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notesSlides/notesSlide2.xml" ContentType="application/vnd.openxmlformats-officedocument.presentationml.notesSlide+xml"/>
  <Override PartName="/ppt/charts/style2.xml" ContentType="application/vnd.ms-office.chartstyle+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s/slide36.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25.xml" ContentType="application/vnd.openxmlformats-officedocument.presentationml.slide+xml"/>
  <Override PartName="/ppt/slides/slide34.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Default Extension="wmf" ContentType="image/x-wmf"/>
  <Default Extension="rels" ContentType="application/vnd.openxmlformats-package.relationships+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Default Extension="fntdata" ContentType="application/x-fontdata"/>
  <Override PartName="/ppt/charts/colors2.xml" ContentType="application/vnd.ms-office.chartcolorstyl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Default Extension="xlsx" ContentType="application/vnd.openxmlformats-officedocument.spreadsheetml.sheet"/>
  <Override PartName="/ppt/charts/chart3.xml" ContentType="application/vnd.openxmlformats-officedocument.drawingml.char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ppt/charts/style3.xml" ContentType="application/vnd.ms-office.chartstyl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charts/style1.xml" ContentType="application/vnd.ms-office.chartstyl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Default Extension="jpeg" ContentType="image/jpeg"/>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docProps/app.xml" ContentType="application/vnd.openxmlformats-officedocument.extended-properties+xml"/>
  <Override PartName="/ppt/charts/colors3.xml" ContentType="application/vnd.ms-office.chartcolorstyle+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Default Extension="wdp" ContentType="image/vnd.ms-photo"/>
  <Override PartName="/ppt/charts/colors1.xml" ContentType="application/vnd.ms-office.chartcolorstyle+xml"/>
  <Override PartName="/ppt/slideLayouts/slideLayout10.xml" ContentType="application/vnd.openxmlformats-officedocument.presentationml.slideLayout+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40"/>
  </p:notesMasterIdLst>
  <p:sldIdLst>
    <p:sldId id="256" r:id="rId2"/>
    <p:sldId id="291" r:id="rId3"/>
    <p:sldId id="258" r:id="rId4"/>
    <p:sldId id="257" r:id="rId5"/>
    <p:sldId id="259" r:id="rId6"/>
    <p:sldId id="260" r:id="rId7"/>
    <p:sldId id="261" r:id="rId8"/>
    <p:sldId id="262" r:id="rId9"/>
    <p:sldId id="263" r:id="rId10"/>
    <p:sldId id="264" r:id="rId11"/>
    <p:sldId id="265" r:id="rId12"/>
    <p:sldId id="266" r:id="rId13"/>
    <p:sldId id="277" r:id="rId14"/>
    <p:sldId id="267" r:id="rId15"/>
    <p:sldId id="269" r:id="rId16"/>
    <p:sldId id="270" r:id="rId17"/>
    <p:sldId id="273" r:id="rId18"/>
    <p:sldId id="271" r:id="rId19"/>
    <p:sldId id="268" r:id="rId20"/>
    <p:sldId id="272" r:id="rId21"/>
    <p:sldId id="293" r:id="rId22"/>
    <p:sldId id="281" r:id="rId23"/>
    <p:sldId id="285" r:id="rId24"/>
    <p:sldId id="290" r:id="rId25"/>
    <p:sldId id="286" r:id="rId26"/>
    <p:sldId id="278" r:id="rId27"/>
    <p:sldId id="274" r:id="rId28"/>
    <p:sldId id="282" r:id="rId29"/>
    <p:sldId id="283" r:id="rId30"/>
    <p:sldId id="284" r:id="rId31"/>
    <p:sldId id="288" r:id="rId32"/>
    <p:sldId id="275" r:id="rId33"/>
    <p:sldId id="287" r:id="rId34"/>
    <p:sldId id="289" r:id="rId35"/>
    <p:sldId id="294" r:id="rId36"/>
    <p:sldId id="276" r:id="rId37"/>
    <p:sldId id="279" r:id="rId38"/>
    <p:sldId id="280" r:id="rId39"/>
  </p:sldIdLst>
  <p:sldSz cx="12192000" cy="6858000"/>
  <p:notesSz cx="6858000" cy="9144000"/>
  <p:embeddedFontLst>
    <p:embeddedFont>
      <p:font typeface="Impact" pitchFamily="34" charset="0"/>
      <p:regular r:id="rId41"/>
    </p:embeddedFont>
    <p:embeddedFont>
      <p:font typeface="微软雅黑" pitchFamily="34" charset="-122"/>
      <p:regular r:id="rId42"/>
      <p:bold r:id="rId43"/>
    </p:embeddedFont>
    <p:embeddedFont>
      <p:font typeface="MS Gothic" pitchFamily="49" charset="-128"/>
      <p:regular r:id="rId44"/>
    </p:embeddedFont>
    <p:embeddedFont>
      <p:font typeface="Calibri" pitchFamily="34" charset="0"/>
      <p:regular r:id="rId45"/>
      <p:bold r:id="rId46"/>
      <p:italic r:id="rId47"/>
      <p:boldItalic r:id="rId48"/>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154"/>
    <a:srgbClr val="EE9065"/>
    <a:srgbClr val="4BB0D0"/>
    <a:srgbClr val="A6BABA"/>
    <a:srgbClr val="0000FF"/>
    <a:srgbClr val="5B9BD5"/>
    <a:srgbClr val="F2F2F2"/>
    <a:srgbClr val="00A0E9"/>
    <a:srgbClr val="FFFFFF"/>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82" autoAdjust="0"/>
    <p:restoredTop sz="91187" autoAdjust="0"/>
  </p:normalViewPr>
  <p:slideViewPr>
    <p:cSldViewPr snapToGrid="0">
      <p:cViewPr varScale="1">
        <p:scale>
          <a:sx n="110" d="100"/>
          <a:sy n="110" d="100"/>
        </p:scale>
        <p:origin x="-594" y="-96"/>
      </p:cViewPr>
      <p:guideLst>
        <p:guide orient="horz" pos="2160"/>
        <p:guide pos="3840"/>
      </p:guideLst>
    </p:cSldViewPr>
  </p:slideViewPr>
  <p:notesTextViewPr>
    <p:cViewPr>
      <p:scale>
        <a:sx n="1" d="1"/>
        <a:sy n="1" d="1"/>
      </p:scale>
      <p:origin x="0" y="0"/>
    </p:cViewPr>
  </p:notesTextViewPr>
  <p:gridSpacing cx="73736200" cy="7373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font" Target="fonts/font2.fntdata"/><Relationship Id="rId47" Type="http://schemas.openxmlformats.org/officeDocument/2006/relationships/font" Target="fonts/font7.fntdata"/><Relationship Id="rId50"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font" Target="fonts/font1.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notesMaster" Target="notesMasters/notesMaster1.xml"/><Relationship Id="rId45"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font" Target="fonts/font4.fntdata"/><Relationship Id="rId52"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3.fntdata"/><Relationship Id="rId48" Type="http://schemas.openxmlformats.org/officeDocument/2006/relationships/font" Target="fonts/font8.fntdata"/><Relationship Id="rId8" Type="http://schemas.openxmlformats.org/officeDocument/2006/relationships/slide" Target="slides/slide7.xml"/><Relationship Id="rId51"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Microsoft_Excel____11.xlsx"/></Relationships>
</file>

<file path=ppt/charts/_rels/chart2.xml.rels><?xml version="1.0" encoding="UTF-8" standalone="yes"?>
<Relationships xmlns="http://schemas.openxmlformats.org/package/2006/relationships"><Relationship Id="rId3" Type="http://schemas.microsoft.com/office/2011/relationships/chartStyle" Target="style2.xml"/><Relationship Id="rId2" Type="http://schemas.microsoft.com/office/2011/relationships/chartColorStyle" Target="colors2.xml"/><Relationship Id="rId1" Type="http://schemas.openxmlformats.org/officeDocument/2006/relationships/package" Target="../embeddings/Microsoft_Excel____22.xlsx"/></Relationships>
</file>

<file path=ppt/charts/_rels/chart3.xml.rels><?xml version="1.0" encoding="UTF-8" standalone="yes"?>
<Relationships xmlns="http://schemas.openxmlformats.org/package/2006/relationships"><Relationship Id="rId3" Type="http://schemas.microsoft.com/office/2011/relationships/chartStyle" Target="style3.xml"/><Relationship Id="rId2" Type="http://schemas.microsoft.com/office/2011/relationships/chartColorStyle" Target="colors3.xml"/><Relationship Id="rId1" Type="http://schemas.openxmlformats.org/officeDocument/2006/relationships/package" Target="../embeddings/Microsoft_Excel____33.xlsx"/></Relationships>
</file>

<file path=ppt/charts/chart1.xml><?xml version="1.0" encoding="utf-8"?>
<c:chartSpace xmlns:c="http://schemas.openxmlformats.org/drawingml/2006/chart" xmlns:a="http://schemas.openxmlformats.org/drawingml/2006/main" xmlns:r="http://schemas.openxmlformats.org/officeDocument/2006/relationships">
  <c:lang val="zh-CN"/>
  <c:chart>
    <c:autoTitleDeleted val="1"/>
    <c:plotArea>
      <c:layout/>
      <c:areaChart>
        <c:grouping val="standard"/>
        <c:ser>
          <c:idx val="0"/>
          <c:order val="0"/>
          <c:tx>
            <c:strRef>
              <c:f>Sheet1!$B$1</c:f>
              <c:strCache>
                <c:ptCount val="1"/>
                <c:pt idx="0">
                  <c:v>系列 1</c:v>
                </c:pt>
              </c:strCache>
            </c:strRef>
          </c:tx>
          <c:spPr>
            <a:solidFill>
              <a:srgbClr val="4BB0D0"/>
            </a:solidFill>
            <a:ln>
              <a:noFill/>
            </a:ln>
            <a:effectLst/>
          </c:spPr>
          <c:cat>
            <c:numRef>
              <c:f>Sheet1!$A$2:$A$6</c:f>
              <c:numCache>
                <c:formatCode>yyyy/m/d</c:formatCode>
                <c:ptCount val="5"/>
                <c:pt idx="0">
                  <c:v>40913</c:v>
                </c:pt>
                <c:pt idx="1">
                  <c:v>40914</c:v>
                </c:pt>
                <c:pt idx="2">
                  <c:v>40915</c:v>
                </c:pt>
                <c:pt idx="3">
                  <c:v>40916</c:v>
                </c:pt>
                <c:pt idx="4">
                  <c:v>40917</c:v>
                </c:pt>
              </c:numCache>
            </c:numRef>
          </c:cat>
          <c:val>
            <c:numRef>
              <c:f>Sheet1!$B$2:$B$6</c:f>
              <c:numCache>
                <c:formatCode>General</c:formatCode>
                <c:ptCount val="5"/>
                <c:pt idx="0">
                  <c:v>32</c:v>
                </c:pt>
                <c:pt idx="1">
                  <c:v>32</c:v>
                </c:pt>
                <c:pt idx="2">
                  <c:v>28</c:v>
                </c:pt>
                <c:pt idx="3">
                  <c:v>12</c:v>
                </c:pt>
                <c:pt idx="4">
                  <c:v>15</c:v>
                </c:pt>
              </c:numCache>
            </c:numRef>
          </c:val>
        </c:ser>
        <c:ser>
          <c:idx val="1"/>
          <c:order val="1"/>
          <c:tx>
            <c:strRef>
              <c:f>Sheet1!$C$1</c:f>
              <c:strCache>
                <c:ptCount val="1"/>
                <c:pt idx="0">
                  <c:v>系列 2</c:v>
                </c:pt>
              </c:strCache>
            </c:strRef>
          </c:tx>
          <c:spPr>
            <a:solidFill>
              <a:srgbClr val="EE9065"/>
            </a:solidFill>
            <a:ln>
              <a:noFill/>
            </a:ln>
            <a:effectLst/>
          </c:spPr>
          <c:cat>
            <c:numRef>
              <c:f>Sheet1!$A$2:$A$6</c:f>
              <c:numCache>
                <c:formatCode>yyyy/m/d</c:formatCode>
                <c:ptCount val="5"/>
                <c:pt idx="0">
                  <c:v>40913</c:v>
                </c:pt>
                <c:pt idx="1">
                  <c:v>40914</c:v>
                </c:pt>
                <c:pt idx="2">
                  <c:v>40915</c:v>
                </c:pt>
                <c:pt idx="3">
                  <c:v>40916</c:v>
                </c:pt>
                <c:pt idx="4">
                  <c:v>40917</c:v>
                </c:pt>
              </c:numCache>
            </c:numRef>
          </c:cat>
          <c:val>
            <c:numRef>
              <c:f>Sheet1!$C$2:$C$6</c:f>
              <c:numCache>
                <c:formatCode>General</c:formatCode>
                <c:ptCount val="5"/>
                <c:pt idx="0">
                  <c:v>12</c:v>
                </c:pt>
                <c:pt idx="1">
                  <c:v>12</c:v>
                </c:pt>
                <c:pt idx="2">
                  <c:v>12</c:v>
                </c:pt>
                <c:pt idx="3">
                  <c:v>21</c:v>
                </c:pt>
                <c:pt idx="4">
                  <c:v>28</c:v>
                </c:pt>
              </c:numCache>
            </c:numRef>
          </c:val>
        </c:ser>
        <c:dLbls/>
        <c:axId val="273944576"/>
        <c:axId val="273946112"/>
      </c:areaChart>
      <c:dateAx>
        <c:axId val="273944576"/>
        <c:scaling>
          <c:orientation val="minMax"/>
        </c:scaling>
        <c:axPos val="b"/>
        <c:majorGridlines>
          <c:spPr>
            <a:ln w="9525" cap="flat" cmpd="sng" algn="ctr">
              <a:solidFill>
                <a:schemeClr val="tx1">
                  <a:lumMod val="15000"/>
                  <a:lumOff val="85000"/>
                </a:schemeClr>
              </a:solidFill>
              <a:round/>
            </a:ln>
            <a:effectLst/>
          </c:spPr>
        </c:majorGridlines>
        <c:numFmt formatCode="yyyy/m/d" sourceLinked="1"/>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273946112"/>
        <c:crosses val="autoZero"/>
        <c:auto val="1"/>
        <c:lblOffset val="100"/>
        <c:baseTimeUnit val="days"/>
      </c:dateAx>
      <c:valAx>
        <c:axId val="273946112"/>
        <c:scaling>
          <c:orientation val="minMax"/>
        </c:scaling>
        <c:axPos val="l"/>
        <c:majorGridlines>
          <c:spPr>
            <a:ln w="9525" cap="flat" cmpd="sng" algn="ctr">
              <a:solidFill>
                <a:schemeClr val="tx1">
                  <a:lumMod val="15000"/>
                  <a:lumOff val="85000"/>
                </a:schemeClr>
              </a:solidFill>
              <a:round/>
            </a:ln>
            <a:effectLst/>
          </c:spPr>
        </c:majorGridlines>
        <c:numFmt formatCode="General" sourceLinked="1"/>
        <c:maj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273944576"/>
        <c:crosses val="autoZero"/>
        <c:crossBetween val="midCat"/>
      </c:valAx>
      <c:spPr>
        <a:noFill/>
        <a:ln>
          <a:noFill/>
        </a:ln>
        <a:effectLst/>
      </c:spPr>
    </c:plotArea>
    <c:plotVisOnly val="1"/>
    <c:dispBlanksAs val="zero"/>
  </c:chart>
  <c:spPr>
    <a:noFill/>
    <a:ln>
      <a:noFill/>
    </a:ln>
    <a:effectLst/>
  </c:spPr>
  <c:txPr>
    <a:bodyPr/>
    <a:lstStyle/>
    <a:p>
      <a:pPr>
        <a:defRPr/>
      </a:pPr>
      <a:endParaRPr lang="zh-CN"/>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lang val="zh-CN"/>
  <c:chart>
    <c:autoTitleDeleted val="1"/>
    <c:plotArea>
      <c:layout/>
      <c:barChart>
        <c:barDir val="col"/>
        <c:grouping val="clustered"/>
        <c:ser>
          <c:idx val="0"/>
          <c:order val="0"/>
          <c:tx>
            <c:strRef>
              <c:f>Sheet1!$B$1</c:f>
              <c:strCache>
                <c:ptCount val="1"/>
                <c:pt idx="0">
                  <c:v>系列 1</c:v>
                </c:pt>
              </c:strCache>
            </c:strRef>
          </c:tx>
          <c:spPr>
            <a:solidFill>
              <a:srgbClr val="4BB0D0"/>
            </a:solidFill>
            <a:ln>
              <a:noFill/>
            </a:ln>
            <a:effectLst/>
          </c:spP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系列 2</c:v>
                </c:pt>
              </c:strCache>
            </c:strRef>
          </c:tx>
          <c:spPr>
            <a:solidFill>
              <a:srgbClr val="EE9065"/>
            </a:solidFill>
            <a:ln>
              <a:noFill/>
            </a:ln>
            <a:effectLst/>
          </c:spP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系列 3</c:v>
                </c:pt>
              </c:strCache>
            </c:strRef>
          </c:tx>
          <c:spPr>
            <a:solidFill>
              <a:srgbClr val="A6BABA"/>
            </a:solidFill>
            <a:ln>
              <a:noFill/>
            </a:ln>
            <a:effectLst/>
          </c:spP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er>
        <c:dLbls/>
        <c:gapWidth val="219"/>
        <c:overlap val="30"/>
        <c:axId val="273898880"/>
        <c:axId val="273917056"/>
      </c:barChart>
      <c:catAx>
        <c:axId val="273898880"/>
        <c:scaling>
          <c:orientation val="minMax"/>
        </c:scaling>
        <c:axPos val="b"/>
        <c:majorGridlines>
          <c:spPr>
            <a:ln w="9525" cap="flat" cmpd="sng" algn="ctr">
              <a:solidFill>
                <a:schemeClr val="tx1">
                  <a:lumMod val="15000"/>
                  <a:lumOff val="85000"/>
                </a:schemeClr>
              </a:solidFill>
              <a:round/>
            </a:ln>
            <a:effectLst/>
          </c:spPr>
        </c:majorGridlines>
        <c:numFmt formatCode="General" sourceLinked="1"/>
        <c:maj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273917056"/>
        <c:crosses val="autoZero"/>
        <c:auto val="1"/>
        <c:lblAlgn val="ctr"/>
        <c:lblOffset val="100"/>
      </c:catAx>
      <c:valAx>
        <c:axId val="273917056"/>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tickLblPos val="none"/>
        <c:crossAx val="273898880"/>
        <c:crosses val="autoZero"/>
        <c:crossBetween val="between"/>
      </c:valAx>
      <c:spPr>
        <a:noFill/>
        <a:ln>
          <a:noFill/>
        </a:ln>
        <a:effectLst/>
      </c:spPr>
    </c:plotArea>
    <c:plotVisOnly val="1"/>
    <c:dispBlanksAs val="gap"/>
  </c:chart>
  <c:spPr>
    <a:noFill/>
    <a:ln>
      <a:noFill/>
    </a:ln>
    <a:effectLst/>
  </c:spPr>
  <c:txPr>
    <a:bodyPr/>
    <a:lstStyle/>
    <a:p>
      <a:pPr>
        <a:defRPr/>
      </a:pPr>
      <a:endParaRPr lang="zh-CN"/>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lang val="zh-CN"/>
  <c:chart>
    <c:autoTitleDeleted val="1"/>
    <c:plotArea>
      <c:layout/>
      <c:lineChart>
        <c:grouping val="standard"/>
        <c:ser>
          <c:idx val="0"/>
          <c:order val="0"/>
          <c:tx>
            <c:strRef>
              <c:f>Sheet1!$B$1</c:f>
              <c:strCache>
                <c:ptCount val="1"/>
                <c:pt idx="0">
                  <c:v>系列 1</c:v>
                </c:pt>
              </c:strCache>
            </c:strRef>
          </c:tx>
          <c:spPr>
            <a:ln w="28575" cap="rnd">
              <a:solidFill>
                <a:srgbClr val="4BB0D0"/>
              </a:solidFill>
              <a:round/>
            </a:ln>
            <a:effectLst/>
          </c:spPr>
          <c:marker>
            <c:symbol val="circle"/>
            <c:size val="5"/>
            <c:spPr>
              <a:solidFill>
                <a:schemeClr val="accent1"/>
              </a:solidFill>
              <a:ln w="76200">
                <a:solidFill>
                  <a:srgbClr val="4BB0D0"/>
                </a:solidFill>
                <a:bevel/>
              </a:ln>
              <a:effectLst/>
            </c:spPr>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系列 2</c:v>
                </c:pt>
              </c:strCache>
            </c:strRef>
          </c:tx>
          <c:spPr>
            <a:ln w="28575" cap="rnd">
              <a:solidFill>
                <a:srgbClr val="EE9065"/>
              </a:solidFill>
              <a:round/>
            </a:ln>
            <a:effectLst/>
          </c:spPr>
          <c:marker>
            <c:symbol val="circle"/>
            <c:size val="5"/>
            <c:spPr>
              <a:solidFill>
                <a:schemeClr val="accent2"/>
              </a:solidFill>
              <a:ln w="76200">
                <a:solidFill>
                  <a:srgbClr val="EE9065"/>
                </a:solidFill>
              </a:ln>
              <a:effectLst/>
            </c:spPr>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系列 3</c:v>
                </c:pt>
              </c:strCache>
            </c:strRef>
          </c:tx>
          <c:spPr>
            <a:ln w="28575" cap="rnd">
              <a:solidFill>
                <a:srgbClr val="A6BABA"/>
              </a:solidFill>
              <a:round/>
            </a:ln>
            <a:effectLst/>
          </c:spPr>
          <c:marker>
            <c:symbol val="circle"/>
            <c:size val="5"/>
            <c:spPr>
              <a:solidFill>
                <a:schemeClr val="accent3"/>
              </a:solidFill>
              <a:ln w="76200" cap="flat">
                <a:solidFill>
                  <a:srgbClr val="A6BABA"/>
                </a:solidFill>
                <a:bevel/>
              </a:ln>
              <a:effectLst/>
            </c:spPr>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er>
        <c:dLbls/>
        <c:marker val="1"/>
        <c:axId val="115784704"/>
        <c:axId val="115798784"/>
      </c:lineChart>
      <c:catAx>
        <c:axId val="115784704"/>
        <c:scaling>
          <c:orientation val="minMax"/>
        </c:scaling>
        <c:axPos val="b"/>
        <c:minorGridlines>
          <c:spPr>
            <a:ln w="9525" cap="flat" cmpd="sng" algn="ctr">
              <a:solidFill>
                <a:schemeClr val="tx1">
                  <a:lumMod val="5000"/>
                  <a:lumOff val="95000"/>
                </a:schemeClr>
              </a:solidFill>
              <a:round/>
            </a:ln>
            <a:effectLst/>
          </c:spPr>
        </c:minorGridlines>
        <c:numFmt formatCode="General" sourceLinked="1"/>
        <c:maj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15798784"/>
        <c:crosses val="autoZero"/>
        <c:auto val="1"/>
        <c:lblAlgn val="ctr"/>
        <c:lblOffset val="100"/>
      </c:catAx>
      <c:valAx>
        <c:axId val="115798784"/>
        <c:scaling>
          <c:orientation val="minMax"/>
        </c:scaling>
        <c:axPos val="l"/>
        <c:majorGridlines>
          <c:spPr>
            <a:ln w="9525" cap="flat" cmpd="sng" algn="ctr">
              <a:solidFill>
                <a:schemeClr val="tx1">
                  <a:lumMod val="15000"/>
                  <a:lumOff val="85000"/>
                </a:schemeClr>
              </a:solidFill>
              <a:round/>
            </a:ln>
            <a:effectLst/>
          </c:spPr>
        </c:majorGridlines>
        <c:numFmt formatCode="General" sourceLinked="1"/>
        <c:maj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115784704"/>
        <c:crosses val="autoZero"/>
        <c:crossBetween val="between"/>
      </c:valAx>
      <c:spPr>
        <a:noFill/>
        <a:ln>
          <a:noFill/>
        </a:ln>
        <a:effectLst/>
      </c:spPr>
    </c:plotArea>
    <c:plotVisOnly val="1"/>
    <c:dispBlanksAs val="gap"/>
  </c:chart>
  <c:spPr>
    <a:noFill/>
    <a:ln>
      <a:noFill/>
    </a:ln>
    <a:effectLst/>
  </c:spPr>
  <c:txPr>
    <a:bodyPr/>
    <a:lstStyle/>
    <a:p>
      <a:pPr>
        <a:defRPr/>
      </a:pPr>
      <a:endParaRPr lang="zh-CN"/>
    </a:p>
  </c:txPr>
  <c:externalData r:id="rId1"/>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B9C9250-8DBB-4F6D-AB80-1B2DAAD085D2}" type="datetimeFigureOut">
              <a:rPr lang="zh-CN" altLang="en-US" smtClean="0"/>
              <a:pPr/>
              <a:t>2017/7/22</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4DA8B2-B418-4AE7-AB1E-3DAF9123DF95}" type="slidenum">
              <a:rPr lang="zh-CN" altLang="en-US" smtClean="0"/>
              <a:pPr/>
              <a:t>‹#›</a:t>
            </a:fld>
            <a:endParaRPr lang="zh-CN" altLang="en-US"/>
          </a:p>
        </p:txBody>
      </p:sp>
    </p:spTree>
    <p:extLst>
      <p:ext uri="{BB962C8B-B14F-4D97-AF65-F5344CB8AC3E}">
        <p14:creationId xmlns:p14="http://schemas.microsoft.com/office/powerpoint/2010/main" xmlns="" val="16969060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pPr/>
              <a:t>13</a:t>
            </a:fld>
            <a:endParaRPr lang="zh-CN" altLang="en-US"/>
          </a:p>
        </p:txBody>
      </p:sp>
    </p:spTree>
    <p:extLst>
      <p:ext uri="{BB962C8B-B14F-4D97-AF65-F5344CB8AC3E}">
        <p14:creationId xmlns:p14="http://schemas.microsoft.com/office/powerpoint/2010/main" xmlns="" val="185896827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pPr/>
              <a:t>14</a:t>
            </a:fld>
            <a:endParaRPr lang="zh-CN" altLang="en-US"/>
          </a:p>
        </p:txBody>
      </p:sp>
    </p:spTree>
    <p:extLst>
      <p:ext uri="{BB962C8B-B14F-4D97-AF65-F5344CB8AC3E}">
        <p14:creationId xmlns:p14="http://schemas.microsoft.com/office/powerpoint/2010/main" xmlns="" val="409509319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4DA8B2-B418-4AE7-AB1E-3DAF9123DF95}" type="slidenum">
              <a:rPr lang="zh-CN" altLang="en-US" smtClean="0"/>
              <a:pPr/>
              <a:t>17</a:t>
            </a:fld>
            <a:endParaRPr lang="zh-CN" altLang="en-US"/>
          </a:p>
        </p:txBody>
      </p:sp>
    </p:spTree>
    <p:extLst>
      <p:ext uri="{BB962C8B-B14F-4D97-AF65-F5344CB8AC3E}">
        <p14:creationId xmlns:p14="http://schemas.microsoft.com/office/powerpoint/2010/main" xmlns="" val="19083355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34743650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409216022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15308514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129866770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24725036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58243836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37700469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25328263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215900" y="0"/>
            <a:ext cx="10515600" cy="1325563"/>
          </a:xfrm>
        </p:spPr>
        <p:txBody>
          <a:bodyPr/>
          <a:lstStyle>
            <a:lvl1pPr>
              <a:defRPr>
                <a:solidFill>
                  <a:schemeClr val="tx1">
                    <a:lumMod val="85000"/>
                    <a:lumOff val="15000"/>
                  </a:schemeClr>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108738866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1_仅标题">
    <p:spTree>
      <p:nvGrpSpPr>
        <p:cNvPr id="1" name=""/>
        <p:cNvGrpSpPr/>
        <p:nvPr/>
      </p:nvGrpSpPr>
      <p:grpSpPr>
        <a:xfrm>
          <a:off x="0" y="0"/>
          <a:ext cx="0" cy="0"/>
          <a:chOff x="0" y="0"/>
          <a:chExt cx="0" cy="0"/>
        </a:xfrm>
      </p:grpSpPr>
      <p:sp>
        <p:nvSpPr>
          <p:cNvPr id="2" name="标题 1"/>
          <p:cNvSpPr>
            <a:spLocks noGrp="1"/>
          </p:cNvSpPr>
          <p:nvPr>
            <p:ph type="title"/>
          </p:nvPr>
        </p:nvSpPr>
        <p:spPr>
          <a:xfrm>
            <a:off x="215900" y="0"/>
            <a:ext cx="10515600" cy="1325563"/>
          </a:xfrm>
        </p:spPr>
        <p:txBody>
          <a:bodyPr/>
          <a:lstStyle>
            <a:lvl1pPr>
              <a:defRPr>
                <a:solidFill>
                  <a:schemeClr val="tx1">
                    <a:lumMod val="85000"/>
                    <a:lumOff val="15000"/>
                  </a:schemeClr>
                </a:solidFill>
              </a:defRPr>
            </a:lvl1p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5FDA457-E89F-46B4-AEAB-6C87385F89B3}" type="slidenum">
              <a:rPr lang="zh-CN" altLang="en-US" smtClean="0"/>
              <a:pPr/>
              <a:t>‹#›</a:t>
            </a:fld>
            <a:endParaRPr lang="zh-CN" altLang="en-US"/>
          </a:p>
        </p:txBody>
      </p:sp>
      <p:grpSp>
        <p:nvGrpSpPr>
          <p:cNvPr id="6" name="组合 5"/>
          <p:cNvGrpSpPr/>
          <p:nvPr userDrawn="1"/>
        </p:nvGrpSpPr>
        <p:grpSpPr>
          <a:xfrm>
            <a:off x="3049581" y="628637"/>
            <a:ext cx="6092838" cy="6092838"/>
            <a:chOff x="-1987625" y="1930350"/>
            <a:chExt cx="4680000" cy="4680000"/>
          </a:xfrm>
        </p:grpSpPr>
        <p:sp>
          <p:nvSpPr>
            <p:cNvPr id="7" name="椭圆 6"/>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xmlns="" val="119597299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7951173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197E3841-9827-43A5-8CBC-BC734C153C85}" type="datetimeFigureOut">
              <a:rPr lang="zh-CN" altLang="en-US" smtClean="0"/>
              <a:pPr/>
              <a:t>2017/7/22</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311793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97E3841-9827-43A5-8CBC-BC734C153C85}" type="datetimeFigureOut">
              <a:rPr lang="zh-CN" altLang="en-US" smtClean="0"/>
              <a:pPr/>
              <a:t>2017/7/22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5FDA457-E89F-46B4-AEAB-6C87385F89B3}" type="slidenum">
              <a:rPr lang="zh-CN" altLang="en-US" smtClean="0"/>
              <a:pPr/>
              <a:t>‹#›</a:t>
            </a:fld>
            <a:endParaRPr lang="zh-CN" altLang="en-US"/>
          </a:p>
        </p:txBody>
      </p:sp>
    </p:spTree>
    <p:extLst>
      <p:ext uri="{BB962C8B-B14F-4D97-AF65-F5344CB8AC3E}">
        <p14:creationId xmlns:p14="http://schemas.microsoft.com/office/powerpoint/2010/main" xmlns="" val="220891501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60" r:id="rId7"/>
    <p:sldLayoutId id="2147483655"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3.wdp"/><Relationship Id="rId3" Type="http://schemas.openxmlformats.org/officeDocument/2006/relationships/image" Target="../media/image2.png"/><Relationship Id="rId7" Type="http://schemas.openxmlformats.org/officeDocument/2006/relationships/image" Target="../media/image4.png"/><Relationship Id="rId2" Type="http://schemas.openxmlformats.org/officeDocument/2006/relationships/image" Target="../media/image1.png"/><Relationship Id="rId1" Type="http://schemas.openxmlformats.org/officeDocument/2006/relationships/slideLayout" Target="../slideLayouts/slideLayout8.xml"/><Relationship Id="rId6" Type="http://schemas.microsoft.com/office/2007/relationships/hdphoto" Target="../media/hdphoto2.wdp"/><Relationship Id="rId5" Type="http://schemas.openxmlformats.org/officeDocument/2006/relationships/image" Target="../media/image3.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microsoft.com/office/2007/relationships/hdphoto" Target="../media/hdphoto15.wdp"/><Relationship Id="rId7" Type="http://schemas.microsoft.com/office/2007/relationships/hdphoto" Target="../media/hdphoto17.wdp"/><Relationship Id="rId2" Type="http://schemas.openxmlformats.org/officeDocument/2006/relationships/image" Target="../media/image29.png"/><Relationship Id="rId1" Type="http://schemas.openxmlformats.org/officeDocument/2006/relationships/slideLayout" Target="../slideLayouts/slideLayout6.xml"/><Relationship Id="rId6" Type="http://schemas.openxmlformats.org/officeDocument/2006/relationships/image" Target="../media/image31.png"/><Relationship Id="rId5" Type="http://schemas.microsoft.com/office/2007/relationships/hdphoto" Target="../media/hdphoto16.wdp"/><Relationship Id="rId4" Type="http://schemas.openxmlformats.org/officeDocument/2006/relationships/image" Target="../media/image3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32.wmf"/><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8" Type="http://schemas.microsoft.com/office/2007/relationships/hdphoto" Target="../media/hdphoto20.wdp"/><Relationship Id="rId3" Type="http://schemas.openxmlformats.org/officeDocument/2006/relationships/image" Target="../media/image33.png"/><Relationship Id="rId7" Type="http://schemas.openxmlformats.org/officeDocument/2006/relationships/image" Target="../media/image35.png"/><Relationship Id="rId2" Type="http://schemas.openxmlformats.org/officeDocument/2006/relationships/notesSlide" Target="../notesSlides/notesSlide2.xml"/><Relationship Id="rId1" Type="http://schemas.openxmlformats.org/officeDocument/2006/relationships/slideLayout" Target="../slideLayouts/slideLayout6.xml"/><Relationship Id="rId6" Type="http://schemas.microsoft.com/office/2007/relationships/hdphoto" Target="../media/hdphoto19.wdp"/><Relationship Id="rId5" Type="http://schemas.openxmlformats.org/officeDocument/2006/relationships/image" Target="../media/image34.png"/><Relationship Id="rId4" Type="http://schemas.microsoft.com/office/2007/relationships/hdphoto" Target="../media/hdphoto18.wdp"/></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xml"/><Relationship Id="rId1" Type="http://schemas.openxmlformats.org/officeDocument/2006/relationships/slideLayout" Target="../slideLayouts/slideLayout6.xml"/><Relationship Id="rId6" Type="http://schemas.microsoft.com/office/2007/relationships/hdphoto" Target="../media/hdphoto21.wdp"/><Relationship Id="rId5" Type="http://schemas.openxmlformats.org/officeDocument/2006/relationships/image" Target="../media/image38.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6.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23.xml.rels><?xml version="1.0" encoding="UTF-8" standalone="yes"?>
<Relationships xmlns="http://schemas.openxmlformats.org/package/2006/relationships"><Relationship Id="rId8" Type="http://schemas.openxmlformats.org/officeDocument/2006/relationships/image" Target="../media/image50.png"/><Relationship Id="rId3" Type="http://schemas.openxmlformats.org/officeDocument/2006/relationships/image" Target="../media/image45.png"/><Relationship Id="rId7" Type="http://schemas.openxmlformats.org/officeDocument/2006/relationships/image" Target="../media/image49.png"/><Relationship Id="rId2" Type="http://schemas.openxmlformats.org/officeDocument/2006/relationships/image" Target="../media/image44.png"/><Relationship Id="rId1" Type="http://schemas.openxmlformats.org/officeDocument/2006/relationships/slideLayout" Target="../slideLayouts/slideLayout6.xml"/><Relationship Id="rId6" Type="http://schemas.openxmlformats.org/officeDocument/2006/relationships/image" Target="../media/image48.png"/><Relationship Id="rId11" Type="http://schemas.openxmlformats.org/officeDocument/2006/relationships/image" Target="../media/image53.png"/><Relationship Id="rId5" Type="http://schemas.openxmlformats.org/officeDocument/2006/relationships/image" Target="../media/image47.png"/><Relationship Id="rId10" Type="http://schemas.openxmlformats.org/officeDocument/2006/relationships/image" Target="../media/image52.png"/><Relationship Id="rId4" Type="http://schemas.openxmlformats.org/officeDocument/2006/relationships/image" Target="../media/image46.png"/><Relationship Id="rId9" Type="http://schemas.openxmlformats.org/officeDocument/2006/relationships/image" Target="../media/image51.png"/></Relationships>
</file>

<file path=ppt/slides/_rels/slide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image" Target="../media/image39.png"/><Relationship Id="rId1" Type="http://schemas.openxmlformats.org/officeDocument/2006/relationships/slideLayout" Target="../slideLayouts/slideLayout6.xml"/><Relationship Id="rId6" Type="http://schemas.openxmlformats.org/officeDocument/2006/relationships/image" Target="../media/image57.png"/><Relationship Id="rId5" Type="http://schemas.openxmlformats.org/officeDocument/2006/relationships/image" Target="../media/image56.png"/><Relationship Id="rId4" Type="http://schemas.openxmlformats.org/officeDocument/2006/relationships/image" Target="../media/image55.png"/></Relationships>
</file>

<file path=ppt/slides/_rels/slide25.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9.png"/><Relationship Id="rId7" Type="http://schemas.openxmlformats.org/officeDocument/2006/relationships/image" Target="../media/image63.png"/><Relationship Id="rId2" Type="http://schemas.openxmlformats.org/officeDocument/2006/relationships/image" Target="../media/image58.png"/><Relationship Id="rId1" Type="http://schemas.openxmlformats.org/officeDocument/2006/relationships/slideLayout" Target="../slideLayouts/slideLayout6.xml"/><Relationship Id="rId6" Type="http://schemas.openxmlformats.org/officeDocument/2006/relationships/image" Target="../media/image62.png"/><Relationship Id="rId5" Type="http://schemas.openxmlformats.org/officeDocument/2006/relationships/image" Target="../media/image61.png"/><Relationship Id="rId4" Type="http://schemas.openxmlformats.org/officeDocument/2006/relationships/image" Target="../media/image60.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8" Type="http://schemas.openxmlformats.org/officeDocument/2006/relationships/image" Target="../media/image68.png"/><Relationship Id="rId3" Type="http://schemas.microsoft.com/office/2007/relationships/hdphoto" Target="../media/hdphoto22.wdp"/><Relationship Id="rId7" Type="http://schemas.microsoft.com/office/2007/relationships/hdphoto" Target="../media/hdphoto24.wdp"/><Relationship Id="rId2" Type="http://schemas.openxmlformats.org/officeDocument/2006/relationships/image" Target="../media/image65.png"/><Relationship Id="rId1" Type="http://schemas.openxmlformats.org/officeDocument/2006/relationships/slideLayout" Target="../slideLayouts/slideLayout7.xml"/><Relationship Id="rId6" Type="http://schemas.openxmlformats.org/officeDocument/2006/relationships/image" Target="../media/image67.png"/><Relationship Id="rId5" Type="http://schemas.microsoft.com/office/2007/relationships/hdphoto" Target="../media/hdphoto23.wdp"/><Relationship Id="rId4" Type="http://schemas.openxmlformats.org/officeDocument/2006/relationships/image" Target="../media/image66.png"/><Relationship Id="rId9" Type="http://schemas.microsoft.com/office/2007/relationships/hdphoto" Target="../media/hdphoto25.wdp"/></Relationships>
</file>

<file path=ppt/slides/_rels/slide29.xml.rels><?xml version="1.0" encoding="UTF-8" standalone="yes"?>
<Relationships xmlns="http://schemas.openxmlformats.org/package/2006/relationships"><Relationship Id="rId8" Type="http://schemas.openxmlformats.org/officeDocument/2006/relationships/image" Target="../media/image72.png"/><Relationship Id="rId3" Type="http://schemas.microsoft.com/office/2007/relationships/hdphoto" Target="../media/hdphoto26.wdp"/><Relationship Id="rId7" Type="http://schemas.microsoft.com/office/2007/relationships/hdphoto" Target="../media/hdphoto28.wdp"/><Relationship Id="rId2" Type="http://schemas.openxmlformats.org/officeDocument/2006/relationships/image" Target="../media/image69.png"/><Relationship Id="rId1" Type="http://schemas.openxmlformats.org/officeDocument/2006/relationships/slideLayout" Target="../slideLayouts/slideLayout7.xml"/><Relationship Id="rId6" Type="http://schemas.openxmlformats.org/officeDocument/2006/relationships/image" Target="../media/image71.png"/><Relationship Id="rId5" Type="http://schemas.microsoft.com/office/2007/relationships/hdphoto" Target="../media/hdphoto27.wdp"/><Relationship Id="rId4" Type="http://schemas.openxmlformats.org/officeDocument/2006/relationships/image" Target="../media/image70.png"/><Relationship Id="rId9" Type="http://schemas.microsoft.com/office/2007/relationships/hdphoto" Target="../media/hdphoto29.wdp"/></Relationships>
</file>

<file path=ppt/slides/_rels/slide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5.png"/><Relationship Id="rId1" Type="http://schemas.openxmlformats.org/officeDocument/2006/relationships/slideLayout" Target="../slideLayouts/slideLayout6.xml"/><Relationship Id="rId5" Type="http://schemas.microsoft.com/office/2007/relationships/hdphoto" Target="../media/hdphoto5.wdp"/><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8" Type="http://schemas.openxmlformats.org/officeDocument/2006/relationships/image" Target="../media/image76.png"/><Relationship Id="rId3" Type="http://schemas.microsoft.com/office/2007/relationships/hdphoto" Target="../media/hdphoto30.wdp"/><Relationship Id="rId7" Type="http://schemas.microsoft.com/office/2007/relationships/hdphoto" Target="../media/hdphoto32.wdp"/><Relationship Id="rId2" Type="http://schemas.openxmlformats.org/officeDocument/2006/relationships/image" Target="../media/image73.png"/><Relationship Id="rId1" Type="http://schemas.openxmlformats.org/officeDocument/2006/relationships/slideLayout" Target="../slideLayouts/slideLayout7.xml"/><Relationship Id="rId6" Type="http://schemas.openxmlformats.org/officeDocument/2006/relationships/image" Target="../media/image75.png"/><Relationship Id="rId5" Type="http://schemas.microsoft.com/office/2007/relationships/hdphoto" Target="../media/hdphoto31.wdp"/><Relationship Id="rId4" Type="http://schemas.openxmlformats.org/officeDocument/2006/relationships/image" Target="../media/image74.png"/><Relationship Id="rId9" Type="http://schemas.microsoft.com/office/2007/relationships/hdphoto" Target="../media/hdphoto33.wdp"/></Relationships>
</file>

<file path=ppt/slides/_rels/slide31.xml.rels><?xml version="1.0" encoding="UTF-8" standalone="yes"?>
<Relationships xmlns="http://schemas.openxmlformats.org/package/2006/relationships"><Relationship Id="rId8" Type="http://schemas.openxmlformats.org/officeDocument/2006/relationships/image" Target="../media/image83.png"/><Relationship Id="rId3" Type="http://schemas.openxmlformats.org/officeDocument/2006/relationships/image" Target="../media/image78.png"/><Relationship Id="rId7" Type="http://schemas.openxmlformats.org/officeDocument/2006/relationships/image" Target="../media/image82.png"/><Relationship Id="rId2" Type="http://schemas.openxmlformats.org/officeDocument/2006/relationships/image" Target="../media/image77.png"/><Relationship Id="rId1" Type="http://schemas.openxmlformats.org/officeDocument/2006/relationships/slideLayout" Target="../slideLayouts/slideLayout6.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79.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image" Target="../media/image84.png"/><Relationship Id="rId1" Type="http://schemas.openxmlformats.org/officeDocument/2006/relationships/slideLayout" Target="../slideLayouts/slideLayout7.xml"/><Relationship Id="rId4" Type="http://schemas.openxmlformats.org/officeDocument/2006/relationships/image" Target="../media/image86.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36.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image" Target="../media/image87.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png"/><Relationship Id="rId7" Type="http://schemas.microsoft.com/office/2007/relationships/hdphoto" Target="../media/hdphoto7.wdp"/><Relationship Id="rId2" Type="http://schemas.openxmlformats.org/officeDocument/2006/relationships/image" Target="../media/image10.png"/><Relationship Id="rId1" Type="http://schemas.openxmlformats.org/officeDocument/2006/relationships/slideLayout" Target="../slideLayouts/slideLayout6.xml"/><Relationship Id="rId6" Type="http://schemas.openxmlformats.org/officeDocument/2006/relationships/image" Target="../media/image13.png"/><Relationship Id="rId5" Type="http://schemas.microsoft.com/office/2007/relationships/hdphoto" Target="../media/hdphoto6.wdp"/><Relationship Id="rId4" Type="http://schemas.openxmlformats.org/officeDocument/2006/relationships/image" Target="../media/image12.png"/><Relationship Id="rId9" Type="http://schemas.microsoft.com/office/2007/relationships/hdphoto" Target="../media/hdphoto8.wdp"/></Relationships>
</file>

<file path=ppt/slides/_rels/slide6.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15.png"/><Relationship Id="rId1" Type="http://schemas.openxmlformats.org/officeDocument/2006/relationships/slideLayout" Target="../slideLayouts/slideLayout6.xml"/><Relationship Id="rId5" Type="http://schemas.openxmlformats.org/officeDocument/2006/relationships/image" Target="../media/image17.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6.xml"/><Relationship Id="rId6" Type="http://schemas.microsoft.com/office/2007/relationships/hdphoto" Target="../media/hdphoto11.wdp"/><Relationship Id="rId5" Type="http://schemas.openxmlformats.org/officeDocument/2006/relationships/image" Target="../media/image22.png"/><Relationship Id="rId4" Type="http://schemas.microsoft.com/office/2007/relationships/hdphoto" Target="../media/hdphoto10.wdp"/></Relationships>
</file>

<file path=ppt/slides/_rels/slide9.xml.rels><?xml version="1.0" encoding="UTF-8" standalone="yes"?>
<Relationships xmlns="http://schemas.openxmlformats.org/package/2006/relationships"><Relationship Id="rId8" Type="http://schemas.microsoft.com/office/2007/relationships/hdphoto" Target="../media/hdphoto13.wdp"/><Relationship Id="rId3" Type="http://schemas.openxmlformats.org/officeDocument/2006/relationships/image" Target="../media/image24.wmf"/><Relationship Id="rId7" Type="http://schemas.openxmlformats.org/officeDocument/2006/relationships/image" Target="../media/image27.png"/><Relationship Id="rId2" Type="http://schemas.openxmlformats.org/officeDocument/2006/relationships/image" Target="../media/image23.wmf"/><Relationship Id="rId1" Type="http://schemas.openxmlformats.org/officeDocument/2006/relationships/slideLayout" Target="../slideLayouts/slideLayout6.xml"/><Relationship Id="rId6" Type="http://schemas.microsoft.com/office/2007/relationships/hdphoto" Target="../media/hdphoto12.wdp"/><Relationship Id="rId5" Type="http://schemas.openxmlformats.org/officeDocument/2006/relationships/image" Target="../media/image26.png"/><Relationship Id="rId10" Type="http://schemas.microsoft.com/office/2007/relationships/hdphoto" Target="../media/hdphoto14.wdp"/><Relationship Id="rId4" Type="http://schemas.openxmlformats.org/officeDocument/2006/relationships/image" Target="../media/image25.wmf"/><Relationship Id="rId9"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10806" y="2348880"/>
            <a:ext cx="2140027"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p:cNvSpPr/>
          <p:nvPr/>
        </p:nvSpPr>
        <p:spPr>
          <a:xfrm>
            <a:off x="107504" y="4565337"/>
            <a:ext cx="2140027" cy="2140027"/>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1500" dirty="0" smtClean="0"/>
              <a:t>02</a:t>
            </a:r>
            <a:endParaRPr lang="zh-CN" altLang="en-US" sz="11500" dirty="0"/>
          </a:p>
        </p:txBody>
      </p:sp>
      <p:sp>
        <p:nvSpPr>
          <p:cNvPr id="4" name="矩形 3"/>
          <p:cNvSpPr/>
          <p:nvPr/>
        </p:nvSpPr>
        <p:spPr>
          <a:xfrm>
            <a:off x="2375196" y="2348880"/>
            <a:ext cx="6574362" cy="2140027"/>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9600" dirty="0" smtClean="0"/>
              <a:t>03</a:t>
            </a:r>
            <a:endParaRPr lang="zh-CN" altLang="en-US" sz="9600" dirty="0"/>
          </a:p>
        </p:txBody>
      </p:sp>
      <p:sp>
        <p:nvSpPr>
          <p:cNvPr id="5" name="矩形 4"/>
          <p:cNvSpPr/>
          <p:nvPr/>
        </p:nvSpPr>
        <p:spPr>
          <a:xfrm>
            <a:off x="2375196" y="4565337"/>
            <a:ext cx="2140027" cy="2140027"/>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p:cNvSpPr/>
          <p:nvPr/>
        </p:nvSpPr>
        <p:spPr>
          <a:xfrm>
            <a:off x="4617128" y="4565337"/>
            <a:ext cx="4332429"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en-US" altLang="zh-CN" sz="9600">
                <a:solidFill>
                  <a:prstClr val="white"/>
                </a:solidFill>
              </a:rPr>
              <a:t>01</a:t>
            </a:r>
            <a:endParaRPr lang="zh-CN" altLang="en-US" sz="9600" dirty="0">
              <a:solidFill>
                <a:prstClr val="white"/>
              </a:solidFill>
            </a:endParaRPr>
          </a:p>
        </p:txBody>
      </p:sp>
      <p:sp>
        <p:nvSpPr>
          <p:cNvPr id="7" name="矩形 6"/>
          <p:cNvSpPr/>
          <p:nvPr/>
        </p:nvSpPr>
        <p:spPr>
          <a:xfrm>
            <a:off x="9066728" y="4565337"/>
            <a:ext cx="3010412" cy="2140027"/>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p:cNvSpPr/>
          <p:nvPr/>
        </p:nvSpPr>
        <p:spPr>
          <a:xfrm>
            <a:off x="9070173" y="2348880"/>
            <a:ext cx="3010412" cy="2140027"/>
          </a:xfrm>
          <a:prstGeom prst="rect">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9600" dirty="0"/>
          </a:p>
        </p:txBody>
      </p:sp>
      <p:sp>
        <p:nvSpPr>
          <p:cNvPr id="9" name="文本框 8"/>
          <p:cNvSpPr txBox="1"/>
          <p:nvPr/>
        </p:nvSpPr>
        <p:spPr>
          <a:xfrm>
            <a:off x="279007" y="1333217"/>
            <a:ext cx="5619515" cy="1015663"/>
          </a:xfrm>
          <a:prstGeom prst="rect">
            <a:avLst/>
          </a:prstGeom>
          <a:noFill/>
        </p:spPr>
        <p:txBody>
          <a:bodyPr wrap="square" rtlCol="0">
            <a:spAutoFit/>
          </a:bodyPr>
          <a:lstStyle/>
          <a:p>
            <a:pPr algn="ctr"/>
            <a:r>
              <a:rPr lang="zh-CN" altLang="en-US" sz="6000" dirty="0" smtClean="0">
                <a:solidFill>
                  <a:schemeClr val="tx1">
                    <a:lumMod val="75000"/>
                    <a:lumOff val="25000"/>
                  </a:schemeClr>
                </a:solidFill>
                <a:latin typeface="Adobe 繁黑體 Std B" pitchFamily="34" charset="-128"/>
                <a:ea typeface="Adobe 繁黑體 Std B" pitchFamily="34" charset="-128"/>
              </a:rPr>
              <a:t>扁平化三色模板</a:t>
            </a:r>
            <a:endParaRPr lang="zh-CN" altLang="en-US" sz="6000" dirty="0">
              <a:solidFill>
                <a:schemeClr val="tx1">
                  <a:lumMod val="75000"/>
                  <a:lumOff val="25000"/>
                </a:schemeClr>
              </a:solidFill>
              <a:latin typeface="Adobe 繁黑體 Std B" pitchFamily="34" charset="-128"/>
              <a:ea typeface="Adobe 繁黑體 Std B" pitchFamily="34" charset="-128"/>
            </a:endParaRPr>
          </a:p>
        </p:txBody>
      </p:sp>
      <p:pic>
        <p:nvPicPr>
          <p:cNvPr id="12" name="图片 11"/>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691166" y="2748990"/>
            <a:ext cx="972702" cy="1414839"/>
          </a:xfrm>
          <a:prstGeom prst="rect">
            <a:avLst/>
          </a:prstGeom>
        </p:spPr>
      </p:pic>
      <p:pic>
        <p:nvPicPr>
          <p:cNvPr id="13" name="图片 12"/>
          <p:cNvPicPr>
            <a:picLocks noChangeAspect="1"/>
          </p:cNvPicPr>
          <p:nvPr/>
        </p:nvPicPr>
        <p:blipFill>
          <a:blip r:embed="rId3" cstate="print">
            <a:extLst>
              <a:ext uri="{BEBA8EAE-BF5A-486C-A8C5-ECC9F3942E4B}">
                <a14:imgProps xmlns:a14="http://schemas.microsoft.com/office/drawing/2010/main" xmlns="">
                  <a14:imgLayer r:embed="rId4">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958858" y="4927930"/>
            <a:ext cx="972701" cy="1414839"/>
          </a:xfrm>
          <a:prstGeom prst="rect">
            <a:avLst/>
          </a:prstGeom>
        </p:spPr>
      </p:pic>
      <p:pic>
        <p:nvPicPr>
          <p:cNvPr id="14" name="图片 13"/>
          <p:cNvPicPr>
            <a:picLocks noChangeAspect="1"/>
          </p:cNvPicPr>
          <p:nvPr/>
        </p:nvPicPr>
        <p:blipFill>
          <a:blip r:embed="rId5" cstate="print">
            <a:extLst>
              <a:ext uri="{BEBA8EAE-BF5A-486C-A8C5-ECC9F3942E4B}">
                <a14:imgProps xmlns:a14="http://schemas.microsoft.com/office/drawing/2010/main" xmlns="">
                  <a14:imgLayer r:embed="rId6">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525974" y="4764919"/>
            <a:ext cx="2091919" cy="1740859"/>
          </a:xfrm>
          <a:prstGeom prst="rect">
            <a:avLst/>
          </a:prstGeom>
        </p:spPr>
      </p:pic>
      <p:pic>
        <p:nvPicPr>
          <p:cNvPr id="15" name="图片 14"/>
          <p:cNvPicPr>
            <a:picLocks noChangeAspect="1"/>
          </p:cNvPicPr>
          <p:nvPr/>
        </p:nvPicPr>
        <p:blipFill>
          <a:blip r:embed="rId7" cstate="print">
            <a:extLst>
              <a:ext uri="{BEBA8EAE-BF5A-486C-A8C5-ECC9F3942E4B}">
                <a14:imgProps xmlns:a14="http://schemas.microsoft.com/office/drawing/2010/main" xmlns="">
                  <a14:imgLayer r:embed="rId8">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882686" y="2767162"/>
            <a:ext cx="1378493" cy="1378493"/>
          </a:xfrm>
          <a:prstGeom prst="rect">
            <a:avLst/>
          </a:prstGeom>
        </p:spPr>
      </p:pic>
    </p:spTree>
    <p:extLst>
      <p:ext uri="{BB962C8B-B14F-4D97-AF65-F5344CB8AC3E}">
        <p14:creationId xmlns:p14="http://schemas.microsoft.com/office/powerpoint/2010/main" xmlns="" val="275330586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Rectangle 5"/>
          <p:cNvSpPr>
            <a:spLocks noChangeArrowheads="1"/>
          </p:cNvSpPr>
          <p:nvPr/>
        </p:nvSpPr>
        <p:spPr bwMode="auto">
          <a:xfrm>
            <a:off x="3309938" y="6042025"/>
            <a:ext cx="1860550" cy="815975"/>
          </a:xfrm>
          <a:prstGeom prst="rect">
            <a:avLst/>
          </a:prstGeom>
          <a:solidFill>
            <a:srgbClr val="A6BABA"/>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Rectangle 6"/>
          <p:cNvSpPr>
            <a:spLocks noChangeArrowheads="1"/>
          </p:cNvSpPr>
          <p:nvPr/>
        </p:nvSpPr>
        <p:spPr bwMode="auto">
          <a:xfrm>
            <a:off x="5160963" y="5403850"/>
            <a:ext cx="1844675" cy="1454150"/>
          </a:xfrm>
          <a:prstGeom prst="rect">
            <a:avLst/>
          </a:prstGeom>
          <a:solidFill>
            <a:srgbClr val="EE9065"/>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8" name="Rectangle 7"/>
          <p:cNvSpPr>
            <a:spLocks noChangeArrowheads="1"/>
          </p:cNvSpPr>
          <p:nvPr/>
        </p:nvSpPr>
        <p:spPr bwMode="auto">
          <a:xfrm>
            <a:off x="7005638" y="5810250"/>
            <a:ext cx="1844675" cy="1047750"/>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 name="组合 18"/>
          <p:cNvGrpSpPr/>
          <p:nvPr/>
        </p:nvGrpSpPr>
        <p:grpSpPr>
          <a:xfrm>
            <a:off x="3354388" y="3971925"/>
            <a:ext cx="1765300" cy="2616200"/>
            <a:chOff x="3354388" y="3971925"/>
            <a:chExt cx="1765300" cy="2616200"/>
          </a:xfrm>
        </p:grpSpPr>
        <p:sp>
          <p:nvSpPr>
            <p:cNvPr id="9" name="Freeform 8"/>
            <p:cNvSpPr>
              <a:spLocks/>
            </p:cNvSpPr>
            <p:nvPr/>
          </p:nvSpPr>
          <p:spPr bwMode="auto">
            <a:xfrm>
              <a:off x="3900488" y="3971925"/>
              <a:ext cx="673100" cy="673100"/>
            </a:xfrm>
            <a:custGeom>
              <a:avLst/>
              <a:gdLst>
                <a:gd name="T0" fmla="*/ 212 w 424"/>
                <a:gd name="T1" fmla="*/ 424 h 424"/>
                <a:gd name="T2" fmla="*/ 256 w 424"/>
                <a:gd name="T3" fmla="*/ 420 h 424"/>
                <a:gd name="T4" fmla="*/ 298 w 424"/>
                <a:gd name="T5" fmla="*/ 408 h 424"/>
                <a:gd name="T6" fmla="*/ 334 w 424"/>
                <a:gd name="T7" fmla="*/ 390 h 424"/>
                <a:gd name="T8" fmla="*/ 364 w 424"/>
                <a:gd name="T9" fmla="*/ 364 h 424"/>
                <a:gd name="T10" fmla="*/ 390 w 424"/>
                <a:gd name="T11" fmla="*/ 332 h 424"/>
                <a:gd name="T12" fmla="*/ 408 w 424"/>
                <a:gd name="T13" fmla="*/ 296 h 424"/>
                <a:gd name="T14" fmla="*/ 420 w 424"/>
                <a:gd name="T15" fmla="*/ 256 h 424"/>
                <a:gd name="T16" fmla="*/ 424 w 424"/>
                <a:gd name="T17" fmla="*/ 214 h 424"/>
                <a:gd name="T18" fmla="*/ 422 w 424"/>
                <a:gd name="T19" fmla="*/ 192 h 424"/>
                <a:gd name="T20" fmla="*/ 414 w 424"/>
                <a:gd name="T21" fmla="*/ 152 h 424"/>
                <a:gd name="T22" fmla="*/ 400 w 424"/>
                <a:gd name="T23" fmla="*/ 114 h 424"/>
                <a:gd name="T24" fmla="*/ 378 w 424"/>
                <a:gd name="T25" fmla="*/ 78 h 424"/>
                <a:gd name="T26" fmla="*/ 350 w 424"/>
                <a:gd name="T27" fmla="*/ 50 h 424"/>
                <a:gd name="T28" fmla="*/ 316 w 424"/>
                <a:gd name="T29" fmla="*/ 26 h 424"/>
                <a:gd name="T30" fmla="*/ 278 w 424"/>
                <a:gd name="T31" fmla="*/ 10 h 424"/>
                <a:gd name="T32" fmla="*/ 234 w 424"/>
                <a:gd name="T33" fmla="*/ 0 h 424"/>
                <a:gd name="T34" fmla="*/ 212 w 424"/>
                <a:gd name="T35" fmla="*/ 0 h 424"/>
                <a:gd name="T36" fmla="*/ 170 w 424"/>
                <a:gd name="T37" fmla="*/ 4 h 424"/>
                <a:gd name="T38" fmla="*/ 130 w 424"/>
                <a:gd name="T39" fmla="*/ 16 h 424"/>
                <a:gd name="T40" fmla="*/ 94 w 424"/>
                <a:gd name="T41" fmla="*/ 36 h 424"/>
                <a:gd name="T42" fmla="*/ 64 w 424"/>
                <a:gd name="T43" fmla="*/ 64 h 424"/>
                <a:gd name="T44" fmla="*/ 38 w 424"/>
                <a:gd name="T45" fmla="*/ 96 h 424"/>
                <a:gd name="T46" fmla="*/ 18 w 424"/>
                <a:gd name="T47" fmla="*/ 132 h 424"/>
                <a:gd name="T48" fmla="*/ 6 w 424"/>
                <a:gd name="T49" fmla="*/ 172 h 424"/>
                <a:gd name="T50" fmla="*/ 0 w 424"/>
                <a:gd name="T51" fmla="*/ 214 h 424"/>
                <a:gd name="T52" fmla="*/ 2 w 424"/>
                <a:gd name="T53" fmla="*/ 236 h 424"/>
                <a:gd name="T54" fmla="*/ 10 w 424"/>
                <a:gd name="T55" fmla="*/ 276 h 424"/>
                <a:gd name="T56" fmla="*/ 26 w 424"/>
                <a:gd name="T57" fmla="*/ 316 h 424"/>
                <a:gd name="T58" fmla="*/ 50 w 424"/>
                <a:gd name="T59" fmla="*/ 348 h 424"/>
                <a:gd name="T60" fmla="*/ 78 w 424"/>
                <a:gd name="T61" fmla="*/ 378 h 424"/>
                <a:gd name="T62" fmla="*/ 112 w 424"/>
                <a:gd name="T63" fmla="*/ 400 h 424"/>
                <a:gd name="T64" fmla="*/ 150 w 424"/>
                <a:gd name="T65" fmla="*/ 416 h 424"/>
                <a:gd name="T66" fmla="*/ 190 w 424"/>
                <a:gd name="T67" fmla="*/ 424 h 424"/>
                <a:gd name="T68" fmla="*/ 212 w 424"/>
                <a:gd name="T69" fmla="*/ 424 h 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4" h="424">
                  <a:moveTo>
                    <a:pt x="212" y="424"/>
                  </a:moveTo>
                  <a:lnTo>
                    <a:pt x="212" y="424"/>
                  </a:lnTo>
                  <a:lnTo>
                    <a:pt x="234" y="424"/>
                  </a:lnTo>
                  <a:lnTo>
                    <a:pt x="256" y="420"/>
                  </a:lnTo>
                  <a:lnTo>
                    <a:pt x="278" y="416"/>
                  </a:lnTo>
                  <a:lnTo>
                    <a:pt x="298" y="408"/>
                  </a:lnTo>
                  <a:lnTo>
                    <a:pt x="316" y="400"/>
                  </a:lnTo>
                  <a:lnTo>
                    <a:pt x="334" y="390"/>
                  </a:lnTo>
                  <a:lnTo>
                    <a:pt x="350" y="378"/>
                  </a:lnTo>
                  <a:lnTo>
                    <a:pt x="364" y="364"/>
                  </a:lnTo>
                  <a:lnTo>
                    <a:pt x="378" y="348"/>
                  </a:lnTo>
                  <a:lnTo>
                    <a:pt x="390" y="332"/>
                  </a:lnTo>
                  <a:lnTo>
                    <a:pt x="400" y="316"/>
                  </a:lnTo>
                  <a:lnTo>
                    <a:pt x="408" y="296"/>
                  </a:lnTo>
                  <a:lnTo>
                    <a:pt x="414" y="276"/>
                  </a:lnTo>
                  <a:lnTo>
                    <a:pt x="420" y="256"/>
                  </a:lnTo>
                  <a:lnTo>
                    <a:pt x="422" y="236"/>
                  </a:lnTo>
                  <a:lnTo>
                    <a:pt x="424" y="214"/>
                  </a:lnTo>
                  <a:lnTo>
                    <a:pt x="424" y="214"/>
                  </a:lnTo>
                  <a:lnTo>
                    <a:pt x="422" y="192"/>
                  </a:lnTo>
                  <a:lnTo>
                    <a:pt x="420" y="172"/>
                  </a:lnTo>
                  <a:lnTo>
                    <a:pt x="414" y="152"/>
                  </a:lnTo>
                  <a:lnTo>
                    <a:pt x="408" y="132"/>
                  </a:lnTo>
                  <a:lnTo>
                    <a:pt x="400" y="114"/>
                  </a:lnTo>
                  <a:lnTo>
                    <a:pt x="390" y="96"/>
                  </a:lnTo>
                  <a:lnTo>
                    <a:pt x="378" y="78"/>
                  </a:lnTo>
                  <a:lnTo>
                    <a:pt x="364" y="64"/>
                  </a:lnTo>
                  <a:lnTo>
                    <a:pt x="350" y="50"/>
                  </a:lnTo>
                  <a:lnTo>
                    <a:pt x="334" y="36"/>
                  </a:lnTo>
                  <a:lnTo>
                    <a:pt x="316" y="26"/>
                  </a:lnTo>
                  <a:lnTo>
                    <a:pt x="298" y="16"/>
                  </a:lnTo>
                  <a:lnTo>
                    <a:pt x="278" y="10"/>
                  </a:lnTo>
                  <a:lnTo>
                    <a:pt x="256" y="4"/>
                  </a:lnTo>
                  <a:lnTo>
                    <a:pt x="234" y="0"/>
                  </a:lnTo>
                  <a:lnTo>
                    <a:pt x="212" y="0"/>
                  </a:lnTo>
                  <a:lnTo>
                    <a:pt x="212" y="0"/>
                  </a:lnTo>
                  <a:lnTo>
                    <a:pt x="190" y="0"/>
                  </a:lnTo>
                  <a:lnTo>
                    <a:pt x="170" y="4"/>
                  </a:lnTo>
                  <a:lnTo>
                    <a:pt x="150" y="10"/>
                  </a:lnTo>
                  <a:lnTo>
                    <a:pt x="130" y="16"/>
                  </a:lnTo>
                  <a:lnTo>
                    <a:pt x="112" y="26"/>
                  </a:lnTo>
                  <a:lnTo>
                    <a:pt x="94" y="36"/>
                  </a:lnTo>
                  <a:lnTo>
                    <a:pt x="78" y="50"/>
                  </a:lnTo>
                  <a:lnTo>
                    <a:pt x="64" y="64"/>
                  </a:lnTo>
                  <a:lnTo>
                    <a:pt x="50" y="78"/>
                  </a:lnTo>
                  <a:lnTo>
                    <a:pt x="38" y="96"/>
                  </a:lnTo>
                  <a:lnTo>
                    <a:pt x="26" y="114"/>
                  </a:lnTo>
                  <a:lnTo>
                    <a:pt x="18" y="132"/>
                  </a:lnTo>
                  <a:lnTo>
                    <a:pt x="10" y="152"/>
                  </a:lnTo>
                  <a:lnTo>
                    <a:pt x="6" y="172"/>
                  </a:lnTo>
                  <a:lnTo>
                    <a:pt x="2" y="192"/>
                  </a:lnTo>
                  <a:lnTo>
                    <a:pt x="0" y="214"/>
                  </a:lnTo>
                  <a:lnTo>
                    <a:pt x="0" y="214"/>
                  </a:lnTo>
                  <a:lnTo>
                    <a:pt x="2" y="236"/>
                  </a:lnTo>
                  <a:lnTo>
                    <a:pt x="6" y="256"/>
                  </a:lnTo>
                  <a:lnTo>
                    <a:pt x="10" y="276"/>
                  </a:lnTo>
                  <a:lnTo>
                    <a:pt x="18" y="296"/>
                  </a:lnTo>
                  <a:lnTo>
                    <a:pt x="26" y="316"/>
                  </a:lnTo>
                  <a:lnTo>
                    <a:pt x="38" y="332"/>
                  </a:lnTo>
                  <a:lnTo>
                    <a:pt x="50" y="348"/>
                  </a:lnTo>
                  <a:lnTo>
                    <a:pt x="64" y="364"/>
                  </a:lnTo>
                  <a:lnTo>
                    <a:pt x="78" y="378"/>
                  </a:lnTo>
                  <a:lnTo>
                    <a:pt x="94" y="390"/>
                  </a:lnTo>
                  <a:lnTo>
                    <a:pt x="112" y="400"/>
                  </a:lnTo>
                  <a:lnTo>
                    <a:pt x="130" y="408"/>
                  </a:lnTo>
                  <a:lnTo>
                    <a:pt x="150" y="416"/>
                  </a:lnTo>
                  <a:lnTo>
                    <a:pt x="170" y="420"/>
                  </a:lnTo>
                  <a:lnTo>
                    <a:pt x="190" y="424"/>
                  </a:lnTo>
                  <a:lnTo>
                    <a:pt x="212" y="424"/>
                  </a:lnTo>
                  <a:lnTo>
                    <a:pt x="212" y="42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475163" y="5686425"/>
              <a:ext cx="342900" cy="901700"/>
            </a:xfrm>
            <a:custGeom>
              <a:avLst/>
              <a:gdLst>
                <a:gd name="T0" fmla="*/ 118 w 216"/>
                <a:gd name="T1" fmla="*/ 62 h 568"/>
                <a:gd name="T2" fmla="*/ 118 w 216"/>
                <a:gd name="T3" fmla="*/ 62 h 568"/>
                <a:gd name="T4" fmla="*/ 108 w 216"/>
                <a:gd name="T5" fmla="*/ 58 h 568"/>
                <a:gd name="T6" fmla="*/ 100 w 216"/>
                <a:gd name="T7" fmla="*/ 52 h 568"/>
                <a:gd name="T8" fmla="*/ 82 w 216"/>
                <a:gd name="T9" fmla="*/ 38 h 568"/>
                <a:gd name="T10" fmla="*/ 68 w 216"/>
                <a:gd name="T11" fmla="*/ 20 h 568"/>
                <a:gd name="T12" fmla="*/ 56 w 216"/>
                <a:gd name="T13" fmla="*/ 0 h 568"/>
                <a:gd name="T14" fmla="*/ 56 w 216"/>
                <a:gd name="T15" fmla="*/ 0 h 568"/>
                <a:gd name="T16" fmla="*/ 42 w 216"/>
                <a:gd name="T17" fmla="*/ 6 h 568"/>
                <a:gd name="T18" fmla="*/ 32 w 216"/>
                <a:gd name="T19" fmla="*/ 14 h 568"/>
                <a:gd name="T20" fmla="*/ 22 w 216"/>
                <a:gd name="T21" fmla="*/ 24 h 568"/>
                <a:gd name="T22" fmla="*/ 14 w 216"/>
                <a:gd name="T23" fmla="*/ 36 h 568"/>
                <a:gd name="T24" fmla="*/ 8 w 216"/>
                <a:gd name="T25" fmla="*/ 48 h 568"/>
                <a:gd name="T26" fmla="*/ 2 w 216"/>
                <a:gd name="T27" fmla="*/ 62 h 568"/>
                <a:gd name="T28" fmla="*/ 0 w 216"/>
                <a:gd name="T29" fmla="*/ 76 h 568"/>
                <a:gd name="T30" fmla="*/ 0 w 216"/>
                <a:gd name="T31" fmla="*/ 90 h 568"/>
                <a:gd name="T32" fmla="*/ 0 w 216"/>
                <a:gd name="T33" fmla="*/ 474 h 568"/>
                <a:gd name="T34" fmla="*/ 0 w 216"/>
                <a:gd name="T35" fmla="*/ 474 h 568"/>
                <a:gd name="T36" fmla="*/ 0 w 216"/>
                <a:gd name="T37" fmla="*/ 492 h 568"/>
                <a:gd name="T38" fmla="*/ 6 w 216"/>
                <a:gd name="T39" fmla="*/ 510 h 568"/>
                <a:gd name="T40" fmla="*/ 14 w 216"/>
                <a:gd name="T41" fmla="*/ 526 h 568"/>
                <a:gd name="T42" fmla="*/ 26 w 216"/>
                <a:gd name="T43" fmla="*/ 540 h 568"/>
                <a:gd name="T44" fmla="*/ 42 w 216"/>
                <a:gd name="T45" fmla="*/ 552 h 568"/>
                <a:gd name="T46" fmla="*/ 58 w 216"/>
                <a:gd name="T47" fmla="*/ 560 h 568"/>
                <a:gd name="T48" fmla="*/ 78 w 216"/>
                <a:gd name="T49" fmla="*/ 566 h 568"/>
                <a:gd name="T50" fmla="*/ 98 w 216"/>
                <a:gd name="T51" fmla="*/ 568 h 568"/>
                <a:gd name="T52" fmla="*/ 126 w 216"/>
                <a:gd name="T53" fmla="*/ 568 h 568"/>
                <a:gd name="T54" fmla="*/ 126 w 216"/>
                <a:gd name="T55" fmla="*/ 568 h 568"/>
                <a:gd name="T56" fmla="*/ 144 w 216"/>
                <a:gd name="T57" fmla="*/ 566 h 568"/>
                <a:gd name="T58" fmla="*/ 162 w 216"/>
                <a:gd name="T59" fmla="*/ 560 h 568"/>
                <a:gd name="T60" fmla="*/ 178 w 216"/>
                <a:gd name="T61" fmla="*/ 552 h 568"/>
                <a:gd name="T62" fmla="*/ 190 w 216"/>
                <a:gd name="T63" fmla="*/ 540 h 568"/>
                <a:gd name="T64" fmla="*/ 202 w 216"/>
                <a:gd name="T65" fmla="*/ 526 h 568"/>
                <a:gd name="T66" fmla="*/ 210 w 216"/>
                <a:gd name="T67" fmla="*/ 510 h 568"/>
                <a:gd name="T68" fmla="*/ 214 w 216"/>
                <a:gd name="T69" fmla="*/ 492 h 568"/>
                <a:gd name="T70" fmla="*/ 216 w 216"/>
                <a:gd name="T71" fmla="*/ 474 h 568"/>
                <a:gd name="T72" fmla="*/ 216 w 216"/>
                <a:gd name="T73" fmla="*/ 90 h 568"/>
                <a:gd name="T74" fmla="*/ 216 w 216"/>
                <a:gd name="T75" fmla="*/ 90 h 568"/>
                <a:gd name="T76" fmla="*/ 216 w 216"/>
                <a:gd name="T77" fmla="*/ 62 h 568"/>
                <a:gd name="T78" fmla="*/ 216 w 216"/>
                <a:gd name="T79" fmla="*/ 62 h 568"/>
                <a:gd name="T80" fmla="*/ 204 w 216"/>
                <a:gd name="T81" fmla="*/ 68 h 568"/>
                <a:gd name="T82" fmla="*/ 192 w 216"/>
                <a:gd name="T83" fmla="*/ 72 h 568"/>
                <a:gd name="T84" fmla="*/ 180 w 216"/>
                <a:gd name="T85" fmla="*/ 74 h 568"/>
                <a:gd name="T86" fmla="*/ 168 w 216"/>
                <a:gd name="T87" fmla="*/ 74 h 568"/>
                <a:gd name="T88" fmla="*/ 154 w 216"/>
                <a:gd name="T89" fmla="*/ 74 h 568"/>
                <a:gd name="T90" fmla="*/ 142 w 216"/>
                <a:gd name="T91" fmla="*/ 72 h 568"/>
                <a:gd name="T92" fmla="*/ 130 w 216"/>
                <a:gd name="T93" fmla="*/ 68 h 568"/>
                <a:gd name="T94" fmla="*/ 118 w 216"/>
                <a:gd name="T95" fmla="*/ 62 h 568"/>
                <a:gd name="T96" fmla="*/ 118 w 216"/>
                <a:gd name="T97" fmla="*/ 62 h 5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6" h="568">
                  <a:moveTo>
                    <a:pt x="118" y="62"/>
                  </a:moveTo>
                  <a:lnTo>
                    <a:pt x="118" y="62"/>
                  </a:lnTo>
                  <a:lnTo>
                    <a:pt x="108" y="58"/>
                  </a:lnTo>
                  <a:lnTo>
                    <a:pt x="100" y="52"/>
                  </a:lnTo>
                  <a:lnTo>
                    <a:pt x="82" y="38"/>
                  </a:lnTo>
                  <a:lnTo>
                    <a:pt x="68" y="20"/>
                  </a:lnTo>
                  <a:lnTo>
                    <a:pt x="56" y="0"/>
                  </a:lnTo>
                  <a:lnTo>
                    <a:pt x="56" y="0"/>
                  </a:lnTo>
                  <a:lnTo>
                    <a:pt x="42" y="6"/>
                  </a:lnTo>
                  <a:lnTo>
                    <a:pt x="32" y="14"/>
                  </a:lnTo>
                  <a:lnTo>
                    <a:pt x="22" y="24"/>
                  </a:lnTo>
                  <a:lnTo>
                    <a:pt x="14" y="36"/>
                  </a:lnTo>
                  <a:lnTo>
                    <a:pt x="8" y="48"/>
                  </a:lnTo>
                  <a:lnTo>
                    <a:pt x="2" y="62"/>
                  </a:lnTo>
                  <a:lnTo>
                    <a:pt x="0" y="76"/>
                  </a:lnTo>
                  <a:lnTo>
                    <a:pt x="0" y="90"/>
                  </a:lnTo>
                  <a:lnTo>
                    <a:pt x="0" y="474"/>
                  </a:lnTo>
                  <a:lnTo>
                    <a:pt x="0" y="474"/>
                  </a:lnTo>
                  <a:lnTo>
                    <a:pt x="0" y="492"/>
                  </a:lnTo>
                  <a:lnTo>
                    <a:pt x="6" y="510"/>
                  </a:lnTo>
                  <a:lnTo>
                    <a:pt x="14" y="526"/>
                  </a:lnTo>
                  <a:lnTo>
                    <a:pt x="26" y="540"/>
                  </a:lnTo>
                  <a:lnTo>
                    <a:pt x="42" y="552"/>
                  </a:lnTo>
                  <a:lnTo>
                    <a:pt x="58" y="560"/>
                  </a:lnTo>
                  <a:lnTo>
                    <a:pt x="78" y="566"/>
                  </a:lnTo>
                  <a:lnTo>
                    <a:pt x="98" y="568"/>
                  </a:lnTo>
                  <a:lnTo>
                    <a:pt x="126" y="568"/>
                  </a:lnTo>
                  <a:lnTo>
                    <a:pt x="126" y="568"/>
                  </a:lnTo>
                  <a:lnTo>
                    <a:pt x="144" y="566"/>
                  </a:lnTo>
                  <a:lnTo>
                    <a:pt x="162" y="560"/>
                  </a:lnTo>
                  <a:lnTo>
                    <a:pt x="178" y="552"/>
                  </a:lnTo>
                  <a:lnTo>
                    <a:pt x="190" y="540"/>
                  </a:lnTo>
                  <a:lnTo>
                    <a:pt x="202" y="526"/>
                  </a:lnTo>
                  <a:lnTo>
                    <a:pt x="210" y="510"/>
                  </a:lnTo>
                  <a:lnTo>
                    <a:pt x="214" y="492"/>
                  </a:lnTo>
                  <a:lnTo>
                    <a:pt x="216" y="474"/>
                  </a:lnTo>
                  <a:lnTo>
                    <a:pt x="216" y="90"/>
                  </a:lnTo>
                  <a:lnTo>
                    <a:pt x="216" y="90"/>
                  </a:lnTo>
                  <a:lnTo>
                    <a:pt x="216" y="62"/>
                  </a:lnTo>
                  <a:lnTo>
                    <a:pt x="216" y="62"/>
                  </a:lnTo>
                  <a:lnTo>
                    <a:pt x="204" y="68"/>
                  </a:lnTo>
                  <a:lnTo>
                    <a:pt x="192" y="72"/>
                  </a:lnTo>
                  <a:lnTo>
                    <a:pt x="180" y="74"/>
                  </a:lnTo>
                  <a:lnTo>
                    <a:pt x="168" y="74"/>
                  </a:lnTo>
                  <a:lnTo>
                    <a:pt x="154" y="74"/>
                  </a:lnTo>
                  <a:lnTo>
                    <a:pt x="142" y="72"/>
                  </a:lnTo>
                  <a:lnTo>
                    <a:pt x="130" y="68"/>
                  </a:lnTo>
                  <a:lnTo>
                    <a:pt x="118" y="62"/>
                  </a:lnTo>
                  <a:lnTo>
                    <a:pt x="118" y="6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624263" y="5708650"/>
              <a:ext cx="361950" cy="879475"/>
            </a:xfrm>
            <a:custGeom>
              <a:avLst/>
              <a:gdLst>
                <a:gd name="T0" fmla="*/ 186 w 228"/>
                <a:gd name="T1" fmla="*/ 0 h 554"/>
                <a:gd name="T2" fmla="*/ 186 w 228"/>
                <a:gd name="T3" fmla="*/ 0 h 554"/>
                <a:gd name="T4" fmla="*/ 176 w 228"/>
                <a:gd name="T5" fmla="*/ 14 h 554"/>
                <a:gd name="T6" fmla="*/ 164 w 228"/>
                <a:gd name="T7" fmla="*/ 30 h 554"/>
                <a:gd name="T8" fmla="*/ 148 w 228"/>
                <a:gd name="T9" fmla="*/ 44 h 554"/>
                <a:gd name="T10" fmla="*/ 130 w 228"/>
                <a:gd name="T11" fmla="*/ 56 h 554"/>
                <a:gd name="T12" fmla="*/ 130 w 228"/>
                <a:gd name="T13" fmla="*/ 56 h 554"/>
                <a:gd name="T14" fmla="*/ 112 w 228"/>
                <a:gd name="T15" fmla="*/ 60 h 554"/>
                <a:gd name="T16" fmla="*/ 96 w 228"/>
                <a:gd name="T17" fmla="*/ 64 h 554"/>
                <a:gd name="T18" fmla="*/ 80 w 228"/>
                <a:gd name="T19" fmla="*/ 66 h 554"/>
                <a:gd name="T20" fmla="*/ 64 w 228"/>
                <a:gd name="T21" fmla="*/ 66 h 554"/>
                <a:gd name="T22" fmla="*/ 50 w 228"/>
                <a:gd name="T23" fmla="*/ 66 h 554"/>
                <a:gd name="T24" fmla="*/ 36 w 228"/>
                <a:gd name="T25" fmla="*/ 62 h 554"/>
                <a:gd name="T26" fmla="*/ 22 w 228"/>
                <a:gd name="T27" fmla="*/ 56 h 554"/>
                <a:gd name="T28" fmla="*/ 10 w 228"/>
                <a:gd name="T29" fmla="*/ 48 h 554"/>
                <a:gd name="T30" fmla="*/ 10 w 228"/>
                <a:gd name="T31" fmla="*/ 48 h 554"/>
                <a:gd name="T32" fmla="*/ 4 w 228"/>
                <a:gd name="T33" fmla="*/ 54 h 554"/>
                <a:gd name="T34" fmla="*/ 2 w 228"/>
                <a:gd name="T35" fmla="*/ 60 h 554"/>
                <a:gd name="T36" fmla="*/ 0 w 228"/>
                <a:gd name="T37" fmla="*/ 76 h 554"/>
                <a:gd name="T38" fmla="*/ 0 w 228"/>
                <a:gd name="T39" fmla="*/ 460 h 554"/>
                <a:gd name="T40" fmla="*/ 0 w 228"/>
                <a:gd name="T41" fmla="*/ 460 h 554"/>
                <a:gd name="T42" fmla="*/ 2 w 228"/>
                <a:gd name="T43" fmla="*/ 478 h 554"/>
                <a:gd name="T44" fmla="*/ 8 w 228"/>
                <a:gd name="T45" fmla="*/ 496 h 554"/>
                <a:gd name="T46" fmla="*/ 16 w 228"/>
                <a:gd name="T47" fmla="*/ 512 h 554"/>
                <a:gd name="T48" fmla="*/ 28 w 228"/>
                <a:gd name="T49" fmla="*/ 526 h 554"/>
                <a:gd name="T50" fmla="*/ 44 w 228"/>
                <a:gd name="T51" fmla="*/ 538 h 554"/>
                <a:gd name="T52" fmla="*/ 60 w 228"/>
                <a:gd name="T53" fmla="*/ 546 h 554"/>
                <a:gd name="T54" fmla="*/ 80 w 228"/>
                <a:gd name="T55" fmla="*/ 552 h 554"/>
                <a:gd name="T56" fmla="*/ 102 w 228"/>
                <a:gd name="T57" fmla="*/ 554 h 554"/>
                <a:gd name="T58" fmla="*/ 130 w 228"/>
                <a:gd name="T59" fmla="*/ 554 h 554"/>
                <a:gd name="T60" fmla="*/ 130 w 228"/>
                <a:gd name="T61" fmla="*/ 554 h 554"/>
                <a:gd name="T62" fmla="*/ 150 w 228"/>
                <a:gd name="T63" fmla="*/ 552 h 554"/>
                <a:gd name="T64" fmla="*/ 168 w 228"/>
                <a:gd name="T65" fmla="*/ 546 h 554"/>
                <a:gd name="T66" fmla="*/ 186 w 228"/>
                <a:gd name="T67" fmla="*/ 538 h 554"/>
                <a:gd name="T68" fmla="*/ 200 w 228"/>
                <a:gd name="T69" fmla="*/ 526 h 554"/>
                <a:gd name="T70" fmla="*/ 212 w 228"/>
                <a:gd name="T71" fmla="*/ 512 h 554"/>
                <a:gd name="T72" fmla="*/ 220 w 228"/>
                <a:gd name="T73" fmla="*/ 496 h 554"/>
                <a:gd name="T74" fmla="*/ 226 w 228"/>
                <a:gd name="T75" fmla="*/ 478 h 554"/>
                <a:gd name="T76" fmla="*/ 228 w 228"/>
                <a:gd name="T77" fmla="*/ 460 h 554"/>
                <a:gd name="T78" fmla="*/ 228 w 228"/>
                <a:gd name="T79" fmla="*/ 76 h 554"/>
                <a:gd name="T80" fmla="*/ 228 w 228"/>
                <a:gd name="T81" fmla="*/ 76 h 554"/>
                <a:gd name="T82" fmla="*/ 228 w 228"/>
                <a:gd name="T83" fmla="*/ 66 h 554"/>
                <a:gd name="T84" fmla="*/ 226 w 228"/>
                <a:gd name="T85" fmla="*/ 56 h 554"/>
                <a:gd name="T86" fmla="*/ 222 w 228"/>
                <a:gd name="T87" fmla="*/ 46 h 554"/>
                <a:gd name="T88" fmla="*/ 218 w 228"/>
                <a:gd name="T89" fmla="*/ 36 h 554"/>
                <a:gd name="T90" fmla="*/ 212 w 228"/>
                <a:gd name="T91" fmla="*/ 26 h 554"/>
                <a:gd name="T92" fmla="*/ 204 w 228"/>
                <a:gd name="T93" fmla="*/ 16 h 554"/>
                <a:gd name="T94" fmla="*/ 196 w 228"/>
                <a:gd name="T95" fmla="*/ 8 h 554"/>
                <a:gd name="T96" fmla="*/ 186 w 228"/>
                <a:gd name="T97" fmla="*/ 0 h 554"/>
                <a:gd name="T98" fmla="*/ 186 w 228"/>
                <a:gd name="T99" fmla="*/ 0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 h="554">
                  <a:moveTo>
                    <a:pt x="186" y="0"/>
                  </a:moveTo>
                  <a:lnTo>
                    <a:pt x="186" y="0"/>
                  </a:lnTo>
                  <a:lnTo>
                    <a:pt x="176" y="14"/>
                  </a:lnTo>
                  <a:lnTo>
                    <a:pt x="164" y="30"/>
                  </a:lnTo>
                  <a:lnTo>
                    <a:pt x="148" y="44"/>
                  </a:lnTo>
                  <a:lnTo>
                    <a:pt x="130" y="56"/>
                  </a:lnTo>
                  <a:lnTo>
                    <a:pt x="130" y="56"/>
                  </a:lnTo>
                  <a:lnTo>
                    <a:pt x="112" y="60"/>
                  </a:lnTo>
                  <a:lnTo>
                    <a:pt x="96" y="64"/>
                  </a:lnTo>
                  <a:lnTo>
                    <a:pt x="80" y="66"/>
                  </a:lnTo>
                  <a:lnTo>
                    <a:pt x="64" y="66"/>
                  </a:lnTo>
                  <a:lnTo>
                    <a:pt x="50" y="66"/>
                  </a:lnTo>
                  <a:lnTo>
                    <a:pt x="36" y="62"/>
                  </a:lnTo>
                  <a:lnTo>
                    <a:pt x="22" y="56"/>
                  </a:lnTo>
                  <a:lnTo>
                    <a:pt x="10" y="48"/>
                  </a:lnTo>
                  <a:lnTo>
                    <a:pt x="10" y="48"/>
                  </a:lnTo>
                  <a:lnTo>
                    <a:pt x="4" y="54"/>
                  </a:lnTo>
                  <a:lnTo>
                    <a:pt x="2" y="60"/>
                  </a:lnTo>
                  <a:lnTo>
                    <a:pt x="0" y="76"/>
                  </a:lnTo>
                  <a:lnTo>
                    <a:pt x="0" y="460"/>
                  </a:lnTo>
                  <a:lnTo>
                    <a:pt x="0" y="460"/>
                  </a:lnTo>
                  <a:lnTo>
                    <a:pt x="2" y="478"/>
                  </a:lnTo>
                  <a:lnTo>
                    <a:pt x="8" y="496"/>
                  </a:lnTo>
                  <a:lnTo>
                    <a:pt x="16" y="512"/>
                  </a:lnTo>
                  <a:lnTo>
                    <a:pt x="28" y="526"/>
                  </a:lnTo>
                  <a:lnTo>
                    <a:pt x="44" y="538"/>
                  </a:lnTo>
                  <a:lnTo>
                    <a:pt x="60" y="546"/>
                  </a:lnTo>
                  <a:lnTo>
                    <a:pt x="80" y="552"/>
                  </a:lnTo>
                  <a:lnTo>
                    <a:pt x="102" y="554"/>
                  </a:lnTo>
                  <a:lnTo>
                    <a:pt x="130" y="554"/>
                  </a:lnTo>
                  <a:lnTo>
                    <a:pt x="130" y="554"/>
                  </a:lnTo>
                  <a:lnTo>
                    <a:pt x="150" y="552"/>
                  </a:lnTo>
                  <a:lnTo>
                    <a:pt x="168" y="546"/>
                  </a:lnTo>
                  <a:lnTo>
                    <a:pt x="186" y="538"/>
                  </a:lnTo>
                  <a:lnTo>
                    <a:pt x="200" y="526"/>
                  </a:lnTo>
                  <a:lnTo>
                    <a:pt x="212" y="512"/>
                  </a:lnTo>
                  <a:lnTo>
                    <a:pt x="220" y="496"/>
                  </a:lnTo>
                  <a:lnTo>
                    <a:pt x="226" y="478"/>
                  </a:lnTo>
                  <a:lnTo>
                    <a:pt x="228" y="460"/>
                  </a:lnTo>
                  <a:lnTo>
                    <a:pt x="228" y="76"/>
                  </a:lnTo>
                  <a:lnTo>
                    <a:pt x="228" y="76"/>
                  </a:lnTo>
                  <a:lnTo>
                    <a:pt x="228" y="66"/>
                  </a:lnTo>
                  <a:lnTo>
                    <a:pt x="226" y="56"/>
                  </a:lnTo>
                  <a:lnTo>
                    <a:pt x="222" y="46"/>
                  </a:lnTo>
                  <a:lnTo>
                    <a:pt x="218" y="36"/>
                  </a:lnTo>
                  <a:lnTo>
                    <a:pt x="212" y="26"/>
                  </a:lnTo>
                  <a:lnTo>
                    <a:pt x="204" y="16"/>
                  </a:lnTo>
                  <a:lnTo>
                    <a:pt x="196" y="8"/>
                  </a:lnTo>
                  <a:lnTo>
                    <a:pt x="186" y="0"/>
                  </a:lnTo>
                  <a:lnTo>
                    <a:pt x="18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3354388" y="4311650"/>
              <a:ext cx="1765300" cy="1692275"/>
            </a:xfrm>
            <a:custGeom>
              <a:avLst/>
              <a:gdLst>
                <a:gd name="T0" fmla="*/ 922 w 1112"/>
                <a:gd name="T1" fmla="*/ 56 h 1066"/>
                <a:gd name="T2" fmla="*/ 908 w 1112"/>
                <a:gd name="T3" fmla="*/ 32 h 1066"/>
                <a:gd name="T4" fmla="*/ 876 w 1112"/>
                <a:gd name="T5" fmla="*/ 8 h 1066"/>
                <a:gd name="T6" fmla="*/ 832 w 1112"/>
                <a:gd name="T7" fmla="*/ 0 h 1066"/>
                <a:gd name="T8" fmla="*/ 808 w 1112"/>
                <a:gd name="T9" fmla="*/ 0 h 1066"/>
                <a:gd name="T10" fmla="*/ 796 w 1112"/>
                <a:gd name="T11" fmla="*/ 74 h 1066"/>
                <a:gd name="T12" fmla="*/ 766 w 1112"/>
                <a:gd name="T13" fmla="*/ 140 h 1066"/>
                <a:gd name="T14" fmla="*/ 718 w 1112"/>
                <a:gd name="T15" fmla="*/ 196 h 1066"/>
                <a:gd name="T16" fmla="*/ 656 w 1112"/>
                <a:gd name="T17" fmla="*/ 234 h 1066"/>
                <a:gd name="T18" fmla="*/ 582 w 1112"/>
                <a:gd name="T19" fmla="*/ 254 h 1066"/>
                <a:gd name="T20" fmla="*/ 530 w 1112"/>
                <a:gd name="T21" fmla="*/ 254 h 1066"/>
                <a:gd name="T22" fmla="*/ 456 w 1112"/>
                <a:gd name="T23" fmla="*/ 234 h 1066"/>
                <a:gd name="T24" fmla="*/ 392 w 1112"/>
                <a:gd name="T25" fmla="*/ 196 h 1066"/>
                <a:gd name="T26" fmla="*/ 344 w 1112"/>
                <a:gd name="T27" fmla="*/ 140 h 1066"/>
                <a:gd name="T28" fmla="*/ 310 w 1112"/>
                <a:gd name="T29" fmla="*/ 74 h 1066"/>
                <a:gd name="T30" fmla="*/ 300 w 1112"/>
                <a:gd name="T31" fmla="*/ 0 h 1066"/>
                <a:gd name="T32" fmla="*/ 278 w 1112"/>
                <a:gd name="T33" fmla="*/ 0 h 1066"/>
                <a:gd name="T34" fmla="*/ 240 w 1112"/>
                <a:gd name="T35" fmla="*/ 8 h 1066"/>
                <a:gd name="T36" fmla="*/ 206 w 1112"/>
                <a:gd name="T37" fmla="*/ 32 h 1066"/>
                <a:gd name="T38" fmla="*/ 108 w 1112"/>
                <a:gd name="T39" fmla="*/ 240 h 1066"/>
                <a:gd name="T40" fmla="*/ 4 w 1112"/>
                <a:gd name="T41" fmla="*/ 466 h 1066"/>
                <a:gd name="T42" fmla="*/ 0 w 1112"/>
                <a:gd name="T43" fmla="*/ 488 h 1066"/>
                <a:gd name="T44" fmla="*/ 8 w 1112"/>
                <a:gd name="T45" fmla="*/ 530 h 1066"/>
                <a:gd name="T46" fmla="*/ 168 w 1112"/>
                <a:gd name="T47" fmla="*/ 852 h 1066"/>
                <a:gd name="T48" fmla="*/ 206 w 1112"/>
                <a:gd name="T49" fmla="*/ 882 h 1066"/>
                <a:gd name="T50" fmla="*/ 258 w 1112"/>
                <a:gd name="T51" fmla="*/ 886 h 1066"/>
                <a:gd name="T52" fmla="*/ 292 w 1112"/>
                <a:gd name="T53" fmla="*/ 870 h 1066"/>
                <a:gd name="T54" fmla="*/ 324 w 1112"/>
                <a:gd name="T55" fmla="*/ 830 h 1066"/>
                <a:gd name="T56" fmla="*/ 322 w 1112"/>
                <a:gd name="T57" fmla="*/ 776 h 1066"/>
                <a:gd name="T58" fmla="*/ 212 w 1112"/>
                <a:gd name="T59" fmla="*/ 434 h 1066"/>
                <a:gd name="T60" fmla="*/ 364 w 1112"/>
                <a:gd name="T61" fmla="*/ 750 h 1066"/>
                <a:gd name="T62" fmla="*/ 376 w 1112"/>
                <a:gd name="T63" fmla="*/ 792 h 1066"/>
                <a:gd name="T64" fmla="*/ 378 w 1112"/>
                <a:gd name="T65" fmla="*/ 830 h 1066"/>
                <a:gd name="T66" fmla="*/ 418 w 1112"/>
                <a:gd name="T67" fmla="*/ 864 h 1066"/>
                <a:gd name="T68" fmla="*/ 444 w 1112"/>
                <a:gd name="T69" fmla="*/ 914 h 1066"/>
                <a:gd name="T70" fmla="*/ 448 w 1112"/>
                <a:gd name="T71" fmla="*/ 1066 h 1066"/>
                <a:gd name="T72" fmla="*/ 646 w 1112"/>
                <a:gd name="T73" fmla="*/ 1066 h 1066"/>
                <a:gd name="T74" fmla="*/ 648 w 1112"/>
                <a:gd name="T75" fmla="*/ 930 h 1066"/>
                <a:gd name="T76" fmla="*/ 676 w 1112"/>
                <a:gd name="T77" fmla="*/ 870 h 1066"/>
                <a:gd name="T78" fmla="*/ 726 w 1112"/>
                <a:gd name="T79" fmla="*/ 830 h 1066"/>
                <a:gd name="T80" fmla="*/ 746 w 1112"/>
                <a:gd name="T81" fmla="*/ 802 h 1066"/>
                <a:gd name="T82" fmla="*/ 762 w 1112"/>
                <a:gd name="T83" fmla="*/ 744 h 1066"/>
                <a:gd name="T84" fmla="*/ 904 w 1112"/>
                <a:gd name="T85" fmla="*/ 440 h 1066"/>
                <a:gd name="T86" fmla="*/ 798 w 1112"/>
                <a:gd name="T87" fmla="*/ 756 h 1066"/>
                <a:gd name="T88" fmla="*/ 790 w 1112"/>
                <a:gd name="T89" fmla="*/ 812 h 1066"/>
                <a:gd name="T90" fmla="*/ 812 w 1112"/>
                <a:gd name="T91" fmla="*/ 858 h 1066"/>
                <a:gd name="T92" fmla="*/ 840 w 1112"/>
                <a:gd name="T93" fmla="*/ 880 h 1066"/>
                <a:gd name="T94" fmla="*/ 892 w 1112"/>
                <a:gd name="T95" fmla="*/ 886 h 1066"/>
                <a:gd name="T96" fmla="*/ 936 w 1112"/>
                <a:gd name="T97" fmla="*/ 864 h 1066"/>
                <a:gd name="T98" fmla="*/ 1106 w 1112"/>
                <a:gd name="T99" fmla="*/ 530 h 1066"/>
                <a:gd name="T100" fmla="*/ 1112 w 1112"/>
                <a:gd name="T101" fmla="*/ 500 h 1066"/>
                <a:gd name="T102" fmla="*/ 1108 w 1112"/>
                <a:gd name="T103" fmla="*/ 488 h 1066"/>
                <a:gd name="T104" fmla="*/ 1110 w 1112"/>
                <a:gd name="T105" fmla="*/ 474 h 1066"/>
                <a:gd name="T106" fmla="*/ 1108 w 1112"/>
                <a:gd name="T107" fmla="*/ 456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2" h="1066">
                  <a:moveTo>
                    <a:pt x="1108" y="456"/>
                  </a:moveTo>
                  <a:lnTo>
                    <a:pt x="1010" y="240"/>
                  </a:lnTo>
                  <a:lnTo>
                    <a:pt x="922" y="56"/>
                  </a:lnTo>
                  <a:lnTo>
                    <a:pt x="922" y="56"/>
                  </a:lnTo>
                  <a:lnTo>
                    <a:pt x="916" y="44"/>
                  </a:lnTo>
                  <a:lnTo>
                    <a:pt x="908" y="32"/>
                  </a:lnTo>
                  <a:lnTo>
                    <a:pt x="900" y="24"/>
                  </a:lnTo>
                  <a:lnTo>
                    <a:pt x="888" y="16"/>
                  </a:lnTo>
                  <a:lnTo>
                    <a:pt x="876" y="8"/>
                  </a:lnTo>
                  <a:lnTo>
                    <a:pt x="864" y="4"/>
                  </a:lnTo>
                  <a:lnTo>
                    <a:pt x="848" y="0"/>
                  </a:lnTo>
                  <a:lnTo>
                    <a:pt x="832" y="0"/>
                  </a:lnTo>
                  <a:lnTo>
                    <a:pt x="832" y="0"/>
                  </a:lnTo>
                  <a:lnTo>
                    <a:pt x="808" y="0"/>
                  </a:lnTo>
                  <a:lnTo>
                    <a:pt x="808" y="0"/>
                  </a:lnTo>
                  <a:lnTo>
                    <a:pt x="806" y="24"/>
                  </a:lnTo>
                  <a:lnTo>
                    <a:pt x="802" y="50"/>
                  </a:lnTo>
                  <a:lnTo>
                    <a:pt x="796" y="74"/>
                  </a:lnTo>
                  <a:lnTo>
                    <a:pt x="788" y="98"/>
                  </a:lnTo>
                  <a:lnTo>
                    <a:pt x="778" y="120"/>
                  </a:lnTo>
                  <a:lnTo>
                    <a:pt x="766" y="140"/>
                  </a:lnTo>
                  <a:lnTo>
                    <a:pt x="752" y="160"/>
                  </a:lnTo>
                  <a:lnTo>
                    <a:pt x="736" y="178"/>
                  </a:lnTo>
                  <a:lnTo>
                    <a:pt x="718" y="196"/>
                  </a:lnTo>
                  <a:lnTo>
                    <a:pt x="698" y="210"/>
                  </a:lnTo>
                  <a:lnTo>
                    <a:pt x="678" y="224"/>
                  </a:lnTo>
                  <a:lnTo>
                    <a:pt x="656" y="234"/>
                  </a:lnTo>
                  <a:lnTo>
                    <a:pt x="632" y="244"/>
                  </a:lnTo>
                  <a:lnTo>
                    <a:pt x="608" y="250"/>
                  </a:lnTo>
                  <a:lnTo>
                    <a:pt x="582" y="254"/>
                  </a:lnTo>
                  <a:lnTo>
                    <a:pt x="556" y="254"/>
                  </a:lnTo>
                  <a:lnTo>
                    <a:pt x="556" y="254"/>
                  </a:lnTo>
                  <a:lnTo>
                    <a:pt x="530" y="254"/>
                  </a:lnTo>
                  <a:lnTo>
                    <a:pt x="504" y="250"/>
                  </a:lnTo>
                  <a:lnTo>
                    <a:pt x="480" y="244"/>
                  </a:lnTo>
                  <a:lnTo>
                    <a:pt x="456" y="234"/>
                  </a:lnTo>
                  <a:lnTo>
                    <a:pt x="434" y="224"/>
                  </a:lnTo>
                  <a:lnTo>
                    <a:pt x="412" y="210"/>
                  </a:lnTo>
                  <a:lnTo>
                    <a:pt x="392" y="196"/>
                  </a:lnTo>
                  <a:lnTo>
                    <a:pt x="374" y="178"/>
                  </a:lnTo>
                  <a:lnTo>
                    <a:pt x="358" y="160"/>
                  </a:lnTo>
                  <a:lnTo>
                    <a:pt x="344" y="140"/>
                  </a:lnTo>
                  <a:lnTo>
                    <a:pt x="330" y="120"/>
                  </a:lnTo>
                  <a:lnTo>
                    <a:pt x="320" y="98"/>
                  </a:lnTo>
                  <a:lnTo>
                    <a:pt x="310" y="74"/>
                  </a:lnTo>
                  <a:lnTo>
                    <a:pt x="304" y="50"/>
                  </a:lnTo>
                  <a:lnTo>
                    <a:pt x="300" y="24"/>
                  </a:lnTo>
                  <a:lnTo>
                    <a:pt x="300" y="0"/>
                  </a:lnTo>
                  <a:lnTo>
                    <a:pt x="278" y="0"/>
                  </a:lnTo>
                  <a:lnTo>
                    <a:pt x="278" y="0"/>
                  </a:lnTo>
                  <a:lnTo>
                    <a:pt x="278" y="0"/>
                  </a:lnTo>
                  <a:lnTo>
                    <a:pt x="264" y="0"/>
                  </a:lnTo>
                  <a:lnTo>
                    <a:pt x="252" y="4"/>
                  </a:lnTo>
                  <a:lnTo>
                    <a:pt x="240" y="8"/>
                  </a:lnTo>
                  <a:lnTo>
                    <a:pt x="228" y="16"/>
                  </a:lnTo>
                  <a:lnTo>
                    <a:pt x="216" y="24"/>
                  </a:lnTo>
                  <a:lnTo>
                    <a:pt x="206" y="32"/>
                  </a:lnTo>
                  <a:lnTo>
                    <a:pt x="196" y="44"/>
                  </a:lnTo>
                  <a:lnTo>
                    <a:pt x="188" y="56"/>
                  </a:lnTo>
                  <a:lnTo>
                    <a:pt x="108" y="240"/>
                  </a:lnTo>
                  <a:lnTo>
                    <a:pt x="8" y="456"/>
                  </a:lnTo>
                  <a:lnTo>
                    <a:pt x="8" y="456"/>
                  </a:lnTo>
                  <a:lnTo>
                    <a:pt x="4" y="466"/>
                  </a:lnTo>
                  <a:lnTo>
                    <a:pt x="2" y="474"/>
                  </a:lnTo>
                  <a:lnTo>
                    <a:pt x="0" y="488"/>
                  </a:lnTo>
                  <a:lnTo>
                    <a:pt x="0" y="488"/>
                  </a:lnTo>
                  <a:lnTo>
                    <a:pt x="2" y="508"/>
                  </a:lnTo>
                  <a:lnTo>
                    <a:pt x="4" y="518"/>
                  </a:lnTo>
                  <a:lnTo>
                    <a:pt x="8" y="530"/>
                  </a:lnTo>
                  <a:lnTo>
                    <a:pt x="160" y="836"/>
                  </a:lnTo>
                  <a:lnTo>
                    <a:pt x="160" y="836"/>
                  </a:lnTo>
                  <a:lnTo>
                    <a:pt x="168" y="852"/>
                  </a:lnTo>
                  <a:lnTo>
                    <a:pt x="180" y="864"/>
                  </a:lnTo>
                  <a:lnTo>
                    <a:pt x="192" y="874"/>
                  </a:lnTo>
                  <a:lnTo>
                    <a:pt x="206" y="882"/>
                  </a:lnTo>
                  <a:lnTo>
                    <a:pt x="222" y="886"/>
                  </a:lnTo>
                  <a:lnTo>
                    <a:pt x="240" y="888"/>
                  </a:lnTo>
                  <a:lnTo>
                    <a:pt x="258" y="886"/>
                  </a:lnTo>
                  <a:lnTo>
                    <a:pt x="278" y="880"/>
                  </a:lnTo>
                  <a:lnTo>
                    <a:pt x="278" y="880"/>
                  </a:lnTo>
                  <a:lnTo>
                    <a:pt x="292" y="870"/>
                  </a:lnTo>
                  <a:lnTo>
                    <a:pt x="306" y="858"/>
                  </a:lnTo>
                  <a:lnTo>
                    <a:pt x="316" y="844"/>
                  </a:lnTo>
                  <a:lnTo>
                    <a:pt x="324" y="830"/>
                  </a:lnTo>
                  <a:lnTo>
                    <a:pt x="328" y="812"/>
                  </a:lnTo>
                  <a:lnTo>
                    <a:pt x="328" y="794"/>
                  </a:lnTo>
                  <a:lnTo>
                    <a:pt x="322" y="776"/>
                  </a:lnTo>
                  <a:lnTo>
                    <a:pt x="314" y="756"/>
                  </a:lnTo>
                  <a:lnTo>
                    <a:pt x="188" y="488"/>
                  </a:lnTo>
                  <a:lnTo>
                    <a:pt x="212" y="434"/>
                  </a:lnTo>
                  <a:lnTo>
                    <a:pt x="278" y="290"/>
                  </a:lnTo>
                  <a:lnTo>
                    <a:pt x="278" y="566"/>
                  </a:lnTo>
                  <a:lnTo>
                    <a:pt x="364" y="750"/>
                  </a:lnTo>
                  <a:lnTo>
                    <a:pt x="364" y="750"/>
                  </a:lnTo>
                  <a:lnTo>
                    <a:pt x="372" y="772"/>
                  </a:lnTo>
                  <a:lnTo>
                    <a:pt x="376" y="792"/>
                  </a:lnTo>
                  <a:lnTo>
                    <a:pt x="378" y="810"/>
                  </a:lnTo>
                  <a:lnTo>
                    <a:pt x="378" y="830"/>
                  </a:lnTo>
                  <a:lnTo>
                    <a:pt x="378" y="830"/>
                  </a:lnTo>
                  <a:lnTo>
                    <a:pt x="392" y="840"/>
                  </a:lnTo>
                  <a:lnTo>
                    <a:pt x="406" y="850"/>
                  </a:lnTo>
                  <a:lnTo>
                    <a:pt x="418" y="864"/>
                  </a:lnTo>
                  <a:lnTo>
                    <a:pt x="428" y="880"/>
                  </a:lnTo>
                  <a:lnTo>
                    <a:pt x="436" y="896"/>
                  </a:lnTo>
                  <a:lnTo>
                    <a:pt x="444" y="914"/>
                  </a:lnTo>
                  <a:lnTo>
                    <a:pt x="448" y="932"/>
                  </a:lnTo>
                  <a:lnTo>
                    <a:pt x="448" y="952"/>
                  </a:lnTo>
                  <a:lnTo>
                    <a:pt x="448" y="1066"/>
                  </a:lnTo>
                  <a:lnTo>
                    <a:pt x="448" y="1066"/>
                  </a:lnTo>
                  <a:lnTo>
                    <a:pt x="646" y="1066"/>
                  </a:lnTo>
                  <a:lnTo>
                    <a:pt x="646" y="1066"/>
                  </a:lnTo>
                  <a:lnTo>
                    <a:pt x="646" y="952"/>
                  </a:lnTo>
                  <a:lnTo>
                    <a:pt x="646" y="952"/>
                  </a:lnTo>
                  <a:lnTo>
                    <a:pt x="648" y="930"/>
                  </a:lnTo>
                  <a:lnTo>
                    <a:pt x="654" y="908"/>
                  </a:lnTo>
                  <a:lnTo>
                    <a:pt x="664" y="888"/>
                  </a:lnTo>
                  <a:lnTo>
                    <a:pt x="676" y="870"/>
                  </a:lnTo>
                  <a:lnTo>
                    <a:pt x="690" y="854"/>
                  </a:lnTo>
                  <a:lnTo>
                    <a:pt x="706" y="840"/>
                  </a:lnTo>
                  <a:lnTo>
                    <a:pt x="726" y="830"/>
                  </a:lnTo>
                  <a:lnTo>
                    <a:pt x="746" y="822"/>
                  </a:lnTo>
                  <a:lnTo>
                    <a:pt x="746" y="822"/>
                  </a:lnTo>
                  <a:lnTo>
                    <a:pt x="746" y="802"/>
                  </a:lnTo>
                  <a:lnTo>
                    <a:pt x="748" y="784"/>
                  </a:lnTo>
                  <a:lnTo>
                    <a:pt x="752" y="766"/>
                  </a:lnTo>
                  <a:lnTo>
                    <a:pt x="762" y="744"/>
                  </a:lnTo>
                  <a:lnTo>
                    <a:pt x="832" y="590"/>
                  </a:lnTo>
                  <a:lnTo>
                    <a:pt x="832" y="284"/>
                  </a:lnTo>
                  <a:lnTo>
                    <a:pt x="904" y="440"/>
                  </a:lnTo>
                  <a:lnTo>
                    <a:pt x="922" y="488"/>
                  </a:lnTo>
                  <a:lnTo>
                    <a:pt x="798" y="756"/>
                  </a:lnTo>
                  <a:lnTo>
                    <a:pt x="798" y="756"/>
                  </a:lnTo>
                  <a:lnTo>
                    <a:pt x="792" y="776"/>
                  </a:lnTo>
                  <a:lnTo>
                    <a:pt x="790" y="794"/>
                  </a:lnTo>
                  <a:lnTo>
                    <a:pt x="790" y="812"/>
                  </a:lnTo>
                  <a:lnTo>
                    <a:pt x="796" y="830"/>
                  </a:lnTo>
                  <a:lnTo>
                    <a:pt x="802" y="844"/>
                  </a:lnTo>
                  <a:lnTo>
                    <a:pt x="812" y="858"/>
                  </a:lnTo>
                  <a:lnTo>
                    <a:pt x="826" y="870"/>
                  </a:lnTo>
                  <a:lnTo>
                    <a:pt x="840" y="880"/>
                  </a:lnTo>
                  <a:lnTo>
                    <a:pt x="840" y="880"/>
                  </a:lnTo>
                  <a:lnTo>
                    <a:pt x="858" y="886"/>
                  </a:lnTo>
                  <a:lnTo>
                    <a:pt x="874" y="888"/>
                  </a:lnTo>
                  <a:lnTo>
                    <a:pt x="892" y="886"/>
                  </a:lnTo>
                  <a:lnTo>
                    <a:pt x="908" y="882"/>
                  </a:lnTo>
                  <a:lnTo>
                    <a:pt x="924" y="874"/>
                  </a:lnTo>
                  <a:lnTo>
                    <a:pt x="936" y="864"/>
                  </a:lnTo>
                  <a:lnTo>
                    <a:pt x="948" y="852"/>
                  </a:lnTo>
                  <a:lnTo>
                    <a:pt x="958" y="836"/>
                  </a:lnTo>
                  <a:lnTo>
                    <a:pt x="1106" y="530"/>
                  </a:lnTo>
                  <a:lnTo>
                    <a:pt x="1106" y="530"/>
                  </a:lnTo>
                  <a:lnTo>
                    <a:pt x="1110" y="508"/>
                  </a:lnTo>
                  <a:lnTo>
                    <a:pt x="1112" y="500"/>
                  </a:lnTo>
                  <a:lnTo>
                    <a:pt x="1110" y="494"/>
                  </a:lnTo>
                  <a:lnTo>
                    <a:pt x="1108" y="488"/>
                  </a:lnTo>
                  <a:lnTo>
                    <a:pt x="1108" y="488"/>
                  </a:lnTo>
                  <a:lnTo>
                    <a:pt x="1110" y="486"/>
                  </a:lnTo>
                  <a:lnTo>
                    <a:pt x="1112" y="482"/>
                  </a:lnTo>
                  <a:lnTo>
                    <a:pt x="1110" y="474"/>
                  </a:lnTo>
                  <a:lnTo>
                    <a:pt x="1108" y="466"/>
                  </a:lnTo>
                  <a:lnTo>
                    <a:pt x="1108" y="456"/>
                  </a:lnTo>
                  <a:lnTo>
                    <a:pt x="1108" y="45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 name="组合 16"/>
          <p:cNvGrpSpPr/>
          <p:nvPr/>
        </p:nvGrpSpPr>
        <p:grpSpPr>
          <a:xfrm>
            <a:off x="5195888" y="1133475"/>
            <a:ext cx="1809750" cy="4235450"/>
            <a:chOff x="5195888" y="1133475"/>
            <a:chExt cx="1809750" cy="4235450"/>
          </a:xfrm>
        </p:grpSpPr>
        <p:sp>
          <p:nvSpPr>
            <p:cNvPr id="13" name="Freeform 12"/>
            <p:cNvSpPr>
              <a:spLocks/>
            </p:cNvSpPr>
            <p:nvPr/>
          </p:nvSpPr>
          <p:spPr bwMode="auto">
            <a:xfrm>
              <a:off x="5195888" y="1133475"/>
              <a:ext cx="1809750" cy="4235450"/>
            </a:xfrm>
            <a:custGeom>
              <a:avLst/>
              <a:gdLst>
                <a:gd name="T0" fmla="*/ 1036 w 1140"/>
                <a:gd name="T1" fmla="*/ 2 h 2668"/>
                <a:gd name="T2" fmla="*/ 992 w 1140"/>
                <a:gd name="T3" fmla="*/ 26 h 2668"/>
                <a:gd name="T4" fmla="*/ 968 w 1140"/>
                <a:gd name="T5" fmla="*/ 70 h 2668"/>
                <a:gd name="T6" fmla="*/ 738 w 1140"/>
                <a:gd name="T7" fmla="*/ 718 h 2668"/>
                <a:gd name="T8" fmla="*/ 182 w 1140"/>
                <a:gd name="T9" fmla="*/ 86 h 2668"/>
                <a:gd name="T10" fmla="*/ 176 w 1140"/>
                <a:gd name="T11" fmla="*/ 52 h 2668"/>
                <a:gd name="T12" fmla="*/ 142 w 1140"/>
                <a:gd name="T13" fmla="*/ 14 h 2668"/>
                <a:gd name="T14" fmla="*/ 92 w 1140"/>
                <a:gd name="T15" fmla="*/ 0 h 2668"/>
                <a:gd name="T16" fmla="*/ 56 w 1140"/>
                <a:gd name="T17" fmla="*/ 6 h 2668"/>
                <a:gd name="T18" fmla="*/ 16 w 1140"/>
                <a:gd name="T19" fmla="*/ 38 h 2668"/>
                <a:gd name="T20" fmla="*/ 0 w 1140"/>
                <a:gd name="T21" fmla="*/ 86 h 2668"/>
                <a:gd name="T22" fmla="*/ 0 w 1140"/>
                <a:gd name="T23" fmla="*/ 436 h 2668"/>
                <a:gd name="T24" fmla="*/ 4 w 1140"/>
                <a:gd name="T25" fmla="*/ 454 h 2668"/>
                <a:gd name="T26" fmla="*/ 8 w 1140"/>
                <a:gd name="T27" fmla="*/ 462 h 2668"/>
                <a:gd name="T28" fmla="*/ 12 w 1140"/>
                <a:gd name="T29" fmla="*/ 478 h 2668"/>
                <a:gd name="T30" fmla="*/ 276 w 1140"/>
                <a:gd name="T31" fmla="*/ 852 h 2668"/>
                <a:gd name="T32" fmla="*/ 292 w 1140"/>
                <a:gd name="T33" fmla="*/ 870 h 2668"/>
                <a:gd name="T34" fmla="*/ 292 w 1140"/>
                <a:gd name="T35" fmla="*/ 2156 h 2668"/>
                <a:gd name="T36" fmla="*/ 294 w 1140"/>
                <a:gd name="T37" fmla="*/ 2164 h 2668"/>
                <a:gd name="T38" fmla="*/ 292 w 1140"/>
                <a:gd name="T39" fmla="*/ 2182 h 2668"/>
                <a:gd name="T40" fmla="*/ 292 w 1140"/>
                <a:gd name="T41" fmla="*/ 2580 h 2668"/>
                <a:gd name="T42" fmla="*/ 310 w 1140"/>
                <a:gd name="T43" fmla="*/ 2626 h 2668"/>
                <a:gd name="T44" fmla="*/ 356 w 1140"/>
                <a:gd name="T45" fmla="*/ 2662 h 2668"/>
                <a:gd name="T46" fmla="*/ 420 w 1140"/>
                <a:gd name="T47" fmla="*/ 2668 h 2668"/>
                <a:gd name="T48" fmla="*/ 458 w 1140"/>
                <a:gd name="T49" fmla="*/ 2662 h 2668"/>
                <a:gd name="T50" fmla="*/ 502 w 1140"/>
                <a:gd name="T51" fmla="*/ 2626 h 2668"/>
                <a:gd name="T52" fmla="*/ 520 w 1140"/>
                <a:gd name="T53" fmla="*/ 2568 h 2668"/>
                <a:gd name="T54" fmla="*/ 520 w 1140"/>
                <a:gd name="T55" fmla="*/ 2170 h 2668"/>
                <a:gd name="T56" fmla="*/ 634 w 1140"/>
                <a:gd name="T57" fmla="*/ 1792 h 2668"/>
                <a:gd name="T58" fmla="*/ 634 w 1140"/>
                <a:gd name="T59" fmla="*/ 2170 h 2668"/>
                <a:gd name="T60" fmla="*/ 634 w 1140"/>
                <a:gd name="T61" fmla="*/ 2568 h 2668"/>
                <a:gd name="T62" fmla="*/ 650 w 1140"/>
                <a:gd name="T63" fmla="*/ 2626 h 2668"/>
                <a:gd name="T64" fmla="*/ 692 w 1140"/>
                <a:gd name="T65" fmla="*/ 2662 h 2668"/>
                <a:gd name="T66" fmla="*/ 758 w 1140"/>
                <a:gd name="T67" fmla="*/ 2668 h 2668"/>
                <a:gd name="T68" fmla="*/ 798 w 1140"/>
                <a:gd name="T69" fmla="*/ 2662 h 2668"/>
                <a:gd name="T70" fmla="*/ 842 w 1140"/>
                <a:gd name="T71" fmla="*/ 2626 h 2668"/>
                <a:gd name="T72" fmla="*/ 856 w 1140"/>
                <a:gd name="T73" fmla="*/ 2568 h 2668"/>
                <a:gd name="T74" fmla="*/ 856 w 1140"/>
                <a:gd name="T75" fmla="*/ 2170 h 2668"/>
                <a:gd name="T76" fmla="*/ 856 w 1140"/>
                <a:gd name="T77" fmla="*/ 1764 h 2668"/>
                <a:gd name="T78" fmla="*/ 862 w 1140"/>
                <a:gd name="T79" fmla="*/ 854 h 2668"/>
                <a:gd name="T80" fmla="*/ 874 w 1140"/>
                <a:gd name="T81" fmla="*/ 852 h 2668"/>
                <a:gd name="T82" fmla="*/ 1130 w 1140"/>
                <a:gd name="T83" fmla="*/ 482 h 2668"/>
                <a:gd name="T84" fmla="*/ 1136 w 1140"/>
                <a:gd name="T85" fmla="*/ 462 h 2668"/>
                <a:gd name="T86" fmla="*/ 1140 w 1140"/>
                <a:gd name="T87" fmla="*/ 448 h 2668"/>
                <a:gd name="T88" fmla="*/ 1140 w 1140"/>
                <a:gd name="T89" fmla="*/ 86 h 2668"/>
                <a:gd name="T90" fmla="*/ 1134 w 1140"/>
                <a:gd name="T91" fmla="*/ 52 h 2668"/>
                <a:gd name="T92" fmla="*/ 1104 w 1140"/>
                <a:gd name="T93" fmla="*/ 14 h 2668"/>
                <a:gd name="T94" fmla="*/ 1054 w 1140"/>
                <a:gd name="T95" fmla="*/ 0 h 2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0" h="2668">
                  <a:moveTo>
                    <a:pt x="1054" y="0"/>
                  </a:moveTo>
                  <a:lnTo>
                    <a:pt x="1054" y="0"/>
                  </a:lnTo>
                  <a:lnTo>
                    <a:pt x="1036" y="2"/>
                  </a:lnTo>
                  <a:lnTo>
                    <a:pt x="1020" y="6"/>
                  </a:lnTo>
                  <a:lnTo>
                    <a:pt x="1006" y="14"/>
                  </a:lnTo>
                  <a:lnTo>
                    <a:pt x="992" y="26"/>
                  </a:lnTo>
                  <a:lnTo>
                    <a:pt x="982" y="38"/>
                  </a:lnTo>
                  <a:lnTo>
                    <a:pt x="974" y="52"/>
                  </a:lnTo>
                  <a:lnTo>
                    <a:pt x="968" y="70"/>
                  </a:lnTo>
                  <a:lnTo>
                    <a:pt x="966" y="86"/>
                  </a:lnTo>
                  <a:lnTo>
                    <a:pt x="966" y="400"/>
                  </a:lnTo>
                  <a:lnTo>
                    <a:pt x="738" y="718"/>
                  </a:lnTo>
                  <a:lnTo>
                    <a:pt x="406" y="718"/>
                  </a:lnTo>
                  <a:lnTo>
                    <a:pt x="182" y="410"/>
                  </a:lnTo>
                  <a:lnTo>
                    <a:pt x="182" y="86"/>
                  </a:lnTo>
                  <a:lnTo>
                    <a:pt x="182" y="86"/>
                  </a:lnTo>
                  <a:lnTo>
                    <a:pt x="180" y="70"/>
                  </a:lnTo>
                  <a:lnTo>
                    <a:pt x="176" y="52"/>
                  </a:lnTo>
                  <a:lnTo>
                    <a:pt x="166" y="38"/>
                  </a:lnTo>
                  <a:lnTo>
                    <a:pt x="156" y="26"/>
                  </a:lnTo>
                  <a:lnTo>
                    <a:pt x="142" y="14"/>
                  </a:lnTo>
                  <a:lnTo>
                    <a:pt x="126" y="6"/>
                  </a:lnTo>
                  <a:lnTo>
                    <a:pt x="110" y="2"/>
                  </a:lnTo>
                  <a:lnTo>
                    <a:pt x="92" y="0"/>
                  </a:lnTo>
                  <a:lnTo>
                    <a:pt x="92" y="0"/>
                  </a:lnTo>
                  <a:lnTo>
                    <a:pt x="74" y="2"/>
                  </a:lnTo>
                  <a:lnTo>
                    <a:pt x="56" y="6"/>
                  </a:lnTo>
                  <a:lnTo>
                    <a:pt x="42" y="14"/>
                  </a:lnTo>
                  <a:lnTo>
                    <a:pt x="28" y="26"/>
                  </a:lnTo>
                  <a:lnTo>
                    <a:pt x="16" y="38"/>
                  </a:lnTo>
                  <a:lnTo>
                    <a:pt x="6" y="52"/>
                  </a:lnTo>
                  <a:lnTo>
                    <a:pt x="2" y="70"/>
                  </a:lnTo>
                  <a:lnTo>
                    <a:pt x="0" y="86"/>
                  </a:lnTo>
                  <a:lnTo>
                    <a:pt x="0" y="430"/>
                  </a:lnTo>
                  <a:lnTo>
                    <a:pt x="0" y="430"/>
                  </a:lnTo>
                  <a:lnTo>
                    <a:pt x="0" y="436"/>
                  </a:lnTo>
                  <a:lnTo>
                    <a:pt x="0" y="436"/>
                  </a:lnTo>
                  <a:lnTo>
                    <a:pt x="0" y="446"/>
                  </a:lnTo>
                  <a:lnTo>
                    <a:pt x="4" y="454"/>
                  </a:lnTo>
                  <a:lnTo>
                    <a:pt x="6" y="458"/>
                  </a:lnTo>
                  <a:lnTo>
                    <a:pt x="8" y="462"/>
                  </a:lnTo>
                  <a:lnTo>
                    <a:pt x="8" y="462"/>
                  </a:lnTo>
                  <a:lnTo>
                    <a:pt x="8" y="474"/>
                  </a:lnTo>
                  <a:lnTo>
                    <a:pt x="8" y="474"/>
                  </a:lnTo>
                  <a:lnTo>
                    <a:pt x="12" y="478"/>
                  </a:lnTo>
                  <a:lnTo>
                    <a:pt x="18" y="488"/>
                  </a:lnTo>
                  <a:lnTo>
                    <a:pt x="276" y="852"/>
                  </a:lnTo>
                  <a:lnTo>
                    <a:pt x="276" y="852"/>
                  </a:lnTo>
                  <a:lnTo>
                    <a:pt x="276" y="854"/>
                  </a:lnTo>
                  <a:lnTo>
                    <a:pt x="280" y="860"/>
                  </a:lnTo>
                  <a:lnTo>
                    <a:pt x="292" y="870"/>
                  </a:lnTo>
                  <a:lnTo>
                    <a:pt x="292" y="1764"/>
                  </a:lnTo>
                  <a:lnTo>
                    <a:pt x="292" y="1792"/>
                  </a:lnTo>
                  <a:lnTo>
                    <a:pt x="292" y="2156"/>
                  </a:lnTo>
                  <a:lnTo>
                    <a:pt x="292" y="2156"/>
                  </a:lnTo>
                  <a:lnTo>
                    <a:pt x="292" y="2162"/>
                  </a:lnTo>
                  <a:lnTo>
                    <a:pt x="294" y="2164"/>
                  </a:lnTo>
                  <a:lnTo>
                    <a:pt x="296" y="2166"/>
                  </a:lnTo>
                  <a:lnTo>
                    <a:pt x="298" y="2170"/>
                  </a:lnTo>
                  <a:lnTo>
                    <a:pt x="292" y="2182"/>
                  </a:lnTo>
                  <a:lnTo>
                    <a:pt x="292" y="2568"/>
                  </a:lnTo>
                  <a:lnTo>
                    <a:pt x="292" y="2568"/>
                  </a:lnTo>
                  <a:lnTo>
                    <a:pt x="292" y="2580"/>
                  </a:lnTo>
                  <a:lnTo>
                    <a:pt x="294" y="2590"/>
                  </a:lnTo>
                  <a:lnTo>
                    <a:pt x="300" y="2608"/>
                  </a:lnTo>
                  <a:lnTo>
                    <a:pt x="310" y="2626"/>
                  </a:lnTo>
                  <a:lnTo>
                    <a:pt x="324" y="2640"/>
                  </a:lnTo>
                  <a:lnTo>
                    <a:pt x="338" y="2652"/>
                  </a:lnTo>
                  <a:lnTo>
                    <a:pt x="356" y="2662"/>
                  </a:lnTo>
                  <a:lnTo>
                    <a:pt x="372" y="2666"/>
                  </a:lnTo>
                  <a:lnTo>
                    <a:pt x="390" y="2668"/>
                  </a:lnTo>
                  <a:lnTo>
                    <a:pt x="420" y="2668"/>
                  </a:lnTo>
                  <a:lnTo>
                    <a:pt x="420" y="2668"/>
                  </a:lnTo>
                  <a:lnTo>
                    <a:pt x="440" y="2666"/>
                  </a:lnTo>
                  <a:lnTo>
                    <a:pt x="458" y="2662"/>
                  </a:lnTo>
                  <a:lnTo>
                    <a:pt x="476" y="2652"/>
                  </a:lnTo>
                  <a:lnTo>
                    <a:pt x="490" y="2640"/>
                  </a:lnTo>
                  <a:lnTo>
                    <a:pt x="502" y="2626"/>
                  </a:lnTo>
                  <a:lnTo>
                    <a:pt x="512" y="2608"/>
                  </a:lnTo>
                  <a:lnTo>
                    <a:pt x="518" y="2590"/>
                  </a:lnTo>
                  <a:lnTo>
                    <a:pt x="520" y="2568"/>
                  </a:lnTo>
                  <a:lnTo>
                    <a:pt x="520" y="2182"/>
                  </a:lnTo>
                  <a:lnTo>
                    <a:pt x="520" y="2170"/>
                  </a:lnTo>
                  <a:lnTo>
                    <a:pt x="520" y="2170"/>
                  </a:lnTo>
                  <a:lnTo>
                    <a:pt x="520" y="2156"/>
                  </a:lnTo>
                  <a:lnTo>
                    <a:pt x="520" y="1792"/>
                  </a:lnTo>
                  <a:lnTo>
                    <a:pt x="634" y="1792"/>
                  </a:lnTo>
                  <a:lnTo>
                    <a:pt x="634" y="2156"/>
                  </a:lnTo>
                  <a:lnTo>
                    <a:pt x="634" y="2156"/>
                  </a:lnTo>
                  <a:lnTo>
                    <a:pt x="634" y="2170"/>
                  </a:lnTo>
                  <a:lnTo>
                    <a:pt x="634" y="2182"/>
                  </a:lnTo>
                  <a:lnTo>
                    <a:pt x="634" y="2568"/>
                  </a:lnTo>
                  <a:lnTo>
                    <a:pt x="634" y="2568"/>
                  </a:lnTo>
                  <a:lnTo>
                    <a:pt x="636" y="2590"/>
                  </a:lnTo>
                  <a:lnTo>
                    <a:pt x="642" y="2608"/>
                  </a:lnTo>
                  <a:lnTo>
                    <a:pt x="650" y="2626"/>
                  </a:lnTo>
                  <a:lnTo>
                    <a:pt x="662" y="2640"/>
                  </a:lnTo>
                  <a:lnTo>
                    <a:pt x="676" y="2652"/>
                  </a:lnTo>
                  <a:lnTo>
                    <a:pt x="692" y="2662"/>
                  </a:lnTo>
                  <a:lnTo>
                    <a:pt x="710" y="2666"/>
                  </a:lnTo>
                  <a:lnTo>
                    <a:pt x="730" y="2668"/>
                  </a:lnTo>
                  <a:lnTo>
                    <a:pt x="758" y="2668"/>
                  </a:lnTo>
                  <a:lnTo>
                    <a:pt x="758" y="2668"/>
                  </a:lnTo>
                  <a:lnTo>
                    <a:pt x="778" y="2666"/>
                  </a:lnTo>
                  <a:lnTo>
                    <a:pt x="798" y="2662"/>
                  </a:lnTo>
                  <a:lnTo>
                    <a:pt x="816" y="2652"/>
                  </a:lnTo>
                  <a:lnTo>
                    <a:pt x="830" y="2640"/>
                  </a:lnTo>
                  <a:lnTo>
                    <a:pt x="842" y="2626"/>
                  </a:lnTo>
                  <a:lnTo>
                    <a:pt x="850" y="2608"/>
                  </a:lnTo>
                  <a:lnTo>
                    <a:pt x="856" y="2590"/>
                  </a:lnTo>
                  <a:lnTo>
                    <a:pt x="856" y="2568"/>
                  </a:lnTo>
                  <a:lnTo>
                    <a:pt x="856" y="2182"/>
                  </a:lnTo>
                  <a:lnTo>
                    <a:pt x="856" y="2170"/>
                  </a:lnTo>
                  <a:lnTo>
                    <a:pt x="856" y="2170"/>
                  </a:lnTo>
                  <a:lnTo>
                    <a:pt x="856" y="2156"/>
                  </a:lnTo>
                  <a:lnTo>
                    <a:pt x="856" y="1792"/>
                  </a:lnTo>
                  <a:lnTo>
                    <a:pt x="856" y="1764"/>
                  </a:lnTo>
                  <a:lnTo>
                    <a:pt x="856" y="856"/>
                  </a:lnTo>
                  <a:lnTo>
                    <a:pt x="856" y="856"/>
                  </a:lnTo>
                  <a:lnTo>
                    <a:pt x="862" y="854"/>
                  </a:lnTo>
                  <a:lnTo>
                    <a:pt x="866" y="854"/>
                  </a:lnTo>
                  <a:lnTo>
                    <a:pt x="870" y="852"/>
                  </a:lnTo>
                  <a:lnTo>
                    <a:pt x="874" y="852"/>
                  </a:lnTo>
                  <a:lnTo>
                    <a:pt x="1130" y="488"/>
                  </a:lnTo>
                  <a:lnTo>
                    <a:pt x="1130" y="488"/>
                  </a:lnTo>
                  <a:lnTo>
                    <a:pt x="1130" y="482"/>
                  </a:lnTo>
                  <a:lnTo>
                    <a:pt x="1132" y="476"/>
                  </a:lnTo>
                  <a:lnTo>
                    <a:pt x="1136" y="470"/>
                  </a:lnTo>
                  <a:lnTo>
                    <a:pt x="1136" y="462"/>
                  </a:lnTo>
                  <a:lnTo>
                    <a:pt x="1136" y="462"/>
                  </a:lnTo>
                  <a:lnTo>
                    <a:pt x="1136" y="462"/>
                  </a:lnTo>
                  <a:lnTo>
                    <a:pt x="1140" y="448"/>
                  </a:lnTo>
                  <a:lnTo>
                    <a:pt x="1140" y="436"/>
                  </a:lnTo>
                  <a:lnTo>
                    <a:pt x="1140" y="430"/>
                  </a:lnTo>
                  <a:lnTo>
                    <a:pt x="1140" y="86"/>
                  </a:lnTo>
                  <a:lnTo>
                    <a:pt x="1140" y="86"/>
                  </a:lnTo>
                  <a:lnTo>
                    <a:pt x="1138" y="70"/>
                  </a:lnTo>
                  <a:lnTo>
                    <a:pt x="1134" y="52"/>
                  </a:lnTo>
                  <a:lnTo>
                    <a:pt x="1126" y="38"/>
                  </a:lnTo>
                  <a:lnTo>
                    <a:pt x="1118" y="26"/>
                  </a:lnTo>
                  <a:lnTo>
                    <a:pt x="1104" y="14"/>
                  </a:lnTo>
                  <a:lnTo>
                    <a:pt x="1090" y="6"/>
                  </a:lnTo>
                  <a:lnTo>
                    <a:pt x="1074" y="2"/>
                  </a:lnTo>
                  <a:lnTo>
                    <a:pt x="1054" y="0"/>
                  </a:lnTo>
                  <a:lnTo>
                    <a:pt x="1054"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773738" y="1495425"/>
              <a:ext cx="676275" cy="679450"/>
            </a:xfrm>
            <a:custGeom>
              <a:avLst/>
              <a:gdLst>
                <a:gd name="T0" fmla="*/ 210 w 426"/>
                <a:gd name="T1" fmla="*/ 428 h 428"/>
                <a:gd name="T2" fmla="*/ 256 w 426"/>
                <a:gd name="T3" fmla="*/ 424 h 428"/>
                <a:gd name="T4" fmla="*/ 296 w 426"/>
                <a:gd name="T5" fmla="*/ 412 h 428"/>
                <a:gd name="T6" fmla="*/ 332 w 426"/>
                <a:gd name="T7" fmla="*/ 392 h 428"/>
                <a:gd name="T8" fmla="*/ 364 w 426"/>
                <a:gd name="T9" fmla="*/ 366 h 428"/>
                <a:gd name="T10" fmla="*/ 390 w 426"/>
                <a:gd name="T11" fmla="*/ 334 h 428"/>
                <a:gd name="T12" fmla="*/ 410 w 426"/>
                <a:gd name="T13" fmla="*/ 298 h 428"/>
                <a:gd name="T14" fmla="*/ 422 w 426"/>
                <a:gd name="T15" fmla="*/ 258 h 428"/>
                <a:gd name="T16" fmla="*/ 426 w 426"/>
                <a:gd name="T17" fmla="*/ 216 h 428"/>
                <a:gd name="T18" fmla="*/ 424 w 426"/>
                <a:gd name="T19" fmla="*/ 194 h 428"/>
                <a:gd name="T20" fmla="*/ 416 w 426"/>
                <a:gd name="T21" fmla="*/ 150 h 428"/>
                <a:gd name="T22" fmla="*/ 400 w 426"/>
                <a:gd name="T23" fmla="*/ 112 h 428"/>
                <a:gd name="T24" fmla="*/ 378 w 426"/>
                <a:gd name="T25" fmla="*/ 78 h 428"/>
                <a:gd name="T26" fmla="*/ 350 w 426"/>
                <a:gd name="T27" fmla="*/ 48 h 428"/>
                <a:gd name="T28" fmla="*/ 316 w 426"/>
                <a:gd name="T29" fmla="*/ 26 h 428"/>
                <a:gd name="T30" fmla="*/ 276 w 426"/>
                <a:gd name="T31" fmla="*/ 10 h 428"/>
                <a:gd name="T32" fmla="*/ 234 w 426"/>
                <a:gd name="T33" fmla="*/ 2 h 428"/>
                <a:gd name="T34" fmla="*/ 210 w 426"/>
                <a:gd name="T35" fmla="*/ 0 h 428"/>
                <a:gd name="T36" fmla="*/ 168 w 426"/>
                <a:gd name="T37" fmla="*/ 6 h 428"/>
                <a:gd name="T38" fmla="*/ 128 w 426"/>
                <a:gd name="T39" fmla="*/ 18 h 428"/>
                <a:gd name="T40" fmla="*/ 92 w 426"/>
                <a:gd name="T41" fmla="*/ 36 h 428"/>
                <a:gd name="T42" fmla="*/ 60 w 426"/>
                <a:gd name="T43" fmla="*/ 62 h 428"/>
                <a:gd name="T44" fmla="*/ 34 w 426"/>
                <a:gd name="T45" fmla="*/ 94 h 428"/>
                <a:gd name="T46" fmla="*/ 16 w 426"/>
                <a:gd name="T47" fmla="*/ 130 h 428"/>
                <a:gd name="T48" fmla="*/ 4 w 426"/>
                <a:gd name="T49" fmla="*/ 172 h 428"/>
                <a:gd name="T50" fmla="*/ 0 w 426"/>
                <a:gd name="T51" fmla="*/ 216 h 428"/>
                <a:gd name="T52" fmla="*/ 0 w 426"/>
                <a:gd name="T53" fmla="*/ 236 h 428"/>
                <a:gd name="T54" fmla="*/ 8 w 426"/>
                <a:gd name="T55" fmla="*/ 278 h 428"/>
                <a:gd name="T56" fmla="*/ 24 w 426"/>
                <a:gd name="T57" fmla="*/ 316 h 428"/>
                <a:gd name="T58" fmla="*/ 46 w 426"/>
                <a:gd name="T59" fmla="*/ 350 h 428"/>
                <a:gd name="T60" fmla="*/ 76 w 426"/>
                <a:gd name="T61" fmla="*/ 378 h 428"/>
                <a:gd name="T62" fmla="*/ 108 w 426"/>
                <a:gd name="T63" fmla="*/ 402 h 428"/>
                <a:gd name="T64" fmla="*/ 146 w 426"/>
                <a:gd name="T65" fmla="*/ 418 h 428"/>
                <a:gd name="T66" fmla="*/ 188 w 426"/>
                <a:gd name="T67" fmla="*/ 428 h 428"/>
                <a:gd name="T68" fmla="*/ 210 w 426"/>
                <a:gd name="T6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428">
                  <a:moveTo>
                    <a:pt x="210" y="428"/>
                  </a:moveTo>
                  <a:lnTo>
                    <a:pt x="210" y="428"/>
                  </a:lnTo>
                  <a:lnTo>
                    <a:pt x="234" y="428"/>
                  </a:lnTo>
                  <a:lnTo>
                    <a:pt x="256" y="424"/>
                  </a:lnTo>
                  <a:lnTo>
                    <a:pt x="276" y="418"/>
                  </a:lnTo>
                  <a:lnTo>
                    <a:pt x="296" y="412"/>
                  </a:lnTo>
                  <a:lnTo>
                    <a:pt x="316" y="402"/>
                  </a:lnTo>
                  <a:lnTo>
                    <a:pt x="332" y="392"/>
                  </a:lnTo>
                  <a:lnTo>
                    <a:pt x="350" y="378"/>
                  </a:lnTo>
                  <a:lnTo>
                    <a:pt x="364" y="366"/>
                  </a:lnTo>
                  <a:lnTo>
                    <a:pt x="378" y="350"/>
                  </a:lnTo>
                  <a:lnTo>
                    <a:pt x="390" y="334"/>
                  </a:lnTo>
                  <a:lnTo>
                    <a:pt x="400" y="316"/>
                  </a:lnTo>
                  <a:lnTo>
                    <a:pt x="410" y="298"/>
                  </a:lnTo>
                  <a:lnTo>
                    <a:pt x="416" y="278"/>
                  </a:lnTo>
                  <a:lnTo>
                    <a:pt x="422" y="258"/>
                  </a:lnTo>
                  <a:lnTo>
                    <a:pt x="424" y="236"/>
                  </a:lnTo>
                  <a:lnTo>
                    <a:pt x="426" y="216"/>
                  </a:lnTo>
                  <a:lnTo>
                    <a:pt x="426" y="216"/>
                  </a:lnTo>
                  <a:lnTo>
                    <a:pt x="424" y="194"/>
                  </a:lnTo>
                  <a:lnTo>
                    <a:pt x="422" y="172"/>
                  </a:lnTo>
                  <a:lnTo>
                    <a:pt x="416" y="150"/>
                  </a:lnTo>
                  <a:lnTo>
                    <a:pt x="410" y="130"/>
                  </a:lnTo>
                  <a:lnTo>
                    <a:pt x="400" y="112"/>
                  </a:lnTo>
                  <a:lnTo>
                    <a:pt x="390" y="94"/>
                  </a:lnTo>
                  <a:lnTo>
                    <a:pt x="378" y="78"/>
                  </a:lnTo>
                  <a:lnTo>
                    <a:pt x="364" y="62"/>
                  </a:lnTo>
                  <a:lnTo>
                    <a:pt x="350" y="48"/>
                  </a:lnTo>
                  <a:lnTo>
                    <a:pt x="332" y="36"/>
                  </a:lnTo>
                  <a:lnTo>
                    <a:pt x="316" y="26"/>
                  </a:lnTo>
                  <a:lnTo>
                    <a:pt x="296" y="18"/>
                  </a:lnTo>
                  <a:lnTo>
                    <a:pt x="276" y="10"/>
                  </a:lnTo>
                  <a:lnTo>
                    <a:pt x="256" y="6"/>
                  </a:lnTo>
                  <a:lnTo>
                    <a:pt x="234" y="2"/>
                  </a:lnTo>
                  <a:lnTo>
                    <a:pt x="210" y="0"/>
                  </a:lnTo>
                  <a:lnTo>
                    <a:pt x="210" y="0"/>
                  </a:lnTo>
                  <a:lnTo>
                    <a:pt x="188" y="2"/>
                  </a:lnTo>
                  <a:lnTo>
                    <a:pt x="168" y="6"/>
                  </a:lnTo>
                  <a:lnTo>
                    <a:pt x="146" y="10"/>
                  </a:lnTo>
                  <a:lnTo>
                    <a:pt x="128" y="18"/>
                  </a:lnTo>
                  <a:lnTo>
                    <a:pt x="108" y="26"/>
                  </a:lnTo>
                  <a:lnTo>
                    <a:pt x="92" y="36"/>
                  </a:lnTo>
                  <a:lnTo>
                    <a:pt x="76" y="48"/>
                  </a:lnTo>
                  <a:lnTo>
                    <a:pt x="60" y="62"/>
                  </a:lnTo>
                  <a:lnTo>
                    <a:pt x="46" y="78"/>
                  </a:lnTo>
                  <a:lnTo>
                    <a:pt x="34" y="94"/>
                  </a:lnTo>
                  <a:lnTo>
                    <a:pt x="24" y="112"/>
                  </a:lnTo>
                  <a:lnTo>
                    <a:pt x="16" y="130"/>
                  </a:lnTo>
                  <a:lnTo>
                    <a:pt x="8" y="150"/>
                  </a:lnTo>
                  <a:lnTo>
                    <a:pt x="4" y="172"/>
                  </a:lnTo>
                  <a:lnTo>
                    <a:pt x="0" y="194"/>
                  </a:lnTo>
                  <a:lnTo>
                    <a:pt x="0" y="216"/>
                  </a:lnTo>
                  <a:lnTo>
                    <a:pt x="0" y="216"/>
                  </a:lnTo>
                  <a:lnTo>
                    <a:pt x="0" y="236"/>
                  </a:lnTo>
                  <a:lnTo>
                    <a:pt x="4" y="258"/>
                  </a:lnTo>
                  <a:lnTo>
                    <a:pt x="8" y="278"/>
                  </a:lnTo>
                  <a:lnTo>
                    <a:pt x="16" y="298"/>
                  </a:lnTo>
                  <a:lnTo>
                    <a:pt x="24" y="316"/>
                  </a:lnTo>
                  <a:lnTo>
                    <a:pt x="34" y="334"/>
                  </a:lnTo>
                  <a:lnTo>
                    <a:pt x="46" y="350"/>
                  </a:lnTo>
                  <a:lnTo>
                    <a:pt x="60" y="366"/>
                  </a:lnTo>
                  <a:lnTo>
                    <a:pt x="76" y="378"/>
                  </a:lnTo>
                  <a:lnTo>
                    <a:pt x="92" y="392"/>
                  </a:lnTo>
                  <a:lnTo>
                    <a:pt x="108" y="402"/>
                  </a:lnTo>
                  <a:lnTo>
                    <a:pt x="128" y="412"/>
                  </a:lnTo>
                  <a:lnTo>
                    <a:pt x="146" y="418"/>
                  </a:lnTo>
                  <a:lnTo>
                    <a:pt x="168" y="424"/>
                  </a:lnTo>
                  <a:lnTo>
                    <a:pt x="188" y="428"/>
                  </a:lnTo>
                  <a:lnTo>
                    <a:pt x="210" y="428"/>
                  </a:lnTo>
                  <a:lnTo>
                    <a:pt x="210" y="42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6840538" y="1860550"/>
            <a:ext cx="2041525" cy="3879850"/>
            <a:chOff x="6840538" y="1860550"/>
            <a:chExt cx="2041525" cy="3879850"/>
          </a:xfrm>
        </p:grpSpPr>
        <p:sp>
          <p:nvSpPr>
            <p:cNvPr id="15" name="Freeform 14"/>
            <p:cNvSpPr>
              <a:spLocks/>
            </p:cNvSpPr>
            <p:nvPr/>
          </p:nvSpPr>
          <p:spPr bwMode="auto">
            <a:xfrm>
              <a:off x="6840538" y="2660650"/>
              <a:ext cx="2041525" cy="3079750"/>
            </a:xfrm>
            <a:custGeom>
              <a:avLst/>
              <a:gdLst>
                <a:gd name="T0" fmla="*/ 1266 w 1286"/>
                <a:gd name="T1" fmla="*/ 402 h 1940"/>
                <a:gd name="T2" fmla="*/ 986 w 1286"/>
                <a:gd name="T3" fmla="*/ 22 h 1940"/>
                <a:gd name="T4" fmla="*/ 936 w 1286"/>
                <a:gd name="T5" fmla="*/ 4 h 1940"/>
                <a:gd name="T6" fmla="*/ 366 w 1286"/>
                <a:gd name="T7" fmla="*/ 6 h 1940"/>
                <a:gd name="T8" fmla="*/ 304 w 1286"/>
                <a:gd name="T9" fmla="*/ 16 h 1940"/>
                <a:gd name="T10" fmla="*/ 18 w 1286"/>
                <a:gd name="T11" fmla="*/ 402 h 1940"/>
                <a:gd name="T12" fmla="*/ 6 w 1286"/>
                <a:gd name="T13" fmla="*/ 414 h 1940"/>
                <a:gd name="T14" fmla="*/ 0 w 1286"/>
                <a:gd name="T15" fmla="*/ 448 h 1940"/>
                <a:gd name="T16" fmla="*/ 4 w 1286"/>
                <a:gd name="T17" fmla="*/ 476 h 1940"/>
                <a:gd name="T18" fmla="*/ 6 w 1286"/>
                <a:gd name="T19" fmla="*/ 496 h 1940"/>
                <a:gd name="T20" fmla="*/ 38 w 1286"/>
                <a:gd name="T21" fmla="*/ 522 h 1940"/>
                <a:gd name="T22" fmla="*/ 42 w 1286"/>
                <a:gd name="T23" fmla="*/ 526 h 1940"/>
                <a:gd name="T24" fmla="*/ 386 w 1286"/>
                <a:gd name="T25" fmla="*/ 718 h 1940"/>
                <a:gd name="T26" fmla="*/ 454 w 1286"/>
                <a:gd name="T27" fmla="*/ 674 h 1940"/>
                <a:gd name="T28" fmla="*/ 468 w 1286"/>
                <a:gd name="T29" fmla="*/ 606 h 1940"/>
                <a:gd name="T30" fmla="*/ 222 w 1286"/>
                <a:gd name="T31" fmla="*/ 430 h 1940"/>
                <a:gd name="T32" fmla="*/ 468 w 1286"/>
                <a:gd name="T33" fmla="*/ 514 h 1940"/>
                <a:gd name="T34" fmla="*/ 514 w 1286"/>
                <a:gd name="T35" fmla="*/ 568 h 1940"/>
                <a:gd name="T36" fmla="*/ 524 w 1286"/>
                <a:gd name="T37" fmla="*/ 634 h 1940"/>
                <a:gd name="T38" fmla="*/ 500 w 1286"/>
                <a:gd name="T39" fmla="*/ 704 h 1940"/>
                <a:gd name="T40" fmla="*/ 452 w 1286"/>
                <a:gd name="T41" fmla="*/ 752 h 1940"/>
                <a:gd name="T42" fmla="*/ 384 w 1286"/>
                <a:gd name="T43" fmla="*/ 768 h 1940"/>
                <a:gd name="T44" fmla="*/ 366 w 1286"/>
                <a:gd name="T45" fmla="*/ 1430 h 1940"/>
                <a:gd name="T46" fmla="*/ 366 w 1286"/>
                <a:gd name="T47" fmla="*/ 1840 h 1940"/>
                <a:gd name="T48" fmla="*/ 406 w 1286"/>
                <a:gd name="T49" fmla="*/ 1924 h 1940"/>
                <a:gd name="T50" fmla="*/ 484 w 1286"/>
                <a:gd name="T51" fmla="*/ 1940 h 1940"/>
                <a:gd name="T52" fmla="*/ 574 w 1286"/>
                <a:gd name="T53" fmla="*/ 1898 h 1940"/>
                <a:gd name="T54" fmla="*/ 592 w 1286"/>
                <a:gd name="T55" fmla="*/ 1460 h 1940"/>
                <a:gd name="T56" fmla="*/ 586 w 1286"/>
                <a:gd name="T57" fmla="*/ 1436 h 1940"/>
                <a:gd name="T58" fmla="*/ 700 w 1286"/>
                <a:gd name="T59" fmla="*/ 1430 h 1940"/>
                <a:gd name="T60" fmla="*/ 700 w 1286"/>
                <a:gd name="T61" fmla="*/ 1840 h 1940"/>
                <a:gd name="T62" fmla="*/ 730 w 1286"/>
                <a:gd name="T63" fmla="*/ 1912 h 1940"/>
                <a:gd name="T64" fmla="*/ 824 w 1286"/>
                <a:gd name="T65" fmla="*/ 1940 h 1940"/>
                <a:gd name="T66" fmla="*/ 896 w 1286"/>
                <a:gd name="T67" fmla="*/ 1912 h 1940"/>
                <a:gd name="T68" fmla="*/ 926 w 1286"/>
                <a:gd name="T69" fmla="*/ 1460 h 1940"/>
                <a:gd name="T70" fmla="*/ 926 w 1286"/>
                <a:gd name="T71" fmla="*/ 1070 h 1940"/>
                <a:gd name="T72" fmla="*/ 896 w 1286"/>
                <a:gd name="T73" fmla="*/ 768 h 1940"/>
                <a:gd name="T74" fmla="*/ 812 w 1286"/>
                <a:gd name="T75" fmla="*/ 744 h 1940"/>
                <a:gd name="T76" fmla="*/ 770 w 1286"/>
                <a:gd name="T77" fmla="*/ 690 h 1940"/>
                <a:gd name="T78" fmla="*/ 760 w 1286"/>
                <a:gd name="T79" fmla="*/ 620 h 1940"/>
                <a:gd name="T80" fmla="*/ 794 w 1286"/>
                <a:gd name="T81" fmla="*/ 532 h 1940"/>
                <a:gd name="T82" fmla="*/ 926 w 1286"/>
                <a:gd name="T83" fmla="*/ 242 h 1940"/>
                <a:gd name="T84" fmla="*/ 828 w 1286"/>
                <a:gd name="T85" fmla="*/ 574 h 1940"/>
                <a:gd name="T86" fmla="*/ 816 w 1286"/>
                <a:gd name="T87" fmla="*/ 658 h 1940"/>
                <a:gd name="T88" fmla="*/ 860 w 1286"/>
                <a:gd name="T89" fmla="*/ 710 h 1940"/>
                <a:gd name="T90" fmla="*/ 946 w 1286"/>
                <a:gd name="T91" fmla="*/ 704 h 1940"/>
                <a:gd name="T92" fmla="*/ 1244 w 1286"/>
                <a:gd name="T93" fmla="*/ 522 h 1940"/>
                <a:gd name="T94" fmla="*/ 1262 w 1286"/>
                <a:gd name="T95" fmla="*/ 510 h 1940"/>
                <a:gd name="T96" fmla="*/ 1280 w 1286"/>
                <a:gd name="T97" fmla="*/ 486 h 1940"/>
                <a:gd name="T98" fmla="*/ 1286 w 1286"/>
                <a:gd name="T99" fmla="*/ 462 h 1940"/>
                <a:gd name="T100" fmla="*/ 1286 w 1286"/>
                <a:gd name="T101" fmla="*/ 438 h 1940"/>
                <a:gd name="T102" fmla="*/ 1280 w 1286"/>
                <a:gd name="T103" fmla="*/ 420 h 1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86" h="1940">
                  <a:moveTo>
                    <a:pt x="1274" y="414"/>
                  </a:moveTo>
                  <a:lnTo>
                    <a:pt x="1274" y="414"/>
                  </a:lnTo>
                  <a:lnTo>
                    <a:pt x="1274" y="404"/>
                  </a:lnTo>
                  <a:lnTo>
                    <a:pt x="1274" y="404"/>
                  </a:lnTo>
                  <a:lnTo>
                    <a:pt x="1266" y="402"/>
                  </a:lnTo>
                  <a:lnTo>
                    <a:pt x="1266" y="402"/>
                  </a:lnTo>
                  <a:lnTo>
                    <a:pt x="1266" y="392"/>
                  </a:lnTo>
                  <a:lnTo>
                    <a:pt x="1002" y="38"/>
                  </a:lnTo>
                  <a:lnTo>
                    <a:pt x="1002" y="38"/>
                  </a:lnTo>
                  <a:lnTo>
                    <a:pt x="986" y="22"/>
                  </a:lnTo>
                  <a:lnTo>
                    <a:pt x="976" y="16"/>
                  </a:lnTo>
                  <a:lnTo>
                    <a:pt x="968" y="12"/>
                  </a:lnTo>
                  <a:lnTo>
                    <a:pt x="958" y="8"/>
                  </a:lnTo>
                  <a:lnTo>
                    <a:pt x="948" y="6"/>
                  </a:lnTo>
                  <a:lnTo>
                    <a:pt x="936" y="4"/>
                  </a:lnTo>
                  <a:lnTo>
                    <a:pt x="926" y="6"/>
                  </a:lnTo>
                  <a:lnTo>
                    <a:pt x="926" y="0"/>
                  </a:lnTo>
                  <a:lnTo>
                    <a:pt x="366" y="0"/>
                  </a:lnTo>
                  <a:lnTo>
                    <a:pt x="366" y="6"/>
                  </a:lnTo>
                  <a:lnTo>
                    <a:pt x="366" y="6"/>
                  </a:lnTo>
                  <a:lnTo>
                    <a:pt x="352" y="4"/>
                  </a:lnTo>
                  <a:lnTo>
                    <a:pt x="338" y="6"/>
                  </a:lnTo>
                  <a:lnTo>
                    <a:pt x="326" y="8"/>
                  </a:lnTo>
                  <a:lnTo>
                    <a:pt x="316" y="12"/>
                  </a:lnTo>
                  <a:lnTo>
                    <a:pt x="304" y="16"/>
                  </a:lnTo>
                  <a:lnTo>
                    <a:pt x="296" y="22"/>
                  </a:lnTo>
                  <a:lnTo>
                    <a:pt x="278" y="38"/>
                  </a:lnTo>
                  <a:lnTo>
                    <a:pt x="18" y="392"/>
                  </a:lnTo>
                  <a:lnTo>
                    <a:pt x="18" y="392"/>
                  </a:lnTo>
                  <a:lnTo>
                    <a:pt x="18" y="402"/>
                  </a:lnTo>
                  <a:lnTo>
                    <a:pt x="18" y="402"/>
                  </a:lnTo>
                  <a:lnTo>
                    <a:pt x="6" y="402"/>
                  </a:lnTo>
                  <a:lnTo>
                    <a:pt x="6" y="402"/>
                  </a:lnTo>
                  <a:lnTo>
                    <a:pt x="6" y="414"/>
                  </a:lnTo>
                  <a:lnTo>
                    <a:pt x="6" y="414"/>
                  </a:lnTo>
                  <a:lnTo>
                    <a:pt x="6" y="420"/>
                  </a:lnTo>
                  <a:lnTo>
                    <a:pt x="4" y="426"/>
                  </a:lnTo>
                  <a:lnTo>
                    <a:pt x="0" y="436"/>
                  </a:lnTo>
                  <a:lnTo>
                    <a:pt x="0" y="436"/>
                  </a:lnTo>
                  <a:lnTo>
                    <a:pt x="0" y="448"/>
                  </a:lnTo>
                  <a:lnTo>
                    <a:pt x="0" y="448"/>
                  </a:lnTo>
                  <a:lnTo>
                    <a:pt x="0" y="462"/>
                  </a:lnTo>
                  <a:lnTo>
                    <a:pt x="0" y="462"/>
                  </a:lnTo>
                  <a:lnTo>
                    <a:pt x="2" y="470"/>
                  </a:lnTo>
                  <a:lnTo>
                    <a:pt x="4" y="476"/>
                  </a:lnTo>
                  <a:lnTo>
                    <a:pt x="6" y="480"/>
                  </a:lnTo>
                  <a:lnTo>
                    <a:pt x="6" y="484"/>
                  </a:lnTo>
                  <a:lnTo>
                    <a:pt x="6" y="484"/>
                  </a:lnTo>
                  <a:lnTo>
                    <a:pt x="6" y="496"/>
                  </a:lnTo>
                  <a:lnTo>
                    <a:pt x="6" y="496"/>
                  </a:lnTo>
                  <a:lnTo>
                    <a:pt x="14" y="502"/>
                  </a:lnTo>
                  <a:lnTo>
                    <a:pt x="18" y="510"/>
                  </a:lnTo>
                  <a:lnTo>
                    <a:pt x="24" y="516"/>
                  </a:lnTo>
                  <a:lnTo>
                    <a:pt x="32" y="522"/>
                  </a:lnTo>
                  <a:lnTo>
                    <a:pt x="38" y="522"/>
                  </a:lnTo>
                  <a:lnTo>
                    <a:pt x="38" y="522"/>
                  </a:lnTo>
                  <a:lnTo>
                    <a:pt x="38" y="522"/>
                  </a:lnTo>
                  <a:lnTo>
                    <a:pt x="38" y="524"/>
                  </a:lnTo>
                  <a:lnTo>
                    <a:pt x="40" y="524"/>
                  </a:lnTo>
                  <a:lnTo>
                    <a:pt x="42" y="526"/>
                  </a:lnTo>
                  <a:lnTo>
                    <a:pt x="334" y="704"/>
                  </a:lnTo>
                  <a:lnTo>
                    <a:pt x="334" y="704"/>
                  </a:lnTo>
                  <a:lnTo>
                    <a:pt x="352" y="712"/>
                  </a:lnTo>
                  <a:lnTo>
                    <a:pt x="368" y="718"/>
                  </a:lnTo>
                  <a:lnTo>
                    <a:pt x="386" y="718"/>
                  </a:lnTo>
                  <a:lnTo>
                    <a:pt x="402" y="716"/>
                  </a:lnTo>
                  <a:lnTo>
                    <a:pt x="418" y="710"/>
                  </a:lnTo>
                  <a:lnTo>
                    <a:pt x="432" y="700"/>
                  </a:lnTo>
                  <a:lnTo>
                    <a:pt x="444" y="688"/>
                  </a:lnTo>
                  <a:lnTo>
                    <a:pt x="454" y="674"/>
                  </a:lnTo>
                  <a:lnTo>
                    <a:pt x="454" y="674"/>
                  </a:lnTo>
                  <a:lnTo>
                    <a:pt x="464" y="658"/>
                  </a:lnTo>
                  <a:lnTo>
                    <a:pt x="468" y="642"/>
                  </a:lnTo>
                  <a:lnTo>
                    <a:pt x="470" y="624"/>
                  </a:lnTo>
                  <a:lnTo>
                    <a:pt x="468" y="606"/>
                  </a:lnTo>
                  <a:lnTo>
                    <a:pt x="462" y="590"/>
                  </a:lnTo>
                  <a:lnTo>
                    <a:pt x="452" y="574"/>
                  </a:lnTo>
                  <a:lnTo>
                    <a:pt x="442" y="560"/>
                  </a:lnTo>
                  <a:lnTo>
                    <a:pt x="428" y="548"/>
                  </a:lnTo>
                  <a:lnTo>
                    <a:pt x="222" y="430"/>
                  </a:lnTo>
                  <a:lnTo>
                    <a:pt x="366" y="240"/>
                  </a:lnTo>
                  <a:lnTo>
                    <a:pt x="366" y="448"/>
                  </a:lnTo>
                  <a:lnTo>
                    <a:pt x="454" y="504"/>
                  </a:lnTo>
                  <a:lnTo>
                    <a:pt x="454" y="504"/>
                  </a:lnTo>
                  <a:lnTo>
                    <a:pt x="468" y="514"/>
                  </a:lnTo>
                  <a:lnTo>
                    <a:pt x="480" y="522"/>
                  </a:lnTo>
                  <a:lnTo>
                    <a:pt x="490" y="532"/>
                  </a:lnTo>
                  <a:lnTo>
                    <a:pt x="498" y="544"/>
                  </a:lnTo>
                  <a:lnTo>
                    <a:pt x="506" y="556"/>
                  </a:lnTo>
                  <a:lnTo>
                    <a:pt x="514" y="568"/>
                  </a:lnTo>
                  <a:lnTo>
                    <a:pt x="518" y="580"/>
                  </a:lnTo>
                  <a:lnTo>
                    <a:pt x="522" y="594"/>
                  </a:lnTo>
                  <a:lnTo>
                    <a:pt x="524" y="608"/>
                  </a:lnTo>
                  <a:lnTo>
                    <a:pt x="524" y="620"/>
                  </a:lnTo>
                  <a:lnTo>
                    <a:pt x="524" y="634"/>
                  </a:lnTo>
                  <a:lnTo>
                    <a:pt x="522" y="648"/>
                  </a:lnTo>
                  <a:lnTo>
                    <a:pt x="520" y="662"/>
                  </a:lnTo>
                  <a:lnTo>
                    <a:pt x="514" y="676"/>
                  </a:lnTo>
                  <a:lnTo>
                    <a:pt x="508" y="690"/>
                  </a:lnTo>
                  <a:lnTo>
                    <a:pt x="500" y="704"/>
                  </a:lnTo>
                  <a:lnTo>
                    <a:pt x="500" y="704"/>
                  </a:lnTo>
                  <a:lnTo>
                    <a:pt x="490" y="720"/>
                  </a:lnTo>
                  <a:lnTo>
                    <a:pt x="478" y="732"/>
                  </a:lnTo>
                  <a:lnTo>
                    <a:pt x="466" y="744"/>
                  </a:lnTo>
                  <a:lnTo>
                    <a:pt x="452" y="752"/>
                  </a:lnTo>
                  <a:lnTo>
                    <a:pt x="436" y="760"/>
                  </a:lnTo>
                  <a:lnTo>
                    <a:pt x="420" y="764"/>
                  </a:lnTo>
                  <a:lnTo>
                    <a:pt x="402" y="766"/>
                  </a:lnTo>
                  <a:lnTo>
                    <a:pt x="384" y="768"/>
                  </a:lnTo>
                  <a:lnTo>
                    <a:pt x="384" y="768"/>
                  </a:lnTo>
                  <a:lnTo>
                    <a:pt x="366" y="768"/>
                  </a:lnTo>
                  <a:lnTo>
                    <a:pt x="366" y="1040"/>
                  </a:lnTo>
                  <a:lnTo>
                    <a:pt x="366" y="1070"/>
                  </a:lnTo>
                  <a:lnTo>
                    <a:pt x="366" y="1430"/>
                  </a:lnTo>
                  <a:lnTo>
                    <a:pt x="366" y="1430"/>
                  </a:lnTo>
                  <a:lnTo>
                    <a:pt x="366" y="1442"/>
                  </a:lnTo>
                  <a:lnTo>
                    <a:pt x="366" y="1442"/>
                  </a:lnTo>
                  <a:lnTo>
                    <a:pt x="366" y="1460"/>
                  </a:lnTo>
                  <a:lnTo>
                    <a:pt x="366" y="1840"/>
                  </a:lnTo>
                  <a:lnTo>
                    <a:pt x="366" y="1840"/>
                  </a:lnTo>
                  <a:lnTo>
                    <a:pt x="368" y="1860"/>
                  </a:lnTo>
                  <a:lnTo>
                    <a:pt x="372" y="1880"/>
                  </a:lnTo>
                  <a:lnTo>
                    <a:pt x="380" y="1898"/>
                  </a:lnTo>
                  <a:lnTo>
                    <a:pt x="392" y="1912"/>
                  </a:lnTo>
                  <a:lnTo>
                    <a:pt x="406" y="1924"/>
                  </a:lnTo>
                  <a:lnTo>
                    <a:pt x="420" y="1932"/>
                  </a:lnTo>
                  <a:lnTo>
                    <a:pt x="436" y="1938"/>
                  </a:lnTo>
                  <a:lnTo>
                    <a:pt x="454" y="1940"/>
                  </a:lnTo>
                  <a:lnTo>
                    <a:pt x="484" y="1940"/>
                  </a:lnTo>
                  <a:lnTo>
                    <a:pt x="484" y="1940"/>
                  </a:lnTo>
                  <a:lnTo>
                    <a:pt x="506" y="1938"/>
                  </a:lnTo>
                  <a:lnTo>
                    <a:pt x="526" y="1932"/>
                  </a:lnTo>
                  <a:lnTo>
                    <a:pt x="544" y="1924"/>
                  </a:lnTo>
                  <a:lnTo>
                    <a:pt x="560" y="1912"/>
                  </a:lnTo>
                  <a:lnTo>
                    <a:pt x="574" y="1898"/>
                  </a:lnTo>
                  <a:lnTo>
                    <a:pt x="584" y="1880"/>
                  </a:lnTo>
                  <a:lnTo>
                    <a:pt x="590" y="1860"/>
                  </a:lnTo>
                  <a:lnTo>
                    <a:pt x="592" y="1840"/>
                  </a:lnTo>
                  <a:lnTo>
                    <a:pt x="592" y="1460"/>
                  </a:lnTo>
                  <a:lnTo>
                    <a:pt x="592" y="1460"/>
                  </a:lnTo>
                  <a:lnTo>
                    <a:pt x="592" y="1452"/>
                  </a:lnTo>
                  <a:lnTo>
                    <a:pt x="588" y="1448"/>
                  </a:lnTo>
                  <a:lnTo>
                    <a:pt x="584" y="1442"/>
                  </a:lnTo>
                  <a:lnTo>
                    <a:pt x="584" y="1442"/>
                  </a:lnTo>
                  <a:lnTo>
                    <a:pt x="586" y="1436"/>
                  </a:lnTo>
                  <a:lnTo>
                    <a:pt x="588" y="1434"/>
                  </a:lnTo>
                  <a:lnTo>
                    <a:pt x="592" y="1430"/>
                  </a:lnTo>
                  <a:lnTo>
                    <a:pt x="592" y="1070"/>
                  </a:lnTo>
                  <a:lnTo>
                    <a:pt x="700" y="1070"/>
                  </a:lnTo>
                  <a:lnTo>
                    <a:pt x="700" y="1430"/>
                  </a:lnTo>
                  <a:lnTo>
                    <a:pt x="700" y="1430"/>
                  </a:lnTo>
                  <a:lnTo>
                    <a:pt x="700" y="1442"/>
                  </a:lnTo>
                  <a:lnTo>
                    <a:pt x="700" y="1442"/>
                  </a:lnTo>
                  <a:lnTo>
                    <a:pt x="700" y="1460"/>
                  </a:lnTo>
                  <a:lnTo>
                    <a:pt x="700" y="1840"/>
                  </a:lnTo>
                  <a:lnTo>
                    <a:pt x="700" y="1840"/>
                  </a:lnTo>
                  <a:lnTo>
                    <a:pt x="702" y="1860"/>
                  </a:lnTo>
                  <a:lnTo>
                    <a:pt x="708" y="1880"/>
                  </a:lnTo>
                  <a:lnTo>
                    <a:pt x="718" y="1898"/>
                  </a:lnTo>
                  <a:lnTo>
                    <a:pt x="730" y="1912"/>
                  </a:lnTo>
                  <a:lnTo>
                    <a:pt x="744" y="1924"/>
                  </a:lnTo>
                  <a:lnTo>
                    <a:pt x="760" y="1932"/>
                  </a:lnTo>
                  <a:lnTo>
                    <a:pt x="778" y="1938"/>
                  </a:lnTo>
                  <a:lnTo>
                    <a:pt x="794" y="1940"/>
                  </a:lnTo>
                  <a:lnTo>
                    <a:pt x="824" y="1940"/>
                  </a:lnTo>
                  <a:lnTo>
                    <a:pt x="824" y="1940"/>
                  </a:lnTo>
                  <a:lnTo>
                    <a:pt x="844" y="1938"/>
                  </a:lnTo>
                  <a:lnTo>
                    <a:pt x="864" y="1932"/>
                  </a:lnTo>
                  <a:lnTo>
                    <a:pt x="882" y="1924"/>
                  </a:lnTo>
                  <a:lnTo>
                    <a:pt x="896" y="1912"/>
                  </a:lnTo>
                  <a:lnTo>
                    <a:pt x="908" y="1898"/>
                  </a:lnTo>
                  <a:lnTo>
                    <a:pt x="918" y="1880"/>
                  </a:lnTo>
                  <a:lnTo>
                    <a:pt x="924" y="1860"/>
                  </a:lnTo>
                  <a:lnTo>
                    <a:pt x="926" y="1840"/>
                  </a:lnTo>
                  <a:lnTo>
                    <a:pt x="926" y="1460"/>
                  </a:lnTo>
                  <a:lnTo>
                    <a:pt x="926" y="1460"/>
                  </a:lnTo>
                  <a:lnTo>
                    <a:pt x="926" y="1442"/>
                  </a:lnTo>
                  <a:lnTo>
                    <a:pt x="926" y="1442"/>
                  </a:lnTo>
                  <a:lnTo>
                    <a:pt x="926" y="1430"/>
                  </a:lnTo>
                  <a:lnTo>
                    <a:pt x="926" y="1070"/>
                  </a:lnTo>
                  <a:lnTo>
                    <a:pt x="926" y="1040"/>
                  </a:lnTo>
                  <a:lnTo>
                    <a:pt x="926" y="768"/>
                  </a:lnTo>
                  <a:lnTo>
                    <a:pt x="926" y="768"/>
                  </a:lnTo>
                  <a:lnTo>
                    <a:pt x="896" y="768"/>
                  </a:lnTo>
                  <a:lnTo>
                    <a:pt x="896" y="768"/>
                  </a:lnTo>
                  <a:lnTo>
                    <a:pt x="878" y="766"/>
                  </a:lnTo>
                  <a:lnTo>
                    <a:pt x="860" y="764"/>
                  </a:lnTo>
                  <a:lnTo>
                    <a:pt x="842" y="760"/>
                  </a:lnTo>
                  <a:lnTo>
                    <a:pt x="826" y="752"/>
                  </a:lnTo>
                  <a:lnTo>
                    <a:pt x="812" y="744"/>
                  </a:lnTo>
                  <a:lnTo>
                    <a:pt x="798" y="732"/>
                  </a:lnTo>
                  <a:lnTo>
                    <a:pt x="786" y="720"/>
                  </a:lnTo>
                  <a:lnTo>
                    <a:pt x="776" y="704"/>
                  </a:lnTo>
                  <a:lnTo>
                    <a:pt x="776" y="704"/>
                  </a:lnTo>
                  <a:lnTo>
                    <a:pt x="770" y="690"/>
                  </a:lnTo>
                  <a:lnTo>
                    <a:pt x="766" y="676"/>
                  </a:lnTo>
                  <a:lnTo>
                    <a:pt x="762" y="662"/>
                  </a:lnTo>
                  <a:lnTo>
                    <a:pt x="760" y="648"/>
                  </a:lnTo>
                  <a:lnTo>
                    <a:pt x="760" y="634"/>
                  </a:lnTo>
                  <a:lnTo>
                    <a:pt x="760" y="620"/>
                  </a:lnTo>
                  <a:lnTo>
                    <a:pt x="762" y="608"/>
                  </a:lnTo>
                  <a:lnTo>
                    <a:pt x="764" y="594"/>
                  </a:lnTo>
                  <a:lnTo>
                    <a:pt x="774" y="568"/>
                  </a:lnTo>
                  <a:lnTo>
                    <a:pt x="786" y="544"/>
                  </a:lnTo>
                  <a:lnTo>
                    <a:pt x="794" y="532"/>
                  </a:lnTo>
                  <a:lnTo>
                    <a:pt x="804" y="522"/>
                  </a:lnTo>
                  <a:lnTo>
                    <a:pt x="814" y="514"/>
                  </a:lnTo>
                  <a:lnTo>
                    <a:pt x="824" y="504"/>
                  </a:lnTo>
                  <a:lnTo>
                    <a:pt x="926" y="438"/>
                  </a:lnTo>
                  <a:lnTo>
                    <a:pt x="926" y="242"/>
                  </a:lnTo>
                  <a:lnTo>
                    <a:pt x="1062" y="430"/>
                  </a:lnTo>
                  <a:lnTo>
                    <a:pt x="856" y="548"/>
                  </a:lnTo>
                  <a:lnTo>
                    <a:pt x="856" y="548"/>
                  </a:lnTo>
                  <a:lnTo>
                    <a:pt x="842" y="560"/>
                  </a:lnTo>
                  <a:lnTo>
                    <a:pt x="828" y="574"/>
                  </a:lnTo>
                  <a:lnTo>
                    <a:pt x="818" y="590"/>
                  </a:lnTo>
                  <a:lnTo>
                    <a:pt x="812" y="606"/>
                  </a:lnTo>
                  <a:lnTo>
                    <a:pt x="810" y="624"/>
                  </a:lnTo>
                  <a:lnTo>
                    <a:pt x="810" y="642"/>
                  </a:lnTo>
                  <a:lnTo>
                    <a:pt x="816" y="658"/>
                  </a:lnTo>
                  <a:lnTo>
                    <a:pt x="824" y="674"/>
                  </a:lnTo>
                  <a:lnTo>
                    <a:pt x="824" y="674"/>
                  </a:lnTo>
                  <a:lnTo>
                    <a:pt x="834" y="688"/>
                  </a:lnTo>
                  <a:lnTo>
                    <a:pt x="846" y="700"/>
                  </a:lnTo>
                  <a:lnTo>
                    <a:pt x="860" y="710"/>
                  </a:lnTo>
                  <a:lnTo>
                    <a:pt x="876" y="716"/>
                  </a:lnTo>
                  <a:lnTo>
                    <a:pt x="894" y="718"/>
                  </a:lnTo>
                  <a:lnTo>
                    <a:pt x="910" y="718"/>
                  </a:lnTo>
                  <a:lnTo>
                    <a:pt x="928" y="712"/>
                  </a:lnTo>
                  <a:lnTo>
                    <a:pt x="946" y="704"/>
                  </a:lnTo>
                  <a:lnTo>
                    <a:pt x="1236" y="526"/>
                  </a:lnTo>
                  <a:lnTo>
                    <a:pt x="1236" y="526"/>
                  </a:lnTo>
                  <a:lnTo>
                    <a:pt x="1242" y="524"/>
                  </a:lnTo>
                  <a:lnTo>
                    <a:pt x="1244" y="524"/>
                  </a:lnTo>
                  <a:lnTo>
                    <a:pt x="1244" y="522"/>
                  </a:lnTo>
                  <a:lnTo>
                    <a:pt x="1244" y="522"/>
                  </a:lnTo>
                  <a:lnTo>
                    <a:pt x="1244" y="522"/>
                  </a:lnTo>
                  <a:lnTo>
                    <a:pt x="1254" y="522"/>
                  </a:lnTo>
                  <a:lnTo>
                    <a:pt x="1254" y="522"/>
                  </a:lnTo>
                  <a:lnTo>
                    <a:pt x="1262" y="510"/>
                  </a:lnTo>
                  <a:lnTo>
                    <a:pt x="1274" y="496"/>
                  </a:lnTo>
                  <a:lnTo>
                    <a:pt x="1274" y="496"/>
                  </a:lnTo>
                  <a:lnTo>
                    <a:pt x="1274" y="490"/>
                  </a:lnTo>
                  <a:lnTo>
                    <a:pt x="1274" y="490"/>
                  </a:lnTo>
                  <a:lnTo>
                    <a:pt x="1280" y="486"/>
                  </a:lnTo>
                  <a:lnTo>
                    <a:pt x="1282" y="480"/>
                  </a:lnTo>
                  <a:lnTo>
                    <a:pt x="1284" y="472"/>
                  </a:lnTo>
                  <a:lnTo>
                    <a:pt x="1284" y="462"/>
                  </a:lnTo>
                  <a:lnTo>
                    <a:pt x="1284" y="462"/>
                  </a:lnTo>
                  <a:lnTo>
                    <a:pt x="1286" y="462"/>
                  </a:lnTo>
                  <a:lnTo>
                    <a:pt x="1286" y="458"/>
                  </a:lnTo>
                  <a:lnTo>
                    <a:pt x="1284" y="448"/>
                  </a:lnTo>
                  <a:lnTo>
                    <a:pt x="1284" y="448"/>
                  </a:lnTo>
                  <a:lnTo>
                    <a:pt x="1286" y="442"/>
                  </a:lnTo>
                  <a:lnTo>
                    <a:pt x="1286" y="438"/>
                  </a:lnTo>
                  <a:lnTo>
                    <a:pt x="1286" y="436"/>
                  </a:lnTo>
                  <a:lnTo>
                    <a:pt x="1284" y="436"/>
                  </a:lnTo>
                  <a:lnTo>
                    <a:pt x="1284" y="436"/>
                  </a:lnTo>
                  <a:lnTo>
                    <a:pt x="1282" y="426"/>
                  </a:lnTo>
                  <a:lnTo>
                    <a:pt x="1280" y="420"/>
                  </a:lnTo>
                  <a:lnTo>
                    <a:pt x="1274" y="414"/>
                  </a:lnTo>
                  <a:lnTo>
                    <a:pt x="1274" y="41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7519988" y="1860550"/>
              <a:ext cx="688975" cy="688975"/>
            </a:xfrm>
            <a:custGeom>
              <a:avLst/>
              <a:gdLst>
                <a:gd name="T0" fmla="*/ 212 w 434"/>
                <a:gd name="T1" fmla="*/ 434 h 434"/>
                <a:gd name="T2" fmla="*/ 256 w 434"/>
                <a:gd name="T3" fmla="*/ 430 h 434"/>
                <a:gd name="T4" fmla="*/ 298 w 434"/>
                <a:gd name="T5" fmla="*/ 418 h 434"/>
                <a:gd name="T6" fmla="*/ 336 w 434"/>
                <a:gd name="T7" fmla="*/ 396 h 434"/>
                <a:gd name="T8" fmla="*/ 370 w 434"/>
                <a:gd name="T9" fmla="*/ 370 h 434"/>
                <a:gd name="T10" fmla="*/ 396 w 434"/>
                <a:gd name="T11" fmla="*/ 336 h 434"/>
                <a:gd name="T12" fmla="*/ 416 w 434"/>
                <a:gd name="T13" fmla="*/ 300 h 434"/>
                <a:gd name="T14" fmla="*/ 430 w 434"/>
                <a:gd name="T15" fmla="*/ 258 h 434"/>
                <a:gd name="T16" fmla="*/ 434 w 434"/>
                <a:gd name="T17" fmla="*/ 214 h 434"/>
                <a:gd name="T18" fmla="*/ 432 w 434"/>
                <a:gd name="T19" fmla="*/ 194 h 434"/>
                <a:gd name="T20" fmla="*/ 424 w 434"/>
                <a:gd name="T21" fmla="*/ 152 h 434"/>
                <a:gd name="T22" fmla="*/ 408 w 434"/>
                <a:gd name="T23" fmla="*/ 114 h 434"/>
                <a:gd name="T24" fmla="*/ 384 w 434"/>
                <a:gd name="T25" fmla="*/ 80 h 434"/>
                <a:gd name="T26" fmla="*/ 354 w 434"/>
                <a:gd name="T27" fmla="*/ 50 h 434"/>
                <a:gd name="T28" fmla="*/ 318 w 434"/>
                <a:gd name="T29" fmla="*/ 26 h 434"/>
                <a:gd name="T30" fmla="*/ 278 w 434"/>
                <a:gd name="T31" fmla="*/ 10 h 434"/>
                <a:gd name="T32" fmla="*/ 234 w 434"/>
                <a:gd name="T33" fmla="*/ 2 h 434"/>
                <a:gd name="T34" fmla="*/ 212 w 434"/>
                <a:gd name="T35" fmla="*/ 0 h 434"/>
                <a:gd name="T36" fmla="*/ 170 w 434"/>
                <a:gd name="T37" fmla="*/ 4 h 434"/>
                <a:gd name="T38" fmla="*/ 132 w 434"/>
                <a:gd name="T39" fmla="*/ 18 h 434"/>
                <a:gd name="T40" fmla="*/ 96 w 434"/>
                <a:gd name="T41" fmla="*/ 38 h 434"/>
                <a:gd name="T42" fmla="*/ 64 w 434"/>
                <a:gd name="T43" fmla="*/ 64 h 434"/>
                <a:gd name="T44" fmla="*/ 38 w 434"/>
                <a:gd name="T45" fmla="*/ 96 h 434"/>
                <a:gd name="T46" fmla="*/ 18 w 434"/>
                <a:gd name="T47" fmla="*/ 132 h 434"/>
                <a:gd name="T48" fmla="*/ 4 w 434"/>
                <a:gd name="T49" fmla="*/ 172 h 434"/>
                <a:gd name="T50" fmla="*/ 0 w 434"/>
                <a:gd name="T51" fmla="*/ 214 h 434"/>
                <a:gd name="T52" fmla="*/ 2 w 434"/>
                <a:gd name="T53" fmla="*/ 236 h 434"/>
                <a:gd name="T54" fmla="*/ 10 w 434"/>
                <a:gd name="T55" fmla="*/ 280 h 434"/>
                <a:gd name="T56" fmla="*/ 26 w 434"/>
                <a:gd name="T57" fmla="*/ 318 h 434"/>
                <a:gd name="T58" fmla="*/ 50 w 434"/>
                <a:gd name="T59" fmla="*/ 354 h 434"/>
                <a:gd name="T60" fmla="*/ 80 w 434"/>
                <a:gd name="T61" fmla="*/ 384 h 434"/>
                <a:gd name="T62" fmla="*/ 112 w 434"/>
                <a:gd name="T63" fmla="*/ 408 h 434"/>
                <a:gd name="T64" fmla="*/ 150 w 434"/>
                <a:gd name="T65" fmla="*/ 424 h 434"/>
                <a:gd name="T66" fmla="*/ 190 w 434"/>
                <a:gd name="T67" fmla="*/ 434 h 434"/>
                <a:gd name="T68" fmla="*/ 212 w 434"/>
                <a:gd name="T69" fmla="*/ 434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34">
                  <a:moveTo>
                    <a:pt x="212" y="434"/>
                  </a:moveTo>
                  <a:lnTo>
                    <a:pt x="212" y="434"/>
                  </a:lnTo>
                  <a:lnTo>
                    <a:pt x="234" y="434"/>
                  </a:lnTo>
                  <a:lnTo>
                    <a:pt x="256" y="430"/>
                  </a:lnTo>
                  <a:lnTo>
                    <a:pt x="278" y="424"/>
                  </a:lnTo>
                  <a:lnTo>
                    <a:pt x="298" y="418"/>
                  </a:lnTo>
                  <a:lnTo>
                    <a:pt x="318" y="408"/>
                  </a:lnTo>
                  <a:lnTo>
                    <a:pt x="336" y="396"/>
                  </a:lnTo>
                  <a:lnTo>
                    <a:pt x="354" y="384"/>
                  </a:lnTo>
                  <a:lnTo>
                    <a:pt x="370" y="370"/>
                  </a:lnTo>
                  <a:lnTo>
                    <a:pt x="384" y="354"/>
                  </a:lnTo>
                  <a:lnTo>
                    <a:pt x="396" y="336"/>
                  </a:lnTo>
                  <a:lnTo>
                    <a:pt x="408" y="318"/>
                  </a:lnTo>
                  <a:lnTo>
                    <a:pt x="416" y="300"/>
                  </a:lnTo>
                  <a:lnTo>
                    <a:pt x="424" y="280"/>
                  </a:lnTo>
                  <a:lnTo>
                    <a:pt x="430" y="258"/>
                  </a:lnTo>
                  <a:lnTo>
                    <a:pt x="432" y="236"/>
                  </a:lnTo>
                  <a:lnTo>
                    <a:pt x="434" y="214"/>
                  </a:lnTo>
                  <a:lnTo>
                    <a:pt x="434" y="214"/>
                  </a:lnTo>
                  <a:lnTo>
                    <a:pt x="432" y="194"/>
                  </a:lnTo>
                  <a:lnTo>
                    <a:pt x="430" y="172"/>
                  </a:lnTo>
                  <a:lnTo>
                    <a:pt x="424" y="152"/>
                  </a:lnTo>
                  <a:lnTo>
                    <a:pt x="416" y="132"/>
                  </a:lnTo>
                  <a:lnTo>
                    <a:pt x="408" y="114"/>
                  </a:lnTo>
                  <a:lnTo>
                    <a:pt x="396" y="96"/>
                  </a:lnTo>
                  <a:lnTo>
                    <a:pt x="384" y="80"/>
                  </a:lnTo>
                  <a:lnTo>
                    <a:pt x="370" y="64"/>
                  </a:lnTo>
                  <a:lnTo>
                    <a:pt x="354" y="50"/>
                  </a:lnTo>
                  <a:lnTo>
                    <a:pt x="336" y="38"/>
                  </a:lnTo>
                  <a:lnTo>
                    <a:pt x="318" y="26"/>
                  </a:lnTo>
                  <a:lnTo>
                    <a:pt x="298" y="18"/>
                  </a:lnTo>
                  <a:lnTo>
                    <a:pt x="278" y="10"/>
                  </a:lnTo>
                  <a:lnTo>
                    <a:pt x="256" y="4"/>
                  </a:lnTo>
                  <a:lnTo>
                    <a:pt x="234" y="2"/>
                  </a:lnTo>
                  <a:lnTo>
                    <a:pt x="212" y="0"/>
                  </a:lnTo>
                  <a:lnTo>
                    <a:pt x="212" y="0"/>
                  </a:lnTo>
                  <a:lnTo>
                    <a:pt x="190" y="2"/>
                  </a:lnTo>
                  <a:lnTo>
                    <a:pt x="170" y="4"/>
                  </a:lnTo>
                  <a:lnTo>
                    <a:pt x="150" y="10"/>
                  </a:lnTo>
                  <a:lnTo>
                    <a:pt x="132" y="18"/>
                  </a:lnTo>
                  <a:lnTo>
                    <a:pt x="112" y="26"/>
                  </a:lnTo>
                  <a:lnTo>
                    <a:pt x="96" y="38"/>
                  </a:lnTo>
                  <a:lnTo>
                    <a:pt x="80" y="50"/>
                  </a:lnTo>
                  <a:lnTo>
                    <a:pt x="64" y="64"/>
                  </a:lnTo>
                  <a:lnTo>
                    <a:pt x="50" y="80"/>
                  </a:lnTo>
                  <a:lnTo>
                    <a:pt x="38" y="96"/>
                  </a:lnTo>
                  <a:lnTo>
                    <a:pt x="26" y="114"/>
                  </a:lnTo>
                  <a:lnTo>
                    <a:pt x="18" y="132"/>
                  </a:lnTo>
                  <a:lnTo>
                    <a:pt x="10" y="152"/>
                  </a:lnTo>
                  <a:lnTo>
                    <a:pt x="4" y="172"/>
                  </a:lnTo>
                  <a:lnTo>
                    <a:pt x="2" y="194"/>
                  </a:lnTo>
                  <a:lnTo>
                    <a:pt x="0" y="214"/>
                  </a:lnTo>
                  <a:lnTo>
                    <a:pt x="0" y="214"/>
                  </a:lnTo>
                  <a:lnTo>
                    <a:pt x="2" y="236"/>
                  </a:lnTo>
                  <a:lnTo>
                    <a:pt x="4" y="258"/>
                  </a:lnTo>
                  <a:lnTo>
                    <a:pt x="10" y="280"/>
                  </a:lnTo>
                  <a:lnTo>
                    <a:pt x="18" y="300"/>
                  </a:lnTo>
                  <a:lnTo>
                    <a:pt x="26" y="318"/>
                  </a:lnTo>
                  <a:lnTo>
                    <a:pt x="38" y="336"/>
                  </a:lnTo>
                  <a:lnTo>
                    <a:pt x="50" y="354"/>
                  </a:lnTo>
                  <a:lnTo>
                    <a:pt x="64" y="370"/>
                  </a:lnTo>
                  <a:lnTo>
                    <a:pt x="80" y="384"/>
                  </a:lnTo>
                  <a:lnTo>
                    <a:pt x="96" y="396"/>
                  </a:lnTo>
                  <a:lnTo>
                    <a:pt x="112" y="408"/>
                  </a:lnTo>
                  <a:lnTo>
                    <a:pt x="132" y="418"/>
                  </a:lnTo>
                  <a:lnTo>
                    <a:pt x="150" y="424"/>
                  </a:lnTo>
                  <a:lnTo>
                    <a:pt x="170" y="430"/>
                  </a:lnTo>
                  <a:lnTo>
                    <a:pt x="190" y="434"/>
                  </a:lnTo>
                  <a:lnTo>
                    <a:pt x="212" y="434"/>
                  </a:lnTo>
                  <a:lnTo>
                    <a:pt x="212" y="43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4" name="矩形 23"/>
          <p:cNvSpPr/>
          <p:nvPr/>
        </p:nvSpPr>
        <p:spPr>
          <a:xfrm>
            <a:off x="5760454" y="5463838"/>
            <a:ext cx="575800" cy="1323439"/>
          </a:xfrm>
          <a:prstGeom prst="rect">
            <a:avLst/>
          </a:prstGeom>
        </p:spPr>
        <p:txBody>
          <a:bodyPr wrap="none">
            <a:spAutoFit/>
          </a:bodyPr>
          <a:lstStyle/>
          <a:p>
            <a:pPr lvl="0" algn="ctr"/>
            <a:r>
              <a:rPr lang="en-US" altLang="zh-CN" sz="8000" dirty="0" smtClean="0">
                <a:solidFill>
                  <a:prstClr val="white"/>
                </a:solidFill>
                <a:ea typeface="MS Gothic" panose="020B0609070205080204" pitchFamily="49" charset="-128"/>
              </a:rPr>
              <a:t>1</a:t>
            </a:r>
            <a:endParaRPr lang="zh-CN" altLang="en-US" sz="8000" dirty="0">
              <a:solidFill>
                <a:prstClr val="white"/>
              </a:solidFill>
              <a:ea typeface="MS Gothic" panose="020B0609070205080204" pitchFamily="49" charset="-128"/>
            </a:endParaRPr>
          </a:p>
        </p:txBody>
      </p:sp>
      <p:sp>
        <p:nvSpPr>
          <p:cNvPr id="25" name="矩形 24"/>
          <p:cNvSpPr/>
          <p:nvPr/>
        </p:nvSpPr>
        <p:spPr>
          <a:xfrm>
            <a:off x="7655775" y="5873274"/>
            <a:ext cx="532517" cy="923330"/>
          </a:xfrm>
          <a:prstGeom prst="rect">
            <a:avLst/>
          </a:prstGeom>
        </p:spPr>
        <p:txBody>
          <a:bodyPr wrap="none">
            <a:spAutoFit/>
          </a:bodyPr>
          <a:lstStyle/>
          <a:p>
            <a:pPr lvl="0" algn="ctr"/>
            <a:r>
              <a:rPr lang="en-US" altLang="zh-CN" sz="5400" dirty="0" smtClean="0">
                <a:solidFill>
                  <a:prstClr val="white"/>
                </a:solidFill>
                <a:ea typeface="MS Gothic" panose="020B0609070205080204" pitchFamily="49" charset="-128"/>
              </a:rPr>
              <a:t>2</a:t>
            </a:r>
            <a:endParaRPr lang="zh-CN" altLang="en-US" sz="5400" dirty="0">
              <a:solidFill>
                <a:prstClr val="white"/>
              </a:solidFill>
              <a:ea typeface="MS Gothic" panose="020B0609070205080204" pitchFamily="49" charset="-128"/>
            </a:endParaRPr>
          </a:p>
        </p:txBody>
      </p:sp>
      <p:sp>
        <p:nvSpPr>
          <p:cNvPr id="26" name="矩形 25"/>
          <p:cNvSpPr/>
          <p:nvPr/>
        </p:nvSpPr>
        <p:spPr>
          <a:xfrm>
            <a:off x="3996632" y="6037050"/>
            <a:ext cx="511679" cy="830997"/>
          </a:xfrm>
          <a:prstGeom prst="rect">
            <a:avLst/>
          </a:prstGeom>
        </p:spPr>
        <p:txBody>
          <a:bodyPr wrap="none">
            <a:spAutoFit/>
          </a:bodyPr>
          <a:lstStyle/>
          <a:p>
            <a:pPr lvl="0" algn="ctr"/>
            <a:r>
              <a:rPr lang="en-US" altLang="zh-CN" sz="4800" dirty="0" smtClean="0">
                <a:solidFill>
                  <a:prstClr val="white"/>
                </a:solidFill>
                <a:ea typeface="MS Gothic" panose="020B0609070205080204" pitchFamily="49" charset="-128"/>
              </a:rPr>
              <a:t>3</a:t>
            </a:r>
            <a:endParaRPr lang="zh-CN" altLang="en-US" sz="4800" dirty="0">
              <a:solidFill>
                <a:prstClr val="white"/>
              </a:solidFill>
              <a:ea typeface="MS Gothic" panose="020B0609070205080204" pitchFamily="49" charset="-128"/>
            </a:endParaRPr>
          </a:p>
        </p:txBody>
      </p:sp>
      <p:sp>
        <p:nvSpPr>
          <p:cNvPr id="27" name="圆角矩形标注 26"/>
          <p:cNvSpPr/>
          <p:nvPr/>
        </p:nvSpPr>
        <p:spPr>
          <a:xfrm>
            <a:off x="149249" y="3368012"/>
            <a:ext cx="2879678" cy="1665026"/>
          </a:xfrm>
          <a:prstGeom prst="wedgeRoundRectCallout">
            <a:avLst>
              <a:gd name="adj1" fmla="val 70162"/>
              <a:gd name="adj2" fmla="val 5124"/>
              <a:gd name="adj3" fmla="val 1666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圆角矩形标注 27"/>
          <p:cNvSpPr/>
          <p:nvPr/>
        </p:nvSpPr>
        <p:spPr>
          <a:xfrm>
            <a:off x="2005060" y="1187380"/>
            <a:ext cx="2879678" cy="1665026"/>
          </a:xfrm>
          <a:prstGeom prst="wedgeRoundRectCallout">
            <a:avLst>
              <a:gd name="adj1" fmla="val 66370"/>
              <a:gd name="adj2" fmla="val -17008"/>
              <a:gd name="adj3" fmla="val 1666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圆角矩形标注 28"/>
          <p:cNvSpPr/>
          <p:nvPr/>
        </p:nvSpPr>
        <p:spPr>
          <a:xfrm>
            <a:off x="8893982" y="577981"/>
            <a:ext cx="2879678" cy="1665026"/>
          </a:xfrm>
          <a:prstGeom prst="wedgeRoundRectCallout">
            <a:avLst>
              <a:gd name="adj1" fmla="val -67279"/>
              <a:gd name="adj2" fmla="val 45287"/>
              <a:gd name="adj3" fmla="val 1666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0" name="图片 29"/>
          <p:cNvPicPr>
            <a:picLocks noChangeAspect="1"/>
          </p:cNvPicPr>
          <p:nvPr/>
        </p:nvPicPr>
        <p:blipFill>
          <a:blip r:embed="rId2" cstate="print">
            <a:extLst>
              <a:ext uri="{BEBA8EAE-BF5A-486C-A8C5-ECC9F3942E4B}">
                <a14:imgProps xmlns:a14="http://schemas.microsoft.com/office/drawing/2010/main" xmlns="">
                  <a14:imgLayer r:embed="rId3">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131655" y="758805"/>
            <a:ext cx="597112" cy="1346759"/>
          </a:xfrm>
          <a:prstGeom prst="rect">
            <a:avLst/>
          </a:prstGeom>
        </p:spPr>
      </p:pic>
      <p:pic>
        <p:nvPicPr>
          <p:cNvPr id="31" name="图片 30"/>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208572" y="1430453"/>
            <a:ext cx="848622" cy="1202901"/>
          </a:xfrm>
          <a:prstGeom prst="rect">
            <a:avLst/>
          </a:prstGeom>
        </p:spPr>
      </p:pic>
      <p:pic>
        <p:nvPicPr>
          <p:cNvPr id="32" name="图片 31"/>
          <p:cNvPicPr>
            <a:picLocks noChangeAspect="1"/>
          </p:cNvPicPr>
          <p:nvPr/>
        </p:nvPicPr>
        <p:blipFill>
          <a:blip r:embed="rId6" cstate="print">
            <a:extLst>
              <a:ext uri="{BEBA8EAE-BF5A-486C-A8C5-ECC9F3942E4B}">
                <a14:imgProps xmlns:a14="http://schemas.microsoft.com/office/drawing/2010/main" xmlns="">
                  <a14:imgLayer r:embed="rId7">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flipH="1">
            <a:off x="368490" y="3627171"/>
            <a:ext cx="614336" cy="1236890"/>
          </a:xfrm>
          <a:prstGeom prst="rect">
            <a:avLst/>
          </a:prstGeom>
        </p:spPr>
      </p:pic>
      <p:sp>
        <p:nvSpPr>
          <p:cNvPr id="33" name="文本框 32"/>
          <p:cNvSpPr txBox="1"/>
          <p:nvPr/>
        </p:nvSpPr>
        <p:spPr>
          <a:xfrm>
            <a:off x="2406716" y="2018364"/>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4" name="文本框 33"/>
          <p:cNvSpPr txBox="1"/>
          <p:nvPr/>
        </p:nvSpPr>
        <p:spPr>
          <a:xfrm>
            <a:off x="9375014" y="1442597"/>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5" name="文本框 34"/>
          <p:cNvSpPr txBox="1"/>
          <p:nvPr/>
        </p:nvSpPr>
        <p:spPr>
          <a:xfrm>
            <a:off x="603316" y="4200524"/>
            <a:ext cx="271297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Tree>
    <p:extLst>
      <p:ext uri="{BB962C8B-B14F-4D97-AF65-F5344CB8AC3E}">
        <p14:creationId xmlns:p14="http://schemas.microsoft.com/office/powerpoint/2010/main" xmlns="" val="75306043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 name="组合 46"/>
          <p:cNvGrpSpPr/>
          <p:nvPr/>
        </p:nvGrpSpPr>
        <p:grpSpPr>
          <a:xfrm>
            <a:off x="6624520" y="3302794"/>
            <a:ext cx="2281239" cy="2293938"/>
            <a:chOff x="6824663" y="3368675"/>
            <a:chExt cx="2089151" cy="2125663"/>
          </a:xfrm>
        </p:grpSpPr>
        <p:sp>
          <p:nvSpPr>
            <p:cNvPr id="41" name="AutoShape 34"/>
            <p:cNvSpPr>
              <a:spLocks noChangeAspect="1" noChangeArrowheads="1" noTextEdit="1"/>
            </p:cNvSpPr>
            <p:nvPr/>
          </p:nvSpPr>
          <p:spPr bwMode="auto">
            <a:xfrm>
              <a:off x="6824663" y="3368675"/>
              <a:ext cx="2089150" cy="212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6"/>
            <p:cNvSpPr>
              <a:spLocks/>
            </p:cNvSpPr>
            <p:nvPr/>
          </p:nvSpPr>
          <p:spPr bwMode="auto">
            <a:xfrm>
              <a:off x="6985001" y="3609975"/>
              <a:ext cx="1768475" cy="1108075"/>
            </a:xfrm>
            <a:custGeom>
              <a:avLst/>
              <a:gdLst>
                <a:gd name="T0" fmla="*/ 1114 w 1114"/>
                <a:gd name="T1" fmla="*/ 325 h 698"/>
                <a:gd name="T2" fmla="*/ 1114 w 1114"/>
                <a:gd name="T3" fmla="*/ 261 h 698"/>
                <a:gd name="T4" fmla="*/ 1114 w 1114"/>
                <a:gd name="T5" fmla="*/ 0 h 698"/>
                <a:gd name="T6" fmla="*/ 724 w 1114"/>
                <a:gd name="T7" fmla="*/ 0 h 698"/>
                <a:gd name="T8" fmla="*/ 379 w 1114"/>
                <a:gd name="T9" fmla="*/ 0 h 698"/>
                <a:gd name="T10" fmla="*/ 0 w 1114"/>
                <a:gd name="T11" fmla="*/ 0 h 698"/>
                <a:gd name="T12" fmla="*/ 0 w 1114"/>
                <a:gd name="T13" fmla="*/ 256 h 698"/>
                <a:gd name="T14" fmla="*/ 0 w 1114"/>
                <a:gd name="T15" fmla="*/ 335 h 698"/>
                <a:gd name="T16" fmla="*/ 549 w 1114"/>
                <a:gd name="T17" fmla="*/ 698 h 698"/>
                <a:gd name="T18" fmla="*/ 1114 w 1114"/>
                <a:gd name="T19" fmla="*/ 325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4" h="698">
                  <a:moveTo>
                    <a:pt x="1114" y="325"/>
                  </a:moveTo>
                  <a:lnTo>
                    <a:pt x="1114" y="261"/>
                  </a:lnTo>
                  <a:lnTo>
                    <a:pt x="1114" y="0"/>
                  </a:lnTo>
                  <a:lnTo>
                    <a:pt x="724" y="0"/>
                  </a:lnTo>
                  <a:lnTo>
                    <a:pt x="379" y="0"/>
                  </a:lnTo>
                  <a:lnTo>
                    <a:pt x="0" y="0"/>
                  </a:lnTo>
                  <a:lnTo>
                    <a:pt x="0" y="256"/>
                  </a:lnTo>
                  <a:lnTo>
                    <a:pt x="0" y="335"/>
                  </a:lnTo>
                  <a:lnTo>
                    <a:pt x="549" y="698"/>
                  </a:lnTo>
                  <a:lnTo>
                    <a:pt x="1114" y="325"/>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37"/>
            <p:cNvSpPr>
              <a:spLocks/>
            </p:cNvSpPr>
            <p:nvPr/>
          </p:nvSpPr>
          <p:spPr bwMode="auto">
            <a:xfrm>
              <a:off x="8820151" y="4003675"/>
              <a:ext cx="93663" cy="122238"/>
            </a:xfrm>
            <a:custGeom>
              <a:avLst/>
              <a:gdLst>
                <a:gd name="T0" fmla="*/ 59 w 59"/>
                <a:gd name="T1" fmla="*/ 40 h 77"/>
                <a:gd name="T2" fmla="*/ 0 w 59"/>
                <a:gd name="T3" fmla="*/ 0 h 77"/>
                <a:gd name="T4" fmla="*/ 0 w 59"/>
                <a:gd name="T5" fmla="*/ 77 h 77"/>
                <a:gd name="T6" fmla="*/ 0 w 59"/>
                <a:gd name="T7" fmla="*/ 77 h 77"/>
                <a:gd name="T8" fmla="*/ 3 w 59"/>
                <a:gd name="T9" fmla="*/ 73 h 77"/>
                <a:gd name="T10" fmla="*/ 5 w 59"/>
                <a:gd name="T11" fmla="*/ 70 h 77"/>
                <a:gd name="T12" fmla="*/ 8 w 59"/>
                <a:gd name="T13" fmla="*/ 70 h 77"/>
                <a:gd name="T14" fmla="*/ 12 w 59"/>
                <a:gd name="T15" fmla="*/ 70 h 77"/>
                <a:gd name="T16" fmla="*/ 59 w 59"/>
                <a:gd name="T17" fmla="*/ 4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77">
                  <a:moveTo>
                    <a:pt x="59" y="40"/>
                  </a:moveTo>
                  <a:lnTo>
                    <a:pt x="0" y="0"/>
                  </a:lnTo>
                  <a:lnTo>
                    <a:pt x="0" y="77"/>
                  </a:lnTo>
                  <a:lnTo>
                    <a:pt x="0" y="77"/>
                  </a:lnTo>
                  <a:lnTo>
                    <a:pt x="3" y="73"/>
                  </a:lnTo>
                  <a:lnTo>
                    <a:pt x="5" y="70"/>
                  </a:lnTo>
                  <a:lnTo>
                    <a:pt x="8" y="70"/>
                  </a:lnTo>
                  <a:lnTo>
                    <a:pt x="12" y="70"/>
                  </a:lnTo>
                  <a:lnTo>
                    <a:pt x="59" y="4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38"/>
            <p:cNvSpPr>
              <a:spLocks/>
            </p:cNvSpPr>
            <p:nvPr/>
          </p:nvSpPr>
          <p:spPr bwMode="auto">
            <a:xfrm>
              <a:off x="7575551" y="3368675"/>
              <a:ext cx="577850" cy="190500"/>
            </a:xfrm>
            <a:custGeom>
              <a:avLst/>
              <a:gdLst>
                <a:gd name="T0" fmla="*/ 184 w 364"/>
                <a:gd name="T1" fmla="*/ 0 h 120"/>
                <a:gd name="T2" fmla="*/ 0 w 364"/>
                <a:gd name="T3" fmla="*/ 120 h 120"/>
                <a:gd name="T4" fmla="*/ 364 w 364"/>
                <a:gd name="T5" fmla="*/ 120 h 120"/>
                <a:gd name="T6" fmla="*/ 184 w 364"/>
                <a:gd name="T7" fmla="*/ 0 h 120"/>
              </a:gdLst>
              <a:ahLst/>
              <a:cxnLst>
                <a:cxn ang="0">
                  <a:pos x="T0" y="T1"/>
                </a:cxn>
                <a:cxn ang="0">
                  <a:pos x="T2" y="T3"/>
                </a:cxn>
                <a:cxn ang="0">
                  <a:pos x="T4" y="T5"/>
                </a:cxn>
                <a:cxn ang="0">
                  <a:pos x="T6" y="T7"/>
                </a:cxn>
              </a:cxnLst>
              <a:rect l="0" t="0" r="r" b="b"/>
              <a:pathLst>
                <a:path w="364" h="120">
                  <a:moveTo>
                    <a:pt x="184" y="0"/>
                  </a:moveTo>
                  <a:lnTo>
                    <a:pt x="0" y="120"/>
                  </a:lnTo>
                  <a:lnTo>
                    <a:pt x="364" y="120"/>
                  </a:lnTo>
                  <a:lnTo>
                    <a:pt x="184"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9"/>
            <p:cNvSpPr>
              <a:spLocks/>
            </p:cNvSpPr>
            <p:nvPr/>
          </p:nvSpPr>
          <p:spPr bwMode="auto">
            <a:xfrm>
              <a:off x="6824663" y="3995738"/>
              <a:ext cx="107950" cy="138113"/>
            </a:xfrm>
            <a:custGeom>
              <a:avLst/>
              <a:gdLst>
                <a:gd name="T0" fmla="*/ 68 w 68"/>
                <a:gd name="T1" fmla="*/ 0 h 87"/>
                <a:gd name="T2" fmla="*/ 0 w 68"/>
                <a:gd name="T3" fmla="*/ 45 h 87"/>
                <a:gd name="T4" fmla="*/ 68 w 68"/>
                <a:gd name="T5" fmla="*/ 87 h 87"/>
                <a:gd name="T6" fmla="*/ 68 w 68"/>
                <a:gd name="T7" fmla="*/ 0 h 87"/>
              </a:gdLst>
              <a:ahLst/>
              <a:cxnLst>
                <a:cxn ang="0">
                  <a:pos x="T0" y="T1"/>
                </a:cxn>
                <a:cxn ang="0">
                  <a:pos x="T2" y="T3"/>
                </a:cxn>
                <a:cxn ang="0">
                  <a:pos x="T4" y="T5"/>
                </a:cxn>
                <a:cxn ang="0">
                  <a:pos x="T6" y="T7"/>
                </a:cxn>
              </a:cxnLst>
              <a:rect l="0" t="0" r="r" b="b"/>
              <a:pathLst>
                <a:path w="68" h="87">
                  <a:moveTo>
                    <a:pt x="68" y="0"/>
                  </a:moveTo>
                  <a:lnTo>
                    <a:pt x="0" y="45"/>
                  </a:lnTo>
                  <a:lnTo>
                    <a:pt x="68" y="87"/>
                  </a:lnTo>
                  <a:lnTo>
                    <a:pt x="68"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0"/>
            <p:cNvSpPr>
              <a:spLocks/>
            </p:cNvSpPr>
            <p:nvPr/>
          </p:nvSpPr>
          <p:spPr bwMode="auto">
            <a:xfrm>
              <a:off x="6824663" y="4105275"/>
              <a:ext cx="2089150" cy="1389063"/>
            </a:xfrm>
            <a:custGeom>
              <a:avLst/>
              <a:gdLst>
                <a:gd name="T0" fmla="*/ 1210 w 1316"/>
                <a:gd name="T1" fmla="*/ 128 h 875"/>
                <a:gd name="T2" fmla="*/ 1210 w 1316"/>
                <a:gd name="T3" fmla="*/ 128 h 875"/>
                <a:gd name="T4" fmla="*/ 1210 w 1316"/>
                <a:gd name="T5" fmla="*/ 98 h 875"/>
                <a:gd name="T6" fmla="*/ 1213 w 1316"/>
                <a:gd name="T7" fmla="*/ 85 h 875"/>
                <a:gd name="T8" fmla="*/ 1215 w 1316"/>
                <a:gd name="T9" fmla="*/ 72 h 875"/>
                <a:gd name="T10" fmla="*/ 657 w 1316"/>
                <a:gd name="T11" fmla="*/ 445 h 875"/>
                <a:gd name="T12" fmla="*/ 68 w 1316"/>
                <a:gd name="T13" fmla="*/ 45 h 875"/>
                <a:gd name="T14" fmla="*/ 0 w 1316"/>
                <a:gd name="T15" fmla="*/ 0 h 875"/>
                <a:gd name="T16" fmla="*/ 0 w 1316"/>
                <a:gd name="T17" fmla="*/ 875 h 875"/>
                <a:gd name="T18" fmla="*/ 1316 w 1316"/>
                <a:gd name="T19" fmla="*/ 875 h 875"/>
                <a:gd name="T20" fmla="*/ 1316 w 1316"/>
                <a:gd name="T21" fmla="*/ 213 h 875"/>
                <a:gd name="T22" fmla="*/ 1316 w 1316"/>
                <a:gd name="T23" fmla="*/ 213 h 875"/>
                <a:gd name="T24" fmla="*/ 1306 w 1316"/>
                <a:gd name="T25" fmla="*/ 211 h 875"/>
                <a:gd name="T26" fmla="*/ 1296 w 1316"/>
                <a:gd name="T27" fmla="*/ 210 h 875"/>
                <a:gd name="T28" fmla="*/ 1287 w 1316"/>
                <a:gd name="T29" fmla="*/ 207 h 875"/>
                <a:gd name="T30" fmla="*/ 1278 w 1316"/>
                <a:gd name="T31" fmla="*/ 205 h 875"/>
                <a:gd name="T32" fmla="*/ 1269 w 1316"/>
                <a:gd name="T33" fmla="*/ 201 h 875"/>
                <a:gd name="T34" fmla="*/ 1261 w 1316"/>
                <a:gd name="T35" fmla="*/ 196 h 875"/>
                <a:gd name="T36" fmla="*/ 1247 w 1316"/>
                <a:gd name="T37" fmla="*/ 185 h 875"/>
                <a:gd name="T38" fmla="*/ 1234 w 1316"/>
                <a:gd name="T39" fmla="*/ 172 h 875"/>
                <a:gd name="T40" fmla="*/ 1223 w 1316"/>
                <a:gd name="T41" fmla="*/ 158 h 875"/>
                <a:gd name="T42" fmla="*/ 1215 w 1316"/>
                <a:gd name="T43" fmla="*/ 143 h 875"/>
                <a:gd name="T44" fmla="*/ 1210 w 1316"/>
                <a:gd name="T45" fmla="*/ 128 h 875"/>
                <a:gd name="T46" fmla="*/ 1210 w 1316"/>
                <a:gd name="T47" fmla="*/ 128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16" h="875">
                  <a:moveTo>
                    <a:pt x="1210" y="128"/>
                  </a:moveTo>
                  <a:lnTo>
                    <a:pt x="1210" y="128"/>
                  </a:lnTo>
                  <a:lnTo>
                    <a:pt x="1210" y="98"/>
                  </a:lnTo>
                  <a:lnTo>
                    <a:pt x="1213" y="85"/>
                  </a:lnTo>
                  <a:lnTo>
                    <a:pt x="1215" y="72"/>
                  </a:lnTo>
                  <a:lnTo>
                    <a:pt x="657" y="445"/>
                  </a:lnTo>
                  <a:lnTo>
                    <a:pt x="68" y="45"/>
                  </a:lnTo>
                  <a:lnTo>
                    <a:pt x="0" y="0"/>
                  </a:lnTo>
                  <a:lnTo>
                    <a:pt x="0" y="875"/>
                  </a:lnTo>
                  <a:lnTo>
                    <a:pt x="1316" y="875"/>
                  </a:lnTo>
                  <a:lnTo>
                    <a:pt x="1316" y="213"/>
                  </a:lnTo>
                  <a:lnTo>
                    <a:pt x="1316" y="213"/>
                  </a:lnTo>
                  <a:lnTo>
                    <a:pt x="1306" y="211"/>
                  </a:lnTo>
                  <a:lnTo>
                    <a:pt x="1296" y="210"/>
                  </a:lnTo>
                  <a:lnTo>
                    <a:pt x="1287" y="207"/>
                  </a:lnTo>
                  <a:lnTo>
                    <a:pt x="1278" y="205"/>
                  </a:lnTo>
                  <a:lnTo>
                    <a:pt x="1269" y="201"/>
                  </a:lnTo>
                  <a:lnTo>
                    <a:pt x="1261" y="196"/>
                  </a:lnTo>
                  <a:lnTo>
                    <a:pt x="1247" y="185"/>
                  </a:lnTo>
                  <a:lnTo>
                    <a:pt x="1234" y="172"/>
                  </a:lnTo>
                  <a:lnTo>
                    <a:pt x="1223" y="158"/>
                  </a:lnTo>
                  <a:lnTo>
                    <a:pt x="1215" y="143"/>
                  </a:lnTo>
                  <a:lnTo>
                    <a:pt x="1210" y="128"/>
                  </a:lnTo>
                  <a:lnTo>
                    <a:pt x="1210" y="12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9" name="组合 18"/>
          <p:cNvGrpSpPr/>
          <p:nvPr/>
        </p:nvGrpSpPr>
        <p:grpSpPr>
          <a:xfrm>
            <a:off x="4692651" y="2593975"/>
            <a:ext cx="1846263" cy="4133850"/>
            <a:chOff x="4692651" y="2593975"/>
            <a:chExt cx="1846263" cy="4133850"/>
          </a:xfrm>
        </p:grpSpPr>
        <p:sp>
          <p:nvSpPr>
            <p:cNvPr id="6" name="Freeform 5"/>
            <p:cNvSpPr>
              <a:spLocks/>
            </p:cNvSpPr>
            <p:nvPr/>
          </p:nvSpPr>
          <p:spPr bwMode="auto">
            <a:xfrm>
              <a:off x="4692651" y="2593975"/>
              <a:ext cx="1846263" cy="4133850"/>
            </a:xfrm>
            <a:custGeom>
              <a:avLst/>
              <a:gdLst>
                <a:gd name="T0" fmla="*/ 1161 w 1163"/>
                <a:gd name="T1" fmla="*/ 77 h 2604"/>
                <a:gd name="T2" fmla="*/ 1137 w 1163"/>
                <a:gd name="T3" fmla="*/ 28 h 2604"/>
                <a:gd name="T4" fmla="*/ 1094 w 1163"/>
                <a:gd name="T5" fmla="*/ 2 h 2604"/>
                <a:gd name="T6" fmla="*/ 1059 w 1163"/>
                <a:gd name="T7" fmla="*/ 2 h 2604"/>
                <a:gd name="T8" fmla="*/ 1014 w 1163"/>
                <a:gd name="T9" fmla="*/ 28 h 2604"/>
                <a:gd name="T10" fmla="*/ 991 w 1163"/>
                <a:gd name="T11" fmla="*/ 77 h 2604"/>
                <a:gd name="T12" fmla="*/ 734 w 1163"/>
                <a:gd name="T13" fmla="*/ 711 h 2604"/>
                <a:gd name="T14" fmla="*/ 728 w 1163"/>
                <a:gd name="T15" fmla="*/ 718 h 2604"/>
                <a:gd name="T16" fmla="*/ 436 w 1163"/>
                <a:gd name="T17" fmla="*/ 715 h 2604"/>
                <a:gd name="T18" fmla="*/ 175 w 1163"/>
                <a:gd name="T19" fmla="*/ 398 h 2604"/>
                <a:gd name="T20" fmla="*/ 174 w 1163"/>
                <a:gd name="T21" fmla="*/ 77 h 2604"/>
                <a:gd name="T22" fmla="*/ 151 w 1163"/>
                <a:gd name="T23" fmla="*/ 28 h 2604"/>
                <a:gd name="T24" fmla="*/ 109 w 1163"/>
                <a:gd name="T25" fmla="*/ 2 h 2604"/>
                <a:gd name="T26" fmla="*/ 74 w 1163"/>
                <a:gd name="T27" fmla="*/ 2 h 2604"/>
                <a:gd name="T28" fmla="*/ 27 w 1163"/>
                <a:gd name="T29" fmla="*/ 28 h 2604"/>
                <a:gd name="T30" fmla="*/ 1 w 1163"/>
                <a:gd name="T31" fmla="*/ 77 h 2604"/>
                <a:gd name="T32" fmla="*/ 0 w 1163"/>
                <a:gd name="T33" fmla="*/ 433 h 2604"/>
                <a:gd name="T34" fmla="*/ 5 w 1163"/>
                <a:gd name="T35" fmla="*/ 459 h 2604"/>
                <a:gd name="T36" fmla="*/ 302 w 1163"/>
                <a:gd name="T37" fmla="*/ 825 h 2604"/>
                <a:gd name="T38" fmla="*/ 307 w 1163"/>
                <a:gd name="T39" fmla="*/ 838 h 2604"/>
                <a:gd name="T40" fmla="*/ 307 w 1163"/>
                <a:gd name="T41" fmla="*/ 2115 h 2604"/>
                <a:gd name="T42" fmla="*/ 307 w 1163"/>
                <a:gd name="T43" fmla="*/ 2122 h 2604"/>
                <a:gd name="T44" fmla="*/ 307 w 1163"/>
                <a:gd name="T45" fmla="*/ 2512 h 2604"/>
                <a:gd name="T46" fmla="*/ 323 w 1163"/>
                <a:gd name="T47" fmla="*/ 2564 h 2604"/>
                <a:gd name="T48" fmla="*/ 365 w 1163"/>
                <a:gd name="T49" fmla="*/ 2597 h 2604"/>
                <a:gd name="T50" fmla="*/ 431 w 1163"/>
                <a:gd name="T51" fmla="*/ 2604 h 2604"/>
                <a:gd name="T52" fmla="*/ 469 w 1163"/>
                <a:gd name="T53" fmla="*/ 2597 h 2604"/>
                <a:gd name="T54" fmla="*/ 511 w 1163"/>
                <a:gd name="T55" fmla="*/ 2564 h 2604"/>
                <a:gd name="T56" fmla="*/ 525 w 1163"/>
                <a:gd name="T57" fmla="*/ 2512 h 2604"/>
                <a:gd name="T58" fmla="*/ 525 w 1163"/>
                <a:gd name="T59" fmla="*/ 2122 h 2604"/>
                <a:gd name="T60" fmla="*/ 525 w 1163"/>
                <a:gd name="T61" fmla="*/ 1776 h 2604"/>
                <a:gd name="T62" fmla="*/ 530 w 1163"/>
                <a:gd name="T63" fmla="*/ 1755 h 2604"/>
                <a:gd name="T64" fmla="*/ 553 w 1163"/>
                <a:gd name="T65" fmla="*/ 1727 h 2604"/>
                <a:gd name="T66" fmla="*/ 588 w 1163"/>
                <a:gd name="T67" fmla="*/ 1715 h 2604"/>
                <a:gd name="T68" fmla="*/ 605 w 1163"/>
                <a:gd name="T69" fmla="*/ 1720 h 2604"/>
                <a:gd name="T70" fmla="*/ 626 w 1163"/>
                <a:gd name="T71" fmla="*/ 1736 h 2604"/>
                <a:gd name="T72" fmla="*/ 638 w 1163"/>
                <a:gd name="T73" fmla="*/ 2115 h 2604"/>
                <a:gd name="T74" fmla="*/ 638 w 1163"/>
                <a:gd name="T75" fmla="*/ 2122 h 2604"/>
                <a:gd name="T76" fmla="*/ 638 w 1163"/>
                <a:gd name="T77" fmla="*/ 2512 h 2604"/>
                <a:gd name="T78" fmla="*/ 645 w 1163"/>
                <a:gd name="T79" fmla="*/ 2548 h 2604"/>
                <a:gd name="T80" fmla="*/ 683 w 1163"/>
                <a:gd name="T81" fmla="*/ 2590 h 2604"/>
                <a:gd name="T82" fmla="*/ 741 w 1163"/>
                <a:gd name="T83" fmla="*/ 2604 h 2604"/>
                <a:gd name="T84" fmla="*/ 784 w 1163"/>
                <a:gd name="T85" fmla="*/ 2602 h 2604"/>
                <a:gd name="T86" fmla="*/ 836 w 1163"/>
                <a:gd name="T87" fmla="*/ 2578 h 2604"/>
                <a:gd name="T88" fmla="*/ 862 w 1163"/>
                <a:gd name="T89" fmla="*/ 2540 h 2604"/>
                <a:gd name="T90" fmla="*/ 868 w 1163"/>
                <a:gd name="T91" fmla="*/ 2512 h 2604"/>
                <a:gd name="T92" fmla="*/ 868 w 1163"/>
                <a:gd name="T93" fmla="*/ 2122 h 2604"/>
                <a:gd name="T94" fmla="*/ 868 w 1163"/>
                <a:gd name="T95" fmla="*/ 1776 h 2604"/>
                <a:gd name="T96" fmla="*/ 868 w 1163"/>
                <a:gd name="T97" fmla="*/ 828 h 2604"/>
                <a:gd name="T98" fmla="*/ 1142 w 1163"/>
                <a:gd name="T99" fmla="*/ 484 h 2604"/>
                <a:gd name="T100" fmla="*/ 1163 w 1163"/>
                <a:gd name="T101" fmla="*/ 445 h 2604"/>
                <a:gd name="T102" fmla="*/ 1163 w 1163"/>
                <a:gd name="T103" fmla="*/ 96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63" h="2604">
                  <a:moveTo>
                    <a:pt x="1163" y="96"/>
                  </a:moveTo>
                  <a:lnTo>
                    <a:pt x="1163" y="96"/>
                  </a:lnTo>
                  <a:lnTo>
                    <a:pt x="1161" y="77"/>
                  </a:lnTo>
                  <a:lnTo>
                    <a:pt x="1156" y="59"/>
                  </a:lnTo>
                  <a:lnTo>
                    <a:pt x="1148" y="42"/>
                  </a:lnTo>
                  <a:lnTo>
                    <a:pt x="1137" y="28"/>
                  </a:lnTo>
                  <a:lnTo>
                    <a:pt x="1123" y="16"/>
                  </a:lnTo>
                  <a:lnTo>
                    <a:pt x="1109" y="7"/>
                  </a:lnTo>
                  <a:lnTo>
                    <a:pt x="1094" y="2"/>
                  </a:lnTo>
                  <a:lnTo>
                    <a:pt x="1078" y="0"/>
                  </a:lnTo>
                  <a:lnTo>
                    <a:pt x="1078" y="0"/>
                  </a:lnTo>
                  <a:lnTo>
                    <a:pt x="1059" y="2"/>
                  </a:lnTo>
                  <a:lnTo>
                    <a:pt x="1041" y="7"/>
                  </a:lnTo>
                  <a:lnTo>
                    <a:pt x="1028" y="16"/>
                  </a:lnTo>
                  <a:lnTo>
                    <a:pt x="1014" y="28"/>
                  </a:lnTo>
                  <a:lnTo>
                    <a:pt x="1003" y="42"/>
                  </a:lnTo>
                  <a:lnTo>
                    <a:pt x="996" y="59"/>
                  </a:lnTo>
                  <a:lnTo>
                    <a:pt x="991" y="77"/>
                  </a:lnTo>
                  <a:lnTo>
                    <a:pt x="989" y="96"/>
                  </a:lnTo>
                  <a:lnTo>
                    <a:pt x="989" y="398"/>
                  </a:lnTo>
                  <a:lnTo>
                    <a:pt x="734" y="711"/>
                  </a:lnTo>
                  <a:lnTo>
                    <a:pt x="734" y="711"/>
                  </a:lnTo>
                  <a:lnTo>
                    <a:pt x="728" y="713"/>
                  </a:lnTo>
                  <a:lnTo>
                    <a:pt x="728" y="718"/>
                  </a:lnTo>
                  <a:lnTo>
                    <a:pt x="438" y="718"/>
                  </a:lnTo>
                  <a:lnTo>
                    <a:pt x="438" y="718"/>
                  </a:lnTo>
                  <a:lnTo>
                    <a:pt x="436" y="715"/>
                  </a:lnTo>
                  <a:lnTo>
                    <a:pt x="434" y="713"/>
                  </a:lnTo>
                  <a:lnTo>
                    <a:pt x="431" y="711"/>
                  </a:lnTo>
                  <a:lnTo>
                    <a:pt x="175" y="398"/>
                  </a:lnTo>
                  <a:lnTo>
                    <a:pt x="175" y="96"/>
                  </a:lnTo>
                  <a:lnTo>
                    <a:pt x="175" y="96"/>
                  </a:lnTo>
                  <a:lnTo>
                    <a:pt x="174" y="77"/>
                  </a:lnTo>
                  <a:lnTo>
                    <a:pt x="168" y="59"/>
                  </a:lnTo>
                  <a:lnTo>
                    <a:pt x="161" y="42"/>
                  </a:lnTo>
                  <a:lnTo>
                    <a:pt x="151" y="28"/>
                  </a:lnTo>
                  <a:lnTo>
                    <a:pt x="139" y="16"/>
                  </a:lnTo>
                  <a:lnTo>
                    <a:pt x="125" y="7"/>
                  </a:lnTo>
                  <a:lnTo>
                    <a:pt x="109" y="2"/>
                  </a:lnTo>
                  <a:lnTo>
                    <a:pt x="92" y="0"/>
                  </a:lnTo>
                  <a:lnTo>
                    <a:pt x="92" y="0"/>
                  </a:lnTo>
                  <a:lnTo>
                    <a:pt x="74" y="2"/>
                  </a:lnTo>
                  <a:lnTo>
                    <a:pt x="57" y="7"/>
                  </a:lnTo>
                  <a:lnTo>
                    <a:pt x="41" y="16"/>
                  </a:lnTo>
                  <a:lnTo>
                    <a:pt x="27" y="28"/>
                  </a:lnTo>
                  <a:lnTo>
                    <a:pt x="15" y="42"/>
                  </a:lnTo>
                  <a:lnTo>
                    <a:pt x="7" y="59"/>
                  </a:lnTo>
                  <a:lnTo>
                    <a:pt x="1" y="77"/>
                  </a:lnTo>
                  <a:lnTo>
                    <a:pt x="0" y="96"/>
                  </a:lnTo>
                  <a:lnTo>
                    <a:pt x="0" y="433"/>
                  </a:lnTo>
                  <a:lnTo>
                    <a:pt x="0" y="433"/>
                  </a:lnTo>
                  <a:lnTo>
                    <a:pt x="0" y="433"/>
                  </a:lnTo>
                  <a:lnTo>
                    <a:pt x="1" y="445"/>
                  </a:lnTo>
                  <a:lnTo>
                    <a:pt x="5" y="459"/>
                  </a:lnTo>
                  <a:lnTo>
                    <a:pt x="12" y="473"/>
                  </a:lnTo>
                  <a:lnTo>
                    <a:pt x="19" y="484"/>
                  </a:lnTo>
                  <a:lnTo>
                    <a:pt x="302" y="825"/>
                  </a:lnTo>
                  <a:lnTo>
                    <a:pt x="302" y="825"/>
                  </a:lnTo>
                  <a:lnTo>
                    <a:pt x="302" y="830"/>
                  </a:lnTo>
                  <a:lnTo>
                    <a:pt x="307" y="838"/>
                  </a:lnTo>
                  <a:lnTo>
                    <a:pt x="307" y="1733"/>
                  </a:lnTo>
                  <a:lnTo>
                    <a:pt x="307" y="1776"/>
                  </a:lnTo>
                  <a:lnTo>
                    <a:pt x="307" y="2115"/>
                  </a:lnTo>
                  <a:lnTo>
                    <a:pt x="307" y="2115"/>
                  </a:lnTo>
                  <a:lnTo>
                    <a:pt x="307" y="2122"/>
                  </a:lnTo>
                  <a:lnTo>
                    <a:pt x="307" y="2122"/>
                  </a:lnTo>
                  <a:lnTo>
                    <a:pt x="307" y="2127"/>
                  </a:lnTo>
                  <a:lnTo>
                    <a:pt x="307" y="2512"/>
                  </a:lnTo>
                  <a:lnTo>
                    <a:pt x="307" y="2512"/>
                  </a:lnTo>
                  <a:lnTo>
                    <a:pt x="309" y="2531"/>
                  </a:lnTo>
                  <a:lnTo>
                    <a:pt x="314" y="2548"/>
                  </a:lnTo>
                  <a:lnTo>
                    <a:pt x="323" y="2564"/>
                  </a:lnTo>
                  <a:lnTo>
                    <a:pt x="335" y="2578"/>
                  </a:lnTo>
                  <a:lnTo>
                    <a:pt x="349" y="2590"/>
                  </a:lnTo>
                  <a:lnTo>
                    <a:pt x="365" y="2597"/>
                  </a:lnTo>
                  <a:lnTo>
                    <a:pt x="384" y="2602"/>
                  </a:lnTo>
                  <a:lnTo>
                    <a:pt x="403" y="2604"/>
                  </a:lnTo>
                  <a:lnTo>
                    <a:pt x="431" y="2604"/>
                  </a:lnTo>
                  <a:lnTo>
                    <a:pt x="431" y="2604"/>
                  </a:lnTo>
                  <a:lnTo>
                    <a:pt x="452" y="2602"/>
                  </a:lnTo>
                  <a:lnTo>
                    <a:pt x="469" y="2597"/>
                  </a:lnTo>
                  <a:lnTo>
                    <a:pt x="485" y="2590"/>
                  </a:lnTo>
                  <a:lnTo>
                    <a:pt x="499" y="2578"/>
                  </a:lnTo>
                  <a:lnTo>
                    <a:pt x="511" y="2564"/>
                  </a:lnTo>
                  <a:lnTo>
                    <a:pt x="518" y="2548"/>
                  </a:lnTo>
                  <a:lnTo>
                    <a:pt x="523" y="2531"/>
                  </a:lnTo>
                  <a:lnTo>
                    <a:pt x="525" y="2512"/>
                  </a:lnTo>
                  <a:lnTo>
                    <a:pt x="525" y="2127"/>
                  </a:lnTo>
                  <a:lnTo>
                    <a:pt x="525" y="2127"/>
                  </a:lnTo>
                  <a:lnTo>
                    <a:pt x="525" y="2122"/>
                  </a:lnTo>
                  <a:lnTo>
                    <a:pt x="525" y="2122"/>
                  </a:lnTo>
                  <a:lnTo>
                    <a:pt x="525" y="2115"/>
                  </a:lnTo>
                  <a:lnTo>
                    <a:pt x="525" y="1776"/>
                  </a:lnTo>
                  <a:lnTo>
                    <a:pt x="525" y="1776"/>
                  </a:lnTo>
                  <a:lnTo>
                    <a:pt x="527" y="1766"/>
                  </a:lnTo>
                  <a:lnTo>
                    <a:pt x="530" y="1755"/>
                  </a:lnTo>
                  <a:lnTo>
                    <a:pt x="537" y="1745"/>
                  </a:lnTo>
                  <a:lnTo>
                    <a:pt x="544" y="1736"/>
                  </a:lnTo>
                  <a:lnTo>
                    <a:pt x="553" y="1727"/>
                  </a:lnTo>
                  <a:lnTo>
                    <a:pt x="563" y="1722"/>
                  </a:lnTo>
                  <a:lnTo>
                    <a:pt x="575" y="1717"/>
                  </a:lnTo>
                  <a:lnTo>
                    <a:pt x="588" y="1715"/>
                  </a:lnTo>
                  <a:lnTo>
                    <a:pt x="588" y="1715"/>
                  </a:lnTo>
                  <a:lnTo>
                    <a:pt x="596" y="1717"/>
                  </a:lnTo>
                  <a:lnTo>
                    <a:pt x="605" y="1720"/>
                  </a:lnTo>
                  <a:lnTo>
                    <a:pt x="614" y="1724"/>
                  </a:lnTo>
                  <a:lnTo>
                    <a:pt x="621" y="1731"/>
                  </a:lnTo>
                  <a:lnTo>
                    <a:pt x="626" y="1736"/>
                  </a:lnTo>
                  <a:lnTo>
                    <a:pt x="631" y="1745"/>
                  </a:lnTo>
                  <a:lnTo>
                    <a:pt x="638" y="1759"/>
                  </a:lnTo>
                  <a:lnTo>
                    <a:pt x="638" y="2115"/>
                  </a:lnTo>
                  <a:lnTo>
                    <a:pt x="638" y="2115"/>
                  </a:lnTo>
                  <a:lnTo>
                    <a:pt x="638" y="2122"/>
                  </a:lnTo>
                  <a:lnTo>
                    <a:pt x="638" y="2122"/>
                  </a:lnTo>
                  <a:lnTo>
                    <a:pt x="638" y="2127"/>
                  </a:lnTo>
                  <a:lnTo>
                    <a:pt x="638" y="2512"/>
                  </a:lnTo>
                  <a:lnTo>
                    <a:pt x="638" y="2512"/>
                  </a:lnTo>
                  <a:lnTo>
                    <a:pt x="638" y="2521"/>
                  </a:lnTo>
                  <a:lnTo>
                    <a:pt x="640" y="2531"/>
                  </a:lnTo>
                  <a:lnTo>
                    <a:pt x="645" y="2548"/>
                  </a:lnTo>
                  <a:lnTo>
                    <a:pt x="655" y="2564"/>
                  </a:lnTo>
                  <a:lnTo>
                    <a:pt x="668" y="2578"/>
                  </a:lnTo>
                  <a:lnTo>
                    <a:pt x="683" y="2590"/>
                  </a:lnTo>
                  <a:lnTo>
                    <a:pt x="701" y="2597"/>
                  </a:lnTo>
                  <a:lnTo>
                    <a:pt x="720" y="2602"/>
                  </a:lnTo>
                  <a:lnTo>
                    <a:pt x="741" y="2604"/>
                  </a:lnTo>
                  <a:lnTo>
                    <a:pt x="763" y="2604"/>
                  </a:lnTo>
                  <a:lnTo>
                    <a:pt x="763" y="2604"/>
                  </a:lnTo>
                  <a:lnTo>
                    <a:pt x="784" y="2602"/>
                  </a:lnTo>
                  <a:lnTo>
                    <a:pt x="803" y="2597"/>
                  </a:lnTo>
                  <a:lnTo>
                    <a:pt x="821" y="2590"/>
                  </a:lnTo>
                  <a:lnTo>
                    <a:pt x="836" y="2578"/>
                  </a:lnTo>
                  <a:lnTo>
                    <a:pt x="848" y="2564"/>
                  </a:lnTo>
                  <a:lnTo>
                    <a:pt x="859" y="2548"/>
                  </a:lnTo>
                  <a:lnTo>
                    <a:pt x="862" y="2540"/>
                  </a:lnTo>
                  <a:lnTo>
                    <a:pt x="866" y="2531"/>
                  </a:lnTo>
                  <a:lnTo>
                    <a:pt x="866" y="2521"/>
                  </a:lnTo>
                  <a:lnTo>
                    <a:pt x="868" y="2512"/>
                  </a:lnTo>
                  <a:lnTo>
                    <a:pt x="868" y="2127"/>
                  </a:lnTo>
                  <a:lnTo>
                    <a:pt x="868" y="2127"/>
                  </a:lnTo>
                  <a:lnTo>
                    <a:pt x="868" y="2122"/>
                  </a:lnTo>
                  <a:lnTo>
                    <a:pt x="868" y="2122"/>
                  </a:lnTo>
                  <a:lnTo>
                    <a:pt x="868" y="2115"/>
                  </a:lnTo>
                  <a:lnTo>
                    <a:pt x="868" y="1776"/>
                  </a:lnTo>
                  <a:lnTo>
                    <a:pt x="868" y="1733"/>
                  </a:lnTo>
                  <a:lnTo>
                    <a:pt x="868" y="828"/>
                  </a:lnTo>
                  <a:lnTo>
                    <a:pt x="868" y="828"/>
                  </a:lnTo>
                  <a:lnTo>
                    <a:pt x="868" y="825"/>
                  </a:lnTo>
                  <a:lnTo>
                    <a:pt x="1142" y="484"/>
                  </a:lnTo>
                  <a:lnTo>
                    <a:pt x="1142" y="484"/>
                  </a:lnTo>
                  <a:lnTo>
                    <a:pt x="1151" y="473"/>
                  </a:lnTo>
                  <a:lnTo>
                    <a:pt x="1158" y="459"/>
                  </a:lnTo>
                  <a:lnTo>
                    <a:pt x="1163" y="445"/>
                  </a:lnTo>
                  <a:lnTo>
                    <a:pt x="1163" y="433"/>
                  </a:lnTo>
                  <a:lnTo>
                    <a:pt x="1163" y="433"/>
                  </a:lnTo>
                  <a:lnTo>
                    <a:pt x="1163" y="9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5286376" y="2981325"/>
              <a:ext cx="666750" cy="658813"/>
            </a:xfrm>
            <a:custGeom>
              <a:avLst/>
              <a:gdLst>
                <a:gd name="T0" fmla="*/ 214 w 420"/>
                <a:gd name="T1" fmla="*/ 415 h 415"/>
                <a:gd name="T2" fmla="*/ 255 w 420"/>
                <a:gd name="T3" fmla="*/ 412 h 415"/>
                <a:gd name="T4" fmla="*/ 295 w 420"/>
                <a:gd name="T5" fmla="*/ 400 h 415"/>
                <a:gd name="T6" fmla="*/ 330 w 420"/>
                <a:gd name="T7" fmla="*/ 379 h 415"/>
                <a:gd name="T8" fmla="*/ 361 w 420"/>
                <a:gd name="T9" fmla="*/ 353 h 415"/>
                <a:gd name="T10" fmla="*/ 386 w 420"/>
                <a:gd name="T11" fmla="*/ 321 h 415"/>
                <a:gd name="T12" fmla="*/ 405 w 420"/>
                <a:gd name="T13" fmla="*/ 287 h 415"/>
                <a:gd name="T14" fmla="*/ 417 w 420"/>
                <a:gd name="T15" fmla="*/ 247 h 415"/>
                <a:gd name="T16" fmla="*/ 420 w 420"/>
                <a:gd name="T17" fmla="*/ 203 h 415"/>
                <a:gd name="T18" fmla="*/ 420 w 420"/>
                <a:gd name="T19" fmla="*/ 182 h 415"/>
                <a:gd name="T20" fmla="*/ 412 w 420"/>
                <a:gd name="T21" fmla="*/ 142 h 415"/>
                <a:gd name="T22" fmla="*/ 396 w 420"/>
                <a:gd name="T23" fmla="*/ 106 h 415"/>
                <a:gd name="T24" fmla="*/ 374 w 420"/>
                <a:gd name="T25" fmla="*/ 73 h 415"/>
                <a:gd name="T26" fmla="*/ 346 w 420"/>
                <a:gd name="T27" fmla="*/ 46 h 415"/>
                <a:gd name="T28" fmla="*/ 313 w 420"/>
                <a:gd name="T29" fmla="*/ 24 h 415"/>
                <a:gd name="T30" fmla="*/ 276 w 420"/>
                <a:gd name="T31" fmla="*/ 10 h 415"/>
                <a:gd name="T32" fmla="*/ 234 w 420"/>
                <a:gd name="T33" fmla="*/ 1 h 415"/>
                <a:gd name="T34" fmla="*/ 214 w 420"/>
                <a:gd name="T35" fmla="*/ 0 h 415"/>
                <a:gd name="T36" fmla="*/ 170 w 420"/>
                <a:gd name="T37" fmla="*/ 5 h 415"/>
                <a:gd name="T38" fmla="*/ 130 w 420"/>
                <a:gd name="T39" fmla="*/ 15 h 415"/>
                <a:gd name="T40" fmla="*/ 94 w 420"/>
                <a:gd name="T41" fmla="*/ 34 h 415"/>
                <a:gd name="T42" fmla="*/ 62 w 420"/>
                <a:gd name="T43" fmla="*/ 59 h 415"/>
                <a:gd name="T44" fmla="*/ 36 w 420"/>
                <a:gd name="T45" fmla="*/ 88 h 415"/>
                <a:gd name="T46" fmla="*/ 17 w 420"/>
                <a:gd name="T47" fmla="*/ 123 h 415"/>
                <a:gd name="T48" fmla="*/ 5 w 420"/>
                <a:gd name="T49" fmla="*/ 161 h 415"/>
                <a:gd name="T50" fmla="*/ 0 w 420"/>
                <a:gd name="T51" fmla="*/ 203 h 415"/>
                <a:gd name="T52" fmla="*/ 1 w 420"/>
                <a:gd name="T53" fmla="*/ 226 h 415"/>
                <a:gd name="T54" fmla="*/ 10 w 420"/>
                <a:gd name="T55" fmla="*/ 266 h 415"/>
                <a:gd name="T56" fmla="*/ 26 w 420"/>
                <a:gd name="T57" fmla="*/ 304 h 415"/>
                <a:gd name="T58" fmla="*/ 48 w 420"/>
                <a:gd name="T59" fmla="*/ 339 h 415"/>
                <a:gd name="T60" fmla="*/ 78 w 420"/>
                <a:gd name="T61" fmla="*/ 367 h 415"/>
                <a:gd name="T62" fmla="*/ 111 w 420"/>
                <a:gd name="T63" fmla="*/ 391 h 415"/>
                <a:gd name="T64" fmla="*/ 149 w 420"/>
                <a:gd name="T65" fmla="*/ 407 h 415"/>
                <a:gd name="T66" fmla="*/ 191 w 420"/>
                <a:gd name="T67" fmla="*/ 415 h 415"/>
                <a:gd name="T68" fmla="*/ 214 w 420"/>
                <a:gd name="T69" fmla="*/ 415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0" h="415">
                  <a:moveTo>
                    <a:pt x="214" y="415"/>
                  </a:moveTo>
                  <a:lnTo>
                    <a:pt x="214" y="415"/>
                  </a:lnTo>
                  <a:lnTo>
                    <a:pt x="234" y="415"/>
                  </a:lnTo>
                  <a:lnTo>
                    <a:pt x="255" y="412"/>
                  </a:lnTo>
                  <a:lnTo>
                    <a:pt x="276" y="407"/>
                  </a:lnTo>
                  <a:lnTo>
                    <a:pt x="295" y="400"/>
                  </a:lnTo>
                  <a:lnTo>
                    <a:pt x="313" y="391"/>
                  </a:lnTo>
                  <a:lnTo>
                    <a:pt x="330" y="379"/>
                  </a:lnTo>
                  <a:lnTo>
                    <a:pt x="346" y="367"/>
                  </a:lnTo>
                  <a:lnTo>
                    <a:pt x="361" y="353"/>
                  </a:lnTo>
                  <a:lnTo>
                    <a:pt x="374" y="339"/>
                  </a:lnTo>
                  <a:lnTo>
                    <a:pt x="386" y="321"/>
                  </a:lnTo>
                  <a:lnTo>
                    <a:pt x="396" y="304"/>
                  </a:lnTo>
                  <a:lnTo>
                    <a:pt x="405" y="287"/>
                  </a:lnTo>
                  <a:lnTo>
                    <a:pt x="412" y="266"/>
                  </a:lnTo>
                  <a:lnTo>
                    <a:pt x="417" y="247"/>
                  </a:lnTo>
                  <a:lnTo>
                    <a:pt x="420" y="226"/>
                  </a:lnTo>
                  <a:lnTo>
                    <a:pt x="420" y="203"/>
                  </a:lnTo>
                  <a:lnTo>
                    <a:pt x="420" y="203"/>
                  </a:lnTo>
                  <a:lnTo>
                    <a:pt x="420" y="182"/>
                  </a:lnTo>
                  <a:lnTo>
                    <a:pt x="417" y="161"/>
                  </a:lnTo>
                  <a:lnTo>
                    <a:pt x="412" y="142"/>
                  </a:lnTo>
                  <a:lnTo>
                    <a:pt x="405" y="123"/>
                  </a:lnTo>
                  <a:lnTo>
                    <a:pt x="396" y="106"/>
                  </a:lnTo>
                  <a:lnTo>
                    <a:pt x="386" y="88"/>
                  </a:lnTo>
                  <a:lnTo>
                    <a:pt x="374" y="73"/>
                  </a:lnTo>
                  <a:lnTo>
                    <a:pt x="361" y="59"/>
                  </a:lnTo>
                  <a:lnTo>
                    <a:pt x="346" y="46"/>
                  </a:lnTo>
                  <a:lnTo>
                    <a:pt x="330" y="34"/>
                  </a:lnTo>
                  <a:lnTo>
                    <a:pt x="313" y="24"/>
                  </a:lnTo>
                  <a:lnTo>
                    <a:pt x="295" y="15"/>
                  </a:lnTo>
                  <a:lnTo>
                    <a:pt x="276" y="10"/>
                  </a:lnTo>
                  <a:lnTo>
                    <a:pt x="255" y="5"/>
                  </a:lnTo>
                  <a:lnTo>
                    <a:pt x="234" y="1"/>
                  </a:lnTo>
                  <a:lnTo>
                    <a:pt x="214" y="0"/>
                  </a:lnTo>
                  <a:lnTo>
                    <a:pt x="214" y="0"/>
                  </a:lnTo>
                  <a:lnTo>
                    <a:pt x="191" y="1"/>
                  </a:lnTo>
                  <a:lnTo>
                    <a:pt x="170" y="5"/>
                  </a:lnTo>
                  <a:lnTo>
                    <a:pt x="149" y="10"/>
                  </a:lnTo>
                  <a:lnTo>
                    <a:pt x="130" y="15"/>
                  </a:lnTo>
                  <a:lnTo>
                    <a:pt x="111" y="24"/>
                  </a:lnTo>
                  <a:lnTo>
                    <a:pt x="94" y="34"/>
                  </a:lnTo>
                  <a:lnTo>
                    <a:pt x="78" y="46"/>
                  </a:lnTo>
                  <a:lnTo>
                    <a:pt x="62" y="59"/>
                  </a:lnTo>
                  <a:lnTo>
                    <a:pt x="48" y="73"/>
                  </a:lnTo>
                  <a:lnTo>
                    <a:pt x="36" y="88"/>
                  </a:lnTo>
                  <a:lnTo>
                    <a:pt x="26" y="106"/>
                  </a:lnTo>
                  <a:lnTo>
                    <a:pt x="17" y="123"/>
                  </a:lnTo>
                  <a:lnTo>
                    <a:pt x="10" y="142"/>
                  </a:lnTo>
                  <a:lnTo>
                    <a:pt x="5" y="161"/>
                  </a:lnTo>
                  <a:lnTo>
                    <a:pt x="1" y="182"/>
                  </a:lnTo>
                  <a:lnTo>
                    <a:pt x="0" y="203"/>
                  </a:lnTo>
                  <a:lnTo>
                    <a:pt x="0" y="203"/>
                  </a:lnTo>
                  <a:lnTo>
                    <a:pt x="1" y="226"/>
                  </a:lnTo>
                  <a:lnTo>
                    <a:pt x="5" y="247"/>
                  </a:lnTo>
                  <a:lnTo>
                    <a:pt x="10" y="266"/>
                  </a:lnTo>
                  <a:lnTo>
                    <a:pt x="17" y="287"/>
                  </a:lnTo>
                  <a:lnTo>
                    <a:pt x="26" y="304"/>
                  </a:lnTo>
                  <a:lnTo>
                    <a:pt x="36" y="321"/>
                  </a:lnTo>
                  <a:lnTo>
                    <a:pt x="48" y="339"/>
                  </a:lnTo>
                  <a:lnTo>
                    <a:pt x="62" y="353"/>
                  </a:lnTo>
                  <a:lnTo>
                    <a:pt x="78" y="367"/>
                  </a:lnTo>
                  <a:lnTo>
                    <a:pt x="94" y="379"/>
                  </a:lnTo>
                  <a:lnTo>
                    <a:pt x="111" y="391"/>
                  </a:lnTo>
                  <a:lnTo>
                    <a:pt x="130" y="400"/>
                  </a:lnTo>
                  <a:lnTo>
                    <a:pt x="149" y="407"/>
                  </a:lnTo>
                  <a:lnTo>
                    <a:pt x="170" y="412"/>
                  </a:lnTo>
                  <a:lnTo>
                    <a:pt x="191" y="415"/>
                  </a:lnTo>
                  <a:lnTo>
                    <a:pt x="214" y="415"/>
                  </a:lnTo>
                  <a:lnTo>
                    <a:pt x="214" y="415"/>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 name="组合 17"/>
          <p:cNvGrpSpPr/>
          <p:nvPr/>
        </p:nvGrpSpPr>
        <p:grpSpPr>
          <a:xfrm>
            <a:off x="1014413" y="3176588"/>
            <a:ext cx="1698626" cy="3535362"/>
            <a:chOff x="1014413" y="3176588"/>
            <a:chExt cx="1698626" cy="3535362"/>
          </a:xfrm>
        </p:grpSpPr>
        <p:sp>
          <p:nvSpPr>
            <p:cNvPr id="8" name="Freeform 7"/>
            <p:cNvSpPr>
              <a:spLocks/>
            </p:cNvSpPr>
            <p:nvPr/>
          </p:nvSpPr>
          <p:spPr bwMode="auto">
            <a:xfrm>
              <a:off x="1014413" y="3927475"/>
              <a:ext cx="1289050" cy="2784475"/>
            </a:xfrm>
            <a:custGeom>
              <a:avLst/>
              <a:gdLst>
                <a:gd name="T0" fmla="*/ 675 w 812"/>
                <a:gd name="T1" fmla="*/ 926 h 1754"/>
                <a:gd name="T2" fmla="*/ 696 w 812"/>
                <a:gd name="T3" fmla="*/ 858 h 1754"/>
                <a:gd name="T4" fmla="*/ 692 w 812"/>
                <a:gd name="T5" fmla="*/ 792 h 1754"/>
                <a:gd name="T6" fmla="*/ 645 w 812"/>
                <a:gd name="T7" fmla="*/ 644 h 1754"/>
                <a:gd name="T8" fmla="*/ 612 w 812"/>
                <a:gd name="T9" fmla="*/ 642 h 1754"/>
                <a:gd name="T10" fmla="*/ 572 w 812"/>
                <a:gd name="T11" fmla="*/ 630 h 1754"/>
                <a:gd name="T12" fmla="*/ 216 w 812"/>
                <a:gd name="T13" fmla="*/ 339 h 1754"/>
                <a:gd name="T14" fmla="*/ 190 w 812"/>
                <a:gd name="T15" fmla="*/ 315 h 1754"/>
                <a:gd name="T16" fmla="*/ 177 w 812"/>
                <a:gd name="T17" fmla="*/ 280 h 1754"/>
                <a:gd name="T18" fmla="*/ 176 w 812"/>
                <a:gd name="T19" fmla="*/ 252 h 1754"/>
                <a:gd name="T20" fmla="*/ 174 w 812"/>
                <a:gd name="T21" fmla="*/ 218 h 1754"/>
                <a:gd name="T22" fmla="*/ 188 w 812"/>
                <a:gd name="T23" fmla="*/ 185 h 1754"/>
                <a:gd name="T24" fmla="*/ 203 w 812"/>
                <a:gd name="T25" fmla="*/ 165 h 1754"/>
                <a:gd name="T26" fmla="*/ 233 w 812"/>
                <a:gd name="T27" fmla="*/ 139 h 1754"/>
                <a:gd name="T28" fmla="*/ 270 w 812"/>
                <a:gd name="T29" fmla="*/ 124 h 1754"/>
                <a:gd name="T30" fmla="*/ 296 w 812"/>
                <a:gd name="T31" fmla="*/ 122 h 1754"/>
                <a:gd name="T32" fmla="*/ 362 w 812"/>
                <a:gd name="T33" fmla="*/ 136 h 1754"/>
                <a:gd name="T34" fmla="*/ 445 w 812"/>
                <a:gd name="T35" fmla="*/ 118 h 1754"/>
                <a:gd name="T36" fmla="*/ 428 w 812"/>
                <a:gd name="T37" fmla="*/ 85 h 1754"/>
                <a:gd name="T38" fmla="*/ 393 w 812"/>
                <a:gd name="T39" fmla="*/ 45 h 1754"/>
                <a:gd name="T40" fmla="*/ 350 w 812"/>
                <a:gd name="T41" fmla="*/ 18 h 1754"/>
                <a:gd name="T42" fmla="*/ 299 w 812"/>
                <a:gd name="T43" fmla="*/ 2 h 1754"/>
                <a:gd name="T44" fmla="*/ 247 w 812"/>
                <a:gd name="T45" fmla="*/ 2 h 1754"/>
                <a:gd name="T46" fmla="*/ 122 w 812"/>
                <a:gd name="T47" fmla="*/ 49 h 1754"/>
                <a:gd name="T48" fmla="*/ 89 w 812"/>
                <a:gd name="T49" fmla="*/ 63 h 1754"/>
                <a:gd name="T50" fmla="*/ 47 w 812"/>
                <a:gd name="T51" fmla="*/ 96 h 1754"/>
                <a:gd name="T52" fmla="*/ 17 w 812"/>
                <a:gd name="T53" fmla="*/ 139 h 1754"/>
                <a:gd name="T54" fmla="*/ 2 w 812"/>
                <a:gd name="T55" fmla="*/ 192 h 1754"/>
                <a:gd name="T56" fmla="*/ 2 w 812"/>
                <a:gd name="T57" fmla="*/ 245 h 1754"/>
                <a:gd name="T58" fmla="*/ 263 w 812"/>
                <a:gd name="T59" fmla="*/ 929 h 1754"/>
                <a:gd name="T60" fmla="*/ 275 w 812"/>
                <a:gd name="T61" fmla="*/ 960 h 1754"/>
                <a:gd name="T62" fmla="*/ 304 w 812"/>
                <a:gd name="T63" fmla="*/ 999 h 1754"/>
                <a:gd name="T64" fmla="*/ 343 w 812"/>
                <a:gd name="T65" fmla="*/ 1028 h 1754"/>
                <a:gd name="T66" fmla="*/ 386 w 812"/>
                <a:gd name="T67" fmla="*/ 1047 h 1754"/>
                <a:gd name="T68" fmla="*/ 435 w 812"/>
                <a:gd name="T69" fmla="*/ 1053 h 1754"/>
                <a:gd name="T70" fmla="*/ 591 w 812"/>
                <a:gd name="T71" fmla="*/ 1305 h 1754"/>
                <a:gd name="T72" fmla="*/ 593 w 812"/>
                <a:gd name="T73" fmla="*/ 1674 h 1754"/>
                <a:gd name="T74" fmla="*/ 619 w 812"/>
                <a:gd name="T75" fmla="*/ 1724 h 1754"/>
                <a:gd name="T76" fmla="*/ 666 w 812"/>
                <a:gd name="T77" fmla="*/ 1752 h 1754"/>
                <a:gd name="T78" fmla="*/ 717 w 812"/>
                <a:gd name="T79" fmla="*/ 1754 h 1754"/>
                <a:gd name="T80" fmla="*/ 769 w 812"/>
                <a:gd name="T81" fmla="*/ 1736 h 1754"/>
                <a:gd name="T82" fmla="*/ 804 w 812"/>
                <a:gd name="T83" fmla="*/ 1693 h 1754"/>
                <a:gd name="T84" fmla="*/ 812 w 812"/>
                <a:gd name="T85" fmla="*/ 1654 h 1754"/>
                <a:gd name="T86" fmla="*/ 810 w 812"/>
                <a:gd name="T87" fmla="*/ 1258 h 1754"/>
                <a:gd name="T88" fmla="*/ 790 w 812"/>
                <a:gd name="T89" fmla="*/ 1216 h 1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2" h="1754">
                  <a:moveTo>
                    <a:pt x="663" y="946"/>
                  </a:moveTo>
                  <a:lnTo>
                    <a:pt x="663" y="946"/>
                  </a:lnTo>
                  <a:lnTo>
                    <a:pt x="675" y="926"/>
                  </a:lnTo>
                  <a:lnTo>
                    <a:pt x="685" y="903"/>
                  </a:lnTo>
                  <a:lnTo>
                    <a:pt x="692" y="882"/>
                  </a:lnTo>
                  <a:lnTo>
                    <a:pt x="696" y="858"/>
                  </a:lnTo>
                  <a:lnTo>
                    <a:pt x="697" y="835"/>
                  </a:lnTo>
                  <a:lnTo>
                    <a:pt x="696" y="813"/>
                  </a:lnTo>
                  <a:lnTo>
                    <a:pt x="692" y="792"/>
                  </a:lnTo>
                  <a:lnTo>
                    <a:pt x="684" y="771"/>
                  </a:lnTo>
                  <a:lnTo>
                    <a:pt x="645" y="644"/>
                  </a:lnTo>
                  <a:lnTo>
                    <a:pt x="645" y="644"/>
                  </a:lnTo>
                  <a:lnTo>
                    <a:pt x="635" y="644"/>
                  </a:lnTo>
                  <a:lnTo>
                    <a:pt x="635" y="644"/>
                  </a:lnTo>
                  <a:lnTo>
                    <a:pt x="612" y="642"/>
                  </a:lnTo>
                  <a:lnTo>
                    <a:pt x="591" y="637"/>
                  </a:lnTo>
                  <a:lnTo>
                    <a:pt x="581" y="633"/>
                  </a:lnTo>
                  <a:lnTo>
                    <a:pt x="572" y="630"/>
                  </a:lnTo>
                  <a:lnTo>
                    <a:pt x="555" y="616"/>
                  </a:lnTo>
                  <a:lnTo>
                    <a:pt x="216" y="339"/>
                  </a:lnTo>
                  <a:lnTo>
                    <a:pt x="216" y="339"/>
                  </a:lnTo>
                  <a:lnTo>
                    <a:pt x="205" y="332"/>
                  </a:lnTo>
                  <a:lnTo>
                    <a:pt x="197" y="324"/>
                  </a:lnTo>
                  <a:lnTo>
                    <a:pt x="190" y="315"/>
                  </a:lnTo>
                  <a:lnTo>
                    <a:pt x="184" y="305"/>
                  </a:lnTo>
                  <a:lnTo>
                    <a:pt x="181" y="292"/>
                  </a:lnTo>
                  <a:lnTo>
                    <a:pt x="177" y="280"/>
                  </a:lnTo>
                  <a:lnTo>
                    <a:pt x="176" y="268"/>
                  </a:lnTo>
                  <a:lnTo>
                    <a:pt x="176" y="252"/>
                  </a:lnTo>
                  <a:lnTo>
                    <a:pt x="176" y="252"/>
                  </a:lnTo>
                  <a:lnTo>
                    <a:pt x="174" y="242"/>
                  </a:lnTo>
                  <a:lnTo>
                    <a:pt x="174" y="230"/>
                  </a:lnTo>
                  <a:lnTo>
                    <a:pt x="174" y="218"/>
                  </a:lnTo>
                  <a:lnTo>
                    <a:pt x="177" y="207"/>
                  </a:lnTo>
                  <a:lnTo>
                    <a:pt x="183" y="195"/>
                  </a:lnTo>
                  <a:lnTo>
                    <a:pt x="188" y="185"/>
                  </a:lnTo>
                  <a:lnTo>
                    <a:pt x="195" y="174"/>
                  </a:lnTo>
                  <a:lnTo>
                    <a:pt x="203" y="165"/>
                  </a:lnTo>
                  <a:lnTo>
                    <a:pt x="203" y="165"/>
                  </a:lnTo>
                  <a:lnTo>
                    <a:pt x="212" y="155"/>
                  </a:lnTo>
                  <a:lnTo>
                    <a:pt x="221" y="146"/>
                  </a:lnTo>
                  <a:lnTo>
                    <a:pt x="233" y="139"/>
                  </a:lnTo>
                  <a:lnTo>
                    <a:pt x="245" y="132"/>
                  </a:lnTo>
                  <a:lnTo>
                    <a:pt x="257" y="127"/>
                  </a:lnTo>
                  <a:lnTo>
                    <a:pt x="270" y="124"/>
                  </a:lnTo>
                  <a:lnTo>
                    <a:pt x="283" y="122"/>
                  </a:lnTo>
                  <a:lnTo>
                    <a:pt x="296" y="122"/>
                  </a:lnTo>
                  <a:lnTo>
                    <a:pt x="296" y="122"/>
                  </a:lnTo>
                  <a:lnTo>
                    <a:pt x="318" y="122"/>
                  </a:lnTo>
                  <a:lnTo>
                    <a:pt x="341" y="127"/>
                  </a:lnTo>
                  <a:lnTo>
                    <a:pt x="362" y="136"/>
                  </a:lnTo>
                  <a:lnTo>
                    <a:pt x="381" y="146"/>
                  </a:lnTo>
                  <a:lnTo>
                    <a:pt x="487" y="242"/>
                  </a:lnTo>
                  <a:lnTo>
                    <a:pt x="445" y="118"/>
                  </a:lnTo>
                  <a:lnTo>
                    <a:pt x="445" y="118"/>
                  </a:lnTo>
                  <a:lnTo>
                    <a:pt x="437" y="101"/>
                  </a:lnTo>
                  <a:lnTo>
                    <a:pt x="428" y="85"/>
                  </a:lnTo>
                  <a:lnTo>
                    <a:pt x="417" y="71"/>
                  </a:lnTo>
                  <a:lnTo>
                    <a:pt x="405" y="58"/>
                  </a:lnTo>
                  <a:lnTo>
                    <a:pt x="393" y="45"/>
                  </a:lnTo>
                  <a:lnTo>
                    <a:pt x="379" y="35"/>
                  </a:lnTo>
                  <a:lnTo>
                    <a:pt x="363" y="25"/>
                  </a:lnTo>
                  <a:lnTo>
                    <a:pt x="350" y="18"/>
                  </a:lnTo>
                  <a:lnTo>
                    <a:pt x="332" y="11"/>
                  </a:lnTo>
                  <a:lnTo>
                    <a:pt x="317" y="5"/>
                  </a:lnTo>
                  <a:lnTo>
                    <a:pt x="299" y="2"/>
                  </a:lnTo>
                  <a:lnTo>
                    <a:pt x="282" y="0"/>
                  </a:lnTo>
                  <a:lnTo>
                    <a:pt x="264" y="0"/>
                  </a:lnTo>
                  <a:lnTo>
                    <a:pt x="247" y="2"/>
                  </a:lnTo>
                  <a:lnTo>
                    <a:pt x="230" y="5"/>
                  </a:lnTo>
                  <a:lnTo>
                    <a:pt x="212" y="11"/>
                  </a:lnTo>
                  <a:lnTo>
                    <a:pt x="122" y="49"/>
                  </a:lnTo>
                  <a:lnTo>
                    <a:pt x="122" y="49"/>
                  </a:lnTo>
                  <a:lnTo>
                    <a:pt x="104" y="56"/>
                  </a:lnTo>
                  <a:lnTo>
                    <a:pt x="89" y="63"/>
                  </a:lnTo>
                  <a:lnTo>
                    <a:pt x="73" y="71"/>
                  </a:lnTo>
                  <a:lnTo>
                    <a:pt x="59" y="84"/>
                  </a:lnTo>
                  <a:lnTo>
                    <a:pt x="47" y="96"/>
                  </a:lnTo>
                  <a:lnTo>
                    <a:pt x="35" y="110"/>
                  </a:lnTo>
                  <a:lnTo>
                    <a:pt x="26" y="124"/>
                  </a:lnTo>
                  <a:lnTo>
                    <a:pt x="17" y="139"/>
                  </a:lnTo>
                  <a:lnTo>
                    <a:pt x="10" y="157"/>
                  </a:lnTo>
                  <a:lnTo>
                    <a:pt x="5" y="174"/>
                  </a:lnTo>
                  <a:lnTo>
                    <a:pt x="2" y="192"/>
                  </a:lnTo>
                  <a:lnTo>
                    <a:pt x="0" y="209"/>
                  </a:lnTo>
                  <a:lnTo>
                    <a:pt x="0" y="228"/>
                  </a:lnTo>
                  <a:lnTo>
                    <a:pt x="2" y="245"/>
                  </a:lnTo>
                  <a:lnTo>
                    <a:pt x="5" y="265"/>
                  </a:lnTo>
                  <a:lnTo>
                    <a:pt x="10" y="282"/>
                  </a:lnTo>
                  <a:lnTo>
                    <a:pt x="263" y="929"/>
                  </a:lnTo>
                  <a:lnTo>
                    <a:pt x="263" y="929"/>
                  </a:lnTo>
                  <a:lnTo>
                    <a:pt x="268" y="945"/>
                  </a:lnTo>
                  <a:lnTo>
                    <a:pt x="275" y="960"/>
                  </a:lnTo>
                  <a:lnTo>
                    <a:pt x="283" y="974"/>
                  </a:lnTo>
                  <a:lnTo>
                    <a:pt x="294" y="986"/>
                  </a:lnTo>
                  <a:lnTo>
                    <a:pt x="304" y="999"/>
                  </a:lnTo>
                  <a:lnTo>
                    <a:pt x="315" y="1011"/>
                  </a:lnTo>
                  <a:lnTo>
                    <a:pt x="329" y="1020"/>
                  </a:lnTo>
                  <a:lnTo>
                    <a:pt x="343" y="1028"/>
                  </a:lnTo>
                  <a:lnTo>
                    <a:pt x="357" y="1035"/>
                  </a:lnTo>
                  <a:lnTo>
                    <a:pt x="370" y="1042"/>
                  </a:lnTo>
                  <a:lnTo>
                    <a:pt x="386" y="1047"/>
                  </a:lnTo>
                  <a:lnTo>
                    <a:pt x="402" y="1049"/>
                  </a:lnTo>
                  <a:lnTo>
                    <a:pt x="417" y="1053"/>
                  </a:lnTo>
                  <a:lnTo>
                    <a:pt x="435" y="1053"/>
                  </a:lnTo>
                  <a:lnTo>
                    <a:pt x="450" y="1051"/>
                  </a:lnTo>
                  <a:lnTo>
                    <a:pt x="466" y="1049"/>
                  </a:lnTo>
                  <a:lnTo>
                    <a:pt x="591" y="1305"/>
                  </a:lnTo>
                  <a:lnTo>
                    <a:pt x="591" y="1654"/>
                  </a:lnTo>
                  <a:lnTo>
                    <a:pt x="591" y="1654"/>
                  </a:lnTo>
                  <a:lnTo>
                    <a:pt x="593" y="1674"/>
                  </a:lnTo>
                  <a:lnTo>
                    <a:pt x="598" y="1693"/>
                  </a:lnTo>
                  <a:lnTo>
                    <a:pt x="607" y="1708"/>
                  </a:lnTo>
                  <a:lnTo>
                    <a:pt x="619" y="1724"/>
                  </a:lnTo>
                  <a:lnTo>
                    <a:pt x="633" y="1736"/>
                  </a:lnTo>
                  <a:lnTo>
                    <a:pt x="649" y="1745"/>
                  </a:lnTo>
                  <a:lnTo>
                    <a:pt x="666" y="1752"/>
                  </a:lnTo>
                  <a:lnTo>
                    <a:pt x="684" y="1754"/>
                  </a:lnTo>
                  <a:lnTo>
                    <a:pt x="717" y="1754"/>
                  </a:lnTo>
                  <a:lnTo>
                    <a:pt x="717" y="1754"/>
                  </a:lnTo>
                  <a:lnTo>
                    <a:pt x="734" y="1752"/>
                  </a:lnTo>
                  <a:lnTo>
                    <a:pt x="751" y="1745"/>
                  </a:lnTo>
                  <a:lnTo>
                    <a:pt x="769" y="1736"/>
                  </a:lnTo>
                  <a:lnTo>
                    <a:pt x="783" y="1724"/>
                  </a:lnTo>
                  <a:lnTo>
                    <a:pt x="795" y="1708"/>
                  </a:lnTo>
                  <a:lnTo>
                    <a:pt x="804" y="1693"/>
                  </a:lnTo>
                  <a:lnTo>
                    <a:pt x="810" y="1674"/>
                  </a:lnTo>
                  <a:lnTo>
                    <a:pt x="812" y="1665"/>
                  </a:lnTo>
                  <a:lnTo>
                    <a:pt x="812" y="1654"/>
                  </a:lnTo>
                  <a:lnTo>
                    <a:pt x="812" y="1275"/>
                  </a:lnTo>
                  <a:lnTo>
                    <a:pt x="812" y="1275"/>
                  </a:lnTo>
                  <a:lnTo>
                    <a:pt x="810" y="1258"/>
                  </a:lnTo>
                  <a:lnTo>
                    <a:pt x="805" y="1242"/>
                  </a:lnTo>
                  <a:lnTo>
                    <a:pt x="798" y="1228"/>
                  </a:lnTo>
                  <a:lnTo>
                    <a:pt x="790" y="1216"/>
                  </a:lnTo>
                  <a:lnTo>
                    <a:pt x="663" y="94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1055688" y="3176588"/>
              <a:ext cx="676275" cy="676275"/>
            </a:xfrm>
            <a:custGeom>
              <a:avLst/>
              <a:gdLst>
                <a:gd name="T0" fmla="*/ 216 w 426"/>
                <a:gd name="T1" fmla="*/ 426 h 426"/>
                <a:gd name="T2" fmla="*/ 257 w 426"/>
                <a:gd name="T3" fmla="*/ 421 h 426"/>
                <a:gd name="T4" fmla="*/ 296 w 426"/>
                <a:gd name="T5" fmla="*/ 409 h 426"/>
                <a:gd name="T6" fmla="*/ 332 w 426"/>
                <a:gd name="T7" fmla="*/ 390 h 426"/>
                <a:gd name="T8" fmla="*/ 364 w 426"/>
                <a:gd name="T9" fmla="*/ 364 h 426"/>
                <a:gd name="T10" fmla="*/ 390 w 426"/>
                <a:gd name="T11" fmla="*/ 332 h 426"/>
                <a:gd name="T12" fmla="*/ 409 w 426"/>
                <a:gd name="T13" fmla="*/ 296 h 426"/>
                <a:gd name="T14" fmla="*/ 421 w 426"/>
                <a:gd name="T15" fmla="*/ 257 h 426"/>
                <a:gd name="T16" fmla="*/ 426 w 426"/>
                <a:gd name="T17" fmla="*/ 216 h 426"/>
                <a:gd name="T18" fmla="*/ 424 w 426"/>
                <a:gd name="T19" fmla="*/ 193 h 426"/>
                <a:gd name="T20" fmla="*/ 416 w 426"/>
                <a:gd name="T21" fmla="*/ 151 h 426"/>
                <a:gd name="T22" fmla="*/ 400 w 426"/>
                <a:gd name="T23" fmla="*/ 113 h 426"/>
                <a:gd name="T24" fmla="*/ 378 w 426"/>
                <a:gd name="T25" fmla="*/ 78 h 426"/>
                <a:gd name="T26" fmla="*/ 348 w 426"/>
                <a:gd name="T27" fmla="*/ 50 h 426"/>
                <a:gd name="T28" fmla="*/ 315 w 426"/>
                <a:gd name="T29" fmla="*/ 26 h 426"/>
                <a:gd name="T30" fmla="*/ 277 w 426"/>
                <a:gd name="T31" fmla="*/ 10 h 426"/>
                <a:gd name="T32" fmla="*/ 237 w 426"/>
                <a:gd name="T33" fmla="*/ 2 h 426"/>
                <a:gd name="T34" fmla="*/ 216 w 426"/>
                <a:gd name="T35" fmla="*/ 0 h 426"/>
                <a:gd name="T36" fmla="*/ 172 w 426"/>
                <a:gd name="T37" fmla="*/ 5 h 426"/>
                <a:gd name="T38" fmla="*/ 131 w 426"/>
                <a:gd name="T39" fmla="*/ 17 h 426"/>
                <a:gd name="T40" fmla="*/ 94 w 426"/>
                <a:gd name="T41" fmla="*/ 38 h 426"/>
                <a:gd name="T42" fmla="*/ 63 w 426"/>
                <a:gd name="T43" fmla="*/ 64 h 426"/>
                <a:gd name="T44" fmla="*/ 37 w 426"/>
                <a:gd name="T45" fmla="*/ 96 h 426"/>
                <a:gd name="T46" fmla="*/ 17 w 426"/>
                <a:gd name="T47" fmla="*/ 132 h 426"/>
                <a:gd name="T48" fmla="*/ 5 w 426"/>
                <a:gd name="T49" fmla="*/ 172 h 426"/>
                <a:gd name="T50" fmla="*/ 0 w 426"/>
                <a:gd name="T51" fmla="*/ 216 h 426"/>
                <a:gd name="T52" fmla="*/ 2 w 426"/>
                <a:gd name="T53" fmla="*/ 237 h 426"/>
                <a:gd name="T54" fmla="*/ 11 w 426"/>
                <a:gd name="T55" fmla="*/ 277 h 426"/>
                <a:gd name="T56" fmla="*/ 26 w 426"/>
                <a:gd name="T57" fmla="*/ 315 h 426"/>
                <a:gd name="T58" fmla="*/ 49 w 426"/>
                <a:gd name="T59" fmla="*/ 348 h 426"/>
                <a:gd name="T60" fmla="*/ 78 w 426"/>
                <a:gd name="T61" fmla="*/ 377 h 426"/>
                <a:gd name="T62" fmla="*/ 113 w 426"/>
                <a:gd name="T63" fmla="*/ 400 h 426"/>
                <a:gd name="T64" fmla="*/ 151 w 426"/>
                <a:gd name="T65" fmla="*/ 416 h 426"/>
                <a:gd name="T66" fmla="*/ 193 w 426"/>
                <a:gd name="T67" fmla="*/ 424 h 426"/>
                <a:gd name="T68" fmla="*/ 216 w 426"/>
                <a:gd name="T69" fmla="*/ 426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6" h="426">
                  <a:moveTo>
                    <a:pt x="216" y="426"/>
                  </a:moveTo>
                  <a:lnTo>
                    <a:pt x="216" y="426"/>
                  </a:lnTo>
                  <a:lnTo>
                    <a:pt x="237" y="424"/>
                  </a:lnTo>
                  <a:lnTo>
                    <a:pt x="257" y="421"/>
                  </a:lnTo>
                  <a:lnTo>
                    <a:pt x="277" y="416"/>
                  </a:lnTo>
                  <a:lnTo>
                    <a:pt x="296" y="409"/>
                  </a:lnTo>
                  <a:lnTo>
                    <a:pt x="315" y="400"/>
                  </a:lnTo>
                  <a:lnTo>
                    <a:pt x="332" y="390"/>
                  </a:lnTo>
                  <a:lnTo>
                    <a:pt x="348" y="377"/>
                  </a:lnTo>
                  <a:lnTo>
                    <a:pt x="364" y="364"/>
                  </a:lnTo>
                  <a:lnTo>
                    <a:pt x="378" y="348"/>
                  </a:lnTo>
                  <a:lnTo>
                    <a:pt x="390" y="332"/>
                  </a:lnTo>
                  <a:lnTo>
                    <a:pt x="400" y="315"/>
                  </a:lnTo>
                  <a:lnTo>
                    <a:pt x="409" y="296"/>
                  </a:lnTo>
                  <a:lnTo>
                    <a:pt x="416" y="277"/>
                  </a:lnTo>
                  <a:lnTo>
                    <a:pt x="421" y="257"/>
                  </a:lnTo>
                  <a:lnTo>
                    <a:pt x="424" y="237"/>
                  </a:lnTo>
                  <a:lnTo>
                    <a:pt x="426" y="216"/>
                  </a:lnTo>
                  <a:lnTo>
                    <a:pt x="426" y="216"/>
                  </a:lnTo>
                  <a:lnTo>
                    <a:pt x="424" y="193"/>
                  </a:lnTo>
                  <a:lnTo>
                    <a:pt x="421" y="172"/>
                  </a:lnTo>
                  <a:lnTo>
                    <a:pt x="416" y="151"/>
                  </a:lnTo>
                  <a:lnTo>
                    <a:pt x="409" y="132"/>
                  </a:lnTo>
                  <a:lnTo>
                    <a:pt x="400" y="113"/>
                  </a:lnTo>
                  <a:lnTo>
                    <a:pt x="390" y="96"/>
                  </a:lnTo>
                  <a:lnTo>
                    <a:pt x="378" y="78"/>
                  </a:lnTo>
                  <a:lnTo>
                    <a:pt x="364" y="64"/>
                  </a:lnTo>
                  <a:lnTo>
                    <a:pt x="348" y="50"/>
                  </a:lnTo>
                  <a:lnTo>
                    <a:pt x="332" y="38"/>
                  </a:lnTo>
                  <a:lnTo>
                    <a:pt x="315" y="26"/>
                  </a:lnTo>
                  <a:lnTo>
                    <a:pt x="296" y="17"/>
                  </a:lnTo>
                  <a:lnTo>
                    <a:pt x="277" y="10"/>
                  </a:lnTo>
                  <a:lnTo>
                    <a:pt x="257" y="5"/>
                  </a:lnTo>
                  <a:lnTo>
                    <a:pt x="237" y="2"/>
                  </a:lnTo>
                  <a:lnTo>
                    <a:pt x="216" y="0"/>
                  </a:lnTo>
                  <a:lnTo>
                    <a:pt x="216" y="0"/>
                  </a:lnTo>
                  <a:lnTo>
                    <a:pt x="193" y="2"/>
                  </a:lnTo>
                  <a:lnTo>
                    <a:pt x="172" y="5"/>
                  </a:lnTo>
                  <a:lnTo>
                    <a:pt x="151" y="10"/>
                  </a:lnTo>
                  <a:lnTo>
                    <a:pt x="131" y="17"/>
                  </a:lnTo>
                  <a:lnTo>
                    <a:pt x="113" y="26"/>
                  </a:lnTo>
                  <a:lnTo>
                    <a:pt x="94" y="38"/>
                  </a:lnTo>
                  <a:lnTo>
                    <a:pt x="78" y="50"/>
                  </a:lnTo>
                  <a:lnTo>
                    <a:pt x="63" y="64"/>
                  </a:lnTo>
                  <a:lnTo>
                    <a:pt x="49" y="78"/>
                  </a:lnTo>
                  <a:lnTo>
                    <a:pt x="37" y="96"/>
                  </a:lnTo>
                  <a:lnTo>
                    <a:pt x="26" y="113"/>
                  </a:lnTo>
                  <a:lnTo>
                    <a:pt x="17" y="132"/>
                  </a:lnTo>
                  <a:lnTo>
                    <a:pt x="11" y="151"/>
                  </a:lnTo>
                  <a:lnTo>
                    <a:pt x="5" y="172"/>
                  </a:lnTo>
                  <a:lnTo>
                    <a:pt x="2" y="193"/>
                  </a:lnTo>
                  <a:lnTo>
                    <a:pt x="0" y="216"/>
                  </a:lnTo>
                  <a:lnTo>
                    <a:pt x="0" y="216"/>
                  </a:lnTo>
                  <a:lnTo>
                    <a:pt x="2" y="237"/>
                  </a:lnTo>
                  <a:lnTo>
                    <a:pt x="5" y="257"/>
                  </a:lnTo>
                  <a:lnTo>
                    <a:pt x="11" y="277"/>
                  </a:lnTo>
                  <a:lnTo>
                    <a:pt x="17" y="296"/>
                  </a:lnTo>
                  <a:lnTo>
                    <a:pt x="26" y="315"/>
                  </a:lnTo>
                  <a:lnTo>
                    <a:pt x="37" y="332"/>
                  </a:lnTo>
                  <a:lnTo>
                    <a:pt x="49" y="348"/>
                  </a:lnTo>
                  <a:lnTo>
                    <a:pt x="63" y="364"/>
                  </a:lnTo>
                  <a:lnTo>
                    <a:pt x="78" y="377"/>
                  </a:lnTo>
                  <a:lnTo>
                    <a:pt x="94" y="390"/>
                  </a:lnTo>
                  <a:lnTo>
                    <a:pt x="113" y="400"/>
                  </a:lnTo>
                  <a:lnTo>
                    <a:pt x="131" y="409"/>
                  </a:lnTo>
                  <a:lnTo>
                    <a:pt x="151" y="416"/>
                  </a:lnTo>
                  <a:lnTo>
                    <a:pt x="172" y="421"/>
                  </a:lnTo>
                  <a:lnTo>
                    <a:pt x="193" y="424"/>
                  </a:lnTo>
                  <a:lnTo>
                    <a:pt x="216" y="426"/>
                  </a:lnTo>
                  <a:lnTo>
                    <a:pt x="216" y="42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1343026" y="4176713"/>
              <a:ext cx="1370013" cy="728663"/>
            </a:xfrm>
            <a:custGeom>
              <a:avLst/>
              <a:gdLst>
                <a:gd name="T0" fmla="*/ 774 w 863"/>
                <a:gd name="T1" fmla="*/ 278 h 459"/>
                <a:gd name="T2" fmla="*/ 456 w 863"/>
                <a:gd name="T3" fmla="*/ 273 h 459"/>
                <a:gd name="T4" fmla="*/ 372 w 863"/>
                <a:gd name="T5" fmla="*/ 200 h 459"/>
                <a:gd name="T6" fmla="*/ 362 w 863"/>
                <a:gd name="T7" fmla="*/ 191 h 459"/>
                <a:gd name="T8" fmla="*/ 362 w 863"/>
                <a:gd name="T9" fmla="*/ 191 h 459"/>
                <a:gd name="T10" fmla="*/ 372 w 863"/>
                <a:gd name="T11" fmla="*/ 200 h 459"/>
                <a:gd name="T12" fmla="*/ 148 w 863"/>
                <a:gd name="T13" fmla="*/ 15 h 459"/>
                <a:gd name="T14" fmla="*/ 148 w 863"/>
                <a:gd name="T15" fmla="*/ 15 h 459"/>
                <a:gd name="T16" fmla="*/ 132 w 863"/>
                <a:gd name="T17" fmla="*/ 7 h 459"/>
                <a:gd name="T18" fmla="*/ 115 w 863"/>
                <a:gd name="T19" fmla="*/ 1 h 459"/>
                <a:gd name="T20" fmla="*/ 97 w 863"/>
                <a:gd name="T21" fmla="*/ 0 h 459"/>
                <a:gd name="T22" fmla="*/ 82 w 863"/>
                <a:gd name="T23" fmla="*/ 0 h 459"/>
                <a:gd name="T24" fmla="*/ 64 w 863"/>
                <a:gd name="T25" fmla="*/ 3 h 459"/>
                <a:gd name="T26" fmla="*/ 47 w 863"/>
                <a:gd name="T27" fmla="*/ 10 h 459"/>
                <a:gd name="T28" fmla="*/ 31 w 863"/>
                <a:gd name="T29" fmla="*/ 19 h 459"/>
                <a:gd name="T30" fmla="*/ 16 w 863"/>
                <a:gd name="T31" fmla="*/ 31 h 459"/>
                <a:gd name="T32" fmla="*/ 16 w 863"/>
                <a:gd name="T33" fmla="*/ 31 h 459"/>
                <a:gd name="T34" fmla="*/ 7 w 863"/>
                <a:gd name="T35" fmla="*/ 45 h 459"/>
                <a:gd name="T36" fmla="*/ 2 w 863"/>
                <a:gd name="T37" fmla="*/ 61 h 459"/>
                <a:gd name="T38" fmla="*/ 0 w 863"/>
                <a:gd name="T39" fmla="*/ 78 h 459"/>
                <a:gd name="T40" fmla="*/ 0 w 863"/>
                <a:gd name="T41" fmla="*/ 95 h 459"/>
                <a:gd name="T42" fmla="*/ 5 w 863"/>
                <a:gd name="T43" fmla="*/ 113 h 459"/>
                <a:gd name="T44" fmla="*/ 12 w 863"/>
                <a:gd name="T45" fmla="*/ 128 h 459"/>
                <a:gd name="T46" fmla="*/ 21 w 863"/>
                <a:gd name="T47" fmla="*/ 142 h 459"/>
                <a:gd name="T48" fmla="*/ 35 w 863"/>
                <a:gd name="T49" fmla="*/ 155 h 459"/>
                <a:gd name="T50" fmla="*/ 372 w 863"/>
                <a:gd name="T51" fmla="*/ 435 h 459"/>
                <a:gd name="T52" fmla="*/ 372 w 863"/>
                <a:gd name="T53" fmla="*/ 435 h 459"/>
                <a:gd name="T54" fmla="*/ 377 w 863"/>
                <a:gd name="T55" fmla="*/ 440 h 459"/>
                <a:gd name="T56" fmla="*/ 383 w 863"/>
                <a:gd name="T57" fmla="*/ 445 h 459"/>
                <a:gd name="T58" fmla="*/ 388 w 863"/>
                <a:gd name="T59" fmla="*/ 447 h 459"/>
                <a:gd name="T60" fmla="*/ 395 w 863"/>
                <a:gd name="T61" fmla="*/ 450 h 459"/>
                <a:gd name="T62" fmla="*/ 410 w 863"/>
                <a:gd name="T63" fmla="*/ 452 h 459"/>
                <a:gd name="T64" fmla="*/ 428 w 863"/>
                <a:gd name="T65" fmla="*/ 452 h 459"/>
                <a:gd name="T66" fmla="*/ 428 w 863"/>
                <a:gd name="T67" fmla="*/ 452 h 459"/>
                <a:gd name="T68" fmla="*/ 438 w 863"/>
                <a:gd name="T69" fmla="*/ 452 h 459"/>
                <a:gd name="T70" fmla="*/ 774 w 863"/>
                <a:gd name="T71" fmla="*/ 459 h 459"/>
                <a:gd name="T72" fmla="*/ 774 w 863"/>
                <a:gd name="T73" fmla="*/ 459 h 459"/>
                <a:gd name="T74" fmla="*/ 781 w 863"/>
                <a:gd name="T75" fmla="*/ 459 h 459"/>
                <a:gd name="T76" fmla="*/ 790 w 863"/>
                <a:gd name="T77" fmla="*/ 459 h 459"/>
                <a:gd name="T78" fmla="*/ 805 w 863"/>
                <a:gd name="T79" fmla="*/ 454 h 459"/>
                <a:gd name="T80" fmla="*/ 819 w 863"/>
                <a:gd name="T81" fmla="*/ 445 h 459"/>
                <a:gd name="T82" fmla="*/ 833 w 863"/>
                <a:gd name="T83" fmla="*/ 435 h 459"/>
                <a:gd name="T84" fmla="*/ 845 w 863"/>
                <a:gd name="T85" fmla="*/ 421 h 459"/>
                <a:gd name="T86" fmla="*/ 854 w 863"/>
                <a:gd name="T87" fmla="*/ 405 h 459"/>
                <a:gd name="T88" fmla="*/ 859 w 863"/>
                <a:gd name="T89" fmla="*/ 386 h 459"/>
                <a:gd name="T90" fmla="*/ 861 w 863"/>
                <a:gd name="T91" fmla="*/ 377 h 459"/>
                <a:gd name="T92" fmla="*/ 863 w 863"/>
                <a:gd name="T93" fmla="*/ 368 h 459"/>
                <a:gd name="T94" fmla="*/ 863 w 863"/>
                <a:gd name="T95" fmla="*/ 368 h 459"/>
                <a:gd name="T96" fmla="*/ 861 w 863"/>
                <a:gd name="T97" fmla="*/ 351 h 459"/>
                <a:gd name="T98" fmla="*/ 856 w 863"/>
                <a:gd name="T99" fmla="*/ 334 h 459"/>
                <a:gd name="T100" fmla="*/ 847 w 863"/>
                <a:gd name="T101" fmla="*/ 320 h 459"/>
                <a:gd name="T102" fmla="*/ 837 w 863"/>
                <a:gd name="T103" fmla="*/ 306 h 459"/>
                <a:gd name="T104" fmla="*/ 824 w 863"/>
                <a:gd name="T105" fmla="*/ 294 h 459"/>
                <a:gd name="T106" fmla="*/ 809 w 863"/>
                <a:gd name="T107" fmla="*/ 285 h 459"/>
                <a:gd name="T108" fmla="*/ 791 w 863"/>
                <a:gd name="T109" fmla="*/ 280 h 459"/>
                <a:gd name="T110" fmla="*/ 774 w 863"/>
                <a:gd name="T111" fmla="*/ 278 h 459"/>
                <a:gd name="T112" fmla="*/ 774 w 863"/>
                <a:gd name="T113" fmla="*/ 27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3" h="459">
                  <a:moveTo>
                    <a:pt x="774" y="278"/>
                  </a:moveTo>
                  <a:lnTo>
                    <a:pt x="456" y="273"/>
                  </a:lnTo>
                  <a:lnTo>
                    <a:pt x="372" y="200"/>
                  </a:lnTo>
                  <a:lnTo>
                    <a:pt x="362" y="191"/>
                  </a:lnTo>
                  <a:lnTo>
                    <a:pt x="362" y="191"/>
                  </a:lnTo>
                  <a:lnTo>
                    <a:pt x="372" y="200"/>
                  </a:lnTo>
                  <a:lnTo>
                    <a:pt x="148" y="15"/>
                  </a:lnTo>
                  <a:lnTo>
                    <a:pt x="148" y="15"/>
                  </a:lnTo>
                  <a:lnTo>
                    <a:pt x="132" y="7"/>
                  </a:lnTo>
                  <a:lnTo>
                    <a:pt x="115" y="1"/>
                  </a:lnTo>
                  <a:lnTo>
                    <a:pt x="97" y="0"/>
                  </a:lnTo>
                  <a:lnTo>
                    <a:pt x="82" y="0"/>
                  </a:lnTo>
                  <a:lnTo>
                    <a:pt x="64" y="3"/>
                  </a:lnTo>
                  <a:lnTo>
                    <a:pt x="47" y="10"/>
                  </a:lnTo>
                  <a:lnTo>
                    <a:pt x="31" y="19"/>
                  </a:lnTo>
                  <a:lnTo>
                    <a:pt x="16" y="31"/>
                  </a:lnTo>
                  <a:lnTo>
                    <a:pt x="16" y="31"/>
                  </a:lnTo>
                  <a:lnTo>
                    <a:pt x="7" y="45"/>
                  </a:lnTo>
                  <a:lnTo>
                    <a:pt x="2" y="61"/>
                  </a:lnTo>
                  <a:lnTo>
                    <a:pt x="0" y="78"/>
                  </a:lnTo>
                  <a:lnTo>
                    <a:pt x="0" y="95"/>
                  </a:lnTo>
                  <a:lnTo>
                    <a:pt x="5" y="113"/>
                  </a:lnTo>
                  <a:lnTo>
                    <a:pt x="12" y="128"/>
                  </a:lnTo>
                  <a:lnTo>
                    <a:pt x="21" y="142"/>
                  </a:lnTo>
                  <a:lnTo>
                    <a:pt x="35" y="155"/>
                  </a:lnTo>
                  <a:lnTo>
                    <a:pt x="372" y="435"/>
                  </a:lnTo>
                  <a:lnTo>
                    <a:pt x="372" y="435"/>
                  </a:lnTo>
                  <a:lnTo>
                    <a:pt x="377" y="440"/>
                  </a:lnTo>
                  <a:lnTo>
                    <a:pt x="383" y="445"/>
                  </a:lnTo>
                  <a:lnTo>
                    <a:pt x="388" y="447"/>
                  </a:lnTo>
                  <a:lnTo>
                    <a:pt x="395" y="450"/>
                  </a:lnTo>
                  <a:lnTo>
                    <a:pt x="410" y="452"/>
                  </a:lnTo>
                  <a:lnTo>
                    <a:pt x="428" y="452"/>
                  </a:lnTo>
                  <a:lnTo>
                    <a:pt x="428" y="452"/>
                  </a:lnTo>
                  <a:lnTo>
                    <a:pt x="438" y="452"/>
                  </a:lnTo>
                  <a:lnTo>
                    <a:pt x="774" y="459"/>
                  </a:lnTo>
                  <a:lnTo>
                    <a:pt x="774" y="459"/>
                  </a:lnTo>
                  <a:lnTo>
                    <a:pt x="781" y="459"/>
                  </a:lnTo>
                  <a:lnTo>
                    <a:pt x="790" y="459"/>
                  </a:lnTo>
                  <a:lnTo>
                    <a:pt x="805" y="454"/>
                  </a:lnTo>
                  <a:lnTo>
                    <a:pt x="819" y="445"/>
                  </a:lnTo>
                  <a:lnTo>
                    <a:pt x="833" y="435"/>
                  </a:lnTo>
                  <a:lnTo>
                    <a:pt x="845" y="421"/>
                  </a:lnTo>
                  <a:lnTo>
                    <a:pt x="854" y="405"/>
                  </a:lnTo>
                  <a:lnTo>
                    <a:pt x="859" y="386"/>
                  </a:lnTo>
                  <a:lnTo>
                    <a:pt x="861" y="377"/>
                  </a:lnTo>
                  <a:lnTo>
                    <a:pt x="863" y="368"/>
                  </a:lnTo>
                  <a:lnTo>
                    <a:pt x="863" y="368"/>
                  </a:lnTo>
                  <a:lnTo>
                    <a:pt x="861" y="351"/>
                  </a:lnTo>
                  <a:lnTo>
                    <a:pt x="856" y="334"/>
                  </a:lnTo>
                  <a:lnTo>
                    <a:pt x="847" y="320"/>
                  </a:lnTo>
                  <a:lnTo>
                    <a:pt x="837" y="306"/>
                  </a:lnTo>
                  <a:lnTo>
                    <a:pt x="824" y="294"/>
                  </a:lnTo>
                  <a:lnTo>
                    <a:pt x="809" y="285"/>
                  </a:lnTo>
                  <a:lnTo>
                    <a:pt x="791" y="280"/>
                  </a:lnTo>
                  <a:lnTo>
                    <a:pt x="774" y="278"/>
                  </a:lnTo>
                  <a:lnTo>
                    <a:pt x="774" y="27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1058863" y="5637213"/>
              <a:ext cx="825500" cy="1071563"/>
            </a:xfrm>
            <a:custGeom>
              <a:avLst/>
              <a:gdLst>
                <a:gd name="T0" fmla="*/ 417 w 520"/>
                <a:gd name="T1" fmla="*/ 9 h 675"/>
                <a:gd name="T2" fmla="*/ 417 w 520"/>
                <a:gd name="T3" fmla="*/ 9 h 675"/>
                <a:gd name="T4" fmla="*/ 402 w 520"/>
                <a:gd name="T5" fmla="*/ 9 h 675"/>
                <a:gd name="T6" fmla="*/ 402 w 520"/>
                <a:gd name="T7" fmla="*/ 9 h 675"/>
                <a:gd name="T8" fmla="*/ 376 w 520"/>
                <a:gd name="T9" fmla="*/ 7 h 675"/>
                <a:gd name="T10" fmla="*/ 363 w 520"/>
                <a:gd name="T11" fmla="*/ 5 h 675"/>
                <a:gd name="T12" fmla="*/ 358 w 520"/>
                <a:gd name="T13" fmla="*/ 3 h 675"/>
                <a:gd name="T14" fmla="*/ 353 w 520"/>
                <a:gd name="T15" fmla="*/ 0 h 675"/>
                <a:gd name="T16" fmla="*/ 268 w 520"/>
                <a:gd name="T17" fmla="*/ 231 h 675"/>
                <a:gd name="T18" fmla="*/ 29 w 520"/>
                <a:gd name="T19" fmla="*/ 482 h 675"/>
                <a:gd name="T20" fmla="*/ 29 w 520"/>
                <a:gd name="T21" fmla="*/ 482 h 675"/>
                <a:gd name="T22" fmla="*/ 22 w 520"/>
                <a:gd name="T23" fmla="*/ 490 h 675"/>
                <a:gd name="T24" fmla="*/ 17 w 520"/>
                <a:gd name="T25" fmla="*/ 497 h 675"/>
                <a:gd name="T26" fmla="*/ 7 w 520"/>
                <a:gd name="T27" fmla="*/ 515 h 675"/>
                <a:gd name="T28" fmla="*/ 2 w 520"/>
                <a:gd name="T29" fmla="*/ 534 h 675"/>
                <a:gd name="T30" fmla="*/ 0 w 520"/>
                <a:gd name="T31" fmla="*/ 553 h 675"/>
                <a:gd name="T32" fmla="*/ 2 w 520"/>
                <a:gd name="T33" fmla="*/ 572 h 675"/>
                <a:gd name="T34" fmla="*/ 7 w 520"/>
                <a:gd name="T35" fmla="*/ 591 h 675"/>
                <a:gd name="T36" fmla="*/ 17 w 520"/>
                <a:gd name="T37" fmla="*/ 609 h 675"/>
                <a:gd name="T38" fmla="*/ 22 w 520"/>
                <a:gd name="T39" fmla="*/ 616 h 675"/>
                <a:gd name="T40" fmla="*/ 29 w 520"/>
                <a:gd name="T41" fmla="*/ 623 h 675"/>
                <a:gd name="T42" fmla="*/ 52 w 520"/>
                <a:gd name="T43" fmla="*/ 649 h 675"/>
                <a:gd name="T44" fmla="*/ 52 w 520"/>
                <a:gd name="T45" fmla="*/ 649 h 675"/>
                <a:gd name="T46" fmla="*/ 59 w 520"/>
                <a:gd name="T47" fmla="*/ 656 h 675"/>
                <a:gd name="T48" fmla="*/ 66 w 520"/>
                <a:gd name="T49" fmla="*/ 661 h 675"/>
                <a:gd name="T50" fmla="*/ 82 w 520"/>
                <a:gd name="T51" fmla="*/ 668 h 675"/>
                <a:gd name="T52" fmla="*/ 99 w 520"/>
                <a:gd name="T53" fmla="*/ 673 h 675"/>
                <a:gd name="T54" fmla="*/ 118 w 520"/>
                <a:gd name="T55" fmla="*/ 675 h 675"/>
                <a:gd name="T56" fmla="*/ 137 w 520"/>
                <a:gd name="T57" fmla="*/ 673 h 675"/>
                <a:gd name="T58" fmla="*/ 155 w 520"/>
                <a:gd name="T59" fmla="*/ 668 h 675"/>
                <a:gd name="T60" fmla="*/ 172 w 520"/>
                <a:gd name="T61" fmla="*/ 661 h 675"/>
                <a:gd name="T62" fmla="*/ 188 w 520"/>
                <a:gd name="T63" fmla="*/ 649 h 675"/>
                <a:gd name="T64" fmla="*/ 456 w 520"/>
                <a:gd name="T65" fmla="*/ 376 h 675"/>
                <a:gd name="T66" fmla="*/ 456 w 520"/>
                <a:gd name="T67" fmla="*/ 376 h 675"/>
                <a:gd name="T68" fmla="*/ 471 w 520"/>
                <a:gd name="T69" fmla="*/ 344 h 675"/>
                <a:gd name="T70" fmla="*/ 476 w 520"/>
                <a:gd name="T71" fmla="*/ 330 h 675"/>
                <a:gd name="T72" fmla="*/ 480 w 520"/>
                <a:gd name="T73" fmla="*/ 315 h 675"/>
                <a:gd name="T74" fmla="*/ 520 w 520"/>
                <a:gd name="T75" fmla="*/ 210 h 675"/>
                <a:gd name="T76" fmla="*/ 417 w 520"/>
                <a:gd name="T77" fmla="*/ 9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0" h="675">
                  <a:moveTo>
                    <a:pt x="417" y="9"/>
                  </a:moveTo>
                  <a:lnTo>
                    <a:pt x="417" y="9"/>
                  </a:lnTo>
                  <a:lnTo>
                    <a:pt x="402" y="9"/>
                  </a:lnTo>
                  <a:lnTo>
                    <a:pt x="402" y="9"/>
                  </a:lnTo>
                  <a:lnTo>
                    <a:pt x="376" y="7"/>
                  </a:lnTo>
                  <a:lnTo>
                    <a:pt x="363" y="5"/>
                  </a:lnTo>
                  <a:lnTo>
                    <a:pt x="358" y="3"/>
                  </a:lnTo>
                  <a:lnTo>
                    <a:pt x="353" y="0"/>
                  </a:lnTo>
                  <a:lnTo>
                    <a:pt x="268" y="231"/>
                  </a:lnTo>
                  <a:lnTo>
                    <a:pt x="29" y="482"/>
                  </a:lnTo>
                  <a:lnTo>
                    <a:pt x="29" y="482"/>
                  </a:lnTo>
                  <a:lnTo>
                    <a:pt x="22" y="490"/>
                  </a:lnTo>
                  <a:lnTo>
                    <a:pt x="17" y="497"/>
                  </a:lnTo>
                  <a:lnTo>
                    <a:pt x="7" y="515"/>
                  </a:lnTo>
                  <a:lnTo>
                    <a:pt x="2" y="534"/>
                  </a:lnTo>
                  <a:lnTo>
                    <a:pt x="0" y="553"/>
                  </a:lnTo>
                  <a:lnTo>
                    <a:pt x="2" y="572"/>
                  </a:lnTo>
                  <a:lnTo>
                    <a:pt x="7" y="591"/>
                  </a:lnTo>
                  <a:lnTo>
                    <a:pt x="17" y="609"/>
                  </a:lnTo>
                  <a:lnTo>
                    <a:pt x="22" y="616"/>
                  </a:lnTo>
                  <a:lnTo>
                    <a:pt x="29" y="623"/>
                  </a:lnTo>
                  <a:lnTo>
                    <a:pt x="52" y="649"/>
                  </a:lnTo>
                  <a:lnTo>
                    <a:pt x="52" y="649"/>
                  </a:lnTo>
                  <a:lnTo>
                    <a:pt x="59" y="656"/>
                  </a:lnTo>
                  <a:lnTo>
                    <a:pt x="66" y="661"/>
                  </a:lnTo>
                  <a:lnTo>
                    <a:pt x="82" y="668"/>
                  </a:lnTo>
                  <a:lnTo>
                    <a:pt x="99" y="673"/>
                  </a:lnTo>
                  <a:lnTo>
                    <a:pt x="118" y="675"/>
                  </a:lnTo>
                  <a:lnTo>
                    <a:pt x="137" y="673"/>
                  </a:lnTo>
                  <a:lnTo>
                    <a:pt x="155" y="668"/>
                  </a:lnTo>
                  <a:lnTo>
                    <a:pt x="172" y="661"/>
                  </a:lnTo>
                  <a:lnTo>
                    <a:pt x="188" y="649"/>
                  </a:lnTo>
                  <a:lnTo>
                    <a:pt x="456" y="376"/>
                  </a:lnTo>
                  <a:lnTo>
                    <a:pt x="456" y="376"/>
                  </a:lnTo>
                  <a:lnTo>
                    <a:pt x="471" y="344"/>
                  </a:lnTo>
                  <a:lnTo>
                    <a:pt x="476" y="330"/>
                  </a:lnTo>
                  <a:lnTo>
                    <a:pt x="480" y="315"/>
                  </a:lnTo>
                  <a:lnTo>
                    <a:pt x="520" y="210"/>
                  </a:lnTo>
                  <a:lnTo>
                    <a:pt x="417" y="9"/>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1814513" y="4225925"/>
              <a:ext cx="182563" cy="223838"/>
            </a:xfrm>
            <a:custGeom>
              <a:avLst/>
              <a:gdLst>
                <a:gd name="T0" fmla="*/ 28 w 115"/>
                <a:gd name="T1" fmla="*/ 64 h 141"/>
                <a:gd name="T2" fmla="*/ 37 w 115"/>
                <a:gd name="T3" fmla="*/ 73 h 141"/>
                <a:gd name="T4" fmla="*/ 37 w 115"/>
                <a:gd name="T5" fmla="*/ 73 h 141"/>
                <a:gd name="T6" fmla="*/ 28 w 115"/>
                <a:gd name="T7" fmla="*/ 64 h 141"/>
                <a:gd name="T8" fmla="*/ 115 w 115"/>
                <a:gd name="T9" fmla="*/ 141 h 141"/>
                <a:gd name="T10" fmla="*/ 115 w 115"/>
                <a:gd name="T11" fmla="*/ 28 h 141"/>
                <a:gd name="T12" fmla="*/ 0 w 115"/>
                <a:gd name="T13" fmla="*/ 0 h 141"/>
                <a:gd name="T14" fmla="*/ 28 w 115"/>
                <a:gd name="T15" fmla="*/ 64 h 141"/>
                <a:gd name="T16" fmla="*/ 28 w 115"/>
                <a:gd name="T17"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141">
                  <a:moveTo>
                    <a:pt x="28" y="64"/>
                  </a:moveTo>
                  <a:lnTo>
                    <a:pt x="37" y="73"/>
                  </a:lnTo>
                  <a:lnTo>
                    <a:pt x="37" y="73"/>
                  </a:lnTo>
                  <a:lnTo>
                    <a:pt x="28" y="64"/>
                  </a:lnTo>
                  <a:lnTo>
                    <a:pt x="115" y="141"/>
                  </a:lnTo>
                  <a:lnTo>
                    <a:pt x="115" y="28"/>
                  </a:lnTo>
                  <a:lnTo>
                    <a:pt x="0" y="0"/>
                  </a:lnTo>
                  <a:lnTo>
                    <a:pt x="28" y="64"/>
                  </a:lnTo>
                  <a:lnTo>
                    <a:pt x="28" y="6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a:off x="8610601" y="3455988"/>
            <a:ext cx="2462213" cy="3255963"/>
            <a:chOff x="8610601" y="3455988"/>
            <a:chExt cx="2462213" cy="3255963"/>
          </a:xfrm>
        </p:grpSpPr>
        <p:sp>
          <p:nvSpPr>
            <p:cNvPr id="13" name="Freeform 12"/>
            <p:cNvSpPr>
              <a:spLocks/>
            </p:cNvSpPr>
            <p:nvPr/>
          </p:nvSpPr>
          <p:spPr bwMode="auto">
            <a:xfrm>
              <a:off x="8943976" y="3455988"/>
              <a:ext cx="668338" cy="679450"/>
            </a:xfrm>
            <a:custGeom>
              <a:avLst/>
              <a:gdLst>
                <a:gd name="T0" fmla="*/ 212 w 421"/>
                <a:gd name="T1" fmla="*/ 428 h 428"/>
                <a:gd name="T2" fmla="*/ 254 w 421"/>
                <a:gd name="T3" fmla="*/ 422 h 428"/>
                <a:gd name="T4" fmla="*/ 292 w 421"/>
                <a:gd name="T5" fmla="*/ 410 h 428"/>
                <a:gd name="T6" fmla="*/ 327 w 421"/>
                <a:gd name="T7" fmla="*/ 391 h 428"/>
                <a:gd name="T8" fmla="*/ 358 w 421"/>
                <a:gd name="T9" fmla="*/ 363 h 428"/>
                <a:gd name="T10" fmla="*/ 384 w 421"/>
                <a:gd name="T11" fmla="*/ 332 h 428"/>
                <a:gd name="T12" fmla="*/ 404 w 421"/>
                <a:gd name="T13" fmla="*/ 295 h 428"/>
                <a:gd name="T14" fmla="*/ 416 w 421"/>
                <a:gd name="T15" fmla="*/ 255 h 428"/>
                <a:gd name="T16" fmla="*/ 421 w 421"/>
                <a:gd name="T17" fmla="*/ 212 h 428"/>
                <a:gd name="T18" fmla="*/ 419 w 421"/>
                <a:gd name="T19" fmla="*/ 191 h 428"/>
                <a:gd name="T20" fmla="*/ 411 w 421"/>
                <a:gd name="T21" fmla="*/ 149 h 428"/>
                <a:gd name="T22" fmla="*/ 395 w 421"/>
                <a:gd name="T23" fmla="*/ 111 h 428"/>
                <a:gd name="T24" fmla="*/ 372 w 421"/>
                <a:gd name="T25" fmla="*/ 78 h 428"/>
                <a:gd name="T26" fmla="*/ 343 w 421"/>
                <a:gd name="T27" fmla="*/ 48 h 428"/>
                <a:gd name="T28" fmla="*/ 310 w 421"/>
                <a:gd name="T29" fmla="*/ 26 h 428"/>
                <a:gd name="T30" fmla="*/ 273 w 421"/>
                <a:gd name="T31" fmla="*/ 10 h 428"/>
                <a:gd name="T32" fmla="*/ 233 w 421"/>
                <a:gd name="T33" fmla="*/ 1 h 428"/>
                <a:gd name="T34" fmla="*/ 212 w 421"/>
                <a:gd name="T35" fmla="*/ 0 h 428"/>
                <a:gd name="T36" fmla="*/ 171 w 421"/>
                <a:gd name="T37" fmla="*/ 5 h 428"/>
                <a:gd name="T38" fmla="*/ 130 w 421"/>
                <a:gd name="T39" fmla="*/ 17 h 428"/>
                <a:gd name="T40" fmla="*/ 94 w 421"/>
                <a:gd name="T41" fmla="*/ 36 h 428"/>
                <a:gd name="T42" fmla="*/ 63 w 421"/>
                <a:gd name="T43" fmla="*/ 62 h 428"/>
                <a:gd name="T44" fmla="*/ 37 w 421"/>
                <a:gd name="T45" fmla="*/ 94 h 428"/>
                <a:gd name="T46" fmla="*/ 17 w 421"/>
                <a:gd name="T47" fmla="*/ 130 h 428"/>
                <a:gd name="T48" fmla="*/ 5 w 421"/>
                <a:gd name="T49" fmla="*/ 170 h 428"/>
                <a:gd name="T50" fmla="*/ 0 w 421"/>
                <a:gd name="T51" fmla="*/ 212 h 428"/>
                <a:gd name="T52" fmla="*/ 2 w 421"/>
                <a:gd name="T53" fmla="*/ 235 h 428"/>
                <a:gd name="T54" fmla="*/ 10 w 421"/>
                <a:gd name="T55" fmla="*/ 276 h 428"/>
                <a:gd name="T56" fmla="*/ 26 w 421"/>
                <a:gd name="T57" fmla="*/ 315 h 428"/>
                <a:gd name="T58" fmla="*/ 49 w 421"/>
                <a:gd name="T59" fmla="*/ 349 h 428"/>
                <a:gd name="T60" fmla="*/ 78 w 421"/>
                <a:gd name="T61" fmla="*/ 377 h 428"/>
                <a:gd name="T62" fmla="*/ 111 w 421"/>
                <a:gd name="T63" fmla="*/ 402 h 428"/>
                <a:gd name="T64" fmla="*/ 150 w 421"/>
                <a:gd name="T65" fmla="*/ 417 h 428"/>
                <a:gd name="T66" fmla="*/ 191 w 421"/>
                <a:gd name="T67" fmla="*/ 426 h 428"/>
                <a:gd name="T68" fmla="*/ 212 w 421"/>
                <a:gd name="T69"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1" h="428">
                  <a:moveTo>
                    <a:pt x="212" y="428"/>
                  </a:moveTo>
                  <a:lnTo>
                    <a:pt x="212" y="428"/>
                  </a:lnTo>
                  <a:lnTo>
                    <a:pt x="233" y="426"/>
                  </a:lnTo>
                  <a:lnTo>
                    <a:pt x="254" y="422"/>
                  </a:lnTo>
                  <a:lnTo>
                    <a:pt x="273" y="417"/>
                  </a:lnTo>
                  <a:lnTo>
                    <a:pt x="292" y="410"/>
                  </a:lnTo>
                  <a:lnTo>
                    <a:pt x="310" y="402"/>
                  </a:lnTo>
                  <a:lnTo>
                    <a:pt x="327" y="391"/>
                  </a:lnTo>
                  <a:lnTo>
                    <a:pt x="343" y="377"/>
                  </a:lnTo>
                  <a:lnTo>
                    <a:pt x="358" y="363"/>
                  </a:lnTo>
                  <a:lnTo>
                    <a:pt x="372" y="349"/>
                  </a:lnTo>
                  <a:lnTo>
                    <a:pt x="384" y="332"/>
                  </a:lnTo>
                  <a:lnTo>
                    <a:pt x="395" y="315"/>
                  </a:lnTo>
                  <a:lnTo>
                    <a:pt x="404" y="295"/>
                  </a:lnTo>
                  <a:lnTo>
                    <a:pt x="411" y="276"/>
                  </a:lnTo>
                  <a:lnTo>
                    <a:pt x="416" y="255"/>
                  </a:lnTo>
                  <a:lnTo>
                    <a:pt x="419" y="235"/>
                  </a:lnTo>
                  <a:lnTo>
                    <a:pt x="421" y="212"/>
                  </a:lnTo>
                  <a:lnTo>
                    <a:pt x="421" y="212"/>
                  </a:lnTo>
                  <a:lnTo>
                    <a:pt x="419" y="191"/>
                  </a:lnTo>
                  <a:lnTo>
                    <a:pt x="416" y="170"/>
                  </a:lnTo>
                  <a:lnTo>
                    <a:pt x="411" y="149"/>
                  </a:lnTo>
                  <a:lnTo>
                    <a:pt x="404" y="130"/>
                  </a:lnTo>
                  <a:lnTo>
                    <a:pt x="395" y="111"/>
                  </a:lnTo>
                  <a:lnTo>
                    <a:pt x="384" y="94"/>
                  </a:lnTo>
                  <a:lnTo>
                    <a:pt x="372" y="78"/>
                  </a:lnTo>
                  <a:lnTo>
                    <a:pt x="358" y="62"/>
                  </a:lnTo>
                  <a:lnTo>
                    <a:pt x="343" y="48"/>
                  </a:lnTo>
                  <a:lnTo>
                    <a:pt x="327" y="36"/>
                  </a:lnTo>
                  <a:lnTo>
                    <a:pt x="310" y="26"/>
                  </a:lnTo>
                  <a:lnTo>
                    <a:pt x="292" y="17"/>
                  </a:lnTo>
                  <a:lnTo>
                    <a:pt x="273" y="10"/>
                  </a:lnTo>
                  <a:lnTo>
                    <a:pt x="254" y="5"/>
                  </a:lnTo>
                  <a:lnTo>
                    <a:pt x="233" y="1"/>
                  </a:lnTo>
                  <a:lnTo>
                    <a:pt x="212" y="0"/>
                  </a:lnTo>
                  <a:lnTo>
                    <a:pt x="212" y="0"/>
                  </a:lnTo>
                  <a:lnTo>
                    <a:pt x="191" y="1"/>
                  </a:lnTo>
                  <a:lnTo>
                    <a:pt x="171" y="5"/>
                  </a:lnTo>
                  <a:lnTo>
                    <a:pt x="150" y="10"/>
                  </a:lnTo>
                  <a:lnTo>
                    <a:pt x="130" y="17"/>
                  </a:lnTo>
                  <a:lnTo>
                    <a:pt x="111" y="26"/>
                  </a:lnTo>
                  <a:lnTo>
                    <a:pt x="94" y="36"/>
                  </a:lnTo>
                  <a:lnTo>
                    <a:pt x="78" y="48"/>
                  </a:lnTo>
                  <a:lnTo>
                    <a:pt x="63" y="62"/>
                  </a:lnTo>
                  <a:lnTo>
                    <a:pt x="49" y="78"/>
                  </a:lnTo>
                  <a:lnTo>
                    <a:pt x="37" y="94"/>
                  </a:lnTo>
                  <a:lnTo>
                    <a:pt x="26" y="111"/>
                  </a:lnTo>
                  <a:lnTo>
                    <a:pt x="17" y="130"/>
                  </a:lnTo>
                  <a:lnTo>
                    <a:pt x="10" y="149"/>
                  </a:lnTo>
                  <a:lnTo>
                    <a:pt x="5" y="170"/>
                  </a:lnTo>
                  <a:lnTo>
                    <a:pt x="2" y="191"/>
                  </a:lnTo>
                  <a:lnTo>
                    <a:pt x="0" y="212"/>
                  </a:lnTo>
                  <a:lnTo>
                    <a:pt x="0" y="212"/>
                  </a:lnTo>
                  <a:lnTo>
                    <a:pt x="2" y="235"/>
                  </a:lnTo>
                  <a:lnTo>
                    <a:pt x="5" y="255"/>
                  </a:lnTo>
                  <a:lnTo>
                    <a:pt x="10" y="276"/>
                  </a:lnTo>
                  <a:lnTo>
                    <a:pt x="17" y="295"/>
                  </a:lnTo>
                  <a:lnTo>
                    <a:pt x="26" y="315"/>
                  </a:lnTo>
                  <a:lnTo>
                    <a:pt x="37" y="332"/>
                  </a:lnTo>
                  <a:lnTo>
                    <a:pt x="49" y="349"/>
                  </a:lnTo>
                  <a:lnTo>
                    <a:pt x="63" y="363"/>
                  </a:lnTo>
                  <a:lnTo>
                    <a:pt x="78" y="377"/>
                  </a:lnTo>
                  <a:lnTo>
                    <a:pt x="94" y="391"/>
                  </a:lnTo>
                  <a:lnTo>
                    <a:pt x="111" y="402"/>
                  </a:lnTo>
                  <a:lnTo>
                    <a:pt x="130" y="410"/>
                  </a:lnTo>
                  <a:lnTo>
                    <a:pt x="150" y="417"/>
                  </a:lnTo>
                  <a:lnTo>
                    <a:pt x="171" y="422"/>
                  </a:lnTo>
                  <a:lnTo>
                    <a:pt x="191" y="426"/>
                  </a:lnTo>
                  <a:lnTo>
                    <a:pt x="212" y="428"/>
                  </a:lnTo>
                  <a:lnTo>
                    <a:pt x="212" y="42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8918576" y="4337050"/>
              <a:ext cx="1036638" cy="1050925"/>
            </a:xfrm>
            <a:custGeom>
              <a:avLst/>
              <a:gdLst>
                <a:gd name="T0" fmla="*/ 585 w 653"/>
                <a:gd name="T1" fmla="*/ 3 h 662"/>
                <a:gd name="T2" fmla="*/ 585 w 653"/>
                <a:gd name="T3" fmla="*/ 3 h 662"/>
                <a:gd name="T4" fmla="*/ 578 w 653"/>
                <a:gd name="T5" fmla="*/ 1 h 662"/>
                <a:gd name="T6" fmla="*/ 569 w 653"/>
                <a:gd name="T7" fmla="*/ 0 h 662"/>
                <a:gd name="T8" fmla="*/ 553 w 653"/>
                <a:gd name="T9" fmla="*/ 0 h 662"/>
                <a:gd name="T10" fmla="*/ 536 w 653"/>
                <a:gd name="T11" fmla="*/ 3 h 662"/>
                <a:gd name="T12" fmla="*/ 522 w 653"/>
                <a:gd name="T13" fmla="*/ 10 h 662"/>
                <a:gd name="T14" fmla="*/ 507 w 653"/>
                <a:gd name="T15" fmla="*/ 20 h 662"/>
                <a:gd name="T16" fmla="*/ 496 w 653"/>
                <a:gd name="T17" fmla="*/ 33 h 662"/>
                <a:gd name="T18" fmla="*/ 486 w 653"/>
                <a:gd name="T19" fmla="*/ 47 h 662"/>
                <a:gd name="T20" fmla="*/ 480 w 653"/>
                <a:gd name="T21" fmla="*/ 62 h 662"/>
                <a:gd name="T22" fmla="*/ 355 w 653"/>
                <a:gd name="T23" fmla="*/ 433 h 662"/>
                <a:gd name="T24" fmla="*/ 70 w 653"/>
                <a:gd name="T25" fmla="*/ 487 h 662"/>
                <a:gd name="T26" fmla="*/ 70 w 653"/>
                <a:gd name="T27" fmla="*/ 487 h 662"/>
                <a:gd name="T28" fmla="*/ 53 w 653"/>
                <a:gd name="T29" fmla="*/ 494 h 662"/>
                <a:gd name="T30" fmla="*/ 37 w 653"/>
                <a:gd name="T31" fmla="*/ 504 h 662"/>
                <a:gd name="T32" fmla="*/ 25 w 653"/>
                <a:gd name="T33" fmla="*/ 514 h 662"/>
                <a:gd name="T34" fmla="*/ 14 w 653"/>
                <a:gd name="T35" fmla="*/ 528 h 662"/>
                <a:gd name="T36" fmla="*/ 7 w 653"/>
                <a:gd name="T37" fmla="*/ 542 h 662"/>
                <a:gd name="T38" fmla="*/ 2 w 653"/>
                <a:gd name="T39" fmla="*/ 558 h 662"/>
                <a:gd name="T40" fmla="*/ 0 w 653"/>
                <a:gd name="T41" fmla="*/ 575 h 662"/>
                <a:gd name="T42" fmla="*/ 0 w 653"/>
                <a:gd name="T43" fmla="*/ 593 h 662"/>
                <a:gd name="T44" fmla="*/ 0 w 653"/>
                <a:gd name="T45" fmla="*/ 593 h 662"/>
                <a:gd name="T46" fmla="*/ 7 w 653"/>
                <a:gd name="T47" fmla="*/ 610 h 662"/>
                <a:gd name="T48" fmla="*/ 18 w 653"/>
                <a:gd name="T49" fmla="*/ 626 h 662"/>
                <a:gd name="T50" fmla="*/ 28 w 653"/>
                <a:gd name="T51" fmla="*/ 638 h 662"/>
                <a:gd name="T52" fmla="*/ 42 w 653"/>
                <a:gd name="T53" fmla="*/ 648 h 662"/>
                <a:gd name="T54" fmla="*/ 56 w 653"/>
                <a:gd name="T55" fmla="*/ 657 h 662"/>
                <a:gd name="T56" fmla="*/ 72 w 653"/>
                <a:gd name="T57" fmla="*/ 662 h 662"/>
                <a:gd name="T58" fmla="*/ 87 w 653"/>
                <a:gd name="T59" fmla="*/ 662 h 662"/>
                <a:gd name="T60" fmla="*/ 103 w 653"/>
                <a:gd name="T61" fmla="*/ 661 h 662"/>
                <a:gd name="T62" fmla="*/ 437 w 653"/>
                <a:gd name="T63" fmla="*/ 593 h 662"/>
                <a:gd name="T64" fmla="*/ 437 w 653"/>
                <a:gd name="T65" fmla="*/ 593 h 662"/>
                <a:gd name="T66" fmla="*/ 444 w 653"/>
                <a:gd name="T67" fmla="*/ 591 h 662"/>
                <a:gd name="T68" fmla="*/ 454 w 653"/>
                <a:gd name="T69" fmla="*/ 588 h 662"/>
                <a:gd name="T70" fmla="*/ 467 w 653"/>
                <a:gd name="T71" fmla="*/ 582 h 662"/>
                <a:gd name="T72" fmla="*/ 480 w 653"/>
                <a:gd name="T73" fmla="*/ 577 h 662"/>
                <a:gd name="T74" fmla="*/ 480 w 653"/>
                <a:gd name="T75" fmla="*/ 577 h 662"/>
                <a:gd name="T76" fmla="*/ 487 w 653"/>
                <a:gd name="T77" fmla="*/ 568 h 662"/>
                <a:gd name="T78" fmla="*/ 496 w 653"/>
                <a:gd name="T79" fmla="*/ 558 h 662"/>
                <a:gd name="T80" fmla="*/ 501 w 653"/>
                <a:gd name="T81" fmla="*/ 546 h 662"/>
                <a:gd name="T82" fmla="*/ 507 w 653"/>
                <a:gd name="T83" fmla="*/ 534 h 662"/>
                <a:gd name="T84" fmla="*/ 649 w 653"/>
                <a:gd name="T85" fmla="*/ 113 h 662"/>
                <a:gd name="T86" fmla="*/ 649 w 653"/>
                <a:gd name="T87" fmla="*/ 113 h 662"/>
                <a:gd name="T88" fmla="*/ 653 w 653"/>
                <a:gd name="T89" fmla="*/ 97 h 662"/>
                <a:gd name="T90" fmla="*/ 653 w 653"/>
                <a:gd name="T91" fmla="*/ 81 h 662"/>
                <a:gd name="T92" fmla="*/ 647 w 653"/>
                <a:gd name="T93" fmla="*/ 64 h 662"/>
                <a:gd name="T94" fmla="*/ 640 w 653"/>
                <a:gd name="T95" fmla="*/ 48 h 662"/>
                <a:gd name="T96" fmla="*/ 632 w 653"/>
                <a:gd name="T97" fmla="*/ 34 h 662"/>
                <a:gd name="T98" fmla="*/ 618 w 653"/>
                <a:gd name="T99" fmla="*/ 20 h 662"/>
                <a:gd name="T100" fmla="*/ 604 w 653"/>
                <a:gd name="T101" fmla="*/ 10 h 662"/>
                <a:gd name="T102" fmla="*/ 585 w 653"/>
                <a:gd name="T103" fmla="*/ 3 h 662"/>
                <a:gd name="T104" fmla="*/ 585 w 653"/>
                <a:gd name="T105" fmla="*/ 3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3" h="662">
                  <a:moveTo>
                    <a:pt x="585" y="3"/>
                  </a:moveTo>
                  <a:lnTo>
                    <a:pt x="585" y="3"/>
                  </a:lnTo>
                  <a:lnTo>
                    <a:pt x="578" y="1"/>
                  </a:lnTo>
                  <a:lnTo>
                    <a:pt x="569" y="0"/>
                  </a:lnTo>
                  <a:lnTo>
                    <a:pt x="553" y="0"/>
                  </a:lnTo>
                  <a:lnTo>
                    <a:pt x="536" y="3"/>
                  </a:lnTo>
                  <a:lnTo>
                    <a:pt x="522" y="10"/>
                  </a:lnTo>
                  <a:lnTo>
                    <a:pt x="507" y="20"/>
                  </a:lnTo>
                  <a:lnTo>
                    <a:pt x="496" y="33"/>
                  </a:lnTo>
                  <a:lnTo>
                    <a:pt x="486" y="47"/>
                  </a:lnTo>
                  <a:lnTo>
                    <a:pt x="480" y="62"/>
                  </a:lnTo>
                  <a:lnTo>
                    <a:pt x="355" y="433"/>
                  </a:lnTo>
                  <a:lnTo>
                    <a:pt x="70" y="487"/>
                  </a:lnTo>
                  <a:lnTo>
                    <a:pt x="70" y="487"/>
                  </a:lnTo>
                  <a:lnTo>
                    <a:pt x="53" y="494"/>
                  </a:lnTo>
                  <a:lnTo>
                    <a:pt x="37" y="504"/>
                  </a:lnTo>
                  <a:lnTo>
                    <a:pt x="25" y="514"/>
                  </a:lnTo>
                  <a:lnTo>
                    <a:pt x="14" y="528"/>
                  </a:lnTo>
                  <a:lnTo>
                    <a:pt x="7" y="542"/>
                  </a:lnTo>
                  <a:lnTo>
                    <a:pt x="2" y="558"/>
                  </a:lnTo>
                  <a:lnTo>
                    <a:pt x="0" y="575"/>
                  </a:lnTo>
                  <a:lnTo>
                    <a:pt x="0" y="593"/>
                  </a:lnTo>
                  <a:lnTo>
                    <a:pt x="0" y="593"/>
                  </a:lnTo>
                  <a:lnTo>
                    <a:pt x="7" y="610"/>
                  </a:lnTo>
                  <a:lnTo>
                    <a:pt x="18" y="626"/>
                  </a:lnTo>
                  <a:lnTo>
                    <a:pt x="28" y="638"/>
                  </a:lnTo>
                  <a:lnTo>
                    <a:pt x="42" y="648"/>
                  </a:lnTo>
                  <a:lnTo>
                    <a:pt x="56" y="657"/>
                  </a:lnTo>
                  <a:lnTo>
                    <a:pt x="72" y="662"/>
                  </a:lnTo>
                  <a:lnTo>
                    <a:pt x="87" y="662"/>
                  </a:lnTo>
                  <a:lnTo>
                    <a:pt x="103" y="661"/>
                  </a:lnTo>
                  <a:lnTo>
                    <a:pt x="437" y="593"/>
                  </a:lnTo>
                  <a:lnTo>
                    <a:pt x="437" y="593"/>
                  </a:lnTo>
                  <a:lnTo>
                    <a:pt x="444" y="591"/>
                  </a:lnTo>
                  <a:lnTo>
                    <a:pt x="454" y="588"/>
                  </a:lnTo>
                  <a:lnTo>
                    <a:pt x="467" y="582"/>
                  </a:lnTo>
                  <a:lnTo>
                    <a:pt x="480" y="577"/>
                  </a:lnTo>
                  <a:lnTo>
                    <a:pt x="480" y="577"/>
                  </a:lnTo>
                  <a:lnTo>
                    <a:pt x="487" y="568"/>
                  </a:lnTo>
                  <a:lnTo>
                    <a:pt x="496" y="558"/>
                  </a:lnTo>
                  <a:lnTo>
                    <a:pt x="501" y="546"/>
                  </a:lnTo>
                  <a:lnTo>
                    <a:pt x="507" y="534"/>
                  </a:lnTo>
                  <a:lnTo>
                    <a:pt x="649" y="113"/>
                  </a:lnTo>
                  <a:lnTo>
                    <a:pt x="649" y="113"/>
                  </a:lnTo>
                  <a:lnTo>
                    <a:pt x="653" y="97"/>
                  </a:lnTo>
                  <a:lnTo>
                    <a:pt x="653" y="81"/>
                  </a:lnTo>
                  <a:lnTo>
                    <a:pt x="647" y="64"/>
                  </a:lnTo>
                  <a:lnTo>
                    <a:pt x="640" y="48"/>
                  </a:lnTo>
                  <a:lnTo>
                    <a:pt x="632" y="34"/>
                  </a:lnTo>
                  <a:lnTo>
                    <a:pt x="618" y="20"/>
                  </a:lnTo>
                  <a:lnTo>
                    <a:pt x="604" y="10"/>
                  </a:lnTo>
                  <a:lnTo>
                    <a:pt x="585" y="3"/>
                  </a:lnTo>
                  <a:lnTo>
                    <a:pt x="585" y="3"/>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9391651" y="4049713"/>
              <a:ext cx="1681163" cy="2659063"/>
            </a:xfrm>
            <a:custGeom>
              <a:avLst/>
              <a:gdLst>
                <a:gd name="T0" fmla="*/ 723 w 1059"/>
                <a:gd name="T1" fmla="*/ 923 h 1675"/>
                <a:gd name="T2" fmla="*/ 744 w 1059"/>
                <a:gd name="T3" fmla="*/ 902 h 1675"/>
                <a:gd name="T4" fmla="*/ 767 w 1059"/>
                <a:gd name="T5" fmla="*/ 866 h 1675"/>
                <a:gd name="T6" fmla="*/ 779 w 1059"/>
                <a:gd name="T7" fmla="*/ 824 h 1675"/>
                <a:gd name="T8" fmla="*/ 781 w 1059"/>
                <a:gd name="T9" fmla="*/ 779 h 1675"/>
                <a:gd name="T10" fmla="*/ 770 w 1059"/>
                <a:gd name="T11" fmla="*/ 736 h 1675"/>
                <a:gd name="T12" fmla="*/ 431 w 1059"/>
                <a:gd name="T13" fmla="*/ 95 h 1675"/>
                <a:gd name="T14" fmla="*/ 409 w 1059"/>
                <a:gd name="T15" fmla="*/ 64 h 1675"/>
                <a:gd name="T16" fmla="*/ 367 w 1059"/>
                <a:gd name="T17" fmla="*/ 29 h 1675"/>
                <a:gd name="T18" fmla="*/ 318 w 1059"/>
                <a:gd name="T19" fmla="*/ 7 h 1675"/>
                <a:gd name="T20" fmla="*/ 266 w 1059"/>
                <a:gd name="T21" fmla="*/ 0 h 1675"/>
                <a:gd name="T22" fmla="*/ 214 w 1059"/>
                <a:gd name="T23" fmla="*/ 8 h 1675"/>
                <a:gd name="T24" fmla="*/ 97 w 1059"/>
                <a:gd name="T25" fmla="*/ 69 h 1675"/>
                <a:gd name="T26" fmla="*/ 66 w 1059"/>
                <a:gd name="T27" fmla="*/ 90 h 1675"/>
                <a:gd name="T28" fmla="*/ 29 w 1059"/>
                <a:gd name="T29" fmla="*/ 130 h 1675"/>
                <a:gd name="T30" fmla="*/ 7 w 1059"/>
                <a:gd name="T31" fmla="*/ 177 h 1675"/>
                <a:gd name="T32" fmla="*/ 0 w 1059"/>
                <a:gd name="T33" fmla="*/ 229 h 1675"/>
                <a:gd name="T34" fmla="*/ 10 w 1059"/>
                <a:gd name="T35" fmla="*/ 282 h 1675"/>
                <a:gd name="T36" fmla="*/ 80 w 1059"/>
                <a:gd name="T37" fmla="*/ 419 h 1675"/>
                <a:gd name="T38" fmla="*/ 149 w 1059"/>
                <a:gd name="T39" fmla="*/ 219 h 1675"/>
                <a:gd name="T40" fmla="*/ 188 w 1059"/>
                <a:gd name="T41" fmla="*/ 179 h 1675"/>
                <a:gd name="T42" fmla="*/ 238 w 1059"/>
                <a:gd name="T43" fmla="*/ 158 h 1675"/>
                <a:gd name="T44" fmla="*/ 269 w 1059"/>
                <a:gd name="T45" fmla="*/ 156 h 1675"/>
                <a:gd name="T46" fmla="*/ 299 w 1059"/>
                <a:gd name="T47" fmla="*/ 165 h 1675"/>
                <a:gd name="T48" fmla="*/ 322 w 1059"/>
                <a:gd name="T49" fmla="*/ 174 h 1675"/>
                <a:gd name="T50" fmla="*/ 351 w 1059"/>
                <a:gd name="T51" fmla="*/ 196 h 1675"/>
                <a:gd name="T52" fmla="*/ 372 w 1059"/>
                <a:gd name="T53" fmla="*/ 224 h 1675"/>
                <a:gd name="T54" fmla="*/ 384 w 1059"/>
                <a:gd name="T55" fmla="*/ 257 h 1675"/>
                <a:gd name="T56" fmla="*/ 384 w 1059"/>
                <a:gd name="T57" fmla="*/ 292 h 1675"/>
                <a:gd name="T58" fmla="*/ 247 w 1059"/>
                <a:gd name="T59" fmla="*/ 723 h 1675"/>
                <a:gd name="T60" fmla="*/ 369 w 1059"/>
                <a:gd name="T61" fmla="*/ 948 h 1675"/>
                <a:gd name="T62" fmla="*/ 424 w 1059"/>
                <a:gd name="T63" fmla="*/ 996 h 1675"/>
                <a:gd name="T64" fmla="*/ 489 w 1059"/>
                <a:gd name="T65" fmla="*/ 1017 h 1675"/>
                <a:gd name="T66" fmla="*/ 570 w 1059"/>
                <a:gd name="T67" fmla="*/ 1320 h 1675"/>
                <a:gd name="T68" fmla="*/ 579 w 1059"/>
                <a:gd name="T69" fmla="*/ 1325 h 1675"/>
                <a:gd name="T70" fmla="*/ 581 w 1059"/>
                <a:gd name="T71" fmla="*/ 1346 h 1675"/>
                <a:gd name="T72" fmla="*/ 598 w 1059"/>
                <a:gd name="T73" fmla="*/ 1384 h 1675"/>
                <a:gd name="T74" fmla="*/ 894 w 1059"/>
                <a:gd name="T75" fmla="*/ 1661 h 1675"/>
                <a:gd name="T76" fmla="*/ 944 w 1059"/>
                <a:gd name="T77" fmla="*/ 1675 h 1675"/>
                <a:gd name="T78" fmla="*/ 996 w 1059"/>
                <a:gd name="T79" fmla="*/ 1661 h 1675"/>
                <a:gd name="T80" fmla="*/ 1035 w 1059"/>
                <a:gd name="T81" fmla="*/ 1631 h 1675"/>
                <a:gd name="T82" fmla="*/ 1057 w 1059"/>
                <a:gd name="T83" fmla="*/ 1576 h 1675"/>
                <a:gd name="T84" fmla="*/ 1054 w 1059"/>
                <a:gd name="T85" fmla="*/ 1522 h 1675"/>
                <a:gd name="T86" fmla="*/ 1035 w 1059"/>
                <a:gd name="T87" fmla="*/ 1492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59" h="1675">
                  <a:moveTo>
                    <a:pt x="1035" y="1492"/>
                  </a:moveTo>
                  <a:lnTo>
                    <a:pt x="791" y="1247"/>
                  </a:lnTo>
                  <a:lnTo>
                    <a:pt x="723" y="923"/>
                  </a:lnTo>
                  <a:lnTo>
                    <a:pt x="723" y="923"/>
                  </a:lnTo>
                  <a:lnTo>
                    <a:pt x="734" y="915"/>
                  </a:lnTo>
                  <a:lnTo>
                    <a:pt x="744" y="902"/>
                  </a:lnTo>
                  <a:lnTo>
                    <a:pt x="753" y="892"/>
                  </a:lnTo>
                  <a:lnTo>
                    <a:pt x="760" y="878"/>
                  </a:lnTo>
                  <a:lnTo>
                    <a:pt x="767" y="866"/>
                  </a:lnTo>
                  <a:lnTo>
                    <a:pt x="772" y="852"/>
                  </a:lnTo>
                  <a:lnTo>
                    <a:pt x="777" y="838"/>
                  </a:lnTo>
                  <a:lnTo>
                    <a:pt x="779" y="824"/>
                  </a:lnTo>
                  <a:lnTo>
                    <a:pt x="781" y="809"/>
                  </a:lnTo>
                  <a:lnTo>
                    <a:pt x="782" y="795"/>
                  </a:lnTo>
                  <a:lnTo>
                    <a:pt x="781" y="779"/>
                  </a:lnTo>
                  <a:lnTo>
                    <a:pt x="779" y="765"/>
                  </a:lnTo>
                  <a:lnTo>
                    <a:pt x="776" y="749"/>
                  </a:lnTo>
                  <a:lnTo>
                    <a:pt x="770" y="736"/>
                  </a:lnTo>
                  <a:lnTo>
                    <a:pt x="765" y="722"/>
                  </a:lnTo>
                  <a:lnTo>
                    <a:pt x="756" y="708"/>
                  </a:lnTo>
                  <a:lnTo>
                    <a:pt x="431" y="95"/>
                  </a:lnTo>
                  <a:lnTo>
                    <a:pt x="431" y="95"/>
                  </a:lnTo>
                  <a:lnTo>
                    <a:pt x="421" y="78"/>
                  </a:lnTo>
                  <a:lnTo>
                    <a:pt x="409" y="64"/>
                  </a:lnTo>
                  <a:lnTo>
                    <a:pt x="396" y="52"/>
                  </a:lnTo>
                  <a:lnTo>
                    <a:pt x="382" y="40"/>
                  </a:lnTo>
                  <a:lnTo>
                    <a:pt x="367" y="29"/>
                  </a:lnTo>
                  <a:lnTo>
                    <a:pt x="351" y="21"/>
                  </a:lnTo>
                  <a:lnTo>
                    <a:pt x="335" y="12"/>
                  </a:lnTo>
                  <a:lnTo>
                    <a:pt x="318" y="7"/>
                  </a:lnTo>
                  <a:lnTo>
                    <a:pt x="301" y="3"/>
                  </a:lnTo>
                  <a:lnTo>
                    <a:pt x="283" y="0"/>
                  </a:lnTo>
                  <a:lnTo>
                    <a:pt x="266" y="0"/>
                  </a:lnTo>
                  <a:lnTo>
                    <a:pt x="249" y="1"/>
                  </a:lnTo>
                  <a:lnTo>
                    <a:pt x="231" y="3"/>
                  </a:lnTo>
                  <a:lnTo>
                    <a:pt x="214" y="8"/>
                  </a:lnTo>
                  <a:lnTo>
                    <a:pt x="198" y="15"/>
                  </a:lnTo>
                  <a:lnTo>
                    <a:pt x="182" y="24"/>
                  </a:lnTo>
                  <a:lnTo>
                    <a:pt x="97" y="69"/>
                  </a:lnTo>
                  <a:lnTo>
                    <a:pt x="97" y="69"/>
                  </a:lnTo>
                  <a:lnTo>
                    <a:pt x="82" y="80"/>
                  </a:lnTo>
                  <a:lnTo>
                    <a:pt x="66" y="90"/>
                  </a:lnTo>
                  <a:lnTo>
                    <a:pt x="52" y="102"/>
                  </a:lnTo>
                  <a:lnTo>
                    <a:pt x="40" y="116"/>
                  </a:lnTo>
                  <a:lnTo>
                    <a:pt x="29" y="130"/>
                  </a:lnTo>
                  <a:lnTo>
                    <a:pt x="21" y="146"/>
                  </a:lnTo>
                  <a:lnTo>
                    <a:pt x="14" y="161"/>
                  </a:lnTo>
                  <a:lnTo>
                    <a:pt x="7" y="177"/>
                  </a:lnTo>
                  <a:lnTo>
                    <a:pt x="3" y="195"/>
                  </a:lnTo>
                  <a:lnTo>
                    <a:pt x="2" y="212"/>
                  </a:lnTo>
                  <a:lnTo>
                    <a:pt x="0" y="229"/>
                  </a:lnTo>
                  <a:lnTo>
                    <a:pt x="2" y="247"/>
                  </a:lnTo>
                  <a:lnTo>
                    <a:pt x="5" y="264"/>
                  </a:lnTo>
                  <a:lnTo>
                    <a:pt x="10" y="282"/>
                  </a:lnTo>
                  <a:lnTo>
                    <a:pt x="17" y="299"/>
                  </a:lnTo>
                  <a:lnTo>
                    <a:pt x="26" y="316"/>
                  </a:lnTo>
                  <a:lnTo>
                    <a:pt x="80" y="419"/>
                  </a:lnTo>
                  <a:lnTo>
                    <a:pt x="142" y="235"/>
                  </a:lnTo>
                  <a:lnTo>
                    <a:pt x="142" y="235"/>
                  </a:lnTo>
                  <a:lnTo>
                    <a:pt x="149" y="219"/>
                  </a:lnTo>
                  <a:lnTo>
                    <a:pt x="160" y="205"/>
                  </a:lnTo>
                  <a:lnTo>
                    <a:pt x="172" y="191"/>
                  </a:lnTo>
                  <a:lnTo>
                    <a:pt x="188" y="179"/>
                  </a:lnTo>
                  <a:lnTo>
                    <a:pt x="203" y="170"/>
                  </a:lnTo>
                  <a:lnTo>
                    <a:pt x="221" y="163"/>
                  </a:lnTo>
                  <a:lnTo>
                    <a:pt x="238" y="158"/>
                  </a:lnTo>
                  <a:lnTo>
                    <a:pt x="255" y="156"/>
                  </a:lnTo>
                  <a:lnTo>
                    <a:pt x="255" y="156"/>
                  </a:lnTo>
                  <a:lnTo>
                    <a:pt x="269" y="156"/>
                  </a:lnTo>
                  <a:lnTo>
                    <a:pt x="280" y="158"/>
                  </a:lnTo>
                  <a:lnTo>
                    <a:pt x="290" y="160"/>
                  </a:lnTo>
                  <a:lnTo>
                    <a:pt x="299" y="165"/>
                  </a:lnTo>
                  <a:lnTo>
                    <a:pt x="299" y="165"/>
                  </a:lnTo>
                  <a:lnTo>
                    <a:pt x="311" y="168"/>
                  </a:lnTo>
                  <a:lnTo>
                    <a:pt x="322" y="174"/>
                  </a:lnTo>
                  <a:lnTo>
                    <a:pt x="332" y="181"/>
                  </a:lnTo>
                  <a:lnTo>
                    <a:pt x="342" y="188"/>
                  </a:lnTo>
                  <a:lnTo>
                    <a:pt x="351" y="196"/>
                  </a:lnTo>
                  <a:lnTo>
                    <a:pt x="360" y="205"/>
                  </a:lnTo>
                  <a:lnTo>
                    <a:pt x="367" y="214"/>
                  </a:lnTo>
                  <a:lnTo>
                    <a:pt x="372" y="224"/>
                  </a:lnTo>
                  <a:lnTo>
                    <a:pt x="377" y="235"/>
                  </a:lnTo>
                  <a:lnTo>
                    <a:pt x="381" y="245"/>
                  </a:lnTo>
                  <a:lnTo>
                    <a:pt x="384" y="257"/>
                  </a:lnTo>
                  <a:lnTo>
                    <a:pt x="386" y="268"/>
                  </a:lnTo>
                  <a:lnTo>
                    <a:pt x="386" y="280"/>
                  </a:lnTo>
                  <a:lnTo>
                    <a:pt x="384" y="292"/>
                  </a:lnTo>
                  <a:lnTo>
                    <a:pt x="382" y="304"/>
                  </a:lnTo>
                  <a:lnTo>
                    <a:pt x="379" y="316"/>
                  </a:lnTo>
                  <a:lnTo>
                    <a:pt x="247" y="723"/>
                  </a:lnTo>
                  <a:lnTo>
                    <a:pt x="355" y="923"/>
                  </a:lnTo>
                  <a:lnTo>
                    <a:pt x="355" y="923"/>
                  </a:lnTo>
                  <a:lnTo>
                    <a:pt x="369" y="948"/>
                  </a:lnTo>
                  <a:lnTo>
                    <a:pt x="386" y="967"/>
                  </a:lnTo>
                  <a:lnTo>
                    <a:pt x="405" y="983"/>
                  </a:lnTo>
                  <a:lnTo>
                    <a:pt x="424" y="996"/>
                  </a:lnTo>
                  <a:lnTo>
                    <a:pt x="445" y="1007"/>
                  </a:lnTo>
                  <a:lnTo>
                    <a:pt x="466" y="1014"/>
                  </a:lnTo>
                  <a:lnTo>
                    <a:pt x="489" y="1017"/>
                  </a:lnTo>
                  <a:lnTo>
                    <a:pt x="511" y="1019"/>
                  </a:lnTo>
                  <a:lnTo>
                    <a:pt x="570" y="1320"/>
                  </a:lnTo>
                  <a:lnTo>
                    <a:pt x="570" y="1320"/>
                  </a:lnTo>
                  <a:lnTo>
                    <a:pt x="572" y="1320"/>
                  </a:lnTo>
                  <a:lnTo>
                    <a:pt x="575" y="1322"/>
                  </a:lnTo>
                  <a:lnTo>
                    <a:pt x="579" y="1325"/>
                  </a:lnTo>
                  <a:lnTo>
                    <a:pt x="579" y="1332"/>
                  </a:lnTo>
                  <a:lnTo>
                    <a:pt x="579" y="1332"/>
                  </a:lnTo>
                  <a:lnTo>
                    <a:pt x="581" y="1346"/>
                  </a:lnTo>
                  <a:lnTo>
                    <a:pt x="582" y="1360"/>
                  </a:lnTo>
                  <a:lnTo>
                    <a:pt x="588" y="1372"/>
                  </a:lnTo>
                  <a:lnTo>
                    <a:pt x="598" y="1384"/>
                  </a:lnTo>
                  <a:lnTo>
                    <a:pt x="878" y="1649"/>
                  </a:lnTo>
                  <a:lnTo>
                    <a:pt x="878" y="1649"/>
                  </a:lnTo>
                  <a:lnTo>
                    <a:pt x="894" y="1661"/>
                  </a:lnTo>
                  <a:lnTo>
                    <a:pt x="909" y="1668"/>
                  </a:lnTo>
                  <a:lnTo>
                    <a:pt x="927" y="1673"/>
                  </a:lnTo>
                  <a:lnTo>
                    <a:pt x="944" y="1675"/>
                  </a:lnTo>
                  <a:lnTo>
                    <a:pt x="962" y="1673"/>
                  </a:lnTo>
                  <a:lnTo>
                    <a:pt x="979" y="1668"/>
                  </a:lnTo>
                  <a:lnTo>
                    <a:pt x="996" y="1661"/>
                  </a:lnTo>
                  <a:lnTo>
                    <a:pt x="1012" y="1649"/>
                  </a:lnTo>
                  <a:lnTo>
                    <a:pt x="1035" y="1631"/>
                  </a:lnTo>
                  <a:lnTo>
                    <a:pt x="1035" y="1631"/>
                  </a:lnTo>
                  <a:lnTo>
                    <a:pt x="1045" y="1614"/>
                  </a:lnTo>
                  <a:lnTo>
                    <a:pt x="1054" y="1595"/>
                  </a:lnTo>
                  <a:lnTo>
                    <a:pt x="1057" y="1576"/>
                  </a:lnTo>
                  <a:lnTo>
                    <a:pt x="1059" y="1558"/>
                  </a:lnTo>
                  <a:lnTo>
                    <a:pt x="1057" y="1539"/>
                  </a:lnTo>
                  <a:lnTo>
                    <a:pt x="1054" y="1522"/>
                  </a:lnTo>
                  <a:lnTo>
                    <a:pt x="1045" y="1506"/>
                  </a:lnTo>
                  <a:lnTo>
                    <a:pt x="1035" y="1492"/>
                  </a:lnTo>
                  <a:lnTo>
                    <a:pt x="1035" y="149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9866313" y="5662613"/>
              <a:ext cx="350838" cy="1049338"/>
            </a:xfrm>
            <a:custGeom>
              <a:avLst/>
              <a:gdLst>
                <a:gd name="T0" fmla="*/ 103 w 221"/>
                <a:gd name="T1" fmla="*/ 0 h 661"/>
                <a:gd name="T2" fmla="*/ 21 w 221"/>
                <a:gd name="T3" fmla="*/ 118 h 661"/>
                <a:gd name="T4" fmla="*/ 21 w 221"/>
                <a:gd name="T5" fmla="*/ 118 h 661"/>
                <a:gd name="T6" fmla="*/ 14 w 221"/>
                <a:gd name="T7" fmla="*/ 125 h 661"/>
                <a:gd name="T8" fmla="*/ 12 w 221"/>
                <a:gd name="T9" fmla="*/ 127 h 661"/>
                <a:gd name="T10" fmla="*/ 12 w 221"/>
                <a:gd name="T11" fmla="*/ 132 h 661"/>
                <a:gd name="T12" fmla="*/ 12 w 221"/>
                <a:gd name="T13" fmla="*/ 132 h 661"/>
                <a:gd name="T14" fmla="*/ 3 w 221"/>
                <a:gd name="T15" fmla="*/ 154 h 661"/>
                <a:gd name="T16" fmla="*/ 0 w 221"/>
                <a:gd name="T17" fmla="*/ 167 h 661"/>
                <a:gd name="T18" fmla="*/ 0 w 221"/>
                <a:gd name="T19" fmla="*/ 182 h 661"/>
                <a:gd name="T20" fmla="*/ 0 w 221"/>
                <a:gd name="T21" fmla="*/ 561 h 661"/>
                <a:gd name="T22" fmla="*/ 0 w 221"/>
                <a:gd name="T23" fmla="*/ 561 h 661"/>
                <a:gd name="T24" fmla="*/ 2 w 221"/>
                <a:gd name="T25" fmla="*/ 581 h 661"/>
                <a:gd name="T26" fmla="*/ 7 w 221"/>
                <a:gd name="T27" fmla="*/ 600 h 661"/>
                <a:gd name="T28" fmla="*/ 16 w 221"/>
                <a:gd name="T29" fmla="*/ 615 h 661"/>
                <a:gd name="T30" fmla="*/ 28 w 221"/>
                <a:gd name="T31" fmla="*/ 631 h 661"/>
                <a:gd name="T32" fmla="*/ 42 w 221"/>
                <a:gd name="T33" fmla="*/ 643 h 661"/>
                <a:gd name="T34" fmla="*/ 57 w 221"/>
                <a:gd name="T35" fmla="*/ 652 h 661"/>
                <a:gd name="T36" fmla="*/ 75 w 221"/>
                <a:gd name="T37" fmla="*/ 659 h 661"/>
                <a:gd name="T38" fmla="*/ 83 w 221"/>
                <a:gd name="T39" fmla="*/ 661 h 661"/>
                <a:gd name="T40" fmla="*/ 94 w 221"/>
                <a:gd name="T41" fmla="*/ 661 h 661"/>
                <a:gd name="T42" fmla="*/ 125 w 221"/>
                <a:gd name="T43" fmla="*/ 661 h 661"/>
                <a:gd name="T44" fmla="*/ 125 w 221"/>
                <a:gd name="T45" fmla="*/ 661 h 661"/>
                <a:gd name="T46" fmla="*/ 143 w 221"/>
                <a:gd name="T47" fmla="*/ 659 h 661"/>
                <a:gd name="T48" fmla="*/ 160 w 221"/>
                <a:gd name="T49" fmla="*/ 652 h 661"/>
                <a:gd name="T50" fmla="*/ 176 w 221"/>
                <a:gd name="T51" fmla="*/ 643 h 661"/>
                <a:gd name="T52" fmla="*/ 191 w 221"/>
                <a:gd name="T53" fmla="*/ 631 h 661"/>
                <a:gd name="T54" fmla="*/ 203 w 221"/>
                <a:gd name="T55" fmla="*/ 615 h 661"/>
                <a:gd name="T56" fmla="*/ 212 w 221"/>
                <a:gd name="T57" fmla="*/ 600 h 661"/>
                <a:gd name="T58" fmla="*/ 219 w 221"/>
                <a:gd name="T59" fmla="*/ 581 h 661"/>
                <a:gd name="T60" fmla="*/ 219 w 221"/>
                <a:gd name="T61" fmla="*/ 572 h 661"/>
                <a:gd name="T62" fmla="*/ 221 w 221"/>
                <a:gd name="T63" fmla="*/ 561 h 661"/>
                <a:gd name="T64" fmla="*/ 221 w 221"/>
                <a:gd name="T65" fmla="*/ 215 h 661"/>
                <a:gd name="T66" fmla="*/ 221 w 221"/>
                <a:gd name="T67" fmla="*/ 215 h 661"/>
                <a:gd name="T68" fmla="*/ 183 w 221"/>
                <a:gd name="T69" fmla="*/ 36 h 661"/>
                <a:gd name="T70" fmla="*/ 183 w 221"/>
                <a:gd name="T71" fmla="*/ 36 h 661"/>
                <a:gd name="T72" fmla="*/ 160 w 221"/>
                <a:gd name="T73" fmla="*/ 27 h 661"/>
                <a:gd name="T74" fmla="*/ 139 w 221"/>
                <a:gd name="T75" fmla="*/ 19 h 661"/>
                <a:gd name="T76" fmla="*/ 103 w 221"/>
                <a:gd name="T77" fmla="*/ 0 h 661"/>
                <a:gd name="T78" fmla="*/ 103 w 221"/>
                <a:gd name="T7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1" h="661">
                  <a:moveTo>
                    <a:pt x="103" y="0"/>
                  </a:moveTo>
                  <a:lnTo>
                    <a:pt x="21" y="118"/>
                  </a:lnTo>
                  <a:lnTo>
                    <a:pt x="21" y="118"/>
                  </a:lnTo>
                  <a:lnTo>
                    <a:pt x="14" y="125"/>
                  </a:lnTo>
                  <a:lnTo>
                    <a:pt x="12" y="127"/>
                  </a:lnTo>
                  <a:lnTo>
                    <a:pt x="12" y="132"/>
                  </a:lnTo>
                  <a:lnTo>
                    <a:pt x="12" y="132"/>
                  </a:lnTo>
                  <a:lnTo>
                    <a:pt x="3" y="154"/>
                  </a:lnTo>
                  <a:lnTo>
                    <a:pt x="0" y="167"/>
                  </a:lnTo>
                  <a:lnTo>
                    <a:pt x="0" y="182"/>
                  </a:lnTo>
                  <a:lnTo>
                    <a:pt x="0" y="561"/>
                  </a:lnTo>
                  <a:lnTo>
                    <a:pt x="0" y="561"/>
                  </a:lnTo>
                  <a:lnTo>
                    <a:pt x="2" y="581"/>
                  </a:lnTo>
                  <a:lnTo>
                    <a:pt x="7" y="600"/>
                  </a:lnTo>
                  <a:lnTo>
                    <a:pt x="16" y="615"/>
                  </a:lnTo>
                  <a:lnTo>
                    <a:pt x="28" y="631"/>
                  </a:lnTo>
                  <a:lnTo>
                    <a:pt x="42" y="643"/>
                  </a:lnTo>
                  <a:lnTo>
                    <a:pt x="57" y="652"/>
                  </a:lnTo>
                  <a:lnTo>
                    <a:pt x="75" y="659"/>
                  </a:lnTo>
                  <a:lnTo>
                    <a:pt x="83" y="661"/>
                  </a:lnTo>
                  <a:lnTo>
                    <a:pt x="94" y="661"/>
                  </a:lnTo>
                  <a:lnTo>
                    <a:pt x="125" y="661"/>
                  </a:lnTo>
                  <a:lnTo>
                    <a:pt x="125" y="661"/>
                  </a:lnTo>
                  <a:lnTo>
                    <a:pt x="143" y="659"/>
                  </a:lnTo>
                  <a:lnTo>
                    <a:pt x="160" y="652"/>
                  </a:lnTo>
                  <a:lnTo>
                    <a:pt x="176" y="643"/>
                  </a:lnTo>
                  <a:lnTo>
                    <a:pt x="191" y="631"/>
                  </a:lnTo>
                  <a:lnTo>
                    <a:pt x="203" y="615"/>
                  </a:lnTo>
                  <a:lnTo>
                    <a:pt x="212" y="600"/>
                  </a:lnTo>
                  <a:lnTo>
                    <a:pt x="219" y="581"/>
                  </a:lnTo>
                  <a:lnTo>
                    <a:pt x="219" y="572"/>
                  </a:lnTo>
                  <a:lnTo>
                    <a:pt x="221" y="561"/>
                  </a:lnTo>
                  <a:lnTo>
                    <a:pt x="221" y="215"/>
                  </a:lnTo>
                  <a:lnTo>
                    <a:pt x="221" y="215"/>
                  </a:lnTo>
                  <a:lnTo>
                    <a:pt x="183" y="36"/>
                  </a:lnTo>
                  <a:lnTo>
                    <a:pt x="183" y="36"/>
                  </a:lnTo>
                  <a:lnTo>
                    <a:pt x="160" y="27"/>
                  </a:lnTo>
                  <a:lnTo>
                    <a:pt x="139" y="19"/>
                  </a:lnTo>
                  <a:lnTo>
                    <a:pt x="103" y="0"/>
                  </a:lnTo>
                  <a:lnTo>
                    <a:pt x="103"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8610601" y="4378325"/>
              <a:ext cx="871538" cy="515938"/>
            </a:xfrm>
            <a:custGeom>
              <a:avLst/>
              <a:gdLst>
                <a:gd name="T0" fmla="*/ 349 w 549"/>
                <a:gd name="T1" fmla="*/ 315 h 325"/>
                <a:gd name="T2" fmla="*/ 349 w 549"/>
                <a:gd name="T3" fmla="*/ 315 h 325"/>
                <a:gd name="T4" fmla="*/ 360 w 549"/>
                <a:gd name="T5" fmla="*/ 320 h 325"/>
                <a:gd name="T6" fmla="*/ 370 w 549"/>
                <a:gd name="T7" fmla="*/ 323 h 325"/>
                <a:gd name="T8" fmla="*/ 381 w 549"/>
                <a:gd name="T9" fmla="*/ 325 h 325"/>
                <a:gd name="T10" fmla="*/ 391 w 549"/>
                <a:gd name="T11" fmla="*/ 325 h 325"/>
                <a:gd name="T12" fmla="*/ 391 w 549"/>
                <a:gd name="T13" fmla="*/ 325 h 325"/>
                <a:gd name="T14" fmla="*/ 405 w 549"/>
                <a:gd name="T15" fmla="*/ 323 h 325"/>
                <a:gd name="T16" fmla="*/ 419 w 549"/>
                <a:gd name="T17" fmla="*/ 318 h 325"/>
                <a:gd name="T18" fmla="*/ 433 w 549"/>
                <a:gd name="T19" fmla="*/ 313 h 325"/>
                <a:gd name="T20" fmla="*/ 443 w 549"/>
                <a:gd name="T21" fmla="*/ 308 h 325"/>
                <a:gd name="T22" fmla="*/ 549 w 549"/>
                <a:gd name="T23" fmla="*/ 238 h 325"/>
                <a:gd name="T24" fmla="*/ 487 w 549"/>
                <a:gd name="T25" fmla="*/ 125 h 325"/>
                <a:gd name="T26" fmla="*/ 487 w 549"/>
                <a:gd name="T27" fmla="*/ 125 h 325"/>
                <a:gd name="T28" fmla="*/ 483 w 549"/>
                <a:gd name="T29" fmla="*/ 113 h 325"/>
                <a:gd name="T30" fmla="*/ 478 w 549"/>
                <a:gd name="T31" fmla="*/ 102 h 325"/>
                <a:gd name="T32" fmla="*/ 464 w 549"/>
                <a:gd name="T33" fmla="*/ 78 h 325"/>
                <a:gd name="T34" fmla="*/ 386 w 549"/>
                <a:gd name="T35" fmla="*/ 130 h 325"/>
                <a:gd name="T36" fmla="*/ 120 w 549"/>
                <a:gd name="T37" fmla="*/ 8 h 325"/>
                <a:gd name="T38" fmla="*/ 120 w 549"/>
                <a:gd name="T39" fmla="*/ 8 h 325"/>
                <a:gd name="T40" fmla="*/ 113 w 549"/>
                <a:gd name="T41" fmla="*/ 5 h 325"/>
                <a:gd name="T42" fmla="*/ 104 w 549"/>
                <a:gd name="T43" fmla="*/ 1 h 325"/>
                <a:gd name="T44" fmla="*/ 87 w 549"/>
                <a:gd name="T45" fmla="*/ 0 h 325"/>
                <a:gd name="T46" fmla="*/ 71 w 549"/>
                <a:gd name="T47" fmla="*/ 0 h 325"/>
                <a:gd name="T48" fmla="*/ 54 w 549"/>
                <a:gd name="T49" fmla="*/ 5 h 325"/>
                <a:gd name="T50" fmla="*/ 38 w 549"/>
                <a:gd name="T51" fmla="*/ 12 h 325"/>
                <a:gd name="T52" fmla="*/ 24 w 549"/>
                <a:gd name="T53" fmla="*/ 21 h 325"/>
                <a:gd name="T54" fmla="*/ 12 w 549"/>
                <a:gd name="T55" fmla="*/ 33 h 325"/>
                <a:gd name="T56" fmla="*/ 0 w 549"/>
                <a:gd name="T57" fmla="*/ 45 h 325"/>
                <a:gd name="T58" fmla="*/ 0 w 549"/>
                <a:gd name="T59" fmla="*/ 45 h 325"/>
                <a:gd name="T60" fmla="*/ 0 w 549"/>
                <a:gd name="T61" fmla="*/ 52 h 325"/>
                <a:gd name="T62" fmla="*/ 194 w 549"/>
                <a:gd name="T63" fmla="*/ 52 h 325"/>
                <a:gd name="T64" fmla="*/ 194 w 549"/>
                <a:gd name="T65" fmla="*/ 238 h 325"/>
                <a:gd name="T66" fmla="*/ 349 w 549"/>
                <a:gd name="T67" fmla="*/ 31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9" h="325">
                  <a:moveTo>
                    <a:pt x="349" y="315"/>
                  </a:moveTo>
                  <a:lnTo>
                    <a:pt x="349" y="315"/>
                  </a:lnTo>
                  <a:lnTo>
                    <a:pt x="360" y="320"/>
                  </a:lnTo>
                  <a:lnTo>
                    <a:pt x="370" y="323"/>
                  </a:lnTo>
                  <a:lnTo>
                    <a:pt x="381" y="325"/>
                  </a:lnTo>
                  <a:lnTo>
                    <a:pt x="391" y="325"/>
                  </a:lnTo>
                  <a:lnTo>
                    <a:pt x="391" y="325"/>
                  </a:lnTo>
                  <a:lnTo>
                    <a:pt x="405" y="323"/>
                  </a:lnTo>
                  <a:lnTo>
                    <a:pt x="419" y="318"/>
                  </a:lnTo>
                  <a:lnTo>
                    <a:pt x="433" y="313"/>
                  </a:lnTo>
                  <a:lnTo>
                    <a:pt x="443" y="308"/>
                  </a:lnTo>
                  <a:lnTo>
                    <a:pt x="549" y="238"/>
                  </a:lnTo>
                  <a:lnTo>
                    <a:pt x="487" y="125"/>
                  </a:lnTo>
                  <a:lnTo>
                    <a:pt x="487" y="125"/>
                  </a:lnTo>
                  <a:lnTo>
                    <a:pt x="483" y="113"/>
                  </a:lnTo>
                  <a:lnTo>
                    <a:pt x="478" y="102"/>
                  </a:lnTo>
                  <a:lnTo>
                    <a:pt x="464" y="78"/>
                  </a:lnTo>
                  <a:lnTo>
                    <a:pt x="386" y="130"/>
                  </a:lnTo>
                  <a:lnTo>
                    <a:pt x="120" y="8"/>
                  </a:lnTo>
                  <a:lnTo>
                    <a:pt x="120" y="8"/>
                  </a:lnTo>
                  <a:lnTo>
                    <a:pt x="113" y="5"/>
                  </a:lnTo>
                  <a:lnTo>
                    <a:pt x="104" y="1"/>
                  </a:lnTo>
                  <a:lnTo>
                    <a:pt x="87" y="0"/>
                  </a:lnTo>
                  <a:lnTo>
                    <a:pt x="71" y="0"/>
                  </a:lnTo>
                  <a:lnTo>
                    <a:pt x="54" y="5"/>
                  </a:lnTo>
                  <a:lnTo>
                    <a:pt x="38" y="12"/>
                  </a:lnTo>
                  <a:lnTo>
                    <a:pt x="24" y="21"/>
                  </a:lnTo>
                  <a:lnTo>
                    <a:pt x="12" y="33"/>
                  </a:lnTo>
                  <a:lnTo>
                    <a:pt x="0" y="45"/>
                  </a:lnTo>
                  <a:lnTo>
                    <a:pt x="0" y="45"/>
                  </a:lnTo>
                  <a:lnTo>
                    <a:pt x="0" y="52"/>
                  </a:lnTo>
                  <a:lnTo>
                    <a:pt x="194" y="52"/>
                  </a:lnTo>
                  <a:lnTo>
                    <a:pt x="194" y="238"/>
                  </a:lnTo>
                  <a:lnTo>
                    <a:pt x="349" y="315"/>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9" name="组合 28"/>
          <p:cNvGrpSpPr/>
          <p:nvPr/>
        </p:nvGrpSpPr>
        <p:grpSpPr>
          <a:xfrm>
            <a:off x="2022475" y="2481263"/>
            <a:ext cx="2328863" cy="2381250"/>
            <a:chOff x="2022475" y="2481263"/>
            <a:chExt cx="2328863" cy="2381250"/>
          </a:xfrm>
        </p:grpSpPr>
        <p:sp>
          <p:nvSpPr>
            <p:cNvPr id="23" name="AutoShape 18"/>
            <p:cNvSpPr>
              <a:spLocks noChangeAspect="1" noChangeArrowheads="1" noTextEdit="1"/>
            </p:cNvSpPr>
            <p:nvPr/>
          </p:nvSpPr>
          <p:spPr bwMode="auto">
            <a:xfrm>
              <a:off x="2022475" y="2481263"/>
              <a:ext cx="2328863" cy="2381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0"/>
            <p:cNvSpPr>
              <a:spLocks/>
            </p:cNvSpPr>
            <p:nvPr/>
          </p:nvSpPr>
          <p:spPr bwMode="auto">
            <a:xfrm>
              <a:off x="2208213" y="2743201"/>
              <a:ext cx="1978025" cy="1250950"/>
            </a:xfrm>
            <a:custGeom>
              <a:avLst/>
              <a:gdLst>
                <a:gd name="T0" fmla="*/ 1246 w 1246"/>
                <a:gd name="T1" fmla="*/ 372 h 788"/>
                <a:gd name="T2" fmla="*/ 1246 w 1246"/>
                <a:gd name="T3" fmla="*/ 295 h 788"/>
                <a:gd name="T4" fmla="*/ 1246 w 1246"/>
                <a:gd name="T5" fmla="*/ 0 h 788"/>
                <a:gd name="T6" fmla="*/ 809 w 1246"/>
                <a:gd name="T7" fmla="*/ 0 h 788"/>
                <a:gd name="T8" fmla="*/ 419 w 1246"/>
                <a:gd name="T9" fmla="*/ 0 h 788"/>
                <a:gd name="T10" fmla="*/ 0 w 1246"/>
                <a:gd name="T11" fmla="*/ 0 h 788"/>
                <a:gd name="T12" fmla="*/ 0 w 1246"/>
                <a:gd name="T13" fmla="*/ 285 h 788"/>
                <a:gd name="T14" fmla="*/ 0 w 1246"/>
                <a:gd name="T15" fmla="*/ 377 h 788"/>
                <a:gd name="T16" fmla="*/ 615 w 1246"/>
                <a:gd name="T17" fmla="*/ 788 h 788"/>
                <a:gd name="T18" fmla="*/ 1246 w 1246"/>
                <a:gd name="T19" fmla="*/ 372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6" h="788">
                  <a:moveTo>
                    <a:pt x="1246" y="372"/>
                  </a:moveTo>
                  <a:lnTo>
                    <a:pt x="1246" y="295"/>
                  </a:lnTo>
                  <a:lnTo>
                    <a:pt x="1246" y="0"/>
                  </a:lnTo>
                  <a:lnTo>
                    <a:pt x="809" y="0"/>
                  </a:lnTo>
                  <a:lnTo>
                    <a:pt x="419" y="0"/>
                  </a:lnTo>
                  <a:lnTo>
                    <a:pt x="0" y="0"/>
                  </a:lnTo>
                  <a:lnTo>
                    <a:pt x="0" y="285"/>
                  </a:lnTo>
                  <a:lnTo>
                    <a:pt x="0" y="377"/>
                  </a:lnTo>
                  <a:lnTo>
                    <a:pt x="615" y="788"/>
                  </a:lnTo>
                  <a:lnTo>
                    <a:pt x="1246" y="37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1"/>
            <p:cNvSpPr>
              <a:spLocks/>
            </p:cNvSpPr>
            <p:nvPr/>
          </p:nvSpPr>
          <p:spPr bwMode="auto">
            <a:xfrm>
              <a:off x="4256088" y="3186113"/>
              <a:ext cx="95250" cy="136525"/>
            </a:xfrm>
            <a:custGeom>
              <a:avLst/>
              <a:gdLst>
                <a:gd name="T0" fmla="*/ 0 w 60"/>
                <a:gd name="T1" fmla="*/ 0 h 86"/>
                <a:gd name="T2" fmla="*/ 0 w 60"/>
                <a:gd name="T3" fmla="*/ 86 h 86"/>
                <a:gd name="T4" fmla="*/ 60 w 60"/>
                <a:gd name="T5" fmla="*/ 41 h 86"/>
                <a:gd name="T6" fmla="*/ 0 w 60"/>
                <a:gd name="T7" fmla="*/ 0 h 86"/>
              </a:gdLst>
              <a:ahLst/>
              <a:cxnLst>
                <a:cxn ang="0">
                  <a:pos x="T0" y="T1"/>
                </a:cxn>
                <a:cxn ang="0">
                  <a:pos x="T2" y="T3"/>
                </a:cxn>
                <a:cxn ang="0">
                  <a:pos x="T4" y="T5"/>
                </a:cxn>
                <a:cxn ang="0">
                  <a:pos x="T6" y="T7"/>
                </a:cxn>
              </a:cxnLst>
              <a:rect l="0" t="0" r="r" b="b"/>
              <a:pathLst>
                <a:path w="60" h="86">
                  <a:moveTo>
                    <a:pt x="0" y="0"/>
                  </a:moveTo>
                  <a:lnTo>
                    <a:pt x="0" y="86"/>
                  </a:lnTo>
                  <a:lnTo>
                    <a:pt x="60" y="41"/>
                  </a:lnTo>
                  <a:lnTo>
                    <a:pt x="0"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2"/>
            <p:cNvSpPr>
              <a:spLocks/>
            </p:cNvSpPr>
            <p:nvPr/>
          </p:nvSpPr>
          <p:spPr bwMode="auto">
            <a:xfrm>
              <a:off x="2867025" y="2481263"/>
              <a:ext cx="652463" cy="219075"/>
            </a:xfrm>
            <a:custGeom>
              <a:avLst/>
              <a:gdLst>
                <a:gd name="T0" fmla="*/ 203 w 411"/>
                <a:gd name="T1" fmla="*/ 0 h 138"/>
                <a:gd name="T2" fmla="*/ 0 w 411"/>
                <a:gd name="T3" fmla="*/ 138 h 138"/>
                <a:gd name="T4" fmla="*/ 411 w 411"/>
                <a:gd name="T5" fmla="*/ 138 h 138"/>
                <a:gd name="T6" fmla="*/ 203 w 411"/>
                <a:gd name="T7" fmla="*/ 0 h 138"/>
              </a:gdLst>
              <a:ahLst/>
              <a:cxnLst>
                <a:cxn ang="0">
                  <a:pos x="T0" y="T1"/>
                </a:cxn>
                <a:cxn ang="0">
                  <a:pos x="T2" y="T3"/>
                </a:cxn>
                <a:cxn ang="0">
                  <a:pos x="T4" y="T5"/>
                </a:cxn>
                <a:cxn ang="0">
                  <a:pos x="T6" y="T7"/>
                </a:cxn>
              </a:cxnLst>
              <a:rect l="0" t="0" r="r" b="b"/>
              <a:pathLst>
                <a:path w="411" h="138">
                  <a:moveTo>
                    <a:pt x="203" y="0"/>
                  </a:moveTo>
                  <a:lnTo>
                    <a:pt x="0" y="138"/>
                  </a:lnTo>
                  <a:lnTo>
                    <a:pt x="411" y="138"/>
                  </a:lnTo>
                  <a:lnTo>
                    <a:pt x="203"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3"/>
            <p:cNvSpPr>
              <a:spLocks/>
            </p:cNvSpPr>
            <p:nvPr/>
          </p:nvSpPr>
          <p:spPr bwMode="auto">
            <a:xfrm>
              <a:off x="2022475" y="3173413"/>
              <a:ext cx="123825" cy="160338"/>
            </a:xfrm>
            <a:custGeom>
              <a:avLst/>
              <a:gdLst>
                <a:gd name="T0" fmla="*/ 78 w 78"/>
                <a:gd name="T1" fmla="*/ 0 h 101"/>
                <a:gd name="T2" fmla="*/ 0 w 78"/>
                <a:gd name="T3" fmla="*/ 49 h 101"/>
                <a:gd name="T4" fmla="*/ 78 w 78"/>
                <a:gd name="T5" fmla="*/ 101 h 101"/>
                <a:gd name="T6" fmla="*/ 78 w 78"/>
                <a:gd name="T7" fmla="*/ 0 h 101"/>
              </a:gdLst>
              <a:ahLst/>
              <a:cxnLst>
                <a:cxn ang="0">
                  <a:pos x="T0" y="T1"/>
                </a:cxn>
                <a:cxn ang="0">
                  <a:pos x="T2" y="T3"/>
                </a:cxn>
                <a:cxn ang="0">
                  <a:pos x="T4" y="T5"/>
                </a:cxn>
                <a:cxn ang="0">
                  <a:pos x="T6" y="T7"/>
                </a:cxn>
              </a:cxnLst>
              <a:rect l="0" t="0" r="r" b="b"/>
              <a:pathLst>
                <a:path w="78" h="101">
                  <a:moveTo>
                    <a:pt x="78" y="0"/>
                  </a:moveTo>
                  <a:lnTo>
                    <a:pt x="0" y="49"/>
                  </a:lnTo>
                  <a:lnTo>
                    <a:pt x="78" y="101"/>
                  </a:lnTo>
                  <a:lnTo>
                    <a:pt x="78"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4"/>
            <p:cNvSpPr>
              <a:spLocks/>
            </p:cNvSpPr>
            <p:nvPr/>
          </p:nvSpPr>
          <p:spPr bwMode="auto">
            <a:xfrm>
              <a:off x="2022475" y="3309938"/>
              <a:ext cx="2328863" cy="1552575"/>
            </a:xfrm>
            <a:custGeom>
              <a:avLst/>
              <a:gdLst>
                <a:gd name="T0" fmla="*/ 735 w 1467"/>
                <a:gd name="T1" fmla="*/ 489 h 978"/>
                <a:gd name="T2" fmla="*/ 78 w 1467"/>
                <a:gd name="T3" fmla="*/ 48 h 978"/>
                <a:gd name="T4" fmla="*/ 0 w 1467"/>
                <a:gd name="T5" fmla="*/ 0 h 978"/>
                <a:gd name="T6" fmla="*/ 0 w 1467"/>
                <a:gd name="T7" fmla="*/ 805 h 978"/>
                <a:gd name="T8" fmla="*/ 8 w 1467"/>
                <a:gd name="T9" fmla="*/ 805 h 978"/>
                <a:gd name="T10" fmla="*/ 8 w 1467"/>
                <a:gd name="T11" fmla="*/ 805 h 978"/>
                <a:gd name="T12" fmla="*/ 341 w 1467"/>
                <a:gd name="T13" fmla="*/ 811 h 978"/>
                <a:gd name="T14" fmla="*/ 341 w 1467"/>
                <a:gd name="T15" fmla="*/ 811 h 978"/>
                <a:gd name="T16" fmla="*/ 352 w 1467"/>
                <a:gd name="T17" fmla="*/ 812 h 978"/>
                <a:gd name="T18" fmla="*/ 363 w 1467"/>
                <a:gd name="T19" fmla="*/ 814 h 978"/>
                <a:gd name="T20" fmla="*/ 373 w 1467"/>
                <a:gd name="T21" fmla="*/ 817 h 978"/>
                <a:gd name="T22" fmla="*/ 383 w 1467"/>
                <a:gd name="T23" fmla="*/ 822 h 978"/>
                <a:gd name="T24" fmla="*/ 392 w 1467"/>
                <a:gd name="T25" fmla="*/ 828 h 978"/>
                <a:gd name="T26" fmla="*/ 402 w 1467"/>
                <a:gd name="T27" fmla="*/ 835 h 978"/>
                <a:gd name="T28" fmla="*/ 410 w 1467"/>
                <a:gd name="T29" fmla="*/ 844 h 978"/>
                <a:gd name="T30" fmla="*/ 419 w 1467"/>
                <a:gd name="T31" fmla="*/ 853 h 978"/>
                <a:gd name="T32" fmla="*/ 419 w 1467"/>
                <a:gd name="T33" fmla="*/ 853 h 978"/>
                <a:gd name="T34" fmla="*/ 426 w 1467"/>
                <a:gd name="T35" fmla="*/ 862 h 978"/>
                <a:gd name="T36" fmla="*/ 433 w 1467"/>
                <a:gd name="T37" fmla="*/ 870 h 978"/>
                <a:gd name="T38" fmla="*/ 440 w 1467"/>
                <a:gd name="T39" fmla="*/ 881 h 978"/>
                <a:gd name="T40" fmla="*/ 445 w 1467"/>
                <a:gd name="T41" fmla="*/ 891 h 978"/>
                <a:gd name="T42" fmla="*/ 448 w 1467"/>
                <a:gd name="T43" fmla="*/ 902 h 978"/>
                <a:gd name="T44" fmla="*/ 451 w 1467"/>
                <a:gd name="T45" fmla="*/ 915 h 978"/>
                <a:gd name="T46" fmla="*/ 452 w 1467"/>
                <a:gd name="T47" fmla="*/ 926 h 978"/>
                <a:gd name="T48" fmla="*/ 453 w 1467"/>
                <a:gd name="T49" fmla="*/ 939 h 978"/>
                <a:gd name="T50" fmla="*/ 453 w 1467"/>
                <a:gd name="T51" fmla="*/ 939 h 978"/>
                <a:gd name="T52" fmla="*/ 453 w 1467"/>
                <a:gd name="T53" fmla="*/ 947 h 978"/>
                <a:gd name="T54" fmla="*/ 452 w 1467"/>
                <a:gd name="T55" fmla="*/ 956 h 978"/>
                <a:gd name="T56" fmla="*/ 449 w 1467"/>
                <a:gd name="T57" fmla="*/ 966 h 978"/>
                <a:gd name="T58" fmla="*/ 446 w 1467"/>
                <a:gd name="T59" fmla="*/ 972 h 978"/>
                <a:gd name="T60" fmla="*/ 443 w 1467"/>
                <a:gd name="T61" fmla="*/ 978 h 978"/>
                <a:gd name="T62" fmla="*/ 1467 w 1467"/>
                <a:gd name="T63" fmla="*/ 978 h 978"/>
                <a:gd name="T64" fmla="*/ 1467 w 1467"/>
                <a:gd name="T65" fmla="*/ 0 h 978"/>
                <a:gd name="T66" fmla="*/ 1407 w 1467"/>
                <a:gd name="T67" fmla="*/ 41 h 978"/>
                <a:gd name="T68" fmla="*/ 735 w 1467"/>
                <a:gd name="T69" fmla="*/ 489 h 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67" h="978">
                  <a:moveTo>
                    <a:pt x="735" y="489"/>
                  </a:moveTo>
                  <a:lnTo>
                    <a:pt x="78" y="48"/>
                  </a:lnTo>
                  <a:lnTo>
                    <a:pt x="0" y="0"/>
                  </a:lnTo>
                  <a:lnTo>
                    <a:pt x="0" y="805"/>
                  </a:lnTo>
                  <a:lnTo>
                    <a:pt x="8" y="805"/>
                  </a:lnTo>
                  <a:lnTo>
                    <a:pt x="8" y="805"/>
                  </a:lnTo>
                  <a:lnTo>
                    <a:pt x="341" y="811"/>
                  </a:lnTo>
                  <a:lnTo>
                    <a:pt x="341" y="811"/>
                  </a:lnTo>
                  <a:lnTo>
                    <a:pt x="352" y="812"/>
                  </a:lnTo>
                  <a:lnTo>
                    <a:pt x="363" y="814"/>
                  </a:lnTo>
                  <a:lnTo>
                    <a:pt x="373" y="817"/>
                  </a:lnTo>
                  <a:lnTo>
                    <a:pt x="383" y="822"/>
                  </a:lnTo>
                  <a:lnTo>
                    <a:pt x="392" y="828"/>
                  </a:lnTo>
                  <a:lnTo>
                    <a:pt x="402" y="835"/>
                  </a:lnTo>
                  <a:lnTo>
                    <a:pt x="410" y="844"/>
                  </a:lnTo>
                  <a:lnTo>
                    <a:pt x="419" y="853"/>
                  </a:lnTo>
                  <a:lnTo>
                    <a:pt x="419" y="853"/>
                  </a:lnTo>
                  <a:lnTo>
                    <a:pt x="426" y="862"/>
                  </a:lnTo>
                  <a:lnTo>
                    <a:pt x="433" y="870"/>
                  </a:lnTo>
                  <a:lnTo>
                    <a:pt x="440" y="881"/>
                  </a:lnTo>
                  <a:lnTo>
                    <a:pt x="445" y="891"/>
                  </a:lnTo>
                  <a:lnTo>
                    <a:pt x="448" y="902"/>
                  </a:lnTo>
                  <a:lnTo>
                    <a:pt x="451" y="915"/>
                  </a:lnTo>
                  <a:lnTo>
                    <a:pt x="452" y="926"/>
                  </a:lnTo>
                  <a:lnTo>
                    <a:pt x="453" y="939"/>
                  </a:lnTo>
                  <a:lnTo>
                    <a:pt x="453" y="939"/>
                  </a:lnTo>
                  <a:lnTo>
                    <a:pt x="453" y="947"/>
                  </a:lnTo>
                  <a:lnTo>
                    <a:pt x="452" y="956"/>
                  </a:lnTo>
                  <a:lnTo>
                    <a:pt x="449" y="966"/>
                  </a:lnTo>
                  <a:lnTo>
                    <a:pt x="446" y="972"/>
                  </a:lnTo>
                  <a:lnTo>
                    <a:pt x="443" y="978"/>
                  </a:lnTo>
                  <a:lnTo>
                    <a:pt x="1467" y="978"/>
                  </a:lnTo>
                  <a:lnTo>
                    <a:pt x="1467" y="0"/>
                  </a:lnTo>
                  <a:lnTo>
                    <a:pt x="1407" y="41"/>
                  </a:lnTo>
                  <a:lnTo>
                    <a:pt x="735" y="489"/>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9" name="组合 38"/>
          <p:cNvGrpSpPr/>
          <p:nvPr/>
        </p:nvGrpSpPr>
        <p:grpSpPr>
          <a:xfrm>
            <a:off x="4454525" y="436563"/>
            <a:ext cx="2355850" cy="2365375"/>
            <a:chOff x="4454525" y="436563"/>
            <a:chExt cx="2355850" cy="2365375"/>
          </a:xfrm>
        </p:grpSpPr>
        <p:sp>
          <p:nvSpPr>
            <p:cNvPr id="33" name="AutoShape 26"/>
            <p:cNvSpPr>
              <a:spLocks noChangeAspect="1" noChangeArrowheads="1" noTextEdit="1"/>
            </p:cNvSpPr>
            <p:nvPr/>
          </p:nvSpPr>
          <p:spPr bwMode="auto">
            <a:xfrm>
              <a:off x="4454525" y="436563"/>
              <a:ext cx="2355850" cy="2365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8"/>
            <p:cNvSpPr>
              <a:spLocks/>
            </p:cNvSpPr>
            <p:nvPr/>
          </p:nvSpPr>
          <p:spPr bwMode="auto">
            <a:xfrm>
              <a:off x="6711950" y="1150938"/>
              <a:ext cx="98425" cy="125413"/>
            </a:xfrm>
            <a:custGeom>
              <a:avLst/>
              <a:gdLst>
                <a:gd name="T0" fmla="*/ 0 w 62"/>
                <a:gd name="T1" fmla="*/ 0 h 79"/>
                <a:gd name="T2" fmla="*/ 0 w 62"/>
                <a:gd name="T3" fmla="*/ 79 h 79"/>
                <a:gd name="T4" fmla="*/ 62 w 62"/>
                <a:gd name="T5" fmla="*/ 40 h 79"/>
                <a:gd name="T6" fmla="*/ 0 w 62"/>
                <a:gd name="T7" fmla="*/ 0 h 79"/>
              </a:gdLst>
              <a:ahLst/>
              <a:cxnLst>
                <a:cxn ang="0">
                  <a:pos x="T0" y="T1"/>
                </a:cxn>
                <a:cxn ang="0">
                  <a:pos x="T2" y="T3"/>
                </a:cxn>
                <a:cxn ang="0">
                  <a:pos x="T4" y="T5"/>
                </a:cxn>
                <a:cxn ang="0">
                  <a:pos x="T6" y="T7"/>
                </a:cxn>
              </a:cxnLst>
              <a:rect l="0" t="0" r="r" b="b"/>
              <a:pathLst>
                <a:path w="62" h="79">
                  <a:moveTo>
                    <a:pt x="0" y="0"/>
                  </a:moveTo>
                  <a:lnTo>
                    <a:pt x="0" y="79"/>
                  </a:lnTo>
                  <a:lnTo>
                    <a:pt x="62" y="40"/>
                  </a:lnTo>
                  <a:lnTo>
                    <a:pt x="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9"/>
            <p:cNvSpPr>
              <a:spLocks/>
            </p:cNvSpPr>
            <p:nvPr/>
          </p:nvSpPr>
          <p:spPr bwMode="auto">
            <a:xfrm>
              <a:off x="5308600" y="436563"/>
              <a:ext cx="652463" cy="220663"/>
            </a:xfrm>
            <a:custGeom>
              <a:avLst/>
              <a:gdLst>
                <a:gd name="T0" fmla="*/ 201 w 411"/>
                <a:gd name="T1" fmla="*/ 0 h 139"/>
                <a:gd name="T2" fmla="*/ 0 w 411"/>
                <a:gd name="T3" fmla="*/ 139 h 139"/>
                <a:gd name="T4" fmla="*/ 411 w 411"/>
                <a:gd name="T5" fmla="*/ 139 h 139"/>
                <a:gd name="T6" fmla="*/ 201 w 411"/>
                <a:gd name="T7" fmla="*/ 0 h 139"/>
              </a:gdLst>
              <a:ahLst/>
              <a:cxnLst>
                <a:cxn ang="0">
                  <a:pos x="T0" y="T1"/>
                </a:cxn>
                <a:cxn ang="0">
                  <a:pos x="T2" y="T3"/>
                </a:cxn>
                <a:cxn ang="0">
                  <a:pos x="T4" y="T5"/>
                </a:cxn>
                <a:cxn ang="0">
                  <a:pos x="T6" y="T7"/>
                </a:cxn>
              </a:cxnLst>
              <a:rect l="0" t="0" r="r" b="b"/>
              <a:pathLst>
                <a:path w="411" h="139">
                  <a:moveTo>
                    <a:pt x="201" y="0"/>
                  </a:moveTo>
                  <a:lnTo>
                    <a:pt x="0" y="139"/>
                  </a:lnTo>
                  <a:lnTo>
                    <a:pt x="411" y="139"/>
                  </a:lnTo>
                  <a:lnTo>
                    <a:pt x="201"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0"/>
            <p:cNvSpPr>
              <a:spLocks/>
            </p:cNvSpPr>
            <p:nvPr/>
          </p:nvSpPr>
          <p:spPr bwMode="auto">
            <a:xfrm>
              <a:off x="4454525" y="1136651"/>
              <a:ext cx="127000" cy="144463"/>
            </a:xfrm>
            <a:custGeom>
              <a:avLst/>
              <a:gdLst>
                <a:gd name="T0" fmla="*/ 80 w 80"/>
                <a:gd name="T1" fmla="*/ 91 h 91"/>
                <a:gd name="T2" fmla="*/ 80 w 80"/>
                <a:gd name="T3" fmla="*/ 0 h 91"/>
                <a:gd name="T4" fmla="*/ 0 w 80"/>
                <a:gd name="T5" fmla="*/ 49 h 91"/>
                <a:gd name="T6" fmla="*/ 0 w 80"/>
                <a:gd name="T7" fmla="*/ 49 h 91"/>
                <a:gd name="T8" fmla="*/ 80 w 80"/>
                <a:gd name="T9" fmla="*/ 91 h 91"/>
              </a:gdLst>
              <a:ahLst/>
              <a:cxnLst>
                <a:cxn ang="0">
                  <a:pos x="T0" y="T1"/>
                </a:cxn>
                <a:cxn ang="0">
                  <a:pos x="T2" y="T3"/>
                </a:cxn>
                <a:cxn ang="0">
                  <a:pos x="T4" y="T5"/>
                </a:cxn>
                <a:cxn ang="0">
                  <a:pos x="T6" y="T7"/>
                </a:cxn>
                <a:cxn ang="0">
                  <a:pos x="T8" y="T9"/>
                </a:cxn>
              </a:cxnLst>
              <a:rect l="0" t="0" r="r" b="b"/>
              <a:pathLst>
                <a:path w="80" h="91">
                  <a:moveTo>
                    <a:pt x="80" y="91"/>
                  </a:moveTo>
                  <a:lnTo>
                    <a:pt x="80" y="0"/>
                  </a:lnTo>
                  <a:lnTo>
                    <a:pt x="0" y="49"/>
                  </a:lnTo>
                  <a:lnTo>
                    <a:pt x="0" y="49"/>
                  </a:lnTo>
                  <a:lnTo>
                    <a:pt x="80" y="91"/>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1"/>
            <p:cNvSpPr>
              <a:spLocks/>
            </p:cNvSpPr>
            <p:nvPr/>
          </p:nvSpPr>
          <p:spPr bwMode="auto">
            <a:xfrm>
              <a:off x="4454525" y="1262063"/>
              <a:ext cx="2355850" cy="1539875"/>
            </a:xfrm>
            <a:custGeom>
              <a:avLst/>
              <a:gdLst>
                <a:gd name="T0" fmla="*/ 80 w 1484"/>
                <a:gd name="T1" fmla="*/ 46 h 970"/>
                <a:gd name="T2" fmla="*/ 0 w 1484"/>
                <a:gd name="T3" fmla="*/ 970 h 970"/>
                <a:gd name="T4" fmla="*/ 127 w 1484"/>
                <a:gd name="T5" fmla="*/ 956 h 970"/>
                <a:gd name="T6" fmla="*/ 129 w 1484"/>
                <a:gd name="T7" fmla="*/ 943 h 970"/>
                <a:gd name="T8" fmla="*/ 134 w 1484"/>
                <a:gd name="T9" fmla="*/ 922 h 970"/>
                <a:gd name="T10" fmla="*/ 143 w 1484"/>
                <a:gd name="T11" fmla="*/ 900 h 970"/>
                <a:gd name="T12" fmla="*/ 156 w 1484"/>
                <a:gd name="T13" fmla="*/ 884 h 970"/>
                <a:gd name="T14" fmla="*/ 174 w 1484"/>
                <a:gd name="T15" fmla="*/ 868 h 970"/>
                <a:gd name="T16" fmla="*/ 194 w 1484"/>
                <a:gd name="T17" fmla="*/ 857 h 970"/>
                <a:gd name="T18" fmla="*/ 217 w 1484"/>
                <a:gd name="T19" fmla="*/ 849 h 970"/>
                <a:gd name="T20" fmla="*/ 241 w 1484"/>
                <a:gd name="T21" fmla="*/ 845 h 970"/>
                <a:gd name="T22" fmla="*/ 254 w 1484"/>
                <a:gd name="T23" fmla="*/ 843 h 970"/>
                <a:gd name="T24" fmla="*/ 277 w 1484"/>
                <a:gd name="T25" fmla="*/ 847 h 970"/>
                <a:gd name="T26" fmla="*/ 317 w 1484"/>
                <a:gd name="T27" fmla="*/ 863 h 970"/>
                <a:gd name="T28" fmla="*/ 350 w 1484"/>
                <a:gd name="T29" fmla="*/ 891 h 970"/>
                <a:gd name="T30" fmla="*/ 361 w 1484"/>
                <a:gd name="T31" fmla="*/ 911 h 970"/>
                <a:gd name="T32" fmla="*/ 368 w 1484"/>
                <a:gd name="T33" fmla="*/ 932 h 970"/>
                <a:gd name="T34" fmla="*/ 370 w 1484"/>
                <a:gd name="T35" fmla="*/ 956 h 970"/>
                <a:gd name="T36" fmla="*/ 1094 w 1484"/>
                <a:gd name="T37" fmla="*/ 970 h 970"/>
                <a:gd name="T38" fmla="*/ 1094 w 1484"/>
                <a:gd name="T39" fmla="*/ 956 h 970"/>
                <a:gd name="T40" fmla="*/ 1096 w 1484"/>
                <a:gd name="T41" fmla="*/ 932 h 970"/>
                <a:gd name="T42" fmla="*/ 1103 w 1484"/>
                <a:gd name="T43" fmla="*/ 911 h 970"/>
                <a:gd name="T44" fmla="*/ 1114 w 1484"/>
                <a:gd name="T45" fmla="*/ 891 h 970"/>
                <a:gd name="T46" fmla="*/ 1129 w 1484"/>
                <a:gd name="T47" fmla="*/ 875 h 970"/>
                <a:gd name="T48" fmla="*/ 1147 w 1484"/>
                <a:gd name="T49" fmla="*/ 863 h 970"/>
                <a:gd name="T50" fmla="*/ 1167 w 1484"/>
                <a:gd name="T51" fmla="*/ 852 h 970"/>
                <a:gd name="T52" fmla="*/ 1190 w 1484"/>
                <a:gd name="T53" fmla="*/ 847 h 970"/>
                <a:gd name="T54" fmla="*/ 1216 w 1484"/>
                <a:gd name="T55" fmla="*/ 843 h 970"/>
                <a:gd name="T56" fmla="*/ 1227 w 1484"/>
                <a:gd name="T57" fmla="*/ 845 h 970"/>
                <a:gd name="T58" fmla="*/ 1261 w 1484"/>
                <a:gd name="T59" fmla="*/ 852 h 970"/>
                <a:gd name="T60" fmla="*/ 1301 w 1484"/>
                <a:gd name="T61" fmla="*/ 875 h 970"/>
                <a:gd name="T62" fmla="*/ 1315 w 1484"/>
                <a:gd name="T63" fmla="*/ 891 h 970"/>
                <a:gd name="T64" fmla="*/ 1328 w 1484"/>
                <a:gd name="T65" fmla="*/ 911 h 970"/>
                <a:gd name="T66" fmla="*/ 1335 w 1484"/>
                <a:gd name="T67" fmla="*/ 932 h 970"/>
                <a:gd name="T68" fmla="*/ 1339 w 1484"/>
                <a:gd name="T69" fmla="*/ 956 h 970"/>
                <a:gd name="T70" fmla="*/ 1484 w 1484"/>
                <a:gd name="T71" fmla="*/ 970 h 970"/>
                <a:gd name="T72" fmla="*/ 1422 w 1484"/>
                <a:gd name="T73" fmla="*/ 43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84" h="970">
                  <a:moveTo>
                    <a:pt x="739" y="482"/>
                  </a:moveTo>
                  <a:lnTo>
                    <a:pt x="80" y="46"/>
                  </a:lnTo>
                  <a:lnTo>
                    <a:pt x="0" y="0"/>
                  </a:lnTo>
                  <a:lnTo>
                    <a:pt x="0" y="970"/>
                  </a:lnTo>
                  <a:lnTo>
                    <a:pt x="127" y="970"/>
                  </a:lnTo>
                  <a:lnTo>
                    <a:pt x="127" y="956"/>
                  </a:lnTo>
                  <a:lnTo>
                    <a:pt x="127" y="956"/>
                  </a:lnTo>
                  <a:lnTo>
                    <a:pt x="129" y="943"/>
                  </a:lnTo>
                  <a:lnTo>
                    <a:pt x="130" y="932"/>
                  </a:lnTo>
                  <a:lnTo>
                    <a:pt x="134" y="922"/>
                  </a:lnTo>
                  <a:lnTo>
                    <a:pt x="138" y="911"/>
                  </a:lnTo>
                  <a:lnTo>
                    <a:pt x="143" y="900"/>
                  </a:lnTo>
                  <a:lnTo>
                    <a:pt x="149" y="891"/>
                  </a:lnTo>
                  <a:lnTo>
                    <a:pt x="156" y="884"/>
                  </a:lnTo>
                  <a:lnTo>
                    <a:pt x="165" y="875"/>
                  </a:lnTo>
                  <a:lnTo>
                    <a:pt x="174" y="868"/>
                  </a:lnTo>
                  <a:lnTo>
                    <a:pt x="183" y="863"/>
                  </a:lnTo>
                  <a:lnTo>
                    <a:pt x="194" y="857"/>
                  </a:lnTo>
                  <a:lnTo>
                    <a:pt x="205" y="852"/>
                  </a:lnTo>
                  <a:lnTo>
                    <a:pt x="217" y="849"/>
                  </a:lnTo>
                  <a:lnTo>
                    <a:pt x="228" y="847"/>
                  </a:lnTo>
                  <a:lnTo>
                    <a:pt x="241" y="845"/>
                  </a:lnTo>
                  <a:lnTo>
                    <a:pt x="254" y="843"/>
                  </a:lnTo>
                  <a:lnTo>
                    <a:pt x="254" y="843"/>
                  </a:lnTo>
                  <a:lnTo>
                    <a:pt x="266" y="845"/>
                  </a:lnTo>
                  <a:lnTo>
                    <a:pt x="277" y="847"/>
                  </a:lnTo>
                  <a:lnTo>
                    <a:pt x="297" y="852"/>
                  </a:lnTo>
                  <a:lnTo>
                    <a:pt x="317" y="863"/>
                  </a:lnTo>
                  <a:lnTo>
                    <a:pt x="335" y="875"/>
                  </a:lnTo>
                  <a:lnTo>
                    <a:pt x="350" y="891"/>
                  </a:lnTo>
                  <a:lnTo>
                    <a:pt x="355" y="900"/>
                  </a:lnTo>
                  <a:lnTo>
                    <a:pt x="361" y="911"/>
                  </a:lnTo>
                  <a:lnTo>
                    <a:pt x="364" y="922"/>
                  </a:lnTo>
                  <a:lnTo>
                    <a:pt x="368" y="932"/>
                  </a:lnTo>
                  <a:lnTo>
                    <a:pt x="370" y="943"/>
                  </a:lnTo>
                  <a:lnTo>
                    <a:pt x="370" y="956"/>
                  </a:lnTo>
                  <a:lnTo>
                    <a:pt x="370" y="970"/>
                  </a:lnTo>
                  <a:lnTo>
                    <a:pt x="1094" y="970"/>
                  </a:lnTo>
                  <a:lnTo>
                    <a:pt x="1094" y="956"/>
                  </a:lnTo>
                  <a:lnTo>
                    <a:pt x="1094" y="956"/>
                  </a:lnTo>
                  <a:lnTo>
                    <a:pt x="1094" y="943"/>
                  </a:lnTo>
                  <a:lnTo>
                    <a:pt x="1096" y="932"/>
                  </a:lnTo>
                  <a:lnTo>
                    <a:pt x="1100" y="922"/>
                  </a:lnTo>
                  <a:lnTo>
                    <a:pt x="1103" y="911"/>
                  </a:lnTo>
                  <a:lnTo>
                    <a:pt x="1107" y="900"/>
                  </a:lnTo>
                  <a:lnTo>
                    <a:pt x="1114" y="891"/>
                  </a:lnTo>
                  <a:lnTo>
                    <a:pt x="1120" y="884"/>
                  </a:lnTo>
                  <a:lnTo>
                    <a:pt x="1129" y="875"/>
                  </a:lnTo>
                  <a:lnTo>
                    <a:pt x="1136" y="868"/>
                  </a:lnTo>
                  <a:lnTo>
                    <a:pt x="1147" y="863"/>
                  </a:lnTo>
                  <a:lnTo>
                    <a:pt x="1156" y="857"/>
                  </a:lnTo>
                  <a:lnTo>
                    <a:pt x="1167" y="852"/>
                  </a:lnTo>
                  <a:lnTo>
                    <a:pt x="1178" y="849"/>
                  </a:lnTo>
                  <a:lnTo>
                    <a:pt x="1190" y="847"/>
                  </a:lnTo>
                  <a:lnTo>
                    <a:pt x="1203" y="845"/>
                  </a:lnTo>
                  <a:lnTo>
                    <a:pt x="1216" y="843"/>
                  </a:lnTo>
                  <a:lnTo>
                    <a:pt x="1216" y="843"/>
                  </a:lnTo>
                  <a:lnTo>
                    <a:pt x="1227" y="845"/>
                  </a:lnTo>
                  <a:lnTo>
                    <a:pt x="1239" y="847"/>
                  </a:lnTo>
                  <a:lnTo>
                    <a:pt x="1261" y="852"/>
                  </a:lnTo>
                  <a:lnTo>
                    <a:pt x="1281" y="863"/>
                  </a:lnTo>
                  <a:lnTo>
                    <a:pt x="1301" y="875"/>
                  </a:lnTo>
                  <a:lnTo>
                    <a:pt x="1308" y="884"/>
                  </a:lnTo>
                  <a:lnTo>
                    <a:pt x="1315" y="891"/>
                  </a:lnTo>
                  <a:lnTo>
                    <a:pt x="1323" y="900"/>
                  </a:lnTo>
                  <a:lnTo>
                    <a:pt x="1328" y="911"/>
                  </a:lnTo>
                  <a:lnTo>
                    <a:pt x="1334" y="922"/>
                  </a:lnTo>
                  <a:lnTo>
                    <a:pt x="1335" y="932"/>
                  </a:lnTo>
                  <a:lnTo>
                    <a:pt x="1337" y="943"/>
                  </a:lnTo>
                  <a:lnTo>
                    <a:pt x="1339" y="956"/>
                  </a:lnTo>
                  <a:lnTo>
                    <a:pt x="1339" y="970"/>
                  </a:lnTo>
                  <a:lnTo>
                    <a:pt x="1484" y="970"/>
                  </a:lnTo>
                  <a:lnTo>
                    <a:pt x="1484" y="0"/>
                  </a:lnTo>
                  <a:lnTo>
                    <a:pt x="1422" y="43"/>
                  </a:lnTo>
                  <a:lnTo>
                    <a:pt x="739" y="48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2"/>
            <p:cNvSpPr>
              <a:spLocks/>
            </p:cNvSpPr>
            <p:nvPr/>
          </p:nvSpPr>
          <p:spPr bwMode="auto">
            <a:xfrm>
              <a:off x="4635500" y="709613"/>
              <a:ext cx="1997075" cy="1238250"/>
            </a:xfrm>
            <a:custGeom>
              <a:avLst/>
              <a:gdLst>
                <a:gd name="T0" fmla="*/ 1258 w 1258"/>
                <a:gd name="T1" fmla="*/ 360 h 780"/>
                <a:gd name="T2" fmla="*/ 1258 w 1258"/>
                <a:gd name="T3" fmla="*/ 282 h 780"/>
                <a:gd name="T4" fmla="*/ 1258 w 1258"/>
                <a:gd name="T5" fmla="*/ 0 h 780"/>
                <a:gd name="T6" fmla="*/ 816 w 1258"/>
                <a:gd name="T7" fmla="*/ 0 h 780"/>
                <a:gd name="T8" fmla="*/ 430 w 1258"/>
                <a:gd name="T9" fmla="*/ 0 h 780"/>
                <a:gd name="T10" fmla="*/ 0 w 1258"/>
                <a:gd name="T11" fmla="*/ 0 h 780"/>
                <a:gd name="T12" fmla="*/ 0 w 1258"/>
                <a:gd name="T13" fmla="*/ 282 h 780"/>
                <a:gd name="T14" fmla="*/ 0 w 1258"/>
                <a:gd name="T15" fmla="*/ 371 h 780"/>
                <a:gd name="T16" fmla="*/ 623 w 1258"/>
                <a:gd name="T17" fmla="*/ 780 h 780"/>
                <a:gd name="T18" fmla="*/ 1258 w 1258"/>
                <a:gd name="T19" fmla="*/ 360 h 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8" h="780">
                  <a:moveTo>
                    <a:pt x="1258" y="360"/>
                  </a:moveTo>
                  <a:lnTo>
                    <a:pt x="1258" y="282"/>
                  </a:lnTo>
                  <a:lnTo>
                    <a:pt x="1258" y="0"/>
                  </a:lnTo>
                  <a:lnTo>
                    <a:pt x="816" y="0"/>
                  </a:lnTo>
                  <a:lnTo>
                    <a:pt x="430" y="0"/>
                  </a:lnTo>
                  <a:lnTo>
                    <a:pt x="0" y="0"/>
                  </a:lnTo>
                  <a:lnTo>
                    <a:pt x="0" y="282"/>
                  </a:lnTo>
                  <a:lnTo>
                    <a:pt x="0" y="371"/>
                  </a:lnTo>
                  <a:lnTo>
                    <a:pt x="623" y="780"/>
                  </a:lnTo>
                  <a:lnTo>
                    <a:pt x="1258" y="36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8" name="文本框 47"/>
          <p:cNvSpPr txBox="1"/>
          <p:nvPr/>
        </p:nvSpPr>
        <p:spPr>
          <a:xfrm>
            <a:off x="2105518" y="275908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49" name="文本框 48"/>
          <p:cNvSpPr txBox="1"/>
          <p:nvPr/>
        </p:nvSpPr>
        <p:spPr>
          <a:xfrm>
            <a:off x="2621407" y="2777038"/>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
        <p:nvSpPr>
          <p:cNvPr id="50" name="文本框 49"/>
          <p:cNvSpPr txBox="1"/>
          <p:nvPr/>
        </p:nvSpPr>
        <p:spPr>
          <a:xfrm>
            <a:off x="4591082" y="7410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51" name="文本框 50"/>
          <p:cNvSpPr txBox="1"/>
          <p:nvPr/>
        </p:nvSpPr>
        <p:spPr>
          <a:xfrm>
            <a:off x="5106971" y="759021"/>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
        <p:nvSpPr>
          <p:cNvPr id="52" name="文本框 51"/>
          <p:cNvSpPr txBox="1"/>
          <p:nvPr/>
        </p:nvSpPr>
        <p:spPr>
          <a:xfrm>
            <a:off x="6744804" y="356748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53" name="文本框 52"/>
          <p:cNvSpPr txBox="1"/>
          <p:nvPr/>
        </p:nvSpPr>
        <p:spPr>
          <a:xfrm>
            <a:off x="7260693" y="3585435"/>
            <a:ext cx="1708183"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a:t>
            </a:r>
            <a:endParaRPr lang="en-US" altLang="zh-CN" dirty="0" smtClean="0">
              <a:solidFill>
                <a:schemeClr val="bg1"/>
              </a:solidFill>
            </a:endParaRPr>
          </a:p>
          <a:p>
            <a:pPr algn="ctr">
              <a:lnSpc>
                <a:spcPts val="2500"/>
              </a:lnSpc>
            </a:pPr>
            <a:r>
              <a:rPr lang="zh-CN" altLang="en-US" dirty="0">
                <a:solidFill>
                  <a:schemeClr val="bg1"/>
                </a:solidFill>
              </a:rPr>
              <a:t>内容</a:t>
            </a:r>
            <a:r>
              <a:rPr lang="zh-CN" altLang="en-US" dirty="0" smtClean="0">
                <a:solidFill>
                  <a:schemeClr val="bg1"/>
                </a:solidFill>
              </a:rPr>
              <a:t>说明</a:t>
            </a:r>
            <a:endParaRPr lang="zh-CN" altLang="en-US" dirty="0">
              <a:solidFill>
                <a:schemeClr val="bg1"/>
              </a:solidFill>
            </a:endParaRPr>
          </a:p>
        </p:txBody>
      </p:sp>
    </p:spTree>
    <p:extLst>
      <p:ext uri="{BB962C8B-B14F-4D97-AF65-F5344CB8AC3E}">
        <p14:creationId xmlns:p14="http://schemas.microsoft.com/office/powerpoint/2010/main" xmlns="" val="14501312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646031" y="3903260"/>
            <a:ext cx="2046039" cy="2954739"/>
          </a:xfrm>
          <a:prstGeom prst="rect">
            <a:avLst/>
          </a:prstGeom>
        </p:spPr>
      </p:pic>
      <p:sp>
        <p:nvSpPr>
          <p:cNvPr id="7" name="任意多边形 6"/>
          <p:cNvSpPr/>
          <p:nvPr/>
        </p:nvSpPr>
        <p:spPr>
          <a:xfrm>
            <a:off x="4723831" y="137341"/>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9"/>
          <p:cNvSpPr/>
          <p:nvPr/>
        </p:nvSpPr>
        <p:spPr>
          <a:xfrm>
            <a:off x="6845094" y="662781"/>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10"/>
          <p:cNvSpPr/>
          <p:nvPr/>
        </p:nvSpPr>
        <p:spPr>
          <a:xfrm>
            <a:off x="9716227" y="234240"/>
            <a:ext cx="1499738" cy="2699526"/>
          </a:xfrm>
          <a:custGeom>
            <a:avLst/>
            <a:gdLst>
              <a:gd name="connsiteX0" fmla="*/ 818866 w 1637732"/>
              <a:gd name="connsiteY0" fmla="*/ 0 h 2947915"/>
              <a:gd name="connsiteX1" fmla="*/ 1637732 w 1637732"/>
              <a:gd name="connsiteY1" fmla="*/ 1337481 h 2947915"/>
              <a:gd name="connsiteX2" fmla="*/ 902591 w 1637732"/>
              <a:gd name="connsiteY2" fmla="*/ 2668057 h 2947915"/>
              <a:gd name="connsiteX3" fmla="*/ 833975 w 1637732"/>
              <a:gd name="connsiteY3" fmla="*/ 2673716 h 2947915"/>
              <a:gd name="connsiteX4" fmla="*/ 993010 w 1637732"/>
              <a:gd name="connsiteY4" fmla="*/ 2947915 h 2947915"/>
              <a:gd name="connsiteX5" fmla="*/ 644720 w 1637732"/>
              <a:gd name="connsiteY5" fmla="*/ 2947915 h 2947915"/>
              <a:gd name="connsiteX6" fmla="*/ 803756 w 1637732"/>
              <a:gd name="connsiteY6" fmla="*/ 2673716 h 2947915"/>
              <a:gd name="connsiteX7" fmla="*/ 735142 w 1637732"/>
              <a:gd name="connsiteY7" fmla="*/ 2668057 h 2947915"/>
              <a:gd name="connsiteX8" fmla="*/ 0 w 1637732"/>
              <a:gd name="connsiteY8" fmla="*/ 1337481 h 2947915"/>
              <a:gd name="connsiteX9" fmla="*/ 818866 w 1637732"/>
              <a:gd name="connsiteY9" fmla="*/ 0 h 2947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732" h="2947915">
                <a:moveTo>
                  <a:pt x="818866" y="0"/>
                </a:moveTo>
                <a:cubicBezTo>
                  <a:pt x="1271113" y="0"/>
                  <a:pt x="1637732" y="598811"/>
                  <a:pt x="1637732" y="1337481"/>
                </a:cubicBezTo>
                <a:cubicBezTo>
                  <a:pt x="1637732" y="2029984"/>
                  <a:pt x="1315509" y="2599564"/>
                  <a:pt x="902591" y="2668057"/>
                </a:cubicBezTo>
                <a:lnTo>
                  <a:pt x="833975" y="2673716"/>
                </a:lnTo>
                <a:lnTo>
                  <a:pt x="993010" y="2947915"/>
                </a:lnTo>
                <a:lnTo>
                  <a:pt x="644720" y="2947915"/>
                </a:lnTo>
                <a:lnTo>
                  <a:pt x="803756" y="2673716"/>
                </a:lnTo>
                <a:lnTo>
                  <a:pt x="735142" y="2668057"/>
                </a:lnTo>
                <a:cubicBezTo>
                  <a:pt x="322224" y="2599564"/>
                  <a:pt x="0" y="2029984"/>
                  <a:pt x="0" y="1337481"/>
                </a:cubicBezTo>
                <a:cubicBezTo>
                  <a:pt x="0" y="598811"/>
                  <a:pt x="366619" y="0"/>
                  <a:pt x="818866" y="0"/>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p:cNvCxnSpPr/>
          <p:nvPr/>
        </p:nvCxnSpPr>
        <p:spPr>
          <a:xfrm flipH="1">
            <a:off x="4692072" y="2836867"/>
            <a:ext cx="781628" cy="172148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flipH="1">
            <a:off x="4692071" y="3362307"/>
            <a:ext cx="2902892" cy="1196045"/>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4723831" y="2933766"/>
            <a:ext cx="5805230" cy="1624586"/>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8" name="文本框 27"/>
          <p:cNvSpPr txBox="1"/>
          <p:nvPr/>
        </p:nvSpPr>
        <p:spPr>
          <a:xfrm>
            <a:off x="5010636" y="5372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30" name="矩形 29"/>
          <p:cNvSpPr/>
          <p:nvPr/>
        </p:nvSpPr>
        <p:spPr>
          <a:xfrm>
            <a:off x="4922910" y="1306661"/>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
        <p:nvSpPr>
          <p:cNvPr id="31" name="文本框 30"/>
          <p:cNvSpPr txBox="1"/>
          <p:nvPr/>
        </p:nvSpPr>
        <p:spPr>
          <a:xfrm>
            <a:off x="7131898" y="103705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32" name="矩形 31"/>
          <p:cNvSpPr/>
          <p:nvPr/>
        </p:nvSpPr>
        <p:spPr>
          <a:xfrm>
            <a:off x="7044172" y="1806498"/>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
        <p:nvSpPr>
          <p:cNvPr id="33" name="文本框 32"/>
          <p:cNvSpPr txBox="1"/>
          <p:nvPr/>
        </p:nvSpPr>
        <p:spPr>
          <a:xfrm>
            <a:off x="9998034" y="72315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34" name="矩形 33"/>
          <p:cNvSpPr/>
          <p:nvPr/>
        </p:nvSpPr>
        <p:spPr>
          <a:xfrm>
            <a:off x="9910308" y="1492600"/>
            <a:ext cx="1107996" cy="646331"/>
          </a:xfrm>
          <a:prstGeom prst="rect">
            <a:avLst/>
          </a:prstGeom>
        </p:spPr>
        <p:txBody>
          <a:bodyPr wrap="none">
            <a:spAutoFit/>
          </a:bodyPr>
          <a:lstStyle/>
          <a:p>
            <a:r>
              <a:rPr lang="zh-CN" altLang="en-US" dirty="0">
                <a:solidFill>
                  <a:schemeClr val="bg1"/>
                </a:solidFill>
              </a:rPr>
              <a:t>内容</a:t>
            </a:r>
            <a:r>
              <a:rPr lang="zh-CN" altLang="en-US" dirty="0" smtClean="0">
                <a:solidFill>
                  <a:schemeClr val="bg1"/>
                </a:solidFill>
              </a:rPr>
              <a:t>说明</a:t>
            </a:r>
            <a:endParaRPr lang="en-US" altLang="zh-CN" dirty="0" smtClean="0">
              <a:solidFill>
                <a:schemeClr val="bg1"/>
              </a:solidFill>
            </a:endParaRPr>
          </a:p>
          <a:p>
            <a:r>
              <a:rPr lang="zh-CN" altLang="en-US" dirty="0" smtClean="0">
                <a:solidFill>
                  <a:schemeClr val="bg1"/>
                </a:solidFill>
              </a:rPr>
              <a:t>内容</a:t>
            </a:r>
            <a:r>
              <a:rPr lang="zh-CN" altLang="en-US" dirty="0">
                <a:solidFill>
                  <a:schemeClr val="bg1"/>
                </a:solidFill>
              </a:rPr>
              <a:t>说明</a:t>
            </a:r>
            <a:endParaRPr lang="zh-CN" altLang="en-US" dirty="0"/>
          </a:p>
        </p:txBody>
      </p:sp>
    </p:spTree>
    <p:extLst>
      <p:ext uri="{BB962C8B-B14F-4D97-AF65-F5344CB8AC3E}">
        <p14:creationId xmlns:p14="http://schemas.microsoft.com/office/powerpoint/2010/main" xmlns="" val="37800718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 name="组合 51"/>
          <p:cNvGrpSpPr/>
          <p:nvPr/>
        </p:nvGrpSpPr>
        <p:grpSpPr>
          <a:xfrm>
            <a:off x="1798816" y="2051486"/>
            <a:ext cx="4160635" cy="2169210"/>
            <a:chOff x="3750448" y="2051486"/>
            <a:chExt cx="4160635" cy="2169210"/>
          </a:xfrm>
        </p:grpSpPr>
        <p:cxnSp>
          <p:nvCxnSpPr>
            <p:cNvPr id="51" name="直接连接符 50"/>
            <p:cNvCxnSpPr/>
            <p:nvPr/>
          </p:nvCxnSpPr>
          <p:spPr>
            <a:xfrm>
              <a:off x="3750448" y="4220696"/>
              <a:ext cx="4160635" cy="0"/>
            </a:xfrm>
            <a:prstGeom prst="line">
              <a:avLst/>
            </a:prstGeom>
            <a:ln>
              <a:solidFill>
                <a:schemeClr val="tx1">
                  <a:lumMod val="50000"/>
                  <a:lumOff val="50000"/>
                </a:scheme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7209478" y="400469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7209478" y="3680701"/>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a:off x="7209478" y="335670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7209478" y="3032712"/>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7209478" y="270871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p:cNvSpPr/>
            <p:nvPr/>
          </p:nvSpPr>
          <p:spPr>
            <a:xfrm>
              <a:off x="6595232" y="400469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p:cNvSpPr/>
            <p:nvPr/>
          </p:nvSpPr>
          <p:spPr>
            <a:xfrm>
              <a:off x="6595232" y="3680701"/>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3"/>
            <p:cNvSpPr/>
            <p:nvPr/>
          </p:nvSpPr>
          <p:spPr>
            <a:xfrm>
              <a:off x="6595232" y="335670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24"/>
            <p:cNvSpPr/>
            <p:nvPr/>
          </p:nvSpPr>
          <p:spPr>
            <a:xfrm>
              <a:off x="6595232" y="3032712"/>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矩形 25"/>
            <p:cNvSpPr/>
            <p:nvPr/>
          </p:nvSpPr>
          <p:spPr>
            <a:xfrm>
              <a:off x="6595232" y="2708718"/>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矩形 26"/>
            <p:cNvSpPr/>
            <p:nvPr/>
          </p:nvSpPr>
          <p:spPr>
            <a:xfrm>
              <a:off x="6595232" y="23754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p:cNvSpPr/>
            <p:nvPr/>
          </p:nvSpPr>
          <p:spPr>
            <a:xfrm>
              <a:off x="6595232" y="205148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p:cNvSpPr/>
            <p:nvPr/>
          </p:nvSpPr>
          <p:spPr>
            <a:xfrm>
              <a:off x="5980987" y="400469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p:cNvSpPr/>
            <p:nvPr/>
          </p:nvSpPr>
          <p:spPr>
            <a:xfrm>
              <a:off x="5980987" y="3680701"/>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矩形 30"/>
            <p:cNvSpPr/>
            <p:nvPr/>
          </p:nvSpPr>
          <p:spPr>
            <a:xfrm>
              <a:off x="5980987" y="335670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p:cNvSpPr/>
            <p:nvPr/>
          </p:nvSpPr>
          <p:spPr>
            <a:xfrm>
              <a:off x="5366742" y="400469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p:cNvSpPr/>
            <p:nvPr/>
          </p:nvSpPr>
          <p:spPr>
            <a:xfrm>
              <a:off x="5366742" y="3680701"/>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p:cNvSpPr/>
            <p:nvPr/>
          </p:nvSpPr>
          <p:spPr>
            <a:xfrm>
              <a:off x="5366742" y="335670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p:cNvSpPr/>
            <p:nvPr/>
          </p:nvSpPr>
          <p:spPr>
            <a:xfrm>
              <a:off x="5366742" y="3032712"/>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35"/>
            <p:cNvSpPr/>
            <p:nvPr/>
          </p:nvSpPr>
          <p:spPr>
            <a:xfrm>
              <a:off x="5366742" y="270871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矩形 36"/>
            <p:cNvSpPr/>
            <p:nvPr/>
          </p:nvSpPr>
          <p:spPr>
            <a:xfrm>
              <a:off x="4752497" y="400469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p:cNvSpPr/>
            <p:nvPr/>
          </p:nvSpPr>
          <p:spPr>
            <a:xfrm>
              <a:off x="4752497" y="3680701"/>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4752497" y="335670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4752497" y="3032712"/>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4138252" y="400469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4138252" y="3680701"/>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4138252" y="335670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4138252" y="3032712"/>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4138252" y="2708718"/>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nvSpPr>
          <p:spPr>
            <a:xfrm>
              <a:off x="4138252" y="2375480"/>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nvSpPr>
          <p:spPr>
            <a:xfrm>
              <a:off x="4138252" y="205148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5" name="组合 14"/>
          <p:cNvGrpSpPr/>
          <p:nvPr/>
        </p:nvGrpSpPr>
        <p:grpSpPr>
          <a:xfrm>
            <a:off x="5278785" y="2544116"/>
            <a:ext cx="2309371" cy="4313884"/>
            <a:chOff x="6678613" y="1641475"/>
            <a:chExt cx="2717800" cy="5076825"/>
          </a:xfrm>
        </p:grpSpPr>
        <p:sp>
          <p:nvSpPr>
            <p:cNvPr id="6" name="Freeform 5"/>
            <p:cNvSpPr>
              <a:spLocks/>
            </p:cNvSpPr>
            <p:nvPr/>
          </p:nvSpPr>
          <p:spPr bwMode="auto">
            <a:xfrm>
              <a:off x="6678613" y="2886075"/>
              <a:ext cx="1841500" cy="1174750"/>
            </a:xfrm>
            <a:custGeom>
              <a:avLst/>
              <a:gdLst>
                <a:gd name="T0" fmla="*/ 552 w 1160"/>
                <a:gd name="T1" fmla="*/ 646 h 740"/>
                <a:gd name="T2" fmla="*/ 584 w 1160"/>
                <a:gd name="T3" fmla="*/ 640 h 740"/>
                <a:gd name="T4" fmla="*/ 594 w 1160"/>
                <a:gd name="T5" fmla="*/ 632 h 740"/>
                <a:gd name="T6" fmla="*/ 600 w 1160"/>
                <a:gd name="T7" fmla="*/ 622 h 740"/>
                <a:gd name="T8" fmla="*/ 1112 w 1160"/>
                <a:gd name="T9" fmla="*/ 220 h 740"/>
                <a:gd name="T10" fmla="*/ 1130 w 1160"/>
                <a:gd name="T11" fmla="*/ 202 h 740"/>
                <a:gd name="T12" fmla="*/ 1144 w 1160"/>
                <a:gd name="T13" fmla="*/ 182 h 740"/>
                <a:gd name="T14" fmla="*/ 1160 w 1160"/>
                <a:gd name="T15" fmla="*/ 134 h 740"/>
                <a:gd name="T16" fmla="*/ 1160 w 1160"/>
                <a:gd name="T17" fmla="*/ 110 h 740"/>
                <a:gd name="T18" fmla="*/ 1156 w 1160"/>
                <a:gd name="T19" fmla="*/ 86 h 740"/>
                <a:gd name="T20" fmla="*/ 1146 w 1160"/>
                <a:gd name="T21" fmla="*/ 62 h 740"/>
                <a:gd name="T22" fmla="*/ 1132 w 1160"/>
                <a:gd name="T23" fmla="*/ 40 h 740"/>
                <a:gd name="T24" fmla="*/ 1124 w 1160"/>
                <a:gd name="T25" fmla="*/ 30 h 740"/>
                <a:gd name="T26" fmla="*/ 1104 w 1160"/>
                <a:gd name="T27" fmla="*/ 16 h 740"/>
                <a:gd name="T28" fmla="*/ 1072 w 1160"/>
                <a:gd name="T29" fmla="*/ 4 h 740"/>
                <a:gd name="T30" fmla="*/ 1026 w 1160"/>
                <a:gd name="T31" fmla="*/ 2 h 740"/>
                <a:gd name="T32" fmla="*/ 980 w 1160"/>
                <a:gd name="T33" fmla="*/ 16 h 740"/>
                <a:gd name="T34" fmla="*/ 470 w 1160"/>
                <a:gd name="T35" fmla="*/ 418 h 740"/>
                <a:gd name="T36" fmla="*/ 100 w 1160"/>
                <a:gd name="T37" fmla="*/ 494 h 740"/>
                <a:gd name="T38" fmla="*/ 54 w 1160"/>
                <a:gd name="T39" fmla="*/ 516 h 740"/>
                <a:gd name="T40" fmla="*/ 22 w 1160"/>
                <a:gd name="T41" fmla="*/ 552 h 740"/>
                <a:gd name="T42" fmla="*/ 2 w 1160"/>
                <a:gd name="T43" fmla="*/ 596 h 740"/>
                <a:gd name="T44" fmla="*/ 0 w 1160"/>
                <a:gd name="T45" fmla="*/ 634 h 740"/>
                <a:gd name="T46" fmla="*/ 2 w 1160"/>
                <a:gd name="T47" fmla="*/ 646 h 740"/>
                <a:gd name="T48" fmla="*/ 8 w 1160"/>
                <a:gd name="T49" fmla="*/ 670 h 740"/>
                <a:gd name="T50" fmla="*/ 18 w 1160"/>
                <a:gd name="T51" fmla="*/ 690 h 740"/>
                <a:gd name="T52" fmla="*/ 34 w 1160"/>
                <a:gd name="T53" fmla="*/ 708 h 740"/>
                <a:gd name="T54" fmla="*/ 52 w 1160"/>
                <a:gd name="T55" fmla="*/ 722 h 740"/>
                <a:gd name="T56" fmla="*/ 76 w 1160"/>
                <a:gd name="T57" fmla="*/ 734 h 740"/>
                <a:gd name="T58" fmla="*/ 100 w 1160"/>
                <a:gd name="T59" fmla="*/ 740 h 740"/>
                <a:gd name="T60" fmla="*/ 128 w 1160"/>
                <a:gd name="T61" fmla="*/ 740 h 740"/>
                <a:gd name="T62" fmla="*/ 156 w 1160"/>
                <a:gd name="T63" fmla="*/ 736 h 740"/>
                <a:gd name="T64" fmla="*/ 526 w 1160"/>
                <a:gd name="T65" fmla="*/ 658 h 740"/>
                <a:gd name="T66" fmla="*/ 540 w 1160"/>
                <a:gd name="T67" fmla="*/ 658 h 740"/>
                <a:gd name="T68" fmla="*/ 552 w 1160"/>
                <a:gd name="T69" fmla="*/ 646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60" h="740">
                  <a:moveTo>
                    <a:pt x="552" y="646"/>
                  </a:moveTo>
                  <a:lnTo>
                    <a:pt x="552" y="646"/>
                  </a:lnTo>
                  <a:lnTo>
                    <a:pt x="570" y="646"/>
                  </a:lnTo>
                  <a:lnTo>
                    <a:pt x="584" y="640"/>
                  </a:lnTo>
                  <a:lnTo>
                    <a:pt x="590" y="636"/>
                  </a:lnTo>
                  <a:lnTo>
                    <a:pt x="594" y="632"/>
                  </a:lnTo>
                  <a:lnTo>
                    <a:pt x="598" y="628"/>
                  </a:lnTo>
                  <a:lnTo>
                    <a:pt x="600" y="622"/>
                  </a:lnTo>
                  <a:lnTo>
                    <a:pt x="1112" y="220"/>
                  </a:lnTo>
                  <a:lnTo>
                    <a:pt x="1112" y="220"/>
                  </a:lnTo>
                  <a:lnTo>
                    <a:pt x="1120" y="212"/>
                  </a:lnTo>
                  <a:lnTo>
                    <a:pt x="1130" y="202"/>
                  </a:lnTo>
                  <a:lnTo>
                    <a:pt x="1138" y="192"/>
                  </a:lnTo>
                  <a:lnTo>
                    <a:pt x="1144" y="182"/>
                  </a:lnTo>
                  <a:lnTo>
                    <a:pt x="1154" y="158"/>
                  </a:lnTo>
                  <a:lnTo>
                    <a:pt x="1160" y="134"/>
                  </a:lnTo>
                  <a:lnTo>
                    <a:pt x="1160" y="122"/>
                  </a:lnTo>
                  <a:lnTo>
                    <a:pt x="1160" y="110"/>
                  </a:lnTo>
                  <a:lnTo>
                    <a:pt x="1158" y="98"/>
                  </a:lnTo>
                  <a:lnTo>
                    <a:pt x="1156" y="86"/>
                  </a:lnTo>
                  <a:lnTo>
                    <a:pt x="1152" y="74"/>
                  </a:lnTo>
                  <a:lnTo>
                    <a:pt x="1146" y="62"/>
                  </a:lnTo>
                  <a:lnTo>
                    <a:pt x="1140" y="50"/>
                  </a:lnTo>
                  <a:lnTo>
                    <a:pt x="1132" y="40"/>
                  </a:lnTo>
                  <a:lnTo>
                    <a:pt x="1132" y="40"/>
                  </a:lnTo>
                  <a:lnTo>
                    <a:pt x="1124" y="30"/>
                  </a:lnTo>
                  <a:lnTo>
                    <a:pt x="1114" y="22"/>
                  </a:lnTo>
                  <a:lnTo>
                    <a:pt x="1104" y="16"/>
                  </a:lnTo>
                  <a:lnTo>
                    <a:pt x="1094" y="10"/>
                  </a:lnTo>
                  <a:lnTo>
                    <a:pt x="1072" y="4"/>
                  </a:lnTo>
                  <a:lnTo>
                    <a:pt x="1048" y="0"/>
                  </a:lnTo>
                  <a:lnTo>
                    <a:pt x="1026" y="2"/>
                  </a:lnTo>
                  <a:lnTo>
                    <a:pt x="1002" y="6"/>
                  </a:lnTo>
                  <a:lnTo>
                    <a:pt x="980" y="16"/>
                  </a:lnTo>
                  <a:lnTo>
                    <a:pt x="958" y="30"/>
                  </a:lnTo>
                  <a:lnTo>
                    <a:pt x="470" y="418"/>
                  </a:lnTo>
                  <a:lnTo>
                    <a:pt x="100" y="494"/>
                  </a:lnTo>
                  <a:lnTo>
                    <a:pt x="100" y="494"/>
                  </a:lnTo>
                  <a:lnTo>
                    <a:pt x="76" y="504"/>
                  </a:lnTo>
                  <a:lnTo>
                    <a:pt x="54" y="516"/>
                  </a:lnTo>
                  <a:lnTo>
                    <a:pt x="36" y="532"/>
                  </a:lnTo>
                  <a:lnTo>
                    <a:pt x="22" y="552"/>
                  </a:lnTo>
                  <a:lnTo>
                    <a:pt x="10" y="572"/>
                  </a:lnTo>
                  <a:lnTo>
                    <a:pt x="2" y="596"/>
                  </a:lnTo>
                  <a:lnTo>
                    <a:pt x="0" y="620"/>
                  </a:lnTo>
                  <a:lnTo>
                    <a:pt x="0" y="634"/>
                  </a:lnTo>
                  <a:lnTo>
                    <a:pt x="2" y="646"/>
                  </a:lnTo>
                  <a:lnTo>
                    <a:pt x="2" y="646"/>
                  </a:lnTo>
                  <a:lnTo>
                    <a:pt x="4" y="658"/>
                  </a:lnTo>
                  <a:lnTo>
                    <a:pt x="8" y="670"/>
                  </a:lnTo>
                  <a:lnTo>
                    <a:pt x="12" y="680"/>
                  </a:lnTo>
                  <a:lnTo>
                    <a:pt x="18" y="690"/>
                  </a:lnTo>
                  <a:lnTo>
                    <a:pt x="26" y="700"/>
                  </a:lnTo>
                  <a:lnTo>
                    <a:pt x="34" y="708"/>
                  </a:lnTo>
                  <a:lnTo>
                    <a:pt x="42" y="716"/>
                  </a:lnTo>
                  <a:lnTo>
                    <a:pt x="52" y="722"/>
                  </a:lnTo>
                  <a:lnTo>
                    <a:pt x="64" y="728"/>
                  </a:lnTo>
                  <a:lnTo>
                    <a:pt x="76" y="734"/>
                  </a:lnTo>
                  <a:lnTo>
                    <a:pt x="88" y="736"/>
                  </a:lnTo>
                  <a:lnTo>
                    <a:pt x="100" y="740"/>
                  </a:lnTo>
                  <a:lnTo>
                    <a:pt x="114" y="740"/>
                  </a:lnTo>
                  <a:lnTo>
                    <a:pt x="128" y="740"/>
                  </a:lnTo>
                  <a:lnTo>
                    <a:pt x="142" y="740"/>
                  </a:lnTo>
                  <a:lnTo>
                    <a:pt x="156" y="736"/>
                  </a:lnTo>
                  <a:lnTo>
                    <a:pt x="526" y="658"/>
                  </a:lnTo>
                  <a:lnTo>
                    <a:pt x="526" y="658"/>
                  </a:lnTo>
                  <a:lnTo>
                    <a:pt x="534" y="658"/>
                  </a:lnTo>
                  <a:lnTo>
                    <a:pt x="540" y="658"/>
                  </a:lnTo>
                  <a:lnTo>
                    <a:pt x="544" y="654"/>
                  </a:lnTo>
                  <a:lnTo>
                    <a:pt x="552" y="646"/>
                  </a:lnTo>
                  <a:lnTo>
                    <a:pt x="552" y="64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7402513" y="2597150"/>
              <a:ext cx="1482725" cy="4121150"/>
            </a:xfrm>
            <a:custGeom>
              <a:avLst/>
              <a:gdLst>
                <a:gd name="T0" fmla="*/ 502 w 934"/>
                <a:gd name="T1" fmla="*/ 1396 h 2596"/>
                <a:gd name="T2" fmla="*/ 546 w 934"/>
                <a:gd name="T3" fmla="*/ 1412 h 2596"/>
                <a:gd name="T4" fmla="*/ 600 w 934"/>
                <a:gd name="T5" fmla="*/ 1404 h 2596"/>
                <a:gd name="T6" fmla="*/ 652 w 934"/>
                <a:gd name="T7" fmla="*/ 1384 h 2596"/>
                <a:gd name="T8" fmla="*/ 696 w 934"/>
                <a:gd name="T9" fmla="*/ 1350 h 2596"/>
                <a:gd name="T10" fmla="*/ 728 w 934"/>
                <a:gd name="T11" fmla="*/ 1302 h 2596"/>
                <a:gd name="T12" fmla="*/ 742 w 934"/>
                <a:gd name="T13" fmla="*/ 1246 h 2596"/>
                <a:gd name="T14" fmla="*/ 934 w 934"/>
                <a:gd name="T15" fmla="*/ 250 h 2596"/>
                <a:gd name="T16" fmla="*/ 930 w 934"/>
                <a:gd name="T17" fmla="*/ 194 h 2596"/>
                <a:gd name="T18" fmla="*/ 910 w 934"/>
                <a:gd name="T19" fmla="*/ 144 h 2596"/>
                <a:gd name="T20" fmla="*/ 878 w 934"/>
                <a:gd name="T21" fmla="*/ 100 h 2596"/>
                <a:gd name="T22" fmla="*/ 832 w 934"/>
                <a:gd name="T23" fmla="*/ 64 h 2596"/>
                <a:gd name="T24" fmla="*/ 776 w 934"/>
                <a:gd name="T25" fmla="*/ 44 h 2596"/>
                <a:gd name="T26" fmla="*/ 544 w 934"/>
                <a:gd name="T27" fmla="*/ 0 h 2596"/>
                <a:gd name="T28" fmla="*/ 486 w 934"/>
                <a:gd name="T29" fmla="*/ 4 h 2596"/>
                <a:gd name="T30" fmla="*/ 434 w 934"/>
                <a:gd name="T31" fmla="*/ 22 h 2596"/>
                <a:gd name="T32" fmla="*/ 390 w 934"/>
                <a:gd name="T33" fmla="*/ 54 h 2596"/>
                <a:gd name="T34" fmla="*/ 356 w 934"/>
                <a:gd name="T35" fmla="*/ 100 h 2596"/>
                <a:gd name="T36" fmla="*/ 334 w 934"/>
                <a:gd name="T37" fmla="*/ 158 h 2596"/>
                <a:gd name="T38" fmla="*/ 456 w 934"/>
                <a:gd name="T39" fmla="*/ 148 h 2596"/>
                <a:gd name="T40" fmla="*/ 498 w 934"/>
                <a:gd name="T41" fmla="*/ 120 h 2596"/>
                <a:gd name="T42" fmla="*/ 544 w 934"/>
                <a:gd name="T43" fmla="*/ 106 h 2596"/>
                <a:gd name="T44" fmla="*/ 576 w 934"/>
                <a:gd name="T45" fmla="*/ 104 h 2596"/>
                <a:gd name="T46" fmla="*/ 642 w 934"/>
                <a:gd name="T47" fmla="*/ 114 h 2596"/>
                <a:gd name="T48" fmla="*/ 702 w 934"/>
                <a:gd name="T49" fmla="*/ 142 h 2596"/>
                <a:gd name="T50" fmla="*/ 734 w 934"/>
                <a:gd name="T51" fmla="*/ 170 h 2596"/>
                <a:gd name="T52" fmla="*/ 762 w 934"/>
                <a:gd name="T53" fmla="*/ 222 h 2596"/>
                <a:gd name="T54" fmla="*/ 774 w 934"/>
                <a:gd name="T55" fmla="*/ 280 h 2596"/>
                <a:gd name="T56" fmla="*/ 772 w 934"/>
                <a:gd name="T57" fmla="*/ 340 h 2596"/>
                <a:gd name="T58" fmla="*/ 750 w 934"/>
                <a:gd name="T59" fmla="*/ 396 h 2596"/>
                <a:gd name="T60" fmla="*/ 716 w 934"/>
                <a:gd name="T61" fmla="*/ 442 h 2596"/>
                <a:gd name="T62" fmla="*/ 144 w 934"/>
                <a:gd name="T63" fmla="*/ 1134 h 2596"/>
                <a:gd name="T64" fmla="*/ 146 w 934"/>
                <a:gd name="T65" fmla="*/ 1182 h 2596"/>
                <a:gd name="T66" fmla="*/ 168 w 934"/>
                <a:gd name="T67" fmla="*/ 1256 h 2596"/>
                <a:gd name="T68" fmla="*/ 206 w 934"/>
                <a:gd name="T69" fmla="*/ 1304 h 2596"/>
                <a:gd name="T70" fmla="*/ 14 w 934"/>
                <a:gd name="T71" fmla="*/ 1760 h 2596"/>
                <a:gd name="T72" fmla="*/ 2 w 934"/>
                <a:gd name="T73" fmla="*/ 1800 h 2596"/>
                <a:gd name="T74" fmla="*/ 0 w 934"/>
                <a:gd name="T75" fmla="*/ 1844 h 2596"/>
                <a:gd name="T76" fmla="*/ 70 w 934"/>
                <a:gd name="T77" fmla="*/ 2464 h 2596"/>
                <a:gd name="T78" fmla="*/ 78 w 934"/>
                <a:gd name="T79" fmla="*/ 2504 h 2596"/>
                <a:gd name="T80" fmla="*/ 98 w 934"/>
                <a:gd name="T81" fmla="*/ 2540 h 2596"/>
                <a:gd name="T82" fmla="*/ 128 w 934"/>
                <a:gd name="T83" fmla="*/ 2570 h 2596"/>
                <a:gd name="T84" fmla="*/ 166 w 934"/>
                <a:gd name="T85" fmla="*/ 2590 h 2596"/>
                <a:gd name="T86" fmla="*/ 210 w 934"/>
                <a:gd name="T87" fmla="*/ 2596 h 2596"/>
                <a:gd name="T88" fmla="*/ 242 w 934"/>
                <a:gd name="T89" fmla="*/ 2592 h 2596"/>
                <a:gd name="T90" fmla="*/ 284 w 934"/>
                <a:gd name="T91" fmla="*/ 2576 h 2596"/>
                <a:gd name="T92" fmla="*/ 320 w 934"/>
                <a:gd name="T93" fmla="*/ 2552 h 2596"/>
                <a:gd name="T94" fmla="*/ 344 w 934"/>
                <a:gd name="T95" fmla="*/ 2518 h 2596"/>
                <a:gd name="T96" fmla="*/ 358 w 934"/>
                <a:gd name="T97" fmla="*/ 2480 h 2596"/>
                <a:gd name="T98" fmla="*/ 360 w 934"/>
                <a:gd name="T99" fmla="*/ 2434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4" h="2596">
                  <a:moveTo>
                    <a:pt x="306" y="1856"/>
                  </a:moveTo>
                  <a:lnTo>
                    <a:pt x="306" y="1846"/>
                  </a:lnTo>
                  <a:lnTo>
                    <a:pt x="502" y="1396"/>
                  </a:lnTo>
                  <a:lnTo>
                    <a:pt x="528" y="1410"/>
                  </a:lnTo>
                  <a:lnTo>
                    <a:pt x="528" y="1410"/>
                  </a:lnTo>
                  <a:lnTo>
                    <a:pt x="546" y="1412"/>
                  </a:lnTo>
                  <a:lnTo>
                    <a:pt x="564" y="1410"/>
                  </a:lnTo>
                  <a:lnTo>
                    <a:pt x="582" y="1408"/>
                  </a:lnTo>
                  <a:lnTo>
                    <a:pt x="600" y="1404"/>
                  </a:lnTo>
                  <a:lnTo>
                    <a:pt x="618" y="1400"/>
                  </a:lnTo>
                  <a:lnTo>
                    <a:pt x="634" y="1392"/>
                  </a:lnTo>
                  <a:lnTo>
                    <a:pt x="652" y="1384"/>
                  </a:lnTo>
                  <a:lnTo>
                    <a:pt x="666" y="1374"/>
                  </a:lnTo>
                  <a:lnTo>
                    <a:pt x="682" y="1362"/>
                  </a:lnTo>
                  <a:lnTo>
                    <a:pt x="696" y="1350"/>
                  </a:lnTo>
                  <a:lnTo>
                    <a:pt x="708" y="1336"/>
                  </a:lnTo>
                  <a:lnTo>
                    <a:pt x="718" y="1320"/>
                  </a:lnTo>
                  <a:lnTo>
                    <a:pt x="728" y="1302"/>
                  </a:lnTo>
                  <a:lnTo>
                    <a:pt x="734" y="1284"/>
                  </a:lnTo>
                  <a:lnTo>
                    <a:pt x="740" y="1266"/>
                  </a:lnTo>
                  <a:lnTo>
                    <a:pt x="742" y="1246"/>
                  </a:lnTo>
                  <a:lnTo>
                    <a:pt x="932" y="268"/>
                  </a:lnTo>
                  <a:lnTo>
                    <a:pt x="932" y="268"/>
                  </a:lnTo>
                  <a:lnTo>
                    <a:pt x="934" y="250"/>
                  </a:lnTo>
                  <a:lnTo>
                    <a:pt x="934" y="232"/>
                  </a:lnTo>
                  <a:lnTo>
                    <a:pt x="934" y="212"/>
                  </a:lnTo>
                  <a:lnTo>
                    <a:pt x="930" y="194"/>
                  </a:lnTo>
                  <a:lnTo>
                    <a:pt x="926" y="178"/>
                  </a:lnTo>
                  <a:lnTo>
                    <a:pt x="918" y="160"/>
                  </a:lnTo>
                  <a:lnTo>
                    <a:pt x="910" y="144"/>
                  </a:lnTo>
                  <a:lnTo>
                    <a:pt x="900" y="128"/>
                  </a:lnTo>
                  <a:lnTo>
                    <a:pt x="890" y="114"/>
                  </a:lnTo>
                  <a:lnTo>
                    <a:pt x="878" y="100"/>
                  </a:lnTo>
                  <a:lnTo>
                    <a:pt x="864" y="86"/>
                  </a:lnTo>
                  <a:lnTo>
                    <a:pt x="848" y="76"/>
                  </a:lnTo>
                  <a:lnTo>
                    <a:pt x="832" y="64"/>
                  </a:lnTo>
                  <a:lnTo>
                    <a:pt x="814" y="56"/>
                  </a:lnTo>
                  <a:lnTo>
                    <a:pt x="796" y="50"/>
                  </a:lnTo>
                  <a:lnTo>
                    <a:pt x="776" y="44"/>
                  </a:lnTo>
                  <a:lnTo>
                    <a:pt x="564" y="2"/>
                  </a:lnTo>
                  <a:lnTo>
                    <a:pt x="564" y="2"/>
                  </a:lnTo>
                  <a:lnTo>
                    <a:pt x="544" y="0"/>
                  </a:lnTo>
                  <a:lnTo>
                    <a:pt x="524" y="0"/>
                  </a:lnTo>
                  <a:lnTo>
                    <a:pt x="506" y="2"/>
                  </a:lnTo>
                  <a:lnTo>
                    <a:pt x="486" y="4"/>
                  </a:lnTo>
                  <a:lnTo>
                    <a:pt x="468" y="8"/>
                  </a:lnTo>
                  <a:lnTo>
                    <a:pt x="452" y="14"/>
                  </a:lnTo>
                  <a:lnTo>
                    <a:pt x="434" y="22"/>
                  </a:lnTo>
                  <a:lnTo>
                    <a:pt x="418" y="32"/>
                  </a:lnTo>
                  <a:lnTo>
                    <a:pt x="404" y="42"/>
                  </a:lnTo>
                  <a:lnTo>
                    <a:pt x="390" y="54"/>
                  </a:lnTo>
                  <a:lnTo>
                    <a:pt x="378" y="68"/>
                  </a:lnTo>
                  <a:lnTo>
                    <a:pt x="366" y="84"/>
                  </a:lnTo>
                  <a:lnTo>
                    <a:pt x="356" y="100"/>
                  </a:lnTo>
                  <a:lnTo>
                    <a:pt x="346" y="118"/>
                  </a:lnTo>
                  <a:lnTo>
                    <a:pt x="340" y="138"/>
                  </a:lnTo>
                  <a:lnTo>
                    <a:pt x="334" y="158"/>
                  </a:lnTo>
                  <a:lnTo>
                    <a:pt x="320" y="240"/>
                  </a:lnTo>
                  <a:lnTo>
                    <a:pt x="456" y="148"/>
                  </a:lnTo>
                  <a:lnTo>
                    <a:pt x="456" y="148"/>
                  </a:lnTo>
                  <a:lnTo>
                    <a:pt x="470" y="136"/>
                  </a:lnTo>
                  <a:lnTo>
                    <a:pt x="484" y="128"/>
                  </a:lnTo>
                  <a:lnTo>
                    <a:pt x="498" y="120"/>
                  </a:lnTo>
                  <a:lnTo>
                    <a:pt x="514" y="114"/>
                  </a:lnTo>
                  <a:lnTo>
                    <a:pt x="530" y="110"/>
                  </a:lnTo>
                  <a:lnTo>
                    <a:pt x="544" y="106"/>
                  </a:lnTo>
                  <a:lnTo>
                    <a:pt x="560" y="104"/>
                  </a:lnTo>
                  <a:lnTo>
                    <a:pt x="576" y="104"/>
                  </a:lnTo>
                  <a:lnTo>
                    <a:pt x="576" y="104"/>
                  </a:lnTo>
                  <a:lnTo>
                    <a:pt x="598" y="104"/>
                  </a:lnTo>
                  <a:lnTo>
                    <a:pt x="620" y="108"/>
                  </a:lnTo>
                  <a:lnTo>
                    <a:pt x="642" y="114"/>
                  </a:lnTo>
                  <a:lnTo>
                    <a:pt x="664" y="120"/>
                  </a:lnTo>
                  <a:lnTo>
                    <a:pt x="684" y="130"/>
                  </a:lnTo>
                  <a:lnTo>
                    <a:pt x="702" y="142"/>
                  </a:lnTo>
                  <a:lnTo>
                    <a:pt x="720" y="154"/>
                  </a:lnTo>
                  <a:lnTo>
                    <a:pt x="734" y="170"/>
                  </a:lnTo>
                  <a:lnTo>
                    <a:pt x="734" y="170"/>
                  </a:lnTo>
                  <a:lnTo>
                    <a:pt x="746" y="186"/>
                  </a:lnTo>
                  <a:lnTo>
                    <a:pt x="754" y="204"/>
                  </a:lnTo>
                  <a:lnTo>
                    <a:pt x="762" y="222"/>
                  </a:lnTo>
                  <a:lnTo>
                    <a:pt x="768" y="242"/>
                  </a:lnTo>
                  <a:lnTo>
                    <a:pt x="772" y="260"/>
                  </a:lnTo>
                  <a:lnTo>
                    <a:pt x="774" y="280"/>
                  </a:lnTo>
                  <a:lnTo>
                    <a:pt x="776" y="318"/>
                  </a:lnTo>
                  <a:lnTo>
                    <a:pt x="776" y="318"/>
                  </a:lnTo>
                  <a:lnTo>
                    <a:pt x="772" y="340"/>
                  </a:lnTo>
                  <a:lnTo>
                    <a:pt x="766" y="360"/>
                  </a:lnTo>
                  <a:lnTo>
                    <a:pt x="760" y="378"/>
                  </a:lnTo>
                  <a:lnTo>
                    <a:pt x="750" y="396"/>
                  </a:lnTo>
                  <a:lnTo>
                    <a:pt x="740" y="412"/>
                  </a:lnTo>
                  <a:lnTo>
                    <a:pt x="728" y="426"/>
                  </a:lnTo>
                  <a:lnTo>
                    <a:pt x="716" y="442"/>
                  </a:lnTo>
                  <a:lnTo>
                    <a:pt x="700" y="456"/>
                  </a:lnTo>
                  <a:lnTo>
                    <a:pt x="208" y="852"/>
                  </a:lnTo>
                  <a:lnTo>
                    <a:pt x="144" y="1134"/>
                  </a:lnTo>
                  <a:lnTo>
                    <a:pt x="144" y="1134"/>
                  </a:lnTo>
                  <a:lnTo>
                    <a:pt x="144" y="1158"/>
                  </a:lnTo>
                  <a:lnTo>
                    <a:pt x="146" y="1182"/>
                  </a:lnTo>
                  <a:lnTo>
                    <a:pt x="150" y="1208"/>
                  </a:lnTo>
                  <a:lnTo>
                    <a:pt x="158" y="1232"/>
                  </a:lnTo>
                  <a:lnTo>
                    <a:pt x="168" y="1256"/>
                  </a:lnTo>
                  <a:lnTo>
                    <a:pt x="180" y="1278"/>
                  </a:lnTo>
                  <a:lnTo>
                    <a:pt x="196" y="1296"/>
                  </a:lnTo>
                  <a:lnTo>
                    <a:pt x="206" y="1304"/>
                  </a:lnTo>
                  <a:lnTo>
                    <a:pt x="216" y="1312"/>
                  </a:lnTo>
                  <a:lnTo>
                    <a:pt x="14" y="1760"/>
                  </a:lnTo>
                  <a:lnTo>
                    <a:pt x="14" y="1760"/>
                  </a:lnTo>
                  <a:lnTo>
                    <a:pt x="10" y="1768"/>
                  </a:lnTo>
                  <a:lnTo>
                    <a:pt x="6" y="1778"/>
                  </a:lnTo>
                  <a:lnTo>
                    <a:pt x="2" y="1800"/>
                  </a:lnTo>
                  <a:lnTo>
                    <a:pt x="0" y="1824"/>
                  </a:lnTo>
                  <a:lnTo>
                    <a:pt x="0" y="1844"/>
                  </a:lnTo>
                  <a:lnTo>
                    <a:pt x="0" y="1844"/>
                  </a:lnTo>
                  <a:lnTo>
                    <a:pt x="0" y="1878"/>
                  </a:lnTo>
                  <a:lnTo>
                    <a:pt x="70" y="2464"/>
                  </a:lnTo>
                  <a:lnTo>
                    <a:pt x="70" y="2464"/>
                  </a:lnTo>
                  <a:lnTo>
                    <a:pt x="70" y="2478"/>
                  </a:lnTo>
                  <a:lnTo>
                    <a:pt x="74" y="2490"/>
                  </a:lnTo>
                  <a:lnTo>
                    <a:pt x="78" y="2504"/>
                  </a:lnTo>
                  <a:lnTo>
                    <a:pt x="82" y="2518"/>
                  </a:lnTo>
                  <a:lnTo>
                    <a:pt x="90" y="2530"/>
                  </a:lnTo>
                  <a:lnTo>
                    <a:pt x="98" y="2540"/>
                  </a:lnTo>
                  <a:lnTo>
                    <a:pt x="106" y="2552"/>
                  </a:lnTo>
                  <a:lnTo>
                    <a:pt x="118" y="2562"/>
                  </a:lnTo>
                  <a:lnTo>
                    <a:pt x="128" y="2570"/>
                  </a:lnTo>
                  <a:lnTo>
                    <a:pt x="140" y="2578"/>
                  </a:lnTo>
                  <a:lnTo>
                    <a:pt x="154" y="2584"/>
                  </a:lnTo>
                  <a:lnTo>
                    <a:pt x="166" y="2590"/>
                  </a:lnTo>
                  <a:lnTo>
                    <a:pt x="180" y="2594"/>
                  </a:lnTo>
                  <a:lnTo>
                    <a:pt x="194" y="2596"/>
                  </a:lnTo>
                  <a:lnTo>
                    <a:pt x="210" y="2596"/>
                  </a:lnTo>
                  <a:lnTo>
                    <a:pt x="224" y="2594"/>
                  </a:lnTo>
                  <a:lnTo>
                    <a:pt x="224" y="2594"/>
                  </a:lnTo>
                  <a:lnTo>
                    <a:pt x="242" y="2592"/>
                  </a:lnTo>
                  <a:lnTo>
                    <a:pt x="256" y="2588"/>
                  </a:lnTo>
                  <a:lnTo>
                    <a:pt x="272" y="2582"/>
                  </a:lnTo>
                  <a:lnTo>
                    <a:pt x="284" y="2576"/>
                  </a:lnTo>
                  <a:lnTo>
                    <a:pt x="298" y="2568"/>
                  </a:lnTo>
                  <a:lnTo>
                    <a:pt x="310" y="2560"/>
                  </a:lnTo>
                  <a:lnTo>
                    <a:pt x="320" y="2552"/>
                  </a:lnTo>
                  <a:lnTo>
                    <a:pt x="330" y="2542"/>
                  </a:lnTo>
                  <a:lnTo>
                    <a:pt x="338" y="2530"/>
                  </a:lnTo>
                  <a:lnTo>
                    <a:pt x="344" y="2518"/>
                  </a:lnTo>
                  <a:lnTo>
                    <a:pt x="350" y="2506"/>
                  </a:lnTo>
                  <a:lnTo>
                    <a:pt x="356" y="2494"/>
                  </a:lnTo>
                  <a:lnTo>
                    <a:pt x="358" y="2480"/>
                  </a:lnTo>
                  <a:lnTo>
                    <a:pt x="360" y="2464"/>
                  </a:lnTo>
                  <a:lnTo>
                    <a:pt x="362" y="2450"/>
                  </a:lnTo>
                  <a:lnTo>
                    <a:pt x="360" y="2434"/>
                  </a:lnTo>
                  <a:lnTo>
                    <a:pt x="306" y="185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8126413" y="4883150"/>
              <a:ext cx="1270000" cy="1743075"/>
            </a:xfrm>
            <a:custGeom>
              <a:avLst/>
              <a:gdLst>
                <a:gd name="T0" fmla="*/ 768 w 800"/>
                <a:gd name="T1" fmla="*/ 870 h 1098"/>
                <a:gd name="T2" fmla="*/ 428 w 800"/>
                <a:gd name="T3" fmla="*/ 406 h 1098"/>
                <a:gd name="T4" fmla="*/ 228 w 800"/>
                <a:gd name="T5" fmla="*/ 0 h 1098"/>
                <a:gd name="T6" fmla="*/ 228 w 800"/>
                <a:gd name="T7" fmla="*/ 0 h 1098"/>
                <a:gd name="T8" fmla="*/ 196 w 800"/>
                <a:gd name="T9" fmla="*/ 16 h 1098"/>
                <a:gd name="T10" fmla="*/ 166 w 800"/>
                <a:gd name="T11" fmla="*/ 26 h 1098"/>
                <a:gd name="T12" fmla="*/ 136 w 800"/>
                <a:gd name="T13" fmla="*/ 32 h 1098"/>
                <a:gd name="T14" fmla="*/ 102 w 800"/>
                <a:gd name="T15" fmla="*/ 34 h 1098"/>
                <a:gd name="T16" fmla="*/ 102 w 800"/>
                <a:gd name="T17" fmla="*/ 34 h 1098"/>
                <a:gd name="T18" fmla="*/ 80 w 800"/>
                <a:gd name="T19" fmla="*/ 34 h 1098"/>
                <a:gd name="T20" fmla="*/ 0 w 800"/>
                <a:gd name="T21" fmla="*/ 198 h 1098"/>
                <a:gd name="T22" fmla="*/ 176 w 800"/>
                <a:gd name="T23" fmla="*/ 560 h 1098"/>
                <a:gd name="T24" fmla="*/ 176 w 800"/>
                <a:gd name="T25" fmla="*/ 560 h 1098"/>
                <a:gd name="T26" fmla="*/ 182 w 800"/>
                <a:gd name="T27" fmla="*/ 568 h 1098"/>
                <a:gd name="T28" fmla="*/ 192 w 800"/>
                <a:gd name="T29" fmla="*/ 578 h 1098"/>
                <a:gd name="T30" fmla="*/ 206 w 800"/>
                <a:gd name="T31" fmla="*/ 592 h 1098"/>
                <a:gd name="T32" fmla="*/ 542 w 800"/>
                <a:gd name="T33" fmla="*/ 1048 h 1098"/>
                <a:gd name="T34" fmla="*/ 542 w 800"/>
                <a:gd name="T35" fmla="*/ 1048 h 1098"/>
                <a:gd name="T36" fmla="*/ 550 w 800"/>
                <a:gd name="T37" fmla="*/ 1056 h 1098"/>
                <a:gd name="T38" fmla="*/ 560 w 800"/>
                <a:gd name="T39" fmla="*/ 1066 h 1098"/>
                <a:gd name="T40" fmla="*/ 582 w 800"/>
                <a:gd name="T41" fmla="*/ 1080 h 1098"/>
                <a:gd name="T42" fmla="*/ 608 w 800"/>
                <a:gd name="T43" fmla="*/ 1090 h 1098"/>
                <a:gd name="T44" fmla="*/ 634 w 800"/>
                <a:gd name="T45" fmla="*/ 1096 h 1098"/>
                <a:gd name="T46" fmla="*/ 648 w 800"/>
                <a:gd name="T47" fmla="*/ 1098 h 1098"/>
                <a:gd name="T48" fmla="*/ 662 w 800"/>
                <a:gd name="T49" fmla="*/ 1098 h 1098"/>
                <a:gd name="T50" fmla="*/ 676 w 800"/>
                <a:gd name="T51" fmla="*/ 1098 h 1098"/>
                <a:gd name="T52" fmla="*/ 690 w 800"/>
                <a:gd name="T53" fmla="*/ 1094 h 1098"/>
                <a:gd name="T54" fmla="*/ 702 w 800"/>
                <a:gd name="T55" fmla="*/ 1090 h 1098"/>
                <a:gd name="T56" fmla="*/ 714 w 800"/>
                <a:gd name="T57" fmla="*/ 1086 h 1098"/>
                <a:gd name="T58" fmla="*/ 726 w 800"/>
                <a:gd name="T59" fmla="*/ 1078 h 1098"/>
                <a:gd name="T60" fmla="*/ 738 w 800"/>
                <a:gd name="T61" fmla="*/ 1068 h 1098"/>
                <a:gd name="T62" fmla="*/ 738 w 800"/>
                <a:gd name="T63" fmla="*/ 1068 h 1098"/>
                <a:gd name="T64" fmla="*/ 750 w 800"/>
                <a:gd name="T65" fmla="*/ 1060 h 1098"/>
                <a:gd name="T66" fmla="*/ 760 w 800"/>
                <a:gd name="T67" fmla="*/ 1050 h 1098"/>
                <a:gd name="T68" fmla="*/ 770 w 800"/>
                <a:gd name="T69" fmla="*/ 1038 h 1098"/>
                <a:gd name="T70" fmla="*/ 778 w 800"/>
                <a:gd name="T71" fmla="*/ 1028 h 1098"/>
                <a:gd name="T72" fmla="*/ 786 w 800"/>
                <a:gd name="T73" fmla="*/ 1016 h 1098"/>
                <a:gd name="T74" fmla="*/ 792 w 800"/>
                <a:gd name="T75" fmla="*/ 1002 h 1098"/>
                <a:gd name="T76" fmla="*/ 796 w 800"/>
                <a:gd name="T77" fmla="*/ 990 h 1098"/>
                <a:gd name="T78" fmla="*/ 800 w 800"/>
                <a:gd name="T79" fmla="*/ 976 h 1098"/>
                <a:gd name="T80" fmla="*/ 800 w 800"/>
                <a:gd name="T81" fmla="*/ 962 h 1098"/>
                <a:gd name="T82" fmla="*/ 800 w 800"/>
                <a:gd name="T83" fmla="*/ 948 h 1098"/>
                <a:gd name="T84" fmla="*/ 800 w 800"/>
                <a:gd name="T85" fmla="*/ 934 h 1098"/>
                <a:gd name="T86" fmla="*/ 796 w 800"/>
                <a:gd name="T87" fmla="*/ 920 h 1098"/>
                <a:gd name="T88" fmla="*/ 792 w 800"/>
                <a:gd name="T89" fmla="*/ 908 h 1098"/>
                <a:gd name="T90" fmla="*/ 786 w 800"/>
                <a:gd name="T91" fmla="*/ 894 h 1098"/>
                <a:gd name="T92" fmla="*/ 778 w 800"/>
                <a:gd name="T93" fmla="*/ 882 h 1098"/>
                <a:gd name="T94" fmla="*/ 768 w 800"/>
                <a:gd name="T95" fmla="*/ 870 h 1098"/>
                <a:gd name="T96" fmla="*/ 768 w 800"/>
                <a:gd name="T97" fmla="*/ 870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00" h="1098">
                  <a:moveTo>
                    <a:pt x="768" y="870"/>
                  </a:moveTo>
                  <a:lnTo>
                    <a:pt x="428" y="406"/>
                  </a:lnTo>
                  <a:lnTo>
                    <a:pt x="228" y="0"/>
                  </a:lnTo>
                  <a:lnTo>
                    <a:pt x="228" y="0"/>
                  </a:lnTo>
                  <a:lnTo>
                    <a:pt x="196" y="16"/>
                  </a:lnTo>
                  <a:lnTo>
                    <a:pt x="166" y="26"/>
                  </a:lnTo>
                  <a:lnTo>
                    <a:pt x="136" y="32"/>
                  </a:lnTo>
                  <a:lnTo>
                    <a:pt x="102" y="34"/>
                  </a:lnTo>
                  <a:lnTo>
                    <a:pt x="102" y="34"/>
                  </a:lnTo>
                  <a:lnTo>
                    <a:pt x="80" y="34"/>
                  </a:lnTo>
                  <a:lnTo>
                    <a:pt x="0" y="198"/>
                  </a:lnTo>
                  <a:lnTo>
                    <a:pt x="176" y="560"/>
                  </a:lnTo>
                  <a:lnTo>
                    <a:pt x="176" y="560"/>
                  </a:lnTo>
                  <a:lnTo>
                    <a:pt x="182" y="568"/>
                  </a:lnTo>
                  <a:lnTo>
                    <a:pt x="192" y="578"/>
                  </a:lnTo>
                  <a:lnTo>
                    <a:pt x="206" y="592"/>
                  </a:lnTo>
                  <a:lnTo>
                    <a:pt x="542" y="1048"/>
                  </a:lnTo>
                  <a:lnTo>
                    <a:pt x="542" y="1048"/>
                  </a:lnTo>
                  <a:lnTo>
                    <a:pt x="550" y="1056"/>
                  </a:lnTo>
                  <a:lnTo>
                    <a:pt x="560" y="1066"/>
                  </a:lnTo>
                  <a:lnTo>
                    <a:pt x="582" y="1080"/>
                  </a:lnTo>
                  <a:lnTo>
                    <a:pt x="608" y="1090"/>
                  </a:lnTo>
                  <a:lnTo>
                    <a:pt x="634" y="1096"/>
                  </a:lnTo>
                  <a:lnTo>
                    <a:pt x="648" y="1098"/>
                  </a:lnTo>
                  <a:lnTo>
                    <a:pt x="662" y="1098"/>
                  </a:lnTo>
                  <a:lnTo>
                    <a:pt x="676" y="1098"/>
                  </a:lnTo>
                  <a:lnTo>
                    <a:pt x="690" y="1094"/>
                  </a:lnTo>
                  <a:lnTo>
                    <a:pt x="702" y="1090"/>
                  </a:lnTo>
                  <a:lnTo>
                    <a:pt x="714" y="1086"/>
                  </a:lnTo>
                  <a:lnTo>
                    <a:pt x="726" y="1078"/>
                  </a:lnTo>
                  <a:lnTo>
                    <a:pt x="738" y="1068"/>
                  </a:lnTo>
                  <a:lnTo>
                    <a:pt x="738" y="1068"/>
                  </a:lnTo>
                  <a:lnTo>
                    <a:pt x="750" y="1060"/>
                  </a:lnTo>
                  <a:lnTo>
                    <a:pt x="760" y="1050"/>
                  </a:lnTo>
                  <a:lnTo>
                    <a:pt x="770" y="1038"/>
                  </a:lnTo>
                  <a:lnTo>
                    <a:pt x="778" y="1028"/>
                  </a:lnTo>
                  <a:lnTo>
                    <a:pt x="786" y="1016"/>
                  </a:lnTo>
                  <a:lnTo>
                    <a:pt x="792" y="1002"/>
                  </a:lnTo>
                  <a:lnTo>
                    <a:pt x="796" y="990"/>
                  </a:lnTo>
                  <a:lnTo>
                    <a:pt x="800" y="976"/>
                  </a:lnTo>
                  <a:lnTo>
                    <a:pt x="800" y="962"/>
                  </a:lnTo>
                  <a:lnTo>
                    <a:pt x="800" y="948"/>
                  </a:lnTo>
                  <a:lnTo>
                    <a:pt x="800" y="934"/>
                  </a:lnTo>
                  <a:lnTo>
                    <a:pt x="796" y="920"/>
                  </a:lnTo>
                  <a:lnTo>
                    <a:pt x="792" y="908"/>
                  </a:lnTo>
                  <a:lnTo>
                    <a:pt x="786" y="894"/>
                  </a:lnTo>
                  <a:lnTo>
                    <a:pt x="778" y="882"/>
                  </a:lnTo>
                  <a:lnTo>
                    <a:pt x="768" y="870"/>
                  </a:lnTo>
                  <a:lnTo>
                    <a:pt x="768" y="87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8081963" y="1641475"/>
              <a:ext cx="863600" cy="866775"/>
            </a:xfrm>
            <a:custGeom>
              <a:avLst/>
              <a:gdLst>
                <a:gd name="T0" fmla="*/ 340 w 544"/>
                <a:gd name="T1" fmla="*/ 540 h 546"/>
                <a:gd name="T2" fmla="*/ 392 w 544"/>
                <a:gd name="T3" fmla="*/ 522 h 546"/>
                <a:gd name="T4" fmla="*/ 440 w 544"/>
                <a:gd name="T5" fmla="*/ 494 h 546"/>
                <a:gd name="T6" fmla="*/ 478 w 544"/>
                <a:gd name="T7" fmla="*/ 458 h 546"/>
                <a:gd name="T8" fmla="*/ 510 w 544"/>
                <a:gd name="T9" fmla="*/ 416 h 546"/>
                <a:gd name="T10" fmla="*/ 530 w 544"/>
                <a:gd name="T11" fmla="*/ 368 h 546"/>
                <a:gd name="T12" fmla="*/ 542 w 544"/>
                <a:gd name="T13" fmla="*/ 316 h 546"/>
                <a:gd name="T14" fmla="*/ 542 w 544"/>
                <a:gd name="T15" fmla="*/ 264 h 546"/>
                <a:gd name="T16" fmla="*/ 530 w 544"/>
                <a:gd name="T17" fmla="*/ 212 h 546"/>
                <a:gd name="T18" fmla="*/ 524 w 544"/>
                <a:gd name="T19" fmla="*/ 184 h 546"/>
                <a:gd name="T20" fmla="*/ 504 w 544"/>
                <a:gd name="T21" fmla="*/ 132 h 546"/>
                <a:gd name="T22" fmla="*/ 474 w 544"/>
                <a:gd name="T23" fmla="*/ 88 h 546"/>
                <a:gd name="T24" fmla="*/ 436 w 544"/>
                <a:gd name="T25" fmla="*/ 52 h 546"/>
                <a:gd name="T26" fmla="*/ 392 w 544"/>
                <a:gd name="T27" fmla="*/ 26 h 546"/>
                <a:gd name="T28" fmla="*/ 344 w 544"/>
                <a:gd name="T29" fmla="*/ 8 h 546"/>
                <a:gd name="T30" fmla="*/ 290 w 544"/>
                <a:gd name="T31" fmla="*/ 0 h 546"/>
                <a:gd name="T32" fmla="*/ 232 w 544"/>
                <a:gd name="T33" fmla="*/ 4 h 546"/>
                <a:gd name="T34" fmla="*/ 204 w 544"/>
                <a:gd name="T35" fmla="*/ 10 h 546"/>
                <a:gd name="T36" fmla="*/ 152 w 544"/>
                <a:gd name="T37" fmla="*/ 28 h 546"/>
                <a:gd name="T38" fmla="*/ 108 w 544"/>
                <a:gd name="T39" fmla="*/ 56 h 546"/>
                <a:gd name="T40" fmla="*/ 70 w 544"/>
                <a:gd name="T41" fmla="*/ 92 h 546"/>
                <a:gd name="T42" fmla="*/ 38 w 544"/>
                <a:gd name="T43" fmla="*/ 136 h 546"/>
                <a:gd name="T44" fmla="*/ 16 w 544"/>
                <a:gd name="T45" fmla="*/ 184 h 546"/>
                <a:gd name="T46" fmla="*/ 2 w 544"/>
                <a:gd name="T47" fmla="*/ 236 h 546"/>
                <a:gd name="T48" fmla="*/ 0 w 544"/>
                <a:gd name="T49" fmla="*/ 292 h 546"/>
                <a:gd name="T50" fmla="*/ 6 w 544"/>
                <a:gd name="T51" fmla="*/ 346 h 546"/>
                <a:gd name="T52" fmla="*/ 16 w 544"/>
                <a:gd name="T53" fmla="*/ 372 h 546"/>
                <a:gd name="T54" fmla="*/ 42 w 544"/>
                <a:gd name="T55" fmla="*/ 418 h 546"/>
                <a:gd name="T56" fmla="*/ 74 w 544"/>
                <a:gd name="T57" fmla="*/ 458 h 546"/>
                <a:gd name="T58" fmla="*/ 114 w 544"/>
                <a:gd name="T59" fmla="*/ 492 h 546"/>
                <a:gd name="T60" fmla="*/ 158 w 544"/>
                <a:gd name="T61" fmla="*/ 518 h 546"/>
                <a:gd name="T62" fmla="*/ 206 w 544"/>
                <a:gd name="T63" fmla="*/ 536 h 546"/>
                <a:gd name="T64" fmla="*/ 258 w 544"/>
                <a:gd name="T65" fmla="*/ 546 h 546"/>
                <a:gd name="T66" fmla="*/ 312 w 544"/>
                <a:gd name="T67" fmla="*/ 544 h 546"/>
                <a:gd name="T68" fmla="*/ 340 w 544"/>
                <a:gd name="T69" fmla="*/ 54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4" h="546">
                  <a:moveTo>
                    <a:pt x="340" y="540"/>
                  </a:moveTo>
                  <a:lnTo>
                    <a:pt x="340" y="540"/>
                  </a:lnTo>
                  <a:lnTo>
                    <a:pt x="366" y="532"/>
                  </a:lnTo>
                  <a:lnTo>
                    <a:pt x="392" y="522"/>
                  </a:lnTo>
                  <a:lnTo>
                    <a:pt x="418" y="510"/>
                  </a:lnTo>
                  <a:lnTo>
                    <a:pt x="440" y="494"/>
                  </a:lnTo>
                  <a:lnTo>
                    <a:pt x="460" y="476"/>
                  </a:lnTo>
                  <a:lnTo>
                    <a:pt x="478" y="458"/>
                  </a:lnTo>
                  <a:lnTo>
                    <a:pt x="496" y="438"/>
                  </a:lnTo>
                  <a:lnTo>
                    <a:pt x="510" y="416"/>
                  </a:lnTo>
                  <a:lnTo>
                    <a:pt x="522" y="392"/>
                  </a:lnTo>
                  <a:lnTo>
                    <a:pt x="530" y="368"/>
                  </a:lnTo>
                  <a:lnTo>
                    <a:pt x="538" y="342"/>
                  </a:lnTo>
                  <a:lnTo>
                    <a:pt x="542" y="316"/>
                  </a:lnTo>
                  <a:lnTo>
                    <a:pt x="544" y="290"/>
                  </a:lnTo>
                  <a:lnTo>
                    <a:pt x="542" y="264"/>
                  </a:lnTo>
                  <a:lnTo>
                    <a:pt x="538" y="238"/>
                  </a:lnTo>
                  <a:lnTo>
                    <a:pt x="530" y="212"/>
                  </a:lnTo>
                  <a:lnTo>
                    <a:pt x="530" y="212"/>
                  </a:lnTo>
                  <a:lnTo>
                    <a:pt x="524" y="184"/>
                  </a:lnTo>
                  <a:lnTo>
                    <a:pt x="514" y="158"/>
                  </a:lnTo>
                  <a:lnTo>
                    <a:pt x="504" y="132"/>
                  </a:lnTo>
                  <a:lnTo>
                    <a:pt x="490" y="110"/>
                  </a:lnTo>
                  <a:lnTo>
                    <a:pt x="474" y="88"/>
                  </a:lnTo>
                  <a:lnTo>
                    <a:pt x="456" y="70"/>
                  </a:lnTo>
                  <a:lnTo>
                    <a:pt x="436" y="52"/>
                  </a:lnTo>
                  <a:lnTo>
                    <a:pt x="416" y="38"/>
                  </a:lnTo>
                  <a:lnTo>
                    <a:pt x="392" y="26"/>
                  </a:lnTo>
                  <a:lnTo>
                    <a:pt x="368" y="16"/>
                  </a:lnTo>
                  <a:lnTo>
                    <a:pt x="344" y="8"/>
                  </a:lnTo>
                  <a:lnTo>
                    <a:pt x="316" y="2"/>
                  </a:lnTo>
                  <a:lnTo>
                    <a:pt x="290" y="0"/>
                  </a:lnTo>
                  <a:lnTo>
                    <a:pt x="262" y="0"/>
                  </a:lnTo>
                  <a:lnTo>
                    <a:pt x="232" y="4"/>
                  </a:lnTo>
                  <a:lnTo>
                    <a:pt x="204" y="10"/>
                  </a:lnTo>
                  <a:lnTo>
                    <a:pt x="204" y="10"/>
                  </a:lnTo>
                  <a:lnTo>
                    <a:pt x="178" y="18"/>
                  </a:lnTo>
                  <a:lnTo>
                    <a:pt x="152" y="28"/>
                  </a:lnTo>
                  <a:lnTo>
                    <a:pt x="130" y="42"/>
                  </a:lnTo>
                  <a:lnTo>
                    <a:pt x="108" y="56"/>
                  </a:lnTo>
                  <a:lnTo>
                    <a:pt x="88" y="74"/>
                  </a:lnTo>
                  <a:lnTo>
                    <a:pt x="70" y="92"/>
                  </a:lnTo>
                  <a:lnTo>
                    <a:pt x="54" y="114"/>
                  </a:lnTo>
                  <a:lnTo>
                    <a:pt x="38" y="136"/>
                  </a:lnTo>
                  <a:lnTo>
                    <a:pt x="26" y="160"/>
                  </a:lnTo>
                  <a:lnTo>
                    <a:pt x="16" y="184"/>
                  </a:lnTo>
                  <a:lnTo>
                    <a:pt x="8" y="210"/>
                  </a:lnTo>
                  <a:lnTo>
                    <a:pt x="2" y="236"/>
                  </a:lnTo>
                  <a:lnTo>
                    <a:pt x="0" y="264"/>
                  </a:lnTo>
                  <a:lnTo>
                    <a:pt x="0" y="292"/>
                  </a:lnTo>
                  <a:lnTo>
                    <a:pt x="2" y="318"/>
                  </a:lnTo>
                  <a:lnTo>
                    <a:pt x="6" y="346"/>
                  </a:lnTo>
                  <a:lnTo>
                    <a:pt x="6" y="346"/>
                  </a:lnTo>
                  <a:lnTo>
                    <a:pt x="16" y="372"/>
                  </a:lnTo>
                  <a:lnTo>
                    <a:pt x="28" y="396"/>
                  </a:lnTo>
                  <a:lnTo>
                    <a:pt x="42" y="418"/>
                  </a:lnTo>
                  <a:lnTo>
                    <a:pt x="56" y="438"/>
                  </a:lnTo>
                  <a:lnTo>
                    <a:pt x="74" y="458"/>
                  </a:lnTo>
                  <a:lnTo>
                    <a:pt x="92" y="476"/>
                  </a:lnTo>
                  <a:lnTo>
                    <a:pt x="114" y="492"/>
                  </a:lnTo>
                  <a:lnTo>
                    <a:pt x="134" y="506"/>
                  </a:lnTo>
                  <a:lnTo>
                    <a:pt x="158" y="518"/>
                  </a:lnTo>
                  <a:lnTo>
                    <a:pt x="182" y="528"/>
                  </a:lnTo>
                  <a:lnTo>
                    <a:pt x="206" y="536"/>
                  </a:lnTo>
                  <a:lnTo>
                    <a:pt x="232" y="542"/>
                  </a:lnTo>
                  <a:lnTo>
                    <a:pt x="258" y="546"/>
                  </a:lnTo>
                  <a:lnTo>
                    <a:pt x="284" y="546"/>
                  </a:lnTo>
                  <a:lnTo>
                    <a:pt x="312" y="544"/>
                  </a:lnTo>
                  <a:lnTo>
                    <a:pt x="340" y="540"/>
                  </a:lnTo>
                  <a:lnTo>
                    <a:pt x="340" y="54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4" name="组合 13"/>
          <p:cNvGrpSpPr/>
          <p:nvPr/>
        </p:nvGrpSpPr>
        <p:grpSpPr>
          <a:xfrm>
            <a:off x="378697" y="2544116"/>
            <a:ext cx="2322861" cy="4313884"/>
            <a:chOff x="2903538" y="1641475"/>
            <a:chExt cx="2733675" cy="5076825"/>
          </a:xfrm>
        </p:grpSpPr>
        <p:sp>
          <p:nvSpPr>
            <p:cNvPr id="10" name="Freeform 9"/>
            <p:cNvSpPr>
              <a:spLocks/>
            </p:cNvSpPr>
            <p:nvPr/>
          </p:nvSpPr>
          <p:spPr bwMode="auto">
            <a:xfrm>
              <a:off x="3792538" y="2886075"/>
              <a:ext cx="1844675" cy="1174750"/>
            </a:xfrm>
            <a:custGeom>
              <a:avLst/>
              <a:gdLst>
                <a:gd name="T0" fmla="*/ 1060 w 1162"/>
                <a:gd name="T1" fmla="*/ 494 h 740"/>
                <a:gd name="T2" fmla="*/ 680 w 1162"/>
                <a:gd name="T3" fmla="*/ 418 h 740"/>
                <a:gd name="T4" fmla="*/ 206 w 1162"/>
                <a:gd name="T5" fmla="*/ 30 h 740"/>
                <a:gd name="T6" fmla="*/ 206 w 1162"/>
                <a:gd name="T7" fmla="*/ 30 h 740"/>
                <a:gd name="T8" fmla="*/ 184 w 1162"/>
                <a:gd name="T9" fmla="*/ 16 h 740"/>
                <a:gd name="T10" fmla="*/ 158 w 1162"/>
                <a:gd name="T11" fmla="*/ 6 h 740"/>
                <a:gd name="T12" fmla="*/ 134 w 1162"/>
                <a:gd name="T13" fmla="*/ 2 h 740"/>
                <a:gd name="T14" fmla="*/ 108 w 1162"/>
                <a:gd name="T15" fmla="*/ 0 h 740"/>
                <a:gd name="T16" fmla="*/ 84 w 1162"/>
                <a:gd name="T17" fmla="*/ 4 h 740"/>
                <a:gd name="T18" fmla="*/ 72 w 1162"/>
                <a:gd name="T19" fmla="*/ 6 h 740"/>
                <a:gd name="T20" fmla="*/ 60 w 1162"/>
                <a:gd name="T21" fmla="*/ 10 h 740"/>
                <a:gd name="T22" fmla="*/ 50 w 1162"/>
                <a:gd name="T23" fmla="*/ 16 h 740"/>
                <a:gd name="T24" fmla="*/ 40 w 1162"/>
                <a:gd name="T25" fmla="*/ 22 h 740"/>
                <a:gd name="T26" fmla="*/ 32 w 1162"/>
                <a:gd name="T27" fmla="*/ 30 h 740"/>
                <a:gd name="T28" fmla="*/ 24 w 1162"/>
                <a:gd name="T29" fmla="*/ 40 h 740"/>
                <a:gd name="T30" fmla="*/ 24 w 1162"/>
                <a:gd name="T31" fmla="*/ 40 h 740"/>
                <a:gd name="T32" fmla="*/ 12 w 1162"/>
                <a:gd name="T33" fmla="*/ 62 h 740"/>
                <a:gd name="T34" fmla="*/ 4 w 1162"/>
                <a:gd name="T35" fmla="*/ 86 h 740"/>
                <a:gd name="T36" fmla="*/ 0 w 1162"/>
                <a:gd name="T37" fmla="*/ 110 h 740"/>
                <a:gd name="T38" fmla="*/ 0 w 1162"/>
                <a:gd name="T39" fmla="*/ 134 h 740"/>
                <a:gd name="T40" fmla="*/ 4 w 1162"/>
                <a:gd name="T41" fmla="*/ 158 h 740"/>
                <a:gd name="T42" fmla="*/ 12 w 1162"/>
                <a:gd name="T43" fmla="*/ 182 h 740"/>
                <a:gd name="T44" fmla="*/ 24 w 1162"/>
                <a:gd name="T45" fmla="*/ 202 h 740"/>
                <a:gd name="T46" fmla="*/ 38 w 1162"/>
                <a:gd name="T47" fmla="*/ 220 h 740"/>
                <a:gd name="T48" fmla="*/ 548 w 1162"/>
                <a:gd name="T49" fmla="*/ 622 h 740"/>
                <a:gd name="T50" fmla="*/ 548 w 1162"/>
                <a:gd name="T51" fmla="*/ 622 h 740"/>
                <a:gd name="T52" fmla="*/ 564 w 1162"/>
                <a:gd name="T53" fmla="*/ 632 h 740"/>
                <a:gd name="T54" fmla="*/ 580 w 1162"/>
                <a:gd name="T55" fmla="*/ 640 h 740"/>
                <a:gd name="T56" fmla="*/ 592 w 1162"/>
                <a:gd name="T57" fmla="*/ 646 h 740"/>
                <a:gd name="T58" fmla="*/ 604 w 1162"/>
                <a:gd name="T59" fmla="*/ 646 h 740"/>
                <a:gd name="T60" fmla="*/ 604 w 1162"/>
                <a:gd name="T61" fmla="*/ 646 h 740"/>
                <a:gd name="T62" fmla="*/ 606 w 1162"/>
                <a:gd name="T63" fmla="*/ 654 h 740"/>
                <a:gd name="T64" fmla="*/ 608 w 1162"/>
                <a:gd name="T65" fmla="*/ 658 h 740"/>
                <a:gd name="T66" fmla="*/ 614 w 1162"/>
                <a:gd name="T67" fmla="*/ 658 h 740"/>
                <a:gd name="T68" fmla="*/ 626 w 1162"/>
                <a:gd name="T69" fmla="*/ 658 h 740"/>
                <a:gd name="T70" fmla="*/ 1004 w 1162"/>
                <a:gd name="T71" fmla="*/ 736 h 740"/>
                <a:gd name="T72" fmla="*/ 1004 w 1162"/>
                <a:gd name="T73" fmla="*/ 736 h 740"/>
                <a:gd name="T74" fmla="*/ 1016 w 1162"/>
                <a:gd name="T75" fmla="*/ 740 h 740"/>
                <a:gd name="T76" fmla="*/ 1028 w 1162"/>
                <a:gd name="T77" fmla="*/ 740 h 740"/>
                <a:gd name="T78" fmla="*/ 1040 w 1162"/>
                <a:gd name="T79" fmla="*/ 740 h 740"/>
                <a:gd name="T80" fmla="*/ 1052 w 1162"/>
                <a:gd name="T81" fmla="*/ 740 h 740"/>
                <a:gd name="T82" fmla="*/ 1076 w 1162"/>
                <a:gd name="T83" fmla="*/ 734 h 740"/>
                <a:gd name="T84" fmla="*/ 1098 w 1162"/>
                <a:gd name="T85" fmla="*/ 722 h 740"/>
                <a:gd name="T86" fmla="*/ 1118 w 1162"/>
                <a:gd name="T87" fmla="*/ 708 h 740"/>
                <a:gd name="T88" fmla="*/ 1136 w 1162"/>
                <a:gd name="T89" fmla="*/ 690 h 740"/>
                <a:gd name="T90" fmla="*/ 1150 w 1162"/>
                <a:gd name="T91" fmla="*/ 670 h 740"/>
                <a:gd name="T92" fmla="*/ 1162 w 1162"/>
                <a:gd name="T93" fmla="*/ 646 h 740"/>
                <a:gd name="T94" fmla="*/ 1162 w 1162"/>
                <a:gd name="T95" fmla="*/ 646 h 740"/>
                <a:gd name="T96" fmla="*/ 1162 w 1162"/>
                <a:gd name="T97" fmla="*/ 620 h 740"/>
                <a:gd name="T98" fmla="*/ 1160 w 1162"/>
                <a:gd name="T99" fmla="*/ 596 h 740"/>
                <a:gd name="T100" fmla="*/ 1152 w 1162"/>
                <a:gd name="T101" fmla="*/ 572 h 740"/>
                <a:gd name="T102" fmla="*/ 1142 w 1162"/>
                <a:gd name="T103" fmla="*/ 552 h 740"/>
                <a:gd name="T104" fmla="*/ 1126 w 1162"/>
                <a:gd name="T105" fmla="*/ 532 h 740"/>
                <a:gd name="T106" fmla="*/ 1108 w 1162"/>
                <a:gd name="T107" fmla="*/ 516 h 740"/>
                <a:gd name="T108" fmla="*/ 1096 w 1162"/>
                <a:gd name="T109" fmla="*/ 510 h 740"/>
                <a:gd name="T110" fmla="*/ 1086 w 1162"/>
                <a:gd name="T111" fmla="*/ 504 h 740"/>
                <a:gd name="T112" fmla="*/ 1072 w 1162"/>
                <a:gd name="T113" fmla="*/ 498 h 740"/>
                <a:gd name="T114" fmla="*/ 1060 w 1162"/>
                <a:gd name="T115" fmla="*/ 494 h 740"/>
                <a:gd name="T116" fmla="*/ 1060 w 1162"/>
                <a:gd name="T117" fmla="*/ 494 h 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62" h="740">
                  <a:moveTo>
                    <a:pt x="1060" y="494"/>
                  </a:moveTo>
                  <a:lnTo>
                    <a:pt x="680" y="418"/>
                  </a:lnTo>
                  <a:lnTo>
                    <a:pt x="206" y="30"/>
                  </a:lnTo>
                  <a:lnTo>
                    <a:pt x="206" y="30"/>
                  </a:lnTo>
                  <a:lnTo>
                    <a:pt x="184" y="16"/>
                  </a:lnTo>
                  <a:lnTo>
                    <a:pt x="158" y="6"/>
                  </a:lnTo>
                  <a:lnTo>
                    <a:pt x="134" y="2"/>
                  </a:lnTo>
                  <a:lnTo>
                    <a:pt x="108" y="0"/>
                  </a:lnTo>
                  <a:lnTo>
                    <a:pt x="84" y="4"/>
                  </a:lnTo>
                  <a:lnTo>
                    <a:pt x="72" y="6"/>
                  </a:lnTo>
                  <a:lnTo>
                    <a:pt x="60" y="10"/>
                  </a:lnTo>
                  <a:lnTo>
                    <a:pt x="50" y="16"/>
                  </a:lnTo>
                  <a:lnTo>
                    <a:pt x="40" y="22"/>
                  </a:lnTo>
                  <a:lnTo>
                    <a:pt x="32" y="30"/>
                  </a:lnTo>
                  <a:lnTo>
                    <a:pt x="24" y="40"/>
                  </a:lnTo>
                  <a:lnTo>
                    <a:pt x="24" y="40"/>
                  </a:lnTo>
                  <a:lnTo>
                    <a:pt x="12" y="62"/>
                  </a:lnTo>
                  <a:lnTo>
                    <a:pt x="4" y="86"/>
                  </a:lnTo>
                  <a:lnTo>
                    <a:pt x="0" y="110"/>
                  </a:lnTo>
                  <a:lnTo>
                    <a:pt x="0" y="134"/>
                  </a:lnTo>
                  <a:lnTo>
                    <a:pt x="4" y="158"/>
                  </a:lnTo>
                  <a:lnTo>
                    <a:pt x="12" y="182"/>
                  </a:lnTo>
                  <a:lnTo>
                    <a:pt x="24" y="202"/>
                  </a:lnTo>
                  <a:lnTo>
                    <a:pt x="38" y="220"/>
                  </a:lnTo>
                  <a:lnTo>
                    <a:pt x="548" y="622"/>
                  </a:lnTo>
                  <a:lnTo>
                    <a:pt x="548" y="622"/>
                  </a:lnTo>
                  <a:lnTo>
                    <a:pt x="564" y="632"/>
                  </a:lnTo>
                  <a:lnTo>
                    <a:pt x="580" y="640"/>
                  </a:lnTo>
                  <a:lnTo>
                    <a:pt x="592" y="646"/>
                  </a:lnTo>
                  <a:lnTo>
                    <a:pt x="604" y="646"/>
                  </a:lnTo>
                  <a:lnTo>
                    <a:pt x="604" y="646"/>
                  </a:lnTo>
                  <a:lnTo>
                    <a:pt x="606" y="654"/>
                  </a:lnTo>
                  <a:lnTo>
                    <a:pt x="608" y="658"/>
                  </a:lnTo>
                  <a:lnTo>
                    <a:pt x="614" y="658"/>
                  </a:lnTo>
                  <a:lnTo>
                    <a:pt x="626" y="658"/>
                  </a:lnTo>
                  <a:lnTo>
                    <a:pt x="1004" y="736"/>
                  </a:lnTo>
                  <a:lnTo>
                    <a:pt x="1004" y="736"/>
                  </a:lnTo>
                  <a:lnTo>
                    <a:pt x="1016" y="740"/>
                  </a:lnTo>
                  <a:lnTo>
                    <a:pt x="1028" y="740"/>
                  </a:lnTo>
                  <a:lnTo>
                    <a:pt x="1040" y="740"/>
                  </a:lnTo>
                  <a:lnTo>
                    <a:pt x="1052" y="740"/>
                  </a:lnTo>
                  <a:lnTo>
                    <a:pt x="1076" y="734"/>
                  </a:lnTo>
                  <a:lnTo>
                    <a:pt x="1098" y="722"/>
                  </a:lnTo>
                  <a:lnTo>
                    <a:pt x="1118" y="708"/>
                  </a:lnTo>
                  <a:lnTo>
                    <a:pt x="1136" y="690"/>
                  </a:lnTo>
                  <a:lnTo>
                    <a:pt x="1150" y="670"/>
                  </a:lnTo>
                  <a:lnTo>
                    <a:pt x="1162" y="646"/>
                  </a:lnTo>
                  <a:lnTo>
                    <a:pt x="1162" y="646"/>
                  </a:lnTo>
                  <a:lnTo>
                    <a:pt x="1162" y="620"/>
                  </a:lnTo>
                  <a:lnTo>
                    <a:pt x="1160" y="596"/>
                  </a:lnTo>
                  <a:lnTo>
                    <a:pt x="1152" y="572"/>
                  </a:lnTo>
                  <a:lnTo>
                    <a:pt x="1142" y="552"/>
                  </a:lnTo>
                  <a:lnTo>
                    <a:pt x="1126" y="532"/>
                  </a:lnTo>
                  <a:lnTo>
                    <a:pt x="1108" y="516"/>
                  </a:lnTo>
                  <a:lnTo>
                    <a:pt x="1096" y="510"/>
                  </a:lnTo>
                  <a:lnTo>
                    <a:pt x="1086" y="504"/>
                  </a:lnTo>
                  <a:lnTo>
                    <a:pt x="1072" y="498"/>
                  </a:lnTo>
                  <a:lnTo>
                    <a:pt x="1060" y="494"/>
                  </a:lnTo>
                  <a:lnTo>
                    <a:pt x="1060" y="49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411538" y="2597150"/>
              <a:ext cx="1476375" cy="4121150"/>
            </a:xfrm>
            <a:custGeom>
              <a:avLst/>
              <a:gdLst>
                <a:gd name="T0" fmla="*/ 726 w 930"/>
                <a:gd name="T1" fmla="*/ 1312 h 2596"/>
                <a:gd name="T2" fmla="*/ 760 w 930"/>
                <a:gd name="T3" fmla="*/ 1278 h 2596"/>
                <a:gd name="T4" fmla="*/ 786 w 930"/>
                <a:gd name="T5" fmla="*/ 1208 h 2596"/>
                <a:gd name="T6" fmla="*/ 788 w 930"/>
                <a:gd name="T7" fmla="*/ 1134 h 2596"/>
                <a:gd name="T8" fmla="*/ 236 w 930"/>
                <a:gd name="T9" fmla="*/ 456 h 2596"/>
                <a:gd name="T10" fmla="*/ 194 w 930"/>
                <a:gd name="T11" fmla="*/ 412 h 2596"/>
                <a:gd name="T12" fmla="*/ 170 w 930"/>
                <a:gd name="T13" fmla="*/ 360 h 2596"/>
                <a:gd name="T14" fmla="*/ 162 w 930"/>
                <a:gd name="T15" fmla="*/ 318 h 2596"/>
                <a:gd name="T16" fmla="*/ 170 w 930"/>
                <a:gd name="T17" fmla="*/ 242 h 2596"/>
                <a:gd name="T18" fmla="*/ 190 w 930"/>
                <a:gd name="T19" fmla="*/ 186 h 2596"/>
                <a:gd name="T20" fmla="*/ 218 w 930"/>
                <a:gd name="T21" fmla="*/ 154 h 2596"/>
                <a:gd name="T22" fmla="*/ 274 w 930"/>
                <a:gd name="T23" fmla="*/ 120 h 2596"/>
                <a:gd name="T24" fmla="*/ 336 w 930"/>
                <a:gd name="T25" fmla="*/ 104 h 2596"/>
                <a:gd name="T26" fmla="*/ 374 w 930"/>
                <a:gd name="T27" fmla="*/ 104 h 2596"/>
                <a:gd name="T28" fmla="*/ 422 w 930"/>
                <a:gd name="T29" fmla="*/ 114 h 2596"/>
                <a:gd name="T30" fmla="*/ 472 w 930"/>
                <a:gd name="T31" fmla="*/ 136 h 2596"/>
                <a:gd name="T32" fmla="*/ 600 w 930"/>
                <a:gd name="T33" fmla="*/ 158 h 2596"/>
                <a:gd name="T34" fmla="*/ 588 w 930"/>
                <a:gd name="T35" fmla="*/ 118 h 2596"/>
                <a:gd name="T36" fmla="*/ 558 w 930"/>
                <a:gd name="T37" fmla="*/ 68 h 2596"/>
                <a:gd name="T38" fmla="*/ 518 w 930"/>
                <a:gd name="T39" fmla="*/ 32 h 2596"/>
                <a:gd name="T40" fmla="*/ 470 w 930"/>
                <a:gd name="T41" fmla="*/ 8 h 2596"/>
                <a:gd name="T42" fmla="*/ 416 w 930"/>
                <a:gd name="T43" fmla="*/ 0 h 2596"/>
                <a:gd name="T44" fmla="*/ 162 w 930"/>
                <a:gd name="T45" fmla="*/ 44 h 2596"/>
                <a:gd name="T46" fmla="*/ 120 w 930"/>
                <a:gd name="T47" fmla="*/ 56 h 2596"/>
                <a:gd name="T48" fmla="*/ 68 w 930"/>
                <a:gd name="T49" fmla="*/ 86 h 2596"/>
                <a:gd name="T50" fmla="*/ 32 w 930"/>
                <a:gd name="T51" fmla="*/ 128 h 2596"/>
                <a:gd name="T52" fmla="*/ 8 w 930"/>
                <a:gd name="T53" fmla="*/ 178 h 2596"/>
                <a:gd name="T54" fmla="*/ 0 w 930"/>
                <a:gd name="T55" fmla="*/ 232 h 2596"/>
                <a:gd name="T56" fmla="*/ 190 w 930"/>
                <a:gd name="T57" fmla="*/ 1246 h 2596"/>
                <a:gd name="T58" fmla="*/ 202 w 930"/>
                <a:gd name="T59" fmla="*/ 1284 h 2596"/>
                <a:gd name="T60" fmla="*/ 232 w 930"/>
                <a:gd name="T61" fmla="*/ 1336 h 2596"/>
                <a:gd name="T62" fmla="*/ 274 w 930"/>
                <a:gd name="T63" fmla="*/ 1374 h 2596"/>
                <a:gd name="T64" fmla="*/ 326 w 930"/>
                <a:gd name="T65" fmla="*/ 1400 h 2596"/>
                <a:gd name="T66" fmla="*/ 382 w 930"/>
                <a:gd name="T67" fmla="*/ 1410 h 2596"/>
                <a:gd name="T68" fmla="*/ 446 w 930"/>
                <a:gd name="T69" fmla="*/ 1396 h 2596"/>
                <a:gd name="T70" fmla="*/ 576 w 930"/>
                <a:gd name="T71" fmla="*/ 2434 h 2596"/>
                <a:gd name="T72" fmla="*/ 578 w 930"/>
                <a:gd name="T73" fmla="*/ 2464 h 2596"/>
                <a:gd name="T74" fmla="*/ 590 w 930"/>
                <a:gd name="T75" fmla="*/ 2506 h 2596"/>
                <a:gd name="T76" fmla="*/ 612 w 930"/>
                <a:gd name="T77" fmla="*/ 2542 h 2596"/>
                <a:gd name="T78" fmla="*/ 664 w 930"/>
                <a:gd name="T79" fmla="*/ 2582 h 2596"/>
                <a:gd name="T80" fmla="*/ 702 w 930"/>
                <a:gd name="T81" fmla="*/ 2594 h 2596"/>
                <a:gd name="T82" fmla="*/ 734 w 930"/>
                <a:gd name="T83" fmla="*/ 2596 h 2596"/>
                <a:gd name="T84" fmla="*/ 778 w 930"/>
                <a:gd name="T85" fmla="*/ 2584 h 2596"/>
                <a:gd name="T86" fmla="*/ 818 w 930"/>
                <a:gd name="T87" fmla="*/ 2562 h 2596"/>
                <a:gd name="T88" fmla="*/ 848 w 930"/>
                <a:gd name="T89" fmla="*/ 2530 h 2596"/>
                <a:gd name="T90" fmla="*/ 866 w 930"/>
                <a:gd name="T91" fmla="*/ 2490 h 2596"/>
                <a:gd name="T92" fmla="*/ 930 w 930"/>
                <a:gd name="T93" fmla="*/ 1878 h 2596"/>
                <a:gd name="T94" fmla="*/ 930 w 930"/>
                <a:gd name="T95" fmla="*/ 1844 h 2596"/>
                <a:gd name="T96" fmla="*/ 926 w 930"/>
                <a:gd name="T97" fmla="*/ 1778 h 2596"/>
                <a:gd name="T98" fmla="*/ 920 w 930"/>
                <a:gd name="T99" fmla="*/ 1760 h 2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30" h="2596">
                  <a:moveTo>
                    <a:pt x="920" y="1760"/>
                  </a:moveTo>
                  <a:lnTo>
                    <a:pt x="726" y="1312"/>
                  </a:lnTo>
                  <a:lnTo>
                    <a:pt x="726" y="1312"/>
                  </a:lnTo>
                  <a:lnTo>
                    <a:pt x="736" y="1304"/>
                  </a:lnTo>
                  <a:lnTo>
                    <a:pt x="746" y="1296"/>
                  </a:lnTo>
                  <a:lnTo>
                    <a:pt x="760" y="1278"/>
                  </a:lnTo>
                  <a:lnTo>
                    <a:pt x="772" y="1256"/>
                  </a:lnTo>
                  <a:lnTo>
                    <a:pt x="782" y="1232"/>
                  </a:lnTo>
                  <a:lnTo>
                    <a:pt x="786" y="1208"/>
                  </a:lnTo>
                  <a:lnTo>
                    <a:pt x="790" y="1182"/>
                  </a:lnTo>
                  <a:lnTo>
                    <a:pt x="790" y="1158"/>
                  </a:lnTo>
                  <a:lnTo>
                    <a:pt x="788" y="1134"/>
                  </a:lnTo>
                  <a:lnTo>
                    <a:pt x="726" y="852"/>
                  </a:lnTo>
                  <a:lnTo>
                    <a:pt x="236" y="456"/>
                  </a:lnTo>
                  <a:lnTo>
                    <a:pt x="236" y="456"/>
                  </a:lnTo>
                  <a:lnTo>
                    <a:pt x="220" y="442"/>
                  </a:lnTo>
                  <a:lnTo>
                    <a:pt x="206" y="426"/>
                  </a:lnTo>
                  <a:lnTo>
                    <a:pt x="194" y="412"/>
                  </a:lnTo>
                  <a:lnTo>
                    <a:pt x="184" y="396"/>
                  </a:lnTo>
                  <a:lnTo>
                    <a:pt x="176" y="378"/>
                  </a:lnTo>
                  <a:lnTo>
                    <a:pt x="170" y="360"/>
                  </a:lnTo>
                  <a:lnTo>
                    <a:pt x="164" y="340"/>
                  </a:lnTo>
                  <a:lnTo>
                    <a:pt x="162" y="318"/>
                  </a:lnTo>
                  <a:lnTo>
                    <a:pt x="162" y="318"/>
                  </a:lnTo>
                  <a:lnTo>
                    <a:pt x="164" y="280"/>
                  </a:lnTo>
                  <a:lnTo>
                    <a:pt x="166" y="260"/>
                  </a:lnTo>
                  <a:lnTo>
                    <a:pt x="170" y="242"/>
                  </a:lnTo>
                  <a:lnTo>
                    <a:pt x="174" y="222"/>
                  </a:lnTo>
                  <a:lnTo>
                    <a:pt x="182" y="204"/>
                  </a:lnTo>
                  <a:lnTo>
                    <a:pt x="190" y="186"/>
                  </a:lnTo>
                  <a:lnTo>
                    <a:pt x="202" y="170"/>
                  </a:lnTo>
                  <a:lnTo>
                    <a:pt x="202" y="170"/>
                  </a:lnTo>
                  <a:lnTo>
                    <a:pt x="218" y="154"/>
                  </a:lnTo>
                  <a:lnTo>
                    <a:pt x="234" y="142"/>
                  </a:lnTo>
                  <a:lnTo>
                    <a:pt x="254" y="130"/>
                  </a:lnTo>
                  <a:lnTo>
                    <a:pt x="274" y="120"/>
                  </a:lnTo>
                  <a:lnTo>
                    <a:pt x="294" y="114"/>
                  </a:lnTo>
                  <a:lnTo>
                    <a:pt x="316" y="108"/>
                  </a:lnTo>
                  <a:lnTo>
                    <a:pt x="336" y="104"/>
                  </a:lnTo>
                  <a:lnTo>
                    <a:pt x="358" y="104"/>
                  </a:lnTo>
                  <a:lnTo>
                    <a:pt x="358" y="104"/>
                  </a:lnTo>
                  <a:lnTo>
                    <a:pt x="374" y="104"/>
                  </a:lnTo>
                  <a:lnTo>
                    <a:pt x="390" y="106"/>
                  </a:lnTo>
                  <a:lnTo>
                    <a:pt x="406" y="110"/>
                  </a:lnTo>
                  <a:lnTo>
                    <a:pt x="422" y="114"/>
                  </a:lnTo>
                  <a:lnTo>
                    <a:pt x="440" y="120"/>
                  </a:lnTo>
                  <a:lnTo>
                    <a:pt x="456" y="128"/>
                  </a:lnTo>
                  <a:lnTo>
                    <a:pt x="472" y="136"/>
                  </a:lnTo>
                  <a:lnTo>
                    <a:pt x="488" y="148"/>
                  </a:lnTo>
                  <a:lnTo>
                    <a:pt x="620" y="240"/>
                  </a:lnTo>
                  <a:lnTo>
                    <a:pt x="600" y="158"/>
                  </a:lnTo>
                  <a:lnTo>
                    <a:pt x="600" y="158"/>
                  </a:lnTo>
                  <a:lnTo>
                    <a:pt x="596" y="138"/>
                  </a:lnTo>
                  <a:lnTo>
                    <a:pt x="588" y="118"/>
                  </a:lnTo>
                  <a:lnTo>
                    <a:pt x="580" y="100"/>
                  </a:lnTo>
                  <a:lnTo>
                    <a:pt x="570" y="84"/>
                  </a:lnTo>
                  <a:lnTo>
                    <a:pt x="558" y="68"/>
                  </a:lnTo>
                  <a:lnTo>
                    <a:pt x="546" y="54"/>
                  </a:lnTo>
                  <a:lnTo>
                    <a:pt x="532" y="42"/>
                  </a:lnTo>
                  <a:lnTo>
                    <a:pt x="518" y="32"/>
                  </a:lnTo>
                  <a:lnTo>
                    <a:pt x="502" y="22"/>
                  </a:lnTo>
                  <a:lnTo>
                    <a:pt x="486" y="14"/>
                  </a:lnTo>
                  <a:lnTo>
                    <a:pt x="470" y="8"/>
                  </a:lnTo>
                  <a:lnTo>
                    <a:pt x="452" y="4"/>
                  </a:lnTo>
                  <a:lnTo>
                    <a:pt x="434" y="2"/>
                  </a:lnTo>
                  <a:lnTo>
                    <a:pt x="416" y="0"/>
                  </a:lnTo>
                  <a:lnTo>
                    <a:pt x="398" y="0"/>
                  </a:lnTo>
                  <a:lnTo>
                    <a:pt x="378" y="2"/>
                  </a:lnTo>
                  <a:lnTo>
                    <a:pt x="162" y="44"/>
                  </a:lnTo>
                  <a:lnTo>
                    <a:pt x="162" y="44"/>
                  </a:lnTo>
                  <a:lnTo>
                    <a:pt x="140" y="50"/>
                  </a:lnTo>
                  <a:lnTo>
                    <a:pt x="120" y="56"/>
                  </a:lnTo>
                  <a:lnTo>
                    <a:pt x="102" y="64"/>
                  </a:lnTo>
                  <a:lnTo>
                    <a:pt x="84" y="76"/>
                  </a:lnTo>
                  <a:lnTo>
                    <a:pt x="68" y="86"/>
                  </a:lnTo>
                  <a:lnTo>
                    <a:pt x="54" y="100"/>
                  </a:lnTo>
                  <a:lnTo>
                    <a:pt x="42" y="114"/>
                  </a:lnTo>
                  <a:lnTo>
                    <a:pt x="32" y="128"/>
                  </a:lnTo>
                  <a:lnTo>
                    <a:pt x="22" y="144"/>
                  </a:lnTo>
                  <a:lnTo>
                    <a:pt x="14" y="160"/>
                  </a:lnTo>
                  <a:lnTo>
                    <a:pt x="8" y="178"/>
                  </a:lnTo>
                  <a:lnTo>
                    <a:pt x="4" y="194"/>
                  </a:lnTo>
                  <a:lnTo>
                    <a:pt x="2" y="212"/>
                  </a:lnTo>
                  <a:lnTo>
                    <a:pt x="0" y="232"/>
                  </a:lnTo>
                  <a:lnTo>
                    <a:pt x="0" y="250"/>
                  </a:lnTo>
                  <a:lnTo>
                    <a:pt x="4" y="268"/>
                  </a:lnTo>
                  <a:lnTo>
                    <a:pt x="190" y="1246"/>
                  </a:lnTo>
                  <a:lnTo>
                    <a:pt x="190" y="1246"/>
                  </a:lnTo>
                  <a:lnTo>
                    <a:pt x="194" y="1266"/>
                  </a:lnTo>
                  <a:lnTo>
                    <a:pt x="202" y="1284"/>
                  </a:lnTo>
                  <a:lnTo>
                    <a:pt x="210" y="1302"/>
                  </a:lnTo>
                  <a:lnTo>
                    <a:pt x="220" y="1320"/>
                  </a:lnTo>
                  <a:lnTo>
                    <a:pt x="232" y="1336"/>
                  </a:lnTo>
                  <a:lnTo>
                    <a:pt x="244" y="1350"/>
                  </a:lnTo>
                  <a:lnTo>
                    <a:pt x="258" y="1362"/>
                  </a:lnTo>
                  <a:lnTo>
                    <a:pt x="274" y="1374"/>
                  </a:lnTo>
                  <a:lnTo>
                    <a:pt x="290" y="1384"/>
                  </a:lnTo>
                  <a:lnTo>
                    <a:pt x="308" y="1392"/>
                  </a:lnTo>
                  <a:lnTo>
                    <a:pt x="326" y="1400"/>
                  </a:lnTo>
                  <a:lnTo>
                    <a:pt x="344" y="1404"/>
                  </a:lnTo>
                  <a:lnTo>
                    <a:pt x="364" y="1408"/>
                  </a:lnTo>
                  <a:lnTo>
                    <a:pt x="382" y="1410"/>
                  </a:lnTo>
                  <a:lnTo>
                    <a:pt x="404" y="1412"/>
                  </a:lnTo>
                  <a:lnTo>
                    <a:pt x="424" y="1410"/>
                  </a:lnTo>
                  <a:lnTo>
                    <a:pt x="446" y="1396"/>
                  </a:lnTo>
                  <a:lnTo>
                    <a:pt x="646" y="1846"/>
                  </a:lnTo>
                  <a:lnTo>
                    <a:pt x="646" y="1856"/>
                  </a:lnTo>
                  <a:lnTo>
                    <a:pt x="576" y="2434"/>
                  </a:lnTo>
                  <a:lnTo>
                    <a:pt x="576" y="2434"/>
                  </a:lnTo>
                  <a:lnTo>
                    <a:pt x="576" y="2450"/>
                  </a:lnTo>
                  <a:lnTo>
                    <a:pt x="578" y="2464"/>
                  </a:lnTo>
                  <a:lnTo>
                    <a:pt x="582" y="2480"/>
                  </a:lnTo>
                  <a:lnTo>
                    <a:pt x="586" y="2494"/>
                  </a:lnTo>
                  <a:lnTo>
                    <a:pt x="590" y="2506"/>
                  </a:lnTo>
                  <a:lnTo>
                    <a:pt x="596" y="2518"/>
                  </a:lnTo>
                  <a:lnTo>
                    <a:pt x="604" y="2530"/>
                  </a:lnTo>
                  <a:lnTo>
                    <a:pt x="612" y="2542"/>
                  </a:lnTo>
                  <a:lnTo>
                    <a:pt x="630" y="2560"/>
                  </a:lnTo>
                  <a:lnTo>
                    <a:pt x="652" y="2576"/>
                  </a:lnTo>
                  <a:lnTo>
                    <a:pt x="664" y="2582"/>
                  </a:lnTo>
                  <a:lnTo>
                    <a:pt x="676" y="2588"/>
                  </a:lnTo>
                  <a:lnTo>
                    <a:pt x="688" y="2592"/>
                  </a:lnTo>
                  <a:lnTo>
                    <a:pt x="702" y="2594"/>
                  </a:lnTo>
                  <a:lnTo>
                    <a:pt x="702" y="2594"/>
                  </a:lnTo>
                  <a:lnTo>
                    <a:pt x="718" y="2596"/>
                  </a:lnTo>
                  <a:lnTo>
                    <a:pt x="734" y="2596"/>
                  </a:lnTo>
                  <a:lnTo>
                    <a:pt x="750" y="2594"/>
                  </a:lnTo>
                  <a:lnTo>
                    <a:pt x="764" y="2590"/>
                  </a:lnTo>
                  <a:lnTo>
                    <a:pt x="778" y="2584"/>
                  </a:lnTo>
                  <a:lnTo>
                    <a:pt x="792" y="2578"/>
                  </a:lnTo>
                  <a:lnTo>
                    <a:pt x="806" y="2570"/>
                  </a:lnTo>
                  <a:lnTo>
                    <a:pt x="818" y="2562"/>
                  </a:lnTo>
                  <a:lnTo>
                    <a:pt x="828" y="2552"/>
                  </a:lnTo>
                  <a:lnTo>
                    <a:pt x="838" y="2540"/>
                  </a:lnTo>
                  <a:lnTo>
                    <a:pt x="848" y="2530"/>
                  </a:lnTo>
                  <a:lnTo>
                    <a:pt x="854" y="2518"/>
                  </a:lnTo>
                  <a:lnTo>
                    <a:pt x="862" y="2504"/>
                  </a:lnTo>
                  <a:lnTo>
                    <a:pt x="866" y="2490"/>
                  </a:lnTo>
                  <a:lnTo>
                    <a:pt x="870" y="2478"/>
                  </a:lnTo>
                  <a:lnTo>
                    <a:pt x="872" y="2464"/>
                  </a:lnTo>
                  <a:lnTo>
                    <a:pt x="930" y="1878"/>
                  </a:lnTo>
                  <a:lnTo>
                    <a:pt x="930" y="1878"/>
                  </a:lnTo>
                  <a:lnTo>
                    <a:pt x="930" y="1844"/>
                  </a:lnTo>
                  <a:lnTo>
                    <a:pt x="930" y="1844"/>
                  </a:lnTo>
                  <a:lnTo>
                    <a:pt x="930" y="1824"/>
                  </a:lnTo>
                  <a:lnTo>
                    <a:pt x="928" y="1800"/>
                  </a:lnTo>
                  <a:lnTo>
                    <a:pt x="926" y="1778"/>
                  </a:lnTo>
                  <a:lnTo>
                    <a:pt x="924" y="1768"/>
                  </a:lnTo>
                  <a:lnTo>
                    <a:pt x="920" y="1760"/>
                  </a:lnTo>
                  <a:lnTo>
                    <a:pt x="920" y="176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3354388" y="1641475"/>
              <a:ext cx="869950" cy="866775"/>
            </a:xfrm>
            <a:custGeom>
              <a:avLst/>
              <a:gdLst>
                <a:gd name="T0" fmla="*/ 204 w 548"/>
                <a:gd name="T1" fmla="*/ 540 h 546"/>
                <a:gd name="T2" fmla="*/ 260 w 548"/>
                <a:gd name="T3" fmla="*/ 546 h 546"/>
                <a:gd name="T4" fmla="*/ 314 w 548"/>
                <a:gd name="T5" fmla="*/ 542 h 546"/>
                <a:gd name="T6" fmla="*/ 366 w 548"/>
                <a:gd name="T7" fmla="*/ 528 h 546"/>
                <a:gd name="T8" fmla="*/ 414 w 548"/>
                <a:gd name="T9" fmla="*/ 506 h 546"/>
                <a:gd name="T10" fmla="*/ 458 w 548"/>
                <a:gd name="T11" fmla="*/ 476 h 546"/>
                <a:gd name="T12" fmla="*/ 494 w 548"/>
                <a:gd name="T13" fmla="*/ 438 h 546"/>
                <a:gd name="T14" fmla="*/ 522 w 548"/>
                <a:gd name="T15" fmla="*/ 396 h 546"/>
                <a:gd name="T16" fmla="*/ 540 w 548"/>
                <a:gd name="T17" fmla="*/ 346 h 546"/>
                <a:gd name="T18" fmla="*/ 544 w 548"/>
                <a:gd name="T19" fmla="*/ 318 h 546"/>
                <a:gd name="T20" fmla="*/ 546 w 548"/>
                <a:gd name="T21" fmla="*/ 264 h 546"/>
                <a:gd name="T22" fmla="*/ 538 w 548"/>
                <a:gd name="T23" fmla="*/ 210 h 546"/>
                <a:gd name="T24" fmla="*/ 520 w 548"/>
                <a:gd name="T25" fmla="*/ 160 h 546"/>
                <a:gd name="T26" fmla="*/ 492 w 548"/>
                <a:gd name="T27" fmla="*/ 114 h 546"/>
                <a:gd name="T28" fmla="*/ 456 w 548"/>
                <a:gd name="T29" fmla="*/ 74 h 546"/>
                <a:gd name="T30" fmla="*/ 414 w 548"/>
                <a:gd name="T31" fmla="*/ 42 h 546"/>
                <a:gd name="T32" fmla="*/ 366 w 548"/>
                <a:gd name="T33" fmla="*/ 18 h 546"/>
                <a:gd name="T34" fmla="*/ 340 w 548"/>
                <a:gd name="T35" fmla="*/ 10 h 546"/>
                <a:gd name="T36" fmla="*/ 286 w 548"/>
                <a:gd name="T37" fmla="*/ 0 h 546"/>
                <a:gd name="T38" fmla="*/ 232 w 548"/>
                <a:gd name="T39" fmla="*/ 2 h 546"/>
                <a:gd name="T40" fmla="*/ 180 w 548"/>
                <a:gd name="T41" fmla="*/ 16 h 546"/>
                <a:gd name="T42" fmla="*/ 132 w 548"/>
                <a:gd name="T43" fmla="*/ 38 h 546"/>
                <a:gd name="T44" fmla="*/ 90 w 548"/>
                <a:gd name="T45" fmla="*/ 70 h 546"/>
                <a:gd name="T46" fmla="*/ 52 w 548"/>
                <a:gd name="T47" fmla="*/ 110 h 546"/>
                <a:gd name="T48" fmla="*/ 24 w 548"/>
                <a:gd name="T49" fmla="*/ 158 h 546"/>
                <a:gd name="T50" fmla="*/ 6 w 548"/>
                <a:gd name="T51" fmla="*/ 212 h 546"/>
                <a:gd name="T52" fmla="*/ 2 w 548"/>
                <a:gd name="T53" fmla="*/ 238 h 546"/>
                <a:gd name="T54" fmla="*/ 2 w 548"/>
                <a:gd name="T55" fmla="*/ 290 h 546"/>
                <a:gd name="T56" fmla="*/ 10 w 548"/>
                <a:gd name="T57" fmla="*/ 342 h 546"/>
                <a:gd name="T58" fmla="*/ 28 w 548"/>
                <a:gd name="T59" fmla="*/ 392 h 546"/>
                <a:gd name="T60" fmla="*/ 54 w 548"/>
                <a:gd name="T61" fmla="*/ 438 h 546"/>
                <a:gd name="T62" fmla="*/ 90 w 548"/>
                <a:gd name="T63" fmla="*/ 476 h 546"/>
                <a:gd name="T64" fmla="*/ 130 w 548"/>
                <a:gd name="T65" fmla="*/ 510 h 546"/>
                <a:gd name="T66" fmla="*/ 178 w 548"/>
                <a:gd name="T67" fmla="*/ 532 h 546"/>
                <a:gd name="T68" fmla="*/ 204 w 548"/>
                <a:gd name="T69" fmla="*/ 540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8" h="546">
                  <a:moveTo>
                    <a:pt x="204" y="540"/>
                  </a:moveTo>
                  <a:lnTo>
                    <a:pt x="204" y="540"/>
                  </a:lnTo>
                  <a:lnTo>
                    <a:pt x="232" y="544"/>
                  </a:lnTo>
                  <a:lnTo>
                    <a:pt x="260" y="546"/>
                  </a:lnTo>
                  <a:lnTo>
                    <a:pt x="286" y="546"/>
                  </a:lnTo>
                  <a:lnTo>
                    <a:pt x="314" y="542"/>
                  </a:lnTo>
                  <a:lnTo>
                    <a:pt x="340" y="536"/>
                  </a:lnTo>
                  <a:lnTo>
                    <a:pt x="366" y="528"/>
                  </a:lnTo>
                  <a:lnTo>
                    <a:pt x="390" y="518"/>
                  </a:lnTo>
                  <a:lnTo>
                    <a:pt x="414" y="506"/>
                  </a:lnTo>
                  <a:lnTo>
                    <a:pt x="436" y="492"/>
                  </a:lnTo>
                  <a:lnTo>
                    <a:pt x="458" y="476"/>
                  </a:lnTo>
                  <a:lnTo>
                    <a:pt x="476" y="458"/>
                  </a:lnTo>
                  <a:lnTo>
                    <a:pt x="494" y="438"/>
                  </a:lnTo>
                  <a:lnTo>
                    <a:pt x="508" y="418"/>
                  </a:lnTo>
                  <a:lnTo>
                    <a:pt x="522" y="396"/>
                  </a:lnTo>
                  <a:lnTo>
                    <a:pt x="532" y="372"/>
                  </a:lnTo>
                  <a:lnTo>
                    <a:pt x="540" y="346"/>
                  </a:lnTo>
                  <a:lnTo>
                    <a:pt x="540" y="346"/>
                  </a:lnTo>
                  <a:lnTo>
                    <a:pt x="544" y="318"/>
                  </a:lnTo>
                  <a:lnTo>
                    <a:pt x="548" y="292"/>
                  </a:lnTo>
                  <a:lnTo>
                    <a:pt x="546" y="264"/>
                  </a:lnTo>
                  <a:lnTo>
                    <a:pt x="544" y="236"/>
                  </a:lnTo>
                  <a:lnTo>
                    <a:pt x="538" y="210"/>
                  </a:lnTo>
                  <a:lnTo>
                    <a:pt x="530" y="184"/>
                  </a:lnTo>
                  <a:lnTo>
                    <a:pt x="520" y="160"/>
                  </a:lnTo>
                  <a:lnTo>
                    <a:pt x="506" y="136"/>
                  </a:lnTo>
                  <a:lnTo>
                    <a:pt x="492" y="114"/>
                  </a:lnTo>
                  <a:lnTo>
                    <a:pt x="476" y="92"/>
                  </a:lnTo>
                  <a:lnTo>
                    <a:pt x="456" y="74"/>
                  </a:lnTo>
                  <a:lnTo>
                    <a:pt x="436" y="56"/>
                  </a:lnTo>
                  <a:lnTo>
                    <a:pt x="414" y="42"/>
                  </a:lnTo>
                  <a:lnTo>
                    <a:pt x="390" y="28"/>
                  </a:lnTo>
                  <a:lnTo>
                    <a:pt x="366" y="18"/>
                  </a:lnTo>
                  <a:lnTo>
                    <a:pt x="340" y="10"/>
                  </a:lnTo>
                  <a:lnTo>
                    <a:pt x="340" y="10"/>
                  </a:lnTo>
                  <a:lnTo>
                    <a:pt x="312" y="4"/>
                  </a:lnTo>
                  <a:lnTo>
                    <a:pt x="286" y="0"/>
                  </a:lnTo>
                  <a:lnTo>
                    <a:pt x="258" y="0"/>
                  </a:lnTo>
                  <a:lnTo>
                    <a:pt x="232" y="2"/>
                  </a:lnTo>
                  <a:lnTo>
                    <a:pt x="206" y="8"/>
                  </a:lnTo>
                  <a:lnTo>
                    <a:pt x="180" y="16"/>
                  </a:lnTo>
                  <a:lnTo>
                    <a:pt x="156" y="26"/>
                  </a:lnTo>
                  <a:lnTo>
                    <a:pt x="132" y="38"/>
                  </a:lnTo>
                  <a:lnTo>
                    <a:pt x="110" y="52"/>
                  </a:lnTo>
                  <a:lnTo>
                    <a:pt x="90" y="70"/>
                  </a:lnTo>
                  <a:lnTo>
                    <a:pt x="70" y="88"/>
                  </a:lnTo>
                  <a:lnTo>
                    <a:pt x="52" y="110"/>
                  </a:lnTo>
                  <a:lnTo>
                    <a:pt x="38" y="132"/>
                  </a:lnTo>
                  <a:lnTo>
                    <a:pt x="24" y="158"/>
                  </a:lnTo>
                  <a:lnTo>
                    <a:pt x="14" y="184"/>
                  </a:lnTo>
                  <a:lnTo>
                    <a:pt x="6" y="212"/>
                  </a:lnTo>
                  <a:lnTo>
                    <a:pt x="6" y="212"/>
                  </a:lnTo>
                  <a:lnTo>
                    <a:pt x="2" y="238"/>
                  </a:lnTo>
                  <a:lnTo>
                    <a:pt x="0" y="264"/>
                  </a:lnTo>
                  <a:lnTo>
                    <a:pt x="2" y="290"/>
                  </a:lnTo>
                  <a:lnTo>
                    <a:pt x="4" y="316"/>
                  </a:lnTo>
                  <a:lnTo>
                    <a:pt x="10" y="342"/>
                  </a:lnTo>
                  <a:lnTo>
                    <a:pt x="18" y="368"/>
                  </a:lnTo>
                  <a:lnTo>
                    <a:pt x="28" y="392"/>
                  </a:lnTo>
                  <a:lnTo>
                    <a:pt x="40" y="416"/>
                  </a:lnTo>
                  <a:lnTo>
                    <a:pt x="54" y="438"/>
                  </a:lnTo>
                  <a:lnTo>
                    <a:pt x="70" y="458"/>
                  </a:lnTo>
                  <a:lnTo>
                    <a:pt x="90" y="476"/>
                  </a:lnTo>
                  <a:lnTo>
                    <a:pt x="108" y="494"/>
                  </a:lnTo>
                  <a:lnTo>
                    <a:pt x="130" y="510"/>
                  </a:lnTo>
                  <a:lnTo>
                    <a:pt x="154" y="522"/>
                  </a:lnTo>
                  <a:lnTo>
                    <a:pt x="178" y="532"/>
                  </a:lnTo>
                  <a:lnTo>
                    <a:pt x="204" y="540"/>
                  </a:lnTo>
                  <a:lnTo>
                    <a:pt x="204" y="54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2903538" y="4883150"/>
              <a:ext cx="1266825" cy="1743075"/>
            </a:xfrm>
            <a:custGeom>
              <a:avLst/>
              <a:gdLst>
                <a:gd name="T0" fmla="*/ 698 w 798"/>
                <a:gd name="T1" fmla="*/ 34 h 1098"/>
                <a:gd name="T2" fmla="*/ 698 w 798"/>
                <a:gd name="T3" fmla="*/ 34 h 1098"/>
                <a:gd name="T4" fmla="*/ 666 w 798"/>
                <a:gd name="T5" fmla="*/ 32 h 1098"/>
                <a:gd name="T6" fmla="*/ 634 w 798"/>
                <a:gd name="T7" fmla="*/ 26 h 1098"/>
                <a:gd name="T8" fmla="*/ 620 w 798"/>
                <a:gd name="T9" fmla="*/ 22 h 1098"/>
                <a:gd name="T10" fmla="*/ 606 w 798"/>
                <a:gd name="T11" fmla="*/ 16 h 1098"/>
                <a:gd name="T12" fmla="*/ 592 w 798"/>
                <a:gd name="T13" fmla="*/ 8 h 1098"/>
                <a:gd name="T14" fmla="*/ 582 w 798"/>
                <a:gd name="T15" fmla="*/ 0 h 1098"/>
                <a:gd name="T16" fmla="*/ 364 w 798"/>
                <a:gd name="T17" fmla="*/ 406 h 1098"/>
                <a:gd name="T18" fmla="*/ 28 w 798"/>
                <a:gd name="T19" fmla="*/ 870 h 1098"/>
                <a:gd name="T20" fmla="*/ 28 w 798"/>
                <a:gd name="T21" fmla="*/ 870 h 1098"/>
                <a:gd name="T22" fmla="*/ 20 w 798"/>
                <a:gd name="T23" fmla="*/ 882 h 1098"/>
                <a:gd name="T24" fmla="*/ 14 w 798"/>
                <a:gd name="T25" fmla="*/ 894 h 1098"/>
                <a:gd name="T26" fmla="*/ 8 w 798"/>
                <a:gd name="T27" fmla="*/ 908 h 1098"/>
                <a:gd name="T28" fmla="*/ 4 w 798"/>
                <a:gd name="T29" fmla="*/ 920 h 1098"/>
                <a:gd name="T30" fmla="*/ 2 w 798"/>
                <a:gd name="T31" fmla="*/ 934 h 1098"/>
                <a:gd name="T32" fmla="*/ 0 w 798"/>
                <a:gd name="T33" fmla="*/ 948 h 1098"/>
                <a:gd name="T34" fmla="*/ 2 w 798"/>
                <a:gd name="T35" fmla="*/ 962 h 1098"/>
                <a:gd name="T36" fmla="*/ 2 w 798"/>
                <a:gd name="T37" fmla="*/ 976 h 1098"/>
                <a:gd name="T38" fmla="*/ 6 w 798"/>
                <a:gd name="T39" fmla="*/ 990 h 1098"/>
                <a:gd name="T40" fmla="*/ 10 w 798"/>
                <a:gd name="T41" fmla="*/ 1002 h 1098"/>
                <a:gd name="T42" fmla="*/ 14 w 798"/>
                <a:gd name="T43" fmla="*/ 1016 h 1098"/>
                <a:gd name="T44" fmla="*/ 22 w 798"/>
                <a:gd name="T45" fmla="*/ 1028 h 1098"/>
                <a:gd name="T46" fmla="*/ 30 w 798"/>
                <a:gd name="T47" fmla="*/ 1038 h 1098"/>
                <a:gd name="T48" fmla="*/ 38 w 798"/>
                <a:gd name="T49" fmla="*/ 1050 h 1098"/>
                <a:gd name="T50" fmla="*/ 50 w 798"/>
                <a:gd name="T51" fmla="*/ 1060 h 1098"/>
                <a:gd name="T52" fmla="*/ 62 w 798"/>
                <a:gd name="T53" fmla="*/ 1068 h 1098"/>
                <a:gd name="T54" fmla="*/ 62 w 798"/>
                <a:gd name="T55" fmla="*/ 1068 h 1098"/>
                <a:gd name="T56" fmla="*/ 74 w 798"/>
                <a:gd name="T57" fmla="*/ 1078 h 1098"/>
                <a:gd name="T58" fmla="*/ 88 w 798"/>
                <a:gd name="T59" fmla="*/ 1086 h 1098"/>
                <a:gd name="T60" fmla="*/ 102 w 798"/>
                <a:gd name="T61" fmla="*/ 1090 h 1098"/>
                <a:gd name="T62" fmla="*/ 116 w 798"/>
                <a:gd name="T63" fmla="*/ 1094 h 1098"/>
                <a:gd name="T64" fmla="*/ 130 w 798"/>
                <a:gd name="T65" fmla="*/ 1098 h 1098"/>
                <a:gd name="T66" fmla="*/ 144 w 798"/>
                <a:gd name="T67" fmla="*/ 1098 h 1098"/>
                <a:gd name="T68" fmla="*/ 158 w 798"/>
                <a:gd name="T69" fmla="*/ 1098 h 1098"/>
                <a:gd name="T70" fmla="*/ 172 w 798"/>
                <a:gd name="T71" fmla="*/ 1096 h 1098"/>
                <a:gd name="T72" fmla="*/ 198 w 798"/>
                <a:gd name="T73" fmla="*/ 1090 h 1098"/>
                <a:gd name="T74" fmla="*/ 224 w 798"/>
                <a:gd name="T75" fmla="*/ 1080 h 1098"/>
                <a:gd name="T76" fmla="*/ 248 w 798"/>
                <a:gd name="T77" fmla="*/ 1066 h 1098"/>
                <a:gd name="T78" fmla="*/ 270 w 798"/>
                <a:gd name="T79" fmla="*/ 1048 h 1098"/>
                <a:gd name="T80" fmla="*/ 584 w 798"/>
                <a:gd name="T81" fmla="*/ 592 h 1098"/>
                <a:gd name="T82" fmla="*/ 584 w 798"/>
                <a:gd name="T83" fmla="*/ 592 h 1098"/>
                <a:gd name="T84" fmla="*/ 594 w 798"/>
                <a:gd name="T85" fmla="*/ 586 h 1098"/>
                <a:gd name="T86" fmla="*/ 602 w 798"/>
                <a:gd name="T87" fmla="*/ 578 h 1098"/>
                <a:gd name="T88" fmla="*/ 624 w 798"/>
                <a:gd name="T89" fmla="*/ 560 h 1098"/>
                <a:gd name="T90" fmla="*/ 798 w 798"/>
                <a:gd name="T91" fmla="*/ 198 h 1098"/>
                <a:gd name="T92" fmla="*/ 720 w 798"/>
                <a:gd name="T93" fmla="*/ 34 h 1098"/>
                <a:gd name="T94" fmla="*/ 720 w 798"/>
                <a:gd name="T95" fmla="*/ 34 h 1098"/>
                <a:gd name="T96" fmla="*/ 698 w 798"/>
                <a:gd name="T97" fmla="*/ 34 h 1098"/>
                <a:gd name="T98" fmla="*/ 698 w 798"/>
                <a:gd name="T99" fmla="*/ 34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8" h="1098">
                  <a:moveTo>
                    <a:pt x="698" y="34"/>
                  </a:moveTo>
                  <a:lnTo>
                    <a:pt x="698" y="34"/>
                  </a:lnTo>
                  <a:lnTo>
                    <a:pt x="666" y="32"/>
                  </a:lnTo>
                  <a:lnTo>
                    <a:pt x="634" y="26"/>
                  </a:lnTo>
                  <a:lnTo>
                    <a:pt x="620" y="22"/>
                  </a:lnTo>
                  <a:lnTo>
                    <a:pt x="606" y="16"/>
                  </a:lnTo>
                  <a:lnTo>
                    <a:pt x="592" y="8"/>
                  </a:lnTo>
                  <a:lnTo>
                    <a:pt x="582" y="0"/>
                  </a:lnTo>
                  <a:lnTo>
                    <a:pt x="364" y="406"/>
                  </a:lnTo>
                  <a:lnTo>
                    <a:pt x="28" y="870"/>
                  </a:lnTo>
                  <a:lnTo>
                    <a:pt x="28" y="870"/>
                  </a:lnTo>
                  <a:lnTo>
                    <a:pt x="20" y="882"/>
                  </a:lnTo>
                  <a:lnTo>
                    <a:pt x="14" y="894"/>
                  </a:lnTo>
                  <a:lnTo>
                    <a:pt x="8" y="908"/>
                  </a:lnTo>
                  <a:lnTo>
                    <a:pt x="4" y="920"/>
                  </a:lnTo>
                  <a:lnTo>
                    <a:pt x="2" y="934"/>
                  </a:lnTo>
                  <a:lnTo>
                    <a:pt x="0" y="948"/>
                  </a:lnTo>
                  <a:lnTo>
                    <a:pt x="2" y="962"/>
                  </a:lnTo>
                  <a:lnTo>
                    <a:pt x="2" y="976"/>
                  </a:lnTo>
                  <a:lnTo>
                    <a:pt x="6" y="990"/>
                  </a:lnTo>
                  <a:lnTo>
                    <a:pt x="10" y="1002"/>
                  </a:lnTo>
                  <a:lnTo>
                    <a:pt x="14" y="1016"/>
                  </a:lnTo>
                  <a:lnTo>
                    <a:pt x="22" y="1028"/>
                  </a:lnTo>
                  <a:lnTo>
                    <a:pt x="30" y="1038"/>
                  </a:lnTo>
                  <a:lnTo>
                    <a:pt x="38" y="1050"/>
                  </a:lnTo>
                  <a:lnTo>
                    <a:pt x="50" y="1060"/>
                  </a:lnTo>
                  <a:lnTo>
                    <a:pt x="62" y="1068"/>
                  </a:lnTo>
                  <a:lnTo>
                    <a:pt x="62" y="1068"/>
                  </a:lnTo>
                  <a:lnTo>
                    <a:pt x="74" y="1078"/>
                  </a:lnTo>
                  <a:lnTo>
                    <a:pt x="88" y="1086"/>
                  </a:lnTo>
                  <a:lnTo>
                    <a:pt x="102" y="1090"/>
                  </a:lnTo>
                  <a:lnTo>
                    <a:pt x="116" y="1094"/>
                  </a:lnTo>
                  <a:lnTo>
                    <a:pt x="130" y="1098"/>
                  </a:lnTo>
                  <a:lnTo>
                    <a:pt x="144" y="1098"/>
                  </a:lnTo>
                  <a:lnTo>
                    <a:pt x="158" y="1098"/>
                  </a:lnTo>
                  <a:lnTo>
                    <a:pt x="172" y="1096"/>
                  </a:lnTo>
                  <a:lnTo>
                    <a:pt x="198" y="1090"/>
                  </a:lnTo>
                  <a:lnTo>
                    <a:pt x="224" y="1080"/>
                  </a:lnTo>
                  <a:lnTo>
                    <a:pt x="248" y="1066"/>
                  </a:lnTo>
                  <a:lnTo>
                    <a:pt x="270" y="1048"/>
                  </a:lnTo>
                  <a:lnTo>
                    <a:pt x="584" y="592"/>
                  </a:lnTo>
                  <a:lnTo>
                    <a:pt x="584" y="592"/>
                  </a:lnTo>
                  <a:lnTo>
                    <a:pt x="594" y="586"/>
                  </a:lnTo>
                  <a:lnTo>
                    <a:pt x="602" y="578"/>
                  </a:lnTo>
                  <a:lnTo>
                    <a:pt x="624" y="560"/>
                  </a:lnTo>
                  <a:lnTo>
                    <a:pt x="798" y="198"/>
                  </a:lnTo>
                  <a:lnTo>
                    <a:pt x="720" y="34"/>
                  </a:lnTo>
                  <a:lnTo>
                    <a:pt x="720" y="34"/>
                  </a:lnTo>
                  <a:lnTo>
                    <a:pt x="698" y="34"/>
                  </a:lnTo>
                  <a:lnTo>
                    <a:pt x="698" y="3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3" name="文本框 52"/>
          <p:cNvSpPr txBox="1"/>
          <p:nvPr/>
        </p:nvSpPr>
        <p:spPr>
          <a:xfrm>
            <a:off x="7932689" y="4818191"/>
            <a:ext cx="4259311" cy="1754326"/>
          </a:xfrm>
          <a:prstGeom prst="rect">
            <a:avLst/>
          </a:prstGeom>
          <a:noFill/>
        </p:spPr>
        <p:txBody>
          <a:bodyPr wrap="square" rtlCol="0">
            <a:spAutoFit/>
          </a:bodyPr>
          <a:lstStyle/>
          <a:p>
            <a:pPr>
              <a:lnSpc>
                <a:spcPct val="150000"/>
              </a:lnSpc>
            </a:pPr>
            <a:r>
              <a:rPr lang="zh-CN" altLang="en-US" sz="2400" dirty="0" smtClean="0">
                <a:solidFill>
                  <a:schemeClr val="tx1">
                    <a:lumMod val="75000"/>
                    <a:lumOff val="25000"/>
                  </a:schemeClr>
                </a:solidFill>
              </a:rPr>
              <a:t>内容说明内容说明</a:t>
            </a:r>
            <a:r>
              <a:rPr lang="zh-CN" altLang="en-US" sz="2400" dirty="0">
                <a:solidFill>
                  <a:schemeClr val="tx1">
                    <a:lumMod val="75000"/>
                    <a:lumOff val="25000"/>
                  </a:schemeClr>
                </a:solidFill>
              </a:rPr>
              <a:t>内容</a:t>
            </a:r>
            <a:r>
              <a:rPr lang="zh-CN" altLang="en-US" sz="2400" dirty="0" smtClean="0">
                <a:solidFill>
                  <a:schemeClr val="tx1">
                    <a:lumMod val="75000"/>
                    <a:lumOff val="25000"/>
                  </a:schemeClr>
                </a:solidFill>
              </a:rPr>
              <a:t>说明</a:t>
            </a:r>
            <a:endParaRPr lang="en-US" altLang="zh-CN" sz="2400" dirty="0" smtClean="0">
              <a:solidFill>
                <a:schemeClr val="tx1">
                  <a:lumMod val="75000"/>
                  <a:lumOff val="25000"/>
                </a:schemeClr>
              </a:solidFill>
            </a:endParaRPr>
          </a:p>
          <a:p>
            <a:pPr>
              <a:lnSpc>
                <a:spcPct val="150000"/>
              </a:lnSpc>
            </a:pPr>
            <a:r>
              <a:rPr lang="zh-CN" altLang="en-US" sz="2400" dirty="0" smtClean="0">
                <a:solidFill>
                  <a:schemeClr val="tx1">
                    <a:lumMod val="75000"/>
                    <a:lumOff val="25000"/>
                  </a:schemeClr>
                </a:solidFill>
              </a:rPr>
              <a:t>内容说明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endParaRPr lang="en-US" altLang="zh-CN" sz="2400" dirty="0" smtClean="0">
              <a:solidFill>
                <a:schemeClr val="tx1">
                  <a:lumMod val="75000"/>
                  <a:lumOff val="25000"/>
                </a:schemeClr>
              </a:solidFill>
            </a:endParaRPr>
          </a:p>
          <a:p>
            <a:pPr>
              <a:lnSpc>
                <a:spcPct val="150000"/>
              </a:lnSpc>
            </a:pPr>
            <a:r>
              <a:rPr lang="zh-CN" altLang="en-US" sz="2400" dirty="0" smtClean="0">
                <a:solidFill>
                  <a:schemeClr val="tx1">
                    <a:lumMod val="75000"/>
                    <a:lumOff val="25000"/>
                  </a:schemeClr>
                </a:solidFill>
              </a:rPr>
              <a:t>内容</a:t>
            </a:r>
            <a:r>
              <a:rPr lang="zh-CN" altLang="en-US" sz="2400" dirty="0">
                <a:solidFill>
                  <a:schemeClr val="tx1">
                    <a:lumMod val="75000"/>
                    <a:lumOff val="25000"/>
                  </a:schemeClr>
                </a:solidFill>
              </a:rPr>
              <a:t>说明内容</a:t>
            </a:r>
            <a:r>
              <a:rPr lang="zh-CN" altLang="en-US" sz="2400" dirty="0" smtClean="0">
                <a:solidFill>
                  <a:schemeClr val="tx1">
                    <a:lumMod val="75000"/>
                    <a:lumOff val="25000"/>
                  </a:schemeClr>
                </a:solidFill>
              </a:rPr>
              <a:t>说明内容说明</a:t>
            </a:r>
            <a:endParaRPr lang="en-US" altLang="zh-CN" sz="2400" dirty="0" smtClean="0">
              <a:solidFill>
                <a:schemeClr val="tx1">
                  <a:lumMod val="75000"/>
                  <a:lumOff val="25000"/>
                </a:schemeClr>
              </a:solidFill>
            </a:endParaRPr>
          </a:p>
        </p:txBody>
      </p:sp>
      <p:grpSp>
        <p:nvGrpSpPr>
          <p:cNvPr id="59" name="组合 58"/>
          <p:cNvGrpSpPr/>
          <p:nvPr/>
        </p:nvGrpSpPr>
        <p:grpSpPr>
          <a:xfrm>
            <a:off x="8065597" y="2919476"/>
            <a:ext cx="2529565" cy="369332"/>
            <a:chOff x="2664073" y="4992411"/>
            <a:chExt cx="2529565" cy="369332"/>
          </a:xfrm>
        </p:grpSpPr>
        <p:sp>
          <p:nvSpPr>
            <p:cNvPr id="54" name="矩形 53"/>
            <p:cNvSpPr/>
            <p:nvPr/>
          </p:nvSpPr>
          <p:spPr>
            <a:xfrm>
              <a:off x="2664073" y="5069077"/>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3162313" y="4992411"/>
              <a:ext cx="2031325" cy="369332"/>
            </a:xfrm>
            <a:prstGeom prst="rect">
              <a:avLst/>
            </a:prstGeom>
          </p:spPr>
          <p:txBody>
            <a:bodyPr wrap="none">
              <a:spAutoFit/>
            </a:bodyPr>
            <a:lstStyle/>
            <a:p>
              <a:r>
                <a:rPr lang="zh-CN" altLang="en-US" dirty="0">
                  <a:solidFill>
                    <a:srgbClr val="EE9065"/>
                  </a:solidFill>
                </a:rPr>
                <a:t>内容说明内容说明</a:t>
              </a:r>
            </a:p>
          </p:txBody>
        </p:sp>
      </p:grpSp>
      <p:grpSp>
        <p:nvGrpSpPr>
          <p:cNvPr id="62" name="组合 61"/>
          <p:cNvGrpSpPr/>
          <p:nvPr/>
        </p:nvGrpSpPr>
        <p:grpSpPr>
          <a:xfrm>
            <a:off x="8065597" y="3500956"/>
            <a:ext cx="2547028" cy="369332"/>
            <a:chOff x="2664073" y="5603849"/>
            <a:chExt cx="2547028" cy="369332"/>
          </a:xfrm>
        </p:grpSpPr>
        <p:sp>
          <p:nvSpPr>
            <p:cNvPr id="55" name="矩形 54"/>
            <p:cNvSpPr/>
            <p:nvPr/>
          </p:nvSpPr>
          <p:spPr>
            <a:xfrm>
              <a:off x="2664073" y="5680515"/>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p:cNvSpPr/>
            <p:nvPr/>
          </p:nvSpPr>
          <p:spPr>
            <a:xfrm>
              <a:off x="3179776" y="5603849"/>
              <a:ext cx="2031325" cy="369332"/>
            </a:xfrm>
            <a:prstGeom prst="rect">
              <a:avLst/>
            </a:prstGeom>
          </p:spPr>
          <p:txBody>
            <a:bodyPr wrap="none">
              <a:spAutoFit/>
            </a:bodyPr>
            <a:lstStyle/>
            <a:p>
              <a:r>
                <a:rPr lang="zh-CN" altLang="en-US" dirty="0">
                  <a:solidFill>
                    <a:srgbClr val="434154"/>
                  </a:solidFill>
                </a:rPr>
                <a:t>内容说明内容说明</a:t>
              </a:r>
            </a:p>
          </p:txBody>
        </p:sp>
      </p:grpSp>
      <p:grpSp>
        <p:nvGrpSpPr>
          <p:cNvPr id="63" name="组合 62"/>
          <p:cNvGrpSpPr/>
          <p:nvPr/>
        </p:nvGrpSpPr>
        <p:grpSpPr>
          <a:xfrm>
            <a:off x="8065597" y="4082437"/>
            <a:ext cx="2547028" cy="369332"/>
            <a:chOff x="2664073" y="6155372"/>
            <a:chExt cx="2547028" cy="369332"/>
          </a:xfrm>
        </p:grpSpPr>
        <p:sp>
          <p:nvSpPr>
            <p:cNvPr id="57" name="矩形 56"/>
            <p:cNvSpPr/>
            <p:nvPr/>
          </p:nvSpPr>
          <p:spPr>
            <a:xfrm>
              <a:off x="2664073" y="6232038"/>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nvSpPr>
          <p:spPr>
            <a:xfrm>
              <a:off x="3179776" y="6155372"/>
              <a:ext cx="2031325" cy="369332"/>
            </a:xfrm>
            <a:prstGeom prst="rect">
              <a:avLst/>
            </a:prstGeom>
          </p:spPr>
          <p:txBody>
            <a:bodyPr wrap="none">
              <a:spAutoFit/>
            </a:bodyPr>
            <a:lstStyle/>
            <a:p>
              <a:r>
                <a:rPr lang="zh-CN" altLang="en-US" dirty="0">
                  <a:solidFill>
                    <a:srgbClr val="4BB0D0"/>
                  </a:solidFill>
                </a:rPr>
                <a:t>内容说明内容说明</a:t>
              </a:r>
            </a:p>
          </p:txBody>
        </p:sp>
      </p:grpSp>
    </p:spTree>
    <p:extLst>
      <p:ext uri="{BB962C8B-B14F-4D97-AF65-F5344CB8AC3E}">
        <p14:creationId xmlns:p14="http://schemas.microsoft.com/office/powerpoint/2010/main" xmlns="" val="26565567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42" name="组合 41"/>
          <p:cNvGrpSpPr/>
          <p:nvPr/>
        </p:nvGrpSpPr>
        <p:grpSpPr>
          <a:xfrm>
            <a:off x="4821238" y="3071219"/>
            <a:ext cx="2403475" cy="3663950"/>
            <a:chOff x="4821238" y="3194050"/>
            <a:chExt cx="2403475" cy="3663950"/>
          </a:xfrm>
        </p:grpSpPr>
        <p:sp>
          <p:nvSpPr>
            <p:cNvPr id="6" name="Freeform 5"/>
            <p:cNvSpPr>
              <a:spLocks/>
            </p:cNvSpPr>
            <p:nvPr/>
          </p:nvSpPr>
          <p:spPr bwMode="auto">
            <a:xfrm>
              <a:off x="5516563" y="4972050"/>
              <a:ext cx="498475" cy="523875"/>
            </a:xfrm>
            <a:custGeom>
              <a:avLst/>
              <a:gdLst>
                <a:gd name="T0" fmla="*/ 0 w 314"/>
                <a:gd name="T1" fmla="*/ 230 h 330"/>
                <a:gd name="T2" fmla="*/ 0 w 314"/>
                <a:gd name="T3" fmla="*/ 230 h 330"/>
                <a:gd name="T4" fmla="*/ 16 w 314"/>
                <a:gd name="T5" fmla="*/ 244 h 330"/>
                <a:gd name="T6" fmla="*/ 40 w 314"/>
                <a:gd name="T7" fmla="*/ 262 h 330"/>
                <a:gd name="T8" fmla="*/ 56 w 314"/>
                <a:gd name="T9" fmla="*/ 274 h 330"/>
                <a:gd name="T10" fmla="*/ 72 w 314"/>
                <a:gd name="T11" fmla="*/ 290 h 330"/>
                <a:gd name="T12" fmla="*/ 90 w 314"/>
                <a:gd name="T13" fmla="*/ 308 h 330"/>
                <a:gd name="T14" fmla="*/ 108 w 314"/>
                <a:gd name="T15" fmla="*/ 330 h 330"/>
                <a:gd name="T16" fmla="*/ 314 w 314"/>
                <a:gd name="T17" fmla="*/ 88 h 330"/>
                <a:gd name="T18" fmla="*/ 108 w 314"/>
                <a:gd name="T19" fmla="*/ 0 h 330"/>
                <a:gd name="T20" fmla="*/ 0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0" y="230"/>
                  </a:moveTo>
                  <a:lnTo>
                    <a:pt x="0" y="230"/>
                  </a:lnTo>
                  <a:lnTo>
                    <a:pt x="16" y="244"/>
                  </a:lnTo>
                  <a:lnTo>
                    <a:pt x="40" y="262"/>
                  </a:lnTo>
                  <a:lnTo>
                    <a:pt x="56" y="274"/>
                  </a:lnTo>
                  <a:lnTo>
                    <a:pt x="72" y="290"/>
                  </a:lnTo>
                  <a:lnTo>
                    <a:pt x="90" y="308"/>
                  </a:lnTo>
                  <a:lnTo>
                    <a:pt x="108" y="330"/>
                  </a:lnTo>
                  <a:lnTo>
                    <a:pt x="314" y="88"/>
                  </a:lnTo>
                  <a:lnTo>
                    <a:pt x="108" y="0"/>
                  </a:lnTo>
                  <a:lnTo>
                    <a:pt x="0" y="23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015038" y="4972050"/>
              <a:ext cx="498475" cy="523875"/>
            </a:xfrm>
            <a:custGeom>
              <a:avLst/>
              <a:gdLst>
                <a:gd name="T0" fmla="*/ 314 w 314"/>
                <a:gd name="T1" fmla="*/ 230 h 330"/>
                <a:gd name="T2" fmla="*/ 204 w 314"/>
                <a:gd name="T3" fmla="*/ 0 h 330"/>
                <a:gd name="T4" fmla="*/ 0 w 314"/>
                <a:gd name="T5" fmla="*/ 88 h 330"/>
                <a:gd name="T6" fmla="*/ 204 w 314"/>
                <a:gd name="T7" fmla="*/ 330 h 330"/>
                <a:gd name="T8" fmla="*/ 204 w 314"/>
                <a:gd name="T9" fmla="*/ 330 h 330"/>
                <a:gd name="T10" fmla="*/ 224 w 314"/>
                <a:gd name="T11" fmla="*/ 308 h 330"/>
                <a:gd name="T12" fmla="*/ 242 w 314"/>
                <a:gd name="T13" fmla="*/ 290 h 330"/>
                <a:gd name="T14" fmla="*/ 272 w 314"/>
                <a:gd name="T15" fmla="*/ 262 h 330"/>
                <a:gd name="T16" fmla="*/ 296 w 314"/>
                <a:gd name="T17" fmla="*/ 244 h 330"/>
                <a:gd name="T18" fmla="*/ 314 w 314"/>
                <a:gd name="T19" fmla="*/ 230 h 330"/>
                <a:gd name="T20" fmla="*/ 314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314" y="230"/>
                  </a:moveTo>
                  <a:lnTo>
                    <a:pt x="204" y="0"/>
                  </a:lnTo>
                  <a:lnTo>
                    <a:pt x="0" y="88"/>
                  </a:lnTo>
                  <a:lnTo>
                    <a:pt x="204" y="330"/>
                  </a:lnTo>
                  <a:lnTo>
                    <a:pt x="204" y="330"/>
                  </a:lnTo>
                  <a:lnTo>
                    <a:pt x="224" y="308"/>
                  </a:lnTo>
                  <a:lnTo>
                    <a:pt x="242" y="290"/>
                  </a:lnTo>
                  <a:lnTo>
                    <a:pt x="272" y="262"/>
                  </a:lnTo>
                  <a:lnTo>
                    <a:pt x="296" y="244"/>
                  </a:lnTo>
                  <a:lnTo>
                    <a:pt x="314" y="230"/>
                  </a:lnTo>
                  <a:lnTo>
                    <a:pt x="314" y="23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4821238" y="5407025"/>
              <a:ext cx="1114425" cy="1450975"/>
            </a:xfrm>
            <a:custGeom>
              <a:avLst/>
              <a:gdLst>
                <a:gd name="T0" fmla="*/ 454 w 702"/>
                <a:gd name="T1" fmla="*/ 366 h 914"/>
                <a:gd name="T2" fmla="*/ 362 w 702"/>
                <a:gd name="T3" fmla="*/ 308 h 914"/>
                <a:gd name="T4" fmla="*/ 420 w 702"/>
                <a:gd name="T5" fmla="*/ 308 h 914"/>
                <a:gd name="T6" fmla="*/ 362 w 702"/>
                <a:gd name="T7" fmla="*/ 276 h 914"/>
                <a:gd name="T8" fmla="*/ 384 w 702"/>
                <a:gd name="T9" fmla="*/ 0 h 914"/>
                <a:gd name="T10" fmla="*/ 384 w 702"/>
                <a:gd name="T11" fmla="*/ 0 h 914"/>
                <a:gd name="T12" fmla="*/ 358 w 702"/>
                <a:gd name="T13" fmla="*/ 10 h 914"/>
                <a:gd name="T14" fmla="*/ 330 w 702"/>
                <a:gd name="T15" fmla="*/ 18 h 914"/>
                <a:gd name="T16" fmla="*/ 298 w 702"/>
                <a:gd name="T17" fmla="*/ 24 h 914"/>
                <a:gd name="T18" fmla="*/ 282 w 702"/>
                <a:gd name="T19" fmla="*/ 26 h 914"/>
                <a:gd name="T20" fmla="*/ 264 w 702"/>
                <a:gd name="T21" fmla="*/ 28 h 914"/>
                <a:gd name="T22" fmla="*/ 264 w 702"/>
                <a:gd name="T23" fmla="*/ 28 h 914"/>
                <a:gd name="T24" fmla="*/ 238 w 702"/>
                <a:gd name="T25" fmla="*/ 30 h 914"/>
                <a:gd name="T26" fmla="*/ 212 w 702"/>
                <a:gd name="T27" fmla="*/ 36 h 914"/>
                <a:gd name="T28" fmla="*/ 186 w 702"/>
                <a:gd name="T29" fmla="*/ 46 h 914"/>
                <a:gd name="T30" fmla="*/ 162 w 702"/>
                <a:gd name="T31" fmla="*/ 60 h 914"/>
                <a:gd name="T32" fmla="*/ 140 w 702"/>
                <a:gd name="T33" fmla="*/ 76 h 914"/>
                <a:gd name="T34" fmla="*/ 118 w 702"/>
                <a:gd name="T35" fmla="*/ 96 h 914"/>
                <a:gd name="T36" fmla="*/ 98 w 702"/>
                <a:gd name="T37" fmla="*/ 120 h 914"/>
                <a:gd name="T38" fmla="*/ 78 w 702"/>
                <a:gd name="T39" fmla="*/ 146 h 914"/>
                <a:gd name="T40" fmla="*/ 62 w 702"/>
                <a:gd name="T41" fmla="*/ 174 h 914"/>
                <a:gd name="T42" fmla="*/ 46 w 702"/>
                <a:gd name="T43" fmla="*/ 204 h 914"/>
                <a:gd name="T44" fmla="*/ 32 w 702"/>
                <a:gd name="T45" fmla="*/ 238 h 914"/>
                <a:gd name="T46" fmla="*/ 20 w 702"/>
                <a:gd name="T47" fmla="*/ 272 h 914"/>
                <a:gd name="T48" fmla="*/ 12 w 702"/>
                <a:gd name="T49" fmla="*/ 310 h 914"/>
                <a:gd name="T50" fmla="*/ 6 w 702"/>
                <a:gd name="T51" fmla="*/ 348 h 914"/>
                <a:gd name="T52" fmla="*/ 0 w 702"/>
                <a:gd name="T53" fmla="*/ 388 h 914"/>
                <a:gd name="T54" fmla="*/ 0 w 702"/>
                <a:gd name="T55" fmla="*/ 428 h 914"/>
                <a:gd name="T56" fmla="*/ 0 w 702"/>
                <a:gd name="T57" fmla="*/ 700 h 914"/>
                <a:gd name="T58" fmla="*/ 0 w 702"/>
                <a:gd name="T59" fmla="*/ 700 h 914"/>
                <a:gd name="T60" fmla="*/ 0 w 702"/>
                <a:gd name="T61" fmla="*/ 718 h 914"/>
                <a:gd name="T62" fmla="*/ 4 w 702"/>
                <a:gd name="T63" fmla="*/ 736 h 914"/>
                <a:gd name="T64" fmla="*/ 12 w 702"/>
                <a:gd name="T65" fmla="*/ 752 h 914"/>
                <a:gd name="T66" fmla="*/ 20 w 702"/>
                <a:gd name="T67" fmla="*/ 766 h 914"/>
                <a:gd name="T68" fmla="*/ 30 w 702"/>
                <a:gd name="T69" fmla="*/ 780 h 914"/>
                <a:gd name="T70" fmla="*/ 44 w 702"/>
                <a:gd name="T71" fmla="*/ 794 h 914"/>
                <a:gd name="T72" fmla="*/ 58 w 702"/>
                <a:gd name="T73" fmla="*/ 806 h 914"/>
                <a:gd name="T74" fmla="*/ 74 w 702"/>
                <a:gd name="T75" fmla="*/ 818 h 914"/>
                <a:gd name="T76" fmla="*/ 92 w 702"/>
                <a:gd name="T77" fmla="*/ 828 h 914"/>
                <a:gd name="T78" fmla="*/ 112 w 702"/>
                <a:gd name="T79" fmla="*/ 838 h 914"/>
                <a:gd name="T80" fmla="*/ 156 w 702"/>
                <a:gd name="T81" fmla="*/ 856 h 914"/>
                <a:gd name="T82" fmla="*/ 204 w 702"/>
                <a:gd name="T83" fmla="*/ 870 h 914"/>
                <a:gd name="T84" fmla="*/ 256 w 702"/>
                <a:gd name="T85" fmla="*/ 882 h 914"/>
                <a:gd name="T86" fmla="*/ 310 w 702"/>
                <a:gd name="T87" fmla="*/ 892 h 914"/>
                <a:gd name="T88" fmla="*/ 368 w 702"/>
                <a:gd name="T89" fmla="*/ 900 h 914"/>
                <a:gd name="T90" fmla="*/ 424 w 702"/>
                <a:gd name="T91" fmla="*/ 906 h 914"/>
                <a:gd name="T92" fmla="*/ 482 w 702"/>
                <a:gd name="T93" fmla="*/ 910 h 914"/>
                <a:gd name="T94" fmla="*/ 592 w 702"/>
                <a:gd name="T95" fmla="*/ 914 h 914"/>
                <a:gd name="T96" fmla="*/ 688 w 702"/>
                <a:gd name="T97" fmla="*/ 914 h 914"/>
                <a:gd name="T98" fmla="*/ 688 w 702"/>
                <a:gd name="T99" fmla="*/ 914 h 914"/>
                <a:gd name="T100" fmla="*/ 688 w 702"/>
                <a:gd name="T101" fmla="*/ 898 h 914"/>
                <a:gd name="T102" fmla="*/ 690 w 702"/>
                <a:gd name="T103" fmla="*/ 886 h 914"/>
                <a:gd name="T104" fmla="*/ 694 w 702"/>
                <a:gd name="T105" fmla="*/ 878 h 914"/>
                <a:gd name="T106" fmla="*/ 702 w 702"/>
                <a:gd name="T107" fmla="*/ 868 h 914"/>
                <a:gd name="T108" fmla="*/ 702 w 702"/>
                <a:gd name="T109" fmla="*/ 868 h 914"/>
                <a:gd name="T110" fmla="*/ 632 w 702"/>
                <a:gd name="T111" fmla="*/ 712 h 914"/>
                <a:gd name="T112" fmla="*/ 560 w 702"/>
                <a:gd name="T113" fmla="*/ 556 h 914"/>
                <a:gd name="T114" fmla="*/ 528 w 702"/>
                <a:gd name="T115" fmla="*/ 488 h 914"/>
                <a:gd name="T116" fmla="*/ 498 w 702"/>
                <a:gd name="T117" fmla="*/ 430 h 914"/>
                <a:gd name="T118" fmla="*/ 472 w 702"/>
                <a:gd name="T119" fmla="*/ 390 h 914"/>
                <a:gd name="T120" fmla="*/ 462 w 702"/>
                <a:gd name="T121" fmla="*/ 374 h 914"/>
                <a:gd name="T122" fmla="*/ 454 w 702"/>
                <a:gd name="T123" fmla="*/ 366 h 914"/>
                <a:gd name="T124" fmla="*/ 454 w 702"/>
                <a:gd name="T125" fmla="*/ 366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914">
                  <a:moveTo>
                    <a:pt x="454" y="366"/>
                  </a:moveTo>
                  <a:lnTo>
                    <a:pt x="362" y="308"/>
                  </a:lnTo>
                  <a:lnTo>
                    <a:pt x="420" y="308"/>
                  </a:lnTo>
                  <a:lnTo>
                    <a:pt x="362" y="276"/>
                  </a:lnTo>
                  <a:lnTo>
                    <a:pt x="384" y="0"/>
                  </a:lnTo>
                  <a:lnTo>
                    <a:pt x="384" y="0"/>
                  </a:lnTo>
                  <a:lnTo>
                    <a:pt x="358" y="10"/>
                  </a:lnTo>
                  <a:lnTo>
                    <a:pt x="330" y="18"/>
                  </a:lnTo>
                  <a:lnTo>
                    <a:pt x="298" y="24"/>
                  </a:lnTo>
                  <a:lnTo>
                    <a:pt x="282" y="26"/>
                  </a:lnTo>
                  <a:lnTo>
                    <a:pt x="264" y="28"/>
                  </a:lnTo>
                  <a:lnTo>
                    <a:pt x="264" y="28"/>
                  </a:lnTo>
                  <a:lnTo>
                    <a:pt x="238" y="30"/>
                  </a:lnTo>
                  <a:lnTo>
                    <a:pt x="212" y="36"/>
                  </a:lnTo>
                  <a:lnTo>
                    <a:pt x="186" y="46"/>
                  </a:lnTo>
                  <a:lnTo>
                    <a:pt x="162" y="60"/>
                  </a:lnTo>
                  <a:lnTo>
                    <a:pt x="140" y="76"/>
                  </a:lnTo>
                  <a:lnTo>
                    <a:pt x="118" y="96"/>
                  </a:lnTo>
                  <a:lnTo>
                    <a:pt x="98" y="120"/>
                  </a:lnTo>
                  <a:lnTo>
                    <a:pt x="78" y="146"/>
                  </a:lnTo>
                  <a:lnTo>
                    <a:pt x="62" y="174"/>
                  </a:lnTo>
                  <a:lnTo>
                    <a:pt x="46" y="204"/>
                  </a:lnTo>
                  <a:lnTo>
                    <a:pt x="32" y="238"/>
                  </a:lnTo>
                  <a:lnTo>
                    <a:pt x="20" y="272"/>
                  </a:lnTo>
                  <a:lnTo>
                    <a:pt x="12" y="310"/>
                  </a:lnTo>
                  <a:lnTo>
                    <a:pt x="6" y="348"/>
                  </a:lnTo>
                  <a:lnTo>
                    <a:pt x="0" y="388"/>
                  </a:lnTo>
                  <a:lnTo>
                    <a:pt x="0" y="428"/>
                  </a:lnTo>
                  <a:lnTo>
                    <a:pt x="0" y="700"/>
                  </a:lnTo>
                  <a:lnTo>
                    <a:pt x="0" y="700"/>
                  </a:lnTo>
                  <a:lnTo>
                    <a:pt x="0" y="718"/>
                  </a:lnTo>
                  <a:lnTo>
                    <a:pt x="4" y="736"/>
                  </a:lnTo>
                  <a:lnTo>
                    <a:pt x="12" y="752"/>
                  </a:lnTo>
                  <a:lnTo>
                    <a:pt x="20" y="766"/>
                  </a:lnTo>
                  <a:lnTo>
                    <a:pt x="30" y="780"/>
                  </a:lnTo>
                  <a:lnTo>
                    <a:pt x="44" y="794"/>
                  </a:lnTo>
                  <a:lnTo>
                    <a:pt x="58" y="806"/>
                  </a:lnTo>
                  <a:lnTo>
                    <a:pt x="74" y="818"/>
                  </a:lnTo>
                  <a:lnTo>
                    <a:pt x="92" y="828"/>
                  </a:lnTo>
                  <a:lnTo>
                    <a:pt x="112" y="838"/>
                  </a:lnTo>
                  <a:lnTo>
                    <a:pt x="156" y="856"/>
                  </a:lnTo>
                  <a:lnTo>
                    <a:pt x="204" y="870"/>
                  </a:lnTo>
                  <a:lnTo>
                    <a:pt x="256" y="882"/>
                  </a:lnTo>
                  <a:lnTo>
                    <a:pt x="310" y="892"/>
                  </a:lnTo>
                  <a:lnTo>
                    <a:pt x="368" y="900"/>
                  </a:lnTo>
                  <a:lnTo>
                    <a:pt x="424" y="906"/>
                  </a:lnTo>
                  <a:lnTo>
                    <a:pt x="482" y="910"/>
                  </a:lnTo>
                  <a:lnTo>
                    <a:pt x="592" y="914"/>
                  </a:lnTo>
                  <a:lnTo>
                    <a:pt x="688" y="914"/>
                  </a:lnTo>
                  <a:lnTo>
                    <a:pt x="688" y="914"/>
                  </a:lnTo>
                  <a:lnTo>
                    <a:pt x="688" y="898"/>
                  </a:lnTo>
                  <a:lnTo>
                    <a:pt x="690" y="886"/>
                  </a:lnTo>
                  <a:lnTo>
                    <a:pt x="694" y="878"/>
                  </a:lnTo>
                  <a:lnTo>
                    <a:pt x="702" y="868"/>
                  </a:lnTo>
                  <a:lnTo>
                    <a:pt x="702" y="868"/>
                  </a:lnTo>
                  <a:lnTo>
                    <a:pt x="632" y="712"/>
                  </a:lnTo>
                  <a:lnTo>
                    <a:pt x="560" y="556"/>
                  </a:lnTo>
                  <a:lnTo>
                    <a:pt x="528" y="488"/>
                  </a:lnTo>
                  <a:lnTo>
                    <a:pt x="498" y="430"/>
                  </a:lnTo>
                  <a:lnTo>
                    <a:pt x="472" y="390"/>
                  </a:lnTo>
                  <a:lnTo>
                    <a:pt x="462" y="374"/>
                  </a:lnTo>
                  <a:lnTo>
                    <a:pt x="454" y="366"/>
                  </a:lnTo>
                  <a:lnTo>
                    <a:pt x="454" y="366"/>
                  </a:lnTo>
                  <a:close/>
                </a:path>
              </a:pathLst>
            </a:custGeom>
            <a:solidFill>
              <a:srgbClr val="5B9B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6097588" y="5394325"/>
              <a:ext cx="1127125" cy="1463675"/>
            </a:xfrm>
            <a:custGeom>
              <a:avLst/>
              <a:gdLst>
                <a:gd name="T0" fmla="*/ 438 w 710"/>
                <a:gd name="T1" fmla="*/ 36 h 922"/>
                <a:gd name="T2" fmla="*/ 438 w 710"/>
                <a:gd name="T3" fmla="*/ 36 h 922"/>
                <a:gd name="T4" fmla="*/ 422 w 710"/>
                <a:gd name="T5" fmla="*/ 34 h 922"/>
                <a:gd name="T6" fmla="*/ 404 w 710"/>
                <a:gd name="T7" fmla="*/ 32 h 922"/>
                <a:gd name="T8" fmla="*/ 368 w 710"/>
                <a:gd name="T9" fmla="*/ 26 h 922"/>
                <a:gd name="T10" fmla="*/ 334 w 710"/>
                <a:gd name="T11" fmla="*/ 14 h 922"/>
                <a:gd name="T12" fmla="*/ 304 w 710"/>
                <a:gd name="T13" fmla="*/ 0 h 922"/>
                <a:gd name="T14" fmla="*/ 340 w 710"/>
                <a:gd name="T15" fmla="*/ 284 h 922"/>
                <a:gd name="T16" fmla="*/ 274 w 710"/>
                <a:gd name="T17" fmla="*/ 316 h 922"/>
                <a:gd name="T18" fmla="*/ 330 w 710"/>
                <a:gd name="T19" fmla="*/ 316 h 922"/>
                <a:gd name="T20" fmla="*/ 248 w 710"/>
                <a:gd name="T21" fmla="*/ 374 h 922"/>
                <a:gd name="T22" fmla="*/ 248 w 710"/>
                <a:gd name="T23" fmla="*/ 374 h 922"/>
                <a:gd name="T24" fmla="*/ 238 w 710"/>
                <a:gd name="T25" fmla="*/ 382 h 922"/>
                <a:gd name="T26" fmla="*/ 226 w 710"/>
                <a:gd name="T27" fmla="*/ 398 h 922"/>
                <a:gd name="T28" fmla="*/ 212 w 710"/>
                <a:gd name="T29" fmla="*/ 416 h 922"/>
                <a:gd name="T30" fmla="*/ 198 w 710"/>
                <a:gd name="T31" fmla="*/ 438 h 922"/>
                <a:gd name="T32" fmla="*/ 168 w 710"/>
                <a:gd name="T33" fmla="*/ 496 h 922"/>
                <a:gd name="T34" fmla="*/ 134 w 710"/>
                <a:gd name="T35" fmla="*/ 564 h 922"/>
                <a:gd name="T36" fmla="*/ 100 w 710"/>
                <a:gd name="T37" fmla="*/ 640 h 922"/>
                <a:gd name="T38" fmla="*/ 64 w 710"/>
                <a:gd name="T39" fmla="*/ 720 h 922"/>
                <a:gd name="T40" fmla="*/ 32 w 710"/>
                <a:gd name="T41" fmla="*/ 800 h 922"/>
                <a:gd name="T42" fmla="*/ 0 w 710"/>
                <a:gd name="T43" fmla="*/ 876 h 922"/>
                <a:gd name="T44" fmla="*/ 0 w 710"/>
                <a:gd name="T45" fmla="*/ 876 h 922"/>
                <a:gd name="T46" fmla="*/ 0 w 710"/>
                <a:gd name="T47" fmla="*/ 922 h 922"/>
                <a:gd name="T48" fmla="*/ 0 w 710"/>
                <a:gd name="T49" fmla="*/ 922 h 922"/>
                <a:gd name="T50" fmla="*/ 100 w 710"/>
                <a:gd name="T51" fmla="*/ 922 h 922"/>
                <a:gd name="T52" fmla="*/ 212 w 710"/>
                <a:gd name="T53" fmla="*/ 918 h 922"/>
                <a:gd name="T54" fmla="*/ 272 w 710"/>
                <a:gd name="T55" fmla="*/ 914 h 922"/>
                <a:gd name="T56" fmla="*/ 330 w 710"/>
                <a:gd name="T57" fmla="*/ 908 h 922"/>
                <a:gd name="T58" fmla="*/ 390 w 710"/>
                <a:gd name="T59" fmla="*/ 900 h 922"/>
                <a:gd name="T60" fmla="*/ 446 w 710"/>
                <a:gd name="T61" fmla="*/ 890 h 922"/>
                <a:gd name="T62" fmla="*/ 500 w 710"/>
                <a:gd name="T63" fmla="*/ 878 h 922"/>
                <a:gd name="T64" fmla="*/ 550 w 710"/>
                <a:gd name="T65" fmla="*/ 864 h 922"/>
                <a:gd name="T66" fmla="*/ 594 w 710"/>
                <a:gd name="T67" fmla="*/ 846 h 922"/>
                <a:gd name="T68" fmla="*/ 614 w 710"/>
                <a:gd name="T69" fmla="*/ 836 h 922"/>
                <a:gd name="T70" fmla="*/ 634 w 710"/>
                <a:gd name="T71" fmla="*/ 826 h 922"/>
                <a:gd name="T72" fmla="*/ 650 w 710"/>
                <a:gd name="T73" fmla="*/ 814 h 922"/>
                <a:gd name="T74" fmla="*/ 666 w 710"/>
                <a:gd name="T75" fmla="*/ 802 h 922"/>
                <a:gd name="T76" fmla="*/ 678 w 710"/>
                <a:gd name="T77" fmla="*/ 788 h 922"/>
                <a:gd name="T78" fmla="*/ 690 w 710"/>
                <a:gd name="T79" fmla="*/ 774 h 922"/>
                <a:gd name="T80" fmla="*/ 698 w 710"/>
                <a:gd name="T81" fmla="*/ 760 h 922"/>
                <a:gd name="T82" fmla="*/ 706 w 710"/>
                <a:gd name="T83" fmla="*/ 744 h 922"/>
                <a:gd name="T84" fmla="*/ 710 w 710"/>
                <a:gd name="T85" fmla="*/ 726 h 922"/>
                <a:gd name="T86" fmla="*/ 710 w 710"/>
                <a:gd name="T87" fmla="*/ 708 h 922"/>
                <a:gd name="T88" fmla="*/ 710 w 710"/>
                <a:gd name="T89" fmla="*/ 436 h 922"/>
                <a:gd name="T90" fmla="*/ 710 w 710"/>
                <a:gd name="T91" fmla="*/ 436 h 922"/>
                <a:gd name="T92" fmla="*/ 710 w 710"/>
                <a:gd name="T93" fmla="*/ 396 h 922"/>
                <a:gd name="T94" fmla="*/ 704 w 710"/>
                <a:gd name="T95" fmla="*/ 356 h 922"/>
                <a:gd name="T96" fmla="*/ 698 w 710"/>
                <a:gd name="T97" fmla="*/ 318 h 922"/>
                <a:gd name="T98" fmla="*/ 688 w 710"/>
                <a:gd name="T99" fmla="*/ 280 h 922"/>
                <a:gd name="T100" fmla="*/ 676 w 710"/>
                <a:gd name="T101" fmla="*/ 246 h 922"/>
                <a:gd name="T102" fmla="*/ 662 w 710"/>
                <a:gd name="T103" fmla="*/ 212 h 922"/>
                <a:gd name="T104" fmla="*/ 646 w 710"/>
                <a:gd name="T105" fmla="*/ 182 h 922"/>
                <a:gd name="T106" fmla="*/ 628 w 710"/>
                <a:gd name="T107" fmla="*/ 154 h 922"/>
                <a:gd name="T108" fmla="*/ 608 w 710"/>
                <a:gd name="T109" fmla="*/ 128 h 922"/>
                <a:gd name="T110" fmla="*/ 588 w 710"/>
                <a:gd name="T111" fmla="*/ 104 h 922"/>
                <a:gd name="T112" fmla="*/ 564 w 710"/>
                <a:gd name="T113" fmla="*/ 84 h 922"/>
                <a:gd name="T114" fmla="*/ 542 w 710"/>
                <a:gd name="T115" fmla="*/ 68 h 922"/>
                <a:gd name="T116" fmla="*/ 516 w 710"/>
                <a:gd name="T117" fmla="*/ 54 h 922"/>
                <a:gd name="T118" fmla="*/ 490 w 710"/>
                <a:gd name="T119" fmla="*/ 44 h 922"/>
                <a:gd name="T120" fmla="*/ 464 w 710"/>
                <a:gd name="T121" fmla="*/ 38 h 922"/>
                <a:gd name="T122" fmla="*/ 438 w 710"/>
                <a:gd name="T123" fmla="*/ 36 h 922"/>
                <a:gd name="T124" fmla="*/ 438 w 710"/>
                <a:gd name="T125" fmla="*/ 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922">
                  <a:moveTo>
                    <a:pt x="438" y="36"/>
                  </a:moveTo>
                  <a:lnTo>
                    <a:pt x="438" y="36"/>
                  </a:lnTo>
                  <a:lnTo>
                    <a:pt x="422" y="34"/>
                  </a:lnTo>
                  <a:lnTo>
                    <a:pt x="404" y="32"/>
                  </a:lnTo>
                  <a:lnTo>
                    <a:pt x="368" y="26"/>
                  </a:lnTo>
                  <a:lnTo>
                    <a:pt x="334" y="14"/>
                  </a:lnTo>
                  <a:lnTo>
                    <a:pt x="304" y="0"/>
                  </a:lnTo>
                  <a:lnTo>
                    <a:pt x="340" y="284"/>
                  </a:lnTo>
                  <a:lnTo>
                    <a:pt x="274" y="316"/>
                  </a:lnTo>
                  <a:lnTo>
                    <a:pt x="330" y="316"/>
                  </a:lnTo>
                  <a:lnTo>
                    <a:pt x="248" y="374"/>
                  </a:lnTo>
                  <a:lnTo>
                    <a:pt x="248" y="374"/>
                  </a:lnTo>
                  <a:lnTo>
                    <a:pt x="238" y="382"/>
                  </a:lnTo>
                  <a:lnTo>
                    <a:pt x="226" y="398"/>
                  </a:lnTo>
                  <a:lnTo>
                    <a:pt x="212" y="416"/>
                  </a:lnTo>
                  <a:lnTo>
                    <a:pt x="198" y="438"/>
                  </a:lnTo>
                  <a:lnTo>
                    <a:pt x="168" y="496"/>
                  </a:lnTo>
                  <a:lnTo>
                    <a:pt x="134" y="564"/>
                  </a:lnTo>
                  <a:lnTo>
                    <a:pt x="100" y="640"/>
                  </a:lnTo>
                  <a:lnTo>
                    <a:pt x="64" y="720"/>
                  </a:lnTo>
                  <a:lnTo>
                    <a:pt x="32" y="800"/>
                  </a:lnTo>
                  <a:lnTo>
                    <a:pt x="0" y="876"/>
                  </a:lnTo>
                  <a:lnTo>
                    <a:pt x="0" y="876"/>
                  </a:lnTo>
                  <a:lnTo>
                    <a:pt x="0" y="922"/>
                  </a:lnTo>
                  <a:lnTo>
                    <a:pt x="0" y="922"/>
                  </a:lnTo>
                  <a:lnTo>
                    <a:pt x="100" y="922"/>
                  </a:lnTo>
                  <a:lnTo>
                    <a:pt x="212" y="918"/>
                  </a:lnTo>
                  <a:lnTo>
                    <a:pt x="272" y="914"/>
                  </a:lnTo>
                  <a:lnTo>
                    <a:pt x="330" y="908"/>
                  </a:lnTo>
                  <a:lnTo>
                    <a:pt x="390" y="900"/>
                  </a:lnTo>
                  <a:lnTo>
                    <a:pt x="446" y="890"/>
                  </a:lnTo>
                  <a:lnTo>
                    <a:pt x="500" y="878"/>
                  </a:lnTo>
                  <a:lnTo>
                    <a:pt x="550" y="864"/>
                  </a:lnTo>
                  <a:lnTo>
                    <a:pt x="594" y="846"/>
                  </a:lnTo>
                  <a:lnTo>
                    <a:pt x="614" y="836"/>
                  </a:lnTo>
                  <a:lnTo>
                    <a:pt x="634" y="826"/>
                  </a:lnTo>
                  <a:lnTo>
                    <a:pt x="650" y="814"/>
                  </a:lnTo>
                  <a:lnTo>
                    <a:pt x="666" y="802"/>
                  </a:lnTo>
                  <a:lnTo>
                    <a:pt x="678" y="788"/>
                  </a:lnTo>
                  <a:lnTo>
                    <a:pt x="690" y="774"/>
                  </a:lnTo>
                  <a:lnTo>
                    <a:pt x="698" y="760"/>
                  </a:lnTo>
                  <a:lnTo>
                    <a:pt x="706" y="744"/>
                  </a:lnTo>
                  <a:lnTo>
                    <a:pt x="710" y="726"/>
                  </a:lnTo>
                  <a:lnTo>
                    <a:pt x="710" y="708"/>
                  </a:lnTo>
                  <a:lnTo>
                    <a:pt x="710" y="436"/>
                  </a:lnTo>
                  <a:lnTo>
                    <a:pt x="710" y="436"/>
                  </a:lnTo>
                  <a:lnTo>
                    <a:pt x="710" y="396"/>
                  </a:lnTo>
                  <a:lnTo>
                    <a:pt x="704" y="356"/>
                  </a:lnTo>
                  <a:lnTo>
                    <a:pt x="698" y="318"/>
                  </a:lnTo>
                  <a:lnTo>
                    <a:pt x="688" y="280"/>
                  </a:lnTo>
                  <a:lnTo>
                    <a:pt x="676" y="246"/>
                  </a:lnTo>
                  <a:lnTo>
                    <a:pt x="662" y="212"/>
                  </a:lnTo>
                  <a:lnTo>
                    <a:pt x="646" y="182"/>
                  </a:lnTo>
                  <a:lnTo>
                    <a:pt x="628" y="154"/>
                  </a:lnTo>
                  <a:lnTo>
                    <a:pt x="608" y="128"/>
                  </a:lnTo>
                  <a:lnTo>
                    <a:pt x="588" y="104"/>
                  </a:lnTo>
                  <a:lnTo>
                    <a:pt x="564" y="84"/>
                  </a:lnTo>
                  <a:lnTo>
                    <a:pt x="542" y="68"/>
                  </a:lnTo>
                  <a:lnTo>
                    <a:pt x="516" y="54"/>
                  </a:lnTo>
                  <a:lnTo>
                    <a:pt x="490" y="44"/>
                  </a:lnTo>
                  <a:lnTo>
                    <a:pt x="464" y="38"/>
                  </a:lnTo>
                  <a:lnTo>
                    <a:pt x="438" y="36"/>
                  </a:lnTo>
                  <a:lnTo>
                    <a:pt x="438" y="36"/>
                  </a:lnTo>
                  <a:close/>
                </a:path>
              </a:pathLst>
            </a:custGeom>
            <a:solidFill>
              <a:srgbClr val="5B9B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430838" y="5372100"/>
              <a:ext cx="1149350" cy="1485900"/>
            </a:xfrm>
            <a:custGeom>
              <a:avLst/>
              <a:gdLst>
                <a:gd name="T0" fmla="*/ 384 w 724"/>
                <a:gd name="T1" fmla="*/ 878 h 936"/>
                <a:gd name="T2" fmla="*/ 476 w 724"/>
                <a:gd name="T3" fmla="*/ 672 h 936"/>
                <a:gd name="T4" fmla="*/ 552 w 724"/>
                <a:gd name="T5" fmla="*/ 514 h 936"/>
                <a:gd name="T6" fmla="*/ 606 w 724"/>
                <a:gd name="T7" fmla="*/ 420 h 936"/>
                <a:gd name="T8" fmla="*/ 636 w 724"/>
                <a:gd name="T9" fmla="*/ 380 h 936"/>
                <a:gd name="T10" fmla="*/ 564 w 724"/>
                <a:gd name="T11" fmla="*/ 370 h 936"/>
                <a:gd name="T12" fmla="*/ 694 w 724"/>
                <a:gd name="T13" fmla="*/ 0 h 936"/>
                <a:gd name="T14" fmla="*/ 684 w 724"/>
                <a:gd name="T15" fmla="*/ 8 h 936"/>
                <a:gd name="T16" fmla="*/ 632 w 724"/>
                <a:gd name="T17" fmla="*/ 52 h 936"/>
                <a:gd name="T18" fmla="*/ 584 w 724"/>
                <a:gd name="T19" fmla="*/ 104 h 936"/>
                <a:gd name="T20" fmla="*/ 530 w 724"/>
                <a:gd name="T21" fmla="*/ 180 h 936"/>
                <a:gd name="T22" fmla="*/ 474 w 724"/>
                <a:gd name="T23" fmla="*/ 278 h 936"/>
                <a:gd name="T24" fmla="*/ 424 w 724"/>
                <a:gd name="T25" fmla="*/ 400 h 936"/>
                <a:gd name="T26" fmla="*/ 392 w 724"/>
                <a:gd name="T27" fmla="*/ 512 h 936"/>
                <a:gd name="T28" fmla="*/ 374 w 724"/>
                <a:gd name="T29" fmla="*/ 594 h 936"/>
                <a:gd name="T30" fmla="*/ 368 w 724"/>
                <a:gd name="T31" fmla="*/ 638 h 936"/>
                <a:gd name="T32" fmla="*/ 336 w 724"/>
                <a:gd name="T33" fmla="*/ 486 h 936"/>
                <a:gd name="T34" fmla="*/ 292 w 724"/>
                <a:gd name="T35" fmla="*/ 356 h 936"/>
                <a:gd name="T36" fmla="*/ 242 w 724"/>
                <a:gd name="T37" fmla="*/ 248 h 936"/>
                <a:gd name="T38" fmla="*/ 190 w 724"/>
                <a:gd name="T39" fmla="*/ 162 h 936"/>
                <a:gd name="T40" fmla="*/ 140 w 724"/>
                <a:gd name="T41" fmla="*/ 96 h 936"/>
                <a:gd name="T42" fmla="*/ 96 w 724"/>
                <a:gd name="T43" fmla="*/ 48 h 936"/>
                <a:gd name="T44" fmla="*/ 44 w 724"/>
                <a:gd name="T45" fmla="*/ 0 h 936"/>
                <a:gd name="T46" fmla="*/ 44 w 724"/>
                <a:gd name="T47" fmla="*/ 0 h 936"/>
                <a:gd name="T48" fmla="*/ 36 w 724"/>
                <a:gd name="T49" fmla="*/ 0 h 936"/>
                <a:gd name="T50" fmla="*/ 0 w 724"/>
                <a:gd name="T51" fmla="*/ 284 h 936"/>
                <a:gd name="T52" fmla="*/ 80 w 724"/>
                <a:gd name="T53" fmla="*/ 370 h 936"/>
                <a:gd name="T54" fmla="*/ 92 w 724"/>
                <a:gd name="T55" fmla="*/ 380 h 936"/>
                <a:gd name="T56" fmla="*/ 122 w 724"/>
                <a:gd name="T57" fmla="*/ 420 h 936"/>
                <a:gd name="T58" fmla="*/ 176 w 724"/>
                <a:gd name="T59" fmla="*/ 514 h 936"/>
                <a:gd name="T60" fmla="*/ 250 w 724"/>
                <a:gd name="T61" fmla="*/ 672 h 936"/>
                <a:gd name="T62" fmla="*/ 342 w 724"/>
                <a:gd name="T63" fmla="*/ 878 h 936"/>
                <a:gd name="T64" fmla="*/ 342 w 724"/>
                <a:gd name="T65" fmla="*/ 936 h 936"/>
                <a:gd name="T66" fmla="*/ 384 w 724"/>
                <a:gd name="T67" fmla="*/ 936 h 936"/>
                <a:gd name="T68" fmla="*/ 384 w 724"/>
                <a:gd name="T69" fmla="*/ 878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4" h="936">
                  <a:moveTo>
                    <a:pt x="384" y="878"/>
                  </a:moveTo>
                  <a:lnTo>
                    <a:pt x="384" y="878"/>
                  </a:lnTo>
                  <a:lnTo>
                    <a:pt x="440" y="750"/>
                  </a:lnTo>
                  <a:lnTo>
                    <a:pt x="476" y="672"/>
                  </a:lnTo>
                  <a:lnTo>
                    <a:pt x="514" y="592"/>
                  </a:lnTo>
                  <a:lnTo>
                    <a:pt x="552" y="514"/>
                  </a:lnTo>
                  <a:lnTo>
                    <a:pt x="590" y="448"/>
                  </a:lnTo>
                  <a:lnTo>
                    <a:pt x="606" y="420"/>
                  </a:lnTo>
                  <a:lnTo>
                    <a:pt x="622" y="398"/>
                  </a:lnTo>
                  <a:lnTo>
                    <a:pt x="636" y="380"/>
                  </a:lnTo>
                  <a:lnTo>
                    <a:pt x="648" y="370"/>
                  </a:lnTo>
                  <a:lnTo>
                    <a:pt x="564" y="370"/>
                  </a:lnTo>
                  <a:lnTo>
                    <a:pt x="724" y="284"/>
                  </a:lnTo>
                  <a:lnTo>
                    <a:pt x="694" y="0"/>
                  </a:lnTo>
                  <a:lnTo>
                    <a:pt x="694" y="0"/>
                  </a:lnTo>
                  <a:lnTo>
                    <a:pt x="684" y="8"/>
                  </a:lnTo>
                  <a:lnTo>
                    <a:pt x="654" y="32"/>
                  </a:lnTo>
                  <a:lnTo>
                    <a:pt x="632" y="52"/>
                  </a:lnTo>
                  <a:lnTo>
                    <a:pt x="610" y="76"/>
                  </a:lnTo>
                  <a:lnTo>
                    <a:pt x="584" y="104"/>
                  </a:lnTo>
                  <a:lnTo>
                    <a:pt x="558" y="138"/>
                  </a:lnTo>
                  <a:lnTo>
                    <a:pt x="530" y="180"/>
                  </a:lnTo>
                  <a:lnTo>
                    <a:pt x="502" y="226"/>
                  </a:lnTo>
                  <a:lnTo>
                    <a:pt x="474" y="278"/>
                  </a:lnTo>
                  <a:lnTo>
                    <a:pt x="448" y="336"/>
                  </a:lnTo>
                  <a:lnTo>
                    <a:pt x="424" y="400"/>
                  </a:lnTo>
                  <a:lnTo>
                    <a:pt x="402" y="474"/>
                  </a:lnTo>
                  <a:lnTo>
                    <a:pt x="392" y="512"/>
                  </a:lnTo>
                  <a:lnTo>
                    <a:pt x="384" y="552"/>
                  </a:lnTo>
                  <a:lnTo>
                    <a:pt x="374" y="594"/>
                  </a:lnTo>
                  <a:lnTo>
                    <a:pt x="368" y="638"/>
                  </a:lnTo>
                  <a:lnTo>
                    <a:pt x="368" y="638"/>
                  </a:lnTo>
                  <a:lnTo>
                    <a:pt x="354" y="560"/>
                  </a:lnTo>
                  <a:lnTo>
                    <a:pt x="336" y="486"/>
                  </a:lnTo>
                  <a:lnTo>
                    <a:pt x="316" y="418"/>
                  </a:lnTo>
                  <a:lnTo>
                    <a:pt x="292" y="356"/>
                  </a:lnTo>
                  <a:lnTo>
                    <a:pt x="268" y="300"/>
                  </a:lnTo>
                  <a:lnTo>
                    <a:pt x="242" y="248"/>
                  </a:lnTo>
                  <a:lnTo>
                    <a:pt x="216" y="202"/>
                  </a:lnTo>
                  <a:lnTo>
                    <a:pt x="190" y="162"/>
                  </a:lnTo>
                  <a:lnTo>
                    <a:pt x="164" y="126"/>
                  </a:lnTo>
                  <a:lnTo>
                    <a:pt x="140" y="96"/>
                  </a:lnTo>
                  <a:lnTo>
                    <a:pt x="118" y="68"/>
                  </a:lnTo>
                  <a:lnTo>
                    <a:pt x="96" y="48"/>
                  </a:lnTo>
                  <a:lnTo>
                    <a:pt x="62" y="16"/>
                  </a:lnTo>
                  <a:lnTo>
                    <a:pt x="44" y="0"/>
                  </a:lnTo>
                  <a:lnTo>
                    <a:pt x="44" y="0"/>
                  </a:lnTo>
                  <a:lnTo>
                    <a:pt x="44" y="0"/>
                  </a:lnTo>
                  <a:lnTo>
                    <a:pt x="36" y="0"/>
                  </a:lnTo>
                  <a:lnTo>
                    <a:pt x="36" y="0"/>
                  </a:lnTo>
                  <a:lnTo>
                    <a:pt x="36" y="0"/>
                  </a:lnTo>
                  <a:lnTo>
                    <a:pt x="0" y="284"/>
                  </a:lnTo>
                  <a:lnTo>
                    <a:pt x="162" y="370"/>
                  </a:lnTo>
                  <a:lnTo>
                    <a:pt x="80" y="370"/>
                  </a:lnTo>
                  <a:lnTo>
                    <a:pt x="80" y="370"/>
                  </a:lnTo>
                  <a:lnTo>
                    <a:pt x="92" y="380"/>
                  </a:lnTo>
                  <a:lnTo>
                    <a:pt x="106" y="398"/>
                  </a:lnTo>
                  <a:lnTo>
                    <a:pt x="122" y="420"/>
                  </a:lnTo>
                  <a:lnTo>
                    <a:pt x="140" y="448"/>
                  </a:lnTo>
                  <a:lnTo>
                    <a:pt x="176" y="514"/>
                  </a:lnTo>
                  <a:lnTo>
                    <a:pt x="214" y="592"/>
                  </a:lnTo>
                  <a:lnTo>
                    <a:pt x="250" y="672"/>
                  </a:lnTo>
                  <a:lnTo>
                    <a:pt x="286" y="750"/>
                  </a:lnTo>
                  <a:lnTo>
                    <a:pt x="342" y="878"/>
                  </a:lnTo>
                  <a:lnTo>
                    <a:pt x="342" y="878"/>
                  </a:lnTo>
                  <a:lnTo>
                    <a:pt x="342" y="936"/>
                  </a:lnTo>
                  <a:lnTo>
                    <a:pt x="368" y="936"/>
                  </a:lnTo>
                  <a:lnTo>
                    <a:pt x="384" y="936"/>
                  </a:lnTo>
                  <a:lnTo>
                    <a:pt x="384" y="936"/>
                  </a:lnTo>
                  <a:lnTo>
                    <a:pt x="384" y="878"/>
                  </a:lnTo>
                  <a:lnTo>
                    <a:pt x="384" y="87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5834063" y="5181600"/>
              <a:ext cx="352425" cy="352425"/>
            </a:xfrm>
            <a:custGeom>
              <a:avLst/>
              <a:gdLst>
                <a:gd name="T0" fmla="*/ 114 w 222"/>
                <a:gd name="T1" fmla="*/ 0 h 222"/>
                <a:gd name="T2" fmla="*/ 0 w 222"/>
                <a:gd name="T3" fmla="*/ 134 h 222"/>
                <a:gd name="T4" fmla="*/ 114 w 222"/>
                <a:gd name="T5" fmla="*/ 222 h 222"/>
                <a:gd name="T6" fmla="*/ 222 w 222"/>
                <a:gd name="T7" fmla="*/ 134 h 222"/>
                <a:gd name="T8" fmla="*/ 114 w 222"/>
                <a:gd name="T9" fmla="*/ 0 h 222"/>
              </a:gdLst>
              <a:ahLst/>
              <a:cxnLst>
                <a:cxn ang="0">
                  <a:pos x="T0" y="T1"/>
                </a:cxn>
                <a:cxn ang="0">
                  <a:pos x="T2" y="T3"/>
                </a:cxn>
                <a:cxn ang="0">
                  <a:pos x="T4" y="T5"/>
                </a:cxn>
                <a:cxn ang="0">
                  <a:pos x="T6" y="T7"/>
                </a:cxn>
                <a:cxn ang="0">
                  <a:pos x="T8" y="T9"/>
                </a:cxn>
              </a:cxnLst>
              <a:rect l="0" t="0" r="r" b="b"/>
              <a:pathLst>
                <a:path w="222" h="222">
                  <a:moveTo>
                    <a:pt x="114" y="0"/>
                  </a:moveTo>
                  <a:lnTo>
                    <a:pt x="0" y="134"/>
                  </a:lnTo>
                  <a:lnTo>
                    <a:pt x="114" y="222"/>
                  </a:lnTo>
                  <a:lnTo>
                    <a:pt x="222" y="134"/>
                  </a:lnTo>
                  <a:lnTo>
                    <a:pt x="114"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097588" y="5426075"/>
              <a:ext cx="203200" cy="282575"/>
            </a:xfrm>
            <a:custGeom>
              <a:avLst/>
              <a:gdLst>
                <a:gd name="T0" fmla="*/ 128 w 128"/>
                <a:gd name="T1" fmla="*/ 68 h 178"/>
                <a:gd name="T2" fmla="*/ 78 w 128"/>
                <a:gd name="T3" fmla="*/ 0 h 178"/>
                <a:gd name="T4" fmla="*/ 0 w 128"/>
                <a:gd name="T5" fmla="*/ 68 h 178"/>
                <a:gd name="T6" fmla="*/ 70 w 128"/>
                <a:gd name="T7" fmla="*/ 108 h 178"/>
                <a:gd name="T8" fmla="*/ 70 w 128"/>
                <a:gd name="T9" fmla="*/ 178 h 178"/>
                <a:gd name="T10" fmla="*/ 70 w 128"/>
                <a:gd name="T11" fmla="*/ 178 h 178"/>
                <a:gd name="T12" fmla="*/ 84 w 128"/>
                <a:gd name="T13" fmla="*/ 146 h 178"/>
                <a:gd name="T14" fmla="*/ 98 w 128"/>
                <a:gd name="T15" fmla="*/ 118 h 178"/>
                <a:gd name="T16" fmla="*/ 112 w 128"/>
                <a:gd name="T17" fmla="*/ 92 h 178"/>
                <a:gd name="T18" fmla="*/ 128 w 128"/>
                <a:gd name="T19" fmla="*/ 68 h 178"/>
                <a:gd name="T20" fmla="*/ 128 w 128"/>
                <a:gd name="T21" fmla="*/ 6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78">
                  <a:moveTo>
                    <a:pt x="128" y="68"/>
                  </a:moveTo>
                  <a:lnTo>
                    <a:pt x="78" y="0"/>
                  </a:lnTo>
                  <a:lnTo>
                    <a:pt x="0" y="68"/>
                  </a:lnTo>
                  <a:lnTo>
                    <a:pt x="70" y="108"/>
                  </a:lnTo>
                  <a:lnTo>
                    <a:pt x="70" y="178"/>
                  </a:lnTo>
                  <a:lnTo>
                    <a:pt x="70" y="178"/>
                  </a:lnTo>
                  <a:lnTo>
                    <a:pt x="84" y="146"/>
                  </a:lnTo>
                  <a:lnTo>
                    <a:pt x="98" y="118"/>
                  </a:lnTo>
                  <a:lnTo>
                    <a:pt x="112" y="92"/>
                  </a:lnTo>
                  <a:lnTo>
                    <a:pt x="128" y="68"/>
                  </a:lnTo>
                  <a:lnTo>
                    <a:pt x="128" y="6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710238" y="5426075"/>
              <a:ext cx="225425" cy="254000"/>
            </a:xfrm>
            <a:custGeom>
              <a:avLst/>
              <a:gdLst>
                <a:gd name="T0" fmla="*/ 56 w 142"/>
                <a:gd name="T1" fmla="*/ 0 h 160"/>
                <a:gd name="T2" fmla="*/ 0 w 142"/>
                <a:gd name="T3" fmla="*/ 68 h 160"/>
                <a:gd name="T4" fmla="*/ 0 w 142"/>
                <a:gd name="T5" fmla="*/ 68 h 160"/>
                <a:gd name="T6" fmla="*/ 18 w 142"/>
                <a:gd name="T7" fmla="*/ 88 h 160"/>
                <a:gd name="T8" fmla="*/ 36 w 142"/>
                <a:gd name="T9" fmla="*/ 110 h 160"/>
                <a:gd name="T10" fmla="*/ 52 w 142"/>
                <a:gd name="T11" fmla="*/ 134 h 160"/>
                <a:gd name="T12" fmla="*/ 70 w 142"/>
                <a:gd name="T13" fmla="*/ 160 h 160"/>
                <a:gd name="T14" fmla="*/ 56 w 142"/>
                <a:gd name="T15" fmla="*/ 122 h 160"/>
                <a:gd name="T16" fmla="*/ 142 w 142"/>
                <a:gd name="T17" fmla="*/ 68 h 160"/>
                <a:gd name="T18" fmla="*/ 56 w 142"/>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0">
                  <a:moveTo>
                    <a:pt x="56" y="0"/>
                  </a:moveTo>
                  <a:lnTo>
                    <a:pt x="0" y="68"/>
                  </a:lnTo>
                  <a:lnTo>
                    <a:pt x="0" y="68"/>
                  </a:lnTo>
                  <a:lnTo>
                    <a:pt x="18" y="88"/>
                  </a:lnTo>
                  <a:lnTo>
                    <a:pt x="36" y="110"/>
                  </a:lnTo>
                  <a:lnTo>
                    <a:pt x="52" y="134"/>
                  </a:lnTo>
                  <a:lnTo>
                    <a:pt x="70" y="160"/>
                  </a:lnTo>
                  <a:lnTo>
                    <a:pt x="56" y="122"/>
                  </a:lnTo>
                  <a:lnTo>
                    <a:pt x="142" y="68"/>
                  </a:lnTo>
                  <a:lnTo>
                    <a:pt x="5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 name="T6" fmla="*/ 0 w 16"/>
                <a:gd name="T7" fmla="*/ 0 h 14"/>
              </a:gdLst>
              <a:ahLst/>
              <a:cxnLst>
                <a:cxn ang="0">
                  <a:pos x="T0" y="T1"/>
                </a:cxn>
                <a:cxn ang="0">
                  <a:pos x="T2" y="T3"/>
                </a:cxn>
                <a:cxn ang="0">
                  <a:pos x="T4" y="T5"/>
                </a:cxn>
                <a:cxn ang="0">
                  <a:pos x="T6" y="T7"/>
                </a:cxn>
              </a:cxnLst>
              <a:rect l="0" t="0" r="r" b="b"/>
              <a:pathLst>
                <a:path w="16" h="14">
                  <a:moveTo>
                    <a:pt x="0" y="0"/>
                  </a:moveTo>
                  <a:lnTo>
                    <a:pt x="0" y="0"/>
                  </a:lnTo>
                  <a:lnTo>
                    <a:pt x="16" y="14"/>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Lst>
              <a:ahLst/>
              <a:cxnLst>
                <a:cxn ang="0">
                  <a:pos x="T0" y="T1"/>
                </a:cxn>
                <a:cxn ang="0">
                  <a:pos x="T2" y="T3"/>
                </a:cxn>
                <a:cxn ang="0">
                  <a:pos x="T4" y="T5"/>
                </a:cxn>
              </a:cxnLst>
              <a:rect l="0" t="0" r="r" b="b"/>
              <a:pathLst>
                <a:path w="16" h="14">
                  <a:moveTo>
                    <a:pt x="0" y="0"/>
                  </a:moveTo>
                  <a:lnTo>
                    <a:pt x="0" y="0"/>
                  </a:lnTo>
                  <a:lnTo>
                    <a:pt x="16" y="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935663" y="5934075"/>
              <a:ext cx="0" cy="25400"/>
            </a:xfrm>
            <a:custGeom>
              <a:avLst/>
              <a:gdLst>
                <a:gd name="T0" fmla="*/ 0 h 16"/>
                <a:gd name="T1" fmla="*/ 16 h 16"/>
                <a:gd name="T2" fmla="*/ 0 h 16"/>
              </a:gdLst>
              <a:ahLst/>
              <a:cxnLst>
                <a:cxn ang="0">
                  <a:pos x="0" y="T0"/>
                </a:cxn>
                <a:cxn ang="0">
                  <a:pos x="0" y="T1"/>
                </a:cxn>
                <a:cxn ang="0">
                  <a:pos x="0" y="T2"/>
                </a:cxn>
              </a:cxnLst>
              <a:rect l="0" t="0" r="r" b="b"/>
              <a:pathLst>
                <a:path h="16">
                  <a:moveTo>
                    <a:pt x="0" y="0"/>
                  </a:moveTo>
                  <a:lnTo>
                    <a:pt x="0" y="16"/>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Line 16"/>
            <p:cNvSpPr>
              <a:spLocks noChangeShapeType="1"/>
            </p:cNvSpPr>
            <p:nvPr/>
          </p:nvSpPr>
          <p:spPr bwMode="auto">
            <a:xfrm>
              <a:off x="5935663" y="5934075"/>
              <a:ext cx="0" cy="254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 name="T10" fmla="*/ 0 w 16"/>
                <a:gd name="T11" fmla="*/ 0 h 56"/>
              </a:gdLst>
              <a:ahLst/>
              <a:cxnLst>
                <a:cxn ang="0">
                  <a:pos x="T0" y="T1"/>
                </a:cxn>
                <a:cxn ang="0">
                  <a:pos x="T2" y="T3"/>
                </a:cxn>
                <a:cxn ang="0">
                  <a:pos x="T4" y="T5"/>
                </a:cxn>
                <a:cxn ang="0">
                  <a:pos x="T6" y="T7"/>
                </a:cxn>
                <a:cxn ang="0">
                  <a:pos x="T8" y="T9"/>
                </a:cxn>
                <a:cxn ang="0">
                  <a:pos x="T10" y="T11"/>
                </a:cxn>
              </a:cxnLst>
              <a:rect l="0" t="0" r="r" b="b"/>
              <a:pathLst>
                <a:path w="16" h="56">
                  <a:moveTo>
                    <a:pt x="0" y="0"/>
                  </a:moveTo>
                  <a:lnTo>
                    <a:pt x="0" y="0"/>
                  </a:lnTo>
                  <a:lnTo>
                    <a:pt x="4" y="26"/>
                  </a:lnTo>
                  <a:lnTo>
                    <a:pt x="8" y="40"/>
                  </a:lnTo>
                  <a:lnTo>
                    <a:pt x="16" y="56"/>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Lst>
              <a:ahLst/>
              <a:cxnLst>
                <a:cxn ang="0">
                  <a:pos x="T0" y="T1"/>
                </a:cxn>
                <a:cxn ang="0">
                  <a:pos x="T2" y="T3"/>
                </a:cxn>
                <a:cxn ang="0">
                  <a:pos x="T4" y="T5"/>
                </a:cxn>
                <a:cxn ang="0">
                  <a:pos x="T6" y="T7"/>
                </a:cxn>
                <a:cxn ang="0">
                  <a:pos x="T8" y="T9"/>
                </a:cxn>
              </a:cxnLst>
              <a:rect l="0" t="0" r="r" b="b"/>
              <a:pathLst>
                <a:path w="16" h="56">
                  <a:moveTo>
                    <a:pt x="0" y="0"/>
                  </a:moveTo>
                  <a:lnTo>
                    <a:pt x="0" y="0"/>
                  </a:lnTo>
                  <a:lnTo>
                    <a:pt x="4" y="26"/>
                  </a:lnTo>
                  <a:lnTo>
                    <a:pt x="8" y="40"/>
                  </a:lnTo>
                  <a:lnTo>
                    <a:pt x="16"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 name="T12" fmla="*/ 0 w 1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0" y="0"/>
                  </a:moveTo>
                  <a:lnTo>
                    <a:pt x="0" y="0"/>
                  </a:lnTo>
                  <a:lnTo>
                    <a:pt x="2" y="10"/>
                  </a:lnTo>
                  <a:lnTo>
                    <a:pt x="4" y="18"/>
                  </a:lnTo>
                  <a:lnTo>
                    <a:pt x="8" y="24"/>
                  </a:lnTo>
                  <a:lnTo>
                    <a:pt x="10" y="30"/>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Lst>
              <a:ahLst/>
              <a:cxnLst>
                <a:cxn ang="0">
                  <a:pos x="T0" y="T1"/>
                </a:cxn>
                <a:cxn ang="0">
                  <a:pos x="T2" y="T3"/>
                </a:cxn>
                <a:cxn ang="0">
                  <a:pos x="T4" y="T5"/>
                </a:cxn>
                <a:cxn ang="0">
                  <a:pos x="T6" y="T7"/>
                </a:cxn>
                <a:cxn ang="0">
                  <a:pos x="T8" y="T9"/>
                </a:cxn>
                <a:cxn ang="0">
                  <a:pos x="T10" y="T11"/>
                </a:cxn>
              </a:cxnLst>
              <a:rect l="0" t="0" r="r" b="b"/>
              <a:pathLst>
                <a:path w="10" h="30">
                  <a:moveTo>
                    <a:pt x="0" y="0"/>
                  </a:moveTo>
                  <a:lnTo>
                    <a:pt x="0" y="0"/>
                  </a:lnTo>
                  <a:lnTo>
                    <a:pt x="2" y="10"/>
                  </a:lnTo>
                  <a:lnTo>
                    <a:pt x="4" y="18"/>
                  </a:lnTo>
                  <a:lnTo>
                    <a:pt x="8" y="24"/>
                  </a:lnTo>
                  <a:lnTo>
                    <a:pt x="10" y="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5856288" y="5534025"/>
              <a:ext cx="288925" cy="628650"/>
            </a:xfrm>
            <a:custGeom>
              <a:avLst/>
              <a:gdLst>
                <a:gd name="T0" fmla="*/ 100 w 182"/>
                <a:gd name="T1" fmla="*/ 396 h 396"/>
                <a:gd name="T2" fmla="*/ 100 w 182"/>
                <a:gd name="T3" fmla="*/ 396 h 396"/>
                <a:gd name="T4" fmla="*/ 106 w 182"/>
                <a:gd name="T5" fmla="*/ 364 h 396"/>
                <a:gd name="T6" fmla="*/ 116 w 182"/>
                <a:gd name="T7" fmla="*/ 332 h 396"/>
                <a:gd name="T8" fmla="*/ 124 w 182"/>
                <a:gd name="T9" fmla="*/ 302 h 396"/>
                <a:gd name="T10" fmla="*/ 136 w 182"/>
                <a:gd name="T11" fmla="*/ 272 h 396"/>
                <a:gd name="T12" fmla="*/ 160 w 182"/>
                <a:gd name="T13" fmla="*/ 216 h 396"/>
                <a:gd name="T14" fmla="*/ 182 w 182"/>
                <a:gd name="T15" fmla="*/ 168 h 396"/>
                <a:gd name="T16" fmla="*/ 182 w 182"/>
                <a:gd name="T17" fmla="*/ 54 h 396"/>
                <a:gd name="T18" fmla="*/ 100 w 182"/>
                <a:gd name="T19" fmla="*/ 0 h 396"/>
                <a:gd name="T20" fmla="*/ 0 w 182"/>
                <a:gd name="T21" fmla="*/ 64 h 396"/>
                <a:gd name="T22" fmla="*/ 8 w 182"/>
                <a:gd name="T23" fmla="*/ 142 h 396"/>
                <a:gd name="T24" fmla="*/ 8 w 182"/>
                <a:gd name="T25" fmla="*/ 142 h 396"/>
                <a:gd name="T26" fmla="*/ 16 w 182"/>
                <a:gd name="T27" fmla="*/ 168 h 396"/>
                <a:gd name="T28" fmla="*/ 28 w 182"/>
                <a:gd name="T29" fmla="*/ 196 h 396"/>
                <a:gd name="T30" fmla="*/ 38 w 182"/>
                <a:gd name="T31" fmla="*/ 230 h 396"/>
                <a:gd name="T32" fmla="*/ 50 w 182"/>
                <a:gd name="T33" fmla="*/ 268 h 396"/>
                <a:gd name="T34" fmla="*/ 50 w 182"/>
                <a:gd name="T35" fmla="*/ 268 h 396"/>
                <a:gd name="T36" fmla="*/ 50 w 182"/>
                <a:gd name="T37" fmla="*/ 268 h 396"/>
                <a:gd name="T38" fmla="*/ 58 w 182"/>
                <a:gd name="T39" fmla="*/ 278 h 396"/>
                <a:gd name="T40" fmla="*/ 66 w 182"/>
                <a:gd name="T41" fmla="*/ 292 h 396"/>
                <a:gd name="T42" fmla="*/ 74 w 182"/>
                <a:gd name="T43" fmla="*/ 306 h 396"/>
                <a:gd name="T44" fmla="*/ 80 w 182"/>
                <a:gd name="T45" fmla="*/ 324 h 396"/>
                <a:gd name="T46" fmla="*/ 90 w 182"/>
                <a:gd name="T47" fmla="*/ 360 h 396"/>
                <a:gd name="T48" fmla="*/ 100 w 182"/>
                <a:gd name="T49" fmla="*/ 396 h 396"/>
                <a:gd name="T50" fmla="*/ 100 w 182"/>
                <a:gd name="T51"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396">
                  <a:moveTo>
                    <a:pt x="100" y="396"/>
                  </a:moveTo>
                  <a:lnTo>
                    <a:pt x="100" y="396"/>
                  </a:lnTo>
                  <a:lnTo>
                    <a:pt x="106" y="364"/>
                  </a:lnTo>
                  <a:lnTo>
                    <a:pt x="116" y="332"/>
                  </a:lnTo>
                  <a:lnTo>
                    <a:pt x="124" y="302"/>
                  </a:lnTo>
                  <a:lnTo>
                    <a:pt x="136" y="272"/>
                  </a:lnTo>
                  <a:lnTo>
                    <a:pt x="160" y="216"/>
                  </a:lnTo>
                  <a:lnTo>
                    <a:pt x="182" y="168"/>
                  </a:lnTo>
                  <a:lnTo>
                    <a:pt x="182" y="54"/>
                  </a:lnTo>
                  <a:lnTo>
                    <a:pt x="100" y="0"/>
                  </a:lnTo>
                  <a:lnTo>
                    <a:pt x="0" y="64"/>
                  </a:lnTo>
                  <a:lnTo>
                    <a:pt x="8" y="142"/>
                  </a:lnTo>
                  <a:lnTo>
                    <a:pt x="8" y="142"/>
                  </a:lnTo>
                  <a:lnTo>
                    <a:pt x="16" y="168"/>
                  </a:lnTo>
                  <a:lnTo>
                    <a:pt x="28" y="196"/>
                  </a:lnTo>
                  <a:lnTo>
                    <a:pt x="38" y="230"/>
                  </a:lnTo>
                  <a:lnTo>
                    <a:pt x="50" y="268"/>
                  </a:lnTo>
                  <a:lnTo>
                    <a:pt x="50" y="268"/>
                  </a:lnTo>
                  <a:lnTo>
                    <a:pt x="50" y="268"/>
                  </a:lnTo>
                  <a:lnTo>
                    <a:pt x="58" y="278"/>
                  </a:lnTo>
                  <a:lnTo>
                    <a:pt x="66" y="292"/>
                  </a:lnTo>
                  <a:lnTo>
                    <a:pt x="74" y="306"/>
                  </a:lnTo>
                  <a:lnTo>
                    <a:pt x="80" y="324"/>
                  </a:lnTo>
                  <a:lnTo>
                    <a:pt x="90" y="360"/>
                  </a:lnTo>
                  <a:lnTo>
                    <a:pt x="100" y="396"/>
                  </a:lnTo>
                  <a:lnTo>
                    <a:pt x="100" y="39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5291138" y="3400425"/>
              <a:ext cx="1441450" cy="1625600"/>
            </a:xfrm>
            <a:custGeom>
              <a:avLst/>
              <a:gdLst>
                <a:gd name="T0" fmla="*/ 66 w 908"/>
                <a:gd name="T1" fmla="*/ 628 h 1024"/>
                <a:gd name="T2" fmla="*/ 78 w 908"/>
                <a:gd name="T3" fmla="*/ 670 h 1024"/>
                <a:gd name="T4" fmla="*/ 108 w 908"/>
                <a:gd name="T5" fmla="*/ 750 h 1024"/>
                <a:gd name="T6" fmla="*/ 146 w 908"/>
                <a:gd name="T7" fmla="*/ 822 h 1024"/>
                <a:gd name="T8" fmla="*/ 190 w 908"/>
                <a:gd name="T9" fmla="*/ 884 h 1024"/>
                <a:gd name="T10" fmla="*/ 242 w 908"/>
                <a:gd name="T11" fmla="*/ 936 h 1024"/>
                <a:gd name="T12" fmla="*/ 300 w 908"/>
                <a:gd name="T13" fmla="*/ 978 h 1024"/>
                <a:gd name="T14" fmla="*/ 362 w 908"/>
                <a:gd name="T15" fmla="*/ 1008 h 1024"/>
                <a:gd name="T16" fmla="*/ 428 w 908"/>
                <a:gd name="T17" fmla="*/ 1022 h 1024"/>
                <a:gd name="T18" fmla="*/ 462 w 908"/>
                <a:gd name="T19" fmla="*/ 1024 h 1024"/>
                <a:gd name="T20" fmla="*/ 526 w 908"/>
                <a:gd name="T21" fmla="*/ 1016 h 1024"/>
                <a:gd name="T22" fmla="*/ 588 w 908"/>
                <a:gd name="T23" fmla="*/ 994 h 1024"/>
                <a:gd name="T24" fmla="*/ 644 w 908"/>
                <a:gd name="T25" fmla="*/ 960 h 1024"/>
                <a:gd name="T26" fmla="*/ 698 w 908"/>
                <a:gd name="T27" fmla="*/ 912 h 1024"/>
                <a:gd name="T28" fmla="*/ 746 w 908"/>
                <a:gd name="T29" fmla="*/ 854 h 1024"/>
                <a:gd name="T30" fmla="*/ 786 w 908"/>
                <a:gd name="T31" fmla="*/ 786 h 1024"/>
                <a:gd name="T32" fmla="*/ 822 w 908"/>
                <a:gd name="T33" fmla="*/ 710 h 1024"/>
                <a:gd name="T34" fmla="*/ 848 w 908"/>
                <a:gd name="T35" fmla="*/ 628 h 1024"/>
                <a:gd name="T36" fmla="*/ 858 w 908"/>
                <a:gd name="T37" fmla="*/ 628 h 1024"/>
                <a:gd name="T38" fmla="*/ 880 w 908"/>
                <a:gd name="T39" fmla="*/ 624 h 1024"/>
                <a:gd name="T40" fmla="*/ 896 w 908"/>
                <a:gd name="T41" fmla="*/ 614 h 1024"/>
                <a:gd name="T42" fmla="*/ 906 w 908"/>
                <a:gd name="T43" fmla="*/ 600 h 1024"/>
                <a:gd name="T44" fmla="*/ 908 w 908"/>
                <a:gd name="T45" fmla="*/ 584 h 1024"/>
                <a:gd name="T46" fmla="*/ 908 w 908"/>
                <a:gd name="T47" fmla="*/ 332 h 1024"/>
                <a:gd name="T48" fmla="*/ 906 w 908"/>
                <a:gd name="T49" fmla="*/ 316 h 1024"/>
                <a:gd name="T50" fmla="*/ 896 w 908"/>
                <a:gd name="T51" fmla="*/ 302 h 1024"/>
                <a:gd name="T52" fmla="*/ 880 w 908"/>
                <a:gd name="T53" fmla="*/ 294 h 1024"/>
                <a:gd name="T54" fmla="*/ 858 w 908"/>
                <a:gd name="T55" fmla="*/ 290 h 1024"/>
                <a:gd name="T56" fmla="*/ 848 w 908"/>
                <a:gd name="T57" fmla="*/ 290 h 1024"/>
                <a:gd name="T58" fmla="*/ 838 w 908"/>
                <a:gd name="T59" fmla="*/ 254 h 1024"/>
                <a:gd name="T60" fmla="*/ 824 w 908"/>
                <a:gd name="T61" fmla="*/ 222 h 1024"/>
                <a:gd name="T62" fmla="*/ 812 w 908"/>
                <a:gd name="T63" fmla="*/ 222 h 1024"/>
                <a:gd name="T64" fmla="*/ 740 w 908"/>
                <a:gd name="T65" fmla="*/ 216 h 1024"/>
                <a:gd name="T66" fmla="*/ 672 w 908"/>
                <a:gd name="T67" fmla="*/ 198 h 1024"/>
                <a:gd name="T68" fmla="*/ 610 w 908"/>
                <a:gd name="T69" fmla="*/ 172 h 1024"/>
                <a:gd name="T70" fmla="*/ 554 w 908"/>
                <a:gd name="T71" fmla="*/ 140 h 1024"/>
                <a:gd name="T72" fmla="*/ 502 w 908"/>
                <a:gd name="T73" fmla="*/ 106 h 1024"/>
                <a:gd name="T74" fmla="*/ 422 w 908"/>
                <a:gd name="T75" fmla="*/ 32 h 1024"/>
                <a:gd name="T76" fmla="*/ 392 w 908"/>
                <a:gd name="T77" fmla="*/ 0 h 1024"/>
                <a:gd name="T78" fmla="*/ 384 w 908"/>
                <a:gd name="T79" fmla="*/ 26 h 1024"/>
                <a:gd name="T80" fmla="*/ 366 w 908"/>
                <a:gd name="T81" fmla="*/ 44 h 1024"/>
                <a:gd name="T82" fmla="*/ 338 w 908"/>
                <a:gd name="T83" fmla="*/ 62 h 1024"/>
                <a:gd name="T84" fmla="*/ 302 w 908"/>
                <a:gd name="T85" fmla="*/ 80 h 1024"/>
                <a:gd name="T86" fmla="*/ 260 w 908"/>
                <a:gd name="T87" fmla="*/ 102 h 1024"/>
                <a:gd name="T88" fmla="*/ 220 w 908"/>
                <a:gd name="T89" fmla="*/ 132 h 1024"/>
                <a:gd name="T90" fmla="*/ 184 w 908"/>
                <a:gd name="T91" fmla="*/ 168 h 1024"/>
                <a:gd name="T92" fmla="*/ 126 w 908"/>
                <a:gd name="T93" fmla="*/ 238 h 1024"/>
                <a:gd name="T94" fmla="*/ 88 w 908"/>
                <a:gd name="T95" fmla="*/ 294 h 1024"/>
                <a:gd name="T96" fmla="*/ 54 w 908"/>
                <a:gd name="T97" fmla="*/ 290 h 1024"/>
                <a:gd name="T98" fmla="*/ 54 w 908"/>
                <a:gd name="T99" fmla="*/ 290 h 1024"/>
                <a:gd name="T100" fmla="*/ 34 w 908"/>
                <a:gd name="T101" fmla="*/ 294 h 1024"/>
                <a:gd name="T102" fmla="*/ 16 w 908"/>
                <a:gd name="T103" fmla="*/ 302 h 1024"/>
                <a:gd name="T104" fmla="*/ 4 w 908"/>
                <a:gd name="T105" fmla="*/ 316 h 1024"/>
                <a:gd name="T106" fmla="*/ 0 w 908"/>
                <a:gd name="T107" fmla="*/ 332 h 1024"/>
                <a:gd name="T108" fmla="*/ 0 w 908"/>
                <a:gd name="T109" fmla="*/ 584 h 1024"/>
                <a:gd name="T110" fmla="*/ 4 w 908"/>
                <a:gd name="T111" fmla="*/ 600 h 1024"/>
                <a:gd name="T112" fmla="*/ 16 w 908"/>
                <a:gd name="T113" fmla="*/ 614 h 1024"/>
                <a:gd name="T114" fmla="*/ 34 w 908"/>
                <a:gd name="T115" fmla="*/ 624 h 1024"/>
                <a:gd name="T116" fmla="*/ 54 w 908"/>
                <a:gd name="T117" fmla="*/ 62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8" h="1024">
                  <a:moveTo>
                    <a:pt x="54" y="628"/>
                  </a:moveTo>
                  <a:lnTo>
                    <a:pt x="66" y="628"/>
                  </a:lnTo>
                  <a:lnTo>
                    <a:pt x="66" y="628"/>
                  </a:lnTo>
                  <a:lnTo>
                    <a:pt x="78" y="670"/>
                  </a:lnTo>
                  <a:lnTo>
                    <a:pt x="92" y="710"/>
                  </a:lnTo>
                  <a:lnTo>
                    <a:pt x="108" y="750"/>
                  </a:lnTo>
                  <a:lnTo>
                    <a:pt x="126" y="786"/>
                  </a:lnTo>
                  <a:lnTo>
                    <a:pt x="146" y="822"/>
                  </a:lnTo>
                  <a:lnTo>
                    <a:pt x="168" y="854"/>
                  </a:lnTo>
                  <a:lnTo>
                    <a:pt x="190" y="884"/>
                  </a:lnTo>
                  <a:lnTo>
                    <a:pt x="216" y="912"/>
                  </a:lnTo>
                  <a:lnTo>
                    <a:pt x="242" y="936"/>
                  </a:lnTo>
                  <a:lnTo>
                    <a:pt x="270" y="960"/>
                  </a:lnTo>
                  <a:lnTo>
                    <a:pt x="300" y="978"/>
                  </a:lnTo>
                  <a:lnTo>
                    <a:pt x="330" y="994"/>
                  </a:lnTo>
                  <a:lnTo>
                    <a:pt x="362" y="1008"/>
                  </a:lnTo>
                  <a:lnTo>
                    <a:pt x="394" y="1016"/>
                  </a:lnTo>
                  <a:lnTo>
                    <a:pt x="428" y="1022"/>
                  </a:lnTo>
                  <a:lnTo>
                    <a:pt x="462" y="1024"/>
                  </a:lnTo>
                  <a:lnTo>
                    <a:pt x="462" y="1024"/>
                  </a:lnTo>
                  <a:lnTo>
                    <a:pt x="494" y="1022"/>
                  </a:lnTo>
                  <a:lnTo>
                    <a:pt x="526" y="1016"/>
                  </a:lnTo>
                  <a:lnTo>
                    <a:pt x="558" y="1008"/>
                  </a:lnTo>
                  <a:lnTo>
                    <a:pt x="588" y="994"/>
                  </a:lnTo>
                  <a:lnTo>
                    <a:pt x="616" y="978"/>
                  </a:lnTo>
                  <a:lnTo>
                    <a:pt x="644" y="960"/>
                  </a:lnTo>
                  <a:lnTo>
                    <a:pt x="672" y="936"/>
                  </a:lnTo>
                  <a:lnTo>
                    <a:pt x="698" y="912"/>
                  </a:lnTo>
                  <a:lnTo>
                    <a:pt x="722" y="884"/>
                  </a:lnTo>
                  <a:lnTo>
                    <a:pt x="746" y="854"/>
                  </a:lnTo>
                  <a:lnTo>
                    <a:pt x="766" y="822"/>
                  </a:lnTo>
                  <a:lnTo>
                    <a:pt x="786" y="786"/>
                  </a:lnTo>
                  <a:lnTo>
                    <a:pt x="806" y="750"/>
                  </a:lnTo>
                  <a:lnTo>
                    <a:pt x="822" y="710"/>
                  </a:lnTo>
                  <a:lnTo>
                    <a:pt x="836" y="670"/>
                  </a:lnTo>
                  <a:lnTo>
                    <a:pt x="848" y="628"/>
                  </a:lnTo>
                  <a:lnTo>
                    <a:pt x="858" y="628"/>
                  </a:lnTo>
                  <a:lnTo>
                    <a:pt x="858" y="628"/>
                  </a:lnTo>
                  <a:lnTo>
                    <a:pt x="870" y="628"/>
                  </a:lnTo>
                  <a:lnTo>
                    <a:pt x="880" y="624"/>
                  </a:lnTo>
                  <a:lnTo>
                    <a:pt x="888" y="620"/>
                  </a:lnTo>
                  <a:lnTo>
                    <a:pt x="896" y="614"/>
                  </a:lnTo>
                  <a:lnTo>
                    <a:pt x="902" y="608"/>
                  </a:lnTo>
                  <a:lnTo>
                    <a:pt x="906" y="600"/>
                  </a:lnTo>
                  <a:lnTo>
                    <a:pt x="908" y="592"/>
                  </a:lnTo>
                  <a:lnTo>
                    <a:pt x="908" y="584"/>
                  </a:lnTo>
                  <a:lnTo>
                    <a:pt x="908" y="332"/>
                  </a:lnTo>
                  <a:lnTo>
                    <a:pt x="908" y="332"/>
                  </a:lnTo>
                  <a:lnTo>
                    <a:pt x="908" y="324"/>
                  </a:lnTo>
                  <a:lnTo>
                    <a:pt x="906" y="316"/>
                  </a:lnTo>
                  <a:lnTo>
                    <a:pt x="902" y="308"/>
                  </a:lnTo>
                  <a:lnTo>
                    <a:pt x="896" y="302"/>
                  </a:lnTo>
                  <a:lnTo>
                    <a:pt x="888" y="298"/>
                  </a:lnTo>
                  <a:lnTo>
                    <a:pt x="880" y="294"/>
                  </a:lnTo>
                  <a:lnTo>
                    <a:pt x="870" y="290"/>
                  </a:lnTo>
                  <a:lnTo>
                    <a:pt x="858" y="290"/>
                  </a:lnTo>
                  <a:lnTo>
                    <a:pt x="848" y="290"/>
                  </a:lnTo>
                  <a:lnTo>
                    <a:pt x="848" y="290"/>
                  </a:lnTo>
                  <a:lnTo>
                    <a:pt x="842" y="272"/>
                  </a:lnTo>
                  <a:lnTo>
                    <a:pt x="838" y="254"/>
                  </a:lnTo>
                  <a:lnTo>
                    <a:pt x="832" y="238"/>
                  </a:lnTo>
                  <a:lnTo>
                    <a:pt x="824" y="222"/>
                  </a:lnTo>
                  <a:lnTo>
                    <a:pt x="812" y="222"/>
                  </a:lnTo>
                  <a:lnTo>
                    <a:pt x="812" y="222"/>
                  </a:lnTo>
                  <a:lnTo>
                    <a:pt x="776" y="220"/>
                  </a:lnTo>
                  <a:lnTo>
                    <a:pt x="740" y="216"/>
                  </a:lnTo>
                  <a:lnTo>
                    <a:pt x="704" y="208"/>
                  </a:lnTo>
                  <a:lnTo>
                    <a:pt x="672" y="198"/>
                  </a:lnTo>
                  <a:lnTo>
                    <a:pt x="640" y="186"/>
                  </a:lnTo>
                  <a:lnTo>
                    <a:pt x="610" y="172"/>
                  </a:lnTo>
                  <a:lnTo>
                    <a:pt x="580" y="158"/>
                  </a:lnTo>
                  <a:lnTo>
                    <a:pt x="554" y="140"/>
                  </a:lnTo>
                  <a:lnTo>
                    <a:pt x="528" y="124"/>
                  </a:lnTo>
                  <a:lnTo>
                    <a:pt x="502" y="106"/>
                  </a:lnTo>
                  <a:lnTo>
                    <a:pt x="460" y="68"/>
                  </a:lnTo>
                  <a:lnTo>
                    <a:pt x="422" y="32"/>
                  </a:lnTo>
                  <a:lnTo>
                    <a:pt x="392" y="0"/>
                  </a:lnTo>
                  <a:lnTo>
                    <a:pt x="392" y="0"/>
                  </a:lnTo>
                  <a:lnTo>
                    <a:pt x="390" y="14"/>
                  </a:lnTo>
                  <a:lnTo>
                    <a:pt x="384" y="26"/>
                  </a:lnTo>
                  <a:lnTo>
                    <a:pt x="376" y="36"/>
                  </a:lnTo>
                  <a:lnTo>
                    <a:pt x="366" y="44"/>
                  </a:lnTo>
                  <a:lnTo>
                    <a:pt x="354" y="54"/>
                  </a:lnTo>
                  <a:lnTo>
                    <a:pt x="338" y="62"/>
                  </a:lnTo>
                  <a:lnTo>
                    <a:pt x="302" y="80"/>
                  </a:lnTo>
                  <a:lnTo>
                    <a:pt x="302" y="80"/>
                  </a:lnTo>
                  <a:lnTo>
                    <a:pt x="280" y="90"/>
                  </a:lnTo>
                  <a:lnTo>
                    <a:pt x="260" y="102"/>
                  </a:lnTo>
                  <a:lnTo>
                    <a:pt x="240" y="116"/>
                  </a:lnTo>
                  <a:lnTo>
                    <a:pt x="220" y="132"/>
                  </a:lnTo>
                  <a:lnTo>
                    <a:pt x="202" y="150"/>
                  </a:lnTo>
                  <a:lnTo>
                    <a:pt x="184" y="168"/>
                  </a:lnTo>
                  <a:lnTo>
                    <a:pt x="152" y="204"/>
                  </a:lnTo>
                  <a:lnTo>
                    <a:pt x="126" y="238"/>
                  </a:lnTo>
                  <a:lnTo>
                    <a:pt x="106" y="266"/>
                  </a:lnTo>
                  <a:lnTo>
                    <a:pt x="88" y="294"/>
                  </a:lnTo>
                  <a:lnTo>
                    <a:pt x="54" y="370"/>
                  </a:lnTo>
                  <a:lnTo>
                    <a:pt x="54" y="290"/>
                  </a:lnTo>
                  <a:lnTo>
                    <a:pt x="54" y="290"/>
                  </a:lnTo>
                  <a:lnTo>
                    <a:pt x="54" y="290"/>
                  </a:lnTo>
                  <a:lnTo>
                    <a:pt x="44" y="290"/>
                  </a:lnTo>
                  <a:lnTo>
                    <a:pt x="34" y="294"/>
                  </a:lnTo>
                  <a:lnTo>
                    <a:pt x="24" y="298"/>
                  </a:lnTo>
                  <a:lnTo>
                    <a:pt x="16" y="302"/>
                  </a:lnTo>
                  <a:lnTo>
                    <a:pt x="10" y="308"/>
                  </a:lnTo>
                  <a:lnTo>
                    <a:pt x="4" y="316"/>
                  </a:lnTo>
                  <a:lnTo>
                    <a:pt x="2" y="324"/>
                  </a:lnTo>
                  <a:lnTo>
                    <a:pt x="0" y="332"/>
                  </a:lnTo>
                  <a:lnTo>
                    <a:pt x="0" y="584"/>
                  </a:lnTo>
                  <a:lnTo>
                    <a:pt x="0" y="584"/>
                  </a:lnTo>
                  <a:lnTo>
                    <a:pt x="2" y="592"/>
                  </a:lnTo>
                  <a:lnTo>
                    <a:pt x="4" y="600"/>
                  </a:lnTo>
                  <a:lnTo>
                    <a:pt x="10" y="608"/>
                  </a:lnTo>
                  <a:lnTo>
                    <a:pt x="16" y="614"/>
                  </a:lnTo>
                  <a:lnTo>
                    <a:pt x="24" y="620"/>
                  </a:lnTo>
                  <a:lnTo>
                    <a:pt x="34" y="624"/>
                  </a:lnTo>
                  <a:lnTo>
                    <a:pt x="44" y="628"/>
                  </a:lnTo>
                  <a:lnTo>
                    <a:pt x="54" y="628"/>
                  </a:lnTo>
                  <a:lnTo>
                    <a:pt x="54" y="62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5376863" y="3194050"/>
              <a:ext cx="1244600" cy="622300"/>
            </a:xfrm>
            <a:custGeom>
              <a:avLst/>
              <a:gdLst>
                <a:gd name="T0" fmla="*/ 34 w 784"/>
                <a:gd name="T1" fmla="*/ 352 h 392"/>
                <a:gd name="T2" fmla="*/ 36 w 784"/>
                <a:gd name="T3" fmla="*/ 342 h 392"/>
                <a:gd name="T4" fmla="*/ 46 w 784"/>
                <a:gd name="T5" fmla="*/ 340 h 392"/>
                <a:gd name="T6" fmla="*/ 34 w 784"/>
                <a:gd name="T7" fmla="*/ 340 h 392"/>
                <a:gd name="T8" fmla="*/ 92 w 784"/>
                <a:gd name="T9" fmla="*/ 268 h 392"/>
                <a:gd name="T10" fmla="*/ 140 w 784"/>
                <a:gd name="T11" fmla="*/ 222 h 392"/>
                <a:gd name="T12" fmla="*/ 194 w 784"/>
                <a:gd name="T13" fmla="*/ 186 h 392"/>
                <a:gd name="T14" fmla="*/ 222 w 784"/>
                <a:gd name="T15" fmla="*/ 174 h 392"/>
                <a:gd name="T16" fmla="*/ 282 w 784"/>
                <a:gd name="T17" fmla="*/ 146 h 392"/>
                <a:gd name="T18" fmla="*/ 316 w 784"/>
                <a:gd name="T19" fmla="*/ 118 h 392"/>
                <a:gd name="T20" fmla="*/ 334 w 784"/>
                <a:gd name="T21" fmla="*/ 94 h 392"/>
                <a:gd name="T22" fmla="*/ 338 w 784"/>
                <a:gd name="T23" fmla="*/ 82 h 392"/>
                <a:gd name="T24" fmla="*/ 366 w 784"/>
                <a:gd name="T25" fmla="*/ 116 h 392"/>
                <a:gd name="T26" fmla="*/ 424 w 784"/>
                <a:gd name="T27" fmla="*/ 172 h 392"/>
                <a:gd name="T28" fmla="*/ 478 w 784"/>
                <a:gd name="T29" fmla="*/ 214 h 392"/>
                <a:gd name="T30" fmla="*/ 542 w 784"/>
                <a:gd name="T31" fmla="*/ 254 h 392"/>
                <a:gd name="T32" fmla="*/ 618 w 784"/>
                <a:gd name="T33" fmla="*/ 290 h 392"/>
                <a:gd name="T34" fmla="*/ 706 w 784"/>
                <a:gd name="T35" fmla="*/ 314 h 392"/>
                <a:gd name="T36" fmla="*/ 758 w 784"/>
                <a:gd name="T37" fmla="*/ 320 h 392"/>
                <a:gd name="T38" fmla="*/ 758 w 784"/>
                <a:gd name="T39" fmla="*/ 320 h 392"/>
                <a:gd name="T40" fmla="*/ 784 w 784"/>
                <a:gd name="T41" fmla="*/ 320 h 392"/>
                <a:gd name="T42" fmla="*/ 784 w 784"/>
                <a:gd name="T43" fmla="*/ 320 h 392"/>
                <a:gd name="T44" fmla="*/ 782 w 784"/>
                <a:gd name="T45" fmla="*/ 302 h 392"/>
                <a:gd name="T46" fmla="*/ 776 w 784"/>
                <a:gd name="T47" fmla="*/ 252 h 392"/>
                <a:gd name="T48" fmla="*/ 756 w 784"/>
                <a:gd name="T49" fmla="*/ 190 h 392"/>
                <a:gd name="T50" fmla="*/ 732 w 784"/>
                <a:gd name="T51" fmla="*/ 142 h 392"/>
                <a:gd name="T52" fmla="*/ 708 w 784"/>
                <a:gd name="T53" fmla="*/ 112 h 392"/>
                <a:gd name="T54" fmla="*/ 694 w 784"/>
                <a:gd name="T55" fmla="*/ 98 h 392"/>
                <a:gd name="T56" fmla="*/ 642 w 784"/>
                <a:gd name="T57" fmla="*/ 54 h 392"/>
                <a:gd name="T58" fmla="*/ 578 w 784"/>
                <a:gd name="T59" fmla="*/ 24 h 392"/>
                <a:gd name="T60" fmla="*/ 504 w 784"/>
                <a:gd name="T61" fmla="*/ 6 h 392"/>
                <a:gd name="T62" fmla="*/ 418 w 784"/>
                <a:gd name="T63" fmla="*/ 0 h 392"/>
                <a:gd name="T64" fmla="*/ 360 w 784"/>
                <a:gd name="T65" fmla="*/ 0 h 392"/>
                <a:gd name="T66" fmla="*/ 334 w 784"/>
                <a:gd name="T67" fmla="*/ 2 h 392"/>
                <a:gd name="T68" fmla="*/ 264 w 784"/>
                <a:gd name="T69" fmla="*/ 16 h 392"/>
                <a:gd name="T70" fmla="*/ 222 w 784"/>
                <a:gd name="T71" fmla="*/ 30 h 392"/>
                <a:gd name="T72" fmla="*/ 176 w 784"/>
                <a:gd name="T73" fmla="*/ 50 h 392"/>
                <a:gd name="T74" fmla="*/ 130 w 784"/>
                <a:gd name="T75" fmla="*/ 80 h 392"/>
                <a:gd name="T76" fmla="*/ 88 w 784"/>
                <a:gd name="T77" fmla="*/ 120 h 392"/>
                <a:gd name="T78" fmla="*/ 76 w 784"/>
                <a:gd name="T79" fmla="*/ 132 h 392"/>
                <a:gd name="T80" fmla="*/ 46 w 784"/>
                <a:gd name="T81" fmla="*/ 174 h 392"/>
                <a:gd name="T82" fmla="*/ 18 w 784"/>
                <a:gd name="T83" fmla="*/ 238 h 392"/>
                <a:gd name="T84" fmla="*/ 4 w 784"/>
                <a:gd name="T85" fmla="*/ 312 h 392"/>
                <a:gd name="T86" fmla="*/ 0 w 784"/>
                <a:gd name="T87" fmla="*/ 392 h 392"/>
                <a:gd name="T88" fmla="*/ 34 w 784"/>
                <a:gd name="T89" fmla="*/ 35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4" h="392">
                  <a:moveTo>
                    <a:pt x="34" y="352"/>
                  </a:moveTo>
                  <a:lnTo>
                    <a:pt x="34" y="352"/>
                  </a:lnTo>
                  <a:lnTo>
                    <a:pt x="34" y="346"/>
                  </a:lnTo>
                  <a:lnTo>
                    <a:pt x="36" y="342"/>
                  </a:lnTo>
                  <a:lnTo>
                    <a:pt x="40" y="340"/>
                  </a:lnTo>
                  <a:lnTo>
                    <a:pt x="46" y="340"/>
                  </a:lnTo>
                  <a:lnTo>
                    <a:pt x="34" y="340"/>
                  </a:lnTo>
                  <a:lnTo>
                    <a:pt x="34" y="340"/>
                  </a:lnTo>
                  <a:lnTo>
                    <a:pt x="72" y="292"/>
                  </a:lnTo>
                  <a:lnTo>
                    <a:pt x="92" y="268"/>
                  </a:lnTo>
                  <a:lnTo>
                    <a:pt x="116" y="244"/>
                  </a:lnTo>
                  <a:lnTo>
                    <a:pt x="140" y="222"/>
                  </a:lnTo>
                  <a:lnTo>
                    <a:pt x="166" y="202"/>
                  </a:lnTo>
                  <a:lnTo>
                    <a:pt x="194" y="186"/>
                  </a:lnTo>
                  <a:lnTo>
                    <a:pt x="222" y="174"/>
                  </a:lnTo>
                  <a:lnTo>
                    <a:pt x="222" y="174"/>
                  </a:lnTo>
                  <a:lnTo>
                    <a:pt x="254" y="162"/>
                  </a:lnTo>
                  <a:lnTo>
                    <a:pt x="282" y="146"/>
                  </a:lnTo>
                  <a:lnTo>
                    <a:pt x="302" y="132"/>
                  </a:lnTo>
                  <a:lnTo>
                    <a:pt x="316" y="118"/>
                  </a:lnTo>
                  <a:lnTo>
                    <a:pt x="328" y="104"/>
                  </a:lnTo>
                  <a:lnTo>
                    <a:pt x="334" y="94"/>
                  </a:lnTo>
                  <a:lnTo>
                    <a:pt x="338" y="82"/>
                  </a:lnTo>
                  <a:lnTo>
                    <a:pt x="338" y="82"/>
                  </a:lnTo>
                  <a:lnTo>
                    <a:pt x="346" y="92"/>
                  </a:lnTo>
                  <a:lnTo>
                    <a:pt x="366" y="116"/>
                  </a:lnTo>
                  <a:lnTo>
                    <a:pt x="402" y="152"/>
                  </a:lnTo>
                  <a:lnTo>
                    <a:pt x="424" y="172"/>
                  </a:lnTo>
                  <a:lnTo>
                    <a:pt x="450" y="194"/>
                  </a:lnTo>
                  <a:lnTo>
                    <a:pt x="478" y="214"/>
                  </a:lnTo>
                  <a:lnTo>
                    <a:pt x="508" y="236"/>
                  </a:lnTo>
                  <a:lnTo>
                    <a:pt x="542" y="254"/>
                  </a:lnTo>
                  <a:lnTo>
                    <a:pt x="580" y="274"/>
                  </a:lnTo>
                  <a:lnTo>
                    <a:pt x="618" y="290"/>
                  </a:lnTo>
                  <a:lnTo>
                    <a:pt x="660" y="302"/>
                  </a:lnTo>
                  <a:lnTo>
                    <a:pt x="706" y="314"/>
                  </a:lnTo>
                  <a:lnTo>
                    <a:pt x="752" y="320"/>
                  </a:lnTo>
                  <a:lnTo>
                    <a:pt x="758" y="320"/>
                  </a:lnTo>
                  <a:lnTo>
                    <a:pt x="758" y="320"/>
                  </a:lnTo>
                  <a:lnTo>
                    <a:pt x="758" y="320"/>
                  </a:lnTo>
                  <a:lnTo>
                    <a:pt x="784" y="320"/>
                  </a:lnTo>
                  <a:lnTo>
                    <a:pt x="784" y="320"/>
                  </a:lnTo>
                  <a:lnTo>
                    <a:pt x="784" y="320"/>
                  </a:lnTo>
                  <a:lnTo>
                    <a:pt x="784" y="320"/>
                  </a:lnTo>
                  <a:lnTo>
                    <a:pt x="784" y="320"/>
                  </a:lnTo>
                  <a:lnTo>
                    <a:pt x="782" y="302"/>
                  </a:lnTo>
                  <a:lnTo>
                    <a:pt x="780" y="278"/>
                  </a:lnTo>
                  <a:lnTo>
                    <a:pt x="776" y="252"/>
                  </a:lnTo>
                  <a:lnTo>
                    <a:pt x="768" y="222"/>
                  </a:lnTo>
                  <a:lnTo>
                    <a:pt x="756" y="190"/>
                  </a:lnTo>
                  <a:lnTo>
                    <a:pt x="740" y="158"/>
                  </a:lnTo>
                  <a:lnTo>
                    <a:pt x="732" y="142"/>
                  </a:lnTo>
                  <a:lnTo>
                    <a:pt x="720" y="126"/>
                  </a:lnTo>
                  <a:lnTo>
                    <a:pt x="708" y="112"/>
                  </a:lnTo>
                  <a:lnTo>
                    <a:pt x="694" y="98"/>
                  </a:lnTo>
                  <a:lnTo>
                    <a:pt x="694" y="98"/>
                  </a:lnTo>
                  <a:lnTo>
                    <a:pt x="668" y="74"/>
                  </a:lnTo>
                  <a:lnTo>
                    <a:pt x="642" y="54"/>
                  </a:lnTo>
                  <a:lnTo>
                    <a:pt x="612" y="38"/>
                  </a:lnTo>
                  <a:lnTo>
                    <a:pt x="578" y="24"/>
                  </a:lnTo>
                  <a:lnTo>
                    <a:pt x="542" y="14"/>
                  </a:lnTo>
                  <a:lnTo>
                    <a:pt x="504" y="6"/>
                  </a:lnTo>
                  <a:lnTo>
                    <a:pt x="462" y="2"/>
                  </a:lnTo>
                  <a:lnTo>
                    <a:pt x="418" y="0"/>
                  </a:lnTo>
                  <a:lnTo>
                    <a:pt x="418" y="0"/>
                  </a:lnTo>
                  <a:lnTo>
                    <a:pt x="360" y="0"/>
                  </a:lnTo>
                  <a:lnTo>
                    <a:pt x="360" y="0"/>
                  </a:lnTo>
                  <a:lnTo>
                    <a:pt x="334" y="2"/>
                  </a:lnTo>
                  <a:lnTo>
                    <a:pt x="302" y="6"/>
                  </a:lnTo>
                  <a:lnTo>
                    <a:pt x="264" y="16"/>
                  </a:lnTo>
                  <a:lnTo>
                    <a:pt x="244" y="22"/>
                  </a:lnTo>
                  <a:lnTo>
                    <a:pt x="222" y="30"/>
                  </a:lnTo>
                  <a:lnTo>
                    <a:pt x="200" y="40"/>
                  </a:lnTo>
                  <a:lnTo>
                    <a:pt x="176" y="50"/>
                  </a:lnTo>
                  <a:lnTo>
                    <a:pt x="154" y="64"/>
                  </a:lnTo>
                  <a:lnTo>
                    <a:pt x="130" y="80"/>
                  </a:lnTo>
                  <a:lnTo>
                    <a:pt x="110" y="100"/>
                  </a:lnTo>
                  <a:lnTo>
                    <a:pt x="88" y="120"/>
                  </a:lnTo>
                  <a:lnTo>
                    <a:pt x="88" y="120"/>
                  </a:lnTo>
                  <a:lnTo>
                    <a:pt x="76" y="132"/>
                  </a:lnTo>
                  <a:lnTo>
                    <a:pt x="66" y="146"/>
                  </a:lnTo>
                  <a:lnTo>
                    <a:pt x="46" y="174"/>
                  </a:lnTo>
                  <a:lnTo>
                    <a:pt x="30" y="204"/>
                  </a:lnTo>
                  <a:lnTo>
                    <a:pt x="18" y="238"/>
                  </a:lnTo>
                  <a:lnTo>
                    <a:pt x="10" y="274"/>
                  </a:lnTo>
                  <a:lnTo>
                    <a:pt x="4" y="312"/>
                  </a:lnTo>
                  <a:lnTo>
                    <a:pt x="0" y="352"/>
                  </a:lnTo>
                  <a:lnTo>
                    <a:pt x="0" y="392"/>
                  </a:lnTo>
                  <a:lnTo>
                    <a:pt x="0" y="392"/>
                  </a:lnTo>
                  <a:lnTo>
                    <a:pt x="34" y="35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1" name="组合 40"/>
          <p:cNvGrpSpPr/>
          <p:nvPr/>
        </p:nvGrpSpPr>
        <p:grpSpPr>
          <a:xfrm>
            <a:off x="1000176" y="1838559"/>
            <a:ext cx="2400300" cy="3565525"/>
            <a:chOff x="1862138" y="1901825"/>
            <a:chExt cx="2400300" cy="3565525"/>
          </a:xfrm>
        </p:grpSpPr>
        <p:sp>
          <p:nvSpPr>
            <p:cNvPr id="25" name="Freeform 24"/>
            <p:cNvSpPr>
              <a:spLocks/>
            </p:cNvSpPr>
            <p:nvPr/>
          </p:nvSpPr>
          <p:spPr bwMode="auto">
            <a:xfrm>
              <a:off x="2522538" y="3835400"/>
              <a:ext cx="368300" cy="457200"/>
            </a:xfrm>
            <a:custGeom>
              <a:avLst/>
              <a:gdLst>
                <a:gd name="T0" fmla="*/ 0 w 232"/>
                <a:gd name="T1" fmla="*/ 100 h 288"/>
                <a:gd name="T2" fmla="*/ 0 w 232"/>
                <a:gd name="T3" fmla="*/ 100 h 288"/>
                <a:gd name="T4" fmla="*/ 2 w 232"/>
                <a:gd name="T5" fmla="*/ 106 h 288"/>
                <a:gd name="T6" fmla="*/ 10 w 232"/>
                <a:gd name="T7" fmla="*/ 126 h 288"/>
                <a:gd name="T8" fmla="*/ 24 w 232"/>
                <a:gd name="T9" fmla="*/ 152 h 288"/>
                <a:gd name="T10" fmla="*/ 34 w 232"/>
                <a:gd name="T11" fmla="*/ 166 h 288"/>
                <a:gd name="T12" fmla="*/ 46 w 232"/>
                <a:gd name="T13" fmla="*/ 182 h 288"/>
                <a:gd name="T14" fmla="*/ 60 w 232"/>
                <a:gd name="T15" fmla="*/ 200 h 288"/>
                <a:gd name="T16" fmla="*/ 78 w 232"/>
                <a:gd name="T17" fmla="*/ 216 h 288"/>
                <a:gd name="T18" fmla="*/ 96 w 232"/>
                <a:gd name="T19" fmla="*/ 232 h 288"/>
                <a:gd name="T20" fmla="*/ 118 w 232"/>
                <a:gd name="T21" fmla="*/ 246 h 288"/>
                <a:gd name="T22" fmla="*/ 142 w 232"/>
                <a:gd name="T23" fmla="*/ 260 h 288"/>
                <a:gd name="T24" fmla="*/ 168 w 232"/>
                <a:gd name="T25" fmla="*/ 272 h 288"/>
                <a:gd name="T26" fmla="*/ 198 w 232"/>
                <a:gd name="T27" fmla="*/ 282 h 288"/>
                <a:gd name="T28" fmla="*/ 232 w 232"/>
                <a:gd name="T29" fmla="*/ 288 h 288"/>
                <a:gd name="T30" fmla="*/ 96 w 232"/>
                <a:gd name="T31" fmla="*/ 0 h 288"/>
                <a:gd name="T32" fmla="*/ 0 w 232"/>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288">
                  <a:moveTo>
                    <a:pt x="0" y="100"/>
                  </a:moveTo>
                  <a:lnTo>
                    <a:pt x="0" y="100"/>
                  </a:lnTo>
                  <a:lnTo>
                    <a:pt x="2" y="106"/>
                  </a:lnTo>
                  <a:lnTo>
                    <a:pt x="10" y="126"/>
                  </a:lnTo>
                  <a:lnTo>
                    <a:pt x="24" y="152"/>
                  </a:lnTo>
                  <a:lnTo>
                    <a:pt x="34" y="166"/>
                  </a:lnTo>
                  <a:lnTo>
                    <a:pt x="46" y="182"/>
                  </a:lnTo>
                  <a:lnTo>
                    <a:pt x="60" y="200"/>
                  </a:lnTo>
                  <a:lnTo>
                    <a:pt x="78" y="216"/>
                  </a:lnTo>
                  <a:lnTo>
                    <a:pt x="96" y="232"/>
                  </a:lnTo>
                  <a:lnTo>
                    <a:pt x="118" y="246"/>
                  </a:lnTo>
                  <a:lnTo>
                    <a:pt x="142" y="260"/>
                  </a:lnTo>
                  <a:lnTo>
                    <a:pt x="168" y="272"/>
                  </a:lnTo>
                  <a:lnTo>
                    <a:pt x="198" y="282"/>
                  </a:lnTo>
                  <a:lnTo>
                    <a:pt x="232" y="288"/>
                  </a:lnTo>
                  <a:lnTo>
                    <a:pt x="96" y="0"/>
                  </a:lnTo>
                  <a:lnTo>
                    <a:pt x="0" y="10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3255963" y="3835400"/>
              <a:ext cx="365125" cy="457200"/>
            </a:xfrm>
            <a:custGeom>
              <a:avLst/>
              <a:gdLst>
                <a:gd name="T0" fmla="*/ 230 w 230"/>
                <a:gd name="T1" fmla="*/ 100 h 288"/>
                <a:gd name="T2" fmla="*/ 230 w 230"/>
                <a:gd name="T3" fmla="*/ 100 h 288"/>
                <a:gd name="T4" fmla="*/ 228 w 230"/>
                <a:gd name="T5" fmla="*/ 106 h 288"/>
                <a:gd name="T6" fmla="*/ 220 w 230"/>
                <a:gd name="T7" fmla="*/ 126 h 288"/>
                <a:gd name="T8" fmla="*/ 206 w 230"/>
                <a:gd name="T9" fmla="*/ 152 h 288"/>
                <a:gd name="T10" fmla="*/ 196 w 230"/>
                <a:gd name="T11" fmla="*/ 166 h 288"/>
                <a:gd name="T12" fmla="*/ 184 w 230"/>
                <a:gd name="T13" fmla="*/ 182 h 288"/>
                <a:gd name="T14" fmla="*/ 170 w 230"/>
                <a:gd name="T15" fmla="*/ 200 h 288"/>
                <a:gd name="T16" fmla="*/ 154 w 230"/>
                <a:gd name="T17" fmla="*/ 216 h 288"/>
                <a:gd name="T18" fmla="*/ 134 w 230"/>
                <a:gd name="T19" fmla="*/ 232 h 288"/>
                <a:gd name="T20" fmla="*/ 114 w 230"/>
                <a:gd name="T21" fmla="*/ 246 h 288"/>
                <a:gd name="T22" fmla="*/ 90 w 230"/>
                <a:gd name="T23" fmla="*/ 260 h 288"/>
                <a:gd name="T24" fmla="*/ 62 w 230"/>
                <a:gd name="T25" fmla="*/ 272 h 288"/>
                <a:gd name="T26" fmla="*/ 32 w 230"/>
                <a:gd name="T27" fmla="*/ 282 h 288"/>
                <a:gd name="T28" fmla="*/ 0 w 230"/>
                <a:gd name="T29" fmla="*/ 288 h 288"/>
                <a:gd name="T30" fmla="*/ 136 w 230"/>
                <a:gd name="T31" fmla="*/ 0 h 288"/>
                <a:gd name="T32" fmla="*/ 230 w 230"/>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288">
                  <a:moveTo>
                    <a:pt x="230" y="100"/>
                  </a:moveTo>
                  <a:lnTo>
                    <a:pt x="230" y="100"/>
                  </a:lnTo>
                  <a:lnTo>
                    <a:pt x="228" y="106"/>
                  </a:lnTo>
                  <a:lnTo>
                    <a:pt x="220" y="126"/>
                  </a:lnTo>
                  <a:lnTo>
                    <a:pt x="206" y="152"/>
                  </a:lnTo>
                  <a:lnTo>
                    <a:pt x="196" y="166"/>
                  </a:lnTo>
                  <a:lnTo>
                    <a:pt x="184" y="182"/>
                  </a:lnTo>
                  <a:lnTo>
                    <a:pt x="170" y="200"/>
                  </a:lnTo>
                  <a:lnTo>
                    <a:pt x="154" y="216"/>
                  </a:lnTo>
                  <a:lnTo>
                    <a:pt x="134" y="232"/>
                  </a:lnTo>
                  <a:lnTo>
                    <a:pt x="114" y="246"/>
                  </a:lnTo>
                  <a:lnTo>
                    <a:pt x="90" y="260"/>
                  </a:lnTo>
                  <a:lnTo>
                    <a:pt x="62" y="272"/>
                  </a:lnTo>
                  <a:lnTo>
                    <a:pt x="32" y="282"/>
                  </a:lnTo>
                  <a:lnTo>
                    <a:pt x="0" y="288"/>
                  </a:lnTo>
                  <a:lnTo>
                    <a:pt x="136" y="0"/>
                  </a:lnTo>
                  <a:lnTo>
                    <a:pt x="230" y="10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2382838" y="2184400"/>
              <a:ext cx="1377950" cy="1479550"/>
            </a:xfrm>
            <a:custGeom>
              <a:avLst/>
              <a:gdLst>
                <a:gd name="T0" fmla="*/ 822 w 868"/>
                <a:gd name="T1" fmla="*/ 534 h 932"/>
                <a:gd name="T2" fmla="*/ 828 w 868"/>
                <a:gd name="T3" fmla="*/ 534 h 932"/>
                <a:gd name="T4" fmla="*/ 846 w 868"/>
                <a:gd name="T5" fmla="*/ 532 h 932"/>
                <a:gd name="T6" fmla="*/ 858 w 868"/>
                <a:gd name="T7" fmla="*/ 526 h 932"/>
                <a:gd name="T8" fmla="*/ 866 w 868"/>
                <a:gd name="T9" fmla="*/ 516 h 932"/>
                <a:gd name="T10" fmla="*/ 868 w 868"/>
                <a:gd name="T11" fmla="*/ 506 h 932"/>
                <a:gd name="T12" fmla="*/ 868 w 868"/>
                <a:gd name="T13" fmla="*/ 262 h 932"/>
                <a:gd name="T14" fmla="*/ 858 w 868"/>
                <a:gd name="T15" fmla="*/ 242 h 932"/>
                <a:gd name="T16" fmla="*/ 846 w 868"/>
                <a:gd name="T17" fmla="*/ 232 h 932"/>
                <a:gd name="T18" fmla="*/ 828 w 868"/>
                <a:gd name="T19" fmla="*/ 230 h 932"/>
                <a:gd name="T20" fmla="*/ 826 w 868"/>
                <a:gd name="T21" fmla="*/ 230 h 932"/>
                <a:gd name="T22" fmla="*/ 822 w 868"/>
                <a:gd name="T23" fmla="*/ 238 h 932"/>
                <a:gd name="T24" fmla="*/ 800 w 868"/>
                <a:gd name="T25" fmla="*/ 216 h 932"/>
                <a:gd name="T26" fmla="*/ 792 w 868"/>
                <a:gd name="T27" fmla="*/ 184 h 932"/>
                <a:gd name="T28" fmla="*/ 772 w 868"/>
                <a:gd name="T29" fmla="*/ 126 h 932"/>
                <a:gd name="T30" fmla="*/ 746 w 868"/>
                <a:gd name="T31" fmla="*/ 70 h 932"/>
                <a:gd name="T32" fmla="*/ 716 w 868"/>
                <a:gd name="T33" fmla="*/ 22 h 932"/>
                <a:gd name="T34" fmla="*/ 700 w 868"/>
                <a:gd name="T35" fmla="*/ 0 h 932"/>
                <a:gd name="T36" fmla="*/ 664 w 868"/>
                <a:gd name="T37" fmla="*/ 32 h 932"/>
                <a:gd name="T38" fmla="*/ 588 w 868"/>
                <a:gd name="T39" fmla="*/ 82 h 932"/>
                <a:gd name="T40" fmla="*/ 506 w 868"/>
                <a:gd name="T41" fmla="*/ 120 h 932"/>
                <a:gd name="T42" fmla="*/ 420 w 868"/>
                <a:gd name="T43" fmla="*/ 148 h 932"/>
                <a:gd name="T44" fmla="*/ 334 w 868"/>
                <a:gd name="T45" fmla="*/ 166 h 932"/>
                <a:gd name="T46" fmla="*/ 250 w 868"/>
                <a:gd name="T47" fmla="*/ 176 h 932"/>
                <a:gd name="T48" fmla="*/ 144 w 868"/>
                <a:gd name="T49" fmla="*/ 184 h 932"/>
                <a:gd name="T50" fmla="*/ 88 w 868"/>
                <a:gd name="T51" fmla="*/ 184 h 932"/>
                <a:gd name="T52" fmla="*/ 74 w 868"/>
                <a:gd name="T53" fmla="*/ 184 h 932"/>
                <a:gd name="T54" fmla="*/ 68 w 868"/>
                <a:gd name="T55" fmla="*/ 200 h 932"/>
                <a:gd name="T56" fmla="*/ 66 w 868"/>
                <a:gd name="T57" fmla="*/ 238 h 932"/>
                <a:gd name="T58" fmla="*/ 46 w 868"/>
                <a:gd name="T59" fmla="*/ 238 h 932"/>
                <a:gd name="T60" fmla="*/ 24 w 868"/>
                <a:gd name="T61" fmla="*/ 234 h 932"/>
                <a:gd name="T62" fmla="*/ 10 w 868"/>
                <a:gd name="T63" fmla="*/ 238 h 932"/>
                <a:gd name="T64" fmla="*/ 2 w 868"/>
                <a:gd name="T65" fmla="*/ 246 h 932"/>
                <a:gd name="T66" fmla="*/ 0 w 868"/>
                <a:gd name="T67" fmla="*/ 262 h 932"/>
                <a:gd name="T68" fmla="*/ 0 w 868"/>
                <a:gd name="T69" fmla="*/ 506 h 932"/>
                <a:gd name="T70" fmla="*/ 4 w 868"/>
                <a:gd name="T71" fmla="*/ 526 h 932"/>
                <a:gd name="T72" fmla="*/ 16 w 868"/>
                <a:gd name="T73" fmla="*/ 536 h 932"/>
                <a:gd name="T74" fmla="*/ 34 w 868"/>
                <a:gd name="T75" fmla="*/ 538 h 932"/>
                <a:gd name="T76" fmla="*/ 66 w 868"/>
                <a:gd name="T77" fmla="*/ 522 h 932"/>
                <a:gd name="T78" fmla="*/ 66 w 868"/>
                <a:gd name="T79" fmla="*/ 548 h 932"/>
                <a:gd name="T80" fmla="*/ 94 w 868"/>
                <a:gd name="T81" fmla="*/ 642 h 932"/>
                <a:gd name="T82" fmla="*/ 132 w 868"/>
                <a:gd name="T83" fmla="*/ 726 h 932"/>
                <a:gd name="T84" fmla="*/ 180 w 868"/>
                <a:gd name="T85" fmla="*/ 798 h 932"/>
                <a:gd name="T86" fmla="*/ 238 w 868"/>
                <a:gd name="T87" fmla="*/ 858 h 932"/>
                <a:gd name="T88" fmla="*/ 282 w 868"/>
                <a:gd name="T89" fmla="*/ 886 h 932"/>
                <a:gd name="T90" fmla="*/ 330 w 868"/>
                <a:gd name="T91" fmla="*/ 910 h 932"/>
                <a:gd name="T92" fmla="*/ 380 w 868"/>
                <a:gd name="T93" fmla="*/ 926 h 932"/>
                <a:gd name="T94" fmla="*/ 430 w 868"/>
                <a:gd name="T95" fmla="*/ 932 h 932"/>
                <a:gd name="T96" fmla="*/ 458 w 868"/>
                <a:gd name="T97" fmla="*/ 930 h 932"/>
                <a:gd name="T98" fmla="*/ 512 w 868"/>
                <a:gd name="T99" fmla="*/ 920 h 932"/>
                <a:gd name="T100" fmla="*/ 562 w 868"/>
                <a:gd name="T101" fmla="*/ 900 h 932"/>
                <a:gd name="T102" fmla="*/ 608 w 868"/>
                <a:gd name="T103" fmla="*/ 872 h 932"/>
                <a:gd name="T104" fmla="*/ 630 w 868"/>
                <a:gd name="T105" fmla="*/ 858 h 932"/>
                <a:gd name="T106" fmla="*/ 680 w 868"/>
                <a:gd name="T107" fmla="*/ 798 h 932"/>
                <a:gd name="T108" fmla="*/ 728 w 868"/>
                <a:gd name="T109" fmla="*/ 726 h 932"/>
                <a:gd name="T110" fmla="*/ 768 w 868"/>
                <a:gd name="T111" fmla="*/ 642 h 932"/>
                <a:gd name="T112" fmla="*/ 800 w 868"/>
                <a:gd name="T113" fmla="*/ 548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8" h="932">
                  <a:moveTo>
                    <a:pt x="800" y="522"/>
                  </a:moveTo>
                  <a:lnTo>
                    <a:pt x="822" y="534"/>
                  </a:lnTo>
                  <a:lnTo>
                    <a:pt x="828" y="534"/>
                  </a:lnTo>
                  <a:lnTo>
                    <a:pt x="828" y="534"/>
                  </a:lnTo>
                  <a:lnTo>
                    <a:pt x="838" y="534"/>
                  </a:lnTo>
                  <a:lnTo>
                    <a:pt x="846" y="532"/>
                  </a:lnTo>
                  <a:lnTo>
                    <a:pt x="852" y="530"/>
                  </a:lnTo>
                  <a:lnTo>
                    <a:pt x="858" y="526"/>
                  </a:lnTo>
                  <a:lnTo>
                    <a:pt x="862" y="522"/>
                  </a:lnTo>
                  <a:lnTo>
                    <a:pt x="866" y="516"/>
                  </a:lnTo>
                  <a:lnTo>
                    <a:pt x="868" y="512"/>
                  </a:lnTo>
                  <a:lnTo>
                    <a:pt x="868" y="506"/>
                  </a:lnTo>
                  <a:lnTo>
                    <a:pt x="868" y="262"/>
                  </a:lnTo>
                  <a:lnTo>
                    <a:pt x="868" y="262"/>
                  </a:lnTo>
                  <a:lnTo>
                    <a:pt x="866" y="252"/>
                  </a:lnTo>
                  <a:lnTo>
                    <a:pt x="858" y="242"/>
                  </a:lnTo>
                  <a:lnTo>
                    <a:pt x="852" y="236"/>
                  </a:lnTo>
                  <a:lnTo>
                    <a:pt x="846" y="232"/>
                  </a:lnTo>
                  <a:lnTo>
                    <a:pt x="838" y="230"/>
                  </a:lnTo>
                  <a:lnTo>
                    <a:pt x="828" y="230"/>
                  </a:lnTo>
                  <a:lnTo>
                    <a:pt x="828" y="230"/>
                  </a:lnTo>
                  <a:lnTo>
                    <a:pt x="826" y="230"/>
                  </a:lnTo>
                  <a:lnTo>
                    <a:pt x="824" y="232"/>
                  </a:lnTo>
                  <a:lnTo>
                    <a:pt x="822" y="238"/>
                  </a:lnTo>
                  <a:lnTo>
                    <a:pt x="800" y="238"/>
                  </a:lnTo>
                  <a:lnTo>
                    <a:pt x="800" y="216"/>
                  </a:lnTo>
                  <a:lnTo>
                    <a:pt x="800" y="216"/>
                  </a:lnTo>
                  <a:lnTo>
                    <a:pt x="792" y="184"/>
                  </a:lnTo>
                  <a:lnTo>
                    <a:pt x="784" y="154"/>
                  </a:lnTo>
                  <a:lnTo>
                    <a:pt x="772" y="126"/>
                  </a:lnTo>
                  <a:lnTo>
                    <a:pt x="760" y="98"/>
                  </a:lnTo>
                  <a:lnTo>
                    <a:pt x="746" y="70"/>
                  </a:lnTo>
                  <a:lnTo>
                    <a:pt x="732" y="46"/>
                  </a:lnTo>
                  <a:lnTo>
                    <a:pt x="716" y="22"/>
                  </a:lnTo>
                  <a:lnTo>
                    <a:pt x="700" y="0"/>
                  </a:lnTo>
                  <a:lnTo>
                    <a:pt x="700" y="0"/>
                  </a:lnTo>
                  <a:lnTo>
                    <a:pt x="682" y="16"/>
                  </a:lnTo>
                  <a:lnTo>
                    <a:pt x="664" y="32"/>
                  </a:lnTo>
                  <a:lnTo>
                    <a:pt x="628" y="58"/>
                  </a:lnTo>
                  <a:lnTo>
                    <a:pt x="588" y="82"/>
                  </a:lnTo>
                  <a:lnTo>
                    <a:pt x="548" y="102"/>
                  </a:lnTo>
                  <a:lnTo>
                    <a:pt x="506" y="120"/>
                  </a:lnTo>
                  <a:lnTo>
                    <a:pt x="462" y="136"/>
                  </a:lnTo>
                  <a:lnTo>
                    <a:pt x="420" y="148"/>
                  </a:lnTo>
                  <a:lnTo>
                    <a:pt x="376" y="158"/>
                  </a:lnTo>
                  <a:lnTo>
                    <a:pt x="334" y="166"/>
                  </a:lnTo>
                  <a:lnTo>
                    <a:pt x="292" y="172"/>
                  </a:lnTo>
                  <a:lnTo>
                    <a:pt x="250" y="176"/>
                  </a:lnTo>
                  <a:lnTo>
                    <a:pt x="212" y="180"/>
                  </a:lnTo>
                  <a:lnTo>
                    <a:pt x="144" y="184"/>
                  </a:lnTo>
                  <a:lnTo>
                    <a:pt x="88" y="184"/>
                  </a:lnTo>
                  <a:lnTo>
                    <a:pt x="88" y="184"/>
                  </a:lnTo>
                  <a:lnTo>
                    <a:pt x="74" y="184"/>
                  </a:lnTo>
                  <a:lnTo>
                    <a:pt x="74" y="184"/>
                  </a:lnTo>
                  <a:lnTo>
                    <a:pt x="70" y="192"/>
                  </a:lnTo>
                  <a:lnTo>
                    <a:pt x="68" y="200"/>
                  </a:lnTo>
                  <a:lnTo>
                    <a:pt x="66" y="216"/>
                  </a:lnTo>
                  <a:lnTo>
                    <a:pt x="66" y="238"/>
                  </a:lnTo>
                  <a:lnTo>
                    <a:pt x="46" y="238"/>
                  </a:lnTo>
                  <a:lnTo>
                    <a:pt x="46" y="238"/>
                  </a:lnTo>
                  <a:lnTo>
                    <a:pt x="34" y="236"/>
                  </a:lnTo>
                  <a:lnTo>
                    <a:pt x="24" y="234"/>
                  </a:lnTo>
                  <a:lnTo>
                    <a:pt x="16" y="236"/>
                  </a:lnTo>
                  <a:lnTo>
                    <a:pt x="10" y="238"/>
                  </a:lnTo>
                  <a:lnTo>
                    <a:pt x="4" y="242"/>
                  </a:lnTo>
                  <a:lnTo>
                    <a:pt x="2" y="246"/>
                  </a:lnTo>
                  <a:lnTo>
                    <a:pt x="0" y="254"/>
                  </a:lnTo>
                  <a:lnTo>
                    <a:pt x="0" y="262"/>
                  </a:lnTo>
                  <a:lnTo>
                    <a:pt x="0" y="506"/>
                  </a:lnTo>
                  <a:lnTo>
                    <a:pt x="0" y="506"/>
                  </a:lnTo>
                  <a:lnTo>
                    <a:pt x="2" y="518"/>
                  </a:lnTo>
                  <a:lnTo>
                    <a:pt x="4" y="526"/>
                  </a:lnTo>
                  <a:lnTo>
                    <a:pt x="10" y="532"/>
                  </a:lnTo>
                  <a:lnTo>
                    <a:pt x="16" y="536"/>
                  </a:lnTo>
                  <a:lnTo>
                    <a:pt x="24" y="538"/>
                  </a:lnTo>
                  <a:lnTo>
                    <a:pt x="34" y="538"/>
                  </a:lnTo>
                  <a:lnTo>
                    <a:pt x="46" y="534"/>
                  </a:lnTo>
                  <a:lnTo>
                    <a:pt x="66" y="522"/>
                  </a:lnTo>
                  <a:lnTo>
                    <a:pt x="66" y="548"/>
                  </a:lnTo>
                  <a:lnTo>
                    <a:pt x="66" y="548"/>
                  </a:lnTo>
                  <a:lnTo>
                    <a:pt x="80" y="596"/>
                  </a:lnTo>
                  <a:lnTo>
                    <a:pt x="94" y="642"/>
                  </a:lnTo>
                  <a:lnTo>
                    <a:pt x="112" y="684"/>
                  </a:lnTo>
                  <a:lnTo>
                    <a:pt x="132" y="726"/>
                  </a:lnTo>
                  <a:lnTo>
                    <a:pt x="156" y="764"/>
                  </a:lnTo>
                  <a:lnTo>
                    <a:pt x="180" y="798"/>
                  </a:lnTo>
                  <a:lnTo>
                    <a:pt x="208" y="830"/>
                  </a:lnTo>
                  <a:lnTo>
                    <a:pt x="238" y="858"/>
                  </a:lnTo>
                  <a:lnTo>
                    <a:pt x="238" y="858"/>
                  </a:lnTo>
                  <a:lnTo>
                    <a:pt x="282" y="886"/>
                  </a:lnTo>
                  <a:lnTo>
                    <a:pt x="306" y="900"/>
                  </a:lnTo>
                  <a:lnTo>
                    <a:pt x="330" y="910"/>
                  </a:lnTo>
                  <a:lnTo>
                    <a:pt x="354" y="920"/>
                  </a:lnTo>
                  <a:lnTo>
                    <a:pt x="380" y="926"/>
                  </a:lnTo>
                  <a:lnTo>
                    <a:pt x="404" y="930"/>
                  </a:lnTo>
                  <a:lnTo>
                    <a:pt x="430" y="932"/>
                  </a:lnTo>
                  <a:lnTo>
                    <a:pt x="430" y="932"/>
                  </a:lnTo>
                  <a:lnTo>
                    <a:pt x="458" y="930"/>
                  </a:lnTo>
                  <a:lnTo>
                    <a:pt x="486" y="926"/>
                  </a:lnTo>
                  <a:lnTo>
                    <a:pt x="512" y="920"/>
                  </a:lnTo>
                  <a:lnTo>
                    <a:pt x="538" y="910"/>
                  </a:lnTo>
                  <a:lnTo>
                    <a:pt x="562" y="900"/>
                  </a:lnTo>
                  <a:lnTo>
                    <a:pt x="586" y="886"/>
                  </a:lnTo>
                  <a:lnTo>
                    <a:pt x="608" y="872"/>
                  </a:lnTo>
                  <a:lnTo>
                    <a:pt x="630" y="858"/>
                  </a:lnTo>
                  <a:lnTo>
                    <a:pt x="630" y="858"/>
                  </a:lnTo>
                  <a:lnTo>
                    <a:pt x="656" y="830"/>
                  </a:lnTo>
                  <a:lnTo>
                    <a:pt x="680" y="798"/>
                  </a:lnTo>
                  <a:lnTo>
                    <a:pt x="706" y="764"/>
                  </a:lnTo>
                  <a:lnTo>
                    <a:pt x="728" y="726"/>
                  </a:lnTo>
                  <a:lnTo>
                    <a:pt x="750" y="684"/>
                  </a:lnTo>
                  <a:lnTo>
                    <a:pt x="768" y="642"/>
                  </a:lnTo>
                  <a:lnTo>
                    <a:pt x="786" y="596"/>
                  </a:lnTo>
                  <a:lnTo>
                    <a:pt x="800" y="548"/>
                  </a:lnTo>
                  <a:lnTo>
                    <a:pt x="800" y="52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2176463" y="1901825"/>
              <a:ext cx="1790700" cy="1958975"/>
            </a:xfrm>
            <a:custGeom>
              <a:avLst/>
              <a:gdLst>
                <a:gd name="T0" fmla="*/ 282 w 1128"/>
                <a:gd name="T1" fmla="*/ 1108 h 1234"/>
                <a:gd name="T2" fmla="*/ 338 w 1128"/>
                <a:gd name="T3" fmla="*/ 1060 h 1234"/>
                <a:gd name="T4" fmla="*/ 252 w 1128"/>
                <a:gd name="T5" fmla="*/ 970 h 1234"/>
                <a:gd name="T6" fmla="*/ 178 w 1128"/>
                <a:gd name="T7" fmla="*/ 812 h 1234"/>
                <a:gd name="T8" fmla="*/ 132 w 1128"/>
                <a:gd name="T9" fmla="*/ 756 h 1234"/>
                <a:gd name="T10" fmla="*/ 88 w 1128"/>
                <a:gd name="T11" fmla="*/ 714 h 1234"/>
                <a:gd name="T12" fmla="*/ 82 w 1128"/>
                <a:gd name="T13" fmla="*/ 440 h 1234"/>
                <a:gd name="T14" fmla="*/ 106 w 1128"/>
                <a:gd name="T15" fmla="*/ 394 h 1234"/>
                <a:gd name="T16" fmla="*/ 166 w 1128"/>
                <a:gd name="T17" fmla="*/ 370 h 1234"/>
                <a:gd name="T18" fmla="*/ 174 w 1128"/>
                <a:gd name="T19" fmla="*/ 334 h 1234"/>
                <a:gd name="T20" fmla="*/ 192 w 1128"/>
                <a:gd name="T21" fmla="*/ 328 h 1234"/>
                <a:gd name="T22" fmla="*/ 272 w 1128"/>
                <a:gd name="T23" fmla="*/ 328 h 1234"/>
                <a:gd name="T24" fmla="*/ 456 w 1128"/>
                <a:gd name="T25" fmla="*/ 308 h 1234"/>
                <a:gd name="T26" fmla="*/ 622 w 1128"/>
                <a:gd name="T27" fmla="*/ 260 h 1234"/>
                <a:gd name="T28" fmla="*/ 776 w 1128"/>
                <a:gd name="T29" fmla="*/ 170 h 1234"/>
                <a:gd name="T30" fmla="*/ 818 w 1128"/>
                <a:gd name="T31" fmla="*/ 128 h 1234"/>
                <a:gd name="T32" fmla="*/ 830 w 1128"/>
                <a:gd name="T33" fmla="*/ 108 h 1234"/>
                <a:gd name="T34" fmla="*/ 890 w 1128"/>
                <a:gd name="T35" fmla="*/ 194 h 1234"/>
                <a:gd name="T36" fmla="*/ 948 w 1128"/>
                <a:gd name="T37" fmla="*/ 332 h 1234"/>
                <a:gd name="T38" fmla="*/ 988 w 1128"/>
                <a:gd name="T39" fmla="*/ 378 h 1234"/>
                <a:gd name="T40" fmla="*/ 1030 w 1128"/>
                <a:gd name="T41" fmla="*/ 416 h 1234"/>
                <a:gd name="T42" fmla="*/ 1038 w 1128"/>
                <a:gd name="T43" fmla="*/ 684 h 1234"/>
                <a:gd name="T44" fmla="*/ 1012 w 1128"/>
                <a:gd name="T45" fmla="*/ 740 h 1234"/>
                <a:gd name="T46" fmla="*/ 958 w 1128"/>
                <a:gd name="T47" fmla="*/ 764 h 1234"/>
                <a:gd name="T48" fmla="*/ 912 w 1128"/>
                <a:gd name="T49" fmla="*/ 896 h 1234"/>
                <a:gd name="T50" fmla="*/ 816 w 1128"/>
                <a:gd name="T51" fmla="*/ 1032 h 1234"/>
                <a:gd name="T52" fmla="*/ 828 w 1128"/>
                <a:gd name="T53" fmla="*/ 1088 h 1234"/>
                <a:gd name="T54" fmla="*/ 856 w 1128"/>
                <a:gd name="T55" fmla="*/ 1134 h 1234"/>
                <a:gd name="T56" fmla="*/ 904 w 1128"/>
                <a:gd name="T57" fmla="*/ 1170 h 1234"/>
                <a:gd name="T58" fmla="*/ 1016 w 1128"/>
                <a:gd name="T59" fmla="*/ 1212 h 1234"/>
                <a:gd name="T60" fmla="*/ 1128 w 1128"/>
                <a:gd name="T61" fmla="*/ 726 h 1234"/>
                <a:gd name="T62" fmla="*/ 1122 w 1128"/>
                <a:gd name="T63" fmla="*/ 590 h 1234"/>
                <a:gd name="T64" fmla="*/ 1098 w 1128"/>
                <a:gd name="T65" fmla="*/ 436 h 1234"/>
                <a:gd name="T66" fmla="*/ 1056 w 1128"/>
                <a:gd name="T67" fmla="*/ 312 h 1234"/>
                <a:gd name="T68" fmla="*/ 1000 w 1128"/>
                <a:gd name="T69" fmla="*/ 214 h 1234"/>
                <a:gd name="T70" fmla="*/ 918 w 1128"/>
                <a:gd name="T71" fmla="*/ 122 h 1234"/>
                <a:gd name="T72" fmla="*/ 778 w 1128"/>
                <a:gd name="T73" fmla="*/ 36 h 1234"/>
                <a:gd name="T74" fmla="*/ 684 w 1128"/>
                <a:gd name="T75" fmla="*/ 6 h 1234"/>
                <a:gd name="T76" fmla="*/ 582 w 1128"/>
                <a:gd name="T77" fmla="*/ 6 h 1234"/>
                <a:gd name="T78" fmla="*/ 512 w 1128"/>
                <a:gd name="T79" fmla="*/ 2 h 1234"/>
                <a:gd name="T80" fmla="*/ 414 w 1128"/>
                <a:gd name="T81" fmla="*/ 12 h 1234"/>
                <a:gd name="T82" fmla="*/ 308 w 1128"/>
                <a:gd name="T83" fmla="*/ 52 h 1234"/>
                <a:gd name="T84" fmla="*/ 168 w 1128"/>
                <a:gd name="T85" fmla="*/ 154 h 1234"/>
                <a:gd name="T86" fmla="*/ 106 w 1128"/>
                <a:gd name="T87" fmla="*/ 236 h 1234"/>
                <a:gd name="T88" fmla="*/ 54 w 1128"/>
                <a:gd name="T89" fmla="*/ 340 h 1234"/>
                <a:gd name="T90" fmla="*/ 18 w 1128"/>
                <a:gd name="T91" fmla="*/ 472 h 1234"/>
                <a:gd name="T92" fmla="*/ 0 w 1128"/>
                <a:gd name="T93" fmla="*/ 634 h 1234"/>
                <a:gd name="T94" fmla="*/ 0 w 1128"/>
                <a:gd name="T95" fmla="*/ 1234 h 1234"/>
                <a:gd name="T96" fmla="*/ 154 w 1128"/>
                <a:gd name="T97" fmla="*/ 1198 h 1234"/>
                <a:gd name="T98" fmla="*/ 236 w 1128"/>
                <a:gd name="T99" fmla="*/ 115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8" h="1234">
                  <a:moveTo>
                    <a:pt x="264" y="1134"/>
                  </a:moveTo>
                  <a:lnTo>
                    <a:pt x="264" y="1134"/>
                  </a:lnTo>
                  <a:lnTo>
                    <a:pt x="272" y="1120"/>
                  </a:lnTo>
                  <a:lnTo>
                    <a:pt x="282" y="1108"/>
                  </a:lnTo>
                  <a:lnTo>
                    <a:pt x="290" y="1096"/>
                  </a:lnTo>
                  <a:lnTo>
                    <a:pt x="300" y="1088"/>
                  </a:lnTo>
                  <a:lnTo>
                    <a:pt x="320" y="1072"/>
                  </a:lnTo>
                  <a:lnTo>
                    <a:pt x="338" y="1060"/>
                  </a:lnTo>
                  <a:lnTo>
                    <a:pt x="338" y="1060"/>
                  </a:lnTo>
                  <a:lnTo>
                    <a:pt x="306" y="1032"/>
                  </a:lnTo>
                  <a:lnTo>
                    <a:pt x="278" y="1002"/>
                  </a:lnTo>
                  <a:lnTo>
                    <a:pt x="252" y="970"/>
                  </a:lnTo>
                  <a:lnTo>
                    <a:pt x="230" y="934"/>
                  </a:lnTo>
                  <a:lnTo>
                    <a:pt x="210" y="896"/>
                  </a:lnTo>
                  <a:lnTo>
                    <a:pt x="194" y="856"/>
                  </a:lnTo>
                  <a:lnTo>
                    <a:pt x="178" y="812"/>
                  </a:lnTo>
                  <a:lnTo>
                    <a:pt x="166" y="764"/>
                  </a:lnTo>
                  <a:lnTo>
                    <a:pt x="166" y="764"/>
                  </a:lnTo>
                  <a:lnTo>
                    <a:pt x="148" y="762"/>
                  </a:lnTo>
                  <a:lnTo>
                    <a:pt x="132" y="756"/>
                  </a:lnTo>
                  <a:lnTo>
                    <a:pt x="118" y="750"/>
                  </a:lnTo>
                  <a:lnTo>
                    <a:pt x="106" y="740"/>
                  </a:lnTo>
                  <a:lnTo>
                    <a:pt x="96" y="728"/>
                  </a:lnTo>
                  <a:lnTo>
                    <a:pt x="88" y="714"/>
                  </a:lnTo>
                  <a:lnTo>
                    <a:pt x="84" y="698"/>
                  </a:lnTo>
                  <a:lnTo>
                    <a:pt x="82" y="684"/>
                  </a:lnTo>
                  <a:lnTo>
                    <a:pt x="82" y="440"/>
                  </a:lnTo>
                  <a:lnTo>
                    <a:pt x="82" y="440"/>
                  </a:lnTo>
                  <a:lnTo>
                    <a:pt x="84" y="428"/>
                  </a:lnTo>
                  <a:lnTo>
                    <a:pt x="88" y="416"/>
                  </a:lnTo>
                  <a:lnTo>
                    <a:pt x="96" y="404"/>
                  </a:lnTo>
                  <a:lnTo>
                    <a:pt x="106" y="394"/>
                  </a:lnTo>
                  <a:lnTo>
                    <a:pt x="118" y="384"/>
                  </a:lnTo>
                  <a:lnTo>
                    <a:pt x="132" y="378"/>
                  </a:lnTo>
                  <a:lnTo>
                    <a:pt x="148" y="372"/>
                  </a:lnTo>
                  <a:lnTo>
                    <a:pt x="166" y="370"/>
                  </a:lnTo>
                  <a:lnTo>
                    <a:pt x="166" y="370"/>
                  </a:lnTo>
                  <a:lnTo>
                    <a:pt x="168" y="358"/>
                  </a:lnTo>
                  <a:lnTo>
                    <a:pt x="172" y="346"/>
                  </a:lnTo>
                  <a:lnTo>
                    <a:pt x="174" y="334"/>
                  </a:lnTo>
                  <a:lnTo>
                    <a:pt x="176" y="324"/>
                  </a:lnTo>
                  <a:lnTo>
                    <a:pt x="176" y="324"/>
                  </a:lnTo>
                  <a:lnTo>
                    <a:pt x="182" y="328"/>
                  </a:lnTo>
                  <a:lnTo>
                    <a:pt x="192" y="328"/>
                  </a:lnTo>
                  <a:lnTo>
                    <a:pt x="218" y="330"/>
                  </a:lnTo>
                  <a:lnTo>
                    <a:pt x="218" y="330"/>
                  </a:lnTo>
                  <a:lnTo>
                    <a:pt x="218" y="330"/>
                  </a:lnTo>
                  <a:lnTo>
                    <a:pt x="272" y="328"/>
                  </a:lnTo>
                  <a:lnTo>
                    <a:pt x="340" y="324"/>
                  </a:lnTo>
                  <a:lnTo>
                    <a:pt x="378" y="320"/>
                  </a:lnTo>
                  <a:lnTo>
                    <a:pt x="416" y="314"/>
                  </a:lnTo>
                  <a:lnTo>
                    <a:pt x="456" y="308"/>
                  </a:lnTo>
                  <a:lnTo>
                    <a:pt x="498" y="300"/>
                  </a:lnTo>
                  <a:lnTo>
                    <a:pt x="540" y="288"/>
                  </a:lnTo>
                  <a:lnTo>
                    <a:pt x="582" y="276"/>
                  </a:lnTo>
                  <a:lnTo>
                    <a:pt x="622" y="260"/>
                  </a:lnTo>
                  <a:lnTo>
                    <a:pt x="664" y="242"/>
                  </a:lnTo>
                  <a:lnTo>
                    <a:pt x="704" y="222"/>
                  </a:lnTo>
                  <a:lnTo>
                    <a:pt x="740" y="198"/>
                  </a:lnTo>
                  <a:lnTo>
                    <a:pt x="776" y="170"/>
                  </a:lnTo>
                  <a:lnTo>
                    <a:pt x="810" y="140"/>
                  </a:lnTo>
                  <a:lnTo>
                    <a:pt x="810" y="140"/>
                  </a:lnTo>
                  <a:lnTo>
                    <a:pt x="814" y="134"/>
                  </a:lnTo>
                  <a:lnTo>
                    <a:pt x="818" y="128"/>
                  </a:lnTo>
                  <a:lnTo>
                    <a:pt x="822" y="124"/>
                  </a:lnTo>
                  <a:lnTo>
                    <a:pt x="830" y="122"/>
                  </a:lnTo>
                  <a:lnTo>
                    <a:pt x="830" y="122"/>
                  </a:lnTo>
                  <a:lnTo>
                    <a:pt x="830" y="108"/>
                  </a:lnTo>
                  <a:lnTo>
                    <a:pt x="830" y="108"/>
                  </a:lnTo>
                  <a:lnTo>
                    <a:pt x="850" y="134"/>
                  </a:lnTo>
                  <a:lnTo>
                    <a:pt x="870" y="164"/>
                  </a:lnTo>
                  <a:lnTo>
                    <a:pt x="890" y="194"/>
                  </a:lnTo>
                  <a:lnTo>
                    <a:pt x="906" y="226"/>
                  </a:lnTo>
                  <a:lnTo>
                    <a:pt x="922" y="260"/>
                  </a:lnTo>
                  <a:lnTo>
                    <a:pt x="936" y="296"/>
                  </a:lnTo>
                  <a:lnTo>
                    <a:pt x="948" y="332"/>
                  </a:lnTo>
                  <a:lnTo>
                    <a:pt x="958" y="370"/>
                  </a:lnTo>
                  <a:lnTo>
                    <a:pt x="958" y="370"/>
                  </a:lnTo>
                  <a:lnTo>
                    <a:pt x="974" y="372"/>
                  </a:lnTo>
                  <a:lnTo>
                    <a:pt x="988" y="378"/>
                  </a:lnTo>
                  <a:lnTo>
                    <a:pt x="1000" y="384"/>
                  </a:lnTo>
                  <a:lnTo>
                    <a:pt x="1012" y="394"/>
                  </a:lnTo>
                  <a:lnTo>
                    <a:pt x="1024" y="404"/>
                  </a:lnTo>
                  <a:lnTo>
                    <a:pt x="1030" y="416"/>
                  </a:lnTo>
                  <a:lnTo>
                    <a:pt x="1036" y="428"/>
                  </a:lnTo>
                  <a:lnTo>
                    <a:pt x="1038" y="440"/>
                  </a:lnTo>
                  <a:lnTo>
                    <a:pt x="1038" y="684"/>
                  </a:lnTo>
                  <a:lnTo>
                    <a:pt x="1038" y="684"/>
                  </a:lnTo>
                  <a:lnTo>
                    <a:pt x="1036" y="698"/>
                  </a:lnTo>
                  <a:lnTo>
                    <a:pt x="1030" y="714"/>
                  </a:lnTo>
                  <a:lnTo>
                    <a:pt x="1024" y="728"/>
                  </a:lnTo>
                  <a:lnTo>
                    <a:pt x="1012" y="740"/>
                  </a:lnTo>
                  <a:lnTo>
                    <a:pt x="1000" y="750"/>
                  </a:lnTo>
                  <a:lnTo>
                    <a:pt x="988" y="756"/>
                  </a:lnTo>
                  <a:lnTo>
                    <a:pt x="974" y="762"/>
                  </a:lnTo>
                  <a:lnTo>
                    <a:pt x="958" y="764"/>
                  </a:lnTo>
                  <a:lnTo>
                    <a:pt x="958" y="764"/>
                  </a:lnTo>
                  <a:lnTo>
                    <a:pt x="946" y="812"/>
                  </a:lnTo>
                  <a:lnTo>
                    <a:pt x="932" y="856"/>
                  </a:lnTo>
                  <a:lnTo>
                    <a:pt x="912" y="896"/>
                  </a:lnTo>
                  <a:lnTo>
                    <a:pt x="892" y="934"/>
                  </a:lnTo>
                  <a:lnTo>
                    <a:pt x="868" y="970"/>
                  </a:lnTo>
                  <a:lnTo>
                    <a:pt x="842" y="1002"/>
                  </a:lnTo>
                  <a:lnTo>
                    <a:pt x="816" y="1032"/>
                  </a:lnTo>
                  <a:lnTo>
                    <a:pt x="788" y="1060"/>
                  </a:lnTo>
                  <a:lnTo>
                    <a:pt x="788" y="1060"/>
                  </a:lnTo>
                  <a:lnTo>
                    <a:pt x="808" y="1072"/>
                  </a:lnTo>
                  <a:lnTo>
                    <a:pt x="828" y="1088"/>
                  </a:lnTo>
                  <a:lnTo>
                    <a:pt x="836" y="1096"/>
                  </a:lnTo>
                  <a:lnTo>
                    <a:pt x="844" y="1108"/>
                  </a:lnTo>
                  <a:lnTo>
                    <a:pt x="850" y="1120"/>
                  </a:lnTo>
                  <a:lnTo>
                    <a:pt x="856" y="1134"/>
                  </a:lnTo>
                  <a:lnTo>
                    <a:pt x="856" y="1134"/>
                  </a:lnTo>
                  <a:lnTo>
                    <a:pt x="870" y="1146"/>
                  </a:lnTo>
                  <a:lnTo>
                    <a:pt x="886" y="1158"/>
                  </a:lnTo>
                  <a:lnTo>
                    <a:pt x="904" y="1170"/>
                  </a:lnTo>
                  <a:lnTo>
                    <a:pt x="926" y="1180"/>
                  </a:lnTo>
                  <a:lnTo>
                    <a:pt x="946" y="1190"/>
                  </a:lnTo>
                  <a:lnTo>
                    <a:pt x="970" y="1198"/>
                  </a:lnTo>
                  <a:lnTo>
                    <a:pt x="1016" y="1212"/>
                  </a:lnTo>
                  <a:lnTo>
                    <a:pt x="1058" y="1222"/>
                  </a:lnTo>
                  <a:lnTo>
                    <a:pt x="1094" y="1228"/>
                  </a:lnTo>
                  <a:lnTo>
                    <a:pt x="1128" y="1234"/>
                  </a:lnTo>
                  <a:lnTo>
                    <a:pt x="1128" y="726"/>
                  </a:lnTo>
                  <a:lnTo>
                    <a:pt x="1128" y="726"/>
                  </a:lnTo>
                  <a:lnTo>
                    <a:pt x="1128" y="678"/>
                  </a:lnTo>
                  <a:lnTo>
                    <a:pt x="1126" y="634"/>
                  </a:lnTo>
                  <a:lnTo>
                    <a:pt x="1122" y="590"/>
                  </a:lnTo>
                  <a:lnTo>
                    <a:pt x="1118" y="550"/>
                  </a:lnTo>
                  <a:lnTo>
                    <a:pt x="1112" y="510"/>
                  </a:lnTo>
                  <a:lnTo>
                    <a:pt x="1106" y="472"/>
                  </a:lnTo>
                  <a:lnTo>
                    <a:pt x="1098" y="436"/>
                  </a:lnTo>
                  <a:lnTo>
                    <a:pt x="1088" y="404"/>
                  </a:lnTo>
                  <a:lnTo>
                    <a:pt x="1078" y="372"/>
                  </a:lnTo>
                  <a:lnTo>
                    <a:pt x="1068" y="340"/>
                  </a:lnTo>
                  <a:lnTo>
                    <a:pt x="1056" y="312"/>
                  </a:lnTo>
                  <a:lnTo>
                    <a:pt x="1042" y="286"/>
                  </a:lnTo>
                  <a:lnTo>
                    <a:pt x="1030" y="260"/>
                  </a:lnTo>
                  <a:lnTo>
                    <a:pt x="1014" y="236"/>
                  </a:lnTo>
                  <a:lnTo>
                    <a:pt x="1000" y="214"/>
                  </a:lnTo>
                  <a:lnTo>
                    <a:pt x="984" y="192"/>
                  </a:lnTo>
                  <a:lnTo>
                    <a:pt x="968" y="174"/>
                  </a:lnTo>
                  <a:lnTo>
                    <a:pt x="952" y="154"/>
                  </a:lnTo>
                  <a:lnTo>
                    <a:pt x="918" y="122"/>
                  </a:lnTo>
                  <a:lnTo>
                    <a:pt x="882" y="94"/>
                  </a:lnTo>
                  <a:lnTo>
                    <a:pt x="848" y="70"/>
                  </a:lnTo>
                  <a:lnTo>
                    <a:pt x="812" y="52"/>
                  </a:lnTo>
                  <a:lnTo>
                    <a:pt x="778" y="36"/>
                  </a:lnTo>
                  <a:lnTo>
                    <a:pt x="744" y="22"/>
                  </a:lnTo>
                  <a:lnTo>
                    <a:pt x="712" y="12"/>
                  </a:lnTo>
                  <a:lnTo>
                    <a:pt x="712" y="12"/>
                  </a:lnTo>
                  <a:lnTo>
                    <a:pt x="684" y="6"/>
                  </a:lnTo>
                  <a:lnTo>
                    <a:pt x="660" y="2"/>
                  </a:lnTo>
                  <a:lnTo>
                    <a:pt x="636" y="0"/>
                  </a:lnTo>
                  <a:lnTo>
                    <a:pt x="616" y="2"/>
                  </a:lnTo>
                  <a:lnTo>
                    <a:pt x="582" y="6"/>
                  </a:lnTo>
                  <a:lnTo>
                    <a:pt x="560" y="10"/>
                  </a:lnTo>
                  <a:lnTo>
                    <a:pt x="560" y="10"/>
                  </a:lnTo>
                  <a:lnTo>
                    <a:pt x="542" y="6"/>
                  </a:lnTo>
                  <a:lnTo>
                    <a:pt x="512" y="2"/>
                  </a:lnTo>
                  <a:lnTo>
                    <a:pt x="492" y="0"/>
                  </a:lnTo>
                  <a:lnTo>
                    <a:pt x="468" y="2"/>
                  </a:lnTo>
                  <a:lnTo>
                    <a:pt x="442" y="6"/>
                  </a:lnTo>
                  <a:lnTo>
                    <a:pt x="414" y="12"/>
                  </a:lnTo>
                  <a:lnTo>
                    <a:pt x="414" y="12"/>
                  </a:lnTo>
                  <a:lnTo>
                    <a:pt x="380" y="22"/>
                  </a:lnTo>
                  <a:lnTo>
                    <a:pt x="344" y="36"/>
                  </a:lnTo>
                  <a:lnTo>
                    <a:pt x="308" y="52"/>
                  </a:lnTo>
                  <a:lnTo>
                    <a:pt x="272" y="70"/>
                  </a:lnTo>
                  <a:lnTo>
                    <a:pt x="236" y="94"/>
                  </a:lnTo>
                  <a:lnTo>
                    <a:pt x="202" y="122"/>
                  </a:lnTo>
                  <a:lnTo>
                    <a:pt x="168" y="154"/>
                  </a:lnTo>
                  <a:lnTo>
                    <a:pt x="150" y="174"/>
                  </a:lnTo>
                  <a:lnTo>
                    <a:pt x="136" y="192"/>
                  </a:lnTo>
                  <a:lnTo>
                    <a:pt x="120" y="214"/>
                  </a:lnTo>
                  <a:lnTo>
                    <a:pt x="106" y="236"/>
                  </a:lnTo>
                  <a:lnTo>
                    <a:pt x="92" y="260"/>
                  </a:lnTo>
                  <a:lnTo>
                    <a:pt x="78" y="286"/>
                  </a:lnTo>
                  <a:lnTo>
                    <a:pt x="66" y="312"/>
                  </a:lnTo>
                  <a:lnTo>
                    <a:pt x="54" y="340"/>
                  </a:lnTo>
                  <a:lnTo>
                    <a:pt x="44" y="372"/>
                  </a:lnTo>
                  <a:lnTo>
                    <a:pt x="34" y="404"/>
                  </a:lnTo>
                  <a:lnTo>
                    <a:pt x="26" y="436"/>
                  </a:lnTo>
                  <a:lnTo>
                    <a:pt x="18" y="472"/>
                  </a:lnTo>
                  <a:lnTo>
                    <a:pt x="12" y="510"/>
                  </a:lnTo>
                  <a:lnTo>
                    <a:pt x="6" y="550"/>
                  </a:lnTo>
                  <a:lnTo>
                    <a:pt x="2" y="590"/>
                  </a:lnTo>
                  <a:lnTo>
                    <a:pt x="0" y="634"/>
                  </a:lnTo>
                  <a:lnTo>
                    <a:pt x="0" y="678"/>
                  </a:lnTo>
                  <a:lnTo>
                    <a:pt x="0" y="726"/>
                  </a:lnTo>
                  <a:lnTo>
                    <a:pt x="0" y="1234"/>
                  </a:lnTo>
                  <a:lnTo>
                    <a:pt x="0" y="1234"/>
                  </a:lnTo>
                  <a:lnTo>
                    <a:pt x="32" y="1228"/>
                  </a:lnTo>
                  <a:lnTo>
                    <a:pt x="68" y="1222"/>
                  </a:lnTo>
                  <a:lnTo>
                    <a:pt x="110" y="1212"/>
                  </a:lnTo>
                  <a:lnTo>
                    <a:pt x="154" y="1198"/>
                  </a:lnTo>
                  <a:lnTo>
                    <a:pt x="176" y="1190"/>
                  </a:lnTo>
                  <a:lnTo>
                    <a:pt x="198" y="1180"/>
                  </a:lnTo>
                  <a:lnTo>
                    <a:pt x="218" y="1170"/>
                  </a:lnTo>
                  <a:lnTo>
                    <a:pt x="236" y="1158"/>
                  </a:lnTo>
                  <a:lnTo>
                    <a:pt x="252" y="1146"/>
                  </a:lnTo>
                  <a:lnTo>
                    <a:pt x="264" y="1134"/>
                  </a:lnTo>
                  <a:lnTo>
                    <a:pt x="264" y="113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2697163" y="3600450"/>
              <a:ext cx="730250" cy="714375"/>
            </a:xfrm>
            <a:custGeom>
              <a:avLst/>
              <a:gdLst>
                <a:gd name="T0" fmla="*/ 460 w 460"/>
                <a:gd name="T1" fmla="*/ 48 h 450"/>
                <a:gd name="T2" fmla="*/ 460 w 460"/>
                <a:gd name="T3" fmla="*/ 48 h 450"/>
                <a:gd name="T4" fmla="*/ 458 w 460"/>
                <a:gd name="T5" fmla="*/ 30 h 450"/>
                <a:gd name="T6" fmla="*/ 454 w 460"/>
                <a:gd name="T7" fmla="*/ 16 h 450"/>
                <a:gd name="T8" fmla="*/ 452 w 460"/>
                <a:gd name="T9" fmla="*/ 6 h 450"/>
                <a:gd name="T10" fmla="*/ 450 w 460"/>
                <a:gd name="T11" fmla="*/ 0 h 450"/>
                <a:gd name="T12" fmla="*/ 450 w 460"/>
                <a:gd name="T13" fmla="*/ 0 h 450"/>
                <a:gd name="T14" fmla="*/ 426 w 460"/>
                <a:gd name="T15" fmla="*/ 14 h 450"/>
                <a:gd name="T16" fmla="*/ 400 w 460"/>
                <a:gd name="T17" fmla="*/ 28 h 450"/>
                <a:gd name="T18" fmla="*/ 374 w 460"/>
                <a:gd name="T19" fmla="*/ 40 h 450"/>
                <a:gd name="T20" fmla="*/ 346 w 460"/>
                <a:gd name="T21" fmla="*/ 50 h 450"/>
                <a:gd name="T22" fmla="*/ 318 w 460"/>
                <a:gd name="T23" fmla="*/ 58 h 450"/>
                <a:gd name="T24" fmla="*/ 290 w 460"/>
                <a:gd name="T25" fmla="*/ 64 h 450"/>
                <a:gd name="T26" fmla="*/ 262 w 460"/>
                <a:gd name="T27" fmla="*/ 68 h 450"/>
                <a:gd name="T28" fmla="*/ 232 w 460"/>
                <a:gd name="T29" fmla="*/ 70 h 450"/>
                <a:gd name="T30" fmla="*/ 232 w 460"/>
                <a:gd name="T31" fmla="*/ 70 h 450"/>
                <a:gd name="T32" fmla="*/ 202 w 460"/>
                <a:gd name="T33" fmla="*/ 68 h 450"/>
                <a:gd name="T34" fmla="*/ 172 w 460"/>
                <a:gd name="T35" fmla="*/ 64 h 450"/>
                <a:gd name="T36" fmla="*/ 144 w 460"/>
                <a:gd name="T37" fmla="*/ 58 h 450"/>
                <a:gd name="T38" fmla="*/ 116 w 460"/>
                <a:gd name="T39" fmla="*/ 50 h 450"/>
                <a:gd name="T40" fmla="*/ 88 w 460"/>
                <a:gd name="T41" fmla="*/ 40 h 450"/>
                <a:gd name="T42" fmla="*/ 64 w 460"/>
                <a:gd name="T43" fmla="*/ 28 h 450"/>
                <a:gd name="T44" fmla="*/ 40 w 460"/>
                <a:gd name="T45" fmla="*/ 14 h 450"/>
                <a:gd name="T46" fmla="*/ 18 w 460"/>
                <a:gd name="T47" fmla="*/ 0 h 450"/>
                <a:gd name="T48" fmla="*/ 18 w 460"/>
                <a:gd name="T49" fmla="*/ 0 h 450"/>
                <a:gd name="T50" fmla="*/ 14 w 460"/>
                <a:gd name="T51" fmla="*/ 6 h 450"/>
                <a:gd name="T52" fmla="*/ 12 w 460"/>
                <a:gd name="T53" fmla="*/ 16 h 450"/>
                <a:gd name="T54" fmla="*/ 10 w 460"/>
                <a:gd name="T55" fmla="*/ 48 h 450"/>
                <a:gd name="T56" fmla="*/ 10 w 460"/>
                <a:gd name="T57" fmla="*/ 48 h 450"/>
                <a:gd name="T58" fmla="*/ 10 w 460"/>
                <a:gd name="T59" fmla="*/ 76 h 450"/>
                <a:gd name="T60" fmla="*/ 6 w 460"/>
                <a:gd name="T61" fmla="*/ 92 h 450"/>
                <a:gd name="T62" fmla="*/ 0 w 460"/>
                <a:gd name="T63" fmla="*/ 110 h 450"/>
                <a:gd name="T64" fmla="*/ 168 w 460"/>
                <a:gd name="T65" fmla="*/ 444 h 450"/>
                <a:gd name="T66" fmla="*/ 168 w 460"/>
                <a:gd name="T67" fmla="*/ 444 h 450"/>
                <a:gd name="T68" fmla="*/ 196 w 460"/>
                <a:gd name="T69" fmla="*/ 446 h 450"/>
                <a:gd name="T70" fmla="*/ 224 w 460"/>
                <a:gd name="T71" fmla="*/ 450 h 450"/>
                <a:gd name="T72" fmla="*/ 238 w 460"/>
                <a:gd name="T73" fmla="*/ 450 h 450"/>
                <a:gd name="T74" fmla="*/ 254 w 460"/>
                <a:gd name="T75" fmla="*/ 450 h 450"/>
                <a:gd name="T76" fmla="*/ 272 w 460"/>
                <a:gd name="T77" fmla="*/ 448 h 450"/>
                <a:gd name="T78" fmla="*/ 290 w 460"/>
                <a:gd name="T79" fmla="*/ 444 h 450"/>
                <a:gd name="T80" fmla="*/ 460 w 460"/>
                <a:gd name="T81" fmla="*/ 110 h 450"/>
                <a:gd name="T82" fmla="*/ 460 w 460"/>
                <a:gd name="T83" fmla="*/ 110 h 450"/>
                <a:gd name="T84" fmla="*/ 460 w 460"/>
                <a:gd name="T85" fmla="*/ 48 h 450"/>
                <a:gd name="T86" fmla="*/ 460 w 460"/>
                <a:gd name="T87" fmla="*/ 4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0" h="450">
                  <a:moveTo>
                    <a:pt x="460" y="48"/>
                  </a:moveTo>
                  <a:lnTo>
                    <a:pt x="460" y="48"/>
                  </a:lnTo>
                  <a:lnTo>
                    <a:pt x="458" y="30"/>
                  </a:lnTo>
                  <a:lnTo>
                    <a:pt x="454" y="16"/>
                  </a:lnTo>
                  <a:lnTo>
                    <a:pt x="452" y="6"/>
                  </a:lnTo>
                  <a:lnTo>
                    <a:pt x="450" y="0"/>
                  </a:lnTo>
                  <a:lnTo>
                    <a:pt x="450" y="0"/>
                  </a:lnTo>
                  <a:lnTo>
                    <a:pt x="426" y="14"/>
                  </a:lnTo>
                  <a:lnTo>
                    <a:pt x="400" y="28"/>
                  </a:lnTo>
                  <a:lnTo>
                    <a:pt x="374" y="40"/>
                  </a:lnTo>
                  <a:lnTo>
                    <a:pt x="346" y="50"/>
                  </a:lnTo>
                  <a:lnTo>
                    <a:pt x="318" y="58"/>
                  </a:lnTo>
                  <a:lnTo>
                    <a:pt x="290" y="64"/>
                  </a:lnTo>
                  <a:lnTo>
                    <a:pt x="262" y="68"/>
                  </a:lnTo>
                  <a:lnTo>
                    <a:pt x="232" y="70"/>
                  </a:lnTo>
                  <a:lnTo>
                    <a:pt x="232" y="70"/>
                  </a:lnTo>
                  <a:lnTo>
                    <a:pt x="202" y="68"/>
                  </a:lnTo>
                  <a:lnTo>
                    <a:pt x="172" y="64"/>
                  </a:lnTo>
                  <a:lnTo>
                    <a:pt x="144" y="58"/>
                  </a:lnTo>
                  <a:lnTo>
                    <a:pt x="116" y="50"/>
                  </a:lnTo>
                  <a:lnTo>
                    <a:pt x="88" y="40"/>
                  </a:lnTo>
                  <a:lnTo>
                    <a:pt x="64" y="28"/>
                  </a:lnTo>
                  <a:lnTo>
                    <a:pt x="40" y="14"/>
                  </a:lnTo>
                  <a:lnTo>
                    <a:pt x="18" y="0"/>
                  </a:lnTo>
                  <a:lnTo>
                    <a:pt x="18" y="0"/>
                  </a:lnTo>
                  <a:lnTo>
                    <a:pt x="14" y="6"/>
                  </a:lnTo>
                  <a:lnTo>
                    <a:pt x="12" y="16"/>
                  </a:lnTo>
                  <a:lnTo>
                    <a:pt x="10" y="48"/>
                  </a:lnTo>
                  <a:lnTo>
                    <a:pt x="10" y="48"/>
                  </a:lnTo>
                  <a:lnTo>
                    <a:pt x="10" y="76"/>
                  </a:lnTo>
                  <a:lnTo>
                    <a:pt x="6" y="92"/>
                  </a:lnTo>
                  <a:lnTo>
                    <a:pt x="0" y="110"/>
                  </a:lnTo>
                  <a:lnTo>
                    <a:pt x="168" y="444"/>
                  </a:lnTo>
                  <a:lnTo>
                    <a:pt x="168" y="444"/>
                  </a:lnTo>
                  <a:lnTo>
                    <a:pt x="196" y="446"/>
                  </a:lnTo>
                  <a:lnTo>
                    <a:pt x="224" y="450"/>
                  </a:lnTo>
                  <a:lnTo>
                    <a:pt x="238" y="450"/>
                  </a:lnTo>
                  <a:lnTo>
                    <a:pt x="254" y="450"/>
                  </a:lnTo>
                  <a:lnTo>
                    <a:pt x="272" y="448"/>
                  </a:lnTo>
                  <a:lnTo>
                    <a:pt x="290" y="444"/>
                  </a:lnTo>
                  <a:lnTo>
                    <a:pt x="460" y="110"/>
                  </a:lnTo>
                  <a:lnTo>
                    <a:pt x="460" y="110"/>
                  </a:lnTo>
                  <a:lnTo>
                    <a:pt x="460" y="48"/>
                  </a:lnTo>
                  <a:lnTo>
                    <a:pt x="460" y="4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1862138" y="4035425"/>
              <a:ext cx="2400300" cy="1431925"/>
            </a:xfrm>
            <a:custGeom>
              <a:avLst/>
              <a:gdLst>
                <a:gd name="T0" fmla="*/ 1220 w 1512"/>
                <a:gd name="T1" fmla="*/ 18 h 902"/>
                <a:gd name="T2" fmla="*/ 1134 w 1512"/>
                <a:gd name="T3" fmla="*/ 16 h 902"/>
                <a:gd name="T4" fmla="*/ 1074 w 1512"/>
                <a:gd name="T5" fmla="*/ 100 h 902"/>
                <a:gd name="T6" fmla="*/ 994 w 1512"/>
                <a:gd name="T7" fmla="*/ 160 h 902"/>
                <a:gd name="T8" fmla="*/ 878 w 1512"/>
                <a:gd name="T9" fmla="*/ 200 h 902"/>
                <a:gd name="T10" fmla="*/ 648 w 1512"/>
                <a:gd name="T11" fmla="*/ 200 h 902"/>
                <a:gd name="T12" fmla="*/ 556 w 1512"/>
                <a:gd name="T13" fmla="*/ 174 h 902"/>
                <a:gd name="T14" fmla="*/ 466 w 1512"/>
                <a:gd name="T15" fmla="*/ 116 h 902"/>
                <a:gd name="T16" fmla="*/ 402 w 1512"/>
                <a:gd name="T17" fmla="*/ 40 h 902"/>
                <a:gd name="T18" fmla="*/ 326 w 1512"/>
                <a:gd name="T19" fmla="*/ 14 h 902"/>
                <a:gd name="T20" fmla="*/ 242 w 1512"/>
                <a:gd name="T21" fmla="*/ 22 h 902"/>
                <a:gd name="T22" fmla="*/ 140 w 1512"/>
                <a:gd name="T23" fmla="*/ 70 h 902"/>
                <a:gd name="T24" fmla="*/ 60 w 1512"/>
                <a:gd name="T25" fmla="*/ 168 h 902"/>
                <a:gd name="T26" fmla="*/ 10 w 1512"/>
                <a:gd name="T27" fmla="*/ 304 h 902"/>
                <a:gd name="T28" fmla="*/ 0 w 1512"/>
                <a:gd name="T29" fmla="*/ 694 h 902"/>
                <a:gd name="T30" fmla="*/ 12 w 1512"/>
                <a:gd name="T31" fmla="*/ 750 h 902"/>
                <a:gd name="T32" fmla="*/ 68 w 1512"/>
                <a:gd name="T33" fmla="*/ 806 h 902"/>
                <a:gd name="T34" fmla="*/ 154 w 1512"/>
                <a:gd name="T35" fmla="*/ 846 h 902"/>
                <a:gd name="T36" fmla="*/ 358 w 1512"/>
                <a:gd name="T37" fmla="*/ 886 h 902"/>
                <a:gd name="T38" fmla="*/ 662 w 1512"/>
                <a:gd name="T39" fmla="*/ 902 h 902"/>
                <a:gd name="T40" fmla="*/ 972 w 1512"/>
                <a:gd name="T41" fmla="*/ 900 h 902"/>
                <a:gd name="T42" fmla="*/ 1220 w 1512"/>
                <a:gd name="T43" fmla="*/ 878 h 902"/>
                <a:gd name="T44" fmla="*/ 1382 w 1512"/>
                <a:gd name="T45" fmla="*/ 838 h 902"/>
                <a:gd name="T46" fmla="*/ 1462 w 1512"/>
                <a:gd name="T47" fmla="*/ 794 h 902"/>
                <a:gd name="T48" fmla="*/ 1506 w 1512"/>
                <a:gd name="T49" fmla="*/ 732 h 902"/>
                <a:gd name="T50" fmla="*/ 1512 w 1512"/>
                <a:gd name="T51" fmla="*/ 426 h 902"/>
                <a:gd name="T52" fmla="*/ 1490 w 1512"/>
                <a:gd name="T53" fmla="*/ 268 h 902"/>
                <a:gd name="T54" fmla="*/ 1434 w 1512"/>
                <a:gd name="T55" fmla="*/ 138 h 902"/>
                <a:gd name="T56" fmla="*/ 1352 w 1512"/>
                <a:gd name="T57" fmla="*/ 52 h 902"/>
                <a:gd name="T58" fmla="*/ 1252 w 1512"/>
                <a:gd name="T59" fmla="*/ 20 h 902"/>
                <a:gd name="T60" fmla="*/ 744 w 1512"/>
                <a:gd name="T61" fmla="*/ 780 h 902"/>
                <a:gd name="T62" fmla="*/ 702 w 1512"/>
                <a:gd name="T63" fmla="*/ 758 h 902"/>
                <a:gd name="T64" fmla="*/ 690 w 1512"/>
                <a:gd name="T65" fmla="*/ 722 h 902"/>
                <a:gd name="T66" fmla="*/ 710 w 1512"/>
                <a:gd name="T67" fmla="*/ 678 h 902"/>
                <a:gd name="T68" fmla="*/ 758 w 1512"/>
                <a:gd name="T69" fmla="*/ 656 h 902"/>
                <a:gd name="T70" fmla="*/ 796 w 1512"/>
                <a:gd name="T71" fmla="*/ 670 h 902"/>
                <a:gd name="T72" fmla="*/ 816 w 1512"/>
                <a:gd name="T73" fmla="*/ 712 h 902"/>
                <a:gd name="T74" fmla="*/ 814 w 1512"/>
                <a:gd name="T75" fmla="*/ 748 h 902"/>
                <a:gd name="T76" fmla="*/ 786 w 1512"/>
                <a:gd name="T77" fmla="*/ 778 h 902"/>
                <a:gd name="T78" fmla="*/ 758 w 1512"/>
                <a:gd name="T79" fmla="*/ 602 h 902"/>
                <a:gd name="T80" fmla="*/ 720 w 1512"/>
                <a:gd name="T81" fmla="*/ 590 h 902"/>
                <a:gd name="T82" fmla="*/ 692 w 1512"/>
                <a:gd name="T83" fmla="*/ 548 h 902"/>
                <a:gd name="T84" fmla="*/ 696 w 1512"/>
                <a:gd name="T85" fmla="*/ 504 h 902"/>
                <a:gd name="T86" fmla="*/ 732 w 1512"/>
                <a:gd name="T87" fmla="*/ 468 h 902"/>
                <a:gd name="T88" fmla="*/ 774 w 1512"/>
                <a:gd name="T89" fmla="*/ 464 h 902"/>
                <a:gd name="T90" fmla="*/ 810 w 1512"/>
                <a:gd name="T91" fmla="*/ 492 h 902"/>
                <a:gd name="T92" fmla="*/ 816 w 1512"/>
                <a:gd name="T93" fmla="*/ 536 h 902"/>
                <a:gd name="T94" fmla="*/ 804 w 1512"/>
                <a:gd name="T95" fmla="*/ 582 h 902"/>
                <a:gd name="T96" fmla="*/ 758 w 1512"/>
                <a:gd name="T97" fmla="*/ 602 h 902"/>
                <a:gd name="T98" fmla="*/ 744 w 1512"/>
                <a:gd name="T99" fmla="*/ 406 h 902"/>
                <a:gd name="T100" fmla="*/ 702 w 1512"/>
                <a:gd name="T101" fmla="*/ 380 h 902"/>
                <a:gd name="T102" fmla="*/ 690 w 1512"/>
                <a:gd name="T103" fmla="*/ 338 h 902"/>
                <a:gd name="T104" fmla="*/ 710 w 1512"/>
                <a:gd name="T105" fmla="*/ 296 h 902"/>
                <a:gd name="T106" fmla="*/ 758 w 1512"/>
                <a:gd name="T107" fmla="*/ 276 h 902"/>
                <a:gd name="T108" fmla="*/ 796 w 1512"/>
                <a:gd name="T109" fmla="*/ 288 h 902"/>
                <a:gd name="T110" fmla="*/ 816 w 1512"/>
                <a:gd name="T111" fmla="*/ 326 h 902"/>
                <a:gd name="T112" fmla="*/ 814 w 1512"/>
                <a:gd name="T113" fmla="*/ 368 h 902"/>
                <a:gd name="T114" fmla="*/ 786 w 1512"/>
                <a:gd name="T115" fmla="*/ 4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2" h="902">
                  <a:moveTo>
                    <a:pt x="1252" y="20"/>
                  </a:moveTo>
                  <a:lnTo>
                    <a:pt x="1252" y="20"/>
                  </a:lnTo>
                  <a:lnTo>
                    <a:pt x="1234" y="20"/>
                  </a:lnTo>
                  <a:lnTo>
                    <a:pt x="1220" y="18"/>
                  </a:lnTo>
                  <a:lnTo>
                    <a:pt x="1190" y="14"/>
                  </a:lnTo>
                  <a:lnTo>
                    <a:pt x="1142" y="0"/>
                  </a:lnTo>
                  <a:lnTo>
                    <a:pt x="1142" y="0"/>
                  </a:lnTo>
                  <a:lnTo>
                    <a:pt x="1134" y="16"/>
                  </a:lnTo>
                  <a:lnTo>
                    <a:pt x="1122" y="40"/>
                  </a:lnTo>
                  <a:lnTo>
                    <a:pt x="1102" y="68"/>
                  </a:lnTo>
                  <a:lnTo>
                    <a:pt x="1088" y="84"/>
                  </a:lnTo>
                  <a:lnTo>
                    <a:pt x="1074" y="100"/>
                  </a:lnTo>
                  <a:lnTo>
                    <a:pt x="1058" y="116"/>
                  </a:lnTo>
                  <a:lnTo>
                    <a:pt x="1038" y="132"/>
                  </a:lnTo>
                  <a:lnTo>
                    <a:pt x="1018" y="146"/>
                  </a:lnTo>
                  <a:lnTo>
                    <a:pt x="994" y="160"/>
                  </a:lnTo>
                  <a:lnTo>
                    <a:pt x="970" y="174"/>
                  </a:lnTo>
                  <a:lnTo>
                    <a:pt x="942" y="184"/>
                  </a:lnTo>
                  <a:lnTo>
                    <a:pt x="910" y="194"/>
                  </a:lnTo>
                  <a:lnTo>
                    <a:pt x="878" y="200"/>
                  </a:lnTo>
                  <a:lnTo>
                    <a:pt x="804" y="214"/>
                  </a:lnTo>
                  <a:lnTo>
                    <a:pt x="804" y="214"/>
                  </a:lnTo>
                  <a:lnTo>
                    <a:pt x="722" y="214"/>
                  </a:lnTo>
                  <a:lnTo>
                    <a:pt x="648" y="200"/>
                  </a:lnTo>
                  <a:lnTo>
                    <a:pt x="648" y="200"/>
                  </a:lnTo>
                  <a:lnTo>
                    <a:pt x="614" y="194"/>
                  </a:lnTo>
                  <a:lnTo>
                    <a:pt x="584" y="184"/>
                  </a:lnTo>
                  <a:lnTo>
                    <a:pt x="556" y="174"/>
                  </a:lnTo>
                  <a:lnTo>
                    <a:pt x="530" y="160"/>
                  </a:lnTo>
                  <a:lnTo>
                    <a:pt x="506" y="146"/>
                  </a:lnTo>
                  <a:lnTo>
                    <a:pt x="486" y="132"/>
                  </a:lnTo>
                  <a:lnTo>
                    <a:pt x="466" y="116"/>
                  </a:lnTo>
                  <a:lnTo>
                    <a:pt x="450" y="100"/>
                  </a:lnTo>
                  <a:lnTo>
                    <a:pt x="436" y="84"/>
                  </a:lnTo>
                  <a:lnTo>
                    <a:pt x="422" y="68"/>
                  </a:lnTo>
                  <a:lnTo>
                    <a:pt x="402" y="40"/>
                  </a:lnTo>
                  <a:lnTo>
                    <a:pt x="388" y="16"/>
                  </a:lnTo>
                  <a:lnTo>
                    <a:pt x="380" y="0"/>
                  </a:lnTo>
                  <a:lnTo>
                    <a:pt x="380" y="0"/>
                  </a:lnTo>
                  <a:lnTo>
                    <a:pt x="326" y="14"/>
                  </a:lnTo>
                  <a:lnTo>
                    <a:pt x="296" y="18"/>
                  </a:lnTo>
                  <a:lnTo>
                    <a:pt x="270" y="20"/>
                  </a:lnTo>
                  <a:lnTo>
                    <a:pt x="270" y="20"/>
                  </a:lnTo>
                  <a:lnTo>
                    <a:pt x="242" y="22"/>
                  </a:lnTo>
                  <a:lnTo>
                    <a:pt x="214" y="30"/>
                  </a:lnTo>
                  <a:lnTo>
                    <a:pt x="188" y="38"/>
                  </a:lnTo>
                  <a:lnTo>
                    <a:pt x="164" y="52"/>
                  </a:lnTo>
                  <a:lnTo>
                    <a:pt x="140" y="70"/>
                  </a:lnTo>
                  <a:lnTo>
                    <a:pt x="116" y="90"/>
                  </a:lnTo>
                  <a:lnTo>
                    <a:pt x="96" y="112"/>
                  </a:lnTo>
                  <a:lnTo>
                    <a:pt x="76" y="138"/>
                  </a:lnTo>
                  <a:lnTo>
                    <a:pt x="60" y="168"/>
                  </a:lnTo>
                  <a:lnTo>
                    <a:pt x="44" y="198"/>
                  </a:lnTo>
                  <a:lnTo>
                    <a:pt x="30" y="232"/>
                  </a:lnTo>
                  <a:lnTo>
                    <a:pt x="20" y="268"/>
                  </a:lnTo>
                  <a:lnTo>
                    <a:pt x="10" y="304"/>
                  </a:lnTo>
                  <a:lnTo>
                    <a:pt x="4" y="344"/>
                  </a:lnTo>
                  <a:lnTo>
                    <a:pt x="0" y="384"/>
                  </a:lnTo>
                  <a:lnTo>
                    <a:pt x="0" y="426"/>
                  </a:lnTo>
                  <a:lnTo>
                    <a:pt x="0" y="694"/>
                  </a:lnTo>
                  <a:lnTo>
                    <a:pt x="0" y="694"/>
                  </a:lnTo>
                  <a:lnTo>
                    <a:pt x="0" y="714"/>
                  </a:lnTo>
                  <a:lnTo>
                    <a:pt x="6" y="732"/>
                  </a:lnTo>
                  <a:lnTo>
                    <a:pt x="12" y="750"/>
                  </a:lnTo>
                  <a:lnTo>
                    <a:pt x="22" y="764"/>
                  </a:lnTo>
                  <a:lnTo>
                    <a:pt x="36" y="780"/>
                  </a:lnTo>
                  <a:lnTo>
                    <a:pt x="50" y="794"/>
                  </a:lnTo>
                  <a:lnTo>
                    <a:pt x="68" y="806"/>
                  </a:lnTo>
                  <a:lnTo>
                    <a:pt x="86" y="818"/>
                  </a:lnTo>
                  <a:lnTo>
                    <a:pt x="108" y="828"/>
                  </a:lnTo>
                  <a:lnTo>
                    <a:pt x="130" y="838"/>
                  </a:lnTo>
                  <a:lnTo>
                    <a:pt x="154" y="846"/>
                  </a:lnTo>
                  <a:lnTo>
                    <a:pt x="180" y="854"/>
                  </a:lnTo>
                  <a:lnTo>
                    <a:pt x="236" y="868"/>
                  </a:lnTo>
                  <a:lnTo>
                    <a:pt x="296" y="878"/>
                  </a:lnTo>
                  <a:lnTo>
                    <a:pt x="358" y="886"/>
                  </a:lnTo>
                  <a:lnTo>
                    <a:pt x="420" y="892"/>
                  </a:lnTo>
                  <a:lnTo>
                    <a:pt x="484" y="896"/>
                  </a:lnTo>
                  <a:lnTo>
                    <a:pt x="546" y="900"/>
                  </a:lnTo>
                  <a:lnTo>
                    <a:pt x="662" y="902"/>
                  </a:lnTo>
                  <a:lnTo>
                    <a:pt x="758" y="902"/>
                  </a:lnTo>
                  <a:lnTo>
                    <a:pt x="758" y="902"/>
                  </a:lnTo>
                  <a:lnTo>
                    <a:pt x="856" y="902"/>
                  </a:lnTo>
                  <a:lnTo>
                    <a:pt x="972" y="900"/>
                  </a:lnTo>
                  <a:lnTo>
                    <a:pt x="1034" y="896"/>
                  </a:lnTo>
                  <a:lnTo>
                    <a:pt x="1096" y="892"/>
                  </a:lnTo>
                  <a:lnTo>
                    <a:pt x="1158" y="886"/>
                  </a:lnTo>
                  <a:lnTo>
                    <a:pt x="1220" y="878"/>
                  </a:lnTo>
                  <a:lnTo>
                    <a:pt x="1278" y="868"/>
                  </a:lnTo>
                  <a:lnTo>
                    <a:pt x="1334" y="854"/>
                  </a:lnTo>
                  <a:lnTo>
                    <a:pt x="1358" y="846"/>
                  </a:lnTo>
                  <a:lnTo>
                    <a:pt x="1382" y="838"/>
                  </a:lnTo>
                  <a:lnTo>
                    <a:pt x="1406" y="828"/>
                  </a:lnTo>
                  <a:lnTo>
                    <a:pt x="1426" y="818"/>
                  </a:lnTo>
                  <a:lnTo>
                    <a:pt x="1444" y="806"/>
                  </a:lnTo>
                  <a:lnTo>
                    <a:pt x="1462" y="794"/>
                  </a:lnTo>
                  <a:lnTo>
                    <a:pt x="1476" y="780"/>
                  </a:lnTo>
                  <a:lnTo>
                    <a:pt x="1488" y="764"/>
                  </a:lnTo>
                  <a:lnTo>
                    <a:pt x="1498" y="750"/>
                  </a:lnTo>
                  <a:lnTo>
                    <a:pt x="1506" y="732"/>
                  </a:lnTo>
                  <a:lnTo>
                    <a:pt x="1510" y="714"/>
                  </a:lnTo>
                  <a:lnTo>
                    <a:pt x="1512" y="694"/>
                  </a:lnTo>
                  <a:lnTo>
                    <a:pt x="1512" y="426"/>
                  </a:lnTo>
                  <a:lnTo>
                    <a:pt x="1512" y="426"/>
                  </a:lnTo>
                  <a:lnTo>
                    <a:pt x="1510" y="384"/>
                  </a:lnTo>
                  <a:lnTo>
                    <a:pt x="1506" y="344"/>
                  </a:lnTo>
                  <a:lnTo>
                    <a:pt x="1500" y="304"/>
                  </a:lnTo>
                  <a:lnTo>
                    <a:pt x="1490" y="268"/>
                  </a:lnTo>
                  <a:lnTo>
                    <a:pt x="1480" y="232"/>
                  </a:lnTo>
                  <a:lnTo>
                    <a:pt x="1466" y="198"/>
                  </a:lnTo>
                  <a:lnTo>
                    <a:pt x="1452" y="168"/>
                  </a:lnTo>
                  <a:lnTo>
                    <a:pt x="1434" y="138"/>
                  </a:lnTo>
                  <a:lnTo>
                    <a:pt x="1416" y="112"/>
                  </a:lnTo>
                  <a:lnTo>
                    <a:pt x="1396" y="90"/>
                  </a:lnTo>
                  <a:lnTo>
                    <a:pt x="1374" y="70"/>
                  </a:lnTo>
                  <a:lnTo>
                    <a:pt x="1352" y="52"/>
                  </a:lnTo>
                  <a:lnTo>
                    <a:pt x="1328" y="38"/>
                  </a:lnTo>
                  <a:lnTo>
                    <a:pt x="1304" y="30"/>
                  </a:lnTo>
                  <a:lnTo>
                    <a:pt x="1278" y="22"/>
                  </a:lnTo>
                  <a:lnTo>
                    <a:pt x="1252" y="20"/>
                  </a:lnTo>
                  <a:lnTo>
                    <a:pt x="1252" y="20"/>
                  </a:lnTo>
                  <a:close/>
                  <a:moveTo>
                    <a:pt x="758" y="782"/>
                  </a:moveTo>
                  <a:lnTo>
                    <a:pt x="758" y="782"/>
                  </a:lnTo>
                  <a:lnTo>
                    <a:pt x="744" y="780"/>
                  </a:lnTo>
                  <a:lnTo>
                    <a:pt x="732" y="778"/>
                  </a:lnTo>
                  <a:lnTo>
                    <a:pt x="720" y="772"/>
                  </a:lnTo>
                  <a:lnTo>
                    <a:pt x="710" y="766"/>
                  </a:lnTo>
                  <a:lnTo>
                    <a:pt x="702" y="758"/>
                  </a:lnTo>
                  <a:lnTo>
                    <a:pt x="696" y="748"/>
                  </a:lnTo>
                  <a:lnTo>
                    <a:pt x="692" y="736"/>
                  </a:lnTo>
                  <a:lnTo>
                    <a:pt x="690" y="722"/>
                  </a:lnTo>
                  <a:lnTo>
                    <a:pt x="690" y="722"/>
                  </a:lnTo>
                  <a:lnTo>
                    <a:pt x="692" y="712"/>
                  </a:lnTo>
                  <a:lnTo>
                    <a:pt x="696" y="700"/>
                  </a:lnTo>
                  <a:lnTo>
                    <a:pt x="702" y="690"/>
                  </a:lnTo>
                  <a:lnTo>
                    <a:pt x="710" y="678"/>
                  </a:lnTo>
                  <a:lnTo>
                    <a:pt x="720" y="670"/>
                  </a:lnTo>
                  <a:lnTo>
                    <a:pt x="732" y="662"/>
                  </a:lnTo>
                  <a:lnTo>
                    <a:pt x="744" y="658"/>
                  </a:lnTo>
                  <a:lnTo>
                    <a:pt x="758" y="656"/>
                  </a:lnTo>
                  <a:lnTo>
                    <a:pt x="758" y="656"/>
                  </a:lnTo>
                  <a:lnTo>
                    <a:pt x="774" y="658"/>
                  </a:lnTo>
                  <a:lnTo>
                    <a:pt x="786" y="662"/>
                  </a:lnTo>
                  <a:lnTo>
                    <a:pt x="796" y="670"/>
                  </a:lnTo>
                  <a:lnTo>
                    <a:pt x="804" y="678"/>
                  </a:lnTo>
                  <a:lnTo>
                    <a:pt x="810" y="690"/>
                  </a:lnTo>
                  <a:lnTo>
                    <a:pt x="814" y="700"/>
                  </a:lnTo>
                  <a:lnTo>
                    <a:pt x="816" y="712"/>
                  </a:lnTo>
                  <a:lnTo>
                    <a:pt x="816" y="722"/>
                  </a:lnTo>
                  <a:lnTo>
                    <a:pt x="816" y="722"/>
                  </a:lnTo>
                  <a:lnTo>
                    <a:pt x="816" y="736"/>
                  </a:lnTo>
                  <a:lnTo>
                    <a:pt x="814" y="748"/>
                  </a:lnTo>
                  <a:lnTo>
                    <a:pt x="810" y="758"/>
                  </a:lnTo>
                  <a:lnTo>
                    <a:pt x="804" y="766"/>
                  </a:lnTo>
                  <a:lnTo>
                    <a:pt x="796" y="772"/>
                  </a:lnTo>
                  <a:lnTo>
                    <a:pt x="786" y="778"/>
                  </a:lnTo>
                  <a:lnTo>
                    <a:pt x="774" y="780"/>
                  </a:lnTo>
                  <a:lnTo>
                    <a:pt x="758" y="782"/>
                  </a:lnTo>
                  <a:lnTo>
                    <a:pt x="758" y="782"/>
                  </a:lnTo>
                  <a:close/>
                  <a:moveTo>
                    <a:pt x="758" y="602"/>
                  </a:moveTo>
                  <a:lnTo>
                    <a:pt x="758" y="602"/>
                  </a:lnTo>
                  <a:lnTo>
                    <a:pt x="744" y="600"/>
                  </a:lnTo>
                  <a:lnTo>
                    <a:pt x="732" y="596"/>
                  </a:lnTo>
                  <a:lnTo>
                    <a:pt x="720" y="590"/>
                  </a:lnTo>
                  <a:lnTo>
                    <a:pt x="710" y="582"/>
                  </a:lnTo>
                  <a:lnTo>
                    <a:pt x="702" y="572"/>
                  </a:lnTo>
                  <a:lnTo>
                    <a:pt x="696" y="560"/>
                  </a:lnTo>
                  <a:lnTo>
                    <a:pt x="692" y="548"/>
                  </a:lnTo>
                  <a:lnTo>
                    <a:pt x="690" y="536"/>
                  </a:lnTo>
                  <a:lnTo>
                    <a:pt x="690" y="536"/>
                  </a:lnTo>
                  <a:lnTo>
                    <a:pt x="692" y="518"/>
                  </a:lnTo>
                  <a:lnTo>
                    <a:pt x="696" y="504"/>
                  </a:lnTo>
                  <a:lnTo>
                    <a:pt x="702" y="492"/>
                  </a:lnTo>
                  <a:lnTo>
                    <a:pt x="710" y="480"/>
                  </a:lnTo>
                  <a:lnTo>
                    <a:pt x="720" y="474"/>
                  </a:lnTo>
                  <a:lnTo>
                    <a:pt x="732" y="468"/>
                  </a:lnTo>
                  <a:lnTo>
                    <a:pt x="744" y="464"/>
                  </a:lnTo>
                  <a:lnTo>
                    <a:pt x="758" y="464"/>
                  </a:lnTo>
                  <a:lnTo>
                    <a:pt x="758" y="464"/>
                  </a:lnTo>
                  <a:lnTo>
                    <a:pt x="774" y="464"/>
                  </a:lnTo>
                  <a:lnTo>
                    <a:pt x="786" y="468"/>
                  </a:lnTo>
                  <a:lnTo>
                    <a:pt x="796" y="474"/>
                  </a:lnTo>
                  <a:lnTo>
                    <a:pt x="804" y="480"/>
                  </a:lnTo>
                  <a:lnTo>
                    <a:pt x="810" y="492"/>
                  </a:lnTo>
                  <a:lnTo>
                    <a:pt x="814" y="504"/>
                  </a:lnTo>
                  <a:lnTo>
                    <a:pt x="816" y="518"/>
                  </a:lnTo>
                  <a:lnTo>
                    <a:pt x="816" y="536"/>
                  </a:lnTo>
                  <a:lnTo>
                    <a:pt x="816" y="536"/>
                  </a:lnTo>
                  <a:lnTo>
                    <a:pt x="816" y="548"/>
                  </a:lnTo>
                  <a:lnTo>
                    <a:pt x="814" y="560"/>
                  </a:lnTo>
                  <a:lnTo>
                    <a:pt x="810" y="572"/>
                  </a:lnTo>
                  <a:lnTo>
                    <a:pt x="804" y="582"/>
                  </a:lnTo>
                  <a:lnTo>
                    <a:pt x="796" y="590"/>
                  </a:lnTo>
                  <a:lnTo>
                    <a:pt x="786" y="596"/>
                  </a:lnTo>
                  <a:lnTo>
                    <a:pt x="774" y="600"/>
                  </a:lnTo>
                  <a:lnTo>
                    <a:pt x="758" y="602"/>
                  </a:lnTo>
                  <a:lnTo>
                    <a:pt x="758" y="602"/>
                  </a:lnTo>
                  <a:close/>
                  <a:moveTo>
                    <a:pt x="758" y="408"/>
                  </a:moveTo>
                  <a:lnTo>
                    <a:pt x="758" y="408"/>
                  </a:lnTo>
                  <a:lnTo>
                    <a:pt x="744" y="406"/>
                  </a:lnTo>
                  <a:lnTo>
                    <a:pt x="732" y="402"/>
                  </a:lnTo>
                  <a:lnTo>
                    <a:pt x="720" y="398"/>
                  </a:lnTo>
                  <a:lnTo>
                    <a:pt x="710" y="390"/>
                  </a:lnTo>
                  <a:lnTo>
                    <a:pt x="702" y="380"/>
                  </a:lnTo>
                  <a:lnTo>
                    <a:pt x="696" y="368"/>
                  </a:lnTo>
                  <a:lnTo>
                    <a:pt x="692" y="354"/>
                  </a:lnTo>
                  <a:lnTo>
                    <a:pt x="690" y="338"/>
                  </a:lnTo>
                  <a:lnTo>
                    <a:pt x="690" y="338"/>
                  </a:lnTo>
                  <a:lnTo>
                    <a:pt x="692" y="326"/>
                  </a:lnTo>
                  <a:lnTo>
                    <a:pt x="696" y="316"/>
                  </a:lnTo>
                  <a:lnTo>
                    <a:pt x="702" y="304"/>
                  </a:lnTo>
                  <a:lnTo>
                    <a:pt x="710" y="296"/>
                  </a:lnTo>
                  <a:lnTo>
                    <a:pt x="720" y="288"/>
                  </a:lnTo>
                  <a:lnTo>
                    <a:pt x="732" y="282"/>
                  </a:lnTo>
                  <a:lnTo>
                    <a:pt x="744" y="278"/>
                  </a:lnTo>
                  <a:lnTo>
                    <a:pt x="758" y="276"/>
                  </a:lnTo>
                  <a:lnTo>
                    <a:pt x="758" y="276"/>
                  </a:lnTo>
                  <a:lnTo>
                    <a:pt x="774" y="278"/>
                  </a:lnTo>
                  <a:lnTo>
                    <a:pt x="786" y="282"/>
                  </a:lnTo>
                  <a:lnTo>
                    <a:pt x="796" y="288"/>
                  </a:lnTo>
                  <a:lnTo>
                    <a:pt x="804" y="296"/>
                  </a:lnTo>
                  <a:lnTo>
                    <a:pt x="810" y="304"/>
                  </a:lnTo>
                  <a:lnTo>
                    <a:pt x="814" y="316"/>
                  </a:lnTo>
                  <a:lnTo>
                    <a:pt x="816" y="326"/>
                  </a:lnTo>
                  <a:lnTo>
                    <a:pt x="816" y="338"/>
                  </a:lnTo>
                  <a:lnTo>
                    <a:pt x="816" y="338"/>
                  </a:lnTo>
                  <a:lnTo>
                    <a:pt x="816" y="354"/>
                  </a:lnTo>
                  <a:lnTo>
                    <a:pt x="814" y="368"/>
                  </a:lnTo>
                  <a:lnTo>
                    <a:pt x="810" y="380"/>
                  </a:lnTo>
                  <a:lnTo>
                    <a:pt x="804" y="390"/>
                  </a:lnTo>
                  <a:lnTo>
                    <a:pt x="796" y="398"/>
                  </a:lnTo>
                  <a:lnTo>
                    <a:pt x="786" y="402"/>
                  </a:lnTo>
                  <a:lnTo>
                    <a:pt x="774" y="406"/>
                  </a:lnTo>
                  <a:lnTo>
                    <a:pt x="758" y="408"/>
                  </a:lnTo>
                  <a:lnTo>
                    <a:pt x="758" y="40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0"/>
            <p:cNvSpPr>
              <a:spLocks/>
            </p:cNvSpPr>
            <p:nvPr/>
          </p:nvSpPr>
          <p:spPr bwMode="auto">
            <a:xfrm>
              <a:off x="3008313" y="4524375"/>
              <a:ext cx="107950" cy="101600"/>
            </a:xfrm>
            <a:custGeom>
              <a:avLst/>
              <a:gdLst>
                <a:gd name="T0" fmla="*/ 36 w 68"/>
                <a:gd name="T1" fmla="*/ 0 h 64"/>
                <a:gd name="T2" fmla="*/ 36 w 68"/>
                <a:gd name="T3" fmla="*/ 0 h 64"/>
                <a:gd name="T4" fmla="*/ 24 w 68"/>
                <a:gd name="T5" fmla="*/ 2 h 64"/>
                <a:gd name="T6" fmla="*/ 12 w 68"/>
                <a:gd name="T7" fmla="*/ 10 h 64"/>
                <a:gd name="T8" fmla="*/ 4 w 68"/>
                <a:gd name="T9" fmla="*/ 20 h 64"/>
                <a:gd name="T10" fmla="*/ 0 w 68"/>
                <a:gd name="T11" fmla="*/ 24 h 64"/>
                <a:gd name="T12" fmla="*/ 0 w 68"/>
                <a:gd name="T13" fmla="*/ 30 h 64"/>
                <a:gd name="T14" fmla="*/ 0 w 68"/>
                <a:gd name="T15" fmla="*/ 30 h 64"/>
                <a:gd name="T16" fmla="*/ 0 w 68"/>
                <a:gd name="T17" fmla="*/ 38 h 64"/>
                <a:gd name="T18" fmla="*/ 4 w 68"/>
                <a:gd name="T19" fmla="*/ 44 h 64"/>
                <a:gd name="T20" fmla="*/ 8 w 68"/>
                <a:gd name="T21" fmla="*/ 50 h 64"/>
                <a:gd name="T22" fmla="*/ 12 w 68"/>
                <a:gd name="T23" fmla="*/ 54 h 64"/>
                <a:gd name="T24" fmla="*/ 24 w 68"/>
                <a:gd name="T25" fmla="*/ 62 h 64"/>
                <a:gd name="T26" fmla="*/ 36 w 68"/>
                <a:gd name="T27" fmla="*/ 64 h 64"/>
                <a:gd name="T28" fmla="*/ 36 w 68"/>
                <a:gd name="T29" fmla="*/ 64 h 64"/>
                <a:gd name="T30" fmla="*/ 42 w 68"/>
                <a:gd name="T31" fmla="*/ 64 h 64"/>
                <a:gd name="T32" fmla="*/ 50 w 68"/>
                <a:gd name="T33" fmla="*/ 62 h 64"/>
                <a:gd name="T34" fmla="*/ 54 w 68"/>
                <a:gd name="T35" fmla="*/ 58 h 64"/>
                <a:gd name="T36" fmla="*/ 58 w 68"/>
                <a:gd name="T37" fmla="*/ 54 h 64"/>
                <a:gd name="T38" fmla="*/ 62 w 68"/>
                <a:gd name="T39" fmla="*/ 50 h 64"/>
                <a:gd name="T40" fmla="*/ 66 w 68"/>
                <a:gd name="T41" fmla="*/ 44 h 64"/>
                <a:gd name="T42" fmla="*/ 68 w 68"/>
                <a:gd name="T43" fmla="*/ 30 h 64"/>
                <a:gd name="T44" fmla="*/ 68 w 68"/>
                <a:gd name="T45" fmla="*/ 30 h 64"/>
                <a:gd name="T46" fmla="*/ 66 w 68"/>
                <a:gd name="T47" fmla="*/ 20 h 64"/>
                <a:gd name="T48" fmla="*/ 58 w 68"/>
                <a:gd name="T49" fmla="*/ 10 h 64"/>
                <a:gd name="T50" fmla="*/ 54 w 68"/>
                <a:gd name="T51" fmla="*/ 6 h 64"/>
                <a:gd name="T52" fmla="*/ 50 w 68"/>
                <a:gd name="T53" fmla="*/ 2 h 64"/>
                <a:gd name="T54" fmla="*/ 42 w 68"/>
                <a:gd name="T55" fmla="*/ 0 h 64"/>
                <a:gd name="T56" fmla="*/ 36 w 68"/>
                <a:gd name="T57" fmla="*/ 0 h 64"/>
                <a:gd name="T58" fmla="*/ 36 w 68"/>
                <a:gd name="T5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4">
                  <a:moveTo>
                    <a:pt x="36" y="0"/>
                  </a:moveTo>
                  <a:lnTo>
                    <a:pt x="36" y="0"/>
                  </a:lnTo>
                  <a:lnTo>
                    <a:pt x="24" y="2"/>
                  </a:lnTo>
                  <a:lnTo>
                    <a:pt x="12" y="10"/>
                  </a:lnTo>
                  <a:lnTo>
                    <a:pt x="4" y="20"/>
                  </a:lnTo>
                  <a:lnTo>
                    <a:pt x="0" y="24"/>
                  </a:lnTo>
                  <a:lnTo>
                    <a:pt x="0" y="30"/>
                  </a:lnTo>
                  <a:lnTo>
                    <a:pt x="0" y="30"/>
                  </a:lnTo>
                  <a:lnTo>
                    <a:pt x="0" y="38"/>
                  </a:lnTo>
                  <a:lnTo>
                    <a:pt x="4" y="44"/>
                  </a:lnTo>
                  <a:lnTo>
                    <a:pt x="8" y="50"/>
                  </a:lnTo>
                  <a:lnTo>
                    <a:pt x="12" y="54"/>
                  </a:lnTo>
                  <a:lnTo>
                    <a:pt x="24" y="62"/>
                  </a:lnTo>
                  <a:lnTo>
                    <a:pt x="36" y="64"/>
                  </a:lnTo>
                  <a:lnTo>
                    <a:pt x="36" y="64"/>
                  </a:lnTo>
                  <a:lnTo>
                    <a:pt x="42" y="64"/>
                  </a:lnTo>
                  <a:lnTo>
                    <a:pt x="50" y="62"/>
                  </a:lnTo>
                  <a:lnTo>
                    <a:pt x="54" y="58"/>
                  </a:lnTo>
                  <a:lnTo>
                    <a:pt x="58" y="54"/>
                  </a:lnTo>
                  <a:lnTo>
                    <a:pt x="62" y="50"/>
                  </a:lnTo>
                  <a:lnTo>
                    <a:pt x="66" y="44"/>
                  </a:lnTo>
                  <a:lnTo>
                    <a:pt x="68" y="30"/>
                  </a:lnTo>
                  <a:lnTo>
                    <a:pt x="68" y="30"/>
                  </a:lnTo>
                  <a:lnTo>
                    <a:pt x="66" y="20"/>
                  </a:lnTo>
                  <a:lnTo>
                    <a:pt x="58" y="10"/>
                  </a:lnTo>
                  <a:lnTo>
                    <a:pt x="54" y="6"/>
                  </a:lnTo>
                  <a:lnTo>
                    <a:pt x="50" y="2"/>
                  </a:lnTo>
                  <a:lnTo>
                    <a:pt x="42" y="0"/>
                  </a:lnTo>
                  <a:lnTo>
                    <a:pt x="36" y="0"/>
                  </a:lnTo>
                  <a:lnTo>
                    <a:pt x="3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3008313" y="5137150"/>
              <a:ext cx="107950" cy="104775"/>
            </a:xfrm>
            <a:custGeom>
              <a:avLst/>
              <a:gdLst>
                <a:gd name="T0" fmla="*/ 36 w 68"/>
                <a:gd name="T1" fmla="*/ 0 h 66"/>
                <a:gd name="T2" fmla="*/ 36 w 68"/>
                <a:gd name="T3" fmla="*/ 0 h 66"/>
                <a:gd name="T4" fmla="*/ 24 w 68"/>
                <a:gd name="T5" fmla="*/ 2 h 66"/>
                <a:gd name="T6" fmla="*/ 12 w 68"/>
                <a:gd name="T7" fmla="*/ 8 h 66"/>
                <a:gd name="T8" fmla="*/ 8 w 68"/>
                <a:gd name="T9" fmla="*/ 12 h 66"/>
                <a:gd name="T10" fmla="*/ 4 w 68"/>
                <a:gd name="T11" fmla="*/ 16 h 66"/>
                <a:gd name="T12" fmla="*/ 0 w 68"/>
                <a:gd name="T13" fmla="*/ 22 h 66"/>
                <a:gd name="T14" fmla="*/ 0 w 68"/>
                <a:gd name="T15" fmla="*/ 28 h 66"/>
                <a:gd name="T16" fmla="*/ 0 w 68"/>
                <a:gd name="T17" fmla="*/ 28 h 66"/>
                <a:gd name="T18" fmla="*/ 0 w 68"/>
                <a:gd name="T19" fmla="*/ 36 h 66"/>
                <a:gd name="T20" fmla="*/ 4 w 68"/>
                <a:gd name="T21" fmla="*/ 44 h 66"/>
                <a:gd name="T22" fmla="*/ 8 w 68"/>
                <a:gd name="T23" fmla="*/ 50 h 66"/>
                <a:gd name="T24" fmla="*/ 12 w 68"/>
                <a:gd name="T25" fmla="*/ 56 h 66"/>
                <a:gd name="T26" fmla="*/ 24 w 68"/>
                <a:gd name="T27" fmla="*/ 64 h 66"/>
                <a:gd name="T28" fmla="*/ 36 w 68"/>
                <a:gd name="T29" fmla="*/ 66 h 66"/>
                <a:gd name="T30" fmla="*/ 36 w 68"/>
                <a:gd name="T31" fmla="*/ 66 h 66"/>
                <a:gd name="T32" fmla="*/ 42 w 68"/>
                <a:gd name="T33" fmla="*/ 66 h 66"/>
                <a:gd name="T34" fmla="*/ 50 w 68"/>
                <a:gd name="T35" fmla="*/ 64 h 66"/>
                <a:gd name="T36" fmla="*/ 54 w 68"/>
                <a:gd name="T37" fmla="*/ 60 h 66"/>
                <a:gd name="T38" fmla="*/ 58 w 68"/>
                <a:gd name="T39" fmla="*/ 56 h 66"/>
                <a:gd name="T40" fmla="*/ 62 w 68"/>
                <a:gd name="T41" fmla="*/ 50 h 66"/>
                <a:gd name="T42" fmla="*/ 66 w 68"/>
                <a:gd name="T43" fmla="*/ 44 h 66"/>
                <a:gd name="T44" fmla="*/ 68 w 68"/>
                <a:gd name="T45" fmla="*/ 28 h 66"/>
                <a:gd name="T46" fmla="*/ 68 w 68"/>
                <a:gd name="T47" fmla="*/ 28 h 66"/>
                <a:gd name="T48" fmla="*/ 66 w 68"/>
                <a:gd name="T49" fmla="*/ 16 h 66"/>
                <a:gd name="T50" fmla="*/ 62 w 68"/>
                <a:gd name="T51" fmla="*/ 12 h 66"/>
                <a:gd name="T52" fmla="*/ 58 w 68"/>
                <a:gd name="T53" fmla="*/ 8 h 66"/>
                <a:gd name="T54" fmla="*/ 50 w 68"/>
                <a:gd name="T55" fmla="*/ 2 h 66"/>
                <a:gd name="T56" fmla="*/ 36 w 68"/>
                <a:gd name="T57" fmla="*/ 0 h 66"/>
                <a:gd name="T58" fmla="*/ 36 w 68"/>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6">
                  <a:moveTo>
                    <a:pt x="36" y="0"/>
                  </a:moveTo>
                  <a:lnTo>
                    <a:pt x="36" y="0"/>
                  </a:lnTo>
                  <a:lnTo>
                    <a:pt x="24" y="2"/>
                  </a:lnTo>
                  <a:lnTo>
                    <a:pt x="12" y="8"/>
                  </a:lnTo>
                  <a:lnTo>
                    <a:pt x="8" y="12"/>
                  </a:lnTo>
                  <a:lnTo>
                    <a:pt x="4" y="16"/>
                  </a:lnTo>
                  <a:lnTo>
                    <a:pt x="0" y="22"/>
                  </a:lnTo>
                  <a:lnTo>
                    <a:pt x="0" y="28"/>
                  </a:lnTo>
                  <a:lnTo>
                    <a:pt x="0" y="28"/>
                  </a:lnTo>
                  <a:lnTo>
                    <a:pt x="0" y="36"/>
                  </a:lnTo>
                  <a:lnTo>
                    <a:pt x="4" y="44"/>
                  </a:lnTo>
                  <a:lnTo>
                    <a:pt x="8" y="50"/>
                  </a:lnTo>
                  <a:lnTo>
                    <a:pt x="12" y="56"/>
                  </a:lnTo>
                  <a:lnTo>
                    <a:pt x="24" y="64"/>
                  </a:lnTo>
                  <a:lnTo>
                    <a:pt x="36" y="66"/>
                  </a:lnTo>
                  <a:lnTo>
                    <a:pt x="36" y="66"/>
                  </a:lnTo>
                  <a:lnTo>
                    <a:pt x="42" y="66"/>
                  </a:lnTo>
                  <a:lnTo>
                    <a:pt x="50" y="64"/>
                  </a:lnTo>
                  <a:lnTo>
                    <a:pt x="54" y="60"/>
                  </a:lnTo>
                  <a:lnTo>
                    <a:pt x="58" y="56"/>
                  </a:lnTo>
                  <a:lnTo>
                    <a:pt x="62" y="50"/>
                  </a:lnTo>
                  <a:lnTo>
                    <a:pt x="66" y="44"/>
                  </a:lnTo>
                  <a:lnTo>
                    <a:pt x="68" y="28"/>
                  </a:lnTo>
                  <a:lnTo>
                    <a:pt x="68" y="28"/>
                  </a:lnTo>
                  <a:lnTo>
                    <a:pt x="66" y="16"/>
                  </a:lnTo>
                  <a:lnTo>
                    <a:pt x="62" y="12"/>
                  </a:lnTo>
                  <a:lnTo>
                    <a:pt x="58" y="8"/>
                  </a:lnTo>
                  <a:lnTo>
                    <a:pt x="50" y="2"/>
                  </a:lnTo>
                  <a:lnTo>
                    <a:pt x="36" y="0"/>
                  </a:lnTo>
                  <a:lnTo>
                    <a:pt x="3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3008313" y="4829175"/>
              <a:ext cx="107950" cy="107950"/>
            </a:xfrm>
            <a:custGeom>
              <a:avLst/>
              <a:gdLst>
                <a:gd name="T0" fmla="*/ 36 w 68"/>
                <a:gd name="T1" fmla="*/ 0 h 68"/>
                <a:gd name="T2" fmla="*/ 36 w 68"/>
                <a:gd name="T3" fmla="*/ 0 h 68"/>
                <a:gd name="T4" fmla="*/ 30 w 68"/>
                <a:gd name="T5" fmla="*/ 0 h 68"/>
                <a:gd name="T6" fmla="*/ 24 w 68"/>
                <a:gd name="T7" fmla="*/ 2 h 68"/>
                <a:gd name="T8" fmla="*/ 12 w 68"/>
                <a:gd name="T9" fmla="*/ 12 h 68"/>
                <a:gd name="T10" fmla="*/ 4 w 68"/>
                <a:gd name="T11" fmla="*/ 24 h 68"/>
                <a:gd name="T12" fmla="*/ 0 w 68"/>
                <a:gd name="T13" fmla="*/ 30 h 68"/>
                <a:gd name="T14" fmla="*/ 0 w 68"/>
                <a:gd name="T15" fmla="*/ 36 h 68"/>
                <a:gd name="T16" fmla="*/ 0 w 68"/>
                <a:gd name="T17" fmla="*/ 36 h 68"/>
                <a:gd name="T18" fmla="*/ 0 w 68"/>
                <a:gd name="T19" fmla="*/ 44 h 68"/>
                <a:gd name="T20" fmla="*/ 4 w 68"/>
                <a:gd name="T21" fmla="*/ 52 h 68"/>
                <a:gd name="T22" fmla="*/ 8 w 68"/>
                <a:gd name="T23" fmla="*/ 56 h 68"/>
                <a:gd name="T24" fmla="*/ 12 w 68"/>
                <a:gd name="T25" fmla="*/ 62 h 68"/>
                <a:gd name="T26" fmla="*/ 24 w 68"/>
                <a:gd name="T27" fmla="*/ 66 h 68"/>
                <a:gd name="T28" fmla="*/ 36 w 68"/>
                <a:gd name="T29" fmla="*/ 68 h 68"/>
                <a:gd name="T30" fmla="*/ 36 w 68"/>
                <a:gd name="T31" fmla="*/ 68 h 68"/>
                <a:gd name="T32" fmla="*/ 50 w 68"/>
                <a:gd name="T33" fmla="*/ 66 h 68"/>
                <a:gd name="T34" fmla="*/ 54 w 68"/>
                <a:gd name="T35" fmla="*/ 64 h 68"/>
                <a:gd name="T36" fmla="*/ 58 w 68"/>
                <a:gd name="T37" fmla="*/ 62 h 68"/>
                <a:gd name="T38" fmla="*/ 62 w 68"/>
                <a:gd name="T39" fmla="*/ 56 h 68"/>
                <a:gd name="T40" fmla="*/ 66 w 68"/>
                <a:gd name="T41" fmla="*/ 52 h 68"/>
                <a:gd name="T42" fmla="*/ 66 w 68"/>
                <a:gd name="T43" fmla="*/ 44 h 68"/>
                <a:gd name="T44" fmla="*/ 68 w 68"/>
                <a:gd name="T45" fmla="*/ 36 h 68"/>
                <a:gd name="T46" fmla="*/ 68 w 68"/>
                <a:gd name="T47" fmla="*/ 36 h 68"/>
                <a:gd name="T48" fmla="*/ 66 w 68"/>
                <a:gd name="T49" fmla="*/ 24 h 68"/>
                <a:gd name="T50" fmla="*/ 58 w 68"/>
                <a:gd name="T51" fmla="*/ 12 h 68"/>
                <a:gd name="T52" fmla="*/ 54 w 68"/>
                <a:gd name="T53" fmla="*/ 6 h 68"/>
                <a:gd name="T54" fmla="*/ 50 w 68"/>
                <a:gd name="T55" fmla="*/ 2 h 68"/>
                <a:gd name="T56" fmla="*/ 42 w 68"/>
                <a:gd name="T57" fmla="*/ 0 h 68"/>
                <a:gd name="T58" fmla="*/ 36 w 68"/>
                <a:gd name="T59" fmla="*/ 0 h 68"/>
                <a:gd name="T60" fmla="*/ 36 w 68"/>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68">
                  <a:moveTo>
                    <a:pt x="36" y="0"/>
                  </a:moveTo>
                  <a:lnTo>
                    <a:pt x="36" y="0"/>
                  </a:lnTo>
                  <a:lnTo>
                    <a:pt x="30" y="0"/>
                  </a:lnTo>
                  <a:lnTo>
                    <a:pt x="24" y="2"/>
                  </a:lnTo>
                  <a:lnTo>
                    <a:pt x="12" y="12"/>
                  </a:lnTo>
                  <a:lnTo>
                    <a:pt x="4" y="24"/>
                  </a:lnTo>
                  <a:lnTo>
                    <a:pt x="0" y="30"/>
                  </a:lnTo>
                  <a:lnTo>
                    <a:pt x="0" y="36"/>
                  </a:lnTo>
                  <a:lnTo>
                    <a:pt x="0" y="36"/>
                  </a:lnTo>
                  <a:lnTo>
                    <a:pt x="0" y="44"/>
                  </a:lnTo>
                  <a:lnTo>
                    <a:pt x="4" y="52"/>
                  </a:lnTo>
                  <a:lnTo>
                    <a:pt x="8" y="56"/>
                  </a:lnTo>
                  <a:lnTo>
                    <a:pt x="12" y="62"/>
                  </a:lnTo>
                  <a:lnTo>
                    <a:pt x="24" y="66"/>
                  </a:lnTo>
                  <a:lnTo>
                    <a:pt x="36" y="68"/>
                  </a:lnTo>
                  <a:lnTo>
                    <a:pt x="36" y="68"/>
                  </a:lnTo>
                  <a:lnTo>
                    <a:pt x="50" y="66"/>
                  </a:lnTo>
                  <a:lnTo>
                    <a:pt x="54" y="64"/>
                  </a:lnTo>
                  <a:lnTo>
                    <a:pt x="58" y="62"/>
                  </a:lnTo>
                  <a:lnTo>
                    <a:pt x="62" y="56"/>
                  </a:lnTo>
                  <a:lnTo>
                    <a:pt x="66" y="52"/>
                  </a:lnTo>
                  <a:lnTo>
                    <a:pt x="66" y="44"/>
                  </a:lnTo>
                  <a:lnTo>
                    <a:pt x="68" y="36"/>
                  </a:lnTo>
                  <a:lnTo>
                    <a:pt x="68" y="36"/>
                  </a:lnTo>
                  <a:lnTo>
                    <a:pt x="66" y="24"/>
                  </a:lnTo>
                  <a:lnTo>
                    <a:pt x="58" y="12"/>
                  </a:lnTo>
                  <a:lnTo>
                    <a:pt x="54" y="6"/>
                  </a:lnTo>
                  <a:lnTo>
                    <a:pt x="50" y="2"/>
                  </a:lnTo>
                  <a:lnTo>
                    <a:pt x="42" y="0"/>
                  </a:lnTo>
                  <a:lnTo>
                    <a:pt x="36" y="0"/>
                  </a:lnTo>
                  <a:lnTo>
                    <a:pt x="3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a:off x="8590149" y="1817719"/>
            <a:ext cx="2409825" cy="3600450"/>
            <a:chOff x="7754938" y="1917700"/>
            <a:chExt cx="2409825" cy="3600450"/>
          </a:xfrm>
        </p:grpSpPr>
        <p:sp>
          <p:nvSpPr>
            <p:cNvPr id="34" name="Freeform 33"/>
            <p:cNvSpPr>
              <a:spLocks/>
            </p:cNvSpPr>
            <p:nvPr/>
          </p:nvSpPr>
          <p:spPr bwMode="auto">
            <a:xfrm>
              <a:off x="7754938" y="4219575"/>
              <a:ext cx="244475" cy="1206500"/>
            </a:xfrm>
            <a:custGeom>
              <a:avLst/>
              <a:gdLst>
                <a:gd name="T0" fmla="*/ 130 w 154"/>
                <a:gd name="T1" fmla="*/ 720 h 760"/>
                <a:gd name="T2" fmla="*/ 140 w 154"/>
                <a:gd name="T3" fmla="*/ 704 h 760"/>
                <a:gd name="T4" fmla="*/ 140 w 154"/>
                <a:gd name="T5" fmla="*/ 704 h 760"/>
                <a:gd name="T6" fmla="*/ 134 w 154"/>
                <a:gd name="T7" fmla="*/ 698 h 760"/>
                <a:gd name="T8" fmla="*/ 132 w 154"/>
                <a:gd name="T9" fmla="*/ 690 h 760"/>
                <a:gd name="T10" fmla="*/ 130 w 154"/>
                <a:gd name="T11" fmla="*/ 678 h 760"/>
                <a:gd name="T12" fmla="*/ 130 w 154"/>
                <a:gd name="T13" fmla="*/ 666 h 760"/>
                <a:gd name="T14" fmla="*/ 130 w 154"/>
                <a:gd name="T15" fmla="*/ 666 h 760"/>
                <a:gd name="T16" fmla="*/ 132 w 154"/>
                <a:gd name="T17" fmla="*/ 658 h 760"/>
                <a:gd name="T18" fmla="*/ 138 w 154"/>
                <a:gd name="T19" fmla="*/ 648 h 760"/>
                <a:gd name="T20" fmla="*/ 144 w 154"/>
                <a:gd name="T21" fmla="*/ 634 h 760"/>
                <a:gd name="T22" fmla="*/ 154 w 154"/>
                <a:gd name="T23" fmla="*/ 616 h 760"/>
                <a:gd name="T24" fmla="*/ 154 w 154"/>
                <a:gd name="T25" fmla="*/ 616 h 760"/>
                <a:gd name="T26" fmla="*/ 144 w 154"/>
                <a:gd name="T27" fmla="*/ 606 h 760"/>
                <a:gd name="T28" fmla="*/ 138 w 154"/>
                <a:gd name="T29" fmla="*/ 596 h 760"/>
                <a:gd name="T30" fmla="*/ 132 w 154"/>
                <a:gd name="T31" fmla="*/ 580 h 760"/>
                <a:gd name="T32" fmla="*/ 130 w 154"/>
                <a:gd name="T33" fmla="*/ 562 h 760"/>
                <a:gd name="T34" fmla="*/ 130 w 154"/>
                <a:gd name="T35" fmla="*/ 0 h 760"/>
                <a:gd name="T36" fmla="*/ 130 w 154"/>
                <a:gd name="T37" fmla="*/ 0 h 760"/>
                <a:gd name="T38" fmla="*/ 116 w 154"/>
                <a:gd name="T39" fmla="*/ 12 h 760"/>
                <a:gd name="T40" fmla="*/ 102 w 154"/>
                <a:gd name="T41" fmla="*/ 28 h 760"/>
                <a:gd name="T42" fmla="*/ 90 w 154"/>
                <a:gd name="T43" fmla="*/ 44 h 760"/>
                <a:gd name="T44" fmla="*/ 78 w 154"/>
                <a:gd name="T45" fmla="*/ 62 h 760"/>
                <a:gd name="T46" fmla="*/ 66 w 154"/>
                <a:gd name="T47" fmla="*/ 80 h 760"/>
                <a:gd name="T48" fmla="*/ 56 w 154"/>
                <a:gd name="T49" fmla="*/ 100 h 760"/>
                <a:gd name="T50" fmla="*/ 36 w 154"/>
                <a:gd name="T51" fmla="*/ 142 h 760"/>
                <a:gd name="T52" fmla="*/ 22 w 154"/>
                <a:gd name="T53" fmla="*/ 188 h 760"/>
                <a:gd name="T54" fmla="*/ 10 w 154"/>
                <a:gd name="T55" fmla="*/ 238 h 760"/>
                <a:gd name="T56" fmla="*/ 4 w 154"/>
                <a:gd name="T57" fmla="*/ 288 h 760"/>
                <a:gd name="T58" fmla="*/ 0 w 154"/>
                <a:gd name="T59" fmla="*/ 340 h 760"/>
                <a:gd name="T60" fmla="*/ 0 w 154"/>
                <a:gd name="T61" fmla="*/ 606 h 760"/>
                <a:gd name="T62" fmla="*/ 0 w 154"/>
                <a:gd name="T63" fmla="*/ 606 h 760"/>
                <a:gd name="T64" fmla="*/ 2 w 154"/>
                <a:gd name="T65" fmla="*/ 620 h 760"/>
                <a:gd name="T66" fmla="*/ 4 w 154"/>
                <a:gd name="T67" fmla="*/ 634 h 760"/>
                <a:gd name="T68" fmla="*/ 6 w 154"/>
                <a:gd name="T69" fmla="*/ 646 h 760"/>
                <a:gd name="T70" fmla="*/ 10 w 154"/>
                <a:gd name="T71" fmla="*/ 658 h 760"/>
                <a:gd name="T72" fmla="*/ 16 w 154"/>
                <a:gd name="T73" fmla="*/ 670 h 760"/>
                <a:gd name="T74" fmla="*/ 22 w 154"/>
                <a:gd name="T75" fmla="*/ 680 h 760"/>
                <a:gd name="T76" fmla="*/ 36 w 154"/>
                <a:gd name="T77" fmla="*/ 700 h 760"/>
                <a:gd name="T78" fmla="*/ 56 w 154"/>
                <a:gd name="T79" fmla="*/ 718 h 760"/>
                <a:gd name="T80" fmla="*/ 78 w 154"/>
                <a:gd name="T81" fmla="*/ 732 h 760"/>
                <a:gd name="T82" fmla="*/ 102 w 154"/>
                <a:gd name="T83" fmla="*/ 746 h 760"/>
                <a:gd name="T84" fmla="*/ 130 w 154"/>
                <a:gd name="T85" fmla="*/ 760 h 760"/>
                <a:gd name="T86" fmla="*/ 130 w 154"/>
                <a:gd name="T87" fmla="*/ 760 h 760"/>
                <a:gd name="T88" fmla="*/ 130 w 154"/>
                <a:gd name="T89" fmla="*/ 748 h 760"/>
                <a:gd name="T90" fmla="*/ 130 w 154"/>
                <a:gd name="T91" fmla="*/ 748 h 760"/>
                <a:gd name="T92" fmla="*/ 130 w 154"/>
                <a:gd name="T93" fmla="*/ 720 h 760"/>
                <a:gd name="T94" fmla="*/ 130 w 154"/>
                <a:gd name="T95" fmla="*/ 72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760">
                  <a:moveTo>
                    <a:pt x="130" y="720"/>
                  </a:moveTo>
                  <a:lnTo>
                    <a:pt x="140" y="704"/>
                  </a:lnTo>
                  <a:lnTo>
                    <a:pt x="140" y="704"/>
                  </a:lnTo>
                  <a:lnTo>
                    <a:pt x="134" y="698"/>
                  </a:lnTo>
                  <a:lnTo>
                    <a:pt x="132" y="690"/>
                  </a:lnTo>
                  <a:lnTo>
                    <a:pt x="130" y="678"/>
                  </a:lnTo>
                  <a:lnTo>
                    <a:pt x="130" y="666"/>
                  </a:lnTo>
                  <a:lnTo>
                    <a:pt x="130" y="666"/>
                  </a:lnTo>
                  <a:lnTo>
                    <a:pt x="132" y="658"/>
                  </a:lnTo>
                  <a:lnTo>
                    <a:pt x="138" y="648"/>
                  </a:lnTo>
                  <a:lnTo>
                    <a:pt x="144" y="634"/>
                  </a:lnTo>
                  <a:lnTo>
                    <a:pt x="154" y="616"/>
                  </a:lnTo>
                  <a:lnTo>
                    <a:pt x="154" y="616"/>
                  </a:lnTo>
                  <a:lnTo>
                    <a:pt x="144" y="606"/>
                  </a:lnTo>
                  <a:lnTo>
                    <a:pt x="138" y="596"/>
                  </a:lnTo>
                  <a:lnTo>
                    <a:pt x="132" y="580"/>
                  </a:lnTo>
                  <a:lnTo>
                    <a:pt x="130" y="562"/>
                  </a:lnTo>
                  <a:lnTo>
                    <a:pt x="130" y="0"/>
                  </a:lnTo>
                  <a:lnTo>
                    <a:pt x="130" y="0"/>
                  </a:lnTo>
                  <a:lnTo>
                    <a:pt x="116" y="12"/>
                  </a:lnTo>
                  <a:lnTo>
                    <a:pt x="102" y="28"/>
                  </a:lnTo>
                  <a:lnTo>
                    <a:pt x="90" y="44"/>
                  </a:lnTo>
                  <a:lnTo>
                    <a:pt x="78" y="62"/>
                  </a:lnTo>
                  <a:lnTo>
                    <a:pt x="66" y="80"/>
                  </a:lnTo>
                  <a:lnTo>
                    <a:pt x="56" y="100"/>
                  </a:lnTo>
                  <a:lnTo>
                    <a:pt x="36" y="142"/>
                  </a:lnTo>
                  <a:lnTo>
                    <a:pt x="22" y="188"/>
                  </a:lnTo>
                  <a:lnTo>
                    <a:pt x="10" y="238"/>
                  </a:lnTo>
                  <a:lnTo>
                    <a:pt x="4" y="288"/>
                  </a:lnTo>
                  <a:lnTo>
                    <a:pt x="0" y="340"/>
                  </a:lnTo>
                  <a:lnTo>
                    <a:pt x="0" y="606"/>
                  </a:lnTo>
                  <a:lnTo>
                    <a:pt x="0" y="606"/>
                  </a:lnTo>
                  <a:lnTo>
                    <a:pt x="2" y="620"/>
                  </a:lnTo>
                  <a:lnTo>
                    <a:pt x="4" y="634"/>
                  </a:lnTo>
                  <a:lnTo>
                    <a:pt x="6" y="646"/>
                  </a:lnTo>
                  <a:lnTo>
                    <a:pt x="10" y="658"/>
                  </a:lnTo>
                  <a:lnTo>
                    <a:pt x="16" y="670"/>
                  </a:lnTo>
                  <a:lnTo>
                    <a:pt x="22" y="680"/>
                  </a:lnTo>
                  <a:lnTo>
                    <a:pt x="36" y="700"/>
                  </a:lnTo>
                  <a:lnTo>
                    <a:pt x="56" y="718"/>
                  </a:lnTo>
                  <a:lnTo>
                    <a:pt x="78" y="732"/>
                  </a:lnTo>
                  <a:lnTo>
                    <a:pt x="102" y="746"/>
                  </a:lnTo>
                  <a:lnTo>
                    <a:pt x="130" y="760"/>
                  </a:lnTo>
                  <a:lnTo>
                    <a:pt x="130" y="760"/>
                  </a:lnTo>
                  <a:lnTo>
                    <a:pt x="130" y="748"/>
                  </a:lnTo>
                  <a:lnTo>
                    <a:pt x="130" y="748"/>
                  </a:lnTo>
                  <a:lnTo>
                    <a:pt x="130" y="720"/>
                  </a:lnTo>
                  <a:lnTo>
                    <a:pt x="130" y="72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4"/>
            <p:cNvSpPr>
              <a:spLocks/>
            </p:cNvSpPr>
            <p:nvPr/>
          </p:nvSpPr>
          <p:spPr bwMode="auto">
            <a:xfrm>
              <a:off x="9913938" y="4219575"/>
              <a:ext cx="250825" cy="1206500"/>
            </a:xfrm>
            <a:custGeom>
              <a:avLst/>
              <a:gdLst>
                <a:gd name="T0" fmla="*/ 34 w 158"/>
                <a:gd name="T1" fmla="*/ 0 h 760"/>
                <a:gd name="T2" fmla="*/ 34 w 158"/>
                <a:gd name="T3" fmla="*/ 562 h 760"/>
                <a:gd name="T4" fmla="*/ 34 w 158"/>
                <a:gd name="T5" fmla="*/ 562 h 760"/>
                <a:gd name="T6" fmla="*/ 32 w 158"/>
                <a:gd name="T7" fmla="*/ 580 h 760"/>
                <a:gd name="T8" fmla="*/ 28 w 158"/>
                <a:gd name="T9" fmla="*/ 588 h 760"/>
                <a:gd name="T10" fmla="*/ 26 w 158"/>
                <a:gd name="T11" fmla="*/ 596 h 760"/>
                <a:gd name="T12" fmla="*/ 20 w 158"/>
                <a:gd name="T13" fmla="*/ 602 h 760"/>
                <a:gd name="T14" fmla="*/ 16 w 158"/>
                <a:gd name="T15" fmla="*/ 606 h 760"/>
                <a:gd name="T16" fmla="*/ 8 w 158"/>
                <a:gd name="T17" fmla="*/ 612 h 760"/>
                <a:gd name="T18" fmla="*/ 0 w 158"/>
                <a:gd name="T19" fmla="*/ 616 h 760"/>
                <a:gd name="T20" fmla="*/ 0 w 158"/>
                <a:gd name="T21" fmla="*/ 616 h 760"/>
                <a:gd name="T22" fmla="*/ 26 w 158"/>
                <a:gd name="T23" fmla="*/ 648 h 760"/>
                <a:gd name="T24" fmla="*/ 32 w 158"/>
                <a:gd name="T25" fmla="*/ 658 h 760"/>
                <a:gd name="T26" fmla="*/ 34 w 158"/>
                <a:gd name="T27" fmla="*/ 666 h 760"/>
                <a:gd name="T28" fmla="*/ 34 w 158"/>
                <a:gd name="T29" fmla="*/ 666 h 760"/>
                <a:gd name="T30" fmla="*/ 32 w 158"/>
                <a:gd name="T31" fmla="*/ 678 h 760"/>
                <a:gd name="T32" fmla="*/ 28 w 158"/>
                <a:gd name="T33" fmla="*/ 690 h 760"/>
                <a:gd name="T34" fmla="*/ 26 w 158"/>
                <a:gd name="T35" fmla="*/ 698 h 760"/>
                <a:gd name="T36" fmla="*/ 24 w 158"/>
                <a:gd name="T37" fmla="*/ 704 h 760"/>
                <a:gd name="T38" fmla="*/ 24 w 158"/>
                <a:gd name="T39" fmla="*/ 720 h 760"/>
                <a:gd name="T40" fmla="*/ 24 w 158"/>
                <a:gd name="T41" fmla="*/ 720 h 760"/>
                <a:gd name="T42" fmla="*/ 30 w 158"/>
                <a:gd name="T43" fmla="*/ 726 h 760"/>
                <a:gd name="T44" fmla="*/ 32 w 158"/>
                <a:gd name="T45" fmla="*/ 734 h 760"/>
                <a:gd name="T46" fmla="*/ 34 w 158"/>
                <a:gd name="T47" fmla="*/ 740 h 760"/>
                <a:gd name="T48" fmla="*/ 34 w 158"/>
                <a:gd name="T49" fmla="*/ 748 h 760"/>
                <a:gd name="T50" fmla="*/ 34 w 158"/>
                <a:gd name="T51" fmla="*/ 748 h 760"/>
                <a:gd name="T52" fmla="*/ 34 w 158"/>
                <a:gd name="T53" fmla="*/ 760 h 760"/>
                <a:gd name="T54" fmla="*/ 34 w 158"/>
                <a:gd name="T55" fmla="*/ 760 h 760"/>
                <a:gd name="T56" fmla="*/ 62 w 158"/>
                <a:gd name="T57" fmla="*/ 746 h 760"/>
                <a:gd name="T58" fmla="*/ 86 w 158"/>
                <a:gd name="T59" fmla="*/ 732 h 760"/>
                <a:gd name="T60" fmla="*/ 108 w 158"/>
                <a:gd name="T61" fmla="*/ 718 h 760"/>
                <a:gd name="T62" fmla="*/ 124 w 158"/>
                <a:gd name="T63" fmla="*/ 700 h 760"/>
                <a:gd name="T64" fmla="*/ 138 w 158"/>
                <a:gd name="T65" fmla="*/ 680 h 760"/>
                <a:gd name="T66" fmla="*/ 148 w 158"/>
                <a:gd name="T67" fmla="*/ 658 h 760"/>
                <a:gd name="T68" fmla="*/ 156 w 158"/>
                <a:gd name="T69" fmla="*/ 634 h 760"/>
                <a:gd name="T70" fmla="*/ 158 w 158"/>
                <a:gd name="T71" fmla="*/ 606 h 760"/>
                <a:gd name="T72" fmla="*/ 158 w 158"/>
                <a:gd name="T73" fmla="*/ 340 h 760"/>
                <a:gd name="T74" fmla="*/ 158 w 158"/>
                <a:gd name="T75" fmla="*/ 340 h 760"/>
                <a:gd name="T76" fmla="*/ 156 w 158"/>
                <a:gd name="T77" fmla="*/ 288 h 760"/>
                <a:gd name="T78" fmla="*/ 148 w 158"/>
                <a:gd name="T79" fmla="*/ 238 h 760"/>
                <a:gd name="T80" fmla="*/ 138 w 158"/>
                <a:gd name="T81" fmla="*/ 188 h 760"/>
                <a:gd name="T82" fmla="*/ 124 w 158"/>
                <a:gd name="T83" fmla="*/ 142 h 760"/>
                <a:gd name="T84" fmla="*/ 108 w 158"/>
                <a:gd name="T85" fmla="*/ 100 h 760"/>
                <a:gd name="T86" fmla="*/ 96 w 158"/>
                <a:gd name="T87" fmla="*/ 80 h 760"/>
                <a:gd name="T88" fmla="*/ 86 w 158"/>
                <a:gd name="T89" fmla="*/ 62 h 760"/>
                <a:gd name="T90" fmla="*/ 74 w 158"/>
                <a:gd name="T91" fmla="*/ 44 h 760"/>
                <a:gd name="T92" fmla="*/ 62 w 158"/>
                <a:gd name="T93" fmla="*/ 28 h 760"/>
                <a:gd name="T94" fmla="*/ 48 w 158"/>
                <a:gd name="T95" fmla="*/ 12 h 760"/>
                <a:gd name="T96" fmla="*/ 34 w 158"/>
                <a:gd name="T97" fmla="*/ 0 h 760"/>
                <a:gd name="T98" fmla="*/ 34 w 158"/>
                <a:gd name="T99"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760">
                  <a:moveTo>
                    <a:pt x="34" y="0"/>
                  </a:moveTo>
                  <a:lnTo>
                    <a:pt x="34" y="562"/>
                  </a:lnTo>
                  <a:lnTo>
                    <a:pt x="34" y="562"/>
                  </a:lnTo>
                  <a:lnTo>
                    <a:pt x="32" y="580"/>
                  </a:lnTo>
                  <a:lnTo>
                    <a:pt x="28" y="588"/>
                  </a:lnTo>
                  <a:lnTo>
                    <a:pt x="26" y="596"/>
                  </a:lnTo>
                  <a:lnTo>
                    <a:pt x="20" y="602"/>
                  </a:lnTo>
                  <a:lnTo>
                    <a:pt x="16" y="606"/>
                  </a:lnTo>
                  <a:lnTo>
                    <a:pt x="8" y="612"/>
                  </a:lnTo>
                  <a:lnTo>
                    <a:pt x="0" y="616"/>
                  </a:lnTo>
                  <a:lnTo>
                    <a:pt x="0" y="616"/>
                  </a:lnTo>
                  <a:lnTo>
                    <a:pt x="26" y="648"/>
                  </a:lnTo>
                  <a:lnTo>
                    <a:pt x="32" y="658"/>
                  </a:lnTo>
                  <a:lnTo>
                    <a:pt x="34" y="666"/>
                  </a:lnTo>
                  <a:lnTo>
                    <a:pt x="34" y="666"/>
                  </a:lnTo>
                  <a:lnTo>
                    <a:pt x="32" y="678"/>
                  </a:lnTo>
                  <a:lnTo>
                    <a:pt x="28" y="690"/>
                  </a:lnTo>
                  <a:lnTo>
                    <a:pt x="26" y="698"/>
                  </a:lnTo>
                  <a:lnTo>
                    <a:pt x="24" y="704"/>
                  </a:lnTo>
                  <a:lnTo>
                    <a:pt x="24" y="720"/>
                  </a:lnTo>
                  <a:lnTo>
                    <a:pt x="24" y="720"/>
                  </a:lnTo>
                  <a:lnTo>
                    <a:pt x="30" y="726"/>
                  </a:lnTo>
                  <a:lnTo>
                    <a:pt x="32" y="734"/>
                  </a:lnTo>
                  <a:lnTo>
                    <a:pt x="34" y="740"/>
                  </a:lnTo>
                  <a:lnTo>
                    <a:pt x="34" y="748"/>
                  </a:lnTo>
                  <a:lnTo>
                    <a:pt x="34" y="748"/>
                  </a:lnTo>
                  <a:lnTo>
                    <a:pt x="34" y="760"/>
                  </a:lnTo>
                  <a:lnTo>
                    <a:pt x="34" y="760"/>
                  </a:lnTo>
                  <a:lnTo>
                    <a:pt x="62" y="746"/>
                  </a:lnTo>
                  <a:lnTo>
                    <a:pt x="86" y="732"/>
                  </a:lnTo>
                  <a:lnTo>
                    <a:pt x="108" y="718"/>
                  </a:lnTo>
                  <a:lnTo>
                    <a:pt x="124" y="700"/>
                  </a:lnTo>
                  <a:lnTo>
                    <a:pt x="138" y="680"/>
                  </a:lnTo>
                  <a:lnTo>
                    <a:pt x="148" y="658"/>
                  </a:lnTo>
                  <a:lnTo>
                    <a:pt x="156" y="634"/>
                  </a:lnTo>
                  <a:lnTo>
                    <a:pt x="158" y="606"/>
                  </a:lnTo>
                  <a:lnTo>
                    <a:pt x="158" y="340"/>
                  </a:lnTo>
                  <a:lnTo>
                    <a:pt x="158" y="340"/>
                  </a:lnTo>
                  <a:lnTo>
                    <a:pt x="156" y="288"/>
                  </a:lnTo>
                  <a:lnTo>
                    <a:pt x="148" y="238"/>
                  </a:lnTo>
                  <a:lnTo>
                    <a:pt x="138" y="188"/>
                  </a:lnTo>
                  <a:lnTo>
                    <a:pt x="124" y="142"/>
                  </a:lnTo>
                  <a:lnTo>
                    <a:pt x="108" y="100"/>
                  </a:lnTo>
                  <a:lnTo>
                    <a:pt x="96" y="80"/>
                  </a:lnTo>
                  <a:lnTo>
                    <a:pt x="86" y="62"/>
                  </a:lnTo>
                  <a:lnTo>
                    <a:pt x="74" y="44"/>
                  </a:lnTo>
                  <a:lnTo>
                    <a:pt x="62" y="28"/>
                  </a:lnTo>
                  <a:lnTo>
                    <a:pt x="48" y="12"/>
                  </a:lnTo>
                  <a:lnTo>
                    <a:pt x="34" y="0"/>
                  </a:lnTo>
                  <a:lnTo>
                    <a:pt x="34"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8475663" y="3638550"/>
              <a:ext cx="968375" cy="355600"/>
            </a:xfrm>
            <a:custGeom>
              <a:avLst/>
              <a:gdLst>
                <a:gd name="T0" fmla="*/ 530 w 610"/>
                <a:gd name="T1" fmla="*/ 60 h 224"/>
                <a:gd name="T2" fmla="*/ 530 w 610"/>
                <a:gd name="T3" fmla="*/ 60 h 224"/>
                <a:gd name="T4" fmla="*/ 530 w 610"/>
                <a:gd name="T5" fmla="*/ 28 h 224"/>
                <a:gd name="T6" fmla="*/ 528 w 610"/>
                <a:gd name="T7" fmla="*/ 14 h 224"/>
                <a:gd name="T8" fmla="*/ 526 w 610"/>
                <a:gd name="T9" fmla="*/ 0 h 224"/>
                <a:gd name="T10" fmla="*/ 526 w 610"/>
                <a:gd name="T11" fmla="*/ 0 h 224"/>
                <a:gd name="T12" fmla="*/ 500 w 610"/>
                <a:gd name="T13" fmla="*/ 20 h 224"/>
                <a:gd name="T14" fmla="*/ 474 w 610"/>
                <a:gd name="T15" fmla="*/ 38 h 224"/>
                <a:gd name="T16" fmla="*/ 448 w 610"/>
                <a:gd name="T17" fmla="*/ 54 h 224"/>
                <a:gd name="T18" fmla="*/ 420 w 610"/>
                <a:gd name="T19" fmla="*/ 66 h 224"/>
                <a:gd name="T20" fmla="*/ 394 w 610"/>
                <a:gd name="T21" fmla="*/ 76 h 224"/>
                <a:gd name="T22" fmla="*/ 364 w 610"/>
                <a:gd name="T23" fmla="*/ 82 h 224"/>
                <a:gd name="T24" fmla="*/ 334 w 610"/>
                <a:gd name="T25" fmla="*/ 86 h 224"/>
                <a:gd name="T26" fmla="*/ 304 w 610"/>
                <a:gd name="T27" fmla="*/ 86 h 224"/>
                <a:gd name="T28" fmla="*/ 304 w 610"/>
                <a:gd name="T29" fmla="*/ 86 h 224"/>
                <a:gd name="T30" fmla="*/ 274 w 610"/>
                <a:gd name="T31" fmla="*/ 86 h 224"/>
                <a:gd name="T32" fmla="*/ 244 w 610"/>
                <a:gd name="T33" fmla="*/ 82 h 224"/>
                <a:gd name="T34" fmla="*/ 216 w 610"/>
                <a:gd name="T35" fmla="*/ 76 h 224"/>
                <a:gd name="T36" fmla="*/ 190 w 610"/>
                <a:gd name="T37" fmla="*/ 66 h 224"/>
                <a:gd name="T38" fmla="*/ 164 w 610"/>
                <a:gd name="T39" fmla="*/ 54 h 224"/>
                <a:gd name="T40" fmla="*/ 138 w 610"/>
                <a:gd name="T41" fmla="*/ 38 h 224"/>
                <a:gd name="T42" fmla="*/ 116 w 610"/>
                <a:gd name="T43" fmla="*/ 20 h 224"/>
                <a:gd name="T44" fmla="*/ 94 w 610"/>
                <a:gd name="T45" fmla="*/ 0 h 224"/>
                <a:gd name="T46" fmla="*/ 94 w 610"/>
                <a:gd name="T47" fmla="*/ 0 h 224"/>
                <a:gd name="T48" fmla="*/ 90 w 610"/>
                <a:gd name="T49" fmla="*/ 6 h 224"/>
                <a:gd name="T50" fmla="*/ 86 w 610"/>
                <a:gd name="T51" fmla="*/ 14 h 224"/>
                <a:gd name="T52" fmla="*/ 82 w 610"/>
                <a:gd name="T53" fmla="*/ 28 h 224"/>
                <a:gd name="T54" fmla="*/ 80 w 610"/>
                <a:gd name="T55" fmla="*/ 44 h 224"/>
                <a:gd name="T56" fmla="*/ 80 w 610"/>
                <a:gd name="T57" fmla="*/ 60 h 224"/>
                <a:gd name="T58" fmla="*/ 80 w 610"/>
                <a:gd name="T59" fmla="*/ 60 h 224"/>
                <a:gd name="T60" fmla="*/ 78 w 610"/>
                <a:gd name="T61" fmla="*/ 84 h 224"/>
                <a:gd name="T62" fmla="*/ 74 w 610"/>
                <a:gd name="T63" fmla="*/ 108 h 224"/>
                <a:gd name="T64" fmla="*/ 68 w 610"/>
                <a:gd name="T65" fmla="*/ 130 h 224"/>
                <a:gd name="T66" fmla="*/ 60 w 610"/>
                <a:gd name="T67" fmla="*/ 150 h 224"/>
                <a:gd name="T68" fmla="*/ 48 w 610"/>
                <a:gd name="T69" fmla="*/ 172 h 224"/>
                <a:gd name="T70" fmla="*/ 34 w 610"/>
                <a:gd name="T71" fmla="*/ 190 h 224"/>
                <a:gd name="T72" fmla="*/ 18 w 610"/>
                <a:gd name="T73" fmla="*/ 208 h 224"/>
                <a:gd name="T74" fmla="*/ 0 w 610"/>
                <a:gd name="T75" fmla="*/ 224 h 224"/>
                <a:gd name="T76" fmla="*/ 610 w 610"/>
                <a:gd name="T77" fmla="*/ 224 h 224"/>
                <a:gd name="T78" fmla="*/ 610 w 610"/>
                <a:gd name="T79" fmla="*/ 224 h 224"/>
                <a:gd name="T80" fmla="*/ 592 w 610"/>
                <a:gd name="T81" fmla="*/ 208 h 224"/>
                <a:gd name="T82" fmla="*/ 574 w 610"/>
                <a:gd name="T83" fmla="*/ 190 h 224"/>
                <a:gd name="T84" fmla="*/ 562 w 610"/>
                <a:gd name="T85" fmla="*/ 172 h 224"/>
                <a:gd name="T86" fmla="*/ 550 w 610"/>
                <a:gd name="T87" fmla="*/ 150 h 224"/>
                <a:gd name="T88" fmla="*/ 542 w 610"/>
                <a:gd name="T89" fmla="*/ 130 h 224"/>
                <a:gd name="T90" fmla="*/ 536 w 610"/>
                <a:gd name="T91" fmla="*/ 108 h 224"/>
                <a:gd name="T92" fmla="*/ 532 w 610"/>
                <a:gd name="T93" fmla="*/ 84 h 224"/>
                <a:gd name="T94" fmla="*/ 530 w 610"/>
                <a:gd name="T95" fmla="*/ 60 h 224"/>
                <a:gd name="T96" fmla="*/ 530 w 610"/>
                <a:gd name="T97" fmla="*/ 6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0" h="224">
                  <a:moveTo>
                    <a:pt x="530" y="60"/>
                  </a:moveTo>
                  <a:lnTo>
                    <a:pt x="530" y="60"/>
                  </a:lnTo>
                  <a:lnTo>
                    <a:pt x="530" y="28"/>
                  </a:lnTo>
                  <a:lnTo>
                    <a:pt x="528" y="14"/>
                  </a:lnTo>
                  <a:lnTo>
                    <a:pt x="526" y="0"/>
                  </a:lnTo>
                  <a:lnTo>
                    <a:pt x="526" y="0"/>
                  </a:lnTo>
                  <a:lnTo>
                    <a:pt x="500" y="20"/>
                  </a:lnTo>
                  <a:lnTo>
                    <a:pt x="474" y="38"/>
                  </a:lnTo>
                  <a:lnTo>
                    <a:pt x="448" y="54"/>
                  </a:lnTo>
                  <a:lnTo>
                    <a:pt x="420" y="66"/>
                  </a:lnTo>
                  <a:lnTo>
                    <a:pt x="394" y="76"/>
                  </a:lnTo>
                  <a:lnTo>
                    <a:pt x="364" y="82"/>
                  </a:lnTo>
                  <a:lnTo>
                    <a:pt x="334" y="86"/>
                  </a:lnTo>
                  <a:lnTo>
                    <a:pt x="304" y="86"/>
                  </a:lnTo>
                  <a:lnTo>
                    <a:pt x="304" y="86"/>
                  </a:lnTo>
                  <a:lnTo>
                    <a:pt x="274" y="86"/>
                  </a:lnTo>
                  <a:lnTo>
                    <a:pt x="244" y="82"/>
                  </a:lnTo>
                  <a:lnTo>
                    <a:pt x="216" y="76"/>
                  </a:lnTo>
                  <a:lnTo>
                    <a:pt x="190" y="66"/>
                  </a:lnTo>
                  <a:lnTo>
                    <a:pt x="164" y="54"/>
                  </a:lnTo>
                  <a:lnTo>
                    <a:pt x="138" y="38"/>
                  </a:lnTo>
                  <a:lnTo>
                    <a:pt x="116" y="20"/>
                  </a:lnTo>
                  <a:lnTo>
                    <a:pt x="94" y="0"/>
                  </a:lnTo>
                  <a:lnTo>
                    <a:pt x="94" y="0"/>
                  </a:lnTo>
                  <a:lnTo>
                    <a:pt x="90" y="6"/>
                  </a:lnTo>
                  <a:lnTo>
                    <a:pt x="86" y="14"/>
                  </a:lnTo>
                  <a:lnTo>
                    <a:pt x="82" y="28"/>
                  </a:lnTo>
                  <a:lnTo>
                    <a:pt x="80" y="44"/>
                  </a:lnTo>
                  <a:lnTo>
                    <a:pt x="80" y="60"/>
                  </a:lnTo>
                  <a:lnTo>
                    <a:pt x="80" y="60"/>
                  </a:lnTo>
                  <a:lnTo>
                    <a:pt x="78" y="84"/>
                  </a:lnTo>
                  <a:lnTo>
                    <a:pt x="74" y="108"/>
                  </a:lnTo>
                  <a:lnTo>
                    <a:pt x="68" y="130"/>
                  </a:lnTo>
                  <a:lnTo>
                    <a:pt x="60" y="150"/>
                  </a:lnTo>
                  <a:lnTo>
                    <a:pt x="48" y="172"/>
                  </a:lnTo>
                  <a:lnTo>
                    <a:pt x="34" y="190"/>
                  </a:lnTo>
                  <a:lnTo>
                    <a:pt x="18" y="208"/>
                  </a:lnTo>
                  <a:lnTo>
                    <a:pt x="0" y="224"/>
                  </a:lnTo>
                  <a:lnTo>
                    <a:pt x="610" y="224"/>
                  </a:lnTo>
                  <a:lnTo>
                    <a:pt x="610" y="224"/>
                  </a:lnTo>
                  <a:lnTo>
                    <a:pt x="592" y="208"/>
                  </a:lnTo>
                  <a:lnTo>
                    <a:pt x="574" y="190"/>
                  </a:lnTo>
                  <a:lnTo>
                    <a:pt x="562" y="172"/>
                  </a:lnTo>
                  <a:lnTo>
                    <a:pt x="550" y="150"/>
                  </a:lnTo>
                  <a:lnTo>
                    <a:pt x="542" y="130"/>
                  </a:lnTo>
                  <a:lnTo>
                    <a:pt x="536" y="108"/>
                  </a:lnTo>
                  <a:lnTo>
                    <a:pt x="532" y="84"/>
                  </a:lnTo>
                  <a:lnTo>
                    <a:pt x="530" y="60"/>
                  </a:lnTo>
                  <a:lnTo>
                    <a:pt x="530" y="6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6"/>
            <p:cNvSpPr>
              <a:spLocks/>
            </p:cNvSpPr>
            <p:nvPr/>
          </p:nvSpPr>
          <p:spPr bwMode="auto">
            <a:xfrm>
              <a:off x="8243888" y="1917700"/>
              <a:ext cx="1444625" cy="1784350"/>
            </a:xfrm>
            <a:custGeom>
              <a:avLst/>
              <a:gdLst>
                <a:gd name="T0" fmla="*/ 854 w 910"/>
                <a:gd name="T1" fmla="*/ 360 h 1124"/>
                <a:gd name="T2" fmla="*/ 832 w 910"/>
                <a:gd name="T3" fmla="*/ 360 h 1124"/>
                <a:gd name="T4" fmla="*/ 808 w 910"/>
                <a:gd name="T5" fmla="*/ 284 h 1124"/>
                <a:gd name="T6" fmla="*/ 776 w 910"/>
                <a:gd name="T7" fmla="*/ 214 h 1124"/>
                <a:gd name="T8" fmla="*/ 734 w 910"/>
                <a:gd name="T9" fmla="*/ 152 h 1124"/>
                <a:gd name="T10" fmla="*/ 686 w 910"/>
                <a:gd name="T11" fmla="*/ 100 h 1124"/>
                <a:gd name="T12" fmla="*/ 634 w 910"/>
                <a:gd name="T13" fmla="*/ 56 h 1124"/>
                <a:gd name="T14" fmla="*/ 576 w 910"/>
                <a:gd name="T15" fmla="*/ 26 h 1124"/>
                <a:gd name="T16" fmla="*/ 514 w 910"/>
                <a:gd name="T17" fmla="*/ 6 h 1124"/>
                <a:gd name="T18" fmla="*/ 450 w 910"/>
                <a:gd name="T19" fmla="*/ 0 h 1124"/>
                <a:gd name="T20" fmla="*/ 416 w 910"/>
                <a:gd name="T21" fmla="*/ 0 h 1124"/>
                <a:gd name="T22" fmla="*/ 354 w 910"/>
                <a:gd name="T23" fmla="*/ 14 h 1124"/>
                <a:gd name="T24" fmla="*/ 296 w 910"/>
                <a:gd name="T25" fmla="*/ 40 h 1124"/>
                <a:gd name="T26" fmla="*/ 242 w 910"/>
                <a:gd name="T27" fmla="*/ 76 h 1124"/>
                <a:gd name="T28" fmla="*/ 194 w 910"/>
                <a:gd name="T29" fmla="*/ 124 h 1124"/>
                <a:gd name="T30" fmla="*/ 152 w 910"/>
                <a:gd name="T31" fmla="*/ 182 h 1124"/>
                <a:gd name="T32" fmla="*/ 116 w 910"/>
                <a:gd name="T33" fmla="*/ 248 h 1124"/>
                <a:gd name="T34" fmla="*/ 86 w 910"/>
                <a:gd name="T35" fmla="*/ 322 h 1124"/>
                <a:gd name="T36" fmla="*/ 74 w 910"/>
                <a:gd name="T37" fmla="*/ 360 h 1124"/>
                <a:gd name="T38" fmla="*/ 48 w 910"/>
                <a:gd name="T39" fmla="*/ 360 h 1124"/>
                <a:gd name="T40" fmla="*/ 28 w 910"/>
                <a:gd name="T41" fmla="*/ 364 h 1124"/>
                <a:gd name="T42" fmla="*/ 14 w 910"/>
                <a:gd name="T43" fmla="*/ 376 h 1124"/>
                <a:gd name="T44" fmla="*/ 4 w 910"/>
                <a:gd name="T45" fmla="*/ 396 h 1124"/>
                <a:gd name="T46" fmla="*/ 0 w 910"/>
                <a:gd name="T47" fmla="*/ 420 h 1124"/>
                <a:gd name="T48" fmla="*/ 0 w 910"/>
                <a:gd name="T49" fmla="*/ 660 h 1124"/>
                <a:gd name="T50" fmla="*/ 4 w 910"/>
                <a:gd name="T51" fmla="*/ 682 h 1124"/>
                <a:gd name="T52" fmla="*/ 14 w 910"/>
                <a:gd name="T53" fmla="*/ 700 h 1124"/>
                <a:gd name="T54" fmla="*/ 28 w 910"/>
                <a:gd name="T55" fmla="*/ 712 h 1124"/>
                <a:gd name="T56" fmla="*/ 48 w 910"/>
                <a:gd name="T57" fmla="*/ 716 h 1124"/>
                <a:gd name="T58" fmla="*/ 68 w 910"/>
                <a:gd name="T59" fmla="*/ 716 h 1124"/>
                <a:gd name="T60" fmla="*/ 92 w 910"/>
                <a:gd name="T61" fmla="*/ 800 h 1124"/>
                <a:gd name="T62" fmla="*/ 126 w 910"/>
                <a:gd name="T63" fmla="*/ 878 h 1124"/>
                <a:gd name="T64" fmla="*/ 166 w 910"/>
                <a:gd name="T65" fmla="*/ 946 h 1124"/>
                <a:gd name="T66" fmla="*/ 212 w 910"/>
                <a:gd name="T67" fmla="*/ 1006 h 1124"/>
                <a:gd name="T68" fmla="*/ 264 w 910"/>
                <a:gd name="T69" fmla="*/ 1056 h 1124"/>
                <a:gd name="T70" fmla="*/ 322 w 910"/>
                <a:gd name="T71" fmla="*/ 1092 h 1124"/>
                <a:gd name="T72" fmla="*/ 384 w 910"/>
                <a:gd name="T73" fmla="*/ 1116 h 1124"/>
                <a:gd name="T74" fmla="*/ 450 w 910"/>
                <a:gd name="T75" fmla="*/ 1124 h 1124"/>
                <a:gd name="T76" fmla="*/ 484 w 910"/>
                <a:gd name="T77" fmla="*/ 1122 h 1124"/>
                <a:gd name="T78" fmla="*/ 550 w 910"/>
                <a:gd name="T79" fmla="*/ 1106 h 1124"/>
                <a:gd name="T80" fmla="*/ 612 w 910"/>
                <a:gd name="T81" fmla="*/ 1076 h 1124"/>
                <a:gd name="T82" fmla="*/ 670 w 910"/>
                <a:gd name="T83" fmla="*/ 1032 h 1124"/>
                <a:gd name="T84" fmla="*/ 720 w 910"/>
                <a:gd name="T85" fmla="*/ 978 h 1124"/>
                <a:gd name="T86" fmla="*/ 764 w 910"/>
                <a:gd name="T87" fmla="*/ 914 h 1124"/>
                <a:gd name="T88" fmla="*/ 798 w 910"/>
                <a:gd name="T89" fmla="*/ 840 h 1124"/>
                <a:gd name="T90" fmla="*/ 824 w 910"/>
                <a:gd name="T91" fmla="*/ 758 h 1124"/>
                <a:gd name="T92" fmla="*/ 832 w 910"/>
                <a:gd name="T93" fmla="*/ 716 h 1124"/>
                <a:gd name="T94" fmla="*/ 854 w 910"/>
                <a:gd name="T95" fmla="*/ 716 h 1124"/>
                <a:gd name="T96" fmla="*/ 878 w 910"/>
                <a:gd name="T97" fmla="*/ 712 h 1124"/>
                <a:gd name="T98" fmla="*/ 894 w 910"/>
                <a:gd name="T99" fmla="*/ 700 h 1124"/>
                <a:gd name="T100" fmla="*/ 906 w 910"/>
                <a:gd name="T101" fmla="*/ 682 h 1124"/>
                <a:gd name="T102" fmla="*/ 910 w 910"/>
                <a:gd name="T103" fmla="*/ 660 h 1124"/>
                <a:gd name="T104" fmla="*/ 910 w 910"/>
                <a:gd name="T105" fmla="*/ 420 h 1124"/>
                <a:gd name="T106" fmla="*/ 906 w 910"/>
                <a:gd name="T107" fmla="*/ 396 h 1124"/>
                <a:gd name="T108" fmla="*/ 894 w 910"/>
                <a:gd name="T109" fmla="*/ 376 h 1124"/>
                <a:gd name="T110" fmla="*/ 878 w 910"/>
                <a:gd name="T111" fmla="*/ 364 h 1124"/>
                <a:gd name="T112" fmla="*/ 854 w 910"/>
                <a:gd name="T113" fmla="*/ 36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0" h="1124">
                  <a:moveTo>
                    <a:pt x="854" y="360"/>
                  </a:moveTo>
                  <a:lnTo>
                    <a:pt x="854" y="360"/>
                  </a:lnTo>
                  <a:lnTo>
                    <a:pt x="832" y="360"/>
                  </a:lnTo>
                  <a:lnTo>
                    <a:pt x="832" y="360"/>
                  </a:lnTo>
                  <a:lnTo>
                    <a:pt x="822" y="322"/>
                  </a:lnTo>
                  <a:lnTo>
                    <a:pt x="808" y="284"/>
                  </a:lnTo>
                  <a:lnTo>
                    <a:pt x="792" y="248"/>
                  </a:lnTo>
                  <a:lnTo>
                    <a:pt x="776" y="214"/>
                  </a:lnTo>
                  <a:lnTo>
                    <a:pt x="756" y="182"/>
                  </a:lnTo>
                  <a:lnTo>
                    <a:pt x="734" y="152"/>
                  </a:lnTo>
                  <a:lnTo>
                    <a:pt x="712" y="124"/>
                  </a:lnTo>
                  <a:lnTo>
                    <a:pt x="686" y="100"/>
                  </a:lnTo>
                  <a:lnTo>
                    <a:pt x="660" y="76"/>
                  </a:lnTo>
                  <a:lnTo>
                    <a:pt x="634" y="56"/>
                  </a:lnTo>
                  <a:lnTo>
                    <a:pt x="606" y="40"/>
                  </a:lnTo>
                  <a:lnTo>
                    <a:pt x="576" y="26"/>
                  </a:lnTo>
                  <a:lnTo>
                    <a:pt x="544" y="14"/>
                  </a:lnTo>
                  <a:lnTo>
                    <a:pt x="514" y="6"/>
                  </a:lnTo>
                  <a:lnTo>
                    <a:pt x="482" y="0"/>
                  </a:lnTo>
                  <a:lnTo>
                    <a:pt x="450" y="0"/>
                  </a:lnTo>
                  <a:lnTo>
                    <a:pt x="450" y="0"/>
                  </a:lnTo>
                  <a:lnTo>
                    <a:pt x="416" y="0"/>
                  </a:lnTo>
                  <a:lnTo>
                    <a:pt x="384" y="6"/>
                  </a:lnTo>
                  <a:lnTo>
                    <a:pt x="354" y="14"/>
                  </a:lnTo>
                  <a:lnTo>
                    <a:pt x="324" y="26"/>
                  </a:lnTo>
                  <a:lnTo>
                    <a:pt x="296" y="40"/>
                  </a:lnTo>
                  <a:lnTo>
                    <a:pt x="268" y="56"/>
                  </a:lnTo>
                  <a:lnTo>
                    <a:pt x="242" y="76"/>
                  </a:lnTo>
                  <a:lnTo>
                    <a:pt x="218" y="100"/>
                  </a:lnTo>
                  <a:lnTo>
                    <a:pt x="194" y="124"/>
                  </a:lnTo>
                  <a:lnTo>
                    <a:pt x="172" y="152"/>
                  </a:lnTo>
                  <a:lnTo>
                    <a:pt x="152" y="182"/>
                  </a:lnTo>
                  <a:lnTo>
                    <a:pt x="134" y="214"/>
                  </a:lnTo>
                  <a:lnTo>
                    <a:pt x="116" y="248"/>
                  </a:lnTo>
                  <a:lnTo>
                    <a:pt x="100" y="284"/>
                  </a:lnTo>
                  <a:lnTo>
                    <a:pt x="86" y="322"/>
                  </a:lnTo>
                  <a:lnTo>
                    <a:pt x="74" y="360"/>
                  </a:lnTo>
                  <a:lnTo>
                    <a:pt x="74" y="360"/>
                  </a:lnTo>
                  <a:lnTo>
                    <a:pt x="48" y="360"/>
                  </a:lnTo>
                  <a:lnTo>
                    <a:pt x="48" y="360"/>
                  </a:lnTo>
                  <a:lnTo>
                    <a:pt x="38" y="362"/>
                  </a:lnTo>
                  <a:lnTo>
                    <a:pt x="28" y="364"/>
                  </a:lnTo>
                  <a:lnTo>
                    <a:pt x="20" y="370"/>
                  </a:lnTo>
                  <a:lnTo>
                    <a:pt x="14" y="376"/>
                  </a:lnTo>
                  <a:lnTo>
                    <a:pt x="8" y="386"/>
                  </a:lnTo>
                  <a:lnTo>
                    <a:pt x="4" y="396"/>
                  </a:lnTo>
                  <a:lnTo>
                    <a:pt x="2" y="406"/>
                  </a:lnTo>
                  <a:lnTo>
                    <a:pt x="0" y="420"/>
                  </a:lnTo>
                  <a:lnTo>
                    <a:pt x="0" y="660"/>
                  </a:lnTo>
                  <a:lnTo>
                    <a:pt x="0" y="660"/>
                  </a:lnTo>
                  <a:lnTo>
                    <a:pt x="2" y="672"/>
                  </a:lnTo>
                  <a:lnTo>
                    <a:pt x="4" y="682"/>
                  </a:lnTo>
                  <a:lnTo>
                    <a:pt x="8" y="692"/>
                  </a:lnTo>
                  <a:lnTo>
                    <a:pt x="14" y="700"/>
                  </a:lnTo>
                  <a:lnTo>
                    <a:pt x="20" y="706"/>
                  </a:lnTo>
                  <a:lnTo>
                    <a:pt x="28" y="712"/>
                  </a:lnTo>
                  <a:lnTo>
                    <a:pt x="38" y="716"/>
                  </a:lnTo>
                  <a:lnTo>
                    <a:pt x="48" y="716"/>
                  </a:lnTo>
                  <a:lnTo>
                    <a:pt x="68" y="716"/>
                  </a:lnTo>
                  <a:lnTo>
                    <a:pt x="68" y="716"/>
                  </a:lnTo>
                  <a:lnTo>
                    <a:pt x="78" y="758"/>
                  </a:lnTo>
                  <a:lnTo>
                    <a:pt x="92" y="800"/>
                  </a:lnTo>
                  <a:lnTo>
                    <a:pt x="108" y="840"/>
                  </a:lnTo>
                  <a:lnTo>
                    <a:pt x="126" y="878"/>
                  </a:lnTo>
                  <a:lnTo>
                    <a:pt x="144" y="914"/>
                  </a:lnTo>
                  <a:lnTo>
                    <a:pt x="166" y="946"/>
                  </a:lnTo>
                  <a:lnTo>
                    <a:pt x="188" y="978"/>
                  </a:lnTo>
                  <a:lnTo>
                    <a:pt x="212" y="1006"/>
                  </a:lnTo>
                  <a:lnTo>
                    <a:pt x="238" y="1032"/>
                  </a:lnTo>
                  <a:lnTo>
                    <a:pt x="264" y="1056"/>
                  </a:lnTo>
                  <a:lnTo>
                    <a:pt x="292" y="1076"/>
                  </a:lnTo>
                  <a:lnTo>
                    <a:pt x="322" y="1092"/>
                  </a:lnTo>
                  <a:lnTo>
                    <a:pt x="352" y="1106"/>
                  </a:lnTo>
                  <a:lnTo>
                    <a:pt x="384" y="1116"/>
                  </a:lnTo>
                  <a:lnTo>
                    <a:pt x="416" y="1122"/>
                  </a:lnTo>
                  <a:lnTo>
                    <a:pt x="450" y="1124"/>
                  </a:lnTo>
                  <a:lnTo>
                    <a:pt x="450" y="1124"/>
                  </a:lnTo>
                  <a:lnTo>
                    <a:pt x="484" y="1122"/>
                  </a:lnTo>
                  <a:lnTo>
                    <a:pt x="518" y="1116"/>
                  </a:lnTo>
                  <a:lnTo>
                    <a:pt x="550" y="1106"/>
                  </a:lnTo>
                  <a:lnTo>
                    <a:pt x="582" y="1092"/>
                  </a:lnTo>
                  <a:lnTo>
                    <a:pt x="612" y="1076"/>
                  </a:lnTo>
                  <a:lnTo>
                    <a:pt x="642" y="1056"/>
                  </a:lnTo>
                  <a:lnTo>
                    <a:pt x="670" y="1032"/>
                  </a:lnTo>
                  <a:lnTo>
                    <a:pt x="696" y="1006"/>
                  </a:lnTo>
                  <a:lnTo>
                    <a:pt x="720" y="978"/>
                  </a:lnTo>
                  <a:lnTo>
                    <a:pt x="742" y="946"/>
                  </a:lnTo>
                  <a:lnTo>
                    <a:pt x="764" y="914"/>
                  </a:lnTo>
                  <a:lnTo>
                    <a:pt x="782" y="878"/>
                  </a:lnTo>
                  <a:lnTo>
                    <a:pt x="798" y="840"/>
                  </a:lnTo>
                  <a:lnTo>
                    <a:pt x="812" y="800"/>
                  </a:lnTo>
                  <a:lnTo>
                    <a:pt x="824" y="758"/>
                  </a:lnTo>
                  <a:lnTo>
                    <a:pt x="832" y="716"/>
                  </a:lnTo>
                  <a:lnTo>
                    <a:pt x="832" y="716"/>
                  </a:lnTo>
                  <a:lnTo>
                    <a:pt x="854" y="716"/>
                  </a:lnTo>
                  <a:lnTo>
                    <a:pt x="854" y="716"/>
                  </a:lnTo>
                  <a:lnTo>
                    <a:pt x="866" y="716"/>
                  </a:lnTo>
                  <a:lnTo>
                    <a:pt x="878" y="712"/>
                  </a:lnTo>
                  <a:lnTo>
                    <a:pt x="886" y="706"/>
                  </a:lnTo>
                  <a:lnTo>
                    <a:pt x="894" y="700"/>
                  </a:lnTo>
                  <a:lnTo>
                    <a:pt x="902" y="692"/>
                  </a:lnTo>
                  <a:lnTo>
                    <a:pt x="906" y="682"/>
                  </a:lnTo>
                  <a:lnTo>
                    <a:pt x="910" y="672"/>
                  </a:lnTo>
                  <a:lnTo>
                    <a:pt x="910" y="660"/>
                  </a:lnTo>
                  <a:lnTo>
                    <a:pt x="910" y="420"/>
                  </a:lnTo>
                  <a:lnTo>
                    <a:pt x="910" y="420"/>
                  </a:lnTo>
                  <a:lnTo>
                    <a:pt x="910" y="406"/>
                  </a:lnTo>
                  <a:lnTo>
                    <a:pt x="906" y="396"/>
                  </a:lnTo>
                  <a:lnTo>
                    <a:pt x="902" y="386"/>
                  </a:lnTo>
                  <a:lnTo>
                    <a:pt x="894" y="376"/>
                  </a:lnTo>
                  <a:lnTo>
                    <a:pt x="886" y="370"/>
                  </a:lnTo>
                  <a:lnTo>
                    <a:pt x="878" y="364"/>
                  </a:lnTo>
                  <a:lnTo>
                    <a:pt x="866" y="362"/>
                  </a:lnTo>
                  <a:lnTo>
                    <a:pt x="854" y="360"/>
                  </a:lnTo>
                  <a:lnTo>
                    <a:pt x="854" y="36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7"/>
            <p:cNvSpPr>
              <a:spLocks/>
            </p:cNvSpPr>
            <p:nvPr/>
          </p:nvSpPr>
          <p:spPr bwMode="auto">
            <a:xfrm>
              <a:off x="8037513" y="5372100"/>
              <a:ext cx="1863725" cy="146050"/>
            </a:xfrm>
            <a:custGeom>
              <a:avLst/>
              <a:gdLst>
                <a:gd name="T0" fmla="*/ 0 w 1174"/>
                <a:gd name="T1" fmla="*/ 0 h 92"/>
                <a:gd name="T2" fmla="*/ 0 w 1174"/>
                <a:gd name="T3" fmla="*/ 0 h 92"/>
                <a:gd name="T4" fmla="*/ 0 w 1174"/>
                <a:gd name="T5" fmla="*/ 22 h 92"/>
                <a:gd name="T6" fmla="*/ 0 w 1174"/>
                <a:gd name="T7" fmla="*/ 22 h 92"/>
                <a:gd name="T8" fmla="*/ 0 w 1174"/>
                <a:gd name="T9" fmla="*/ 36 h 92"/>
                <a:gd name="T10" fmla="*/ 4 w 1174"/>
                <a:gd name="T11" fmla="*/ 48 h 92"/>
                <a:gd name="T12" fmla="*/ 8 w 1174"/>
                <a:gd name="T13" fmla="*/ 60 h 92"/>
                <a:gd name="T14" fmla="*/ 14 w 1174"/>
                <a:gd name="T15" fmla="*/ 70 h 92"/>
                <a:gd name="T16" fmla="*/ 22 w 1174"/>
                <a:gd name="T17" fmla="*/ 80 h 92"/>
                <a:gd name="T18" fmla="*/ 32 w 1174"/>
                <a:gd name="T19" fmla="*/ 86 h 92"/>
                <a:gd name="T20" fmla="*/ 46 w 1174"/>
                <a:gd name="T21" fmla="*/ 90 h 92"/>
                <a:gd name="T22" fmla="*/ 60 w 1174"/>
                <a:gd name="T23" fmla="*/ 92 h 92"/>
                <a:gd name="T24" fmla="*/ 1106 w 1174"/>
                <a:gd name="T25" fmla="*/ 92 h 92"/>
                <a:gd name="T26" fmla="*/ 1106 w 1174"/>
                <a:gd name="T27" fmla="*/ 92 h 92"/>
                <a:gd name="T28" fmla="*/ 1116 w 1174"/>
                <a:gd name="T29" fmla="*/ 90 h 92"/>
                <a:gd name="T30" fmla="*/ 1128 w 1174"/>
                <a:gd name="T31" fmla="*/ 86 h 92"/>
                <a:gd name="T32" fmla="*/ 1140 w 1174"/>
                <a:gd name="T33" fmla="*/ 80 h 92"/>
                <a:gd name="T34" fmla="*/ 1150 w 1174"/>
                <a:gd name="T35" fmla="*/ 70 h 92"/>
                <a:gd name="T36" fmla="*/ 1160 w 1174"/>
                <a:gd name="T37" fmla="*/ 60 h 92"/>
                <a:gd name="T38" fmla="*/ 1166 w 1174"/>
                <a:gd name="T39" fmla="*/ 48 h 92"/>
                <a:gd name="T40" fmla="*/ 1172 w 1174"/>
                <a:gd name="T41" fmla="*/ 36 h 92"/>
                <a:gd name="T42" fmla="*/ 1174 w 1174"/>
                <a:gd name="T43" fmla="*/ 22 h 92"/>
                <a:gd name="T44" fmla="*/ 1174 w 1174"/>
                <a:gd name="T45" fmla="*/ 22 h 92"/>
                <a:gd name="T46" fmla="*/ 1174 w 1174"/>
                <a:gd name="T47" fmla="*/ 0 h 92"/>
                <a:gd name="T48" fmla="*/ 0 w 1174"/>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4" h="92">
                  <a:moveTo>
                    <a:pt x="0" y="0"/>
                  </a:moveTo>
                  <a:lnTo>
                    <a:pt x="0" y="0"/>
                  </a:lnTo>
                  <a:lnTo>
                    <a:pt x="0" y="22"/>
                  </a:lnTo>
                  <a:lnTo>
                    <a:pt x="0" y="22"/>
                  </a:lnTo>
                  <a:lnTo>
                    <a:pt x="0" y="36"/>
                  </a:lnTo>
                  <a:lnTo>
                    <a:pt x="4" y="48"/>
                  </a:lnTo>
                  <a:lnTo>
                    <a:pt x="8" y="60"/>
                  </a:lnTo>
                  <a:lnTo>
                    <a:pt x="14" y="70"/>
                  </a:lnTo>
                  <a:lnTo>
                    <a:pt x="22" y="80"/>
                  </a:lnTo>
                  <a:lnTo>
                    <a:pt x="32" y="86"/>
                  </a:lnTo>
                  <a:lnTo>
                    <a:pt x="46" y="90"/>
                  </a:lnTo>
                  <a:lnTo>
                    <a:pt x="60" y="92"/>
                  </a:lnTo>
                  <a:lnTo>
                    <a:pt x="1106" y="92"/>
                  </a:lnTo>
                  <a:lnTo>
                    <a:pt x="1106" y="92"/>
                  </a:lnTo>
                  <a:lnTo>
                    <a:pt x="1116" y="90"/>
                  </a:lnTo>
                  <a:lnTo>
                    <a:pt x="1128" y="86"/>
                  </a:lnTo>
                  <a:lnTo>
                    <a:pt x="1140" y="80"/>
                  </a:lnTo>
                  <a:lnTo>
                    <a:pt x="1150" y="70"/>
                  </a:lnTo>
                  <a:lnTo>
                    <a:pt x="1160" y="60"/>
                  </a:lnTo>
                  <a:lnTo>
                    <a:pt x="1166" y="48"/>
                  </a:lnTo>
                  <a:lnTo>
                    <a:pt x="1172" y="36"/>
                  </a:lnTo>
                  <a:lnTo>
                    <a:pt x="1174" y="22"/>
                  </a:lnTo>
                  <a:lnTo>
                    <a:pt x="1174" y="22"/>
                  </a:lnTo>
                  <a:lnTo>
                    <a:pt x="1174" y="0"/>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8"/>
            <p:cNvSpPr>
              <a:spLocks/>
            </p:cNvSpPr>
            <p:nvPr/>
          </p:nvSpPr>
          <p:spPr bwMode="auto">
            <a:xfrm>
              <a:off x="8037513" y="5257800"/>
              <a:ext cx="1863725" cy="79375"/>
            </a:xfrm>
            <a:custGeom>
              <a:avLst/>
              <a:gdLst>
                <a:gd name="T0" fmla="*/ 1174 w 1174"/>
                <a:gd name="T1" fmla="*/ 12 h 50"/>
                <a:gd name="T2" fmla="*/ 1174 w 1174"/>
                <a:gd name="T3" fmla="*/ 12 h 50"/>
                <a:gd name="T4" fmla="*/ 1172 w 1174"/>
                <a:gd name="T5" fmla="*/ 22 h 50"/>
                <a:gd name="T6" fmla="*/ 1170 w 1174"/>
                <a:gd name="T7" fmla="*/ 32 h 50"/>
                <a:gd name="T8" fmla="*/ 1168 w 1174"/>
                <a:gd name="T9" fmla="*/ 38 h 50"/>
                <a:gd name="T10" fmla="*/ 1164 w 1174"/>
                <a:gd name="T11" fmla="*/ 44 h 50"/>
                <a:gd name="T12" fmla="*/ 1158 w 1174"/>
                <a:gd name="T13" fmla="*/ 46 h 50"/>
                <a:gd name="T14" fmla="*/ 1150 w 1174"/>
                <a:gd name="T15" fmla="*/ 50 h 50"/>
                <a:gd name="T16" fmla="*/ 1134 w 1174"/>
                <a:gd name="T17" fmla="*/ 50 h 50"/>
                <a:gd name="T18" fmla="*/ 18 w 1174"/>
                <a:gd name="T19" fmla="*/ 50 h 50"/>
                <a:gd name="T20" fmla="*/ 18 w 1174"/>
                <a:gd name="T21" fmla="*/ 50 h 50"/>
                <a:gd name="T22" fmla="*/ 10 w 1174"/>
                <a:gd name="T23" fmla="*/ 50 h 50"/>
                <a:gd name="T24" fmla="*/ 6 w 1174"/>
                <a:gd name="T25" fmla="*/ 46 h 50"/>
                <a:gd name="T26" fmla="*/ 4 w 1174"/>
                <a:gd name="T27" fmla="*/ 44 h 50"/>
                <a:gd name="T28" fmla="*/ 0 w 1174"/>
                <a:gd name="T29" fmla="*/ 32 h 50"/>
                <a:gd name="T30" fmla="*/ 0 w 1174"/>
                <a:gd name="T31" fmla="*/ 12 h 50"/>
                <a:gd name="T32" fmla="*/ 0 w 1174"/>
                <a:gd name="T33" fmla="*/ 12 h 50"/>
                <a:gd name="T34" fmla="*/ 0 w 1174"/>
                <a:gd name="T35" fmla="*/ 12 h 50"/>
                <a:gd name="T36" fmla="*/ 0 w 1174"/>
                <a:gd name="T37" fmla="*/ 8 h 50"/>
                <a:gd name="T38" fmla="*/ 4 w 1174"/>
                <a:gd name="T39" fmla="*/ 4 h 50"/>
                <a:gd name="T40" fmla="*/ 10 w 1174"/>
                <a:gd name="T41" fmla="*/ 2 h 50"/>
                <a:gd name="T42" fmla="*/ 18 w 1174"/>
                <a:gd name="T43" fmla="*/ 0 h 50"/>
                <a:gd name="T44" fmla="*/ 1134 w 1174"/>
                <a:gd name="T45" fmla="*/ 0 h 50"/>
                <a:gd name="T46" fmla="*/ 1134 w 1174"/>
                <a:gd name="T47" fmla="*/ 0 h 50"/>
                <a:gd name="T48" fmla="*/ 1150 w 1174"/>
                <a:gd name="T49" fmla="*/ 2 h 50"/>
                <a:gd name="T50" fmla="*/ 1164 w 1174"/>
                <a:gd name="T51" fmla="*/ 4 h 50"/>
                <a:gd name="T52" fmla="*/ 1170 w 1174"/>
                <a:gd name="T53" fmla="*/ 8 h 50"/>
                <a:gd name="T54" fmla="*/ 1174 w 1174"/>
                <a:gd name="T55" fmla="*/ 12 h 50"/>
                <a:gd name="T56" fmla="*/ 1174 w 1174"/>
                <a:gd name="T5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50">
                  <a:moveTo>
                    <a:pt x="1174" y="12"/>
                  </a:moveTo>
                  <a:lnTo>
                    <a:pt x="1174" y="12"/>
                  </a:lnTo>
                  <a:lnTo>
                    <a:pt x="1172" y="22"/>
                  </a:lnTo>
                  <a:lnTo>
                    <a:pt x="1170" y="32"/>
                  </a:lnTo>
                  <a:lnTo>
                    <a:pt x="1168" y="38"/>
                  </a:lnTo>
                  <a:lnTo>
                    <a:pt x="1164" y="44"/>
                  </a:lnTo>
                  <a:lnTo>
                    <a:pt x="1158" y="46"/>
                  </a:lnTo>
                  <a:lnTo>
                    <a:pt x="1150" y="50"/>
                  </a:lnTo>
                  <a:lnTo>
                    <a:pt x="1134" y="50"/>
                  </a:lnTo>
                  <a:lnTo>
                    <a:pt x="18" y="50"/>
                  </a:lnTo>
                  <a:lnTo>
                    <a:pt x="18" y="50"/>
                  </a:lnTo>
                  <a:lnTo>
                    <a:pt x="10" y="50"/>
                  </a:lnTo>
                  <a:lnTo>
                    <a:pt x="6" y="46"/>
                  </a:lnTo>
                  <a:lnTo>
                    <a:pt x="4" y="44"/>
                  </a:lnTo>
                  <a:lnTo>
                    <a:pt x="0" y="32"/>
                  </a:lnTo>
                  <a:lnTo>
                    <a:pt x="0" y="12"/>
                  </a:lnTo>
                  <a:lnTo>
                    <a:pt x="0" y="12"/>
                  </a:lnTo>
                  <a:lnTo>
                    <a:pt x="0" y="12"/>
                  </a:lnTo>
                  <a:lnTo>
                    <a:pt x="0" y="8"/>
                  </a:lnTo>
                  <a:lnTo>
                    <a:pt x="4" y="4"/>
                  </a:lnTo>
                  <a:lnTo>
                    <a:pt x="10" y="2"/>
                  </a:lnTo>
                  <a:lnTo>
                    <a:pt x="18" y="0"/>
                  </a:lnTo>
                  <a:lnTo>
                    <a:pt x="1134" y="0"/>
                  </a:lnTo>
                  <a:lnTo>
                    <a:pt x="1134" y="0"/>
                  </a:lnTo>
                  <a:lnTo>
                    <a:pt x="1150" y="2"/>
                  </a:lnTo>
                  <a:lnTo>
                    <a:pt x="1164" y="4"/>
                  </a:lnTo>
                  <a:lnTo>
                    <a:pt x="1170" y="8"/>
                  </a:lnTo>
                  <a:lnTo>
                    <a:pt x="1174" y="12"/>
                  </a:lnTo>
                  <a:lnTo>
                    <a:pt x="1174" y="1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9"/>
            <p:cNvSpPr>
              <a:spLocks/>
            </p:cNvSpPr>
            <p:nvPr/>
          </p:nvSpPr>
          <p:spPr bwMode="auto">
            <a:xfrm>
              <a:off x="8037513" y="4048125"/>
              <a:ext cx="1863725" cy="1108075"/>
            </a:xfrm>
            <a:custGeom>
              <a:avLst/>
              <a:gdLst>
                <a:gd name="T0" fmla="*/ 0 w 1174"/>
                <a:gd name="T1" fmla="*/ 670 h 698"/>
                <a:gd name="T2" fmla="*/ 0 w 1174"/>
                <a:gd name="T3" fmla="*/ 670 h 698"/>
                <a:gd name="T4" fmla="*/ 2 w 1174"/>
                <a:gd name="T5" fmla="*/ 682 h 698"/>
                <a:gd name="T6" fmla="*/ 8 w 1174"/>
                <a:gd name="T7" fmla="*/ 690 h 698"/>
                <a:gd name="T8" fmla="*/ 16 w 1174"/>
                <a:gd name="T9" fmla="*/ 696 h 698"/>
                <a:gd name="T10" fmla="*/ 30 w 1174"/>
                <a:gd name="T11" fmla="*/ 698 h 698"/>
                <a:gd name="T12" fmla="*/ 1136 w 1174"/>
                <a:gd name="T13" fmla="*/ 698 h 698"/>
                <a:gd name="T14" fmla="*/ 1136 w 1174"/>
                <a:gd name="T15" fmla="*/ 698 h 698"/>
                <a:gd name="T16" fmla="*/ 1150 w 1174"/>
                <a:gd name="T17" fmla="*/ 696 h 698"/>
                <a:gd name="T18" fmla="*/ 1162 w 1174"/>
                <a:gd name="T19" fmla="*/ 690 h 698"/>
                <a:gd name="T20" fmla="*/ 1166 w 1174"/>
                <a:gd name="T21" fmla="*/ 686 h 698"/>
                <a:gd name="T22" fmla="*/ 1170 w 1174"/>
                <a:gd name="T23" fmla="*/ 682 h 698"/>
                <a:gd name="T24" fmla="*/ 1172 w 1174"/>
                <a:gd name="T25" fmla="*/ 676 h 698"/>
                <a:gd name="T26" fmla="*/ 1174 w 1174"/>
                <a:gd name="T27" fmla="*/ 670 h 698"/>
                <a:gd name="T28" fmla="*/ 1174 w 1174"/>
                <a:gd name="T29" fmla="*/ 24 h 698"/>
                <a:gd name="T30" fmla="*/ 1174 w 1174"/>
                <a:gd name="T31" fmla="*/ 24 h 698"/>
                <a:gd name="T32" fmla="*/ 1172 w 1174"/>
                <a:gd name="T33" fmla="*/ 20 h 698"/>
                <a:gd name="T34" fmla="*/ 1170 w 1174"/>
                <a:gd name="T35" fmla="*/ 16 h 698"/>
                <a:gd name="T36" fmla="*/ 1162 w 1174"/>
                <a:gd name="T37" fmla="*/ 8 h 698"/>
                <a:gd name="T38" fmla="*/ 1150 w 1174"/>
                <a:gd name="T39" fmla="*/ 2 h 698"/>
                <a:gd name="T40" fmla="*/ 1136 w 1174"/>
                <a:gd name="T41" fmla="*/ 0 h 698"/>
                <a:gd name="T42" fmla="*/ 30 w 1174"/>
                <a:gd name="T43" fmla="*/ 0 h 698"/>
                <a:gd name="T44" fmla="*/ 30 w 1174"/>
                <a:gd name="T45" fmla="*/ 0 h 698"/>
                <a:gd name="T46" fmla="*/ 22 w 1174"/>
                <a:gd name="T47" fmla="*/ 0 h 698"/>
                <a:gd name="T48" fmla="*/ 16 w 1174"/>
                <a:gd name="T49" fmla="*/ 2 h 698"/>
                <a:gd name="T50" fmla="*/ 8 w 1174"/>
                <a:gd name="T51" fmla="*/ 8 h 698"/>
                <a:gd name="T52" fmla="*/ 2 w 1174"/>
                <a:gd name="T53" fmla="*/ 16 h 698"/>
                <a:gd name="T54" fmla="*/ 0 w 1174"/>
                <a:gd name="T55" fmla="*/ 24 h 698"/>
                <a:gd name="T56" fmla="*/ 0 w 1174"/>
                <a:gd name="T57" fmla="*/ 67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698">
                  <a:moveTo>
                    <a:pt x="0" y="670"/>
                  </a:moveTo>
                  <a:lnTo>
                    <a:pt x="0" y="670"/>
                  </a:lnTo>
                  <a:lnTo>
                    <a:pt x="2" y="682"/>
                  </a:lnTo>
                  <a:lnTo>
                    <a:pt x="8" y="690"/>
                  </a:lnTo>
                  <a:lnTo>
                    <a:pt x="16" y="696"/>
                  </a:lnTo>
                  <a:lnTo>
                    <a:pt x="30" y="698"/>
                  </a:lnTo>
                  <a:lnTo>
                    <a:pt x="1136" y="698"/>
                  </a:lnTo>
                  <a:lnTo>
                    <a:pt x="1136" y="698"/>
                  </a:lnTo>
                  <a:lnTo>
                    <a:pt x="1150" y="696"/>
                  </a:lnTo>
                  <a:lnTo>
                    <a:pt x="1162" y="690"/>
                  </a:lnTo>
                  <a:lnTo>
                    <a:pt x="1166" y="686"/>
                  </a:lnTo>
                  <a:lnTo>
                    <a:pt x="1170" y="682"/>
                  </a:lnTo>
                  <a:lnTo>
                    <a:pt x="1172" y="676"/>
                  </a:lnTo>
                  <a:lnTo>
                    <a:pt x="1174" y="670"/>
                  </a:lnTo>
                  <a:lnTo>
                    <a:pt x="1174" y="24"/>
                  </a:lnTo>
                  <a:lnTo>
                    <a:pt x="1174" y="24"/>
                  </a:lnTo>
                  <a:lnTo>
                    <a:pt x="1172" y="20"/>
                  </a:lnTo>
                  <a:lnTo>
                    <a:pt x="1170" y="16"/>
                  </a:lnTo>
                  <a:lnTo>
                    <a:pt x="1162" y="8"/>
                  </a:lnTo>
                  <a:lnTo>
                    <a:pt x="1150" y="2"/>
                  </a:lnTo>
                  <a:lnTo>
                    <a:pt x="1136" y="0"/>
                  </a:lnTo>
                  <a:lnTo>
                    <a:pt x="30" y="0"/>
                  </a:lnTo>
                  <a:lnTo>
                    <a:pt x="30" y="0"/>
                  </a:lnTo>
                  <a:lnTo>
                    <a:pt x="22" y="0"/>
                  </a:lnTo>
                  <a:lnTo>
                    <a:pt x="16" y="2"/>
                  </a:lnTo>
                  <a:lnTo>
                    <a:pt x="8" y="8"/>
                  </a:lnTo>
                  <a:lnTo>
                    <a:pt x="2" y="16"/>
                  </a:lnTo>
                  <a:lnTo>
                    <a:pt x="0" y="24"/>
                  </a:lnTo>
                  <a:lnTo>
                    <a:pt x="0" y="67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44" name="圆角矩形 43"/>
          <p:cNvSpPr/>
          <p:nvPr/>
        </p:nvSpPr>
        <p:spPr>
          <a:xfrm>
            <a:off x="119063" y="5515243"/>
            <a:ext cx="4267200" cy="1121832"/>
          </a:xfrm>
          <a:prstGeom prst="roundRect">
            <a:avLst>
              <a:gd name="adj" fmla="val 952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6" name="图片 45"/>
          <p:cNvPicPr>
            <a:picLocks noChangeAspect="1"/>
          </p:cNvPicPr>
          <p:nvPr/>
        </p:nvPicPr>
        <p:blipFill>
          <a:blip r:embed="rId3" cstate="print">
            <a:extLst>
              <a:ext uri="{BEBA8EAE-BF5A-486C-A8C5-ECC9F3942E4B}">
                <a14:imgProps xmlns:a14="http://schemas.microsoft.com/office/drawing/2010/main" xmlns="">
                  <a14:imgLayer r:embed="rId4">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83523" y="5737560"/>
            <a:ext cx="823580" cy="677199"/>
          </a:xfrm>
          <a:prstGeom prst="rect">
            <a:avLst/>
          </a:prstGeom>
        </p:spPr>
      </p:pic>
      <p:sp>
        <p:nvSpPr>
          <p:cNvPr id="47" name="文本框 46"/>
          <p:cNvSpPr txBox="1"/>
          <p:nvPr/>
        </p:nvSpPr>
        <p:spPr>
          <a:xfrm>
            <a:off x="1147121" y="5709392"/>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48" name="圆角矩形 47"/>
          <p:cNvSpPr/>
          <p:nvPr/>
        </p:nvSpPr>
        <p:spPr>
          <a:xfrm>
            <a:off x="7716862" y="5515243"/>
            <a:ext cx="4267200" cy="1121832"/>
          </a:xfrm>
          <a:prstGeom prst="roundRect">
            <a:avLst>
              <a:gd name="adj" fmla="val 952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9" name="图片 48"/>
          <p:cNvPicPr>
            <a:picLocks noChangeAspect="1"/>
          </p:cNvPicPr>
          <p:nvPr/>
        </p:nvPicPr>
        <p:blipFill>
          <a:blip r:embed="rId5" cstate="print">
            <a:extLst>
              <a:ext uri="{BEBA8EAE-BF5A-486C-A8C5-ECC9F3942E4B}">
                <a14:imgProps xmlns:a14="http://schemas.microsoft.com/office/drawing/2010/main" xmlns="">
                  <a14:imgLayer r:embed="rId6">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7881324" y="5737560"/>
            <a:ext cx="823576" cy="677199"/>
          </a:xfrm>
          <a:prstGeom prst="rect">
            <a:avLst/>
          </a:prstGeom>
        </p:spPr>
      </p:pic>
      <p:sp>
        <p:nvSpPr>
          <p:cNvPr id="50" name="文本框 49"/>
          <p:cNvSpPr txBox="1"/>
          <p:nvPr/>
        </p:nvSpPr>
        <p:spPr>
          <a:xfrm>
            <a:off x="8744920" y="5709392"/>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54" name="圆角矩形 53"/>
          <p:cNvSpPr/>
          <p:nvPr/>
        </p:nvSpPr>
        <p:spPr>
          <a:xfrm>
            <a:off x="3947439" y="1179746"/>
            <a:ext cx="4267200" cy="1121832"/>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5" name="图片 54"/>
          <p:cNvPicPr>
            <a:picLocks noChangeAspect="1"/>
          </p:cNvPicPr>
          <p:nvPr/>
        </p:nvPicPr>
        <p:blipFill>
          <a:blip r:embed="rId7" cstate="print">
            <a:extLst>
              <a:ext uri="{BEBA8EAE-BF5A-486C-A8C5-ECC9F3942E4B}">
                <a14:imgProps xmlns:a14="http://schemas.microsoft.com/office/drawing/2010/main" xmlns="">
                  <a14:imgLayer r:embed="rId8">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4111899" y="1407072"/>
            <a:ext cx="823580" cy="667180"/>
          </a:xfrm>
          <a:prstGeom prst="rect">
            <a:avLst/>
          </a:prstGeom>
        </p:spPr>
      </p:pic>
      <p:sp>
        <p:nvSpPr>
          <p:cNvPr id="56" name="文本框 55"/>
          <p:cNvSpPr txBox="1"/>
          <p:nvPr/>
        </p:nvSpPr>
        <p:spPr>
          <a:xfrm>
            <a:off x="4975497" y="1373895"/>
            <a:ext cx="3011828"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Tree>
    <p:extLst>
      <p:ext uri="{BB962C8B-B14F-4D97-AF65-F5344CB8AC3E}">
        <p14:creationId xmlns:p14="http://schemas.microsoft.com/office/powerpoint/2010/main" xmlns="" val="7186381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12" name="组合 11"/>
          <p:cNvGrpSpPr/>
          <p:nvPr/>
        </p:nvGrpSpPr>
        <p:grpSpPr>
          <a:xfrm>
            <a:off x="1149350" y="1724620"/>
            <a:ext cx="10058400" cy="4011612"/>
            <a:chOff x="1149350" y="1601788"/>
            <a:chExt cx="10058400" cy="4011612"/>
          </a:xfrm>
        </p:grpSpPr>
        <p:sp>
          <p:nvSpPr>
            <p:cNvPr id="6" name="Freeform 5"/>
            <p:cNvSpPr>
              <a:spLocks/>
            </p:cNvSpPr>
            <p:nvPr/>
          </p:nvSpPr>
          <p:spPr bwMode="auto">
            <a:xfrm>
              <a:off x="3275013" y="3638550"/>
              <a:ext cx="1919288" cy="1931987"/>
            </a:xfrm>
            <a:custGeom>
              <a:avLst/>
              <a:gdLst>
                <a:gd name="T0" fmla="*/ 532 w 1209"/>
                <a:gd name="T1" fmla="*/ 0 h 1217"/>
                <a:gd name="T2" fmla="*/ 532 w 1209"/>
                <a:gd name="T3" fmla="*/ 0 h 1217"/>
                <a:gd name="T4" fmla="*/ 531 w 1209"/>
                <a:gd name="T5" fmla="*/ 40 h 1217"/>
                <a:gd name="T6" fmla="*/ 525 w 1209"/>
                <a:gd name="T7" fmla="*/ 78 h 1217"/>
                <a:gd name="T8" fmla="*/ 516 w 1209"/>
                <a:gd name="T9" fmla="*/ 114 h 1217"/>
                <a:gd name="T10" fmla="*/ 505 w 1209"/>
                <a:gd name="T11" fmla="*/ 150 h 1217"/>
                <a:gd name="T12" fmla="*/ 493 w 1209"/>
                <a:gd name="T13" fmla="*/ 184 h 1217"/>
                <a:gd name="T14" fmla="*/ 476 w 1209"/>
                <a:gd name="T15" fmla="*/ 219 h 1217"/>
                <a:gd name="T16" fmla="*/ 458 w 1209"/>
                <a:gd name="T17" fmla="*/ 251 h 1217"/>
                <a:gd name="T18" fmla="*/ 439 w 1209"/>
                <a:gd name="T19" fmla="*/ 282 h 1217"/>
                <a:gd name="T20" fmla="*/ 307 w 1209"/>
                <a:gd name="T21" fmla="*/ 282 h 1217"/>
                <a:gd name="T22" fmla="*/ 307 w 1209"/>
                <a:gd name="T23" fmla="*/ 430 h 1217"/>
                <a:gd name="T24" fmla="*/ 307 w 1209"/>
                <a:gd name="T25" fmla="*/ 430 h 1217"/>
                <a:gd name="T26" fmla="*/ 271 w 1209"/>
                <a:gd name="T27" fmla="*/ 450 h 1217"/>
                <a:gd name="T28" fmla="*/ 235 w 1209"/>
                <a:gd name="T29" fmla="*/ 470 h 1217"/>
                <a:gd name="T30" fmla="*/ 197 w 1209"/>
                <a:gd name="T31" fmla="*/ 486 h 1217"/>
                <a:gd name="T32" fmla="*/ 159 w 1209"/>
                <a:gd name="T33" fmla="*/ 500 h 1217"/>
                <a:gd name="T34" fmla="*/ 121 w 1209"/>
                <a:gd name="T35" fmla="*/ 513 h 1217"/>
                <a:gd name="T36" fmla="*/ 81 w 1209"/>
                <a:gd name="T37" fmla="*/ 524 h 1217"/>
                <a:gd name="T38" fmla="*/ 42 w 1209"/>
                <a:gd name="T39" fmla="*/ 529 h 1217"/>
                <a:gd name="T40" fmla="*/ 0 w 1209"/>
                <a:gd name="T41" fmla="*/ 531 h 1217"/>
                <a:gd name="T42" fmla="*/ 0 w 1209"/>
                <a:gd name="T43" fmla="*/ 1217 h 1217"/>
                <a:gd name="T44" fmla="*/ 0 w 1209"/>
                <a:gd name="T45" fmla="*/ 1217 h 1217"/>
                <a:gd name="T46" fmla="*/ 63 w 1209"/>
                <a:gd name="T47" fmla="*/ 1215 h 1217"/>
                <a:gd name="T48" fmla="*/ 125 w 1209"/>
                <a:gd name="T49" fmla="*/ 1210 h 1217"/>
                <a:gd name="T50" fmla="*/ 186 w 1209"/>
                <a:gd name="T51" fmla="*/ 1202 h 1217"/>
                <a:gd name="T52" fmla="*/ 245 w 1209"/>
                <a:gd name="T53" fmla="*/ 1192 h 1217"/>
                <a:gd name="T54" fmla="*/ 305 w 1209"/>
                <a:gd name="T55" fmla="*/ 1179 h 1217"/>
                <a:gd name="T56" fmla="*/ 361 w 1209"/>
                <a:gd name="T57" fmla="*/ 1163 h 1217"/>
                <a:gd name="T58" fmla="*/ 419 w 1209"/>
                <a:gd name="T59" fmla="*/ 1143 h 1217"/>
                <a:gd name="T60" fmla="*/ 473 w 1209"/>
                <a:gd name="T61" fmla="*/ 1121 h 1217"/>
                <a:gd name="T62" fmla="*/ 527 w 1209"/>
                <a:gd name="T63" fmla="*/ 1096 h 1217"/>
                <a:gd name="T64" fmla="*/ 579 w 1209"/>
                <a:gd name="T65" fmla="*/ 1069 h 1217"/>
                <a:gd name="T66" fmla="*/ 630 w 1209"/>
                <a:gd name="T67" fmla="*/ 1040 h 1217"/>
                <a:gd name="T68" fmla="*/ 679 w 1209"/>
                <a:gd name="T69" fmla="*/ 1009 h 1217"/>
                <a:gd name="T70" fmla="*/ 725 w 1209"/>
                <a:gd name="T71" fmla="*/ 975 h 1217"/>
                <a:gd name="T72" fmla="*/ 772 w 1209"/>
                <a:gd name="T73" fmla="*/ 939 h 1217"/>
                <a:gd name="T74" fmla="*/ 816 w 1209"/>
                <a:gd name="T75" fmla="*/ 901 h 1217"/>
                <a:gd name="T76" fmla="*/ 857 w 1209"/>
                <a:gd name="T77" fmla="*/ 860 h 1217"/>
                <a:gd name="T78" fmla="*/ 897 w 1209"/>
                <a:gd name="T79" fmla="*/ 818 h 1217"/>
                <a:gd name="T80" fmla="*/ 935 w 1209"/>
                <a:gd name="T81" fmla="*/ 773 h 1217"/>
                <a:gd name="T82" fmla="*/ 971 w 1209"/>
                <a:gd name="T83" fmla="*/ 728 h 1217"/>
                <a:gd name="T84" fmla="*/ 1005 w 1209"/>
                <a:gd name="T85" fmla="*/ 679 h 1217"/>
                <a:gd name="T86" fmla="*/ 1036 w 1209"/>
                <a:gd name="T87" fmla="*/ 630 h 1217"/>
                <a:gd name="T88" fmla="*/ 1065 w 1209"/>
                <a:gd name="T89" fmla="*/ 580 h 1217"/>
                <a:gd name="T90" fmla="*/ 1092 w 1209"/>
                <a:gd name="T91" fmla="*/ 527 h 1217"/>
                <a:gd name="T92" fmla="*/ 1115 w 1209"/>
                <a:gd name="T93" fmla="*/ 473 h 1217"/>
                <a:gd name="T94" fmla="*/ 1137 w 1209"/>
                <a:gd name="T95" fmla="*/ 419 h 1217"/>
                <a:gd name="T96" fmla="*/ 1157 w 1209"/>
                <a:gd name="T97" fmla="*/ 361 h 1217"/>
                <a:gd name="T98" fmla="*/ 1171 w 1209"/>
                <a:gd name="T99" fmla="*/ 304 h 1217"/>
                <a:gd name="T100" fmla="*/ 1186 w 1209"/>
                <a:gd name="T101" fmla="*/ 246 h 1217"/>
                <a:gd name="T102" fmla="*/ 1196 w 1209"/>
                <a:gd name="T103" fmla="*/ 186 h 1217"/>
                <a:gd name="T104" fmla="*/ 1204 w 1209"/>
                <a:gd name="T105" fmla="*/ 125 h 1217"/>
                <a:gd name="T106" fmla="*/ 1209 w 1209"/>
                <a:gd name="T107" fmla="*/ 64 h 1217"/>
                <a:gd name="T108" fmla="*/ 1209 w 1209"/>
                <a:gd name="T109" fmla="*/ 0 h 1217"/>
                <a:gd name="T110" fmla="*/ 532 w 1209"/>
                <a:gd name="T111" fmla="*/ 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9" h="1217">
                  <a:moveTo>
                    <a:pt x="532" y="0"/>
                  </a:moveTo>
                  <a:lnTo>
                    <a:pt x="532" y="0"/>
                  </a:lnTo>
                  <a:lnTo>
                    <a:pt x="531" y="40"/>
                  </a:lnTo>
                  <a:lnTo>
                    <a:pt x="525" y="78"/>
                  </a:lnTo>
                  <a:lnTo>
                    <a:pt x="516" y="114"/>
                  </a:lnTo>
                  <a:lnTo>
                    <a:pt x="505" y="150"/>
                  </a:lnTo>
                  <a:lnTo>
                    <a:pt x="493" y="184"/>
                  </a:lnTo>
                  <a:lnTo>
                    <a:pt x="476" y="219"/>
                  </a:lnTo>
                  <a:lnTo>
                    <a:pt x="458" y="251"/>
                  </a:lnTo>
                  <a:lnTo>
                    <a:pt x="439" y="282"/>
                  </a:lnTo>
                  <a:lnTo>
                    <a:pt x="307" y="282"/>
                  </a:lnTo>
                  <a:lnTo>
                    <a:pt x="307" y="430"/>
                  </a:lnTo>
                  <a:lnTo>
                    <a:pt x="307" y="430"/>
                  </a:lnTo>
                  <a:lnTo>
                    <a:pt x="271" y="450"/>
                  </a:lnTo>
                  <a:lnTo>
                    <a:pt x="235" y="470"/>
                  </a:lnTo>
                  <a:lnTo>
                    <a:pt x="197" y="486"/>
                  </a:lnTo>
                  <a:lnTo>
                    <a:pt x="159" y="500"/>
                  </a:lnTo>
                  <a:lnTo>
                    <a:pt x="121" y="513"/>
                  </a:lnTo>
                  <a:lnTo>
                    <a:pt x="81" y="524"/>
                  </a:lnTo>
                  <a:lnTo>
                    <a:pt x="42" y="529"/>
                  </a:lnTo>
                  <a:lnTo>
                    <a:pt x="0" y="531"/>
                  </a:lnTo>
                  <a:lnTo>
                    <a:pt x="0" y="1217"/>
                  </a:lnTo>
                  <a:lnTo>
                    <a:pt x="0" y="1217"/>
                  </a:lnTo>
                  <a:lnTo>
                    <a:pt x="63" y="1215"/>
                  </a:lnTo>
                  <a:lnTo>
                    <a:pt x="125" y="1210"/>
                  </a:lnTo>
                  <a:lnTo>
                    <a:pt x="186" y="1202"/>
                  </a:lnTo>
                  <a:lnTo>
                    <a:pt x="245" y="1192"/>
                  </a:lnTo>
                  <a:lnTo>
                    <a:pt x="305" y="1179"/>
                  </a:lnTo>
                  <a:lnTo>
                    <a:pt x="361" y="1163"/>
                  </a:lnTo>
                  <a:lnTo>
                    <a:pt x="419" y="1143"/>
                  </a:lnTo>
                  <a:lnTo>
                    <a:pt x="473" y="1121"/>
                  </a:lnTo>
                  <a:lnTo>
                    <a:pt x="527" y="1096"/>
                  </a:lnTo>
                  <a:lnTo>
                    <a:pt x="579" y="1069"/>
                  </a:lnTo>
                  <a:lnTo>
                    <a:pt x="630" y="1040"/>
                  </a:lnTo>
                  <a:lnTo>
                    <a:pt x="679" y="1009"/>
                  </a:lnTo>
                  <a:lnTo>
                    <a:pt x="725" y="975"/>
                  </a:lnTo>
                  <a:lnTo>
                    <a:pt x="772" y="939"/>
                  </a:lnTo>
                  <a:lnTo>
                    <a:pt x="816" y="901"/>
                  </a:lnTo>
                  <a:lnTo>
                    <a:pt x="857" y="860"/>
                  </a:lnTo>
                  <a:lnTo>
                    <a:pt x="897" y="818"/>
                  </a:lnTo>
                  <a:lnTo>
                    <a:pt x="935" y="773"/>
                  </a:lnTo>
                  <a:lnTo>
                    <a:pt x="971" y="728"/>
                  </a:lnTo>
                  <a:lnTo>
                    <a:pt x="1005" y="679"/>
                  </a:lnTo>
                  <a:lnTo>
                    <a:pt x="1036" y="630"/>
                  </a:lnTo>
                  <a:lnTo>
                    <a:pt x="1065" y="580"/>
                  </a:lnTo>
                  <a:lnTo>
                    <a:pt x="1092" y="527"/>
                  </a:lnTo>
                  <a:lnTo>
                    <a:pt x="1115" y="473"/>
                  </a:lnTo>
                  <a:lnTo>
                    <a:pt x="1137" y="419"/>
                  </a:lnTo>
                  <a:lnTo>
                    <a:pt x="1157" y="361"/>
                  </a:lnTo>
                  <a:lnTo>
                    <a:pt x="1171" y="304"/>
                  </a:lnTo>
                  <a:lnTo>
                    <a:pt x="1186" y="246"/>
                  </a:lnTo>
                  <a:lnTo>
                    <a:pt x="1196" y="186"/>
                  </a:lnTo>
                  <a:lnTo>
                    <a:pt x="1204" y="125"/>
                  </a:lnTo>
                  <a:lnTo>
                    <a:pt x="1209" y="64"/>
                  </a:lnTo>
                  <a:lnTo>
                    <a:pt x="1209" y="0"/>
                  </a:lnTo>
                  <a:lnTo>
                    <a:pt x="532"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1149350" y="3638550"/>
              <a:ext cx="1930400" cy="1931987"/>
            </a:xfrm>
            <a:custGeom>
              <a:avLst/>
              <a:gdLst>
                <a:gd name="T0" fmla="*/ 908 w 1216"/>
                <a:gd name="T1" fmla="*/ 430 h 1217"/>
                <a:gd name="T2" fmla="*/ 908 w 1216"/>
                <a:gd name="T3" fmla="*/ 282 h 1217"/>
                <a:gd name="T4" fmla="*/ 771 w 1216"/>
                <a:gd name="T5" fmla="*/ 282 h 1217"/>
                <a:gd name="T6" fmla="*/ 771 w 1216"/>
                <a:gd name="T7" fmla="*/ 282 h 1217"/>
                <a:gd name="T8" fmla="*/ 751 w 1216"/>
                <a:gd name="T9" fmla="*/ 251 h 1217"/>
                <a:gd name="T10" fmla="*/ 734 w 1216"/>
                <a:gd name="T11" fmla="*/ 219 h 1217"/>
                <a:gd name="T12" fmla="*/ 720 w 1216"/>
                <a:gd name="T13" fmla="*/ 184 h 1217"/>
                <a:gd name="T14" fmla="*/ 709 w 1216"/>
                <a:gd name="T15" fmla="*/ 150 h 1217"/>
                <a:gd name="T16" fmla="*/ 700 w 1216"/>
                <a:gd name="T17" fmla="*/ 114 h 1217"/>
                <a:gd name="T18" fmla="*/ 693 w 1216"/>
                <a:gd name="T19" fmla="*/ 78 h 1217"/>
                <a:gd name="T20" fmla="*/ 689 w 1216"/>
                <a:gd name="T21" fmla="*/ 40 h 1217"/>
                <a:gd name="T22" fmla="*/ 689 w 1216"/>
                <a:gd name="T23" fmla="*/ 0 h 1217"/>
                <a:gd name="T24" fmla="*/ 0 w 1216"/>
                <a:gd name="T25" fmla="*/ 0 h 1217"/>
                <a:gd name="T26" fmla="*/ 0 w 1216"/>
                <a:gd name="T27" fmla="*/ 0 h 1217"/>
                <a:gd name="T28" fmla="*/ 2 w 1216"/>
                <a:gd name="T29" fmla="*/ 64 h 1217"/>
                <a:gd name="T30" fmla="*/ 7 w 1216"/>
                <a:gd name="T31" fmla="*/ 125 h 1217"/>
                <a:gd name="T32" fmla="*/ 14 w 1216"/>
                <a:gd name="T33" fmla="*/ 186 h 1217"/>
                <a:gd name="T34" fmla="*/ 25 w 1216"/>
                <a:gd name="T35" fmla="*/ 246 h 1217"/>
                <a:gd name="T36" fmla="*/ 38 w 1216"/>
                <a:gd name="T37" fmla="*/ 304 h 1217"/>
                <a:gd name="T38" fmla="*/ 54 w 1216"/>
                <a:gd name="T39" fmla="*/ 361 h 1217"/>
                <a:gd name="T40" fmla="*/ 74 w 1216"/>
                <a:gd name="T41" fmla="*/ 419 h 1217"/>
                <a:gd name="T42" fmla="*/ 96 w 1216"/>
                <a:gd name="T43" fmla="*/ 473 h 1217"/>
                <a:gd name="T44" fmla="*/ 121 w 1216"/>
                <a:gd name="T45" fmla="*/ 527 h 1217"/>
                <a:gd name="T46" fmla="*/ 146 w 1216"/>
                <a:gd name="T47" fmla="*/ 580 h 1217"/>
                <a:gd name="T48" fmla="*/ 177 w 1216"/>
                <a:gd name="T49" fmla="*/ 630 h 1217"/>
                <a:gd name="T50" fmla="*/ 208 w 1216"/>
                <a:gd name="T51" fmla="*/ 679 h 1217"/>
                <a:gd name="T52" fmla="*/ 242 w 1216"/>
                <a:gd name="T53" fmla="*/ 728 h 1217"/>
                <a:gd name="T54" fmla="*/ 278 w 1216"/>
                <a:gd name="T55" fmla="*/ 773 h 1217"/>
                <a:gd name="T56" fmla="*/ 316 w 1216"/>
                <a:gd name="T57" fmla="*/ 818 h 1217"/>
                <a:gd name="T58" fmla="*/ 356 w 1216"/>
                <a:gd name="T59" fmla="*/ 860 h 1217"/>
                <a:gd name="T60" fmla="*/ 399 w 1216"/>
                <a:gd name="T61" fmla="*/ 901 h 1217"/>
                <a:gd name="T62" fmla="*/ 442 w 1216"/>
                <a:gd name="T63" fmla="*/ 939 h 1217"/>
                <a:gd name="T64" fmla="*/ 489 w 1216"/>
                <a:gd name="T65" fmla="*/ 975 h 1217"/>
                <a:gd name="T66" fmla="*/ 536 w 1216"/>
                <a:gd name="T67" fmla="*/ 1009 h 1217"/>
                <a:gd name="T68" fmla="*/ 585 w 1216"/>
                <a:gd name="T69" fmla="*/ 1040 h 1217"/>
                <a:gd name="T70" fmla="*/ 637 w 1216"/>
                <a:gd name="T71" fmla="*/ 1069 h 1217"/>
                <a:gd name="T72" fmla="*/ 689 w 1216"/>
                <a:gd name="T73" fmla="*/ 1096 h 1217"/>
                <a:gd name="T74" fmla="*/ 742 w 1216"/>
                <a:gd name="T75" fmla="*/ 1121 h 1217"/>
                <a:gd name="T76" fmla="*/ 798 w 1216"/>
                <a:gd name="T77" fmla="*/ 1143 h 1217"/>
                <a:gd name="T78" fmla="*/ 854 w 1216"/>
                <a:gd name="T79" fmla="*/ 1163 h 1217"/>
                <a:gd name="T80" fmla="*/ 911 w 1216"/>
                <a:gd name="T81" fmla="*/ 1179 h 1217"/>
                <a:gd name="T82" fmla="*/ 971 w 1216"/>
                <a:gd name="T83" fmla="*/ 1192 h 1217"/>
                <a:gd name="T84" fmla="*/ 1030 w 1216"/>
                <a:gd name="T85" fmla="*/ 1202 h 1217"/>
                <a:gd name="T86" fmla="*/ 1092 w 1216"/>
                <a:gd name="T87" fmla="*/ 1210 h 1217"/>
                <a:gd name="T88" fmla="*/ 1153 w 1216"/>
                <a:gd name="T89" fmla="*/ 1215 h 1217"/>
                <a:gd name="T90" fmla="*/ 1216 w 1216"/>
                <a:gd name="T91" fmla="*/ 1217 h 1217"/>
                <a:gd name="T92" fmla="*/ 1216 w 1216"/>
                <a:gd name="T93" fmla="*/ 531 h 1217"/>
                <a:gd name="T94" fmla="*/ 1216 w 1216"/>
                <a:gd name="T95" fmla="*/ 531 h 1217"/>
                <a:gd name="T96" fmla="*/ 1173 w 1216"/>
                <a:gd name="T97" fmla="*/ 529 h 1217"/>
                <a:gd name="T98" fmla="*/ 1131 w 1216"/>
                <a:gd name="T99" fmla="*/ 524 h 1217"/>
                <a:gd name="T100" fmla="*/ 1092 w 1216"/>
                <a:gd name="T101" fmla="*/ 513 h 1217"/>
                <a:gd name="T102" fmla="*/ 1052 w 1216"/>
                <a:gd name="T103" fmla="*/ 500 h 1217"/>
                <a:gd name="T104" fmla="*/ 1014 w 1216"/>
                <a:gd name="T105" fmla="*/ 486 h 1217"/>
                <a:gd name="T106" fmla="*/ 978 w 1216"/>
                <a:gd name="T107" fmla="*/ 470 h 1217"/>
                <a:gd name="T108" fmla="*/ 942 w 1216"/>
                <a:gd name="T109" fmla="*/ 450 h 1217"/>
                <a:gd name="T110" fmla="*/ 908 w 1216"/>
                <a:gd name="T111" fmla="*/ 430 h 1217"/>
                <a:gd name="T112" fmla="*/ 908 w 1216"/>
                <a:gd name="T113" fmla="*/ 430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16" h="1217">
                  <a:moveTo>
                    <a:pt x="908" y="430"/>
                  </a:moveTo>
                  <a:lnTo>
                    <a:pt x="908" y="282"/>
                  </a:lnTo>
                  <a:lnTo>
                    <a:pt x="771" y="282"/>
                  </a:lnTo>
                  <a:lnTo>
                    <a:pt x="771" y="282"/>
                  </a:lnTo>
                  <a:lnTo>
                    <a:pt x="751" y="251"/>
                  </a:lnTo>
                  <a:lnTo>
                    <a:pt x="734" y="219"/>
                  </a:lnTo>
                  <a:lnTo>
                    <a:pt x="720" y="184"/>
                  </a:lnTo>
                  <a:lnTo>
                    <a:pt x="709" y="150"/>
                  </a:lnTo>
                  <a:lnTo>
                    <a:pt x="700" y="114"/>
                  </a:lnTo>
                  <a:lnTo>
                    <a:pt x="693" y="78"/>
                  </a:lnTo>
                  <a:lnTo>
                    <a:pt x="689" y="40"/>
                  </a:lnTo>
                  <a:lnTo>
                    <a:pt x="689" y="0"/>
                  </a:lnTo>
                  <a:lnTo>
                    <a:pt x="0" y="0"/>
                  </a:lnTo>
                  <a:lnTo>
                    <a:pt x="0" y="0"/>
                  </a:lnTo>
                  <a:lnTo>
                    <a:pt x="2" y="64"/>
                  </a:lnTo>
                  <a:lnTo>
                    <a:pt x="7" y="125"/>
                  </a:lnTo>
                  <a:lnTo>
                    <a:pt x="14" y="186"/>
                  </a:lnTo>
                  <a:lnTo>
                    <a:pt x="25" y="246"/>
                  </a:lnTo>
                  <a:lnTo>
                    <a:pt x="38" y="304"/>
                  </a:lnTo>
                  <a:lnTo>
                    <a:pt x="54" y="361"/>
                  </a:lnTo>
                  <a:lnTo>
                    <a:pt x="74" y="419"/>
                  </a:lnTo>
                  <a:lnTo>
                    <a:pt x="96" y="473"/>
                  </a:lnTo>
                  <a:lnTo>
                    <a:pt x="121" y="527"/>
                  </a:lnTo>
                  <a:lnTo>
                    <a:pt x="146" y="580"/>
                  </a:lnTo>
                  <a:lnTo>
                    <a:pt x="177" y="630"/>
                  </a:lnTo>
                  <a:lnTo>
                    <a:pt x="208" y="679"/>
                  </a:lnTo>
                  <a:lnTo>
                    <a:pt x="242" y="728"/>
                  </a:lnTo>
                  <a:lnTo>
                    <a:pt x="278" y="773"/>
                  </a:lnTo>
                  <a:lnTo>
                    <a:pt x="316" y="818"/>
                  </a:lnTo>
                  <a:lnTo>
                    <a:pt x="356" y="860"/>
                  </a:lnTo>
                  <a:lnTo>
                    <a:pt x="399" y="901"/>
                  </a:lnTo>
                  <a:lnTo>
                    <a:pt x="442" y="939"/>
                  </a:lnTo>
                  <a:lnTo>
                    <a:pt x="489" y="975"/>
                  </a:lnTo>
                  <a:lnTo>
                    <a:pt x="536" y="1009"/>
                  </a:lnTo>
                  <a:lnTo>
                    <a:pt x="585" y="1040"/>
                  </a:lnTo>
                  <a:lnTo>
                    <a:pt x="637" y="1069"/>
                  </a:lnTo>
                  <a:lnTo>
                    <a:pt x="689" y="1096"/>
                  </a:lnTo>
                  <a:lnTo>
                    <a:pt x="742" y="1121"/>
                  </a:lnTo>
                  <a:lnTo>
                    <a:pt x="798" y="1143"/>
                  </a:lnTo>
                  <a:lnTo>
                    <a:pt x="854" y="1163"/>
                  </a:lnTo>
                  <a:lnTo>
                    <a:pt x="911" y="1179"/>
                  </a:lnTo>
                  <a:lnTo>
                    <a:pt x="971" y="1192"/>
                  </a:lnTo>
                  <a:lnTo>
                    <a:pt x="1030" y="1202"/>
                  </a:lnTo>
                  <a:lnTo>
                    <a:pt x="1092" y="1210"/>
                  </a:lnTo>
                  <a:lnTo>
                    <a:pt x="1153" y="1215"/>
                  </a:lnTo>
                  <a:lnTo>
                    <a:pt x="1216" y="1217"/>
                  </a:lnTo>
                  <a:lnTo>
                    <a:pt x="1216" y="531"/>
                  </a:lnTo>
                  <a:lnTo>
                    <a:pt x="1216" y="531"/>
                  </a:lnTo>
                  <a:lnTo>
                    <a:pt x="1173" y="529"/>
                  </a:lnTo>
                  <a:lnTo>
                    <a:pt x="1131" y="524"/>
                  </a:lnTo>
                  <a:lnTo>
                    <a:pt x="1092" y="513"/>
                  </a:lnTo>
                  <a:lnTo>
                    <a:pt x="1052" y="500"/>
                  </a:lnTo>
                  <a:lnTo>
                    <a:pt x="1014" y="486"/>
                  </a:lnTo>
                  <a:lnTo>
                    <a:pt x="978" y="470"/>
                  </a:lnTo>
                  <a:lnTo>
                    <a:pt x="942" y="450"/>
                  </a:lnTo>
                  <a:lnTo>
                    <a:pt x="908" y="430"/>
                  </a:lnTo>
                  <a:lnTo>
                    <a:pt x="908" y="43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9267825" y="3679825"/>
              <a:ext cx="1939925" cy="1933575"/>
            </a:xfrm>
            <a:custGeom>
              <a:avLst/>
              <a:gdLst>
                <a:gd name="T0" fmla="*/ 531 w 1222"/>
                <a:gd name="T1" fmla="*/ 0 h 1218"/>
                <a:gd name="T2" fmla="*/ 531 w 1222"/>
                <a:gd name="T3" fmla="*/ 0 h 1218"/>
                <a:gd name="T4" fmla="*/ 529 w 1222"/>
                <a:gd name="T5" fmla="*/ 36 h 1218"/>
                <a:gd name="T6" fmla="*/ 525 w 1222"/>
                <a:gd name="T7" fmla="*/ 70 h 1218"/>
                <a:gd name="T8" fmla="*/ 520 w 1222"/>
                <a:gd name="T9" fmla="*/ 104 h 1218"/>
                <a:gd name="T10" fmla="*/ 513 w 1222"/>
                <a:gd name="T11" fmla="*/ 137 h 1218"/>
                <a:gd name="T12" fmla="*/ 504 w 1222"/>
                <a:gd name="T13" fmla="*/ 169 h 1218"/>
                <a:gd name="T14" fmla="*/ 493 w 1222"/>
                <a:gd name="T15" fmla="*/ 200 h 1218"/>
                <a:gd name="T16" fmla="*/ 480 w 1222"/>
                <a:gd name="T17" fmla="*/ 229 h 1218"/>
                <a:gd name="T18" fmla="*/ 466 w 1222"/>
                <a:gd name="T19" fmla="*/ 256 h 1218"/>
                <a:gd name="T20" fmla="*/ 316 w 1222"/>
                <a:gd name="T21" fmla="*/ 256 h 1218"/>
                <a:gd name="T22" fmla="*/ 316 w 1222"/>
                <a:gd name="T23" fmla="*/ 422 h 1218"/>
                <a:gd name="T24" fmla="*/ 316 w 1222"/>
                <a:gd name="T25" fmla="*/ 422 h 1218"/>
                <a:gd name="T26" fmla="*/ 282 w 1222"/>
                <a:gd name="T27" fmla="*/ 447 h 1218"/>
                <a:gd name="T28" fmla="*/ 246 w 1222"/>
                <a:gd name="T29" fmla="*/ 467 h 1218"/>
                <a:gd name="T30" fmla="*/ 208 w 1222"/>
                <a:gd name="T31" fmla="*/ 485 h 1218"/>
                <a:gd name="T32" fmla="*/ 170 w 1222"/>
                <a:gd name="T33" fmla="*/ 501 h 1218"/>
                <a:gd name="T34" fmla="*/ 130 w 1222"/>
                <a:gd name="T35" fmla="*/ 514 h 1218"/>
                <a:gd name="T36" fmla="*/ 89 w 1222"/>
                <a:gd name="T37" fmla="*/ 523 h 1218"/>
                <a:gd name="T38" fmla="*/ 45 w 1222"/>
                <a:gd name="T39" fmla="*/ 528 h 1218"/>
                <a:gd name="T40" fmla="*/ 0 w 1222"/>
                <a:gd name="T41" fmla="*/ 530 h 1218"/>
                <a:gd name="T42" fmla="*/ 0 w 1222"/>
                <a:gd name="T43" fmla="*/ 1218 h 1218"/>
                <a:gd name="T44" fmla="*/ 0 w 1222"/>
                <a:gd name="T45" fmla="*/ 1218 h 1218"/>
                <a:gd name="T46" fmla="*/ 63 w 1222"/>
                <a:gd name="T47" fmla="*/ 1218 h 1218"/>
                <a:gd name="T48" fmla="*/ 125 w 1222"/>
                <a:gd name="T49" fmla="*/ 1213 h 1218"/>
                <a:gd name="T50" fmla="*/ 186 w 1222"/>
                <a:gd name="T51" fmla="*/ 1205 h 1218"/>
                <a:gd name="T52" fmla="*/ 246 w 1222"/>
                <a:gd name="T53" fmla="*/ 1195 h 1218"/>
                <a:gd name="T54" fmla="*/ 305 w 1222"/>
                <a:gd name="T55" fmla="*/ 1180 h 1218"/>
                <a:gd name="T56" fmla="*/ 363 w 1222"/>
                <a:gd name="T57" fmla="*/ 1164 h 1218"/>
                <a:gd name="T58" fmla="*/ 421 w 1222"/>
                <a:gd name="T59" fmla="*/ 1144 h 1218"/>
                <a:gd name="T60" fmla="*/ 477 w 1222"/>
                <a:gd name="T61" fmla="*/ 1122 h 1218"/>
                <a:gd name="T62" fmla="*/ 531 w 1222"/>
                <a:gd name="T63" fmla="*/ 1099 h 1218"/>
                <a:gd name="T64" fmla="*/ 583 w 1222"/>
                <a:gd name="T65" fmla="*/ 1072 h 1218"/>
                <a:gd name="T66" fmla="*/ 634 w 1222"/>
                <a:gd name="T67" fmla="*/ 1043 h 1218"/>
                <a:gd name="T68" fmla="*/ 684 w 1222"/>
                <a:gd name="T69" fmla="*/ 1010 h 1218"/>
                <a:gd name="T70" fmla="*/ 731 w 1222"/>
                <a:gd name="T71" fmla="*/ 976 h 1218"/>
                <a:gd name="T72" fmla="*/ 778 w 1222"/>
                <a:gd name="T73" fmla="*/ 940 h 1218"/>
                <a:gd name="T74" fmla="*/ 821 w 1222"/>
                <a:gd name="T75" fmla="*/ 902 h 1218"/>
                <a:gd name="T76" fmla="*/ 865 w 1222"/>
                <a:gd name="T77" fmla="*/ 861 h 1218"/>
                <a:gd name="T78" fmla="*/ 904 w 1222"/>
                <a:gd name="T79" fmla="*/ 819 h 1218"/>
                <a:gd name="T80" fmla="*/ 942 w 1222"/>
                <a:gd name="T81" fmla="*/ 774 h 1218"/>
                <a:gd name="T82" fmla="*/ 978 w 1222"/>
                <a:gd name="T83" fmla="*/ 729 h 1218"/>
                <a:gd name="T84" fmla="*/ 1013 w 1222"/>
                <a:gd name="T85" fmla="*/ 680 h 1218"/>
                <a:gd name="T86" fmla="*/ 1045 w 1222"/>
                <a:gd name="T87" fmla="*/ 631 h 1218"/>
                <a:gd name="T88" fmla="*/ 1074 w 1222"/>
                <a:gd name="T89" fmla="*/ 581 h 1218"/>
                <a:gd name="T90" fmla="*/ 1101 w 1222"/>
                <a:gd name="T91" fmla="*/ 528 h 1218"/>
                <a:gd name="T92" fmla="*/ 1126 w 1222"/>
                <a:gd name="T93" fmla="*/ 474 h 1218"/>
                <a:gd name="T94" fmla="*/ 1148 w 1222"/>
                <a:gd name="T95" fmla="*/ 418 h 1218"/>
                <a:gd name="T96" fmla="*/ 1166 w 1222"/>
                <a:gd name="T97" fmla="*/ 362 h 1218"/>
                <a:gd name="T98" fmla="*/ 1182 w 1222"/>
                <a:gd name="T99" fmla="*/ 305 h 1218"/>
                <a:gd name="T100" fmla="*/ 1197 w 1222"/>
                <a:gd name="T101" fmla="*/ 245 h 1218"/>
                <a:gd name="T102" fmla="*/ 1208 w 1222"/>
                <a:gd name="T103" fmla="*/ 186 h 1218"/>
                <a:gd name="T104" fmla="*/ 1215 w 1222"/>
                <a:gd name="T105" fmla="*/ 124 h 1218"/>
                <a:gd name="T106" fmla="*/ 1220 w 1222"/>
                <a:gd name="T107" fmla="*/ 63 h 1218"/>
                <a:gd name="T108" fmla="*/ 1222 w 1222"/>
                <a:gd name="T109" fmla="*/ 0 h 1218"/>
                <a:gd name="T110" fmla="*/ 531 w 1222"/>
                <a:gd name="T111" fmla="*/ 0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2" h="1218">
                  <a:moveTo>
                    <a:pt x="531" y="0"/>
                  </a:moveTo>
                  <a:lnTo>
                    <a:pt x="531" y="0"/>
                  </a:lnTo>
                  <a:lnTo>
                    <a:pt x="529" y="36"/>
                  </a:lnTo>
                  <a:lnTo>
                    <a:pt x="525" y="70"/>
                  </a:lnTo>
                  <a:lnTo>
                    <a:pt x="520" y="104"/>
                  </a:lnTo>
                  <a:lnTo>
                    <a:pt x="513" y="137"/>
                  </a:lnTo>
                  <a:lnTo>
                    <a:pt x="504" y="169"/>
                  </a:lnTo>
                  <a:lnTo>
                    <a:pt x="493" y="200"/>
                  </a:lnTo>
                  <a:lnTo>
                    <a:pt x="480" y="229"/>
                  </a:lnTo>
                  <a:lnTo>
                    <a:pt x="466" y="256"/>
                  </a:lnTo>
                  <a:lnTo>
                    <a:pt x="316" y="256"/>
                  </a:lnTo>
                  <a:lnTo>
                    <a:pt x="316" y="422"/>
                  </a:lnTo>
                  <a:lnTo>
                    <a:pt x="316" y="422"/>
                  </a:lnTo>
                  <a:lnTo>
                    <a:pt x="282" y="447"/>
                  </a:lnTo>
                  <a:lnTo>
                    <a:pt x="246" y="467"/>
                  </a:lnTo>
                  <a:lnTo>
                    <a:pt x="208" y="485"/>
                  </a:lnTo>
                  <a:lnTo>
                    <a:pt x="170" y="501"/>
                  </a:lnTo>
                  <a:lnTo>
                    <a:pt x="130" y="514"/>
                  </a:lnTo>
                  <a:lnTo>
                    <a:pt x="89" y="523"/>
                  </a:lnTo>
                  <a:lnTo>
                    <a:pt x="45" y="528"/>
                  </a:lnTo>
                  <a:lnTo>
                    <a:pt x="0" y="530"/>
                  </a:lnTo>
                  <a:lnTo>
                    <a:pt x="0" y="1218"/>
                  </a:lnTo>
                  <a:lnTo>
                    <a:pt x="0" y="1218"/>
                  </a:lnTo>
                  <a:lnTo>
                    <a:pt x="63" y="1218"/>
                  </a:lnTo>
                  <a:lnTo>
                    <a:pt x="125" y="1213"/>
                  </a:lnTo>
                  <a:lnTo>
                    <a:pt x="186" y="1205"/>
                  </a:lnTo>
                  <a:lnTo>
                    <a:pt x="246" y="1195"/>
                  </a:lnTo>
                  <a:lnTo>
                    <a:pt x="305" y="1180"/>
                  </a:lnTo>
                  <a:lnTo>
                    <a:pt x="363" y="1164"/>
                  </a:lnTo>
                  <a:lnTo>
                    <a:pt x="421" y="1144"/>
                  </a:lnTo>
                  <a:lnTo>
                    <a:pt x="477" y="1122"/>
                  </a:lnTo>
                  <a:lnTo>
                    <a:pt x="531" y="1099"/>
                  </a:lnTo>
                  <a:lnTo>
                    <a:pt x="583" y="1072"/>
                  </a:lnTo>
                  <a:lnTo>
                    <a:pt x="634" y="1043"/>
                  </a:lnTo>
                  <a:lnTo>
                    <a:pt x="684" y="1010"/>
                  </a:lnTo>
                  <a:lnTo>
                    <a:pt x="731" y="976"/>
                  </a:lnTo>
                  <a:lnTo>
                    <a:pt x="778" y="940"/>
                  </a:lnTo>
                  <a:lnTo>
                    <a:pt x="821" y="902"/>
                  </a:lnTo>
                  <a:lnTo>
                    <a:pt x="865" y="861"/>
                  </a:lnTo>
                  <a:lnTo>
                    <a:pt x="904" y="819"/>
                  </a:lnTo>
                  <a:lnTo>
                    <a:pt x="942" y="774"/>
                  </a:lnTo>
                  <a:lnTo>
                    <a:pt x="978" y="729"/>
                  </a:lnTo>
                  <a:lnTo>
                    <a:pt x="1013" y="680"/>
                  </a:lnTo>
                  <a:lnTo>
                    <a:pt x="1045" y="631"/>
                  </a:lnTo>
                  <a:lnTo>
                    <a:pt x="1074" y="581"/>
                  </a:lnTo>
                  <a:lnTo>
                    <a:pt x="1101" y="528"/>
                  </a:lnTo>
                  <a:lnTo>
                    <a:pt x="1126" y="474"/>
                  </a:lnTo>
                  <a:lnTo>
                    <a:pt x="1148" y="418"/>
                  </a:lnTo>
                  <a:lnTo>
                    <a:pt x="1166" y="362"/>
                  </a:lnTo>
                  <a:lnTo>
                    <a:pt x="1182" y="305"/>
                  </a:lnTo>
                  <a:lnTo>
                    <a:pt x="1197" y="245"/>
                  </a:lnTo>
                  <a:lnTo>
                    <a:pt x="1208" y="186"/>
                  </a:lnTo>
                  <a:lnTo>
                    <a:pt x="1215" y="124"/>
                  </a:lnTo>
                  <a:lnTo>
                    <a:pt x="1220" y="63"/>
                  </a:lnTo>
                  <a:lnTo>
                    <a:pt x="1222" y="0"/>
                  </a:lnTo>
                  <a:lnTo>
                    <a:pt x="531"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7151688" y="3679825"/>
              <a:ext cx="1936750" cy="1933575"/>
            </a:xfrm>
            <a:custGeom>
              <a:avLst/>
              <a:gdLst>
                <a:gd name="T0" fmla="*/ 906 w 1220"/>
                <a:gd name="T1" fmla="*/ 256 h 1218"/>
                <a:gd name="T2" fmla="*/ 761 w 1220"/>
                <a:gd name="T3" fmla="*/ 256 h 1218"/>
                <a:gd name="T4" fmla="*/ 761 w 1220"/>
                <a:gd name="T5" fmla="*/ 256 h 1218"/>
                <a:gd name="T6" fmla="*/ 745 w 1220"/>
                <a:gd name="T7" fmla="*/ 229 h 1218"/>
                <a:gd name="T8" fmla="*/ 729 w 1220"/>
                <a:gd name="T9" fmla="*/ 200 h 1218"/>
                <a:gd name="T10" fmla="*/ 716 w 1220"/>
                <a:gd name="T11" fmla="*/ 169 h 1218"/>
                <a:gd name="T12" fmla="*/ 705 w 1220"/>
                <a:gd name="T13" fmla="*/ 137 h 1218"/>
                <a:gd name="T14" fmla="*/ 698 w 1220"/>
                <a:gd name="T15" fmla="*/ 104 h 1218"/>
                <a:gd name="T16" fmla="*/ 691 w 1220"/>
                <a:gd name="T17" fmla="*/ 70 h 1218"/>
                <a:gd name="T18" fmla="*/ 689 w 1220"/>
                <a:gd name="T19" fmla="*/ 36 h 1218"/>
                <a:gd name="T20" fmla="*/ 687 w 1220"/>
                <a:gd name="T21" fmla="*/ 0 h 1218"/>
                <a:gd name="T22" fmla="*/ 0 w 1220"/>
                <a:gd name="T23" fmla="*/ 0 h 1218"/>
                <a:gd name="T24" fmla="*/ 0 w 1220"/>
                <a:gd name="T25" fmla="*/ 0 h 1218"/>
                <a:gd name="T26" fmla="*/ 0 w 1220"/>
                <a:gd name="T27" fmla="*/ 63 h 1218"/>
                <a:gd name="T28" fmla="*/ 5 w 1220"/>
                <a:gd name="T29" fmla="*/ 124 h 1218"/>
                <a:gd name="T30" fmla="*/ 12 w 1220"/>
                <a:gd name="T31" fmla="*/ 186 h 1218"/>
                <a:gd name="T32" fmla="*/ 23 w 1220"/>
                <a:gd name="T33" fmla="*/ 245 h 1218"/>
                <a:gd name="T34" fmla="*/ 38 w 1220"/>
                <a:gd name="T35" fmla="*/ 305 h 1218"/>
                <a:gd name="T36" fmla="*/ 54 w 1220"/>
                <a:gd name="T37" fmla="*/ 362 h 1218"/>
                <a:gd name="T38" fmla="*/ 72 w 1220"/>
                <a:gd name="T39" fmla="*/ 418 h 1218"/>
                <a:gd name="T40" fmla="*/ 95 w 1220"/>
                <a:gd name="T41" fmla="*/ 474 h 1218"/>
                <a:gd name="T42" fmla="*/ 119 w 1220"/>
                <a:gd name="T43" fmla="*/ 528 h 1218"/>
                <a:gd name="T44" fmla="*/ 146 w 1220"/>
                <a:gd name="T45" fmla="*/ 581 h 1218"/>
                <a:gd name="T46" fmla="*/ 175 w 1220"/>
                <a:gd name="T47" fmla="*/ 631 h 1218"/>
                <a:gd name="T48" fmla="*/ 207 w 1220"/>
                <a:gd name="T49" fmla="*/ 680 h 1218"/>
                <a:gd name="T50" fmla="*/ 241 w 1220"/>
                <a:gd name="T51" fmla="*/ 729 h 1218"/>
                <a:gd name="T52" fmla="*/ 278 w 1220"/>
                <a:gd name="T53" fmla="*/ 774 h 1218"/>
                <a:gd name="T54" fmla="*/ 315 w 1220"/>
                <a:gd name="T55" fmla="*/ 819 h 1218"/>
                <a:gd name="T56" fmla="*/ 355 w 1220"/>
                <a:gd name="T57" fmla="*/ 861 h 1218"/>
                <a:gd name="T58" fmla="*/ 398 w 1220"/>
                <a:gd name="T59" fmla="*/ 902 h 1218"/>
                <a:gd name="T60" fmla="*/ 442 w 1220"/>
                <a:gd name="T61" fmla="*/ 940 h 1218"/>
                <a:gd name="T62" fmla="*/ 489 w 1220"/>
                <a:gd name="T63" fmla="*/ 976 h 1218"/>
                <a:gd name="T64" fmla="*/ 536 w 1220"/>
                <a:gd name="T65" fmla="*/ 1010 h 1218"/>
                <a:gd name="T66" fmla="*/ 586 w 1220"/>
                <a:gd name="T67" fmla="*/ 1043 h 1218"/>
                <a:gd name="T68" fmla="*/ 637 w 1220"/>
                <a:gd name="T69" fmla="*/ 1072 h 1218"/>
                <a:gd name="T70" fmla="*/ 689 w 1220"/>
                <a:gd name="T71" fmla="*/ 1099 h 1218"/>
                <a:gd name="T72" fmla="*/ 743 w 1220"/>
                <a:gd name="T73" fmla="*/ 1122 h 1218"/>
                <a:gd name="T74" fmla="*/ 799 w 1220"/>
                <a:gd name="T75" fmla="*/ 1144 h 1218"/>
                <a:gd name="T76" fmla="*/ 855 w 1220"/>
                <a:gd name="T77" fmla="*/ 1164 h 1218"/>
                <a:gd name="T78" fmla="*/ 913 w 1220"/>
                <a:gd name="T79" fmla="*/ 1180 h 1218"/>
                <a:gd name="T80" fmla="*/ 972 w 1220"/>
                <a:gd name="T81" fmla="*/ 1195 h 1218"/>
                <a:gd name="T82" fmla="*/ 1034 w 1220"/>
                <a:gd name="T83" fmla="*/ 1205 h 1218"/>
                <a:gd name="T84" fmla="*/ 1095 w 1220"/>
                <a:gd name="T85" fmla="*/ 1213 h 1218"/>
                <a:gd name="T86" fmla="*/ 1156 w 1220"/>
                <a:gd name="T87" fmla="*/ 1218 h 1218"/>
                <a:gd name="T88" fmla="*/ 1220 w 1220"/>
                <a:gd name="T89" fmla="*/ 1218 h 1218"/>
                <a:gd name="T90" fmla="*/ 1220 w 1220"/>
                <a:gd name="T91" fmla="*/ 530 h 1218"/>
                <a:gd name="T92" fmla="*/ 1220 w 1220"/>
                <a:gd name="T93" fmla="*/ 530 h 1218"/>
                <a:gd name="T94" fmla="*/ 1176 w 1220"/>
                <a:gd name="T95" fmla="*/ 528 h 1218"/>
                <a:gd name="T96" fmla="*/ 1133 w 1220"/>
                <a:gd name="T97" fmla="*/ 523 h 1218"/>
                <a:gd name="T98" fmla="*/ 1091 w 1220"/>
                <a:gd name="T99" fmla="*/ 514 h 1218"/>
                <a:gd name="T100" fmla="*/ 1052 w 1220"/>
                <a:gd name="T101" fmla="*/ 501 h 1218"/>
                <a:gd name="T102" fmla="*/ 1014 w 1220"/>
                <a:gd name="T103" fmla="*/ 485 h 1218"/>
                <a:gd name="T104" fmla="*/ 976 w 1220"/>
                <a:gd name="T105" fmla="*/ 467 h 1218"/>
                <a:gd name="T106" fmla="*/ 940 w 1220"/>
                <a:gd name="T107" fmla="*/ 447 h 1218"/>
                <a:gd name="T108" fmla="*/ 906 w 1220"/>
                <a:gd name="T109" fmla="*/ 422 h 1218"/>
                <a:gd name="T110" fmla="*/ 906 w 1220"/>
                <a:gd name="T111" fmla="*/ 256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20" h="1218">
                  <a:moveTo>
                    <a:pt x="906" y="256"/>
                  </a:moveTo>
                  <a:lnTo>
                    <a:pt x="761" y="256"/>
                  </a:lnTo>
                  <a:lnTo>
                    <a:pt x="761" y="256"/>
                  </a:lnTo>
                  <a:lnTo>
                    <a:pt x="745" y="229"/>
                  </a:lnTo>
                  <a:lnTo>
                    <a:pt x="729" y="200"/>
                  </a:lnTo>
                  <a:lnTo>
                    <a:pt x="716" y="169"/>
                  </a:lnTo>
                  <a:lnTo>
                    <a:pt x="705" y="137"/>
                  </a:lnTo>
                  <a:lnTo>
                    <a:pt x="698" y="104"/>
                  </a:lnTo>
                  <a:lnTo>
                    <a:pt x="691" y="70"/>
                  </a:lnTo>
                  <a:lnTo>
                    <a:pt x="689" y="36"/>
                  </a:lnTo>
                  <a:lnTo>
                    <a:pt x="687" y="0"/>
                  </a:lnTo>
                  <a:lnTo>
                    <a:pt x="0" y="0"/>
                  </a:lnTo>
                  <a:lnTo>
                    <a:pt x="0" y="0"/>
                  </a:lnTo>
                  <a:lnTo>
                    <a:pt x="0" y="63"/>
                  </a:lnTo>
                  <a:lnTo>
                    <a:pt x="5" y="124"/>
                  </a:lnTo>
                  <a:lnTo>
                    <a:pt x="12" y="186"/>
                  </a:lnTo>
                  <a:lnTo>
                    <a:pt x="23" y="245"/>
                  </a:lnTo>
                  <a:lnTo>
                    <a:pt x="38" y="305"/>
                  </a:lnTo>
                  <a:lnTo>
                    <a:pt x="54" y="362"/>
                  </a:lnTo>
                  <a:lnTo>
                    <a:pt x="72" y="418"/>
                  </a:lnTo>
                  <a:lnTo>
                    <a:pt x="95" y="474"/>
                  </a:lnTo>
                  <a:lnTo>
                    <a:pt x="119" y="528"/>
                  </a:lnTo>
                  <a:lnTo>
                    <a:pt x="146" y="581"/>
                  </a:lnTo>
                  <a:lnTo>
                    <a:pt x="175" y="631"/>
                  </a:lnTo>
                  <a:lnTo>
                    <a:pt x="207" y="680"/>
                  </a:lnTo>
                  <a:lnTo>
                    <a:pt x="241" y="729"/>
                  </a:lnTo>
                  <a:lnTo>
                    <a:pt x="278" y="774"/>
                  </a:lnTo>
                  <a:lnTo>
                    <a:pt x="315" y="819"/>
                  </a:lnTo>
                  <a:lnTo>
                    <a:pt x="355" y="861"/>
                  </a:lnTo>
                  <a:lnTo>
                    <a:pt x="398" y="902"/>
                  </a:lnTo>
                  <a:lnTo>
                    <a:pt x="442" y="940"/>
                  </a:lnTo>
                  <a:lnTo>
                    <a:pt x="489" y="976"/>
                  </a:lnTo>
                  <a:lnTo>
                    <a:pt x="536" y="1010"/>
                  </a:lnTo>
                  <a:lnTo>
                    <a:pt x="586" y="1043"/>
                  </a:lnTo>
                  <a:lnTo>
                    <a:pt x="637" y="1072"/>
                  </a:lnTo>
                  <a:lnTo>
                    <a:pt x="689" y="1099"/>
                  </a:lnTo>
                  <a:lnTo>
                    <a:pt x="743" y="1122"/>
                  </a:lnTo>
                  <a:lnTo>
                    <a:pt x="799" y="1144"/>
                  </a:lnTo>
                  <a:lnTo>
                    <a:pt x="855" y="1164"/>
                  </a:lnTo>
                  <a:lnTo>
                    <a:pt x="913" y="1180"/>
                  </a:lnTo>
                  <a:lnTo>
                    <a:pt x="972" y="1195"/>
                  </a:lnTo>
                  <a:lnTo>
                    <a:pt x="1034" y="1205"/>
                  </a:lnTo>
                  <a:lnTo>
                    <a:pt x="1095" y="1213"/>
                  </a:lnTo>
                  <a:lnTo>
                    <a:pt x="1156" y="1218"/>
                  </a:lnTo>
                  <a:lnTo>
                    <a:pt x="1220" y="1218"/>
                  </a:lnTo>
                  <a:lnTo>
                    <a:pt x="1220" y="530"/>
                  </a:lnTo>
                  <a:lnTo>
                    <a:pt x="1220" y="530"/>
                  </a:lnTo>
                  <a:lnTo>
                    <a:pt x="1176" y="528"/>
                  </a:lnTo>
                  <a:lnTo>
                    <a:pt x="1133" y="523"/>
                  </a:lnTo>
                  <a:lnTo>
                    <a:pt x="1091" y="514"/>
                  </a:lnTo>
                  <a:lnTo>
                    <a:pt x="1052" y="501"/>
                  </a:lnTo>
                  <a:lnTo>
                    <a:pt x="1014" y="485"/>
                  </a:lnTo>
                  <a:lnTo>
                    <a:pt x="976" y="467"/>
                  </a:lnTo>
                  <a:lnTo>
                    <a:pt x="940" y="447"/>
                  </a:lnTo>
                  <a:lnTo>
                    <a:pt x="906" y="422"/>
                  </a:lnTo>
                  <a:lnTo>
                    <a:pt x="906" y="2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119563" y="1601788"/>
              <a:ext cx="1928813" cy="1919287"/>
            </a:xfrm>
            <a:custGeom>
              <a:avLst/>
              <a:gdLst>
                <a:gd name="T0" fmla="*/ 1215 w 1215"/>
                <a:gd name="T1" fmla="*/ 0 h 1209"/>
                <a:gd name="T2" fmla="*/ 1215 w 1215"/>
                <a:gd name="T3" fmla="*/ 0 h 1209"/>
                <a:gd name="T4" fmla="*/ 1154 w 1215"/>
                <a:gd name="T5" fmla="*/ 2 h 1209"/>
                <a:gd name="T6" fmla="*/ 1090 w 1215"/>
                <a:gd name="T7" fmla="*/ 5 h 1209"/>
                <a:gd name="T8" fmla="*/ 1031 w 1215"/>
                <a:gd name="T9" fmla="*/ 14 h 1209"/>
                <a:gd name="T10" fmla="*/ 971 w 1215"/>
                <a:gd name="T11" fmla="*/ 25 h 1209"/>
                <a:gd name="T12" fmla="*/ 912 w 1215"/>
                <a:gd name="T13" fmla="*/ 38 h 1209"/>
                <a:gd name="T14" fmla="*/ 854 w 1215"/>
                <a:gd name="T15" fmla="*/ 54 h 1209"/>
                <a:gd name="T16" fmla="*/ 798 w 1215"/>
                <a:gd name="T17" fmla="*/ 74 h 1209"/>
                <a:gd name="T18" fmla="*/ 744 w 1215"/>
                <a:gd name="T19" fmla="*/ 96 h 1209"/>
                <a:gd name="T20" fmla="*/ 690 w 1215"/>
                <a:gd name="T21" fmla="*/ 119 h 1209"/>
                <a:gd name="T22" fmla="*/ 637 w 1215"/>
                <a:gd name="T23" fmla="*/ 146 h 1209"/>
                <a:gd name="T24" fmla="*/ 585 w 1215"/>
                <a:gd name="T25" fmla="*/ 175 h 1209"/>
                <a:gd name="T26" fmla="*/ 536 w 1215"/>
                <a:gd name="T27" fmla="*/ 208 h 1209"/>
                <a:gd name="T28" fmla="*/ 489 w 1215"/>
                <a:gd name="T29" fmla="*/ 240 h 1209"/>
                <a:gd name="T30" fmla="*/ 443 w 1215"/>
                <a:gd name="T31" fmla="*/ 276 h 1209"/>
                <a:gd name="T32" fmla="*/ 399 w 1215"/>
                <a:gd name="T33" fmla="*/ 314 h 1209"/>
                <a:gd name="T34" fmla="*/ 356 w 1215"/>
                <a:gd name="T35" fmla="*/ 354 h 1209"/>
                <a:gd name="T36" fmla="*/ 316 w 1215"/>
                <a:gd name="T37" fmla="*/ 397 h 1209"/>
                <a:gd name="T38" fmla="*/ 278 w 1215"/>
                <a:gd name="T39" fmla="*/ 440 h 1209"/>
                <a:gd name="T40" fmla="*/ 242 w 1215"/>
                <a:gd name="T41" fmla="*/ 486 h 1209"/>
                <a:gd name="T42" fmla="*/ 208 w 1215"/>
                <a:gd name="T43" fmla="*/ 534 h 1209"/>
                <a:gd name="T44" fmla="*/ 175 w 1215"/>
                <a:gd name="T45" fmla="*/ 583 h 1209"/>
                <a:gd name="T46" fmla="*/ 147 w 1215"/>
                <a:gd name="T47" fmla="*/ 634 h 1209"/>
                <a:gd name="T48" fmla="*/ 119 w 1215"/>
                <a:gd name="T49" fmla="*/ 686 h 1209"/>
                <a:gd name="T50" fmla="*/ 96 w 1215"/>
                <a:gd name="T51" fmla="*/ 738 h 1209"/>
                <a:gd name="T52" fmla="*/ 74 w 1215"/>
                <a:gd name="T53" fmla="*/ 794 h 1209"/>
                <a:gd name="T54" fmla="*/ 55 w 1215"/>
                <a:gd name="T55" fmla="*/ 850 h 1209"/>
                <a:gd name="T56" fmla="*/ 38 w 1215"/>
                <a:gd name="T57" fmla="*/ 908 h 1209"/>
                <a:gd name="T58" fmla="*/ 24 w 1215"/>
                <a:gd name="T59" fmla="*/ 966 h 1209"/>
                <a:gd name="T60" fmla="*/ 13 w 1215"/>
                <a:gd name="T61" fmla="*/ 1025 h 1209"/>
                <a:gd name="T62" fmla="*/ 6 w 1215"/>
                <a:gd name="T63" fmla="*/ 1087 h 1209"/>
                <a:gd name="T64" fmla="*/ 0 w 1215"/>
                <a:gd name="T65" fmla="*/ 1148 h 1209"/>
                <a:gd name="T66" fmla="*/ 0 w 1215"/>
                <a:gd name="T67" fmla="*/ 1209 h 1209"/>
                <a:gd name="T68" fmla="*/ 690 w 1215"/>
                <a:gd name="T69" fmla="*/ 1209 h 1209"/>
                <a:gd name="T70" fmla="*/ 690 w 1215"/>
                <a:gd name="T71" fmla="*/ 1209 h 1209"/>
                <a:gd name="T72" fmla="*/ 692 w 1215"/>
                <a:gd name="T73" fmla="*/ 1171 h 1209"/>
                <a:gd name="T74" fmla="*/ 697 w 1215"/>
                <a:gd name="T75" fmla="*/ 1134 h 1209"/>
                <a:gd name="T76" fmla="*/ 704 w 1215"/>
                <a:gd name="T77" fmla="*/ 1096 h 1209"/>
                <a:gd name="T78" fmla="*/ 713 w 1215"/>
                <a:gd name="T79" fmla="*/ 1060 h 1209"/>
                <a:gd name="T80" fmla="*/ 726 w 1215"/>
                <a:gd name="T81" fmla="*/ 1022 h 1209"/>
                <a:gd name="T82" fmla="*/ 740 w 1215"/>
                <a:gd name="T83" fmla="*/ 987 h 1209"/>
                <a:gd name="T84" fmla="*/ 758 w 1215"/>
                <a:gd name="T85" fmla="*/ 953 h 1209"/>
                <a:gd name="T86" fmla="*/ 778 w 1215"/>
                <a:gd name="T87" fmla="*/ 922 h 1209"/>
                <a:gd name="T88" fmla="*/ 930 w 1215"/>
                <a:gd name="T89" fmla="*/ 922 h 1209"/>
                <a:gd name="T90" fmla="*/ 930 w 1215"/>
                <a:gd name="T91" fmla="*/ 771 h 1209"/>
                <a:gd name="T92" fmla="*/ 930 w 1215"/>
                <a:gd name="T93" fmla="*/ 771 h 1209"/>
                <a:gd name="T94" fmla="*/ 960 w 1215"/>
                <a:gd name="T95" fmla="*/ 754 h 1209"/>
                <a:gd name="T96" fmla="*/ 995 w 1215"/>
                <a:gd name="T97" fmla="*/ 738 h 1209"/>
                <a:gd name="T98" fmla="*/ 1029 w 1215"/>
                <a:gd name="T99" fmla="*/ 724 h 1209"/>
                <a:gd name="T100" fmla="*/ 1063 w 1215"/>
                <a:gd name="T101" fmla="*/ 711 h 1209"/>
                <a:gd name="T102" fmla="*/ 1101 w 1215"/>
                <a:gd name="T103" fmla="*/ 702 h 1209"/>
                <a:gd name="T104" fmla="*/ 1137 w 1215"/>
                <a:gd name="T105" fmla="*/ 695 h 1209"/>
                <a:gd name="T106" fmla="*/ 1175 w 1215"/>
                <a:gd name="T107" fmla="*/ 690 h 1209"/>
                <a:gd name="T108" fmla="*/ 1215 w 1215"/>
                <a:gd name="T109" fmla="*/ 688 h 1209"/>
                <a:gd name="T110" fmla="*/ 1215 w 1215"/>
                <a:gd name="T111" fmla="*/ 0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5" h="1209">
                  <a:moveTo>
                    <a:pt x="1215" y="0"/>
                  </a:moveTo>
                  <a:lnTo>
                    <a:pt x="1215" y="0"/>
                  </a:lnTo>
                  <a:lnTo>
                    <a:pt x="1154" y="2"/>
                  </a:lnTo>
                  <a:lnTo>
                    <a:pt x="1090" y="5"/>
                  </a:lnTo>
                  <a:lnTo>
                    <a:pt x="1031" y="14"/>
                  </a:lnTo>
                  <a:lnTo>
                    <a:pt x="971" y="25"/>
                  </a:lnTo>
                  <a:lnTo>
                    <a:pt x="912" y="38"/>
                  </a:lnTo>
                  <a:lnTo>
                    <a:pt x="854" y="54"/>
                  </a:lnTo>
                  <a:lnTo>
                    <a:pt x="798" y="74"/>
                  </a:lnTo>
                  <a:lnTo>
                    <a:pt x="744" y="96"/>
                  </a:lnTo>
                  <a:lnTo>
                    <a:pt x="690" y="119"/>
                  </a:lnTo>
                  <a:lnTo>
                    <a:pt x="637" y="146"/>
                  </a:lnTo>
                  <a:lnTo>
                    <a:pt x="585" y="175"/>
                  </a:lnTo>
                  <a:lnTo>
                    <a:pt x="536" y="208"/>
                  </a:lnTo>
                  <a:lnTo>
                    <a:pt x="489" y="240"/>
                  </a:lnTo>
                  <a:lnTo>
                    <a:pt x="443" y="276"/>
                  </a:lnTo>
                  <a:lnTo>
                    <a:pt x="399" y="314"/>
                  </a:lnTo>
                  <a:lnTo>
                    <a:pt x="356" y="354"/>
                  </a:lnTo>
                  <a:lnTo>
                    <a:pt x="316" y="397"/>
                  </a:lnTo>
                  <a:lnTo>
                    <a:pt x="278" y="440"/>
                  </a:lnTo>
                  <a:lnTo>
                    <a:pt x="242" y="486"/>
                  </a:lnTo>
                  <a:lnTo>
                    <a:pt x="208" y="534"/>
                  </a:lnTo>
                  <a:lnTo>
                    <a:pt x="175" y="583"/>
                  </a:lnTo>
                  <a:lnTo>
                    <a:pt x="147" y="634"/>
                  </a:lnTo>
                  <a:lnTo>
                    <a:pt x="119" y="686"/>
                  </a:lnTo>
                  <a:lnTo>
                    <a:pt x="96" y="738"/>
                  </a:lnTo>
                  <a:lnTo>
                    <a:pt x="74" y="794"/>
                  </a:lnTo>
                  <a:lnTo>
                    <a:pt x="55" y="850"/>
                  </a:lnTo>
                  <a:lnTo>
                    <a:pt x="38" y="908"/>
                  </a:lnTo>
                  <a:lnTo>
                    <a:pt x="24" y="966"/>
                  </a:lnTo>
                  <a:lnTo>
                    <a:pt x="13" y="1025"/>
                  </a:lnTo>
                  <a:lnTo>
                    <a:pt x="6" y="1087"/>
                  </a:lnTo>
                  <a:lnTo>
                    <a:pt x="0" y="1148"/>
                  </a:lnTo>
                  <a:lnTo>
                    <a:pt x="0" y="1209"/>
                  </a:lnTo>
                  <a:lnTo>
                    <a:pt x="690" y="1209"/>
                  </a:lnTo>
                  <a:lnTo>
                    <a:pt x="690" y="1209"/>
                  </a:lnTo>
                  <a:lnTo>
                    <a:pt x="692" y="1171"/>
                  </a:lnTo>
                  <a:lnTo>
                    <a:pt x="697" y="1134"/>
                  </a:lnTo>
                  <a:lnTo>
                    <a:pt x="704" y="1096"/>
                  </a:lnTo>
                  <a:lnTo>
                    <a:pt x="713" y="1060"/>
                  </a:lnTo>
                  <a:lnTo>
                    <a:pt x="726" y="1022"/>
                  </a:lnTo>
                  <a:lnTo>
                    <a:pt x="740" y="987"/>
                  </a:lnTo>
                  <a:lnTo>
                    <a:pt x="758" y="953"/>
                  </a:lnTo>
                  <a:lnTo>
                    <a:pt x="778" y="922"/>
                  </a:lnTo>
                  <a:lnTo>
                    <a:pt x="930" y="922"/>
                  </a:lnTo>
                  <a:lnTo>
                    <a:pt x="930" y="771"/>
                  </a:lnTo>
                  <a:lnTo>
                    <a:pt x="930" y="771"/>
                  </a:lnTo>
                  <a:lnTo>
                    <a:pt x="960" y="754"/>
                  </a:lnTo>
                  <a:lnTo>
                    <a:pt x="995" y="738"/>
                  </a:lnTo>
                  <a:lnTo>
                    <a:pt x="1029" y="724"/>
                  </a:lnTo>
                  <a:lnTo>
                    <a:pt x="1063" y="711"/>
                  </a:lnTo>
                  <a:lnTo>
                    <a:pt x="1101" y="702"/>
                  </a:lnTo>
                  <a:lnTo>
                    <a:pt x="1137" y="695"/>
                  </a:lnTo>
                  <a:lnTo>
                    <a:pt x="1175" y="690"/>
                  </a:lnTo>
                  <a:lnTo>
                    <a:pt x="1215" y="688"/>
                  </a:lnTo>
                  <a:lnTo>
                    <a:pt x="1215"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240463" y="1601788"/>
              <a:ext cx="1927225" cy="1919287"/>
            </a:xfrm>
            <a:custGeom>
              <a:avLst/>
              <a:gdLst>
                <a:gd name="T0" fmla="*/ 1214 w 1214"/>
                <a:gd name="T1" fmla="*/ 1209 h 1209"/>
                <a:gd name="T2" fmla="*/ 1214 w 1214"/>
                <a:gd name="T3" fmla="*/ 1209 h 1209"/>
                <a:gd name="T4" fmla="*/ 1212 w 1214"/>
                <a:gd name="T5" fmla="*/ 1148 h 1209"/>
                <a:gd name="T6" fmla="*/ 1209 w 1214"/>
                <a:gd name="T7" fmla="*/ 1087 h 1209"/>
                <a:gd name="T8" fmla="*/ 1200 w 1214"/>
                <a:gd name="T9" fmla="*/ 1025 h 1209"/>
                <a:gd name="T10" fmla="*/ 1191 w 1214"/>
                <a:gd name="T11" fmla="*/ 966 h 1209"/>
                <a:gd name="T12" fmla="*/ 1176 w 1214"/>
                <a:gd name="T13" fmla="*/ 908 h 1209"/>
                <a:gd name="T14" fmla="*/ 1160 w 1214"/>
                <a:gd name="T15" fmla="*/ 850 h 1209"/>
                <a:gd name="T16" fmla="*/ 1140 w 1214"/>
                <a:gd name="T17" fmla="*/ 794 h 1209"/>
                <a:gd name="T18" fmla="*/ 1119 w 1214"/>
                <a:gd name="T19" fmla="*/ 738 h 1209"/>
                <a:gd name="T20" fmla="*/ 1095 w 1214"/>
                <a:gd name="T21" fmla="*/ 686 h 1209"/>
                <a:gd name="T22" fmla="*/ 1068 w 1214"/>
                <a:gd name="T23" fmla="*/ 634 h 1209"/>
                <a:gd name="T24" fmla="*/ 1037 w 1214"/>
                <a:gd name="T25" fmla="*/ 583 h 1209"/>
                <a:gd name="T26" fmla="*/ 1007 w 1214"/>
                <a:gd name="T27" fmla="*/ 534 h 1209"/>
                <a:gd name="T28" fmla="*/ 972 w 1214"/>
                <a:gd name="T29" fmla="*/ 486 h 1209"/>
                <a:gd name="T30" fmla="*/ 936 w 1214"/>
                <a:gd name="T31" fmla="*/ 440 h 1209"/>
                <a:gd name="T32" fmla="*/ 898 w 1214"/>
                <a:gd name="T33" fmla="*/ 397 h 1209"/>
                <a:gd name="T34" fmla="*/ 857 w 1214"/>
                <a:gd name="T35" fmla="*/ 354 h 1209"/>
                <a:gd name="T36" fmla="*/ 815 w 1214"/>
                <a:gd name="T37" fmla="*/ 314 h 1209"/>
                <a:gd name="T38" fmla="*/ 770 w 1214"/>
                <a:gd name="T39" fmla="*/ 276 h 1209"/>
                <a:gd name="T40" fmla="*/ 725 w 1214"/>
                <a:gd name="T41" fmla="*/ 240 h 1209"/>
                <a:gd name="T42" fmla="*/ 677 w 1214"/>
                <a:gd name="T43" fmla="*/ 208 h 1209"/>
                <a:gd name="T44" fmla="*/ 628 w 1214"/>
                <a:gd name="T45" fmla="*/ 175 h 1209"/>
                <a:gd name="T46" fmla="*/ 577 w 1214"/>
                <a:gd name="T47" fmla="*/ 146 h 1209"/>
                <a:gd name="T48" fmla="*/ 525 w 1214"/>
                <a:gd name="T49" fmla="*/ 119 h 1209"/>
                <a:gd name="T50" fmla="*/ 471 w 1214"/>
                <a:gd name="T51" fmla="*/ 96 h 1209"/>
                <a:gd name="T52" fmla="*/ 417 w 1214"/>
                <a:gd name="T53" fmla="*/ 74 h 1209"/>
                <a:gd name="T54" fmla="*/ 359 w 1214"/>
                <a:gd name="T55" fmla="*/ 54 h 1209"/>
                <a:gd name="T56" fmla="*/ 301 w 1214"/>
                <a:gd name="T57" fmla="*/ 38 h 1209"/>
                <a:gd name="T58" fmla="*/ 243 w 1214"/>
                <a:gd name="T59" fmla="*/ 25 h 1209"/>
                <a:gd name="T60" fmla="*/ 184 w 1214"/>
                <a:gd name="T61" fmla="*/ 14 h 1209"/>
                <a:gd name="T62" fmla="*/ 123 w 1214"/>
                <a:gd name="T63" fmla="*/ 5 h 1209"/>
                <a:gd name="T64" fmla="*/ 61 w 1214"/>
                <a:gd name="T65" fmla="*/ 2 h 1209"/>
                <a:gd name="T66" fmla="*/ 0 w 1214"/>
                <a:gd name="T67" fmla="*/ 0 h 1209"/>
                <a:gd name="T68" fmla="*/ 0 w 1214"/>
                <a:gd name="T69" fmla="*/ 688 h 1209"/>
                <a:gd name="T70" fmla="*/ 0 w 1214"/>
                <a:gd name="T71" fmla="*/ 688 h 1209"/>
                <a:gd name="T72" fmla="*/ 41 w 1214"/>
                <a:gd name="T73" fmla="*/ 690 h 1209"/>
                <a:gd name="T74" fmla="*/ 81 w 1214"/>
                <a:gd name="T75" fmla="*/ 695 h 1209"/>
                <a:gd name="T76" fmla="*/ 121 w 1214"/>
                <a:gd name="T77" fmla="*/ 702 h 1209"/>
                <a:gd name="T78" fmla="*/ 160 w 1214"/>
                <a:gd name="T79" fmla="*/ 713 h 1209"/>
                <a:gd name="T80" fmla="*/ 198 w 1214"/>
                <a:gd name="T81" fmla="*/ 727 h 1209"/>
                <a:gd name="T82" fmla="*/ 234 w 1214"/>
                <a:gd name="T83" fmla="*/ 744 h 1209"/>
                <a:gd name="T84" fmla="*/ 272 w 1214"/>
                <a:gd name="T85" fmla="*/ 762 h 1209"/>
                <a:gd name="T86" fmla="*/ 307 w 1214"/>
                <a:gd name="T87" fmla="*/ 783 h 1209"/>
                <a:gd name="T88" fmla="*/ 307 w 1214"/>
                <a:gd name="T89" fmla="*/ 922 h 1209"/>
                <a:gd name="T90" fmla="*/ 435 w 1214"/>
                <a:gd name="T91" fmla="*/ 922 h 1209"/>
                <a:gd name="T92" fmla="*/ 435 w 1214"/>
                <a:gd name="T93" fmla="*/ 922 h 1209"/>
                <a:gd name="T94" fmla="*/ 455 w 1214"/>
                <a:gd name="T95" fmla="*/ 953 h 1209"/>
                <a:gd name="T96" fmla="*/ 471 w 1214"/>
                <a:gd name="T97" fmla="*/ 987 h 1209"/>
                <a:gd name="T98" fmla="*/ 487 w 1214"/>
                <a:gd name="T99" fmla="*/ 1022 h 1209"/>
                <a:gd name="T100" fmla="*/ 500 w 1214"/>
                <a:gd name="T101" fmla="*/ 1060 h 1209"/>
                <a:gd name="T102" fmla="*/ 511 w 1214"/>
                <a:gd name="T103" fmla="*/ 1096 h 1209"/>
                <a:gd name="T104" fmla="*/ 518 w 1214"/>
                <a:gd name="T105" fmla="*/ 1134 h 1209"/>
                <a:gd name="T106" fmla="*/ 521 w 1214"/>
                <a:gd name="T107" fmla="*/ 1171 h 1209"/>
                <a:gd name="T108" fmla="*/ 523 w 1214"/>
                <a:gd name="T109" fmla="*/ 1209 h 1209"/>
                <a:gd name="T110" fmla="*/ 1214 w 1214"/>
                <a:gd name="T111" fmla="*/ 1209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14" h="1209">
                  <a:moveTo>
                    <a:pt x="1214" y="1209"/>
                  </a:moveTo>
                  <a:lnTo>
                    <a:pt x="1214" y="1209"/>
                  </a:lnTo>
                  <a:lnTo>
                    <a:pt x="1212" y="1148"/>
                  </a:lnTo>
                  <a:lnTo>
                    <a:pt x="1209" y="1087"/>
                  </a:lnTo>
                  <a:lnTo>
                    <a:pt x="1200" y="1025"/>
                  </a:lnTo>
                  <a:lnTo>
                    <a:pt x="1191" y="966"/>
                  </a:lnTo>
                  <a:lnTo>
                    <a:pt x="1176" y="908"/>
                  </a:lnTo>
                  <a:lnTo>
                    <a:pt x="1160" y="850"/>
                  </a:lnTo>
                  <a:lnTo>
                    <a:pt x="1140" y="794"/>
                  </a:lnTo>
                  <a:lnTo>
                    <a:pt x="1119" y="738"/>
                  </a:lnTo>
                  <a:lnTo>
                    <a:pt x="1095" y="686"/>
                  </a:lnTo>
                  <a:lnTo>
                    <a:pt x="1068" y="634"/>
                  </a:lnTo>
                  <a:lnTo>
                    <a:pt x="1037" y="583"/>
                  </a:lnTo>
                  <a:lnTo>
                    <a:pt x="1007" y="534"/>
                  </a:lnTo>
                  <a:lnTo>
                    <a:pt x="972" y="486"/>
                  </a:lnTo>
                  <a:lnTo>
                    <a:pt x="936" y="440"/>
                  </a:lnTo>
                  <a:lnTo>
                    <a:pt x="898" y="397"/>
                  </a:lnTo>
                  <a:lnTo>
                    <a:pt x="857" y="354"/>
                  </a:lnTo>
                  <a:lnTo>
                    <a:pt x="815" y="314"/>
                  </a:lnTo>
                  <a:lnTo>
                    <a:pt x="770" y="276"/>
                  </a:lnTo>
                  <a:lnTo>
                    <a:pt x="725" y="240"/>
                  </a:lnTo>
                  <a:lnTo>
                    <a:pt x="677" y="208"/>
                  </a:lnTo>
                  <a:lnTo>
                    <a:pt x="628" y="175"/>
                  </a:lnTo>
                  <a:lnTo>
                    <a:pt x="577" y="146"/>
                  </a:lnTo>
                  <a:lnTo>
                    <a:pt x="525" y="119"/>
                  </a:lnTo>
                  <a:lnTo>
                    <a:pt x="471" y="96"/>
                  </a:lnTo>
                  <a:lnTo>
                    <a:pt x="417" y="74"/>
                  </a:lnTo>
                  <a:lnTo>
                    <a:pt x="359" y="54"/>
                  </a:lnTo>
                  <a:lnTo>
                    <a:pt x="301" y="38"/>
                  </a:lnTo>
                  <a:lnTo>
                    <a:pt x="243" y="25"/>
                  </a:lnTo>
                  <a:lnTo>
                    <a:pt x="184" y="14"/>
                  </a:lnTo>
                  <a:lnTo>
                    <a:pt x="123" y="5"/>
                  </a:lnTo>
                  <a:lnTo>
                    <a:pt x="61" y="2"/>
                  </a:lnTo>
                  <a:lnTo>
                    <a:pt x="0" y="0"/>
                  </a:lnTo>
                  <a:lnTo>
                    <a:pt x="0" y="688"/>
                  </a:lnTo>
                  <a:lnTo>
                    <a:pt x="0" y="688"/>
                  </a:lnTo>
                  <a:lnTo>
                    <a:pt x="41" y="690"/>
                  </a:lnTo>
                  <a:lnTo>
                    <a:pt x="81" y="695"/>
                  </a:lnTo>
                  <a:lnTo>
                    <a:pt x="121" y="702"/>
                  </a:lnTo>
                  <a:lnTo>
                    <a:pt x="160" y="713"/>
                  </a:lnTo>
                  <a:lnTo>
                    <a:pt x="198" y="727"/>
                  </a:lnTo>
                  <a:lnTo>
                    <a:pt x="234" y="744"/>
                  </a:lnTo>
                  <a:lnTo>
                    <a:pt x="272" y="762"/>
                  </a:lnTo>
                  <a:lnTo>
                    <a:pt x="307" y="783"/>
                  </a:lnTo>
                  <a:lnTo>
                    <a:pt x="307" y="922"/>
                  </a:lnTo>
                  <a:lnTo>
                    <a:pt x="435" y="922"/>
                  </a:lnTo>
                  <a:lnTo>
                    <a:pt x="435" y="922"/>
                  </a:lnTo>
                  <a:lnTo>
                    <a:pt x="455" y="953"/>
                  </a:lnTo>
                  <a:lnTo>
                    <a:pt x="471" y="987"/>
                  </a:lnTo>
                  <a:lnTo>
                    <a:pt x="487" y="1022"/>
                  </a:lnTo>
                  <a:lnTo>
                    <a:pt x="500" y="1060"/>
                  </a:lnTo>
                  <a:lnTo>
                    <a:pt x="511" y="1096"/>
                  </a:lnTo>
                  <a:lnTo>
                    <a:pt x="518" y="1134"/>
                  </a:lnTo>
                  <a:lnTo>
                    <a:pt x="521" y="1171"/>
                  </a:lnTo>
                  <a:lnTo>
                    <a:pt x="523" y="1209"/>
                  </a:lnTo>
                  <a:lnTo>
                    <a:pt x="1214" y="120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2137298" y="1024079"/>
            <a:ext cx="1795614" cy="2737303"/>
            <a:chOff x="4821238" y="3194050"/>
            <a:chExt cx="2403475" cy="3663950"/>
          </a:xfrm>
          <a:solidFill>
            <a:srgbClr val="4BB0D0"/>
          </a:solidFill>
        </p:grpSpPr>
        <p:sp>
          <p:nvSpPr>
            <p:cNvPr id="14" name="Freeform 5"/>
            <p:cNvSpPr>
              <a:spLocks/>
            </p:cNvSpPr>
            <p:nvPr/>
          </p:nvSpPr>
          <p:spPr bwMode="auto">
            <a:xfrm>
              <a:off x="5516563" y="4972050"/>
              <a:ext cx="498475" cy="523875"/>
            </a:xfrm>
            <a:custGeom>
              <a:avLst/>
              <a:gdLst>
                <a:gd name="T0" fmla="*/ 0 w 314"/>
                <a:gd name="T1" fmla="*/ 230 h 330"/>
                <a:gd name="T2" fmla="*/ 0 w 314"/>
                <a:gd name="T3" fmla="*/ 230 h 330"/>
                <a:gd name="T4" fmla="*/ 16 w 314"/>
                <a:gd name="T5" fmla="*/ 244 h 330"/>
                <a:gd name="T6" fmla="*/ 40 w 314"/>
                <a:gd name="T7" fmla="*/ 262 h 330"/>
                <a:gd name="T8" fmla="*/ 56 w 314"/>
                <a:gd name="T9" fmla="*/ 274 h 330"/>
                <a:gd name="T10" fmla="*/ 72 w 314"/>
                <a:gd name="T11" fmla="*/ 290 h 330"/>
                <a:gd name="T12" fmla="*/ 90 w 314"/>
                <a:gd name="T13" fmla="*/ 308 h 330"/>
                <a:gd name="T14" fmla="*/ 108 w 314"/>
                <a:gd name="T15" fmla="*/ 330 h 330"/>
                <a:gd name="T16" fmla="*/ 314 w 314"/>
                <a:gd name="T17" fmla="*/ 88 h 330"/>
                <a:gd name="T18" fmla="*/ 108 w 314"/>
                <a:gd name="T19" fmla="*/ 0 h 330"/>
                <a:gd name="T20" fmla="*/ 0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0" y="230"/>
                  </a:moveTo>
                  <a:lnTo>
                    <a:pt x="0" y="230"/>
                  </a:lnTo>
                  <a:lnTo>
                    <a:pt x="16" y="244"/>
                  </a:lnTo>
                  <a:lnTo>
                    <a:pt x="40" y="262"/>
                  </a:lnTo>
                  <a:lnTo>
                    <a:pt x="56" y="274"/>
                  </a:lnTo>
                  <a:lnTo>
                    <a:pt x="72" y="290"/>
                  </a:lnTo>
                  <a:lnTo>
                    <a:pt x="90" y="308"/>
                  </a:lnTo>
                  <a:lnTo>
                    <a:pt x="108" y="330"/>
                  </a:lnTo>
                  <a:lnTo>
                    <a:pt x="314" y="88"/>
                  </a:lnTo>
                  <a:lnTo>
                    <a:pt x="108" y="0"/>
                  </a:lnTo>
                  <a:lnTo>
                    <a:pt x="0" y="23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
            <p:cNvSpPr>
              <a:spLocks/>
            </p:cNvSpPr>
            <p:nvPr/>
          </p:nvSpPr>
          <p:spPr bwMode="auto">
            <a:xfrm>
              <a:off x="6015038" y="4972050"/>
              <a:ext cx="498475" cy="523875"/>
            </a:xfrm>
            <a:custGeom>
              <a:avLst/>
              <a:gdLst>
                <a:gd name="T0" fmla="*/ 314 w 314"/>
                <a:gd name="T1" fmla="*/ 230 h 330"/>
                <a:gd name="T2" fmla="*/ 204 w 314"/>
                <a:gd name="T3" fmla="*/ 0 h 330"/>
                <a:gd name="T4" fmla="*/ 0 w 314"/>
                <a:gd name="T5" fmla="*/ 88 h 330"/>
                <a:gd name="T6" fmla="*/ 204 w 314"/>
                <a:gd name="T7" fmla="*/ 330 h 330"/>
                <a:gd name="T8" fmla="*/ 204 w 314"/>
                <a:gd name="T9" fmla="*/ 330 h 330"/>
                <a:gd name="T10" fmla="*/ 224 w 314"/>
                <a:gd name="T11" fmla="*/ 308 h 330"/>
                <a:gd name="T12" fmla="*/ 242 w 314"/>
                <a:gd name="T13" fmla="*/ 290 h 330"/>
                <a:gd name="T14" fmla="*/ 272 w 314"/>
                <a:gd name="T15" fmla="*/ 262 h 330"/>
                <a:gd name="T16" fmla="*/ 296 w 314"/>
                <a:gd name="T17" fmla="*/ 244 h 330"/>
                <a:gd name="T18" fmla="*/ 314 w 314"/>
                <a:gd name="T19" fmla="*/ 230 h 330"/>
                <a:gd name="T20" fmla="*/ 314 w 314"/>
                <a:gd name="T21" fmla="*/ 23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4" h="330">
                  <a:moveTo>
                    <a:pt x="314" y="230"/>
                  </a:moveTo>
                  <a:lnTo>
                    <a:pt x="204" y="0"/>
                  </a:lnTo>
                  <a:lnTo>
                    <a:pt x="0" y="88"/>
                  </a:lnTo>
                  <a:lnTo>
                    <a:pt x="204" y="330"/>
                  </a:lnTo>
                  <a:lnTo>
                    <a:pt x="204" y="330"/>
                  </a:lnTo>
                  <a:lnTo>
                    <a:pt x="224" y="308"/>
                  </a:lnTo>
                  <a:lnTo>
                    <a:pt x="242" y="290"/>
                  </a:lnTo>
                  <a:lnTo>
                    <a:pt x="272" y="262"/>
                  </a:lnTo>
                  <a:lnTo>
                    <a:pt x="296" y="244"/>
                  </a:lnTo>
                  <a:lnTo>
                    <a:pt x="314" y="230"/>
                  </a:lnTo>
                  <a:lnTo>
                    <a:pt x="314" y="23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7"/>
            <p:cNvSpPr>
              <a:spLocks/>
            </p:cNvSpPr>
            <p:nvPr/>
          </p:nvSpPr>
          <p:spPr bwMode="auto">
            <a:xfrm>
              <a:off x="4821238" y="5407025"/>
              <a:ext cx="1114425" cy="1450975"/>
            </a:xfrm>
            <a:custGeom>
              <a:avLst/>
              <a:gdLst>
                <a:gd name="T0" fmla="*/ 454 w 702"/>
                <a:gd name="T1" fmla="*/ 366 h 914"/>
                <a:gd name="T2" fmla="*/ 362 w 702"/>
                <a:gd name="T3" fmla="*/ 308 h 914"/>
                <a:gd name="T4" fmla="*/ 420 w 702"/>
                <a:gd name="T5" fmla="*/ 308 h 914"/>
                <a:gd name="T6" fmla="*/ 362 w 702"/>
                <a:gd name="T7" fmla="*/ 276 h 914"/>
                <a:gd name="T8" fmla="*/ 384 w 702"/>
                <a:gd name="T9" fmla="*/ 0 h 914"/>
                <a:gd name="T10" fmla="*/ 384 w 702"/>
                <a:gd name="T11" fmla="*/ 0 h 914"/>
                <a:gd name="T12" fmla="*/ 358 w 702"/>
                <a:gd name="T13" fmla="*/ 10 h 914"/>
                <a:gd name="T14" fmla="*/ 330 w 702"/>
                <a:gd name="T15" fmla="*/ 18 h 914"/>
                <a:gd name="T16" fmla="*/ 298 w 702"/>
                <a:gd name="T17" fmla="*/ 24 h 914"/>
                <a:gd name="T18" fmla="*/ 282 w 702"/>
                <a:gd name="T19" fmla="*/ 26 h 914"/>
                <a:gd name="T20" fmla="*/ 264 w 702"/>
                <a:gd name="T21" fmla="*/ 28 h 914"/>
                <a:gd name="T22" fmla="*/ 264 w 702"/>
                <a:gd name="T23" fmla="*/ 28 h 914"/>
                <a:gd name="T24" fmla="*/ 238 w 702"/>
                <a:gd name="T25" fmla="*/ 30 h 914"/>
                <a:gd name="T26" fmla="*/ 212 w 702"/>
                <a:gd name="T27" fmla="*/ 36 h 914"/>
                <a:gd name="T28" fmla="*/ 186 w 702"/>
                <a:gd name="T29" fmla="*/ 46 h 914"/>
                <a:gd name="T30" fmla="*/ 162 w 702"/>
                <a:gd name="T31" fmla="*/ 60 h 914"/>
                <a:gd name="T32" fmla="*/ 140 w 702"/>
                <a:gd name="T33" fmla="*/ 76 h 914"/>
                <a:gd name="T34" fmla="*/ 118 w 702"/>
                <a:gd name="T35" fmla="*/ 96 h 914"/>
                <a:gd name="T36" fmla="*/ 98 w 702"/>
                <a:gd name="T37" fmla="*/ 120 h 914"/>
                <a:gd name="T38" fmla="*/ 78 w 702"/>
                <a:gd name="T39" fmla="*/ 146 h 914"/>
                <a:gd name="T40" fmla="*/ 62 w 702"/>
                <a:gd name="T41" fmla="*/ 174 h 914"/>
                <a:gd name="T42" fmla="*/ 46 w 702"/>
                <a:gd name="T43" fmla="*/ 204 h 914"/>
                <a:gd name="T44" fmla="*/ 32 w 702"/>
                <a:gd name="T45" fmla="*/ 238 h 914"/>
                <a:gd name="T46" fmla="*/ 20 w 702"/>
                <a:gd name="T47" fmla="*/ 272 h 914"/>
                <a:gd name="T48" fmla="*/ 12 w 702"/>
                <a:gd name="T49" fmla="*/ 310 h 914"/>
                <a:gd name="T50" fmla="*/ 6 w 702"/>
                <a:gd name="T51" fmla="*/ 348 h 914"/>
                <a:gd name="T52" fmla="*/ 0 w 702"/>
                <a:gd name="T53" fmla="*/ 388 h 914"/>
                <a:gd name="T54" fmla="*/ 0 w 702"/>
                <a:gd name="T55" fmla="*/ 428 h 914"/>
                <a:gd name="T56" fmla="*/ 0 w 702"/>
                <a:gd name="T57" fmla="*/ 700 h 914"/>
                <a:gd name="T58" fmla="*/ 0 w 702"/>
                <a:gd name="T59" fmla="*/ 700 h 914"/>
                <a:gd name="T60" fmla="*/ 0 w 702"/>
                <a:gd name="T61" fmla="*/ 718 h 914"/>
                <a:gd name="T62" fmla="*/ 4 w 702"/>
                <a:gd name="T63" fmla="*/ 736 h 914"/>
                <a:gd name="T64" fmla="*/ 12 w 702"/>
                <a:gd name="T65" fmla="*/ 752 h 914"/>
                <a:gd name="T66" fmla="*/ 20 w 702"/>
                <a:gd name="T67" fmla="*/ 766 h 914"/>
                <a:gd name="T68" fmla="*/ 30 w 702"/>
                <a:gd name="T69" fmla="*/ 780 h 914"/>
                <a:gd name="T70" fmla="*/ 44 w 702"/>
                <a:gd name="T71" fmla="*/ 794 h 914"/>
                <a:gd name="T72" fmla="*/ 58 w 702"/>
                <a:gd name="T73" fmla="*/ 806 h 914"/>
                <a:gd name="T74" fmla="*/ 74 w 702"/>
                <a:gd name="T75" fmla="*/ 818 h 914"/>
                <a:gd name="T76" fmla="*/ 92 w 702"/>
                <a:gd name="T77" fmla="*/ 828 h 914"/>
                <a:gd name="T78" fmla="*/ 112 w 702"/>
                <a:gd name="T79" fmla="*/ 838 h 914"/>
                <a:gd name="T80" fmla="*/ 156 w 702"/>
                <a:gd name="T81" fmla="*/ 856 h 914"/>
                <a:gd name="T82" fmla="*/ 204 w 702"/>
                <a:gd name="T83" fmla="*/ 870 h 914"/>
                <a:gd name="T84" fmla="*/ 256 w 702"/>
                <a:gd name="T85" fmla="*/ 882 h 914"/>
                <a:gd name="T86" fmla="*/ 310 w 702"/>
                <a:gd name="T87" fmla="*/ 892 h 914"/>
                <a:gd name="T88" fmla="*/ 368 w 702"/>
                <a:gd name="T89" fmla="*/ 900 h 914"/>
                <a:gd name="T90" fmla="*/ 424 w 702"/>
                <a:gd name="T91" fmla="*/ 906 h 914"/>
                <a:gd name="T92" fmla="*/ 482 w 702"/>
                <a:gd name="T93" fmla="*/ 910 h 914"/>
                <a:gd name="T94" fmla="*/ 592 w 702"/>
                <a:gd name="T95" fmla="*/ 914 h 914"/>
                <a:gd name="T96" fmla="*/ 688 w 702"/>
                <a:gd name="T97" fmla="*/ 914 h 914"/>
                <a:gd name="T98" fmla="*/ 688 w 702"/>
                <a:gd name="T99" fmla="*/ 914 h 914"/>
                <a:gd name="T100" fmla="*/ 688 w 702"/>
                <a:gd name="T101" fmla="*/ 898 h 914"/>
                <a:gd name="T102" fmla="*/ 690 w 702"/>
                <a:gd name="T103" fmla="*/ 886 h 914"/>
                <a:gd name="T104" fmla="*/ 694 w 702"/>
                <a:gd name="T105" fmla="*/ 878 h 914"/>
                <a:gd name="T106" fmla="*/ 702 w 702"/>
                <a:gd name="T107" fmla="*/ 868 h 914"/>
                <a:gd name="T108" fmla="*/ 702 w 702"/>
                <a:gd name="T109" fmla="*/ 868 h 914"/>
                <a:gd name="T110" fmla="*/ 632 w 702"/>
                <a:gd name="T111" fmla="*/ 712 h 914"/>
                <a:gd name="T112" fmla="*/ 560 w 702"/>
                <a:gd name="T113" fmla="*/ 556 h 914"/>
                <a:gd name="T114" fmla="*/ 528 w 702"/>
                <a:gd name="T115" fmla="*/ 488 h 914"/>
                <a:gd name="T116" fmla="*/ 498 w 702"/>
                <a:gd name="T117" fmla="*/ 430 h 914"/>
                <a:gd name="T118" fmla="*/ 472 w 702"/>
                <a:gd name="T119" fmla="*/ 390 h 914"/>
                <a:gd name="T120" fmla="*/ 462 w 702"/>
                <a:gd name="T121" fmla="*/ 374 h 914"/>
                <a:gd name="T122" fmla="*/ 454 w 702"/>
                <a:gd name="T123" fmla="*/ 366 h 914"/>
                <a:gd name="T124" fmla="*/ 454 w 702"/>
                <a:gd name="T125" fmla="*/ 366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02" h="914">
                  <a:moveTo>
                    <a:pt x="454" y="366"/>
                  </a:moveTo>
                  <a:lnTo>
                    <a:pt x="362" y="308"/>
                  </a:lnTo>
                  <a:lnTo>
                    <a:pt x="420" y="308"/>
                  </a:lnTo>
                  <a:lnTo>
                    <a:pt x="362" y="276"/>
                  </a:lnTo>
                  <a:lnTo>
                    <a:pt x="384" y="0"/>
                  </a:lnTo>
                  <a:lnTo>
                    <a:pt x="384" y="0"/>
                  </a:lnTo>
                  <a:lnTo>
                    <a:pt x="358" y="10"/>
                  </a:lnTo>
                  <a:lnTo>
                    <a:pt x="330" y="18"/>
                  </a:lnTo>
                  <a:lnTo>
                    <a:pt x="298" y="24"/>
                  </a:lnTo>
                  <a:lnTo>
                    <a:pt x="282" y="26"/>
                  </a:lnTo>
                  <a:lnTo>
                    <a:pt x="264" y="28"/>
                  </a:lnTo>
                  <a:lnTo>
                    <a:pt x="264" y="28"/>
                  </a:lnTo>
                  <a:lnTo>
                    <a:pt x="238" y="30"/>
                  </a:lnTo>
                  <a:lnTo>
                    <a:pt x="212" y="36"/>
                  </a:lnTo>
                  <a:lnTo>
                    <a:pt x="186" y="46"/>
                  </a:lnTo>
                  <a:lnTo>
                    <a:pt x="162" y="60"/>
                  </a:lnTo>
                  <a:lnTo>
                    <a:pt x="140" y="76"/>
                  </a:lnTo>
                  <a:lnTo>
                    <a:pt x="118" y="96"/>
                  </a:lnTo>
                  <a:lnTo>
                    <a:pt x="98" y="120"/>
                  </a:lnTo>
                  <a:lnTo>
                    <a:pt x="78" y="146"/>
                  </a:lnTo>
                  <a:lnTo>
                    <a:pt x="62" y="174"/>
                  </a:lnTo>
                  <a:lnTo>
                    <a:pt x="46" y="204"/>
                  </a:lnTo>
                  <a:lnTo>
                    <a:pt x="32" y="238"/>
                  </a:lnTo>
                  <a:lnTo>
                    <a:pt x="20" y="272"/>
                  </a:lnTo>
                  <a:lnTo>
                    <a:pt x="12" y="310"/>
                  </a:lnTo>
                  <a:lnTo>
                    <a:pt x="6" y="348"/>
                  </a:lnTo>
                  <a:lnTo>
                    <a:pt x="0" y="388"/>
                  </a:lnTo>
                  <a:lnTo>
                    <a:pt x="0" y="428"/>
                  </a:lnTo>
                  <a:lnTo>
                    <a:pt x="0" y="700"/>
                  </a:lnTo>
                  <a:lnTo>
                    <a:pt x="0" y="700"/>
                  </a:lnTo>
                  <a:lnTo>
                    <a:pt x="0" y="718"/>
                  </a:lnTo>
                  <a:lnTo>
                    <a:pt x="4" y="736"/>
                  </a:lnTo>
                  <a:lnTo>
                    <a:pt x="12" y="752"/>
                  </a:lnTo>
                  <a:lnTo>
                    <a:pt x="20" y="766"/>
                  </a:lnTo>
                  <a:lnTo>
                    <a:pt x="30" y="780"/>
                  </a:lnTo>
                  <a:lnTo>
                    <a:pt x="44" y="794"/>
                  </a:lnTo>
                  <a:lnTo>
                    <a:pt x="58" y="806"/>
                  </a:lnTo>
                  <a:lnTo>
                    <a:pt x="74" y="818"/>
                  </a:lnTo>
                  <a:lnTo>
                    <a:pt x="92" y="828"/>
                  </a:lnTo>
                  <a:lnTo>
                    <a:pt x="112" y="838"/>
                  </a:lnTo>
                  <a:lnTo>
                    <a:pt x="156" y="856"/>
                  </a:lnTo>
                  <a:lnTo>
                    <a:pt x="204" y="870"/>
                  </a:lnTo>
                  <a:lnTo>
                    <a:pt x="256" y="882"/>
                  </a:lnTo>
                  <a:lnTo>
                    <a:pt x="310" y="892"/>
                  </a:lnTo>
                  <a:lnTo>
                    <a:pt x="368" y="900"/>
                  </a:lnTo>
                  <a:lnTo>
                    <a:pt x="424" y="906"/>
                  </a:lnTo>
                  <a:lnTo>
                    <a:pt x="482" y="910"/>
                  </a:lnTo>
                  <a:lnTo>
                    <a:pt x="592" y="914"/>
                  </a:lnTo>
                  <a:lnTo>
                    <a:pt x="688" y="914"/>
                  </a:lnTo>
                  <a:lnTo>
                    <a:pt x="688" y="914"/>
                  </a:lnTo>
                  <a:lnTo>
                    <a:pt x="688" y="898"/>
                  </a:lnTo>
                  <a:lnTo>
                    <a:pt x="690" y="886"/>
                  </a:lnTo>
                  <a:lnTo>
                    <a:pt x="694" y="878"/>
                  </a:lnTo>
                  <a:lnTo>
                    <a:pt x="702" y="868"/>
                  </a:lnTo>
                  <a:lnTo>
                    <a:pt x="702" y="868"/>
                  </a:lnTo>
                  <a:lnTo>
                    <a:pt x="632" y="712"/>
                  </a:lnTo>
                  <a:lnTo>
                    <a:pt x="560" y="556"/>
                  </a:lnTo>
                  <a:lnTo>
                    <a:pt x="528" y="488"/>
                  </a:lnTo>
                  <a:lnTo>
                    <a:pt x="498" y="430"/>
                  </a:lnTo>
                  <a:lnTo>
                    <a:pt x="472" y="390"/>
                  </a:lnTo>
                  <a:lnTo>
                    <a:pt x="462" y="374"/>
                  </a:lnTo>
                  <a:lnTo>
                    <a:pt x="454" y="366"/>
                  </a:lnTo>
                  <a:lnTo>
                    <a:pt x="454" y="36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8"/>
            <p:cNvSpPr>
              <a:spLocks/>
            </p:cNvSpPr>
            <p:nvPr/>
          </p:nvSpPr>
          <p:spPr bwMode="auto">
            <a:xfrm>
              <a:off x="6097588" y="5394325"/>
              <a:ext cx="1127125" cy="1463675"/>
            </a:xfrm>
            <a:custGeom>
              <a:avLst/>
              <a:gdLst>
                <a:gd name="T0" fmla="*/ 438 w 710"/>
                <a:gd name="T1" fmla="*/ 36 h 922"/>
                <a:gd name="T2" fmla="*/ 438 w 710"/>
                <a:gd name="T3" fmla="*/ 36 h 922"/>
                <a:gd name="T4" fmla="*/ 422 w 710"/>
                <a:gd name="T5" fmla="*/ 34 h 922"/>
                <a:gd name="T6" fmla="*/ 404 w 710"/>
                <a:gd name="T7" fmla="*/ 32 h 922"/>
                <a:gd name="T8" fmla="*/ 368 w 710"/>
                <a:gd name="T9" fmla="*/ 26 h 922"/>
                <a:gd name="T10" fmla="*/ 334 w 710"/>
                <a:gd name="T11" fmla="*/ 14 h 922"/>
                <a:gd name="T12" fmla="*/ 304 w 710"/>
                <a:gd name="T13" fmla="*/ 0 h 922"/>
                <a:gd name="T14" fmla="*/ 340 w 710"/>
                <a:gd name="T15" fmla="*/ 284 h 922"/>
                <a:gd name="T16" fmla="*/ 274 w 710"/>
                <a:gd name="T17" fmla="*/ 316 h 922"/>
                <a:gd name="T18" fmla="*/ 330 w 710"/>
                <a:gd name="T19" fmla="*/ 316 h 922"/>
                <a:gd name="T20" fmla="*/ 248 w 710"/>
                <a:gd name="T21" fmla="*/ 374 h 922"/>
                <a:gd name="T22" fmla="*/ 248 w 710"/>
                <a:gd name="T23" fmla="*/ 374 h 922"/>
                <a:gd name="T24" fmla="*/ 238 w 710"/>
                <a:gd name="T25" fmla="*/ 382 h 922"/>
                <a:gd name="T26" fmla="*/ 226 w 710"/>
                <a:gd name="T27" fmla="*/ 398 h 922"/>
                <a:gd name="T28" fmla="*/ 212 w 710"/>
                <a:gd name="T29" fmla="*/ 416 h 922"/>
                <a:gd name="T30" fmla="*/ 198 w 710"/>
                <a:gd name="T31" fmla="*/ 438 h 922"/>
                <a:gd name="T32" fmla="*/ 168 w 710"/>
                <a:gd name="T33" fmla="*/ 496 h 922"/>
                <a:gd name="T34" fmla="*/ 134 w 710"/>
                <a:gd name="T35" fmla="*/ 564 h 922"/>
                <a:gd name="T36" fmla="*/ 100 w 710"/>
                <a:gd name="T37" fmla="*/ 640 h 922"/>
                <a:gd name="T38" fmla="*/ 64 w 710"/>
                <a:gd name="T39" fmla="*/ 720 h 922"/>
                <a:gd name="T40" fmla="*/ 32 w 710"/>
                <a:gd name="T41" fmla="*/ 800 h 922"/>
                <a:gd name="T42" fmla="*/ 0 w 710"/>
                <a:gd name="T43" fmla="*/ 876 h 922"/>
                <a:gd name="T44" fmla="*/ 0 w 710"/>
                <a:gd name="T45" fmla="*/ 876 h 922"/>
                <a:gd name="T46" fmla="*/ 0 w 710"/>
                <a:gd name="T47" fmla="*/ 922 h 922"/>
                <a:gd name="T48" fmla="*/ 0 w 710"/>
                <a:gd name="T49" fmla="*/ 922 h 922"/>
                <a:gd name="T50" fmla="*/ 100 w 710"/>
                <a:gd name="T51" fmla="*/ 922 h 922"/>
                <a:gd name="T52" fmla="*/ 212 w 710"/>
                <a:gd name="T53" fmla="*/ 918 h 922"/>
                <a:gd name="T54" fmla="*/ 272 w 710"/>
                <a:gd name="T55" fmla="*/ 914 h 922"/>
                <a:gd name="T56" fmla="*/ 330 w 710"/>
                <a:gd name="T57" fmla="*/ 908 h 922"/>
                <a:gd name="T58" fmla="*/ 390 w 710"/>
                <a:gd name="T59" fmla="*/ 900 h 922"/>
                <a:gd name="T60" fmla="*/ 446 w 710"/>
                <a:gd name="T61" fmla="*/ 890 h 922"/>
                <a:gd name="T62" fmla="*/ 500 w 710"/>
                <a:gd name="T63" fmla="*/ 878 h 922"/>
                <a:gd name="T64" fmla="*/ 550 w 710"/>
                <a:gd name="T65" fmla="*/ 864 h 922"/>
                <a:gd name="T66" fmla="*/ 594 w 710"/>
                <a:gd name="T67" fmla="*/ 846 h 922"/>
                <a:gd name="T68" fmla="*/ 614 w 710"/>
                <a:gd name="T69" fmla="*/ 836 h 922"/>
                <a:gd name="T70" fmla="*/ 634 w 710"/>
                <a:gd name="T71" fmla="*/ 826 h 922"/>
                <a:gd name="T72" fmla="*/ 650 w 710"/>
                <a:gd name="T73" fmla="*/ 814 h 922"/>
                <a:gd name="T74" fmla="*/ 666 w 710"/>
                <a:gd name="T75" fmla="*/ 802 h 922"/>
                <a:gd name="T76" fmla="*/ 678 w 710"/>
                <a:gd name="T77" fmla="*/ 788 h 922"/>
                <a:gd name="T78" fmla="*/ 690 w 710"/>
                <a:gd name="T79" fmla="*/ 774 h 922"/>
                <a:gd name="T80" fmla="*/ 698 w 710"/>
                <a:gd name="T81" fmla="*/ 760 h 922"/>
                <a:gd name="T82" fmla="*/ 706 w 710"/>
                <a:gd name="T83" fmla="*/ 744 h 922"/>
                <a:gd name="T84" fmla="*/ 710 w 710"/>
                <a:gd name="T85" fmla="*/ 726 h 922"/>
                <a:gd name="T86" fmla="*/ 710 w 710"/>
                <a:gd name="T87" fmla="*/ 708 h 922"/>
                <a:gd name="T88" fmla="*/ 710 w 710"/>
                <a:gd name="T89" fmla="*/ 436 h 922"/>
                <a:gd name="T90" fmla="*/ 710 w 710"/>
                <a:gd name="T91" fmla="*/ 436 h 922"/>
                <a:gd name="T92" fmla="*/ 710 w 710"/>
                <a:gd name="T93" fmla="*/ 396 h 922"/>
                <a:gd name="T94" fmla="*/ 704 w 710"/>
                <a:gd name="T95" fmla="*/ 356 h 922"/>
                <a:gd name="T96" fmla="*/ 698 w 710"/>
                <a:gd name="T97" fmla="*/ 318 h 922"/>
                <a:gd name="T98" fmla="*/ 688 w 710"/>
                <a:gd name="T99" fmla="*/ 280 h 922"/>
                <a:gd name="T100" fmla="*/ 676 w 710"/>
                <a:gd name="T101" fmla="*/ 246 h 922"/>
                <a:gd name="T102" fmla="*/ 662 w 710"/>
                <a:gd name="T103" fmla="*/ 212 h 922"/>
                <a:gd name="T104" fmla="*/ 646 w 710"/>
                <a:gd name="T105" fmla="*/ 182 h 922"/>
                <a:gd name="T106" fmla="*/ 628 w 710"/>
                <a:gd name="T107" fmla="*/ 154 h 922"/>
                <a:gd name="T108" fmla="*/ 608 w 710"/>
                <a:gd name="T109" fmla="*/ 128 h 922"/>
                <a:gd name="T110" fmla="*/ 588 w 710"/>
                <a:gd name="T111" fmla="*/ 104 h 922"/>
                <a:gd name="T112" fmla="*/ 564 w 710"/>
                <a:gd name="T113" fmla="*/ 84 h 922"/>
                <a:gd name="T114" fmla="*/ 542 w 710"/>
                <a:gd name="T115" fmla="*/ 68 h 922"/>
                <a:gd name="T116" fmla="*/ 516 w 710"/>
                <a:gd name="T117" fmla="*/ 54 h 922"/>
                <a:gd name="T118" fmla="*/ 490 w 710"/>
                <a:gd name="T119" fmla="*/ 44 h 922"/>
                <a:gd name="T120" fmla="*/ 464 w 710"/>
                <a:gd name="T121" fmla="*/ 38 h 922"/>
                <a:gd name="T122" fmla="*/ 438 w 710"/>
                <a:gd name="T123" fmla="*/ 36 h 922"/>
                <a:gd name="T124" fmla="*/ 438 w 710"/>
                <a:gd name="T125" fmla="*/ 36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0" h="922">
                  <a:moveTo>
                    <a:pt x="438" y="36"/>
                  </a:moveTo>
                  <a:lnTo>
                    <a:pt x="438" y="36"/>
                  </a:lnTo>
                  <a:lnTo>
                    <a:pt x="422" y="34"/>
                  </a:lnTo>
                  <a:lnTo>
                    <a:pt x="404" y="32"/>
                  </a:lnTo>
                  <a:lnTo>
                    <a:pt x="368" y="26"/>
                  </a:lnTo>
                  <a:lnTo>
                    <a:pt x="334" y="14"/>
                  </a:lnTo>
                  <a:lnTo>
                    <a:pt x="304" y="0"/>
                  </a:lnTo>
                  <a:lnTo>
                    <a:pt x="340" y="284"/>
                  </a:lnTo>
                  <a:lnTo>
                    <a:pt x="274" y="316"/>
                  </a:lnTo>
                  <a:lnTo>
                    <a:pt x="330" y="316"/>
                  </a:lnTo>
                  <a:lnTo>
                    <a:pt x="248" y="374"/>
                  </a:lnTo>
                  <a:lnTo>
                    <a:pt x="248" y="374"/>
                  </a:lnTo>
                  <a:lnTo>
                    <a:pt x="238" y="382"/>
                  </a:lnTo>
                  <a:lnTo>
                    <a:pt x="226" y="398"/>
                  </a:lnTo>
                  <a:lnTo>
                    <a:pt x="212" y="416"/>
                  </a:lnTo>
                  <a:lnTo>
                    <a:pt x="198" y="438"/>
                  </a:lnTo>
                  <a:lnTo>
                    <a:pt x="168" y="496"/>
                  </a:lnTo>
                  <a:lnTo>
                    <a:pt x="134" y="564"/>
                  </a:lnTo>
                  <a:lnTo>
                    <a:pt x="100" y="640"/>
                  </a:lnTo>
                  <a:lnTo>
                    <a:pt x="64" y="720"/>
                  </a:lnTo>
                  <a:lnTo>
                    <a:pt x="32" y="800"/>
                  </a:lnTo>
                  <a:lnTo>
                    <a:pt x="0" y="876"/>
                  </a:lnTo>
                  <a:lnTo>
                    <a:pt x="0" y="876"/>
                  </a:lnTo>
                  <a:lnTo>
                    <a:pt x="0" y="922"/>
                  </a:lnTo>
                  <a:lnTo>
                    <a:pt x="0" y="922"/>
                  </a:lnTo>
                  <a:lnTo>
                    <a:pt x="100" y="922"/>
                  </a:lnTo>
                  <a:lnTo>
                    <a:pt x="212" y="918"/>
                  </a:lnTo>
                  <a:lnTo>
                    <a:pt x="272" y="914"/>
                  </a:lnTo>
                  <a:lnTo>
                    <a:pt x="330" y="908"/>
                  </a:lnTo>
                  <a:lnTo>
                    <a:pt x="390" y="900"/>
                  </a:lnTo>
                  <a:lnTo>
                    <a:pt x="446" y="890"/>
                  </a:lnTo>
                  <a:lnTo>
                    <a:pt x="500" y="878"/>
                  </a:lnTo>
                  <a:lnTo>
                    <a:pt x="550" y="864"/>
                  </a:lnTo>
                  <a:lnTo>
                    <a:pt x="594" y="846"/>
                  </a:lnTo>
                  <a:lnTo>
                    <a:pt x="614" y="836"/>
                  </a:lnTo>
                  <a:lnTo>
                    <a:pt x="634" y="826"/>
                  </a:lnTo>
                  <a:lnTo>
                    <a:pt x="650" y="814"/>
                  </a:lnTo>
                  <a:lnTo>
                    <a:pt x="666" y="802"/>
                  </a:lnTo>
                  <a:lnTo>
                    <a:pt x="678" y="788"/>
                  </a:lnTo>
                  <a:lnTo>
                    <a:pt x="690" y="774"/>
                  </a:lnTo>
                  <a:lnTo>
                    <a:pt x="698" y="760"/>
                  </a:lnTo>
                  <a:lnTo>
                    <a:pt x="706" y="744"/>
                  </a:lnTo>
                  <a:lnTo>
                    <a:pt x="710" y="726"/>
                  </a:lnTo>
                  <a:lnTo>
                    <a:pt x="710" y="708"/>
                  </a:lnTo>
                  <a:lnTo>
                    <a:pt x="710" y="436"/>
                  </a:lnTo>
                  <a:lnTo>
                    <a:pt x="710" y="436"/>
                  </a:lnTo>
                  <a:lnTo>
                    <a:pt x="710" y="396"/>
                  </a:lnTo>
                  <a:lnTo>
                    <a:pt x="704" y="356"/>
                  </a:lnTo>
                  <a:lnTo>
                    <a:pt x="698" y="318"/>
                  </a:lnTo>
                  <a:lnTo>
                    <a:pt x="688" y="280"/>
                  </a:lnTo>
                  <a:lnTo>
                    <a:pt x="676" y="246"/>
                  </a:lnTo>
                  <a:lnTo>
                    <a:pt x="662" y="212"/>
                  </a:lnTo>
                  <a:lnTo>
                    <a:pt x="646" y="182"/>
                  </a:lnTo>
                  <a:lnTo>
                    <a:pt x="628" y="154"/>
                  </a:lnTo>
                  <a:lnTo>
                    <a:pt x="608" y="128"/>
                  </a:lnTo>
                  <a:lnTo>
                    <a:pt x="588" y="104"/>
                  </a:lnTo>
                  <a:lnTo>
                    <a:pt x="564" y="84"/>
                  </a:lnTo>
                  <a:lnTo>
                    <a:pt x="542" y="68"/>
                  </a:lnTo>
                  <a:lnTo>
                    <a:pt x="516" y="54"/>
                  </a:lnTo>
                  <a:lnTo>
                    <a:pt x="490" y="44"/>
                  </a:lnTo>
                  <a:lnTo>
                    <a:pt x="464" y="38"/>
                  </a:lnTo>
                  <a:lnTo>
                    <a:pt x="438" y="36"/>
                  </a:lnTo>
                  <a:lnTo>
                    <a:pt x="438"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9"/>
            <p:cNvSpPr>
              <a:spLocks/>
            </p:cNvSpPr>
            <p:nvPr/>
          </p:nvSpPr>
          <p:spPr bwMode="auto">
            <a:xfrm>
              <a:off x="5430838" y="5372100"/>
              <a:ext cx="1149350" cy="1485900"/>
            </a:xfrm>
            <a:custGeom>
              <a:avLst/>
              <a:gdLst>
                <a:gd name="T0" fmla="*/ 384 w 724"/>
                <a:gd name="T1" fmla="*/ 878 h 936"/>
                <a:gd name="T2" fmla="*/ 476 w 724"/>
                <a:gd name="T3" fmla="*/ 672 h 936"/>
                <a:gd name="T4" fmla="*/ 552 w 724"/>
                <a:gd name="T5" fmla="*/ 514 h 936"/>
                <a:gd name="T6" fmla="*/ 606 w 724"/>
                <a:gd name="T7" fmla="*/ 420 h 936"/>
                <a:gd name="T8" fmla="*/ 636 w 724"/>
                <a:gd name="T9" fmla="*/ 380 h 936"/>
                <a:gd name="T10" fmla="*/ 564 w 724"/>
                <a:gd name="T11" fmla="*/ 370 h 936"/>
                <a:gd name="T12" fmla="*/ 694 w 724"/>
                <a:gd name="T13" fmla="*/ 0 h 936"/>
                <a:gd name="T14" fmla="*/ 684 w 724"/>
                <a:gd name="T15" fmla="*/ 8 h 936"/>
                <a:gd name="T16" fmla="*/ 632 w 724"/>
                <a:gd name="T17" fmla="*/ 52 h 936"/>
                <a:gd name="T18" fmla="*/ 584 w 724"/>
                <a:gd name="T19" fmla="*/ 104 h 936"/>
                <a:gd name="T20" fmla="*/ 530 w 724"/>
                <a:gd name="T21" fmla="*/ 180 h 936"/>
                <a:gd name="T22" fmla="*/ 474 w 724"/>
                <a:gd name="T23" fmla="*/ 278 h 936"/>
                <a:gd name="T24" fmla="*/ 424 w 724"/>
                <a:gd name="T25" fmla="*/ 400 h 936"/>
                <a:gd name="T26" fmla="*/ 392 w 724"/>
                <a:gd name="T27" fmla="*/ 512 h 936"/>
                <a:gd name="T28" fmla="*/ 374 w 724"/>
                <a:gd name="T29" fmla="*/ 594 h 936"/>
                <a:gd name="T30" fmla="*/ 368 w 724"/>
                <a:gd name="T31" fmla="*/ 638 h 936"/>
                <a:gd name="T32" fmla="*/ 336 w 724"/>
                <a:gd name="T33" fmla="*/ 486 h 936"/>
                <a:gd name="T34" fmla="*/ 292 w 724"/>
                <a:gd name="T35" fmla="*/ 356 h 936"/>
                <a:gd name="T36" fmla="*/ 242 w 724"/>
                <a:gd name="T37" fmla="*/ 248 h 936"/>
                <a:gd name="T38" fmla="*/ 190 w 724"/>
                <a:gd name="T39" fmla="*/ 162 h 936"/>
                <a:gd name="T40" fmla="*/ 140 w 724"/>
                <a:gd name="T41" fmla="*/ 96 h 936"/>
                <a:gd name="T42" fmla="*/ 96 w 724"/>
                <a:gd name="T43" fmla="*/ 48 h 936"/>
                <a:gd name="T44" fmla="*/ 44 w 724"/>
                <a:gd name="T45" fmla="*/ 0 h 936"/>
                <a:gd name="T46" fmla="*/ 44 w 724"/>
                <a:gd name="T47" fmla="*/ 0 h 936"/>
                <a:gd name="T48" fmla="*/ 36 w 724"/>
                <a:gd name="T49" fmla="*/ 0 h 936"/>
                <a:gd name="T50" fmla="*/ 0 w 724"/>
                <a:gd name="T51" fmla="*/ 284 h 936"/>
                <a:gd name="T52" fmla="*/ 80 w 724"/>
                <a:gd name="T53" fmla="*/ 370 h 936"/>
                <a:gd name="T54" fmla="*/ 92 w 724"/>
                <a:gd name="T55" fmla="*/ 380 h 936"/>
                <a:gd name="T56" fmla="*/ 122 w 724"/>
                <a:gd name="T57" fmla="*/ 420 h 936"/>
                <a:gd name="T58" fmla="*/ 176 w 724"/>
                <a:gd name="T59" fmla="*/ 514 h 936"/>
                <a:gd name="T60" fmla="*/ 250 w 724"/>
                <a:gd name="T61" fmla="*/ 672 h 936"/>
                <a:gd name="T62" fmla="*/ 342 w 724"/>
                <a:gd name="T63" fmla="*/ 878 h 936"/>
                <a:gd name="T64" fmla="*/ 342 w 724"/>
                <a:gd name="T65" fmla="*/ 936 h 936"/>
                <a:gd name="T66" fmla="*/ 384 w 724"/>
                <a:gd name="T67" fmla="*/ 936 h 936"/>
                <a:gd name="T68" fmla="*/ 384 w 724"/>
                <a:gd name="T69" fmla="*/ 878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4" h="936">
                  <a:moveTo>
                    <a:pt x="384" y="878"/>
                  </a:moveTo>
                  <a:lnTo>
                    <a:pt x="384" y="878"/>
                  </a:lnTo>
                  <a:lnTo>
                    <a:pt x="440" y="750"/>
                  </a:lnTo>
                  <a:lnTo>
                    <a:pt x="476" y="672"/>
                  </a:lnTo>
                  <a:lnTo>
                    <a:pt x="514" y="592"/>
                  </a:lnTo>
                  <a:lnTo>
                    <a:pt x="552" y="514"/>
                  </a:lnTo>
                  <a:lnTo>
                    <a:pt x="590" y="448"/>
                  </a:lnTo>
                  <a:lnTo>
                    <a:pt x="606" y="420"/>
                  </a:lnTo>
                  <a:lnTo>
                    <a:pt x="622" y="398"/>
                  </a:lnTo>
                  <a:lnTo>
                    <a:pt x="636" y="380"/>
                  </a:lnTo>
                  <a:lnTo>
                    <a:pt x="648" y="370"/>
                  </a:lnTo>
                  <a:lnTo>
                    <a:pt x="564" y="370"/>
                  </a:lnTo>
                  <a:lnTo>
                    <a:pt x="724" y="284"/>
                  </a:lnTo>
                  <a:lnTo>
                    <a:pt x="694" y="0"/>
                  </a:lnTo>
                  <a:lnTo>
                    <a:pt x="694" y="0"/>
                  </a:lnTo>
                  <a:lnTo>
                    <a:pt x="684" y="8"/>
                  </a:lnTo>
                  <a:lnTo>
                    <a:pt x="654" y="32"/>
                  </a:lnTo>
                  <a:lnTo>
                    <a:pt x="632" y="52"/>
                  </a:lnTo>
                  <a:lnTo>
                    <a:pt x="610" y="76"/>
                  </a:lnTo>
                  <a:lnTo>
                    <a:pt x="584" y="104"/>
                  </a:lnTo>
                  <a:lnTo>
                    <a:pt x="558" y="138"/>
                  </a:lnTo>
                  <a:lnTo>
                    <a:pt x="530" y="180"/>
                  </a:lnTo>
                  <a:lnTo>
                    <a:pt x="502" y="226"/>
                  </a:lnTo>
                  <a:lnTo>
                    <a:pt x="474" y="278"/>
                  </a:lnTo>
                  <a:lnTo>
                    <a:pt x="448" y="336"/>
                  </a:lnTo>
                  <a:lnTo>
                    <a:pt x="424" y="400"/>
                  </a:lnTo>
                  <a:lnTo>
                    <a:pt x="402" y="474"/>
                  </a:lnTo>
                  <a:lnTo>
                    <a:pt x="392" y="512"/>
                  </a:lnTo>
                  <a:lnTo>
                    <a:pt x="384" y="552"/>
                  </a:lnTo>
                  <a:lnTo>
                    <a:pt x="374" y="594"/>
                  </a:lnTo>
                  <a:lnTo>
                    <a:pt x="368" y="638"/>
                  </a:lnTo>
                  <a:lnTo>
                    <a:pt x="368" y="638"/>
                  </a:lnTo>
                  <a:lnTo>
                    <a:pt x="354" y="560"/>
                  </a:lnTo>
                  <a:lnTo>
                    <a:pt x="336" y="486"/>
                  </a:lnTo>
                  <a:lnTo>
                    <a:pt x="316" y="418"/>
                  </a:lnTo>
                  <a:lnTo>
                    <a:pt x="292" y="356"/>
                  </a:lnTo>
                  <a:lnTo>
                    <a:pt x="268" y="300"/>
                  </a:lnTo>
                  <a:lnTo>
                    <a:pt x="242" y="248"/>
                  </a:lnTo>
                  <a:lnTo>
                    <a:pt x="216" y="202"/>
                  </a:lnTo>
                  <a:lnTo>
                    <a:pt x="190" y="162"/>
                  </a:lnTo>
                  <a:lnTo>
                    <a:pt x="164" y="126"/>
                  </a:lnTo>
                  <a:lnTo>
                    <a:pt x="140" y="96"/>
                  </a:lnTo>
                  <a:lnTo>
                    <a:pt x="118" y="68"/>
                  </a:lnTo>
                  <a:lnTo>
                    <a:pt x="96" y="48"/>
                  </a:lnTo>
                  <a:lnTo>
                    <a:pt x="62" y="16"/>
                  </a:lnTo>
                  <a:lnTo>
                    <a:pt x="44" y="0"/>
                  </a:lnTo>
                  <a:lnTo>
                    <a:pt x="44" y="0"/>
                  </a:lnTo>
                  <a:lnTo>
                    <a:pt x="44" y="0"/>
                  </a:lnTo>
                  <a:lnTo>
                    <a:pt x="36" y="0"/>
                  </a:lnTo>
                  <a:lnTo>
                    <a:pt x="36" y="0"/>
                  </a:lnTo>
                  <a:lnTo>
                    <a:pt x="36" y="0"/>
                  </a:lnTo>
                  <a:lnTo>
                    <a:pt x="0" y="284"/>
                  </a:lnTo>
                  <a:lnTo>
                    <a:pt x="162" y="370"/>
                  </a:lnTo>
                  <a:lnTo>
                    <a:pt x="80" y="370"/>
                  </a:lnTo>
                  <a:lnTo>
                    <a:pt x="80" y="370"/>
                  </a:lnTo>
                  <a:lnTo>
                    <a:pt x="92" y="380"/>
                  </a:lnTo>
                  <a:lnTo>
                    <a:pt x="106" y="398"/>
                  </a:lnTo>
                  <a:lnTo>
                    <a:pt x="122" y="420"/>
                  </a:lnTo>
                  <a:lnTo>
                    <a:pt x="140" y="448"/>
                  </a:lnTo>
                  <a:lnTo>
                    <a:pt x="176" y="514"/>
                  </a:lnTo>
                  <a:lnTo>
                    <a:pt x="214" y="592"/>
                  </a:lnTo>
                  <a:lnTo>
                    <a:pt x="250" y="672"/>
                  </a:lnTo>
                  <a:lnTo>
                    <a:pt x="286" y="750"/>
                  </a:lnTo>
                  <a:lnTo>
                    <a:pt x="342" y="878"/>
                  </a:lnTo>
                  <a:lnTo>
                    <a:pt x="342" y="878"/>
                  </a:lnTo>
                  <a:lnTo>
                    <a:pt x="342" y="936"/>
                  </a:lnTo>
                  <a:lnTo>
                    <a:pt x="368" y="936"/>
                  </a:lnTo>
                  <a:lnTo>
                    <a:pt x="384" y="936"/>
                  </a:lnTo>
                  <a:lnTo>
                    <a:pt x="384" y="936"/>
                  </a:lnTo>
                  <a:lnTo>
                    <a:pt x="384" y="878"/>
                  </a:lnTo>
                  <a:lnTo>
                    <a:pt x="384" y="8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0"/>
            <p:cNvSpPr>
              <a:spLocks/>
            </p:cNvSpPr>
            <p:nvPr/>
          </p:nvSpPr>
          <p:spPr bwMode="auto">
            <a:xfrm>
              <a:off x="5834063" y="5181600"/>
              <a:ext cx="352425" cy="352425"/>
            </a:xfrm>
            <a:custGeom>
              <a:avLst/>
              <a:gdLst>
                <a:gd name="T0" fmla="*/ 114 w 222"/>
                <a:gd name="T1" fmla="*/ 0 h 222"/>
                <a:gd name="T2" fmla="*/ 0 w 222"/>
                <a:gd name="T3" fmla="*/ 134 h 222"/>
                <a:gd name="T4" fmla="*/ 114 w 222"/>
                <a:gd name="T5" fmla="*/ 222 h 222"/>
                <a:gd name="T6" fmla="*/ 222 w 222"/>
                <a:gd name="T7" fmla="*/ 134 h 222"/>
                <a:gd name="T8" fmla="*/ 114 w 222"/>
                <a:gd name="T9" fmla="*/ 0 h 222"/>
              </a:gdLst>
              <a:ahLst/>
              <a:cxnLst>
                <a:cxn ang="0">
                  <a:pos x="T0" y="T1"/>
                </a:cxn>
                <a:cxn ang="0">
                  <a:pos x="T2" y="T3"/>
                </a:cxn>
                <a:cxn ang="0">
                  <a:pos x="T4" y="T5"/>
                </a:cxn>
                <a:cxn ang="0">
                  <a:pos x="T6" y="T7"/>
                </a:cxn>
                <a:cxn ang="0">
                  <a:pos x="T8" y="T9"/>
                </a:cxn>
              </a:cxnLst>
              <a:rect l="0" t="0" r="r" b="b"/>
              <a:pathLst>
                <a:path w="222" h="222">
                  <a:moveTo>
                    <a:pt x="114" y="0"/>
                  </a:moveTo>
                  <a:lnTo>
                    <a:pt x="0" y="134"/>
                  </a:lnTo>
                  <a:lnTo>
                    <a:pt x="114" y="222"/>
                  </a:lnTo>
                  <a:lnTo>
                    <a:pt x="222" y="134"/>
                  </a:lnTo>
                  <a:lnTo>
                    <a:pt x="114"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1"/>
            <p:cNvSpPr>
              <a:spLocks/>
            </p:cNvSpPr>
            <p:nvPr/>
          </p:nvSpPr>
          <p:spPr bwMode="auto">
            <a:xfrm>
              <a:off x="6097588" y="5426075"/>
              <a:ext cx="203200" cy="282575"/>
            </a:xfrm>
            <a:custGeom>
              <a:avLst/>
              <a:gdLst>
                <a:gd name="T0" fmla="*/ 128 w 128"/>
                <a:gd name="T1" fmla="*/ 68 h 178"/>
                <a:gd name="T2" fmla="*/ 78 w 128"/>
                <a:gd name="T3" fmla="*/ 0 h 178"/>
                <a:gd name="T4" fmla="*/ 0 w 128"/>
                <a:gd name="T5" fmla="*/ 68 h 178"/>
                <a:gd name="T6" fmla="*/ 70 w 128"/>
                <a:gd name="T7" fmla="*/ 108 h 178"/>
                <a:gd name="T8" fmla="*/ 70 w 128"/>
                <a:gd name="T9" fmla="*/ 178 h 178"/>
                <a:gd name="T10" fmla="*/ 70 w 128"/>
                <a:gd name="T11" fmla="*/ 178 h 178"/>
                <a:gd name="T12" fmla="*/ 84 w 128"/>
                <a:gd name="T13" fmla="*/ 146 h 178"/>
                <a:gd name="T14" fmla="*/ 98 w 128"/>
                <a:gd name="T15" fmla="*/ 118 h 178"/>
                <a:gd name="T16" fmla="*/ 112 w 128"/>
                <a:gd name="T17" fmla="*/ 92 h 178"/>
                <a:gd name="T18" fmla="*/ 128 w 128"/>
                <a:gd name="T19" fmla="*/ 68 h 178"/>
                <a:gd name="T20" fmla="*/ 128 w 128"/>
                <a:gd name="T21" fmla="*/ 6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8" h="178">
                  <a:moveTo>
                    <a:pt x="128" y="68"/>
                  </a:moveTo>
                  <a:lnTo>
                    <a:pt x="78" y="0"/>
                  </a:lnTo>
                  <a:lnTo>
                    <a:pt x="0" y="68"/>
                  </a:lnTo>
                  <a:lnTo>
                    <a:pt x="70" y="108"/>
                  </a:lnTo>
                  <a:lnTo>
                    <a:pt x="70" y="178"/>
                  </a:lnTo>
                  <a:lnTo>
                    <a:pt x="70" y="178"/>
                  </a:lnTo>
                  <a:lnTo>
                    <a:pt x="84" y="146"/>
                  </a:lnTo>
                  <a:lnTo>
                    <a:pt x="98" y="118"/>
                  </a:lnTo>
                  <a:lnTo>
                    <a:pt x="112" y="92"/>
                  </a:lnTo>
                  <a:lnTo>
                    <a:pt x="128" y="68"/>
                  </a:lnTo>
                  <a:lnTo>
                    <a:pt x="128" y="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2"/>
            <p:cNvSpPr>
              <a:spLocks/>
            </p:cNvSpPr>
            <p:nvPr/>
          </p:nvSpPr>
          <p:spPr bwMode="auto">
            <a:xfrm>
              <a:off x="5710238" y="5426075"/>
              <a:ext cx="225425" cy="254000"/>
            </a:xfrm>
            <a:custGeom>
              <a:avLst/>
              <a:gdLst>
                <a:gd name="T0" fmla="*/ 56 w 142"/>
                <a:gd name="T1" fmla="*/ 0 h 160"/>
                <a:gd name="T2" fmla="*/ 0 w 142"/>
                <a:gd name="T3" fmla="*/ 68 h 160"/>
                <a:gd name="T4" fmla="*/ 0 w 142"/>
                <a:gd name="T5" fmla="*/ 68 h 160"/>
                <a:gd name="T6" fmla="*/ 18 w 142"/>
                <a:gd name="T7" fmla="*/ 88 h 160"/>
                <a:gd name="T8" fmla="*/ 36 w 142"/>
                <a:gd name="T9" fmla="*/ 110 h 160"/>
                <a:gd name="T10" fmla="*/ 52 w 142"/>
                <a:gd name="T11" fmla="*/ 134 h 160"/>
                <a:gd name="T12" fmla="*/ 70 w 142"/>
                <a:gd name="T13" fmla="*/ 160 h 160"/>
                <a:gd name="T14" fmla="*/ 56 w 142"/>
                <a:gd name="T15" fmla="*/ 122 h 160"/>
                <a:gd name="T16" fmla="*/ 142 w 142"/>
                <a:gd name="T17" fmla="*/ 68 h 160"/>
                <a:gd name="T18" fmla="*/ 56 w 142"/>
                <a:gd name="T1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0">
                  <a:moveTo>
                    <a:pt x="56" y="0"/>
                  </a:moveTo>
                  <a:lnTo>
                    <a:pt x="0" y="68"/>
                  </a:lnTo>
                  <a:lnTo>
                    <a:pt x="0" y="68"/>
                  </a:lnTo>
                  <a:lnTo>
                    <a:pt x="18" y="88"/>
                  </a:lnTo>
                  <a:lnTo>
                    <a:pt x="36" y="110"/>
                  </a:lnTo>
                  <a:lnTo>
                    <a:pt x="52" y="134"/>
                  </a:lnTo>
                  <a:lnTo>
                    <a:pt x="70" y="160"/>
                  </a:lnTo>
                  <a:lnTo>
                    <a:pt x="56" y="122"/>
                  </a:lnTo>
                  <a:lnTo>
                    <a:pt x="142" y="68"/>
                  </a:lnTo>
                  <a:lnTo>
                    <a:pt x="5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3"/>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 name="T6" fmla="*/ 0 w 16"/>
                <a:gd name="T7" fmla="*/ 0 h 14"/>
              </a:gdLst>
              <a:ahLst/>
              <a:cxnLst>
                <a:cxn ang="0">
                  <a:pos x="T0" y="T1"/>
                </a:cxn>
                <a:cxn ang="0">
                  <a:pos x="T2" y="T3"/>
                </a:cxn>
                <a:cxn ang="0">
                  <a:pos x="T4" y="T5"/>
                </a:cxn>
                <a:cxn ang="0">
                  <a:pos x="T6" y="T7"/>
                </a:cxn>
              </a:cxnLst>
              <a:rect l="0" t="0" r="r" b="b"/>
              <a:pathLst>
                <a:path w="16" h="14">
                  <a:moveTo>
                    <a:pt x="0" y="0"/>
                  </a:moveTo>
                  <a:lnTo>
                    <a:pt x="0" y="0"/>
                  </a:lnTo>
                  <a:lnTo>
                    <a:pt x="16" y="14"/>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
            <p:cNvSpPr>
              <a:spLocks/>
            </p:cNvSpPr>
            <p:nvPr/>
          </p:nvSpPr>
          <p:spPr bwMode="auto">
            <a:xfrm>
              <a:off x="5884863" y="5822950"/>
              <a:ext cx="25400" cy="22225"/>
            </a:xfrm>
            <a:custGeom>
              <a:avLst/>
              <a:gdLst>
                <a:gd name="T0" fmla="*/ 0 w 16"/>
                <a:gd name="T1" fmla="*/ 0 h 14"/>
                <a:gd name="T2" fmla="*/ 0 w 16"/>
                <a:gd name="T3" fmla="*/ 0 h 14"/>
                <a:gd name="T4" fmla="*/ 16 w 16"/>
                <a:gd name="T5" fmla="*/ 14 h 14"/>
              </a:gdLst>
              <a:ahLst/>
              <a:cxnLst>
                <a:cxn ang="0">
                  <a:pos x="T0" y="T1"/>
                </a:cxn>
                <a:cxn ang="0">
                  <a:pos x="T2" y="T3"/>
                </a:cxn>
                <a:cxn ang="0">
                  <a:pos x="T4" y="T5"/>
                </a:cxn>
              </a:cxnLst>
              <a:rect l="0" t="0" r="r" b="b"/>
              <a:pathLst>
                <a:path w="16" h="14">
                  <a:moveTo>
                    <a:pt x="0" y="0"/>
                  </a:moveTo>
                  <a:lnTo>
                    <a:pt x="0" y="0"/>
                  </a:lnTo>
                  <a:lnTo>
                    <a:pt x="16" y="14"/>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5"/>
            <p:cNvSpPr>
              <a:spLocks/>
            </p:cNvSpPr>
            <p:nvPr/>
          </p:nvSpPr>
          <p:spPr bwMode="auto">
            <a:xfrm>
              <a:off x="5935663" y="5934075"/>
              <a:ext cx="0" cy="25400"/>
            </a:xfrm>
            <a:custGeom>
              <a:avLst/>
              <a:gdLst>
                <a:gd name="T0" fmla="*/ 0 h 16"/>
                <a:gd name="T1" fmla="*/ 16 h 16"/>
                <a:gd name="T2" fmla="*/ 0 h 16"/>
              </a:gdLst>
              <a:ahLst/>
              <a:cxnLst>
                <a:cxn ang="0">
                  <a:pos x="0" y="T0"/>
                </a:cxn>
                <a:cxn ang="0">
                  <a:pos x="0" y="T1"/>
                </a:cxn>
                <a:cxn ang="0">
                  <a:pos x="0" y="T2"/>
                </a:cxn>
              </a:cxnLst>
              <a:rect l="0" t="0" r="r" b="b"/>
              <a:pathLst>
                <a:path h="16">
                  <a:moveTo>
                    <a:pt x="0" y="0"/>
                  </a:moveTo>
                  <a:lnTo>
                    <a:pt x="0" y="16"/>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Line 16"/>
            <p:cNvSpPr>
              <a:spLocks noChangeShapeType="1"/>
            </p:cNvSpPr>
            <p:nvPr/>
          </p:nvSpPr>
          <p:spPr bwMode="auto">
            <a:xfrm>
              <a:off x="5935663" y="5934075"/>
              <a:ext cx="0" cy="25400"/>
            </a:xfrm>
            <a:prstGeom prst="lin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7"/>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 name="T10" fmla="*/ 0 w 16"/>
                <a:gd name="T11" fmla="*/ 0 h 56"/>
              </a:gdLst>
              <a:ahLst/>
              <a:cxnLst>
                <a:cxn ang="0">
                  <a:pos x="T0" y="T1"/>
                </a:cxn>
                <a:cxn ang="0">
                  <a:pos x="T2" y="T3"/>
                </a:cxn>
                <a:cxn ang="0">
                  <a:pos x="T4" y="T5"/>
                </a:cxn>
                <a:cxn ang="0">
                  <a:pos x="T6" y="T7"/>
                </a:cxn>
                <a:cxn ang="0">
                  <a:pos x="T8" y="T9"/>
                </a:cxn>
                <a:cxn ang="0">
                  <a:pos x="T10" y="T11"/>
                </a:cxn>
              </a:cxnLst>
              <a:rect l="0" t="0" r="r" b="b"/>
              <a:pathLst>
                <a:path w="16" h="56">
                  <a:moveTo>
                    <a:pt x="0" y="0"/>
                  </a:moveTo>
                  <a:lnTo>
                    <a:pt x="0" y="0"/>
                  </a:lnTo>
                  <a:lnTo>
                    <a:pt x="4" y="26"/>
                  </a:lnTo>
                  <a:lnTo>
                    <a:pt x="8" y="40"/>
                  </a:lnTo>
                  <a:lnTo>
                    <a:pt x="16" y="56"/>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8"/>
            <p:cNvSpPr>
              <a:spLocks/>
            </p:cNvSpPr>
            <p:nvPr/>
          </p:nvSpPr>
          <p:spPr bwMode="auto">
            <a:xfrm>
              <a:off x="5910263" y="5845175"/>
              <a:ext cx="25400" cy="88900"/>
            </a:xfrm>
            <a:custGeom>
              <a:avLst/>
              <a:gdLst>
                <a:gd name="T0" fmla="*/ 0 w 16"/>
                <a:gd name="T1" fmla="*/ 0 h 56"/>
                <a:gd name="T2" fmla="*/ 0 w 16"/>
                <a:gd name="T3" fmla="*/ 0 h 56"/>
                <a:gd name="T4" fmla="*/ 4 w 16"/>
                <a:gd name="T5" fmla="*/ 26 h 56"/>
                <a:gd name="T6" fmla="*/ 8 w 16"/>
                <a:gd name="T7" fmla="*/ 40 h 56"/>
                <a:gd name="T8" fmla="*/ 16 w 16"/>
                <a:gd name="T9" fmla="*/ 56 h 56"/>
              </a:gdLst>
              <a:ahLst/>
              <a:cxnLst>
                <a:cxn ang="0">
                  <a:pos x="T0" y="T1"/>
                </a:cxn>
                <a:cxn ang="0">
                  <a:pos x="T2" y="T3"/>
                </a:cxn>
                <a:cxn ang="0">
                  <a:pos x="T4" y="T5"/>
                </a:cxn>
                <a:cxn ang="0">
                  <a:pos x="T6" y="T7"/>
                </a:cxn>
                <a:cxn ang="0">
                  <a:pos x="T8" y="T9"/>
                </a:cxn>
              </a:cxnLst>
              <a:rect l="0" t="0" r="r" b="b"/>
              <a:pathLst>
                <a:path w="16" h="56">
                  <a:moveTo>
                    <a:pt x="0" y="0"/>
                  </a:moveTo>
                  <a:lnTo>
                    <a:pt x="0" y="0"/>
                  </a:lnTo>
                  <a:lnTo>
                    <a:pt x="4" y="26"/>
                  </a:lnTo>
                  <a:lnTo>
                    <a:pt x="8" y="40"/>
                  </a:lnTo>
                  <a:lnTo>
                    <a:pt x="16" y="56"/>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9"/>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 name="T12" fmla="*/ 0 w 10"/>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10" h="30">
                  <a:moveTo>
                    <a:pt x="0" y="0"/>
                  </a:moveTo>
                  <a:lnTo>
                    <a:pt x="0" y="0"/>
                  </a:lnTo>
                  <a:lnTo>
                    <a:pt x="2" y="10"/>
                  </a:lnTo>
                  <a:lnTo>
                    <a:pt x="4" y="18"/>
                  </a:lnTo>
                  <a:lnTo>
                    <a:pt x="8" y="24"/>
                  </a:lnTo>
                  <a:lnTo>
                    <a:pt x="10" y="3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0"/>
            <p:cNvSpPr>
              <a:spLocks/>
            </p:cNvSpPr>
            <p:nvPr/>
          </p:nvSpPr>
          <p:spPr bwMode="auto">
            <a:xfrm>
              <a:off x="5868988" y="5775325"/>
              <a:ext cx="15875" cy="47625"/>
            </a:xfrm>
            <a:custGeom>
              <a:avLst/>
              <a:gdLst>
                <a:gd name="T0" fmla="*/ 0 w 10"/>
                <a:gd name="T1" fmla="*/ 0 h 30"/>
                <a:gd name="T2" fmla="*/ 0 w 10"/>
                <a:gd name="T3" fmla="*/ 0 h 30"/>
                <a:gd name="T4" fmla="*/ 2 w 10"/>
                <a:gd name="T5" fmla="*/ 10 h 30"/>
                <a:gd name="T6" fmla="*/ 4 w 10"/>
                <a:gd name="T7" fmla="*/ 18 h 30"/>
                <a:gd name="T8" fmla="*/ 8 w 10"/>
                <a:gd name="T9" fmla="*/ 24 h 30"/>
                <a:gd name="T10" fmla="*/ 10 w 10"/>
                <a:gd name="T11" fmla="*/ 30 h 30"/>
              </a:gdLst>
              <a:ahLst/>
              <a:cxnLst>
                <a:cxn ang="0">
                  <a:pos x="T0" y="T1"/>
                </a:cxn>
                <a:cxn ang="0">
                  <a:pos x="T2" y="T3"/>
                </a:cxn>
                <a:cxn ang="0">
                  <a:pos x="T4" y="T5"/>
                </a:cxn>
                <a:cxn ang="0">
                  <a:pos x="T6" y="T7"/>
                </a:cxn>
                <a:cxn ang="0">
                  <a:pos x="T8" y="T9"/>
                </a:cxn>
                <a:cxn ang="0">
                  <a:pos x="T10" y="T11"/>
                </a:cxn>
              </a:cxnLst>
              <a:rect l="0" t="0" r="r" b="b"/>
              <a:pathLst>
                <a:path w="10" h="30">
                  <a:moveTo>
                    <a:pt x="0" y="0"/>
                  </a:moveTo>
                  <a:lnTo>
                    <a:pt x="0" y="0"/>
                  </a:lnTo>
                  <a:lnTo>
                    <a:pt x="2" y="10"/>
                  </a:lnTo>
                  <a:lnTo>
                    <a:pt x="4" y="18"/>
                  </a:lnTo>
                  <a:lnTo>
                    <a:pt x="8" y="24"/>
                  </a:lnTo>
                  <a:lnTo>
                    <a:pt x="10" y="30"/>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1"/>
            <p:cNvSpPr>
              <a:spLocks/>
            </p:cNvSpPr>
            <p:nvPr/>
          </p:nvSpPr>
          <p:spPr bwMode="auto">
            <a:xfrm>
              <a:off x="5856288" y="5534025"/>
              <a:ext cx="288925" cy="628650"/>
            </a:xfrm>
            <a:custGeom>
              <a:avLst/>
              <a:gdLst>
                <a:gd name="T0" fmla="*/ 100 w 182"/>
                <a:gd name="T1" fmla="*/ 396 h 396"/>
                <a:gd name="T2" fmla="*/ 100 w 182"/>
                <a:gd name="T3" fmla="*/ 396 h 396"/>
                <a:gd name="T4" fmla="*/ 106 w 182"/>
                <a:gd name="T5" fmla="*/ 364 h 396"/>
                <a:gd name="T6" fmla="*/ 116 w 182"/>
                <a:gd name="T7" fmla="*/ 332 h 396"/>
                <a:gd name="T8" fmla="*/ 124 w 182"/>
                <a:gd name="T9" fmla="*/ 302 h 396"/>
                <a:gd name="T10" fmla="*/ 136 w 182"/>
                <a:gd name="T11" fmla="*/ 272 h 396"/>
                <a:gd name="T12" fmla="*/ 160 w 182"/>
                <a:gd name="T13" fmla="*/ 216 h 396"/>
                <a:gd name="T14" fmla="*/ 182 w 182"/>
                <a:gd name="T15" fmla="*/ 168 h 396"/>
                <a:gd name="T16" fmla="*/ 182 w 182"/>
                <a:gd name="T17" fmla="*/ 54 h 396"/>
                <a:gd name="T18" fmla="*/ 100 w 182"/>
                <a:gd name="T19" fmla="*/ 0 h 396"/>
                <a:gd name="T20" fmla="*/ 0 w 182"/>
                <a:gd name="T21" fmla="*/ 64 h 396"/>
                <a:gd name="T22" fmla="*/ 8 w 182"/>
                <a:gd name="T23" fmla="*/ 142 h 396"/>
                <a:gd name="T24" fmla="*/ 8 w 182"/>
                <a:gd name="T25" fmla="*/ 142 h 396"/>
                <a:gd name="T26" fmla="*/ 16 w 182"/>
                <a:gd name="T27" fmla="*/ 168 h 396"/>
                <a:gd name="T28" fmla="*/ 28 w 182"/>
                <a:gd name="T29" fmla="*/ 196 h 396"/>
                <a:gd name="T30" fmla="*/ 38 w 182"/>
                <a:gd name="T31" fmla="*/ 230 h 396"/>
                <a:gd name="T32" fmla="*/ 50 w 182"/>
                <a:gd name="T33" fmla="*/ 268 h 396"/>
                <a:gd name="T34" fmla="*/ 50 w 182"/>
                <a:gd name="T35" fmla="*/ 268 h 396"/>
                <a:gd name="T36" fmla="*/ 50 w 182"/>
                <a:gd name="T37" fmla="*/ 268 h 396"/>
                <a:gd name="T38" fmla="*/ 58 w 182"/>
                <a:gd name="T39" fmla="*/ 278 h 396"/>
                <a:gd name="T40" fmla="*/ 66 w 182"/>
                <a:gd name="T41" fmla="*/ 292 h 396"/>
                <a:gd name="T42" fmla="*/ 74 w 182"/>
                <a:gd name="T43" fmla="*/ 306 h 396"/>
                <a:gd name="T44" fmla="*/ 80 w 182"/>
                <a:gd name="T45" fmla="*/ 324 h 396"/>
                <a:gd name="T46" fmla="*/ 90 w 182"/>
                <a:gd name="T47" fmla="*/ 360 h 396"/>
                <a:gd name="T48" fmla="*/ 100 w 182"/>
                <a:gd name="T49" fmla="*/ 396 h 396"/>
                <a:gd name="T50" fmla="*/ 100 w 182"/>
                <a:gd name="T51" fmla="*/ 39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2" h="396">
                  <a:moveTo>
                    <a:pt x="100" y="396"/>
                  </a:moveTo>
                  <a:lnTo>
                    <a:pt x="100" y="396"/>
                  </a:lnTo>
                  <a:lnTo>
                    <a:pt x="106" y="364"/>
                  </a:lnTo>
                  <a:lnTo>
                    <a:pt x="116" y="332"/>
                  </a:lnTo>
                  <a:lnTo>
                    <a:pt x="124" y="302"/>
                  </a:lnTo>
                  <a:lnTo>
                    <a:pt x="136" y="272"/>
                  </a:lnTo>
                  <a:lnTo>
                    <a:pt x="160" y="216"/>
                  </a:lnTo>
                  <a:lnTo>
                    <a:pt x="182" y="168"/>
                  </a:lnTo>
                  <a:lnTo>
                    <a:pt x="182" y="54"/>
                  </a:lnTo>
                  <a:lnTo>
                    <a:pt x="100" y="0"/>
                  </a:lnTo>
                  <a:lnTo>
                    <a:pt x="0" y="64"/>
                  </a:lnTo>
                  <a:lnTo>
                    <a:pt x="8" y="142"/>
                  </a:lnTo>
                  <a:lnTo>
                    <a:pt x="8" y="142"/>
                  </a:lnTo>
                  <a:lnTo>
                    <a:pt x="16" y="168"/>
                  </a:lnTo>
                  <a:lnTo>
                    <a:pt x="28" y="196"/>
                  </a:lnTo>
                  <a:lnTo>
                    <a:pt x="38" y="230"/>
                  </a:lnTo>
                  <a:lnTo>
                    <a:pt x="50" y="268"/>
                  </a:lnTo>
                  <a:lnTo>
                    <a:pt x="50" y="268"/>
                  </a:lnTo>
                  <a:lnTo>
                    <a:pt x="50" y="268"/>
                  </a:lnTo>
                  <a:lnTo>
                    <a:pt x="58" y="278"/>
                  </a:lnTo>
                  <a:lnTo>
                    <a:pt x="66" y="292"/>
                  </a:lnTo>
                  <a:lnTo>
                    <a:pt x="74" y="306"/>
                  </a:lnTo>
                  <a:lnTo>
                    <a:pt x="80" y="324"/>
                  </a:lnTo>
                  <a:lnTo>
                    <a:pt x="90" y="360"/>
                  </a:lnTo>
                  <a:lnTo>
                    <a:pt x="100" y="396"/>
                  </a:lnTo>
                  <a:lnTo>
                    <a:pt x="100" y="39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22"/>
            <p:cNvSpPr>
              <a:spLocks/>
            </p:cNvSpPr>
            <p:nvPr/>
          </p:nvSpPr>
          <p:spPr bwMode="auto">
            <a:xfrm>
              <a:off x="5291138" y="3400425"/>
              <a:ext cx="1441450" cy="1625600"/>
            </a:xfrm>
            <a:custGeom>
              <a:avLst/>
              <a:gdLst>
                <a:gd name="T0" fmla="*/ 66 w 908"/>
                <a:gd name="T1" fmla="*/ 628 h 1024"/>
                <a:gd name="T2" fmla="*/ 78 w 908"/>
                <a:gd name="T3" fmla="*/ 670 h 1024"/>
                <a:gd name="T4" fmla="*/ 108 w 908"/>
                <a:gd name="T5" fmla="*/ 750 h 1024"/>
                <a:gd name="T6" fmla="*/ 146 w 908"/>
                <a:gd name="T7" fmla="*/ 822 h 1024"/>
                <a:gd name="T8" fmla="*/ 190 w 908"/>
                <a:gd name="T9" fmla="*/ 884 h 1024"/>
                <a:gd name="T10" fmla="*/ 242 w 908"/>
                <a:gd name="T11" fmla="*/ 936 h 1024"/>
                <a:gd name="T12" fmla="*/ 300 w 908"/>
                <a:gd name="T13" fmla="*/ 978 h 1024"/>
                <a:gd name="T14" fmla="*/ 362 w 908"/>
                <a:gd name="T15" fmla="*/ 1008 h 1024"/>
                <a:gd name="T16" fmla="*/ 428 w 908"/>
                <a:gd name="T17" fmla="*/ 1022 h 1024"/>
                <a:gd name="T18" fmla="*/ 462 w 908"/>
                <a:gd name="T19" fmla="*/ 1024 h 1024"/>
                <a:gd name="T20" fmla="*/ 526 w 908"/>
                <a:gd name="T21" fmla="*/ 1016 h 1024"/>
                <a:gd name="T22" fmla="*/ 588 w 908"/>
                <a:gd name="T23" fmla="*/ 994 h 1024"/>
                <a:gd name="T24" fmla="*/ 644 w 908"/>
                <a:gd name="T25" fmla="*/ 960 h 1024"/>
                <a:gd name="T26" fmla="*/ 698 w 908"/>
                <a:gd name="T27" fmla="*/ 912 h 1024"/>
                <a:gd name="T28" fmla="*/ 746 w 908"/>
                <a:gd name="T29" fmla="*/ 854 h 1024"/>
                <a:gd name="T30" fmla="*/ 786 w 908"/>
                <a:gd name="T31" fmla="*/ 786 h 1024"/>
                <a:gd name="T32" fmla="*/ 822 w 908"/>
                <a:gd name="T33" fmla="*/ 710 h 1024"/>
                <a:gd name="T34" fmla="*/ 848 w 908"/>
                <a:gd name="T35" fmla="*/ 628 h 1024"/>
                <a:gd name="T36" fmla="*/ 858 w 908"/>
                <a:gd name="T37" fmla="*/ 628 h 1024"/>
                <a:gd name="T38" fmla="*/ 880 w 908"/>
                <a:gd name="T39" fmla="*/ 624 h 1024"/>
                <a:gd name="T40" fmla="*/ 896 w 908"/>
                <a:gd name="T41" fmla="*/ 614 h 1024"/>
                <a:gd name="T42" fmla="*/ 906 w 908"/>
                <a:gd name="T43" fmla="*/ 600 h 1024"/>
                <a:gd name="T44" fmla="*/ 908 w 908"/>
                <a:gd name="T45" fmla="*/ 584 h 1024"/>
                <a:gd name="T46" fmla="*/ 908 w 908"/>
                <a:gd name="T47" fmla="*/ 332 h 1024"/>
                <a:gd name="T48" fmla="*/ 906 w 908"/>
                <a:gd name="T49" fmla="*/ 316 h 1024"/>
                <a:gd name="T50" fmla="*/ 896 w 908"/>
                <a:gd name="T51" fmla="*/ 302 h 1024"/>
                <a:gd name="T52" fmla="*/ 880 w 908"/>
                <a:gd name="T53" fmla="*/ 294 h 1024"/>
                <a:gd name="T54" fmla="*/ 858 w 908"/>
                <a:gd name="T55" fmla="*/ 290 h 1024"/>
                <a:gd name="T56" fmla="*/ 848 w 908"/>
                <a:gd name="T57" fmla="*/ 290 h 1024"/>
                <a:gd name="T58" fmla="*/ 838 w 908"/>
                <a:gd name="T59" fmla="*/ 254 h 1024"/>
                <a:gd name="T60" fmla="*/ 824 w 908"/>
                <a:gd name="T61" fmla="*/ 222 h 1024"/>
                <a:gd name="T62" fmla="*/ 812 w 908"/>
                <a:gd name="T63" fmla="*/ 222 h 1024"/>
                <a:gd name="T64" fmla="*/ 740 w 908"/>
                <a:gd name="T65" fmla="*/ 216 h 1024"/>
                <a:gd name="T66" fmla="*/ 672 w 908"/>
                <a:gd name="T67" fmla="*/ 198 h 1024"/>
                <a:gd name="T68" fmla="*/ 610 w 908"/>
                <a:gd name="T69" fmla="*/ 172 h 1024"/>
                <a:gd name="T70" fmla="*/ 554 w 908"/>
                <a:gd name="T71" fmla="*/ 140 h 1024"/>
                <a:gd name="T72" fmla="*/ 502 w 908"/>
                <a:gd name="T73" fmla="*/ 106 h 1024"/>
                <a:gd name="T74" fmla="*/ 422 w 908"/>
                <a:gd name="T75" fmla="*/ 32 h 1024"/>
                <a:gd name="T76" fmla="*/ 392 w 908"/>
                <a:gd name="T77" fmla="*/ 0 h 1024"/>
                <a:gd name="T78" fmla="*/ 384 w 908"/>
                <a:gd name="T79" fmla="*/ 26 h 1024"/>
                <a:gd name="T80" fmla="*/ 366 w 908"/>
                <a:gd name="T81" fmla="*/ 44 h 1024"/>
                <a:gd name="T82" fmla="*/ 338 w 908"/>
                <a:gd name="T83" fmla="*/ 62 h 1024"/>
                <a:gd name="T84" fmla="*/ 302 w 908"/>
                <a:gd name="T85" fmla="*/ 80 h 1024"/>
                <a:gd name="T86" fmla="*/ 260 w 908"/>
                <a:gd name="T87" fmla="*/ 102 h 1024"/>
                <a:gd name="T88" fmla="*/ 220 w 908"/>
                <a:gd name="T89" fmla="*/ 132 h 1024"/>
                <a:gd name="T90" fmla="*/ 184 w 908"/>
                <a:gd name="T91" fmla="*/ 168 h 1024"/>
                <a:gd name="T92" fmla="*/ 126 w 908"/>
                <a:gd name="T93" fmla="*/ 238 h 1024"/>
                <a:gd name="T94" fmla="*/ 88 w 908"/>
                <a:gd name="T95" fmla="*/ 294 h 1024"/>
                <a:gd name="T96" fmla="*/ 54 w 908"/>
                <a:gd name="T97" fmla="*/ 290 h 1024"/>
                <a:gd name="T98" fmla="*/ 54 w 908"/>
                <a:gd name="T99" fmla="*/ 290 h 1024"/>
                <a:gd name="T100" fmla="*/ 34 w 908"/>
                <a:gd name="T101" fmla="*/ 294 h 1024"/>
                <a:gd name="T102" fmla="*/ 16 w 908"/>
                <a:gd name="T103" fmla="*/ 302 h 1024"/>
                <a:gd name="T104" fmla="*/ 4 w 908"/>
                <a:gd name="T105" fmla="*/ 316 h 1024"/>
                <a:gd name="T106" fmla="*/ 0 w 908"/>
                <a:gd name="T107" fmla="*/ 332 h 1024"/>
                <a:gd name="T108" fmla="*/ 0 w 908"/>
                <a:gd name="T109" fmla="*/ 584 h 1024"/>
                <a:gd name="T110" fmla="*/ 4 w 908"/>
                <a:gd name="T111" fmla="*/ 600 h 1024"/>
                <a:gd name="T112" fmla="*/ 16 w 908"/>
                <a:gd name="T113" fmla="*/ 614 h 1024"/>
                <a:gd name="T114" fmla="*/ 34 w 908"/>
                <a:gd name="T115" fmla="*/ 624 h 1024"/>
                <a:gd name="T116" fmla="*/ 54 w 908"/>
                <a:gd name="T117" fmla="*/ 628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8" h="1024">
                  <a:moveTo>
                    <a:pt x="54" y="628"/>
                  </a:moveTo>
                  <a:lnTo>
                    <a:pt x="66" y="628"/>
                  </a:lnTo>
                  <a:lnTo>
                    <a:pt x="66" y="628"/>
                  </a:lnTo>
                  <a:lnTo>
                    <a:pt x="78" y="670"/>
                  </a:lnTo>
                  <a:lnTo>
                    <a:pt x="92" y="710"/>
                  </a:lnTo>
                  <a:lnTo>
                    <a:pt x="108" y="750"/>
                  </a:lnTo>
                  <a:lnTo>
                    <a:pt x="126" y="786"/>
                  </a:lnTo>
                  <a:lnTo>
                    <a:pt x="146" y="822"/>
                  </a:lnTo>
                  <a:lnTo>
                    <a:pt x="168" y="854"/>
                  </a:lnTo>
                  <a:lnTo>
                    <a:pt x="190" y="884"/>
                  </a:lnTo>
                  <a:lnTo>
                    <a:pt x="216" y="912"/>
                  </a:lnTo>
                  <a:lnTo>
                    <a:pt x="242" y="936"/>
                  </a:lnTo>
                  <a:lnTo>
                    <a:pt x="270" y="960"/>
                  </a:lnTo>
                  <a:lnTo>
                    <a:pt x="300" y="978"/>
                  </a:lnTo>
                  <a:lnTo>
                    <a:pt x="330" y="994"/>
                  </a:lnTo>
                  <a:lnTo>
                    <a:pt x="362" y="1008"/>
                  </a:lnTo>
                  <a:lnTo>
                    <a:pt x="394" y="1016"/>
                  </a:lnTo>
                  <a:lnTo>
                    <a:pt x="428" y="1022"/>
                  </a:lnTo>
                  <a:lnTo>
                    <a:pt x="462" y="1024"/>
                  </a:lnTo>
                  <a:lnTo>
                    <a:pt x="462" y="1024"/>
                  </a:lnTo>
                  <a:lnTo>
                    <a:pt x="494" y="1022"/>
                  </a:lnTo>
                  <a:lnTo>
                    <a:pt x="526" y="1016"/>
                  </a:lnTo>
                  <a:lnTo>
                    <a:pt x="558" y="1008"/>
                  </a:lnTo>
                  <a:lnTo>
                    <a:pt x="588" y="994"/>
                  </a:lnTo>
                  <a:lnTo>
                    <a:pt x="616" y="978"/>
                  </a:lnTo>
                  <a:lnTo>
                    <a:pt x="644" y="960"/>
                  </a:lnTo>
                  <a:lnTo>
                    <a:pt x="672" y="936"/>
                  </a:lnTo>
                  <a:lnTo>
                    <a:pt x="698" y="912"/>
                  </a:lnTo>
                  <a:lnTo>
                    <a:pt x="722" y="884"/>
                  </a:lnTo>
                  <a:lnTo>
                    <a:pt x="746" y="854"/>
                  </a:lnTo>
                  <a:lnTo>
                    <a:pt x="766" y="822"/>
                  </a:lnTo>
                  <a:lnTo>
                    <a:pt x="786" y="786"/>
                  </a:lnTo>
                  <a:lnTo>
                    <a:pt x="806" y="750"/>
                  </a:lnTo>
                  <a:lnTo>
                    <a:pt x="822" y="710"/>
                  </a:lnTo>
                  <a:lnTo>
                    <a:pt x="836" y="670"/>
                  </a:lnTo>
                  <a:lnTo>
                    <a:pt x="848" y="628"/>
                  </a:lnTo>
                  <a:lnTo>
                    <a:pt x="858" y="628"/>
                  </a:lnTo>
                  <a:lnTo>
                    <a:pt x="858" y="628"/>
                  </a:lnTo>
                  <a:lnTo>
                    <a:pt x="870" y="628"/>
                  </a:lnTo>
                  <a:lnTo>
                    <a:pt x="880" y="624"/>
                  </a:lnTo>
                  <a:lnTo>
                    <a:pt x="888" y="620"/>
                  </a:lnTo>
                  <a:lnTo>
                    <a:pt x="896" y="614"/>
                  </a:lnTo>
                  <a:lnTo>
                    <a:pt x="902" y="608"/>
                  </a:lnTo>
                  <a:lnTo>
                    <a:pt x="906" y="600"/>
                  </a:lnTo>
                  <a:lnTo>
                    <a:pt x="908" y="592"/>
                  </a:lnTo>
                  <a:lnTo>
                    <a:pt x="908" y="584"/>
                  </a:lnTo>
                  <a:lnTo>
                    <a:pt x="908" y="332"/>
                  </a:lnTo>
                  <a:lnTo>
                    <a:pt x="908" y="332"/>
                  </a:lnTo>
                  <a:lnTo>
                    <a:pt x="908" y="324"/>
                  </a:lnTo>
                  <a:lnTo>
                    <a:pt x="906" y="316"/>
                  </a:lnTo>
                  <a:lnTo>
                    <a:pt x="902" y="308"/>
                  </a:lnTo>
                  <a:lnTo>
                    <a:pt x="896" y="302"/>
                  </a:lnTo>
                  <a:lnTo>
                    <a:pt x="888" y="298"/>
                  </a:lnTo>
                  <a:lnTo>
                    <a:pt x="880" y="294"/>
                  </a:lnTo>
                  <a:lnTo>
                    <a:pt x="870" y="290"/>
                  </a:lnTo>
                  <a:lnTo>
                    <a:pt x="858" y="290"/>
                  </a:lnTo>
                  <a:lnTo>
                    <a:pt x="848" y="290"/>
                  </a:lnTo>
                  <a:lnTo>
                    <a:pt x="848" y="290"/>
                  </a:lnTo>
                  <a:lnTo>
                    <a:pt x="842" y="272"/>
                  </a:lnTo>
                  <a:lnTo>
                    <a:pt x="838" y="254"/>
                  </a:lnTo>
                  <a:lnTo>
                    <a:pt x="832" y="238"/>
                  </a:lnTo>
                  <a:lnTo>
                    <a:pt x="824" y="222"/>
                  </a:lnTo>
                  <a:lnTo>
                    <a:pt x="812" y="222"/>
                  </a:lnTo>
                  <a:lnTo>
                    <a:pt x="812" y="222"/>
                  </a:lnTo>
                  <a:lnTo>
                    <a:pt x="776" y="220"/>
                  </a:lnTo>
                  <a:lnTo>
                    <a:pt x="740" y="216"/>
                  </a:lnTo>
                  <a:lnTo>
                    <a:pt x="704" y="208"/>
                  </a:lnTo>
                  <a:lnTo>
                    <a:pt x="672" y="198"/>
                  </a:lnTo>
                  <a:lnTo>
                    <a:pt x="640" y="186"/>
                  </a:lnTo>
                  <a:lnTo>
                    <a:pt x="610" y="172"/>
                  </a:lnTo>
                  <a:lnTo>
                    <a:pt x="580" y="158"/>
                  </a:lnTo>
                  <a:lnTo>
                    <a:pt x="554" y="140"/>
                  </a:lnTo>
                  <a:lnTo>
                    <a:pt x="528" y="124"/>
                  </a:lnTo>
                  <a:lnTo>
                    <a:pt x="502" y="106"/>
                  </a:lnTo>
                  <a:lnTo>
                    <a:pt x="460" y="68"/>
                  </a:lnTo>
                  <a:lnTo>
                    <a:pt x="422" y="32"/>
                  </a:lnTo>
                  <a:lnTo>
                    <a:pt x="392" y="0"/>
                  </a:lnTo>
                  <a:lnTo>
                    <a:pt x="392" y="0"/>
                  </a:lnTo>
                  <a:lnTo>
                    <a:pt x="390" y="14"/>
                  </a:lnTo>
                  <a:lnTo>
                    <a:pt x="384" y="26"/>
                  </a:lnTo>
                  <a:lnTo>
                    <a:pt x="376" y="36"/>
                  </a:lnTo>
                  <a:lnTo>
                    <a:pt x="366" y="44"/>
                  </a:lnTo>
                  <a:lnTo>
                    <a:pt x="354" y="54"/>
                  </a:lnTo>
                  <a:lnTo>
                    <a:pt x="338" y="62"/>
                  </a:lnTo>
                  <a:lnTo>
                    <a:pt x="302" y="80"/>
                  </a:lnTo>
                  <a:lnTo>
                    <a:pt x="302" y="80"/>
                  </a:lnTo>
                  <a:lnTo>
                    <a:pt x="280" y="90"/>
                  </a:lnTo>
                  <a:lnTo>
                    <a:pt x="260" y="102"/>
                  </a:lnTo>
                  <a:lnTo>
                    <a:pt x="240" y="116"/>
                  </a:lnTo>
                  <a:lnTo>
                    <a:pt x="220" y="132"/>
                  </a:lnTo>
                  <a:lnTo>
                    <a:pt x="202" y="150"/>
                  </a:lnTo>
                  <a:lnTo>
                    <a:pt x="184" y="168"/>
                  </a:lnTo>
                  <a:lnTo>
                    <a:pt x="152" y="204"/>
                  </a:lnTo>
                  <a:lnTo>
                    <a:pt x="126" y="238"/>
                  </a:lnTo>
                  <a:lnTo>
                    <a:pt x="106" y="266"/>
                  </a:lnTo>
                  <a:lnTo>
                    <a:pt x="88" y="294"/>
                  </a:lnTo>
                  <a:lnTo>
                    <a:pt x="54" y="370"/>
                  </a:lnTo>
                  <a:lnTo>
                    <a:pt x="54" y="290"/>
                  </a:lnTo>
                  <a:lnTo>
                    <a:pt x="54" y="290"/>
                  </a:lnTo>
                  <a:lnTo>
                    <a:pt x="54" y="290"/>
                  </a:lnTo>
                  <a:lnTo>
                    <a:pt x="44" y="290"/>
                  </a:lnTo>
                  <a:lnTo>
                    <a:pt x="34" y="294"/>
                  </a:lnTo>
                  <a:lnTo>
                    <a:pt x="24" y="298"/>
                  </a:lnTo>
                  <a:lnTo>
                    <a:pt x="16" y="302"/>
                  </a:lnTo>
                  <a:lnTo>
                    <a:pt x="10" y="308"/>
                  </a:lnTo>
                  <a:lnTo>
                    <a:pt x="4" y="316"/>
                  </a:lnTo>
                  <a:lnTo>
                    <a:pt x="2" y="324"/>
                  </a:lnTo>
                  <a:lnTo>
                    <a:pt x="0" y="332"/>
                  </a:lnTo>
                  <a:lnTo>
                    <a:pt x="0" y="584"/>
                  </a:lnTo>
                  <a:lnTo>
                    <a:pt x="0" y="584"/>
                  </a:lnTo>
                  <a:lnTo>
                    <a:pt x="2" y="592"/>
                  </a:lnTo>
                  <a:lnTo>
                    <a:pt x="4" y="600"/>
                  </a:lnTo>
                  <a:lnTo>
                    <a:pt x="10" y="608"/>
                  </a:lnTo>
                  <a:lnTo>
                    <a:pt x="16" y="614"/>
                  </a:lnTo>
                  <a:lnTo>
                    <a:pt x="24" y="620"/>
                  </a:lnTo>
                  <a:lnTo>
                    <a:pt x="34" y="624"/>
                  </a:lnTo>
                  <a:lnTo>
                    <a:pt x="44" y="628"/>
                  </a:lnTo>
                  <a:lnTo>
                    <a:pt x="54" y="628"/>
                  </a:lnTo>
                  <a:lnTo>
                    <a:pt x="54" y="6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23"/>
            <p:cNvSpPr>
              <a:spLocks/>
            </p:cNvSpPr>
            <p:nvPr/>
          </p:nvSpPr>
          <p:spPr bwMode="auto">
            <a:xfrm>
              <a:off x="5376863" y="3194050"/>
              <a:ext cx="1244600" cy="622300"/>
            </a:xfrm>
            <a:custGeom>
              <a:avLst/>
              <a:gdLst>
                <a:gd name="T0" fmla="*/ 34 w 784"/>
                <a:gd name="T1" fmla="*/ 352 h 392"/>
                <a:gd name="T2" fmla="*/ 36 w 784"/>
                <a:gd name="T3" fmla="*/ 342 h 392"/>
                <a:gd name="T4" fmla="*/ 46 w 784"/>
                <a:gd name="T5" fmla="*/ 340 h 392"/>
                <a:gd name="T6" fmla="*/ 34 w 784"/>
                <a:gd name="T7" fmla="*/ 340 h 392"/>
                <a:gd name="T8" fmla="*/ 92 w 784"/>
                <a:gd name="T9" fmla="*/ 268 h 392"/>
                <a:gd name="T10" fmla="*/ 140 w 784"/>
                <a:gd name="T11" fmla="*/ 222 h 392"/>
                <a:gd name="T12" fmla="*/ 194 w 784"/>
                <a:gd name="T13" fmla="*/ 186 h 392"/>
                <a:gd name="T14" fmla="*/ 222 w 784"/>
                <a:gd name="T15" fmla="*/ 174 h 392"/>
                <a:gd name="T16" fmla="*/ 282 w 784"/>
                <a:gd name="T17" fmla="*/ 146 h 392"/>
                <a:gd name="T18" fmla="*/ 316 w 784"/>
                <a:gd name="T19" fmla="*/ 118 h 392"/>
                <a:gd name="T20" fmla="*/ 334 w 784"/>
                <a:gd name="T21" fmla="*/ 94 h 392"/>
                <a:gd name="T22" fmla="*/ 338 w 784"/>
                <a:gd name="T23" fmla="*/ 82 h 392"/>
                <a:gd name="T24" fmla="*/ 366 w 784"/>
                <a:gd name="T25" fmla="*/ 116 h 392"/>
                <a:gd name="T26" fmla="*/ 424 w 784"/>
                <a:gd name="T27" fmla="*/ 172 h 392"/>
                <a:gd name="T28" fmla="*/ 478 w 784"/>
                <a:gd name="T29" fmla="*/ 214 h 392"/>
                <a:gd name="T30" fmla="*/ 542 w 784"/>
                <a:gd name="T31" fmla="*/ 254 h 392"/>
                <a:gd name="T32" fmla="*/ 618 w 784"/>
                <a:gd name="T33" fmla="*/ 290 h 392"/>
                <a:gd name="T34" fmla="*/ 706 w 784"/>
                <a:gd name="T35" fmla="*/ 314 h 392"/>
                <a:gd name="T36" fmla="*/ 758 w 784"/>
                <a:gd name="T37" fmla="*/ 320 h 392"/>
                <a:gd name="T38" fmla="*/ 758 w 784"/>
                <a:gd name="T39" fmla="*/ 320 h 392"/>
                <a:gd name="T40" fmla="*/ 784 w 784"/>
                <a:gd name="T41" fmla="*/ 320 h 392"/>
                <a:gd name="T42" fmla="*/ 784 w 784"/>
                <a:gd name="T43" fmla="*/ 320 h 392"/>
                <a:gd name="T44" fmla="*/ 782 w 784"/>
                <a:gd name="T45" fmla="*/ 302 h 392"/>
                <a:gd name="T46" fmla="*/ 776 w 784"/>
                <a:gd name="T47" fmla="*/ 252 h 392"/>
                <a:gd name="T48" fmla="*/ 756 w 784"/>
                <a:gd name="T49" fmla="*/ 190 h 392"/>
                <a:gd name="T50" fmla="*/ 732 w 784"/>
                <a:gd name="T51" fmla="*/ 142 h 392"/>
                <a:gd name="T52" fmla="*/ 708 w 784"/>
                <a:gd name="T53" fmla="*/ 112 h 392"/>
                <a:gd name="T54" fmla="*/ 694 w 784"/>
                <a:gd name="T55" fmla="*/ 98 h 392"/>
                <a:gd name="T56" fmla="*/ 642 w 784"/>
                <a:gd name="T57" fmla="*/ 54 h 392"/>
                <a:gd name="T58" fmla="*/ 578 w 784"/>
                <a:gd name="T59" fmla="*/ 24 h 392"/>
                <a:gd name="T60" fmla="*/ 504 w 784"/>
                <a:gd name="T61" fmla="*/ 6 h 392"/>
                <a:gd name="T62" fmla="*/ 418 w 784"/>
                <a:gd name="T63" fmla="*/ 0 h 392"/>
                <a:gd name="T64" fmla="*/ 360 w 784"/>
                <a:gd name="T65" fmla="*/ 0 h 392"/>
                <a:gd name="T66" fmla="*/ 334 w 784"/>
                <a:gd name="T67" fmla="*/ 2 h 392"/>
                <a:gd name="T68" fmla="*/ 264 w 784"/>
                <a:gd name="T69" fmla="*/ 16 h 392"/>
                <a:gd name="T70" fmla="*/ 222 w 784"/>
                <a:gd name="T71" fmla="*/ 30 h 392"/>
                <a:gd name="T72" fmla="*/ 176 w 784"/>
                <a:gd name="T73" fmla="*/ 50 h 392"/>
                <a:gd name="T74" fmla="*/ 130 w 784"/>
                <a:gd name="T75" fmla="*/ 80 h 392"/>
                <a:gd name="T76" fmla="*/ 88 w 784"/>
                <a:gd name="T77" fmla="*/ 120 h 392"/>
                <a:gd name="T78" fmla="*/ 76 w 784"/>
                <a:gd name="T79" fmla="*/ 132 h 392"/>
                <a:gd name="T80" fmla="*/ 46 w 784"/>
                <a:gd name="T81" fmla="*/ 174 h 392"/>
                <a:gd name="T82" fmla="*/ 18 w 784"/>
                <a:gd name="T83" fmla="*/ 238 h 392"/>
                <a:gd name="T84" fmla="*/ 4 w 784"/>
                <a:gd name="T85" fmla="*/ 312 h 392"/>
                <a:gd name="T86" fmla="*/ 0 w 784"/>
                <a:gd name="T87" fmla="*/ 392 h 392"/>
                <a:gd name="T88" fmla="*/ 34 w 784"/>
                <a:gd name="T89" fmla="*/ 35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4" h="392">
                  <a:moveTo>
                    <a:pt x="34" y="352"/>
                  </a:moveTo>
                  <a:lnTo>
                    <a:pt x="34" y="352"/>
                  </a:lnTo>
                  <a:lnTo>
                    <a:pt x="34" y="346"/>
                  </a:lnTo>
                  <a:lnTo>
                    <a:pt x="36" y="342"/>
                  </a:lnTo>
                  <a:lnTo>
                    <a:pt x="40" y="340"/>
                  </a:lnTo>
                  <a:lnTo>
                    <a:pt x="46" y="340"/>
                  </a:lnTo>
                  <a:lnTo>
                    <a:pt x="34" y="340"/>
                  </a:lnTo>
                  <a:lnTo>
                    <a:pt x="34" y="340"/>
                  </a:lnTo>
                  <a:lnTo>
                    <a:pt x="72" y="292"/>
                  </a:lnTo>
                  <a:lnTo>
                    <a:pt x="92" y="268"/>
                  </a:lnTo>
                  <a:lnTo>
                    <a:pt x="116" y="244"/>
                  </a:lnTo>
                  <a:lnTo>
                    <a:pt x="140" y="222"/>
                  </a:lnTo>
                  <a:lnTo>
                    <a:pt x="166" y="202"/>
                  </a:lnTo>
                  <a:lnTo>
                    <a:pt x="194" y="186"/>
                  </a:lnTo>
                  <a:lnTo>
                    <a:pt x="222" y="174"/>
                  </a:lnTo>
                  <a:lnTo>
                    <a:pt x="222" y="174"/>
                  </a:lnTo>
                  <a:lnTo>
                    <a:pt x="254" y="162"/>
                  </a:lnTo>
                  <a:lnTo>
                    <a:pt x="282" y="146"/>
                  </a:lnTo>
                  <a:lnTo>
                    <a:pt x="302" y="132"/>
                  </a:lnTo>
                  <a:lnTo>
                    <a:pt x="316" y="118"/>
                  </a:lnTo>
                  <a:lnTo>
                    <a:pt x="328" y="104"/>
                  </a:lnTo>
                  <a:lnTo>
                    <a:pt x="334" y="94"/>
                  </a:lnTo>
                  <a:lnTo>
                    <a:pt x="338" y="82"/>
                  </a:lnTo>
                  <a:lnTo>
                    <a:pt x="338" y="82"/>
                  </a:lnTo>
                  <a:lnTo>
                    <a:pt x="346" y="92"/>
                  </a:lnTo>
                  <a:lnTo>
                    <a:pt x="366" y="116"/>
                  </a:lnTo>
                  <a:lnTo>
                    <a:pt x="402" y="152"/>
                  </a:lnTo>
                  <a:lnTo>
                    <a:pt x="424" y="172"/>
                  </a:lnTo>
                  <a:lnTo>
                    <a:pt x="450" y="194"/>
                  </a:lnTo>
                  <a:lnTo>
                    <a:pt x="478" y="214"/>
                  </a:lnTo>
                  <a:lnTo>
                    <a:pt x="508" y="236"/>
                  </a:lnTo>
                  <a:lnTo>
                    <a:pt x="542" y="254"/>
                  </a:lnTo>
                  <a:lnTo>
                    <a:pt x="580" y="274"/>
                  </a:lnTo>
                  <a:lnTo>
                    <a:pt x="618" y="290"/>
                  </a:lnTo>
                  <a:lnTo>
                    <a:pt x="660" y="302"/>
                  </a:lnTo>
                  <a:lnTo>
                    <a:pt x="706" y="314"/>
                  </a:lnTo>
                  <a:lnTo>
                    <a:pt x="752" y="320"/>
                  </a:lnTo>
                  <a:lnTo>
                    <a:pt x="758" y="320"/>
                  </a:lnTo>
                  <a:lnTo>
                    <a:pt x="758" y="320"/>
                  </a:lnTo>
                  <a:lnTo>
                    <a:pt x="758" y="320"/>
                  </a:lnTo>
                  <a:lnTo>
                    <a:pt x="784" y="320"/>
                  </a:lnTo>
                  <a:lnTo>
                    <a:pt x="784" y="320"/>
                  </a:lnTo>
                  <a:lnTo>
                    <a:pt x="784" y="320"/>
                  </a:lnTo>
                  <a:lnTo>
                    <a:pt x="784" y="320"/>
                  </a:lnTo>
                  <a:lnTo>
                    <a:pt x="784" y="320"/>
                  </a:lnTo>
                  <a:lnTo>
                    <a:pt x="782" y="302"/>
                  </a:lnTo>
                  <a:lnTo>
                    <a:pt x="780" y="278"/>
                  </a:lnTo>
                  <a:lnTo>
                    <a:pt x="776" y="252"/>
                  </a:lnTo>
                  <a:lnTo>
                    <a:pt x="768" y="222"/>
                  </a:lnTo>
                  <a:lnTo>
                    <a:pt x="756" y="190"/>
                  </a:lnTo>
                  <a:lnTo>
                    <a:pt x="740" y="158"/>
                  </a:lnTo>
                  <a:lnTo>
                    <a:pt x="732" y="142"/>
                  </a:lnTo>
                  <a:lnTo>
                    <a:pt x="720" y="126"/>
                  </a:lnTo>
                  <a:lnTo>
                    <a:pt x="708" y="112"/>
                  </a:lnTo>
                  <a:lnTo>
                    <a:pt x="694" y="98"/>
                  </a:lnTo>
                  <a:lnTo>
                    <a:pt x="694" y="98"/>
                  </a:lnTo>
                  <a:lnTo>
                    <a:pt x="668" y="74"/>
                  </a:lnTo>
                  <a:lnTo>
                    <a:pt x="642" y="54"/>
                  </a:lnTo>
                  <a:lnTo>
                    <a:pt x="612" y="38"/>
                  </a:lnTo>
                  <a:lnTo>
                    <a:pt x="578" y="24"/>
                  </a:lnTo>
                  <a:lnTo>
                    <a:pt x="542" y="14"/>
                  </a:lnTo>
                  <a:lnTo>
                    <a:pt x="504" y="6"/>
                  </a:lnTo>
                  <a:lnTo>
                    <a:pt x="462" y="2"/>
                  </a:lnTo>
                  <a:lnTo>
                    <a:pt x="418" y="0"/>
                  </a:lnTo>
                  <a:lnTo>
                    <a:pt x="418" y="0"/>
                  </a:lnTo>
                  <a:lnTo>
                    <a:pt x="360" y="0"/>
                  </a:lnTo>
                  <a:lnTo>
                    <a:pt x="360" y="0"/>
                  </a:lnTo>
                  <a:lnTo>
                    <a:pt x="334" y="2"/>
                  </a:lnTo>
                  <a:lnTo>
                    <a:pt x="302" y="6"/>
                  </a:lnTo>
                  <a:lnTo>
                    <a:pt x="264" y="16"/>
                  </a:lnTo>
                  <a:lnTo>
                    <a:pt x="244" y="22"/>
                  </a:lnTo>
                  <a:lnTo>
                    <a:pt x="222" y="30"/>
                  </a:lnTo>
                  <a:lnTo>
                    <a:pt x="200" y="40"/>
                  </a:lnTo>
                  <a:lnTo>
                    <a:pt x="176" y="50"/>
                  </a:lnTo>
                  <a:lnTo>
                    <a:pt x="154" y="64"/>
                  </a:lnTo>
                  <a:lnTo>
                    <a:pt x="130" y="80"/>
                  </a:lnTo>
                  <a:lnTo>
                    <a:pt x="110" y="100"/>
                  </a:lnTo>
                  <a:lnTo>
                    <a:pt x="88" y="120"/>
                  </a:lnTo>
                  <a:lnTo>
                    <a:pt x="88" y="120"/>
                  </a:lnTo>
                  <a:lnTo>
                    <a:pt x="76" y="132"/>
                  </a:lnTo>
                  <a:lnTo>
                    <a:pt x="66" y="146"/>
                  </a:lnTo>
                  <a:lnTo>
                    <a:pt x="46" y="174"/>
                  </a:lnTo>
                  <a:lnTo>
                    <a:pt x="30" y="204"/>
                  </a:lnTo>
                  <a:lnTo>
                    <a:pt x="18" y="238"/>
                  </a:lnTo>
                  <a:lnTo>
                    <a:pt x="10" y="274"/>
                  </a:lnTo>
                  <a:lnTo>
                    <a:pt x="4" y="312"/>
                  </a:lnTo>
                  <a:lnTo>
                    <a:pt x="0" y="352"/>
                  </a:lnTo>
                  <a:lnTo>
                    <a:pt x="0" y="392"/>
                  </a:lnTo>
                  <a:lnTo>
                    <a:pt x="0" y="392"/>
                  </a:lnTo>
                  <a:lnTo>
                    <a:pt x="34" y="35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3" name="组合 32"/>
          <p:cNvGrpSpPr/>
          <p:nvPr/>
        </p:nvGrpSpPr>
        <p:grpSpPr>
          <a:xfrm>
            <a:off x="5194301" y="3920132"/>
            <a:ext cx="1957387" cy="2907600"/>
            <a:chOff x="1862138" y="1901825"/>
            <a:chExt cx="2400300" cy="3565525"/>
          </a:xfrm>
          <a:solidFill>
            <a:srgbClr val="EE9065"/>
          </a:solidFill>
        </p:grpSpPr>
        <p:sp>
          <p:nvSpPr>
            <p:cNvPr id="34" name="Freeform 24"/>
            <p:cNvSpPr>
              <a:spLocks/>
            </p:cNvSpPr>
            <p:nvPr/>
          </p:nvSpPr>
          <p:spPr bwMode="auto">
            <a:xfrm>
              <a:off x="2522538" y="3835400"/>
              <a:ext cx="368300" cy="457200"/>
            </a:xfrm>
            <a:custGeom>
              <a:avLst/>
              <a:gdLst>
                <a:gd name="T0" fmla="*/ 0 w 232"/>
                <a:gd name="T1" fmla="*/ 100 h 288"/>
                <a:gd name="T2" fmla="*/ 0 w 232"/>
                <a:gd name="T3" fmla="*/ 100 h 288"/>
                <a:gd name="T4" fmla="*/ 2 w 232"/>
                <a:gd name="T5" fmla="*/ 106 h 288"/>
                <a:gd name="T6" fmla="*/ 10 w 232"/>
                <a:gd name="T7" fmla="*/ 126 h 288"/>
                <a:gd name="T8" fmla="*/ 24 w 232"/>
                <a:gd name="T9" fmla="*/ 152 h 288"/>
                <a:gd name="T10" fmla="*/ 34 w 232"/>
                <a:gd name="T11" fmla="*/ 166 h 288"/>
                <a:gd name="T12" fmla="*/ 46 w 232"/>
                <a:gd name="T13" fmla="*/ 182 h 288"/>
                <a:gd name="T14" fmla="*/ 60 w 232"/>
                <a:gd name="T15" fmla="*/ 200 h 288"/>
                <a:gd name="T16" fmla="*/ 78 w 232"/>
                <a:gd name="T17" fmla="*/ 216 h 288"/>
                <a:gd name="T18" fmla="*/ 96 w 232"/>
                <a:gd name="T19" fmla="*/ 232 h 288"/>
                <a:gd name="T20" fmla="*/ 118 w 232"/>
                <a:gd name="T21" fmla="*/ 246 h 288"/>
                <a:gd name="T22" fmla="*/ 142 w 232"/>
                <a:gd name="T23" fmla="*/ 260 h 288"/>
                <a:gd name="T24" fmla="*/ 168 w 232"/>
                <a:gd name="T25" fmla="*/ 272 h 288"/>
                <a:gd name="T26" fmla="*/ 198 w 232"/>
                <a:gd name="T27" fmla="*/ 282 h 288"/>
                <a:gd name="T28" fmla="*/ 232 w 232"/>
                <a:gd name="T29" fmla="*/ 288 h 288"/>
                <a:gd name="T30" fmla="*/ 96 w 232"/>
                <a:gd name="T31" fmla="*/ 0 h 288"/>
                <a:gd name="T32" fmla="*/ 0 w 232"/>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288">
                  <a:moveTo>
                    <a:pt x="0" y="100"/>
                  </a:moveTo>
                  <a:lnTo>
                    <a:pt x="0" y="100"/>
                  </a:lnTo>
                  <a:lnTo>
                    <a:pt x="2" y="106"/>
                  </a:lnTo>
                  <a:lnTo>
                    <a:pt x="10" y="126"/>
                  </a:lnTo>
                  <a:lnTo>
                    <a:pt x="24" y="152"/>
                  </a:lnTo>
                  <a:lnTo>
                    <a:pt x="34" y="166"/>
                  </a:lnTo>
                  <a:lnTo>
                    <a:pt x="46" y="182"/>
                  </a:lnTo>
                  <a:lnTo>
                    <a:pt x="60" y="200"/>
                  </a:lnTo>
                  <a:lnTo>
                    <a:pt x="78" y="216"/>
                  </a:lnTo>
                  <a:lnTo>
                    <a:pt x="96" y="232"/>
                  </a:lnTo>
                  <a:lnTo>
                    <a:pt x="118" y="246"/>
                  </a:lnTo>
                  <a:lnTo>
                    <a:pt x="142" y="260"/>
                  </a:lnTo>
                  <a:lnTo>
                    <a:pt x="168" y="272"/>
                  </a:lnTo>
                  <a:lnTo>
                    <a:pt x="198" y="282"/>
                  </a:lnTo>
                  <a:lnTo>
                    <a:pt x="232" y="288"/>
                  </a:lnTo>
                  <a:lnTo>
                    <a:pt x="96" y="0"/>
                  </a:lnTo>
                  <a:lnTo>
                    <a:pt x="0" y="1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25"/>
            <p:cNvSpPr>
              <a:spLocks/>
            </p:cNvSpPr>
            <p:nvPr/>
          </p:nvSpPr>
          <p:spPr bwMode="auto">
            <a:xfrm>
              <a:off x="3255963" y="3835400"/>
              <a:ext cx="365125" cy="457200"/>
            </a:xfrm>
            <a:custGeom>
              <a:avLst/>
              <a:gdLst>
                <a:gd name="T0" fmla="*/ 230 w 230"/>
                <a:gd name="T1" fmla="*/ 100 h 288"/>
                <a:gd name="T2" fmla="*/ 230 w 230"/>
                <a:gd name="T3" fmla="*/ 100 h 288"/>
                <a:gd name="T4" fmla="*/ 228 w 230"/>
                <a:gd name="T5" fmla="*/ 106 h 288"/>
                <a:gd name="T6" fmla="*/ 220 w 230"/>
                <a:gd name="T7" fmla="*/ 126 h 288"/>
                <a:gd name="T8" fmla="*/ 206 w 230"/>
                <a:gd name="T9" fmla="*/ 152 h 288"/>
                <a:gd name="T10" fmla="*/ 196 w 230"/>
                <a:gd name="T11" fmla="*/ 166 h 288"/>
                <a:gd name="T12" fmla="*/ 184 w 230"/>
                <a:gd name="T13" fmla="*/ 182 h 288"/>
                <a:gd name="T14" fmla="*/ 170 w 230"/>
                <a:gd name="T15" fmla="*/ 200 h 288"/>
                <a:gd name="T16" fmla="*/ 154 w 230"/>
                <a:gd name="T17" fmla="*/ 216 h 288"/>
                <a:gd name="T18" fmla="*/ 134 w 230"/>
                <a:gd name="T19" fmla="*/ 232 h 288"/>
                <a:gd name="T20" fmla="*/ 114 w 230"/>
                <a:gd name="T21" fmla="*/ 246 h 288"/>
                <a:gd name="T22" fmla="*/ 90 w 230"/>
                <a:gd name="T23" fmla="*/ 260 h 288"/>
                <a:gd name="T24" fmla="*/ 62 w 230"/>
                <a:gd name="T25" fmla="*/ 272 h 288"/>
                <a:gd name="T26" fmla="*/ 32 w 230"/>
                <a:gd name="T27" fmla="*/ 282 h 288"/>
                <a:gd name="T28" fmla="*/ 0 w 230"/>
                <a:gd name="T29" fmla="*/ 288 h 288"/>
                <a:gd name="T30" fmla="*/ 136 w 230"/>
                <a:gd name="T31" fmla="*/ 0 h 288"/>
                <a:gd name="T32" fmla="*/ 230 w 230"/>
                <a:gd name="T33" fmla="*/ 10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288">
                  <a:moveTo>
                    <a:pt x="230" y="100"/>
                  </a:moveTo>
                  <a:lnTo>
                    <a:pt x="230" y="100"/>
                  </a:lnTo>
                  <a:lnTo>
                    <a:pt x="228" y="106"/>
                  </a:lnTo>
                  <a:lnTo>
                    <a:pt x="220" y="126"/>
                  </a:lnTo>
                  <a:lnTo>
                    <a:pt x="206" y="152"/>
                  </a:lnTo>
                  <a:lnTo>
                    <a:pt x="196" y="166"/>
                  </a:lnTo>
                  <a:lnTo>
                    <a:pt x="184" y="182"/>
                  </a:lnTo>
                  <a:lnTo>
                    <a:pt x="170" y="200"/>
                  </a:lnTo>
                  <a:lnTo>
                    <a:pt x="154" y="216"/>
                  </a:lnTo>
                  <a:lnTo>
                    <a:pt x="134" y="232"/>
                  </a:lnTo>
                  <a:lnTo>
                    <a:pt x="114" y="246"/>
                  </a:lnTo>
                  <a:lnTo>
                    <a:pt x="90" y="260"/>
                  </a:lnTo>
                  <a:lnTo>
                    <a:pt x="62" y="272"/>
                  </a:lnTo>
                  <a:lnTo>
                    <a:pt x="32" y="282"/>
                  </a:lnTo>
                  <a:lnTo>
                    <a:pt x="0" y="288"/>
                  </a:lnTo>
                  <a:lnTo>
                    <a:pt x="136" y="0"/>
                  </a:lnTo>
                  <a:lnTo>
                    <a:pt x="230" y="1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6"/>
            <p:cNvSpPr>
              <a:spLocks/>
            </p:cNvSpPr>
            <p:nvPr/>
          </p:nvSpPr>
          <p:spPr bwMode="auto">
            <a:xfrm>
              <a:off x="2382838" y="2184400"/>
              <a:ext cx="1377950" cy="1479550"/>
            </a:xfrm>
            <a:custGeom>
              <a:avLst/>
              <a:gdLst>
                <a:gd name="T0" fmla="*/ 822 w 868"/>
                <a:gd name="T1" fmla="*/ 534 h 932"/>
                <a:gd name="T2" fmla="*/ 828 w 868"/>
                <a:gd name="T3" fmla="*/ 534 h 932"/>
                <a:gd name="T4" fmla="*/ 846 w 868"/>
                <a:gd name="T5" fmla="*/ 532 h 932"/>
                <a:gd name="T6" fmla="*/ 858 w 868"/>
                <a:gd name="T7" fmla="*/ 526 h 932"/>
                <a:gd name="T8" fmla="*/ 866 w 868"/>
                <a:gd name="T9" fmla="*/ 516 h 932"/>
                <a:gd name="T10" fmla="*/ 868 w 868"/>
                <a:gd name="T11" fmla="*/ 506 h 932"/>
                <a:gd name="T12" fmla="*/ 868 w 868"/>
                <a:gd name="T13" fmla="*/ 262 h 932"/>
                <a:gd name="T14" fmla="*/ 858 w 868"/>
                <a:gd name="T15" fmla="*/ 242 h 932"/>
                <a:gd name="T16" fmla="*/ 846 w 868"/>
                <a:gd name="T17" fmla="*/ 232 h 932"/>
                <a:gd name="T18" fmla="*/ 828 w 868"/>
                <a:gd name="T19" fmla="*/ 230 h 932"/>
                <a:gd name="T20" fmla="*/ 826 w 868"/>
                <a:gd name="T21" fmla="*/ 230 h 932"/>
                <a:gd name="T22" fmla="*/ 822 w 868"/>
                <a:gd name="T23" fmla="*/ 238 h 932"/>
                <a:gd name="T24" fmla="*/ 800 w 868"/>
                <a:gd name="T25" fmla="*/ 216 h 932"/>
                <a:gd name="T26" fmla="*/ 792 w 868"/>
                <a:gd name="T27" fmla="*/ 184 h 932"/>
                <a:gd name="T28" fmla="*/ 772 w 868"/>
                <a:gd name="T29" fmla="*/ 126 h 932"/>
                <a:gd name="T30" fmla="*/ 746 w 868"/>
                <a:gd name="T31" fmla="*/ 70 h 932"/>
                <a:gd name="T32" fmla="*/ 716 w 868"/>
                <a:gd name="T33" fmla="*/ 22 h 932"/>
                <a:gd name="T34" fmla="*/ 700 w 868"/>
                <a:gd name="T35" fmla="*/ 0 h 932"/>
                <a:gd name="T36" fmla="*/ 664 w 868"/>
                <a:gd name="T37" fmla="*/ 32 h 932"/>
                <a:gd name="T38" fmla="*/ 588 w 868"/>
                <a:gd name="T39" fmla="*/ 82 h 932"/>
                <a:gd name="T40" fmla="*/ 506 w 868"/>
                <a:gd name="T41" fmla="*/ 120 h 932"/>
                <a:gd name="T42" fmla="*/ 420 w 868"/>
                <a:gd name="T43" fmla="*/ 148 h 932"/>
                <a:gd name="T44" fmla="*/ 334 w 868"/>
                <a:gd name="T45" fmla="*/ 166 h 932"/>
                <a:gd name="T46" fmla="*/ 250 w 868"/>
                <a:gd name="T47" fmla="*/ 176 h 932"/>
                <a:gd name="T48" fmla="*/ 144 w 868"/>
                <a:gd name="T49" fmla="*/ 184 h 932"/>
                <a:gd name="T50" fmla="*/ 88 w 868"/>
                <a:gd name="T51" fmla="*/ 184 h 932"/>
                <a:gd name="T52" fmla="*/ 74 w 868"/>
                <a:gd name="T53" fmla="*/ 184 h 932"/>
                <a:gd name="T54" fmla="*/ 68 w 868"/>
                <a:gd name="T55" fmla="*/ 200 h 932"/>
                <a:gd name="T56" fmla="*/ 66 w 868"/>
                <a:gd name="T57" fmla="*/ 238 h 932"/>
                <a:gd name="T58" fmla="*/ 46 w 868"/>
                <a:gd name="T59" fmla="*/ 238 h 932"/>
                <a:gd name="T60" fmla="*/ 24 w 868"/>
                <a:gd name="T61" fmla="*/ 234 h 932"/>
                <a:gd name="T62" fmla="*/ 10 w 868"/>
                <a:gd name="T63" fmla="*/ 238 h 932"/>
                <a:gd name="T64" fmla="*/ 2 w 868"/>
                <a:gd name="T65" fmla="*/ 246 h 932"/>
                <a:gd name="T66" fmla="*/ 0 w 868"/>
                <a:gd name="T67" fmla="*/ 262 h 932"/>
                <a:gd name="T68" fmla="*/ 0 w 868"/>
                <a:gd name="T69" fmla="*/ 506 h 932"/>
                <a:gd name="T70" fmla="*/ 4 w 868"/>
                <a:gd name="T71" fmla="*/ 526 h 932"/>
                <a:gd name="T72" fmla="*/ 16 w 868"/>
                <a:gd name="T73" fmla="*/ 536 h 932"/>
                <a:gd name="T74" fmla="*/ 34 w 868"/>
                <a:gd name="T75" fmla="*/ 538 h 932"/>
                <a:gd name="T76" fmla="*/ 66 w 868"/>
                <a:gd name="T77" fmla="*/ 522 h 932"/>
                <a:gd name="T78" fmla="*/ 66 w 868"/>
                <a:gd name="T79" fmla="*/ 548 h 932"/>
                <a:gd name="T80" fmla="*/ 94 w 868"/>
                <a:gd name="T81" fmla="*/ 642 h 932"/>
                <a:gd name="T82" fmla="*/ 132 w 868"/>
                <a:gd name="T83" fmla="*/ 726 h 932"/>
                <a:gd name="T84" fmla="*/ 180 w 868"/>
                <a:gd name="T85" fmla="*/ 798 h 932"/>
                <a:gd name="T86" fmla="*/ 238 w 868"/>
                <a:gd name="T87" fmla="*/ 858 h 932"/>
                <a:gd name="T88" fmla="*/ 282 w 868"/>
                <a:gd name="T89" fmla="*/ 886 h 932"/>
                <a:gd name="T90" fmla="*/ 330 w 868"/>
                <a:gd name="T91" fmla="*/ 910 h 932"/>
                <a:gd name="T92" fmla="*/ 380 w 868"/>
                <a:gd name="T93" fmla="*/ 926 h 932"/>
                <a:gd name="T94" fmla="*/ 430 w 868"/>
                <a:gd name="T95" fmla="*/ 932 h 932"/>
                <a:gd name="T96" fmla="*/ 458 w 868"/>
                <a:gd name="T97" fmla="*/ 930 h 932"/>
                <a:gd name="T98" fmla="*/ 512 w 868"/>
                <a:gd name="T99" fmla="*/ 920 h 932"/>
                <a:gd name="T100" fmla="*/ 562 w 868"/>
                <a:gd name="T101" fmla="*/ 900 h 932"/>
                <a:gd name="T102" fmla="*/ 608 w 868"/>
                <a:gd name="T103" fmla="*/ 872 h 932"/>
                <a:gd name="T104" fmla="*/ 630 w 868"/>
                <a:gd name="T105" fmla="*/ 858 h 932"/>
                <a:gd name="T106" fmla="*/ 680 w 868"/>
                <a:gd name="T107" fmla="*/ 798 h 932"/>
                <a:gd name="T108" fmla="*/ 728 w 868"/>
                <a:gd name="T109" fmla="*/ 726 h 932"/>
                <a:gd name="T110" fmla="*/ 768 w 868"/>
                <a:gd name="T111" fmla="*/ 642 h 932"/>
                <a:gd name="T112" fmla="*/ 800 w 868"/>
                <a:gd name="T113" fmla="*/ 548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8" h="932">
                  <a:moveTo>
                    <a:pt x="800" y="522"/>
                  </a:moveTo>
                  <a:lnTo>
                    <a:pt x="822" y="534"/>
                  </a:lnTo>
                  <a:lnTo>
                    <a:pt x="828" y="534"/>
                  </a:lnTo>
                  <a:lnTo>
                    <a:pt x="828" y="534"/>
                  </a:lnTo>
                  <a:lnTo>
                    <a:pt x="838" y="534"/>
                  </a:lnTo>
                  <a:lnTo>
                    <a:pt x="846" y="532"/>
                  </a:lnTo>
                  <a:lnTo>
                    <a:pt x="852" y="530"/>
                  </a:lnTo>
                  <a:lnTo>
                    <a:pt x="858" y="526"/>
                  </a:lnTo>
                  <a:lnTo>
                    <a:pt x="862" y="522"/>
                  </a:lnTo>
                  <a:lnTo>
                    <a:pt x="866" y="516"/>
                  </a:lnTo>
                  <a:lnTo>
                    <a:pt x="868" y="512"/>
                  </a:lnTo>
                  <a:lnTo>
                    <a:pt x="868" y="506"/>
                  </a:lnTo>
                  <a:lnTo>
                    <a:pt x="868" y="262"/>
                  </a:lnTo>
                  <a:lnTo>
                    <a:pt x="868" y="262"/>
                  </a:lnTo>
                  <a:lnTo>
                    <a:pt x="866" y="252"/>
                  </a:lnTo>
                  <a:lnTo>
                    <a:pt x="858" y="242"/>
                  </a:lnTo>
                  <a:lnTo>
                    <a:pt x="852" y="236"/>
                  </a:lnTo>
                  <a:lnTo>
                    <a:pt x="846" y="232"/>
                  </a:lnTo>
                  <a:lnTo>
                    <a:pt x="838" y="230"/>
                  </a:lnTo>
                  <a:lnTo>
                    <a:pt x="828" y="230"/>
                  </a:lnTo>
                  <a:lnTo>
                    <a:pt x="828" y="230"/>
                  </a:lnTo>
                  <a:lnTo>
                    <a:pt x="826" y="230"/>
                  </a:lnTo>
                  <a:lnTo>
                    <a:pt x="824" y="232"/>
                  </a:lnTo>
                  <a:lnTo>
                    <a:pt x="822" y="238"/>
                  </a:lnTo>
                  <a:lnTo>
                    <a:pt x="800" y="238"/>
                  </a:lnTo>
                  <a:lnTo>
                    <a:pt x="800" y="216"/>
                  </a:lnTo>
                  <a:lnTo>
                    <a:pt x="800" y="216"/>
                  </a:lnTo>
                  <a:lnTo>
                    <a:pt x="792" y="184"/>
                  </a:lnTo>
                  <a:lnTo>
                    <a:pt x="784" y="154"/>
                  </a:lnTo>
                  <a:lnTo>
                    <a:pt x="772" y="126"/>
                  </a:lnTo>
                  <a:lnTo>
                    <a:pt x="760" y="98"/>
                  </a:lnTo>
                  <a:lnTo>
                    <a:pt x="746" y="70"/>
                  </a:lnTo>
                  <a:lnTo>
                    <a:pt x="732" y="46"/>
                  </a:lnTo>
                  <a:lnTo>
                    <a:pt x="716" y="22"/>
                  </a:lnTo>
                  <a:lnTo>
                    <a:pt x="700" y="0"/>
                  </a:lnTo>
                  <a:lnTo>
                    <a:pt x="700" y="0"/>
                  </a:lnTo>
                  <a:lnTo>
                    <a:pt x="682" y="16"/>
                  </a:lnTo>
                  <a:lnTo>
                    <a:pt x="664" y="32"/>
                  </a:lnTo>
                  <a:lnTo>
                    <a:pt x="628" y="58"/>
                  </a:lnTo>
                  <a:lnTo>
                    <a:pt x="588" y="82"/>
                  </a:lnTo>
                  <a:lnTo>
                    <a:pt x="548" y="102"/>
                  </a:lnTo>
                  <a:lnTo>
                    <a:pt x="506" y="120"/>
                  </a:lnTo>
                  <a:lnTo>
                    <a:pt x="462" y="136"/>
                  </a:lnTo>
                  <a:lnTo>
                    <a:pt x="420" y="148"/>
                  </a:lnTo>
                  <a:lnTo>
                    <a:pt x="376" y="158"/>
                  </a:lnTo>
                  <a:lnTo>
                    <a:pt x="334" y="166"/>
                  </a:lnTo>
                  <a:lnTo>
                    <a:pt x="292" y="172"/>
                  </a:lnTo>
                  <a:lnTo>
                    <a:pt x="250" y="176"/>
                  </a:lnTo>
                  <a:lnTo>
                    <a:pt x="212" y="180"/>
                  </a:lnTo>
                  <a:lnTo>
                    <a:pt x="144" y="184"/>
                  </a:lnTo>
                  <a:lnTo>
                    <a:pt x="88" y="184"/>
                  </a:lnTo>
                  <a:lnTo>
                    <a:pt x="88" y="184"/>
                  </a:lnTo>
                  <a:lnTo>
                    <a:pt x="74" y="184"/>
                  </a:lnTo>
                  <a:lnTo>
                    <a:pt x="74" y="184"/>
                  </a:lnTo>
                  <a:lnTo>
                    <a:pt x="70" y="192"/>
                  </a:lnTo>
                  <a:lnTo>
                    <a:pt x="68" y="200"/>
                  </a:lnTo>
                  <a:lnTo>
                    <a:pt x="66" y="216"/>
                  </a:lnTo>
                  <a:lnTo>
                    <a:pt x="66" y="238"/>
                  </a:lnTo>
                  <a:lnTo>
                    <a:pt x="46" y="238"/>
                  </a:lnTo>
                  <a:lnTo>
                    <a:pt x="46" y="238"/>
                  </a:lnTo>
                  <a:lnTo>
                    <a:pt x="34" y="236"/>
                  </a:lnTo>
                  <a:lnTo>
                    <a:pt x="24" y="234"/>
                  </a:lnTo>
                  <a:lnTo>
                    <a:pt x="16" y="236"/>
                  </a:lnTo>
                  <a:lnTo>
                    <a:pt x="10" y="238"/>
                  </a:lnTo>
                  <a:lnTo>
                    <a:pt x="4" y="242"/>
                  </a:lnTo>
                  <a:lnTo>
                    <a:pt x="2" y="246"/>
                  </a:lnTo>
                  <a:lnTo>
                    <a:pt x="0" y="254"/>
                  </a:lnTo>
                  <a:lnTo>
                    <a:pt x="0" y="262"/>
                  </a:lnTo>
                  <a:lnTo>
                    <a:pt x="0" y="506"/>
                  </a:lnTo>
                  <a:lnTo>
                    <a:pt x="0" y="506"/>
                  </a:lnTo>
                  <a:lnTo>
                    <a:pt x="2" y="518"/>
                  </a:lnTo>
                  <a:lnTo>
                    <a:pt x="4" y="526"/>
                  </a:lnTo>
                  <a:lnTo>
                    <a:pt x="10" y="532"/>
                  </a:lnTo>
                  <a:lnTo>
                    <a:pt x="16" y="536"/>
                  </a:lnTo>
                  <a:lnTo>
                    <a:pt x="24" y="538"/>
                  </a:lnTo>
                  <a:lnTo>
                    <a:pt x="34" y="538"/>
                  </a:lnTo>
                  <a:lnTo>
                    <a:pt x="46" y="534"/>
                  </a:lnTo>
                  <a:lnTo>
                    <a:pt x="66" y="522"/>
                  </a:lnTo>
                  <a:lnTo>
                    <a:pt x="66" y="548"/>
                  </a:lnTo>
                  <a:lnTo>
                    <a:pt x="66" y="548"/>
                  </a:lnTo>
                  <a:lnTo>
                    <a:pt x="80" y="596"/>
                  </a:lnTo>
                  <a:lnTo>
                    <a:pt x="94" y="642"/>
                  </a:lnTo>
                  <a:lnTo>
                    <a:pt x="112" y="684"/>
                  </a:lnTo>
                  <a:lnTo>
                    <a:pt x="132" y="726"/>
                  </a:lnTo>
                  <a:lnTo>
                    <a:pt x="156" y="764"/>
                  </a:lnTo>
                  <a:lnTo>
                    <a:pt x="180" y="798"/>
                  </a:lnTo>
                  <a:lnTo>
                    <a:pt x="208" y="830"/>
                  </a:lnTo>
                  <a:lnTo>
                    <a:pt x="238" y="858"/>
                  </a:lnTo>
                  <a:lnTo>
                    <a:pt x="238" y="858"/>
                  </a:lnTo>
                  <a:lnTo>
                    <a:pt x="282" y="886"/>
                  </a:lnTo>
                  <a:lnTo>
                    <a:pt x="306" y="900"/>
                  </a:lnTo>
                  <a:lnTo>
                    <a:pt x="330" y="910"/>
                  </a:lnTo>
                  <a:lnTo>
                    <a:pt x="354" y="920"/>
                  </a:lnTo>
                  <a:lnTo>
                    <a:pt x="380" y="926"/>
                  </a:lnTo>
                  <a:lnTo>
                    <a:pt x="404" y="930"/>
                  </a:lnTo>
                  <a:lnTo>
                    <a:pt x="430" y="932"/>
                  </a:lnTo>
                  <a:lnTo>
                    <a:pt x="430" y="932"/>
                  </a:lnTo>
                  <a:lnTo>
                    <a:pt x="458" y="930"/>
                  </a:lnTo>
                  <a:lnTo>
                    <a:pt x="486" y="926"/>
                  </a:lnTo>
                  <a:lnTo>
                    <a:pt x="512" y="920"/>
                  </a:lnTo>
                  <a:lnTo>
                    <a:pt x="538" y="910"/>
                  </a:lnTo>
                  <a:lnTo>
                    <a:pt x="562" y="900"/>
                  </a:lnTo>
                  <a:lnTo>
                    <a:pt x="586" y="886"/>
                  </a:lnTo>
                  <a:lnTo>
                    <a:pt x="608" y="872"/>
                  </a:lnTo>
                  <a:lnTo>
                    <a:pt x="630" y="858"/>
                  </a:lnTo>
                  <a:lnTo>
                    <a:pt x="630" y="858"/>
                  </a:lnTo>
                  <a:lnTo>
                    <a:pt x="656" y="830"/>
                  </a:lnTo>
                  <a:lnTo>
                    <a:pt x="680" y="798"/>
                  </a:lnTo>
                  <a:lnTo>
                    <a:pt x="706" y="764"/>
                  </a:lnTo>
                  <a:lnTo>
                    <a:pt x="728" y="726"/>
                  </a:lnTo>
                  <a:lnTo>
                    <a:pt x="750" y="684"/>
                  </a:lnTo>
                  <a:lnTo>
                    <a:pt x="768" y="642"/>
                  </a:lnTo>
                  <a:lnTo>
                    <a:pt x="786" y="596"/>
                  </a:lnTo>
                  <a:lnTo>
                    <a:pt x="800" y="548"/>
                  </a:lnTo>
                  <a:lnTo>
                    <a:pt x="800" y="5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27"/>
            <p:cNvSpPr>
              <a:spLocks/>
            </p:cNvSpPr>
            <p:nvPr/>
          </p:nvSpPr>
          <p:spPr bwMode="auto">
            <a:xfrm>
              <a:off x="2176463" y="1901825"/>
              <a:ext cx="1790700" cy="1958975"/>
            </a:xfrm>
            <a:custGeom>
              <a:avLst/>
              <a:gdLst>
                <a:gd name="T0" fmla="*/ 282 w 1128"/>
                <a:gd name="T1" fmla="*/ 1108 h 1234"/>
                <a:gd name="T2" fmla="*/ 338 w 1128"/>
                <a:gd name="T3" fmla="*/ 1060 h 1234"/>
                <a:gd name="T4" fmla="*/ 252 w 1128"/>
                <a:gd name="T5" fmla="*/ 970 h 1234"/>
                <a:gd name="T6" fmla="*/ 178 w 1128"/>
                <a:gd name="T7" fmla="*/ 812 h 1234"/>
                <a:gd name="T8" fmla="*/ 132 w 1128"/>
                <a:gd name="T9" fmla="*/ 756 h 1234"/>
                <a:gd name="T10" fmla="*/ 88 w 1128"/>
                <a:gd name="T11" fmla="*/ 714 h 1234"/>
                <a:gd name="T12" fmla="*/ 82 w 1128"/>
                <a:gd name="T13" fmla="*/ 440 h 1234"/>
                <a:gd name="T14" fmla="*/ 106 w 1128"/>
                <a:gd name="T15" fmla="*/ 394 h 1234"/>
                <a:gd name="T16" fmla="*/ 166 w 1128"/>
                <a:gd name="T17" fmla="*/ 370 h 1234"/>
                <a:gd name="T18" fmla="*/ 174 w 1128"/>
                <a:gd name="T19" fmla="*/ 334 h 1234"/>
                <a:gd name="T20" fmla="*/ 192 w 1128"/>
                <a:gd name="T21" fmla="*/ 328 h 1234"/>
                <a:gd name="T22" fmla="*/ 272 w 1128"/>
                <a:gd name="T23" fmla="*/ 328 h 1234"/>
                <a:gd name="T24" fmla="*/ 456 w 1128"/>
                <a:gd name="T25" fmla="*/ 308 h 1234"/>
                <a:gd name="T26" fmla="*/ 622 w 1128"/>
                <a:gd name="T27" fmla="*/ 260 h 1234"/>
                <a:gd name="T28" fmla="*/ 776 w 1128"/>
                <a:gd name="T29" fmla="*/ 170 h 1234"/>
                <a:gd name="T30" fmla="*/ 818 w 1128"/>
                <a:gd name="T31" fmla="*/ 128 h 1234"/>
                <a:gd name="T32" fmla="*/ 830 w 1128"/>
                <a:gd name="T33" fmla="*/ 108 h 1234"/>
                <a:gd name="T34" fmla="*/ 890 w 1128"/>
                <a:gd name="T35" fmla="*/ 194 h 1234"/>
                <a:gd name="T36" fmla="*/ 948 w 1128"/>
                <a:gd name="T37" fmla="*/ 332 h 1234"/>
                <a:gd name="T38" fmla="*/ 988 w 1128"/>
                <a:gd name="T39" fmla="*/ 378 h 1234"/>
                <a:gd name="T40" fmla="*/ 1030 w 1128"/>
                <a:gd name="T41" fmla="*/ 416 h 1234"/>
                <a:gd name="T42" fmla="*/ 1038 w 1128"/>
                <a:gd name="T43" fmla="*/ 684 h 1234"/>
                <a:gd name="T44" fmla="*/ 1012 w 1128"/>
                <a:gd name="T45" fmla="*/ 740 h 1234"/>
                <a:gd name="T46" fmla="*/ 958 w 1128"/>
                <a:gd name="T47" fmla="*/ 764 h 1234"/>
                <a:gd name="T48" fmla="*/ 912 w 1128"/>
                <a:gd name="T49" fmla="*/ 896 h 1234"/>
                <a:gd name="T50" fmla="*/ 816 w 1128"/>
                <a:gd name="T51" fmla="*/ 1032 h 1234"/>
                <a:gd name="T52" fmla="*/ 828 w 1128"/>
                <a:gd name="T53" fmla="*/ 1088 h 1234"/>
                <a:gd name="T54" fmla="*/ 856 w 1128"/>
                <a:gd name="T55" fmla="*/ 1134 h 1234"/>
                <a:gd name="T56" fmla="*/ 904 w 1128"/>
                <a:gd name="T57" fmla="*/ 1170 h 1234"/>
                <a:gd name="T58" fmla="*/ 1016 w 1128"/>
                <a:gd name="T59" fmla="*/ 1212 h 1234"/>
                <a:gd name="T60" fmla="*/ 1128 w 1128"/>
                <a:gd name="T61" fmla="*/ 726 h 1234"/>
                <a:gd name="T62" fmla="*/ 1122 w 1128"/>
                <a:gd name="T63" fmla="*/ 590 h 1234"/>
                <a:gd name="T64" fmla="*/ 1098 w 1128"/>
                <a:gd name="T65" fmla="*/ 436 h 1234"/>
                <a:gd name="T66" fmla="*/ 1056 w 1128"/>
                <a:gd name="T67" fmla="*/ 312 h 1234"/>
                <a:gd name="T68" fmla="*/ 1000 w 1128"/>
                <a:gd name="T69" fmla="*/ 214 h 1234"/>
                <a:gd name="T70" fmla="*/ 918 w 1128"/>
                <a:gd name="T71" fmla="*/ 122 h 1234"/>
                <a:gd name="T72" fmla="*/ 778 w 1128"/>
                <a:gd name="T73" fmla="*/ 36 h 1234"/>
                <a:gd name="T74" fmla="*/ 684 w 1128"/>
                <a:gd name="T75" fmla="*/ 6 h 1234"/>
                <a:gd name="T76" fmla="*/ 582 w 1128"/>
                <a:gd name="T77" fmla="*/ 6 h 1234"/>
                <a:gd name="T78" fmla="*/ 512 w 1128"/>
                <a:gd name="T79" fmla="*/ 2 h 1234"/>
                <a:gd name="T80" fmla="*/ 414 w 1128"/>
                <a:gd name="T81" fmla="*/ 12 h 1234"/>
                <a:gd name="T82" fmla="*/ 308 w 1128"/>
                <a:gd name="T83" fmla="*/ 52 h 1234"/>
                <a:gd name="T84" fmla="*/ 168 w 1128"/>
                <a:gd name="T85" fmla="*/ 154 h 1234"/>
                <a:gd name="T86" fmla="*/ 106 w 1128"/>
                <a:gd name="T87" fmla="*/ 236 h 1234"/>
                <a:gd name="T88" fmla="*/ 54 w 1128"/>
                <a:gd name="T89" fmla="*/ 340 h 1234"/>
                <a:gd name="T90" fmla="*/ 18 w 1128"/>
                <a:gd name="T91" fmla="*/ 472 h 1234"/>
                <a:gd name="T92" fmla="*/ 0 w 1128"/>
                <a:gd name="T93" fmla="*/ 634 h 1234"/>
                <a:gd name="T94" fmla="*/ 0 w 1128"/>
                <a:gd name="T95" fmla="*/ 1234 h 1234"/>
                <a:gd name="T96" fmla="*/ 154 w 1128"/>
                <a:gd name="T97" fmla="*/ 1198 h 1234"/>
                <a:gd name="T98" fmla="*/ 236 w 1128"/>
                <a:gd name="T99" fmla="*/ 1158 h 1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28" h="1234">
                  <a:moveTo>
                    <a:pt x="264" y="1134"/>
                  </a:moveTo>
                  <a:lnTo>
                    <a:pt x="264" y="1134"/>
                  </a:lnTo>
                  <a:lnTo>
                    <a:pt x="272" y="1120"/>
                  </a:lnTo>
                  <a:lnTo>
                    <a:pt x="282" y="1108"/>
                  </a:lnTo>
                  <a:lnTo>
                    <a:pt x="290" y="1096"/>
                  </a:lnTo>
                  <a:lnTo>
                    <a:pt x="300" y="1088"/>
                  </a:lnTo>
                  <a:lnTo>
                    <a:pt x="320" y="1072"/>
                  </a:lnTo>
                  <a:lnTo>
                    <a:pt x="338" y="1060"/>
                  </a:lnTo>
                  <a:lnTo>
                    <a:pt x="338" y="1060"/>
                  </a:lnTo>
                  <a:lnTo>
                    <a:pt x="306" y="1032"/>
                  </a:lnTo>
                  <a:lnTo>
                    <a:pt x="278" y="1002"/>
                  </a:lnTo>
                  <a:lnTo>
                    <a:pt x="252" y="970"/>
                  </a:lnTo>
                  <a:lnTo>
                    <a:pt x="230" y="934"/>
                  </a:lnTo>
                  <a:lnTo>
                    <a:pt x="210" y="896"/>
                  </a:lnTo>
                  <a:lnTo>
                    <a:pt x="194" y="856"/>
                  </a:lnTo>
                  <a:lnTo>
                    <a:pt x="178" y="812"/>
                  </a:lnTo>
                  <a:lnTo>
                    <a:pt x="166" y="764"/>
                  </a:lnTo>
                  <a:lnTo>
                    <a:pt x="166" y="764"/>
                  </a:lnTo>
                  <a:lnTo>
                    <a:pt x="148" y="762"/>
                  </a:lnTo>
                  <a:lnTo>
                    <a:pt x="132" y="756"/>
                  </a:lnTo>
                  <a:lnTo>
                    <a:pt x="118" y="750"/>
                  </a:lnTo>
                  <a:lnTo>
                    <a:pt x="106" y="740"/>
                  </a:lnTo>
                  <a:lnTo>
                    <a:pt x="96" y="728"/>
                  </a:lnTo>
                  <a:lnTo>
                    <a:pt x="88" y="714"/>
                  </a:lnTo>
                  <a:lnTo>
                    <a:pt x="84" y="698"/>
                  </a:lnTo>
                  <a:lnTo>
                    <a:pt x="82" y="684"/>
                  </a:lnTo>
                  <a:lnTo>
                    <a:pt x="82" y="440"/>
                  </a:lnTo>
                  <a:lnTo>
                    <a:pt x="82" y="440"/>
                  </a:lnTo>
                  <a:lnTo>
                    <a:pt x="84" y="428"/>
                  </a:lnTo>
                  <a:lnTo>
                    <a:pt x="88" y="416"/>
                  </a:lnTo>
                  <a:lnTo>
                    <a:pt x="96" y="404"/>
                  </a:lnTo>
                  <a:lnTo>
                    <a:pt x="106" y="394"/>
                  </a:lnTo>
                  <a:lnTo>
                    <a:pt x="118" y="384"/>
                  </a:lnTo>
                  <a:lnTo>
                    <a:pt x="132" y="378"/>
                  </a:lnTo>
                  <a:lnTo>
                    <a:pt x="148" y="372"/>
                  </a:lnTo>
                  <a:lnTo>
                    <a:pt x="166" y="370"/>
                  </a:lnTo>
                  <a:lnTo>
                    <a:pt x="166" y="370"/>
                  </a:lnTo>
                  <a:lnTo>
                    <a:pt x="168" y="358"/>
                  </a:lnTo>
                  <a:lnTo>
                    <a:pt x="172" y="346"/>
                  </a:lnTo>
                  <a:lnTo>
                    <a:pt x="174" y="334"/>
                  </a:lnTo>
                  <a:lnTo>
                    <a:pt x="176" y="324"/>
                  </a:lnTo>
                  <a:lnTo>
                    <a:pt x="176" y="324"/>
                  </a:lnTo>
                  <a:lnTo>
                    <a:pt x="182" y="328"/>
                  </a:lnTo>
                  <a:lnTo>
                    <a:pt x="192" y="328"/>
                  </a:lnTo>
                  <a:lnTo>
                    <a:pt x="218" y="330"/>
                  </a:lnTo>
                  <a:lnTo>
                    <a:pt x="218" y="330"/>
                  </a:lnTo>
                  <a:lnTo>
                    <a:pt x="218" y="330"/>
                  </a:lnTo>
                  <a:lnTo>
                    <a:pt x="272" y="328"/>
                  </a:lnTo>
                  <a:lnTo>
                    <a:pt x="340" y="324"/>
                  </a:lnTo>
                  <a:lnTo>
                    <a:pt x="378" y="320"/>
                  </a:lnTo>
                  <a:lnTo>
                    <a:pt x="416" y="314"/>
                  </a:lnTo>
                  <a:lnTo>
                    <a:pt x="456" y="308"/>
                  </a:lnTo>
                  <a:lnTo>
                    <a:pt x="498" y="300"/>
                  </a:lnTo>
                  <a:lnTo>
                    <a:pt x="540" y="288"/>
                  </a:lnTo>
                  <a:lnTo>
                    <a:pt x="582" y="276"/>
                  </a:lnTo>
                  <a:lnTo>
                    <a:pt x="622" y="260"/>
                  </a:lnTo>
                  <a:lnTo>
                    <a:pt x="664" y="242"/>
                  </a:lnTo>
                  <a:lnTo>
                    <a:pt x="704" y="222"/>
                  </a:lnTo>
                  <a:lnTo>
                    <a:pt x="740" y="198"/>
                  </a:lnTo>
                  <a:lnTo>
                    <a:pt x="776" y="170"/>
                  </a:lnTo>
                  <a:lnTo>
                    <a:pt x="810" y="140"/>
                  </a:lnTo>
                  <a:lnTo>
                    <a:pt x="810" y="140"/>
                  </a:lnTo>
                  <a:lnTo>
                    <a:pt x="814" y="134"/>
                  </a:lnTo>
                  <a:lnTo>
                    <a:pt x="818" y="128"/>
                  </a:lnTo>
                  <a:lnTo>
                    <a:pt x="822" y="124"/>
                  </a:lnTo>
                  <a:lnTo>
                    <a:pt x="830" y="122"/>
                  </a:lnTo>
                  <a:lnTo>
                    <a:pt x="830" y="122"/>
                  </a:lnTo>
                  <a:lnTo>
                    <a:pt x="830" y="108"/>
                  </a:lnTo>
                  <a:lnTo>
                    <a:pt x="830" y="108"/>
                  </a:lnTo>
                  <a:lnTo>
                    <a:pt x="850" y="134"/>
                  </a:lnTo>
                  <a:lnTo>
                    <a:pt x="870" y="164"/>
                  </a:lnTo>
                  <a:lnTo>
                    <a:pt x="890" y="194"/>
                  </a:lnTo>
                  <a:lnTo>
                    <a:pt x="906" y="226"/>
                  </a:lnTo>
                  <a:lnTo>
                    <a:pt x="922" y="260"/>
                  </a:lnTo>
                  <a:lnTo>
                    <a:pt x="936" y="296"/>
                  </a:lnTo>
                  <a:lnTo>
                    <a:pt x="948" y="332"/>
                  </a:lnTo>
                  <a:lnTo>
                    <a:pt x="958" y="370"/>
                  </a:lnTo>
                  <a:lnTo>
                    <a:pt x="958" y="370"/>
                  </a:lnTo>
                  <a:lnTo>
                    <a:pt x="974" y="372"/>
                  </a:lnTo>
                  <a:lnTo>
                    <a:pt x="988" y="378"/>
                  </a:lnTo>
                  <a:lnTo>
                    <a:pt x="1000" y="384"/>
                  </a:lnTo>
                  <a:lnTo>
                    <a:pt x="1012" y="394"/>
                  </a:lnTo>
                  <a:lnTo>
                    <a:pt x="1024" y="404"/>
                  </a:lnTo>
                  <a:lnTo>
                    <a:pt x="1030" y="416"/>
                  </a:lnTo>
                  <a:lnTo>
                    <a:pt x="1036" y="428"/>
                  </a:lnTo>
                  <a:lnTo>
                    <a:pt x="1038" y="440"/>
                  </a:lnTo>
                  <a:lnTo>
                    <a:pt x="1038" y="684"/>
                  </a:lnTo>
                  <a:lnTo>
                    <a:pt x="1038" y="684"/>
                  </a:lnTo>
                  <a:lnTo>
                    <a:pt x="1036" y="698"/>
                  </a:lnTo>
                  <a:lnTo>
                    <a:pt x="1030" y="714"/>
                  </a:lnTo>
                  <a:lnTo>
                    <a:pt x="1024" y="728"/>
                  </a:lnTo>
                  <a:lnTo>
                    <a:pt x="1012" y="740"/>
                  </a:lnTo>
                  <a:lnTo>
                    <a:pt x="1000" y="750"/>
                  </a:lnTo>
                  <a:lnTo>
                    <a:pt x="988" y="756"/>
                  </a:lnTo>
                  <a:lnTo>
                    <a:pt x="974" y="762"/>
                  </a:lnTo>
                  <a:lnTo>
                    <a:pt x="958" y="764"/>
                  </a:lnTo>
                  <a:lnTo>
                    <a:pt x="958" y="764"/>
                  </a:lnTo>
                  <a:lnTo>
                    <a:pt x="946" y="812"/>
                  </a:lnTo>
                  <a:lnTo>
                    <a:pt x="932" y="856"/>
                  </a:lnTo>
                  <a:lnTo>
                    <a:pt x="912" y="896"/>
                  </a:lnTo>
                  <a:lnTo>
                    <a:pt x="892" y="934"/>
                  </a:lnTo>
                  <a:lnTo>
                    <a:pt x="868" y="970"/>
                  </a:lnTo>
                  <a:lnTo>
                    <a:pt x="842" y="1002"/>
                  </a:lnTo>
                  <a:lnTo>
                    <a:pt x="816" y="1032"/>
                  </a:lnTo>
                  <a:lnTo>
                    <a:pt x="788" y="1060"/>
                  </a:lnTo>
                  <a:lnTo>
                    <a:pt x="788" y="1060"/>
                  </a:lnTo>
                  <a:lnTo>
                    <a:pt x="808" y="1072"/>
                  </a:lnTo>
                  <a:lnTo>
                    <a:pt x="828" y="1088"/>
                  </a:lnTo>
                  <a:lnTo>
                    <a:pt x="836" y="1096"/>
                  </a:lnTo>
                  <a:lnTo>
                    <a:pt x="844" y="1108"/>
                  </a:lnTo>
                  <a:lnTo>
                    <a:pt x="850" y="1120"/>
                  </a:lnTo>
                  <a:lnTo>
                    <a:pt x="856" y="1134"/>
                  </a:lnTo>
                  <a:lnTo>
                    <a:pt x="856" y="1134"/>
                  </a:lnTo>
                  <a:lnTo>
                    <a:pt x="870" y="1146"/>
                  </a:lnTo>
                  <a:lnTo>
                    <a:pt x="886" y="1158"/>
                  </a:lnTo>
                  <a:lnTo>
                    <a:pt x="904" y="1170"/>
                  </a:lnTo>
                  <a:lnTo>
                    <a:pt x="926" y="1180"/>
                  </a:lnTo>
                  <a:lnTo>
                    <a:pt x="946" y="1190"/>
                  </a:lnTo>
                  <a:lnTo>
                    <a:pt x="970" y="1198"/>
                  </a:lnTo>
                  <a:lnTo>
                    <a:pt x="1016" y="1212"/>
                  </a:lnTo>
                  <a:lnTo>
                    <a:pt x="1058" y="1222"/>
                  </a:lnTo>
                  <a:lnTo>
                    <a:pt x="1094" y="1228"/>
                  </a:lnTo>
                  <a:lnTo>
                    <a:pt x="1128" y="1234"/>
                  </a:lnTo>
                  <a:lnTo>
                    <a:pt x="1128" y="726"/>
                  </a:lnTo>
                  <a:lnTo>
                    <a:pt x="1128" y="726"/>
                  </a:lnTo>
                  <a:lnTo>
                    <a:pt x="1128" y="678"/>
                  </a:lnTo>
                  <a:lnTo>
                    <a:pt x="1126" y="634"/>
                  </a:lnTo>
                  <a:lnTo>
                    <a:pt x="1122" y="590"/>
                  </a:lnTo>
                  <a:lnTo>
                    <a:pt x="1118" y="550"/>
                  </a:lnTo>
                  <a:lnTo>
                    <a:pt x="1112" y="510"/>
                  </a:lnTo>
                  <a:lnTo>
                    <a:pt x="1106" y="472"/>
                  </a:lnTo>
                  <a:lnTo>
                    <a:pt x="1098" y="436"/>
                  </a:lnTo>
                  <a:lnTo>
                    <a:pt x="1088" y="404"/>
                  </a:lnTo>
                  <a:lnTo>
                    <a:pt x="1078" y="372"/>
                  </a:lnTo>
                  <a:lnTo>
                    <a:pt x="1068" y="340"/>
                  </a:lnTo>
                  <a:lnTo>
                    <a:pt x="1056" y="312"/>
                  </a:lnTo>
                  <a:lnTo>
                    <a:pt x="1042" y="286"/>
                  </a:lnTo>
                  <a:lnTo>
                    <a:pt x="1030" y="260"/>
                  </a:lnTo>
                  <a:lnTo>
                    <a:pt x="1014" y="236"/>
                  </a:lnTo>
                  <a:lnTo>
                    <a:pt x="1000" y="214"/>
                  </a:lnTo>
                  <a:lnTo>
                    <a:pt x="984" y="192"/>
                  </a:lnTo>
                  <a:lnTo>
                    <a:pt x="968" y="174"/>
                  </a:lnTo>
                  <a:lnTo>
                    <a:pt x="952" y="154"/>
                  </a:lnTo>
                  <a:lnTo>
                    <a:pt x="918" y="122"/>
                  </a:lnTo>
                  <a:lnTo>
                    <a:pt x="882" y="94"/>
                  </a:lnTo>
                  <a:lnTo>
                    <a:pt x="848" y="70"/>
                  </a:lnTo>
                  <a:lnTo>
                    <a:pt x="812" y="52"/>
                  </a:lnTo>
                  <a:lnTo>
                    <a:pt x="778" y="36"/>
                  </a:lnTo>
                  <a:lnTo>
                    <a:pt x="744" y="22"/>
                  </a:lnTo>
                  <a:lnTo>
                    <a:pt x="712" y="12"/>
                  </a:lnTo>
                  <a:lnTo>
                    <a:pt x="712" y="12"/>
                  </a:lnTo>
                  <a:lnTo>
                    <a:pt x="684" y="6"/>
                  </a:lnTo>
                  <a:lnTo>
                    <a:pt x="660" y="2"/>
                  </a:lnTo>
                  <a:lnTo>
                    <a:pt x="636" y="0"/>
                  </a:lnTo>
                  <a:lnTo>
                    <a:pt x="616" y="2"/>
                  </a:lnTo>
                  <a:lnTo>
                    <a:pt x="582" y="6"/>
                  </a:lnTo>
                  <a:lnTo>
                    <a:pt x="560" y="10"/>
                  </a:lnTo>
                  <a:lnTo>
                    <a:pt x="560" y="10"/>
                  </a:lnTo>
                  <a:lnTo>
                    <a:pt x="542" y="6"/>
                  </a:lnTo>
                  <a:lnTo>
                    <a:pt x="512" y="2"/>
                  </a:lnTo>
                  <a:lnTo>
                    <a:pt x="492" y="0"/>
                  </a:lnTo>
                  <a:lnTo>
                    <a:pt x="468" y="2"/>
                  </a:lnTo>
                  <a:lnTo>
                    <a:pt x="442" y="6"/>
                  </a:lnTo>
                  <a:lnTo>
                    <a:pt x="414" y="12"/>
                  </a:lnTo>
                  <a:lnTo>
                    <a:pt x="414" y="12"/>
                  </a:lnTo>
                  <a:lnTo>
                    <a:pt x="380" y="22"/>
                  </a:lnTo>
                  <a:lnTo>
                    <a:pt x="344" y="36"/>
                  </a:lnTo>
                  <a:lnTo>
                    <a:pt x="308" y="52"/>
                  </a:lnTo>
                  <a:lnTo>
                    <a:pt x="272" y="70"/>
                  </a:lnTo>
                  <a:lnTo>
                    <a:pt x="236" y="94"/>
                  </a:lnTo>
                  <a:lnTo>
                    <a:pt x="202" y="122"/>
                  </a:lnTo>
                  <a:lnTo>
                    <a:pt x="168" y="154"/>
                  </a:lnTo>
                  <a:lnTo>
                    <a:pt x="150" y="174"/>
                  </a:lnTo>
                  <a:lnTo>
                    <a:pt x="136" y="192"/>
                  </a:lnTo>
                  <a:lnTo>
                    <a:pt x="120" y="214"/>
                  </a:lnTo>
                  <a:lnTo>
                    <a:pt x="106" y="236"/>
                  </a:lnTo>
                  <a:lnTo>
                    <a:pt x="92" y="260"/>
                  </a:lnTo>
                  <a:lnTo>
                    <a:pt x="78" y="286"/>
                  </a:lnTo>
                  <a:lnTo>
                    <a:pt x="66" y="312"/>
                  </a:lnTo>
                  <a:lnTo>
                    <a:pt x="54" y="340"/>
                  </a:lnTo>
                  <a:lnTo>
                    <a:pt x="44" y="372"/>
                  </a:lnTo>
                  <a:lnTo>
                    <a:pt x="34" y="404"/>
                  </a:lnTo>
                  <a:lnTo>
                    <a:pt x="26" y="436"/>
                  </a:lnTo>
                  <a:lnTo>
                    <a:pt x="18" y="472"/>
                  </a:lnTo>
                  <a:lnTo>
                    <a:pt x="12" y="510"/>
                  </a:lnTo>
                  <a:lnTo>
                    <a:pt x="6" y="550"/>
                  </a:lnTo>
                  <a:lnTo>
                    <a:pt x="2" y="590"/>
                  </a:lnTo>
                  <a:lnTo>
                    <a:pt x="0" y="634"/>
                  </a:lnTo>
                  <a:lnTo>
                    <a:pt x="0" y="678"/>
                  </a:lnTo>
                  <a:lnTo>
                    <a:pt x="0" y="726"/>
                  </a:lnTo>
                  <a:lnTo>
                    <a:pt x="0" y="1234"/>
                  </a:lnTo>
                  <a:lnTo>
                    <a:pt x="0" y="1234"/>
                  </a:lnTo>
                  <a:lnTo>
                    <a:pt x="32" y="1228"/>
                  </a:lnTo>
                  <a:lnTo>
                    <a:pt x="68" y="1222"/>
                  </a:lnTo>
                  <a:lnTo>
                    <a:pt x="110" y="1212"/>
                  </a:lnTo>
                  <a:lnTo>
                    <a:pt x="154" y="1198"/>
                  </a:lnTo>
                  <a:lnTo>
                    <a:pt x="176" y="1190"/>
                  </a:lnTo>
                  <a:lnTo>
                    <a:pt x="198" y="1180"/>
                  </a:lnTo>
                  <a:lnTo>
                    <a:pt x="218" y="1170"/>
                  </a:lnTo>
                  <a:lnTo>
                    <a:pt x="236" y="1158"/>
                  </a:lnTo>
                  <a:lnTo>
                    <a:pt x="252" y="1146"/>
                  </a:lnTo>
                  <a:lnTo>
                    <a:pt x="264" y="1134"/>
                  </a:lnTo>
                  <a:lnTo>
                    <a:pt x="264" y="1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8"/>
            <p:cNvSpPr>
              <a:spLocks/>
            </p:cNvSpPr>
            <p:nvPr/>
          </p:nvSpPr>
          <p:spPr bwMode="auto">
            <a:xfrm>
              <a:off x="2697163" y="3600450"/>
              <a:ext cx="730250" cy="714375"/>
            </a:xfrm>
            <a:custGeom>
              <a:avLst/>
              <a:gdLst>
                <a:gd name="T0" fmla="*/ 460 w 460"/>
                <a:gd name="T1" fmla="*/ 48 h 450"/>
                <a:gd name="T2" fmla="*/ 460 w 460"/>
                <a:gd name="T3" fmla="*/ 48 h 450"/>
                <a:gd name="T4" fmla="*/ 458 w 460"/>
                <a:gd name="T5" fmla="*/ 30 h 450"/>
                <a:gd name="T6" fmla="*/ 454 w 460"/>
                <a:gd name="T7" fmla="*/ 16 h 450"/>
                <a:gd name="T8" fmla="*/ 452 w 460"/>
                <a:gd name="T9" fmla="*/ 6 h 450"/>
                <a:gd name="T10" fmla="*/ 450 w 460"/>
                <a:gd name="T11" fmla="*/ 0 h 450"/>
                <a:gd name="T12" fmla="*/ 450 w 460"/>
                <a:gd name="T13" fmla="*/ 0 h 450"/>
                <a:gd name="T14" fmla="*/ 426 w 460"/>
                <a:gd name="T15" fmla="*/ 14 h 450"/>
                <a:gd name="T16" fmla="*/ 400 w 460"/>
                <a:gd name="T17" fmla="*/ 28 h 450"/>
                <a:gd name="T18" fmla="*/ 374 w 460"/>
                <a:gd name="T19" fmla="*/ 40 h 450"/>
                <a:gd name="T20" fmla="*/ 346 w 460"/>
                <a:gd name="T21" fmla="*/ 50 h 450"/>
                <a:gd name="T22" fmla="*/ 318 w 460"/>
                <a:gd name="T23" fmla="*/ 58 h 450"/>
                <a:gd name="T24" fmla="*/ 290 w 460"/>
                <a:gd name="T25" fmla="*/ 64 h 450"/>
                <a:gd name="T26" fmla="*/ 262 w 460"/>
                <a:gd name="T27" fmla="*/ 68 h 450"/>
                <a:gd name="T28" fmla="*/ 232 w 460"/>
                <a:gd name="T29" fmla="*/ 70 h 450"/>
                <a:gd name="T30" fmla="*/ 232 w 460"/>
                <a:gd name="T31" fmla="*/ 70 h 450"/>
                <a:gd name="T32" fmla="*/ 202 w 460"/>
                <a:gd name="T33" fmla="*/ 68 h 450"/>
                <a:gd name="T34" fmla="*/ 172 w 460"/>
                <a:gd name="T35" fmla="*/ 64 h 450"/>
                <a:gd name="T36" fmla="*/ 144 w 460"/>
                <a:gd name="T37" fmla="*/ 58 h 450"/>
                <a:gd name="T38" fmla="*/ 116 w 460"/>
                <a:gd name="T39" fmla="*/ 50 h 450"/>
                <a:gd name="T40" fmla="*/ 88 w 460"/>
                <a:gd name="T41" fmla="*/ 40 h 450"/>
                <a:gd name="T42" fmla="*/ 64 w 460"/>
                <a:gd name="T43" fmla="*/ 28 h 450"/>
                <a:gd name="T44" fmla="*/ 40 w 460"/>
                <a:gd name="T45" fmla="*/ 14 h 450"/>
                <a:gd name="T46" fmla="*/ 18 w 460"/>
                <a:gd name="T47" fmla="*/ 0 h 450"/>
                <a:gd name="T48" fmla="*/ 18 w 460"/>
                <a:gd name="T49" fmla="*/ 0 h 450"/>
                <a:gd name="T50" fmla="*/ 14 w 460"/>
                <a:gd name="T51" fmla="*/ 6 h 450"/>
                <a:gd name="T52" fmla="*/ 12 w 460"/>
                <a:gd name="T53" fmla="*/ 16 h 450"/>
                <a:gd name="T54" fmla="*/ 10 w 460"/>
                <a:gd name="T55" fmla="*/ 48 h 450"/>
                <a:gd name="T56" fmla="*/ 10 w 460"/>
                <a:gd name="T57" fmla="*/ 48 h 450"/>
                <a:gd name="T58" fmla="*/ 10 w 460"/>
                <a:gd name="T59" fmla="*/ 76 h 450"/>
                <a:gd name="T60" fmla="*/ 6 w 460"/>
                <a:gd name="T61" fmla="*/ 92 h 450"/>
                <a:gd name="T62" fmla="*/ 0 w 460"/>
                <a:gd name="T63" fmla="*/ 110 h 450"/>
                <a:gd name="T64" fmla="*/ 168 w 460"/>
                <a:gd name="T65" fmla="*/ 444 h 450"/>
                <a:gd name="T66" fmla="*/ 168 w 460"/>
                <a:gd name="T67" fmla="*/ 444 h 450"/>
                <a:gd name="T68" fmla="*/ 196 w 460"/>
                <a:gd name="T69" fmla="*/ 446 h 450"/>
                <a:gd name="T70" fmla="*/ 224 w 460"/>
                <a:gd name="T71" fmla="*/ 450 h 450"/>
                <a:gd name="T72" fmla="*/ 238 w 460"/>
                <a:gd name="T73" fmla="*/ 450 h 450"/>
                <a:gd name="T74" fmla="*/ 254 w 460"/>
                <a:gd name="T75" fmla="*/ 450 h 450"/>
                <a:gd name="T76" fmla="*/ 272 w 460"/>
                <a:gd name="T77" fmla="*/ 448 h 450"/>
                <a:gd name="T78" fmla="*/ 290 w 460"/>
                <a:gd name="T79" fmla="*/ 444 h 450"/>
                <a:gd name="T80" fmla="*/ 460 w 460"/>
                <a:gd name="T81" fmla="*/ 110 h 450"/>
                <a:gd name="T82" fmla="*/ 460 w 460"/>
                <a:gd name="T83" fmla="*/ 110 h 450"/>
                <a:gd name="T84" fmla="*/ 460 w 460"/>
                <a:gd name="T85" fmla="*/ 48 h 450"/>
                <a:gd name="T86" fmla="*/ 460 w 460"/>
                <a:gd name="T87" fmla="*/ 4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0" h="450">
                  <a:moveTo>
                    <a:pt x="460" y="48"/>
                  </a:moveTo>
                  <a:lnTo>
                    <a:pt x="460" y="48"/>
                  </a:lnTo>
                  <a:lnTo>
                    <a:pt x="458" y="30"/>
                  </a:lnTo>
                  <a:lnTo>
                    <a:pt x="454" y="16"/>
                  </a:lnTo>
                  <a:lnTo>
                    <a:pt x="452" y="6"/>
                  </a:lnTo>
                  <a:lnTo>
                    <a:pt x="450" y="0"/>
                  </a:lnTo>
                  <a:lnTo>
                    <a:pt x="450" y="0"/>
                  </a:lnTo>
                  <a:lnTo>
                    <a:pt x="426" y="14"/>
                  </a:lnTo>
                  <a:lnTo>
                    <a:pt x="400" y="28"/>
                  </a:lnTo>
                  <a:lnTo>
                    <a:pt x="374" y="40"/>
                  </a:lnTo>
                  <a:lnTo>
                    <a:pt x="346" y="50"/>
                  </a:lnTo>
                  <a:lnTo>
                    <a:pt x="318" y="58"/>
                  </a:lnTo>
                  <a:lnTo>
                    <a:pt x="290" y="64"/>
                  </a:lnTo>
                  <a:lnTo>
                    <a:pt x="262" y="68"/>
                  </a:lnTo>
                  <a:lnTo>
                    <a:pt x="232" y="70"/>
                  </a:lnTo>
                  <a:lnTo>
                    <a:pt x="232" y="70"/>
                  </a:lnTo>
                  <a:lnTo>
                    <a:pt x="202" y="68"/>
                  </a:lnTo>
                  <a:lnTo>
                    <a:pt x="172" y="64"/>
                  </a:lnTo>
                  <a:lnTo>
                    <a:pt x="144" y="58"/>
                  </a:lnTo>
                  <a:lnTo>
                    <a:pt x="116" y="50"/>
                  </a:lnTo>
                  <a:lnTo>
                    <a:pt x="88" y="40"/>
                  </a:lnTo>
                  <a:lnTo>
                    <a:pt x="64" y="28"/>
                  </a:lnTo>
                  <a:lnTo>
                    <a:pt x="40" y="14"/>
                  </a:lnTo>
                  <a:lnTo>
                    <a:pt x="18" y="0"/>
                  </a:lnTo>
                  <a:lnTo>
                    <a:pt x="18" y="0"/>
                  </a:lnTo>
                  <a:lnTo>
                    <a:pt x="14" y="6"/>
                  </a:lnTo>
                  <a:lnTo>
                    <a:pt x="12" y="16"/>
                  </a:lnTo>
                  <a:lnTo>
                    <a:pt x="10" y="48"/>
                  </a:lnTo>
                  <a:lnTo>
                    <a:pt x="10" y="48"/>
                  </a:lnTo>
                  <a:lnTo>
                    <a:pt x="10" y="76"/>
                  </a:lnTo>
                  <a:lnTo>
                    <a:pt x="6" y="92"/>
                  </a:lnTo>
                  <a:lnTo>
                    <a:pt x="0" y="110"/>
                  </a:lnTo>
                  <a:lnTo>
                    <a:pt x="168" y="444"/>
                  </a:lnTo>
                  <a:lnTo>
                    <a:pt x="168" y="444"/>
                  </a:lnTo>
                  <a:lnTo>
                    <a:pt x="196" y="446"/>
                  </a:lnTo>
                  <a:lnTo>
                    <a:pt x="224" y="450"/>
                  </a:lnTo>
                  <a:lnTo>
                    <a:pt x="238" y="450"/>
                  </a:lnTo>
                  <a:lnTo>
                    <a:pt x="254" y="450"/>
                  </a:lnTo>
                  <a:lnTo>
                    <a:pt x="272" y="448"/>
                  </a:lnTo>
                  <a:lnTo>
                    <a:pt x="290" y="444"/>
                  </a:lnTo>
                  <a:lnTo>
                    <a:pt x="460" y="110"/>
                  </a:lnTo>
                  <a:lnTo>
                    <a:pt x="460" y="110"/>
                  </a:lnTo>
                  <a:lnTo>
                    <a:pt x="460" y="48"/>
                  </a:lnTo>
                  <a:lnTo>
                    <a:pt x="460" y="4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29"/>
            <p:cNvSpPr>
              <a:spLocks noEditPoints="1"/>
            </p:cNvSpPr>
            <p:nvPr/>
          </p:nvSpPr>
          <p:spPr bwMode="auto">
            <a:xfrm>
              <a:off x="1862138" y="4035425"/>
              <a:ext cx="2400300" cy="1431925"/>
            </a:xfrm>
            <a:custGeom>
              <a:avLst/>
              <a:gdLst>
                <a:gd name="T0" fmla="*/ 1220 w 1512"/>
                <a:gd name="T1" fmla="*/ 18 h 902"/>
                <a:gd name="T2" fmla="*/ 1134 w 1512"/>
                <a:gd name="T3" fmla="*/ 16 h 902"/>
                <a:gd name="T4" fmla="*/ 1074 w 1512"/>
                <a:gd name="T5" fmla="*/ 100 h 902"/>
                <a:gd name="T6" fmla="*/ 994 w 1512"/>
                <a:gd name="T7" fmla="*/ 160 h 902"/>
                <a:gd name="T8" fmla="*/ 878 w 1512"/>
                <a:gd name="T9" fmla="*/ 200 h 902"/>
                <a:gd name="T10" fmla="*/ 648 w 1512"/>
                <a:gd name="T11" fmla="*/ 200 h 902"/>
                <a:gd name="T12" fmla="*/ 556 w 1512"/>
                <a:gd name="T13" fmla="*/ 174 h 902"/>
                <a:gd name="T14" fmla="*/ 466 w 1512"/>
                <a:gd name="T15" fmla="*/ 116 h 902"/>
                <a:gd name="T16" fmla="*/ 402 w 1512"/>
                <a:gd name="T17" fmla="*/ 40 h 902"/>
                <a:gd name="T18" fmla="*/ 326 w 1512"/>
                <a:gd name="T19" fmla="*/ 14 h 902"/>
                <a:gd name="T20" fmla="*/ 242 w 1512"/>
                <a:gd name="T21" fmla="*/ 22 h 902"/>
                <a:gd name="T22" fmla="*/ 140 w 1512"/>
                <a:gd name="T23" fmla="*/ 70 h 902"/>
                <a:gd name="T24" fmla="*/ 60 w 1512"/>
                <a:gd name="T25" fmla="*/ 168 h 902"/>
                <a:gd name="T26" fmla="*/ 10 w 1512"/>
                <a:gd name="T27" fmla="*/ 304 h 902"/>
                <a:gd name="T28" fmla="*/ 0 w 1512"/>
                <a:gd name="T29" fmla="*/ 694 h 902"/>
                <a:gd name="T30" fmla="*/ 12 w 1512"/>
                <a:gd name="T31" fmla="*/ 750 h 902"/>
                <a:gd name="T32" fmla="*/ 68 w 1512"/>
                <a:gd name="T33" fmla="*/ 806 h 902"/>
                <a:gd name="T34" fmla="*/ 154 w 1512"/>
                <a:gd name="T35" fmla="*/ 846 h 902"/>
                <a:gd name="T36" fmla="*/ 358 w 1512"/>
                <a:gd name="T37" fmla="*/ 886 h 902"/>
                <a:gd name="T38" fmla="*/ 662 w 1512"/>
                <a:gd name="T39" fmla="*/ 902 h 902"/>
                <a:gd name="T40" fmla="*/ 972 w 1512"/>
                <a:gd name="T41" fmla="*/ 900 h 902"/>
                <a:gd name="T42" fmla="*/ 1220 w 1512"/>
                <a:gd name="T43" fmla="*/ 878 h 902"/>
                <a:gd name="T44" fmla="*/ 1382 w 1512"/>
                <a:gd name="T45" fmla="*/ 838 h 902"/>
                <a:gd name="T46" fmla="*/ 1462 w 1512"/>
                <a:gd name="T47" fmla="*/ 794 h 902"/>
                <a:gd name="T48" fmla="*/ 1506 w 1512"/>
                <a:gd name="T49" fmla="*/ 732 h 902"/>
                <a:gd name="T50" fmla="*/ 1512 w 1512"/>
                <a:gd name="T51" fmla="*/ 426 h 902"/>
                <a:gd name="T52" fmla="*/ 1490 w 1512"/>
                <a:gd name="T53" fmla="*/ 268 h 902"/>
                <a:gd name="T54" fmla="*/ 1434 w 1512"/>
                <a:gd name="T55" fmla="*/ 138 h 902"/>
                <a:gd name="T56" fmla="*/ 1352 w 1512"/>
                <a:gd name="T57" fmla="*/ 52 h 902"/>
                <a:gd name="T58" fmla="*/ 1252 w 1512"/>
                <a:gd name="T59" fmla="*/ 20 h 902"/>
                <a:gd name="T60" fmla="*/ 744 w 1512"/>
                <a:gd name="T61" fmla="*/ 780 h 902"/>
                <a:gd name="T62" fmla="*/ 702 w 1512"/>
                <a:gd name="T63" fmla="*/ 758 h 902"/>
                <a:gd name="T64" fmla="*/ 690 w 1512"/>
                <a:gd name="T65" fmla="*/ 722 h 902"/>
                <a:gd name="T66" fmla="*/ 710 w 1512"/>
                <a:gd name="T67" fmla="*/ 678 h 902"/>
                <a:gd name="T68" fmla="*/ 758 w 1512"/>
                <a:gd name="T69" fmla="*/ 656 h 902"/>
                <a:gd name="T70" fmla="*/ 796 w 1512"/>
                <a:gd name="T71" fmla="*/ 670 h 902"/>
                <a:gd name="T72" fmla="*/ 816 w 1512"/>
                <a:gd name="T73" fmla="*/ 712 h 902"/>
                <a:gd name="T74" fmla="*/ 814 w 1512"/>
                <a:gd name="T75" fmla="*/ 748 h 902"/>
                <a:gd name="T76" fmla="*/ 786 w 1512"/>
                <a:gd name="T77" fmla="*/ 778 h 902"/>
                <a:gd name="T78" fmla="*/ 758 w 1512"/>
                <a:gd name="T79" fmla="*/ 602 h 902"/>
                <a:gd name="T80" fmla="*/ 720 w 1512"/>
                <a:gd name="T81" fmla="*/ 590 h 902"/>
                <a:gd name="T82" fmla="*/ 692 w 1512"/>
                <a:gd name="T83" fmla="*/ 548 h 902"/>
                <a:gd name="T84" fmla="*/ 696 w 1512"/>
                <a:gd name="T85" fmla="*/ 504 h 902"/>
                <a:gd name="T86" fmla="*/ 732 w 1512"/>
                <a:gd name="T87" fmla="*/ 468 h 902"/>
                <a:gd name="T88" fmla="*/ 774 w 1512"/>
                <a:gd name="T89" fmla="*/ 464 h 902"/>
                <a:gd name="T90" fmla="*/ 810 w 1512"/>
                <a:gd name="T91" fmla="*/ 492 h 902"/>
                <a:gd name="T92" fmla="*/ 816 w 1512"/>
                <a:gd name="T93" fmla="*/ 536 h 902"/>
                <a:gd name="T94" fmla="*/ 804 w 1512"/>
                <a:gd name="T95" fmla="*/ 582 h 902"/>
                <a:gd name="T96" fmla="*/ 758 w 1512"/>
                <a:gd name="T97" fmla="*/ 602 h 902"/>
                <a:gd name="T98" fmla="*/ 744 w 1512"/>
                <a:gd name="T99" fmla="*/ 406 h 902"/>
                <a:gd name="T100" fmla="*/ 702 w 1512"/>
                <a:gd name="T101" fmla="*/ 380 h 902"/>
                <a:gd name="T102" fmla="*/ 690 w 1512"/>
                <a:gd name="T103" fmla="*/ 338 h 902"/>
                <a:gd name="T104" fmla="*/ 710 w 1512"/>
                <a:gd name="T105" fmla="*/ 296 h 902"/>
                <a:gd name="T106" fmla="*/ 758 w 1512"/>
                <a:gd name="T107" fmla="*/ 276 h 902"/>
                <a:gd name="T108" fmla="*/ 796 w 1512"/>
                <a:gd name="T109" fmla="*/ 288 h 902"/>
                <a:gd name="T110" fmla="*/ 816 w 1512"/>
                <a:gd name="T111" fmla="*/ 326 h 902"/>
                <a:gd name="T112" fmla="*/ 814 w 1512"/>
                <a:gd name="T113" fmla="*/ 368 h 902"/>
                <a:gd name="T114" fmla="*/ 786 w 1512"/>
                <a:gd name="T115" fmla="*/ 402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2" h="902">
                  <a:moveTo>
                    <a:pt x="1252" y="20"/>
                  </a:moveTo>
                  <a:lnTo>
                    <a:pt x="1252" y="20"/>
                  </a:lnTo>
                  <a:lnTo>
                    <a:pt x="1234" y="20"/>
                  </a:lnTo>
                  <a:lnTo>
                    <a:pt x="1220" y="18"/>
                  </a:lnTo>
                  <a:lnTo>
                    <a:pt x="1190" y="14"/>
                  </a:lnTo>
                  <a:lnTo>
                    <a:pt x="1142" y="0"/>
                  </a:lnTo>
                  <a:lnTo>
                    <a:pt x="1142" y="0"/>
                  </a:lnTo>
                  <a:lnTo>
                    <a:pt x="1134" y="16"/>
                  </a:lnTo>
                  <a:lnTo>
                    <a:pt x="1122" y="40"/>
                  </a:lnTo>
                  <a:lnTo>
                    <a:pt x="1102" y="68"/>
                  </a:lnTo>
                  <a:lnTo>
                    <a:pt x="1088" y="84"/>
                  </a:lnTo>
                  <a:lnTo>
                    <a:pt x="1074" y="100"/>
                  </a:lnTo>
                  <a:lnTo>
                    <a:pt x="1058" y="116"/>
                  </a:lnTo>
                  <a:lnTo>
                    <a:pt x="1038" y="132"/>
                  </a:lnTo>
                  <a:lnTo>
                    <a:pt x="1018" y="146"/>
                  </a:lnTo>
                  <a:lnTo>
                    <a:pt x="994" y="160"/>
                  </a:lnTo>
                  <a:lnTo>
                    <a:pt x="970" y="174"/>
                  </a:lnTo>
                  <a:lnTo>
                    <a:pt x="942" y="184"/>
                  </a:lnTo>
                  <a:lnTo>
                    <a:pt x="910" y="194"/>
                  </a:lnTo>
                  <a:lnTo>
                    <a:pt x="878" y="200"/>
                  </a:lnTo>
                  <a:lnTo>
                    <a:pt x="804" y="214"/>
                  </a:lnTo>
                  <a:lnTo>
                    <a:pt x="804" y="214"/>
                  </a:lnTo>
                  <a:lnTo>
                    <a:pt x="722" y="214"/>
                  </a:lnTo>
                  <a:lnTo>
                    <a:pt x="648" y="200"/>
                  </a:lnTo>
                  <a:lnTo>
                    <a:pt x="648" y="200"/>
                  </a:lnTo>
                  <a:lnTo>
                    <a:pt x="614" y="194"/>
                  </a:lnTo>
                  <a:lnTo>
                    <a:pt x="584" y="184"/>
                  </a:lnTo>
                  <a:lnTo>
                    <a:pt x="556" y="174"/>
                  </a:lnTo>
                  <a:lnTo>
                    <a:pt x="530" y="160"/>
                  </a:lnTo>
                  <a:lnTo>
                    <a:pt x="506" y="146"/>
                  </a:lnTo>
                  <a:lnTo>
                    <a:pt x="486" y="132"/>
                  </a:lnTo>
                  <a:lnTo>
                    <a:pt x="466" y="116"/>
                  </a:lnTo>
                  <a:lnTo>
                    <a:pt x="450" y="100"/>
                  </a:lnTo>
                  <a:lnTo>
                    <a:pt x="436" y="84"/>
                  </a:lnTo>
                  <a:lnTo>
                    <a:pt x="422" y="68"/>
                  </a:lnTo>
                  <a:lnTo>
                    <a:pt x="402" y="40"/>
                  </a:lnTo>
                  <a:lnTo>
                    <a:pt x="388" y="16"/>
                  </a:lnTo>
                  <a:lnTo>
                    <a:pt x="380" y="0"/>
                  </a:lnTo>
                  <a:lnTo>
                    <a:pt x="380" y="0"/>
                  </a:lnTo>
                  <a:lnTo>
                    <a:pt x="326" y="14"/>
                  </a:lnTo>
                  <a:lnTo>
                    <a:pt x="296" y="18"/>
                  </a:lnTo>
                  <a:lnTo>
                    <a:pt x="270" y="20"/>
                  </a:lnTo>
                  <a:lnTo>
                    <a:pt x="270" y="20"/>
                  </a:lnTo>
                  <a:lnTo>
                    <a:pt x="242" y="22"/>
                  </a:lnTo>
                  <a:lnTo>
                    <a:pt x="214" y="30"/>
                  </a:lnTo>
                  <a:lnTo>
                    <a:pt x="188" y="38"/>
                  </a:lnTo>
                  <a:lnTo>
                    <a:pt x="164" y="52"/>
                  </a:lnTo>
                  <a:lnTo>
                    <a:pt x="140" y="70"/>
                  </a:lnTo>
                  <a:lnTo>
                    <a:pt x="116" y="90"/>
                  </a:lnTo>
                  <a:lnTo>
                    <a:pt x="96" y="112"/>
                  </a:lnTo>
                  <a:lnTo>
                    <a:pt x="76" y="138"/>
                  </a:lnTo>
                  <a:lnTo>
                    <a:pt x="60" y="168"/>
                  </a:lnTo>
                  <a:lnTo>
                    <a:pt x="44" y="198"/>
                  </a:lnTo>
                  <a:lnTo>
                    <a:pt x="30" y="232"/>
                  </a:lnTo>
                  <a:lnTo>
                    <a:pt x="20" y="268"/>
                  </a:lnTo>
                  <a:lnTo>
                    <a:pt x="10" y="304"/>
                  </a:lnTo>
                  <a:lnTo>
                    <a:pt x="4" y="344"/>
                  </a:lnTo>
                  <a:lnTo>
                    <a:pt x="0" y="384"/>
                  </a:lnTo>
                  <a:lnTo>
                    <a:pt x="0" y="426"/>
                  </a:lnTo>
                  <a:lnTo>
                    <a:pt x="0" y="694"/>
                  </a:lnTo>
                  <a:lnTo>
                    <a:pt x="0" y="694"/>
                  </a:lnTo>
                  <a:lnTo>
                    <a:pt x="0" y="714"/>
                  </a:lnTo>
                  <a:lnTo>
                    <a:pt x="6" y="732"/>
                  </a:lnTo>
                  <a:lnTo>
                    <a:pt x="12" y="750"/>
                  </a:lnTo>
                  <a:lnTo>
                    <a:pt x="22" y="764"/>
                  </a:lnTo>
                  <a:lnTo>
                    <a:pt x="36" y="780"/>
                  </a:lnTo>
                  <a:lnTo>
                    <a:pt x="50" y="794"/>
                  </a:lnTo>
                  <a:lnTo>
                    <a:pt x="68" y="806"/>
                  </a:lnTo>
                  <a:lnTo>
                    <a:pt x="86" y="818"/>
                  </a:lnTo>
                  <a:lnTo>
                    <a:pt x="108" y="828"/>
                  </a:lnTo>
                  <a:lnTo>
                    <a:pt x="130" y="838"/>
                  </a:lnTo>
                  <a:lnTo>
                    <a:pt x="154" y="846"/>
                  </a:lnTo>
                  <a:lnTo>
                    <a:pt x="180" y="854"/>
                  </a:lnTo>
                  <a:lnTo>
                    <a:pt x="236" y="868"/>
                  </a:lnTo>
                  <a:lnTo>
                    <a:pt x="296" y="878"/>
                  </a:lnTo>
                  <a:lnTo>
                    <a:pt x="358" y="886"/>
                  </a:lnTo>
                  <a:lnTo>
                    <a:pt x="420" y="892"/>
                  </a:lnTo>
                  <a:lnTo>
                    <a:pt x="484" y="896"/>
                  </a:lnTo>
                  <a:lnTo>
                    <a:pt x="546" y="900"/>
                  </a:lnTo>
                  <a:lnTo>
                    <a:pt x="662" y="902"/>
                  </a:lnTo>
                  <a:lnTo>
                    <a:pt x="758" y="902"/>
                  </a:lnTo>
                  <a:lnTo>
                    <a:pt x="758" y="902"/>
                  </a:lnTo>
                  <a:lnTo>
                    <a:pt x="856" y="902"/>
                  </a:lnTo>
                  <a:lnTo>
                    <a:pt x="972" y="900"/>
                  </a:lnTo>
                  <a:lnTo>
                    <a:pt x="1034" y="896"/>
                  </a:lnTo>
                  <a:lnTo>
                    <a:pt x="1096" y="892"/>
                  </a:lnTo>
                  <a:lnTo>
                    <a:pt x="1158" y="886"/>
                  </a:lnTo>
                  <a:lnTo>
                    <a:pt x="1220" y="878"/>
                  </a:lnTo>
                  <a:lnTo>
                    <a:pt x="1278" y="868"/>
                  </a:lnTo>
                  <a:lnTo>
                    <a:pt x="1334" y="854"/>
                  </a:lnTo>
                  <a:lnTo>
                    <a:pt x="1358" y="846"/>
                  </a:lnTo>
                  <a:lnTo>
                    <a:pt x="1382" y="838"/>
                  </a:lnTo>
                  <a:lnTo>
                    <a:pt x="1406" y="828"/>
                  </a:lnTo>
                  <a:lnTo>
                    <a:pt x="1426" y="818"/>
                  </a:lnTo>
                  <a:lnTo>
                    <a:pt x="1444" y="806"/>
                  </a:lnTo>
                  <a:lnTo>
                    <a:pt x="1462" y="794"/>
                  </a:lnTo>
                  <a:lnTo>
                    <a:pt x="1476" y="780"/>
                  </a:lnTo>
                  <a:lnTo>
                    <a:pt x="1488" y="764"/>
                  </a:lnTo>
                  <a:lnTo>
                    <a:pt x="1498" y="750"/>
                  </a:lnTo>
                  <a:lnTo>
                    <a:pt x="1506" y="732"/>
                  </a:lnTo>
                  <a:lnTo>
                    <a:pt x="1510" y="714"/>
                  </a:lnTo>
                  <a:lnTo>
                    <a:pt x="1512" y="694"/>
                  </a:lnTo>
                  <a:lnTo>
                    <a:pt x="1512" y="426"/>
                  </a:lnTo>
                  <a:lnTo>
                    <a:pt x="1512" y="426"/>
                  </a:lnTo>
                  <a:lnTo>
                    <a:pt x="1510" y="384"/>
                  </a:lnTo>
                  <a:lnTo>
                    <a:pt x="1506" y="344"/>
                  </a:lnTo>
                  <a:lnTo>
                    <a:pt x="1500" y="304"/>
                  </a:lnTo>
                  <a:lnTo>
                    <a:pt x="1490" y="268"/>
                  </a:lnTo>
                  <a:lnTo>
                    <a:pt x="1480" y="232"/>
                  </a:lnTo>
                  <a:lnTo>
                    <a:pt x="1466" y="198"/>
                  </a:lnTo>
                  <a:lnTo>
                    <a:pt x="1452" y="168"/>
                  </a:lnTo>
                  <a:lnTo>
                    <a:pt x="1434" y="138"/>
                  </a:lnTo>
                  <a:lnTo>
                    <a:pt x="1416" y="112"/>
                  </a:lnTo>
                  <a:lnTo>
                    <a:pt x="1396" y="90"/>
                  </a:lnTo>
                  <a:lnTo>
                    <a:pt x="1374" y="70"/>
                  </a:lnTo>
                  <a:lnTo>
                    <a:pt x="1352" y="52"/>
                  </a:lnTo>
                  <a:lnTo>
                    <a:pt x="1328" y="38"/>
                  </a:lnTo>
                  <a:lnTo>
                    <a:pt x="1304" y="30"/>
                  </a:lnTo>
                  <a:lnTo>
                    <a:pt x="1278" y="22"/>
                  </a:lnTo>
                  <a:lnTo>
                    <a:pt x="1252" y="20"/>
                  </a:lnTo>
                  <a:lnTo>
                    <a:pt x="1252" y="20"/>
                  </a:lnTo>
                  <a:close/>
                  <a:moveTo>
                    <a:pt x="758" y="782"/>
                  </a:moveTo>
                  <a:lnTo>
                    <a:pt x="758" y="782"/>
                  </a:lnTo>
                  <a:lnTo>
                    <a:pt x="744" y="780"/>
                  </a:lnTo>
                  <a:lnTo>
                    <a:pt x="732" y="778"/>
                  </a:lnTo>
                  <a:lnTo>
                    <a:pt x="720" y="772"/>
                  </a:lnTo>
                  <a:lnTo>
                    <a:pt x="710" y="766"/>
                  </a:lnTo>
                  <a:lnTo>
                    <a:pt x="702" y="758"/>
                  </a:lnTo>
                  <a:lnTo>
                    <a:pt x="696" y="748"/>
                  </a:lnTo>
                  <a:lnTo>
                    <a:pt x="692" y="736"/>
                  </a:lnTo>
                  <a:lnTo>
                    <a:pt x="690" y="722"/>
                  </a:lnTo>
                  <a:lnTo>
                    <a:pt x="690" y="722"/>
                  </a:lnTo>
                  <a:lnTo>
                    <a:pt x="692" y="712"/>
                  </a:lnTo>
                  <a:lnTo>
                    <a:pt x="696" y="700"/>
                  </a:lnTo>
                  <a:lnTo>
                    <a:pt x="702" y="690"/>
                  </a:lnTo>
                  <a:lnTo>
                    <a:pt x="710" y="678"/>
                  </a:lnTo>
                  <a:lnTo>
                    <a:pt x="720" y="670"/>
                  </a:lnTo>
                  <a:lnTo>
                    <a:pt x="732" y="662"/>
                  </a:lnTo>
                  <a:lnTo>
                    <a:pt x="744" y="658"/>
                  </a:lnTo>
                  <a:lnTo>
                    <a:pt x="758" y="656"/>
                  </a:lnTo>
                  <a:lnTo>
                    <a:pt x="758" y="656"/>
                  </a:lnTo>
                  <a:lnTo>
                    <a:pt x="774" y="658"/>
                  </a:lnTo>
                  <a:lnTo>
                    <a:pt x="786" y="662"/>
                  </a:lnTo>
                  <a:lnTo>
                    <a:pt x="796" y="670"/>
                  </a:lnTo>
                  <a:lnTo>
                    <a:pt x="804" y="678"/>
                  </a:lnTo>
                  <a:lnTo>
                    <a:pt x="810" y="690"/>
                  </a:lnTo>
                  <a:lnTo>
                    <a:pt x="814" y="700"/>
                  </a:lnTo>
                  <a:lnTo>
                    <a:pt x="816" y="712"/>
                  </a:lnTo>
                  <a:lnTo>
                    <a:pt x="816" y="722"/>
                  </a:lnTo>
                  <a:lnTo>
                    <a:pt x="816" y="722"/>
                  </a:lnTo>
                  <a:lnTo>
                    <a:pt x="816" y="736"/>
                  </a:lnTo>
                  <a:lnTo>
                    <a:pt x="814" y="748"/>
                  </a:lnTo>
                  <a:lnTo>
                    <a:pt x="810" y="758"/>
                  </a:lnTo>
                  <a:lnTo>
                    <a:pt x="804" y="766"/>
                  </a:lnTo>
                  <a:lnTo>
                    <a:pt x="796" y="772"/>
                  </a:lnTo>
                  <a:lnTo>
                    <a:pt x="786" y="778"/>
                  </a:lnTo>
                  <a:lnTo>
                    <a:pt x="774" y="780"/>
                  </a:lnTo>
                  <a:lnTo>
                    <a:pt x="758" y="782"/>
                  </a:lnTo>
                  <a:lnTo>
                    <a:pt x="758" y="782"/>
                  </a:lnTo>
                  <a:close/>
                  <a:moveTo>
                    <a:pt x="758" y="602"/>
                  </a:moveTo>
                  <a:lnTo>
                    <a:pt x="758" y="602"/>
                  </a:lnTo>
                  <a:lnTo>
                    <a:pt x="744" y="600"/>
                  </a:lnTo>
                  <a:lnTo>
                    <a:pt x="732" y="596"/>
                  </a:lnTo>
                  <a:lnTo>
                    <a:pt x="720" y="590"/>
                  </a:lnTo>
                  <a:lnTo>
                    <a:pt x="710" y="582"/>
                  </a:lnTo>
                  <a:lnTo>
                    <a:pt x="702" y="572"/>
                  </a:lnTo>
                  <a:lnTo>
                    <a:pt x="696" y="560"/>
                  </a:lnTo>
                  <a:lnTo>
                    <a:pt x="692" y="548"/>
                  </a:lnTo>
                  <a:lnTo>
                    <a:pt x="690" y="536"/>
                  </a:lnTo>
                  <a:lnTo>
                    <a:pt x="690" y="536"/>
                  </a:lnTo>
                  <a:lnTo>
                    <a:pt x="692" y="518"/>
                  </a:lnTo>
                  <a:lnTo>
                    <a:pt x="696" y="504"/>
                  </a:lnTo>
                  <a:lnTo>
                    <a:pt x="702" y="492"/>
                  </a:lnTo>
                  <a:lnTo>
                    <a:pt x="710" y="480"/>
                  </a:lnTo>
                  <a:lnTo>
                    <a:pt x="720" y="474"/>
                  </a:lnTo>
                  <a:lnTo>
                    <a:pt x="732" y="468"/>
                  </a:lnTo>
                  <a:lnTo>
                    <a:pt x="744" y="464"/>
                  </a:lnTo>
                  <a:lnTo>
                    <a:pt x="758" y="464"/>
                  </a:lnTo>
                  <a:lnTo>
                    <a:pt x="758" y="464"/>
                  </a:lnTo>
                  <a:lnTo>
                    <a:pt x="774" y="464"/>
                  </a:lnTo>
                  <a:lnTo>
                    <a:pt x="786" y="468"/>
                  </a:lnTo>
                  <a:lnTo>
                    <a:pt x="796" y="474"/>
                  </a:lnTo>
                  <a:lnTo>
                    <a:pt x="804" y="480"/>
                  </a:lnTo>
                  <a:lnTo>
                    <a:pt x="810" y="492"/>
                  </a:lnTo>
                  <a:lnTo>
                    <a:pt x="814" y="504"/>
                  </a:lnTo>
                  <a:lnTo>
                    <a:pt x="816" y="518"/>
                  </a:lnTo>
                  <a:lnTo>
                    <a:pt x="816" y="536"/>
                  </a:lnTo>
                  <a:lnTo>
                    <a:pt x="816" y="536"/>
                  </a:lnTo>
                  <a:lnTo>
                    <a:pt x="816" y="548"/>
                  </a:lnTo>
                  <a:lnTo>
                    <a:pt x="814" y="560"/>
                  </a:lnTo>
                  <a:lnTo>
                    <a:pt x="810" y="572"/>
                  </a:lnTo>
                  <a:lnTo>
                    <a:pt x="804" y="582"/>
                  </a:lnTo>
                  <a:lnTo>
                    <a:pt x="796" y="590"/>
                  </a:lnTo>
                  <a:lnTo>
                    <a:pt x="786" y="596"/>
                  </a:lnTo>
                  <a:lnTo>
                    <a:pt x="774" y="600"/>
                  </a:lnTo>
                  <a:lnTo>
                    <a:pt x="758" y="602"/>
                  </a:lnTo>
                  <a:lnTo>
                    <a:pt x="758" y="602"/>
                  </a:lnTo>
                  <a:close/>
                  <a:moveTo>
                    <a:pt x="758" y="408"/>
                  </a:moveTo>
                  <a:lnTo>
                    <a:pt x="758" y="408"/>
                  </a:lnTo>
                  <a:lnTo>
                    <a:pt x="744" y="406"/>
                  </a:lnTo>
                  <a:lnTo>
                    <a:pt x="732" y="402"/>
                  </a:lnTo>
                  <a:lnTo>
                    <a:pt x="720" y="398"/>
                  </a:lnTo>
                  <a:lnTo>
                    <a:pt x="710" y="390"/>
                  </a:lnTo>
                  <a:lnTo>
                    <a:pt x="702" y="380"/>
                  </a:lnTo>
                  <a:lnTo>
                    <a:pt x="696" y="368"/>
                  </a:lnTo>
                  <a:lnTo>
                    <a:pt x="692" y="354"/>
                  </a:lnTo>
                  <a:lnTo>
                    <a:pt x="690" y="338"/>
                  </a:lnTo>
                  <a:lnTo>
                    <a:pt x="690" y="338"/>
                  </a:lnTo>
                  <a:lnTo>
                    <a:pt x="692" y="326"/>
                  </a:lnTo>
                  <a:lnTo>
                    <a:pt x="696" y="316"/>
                  </a:lnTo>
                  <a:lnTo>
                    <a:pt x="702" y="304"/>
                  </a:lnTo>
                  <a:lnTo>
                    <a:pt x="710" y="296"/>
                  </a:lnTo>
                  <a:lnTo>
                    <a:pt x="720" y="288"/>
                  </a:lnTo>
                  <a:lnTo>
                    <a:pt x="732" y="282"/>
                  </a:lnTo>
                  <a:lnTo>
                    <a:pt x="744" y="278"/>
                  </a:lnTo>
                  <a:lnTo>
                    <a:pt x="758" y="276"/>
                  </a:lnTo>
                  <a:lnTo>
                    <a:pt x="758" y="276"/>
                  </a:lnTo>
                  <a:lnTo>
                    <a:pt x="774" y="278"/>
                  </a:lnTo>
                  <a:lnTo>
                    <a:pt x="786" y="282"/>
                  </a:lnTo>
                  <a:lnTo>
                    <a:pt x="796" y="288"/>
                  </a:lnTo>
                  <a:lnTo>
                    <a:pt x="804" y="296"/>
                  </a:lnTo>
                  <a:lnTo>
                    <a:pt x="810" y="304"/>
                  </a:lnTo>
                  <a:lnTo>
                    <a:pt x="814" y="316"/>
                  </a:lnTo>
                  <a:lnTo>
                    <a:pt x="816" y="326"/>
                  </a:lnTo>
                  <a:lnTo>
                    <a:pt x="816" y="338"/>
                  </a:lnTo>
                  <a:lnTo>
                    <a:pt x="816" y="338"/>
                  </a:lnTo>
                  <a:lnTo>
                    <a:pt x="816" y="354"/>
                  </a:lnTo>
                  <a:lnTo>
                    <a:pt x="814" y="368"/>
                  </a:lnTo>
                  <a:lnTo>
                    <a:pt x="810" y="380"/>
                  </a:lnTo>
                  <a:lnTo>
                    <a:pt x="804" y="390"/>
                  </a:lnTo>
                  <a:lnTo>
                    <a:pt x="796" y="398"/>
                  </a:lnTo>
                  <a:lnTo>
                    <a:pt x="786" y="402"/>
                  </a:lnTo>
                  <a:lnTo>
                    <a:pt x="774" y="406"/>
                  </a:lnTo>
                  <a:lnTo>
                    <a:pt x="758" y="408"/>
                  </a:lnTo>
                  <a:lnTo>
                    <a:pt x="758" y="40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30"/>
            <p:cNvSpPr>
              <a:spLocks/>
            </p:cNvSpPr>
            <p:nvPr/>
          </p:nvSpPr>
          <p:spPr bwMode="auto">
            <a:xfrm>
              <a:off x="3008313" y="4524375"/>
              <a:ext cx="107950" cy="101600"/>
            </a:xfrm>
            <a:custGeom>
              <a:avLst/>
              <a:gdLst>
                <a:gd name="T0" fmla="*/ 36 w 68"/>
                <a:gd name="T1" fmla="*/ 0 h 64"/>
                <a:gd name="T2" fmla="*/ 36 w 68"/>
                <a:gd name="T3" fmla="*/ 0 h 64"/>
                <a:gd name="T4" fmla="*/ 24 w 68"/>
                <a:gd name="T5" fmla="*/ 2 h 64"/>
                <a:gd name="T6" fmla="*/ 12 w 68"/>
                <a:gd name="T7" fmla="*/ 10 h 64"/>
                <a:gd name="T8" fmla="*/ 4 w 68"/>
                <a:gd name="T9" fmla="*/ 20 h 64"/>
                <a:gd name="T10" fmla="*/ 0 w 68"/>
                <a:gd name="T11" fmla="*/ 24 h 64"/>
                <a:gd name="T12" fmla="*/ 0 w 68"/>
                <a:gd name="T13" fmla="*/ 30 h 64"/>
                <a:gd name="T14" fmla="*/ 0 w 68"/>
                <a:gd name="T15" fmla="*/ 30 h 64"/>
                <a:gd name="T16" fmla="*/ 0 w 68"/>
                <a:gd name="T17" fmla="*/ 38 h 64"/>
                <a:gd name="T18" fmla="*/ 4 w 68"/>
                <a:gd name="T19" fmla="*/ 44 h 64"/>
                <a:gd name="T20" fmla="*/ 8 w 68"/>
                <a:gd name="T21" fmla="*/ 50 h 64"/>
                <a:gd name="T22" fmla="*/ 12 w 68"/>
                <a:gd name="T23" fmla="*/ 54 h 64"/>
                <a:gd name="T24" fmla="*/ 24 w 68"/>
                <a:gd name="T25" fmla="*/ 62 h 64"/>
                <a:gd name="T26" fmla="*/ 36 w 68"/>
                <a:gd name="T27" fmla="*/ 64 h 64"/>
                <a:gd name="T28" fmla="*/ 36 w 68"/>
                <a:gd name="T29" fmla="*/ 64 h 64"/>
                <a:gd name="T30" fmla="*/ 42 w 68"/>
                <a:gd name="T31" fmla="*/ 64 h 64"/>
                <a:gd name="T32" fmla="*/ 50 w 68"/>
                <a:gd name="T33" fmla="*/ 62 h 64"/>
                <a:gd name="T34" fmla="*/ 54 w 68"/>
                <a:gd name="T35" fmla="*/ 58 h 64"/>
                <a:gd name="T36" fmla="*/ 58 w 68"/>
                <a:gd name="T37" fmla="*/ 54 h 64"/>
                <a:gd name="T38" fmla="*/ 62 w 68"/>
                <a:gd name="T39" fmla="*/ 50 h 64"/>
                <a:gd name="T40" fmla="*/ 66 w 68"/>
                <a:gd name="T41" fmla="*/ 44 h 64"/>
                <a:gd name="T42" fmla="*/ 68 w 68"/>
                <a:gd name="T43" fmla="*/ 30 h 64"/>
                <a:gd name="T44" fmla="*/ 68 w 68"/>
                <a:gd name="T45" fmla="*/ 30 h 64"/>
                <a:gd name="T46" fmla="*/ 66 w 68"/>
                <a:gd name="T47" fmla="*/ 20 h 64"/>
                <a:gd name="T48" fmla="*/ 58 w 68"/>
                <a:gd name="T49" fmla="*/ 10 h 64"/>
                <a:gd name="T50" fmla="*/ 54 w 68"/>
                <a:gd name="T51" fmla="*/ 6 h 64"/>
                <a:gd name="T52" fmla="*/ 50 w 68"/>
                <a:gd name="T53" fmla="*/ 2 h 64"/>
                <a:gd name="T54" fmla="*/ 42 w 68"/>
                <a:gd name="T55" fmla="*/ 0 h 64"/>
                <a:gd name="T56" fmla="*/ 36 w 68"/>
                <a:gd name="T57" fmla="*/ 0 h 64"/>
                <a:gd name="T58" fmla="*/ 36 w 68"/>
                <a:gd name="T59"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4">
                  <a:moveTo>
                    <a:pt x="36" y="0"/>
                  </a:moveTo>
                  <a:lnTo>
                    <a:pt x="36" y="0"/>
                  </a:lnTo>
                  <a:lnTo>
                    <a:pt x="24" y="2"/>
                  </a:lnTo>
                  <a:lnTo>
                    <a:pt x="12" y="10"/>
                  </a:lnTo>
                  <a:lnTo>
                    <a:pt x="4" y="20"/>
                  </a:lnTo>
                  <a:lnTo>
                    <a:pt x="0" y="24"/>
                  </a:lnTo>
                  <a:lnTo>
                    <a:pt x="0" y="30"/>
                  </a:lnTo>
                  <a:lnTo>
                    <a:pt x="0" y="30"/>
                  </a:lnTo>
                  <a:lnTo>
                    <a:pt x="0" y="38"/>
                  </a:lnTo>
                  <a:lnTo>
                    <a:pt x="4" y="44"/>
                  </a:lnTo>
                  <a:lnTo>
                    <a:pt x="8" y="50"/>
                  </a:lnTo>
                  <a:lnTo>
                    <a:pt x="12" y="54"/>
                  </a:lnTo>
                  <a:lnTo>
                    <a:pt x="24" y="62"/>
                  </a:lnTo>
                  <a:lnTo>
                    <a:pt x="36" y="64"/>
                  </a:lnTo>
                  <a:lnTo>
                    <a:pt x="36" y="64"/>
                  </a:lnTo>
                  <a:lnTo>
                    <a:pt x="42" y="64"/>
                  </a:lnTo>
                  <a:lnTo>
                    <a:pt x="50" y="62"/>
                  </a:lnTo>
                  <a:lnTo>
                    <a:pt x="54" y="58"/>
                  </a:lnTo>
                  <a:lnTo>
                    <a:pt x="58" y="54"/>
                  </a:lnTo>
                  <a:lnTo>
                    <a:pt x="62" y="50"/>
                  </a:lnTo>
                  <a:lnTo>
                    <a:pt x="66" y="44"/>
                  </a:lnTo>
                  <a:lnTo>
                    <a:pt x="68" y="30"/>
                  </a:lnTo>
                  <a:lnTo>
                    <a:pt x="68" y="30"/>
                  </a:lnTo>
                  <a:lnTo>
                    <a:pt x="66" y="20"/>
                  </a:lnTo>
                  <a:lnTo>
                    <a:pt x="58" y="10"/>
                  </a:lnTo>
                  <a:lnTo>
                    <a:pt x="54" y="6"/>
                  </a:lnTo>
                  <a:lnTo>
                    <a:pt x="50" y="2"/>
                  </a:lnTo>
                  <a:lnTo>
                    <a:pt x="42" y="0"/>
                  </a:lnTo>
                  <a:lnTo>
                    <a:pt x="36" y="0"/>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31"/>
            <p:cNvSpPr>
              <a:spLocks/>
            </p:cNvSpPr>
            <p:nvPr/>
          </p:nvSpPr>
          <p:spPr bwMode="auto">
            <a:xfrm>
              <a:off x="3008313" y="5137150"/>
              <a:ext cx="107950" cy="104775"/>
            </a:xfrm>
            <a:custGeom>
              <a:avLst/>
              <a:gdLst>
                <a:gd name="T0" fmla="*/ 36 w 68"/>
                <a:gd name="T1" fmla="*/ 0 h 66"/>
                <a:gd name="T2" fmla="*/ 36 w 68"/>
                <a:gd name="T3" fmla="*/ 0 h 66"/>
                <a:gd name="T4" fmla="*/ 24 w 68"/>
                <a:gd name="T5" fmla="*/ 2 h 66"/>
                <a:gd name="T6" fmla="*/ 12 w 68"/>
                <a:gd name="T7" fmla="*/ 8 h 66"/>
                <a:gd name="T8" fmla="*/ 8 w 68"/>
                <a:gd name="T9" fmla="*/ 12 h 66"/>
                <a:gd name="T10" fmla="*/ 4 w 68"/>
                <a:gd name="T11" fmla="*/ 16 h 66"/>
                <a:gd name="T12" fmla="*/ 0 w 68"/>
                <a:gd name="T13" fmla="*/ 22 h 66"/>
                <a:gd name="T14" fmla="*/ 0 w 68"/>
                <a:gd name="T15" fmla="*/ 28 h 66"/>
                <a:gd name="T16" fmla="*/ 0 w 68"/>
                <a:gd name="T17" fmla="*/ 28 h 66"/>
                <a:gd name="T18" fmla="*/ 0 w 68"/>
                <a:gd name="T19" fmla="*/ 36 h 66"/>
                <a:gd name="T20" fmla="*/ 4 w 68"/>
                <a:gd name="T21" fmla="*/ 44 h 66"/>
                <a:gd name="T22" fmla="*/ 8 w 68"/>
                <a:gd name="T23" fmla="*/ 50 h 66"/>
                <a:gd name="T24" fmla="*/ 12 w 68"/>
                <a:gd name="T25" fmla="*/ 56 h 66"/>
                <a:gd name="T26" fmla="*/ 24 w 68"/>
                <a:gd name="T27" fmla="*/ 64 h 66"/>
                <a:gd name="T28" fmla="*/ 36 w 68"/>
                <a:gd name="T29" fmla="*/ 66 h 66"/>
                <a:gd name="T30" fmla="*/ 36 w 68"/>
                <a:gd name="T31" fmla="*/ 66 h 66"/>
                <a:gd name="T32" fmla="*/ 42 w 68"/>
                <a:gd name="T33" fmla="*/ 66 h 66"/>
                <a:gd name="T34" fmla="*/ 50 w 68"/>
                <a:gd name="T35" fmla="*/ 64 h 66"/>
                <a:gd name="T36" fmla="*/ 54 w 68"/>
                <a:gd name="T37" fmla="*/ 60 h 66"/>
                <a:gd name="T38" fmla="*/ 58 w 68"/>
                <a:gd name="T39" fmla="*/ 56 h 66"/>
                <a:gd name="T40" fmla="*/ 62 w 68"/>
                <a:gd name="T41" fmla="*/ 50 h 66"/>
                <a:gd name="T42" fmla="*/ 66 w 68"/>
                <a:gd name="T43" fmla="*/ 44 h 66"/>
                <a:gd name="T44" fmla="*/ 68 w 68"/>
                <a:gd name="T45" fmla="*/ 28 h 66"/>
                <a:gd name="T46" fmla="*/ 68 w 68"/>
                <a:gd name="T47" fmla="*/ 28 h 66"/>
                <a:gd name="T48" fmla="*/ 66 w 68"/>
                <a:gd name="T49" fmla="*/ 16 h 66"/>
                <a:gd name="T50" fmla="*/ 62 w 68"/>
                <a:gd name="T51" fmla="*/ 12 h 66"/>
                <a:gd name="T52" fmla="*/ 58 w 68"/>
                <a:gd name="T53" fmla="*/ 8 h 66"/>
                <a:gd name="T54" fmla="*/ 50 w 68"/>
                <a:gd name="T55" fmla="*/ 2 h 66"/>
                <a:gd name="T56" fmla="*/ 36 w 68"/>
                <a:gd name="T57" fmla="*/ 0 h 66"/>
                <a:gd name="T58" fmla="*/ 36 w 68"/>
                <a:gd name="T5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8" h="66">
                  <a:moveTo>
                    <a:pt x="36" y="0"/>
                  </a:moveTo>
                  <a:lnTo>
                    <a:pt x="36" y="0"/>
                  </a:lnTo>
                  <a:lnTo>
                    <a:pt x="24" y="2"/>
                  </a:lnTo>
                  <a:lnTo>
                    <a:pt x="12" y="8"/>
                  </a:lnTo>
                  <a:lnTo>
                    <a:pt x="8" y="12"/>
                  </a:lnTo>
                  <a:lnTo>
                    <a:pt x="4" y="16"/>
                  </a:lnTo>
                  <a:lnTo>
                    <a:pt x="0" y="22"/>
                  </a:lnTo>
                  <a:lnTo>
                    <a:pt x="0" y="28"/>
                  </a:lnTo>
                  <a:lnTo>
                    <a:pt x="0" y="28"/>
                  </a:lnTo>
                  <a:lnTo>
                    <a:pt x="0" y="36"/>
                  </a:lnTo>
                  <a:lnTo>
                    <a:pt x="4" y="44"/>
                  </a:lnTo>
                  <a:lnTo>
                    <a:pt x="8" y="50"/>
                  </a:lnTo>
                  <a:lnTo>
                    <a:pt x="12" y="56"/>
                  </a:lnTo>
                  <a:lnTo>
                    <a:pt x="24" y="64"/>
                  </a:lnTo>
                  <a:lnTo>
                    <a:pt x="36" y="66"/>
                  </a:lnTo>
                  <a:lnTo>
                    <a:pt x="36" y="66"/>
                  </a:lnTo>
                  <a:lnTo>
                    <a:pt x="42" y="66"/>
                  </a:lnTo>
                  <a:lnTo>
                    <a:pt x="50" y="64"/>
                  </a:lnTo>
                  <a:lnTo>
                    <a:pt x="54" y="60"/>
                  </a:lnTo>
                  <a:lnTo>
                    <a:pt x="58" y="56"/>
                  </a:lnTo>
                  <a:lnTo>
                    <a:pt x="62" y="50"/>
                  </a:lnTo>
                  <a:lnTo>
                    <a:pt x="66" y="44"/>
                  </a:lnTo>
                  <a:lnTo>
                    <a:pt x="68" y="28"/>
                  </a:lnTo>
                  <a:lnTo>
                    <a:pt x="68" y="28"/>
                  </a:lnTo>
                  <a:lnTo>
                    <a:pt x="66" y="16"/>
                  </a:lnTo>
                  <a:lnTo>
                    <a:pt x="62" y="12"/>
                  </a:lnTo>
                  <a:lnTo>
                    <a:pt x="58" y="8"/>
                  </a:lnTo>
                  <a:lnTo>
                    <a:pt x="50" y="2"/>
                  </a:lnTo>
                  <a:lnTo>
                    <a:pt x="36" y="0"/>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32"/>
            <p:cNvSpPr>
              <a:spLocks/>
            </p:cNvSpPr>
            <p:nvPr/>
          </p:nvSpPr>
          <p:spPr bwMode="auto">
            <a:xfrm>
              <a:off x="3008313" y="4829175"/>
              <a:ext cx="107950" cy="107950"/>
            </a:xfrm>
            <a:custGeom>
              <a:avLst/>
              <a:gdLst>
                <a:gd name="T0" fmla="*/ 36 w 68"/>
                <a:gd name="T1" fmla="*/ 0 h 68"/>
                <a:gd name="T2" fmla="*/ 36 w 68"/>
                <a:gd name="T3" fmla="*/ 0 h 68"/>
                <a:gd name="T4" fmla="*/ 30 w 68"/>
                <a:gd name="T5" fmla="*/ 0 h 68"/>
                <a:gd name="T6" fmla="*/ 24 w 68"/>
                <a:gd name="T7" fmla="*/ 2 h 68"/>
                <a:gd name="T8" fmla="*/ 12 w 68"/>
                <a:gd name="T9" fmla="*/ 12 h 68"/>
                <a:gd name="T10" fmla="*/ 4 w 68"/>
                <a:gd name="T11" fmla="*/ 24 h 68"/>
                <a:gd name="T12" fmla="*/ 0 w 68"/>
                <a:gd name="T13" fmla="*/ 30 h 68"/>
                <a:gd name="T14" fmla="*/ 0 w 68"/>
                <a:gd name="T15" fmla="*/ 36 h 68"/>
                <a:gd name="T16" fmla="*/ 0 w 68"/>
                <a:gd name="T17" fmla="*/ 36 h 68"/>
                <a:gd name="T18" fmla="*/ 0 w 68"/>
                <a:gd name="T19" fmla="*/ 44 h 68"/>
                <a:gd name="T20" fmla="*/ 4 w 68"/>
                <a:gd name="T21" fmla="*/ 52 h 68"/>
                <a:gd name="T22" fmla="*/ 8 w 68"/>
                <a:gd name="T23" fmla="*/ 56 h 68"/>
                <a:gd name="T24" fmla="*/ 12 w 68"/>
                <a:gd name="T25" fmla="*/ 62 h 68"/>
                <a:gd name="T26" fmla="*/ 24 w 68"/>
                <a:gd name="T27" fmla="*/ 66 h 68"/>
                <a:gd name="T28" fmla="*/ 36 w 68"/>
                <a:gd name="T29" fmla="*/ 68 h 68"/>
                <a:gd name="T30" fmla="*/ 36 w 68"/>
                <a:gd name="T31" fmla="*/ 68 h 68"/>
                <a:gd name="T32" fmla="*/ 50 w 68"/>
                <a:gd name="T33" fmla="*/ 66 h 68"/>
                <a:gd name="T34" fmla="*/ 54 w 68"/>
                <a:gd name="T35" fmla="*/ 64 h 68"/>
                <a:gd name="T36" fmla="*/ 58 w 68"/>
                <a:gd name="T37" fmla="*/ 62 h 68"/>
                <a:gd name="T38" fmla="*/ 62 w 68"/>
                <a:gd name="T39" fmla="*/ 56 h 68"/>
                <a:gd name="T40" fmla="*/ 66 w 68"/>
                <a:gd name="T41" fmla="*/ 52 h 68"/>
                <a:gd name="T42" fmla="*/ 66 w 68"/>
                <a:gd name="T43" fmla="*/ 44 h 68"/>
                <a:gd name="T44" fmla="*/ 68 w 68"/>
                <a:gd name="T45" fmla="*/ 36 h 68"/>
                <a:gd name="T46" fmla="*/ 68 w 68"/>
                <a:gd name="T47" fmla="*/ 36 h 68"/>
                <a:gd name="T48" fmla="*/ 66 w 68"/>
                <a:gd name="T49" fmla="*/ 24 h 68"/>
                <a:gd name="T50" fmla="*/ 58 w 68"/>
                <a:gd name="T51" fmla="*/ 12 h 68"/>
                <a:gd name="T52" fmla="*/ 54 w 68"/>
                <a:gd name="T53" fmla="*/ 6 h 68"/>
                <a:gd name="T54" fmla="*/ 50 w 68"/>
                <a:gd name="T55" fmla="*/ 2 h 68"/>
                <a:gd name="T56" fmla="*/ 42 w 68"/>
                <a:gd name="T57" fmla="*/ 0 h 68"/>
                <a:gd name="T58" fmla="*/ 36 w 68"/>
                <a:gd name="T59" fmla="*/ 0 h 68"/>
                <a:gd name="T60" fmla="*/ 36 w 68"/>
                <a:gd name="T6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8" h="68">
                  <a:moveTo>
                    <a:pt x="36" y="0"/>
                  </a:moveTo>
                  <a:lnTo>
                    <a:pt x="36" y="0"/>
                  </a:lnTo>
                  <a:lnTo>
                    <a:pt x="30" y="0"/>
                  </a:lnTo>
                  <a:lnTo>
                    <a:pt x="24" y="2"/>
                  </a:lnTo>
                  <a:lnTo>
                    <a:pt x="12" y="12"/>
                  </a:lnTo>
                  <a:lnTo>
                    <a:pt x="4" y="24"/>
                  </a:lnTo>
                  <a:lnTo>
                    <a:pt x="0" y="30"/>
                  </a:lnTo>
                  <a:lnTo>
                    <a:pt x="0" y="36"/>
                  </a:lnTo>
                  <a:lnTo>
                    <a:pt x="0" y="36"/>
                  </a:lnTo>
                  <a:lnTo>
                    <a:pt x="0" y="44"/>
                  </a:lnTo>
                  <a:lnTo>
                    <a:pt x="4" y="52"/>
                  </a:lnTo>
                  <a:lnTo>
                    <a:pt x="8" y="56"/>
                  </a:lnTo>
                  <a:lnTo>
                    <a:pt x="12" y="62"/>
                  </a:lnTo>
                  <a:lnTo>
                    <a:pt x="24" y="66"/>
                  </a:lnTo>
                  <a:lnTo>
                    <a:pt x="36" y="68"/>
                  </a:lnTo>
                  <a:lnTo>
                    <a:pt x="36" y="68"/>
                  </a:lnTo>
                  <a:lnTo>
                    <a:pt x="50" y="66"/>
                  </a:lnTo>
                  <a:lnTo>
                    <a:pt x="54" y="64"/>
                  </a:lnTo>
                  <a:lnTo>
                    <a:pt x="58" y="62"/>
                  </a:lnTo>
                  <a:lnTo>
                    <a:pt x="62" y="56"/>
                  </a:lnTo>
                  <a:lnTo>
                    <a:pt x="66" y="52"/>
                  </a:lnTo>
                  <a:lnTo>
                    <a:pt x="66" y="44"/>
                  </a:lnTo>
                  <a:lnTo>
                    <a:pt x="68" y="36"/>
                  </a:lnTo>
                  <a:lnTo>
                    <a:pt x="68" y="36"/>
                  </a:lnTo>
                  <a:lnTo>
                    <a:pt x="66" y="24"/>
                  </a:lnTo>
                  <a:lnTo>
                    <a:pt x="58" y="12"/>
                  </a:lnTo>
                  <a:lnTo>
                    <a:pt x="54" y="6"/>
                  </a:lnTo>
                  <a:lnTo>
                    <a:pt x="50" y="2"/>
                  </a:lnTo>
                  <a:lnTo>
                    <a:pt x="42" y="0"/>
                  </a:lnTo>
                  <a:lnTo>
                    <a:pt x="36" y="0"/>
                  </a:lnTo>
                  <a:lnTo>
                    <a:pt x="3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3" name="组合 42"/>
          <p:cNvGrpSpPr/>
          <p:nvPr/>
        </p:nvGrpSpPr>
        <p:grpSpPr>
          <a:xfrm>
            <a:off x="8349546" y="1258324"/>
            <a:ext cx="1775529" cy="2652768"/>
            <a:chOff x="7754938" y="1917700"/>
            <a:chExt cx="2409825" cy="3600450"/>
          </a:xfrm>
          <a:solidFill>
            <a:srgbClr val="A6BABA"/>
          </a:solidFill>
        </p:grpSpPr>
        <p:sp>
          <p:nvSpPr>
            <p:cNvPr id="44" name="Freeform 33"/>
            <p:cNvSpPr>
              <a:spLocks/>
            </p:cNvSpPr>
            <p:nvPr/>
          </p:nvSpPr>
          <p:spPr bwMode="auto">
            <a:xfrm>
              <a:off x="7754938" y="4219575"/>
              <a:ext cx="244475" cy="1206500"/>
            </a:xfrm>
            <a:custGeom>
              <a:avLst/>
              <a:gdLst>
                <a:gd name="T0" fmla="*/ 130 w 154"/>
                <a:gd name="T1" fmla="*/ 720 h 760"/>
                <a:gd name="T2" fmla="*/ 140 w 154"/>
                <a:gd name="T3" fmla="*/ 704 h 760"/>
                <a:gd name="T4" fmla="*/ 140 w 154"/>
                <a:gd name="T5" fmla="*/ 704 h 760"/>
                <a:gd name="T6" fmla="*/ 134 w 154"/>
                <a:gd name="T7" fmla="*/ 698 h 760"/>
                <a:gd name="T8" fmla="*/ 132 w 154"/>
                <a:gd name="T9" fmla="*/ 690 h 760"/>
                <a:gd name="T10" fmla="*/ 130 w 154"/>
                <a:gd name="T11" fmla="*/ 678 h 760"/>
                <a:gd name="T12" fmla="*/ 130 w 154"/>
                <a:gd name="T13" fmla="*/ 666 h 760"/>
                <a:gd name="T14" fmla="*/ 130 w 154"/>
                <a:gd name="T15" fmla="*/ 666 h 760"/>
                <a:gd name="T16" fmla="*/ 132 w 154"/>
                <a:gd name="T17" fmla="*/ 658 h 760"/>
                <a:gd name="T18" fmla="*/ 138 w 154"/>
                <a:gd name="T19" fmla="*/ 648 h 760"/>
                <a:gd name="T20" fmla="*/ 144 w 154"/>
                <a:gd name="T21" fmla="*/ 634 h 760"/>
                <a:gd name="T22" fmla="*/ 154 w 154"/>
                <a:gd name="T23" fmla="*/ 616 h 760"/>
                <a:gd name="T24" fmla="*/ 154 w 154"/>
                <a:gd name="T25" fmla="*/ 616 h 760"/>
                <a:gd name="T26" fmla="*/ 144 w 154"/>
                <a:gd name="T27" fmla="*/ 606 h 760"/>
                <a:gd name="T28" fmla="*/ 138 w 154"/>
                <a:gd name="T29" fmla="*/ 596 h 760"/>
                <a:gd name="T30" fmla="*/ 132 w 154"/>
                <a:gd name="T31" fmla="*/ 580 h 760"/>
                <a:gd name="T32" fmla="*/ 130 w 154"/>
                <a:gd name="T33" fmla="*/ 562 h 760"/>
                <a:gd name="T34" fmla="*/ 130 w 154"/>
                <a:gd name="T35" fmla="*/ 0 h 760"/>
                <a:gd name="T36" fmla="*/ 130 w 154"/>
                <a:gd name="T37" fmla="*/ 0 h 760"/>
                <a:gd name="T38" fmla="*/ 116 w 154"/>
                <a:gd name="T39" fmla="*/ 12 h 760"/>
                <a:gd name="T40" fmla="*/ 102 w 154"/>
                <a:gd name="T41" fmla="*/ 28 h 760"/>
                <a:gd name="T42" fmla="*/ 90 w 154"/>
                <a:gd name="T43" fmla="*/ 44 h 760"/>
                <a:gd name="T44" fmla="*/ 78 w 154"/>
                <a:gd name="T45" fmla="*/ 62 h 760"/>
                <a:gd name="T46" fmla="*/ 66 w 154"/>
                <a:gd name="T47" fmla="*/ 80 h 760"/>
                <a:gd name="T48" fmla="*/ 56 w 154"/>
                <a:gd name="T49" fmla="*/ 100 h 760"/>
                <a:gd name="T50" fmla="*/ 36 w 154"/>
                <a:gd name="T51" fmla="*/ 142 h 760"/>
                <a:gd name="T52" fmla="*/ 22 w 154"/>
                <a:gd name="T53" fmla="*/ 188 h 760"/>
                <a:gd name="T54" fmla="*/ 10 w 154"/>
                <a:gd name="T55" fmla="*/ 238 h 760"/>
                <a:gd name="T56" fmla="*/ 4 w 154"/>
                <a:gd name="T57" fmla="*/ 288 h 760"/>
                <a:gd name="T58" fmla="*/ 0 w 154"/>
                <a:gd name="T59" fmla="*/ 340 h 760"/>
                <a:gd name="T60" fmla="*/ 0 w 154"/>
                <a:gd name="T61" fmla="*/ 606 h 760"/>
                <a:gd name="T62" fmla="*/ 0 w 154"/>
                <a:gd name="T63" fmla="*/ 606 h 760"/>
                <a:gd name="T64" fmla="*/ 2 w 154"/>
                <a:gd name="T65" fmla="*/ 620 h 760"/>
                <a:gd name="T66" fmla="*/ 4 w 154"/>
                <a:gd name="T67" fmla="*/ 634 h 760"/>
                <a:gd name="T68" fmla="*/ 6 w 154"/>
                <a:gd name="T69" fmla="*/ 646 h 760"/>
                <a:gd name="T70" fmla="*/ 10 w 154"/>
                <a:gd name="T71" fmla="*/ 658 h 760"/>
                <a:gd name="T72" fmla="*/ 16 w 154"/>
                <a:gd name="T73" fmla="*/ 670 h 760"/>
                <a:gd name="T74" fmla="*/ 22 w 154"/>
                <a:gd name="T75" fmla="*/ 680 h 760"/>
                <a:gd name="T76" fmla="*/ 36 w 154"/>
                <a:gd name="T77" fmla="*/ 700 h 760"/>
                <a:gd name="T78" fmla="*/ 56 w 154"/>
                <a:gd name="T79" fmla="*/ 718 h 760"/>
                <a:gd name="T80" fmla="*/ 78 w 154"/>
                <a:gd name="T81" fmla="*/ 732 h 760"/>
                <a:gd name="T82" fmla="*/ 102 w 154"/>
                <a:gd name="T83" fmla="*/ 746 h 760"/>
                <a:gd name="T84" fmla="*/ 130 w 154"/>
                <a:gd name="T85" fmla="*/ 760 h 760"/>
                <a:gd name="T86" fmla="*/ 130 w 154"/>
                <a:gd name="T87" fmla="*/ 760 h 760"/>
                <a:gd name="T88" fmla="*/ 130 w 154"/>
                <a:gd name="T89" fmla="*/ 748 h 760"/>
                <a:gd name="T90" fmla="*/ 130 w 154"/>
                <a:gd name="T91" fmla="*/ 748 h 760"/>
                <a:gd name="T92" fmla="*/ 130 w 154"/>
                <a:gd name="T93" fmla="*/ 720 h 760"/>
                <a:gd name="T94" fmla="*/ 130 w 154"/>
                <a:gd name="T95" fmla="*/ 72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760">
                  <a:moveTo>
                    <a:pt x="130" y="720"/>
                  </a:moveTo>
                  <a:lnTo>
                    <a:pt x="140" y="704"/>
                  </a:lnTo>
                  <a:lnTo>
                    <a:pt x="140" y="704"/>
                  </a:lnTo>
                  <a:lnTo>
                    <a:pt x="134" y="698"/>
                  </a:lnTo>
                  <a:lnTo>
                    <a:pt x="132" y="690"/>
                  </a:lnTo>
                  <a:lnTo>
                    <a:pt x="130" y="678"/>
                  </a:lnTo>
                  <a:lnTo>
                    <a:pt x="130" y="666"/>
                  </a:lnTo>
                  <a:lnTo>
                    <a:pt x="130" y="666"/>
                  </a:lnTo>
                  <a:lnTo>
                    <a:pt x="132" y="658"/>
                  </a:lnTo>
                  <a:lnTo>
                    <a:pt x="138" y="648"/>
                  </a:lnTo>
                  <a:lnTo>
                    <a:pt x="144" y="634"/>
                  </a:lnTo>
                  <a:lnTo>
                    <a:pt x="154" y="616"/>
                  </a:lnTo>
                  <a:lnTo>
                    <a:pt x="154" y="616"/>
                  </a:lnTo>
                  <a:lnTo>
                    <a:pt x="144" y="606"/>
                  </a:lnTo>
                  <a:lnTo>
                    <a:pt x="138" y="596"/>
                  </a:lnTo>
                  <a:lnTo>
                    <a:pt x="132" y="580"/>
                  </a:lnTo>
                  <a:lnTo>
                    <a:pt x="130" y="562"/>
                  </a:lnTo>
                  <a:lnTo>
                    <a:pt x="130" y="0"/>
                  </a:lnTo>
                  <a:lnTo>
                    <a:pt x="130" y="0"/>
                  </a:lnTo>
                  <a:lnTo>
                    <a:pt x="116" y="12"/>
                  </a:lnTo>
                  <a:lnTo>
                    <a:pt x="102" y="28"/>
                  </a:lnTo>
                  <a:lnTo>
                    <a:pt x="90" y="44"/>
                  </a:lnTo>
                  <a:lnTo>
                    <a:pt x="78" y="62"/>
                  </a:lnTo>
                  <a:lnTo>
                    <a:pt x="66" y="80"/>
                  </a:lnTo>
                  <a:lnTo>
                    <a:pt x="56" y="100"/>
                  </a:lnTo>
                  <a:lnTo>
                    <a:pt x="36" y="142"/>
                  </a:lnTo>
                  <a:lnTo>
                    <a:pt x="22" y="188"/>
                  </a:lnTo>
                  <a:lnTo>
                    <a:pt x="10" y="238"/>
                  </a:lnTo>
                  <a:lnTo>
                    <a:pt x="4" y="288"/>
                  </a:lnTo>
                  <a:lnTo>
                    <a:pt x="0" y="340"/>
                  </a:lnTo>
                  <a:lnTo>
                    <a:pt x="0" y="606"/>
                  </a:lnTo>
                  <a:lnTo>
                    <a:pt x="0" y="606"/>
                  </a:lnTo>
                  <a:lnTo>
                    <a:pt x="2" y="620"/>
                  </a:lnTo>
                  <a:lnTo>
                    <a:pt x="4" y="634"/>
                  </a:lnTo>
                  <a:lnTo>
                    <a:pt x="6" y="646"/>
                  </a:lnTo>
                  <a:lnTo>
                    <a:pt x="10" y="658"/>
                  </a:lnTo>
                  <a:lnTo>
                    <a:pt x="16" y="670"/>
                  </a:lnTo>
                  <a:lnTo>
                    <a:pt x="22" y="680"/>
                  </a:lnTo>
                  <a:lnTo>
                    <a:pt x="36" y="700"/>
                  </a:lnTo>
                  <a:lnTo>
                    <a:pt x="56" y="718"/>
                  </a:lnTo>
                  <a:lnTo>
                    <a:pt x="78" y="732"/>
                  </a:lnTo>
                  <a:lnTo>
                    <a:pt x="102" y="746"/>
                  </a:lnTo>
                  <a:lnTo>
                    <a:pt x="130" y="760"/>
                  </a:lnTo>
                  <a:lnTo>
                    <a:pt x="130" y="760"/>
                  </a:lnTo>
                  <a:lnTo>
                    <a:pt x="130" y="748"/>
                  </a:lnTo>
                  <a:lnTo>
                    <a:pt x="130" y="748"/>
                  </a:lnTo>
                  <a:lnTo>
                    <a:pt x="130" y="720"/>
                  </a:lnTo>
                  <a:lnTo>
                    <a:pt x="130" y="72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34"/>
            <p:cNvSpPr>
              <a:spLocks/>
            </p:cNvSpPr>
            <p:nvPr/>
          </p:nvSpPr>
          <p:spPr bwMode="auto">
            <a:xfrm>
              <a:off x="9913938" y="4219575"/>
              <a:ext cx="250825" cy="1206500"/>
            </a:xfrm>
            <a:custGeom>
              <a:avLst/>
              <a:gdLst>
                <a:gd name="T0" fmla="*/ 34 w 158"/>
                <a:gd name="T1" fmla="*/ 0 h 760"/>
                <a:gd name="T2" fmla="*/ 34 w 158"/>
                <a:gd name="T3" fmla="*/ 562 h 760"/>
                <a:gd name="T4" fmla="*/ 34 w 158"/>
                <a:gd name="T5" fmla="*/ 562 h 760"/>
                <a:gd name="T6" fmla="*/ 32 w 158"/>
                <a:gd name="T7" fmla="*/ 580 h 760"/>
                <a:gd name="T8" fmla="*/ 28 w 158"/>
                <a:gd name="T9" fmla="*/ 588 h 760"/>
                <a:gd name="T10" fmla="*/ 26 w 158"/>
                <a:gd name="T11" fmla="*/ 596 h 760"/>
                <a:gd name="T12" fmla="*/ 20 w 158"/>
                <a:gd name="T13" fmla="*/ 602 h 760"/>
                <a:gd name="T14" fmla="*/ 16 w 158"/>
                <a:gd name="T15" fmla="*/ 606 h 760"/>
                <a:gd name="T16" fmla="*/ 8 w 158"/>
                <a:gd name="T17" fmla="*/ 612 h 760"/>
                <a:gd name="T18" fmla="*/ 0 w 158"/>
                <a:gd name="T19" fmla="*/ 616 h 760"/>
                <a:gd name="T20" fmla="*/ 0 w 158"/>
                <a:gd name="T21" fmla="*/ 616 h 760"/>
                <a:gd name="T22" fmla="*/ 26 w 158"/>
                <a:gd name="T23" fmla="*/ 648 h 760"/>
                <a:gd name="T24" fmla="*/ 32 w 158"/>
                <a:gd name="T25" fmla="*/ 658 h 760"/>
                <a:gd name="T26" fmla="*/ 34 w 158"/>
                <a:gd name="T27" fmla="*/ 666 h 760"/>
                <a:gd name="T28" fmla="*/ 34 w 158"/>
                <a:gd name="T29" fmla="*/ 666 h 760"/>
                <a:gd name="T30" fmla="*/ 32 w 158"/>
                <a:gd name="T31" fmla="*/ 678 h 760"/>
                <a:gd name="T32" fmla="*/ 28 w 158"/>
                <a:gd name="T33" fmla="*/ 690 h 760"/>
                <a:gd name="T34" fmla="*/ 26 w 158"/>
                <a:gd name="T35" fmla="*/ 698 h 760"/>
                <a:gd name="T36" fmla="*/ 24 w 158"/>
                <a:gd name="T37" fmla="*/ 704 h 760"/>
                <a:gd name="T38" fmla="*/ 24 w 158"/>
                <a:gd name="T39" fmla="*/ 720 h 760"/>
                <a:gd name="T40" fmla="*/ 24 w 158"/>
                <a:gd name="T41" fmla="*/ 720 h 760"/>
                <a:gd name="T42" fmla="*/ 30 w 158"/>
                <a:gd name="T43" fmla="*/ 726 h 760"/>
                <a:gd name="T44" fmla="*/ 32 w 158"/>
                <a:gd name="T45" fmla="*/ 734 h 760"/>
                <a:gd name="T46" fmla="*/ 34 w 158"/>
                <a:gd name="T47" fmla="*/ 740 h 760"/>
                <a:gd name="T48" fmla="*/ 34 w 158"/>
                <a:gd name="T49" fmla="*/ 748 h 760"/>
                <a:gd name="T50" fmla="*/ 34 w 158"/>
                <a:gd name="T51" fmla="*/ 748 h 760"/>
                <a:gd name="T52" fmla="*/ 34 w 158"/>
                <a:gd name="T53" fmla="*/ 760 h 760"/>
                <a:gd name="T54" fmla="*/ 34 w 158"/>
                <a:gd name="T55" fmla="*/ 760 h 760"/>
                <a:gd name="T56" fmla="*/ 62 w 158"/>
                <a:gd name="T57" fmla="*/ 746 h 760"/>
                <a:gd name="T58" fmla="*/ 86 w 158"/>
                <a:gd name="T59" fmla="*/ 732 h 760"/>
                <a:gd name="T60" fmla="*/ 108 w 158"/>
                <a:gd name="T61" fmla="*/ 718 h 760"/>
                <a:gd name="T62" fmla="*/ 124 w 158"/>
                <a:gd name="T63" fmla="*/ 700 h 760"/>
                <a:gd name="T64" fmla="*/ 138 w 158"/>
                <a:gd name="T65" fmla="*/ 680 h 760"/>
                <a:gd name="T66" fmla="*/ 148 w 158"/>
                <a:gd name="T67" fmla="*/ 658 h 760"/>
                <a:gd name="T68" fmla="*/ 156 w 158"/>
                <a:gd name="T69" fmla="*/ 634 h 760"/>
                <a:gd name="T70" fmla="*/ 158 w 158"/>
                <a:gd name="T71" fmla="*/ 606 h 760"/>
                <a:gd name="T72" fmla="*/ 158 w 158"/>
                <a:gd name="T73" fmla="*/ 340 h 760"/>
                <a:gd name="T74" fmla="*/ 158 w 158"/>
                <a:gd name="T75" fmla="*/ 340 h 760"/>
                <a:gd name="T76" fmla="*/ 156 w 158"/>
                <a:gd name="T77" fmla="*/ 288 h 760"/>
                <a:gd name="T78" fmla="*/ 148 w 158"/>
                <a:gd name="T79" fmla="*/ 238 h 760"/>
                <a:gd name="T80" fmla="*/ 138 w 158"/>
                <a:gd name="T81" fmla="*/ 188 h 760"/>
                <a:gd name="T82" fmla="*/ 124 w 158"/>
                <a:gd name="T83" fmla="*/ 142 h 760"/>
                <a:gd name="T84" fmla="*/ 108 w 158"/>
                <a:gd name="T85" fmla="*/ 100 h 760"/>
                <a:gd name="T86" fmla="*/ 96 w 158"/>
                <a:gd name="T87" fmla="*/ 80 h 760"/>
                <a:gd name="T88" fmla="*/ 86 w 158"/>
                <a:gd name="T89" fmla="*/ 62 h 760"/>
                <a:gd name="T90" fmla="*/ 74 w 158"/>
                <a:gd name="T91" fmla="*/ 44 h 760"/>
                <a:gd name="T92" fmla="*/ 62 w 158"/>
                <a:gd name="T93" fmla="*/ 28 h 760"/>
                <a:gd name="T94" fmla="*/ 48 w 158"/>
                <a:gd name="T95" fmla="*/ 12 h 760"/>
                <a:gd name="T96" fmla="*/ 34 w 158"/>
                <a:gd name="T97" fmla="*/ 0 h 760"/>
                <a:gd name="T98" fmla="*/ 34 w 158"/>
                <a:gd name="T99" fmla="*/ 0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8" h="760">
                  <a:moveTo>
                    <a:pt x="34" y="0"/>
                  </a:moveTo>
                  <a:lnTo>
                    <a:pt x="34" y="562"/>
                  </a:lnTo>
                  <a:lnTo>
                    <a:pt x="34" y="562"/>
                  </a:lnTo>
                  <a:lnTo>
                    <a:pt x="32" y="580"/>
                  </a:lnTo>
                  <a:lnTo>
                    <a:pt x="28" y="588"/>
                  </a:lnTo>
                  <a:lnTo>
                    <a:pt x="26" y="596"/>
                  </a:lnTo>
                  <a:lnTo>
                    <a:pt x="20" y="602"/>
                  </a:lnTo>
                  <a:lnTo>
                    <a:pt x="16" y="606"/>
                  </a:lnTo>
                  <a:lnTo>
                    <a:pt x="8" y="612"/>
                  </a:lnTo>
                  <a:lnTo>
                    <a:pt x="0" y="616"/>
                  </a:lnTo>
                  <a:lnTo>
                    <a:pt x="0" y="616"/>
                  </a:lnTo>
                  <a:lnTo>
                    <a:pt x="26" y="648"/>
                  </a:lnTo>
                  <a:lnTo>
                    <a:pt x="32" y="658"/>
                  </a:lnTo>
                  <a:lnTo>
                    <a:pt x="34" y="666"/>
                  </a:lnTo>
                  <a:lnTo>
                    <a:pt x="34" y="666"/>
                  </a:lnTo>
                  <a:lnTo>
                    <a:pt x="32" y="678"/>
                  </a:lnTo>
                  <a:lnTo>
                    <a:pt x="28" y="690"/>
                  </a:lnTo>
                  <a:lnTo>
                    <a:pt x="26" y="698"/>
                  </a:lnTo>
                  <a:lnTo>
                    <a:pt x="24" y="704"/>
                  </a:lnTo>
                  <a:lnTo>
                    <a:pt x="24" y="720"/>
                  </a:lnTo>
                  <a:lnTo>
                    <a:pt x="24" y="720"/>
                  </a:lnTo>
                  <a:lnTo>
                    <a:pt x="30" y="726"/>
                  </a:lnTo>
                  <a:lnTo>
                    <a:pt x="32" y="734"/>
                  </a:lnTo>
                  <a:lnTo>
                    <a:pt x="34" y="740"/>
                  </a:lnTo>
                  <a:lnTo>
                    <a:pt x="34" y="748"/>
                  </a:lnTo>
                  <a:lnTo>
                    <a:pt x="34" y="748"/>
                  </a:lnTo>
                  <a:lnTo>
                    <a:pt x="34" y="760"/>
                  </a:lnTo>
                  <a:lnTo>
                    <a:pt x="34" y="760"/>
                  </a:lnTo>
                  <a:lnTo>
                    <a:pt x="62" y="746"/>
                  </a:lnTo>
                  <a:lnTo>
                    <a:pt x="86" y="732"/>
                  </a:lnTo>
                  <a:lnTo>
                    <a:pt x="108" y="718"/>
                  </a:lnTo>
                  <a:lnTo>
                    <a:pt x="124" y="700"/>
                  </a:lnTo>
                  <a:lnTo>
                    <a:pt x="138" y="680"/>
                  </a:lnTo>
                  <a:lnTo>
                    <a:pt x="148" y="658"/>
                  </a:lnTo>
                  <a:lnTo>
                    <a:pt x="156" y="634"/>
                  </a:lnTo>
                  <a:lnTo>
                    <a:pt x="158" y="606"/>
                  </a:lnTo>
                  <a:lnTo>
                    <a:pt x="158" y="340"/>
                  </a:lnTo>
                  <a:lnTo>
                    <a:pt x="158" y="340"/>
                  </a:lnTo>
                  <a:lnTo>
                    <a:pt x="156" y="288"/>
                  </a:lnTo>
                  <a:lnTo>
                    <a:pt x="148" y="238"/>
                  </a:lnTo>
                  <a:lnTo>
                    <a:pt x="138" y="188"/>
                  </a:lnTo>
                  <a:lnTo>
                    <a:pt x="124" y="142"/>
                  </a:lnTo>
                  <a:lnTo>
                    <a:pt x="108" y="100"/>
                  </a:lnTo>
                  <a:lnTo>
                    <a:pt x="96" y="80"/>
                  </a:lnTo>
                  <a:lnTo>
                    <a:pt x="86" y="62"/>
                  </a:lnTo>
                  <a:lnTo>
                    <a:pt x="74" y="44"/>
                  </a:lnTo>
                  <a:lnTo>
                    <a:pt x="62" y="28"/>
                  </a:lnTo>
                  <a:lnTo>
                    <a:pt x="48" y="12"/>
                  </a:lnTo>
                  <a:lnTo>
                    <a:pt x="34" y="0"/>
                  </a:lnTo>
                  <a:lnTo>
                    <a:pt x="34"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35"/>
            <p:cNvSpPr>
              <a:spLocks/>
            </p:cNvSpPr>
            <p:nvPr/>
          </p:nvSpPr>
          <p:spPr bwMode="auto">
            <a:xfrm>
              <a:off x="8475663" y="3638550"/>
              <a:ext cx="968375" cy="355600"/>
            </a:xfrm>
            <a:custGeom>
              <a:avLst/>
              <a:gdLst>
                <a:gd name="T0" fmla="*/ 530 w 610"/>
                <a:gd name="T1" fmla="*/ 60 h 224"/>
                <a:gd name="T2" fmla="*/ 530 w 610"/>
                <a:gd name="T3" fmla="*/ 60 h 224"/>
                <a:gd name="T4" fmla="*/ 530 w 610"/>
                <a:gd name="T5" fmla="*/ 28 h 224"/>
                <a:gd name="T6" fmla="*/ 528 w 610"/>
                <a:gd name="T7" fmla="*/ 14 h 224"/>
                <a:gd name="T8" fmla="*/ 526 w 610"/>
                <a:gd name="T9" fmla="*/ 0 h 224"/>
                <a:gd name="T10" fmla="*/ 526 w 610"/>
                <a:gd name="T11" fmla="*/ 0 h 224"/>
                <a:gd name="T12" fmla="*/ 500 w 610"/>
                <a:gd name="T13" fmla="*/ 20 h 224"/>
                <a:gd name="T14" fmla="*/ 474 w 610"/>
                <a:gd name="T15" fmla="*/ 38 h 224"/>
                <a:gd name="T16" fmla="*/ 448 w 610"/>
                <a:gd name="T17" fmla="*/ 54 h 224"/>
                <a:gd name="T18" fmla="*/ 420 w 610"/>
                <a:gd name="T19" fmla="*/ 66 h 224"/>
                <a:gd name="T20" fmla="*/ 394 w 610"/>
                <a:gd name="T21" fmla="*/ 76 h 224"/>
                <a:gd name="T22" fmla="*/ 364 w 610"/>
                <a:gd name="T23" fmla="*/ 82 h 224"/>
                <a:gd name="T24" fmla="*/ 334 w 610"/>
                <a:gd name="T25" fmla="*/ 86 h 224"/>
                <a:gd name="T26" fmla="*/ 304 w 610"/>
                <a:gd name="T27" fmla="*/ 86 h 224"/>
                <a:gd name="T28" fmla="*/ 304 w 610"/>
                <a:gd name="T29" fmla="*/ 86 h 224"/>
                <a:gd name="T30" fmla="*/ 274 w 610"/>
                <a:gd name="T31" fmla="*/ 86 h 224"/>
                <a:gd name="T32" fmla="*/ 244 w 610"/>
                <a:gd name="T33" fmla="*/ 82 h 224"/>
                <a:gd name="T34" fmla="*/ 216 w 610"/>
                <a:gd name="T35" fmla="*/ 76 h 224"/>
                <a:gd name="T36" fmla="*/ 190 w 610"/>
                <a:gd name="T37" fmla="*/ 66 h 224"/>
                <a:gd name="T38" fmla="*/ 164 w 610"/>
                <a:gd name="T39" fmla="*/ 54 h 224"/>
                <a:gd name="T40" fmla="*/ 138 w 610"/>
                <a:gd name="T41" fmla="*/ 38 h 224"/>
                <a:gd name="T42" fmla="*/ 116 w 610"/>
                <a:gd name="T43" fmla="*/ 20 h 224"/>
                <a:gd name="T44" fmla="*/ 94 w 610"/>
                <a:gd name="T45" fmla="*/ 0 h 224"/>
                <a:gd name="T46" fmla="*/ 94 w 610"/>
                <a:gd name="T47" fmla="*/ 0 h 224"/>
                <a:gd name="T48" fmla="*/ 90 w 610"/>
                <a:gd name="T49" fmla="*/ 6 h 224"/>
                <a:gd name="T50" fmla="*/ 86 w 610"/>
                <a:gd name="T51" fmla="*/ 14 h 224"/>
                <a:gd name="T52" fmla="*/ 82 w 610"/>
                <a:gd name="T53" fmla="*/ 28 h 224"/>
                <a:gd name="T54" fmla="*/ 80 w 610"/>
                <a:gd name="T55" fmla="*/ 44 h 224"/>
                <a:gd name="T56" fmla="*/ 80 w 610"/>
                <a:gd name="T57" fmla="*/ 60 h 224"/>
                <a:gd name="T58" fmla="*/ 80 w 610"/>
                <a:gd name="T59" fmla="*/ 60 h 224"/>
                <a:gd name="T60" fmla="*/ 78 w 610"/>
                <a:gd name="T61" fmla="*/ 84 h 224"/>
                <a:gd name="T62" fmla="*/ 74 w 610"/>
                <a:gd name="T63" fmla="*/ 108 h 224"/>
                <a:gd name="T64" fmla="*/ 68 w 610"/>
                <a:gd name="T65" fmla="*/ 130 h 224"/>
                <a:gd name="T66" fmla="*/ 60 w 610"/>
                <a:gd name="T67" fmla="*/ 150 h 224"/>
                <a:gd name="T68" fmla="*/ 48 w 610"/>
                <a:gd name="T69" fmla="*/ 172 h 224"/>
                <a:gd name="T70" fmla="*/ 34 w 610"/>
                <a:gd name="T71" fmla="*/ 190 h 224"/>
                <a:gd name="T72" fmla="*/ 18 w 610"/>
                <a:gd name="T73" fmla="*/ 208 h 224"/>
                <a:gd name="T74" fmla="*/ 0 w 610"/>
                <a:gd name="T75" fmla="*/ 224 h 224"/>
                <a:gd name="T76" fmla="*/ 610 w 610"/>
                <a:gd name="T77" fmla="*/ 224 h 224"/>
                <a:gd name="T78" fmla="*/ 610 w 610"/>
                <a:gd name="T79" fmla="*/ 224 h 224"/>
                <a:gd name="T80" fmla="*/ 592 w 610"/>
                <a:gd name="T81" fmla="*/ 208 h 224"/>
                <a:gd name="T82" fmla="*/ 574 w 610"/>
                <a:gd name="T83" fmla="*/ 190 h 224"/>
                <a:gd name="T84" fmla="*/ 562 w 610"/>
                <a:gd name="T85" fmla="*/ 172 h 224"/>
                <a:gd name="T86" fmla="*/ 550 w 610"/>
                <a:gd name="T87" fmla="*/ 150 h 224"/>
                <a:gd name="T88" fmla="*/ 542 w 610"/>
                <a:gd name="T89" fmla="*/ 130 h 224"/>
                <a:gd name="T90" fmla="*/ 536 w 610"/>
                <a:gd name="T91" fmla="*/ 108 h 224"/>
                <a:gd name="T92" fmla="*/ 532 w 610"/>
                <a:gd name="T93" fmla="*/ 84 h 224"/>
                <a:gd name="T94" fmla="*/ 530 w 610"/>
                <a:gd name="T95" fmla="*/ 60 h 224"/>
                <a:gd name="T96" fmla="*/ 530 w 610"/>
                <a:gd name="T97" fmla="*/ 6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10" h="224">
                  <a:moveTo>
                    <a:pt x="530" y="60"/>
                  </a:moveTo>
                  <a:lnTo>
                    <a:pt x="530" y="60"/>
                  </a:lnTo>
                  <a:lnTo>
                    <a:pt x="530" y="28"/>
                  </a:lnTo>
                  <a:lnTo>
                    <a:pt x="528" y="14"/>
                  </a:lnTo>
                  <a:lnTo>
                    <a:pt x="526" y="0"/>
                  </a:lnTo>
                  <a:lnTo>
                    <a:pt x="526" y="0"/>
                  </a:lnTo>
                  <a:lnTo>
                    <a:pt x="500" y="20"/>
                  </a:lnTo>
                  <a:lnTo>
                    <a:pt x="474" y="38"/>
                  </a:lnTo>
                  <a:lnTo>
                    <a:pt x="448" y="54"/>
                  </a:lnTo>
                  <a:lnTo>
                    <a:pt x="420" y="66"/>
                  </a:lnTo>
                  <a:lnTo>
                    <a:pt x="394" y="76"/>
                  </a:lnTo>
                  <a:lnTo>
                    <a:pt x="364" y="82"/>
                  </a:lnTo>
                  <a:lnTo>
                    <a:pt x="334" y="86"/>
                  </a:lnTo>
                  <a:lnTo>
                    <a:pt x="304" y="86"/>
                  </a:lnTo>
                  <a:lnTo>
                    <a:pt x="304" y="86"/>
                  </a:lnTo>
                  <a:lnTo>
                    <a:pt x="274" y="86"/>
                  </a:lnTo>
                  <a:lnTo>
                    <a:pt x="244" y="82"/>
                  </a:lnTo>
                  <a:lnTo>
                    <a:pt x="216" y="76"/>
                  </a:lnTo>
                  <a:lnTo>
                    <a:pt x="190" y="66"/>
                  </a:lnTo>
                  <a:lnTo>
                    <a:pt x="164" y="54"/>
                  </a:lnTo>
                  <a:lnTo>
                    <a:pt x="138" y="38"/>
                  </a:lnTo>
                  <a:lnTo>
                    <a:pt x="116" y="20"/>
                  </a:lnTo>
                  <a:lnTo>
                    <a:pt x="94" y="0"/>
                  </a:lnTo>
                  <a:lnTo>
                    <a:pt x="94" y="0"/>
                  </a:lnTo>
                  <a:lnTo>
                    <a:pt x="90" y="6"/>
                  </a:lnTo>
                  <a:lnTo>
                    <a:pt x="86" y="14"/>
                  </a:lnTo>
                  <a:lnTo>
                    <a:pt x="82" y="28"/>
                  </a:lnTo>
                  <a:lnTo>
                    <a:pt x="80" y="44"/>
                  </a:lnTo>
                  <a:lnTo>
                    <a:pt x="80" y="60"/>
                  </a:lnTo>
                  <a:lnTo>
                    <a:pt x="80" y="60"/>
                  </a:lnTo>
                  <a:lnTo>
                    <a:pt x="78" y="84"/>
                  </a:lnTo>
                  <a:lnTo>
                    <a:pt x="74" y="108"/>
                  </a:lnTo>
                  <a:lnTo>
                    <a:pt x="68" y="130"/>
                  </a:lnTo>
                  <a:lnTo>
                    <a:pt x="60" y="150"/>
                  </a:lnTo>
                  <a:lnTo>
                    <a:pt x="48" y="172"/>
                  </a:lnTo>
                  <a:lnTo>
                    <a:pt x="34" y="190"/>
                  </a:lnTo>
                  <a:lnTo>
                    <a:pt x="18" y="208"/>
                  </a:lnTo>
                  <a:lnTo>
                    <a:pt x="0" y="224"/>
                  </a:lnTo>
                  <a:lnTo>
                    <a:pt x="610" y="224"/>
                  </a:lnTo>
                  <a:lnTo>
                    <a:pt x="610" y="224"/>
                  </a:lnTo>
                  <a:lnTo>
                    <a:pt x="592" y="208"/>
                  </a:lnTo>
                  <a:lnTo>
                    <a:pt x="574" y="190"/>
                  </a:lnTo>
                  <a:lnTo>
                    <a:pt x="562" y="172"/>
                  </a:lnTo>
                  <a:lnTo>
                    <a:pt x="550" y="150"/>
                  </a:lnTo>
                  <a:lnTo>
                    <a:pt x="542" y="130"/>
                  </a:lnTo>
                  <a:lnTo>
                    <a:pt x="536" y="108"/>
                  </a:lnTo>
                  <a:lnTo>
                    <a:pt x="532" y="84"/>
                  </a:lnTo>
                  <a:lnTo>
                    <a:pt x="530" y="60"/>
                  </a:lnTo>
                  <a:lnTo>
                    <a:pt x="530" y="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36"/>
            <p:cNvSpPr>
              <a:spLocks/>
            </p:cNvSpPr>
            <p:nvPr/>
          </p:nvSpPr>
          <p:spPr bwMode="auto">
            <a:xfrm>
              <a:off x="8243888" y="1917700"/>
              <a:ext cx="1444625" cy="1784350"/>
            </a:xfrm>
            <a:custGeom>
              <a:avLst/>
              <a:gdLst>
                <a:gd name="T0" fmla="*/ 854 w 910"/>
                <a:gd name="T1" fmla="*/ 360 h 1124"/>
                <a:gd name="T2" fmla="*/ 832 w 910"/>
                <a:gd name="T3" fmla="*/ 360 h 1124"/>
                <a:gd name="T4" fmla="*/ 808 w 910"/>
                <a:gd name="T5" fmla="*/ 284 h 1124"/>
                <a:gd name="T6" fmla="*/ 776 w 910"/>
                <a:gd name="T7" fmla="*/ 214 h 1124"/>
                <a:gd name="T8" fmla="*/ 734 w 910"/>
                <a:gd name="T9" fmla="*/ 152 h 1124"/>
                <a:gd name="T10" fmla="*/ 686 w 910"/>
                <a:gd name="T11" fmla="*/ 100 h 1124"/>
                <a:gd name="T12" fmla="*/ 634 w 910"/>
                <a:gd name="T13" fmla="*/ 56 h 1124"/>
                <a:gd name="T14" fmla="*/ 576 w 910"/>
                <a:gd name="T15" fmla="*/ 26 h 1124"/>
                <a:gd name="T16" fmla="*/ 514 w 910"/>
                <a:gd name="T17" fmla="*/ 6 h 1124"/>
                <a:gd name="T18" fmla="*/ 450 w 910"/>
                <a:gd name="T19" fmla="*/ 0 h 1124"/>
                <a:gd name="T20" fmla="*/ 416 w 910"/>
                <a:gd name="T21" fmla="*/ 0 h 1124"/>
                <a:gd name="T22" fmla="*/ 354 w 910"/>
                <a:gd name="T23" fmla="*/ 14 h 1124"/>
                <a:gd name="T24" fmla="*/ 296 w 910"/>
                <a:gd name="T25" fmla="*/ 40 h 1124"/>
                <a:gd name="T26" fmla="*/ 242 w 910"/>
                <a:gd name="T27" fmla="*/ 76 h 1124"/>
                <a:gd name="T28" fmla="*/ 194 w 910"/>
                <a:gd name="T29" fmla="*/ 124 h 1124"/>
                <a:gd name="T30" fmla="*/ 152 w 910"/>
                <a:gd name="T31" fmla="*/ 182 h 1124"/>
                <a:gd name="T32" fmla="*/ 116 w 910"/>
                <a:gd name="T33" fmla="*/ 248 h 1124"/>
                <a:gd name="T34" fmla="*/ 86 w 910"/>
                <a:gd name="T35" fmla="*/ 322 h 1124"/>
                <a:gd name="T36" fmla="*/ 74 w 910"/>
                <a:gd name="T37" fmla="*/ 360 h 1124"/>
                <a:gd name="T38" fmla="*/ 48 w 910"/>
                <a:gd name="T39" fmla="*/ 360 h 1124"/>
                <a:gd name="T40" fmla="*/ 28 w 910"/>
                <a:gd name="T41" fmla="*/ 364 h 1124"/>
                <a:gd name="T42" fmla="*/ 14 w 910"/>
                <a:gd name="T43" fmla="*/ 376 h 1124"/>
                <a:gd name="T44" fmla="*/ 4 w 910"/>
                <a:gd name="T45" fmla="*/ 396 h 1124"/>
                <a:gd name="T46" fmla="*/ 0 w 910"/>
                <a:gd name="T47" fmla="*/ 420 h 1124"/>
                <a:gd name="T48" fmla="*/ 0 w 910"/>
                <a:gd name="T49" fmla="*/ 660 h 1124"/>
                <a:gd name="T50" fmla="*/ 4 w 910"/>
                <a:gd name="T51" fmla="*/ 682 h 1124"/>
                <a:gd name="T52" fmla="*/ 14 w 910"/>
                <a:gd name="T53" fmla="*/ 700 h 1124"/>
                <a:gd name="T54" fmla="*/ 28 w 910"/>
                <a:gd name="T55" fmla="*/ 712 h 1124"/>
                <a:gd name="T56" fmla="*/ 48 w 910"/>
                <a:gd name="T57" fmla="*/ 716 h 1124"/>
                <a:gd name="T58" fmla="*/ 68 w 910"/>
                <a:gd name="T59" fmla="*/ 716 h 1124"/>
                <a:gd name="T60" fmla="*/ 92 w 910"/>
                <a:gd name="T61" fmla="*/ 800 h 1124"/>
                <a:gd name="T62" fmla="*/ 126 w 910"/>
                <a:gd name="T63" fmla="*/ 878 h 1124"/>
                <a:gd name="T64" fmla="*/ 166 w 910"/>
                <a:gd name="T65" fmla="*/ 946 h 1124"/>
                <a:gd name="T66" fmla="*/ 212 w 910"/>
                <a:gd name="T67" fmla="*/ 1006 h 1124"/>
                <a:gd name="T68" fmla="*/ 264 w 910"/>
                <a:gd name="T69" fmla="*/ 1056 h 1124"/>
                <a:gd name="T70" fmla="*/ 322 w 910"/>
                <a:gd name="T71" fmla="*/ 1092 h 1124"/>
                <a:gd name="T72" fmla="*/ 384 w 910"/>
                <a:gd name="T73" fmla="*/ 1116 h 1124"/>
                <a:gd name="T74" fmla="*/ 450 w 910"/>
                <a:gd name="T75" fmla="*/ 1124 h 1124"/>
                <a:gd name="T76" fmla="*/ 484 w 910"/>
                <a:gd name="T77" fmla="*/ 1122 h 1124"/>
                <a:gd name="T78" fmla="*/ 550 w 910"/>
                <a:gd name="T79" fmla="*/ 1106 h 1124"/>
                <a:gd name="T80" fmla="*/ 612 w 910"/>
                <a:gd name="T81" fmla="*/ 1076 h 1124"/>
                <a:gd name="T82" fmla="*/ 670 w 910"/>
                <a:gd name="T83" fmla="*/ 1032 h 1124"/>
                <a:gd name="T84" fmla="*/ 720 w 910"/>
                <a:gd name="T85" fmla="*/ 978 h 1124"/>
                <a:gd name="T86" fmla="*/ 764 w 910"/>
                <a:gd name="T87" fmla="*/ 914 h 1124"/>
                <a:gd name="T88" fmla="*/ 798 w 910"/>
                <a:gd name="T89" fmla="*/ 840 h 1124"/>
                <a:gd name="T90" fmla="*/ 824 w 910"/>
                <a:gd name="T91" fmla="*/ 758 h 1124"/>
                <a:gd name="T92" fmla="*/ 832 w 910"/>
                <a:gd name="T93" fmla="*/ 716 h 1124"/>
                <a:gd name="T94" fmla="*/ 854 w 910"/>
                <a:gd name="T95" fmla="*/ 716 h 1124"/>
                <a:gd name="T96" fmla="*/ 878 w 910"/>
                <a:gd name="T97" fmla="*/ 712 h 1124"/>
                <a:gd name="T98" fmla="*/ 894 w 910"/>
                <a:gd name="T99" fmla="*/ 700 h 1124"/>
                <a:gd name="T100" fmla="*/ 906 w 910"/>
                <a:gd name="T101" fmla="*/ 682 h 1124"/>
                <a:gd name="T102" fmla="*/ 910 w 910"/>
                <a:gd name="T103" fmla="*/ 660 h 1124"/>
                <a:gd name="T104" fmla="*/ 910 w 910"/>
                <a:gd name="T105" fmla="*/ 420 h 1124"/>
                <a:gd name="T106" fmla="*/ 906 w 910"/>
                <a:gd name="T107" fmla="*/ 396 h 1124"/>
                <a:gd name="T108" fmla="*/ 894 w 910"/>
                <a:gd name="T109" fmla="*/ 376 h 1124"/>
                <a:gd name="T110" fmla="*/ 878 w 910"/>
                <a:gd name="T111" fmla="*/ 364 h 1124"/>
                <a:gd name="T112" fmla="*/ 854 w 910"/>
                <a:gd name="T113" fmla="*/ 360 h 1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10" h="1124">
                  <a:moveTo>
                    <a:pt x="854" y="360"/>
                  </a:moveTo>
                  <a:lnTo>
                    <a:pt x="854" y="360"/>
                  </a:lnTo>
                  <a:lnTo>
                    <a:pt x="832" y="360"/>
                  </a:lnTo>
                  <a:lnTo>
                    <a:pt x="832" y="360"/>
                  </a:lnTo>
                  <a:lnTo>
                    <a:pt x="822" y="322"/>
                  </a:lnTo>
                  <a:lnTo>
                    <a:pt x="808" y="284"/>
                  </a:lnTo>
                  <a:lnTo>
                    <a:pt x="792" y="248"/>
                  </a:lnTo>
                  <a:lnTo>
                    <a:pt x="776" y="214"/>
                  </a:lnTo>
                  <a:lnTo>
                    <a:pt x="756" y="182"/>
                  </a:lnTo>
                  <a:lnTo>
                    <a:pt x="734" y="152"/>
                  </a:lnTo>
                  <a:lnTo>
                    <a:pt x="712" y="124"/>
                  </a:lnTo>
                  <a:lnTo>
                    <a:pt x="686" y="100"/>
                  </a:lnTo>
                  <a:lnTo>
                    <a:pt x="660" y="76"/>
                  </a:lnTo>
                  <a:lnTo>
                    <a:pt x="634" y="56"/>
                  </a:lnTo>
                  <a:lnTo>
                    <a:pt x="606" y="40"/>
                  </a:lnTo>
                  <a:lnTo>
                    <a:pt x="576" y="26"/>
                  </a:lnTo>
                  <a:lnTo>
                    <a:pt x="544" y="14"/>
                  </a:lnTo>
                  <a:lnTo>
                    <a:pt x="514" y="6"/>
                  </a:lnTo>
                  <a:lnTo>
                    <a:pt x="482" y="0"/>
                  </a:lnTo>
                  <a:lnTo>
                    <a:pt x="450" y="0"/>
                  </a:lnTo>
                  <a:lnTo>
                    <a:pt x="450" y="0"/>
                  </a:lnTo>
                  <a:lnTo>
                    <a:pt x="416" y="0"/>
                  </a:lnTo>
                  <a:lnTo>
                    <a:pt x="384" y="6"/>
                  </a:lnTo>
                  <a:lnTo>
                    <a:pt x="354" y="14"/>
                  </a:lnTo>
                  <a:lnTo>
                    <a:pt x="324" y="26"/>
                  </a:lnTo>
                  <a:lnTo>
                    <a:pt x="296" y="40"/>
                  </a:lnTo>
                  <a:lnTo>
                    <a:pt x="268" y="56"/>
                  </a:lnTo>
                  <a:lnTo>
                    <a:pt x="242" y="76"/>
                  </a:lnTo>
                  <a:lnTo>
                    <a:pt x="218" y="100"/>
                  </a:lnTo>
                  <a:lnTo>
                    <a:pt x="194" y="124"/>
                  </a:lnTo>
                  <a:lnTo>
                    <a:pt x="172" y="152"/>
                  </a:lnTo>
                  <a:lnTo>
                    <a:pt x="152" y="182"/>
                  </a:lnTo>
                  <a:lnTo>
                    <a:pt x="134" y="214"/>
                  </a:lnTo>
                  <a:lnTo>
                    <a:pt x="116" y="248"/>
                  </a:lnTo>
                  <a:lnTo>
                    <a:pt x="100" y="284"/>
                  </a:lnTo>
                  <a:lnTo>
                    <a:pt x="86" y="322"/>
                  </a:lnTo>
                  <a:lnTo>
                    <a:pt x="74" y="360"/>
                  </a:lnTo>
                  <a:lnTo>
                    <a:pt x="74" y="360"/>
                  </a:lnTo>
                  <a:lnTo>
                    <a:pt x="48" y="360"/>
                  </a:lnTo>
                  <a:lnTo>
                    <a:pt x="48" y="360"/>
                  </a:lnTo>
                  <a:lnTo>
                    <a:pt x="38" y="362"/>
                  </a:lnTo>
                  <a:lnTo>
                    <a:pt x="28" y="364"/>
                  </a:lnTo>
                  <a:lnTo>
                    <a:pt x="20" y="370"/>
                  </a:lnTo>
                  <a:lnTo>
                    <a:pt x="14" y="376"/>
                  </a:lnTo>
                  <a:lnTo>
                    <a:pt x="8" y="386"/>
                  </a:lnTo>
                  <a:lnTo>
                    <a:pt x="4" y="396"/>
                  </a:lnTo>
                  <a:lnTo>
                    <a:pt x="2" y="406"/>
                  </a:lnTo>
                  <a:lnTo>
                    <a:pt x="0" y="420"/>
                  </a:lnTo>
                  <a:lnTo>
                    <a:pt x="0" y="660"/>
                  </a:lnTo>
                  <a:lnTo>
                    <a:pt x="0" y="660"/>
                  </a:lnTo>
                  <a:lnTo>
                    <a:pt x="2" y="672"/>
                  </a:lnTo>
                  <a:lnTo>
                    <a:pt x="4" y="682"/>
                  </a:lnTo>
                  <a:lnTo>
                    <a:pt x="8" y="692"/>
                  </a:lnTo>
                  <a:lnTo>
                    <a:pt x="14" y="700"/>
                  </a:lnTo>
                  <a:lnTo>
                    <a:pt x="20" y="706"/>
                  </a:lnTo>
                  <a:lnTo>
                    <a:pt x="28" y="712"/>
                  </a:lnTo>
                  <a:lnTo>
                    <a:pt x="38" y="716"/>
                  </a:lnTo>
                  <a:lnTo>
                    <a:pt x="48" y="716"/>
                  </a:lnTo>
                  <a:lnTo>
                    <a:pt x="68" y="716"/>
                  </a:lnTo>
                  <a:lnTo>
                    <a:pt x="68" y="716"/>
                  </a:lnTo>
                  <a:lnTo>
                    <a:pt x="78" y="758"/>
                  </a:lnTo>
                  <a:lnTo>
                    <a:pt x="92" y="800"/>
                  </a:lnTo>
                  <a:lnTo>
                    <a:pt x="108" y="840"/>
                  </a:lnTo>
                  <a:lnTo>
                    <a:pt x="126" y="878"/>
                  </a:lnTo>
                  <a:lnTo>
                    <a:pt x="144" y="914"/>
                  </a:lnTo>
                  <a:lnTo>
                    <a:pt x="166" y="946"/>
                  </a:lnTo>
                  <a:lnTo>
                    <a:pt x="188" y="978"/>
                  </a:lnTo>
                  <a:lnTo>
                    <a:pt x="212" y="1006"/>
                  </a:lnTo>
                  <a:lnTo>
                    <a:pt x="238" y="1032"/>
                  </a:lnTo>
                  <a:lnTo>
                    <a:pt x="264" y="1056"/>
                  </a:lnTo>
                  <a:lnTo>
                    <a:pt x="292" y="1076"/>
                  </a:lnTo>
                  <a:lnTo>
                    <a:pt x="322" y="1092"/>
                  </a:lnTo>
                  <a:lnTo>
                    <a:pt x="352" y="1106"/>
                  </a:lnTo>
                  <a:lnTo>
                    <a:pt x="384" y="1116"/>
                  </a:lnTo>
                  <a:lnTo>
                    <a:pt x="416" y="1122"/>
                  </a:lnTo>
                  <a:lnTo>
                    <a:pt x="450" y="1124"/>
                  </a:lnTo>
                  <a:lnTo>
                    <a:pt x="450" y="1124"/>
                  </a:lnTo>
                  <a:lnTo>
                    <a:pt x="484" y="1122"/>
                  </a:lnTo>
                  <a:lnTo>
                    <a:pt x="518" y="1116"/>
                  </a:lnTo>
                  <a:lnTo>
                    <a:pt x="550" y="1106"/>
                  </a:lnTo>
                  <a:lnTo>
                    <a:pt x="582" y="1092"/>
                  </a:lnTo>
                  <a:lnTo>
                    <a:pt x="612" y="1076"/>
                  </a:lnTo>
                  <a:lnTo>
                    <a:pt x="642" y="1056"/>
                  </a:lnTo>
                  <a:lnTo>
                    <a:pt x="670" y="1032"/>
                  </a:lnTo>
                  <a:lnTo>
                    <a:pt x="696" y="1006"/>
                  </a:lnTo>
                  <a:lnTo>
                    <a:pt x="720" y="978"/>
                  </a:lnTo>
                  <a:lnTo>
                    <a:pt x="742" y="946"/>
                  </a:lnTo>
                  <a:lnTo>
                    <a:pt x="764" y="914"/>
                  </a:lnTo>
                  <a:lnTo>
                    <a:pt x="782" y="878"/>
                  </a:lnTo>
                  <a:lnTo>
                    <a:pt x="798" y="840"/>
                  </a:lnTo>
                  <a:lnTo>
                    <a:pt x="812" y="800"/>
                  </a:lnTo>
                  <a:lnTo>
                    <a:pt x="824" y="758"/>
                  </a:lnTo>
                  <a:lnTo>
                    <a:pt x="832" y="716"/>
                  </a:lnTo>
                  <a:lnTo>
                    <a:pt x="832" y="716"/>
                  </a:lnTo>
                  <a:lnTo>
                    <a:pt x="854" y="716"/>
                  </a:lnTo>
                  <a:lnTo>
                    <a:pt x="854" y="716"/>
                  </a:lnTo>
                  <a:lnTo>
                    <a:pt x="866" y="716"/>
                  </a:lnTo>
                  <a:lnTo>
                    <a:pt x="878" y="712"/>
                  </a:lnTo>
                  <a:lnTo>
                    <a:pt x="886" y="706"/>
                  </a:lnTo>
                  <a:lnTo>
                    <a:pt x="894" y="700"/>
                  </a:lnTo>
                  <a:lnTo>
                    <a:pt x="902" y="692"/>
                  </a:lnTo>
                  <a:lnTo>
                    <a:pt x="906" y="682"/>
                  </a:lnTo>
                  <a:lnTo>
                    <a:pt x="910" y="672"/>
                  </a:lnTo>
                  <a:lnTo>
                    <a:pt x="910" y="660"/>
                  </a:lnTo>
                  <a:lnTo>
                    <a:pt x="910" y="420"/>
                  </a:lnTo>
                  <a:lnTo>
                    <a:pt x="910" y="420"/>
                  </a:lnTo>
                  <a:lnTo>
                    <a:pt x="910" y="406"/>
                  </a:lnTo>
                  <a:lnTo>
                    <a:pt x="906" y="396"/>
                  </a:lnTo>
                  <a:lnTo>
                    <a:pt x="902" y="386"/>
                  </a:lnTo>
                  <a:lnTo>
                    <a:pt x="894" y="376"/>
                  </a:lnTo>
                  <a:lnTo>
                    <a:pt x="886" y="370"/>
                  </a:lnTo>
                  <a:lnTo>
                    <a:pt x="878" y="364"/>
                  </a:lnTo>
                  <a:lnTo>
                    <a:pt x="866" y="362"/>
                  </a:lnTo>
                  <a:lnTo>
                    <a:pt x="854" y="360"/>
                  </a:lnTo>
                  <a:lnTo>
                    <a:pt x="854" y="3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7"/>
            <p:cNvSpPr>
              <a:spLocks/>
            </p:cNvSpPr>
            <p:nvPr/>
          </p:nvSpPr>
          <p:spPr bwMode="auto">
            <a:xfrm>
              <a:off x="8037513" y="5372100"/>
              <a:ext cx="1863725" cy="146050"/>
            </a:xfrm>
            <a:custGeom>
              <a:avLst/>
              <a:gdLst>
                <a:gd name="T0" fmla="*/ 0 w 1174"/>
                <a:gd name="T1" fmla="*/ 0 h 92"/>
                <a:gd name="T2" fmla="*/ 0 w 1174"/>
                <a:gd name="T3" fmla="*/ 0 h 92"/>
                <a:gd name="T4" fmla="*/ 0 w 1174"/>
                <a:gd name="T5" fmla="*/ 22 h 92"/>
                <a:gd name="T6" fmla="*/ 0 w 1174"/>
                <a:gd name="T7" fmla="*/ 22 h 92"/>
                <a:gd name="T8" fmla="*/ 0 w 1174"/>
                <a:gd name="T9" fmla="*/ 36 h 92"/>
                <a:gd name="T10" fmla="*/ 4 w 1174"/>
                <a:gd name="T11" fmla="*/ 48 h 92"/>
                <a:gd name="T12" fmla="*/ 8 w 1174"/>
                <a:gd name="T13" fmla="*/ 60 h 92"/>
                <a:gd name="T14" fmla="*/ 14 w 1174"/>
                <a:gd name="T15" fmla="*/ 70 h 92"/>
                <a:gd name="T16" fmla="*/ 22 w 1174"/>
                <a:gd name="T17" fmla="*/ 80 h 92"/>
                <a:gd name="T18" fmla="*/ 32 w 1174"/>
                <a:gd name="T19" fmla="*/ 86 h 92"/>
                <a:gd name="T20" fmla="*/ 46 w 1174"/>
                <a:gd name="T21" fmla="*/ 90 h 92"/>
                <a:gd name="T22" fmla="*/ 60 w 1174"/>
                <a:gd name="T23" fmla="*/ 92 h 92"/>
                <a:gd name="T24" fmla="*/ 1106 w 1174"/>
                <a:gd name="T25" fmla="*/ 92 h 92"/>
                <a:gd name="T26" fmla="*/ 1106 w 1174"/>
                <a:gd name="T27" fmla="*/ 92 h 92"/>
                <a:gd name="T28" fmla="*/ 1116 w 1174"/>
                <a:gd name="T29" fmla="*/ 90 h 92"/>
                <a:gd name="T30" fmla="*/ 1128 w 1174"/>
                <a:gd name="T31" fmla="*/ 86 h 92"/>
                <a:gd name="T32" fmla="*/ 1140 w 1174"/>
                <a:gd name="T33" fmla="*/ 80 h 92"/>
                <a:gd name="T34" fmla="*/ 1150 w 1174"/>
                <a:gd name="T35" fmla="*/ 70 h 92"/>
                <a:gd name="T36" fmla="*/ 1160 w 1174"/>
                <a:gd name="T37" fmla="*/ 60 h 92"/>
                <a:gd name="T38" fmla="*/ 1166 w 1174"/>
                <a:gd name="T39" fmla="*/ 48 h 92"/>
                <a:gd name="T40" fmla="*/ 1172 w 1174"/>
                <a:gd name="T41" fmla="*/ 36 h 92"/>
                <a:gd name="T42" fmla="*/ 1174 w 1174"/>
                <a:gd name="T43" fmla="*/ 22 h 92"/>
                <a:gd name="T44" fmla="*/ 1174 w 1174"/>
                <a:gd name="T45" fmla="*/ 22 h 92"/>
                <a:gd name="T46" fmla="*/ 1174 w 1174"/>
                <a:gd name="T47" fmla="*/ 0 h 92"/>
                <a:gd name="T48" fmla="*/ 0 w 1174"/>
                <a:gd name="T4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4" h="92">
                  <a:moveTo>
                    <a:pt x="0" y="0"/>
                  </a:moveTo>
                  <a:lnTo>
                    <a:pt x="0" y="0"/>
                  </a:lnTo>
                  <a:lnTo>
                    <a:pt x="0" y="22"/>
                  </a:lnTo>
                  <a:lnTo>
                    <a:pt x="0" y="22"/>
                  </a:lnTo>
                  <a:lnTo>
                    <a:pt x="0" y="36"/>
                  </a:lnTo>
                  <a:lnTo>
                    <a:pt x="4" y="48"/>
                  </a:lnTo>
                  <a:lnTo>
                    <a:pt x="8" y="60"/>
                  </a:lnTo>
                  <a:lnTo>
                    <a:pt x="14" y="70"/>
                  </a:lnTo>
                  <a:lnTo>
                    <a:pt x="22" y="80"/>
                  </a:lnTo>
                  <a:lnTo>
                    <a:pt x="32" y="86"/>
                  </a:lnTo>
                  <a:lnTo>
                    <a:pt x="46" y="90"/>
                  </a:lnTo>
                  <a:lnTo>
                    <a:pt x="60" y="92"/>
                  </a:lnTo>
                  <a:lnTo>
                    <a:pt x="1106" y="92"/>
                  </a:lnTo>
                  <a:lnTo>
                    <a:pt x="1106" y="92"/>
                  </a:lnTo>
                  <a:lnTo>
                    <a:pt x="1116" y="90"/>
                  </a:lnTo>
                  <a:lnTo>
                    <a:pt x="1128" y="86"/>
                  </a:lnTo>
                  <a:lnTo>
                    <a:pt x="1140" y="80"/>
                  </a:lnTo>
                  <a:lnTo>
                    <a:pt x="1150" y="70"/>
                  </a:lnTo>
                  <a:lnTo>
                    <a:pt x="1160" y="60"/>
                  </a:lnTo>
                  <a:lnTo>
                    <a:pt x="1166" y="48"/>
                  </a:lnTo>
                  <a:lnTo>
                    <a:pt x="1172" y="36"/>
                  </a:lnTo>
                  <a:lnTo>
                    <a:pt x="1174" y="22"/>
                  </a:lnTo>
                  <a:lnTo>
                    <a:pt x="1174" y="22"/>
                  </a:lnTo>
                  <a:lnTo>
                    <a:pt x="1174" y="0"/>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8"/>
            <p:cNvSpPr>
              <a:spLocks/>
            </p:cNvSpPr>
            <p:nvPr/>
          </p:nvSpPr>
          <p:spPr bwMode="auto">
            <a:xfrm>
              <a:off x="8037513" y="5257800"/>
              <a:ext cx="1863725" cy="79375"/>
            </a:xfrm>
            <a:custGeom>
              <a:avLst/>
              <a:gdLst>
                <a:gd name="T0" fmla="*/ 1174 w 1174"/>
                <a:gd name="T1" fmla="*/ 12 h 50"/>
                <a:gd name="T2" fmla="*/ 1174 w 1174"/>
                <a:gd name="T3" fmla="*/ 12 h 50"/>
                <a:gd name="T4" fmla="*/ 1172 w 1174"/>
                <a:gd name="T5" fmla="*/ 22 h 50"/>
                <a:gd name="T6" fmla="*/ 1170 w 1174"/>
                <a:gd name="T7" fmla="*/ 32 h 50"/>
                <a:gd name="T8" fmla="*/ 1168 w 1174"/>
                <a:gd name="T9" fmla="*/ 38 h 50"/>
                <a:gd name="T10" fmla="*/ 1164 w 1174"/>
                <a:gd name="T11" fmla="*/ 44 h 50"/>
                <a:gd name="T12" fmla="*/ 1158 w 1174"/>
                <a:gd name="T13" fmla="*/ 46 h 50"/>
                <a:gd name="T14" fmla="*/ 1150 w 1174"/>
                <a:gd name="T15" fmla="*/ 50 h 50"/>
                <a:gd name="T16" fmla="*/ 1134 w 1174"/>
                <a:gd name="T17" fmla="*/ 50 h 50"/>
                <a:gd name="T18" fmla="*/ 18 w 1174"/>
                <a:gd name="T19" fmla="*/ 50 h 50"/>
                <a:gd name="T20" fmla="*/ 18 w 1174"/>
                <a:gd name="T21" fmla="*/ 50 h 50"/>
                <a:gd name="T22" fmla="*/ 10 w 1174"/>
                <a:gd name="T23" fmla="*/ 50 h 50"/>
                <a:gd name="T24" fmla="*/ 6 w 1174"/>
                <a:gd name="T25" fmla="*/ 46 h 50"/>
                <a:gd name="T26" fmla="*/ 4 w 1174"/>
                <a:gd name="T27" fmla="*/ 44 h 50"/>
                <a:gd name="T28" fmla="*/ 0 w 1174"/>
                <a:gd name="T29" fmla="*/ 32 h 50"/>
                <a:gd name="T30" fmla="*/ 0 w 1174"/>
                <a:gd name="T31" fmla="*/ 12 h 50"/>
                <a:gd name="T32" fmla="*/ 0 w 1174"/>
                <a:gd name="T33" fmla="*/ 12 h 50"/>
                <a:gd name="T34" fmla="*/ 0 w 1174"/>
                <a:gd name="T35" fmla="*/ 12 h 50"/>
                <a:gd name="T36" fmla="*/ 0 w 1174"/>
                <a:gd name="T37" fmla="*/ 8 h 50"/>
                <a:gd name="T38" fmla="*/ 4 w 1174"/>
                <a:gd name="T39" fmla="*/ 4 h 50"/>
                <a:gd name="T40" fmla="*/ 10 w 1174"/>
                <a:gd name="T41" fmla="*/ 2 h 50"/>
                <a:gd name="T42" fmla="*/ 18 w 1174"/>
                <a:gd name="T43" fmla="*/ 0 h 50"/>
                <a:gd name="T44" fmla="*/ 1134 w 1174"/>
                <a:gd name="T45" fmla="*/ 0 h 50"/>
                <a:gd name="T46" fmla="*/ 1134 w 1174"/>
                <a:gd name="T47" fmla="*/ 0 h 50"/>
                <a:gd name="T48" fmla="*/ 1150 w 1174"/>
                <a:gd name="T49" fmla="*/ 2 h 50"/>
                <a:gd name="T50" fmla="*/ 1164 w 1174"/>
                <a:gd name="T51" fmla="*/ 4 h 50"/>
                <a:gd name="T52" fmla="*/ 1170 w 1174"/>
                <a:gd name="T53" fmla="*/ 8 h 50"/>
                <a:gd name="T54" fmla="*/ 1174 w 1174"/>
                <a:gd name="T55" fmla="*/ 12 h 50"/>
                <a:gd name="T56" fmla="*/ 1174 w 1174"/>
                <a:gd name="T57" fmla="*/ 1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50">
                  <a:moveTo>
                    <a:pt x="1174" y="12"/>
                  </a:moveTo>
                  <a:lnTo>
                    <a:pt x="1174" y="12"/>
                  </a:lnTo>
                  <a:lnTo>
                    <a:pt x="1172" y="22"/>
                  </a:lnTo>
                  <a:lnTo>
                    <a:pt x="1170" y="32"/>
                  </a:lnTo>
                  <a:lnTo>
                    <a:pt x="1168" y="38"/>
                  </a:lnTo>
                  <a:lnTo>
                    <a:pt x="1164" y="44"/>
                  </a:lnTo>
                  <a:lnTo>
                    <a:pt x="1158" y="46"/>
                  </a:lnTo>
                  <a:lnTo>
                    <a:pt x="1150" y="50"/>
                  </a:lnTo>
                  <a:lnTo>
                    <a:pt x="1134" y="50"/>
                  </a:lnTo>
                  <a:lnTo>
                    <a:pt x="18" y="50"/>
                  </a:lnTo>
                  <a:lnTo>
                    <a:pt x="18" y="50"/>
                  </a:lnTo>
                  <a:lnTo>
                    <a:pt x="10" y="50"/>
                  </a:lnTo>
                  <a:lnTo>
                    <a:pt x="6" y="46"/>
                  </a:lnTo>
                  <a:lnTo>
                    <a:pt x="4" y="44"/>
                  </a:lnTo>
                  <a:lnTo>
                    <a:pt x="0" y="32"/>
                  </a:lnTo>
                  <a:lnTo>
                    <a:pt x="0" y="12"/>
                  </a:lnTo>
                  <a:lnTo>
                    <a:pt x="0" y="12"/>
                  </a:lnTo>
                  <a:lnTo>
                    <a:pt x="0" y="12"/>
                  </a:lnTo>
                  <a:lnTo>
                    <a:pt x="0" y="8"/>
                  </a:lnTo>
                  <a:lnTo>
                    <a:pt x="4" y="4"/>
                  </a:lnTo>
                  <a:lnTo>
                    <a:pt x="10" y="2"/>
                  </a:lnTo>
                  <a:lnTo>
                    <a:pt x="18" y="0"/>
                  </a:lnTo>
                  <a:lnTo>
                    <a:pt x="1134" y="0"/>
                  </a:lnTo>
                  <a:lnTo>
                    <a:pt x="1134" y="0"/>
                  </a:lnTo>
                  <a:lnTo>
                    <a:pt x="1150" y="2"/>
                  </a:lnTo>
                  <a:lnTo>
                    <a:pt x="1164" y="4"/>
                  </a:lnTo>
                  <a:lnTo>
                    <a:pt x="1170" y="8"/>
                  </a:lnTo>
                  <a:lnTo>
                    <a:pt x="1174" y="12"/>
                  </a:lnTo>
                  <a:lnTo>
                    <a:pt x="1174" y="1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
            <p:cNvSpPr>
              <a:spLocks/>
            </p:cNvSpPr>
            <p:nvPr/>
          </p:nvSpPr>
          <p:spPr bwMode="auto">
            <a:xfrm>
              <a:off x="8037513" y="4048125"/>
              <a:ext cx="1863725" cy="1108075"/>
            </a:xfrm>
            <a:custGeom>
              <a:avLst/>
              <a:gdLst>
                <a:gd name="T0" fmla="*/ 0 w 1174"/>
                <a:gd name="T1" fmla="*/ 670 h 698"/>
                <a:gd name="T2" fmla="*/ 0 w 1174"/>
                <a:gd name="T3" fmla="*/ 670 h 698"/>
                <a:gd name="T4" fmla="*/ 2 w 1174"/>
                <a:gd name="T5" fmla="*/ 682 h 698"/>
                <a:gd name="T6" fmla="*/ 8 w 1174"/>
                <a:gd name="T7" fmla="*/ 690 h 698"/>
                <a:gd name="T8" fmla="*/ 16 w 1174"/>
                <a:gd name="T9" fmla="*/ 696 h 698"/>
                <a:gd name="T10" fmla="*/ 30 w 1174"/>
                <a:gd name="T11" fmla="*/ 698 h 698"/>
                <a:gd name="T12" fmla="*/ 1136 w 1174"/>
                <a:gd name="T13" fmla="*/ 698 h 698"/>
                <a:gd name="T14" fmla="*/ 1136 w 1174"/>
                <a:gd name="T15" fmla="*/ 698 h 698"/>
                <a:gd name="T16" fmla="*/ 1150 w 1174"/>
                <a:gd name="T17" fmla="*/ 696 h 698"/>
                <a:gd name="T18" fmla="*/ 1162 w 1174"/>
                <a:gd name="T19" fmla="*/ 690 h 698"/>
                <a:gd name="T20" fmla="*/ 1166 w 1174"/>
                <a:gd name="T21" fmla="*/ 686 h 698"/>
                <a:gd name="T22" fmla="*/ 1170 w 1174"/>
                <a:gd name="T23" fmla="*/ 682 h 698"/>
                <a:gd name="T24" fmla="*/ 1172 w 1174"/>
                <a:gd name="T25" fmla="*/ 676 h 698"/>
                <a:gd name="T26" fmla="*/ 1174 w 1174"/>
                <a:gd name="T27" fmla="*/ 670 h 698"/>
                <a:gd name="T28" fmla="*/ 1174 w 1174"/>
                <a:gd name="T29" fmla="*/ 24 h 698"/>
                <a:gd name="T30" fmla="*/ 1174 w 1174"/>
                <a:gd name="T31" fmla="*/ 24 h 698"/>
                <a:gd name="T32" fmla="*/ 1172 w 1174"/>
                <a:gd name="T33" fmla="*/ 20 h 698"/>
                <a:gd name="T34" fmla="*/ 1170 w 1174"/>
                <a:gd name="T35" fmla="*/ 16 h 698"/>
                <a:gd name="T36" fmla="*/ 1162 w 1174"/>
                <a:gd name="T37" fmla="*/ 8 h 698"/>
                <a:gd name="T38" fmla="*/ 1150 w 1174"/>
                <a:gd name="T39" fmla="*/ 2 h 698"/>
                <a:gd name="T40" fmla="*/ 1136 w 1174"/>
                <a:gd name="T41" fmla="*/ 0 h 698"/>
                <a:gd name="T42" fmla="*/ 30 w 1174"/>
                <a:gd name="T43" fmla="*/ 0 h 698"/>
                <a:gd name="T44" fmla="*/ 30 w 1174"/>
                <a:gd name="T45" fmla="*/ 0 h 698"/>
                <a:gd name="T46" fmla="*/ 22 w 1174"/>
                <a:gd name="T47" fmla="*/ 0 h 698"/>
                <a:gd name="T48" fmla="*/ 16 w 1174"/>
                <a:gd name="T49" fmla="*/ 2 h 698"/>
                <a:gd name="T50" fmla="*/ 8 w 1174"/>
                <a:gd name="T51" fmla="*/ 8 h 698"/>
                <a:gd name="T52" fmla="*/ 2 w 1174"/>
                <a:gd name="T53" fmla="*/ 16 h 698"/>
                <a:gd name="T54" fmla="*/ 0 w 1174"/>
                <a:gd name="T55" fmla="*/ 24 h 698"/>
                <a:gd name="T56" fmla="*/ 0 w 1174"/>
                <a:gd name="T57" fmla="*/ 670 h 6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4" h="698">
                  <a:moveTo>
                    <a:pt x="0" y="670"/>
                  </a:moveTo>
                  <a:lnTo>
                    <a:pt x="0" y="670"/>
                  </a:lnTo>
                  <a:lnTo>
                    <a:pt x="2" y="682"/>
                  </a:lnTo>
                  <a:lnTo>
                    <a:pt x="8" y="690"/>
                  </a:lnTo>
                  <a:lnTo>
                    <a:pt x="16" y="696"/>
                  </a:lnTo>
                  <a:lnTo>
                    <a:pt x="30" y="698"/>
                  </a:lnTo>
                  <a:lnTo>
                    <a:pt x="1136" y="698"/>
                  </a:lnTo>
                  <a:lnTo>
                    <a:pt x="1136" y="698"/>
                  </a:lnTo>
                  <a:lnTo>
                    <a:pt x="1150" y="696"/>
                  </a:lnTo>
                  <a:lnTo>
                    <a:pt x="1162" y="690"/>
                  </a:lnTo>
                  <a:lnTo>
                    <a:pt x="1166" y="686"/>
                  </a:lnTo>
                  <a:lnTo>
                    <a:pt x="1170" y="682"/>
                  </a:lnTo>
                  <a:lnTo>
                    <a:pt x="1172" y="676"/>
                  </a:lnTo>
                  <a:lnTo>
                    <a:pt x="1174" y="670"/>
                  </a:lnTo>
                  <a:lnTo>
                    <a:pt x="1174" y="24"/>
                  </a:lnTo>
                  <a:lnTo>
                    <a:pt x="1174" y="24"/>
                  </a:lnTo>
                  <a:lnTo>
                    <a:pt x="1172" y="20"/>
                  </a:lnTo>
                  <a:lnTo>
                    <a:pt x="1170" y="16"/>
                  </a:lnTo>
                  <a:lnTo>
                    <a:pt x="1162" y="8"/>
                  </a:lnTo>
                  <a:lnTo>
                    <a:pt x="1150" y="2"/>
                  </a:lnTo>
                  <a:lnTo>
                    <a:pt x="1136" y="0"/>
                  </a:lnTo>
                  <a:lnTo>
                    <a:pt x="30" y="0"/>
                  </a:lnTo>
                  <a:lnTo>
                    <a:pt x="30" y="0"/>
                  </a:lnTo>
                  <a:lnTo>
                    <a:pt x="22" y="0"/>
                  </a:lnTo>
                  <a:lnTo>
                    <a:pt x="16" y="2"/>
                  </a:lnTo>
                  <a:lnTo>
                    <a:pt x="8" y="8"/>
                  </a:lnTo>
                  <a:lnTo>
                    <a:pt x="2" y="16"/>
                  </a:lnTo>
                  <a:lnTo>
                    <a:pt x="0" y="24"/>
                  </a:lnTo>
                  <a:lnTo>
                    <a:pt x="0" y="67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1" name="文本框 50"/>
          <p:cNvSpPr txBox="1"/>
          <p:nvPr/>
        </p:nvSpPr>
        <p:spPr>
          <a:xfrm>
            <a:off x="1331151" y="392013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53" name="矩形 52"/>
          <p:cNvSpPr/>
          <p:nvPr/>
        </p:nvSpPr>
        <p:spPr>
          <a:xfrm>
            <a:off x="1944764" y="4754671"/>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4" name="文本框 53"/>
          <p:cNvSpPr txBox="1"/>
          <p:nvPr/>
        </p:nvSpPr>
        <p:spPr>
          <a:xfrm>
            <a:off x="3336074" y="4602663"/>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55" name="矩形 54"/>
          <p:cNvSpPr/>
          <p:nvPr/>
        </p:nvSpPr>
        <p:spPr>
          <a:xfrm>
            <a:off x="4051100" y="401246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6" name="文本框 55"/>
          <p:cNvSpPr txBox="1"/>
          <p:nvPr/>
        </p:nvSpPr>
        <p:spPr>
          <a:xfrm>
            <a:off x="4266454" y="270915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57" name="矩形 56"/>
          <p:cNvSpPr/>
          <p:nvPr/>
        </p:nvSpPr>
        <p:spPr>
          <a:xfrm>
            <a:off x="4981480" y="211895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58" name="文本框 57"/>
          <p:cNvSpPr txBox="1"/>
          <p:nvPr/>
        </p:nvSpPr>
        <p:spPr>
          <a:xfrm>
            <a:off x="7265609" y="393069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sp>
        <p:nvSpPr>
          <p:cNvPr id="59" name="矩形 58"/>
          <p:cNvSpPr/>
          <p:nvPr/>
        </p:nvSpPr>
        <p:spPr>
          <a:xfrm>
            <a:off x="7977129" y="466068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60" name="文本框 59"/>
          <p:cNvSpPr txBox="1"/>
          <p:nvPr/>
        </p:nvSpPr>
        <p:spPr>
          <a:xfrm>
            <a:off x="9354960" y="47001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06</a:t>
            </a:r>
            <a:endParaRPr lang="zh-CN" altLang="en-US" sz="4400" dirty="0">
              <a:solidFill>
                <a:schemeClr val="bg1"/>
              </a:solidFill>
              <a:ea typeface="MS Gothic" panose="020B0609070205080204" pitchFamily="49" charset="-128"/>
            </a:endParaRPr>
          </a:p>
        </p:txBody>
      </p:sp>
      <p:sp>
        <p:nvSpPr>
          <p:cNvPr id="61" name="矩形 60"/>
          <p:cNvSpPr/>
          <p:nvPr/>
        </p:nvSpPr>
        <p:spPr>
          <a:xfrm>
            <a:off x="9996088" y="4155957"/>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62" name="文本框 61"/>
          <p:cNvSpPr txBox="1"/>
          <p:nvPr/>
        </p:nvSpPr>
        <p:spPr>
          <a:xfrm>
            <a:off x="6273119" y="202227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63" name="矩形 62"/>
          <p:cNvSpPr/>
          <p:nvPr/>
        </p:nvSpPr>
        <p:spPr>
          <a:xfrm>
            <a:off x="7034390" y="284308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Tree>
    <p:extLst>
      <p:ext uri="{BB962C8B-B14F-4D97-AF65-F5344CB8AC3E}">
        <p14:creationId xmlns:p14="http://schemas.microsoft.com/office/powerpoint/2010/main" xmlns="" val="177751715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组合 31"/>
          <p:cNvGrpSpPr/>
          <p:nvPr/>
        </p:nvGrpSpPr>
        <p:grpSpPr>
          <a:xfrm>
            <a:off x="3645012" y="1987525"/>
            <a:ext cx="4870475" cy="4870475"/>
            <a:chOff x="-1987625" y="1930350"/>
            <a:chExt cx="4680000" cy="4680000"/>
          </a:xfrm>
        </p:grpSpPr>
        <p:sp>
          <p:nvSpPr>
            <p:cNvPr id="26" name="椭圆 25"/>
            <p:cNvSpPr/>
            <p:nvPr/>
          </p:nvSpPr>
          <p:spPr>
            <a:xfrm>
              <a:off x="-547625" y="3370350"/>
              <a:ext cx="1800000" cy="180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134987" y="3782988"/>
              <a:ext cx="974725" cy="974725"/>
            </a:xfrm>
            <a:prstGeom prst="ellipse">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 27"/>
            <p:cNvSpPr/>
            <p:nvPr/>
          </p:nvSpPr>
          <p:spPr>
            <a:xfrm>
              <a:off x="-907625" y="3010350"/>
              <a:ext cx="2520000" cy="252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p:cNvSpPr/>
            <p:nvPr/>
          </p:nvSpPr>
          <p:spPr>
            <a:xfrm>
              <a:off x="-1627625" y="2290350"/>
              <a:ext cx="3960000" cy="396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1987625" y="1930350"/>
              <a:ext cx="4680000" cy="468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p:cNvSpPr/>
            <p:nvPr/>
          </p:nvSpPr>
          <p:spPr>
            <a:xfrm>
              <a:off x="-1267625" y="2650350"/>
              <a:ext cx="3240000" cy="3240000"/>
            </a:xfrm>
            <a:prstGeom prst="ellipse">
              <a:avLst/>
            </a:prstGeom>
            <a:noFill/>
            <a:ln w="127000">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Freeform 5"/>
          <p:cNvSpPr>
            <a:spLocks/>
          </p:cNvSpPr>
          <p:nvPr/>
        </p:nvSpPr>
        <p:spPr bwMode="auto">
          <a:xfrm>
            <a:off x="3784738" y="3978275"/>
            <a:ext cx="1425575" cy="2568575"/>
          </a:xfrm>
          <a:custGeom>
            <a:avLst/>
            <a:gdLst>
              <a:gd name="T0" fmla="*/ 280 w 898"/>
              <a:gd name="T1" fmla="*/ 918 h 1618"/>
              <a:gd name="T2" fmla="*/ 232 w 898"/>
              <a:gd name="T3" fmla="*/ 820 h 1618"/>
              <a:gd name="T4" fmla="*/ 192 w 898"/>
              <a:gd name="T5" fmla="*/ 718 h 1618"/>
              <a:gd name="T6" fmla="*/ 160 w 898"/>
              <a:gd name="T7" fmla="*/ 612 h 1618"/>
              <a:gd name="T8" fmla="*/ 136 w 898"/>
              <a:gd name="T9" fmla="*/ 504 h 1618"/>
              <a:gd name="T10" fmla="*/ 120 w 898"/>
              <a:gd name="T11" fmla="*/ 396 h 1618"/>
              <a:gd name="T12" fmla="*/ 114 w 898"/>
              <a:gd name="T13" fmla="*/ 288 h 1618"/>
              <a:gd name="T14" fmla="*/ 116 w 898"/>
              <a:gd name="T15" fmla="*/ 178 h 1618"/>
              <a:gd name="T16" fmla="*/ 128 w 898"/>
              <a:gd name="T17" fmla="*/ 70 h 1618"/>
              <a:gd name="T18" fmla="*/ 128 w 898"/>
              <a:gd name="T19" fmla="*/ 60 h 1618"/>
              <a:gd name="T20" fmla="*/ 128 w 898"/>
              <a:gd name="T21" fmla="*/ 48 h 1618"/>
              <a:gd name="T22" fmla="*/ 120 w 898"/>
              <a:gd name="T23" fmla="*/ 28 h 1618"/>
              <a:gd name="T24" fmla="*/ 106 w 898"/>
              <a:gd name="T25" fmla="*/ 12 h 1618"/>
              <a:gd name="T26" fmla="*/ 86 w 898"/>
              <a:gd name="T27" fmla="*/ 2 h 1618"/>
              <a:gd name="T28" fmla="*/ 76 w 898"/>
              <a:gd name="T29" fmla="*/ 0 h 1618"/>
              <a:gd name="T30" fmla="*/ 54 w 898"/>
              <a:gd name="T31" fmla="*/ 6 h 1618"/>
              <a:gd name="T32" fmla="*/ 38 w 898"/>
              <a:gd name="T33" fmla="*/ 16 h 1618"/>
              <a:gd name="T34" fmla="*/ 30 w 898"/>
              <a:gd name="T35" fmla="*/ 30 h 1618"/>
              <a:gd name="T36" fmla="*/ 26 w 898"/>
              <a:gd name="T37" fmla="*/ 44 h 1618"/>
              <a:gd name="T38" fmla="*/ 26 w 898"/>
              <a:gd name="T39" fmla="*/ 44 h 1618"/>
              <a:gd name="T40" fmla="*/ 26 w 898"/>
              <a:gd name="T41" fmla="*/ 60 h 1618"/>
              <a:gd name="T42" fmla="*/ 14 w 898"/>
              <a:gd name="T43" fmla="*/ 120 h 1618"/>
              <a:gd name="T44" fmla="*/ 2 w 898"/>
              <a:gd name="T45" fmla="*/ 240 h 1618"/>
              <a:gd name="T46" fmla="*/ 0 w 898"/>
              <a:gd name="T47" fmla="*/ 358 h 1618"/>
              <a:gd name="T48" fmla="*/ 10 w 898"/>
              <a:gd name="T49" fmla="*/ 474 h 1618"/>
              <a:gd name="T50" fmla="*/ 30 w 898"/>
              <a:gd name="T51" fmla="*/ 588 h 1618"/>
              <a:gd name="T52" fmla="*/ 60 w 898"/>
              <a:gd name="T53" fmla="*/ 700 h 1618"/>
              <a:gd name="T54" fmla="*/ 100 w 898"/>
              <a:gd name="T55" fmla="*/ 810 h 1618"/>
              <a:gd name="T56" fmla="*/ 146 w 898"/>
              <a:gd name="T57" fmla="*/ 918 h 1618"/>
              <a:gd name="T58" fmla="*/ 174 w 898"/>
              <a:gd name="T59" fmla="*/ 970 h 1618"/>
              <a:gd name="T60" fmla="*/ 236 w 898"/>
              <a:gd name="T61" fmla="*/ 1074 h 1618"/>
              <a:gd name="T62" fmla="*/ 306 w 898"/>
              <a:gd name="T63" fmla="*/ 1172 h 1618"/>
              <a:gd name="T64" fmla="*/ 384 w 898"/>
              <a:gd name="T65" fmla="*/ 1266 h 1618"/>
              <a:gd name="T66" fmla="*/ 472 w 898"/>
              <a:gd name="T67" fmla="*/ 1352 h 1618"/>
              <a:gd name="T68" fmla="*/ 568 w 898"/>
              <a:gd name="T69" fmla="*/ 1432 h 1618"/>
              <a:gd name="T70" fmla="*/ 670 w 898"/>
              <a:gd name="T71" fmla="*/ 1504 h 1618"/>
              <a:gd name="T72" fmla="*/ 780 w 898"/>
              <a:gd name="T73" fmla="*/ 1566 h 1618"/>
              <a:gd name="T74" fmla="*/ 898 w 898"/>
              <a:gd name="T75" fmla="*/ 1618 h 1618"/>
              <a:gd name="T76" fmla="*/ 898 w 898"/>
              <a:gd name="T77" fmla="*/ 1502 h 1618"/>
              <a:gd name="T78" fmla="*/ 800 w 898"/>
              <a:gd name="T79" fmla="*/ 1454 h 1618"/>
              <a:gd name="T80" fmla="*/ 706 w 898"/>
              <a:gd name="T81" fmla="*/ 1396 h 1618"/>
              <a:gd name="T82" fmla="*/ 618 w 898"/>
              <a:gd name="T83" fmla="*/ 1332 h 1618"/>
              <a:gd name="T84" fmla="*/ 536 w 898"/>
              <a:gd name="T85" fmla="*/ 1260 h 1618"/>
              <a:gd name="T86" fmla="*/ 460 w 898"/>
              <a:gd name="T87" fmla="*/ 1182 h 1618"/>
              <a:gd name="T88" fmla="*/ 392 w 898"/>
              <a:gd name="T89" fmla="*/ 1098 h 1618"/>
              <a:gd name="T90" fmla="*/ 332 w 898"/>
              <a:gd name="T91" fmla="*/ 1010 h 1618"/>
              <a:gd name="T92" fmla="*/ 280 w 898"/>
              <a:gd name="T93" fmla="*/ 918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98" h="1618">
                <a:moveTo>
                  <a:pt x="280" y="918"/>
                </a:moveTo>
                <a:lnTo>
                  <a:pt x="280" y="918"/>
                </a:lnTo>
                <a:lnTo>
                  <a:pt x="254" y="870"/>
                </a:lnTo>
                <a:lnTo>
                  <a:pt x="232" y="820"/>
                </a:lnTo>
                <a:lnTo>
                  <a:pt x="210" y="768"/>
                </a:lnTo>
                <a:lnTo>
                  <a:pt x="192" y="718"/>
                </a:lnTo>
                <a:lnTo>
                  <a:pt x="174" y="664"/>
                </a:lnTo>
                <a:lnTo>
                  <a:pt x="160" y="612"/>
                </a:lnTo>
                <a:lnTo>
                  <a:pt x="146" y="558"/>
                </a:lnTo>
                <a:lnTo>
                  <a:pt x="136" y="504"/>
                </a:lnTo>
                <a:lnTo>
                  <a:pt x="128" y="450"/>
                </a:lnTo>
                <a:lnTo>
                  <a:pt x="120" y="396"/>
                </a:lnTo>
                <a:lnTo>
                  <a:pt x="116" y="342"/>
                </a:lnTo>
                <a:lnTo>
                  <a:pt x="114" y="288"/>
                </a:lnTo>
                <a:lnTo>
                  <a:pt x="114" y="232"/>
                </a:lnTo>
                <a:lnTo>
                  <a:pt x="116" y="178"/>
                </a:lnTo>
                <a:lnTo>
                  <a:pt x="122" y="124"/>
                </a:lnTo>
                <a:lnTo>
                  <a:pt x="128" y="70"/>
                </a:lnTo>
                <a:lnTo>
                  <a:pt x="128" y="70"/>
                </a:lnTo>
                <a:lnTo>
                  <a:pt x="128" y="60"/>
                </a:lnTo>
                <a:lnTo>
                  <a:pt x="128" y="60"/>
                </a:lnTo>
                <a:lnTo>
                  <a:pt x="128" y="48"/>
                </a:lnTo>
                <a:lnTo>
                  <a:pt x="124" y="38"/>
                </a:lnTo>
                <a:lnTo>
                  <a:pt x="120" y="28"/>
                </a:lnTo>
                <a:lnTo>
                  <a:pt x="114" y="18"/>
                </a:lnTo>
                <a:lnTo>
                  <a:pt x="106" y="12"/>
                </a:lnTo>
                <a:lnTo>
                  <a:pt x="96" y="6"/>
                </a:lnTo>
                <a:lnTo>
                  <a:pt x="86" y="2"/>
                </a:lnTo>
                <a:lnTo>
                  <a:pt x="76" y="0"/>
                </a:lnTo>
                <a:lnTo>
                  <a:pt x="76" y="0"/>
                </a:lnTo>
                <a:lnTo>
                  <a:pt x="64" y="2"/>
                </a:lnTo>
                <a:lnTo>
                  <a:pt x="54" y="6"/>
                </a:lnTo>
                <a:lnTo>
                  <a:pt x="46" y="10"/>
                </a:lnTo>
                <a:lnTo>
                  <a:pt x="38" y="16"/>
                </a:lnTo>
                <a:lnTo>
                  <a:pt x="34" y="24"/>
                </a:lnTo>
                <a:lnTo>
                  <a:pt x="30" y="30"/>
                </a:lnTo>
                <a:lnTo>
                  <a:pt x="28" y="38"/>
                </a:lnTo>
                <a:lnTo>
                  <a:pt x="26" y="44"/>
                </a:lnTo>
                <a:lnTo>
                  <a:pt x="26" y="44"/>
                </a:lnTo>
                <a:lnTo>
                  <a:pt x="26" y="44"/>
                </a:lnTo>
                <a:lnTo>
                  <a:pt x="26" y="44"/>
                </a:lnTo>
                <a:lnTo>
                  <a:pt x="26" y="60"/>
                </a:lnTo>
                <a:lnTo>
                  <a:pt x="26" y="60"/>
                </a:lnTo>
                <a:lnTo>
                  <a:pt x="14" y="120"/>
                </a:lnTo>
                <a:lnTo>
                  <a:pt x="6" y="180"/>
                </a:lnTo>
                <a:lnTo>
                  <a:pt x="2" y="240"/>
                </a:lnTo>
                <a:lnTo>
                  <a:pt x="0" y="298"/>
                </a:lnTo>
                <a:lnTo>
                  <a:pt x="0" y="358"/>
                </a:lnTo>
                <a:lnTo>
                  <a:pt x="4" y="416"/>
                </a:lnTo>
                <a:lnTo>
                  <a:pt x="10" y="474"/>
                </a:lnTo>
                <a:lnTo>
                  <a:pt x="18" y="532"/>
                </a:lnTo>
                <a:lnTo>
                  <a:pt x="30" y="588"/>
                </a:lnTo>
                <a:lnTo>
                  <a:pt x="44" y="644"/>
                </a:lnTo>
                <a:lnTo>
                  <a:pt x="60" y="700"/>
                </a:lnTo>
                <a:lnTo>
                  <a:pt x="78" y="756"/>
                </a:lnTo>
                <a:lnTo>
                  <a:pt x="100" y="810"/>
                </a:lnTo>
                <a:lnTo>
                  <a:pt x="122" y="864"/>
                </a:lnTo>
                <a:lnTo>
                  <a:pt x="146" y="918"/>
                </a:lnTo>
                <a:lnTo>
                  <a:pt x="174" y="970"/>
                </a:lnTo>
                <a:lnTo>
                  <a:pt x="174" y="970"/>
                </a:lnTo>
                <a:lnTo>
                  <a:pt x="204" y="1022"/>
                </a:lnTo>
                <a:lnTo>
                  <a:pt x="236" y="1074"/>
                </a:lnTo>
                <a:lnTo>
                  <a:pt x="270" y="1124"/>
                </a:lnTo>
                <a:lnTo>
                  <a:pt x="306" y="1172"/>
                </a:lnTo>
                <a:lnTo>
                  <a:pt x="344" y="1220"/>
                </a:lnTo>
                <a:lnTo>
                  <a:pt x="384" y="1266"/>
                </a:lnTo>
                <a:lnTo>
                  <a:pt x="428" y="1310"/>
                </a:lnTo>
                <a:lnTo>
                  <a:pt x="472" y="1352"/>
                </a:lnTo>
                <a:lnTo>
                  <a:pt x="518" y="1394"/>
                </a:lnTo>
                <a:lnTo>
                  <a:pt x="568" y="1432"/>
                </a:lnTo>
                <a:lnTo>
                  <a:pt x="618" y="1468"/>
                </a:lnTo>
                <a:lnTo>
                  <a:pt x="670" y="1504"/>
                </a:lnTo>
                <a:lnTo>
                  <a:pt x="724" y="1536"/>
                </a:lnTo>
                <a:lnTo>
                  <a:pt x="780" y="1566"/>
                </a:lnTo>
                <a:lnTo>
                  <a:pt x="838" y="1592"/>
                </a:lnTo>
                <a:lnTo>
                  <a:pt x="898" y="1618"/>
                </a:lnTo>
                <a:lnTo>
                  <a:pt x="898" y="1502"/>
                </a:lnTo>
                <a:lnTo>
                  <a:pt x="898" y="1502"/>
                </a:lnTo>
                <a:lnTo>
                  <a:pt x="848" y="1480"/>
                </a:lnTo>
                <a:lnTo>
                  <a:pt x="800" y="1454"/>
                </a:lnTo>
                <a:lnTo>
                  <a:pt x="752" y="1426"/>
                </a:lnTo>
                <a:lnTo>
                  <a:pt x="706" y="1396"/>
                </a:lnTo>
                <a:lnTo>
                  <a:pt x="660" y="1364"/>
                </a:lnTo>
                <a:lnTo>
                  <a:pt x="618" y="1332"/>
                </a:lnTo>
                <a:lnTo>
                  <a:pt x="576" y="1296"/>
                </a:lnTo>
                <a:lnTo>
                  <a:pt x="536" y="1260"/>
                </a:lnTo>
                <a:lnTo>
                  <a:pt x="496" y="1222"/>
                </a:lnTo>
                <a:lnTo>
                  <a:pt x="460" y="1182"/>
                </a:lnTo>
                <a:lnTo>
                  <a:pt x="424" y="1142"/>
                </a:lnTo>
                <a:lnTo>
                  <a:pt x="392" y="1098"/>
                </a:lnTo>
                <a:lnTo>
                  <a:pt x="360" y="1056"/>
                </a:lnTo>
                <a:lnTo>
                  <a:pt x="332" y="1010"/>
                </a:lnTo>
                <a:lnTo>
                  <a:pt x="304" y="964"/>
                </a:lnTo>
                <a:lnTo>
                  <a:pt x="280" y="918"/>
                </a:lnTo>
                <a:lnTo>
                  <a:pt x="280" y="91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3965713" y="2901950"/>
            <a:ext cx="1263650" cy="3460750"/>
          </a:xfrm>
          <a:custGeom>
            <a:avLst/>
            <a:gdLst>
              <a:gd name="T0" fmla="*/ 258 w 796"/>
              <a:gd name="T1" fmla="*/ 1536 h 2180"/>
              <a:gd name="T2" fmla="*/ 216 w 796"/>
              <a:gd name="T3" fmla="*/ 1448 h 2180"/>
              <a:gd name="T4" fmla="*/ 184 w 796"/>
              <a:gd name="T5" fmla="*/ 1356 h 2180"/>
              <a:gd name="T6" fmla="*/ 158 w 796"/>
              <a:gd name="T7" fmla="*/ 1262 h 2180"/>
              <a:gd name="T8" fmla="*/ 140 w 796"/>
              <a:gd name="T9" fmla="*/ 1166 h 2180"/>
              <a:gd name="T10" fmla="*/ 128 w 796"/>
              <a:gd name="T11" fmla="*/ 1068 h 2180"/>
              <a:gd name="T12" fmla="*/ 124 w 796"/>
              <a:gd name="T13" fmla="*/ 968 h 2180"/>
              <a:gd name="T14" fmla="*/ 128 w 796"/>
              <a:gd name="T15" fmla="*/ 868 h 2180"/>
              <a:gd name="T16" fmla="*/ 136 w 796"/>
              <a:gd name="T17" fmla="*/ 768 h 2180"/>
              <a:gd name="T18" fmla="*/ 148 w 796"/>
              <a:gd name="T19" fmla="*/ 720 h 2180"/>
              <a:gd name="T20" fmla="*/ 172 w 796"/>
              <a:gd name="T21" fmla="*/ 628 h 2180"/>
              <a:gd name="T22" fmla="*/ 180 w 796"/>
              <a:gd name="T23" fmla="*/ 586 h 2180"/>
              <a:gd name="T24" fmla="*/ 208 w 796"/>
              <a:gd name="T25" fmla="*/ 516 h 2180"/>
              <a:gd name="T26" fmla="*/ 238 w 796"/>
              <a:gd name="T27" fmla="*/ 450 h 2180"/>
              <a:gd name="T28" fmla="*/ 310 w 796"/>
              <a:gd name="T29" fmla="*/ 324 h 2180"/>
              <a:gd name="T30" fmla="*/ 394 w 796"/>
              <a:gd name="T31" fmla="*/ 208 h 2180"/>
              <a:gd name="T32" fmla="*/ 486 w 796"/>
              <a:gd name="T33" fmla="*/ 98 h 2180"/>
              <a:gd name="T34" fmla="*/ 486 w 796"/>
              <a:gd name="T35" fmla="*/ 98 h 2180"/>
              <a:gd name="T36" fmla="*/ 502 w 796"/>
              <a:gd name="T37" fmla="*/ 82 h 2180"/>
              <a:gd name="T38" fmla="*/ 504 w 796"/>
              <a:gd name="T39" fmla="*/ 54 h 2180"/>
              <a:gd name="T40" fmla="*/ 504 w 796"/>
              <a:gd name="T41" fmla="*/ 44 h 2180"/>
              <a:gd name="T42" fmla="*/ 496 w 796"/>
              <a:gd name="T43" fmla="*/ 26 h 2180"/>
              <a:gd name="T44" fmla="*/ 482 w 796"/>
              <a:gd name="T45" fmla="*/ 10 h 2180"/>
              <a:gd name="T46" fmla="*/ 458 w 796"/>
              <a:gd name="T47" fmla="*/ 0 h 2180"/>
              <a:gd name="T48" fmla="*/ 442 w 796"/>
              <a:gd name="T49" fmla="*/ 0 h 2180"/>
              <a:gd name="T50" fmla="*/ 416 w 796"/>
              <a:gd name="T51" fmla="*/ 2 h 2180"/>
              <a:gd name="T52" fmla="*/ 400 w 796"/>
              <a:gd name="T53" fmla="*/ 14 h 2180"/>
              <a:gd name="T54" fmla="*/ 348 w 796"/>
              <a:gd name="T55" fmla="*/ 72 h 2180"/>
              <a:gd name="T56" fmla="*/ 250 w 796"/>
              <a:gd name="T57" fmla="*/ 194 h 2180"/>
              <a:gd name="T58" fmla="*/ 164 w 796"/>
              <a:gd name="T59" fmla="*/ 326 h 2180"/>
              <a:gd name="T60" fmla="*/ 108 w 796"/>
              <a:gd name="T61" fmla="*/ 432 h 2180"/>
              <a:gd name="T62" fmla="*/ 76 w 796"/>
              <a:gd name="T63" fmla="*/ 508 h 2180"/>
              <a:gd name="T64" fmla="*/ 62 w 796"/>
              <a:gd name="T65" fmla="*/ 546 h 2180"/>
              <a:gd name="T66" fmla="*/ 26 w 796"/>
              <a:gd name="T67" fmla="*/ 694 h 2180"/>
              <a:gd name="T68" fmla="*/ 14 w 796"/>
              <a:gd name="T69" fmla="*/ 748 h 2180"/>
              <a:gd name="T70" fmla="*/ 2 w 796"/>
              <a:gd name="T71" fmla="*/ 856 h 2180"/>
              <a:gd name="T72" fmla="*/ 0 w 796"/>
              <a:gd name="T73" fmla="*/ 966 h 2180"/>
              <a:gd name="T74" fmla="*/ 6 w 796"/>
              <a:gd name="T75" fmla="*/ 1074 h 2180"/>
              <a:gd name="T76" fmla="*/ 22 w 796"/>
              <a:gd name="T77" fmla="*/ 1182 h 2180"/>
              <a:gd name="T78" fmla="*/ 46 w 796"/>
              <a:gd name="T79" fmla="*/ 1290 h 2180"/>
              <a:gd name="T80" fmla="*/ 78 w 796"/>
              <a:gd name="T81" fmla="*/ 1396 h 2180"/>
              <a:gd name="T82" fmla="*/ 118 w 796"/>
              <a:gd name="T83" fmla="*/ 1498 h 2180"/>
              <a:gd name="T84" fmla="*/ 166 w 796"/>
              <a:gd name="T85" fmla="*/ 1596 h 2180"/>
              <a:gd name="T86" fmla="*/ 190 w 796"/>
              <a:gd name="T87" fmla="*/ 1642 h 2180"/>
              <a:gd name="T88" fmla="*/ 246 w 796"/>
              <a:gd name="T89" fmla="*/ 1734 h 2180"/>
              <a:gd name="T90" fmla="*/ 310 w 796"/>
              <a:gd name="T91" fmla="*/ 1820 h 2180"/>
              <a:gd name="T92" fmla="*/ 382 w 796"/>
              <a:gd name="T93" fmla="*/ 1900 h 2180"/>
              <a:gd name="T94" fmla="*/ 462 w 796"/>
              <a:gd name="T95" fmla="*/ 1974 h 2180"/>
              <a:gd name="T96" fmla="*/ 546 w 796"/>
              <a:gd name="T97" fmla="*/ 2042 h 2180"/>
              <a:gd name="T98" fmla="*/ 638 w 796"/>
              <a:gd name="T99" fmla="*/ 2104 h 2180"/>
              <a:gd name="T100" fmla="*/ 734 w 796"/>
              <a:gd name="T101" fmla="*/ 2158 h 2180"/>
              <a:gd name="T102" fmla="*/ 796 w 796"/>
              <a:gd name="T103" fmla="*/ 2046 h 2180"/>
              <a:gd name="T104" fmla="*/ 752 w 796"/>
              <a:gd name="T105" fmla="*/ 2024 h 2180"/>
              <a:gd name="T106" fmla="*/ 670 w 796"/>
              <a:gd name="T107" fmla="*/ 1976 h 2180"/>
              <a:gd name="T108" fmla="*/ 592 w 796"/>
              <a:gd name="T109" fmla="*/ 1922 h 2180"/>
              <a:gd name="T110" fmla="*/ 518 w 796"/>
              <a:gd name="T111" fmla="*/ 1864 h 2180"/>
              <a:gd name="T112" fmla="*/ 450 w 796"/>
              <a:gd name="T113" fmla="*/ 1800 h 2180"/>
              <a:gd name="T114" fmla="*/ 388 w 796"/>
              <a:gd name="T115" fmla="*/ 1732 h 2180"/>
              <a:gd name="T116" fmla="*/ 332 w 796"/>
              <a:gd name="T117" fmla="*/ 1658 h 2180"/>
              <a:gd name="T118" fmla="*/ 280 w 796"/>
              <a:gd name="T119" fmla="*/ 1578 h 2180"/>
              <a:gd name="T120" fmla="*/ 258 w 796"/>
              <a:gd name="T121" fmla="*/ 1536 h 2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6" h="2180">
                <a:moveTo>
                  <a:pt x="258" y="1536"/>
                </a:moveTo>
                <a:lnTo>
                  <a:pt x="258" y="1536"/>
                </a:lnTo>
                <a:lnTo>
                  <a:pt x="236" y="1492"/>
                </a:lnTo>
                <a:lnTo>
                  <a:pt x="216" y="1448"/>
                </a:lnTo>
                <a:lnTo>
                  <a:pt x="200" y="1402"/>
                </a:lnTo>
                <a:lnTo>
                  <a:pt x="184" y="1356"/>
                </a:lnTo>
                <a:lnTo>
                  <a:pt x="170" y="1310"/>
                </a:lnTo>
                <a:lnTo>
                  <a:pt x="158" y="1262"/>
                </a:lnTo>
                <a:lnTo>
                  <a:pt x="148" y="1214"/>
                </a:lnTo>
                <a:lnTo>
                  <a:pt x="140" y="1166"/>
                </a:lnTo>
                <a:lnTo>
                  <a:pt x="132" y="1118"/>
                </a:lnTo>
                <a:lnTo>
                  <a:pt x="128" y="1068"/>
                </a:lnTo>
                <a:lnTo>
                  <a:pt x="126" y="1018"/>
                </a:lnTo>
                <a:lnTo>
                  <a:pt x="124" y="968"/>
                </a:lnTo>
                <a:lnTo>
                  <a:pt x="124" y="918"/>
                </a:lnTo>
                <a:lnTo>
                  <a:pt x="128" y="868"/>
                </a:lnTo>
                <a:lnTo>
                  <a:pt x="132" y="818"/>
                </a:lnTo>
                <a:lnTo>
                  <a:pt x="136" y="768"/>
                </a:lnTo>
                <a:lnTo>
                  <a:pt x="136" y="768"/>
                </a:lnTo>
                <a:lnTo>
                  <a:pt x="148" y="720"/>
                </a:lnTo>
                <a:lnTo>
                  <a:pt x="160" y="674"/>
                </a:lnTo>
                <a:lnTo>
                  <a:pt x="172" y="628"/>
                </a:lnTo>
                <a:lnTo>
                  <a:pt x="180" y="586"/>
                </a:lnTo>
                <a:lnTo>
                  <a:pt x="180" y="586"/>
                </a:lnTo>
                <a:lnTo>
                  <a:pt x="194" y="550"/>
                </a:lnTo>
                <a:lnTo>
                  <a:pt x="208" y="516"/>
                </a:lnTo>
                <a:lnTo>
                  <a:pt x="222" y="484"/>
                </a:lnTo>
                <a:lnTo>
                  <a:pt x="238" y="450"/>
                </a:lnTo>
                <a:lnTo>
                  <a:pt x="272" y="386"/>
                </a:lnTo>
                <a:lnTo>
                  <a:pt x="310" y="324"/>
                </a:lnTo>
                <a:lnTo>
                  <a:pt x="352" y="266"/>
                </a:lnTo>
                <a:lnTo>
                  <a:pt x="394" y="208"/>
                </a:lnTo>
                <a:lnTo>
                  <a:pt x="440" y="152"/>
                </a:lnTo>
                <a:lnTo>
                  <a:pt x="486" y="98"/>
                </a:lnTo>
                <a:lnTo>
                  <a:pt x="486" y="98"/>
                </a:lnTo>
                <a:lnTo>
                  <a:pt x="486" y="98"/>
                </a:lnTo>
                <a:lnTo>
                  <a:pt x="496" y="90"/>
                </a:lnTo>
                <a:lnTo>
                  <a:pt x="502" y="82"/>
                </a:lnTo>
                <a:lnTo>
                  <a:pt x="504" y="70"/>
                </a:lnTo>
                <a:lnTo>
                  <a:pt x="504" y="54"/>
                </a:lnTo>
                <a:lnTo>
                  <a:pt x="504" y="54"/>
                </a:lnTo>
                <a:lnTo>
                  <a:pt x="504" y="44"/>
                </a:lnTo>
                <a:lnTo>
                  <a:pt x="500" y="34"/>
                </a:lnTo>
                <a:lnTo>
                  <a:pt x="496" y="26"/>
                </a:lnTo>
                <a:lnTo>
                  <a:pt x="490" y="16"/>
                </a:lnTo>
                <a:lnTo>
                  <a:pt x="482" y="10"/>
                </a:lnTo>
                <a:lnTo>
                  <a:pt x="470" y="4"/>
                </a:lnTo>
                <a:lnTo>
                  <a:pt x="458" y="0"/>
                </a:lnTo>
                <a:lnTo>
                  <a:pt x="442" y="0"/>
                </a:lnTo>
                <a:lnTo>
                  <a:pt x="442" y="0"/>
                </a:lnTo>
                <a:lnTo>
                  <a:pt x="428" y="0"/>
                </a:lnTo>
                <a:lnTo>
                  <a:pt x="416" y="2"/>
                </a:lnTo>
                <a:lnTo>
                  <a:pt x="408" y="8"/>
                </a:lnTo>
                <a:lnTo>
                  <a:pt x="400" y="14"/>
                </a:lnTo>
                <a:lnTo>
                  <a:pt x="400" y="14"/>
                </a:lnTo>
                <a:lnTo>
                  <a:pt x="348" y="72"/>
                </a:lnTo>
                <a:lnTo>
                  <a:pt x="296" y="132"/>
                </a:lnTo>
                <a:lnTo>
                  <a:pt x="250" y="194"/>
                </a:lnTo>
                <a:lnTo>
                  <a:pt x="206" y="258"/>
                </a:lnTo>
                <a:lnTo>
                  <a:pt x="164" y="326"/>
                </a:lnTo>
                <a:lnTo>
                  <a:pt x="126" y="396"/>
                </a:lnTo>
                <a:lnTo>
                  <a:pt x="108" y="432"/>
                </a:lnTo>
                <a:lnTo>
                  <a:pt x="92" y="470"/>
                </a:lnTo>
                <a:lnTo>
                  <a:pt x="76" y="508"/>
                </a:lnTo>
                <a:lnTo>
                  <a:pt x="62" y="546"/>
                </a:lnTo>
                <a:lnTo>
                  <a:pt x="62" y="546"/>
                </a:lnTo>
                <a:lnTo>
                  <a:pt x="38" y="644"/>
                </a:lnTo>
                <a:lnTo>
                  <a:pt x="26" y="694"/>
                </a:lnTo>
                <a:lnTo>
                  <a:pt x="14" y="748"/>
                </a:lnTo>
                <a:lnTo>
                  <a:pt x="14" y="748"/>
                </a:lnTo>
                <a:lnTo>
                  <a:pt x="8" y="802"/>
                </a:lnTo>
                <a:lnTo>
                  <a:pt x="2" y="856"/>
                </a:lnTo>
                <a:lnTo>
                  <a:pt x="0" y="910"/>
                </a:lnTo>
                <a:lnTo>
                  <a:pt x="0" y="966"/>
                </a:lnTo>
                <a:lnTo>
                  <a:pt x="2" y="1020"/>
                </a:lnTo>
                <a:lnTo>
                  <a:pt x="6" y="1074"/>
                </a:lnTo>
                <a:lnTo>
                  <a:pt x="14" y="1128"/>
                </a:lnTo>
                <a:lnTo>
                  <a:pt x="22" y="1182"/>
                </a:lnTo>
                <a:lnTo>
                  <a:pt x="32" y="1236"/>
                </a:lnTo>
                <a:lnTo>
                  <a:pt x="46" y="1290"/>
                </a:lnTo>
                <a:lnTo>
                  <a:pt x="60" y="1342"/>
                </a:lnTo>
                <a:lnTo>
                  <a:pt x="78" y="1396"/>
                </a:lnTo>
                <a:lnTo>
                  <a:pt x="96" y="1446"/>
                </a:lnTo>
                <a:lnTo>
                  <a:pt x="118" y="1498"/>
                </a:lnTo>
                <a:lnTo>
                  <a:pt x="140" y="1548"/>
                </a:lnTo>
                <a:lnTo>
                  <a:pt x="166" y="1596"/>
                </a:lnTo>
                <a:lnTo>
                  <a:pt x="166" y="1596"/>
                </a:lnTo>
                <a:lnTo>
                  <a:pt x="190" y="1642"/>
                </a:lnTo>
                <a:lnTo>
                  <a:pt x="218" y="1688"/>
                </a:lnTo>
                <a:lnTo>
                  <a:pt x="246" y="1734"/>
                </a:lnTo>
                <a:lnTo>
                  <a:pt x="278" y="1776"/>
                </a:lnTo>
                <a:lnTo>
                  <a:pt x="310" y="1820"/>
                </a:lnTo>
                <a:lnTo>
                  <a:pt x="346" y="1860"/>
                </a:lnTo>
                <a:lnTo>
                  <a:pt x="382" y="1900"/>
                </a:lnTo>
                <a:lnTo>
                  <a:pt x="422" y="1938"/>
                </a:lnTo>
                <a:lnTo>
                  <a:pt x="462" y="1974"/>
                </a:lnTo>
                <a:lnTo>
                  <a:pt x="504" y="2010"/>
                </a:lnTo>
                <a:lnTo>
                  <a:pt x="546" y="2042"/>
                </a:lnTo>
                <a:lnTo>
                  <a:pt x="592" y="2074"/>
                </a:lnTo>
                <a:lnTo>
                  <a:pt x="638" y="2104"/>
                </a:lnTo>
                <a:lnTo>
                  <a:pt x="686" y="2132"/>
                </a:lnTo>
                <a:lnTo>
                  <a:pt x="734" y="2158"/>
                </a:lnTo>
                <a:lnTo>
                  <a:pt x="784" y="2180"/>
                </a:lnTo>
                <a:lnTo>
                  <a:pt x="796" y="2046"/>
                </a:lnTo>
                <a:lnTo>
                  <a:pt x="796" y="2046"/>
                </a:lnTo>
                <a:lnTo>
                  <a:pt x="752" y="2024"/>
                </a:lnTo>
                <a:lnTo>
                  <a:pt x="710" y="2002"/>
                </a:lnTo>
                <a:lnTo>
                  <a:pt x="670" y="1976"/>
                </a:lnTo>
                <a:lnTo>
                  <a:pt x="630" y="1950"/>
                </a:lnTo>
                <a:lnTo>
                  <a:pt x="592" y="1922"/>
                </a:lnTo>
                <a:lnTo>
                  <a:pt x="554" y="1894"/>
                </a:lnTo>
                <a:lnTo>
                  <a:pt x="518" y="1864"/>
                </a:lnTo>
                <a:lnTo>
                  <a:pt x="484" y="1832"/>
                </a:lnTo>
                <a:lnTo>
                  <a:pt x="450" y="1800"/>
                </a:lnTo>
                <a:lnTo>
                  <a:pt x="418" y="1766"/>
                </a:lnTo>
                <a:lnTo>
                  <a:pt x="388" y="1732"/>
                </a:lnTo>
                <a:lnTo>
                  <a:pt x="358" y="1694"/>
                </a:lnTo>
                <a:lnTo>
                  <a:pt x="332" y="1658"/>
                </a:lnTo>
                <a:lnTo>
                  <a:pt x="306" y="1618"/>
                </a:lnTo>
                <a:lnTo>
                  <a:pt x="280" y="1578"/>
                </a:lnTo>
                <a:lnTo>
                  <a:pt x="258" y="1536"/>
                </a:lnTo>
                <a:lnTo>
                  <a:pt x="258" y="153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3879988" y="5480050"/>
            <a:ext cx="1330325" cy="1282700"/>
          </a:xfrm>
          <a:custGeom>
            <a:avLst/>
            <a:gdLst>
              <a:gd name="T0" fmla="*/ 114 w 838"/>
              <a:gd name="T1" fmla="*/ 24 h 808"/>
              <a:gd name="T2" fmla="*/ 114 w 838"/>
              <a:gd name="T3" fmla="*/ 24 h 808"/>
              <a:gd name="T4" fmla="*/ 114 w 838"/>
              <a:gd name="T5" fmla="*/ 24 h 808"/>
              <a:gd name="T6" fmla="*/ 102 w 838"/>
              <a:gd name="T7" fmla="*/ 14 h 808"/>
              <a:gd name="T8" fmla="*/ 88 w 838"/>
              <a:gd name="T9" fmla="*/ 6 h 808"/>
              <a:gd name="T10" fmla="*/ 72 w 838"/>
              <a:gd name="T11" fmla="*/ 2 h 808"/>
              <a:gd name="T12" fmla="*/ 54 w 838"/>
              <a:gd name="T13" fmla="*/ 0 h 808"/>
              <a:gd name="T14" fmla="*/ 54 w 838"/>
              <a:gd name="T15" fmla="*/ 0 h 808"/>
              <a:gd name="T16" fmla="*/ 42 w 838"/>
              <a:gd name="T17" fmla="*/ 0 h 808"/>
              <a:gd name="T18" fmla="*/ 32 w 838"/>
              <a:gd name="T19" fmla="*/ 4 h 808"/>
              <a:gd name="T20" fmla="*/ 24 w 838"/>
              <a:gd name="T21" fmla="*/ 8 h 808"/>
              <a:gd name="T22" fmla="*/ 16 w 838"/>
              <a:gd name="T23" fmla="*/ 16 h 808"/>
              <a:gd name="T24" fmla="*/ 10 w 838"/>
              <a:gd name="T25" fmla="*/ 24 h 808"/>
              <a:gd name="T26" fmla="*/ 4 w 838"/>
              <a:gd name="T27" fmla="*/ 32 h 808"/>
              <a:gd name="T28" fmla="*/ 2 w 838"/>
              <a:gd name="T29" fmla="*/ 42 h 808"/>
              <a:gd name="T30" fmla="*/ 0 w 838"/>
              <a:gd name="T31" fmla="*/ 52 h 808"/>
              <a:gd name="T32" fmla="*/ 0 w 838"/>
              <a:gd name="T33" fmla="*/ 52 h 808"/>
              <a:gd name="T34" fmla="*/ 0 w 838"/>
              <a:gd name="T35" fmla="*/ 64 h 808"/>
              <a:gd name="T36" fmla="*/ 2 w 838"/>
              <a:gd name="T37" fmla="*/ 72 h 808"/>
              <a:gd name="T38" fmla="*/ 6 w 838"/>
              <a:gd name="T39" fmla="*/ 78 h 808"/>
              <a:gd name="T40" fmla="*/ 16 w 838"/>
              <a:gd name="T41" fmla="*/ 84 h 808"/>
              <a:gd name="T42" fmla="*/ 16 w 838"/>
              <a:gd name="T43" fmla="*/ 84 h 808"/>
              <a:gd name="T44" fmla="*/ 48 w 838"/>
              <a:gd name="T45" fmla="*/ 144 h 808"/>
              <a:gd name="T46" fmla="*/ 84 w 838"/>
              <a:gd name="T47" fmla="*/ 204 h 808"/>
              <a:gd name="T48" fmla="*/ 122 w 838"/>
              <a:gd name="T49" fmla="*/ 262 h 808"/>
              <a:gd name="T50" fmla="*/ 162 w 838"/>
              <a:gd name="T51" fmla="*/ 316 h 808"/>
              <a:gd name="T52" fmla="*/ 206 w 838"/>
              <a:gd name="T53" fmla="*/ 370 h 808"/>
              <a:gd name="T54" fmla="*/ 252 w 838"/>
              <a:gd name="T55" fmla="*/ 422 h 808"/>
              <a:gd name="T56" fmla="*/ 302 w 838"/>
              <a:gd name="T57" fmla="*/ 472 h 808"/>
              <a:gd name="T58" fmla="*/ 352 w 838"/>
              <a:gd name="T59" fmla="*/ 518 h 808"/>
              <a:gd name="T60" fmla="*/ 406 w 838"/>
              <a:gd name="T61" fmla="*/ 564 h 808"/>
              <a:gd name="T62" fmla="*/ 462 w 838"/>
              <a:gd name="T63" fmla="*/ 606 h 808"/>
              <a:gd name="T64" fmla="*/ 520 w 838"/>
              <a:gd name="T65" fmla="*/ 646 h 808"/>
              <a:gd name="T66" fmla="*/ 580 w 838"/>
              <a:gd name="T67" fmla="*/ 684 h 808"/>
              <a:gd name="T68" fmla="*/ 642 w 838"/>
              <a:gd name="T69" fmla="*/ 718 h 808"/>
              <a:gd name="T70" fmla="*/ 706 w 838"/>
              <a:gd name="T71" fmla="*/ 750 h 808"/>
              <a:gd name="T72" fmla="*/ 770 w 838"/>
              <a:gd name="T73" fmla="*/ 780 h 808"/>
              <a:gd name="T74" fmla="*/ 838 w 838"/>
              <a:gd name="T75" fmla="*/ 808 h 808"/>
              <a:gd name="T76" fmla="*/ 838 w 838"/>
              <a:gd name="T77" fmla="*/ 672 h 808"/>
              <a:gd name="T78" fmla="*/ 838 w 838"/>
              <a:gd name="T79" fmla="*/ 672 h 808"/>
              <a:gd name="T80" fmla="*/ 778 w 838"/>
              <a:gd name="T81" fmla="*/ 646 h 808"/>
              <a:gd name="T82" fmla="*/ 720 w 838"/>
              <a:gd name="T83" fmla="*/ 620 h 808"/>
              <a:gd name="T84" fmla="*/ 664 w 838"/>
              <a:gd name="T85" fmla="*/ 590 h 808"/>
              <a:gd name="T86" fmla="*/ 610 w 838"/>
              <a:gd name="T87" fmla="*/ 558 h 808"/>
              <a:gd name="T88" fmla="*/ 558 w 838"/>
              <a:gd name="T89" fmla="*/ 522 h 808"/>
              <a:gd name="T90" fmla="*/ 508 w 838"/>
              <a:gd name="T91" fmla="*/ 486 h 808"/>
              <a:gd name="T92" fmla="*/ 458 w 838"/>
              <a:gd name="T93" fmla="*/ 448 h 808"/>
              <a:gd name="T94" fmla="*/ 412 w 838"/>
              <a:gd name="T95" fmla="*/ 406 h 808"/>
              <a:gd name="T96" fmla="*/ 368 w 838"/>
              <a:gd name="T97" fmla="*/ 364 h 808"/>
              <a:gd name="T98" fmla="*/ 324 w 838"/>
              <a:gd name="T99" fmla="*/ 320 h 808"/>
              <a:gd name="T100" fmla="*/ 284 w 838"/>
              <a:gd name="T101" fmla="*/ 274 h 808"/>
              <a:gd name="T102" fmla="*/ 246 w 838"/>
              <a:gd name="T103" fmla="*/ 226 h 808"/>
              <a:gd name="T104" fmla="*/ 210 w 838"/>
              <a:gd name="T105" fmla="*/ 178 h 808"/>
              <a:gd name="T106" fmla="*/ 176 w 838"/>
              <a:gd name="T107" fmla="*/ 128 h 808"/>
              <a:gd name="T108" fmla="*/ 144 w 838"/>
              <a:gd name="T109" fmla="*/ 76 h 808"/>
              <a:gd name="T110" fmla="*/ 114 w 838"/>
              <a:gd name="T111" fmla="*/ 24 h 808"/>
              <a:gd name="T112" fmla="*/ 114 w 838"/>
              <a:gd name="T113" fmla="*/ 24 h 8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8" h="808">
                <a:moveTo>
                  <a:pt x="114" y="24"/>
                </a:moveTo>
                <a:lnTo>
                  <a:pt x="114" y="24"/>
                </a:lnTo>
                <a:lnTo>
                  <a:pt x="114" y="24"/>
                </a:lnTo>
                <a:lnTo>
                  <a:pt x="102" y="14"/>
                </a:lnTo>
                <a:lnTo>
                  <a:pt x="88" y="6"/>
                </a:lnTo>
                <a:lnTo>
                  <a:pt x="72" y="2"/>
                </a:lnTo>
                <a:lnTo>
                  <a:pt x="54" y="0"/>
                </a:lnTo>
                <a:lnTo>
                  <a:pt x="54" y="0"/>
                </a:lnTo>
                <a:lnTo>
                  <a:pt x="42" y="0"/>
                </a:lnTo>
                <a:lnTo>
                  <a:pt x="32" y="4"/>
                </a:lnTo>
                <a:lnTo>
                  <a:pt x="24" y="8"/>
                </a:lnTo>
                <a:lnTo>
                  <a:pt x="16" y="16"/>
                </a:lnTo>
                <a:lnTo>
                  <a:pt x="10" y="24"/>
                </a:lnTo>
                <a:lnTo>
                  <a:pt x="4" y="32"/>
                </a:lnTo>
                <a:lnTo>
                  <a:pt x="2" y="42"/>
                </a:lnTo>
                <a:lnTo>
                  <a:pt x="0" y="52"/>
                </a:lnTo>
                <a:lnTo>
                  <a:pt x="0" y="52"/>
                </a:lnTo>
                <a:lnTo>
                  <a:pt x="0" y="64"/>
                </a:lnTo>
                <a:lnTo>
                  <a:pt x="2" y="72"/>
                </a:lnTo>
                <a:lnTo>
                  <a:pt x="6" y="78"/>
                </a:lnTo>
                <a:lnTo>
                  <a:pt x="16" y="84"/>
                </a:lnTo>
                <a:lnTo>
                  <a:pt x="16" y="84"/>
                </a:lnTo>
                <a:lnTo>
                  <a:pt x="48" y="144"/>
                </a:lnTo>
                <a:lnTo>
                  <a:pt x="84" y="204"/>
                </a:lnTo>
                <a:lnTo>
                  <a:pt x="122" y="262"/>
                </a:lnTo>
                <a:lnTo>
                  <a:pt x="162" y="316"/>
                </a:lnTo>
                <a:lnTo>
                  <a:pt x="206" y="370"/>
                </a:lnTo>
                <a:lnTo>
                  <a:pt x="252" y="422"/>
                </a:lnTo>
                <a:lnTo>
                  <a:pt x="302" y="472"/>
                </a:lnTo>
                <a:lnTo>
                  <a:pt x="352" y="518"/>
                </a:lnTo>
                <a:lnTo>
                  <a:pt x="406" y="564"/>
                </a:lnTo>
                <a:lnTo>
                  <a:pt x="462" y="606"/>
                </a:lnTo>
                <a:lnTo>
                  <a:pt x="520" y="646"/>
                </a:lnTo>
                <a:lnTo>
                  <a:pt x="580" y="684"/>
                </a:lnTo>
                <a:lnTo>
                  <a:pt x="642" y="718"/>
                </a:lnTo>
                <a:lnTo>
                  <a:pt x="706" y="750"/>
                </a:lnTo>
                <a:lnTo>
                  <a:pt x="770" y="780"/>
                </a:lnTo>
                <a:lnTo>
                  <a:pt x="838" y="808"/>
                </a:lnTo>
                <a:lnTo>
                  <a:pt x="838" y="672"/>
                </a:lnTo>
                <a:lnTo>
                  <a:pt x="838" y="672"/>
                </a:lnTo>
                <a:lnTo>
                  <a:pt x="778" y="646"/>
                </a:lnTo>
                <a:lnTo>
                  <a:pt x="720" y="620"/>
                </a:lnTo>
                <a:lnTo>
                  <a:pt x="664" y="590"/>
                </a:lnTo>
                <a:lnTo>
                  <a:pt x="610" y="558"/>
                </a:lnTo>
                <a:lnTo>
                  <a:pt x="558" y="522"/>
                </a:lnTo>
                <a:lnTo>
                  <a:pt x="508" y="486"/>
                </a:lnTo>
                <a:lnTo>
                  <a:pt x="458" y="448"/>
                </a:lnTo>
                <a:lnTo>
                  <a:pt x="412" y="406"/>
                </a:lnTo>
                <a:lnTo>
                  <a:pt x="368" y="364"/>
                </a:lnTo>
                <a:lnTo>
                  <a:pt x="324" y="320"/>
                </a:lnTo>
                <a:lnTo>
                  <a:pt x="284" y="274"/>
                </a:lnTo>
                <a:lnTo>
                  <a:pt x="246" y="226"/>
                </a:lnTo>
                <a:lnTo>
                  <a:pt x="210" y="178"/>
                </a:lnTo>
                <a:lnTo>
                  <a:pt x="176" y="128"/>
                </a:lnTo>
                <a:lnTo>
                  <a:pt x="144" y="76"/>
                </a:lnTo>
                <a:lnTo>
                  <a:pt x="114" y="24"/>
                </a:lnTo>
                <a:lnTo>
                  <a:pt x="114" y="2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6848613" y="3232150"/>
            <a:ext cx="1508125" cy="3365500"/>
          </a:xfrm>
          <a:custGeom>
            <a:avLst/>
            <a:gdLst>
              <a:gd name="T0" fmla="*/ 748 w 950"/>
              <a:gd name="T1" fmla="*/ 14 h 2120"/>
              <a:gd name="T2" fmla="*/ 748 w 950"/>
              <a:gd name="T3" fmla="*/ 14 h 2120"/>
              <a:gd name="T4" fmla="*/ 714 w 950"/>
              <a:gd name="T5" fmla="*/ 2 h 2120"/>
              <a:gd name="T6" fmla="*/ 702 w 950"/>
              <a:gd name="T7" fmla="*/ 0 h 2120"/>
              <a:gd name="T8" fmla="*/ 682 w 950"/>
              <a:gd name="T9" fmla="*/ 2 h 2120"/>
              <a:gd name="T10" fmla="*/ 664 w 950"/>
              <a:gd name="T11" fmla="*/ 12 h 2120"/>
              <a:gd name="T12" fmla="*/ 652 w 950"/>
              <a:gd name="T13" fmla="*/ 26 h 2120"/>
              <a:gd name="T14" fmla="*/ 646 w 950"/>
              <a:gd name="T15" fmla="*/ 48 h 2120"/>
              <a:gd name="T16" fmla="*/ 646 w 950"/>
              <a:gd name="T17" fmla="*/ 60 h 2120"/>
              <a:gd name="T18" fmla="*/ 652 w 950"/>
              <a:gd name="T19" fmla="*/ 72 h 2120"/>
              <a:gd name="T20" fmla="*/ 658 w 950"/>
              <a:gd name="T21" fmla="*/ 90 h 2120"/>
              <a:gd name="T22" fmla="*/ 686 w 950"/>
              <a:gd name="T23" fmla="*/ 140 h 2120"/>
              <a:gd name="T24" fmla="*/ 738 w 950"/>
              <a:gd name="T25" fmla="*/ 248 h 2120"/>
              <a:gd name="T26" fmla="*/ 780 w 950"/>
              <a:gd name="T27" fmla="*/ 362 h 2120"/>
              <a:gd name="T28" fmla="*/ 812 w 950"/>
              <a:gd name="T29" fmla="*/ 480 h 2120"/>
              <a:gd name="T30" fmla="*/ 832 w 950"/>
              <a:gd name="T31" fmla="*/ 600 h 2120"/>
              <a:gd name="T32" fmla="*/ 842 w 950"/>
              <a:gd name="T33" fmla="*/ 724 h 2120"/>
              <a:gd name="T34" fmla="*/ 840 w 950"/>
              <a:gd name="T35" fmla="*/ 850 h 2120"/>
              <a:gd name="T36" fmla="*/ 826 w 950"/>
              <a:gd name="T37" fmla="*/ 976 h 2120"/>
              <a:gd name="T38" fmla="*/ 814 w 950"/>
              <a:gd name="T39" fmla="*/ 1040 h 2120"/>
              <a:gd name="T40" fmla="*/ 800 w 950"/>
              <a:gd name="T41" fmla="*/ 1108 h 2120"/>
              <a:gd name="T42" fmla="*/ 786 w 950"/>
              <a:gd name="T43" fmla="*/ 1140 h 2120"/>
              <a:gd name="T44" fmla="*/ 766 w 950"/>
              <a:gd name="T45" fmla="*/ 1172 h 2120"/>
              <a:gd name="T46" fmla="*/ 742 w 950"/>
              <a:gd name="T47" fmla="*/ 1244 h 2120"/>
              <a:gd name="T48" fmla="*/ 682 w 950"/>
              <a:gd name="T49" fmla="*/ 1380 h 2120"/>
              <a:gd name="T50" fmla="*/ 608 w 950"/>
              <a:gd name="T51" fmla="*/ 1506 h 2120"/>
              <a:gd name="T52" fmla="*/ 520 w 950"/>
              <a:gd name="T53" fmla="*/ 1622 h 2120"/>
              <a:gd name="T54" fmla="*/ 422 w 950"/>
              <a:gd name="T55" fmla="*/ 1726 h 2120"/>
              <a:gd name="T56" fmla="*/ 314 w 950"/>
              <a:gd name="T57" fmla="*/ 1818 h 2120"/>
              <a:gd name="T58" fmla="*/ 198 w 950"/>
              <a:gd name="T59" fmla="*/ 1898 h 2120"/>
              <a:gd name="T60" fmla="*/ 74 w 950"/>
              <a:gd name="T61" fmla="*/ 1964 h 2120"/>
              <a:gd name="T62" fmla="*/ 0 w 950"/>
              <a:gd name="T63" fmla="*/ 2120 h 2120"/>
              <a:gd name="T64" fmla="*/ 72 w 950"/>
              <a:gd name="T65" fmla="*/ 2090 h 2120"/>
              <a:gd name="T66" fmla="*/ 214 w 950"/>
              <a:gd name="T67" fmla="*/ 2018 h 2120"/>
              <a:gd name="T68" fmla="*/ 346 w 950"/>
              <a:gd name="T69" fmla="*/ 1932 h 2120"/>
              <a:gd name="T70" fmla="*/ 470 w 950"/>
              <a:gd name="T71" fmla="*/ 1832 h 2120"/>
              <a:gd name="T72" fmla="*/ 582 w 950"/>
              <a:gd name="T73" fmla="*/ 1716 h 2120"/>
              <a:gd name="T74" fmla="*/ 682 w 950"/>
              <a:gd name="T75" fmla="*/ 1588 h 2120"/>
              <a:gd name="T76" fmla="*/ 770 w 950"/>
              <a:gd name="T77" fmla="*/ 1448 h 2120"/>
              <a:gd name="T78" fmla="*/ 844 w 950"/>
              <a:gd name="T79" fmla="*/ 1296 h 2120"/>
              <a:gd name="T80" fmla="*/ 874 w 950"/>
              <a:gd name="T81" fmla="*/ 1214 h 2120"/>
              <a:gd name="T82" fmla="*/ 886 w 950"/>
              <a:gd name="T83" fmla="*/ 1190 h 2120"/>
              <a:gd name="T84" fmla="*/ 886 w 950"/>
              <a:gd name="T85" fmla="*/ 1172 h 2120"/>
              <a:gd name="T86" fmla="*/ 886 w 950"/>
              <a:gd name="T87" fmla="*/ 1164 h 2120"/>
              <a:gd name="T88" fmla="*/ 892 w 950"/>
              <a:gd name="T89" fmla="*/ 1144 h 2120"/>
              <a:gd name="T90" fmla="*/ 900 w 950"/>
              <a:gd name="T91" fmla="*/ 1130 h 2120"/>
              <a:gd name="T92" fmla="*/ 900 w 950"/>
              <a:gd name="T93" fmla="*/ 1122 h 2120"/>
              <a:gd name="T94" fmla="*/ 910 w 950"/>
              <a:gd name="T95" fmla="*/ 1104 h 2120"/>
              <a:gd name="T96" fmla="*/ 922 w 950"/>
              <a:gd name="T97" fmla="*/ 1060 h 2120"/>
              <a:gd name="T98" fmla="*/ 928 w 950"/>
              <a:gd name="T99" fmla="*/ 1028 h 2120"/>
              <a:gd name="T100" fmla="*/ 938 w 950"/>
              <a:gd name="T101" fmla="*/ 960 h 2120"/>
              <a:gd name="T102" fmla="*/ 950 w 950"/>
              <a:gd name="T103" fmla="*/ 828 h 2120"/>
              <a:gd name="T104" fmla="*/ 950 w 950"/>
              <a:gd name="T105" fmla="*/ 698 h 2120"/>
              <a:gd name="T106" fmla="*/ 938 w 950"/>
              <a:gd name="T107" fmla="*/ 570 h 2120"/>
              <a:gd name="T108" fmla="*/ 916 w 950"/>
              <a:gd name="T109" fmla="*/ 444 h 2120"/>
              <a:gd name="T110" fmla="*/ 882 w 950"/>
              <a:gd name="T111" fmla="*/ 322 h 2120"/>
              <a:gd name="T112" fmla="*/ 838 w 950"/>
              <a:gd name="T113" fmla="*/ 202 h 2120"/>
              <a:gd name="T114" fmla="*/ 780 w 950"/>
              <a:gd name="T115" fmla="*/ 88 h 2120"/>
              <a:gd name="T116" fmla="*/ 748 w 950"/>
              <a:gd name="T117" fmla="*/ 30 h 2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50" h="2120">
                <a:moveTo>
                  <a:pt x="748" y="30"/>
                </a:moveTo>
                <a:lnTo>
                  <a:pt x="748" y="14"/>
                </a:lnTo>
                <a:lnTo>
                  <a:pt x="748" y="14"/>
                </a:lnTo>
                <a:lnTo>
                  <a:pt x="748" y="14"/>
                </a:lnTo>
                <a:lnTo>
                  <a:pt x="728" y="4"/>
                </a:lnTo>
                <a:lnTo>
                  <a:pt x="714" y="2"/>
                </a:lnTo>
                <a:lnTo>
                  <a:pt x="702" y="0"/>
                </a:lnTo>
                <a:lnTo>
                  <a:pt x="702" y="0"/>
                </a:lnTo>
                <a:lnTo>
                  <a:pt x="692" y="0"/>
                </a:lnTo>
                <a:lnTo>
                  <a:pt x="682" y="2"/>
                </a:lnTo>
                <a:lnTo>
                  <a:pt x="674" y="6"/>
                </a:lnTo>
                <a:lnTo>
                  <a:pt x="664" y="12"/>
                </a:lnTo>
                <a:lnTo>
                  <a:pt x="658" y="18"/>
                </a:lnTo>
                <a:lnTo>
                  <a:pt x="652" y="26"/>
                </a:lnTo>
                <a:lnTo>
                  <a:pt x="648" y="36"/>
                </a:lnTo>
                <a:lnTo>
                  <a:pt x="646" y="48"/>
                </a:lnTo>
                <a:lnTo>
                  <a:pt x="646" y="48"/>
                </a:lnTo>
                <a:lnTo>
                  <a:pt x="646" y="60"/>
                </a:lnTo>
                <a:lnTo>
                  <a:pt x="648" y="68"/>
                </a:lnTo>
                <a:lnTo>
                  <a:pt x="652" y="72"/>
                </a:lnTo>
                <a:lnTo>
                  <a:pt x="658" y="76"/>
                </a:lnTo>
                <a:lnTo>
                  <a:pt x="658" y="90"/>
                </a:lnTo>
                <a:lnTo>
                  <a:pt x="658" y="90"/>
                </a:lnTo>
                <a:lnTo>
                  <a:pt x="686" y="140"/>
                </a:lnTo>
                <a:lnTo>
                  <a:pt x="714" y="194"/>
                </a:lnTo>
                <a:lnTo>
                  <a:pt x="738" y="248"/>
                </a:lnTo>
                <a:lnTo>
                  <a:pt x="760" y="304"/>
                </a:lnTo>
                <a:lnTo>
                  <a:pt x="780" y="362"/>
                </a:lnTo>
                <a:lnTo>
                  <a:pt x="798" y="420"/>
                </a:lnTo>
                <a:lnTo>
                  <a:pt x="812" y="480"/>
                </a:lnTo>
                <a:lnTo>
                  <a:pt x="824" y="540"/>
                </a:lnTo>
                <a:lnTo>
                  <a:pt x="832" y="600"/>
                </a:lnTo>
                <a:lnTo>
                  <a:pt x="838" y="662"/>
                </a:lnTo>
                <a:lnTo>
                  <a:pt x="842" y="724"/>
                </a:lnTo>
                <a:lnTo>
                  <a:pt x="842" y="786"/>
                </a:lnTo>
                <a:lnTo>
                  <a:pt x="840" y="850"/>
                </a:lnTo>
                <a:lnTo>
                  <a:pt x="834" y="912"/>
                </a:lnTo>
                <a:lnTo>
                  <a:pt x="826" y="976"/>
                </a:lnTo>
                <a:lnTo>
                  <a:pt x="814" y="1040"/>
                </a:lnTo>
                <a:lnTo>
                  <a:pt x="814" y="1040"/>
                </a:lnTo>
                <a:lnTo>
                  <a:pt x="808" y="1074"/>
                </a:lnTo>
                <a:lnTo>
                  <a:pt x="800" y="1108"/>
                </a:lnTo>
                <a:lnTo>
                  <a:pt x="792" y="1124"/>
                </a:lnTo>
                <a:lnTo>
                  <a:pt x="786" y="1140"/>
                </a:lnTo>
                <a:lnTo>
                  <a:pt x="778" y="1156"/>
                </a:lnTo>
                <a:lnTo>
                  <a:pt x="766" y="1172"/>
                </a:lnTo>
                <a:lnTo>
                  <a:pt x="766" y="1172"/>
                </a:lnTo>
                <a:lnTo>
                  <a:pt x="742" y="1244"/>
                </a:lnTo>
                <a:lnTo>
                  <a:pt x="714" y="1312"/>
                </a:lnTo>
                <a:lnTo>
                  <a:pt x="682" y="1380"/>
                </a:lnTo>
                <a:lnTo>
                  <a:pt x="646" y="1444"/>
                </a:lnTo>
                <a:lnTo>
                  <a:pt x="608" y="1506"/>
                </a:lnTo>
                <a:lnTo>
                  <a:pt x="564" y="1564"/>
                </a:lnTo>
                <a:lnTo>
                  <a:pt x="520" y="1622"/>
                </a:lnTo>
                <a:lnTo>
                  <a:pt x="472" y="1674"/>
                </a:lnTo>
                <a:lnTo>
                  <a:pt x="422" y="1726"/>
                </a:lnTo>
                <a:lnTo>
                  <a:pt x="368" y="1774"/>
                </a:lnTo>
                <a:lnTo>
                  <a:pt x="314" y="1818"/>
                </a:lnTo>
                <a:lnTo>
                  <a:pt x="256" y="1860"/>
                </a:lnTo>
                <a:lnTo>
                  <a:pt x="198" y="1898"/>
                </a:lnTo>
                <a:lnTo>
                  <a:pt x="136" y="1932"/>
                </a:lnTo>
                <a:lnTo>
                  <a:pt x="74" y="1964"/>
                </a:lnTo>
                <a:lnTo>
                  <a:pt x="12" y="1992"/>
                </a:lnTo>
                <a:lnTo>
                  <a:pt x="0" y="2120"/>
                </a:lnTo>
                <a:lnTo>
                  <a:pt x="0" y="2120"/>
                </a:lnTo>
                <a:lnTo>
                  <a:pt x="72" y="2090"/>
                </a:lnTo>
                <a:lnTo>
                  <a:pt x="144" y="2056"/>
                </a:lnTo>
                <a:lnTo>
                  <a:pt x="214" y="2018"/>
                </a:lnTo>
                <a:lnTo>
                  <a:pt x="280" y="1978"/>
                </a:lnTo>
                <a:lnTo>
                  <a:pt x="346" y="1932"/>
                </a:lnTo>
                <a:lnTo>
                  <a:pt x="410" y="1884"/>
                </a:lnTo>
                <a:lnTo>
                  <a:pt x="470" y="1832"/>
                </a:lnTo>
                <a:lnTo>
                  <a:pt x="528" y="1776"/>
                </a:lnTo>
                <a:lnTo>
                  <a:pt x="582" y="1716"/>
                </a:lnTo>
                <a:lnTo>
                  <a:pt x="634" y="1654"/>
                </a:lnTo>
                <a:lnTo>
                  <a:pt x="682" y="1588"/>
                </a:lnTo>
                <a:lnTo>
                  <a:pt x="728" y="1520"/>
                </a:lnTo>
                <a:lnTo>
                  <a:pt x="770" y="1448"/>
                </a:lnTo>
                <a:lnTo>
                  <a:pt x="808" y="1372"/>
                </a:lnTo>
                <a:lnTo>
                  <a:pt x="844" y="1296"/>
                </a:lnTo>
                <a:lnTo>
                  <a:pt x="874" y="1214"/>
                </a:lnTo>
                <a:lnTo>
                  <a:pt x="874" y="1214"/>
                </a:lnTo>
                <a:lnTo>
                  <a:pt x="882" y="1200"/>
                </a:lnTo>
                <a:lnTo>
                  <a:pt x="886" y="1190"/>
                </a:lnTo>
                <a:lnTo>
                  <a:pt x="886" y="1182"/>
                </a:lnTo>
                <a:lnTo>
                  <a:pt x="886" y="1172"/>
                </a:lnTo>
                <a:lnTo>
                  <a:pt x="886" y="1172"/>
                </a:lnTo>
                <a:lnTo>
                  <a:pt x="886" y="1164"/>
                </a:lnTo>
                <a:lnTo>
                  <a:pt x="888" y="1156"/>
                </a:lnTo>
                <a:lnTo>
                  <a:pt x="892" y="1144"/>
                </a:lnTo>
                <a:lnTo>
                  <a:pt x="900" y="1130"/>
                </a:lnTo>
                <a:lnTo>
                  <a:pt x="900" y="1130"/>
                </a:lnTo>
                <a:lnTo>
                  <a:pt x="900" y="1122"/>
                </a:lnTo>
                <a:lnTo>
                  <a:pt x="900" y="1122"/>
                </a:lnTo>
                <a:lnTo>
                  <a:pt x="906" y="1112"/>
                </a:lnTo>
                <a:lnTo>
                  <a:pt x="910" y="1104"/>
                </a:lnTo>
                <a:lnTo>
                  <a:pt x="916" y="1082"/>
                </a:lnTo>
                <a:lnTo>
                  <a:pt x="922" y="1060"/>
                </a:lnTo>
                <a:lnTo>
                  <a:pt x="928" y="1040"/>
                </a:lnTo>
                <a:lnTo>
                  <a:pt x="928" y="1028"/>
                </a:lnTo>
                <a:lnTo>
                  <a:pt x="928" y="1028"/>
                </a:lnTo>
                <a:lnTo>
                  <a:pt x="938" y="960"/>
                </a:lnTo>
                <a:lnTo>
                  <a:pt x="946" y="894"/>
                </a:lnTo>
                <a:lnTo>
                  <a:pt x="950" y="828"/>
                </a:lnTo>
                <a:lnTo>
                  <a:pt x="950" y="764"/>
                </a:lnTo>
                <a:lnTo>
                  <a:pt x="950" y="698"/>
                </a:lnTo>
                <a:lnTo>
                  <a:pt x="946" y="634"/>
                </a:lnTo>
                <a:lnTo>
                  <a:pt x="938" y="570"/>
                </a:lnTo>
                <a:lnTo>
                  <a:pt x="928" y="508"/>
                </a:lnTo>
                <a:lnTo>
                  <a:pt x="916" y="444"/>
                </a:lnTo>
                <a:lnTo>
                  <a:pt x="900" y="384"/>
                </a:lnTo>
                <a:lnTo>
                  <a:pt x="882" y="322"/>
                </a:lnTo>
                <a:lnTo>
                  <a:pt x="860" y="262"/>
                </a:lnTo>
                <a:lnTo>
                  <a:pt x="838" y="202"/>
                </a:lnTo>
                <a:lnTo>
                  <a:pt x="810" y="144"/>
                </a:lnTo>
                <a:lnTo>
                  <a:pt x="780" y="88"/>
                </a:lnTo>
                <a:lnTo>
                  <a:pt x="748" y="30"/>
                </a:lnTo>
                <a:lnTo>
                  <a:pt x="748" y="3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620013" y="2428875"/>
            <a:ext cx="1565275" cy="3965575"/>
          </a:xfrm>
          <a:custGeom>
            <a:avLst/>
            <a:gdLst>
              <a:gd name="T0" fmla="*/ 770 w 986"/>
              <a:gd name="T1" fmla="*/ 546 h 2498"/>
              <a:gd name="T2" fmla="*/ 662 w 986"/>
              <a:gd name="T3" fmla="*/ 404 h 2498"/>
              <a:gd name="T4" fmla="*/ 538 w 986"/>
              <a:gd name="T5" fmla="*/ 278 h 2498"/>
              <a:gd name="T6" fmla="*/ 398 w 986"/>
              <a:gd name="T7" fmla="*/ 166 h 2498"/>
              <a:gd name="T8" fmla="*/ 240 w 986"/>
              <a:gd name="T9" fmla="*/ 72 h 2498"/>
              <a:gd name="T10" fmla="*/ 66 w 986"/>
              <a:gd name="T11" fmla="*/ 0 h 2498"/>
              <a:gd name="T12" fmla="*/ 52 w 986"/>
              <a:gd name="T13" fmla="*/ 0 h 2498"/>
              <a:gd name="T14" fmla="*/ 20 w 986"/>
              <a:gd name="T15" fmla="*/ 12 h 2498"/>
              <a:gd name="T16" fmla="*/ 4 w 986"/>
              <a:gd name="T17" fmla="*/ 40 h 2498"/>
              <a:gd name="T18" fmla="*/ 0 w 986"/>
              <a:gd name="T19" fmla="*/ 62 h 2498"/>
              <a:gd name="T20" fmla="*/ 8 w 986"/>
              <a:gd name="T21" fmla="*/ 96 h 2498"/>
              <a:gd name="T22" fmla="*/ 28 w 986"/>
              <a:gd name="T23" fmla="*/ 116 h 2498"/>
              <a:gd name="T24" fmla="*/ 48 w 986"/>
              <a:gd name="T25" fmla="*/ 124 h 2498"/>
              <a:gd name="T26" fmla="*/ 200 w 986"/>
              <a:gd name="T27" fmla="*/ 190 h 2498"/>
              <a:gd name="T28" fmla="*/ 340 w 986"/>
              <a:gd name="T29" fmla="*/ 274 h 2498"/>
              <a:gd name="T30" fmla="*/ 466 w 986"/>
              <a:gd name="T31" fmla="*/ 374 h 2498"/>
              <a:gd name="T32" fmla="*/ 576 w 986"/>
              <a:gd name="T33" fmla="*/ 492 h 2498"/>
              <a:gd name="T34" fmla="*/ 668 w 986"/>
              <a:gd name="T35" fmla="*/ 624 h 2498"/>
              <a:gd name="T36" fmla="*/ 722 w 986"/>
              <a:gd name="T37" fmla="*/ 720 h 2498"/>
              <a:gd name="T38" fmla="*/ 790 w 986"/>
              <a:gd name="T39" fmla="*/ 872 h 2498"/>
              <a:gd name="T40" fmla="*/ 836 w 986"/>
              <a:gd name="T41" fmla="*/ 1034 h 2498"/>
              <a:gd name="T42" fmla="*/ 858 w 986"/>
              <a:gd name="T43" fmla="*/ 1202 h 2498"/>
              <a:gd name="T44" fmla="*/ 854 w 986"/>
              <a:gd name="T45" fmla="*/ 1376 h 2498"/>
              <a:gd name="T46" fmla="*/ 820 w 986"/>
              <a:gd name="T47" fmla="*/ 1552 h 2498"/>
              <a:gd name="T48" fmla="*/ 816 w 986"/>
              <a:gd name="T49" fmla="*/ 1602 h 2498"/>
              <a:gd name="T50" fmla="*/ 802 w 986"/>
              <a:gd name="T51" fmla="*/ 1646 h 2498"/>
              <a:gd name="T52" fmla="*/ 724 w 986"/>
              <a:gd name="T53" fmla="*/ 1820 h 2498"/>
              <a:gd name="T54" fmla="*/ 624 w 986"/>
              <a:gd name="T55" fmla="*/ 1978 h 2498"/>
              <a:gd name="T56" fmla="*/ 504 w 986"/>
              <a:gd name="T57" fmla="*/ 2118 h 2498"/>
              <a:gd name="T58" fmla="*/ 366 w 986"/>
              <a:gd name="T59" fmla="*/ 2236 h 2498"/>
              <a:gd name="T60" fmla="*/ 216 w 986"/>
              <a:gd name="T61" fmla="*/ 2332 h 2498"/>
              <a:gd name="T62" fmla="*/ 156 w 986"/>
              <a:gd name="T63" fmla="*/ 2498 h 2498"/>
              <a:gd name="T64" fmla="*/ 342 w 986"/>
              <a:gd name="T65" fmla="*/ 2404 h 2498"/>
              <a:gd name="T66" fmla="*/ 512 w 986"/>
              <a:gd name="T67" fmla="*/ 2280 h 2498"/>
              <a:gd name="T68" fmla="*/ 664 w 986"/>
              <a:gd name="T69" fmla="*/ 2128 h 2498"/>
              <a:gd name="T70" fmla="*/ 790 w 986"/>
              <a:gd name="T71" fmla="*/ 1950 h 2498"/>
              <a:gd name="T72" fmla="*/ 886 w 986"/>
              <a:gd name="T73" fmla="*/ 1750 h 2498"/>
              <a:gd name="T74" fmla="*/ 922 w 986"/>
              <a:gd name="T75" fmla="*/ 1662 h 2498"/>
              <a:gd name="T76" fmla="*/ 944 w 986"/>
              <a:gd name="T77" fmla="*/ 1614 h 2498"/>
              <a:gd name="T78" fmla="*/ 958 w 986"/>
              <a:gd name="T79" fmla="*/ 1546 h 2498"/>
              <a:gd name="T80" fmla="*/ 984 w 986"/>
              <a:gd name="T81" fmla="*/ 1356 h 2498"/>
              <a:gd name="T82" fmla="*/ 982 w 986"/>
              <a:gd name="T83" fmla="*/ 1168 h 2498"/>
              <a:gd name="T84" fmla="*/ 956 w 986"/>
              <a:gd name="T85" fmla="*/ 986 h 2498"/>
              <a:gd name="T86" fmla="*/ 904 w 986"/>
              <a:gd name="T87" fmla="*/ 810 h 2498"/>
              <a:gd name="T88" fmla="*/ 830 w 986"/>
              <a:gd name="T89" fmla="*/ 646 h 2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86" h="2498">
                <a:moveTo>
                  <a:pt x="802" y="596"/>
                </a:moveTo>
                <a:lnTo>
                  <a:pt x="802" y="596"/>
                </a:lnTo>
                <a:lnTo>
                  <a:pt x="770" y="546"/>
                </a:lnTo>
                <a:lnTo>
                  <a:pt x="736" y="496"/>
                </a:lnTo>
                <a:lnTo>
                  <a:pt x="700" y="450"/>
                </a:lnTo>
                <a:lnTo>
                  <a:pt x="662" y="404"/>
                </a:lnTo>
                <a:lnTo>
                  <a:pt x="622" y="360"/>
                </a:lnTo>
                <a:lnTo>
                  <a:pt x="582" y="318"/>
                </a:lnTo>
                <a:lnTo>
                  <a:pt x="538" y="278"/>
                </a:lnTo>
                <a:lnTo>
                  <a:pt x="494" y="238"/>
                </a:lnTo>
                <a:lnTo>
                  <a:pt x="446" y="202"/>
                </a:lnTo>
                <a:lnTo>
                  <a:pt x="398" y="166"/>
                </a:lnTo>
                <a:lnTo>
                  <a:pt x="348" y="132"/>
                </a:lnTo>
                <a:lnTo>
                  <a:pt x="294" y="102"/>
                </a:lnTo>
                <a:lnTo>
                  <a:pt x="240" y="72"/>
                </a:lnTo>
                <a:lnTo>
                  <a:pt x="184" y="46"/>
                </a:lnTo>
                <a:lnTo>
                  <a:pt x="126" y="22"/>
                </a:lnTo>
                <a:lnTo>
                  <a:pt x="66" y="0"/>
                </a:lnTo>
                <a:lnTo>
                  <a:pt x="66" y="0"/>
                </a:lnTo>
                <a:lnTo>
                  <a:pt x="52" y="0"/>
                </a:lnTo>
                <a:lnTo>
                  <a:pt x="52" y="0"/>
                </a:lnTo>
                <a:lnTo>
                  <a:pt x="40" y="2"/>
                </a:lnTo>
                <a:lnTo>
                  <a:pt x="30" y="6"/>
                </a:lnTo>
                <a:lnTo>
                  <a:pt x="20" y="12"/>
                </a:lnTo>
                <a:lnTo>
                  <a:pt x="14" y="20"/>
                </a:lnTo>
                <a:lnTo>
                  <a:pt x="8" y="30"/>
                </a:lnTo>
                <a:lnTo>
                  <a:pt x="4" y="40"/>
                </a:lnTo>
                <a:lnTo>
                  <a:pt x="2" y="52"/>
                </a:lnTo>
                <a:lnTo>
                  <a:pt x="0" y="62"/>
                </a:lnTo>
                <a:lnTo>
                  <a:pt x="0" y="62"/>
                </a:lnTo>
                <a:lnTo>
                  <a:pt x="2" y="76"/>
                </a:lnTo>
                <a:lnTo>
                  <a:pt x="4" y="86"/>
                </a:lnTo>
                <a:lnTo>
                  <a:pt x="8" y="96"/>
                </a:lnTo>
                <a:lnTo>
                  <a:pt x="12" y="104"/>
                </a:lnTo>
                <a:lnTo>
                  <a:pt x="20" y="110"/>
                </a:lnTo>
                <a:lnTo>
                  <a:pt x="28" y="116"/>
                </a:lnTo>
                <a:lnTo>
                  <a:pt x="36" y="120"/>
                </a:lnTo>
                <a:lnTo>
                  <a:pt x="48" y="124"/>
                </a:lnTo>
                <a:lnTo>
                  <a:pt x="48" y="124"/>
                </a:lnTo>
                <a:lnTo>
                  <a:pt x="100" y="144"/>
                </a:lnTo>
                <a:lnTo>
                  <a:pt x="150" y="166"/>
                </a:lnTo>
                <a:lnTo>
                  <a:pt x="200" y="190"/>
                </a:lnTo>
                <a:lnTo>
                  <a:pt x="248" y="216"/>
                </a:lnTo>
                <a:lnTo>
                  <a:pt x="296" y="244"/>
                </a:lnTo>
                <a:lnTo>
                  <a:pt x="340" y="274"/>
                </a:lnTo>
                <a:lnTo>
                  <a:pt x="384" y="306"/>
                </a:lnTo>
                <a:lnTo>
                  <a:pt x="426" y="340"/>
                </a:lnTo>
                <a:lnTo>
                  <a:pt x="466" y="374"/>
                </a:lnTo>
                <a:lnTo>
                  <a:pt x="506" y="412"/>
                </a:lnTo>
                <a:lnTo>
                  <a:pt x="542" y="452"/>
                </a:lnTo>
                <a:lnTo>
                  <a:pt x="576" y="492"/>
                </a:lnTo>
                <a:lnTo>
                  <a:pt x="610" y="534"/>
                </a:lnTo>
                <a:lnTo>
                  <a:pt x="640" y="578"/>
                </a:lnTo>
                <a:lnTo>
                  <a:pt x="668" y="624"/>
                </a:lnTo>
                <a:lnTo>
                  <a:pt x="694" y="670"/>
                </a:lnTo>
                <a:lnTo>
                  <a:pt x="694" y="670"/>
                </a:lnTo>
                <a:lnTo>
                  <a:pt x="722" y="720"/>
                </a:lnTo>
                <a:lnTo>
                  <a:pt x="748" y="770"/>
                </a:lnTo>
                <a:lnTo>
                  <a:pt x="770" y="820"/>
                </a:lnTo>
                <a:lnTo>
                  <a:pt x="790" y="872"/>
                </a:lnTo>
                <a:lnTo>
                  <a:pt x="808" y="926"/>
                </a:lnTo>
                <a:lnTo>
                  <a:pt x="824" y="980"/>
                </a:lnTo>
                <a:lnTo>
                  <a:pt x="836" y="1034"/>
                </a:lnTo>
                <a:lnTo>
                  <a:pt x="846" y="1090"/>
                </a:lnTo>
                <a:lnTo>
                  <a:pt x="854" y="1146"/>
                </a:lnTo>
                <a:lnTo>
                  <a:pt x="858" y="1202"/>
                </a:lnTo>
                <a:lnTo>
                  <a:pt x="860" y="1260"/>
                </a:lnTo>
                <a:lnTo>
                  <a:pt x="858" y="1318"/>
                </a:lnTo>
                <a:lnTo>
                  <a:pt x="854" y="1376"/>
                </a:lnTo>
                <a:lnTo>
                  <a:pt x="846" y="1434"/>
                </a:lnTo>
                <a:lnTo>
                  <a:pt x="834" y="1492"/>
                </a:lnTo>
                <a:lnTo>
                  <a:pt x="820" y="1552"/>
                </a:lnTo>
                <a:lnTo>
                  <a:pt x="820" y="1552"/>
                </a:lnTo>
                <a:lnTo>
                  <a:pt x="820" y="1576"/>
                </a:lnTo>
                <a:lnTo>
                  <a:pt x="816" y="1602"/>
                </a:lnTo>
                <a:lnTo>
                  <a:pt x="810" y="1624"/>
                </a:lnTo>
                <a:lnTo>
                  <a:pt x="802" y="1646"/>
                </a:lnTo>
                <a:lnTo>
                  <a:pt x="802" y="1646"/>
                </a:lnTo>
                <a:lnTo>
                  <a:pt x="778" y="1706"/>
                </a:lnTo>
                <a:lnTo>
                  <a:pt x="752" y="1764"/>
                </a:lnTo>
                <a:lnTo>
                  <a:pt x="724" y="1820"/>
                </a:lnTo>
                <a:lnTo>
                  <a:pt x="692" y="1876"/>
                </a:lnTo>
                <a:lnTo>
                  <a:pt x="660" y="1928"/>
                </a:lnTo>
                <a:lnTo>
                  <a:pt x="624" y="1978"/>
                </a:lnTo>
                <a:lnTo>
                  <a:pt x="586" y="2028"/>
                </a:lnTo>
                <a:lnTo>
                  <a:pt x="546" y="2074"/>
                </a:lnTo>
                <a:lnTo>
                  <a:pt x="504" y="2118"/>
                </a:lnTo>
                <a:lnTo>
                  <a:pt x="460" y="2160"/>
                </a:lnTo>
                <a:lnTo>
                  <a:pt x="414" y="2200"/>
                </a:lnTo>
                <a:lnTo>
                  <a:pt x="366" y="2236"/>
                </a:lnTo>
                <a:lnTo>
                  <a:pt x="318" y="2270"/>
                </a:lnTo>
                <a:lnTo>
                  <a:pt x="268" y="2302"/>
                </a:lnTo>
                <a:lnTo>
                  <a:pt x="216" y="2332"/>
                </a:lnTo>
                <a:lnTo>
                  <a:pt x="162" y="2358"/>
                </a:lnTo>
                <a:lnTo>
                  <a:pt x="156" y="2498"/>
                </a:lnTo>
                <a:lnTo>
                  <a:pt x="156" y="2498"/>
                </a:lnTo>
                <a:lnTo>
                  <a:pt x="218" y="2470"/>
                </a:lnTo>
                <a:lnTo>
                  <a:pt x="280" y="2438"/>
                </a:lnTo>
                <a:lnTo>
                  <a:pt x="342" y="2404"/>
                </a:lnTo>
                <a:lnTo>
                  <a:pt x="400" y="2366"/>
                </a:lnTo>
                <a:lnTo>
                  <a:pt x="458" y="2324"/>
                </a:lnTo>
                <a:lnTo>
                  <a:pt x="512" y="2280"/>
                </a:lnTo>
                <a:lnTo>
                  <a:pt x="566" y="2232"/>
                </a:lnTo>
                <a:lnTo>
                  <a:pt x="616" y="2180"/>
                </a:lnTo>
                <a:lnTo>
                  <a:pt x="664" y="2128"/>
                </a:lnTo>
                <a:lnTo>
                  <a:pt x="708" y="2070"/>
                </a:lnTo>
                <a:lnTo>
                  <a:pt x="752" y="2012"/>
                </a:lnTo>
                <a:lnTo>
                  <a:pt x="790" y="1950"/>
                </a:lnTo>
                <a:lnTo>
                  <a:pt x="826" y="1886"/>
                </a:lnTo>
                <a:lnTo>
                  <a:pt x="858" y="1818"/>
                </a:lnTo>
                <a:lnTo>
                  <a:pt x="886" y="1750"/>
                </a:lnTo>
                <a:lnTo>
                  <a:pt x="910" y="1678"/>
                </a:lnTo>
                <a:lnTo>
                  <a:pt x="910" y="1678"/>
                </a:lnTo>
                <a:lnTo>
                  <a:pt x="922" y="1662"/>
                </a:lnTo>
                <a:lnTo>
                  <a:pt x="930" y="1646"/>
                </a:lnTo>
                <a:lnTo>
                  <a:pt x="936" y="1630"/>
                </a:lnTo>
                <a:lnTo>
                  <a:pt x="944" y="1614"/>
                </a:lnTo>
                <a:lnTo>
                  <a:pt x="952" y="1580"/>
                </a:lnTo>
                <a:lnTo>
                  <a:pt x="958" y="1546"/>
                </a:lnTo>
                <a:lnTo>
                  <a:pt x="958" y="1546"/>
                </a:lnTo>
                <a:lnTo>
                  <a:pt x="970" y="1482"/>
                </a:lnTo>
                <a:lnTo>
                  <a:pt x="978" y="1418"/>
                </a:lnTo>
                <a:lnTo>
                  <a:pt x="984" y="1356"/>
                </a:lnTo>
                <a:lnTo>
                  <a:pt x="986" y="1292"/>
                </a:lnTo>
                <a:lnTo>
                  <a:pt x="986" y="1230"/>
                </a:lnTo>
                <a:lnTo>
                  <a:pt x="982" y="1168"/>
                </a:lnTo>
                <a:lnTo>
                  <a:pt x="976" y="1106"/>
                </a:lnTo>
                <a:lnTo>
                  <a:pt x="968" y="1046"/>
                </a:lnTo>
                <a:lnTo>
                  <a:pt x="956" y="986"/>
                </a:lnTo>
                <a:lnTo>
                  <a:pt x="942" y="926"/>
                </a:lnTo>
                <a:lnTo>
                  <a:pt x="924" y="868"/>
                </a:lnTo>
                <a:lnTo>
                  <a:pt x="904" y="810"/>
                </a:lnTo>
                <a:lnTo>
                  <a:pt x="882" y="754"/>
                </a:lnTo>
                <a:lnTo>
                  <a:pt x="858" y="700"/>
                </a:lnTo>
                <a:lnTo>
                  <a:pt x="830" y="646"/>
                </a:lnTo>
                <a:lnTo>
                  <a:pt x="802" y="596"/>
                </a:lnTo>
                <a:lnTo>
                  <a:pt x="802" y="59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839088" y="4778375"/>
            <a:ext cx="1676400" cy="2019300"/>
          </a:xfrm>
          <a:custGeom>
            <a:avLst/>
            <a:gdLst>
              <a:gd name="T0" fmla="*/ 996 w 1056"/>
              <a:gd name="T1" fmla="*/ 0 h 1272"/>
              <a:gd name="T2" fmla="*/ 972 w 1056"/>
              <a:gd name="T3" fmla="*/ 4 h 1272"/>
              <a:gd name="T4" fmla="*/ 956 w 1056"/>
              <a:gd name="T5" fmla="*/ 16 h 1272"/>
              <a:gd name="T6" fmla="*/ 942 w 1056"/>
              <a:gd name="T7" fmla="*/ 32 h 1272"/>
              <a:gd name="T8" fmla="*/ 934 w 1056"/>
              <a:gd name="T9" fmla="*/ 66 h 1272"/>
              <a:gd name="T10" fmla="*/ 934 w 1056"/>
              <a:gd name="T11" fmla="*/ 66 h 1272"/>
              <a:gd name="T12" fmla="*/ 922 w 1056"/>
              <a:gd name="T13" fmla="*/ 108 h 1272"/>
              <a:gd name="T14" fmla="*/ 912 w 1056"/>
              <a:gd name="T15" fmla="*/ 138 h 1272"/>
              <a:gd name="T16" fmla="*/ 906 w 1056"/>
              <a:gd name="T17" fmla="*/ 148 h 1272"/>
              <a:gd name="T18" fmla="*/ 906 w 1056"/>
              <a:gd name="T19" fmla="*/ 156 h 1272"/>
              <a:gd name="T20" fmla="*/ 894 w 1056"/>
              <a:gd name="T21" fmla="*/ 182 h 1272"/>
              <a:gd name="T22" fmla="*/ 892 w 1056"/>
              <a:gd name="T23" fmla="*/ 198 h 1272"/>
              <a:gd name="T24" fmla="*/ 892 w 1056"/>
              <a:gd name="T25" fmla="*/ 208 h 1272"/>
              <a:gd name="T26" fmla="*/ 888 w 1056"/>
              <a:gd name="T27" fmla="*/ 226 h 1272"/>
              <a:gd name="T28" fmla="*/ 880 w 1056"/>
              <a:gd name="T29" fmla="*/ 240 h 1272"/>
              <a:gd name="T30" fmla="*/ 814 w 1056"/>
              <a:gd name="T31" fmla="*/ 398 h 1272"/>
              <a:gd name="T32" fmla="*/ 734 w 1056"/>
              <a:gd name="T33" fmla="*/ 546 h 1272"/>
              <a:gd name="T34" fmla="*/ 640 w 1056"/>
              <a:gd name="T35" fmla="*/ 680 h 1272"/>
              <a:gd name="T36" fmla="*/ 534 w 1056"/>
              <a:gd name="T37" fmla="*/ 802 h 1272"/>
              <a:gd name="T38" fmla="*/ 416 w 1056"/>
              <a:gd name="T39" fmla="*/ 910 h 1272"/>
              <a:gd name="T40" fmla="*/ 286 w 1056"/>
              <a:gd name="T41" fmla="*/ 1004 h 1272"/>
              <a:gd name="T42" fmla="*/ 150 w 1056"/>
              <a:gd name="T43" fmla="*/ 1082 h 1272"/>
              <a:gd name="T44" fmla="*/ 6 w 1056"/>
              <a:gd name="T45" fmla="*/ 1146 h 1272"/>
              <a:gd name="T46" fmla="*/ 0 w 1056"/>
              <a:gd name="T47" fmla="*/ 1272 h 1272"/>
              <a:gd name="T48" fmla="*/ 84 w 1056"/>
              <a:gd name="T49" fmla="*/ 1242 h 1272"/>
              <a:gd name="T50" fmla="*/ 166 w 1056"/>
              <a:gd name="T51" fmla="*/ 1206 h 1272"/>
              <a:gd name="T52" fmla="*/ 246 w 1056"/>
              <a:gd name="T53" fmla="*/ 1166 h 1272"/>
              <a:gd name="T54" fmla="*/ 322 w 1056"/>
              <a:gd name="T55" fmla="*/ 1122 h 1272"/>
              <a:gd name="T56" fmla="*/ 398 w 1056"/>
              <a:gd name="T57" fmla="*/ 1072 h 1272"/>
              <a:gd name="T58" fmla="*/ 472 w 1056"/>
              <a:gd name="T59" fmla="*/ 1020 h 1272"/>
              <a:gd name="T60" fmla="*/ 540 w 1056"/>
              <a:gd name="T61" fmla="*/ 962 h 1272"/>
              <a:gd name="T62" fmla="*/ 608 w 1056"/>
              <a:gd name="T63" fmla="*/ 902 h 1272"/>
              <a:gd name="T64" fmla="*/ 670 w 1056"/>
              <a:gd name="T65" fmla="*/ 836 h 1272"/>
              <a:gd name="T66" fmla="*/ 730 w 1056"/>
              <a:gd name="T67" fmla="*/ 766 h 1272"/>
              <a:gd name="T68" fmla="*/ 786 w 1056"/>
              <a:gd name="T69" fmla="*/ 694 h 1272"/>
              <a:gd name="T70" fmla="*/ 836 w 1056"/>
              <a:gd name="T71" fmla="*/ 616 h 1272"/>
              <a:gd name="T72" fmla="*/ 884 w 1056"/>
              <a:gd name="T73" fmla="*/ 536 h 1272"/>
              <a:gd name="T74" fmla="*/ 926 w 1056"/>
              <a:gd name="T75" fmla="*/ 454 h 1272"/>
              <a:gd name="T76" fmla="*/ 964 w 1056"/>
              <a:gd name="T77" fmla="*/ 366 h 1272"/>
              <a:gd name="T78" fmla="*/ 996 w 1056"/>
              <a:gd name="T79" fmla="*/ 276 h 1272"/>
              <a:gd name="T80" fmla="*/ 1008 w 1056"/>
              <a:gd name="T81" fmla="*/ 232 h 1272"/>
              <a:gd name="T82" fmla="*/ 1034 w 1056"/>
              <a:gd name="T83" fmla="*/ 144 h 1272"/>
              <a:gd name="T84" fmla="*/ 1044 w 1056"/>
              <a:gd name="T85" fmla="*/ 104 h 1272"/>
              <a:gd name="T86" fmla="*/ 1046 w 1056"/>
              <a:gd name="T87" fmla="*/ 96 h 1272"/>
              <a:gd name="T88" fmla="*/ 1054 w 1056"/>
              <a:gd name="T89" fmla="*/ 80 h 1272"/>
              <a:gd name="T90" fmla="*/ 1056 w 1056"/>
              <a:gd name="T91" fmla="*/ 66 h 1272"/>
              <a:gd name="T92" fmla="*/ 1050 w 1056"/>
              <a:gd name="T93" fmla="*/ 40 h 1272"/>
              <a:gd name="T94" fmla="*/ 1036 w 1056"/>
              <a:gd name="T95" fmla="*/ 20 h 1272"/>
              <a:gd name="T96" fmla="*/ 1018 w 1056"/>
              <a:gd name="T97" fmla="*/ 6 h 1272"/>
              <a:gd name="T98" fmla="*/ 996 w 1056"/>
              <a:gd name="T99" fmla="*/ 0 h 1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6" h="1272">
                <a:moveTo>
                  <a:pt x="996" y="0"/>
                </a:moveTo>
                <a:lnTo>
                  <a:pt x="996" y="0"/>
                </a:lnTo>
                <a:lnTo>
                  <a:pt x="982" y="2"/>
                </a:lnTo>
                <a:lnTo>
                  <a:pt x="972" y="4"/>
                </a:lnTo>
                <a:lnTo>
                  <a:pt x="962" y="10"/>
                </a:lnTo>
                <a:lnTo>
                  <a:pt x="956" y="16"/>
                </a:lnTo>
                <a:lnTo>
                  <a:pt x="948" y="24"/>
                </a:lnTo>
                <a:lnTo>
                  <a:pt x="942" y="32"/>
                </a:lnTo>
                <a:lnTo>
                  <a:pt x="934" y="54"/>
                </a:lnTo>
                <a:lnTo>
                  <a:pt x="934" y="66"/>
                </a:lnTo>
                <a:lnTo>
                  <a:pt x="934" y="66"/>
                </a:lnTo>
                <a:lnTo>
                  <a:pt x="934" y="66"/>
                </a:lnTo>
                <a:lnTo>
                  <a:pt x="928" y="86"/>
                </a:lnTo>
                <a:lnTo>
                  <a:pt x="922" y="108"/>
                </a:lnTo>
                <a:lnTo>
                  <a:pt x="916" y="130"/>
                </a:lnTo>
                <a:lnTo>
                  <a:pt x="912" y="138"/>
                </a:lnTo>
                <a:lnTo>
                  <a:pt x="906" y="148"/>
                </a:lnTo>
                <a:lnTo>
                  <a:pt x="906" y="148"/>
                </a:lnTo>
                <a:lnTo>
                  <a:pt x="906" y="156"/>
                </a:lnTo>
                <a:lnTo>
                  <a:pt x="906" y="156"/>
                </a:lnTo>
                <a:lnTo>
                  <a:pt x="898" y="170"/>
                </a:lnTo>
                <a:lnTo>
                  <a:pt x="894" y="182"/>
                </a:lnTo>
                <a:lnTo>
                  <a:pt x="892" y="190"/>
                </a:lnTo>
                <a:lnTo>
                  <a:pt x="892" y="198"/>
                </a:lnTo>
                <a:lnTo>
                  <a:pt x="892" y="198"/>
                </a:lnTo>
                <a:lnTo>
                  <a:pt x="892" y="208"/>
                </a:lnTo>
                <a:lnTo>
                  <a:pt x="892" y="216"/>
                </a:lnTo>
                <a:lnTo>
                  <a:pt x="888" y="226"/>
                </a:lnTo>
                <a:lnTo>
                  <a:pt x="880" y="240"/>
                </a:lnTo>
                <a:lnTo>
                  <a:pt x="880" y="240"/>
                </a:lnTo>
                <a:lnTo>
                  <a:pt x="850" y="322"/>
                </a:lnTo>
                <a:lnTo>
                  <a:pt x="814" y="398"/>
                </a:lnTo>
                <a:lnTo>
                  <a:pt x="776" y="474"/>
                </a:lnTo>
                <a:lnTo>
                  <a:pt x="734" y="546"/>
                </a:lnTo>
                <a:lnTo>
                  <a:pt x="688" y="614"/>
                </a:lnTo>
                <a:lnTo>
                  <a:pt x="640" y="680"/>
                </a:lnTo>
                <a:lnTo>
                  <a:pt x="588" y="742"/>
                </a:lnTo>
                <a:lnTo>
                  <a:pt x="534" y="802"/>
                </a:lnTo>
                <a:lnTo>
                  <a:pt x="476" y="858"/>
                </a:lnTo>
                <a:lnTo>
                  <a:pt x="416" y="910"/>
                </a:lnTo>
                <a:lnTo>
                  <a:pt x="352" y="958"/>
                </a:lnTo>
                <a:lnTo>
                  <a:pt x="286" y="1004"/>
                </a:lnTo>
                <a:lnTo>
                  <a:pt x="220" y="1044"/>
                </a:lnTo>
                <a:lnTo>
                  <a:pt x="150" y="1082"/>
                </a:lnTo>
                <a:lnTo>
                  <a:pt x="78" y="1116"/>
                </a:lnTo>
                <a:lnTo>
                  <a:pt x="6" y="1146"/>
                </a:lnTo>
                <a:lnTo>
                  <a:pt x="0" y="1272"/>
                </a:lnTo>
                <a:lnTo>
                  <a:pt x="0" y="1272"/>
                </a:lnTo>
                <a:lnTo>
                  <a:pt x="42" y="1256"/>
                </a:lnTo>
                <a:lnTo>
                  <a:pt x="84" y="1242"/>
                </a:lnTo>
                <a:lnTo>
                  <a:pt x="124" y="1224"/>
                </a:lnTo>
                <a:lnTo>
                  <a:pt x="166" y="1206"/>
                </a:lnTo>
                <a:lnTo>
                  <a:pt x="206" y="1186"/>
                </a:lnTo>
                <a:lnTo>
                  <a:pt x="246" y="1166"/>
                </a:lnTo>
                <a:lnTo>
                  <a:pt x="284" y="1144"/>
                </a:lnTo>
                <a:lnTo>
                  <a:pt x="322" y="1122"/>
                </a:lnTo>
                <a:lnTo>
                  <a:pt x="362" y="1098"/>
                </a:lnTo>
                <a:lnTo>
                  <a:pt x="398" y="1072"/>
                </a:lnTo>
                <a:lnTo>
                  <a:pt x="436" y="1046"/>
                </a:lnTo>
                <a:lnTo>
                  <a:pt x="472" y="1020"/>
                </a:lnTo>
                <a:lnTo>
                  <a:pt x="506" y="992"/>
                </a:lnTo>
                <a:lnTo>
                  <a:pt x="540" y="962"/>
                </a:lnTo>
                <a:lnTo>
                  <a:pt x="574" y="932"/>
                </a:lnTo>
                <a:lnTo>
                  <a:pt x="608" y="902"/>
                </a:lnTo>
                <a:lnTo>
                  <a:pt x="640" y="868"/>
                </a:lnTo>
                <a:lnTo>
                  <a:pt x="670" y="836"/>
                </a:lnTo>
                <a:lnTo>
                  <a:pt x="700" y="802"/>
                </a:lnTo>
                <a:lnTo>
                  <a:pt x="730" y="766"/>
                </a:lnTo>
                <a:lnTo>
                  <a:pt x="758" y="730"/>
                </a:lnTo>
                <a:lnTo>
                  <a:pt x="786" y="694"/>
                </a:lnTo>
                <a:lnTo>
                  <a:pt x="812" y="656"/>
                </a:lnTo>
                <a:lnTo>
                  <a:pt x="836" y="616"/>
                </a:lnTo>
                <a:lnTo>
                  <a:pt x="860" y="578"/>
                </a:lnTo>
                <a:lnTo>
                  <a:pt x="884" y="536"/>
                </a:lnTo>
                <a:lnTo>
                  <a:pt x="906" y="496"/>
                </a:lnTo>
                <a:lnTo>
                  <a:pt x="926" y="454"/>
                </a:lnTo>
                <a:lnTo>
                  <a:pt x="946" y="410"/>
                </a:lnTo>
                <a:lnTo>
                  <a:pt x="964" y="366"/>
                </a:lnTo>
                <a:lnTo>
                  <a:pt x="980" y="322"/>
                </a:lnTo>
                <a:lnTo>
                  <a:pt x="996" y="276"/>
                </a:lnTo>
                <a:lnTo>
                  <a:pt x="996" y="276"/>
                </a:lnTo>
                <a:lnTo>
                  <a:pt x="1008" y="232"/>
                </a:lnTo>
                <a:lnTo>
                  <a:pt x="1022" y="188"/>
                </a:lnTo>
                <a:lnTo>
                  <a:pt x="1034" y="144"/>
                </a:lnTo>
                <a:lnTo>
                  <a:pt x="1040" y="124"/>
                </a:lnTo>
                <a:lnTo>
                  <a:pt x="1044" y="104"/>
                </a:lnTo>
                <a:lnTo>
                  <a:pt x="1044" y="104"/>
                </a:lnTo>
                <a:lnTo>
                  <a:pt x="1046" y="96"/>
                </a:lnTo>
                <a:lnTo>
                  <a:pt x="1050" y="88"/>
                </a:lnTo>
                <a:lnTo>
                  <a:pt x="1054" y="80"/>
                </a:lnTo>
                <a:lnTo>
                  <a:pt x="1056" y="66"/>
                </a:lnTo>
                <a:lnTo>
                  <a:pt x="1056" y="66"/>
                </a:lnTo>
                <a:lnTo>
                  <a:pt x="1054" y="52"/>
                </a:lnTo>
                <a:lnTo>
                  <a:pt x="1050" y="40"/>
                </a:lnTo>
                <a:lnTo>
                  <a:pt x="1044" y="30"/>
                </a:lnTo>
                <a:lnTo>
                  <a:pt x="1036" y="20"/>
                </a:lnTo>
                <a:lnTo>
                  <a:pt x="1028" y="12"/>
                </a:lnTo>
                <a:lnTo>
                  <a:pt x="1018" y="6"/>
                </a:lnTo>
                <a:lnTo>
                  <a:pt x="1006" y="2"/>
                </a:lnTo>
                <a:lnTo>
                  <a:pt x="996" y="0"/>
                </a:lnTo>
                <a:lnTo>
                  <a:pt x="996"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5" name="组合 24"/>
          <p:cNvGrpSpPr/>
          <p:nvPr/>
        </p:nvGrpSpPr>
        <p:grpSpPr>
          <a:xfrm>
            <a:off x="4943613" y="3451225"/>
            <a:ext cx="2244725" cy="3406775"/>
            <a:chOff x="5353050" y="3451225"/>
            <a:chExt cx="2244725" cy="3406775"/>
          </a:xfrm>
        </p:grpSpPr>
        <p:sp>
          <p:nvSpPr>
            <p:cNvPr id="12" name="Freeform 11"/>
            <p:cNvSpPr>
              <a:spLocks/>
            </p:cNvSpPr>
            <p:nvPr/>
          </p:nvSpPr>
          <p:spPr bwMode="auto">
            <a:xfrm>
              <a:off x="6330950" y="5613400"/>
              <a:ext cx="295275" cy="603250"/>
            </a:xfrm>
            <a:custGeom>
              <a:avLst/>
              <a:gdLst>
                <a:gd name="T0" fmla="*/ 40 w 186"/>
                <a:gd name="T1" fmla="*/ 224 h 380"/>
                <a:gd name="T2" fmla="*/ 40 w 186"/>
                <a:gd name="T3" fmla="*/ 224 h 380"/>
                <a:gd name="T4" fmla="*/ 48 w 186"/>
                <a:gd name="T5" fmla="*/ 226 h 380"/>
                <a:gd name="T6" fmla="*/ 52 w 186"/>
                <a:gd name="T7" fmla="*/ 232 h 380"/>
                <a:gd name="T8" fmla="*/ 54 w 186"/>
                <a:gd name="T9" fmla="*/ 236 h 380"/>
                <a:gd name="T10" fmla="*/ 54 w 186"/>
                <a:gd name="T11" fmla="*/ 240 h 380"/>
                <a:gd name="T12" fmla="*/ 54 w 186"/>
                <a:gd name="T13" fmla="*/ 240 h 380"/>
                <a:gd name="T14" fmla="*/ 54 w 186"/>
                <a:gd name="T15" fmla="*/ 240 h 380"/>
                <a:gd name="T16" fmla="*/ 54 w 186"/>
                <a:gd name="T17" fmla="*/ 240 h 380"/>
                <a:gd name="T18" fmla="*/ 54 w 186"/>
                <a:gd name="T19" fmla="*/ 240 h 380"/>
                <a:gd name="T20" fmla="*/ 54 w 186"/>
                <a:gd name="T21" fmla="*/ 250 h 380"/>
                <a:gd name="T22" fmla="*/ 54 w 186"/>
                <a:gd name="T23" fmla="*/ 250 h 380"/>
                <a:gd name="T24" fmla="*/ 66 w 186"/>
                <a:gd name="T25" fmla="*/ 282 h 380"/>
                <a:gd name="T26" fmla="*/ 74 w 186"/>
                <a:gd name="T27" fmla="*/ 316 h 380"/>
                <a:gd name="T28" fmla="*/ 82 w 186"/>
                <a:gd name="T29" fmla="*/ 348 h 380"/>
                <a:gd name="T30" fmla="*/ 92 w 186"/>
                <a:gd name="T31" fmla="*/ 380 h 380"/>
                <a:gd name="T32" fmla="*/ 92 w 186"/>
                <a:gd name="T33" fmla="*/ 380 h 380"/>
                <a:gd name="T34" fmla="*/ 110 w 186"/>
                <a:gd name="T35" fmla="*/ 318 h 380"/>
                <a:gd name="T36" fmla="*/ 130 w 186"/>
                <a:gd name="T37" fmla="*/ 260 h 380"/>
                <a:gd name="T38" fmla="*/ 142 w 186"/>
                <a:gd name="T39" fmla="*/ 234 h 380"/>
                <a:gd name="T40" fmla="*/ 154 w 186"/>
                <a:gd name="T41" fmla="*/ 208 h 380"/>
                <a:gd name="T42" fmla="*/ 166 w 186"/>
                <a:gd name="T43" fmla="*/ 184 h 380"/>
                <a:gd name="T44" fmla="*/ 182 w 186"/>
                <a:gd name="T45" fmla="*/ 160 h 380"/>
                <a:gd name="T46" fmla="*/ 186 w 186"/>
                <a:gd name="T47" fmla="*/ 74 h 380"/>
                <a:gd name="T48" fmla="*/ 92 w 186"/>
                <a:gd name="T49" fmla="*/ 0 h 380"/>
                <a:gd name="T50" fmla="*/ 0 w 186"/>
                <a:gd name="T51" fmla="*/ 74 h 380"/>
                <a:gd name="T52" fmla="*/ 8 w 186"/>
                <a:gd name="T53" fmla="*/ 140 h 380"/>
                <a:gd name="T54" fmla="*/ 8 w 186"/>
                <a:gd name="T55" fmla="*/ 140 h 380"/>
                <a:gd name="T56" fmla="*/ 18 w 186"/>
                <a:gd name="T57" fmla="*/ 162 h 380"/>
                <a:gd name="T58" fmla="*/ 26 w 186"/>
                <a:gd name="T59" fmla="*/ 182 h 380"/>
                <a:gd name="T60" fmla="*/ 32 w 186"/>
                <a:gd name="T61" fmla="*/ 200 h 380"/>
                <a:gd name="T62" fmla="*/ 40 w 186"/>
                <a:gd name="T63" fmla="*/ 218 h 380"/>
                <a:gd name="T64" fmla="*/ 40 w 186"/>
                <a:gd name="T65" fmla="*/ 218 h 380"/>
                <a:gd name="T66" fmla="*/ 40 w 186"/>
                <a:gd name="T67" fmla="*/ 224 h 380"/>
                <a:gd name="T68" fmla="*/ 40 w 186"/>
                <a:gd name="T69" fmla="*/ 22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380">
                  <a:moveTo>
                    <a:pt x="40" y="224"/>
                  </a:moveTo>
                  <a:lnTo>
                    <a:pt x="40" y="224"/>
                  </a:lnTo>
                  <a:lnTo>
                    <a:pt x="48" y="226"/>
                  </a:lnTo>
                  <a:lnTo>
                    <a:pt x="52" y="232"/>
                  </a:lnTo>
                  <a:lnTo>
                    <a:pt x="54" y="236"/>
                  </a:lnTo>
                  <a:lnTo>
                    <a:pt x="54" y="240"/>
                  </a:lnTo>
                  <a:lnTo>
                    <a:pt x="54" y="240"/>
                  </a:lnTo>
                  <a:lnTo>
                    <a:pt x="54" y="240"/>
                  </a:lnTo>
                  <a:lnTo>
                    <a:pt x="54" y="240"/>
                  </a:lnTo>
                  <a:lnTo>
                    <a:pt x="54" y="240"/>
                  </a:lnTo>
                  <a:lnTo>
                    <a:pt x="54" y="250"/>
                  </a:lnTo>
                  <a:lnTo>
                    <a:pt x="54" y="250"/>
                  </a:lnTo>
                  <a:lnTo>
                    <a:pt x="66" y="282"/>
                  </a:lnTo>
                  <a:lnTo>
                    <a:pt x="74" y="316"/>
                  </a:lnTo>
                  <a:lnTo>
                    <a:pt x="82" y="348"/>
                  </a:lnTo>
                  <a:lnTo>
                    <a:pt x="92" y="380"/>
                  </a:lnTo>
                  <a:lnTo>
                    <a:pt x="92" y="380"/>
                  </a:lnTo>
                  <a:lnTo>
                    <a:pt x="110" y="318"/>
                  </a:lnTo>
                  <a:lnTo>
                    <a:pt x="130" y="260"/>
                  </a:lnTo>
                  <a:lnTo>
                    <a:pt x="142" y="234"/>
                  </a:lnTo>
                  <a:lnTo>
                    <a:pt x="154" y="208"/>
                  </a:lnTo>
                  <a:lnTo>
                    <a:pt x="166" y="184"/>
                  </a:lnTo>
                  <a:lnTo>
                    <a:pt x="182" y="160"/>
                  </a:lnTo>
                  <a:lnTo>
                    <a:pt x="186" y="74"/>
                  </a:lnTo>
                  <a:lnTo>
                    <a:pt x="92" y="0"/>
                  </a:lnTo>
                  <a:lnTo>
                    <a:pt x="0" y="74"/>
                  </a:lnTo>
                  <a:lnTo>
                    <a:pt x="8" y="140"/>
                  </a:lnTo>
                  <a:lnTo>
                    <a:pt x="8" y="140"/>
                  </a:lnTo>
                  <a:lnTo>
                    <a:pt x="18" y="162"/>
                  </a:lnTo>
                  <a:lnTo>
                    <a:pt x="26" y="182"/>
                  </a:lnTo>
                  <a:lnTo>
                    <a:pt x="32" y="200"/>
                  </a:lnTo>
                  <a:lnTo>
                    <a:pt x="40" y="218"/>
                  </a:lnTo>
                  <a:lnTo>
                    <a:pt x="40" y="218"/>
                  </a:lnTo>
                  <a:lnTo>
                    <a:pt x="40" y="224"/>
                  </a:lnTo>
                  <a:lnTo>
                    <a:pt x="40" y="22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6343650" y="5851525"/>
              <a:ext cx="34925" cy="73025"/>
            </a:xfrm>
            <a:custGeom>
              <a:avLst/>
              <a:gdLst>
                <a:gd name="T0" fmla="*/ 0 w 22"/>
                <a:gd name="T1" fmla="*/ 0 h 46"/>
                <a:gd name="T2" fmla="*/ 0 w 22"/>
                <a:gd name="T3" fmla="*/ 0 h 46"/>
                <a:gd name="T4" fmla="*/ 10 w 22"/>
                <a:gd name="T5" fmla="*/ 8 h 46"/>
                <a:gd name="T6" fmla="*/ 14 w 22"/>
                <a:gd name="T7" fmla="*/ 18 h 46"/>
                <a:gd name="T8" fmla="*/ 18 w 22"/>
                <a:gd name="T9" fmla="*/ 30 h 46"/>
                <a:gd name="T10" fmla="*/ 22 w 22"/>
                <a:gd name="T11" fmla="*/ 46 h 46"/>
                <a:gd name="T12" fmla="*/ 22 w 22"/>
                <a:gd name="T13" fmla="*/ 46 h 46"/>
                <a:gd name="T14" fmla="*/ 18 w 22"/>
                <a:gd name="T15" fmla="*/ 30 h 46"/>
                <a:gd name="T16" fmla="*/ 14 w 22"/>
                <a:gd name="T17" fmla="*/ 18 h 46"/>
                <a:gd name="T18" fmla="*/ 10 w 22"/>
                <a:gd name="T19" fmla="*/ 8 h 46"/>
                <a:gd name="T20" fmla="*/ 0 w 22"/>
                <a:gd name="T21" fmla="*/ 0 h 46"/>
                <a:gd name="T22" fmla="*/ 0 w 22"/>
                <a:gd name="T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6">
                  <a:moveTo>
                    <a:pt x="0" y="0"/>
                  </a:moveTo>
                  <a:lnTo>
                    <a:pt x="0" y="0"/>
                  </a:lnTo>
                  <a:lnTo>
                    <a:pt x="10" y="8"/>
                  </a:lnTo>
                  <a:lnTo>
                    <a:pt x="14" y="18"/>
                  </a:lnTo>
                  <a:lnTo>
                    <a:pt x="18" y="30"/>
                  </a:lnTo>
                  <a:lnTo>
                    <a:pt x="22" y="46"/>
                  </a:lnTo>
                  <a:lnTo>
                    <a:pt x="22" y="46"/>
                  </a:lnTo>
                  <a:lnTo>
                    <a:pt x="18" y="30"/>
                  </a:lnTo>
                  <a:lnTo>
                    <a:pt x="14" y="18"/>
                  </a:lnTo>
                  <a:lnTo>
                    <a:pt x="10" y="8"/>
                  </a:lnTo>
                  <a:lnTo>
                    <a:pt x="0" y="0"/>
                  </a:lnTo>
                  <a:lnTo>
                    <a:pt x="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305550" y="5305425"/>
              <a:ext cx="355600" cy="307975"/>
            </a:xfrm>
            <a:custGeom>
              <a:avLst/>
              <a:gdLst>
                <a:gd name="T0" fmla="*/ 120 w 224"/>
                <a:gd name="T1" fmla="*/ 0 h 194"/>
                <a:gd name="T2" fmla="*/ 0 w 224"/>
                <a:gd name="T3" fmla="*/ 128 h 194"/>
                <a:gd name="T4" fmla="*/ 108 w 224"/>
                <a:gd name="T5" fmla="*/ 194 h 194"/>
                <a:gd name="T6" fmla="*/ 224 w 224"/>
                <a:gd name="T7" fmla="*/ 128 h 194"/>
                <a:gd name="T8" fmla="*/ 120 w 224"/>
                <a:gd name="T9" fmla="*/ 0 h 194"/>
              </a:gdLst>
              <a:ahLst/>
              <a:cxnLst>
                <a:cxn ang="0">
                  <a:pos x="T0" y="T1"/>
                </a:cxn>
                <a:cxn ang="0">
                  <a:pos x="T2" y="T3"/>
                </a:cxn>
                <a:cxn ang="0">
                  <a:pos x="T4" y="T5"/>
                </a:cxn>
                <a:cxn ang="0">
                  <a:pos x="T6" y="T7"/>
                </a:cxn>
                <a:cxn ang="0">
                  <a:pos x="T8" y="T9"/>
                </a:cxn>
              </a:cxnLst>
              <a:rect l="0" t="0" r="r" b="b"/>
              <a:pathLst>
                <a:path w="224" h="194">
                  <a:moveTo>
                    <a:pt x="120" y="0"/>
                  </a:moveTo>
                  <a:lnTo>
                    <a:pt x="0" y="128"/>
                  </a:lnTo>
                  <a:lnTo>
                    <a:pt x="108" y="194"/>
                  </a:lnTo>
                  <a:lnTo>
                    <a:pt x="224" y="128"/>
                  </a:lnTo>
                  <a:lnTo>
                    <a:pt x="120"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6223000" y="5543550"/>
              <a:ext cx="193675" cy="225425"/>
            </a:xfrm>
            <a:custGeom>
              <a:avLst/>
              <a:gdLst>
                <a:gd name="T0" fmla="*/ 46 w 122"/>
                <a:gd name="T1" fmla="*/ 0 h 142"/>
                <a:gd name="T2" fmla="*/ 0 w 122"/>
                <a:gd name="T3" fmla="*/ 44 h 142"/>
                <a:gd name="T4" fmla="*/ 0 w 122"/>
                <a:gd name="T5" fmla="*/ 44 h 142"/>
                <a:gd name="T6" fmla="*/ 6 w 122"/>
                <a:gd name="T7" fmla="*/ 72 h 142"/>
                <a:gd name="T8" fmla="*/ 16 w 122"/>
                <a:gd name="T9" fmla="*/ 98 h 142"/>
                <a:gd name="T10" fmla="*/ 30 w 122"/>
                <a:gd name="T11" fmla="*/ 122 h 142"/>
                <a:gd name="T12" fmla="*/ 46 w 122"/>
                <a:gd name="T13" fmla="*/ 142 h 142"/>
                <a:gd name="T14" fmla="*/ 46 w 122"/>
                <a:gd name="T15" fmla="*/ 104 h 142"/>
                <a:gd name="T16" fmla="*/ 122 w 122"/>
                <a:gd name="T17" fmla="*/ 44 h 142"/>
                <a:gd name="T18" fmla="*/ 46 w 122"/>
                <a:gd name="T1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42">
                  <a:moveTo>
                    <a:pt x="46" y="0"/>
                  </a:moveTo>
                  <a:lnTo>
                    <a:pt x="0" y="44"/>
                  </a:lnTo>
                  <a:lnTo>
                    <a:pt x="0" y="44"/>
                  </a:lnTo>
                  <a:lnTo>
                    <a:pt x="6" y="72"/>
                  </a:lnTo>
                  <a:lnTo>
                    <a:pt x="16" y="98"/>
                  </a:lnTo>
                  <a:lnTo>
                    <a:pt x="30" y="122"/>
                  </a:lnTo>
                  <a:lnTo>
                    <a:pt x="46" y="142"/>
                  </a:lnTo>
                  <a:lnTo>
                    <a:pt x="46" y="104"/>
                  </a:lnTo>
                  <a:lnTo>
                    <a:pt x="122" y="44"/>
                  </a:lnTo>
                  <a:lnTo>
                    <a:pt x="46"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940425" y="5480050"/>
              <a:ext cx="1060450" cy="1377950"/>
            </a:xfrm>
            <a:custGeom>
              <a:avLst/>
              <a:gdLst>
                <a:gd name="T0" fmla="*/ 524 w 668"/>
                <a:gd name="T1" fmla="*/ 346 h 868"/>
                <a:gd name="T2" fmla="*/ 656 w 668"/>
                <a:gd name="T3" fmla="*/ 10 h 868"/>
                <a:gd name="T4" fmla="*/ 646 w 668"/>
                <a:gd name="T5" fmla="*/ 16 h 868"/>
                <a:gd name="T6" fmla="*/ 598 w 668"/>
                <a:gd name="T7" fmla="*/ 56 h 868"/>
                <a:gd name="T8" fmla="*/ 552 w 668"/>
                <a:gd name="T9" fmla="*/ 106 h 868"/>
                <a:gd name="T10" fmla="*/ 500 w 668"/>
                <a:gd name="T11" fmla="*/ 174 h 868"/>
                <a:gd name="T12" fmla="*/ 446 w 668"/>
                <a:gd name="T13" fmla="*/ 264 h 868"/>
                <a:gd name="T14" fmla="*/ 396 w 668"/>
                <a:gd name="T15" fmla="*/ 376 h 868"/>
                <a:gd name="T16" fmla="*/ 354 w 668"/>
                <a:gd name="T17" fmla="*/ 512 h 868"/>
                <a:gd name="T18" fmla="*/ 338 w 668"/>
                <a:gd name="T19" fmla="*/ 588 h 868"/>
                <a:gd name="T20" fmla="*/ 324 w 668"/>
                <a:gd name="T21" fmla="*/ 514 h 868"/>
                <a:gd name="T22" fmla="*/ 290 w 668"/>
                <a:gd name="T23" fmla="*/ 384 h 868"/>
                <a:gd name="T24" fmla="*/ 248 w 668"/>
                <a:gd name="T25" fmla="*/ 276 h 868"/>
                <a:gd name="T26" fmla="*/ 200 w 668"/>
                <a:gd name="T27" fmla="*/ 188 h 868"/>
                <a:gd name="T28" fmla="*/ 154 w 668"/>
                <a:gd name="T29" fmla="*/ 118 h 868"/>
                <a:gd name="T30" fmla="*/ 112 w 668"/>
                <a:gd name="T31" fmla="*/ 64 h 868"/>
                <a:gd name="T32" fmla="*/ 66 w 668"/>
                <a:gd name="T33" fmla="*/ 16 h 868"/>
                <a:gd name="T34" fmla="*/ 52 w 668"/>
                <a:gd name="T35" fmla="*/ 0 h 868"/>
                <a:gd name="T36" fmla="*/ 44 w 668"/>
                <a:gd name="T37" fmla="*/ 0 h 868"/>
                <a:gd name="T38" fmla="*/ 0 w 668"/>
                <a:gd name="T39" fmla="*/ 266 h 868"/>
                <a:gd name="T40" fmla="*/ 68 w 668"/>
                <a:gd name="T41" fmla="*/ 334 h 868"/>
                <a:gd name="T42" fmla="*/ 82 w 668"/>
                <a:gd name="T43" fmla="*/ 346 h 868"/>
                <a:gd name="T44" fmla="*/ 114 w 668"/>
                <a:gd name="T45" fmla="*/ 386 h 868"/>
                <a:gd name="T46" fmla="*/ 148 w 668"/>
                <a:gd name="T47" fmla="*/ 442 h 868"/>
                <a:gd name="T48" fmla="*/ 202 w 668"/>
                <a:gd name="T49" fmla="*/ 550 h 868"/>
                <a:gd name="T50" fmla="*/ 268 w 668"/>
                <a:gd name="T51" fmla="*/ 704 h 868"/>
                <a:gd name="T52" fmla="*/ 316 w 668"/>
                <a:gd name="T53" fmla="*/ 830 h 868"/>
                <a:gd name="T54" fmla="*/ 338 w 668"/>
                <a:gd name="T55" fmla="*/ 868 h 868"/>
                <a:gd name="T56" fmla="*/ 362 w 668"/>
                <a:gd name="T57" fmla="*/ 868 h 868"/>
                <a:gd name="T58" fmla="*/ 362 w 668"/>
                <a:gd name="T59" fmla="*/ 830 h 868"/>
                <a:gd name="T60" fmla="*/ 410 w 668"/>
                <a:gd name="T61" fmla="*/ 708 h 868"/>
                <a:gd name="T62" fmla="*/ 480 w 668"/>
                <a:gd name="T63" fmla="*/ 558 h 868"/>
                <a:gd name="T64" fmla="*/ 554 w 668"/>
                <a:gd name="T65" fmla="*/ 420 h 868"/>
                <a:gd name="T66" fmla="*/ 600 w 668"/>
                <a:gd name="T67" fmla="*/ 350 h 868"/>
                <a:gd name="T68" fmla="*/ 612 w 668"/>
                <a:gd name="T69" fmla="*/ 334 h 8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68" h="868">
                  <a:moveTo>
                    <a:pt x="612" y="334"/>
                  </a:moveTo>
                  <a:lnTo>
                    <a:pt x="524" y="346"/>
                  </a:lnTo>
                  <a:lnTo>
                    <a:pt x="668" y="280"/>
                  </a:lnTo>
                  <a:lnTo>
                    <a:pt x="656" y="10"/>
                  </a:lnTo>
                  <a:lnTo>
                    <a:pt x="656" y="10"/>
                  </a:lnTo>
                  <a:lnTo>
                    <a:pt x="646" y="16"/>
                  </a:lnTo>
                  <a:lnTo>
                    <a:pt x="618" y="40"/>
                  </a:lnTo>
                  <a:lnTo>
                    <a:pt x="598" y="56"/>
                  </a:lnTo>
                  <a:lnTo>
                    <a:pt x="576" y="78"/>
                  </a:lnTo>
                  <a:lnTo>
                    <a:pt x="552" y="106"/>
                  </a:lnTo>
                  <a:lnTo>
                    <a:pt x="526" y="138"/>
                  </a:lnTo>
                  <a:lnTo>
                    <a:pt x="500" y="174"/>
                  </a:lnTo>
                  <a:lnTo>
                    <a:pt x="472" y="216"/>
                  </a:lnTo>
                  <a:lnTo>
                    <a:pt x="446" y="264"/>
                  </a:lnTo>
                  <a:lnTo>
                    <a:pt x="420" y="316"/>
                  </a:lnTo>
                  <a:lnTo>
                    <a:pt x="396" y="376"/>
                  </a:lnTo>
                  <a:lnTo>
                    <a:pt x="374" y="440"/>
                  </a:lnTo>
                  <a:lnTo>
                    <a:pt x="354" y="512"/>
                  </a:lnTo>
                  <a:lnTo>
                    <a:pt x="346" y="548"/>
                  </a:lnTo>
                  <a:lnTo>
                    <a:pt x="338" y="588"/>
                  </a:lnTo>
                  <a:lnTo>
                    <a:pt x="338" y="588"/>
                  </a:lnTo>
                  <a:lnTo>
                    <a:pt x="324" y="514"/>
                  </a:lnTo>
                  <a:lnTo>
                    <a:pt x="308" y="448"/>
                  </a:lnTo>
                  <a:lnTo>
                    <a:pt x="290" y="384"/>
                  </a:lnTo>
                  <a:lnTo>
                    <a:pt x="270" y="328"/>
                  </a:lnTo>
                  <a:lnTo>
                    <a:pt x="248" y="276"/>
                  </a:lnTo>
                  <a:lnTo>
                    <a:pt x="224" y="230"/>
                  </a:lnTo>
                  <a:lnTo>
                    <a:pt x="200" y="188"/>
                  </a:lnTo>
                  <a:lnTo>
                    <a:pt x="178" y="150"/>
                  </a:lnTo>
                  <a:lnTo>
                    <a:pt x="154" y="118"/>
                  </a:lnTo>
                  <a:lnTo>
                    <a:pt x="132" y="90"/>
                  </a:lnTo>
                  <a:lnTo>
                    <a:pt x="112" y="64"/>
                  </a:lnTo>
                  <a:lnTo>
                    <a:pt x="94" y="44"/>
                  </a:lnTo>
                  <a:lnTo>
                    <a:pt x="66" y="16"/>
                  </a:lnTo>
                  <a:lnTo>
                    <a:pt x="52" y="0"/>
                  </a:lnTo>
                  <a:lnTo>
                    <a:pt x="52" y="0"/>
                  </a:lnTo>
                  <a:lnTo>
                    <a:pt x="44" y="0"/>
                  </a:lnTo>
                  <a:lnTo>
                    <a:pt x="44" y="0"/>
                  </a:lnTo>
                  <a:lnTo>
                    <a:pt x="44" y="0"/>
                  </a:lnTo>
                  <a:lnTo>
                    <a:pt x="0" y="266"/>
                  </a:lnTo>
                  <a:lnTo>
                    <a:pt x="152" y="334"/>
                  </a:lnTo>
                  <a:lnTo>
                    <a:pt x="68" y="334"/>
                  </a:lnTo>
                  <a:lnTo>
                    <a:pt x="68" y="334"/>
                  </a:lnTo>
                  <a:lnTo>
                    <a:pt x="82" y="346"/>
                  </a:lnTo>
                  <a:lnTo>
                    <a:pt x="98" y="362"/>
                  </a:lnTo>
                  <a:lnTo>
                    <a:pt x="114" y="386"/>
                  </a:lnTo>
                  <a:lnTo>
                    <a:pt x="130" y="412"/>
                  </a:lnTo>
                  <a:lnTo>
                    <a:pt x="148" y="442"/>
                  </a:lnTo>
                  <a:lnTo>
                    <a:pt x="166" y="476"/>
                  </a:lnTo>
                  <a:lnTo>
                    <a:pt x="202" y="550"/>
                  </a:lnTo>
                  <a:lnTo>
                    <a:pt x="236" y="628"/>
                  </a:lnTo>
                  <a:lnTo>
                    <a:pt x="268" y="704"/>
                  </a:lnTo>
                  <a:lnTo>
                    <a:pt x="316" y="830"/>
                  </a:lnTo>
                  <a:lnTo>
                    <a:pt x="316" y="830"/>
                  </a:lnTo>
                  <a:lnTo>
                    <a:pt x="316" y="868"/>
                  </a:lnTo>
                  <a:lnTo>
                    <a:pt x="338" y="868"/>
                  </a:lnTo>
                  <a:lnTo>
                    <a:pt x="362" y="868"/>
                  </a:lnTo>
                  <a:lnTo>
                    <a:pt x="362" y="868"/>
                  </a:lnTo>
                  <a:lnTo>
                    <a:pt x="362" y="830"/>
                  </a:lnTo>
                  <a:lnTo>
                    <a:pt x="362" y="830"/>
                  </a:lnTo>
                  <a:lnTo>
                    <a:pt x="382" y="774"/>
                  </a:lnTo>
                  <a:lnTo>
                    <a:pt x="410" y="708"/>
                  </a:lnTo>
                  <a:lnTo>
                    <a:pt x="444" y="634"/>
                  </a:lnTo>
                  <a:lnTo>
                    <a:pt x="480" y="558"/>
                  </a:lnTo>
                  <a:lnTo>
                    <a:pt x="518" y="486"/>
                  </a:lnTo>
                  <a:lnTo>
                    <a:pt x="554" y="420"/>
                  </a:lnTo>
                  <a:lnTo>
                    <a:pt x="586" y="368"/>
                  </a:lnTo>
                  <a:lnTo>
                    <a:pt x="600" y="350"/>
                  </a:lnTo>
                  <a:lnTo>
                    <a:pt x="612" y="334"/>
                  </a:lnTo>
                  <a:lnTo>
                    <a:pt x="612" y="33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553200" y="5543550"/>
              <a:ext cx="200025" cy="241300"/>
            </a:xfrm>
            <a:custGeom>
              <a:avLst/>
              <a:gdLst>
                <a:gd name="T0" fmla="*/ 126 w 126"/>
                <a:gd name="T1" fmla="*/ 60 h 152"/>
                <a:gd name="T2" fmla="*/ 76 w 126"/>
                <a:gd name="T3" fmla="*/ 0 h 152"/>
                <a:gd name="T4" fmla="*/ 0 w 126"/>
                <a:gd name="T5" fmla="*/ 44 h 152"/>
                <a:gd name="T6" fmla="*/ 68 w 126"/>
                <a:gd name="T7" fmla="*/ 98 h 152"/>
                <a:gd name="T8" fmla="*/ 68 w 126"/>
                <a:gd name="T9" fmla="*/ 152 h 152"/>
                <a:gd name="T10" fmla="*/ 68 w 126"/>
                <a:gd name="T11" fmla="*/ 152 h 152"/>
                <a:gd name="T12" fmla="*/ 84 w 126"/>
                <a:gd name="T13" fmla="*/ 128 h 152"/>
                <a:gd name="T14" fmla="*/ 98 w 126"/>
                <a:gd name="T15" fmla="*/ 102 h 152"/>
                <a:gd name="T16" fmla="*/ 112 w 126"/>
                <a:gd name="T17" fmla="*/ 78 h 152"/>
                <a:gd name="T18" fmla="*/ 126 w 126"/>
                <a:gd name="T19" fmla="*/ 60 h 152"/>
                <a:gd name="T20" fmla="*/ 126 w 126"/>
                <a:gd name="T21"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152">
                  <a:moveTo>
                    <a:pt x="126" y="60"/>
                  </a:moveTo>
                  <a:lnTo>
                    <a:pt x="76" y="0"/>
                  </a:lnTo>
                  <a:lnTo>
                    <a:pt x="0" y="44"/>
                  </a:lnTo>
                  <a:lnTo>
                    <a:pt x="68" y="98"/>
                  </a:lnTo>
                  <a:lnTo>
                    <a:pt x="68" y="152"/>
                  </a:lnTo>
                  <a:lnTo>
                    <a:pt x="68" y="152"/>
                  </a:lnTo>
                  <a:lnTo>
                    <a:pt x="84" y="128"/>
                  </a:lnTo>
                  <a:lnTo>
                    <a:pt x="98" y="102"/>
                  </a:lnTo>
                  <a:lnTo>
                    <a:pt x="112" y="78"/>
                  </a:lnTo>
                  <a:lnTo>
                    <a:pt x="126" y="60"/>
                  </a:lnTo>
                  <a:lnTo>
                    <a:pt x="126" y="6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6032500" y="5118100"/>
              <a:ext cx="463550" cy="485775"/>
            </a:xfrm>
            <a:custGeom>
              <a:avLst/>
              <a:gdLst>
                <a:gd name="T0" fmla="*/ 0 w 292"/>
                <a:gd name="T1" fmla="*/ 200 h 306"/>
                <a:gd name="T2" fmla="*/ 0 w 292"/>
                <a:gd name="T3" fmla="*/ 200 h 306"/>
                <a:gd name="T4" fmla="*/ 12 w 292"/>
                <a:gd name="T5" fmla="*/ 214 h 306"/>
                <a:gd name="T6" fmla="*/ 36 w 292"/>
                <a:gd name="T7" fmla="*/ 236 h 306"/>
                <a:gd name="T8" fmla="*/ 64 w 292"/>
                <a:gd name="T9" fmla="*/ 266 h 306"/>
                <a:gd name="T10" fmla="*/ 78 w 292"/>
                <a:gd name="T11" fmla="*/ 284 h 306"/>
                <a:gd name="T12" fmla="*/ 94 w 292"/>
                <a:gd name="T13" fmla="*/ 306 h 306"/>
                <a:gd name="T14" fmla="*/ 292 w 292"/>
                <a:gd name="T15" fmla="*/ 80 h 306"/>
                <a:gd name="T16" fmla="*/ 106 w 292"/>
                <a:gd name="T17" fmla="*/ 0 h 306"/>
                <a:gd name="T18" fmla="*/ 0 w 292"/>
                <a:gd name="T19" fmla="*/ 20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2" h="306">
                  <a:moveTo>
                    <a:pt x="0" y="200"/>
                  </a:moveTo>
                  <a:lnTo>
                    <a:pt x="0" y="200"/>
                  </a:lnTo>
                  <a:lnTo>
                    <a:pt x="12" y="214"/>
                  </a:lnTo>
                  <a:lnTo>
                    <a:pt x="36" y="236"/>
                  </a:lnTo>
                  <a:lnTo>
                    <a:pt x="64" y="266"/>
                  </a:lnTo>
                  <a:lnTo>
                    <a:pt x="78" y="284"/>
                  </a:lnTo>
                  <a:lnTo>
                    <a:pt x="94" y="306"/>
                  </a:lnTo>
                  <a:lnTo>
                    <a:pt x="292" y="80"/>
                  </a:lnTo>
                  <a:lnTo>
                    <a:pt x="106" y="0"/>
                  </a:lnTo>
                  <a:lnTo>
                    <a:pt x="0" y="20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832475" y="3657600"/>
              <a:ext cx="1368425" cy="1501775"/>
            </a:xfrm>
            <a:custGeom>
              <a:avLst/>
              <a:gdLst>
                <a:gd name="T0" fmla="*/ 44 w 862"/>
                <a:gd name="T1" fmla="*/ 584 h 946"/>
                <a:gd name="T2" fmla="*/ 60 w 862"/>
                <a:gd name="T3" fmla="*/ 578 h 946"/>
                <a:gd name="T4" fmla="*/ 64 w 862"/>
                <a:gd name="T5" fmla="*/ 572 h 946"/>
                <a:gd name="T6" fmla="*/ 86 w 862"/>
                <a:gd name="T7" fmla="*/ 652 h 946"/>
                <a:gd name="T8" fmla="*/ 116 w 862"/>
                <a:gd name="T9" fmla="*/ 724 h 946"/>
                <a:gd name="T10" fmla="*/ 152 w 862"/>
                <a:gd name="T11" fmla="*/ 788 h 946"/>
                <a:gd name="T12" fmla="*/ 196 w 862"/>
                <a:gd name="T13" fmla="*/ 842 h 946"/>
                <a:gd name="T14" fmla="*/ 244 w 862"/>
                <a:gd name="T15" fmla="*/ 886 h 946"/>
                <a:gd name="T16" fmla="*/ 298 w 862"/>
                <a:gd name="T17" fmla="*/ 920 h 946"/>
                <a:gd name="T18" fmla="*/ 356 w 862"/>
                <a:gd name="T19" fmla="*/ 940 h 946"/>
                <a:gd name="T20" fmla="*/ 418 w 862"/>
                <a:gd name="T21" fmla="*/ 946 h 946"/>
                <a:gd name="T22" fmla="*/ 448 w 862"/>
                <a:gd name="T23" fmla="*/ 946 h 946"/>
                <a:gd name="T24" fmla="*/ 508 w 862"/>
                <a:gd name="T25" fmla="*/ 932 h 946"/>
                <a:gd name="T26" fmla="*/ 564 w 862"/>
                <a:gd name="T27" fmla="*/ 904 h 946"/>
                <a:gd name="T28" fmla="*/ 616 w 862"/>
                <a:gd name="T29" fmla="*/ 866 h 946"/>
                <a:gd name="T30" fmla="*/ 664 w 862"/>
                <a:gd name="T31" fmla="*/ 818 h 946"/>
                <a:gd name="T32" fmla="*/ 708 w 862"/>
                <a:gd name="T33" fmla="*/ 760 h 946"/>
                <a:gd name="T34" fmla="*/ 744 w 862"/>
                <a:gd name="T35" fmla="*/ 696 h 946"/>
                <a:gd name="T36" fmla="*/ 772 w 862"/>
                <a:gd name="T37" fmla="*/ 622 h 946"/>
                <a:gd name="T38" fmla="*/ 784 w 862"/>
                <a:gd name="T39" fmla="*/ 584 h 946"/>
                <a:gd name="T40" fmla="*/ 802 w 862"/>
                <a:gd name="T41" fmla="*/ 584 h 946"/>
                <a:gd name="T42" fmla="*/ 816 w 862"/>
                <a:gd name="T43" fmla="*/ 580 h 946"/>
                <a:gd name="T44" fmla="*/ 830 w 862"/>
                <a:gd name="T45" fmla="*/ 570 h 946"/>
                <a:gd name="T46" fmla="*/ 840 w 862"/>
                <a:gd name="T47" fmla="*/ 554 h 946"/>
                <a:gd name="T48" fmla="*/ 844 w 862"/>
                <a:gd name="T49" fmla="*/ 540 h 946"/>
                <a:gd name="T50" fmla="*/ 862 w 862"/>
                <a:gd name="T51" fmla="*/ 308 h 946"/>
                <a:gd name="T52" fmla="*/ 854 w 862"/>
                <a:gd name="T53" fmla="*/ 296 h 946"/>
                <a:gd name="T54" fmla="*/ 838 w 862"/>
                <a:gd name="T55" fmla="*/ 284 h 946"/>
                <a:gd name="T56" fmla="*/ 810 w 862"/>
                <a:gd name="T57" fmla="*/ 272 h 946"/>
                <a:gd name="T58" fmla="*/ 802 w 862"/>
                <a:gd name="T59" fmla="*/ 272 h 946"/>
                <a:gd name="T60" fmla="*/ 784 w 862"/>
                <a:gd name="T61" fmla="*/ 272 h 946"/>
                <a:gd name="T62" fmla="*/ 778 w 862"/>
                <a:gd name="T63" fmla="*/ 238 h 946"/>
                <a:gd name="T64" fmla="*/ 772 w 862"/>
                <a:gd name="T65" fmla="*/ 202 h 946"/>
                <a:gd name="T66" fmla="*/ 758 w 862"/>
                <a:gd name="T67" fmla="*/ 202 h 946"/>
                <a:gd name="T68" fmla="*/ 688 w 862"/>
                <a:gd name="T69" fmla="*/ 194 h 946"/>
                <a:gd name="T70" fmla="*/ 624 w 862"/>
                <a:gd name="T71" fmla="*/ 176 h 946"/>
                <a:gd name="T72" fmla="*/ 566 w 862"/>
                <a:gd name="T73" fmla="*/ 152 h 946"/>
                <a:gd name="T74" fmla="*/ 514 w 862"/>
                <a:gd name="T75" fmla="*/ 122 h 946"/>
                <a:gd name="T76" fmla="*/ 468 w 862"/>
                <a:gd name="T77" fmla="*/ 88 h 946"/>
                <a:gd name="T78" fmla="*/ 398 w 862"/>
                <a:gd name="T79" fmla="*/ 26 h 946"/>
                <a:gd name="T80" fmla="*/ 374 w 862"/>
                <a:gd name="T81" fmla="*/ 0 h 946"/>
                <a:gd name="T82" fmla="*/ 364 w 862"/>
                <a:gd name="T83" fmla="*/ 16 h 946"/>
                <a:gd name="T84" fmla="*/ 346 w 862"/>
                <a:gd name="T85" fmla="*/ 34 h 946"/>
                <a:gd name="T86" fmla="*/ 314 w 862"/>
                <a:gd name="T87" fmla="*/ 52 h 946"/>
                <a:gd name="T88" fmla="*/ 268 w 862"/>
                <a:gd name="T89" fmla="*/ 70 h 946"/>
                <a:gd name="T90" fmla="*/ 252 w 862"/>
                <a:gd name="T91" fmla="*/ 78 h 946"/>
                <a:gd name="T92" fmla="*/ 218 w 862"/>
                <a:gd name="T93" fmla="*/ 102 h 946"/>
                <a:gd name="T94" fmla="*/ 170 w 862"/>
                <a:gd name="T95" fmla="*/ 150 h 946"/>
                <a:gd name="T96" fmla="*/ 118 w 862"/>
                <a:gd name="T97" fmla="*/ 218 h 946"/>
                <a:gd name="T98" fmla="*/ 84 w 862"/>
                <a:gd name="T99" fmla="*/ 272 h 946"/>
                <a:gd name="T100" fmla="*/ 44 w 862"/>
                <a:gd name="T101" fmla="*/ 262 h 946"/>
                <a:gd name="T102" fmla="*/ 44 w 862"/>
                <a:gd name="T103" fmla="*/ 262 h 946"/>
                <a:gd name="T104" fmla="*/ 28 w 862"/>
                <a:gd name="T105" fmla="*/ 264 h 946"/>
                <a:gd name="T106" fmla="*/ 14 w 862"/>
                <a:gd name="T107" fmla="*/ 272 h 946"/>
                <a:gd name="T108" fmla="*/ 4 w 862"/>
                <a:gd name="T109" fmla="*/ 284 h 946"/>
                <a:gd name="T110" fmla="*/ 0 w 862"/>
                <a:gd name="T111" fmla="*/ 298 h 946"/>
                <a:gd name="T112" fmla="*/ 0 w 862"/>
                <a:gd name="T113" fmla="*/ 532 h 946"/>
                <a:gd name="T114" fmla="*/ 4 w 862"/>
                <a:gd name="T115" fmla="*/ 552 h 946"/>
                <a:gd name="T116" fmla="*/ 14 w 862"/>
                <a:gd name="T117" fmla="*/ 568 h 946"/>
                <a:gd name="T118" fmla="*/ 28 w 862"/>
                <a:gd name="T119" fmla="*/ 580 h 946"/>
                <a:gd name="T120" fmla="*/ 44 w 862"/>
                <a:gd name="T121" fmla="*/ 584 h 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2" h="946">
                  <a:moveTo>
                    <a:pt x="44" y="584"/>
                  </a:moveTo>
                  <a:lnTo>
                    <a:pt x="44" y="584"/>
                  </a:lnTo>
                  <a:lnTo>
                    <a:pt x="54" y="582"/>
                  </a:lnTo>
                  <a:lnTo>
                    <a:pt x="60" y="578"/>
                  </a:lnTo>
                  <a:lnTo>
                    <a:pt x="64" y="572"/>
                  </a:lnTo>
                  <a:lnTo>
                    <a:pt x="64" y="572"/>
                  </a:lnTo>
                  <a:lnTo>
                    <a:pt x="74" y="612"/>
                  </a:lnTo>
                  <a:lnTo>
                    <a:pt x="86" y="652"/>
                  </a:lnTo>
                  <a:lnTo>
                    <a:pt x="100" y="688"/>
                  </a:lnTo>
                  <a:lnTo>
                    <a:pt x="116" y="724"/>
                  </a:lnTo>
                  <a:lnTo>
                    <a:pt x="134" y="756"/>
                  </a:lnTo>
                  <a:lnTo>
                    <a:pt x="152" y="788"/>
                  </a:lnTo>
                  <a:lnTo>
                    <a:pt x="174" y="816"/>
                  </a:lnTo>
                  <a:lnTo>
                    <a:pt x="196" y="842"/>
                  </a:lnTo>
                  <a:lnTo>
                    <a:pt x="220" y="866"/>
                  </a:lnTo>
                  <a:lnTo>
                    <a:pt x="244" y="886"/>
                  </a:lnTo>
                  <a:lnTo>
                    <a:pt x="270" y="904"/>
                  </a:lnTo>
                  <a:lnTo>
                    <a:pt x="298" y="920"/>
                  </a:lnTo>
                  <a:lnTo>
                    <a:pt x="326" y="932"/>
                  </a:lnTo>
                  <a:lnTo>
                    <a:pt x="356" y="940"/>
                  </a:lnTo>
                  <a:lnTo>
                    <a:pt x="386" y="946"/>
                  </a:lnTo>
                  <a:lnTo>
                    <a:pt x="418" y="946"/>
                  </a:lnTo>
                  <a:lnTo>
                    <a:pt x="418" y="946"/>
                  </a:lnTo>
                  <a:lnTo>
                    <a:pt x="448" y="946"/>
                  </a:lnTo>
                  <a:lnTo>
                    <a:pt x="478" y="940"/>
                  </a:lnTo>
                  <a:lnTo>
                    <a:pt x="508" y="932"/>
                  </a:lnTo>
                  <a:lnTo>
                    <a:pt x="536" y="920"/>
                  </a:lnTo>
                  <a:lnTo>
                    <a:pt x="564" y="904"/>
                  </a:lnTo>
                  <a:lnTo>
                    <a:pt x="590" y="888"/>
                  </a:lnTo>
                  <a:lnTo>
                    <a:pt x="616" y="866"/>
                  </a:lnTo>
                  <a:lnTo>
                    <a:pt x="642" y="844"/>
                  </a:lnTo>
                  <a:lnTo>
                    <a:pt x="664" y="818"/>
                  </a:lnTo>
                  <a:lnTo>
                    <a:pt x="688" y="790"/>
                  </a:lnTo>
                  <a:lnTo>
                    <a:pt x="708" y="760"/>
                  </a:lnTo>
                  <a:lnTo>
                    <a:pt x="726" y="728"/>
                  </a:lnTo>
                  <a:lnTo>
                    <a:pt x="744" y="696"/>
                  </a:lnTo>
                  <a:lnTo>
                    <a:pt x="760" y="660"/>
                  </a:lnTo>
                  <a:lnTo>
                    <a:pt x="772" y="622"/>
                  </a:lnTo>
                  <a:lnTo>
                    <a:pt x="784" y="584"/>
                  </a:lnTo>
                  <a:lnTo>
                    <a:pt x="784" y="584"/>
                  </a:lnTo>
                  <a:lnTo>
                    <a:pt x="802" y="584"/>
                  </a:lnTo>
                  <a:lnTo>
                    <a:pt x="802" y="584"/>
                  </a:lnTo>
                  <a:lnTo>
                    <a:pt x="808" y="582"/>
                  </a:lnTo>
                  <a:lnTo>
                    <a:pt x="816" y="580"/>
                  </a:lnTo>
                  <a:lnTo>
                    <a:pt x="822" y="576"/>
                  </a:lnTo>
                  <a:lnTo>
                    <a:pt x="830" y="570"/>
                  </a:lnTo>
                  <a:lnTo>
                    <a:pt x="836" y="562"/>
                  </a:lnTo>
                  <a:lnTo>
                    <a:pt x="840" y="554"/>
                  </a:lnTo>
                  <a:lnTo>
                    <a:pt x="844" y="546"/>
                  </a:lnTo>
                  <a:lnTo>
                    <a:pt x="844" y="540"/>
                  </a:lnTo>
                  <a:lnTo>
                    <a:pt x="862" y="308"/>
                  </a:lnTo>
                  <a:lnTo>
                    <a:pt x="862" y="308"/>
                  </a:lnTo>
                  <a:lnTo>
                    <a:pt x="860" y="302"/>
                  </a:lnTo>
                  <a:lnTo>
                    <a:pt x="854" y="296"/>
                  </a:lnTo>
                  <a:lnTo>
                    <a:pt x="846" y="290"/>
                  </a:lnTo>
                  <a:lnTo>
                    <a:pt x="838" y="284"/>
                  </a:lnTo>
                  <a:lnTo>
                    <a:pt x="818" y="274"/>
                  </a:lnTo>
                  <a:lnTo>
                    <a:pt x="810" y="272"/>
                  </a:lnTo>
                  <a:lnTo>
                    <a:pt x="802" y="272"/>
                  </a:lnTo>
                  <a:lnTo>
                    <a:pt x="802" y="272"/>
                  </a:lnTo>
                  <a:lnTo>
                    <a:pt x="784" y="272"/>
                  </a:lnTo>
                  <a:lnTo>
                    <a:pt x="784" y="272"/>
                  </a:lnTo>
                  <a:lnTo>
                    <a:pt x="782" y="254"/>
                  </a:lnTo>
                  <a:lnTo>
                    <a:pt x="778" y="238"/>
                  </a:lnTo>
                  <a:lnTo>
                    <a:pt x="774" y="222"/>
                  </a:lnTo>
                  <a:lnTo>
                    <a:pt x="772" y="202"/>
                  </a:lnTo>
                  <a:lnTo>
                    <a:pt x="758" y="202"/>
                  </a:lnTo>
                  <a:lnTo>
                    <a:pt x="758" y="202"/>
                  </a:lnTo>
                  <a:lnTo>
                    <a:pt x="722" y="200"/>
                  </a:lnTo>
                  <a:lnTo>
                    <a:pt x="688" y="194"/>
                  </a:lnTo>
                  <a:lnTo>
                    <a:pt x="656" y="186"/>
                  </a:lnTo>
                  <a:lnTo>
                    <a:pt x="624" y="176"/>
                  </a:lnTo>
                  <a:lnTo>
                    <a:pt x="594" y="164"/>
                  </a:lnTo>
                  <a:lnTo>
                    <a:pt x="566" y="152"/>
                  </a:lnTo>
                  <a:lnTo>
                    <a:pt x="538" y="136"/>
                  </a:lnTo>
                  <a:lnTo>
                    <a:pt x="514" y="122"/>
                  </a:lnTo>
                  <a:lnTo>
                    <a:pt x="490" y="106"/>
                  </a:lnTo>
                  <a:lnTo>
                    <a:pt x="468" y="88"/>
                  </a:lnTo>
                  <a:lnTo>
                    <a:pt x="430" y="56"/>
                  </a:lnTo>
                  <a:lnTo>
                    <a:pt x="398" y="26"/>
                  </a:lnTo>
                  <a:lnTo>
                    <a:pt x="374" y="0"/>
                  </a:lnTo>
                  <a:lnTo>
                    <a:pt x="374" y="0"/>
                  </a:lnTo>
                  <a:lnTo>
                    <a:pt x="370" y="8"/>
                  </a:lnTo>
                  <a:lnTo>
                    <a:pt x="364" y="16"/>
                  </a:lnTo>
                  <a:lnTo>
                    <a:pt x="356" y="24"/>
                  </a:lnTo>
                  <a:lnTo>
                    <a:pt x="346" y="34"/>
                  </a:lnTo>
                  <a:lnTo>
                    <a:pt x="332" y="42"/>
                  </a:lnTo>
                  <a:lnTo>
                    <a:pt x="314" y="52"/>
                  </a:lnTo>
                  <a:lnTo>
                    <a:pt x="292" y="60"/>
                  </a:lnTo>
                  <a:lnTo>
                    <a:pt x="268" y="70"/>
                  </a:lnTo>
                  <a:lnTo>
                    <a:pt x="268" y="70"/>
                  </a:lnTo>
                  <a:lnTo>
                    <a:pt x="252" y="78"/>
                  </a:lnTo>
                  <a:lnTo>
                    <a:pt x="234" y="90"/>
                  </a:lnTo>
                  <a:lnTo>
                    <a:pt x="218" y="102"/>
                  </a:lnTo>
                  <a:lnTo>
                    <a:pt x="202" y="118"/>
                  </a:lnTo>
                  <a:lnTo>
                    <a:pt x="170" y="150"/>
                  </a:lnTo>
                  <a:lnTo>
                    <a:pt x="142" y="184"/>
                  </a:lnTo>
                  <a:lnTo>
                    <a:pt x="118" y="218"/>
                  </a:lnTo>
                  <a:lnTo>
                    <a:pt x="100" y="246"/>
                  </a:lnTo>
                  <a:lnTo>
                    <a:pt x="84" y="272"/>
                  </a:lnTo>
                  <a:lnTo>
                    <a:pt x="60" y="332"/>
                  </a:lnTo>
                  <a:lnTo>
                    <a:pt x="44" y="262"/>
                  </a:lnTo>
                  <a:lnTo>
                    <a:pt x="44" y="262"/>
                  </a:lnTo>
                  <a:lnTo>
                    <a:pt x="44" y="262"/>
                  </a:lnTo>
                  <a:lnTo>
                    <a:pt x="36" y="262"/>
                  </a:lnTo>
                  <a:lnTo>
                    <a:pt x="28" y="264"/>
                  </a:lnTo>
                  <a:lnTo>
                    <a:pt x="20" y="268"/>
                  </a:lnTo>
                  <a:lnTo>
                    <a:pt x="14" y="272"/>
                  </a:lnTo>
                  <a:lnTo>
                    <a:pt x="8" y="276"/>
                  </a:lnTo>
                  <a:lnTo>
                    <a:pt x="4" y="284"/>
                  </a:lnTo>
                  <a:lnTo>
                    <a:pt x="0" y="290"/>
                  </a:lnTo>
                  <a:lnTo>
                    <a:pt x="0" y="298"/>
                  </a:lnTo>
                  <a:lnTo>
                    <a:pt x="0" y="532"/>
                  </a:lnTo>
                  <a:lnTo>
                    <a:pt x="0" y="532"/>
                  </a:lnTo>
                  <a:lnTo>
                    <a:pt x="0" y="542"/>
                  </a:lnTo>
                  <a:lnTo>
                    <a:pt x="4" y="552"/>
                  </a:lnTo>
                  <a:lnTo>
                    <a:pt x="8" y="560"/>
                  </a:lnTo>
                  <a:lnTo>
                    <a:pt x="14" y="568"/>
                  </a:lnTo>
                  <a:lnTo>
                    <a:pt x="20" y="574"/>
                  </a:lnTo>
                  <a:lnTo>
                    <a:pt x="28" y="580"/>
                  </a:lnTo>
                  <a:lnTo>
                    <a:pt x="36" y="582"/>
                  </a:lnTo>
                  <a:lnTo>
                    <a:pt x="44" y="584"/>
                  </a:lnTo>
                  <a:lnTo>
                    <a:pt x="44" y="584"/>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353050" y="5508625"/>
              <a:ext cx="1041400" cy="1349375"/>
            </a:xfrm>
            <a:custGeom>
              <a:avLst/>
              <a:gdLst>
                <a:gd name="T0" fmla="*/ 656 w 656"/>
                <a:gd name="T1" fmla="*/ 850 h 850"/>
                <a:gd name="T2" fmla="*/ 656 w 656"/>
                <a:gd name="T3" fmla="*/ 850 h 850"/>
                <a:gd name="T4" fmla="*/ 656 w 656"/>
                <a:gd name="T5" fmla="*/ 812 h 850"/>
                <a:gd name="T6" fmla="*/ 656 w 656"/>
                <a:gd name="T7" fmla="*/ 812 h 850"/>
                <a:gd name="T8" fmla="*/ 598 w 656"/>
                <a:gd name="T9" fmla="*/ 668 h 850"/>
                <a:gd name="T10" fmla="*/ 566 w 656"/>
                <a:gd name="T11" fmla="*/ 594 h 850"/>
                <a:gd name="T12" fmla="*/ 536 w 656"/>
                <a:gd name="T13" fmla="*/ 524 h 850"/>
                <a:gd name="T14" fmla="*/ 504 w 656"/>
                <a:gd name="T15" fmla="*/ 460 h 850"/>
                <a:gd name="T16" fmla="*/ 476 w 656"/>
                <a:gd name="T17" fmla="*/ 406 h 850"/>
                <a:gd name="T18" fmla="*/ 462 w 656"/>
                <a:gd name="T19" fmla="*/ 384 h 850"/>
                <a:gd name="T20" fmla="*/ 450 w 656"/>
                <a:gd name="T21" fmla="*/ 366 h 850"/>
                <a:gd name="T22" fmla="*/ 438 w 656"/>
                <a:gd name="T23" fmla="*/ 350 h 850"/>
                <a:gd name="T24" fmla="*/ 428 w 656"/>
                <a:gd name="T25" fmla="*/ 342 h 850"/>
                <a:gd name="T26" fmla="*/ 362 w 656"/>
                <a:gd name="T27" fmla="*/ 290 h 850"/>
                <a:gd name="T28" fmla="*/ 414 w 656"/>
                <a:gd name="T29" fmla="*/ 290 h 850"/>
                <a:gd name="T30" fmla="*/ 346 w 656"/>
                <a:gd name="T31" fmla="*/ 262 h 850"/>
                <a:gd name="T32" fmla="*/ 370 w 656"/>
                <a:gd name="T33" fmla="*/ 0 h 850"/>
                <a:gd name="T34" fmla="*/ 370 w 656"/>
                <a:gd name="T35" fmla="*/ 0 h 850"/>
                <a:gd name="T36" fmla="*/ 360 w 656"/>
                <a:gd name="T37" fmla="*/ 8 h 850"/>
                <a:gd name="T38" fmla="*/ 348 w 656"/>
                <a:gd name="T39" fmla="*/ 14 h 850"/>
                <a:gd name="T40" fmla="*/ 336 w 656"/>
                <a:gd name="T41" fmla="*/ 20 h 850"/>
                <a:gd name="T42" fmla="*/ 322 w 656"/>
                <a:gd name="T43" fmla="*/ 24 h 850"/>
                <a:gd name="T44" fmla="*/ 294 w 656"/>
                <a:gd name="T45" fmla="*/ 30 h 850"/>
                <a:gd name="T46" fmla="*/ 266 w 656"/>
                <a:gd name="T47" fmla="*/ 32 h 850"/>
                <a:gd name="T48" fmla="*/ 266 w 656"/>
                <a:gd name="T49" fmla="*/ 32 h 850"/>
                <a:gd name="T50" fmla="*/ 240 w 656"/>
                <a:gd name="T51" fmla="*/ 34 h 850"/>
                <a:gd name="T52" fmla="*/ 214 w 656"/>
                <a:gd name="T53" fmla="*/ 40 h 850"/>
                <a:gd name="T54" fmla="*/ 190 w 656"/>
                <a:gd name="T55" fmla="*/ 48 h 850"/>
                <a:gd name="T56" fmla="*/ 168 w 656"/>
                <a:gd name="T57" fmla="*/ 60 h 850"/>
                <a:gd name="T58" fmla="*/ 146 w 656"/>
                <a:gd name="T59" fmla="*/ 76 h 850"/>
                <a:gd name="T60" fmla="*/ 124 w 656"/>
                <a:gd name="T61" fmla="*/ 94 h 850"/>
                <a:gd name="T62" fmla="*/ 104 w 656"/>
                <a:gd name="T63" fmla="*/ 116 h 850"/>
                <a:gd name="T64" fmla="*/ 86 w 656"/>
                <a:gd name="T65" fmla="*/ 140 h 850"/>
                <a:gd name="T66" fmla="*/ 70 w 656"/>
                <a:gd name="T67" fmla="*/ 166 h 850"/>
                <a:gd name="T68" fmla="*/ 56 w 656"/>
                <a:gd name="T69" fmla="*/ 194 h 850"/>
                <a:gd name="T70" fmla="*/ 42 w 656"/>
                <a:gd name="T71" fmla="*/ 224 h 850"/>
                <a:gd name="T72" fmla="*/ 32 w 656"/>
                <a:gd name="T73" fmla="*/ 258 h 850"/>
                <a:gd name="T74" fmla="*/ 24 w 656"/>
                <a:gd name="T75" fmla="*/ 292 h 850"/>
                <a:gd name="T76" fmla="*/ 18 w 656"/>
                <a:gd name="T77" fmla="*/ 328 h 850"/>
                <a:gd name="T78" fmla="*/ 14 w 656"/>
                <a:gd name="T79" fmla="*/ 366 h 850"/>
                <a:gd name="T80" fmla="*/ 12 w 656"/>
                <a:gd name="T81" fmla="*/ 404 h 850"/>
                <a:gd name="T82" fmla="*/ 0 w 656"/>
                <a:gd name="T83" fmla="*/ 654 h 850"/>
                <a:gd name="T84" fmla="*/ 0 w 656"/>
                <a:gd name="T85" fmla="*/ 654 h 850"/>
                <a:gd name="T86" fmla="*/ 2 w 656"/>
                <a:gd name="T87" fmla="*/ 670 h 850"/>
                <a:gd name="T88" fmla="*/ 6 w 656"/>
                <a:gd name="T89" fmla="*/ 686 h 850"/>
                <a:gd name="T90" fmla="*/ 12 w 656"/>
                <a:gd name="T91" fmla="*/ 702 h 850"/>
                <a:gd name="T92" fmla="*/ 20 w 656"/>
                <a:gd name="T93" fmla="*/ 716 h 850"/>
                <a:gd name="T94" fmla="*/ 30 w 656"/>
                <a:gd name="T95" fmla="*/ 730 h 850"/>
                <a:gd name="T96" fmla="*/ 42 w 656"/>
                <a:gd name="T97" fmla="*/ 742 h 850"/>
                <a:gd name="T98" fmla="*/ 56 w 656"/>
                <a:gd name="T99" fmla="*/ 752 h 850"/>
                <a:gd name="T100" fmla="*/ 70 w 656"/>
                <a:gd name="T101" fmla="*/ 764 h 850"/>
                <a:gd name="T102" fmla="*/ 88 w 656"/>
                <a:gd name="T103" fmla="*/ 774 h 850"/>
                <a:gd name="T104" fmla="*/ 106 w 656"/>
                <a:gd name="T105" fmla="*/ 782 h 850"/>
                <a:gd name="T106" fmla="*/ 148 w 656"/>
                <a:gd name="T107" fmla="*/ 798 h 850"/>
                <a:gd name="T108" fmla="*/ 194 w 656"/>
                <a:gd name="T109" fmla="*/ 812 h 850"/>
                <a:gd name="T110" fmla="*/ 242 w 656"/>
                <a:gd name="T111" fmla="*/ 822 h 850"/>
                <a:gd name="T112" fmla="*/ 294 w 656"/>
                <a:gd name="T113" fmla="*/ 830 h 850"/>
                <a:gd name="T114" fmla="*/ 348 w 656"/>
                <a:gd name="T115" fmla="*/ 838 h 850"/>
                <a:gd name="T116" fmla="*/ 402 w 656"/>
                <a:gd name="T117" fmla="*/ 842 h 850"/>
                <a:gd name="T118" fmla="*/ 458 w 656"/>
                <a:gd name="T119" fmla="*/ 846 h 850"/>
                <a:gd name="T120" fmla="*/ 562 w 656"/>
                <a:gd name="T121" fmla="*/ 848 h 850"/>
                <a:gd name="T122" fmla="*/ 656 w 656"/>
                <a:gd name="T123" fmla="*/ 850 h 850"/>
                <a:gd name="T124" fmla="*/ 656 w 656"/>
                <a:gd name="T125" fmla="*/ 850 h 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56" h="850">
                  <a:moveTo>
                    <a:pt x="656" y="850"/>
                  </a:moveTo>
                  <a:lnTo>
                    <a:pt x="656" y="850"/>
                  </a:lnTo>
                  <a:lnTo>
                    <a:pt x="656" y="812"/>
                  </a:lnTo>
                  <a:lnTo>
                    <a:pt x="656" y="812"/>
                  </a:lnTo>
                  <a:lnTo>
                    <a:pt x="598" y="668"/>
                  </a:lnTo>
                  <a:lnTo>
                    <a:pt x="566" y="594"/>
                  </a:lnTo>
                  <a:lnTo>
                    <a:pt x="536" y="524"/>
                  </a:lnTo>
                  <a:lnTo>
                    <a:pt x="504" y="460"/>
                  </a:lnTo>
                  <a:lnTo>
                    <a:pt x="476" y="406"/>
                  </a:lnTo>
                  <a:lnTo>
                    <a:pt x="462" y="384"/>
                  </a:lnTo>
                  <a:lnTo>
                    <a:pt x="450" y="366"/>
                  </a:lnTo>
                  <a:lnTo>
                    <a:pt x="438" y="350"/>
                  </a:lnTo>
                  <a:lnTo>
                    <a:pt x="428" y="342"/>
                  </a:lnTo>
                  <a:lnTo>
                    <a:pt x="362" y="290"/>
                  </a:lnTo>
                  <a:lnTo>
                    <a:pt x="414" y="290"/>
                  </a:lnTo>
                  <a:lnTo>
                    <a:pt x="346" y="262"/>
                  </a:lnTo>
                  <a:lnTo>
                    <a:pt x="370" y="0"/>
                  </a:lnTo>
                  <a:lnTo>
                    <a:pt x="370" y="0"/>
                  </a:lnTo>
                  <a:lnTo>
                    <a:pt x="360" y="8"/>
                  </a:lnTo>
                  <a:lnTo>
                    <a:pt x="348" y="14"/>
                  </a:lnTo>
                  <a:lnTo>
                    <a:pt x="336" y="20"/>
                  </a:lnTo>
                  <a:lnTo>
                    <a:pt x="322" y="24"/>
                  </a:lnTo>
                  <a:lnTo>
                    <a:pt x="294" y="30"/>
                  </a:lnTo>
                  <a:lnTo>
                    <a:pt x="266" y="32"/>
                  </a:lnTo>
                  <a:lnTo>
                    <a:pt x="266" y="32"/>
                  </a:lnTo>
                  <a:lnTo>
                    <a:pt x="240" y="34"/>
                  </a:lnTo>
                  <a:lnTo>
                    <a:pt x="214" y="40"/>
                  </a:lnTo>
                  <a:lnTo>
                    <a:pt x="190" y="48"/>
                  </a:lnTo>
                  <a:lnTo>
                    <a:pt x="168" y="60"/>
                  </a:lnTo>
                  <a:lnTo>
                    <a:pt x="146" y="76"/>
                  </a:lnTo>
                  <a:lnTo>
                    <a:pt x="124" y="94"/>
                  </a:lnTo>
                  <a:lnTo>
                    <a:pt x="104" y="116"/>
                  </a:lnTo>
                  <a:lnTo>
                    <a:pt x="86" y="140"/>
                  </a:lnTo>
                  <a:lnTo>
                    <a:pt x="70" y="166"/>
                  </a:lnTo>
                  <a:lnTo>
                    <a:pt x="56" y="194"/>
                  </a:lnTo>
                  <a:lnTo>
                    <a:pt x="42" y="224"/>
                  </a:lnTo>
                  <a:lnTo>
                    <a:pt x="32" y="258"/>
                  </a:lnTo>
                  <a:lnTo>
                    <a:pt x="24" y="292"/>
                  </a:lnTo>
                  <a:lnTo>
                    <a:pt x="18" y="328"/>
                  </a:lnTo>
                  <a:lnTo>
                    <a:pt x="14" y="366"/>
                  </a:lnTo>
                  <a:lnTo>
                    <a:pt x="12" y="404"/>
                  </a:lnTo>
                  <a:lnTo>
                    <a:pt x="0" y="654"/>
                  </a:lnTo>
                  <a:lnTo>
                    <a:pt x="0" y="654"/>
                  </a:lnTo>
                  <a:lnTo>
                    <a:pt x="2" y="670"/>
                  </a:lnTo>
                  <a:lnTo>
                    <a:pt x="6" y="686"/>
                  </a:lnTo>
                  <a:lnTo>
                    <a:pt x="12" y="702"/>
                  </a:lnTo>
                  <a:lnTo>
                    <a:pt x="20" y="716"/>
                  </a:lnTo>
                  <a:lnTo>
                    <a:pt x="30" y="730"/>
                  </a:lnTo>
                  <a:lnTo>
                    <a:pt x="42" y="742"/>
                  </a:lnTo>
                  <a:lnTo>
                    <a:pt x="56" y="752"/>
                  </a:lnTo>
                  <a:lnTo>
                    <a:pt x="70" y="764"/>
                  </a:lnTo>
                  <a:lnTo>
                    <a:pt x="88" y="774"/>
                  </a:lnTo>
                  <a:lnTo>
                    <a:pt x="106" y="782"/>
                  </a:lnTo>
                  <a:lnTo>
                    <a:pt x="148" y="798"/>
                  </a:lnTo>
                  <a:lnTo>
                    <a:pt x="194" y="812"/>
                  </a:lnTo>
                  <a:lnTo>
                    <a:pt x="242" y="822"/>
                  </a:lnTo>
                  <a:lnTo>
                    <a:pt x="294" y="830"/>
                  </a:lnTo>
                  <a:lnTo>
                    <a:pt x="348" y="838"/>
                  </a:lnTo>
                  <a:lnTo>
                    <a:pt x="402" y="842"/>
                  </a:lnTo>
                  <a:lnTo>
                    <a:pt x="458" y="846"/>
                  </a:lnTo>
                  <a:lnTo>
                    <a:pt x="562" y="848"/>
                  </a:lnTo>
                  <a:lnTo>
                    <a:pt x="656" y="850"/>
                  </a:lnTo>
                  <a:lnTo>
                    <a:pt x="656" y="85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5902325" y="3451225"/>
              <a:ext cx="1174750" cy="587375"/>
            </a:xfrm>
            <a:custGeom>
              <a:avLst/>
              <a:gdLst>
                <a:gd name="T0" fmla="*/ 40 w 740"/>
                <a:gd name="T1" fmla="*/ 326 h 370"/>
                <a:gd name="T2" fmla="*/ 44 w 740"/>
                <a:gd name="T3" fmla="*/ 322 h 370"/>
                <a:gd name="T4" fmla="*/ 50 w 740"/>
                <a:gd name="T5" fmla="*/ 320 h 370"/>
                <a:gd name="T6" fmla="*/ 40 w 740"/>
                <a:gd name="T7" fmla="*/ 326 h 370"/>
                <a:gd name="T8" fmla="*/ 94 w 740"/>
                <a:gd name="T9" fmla="*/ 256 h 370"/>
                <a:gd name="T10" fmla="*/ 140 w 740"/>
                <a:gd name="T11" fmla="*/ 210 h 370"/>
                <a:gd name="T12" fmla="*/ 190 w 740"/>
                <a:gd name="T13" fmla="*/ 174 h 370"/>
                <a:gd name="T14" fmla="*/ 216 w 740"/>
                <a:gd name="T15" fmla="*/ 160 h 370"/>
                <a:gd name="T16" fmla="*/ 272 w 740"/>
                <a:gd name="T17" fmla="*/ 140 h 370"/>
                <a:gd name="T18" fmla="*/ 306 w 740"/>
                <a:gd name="T19" fmla="*/ 116 h 370"/>
                <a:gd name="T20" fmla="*/ 320 w 740"/>
                <a:gd name="T21" fmla="*/ 98 h 370"/>
                <a:gd name="T22" fmla="*/ 324 w 740"/>
                <a:gd name="T23" fmla="*/ 90 h 370"/>
                <a:gd name="T24" fmla="*/ 352 w 740"/>
                <a:gd name="T25" fmla="*/ 120 h 370"/>
                <a:gd name="T26" fmla="*/ 404 w 740"/>
                <a:gd name="T27" fmla="*/ 170 h 370"/>
                <a:gd name="T28" fmla="*/ 454 w 740"/>
                <a:gd name="T29" fmla="*/ 206 h 370"/>
                <a:gd name="T30" fmla="*/ 512 w 740"/>
                <a:gd name="T31" fmla="*/ 242 h 370"/>
                <a:gd name="T32" fmla="*/ 578 w 740"/>
                <a:gd name="T33" fmla="*/ 270 h 370"/>
                <a:gd name="T34" fmla="*/ 652 w 740"/>
                <a:gd name="T35" fmla="*/ 288 h 370"/>
                <a:gd name="T36" fmla="*/ 710 w 740"/>
                <a:gd name="T37" fmla="*/ 292 h 370"/>
                <a:gd name="T38" fmla="*/ 714 w 740"/>
                <a:gd name="T39" fmla="*/ 306 h 370"/>
                <a:gd name="T40" fmla="*/ 740 w 740"/>
                <a:gd name="T41" fmla="*/ 306 h 370"/>
                <a:gd name="T42" fmla="*/ 740 w 740"/>
                <a:gd name="T43" fmla="*/ 292 h 370"/>
                <a:gd name="T44" fmla="*/ 740 w 740"/>
                <a:gd name="T45" fmla="*/ 292 h 370"/>
                <a:gd name="T46" fmla="*/ 736 w 740"/>
                <a:gd name="T47" fmla="*/ 260 h 370"/>
                <a:gd name="T48" fmla="*/ 724 w 740"/>
                <a:gd name="T49" fmla="*/ 212 h 370"/>
                <a:gd name="T50" fmla="*/ 698 w 740"/>
                <a:gd name="T51" fmla="*/ 158 h 370"/>
                <a:gd name="T52" fmla="*/ 676 w 740"/>
                <a:gd name="T53" fmla="*/ 130 h 370"/>
                <a:gd name="T54" fmla="*/ 650 w 740"/>
                <a:gd name="T55" fmla="*/ 106 h 370"/>
                <a:gd name="T56" fmla="*/ 642 w 740"/>
                <a:gd name="T57" fmla="*/ 92 h 370"/>
                <a:gd name="T58" fmla="*/ 620 w 740"/>
                <a:gd name="T59" fmla="*/ 68 h 370"/>
                <a:gd name="T60" fmla="*/ 594 w 740"/>
                <a:gd name="T61" fmla="*/ 48 h 370"/>
                <a:gd name="T62" fmla="*/ 564 w 740"/>
                <a:gd name="T63" fmla="*/ 32 h 370"/>
                <a:gd name="T64" fmla="*/ 514 w 740"/>
                <a:gd name="T65" fmla="*/ 14 h 370"/>
                <a:gd name="T66" fmla="*/ 438 w 740"/>
                <a:gd name="T67" fmla="*/ 2 h 370"/>
                <a:gd name="T68" fmla="*/ 396 w 740"/>
                <a:gd name="T69" fmla="*/ 0 h 370"/>
                <a:gd name="T70" fmla="*/ 348 w 740"/>
                <a:gd name="T71" fmla="*/ 0 h 370"/>
                <a:gd name="T72" fmla="*/ 296 w 740"/>
                <a:gd name="T73" fmla="*/ 10 h 370"/>
                <a:gd name="T74" fmla="*/ 220 w 740"/>
                <a:gd name="T75" fmla="*/ 32 h 370"/>
                <a:gd name="T76" fmla="*/ 156 w 740"/>
                <a:gd name="T77" fmla="*/ 62 h 370"/>
                <a:gd name="T78" fmla="*/ 112 w 740"/>
                <a:gd name="T79" fmla="*/ 90 h 370"/>
                <a:gd name="T80" fmla="*/ 92 w 740"/>
                <a:gd name="T81" fmla="*/ 106 h 370"/>
                <a:gd name="T82" fmla="*/ 58 w 740"/>
                <a:gd name="T83" fmla="*/ 162 h 370"/>
                <a:gd name="T84" fmla="*/ 32 w 740"/>
                <a:gd name="T85" fmla="*/ 226 h 370"/>
                <a:gd name="T86" fmla="*/ 14 w 740"/>
                <a:gd name="T87" fmla="*/ 296 h 370"/>
                <a:gd name="T88" fmla="*/ 0 w 740"/>
                <a:gd name="T89" fmla="*/ 370 h 370"/>
                <a:gd name="T90" fmla="*/ 16 w 740"/>
                <a:gd name="T91" fmla="*/ 37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0" h="370">
                  <a:moveTo>
                    <a:pt x="40" y="326"/>
                  </a:moveTo>
                  <a:lnTo>
                    <a:pt x="40" y="326"/>
                  </a:lnTo>
                  <a:lnTo>
                    <a:pt x="40" y="324"/>
                  </a:lnTo>
                  <a:lnTo>
                    <a:pt x="44" y="322"/>
                  </a:lnTo>
                  <a:lnTo>
                    <a:pt x="50" y="320"/>
                  </a:lnTo>
                  <a:lnTo>
                    <a:pt x="50" y="320"/>
                  </a:lnTo>
                  <a:lnTo>
                    <a:pt x="40" y="326"/>
                  </a:lnTo>
                  <a:lnTo>
                    <a:pt x="40" y="326"/>
                  </a:lnTo>
                  <a:lnTo>
                    <a:pt x="74" y="280"/>
                  </a:lnTo>
                  <a:lnTo>
                    <a:pt x="94" y="256"/>
                  </a:lnTo>
                  <a:lnTo>
                    <a:pt x="116" y="232"/>
                  </a:lnTo>
                  <a:lnTo>
                    <a:pt x="140" y="210"/>
                  </a:lnTo>
                  <a:lnTo>
                    <a:pt x="164" y="190"/>
                  </a:lnTo>
                  <a:lnTo>
                    <a:pt x="190" y="174"/>
                  </a:lnTo>
                  <a:lnTo>
                    <a:pt x="216" y="160"/>
                  </a:lnTo>
                  <a:lnTo>
                    <a:pt x="216" y="160"/>
                  </a:lnTo>
                  <a:lnTo>
                    <a:pt x="248" y="150"/>
                  </a:lnTo>
                  <a:lnTo>
                    <a:pt x="272" y="140"/>
                  </a:lnTo>
                  <a:lnTo>
                    <a:pt x="292" y="128"/>
                  </a:lnTo>
                  <a:lnTo>
                    <a:pt x="306" y="116"/>
                  </a:lnTo>
                  <a:lnTo>
                    <a:pt x="314" y="106"/>
                  </a:lnTo>
                  <a:lnTo>
                    <a:pt x="320" y="98"/>
                  </a:lnTo>
                  <a:lnTo>
                    <a:pt x="324" y="90"/>
                  </a:lnTo>
                  <a:lnTo>
                    <a:pt x="324" y="90"/>
                  </a:lnTo>
                  <a:lnTo>
                    <a:pt x="332" y="98"/>
                  </a:lnTo>
                  <a:lnTo>
                    <a:pt x="352" y="120"/>
                  </a:lnTo>
                  <a:lnTo>
                    <a:pt x="384" y="152"/>
                  </a:lnTo>
                  <a:lnTo>
                    <a:pt x="404" y="170"/>
                  </a:lnTo>
                  <a:lnTo>
                    <a:pt x="428" y="188"/>
                  </a:lnTo>
                  <a:lnTo>
                    <a:pt x="454" y="206"/>
                  </a:lnTo>
                  <a:lnTo>
                    <a:pt x="482" y="224"/>
                  </a:lnTo>
                  <a:lnTo>
                    <a:pt x="512" y="242"/>
                  </a:lnTo>
                  <a:lnTo>
                    <a:pt x="544" y="256"/>
                  </a:lnTo>
                  <a:lnTo>
                    <a:pt x="578" y="270"/>
                  </a:lnTo>
                  <a:lnTo>
                    <a:pt x="614" y="280"/>
                  </a:lnTo>
                  <a:lnTo>
                    <a:pt x="652" y="288"/>
                  </a:lnTo>
                  <a:lnTo>
                    <a:pt x="692" y="292"/>
                  </a:lnTo>
                  <a:lnTo>
                    <a:pt x="710" y="292"/>
                  </a:lnTo>
                  <a:lnTo>
                    <a:pt x="710" y="292"/>
                  </a:lnTo>
                  <a:lnTo>
                    <a:pt x="714" y="306"/>
                  </a:lnTo>
                  <a:lnTo>
                    <a:pt x="714" y="306"/>
                  </a:lnTo>
                  <a:lnTo>
                    <a:pt x="740" y="306"/>
                  </a:lnTo>
                  <a:lnTo>
                    <a:pt x="740" y="292"/>
                  </a:lnTo>
                  <a:lnTo>
                    <a:pt x="740" y="292"/>
                  </a:lnTo>
                  <a:lnTo>
                    <a:pt x="740" y="292"/>
                  </a:lnTo>
                  <a:lnTo>
                    <a:pt x="740" y="292"/>
                  </a:lnTo>
                  <a:lnTo>
                    <a:pt x="740" y="278"/>
                  </a:lnTo>
                  <a:lnTo>
                    <a:pt x="736" y="260"/>
                  </a:lnTo>
                  <a:lnTo>
                    <a:pt x="732" y="238"/>
                  </a:lnTo>
                  <a:lnTo>
                    <a:pt x="724" y="212"/>
                  </a:lnTo>
                  <a:lnTo>
                    <a:pt x="712" y="186"/>
                  </a:lnTo>
                  <a:lnTo>
                    <a:pt x="698" y="158"/>
                  </a:lnTo>
                  <a:lnTo>
                    <a:pt x="688" y="144"/>
                  </a:lnTo>
                  <a:lnTo>
                    <a:pt x="676" y="130"/>
                  </a:lnTo>
                  <a:lnTo>
                    <a:pt x="664" y="118"/>
                  </a:lnTo>
                  <a:lnTo>
                    <a:pt x="650" y="106"/>
                  </a:lnTo>
                  <a:lnTo>
                    <a:pt x="650" y="106"/>
                  </a:lnTo>
                  <a:lnTo>
                    <a:pt x="642" y="92"/>
                  </a:lnTo>
                  <a:lnTo>
                    <a:pt x="632" y="80"/>
                  </a:lnTo>
                  <a:lnTo>
                    <a:pt x="620" y="68"/>
                  </a:lnTo>
                  <a:lnTo>
                    <a:pt x="608" y="58"/>
                  </a:lnTo>
                  <a:lnTo>
                    <a:pt x="594" y="48"/>
                  </a:lnTo>
                  <a:lnTo>
                    <a:pt x="580" y="38"/>
                  </a:lnTo>
                  <a:lnTo>
                    <a:pt x="564" y="32"/>
                  </a:lnTo>
                  <a:lnTo>
                    <a:pt x="548" y="24"/>
                  </a:lnTo>
                  <a:lnTo>
                    <a:pt x="514" y="14"/>
                  </a:lnTo>
                  <a:lnTo>
                    <a:pt x="476" y="6"/>
                  </a:lnTo>
                  <a:lnTo>
                    <a:pt x="438" y="2"/>
                  </a:lnTo>
                  <a:lnTo>
                    <a:pt x="396" y="0"/>
                  </a:lnTo>
                  <a:lnTo>
                    <a:pt x="396" y="0"/>
                  </a:lnTo>
                  <a:lnTo>
                    <a:pt x="348" y="0"/>
                  </a:lnTo>
                  <a:lnTo>
                    <a:pt x="348" y="0"/>
                  </a:lnTo>
                  <a:lnTo>
                    <a:pt x="322" y="4"/>
                  </a:lnTo>
                  <a:lnTo>
                    <a:pt x="296" y="10"/>
                  </a:lnTo>
                  <a:lnTo>
                    <a:pt x="260" y="18"/>
                  </a:lnTo>
                  <a:lnTo>
                    <a:pt x="220" y="32"/>
                  </a:lnTo>
                  <a:lnTo>
                    <a:pt x="178" y="50"/>
                  </a:lnTo>
                  <a:lnTo>
                    <a:pt x="156" y="62"/>
                  </a:lnTo>
                  <a:lnTo>
                    <a:pt x="134" y="74"/>
                  </a:lnTo>
                  <a:lnTo>
                    <a:pt x="112" y="90"/>
                  </a:lnTo>
                  <a:lnTo>
                    <a:pt x="92" y="106"/>
                  </a:lnTo>
                  <a:lnTo>
                    <a:pt x="92" y="106"/>
                  </a:lnTo>
                  <a:lnTo>
                    <a:pt x="74" y="134"/>
                  </a:lnTo>
                  <a:lnTo>
                    <a:pt x="58" y="162"/>
                  </a:lnTo>
                  <a:lnTo>
                    <a:pt x="44" y="194"/>
                  </a:lnTo>
                  <a:lnTo>
                    <a:pt x="32" y="226"/>
                  </a:lnTo>
                  <a:lnTo>
                    <a:pt x="22" y="260"/>
                  </a:lnTo>
                  <a:lnTo>
                    <a:pt x="14" y="296"/>
                  </a:lnTo>
                  <a:lnTo>
                    <a:pt x="6" y="332"/>
                  </a:lnTo>
                  <a:lnTo>
                    <a:pt x="0" y="370"/>
                  </a:lnTo>
                  <a:lnTo>
                    <a:pt x="0" y="370"/>
                  </a:lnTo>
                  <a:lnTo>
                    <a:pt x="16" y="370"/>
                  </a:lnTo>
                  <a:lnTo>
                    <a:pt x="40" y="326"/>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6553200" y="5518150"/>
              <a:ext cx="1044575" cy="1339850"/>
            </a:xfrm>
            <a:custGeom>
              <a:avLst/>
              <a:gdLst>
                <a:gd name="T0" fmla="*/ 270 w 658"/>
                <a:gd name="T1" fmla="*/ 286 h 844"/>
                <a:gd name="T2" fmla="*/ 240 w 658"/>
                <a:gd name="T3" fmla="*/ 336 h 844"/>
                <a:gd name="T4" fmla="*/ 232 w 658"/>
                <a:gd name="T5" fmla="*/ 346 h 844"/>
                <a:gd name="T6" fmla="*/ 194 w 658"/>
                <a:gd name="T7" fmla="*/ 402 h 844"/>
                <a:gd name="T8" fmla="*/ 128 w 658"/>
                <a:gd name="T9" fmla="*/ 520 h 844"/>
                <a:gd name="T10" fmla="*/ 60 w 658"/>
                <a:gd name="T11" fmla="*/ 662 h 844"/>
                <a:gd name="T12" fmla="*/ 0 w 658"/>
                <a:gd name="T13" fmla="*/ 806 h 844"/>
                <a:gd name="T14" fmla="*/ 0 w 658"/>
                <a:gd name="T15" fmla="*/ 844 h 844"/>
                <a:gd name="T16" fmla="*/ 94 w 658"/>
                <a:gd name="T17" fmla="*/ 844 h 844"/>
                <a:gd name="T18" fmla="*/ 254 w 658"/>
                <a:gd name="T19" fmla="*/ 840 h 844"/>
                <a:gd name="T20" fmla="*/ 362 w 658"/>
                <a:gd name="T21" fmla="*/ 832 h 844"/>
                <a:gd name="T22" fmla="*/ 464 w 658"/>
                <a:gd name="T23" fmla="*/ 816 h 844"/>
                <a:gd name="T24" fmla="*/ 532 w 658"/>
                <a:gd name="T25" fmla="*/ 798 h 844"/>
                <a:gd name="T26" fmla="*/ 570 w 658"/>
                <a:gd name="T27" fmla="*/ 780 h 844"/>
                <a:gd name="T28" fmla="*/ 604 w 658"/>
                <a:gd name="T29" fmla="*/ 760 h 844"/>
                <a:gd name="T30" fmla="*/ 630 w 658"/>
                <a:gd name="T31" fmla="*/ 736 h 844"/>
                <a:gd name="T32" fmla="*/ 648 w 658"/>
                <a:gd name="T33" fmla="*/ 706 h 844"/>
                <a:gd name="T34" fmla="*/ 658 w 658"/>
                <a:gd name="T35" fmla="*/ 674 h 844"/>
                <a:gd name="T36" fmla="*/ 658 w 658"/>
                <a:gd name="T37" fmla="*/ 412 h 844"/>
                <a:gd name="T38" fmla="*/ 658 w 658"/>
                <a:gd name="T39" fmla="*/ 374 h 844"/>
                <a:gd name="T40" fmla="*/ 648 w 658"/>
                <a:gd name="T41" fmla="*/ 298 h 844"/>
                <a:gd name="T42" fmla="*/ 632 w 658"/>
                <a:gd name="T43" fmla="*/ 230 h 844"/>
                <a:gd name="T44" fmla="*/ 606 w 658"/>
                <a:gd name="T45" fmla="*/ 168 h 844"/>
                <a:gd name="T46" fmla="*/ 576 w 658"/>
                <a:gd name="T47" fmla="*/ 116 h 844"/>
                <a:gd name="T48" fmla="*/ 538 w 658"/>
                <a:gd name="T49" fmla="*/ 74 h 844"/>
                <a:gd name="T50" fmla="*/ 496 w 658"/>
                <a:gd name="T51" fmla="*/ 46 h 844"/>
                <a:gd name="T52" fmla="*/ 450 w 658"/>
                <a:gd name="T53" fmla="*/ 30 h 844"/>
                <a:gd name="T54" fmla="*/ 424 w 658"/>
                <a:gd name="T55" fmla="*/ 28 h 844"/>
                <a:gd name="T56" fmla="*/ 368 w 658"/>
                <a:gd name="T57" fmla="*/ 26 h 844"/>
                <a:gd name="T58" fmla="*/ 338 w 658"/>
                <a:gd name="T59" fmla="*/ 20 h 844"/>
                <a:gd name="T60" fmla="*/ 312 w 658"/>
                <a:gd name="T61" fmla="*/ 8 h 844"/>
                <a:gd name="T62" fmla="*/ 318 w 658"/>
                <a:gd name="T63" fmla="*/ 262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8" h="844">
                  <a:moveTo>
                    <a:pt x="318" y="262"/>
                  </a:moveTo>
                  <a:lnTo>
                    <a:pt x="270" y="286"/>
                  </a:lnTo>
                  <a:lnTo>
                    <a:pt x="318" y="286"/>
                  </a:lnTo>
                  <a:lnTo>
                    <a:pt x="240" y="336"/>
                  </a:lnTo>
                  <a:lnTo>
                    <a:pt x="240" y="336"/>
                  </a:lnTo>
                  <a:lnTo>
                    <a:pt x="232" y="346"/>
                  </a:lnTo>
                  <a:lnTo>
                    <a:pt x="220" y="360"/>
                  </a:lnTo>
                  <a:lnTo>
                    <a:pt x="194" y="402"/>
                  </a:lnTo>
                  <a:lnTo>
                    <a:pt x="162" y="456"/>
                  </a:lnTo>
                  <a:lnTo>
                    <a:pt x="128" y="520"/>
                  </a:lnTo>
                  <a:lnTo>
                    <a:pt x="94" y="590"/>
                  </a:lnTo>
                  <a:lnTo>
                    <a:pt x="60" y="662"/>
                  </a:lnTo>
                  <a:lnTo>
                    <a:pt x="28" y="736"/>
                  </a:lnTo>
                  <a:lnTo>
                    <a:pt x="0" y="806"/>
                  </a:lnTo>
                  <a:lnTo>
                    <a:pt x="0" y="806"/>
                  </a:lnTo>
                  <a:lnTo>
                    <a:pt x="0" y="844"/>
                  </a:lnTo>
                  <a:lnTo>
                    <a:pt x="0" y="844"/>
                  </a:lnTo>
                  <a:lnTo>
                    <a:pt x="94" y="844"/>
                  </a:lnTo>
                  <a:lnTo>
                    <a:pt x="198" y="842"/>
                  </a:lnTo>
                  <a:lnTo>
                    <a:pt x="254" y="840"/>
                  </a:lnTo>
                  <a:lnTo>
                    <a:pt x="308" y="838"/>
                  </a:lnTo>
                  <a:lnTo>
                    <a:pt x="362" y="832"/>
                  </a:lnTo>
                  <a:lnTo>
                    <a:pt x="414" y="826"/>
                  </a:lnTo>
                  <a:lnTo>
                    <a:pt x="464" y="816"/>
                  </a:lnTo>
                  <a:lnTo>
                    <a:pt x="510" y="804"/>
                  </a:lnTo>
                  <a:lnTo>
                    <a:pt x="532" y="798"/>
                  </a:lnTo>
                  <a:lnTo>
                    <a:pt x="552" y="790"/>
                  </a:lnTo>
                  <a:lnTo>
                    <a:pt x="570" y="780"/>
                  </a:lnTo>
                  <a:lnTo>
                    <a:pt x="588" y="770"/>
                  </a:lnTo>
                  <a:lnTo>
                    <a:pt x="604" y="760"/>
                  </a:lnTo>
                  <a:lnTo>
                    <a:pt x="618" y="748"/>
                  </a:lnTo>
                  <a:lnTo>
                    <a:pt x="630" y="736"/>
                  </a:lnTo>
                  <a:lnTo>
                    <a:pt x="640" y="722"/>
                  </a:lnTo>
                  <a:lnTo>
                    <a:pt x="648" y="706"/>
                  </a:lnTo>
                  <a:lnTo>
                    <a:pt x="654" y="690"/>
                  </a:lnTo>
                  <a:lnTo>
                    <a:pt x="658" y="674"/>
                  </a:lnTo>
                  <a:lnTo>
                    <a:pt x="658" y="656"/>
                  </a:lnTo>
                  <a:lnTo>
                    <a:pt x="658" y="412"/>
                  </a:lnTo>
                  <a:lnTo>
                    <a:pt x="658" y="412"/>
                  </a:lnTo>
                  <a:lnTo>
                    <a:pt x="658" y="374"/>
                  </a:lnTo>
                  <a:lnTo>
                    <a:pt x="654" y="336"/>
                  </a:lnTo>
                  <a:lnTo>
                    <a:pt x="648" y="298"/>
                  </a:lnTo>
                  <a:lnTo>
                    <a:pt x="640" y="262"/>
                  </a:lnTo>
                  <a:lnTo>
                    <a:pt x="632" y="230"/>
                  </a:lnTo>
                  <a:lnTo>
                    <a:pt x="620" y="198"/>
                  </a:lnTo>
                  <a:lnTo>
                    <a:pt x="606" y="168"/>
                  </a:lnTo>
                  <a:lnTo>
                    <a:pt x="592" y="140"/>
                  </a:lnTo>
                  <a:lnTo>
                    <a:pt x="576" y="116"/>
                  </a:lnTo>
                  <a:lnTo>
                    <a:pt x="558" y="94"/>
                  </a:lnTo>
                  <a:lnTo>
                    <a:pt x="538" y="74"/>
                  </a:lnTo>
                  <a:lnTo>
                    <a:pt x="518" y="58"/>
                  </a:lnTo>
                  <a:lnTo>
                    <a:pt x="496" y="46"/>
                  </a:lnTo>
                  <a:lnTo>
                    <a:pt x="474" y="36"/>
                  </a:lnTo>
                  <a:lnTo>
                    <a:pt x="450" y="30"/>
                  </a:lnTo>
                  <a:lnTo>
                    <a:pt x="424" y="28"/>
                  </a:lnTo>
                  <a:lnTo>
                    <a:pt x="424" y="28"/>
                  </a:lnTo>
                  <a:lnTo>
                    <a:pt x="384" y="28"/>
                  </a:lnTo>
                  <a:lnTo>
                    <a:pt x="368" y="26"/>
                  </a:lnTo>
                  <a:lnTo>
                    <a:pt x="352" y="24"/>
                  </a:lnTo>
                  <a:lnTo>
                    <a:pt x="338" y="20"/>
                  </a:lnTo>
                  <a:lnTo>
                    <a:pt x="324" y="16"/>
                  </a:lnTo>
                  <a:lnTo>
                    <a:pt x="312" y="8"/>
                  </a:lnTo>
                  <a:lnTo>
                    <a:pt x="300" y="0"/>
                  </a:lnTo>
                  <a:lnTo>
                    <a:pt x="318" y="26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6496050" y="5124450"/>
              <a:ext cx="438150" cy="479425"/>
            </a:xfrm>
            <a:custGeom>
              <a:avLst/>
              <a:gdLst>
                <a:gd name="T0" fmla="*/ 276 w 276"/>
                <a:gd name="T1" fmla="*/ 210 h 302"/>
                <a:gd name="T2" fmla="*/ 186 w 276"/>
                <a:gd name="T3" fmla="*/ 0 h 302"/>
                <a:gd name="T4" fmla="*/ 0 w 276"/>
                <a:gd name="T5" fmla="*/ 76 h 302"/>
                <a:gd name="T6" fmla="*/ 186 w 276"/>
                <a:gd name="T7" fmla="*/ 302 h 302"/>
                <a:gd name="T8" fmla="*/ 186 w 276"/>
                <a:gd name="T9" fmla="*/ 302 h 302"/>
                <a:gd name="T10" fmla="*/ 204 w 276"/>
                <a:gd name="T11" fmla="*/ 282 h 302"/>
                <a:gd name="T12" fmla="*/ 220 w 276"/>
                <a:gd name="T13" fmla="*/ 266 h 302"/>
                <a:gd name="T14" fmla="*/ 248 w 276"/>
                <a:gd name="T15" fmla="*/ 240 h 302"/>
                <a:gd name="T16" fmla="*/ 268 w 276"/>
                <a:gd name="T17" fmla="*/ 222 h 302"/>
                <a:gd name="T18" fmla="*/ 274 w 276"/>
                <a:gd name="T19" fmla="*/ 216 h 302"/>
                <a:gd name="T20" fmla="*/ 276 w 276"/>
                <a:gd name="T21" fmla="*/ 210 h 302"/>
                <a:gd name="T22" fmla="*/ 276 w 276"/>
                <a:gd name="T23" fmla="*/ 2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6" h="302">
                  <a:moveTo>
                    <a:pt x="276" y="210"/>
                  </a:moveTo>
                  <a:lnTo>
                    <a:pt x="186" y="0"/>
                  </a:lnTo>
                  <a:lnTo>
                    <a:pt x="0" y="76"/>
                  </a:lnTo>
                  <a:lnTo>
                    <a:pt x="186" y="302"/>
                  </a:lnTo>
                  <a:lnTo>
                    <a:pt x="186" y="302"/>
                  </a:lnTo>
                  <a:lnTo>
                    <a:pt x="204" y="282"/>
                  </a:lnTo>
                  <a:lnTo>
                    <a:pt x="220" y="266"/>
                  </a:lnTo>
                  <a:lnTo>
                    <a:pt x="248" y="240"/>
                  </a:lnTo>
                  <a:lnTo>
                    <a:pt x="268" y="222"/>
                  </a:lnTo>
                  <a:lnTo>
                    <a:pt x="274" y="216"/>
                  </a:lnTo>
                  <a:lnTo>
                    <a:pt x="276" y="210"/>
                  </a:lnTo>
                  <a:lnTo>
                    <a:pt x="276" y="21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Rectangle 23"/>
            <p:cNvSpPr>
              <a:spLocks noChangeArrowheads="1"/>
            </p:cNvSpPr>
            <p:nvPr/>
          </p:nvSpPr>
          <p:spPr bwMode="auto">
            <a:xfrm>
              <a:off x="6416675" y="5994400"/>
              <a:ext cx="1588" cy="1588"/>
            </a:xfrm>
            <a:prstGeom prst="rect">
              <a:avLst/>
            </a:prstGeom>
            <a:solidFill>
              <a:srgbClr val="33333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3" name="椭圆形标注 32"/>
          <p:cNvSpPr/>
          <p:nvPr/>
        </p:nvSpPr>
        <p:spPr>
          <a:xfrm>
            <a:off x="481256" y="4414769"/>
            <a:ext cx="2238233" cy="2102513"/>
          </a:xfrm>
          <a:prstGeom prst="wedgeEllipseCallout">
            <a:avLst>
              <a:gd name="adj1" fmla="val 55386"/>
              <a:gd name="adj2" fmla="val -30323"/>
            </a:avLst>
          </a:prstGeom>
          <a:noFill/>
          <a:ln>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椭圆形标注 33"/>
          <p:cNvSpPr/>
          <p:nvPr/>
        </p:nvSpPr>
        <p:spPr>
          <a:xfrm>
            <a:off x="940129" y="1757493"/>
            <a:ext cx="2238233" cy="2102513"/>
          </a:xfrm>
          <a:prstGeom prst="wedgeEllipseCallout">
            <a:avLst>
              <a:gd name="adj1" fmla="val 60264"/>
              <a:gd name="adj2" fmla="val 22255"/>
            </a:avLst>
          </a:prstGeom>
          <a:no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形标注 34"/>
          <p:cNvSpPr/>
          <p:nvPr/>
        </p:nvSpPr>
        <p:spPr>
          <a:xfrm>
            <a:off x="4735721" y="520014"/>
            <a:ext cx="2238233" cy="2102513"/>
          </a:xfrm>
          <a:prstGeom prst="wedgeEllipseCallout">
            <a:avLst>
              <a:gd name="adj1" fmla="val 7215"/>
              <a:gd name="adj2" fmla="val 62500"/>
            </a:avLst>
          </a:prstGeom>
          <a:noFill/>
          <a:ln>
            <a:solidFill>
              <a:srgbClr val="EE90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形标注 35"/>
          <p:cNvSpPr/>
          <p:nvPr/>
        </p:nvSpPr>
        <p:spPr>
          <a:xfrm>
            <a:off x="8800188" y="4291937"/>
            <a:ext cx="2238233" cy="2102513"/>
          </a:xfrm>
          <a:prstGeom prst="wedgeEllipseCallout">
            <a:avLst>
              <a:gd name="adj1" fmla="val -55589"/>
              <a:gd name="adj2" fmla="val -23832"/>
            </a:avLst>
          </a:prstGeom>
          <a:noFill/>
          <a:ln>
            <a:solidFill>
              <a:srgbClr val="5B9BD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形标注 36"/>
          <p:cNvSpPr/>
          <p:nvPr/>
        </p:nvSpPr>
        <p:spPr>
          <a:xfrm>
            <a:off x="8945952" y="1757493"/>
            <a:ext cx="2238233" cy="2102513"/>
          </a:xfrm>
          <a:prstGeom prst="wedgeEllipseCallout">
            <a:avLst>
              <a:gd name="adj1" fmla="val -59858"/>
              <a:gd name="adj2" fmla="val 28746"/>
            </a:avLst>
          </a:prstGeom>
          <a:no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文本框 37"/>
          <p:cNvSpPr txBox="1"/>
          <p:nvPr/>
        </p:nvSpPr>
        <p:spPr>
          <a:xfrm>
            <a:off x="1137308" y="4710609"/>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01</a:t>
            </a:r>
            <a:endParaRPr lang="zh-CN" altLang="en-US" sz="4400" dirty="0">
              <a:solidFill>
                <a:srgbClr val="4BB0D0"/>
              </a:solidFill>
              <a:ea typeface="MS Gothic" panose="020B0609070205080204" pitchFamily="49" charset="-128"/>
            </a:endParaRPr>
          </a:p>
        </p:txBody>
      </p:sp>
      <p:sp>
        <p:nvSpPr>
          <p:cNvPr id="39" name="矩形 38"/>
          <p:cNvSpPr/>
          <p:nvPr/>
        </p:nvSpPr>
        <p:spPr>
          <a:xfrm>
            <a:off x="1046374" y="5495428"/>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40" name="文本框 39"/>
          <p:cNvSpPr txBox="1"/>
          <p:nvPr/>
        </p:nvSpPr>
        <p:spPr>
          <a:xfrm>
            <a:off x="9513025" y="4710609"/>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05</a:t>
            </a:r>
            <a:endParaRPr lang="zh-CN" altLang="en-US" sz="4400" dirty="0">
              <a:solidFill>
                <a:srgbClr val="4BB0D0"/>
              </a:solidFill>
              <a:ea typeface="MS Gothic" panose="020B0609070205080204" pitchFamily="49" charset="-128"/>
            </a:endParaRPr>
          </a:p>
        </p:txBody>
      </p:sp>
      <p:sp>
        <p:nvSpPr>
          <p:cNvPr id="41" name="矩形 40"/>
          <p:cNvSpPr/>
          <p:nvPr/>
        </p:nvSpPr>
        <p:spPr>
          <a:xfrm>
            <a:off x="9422091" y="5495428"/>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42" name="文本框 41"/>
          <p:cNvSpPr txBox="1"/>
          <p:nvPr/>
        </p:nvSpPr>
        <p:spPr>
          <a:xfrm>
            <a:off x="1601332" y="2032048"/>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02</a:t>
            </a:r>
            <a:endParaRPr lang="zh-CN" altLang="en-US" sz="4400" dirty="0">
              <a:solidFill>
                <a:srgbClr val="A6BABA"/>
              </a:solidFill>
              <a:ea typeface="MS Gothic" panose="020B0609070205080204" pitchFamily="49" charset="-128"/>
            </a:endParaRPr>
          </a:p>
        </p:txBody>
      </p:sp>
      <p:sp>
        <p:nvSpPr>
          <p:cNvPr id="43" name="矩形 42"/>
          <p:cNvSpPr/>
          <p:nvPr/>
        </p:nvSpPr>
        <p:spPr>
          <a:xfrm>
            <a:off x="1510398" y="2816867"/>
            <a:ext cx="1107996" cy="646331"/>
          </a:xfrm>
          <a:prstGeom prst="rect">
            <a:avLst/>
          </a:prstGeom>
        </p:spPr>
        <p:txBody>
          <a:bodyPr wrap="none">
            <a:spAutoFit/>
          </a:bodyPr>
          <a:lstStyle/>
          <a:p>
            <a:r>
              <a:rPr lang="zh-CN" altLang="en-US" dirty="0">
                <a:solidFill>
                  <a:srgbClr val="A6BABA"/>
                </a:solidFill>
              </a:rPr>
              <a:t>内容</a:t>
            </a:r>
            <a:r>
              <a:rPr lang="zh-CN" altLang="en-US" dirty="0" smtClean="0">
                <a:solidFill>
                  <a:srgbClr val="A6BABA"/>
                </a:solidFill>
              </a:rPr>
              <a:t>说明</a:t>
            </a:r>
            <a:endParaRPr lang="en-US" altLang="zh-CN" dirty="0" smtClean="0">
              <a:solidFill>
                <a:srgbClr val="A6BABA"/>
              </a:solidFill>
            </a:endParaRPr>
          </a:p>
          <a:p>
            <a:r>
              <a:rPr lang="zh-CN" altLang="en-US" dirty="0" smtClean="0">
                <a:solidFill>
                  <a:srgbClr val="A6BABA"/>
                </a:solidFill>
              </a:rPr>
              <a:t>内容</a:t>
            </a:r>
            <a:r>
              <a:rPr lang="zh-CN" altLang="en-US" dirty="0">
                <a:solidFill>
                  <a:srgbClr val="A6BABA"/>
                </a:solidFill>
              </a:rPr>
              <a:t>说明</a:t>
            </a:r>
          </a:p>
        </p:txBody>
      </p:sp>
      <p:sp>
        <p:nvSpPr>
          <p:cNvPr id="44" name="文本框 43"/>
          <p:cNvSpPr txBox="1"/>
          <p:nvPr/>
        </p:nvSpPr>
        <p:spPr>
          <a:xfrm>
            <a:off x="9642612" y="2032048"/>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04</a:t>
            </a:r>
            <a:endParaRPr lang="zh-CN" altLang="en-US" sz="4400" dirty="0">
              <a:solidFill>
                <a:srgbClr val="A6BABA"/>
              </a:solidFill>
              <a:ea typeface="MS Gothic" panose="020B0609070205080204" pitchFamily="49" charset="-128"/>
            </a:endParaRPr>
          </a:p>
        </p:txBody>
      </p:sp>
      <p:sp>
        <p:nvSpPr>
          <p:cNvPr id="45" name="矩形 44"/>
          <p:cNvSpPr/>
          <p:nvPr/>
        </p:nvSpPr>
        <p:spPr>
          <a:xfrm>
            <a:off x="9551678" y="2816867"/>
            <a:ext cx="1107996" cy="646331"/>
          </a:xfrm>
          <a:prstGeom prst="rect">
            <a:avLst/>
          </a:prstGeom>
        </p:spPr>
        <p:txBody>
          <a:bodyPr wrap="none">
            <a:spAutoFit/>
          </a:bodyPr>
          <a:lstStyle/>
          <a:p>
            <a:r>
              <a:rPr lang="zh-CN" altLang="en-US" dirty="0">
                <a:solidFill>
                  <a:srgbClr val="A6BABA"/>
                </a:solidFill>
              </a:rPr>
              <a:t>内容</a:t>
            </a:r>
            <a:r>
              <a:rPr lang="zh-CN" altLang="en-US" dirty="0" smtClean="0">
                <a:solidFill>
                  <a:srgbClr val="A6BABA"/>
                </a:solidFill>
              </a:rPr>
              <a:t>说明</a:t>
            </a:r>
            <a:endParaRPr lang="en-US" altLang="zh-CN" dirty="0" smtClean="0">
              <a:solidFill>
                <a:srgbClr val="A6BABA"/>
              </a:solidFill>
            </a:endParaRPr>
          </a:p>
          <a:p>
            <a:r>
              <a:rPr lang="zh-CN" altLang="en-US" dirty="0" smtClean="0">
                <a:solidFill>
                  <a:srgbClr val="A6BABA"/>
                </a:solidFill>
              </a:rPr>
              <a:t>内容</a:t>
            </a:r>
            <a:r>
              <a:rPr lang="zh-CN" altLang="en-US" dirty="0">
                <a:solidFill>
                  <a:srgbClr val="A6BABA"/>
                </a:solidFill>
              </a:rPr>
              <a:t>说明</a:t>
            </a:r>
          </a:p>
        </p:txBody>
      </p:sp>
      <p:sp>
        <p:nvSpPr>
          <p:cNvPr id="46" name="文本框 45"/>
          <p:cNvSpPr txBox="1"/>
          <p:nvPr/>
        </p:nvSpPr>
        <p:spPr>
          <a:xfrm>
            <a:off x="5423038" y="817465"/>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03</a:t>
            </a:r>
            <a:endParaRPr lang="zh-CN" altLang="en-US" sz="4400" dirty="0">
              <a:solidFill>
                <a:srgbClr val="EE9065"/>
              </a:solidFill>
              <a:ea typeface="MS Gothic" panose="020B0609070205080204" pitchFamily="49" charset="-128"/>
            </a:endParaRPr>
          </a:p>
        </p:txBody>
      </p:sp>
      <p:sp>
        <p:nvSpPr>
          <p:cNvPr id="47" name="矩形 46"/>
          <p:cNvSpPr/>
          <p:nvPr/>
        </p:nvSpPr>
        <p:spPr>
          <a:xfrm>
            <a:off x="5332104" y="1602284"/>
            <a:ext cx="1107996" cy="646331"/>
          </a:xfrm>
          <a:prstGeom prst="rect">
            <a:avLst/>
          </a:prstGeom>
        </p:spPr>
        <p:txBody>
          <a:bodyPr wrap="none">
            <a:spAutoFit/>
          </a:bodyPr>
          <a:lstStyle/>
          <a:p>
            <a:r>
              <a:rPr lang="zh-CN" altLang="en-US" dirty="0">
                <a:solidFill>
                  <a:srgbClr val="EE9065"/>
                </a:solidFill>
              </a:rPr>
              <a:t>内容</a:t>
            </a:r>
            <a:r>
              <a:rPr lang="zh-CN" altLang="en-US" dirty="0" smtClean="0">
                <a:solidFill>
                  <a:srgbClr val="EE9065"/>
                </a:solidFill>
              </a:rPr>
              <a:t>说明</a:t>
            </a:r>
            <a:endParaRPr lang="en-US" altLang="zh-CN" dirty="0" smtClean="0">
              <a:solidFill>
                <a:srgbClr val="EE9065"/>
              </a:solidFill>
            </a:endParaRPr>
          </a:p>
          <a:p>
            <a:r>
              <a:rPr lang="zh-CN" altLang="en-US" dirty="0" smtClean="0">
                <a:solidFill>
                  <a:srgbClr val="EE9065"/>
                </a:solidFill>
              </a:rPr>
              <a:t>内容</a:t>
            </a:r>
            <a:r>
              <a:rPr lang="zh-CN" altLang="en-US" dirty="0">
                <a:solidFill>
                  <a:srgbClr val="EE9065"/>
                </a:solidFill>
              </a:rPr>
              <a:t>说明</a:t>
            </a:r>
          </a:p>
        </p:txBody>
      </p:sp>
    </p:spTree>
    <p:extLst>
      <p:ext uri="{BB962C8B-B14F-4D97-AF65-F5344CB8AC3E}">
        <p14:creationId xmlns:p14="http://schemas.microsoft.com/office/powerpoint/2010/main" xmlns="" val="359502732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圆角矩形 7"/>
          <p:cNvSpPr/>
          <p:nvPr/>
        </p:nvSpPr>
        <p:spPr>
          <a:xfrm>
            <a:off x="5500044" y="3681479"/>
            <a:ext cx="5950428" cy="1159200"/>
          </a:xfrm>
          <a:prstGeom prst="roundRect">
            <a:avLst>
              <a:gd name="adj" fmla="val 8426"/>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圆角矩形 8"/>
          <p:cNvSpPr/>
          <p:nvPr/>
        </p:nvSpPr>
        <p:spPr>
          <a:xfrm>
            <a:off x="5500044" y="5342228"/>
            <a:ext cx="5950428" cy="1159200"/>
          </a:xfrm>
          <a:prstGeom prst="roundRect">
            <a:avLst>
              <a:gd name="adj" fmla="val 8426"/>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圆角矩形 6"/>
          <p:cNvSpPr/>
          <p:nvPr/>
        </p:nvSpPr>
        <p:spPr>
          <a:xfrm>
            <a:off x="5500044" y="2019869"/>
            <a:ext cx="5950428" cy="1159200"/>
          </a:xfrm>
          <a:prstGeom prst="roundRect">
            <a:avLst>
              <a:gd name="adj" fmla="val 8426"/>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椭圆 3"/>
          <p:cNvSpPr/>
          <p:nvPr/>
        </p:nvSpPr>
        <p:spPr>
          <a:xfrm>
            <a:off x="4940484" y="2019869"/>
            <a:ext cx="1160060" cy="1160060"/>
          </a:xfrm>
          <a:prstGeom prst="ellipse">
            <a:avLst/>
          </a:prstGeom>
          <a:solidFill>
            <a:srgbClr val="EE9065"/>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p:nvSpPr>
        <p:spPr>
          <a:xfrm>
            <a:off x="4940484" y="3680619"/>
            <a:ext cx="1160060" cy="1160060"/>
          </a:xfrm>
          <a:prstGeom prst="ellipse">
            <a:avLst/>
          </a:prstGeom>
          <a:solidFill>
            <a:srgbClr val="4BB0D0"/>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4940484" y="5341368"/>
            <a:ext cx="1160060" cy="1160060"/>
          </a:xfrm>
          <a:prstGeom prst="ellipse">
            <a:avLst/>
          </a:prstGeom>
          <a:solidFill>
            <a:srgbClr val="A6BABA"/>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p:cNvGrpSpPr/>
          <p:nvPr/>
        </p:nvGrpSpPr>
        <p:grpSpPr>
          <a:xfrm>
            <a:off x="657225" y="1874838"/>
            <a:ext cx="3163888" cy="4876800"/>
            <a:chOff x="657225" y="1874838"/>
            <a:chExt cx="3163888" cy="4876800"/>
          </a:xfrm>
          <a:solidFill>
            <a:schemeClr val="tx1">
              <a:lumMod val="50000"/>
              <a:lumOff val="50000"/>
            </a:schemeClr>
          </a:solidFill>
        </p:grpSpPr>
        <p:sp>
          <p:nvSpPr>
            <p:cNvPr id="12" name="Freeform 5"/>
            <p:cNvSpPr>
              <a:spLocks/>
            </p:cNvSpPr>
            <p:nvPr/>
          </p:nvSpPr>
          <p:spPr bwMode="auto">
            <a:xfrm>
              <a:off x="657225" y="4291013"/>
              <a:ext cx="3163888" cy="2460625"/>
            </a:xfrm>
            <a:custGeom>
              <a:avLst/>
              <a:gdLst>
                <a:gd name="T0" fmla="*/ 1601 w 1993"/>
                <a:gd name="T1" fmla="*/ 388 h 1550"/>
                <a:gd name="T2" fmla="*/ 1504 w 1993"/>
                <a:gd name="T3" fmla="*/ 364 h 1550"/>
                <a:gd name="T4" fmla="*/ 1417 w 1993"/>
                <a:gd name="T5" fmla="*/ 318 h 1550"/>
                <a:gd name="T6" fmla="*/ 1348 w 1993"/>
                <a:gd name="T7" fmla="*/ 251 h 1550"/>
                <a:gd name="T8" fmla="*/ 1304 w 1993"/>
                <a:gd name="T9" fmla="*/ 168 h 1550"/>
                <a:gd name="T10" fmla="*/ 1287 w 1993"/>
                <a:gd name="T11" fmla="*/ 76 h 1550"/>
                <a:gd name="T12" fmla="*/ 1286 w 1993"/>
                <a:gd name="T13" fmla="*/ 20 h 1550"/>
                <a:gd name="T14" fmla="*/ 1249 w 1993"/>
                <a:gd name="T15" fmla="*/ 26 h 1550"/>
                <a:gd name="T16" fmla="*/ 1147 w 1993"/>
                <a:gd name="T17" fmla="*/ 85 h 1550"/>
                <a:gd name="T18" fmla="*/ 1036 w 1993"/>
                <a:gd name="T19" fmla="*/ 111 h 1550"/>
                <a:gd name="T20" fmla="*/ 959 w 1993"/>
                <a:gd name="T21" fmla="*/ 111 h 1550"/>
                <a:gd name="T22" fmla="*/ 848 w 1993"/>
                <a:gd name="T23" fmla="*/ 85 h 1550"/>
                <a:gd name="T24" fmla="*/ 746 w 1993"/>
                <a:gd name="T25" fmla="*/ 26 h 1550"/>
                <a:gd name="T26" fmla="*/ 711 w 1993"/>
                <a:gd name="T27" fmla="*/ 20 h 1550"/>
                <a:gd name="T28" fmla="*/ 702 w 1993"/>
                <a:gd name="T29" fmla="*/ 76 h 1550"/>
                <a:gd name="T30" fmla="*/ 695 w 1993"/>
                <a:gd name="T31" fmla="*/ 139 h 1550"/>
                <a:gd name="T32" fmla="*/ 659 w 1993"/>
                <a:gd name="T33" fmla="*/ 226 h 1550"/>
                <a:gd name="T34" fmla="*/ 600 w 1993"/>
                <a:gd name="T35" fmla="*/ 298 h 1550"/>
                <a:gd name="T36" fmla="*/ 519 w 1993"/>
                <a:gd name="T37" fmla="*/ 351 h 1550"/>
                <a:gd name="T38" fmla="*/ 425 w 1993"/>
                <a:gd name="T39" fmla="*/ 383 h 1550"/>
                <a:gd name="T40" fmla="*/ 355 w 1993"/>
                <a:gd name="T41" fmla="*/ 390 h 1550"/>
                <a:gd name="T42" fmla="*/ 301 w 1993"/>
                <a:gd name="T43" fmla="*/ 395 h 1550"/>
                <a:gd name="T44" fmla="*/ 251 w 1993"/>
                <a:gd name="T45" fmla="*/ 414 h 1550"/>
                <a:gd name="T46" fmla="*/ 203 w 1993"/>
                <a:gd name="T47" fmla="*/ 443 h 1550"/>
                <a:gd name="T48" fmla="*/ 131 w 1993"/>
                <a:gd name="T49" fmla="*/ 514 h 1550"/>
                <a:gd name="T50" fmla="*/ 61 w 1993"/>
                <a:gd name="T51" fmla="*/ 626 h 1550"/>
                <a:gd name="T52" fmla="*/ 17 w 1993"/>
                <a:gd name="T53" fmla="*/ 767 h 1550"/>
                <a:gd name="T54" fmla="*/ 0 w 1993"/>
                <a:gd name="T55" fmla="*/ 924 h 1550"/>
                <a:gd name="T56" fmla="*/ 2 w 1993"/>
                <a:gd name="T57" fmla="*/ 1295 h 1550"/>
                <a:gd name="T58" fmla="*/ 31 w 1993"/>
                <a:gd name="T59" fmla="*/ 1367 h 1550"/>
                <a:gd name="T60" fmla="*/ 89 w 1993"/>
                <a:gd name="T61" fmla="*/ 1423 h 1550"/>
                <a:gd name="T62" fmla="*/ 172 w 1993"/>
                <a:gd name="T63" fmla="*/ 1467 h 1550"/>
                <a:gd name="T64" fmla="*/ 273 w 1993"/>
                <a:gd name="T65" fmla="*/ 1500 h 1550"/>
                <a:gd name="T66" fmla="*/ 388 w 1993"/>
                <a:gd name="T67" fmla="*/ 1522 h 1550"/>
                <a:gd name="T68" fmla="*/ 635 w 1993"/>
                <a:gd name="T69" fmla="*/ 1546 h 1550"/>
                <a:gd name="T70" fmla="*/ 870 w 1993"/>
                <a:gd name="T71" fmla="*/ 1550 h 1550"/>
                <a:gd name="T72" fmla="*/ 1125 w 1993"/>
                <a:gd name="T73" fmla="*/ 1550 h 1550"/>
                <a:gd name="T74" fmla="*/ 1358 w 1993"/>
                <a:gd name="T75" fmla="*/ 1546 h 1550"/>
                <a:gd name="T76" fmla="*/ 1605 w 1993"/>
                <a:gd name="T77" fmla="*/ 1522 h 1550"/>
                <a:gd name="T78" fmla="*/ 1720 w 1993"/>
                <a:gd name="T79" fmla="*/ 1500 h 1550"/>
                <a:gd name="T80" fmla="*/ 1821 w 1993"/>
                <a:gd name="T81" fmla="*/ 1467 h 1550"/>
                <a:gd name="T82" fmla="*/ 1904 w 1993"/>
                <a:gd name="T83" fmla="*/ 1423 h 1550"/>
                <a:gd name="T84" fmla="*/ 1962 w 1993"/>
                <a:gd name="T85" fmla="*/ 1367 h 1550"/>
                <a:gd name="T86" fmla="*/ 1991 w 1993"/>
                <a:gd name="T87" fmla="*/ 1295 h 1550"/>
                <a:gd name="T88" fmla="*/ 1993 w 1993"/>
                <a:gd name="T89" fmla="*/ 924 h 1550"/>
                <a:gd name="T90" fmla="*/ 1978 w 1993"/>
                <a:gd name="T91" fmla="*/ 767 h 1550"/>
                <a:gd name="T92" fmla="*/ 1932 w 1993"/>
                <a:gd name="T93" fmla="*/ 626 h 1550"/>
                <a:gd name="T94" fmla="*/ 1864 w 1993"/>
                <a:gd name="T95" fmla="*/ 514 h 1550"/>
                <a:gd name="T96" fmla="*/ 1792 w 1993"/>
                <a:gd name="T97" fmla="*/ 443 h 1550"/>
                <a:gd name="T98" fmla="*/ 1744 w 1993"/>
                <a:gd name="T99" fmla="*/ 414 h 1550"/>
                <a:gd name="T100" fmla="*/ 1692 w 1993"/>
                <a:gd name="T101" fmla="*/ 395 h 1550"/>
                <a:gd name="T102" fmla="*/ 1638 w 1993"/>
                <a:gd name="T103" fmla="*/ 39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93" h="1550">
                  <a:moveTo>
                    <a:pt x="1638" y="390"/>
                  </a:moveTo>
                  <a:lnTo>
                    <a:pt x="1638" y="390"/>
                  </a:lnTo>
                  <a:lnTo>
                    <a:pt x="1601" y="388"/>
                  </a:lnTo>
                  <a:lnTo>
                    <a:pt x="1568" y="383"/>
                  </a:lnTo>
                  <a:lnTo>
                    <a:pt x="1535" y="375"/>
                  </a:lnTo>
                  <a:lnTo>
                    <a:pt x="1504" y="364"/>
                  </a:lnTo>
                  <a:lnTo>
                    <a:pt x="1472" y="351"/>
                  </a:lnTo>
                  <a:lnTo>
                    <a:pt x="1443" y="336"/>
                  </a:lnTo>
                  <a:lnTo>
                    <a:pt x="1417" y="318"/>
                  </a:lnTo>
                  <a:lnTo>
                    <a:pt x="1391" y="298"/>
                  </a:lnTo>
                  <a:lnTo>
                    <a:pt x="1369" y="275"/>
                  </a:lnTo>
                  <a:lnTo>
                    <a:pt x="1348" y="251"/>
                  </a:lnTo>
                  <a:lnTo>
                    <a:pt x="1332" y="226"/>
                  </a:lnTo>
                  <a:lnTo>
                    <a:pt x="1315" y="198"/>
                  </a:lnTo>
                  <a:lnTo>
                    <a:pt x="1304" y="168"/>
                  </a:lnTo>
                  <a:lnTo>
                    <a:pt x="1295" y="139"/>
                  </a:lnTo>
                  <a:lnTo>
                    <a:pt x="1289" y="107"/>
                  </a:lnTo>
                  <a:lnTo>
                    <a:pt x="1287" y="76"/>
                  </a:lnTo>
                  <a:lnTo>
                    <a:pt x="1287" y="76"/>
                  </a:lnTo>
                  <a:lnTo>
                    <a:pt x="1287" y="39"/>
                  </a:lnTo>
                  <a:lnTo>
                    <a:pt x="1286" y="20"/>
                  </a:lnTo>
                  <a:lnTo>
                    <a:pt x="1280" y="0"/>
                  </a:lnTo>
                  <a:lnTo>
                    <a:pt x="1280" y="0"/>
                  </a:lnTo>
                  <a:lnTo>
                    <a:pt x="1249" y="26"/>
                  </a:lnTo>
                  <a:lnTo>
                    <a:pt x="1215" y="50"/>
                  </a:lnTo>
                  <a:lnTo>
                    <a:pt x="1182" y="68"/>
                  </a:lnTo>
                  <a:lnTo>
                    <a:pt x="1147" y="85"/>
                  </a:lnTo>
                  <a:lnTo>
                    <a:pt x="1110" y="96"/>
                  </a:lnTo>
                  <a:lnTo>
                    <a:pt x="1073" y="105"/>
                  </a:lnTo>
                  <a:lnTo>
                    <a:pt x="1036" y="111"/>
                  </a:lnTo>
                  <a:lnTo>
                    <a:pt x="999" y="113"/>
                  </a:lnTo>
                  <a:lnTo>
                    <a:pt x="999" y="113"/>
                  </a:lnTo>
                  <a:lnTo>
                    <a:pt x="959" y="111"/>
                  </a:lnTo>
                  <a:lnTo>
                    <a:pt x="922" y="105"/>
                  </a:lnTo>
                  <a:lnTo>
                    <a:pt x="883" y="96"/>
                  </a:lnTo>
                  <a:lnTo>
                    <a:pt x="848" y="85"/>
                  </a:lnTo>
                  <a:lnTo>
                    <a:pt x="813" y="68"/>
                  </a:lnTo>
                  <a:lnTo>
                    <a:pt x="778" y="50"/>
                  </a:lnTo>
                  <a:lnTo>
                    <a:pt x="746" y="26"/>
                  </a:lnTo>
                  <a:lnTo>
                    <a:pt x="717" y="0"/>
                  </a:lnTo>
                  <a:lnTo>
                    <a:pt x="717" y="0"/>
                  </a:lnTo>
                  <a:lnTo>
                    <a:pt x="711" y="20"/>
                  </a:lnTo>
                  <a:lnTo>
                    <a:pt x="707" y="39"/>
                  </a:lnTo>
                  <a:lnTo>
                    <a:pt x="704" y="56"/>
                  </a:lnTo>
                  <a:lnTo>
                    <a:pt x="702" y="76"/>
                  </a:lnTo>
                  <a:lnTo>
                    <a:pt x="702" y="76"/>
                  </a:lnTo>
                  <a:lnTo>
                    <a:pt x="700" y="107"/>
                  </a:lnTo>
                  <a:lnTo>
                    <a:pt x="695" y="139"/>
                  </a:lnTo>
                  <a:lnTo>
                    <a:pt x="687" y="168"/>
                  </a:lnTo>
                  <a:lnTo>
                    <a:pt x="674" y="198"/>
                  </a:lnTo>
                  <a:lnTo>
                    <a:pt x="659" y="226"/>
                  </a:lnTo>
                  <a:lnTo>
                    <a:pt x="643" y="251"/>
                  </a:lnTo>
                  <a:lnTo>
                    <a:pt x="622" y="275"/>
                  </a:lnTo>
                  <a:lnTo>
                    <a:pt x="600" y="298"/>
                  </a:lnTo>
                  <a:lnTo>
                    <a:pt x="574" y="318"/>
                  </a:lnTo>
                  <a:lnTo>
                    <a:pt x="549" y="336"/>
                  </a:lnTo>
                  <a:lnTo>
                    <a:pt x="519" y="351"/>
                  </a:lnTo>
                  <a:lnTo>
                    <a:pt x="489" y="364"/>
                  </a:lnTo>
                  <a:lnTo>
                    <a:pt x="458" y="375"/>
                  </a:lnTo>
                  <a:lnTo>
                    <a:pt x="425" y="383"/>
                  </a:lnTo>
                  <a:lnTo>
                    <a:pt x="390" y="388"/>
                  </a:lnTo>
                  <a:lnTo>
                    <a:pt x="355" y="390"/>
                  </a:lnTo>
                  <a:lnTo>
                    <a:pt x="355" y="390"/>
                  </a:lnTo>
                  <a:lnTo>
                    <a:pt x="336" y="390"/>
                  </a:lnTo>
                  <a:lnTo>
                    <a:pt x="320" y="392"/>
                  </a:lnTo>
                  <a:lnTo>
                    <a:pt x="301" y="395"/>
                  </a:lnTo>
                  <a:lnTo>
                    <a:pt x="284" y="401"/>
                  </a:lnTo>
                  <a:lnTo>
                    <a:pt x="268" y="407"/>
                  </a:lnTo>
                  <a:lnTo>
                    <a:pt x="251" y="414"/>
                  </a:lnTo>
                  <a:lnTo>
                    <a:pt x="235" y="421"/>
                  </a:lnTo>
                  <a:lnTo>
                    <a:pt x="218" y="432"/>
                  </a:lnTo>
                  <a:lnTo>
                    <a:pt x="203" y="443"/>
                  </a:lnTo>
                  <a:lnTo>
                    <a:pt x="187" y="455"/>
                  </a:lnTo>
                  <a:lnTo>
                    <a:pt x="159" y="482"/>
                  </a:lnTo>
                  <a:lnTo>
                    <a:pt x="131" y="514"/>
                  </a:lnTo>
                  <a:lnTo>
                    <a:pt x="105" y="547"/>
                  </a:lnTo>
                  <a:lnTo>
                    <a:pt x="83" y="586"/>
                  </a:lnTo>
                  <a:lnTo>
                    <a:pt x="61" y="626"/>
                  </a:lnTo>
                  <a:lnTo>
                    <a:pt x="44" y="671"/>
                  </a:lnTo>
                  <a:lnTo>
                    <a:pt x="30" y="719"/>
                  </a:lnTo>
                  <a:lnTo>
                    <a:pt x="17" y="767"/>
                  </a:lnTo>
                  <a:lnTo>
                    <a:pt x="7" y="817"/>
                  </a:lnTo>
                  <a:lnTo>
                    <a:pt x="2" y="870"/>
                  </a:lnTo>
                  <a:lnTo>
                    <a:pt x="0" y="924"/>
                  </a:lnTo>
                  <a:lnTo>
                    <a:pt x="0" y="1267"/>
                  </a:lnTo>
                  <a:lnTo>
                    <a:pt x="0" y="1267"/>
                  </a:lnTo>
                  <a:lnTo>
                    <a:pt x="2" y="1295"/>
                  </a:lnTo>
                  <a:lnTo>
                    <a:pt x="7" y="1321"/>
                  </a:lnTo>
                  <a:lnTo>
                    <a:pt x="18" y="1345"/>
                  </a:lnTo>
                  <a:lnTo>
                    <a:pt x="31" y="1367"/>
                  </a:lnTo>
                  <a:lnTo>
                    <a:pt x="48" y="1387"/>
                  </a:lnTo>
                  <a:lnTo>
                    <a:pt x="66" y="1406"/>
                  </a:lnTo>
                  <a:lnTo>
                    <a:pt x="89" y="1423"/>
                  </a:lnTo>
                  <a:lnTo>
                    <a:pt x="115" y="1439"/>
                  </a:lnTo>
                  <a:lnTo>
                    <a:pt x="142" y="1454"/>
                  </a:lnTo>
                  <a:lnTo>
                    <a:pt x="172" y="1467"/>
                  </a:lnTo>
                  <a:lnTo>
                    <a:pt x="205" y="1478"/>
                  </a:lnTo>
                  <a:lnTo>
                    <a:pt x="238" y="1489"/>
                  </a:lnTo>
                  <a:lnTo>
                    <a:pt x="273" y="1500"/>
                  </a:lnTo>
                  <a:lnTo>
                    <a:pt x="310" y="1508"/>
                  </a:lnTo>
                  <a:lnTo>
                    <a:pt x="349" y="1515"/>
                  </a:lnTo>
                  <a:lnTo>
                    <a:pt x="388" y="1522"/>
                  </a:lnTo>
                  <a:lnTo>
                    <a:pt x="469" y="1533"/>
                  </a:lnTo>
                  <a:lnTo>
                    <a:pt x="552" y="1541"/>
                  </a:lnTo>
                  <a:lnTo>
                    <a:pt x="635" y="1546"/>
                  </a:lnTo>
                  <a:lnTo>
                    <a:pt x="717" y="1548"/>
                  </a:lnTo>
                  <a:lnTo>
                    <a:pt x="796" y="1550"/>
                  </a:lnTo>
                  <a:lnTo>
                    <a:pt x="870" y="1550"/>
                  </a:lnTo>
                  <a:lnTo>
                    <a:pt x="999" y="1550"/>
                  </a:lnTo>
                  <a:lnTo>
                    <a:pt x="999" y="1550"/>
                  </a:lnTo>
                  <a:lnTo>
                    <a:pt x="1125" y="1550"/>
                  </a:lnTo>
                  <a:lnTo>
                    <a:pt x="1199" y="1550"/>
                  </a:lnTo>
                  <a:lnTo>
                    <a:pt x="1276" y="1548"/>
                  </a:lnTo>
                  <a:lnTo>
                    <a:pt x="1358" y="1546"/>
                  </a:lnTo>
                  <a:lnTo>
                    <a:pt x="1441" y="1541"/>
                  </a:lnTo>
                  <a:lnTo>
                    <a:pt x="1524" y="1533"/>
                  </a:lnTo>
                  <a:lnTo>
                    <a:pt x="1605" y="1522"/>
                  </a:lnTo>
                  <a:lnTo>
                    <a:pt x="1644" y="1515"/>
                  </a:lnTo>
                  <a:lnTo>
                    <a:pt x="1683" y="1508"/>
                  </a:lnTo>
                  <a:lnTo>
                    <a:pt x="1720" y="1500"/>
                  </a:lnTo>
                  <a:lnTo>
                    <a:pt x="1755" y="1489"/>
                  </a:lnTo>
                  <a:lnTo>
                    <a:pt x="1788" y="1478"/>
                  </a:lnTo>
                  <a:lnTo>
                    <a:pt x="1821" y="1467"/>
                  </a:lnTo>
                  <a:lnTo>
                    <a:pt x="1851" y="1454"/>
                  </a:lnTo>
                  <a:lnTo>
                    <a:pt x="1878" y="1439"/>
                  </a:lnTo>
                  <a:lnTo>
                    <a:pt x="1904" y="1423"/>
                  </a:lnTo>
                  <a:lnTo>
                    <a:pt x="1927" y="1406"/>
                  </a:lnTo>
                  <a:lnTo>
                    <a:pt x="1947" y="1387"/>
                  </a:lnTo>
                  <a:lnTo>
                    <a:pt x="1962" y="1367"/>
                  </a:lnTo>
                  <a:lnTo>
                    <a:pt x="1976" y="1345"/>
                  </a:lnTo>
                  <a:lnTo>
                    <a:pt x="1986" y="1321"/>
                  </a:lnTo>
                  <a:lnTo>
                    <a:pt x="1991" y="1295"/>
                  </a:lnTo>
                  <a:lnTo>
                    <a:pt x="1993" y="1267"/>
                  </a:lnTo>
                  <a:lnTo>
                    <a:pt x="1993" y="924"/>
                  </a:lnTo>
                  <a:lnTo>
                    <a:pt x="1993" y="924"/>
                  </a:lnTo>
                  <a:lnTo>
                    <a:pt x="1991" y="870"/>
                  </a:lnTo>
                  <a:lnTo>
                    <a:pt x="1986" y="817"/>
                  </a:lnTo>
                  <a:lnTo>
                    <a:pt x="1978" y="767"/>
                  </a:lnTo>
                  <a:lnTo>
                    <a:pt x="1965" y="719"/>
                  </a:lnTo>
                  <a:lnTo>
                    <a:pt x="1951" y="671"/>
                  </a:lnTo>
                  <a:lnTo>
                    <a:pt x="1932" y="626"/>
                  </a:lnTo>
                  <a:lnTo>
                    <a:pt x="1912" y="586"/>
                  </a:lnTo>
                  <a:lnTo>
                    <a:pt x="1890" y="547"/>
                  </a:lnTo>
                  <a:lnTo>
                    <a:pt x="1864" y="514"/>
                  </a:lnTo>
                  <a:lnTo>
                    <a:pt x="1836" y="482"/>
                  </a:lnTo>
                  <a:lnTo>
                    <a:pt x="1808" y="455"/>
                  </a:lnTo>
                  <a:lnTo>
                    <a:pt x="1792" y="443"/>
                  </a:lnTo>
                  <a:lnTo>
                    <a:pt x="1777" y="432"/>
                  </a:lnTo>
                  <a:lnTo>
                    <a:pt x="1760" y="421"/>
                  </a:lnTo>
                  <a:lnTo>
                    <a:pt x="1744" y="414"/>
                  </a:lnTo>
                  <a:lnTo>
                    <a:pt x="1727" y="407"/>
                  </a:lnTo>
                  <a:lnTo>
                    <a:pt x="1710" y="401"/>
                  </a:lnTo>
                  <a:lnTo>
                    <a:pt x="1692" y="395"/>
                  </a:lnTo>
                  <a:lnTo>
                    <a:pt x="1673" y="392"/>
                  </a:lnTo>
                  <a:lnTo>
                    <a:pt x="1657" y="390"/>
                  </a:lnTo>
                  <a:lnTo>
                    <a:pt x="1638" y="390"/>
                  </a:lnTo>
                  <a:lnTo>
                    <a:pt x="1638" y="3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
            <p:cNvSpPr>
              <a:spLocks/>
            </p:cNvSpPr>
            <p:nvPr/>
          </p:nvSpPr>
          <p:spPr bwMode="auto">
            <a:xfrm>
              <a:off x="1069975" y="1874838"/>
              <a:ext cx="2338388" cy="2135188"/>
            </a:xfrm>
            <a:custGeom>
              <a:avLst/>
              <a:gdLst>
                <a:gd name="T0" fmla="*/ 1469 w 1473"/>
                <a:gd name="T1" fmla="*/ 720 h 1345"/>
                <a:gd name="T2" fmla="*/ 1430 w 1473"/>
                <a:gd name="T3" fmla="*/ 584 h 1345"/>
                <a:gd name="T4" fmla="*/ 1382 w 1473"/>
                <a:gd name="T5" fmla="*/ 525 h 1345"/>
                <a:gd name="T6" fmla="*/ 1336 w 1473"/>
                <a:gd name="T7" fmla="*/ 519 h 1345"/>
                <a:gd name="T8" fmla="*/ 1321 w 1473"/>
                <a:gd name="T9" fmla="*/ 508 h 1345"/>
                <a:gd name="T10" fmla="*/ 1253 w 1473"/>
                <a:gd name="T11" fmla="*/ 408 h 1345"/>
                <a:gd name="T12" fmla="*/ 1179 w 1473"/>
                <a:gd name="T13" fmla="*/ 268 h 1345"/>
                <a:gd name="T14" fmla="*/ 1051 w 1473"/>
                <a:gd name="T15" fmla="*/ 124 h 1345"/>
                <a:gd name="T16" fmla="*/ 900 w 1473"/>
                <a:gd name="T17" fmla="*/ 31 h 1345"/>
                <a:gd name="T18" fmla="*/ 734 w 1473"/>
                <a:gd name="T19" fmla="*/ 0 h 1345"/>
                <a:gd name="T20" fmla="*/ 645 w 1473"/>
                <a:gd name="T21" fmla="*/ 9 h 1345"/>
                <a:gd name="T22" fmla="*/ 442 w 1473"/>
                <a:gd name="T23" fmla="*/ 105 h 1345"/>
                <a:gd name="T24" fmla="*/ 276 w 1473"/>
                <a:gd name="T25" fmla="*/ 294 h 1345"/>
                <a:gd name="T26" fmla="*/ 183 w 1473"/>
                <a:gd name="T27" fmla="*/ 499 h 1345"/>
                <a:gd name="T28" fmla="*/ 135 w 1473"/>
                <a:gd name="T29" fmla="*/ 519 h 1345"/>
                <a:gd name="T30" fmla="*/ 80 w 1473"/>
                <a:gd name="T31" fmla="*/ 532 h 1345"/>
                <a:gd name="T32" fmla="*/ 34 w 1473"/>
                <a:gd name="T33" fmla="*/ 600 h 1345"/>
                <a:gd name="T34" fmla="*/ 4 w 1473"/>
                <a:gd name="T35" fmla="*/ 717 h 1345"/>
                <a:gd name="T36" fmla="*/ 0 w 1473"/>
                <a:gd name="T37" fmla="*/ 833 h 1345"/>
                <a:gd name="T38" fmla="*/ 19 w 1473"/>
                <a:gd name="T39" fmla="*/ 964 h 1345"/>
                <a:gd name="T40" fmla="*/ 60 w 1473"/>
                <a:gd name="T41" fmla="*/ 1055 h 1345"/>
                <a:gd name="T42" fmla="*/ 115 w 1473"/>
                <a:gd name="T43" fmla="*/ 1088 h 1345"/>
                <a:gd name="T44" fmla="*/ 139 w 1473"/>
                <a:gd name="T45" fmla="*/ 1081 h 1345"/>
                <a:gd name="T46" fmla="*/ 178 w 1473"/>
                <a:gd name="T47" fmla="*/ 1038 h 1345"/>
                <a:gd name="T48" fmla="*/ 130 w 1473"/>
                <a:gd name="T49" fmla="*/ 996 h 1345"/>
                <a:gd name="T50" fmla="*/ 119 w 1473"/>
                <a:gd name="T51" fmla="*/ 643 h 1345"/>
                <a:gd name="T52" fmla="*/ 145 w 1473"/>
                <a:gd name="T53" fmla="*/ 584 h 1345"/>
                <a:gd name="T54" fmla="*/ 183 w 1473"/>
                <a:gd name="T55" fmla="*/ 556 h 1345"/>
                <a:gd name="T56" fmla="*/ 224 w 1473"/>
                <a:gd name="T57" fmla="*/ 532 h 1345"/>
                <a:gd name="T58" fmla="*/ 309 w 1473"/>
                <a:gd name="T59" fmla="*/ 340 h 1345"/>
                <a:gd name="T60" fmla="*/ 462 w 1473"/>
                <a:gd name="T61" fmla="*/ 157 h 1345"/>
                <a:gd name="T62" fmla="*/ 652 w 1473"/>
                <a:gd name="T63" fmla="*/ 63 h 1345"/>
                <a:gd name="T64" fmla="*/ 734 w 1473"/>
                <a:gd name="T65" fmla="*/ 54 h 1345"/>
                <a:gd name="T66" fmla="*/ 841 w 1473"/>
                <a:gd name="T67" fmla="*/ 67 h 1345"/>
                <a:gd name="T68" fmla="*/ 983 w 1473"/>
                <a:gd name="T69" fmla="*/ 135 h 1345"/>
                <a:gd name="T70" fmla="*/ 1160 w 1473"/>
                <a:gd name="T71" fmla="*/ 340 h 1345"/>
                <a:gd name="T72" fmla="*/ 1240 w 1473"/>
                <a:gd name="T73" fmla="*/ 532 h 1345"/>
                <a:gd name="T74" fmla="*/ 1299 w 1473"/>
                <a:gd name="T75" fmla="*/ 550 h 1345"/>
                <a:gd name="T76" fmla="*/ 1338 w 1473"/>
                <a:gd name="T77" fmla="*/ 589 h 1345"/>
                <a:gd name="T78" fmla="*/ 1353 w 1473"/>
                <a:gd name="T79" fmla="*/ 953 h 1345"/>
                <a:gd name="T80" fmla="*/ 1338 w 1473"/>
                <a:gd name="T81" fmla="*/ 1007 h 1345"/>
                <a:gd name="T82" fmla="*/ 1293 w 1473"/>
                <a:gd name="T83" fmla="*/ 1038 h 1345"/>
                <a:gd name="T84" fmla="*/ 1286 w 1473"/>
                <a:gd name="T85" fmla="*/ 1082 h 1345"/>
                <a:gd name="T86" fmla="*/ 1171 w 1473"/>
                <a:gd name="T87" fmla="*/ 1166 h 1345"/>
                <a:gd name="T88" fmla="*/ 1027 w 1473"/>
                <a:gd name="T89" fmla="*/ 1227 h 1345"/>
                <a:gd name="T90" fmla="*/ 863 w 1473"/>
                <a:gd name="T91" fmla="*/ 1258 h 1345"/>
                <a:gd name="T92" fmla="*/ 811 w 1473"/>
                <a:gd name="T93" fmla="*/ 1238 h 1345"/>
                <a:gd name="T94" fmla="*/ 675 w 1473"/>
                <a:gd name="T95" fmla="*/ 1236 h 1345"/>
                <a:gd name="T96" fmla="*/ 586 w 1473"/>
                <a:gd name="T97" fmla="*/ 1271 h 1345"/>
                <a:gd name="T98" fmla="*/ 579 w 1473"/>
                <a:gd name="T99" fmla="*/ 1291 h 1345"/>
                <a:gd name="T100" fmla="*/ 627 w 1473"/>
                <a:gd name="T101" fmla="*/ 1326 h 1345"/>
                <a:gd name="T102" fmla="*/ 734 w 1473"/>
                <a:gd name="T103" fmla="*/ 1345 h 1345"/>
                <a:gd name="T104" fmla="*/ 782 w 1473"/>
                <a:gd name="T105" fmla="*/ 1345 h 1345"/>
                <a:gd name="T106" fmla="*/ 880 w 1473"/>
                <a:gd name="T107" fmla="*/ 1310 h 1345"/>
                <a:gd name="T108" fmla="*/ 1022 w 1473"/>
                <a:gd name="T109" fmla="*/ 1282 h 1345"/>
                <a:gd name="T110" fmla="*/ 1183 w 1473"/>
                <a:gd name="T111" fmla="*/ 1217 h 1345"/>
                <a:gd name="T112" fmla="*/ 1316 w 1473"/>
                <a:gd name="T113" fmla="*/ 1129 h 1345"/>
                <a:gd name="T114" fmla="*/ 1380 w 1473"/>
                <a:gd name="T115" fmla="*/ 1082 h 1345"/>
                <a:gd name="T116" fmla="*/ 1428 w 1473"/>
                <a:gd name="T117" fmla="*/ 1022 h 1345"/>
                <a:gd name="T118" fmla="*/ 1463 w 1473"/>
                <a:gd name="T119" fmla="*/ 911 h 1345"/>
                <a:gd name="T120" fmla="*/ 1473 w 1473"/>
                <a:gd name="T121" fmla="*/ 804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3" h="1345">
                  <a:moveTo>
                    <a:pt x="1473" y="761"/>
                  </a:moveTo>
                  <a:lnTo>
                    <a:pt x="1473" y="761"/>
                  </a:lnTo>
                  <a:lnTo>
                    <a:pt x="1473" y="754"/>
                  </a:lnTo>
                  <a:lnTo>
                    <a:pt x="1473" y="754"/>
                  </a:lnTo>
                  <a:lnTo>
                    <a:pt x="1469" y="720"/>
                  </a:lnTo>
                  <a:lnTo>
                    <a:pt x="1463" y="691"/>
                  </a:lnTo>
                  <a:lnTo>
                    <a:pt x="1456" y="661"/>
                  </a:lnTo>
                  <a:lnTo>
                    <a:pt x="1449" y="634"/>
                  </a:lnTo>
                  <a:lnTo>
                    <a:pt x="1439" y="608"/>
                  </a:lnTo>
                  <a:lnTo>
                    <a:pt x="1430" y="584"/>
                  </a:lnTo>
                  <a:lnTo>
                    <a:pt x="1419" y="563"/>
                  </a:lnTo>
                  <a:lnTo>
                    <a:pt x="1408" y="547"/>
                  </a:lnTo>
                  <a:lnTo>
                    <a:pt x="1408" y="547"/>
                  </a:lnTo>
                  <a:lnTo>
                    <a:pt x="1395" y="534"/>
                  </a:lnTo>
                  <a:lnTo>
                    <a:pt x="1382" y="525"/>
                  </a:lnTo>
                  <a:lnTo>
                    <a:pt x="1371" y="521"/>
                  </a:lnTo>
                  <a:lnTo>
                    <a:pt x="1358" y="519"/>
                  </a:lnTo>
                  <a:lnTo>
                    <a:pt x="1358" y="519"/>
                  </a:lnTo>
                  <a:lnTo>
                    <a:pt x="1336" y="519"/>
                  </a:lnTo>
                  <a:lnTo>
                    <a:pt x="1336" y="519"/>
                  </a:lnTo>
                  <a:lnTo>
                    <a:pt x="1336" y="517"/>
                  </a:lnTo>
                  <a:lnTo>
                    <a:pt x="1334" y="515"/>
                  </a:lnTo>
                  <a:lnTo>
                    <a:pt x="1330" y="512"/>
                  </a:lnTo>
                  <a:lnTo>
                    <a:pt x="1325" y="510"/>
                  </a:lnTo>
                  <a:lnTo>
                    <a:pt x="1321" y="508"/>
                  </a:lnTo>
                  <a:lnTo>
                    <a:pt x="1321" y="508"/>
                  </a:lnTo>
                  <a:lnTo>
                    <a:pt x="1293" y="477"/>
                  </a:lnTo>
                  <a:lnTo>
                    <a:pt x="1264" y="441"/>
                  </a:lnTo>
                  <a:lnTo>
                    <a:pt x="1264" y="441"/>
                  </a:lnTo>
                  <a:lnTo>
                    <a:pt x="1253" y="408"/>
                  </a:lnTo>
                  <a:lnTo>
                    <a:pt x="1238" y="373"/>
                  </a:lnTo>
                  <a:lnTo>
                    <a:pt x="1220" y="336"/>
                  </a:lnTo>
                  <a:lnTo>
                    <a:pt x="1201" y="301"/>
                  </a:lnTo>
                  <a:lnTo>
                    <a:pt x="1201" y="301"/>
                  </a:lnTo>
                  <a:lnTo>
                    <a:pt x="1179" y="268"/>
                  </a:lnTo>
                  <a:lnTo>
                    <a:pt x="1157" y="235"/>
                  </a:lnTo>
                  <a:lnTo>
                    <a:pt x="1131" y="205"/>
                  </a:lnTo>
                  <a:lnTo>
                    <a:pt x="1105" y="175"/>
                  </a:lnTo>
                  <a:lnTo>
                    <a:pt x="1079" y="148"/>
                  </a:lnTo>
                  <a:lnTo>
                    <a:pt x="1051" y="124"/>
                  </a:lnTo>
                  <a:lnTo>
                    <a:pt x="1022" y="102"/>
                  </a:lnTo>
                  <a:lnTo>
                    <a:pt x="992" y="81"/>
                  </a:lnTo>
                  <a:lnTo>
                    <a:pt x="963" y="63"/>
                  </a:lnTo>
                  <a:lnTo>
                    <a:pt x="931" y="46"/>
                  </a:lnTo>
                  <a:lnTo>
                    <a:pt x="900" y="31"/>
                  </a:lnTo>
                  <a:lnTo>
                    <a:pt x="867" y="20"/>
                  </a:lnTo>
                  <a:lnTo>
                    <a:pt x="835" y="11"/>
                  </a:lnTo>
                  <a:lnTo>
                    <a:pt x="802" y="6"/>
                  </a:lnTo>
                  <a:lnTo>
                    <a:pt x="769" y="2"/>
                  </a:lnTo>
                  <a:lnTo>
                    <a:pt x="734" y="0"/>
                  </a:lnTo>
                  <a:lnTo>
                    <a:pt x="734" y="0"/>
                  </a:lnTo>
                  <a:lnTo>
                    <a:pt x="712" y="0"/>
                  </a:lnTo>
                  <a:lnTo>
                    <a:pt x="689" y="2"/>
                  </a:lnTo>
                  <a:lnTo>
                    <a:pt x="667" y="6"/>
                  </a:lnTo>
                  <a:lnTo>
                    <a:pt x="645" y="9"/>
                  </a:lnTo>
                  <a:lnTo>
                    <a:pt x="603" y="20"/>
                  </a:lnTo>
                  <a:lnTo>
                    <a:pt x="560" y="35"/>
                  </a:lnTo>
                  <a:lnTo>
                    <a:pt x="519" y="55"/>
                  </a:lnTo>
                  <a:lnTo>
                    <a:pt x="479" y="78"/>
                  </a:lnTo>
                  <a:lnTo>
                    <a:pt x="442" y="105"/>
                  </a:lnTo>
                  <a:lnTo>
                    <a:pt x="405" y="137"/>
                  </a:lnTo>
                  <a:lnTo>
                    <a:pt x="370" y="170"/>
                  </a:lnTo>
                  <a:lnTo>
                    <a:pt x="337" y="209"/>
                  </a:lnTo>
                  <a:lnTo>
                    <a:pt x="305" y="249"/>
                  </a:lnTo>
                  <a:lnTo>
                    <a:pt x="276" y="294"/>
                  </a:lnTo>
                  <a:lnTo>
                    <a:pt x="250" y="340"/>
                  </a:lnTo>
                  <a:lnTo>
                    <a:pt x="226" y="390"/>
                  </a:lnTo>
                  <a:lnTo>
                    <a:pt x="204" y="443"/>
                  </a:lnTo>
                  <a:lnTo>
                    <a:pt x="183" y="499"/>
                  </a:lnTo>
                  <a:lnTo>
                    <a:pt x="183" y="499"/>
                  </a:lnTo>
                  <a:lnTo>
                    <a:pt x="170" y="501"/>
                  </a:lnTo>
                  <a:lnTo>
                    <a:pt x="156" y="504"/>
                  </a:lnTo>
                  <a:lnTo>
                    <a:pt x="145" y="512"/>
                  </a:lnTo>
                  <a:lnTo>
                    <a:pt x="135" y="519"/>
                  </a:lnTo>
                  <a:lnTo>
                    <a:pt x="135" y="519"/>
                  </a:lnTo>
                  <a:lnTo>
                    <a:pt x="115" y="519"/>
                  </a:lnTo>
                  <a:lnTo>
                    <a:pt x="115" y="519"/>
                  </a:lnTo>
                  <a:lnTo>
                    <a:pt x="102" y="521"/>
                  </a:lnTo>
                  <a:lnTo>
                    <a:pt x="91" y="525"/>
                  </a:lnTo>
                  <a:lnTo>
                    <a:pt x="80" y="532"/>
                  </a:lnTo>
                  <a:lnTo>
                    <a:pt x="69" y="541"/>
                  </a:lnTo>
                  <a:lnTo>
                    <a:pt x="60" y="552"/>
                  </a:lnTo>
                  <a:lnTo>
                    <a:pt x="50" y="567"/>
                  </a:lnTo>
                  <a:lnTo>
                    <a:pt x="41" y="582"/>
                  </a:lnTo>
                  <a:lnTo>
                    <a:pt x="34" y="600"/>
                  </a:lnTo>
                  <a:lnTo>
                    <a:pt x="26" y="621"/>
                  </a:lnTo>
                  <a:lnTo>
                    <a:pt x="19" y="643"/>
                  </a:lnTo>
                  <a:lnTo>
                    <a:pt x="13" y="665"/>
                  </a:lnTo>
                  <a:lnTo>
                    <a:pt x="8" y="691"/>
                  </a:lnTo>
                  <a:lnTo>
                    <a:pt x="4" y="717"/>
                  </a:lnTo>
                  <a:lnTo>
                    <a:pt x="2" y="744"/>
                  </a:lnTo>
                  <a:lnTo>
                    <a:pt x="0" y="774"/>
                  </a:lnTo>
                  <a:lnTo>
                    <a:pt x="0" y="804"/>
                  </a:lnTo>
                  <a:lnTo>
                    <a:pt x="0" y="804"/>
                  </a:lnTo>
                  <a:lnTo>
                    <a:pt x="0" y="833"/>
                  </a:lnTo>
                  <a:lnTo>
                    <a:pt x="2" y="861"/>
                  </a:lnTo>
                  <a:lnTo>
                    <a:pt x="4" y="889"/>
                  </a:lnTo>
                  <a:lnTo>
                    <a:pt x="8" y="916"/>
                  </a:lnTo>
                  <a:lnTo>
                    <a:pt x="13" y="940"/>
                  </a:lnTo>
                  <a:lnTo>
                    <a:pt x="19" y="964"/>
                  </a:lnTo>
                  <a:lnTo>
                    <a:pt x="26" y="986"/>
                  </a:lnTo>
                  <a:lnTo>
                    <a:pt x="34" y="1007"/>
                  </a:lnTo>
                  <a:lnTo>
                    <a:pt x="41" y="1025"/>
                  </a:lnTo>
                  <a:lnTo>
                    <a:pt x="50" y="1040"/>
                  </a:lnTo>
                  <a:lnTo>
                    <a:pt x="60" y="1055"/>
                  </a:lnTo>
                  <a:lnTo>
                    <a:pt x="69" y="1066"/>
                  </a:lnTo>
                  <a:lnTo>
                    <a:pt x="80" y="1075"/>
                  </a:lnTo>
                  <a:lnTo>
                    <a:pt x="91" y="1082"/>
                  </a:lnTo>
                  <a:lnTo>
                    <a:pt x="102" y="1086"/>
                  </a:lnTo>
                  <a:lnTo>
                    <a:pt x="115" y="1088"/>
                  </a:lnTo>
                  <a:lnTo>
                    <a:pt x="115" y="1088"/>
                  </a:lnTo>
                  <a:lnTo>
                    <a:pt x="130" y="1088"/>
                  </a:lnTo>
                  <a:lnTo>
                    <a:pt x="135" y="1084"/>
                  </a:lnTo>
                  <a:lnTo>
                    <a:pt x="139" y="1081"/>
                  </a:lnTo>
                  <a:lnTo>
                    <a:pt x="139" y="1081"/>
                  </a:lnTo>
                  <a:lnTo>
                    <a:pt x="148" y="1075"/>
                  </a:lnTo>
                  <a:lnTo>
                    <a:pt x="157" y="1066"/>
                  </a:lnTo>
                  <a:lnTo>
                    <a:pt x="169" y="1055"/>
                  </a:lnTo>
                  <a:lnTo>
                    <a:pt x="178" y="1038"/>
                  </a:lnTo>
                  <a:lnTo>
                    <a:pt x="178" y="1038"/>
                  </a:lnTo>
                  <a:lnTo>
                    <a:pt x="167" y="1033"/>
                  </a:lnTo>
                  <a:lnTo>
                    <a:pt x="156" y="1025"/>
                  </a:lnTo>
                  <a:lnTo>
                    <a:pt x="145" y="1016"/>
                  </a:lnTo>
                  <a:lnTo>
                    <a:pt x="135" y="1007"/>
                  </a:lnTo>
                  <a:lnTo>
                    <a:pt x="130" y="996"/>
                  </a:lnTo>
                  <a:lnTo>
                    <a:pt x="124" y="983"/>
                  </a:lnTo>
                  <a:lnTo>
                    <a:pt x="120" y="970"/>
                  </a:lnTo>
                  <a:lnTo>
                    <a:pt x="119" y="953"/>
                  </a:lnTo>
                  <a:lnTo>
                    <a:pt x="119" y="643"/>
                  </a:lnTo>
                  <a:lnTo>
                    <a:pt x="119" y="643"/>
                  </a:lnTo>
                  <a:lnTo>
                    <a:pt x="120" y="630"/>
                  </a:lnTo>
                  <a:lnTo>
                    <a:pt x="124" y="617"/>
                  </a:lnTo>
                  <a:lnTo>
                    <a:pt x="130" y="604"/>
                  </a:lnTo>
                  <a:lnTo>
                    <a:pt x="135" y="593"/>
                  </a:lnTo>
                  <a:lnTo>
                    <a:pt x="145" y="584"/>
                  </a:lnTo>
                  <a:lnTo>
                    <a:pt x="156" y="574"/>
                  </a:lnTo>
                  <a:lnTo>
                    <a:pt x="167" y="567"/>
                  </a:lnTo>
                  <a:lnTo>
                    <a:pt x="178" y="563"/>
                  </a:lnTo>
                  <a:lnTo>
                    <a:pt x="178" y="563"/>
                  </a:lnTo>
                  <a:lnTo>
                    <a:pt x="183" y="556"/>
                  </a:lnTo>
                  <a:lnTo>
                    <a:pt x="193" y="550"/>
                  </a:lnTo>
                  <a:lnTo>
                    <a:pt x="202" y="549"/>
                  </a:lnTo>
                  <a:lnTo>
                    <a:pt x="213" y="547"/>
                  </a:lnTo>
                  <a:lnTo>
                    <a:pt x="224" y="547"/>
                  </a:lnTo>
                  <a:lnTo>
                    <a:pt x="224" y="532"/>
                  </a:lnTo>
                  <a:lnTo>
                    <a:pt x="224" y="532"/>
                  </a:lnTo>
                  <a:lnTo>
                    <a:pt x="241" y="480"/>
                  </a:lnTo>
                  <a:lnTo>
                    <a:pt x="261" y="432"/>
                  </a:lnTo>
                  <a:lnTo>
                    <a:pt x="285" y="384"/>
                  </a:lnTo>
                  <a:lnTo>
                    <a:pt x="309" y="340"/>
                  </a:lnTo>
                  <a:lnTo>
                    <a:pt x="337" y="297"/>
                  </a:lnTo>
                  <a:lnTo>
                    <a:pt x="364" y="259"/>
                  </a:lnTo>
                  <a:lnTo>
                    <a:pt x="396" y="222"/>
                  </a:lnTo>
                  <a:lnTo>
                    <a:pt x="429" y="188"/>
                  </a:lnTo>
                  <a:lnTo>
                    <a:pt x="462" y="157"/>
                  </a:lnTo>
                  <a:lnTo>
                    <a:pt x="499" y="131"/>
                  </a:lnTo>
                  <a:lnTo>
                    <a:pt x="536" y="107"/>
                  </a:lnTo>
                  <a:lnTo>
                    <a:pt x="573" y="89"/>
                  </a:lnTo>
                  <a:lnTo>
                    <a:pt x="612" y="74"/>
                  </a:lnTo>
                  <a:lnTo>
                    <a:pt x="652" y="63"/>
                  </a:lnTo>
                  <a:lnTo>
                    <a:pt x="673" y="57"/>
                  </a:lnTo>
                  <a:lnTo>
                    <a:pt x="693" y="55"/>
                  </a:lnTo>
                  <a:lnTo>
                    <a:pt x="713" y="54"/>
                  </a:lnTo>
                  <a:lnTo>
                    <a:pt x="734" y="54"/>
                  </a:lnTo>
                  <a:lnTo>
                    <a:pt x="734" y="54"/>
                  </a:lnTo>
                  <a:lnTo>
                    <a:pt x="756" y="54"/>
                  </a:lnTo>
                  <a:lnTo>
                    <a:pt x="778" y="55"/>
                  </a:lnTo>
                  <a:lnTo>
                    <a:pt x="798" y="57"/>
                  </a:lnTo>
                  <a:lnTo>
                    <a:pt x="821" y="63"/>
                  </a:lnTo>
                  <a:lnTo>
                    <a:pt x="841" y="67"/>
                  </a:lnTo>
                  <a:lnTo>
                    <a:pt x="861" y="74"/>
                  </a:lnTo>
                  <a:lnTo>
                    <a:pt x="883" y="81"/>
                  </a:lnTo>
                  <a:lnTo>
                    <a:pt x="904" y="89"/>
                  </a:lnTo>
                  <a:lnTo>
                    <a:pt x="944" y="111"/>
                  </a:lnTo>
                  <a:lnTo>
                    <a:pt x="983" y="135"/>
                  </a:lnTo>
                  <a:lnTo>
                    <a:pt x="1020" y="164"/>
                  </a:lnTo>
                  <a:lnTo>
                    <a:pt x="1057" y="198"/>
                  </a:lnTo>
                  <a:lnTo>
                    <a:pt x="1057" y="198"/>
                  </a:lnTo>
                  <a:lnTo>
                    <a:pt x="1109" y="268"/>
                  </a:lnTo>
                  <a:lnTo>
                    <a:pt x="1160" y="340"/>
                  </a:lnTo>
                  <a:lnTo>
                    <a:pt x="1160" y="340"/>
                  </a:lnTo>
                  <a:lnTo>
                    <a:pt x="1184" y="388"/>
                  </a:lnTo>
                  <a:lnTo>
                    <a:pt x="1205" y="436"/>
                  </a:lnTo>
                  <a:lnTo>
                    <a:pt x="1223" y="484"/>
                  </a:lnTo>
                  <a:lnTo>
                    <a:pt x="1240" y="532"/>
                  </a:lnTo>
                  <a:lnTo>
                    <a:pt x="1245" y="547"/>
                  </a:lnTo>
                  <a:lnTo>
                    <a:pt x="1258" y="547"/>
                  </a:lnTo>
                  <a:lnTo>
                    <a:pt x="1258" y="547"/>
                  </a:lnTo>
                  <a:lnTo>
                    <a:pt x="1279" y="549"/>
                  </a:lnTo>
                  <a:lnTo>
                    <a:pt x="1299" y="550"/>
                  </a:lnTo>
                  <a:lnTo>
                    <a:pt x="1299" y="550"/>
                  </a:lnTo>
                  <a:lnTo>
                    <a:pt x="1310" y="558"/>
                  </a:lnTo>
                  <a:lnTo>
                    <a:pt x="1319" y="567"/>
                  </a:lnTo>
                  <a:lnTo>
                    <a:pt x="1328" y="578"/>
                  </a:lnTo>
                  <a:lnTo>
                    <a:pt x="1338" y="589"/>
                  </a:lnTo>
                  <a:lnTo>
                    <a:pt x="1343" y="602"/>
                  </a:lnTo>
                  <a:lnTo>
                    <a:pt x="1349" y="615"/>
                  </a:lnTo>
                  <a:lnTo>
                    <a:pt x="1353" y="628"/>
                  </a:lnTo>
                  <a:lnTo>
                    <a:pt x="1353" y="643"/>
                  </a:lnTo>
                  <a:lnTo>
                    <a:pt x="1353" y="953"/>
                  </a:lnTo>
                  <a:lnTo>
                    <a:pt x="1353" y="953"/>
                  </a:lnTo>
                  <a:lnTo>
                    <a:pt x="1351" y="974"/>
                  </a:lnTo>
                  <a:lnTo>
                    <a:pt x="1347" y="992"/>
                  </a:lnTo>
                  <a:lnTo>
                    <a:pt x="1341" y="999"/>
                  </a:lnTo>
                  <a:lnTo>
                    <a:pt x="1338" y="1007"/>
                  </a:lnTo>
                  <a:lnTo>
                    <a:pt x="1323" y="1022"/>
                  </a:lnTo>
                  <a:lnTo>
                    <a:pt x="1323" y="1022"/>
                  </a:lnTo>
                  <a:lnTo>
                    <a:pt x="1312" y="1029"/>
                  </a:lnTo>
                  <a:lnTo>
                    <a:pt x="1293" y="1038"/>
                  </a:lnTo>
                  <a:lnTo>
                    <a:pt x="1293" y="1038"/>
                  </a:lnTo>
                  <a:lnTo>
                    <a:pt x="1299" y="1051"/>
                  </a:lnTo>
                  <a:lnTo>
                    <a:pt x="1301" y="1057"/>
                  </a:lnTo>
                  <a:lnTo>
                    <a:pt x="1306" y="1062"/>
                  </a:lnTo>
                  <a:lnTo>
                    <a:pt x="1306" y="1062"/>
                  </a:lnTo>
                  <a:lnTo>
                    <a:pt x="1286" y="1082"/>
                  </a:lnTo>
                  <a:lnTo>
                    <a:pt x="1266" y="1101"/>
                  </a:lnTo>
                  <a:lnTo>
                    <a:pt x="1245" y="1119"/>
                  </a:lnTo>
                  <a:lnTo>
                    <a:pt x="1221" y="1136"/>
                  </a:lnTo>
                  <a:lnTo>
                    <a:pt x="1197" y="1151"/>
                  </a:lnTo>
                  <a:lnTo>
                    <a:pt x="1171" y="1166"/>
                  </a:lnTo>
                  <a:lnTo>
                    <a:pt x="1146" y="1180"/>
                  </a:lnTo>
                  <a:lnTo>
                    <a:pt x="1118" y="1193"/>
                  </a:lnTo>
                  <a:lnTo>
                    <a:pt x="1088" y="1204"/>
                  </a:lnTo>
                  <a:lnTo>
                    <a:pt x="1059" y="1215"/>
                  </a:lnTo>
                  <a:lnTo>
                    <a:pt x="1027" y="1227"/>
                  </a:lnTo>
                  <a:lnTo>
                    <a:pt x="996" y="1234"/>
                  </a:lnTo>
                  <a:lnTo>
                    <a:pt x="965" y="1241"/>
                  </a:lnTo>
                  <a:lnTo>
                    <a:pt x="931" y="1249"/>
                  </a:lnTo>
                  <a:lnTo>
                    <a:pt x="898" y="1254"/>
                  </a:lnTo>
                  <a:lnTo>
                    <a:pt x="863" y="1258"/>
                  </a:lnTo>
                  <a:lnTo>
                    <a:pt x="863" y="1258"/>
                  </a:lnTo>
                  <a:lnTo>
                    <a:pt x="854" y="1251"/>
                  </a:lnTo>
                  <a:lnTo>
                    <a:pt x="841" y="1245"/>
                  </a:lnTo>
                  <a:lnTo>
                    <a:pt x="826" y="1241"/>
                  </a:lnTo>
                  <a:lnTo>
                    <a:pt x="811" y="1238"/>
                  </a:lnTo>
                  <a:lnTo>
                    <a:pt x="774" y="1234"/>
                  </a:lnTo>
                  <a:lnTo>
                    <a:pt x="734" y="1232"/>
                  </a:lnTo>
                  <a:lnTo>
                    <a:pt x="734" y="1232"/>
                  </a:lnTo>
                  <a:lnTo>
                    <a:pt x="704" y="1232"/>
                  </a:lnTo>
                  <a:lnTo>
                    <a:pt x="675" y="1236"/>
                  </a:lnTo>
                  <a:lnTo>
                    <a:pt x="649" y="1241"/>
                  </a:lnTo>
                  <a:lnTo>
                    <a:pt x="627" y="1249"/>
                  </a:lnTo>
                  <a:lnTo>
                    <a:pt x="606" y="1256"/>
                  </a:lnTo>
                  <a:lnTo>
                    <a:pt x="592" y="1265"/>
                  </a:lnTo>
                  <a:lnTo>
                    <a:pt x="586" y="1271"/>
                  </a:lnTo>
                  <a:lnTo>
                    <a:pt x="582" y="1275"/>
                  </a:lnTo>
                  <a:lnTo>
                    <a:pt x="579" y="1280"/>
                  </a:lnTo>
                  <a:lnTo>
                    <a:pt x="579" y="1286"/>
                  </a:lnTo>
                  <a:lnTo>
                    <a:pt x="579" y="1286"/>
                  </a:lnTo>
                  <a:lnTo>
                    <a:pt x="579" y="1291"/>
                  </a:lnTo>
                  <a:lnTo>
                    <a:pt x="582" y="1297"/>
                  </a:lnTo>
                  <a:lnTo>
                    <a:pt x="586" y="1302"/>
                  </a:lnTo>
                  <a:lnTo>
                    <a:pt x="592" y="1308"/>
                  </a:lnTo>
                  <a:lnTo>
                    <a:pt x="606" y="1319"/>
                  </a:lnTo>
                  <a:lnTo>
                    <a:pt x="627" y="1326"/>
                  </a:lnTo>
                  <a:lnTo>
                    <a:pt x="649" y="1334"/>
                  </a:lnTo>
                  <a:lnTo>
                    <a:pt x="675" y="1339"/>
                  </a:lnTo>
                  <a:lnTo>
                    <a:pt x="704" y="1343"/>
                  </a:lnTo>
                  <a:lnTo>
                    <a:pt x="734" y="1345"/>
                  </a:lnTo>
                  <a:lnTo>
                    <a:pt x="734" y="1345"/>
                  </a:lnTo>
                  <a:lnTo>
                    <a:pt x="760" y="1343"/>
                  </a:lnTo>
                  <a:lnTo>
                    <a:pt x="782" y="1341"/>
                  </a:lnTo>
                  <a:lnTo>
                    <a:pt x="782" y="1345"/>
                  </a:lnTo>
                  <a:lnTo>
                    <a:pt x="782" y="1345"/>
                  </a:lnTo>
                  <a:lnTo>
                    <a:pt x="782" y="1345"/>
                  </a:lnTo>
                  <a:lnTo>
                    <a:pt x="797" y="1343"/>
                  </a:lnTo>
                  <a:lnTo>
                    <a:pt x="811" y="1339"/>
                  </a:lnTo>
                  <a:lnTo>
                    <a:pt x="837" y="1332"/>
                  </a:lnTo>
                  <a:lnTo>
                    <a:pt x="861" y="1321"/>
                  </a:lnTo>
                  <a:lnTo>
                    <a:pt x="880" y="1310"/>
                  </a:lnTo>
                  <a:lnTo>
                    <a:pt x="880" y="1310"/>
                  </a:lnTo>
                  <a:lnTo>
                    <a:pt x="917" y="1304"/>
                  </a:lnTo>
                  <a:lnTo>
                    <a:pt x="952" y="1299"/>
                  </a:lnTo>
                  <a:lnTo>
                    <a:pt x="987" y="1291"/>
                  </a:lnTo>
                  <a:lnTo>
                    <a:pt x="1022" y="1282"/>
                  </a:lnTo>
                  <a:lnTo>
                    <a:pt x="1055" y="1273"/>
                  </a:lnTo>
                  <a:lnTo>
                    <a:pt x="1088" y="1260"/>
                  </a:lnTo>
                  <a:lnTo>
                    <a:pt x="1122" y="1247"/>
                  </a:lnTo>
                  <a:lnTo>
                    <a:pt x="1153" y="1234"/>
                  </a:lnTo>
                  <a:lnTo>
                    <a:pt x="1183" y="1217"/>
                  </a:lnTo>
                  <a:lnTo>
                    <a:pt x="1212" y="1203"/>
                  </a:lnTo>
                  <a:lnTo>
                    <a:pt x="1240" y="1184"/>
                  </a:lnTo>
                  <a:lnTo>
                    <a:pt x="1266" y="1167"/>
                  </a:lnTo>
                  <a:lnTo>
                    <a:pt x="1292" y="1149"/>
                  </a:lnTo>
                  <a:lnTo>
                    <a:pt x="1316" y="1129"/>
                  </a:lnTo>
                  <a:lnTo>
                    <a:pt x="1338" y="1108"/>
                  </a:lnTo>
                  <a:lnTo>
                    <a:pt x="1358" y="1088"/>
                  </a:lnTo>
                  <a:lnTo>
                    <a:pt x="1358" y="1088"/>
                  </a:lnTo>
                  <a:lnTo>
                    <a:pt x="1369" y="1086"/>
                  </a:lnTo>
                  <a:lnTo>
                    <a:pt x="1380" y="1082"/>
                  </a:lnTo>
                  <a:lnTo>
                    <a:pt x="1391" y="1075"/>
                  </a:lnTo>
                  <a:lnTo>
                    <a:pt x="1401" y="1064"/>
                  </a:lnTo>
                  <a:lnTo>
                    <a:pt x="1410" y="1053"/>
                  </a:lnTo>
                  <a:lnTo>
                    <a:pt x="1419" y="1038"/>
                  </a:lnTo>
                  <a:lnTo>
                    <a:pt x="1428" y="1022"/>
                  </a:lnTo>
                  <a:lnTo>
                    <a:pt x="1437" y="1003"/>
                  </a:lnTo>
                  <a:lnTo>
                    <a:pt x="1445" y="981"/>
                  </a:lnTo>
                  <a:lnTo>
                    <a:pt x="1452" y="959"/>
                  </a:lnTo>
                  <a:lnTo>
                    <a:pt x="1458" y="937"/>
                  </a:lnTo>
                  <a:lnTo>
                    <a:pt x="1463" y="911"/>
                  </a:lnTo>
                  <a:lnTo>
                    <a:pt x="1467" y="885"/>
                  </a:lnTo>
                  <a:lnTo>
                    <a:pt x="1471" y="859"/>
                  </a:lnTo>
                  <a:lnTo>
                    <a:pt x="1473" y="831"/>
                  </a:lnTo>
                  <a:lnTo>
                    <a:pt x="1473" y="804"/>
                  </a:lnTo>
                  <a:lnTo>
                    <a:pt x="1473" y="804"/>
                  </a:lnTo>
                  <a:lnTo>
                    <a:pt x="1473" y="761"/>
                  </a:lnTo>
                  <a:lnTo>
                    <a:pt x="1473" y="7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7"/>
            <p:cNvSpPr>
              <a:spLocks/>
            </p:cNvSpPr>
            <p:nvPr/>
          </p:nvSpPr>
          <p:spPr bwMode="auto">
            <a:xfrm>
              <a:off x="1352550" y="2051051"/>
              <a:ext cx="1779588" cy="2301875"/>
            </a:xfrm>
            <a:custGeom>
              <a:avLst/>
              <a:gdLst>
                <a:gd name="T0" fmla="*/ 561 w 1121"/>
                <a:gd name="T1" fmla="*/ 1284 h 1450"/>
                <a:gd name="T2" fmla="*/ 452 w 1121"/>
                <a:gd name="T3" fmla="*/ 1271 h 1450"/>
                <a:gd name="T4" fmla="*/ 404 w 1121"/>
                <a:gd name="T5" fmla="*/ 1254 h 1450"/>
                <a:gd name="T6" fmla="*/ 369 w 1121"/>
                <a:gd name="T7" fmla="*/ 1226 h 1450"/>
                <a:gd name="T8" fmla="*/ 353 w 1121"/>
                <a:gd name="T9" fmla="*/ 1189 h 1450"/>
                <a:gd name="T10" fmla="*/ 353 w 1121"/>
                <a:gd name="T11" fmla="*/ 1160 h 1450"/>
                <a:gd name="T12" fmla="*/ 369 w 1121"/>
                <a:gd name="T13" fmla="*/ 1121 h 1450"/>
                <a:gd name="T14" fmla="*/ 404 w 1121"/>
                <a:gd name="T15" fmla="*/ 1093 h 1450"/>
                <a:gd name="T16" fmla="*/ 450 w 1121"/>
                <a:gd name="T17" fmla="*/ 1077 h 1450"/>
                <a:gd name="T18" fmla="*/ 556 w 1121"/>
                <a:gd name="T19" fmla="*/ 1064 h 1450"/>
                <a:gd name="T20" fmla="*/ 593 w 1121"/>
                <a:gd name="T21" fmla="*/ 1066 h 1450"/>
                <a:gd name="T22" fmla="*/ 694 w 1121"/>
                <a:gd name="T23" fmla="*/ 1088 h 1450"/>
                <a:gd name="T24" fmla="*/ 800 w 1121"/>
                <a:gd name="T25" fmla="*/ 1071 h 1450"/>
                <a:gd name="T26" fmla="*/ 942 w 1121"/>
                <a:gd name="T27" fmla="*/ 1021 h 1450"/>
                <a:gd name="T28" fmla="*/ 1056 w 1121"/>
                <a:gd name="T29" fmla="*/ 944 h 1450"/>
                <a:gd name="T30" fmla="*/ 1093 w 1121"/>
                <a:gd name="T31" fmla="*/ 879 h 1450"/>
                <a:gd name="T32" fmla="*/ 1106 w 1121"/>
                <a:gd name="T33" fmla="*/ 872 h 1450"/>
                <a:gd name="T34" fmla="*/ 1117 w 1121"/>
                <a:gd name="T35" fmla="*/ 859 h 1450"/>
                <a:gd name="T36" fmla="*/ 1121 w 1121"/>
                <a:gd name="T37" fmla="*/ 532 h 1450"/>
                <a:gd name="T38" fmla="*/ 1115 w 1121"/>
                <a:gd name="T39" fmla="*/ 510 h 1450"/>
                <a:gd name="T40" fmla="*/ 1101 w 1121"/>
                <a:gd name="T41" fmla="*/ 499 h 1450"/>
                <a:gd name="T42" fmla="*/ 1080 w 1121"/>
                <a:gd name="T43" fmla="*/ 497 h 1450"/>
                <a:gd name="T44" fmla="*/ 1008 w 1121"/>
                <a:gd name="T45" fmla="*/ 439 h 1450"/>
                <a:gd name="T46" fmla="*/ 958 w 1121"/>
                <a:gd name="T47" fmla="*/ 299 h 1450"/>
                <a:gd name="T48" fmla="*/ 914 w 1121"/>
                <a:gd name="T49" fmla="*/ 222 h 1450"/>
                <a:gd name="T50" fmla="*/ 853 w 1121"/>
                <a:gd name="T51" fmla="*/ 142 h 1450"/>
                <a:gd name="T52" fmla="*/ 805 w 1121"/>
                <a:gd name="T53" fmla="*/ 98 h 1450"/>
                <a:gd name="T54" fmla="*/ 700 w 1121"/>
                <a:gd name="T55" fmla="*/ 31 h 1450"/>
                <a:gd name="T56" fmla="*/ 593 w 1121"/>
                <a:gd name="T57" fmla="*/ 2 h 1450"/>
                <a:gd name="T58" fmla="*/ 521 w 1121"/>
                <a:gd name="T59" fmla="*/ 2 h 1450"/>
                <a:gd name="T60" fmla="*/ 415 w 1121"/>
                <a:gd name="T61" fmla="*/ 31 h 1450"/>
                <a:gd name="T62" fmla="*/ 317 w 1121"/>
                <a:gd name="T63" fmla="*/ 94 h 1450"/>
                <a:gd name="T64" fmla="*/ 231 w 1121"/>
                <a:gd name="T65" fmla="*/ 186 h 1450"/>
                <a:gd name="T66" fmla="*/ 159 w 1121"/>
                <a:gd name="T67" fmla="*/ 303 h 1450"/>
                <a:gd name="T68" fmla="*/ 107 w 1121"/>
                <a:gd name="T69" fmla="*/ 439 h 1450"/>
                <a:gd name="T70" fmla="*/ 35 w 1121"/>
                <a:gd name="T71" fmla="*/ 497 h 1450"/>
                <a:gd name="T72" fmla="*/ 11 w 1121"/>
                <a:gd name="T73" fmla="*/ 500 h 1450"/>
                <a:gd name="T74" fmla="*/ 0 w 1121"/>
                <a:gd name="T75" fmla="*/ 532 h 1450"/>
                <a:gd name="T76" fmla="*/ 2 w 1121"/>
                <a:gd name="T77" fmla="*/ 851 h 1450"/>
                <a:gd name="T78" fmla="*/ 16 w 1121"/>
                <a:gd name="T79" fmla="*/ 875 h 1450"/>
                <a:gd name="T80" fmla="*/ 59 w 1121"/>
                <a:gd name="T81" fmla="*/ 944 h 1450"/>
                <a:gd name="T82" fmla="*/ 90 w 1121"/>
                <a:gd name="T83" fmla="*/ 1049 h 1450"/>
                <a:gd name="T84" fmla="*/ 157 w 1121"/>
                <a:gd name="T85" fmla="*/ 1191 h 1450"/>
                <a:gd name="T86" fmla="*/ 245 w 1121"/>
                <a:gd name="T87" fmla="*/ 1306 h 1450"/>
                <a:gd name="T88" fmla="*/ 351 w 1121"/>
                <a:gd name="T89" fmla="*/ 1391 h 1450"/>
                <a:gd name="T90" fmla="*/ 430 w 1121"/>
                <a:gd name="T91" fmla="*/ 1428 h 1450"/>
                <a:gd name="T92" fmla="*/ 491 w 1121"/>
                <a:gd name="T93" fmla="*/ 1444 h 1450"/>
                <a:gd name="T94" fmla="*/ 556 w 1121"/>
                <a:gd name="T95" fmla="*/ 1450 h 1450"/>
                <a:gd name="T96" fmla="*/ 617 w 1121"/>
                <a:gd name="T97" fmla="*/ 1446 h 1450"/>
                <a:gd name="T98" fmla="*/ 703 w 1121"/>
                <a:gd name="T99" fmla="*/ 1422 h 1450"/>
                <a:gd name="T100" fmla="*/ 783 w 1121"/>
                <a:gd name="T101" fmla="*/ 1382 h 1450"/>
                <a:gd name="T102" fmla="*/ 855 w 1121"/>
                <a:gd name="T103" fmla="*/ 1324 h 1450"/>
                <a:gd name="T104" fmla="*/ 920 w 1121"/>
                <a:gd name="T105" fmla="*/ 1250 h 1450"/>
                <a:gd name="T106" fmla="*/ 955 w 1121"/>
                <a:gd name="T107" fmla="*/ 1193 h 1450"/>
                <a:gd name="T108" fmla="*/ 783 w 1121"/>
                <a:gd name="T109" fmla="*/ 1239 h 1450"/>
                <a:gd name="T110" fmla="*/ 700 w 1121"/>
                <a:gd name="T111" fmla="*/ 1262 h 1450"/>
                <a:gd name="T112" fmla="*/ 633 w 1121"/>
                <a:gd name="T113" fmla="*/ 128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1" h="1450">
                  <a:moveTo>
                    <a:pt x="633" y="1280"/>
                  </a:moveTo>
                  <a:lnTo>
                    <a:pt x="561" y="1284"/>
                  </a:lnTo>
                  <a:lnTo>
                    <a:pt x="561" y="1284"/>
                  </a:lnTo>
                  <a:lnTo>
                    <a:pt x="524" y="1282"/>
                  </a:lnTo>
                  <a:lnTo>
                    <a:pt x="487" y="1278"/>
                  </a:lnTo>
                  <a:lnTo>
                    <a:pt x="452" y="1271"/>
                  </a:lnTo>
                  <a:lnTo>
                    <a:pt x="436" y="1265"/>
                  </a:lnTo>
                  <a:lnTo>
                    <a:pt x="419" y="1260"/>
                  </a:lnTo>
                  <a:lnTo>
                    <a:pt x="404" y="1254"/>
                  </a:lnTo>
                  <a:lnTo>
                    <a:pt x="391" y="1247"/>
                  </a:lnTo>
                  <a:lnTo>
                    <a:pt x="380" y="1238"/>
                  </a:lnTo>
                  <a:lnTo>
                    <a:pt x="369" y="1226"/>
                  </a:lnTo>
                  <a:lnTo>
                    <a:pt x="362" y="1215"/>
                  </a:lnTo>
                  <a:lnTo>
                    <a:pt x="356" y="1204"/>
                  </a:lnTo>
                  <a:lnTo>
                    <a:pt x="353" y="1189"/>
                  </a:lnTo>
                  <a:lnTo>
                    <a:pt x="351" y="1175"/>
                  </a:lnTo>
                  <a:lnTo>
                    <a:pt x="351" y="1175"/>
                  </a:lnTo>
                  <a:lnTo>
                    <a:pt x="353" y="1160"/>
                  </a:lnTo>
                  <a:lnTo>
                    <a:pt x="356" y="1145"/>
                  </a:lnTo>
                  <a:lnTo>
                    <a:pt x="362" y="1132"/>
                  </a:lnTo>
                  <a:lnTo>
                    <a:pt x="369" y="1121"/>
                  </a:lnTo>
                  <a:lnTo>
                    <a:pt x="380" y="1110"/>
                  </a:lnTo>
                  <a:lnTo>
                    <a:pt x="391" y="1103"/>
                  </a:lnTo>
                  <a:lnTo>
                    <a:pt x="404" y="1093"/>
                  </a:lnTo>
                  <a:lnTo>
                    <a:pt x="419" y="1086"/>
                  </a:lnTo>
                  <a:lnTo>
                    <a:pt x="434" y="1080"/>
                  </a:lnTo>
                  <a:lnTo>
                    <a:pt x="450" y="1077"/>
                  </a:lnTo>
                  <a:lnTo>
                    <a:pt x="486" y="1069"/>
                  </a:lnTo>
                  <a:lnTo>
                    <a:pt x="521" y="1064"/>
                  </a:lnTo>
                  <a:lnTo>
                    <a:pt x="556" y="1064"/>
                  </a:lnTo>
                  <a:lnTo>
                    <a:pt x="556" y="1064"/>
                  </a:lnTo>
                  <a:lnTo>
                    <a:pt x="574" y="1064"/>
                  </a:lnTo>
                  <a:lnTo>
                    <a:pt x="593" y="1066"/>
                  </a:lnTo>
                  <a:lnTo>
                    <a:pt x="630" y="1071"/>
                  </a:lnTo>
                  <a:lnTo>
                    <a:pt x="665" y="1080"/>
                  </a:lnTo>
                  <a:lnTo>
                    <a:pt x="694" y="1088"/>
                  </a:lnTo>
                  <a:lnTo>
                    <a:pt x="694" y="1088"/>
                  </a:lnTo>
                  <a:lnTo>
                    <a:pt x="748" y="1082"/>
                  </a:lnTo>
                  <a:lnTo>
                    <a:pt x="800" y="1071"/>
                  </a:lnTo>
                  <a:lnTo>
                    <a:pt x="849" y="1058"/>
                  </a:lnTo>
                  <a:lnTo>
                    <a:pt x="897" y="1042"/>
                  </a:lnTo>
                  <a:lnTo>
                    <a:pt x="942" y="1021"/>
                  </a:lnTo>
                  <a:lnTo>
                    <a:pt x="982" y="997"/>
                  </a:lnTo>
                  <a:lnTo>
                    <a:pt x="1021" y="971"/>
                  </a:lnTo>
                  <a:lnTo>
                    <a:pt x="1056" y="944"/>
                  </a:lnTo>
                  <a:lnTo>
                    <a:pt x="1030" y="901"/>
                  </a:lnTo>
                  <a:lnTo>
                    <a:pt x="1093" y="879"/>
                  </a:lnTo>
                  <a:lnTo>
                    <a:pt x="1093" y="879"/>
                  </a:lnTo>
                  <a:lnTo>
                    <a:pt x="1099" y="877"/>
                  </a:lnTo>
                  <a:lnTo>
                    <a:pt x="1102" y="875"/>
                  </a:lnTo>
                  <a:lnTo>
                    <a:pt x="1106" y="872"/>
                  </a:lnTo>
                  <a:lnTo>
                    <a:pt x="1106" y="872"/>
                  </a:lnTo>
                  <a:lnTo>
                    <a:pt x="1112" y="864"/>
                  </a:lnTo>
                  <a:lnTo>
                    <a:pt x="1117" y="859"/>
                  </a:lnTo>
                  <a:lnTo>
                    <a:pt x="1119" y="851"/>
                  </a:lnTo>
                  <a:lnTo>
                    <a:pt x="1121" y="842"/>
                  </a:lnTo>
                  <a:lnTo>
                    <a:pt x="1121" y="532"/>
                  </a:lnTo>
                  <a:lnTo>
                    <a:pt x="1121" y="532"/>
                  </a:lnTo>
                  <a:lnTo>
                    <a:pt x="1119" y="519"/>
                  </a:lnTo>
                  <a:lnTo>
                    <a:pt x="1115" y="510"/>
                  </a:lnTo>
                  <a:lnTo>
                    <a:pt x="1112" y="504"/>
                  </a:lnTo>
                  <a:lnTo>
                    <a:pt x="1108" y="500"/>
                  </a:lnTo>
                  <a:lnTo>
                    <a:pt x="1101" y="499"/>
                  </a:lnTo>
                  <a:lnTo>
                    <a:pt x="1093" y="497"/>
                  </a:lnTo>
                  <a:lnTo>
                    <a:pt x="1093" y="497"/>
                  </a:lnTo>
                  <a:lnTo>
                    <a:pt x="1080" y="497"/>
                  </a:lnTo>
                  <a:lnTo>
                    <a:pt x="1034" y="497"/>
                  </a:lnTo>
                  <a:lnTo>
                    <a:pt x="1008" y="439"/>
                  </a:lnTo>
                  <a:lnTo>
                    <a:pt x="1008" y="439"/>
                  </a:lnTo>
                  <a:lnTo>
                    <a:pt x="995" y="393"/>
                  </a:lnTo>
                  <a:lnTo>
                    <a:pt x="979" y="345"/>
                  </a:lnTo>
                  <a:lnTo>
                    <a:pt x="958" y="299"/>
                  </a:lnTo>
                  <a:lnTo>
                    <a:pt x="936" y="255"/>
                  </a:lnTo>
                  <a:lnTo>
                    <a:pt x="936" y="255"/>
                  </a:lnTo>
                  <a:lnTo>
                    <a:pt x="914" y="222"/>
                  </a:lnTo>
                  <a:lnTo>
                    <a:pt x="892" y="190"/>
                  </a:lnTo>
                  <a:lnTo>
                    <a:pt x="868" y="157"/>
                  </a:lnTo>
                  <a:lnTo>
                    <a:pt x="853" y="142"/>
                  </a:lnTo>
                  <a:lnTo>
                    <a:pt x="838" y="129"/>
                  </a:lnTo>
                  <a:lnTo>
                    <a:pt x="838" y="129"/>
                  </a:lnTo>
                  <a:lnTo>
                    <a:pt x="805" y="98"/>
                  </a:lnTo>
                  <a:lnTo>
                    <a:pt x="772" y="72"/>
                  </a:lnTo>
                  <a:lnTo>
                    <a:pt x="737" y="50"/>
                  </a:lnTo>
                  <a:lnTo>
                    <a:pt x="700" y="31"/>
                  </a:lnTo>
                  <a:lnTo>
                    <a:pt x="665" y="18"/>
                  </a:lnTo>
                  <a:lnTo>
                    <a:pt x="628" y="7"/>
                  </a:lnTo>
                  <a:lnTo>
                    <a:pt x="593" y="2"/>
                  </a:lnTo>
                  <a:lnTo>
                    <a:pt x="556" y="0"/>
                  </a:lnTo>
                  <a:lnTo>
                    <a:pt x="556" y="0"/>
                  </a:lnTo>
                  <a:lnTo>
                    <a:pt x="521" y="2"/>
                  </a:lnTo>
                  <a:lnTo>
                    <a:pt x="486" y="7"/>
                  </a:lnTo>
                  <a:lnTo>
                    <a:pt x="450" y="18"/>
                  </a:lnTo>
                  <a:lnTo>
                    <a:pt x="415" y="31"/>
                  </a:lnTo>
                  <a:lnTo>
                    <a:pt x="382" y="50"/>
                  </a:lnTo>
                  <a:lnTo>
                    <a:pt x="349" y="70"/>
                  </a:lnTo>
                  <a:lnTo>
                    <a:pt x="317" y="94"/>
                  </a:lnTo>
                  <a:lnTo>
                    <a:pt x="286" y="122"/>
                  </a:lnTo>
                  <a:lnTo>
                    <a:pt x="257" y="151"/>
                  </a:lnTo>
                  <a:lnTo>
                    <a:pt x="231" y="186"/>
                  </a:lnTo>
                  <a:lnTo>
                    <a:pt x="205" y="222"/>
                  </a:lnTo>
                  <a:lnTo>
                    <a:pt x="181" y="260"/>
                  </a:lnTo>
                  <a:lnTo>
                    <a:pt x="159" y="303"/>
                  </a:lnTo>
                  <a:lnTo>
                    <a:pt x="138" y="345"/>
                  </a:lnTo>
                  <a:lnTo>
                    <a:pt x="122" y="391"/>
                  </a:lnTo>
                  <a:lnTo>
                    <a:pt x="107" y="439"/>
                  </a:lnTo>
                  <a:lnTo>
                    <a:pt x="87" y="497"/>
                  </a:lnTo>
                  <a:lnTo>
                    <a:pt x="35" y="497"/>
                  </a:lnTo>
                  <a:lnTo>
                    <a:pt x="35" y="497"/>
                  </a:lnTo>
                  <a:lnTo>
                    <a:pt x="22" y="497"/>
                  </a:lnTo>
                  <a:lnTo>
                    <a:pt x="22" y="497"/>
                  </a:lnTo>
                  <a:lnTo>
                    <a:pt x="11" y="500"/>
                  </a:lnTo>
                  <a:lnTo>
                    <a:pt x="5" y="510"/>
                  </a:lnTo>
                  <a:lnTo>
                    <a:pt x="2" y="519"/>
                  </a:lnTo>
                  <a:lnTo>
                    <a:pt x="0" y="532"/>
                  </a:lnTo>
                  <a:lnTo>
                    <a:pt x="0" y="842"/>
                  </a:lnTo>
                  <a:lnTo>
                    <a:pt x="0" y="842"/>
                  </a:lnTo>
                  <a:lnTo>
                    <a:pt x="2" y="851"/>
                  </a:lnTo>
                  <a:lnTo>
                    <a:pt x="5" y="863"/>
                  </a:lnTo>
                  <a:lnTo>
                    <a:pt x="11" y="872"/>
                  </a:lnTo>
                  <a:lnTo>
                    <a:pt x="16" y="875"/>
                  </a:lnTo>
                  <a:lnTo>
                    <a:pt x="22" y="879"/>
                  </a:lnTo>
                  <a:lnTo>
                    <a:pt x="87" y="901"/>
                  </a:lnTo>
                  <a:lnTo>
                    <a:pt x="59" y="944"/>
                  </a:lnTo>
                  <a:lnTo>
                    <a:pt x="59" y="944"/>
                  </a:lnTo>
                  <a:lnTo>
                    <a:pt x="74" y="997"/>
                  </a:lnTo>
                  <a:lnTo>
                    <a:pt x="90" y="1049"/>
                  </a:lnTo>
                  <a:lnTo>
                    <a:pt x="111" y="1099"/>
                  </a:lnTo>
                  <a:lnTo>
                    <a:pt x="133" y="1145"/>
                  </a:lnTo>
                  <a:lnTo>
                    <a:pt x="157" y="1191"/>
                  </a:lnTo>
                  <a:lnTo>
                    <a:pt x="184" y="1232"/>
                  </a:lnTo>
                  <a:lnTo>
                    <a:pt x="214" y="1271"/>
                  </a:lnTo>
                  <a:lnTo>
                    <a:pt x="245" y="1306"/>
                  </a:lnTo>
                  <a:lnTo>
                    <a:pt x="279" y="1339"/>
                  </a:lnTo>
                  <a:lnTo>
                    <a:pt x="314" y="1367"/>
                  </a:lnTo>
                  <a:lnTo>
                    <a:pt x="351" y="1391"/>
                  </a:lnTo>
                  <a:lnTo>
                    <a:pt x="389" y="1413"/>
                  </a:lnTo>
                  <a:lnTo>
                    <a:pt x="410" y="1420"/>
                  </a:lnTo>
                  <a:lnTo>
                    <a:pt x="430" y="1428"/>
                  </a:lnTo>
                  <a:lnTo>
                    <a:pt x="450" y="1435"/>
                  </a:lnTo>
                  <a:lnTo>
                    <a:pt x="471" y="1441"/>
                  </a:lnTo>
                  <a:lnTo>
                    <a:pt x="491" y="1444"/>
                  </a:lnTo>
                  <a:lnTo>
                    <a:pt x="513" y="1448"/>
                  </a:lnTo>
                  <a:lnTo>
                    <a:pt x="534" y="1450"/>
                  </a:lnTo>
                  <a:lnTo>
                    <a:pt x="556" y="1450"/>
                  </a:lnTo>
                  <a:lnTo>
                    <a:pt x="556" y="1450"/>
                  </a:lnTo>
                  <a:lnTo>
                    <a:pt x="587" y="1450"/>
                  </a:lnTo>
                  <a:lnTo>
                    <a:pt x="617" y="1446"/>
                  </a:lnTo>
                  <a:lnTo>
                    <a:pt x="646" y="1441"/>
                  </a:lnTo>
                  <a:lnTo>
                    <a:pt x="676" y="1433"/>
                  </a:lnTo>
                  <a:lnTo>
                    <a:pt x="703" y="1422"/>
                  </a:lnTo>
                  <a:lnTo>
                    <a:pt x="731" y="1411"/>
                  </a:lnTo>
                  <a:lnTo>
                    <a:pt x="757" y="1398"/>
                  </a:lnTo>
                  <a:lnTo>
                    <a:pt x="783" y="1382"/>
                  </a:lnTo>
                  <a:lnTo>
                    <a:pt x="809" y="1365"/>
                  </a:lnTo>
                  <a:lnTo>
                    <a:pt x="833" y="1345"/>
                  </a:lnTo>
                  <a:lnTo>
                    <a:pt x="855" y="1324"/>
                  </a:lnTo>
                  <a:lnTo>
                    <a:pt x="877" y="1302"/>
                  </a:lnTo>
                  <a:lnTo>
                    <a:pt x="899" y="1276"/>
                  </a:lnTo>
                  <a:lnTo>
                    <a:pt x="920" y="1250"/>
                  </a:lnTo>
                  <a:lnTo>
                    <a:pt x="938" y="1223"/>
                  </a:lnTo>
                  <a:lnTo>
                    <a:pt x="955" y="1193"/>
                  </a:lnTo>
                  <a:lnTo>
                    <a:pt x="955" y="1193"/>
                  </a:lnTo>
                  <a:lnTo>
                    <a:pt x="899" y="1212"/>
                  </a:lnTo>
                  <a:lnTo>
                    <a:pt x="842" y="1226"/>
                  </a:lnTo>
                  <a:lnTo>
                    <a:pt x="783" y="1239"/>
                  </a:lnTo>
                  <a:lnTo>
                    <a:pt x="722" y="1250"/>
                  </a:lnTo>
                  <a:lnTo>
                    <a:pt x="722" y="1250"/>
                  </a:lnTo>
                  <a:lnTo>
                    <a:pt x="700" y="1262"/>
                  </a:lnTo>
                  <a:lnTo>
                    <a:pt x="678" y="1269"/>
                  </a:lnTo>
                  <a:lnTo>
                    <a:pt x="633" y="1280"/>
                  </a:lnTo>
                  <a:lnTo>
                    <a:pt x="633" y="128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6" name="图片 15"/>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5208236" y="2258513"/>
            <a:ext cx="644914" cy="644914"/>
          </a:xfrm>
          <a:prstGeom prst="rect">
            <a:avLst/>
          </a:prstGeom>
        </p:spPr>
      </p:pic>
      <p:pic>
        <p:nvPicPr>
          <p:cNvPr id="17" name="图片 1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5208236" y="3990781"/>
            <a:ext cx="644914" cy="644914"/>
          </a:xfrm>
          <a:prstGeom prst="rect">
            <a:avLst/>
          </a:prstGeom>
        </p:spPr>
      </p:pic>
      <p:pic>
        <p:nvPicPr>
          <p:cNvPr id="18" name="图片 17"/>
          <p:cNvPicPr>
            <a:picLocks noChangeAspect="1"/>
          </p:cNvPicPr>
          <p:nvPr/>
        </p:nvPicPr>
        <p:blipFill>
          <a:blip r:embed="rId5" cstate="print">
            <a:extLst>
              <a:ext uri="{BEBA8EAE-BF5A-486C-A8C5-ECC9F3942E4B}">
                <a14:imgProps xmlns:a14="http://schemas.microsoft.com/office/drawing/2010/main" xmlns="">
                  <a14:imgLayer r:embed="rId6">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5309004" y="5598941"/>
            <a:ext cx="443378" cy="644914"/>
          </a:xfrm>
          <a:prstGeom prst="rect">
            <a:avLst/>
          </a:prstGeom>
        </p:spPr>
      </p:pic>
      <p:sp>
        <p:nvSpPr>
          <p:cNvPr id="20" name="矩形 19"/>
          <p:cNvSpPr/>
          <p:nvPr/>
        </p:nvSpPr>
        <p:spPr>
          <a:xfrm>
            <a:off x="8338785" y="2137804"/>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1" name="矩形 20"/>
          <p:cNvSpPr/>
          <p:nvPr/>
        </p:nvSpPr>
        <p:spPr>
          <a:xfrm>
            <a:off x="6200613" y="2245526"/>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
        <p:nvSpPr>
          <p:cNvPr id="22" name="矩形 21"/>
          <p:cNvSpPr/>
          <p:nvPr/>
        </p:nvSpPr>
        <p:spPr>
          <a:xfrm>
            <a:off x="8338785" y="3813751"/>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3" name="矩形 22"/>
          <p:cNvSpPr/>
          <p:nvPr/>
        </p:nvSpPr>
        <p:spPr>
          <a:xfrm>
            <a:off x="6200613" y="3921473"/>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
        <p:nvSpPr>
          <p:cNvPr id="24" name="矩形 23"/>
          <p:cNvSpPr/>
          <p:nvPr/>
        </p:nvSpPr>
        <p:spPr>
          <a:xfrm>
            <a:off x="8338785" y="5491219"/>
            <a:ext cx="2954655" cy="923330"/>
          </a:xfrm>
          <a:prstGeom prst="rect">
            <a:avLst/>
          </a:prstGeom>
        </p:spPr>
        <p:txBody>
          <a:bodyPr wrap="none">
            <a:spAutoFit/>
          </a:bodyPr>
          <a:lstStyle/>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smtClean="0">
              <a:solidFill>
                <a:schemeClr val="bg1"/>
              </a:solidFill>
            </a:endParaRPr>
          </a:p>
          <a:p>
            <a:pPr>
              <a:lnSpc>
                <a:spcPct val="150000"/>
              </a:lnSpc>
            </a:pPr>
            <a:r>
              <a:rPr lang="zh-CN" altLang="en-US" dirty="0">
                <a:solidFill>
                  <a:schemeClr val="bg1"/>
                </a:solidFill>
              </a:rPr>
              <a:t>内容说明内容说明内容</a:t>
            </a:r>
            <a:r>
              <a:rPr lang="zh-CN" altLang="en-US" dirty="0" smtClean="0">
                <a:solidFill>
                  <a:schemeClr val="bg1"/>
                </a:solidFill>
              </a:rPr>
              <a:t>说明</a:t>
            </a:r>
            <a:endParaRPr lang="en-US" altLang="zh-CN" dirty="0">
              <a:solidFill>
                <a:schemeClr val="bg1"/>
              </a:solidFill>
            </a:endParaRPr>
          </a:p>
        </p:txBody>
      </p:sp>
      <p:sp>
        <p:nvSpPr>
          <p:cNvPr id="25" name="矩形 24"/>
          <p:cNvSpPr/>
          <p:nvPr/>
        </p:nvSpPr>
        <p:spPr>
          <a:xfrm>
            <a:off x="6200613" y="5598941"/>
            <a:ext cx="2236510" cy="707886"/>
          </a:xfrm>
          <a:prstGeom prst="rect">
            <a:avLst/>
          </a:prstGeom>
        </p:spPr>
        <p:txBody>
          <a:bodyPr wrap="none">
            <a:spAutoFit/>
          </a:bodyPr>
          <a:lstStyle/>
          <a:p>
            <a:r>
              <a:rPr lang="zh-CN" altLang="en-US" sz="4000" b="1" dirty="0" smtClean="0">
                <a:solidFill>
                  <a:schemeClr val="bg1"/>
                </a:solidFill>
              </a:rPr>
              <a:t>内容说明</a:t>
            </a:r>
            <a:endParaRPr lang="zh-CN" altLang="en-US" sz="4000" b="1" dirty="0"/>
          </a:p>
        </p:txBody>
      </p:sp>
    </p:spTree>
    <p:extLst>
      <p:ext uri="{BB962C8B-B14F-4D97-AF65-F5344CB8AC3E}">
        <p14:creationId xmlns:p14="http://schemas.microsoft.com/office/powerpoint/2010/main" xmlns="" val="155367799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33" name="组合 32"/>
          <p:cNvGrpSpPr/>
          <p:nvPr/>
        </p:nvGrpSpPr>
        <p:grpSpPr>
          <a:xfrm>
            <a:off x="323564" y="1487607"/>
            <a:ext cx="6090884" cy="5370394"/>
            <a:chOff x="3162300" y="865188"/>
            <a:chExt cx="5867400" cy="5127625"/>
          </a:xfrm>
        </p:grpSpPr>
        <p:sp>
          <p:nvSpPr>
            <p:cNvPr id="6" name="Freeform 5"/>
            <p:cNvSpPr>
              <a:spLocks/>
            </p:cNvSpPr>
            <p:nvPr/>
          </p:nvSpPr>
          <p:spPr bwMode="auto">
            <a:xfrm>
              <a:off x="5578475" y="3516313"/>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6581775" y="3055938"/>
              <a:ext cx="1060450" cy="1152525"/>
            </a:xfrm>
            <a:custGeom>
              <a:avLst/>
              <a:gdLst>
                <a:gd name="T0" fmla="*/ 380 w 668"/>
                <a:gd name="T1" fmla="*/ 724 h 726"/>
                <a:gd name="T2" fmla="*/ 444 w 668"/>
                <a:gd name="T3" fmla="*/ 704 h 726"/>
                <a:gd name="T4" fmla="*/ 478 w 668"/>
                <a:gd name="T5" fmla="*/ 678 h 726"/>
                <a:gd name="T6" fmla="*/ 540 w 668"/>
                <a:gd name="T7" fmla="*/ 610 h 726"/>
                <a:gd name="T8" fmla="*/ 594 w 668"/>
                <a:gd name="T9" fmla="*/ 520 h 726"/>
                <a:gd name="T10" fmla="*/ 608 w 668"/>
                <a:gd name="T11" fmla="*/ 474 h 726"/>
                <a:gd name="T12" fmla="*/ 618 w 668"/>
                <a:gd name="T13" fmla="*/ 442 h 726"/>
                <a:gd name="T14" fmla="*/ 626 w 668"/>
                <a:gd name="T15" fmla="*/ 444 h 726"/>
                <a:gd name="T16" fmla="*/ 640 w 668"/>
                <a:gd name="T17" fmla="*/ 444 h 726"/>
                <a:gd name="T18" fmla="*/ 666 w 668"/>
                <a:gd name="T19" fmla="*/ 426 h 726"/>
                <a:gd name="T20" fmla="*/ 668 w 668"/>
                <a:gd name="T21" fmla="*/ 394 h 726"/>
                <a:gd name="T22" fmla="*/ 668 w 668"/>
                <a:gd name="T23" fmla="*/ 226 h 726"/>
                <a:gd name="T24" fmla="*/ 658 w 668"/>
                <a:gd name="T25" fmla="*/ 208 h 726"/>
                <a:gd name="T26" fmla="*/ 632 w 668"/>
                <a:gd name="T27" fmla="*/ 198 h 726"/>
                <a:gd name="T28" fmla="*/ 616 w 668"/>
                <a:gd name="T29" fmla="*/ 184 h 726"/>
                <a:gd name="T30" fmla="*/ 606 w 668"/>
                <a:gd name="T31" fmla="*/ 150 h 726"/>
                <a:gd name="T32" fmla="*/ 566 w 668"/>
                <a:gd name="T33" fmla="*/ 150 h 726"/>
                <a:gd name="T34" fmla="*/ 472 w 668"/>
                <a:gd name="T35" fmla="*/ 128 h 726"/>
                <a:gd name="T36" fmla="*/ 394 w 668"/>
                <a:gd name="T37" fmla="*/ 88 h 726"/>
                <a:gd name="T38" fmla="*/ 362 w 668"/>
                <a:gd name="T39" fmla="*/ 58 h 726"/>
                <a:gd name="T40" fmla="*/ 312 w 668"/>
                <a:gd name="T41" fmla="*/ 14 h 726"/>
                <a:gd name="T42" fmla="*/ 294 w 668"/>
                <a:gd name="T43" fmla="*/ 0 h 726"/>
                <a:gd name="T44" fmla="*/ 256 w 668"/>
                <a:gd name="T45" fmla="*/ 28 h 726"/>
                <a:gd name="T46" fmla="*/ 222 w 668"/>
                <a:gd name="T47" fmla="*/ 48 h 726"/>
                <a:gd name="T48" fmla="*/ 206 w 668"/>
                <a:gd name="T49" fmla="*/ 52 h 726"/>
                <a:gd name="T50" fmla="*/ 178 w 668"/>
                <a:gd name="T51" fmla="*/ 76 h 726"/>
                <a:gd name="T52" fmla="*/ 118 w 668"/>
                <a:gd name="T53" fmla="*/ 138 h 726"/>
                <a:gd name="T54" fmla="*/ 96 w 668"/>
                <a:gd name="T55" fmla="*/ 170 h 726"/>
                <a:gd name="T56" fmla="*/ 42 w 668"/>
                <a:gd name="T57" fmla="*/ 250 h 726"/>
                <a:gd name="T58" fmla="*/ 42 w 668"/>
                <a:gd name="T59" fmla="*/ 198 h 726"/>
                <a:gd name="T60" fmla="*/ 10 w 668"/>
                <a:gd name="T61" fmla="*/ 212 h 726"/>
                <a:gd name="T62" fmla="*/ 0 w 668"/>
                <a:gd name="T63" fmla="*/ 234 h 726"/>
                <a:gd name="T64" fmla="*/ 12 w 668"/>
                <a:gd name="T65" fmla="*/ 250 h 726"/>
                <a:gd name="T66" fmla="*/ 30 w 668"/>
                <a:gd name="T67" fmla="*/ 282 h 726"/>
                <a:gd name="T68" fmla="*/ 58 w 668"/>
                <a:gd name="T69" fmla="*/ 344 h 726"/>
                <a:gd name="T70" fmla="*/ 62 w 668"/>
                <a:gd name="T71" fmla="*/ 362 h 726"/>
                <a:gd name="T72" fmla="*/ 98 w 668"/>
                <a:gd name="T73" fmla="*/ 468 h 726"/>
                <a:gd name="T74" fmla="*/ 106 w 668"/>
                <a:gd name="T75" fmla="*/ 482 h 726"/>
                <a:gd name="T76" fmla="*/ 110 w 668"/>
                <a:gd name="T77" fmla="*/ 484 h 726"/>
                <a:gd name="T78" fmla="*/ 112 w 668"/>
                <a:gd name="T79" fmla="*/ 508 h 726"/>
                <a:gd name="T80" fmla="*/ 114 w 668"/>
                <a:gd name="T81" fmla="*/ 604 h 726"/>
                <a:gd name="T82" fmla="*/ 162 w 668"/>
                <a:gd name="T83" fmla="*/ 652 h 726"/>
                <a:gd name="T84" fmla="*/ 246 w 668"/>
                <a:gd name="T85" fmla="*/ 706 h 726"/>
                <a:gd name="T86" fmla="*/ 328 w 668"/>
                <a:gd name="T87" fmla="*/ 726 h 726"/>
                <a:gd name="T88" fmla="*/ 360 w 668"/>
                <a:gd name="T89" fmla="*/ 726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726">
                  <a:moveTo>
                    <a:pt x="360" y="726"/>
                  </a:moveTo>
                  <a:lnTo>
                    <a:pt x="360" y="726"/>
                  </a:lnTo>
                  <a:lnTo>
                    <a:pt x="380" y="724"/>
                  </a:lnTo>
                  <a:lnTo>
                    <a:pt x="406" y="720"/>
                  </a:lnTo>
                  <a:lnTo>
                    <a:pt x="432" y="710"/>
                  </a:lnTo>
                  <a:lnTo>
                    <a:pt x="444" y="704"/>
                  </a:lnTo>
                  <a:lnTo>
                    <a:pt x="456" y="696"/>
                  </a:lnTo>
                  <a:lnTo>
                    <a:pt x="456" y="696"/>
                  </a:lnTo>
                  <a:lnTo>
                    <a:pt x="478" y="678"/>
                  </a:lnTo>
                  <a:lnTo>
                    <a:pt x="498" y="658"/>
                  </a:lnTo>
                  <a:lnTo>
                    <a:pt x="520" y="634"/>
                  </a:lnTo>
                  <a:lnTo>
                    <a:pt x="540" y="610"/>
                  </a:lnTo>
                  <a:lnTo>
                    <a:pt x="560" y="582"/>
                  </a:lnTo>
                  <a:lnTo>
                    <a:pt x="578" y="552"/>
                  </a:lnTo>
                  <a:lnTo>
                    <a:pt x="594" y="520"/>
                  </a:lnTo>
                  <a:lnTo>
                    <a:pt x="606" y="486"/>
                  </a:lnTo>
                  <a:lnTo>
                    <a:pt x="606" y="486"/>
                  </a:lnTo>
                  <a:lnTo>
                    <a:pt x="608" y="474"/>
                  </a:lnTo>
                  <a:lnTo>
                    <a:pt x="612" y="464"/>
                  </a:lnTo>
                  <a:lnTo>
                    <a:pt x="616" y="454"/>
                  </a:lnTo>
                  <a:lnTo>
                    <a:pt x="618" y="442"/>
                  </a:lnTo>
                  <a:lnTo>
                    <a:pt x="618" y="442"/>
                  </a:lnTo>
                  <a:lnTo>
                    <a:pt x="620" y="444"/>
                  </a:lnTo>
                  <a:lnTo>
                    <a:pt x="626" y="444"/>
                  </a:lnTo>
                  <a:lnTo>
                    <a:pt x="632" y="446"/>
                  </a:lnTo>
                  <a:lnTo>
                    <a:pt x="632" y="446"/>
                  </a:lnTo>
                  <a:lnTo>
                    <a:pt x="640" y="444"/>
                  </a:lnTo>
                  <a:lnTo>
                    <a:pt x="646" y="442"/>
                  </a:lnTo>
                  <a:lnTo>
                    <a:pt x="658" y="436"/>
                  </a:lnTo>
                  <a:lnTo>
                    <a:pt x="666" y="426"/>
                  </a:lnTo>
                  <a:lnTo>
                    <a:pt x="668" y="422"/>
                  </a:lnTo>
                  <a:lnTo>
                    <a:pt x="668" y="418"/>
                  </a:lnTo>
                  <a:lnTo>
                    <a:pt x="668" y="394"/>
                  </a:lnTo>
                  <a:lnTo>
                    <a:pt x="668" y="234"/>
                  </a:lnTo>
                  <a:lnTo>
                    <a:pt x="668" y="234"/>
                  </a:lnTo>
                  <a:lnTo>
                    <a:pt x="668" y="226"/>
                  </a:lnTo>
                  <a:lnTo>
                    <a:pt x="666" y="218"/>
                  </a:lnTo>
                  <a:lnTo>
                    <a:pt x="662" y="212"/>
                  </a:lnTo>
                  <a:lnTo>
                    <a:pt x="658" y="208"/>
                  </a:lnTo>
                  <a:lnTo>
                    <a:pt x="652" y="204"/>
                  </a:lnTo>
                  <a:lnTo>
                    <a:pt x="646" y="200"/>
                  </a:lnTo>
                  <a:lnTo>
                    <a:pt x="632" y="198"/>
                  </a:lnTo>
                  <a:lnTo>
                    <a:pt x="618" y="198"/>
                  </a:lnTo>
                  <a:lnTo>
                    <a:pt x="618" y="198"/>
                  </a:lnTo>
                  <a:lnTo>
                    <a:pt x="616" y="184"/>
                  </a:lnTo>
                  <a:lnTo>
                    <a:pt x="612" y="172"/>
                  </a:lnTo>
                  <a:lnTo>
                    <a:pt x="608" y="162"/>
                  </a:lnTo>
                  <a:lnTo>
                    <a:pt x="606" y="150"/>
                  </a:lnTo>
                  <a:lnTo>
                    <a:pt x="600" y="150"/>
                  </a:lnTo>
                  <a:lnTo>
                    <a:pt x="600" y="150"/>
                  </a:lnTo>
                  <a:lnTo>
                    <a:pt x="566" y="150"/>
                  </a:lnTo>
                  <a:lnTo>
                    <a:pt x="532" y="144"/>
                  </a:lnTo>
                  <a:lnTo>
                    <a:pt x="502" y="138"/>
                  </a:lnTo>
                  <a:lnTo>
                    <a:pt x="472" y="128"/>
                  </a:lnTo>
                  <a:lnTo>
                    <a:pt x="446" y="116"/>
                  </a:lnTo>
                  <a:lnTo>
                    <a:pt x="420" y="102"/>
                  </a:lnTo>
                  <a:lnTo>
                    <a:pt x="394" y="88"/>
                  </a:lnTo>
                  <a:lnTo>
                    <a:pt x="372" y="70"/>
                  </a:lnTo>
                  <a:lnTo>
                    <a:pt x="372" y="70"/>
                  </a:lnTo>
                  <a:lnTo>
                    <a:pt x="362" y="58"/>
                  </a:lnTo>
                  <a:lnTo>
                    <a:pt x="350" y="46"/>
                  </a:lnTo>
                  <a:lnTo>
                    <a:pt x="330" y="30"/>
                  </a:lnTo>
                  <a:lnTo>
                    <a:pt x="312" y="14"/>
                  </a:lnTo>
                  <a:lnTo>
                    <a:pt x="294" y="0"/>
                  </a:lnTo>
                  <a:lnTo>
                    <a:pt x="294" y="0"/>
                  </a:lnTo>
                  <a:lnTo>
                    <a:pt x="294" y="0"/>
                  </a:lnTo>
                  <a:lnTo>
                    <a:pt x="282" y="8"/>
                  </a:lnTo>
                  <a:lnTo>
                    <a:pt x="282" y="8"/>
                  </a:lnTo>
                  <a:lnTo>
                    <a:pt x="256" y="28"/>
                  </a:lnTo>
                  <a:lnTo>
                    <a:pt x="242" y="38"/>
                  </a:lnTo>
                  <a:lnTo>
                    <a:pt x="222" y="48"/>
                  </a:lnTo>
                  <a:lnTo>
                    <a:pt x="222" y="48"/>
                  </a:lnTo>
                  <a:lnTo>
                    <a:pt x="214" y="48"/>
                  </a:lnTo>
                  <a:lnTo>
                    <a:pt x="210" y="50"/>
                  </a:lnTo>
                  <a:lnTo>
                    <a:pt x="206" y="52"/>
                  </a:lnTo>
                  <a:lnTo>
                    <a:pt x="204" y="58"/>
                  </a:lnTo>
                  <a:lnTo>
                    <a:pt x="204" y="58"/>
                  </a:lnTo>
                  <a:lnTo>
                    <a:pt x="178" y="76"/>
                  </a:lnTo>
                  <a:lnTo>
                    <a:pt x="152" y="98"/>
                  </a:lnTo>
                  <a:lnTo>
                    <a:pt x="128" y="124"/>
                  </a:lnTo>
                  <a:lnTo>
                    <a:pt x="118" y="138"/>
                  </a:lnTo>
                  <a:lnTo>
                    <a:pt x="110" y="150"/>
                  </a:lnTo>
                  <a:lnTo>
                    <a:pt x="110" y="150"/>
                  </a:lnTo>
                  <a:lnTo>
                    <a:pt x="96" y="170"/>
                  </a:lnTo>
                  <a:lnTo>
                    <a:pt x="82" y="184"/>
                  </a:lnTo>
                  <a:lnTo>
                    <a:pt x="66" y="198"/>
                  </a:lnTo>
                  <a:lnTo>
                    <a:pt x="42" y="250"/>
                  </a:lnTo>
                  <a:lnTo>
                    <a:pt x="42" y="198"/>
                  </a:lnTo>
                  <a:lnTo>
                    <a:pt x="42" y="198"/>
                  </a:lnTo>
                  <a:lnTo>
                    <a:pt x="42" y="198"/>
                  </a:lnTo>
                  <a:lnTo>
                    <a:pt x="30" y="200"/>
                  </a:lnTo>
                  <a:lnTo>
                    <a:pt x="16" y="208"/>
                  </a:lnTo>
                  <a:lnTo>
                    <a:pt x="10" y="212"/>
                  </a:lnTo>
                  <a:lnTo>
                    <a:pt x="4" y="218"/>
                  </a:lnTo>
                  <a:lnTo>
                    <a:pt x="0" y="226"/>
                  </a:lnTo>
                  <a:lnTo>
                    <a:pt x="0" y="234"/>
                  </a:lnTo>
                  <a:lnTo>
                    <a:pt x="0" y="242"/>
                  </a:lnTo>
                  <a:lnTo>
                    <a:pt x="0" y="242"/>
                  </a:lnTo>
                  <a:lnTo>
                    <a:pt x="12" y="250"/>
                  </a:lnTo>
                  <a:lnTo>
                    <a:pt x="22" y="260"/>
                  </a:lnTo>
                  <a:lnTo>
                    <a:pt x="28" y="270"/>
                  </a:lnTo>
                  <a:lnTo>
                    <a:pt x="30" y="282"/>
                  </a:lnTo>
                  <a:lnTo>
                    <a:pt x="30" y="282"/>
                  </a:lnTo>
                  <a:lnTo>
                    <a:pt x="50" y="324"/>
                  </a:lnTo>
                  <a:lnTo>
                    <a:pt x="58" y="344"/>
                  </a:lnTo>
                  <a:lnTo>
                    <a:pt x="60" y="354"/>
                  </a:lnTo>
                  <a:lnTo>
                    <a:pt x="62" y="362"/>
                  </a:lnTo>
                  <a:lnTo>
                    <a:pt x="62" y="362"/>
                  </a:lnTo>
                  <a:lnTo>
                    <a:pt x="62" y="394"/>
                  </a:lnTo>
                  <a:lnTo>
                    <a:pt x="98" y="468"/>
                  </a:lnTo>
                  <a:lnTo>
                    <a:pt x="98" y="468"/>
                  </a:lnTo>
                  <a:lnTo>
                    <a:pt x="98" y="476"/>
                  </a:lnTo>
                  <a:lnTo>
                    <a:pt x="102" y="482"/>
                  </a:lnTo>
                  <a:lnTo>
                    <a:pt x="106" y="482"/>
                  </a:lnTo>
                  <a:lnTo>
                    <a:pt x="110" y="484"/>
                  </a:lnTo>
                  <a:lnTo>
                    <a:pt x="110" y="484"/>
                  </a:lnTo>
                  <a:lnTo>
                    <a:pt x="110" y="484"/>
                  </a:lnTo>
                  <a:lnTo>
                    <a:pt x="110" y="484"/>
                  </a:lnTo>
                  <a:lnTo>
                    <a:pt x="110" y="496"/>
                  </a:lnTo>
                  <a:lnTo>
                    <a:pt x="112" y="508"/>
                  </a:lnTo>
                  <a:lnTo>
                    <a:pt x="114" y="522"/>
                  </a:lnTo>
                  <a:lnTo>
                    <a:pt x="114" y="540"/>
                  </a:lnTo>
                  <a:lnTo>
                    <a:pt x="114" y="604"/>
                  </a:lnTo>
                  <a:lnTo>
                    <a:pt x="114" y="604"/>
                  </a:lnTo>
                  <a:lnTo>
                    <a:pt x="138" y="630"/>
                  </a:lnTo>
                  <a:lnTo>
                    <a:pt x="162" y="652"/>
                  </a:lnTo>
                  <a:lnTo>
                    <a:pt x="188" y="674"/>
                  </a:lnTo>
                  <a:lnTo>
                    <a:pt x="216" y="690"/>
                  </a:lnTo>
                  <a:lnTo>
                    <a:pt x="246" y="706"/>
                  </a:lnTo>
                  <a:lnTo>
                    <a:pt x="278" y="716"/>
                  </a:lnTo>
                  <a:lnTo>
                    <a:pt x="310" y="724"/>
                  </a:lnTo>
                  <a:lnTo>
                    <a:pt x="328" y="726"/>
                  </a:lnTo>
                  <a:lnTo>
                    <a:pt x="344" y="726"/>
                  </a:lnTo>
                  <a:lnTo>
                    <a:pt x="344" y="726"/>
                  </a:lnTo>
                  <a:lnTo>
                    <a:pt x="360" y="726"/>
                  </a:lnTo>
                  <a:lnTo>
                    <a:pt x="360" y="72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6708775" y="1687513"/>
              <a:ext cx="904875" cy="457200"/>
            </a:xfrm>
            <a:custGeom>
              <a:avLst/>
              <a:gdLst>
                <a:gd name="T0" fmla="*/ 12 w 570"/>
                <a:gd name="T1" fmla="*/ 288 h 288"/>
                <a:gd name="T2" fmla="*/ 30 w 570"/>
                <a:gd name="T3" fmla="*/ 256 h 288"/>
                <a:gd name="T4" fmla="*/ 30 w 570"/>
                <a:gd name="T5" fmla="*/ 242 h 288"/>
                <a:gd name="T6" fmla="*/ 42 w 570"/>
                <a:gd name="T7" fmla="*/ 226 h 288"/>
                <a:gd name="T8" fmla="*/ 94 w 570"/>
                <a:gd name="T9" fmla="*/ 176 h 288"/>
                <a:gd name="T10" fmla="*/ 134 w 570"/>
                <a:gd name="T11" fmla="*/ 148 h 288"/>
                <a:gd name="T12" fmla="*/ 172 w 570"/>
                <a:gd name="T13" fmla="*/ 126 h 288"/>
                <a:gd name="T14" fmla="*/ 194 w 570"/>
                <a:gd name="T15" fmla="*/ 116 h 288"/>
                <a:gd name="T16" fmla="*/ 224 w 570"/>
                <a:gd name="T17" fmla="*/ 92 h 288"/>
                <a:gd name="T18" fmla="*/ 246 w 570"/>
                <a:gd name="T19" fmla="*/ 66 h 288"/>
                <a:gd name="T20" fmla="*/ 248 w 570"/>
                <a:gd name="T21" fmla="*/ 60 h 288"/>
                <a:gd name="T22" fmla="*/ 270 w 570"/>
                <a:gd name="T23" fmla="*/ 84 h 288"/>
                <a:gd name="T24" fmla="*/ 328 w 570"/>
                <a:gd name="T25" fmla="*/ 138 h 288"/>
                <a:gd name="T26" fmla="*/ 370 w 570"/>
                <a:gd name="T27" fmla="*/ 166 h 288"/>
                <a:gd name="T28" fmla="*/ 420 w 570"/>
                <a:gd name="T29" fmla="*/ 192 h 288"/>
                <a:gd name="T30" fmla="*/ 476 w 570"/>
                <a:gd name="T31" fmla="*/ 212 h 288"/>
                <a:gd name="T32" fmla="*/ 538 w 570"/>
                <a:gd name="T33" fmla="*/ 220 h 288"/>
                <a:gd name="T34" fmla="*/ 552 w 570"/>
                <a:gd name="T35" fmla="*/ 220 h 288"/>
                <a:gd name="T36" fmla="*/ 570 w 570"/>
                <a:gd name="T37" fmla="*/ 220 h 288"/>
                <a:gd name="T38" fmla="*/ 570 w 570"/>
                <a:gd name="T39" fmla="*/ 220 h 288"/>
                <a:gd name="T40" fmla="*/ 570 w 570"/>
                <a:gd name="T41" fmla="*/ 220 h 288"/>
                <a:gd name="T42" fmla="*/ 564 w 570"/>
                <a:gd name="T43" fmla="*/ 174 h 288"/>
                <a:gd name="T44" fmla="*/ 552 w 570"/>
                <a:gd name="T45" fmla="*/ 134 h 288"/>
                <a:gd name="T46" fmla="*/ 526 w 570"/>
                <a:gd name="T47" fmla="*/ 92 h 288"/>
                <a:gd name="T48" fmla="*/ 508 w 570"/>
                <a:gd name="T49" fmla="*/ 70 h 288"/>
                <a:gd name="T50" fmla="*/ 468 w 570"/>
                <a:gd name="T51" fmla="*/ 38 h 288"/>
                <a:gd name="T52" fmla="*/ 422 w 570"/>
                <a:gd name="T53" fmla="*/ 16 h 288"/>
                <a:gd name="T54" fmla="*/ 364 w 570"/>
                <a:gd name="T55" fmla="*/ 4 h 288"/>
                <a:gd name="T56" fmla="*/ 292 w 570"/>
                <a:gd name="T57" fmla="*/ 0 h 288"/>
                <a:gd name="T58" fmla="*/ 268 w 570"/>
                <a:gd name="T59" fmla="*/ 0 h 288"/>
                <a:gd name="T60" fmla="*/ 248 w 570"/>
                <a:gd name="T61" fmla="*/ 0 h 288"/>
                <a:gd name="T62" fmla="*/ 198 w 570"/>
                <a:gd name="T63" fmla="*/ 10 h 288"/>
                <a:gd name="T64" fmla="*/ 152 w 570"/>
                <a:gd name="T65" fmla="*/ 26 h 288"/>
                <a:gd name="T66" fmla="*/ 120 w 570"/>
                <a:gd name="T67" fmla="*/ 44 h 288"/>
                <a:gd name="T68" fmla="*/ 90 w 570"/>
                <a:gd name="T69" fmla="*/ 68 h 288"/>
                <a:gd name="T70" fmla="*/ 74 w 570"/>
                <a:gd name="T71" fmla="*/ 84 h 288"/>
                <a:gd name="T72" fmla="*/ 38 w 570"/>
                <a:gd name="T73" fmla="*/ 128 h 288"/>
                <a:gd name="T74" fmla="*/ 16 w 570"/>
                <a:gd name="T75" fmla="*/ 174 h 288"/>
                <a:gd name="T76" fmla="*/ 4 w 570"/>
                <a:gd name="T77" fmla="*/ 224 h 288"/>
                <a:gd name="T78" fmla="*/ 0 w 570"/>
                <a:gd name="T79" fmla="*/ 280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0" h="288">
                  <a:moveTo>
                    <a:pt x="0" y="280"/>
                  </a:moveTo>
                  <a:lnTo>
                    <a:pt x="12" y="288"/>
                  </a:lnTo>
                  <a:lnTo>
                    <a:pt x="30" y="256"/>
                  </a:lnTo>
                  <a:lnTo>
                    <a:pt x="30" y="256"/>
                  </a:lnTo>
                  <a:lnTo>
                    <a:pt x="30" y="242"/>
                  </a:lnTo>
                  <a:lnTo>
                    <a:pt x="30" y="242"/>
                  </a:lnTo>
                  <a:lnTo>
                    <a:pt x="30" y="242"/>
                  </a:lnTo>
                  <a:lnTo>
                    <a:pt x="42" y="226"/>
                  </a:lnTo>
                  <a:lnTo>
                    <a:pt x="58" y="210"/>
                  </a:lnTo>
                  <a:lnTo>
                    <a:pt x="94" y="176"/>
                  </a:lnTo>
                  <a:lnTo>
                    <a:pt x="114" y="162"/>
                  </a:lnTo>
                  <a:lnTo>
                    <a:pt x="134" y="148"/>
                  </a:lnTo>
                  <a:lnTo>
                    <a:pt x="154" y="136"/>
                  </a:lnTo>
                  <a:lnTo>
                    <a:pt x="172" y="126"/>
                  </a:lnTo>
                  <a:lnTo>
                    <a:pt x="172" y="126"/>
                  </a:lnTo>
                  <a:lnTo>
                    <a:pt x="194" y="116"/>
                  </a:lnTo>
                  <a:lnTo>
                    <a:pt x="210" y="104"/>
                  </a:lnTo>
                  <a:lnTo>
                    <a:pt x="224" y="92"/>
                  </a:lnTo>
                  <a:lnTo>
                    <a:pt x="234" y="82"/>
                  </a:lnTo>
                  <a:lnTo>
                    <a:pt x="246" y="66"/>
                  </a:lnTo>
                  <a:lnTo>
                    <a:pt x="248" y="60"/>
                  </a:lnTo>
                  <a:lnTo>
                    <a:pt x="248" y="60"/>
                  </a:lnTo>
                  <a:lnTo>
                    <a:pt x="254" y="66"/>
                  </a:lnTo>
                  <a:lnTo>
                    <a:pt x="270" y="84"/>
                  </a:lnTo>
                  <a:lnTo>
                    <a:pt x="294" y="108"/>
                  </a:lnTo>
                  <a:lnTo>
                    <a:pt x="328" y="138"/>
                  </a:lnTo>
                  <a:lnTo>
                    <a:pt x="348" y="152"/>
                  </a:lnTo>
                  <a:lnTo>
                    <a:pt x="370" y="166"/>
                  </a:lnTo>
                  <a:lnTo>
                    <a:pt x="394" y="180"/>
                  </a:lnTo>
                  <a:lnTo>
                    <a:pt x="420" y="192"/>
                  </a:lnTo>
                  <a:lnTo>
                    <a:pt x="446" y="204"/>
                  </a:lnTo>
                  <a:lnTo>
                    <a:pt x="476" y="212"/>
                  </a:lnTo>
                  <a:lnTo>
                    <a:pt x="506" y="218"/>
                  </a:lnTo>
                  <a:lnTo>
                    <a:pt x="538" y="220"/>
                  </a:lnTo>
                  <a:lnTo>
                    <a:pt x="552" y="220"/>
                  </a:lnTo>
                  <a:lnTo>
                    <a:pt x="552" y="220"/>
                  </a:lnTo>
                  <a:lnTo>
                    <a:pt x="552" y="220"/>
                  </a:lnTo>
                  <a:lnTo>
                    <a:pt x="570" y="220"/>
                  </a:lnTo>
                  <a:lnTo>
                    <a:pt x="570" y="220"/>
                  </a:lnTo>
                  <a:lnTo>
                    <a:pt x="570" y="220"/>
                  </a:lnTo>
                  <a:lnTo>
                    <a:pt x="570" y="220"/>
                  </a:lnTo>
                  <a:lnTo>
                    <a:pt x="570" y="220"/>
                  </a:lnTo>
                  <a:lnTo>
                    <a:pt x="568" y="192"/>
                  </a:lnTo>
                  <a:lnTo>
                    <a:pt x="564" y="174"/>
                  </a:lnTo>
                  <a:lnTo>
                    <a:pt x="558" y="156"/>
                  </a:lnTo>
                  <a:lnTo>
                    <a:pt x="552" y="134"/>
                  </a:lnTo>
                  <a:lnTo>
                    <a:pt x="540" y="114"/>
                  </a:lnTo>
                  <a:lnTo>
                    <a:pt x="526" y="92"/>
                  </a:lnTo>
                  <a:lnTo>
                    <a:pt x="508" y="70"/>
                  </a:lnTo>
                  <a:lnTo>
                    <a:pt x="508" y="70"/>
                  </a:lnTo>
                  <a:lnTo>
                    <a:pt x="488" y="52"/>
                  </a:lnTo>
                  <a:lnTo>
                    <a:pt x="468" y="38"/>
                  </a:lnTo>
                  <a:lnTo>
                    <a:pt x="446" y="24"/>
                  </a:lnTo>
                  <a:lnTo>
                    <a:pt x="422" y="16"/>
                  </a:lnTo>
                  <a:lnTo>
                    <a:pt x="394" y="8"/>
                  </a:lnTo>
                  <a:lnTo>
                    <a:pt x="364" y="4"/>
                  </a:lnTo>
                  <a:lnTo>
                    <a:pt x="328" y="0"/>
                  </a:lnTo>
                  <a:lnTo>
                    <a:pt x="292" y="0"/>
                  </a:lnTo>
                  <a:lnTo>
                    <a:pt x="292" y="0"/>
                  </a:lnTo>
                  <a:lnTo>
                    <a:pt x="268" y="0"/>
                  </a:lnTo>
                  <a:lnTo>
                    <a:pt x="268" y="0"/>
                  </a:lnTo>
                  <a:lnTo>
                    <a:pt x="248" y="0"/>
                  </a:lnTo>
                  <a:lnTo>
                    <a:pt x="226" y="4"/>
                  </a:lnTo>
                  <a:lnTo>
                    <a:pt x="198" y="10"/>
                  </a:lnTo>
                  <a:lnTo>
                    <a:pt x="168" y="20"/>
                  </a:lnTo>
                  <a:lnTo>
                    <a:pt x="152" y="26"/>
                  </a:lnTo>
                  <a:lnTo>
                    <a:pt x="136" y="34"/>
                  </a:lnTo>
                  <a:lnTo>
                    <a:pt x="120" y="44"/>
                  </a:lnTo>
                  <a:lnTo>
                    <a:pt x="104" y="56"/>
                  </a:lnTo>
                  <a:lnTo>
                    <a:pt x="90" y="68"/>
                  </a:lnTo>
                  <a:lnTo>
                    <a:pt x="74" y="84"/>
                  </a:lnTo>
                  <a:lnTo>
                    <a:pt x="74" y="84"/>
                  </a:lnTo>
                  <a:lnTo>
                    <a:pt x="54" y="106"/>
                  </a:lnTo>
                  <a:lnTo>
                    <a:pt x="38" y="128"/>
                  </a:lnTo>
                  <a:lnTo>
                    <a:pt x="26" y="150"/>
                  </a:lnTo>
                  <a:lnTo>
                    <a:pt x="16" y="174"/>
                  </a:lnTo>
                  <a:lnTo>
                    <a:pt x="8" y="198"/>
                  </a:lnTo>
                  <a:lnTo>
                    <a:pt x="4" y="224"/>
                  </a:lnTo>
                  <a:lnTo>
                    <a:pt x="0" y="252"/>
                  </a:lnTo>
                  <a:lnTo>
                    <a:pt x="0" y="280"/>
                  </a:lnTo>
                  <a:lnTo>
                    <a:pt x="0" y="28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7693025" y="2192338"/>
              <a:ext cx="914400" cy="447675"/>
            </a:xfrm>
            <a:custGeom>
              <a:avLst/>
              <a:gdLst>
                <a:gd name="T0" fmla="*/ 0 w 576"/>
                <a:gd name="T1" fmla="*/ 282 h 282"/>
                <a:gd name="T2" fmla="*/ 34 w 576"/>
                <a:gd name="T3" fmla="*/ 252 h 282"/>
                <a:gd name="T4" fmla="*/ 34 w 576"/>
                <a:gd name="T5" fmla="*/ 240 h 282"/>
                <a:gd name="T6" fmla="*/ 34 w 576"/>
                <a:gd name="T7" fmla="*/ 252 h 282"/>
                <a:gd name="T8" fmla="*/ 78 w 576"/>
                <a:gd name="T9" fmla="*/ 188 h 282"/>
                <a:gd name="T10" fmla="*/ 100 w 576"/>
                <a:gd name="T11" fmla="*/ 168 h 282"/>
                <a:gd name="T12" fmla="*/ 114 w 576"/>
                <a:gd name="T13" fmla="*/ 154 h 282"/>
                <a:gd name="T14" fmla="*/ 148 w 576"/>
                <a:gd name="T15" fmla="*/ 130 h 282"/>
                <a:gd name="T16" fmla="*/ 164 w 576"/>
                <a:gd name="T17" fmla="*/ 122 h 282"/>
                <a:gd name="T18" fmla="*/ 208 w 576"/>
                <a:gd name="T19" fmla="*/ 104 h 282"/>
                <a:gd name="T20" fmla="*/ 236 w 576"/>
                <a:gd name="T21" fmla="*/ 84 h 282"/>
                <a:gd name="T22" fmla="*/ 248 w 576"/>
                <a:gd name="T23" fmla="*/ 68 h 282"/>
                <a:gd name="T24" fmla="*/ 252 w 576"/>
                <a:gd name="T25" fmla="*/ 60 h 282"/>
                <a:gd name="T26" fmla="*/ 300 w 576"/>
                <a:gd name="T27" fmla="*/ 110 h 282"/>
                <a:gd name="T28" fmla="*/ 354 w 576"/>
                <a:gd name="T29" fmla="*/ 156 h 282"/>
                <a:gd name="T30" fmla="*/ 400 w 576"/>
                <a:gd name="T31" fmla="*/ 184 h 282"/>
                <a:gd name="T32" fmla="*/ 454 w 576"/>
                <a:gd name="T33" fmla="*/ 210 h 282"/>
                <a:gd name="T34" fmla="*/ 512 w 576"/>
                <a:gd name="T35" fmla="*/ 226 h 282"/>
                <a:gd name="T36" fmla="*/ 550 w 576"/>
                <a:gd name="T37" fmla="*/ 230 h 282"/>
                <a:gd name="T38" fmla="*/ 550 w 576"/>
                <a:gd name="T39" fmla="*/ 230 h 282"/>
                <a:gd name="T40" fmla="*/ 576 w 576"/>
                <a:gd name="T41" fmla="*/ 230 h 282"/>
                <a:gd name="T42" fmla="*/ 576 w 576"/>
                <a:gd name="T43" fmla="*/ 230 h 282"/>
                <a:gd name="T44" fmla="*/ 574 w 576"/>
                <a:gd name="T45" fmla="*/ 216 h 282"/>
                <a:gd name="T46" fmla="*/ 570 w 576"/>
                <a:gd name="T47" fmla="*/ 176 h 282"/>
                <a:gd name="T48" fmla="*/ 556 w 576"/>
                <a:gd name="T49" fmla="*/ 132 h 282"/>
                <a:gd name="T50" fmla="*/ 530 w 576"/>
                <a:gd name="T51" fmla="*/ 88 h 282"/>
                <a:gd name="T52" fmla="*/ 512 w 576"/>
                <a:gd name="T53" fmla="*/ 66 h 282"/>
                <a:gd name="T54" fmla="*/ 474 w 576"/>
                <a:gd name="T55" fmla="*/ 40 h 282"/>
                <a:gd name="T56" fmla="*/ 426 w 576"/>
                <a:gd name="T57" fmla="*/ 18 h 282"/>
                <a:gd name="T58" fmla="*/ 368 w 576"/>
                <a:gd name="T59" fmla="*/ 6 h 282"/>
                <a:gd name="T60" fmla="*/ 304 w 576"/>
                <a:gd name="T61" fmla="*/ 0 h 282"/>
                <a:gd name="T62" fmla="*/ 272 w 576"/>
                <a:gd name="T63" fmla="*/ 0 h 282"/>
                <a:gd name="T64" fmla="*/ 256 w 576"/>
                <a:gd name="T65" fmla="*/ 2 h 282"/>
                <a:gd name="T66" fmla="*/ 216 w 576"/>
                <a:gd name="T67" fmla="*/ 8 h 282"/>
                <a:gd name="T68" fmla="*/ 160 w 576"/>
                <a:gd name="T69" fmla="*/ 28 h 282"/>
                <a:gd name="T70" fmla="*/ 114 w 576"/>
                <a:gd name="T71" fmla="*/ 54 h 282"/>
                <a:gd name="T72" fmla="*/ 100 w 576"/>
                <a:gd name="T73" fmla="*/ 66 h 282"/>
                <a:gd name="T74" fmla="*/ 84 w 576"/>
                <a:gd name="T75" fmla="*/ 72 h 282"/>
                <a:gd name="T76" fmla="*/ 80 w 576"/>
                <a:gd name="T77" fmla="*/ 92 h 282"/>
                <a:gd name="T78" fmla="*/ 58 w 576"/>
                <a:gd name="T79" fmla="*/ 108 h 282"/>
                <a:gd name="T80" fmla="*/ 26 w 576"/>
                <a:gd name="T81" fmla="*/ 146 h 282"/>
                <a:gd name="T82" fmla="*/ 8 w 576"/>
                <a:gd name="T83" fmla="*/ 192 h 282"/>
                <a:gd name="T84" fmla="*/ 0 w 576"/>
                <a:gd name="T85" fmla="*/ 250 h 282"/>
                <a:gd name="T86" fmla="*/ 0 w 576"/>
                <a:gd name="T87"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76" h="282">
                  <a:moveTo>
                    <a:pt x="0" y="282"/>
                  </a:moveTo>
                  <a:lnTo>
                    <a:pt x="0" y="282"/>
                  </a:lnTo>
                  <a:lnTo>
                    <a:pt x="16" y="282"/>
                  </a:lnTo>
                  <a:lnTo>
                    <a:pt x="34" y="252"/>
                  </a:lnTo>
                  <a:lnTo>
                    <a:pt x="34" y="252"/>
                  </a:lnTo>
                  <a:lnTo>
                    <a:pt x="34" y="240"/>
                  </a:lnTo>
                  <a:lnTo>
                    <a:pt x="34" y="252"/>
                  </a:lnTo>
                  <a:lnTo>
                    <a:pt x="34" y="252"/>
                  </a:lnTo>
                  <a:lnTo>
                    <a:pt x="60" y="212"/>
                  </a:lnTo>
                  <a:lnTo>
                    <a:pt x="78" y="188"/>
                  </a:lnTo>
                  <a:lnTo>
                    <a:pt x="88" y="178"/>
                  </a:lnTo>
                  <a:lnTo>
                    <a:pt x="100" y="168"/>
                  </a:lnTo>
                  <a:lnTo>
                    <a:pt x="100" y="168"/>
                  </a:lnTo>
                  <a:lnTo>
                    <a:pt x="114" y="154"/>
                  </a:lnTo>
                  <a:lnTo>
                    <a:pt x="130" y="142"/>
                  </a:lnTo>
                  <a:lnTo>
                    <a:pt x="148" y="130"/>
                  </a:lnTo>
                  <a:lnTo>
                    <a:pt x="164" y="122"/>
                  </a:lnTo>
                  <a:lnTo>
                    <a:pt x="164" y="122"/>
                  </a:lnTo>
                  <a:lnTo>
                    <a:pt x="188" y="114"/>
                  </a:lnTo>
                  <a:lnTo>
                    <a:pt x="208" y="104"/>
                  </a:lnTo>
                  <a:lnTo>
                    <a:pt x="224" y="94"/>
                  </a:lnTo>
                  <a:lnTo>
                    <a:pt x="236" y="84"/>
                  </a:lnTo>
                  <a:lnTo>
                    <a:pt x="244" y="74"/>
                  </a:lnTo>
                  <a:lnTo>
                    <a:pt x="248" y="68"/>
                  </a:lnTo>
                  <a:lnTo>
                    <a:pt x="252" y="60"/>
                  </a:lnTo>
                  <a:lnTo>
                    <a:pt x="252" y="60"/>
                  </a:lnTo>
                  <a:lnTo>
                    <a:pt x="274" y="86"/>
                  </a:lnTo>
                  <a:lnTo>
                    <a:pt x="300" y="110"/>
                  </a:lnTo>
                  <a:lnTo>
                    <a:pt x="334" y="140"/>
                  </a:lnTo>
                  <a:lnTo>
                    <a:pt x="354" y="156"/>
                  </a:lnTo>
                  <a:lnTo>
                    <a:pt x="376" y="170"/>
                  </a:lnTo>
                  <a:lnTo>
                    <a:pt x="400" y="184"/>
                  </a:lnTo>
                  <a:lnTo>
                    <a:pt x="426" y="198"/>
                  </a:lnTo>
                  <a:lnTo>
                    <a:pt x="454" y="210"/>
                  </a:lnTo>
                  <a:lnTo>
                    <a:pt x="482" y="220"/>
                  </a:lnTo>
                  <a:lnTo>
                    <a:pt x="512" y="226"/>
                  </a:lnTo>
                  <a:lnTo>
                    <a:pt x="544" y="230"/>
                  </a:lnTo>
                  <a:lnTo>
                    <a:pt x="550" y="230"/>
                  </a:lnTo>
                  <a:lnTo>
                    <a:pt x="550" y="230"/>
                  </a:lnTo>
                  <a:lnTo>
                    <a:pt x="550" y="230"/>
                  </a:lnTo>
                  <a:lnTo>
                    <a:pt x="576" y="230"/>
                  </a:lnTo>
                  <a:lnTo>
                    <a:pt x="576" y="230"/>
                  </a:lnTo>
                  <a:lnTo>
                    <a:pt x="576" y="230"/>
                  </a:lnTo>
                  <a:lnTo>
                    <a:pt x="576" y="230"/>
                  </a:lnTo>
                  <a:lnTo>
                    <a:pt x="576" y="230"/>
                  </a:lnTo>
                  <a:lnTo>
                    <a:pt x="574" y="216"/>
                  </a:lnTo>
                  <a:lnTo>
                    <a:pt x="572" y="196"/>
                  </a:lnTo>
                  <a:lnTo>
                    <a:pt x="570" y="176"/>
                  </a:lnTo>
                  <a:lnTo>
                    <a:pt x="564" y="156"/>
                  </a:lnTo>
                  <a:lnTo>
                    <a:pt x="556" y="132"/>
                  </a:lnTo>
                  <a:lnTo>
                    <a:pt x="544" y="110"/>
                  </a:lnTo>
                  <a:lnTo>
                    <a:pt x="530" y="88"/>
                  </a:lnTo>
                  <a:lnTo>
                    <a:pt x="512" y="66"/>
                  </a:lnTo>
                  <a:lnTo>
                    <a:pt x="512" y="66"/>
                  </a:lnTo>
                  <a:lnTo>
                    <a:pt x="496" y="52"/>
                  </a:lnTo>
                  <a:lnTo>
                    <a:pt x="474" y="40"/>
                  </a:lnTo>
                  <a:lnTo>
                    <a:pt x="452" y="28"/>
                  </a:lnTo>
                  <a:lnTo>
                    <a:pt x="426" y="18"/>
                  </a:lnTo>
                  <a:lnTo>
                    <a:pt x="398" y="10"/>
                  </a:lnTo>
                  <a:lnTo>
                    <a:pt x="368" y="6"/>
                  </a:lnTo>
                  <a:lnTo>
                    <a:pt x="336" y="2"/>
                  </a:lnTo>
                  <a:lnTo>
                    <a:pt x="304" y="0"/>
                  </a:lnTo>
                  <a:lnTo>
                    <a:pt x="304" y="0"/>
                  </a:lnTo>
                  <a:lnTo>
                    <a:pt x="272" y="0"/>
                  </a:lnTo>
                  <a:lnTo>
                    <a:pt x="272" y="0"/>
                  </a:lnTo>
                  <a:lnTo>
                    <a:pt x="256" y="2"/>
                  </a:lnTo>
                  <a:lnTo>
                    <a:pt x="238" y="4"/>
                  </a:lnTo>
                  <a:lnTo>
                    <a:pt x="216" y="8"/>
                  </a:lnTo>
                  <a:lnTo>
                    <a:pt x="190" y="16"/>
                  </a:lnTo>
                  <a:lnTo>
                    <a:pt x="160" y="28"/>
                  </a:lnTo>
                  <a:lnTo>
                    <a:pt x="130" y="44"/>
                  </a:lnTo>
                  <a:lnTo>
                    <a:pt x="114" y="54"/>
                  </a:lnTo>
                  <a:lnTo>
                    <a:pt x="100" y="66"/>
                  </a:lnTo>
                  <a:lnTo>
                    <a:pt x="100" y="66"/>
                  </a:lnTo>
                  <a:lnTo>
                    <a:pt x="90" y="68"/>
                  </a:lnTo>
                  <a:lnTo>
                    <a:pt x="84" y="72"/>
                  </a:lnTo>
                  <a:lnTo>
                    <a:pt x="80" y="80"/>
                  </a:lnTo>
                  <a:lnTo>
                    <a:pt x="80" y="92"/>
                  </a:lnTo>
                  <a:lnTo>
                    <a:pt x="80" y="92"/>
                  </a:lnTo>
                  <a:lnTo>
                    <a:pt x="58" y="108"/>
                  </a:lnTo>
                  <a:lnTo>
                    <a:pt x="40" y="124"/>
                  </a:lnTo>
                  <a:lnTo>
                    <a:pt x="26" y="146"/>
                  </a:lnTo>
                  <a:lnTo>
                    <a:pt x="16" y="168"/>
                  </a:lnTo>
                  <a:lnTo>
                    <a:pt x="8" y="192"/>
                  </a:lnTo>
                  <a:lnTo>
                    <a:pt x="2" y="220"/>
                  </a:lnTo>
                  <a:lnTo>
                    <a:pt x="0" y="250"/>
                  </a:lnTo>
                  <a:lnTo>
                    <a:pt x="0" y="282"/>
                  </a:lnTo>
                  <a:lnTo>
                    <a:pt x="0" y="282"/>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4549775" y="3055938"/>
              <a:ext cx="1073150" cy="1152525"/>
            </a:xfrm>
            <a:custGeom>
              <a:avLst/>
              <a:gdLst>
                <a:gd name="T0" fmla="*/ 230 w 676"/>
                <a:gd name="T1" fmla="*/ 704 h 726"/>
                <a:gd name="T2" fmla="*/ 292 w 676"/>
                <a:gd name="T3" fmla="*/ 724 h 726"/>
                <a:gd name="T4" fmla="*/ 338 w 676"/>
                <a:gd name="T5" fmla="*/ 726 h 726"/>
                <a:gd name="T6" fmla="*/ 400 w 676"/>
                <a:gd name="T7" fmla="*/ 716 h 726"/>
                <a:gd name="T8" fmla="*/ 488 w 676"/>
                <a:gd name="T9" fmla="*/ 674 h 726"/>
                <a:gd name="T10" fmla="*/ 560 w 676"/>
                <a:gd name="T11" fmla="*/ 604 h 726"/>
                <a:gd name="T12" fmla="*/ 562 w 676"/>
                <a:gd name="T13" fmla="*/ 522 h 726"/>
                <a:gd name="T14" fmla="*/ 572 w 676"/>
                <a:gd name="T15" fmla="*/ 480 h 726"/>
                <a:gd name="T16" fmla="*/ 596 w 676"/>
                <a:gd name="T17" fmla="*/ 442 h 726"/>
                <a:gd name="T18" fmla="*/ 606 w 676"/>
                <a:gd name="T19" fmla="*/ 374 h 726"/>
                <a:gd name="T20" fmla="*/ 620 w 676"/>
                <a:gd name="T21" fmla="*/ 328 h 726"/>
                <a:gd name="T22" fmla="*/ 648 w 676"/>
                <a:gd name="T23" fmla="*/ 268 h 726"/>
                <a:gd name="T24" fmla="*/ 666 w 676"/>
                <a:gd name="T25" fmla="*/ 246 h 726"/>
                <a:gd name="T26" fmla="*/ 676 w 676"/>
                <a:gd name="T27" fmla="*/ 234 h 726"/>
                <a:gd name="T28" fmla="*/ 666 w 676"/>
                <a:gd name="T29" fmla="*/ 212 h 726"/>
                <a:gd name="T30" fmla="*/ 644 w 676"/>
                <a:gd name="T31" fmla="*/ 200 h 726"/>
                <a:gd name="T32" fmla="*/ 622 w 676"/>
                <a:gd name="T33" fmla="*/ 198 h 726"/>
                <a:gd name="T34" fmla="*/ 620 w 676"/>
                <a:gd name="T35" fmla="*/ 184 h 726"/>
                <a:gd name="T36" fmla="*/ 608 w 676"/>
                <a:gd name="T37" fmla="*/ 156 h 726"/>
                <a:gd name="T38" fmla="*/ 608 w 676"/>
                <a:gd name="T39" fmla="*/ 150 h 726"/>
                <a:gd name="T40" fmla="*/ 496 w 676"/>
                <a:gd name="T41" fmla="*/ 136 h 726"/>
                <a:gd name="T42" fmla="*/ 442 w 676"/>
                <a:gd name="T43" fmla="*/ 110 h 726"/>
                <a:gd name="T44" fmla="*/ 388 w 676"/>
                <a:gd name="T45" fmla="*/ 78 h 726"/>
                <a:gd name="T46" fmla="*/ 354 w 676"/>
                <a:gd name="T47" fmla="*/ 54 h 726"/>
                <a:gd name="T48" fmla="*/ 298 w 676"/>
                <a:gd name="T49" fmla="*/ 0 h 726"/>
                <a:gd name="T50" fmla="*/ 288 w 676"/>
                <a:gd name="T51" fmla="*/ 0 h 726"/>
                <a:gd name="T52" fmla="*/ 278 w 676"/>
                <a:gd name="T53" fmla="*/ 20 h 726"/>
                <a:gd name="T54" fmla="*/ 218 w 676"/>
                <a:gd name="T55" fmla="*/ 48 h 726"/>
                <a:gd name="T56" fmla="*/ 206 w 676"/>
                <a:gd name="T57" fmla="*/ 52 h 726"/>
                <a:gd name="T58" fmla="*/ 194 w 676"/>
                <a:gd name="T59" fmla="*/ 58 h 726"/>
                <a:gd name="T60" fmla="*/ 134 w 676"/>
                <a:gd name="T61" fmla="*/ 120 h 726"/>
                <a:gd name="T62" fmla="*/ 102 w 676"/>
                <a:gd name="T63" fmla="*/ 164 h 726"/>
                <a:gd name="T64" fmla="*/ 50 w 676"/>
                <a:gd name="T65" fmla="*/ 250 h 726"/>
                <a:gd name="T66" fmla="*/ 50 w 676"/>
                <a:gd name="T67" fmla="*/ 198 h 726"/>
                <a:gd name="T68" fmla="*/ 16 w 676"/>
                <a:gd name="T69" fmla="*/ 208 h 726"/>
                <a:gd name="T70" fmla="*/ 0 w 676"/>
                <a:gd name="T71" fmla="*/ 226 h 726"/>
                <a:gd name="T72" fmla="*/ 0 w 676"/>
                <a:gd name="T73" fmla="*/ 418 h 726"/>
                <a:gd name="T74" fmla="*/ 4 w 676"/>
                <a:gd name="T75" fmla="*/ 426 h 726"/>
                <a:gd name="T76" fmla="*/ 40 w 676"/>
                <a:gd name="T77" fmla="*/ 444 h 726"/>
                <a:gd name="T78" fmla="*/ 54 w 676"/>
                <a:gd name="T79" fmla="*/ 444 h 726"/>
                <a:gd name="T80" fmla="*/ 58 w 676"/>
                <a:gd name="T81" fmla="*/ 442 h 726"/>
                <a:gd name="T82" fmla="*/ 74 w 676"/>
                <a:gd name="T83" fmla="*/ 474 h 726"/>
                <a:gd name="T84" fmla="*/ 90 w 676"/>
                <a:gd name="T85" fmla="*/ 520 h 726"/>
                <a:gd name="T86" fmla="*/ 134 w 676"/>
                <a:gd name="T87" fmla="*/ 610 h 726"/>
                <a:gd name="T88" fmla="*/ 194 w 676"/>
                <a:gd name="T89" fmla="*/ 67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726">
                  <a:moveTo>
                    <a:pt x="218" y="696"/>
                  </a:moveTo>
                  <a:lnTo>
                    <a:pt x="218" y="696"/>
                  </a:lnTo>
                  <a:lnTo>
                    <a:pt x="230" y="704"/>
                  </a:lnTo>
                  <a:lnTo>
                    <a:pt x="242" y="710"/>
                  </a:lnTo>
                  <a:lnTo>
                    <a:pt x="268" y="720"/>
                  </a:lnTo>
                  <a:lnTo>
                    <a:pt x="292" y="724"/>
                  </a:lnTo>
                  <a:lnTo>
                    <a:pt x="312" y="726"/>
                  </a:lnTo>
                  <a:lnTo>
                    <a:pt x="312" y="726"/>
                  </a:lnTo>
                  <a:lnTo>
                    <a:pt x="338" y="726"/>
                  </a:lnTo>
                  <a:lnTo>
                    <a:pt x="338" y="726"/>
                  </a:lnTo>
                  <a:lnTo>
                    <a:pt x="370" y="724"/>
                  </a:lnTo>
                  <a:lnTo>
                    <a:pt x="400" y="716"/>
                  </a:lnTo>
                  <a:lnTo>
                    <a:pt x="430" y="706"/>
                  </a:lnTo>
                  <a:lnTo>
                    <a:pt x="460" y="690"/>
                  </a:lnTo>
                  <a:lnTo>
                    <a:pt x="488" y="674"/>
                  </a:lnTo>
                  <a:lnTo>
                    <a:pt x="514" y="652"/>
                  </a:lnTo>
                  <a:lnTo>
                    <a:pt x="538" y="630"/>
                  </a:lnTo>
                  <a:lnTo>
                    <a:pt x="560" y="604"/>
                  </a:lnTo>
                  <a:lnTo>
                    <a:pt x="560" y="540"/>
                  </a:lnTo>
                  <a:lnTo>
                    <a:pt x="560" y="540"/>
                  </a:lnTo>
                  <a:lnTo>
                    <a:pt x="562" y="522"/>
                  </a:lnTo>
                  <a:lnTo>
                    <a:pt x="564" y="506"/>
                  </a:lnTo>
                  <a:lnTo>
                    <a:pt x="566" y="492"/>
                  </a:lnTo>
                  <a:lnTo>
                    <a:pt x="572" y="480"/>
                  </a:lnTo>
                  <a:lnTo>
                    <a:pt x="582" y="462"/>
                  </a:lnTo>
                  <a:lnTo>
                    <a:pt x="596" y="442"/>
                  </a:lnTo>
                  <a:lnTo>
                    <a:pt x="596" y="442"/>
                  </a:lnTo>
                  <a:lnTo>
                    <a:pt x="598" y="422"/>
                  </a:lnTo>
                  <a:lnTo>
                    <a:pt x="602" y="400"/>
                  </a:lnTo>
                  <a:lnTo>
                    <a:pt x="606" y="374"/>
                  </a:lnTo>
                  <a:lnTo>
                    <a:pt x="608" y="350"/>
                  </a:lnTo>
                  <a:lnTo>
                    <a:pt x="608" y="350"/>
                  </a:lnTo>
                  <a:lnTo>
                    <a:pt x="620" y="328"/>
                  </a:lnTo>
                  <a:lnTo>
                    <a:pt x="630" y="310"/>
                  </a:lnTo>
                  <a:lnTo>
                    <a:pt x="648" y="268"/>
                  </a:lnTo>
                  <a:lnTo>
                    <a:pt x="648" y="268"/>
                  </a:lnTo>
                  <a:lnTo>
                    <a:pt x="654" y="258"/>
                  </a:lnTo>
                  <a:lnTo>
                    <a:pt x="660" y="252"/>
                  </a:lnTo>
                  <a:lnTo>
                    <a:pt x="666" y="246"/>
                  </a:lnTo>
                  <a:lnTo>
                    <a:pt x="676" y="242"/>
                  </a:lnTo>
                  <a:lnTo>
                    <a:pt x="676" y="234"/>
                  </a:lnTo>
                  <a:lnTo>
                    <a:pt x="676" y="234"/>
                  </a:lnTo>
                  <a:lnTo>
                    <a:pt x="676" y="226"/>
                  </a:lnTo>
                  <a:lnTo>
                    <a:pt x="672" y="218"/>
                  </a:lnTo>
                  <a:lnTo>
                    <a:pt x="666" y="212"/>
                  </a:lnTo>
                  <a:lnTo>
                    <a:pt x="660" y="208"/>
                  </a:lnTo>
                  <a:lnTo>
                    <a:pt x="652" y="204"/>
                  </a:lnTo>
                  <a:lnTo>
                    <a:pt x="644" y="200"/>
                  </a:lnTo>
                  <a:lnTo>
                    <a:pt x="628" y="198"/>
                  </a:lnTo>
                  <a:lnTo>
                    <a:pt x="628" y="198"/>
                  </a:lnTo>
                  <a:lnTo>
                    <a:pt x="622" y="198"/>
                  </a:lnTo>
                  <a:lnTo>
                    <a:pt x="622" y="198"/>
                  </a:lnTo>
                  <a:lnTo>
                    <a:pt x="622" y="190"/>
                  </a:lnTo>
                  <a:lnTo>
                    <a:pt x="620" y="184"/>
                  </a:lnTo>
                  <a:lnTo>
                    <a:pt x="616" y="172"/>
                  </a:lnTo>
                  <a:lnTo>
                    <a:pt x="610" y="162"/>
                  </a:lnTo>
                  <a:lnTo>
                    <a:pt x="608" y="156"/>
                  </a:lnTo>
                  <a:lnTo>
                    <a:pt x="608" y="150"/>
                  </a:lnTo>
                  <a:lnTo>
                    <a:pt x="608" y="150"/>
                  </a:lnTo>
                  <a:lnTo>
                    <a:pt x="608" y="150"/>
                  </a:lnTo>
                  <a:lnTo>
                    <a:pt x="568" y="148"/>
                  </a:lnTo>
                  <a:lnTo>
                    <a:pt x="530" y="144"/>
                  </a:lnTo>
                  <a:lnTo>
                    <a:pt x="496" y="136"/>
                  </a:lnTo>
                  <a:lnTo>
                    <a:pt x="464" y="126"/>
                  </a:lnTo>
                  <a:lnTo>
                    <a:pt x="464" y="126"/>
                  </a:lnTo>
                  <a:lnTo>
                    <a:pt x="442" y="110"/>
                  </a:lnTo>
                  <a:lnTo>
                    <a:pt x="420" y="98"/>
                  </a:lnTo>
                  <a:lnTo>
                    <a:pt x="398" y="86"/>
                  </a:lnTo>
                  <a:lnTo>
                    <a:pt x="388" y="78"/>
                  </a:lnTo>
                  <a:lnTo>
                    <a:pt x="380" y="70"/>
                  </a:lnTo>
                  <a:lnTo>
                    <a:pt x="380" y="70"/>
                  </a:lnTo>
                  <a:lnTo>
                    <a:pt x="354" y="54"/>
                  </a:lnTo>
                  <a:lnTo>
                    <a:pt x="330" y="34"/>
                  </a:lnTo>
                  <a:lnTo>
                    <a:pt x="312" y="16"/>
                  </a:lnTo>
                  <a:lnTo>
                    <a:pt x="298" y="0"/>
                  </a:lnTo>
                  <a:lnTo>
                    <a:pt x="298" y="0"/>
                  </a:lnTo>
                  <a:lnTo>
                    <a:pt x="288" y="0"/>
                  </a:lnTo>
                  <a:lnTo>
                    <a:pt x="288" y="0"/>
                  </a:lnTo>
                  <a:lnTo>
                    <a:pt x="286" y="8"/>
                  </a:lnTo>
                  <a:lnTo>
                    <a:pt x="282" y="14"/>
                  </a:lnTo>
                  <a:lnTo>
                    <a:pt x="278" y="20"/>
                  </a:lnTo>
                  <a:lnTo>
                    <a:pt x="270" y="26"/>
                  </a:lnTo>
                  <a:lnTo>
                    <a:pt x="248" y="38"/>
                  </a:lnTo>
                  <a:lnTo>
                    <a:pt x="218" y="48"/>
                  </a:lnTo>
                  <a:lnTo>
                    <a:pt x="218" y="48"/>
                  </a:lnTo>
                  <a:lnTo>
                    <a:pt x="212" y="50"/>
                  </a:lnTo>
                  <a:lnTo>
                    <a:pt x="206" y="52"/>
                  </a:lnTo>
                  <a:lnTo>
                    <a:pt x="202" y="56"/>
                  </a:lnTo>
                  <a:lnTo>
                    <a:pt x="194" y="58"/>
                  </a:lnTo>
                  <a:lnTo>
                    <a:pt x="194" y="58"/>
                  </a:lnTo>
                  <a:lnTo>
                    <a:pt x="172" y="76"/>
                  </a:lnTo>
                  <a:lnTo>
                    <a:pt x="152" y="98"/>
                  </a:lnTo>
                  <a:lnTo>
                    <a:pt x="134" y="120"/>
                  </a:lnTo>
                  <a:lnTo>
                    <a:pt x="124" y="140"/>
                  </a:lnTo>
                  <a:lnTo>
                    <a:pt x="124" y="140"/>
                  </a:lnTo>
                  <a:lnTo>
                    <a:pt x="102" y="164"/>
                  </a:lnTo>
                  <a:lnTo>
                    <a:pt x="88" y="182"/>
                  </a:lnTo>
                  <a:lnTo>
                    <a:pt x="80" y="198"/>
                  </a:lnTo>
                  <a:lnTo>
                    <a:pt x="50" y="250"/>
                  </a:lnTo>
                  <a:lnTo>
                    <a:pt x="50" y="198"/>
                  </a:lnTo>
                  <a:lnTo>
                    <a:pt x="50" y="198"/>
                  </a:lnTo>
                  <a:lnTo>
                    <a:pt x="50" y="198"/>
                  </a:lnTo>
                  <a:lnTo>
                    <a:pt x="32" y="200"/>
                  </a:lnTo>
                  <a:lnTo>
                    <a:pt x="24" y="204"/>
                  </a:lnTo>
                  <a:lnTo>
                    <a:pt x="16" y="208"/>
                  </a:lnTo>
                  <a:lnTo>
                    <a:pt x="10" y="212"/>
                  </a:lnTo>
                  <a:lnTo>
                    <a:pt x="4" y="218"/>
                  </a:lnTo>
                  <a:lnTo>
                    <a:pt x="0" y="226"/>
                  </a:lnTo>
                  <a:lnTo>
                    <a:pt x="0" y="234"/>
                  </a:lnTo>
                  <a:lnTo>
                    <a:pt x="0" y="394"/>
                  </a:lnTo>
                  <a:lnTo>
                    <a:pt x="0" y="418"/>
                  </a:lnTo>
                  <a:lnTo>
                    <a:pt x="0" y="418"/>
                  </a:lnTo>
                  <a:lnTo>
                    <a:pt x="0" y="422"/>
                  </a:lnTo>
                  <a:lnTo>
                    <a:pt x="4" y="426"/>
                  </a:lnTo>
                  <a:lnTo>
                    <a:pt x="16" y="436"/>
                  </a:lnTo>
                  <a:lnTo>
                    <a:pt x="32" y="442"/>
                  </a:lnTo>
                  <a:lnTo>
                    <a:pt x="40" y="444"/>
                  </a:lnTo>
                  <a:lnTo>
                    <a:pt x="50" y="446"/>
                  </a:lnTo>
                  <a:lnTo>
                    <a:pt x="50" y="446"/>
                  </a:lnTo>
                  <a:lnTo>
                    <a:pt x="54" y="444"/>
                  </a:lnTo>
                  <a:lnTo>
                    <a:pt x="56" y="444"/>
                  </a:lnTo>
                  <a:lnTo>
                    <a:pt x="58" y="442"/>
                  </a:lnTo>
                  <a:lnTo>
                    <a:pt x="58" y="442"/>
                  </a:lnTo>
                  <a:lnTo>
                    <a:pt x="64" y="454"/>
                  </a:lnTo>
                  <a:lnTo>
                    <a:pt x="68" y="464"/>
                  </a:lnTo>
                  <a:lnTo>
                    <a:pt x="74" y="474"/>
                  </a:lnTo>
                  <a:lnTo>
                    <a:pt x="80" y="486"/>
                  </a:lnTo>
                  <a:lnTo>
                    <a:pt x="80" y="486"/>
                  </a:lnTo>
                  <a:lnTo>
                    <a:pt x="90" y="520"/>
                  </a:lnTo>
                  <a:lnTo>
                    <a:pt x="102" y="552"/>
                  </a:lnTo>
                  <a:lnTo>
                    <a:pt x="116" y="582"/>
                  </a:lnTo>
                  <a:lnTo>
                    <a:pt x="134" y="610"/>
                  </a:lnTo>
                  <a:lnTo>
                    <a:pt x="152" y="634"/>
                  </a:lnTo>
                  <a:lnTo>
                    <a:pt x="172" y="658"/>
                  </a:lnTo>
                  <a:lnTo>
                    <a:pt x="194" y="678"/>
                  </a:lnTo>
                  <a:lnTo>
                    <a:pt x="218" y="696"/>
                  </a:lnTo>
                  <a:lnTo>
                    <a:pt x="218" y="69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648450" y="1839913"/>
              <a:ext cx="1044575" cy="1003300"/>
            </a:xfrm>
            <a:custGeom>
              <a:avLst/>
              <a:gdLst>
                <a:gd name="T0" fmla="*/ 600 w 658"/>
                <a:gd name="T1" fmla="*/ 160 h 632"/>
                <a:gd name="T2" fmla="*/ 542 w 658"/>
                <a:gd name="T3" fmla="*/ 156 h 632"/>
                <a:gd name="T4" fmla="*/ 488 w 658"/>
                <a:gd name="T5" fmla="*/ 142 h 632"/>
                <a:gd name="T6" fmla="*/ 440 w 658"/>
                <a:gd name="T7" fmla="*/ 122 h 632"/>
                <a:gd name="T8" fmla="*/ 400 w 658"/>
                <a:gd name="T9" fmla="*/ 98 h 632"/>
                <a:gd name="T10" fmla="*/ 364 w 658"/>
                <a:gd name="T11" fmla="*/ 72 h 632"/>
                <a:gd name="T12" fmla="*/ 316 w 658"/>
                <a:gd name="T13" fmla="*/ 22 h 632"/>
                <a:gd name="T14" fmla="*/ 302 w 658"/>
                <a:gd name="T15" fmla="*/ 0 h 632"/>
                <a:gd name="T16" fmla="*/ 282 w 658"/>
                <a:gd name="T17" fmla="*/ 22 h 632"/>
                <a:gd name="T18" fmla="*/ 260 w 658"/>
                <a:gd name="T19" fmla="*/ 36 h 632"/>
                <a:gd name="T20" fmla="*/ 230 w 658"/>
                <a:gd name="T21" fmla="*/ 46 h 632"/>
                <a:gd name="T22" fmla="*/ 212 w 658"/>
                <a:gd name="T23" fmla="*/ 50 h 632"/>
                <a:gd name="T24" fmla="*/ 182 w 658"/>
                <a:gd name="T25" fmla="*/ 66 h 632"/>
                <a:gd name="T26" fmla="*/ 156 w 658"/>
                <a:gd name="T27" fmla="*/ 88 h 632"/>
                <a:gd name="T28" fmla="*/ 110 w 658"/>
                <a:gd name="T29" fmla="*/ 146 h 632"/>
                <a:gd name="T30" fmla="*/ 80 w 658"/>
                <a:gd name="T31" fmla="*/ 196 h 632"/>
                <a:gd name="T32" fmla="*/ 38 w 658"/>
                <a:gd name="T33" fmla="*/ 260 h 632"/>
                <a:gd name="T34" fmla="*/ 38 w 658"/>
                <a:gd name="T35" fmla="*/ 198 h 632"/>
                <a:gd name="T36" fmla="*/ 30 w 658"/>
                <a:gd name="T37" fmla="*/ 198 h 632"/>
                <a:gd name="T38" fmla="*/ 18 w 658"/>
                <a:gd name="T39" fmla="*/ 206 h 632"/>
                <a:gd name="T40" fmla="*/ 4 w 658"/>
                <a:gd name="T41" fmla="*/ 224 h 632"/>
                <a:gd name="T42" fmla="*/ 0 w 658"/>
                <a:gd name="T43" fmla="*/ 234 h 632"/>
                <a:gd name="T44" fmla="*/ 0 w 658"/>
                <a:gd name="T45" fmla="*/ 322 h 632"/>
                <a:gd name="T46" fmla="*/ 50 w 658"/>
                <a:gd name="T47" fmla="*/ 322 h 632"/>
                <a:gd name="T48" fmla="*/ 98 w 658"/>
                <a:gd name="T49" fmla="*/ 326 h 632"/>
                <a:gd name="T50" fmla="*/ 140 w 658"/>
                <a:gd name="T51" fmla="*/ 340 h 632"/>
                <a:gd name="T52" fmla="*/ 180 w 658"/>
                <a:gd name="T53" fmla="*/ 364 h 632"/>
                <a:gd name="T54" fmla="*/ 216 w 658"/>
                <a:gd name="T55" fmla="*/ 392 h 632"/>
                <a:gd name="T56" fmla="*/ 248 w 658"/>
                <a:gd name="T57" fmla="*/ 430 h 632"/>
                <a:gd name="T58" fmla="*/ 276 w 658"/>
                <a:gd name="T59" fmla="*/ 472 h 632"/>
                <a:gd name="T60" fmla="*/ 300 w 658"/>
                <a:gd name="T61" fmla="*/ 518 h 632"/>
                <a:gd name="T62" fmla="*/ 318 w 658"/>
                <a:gd name="T63" fmla="*/ 568 h 632"/>
                <a:gd name="T64" fmla="*/ 348 w 658"/>
                <a:gd name="T65" fmla="*/ 574 h 632"/>
                <a:gd name="T66" fmla="*/ 404 w 658"/>
                <a:gd name="T67" fmla="*/ 586 h 632"/>
                <a:gd name="T68" fmla="*/ 476 w 658"/>
                <a:gd name="T69" fmla="*/ 612 h 632"/>
                <a:gd name="T70" fmla="*/ 520 w 658"/>
                <a:gd name="T71" fmla="*/ 632 h 632"/>
                <a:gd name="T72" fmla="*/ 532 w 658"/>
                <a:gd name="T73" fmla="*/ 632 h 632"/>
                <a:gd name="T74" fmla="*/ 532 w 658"/>
                <a:gd name="T75" fmla="*/ 624 h 632"/>
                <a:gd name="T76" fmla="*/ 532 w 658"/>
                <a:gd name="T77" fmla="*/ 554 h 632"/>
                <a:gd name="T78" fmla="*/ 538 w 658"/>
                <a:gd name="T79" fmla="*/ 532 h 632"/>
                <a:gd name="T80" fmla="*/ 548 w 658"/>
                <a:gd name="T81" fmla="*/ 510 h 632"/>
                <a:gd name="T82" fmla="*/ 576 w 658"/>
                <a:gd name="T83" fmla="*/ 474 h 632"/>
                <a:gd name="T84" fmla="*/ 578 w 658"/>
                <a:gd name="T85" fmla="*/ 442 h 632"/>
                <a:gd name="T86" fmla="*/ 588 w 658"/>
                <a:gd name="T87" fmla="*/ 382 h 632"/>
                <a:gd name="T88" fmla="*/ 610 w 658"/>
                <a:gd name="T89" fmla="*/ 326 h 632"/>
                <a:gd name="T90" fmla="*/ 640 w 658"/>
                <a:gd name="T91" fmla="*/ 274 h 632"/>
                <a:gd name="T92" fmla="*/ 658 w 658"/>
                <a:gd name="T93" fmla="*/ 234 h 632"/>
                <a:gd name="T94" fmla="*/ 656 w 658"/>
                <a:gd name="T95" fmla="*/ 222 h 632"/>
                <a:gd name="T96" fmla="*/ 646 w 658"/>
                <a:gd name="T97" fmla="*/ 204 h 632"/>
                <a:gd name="T98" fmla="*/ 634 w 658"/>
                <a:gd name="T99" fmla="*/ 198 h 632"/>
                <a:gd name="T100" fmla="*/ 626 w 658"/>
                <a:gd name="T101" fmla="*/ 198 h 632"/>
                <a:gd name="T102" fmla="*/ 620 w 658"/>
                <a:gd name="T103" fmla="*/ 198 h 632"/>
                <a:gd name="T104" fmla="*/ 612 w 658"/>
                <a:gd name="T105" fmla="*/ 190 h 632"/>
                <a:gd name="T106" fmla="*/ 604 w 658"/>
                <a:gd name="T107" fmla="*/ 170 h 632"/>
                <a:gd name="T108" fmla="*/ 600 w 658"/>
                <a:gd name="T109" fmla="*/ 16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58" h="632">
                  <a:moveTo>
                    <a:pt x="600" y="160"/>
                  </a:moveTo>
                  <a:lnTo>
                    <a:pt x="600" y="160"/>
                  </a:lnTo>
                  <a:lnTo>
                    <a:pt x="570" y="158"/>
                  </a:lnTo>
                  <a:lnTo>
                    <a:pt x="542" y="156"/>
                  </a:lnTo>
                  <a:lnTo>
                    <a:pt x="514" y="150"/>
                  </a:lnTo>
                  <a:lnTo>
                    <a:pt x="488" y="142"/>
                  </a:lnTo>
                  <a:lnTo>
                    <a:pt x="464" y="132"/>
                  </a:lnTo>
                  <a:lnTo>
                    <a:pt x="440" y="122"/>
                  </a:lnTo>
                  <a:lnTo>
                    <a:pt x="420" y="112"/>
                  </a:lnTo>
                  <a:lnTo>
                    <a:pt x="400" y="98"/>
                  </a:lnTo>
                  <a:lnTo>
                    <a:pt x="382" y="86"/>
                  </a:lnTo>
                  <a:lnTo>
                    <a:pt x="364" y="72"/>
                  </a:lnTo>
                  <a:lnTo>
                    <a:pt x="338" y="46"/>
                  </a:lnTo>
                  <a:lnTo>
                    <a:pt x="316" y="22"/>
                  </a:lnTo>
                  <a:lnTo>
                    <a:pt x="302" y="0"/>
                  </a:lnTo>
                  <a:lnTo>
                    <a:pt x="302" y="0"/>
                  </a:lnTo>
                  <a:lnTo>
                    <a:pt x="290" y="16"/>
                  </a:lnTo>
                  <a:lnTo>
                    <a:pt x="282" y="22"/>
                  </a:lnTo>
                  <a:lnTo>
                    <a:pt x="272" y="30"/>
                  </a:lnTo>
                  <a:lnTo>
                    <a:pt x="260" y="36"/>
                  </a:lnTo>
                  <a:lnTo>
                    <a:pt x="248" y="42"/>
                  </a:lnTo>
                  <a:lnTo>
                    <a:pt x="230" y="46"/>
                  </a:lnTo>
                  <a:lnTo>
                    <a:pt x="212" y="50"/>
                  </a:lnTo>
                  <a:lnTo>
                    <a:pt x="212" y="50"/>
                  </a:lnTo>
                  <a:lnTo>
                    <a:pt x="196" y="56"/>
                  </a:lnTo>
                  <a:lnTo>
                    <a:pt x="182" y="66"/>
                  </a:lnTo>
                  <a:lnTo>
                    <a:pt x="168" y="76"/>
                  </a:lnTo>
                  <a:lnTo>
                    <a:pt x="156" y="88"/>
                  </a:lnTo>
                  <a:lnTo>
                    <a:pt x="132" y="116"/>
                  </a:lnTo>
                  <a:lnTo>
                    <a:pt x="110" y="146"/>
                  </a:lnTo>
                  <a:lnTo>
                    <a:pt x="92" y="174"/>
                  </a:lnTo>
                  <a:lnTo>
                    <a:pt x="80" y="196"/>
                  </a:lnTo>
                  <a:lnTo>
                    <a:pt x="68" y="220"/>
                  </a:lnTo>
                  <a:lnTo>
                    <a:pt x="38" y="260"/>
                  </a:lnTo>
                  <a:lnTo>
                    <a:pt x="38" y="198"/>
                  </a:lnTo>
                  <a:lnTo>
                    <a:pt x="38" y="198"/>
                  </a:lnTo>
                  <a:lnTo>
                    <a:pt x="38" y="198"/>
                  </a:lnTo>
                  <a:lnTo>
                    <a:pt x="30" y="198"/>
                  </a:lnTo>
                  <a:lnTo>
                    <a:pt x="24" y="202"/>
                  </a:lnTo>
                  <a:lnTo>
                    <a:pt x="18" y="206"/>
                  </a:lnTo>
                  <a:lnTo>
                    <a:pt x="12" y="212"/>
                  </a:lnTo>
                  <a:lnTo>
                    <a:pt x="4" y="224"/>
                  </a:lnTo>
                  <a:lnTo>
                    <a:pt x="2" y="230"/>
                  </a:lnTo>
                  <a:lnTo>
                    <a:pt x="0" y="234"/>
                  </a:lnTo>
                  <a:lnTo>
                    <a:pt x="0" y="322"/>
                  </a:lnTo>
                  <a:lnTo>
                    <a:pt x="0" y="322"/>
                  </a:lnTo>
                  <a:lnTo>
                    <a:pt x="50" y="322"/>
                  </a:lnTo>
                  <a:lnTo>
                    <a:pt x="50" y="322"/>
                  </a:lnTo>
                  <a:lnTo>
                    <a:pt x="74" y="322"/>
                  </a:lnTo>
                  <a:lnTo>
                    <a:pt x="98" y="326"/>
                  </a:lnTo>
                  <a:lnTo>
                    <a:pt x="120" y="332"/>
                  </a:lnTo>
                  <a:lnTo>
                    <a:pt x="140" y="340"/>
                  </a:lnTo>
                  <a:lnTo>
                    <a:pt x="160" y="350"/>
                  </a:lnTo>
                  <a:lnTo>
                    <a:pt x="180" y="364"/>
                  </a:lnTo>
                  <a:lnTo>
                    <a:pt x="198" y="378"/>
                  </a:lnTo>
                  <a:lnTo>
                    <a:pt x="216" y="392"/>
                  </a:lnTo>
                  <a:lnTo>
                    <a:pt x="232" y="410"/>
                  </a:lnTo>
                  <a:lnTo>
                    <a:pt x="248" y="430"/>
                  </a:lnTo>
                  <a:lnTo>
                    <a:pt x="262" y="450"/>
                  </a:lnTo>
                  <a:lnTo>
                    <a:pt x="276" y="472"/>
                  </a:lnTo>
                  <a:lnTo>
                    <a:pt x="288" y="494"/>
                  </a:lnTo>
                  <a:lnTo>
                    <a:pt x="300" y="518"/>
                  </a:lnTo>
                  <a:lnTo>
                    <a:pt x="310" y="542"/>
                  </a:lnTo>
                  <a:lnTo>
                    <a:pt x="318" y="568"/>
                  </a:lnTo>
                  <a:lnTo>
                    <a:pt x="318" y="568"/>
                  </a:lnTo>
                  <a:lnTo>
                    <a:pt x="348" y="574"/>
                  </a:lnTo>
                  <a:lnTo>
                    <a:pt x="378" y="580"/>
                  </a:lnTo>
                  <a:lnTo>
                    <a:pt x="404" y="586"/>
                  </a:lnTo>
                  <a:lnTo>
                    <a:pt x="430" y="594"/>
                  </a:lnTo>
                  <a:lnTo>
                    <a:pt x="476" y="612"/>
                  </a:lnTo>
                  <a:lnTo>
                    <a:pt x="520" y="632"/>
                  </a:lnTo>
                  <a:lnTo>
                    <a:pt x="520" y="632"/>
                  </a:lnTo>
                  <a:lnTo>
                    <a:pt x="528" y="632"/>
                  </a:lnTo>
                  <a:lnTo>
                    <a:pt x="532" y="632"/>
                  </a:lnTo>
                  <a:lnTo>
                    <a:pt x="532" y="628"/>
                  </a:lnTo>
                  <a:lnTo>
                    <a:pt x="532" y="624"/>
                  </a:lnTo>
                  <a:lnTo>
                    <a:pt x="532" y="554"/>
                  </a:lnTo>
                  <a:lnTo>
                    <a:pt x="532" y="554"/>
                  </a:lnTo>
                  <a:lnTo>
                    <a:pt x="534" y="544"/>
                  </a:lnTo>
                  <a:lnTo>
                    <a:pt x="538" y="532"/>
                  </a:lnTo>
                  <a:lnTo>
                    <a:pt x="542" y="522"/>
                  </a:lnTo>
                  <a:lnTo>
                    <a:pt x="548" y="510"/>
                  </a:lnTo>
                  <a:lnTo>
                    <a:pt x="562" y="492"/>
                  </a:lnTo>
                  <a:lnTo>
                    <a:pt x="576" y="474"/>
                  </a:lnTo>
                  <a:lnTo>
                    <a:pt x="576" y="474"/>
                  </a:lnTo>
                  <a:lnTo>
                    <a:pt x="578" y="442"/>
                  </a:lnTo>
                  <a:lnTo>
                    <a:pt x="582" y="412"/>
                  </a:lnTo>
                  <a:lnTo>
                    <a:pt x="588" y="382"/>
                  </a:lnTo>
                  <a:lnTo>
                    <a:pt x="598" y="354"/>
                  </a:lnTo>
                  <a:lnTo>
                    <a:pt x="610" y="326"/>
                  </a:lnTo>
                  <a:lnTo>
                    <a:pt x="624" y="300"/>
                  </a:lnTo>
                  <a:lnTo>
                    <a:pt x="640" y="274"/>
                  </a:lnTo>
                  <a:lnTo>
                    <a:pt x="658" y="250"/>
                  </a:lnTo>
                  <a:lnTo>
                    <a:pt x="658" y="234"/>
                  </a:lnTo>
                  <a:lnTo>
                    <a:pt x="658" y="234"/>
                  </a:lnTo>
                  <a:lnTo>
                    <a:pt x="656" y="222"/>
                  </a:lnTo>
                  <a:lnTo>
                    <a:pt x="650" y="210"/>
                  </a:lnTo>
                  <a:lnTo>
                    <a:pt x="646" y="204"/>
                  </a:lnTo>
                  <a:lnTo>
                    <a:pt x="642" y="200"/>
                  </a:lnTo>
                  <a:lnTo>
                    <a:pt x="634" y="198"/>
                  </a:lnTo>
                  <a:lnTo>
                    <a:pt x="626" y="198"/>
                  </a:lnTo>
                  <a:lnTo>
                    <a:pt x="626" y="198"/>
                  </a:lnTo>
                  <a:lnTo>
                    <a:pt x="620" y="198"/>
                  </a:lnTo>
                  <a:lnTo>
                    <a:pt x="620" y="198"/>
                  </a:lnTo>
                  <a:lnTo>
                    <a:pt x="616" y="194"/>
                  </a:lnTo>
                  <a:lnTo>
                    <a:pt x="612" y="190"/>
                  </a:lnTo>
                  <a:lnTo>
                    <a:pt x="608" y="180"/>
                  </a:lnTo>
                  <a:lnTo>
                    <a:pt x="604" y="170"/>
                  </a:lnTo>
                  <a:lnTo>
                    <a:pt x="600" y="160"/>
                  </a:lnTo>
                  <a:lnTo>
                    <a:pt x="600" y="16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5699125" y="865188"/>
              <a:ext cx="911225" cy="463550"/>
            </a:xfrm>
            <a:custGeom>
              <a:avLst/>
              <a:gdLst>
                <a:gd name="T0" fmla="*/ 22 w 574"/>
                <a:gd name="T1" fmla="*/ 256 h 292"/>
                <a:gd name="T2" fmla="*/ 32 w 574"/>
                <a:gd name="T3" fmla="*/ 252 h 292"/>
                <a:gd name="T4" fmla="*/ 40 w 574"/>
                <a:gd name="T5" fmla="*/ 232 h 292"/>
                <a:gd name="T6" fmla="*/ 66 w 574"/>
                <a:gd name="T7" fmla="*/ 198 h 292"/>
                <a:gd name="T8" fmla="*/ 102 w 574"/>
                <a:gd name="T9" fmla="*/ 166 h 292"/>
                <a:gd name="T10" fmla="*/ 142 w 574"/>
                <a:gd name="T11" fmla="*/ 138 h 292"/>
                <a:gd name="T12" fmla="*/ 162 w 574"/>
                <a:gd name="T13" fmla="*/ 128 h 292"/>
                <a:gd name="T14" fmla="*/ 206 w 574"/>
                <a:gd name="T15" fmla="*/ 102 h 292"/>
                <a:gd name="T16" fmla="*/ 230 w 574"/>
                <a:gd name="T17" fmla="*/ 80 h 292"/>
                <a:gd name="T18" fmla="*/ 240 w 574"/>
                <a:gd name="T19" fmla="*/ 64 h 292"/>
                <a:gd name="T20" fmla="*/ 242 w 574"/>
                <a:gd name="T21" fmla="*/ 58 h 292"/>
                <a:gd name="T22" fmla="*/ 290 w 574"/>
                <a:gd name="T23" fmla="*/ 108 h 292"/>
                <a:gd name="T24" fmla="*/ 346 w 574"/>
                <a:gd name="T25" fmla="*/ 150 h 292"/>
                <a:gd name="T26" fmla="*/ 394 w 574"/>
                <a:gd name="T27" fmla="*/ 180 h 292"/>
                <a:gd name="T28" fmla="*/ 448 w 574"/>
                <a:gd name="T29" fmla="*/ 204 h 292"/>
                <a:gd name="T30" fmla="*/ 508 w 574"/>
                <a:gd name="T31" fmla="*/ 222 h 292"/>
                <a:gd name="T32" fmla="*/ 556 w 574"/>
                <a:gd name="T33" fmla="*/ 226 h 292"/>
                <a:gd name="T34" fmla="*/ 556 w 574"/>
                <a:gd name="T35" fmla="*/ 226 h 292"/>
                <a:gd name="T36" fmla="*/ 574 w 574"/>
                <a:gd name="T37" fmla="*/ 226 h 292"/>
                <a:gd name="T38" fmla="*/ 574 w 574"/>
                <a:gd name="T39" fmla="*/ 226 h 292"/>
                <a:gd name="T40" fmla="*/ 572 w 574"/>
                <a:gd name="T41" fmla="*/ 212 h 292"/>
                <a:gd name="T42" fmla="*/ 566 w 574"/>
                <a:gd name="T43" fmla="*/ 178 h 292"/>
                <a:gd name="T44" fmla="*/ 550 w 574"/>
                <a:gd name="T45" fmla="*/ 136 h 292"/>
                <a:gd name="T46" fmla="*/ 526 w 574"/>
                <a:gd name="T47" fmla="*/ 94 h 292"/>
                <a:gd name="T48" fmla="*/ 510 w 574"/>
                <a:gd name="T49" fmla="*/ 74 h 292"/>
                <a:gd name="T50" fmla="*/ 468 w 574"/>
                <a:gd name="T51" fmla="*/ 40 h 292"/>
                <a:gd name="T52" fmla="*/ 420 w 574"/>
                <a:gd name="T53" fmla="*/ 18 h 292"/>
                <a:gd name="T54" fmla="*/ 364 w 574"/>
                <a:gd name="T55" fmla="*/ 4 h 292"/>
                <a:gd name="T56" fmla="*/ 306 w 574"/>
                <a:gd name="T57" fmla="*/ 0 h 292"/>
                <a:gd name="T58" fmla="*/ 268 w 574"/>
                <a:gd name="T59" fmla="*/ 0 h 292"/>
                <a:gd name="T60" fmla="*/ 244 w 574"/>
                <a:gd name="T61" fmla="*/ 2 h 292"/>
                <a:gd name="T62" fmla="*/ 194 w 574"/>
                <a:gd name="T63" fmla="*/ 12 h 292"/>
                <a:gd name="T64" fmla="*/ 146 w 574"/>
                <a:gd name="T65" fmla="*/ 28 h 292"/>
                <a:gd name="T66" fmla="*/ 114 w 574"/>
                <a:gd name="T67" fmla="*/ 46 h 292"/>
                <a:gd name="T68" fmla="*/ 82 w 574"/>
                <a:gd name="T69" fmla="*/ 70 h 292"/>
                <a:gd name="T70" fmla="*/ 66 w 574"/>
                <a:gd name="T71" fmla="*/ 86 h 292"/>
                <a:gd name="T72" fmla="*/ 36 w 574"/>
                <a:gd name="T73" fmla="*/ 128 h 292"/>
                <a:gd name="T74" fmla="*/ 16 w 574"/>
                <a:gd name="T75" fmla="*/ 174 h 292"/>
                <a:gd name="T76" fmla="*/ 4 w 574"/>
                <a:gd name="T77" fmla="*/ 224 h 292"/>
                <a:gd name="T78" fmla="*/ 0 w 574"/>
                <a:gd name="T79" fmla="*/ 278 h 292"/>
                <a:gd name="T80" fmla="*/ 0 w 574"/>
                <a:gd name="T81" fmla="*/ 29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4" h="292">
                  <a:moveTo>
                    <a:pt x="22" y="256"/>
                  </a:moveTo>
                  <a:lnTo>
                    <a:pt x="22" y="256"/>
                  </a:lnTo>
                  <a:lnTo>
                    <a:pt x="32" y="252"/>
                  </a:lnTo>
                  <a:lnTo>
                    <a:pt x="32" y="252"/>
                  </a:lnTo>
                  <a:lnTo>
                    <a:pt x="32" y="252"/>
                  </a:lnTo>
                  <a:lnTo>
                    <a:pt x="40" y="232"/>
                  </a:lnTo>
                  <a:lnTo>
                    <a:pt x="52" y="216"/>
                  </a:lnTo>
                  <a:lnTo>
                    <a:pt x="66" y="198"/>
                  </a:lnTo>
                  <a:lnTo>
                    <a:pt x="84" y="182"/>
                  </a:lnTo>
                  <a:lnTo>
                    <a:pt x="102" y="166"/>
                  </a:lnTo>
                  <a:lnTo>
                    <a:pt x="120" y="152"/>
                  </a:lnTo>
                  <a:lnTo>
                    <a:pt x="142" y="138"/>
                  </a:lnTo>
                  <a:lnTo>
                    <a:pt x="162" y="128"/>
                  </a:lnTo>
                  <a:lnTo>
                    <a:pt x="162" y="128"/>
                  </a:lnTo>
                  <a:lnTo>
                    <a:pt x="186" y="114"/>
                  </a:lnTo>
                  <a:lnTo>
                    <a:pt x="206" y="102"/>
                  </a:lnTo>
                  <a:lnTo>
                    <a:pt x="220" y="90"/>
                  </a:lnTo>
                  <a:lnTo>
                    <a:pt x="230" y="80"/>
                  </a:lnTo>
                  <a:lnTo>
                    <a:pt x="236" y="70"/>
                  </a:lnTo>
                  <a:lnTo>
                    <a:pt x="240" y="64"/>
                  </a:lnTo>
                  <a:lnTo>
                    <a:pt x="242" y="58"/>
                  </a:lnTo>
                  <a:lnTo>
                    <a:pt x="242" y="58"/>
                  </a:lnTo>
                  <a:lnTo>
                    <a:pt x="264" y="82"/>
                  </a:lnTo>
                  <a:lnTo>
                    <a:pt x="290" y="108"/>
                  </a:lnTo>
                  <a:lnTo>
                    <a:pt x="326" y="136"/>
                  </a:lnTo>
                  <a:lnTo>
                    <a:pt x="346" y="150"/>
                  </a:lnTo>
                  <a:lnTo>
                    <a:pt x="368" y="166"/>
                  </a:lnTo>
                  <a:lnTo>
                    <a:pt x="394" y="180"/>
                  </a:lnTo>
                  <a:lnTo>
                    <a:pt x="420" y="192"/>
                  </a:lnTo>
                  <a:lnTo>
                    <a:pt x="448" y="204"/>
                  </a:lnTo>
                  <a:lnTo>
                    <a:pt x="478" y="214"/>
                  </a:lnTo>
                  <a:lnTo>
                    <a:pt x="508" y="222"/>
                  </a:lnTo>
                  <a:lnTo>
                    <a:pt x="542" y="226"/>
                  </a:lnTo>
                  <a:lnTo>
                    <a:pt x="556" y="226"/>
                  </a:lnTo>
                  <a:lnTo>
                    <a:pt x="556" y="226"/>
                  </a:lnTo>
                  <a:lnTo>
                    <a:pt x="556" y="226"/>
                  </a:lnTo>
                  <a:lnTo>
                    <a:pt x="574" y="226"/>
                  </a:lnTo>
                  <a:lnTo>
                    <a:pt x="574" y="226"/>
                  </a:lnTo>
                  <a:lnTo>
                    <a:pt x="574" y="226"/>
                  </a:lnTo>
                  <a:lnTo>
                    <a:pt x="574" y="226"/>
                  </a:lnTo>
                  <a:lnTo>
                    <a:pt x="574" y="226"/>
                  </a:lnTo>
                  <a:lnTo>
                    <a:pt x="572" y="212"/>
                  </a:lnTo>
                  <a:lnTo>
                    <a:pt x="570" y="196"/>
                  </a:lnTo>
                  <a:lnTo>
                    <a:pt x="566" y="178"/>
                  </a:lnTo>
                  <a:lnTo>
                    <a:pt x="558" y="158"/>
                  </a:lnTo>
                  <a:lnTo>
                    <a:pt x="550" y="136"/>
                  </a:lnTo>
                  <a:lnTo>
                    <a:pt x="538" y="116"/>
                  </a:lnTo>
                  <a:lnTo>
                    <a:pt x="526" y="94"/>
                  </a:lnTo>
                  <a:lnTo>
                    <a:pt x="510" y="74"/>
                  </a:lnTo>
                  <a:lnTo>
                    <a:pt x="510" y="74"/>
                  </a:lnTo>
                  <a:lnTo>
                    <a:pt x="490" y="56"/>
                  </a:lnTo>
                  <a:lnTo>
                    <a:pt x="468" y="40"/>
                  </a:lnTo>
                  <a:lnTo>
                    <a:pt x="446" y="28"/>
                  </a:lnTo>
                  <a:lnTo>
                    <a:pt x="420" y="18"/>
                  </a:lnTo>
                  <a:lnTo>
                    <a:pt x="392" y="10"/>
                  </a:lnTo>
                  <a:lnTo>
                    <a:pt x="364" y="4"/>
                  </a:lnTo>
                  <a:lnTo>
                    <a:pt x="336" y="2"/>
                  </a:lnTo>
                  <a:lnTo>
                    <a:pt x="306" y="0"/>
                  </a:lnTo>
                  <a:lnTo>
                    <a:pt x="306" y="0"/>
                  </a:lnTo>
                  <a:lnTo>
                    <a:pt x="268" y="0"/>
                  </a:lnTo>
                  <a:lnTo>
                    <a:pt x="268" y="0"/>
                  </a:lnTo>
                  <a:lnTo>
                    <a:pt x="244" y="2"/>
                  </a:lnTo>
                  <a:lnTo>
                    <a:pt x="220" y="4"/>
                  </a:lnTo>
                  <a:lnTo>
                    <a:pt x="194" y="12"/>
                  </a:lnTo>
                  <a:lnTo>
                    <a:pt x="162" y="22"/>
                  </a:lnTo>
                  <a:lnTo>
                    <a:pt x="146" y="28"/>
                  </a:lnTo>
                  <a:lnTo>
                    <a:pt x="130" y="36"/>
                  </a:lnTo>
                  <a:lnTo>
                    <a:pt x="114" y="46"/>
                  </a:lnTo>
                  <a:lnTo>
                    <a:pt x="96" y="58"/>
                  </a:lnTo>
                  <a:lnTo>
                    <a:pt x="82" y="70"/>
                  </a:lnTo>
                  <a:lnTo>
                    <a:pt x="66" y="86"/>
                  </a:lnTo>
                  <a:lnTo>
                    <a:pt x="66" y="86"/>
                  </a:lnTo>
                  <a:lnTo>
                    <a:pt x="50" y="106"/>
                  </a:lnTo>
                  <a:lnTo>
                    <a:pt x="36" y="128"/>
                  </a:lnTo>
                  <a:lnTo>
                    <a:pt x="26" y="150"/>
                  </a:lnTo>
                  <a:lnTo>
                    <a:pt x="16" y="174"/>
                  </a:lnTo>
                  <a:lnTo>
                    <a:pt x="10" y="198"/>
                  </a:lnTo>
                  <a:lnTo>
                    <a:pt x="4" y="224"/>
                  </a:lnTo>
                  <a:lnTo>
                    <a:pt x="2" y="250"/>
                  </a:lnTo>
                  <a:lnTo>
                    <a:pt x="0" y="278"/>
                  </a:lnTo>
                  <a:lnTo>
                    <a:pt x="0" y="278"/>
                  </a:lnTo>
                  <a:lnTo>
                    <a:pt x="0" y="292"/>
                  </a:lnTo>
                  <a:lnTo>
                    <a:pt x="22" y="2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324475" y="2154238"/>
              <a:ext cx="1660525" cy="1181100"/>
            </a:xfrm>
            <a:custGeom>
              <a:avLst/>
              <a:gdLst>
                <a:gd name="T0" fmla="*/ 156 w 1046"/>
                <a:gd name="T1" fmla="*/ 218 h 744"/>
                <a:gd name="T2" fmla="*/ 114 w 1046"/>
                <a:gd name="T3" fmla="*/ 230 h 744"/>
                <a:gd name="T4" fmla="*/ 76 w 1046"/>
                <a:gd name="T5" fmla="*/ 258 h 744"/>
                <a:gd name="T6" fmla="*/ 42 w 1046"/>
                <a:gd name="T7" fmla="*/ 296 h 744"/>
                <a:gd name="T8" fmla="*/ 16 w 1046"/>
                <a:gd name="T9" fmla="*/ 342 h 744"/>
                <a:gd name="T10" fmla="*/ 0 w 1046"/>
                <a:gd name="T11" fmla="*/ 394 h 744"/>
                <a:gd name="T12" fmla="*/ 44 w 1046"/>
                <a:gd name="T13" fmla="*/ 412 h 744"/>
                <a:gd name="T14" fmla="*/ 72 w 1046"/>
                <a:gd name="T15" fmla="*/ 434 h 744"/>
                <a:gd name="T16" fmla="*/ 134 w 1046"/>
                <a:gd name="T17" fmla="*/ 476 h 744"/>
                <a:gd name="T18" fmla="*/ 144 w 1046"/>
                <a:gd name="T19" fmla="*/ 502 h 744"/>
                <a:gd name="T20" fmla="*/ 182 w 1046"/>
                <a:gd name="T21" fmla="*/ 554 h 744"/>
                <a:gd name="T22" fmla="*/ 214 w 1046"/>
                <a:gd name="T23" fmla="*/ 638 h 744"/>
                <a:gd name="T24" fmla="*/ 246 w 1046"/>
                <a:gd name="T25" fmla="*/ 734 h 744"/>
                <a:gd name="T26" fmla="*/ 252 w 1046"/>
                <a:gd name="T27" fmla="*/ 736 h 744"/>
                <a:gd name="T28" fmla="*/ 258 w 1046"/>
                <a:gd name="T29" fmla="*/ 744 h 744"/>
                <a:gd name="T30" fmla="*/ 262 w 1046"/>
                <a:gd name="T31" fmla="*/ 734 h 744"/>
                <a:gd name="T32" fmla="*/ 322 w 1046"/>
                <a:gd name="T33" fmla="*/ 708 h 744"/>
                <a:gd name="T34" fmla="*/ 376 w 1046"/>
                <a:gd name="T35" fmla="*/ 694 h 744"/>
                <a:gd name="T36" fmla="*/ 408 w 1046"/>
                <a:gd name="T37" fmla="*/ 680 h 744"/>
                <a:gd name="T38" fmla="*/ 460 w 1046"/>
                <a:gd name="T39" fmla="*/ 670 h 744"/>
                <a:gd name="T40" fmla="*/ 494 w 1046"/>
                <a:gd name="T41" fmla="*/ 670 h 744"/>
                <a:gd name="T42" fmla="*/ 562 w 1046"/>
                <a:gd name="T43" fmla="*/ 676 h 744"/>
                <a:gd name="T44" fmla="*/ 622 w 1046"/>
                <a:gd name="T45" fmla="*/ 692 h 744"/>
                <a:gd name="T46" fmla="*/ 654 w 1046"/>
                <a:gd name="T47" fmla="*/ 708 h 744"/>
                <a:gd name="T48" fmla="*/ 732 w 1046"/>
                <a:gd name="T49" fmla="*/ 734 h 744"/>
                <a:gd name="T50" fmla="*/ 738 w 1046"/>
                <a:gd name="T51" fmla="*/ 730 h 744"/>
                <a:gd name="T52" fmla="*/ 746 w 1046"/>
                <a:gd name="T53" fmla="*/ 718 h 744"/>
                <a:gd name="T54" fmla="*/ 746 w 1046"/>
                <a:gd name="T55" fmla="*/ 646 h 744"/>
                <a:gd name="T56" fmla="*/ 786 w 1046"/>
                <a:gd name="T57" fmla="*/ 562 h 744"/>
                <a:gd name="T58" fmla="*/ 820 w 1046"/>
                <a:gd name="T59" fmla="*/ 506 h 744"/>
                <a:gd name="T60" fmla="*/ 862 w 1046"/>
                <a:gd name="T61" fmla="*/ 470 h 744"/>
                <a:gd name="T62" fmla="*/ 898 w 1046"/>
                <a:gd name="T63" fmla="*/ 442 h 744"/>
                <a:gd name="T64" fmla="*/ 936 w 1046"/>
                <a:gd name="T65" fmla="*/ 424 h 744"/>
                <a:gd name="T66" fmla="*/ 988 w 1046"/>
                <a:gd name="T67" fmla="*/ 402 h 744"/>
                <a:gd name="T68" fmla="*/ 1046 w 1046"/>
                <a:gd name="T69" fmla="*/ 384 h 744"/>
                <a:gd name="T70" fmla="*/ 1038 w 1046"/>
                <a:gd name="T71" fmla="*/ 348 h 744"/>
                <a:gd name="T72" fmla="*/ 1018 w 1046"/>
                <a:gd name="T73" fmla="*/ 302 h 744"/>
                <a:gd name="T74" fmla="*/ 990 w 1046"/>
                <a:gd name="T75" fmla="*/ 264 h 744"/>
                <a:gd name="T76" fmla="*/ 954 w 1046"/>
                <a:gd name="T77" fmla="*/ 236 h 744"/>
                <a:gd name="T78" fmla="*/ 914 w 1046"/>
                <a:gd name="T79" fmla="*/ 220 h 744"/>
                <a:gd name="T80" fmla="*/ 884 w 1046"/>
                <a:gd name="T81" fmla="*/ 216 h 744"/>
                <a:gd name="T82" fmla="*/ 824 w 1046"/>
                <a:gd name="T83" fmla="*/ 206 h 744"/>
                <a:gd name="T84" fmla="*/ 770 w 1046"/>
                <a:gd name="T85" fmla="*/ 184 h 744"/>
                <a:gd name="T86" fmla="*/ 746 w 1046"/>
                <a:gd name="T87" fmla="*/ 172 h 744"/>
                <a:gd name="T88" fmla="*/ 704 w 1046"/>
                <a:gd name="T89" fmla="*/ 112 h 744"/>
                <a:gd name="T90" fmla="*/ 686 w 1046"/>
                <a:gd name="T91" fmla="*/ 56 h 744"/>
                <a:gd name="T92" fmla="*/ 686 w 1046"/>
                <a:gd name="T93" fmla="*/ 0 h 744"/>
                <a:gd name="T94" fmla="*/ 652 w 1046"/>
                <a:gd name="T95" fmla="*/ 24 h 744"/>
                <a:gd name="T96" fmla="*/ 594 w 1046"/>
                <a:gd name="T97" fmla="*/ 52 h 744"/>
                <a:gd name="T98" fmla="*/ 528 w 1046"/>
                <a:gd name="T99" fmla="*/ 62 h 744"/>
                <a:gd name="T100" fmla="*/ 488 w 1046"/>
                <a:gd name="T101" fmla="*/ 58 h 744"/>
                <a:gd name="T102" fmla="*/ 430 w 1046"/>
                <a:gd name="T103" fmla="*/ 36 h 744"/>
                <a:gd name="T104" fmla="*/ 376 w 1046"/>
                <a:gd name="T105" fmla="*/ 0 h 744"/>
                <a:gd name="T106" fmla="*/ 368 w 1046"/>
                <a:gd name="T107" fmla="*/ 36 h 744"/>
                <a:gd name="T108" fmla="*/ 362 w 1046"/>
                <a:gd name="T109" fmla="*/ 76 h 744"/>
                <a:gd name="T110" fmla="*/ 340 w 1046"/>
                <a:gd name="T111" fmla="*/ 132 h 744"/>
                <a:gd name="T112" fmla="*/ 302 w 1046"/>
                <a:gd name="T113" fmla="*/ 172 h 744"/>
                <a:gd name="T114" fmla="*/ 262 w 1046"/>
                <a:gd name="T115" fmla="*/ 200 h 744"/>
                <a:gd name="T116" fmla="*/ 226 w 1046"/>
                <a:gd name="T117" fmla="*/ 214 h 744"/>
                <a:gd name="T118" fmla="*/ 198 w 1046"/>
                <a:gd name="T119" fmla="*/ 216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46" h="744">
                  <a:moveTo>
                    <a:pt x="170" y="216"/>
                  </a:moveTo>
                  <a:lnTo>
                    <a:pt x="170" y="216"/>
                  </a:lnTo>
                  <a:lnTo>
                    <a:pt x="156" y="218"/>
                  </a:lnTo>
                  <a:lnTo>
                    <a:pt x="142" y="220"/>
                  </a:lnTo>
                  <a:lnTo>
                    <a:pt x="128" y="224"/>
                  </a:lnTo>
                  <a:lnTo>
                    <a:pt x="114" y="230"/>
                  </a:lnTo>
                  <a:lnTo>
                    <a:pt x="102" y="238"/>
                  </a:lnTo>
                  <a:lnTo>
                    <a:pt x="88" y="248"/>
                  </a:lnTo>
                  <a:lnTo>
                    <a:pt x="76" y="258"/>
                  </a:lnTo>
                  <a:lnTo>
                    <a:pt x="64" y="270"/>
                  </a:lnTo>
                  <a:lnTo>
                    <a:pt x="52" y="282"/>
                  </a:lnTo>
                  <a:lnTo>
                    <a:pt x="42" y="296"/>
                  </a:lnTo>
                  <a:lnTo>
                    <a:pt x="32" y="310"/>
                  </a:lnTo>
                  <a:lnTo>
                    <a:pt x="24" y="326"/>
                  </a:lnTo>
                  <a:lnTo>
                    <a:pt x="16" y="342"/>
                  </a:lnTo>
                  <a:lnTo>
                    <a:pt x="10" y="358"/>
                  </a:lnTo>
                  <a:lnTo>
                    <a:pt x="4" y="376"/>
                  </a:lnTo>
                  <a:lnTo>
                    <a:pt x="0" y="394"/>
                  </a:lnTo>
                  <a:lnTo>
                    <a:pt x="0" y="394"/>
                  </a:lnTo>
                  <a:lnTo>
                    <a:pt x="24" y="404"/>
                  </a:lnTo>
                  <a:lnTo>
                    <a:pt x="44" y="412"/>
                  </a:lnTo>
                  <a:lnTo>
                    <a:pt x="60" y="424"/>
                  </a:lnTo>
                  <a:lnTo>
                    <a:pt x="72" y="434"/>
                  </a:lnTo>
                  <a:lnTo>
                    <a:pt x="72" y="434"/>
                  </a:lnTo>
                  <a:lnTo>
                    <a:pt x="106" y="454"/>
                  </a:lnTo>
                  <a:lnTo>
                    <a:pt x="122" y="464"/>
                  </a:lnTo>
                  <a:lnTo>
                    <a:pt x="134" y="476"/>
                  </a:lnTo>
                  <a:lnTo>
                    <a:pt x="134" y="476"/>
                  </a:lnTo>
                  <a:lnTo>
                    <a:pt x="144" y="502"/>
                  </a:lnTo>
                  <a:lnTo>
                    <a:pt x="144" y="502"/>
                  </a:lnTo>
                  <a:lnTo>
                    <a:pt x="160" y="518"/>
                  </a:lnTo>
                  <a:lnTo>
                    <a:pt x="172" y="536"/>
                  </a:lnTo>
                  <a:lnTo>
                    <a:pt x="182" y="554"/>
                  </a:lnTo>
                  <a:lnTo>
                    <a:pt x="192" y="572"/>
                  </a:lnTo>
                  <a:lnTo>
                    <a:pt x="204" y="608"/>
                  </a:lnTo>
                  <a:lnTo>
                    <a:pt x="214" y="638"/>
                  </a:lnTo>
                  <a:lnTo>
                    <a:pt x="214" y="638"/>
                  </a:lnTo>
                  <a:lnTo>
                    <a:pt x="214" y="662"/>
                  </a:lnTo>
                  <a:lnTo>
                    <a:pt x="246" y="734"/>
                  </a:lnTo>
                  <a:lnTo>
                    <a:pt x="246" y="734"/>
                  </a:lnTo>
                  <a:lnTo>
                    <a:pt x="246" y="734"/>
                  </a:lnTo>
                  <a:lnTo>
                    <a:pt x="252" y="736"/>
                  </a:lnTo>
                  <a:lnTo>
                    <a:pt x="256" y="740"/>
                  </a:lnTo>
                  <a:lnTo>
                    <a:pt x="258" y="744"/>
                  </a:lnTo>
                  <a:lnTo>
                    <a:pt x="258" y="744"/>
                  </a:lnTo>
                  <a:lnTo>
                    <a:pt x="258" y="738"/>
                  </a:lnTo>
                  <a:lnTo>
                    <a:pt x="258" y="736"/>
                  </a:lnTo>
                  <a:lnTo>
                    <a:pt x="262" y="734"/>
                  </a:lnTo>
                  <a:lnTo>
                    <a:pt x="268" y="734"/>
                  </a:lnTo>
                  <a:lnTo>
                    <a:pt x="268" y="734"/>
                  </a:lnTo>
                  <a:lnTo>
                    <a:pt x="322" y="708"/>
                  </a:lnTo>
                  <a:lnTo>
                    <a:pt x="350" y="698"/>
                  </a:lnTo>
                  <a:lnTo>
                    <a:pt x="362" y="694"/>
                  </a:lnTo>
                  <a:lnTo>
                    <a:pt x="376" y="694"/>
                  </a:lnTo>
                  <a:lnTo>
                    <a:pt x="376" y="694"/>
                  </a:lnTo>
                  <a:lnTo>
                    <a:pt x="392" y="686"/>
                  </a:lnTo>
                  <a:lnTo>
                    <a:pt x="408" y="680"/>
                  </a:lnTo>
                  <a:lnTo>
                    <a:pt x="434" y="674"/>
                  </a:lnTo>
                  <a:lnTo>
                    <a:pt x="452" y="670"/>
                  </a:lnTo>
                  <a:lnTo>
                    <a:pt x="460" y="670"/>
                  </a:lnTo>
                  <a:lnTo>
                    <a:pt x="460" y="670"/>
                  </a:lnTo>
                  <a:lnTo>
                    <a:pt x="494" y="670"/>
                  </a:lnTo>
                  <a:lnTo>
                    <a:pt x="494" y="670"/>
                  </a:lnTo>
                  <a:lnTo>
                    <a:pt x="518" y="670"/>
                  </a:lnTo>
                  <a:lnTo>
                    <a:pt x="540" y="672"/>
                  </a:lnTo>
                  <a:lnTo>
                    <a:pt x="562" y="676"/>
                  </a:lnTo>
                  <a:lnTo>
                    <a:pt x="584" y="680"/>
                  </a:lnTo>
                  <a:lnTo>
                    <a:pt x="602" y="686"/>
                  </a:lnTo>
                  <a:lnTo>
                    <a:pt x="622" y="692"/>
                  </a:lnTo>
                  <a:lnTo>
                    <a:pt x="638" y="700"/>
                  </a:lnTo>
                  <a:lnTo>
                    <a:pt x="654" y="708"/>
                  </a:lnTo>
                  <a:lnTo>
                    <a:pt x="654" y="708"/>
                  </a:lnTo>
                  <a:lnTo>
                    <a:pt x="698" y="724"/>
                  </a:lnTo>
                  <a:lnTo>
                    <a:pt x="718" y="730"/>
                  </a:lnTo>
                  <a:lnTo>
                    <a:pt x="732" y="734"/>
                  </a:lnTo>
                  <a:lnTo>
                    <a:pt x="732" y="734"/>
                  </a:lnTo>
                  <a:lnTo>
                    <a:pt x="734" y="732"/>
                  </a:lnTo>
                  <a:lnTo>
                    <a:pt x="738" y="730"/>
                  </a:lnTo>
                  <a:lnTo>
                    <a:pt x="744" y="726"/>
                  </a:lnTo>
                  <a:lnTo>
                    <a:pt x="746" y="724"/>
                  </a:lnTo>
                  <a:lnTo>
                    <a:pt x="746" y="718"/>
                  </a:lnTo>
                  <a:lnTo>
                    <a:pt x="746" y="718"/>
                  </a:lnTo>
                  <a:lnTo>
                    <a:pt x="746" y="646"/>
                  </a:lnTo>
                  <a:lnTo>
                    <a:pt x="746" y="646"/>
                  </a:lnTo>
                  <a:lnTo>
                    <a:pt x="756" y="624"/>
                  </a:lnTo>
                  <a:lnTo>
                    <a:pt x="766" y="604"/>
                  </a:lnTo>
                  <a:lnTo>
                    <a:pt x="786" y="562"/>
                  </a:lnTo>
                  <a:lnTo>
                    <a:pt x="796" y="542"/>
                  </a:lnTo>
                  <a:lnTo>
                    <a:pt x="808" y="522"/>
                  </a:lnTo>
                  <a:lnTo>
                    <a:pt x="820" y="506"/>
                  </a:lnTo>
                  <a:lnTo>
                    <a:pt x="834" y="490"/>
                  </a:lnTo>
                  <a:lnTo>
                    <a:pt x="834" y="490"/>
                  </a:lnTo>
                  <a:lnTo>
                    <a:pt x="862" y="470"/>
                  </a:lnTo>
                  <a:lnTo>
                    <a:pt x="884" y="458"/>
                  </a:lnTo>
                  <a:lnTo>
                    <a:pt x="884" y="458"/>
                  </a:lnTo>
                  <a:lnTo>
                    <a:pt x="898" y="442"/>
                  </a:lnTo>
                  <a:lnTo>
                    <a:pt x="906" y="436"/>
                  </a:lnTo>
                  <a:lnTo>
                    <a:pt x="914" y="432"/>
                  </a:lnTo>
                  <a:lnTo>
                    <a:pt x="936" y="424"/>
                  </a:lnTo>
                  <a:lnTo>
                    <a:pt x="964" y="418"/>
                  </a:lnTo>
                  <a:lnTo>
                    <a:pt x="964" y="418"/>
                  </a:lnTo>
                  <a:lnTo>
                    <a:pt x="988" y="402"/>
                  </a:lnTo>
                  <a:lnTo>
                    <a:pt x="1012" y="392"/>
                  </a:lnTo>
                  <a:lnTo>
                    <a:pt x="1032" y="386"/>
                  </a:lnTo>
                  <a:lnTo>
                    <a:pt x="1046" y="384"/>
                  </a:lnTo>
                  <a:lnTo>
                    <a:pt x="1046" y="384"/>
                  </a:lnTo>
                  <a:lnTo>
                    <a:pt x="1042" y="366"/>
                  </a:lnTo>
                  <a:lnTo>
                    <a:pt x="1038" y="348"/>
                  </a:lnTo>
                  <a:lnTo>
                    <a:pt x="1032" y="332"/>
                  </a:lnTo>
                  <a:lnTo>
                    <a:pt x="1026" y="316"/>
                  </a:lnTo>
                  <a:lnTo>
                    <a:pt x="1018" y="302"/>
                  </a:lnTo>
                  <a:lnTo>
                    <a:pt x="1010" y="288"/>
                  </a:lnTo>
                  <a:lnTo>
                    <a:pt x="1000" y="276"/>
                  </a:lnTo>
                  <a:lnTo>
                    <a:pt x="990" y="264"/>
                  </a:lnTo>
                  <a:lnTo>
                    <a:pt x="978" y="254"/>
                  </a:lnTo>
                  <a:lnTo>
                    <a:pt x="966" y="244"/>
                  </a:lnTo>
                  <a:lnTo>
                    <a:pt x="954" y="236"/>
                  </a:lnTo>
                  <a:lnTo>
                    <a:pt x="940" y="228"/>
                  </a:lnTo>
                  <a:lnTo>
                    <a:pt x="928" y="224"/>
                  </a:lnTo>
                  <a:lnTo>
                    <a:pt x="914" y="220"/>
                  </a:lnTo>
                  <a:lnTo>
                    <a:pt x="898" y="218"/>
                  </a:lnTo>
                  <a:lnTo>
                    <a:pt x="884" y="216"/>
                  </a:lnTo>
                  <a:lnTo>
                    <a:pt x="884" y="216"/>
                  </a:lnTo>
                  <a:lnTo>
                    <a:pt x="834" y="214"/>
                  </a:lnTo>
                  <a:lnTo>
                    <a:pt x="834" y="214"/>
                  </a:lnTo>
                  <a:lnTo>
                    <a:pt x="824" y="206"/>
                  </a:lnTo>
                  <a:lnTo>
                    <a:pt x="814" y="200"/>
                  </a:lnTo>
                  <a:lnTo>
                    <a:pt x="792" y="192"/>
                  </a:lnTo>
                  <a:lnTo>
                    <a:pt x="770" y="184"/>
                  </a:lnTo>
                  <a:lnTo>
                    <a:pt x="758" y="178"/>
                  </a:lnTo>
                  <a:lnTo>
                    <a:pt x="746" y="172"/>
                  </a:lnTo>
                  <a:lnTo>
                    <a:pt x="746" y="172"/>
                  </a:lnTo>
                  <a:lnTo>
                    <a:pt x="724" y="144"/>
                  </a:lnTo>
                  <a:lnTo>
                    <a:pt x="714" y="128"/>
                  </a:lnTo>
                  <a:lnTo>
                    <a:pt x="704" y="112"/>
                  </a:lnTo>
                  <a:lnTo>
                    <a:pt x="696" y="94"/>
                  </a:lnTo>
                  <a:lnTo>
                    <a:pt x="690" y="76"/>
                  </a:lnTo>
                  <a:lnTo>
                    <a:pt x="686" y="56"/>
                  </a:lnTo>
                  <a:lnTo>
                    <a:pt x="686" y="36"/>
                  </a:lnTo>
                  <a:lnTo>
                    <a:pt x="686" y="36"/>
                  </a:lnTo>
                  <a:lnTo>
                    <a:pt x="686" y="0"/>
                  </a:lnTo>
                  <a:lnTo>
                    <a:pt x="686" y="0"/>
                  </a:lnTo>
                  <a:lnTo>
                    <a:pt x="668" y="12"/>
                  </a:lnTo>
                  <a:lnTo>
                    <a:pt x="652" y="24"/>
                  </a:lnTo>
                  <a:lnTo>
                    <a:pt x="634" y="36"/>
                  </a:lnTo>
                  <a:lnTo>
                    <a:pt x="614" y="44"/>
                  </a:lnTo>
                  <a:lnTo>
                    <a:pt x="594" y="52"/>
                  </a:lnTo>
                  <a:lnTo>
                    <a:pt x="574" y="58"/>
                  </a:lnTo>
                  <a:lnTo>
                    <a:pt x="552" y="60"/>
                  </a:lnTo>
                  <a:lnTo>
                    <a:pt x="528" y="62"/>
                  </a:lnTo>
                  <a:lnTo>
                    <a:pt x="528" y="62"/>
                  </a:lnTo>
                  <a:lnTo>
                    <a:pt x="508" y="60"/>
                  </a:lnTo>
                  <a:lnTo>
                    <a:pt x="488" y="58"/>
                  </a:lnTo>
                  <a:lnTo>
                    <a:pt x="468" y="52"/>
                  </a:lnTo>
                  <a:lnTo>
                    <a:pt x="448" y="44"/>
                  </a:lnTo>
                  <a:lnTo>
                    <a:pt x="430" y="36"/>
                  </a:lnTo>
                  <a:lnTo>
                    <a:pt x="412" y="24"/>
                  </a:lnTo>
                  <a:lnTo>
                    <a:pt x="394" y="12"/>
                  </a:lnTo>
                  <a:lnTo>
                    <a:pt x="376" y="0"/>
                  </a:lnTo>
                  <a:lnTo>
                    <a:pt x="376" y="0"/>
                  </a:lnTo>
                  <a:lnTo>
                    <a:pt x="368" y="22"/>
                  </a:lnTo>
                  <a:lnTo>
                    <a:pt x="368" y="36"/>
                  </a:lnTo>
                  <a:lnTo>
                    <a:pt x="368" y="36"/>
                  </a:lnTo>
                  <a:lnTo>
                    <a:pt x="366" y="56"/>
                  </a:lnTo>
                  <a:lnTo>
                    <a:pt x="362" y="76"/>
                  </a:lnTo>
                  <a:lnTo>
                    <a:pt x="358" y="96"/>
                  </a:lnTo>
                  <a:lnTo>
                    <a:pt x="350" y="114"/>
                  </a:lnTo>
                  <a:lnTo>
                    <a:pt x="340" y="132"/>
                  </a:lnTo>
                  <a:lnTo>
                    <a:pt x="328" y="148"/>
                  </a:lnTo>
                  <a:lnTo>
                    <a:pt x="316" y="160"/>
                  </a:lnTo>
                  <a:lnTo>
                    <a:pt x="302" y="172"/>
                  </a:lnTo>
                  <a:lnTo>
                    <a:pt x="302" y="172"/>
                  </a:lnTo>
                  <a:lnTo>
                    <a:pt x="284" y="186"/>
                  </a:lnTo>
                  <a:lnTo>
                    <a:pt x="262" y="200"/>
                  </a:lnTo>
                  <a:lnTo>
                    <a:pt x="250" y="206"/>
                  </a:lnTo>
                  <a:lnTo>
                    <a:pt x="238" y="210"/>
                  </a:lnTo>
                  <a:lnTo>
                    <a:pt x="226" y="214"/>
                  </a:lnTo>
                  <a:lnTo>
                    <a:pt x="214" y="214"/>
                  </a:lnTo>
                  <a:lnTo>
                    <a:pt x="214" y="214"/>
                  </a:lnTo>
                  <a:lnTo>
                    <a:pt x="198" y="216"/>
                  </a:lnTo>
                  <a:lnTo>
                    <a:pt x="170" y="216"/>
                  </a:lnTo>
                  <a:lnTo>
                    <a:pt x="170" y="21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648450" y="2887663"/>
              <a:ext cx="914400" cy="447675"/>
            </a:xfrm>
            <a:custGeom>
              <a:avLst/>
              <a:gdLst>
                <a:gd name="T0" fmla="*/ 306 w 576"/>
                <a:gd name="T1" fmla="*/ 0 h 282"/>
                <a:gd name="T2" fmla="*/ 274 w 576"/>
                <a:gd name="T3" fmla="*/ 0 h 282"/>
                <a:gd name="T4" fmla="*/ 240 w 576"/>
                <a:gd name="T5" fmla="*/ 0 h 282"/>
                <a:gd name="T6" fmla="*/ 216 w 576"/>
                <a:gd name="T7" fmla="*/ 6 h 282"/>
                <a:gd name="T8" fmla="*/ 188 w 576"/>
                <a:gd name="T9" fmla="*/ 14 h 282"/>
                <a:gd name="T10" fmla="*/ 164 w 576"/>
                <a:gd name="T11" fmla="*/ 24 h 282"/>
                <a:gd name="T12" fmla="*/ 120 w 576"/>
                <a:gd name="T13" fmla="*/ 46 h 282"/>
                <a:gd name="T14" fmla="*/ 88 w 576"/>
                <a:gd name="T15" fmla="*/ 68 h 282"/>
                <a:gd name="T16" fmla="*/ 72 w 576"/>
                <a:gd name="T17" fmla="*/ 82 h 282"/>
                <a:gd name="T18" fmla="*/ 68 w 576"/>
                <a:gd name="T19" fmla="*/ 100 h 282"/>
                <a:gd name="T20" fmla="*/ 44 w 576"/>
                <a:gd name="T21" fmla="*/ 130 h 282"/>
                <a:gd name="T22" fmla="*/ 20 w 576"/>
                <a:gd name="T23" fmla="*/ 176 h 282"/>
                <a:gd name="T24" fmla="*/ 14 w 576"/>
                <a:gd name="T25" fmla="*/ 186 h 282"/>
                <a:gd name="T26" fmla="*/ 6 w 576"/>
                <a:gd name="T27" fmla="*/ 206 h 282"/>
                <a:gd name="T28" fmla="*/ 2 w 576"/>
                <a:gd name="T29" fmla="*/ 242 h 282"/>
                <a:gd name="T30" fmla="*/ 0 w 576"/>
                <a:gd name="T31" fmla="*/ 270 h 282"/>
                <a:gd name="T32" fmla="*/ 0 w 576"/>
                <a:gd name="T33" fmla="*/ 282 h 282"/>
                <a:gd name="T34" fmla="*/ 24 w 576"/>
                <a:gd name="T35" fmla="*/ 256 h 282"/>
                <a:gd name="T36" fmla="*/ 32 w 576"/>
                <a:gd name="T37" fmla="*/ 256 h 282"/>
                <a:gd name="T38" fmla="*/ 38 w 576"/>
                <a:gd name="T39" fmla="*/ 252 h 282"/>
                <a:gd name="T40" fmla="*/ 38 w 576"/>
                <a:gd name="T41" fmla="*/ 256 h 282"/>
                <a:gd name="T42" fmla="*/ 46 w 576"/>
                <a:gd name="T43" fmla="*/ 238 h 282"/>
                <a:gd name="T44" fmla="*/ 72 w 576"/>
                <a:gd name="T45" fmla="*/ 198 h 282"/>
                <a:gd name="T46" fmla="*/ 106 w 576"/>
                <a:gd name="T47" fmla="*/ 160 h 282"/>
                <a:gd name="T48" fmla="*/ 146 w 576"/>
                <a:gd name="T49" fmla="*/ 134 h 282"/>
                <a:gd name="T50" fmla="*/ 168 w 576"/>
                <a:gd name="T51" fmla="*/ 128 h 282"/>
                <a:gd name="T52" fmla="*/ 168 w 576"/>
                <a:gd name="T53" fmla="*/ 128 h 282"/>
                <a:gd name="T54" fmla="*/ 222 w 576"/>
                <a:gd name="T55" fmla="*/ 100 h 282"/>
                <a:gd name="T56" fmla="*/ 232 w 576"/>
                <a:gd name="T57" fmla="*/ 88 h 282"/>
                <a:gd name="T58" fmla="*/ 240 w 576"/>
                <a:gd name="T59" fmla="*/ 70 h 282"/>
                <a:gd name="T60" fmla="*/ 240 w 576"/>
                <a:gd name="T61" fmla="*/ 68 h 282"/>
                <a:gd name="T62" fmla="*/ 246 w 576"/>
                <a:gd name="T63" fmla="*/ 60 h 282"/>
                <a:gd name="T64" fmla="*/ 252 w 576"/>
                <a:gd name="T65" fmla="*/ 60 h 282"/>
                <a:gd name="T66" fmla="*/ 280 w 576"/>
                <a:gd name="T67" fmla="*/ 92 h 282"/>
                <a:gd name="T68" fmla="*/ 302 w 576"/>
                <a:gd name="T69" fmla="*/ 114 h 282"/>
                <a:gd name="T70" fmla="*/ 312 w 576"/>
                <a:gd name="T71" fmla="*/ 132 h 282"/>
                <a:gd name="T72" fmla="*/ 330 w 576"/>
                <a:gd name="T73" fmla="*/ 140 h 282"/>
                <a:gd name="T74" fmla="*/ 350 w 576"/>
                <a:gd name="T75" fmla="*/ 156 h 282"/>
                <a:gd name="T76" fmla="*/ 398 w 576"/>
                <a:gd name="T77" fmla="*/ 186 h 282"/>
                <a:gd name="T78" fmla="*/ 452 w 576"/>
                <a:gd name="T79" fmla="*/ 210 h 282"/>
                <a:gd name="T80" fmla="*/ 512 w 576"/>
                <a:gd name="T81" fmla="*/ 226 h 282"/>
                <a:gd name="T82" fmla="*/ 558 w 576"/>
                <a:gd name="T83" fmla="*/ 232 h 282"/>
                <a:gd name="T84" fmla="*/ 564 w 576"/>
                <a:gd name="T85" fmla="*/ 232 h 282"/>
                <a:gd name="T86" fmla="*/ 576 w 576"/>
                <a:gd name="T87" fmla="*/ 232 h 282"/>
                <a:gd name="T88" fmla="*/ 576 w 576"/>
                <a:gd name="T89" fmla="*/ 232 h 282"/>
                <a:gd name="T90" fmla="*/ 572 w 576"/>
                <a:gd name="T91" fmla="*/ 218 h 282"/>
                <a:gd name="T92" fmla="*/ 564 w 576"/>
                <a:gd name="T93" fmla="*/ 184 h 282"/>
                <a:gd name="T94" fmla="*/ 550 w 576"/>
                <a:gd name="T95" fmla="*/ 142 h 282"/>
                <a:gd name="T96" fmla="*/ 526 w 576"/>
                <a:gd name="T97" fmla="*/ 100 h 282"/>
                <a:gd name="T98" fmla="*/ 506 w 576"/>
                <a:gd name="T99" fmla="*/ 82 h 282"/>
                <a:gd name="T100" fmla="*/ 496 w 576"/>
                <a:gd name="T101" fmla="*/ 68 h 282"/>
                <a:gd name="T102" fmla="*/ 484 w 576"/>
                <a:gd name="T103" fmla="*/ 60 h 282"/>
                <a:gd name="T104" fmla="*/ 476 w 576"/>
                <a:gd name="T105" fmla="*/ 48 h 282"/>
                <a:gd name="T106" fmla="*/ 462 w 576"/>
                <a:gd name="T107" fmla="*/ 40 h 282"/>
                <a:gd name="T108" fmla="*/ 456 w 576"/>
                <a:gd name="T109" fmla="*/ 40 h 282"/>
                <a:gd name="T110" fmla="*/ 430 w 576"/>
                <a:gd name="T111" fmla="*/ 22 h 282"/>
                <a:gd name="T112" fmla="*/ 402 w 576"/>
                <a:gd name="T113" fmla="*/ 10 h 282"/>
                <a:gd name="T114" fmla="*/ 368 w 576"/>
                <a:gd name="T115" fmla="*/ 4 h 282"/>
                <a:gd name="T116" fmla="*/ 330 w 576"/>
                <a:gd name="T117" fmla="*/ 0 h 282"/>
                <a:gd name="T118" fmla="*/ 306 w 57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6" h="282">
                  <a:moveTo>
                    <a:pt x="306" y="0"/>
                  </a:moveTo>
                  <a:lnTo>
                    <a:pt x="306" y="0"/>
                  </a:lnTo>
                  <a:lnTo>
                    <a:pt x="274" y="0"/>
                  </a:lnTo>
                  <a:lnTo>
                    <a:pt x="274" y="0"/>
                  </a:lnTo>
                  <a:lnTo>
                    <a:pt x="240" y="0"/>
                  </a:lnTo>
                  <a:lnTo>
                    <a:pt x="240" y="0"/>
                  </a:lnTo>
                  <a:lnTo>
                    <a:pt x="228" y="2"/>
                  </a:lnTo>
                  <a:lnTo>
                    <a:pt x="216" y="6"/>
                  </a:lnTo>
                  <a:lnTo>
                    <a:pt x="202" y="12"/>
                  </a:lnTo>
                  <a:lnTo>
                    <a:pt x="188" y="14"/>
                  </a:lnTo>
                  <a:lnTo>
                    <a:pt x="188" y="14"/>
                  </a:lnTo>
                  <a:lnTo>
                    <a:pt x="164" y="24"/>
                  </a:lnTo>
                  <a:lnTo>
                    <a:pt x="136" y="38"/>
                  </a:lnTo>
                  <a:lnTo>
                    <a:pt x="120" y="46"/>
                  </a:lnTo>
                  <a:lnTo>
                    <a:pt x="104" y="56"/>
                  </a:lnTo>
                  <a:lnTo>
                    <a:pt x="88" y="68"/>
                  </a:lnTo>
                  <a:lnTo>
                    <a:pt x="72" y="82"/>
                  </a:lnTo>
                  <a:lnTo>
                    <a:pt x="72" y="82"/>
                  </a:lnTo>
                  <a:lnTo>
                    <a:pt x="68" y="100"/>
                  </a:lnTo>
                  <a:lnTo>
                    <a:pt x="68" y="100"/>
                  </a:lnTo>
                  <a:lnTo>
                    <a:pt x="56" y="112"/>
                  </a:lnTo>
                  <a:lnTo>
                    <a:pt x="44" y="130"/>
                  </a:lnTo>
                  <a:lnTo>
                    <a:pt x="32" y="150"/>
                  </a:lnTo>
                  <a:lnTo>
                    <a:pt x="20" y="176"/>
                  </a:lnTo>
                  <a:lnTo>
                    <a:pt x="20" y="176"/>
                  </a:lnTo>
                  <a:lnTo>
                    <a:pt x="14" y="186"/>
                  </a:lnTo>
                  <a:lnTo>
                    <a:pt x="8" y="196"/>
                  </a:lnTo>
                  <a:lnTo>
                    <a:pt x="6" y="206"/>
                  </a:lnTo>
                  <a:lnTo>
                    <a:pt x="4" y="218"/>
                  </a:lnTo>
                  <a:lnTo>
                    <a:pt x="2" y="242"/>
                  </a:lnTo>
                  <a:lnTo>
                    <a:pt x="0" y="270"/>
                  </a:lnTo>
                  <a:lnTo>
                    <a:pt x="0" y="270"/>
                  </a:lnTo>
                  <a:lnTo>
                    <a:pt x="0" y="282"/>
                  </a:lnTo>
                  <a:lnTo>
                    <a:pt x="0" y="282"/>
                  </a:lnTo>
                  <a:lnTo>
                    <a:pt x="24" y="270"/>
                  </a:lnTo>
                  <a:lnTo>
                    <a:pt x="24" y="256"/>
                  </a:lnTo>
                  <a:lnTo>
                    <a:pt x="24" y="256"/>
                  </a:lnTo>
                  <a:lnTo>
                    <a:pt x="32" y="256"/>
                  </a:lnTo>
                  <a:lnTo>
                    <a:pt x="36" y="256"/>
                  </a:lnTo>
                  <a:lnTo>
                    <a:pt x="38" y="252"/>
                  </a:lnTo>
                  <a:lnTo>
                    <a:pt x="38" y="246"/>
                  </a:lnTo>
                  <a:lnTo>
                    <a:pt x="38" y="256"/>
                  </a:lnTo>
                  <a:lnTo>
                    <a:pt x="38" y="256"/>
                  </a:lnTo>
                  <a:lnTo>
                    <a:pt x="46" y="238"/>
                  </a:lnTo>
                  <a:lnTo>
                    <a:pt x="58" y="218"/>
                  </a:lnTo>
                  <a:lnTo>
                    <a:pt x="72" y="198"/>
                  </a:lnTo>
                  <a:lnTo>
                    <a:pt x="88" y="178"/>
                  </a:lnTo>
                  <a:lnTo>
                    <a:pt x="106" y="160"/>
                  </a:lnTo>
                  <a:lnTo>
                    <a:pt x="126" y="146"/>
                  </a:lnTo>
                  <a:lnTo>
                    <a:pt x="146" y="134"/>
                  </a:lnTo>
                  <a:lnTo>
                    <a:pt x="156" y="130"/>
                  </a:lnTo>
                  <a:lnTo>
                    <a:pt x="168" y="128"/>
                  </a:lnTo>
                  <a:lnTo>
                    <a:pt x="168" y="128"/>
                  </a:lnTo>
                  <a:lnTo>
                    <a:pt x="168" y="128"/>
                  </a:lnTo>
                  <a:lnTo>
                    <a:pt x="202" y="110"/>
                  </a:lnTo>
                  <a:lnTo>
                    <a:pt x="222" y="100"/>
                  </a:lnTo>
                  <a:lnTo>
                    <a:pt x="222" y="100"/>
                  </a:lnTo>
                  <a:lnTo>
                    <a:pt x="232" y="88"/>
                  </a:lnTo>
                  <a:lnTo>
                    <a:pt x="238" y="76"/>
                  </a:lnTo>
                  <a:lnTo>
                    <a:pt x="240" y="70"/>
                  </a:lnTo>
                  <a:lnTo>
                    <a:pt x="240" y="68"/>
                  </a:lnTo>
                  <a:lnTo>
                    <a:pt x="240" y="68"/>
                  </a:lnTo>
                  <a:lnTo>
                    <a:pt x="242" y="62"/>
                  </a:lnTo>
                  <a:lnTo>
                    <a:pt x="246" y="60"/>
                  </a:lnTo>
                  <a:lnTo>
                    <a:pt x="252" y="60"/>
                  </a:lnTo>
                  <a:lnTo>
                    <a:pt x="252" y="60"/>
                  </a:lnTo>
                  <a:lnTo>
                    <a:pt x="264" y="74"/>
                  </a:lnTo>
                  <a:lnTo>
                    <a:pt x="280" y="92"/>
                  </a:lnTo>
                  <a:lnTo>
                    <a:pt x="302" y="114"/>
                  </a:lnTo>
                  <a:lnTo>
                    <a:pt x="302" y="114"/>
                  </a:lnTo>
                  <a:lnTo>
                    <a:pt x="306" y="124"/>
                  </a:lnTo>
                  <a:lnTo>
                    <a:pt x="312" y="132"/>
                  </a:lnTo>
                  <a:lnTo>
                    <a:pt x="320" y="138"/>
                  </a:lnTo>
                  <a:lnTo>
                    <a:pt x="330" y="140"/>
                  </a:lnTo>
                  <a:lnTo>
                    <a:pt x="330" y="140"/>
                  </a:lnTo>
                  <a:lnTo>
                    <a:pt x="350" y="156"/>
                  </a:lnTo>
                  <a:lnTo>
                    <a:pt x="374" y="170"/>
                  </a:lnTo>
                  <a:lnTo>
                    <a:pt x="398" y="186"/>
                  </a:lnTo>
                  <a:lnTo>
                    <a:pt x="424" y="198"/>
                  </a:lnTo>
                  <a:lnTo>
                    <a:pt x="452" y="210"/>
                  </a:lnTo>
                  <a:lnTo>
                    <a:pt x="482" y="220"/>
                  </a:lnTo>
                  <a:lnTo>
                    <a:pt x="512" y="226"/>
                  </a:lnTo>
                  <a:lnTo>
                    <a:pt x="546" y="232"/>
                  </a:lnTo>
                  <a:lnTo>
                    <a:pt x="558" y="232"/>
                  </a:lnTo>
                  <a:lnTo>
                    <a:pt x="558" y="232"/>
                  </a:lnTo>
                  <a:lnTo>
                    <a:pt x="564" y="232"/>
                  </a:lnTo>
                  <a:lnTo>
                    <a:pt x="564" y="232"/>
                  </a:lnTo>
                  <a:lnTo>
                    <a:pt x="576" y="232"/>
                  </a:lnTo>
                  <a:lnTo>
                    <a:pt x="576" y="232"/>
                  </a:lnTo>
                  <a:lnTo>
                    <a:pt x="576" y="232"/>
                  </a:lnTo>
                  <a:lnTo>
                    <a:pt x="576" y="232"/>
                  </a:lnTo>
                  <a:lnTo>
                    <a:pt x="572" y="218"/>
                  </a:lnTo>
                  <a:lnTo>
                    <a:pt x="568" y="202"/>
                  </a:lnTo>
                  <a:lnTo>
                    <a:pt x="564" y="184"/>
                  </a:lnTo>
                  <a:lnTo>
                    <a:pt x="558" y="162"/>
                  </a:lnTo>
                  <a:lnTo>
                    <a:pt x="550" y="142"/>
                  </a:lnTo>
                  <a:lnTo>
                    <a:pt x="540" y="120"/>
                  </a:lnTo>
                  <a:lnTo>
                    <a:pt x="526" y="100"/>
                  </a:lnTo>
                  <a:lnTo>
                    <a:pt x="516" y="90"/>
                  </a:lnTo>
                  <a:lnTo>
                    <a:pt x="506" y="82"/>
                  </a:lnTo>
                  <a:lnTo>
                    <a:pt x="506" y="82"/>
                  </a:lnTo>
                  <a:lnTo>
                    <a:pt x="496" y="68"/>
                  </a:lnTo>
                  <a:lnTo>
                    <a:pt x="484" y="60"/>
                  </a:lnTo>
                  <a:lnTo>
                    <a:pt x="484" y="60"/>
                  </a:lnTo>
                  <a:lnTo>
                    <a:pt x="484" y="60"/>
                  </a:lnTo>
                  <a:lnTo>
                    <a:pt x="476" y="48"/>
                  </a:lnTo>
                  <a:lnTo>
                    <a:pt x="468" y="44"/>
                  </a:lnTo>
                  <a:lnTo>
                    <a:pt x="462" y="40"/>
                  </a:lnTo>
                  <a:lnTo>
                    <a:pt x="456" y="40"/>
                  </a:lnTo>
                  <a:lnTo>
                    <a:pt x="456" y="40"/>
                  </a:lnTo>
                  <a:lnTo>
                    <a:pt x="444" y="30"/>
                  </a:lnTo>
                  <a:lnTo>
                    <a:pt x="430" y="22"/>
                  </a:lnTo>
                  <a:lnTo>
                    <a:pt x="416" y="16"/>
                  </a:lnTo>
                  <a:lnTo>
                    <a:pt x="402" y="10"/>
                  </a:lnTo>
                  <a:lnTo>
                    <a:pt x="384" y="6"/>
                  </a:lnTo>
                  <a:lnTo>
                    <a:pt x="368" y="4"/>
                  </a:lnTo>
                  <a:lnTo>
                    <a:pt x="348" y="2"/>
                  </a:lnTo>
                  <a:lnTo>
                    <a:pt x="330" y="0"/>
                  </a:lnTo>
                  <a:lnTo>
                    <a:pt x="330" y="0"/>
                  </a:lnTo>
                  <a:lnTo>
                    <a:pt x="306" y="0"/>
                  </a:lnTo>
                  <a:lnTo>
                    <a:pt x="30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7642225" y="2351088"/>
              <a:ext cx="1047750" cy="1165225"/>
            </a:xfrm>
            <a:custGeom>
              <a:avLst/>
              <a:gdLst>
                <a:gd name="T0" fmla="*/ 568 w 660"/>
                <a:gd name="T1" fmla="*/ 160 h 734"/>
                <a:gd name="T2" fmla="*/ 486 w 660"/>
                <a:gd name="T3" fmla="*/ 140 h 734"/>
                <a:gd name="T4" fmla="*/ 418 w 660"/>
                <a:gd name="T5" fmla="*/ 108 h 734"/>
                <a:gd name="T6" fmla="*/ 330 w 660"/>
                <a:gd name="T7" fmla="*/ 44 h 734"/>
                <a:gd name="T8" fmla="*/ 284 w 660"/>
                <a:gd name="T9" fmla="*/ 0 h 734"/>
                <a:gd name="T10" fmla="*/ 272 w 660"/>
                <a:gd name="T11" fmla="*/ 20 h 734"/>
                <a:gd name="T12" fmla="*/ 210 w 660"/>
                <a:gd name="T13" fmla="*/ 50 h 734"/>
                <a:gd name="T14" fmla="*/ 162 w 660"/>
                <a:gd name="T15" fmla="*/ 80 h 734"/>
                <a:gd name="T16" fmla="*/ 104 w 660"/>
                <a:gd name="T17" fmla="*/ 142 h 734"/>
                <a:gd name="T18" fmla="*/ 50 w 660"/>
                <a:gd name="T19" fmla="*/ 202 h 734"/>
                <a:gd name="T20" fmla="*/ 32 w 660"/>
                <a:gd name="T21" fmla="*/ 202 h 734"/>
                <a:gd name="T22" fmla="*/ 20 w 660"/>
                <a:gd name="T23" fmla="*/ 204 h 734"/>
                <a:gd name="T24" fmla="*/ 4 w 660"/>
                <a:gd name="T25" fmla="*/ 220 h 734"/>
                <a:gd name="T26" fmla="*/ 0 w 660"/>
                <a:gd name="T27" fmla="*/ 334 h 734"/>
                <a:gd name="T28" fmla="*/ 2 w 660"/>
                <a:gd name="T29" fmla="*/ 416 h 734"/>
                <a:gd name="T30" fmla="*/ 12 w 660"/>
                <a:gd name="T31" fmla="*/ 442 h 734"/>
                <a:gd name="T32" fmla="*/ 26 w 660"/>
                <a:gd name="T33" fmla="*/ 452 h 734"/>
                <a:gd name="T34" fmla="*/ 40 w 660"/>
                <a:gd name="T35" fmla="*/ 452 h 734"/>
                <a:gd name="T36" fmla="*/ 48 w 660"/>
                <a:gd name="T37" fmla="*/ 444 h 734"/>
                <a:gd name="T38" fmla="*/ 52 w 660"/>
                <a:gd name="T39" fmla="*/ 484 h 734"/>
                <a:gd name="T40" fmla="*/ 66 w 660"/>
                <a:gd name="T41" fmla="*/ 514 h 734"/>
                <a:gd name="T42" fmla="*/ 116 w 660"/>
                <a:gd name="T43" fmla="*/ 606 h 734"/>
                <a:gd name="T44" fmla="*/ 132 w 660"/>
                <a:gd name="T45" fmla="*/ 620 h 734"/>
                <a:gd name="T46" fmla="*/ 180 w 660"/>
                <a:gd name="T47" fmla="*/ 678 h 734"/>
                <a:gd name="T48" fmla="*/ 196 w 660"/>
                <a:gd name="T49" fmla="*/ 686 h 734"/>
                <a:gd name="T50" fmla="*/ 238 w 660"/>
                <a:gd name="T51" fmla="*/ 718 h 734"/>
                <a:gd name="T52" fmla="*/ 282 w 660"/>
                <a:gd name="T53" fmla="*/ 732 h 734"/>
                <a:gd name="T54" fmla="*/ 330 w 660"/>
                <a:gd name="T55" fmla="*/ 734 h 734"/>
                <a:gd name="T56" fmla="*/ 378 w 660"/>
                <a:gd name="T57" fmla="*/ 728 h 734"/>
                <a:gd name="T58" fmla="*/ 444 w 660"/>
                <a:gd name="T59" fmla="*/ 700 h 734"/>
                <a:gd name="T60" fmla="*/ 506 w 660"/>
                <a:gd name="T61" fmla="*/ 650 h 734"/>
                <a:gd name="T62" fmla="*/ 556 w 660"/>
                <a:gd name="T63" fmla="*/ 584 h 734"/>
                <a:gd name="T64" fmla="*/ 592 w 660"/>
                <a:gd name="T65" fmla="*/ 504 h 734"/>
                <a:gd name="T66" fmla="*/ 608 w 660"/>
                <a:gd name="T67" fmla="*/ 444 h 734"/>
                <a:gd name="T68" fmla="*/ 626 w 660"/>
                <a:gd name="T69" fmla="*/ 452 h 734"/>
                <a:gd name="T70" fmla="*/ 650 w 660"/>
                <a:gd name="T71" fmla="*/ 442 h 734"/>
                <a:gd name="T72" fmla="*/ 658 w 660"/>
                <a:gd name="T73" fmla="*/ 416 h 734"/>
                <a:gd name="T74" fmla="*/ 660 w 660"/>
                <a:gd name="T75" fmla="*/ 232 h 734"/>
                <a:gd name="T76" fmla="*/ 654 w 660"/>
                <a:gd name="T77" fmla="*/ 214 h 734"/>
                <a:gd name="T78" fmla="*/ 636 w 660"/>
                <a:gd name="T79" fmla="*/ 204 h 734"/>
                <a:gd name="T80" fmla="*/ 614 w 660"/>
                <a:gd name="T81" fmla="*/ 202 h 734"/>
                <a:gd name="T82" fmla="*/ 606 w 660"/>
                <a:gd name="T83" fmla="*/ 188 h 734"/>
                <a:gd name="T84" fmla="*/ 596 w 660"/>
                <a:gd name="T85" fmla="*/ 16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0" h="734">
                  <a:moveTo>
                    <a:pt x="596" y="164"/>
                  </a:moveTo>
                  <a:lnTo>
                    <a:pt x="596" y="164"/>
                  </a:lnTo>
                  <a:lnTo>
                    <a:pt x="568" y="160"/>
                  </a:lnTo>
                  <a:lnTo>
                    <a:pt x="538" y="156"/>
                  </a:lnTo>
                  <a:lnTo>
                    <a:pt x="512" y="148"/>
                  </a:lnTo>
                  <a:lnTo>
                    <a:pt x="486" y="140"/>
                  </a:lnTo>
                  <a:lnTo>
                    <a:pt x="462" y="130"/>
                  </a:lnTo>
                  <a:lnTo>
                    <a:pt x="438" y="120"/>
                  </a:lnTo>
                  <a:lnTo>
                    <a:pt x="418" y="108"/>
                  </a:lnTo>
                  <a:lnTo>
                    <a:pt x="396" y="96"/>
                  </a:lnTo>
                  <a:lnTo>
                    <a:pt x="360" y="70"/>
                  </a:lnTo>
                  <a:lnTo>
                    <a:pt x="330" y="44"/>
                  </a:lnTo>
                  <a:lnTo>
                    <a:pt x="304" y="20"/>
                  </a:lnTo>
                  <a:lnTo>
                    <a:pt x="284" y="0"/>
                  </a:lnTo>
                  <a:lnTo>
                    <a:pt x="284" y="0"/>
                  </a:lnTo>
                  <a:lnTo>
                    <a:pt x="284" y="8"/>
                  </a:lnTo>
                  <a:lnTo>
                    <a:pt x="280" y="14"/>
                  </a:lnTo>
                  <a:lnTo>
                    <a:pt x="272" y="20"/>
                  </a:lnTo>
                  <a:lnTo>
                    <a:pt x="264" y="26"/>
                  </a:lnTo>
                  <a:lnTo>
                    <a:pt x="240" y="38"/>
                  </a:lnTo>
                  <a:lnTo>
                    <a:pt x="210" y="50"/>
                  </a:lnTo>
                  <a:lnTo>
                    <a:pt x="210" y="50"/>
                  </a:lnTo>
                  <a:lnTo>
                    <a:pt x="184" y="64"/>
                  </a:lnTo>
                  <a:lnTo>
                    <a:pt x="162" y="80"/>
                  </a:lnTo>
                  <a:lnTo>
                    <a:pt x="118" y="116"/>
                  </a:lnTo>
                  <a:lnTo>
                    <a:pt x="118" y="116"/>
                  </a:lnTo>
                  <a:lnTo>
                    <a:pt x="104" y="142"/>
                  </a:lnTo>
                  <a:lnTo>
                    <a:pt x="90" y="164"/>
                  </a:lnTo>
                  <a:lnTo>
                    <a:pt x="66" y="202"/>
                  </a:lnTo>
                  <a:lnTo>
                    <a:pt x="50" y="202"/>
                  </a:lnTo>
                  <a:lnTo>
                    <a:pt x="48" y="226"/>
                  </a:lnTo>
                  <a:lnTo>
                    <a:pt x="32" y="260"/>
                  </a:lnTo>
                  <a:lnTo>
                    <a:pt x="32" y="202"/>
                  </a:lnTo>
                  <a:lnTo>
                    <a:pt x="32" y="202"/>
                  </a:lnTo>
                  <a:lnTo>
                    <a:pt x="32" y="202"/>
                  </a:lnTo>
                  <a:lnTo>
                    <a:pt x="20" y="204"/>
                  </a:lnTo>
                  <a:lnTo>
                    <a:pt x="12" y="210"/>
                  </a:lnTo>
                  <a:lnTo>
                    <a:pt x="6" y="214"/>
                  </a:lnTo>
                  <a:lnTo>
                    <a:pt x="4" y="220"/>
                  </a:lnTo>
                  <a:lnTo>
                    <a:pt x="2" y="226"/>
                  </a:lnTo>
                  <a:lnTo>
                    <a:pt x="0" y="232"/>
                  </a:lnTo>
                  <a:lnTo>
                    <a:pt x="0" y="334"/>
                  </a:lnTo>
                  <a:lnTo>
                    <a:pt x="0" y="406"/>
                  </a:lnTo>
                  <a:lnTo>
                    <a:pt x="0" y="406"/>
                  </a:lnTo>
                  <a:lnTo>
                    <a:pt x="2" y="416"/>
                  </a:lnTo>
                  <a:lnTo>
                    <a:pt x="4" y="426"/>
                  </a:lnTo>
                  <a:lnTo>
                    <a:pt x="6" y="434"/>
                  </a:lnTo>
                  <a:lnTo>
                    <a:pt x="12" y="442"/>
                  </a:lnTo>
                  <a:lnTo>
                    <a:pt x="16" y="446"/>
                  </a:lnTo>
                  <a:lnTo>
                    <a:pt x="20" y="450"/>
                  </a:lnTo>
                  <a:lnTo>
                    <a:pt x="26" y="452"/>
                  </a:lnTo>
                  <a:lnTo>
                    <a:pt x="32" y="452"/>
                  </a:lnTo>
                  <a:lnTo>
                    <a:pt x="32" y="452"/>
                  </a:lnTo>
                  <a:lnTo>
                    <a:pt x="40" y="452"/>
                  </a:lnTo>
                  <a:lnTo>
                    <a:pt x="46" y="448"/>
                  </a:lnTo>
                  <a:lnTo>
                    <a:pt x="48" y="446"/>
                  </a:lnTo>
                  <a:lnTo>
                    <a:pt x="48" y="444"/>
                  </a:lnTo>
                  <a:lnTo>
                    <a:pt x="48" y="444"/>
                  </a:lnTo>
                  <a:lnTo>
                    <a:pt x="50" y="466"/>
                  </a:lnTo>
                  <a:lnTo>
                    <a:pt x="52" y="484"/>
                  </a:lnTo>
                  <a:lnTo>
                    <a:pt x="56" y="498"/>
                  </a:lnTo>
                  <a:lnTo>
                    <a:pt x="66" y="514"/>
                  </a:lnTo>
                  <a:lnTo>
                    <a:pt x="66" y="514"/>
                  </a:lnTo>
                  <a:lnTo>
                    <a:pt x="84" y="548"/>
                  </a:lnTo>
                  <a:lnTo>
                    <a:pt x="102" y="580"/>
                  </a:lnTo>
                  <a:lnTo>
                    <a:pt x="116" y="606"/>
                  </a:lnTo>
                  <a:lnTo>
                    <a:pt x="124" y="614"/>
                  </a:lnTo>
                  <a:lnTo>
                    <a:pt x="132" y="620"/>
                  </a:lnTo>
                  <a:lnTo>
                    <a:pt x="132" y="620"/>
                  </a:lnTo>
                  <a:lnTo>
                    <a:pt x="146" y="644"/>
                  </a:lnTo>
                  <a:lnTo>
                    <a:pt x="162" y="664"/>
                  </a:lnTo>
                  <a:lnTo>
                    <a:pt x="180" y="678"/>
                  </a:lnTo>
                  <a:lnTo>
                    <a:pt x="188" y="682"/>
                  </a:lnTo>
                  <a:lnTo>
                    <a:pt x="196" y="686"/>
                  </a:lnTo>
                  <a:lnTo>
                    <a:pt x="196" y="686"/>
                  </a:lnTo>
                  <a:lnTo>
                    <a:pt x="210" y="700"/>
                  </a:lnTo>
                  <a:lnTo>
                    <a:pt x="224" y="710"/>
                  </a:lnTo>
                  <a:lnTo>
                    <a:pt x="238" y="718"/>
                  </a:lnTo>
                  <a:lnTo>
                    <a:pt x="252" y="724"/>
                  </a:lnTo>
                  <a:lnTo>
                    <a:pt x="268" y="728"/>
                  </a:lnTo>
                  <a:lnTo>
                    <a:pt x="282" y="732"/>
                  </a:lnTo>
                  <a:lnTo>
                    <a:pt x="316" y="734"/>
                  </a:lnTo>
                  <a:lnTo>
                    <a:pt x="316" y="734"/>
                  </a:lnTo>
                  <a:lnTo>
                    <a:pt x="330" y="734"/>
                  </a:lnTo>
                  <a:lnTo>
                    <a:pt x="330" y="734"/>
                  </a:lnTo>
                  <a:lnTo>
                    <a:pt x="354" y="732"/>
                  </a:lnTo>
                  <a:lnTo>
                    <a:pt x="378" y="728"/>
                  </a:lnTo>
                  <a:lnTo>
                    <a:pt x="400" y="720"/>
                  </a:lnTo>
                  <a:lnTo>
                    <a:pt x="424" y="712"/>
                  </a:lnTo>
                  <a:lnTo>
                    <a:pt x="444" y="700"/>
                  </a:lnTo>
                  <a:lnTo>
                    <a:pt x="466" y="686"/>
                  </a:lnTo>
                  <a:lnTo>
                    <a:pt x="486" y="670"/>
                  </a:lnTo>
                  <a:lnTo>
                    <a:pt x="506" y="650"/>
                  </a:lnTo>
                  <a:lnTo>
                    <a:pt x="524" y="630"/>
                  </a:lnTo>
                  <a:lnTo>
                    <a:pt x="540" y="608"/>
                  </a:lnTo>
                  <a:lnTo>
                    <a:pt x="556" y="584"/>
                  </a:lnTo>
                  <a:lnTo>
                    <a:pt x="568" y="558"/>
                  </a:lnTo>
                  <a:lnTo>
                    <a:pt x="582" y="532"/>
                  </a:lnTo>
                  <a:lnTo>
                    <a:pt x="592" y="504"/>
                  </a:lnTo>
                  <a:lnTo>
                    <a:pt x="600" y="474"/>
                  </a:lnTo>
                  <a:lnTo>
                    <a:pt x="608" y="444"/>
                  </a:lnTo>
                  <a:lnTo>
                    <a:pt x="608" y="444"/>
                  </a:lnTo>
                  <a:lnTo>
                    <a:pt x="614" y="452"/>
                  </a:lnTo>
                  <a:lnTo>
                    <a:pt x="614" y="452"/>
                  </a:lnTo>
                  <a:lnTo>
                    <a:pt x="626" y="452"/>
                  </a:lnTo>
                  <a:lnTo>
                    <a:pt x="636" y="450"/>
                  </a:lnTo>
                  <a:lnTo>
                    <a:pt x="644" y="446"/>
                  </a:lnTo>
                  <a:lnTo>
                    <a:pt x="650" y="442"/>
                  </a:lnTo>
                  <a:lnTo>
                    <a:pt x="654" y="434"/>
                  </a:lnTo>
                  <a:lnTo>
                    <a:pt x="658" y="426"/>
                  </a:lnTo>
                  <a:lnTo>
                    <a:pt x="658" y="416"/>
                  </a:lnTo>
                  <a:lnTo>
                    <a:pt x="660" y="406"/>
                  </a:lnTo>
                  <a:lnTo>
                    <a:pt x="660" y="232"/>
                  </a:lnTo>
                  <a:lnTo>
                    <a:pt x="660" y="232"/>
                  </a:lnTo>
                  <a:lnTo>
                    <a:pt x="658" y="226"/>
                  </a:lnTo>
                  <a:lnTo>
                    <a:pt x="658" y="220"/>
                  </a:lnTo>
                  <a:lnTo>
                    <a:pt x="654" y="214"/>
                  </a:lnTo>
                  <a:lnTo>
                    <a:pt x="650" y="210"/>
                  </a:lnTo>
                  <a:lnTo>
                    <a:pt x="644" y="206"/>
                  </a:lnTo>
                  <a:lnTo>
                    <a:pt x="636" y="204"/>
                  </a:lnTo>
                  <a:lnTo>
                    <a:pt x="626" y="202"/>
                  </a:lnTo>
                  <a:lnTo>
                    <a:pt x="614" y="202"/>
                  </a:lnTo>
                  <a:lnTo>
                    <a:pt x="614" y="202"/>
                  </a:lnTo>
                  <a:lnTo>
                    <a:pt x="608" y="202"/>
                  </a:lnTo>
                  <a:lnTo>
                    <a:pt x="608" y="202"/>
                  </a:lnTo>
                  <a:lnTo>
                    <a:pt x="606" y="188"/>
                  </a:lnTo>
                  <a:lnTo>
                    <a:pt x="602" y="180"/>
                  </a:lnTo>
                  <a:lnTo>
                    <a:pt x="598" y="172"/>
                  </a:lnTo>
                  <a:lnTo>
                    <a:pt x="596" y="164"/>
                  </a:lnTo>
                  <a:lnTo>
                    <a:pt x="596" y="164"/>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5635625" y="3354388"/>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5219700" y="4656138"/>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4629150" y="2887663"/>
              <a:ext cx="908050" cy="447675"/>
            </a:xfrm>
            <a:custGeom>
              <a:avLst/>
              <a:gdLst>
                <a:gd name="T0" fmla="*/ 74 w 572"/>
                <a:gd name="T1" fmla="*/ 100 h 282"/>
                <a:gd name="T2" fmla="*/ 48 w 572"/>
                <a:gd name="T3" fmla="*/ 114 h 282"/>
                <a:gd name="T4" fmla="*/ 38 w 572"/>
                <a:gd name="T5" fmla="*/ 128 h 282"/>
                <a:gd name="T6" fmla="*/ 34 w 572"/>
                <a:gd name="T7" fmla="*/ 130 h 282"/>
                <a:gd name="T8" fmla="*/ 30 w 572"/>
                <a:gd name="T9" fmla="*/ 154 h 282"/>
                <a:gd name="T10" fmla="*/ 24 w 572"/>
                <a:gd name="T11" fmla="*/ 156 h 282"/>
                <a:gd name="T12" fmla="*/ 18 w 572"/>
                <a:gd name="T13" fmla="*/ 164 h 282"/>
                <a:gd name="T14" fmla="*/ 10 w 572"/>
                <a:gd name="T15" fmla="*/ 190 h 282"/>
                <a:gd name="T16" fmla="*/ 2 w 572"/>
                <a:gd name="T17" fmla="*/ 242 h 282"/>
                <a:gd name="T18" fmla="*/ 0 w 572"/>
                <a:gd name="T19" fmla="*/ 270 h 282"/>
                <a:gd name="T20" fmla="*/ 0 w 572"/>
                <a:gd name="T21" fmla="*/ 282 h 282"/>
                <a:gd name="T22" fmla="*/ 30 w 572"/>
                <a:gd name="T23" fmla="*/ 256 h 282"/>
                <a:gd name="T24" fmla="*/ 30 w 572"/>
                <a:gd name="T25" fmla="*/ 246 h 282"/>
                <a:gd name="T26" fmla="*/ 30 w 572"/>
                <a:gd name="T27" fmla="*/ 256 h 282"/>
                <a:gd name="T28" fmla="*/ 72 w 572"/>
                <a:gd name="T29" fmla="*/ 198 h 282"/>
                <a:gd name="T30" fmla="*/ 104 w 572"/>
                <a:gd name="T31" fmla="*/ 160 h 282"/>
                <a:gd name="T32" fmla="*/ 138 w 572"/>
                <a:gd name="T33" fmla="*/ 134 h 282"/>
                <a:gd name="T34" fmla="*/ 158 w 572"/>
                <a:gd name="T35" fmla="*/ 128 h 282"/>
                <a:gd name="T36" fmla="*/ 158 w 572"/>
                <a:gd name="T37" fmla="*/ 128 h 282"/>
                <a:gd name="T38" fmla="*/ 224 w 572"/>
                <a:gd name="T39" fmla="*/ 100 h 282"/>
                <a:gd name="T40" fmla="*/ 236 w 572"/>
                <a:gd name="T41" fmla="*/ 72 h 282"/>
                <a:gd name="T42" fmla="*/ 238 w 572"/>
                <a:gd name="T43" fmla="*/ 60 h 282"/>
                <a:gd name="T44" fmla="*/ 238 w 572"/>
                <a:gd name="T45" fmla="*/ 60 h 282"/>
                <a:gd name="T46" fmla="*/ 242 w 572"/>
                <a:gd name="T47" fmla="*/ 66 h 282"/>
                <a:gd name="T48" fmla="*/ 268 w 572"/>
                <a:gd name="T49" fmla="*/ 94 h 282"/>
                <a:gd name="T50" fmla="*/ 288 w 572"/>
                <a:gd name="T51" fmla="*/ 114 h 282"/>
                <a:gd name="T52" fmla="*/ 296 w 572"/>
                <a:gd name="T53" fmla="*/ 124 h 282"/>
                <a:gd name="T54" fmla="*/ 322 w 572"/>
                <a:gd name="T55" fmla="*/ 138 h 282"/>
                <a:gd name="T56" fmla="*/ 330 w 572"/>
                <a:gd name="T57" fmla="*/ 140 h 282"/>
                <a:gd name="T58" fmla="*/ 370 w 572"/>
                <a:gd name="T59" fmla="*/ 170 h 282"/>
                <a:gd name="T60" fmla="*/ 414 w 572"/>
                <a:gd name="T61" fmla="*/ 200 h 282"/>
                <a:gd name="T62" fmla="*/ 474 w 572"/>
                <a:gd name="T63" fmla="*/ 216 h 282"/>
                <a:gd name="T64" fmla="*/ 546 w 572"/>
                <a:gd name="T65" fmla="*/ 232 h 282"/>
                <a:gd name="T66" fmla="*/ 558 w 572"/>
                <a:gd name="T67" fmla="*/ 232 h 282"/>
                <a:gd name="T68" fmla="*/ 572 w 572"/>
                <a:gd name="T69" fmla="*/ 232 h 282"/>
                <a:gd name="T70" fmla="*/ 572 w 572"/>
                <a:gd name="T71" fmla="*/ 232 h 282"/>
                <a:gd name="T72" fmla="*/ 572 w 572"/>
                <a:gd name="T73" fmla="*/ 232 h 282"/>
                <a:gd name="T74" fmla="*/ 570 w 572"/>
                <a:gd name="T75" fmla="*/ 202 h 282"/>
                <a:gd name="T76" fmla="*/ 558 w 572"/>
                <a:gd name="T77" fmla="*/ 162 h 282"/>
                <a:gd name="T78" fmla="*/ 536 w 572"/>
                <a:gd name="T79" fmla="*/ 120 h 282"/>
                <a:gd name="T80" fmla="*/ 502 w 572"/>
                <a:gd name="T81" fmla="*/ 82 h 282"/>
                <a:gd name="T82" fmla="*/ 496 w 572"/>
                <a:gd name="T83" fmla="*/ 66 h 282"/>
                <a:gd name="T84" fmla="*/ 484 w 572"/>
                <a:gd name="T85" fmla="*/ 60 h 282"/>
                <a:gd name="T86" fmla="*/ 484 w 572"/>
                <a:gd name="T87" fmla="*/ 60 h 282"/>
                <a:gd name="T88" fmla="*/ 476 w 572"/>
                <a:gd name="T89" fmla="*/ 48 h 282"/>
                <a:gd name="T90" fmla="*/ 456 w 572"/>
                <a:gd name="T91" fmla="*/ 40 h 282"/>
                <a:gd name="T92" fmla="*/ 448 w 572"/>
                <a:gd name="T93" fmla="*/ 40 h 282"/>
                <a:gd name="T94" fmla="*/ 432 w 572"/>
                <a:gd name="T95" fmla="*/ 30 h 282"/>
                <a:gd name="T96" fmla="*/ 414 w 572"/>
                <a:gd name="T97" fmla="*/ 28 h 282"/>
                <a:gd name="T98" fmla="*/ 396 w 572"/>
                <a:gd name="T99" fmla="*/ 18 h 282"/>
                <a:gd name="T100" fmla="*/ 352 w 572"/>
                <a:gd name="T101" fmla="*/ 2 h 282"/>
                <a:gd name="T102" fmla="*/ 330 w 572"/>
                <a:gd name="T103" fmla="*/ 0 h 282"/>
                <a:gd name="T104" fmla="*/ 292 w 572"/>
                <a:gd name="T105" fmla="*/ 0 h 282"/>
                <a:gd name="T106" fmla="*/ 262 w 572"/>
                <a:gd name="T107" fmla="*/ 0 h 282"/>
                <a:gd name="T108" fmla="*/ 238 w 572"/>
                <a:gd name="T109" fmla="*/ 4 h 282"/>
                <a:gd name="T110" fmla="*/ 196 w 572"/>
                <a:gd name="T111" fmla="*/ 18 h 282"/>
                <a:gd name="T112" fmla="*/ 180 w 572"/>
                <a:gd name="T113" fmla="*/ 28 h 282"/>
                <a:gd name="T114" fmla="*/ 150 w 572"/>
                <a:gd name="T115" fmla="*/ 30 h 282"/>
                <a:gd name="T116" fmla="*/ 122 w 572"/>
                <a:gd name="T117" fmla="*/ 40 h 282"/>
                <a:gd name="T118" fmla="*/ 98 w 572"/>
                <a:gd name="T119" fmla="*/ 56 h 282"/>
                <a:gd name="T120" fmla="*/ 74 w 572"/>
                <a:gd name="T121" fmla="*/ 82 h 282"/>
                <a:gd name="T122" fmla="*/ 74 w 572"/>
                <a:gd name="T123" fmla="*/ 10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282">
                  <a:moveTo>
                    <a:pt x="74" y="100"/>
                  </a:moveTo>
                  <a:lnTo>
                    <a:pt x="74" y="100"/>
                  </a:lnTo>
                  <a:lnTo>
                    <a:pt x="58" y="108"/>
                  </a:lnTo>
                  <a:lnTo>
                    <a:pt x="48" y="114"/>
                  </a:lnTo>
                  <a:lnTo>
                    <a:pt x="44" y="120"/>
                  </a:lnTo>
                  <a:lnTo>
                    <a:pt x="38" y="128"/>
                  </a:lnTo>
                  <a:lnTo>
                    <a:pt x="38" y="128"/>
                  </a:lnTo>
                  <a:lnTo>
                    <a:pt x="34" y="130"/>
                  </a:lnTo>
                  <a:lnTo>
                    <a:pt x="32" y="136"/>
                  </a:lnTo>
                  <a:lnTo>
                    <a:pt x="30" y="154"/>
                  </a:lnTo>
                  <a:lnTo>
                    <a:pt x="30" y="154"/>
                  </a:lnTo>
                  <a:lnTo>
                    <a:pt x="24" y="156"/>
                  </a:lnTo>
                  <a:lnTo>
                    <a:pt x="20" y="158"/>
                  </a:lnTo>
                  <a:lnTo>
                    <a:pt x="18" y="164"/>
                  </a:lnTo>
                  <a:lnTo>
                    <a:pt x="18" y="164"/>
                  </a:lnTo>
                  <a:lnTo>
                    <a:pt x="10" y="190"/>
                  </a:lnTo>
                  <a:lnTo>
                    <a:pt x="4" y="216"/>
                  </a:lnTo>
                  <a:lnTo>
                    <a:pt x="2" y="242"/>
                  </a:lnTo>
                  <a:lnTo>
                    <a:pt x="0" y="270"/>
                  </a:lnTo>
                  <a:lnTo>
                    <a:pt x="0" y="270"/>
                  </a:lnTo>
                  <a:lnTo>
                    <a:pt x="0" y="282"/>
                  </a:lnTo>
                  <a:lnTo>
                    <a:pt x="0" y="282"/>
                  </a:lnTo>
                  <a:lnTo>
                    <a:pt x="18" y="270"/>
                  </a:lnTo>
                  <a:lnTo>
                    <a:pt x="30" y="256"/>
                  </a:lnTo>
                  <a:lnTo>
                    <a:pt x="30" y="256"/>
                  </a:lnTo>
                  <a:lnTo>
                    <a:pt x="30" y="246"/>
                  </a:lnTo>
                  <a:lnTo>
                    <a:pt x="30" y="256"/>
                  </a:lnTo>
                  <a:lnTo>
                    <a:pt x="30" y="256"/>
                  </a:lnTo>
                  <a:lnTo>
                    <a:pt x="58" y="218"/>
                  </a:lnTo>
                  <a:lnTo>
                    <a:pt x="72" y="198"/>
                  </a:lnTo>
                  <a:lnTo>
                    <a:pt x="88" y="178"/>
                  </a:lnTo>
                  <a:lnTo>
                    <a:pt x="104" y="160"/>
                  </a:lnTo>
                  <a:lnTo>
                    <a:pt x="120" y="146"/>
                  </a:lnTo>
                  <a:lnTo>
                    <a:pt x="138" y="134"/>
                  </a:lnTo>
                  <a:lnTo>
                    <a:pt x="148" y="130"/>
                  </a:lnTo>
                  <a:lnTo>
                    <a:pt x="158" y="128"/>
                  </a:lnTo>
                  <a:lnTo>
                    <a:pt x="158" y="128"/>
                  </a:lnTo>
                  <a:lnTo>
                    <a:pt x="158" y="128"/>
                  </a:lnTo>
                  <a:lnTo>
                    <a:pt x="224" y="100"/>
                  </a:lnTo>
                  <a:lnTo>
                    <a:pt x="224" y="100"/>
                  </a:lnTo>
                  <a:lnTo>
                    <a:pt x="232" y="86"/>
                  </a:lnTo>
                  <a:lnTo>
                    <a:pt x="236" y="72"/>
                  </a:lnTo>
                  <a:lnTo>
                    <a:pt x="238" y="60"/>
                  </a:lnTo>
                  <a:lnTo>
                    <a:pt x="238" y="60"/>
                  </a:lnTo>
                  <a:lnTo>
                    <a:pt x="238" y="60"/>
                  </a:lnTo>
                  <a:lnTo>
                    <a:pt x="238" y="60"/>
                  </a:lnTo>
                  <a:lnTo>
                    <a:pt x="238" y="62"/>
                  </a:lnTo>
                  <a:lnTo>
                    <a:pt x="242" y="66"/>
                  </a:lnTo>
                  <a:lnTo>
                    <a:pt x="254" y="78"/>
                  </a:lnTo>
                  <a:lnTo>
                    <a:pt x="268" y="94"/>
                  </a:lnTo>
                  <a:lnTo>
                    <a:pt x="288" y="114"/>
                  </a:lnTo>
                  <a:lnTo>
                    <a:pt x="288" y="114"/>
                  </a:lnTo>
                  <a:lnTo>
                    <a:pt x="290" y="120"/>
                  </a:lnTo>
                  <a:lnTo>
                    <a:pt x="296" y="124"/>
                  </a:lnTo>
                  <a:lnTo>
                    <a:pt x="308" y="132"/>
                  </a:lnTo>
                  <a:lnTo>
                    <a:pt x="322" y="138"/>
                  </a:lnTo>
                  <a:lnTo>
                    <a:pt x="330" y="140"/>
                  </a:lnTo>
                  <a:lnTo>
                    <a:pt x="330" y="140"/>
                  </a:lnTo>
                  <a:lnTo>
                    <a:pt x="348" y="156"/>
                  </a:lnTo>
                  <a:lnTo>
                    <a:pt x="370" y="170"/>
                  </a:lnTo>
                  <a:lnTo>
                    <a:pt x="392" y="184"/>
                  </a:lnTo>
                  <a:lnTo>
                    <a:pt x="414" y="200"/>
                  </a:lnTo>
                  <a:lnTo>
                    <a:pt x="414" y="200"/>
                  </a:lnTo>
                  <a:lnTo>
                    <a:pt x="474" y="216"/>
                  </a:lnTo>
                  <a:lnTo>
                    <a:pt x="534" y="232"/>
                  </a:lnTo>
                  <a:lnTo>
                    <a:pt x="546" y="232"/>
                  </a:lnTo>
                  <a:lnTo>
                    <a:pt x="546" y="232"/>
                  </a:lnTo>
                  <a:lnTo>
                    <a:pt x="558" y="232"/>
                  </a:lnTo>
                  <a:lnTo>
                    <a:pt x="558" y="232"/>
                  </a:lnTo>
                  <a:lnTo>
                    <a:pt x="572" y="232"/>
                  </a:lnTo>
                  <a:lnTo>
                    <a:pt x="572" y="232"/>
                  </a:lnTo>
                  <a:lnTo>
                    <a:pt x="572" y="232"/>
                  </a:lnTo>
                  <a:lnTo>
                    <a:pt x="572" y="232"/>
                  </a:lnTo>
                  <a:lnTo>
                    <a:pt x="572" y="232"/>
                  </a:lnTo>
                  <a:lnTo>
                    <a:pt x="572" y="218"/>
                  </a:lnTo>
                  <a:lnTo>
                    <a:pt x="570" y="202"/>
                  </a:lnTo>
                  <a:lnTo>
                    <a:pt x="566" y="184"/>
                  </a:lnTo>
                  <a:lnTo>
                    <a:pt x="558" y="162"/>
                  </a:lnTo>
                  <a:lnTo>
                    <a:pt x="548" y="142"/>
                  </a:lnTo>
                  <a:lnTo>
                    <a:pt x="536" y="120"/>
                  </a:lnTo>
                  <a:lnTo>
                    <a:pt x="522" y="100"/>
                  </a:lnTo>
                  <a:lnTo>
                    <a:pt x="502" y="82"/>
                  </a:lnTo>
                  <a:lnTo>
                    <a:pt x="502" y="82"/>
                  </a:lnTo>
                  <a:lnTo>
                    <a:pt x="496" y="66"/>
                  </a:lnTo>
                  <a:lnTo>
                    <a:pt x="492" y="60"/>
                  </a:lnTo>
                  <a:lnTo>
                    <a:pt x="484" y="60"/>
                  </a:lnTo>
                  <a:lnTo>
                    <a:pt x="484" y="60"/>
                  </a:lnTo>
                  <a:lnTo>
                    <a:pt x="484" y="60"/>
                  </a:lnTo>
                  <a:lnTo>
                    <a:pt x="480" y="54"/>
                  </a:lnTo>
                  <a:lnTo>
                    <a:pt x="476" y="48"/>
                  </a:lnTo>
                  <a:lnTo>
                    <a:pt x="464" y="42"/>
                  </a:lnTo>
                  <a:lnTo>
                    <a:pt x="456" y="40"/>
                  </a:lnTo>
                  <a:lnTo>
                    <a:pt x="448" y="40"/>
                  </a:lnTo>
                  <a:lnTo>
                    <a:pt x="448" y="40"/>
                  </a:lnTo>
                  <a:lnTo>
                    <a:pt x="440" y="32"/>
                  </a:lnTo>
                  <a:lnTo>
                    <a:pt x="432" y="30"/>
                  </a:lnTo>
                  <a:lnTo>
                    <a:pt x="422" y="28"/>
                  </a:lnTo>
                  <a:lnTo>
                    <a:pt x="414" y="28"/>
                  </a:lnTo>
                  <a:lnTo>
                    <a:pt x="414" y="28"/>
                  </a:lnTo>
                  <a:lnTo>
                    <a:pt x="396" y="18"/>
                  </a:lnTo>
                  <a:lnTo>
                    <a:pt x="374" y="8"/>
                  </a:lnTo>
                  <a:lnTo>
                    <a:pt x="352" y="2"/>
                  </a:lnTo>
                  <a:lnTo>
                    <a:pt x="330" y="0"/>
                  </a:lnTo>
                  <a:lnTo>
                    <a:pt x="330" y="0"/>
                  </a:lnTo>
                  <a:lnTo>
                    <a:pt x="292" y="0"/>
                  </a:lnTo>
                  <a:lnTo>
                    <a:pt x="292" y="0"/>
                  </a:lnTo>
                  <a:lnTo>
                    <a:pt x="262" y="0"/>
                  </a:lnTo>
                  <a:lnTo>
                    <a:pt x="262" y="0"/>
                  </a:lnTo>
                  <a:lnTo>
                    <a:pt x="256" y="2"/>
                  </a:lnTo>
                  <a:lnTo>
                    <a:pt x="238" y="4"/>
                  </a:lnTo>
                  <a:lnTo>
                    <a:pt x="212" y="12"/>
                  </a:lnTo>
                  <a:lnTo>
                    <a:pt x="196" y="18"/>
                  </a:lnTo>
                  <a:lnTo>
                    <a:pt x="180" y="28"/>
                  </a:lnTo>
                  <a:lnTo>
                    <a:pt x="180" y="28"/>
                  </a:lnTo>
                  <a:lnTo>
                    <a:pt x="164" y="28"/>
                  </a:lnTo>
                  <a:lnTo>
                    <a:pt x="150" y="30"/>
                  </a:lnTo>
                  <a:lnTo>
                    <a:pt x="136" y="34"/>
                  </a:lnTo>
                  <a:lnTo>
                    <a:pt x="122" y="40"/>
                  </a:lnTo>
                  <a:lnTo>
                    <a:pt x="110" y="46"/>
                  </a:lnTo>
                  <a:lnTo>
                    <a:pt x="98" y="56"/>
                  </a:lnTo>
                  <a:lnTo>
                    <a:pt x="84" y="68"/>
                  </a:lnTo>
                  <a:lnTo>
                    <a:pt x="74" y="82"/>
                  </a:lnTo>
                  <a:lnTo>
                    <a:pt x="74" y="82"/>
                  </a:lnTo>
                  <a:lnTo>
                    <a:pt x="74" y="100"/>
                  </a:lnTo>
                  <a:lnTo>
                    <a:pt x="74" y="10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5635625" y="1008063"/>
              <a:ext cx="1050925" cy="1184275"/>
            </a:xfrm>
            <a:custGeom>
              <a:avLst/>
              <a:gdLst>
                <a:gd name="T0" fmla="*/ 50 w 662"/>
                <a:gd name="T1" fmla="*/ 456 h 746"/>
                <a:gd name="T2" fmla="*/ 58 w 662"/>
                <a:gd name="T3" fmla="*/ 488 h 746"/>
                <a:gd name="T4" fmla="*/ 80 w 662"/>
                <a:gd name="T5" fmla="*/ 548 h 746"/>
                <a:gd name="T6" fmla="*/ 108 w 662"/>
                <a:gd name="T7" fmla="*/ 600 h 746"/>
                <a:gd name="T8" fmla="*/ 140 w 662"/>
                <a:gd name="T9" fmla="*/ 646 h 746"/>
                <a:gd name="T10" fmla="*/ 178 w 662"/>
                <a:gd name="T11" fmla="*/ 684 h 746"/>
                <a:gd name="T12" fmla="*/ 218 w 662"/>
                <a:gd name="T13" fmla="*/ 714 h 746"/>
                <a:gd name="T14" fmla="*/ 262 w 662"/>
                <a:gd name="T15" fmla="*/ 734 h 746"/>
                <a:gd name="T16" fmla="*/ 308 w 662"/>
                <a:gd name="T17" fmla="*/ 746 h 746"/>
                <a:gd name="T18" fmla="*/ 332 w 662"/>
                <a:gd name="T19" fmla="*/ 746 h 746"/>
                <a:gd name="T20" fmla="*/ 380 w 662"/>
                <a:gd name="T21" fmla="*/ 742 h 746"/>
                <a:gd name="T22" fmla="*/ 426 w 662"/>
                <a:gd name="T23" fmla="*/ 726 h 746"/>
                <a:gd name="T24" fmla="*/ 468 w 662"/>
                <a:gd name="T25" fmla="*/ 700 h 746"/>
                <a:gd name="T26" fmla="*/ 508 w 662"/>
                <a:gd name="T27" fmla="*/ 666 h 746"/>
                <a:gd name="T28" fmla="*/ 544 w 662"/>
                <a:gd name="T29" fmla="*/ 624 h 746"/>
                <a:gd name="T30" fmla="*/ 574 w 662"/>
                <a:gd name="T31" fmla="*/ 574 h 746"/>
                <a:gd name="T32" fmla="*/ 598 w 662"/>
                <a:gd name="T33" fmla="*/ 518 h 746"/>
                <a:gd name="T34" fmla="*/ 614 w 662"/>
                <a:gd name="T35" fmla="*/ 456 h 746"/>
                <a:gd name="T36" fmla="*/ 626 w 662"/>
                <a:gd name="T37" fmla="*/ 456 h 746"/>
                <a:gd name="T38" fmla="*/ 638 w 662"/>
                <a:gd name="T39" fmla="*/ 454 h 746"/>
                <a:gd name="T40" fmla="*/ 654 w 662"/>
                <a:gd name="T41" fmla="*/ 444 h 746"/>
                <a:gd name="T42" fmla="*/ 662 w 662"/>
                <a:gd name="T43" fmla="*/ 434 h 746"/>
                <a:gd name="T44" fmla="*/ 662 w 662"/>
                <a:gd name="T45" fmla="*/ 238 h 746"/>
                <a:gd name="T46" fmla="*/ 662 w 662"/>
                <a:gd name="T47" fmla="*/ 234 h 746"/>
                <a:gd name="T48" fmla="*/ 648 w 662"/>
                <a:gd name="T49" fmla="*/ 220 h 746"/>
                <a:gd name="T50" fmla="*/ 632 w 662"/>
                <a:gd name="T51" fmla="*/ 208 h 746"/>
                <a:gd name="T52" fmla="*/ 626 w 662"/>
                <a:gd name="T53" fmla="*/ 208 h 746"/>
                <a:gd name="T54" fmla="*/ 614 w 662"/>
                <a:gd name="T55" fmla="*/ 208 h 746"/>
                <a:gd name="T56" fmla="*/ 604 w 662"/>
                <a:gd name="T57" fmla="*/ 188 h 746"/>
                <a:gd name="T58" fmla="*/ 596 w 662"/>
                <a:gd name="T59" fmla="*/ 166 h 746"/>
                <a:gd name="T60" fmla="*/ 596 w 662"/>
                <a:gd name="T61" fmla="*/ 166 h 746"/>
                <a:gd name="T62" fmla="*/ 540 w 662"/>
                <a:gd name="T63" fmla="*/ 162 h 746"/>
                <a:gd name="T64" fmla="*/ 488 w 662"/>
                <a:gd name="T65" fmla="*/ 148 h 746"/>
                <a:gd name="T66" fmla="*/ 442 w 662"/>
                <a:gd name="T67" fmla="*/ 130 h 746"/>
                <a:gd name="T68" fmla="*/ 400 w 662"/>
                <a:gd name="T69" fmla="*/ 108 h 746"/>
                <a:gd name="T70" fmla="*/ 362 w 662"/>
                <a:gd name="T71" fmla="*/ 82 h 746"/>
                <a:gd name="T72" fmla="*/ 304 w 662"/>
                <a:gd name="T73" fmla="*/ 26 h 746"/>
                <a:gd name="T74" fmla="*/ 282 w 662"/>
                <a:gd name="T75" fmla="*/ 0 h 746"/>
                <a:gd name="T76" fmla="*/ 270 w 662"/>
                <a:gd name="T77" fmla="*/ 28 h 746"/>
                <a:gd name="T78" fmla="*/ 254 w 662"/>
                <a:gd name="T79" fmla="*/ 46 h 746"/>
                <a:gd name="T80" fmla="*/ 228 w 662"/>
                <a:gd name="T81" fmla="*/ 58 h 746"/>
                <a:gd name="T82" fmla="*/ 210 w 662"/>
                <a:gd name="T83" fmla="*/ 64 h 746"/>
                <a:gd name="T84" fmla="*/ 182 w 662"/>
                <a:gd name="T85" fmla="*/ 78 h 746"/>
                <a:gd name="T86" fmla="*/ 156 w 662"/>
                <a:gd name="T87" fmla="*/ 100 h 746"/>
                <a:gd name="T88" fmla="*/ 108 w 662"/>
                <a:gd name="T89" fmla="*/ 154 h 746"/>
                <a:gd name="T90" fmla="*/ 74 w 662"/>
                <a:gd name="T91" fmla="*/ 202 h 746"/>
                <a:gd name="T92" fmla="*/ 40 w 662"/>
                <a:gd name="T93" fmla="*/ 264 h 746"/>
                <a:gd name="T94" fmla="*/ 40 w 662"/>
                <a:gd name="T95" fmla="*/ 208 h 746"/>
                <a:gd name="T96" fmla="*/ 32 w 662"/>
                <a:gd name="T97" fmla="*/ 208 h 746"/>
                <a:gd name="T98" fmla="*/ 18 w 662"/>
                <a:gd name="T99" fmla="*/ 214 h 746"/>
                <a:gd name="T100" fmla="*/ 4 w 662"/>
                <a:gd name="T101" fmla="*/ 230 h 746"/>
                <a:gd name="T102" fmla="*/ 0 w 662"/>
                <a:gd name="T103" fmla="*/ 428 h 746"/>
                <a:gd name="T104" fmla="*/ 2 w 662"/>
                <a:gd name="T105" fmla="*/ 434 h 746"/>
                <a:gd name="T106" fmla="*/ 8 w 662"/>
                <a:gd name="T107" fmla="*/ 444 h 746"/>
                <a:gd name="T108" fmla="*/ 24 w 662"/>
                <a:gd name="T109" fmla="*/ 454 h 746"/>
                <a:gd name="T110" fmla="*/ 40 w 662"/>
                <a:gd name="T111" fmla="*/ 456 h 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2" h="746">
                  <a:moveTo>
                    <a:pt x="40" y="456"/>
                  </a:moveTo>
                  <a:lnTo>
                    <a:pt x="50" y="456"/>
                  </a:lnTo>
                  <a:lnTo>
                    <a:pt x="50" y="456"/>
                  </a:lnTo>
                  <a:lnTo>
                    <a:pt x="58" y="488"/>
                  </a:lnTo>
                  <a:lnTo>
                    <a:pt x="68" y="518"/>
                  </a:lnTo>
                  <a:lnTo>
                    <a:pt x="80" y="548"/>
                  </a:lnTo>
                  <a:lnTo>
                    <a:pt x="94" y="574"/>
                  </a:lnTo>
                  <a:lnTo>
                    <a:pt x="108" y="600"/>
                  </a:lnTo>
                  <a:lnTo>
                    <a:pt x="124" y="624"/>
                  </a:lnTo>
                  <a:lnTo>
                    <a:pt x="140" y="646"/>
                  </a:lnTo>
                  <a:lnTo>
                    <a:pt x="158" y="666"/>
                  </a:lnTo>
                  <a:lnTo>
                    <a:pt x="178" y="684"/>
                  </a:lnTo>
                  <a:lnTo>
                    <a:pt x="198" y="700"/>
                  </a:lnTo>
                  <a:lnTo>
                    <a:pt x="218" y="714"/>
                  </a:lnTo>
                  <a:lnTo>
                    <a:pt x="240" y="726"/>
                  </a:lnTo>
                  <a:lnTo>
                    <a:pt x="262" y="734"/>
                  </a:lnTo>
                  <a:lnTo>
                    <a:pt x="284" y="742"/>
                  </a:lnTo>
                  <a:lnTo>
                    <a:pt x="308" y="746"/>
                  </a:lnTo>
                  <a:lnTo>
                    <a:pt x="332" y="746"/>
                  </a:lnTo>
                  <a:lnTo>
                    <a:pt x="332" y="746"/>
                  </a:lnTo>
                  <a:lnTo>
                    <a:pt x="356" y="746"/>
                  </a:lnTo>
                  <a:lnTo>
                    <a:pt x="380" y="742"/>
                  </a:lnTo>
                  <a:lnTo>
                    <a:pt x="402" y="734"/>
                  </a:lnTo>
                  <a:lnTo>
                    <a:pt x="426" y="726"/>
                  </a:lnTo>
                  <a:lnTo>
                    <a:pt x="448" y="714"/>
                  </a:lnTo>
                  <a:lnTo>
                    <a:pt x="468" y="700"/>
                  </a:lnTo>
                  <a:lnTo>
                    <a:pt x="488" y="684"/>
                  </a:lnTo>
                  <a:lnTo>
                    <a:pt x="508" y="666"/>
                  </a:lnTo>
                  <a:lnTo>
                    <a:pt x="526" y="646"/>
                  </a:lnTo>
                  <a:lnTo>
                    <a:pt x="544" y="624"/>
                  </a:lnTo>
                  <a:lnTo>
                    <a:pt x="560" y="600"/>
                  </a:lnTo>
                  <a:lnTo>
                    <a:pt x="574" y="574"/>
                  </a:lnTo>
                  <a:lnTo>
                    <a:pt x="586" y="548"/>
                  </a:lnTo>
                  <a:lnTo>
                    <a:pt x="598" y="518"/>
                  </a:lnTo>
                  <a:lnTo>
                    <a:pt x="606" y="488"/>
                  </a:lnTo>
                  <a:lnTo>
                    <a:pt x="614" y="456"/>
                  </a:lnTo>
                  <a:lnTo>
                    <a:pt x="614" y="456"/>
                  </a:lnTo>
                  <a:lnTo>
                    <a:pt x="626" y="456"/>
                  </a:lnTo>
                  <a:lnTo>
                    <a:pt x="626" y="456"/>
                  </a:lnTo>
                  <a:lnTo>
                    <a:pt x="638" y="454"/>
                  </a:lnTo>
                  <a:lnTo>
                    <a:pt x="648" y="448"/>
                  </a:lnTo>
                  <a:lnTo>
                    <a:pt x="654" y="444"/>
                  </a:lnTo>
                  <a:lnTo>
                    <a:pt x="658" y="440"/>
                  </a:lnTo>
                  <a:lnTo>
                    <a:pt x="662" y="434"/>
                  </a:lnTo>
                  <a:lnTo>
                    <a:pt x="662" y="428"/>
                  </a:lnTo>
                  <a:lnTo>
                    <a:pt x="662" y="238"/>
                  </a:lnTo>
                  <a:lnTo>
                    <a:pt x="662" y="238"/>
                  </a:lnTo>
                  <a:lnTo>
                    <a:pt x="662" y="234"/>
                  </a:lnTo>
                  <a:lnTo>
                    <a:pt x="658" y="230"/>
                  </a:lnTo>
                  <a:lnTo>
                    <a:pt x="648" y="220"/>
                  </a:lnTo>
                  <a:lnTo>
                    <a:pt x="638" y="210"/>
                  </a:lnTo>
                  <a:lnTo>
                    <a:pt x="632" y="208"/>
                  </a:lnTo>
                  <a:lnTo>
                    <a:pt x="626" y="208"/>
                  </a:lnTo>
                  <a:lnTo>
                    <a:pt x="626" y="208"/>
                  </a:lnTo>
                  <a:lnTo>
                    <a:pt x="614" y="208"/>
                  </a:lnTo>
                  <a:lnTo>
                    <a:pt x="614" y="208"/>
                  </a:lnTo>
                  <a:lnTo>
                    <a:pt x="610" y="200"/>
                  </a:lnTo>
                  <a:lnTo>
                    <a:pt x="604" y="188"/>
                  </a:lnTo>
                  <a:lnTo>
                    <a:pt x="598" y="174"/>
                  </a:lnTo>
                  <a:lnTo>
                    <a:pt x="596" y="166"/>
                  </a:lnTo>
                  <a:lnTo>
                    <a:pt x="596" y="166"/>
                  </a:lnTo>
                  <a:lnTo>
                    <a:pt x="596" y="166"/>
                  </a:lnTo>
                  <a:lnTo>
                    <a:pt x="566" y="164"/>
                  </a:lnTo>
                  <a:lnTo>
                    <a:pt x="540" y="162"/>
                  </a:lnTo>
                  <a:lnTo>
                    <a:pt x="514" y="156"/>
                  </a:lnTo>
                  <a:lnTo>
                    <a:pt x="488" y="148"/>
                  </a:lnTo>
                  <a:lnTo>
                    <a:pt x="464" y="140"/>
                  </a:lnTo>
                  <a:lnTo>
                    <a:pt x="442" y="130"/>
                  </a:lnTo>
                  <a:lnTo>
                    <a:pt x="420" y="120"/>
                  </a:lnTo>
                  <a:lnTo>
                    <a:pt x="400" y="108"/>
                  </a:lnTo>
                  <a:lnTo>
                    <a:pt x="380" y="94"/>
                  </a:lnTo>
                  <a:lnTo>
                    <a:pt x="362" y="82"/>
                  </a:lnTo>
                  <a:lnTo>
                    <a:pt x="330" y="54"/>
                  </a:lnTo>
                  <a:lnTo>
                    <a:pt x="304" y="26"/>
                  </a:lnTo>
                  <a:lnTo>
                    <a:pt x="282" y="0"/>
                  </a:lnTo>
                  <a:lnTo>
                    <a:pt x="282" y="0"/>
                  </a:lnTo>
                  <a:lnTo>
                    <a:pt x="276" y="20"/>
                  </a:lnTo>
                  <a:lnTo>
                    <a:pt x="270" y="28"/>
                  </a:lnTo>
                  <a:lnTo>
                    <a:pt x="264" y="38"/>
                  </a:lnTo>
                  <a:lnTo>
                    <a:pt x="254" y="46"/>
                  </a:lnTo>
                  <a:lnTo>
                    <a:pt x="244" y="52"/>
                  </a:lnTo>
                  <a:lnTo>
                    <a:pt x="228" y="58"/>
                  </a:lnTo>
                  <a:lnTo>
                    <a:pt x="210" y="64"/>
                  </a:lnTo>
                  <a:lnTo>
                    <a:pt x="210" y="64"/>
                  </a:lnTo>
                  <a:lnTo>
                    <a:pt x="196" y="70"/>
                  </a:lnTo>
                  <a:lnTo>
                    <a:pt x="182" y="78"/>
                  </a:lnTo>
                  <a:lnTo>
                    <a:pt x="170" y="88"/>
                  </a:lnTo>
                  <a:lnTo>
                    <a:pt x="156" y="100"/>
                  </a:lnTo>
                  <a:lnTo>
                    <a:pt x="130" y="126"/>
                  </a:lnTo>
                  <a:lnTo>
                    <a:pt x="108" y="154"/>
                  </a:lnTo>
                  <a:lnTo>
                    <a:pt x="90" y="180"/>
                  </a:lnTo>
                  <a:lnTo>
                    <a:pt x="74" y="202"/>
                  </a:lnTo>
                  <a:lnTo>
                    <a:pt x="62" y="224"/>
                  </a:lnTo>
                  <a:lnTo>
                    <a:pt x="40" y="264"/>
                  </a:lnTo>
                  <a:lnTo>
                    <a:pt x="40" y="208"/>
                  </a:lnTo>
                  <a:lnTo>
                    <a:pt x="40" y="208"/>
                  </a:lnTo>
                  <a:lnTo>
                    <a:pt x="40" y="208"/>
                  </a:lnTo>
                  <a:lnTo>
                    <a:pt x="32" y="208"/>
                  </a:lnTo>
                  <a:lnTo>
                    <a:pt x="24" y="210"/>
                  </a:lnTo>
                  <a:lnTo>
                    <a:pt x="18" y="214"/>
                  </a:lnTo>
                  <a:lnTo>
                    <a:pt x="12" y="220"/>
                  </a:lnTo>
                  <a:lnTo>
                    <a:pt x="4" y="230"/>
                  </a:lnTo>
                  <a:lnTo>
                    <a:pt x="0" y="238"/>
                  </a:lnTo>
                  <a:lnTo>
                    <a:pt x="0" y="428"/>
                  </a:lnTo>
                  <a:lnTo>
                    <a:pt x="0" y="428"/>
                  </a:lnTo>
                  <a:lnTo>
                    <a:pt x="2" y="434"/>
                  </a:lnTo>
                  <a:lnTo>
                    <a:pt x="4" y="440"/>
                  </a:lnTo>
                  <a:lnTo>
                    <a:pt x="8" y="444"/>
                  </a:lnTo>
                  <a:lnTo>
                    <a:pt x="12" y="448"/>
                  </a:lnTo>
                  <a:lnTo>
                    <a:pt x="24" y="454"/>
                  </a:lnTo>
                  <a:lnTo>
                    <a:pt x="40" y="456"/>
                  </a:lnTo>
                  <a:lnTo>
                    <a:pt x="40" y="4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6508750" y="4173538"/>
              <a:ext cx="1485900" cy="1365250"/>
            </a:xfrm>
            <a:custGeom>
              <a:avLst/>
              <a:gdLst>
                <a:gd name="T0" fmla="*/ 920 w 936"/>
                <a:gd name="T1" fmla="*/ 398 h 860"/>
                <a:gd name="T2" fmla="*/ 898 w 936"/>
                <a:gd name="T3" fmla="*/ 340 h 860"/>
                <a:gd name="T4" fmla="*/ 868 w 936"/>
                <a:gd name="T5" fmla="*/ 290 h 860"/>
                <a:gd name="T6" fmla="*/ 830 w 936"/>
                <a:gd name="T7" fmla="*/ 252 h 860"/>
                <a:gd name="T8" fmla="*/ 786 w 936"/>
                <a:gd name="T9" fmla="*/ 228 h 860"/>
                <a:gd name="T10" fmla="*/ 738 w 936"/>
                <a:gd name="T11" fmla="*/ 220 h 860"/>
                <a:gd name="T12" fmla="*/ 706 w 936"/>
                <a:gd name="T13" fmla="*/ 218 h 860"/>
                <a:gd name="T14" fmla="*/ 664 w 936"/>
                <a:gd name="T15" fmla="*/ 206 h 860"/>
                <a:gd name="T16" fmla="*/ 634 w 936"/>
                <a:gd name="T17" fmla="*/ 184 h 860"/>
                <a:gd name="T18" fmla="*/ 602 w 936"/>
                <a:gd name="T19" fmla="*/ 168 h 860"/>
                <a:gd name="T20" fmla="*/ 568 w 936"/>
                <a:gd name="T21" fmla="*/ 136 h 860"/>
                <a:gd name="T22" fmla="*/ 552 w 936"/>
                <a:gd name="T23" fmla="*/ 104 h 860"/>
                <a:gd name="T24" fmla="*/ 546 w 936"/>
                <a:gd name="T25" fmla="*/ 74 h 860"/>
                <a:gd name="T26" fmla="*/ 544 w 936"/>
                <a:gd name="T27" fmla="*/ 0 h 860"/>
                <a:gd name="T28" fmla="*/ 490 w 936"/>
                <a:gd name="T29" fmla="*/ 34 h 860"/>
                <a:gd name="T30" fmla="*/ 450 w 936"/>
                <a:gd name="T31" fmla="*/ 50 h 860"/>
                <a:gd name="T32" fmla="*/ 406 w 936"/>
                <a:gd name="T33" fmla="*/ 68 h 860"/>
                <a:gd name="T34" fmla="*/ 368 w 936"/>
                <a:gd name="T35" fmla="*/ 66 h 860"/>
                <a:gd name="T36" fmla="*/ 302 w 936"/>
                <a:gd name="T37" fmla="*/ 50 h 860"/>
                <a:gd name="T38" fmla="*/ 240 w 936"/>
                <a:gd name="T39" fmla="*/ 16 h 860"/>
                <a:gd name="T40" fmla="*/ 220 w 936"/>
                <a:gd name="T41" fmla="*/ 44 h 860"/>
                <a:gd name="T42" fmla="*/ 218 w 936"/>
                <a:gd name="T43" fmla="*/ 104 h 860"/>
                <a:gd name="T44" fmla="*/ 186 w 936"/>
                <a:gd name="T45" fmla="*/ 148 h 860"/>
                <a:gd name="T46" fmla="*/ 144 w 936"/>
                <a:gd name="T47" fmla="*/ 184 h 860"/>
                <a:gd name="T48" fmla="*/ 126 w 936"/>
                <a:gd name="T49" fmla="*/ 200 h 860"/>
                <a:gd name="T50" fmla="*/ 74 w 936"/>
                <a:gd name="T51" fmla="*/ 218 h 860"/>
                <a:gd name="T52" fmla="*/ 46 w 936"/>
                <a:gd name="T53" fmla="*/ 220 h 860"/>
                <a:gd name="T54" fmla="*/ 18 w 936"/>
                <a:gd name="T55" fmla="*/ 260 h 860"/>
                <a:gd name="T56" fmla="*/ 0 w 936"/>
                <a:gd name="T57" fmla="*/ 288 h 860"/>
                <a:gd name="T58" fmla="*/ 0 w 936"/>
                <a:gd name="T59" fmla="*/ 352 h 860"/>
                <a:gd name="T60" fmla="*/ 18 w 936"/>
                <a:gd name="T61" fmla="*/ 392 h 860"/>
                <a:gd name="T62" fmla="*/ 64 w 936"/>
                <a:gd name="T63" fmla="*/ 422 h 860"/>
                <a:gd name="T64" fmla="*/ 108 w 936"/>
                <a:gd name="T65" fmla="*/ 428 h 860"/>
                <a:gd name="T66" fmla="*/ 194 w 936"/>
                <a:gd name="T67" fmla="*/ 444 h 860"/>
                <a:gd name="T68" fmla="*/ 268 w 936"/>
                <a:gd name="T69" fmla="*/ 492 h 860"/>
                <a:gd name="T70" fmla="*/ 328 w 936"/>
                <a:gd name="T71" fmla="*/ 564 h 860"/>
                <a:gd name="T72" fmla="*/ 368 w 936"/>
                <a:gd name="T73" fmla="*/ 658 h 860"/>
                <a:gd name="T74" fmla="*/ 390 w 936"/>
                <a:gd name="T75" fmla="*/ 770 h 860"/>
                <a:gd name="T76" fmla="*/ 390 w 936"/>
                <a:gd name="T77" fmla="*/ 860 h 860"/>
                <a:gd name="T78" fmla="*/ 630 w 936"/>
                <a:gd name="T79" fmla="*/ 856 h 860"/>
                <a:gd name="T80" fmla="*/ 764 w 936"/>
                <a:gd name="T81" fmla="*/ 840 h 860"/>
                <a:gd name="T82" fmla="*/ 858 w 936"/>
                <a:gd name="T83" fmla="*/ 812 h 860"/>
                <a:gd name="T84" fmla="*/ 900 w 936"/>
                <a:gd name="T85" fmla="*/ 786 h 860"/>
                <a:gd name="T86" fmla="*/ 926 w 936"/>
                <a:gd name="T87" fmla="*/ 754 h 860"/>
                <a:gd name="T88" fmla="*/ 936 w 936"/>
                <a:gd name="T89" fmla="*/ 714 h 860"/>
                <a:gd name="T90" fmla="*/ 936 w 936"/>
                <a:gd name="T91" fmla="*/ 510 h 860"/>
                <a:gd name="T92" fmla="*/ 934 w 936"/>
                <a:gd name="T93" fmla="*/ 462 h 860"/>
                <a:gd name="T94" fmla="*/ 924 w 936"/>
                <a:gd name="T95" fmla="*/ 41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36" h="860">
                  <a:moveTo>
                    <a:pt x="924" y="418"/>
                  </a:moveTo>
                  <a:lnTo>
                    <a:pt x="924" y="418"/>
                  </a:lnTo>
                  <a:lnTo>
                    <a:pt x="920" y="398"/>
                  </a:lnTo>
                  <a:lnTo>
                    <a:pt x="914" y="378"/>
                  </a:lnTo>
                  <a:lnTo>
                    <a:pt x="906" y="358"/>
                  </a:lnTo>
                  <a:lnTo>
                    <a:pt x="898" y="340"/>
                  </a:lnTo>
                  <a:lnTo>
                    <a:pt x="888" y="322"/>
                  </a:lnTo>
                  <a:lnTo>
                    <a:pt x="878" y="306"/>
                  </a:lnTo>
                  <a:lnTo>
                    <a:pt x="868" y="290"/>
                  </a:lnTo>
                  <a:lnTo>
                    <a:pt x="856" y="276"/>
                  </a:lnTo>
                  <a:lnTo>
                    <a:pt x="842" y="264"/>
                  </a:lnTo>
                  <a:lnTo>
                    <a:pt x="830" y="252"/>
                  </a:lnTo>
                  <a:lnTo>
                    <a:pt x="816" y="242"/>
                  </a:lnTo>
                  <a:lnTo>
                    <a:pt x="800" y="234"/>
                  </a:lnTo>
                  <a:lnTo>
                    <a:pt x="786" y="228"/>
                  </a:lnTo>
                  <a:lnTo>
                    <a:pt x="770" y="224"/>
                  </a:lnTo>
                  <a:lnTo>
                    <a:pt x="754" y="222"/>
                  </a:lnTo>
                  <a:lnTo>
                    <a:pt x="738" y="220"/>
                  </a:lnTo>
                  <a:lnTo>
                    <a:pt x="738" y="220"/>
                  </a:lnTo>
                  <a:lnTo>
                    <a:pt x="722" y="220"/>
                  </a:lnTo>
                  <a:lnTo>
                    <a:pt x="706" y="218"/>
                  </a:lnTo>
                  <a:lnTo>
                    <a:pt x="692" y="214"/>
                  </a:lnTo>
                  <a:lnTo>
                    <a:pt x="676" y="210"/>
                  </a:lnTo>
                  <a:lnTo>
                    <a:pt x="664" y="206"/>
                  </a:lnTo>
                  <a:lnTo>
                    <a:pt x="652" y="200"/>
                  </a:lnTo>
                  <a:lnTo>
                    <a:pt x="642" y="192"/>
                  </a:lnTo>
                  <a:lnTo>
                    <a:pt x="634" y="184"/>
                  </a:lnTo>
                  <a:lnTo>
                    <a:pt x="634" y="184"/>
                  </a:lnTo>
                  <a:lnTo>
                    <a:pt x="616" y="176"/>
                  </a:lnTo>
                  <a:lnTo>
                    <a:pt x="602" y="168"/>
                  </a:lnTo>
                  <a:lnTo>
                    <a:pt x="588" y="158"/>
                  </a:lnTo>
                  <a:lnTo>
                    <a:pt x="578" y="148"/>
                  </a:lnTo>
                  <a:lnTo>
                    <a:pt x="568" y="136"/>
                  </a:lnTo>
                  <a:lnTo>
                    <a:pt x="560" y="126"/>
                  </a:lnTo>
                  <a:lnTo>
                    <a:pt x="556" y="114"/>
                  </a:lnTo>
                  <a:lnTo>
                    <a:pt x="552" y="104"/>
                  </a:lnTo>
                  <a:lnTo>
                    <a:pt x="552" y="104"/>
                  </a:lnTo>
                  <a:lnTo>
                    <a:pt x="548" y="88"/>
                  </a:lnTo>
                  <a:lnTo>
                    <a:pt x="546" y="74"/>
                  </a:lnTo>
                  <a:lnTo>
                    <a:pt x="544" y="44"/>
                  </a:lnTo>
                  <a:lnTo>
                    <a:pt x="544" y="44"/>
                  </a:lnTo>
                  <a:lnTo>
                    <a:pt x="544" y="0"/>
                  </a:lnTo>
                  <a:lnTo>
                    <a:pt x="544" y="0"/>
                  </a:lnTo>
                  <a:lnTo>
                    <a:pt x="518" y="18"/>
                  </a:lnTo>
                  <a:lnTo>
                    <a:pt x="490" y="34"/>
                  </a:lnTo>
                  <a:lnTo>
                    <a:pt x="490" y="34"/>
                  </a:lnTo>
                  <a:lnTo>
                    <a:pt x="472" y="42"/>
                  </a:lnTo>
                  <a:lnTo>
                    <a:pt x="450" y="50"/>
                  </a:lnTo>
                  <a:lnTo>
                    <a:pt x="426" y="58"/>
                  </a:lnTo>
                  <a:lnTo>
                    <a:pt x="406" y="68"/>
                  </a:lnTo>
                  <a:lnTo>
                    <a:pt x="406" y="68"/>
                  </a:lnTo>
                  <a:lnTo>
                    <a:pt x="390" y="68"/>
                  </a:lnTo>
                  <a:lnTo>
                    <a:pt x="390" y="68"/>
                  </a:lnTo>
                  <a:lnTo>
                    <a:pt x="368" y="66"/>
                  </a:lnTo>
                  <a:lnTo>
                    <a:pt x="346" y="64"/>
                  </a:lnTo>
                  <a:lnTo>
                    <a:pt x="324" y="58"/>
                  </a:lnTo>
                  <a:lnTo>
                    <a:pt x="302" y="50"/>
                  </a:lnTo>
                  <a:lnTo>
                    <a:pt x="282" y="42"/>
                  </a:lnTo>
                  <a:lnTo>
                    <a:pt x="262" y="30"/>
                  </a:lnTo>
                  <a:lnTo>
                    <a:pt x="240" y="16"/>
                  </a:lnTo>
                  <a:lnTo>
                    <a:pt x="220" y="0"/>
                  </a:lnTo>
                  <a:lnTo>
                    <a:pt x="220" y="0"/>
                  </a:lnTo>
                  <a:lnTo>
                    <a:pt x="220" y="44"/>
                  </a:lnTo>
                  <a:lnTo>
                    <a:pt x="220" y="44"/>
                  </a:lnTo>
                  <a:lnTo>
                    <a:pt x="220" y="74"/>
                  </a:lnTo>
                  <a:lnTo>
                    <a:pt x="218" y="104"/>
                  </a:lnTo>
                  <a:lnTo>
                    <a:pt x="218" y="104"/>
                  </a:lnTo>
                  <a:lnTo>
                    <a:pt x="204" y="126"/>
                  </a:lnTo>
                  <a:lnTo>
                    <a:pt x="186" y="148"/>
                  </a:lnTo>
                  <a:lnTo>
                    <a:pt x="166" y="168"/>
                  </a:lnTo>
                  <a:lnTo>
                    <a:pt x="154" y="176"/>
                  </a:lnTo>
                  <a:lnTo>
                    <a:pt x="144" y="184"/>
                  </a:lnTo>
                  <a:lnTo>
                    <a:pt x="144" y="184"/>
                  </a:lnTo>
                  <a:lnTo>
                    <a:pt x="136" y="192"/>
                  </a:lnTo>
                  <a:lnTo>
                    <a:pt x="126" y="200"/>
                  </a:lnTo>
                  <a:lnTo>
                    <a:pt x="114" y="206"/>
                  </a:lnTo>
                  <a:lnTo>
                    <a:pt x="102" y="210"/>
                  </a:lnTo>
                  <a:lnTo>
                    <a:pt x="74" y="218"/>
                  </a:lnTo>
                  <a:lnTo>
                    <a:pt x="60" y="220"/>
                  </a:lnTo>
                  <a:lnTo>
                    <a:pt x="46" y="220"/>
                  </a:lnTo>
                  <a:lnTo>
                    <a:pt x="46" y="220"/>
                  </a:lnTo>
                  <a:lnTo>
                    <a:pt x="40" y="232"/>
                  </a:lnTo>
                  <a:lnTo>
                    <a:pt x="32" y="242"/>
                  </a:lnTo>
                  <a:lnTo>
                    <a:pt x="18" y="260"/>
                  </a:lnTo>
                  <a:lnTo>
                    <a:pt x="4" y="276"/>
                  </a:lnTo>
                  <a:lnTo>
                    <a:pt x="2" y="282"/>
                  </a:lnTo>
                  <a:lnTo>
                    <a:pt x="0" y="288"/>
                  </a:lnTo>
                  <a:lnTo>
                    <a:pt x="0" y="288"/>
                  </a:lnTo>
                  <a:lnTo>
                    <a:pt x="0" y="352"/>
                  </a:lnTo>
                  <a:lnTo>
                    <a:pt x="0" y="352"/>
                  </a:lnTo>
                  <a:lnTo>
                    <a:pt x="2" y="366"/>
                  </a:lnTo>
                  <a:lnTo>
                    <a:pt x="8" y="380"/>
                  </a:lnTo>
                  <a:lnTo>
                    <a:pt x="18" y="392"/>
                  </a:lnTo>
                  <a:lnTo>
                    <a:pt x="30" y="404"/>
                  </a:lnTo>
                  <a:lnTo>
                    <a:pt x="46" y="414"/>
                  </a:lnTo>
                  <a:lnTo>
                    <a:pt x="64" y="422"/>
                  </a:lnTo>
                  <a:lnTo>
                    <a:pt x="86" y="426"/>
                  </a:lnTo>
                  <a:lnTo>
                    <a:pt x="108" y="428"/>
                  </a:lnTo>
                  <a:lnTo>
                    <a:pt x="108" y="428"/>
                  </a:lnTo>
                  <a:lnTo>
                    <a:pt x="138" y="430"/>
                  </a:lnTo>
                  <a:lnTo>
                    <a:pt x="166" y="436"/>
                  </a:lnTo>
                  <a:lnTo>
                    <a:pt x="194" y="444"/>
                  </a:lnTo>
                  <a:lnTo>
                    <a:pt x="220" y="456"/>
                  </a:lnTo>
                  <a:lnTo>
                    <a:pt x="244" y="472"/>
                  </a:lnTo>
                  <a:lnTo>
                    <a:pt x="268" y="492"/>
                  </a:lnTo>
                  <a:lnTo>
                    <a:pt x="290" y="512"/>
                  </a:lnTo>
                  <a:lnTo>
                    <a:pt x="310" y="538"/>
                  </a:lnTo>
                  <a:lnTo>
                    <a:pt x="328" y="564"/>
                  </a:lnTo>
                  <a:lnTo>
                    <a:pt x="344" y="594"/>
                  </a:lnTo>
                  <a:lnTo>
                    <a:pt x="358" y="624"/>
                  </a:lnTo>
                  <a:lnTo>
                    <a:pt x="368" y="658"/>
                  </a:lnTo>
                  <a:lnTo>
                    <a:pt x="378" y="694"/>
                  </a:lnTo>
                  <a:lnTo>
                    <a:pt x="386" y="732"/>
                  </a:lnTo>
                  <a:lnTo>
                    <a:pt x="390" y="770"/>
                  </a:lnTo>
                  <a:lnTo>
                    <a:pt x="390" y="812"/>
                  </a:lnTo>
                  <a:lnTo>
                    <a:pt x="390" y="860"/>
                  </a:lnTo>
                  <a:lnTo>
                    <a:pt x="390" y="860"/>
                  </a:lnTo>
                  <a:lnTo>
                    <a:pt x="458" y="860"/>
                  </a:lnTo>
                  <a:lnTo>
                    <a:pt x="540" y="860"/>
                  </a:lnTo>
                  <a:lnTo>
                    <a:pt x="630" y="856"/>
                  </a:lnTo>
                  <a:lnTo>
                    <a:pt x="676" y="852"/>
                  </a:lnTo>
                  <a:lnTo>
                    <a:pt x="722" y="846"/>
                  </a:lnTo>
                  <a:lnTo>
                    <a:pt x="764" y="840"/>
                  </a:lnTo>
                  <a:lnTo>
                    <a:pt x="804" y="830"/>
                  </a:lnTo>
                  <a:lnTo>
                    <a:pt x="840" y="818"/>
                  </a:lnTo>
                  <a:lnTo>
                    <a:pt x="858" y="812"/>
                  </a:lnTo>
                  <a:lnTo>
                    <a:pt x="872" y="804"/>
                  </a:lnTo>
                  <a:lnTo>
                    <a:pt x="886" y="796"/>
                  </a:lnTo>
                  <a:lnTo>
                    <a:pt x="900" y="786"/>
                  </a:lnTo>
                  <a:lnTo>
                    <a:pt x="910" y="776"/>
                  </a:lnTo>
                  <a:lnTo>
                    <a:pt x="920" y="766"/>
                  </a:lnTo>
                  <a:lnTo>
                    <a:pt x="926" y="754"/>
                  </a:lnTo>
                  <a:lnTo>
                    <a:pt x="932" y="742"/>
                  </a:lnTo>
                  <a:lnTo>
                    <a:pt x="936" y="728"/>
                  </a:lnTo>
                  <a:lnTo>
                    <a:pt x="936" y="714"/>
                  </a:lnTo>
                  <a:lnTo>
                    <a:pt x="936" y="522"/>
                  </a:lnTo>
                  <a:lnTo>
                    <a:pt x="936" y="522"/>
                  </a:lnTo>
                  <a:lnTo>
                    <a:pt x="936" y="510"/>
                  </a:lnTo>
                  <a:lnTo>
                    <a:pt x="936" y="510"/>
                  </a:lnTo>
                  <a:lnTo>
                    <a:pt x="936" y="486"/>
                  </a:lnTo>
                  <a:lnTo>
                    <a:pt x="934" y="462"/>
                  </a:lnTo>
                  <a:lnTo>
                    <a:pt x="932" y="440"/>
                  </a:lnTo>
                  <a:lnTo>
                    <a:pt x="924" y="418"/>
                  </a:lnTo>
                  <a:lnTo>
                    <a:pt x="924" y="41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515225" y="3481388"/>
              <a:ext cx="1514475" cy="1358900"/>
            </a:xfrm>
            <a:custGeom>
              <a:avLst/>
              <a:gdLst>
                <a:gd name="T0" fmla="*/ 742 w 954"/>
                <a:gd name="T1" fmla="*/ 214 h 856"/>
                <a:gd name="T2" fmla="*/ 688 w 954"/>
                <a:gd name="T3" fmla="*/ 202 h 856"/>
                <a:gd name="T4" fmla="*/ 640 w 954"/>
                <a:gd name="T5" fmla="*/ 176 h 856"/>
                <a:gd name="T6" fmla="*/ 604 w 954"/>
                <a:gd name="T7" fmla="*/ 138 h 856"/>
                <a:gd name="T8" fmla="*/ 580 w 954"/>
                <a:gd name="T9" fmla="*/ 92 h 856"/>
                <a:gd name="T10" fmla="*/ 570 w 954"/>
                <a:gd name="T11" fmla="*/ 40 h 856"/>
                <a:gd name="T12" fmla="*/ 570 w 954"/>
                <a:gd name="T13" fmla="*/ 0 h 856"/>
                <a:gd name="T14" fmla="*/ 516 w 954"/>
                <a:gd name="T15" fmla="*/ 38 h 856"/>
                <a:gd name="T16" fmla="*/ 456 w 954"/>
                <a:gd name="T17" fmla="*/ 62 h 856"/>
                <a:gd name="T18" fmla="*/ 416 w 954"/>
                <a:gd name="T19" fmla="*/ 66 h 856"/>
                <a:gd name="T20" fmla="*/ 394 w 954"/>
                <a:gd name="T21" fmla="*/ 66 h 856"/>
                <a:gd name="T22" fmla="*/ 334 w 954"/>
                <a:gd name="T23" fmla="*/ 48 h 856"/>
                <a:gd name="T24" fmla="*/ 296 w 954"/>
                <a:gd name="T25" fmla="*/ 36 h 856"/>
                <a:gd name="T26" fmla="*/ 254 w 954"/>
                <a:gd name="T27" fmla="*/ 0 h 856"/>
                <a:gd name="T28" fmla="*/ 248 w 954"/>
                <a:gd name="T29" fmla="*/ 26 h 856"/>
                <a:gd name="T30" fmla="*/ 240 w 954"/>
                <a:gd name="T31" fmla="*/ 60 h 856"/>
                <a:gd name="T32" fmla="*/ 220 w 954"/>
                <a:gd name="T33" fmla="*/ 124 h 856"/>
                <a:gd name="T34" fmla="*/ 178 w 954"/>
                <a:gd name="T35" fmla="*/ 176 h 856"/>
                <a:gd name="T36" fmla="*/ 150 w 954"/>
                <a:gd name="T37" fmla="*/ 208 h 856"/>
                <a:gd name="T38" fmla="*/ 98 w 954"/>
                <a:gd name="T39" fmla="*/ 258 h 856"/>
                <a:gd name="T40" fmla="*/ 78 w 954"/>
                <a:gd name="T41" fmla="*/ 312 h 856"/>
                <a:gd name="T42" fmla="*/ 44 w 954"/>
                <a:gd name="T43" fmla="*/ 376 h 856"/>
                <a:gd name="T44" fmla="*/ 0 w 954"/>
                <a:gd name="T45" fmla="*/ 436 h 856"/>
                <a:gd name="T46" fmla="*/ 2 w 954"/>
                <a:gd name="T47" fmla="*/ 496 h 856"/>
                <a:gd name="T48" fmla="*/ 18 w 954"/>
                <a:gd name="T49" fmla="*/ 540 h 856"/>
                <a:gd name="T50" fmla="*/ 60 w 954"/>
                <a:gd name="T51" fmla="*/ 560 h 856"/>
                <a:gd name="T52" fmla="*/ 104 w 954"/>
                <a:gd name="T53" fmla="*/ 566 h 856"/>
                <a:gd name="T54" fmla="*/ 188 w 954"/>
                <a:gd name="T55" fmla="*/ 578 h 856"/>
                <a:gd name="T56" fmla="*/ 244 w 954"/>
                <a:gd name="T57" fmla="*/ 606 h 856"/>
                <a:gd name="T58" fmla="*/ 324 w 954"/>
                <a:gd name="T59" fmla="*/ 698 h 856"/>
                <a:gd name="T60" fmla="*/ 376 w 954"/>
                <a:gd name="T61" fmla="*/ 812 h 856"/>
                <a:gd name="T62" fmla="*/ 410 w 954"/>
                <a:gd name="T63" fmla="*/ 854 h 856"/>
                <a:gd name="T64" fmla="*/ 562 w 954"/>
                <a:gd name="T65" fmla="*/ 854 h 856"/>
                <a:gd name="T66" fmla="*/ 742 w 954"/>
                <a:gd name="T67" fmla="*/ 840 h 856"/>
                <a:gd name="T68" fmla="*/ 860 w 954"/>
                <a:gd name="T69" fmla="*/ 812 h 856"/>
                <a:gd name="T70" fmla="*/ 918 w 954"/>
                <a:gd name="T71" fmla="*/ 780 h 856"/>
                <a:gd name="T72" fmla="*/ 944 w 954"/>
                <a:gd name="T73" fmla="*/ 750 h 856"/>
                <a:gd name="T74" fmla="*/ 954 w 954"/>
                <a:gd name="T75" fmla="*/ 710 h 856"/>
                <a:gd name="T76" fmla="*/ 952 w 954"/>
                <a:gd name="T77" fmla="*/ 486 h 856"/>
                <a:gd name="T78" fmla="*/ 938 w 954"/>
                <a:gd name="T79" fmla="*/ 400 h 856"/>
                <a:gd name="T80" fmla="*/ 910 w 954"/>
                <a:gd name="T81" fmla="*/ 326 h 856"/>
                <a:gd name="T82" fmla="*/ 868 w 954"/>
                <a:gd name="T83" fmla="*/ 266 h 856"/>
                <a:gd name="T84" fmla="*/ 818 w 954"/>
                <a:gd name="T85" fmla="*/ 228 h 856"/>
                <a:gd name="T86" fmla="*/ 760 w 954"/>
                <a:gd name="T87" fmla="*/ 21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54" h="856">
                  <a:moveTo>
                    <a:pt x="760" y="216"/>
                  </a:moveTo>
                  <a:lnTo>
                    <a:pt x="760" y="216"/>
                  </a:lnTo>
                  <a:lnTo>
                    <a:pt x="742" y="214"/>
                  </a:lnTo>
                  <a:lnTo>
                    <a:pt x="722" y="212"/>
                  </a:lnTo>
                  <a:lnTo>
                    <a:pt x="704" y="208"/>
                  </a:lnTo>
                  <a:lnTo>
                    <a:pt x="688" y="202"/>
                  </a:lnTo>
                  <a:lnTo>
                    <a:pt x="670" y="194"/>
                  </a:lnTo>
                  <a:lnTo>
                    <a:pt x="654" y="186"/>
                  </a:lnTo>
                  <a:lnTo>
                    <a:pt x="640" y="176"/>
                  </a:lnTo>
                  <a:lnTo>
                    <a:pt x="626" y="164"/>
                  </a:lnTo>
                  <a:lnTo>
                    <a:pt x="614" y="152"/>
                  </a:lnTo>
                  <a:lnTo>
                    <a:pt x="604" y="138"/>
                  </a:lnTo>
                  <a:lnTo>
                    <a:pt x="594" y="124"/>
                  </a:lnTo>
                  <a:lnTo>
                    <a:pt x="586" y="108"/>
                  </a:lnTo>
                  <a:lnTo>
                    <a:pt x="580" y="92"/>
                  </a:lnTo>
                  <a:lnTo>
                    <a:pt x="574" y="76"/>
                  </a:lnTo>
                  <a:lnTo>
                    <a:pt x="572" y="58"/>
                  </a:lnTo>
                  <a:lnTo>
                    <a:pt x="570" y="40"/>
                  </a:lnTo>
                  <a:lnTo>
                    <a:pt x="570" y="40"/>
                  </a:lnTo>
                  <a:lnTo>
                    <a:pt x="570" y="0"/>
                  </a:lnTo>
                  <a:lnTo>
                    <a:pt x="570" y="0"/>
                  </a:lnTo>
                  <a:lnTo>
                    <a:pt x="554" y="14"/>
                  </a:lnTo>
                  <a:lnTo>
                    <a:pt x="536" y="28"/>
                  </a:lnTo>
                  <a:lnTo>
                    <a:pt x="516" y="38"/>
                  </a:lnTo>
                  <a:lnTo>
                    <a:pt x="496" y="48"/>
                  </a:lnTo>
                  <a:lnTo>
                    <a:pt x="476" y="56"/>
                  </a:lnTo>
                  <a:lnTo>
                    <a:pt x="456" y="62"/>
                  </a:lnTo>
                  <a:lnTo>
                    <a:pt x="436" y="66"/>
                  </a:lnTo>
                  <a:lnTo>
                    <a:pt x="416" y="66"/>
                  </a:lnTo>
                  <a:lnTo>
                    <a:pt x="416" y="66"/>
                  </a:lnTo>
                  <a:lnTo>
                    <a:pt x="410" y="66"/>
                  </a:lnTo>
                  <a:lnTo>
                    <a:pt x="410" y="66"/>
                  </a:lnTo>
                  <a:lnTo>
                    <a:pt x="394" y="66"/>
                  </a:lnTo>
                  <a:lnTo>
                    <a:pt x="380" y="64"/>
                  </a:lnTo>
                  <a:lnTo>
                    <a:pt x="356" y="56"/>
                  </a:lnTo>
                  <a:lnTo>
                    <a:pt x="334" y="48"/>
                  </a:lnTo>
                  <a:lnTo>
                    <a:pt x="314" y="40"/>
                  </a:lnTo>
                  <a:lnTo>
                    <a:pt x="314" y="40"/>
                  </a:lnTo>
                  <a:lnTo>
                    <a:pt x="296" y="36"/>
                  </a:lnTo>
                  <a:lnTo>
                    <a:pt x="280" y="26"/>
                  </a:lnTo>
                  <a:lnTo>
                    <a:pt x="266" y="14"/>
                  </a:lnTo>
                  <a:lnTo>
                    <a:pt x="254" y="0"/>
                  </a:lnTo>
                  <a:lnTo>
                    <a:pt x="254" y="0"/>
                  </a:lnTo>
                  <a:lnTo>
                    <a:pt x="252" y="14"/>
                  </a:lnTo>
                  <a:lnTo>
                    <a:pt x="248" y="26"/>
                  </a:lnTo>
                  <a:lnTo>
                    <a:pt x="242" y="40"/>
                  </a:lnTo>
                  <a:lnTo>
                    <a:pt x="242" y="40"/>
                  </a:lnTo>
                  <a:lnTo>
                    <a:pt x="240" y="60"/>
                  </a:lnTo>
                  <a:lnTo>
                    <a:pt x="236" y="82"/>
                  </a:lnTo>
                  <a:lnTo>
                    <a:pt x="230" y="104"/>
                  </a:lnTo>
                  <a:lnTo>
                    <a:pt x="220" y="124"/>
                  </a:lnTo>
                  <a:lnTo>
                    <a:pt x="208" y="144"/>
                  </a:lnTo>
                  <a:lnTo>
                    <a:pt x="194" y="162"/>
                  </a:lnTo>
                  <a:lnTo>
                    <a:pt x="178" y="176"/>
                  </a:lnTo>
                  <a:lnTo>
                    <a:pt x="160" y="190"/>
                  </a:lnTo>
                  <a:lnTo>
                    <a:pt x="160" y="190"/>
                  </a:lnTo>
                  <a:lnTo>
                    <a:pt x="150" y="208"/>
                  </a:lnTo>
                  <a:lnTo>
                    <a:pt x="136" y="224"/>
                  </a:lnTo>
                  <a:lnTo>
                    <a:pt x="118" y="240"/>
                  </a:lnTo>
                  <a:lnTo>
                    <a:pt x="98" y="258"/>
                  </a:lnTo>
                  <a:lnTo>
                    <a:pt x="98" y="258"/>
                  </a:lnTo>
                  <a:lnTo>
                    <a:pt x="88" y="286"/>
                  </a:lnTo>
                  <a:lnTo>
                    <a:pt x="78" y="312"/>
                  </a:lnTo>
                  <a:lnTo>
                    <a:pt x="68" y="334"/>
                  </a:lnTo>
                  <a:lnTo>
                    <a:pt x="56" y="356"/>
                  </a:lnTo>
                  <a:lnTo>
                    <a:pt x="44" y="376"/>
                  </a:lnTo>
                  <a:lnTo>
                    <a:pt x="30" y="396"/>
                  </a:lnTo>
                  <a:lnTo>
                    <a:pt x="0" y="436"/>
                  </a:lnTo>
                  <a:lnTo>
                    <a:pt x="0" y="436"/>
                  </a:lnTo>
                  <a:lnTo>
                    <a:pt x="0" y="480"/>
                  </a:lnTo>
                  <a:lnTo>
                    <a:pt x="0" y="480"/>
                  </a:lnTo>
                  <a:lnTo>
                    <a:pt x="2" y="496"/>
                  </a:lnTo>
                  <a:lnTo>
                    <a:pt x="6" y="510"/>
                  </a:lnTo>
                  <a:lnTo>
                    <a:pt x="12" y="524"/>
                  </a:lnTo>
                  <a:lnTo>
                    <a:pt x="18" y="540"/>
                  </a:lnTo>
                  <a:lnTo>
                    <a:pt x="18" y="540"/>
                  </a:lnTo>
                  <a:lnTo>
                    <a:pt x="38" y="552"/>
                  </a:lnTo>
                  <a:lnTo>
                    <a:pt x="60" y="560"/>
                  </a:lnTo>
                  <a:lnTo>
                    <a:pt x="82" y="566"/>
                  </a:lnTo>
                  <a:lnTo>
                    <a:pt x="104" y="566"/>
                  </a:lnTo>
                  <a:lnTo>
                    <a:pt x="104" y="566"/>
                  </a:lnTo>
                  <a:lnTo>
                    <a:pt x="134" y="568"/>
                  </a:lnTo>
                  <a:lnTo>
                    <a:pt x="162" y="572"/>
                  </a:lnTo>
                  <a:lnTo>
                    <a:pt x="188" y="578"/>
                  </a:lnTo>
                  <a:lnTo>
                    <a:pt x="212" y="582"/>
                  </a:lnTo>
                  <a:lnTo>
                    <a:pt x="212" y="582"/>
                  </a:lnTo>
                  <a:lnTo>
                    <a:pt x="244" y="606"/>
                  </a:lnTo>
                  <a:lnTo>
                    <a:pt x="274" y="634"/>
                  </a:lnTo>
                  <a:lnTo>
                    <a:pt x="300" y="664"/>
                  </a:lnTo>
                  <a:lnTo>
                    <a:pt x="324" y="698"/>
                  </a:lnTo>
                  <a:lnTo>
                    <a:pt x="344" y="734"/>
                  </a:lnTo>
                  <a:lnTo>
                    <a:pt x="362" y="772"/>
                  </a:lnTo>
                  <a:lnTo>
                    <a:pt x="376" y="812"/>
                  </a:lnTo>
                  <a:lnTo>
                    <a:pt x="384" y="854"/>
                  </a:lnTo>
                  <a:lnTo>
                    <a:pt x="384" y="854"/>
                  </a:lnTo>
                  <a:lnTo>
                    <a:pt x="410" y="854"/>
                  </a:lnTo>
                  <a:lnTo>
                    <a:pt x="410" y="854"/>
                  </a:lnTo>
                  <a:lnTo>
                    <a:pt x="480" y="856"/>
                  </a:lnTo>
                  <a:lnTo>
                    <a:pt x="562" y="854"/>
                  </a:lnTo>
                  <a:lnTo>
                    <a:pt x="652" y="850"/>
                  </a:lnTo>
                  <a:lnTo>
                    <a:pt x="698" y="846"/>
                  </a:lnTo>
                  <a:lnTo>
                    <a:pt x="742" y="840"/>
                  </a:lnTo>
                  <a:lnTo>
                    <a:pt x="784" y="832"/>
                  </a:lnTo>
                  <a:lnTo>
                    <a:pt x="824" y="824"/>
                  </a:lnTo>
                  <a:lnTo>
                    <a:pt x="860" y="812"/>
                  </a:lnTo>
                  <a:lnTo>
                    <a:pt x="892" y="798"/>
                  </a:lnTo>
                  <a:lnTo>
                    <a:pt x="906" y="790"/>
                  </a:lnTo>
                  <a:lnTo>
                    <a:pt x="918" y="780"/>
                  </a:lnTo>
                  <a:lnTo>
                    <a:pt x="928" y="772"/>
                  </a:lnTo>
                  <a:lnTo>
                    <a:pt x="938" y="760"/>
                  </a:lnTo>
                  <a:lnTo>
                    <a:pt x="944" y="750"/>
                  </a:lnTo>
                  <a:lnTo>
                    <a:pt x="950" y="738"/>
                  </a:lnTo>
                  <a:lnTo>
                    <a:pt x="952" y="724"/>
                  </a:lnTo>
                  <a:lnTo>
                    <a:pt x="954" y="710"/>
                  </a:lnTo>
                  <a:lnTo>
                    <a:pt x="954" y="516"/>
                  </a:lnTo>
                  <a:lnTo>
                    <a:pt x="954" y="516"/>
                  </a:lnTo>
                  <a:lnTo>
                    <a:pt x="952" y="486"/>
                  </a:lnTo>
                  <a:lnTo>
                    <a:pt x="950" y="456"/>
                  </a:lnTo>
                  <a:lnTo>
                    <a:pt x="946" y="426"/>
                  </a:lnTo>
                  <a:lnTo>
                    <a:pt x="938" y="400"/>
                  </a:lnTo>
                  <a:lnTo>
                    <a:pt x="930" y="372"/>
                  </a:lnTo>
                  <a:lnTo>
                    <a:pt x="920" y="348"/>
                  </a:lnTo>
                  <a:lnTo>
                    <a:pt x="910" y="326"/>
                  </a:lnTo>
                  <a:lnTo>
                    <a:pt x="898" y="304"/>
                  </a:lnTo>
                  <a:lnTo>
                    <a:pt x="884" y="284"/>
                  </a:lnTo>
                  <a:lnTo>
                    <a:pt x="868" y="266"/>
                  </a:lnTo>
                  <a:lnTo>
                    <a:pt x="852" y="252"/>
                  </a:lnTo>
                  <a:lnTo>
                    <a:pt x="836" y="240"/>
                  </a:lnTo>
                  <a:lnTo>
                    <a:pt x="818" y="228"/>
                  </a:lnTo>
                  <a:lnTo>
                    <a:pt x="800" y="222"/>
                  </a:lnTo>
                  <a:lnTo>
                    <a:pt x="780" y="216"/>
                  </a:lnTo>
                  <a:lnTo>
                    <a:pt x="760" y="216"/>
                  </a:lnTo>
                  <a:lnTo>
                    <a:pt x="760" y="216"/>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3162300" y="3481388"/>
              <a:ext cx="1527175" cy="1358900"/>
            </a:xfrm>
            <a:custGeom>
              <a:avLst/>
              <a:gdLst>
                <a:gd name="T0" fmla="*/ 796 w 962"/>
                <a:gd name="T1" fmla="*/ 572 h 856"/>
                <a:gd name="T2" fmla="*/ 858 w 962"/>
                <a:gd name="T3" fmla="*/ 566 h 856"/>
                <a:gd name="T4" fmla="*/ 888 w 962"/>
                <a:gd name="T5" fmla="*/ 564 h 856"/>
                <a:gd name="T6" fmla="*/ 924 w 962"/>
                <a:gd name="T7" fmla="*/ 548 h 856"/>
                <a:gd name="T8" fmla="*/ 954 w 962"/>
                <a:gd name="T9" fmla="*/ 522 h 856"/>
                <a:gd name="T10" fmla="*/ 962 w 962"/>
                <a:gd name="T11" fmla="*/ 490 h 856"/>
                <a:gd name="T12" fmla="*/ 962 w 962"/>
                <a:gd name="T13" fmla="*/ 436 h 856"/>
                <a:gd name="T14" fmla="*/ 934 w 962"/>
                <a:gd name="T15" fmla="*/ 404 h 856"/>
                <a:gd name="T16" fmla="*/ 864 w 962"/>
                <a:gd name="T17" fmla="*/ 282 h 856"/>
                <a:gd name="T18" fmla="*/ 820 w 962"/>
                <a:gd name="T19" fmla="*/ 210 h 856"/>
                <a:gd name="T20" fmla="*/ 784 w 962"/>
                <a:gd name="T21" fmla="*/ 178 h 856"/>
                <a:gd name="T22" fmla="*/ 748 w 962"/>
                <a:gd name="T23" fmla="*/ 134 h 856"/>
                <a:gd name="T24" fmla="*/ 720 w 962"/>
                <a:gd name="T25" fmla="*/ 66 h 856"/>
                <a:gd name="T26" fmla="*/ 720 w 962"/>
                <a:gd name="T27" fmla="*/ 40 h 856"/>
                <a:gd name="T28" fmla="*/ 698 w 962"/>
                <a:gd name="T29" fmla="*/ 16 h 856"/>
                <a:gd name="T30" fmla="*/ 640 w 962"/>
                <a:gd name="T31" fmla="*/ 44 h 856"/>
                <a:gd name="T32" fmla="*/ 618 w 962"/>
                <a:gd name="T33" fmla="*/ 48 h 856"/>
                <a:gd name="T34" fmla="*/ 566 w 962"/>
                <a:gd name="T35" fmla="*/ 64 h 856"/>
                <a:gd name="T36" fmla="*/ 532 w 962"/>
                <a:gd name="T37" fmla="*/ 66 h 856"/>
                <a:gd name="T38" fmla="*/ 474 w 962"/>
                <a:gd name="T39" fmla="*/ 48 h 856"/>
                <a:gd name="T40" fmla="*/ 414 w 962"/>
                <a:gd name="T41" fmla="*/ 14 h 856"/>
                <a:gd name="T42" fmla="*/ 396 w 962"/>
                <a:gd name="T43" fmla="*/ 40 h 856"/>
                <a:gd name="T44" fmla="*/ 392 w 962"/>
                <a:gd name="T45" fmla="*/ 76 h 856"/>
                <a:gd name="T46" fmla="*/ 370 w 962"/>
                <a:gd name="T47" fmla="*/ 124 h 856"/>
                <a:gd name="T48" fmla="*/ 336 w 962"/>
                <a:gd name="T49" fmla="*/ 164 h 856"/>
                <a:gd name="T50" fmla="*/ 290 w 962"/>
                <a:gd name="T51" fmla="*/ 194 h 856"/>
                <a:gd name="T52" fmla="*/ 236 w 962"/>
                <a:gd name="T53" fmla="*/ 212 h 856"/>
                <a:gd name="T54" fmla="*/ 196 w 962"/>
                <a:gd name="T55" fmla="*/ 216 h 856"/>
                <a:gd name="T56" fmla="*/ 138 w 962"/>
                <a:gd name="T57" fmla="*/ 228 h 856"/>
                <a:gd name="T58" fmla="*/ 88 w 962"/>
                <a:gd name="T59" fmla="*/ 266 h 856"/>
                <a:gd name="T60" fmla="*/ 46 w 962"/>
                <a:gd name="T61" fmla="*/ 326 h 856"/>
                <a:gd name="T62" fmla="*/ 16 w 962"/>
                <a:gd name="T63" fmla="*/ 400 h 856"/>
                <a:gd name="T64" fmla="*/ 2 w 962"/>
                <a:gd name="T65" fmla="*/ 486 h 856"/>
                <a:gd name="T66" fmla="*/ 0 w 962"/>
                <a:gd name="T67" fmla="*/ 710 h 856"/>
                <a:gd name="T68" fmla="*/ 10 w 962"/>
                <a:gd name="T69" fmla="*/ 750 h 856"/>
                <a:gd name="T70" fmla="*/ 38 w 962"/>
                <a:gd name="T71" fmla="*/ 780 h 856"/>
                <a:gd name="T72" fmla="*/ 96 w 962"/>
                <a:gd name="T73" fmla="*/ 812 h 856"/>
                <a:gd name="T74" fmla="*/ 218 w 962"/>
                <a:gd name="T75" fmla="*/ 840 h 856"/>
                <a:gd name="T76" fmla="*/ 400 w 962"/>
                <a:gd name="T77" fmla="*/ 854 h 856"/>
                <a:gd name="T78" fmla="*/ 550 w 962"/>
                <a:gd name="T79" fmla="*/ 854 h 856"/>
                <a:gd name="T80" fmla="*/ 594 w 962"/>
                <a:gd name="T81" fmla="*/ 830 h 856"/>
                <a:gd name="T82" fmla="*/ 612 w 962"/>
                <a:gd name="T83" fmla="*/ 760 h 856"/>
                <a:gd name="T84" fmla="*/ 642 w 962"/>
                <a:gd name="T85" fmla="*/ 700 h 856"/>
                <a:gd name="T86" fmla="*/ 682 w 962"/>
                <a:gd name="T87" fmla="*/ 648 h 856"/>
                <a:gd name="T88" fmla="*/ 728 w 962"/>
                <a:gd name="T89" fmla="*/ 608 h 856"/>
                <a:gd name="T90" fmla="*/ 778 w 962"/>
                <a:gd name="T91" fmla="*/ 578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2" h="856">
                  <a:moveTo>
                    <a:pt x="778" y="578"/>
                  </a:moveTo>
                  <a:lnTo>
                    <a:pt x="778" y="578"/>
                  </a:lnTo>
                  <a:lnTo>
                    <a:pt x="796" y="572"/>
                  </a:lnTo>
                  <a:lnTo>
                    <a:pt x="816" y="568"/>
                  </a:lnTo>
                  <a:lnTo>
                    <a:pt x="838" y="568"/>
                  </a:lnTo>
                  <a:lnTo>
                    <a:pt x="858" y="566"/>
                  </a:lnTo>
                  <a:lnTo>
                    <a:pt x="858" y="566"/>
                  </a:lnTo>
                  <a:lnTo>
                    <a:pt x="874" y="566"/>
                  </a:lnTo>
                  <a:lnTo>
                    <a:pt x="888" y="564"/>
                  </a:lnTo>
                  <a:lnTo>
                    <a:pt x="900" y="560"/>
                  </a:lnTo>
                  <a:lnTo>
                    <a:pt x="914" y="554"/>
                  </a:lnTo>
                  <a:lnTo>
                    <a:pt x="924" y="548"/>
                  </a:lnTo>
                  <a:lnTo>
                    <a:pt x="936" y="540"/>
                  </a:lnTo>
                  <a:lnTo>
                    <a:pt x="946" y="532"/>
                  </a:lnTo>
                  <a:lnTo>
                    <a:pt x="954" y="522"/>
                  </a:lnTo>
                  <a:lnTo>
                    <a:pt x="954" y="522"/>
                  </a:lnTo>
                  <a:lnTo>
                    <a:pt x="958" y="502"/>
                  </a:lnTo>
                  <a:lnTo>
                    <a:pt x="962" y="490"/>
                  </a:lnTo>
                  <a:lnTo>
                    <a:pt x="962" y="480"/>
                  </a:lnTo>
                  <a:lnTo>
                    <a:pt x="962" y="480"/>
                  </a:lnTo>
                  <a:lnTo>
                    <a:pt x="962" y="436"/>
                  </a:lnTo>
                  <a:lnTo>
                    <a:pt x="962" y="436"/>
                  </a:lnTo>
                  <a:lnTo>
                    <a:pt x="948" y="420"/>
                  </a:lnTo>
                  <a:lnTo>
                    <a:pt x="934" y="404"/>
                  </a:lnTo>
                  <a:lnTo>
                    <a:pt x="908" y="364"/>
                  </a:lnTo>
                  <a:lnTo>
                    <a:pt x="884" y="324"/>
                  </a:lnTo>
                  <a:lnTo>
                    <a:pt x="864" y="282"/>
                  </a:lnTo>
                  <a:lnTo>
                    <a:pt x="846" y="232"/>
                  </a:lnTo>
                  <a:lnTo>
                    <a:pt x="846" y="232"/>
                  </a:lnTo>
                  <a:lnTo>
                    <a:pt x="820" y="210"/>
                  </a:lnTo>
                  <a:lnTo>
                    <a:pt x="800" y="190"/>
                  </a:lnTo>
                  <a:lnTo>
                    <a:pt x="800" y="190"/>
                  </a:lnTo>
                  <a:lnTo>
                    <a:pt x="784" y="178"/>
                  </a:lnTo>
                  <a:lnTo>
                    <a:pt x="770" y="164"/>
                  </a:lnTo>
                  <a:lnTo>
                    <a:pt x="758" y="150"/>
                  </a:lnTo>
                  <a:lnTo>
                    <a:pt x="748" y="134"/>
                  </a:lnTo>
                  <a:lnTo>
                    <a:pt x="738" y="118"/>
                  </a:lnTo>
                  <a:lnTo>
                    <a:pt x="732" y="102"/>
                  </a:lnTo>
                  <a:lnTo>
                    <a:pt x="720" y="66"/>
                  </a:lnTo>
                  <a:lnTo>
                    <a:pt x="720" y="66"/>
                  </a:lnTo>
                  <a:lnTo>
                    <a:pt x="720" y="40"/>
                  </a:lnTo>
                  <a:lnTo>
                    <a:pt x="720" y="40"/>
                  </a:lnTo>
                  <a:lnTo>
                    <a:pt x="720" y="0"/>
                  </a:lnTo>
                  <a:lnTo>
                    <a:pt x="720" y="0"/>
                  </a:lnTo>
                  <a:lnTo>
                    <a:pt x="698" y="16"/>
                  </a:lnTo>
                  <a:lnTo>
                    <a:pt x="676" y="28"/>
                  </a:lnTo>
                  <a:lnTo>
                    <a:pt x="652" y="40"/>
                  </a:lnTo>
                  <a:lnTo>
                    <a:pt x="640" y="44"/>
                  </a:lnTo>
                  <a:lnTo>
                    <a:pt x="628" y="48"/>
                  </a:lnTo>
                  <a:lnTo>
                    <a:pt x="628" y="48"/>
                  </a:lnTo>
                  <a:lnTo>
                    <a:pt x="618" y="48"/>
                  </a:lnTo>
                  <a:lnTo>
                    <a:pt x="606" y="50"/>
                  </a:lnTo>
                  <a:lnTo>
                    <a:pt x="584" y="58"/>
                  </a:lnTo>
                  <a:lnTo>
                    <a:pt x="566" y="64"/>
                  </a:lnTo>
                  <a:lnTo>
                    <a:pt x="550" y="66"/>
                  </a:lnTo>
                  <a:lnTo>
                    <a:pt x="550" y="66"/>
                  </a:lnTo>
                  <a:lnTo>
                    <a:pt x="532" y="66"/>
                  </a:lnTo>
                  <a:lnTo>
                    <a:pt x="512" y="62"/>
                  </a:lnTo>
                  <a:lnTo>
                    <a:pt x="494" y="56"/>
                  </a:lnTo>
                  <a:lnTo>
                    <a:pt x="474" y="48"/>
                  </a:lnTo>
                  <a:lnTo>
                    <a:pt x="454" y="38"/>
                  </a:lnTo>
                  <a:lnTo>
                    <a:pt x="434" y="28"/>
                  </a:lnTo>
                  <a:lnTo>
                    <a:pt x="414" y="14"/>
                  </a:lnTo>
                  <a:lnTo>
                    <a:pt x="396" y="0"/>
                  </a:lnTo>
                  <a:lnTo>
                    <a:pt x="396" y="0"/>
                  </a:lnTo>
                  <a:lnTo>
                    <a:pt x="396" y="40"/>
                  </a:lnTo>
                  <a:lnTo>
                    <a:pt x="396" y="40"/>
                  </a:lnTo>
                  <a:lnTo>
                    <a:pt x="394" y="58"/>
                  </a:lnTo>
                  <a:lnTo>
                    <a:pt x="392" y="76"/>
                  </a:lnTo>
                  <a:lnTo>
                    <a:pt x="386" y="92"/>
                  </a:lnTo>
                  <a:lnTo>
                    <a:pt x="380" y="108"/>
                  </a:lnTo>
                  <a:lnTo>
                    <a:pt x="370" y="124"/>
                  </a:lnTo>
                  <a:lnTo>
                    <a:pt x="360" y="138"/>
                  </a:lnTo>
                  <a:lnTo>
                    <a:pt x="350" y="152"/>
                  </a:lnTo>
                  <a:lnTo>
                    <a:pt x="336" y="164"/>
                  </a:lnTo>
                  <a:lnTo>
                    <a:pt x="322" y="176"/>
                  </a:lnTo>
                  <a:lnTo>
                    <a:pt x="306" y="186"/>
                  </a:lnTo>
                  <a:lnTo>
                    <a:pt x="290" y="194"/>
                  </a:lnTo>
                  <a:lnTo>
                    <a:pt x="272" y="202"/>
                  </a:lnTo>
                  <a:lnTo>
                    <a:pt x="254" y="208"/>
                  </a:lnTo>
                  <a:lnTo>
                    <a:pt x="236" y="212"/>
                  </a:lnTo>
                  <a:lnTo>
                    <a:pt x="216" y="214"/>
                  </a:lnTo>
                  <a:lnTo>
                    <a:pt x="196" y="216"/>
                  </a:lnTo>
                  <a:lnTo>
                    <a:pt x="196" y="216"/>
                  </a:lnTo>
                  <a:lnTo>
                    <a:pt x="176" y="216"/>
                  </a:lnTo>
                  <a:lnTo>
                    <a:pt x="156" y="222"/>
                  </a:lnTo>
                  <a:lnTo>
                    <a:pt x="138" y="228"/>
                  </a:lnTo>
                  <a:lnTo>
                    <a:pt x="120" y="240"/>
                  </a:lnTo>
                  <a:lnTo>
                    <a:pt x="104" y="252"/>
                  </a:lnTo>
                  <a:lnTo>
                    <a:pt x="88" y="266"/>
                  </a:lnTo>
                  <a:lnTo>
                    <a:pt x="72" y="284"/>
                  </a:lnTo>
                  <a:lnTo>
                    <a:pt x="58" y="304"/>
                  </a:lnTo>
                  <a:lnTo>
                    <a:pt x="46" y="326"/>
                  </a:lnTo>
                  <a:lnTo>
                    <a:pt x="34" y="348"/>
                  </a:lnTo>
                  <a:lnTo>
                    <a:pt x="24" y="372"/>
                  </a:lnTo>
                  <a:lnTo>
                    <a:pt x="16" y="400"/>
                  </a:lnTo>
                  <a:lnTo>
                    <a:pt x="10" y="426"/>
                  </a:lnTo>
                  <a:lnTo>
                    <a:pt x="4" y="456"/>
                  </a:lnTo>
                  <a:lnTo>
                    <a:pt x="2" y="486"/>
                  </a:lnTo>
                  <a:lnTo>
                    <a:pt x="0" y="516"/>
                  </a:lnTo>
                  <a:lnTo>
                    <a:pt x="0" y="710"/>
                  </a:lnTo>
                  <a:lnTo>
                    <a:pt x="0" y="710"/>
                  </a:lnTo>
                  <a:lnTo>
                    <a:pt x="2" y="724"/>
                  </a:lnTo>
                  <a:lnTo>
                    <a:pt x="6" y="738"/>
                  </a:lnTo>
                  <a:lnTo>
                    <a:pt x="10" y="750"/>
                  </a:lnTo>
                  <a:lnTo>
                    <a:pt x="18" y="760"/>
                  </a:lnTo>
                  <a:lnTo>
                    <a:pt x="28" y="772"/>
                  </a:lnTo>
                  <a:lnTo>
                    <a:pt x="38" y="780"/>
                  </a:lnTo>
                  <a:lnTo>
                    <a:pt x="50" y="790"/>
                  </a:lnTo>
                  <a:lnTo>
                    <a:pt x="64" y="798"/>
                  </a:lnTo>
                  <a:lnTo>
                    <a:pt x="96" y="812"/>
                  </a:lnTo>
                  <a:lnTo>
                    <a:pt x="134" y="824"/>
                  </a:lnTo>
                  <a:lnTo>
                    <a:pt x="174" y="832"/>
                  </a:lnTo>
                  <a:lnTo>
                    <a:pt x="218" y="840"/>
                  </a:lnTo>
                  <a:lnTo>
                    <a:pt x="262" y="846"/>
                  </a:lnTo>
                  <a:lnTo>
                    <a:pt x="308" y="850"/>
                  </a:lnTo>
                  <a:lnTo>
                    <a:pt x="400" y="854"/>
                  </a:lnTo>
                  <a:lnTo>
                    <a:pt x="482" y="856"/>
                  </a:lnTo>
                  <a:lnTo>
                    <a:pt x="550" y="854"/>
                  </a:lnTo>
                  <a:lnTo>
                    <a:pt x="550" y="854"/>
                  </a:lnTo>
                  <a:lnTo>
                    <a:pt x="592" y="854"/>
                  </a:lnTo>
                  <a:lnTo>
                    <a:pt x="592" y="854"/>
                  </a:lnTo>
                  <a:lnTo>
                    <a:pt x="594" y="830"/>
                  </a:lnTo>
                  <a:lnTo>
                    <a:pt x="598" y="806"/>
                  </a:lnTo>
                  <a:lnTo>
                    <a:pt x="604" y="784"/>
                  </a:lnTo>
                  <a:lnTo>
                    <a:pt x="612" y="760"/>
                  </a:lnTo>
                  <a:lnTo>
                    <a:pt x="620" y="740"/>
                  </a:lnTo>
                  <a:lnTo>
                    <a:pt x="630" y="720"/>
                  </a:lnTo>
                  <a:lnTo>
                    <a:pt x="642" y="700"/>
                  </a:lnTo>
                  <a:lnTo>
                    <a:pt x="654" y="682"/>
                  </a:lnTo>
                  <a:lnTo>
                    <a:pt x="668" y="664"/>
                  </a:lnTo>
                  <a:lnTo>
                    <a:pt x="682" y="648"/>
                  </a:lnTo>
                  <a:lnTo>
                    <a:pt x="696" y="634"/>
                  </a:lnTo>
                  <a:lnTo>
                    <a:pt x="712" y="620"/>
                  </a:lnTo>
                  <a:lnTo>
                    <a:pt x="728" y="608"/>
                  </a:lnTo>
                  <a:lnTo>
                    <a:pt x="744" y="596"/>
                  </a:lnTo>
                  <a:lnTo>
                    <a:pt x="762" y="586"/>
                  </a:lnTo>
                  <a:lnTo>
                    <a:pt x="778" y="578"/>
                  </a:lnTo>
                  <a:lnTo>
                    <a:pt x="778" y="578"/>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4213225" y="4173538"/>
              <a:ext cx="1501775" cy="1365250"/>
            </a:xfrm>
            <a:custGeom>
              <a:avLst/>
              <a:gdLst>
                <a:gd name="T0" fmla="*/ 860 w 946"/>
                <a:gd name="T1" fmla="*/ 426 h 860"/>
                <a:gd name="T2" fmla="*/ 910 w 946"/>
                <a:gd name="T3" fmla="*/ 404 h 860"/>
                <a:gd name="T4" fmla="*/ 934 w 946"/>
                <a:gd name="T5" fmla="*/ 366 h 860"/>
                <a:gd name="T6" fmla="*/ 938 w 946"/>
                <a:gd name="T7" fmla="*/ 318 h 860"/>
                <a:gd name="T8" fmla="*/ 946 w 946"/>
                <a:gd name="T9" fmla="*/ 288 h 860"/>
                <a:gd name="T10" fmla="*/ 900 w 946"/>
                <a:gd name="T11" fmla="*/ 242 h 860"/>
                <a:gd name="T12" fmla="*/ 872 w 946"/>
                <a:gd name="T13" fmla="*/ 220 h 860"/>
                <a:gd name="T14" fmla="*/ 834 w 946"/>
                <a:gd name="T15" fmla="*/ 210 h 860"/>
                <a:gd name="T16" fmla="*/ 796 w 946"/>
                <a:gd name="T17" fmla="*/ 184 h 860"/>
                <a:gd name="T18" fmla="*/ 752 w 946"/>
                <a:gd name="T19" fmla="*/ 148 h 860"/>
                <a:gd name="T20" fmla="*/ 716 w 946"/>
                <a:gd name="T21" fmla="*/ 104 h 860"/>
                <a:gd name="T22" fmla="*/ 710 w 946"/>
                <a:gd name="T23" fmla="*/ 44 h 860"/>
                <a:gd name="T24" fmla="*/ 710 w 946"/>
                <a:gd name="T25" fmla="*/ 0 h 860"/>
                <a:gd name="T26" fmla="*/ 632 w 946"/>
                <a:gd name="T27" fmla="*/ 50 h 860"/>
                <a:gd name="T28" fmla="*/ 572 w 946"/>
                <a:gd name="T29" fmla="*/ 66 h 860"/>
                <a:gd name="T30" fmla="*/ 524 w 946"/>
                <a:gd name="T31" fmla="*/ 68 h 860"/>
                <a:gd name="T32" fmla="*/ 442 w 946"/>
                <a:gd name="T33" fmla="*/ 34 h 860"/>
                <a:gd name="T34" fmla="*/ 414 w 946"/>
                <a:gd name="T35" fmla="*/ 18 h 860"/>
                <a:gd name="T36" fmla="*/ 400 w 946"/>
                <a:gd name="T37" fmla="*/ 0 h 860"/>
                <a:gd name="T38" fmla="*/ 388 w 946"/>
                <a:gd name="T39" fmla="*/ 36 h 860"/>
                <a:gd name="T40" fmla="*/ 388 w 946"/>
                <a:gd name="T41" fmla="*/ 60 h 860"/>
                <a:gd name="T42" fmla="*/ 376 w 946"/>
                <a:gd name="T43" fmla="*/ 104 h 860"/>
                <a:gd name="T44" fmla="*/ 354 w 946"/>
                <a:gd name="T45" fmla="*/ 148 h 860"/>
                <a:gd name="T46" fmla="*/ 312 w 946"/>
                <a:gd name="T47" fmla="*/ 184 h 860"/>
                <a:gd name="T48" fmla="*/ 258 w 946"/>
                <a:gd name="T49" fmla="*/ 210 h 860"/>
                <a:gd name="T50" fmla="*/ 196 w 946"/>
                <a:gd name="T51" fmla="*/ 220 h 860"/>
                <a:gd name="T52" fmla="*/ 164 w 946"/>
                <a:gd name="T53" fmla="*/ 224 h 860"/>
                <a:gd name="T54" fmla="*/ 118 w 946"/>
                <a:gd name="T55" fmla="*/ 242 h 860"/>
                <a:gd name="T56" fmla="*/ 80 w 946"/>
                <a:gd name="T57" fmla="*/ 276 h 860"/>
                <a:gd name="T58" fmla="*/ 40 w 946"/>
                <a:gd name="T59" fmla="*/ 340 h 860"/>
                <a:gd name="T60" fmla="*/ 12 w 946"/>
                <a:gd name="T61" fmla="*/ 418 h 860"/>
                <a:gd name="T62" fmla="*/ 2 w 946"/>
                <a:gd name="T63" fmla="*/ 486 h 860"/>
                <a:gd name="T64" fmla="*/ 0 w 946"/>
                <a:gd name="T65" fmla="*/ 522 h 860"/>
                <a:gd name="T66" fmla="*/ 2 w 946"/>
                <a:gd name="T67" fmla="*/ 728 h 860"/>
                <a:gd name="T68" fmla="*/ 18 w 946"/>
                <a:gd name="T69" fmla="*/ 766 h 860"/>
                <a:gd name="T70" fmla="*/ 50 w 946"/>
                <a:gd name="T71" fmla="*/ 796 h 860"/>
                <a:gd name="T72" fmla="*/ 96 w 946"/>
                <a:gd name="T73" fmla="*/ 818 h 860"/>
                <a:gd name="T74" fmla="*/ 214 w 946"/>
                <a:gd name="T75" fmla="*/ 846 h 860"/>
                <a:gd name="T76" fmla="*/ 396 w 946"/>
                <a:gd name="T77" fmla="*/ 860 h 860"/>
                <a:gd name="T78" fmla="*/ 550 w 946"/>
                <a:gd name="T79" fmla="*/ 860 h 860"/>
                <a:gd name="T80" fmla="*/ 550 w 946"/>
                <a:gd name="T81" fmla="*/ 770 h 860"/>
                <a:gd name="T82" fmla="*/ 572 w 946"/>
                <a:gd name="T83" fmla="*/ 658 h 860"/>
                <a:gd name="T84" fmla="*/ 614 w 946"/>
                <a:gd name="T85" fmla="*/ 564 h 860"/>
                <a:gd name="T86" fmla="*/ 676 w 946"/>
                <a:gd name="T87" fmla="*/ 492 h 860"/>
                <a:gd name="T88" fmla="*/ 752 w 946"/>
                <a:gd name="T89" fmla="*/ 444 h 860"/>
                <a:gd name="T90" fmla="*/ 840 w 946"/>
                <a:gd name="T91" fmla="*/ 428 h 8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46" h="860">
                  <a:moveTo>
                    <a:pt x="840" y="428"/>
                  </a:moveTo>
                  <a:lnTo>
                    <a:pt x="840" y="428"/>
                  </a:lnTo>
                  <a:lnTo>
                    <a:pt x="860" y="426"/>
                  </a:lnTo>
                  <a:lnTo>
                    <a:pt x="880" y="422"/>
                  </a:lnTo>
                  <a:lnTo>
                    <a:pt x="896" y="414"/>
                  </a:lnTo>
                  <a:lnTo>
                    <a:pt x="910" y="404"/>
                  </a:lnTo>
                  <a:lnTo>
                    <a:pt x="922" y="392"/>
                  </a:lnTo>
                  <a:lnTo>
                    <a:pt x="930" y="380"/>
                  </a:lnTo>
                  <a:lnTo>
                    <a:pt x="934" y="366"/>
                  </a:lnTo>
                  <a:lnTo>
                    <a:pt x="936" y="352"/>
                  </a:lnTo>
                  <a:lnTo>
                    <a:pt x="936" y="352"/>
                  </a:lnTo>
                  <a:lnTo>
                    <a:pt x="938" y="318"/>
                  </a:lnTo>
                  <a:lnTo>
                    <a:pt x="940" y="304"/>
                  </a:lnTo>
                  <a:lnTo>
                    <a:pt x="946" y="288"/>
                  </a:lnTo>
                  <a:lnTo>
                    <a:pt x="946" y="288"/>
                  </a:lnTo>
                  <a:lnTo>
                    <a:pt x="928" y="276"/>
                  </a:lnTo>
                  <a:lnTo>
                    <a:pt x="914" y="260"/>
                  </a:lnTo>
                  <a:lnTo>
                    <a:pt x="900" y="242"/>
                  </a:lnTo>
                  <a:lnTo>
                    <a:pt x="888" y="220"/>
                  </a:lnTo>
                  <a:lnTo>
                    <a:pt x="888" y="220"/>
                  </a:lnTo>
                  <a:lnTo>
                    <a:pt x="872" y="220"/>
                  </a:lnTo>
                  <a:lnTo>
                    <a:pt x="858" y="218"/>
                  </a:lnTo>
                  <a:lnTo>
                    <a:pt x="846" y="214"/>
                  </a:lnTo>
                  <a:lnTo>
                    <a:pt x="834" y="210"/>
                  </a:lnTo>
                  <a:lnTo>
                    <a:pt x="824" y="206"/>
                  </a:lnTo>
                  <a:lnTo>
                    <a:pt x="814" y="200"/>
                  </a:lnTo>
                  <a:lnTo>
                    <a:pt x="796" y="184"/>
                  </a:lnTo>
                  <a:lnTo>
                    <a:pt x="796" y="184"/>
                  </a:lnTo>
                  <a:lnTo>
                    <a:pt x="774" y="168"/>
                  </a:lnTo>
                  <a:lnTo>
                    <a:pt x="752" y="148"/>
                  </a:lnTo>
                  <a:lnTo>
                    <a:pt x="732" y="126"/>
                  </a:lnTo>
                  <a:lnTo>
                    <a:pt x="716" y="104"/>
                  </a:lnTo>
                  <a:lnTo>
                    <a:pt x="716" y="104"/>
                  </a:lnTo>
                  <a:lnTo>
                    <a:pt x="714" y="88"/>
                  </a:lnTo>
                  <a:lnTo>
                    <a:pt x="712" y="74"/>
                  </a:lnTo>
                  <a:lnTo>
                    <a:pt x="710" y="44"/>
                  </a:lnTo>
                  <a:lnTo>
                    <a:pt x="710" y="44"/>
                  </a:lnTo>
                  <a:lnTo>
                    <a:pt x="710" y="0"/>
                  </a:lnTo>
                  <a:lnTo>
                    <a:pt x="710" y="0"/>
                  </a:lnTo>
                  <a:lnTo>
                    <a:pt x="670" y="30"/>
                  </a:lnTo>
                  <a:lnTo>
                    <a:pt x="652" y="42"/>
                  </a:lnTo>
                  <a:lnTo>
                    <a:pt x="632" y="50"/>
                  </a:lnTo>
                  <a:lnTo>
                    <a:pt x="614" y="58"/>
                  </a:lnTo>
                  <a:lnTo>
                    <a:pt x="594" y="64"/>
                  </a:lnTo>
                  <a:lnTo>
                    <a:pt x="572" y="66"/>
                  </a:lnTo>
                  <a:lnTo>
                    <a:pt x="550" y="68"/>
                  </a:lnTo>
                  <a:lnTo>
                    <a:pt x="550" y="68"/>
                  </a:lnTo>
                  <a:lnTo>
                    <a:pt x="524" y="68"/>
                  </a:lnTo>
                  <a:lnTo>
                    <a:pt x="524" y="68"/>
                  </a:lnTo>
                  <a:lnTo>
                    <a:pt x="486" y="50"/>
                  </a:lnTo>
                  <a:lnTo>
                    <a:pt x="442" y="34"/>
                  </a:lnTo>
                  <a:lnTo>
                    <a:pt x="442" y="34"/>
                  </a:lnTo>
                  <a:lnTo>
                    <a:pt x="426" y="26"/>
                  </a:lnTo>
                  <a:lnTo>
                    <a:pt x="414" y="18"/>
                  </a:lnTo>
                  <a:lnTo>
                    <a:pt x="406" y="10"/>
                  </a:lnTo>
                  <a:lnTo>
                    <a:pt x="400" y="0"/>
                  </a:lnTo>
                  <a:lnTo>
                    <a:pt x="400" y="0"/>
                  </a:lnTo>
                  <a:lnTo>
                    <a:pt x="392" y="12"/>
                  </a:lnTo>
                  <a:lnTo>
                    <a:pt x="390" y="24"/>
                  </a:lnTo>
                  <a:lnTo>
                    <a:pt x="388" y="36"/>
                  </a:lnTo>
                  <a:lnTo>
                    <a:pt x="388" y="44"/>
                  </a:lnTo>
                  <a:lnTo>
                    <a:pt x="388" y="44"/>
                  </a:lnTo>
                  <a:lnTo>
                    <a:pt x="388" y="60"/>
                  </a:lnTo>
                  <a:lnTo>
                    <a:pt x="386" y="74"/>
                  </a:lnTo>
                  <a:lnTo>
                    <a:pt x="384" y="88"/>
                  </a:lnTo>
                  <a:lnTo>
                    <a:pt x="376" y="104"/>
                  </a:lnTo>
                  <a:lnTo>
                    <a:pt x="376" y="104"/>
                  </a:lnTo>
                  <a:lnTo>
                    <a:pt x="366" y="126"/>
                  </a:lnTo>
                  <a:lnTo>
                    <a:pt x="354" y="148"/>
                  </a:lnTo>
                  <a:lnTo>
                    <a:pt x="334" y="168"/>
                  </a:lnTo>
                  <a:lnTo>
                    <a:pt x="324" y="176"/>
                  </a:lnTo>
                  <a:lnTo>
                    <a:pt x="312" y="184"/>
                  </a:lnTo>
                  <a:lnTo>
                    <a:pt x="312" y="184"/>
                  </a:lnTo>
                  <a:lnTo>
                    <a:pt x="286" y="200"/>
                  </a:lnTo>
                  <a:lnTo>
                    <a:pt x="258" y="210"/>
                  </a:lnTo>
                  <a:lnTo>
                    <a:pt x="228" y="218"/>
                  </a:lnTo>
                  <a:lnTo>
                    <a:pt x="212" y="220"/>
                  </a:lnTo>
                  <a:lnTo>
                    <a:pt x="196" y="220"/>
                  </a:lnTo>
                  <a:lnTo>
                    <a:pt x="196" y="220"/>
                  </a:lnTo>
                  <a:lnTo>
                    <a:pt x="180" y="222"/>
                  </a:lnTo>
                  <a:lnTo>
                    <a:pt x="164" y="224"/>
                  </a:lnTo>
                  <a:lnTo>
                    <a:pt x="148" y="228"/>
                  </a:lnTo>
                  <a:lnTo>
                    <a:pt x="132" y="234"/>
                  </a:lnTo>
                  <a:lnTo>
                    <a:pt x="118" y="242"/>
                  </a:lnTo>
                  <a:lnTo>
                    <a:pt x="106" y="252"/>
                  </a:lnTo>
                  <a:lnTo>
                    <a:pt x="92" y="264"/>
                  </a:lnTo>
                  <a:lnTo>
                    <a:pt x="80" y="276"/>
                  </a:lnTo>
                  <a:lnTo>
                    <a:pt x="70" y="290"/>
                  </a:lnTo>
                  <a:lnTo>
                    <a:pt x="60" y="306"/>
                  </a:lnTo>
                  <a:lnTo>
                    <a:pt x="40" y="340"/>
                  </a:lnTo>
                  <a:lnTo>
                    <a:pt x="24" y="378"/>
                  </a:lnTo>
                  <a:lnTo>
                    <a:pt x="12" y="418"/>
                  </a:lnTo>
                  <a:lnTo>
                    <a:pt x="12" y="418"/>
                  </a:lnTo>
                  <a:lnTo>
                    <a:pt x="10" y="440"/>
                  </a:lnTo>
                  <a:lnTo>
                    <a:pt x="6" y="462"/>
                  </a:lnTo>
                  <a:lnTo>
                    <a:pt x="2" y="486"/>
                  </a:lnTo>
                  <a:lnTo>
                    <a:pt x="0" y="510"/>
                  </a:lnTo>
                  <a:lnTo>
                    <a:pt x="0" y="510"/>
                  </a:lnTo>
                  <a:lnTo>
                    <a:pt x="0" y="522"/>
                  </a:lnTo>
                  <a:lnTo>
                    <a:pt x="0" y="714"/>
                  </a:lnTo>
                  <a:lnTo>
                    <a:pt x="0" y="714"/>
                  </a:lnTo>
                  <a:lnTo>
                    <a:pt x="2" y="728"/>
                  </a:lnTo>
                  <a:lnTo>
                    <a:pt x="6" y="742"/>
                  </a:lnTo>
                  <a:lnTo>
                    <a:pt x="10" y="754"/>
                  </a:lnTo>
                  <a:lnTo>
                    <a:pt x="18" y="766"/>
                  </a:lnTo>
                  <a:lnTo>
                    <a:pt x="26" y="776"/>
                  </a:lnTo>
                  <a:lnTo>
                    <a:pt x="38" y="786"/>
                  </a:lnTo>
                  <a:lnTo>
                    <a:pt x="50" y="796"/>
                  </a:lnTo>
                  <a:lnTo>
                    <a:pt x="64" y="804"/>
                  </a:lnTo>
                  <a:lnTo>
                    <a:pt x="80" y="812"/>
                  </a:lnTo>
                  <a:lnTo>
                    <a:pt x="96" y="818"/>
                  </a:lnTo>
                  <a:lnTo>
                    <a:pt x="132" y="830"/>
                  </a:lnTo>
                  <a:lnTo>
                    <a:pt x="172" y="840"/>
                  </a:lnTo>
                  <a:lnTo>
                    <a:pt x="214" y="846"/>
                  </a:lnTo>
                  <a:lnTo>
                    <a:pt x="260" y="852"/>
                  </a:lnTo>
                  <a:lnTo>
                    <a:pt x="304" y="856"/>
                  </a:lnTo>
                  <a:lnTo>
                    <a:pt x="396" y="860"/>
                  </a:lnTo>
                  <a:lnTo>
                    <a:pt x="480" y="860"/>
                  </a:lnTo>
                  <a:lnTo>
                    <a:pt x="550" y="860"/>
                  </a:lnTo>
                  <a:lnTo>
                    <a:pt x="550" y="860"/>
                  </a:lnTo>
                  <a:lnTo>
                    <a:pt x="550" y="812"/>
                  </a:lnTo>
                  <a:lnTo>
                    <a:pt x="550" y="812"/>
                  </a:lnTo>
                  <a:lnTo>
                    <a:pt x="550" y="770"/>
                  </a:lnTo>
                  <a:lnTo>
                    <a:pt x="556" y="732"/>
                  </a:lnTo>
                  <a:lnTo>
                    <a:pt x="562" y="694"/>
                  </a:lnTo>
                  <a:lnTo>
                    <a:pt x="572" y="658"/>
                  </a:lnTo>
                  <a:lnTo>
                    <a:pt x="584" y="624"/>
                  </a:lnTo>
                  <a:lnTo>
                    <a:pt x="598" y="594"/>
                  </a:lnTo>
                  <a:lnTo>
                    <a:pt x="614" y="564"/>
                  </a:lnTo>
                  <a:lnTo>
                    <a:pt x="634" y="538"/>
                  </a:lnTo>
                  <a:lnTo>
                    <a:pt x="654" y="512"/>
                  </a:lnTo>
                  <a:lnTo>
                    <a:pt x="676" y="492"/>
                  </a:lnTo>
                  <a:lnTo>
                    <a:pt x="700" y="472"/>
                  </a:lnTo>
                  <a:lnTo>
                    <a:pt x="726" y="456"/>
                  </a:lnTo>
                  <a:lnTo>
                    <a:pt x="752" y="444"/>
                  </a:lnTo>
                  <a:lnTo>
                    <a:pt x="780" y="436"/>
                  </a:lnTo>
                  <a:lnTo>
                    <a:pt x="810" y="430"/>
                  </a:lnTo>
                  <a:lnTo>
                    <a:pt x="840" y="428"/>
                  </a:lnTo>
                  <a:lnTo>
                    <a:pt x="840" y="42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3565525" y="2192338"/>
              <a:ext cx="914400" cy="447675"/>
            </a:xfrm>
            <a:custGeom>
              <a:avLst/>
              <a:gdLst>
                <a:gd name="T0" fmla="*/ 32 w 576"/>
                <a:gd name="T1" fmla="*/ 252 h 282"/>
                <a:gd name="T2" fmla="*/ 42 w 576"/>
                <a:gd name="T3" fmla="*/ 248 h 282"/>
                <a:gd name="T4" fmla="*/ 44 w 576"/>
                <a:gd name="T5" fmla="*/ 252 h 282"/>
                <a:gd name="T6" fmla="*/ 52 w 576"/>
                <a:gd name="T7" fmla="*/ 234 h 282"/>
                <a:gd name="T8" fmla="*/ 80 w 576"/>
                <a:gd name="T9" fmla="*/ 198 h 282"/>
                <a:gd name="T10" fmla="*/ 114 w 576"/>
                <a:gd name="T11" fmla="*/ 162 h 282"/>
                <a:gd name="T12" fmla="*/ 150 w 576"/>
                <a:gd name="T13" fmla="*/ 134 h 282"/>
                <a:gd name="T14" fmla="*/ 170 w 576"/>
                <a:gd name="T15" fmla="*/ 122 h 282"/>
                <a:gd name="T16" fmla="*/ 210 w 576"/>
                <a:gd name="T17" fmla="*/ 104 h 282"/>
                <a:gd name="T18" fmla="*/ 238 w 576"/>
                <a:gd name="T19" fmla="*/ 84 h 282"/>
                <a:gd name="T20" fmla="*/ 262 w 576"/>
                <a:gd name="T21" fmla="*/ 60 h 282"/>
                <a:gd name="T22" fmla="*/ 266 w 576"/>
                <a:gd name="T23" fmla="*/ 68 h 282"/>
                <a:gd name="T24" fmla="*/ 302 w 576"/>
                <a:gd name="T25" fmla="*/ 110 h 282"/>
                <a:gd name="T26" fmla="*/ 354 w 576"/>
                <a:gd name="T27" fmla="*/ 156 h 282"/>
                <a:gd name="T28" fmla="*/ 398 w 576"/>
                <a:gd name="T29" fmla="*/ 184 h 282"/>
                <a:gd name="T30" fmla="*/ 452 w 576"/>
                <a:gd name="T31" fmla="*/ 210 h 282"/>
                <a:gd name="T32" fmla="*/ 512 w 576"/>
                <a:gd name="T33" fmla="*/ 226 h 282"/>
                <a:gd name="T34" fmla="*/ 558 w 576"/>
                <a:gd name="T35" fmla="*/ 230 h 282"/>
                <a:gd name="T36" fmla="*/ 558 w 576"/>
                <a:gd name="T37" fmla="*/ 230 h 282"/>
                <a:gd name="T38" fmla="*/ 576 w 576"/>
                <a:gd name="T39" fmla="*/ 230 h 282"/>
                <a:gd name="T40" fmla="*/ 576 w 576"/>
                <a:gd name="T41" fmla="*/ 230 h 282"/>
                <a:gd name="T42" fmla="*/ 576 w 576"/>
                <a:gd name="T43" fmla="*/ 216 h 282"/>
                <a:gd name="T44" fmla="*/ 574 w 576"/>
                <a:gd name="T45" fmla="*/ 192 h 282"/>
                <a:gd name="T46" fmla="*/ 572 w 576"/>
                <a:gd name="T47" fmla="*/ 182 h 282"/>
                <a:gd name="T48" fmla="*/ 556 w 576"/>
                <a:gd name="T49" fmla="*/ 142 h 282"/>
                <a:gd name="T50" fmla="*/ 510 w 576"/>
                <a:gd name="T51" fmla="*/ 66 h 282"/>
                <a:gd name="T52" fmla="*/ 492 w 576"/>
                <a:gd name="T53" fmla="*/ 52 h 282"/>
                <a:gd name="T54" fmla="*/ 452 w 576"/>
                <a:gd name="T55" fmla="*/ 28 h 282"/>
                <a:gd name="T56" fmla="*/ 404 w 576"/>
                <a:gd name="T57" fmla="*/ 10 h 282"/>
                <a:gd name="T58" fmla="*/ 344 w 576"/>
                <a:gd name="T59" fmla="*/ 2 h 282"/>
                <a:gd name="T60" fmla="*/ 312 w 576"/>
                <a:gd name="T61" fmla="*/ 0 h 282"/>
                <a:gd name="T62" fmla="*/ 278 w 576"/>
                <a:gd name="T63" fmla="*/ 0 h 282"/>
                <a:gd name="T64" fmla="*/ 226 w 576"/>
                <a:gd name="T65" fmla="*/ 6 h 282"/>
                <a:gd name="T66" fmla="*/ 166 w 576"/>
                <a:gd name="T67" fmla="*/ 22 h 282"/>
                <a:gd name="T68" fmla="*/ 132 w 576"/>
                <a:gd name="T69" fmla="*/ 38 h 282"/>
                <a:gd name="T70" fmla="*/ 100 w 576"/>
                <a:gd name="T71" fmla="*/ 62 h 282"/>
                <a:gd name="T72" fmla="*/ 70 w 576"/>
                <a:gd name="T73" fmla="*/ 92 h 282"/>
                <a:gd name="T74" fmla="*/ 56 w 576"/>
                <a:gd name="T75" fmla="*/ 108 h 282"/>
                <a:gd name="T76" fmla="*/ 32 w 576"/>
                <a:gd name="T77" fmla="*/ 146 h 282"/>
                <a:gd name="T78" fmla="*/ 12 w 576"/>
                <a:gd name="T79" fmla="*/ 192 h 282"/>
                <a:gd name="T80" fmla="*/ 2 w 576"/>
                <a:gd name="T81" fmla="*/ 250 h 282"/>
                <a:gd name="T82" fmla="*/ 0 w 576"/>
                <a:gd name="T83"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6" h="282">
                  <a:moveTo>
                    <a:pt x="32" y="252"/>
                  </a:moveTo>
                  <a:lnTo>
                    <a:pt x="32" y="252"/>
                  </a:lnTo>
                  <a:lnTo>
                    <a:pt x="38" y="250"/>
                  </a:lnTo>
                  <a:lnTo>
                    <a:pt x="42" y="248"/>
                  </a:lnTo>
                  <a:lnTo>
                    <a:pt x="44" y="240"/>
                  </a:lnTo>
                  <a:lnTo>
                    <a:pt x="44" y="252"/>
                  </a:lnTo>
                  <a:lnTo>
                    <a:pt x="44" y="252"/>
                  </a:lnTo>
                  <a:lnTo>
                    <a:pt x="52" y="234"/>
                  </a:lnTo>
                  <a:lnTo>
                    <a:pt x="64" y="216"/>
                  </a:lnTo>
                  <a:lnTo>
                    <a:pt x="80" y="198"/>
                  </a:lnTo>
                  <a:lnTo>
                    <a:pt x="96" y="180"/>
                  </a:lnTo>
                  <a:lnTo>
                    <a:pt x="114" y="162"/>
                  </a:lnTo>
                  <a:lnTo>
                    <a:pt x="132" y="148"/>
                  </a:lnTo>
                  <a:lnTo>
                    <a:pt x="150" y="134"/>
                  </a:lnTo>
                  <a:lnTo>
                    <a:pt x="170" y="122"/>
                  </a:lnTo>
                  <a:lnTo>
                    <a:pt x="170" y="122"/>
                  </a:lnTo>
                  <a:lnTo>
                    <a:pt x="192" y="114"/>
                  </a:lnTo>
                  <a:lnTo>
                    <a:pt x="210" y="104"/>
                  </a:lnTo>
                  <a:lnTo>
                    <a:pt x="226" y="94"/>
                  </a:lnTo>
                  <a:lnTo>
                    <a:pt x="238" y="84"/>
                  </a:lnTo>
                  <a:lnTo>
                    <a:pt x="256" y="68"/>
                  </a:lnTo>
                  <a:lnTo>
                    <a:pt x="262" y="60"/>
                  </a:lnTo>
                  <a:lnTo>
                    <a:pt x="262" y="60"/>
                  </a:lnTo>
                  <a:lnTo>
                    <a:pt x="266" y="68"/>
                  </a:lnTo>
                  <a:lnTo>
                    <a:pt x="280" y="86"/>
                  </a:lnTo>
                  <a:lnTo>
                    <a:pt x="302" y="110"/>
                  </a:lnTo>
                  <a:lnTo>
                    <a:pt x="334" y="140"/>
                  </a:lnTo>
                  <a:lnTo>
                    <a:pt x="354" y="156"/>
                  </a:lnTo>
                  <a:lnTo>
                    <a:pt x="374" y="170"/>
                  </a:lnTo>
                  <a:lnTo>
                    <a:pt x="398" y="184"/>
                  </a:lnTo>
                  <a:lnTo>
                    <a:pt x="424" y="198"/>
                  </a:lnTo>
                  <a:lnTo>
                    <a:pt x="452" y="210"/>
                  </a:lnTo>
                  <a:lnTo>
                    <a:pt x="480" y="220"/>
                  </a:lnTo>
                  <a:lnTo>
                    <a:pt x="512" y="226"/>
                  </a:lnTo>
                  <a:lnTo>
                    <a:pt x="546" y="230"/>
                  </a:lnTo>
                  <a:lnTo>
                    <a:pt x="558" y="230"/>
                  </a:lnTo>
                  <a:lnTo>
                    <a:pt x="558" y="230"/>
                  </a:lnTo>
                  <a:lnTo>
                    <a:pt x="558" y="230"/>
                  </a:lnTo>
                  <a:lnTo>
                    <a:pt x="576" y="230"/>
                  </a:lnTo>
                  <a:lnTo>
                    <a:pt x="576" y="230"/>
                  </a:lnTo>
                  <a:lnTo>
                    <a:pt x="576" y="230"/>
                  </a:lnTo>
                  <a:lnTo>
                    <a:pt x="576" y="230"/>
                  </a:lnTo>
                  <a:lnTo>
                    <a:pt x="576" y="216"/>
                  </a:lnTo>
                  <a:lnTo>
                    <a:pt x="576" y="216"/>
                  </a:lnTo>
                  <a:lnTo>
                    <a:pt x="576" y="210"/>
                  </a:lnTo>
                  <a:lnTo>
                    <a:pt x="574" y="192"/>
                  </a:lnTo>
                  <a:lnTo>
                    <a:pt x="574" y="192"/>
                  </a:lnTo>
                  <a:lnTo>
                    <a:pt x="572" y="182"/>
                  </a:lnTo>
                  <a:lnTo>
                    <a:pt x="570" y="170"/>
                  </a:lnTo>
                  <a:lnTo>
                    <a:pt x="556" y="142"/>
                  </a:lnTo>
                  <a:lnTo>
                    <a:pt x="536" y="106"/>
                  </a:lnTo>
                  <a:lnTo>
                    <a:pt x="510" y="66"/>
                  </a:lnTo>
                  <a:lnTo>
                    <a:pt x="510" y="66"/>
                  </a:lnTo>
                  <a:lnTo>
                    <a:pt x="492" y="52"/>
                  </a:lnTo>
                  <a:lnTo>
                    <a:pt x="474" y="40"/>
                  </a:lnTo>
                  <a:lnTo>
                    <a:pt x="452" y="28"/>
                  </a:lnTo>
                  <a:lnTo>
                    <a:pt x="428" y="18"/>
                  </a:lnTo>
                  <a:lnTo>
                    <a:pt x="404" y="10"/>
                  </a:lnTo>
                  <a:lnTo>
                    <a:pt x="376" y="6"/>
                  </a:lnTo>
                  <a:lnTo>
                    <a:pt x="344" y="2"/>
                  </a:lnTo>
                  <a:lnTo>
                    <a:pt x="312" y="0"/>
                  </a:lnTo>
                  <a:lnTo>
                    <a:pt x="312" y="0"/>
                  </a:lnTo>
                  <a:lnTo>
                    <a:pt x="278" y="0"/>
                  </a:lnTo>
                  <a:lnTo>
                    <a:pt x="278" y="0"/>
                  </a:lnTo>
                  <a:lnTo>
                    <a:pt x="252" y="2"/>
                  </a:lnTo>
                  <a:lnTo>
                    <a:pt x="226" y="6"/>
                  </a:lnTo>
                  <a:lnTo>
                    <a:pt x="198" y="12"/>
                  </a:lnTo>
                  <a:lnTo>
                    <a:pt x="166" y="22"/>
                  </a:lnTo>
                  <a:lnTo>
                    <a:pt x="148" y="30"/>
                  </a:lnTo>
                  <a:lnTo>
                    <a:pt x="132" y="38"/>
                  </a:lnTo>
                  <a:lnTo>
                    <a:pt x="116" y="50"/>
                  </a:lnTo>
                  <a:lnTo>
                    <a:pt x="100" y="62"/>
                  </a:lnTo>
                  <a:lnTo>
                    <a:pt x="84" y="76"/>
                  </a:lnTo>
                  <a:lnTo>
                    <a:pt x="70" y="92"/>
                  </a:lnTo>
                  <a:lnTo>
                    <a:pt x="70" y="92"/>
                  </a:lnTo>
                  <a:lnTo>
                    <a:pt x="56" y="108"/>
                  </a:lnTo>
                  <a:lnTo>
                    <a:pt x="44" y="124"/>
                  </a:lnTo>
                  <a:lnTo>
                    <a:pt x="32" y="146"/>
                  </a:lnTo>
                  <a:lnTo>
                    <a:pt x="22" y="168"/>
                  </a:lnTo>
                  <a:lnTo>
                    <a:pt x="12" y="192"/>
                  </a:lnTo>
                  <a:lnTo>
                    <a:pt x="6" y="220"/>
                  </a:lnTo>
                  <a:lnTo>
                    <a:pt x="2" y="250"/>
                  </a:lnTo>
                  <a:lnTo>
                    <a:pt x="0" y="282"/>
                  </a:lnTo>
                  <a:lnTo>
                    <a:pt x="0" y="282"/>
                  </a:lnTo>
                  <a:lnTo>
                    <a:pt x="32" y="252"/>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4629150" y="1839913"/>
              <a:ext cx="1035050" cy="977900"/>
            </a:xfrm>
            <a:custGeom>
              <a:avLst/>
              <a:gdLst>
                <a:gd name="T0" fmla="*/ 8 w 652"/>
                <a:gd name="T1" fmla="*/ 438 h 616"/>
                <a:gd name="T2" fmla="*/ 10 w 652"/>
                <a:gd name="T3" fmla="*/ 446 h 616"/>
                <a:gd name="T4" fmla="*/ 14 w 652"/>
                <a:gd name="T5" fmla="*/ 450 h 616"/>
                <a:gd name="T6" fmla="*/ 30 w 652"/>
                <a:gd name="T7" fmla="*/ 452 h 616"/>
                <a:gd name="T8" fmla="*/ 38 w 652"/>
                <a:gd name="T9" fmla="*/ 452 h 616"/>
                <a:gd name="T10" fmla="*/ 74 w 652"/>
                <a:gd name="T11" fmla="*/ 538 h 616"/>
                <a:gd name="T12" fmla="*/ 104 w 652"/>
                <a:gd name="T13" fmla="*/ 598 h 616"/>
                <a:gd name="T14" fmla="*/ 114 w 652"/>
                <a:gd name="T15" fmla="*/ 616 h 616"/>
                <a:gd name="T16" fmla="*/ 162 w 652"/>
                <a:gd name="T17" fmla="*/ 596 h 616"/>
                <a:gd name="T18" fmla="*/ 204 w 652"/>
                <a:gd name="T19" fmla="*/ 586 h 616"/>
                <a:gd name="T20" fmla="*/ 262 w 652"/>
                <a:gd name="T21" fmla="*/ 582 h 616"/>
                <a:gd name="T22" fmla="*/ 270 w 652"/>
                <a:gd name="T23" fmla="*/ 580 h 616"/>
                <a:gd name="T24" fmla="*/ 288 w 652"/>
                <a:gd name="T25" fmla="*/ 570 h 616"/>
                <a:gd name="T26" fmla="*/ 292 w 652"/>
                <a:gd name="T27" fmla="*/ 568 h 616"/>
                <a:gd name="T28" fmla="*/ 312 w 652"/>
                <a:gd name="T29" fmla="*/ 570 h 616"/>
                <a:gd name="T30" fmla="*/ 334 w 652"/>
                <a:gd name="T31" fmla="*/ 580 h 616"/>
                <a:gd name="T32" fmla="*/ 342 w 652"/>
                <a:gd name="T33" fmla="*/ 582 h 616"/>
                <a:gd name="T34" fmla="*/ 360 w 652"/>
                <a:gd name="T35" fmla="*/ 526 h 616"/>
                <a:gd name="T36" fmla="*/ 386 w 652"/>
                <a:gd name="T37" fmla="*/ 476 h 616"/>
                <a:gd name="T38" fmla="*/ 416 w 652"/>
                <a:gd name="T39" fmla="*/ 432 h 616"/>
                <a:gd name="T40" fmla="*/ 450 w 652"/>
                <a:gd name="T41" fmla="*/ 394 h 616"/>
                <a:gd name="T42" fmla="*/ 486 w 652"/>
                <a:gd name="T43" fmla="*/ 364 h 616"/>
                <a:gd name="T44" fmla="*/ 526 w 652"/>
                <a:gd name="T45" fmla="*/ 340 h 616"/>
                <a:gd name="T46" fmla="*/ 568 w 652"/>
                <a:gd name="T47" fmla="*/ 326 h 616"/>
                <a:gd name="T48" fmla="*/ 608 w 652"/>
                <a:gd name="T49" fmla="*/ 322 h 616"/>
                <a:gd name="T50" fmla="*/ 652 w 652"/>
                <a:gd name="T51" fmla="*/ 322 h 616"/>
                <a:gd name="T52" fmla="*/ 652 w 652"/>
                <a:gd name="T53" fmla="*/ 234 h 616"/>
                <a:gd name="T54" fmla="*/ 650 w 652"/>
                <a:gd name="T55" fmla="*/ 222 h 616"/>
                <a:gd name="T56" fmla="*/ 634 w 652"/>
                <a:gd name="T57" fmla="*/ 200 h 616"/>
                <a:gd name="T58" fmla="*/ 626 w 652"/>
                <a:gd name="T59" fmla="*/ 198 h 616"/>
                <a:gd name="T60" fmla="*/ 598 w 652"/>
                <a:gd name="T61" fmla="*/ 198 h 616"/>
                <a:gd name="T62" fmla="*/ 598 w 652"/>
                <a:gd name="T63" fmla="*/ 192 h 616"/>
                <a:gd name="T64" fmla="*/ 590 w 652"/>
                <a:gd name="T65" fmla="*/ 170 h 616"/>
                <a:gd name="T66" fmla="*/ 582 w 652"/>
                <a:gd name="T67" fmla="*/ 160 h 616"/>
                <a:gd name="T68" fmla="*/ 582 w 652"/>
                <a:gd name="T69" fmla="*/ 160 h 616"/>
                <a:gd name="T70" fmla="*/ 526 w 652"/>
                <a:gd name="T71" fmla="*/ 156 h 616"/>
                <a:gd name="T72" fmla="*/ 474 w 652"/>
                <a:gd name="T73" fmla="*/ 142 h 616"/>
                <a:gd name="T74" fmla="*/ 428 w 652"/>
                <a:gd name="T75" fmla="*/ 122 h 616"/>
                <a:gd name="T76" fmla="*/ 388 w 652"/>
                <a:gd name="T77" fmla="*/ 98 h 616"/>
                <a:gd name="T78" fmla="*/ 320 w 652"/>
                <a:gd name="T79" fmla="*/ 46 h 616"/>
                <a:gd name="T80" fmla="*/ 274 w 652"/>
                <a:gd name="T81" fmla="*/ 0 h 616"/>
                <a:gd name="T82" fmla="*/ 258 w 652"/>
                <a:gd name="T83" fmla="*/ 22 h 616"/>
                <a:gd name="T84" fmla="*/ 240 w 652"/>
                <a:gd name="T85" fmla="*/ 36 h 616"/>
                <a:gd name="T86" fmla="*/ 216 w 652"/>
                <a:gd name="T87" fmla="*/ 46 h 616"/>
                <a:gd name="T88" fmla="*/ 200 w 652"/>
                <a:gd name="T89" fmla="*/ 50 h 616"/>
                <a:gd name="T90" fmla="*/ 172 w 652"/>
                <a:gd name="T91" fmla="*/ 66 h 616"/>
                <a:gd name="T92" fmla="*/ 148 w 652"/>
                <a:gd name="T93" fmla="*/ 88 h 616"/>
                <a:gd name="T94" fmla="*/ 104 w 652"/>
                <a:gd name="T95" fmla="*/ 146 h 616"/>
                <a:gd name="T96" fmla="*/ 76 w 652"/>
                <a:gd name="T97" fmla="*/ 196 h 616"/>
                <a:gd name="T98" fmla="*/ 30 w 652"/>
                <a:gd name="T99" fmla="*/ 260 h 616"/>
                <a:gd name="T100" fmla="*/ 30 w 652"/>
                <a:gd name="T101" fmla="*/ 198 h 616"/>
                <a:gd name="T102" fmla="*/ 22 w 652"/>
                <a:gd name="T103" fmla="*/ 198 h 616"/>
                <a:gd name="T104" fmla="*/ 10 w 652"/>
                <a:gd name="T105" fmla="*/ 206 h 616"/>
                <a:gd name="T106" fmla="*/ 2 w 652"/>
                <a:gd name="T107" fmla="*/ 224 h 616"/>
                <a:gd name="T108" fmla="*/ 0 w 652"/>
                <a:gd name="T109" fmla="*/ 414 h 616"/>
                <a:gd name="T110" fmla="*/ 8 w 652"/>
                <a:gd name="T111" fmla="*/ 438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616">
                  <a:moveTo>
                    <a:pt x="8" y="438"/>
                  </a:moveTo>
                  <a:lnTo>
                    <a:pt x="8" y="438"/>
                  </a:lnTo>
                  <a:lnTo>
                    <a:pt x="8" y="442"/>
                  </a:lnTo>
                  <a:lnTo>
                    <a:pt x="10" y="446"/>
                  </a:lnTo>
                  <a:lnTo>
                    <a:pt x="12" y="450"/>
                  </a:lnTo>
                  <a:lnTo>
                    <a:pt x="14" y="450"/>
                  </a:lnTo>
                  <a:lnTo>
                    <a:pt x="22" y="452"/>
                  </a:lnTo>
                  <a:lnTo>
                    <a:pt x="30" y="452"/>
                  </a:lnTo>
                  <a:lnTo>
                    <a:pt x="38" y="452"/>
                  </a:lnTo>
                  <a:lnTo>
                    <a:pt x="38" y="452"/>
                  </a:lnTo>
                  <a:lnTo>
                    <a:pt x="58" y="496"/>
                  </a:lnTo>
                  <a:lnTo>
                    <a:pt x="74" y="538"/>
                  </a:lnTo>
                  <a:lnTo>
                    <a:pt x="94" y="578"/>
                  </a:lnTo>
                  <a:lnTo>
                    <a:pt x="104" y="598"/>
                  </a:lnTo>
                  <a:lnTo>
                    <a:pt x="114" y="616"/>
                  </a:lnTo>
                  <a:lnTo>
                    <a:pt x="114" y="616"/>
                  </a:lnTo>
                  <a:lnTo>
                    <a:pt x="138" y="604"/>
                  </a:lnTo>
                  <a:lnTo>
                    <a:pt x="162" y="596"/>
                  </a:lnTo>
                  <a:lnTo>
                    <a:pt x="184" y="590"/>
                  </a:lnTo>
                  <a:lnTo>
                    <a:pt x="204" y="586"/>
                  </a:lnTo>
                  <a:lnTo>
                    <a:pt x="238" y="582"/>
                  </a:lnTo>
                  <a:lnTo>
                    <a:pt x="262" y="582"/>
                  </a:lnTo>
                  <a:lnTo>
                    <a:pt x="262" y="582"/>
                  </a:lnTo>
                  <a:lnTo>
                    <a:pt x="270" y="580"/>
                  </a:lnTo>
                  <a:lnTo>
                    <a:pt x="280" y="574"/>
                  </a:lnTo>
                  <a:lnTo>
                    <a:pt x="288" y="570"/>
                  </a:lnTo>
                  <a:lnTo>
                    <a:pt x="292" y="568"/>
                  </a:lnTo>
                  <a:lnTo>
                    <a:pt x="292" y="568"/>
                  </a:lnTo>
                  <a:lnTo>
                    <a:pt x="304" y="568"/>
                  </a:lnTo>
                  <a:lnTo>
                    <a:pt x="312" y="570"/>
                  </a:lnTo>
                  <a:lnTo>
                    <a:pt x="324" y="574"/>
                  </a:lnTo>
                  <a:lnTo>
                    <a:pt x="334" y="580"/>
                  </a:lnTo>
                  <a:lnTo>
                    <a:pt x="342" y="582"/>
                  </a:lnTo>
                  <a:lnTo>
                    <a:pt x="342" y="582"/>
                  </a:lnTo>
                  <a:lnTo>
                    <a:pt x="350" y="554"/>
                  </a:lnTo>
                  <a:lnTo>
                    <a:pt x="360" y="526"/>
                  </a:lnTo>
                  <a:lnTo>
                    <a:pt x="372" y="502"/>
                  </a:lnTo>
                  <a:lnTo>
                    <a:pt x="386" y="476"/>
                  </a:lnTo>
                  <a:lnTo>
                    <a:pt x="400" y="454"/>
                  </a:lnTo>
                  <a:lnTo>
                    <a:pt x="416" y="432"/>
                  </a:lnTo>
                  <a:lnTo>
                    <a:pt x="432" y="412"/>
                  </a:lnTo>
                  <a:lnTo>
                    <a:pt x="450" y="394"/>
                  </a:lnTo>
                  <a:lnTo>
                    <a:pt x="468" y="378"/>
                  </a:lnTo>
                  <a:lnTo>
                    <a:pt x="486" y="364"/>
                  </a:lnTo>
                  <a:lnTo>
                    <a:pt x="506" y="352"/>
                  </a:lnTo>
                  <a:lnTo>
                    <a:pt x="526" y="340"/>
                  </a:lnTo>
                  <a:lnTo>
                    <a:pt x="546" y="332"/>
                  </a:lnTo>
                  <a:lnTo>
                    <a:pt x="568" y="326"/>
                  </a:lnTo>
                  <a:lnTo>
                    <a:pt x="588" y="322"/>
                  </a:lnTo>
                  <a:lnTo>
                    <a:pt x="608" y="322"/>
                  </a:lnTo>
                  <a:lnTo>
                    <a:pt x="608" y="322"/>
                  </a:lnTo>
                  <a:lnTo>
                    <a:pt x="652" y="322"/>
                  </a:lnTo>
                  <a:lnTo>
                    <a:pt x="652" y="234"/>
                  </a:lnTo>
                  <a:lnTo>
                    <a:pt x="652" y="234"/>
                  </a:lnTo>
                  <a:lnTo>
                    <a:pt x="652" y="228"/>
                  </a:lnTo>
                  <a:lnTo>
                    <a:pt x="650" y="222"/>
                  </a:lnTo>
                  <a:lnTo>
                    <a:pt x="642" y="210"/>
                  </a:lnTo>
                  <a:lnTo>
                    <a:pt x="634" y="200"/>
                  </a:lnTo>
                  <a:lnTo>
                    <a:pt x="630" y="198"/>
                  </a:lnTo>
                  <a:lnTo>
                    <a:pt x="626" y="198"/>
                  </a:lnTo>
                  <a:lnTo>
                    <a:pt x="626" y="198"/>
                  </a:lnTo>
                  <a:lnTo>
                    <a:pt x="598" y="198"/>
                  </a:lnTo>
                  <a:lnTo>
                    <a:pt x="598" y="198"/>
                  </a:lnTo>
                  <a:lnTo>
                    <a:pt x="598" y="192"/>
                  </a:lnTo>
                  <a:lnTo>
                    <a:pt x="596" y="182"/>
                  </a:lnTo>
                  <a:lnTo>
                    <a:pt x="590" y="170"/>
                  </a:lnTo>
                  <a:lnTo>
                    <a:pt x="586" y="164"/>
                  </a:lnTo>
                  <a:lnTo>
                    <a:pt x="582" y="160"/>
                  </a:lnTo>
                  <a:lnTo>
                    <a:pt x="582" y="160"/>
                  </a:lnTo>
                  <a:lnTo>
                    <a:pt x="582" y="160"/>
                  </a:lnTo>
                  <a:lnTo>
                    <a:pt x="552" y="158"/>
                  </a:lnTo>
                  <a:lnTo>
                    <a:pt x="526" y="156"/>
                  </a:lnTo>
                  <a:lnTo>
                    <a:pt x="498" y="150"/>
                  </a:lnTo>
                  <a:lnTo>
                    <a:pt x="474" y="142"/>
                  </a:lnTo>
                  <a:lnTo>
                    <a:pt x="450" y="132"/>
                  </a:lnTo>
                  <a:lnTo>
                    <a:pt x="428" y="122"/>
                  </a:lnTo>
                  <a:lnTo>
                    <a:pt x="406" y="112"/>
                  </a:lnTo>
                  <a:lnTo>
                    <a:pt x="388" y="98"/>
                  </a:lnTo>
                  <a:lnTo>
                    <a:pt x="352" y="72"/>
                  </a:lnTo>
                  <a:lnTo>
                    <a:pt x="320" y="46"/>
                  </a:lnTo>
                  <a:lnTo>
                    <a:pt x="274" y="0"/>
                  </a:lnTo>
                  <a:lnTo>
                    <a:pt x="274" y="0"/>
                  </a:lnTo>
                  <a:lnTo>
                    <a:pt x="264" y="16"/>
                  </a:lnTo>
                  <a:lnTo>
                    <a:pt x="258" y="22"/>
                  </a:lnTo>
                  <a:lnTo>
                    <a:pt x="250" y="30"/>
                  </a:lnTo>
                  <a:lnTo>
                    <a:pt x="240" y="36"/>
                  </a:lnTo>
                  <a:lnTo>
                    <a:pt x="230" y="42"/>
                  </a:lnTo>
                  <a:lnTo>
                    <a:pt x="216" y="46"/>
                  </a:lnTo>
                  <a:lnTo>
                    <a:pt x="200" y="50"/>
                  </a:lnTo>
                  <a:lnTo>
                    <a:pt x="200" y="50"/>
                  </a:lnTo>
                  <a:lnTo>
                    <a:pt x="186" y="56"/>
                  </a:lnTo>
                  <a:lnTo>
                    <a:pt x="172" y="66"/>
                  </a:lnTo>
                  <a:lnTo>
                    <a:pt x="160" y="76"/>
                  </a:lnTo>
                  <a:lnTo>
                    <a:pt x="148" y="88"/>
                  </a:lnTo>
                  <a:lnTo>
                    <a:pt x="124" y="116"/>
                  </a:lnTo>
                  <a:lnTo>
                    <a:pt x="104" y="146"/>
                  </a:lnTo>
                  <a:lnTo>
                    <a:pt x="88" y="174"/>
                  </a:lnTo>
                  <a:lnTo>
                    <a:pt x="76" y="196"/>
                  </a:lnTo>
                  <a:lnTo>
                    <a:pt x="66" y="220"/>
                  </a:lnTo>
                  <a:lnTo>
                    <a:pt x="30" y="260"/>
                  </a:lnTo>
                  <a:lnTo>
                    <a:pt x="30" y="198"/>
                  </a:lnTo>
                  <a:lnTo>
                    <a:pt x="30" y="198"/>
                  </a:lnTo>
                  <a:lnTo>
                    <a:pt x="30" y="198"/>
                  </a:lnTo>
                  <a:lnTo>
                    <a:pt x="22" y="198"/>
                  </a:lnTo>
                  <a:lnTo>
                    <a:pt x="16" y="202"/>
                  </a:lnTo>
                  <a:lnTo>
                    <a:pt x="10" y="206"/>
                  </a:lnTo>
                  <a:lnTo>
                    <a:pt x="6" y="212"/>
                  </a:lnTo>
                  <a:lnTo>
                    <a:pt x="2" y="224"/>
                  </a:lnTo>
                  <a:lnTo>
                    <a:pt x="0" y="234"/>
                  </a:lnTo>
                  <a:lnTo>
                    <a:pt x="0" y="414"/>
                  </a:lnTo>
                  <a:lnTo>
                    <a:pt x="0" y="414"/>
                  </a:lnTo>
                  <a:lnTo>
                    <a:pt x="8" y="43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5"/>
            <p:cNvSpPr>
              <a:spLocks/>
            </p:cNvSpPr>
            <p:nvPr/>
          </p:nvSpPr>
          <p:spPr bwMode="auto">
            <a:xfrm>
              <a:off x="3514725" y="2351088"/>
              <a:ext cx="1057275" cy="1165225"/>
            </a:xfrm>
            <a:custGeom>
              <a:avLst/>
              <a:gdLst>
                <a:gd name="T0" fmla="*/ 328 w 666"/>
                <a:gd name="T1" fmla="*/ 734 h 734"/>
                <a:gd name="T2" fmla="*/ 400 w 666"/>
                <a:gd name="T3" fmla="*/ 730 h 734"/>
                <a:gd name="T4" fmla="*/ 418 w 666"/>
                <a:gd name="T5" fmla="*/ 726 h 734"/>
                <a:gd name="T6" fmla="*/ 472 w 666"/>
                <a:gd name="T7" fmla="*/ 690 h 734"/>
                <a:gd name="T8" fmla="*/ 514 w 666"/>
                <a:gd name="T9" fmla="*/ 648 h 734"/>
                <a:gd name="T10" fmla="*/ 550 w 666"/>
                <a:gd name="T11" fmla="*/ 598 h 734"/>
                <a:gd name="T12" fmla="*/ 578 w 666"/>
                <a:gd name="T13" fmla="*/ 538 h 734"/>
                <a:gd name="T14" fmla="*/ 588 w 666"/>
                <a:gd name="T15" fmla="*/ 514 h 734"/>
                <a:gd name="T16" fmla="*/ 604 w 666"/>
                <a:gd name="T17" fmla="*/ 468 h 734"/>
                <a:gd name="T18" fmla="*/ 608 w 666"/>
                <a:gd name="T19" fmla="*/ 444 h 734"/>
                <a:gd name="T20" fmla="*/ 612 w 666"/>
                <a:gd name="T21" fmla="*/ 448 h 734"/>
                <a:gd name="T22" fmla="*/ 624 w 666"/>
                <a:gd name="T23" fmla="*/ 452 h 734"/>
                <a:gd name="T24" fmla="*/ 632 w 666"/>
                <a:gd name="T25" fmla="*/ 450 h 734"/>
                <a:gd name="T26" fmla="*/ 644 w 666"/>
                <a:gd name="T27" fmla="*/ 444 h 734"/>
                <a:gd name="T28" fmla="*/ 652 w 666"/>
                <a:gd name="T29" fmla="*/ 444 h 734"/>
                <a:gd name="T30" fmla="*/ 652 w 666"/>
                <a:gd name="T31" fmla="*/ 420 h 734"/>
                <a:gd name="T32" fmla="*/ 658 w 666"/>
                <a:gd name="T33" fmla="*/ 418 h 734"/>
                <a:gd name="T34" fmla="*/ 666 w 666"/>
                <a:gd name="T35" fmla="*/ 410 h 734"/>
                <a:gd name="T36" fmla="*/ 666 w 666"/>
                <a:gd name="T37" fmla="*/ 232 h 734"/>
                <a:gd name="T38" fmla="*/ 666 w 666"/>
                <a:gd name="T39" fmla="*/ 226 h 734"/>
                <a:gd name="T40" fmla="*/ 658 w 666"/>
                <a:gd name="T41" fmla="*/ 214 h 734"/>
                <a:gd name="T42" fmla="*/ 638 w 666"/>
                <a:gd name="T43" fmla="*/ 204 h 734"/>
                <a:gd name="T44" fmla="*/ 608 w 666"/>
                <a:gd name="T45" fmla="*/ 202 h 734"/>
                <a:gd name="T46" fmla="*/ 608 w 666"/>
                <a:gd name="T47" fmla="*/ 180 h 734"/>
                <a:gd name="T48" fmla="*/ 590 w 666"/>
                <a:gd name="T49" fmla="*/ 164 h 734"/>
                <a:gd name="T50" fmla="*/ 562 w 666"/>
                <a:gd name="T51" fmla="*/ 160 h 734"/>
                <a:gd name="T52" fmla="*/ 510 w 666"/>
                <a:gd name="T53" fmla="*/ 148 h 734"/>
                <a:gd name="T54" fmla="*/ 462 w 666"/>
                <a:gd name="T55" fmla="*/ 130 h 734"/>
                <a:gd name="T56" fmla="*/ 418 w 666"/>
                <a:gd name="T57" fmla="*/ 108 h 734"/>
                <a:gd name="T58" fmla="*/ 364 w 666"/>
                <a:gd name="T59" fmla="*/ 70 h 734"/>
                <a:gd name="T60" fmla="*/ 310 w 666"/>
                <a:gd name="T61" fmla="*/ 20 h 734"/>
                <a:gd name="T62" fmla="*/ 294 w 666"/>
                <a:gd name="T63" fmla="*/ 0 h 734"/>
                <a:gd name="T64" fmla="*/ 280 w 666"/>
                <a:gd name="T65" fmla="*/ 14 h 734"/>
                <a:gd name="T66" fmla="*/ 262 w 666"/>
                <a:gd name="T67" fmla="*/ 26 h 734"/>
                <a:gd name="T68" fmla="*/ 208 w 666"/>
                <a:gd name="T69" fmla="*/ 50 h 734"/>
                <a:gd name="T70" fmla="*/ 196 w 666"/>
                <a:gd name="T71" fmla="*/ 56 h 734"/>
                <a:gd name="T72" fmla="*/ 170 w 666"/>
                <a:gd name="T73" fmla="*/ 70 h 734"/>
                <a:gd name="T74" fmla="*/ 132 w 666"/>
                <a:gd name="T75" fmla="*/ 106 h 734"/>
                <a:gd name="T76" fmla="*/ 92 w 666"/>
                <a:gd name="T77" fmla="*/ 158 h 734"/>
                <a:gd name="T78" fmla="*/ 64 w 666"/>
                <a:gd name="T79" fmla="*/ 202 h 734"/>
                <a:gd name="T80" fmla="*/ 32 w 666"/>
                <a:gd name="T81" fmla="*/ 202 h 734"/>
                <a:gd name="T82" fmla="*/ 32 w 666"/>
                <a:gd name="T83" fmla="*/ 202 h 734"/>
                <a:gd name="T84" fmla="*/ 12 w 666"/>
                <a:gd name="T85" fmla="*/ 210 h 734"/>
                <a:gd name="T86" fmla="*/ 4 w 666"/>
                <a:gd name="T87" fmla="*/ 220 h 734"/>
                <a:gd name="T88" fmla="*/ 0 w 666"/>
                <a:gd name="T89" fmla="*/ 232 h 734"/>
                <a:gd name="T90" fmla="*/ 0 w 666"/>
                <a:gd name="T91" fmla="*/ 406 h 734"/>
                <a:gd name="T92" fmla="*/ 4 w 666"/>
                <a:gd name="T93" fmla="*/ 426 h 734"/>
                <a:gd name="T94" fmla="*/ 12 w 666"/>
                <a:gd name="T95" fmla="*/ 442 h 734"/>
                <a:gd name="T96" fmla="*/ 22 w 666"/>
                <a:gd name="T97" fmla="*/ 450 h 734"/>
                <a:gd name="T98" fmla="*/ 32 w 666"/>
                <a:gd name="T99" fmla="*/ 452 h 734"/>
                <a:gd name="T100" fmla="*/ 42 w 666"/>
                <a:gd name="T101" fmla="*/ 452 h 734"/>
                <a:gd name="T102" fmla="*/ 52 w 666"/>
                <a:gd name="T103" fmla="*/ 446 h 734"/>
                <a:gd name="T104" fmla="*/ 52 w 666"/>
                <a:gd name="T105" fmla="*/ 444 h 734"/>
                <a:gd name="T106" fmla="*/ 68 w 666"/>
                <a:gd name="T107" fmla="*/ 504 h 734"/>
                <a:gd name="T108" fmla="*/ 90 w 666"/>
                <a:gd name="T109" fmla="*/ 558 h 734"/>
                <a:gd name="T110" fmla="*/ 120 w 666"/>
                <a:gd name="T111" fmla="*/ 608 h 734"/>
                <a:gd name="T112" fmla="*/ 154 w 666"/>
                <a:gd name="T113" fmla="*/ 650 h 734"/>
                <a:gd name="T114" fmla="*/ 194 w 666"/>
                <a:gd name="T115" fmla="*/ 686 h 734"/>
                <a:gd name="T116" fmla="*/ 236 w 666"/>
                <a:gd name="T117" fmla="*/ 712 h 734"/>
                <a:gd name="T118" fmla="*/ 282 w 666"/>
                <a:gd name="T119" fmla="*/ 728 h 734"/>
                <a:gd name="T120" fmla="*/ 328 w 666"/>
                <a:gd name="T121" fmla="*/ 73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6" h="734">
                  <a:moveTo>
                    <a:pt x="328" y="734"/>
                  </a:moveTo>
                  <a:lnTo>
                    <a:pt x="328" y="734"/>
                  </a:lnTo>
                  <a:lnTo>
                    <a:pt x="380" y="732"/>
                  </a:lnTo>
                  <a:lnTo>
                    <a:pt x="400" y="730"/>
                  </a:lnTo>
                  <a:lnTo>
                    <a:pt x="418" y="726"/>
                  </a:lnTo>
                  <a:lnTo>
                    <a:pt x="418" y="726"/>
                  </a:lnTo>
                  <a:lnTo>
                    <a:pt x="446" y="710"/>
                  </a:lnTo>
                  <a:lnTo>
                    <a:pt x="472" y="690"/>
                  </a:lnTo>
                  <a:lnTo>
                    <a:pt x="494" y="670"/>
                  </a:lnTo>
                  <a:lnTo>
                    <a:pt x="514" y="648"/>
                  </a:lnTo>
                  <a:lnTo>
                    <a:pt x="534" y="624"/>
                  </a:lnTo>
                  <a:lnTo>
                    <a:pt x="550" y="598"/>
                  </a:lnTo>
                  <a:lnTo>
                    <a:pt x="564" y="568"/>
                  </a:lnTo>
                  <a:lnTo>
                    <a:pt x="578" y="538"/>
                  </a:lnTo>
                  <a:lnTo>
                    <a:pt x="578" y="538"/>
                  </a:lnTo>
                  <a:lnTo>
                    <a:pt x="588" y="514"/>
                  </a:lnTo>
                  <a:lnTo>
                    <a:pt x="596" y="490"/>
                  </a:lnTo>
                  <a:lnTo>
                    <a:pt x="604" y="468"/>
                  </a:lnTo>
                  <a:lnTo>
                    <a:pt x="608" y="444"/>
                  </a:lnTo>
                  <a:lnTo>
                    <a:pt x="608" y="444"/>
                  </a:lnTo>
                  <a:lnTo>
                    <a:pt x="610" y="446"/>
                  </a:lnTo>
                  <a:lnTo>
                    <a:pt x="612" y="448"/>
                  </a:lnTo>
                  <a:lnTo>
                    <a:pt x="616" y="452"/>
                  </a:lnTo>
                  <a:lnTo>
                    <a:pt x="624" y="452"/>
                  </a:lnTo>
                  <a:lnTo>
                    <a:pt x="624" y="452"/>
                  </a:lnTo>
                  <a:lnTo>
                    <a:pt x="632" y="450"/>
                  </a:lnTo>
                  <a:lnTo>
                    <a:pt x="638" y="448"/>
                  </a:lnTo>
                  <a:lnTo>
                    <a:pt x="644" y="444"/>
                  </a:lnTo>
                  <a:lnTo>
                    <a:pt x="652" y="444"/>
                  </a:lnTo>
                  <a:lnTo>
                    <a:pt x="652" y="444"/>
                  </a:lnTo>
                  <a:lnTo>
                    <a:pt x="652" y="420"/>
                  </a:lnTo>
                  <a:lnTo>
                    <a:pt x="652" y="420"/>
                  </a:lnTo>
                  <a:lnTo>
                    <a:pt x="654" y="420"/>
                  </a:lnTo>
                  <a:lnTo>
                    <a:pt x="658" y="418"/>
                  </a:lnTo>
                  <a:lnTo>
                    <a:pt x="664" y="414"/>
                  </a:lnTo>
                  <a:lnTo>
                    <a:pt x="666" y="410"/>
                  </a:lnTo>
                  <a:lnTo>
                    <a:pt x="666" y="406"/>
                  </a:lnTo>
                  <a:lnTo>
                    <a:pt x="666" y="232"/>
                  </a:lnTo>
                  <a:lnTo>
                    <a:pt x="666" y="232"/>
                  </a:lnTo>
                  <a:lnTo>
                    <a:pt x="666" y="226"/>
                  </a:lnTo>
                  <a:lnTo>
                    <a:pt x="662" y="220"/>
                  </a:lnTo>
                  <a:lnTo>
                    <a:pt x="658" y="214"/>
                  </a:lnTo>
                  <a:lnTo>
                    <a:pt x="652" y="210"/>
                  </a:lnTo>
                  <a:lnTo>
                    <a:pt x="638" y="204"/>
                  </a:lnTo>
                  <a:lnTo>
                    <a:pt x="624" y="202"/>
                  </a:lnTo>
                  <a:lnTo>
                    <a:pt x="608" y="202"/>
                  </a:lnTo>
                  <a:lnTo>
                    <a:pt x="608" y="202"/>
                  </a:lnTo>
                  <a:lnTo>
                    <a:pt x="608" y="180"/>
                  </a:lnTo>
                  <a:lnTo>
                    <a:pt x="606" y="164"/>
                  </a:lnTo>
                  <a:lnTo>
                    <a:pt x="590" y="164"/>
                  </a:lnTo>
                  <a:lnTo>
                    <a:pt x="590" y="164"/>
                  </a:lnTo>
                  <a:lnTo>
                    <a:pt x="562" y="160"/>
                  </a:lnTo>
                  <a:lnTo>
                    <a:pt x="536" y="156"/>
                  </a:lnTo>
                  <a:lnTo>
                    <a:pt x="510" y="148"/>
                  </a:lnTo>
                  <a:lnTo>
                    <a:pt x="486" y="140"/>
                  </a:lnTo>
                  <a:lnTo>
                    <a:pt x="462" y="130"/>
                  </a:lnTo>
                  <a:lnTo>
                    <a:pt x="440" y="120"/>
                  </a:lnTo>
                  <a:lnTo>
                    <a:pt x="418" y="108"/>
                  </a:lnTo>
                  <a:lnTo>
                    <a:pt x="398" y="96"/>
                  </a:lnTo>
                  <a:lnTo>
                    <a:pt x="364" y="70"/>
                  </a:lnTo>
                  <a:lnTo>
                    <a:pt x="334" y="44"/>
                  </a:lnTo>
                  <a:lnTo>
                    <a:pt x="310" y="20"/>
                  </a:lnTo>
                  <a:lnTo>
                    <a:pt x="294" y="0"/>
                  </a:lnTo>
                  <a:lnTo>
                    <a:pt x="294" y="0"/>
                  </a:lnTo>
                  <a:lnTo>
                    <a:pt x="288" y="8"/>
                  </a:lnTo>
                  <a:lnTo>
                    <a:pt x="280" y="14"/>
                  </a:lnTo>
                  <a:lnTo>
                    <a:pt x="272" y="20"/>
                  </a:lnTo>
                  <a:lnTo>
                    <a:pt x="262" y="26"/>
                  </a:lnTo>
                  <a:lnTo>
                    <a:pt x="240" y="38"/>
                  </a:lnTo>
                  <a:lnTo>
                    <a:pt x="208" y="50"/>
                  </a:lnTo>
                  <a:lnTo>
                    <a:pt x="208" y="50"/>
                  </a:lnTo>
                  <a:lnTo>
                    <a:pt x="196" y="56"/>
                  </a:lnTo>
                  <a:lnTo>
                    <a:pt x="182" y="62"/>
                  </a:lnTo>
                  <a:lnTo>
                    <a:pt x="170" y="70"/>
                  </a:lnTo>
                  <a:lnTo>
                    <a:pt x="156" y="82"/>
                  </a:lnTo>
                  <a:lnTo>
                    <a:pt x="132" y="106"/>
                  </a:lnTo>
                  <a:lnTo>
                    <a:pt x="110" y="132"/>
                  </a:lnTo>
                  <a:lnTo>
                    <a:pt x="92" y="158"/>
                  </a:lnTo>
                  <a:lnTo>
                    <a:pt x="78" y="180"/>
                  </a:lnTo>
                  <a:lnTo>
                    <a:pt x="64" y="202"/>
                  </a:lnTo>
                  <a:lnTo>
                    <a:pt x="32" y="260"/>
                  </a:lnTo>
                  <a:lnTo>
                    <a:pt x="32" y="202"/>
                  </a:lnTo>
                  <a:lnTo>
                    <a:pt x="32" y="202"/>
                  </a:lnTo>
                  <a:lnTo>
                    <a:pt x="32" y="202"/>
                  </a:lnTo>
                  <a:lnTo>
                    <a:pt x="22" y="204"/>
                  </a:lnTo>
                  <a:lnTo>
                    <a:pt x="12" y="210"/>
                  </a:lnTo>
                  <a:lnTo>
                    <a:pt x="8" y="214"/>
                  </a:lnTo>
                  <a:lnTo>
                    <a:pt x="4" y="220"/>
                  </a:lnTo>
                  <a:lnTo>
                    <a:pt x="2" y="226"/>
                  </a:lnTo>
                  <a:lnTo>
                    <a:pt x="0" y="232"/>
                  </a:lnTo>
                  <a:lnTo>
                    <a:pt x="0" y="406"/>
                  </a:lnTo>
                  <a:lnTo>
                    <a:pt x="0" y="406"/>
                  </a:lnTo>
                  <a:lnTo>
                    <a:pt x="2" y="416"/>
                  </a:lnTo>
                  <a:lnTo>
                    <a:pt x="4" y="426"/>
                  </a:lnTo>
                  <a:lnTo>
                    <a:pt x="8" y="434"/>
                  </a:lnTo>
                  <a:lnTo>
                    <a:pt x="12" y="442"/>
                  </a:lnTo>
                  <a:lnTo>
                    <a:pt x="18" y="446"/>
                  </a:lnTo>
                  <a:lnTo>
                    <a:pt x="22" y="450"/>
                  </a:lnTo>
                  <a:lnTo>
                    <a:pt x="28" y="452"/>
                  </a:lnTo>
                  <a:lnTo>
                    <a:pt x="32" y="452"/>
                  </a:lnTo>
                  <a:lnTo>
                    <a:pt x="32" y="452"/>
                  </a:lnTo>
                  <a:lnTo>
                    <a:pt x="42" y="452"/>
                  </a:lnTo>
                  <a:lnTo>
                    <a:pt x="48" y="448"/>
                  </a:lnTo>
                  <a:lnTo>
                    <a:pt x="52" y="446"/>
                  </a:lnTo>
                  <a:lnTo>
                    <a:pt x="52" y="444"/>
                  </a:lnTo>
                  <a:lnTo>
                    <a:pt x="52" y="444"/>
                  </a:lnTo>
                  <a:lnTo>
                    <a:pt x="58" y="474"/>
                  </a:lnTo>
                  <a:lnTo>
                    <a:pt x="68" y="504"/>
                  </a:lnTo>
                  <a:lnTo>
                    <a:pt x="78" y="532"/>
                  </a:lnTo>
                  <a:lnTo>
                    <a:pt x="90" y="558"/>
                  </a:lnTo>
                  <a:lnTo>
                    <a:pt x="104" y="584"/>
                  </a:lnTo>
                  <a:lnTo>
                    <a:pt x="120" y="608"/>
                  </a:lnTo>
                  <a:lnTo>
                    <a:pt x="136" y="630"/>
                  </a:lnTo>
                  <a:lnTo>
                    <a:pt x="154" y="650"/>
                  </a:lnTo>
                  <a:lnTo>
                    <a:pt x="172" y="670"/>
                  </a:lnTo>
                  <a:lnTo>
                    <a:pt x="194" y="686"/>
                  </a:lnTo>
                  <a:lnTo>
                    <a:pt x="214" y="700"/>
                  </a:lnTo>
                  <a:lnTo>
                    <a:pt x="236" y="712"/>
                  </a:lnTo>
                  <a:lnTo>
                    <a:pt x="258" y="720"/>
                  </a:lnTo>
                  <a:lnTo>
                    <a:pt x="282" y="728"/>
                  </a:lnTo>
                  <a:lnTo>
                    <a:pt x="304" y="732"/>
                  </a:lnTo>
                  <a:lnTo>
                    <a:pt x="328" y="734"/>
                  </a:lnTo>
                  <a:lnTo>
                    <a:pt x="328" y="734"/>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4676775" y="1687513"/>
              <a:ext cx="901700" cy="457200"/>
            </a:xfrm>
            <a:custGeom>
              <a:avLst/>
              <a:gdLst>
                <a:gd name="T0" fmla="*/ 36 w 568"/>
                <a:gd name="T1" fmla="*/ 256 h 288"/>
                <a:gd name="T2" fmla="*/ 36 w 568"/>
                <a:gd name="T3" fmla="*/ 242 h 288"/>
                <a:gd name="T4" fmla="*/ 60 w 568"/>
                <a:gd name="T5" fmla="*/ 210 h 288"/>
                <a:gd name="T6" fmla="*/ 90 w 568"/>
                <a:gd name="T7" fmla="*/ 176 h 288"/>
                <a:gd name="T8" fmla="*/ 124 w 568"/>
                <a:gd name="T9" fmla="*/ 148 h 288"/>
                <a:gd name="T10" fmla="*/ 162 w 568"/>
                <a:gd name="T11" fmla="*/ 126 h 288"/>
                <a:gd name="T12" fmla="*/ 186 w 568"/>
                <a:gd name="T13" fmla="*/ 116 h 288"/>
                <a:gd name="T14" fmla="*/ 218 w 568"/>
                <a:gd name="T15" fmla="*/ 92 h 288"/>
                <a:gd name="T16" fmla="*/ 236 w 568"/>
                <a:gd name="T17" fmla="*/ 72 h 288"/>
                <a:gd name="T18" fmla="*/ 244 w 568"/>
                <a:gd name="T19" fmla="*/ 60 h 288"/>
                <a:gd name="T20" fmla="*/ 248 w 568"/>
                <a:gd name="T21" fmla="*/ 66 h 288"/>
                <a:gd name="T22" fmla="*/ 290 w 568"/>
                <a:gd name="T23" fmla="*/ 108 h 288"/>
                <a:gd name="T24" fmla="*/ 344 w 568"/>
                <a:gd name="T25" fmla="*/ 152 h 288"/>
                <a:gd name="T26" fmla="*/ 392 w 568"/>
                <a:gd name="T27" fmla="*/ 180 h 288"/>
                <a:gd name="T28" fmla="*/ 448 w 568"/>
                <a:gd name="T29" fmla="*/ 204 h 288"/>
                <a:gd name="T30" fmla="*/ 510 w 568"/>
                <a:gd name="T31" fmla="*/ 218 h 288"/>
                <a:gd name="T32" fmla="*/ 548 w 568"/>
                <a:gd name="T33" fmla="*/ 220 h 288"/>
                <a:gd name="T34" fmla="*/ 548 w 568"/>
                <a:gd name="T35" fmla="*/ 220 h 288"/>
                <a:gd name="T36" fmla="*/ 568 w 568"/>
                <a:gd name="T37" fmla="*/ 220 h 288"/>
                <a:gd name="T38" fmla="*/ 568 w 568"/>
                <a:gd name="T39" fmla="*/ 220 h 288"/>
                <a:gd name="T40" fmla="*/ 566 w 568"/>
                <a:gd name="T41" fmla="*/ 208 h 288"/>
                <a:gd name="T42" fmla="*/ 560 w 568"/>
                <a:gd name="T43" fmla="*/ 174 h 288"/>
                <a:gd name="T44" fmla="*/ 544 w 568"/>
                <a:gd name="T45" fmla="*/ 134 h 288"/>
                <a:gd name="T46" fmla="*/ 520 w 568"/>
                <a:gd name="T47" fmla="*/ 92 h 288"/>
                <a:gd name="T48" fmla="*/ 504 w 568"/>
                <a:gd name="T49" fmla="*/ 70 h 288"/>
                <a:gd name="T50" fmla="*/ 488 w 568"/>
                <a:gd name="T51" fmla="*/ 52 h 288"/>
                <a:gd name="T52" fmla="*/ 446 w 568"/>
                <a:gd name="T53" fmla="*/ 24 h 288"/>
                <a:gd name="T54" fmla="*/ 392 w 568"/>
                <a:gd name="T55" fmla="*/ 8 h 288"/>
                <a:gd name="T56" fmla="*/ 332 w 568"/>
                <a:gd name="T57" fmla="*/ 0 h 288"/>
                <a:gd name="T58" fmla="*/ 300 w 568"/>
                <a:gd name="T59" fmla="*/ 0 h 288"/>
                <a:gd name="T60" fmla="*/ 262 w 568"/>
                <a:gd name="T61" fmla="*/ 0 h 288"/>
                <a:gd name="T62" fmla="*/ 222 w 568"/>
                <a:gd name="T63" fmla="*/ 4 h 288"/>
                <a:gd name="T64" fmla="*/ 164 w 568"/>
                <a:gd name="T65" fmla="*/ 20 h 288"/>
                <a:gd name="T66" fmla="*/ 114 w 568"/>
                <a:gd name="T67" fmla="*/ 44 h 288"/>
                <a:gd name="T68" fmla="*/ 80 w 568"/>
                <a:gd name="T69" fmla="*/ 68 h 288"/>
                <a:gd name="T70" fmla="*/ 64 w 568"/>
                <a:gd name="T71" fmla="*/ 84 h 288"/>
                <a:gd name="T72" fmla="*/ 36 w 568"/>
                <a:gd name="T73" fmla="*/ 128 h 288"/>
                <a:gd name="T74" fmla="*/ 16 w 568"/>
                <a:gd name="T75" fmla="*/ 174 h 288"/>
                <a:gd name="T76" fmla="*/ 4 w 568"/>
                <a:gd name="T77" fmla="*/ 224 h 288"/>
                <a:gd name="T78" fmla="*/ 0 w 568"/>
                <a:gd name="T79" fmla="*/ 280 h 288"/>
                <a:gd name="T80" fmla="*/ 2 w 568"/>
                <a:gd name="T81" fmla="*/ 284 h 288"/>
                <a:gd name="T82" fmla="*/ 8 w 568"/>
                <a:gd name="T83" fmla="*/ 288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8" h="288">
                  <a:moveTo>
                    <a:pt x="36" y="256"/>
                  </a:moveTo>
                  <a:lnTo>
                    <a:pt x="36" y="256"/>
                  </a:lnTo>
                  <a:lnTo>
                    <a:pt x="36" y="242"/>
                  </a:lnTo>
                  <a:lnTo>
                    <a:pt x="36" y="242"/>
                  </a:lnTo>
                  <a:lnTo>
                    <a:pt x="36" y="242"/>
                  </a:lnTo>
                  <a:lnTo>
                    <a:pt x="60" y="210"/>
                  </a:lnTo>
                  <a:lnTo>
                    <a:pt x="74" y="194"/>
                  </a:lnTo>
                  <a:lnTo>
                    <a:pt x="90" y="176"/>
                  </a:lnTo>
                  <a:lnTo>
                    <a:pt x="106" y="162"/>
                  </a:lnTo>
                  <a:lnTo>
                    <a:pt x="124" y="148"/>
                  </a:lnTo>
                  <a:lnTo>
                    <a:pt x="142" y="136"/>
                  </a:lnTo>
                  <a:lnTo>
                    <a:pt x="162" y="126"/>
                  </a:lnTo>
                  <a:lnTo>
                    <a:pt x="162" y="126"/>
                  </a:lnTo>
                  <a:lnTo>
                    <a:pt x="186" y="116"/>
                  </a:lnTo>
                  <a:lnTo>
                    <a:pt x="204" y="104"/>
                  </a:lnTo>
                  <a:lnTo>
                    <a:pt x="218" y="92"/>
                  </a:lnTo>
                  <a:lnTo>
                    <a:pt x="228" y="82"/>
                  </a:lnTo>
                  <a:lnTo>
                    <a:pt x="236" y="72"/>
                  </a:lnTo>
                  <a:lnTo>
                    <a:pt x="240" y="66"/>
                  </a:lnTo>
                  <a:lnTo>
                    <a:pt x="244" y="60"/>
                  </a:lnTo>
                  <a:lnTo>
                    <a:pt x="244" y="60"/>
                  </a:lnTo>
                  <a:lnTo>
                    <a:pt x="248" y="66"/>
                  </a:lnTo>
                  <a:lnTo>
                    <a:pt x="264" y="84"/>
                  </a:lnTo>
                  <a:lnTo>
                    <a:pt x="290" y="108"/>
                  </a:lnTo>
                  <a:lnTo>
                    <a:pt x="324" y="138"/>
                  </a:lnTo>
                  <a:lnTo>
                    <a:pt x="344" y="152"/>
                  </a:lnTo>
                  <a:lnTo>
                    <a:pt x="368" y="166"/>
                  </a:lnTo>
                  <a:lnTo>
                    <a:pt x="392" y="180"/>
                  </a:lnTo>
                  <a:lnTo>
                    <a:pt x="418" y="192"/>
                  </a:lnTo>
                  <a:lnTo>
                    <a:pt x="448" y="204"/>
                  </a:lnTo>
                  <a:lnTo>
                    <a:pt x="478" y="212"/>
                  </a:lnTo>
                  <a:lnTo>
                    <a:pt x="510" y="218"/>
                  </a:lnTo>
                  <a:lnTo>
                    <a:pt x="542" y="220"/>
                  </a:lnTo>
                  <a:lnTo>
                    <a:pt x="548" y="220"/>
                  </a:lnTo>
                  <a:lnTo>
                    <a:pt x="548" y="220"/>
                  </a:lnTo>
                  <a:lnTo>
                    <a:pt x="548" y="220"/>
                  </a:lnTo>
                  <a:lnTo>
                    <a:pt x="568" y="220"/>
                  </a:lnTo>
                  <a:lnTo>
                    <a:pt x="568" y="220"/>
                  </a:lnTo>
                  <a:lnTo>
                    <a:pt x="568" y="220"/>
                  </a:lnTo>
                  <a:lnTo>
                    <a:pt x="568" y="220"/>
                  </a:lnTo>
                  <a:lnTo>
                    <a:pt x="568" y="220"/>
                  </a:lnTo>
                  <a:lnTo>
                    <a:pt x="566" y="208"/>
                  </a:lnTo>
                  <a:lnTo>
                    <a:pt x="564" y="192"/>
                  </a:lnTo>
                  <a:lnTo>
                    <a:pt x="560" y="174"/>
                  </a:lnTo>
                  <a:lnTo>
                    <a:pt x="554" y="156"/>
                  </a:lnTo>
                  <a:lnTo>
                    <a:pt x="544" y="134"/>
                  </a:lnTo>
                  <a:lnTo>
                    <a:pt x="534" y="114"/>
                  </a:lnTo>
                  <a:lnTo>
                    <a:pt x="520" y="92"/>
                  </a:lnTo>
                  <a:lnTo>
                    <a:pt x="504" y="70"/>
                  </a:lnTo>
                  <a:lnTo>
                    <a:pt x="504" y="70"/>
                  </a:lnTo>
                  <a:lnTo>
                    <a:pt x="496" y="60"/>
                  </a:lnTo>
                  <a:lnTo>
                    <a:pt x="488" y="52"/>
                  </a:lnTo>
                  <a:lnTo>
                    <a:pt x="468" y="38"/>
                  </a:lnTo>
                  <a:lnTo>
                    <a:pt x="446" y="24"/>
                  </a:lnTo>
                  <a:lnTo>
                    <a:pt x="420" y="16"/>
                  </a:lnTo>
                  <a:lnTo>
                    <a:pt x="392" y="8"/>
                  </a:lnTo>
                  <a:lnTo>
                    <a:pt x="362" y="4"/>
                  </a:lnTo>
                  <a:lnTo>
                    <a:pt x="332" y="0"/>
                  </a:lnTo>
                  <a:lnTo>
                    <a:pt x="300" y="0"/>
                  </a:lnTo>
                  <a:lnTo>
                    <a:pt x="300" y="0"/>
                  </a:lnTo>
                  <a:lnTo>
                    <a:pt x="262" y="0"/>
                  </a:lnTo>
                  <a:lnTo>
                    <a:pt x="262" y="0"/>
                  </a:lnTo>
                  <a:lnTo>
                    <a:pt x="244" y="0"/>
                  </a:lnTo>
                  <a:lnTo>
                    <a:pt x="222" y="4"/>
                  </a:lnTo>
                  <a:lnTo>
                    <a:pt x="196" y="10"/>
                  </a:lnTo>
                  <a:lnTo>
                    <a:pt x="164" y="20"/>
                  </a:lnTo>
                  <a:lnTo>
                    <a:pt x="132" y="34"/>
                  </a:lnTo>
                  <a:lnTo>
                    <a:pt x="114" y="44"/>
                  </a:lnTo>
                  <a:lnTo>
                    <a:pt x="98" y="56"/>
                  </a:lnTo>
                  <a:lnTo>
                    <a:pt x="80" y="68"/>
                  </a:lnTo>
                  <a:lnTo>
                    <a:pt x="64" y="84"/>
                  </a:lnTo>
                  <a:lnTo>
                    <a:pt x="64" y="84"/>
                  </a:lnTo>
                  <a:lnTo>
                    <a:pt x="50" y="106"/>
                  </a:lnTo>
                  <a:lnTo>
                    <a:pt x="36" y="128"/>
                  </a:lnTo>
                  <a:lnTo>
                    <a:pt x="24" y="150"/>
                  </a:lnTo>
                  <a:lnTo>
                    <a:pt x="16" y="174"/>
                  </a:lnTo>
                  <a:lnTo>
                    <a:pt x="10" y="198"/>
                  </a:lnTo>
                  <a:lnTo>
                    <a:pt x="4" y="224"/>
                  </a:lnTo>
                  <a:lnTo>
                    <a:pt x="2" y="252"/>
                  </a:lnTo>
                  <a:lnTo>
                    <a:pt x="0" y="280"/>
                  </a:lnTo>
                  <a:lnTo>
                    <a:pt x="0" y="280"/>
                  </a:lnTo>
                  <a:lnTo>
                    <a:pt x="2" y="284"/>
                  </a:lnTo>
                  <a:lnTo>
                    <a:pt x="4" y="286"/>
                  </a:lnTo>
                  <a:lnTo>
                    <a:pt x="8" y="288"/>
                  </a:lnTo>
                  <a:lnTo>
                    <a:pt x="36" y="25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4476750" y="2497138"/>
              <a:ext cx="3175" cy="38100"/>
            </a:xfrm>
            <a:custGeom>
              <a:avLst/>
              <a:gdLst>
                <a:gd name="T0" fmla="*/ 0 w 2"/>
                <a:gd name="T1" fmla="*/ 0 h 24"/>
                <a:gd name="T2" fmla="*/ 0 w 2"/>
                <a:gd name="T3" fmla="*/ 0 h 24"/>
                <a:gd name="T4" fmla="*/ 2 w 2"/>
                <a:gd name="T5" fmla="*/ 18 h 24"/>
                <a:gd name="T6" fmla="*/ 2 w 2"/>
                <a:gd name="T7" fmla="*/ 24 h 24"/>
                <a:gd name="T8" fmla="*/ 2 w 2"/>
                <a:gd name="T9" fmla="*/ 24 h 24"/>
                <a:gd name="T10" fmla="*/ 2 w 2"/>
                <a:gd name="T11" fmla="*/ 18 h 24"/>
                <a:gd name="T12" fmla="*/ 0 w 2"/>
                <a:gd name="T13" fmla="*/ 0 h 24"/>
                <a:gd name="T14" fmla="*/ 0 w 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4">
                  <a:moveTo>
                    <a:pt x="0" y="0"/>
                  </a:moveTo>
                  <a:lnTo>
                    <a:pt x="0" y="0"/>
                  </a:lnTo>
                  <a:lnTo>
                    <a:pt x="2" y="18"/>
                  </a:lnTo>
                  <a:lnTo>
                    <a:pt x="2" y="24"/>
                  </a:lnTo>
                  <a:lnTo>
                    <a:pt x="2" y="24"/>
                  </a:lnTo>
                  <a:lnTo>
                    <a:pt x="2" y="18"/>
                  </a:lnTo>
                  <a:lnTo>
                    <a:pt x="0" y="0"/>
                  </a:lnTo>
                  <a:lnTo>
                    <a:pt x="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5006975" y="3055938"/>
              <a:ext cx="15875" cy="0"/>
            </a:xfrm>
            <a:custGeom>
              <a:avLst/>
              <a:gdLst>
                <a:gd name="T0" fmla="*/ 0 w 10"/>
                <a:gd name="T1" fmla="*/ 0 w 10"/>
                <a:gd name="T2" fmla="*/ 0 w 10"/>
                <a:gd name="T3" fmla="*/ 10 w 10"/>
                <a:gd name="T4" fmla="*/ 10 w 10"/>
                <a:gd name="T5" fmla="*/ 0 w 10"/>
                <a:gd name="T6" fmla="*/ 0 w 10"/>
              </a:gdLst>
              <a:ahLst/>
              <a:cxnLst>
                <a:cxn ang="0">
                  <a:pos x="T0" y="0"/>
                </a:cxn>
                <a:cxn ang="0">
                  <a:pos x="T1" y="0"/>
                </a:cxn>
                <a:cxn ang="0">
                  <a:pos x="T2" y="0"/>
                </a:cxn>
                <a:cxn ang="0">
                  <a:pos x="T3" y="0"/>
                </a:cxn>
                <a:cxn ang="0">
                  <a:pos x="T4" y="0"/>
                </a:cxn>
                <a:cxn ang="0">
                  <a:pos x="T5" y="0"/>
                </a:cxn>
                <a:cxn ang="0">
                  <a:pos x="T6" y="0"/>
                </a:cxn>
              </a:cxnLst>
              <a:rect l="0" t="0" r="r" b="b"/>
              <a:pathLst>
                <a:path w="10">
                  <a:moveTo>
                    <a:pt x="0" y="0"/>
                  </a:moveTo>
                  <a:lnTo>
                    <a:pt x="0" y="0"/>
                  </a:lnTo>
                  <a:lnTo>
                    <a:pt x="0" y="0"/>
                  </a:lnTo>
                  <a:lnTo>
                    <a:pt x="10" y="0"/>
                  </a:lnTo>
                  <a:lnTo>
                    <a:pt x="10" y="0"/>
                  </a:lnTo>
                  <a:lnTo>
                    <a:pt x="0" y="0"/>
                  </a:lnTo>
                  <a:lnTo>
                    <a:pt x="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Rectangle 29"/>
            <p:cNvSpPr>
              <a:spLocks noChangeArrowheads="1"/>
            </p:cNvSpPr>
            <p:nvPr/>
          </p:nvSpPr>
          <p:spPr bwMode="auto">
            <a:xfrm>
              <a:off x="7048500" y="3055938"/>
              <a:ext cx="1588" cy="1588"/>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Rectangle 30"/>
            <p:cNvSpPr>
              <a:spLocks noChangeArrowheads="1"/>
            </p:cNvSpPr>
            <p:nvPr/>
          </p:nvSpPr>
          <p:spPr bwMode="auto">
            <a:xfrm>
              <a:off x="5749925" y="3503613"/>
              <a:ext cx="1588" cy="12700"/>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1"/>
            <p:cNvSpPr>
              <a:spLocks/>
            </p:cNvSpPr>
            <p:nvPr/>
          </p:nvSpPr>
          <p:spPr bwMode="auto">
            <a:xfrm>
              <a:off x="6461125" y="3503613"/>
              <a:ext cx="0" cy="12700"/>
            </a:xfrm>
            <a:custGeom>
              <a:avLst/>
              <a:gdLst>
                <a:gd name="T0" fmla="*/ 8 h 8"/>
                <a:gd name="T1" fmla="*/ 0 h 8"/>
                <a:gd name="T2" fmla="*/ 8 h 8"/>
                <a:gd name="T3" fmla="*/ 8 h 8"/>
              </a:gdLst>
              <a:ahLst/>
              <a:cxnLst>
                <a:cxn ang="0">
                  <a:pos x="0" y="T0"/>
                </a:cxn>
                <a:cxn ang="0">
                  <a:pos x="0" y="T1"/>
                </a:cxn>
                <a:cxn ang="0">
                  <a:pos x="0" y="T2"/>
                </a:cxn>
                <a:cxn ang="0">
                  <a:pos x="0" y="T3"/>
                </a:cxn>
              </a:cxnLst>
              <a:rect l="0" t="0" r="r" b="b"/>
              <a:pathLst>
                <a:path h="8">
                  <a:moveTo>
                    <a:pt x="0" y="8"/>
                  </a:moveTo>
                  <a:lnTo>
                    <a:pt x="0" y="0"/>
                  </a:lnTo>
                  <a:lnTo>
                    <a:pt x="0" y="8"/>
                  </a:lnTo>
                  <a:lnTo>
                    <a:pt x="0" y="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7" name="组合 36"/>
          <p:cNvGrpSpPr/>
          <p:nvPr/>
        </p:nvGrpSpPr>
        <p:grpSpPr>
          <a:xfrm>
            <a:off x="7390690" y="1682190"/>
            <a:ext cx="797968" cy="1194794"/>
            <a:chOff x="7815049" y="1711325"/>
            <a:chExt cx="1762125" cy="2638425"/>
          </a:xfrm>
        </p:grpSpPr>
        <p:sp>
          <p:nvSpPr>
            <p:cNvPr id="34"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8" name="组合 37"/>
          <p:cNvGrpSpPr/>
          <p:nvPr/>
        </p:nvGrpSpPr>
        <p:grpSpPr>
          <a:xfrm>
            <a:off x="7390690" y="2964287"/>
            <a:ext cx="797968" cy="1194794"/>
            <a:chOff x="7815049" y="1711325"/>
            <a:chExt cx="1762125" cy="2638425"/>
          </a:xfrm>
          <a:solidFill>
            <a:srgbClr val="434154"/>
          </a:solidFill>
        </p:grpSpPr>
        <p:sp>
          <p:nvSpPr>
            <p:cNvPr id="39"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a:off x="7390690" y="4246384"/>
            <a:ext cx="797968" cy="1194794"/>
            <a:chOff x="7815049" y="1711325"/>
            <a:chExt cx="1762125" cy="2638425"/>
          </a:xfrm>
          <a:solidFill>
            <a:srgbClr val="4BB0D0"/>
          </a:solidFill>
        </p:grpSpPr>
        <p:sp>
          <p:nvSpPr>
            <p:cNvPr id="43"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6" name="组合 45"/>
          <p:cNvGrpSpPr/>
          <p:nvPr/>
        </p:nvGrpSpPr>
        <p:grpSpPr>
          <a:xfrm>
            <a:off x="7390690" y="5528481"/>
            <a:ext cx="797968" cy="1194794"/>
            <a:chOff x="7815049" y="1711325"/>
            <a:chExt cx="1762125" cy="2638425"/>
          </a:xfrm>
          <a:solidFill>
            <a:srgbClr val="A6BABA"/>
          </a:solidFill>
        </p:grpSpPr>
        <p:sp>
          <p:nvSpPr>
            <p:cNvPr id="47" name="Freeform 5"/>
            <p:cNvSpPr>
              <a:spLocks/>
            </p:cNvSpPr>
            <p:nvPr/>
          </p:nvSpPr>
          <p:spPr bwMode="auto">
            <a:xfrm>
              <a:off x="8173824" y="1873250"/>
              <a:ext cx="1050925" cy="1171575"/>
            </a:xfrm>
            <a:custGeom>
              <a:avLst/>
              <a:gdLst>
                <a:gd name="T0" fmla="*/ 368 w 662"/>
                <a:gd name="T1" fmla="*/ 738 h 738"/>
                <a:gd name="T2" fmla="*/ 428 w 662"/>
                <a:gd name="T3" fmla="*/ 716 h 738"/>
                <a:gd name="T4" fmla="*/ 504 w 662"/>
                <a:gd name="T5" fmla="*/ 658 h 738"/>
                <a:gd name="T6" fmla="*/ 572 w 662"/>
                <a:gd name="T7" fmla="*/ 560 h 738"/>
                <a:gd name="T8" fmla="*/ 586 w 662"/>
                <a:gd name="T9" fmla="*/ 544 h 738"/>
                <a:gd name="T10" fmla="*/ 588 w 662"/>
                <a:gd name="T11" fmla="*/ 514 h 738"/>
                <a:gd name="T12" fmla="*/ 604 w 662"/>
                <a:gd name="T13" fmla="*/ 482 h 738"/>
                <a:gd name="T14" fmla="*/ 604 w 662"/>
                <a:gd name="T15" fmla="*/ 464 h 738"/>
                <a:gd name="T16" fmla="*/ 618 w 662"/>
                <a:gd name="T17" fmla="*/ 448 h 738"/>
                <a:gd name="T18" fmla="*/ 644 w 662"/>
                <a:gd name="T19" fmla="*/ 446 h 738"/>
                <a:gd name="T20" fmla="*/ 658 w 662"/>
                <a:gd name="T21" fmla="*/ 434 h 738"/>
                <a:gd name="T22" fmla="*/ 662 w 662"/>
                <a:gd name="T23" fmla="*/ 414 h 738"/>
                <a:gd name="T24" fmla="*/ 662 w 662"/>
                <a:gd name="T25" fmla="*/ 236 h 738"/>
                <a:gd name="T26" fmla="*/ 648 w 662"/>
                <a:gd name="T27" fmla="*/ 204 h 738"/>
                <a:gd name="T28" fmla="*/ 632 w 662"/>
                <a:gd name="T29" fmla="*/ 196 h 738"/>
                <a:gd name="T30" fmla="*/ 618 w 662"/>
                <a:gd name="T31" fmla="*/ 196 h 738"/>
                <a:gd name="T32" fmla="*/ 602 w 662"/>
                <a:gd name="T33" fmla="*/ 184 h 738"/>
                <a:gd name="T34" fmla="*/ 586 w 662"/>
                <a:gd name="T35" fmla="*/ 156 h 738"/>
                <a:gd name="T36" fmla="*/ 556 w 662"/>
                <a:gd name="T37" fmla="*/ 156 h 738"/>
                <a:gd name="T38" fmla="*/ 490 w 662"/>
                <a:gd name="T39" fmla="*/ 146 h 738"/>
                <a:gd name="T40" fmla="*/ 462 w 662"/>
                <a:gd name="T41" fmla="*/ 128 h 738"/>
                <a:gd name="T42" fmla="*/ 440 w 662"/>
                <a:gd name="T43" fmla="*/ 124 h 738"/>
                <a:gd name="T44" fmla="*/ 404 w 662"/>
                <a:gd name="T45" fmla="*/ 102 h 738"/>
                <a:gd name="T46" fmla="*/ 382 w 662"/>
                <a:gd name="T47" fmla="*/ 84 h 738"/>
                <a:gd name="T48" fmla="*/ 364 w 662"/>
                <a:gd name="T49" fmla="*/ 72 h 738"/>
                <a:gd name="T50" fmla="*/ 358 w 662"/>
                <a:gd name="T51" fmla="*/ 60 h 738"/>
                <a:gd name="T52" fmla="*/ 332 w 662"/>
                <a:gd name="T53" fmla="*/ 46 h 738"/>
                <a:gd name="T54" fmla="*/ 306 w 662"/>
                <a:gd name="T55" fmla="*/ 22 h 738"/>
                <a:gd name="T56" fmla="*/ 294 w 662"/>
                <a:gd name="T57" fmla="*/ 0 h 738"/>
                <a:gd name="T58" fmla="*/ 268 w 662"/>
                <a:gd name="T59" fmla="*/ 32 h 738"/>
                <a:gd name="T60" fmla="*/ 246 w 662"/>
                <a:gd name="T61" fmla="*/ 46 h 738"/>
                <a:gd name="T62" fmla="*/ 216 w 662"/>
                <a:gd name="T63" fmla="*/ 50 h 738"/>
                <a:gd name="T64" fmla="*/ 174 w 662"/>
                <a:gd name="T65" fmla="*/ 74 h 738"/>
                <a:gd name="T66" fmla="*/ 150 w 662"/>
                <a:gd name="T67" fmla="*/ 100 h 738"/>
                <a:gd name="T68" fmla="*/ 108 w 662"/>
                <a:gd name="T69" fmla="*/ 152 h 738"/>
                <a:gd name="T70" fmla="*/ 72 w 662"/>
                <a:gd name="T71" fmla="*/ 190 h 738"/>
                <a:gd name="T72" fmla="*/ 36 w 662"/>
                <a:gd name="T73" fmla="*/ 268 h 738"/>
                <a:gd name="T74" fmla="*/ 36 w 662"/>
                <a:gd name="T75" fmla="*/ 196 h 738"/>
                <a:gd name="T76" fmla="*/ 20 w 662"/>
                <a:gd name="T77" fmla="*/ 200 h 738"/>
                <a:gd name="T78" fmla="*/ 4 w 662"/>
                <a:gd name="T79" fmla="*/ 216 h 738"/>
                <a:gd name="T80" fmla="*/ 0 w 662"/>
                <a:gd name="T81" fmla="*/ 328 h 738"/>
                <a:gd name="T82" fmla="*/ 0 w 662"/>
                <a:gd name="T83" fmla="*/ 422 h 738"/>
                <a:gd name="T84" fmla="*/ 8 w 662"/>
                <a:gd name="T85" fmla="*/ 440 h 738"/>
                <a:gd name="T86" fmla="*/ 28 w 662"/>
                <a:gd name="T87" fmla="*/ 448 h 738"/>
                <a:gd name="T88" fmla="*/ 54 w 662"/>
                <a:gd name="T89" fmla="*/ 448 h 738"/>
                <a:gd name="T90" fmla="*/ 56 w 662"/>
                <a:gd name="T91" fmla="*/ 486 h 738"/>
                <a:gd name="T92" fmla="*/ 62 w 662"/>
                <a:gd name="T93" fmla="*/ 506 h 738"/>
                <a:gd name="T94" fmla="*/ 78 w 662"/>
                <a:gd name="T95" fmla="*/ 538 h 738"/>
                <a:gd name="T96" fmla="*/ 88 w 662"/>
                <a:gd name="T97" fmla="*/ 554 h 738"/>
                <a:gd name="T98" fmla="*/ 98 w 662"/>
                <a:gd name="T99" fmla="*/ 592 h 738"/>
                <a:gd name="T100" fmla="*/ 140 w 662"/>
                <a:gd name="T101" fmla="*/ 642 h 738"/>
                <a:gd name="T102" fmla="*/ 212 w 662"/>
                <a:gd name="T103" fmla="*/ 702 h 738"/>
                <a:gd name="T104" fmla="*/ 294 w 662"/>
                <a:gd name="T105" fmla="*/ 738 h 738"/>
                <a:gd name="T106" fmla="*/ 334 w 662"/>
                <a:gd name="T107"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2" h="738">
                  <a:moveTo>
                    <a:pt x="334" y="738"/>
                  </a:moveTo>
                  <a:lnTo>
                    <a:pt x="334" y="738"/>
                  </a:lnTo>
                  <a:lnTo>
                    <a:pt x="368" y="738"/>
                  </a:lnTo>
                  <a:lnTo>
                    <a:pt x="368" y="738"/>
                  </a:lnTo>
                  <a:lnTo>
                    <a:pt x="400" y="728"/>
                  </a:lnTo>
                  <a:lnTo>
                    <a:pt x="428" y="716"/>
                  </a:lnTo>
                  <a:lnTo>
                    <a:pt x="454" y="700"/>
                  </a:lnTo>
                  <a:lnTo>
                    <a:pt x="480" y="680"/>
                  </a:lnTo>
                  <a:lnTo>
                    <a:pt x="504" y="658"/>
                  </a:lnTo>
                  <a:lnTo>
                    <a:pt x="528" y="630"/>
                  </a:lnTo>
                  <a:lnTo>
                    <a:pt x="550" y="596"/>
                  </a:lnTo>
                  <a:lnTo>
                    <a:pt x="572" y="560"/>
                  </a:lnTo>
                  <a:lnTo>
                    <a:pt x="572" y="560"/>
                  </a:lnTo>
                  <a:lnTo>
                    <a:pt x="574" y="556"/>
                  </a:lnTo>
                  <a:lnTo>
                    <a:pt x="586" y="544"/>
                  </a:lnTo>
                  <a:lnTo>
                    <a:pt x="586" y="544"/>
                  </a:lnTo>
                  <a:lnTo>
                    <a:pt x="586" y="530"/>
                  </a:lnTo>
                  <a:lnTo>
                    <a:pt x="588" y="514"/>
                  </a:lnTo>
                  <a:lnTo>
                    <a:pt x="592" y="496"/>
                  </a:lnTo>
                  <a:lnTo>
                    <a:pt x="598" y="488"/>
                  </a:lnTo>
                  <a:lnTo>
                    <a:pt x="604" y="482"/>
                  </a:lnTo>
                  <a:lnTo>
                    <a:pt x="604" y="482"/>
                  </a:lnTo>
                  <a:lnTo>
                    <a:pt x="604" y="472"/>
                  </a:lnTo>
                  <a:lnTo>
                    <a:pt x="604" y="464"/>
                  </a:lnTo>
                  <a:lnTo>
                    <a:pt x="610" y="456"/>
                  </a:lnTo>
                  <a:lnTo>
                    <a:pt x="618" y="448"/>
                  </a:lnTo>
                  <a:lnTo>
                    <a:pt x="618" y="448"/>
                  </a:lnTo>
                  <a:lnTo>
                    <a:pt x="632" y="448"/>
                  </a:lnTo>
                  <a:lnTo>
                    <a:pt x="632" y="448"/>
                  </a:lnTo>
                  <a:lnTo>
                    <a:pt x="644" y="446"/>
                  </a:lnTo>
                  <a:lnTo>
                    <a:pt x="648" y="442"/>
                  </a:lnTo>
                  <a:lnTo>
                    <a:pt x="654" y="440"/>
                  </a:lnTo>
                  <a:lnTo>
                    <a:pt x="658" y="434"/>
                  </a:lnTo>
                  <a:lnTo>
                    <a:pt x="660" y="428"/>
                  </a:lnTo>
                  <a:lnTo>
                    <a:pt x="662" y="422"/>
                  </a:lnTo>
                  <a:lnTo>
                    <a:pt x="662" y="414"/>
                  </a:lnTo>
                  <a:lnTo>
                    <a:pt x="662" y="328"/>
                  </a:lnTo>
                  <a:lnTo>
                    <a:pt x="662" y="236"/>
                  </a:lnTo>
                  <a:lnTo>
                    <a:pt x="662" y="236"/>
                  </a:lnTo>
                  <a:lnTo>
                    <a:pt x="660" y="224"/>
                  </a:lnTo>
                  <a:lnTo>
                    <a:pt x="654" y="210"/>
                  </a:lnTo>
                  <a:lnTo>
                    <a:pt x="648" y="204"/>
                  </a:lnTo>
                  <a:lnTo>
                    <a:pt x="644" y="200"/>
                  </a:lnTo>
                  <a:lnTo>
                    <a:pt x="638" y="196"/>
                  </a:lnTo>
                  <a:lnTo>
                    <a:pt x="632" y="196"/>
                  </a:lnTo>
                  <a:lnTo>
                    <a:pt x="632" y="196"/>
                  </a:lnTo>
                  <a:lnTo>
                    <a:pt x="618" y="196"/>
                  </a:lnTo>
                  <a:lnTo>
                    <a:pt x="618" y="196"/>
                  </a:lnTo>
                  <a:lnTo>
                    <a:pt x="612" y="194"/>
                  </a:lnTo>
                  <a:lnTo>
                    <a:pt x="608" y="192"/>
                  </a:lnTo>
                  <a:lnTo>
                    <a:pt x="602" y="184"/>
                  </a:lnTo>
                  <a:lnTo>
                    <a:pt x="596" y="172"/>
                  </a:lnTo>
                  <a:lnTo>
                    <a:pt x="586" y="156"/>
                  </a:lnTo>
                  <a:lnTo>
                    <a:pt x="586" y="156"/>
                  </a:lnTo>
                  <a:lnTo>
                    <a:pt x="586" y="156"/>
                  </a:lnTo>
                  <a:lnTo>
                    <a:pt x="556" y="156"/>
                  </a:lnTo>
                  <a:lnTo>
                    <a:pt x="556" y="156"/>
                  </a:lnTo>
                  <a:lnTo>
                    <a:pt x="526" y="154"/>
                  </a:lnTo>
                  <a:lnTo>
                    <a:pt x="500" y="150"/>
                  </a:lnTo>
                  <a:lnTo>
                    <a:pt x="490" y="146"/>
                  </a:lnTo>
                  <a:lnTo>
                    <a:pt x="480" y="142"/>
                  </a:lnTo>
                  <a:lnTo>
                    <a:pt x="470" y="136"/>
                  </a:lnTo>
                  <a:lnTo>
                    <a:pt x="462" y="128"/>
                  </a:lnTo>
                  <a:lnTo>
                    <a:pt x="462" y="128"/>
                  </a:lnTo>
                  <a:lnTo>
                    <a:pt x="450" y="128"/>
                  </a:lnTo>
                  <a:lnTo>
                    <a:pt x="440" y="124"/>
                  </a:lnTo>
                  <a:lnTo>
                    <a:pt x="430" y="120"/>
                  </a:lnTo>
                  <a:lnTo>
                    <a:pt x="422" y="114"/>
                  </a:lnTo>
                  <a:lnTo>
                    <a:pt x="404" y="102"/>
                  </a:lnTo>
                  <a:lnTo>
                    <a:pt x="394" y="96"/>
                  </a:lnTo>
                  <a:lnTo>
                    <a:pt x="382" y="92"/>
                  </a:lnTo>
                  <a:lnTo>
                    <a:pt x="382" y="84"/>
                  </a:lnTo>
                  <a:lnTo>
                    <a:pt x="382" y="84"/>
                  </a:lnTo>
                  <a:lnTo>
                    <a:pt x="372" y="76"/>
                  </a:lnTo>
                  <a:lnTo>
                    <a:pt x="364" y="72"/>
                  </a:lnTo>
                  <a:lnTo>
                    <a:pt x="360" y="66"/>
                  </a:lnTo>
                  <a:lnTo>
                    <a:pt x="358" y="64"/>
                  </a:lnTo>
                  <a:lnTo>
                    <a:pt x="358" y="60"/>
                  </a:lnTo>
                  <a:lnTo>
                    <a:pt x="358" y="60"/>
                  </a:lnTo>
                  <a:lnTo>
                    <a:pt x="344" y="54"/>
                  </a:lnTo>
                  <a:lnTo>
                    <a:pt x="332" y="46"/>
                  </a:lnTo>
                  <a:lnTo>
                    <a:pt x="322" y="40"/>
                  </a:lnTo>
                  <a:lnTo>
                    <a:pt x="314" y="32"/>
                  </a:lnTo>
                  <a:lnTo>
                    <a:pt x="306" y="22"/>
                  </a:lnTo>
                  <a:lnTo>
                    <a:pt x="300" y="14"/>
                  </a:lnTo>
                  <a:lnTo>
                    <a:pt x="294" y="0"/>
                  </a:lnTo>
                  <a:lnTo>
                    <a:pt x="294" y="0"/>
                  </a:lnTo>
                  <a:lnTo>
                    <a:pt x="284" y="10"/>
                  </a:lnTo>
                  <a:lnTo>
                    <a:pt x="274" y="20"/>
                  </a:lnTo>
                  <a:lnTo>
                    <a:pt x="268" y="32"/>
                  </a:lnTo>
                  <a:lnTo>
                    <a:pt x="262" y="44"/>
                  </a:lnTo>
                  <a:lnTo>
                    <a:pt x="262" y="44"/>
                  </a:lnTo>
                  <a:lnTo>
                    <a:pt x="246" y="46"/>
                  </a:lnTo>
                  <a:lnTo>
                    <a:pt x="232" y="46"/>
                  </a:lnTo>
                  <a:lnTo>
                    <a:pt x="216" y="50"/>
                  </a:lnTo>
                  <a:lnTo>
                    <a:pt x="216" y="50"/>
                  </a:lnTo>
                  <a:lnTo>
                    <a:pt x="198" y="58"/>
                  </a:lnTo>
                  <a:lnTo>
                    <a:pt x="184" y="66"/>
                  </a:lnTo>
                  <a:lnTo>
                    <a:pt x="174" y="74"/>
                  </a:lnTo>
                  <a:lnTo>
                    <a:pt x="168" y="84"/>
                  </a:lnTo>
                  <a:lnTo>
                    <a:pt x="168" y="84"/>
                  </a:lnTo>
                  <a:lnTo>
                    <a:pt x="150" y="100"/>
                  </a:lnTo>
                  <a:lnTo>
                    <a:pt x="132" y="116"/>
                  </a:lnTo>
                  <a:lnTo>
                    <a:pt x="118" y="134"/>
                  </a:lnTo>
                  <a:lnTo>
                    <a:pt x="108" y="152"/>
                  </a:lnTo>
                  <a:lnTo>
                    <a:pt x="108" y="152"/>
                  </a:lnTo>
                  <a:lnTo>
                    <a:pt x="88" y="172"/>
                  </a:lnTo>
                  <a:lnTo>
                    <a:pt x="72" y="190"/>
                  </a:lnTo>
                  <a:lnTo>
                    <a:pt x="60" y="210"/>
                  </a:lnTo>
                  <a:lnTo>
                    <a:pt x="54" y="222"/>
                  </a:lnTo>
                  <a:lnTo>
                    <a:pt x="36" y="268"/>
                  </a:lnTo>
                  <a:lnTo>
                    <a:pt x="36" y="250"/>
                  </a:lnTo>
                  <a:lnTo>
                    <a:pt x="36" y="196"/>
                  </a:lnTo>
                  <a:lnTo>
                    <a:pt x="36" y="196"/>
                  </a:lnTo>
                  <a:lnTo>
                    <a:pt x="36" y="196"/>
                  </a:lnTo>
                  <a:lnTo>
                    <a:pt x="28" y="196"/>
                  </a:lnTo>
                  <a:lnTo>
                    <a:pt x="20" y="200"/>
                  </a:lnTo>
                  <a:lnTo>
                    <a:pt x="14" y="204"/>
                  </a:lnTo>
                  <a:lnTo>
                    <a:pt x="8" y="210"/>
                  </a:lnTo>
                  <a:lnTo>
                    <a:pt x="4" y="216"/>
                  </a:lnTo>
                  <a:lnTo>
                    <a:pt x="2" y="224"/>
                  </a:lnTo>
                  <a:lnTo>
                    <a:pt x="0" y="236"/>
                  </a:lnTo>
                  <a:lnTo>
                    <a:pt x="0" y="328"/>
                  </a:lnTo>
                  <a:lnTo>
                    <a:pt x="0" y="414"/>
                  </a:lnTo>
                  <a:lnTo>
                    <a:pt x="0" y="414"/>
                  </a:lnTo>
                  <a:lnTo>
                    <a:pt x="0" y="422"/>
                  </a:lnTo>
                  <a:lnTo>
                    <a:pt x="2" y="428"/>
                  </a:lnTo>
                  <a:lnTo>
                    <a:pt x="4" y="434"/>
                  </a:lnTo>
                  <a:lnTo>
                    <a:pt x="8" y="440"/>
                  </a:lnTo>
                  <a:lnTo>
                    <a:pt x="14" y="442"/>
                  </a:lnTo>
                  <a:lnTo>
                    <a:pt x="20" y="446"/>
                  </a:lnTo>
                  <a:lnTo>
                    <a:pt x="28" y="448"/>
                  </a:lnTo>
                  <a:lnTo>
                    <a:pt x="36" y="448"/>
                  </a:lnTo>
                  <a:lnTo>
                    <a:pt x="36" y="448"/>
                  </a:lnTo>
                  <a:lnTo>
                    <a:pt x="54" y="448"/>
                  </a:lnTo>
                  <a:lnTo>
                    <a:pt x="54" y="448"/>
                  </a:lnTo>
                  <a:lnTo>
                    <a:pt x="54" y="474"/>
                  </a:lnTo>
                  <a:lnTo>
                    <a:pt x="56" y="486"/>
                  </a:lnTo>
                  <a:lnTo>
                    <a:pt x="60" y="500"/>
                  </a:lnTo>
                  <a:lnTo>
                    <a:pt x="60" y="500"/>
                  </a:lnTo>
                  <a:lnTo>
                    <a:pt x="62" y="506"/>
                  </a:lnTo>
                  <a:lnTo>
                    <a:pt x="64" y="514"/>
                  </a:lnTo>
                  <a:lnTo>
                    <a:pt x="70" y="526"/>
                  </a:lnTo>
                  <a:lnTo>
                    <a:pt x="78" y="538"/>
                  </a:lnTo>
                  <a:lnTo>
                    <a:pt x="86" y="544"/>
                  </a:lnTo>
                  <a:lnTo>
                    <a:pt x="86" y="544"/>
                  </a:lnTo>
                  <a:lnTo>
                    <a:pt x="88" y="554"/>
                  </a:lnTo>
                  <a:lnTo>
                    <a:pt x="92" y="562"/>
                  </a:lnTo>
                  <a:lnTo>
                    <a:pt x="96" y="572"/>
                  </a:lnTo>
                  <a:lnTo>
                    <a:pt x="98" y="592"/>
                  </a:lnTo>
                  <a:lnTo>
                    <a:pt x="98" y="592"/>
                  </a:lnTo>
                  <a:lnTo>
                    <a:pt x="118" y="618"/>
                  </a:lnTo>
                  <a:lnTo>
                    <a:pt x="140" y="642"/>
                  </a:lnTo>
                  <a:lnTo>
                    <a:pt x="164" y="664"/>
                  </a:lnTo>
                  <a:lnTo>
                    <a:pt x="188" y="684"/>
                  </a:lnTo>
                  <a:lnTo>
                    <a:pt x="212" y="702"/>
                  </a:lnTo>
                  <a:lnTo>
                    <a:pt x="238" y="716"/>
                  </a:lnTo>
                  <a:lnTo>
                    <a:pt x="266" y="728"/>
                  </a:lnTo>
                  <a:lnTo>
                    <a:pt x="294" y="738"/>
                  </a:lnTo>
                  <a:lnTo>
                    <a:pt x="294" y="738"/>
                  </a:lnTo>
                  <a:lnTo>
                    <a:pt x="334" y="738"/>
                  </a:lnTo>
                  <a:lnTo>
                    <a:pt x="334" y="7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5"/>
            <p:cNvSpPr>
              <a:spLocks/>
            </p:cNvSpPr>
            <p:nvPr/>
          </p:nvSpPr>
          <p:spPr bwMode="auto">
            <a:xfrm>
              <a:off x="8230974" y="1711325"/>
              <a:ext cx="901700" cy="469900"/>
            </a:xfrm>
            <a:custGeom>
              <a:avLst/>
              <a:gdLst>
                <a:gd name="T0" fmla="*/ 520 w 568"/>
                <a:gd name="T1" fmla="*/ 94 h 296"/>
                <a:gd name="T2" fmla="*/ 512 w 568"/>
                <a:gd name="T3" fmla="*/ 82 h 296"/>
                <a:gd name="T4" fmla="*/ 502 w 568"/>
                <a:gd name="T5" fmla="*/ 80 h 296"/>
                <a:gd name="T6" fmla="*/ 494 w 568"/>
                <a:gd name="T7" fmla="*/ 64 h 296"/>
                <a:gd name="T8" fmla="*/ 464 w 568"/>
                <a:gd name="T9" fmla="*/ 46 h 296"/>
                <a:gd name="T10" fmla="*/ 418 w 568"/>
                <a:gd name="T11" fmla="*/ 16 h 296"/>
                <a:gd name="T12" fmla="*/ 384 w 568"/>
                <a:gd name="T13" fmla="*/ 8 h 296"/>
                <a:gd name="T14" fmla="*/ 298 w 568"/>
                <a:gd name="T15" fmla="*/ 0 h 296"/>
                <a:gd name="T16" fmla="*/ 264 w 568"/>
                <a:gd name="T17" fmla="*/ 0 h 296"/>
                <a:gd name="T18" fmla="*/ 238 w 568"/>
                <a:gd name="T19" fmla="*/ 10 h 296"/>
                <a:gd name="T20" fmla="*/ 188 w 568"/>
                <a:gd name="T21" fmla="*/ 22 h 296"/>
                <a:gd name="T22" fmla="*/ 156 w 568"/>
                <a:gd name="T23" fmla="*/ 38 h 296"/>
                <a:gd name="T24" fmla="*/ 106 w 568"/>
                <a:gd name="T25" fmla="*/ 60 h 296"/>
                <a:gd name="T26" fmla="*/ 72 w 568"/>
                <a:gd name="T27" fmla="*/ 94 h 296"/>
                <a:gd name="T28" fmla="*/ 72 w 568"/>
                <a:gd name="T29" fmla="*/ 102 h 296"/>
                <a:gd name="T30" fmla="*/ 26 w 568"/>
                <a:gd name="T31" fmla="*/ 154 h 296"/>
                <a:gd name="T32" fmla="*/ 18 w 568"/>
                <a:gd name="T33" fmla="*/ 174 h 296"/>
                <a:gd name="T34" fmla="*/ 2 w 568"/>
                <a:gd name="T35" fmla="*/ 264 h 296"/>
                <a:gd name="T36" fmla="*/ 24 w 568"/>
                <a:gd name="T37" fmla="*/ 258 h 296"/>
                <a:gd name="T38" fmla="*/ 24 w 568"/>
                <a:gd name="T39" fmla="*/ 254 h 296"/>
                <a:gd name="T40" fmla="*/ 50 w 568"/>
                <a:gd name="T41" fmla="*/ 228 h 296"/>
                <a:gd name="T42" fmla="*/ 72 w 568"/>
                <a:gd name="T43" fmla="*/ 194 h 296"/>
                <a:gd name="T44" fmla="*/ 84 w 568"/>
                <a:gd name="T45" fmla="*/ 186 h 296"/>
                <a:gd name="T46" fmla="*/ 128 w 568"/>
                <a:gd name="T47" fmla="*/ 154 h 296"/>
                <a:gd name="T48" fmla="*/ 172 w 568"/>
                <a:gd name="T49" fmla="*/ 128 h 296"/>
                <a:gd name="T50" fmla="*/ 198 w 568"/>
                <a:gd name="T51" fmla="*/ 118 h 296"/>
                <a:gd name="T52" fmla="*/ 202 w 568"/>
                <a:gd name="T53" fmla="*/ 116 h 296"/>
                <a:gd name="T54" fmla="*/ 212 w 568"/>
                <a:gd name="T55" fmla="*/ 108 h 296"/>
                <a:gd name="T56" fmla="*/ 226 w 568"/>
                <a:gd name="T57" fmla="*/ 102 h 296"/>
                <a:gd name="T58" fmla="*/ 236 w 568"/>
                <a:gd name="T59" fmla="*/ 92 h 296"/>
                <a:gd name="T60" fmla="*/ 244 w 568"/>
                <a:gd name="T61" fmla="*/ 62 h 296"/>
                <a:gd name="T62" fmla="*/ 276 w 568"/>
                <a:gd name="T63" fmla="*/ 102 h 296"/>
                <a:gd name="T64" fmla="*/ 308 w 568"/>
                <a:gd name="T65" fmla="*/ 128 h 296"/>
                <a:gd name="T66" fmla="*/ 328 w 568"/>
                <a:gd name="T67" fmla="*/ 146 h 296"/>
                <a:gd name="T68" fmla="*/ 346 w 568"/>
                <a:gd name="T69" fmla="*/ 152 h 296"/>
                <a:gd name="T70" fmla="*/ 376 w 568"/>
                <a:gd name="T71" fmla="*/ 174 h 296"/>
                <a:gd name="T72" fmla="*/ 394 w 568"/>
                <a:gd name="T73" fmla="*/ 194 h 296"/>
                <a:gd name="T74" fmla="*/ 410 w 568"/>
                <a:gd name="T75" fmla="*/ 196 h 296"/>
                <a:gd name="T76" fmla="*/ 426 w 568"/>
                <a:gd name="T77" fmla="*/ 206 h 296"/>
                <a:gd name="T78" fmla="*/ 490 w 568"/>
                <a:gd name="T79" fmla="*/ 228 h 296"/>
                <a:gd name="T80" fmla="*/ 520 w 568"/>
                <a:gd name="T81" fmla="*/ 230 h 296"/>
                <a:gd name="T82" fmla="*/ 550 w 568"/>
                <a:gd name="T83" fmla="*/ 230 h 296"/>
                <a:gd name="T84" fmla="*/ 568 w 568"/>
                <a:gd name="T85" fmla="*/ 230 h 296"/>
                <a:gd name="T86" fmla="*/ 568 w 568"/>
                <a:gd name="T87" fmla="*/ 186 h 296"/>
                <a:gd name="T88" fmla="*/ 556 w 568"/>
                <a:gd name="T89" fmla="*/ 166 h 296"/>
                <a:gd name="T90" fmla="*/ 538 w 568"/>
                <a:gd name="T91" fmla="*/ 122 h 296"/>
                <a:gd name="T92" fmla="*/ 520 w 568"/>
                <a:gd name="T93" fmla="*/ 102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8" h="296">
                  <a:moveTo>
                    <a:pt x="520" y="102"/>
                  </a:moveTo>
                  <a:lnTo>
                    <a:pt x="520" y="94"/>
                  </a:lnTo>
                  <a:lnTo>
                    <a:pt x="520" y="94"/>
                  </a:lnTo>
                  <a:lnTo>
                    <a:pt x="520" y="92"/>
                  </a:lnTo>
                  <a:lnTo>
                    <a:pt x="518" y="86"/>
                  </a:lnTo>
                  <a:lnTo>
                    <a:pt x="512" y="82"/>
                  </a:lnTo>
                  <a:lnTo>
                    <a:pt x="508" y="80"/>
                  </a:lnTo>
                  <a:lnTo>
                    <a:pt x="502" y="80"/>
                  </a:lnTo>
                  <a:lnTo>
                    <a:pt x="502" y="80"/>
                  </a:lnTo>
                  <a:lnTo>
                    <a:pt x="502" y="74"/>
                  </a:lnTo>
                  <a:lnTo>
                    <a:pt x="500" y="70"/>
                  </a:lnTo>
                  <a:lnTo>
                    <a:pt x="494" y="64"/>
                  </a:lnTo>
                  <a:lnTo>
                    <a:pt x="478" y="54"/>
                  </a:lnTo>
                  <a:lnTo>
                    <a:pt x="478" y="54"/>
                  </a:lnTo>
                  <a:lnTo>
                    <a:pt x="464" y="46"/>
                  </a:lnTo>
                  <a:lnTo>
                    <a:pt x="448" y="34"/>
                  </a:lnTo>
                  <a:lnTo>
                    <a:pt x="428" y="22"/>
                  </a:lnTo>
                  <a:lnTo>
                    <a:pt x="418" y="16"/>
                  </a:lnTo>
                  <a:lnTo>
                    <a:pt x="404" y="10"/>
                  </a:lnTo>
                  <a:lnTo>
                    <a:pt x="404" y="10"/>
                  </a:lnTo>
                  <a:lnTo>
                    <a:pt x="384" y="8"/>
                  </a:lnTo>
                  <a:lnTo>
                    <a:pt x="360" y="6"/>
                  </a:lnTo>
                  <a:lnTo>
                    <a:pt x="332" y="2"/>
                  </a:lnTo>
                  <a:lnTo>
                    <a:pt x="298" y="0"/>
                  </a:lnTo>
                  <a:lnTo>
                    <a:pt x="298" y="0"/>
                  </a:lnTo>
                  <a:lnTo>
                    <a:pt x="264" y="0"/>
                  </a:lnTo>
                  <a:lnTo>
                    <a:pt x="264" y="0"/>
                  </a:lnTo>
                  <a:lnTo>
                    <a:pt x="258" y="10"/>
                  </a:lnTo>
                  <a:lnTo>
                    <a:pt x="258" y="10"/>
                  </a:lnTo>
                  <a:lnTo>
                    <a:pt x="238" y="10"/>
                  </a:lnTo>
                  <a:lnTo>
                    <a:pt x="214" y="14"/>
                  </a:lnTo>
                  <a:lnTo>
                    <a:pt x="202" y="18"/>
                  </a:lnTo>
                  <a:lnTo>
                    <a:pt x="188" y="22"/>
                  </a:lnTo>
                  <a:lnTo>
                    <a:pt x="172" y="28"/>
                  </a:lnTo>
                  <a:lnTo>
                    <a:pt x="156" y="38"/>
                  </a:lnTo>
                  <a:lnTo>
                    <a:pt x="156" y="38"/>
                  </a:lnTo>
                  <a:lnTo>
                    <a:pt x="136" y="44"/>
                  </a:lnTo>
                  <a:lnTo>
                    <a:pt x="118" y="54"/>
                  </a:lnTo>
                  <a:lnTo>
                    <a:pt x="106" y="60"/>
                  </a:lnTo>
                  <a:lnTo>
                    <a:pt x="96" y="70"/>
                  </a:lnTo>
                  <a:lnTo>
                    <a:pt x="84" y="80"/>
                  </a:lnTo>
                  <a:lnTo>
                    <a:pt x="72" y="94"/>
                  </a:lnTo>
                  <a:lnTo>
                    <a:pt x="72" y="102"/>
                  </a:lnTo>
                  <a:lnTo>
                    <a:pt x="72" y="102"/>
                  </a:lnTo>
                  <a:lnTo>
                    <a:pt x="72" y="102"/>
                  </a:lnTo>
                  <a:lnTo>
                    <a:pt x="54" y="116"/>
                  </a:lnTo>
                  <a:lnTo>
                    <a:pt x="38" y="134"/>
                  </a:lnTo>
                  <a:lnTo>
                    <a:pt x="26" y="154"/>
                  </a:lnTo>
                  <a:lnTo>
                    <a:pt x="22" y="164"/>
                  </a:lnTo>
                  <a:lnTo>
                    <a:pt x="18" y="174"/>
                  </a:lnTo>
                  <a:lnTo>
                    <a:pt x="18" y="174"/>
                  </a:lnTo>
                  <a:lnTo>
                    <a:pt x="10" y="200"/>
                  </a:lnTo>
                  <a:lnTo>
                    <a:pt x="6" y="232"/>
                  </a:lnTo>
                  <a:lnTo>
                    <a:pt x="2" y="264"/>
                  </a:lnTo>
                  <a:lnTo>
                    <a:pt x="0" y="296"/>
                  </a:lnTo>
                  <a:lnTo>
                    <a:pt x="8" y="296"/>
                  </a:lnTo>
                  <a:lnTo>
                    <a:pt x="24" y="258"/>
                  </a:lnTo>
                  <a:lnTo>
                    <a:pt x="24" y="258"/>
                  </a:lnTo>
                  <a:lnTo>
                    <a:pt x="24" y="254"/>
                  </a:lnTo>
                  <a:lnTo>
                    <a:pt x="24" y="254"/>
                  </a:lnTo>
                  <a:lnTo>
                    <a:pt x="24" y="254"/>
                  </a:lnTo>
                  <a:lnTo>
                    <a:pt x="38" y="242"/>
                  </a:lnTo>
                  <a:lnTo>
                    <a:pt x="50" y="228"/>
                  </a:lnTo>
                  <a:lnTo>
                    <a:pt x="62" y="210"/>
                  </a:lnTo>
                  <a:lnTo>
                    <a:pt x="72" y="194"/>
                  </a:lnTo>
                  <a:lnTo>
                    <a:pt x="72" y="194"/>
                  </a:lnTo>
                  <a:lnTo>
                    <a:pt x="80" y="192"/>
                  </a:lnTo>
                  <a:lnTo>
                    <a:pt x="84" y="190"/>
                  </a:lnTo>
                  <a:lnTo>
                    <a:pt x="84" y="186"/>
                  </a:lnTo>
                  <a:lnTo>
                    <a:pt x="86" y="186"/>
                  </a:lnTo>
                  <a:lnTo>
                    <a:pt x="86" y="186"/>
                  </a:lnTo>
                  <a:lnTo>
                    <a:pt x="128" y="154"/>
                  </a:lnTo>
                  <a:lnTo>
                    <a:pt x="148" y="142"/>
                  </a:lnTo>
                  <a:lnTo>
                    <a:pt x="172" y="128"/>
                  </a:lnTo>
                  <a:lnTo>
                    <a:pt x="172" y="128"/>
                  </a:lnTo>
                  <a:lnTo>
                    <a:pt x="180" y="124"/>
                  </a:lnTo>
                  <a:lnTo>
                    <a:pt x="190" y="120"/>
                  </a:lnTo>
                  <a:lnTo>
                    <a:pt x="198" y="118"/>
                  </a:lnTo>
                  <a:lnTo>
                    <a:pt x="202" y="118"/>
                  </a:lnTo>
                  <a:lnTo>
                    <a:pt x="202" y="116"/>
                  </a:lnTo>
                  <a:lnTo>
                    <a:pt x="202" y="116"/>
                  </a:lnTo>
                  <a:lnTo>
                    <a:pt x="204" y="116"/>
                  </a:lnTo>
                  <a:lnTo>
                    <a:pt x="208" y="114"/>
                  </a:lnTo>
                  <a:lnTo>
                    <a:pt x="212" y="108"/>
                  </a:lnTo>
                  <a:lnTo>
                    <a:pt x="218" y="104"/>
                  </a:lnTo>
                  <a:lnTo>
                    <a:pt x="222" y="102"/>
                  </a:lnTo>
                  <a:lnTo>
                    <a:pt x="226" y="102"/>
                  </a:lnTo>
                  <a:lnTo>
                    <a:pt x="226" y="102"/>
                  </a:lnTo>
                  <a:lnTo>
                    <a:pt x="232" y="98"/>
                  </a:lnTo>
                  <a:lnTo>
                    <a:pt x="236" y="92"/>
                  </a:lnTo>
                  <a:lnTo>
                    <a:pt x="242" y="78"/>
                  </a:lnTo>
                  <a:lnTo>
                    <a:pt x="242" y="68"/>
                  </a:lnTo>
                  <a:lnTo>
                    <a:pt x="244" y="62"/>
                  </a:lnTo>
                  <a:lnTo>
                    <a:pt x="244" y="62"/>
                  </a:lnTo>
                  <a:lnTo>
                    <a:pt x="276" y="102"/>
                  </a:lnTo>
                  <a:lnTo>
                    <a:pt x="276" y="102"/>
                  </a:lnTo>
                  <a:lnTo>
                    <a:pt x="282" y="110"/>
                  </a:lnTo>
                  <a:lnTo>
                    <a:pt x="290" y="118"/>
                  </a:lnTo>
                  <a:lnTo>
                    <a:pt x="308" y="128"/>
                  </a:lnTo>
                  <a:lnTo>
                    <a:pt x="308" y="128"/>
                  </a:lnTo>
                  <a:lnTo>
                    <a:pt x="318" y="138"/>
                  </a:lnTo>
                  <a:lnTo>
                    <a:pt x="328" y="146"/>
                  </a:lnTo>
                  <a:lnTo>
                    <a:pt x="336" y="148"/>
                  </a:lnTo>
                  <a:lnTo>
                    <a:pt x="346" y="152"/>
                  </a:lnTo>
                  <a:lnTo>
                    <a:pt x="346" y="152"/>
                  </a:lnTo>
                  <a:lnTo>
                    <a:pt x="354" y="158"/>
                  </a:lnTo>
                  <a:lnTo>
                    <a:pt x="360" y="164"/>
                  </a:lnTo>
                  <a:lnTo>
                    <a:pt x="376" y="174"/>
                  </a:lnTo>
                  <a:lnTo>
                    <a:pt x="388" y="182"/>
                  </a:lnTo>
                  <a:lnTo>
                    <a:pt x="392" y="188"/>
                  </a:lnTo>
                  <a:lnTo>
                    <a:pt x="394" y="194"/>
                  </a:lnTo>
                  <a:lnTo>
                    <a:pt x="394" y="194"/>
                  </a:lnTo>
                  <a:lnTo>
                    <a:pt x="402" y="194"/>
                  </a:lnTo>
                  <a:lnTo>
                    <a:pt x="410" y="196"/>
                  </a:lnTo>
                  <a:lnTo>
                    <a:pt x="418" y="198"/>
                  </a:lnTo>
                  <a:lnTo>
                    <a:pt x="426" y="206"/>
                  </a:lnTo>
                  <a:lnTo>
                    <a:pt x="426" y="206"/>
                  </a:lnTo>
                  <a:lnTo>
                    <a:pt x="444" y="214"/>
                  </a:lnTo>
                  <a:lnTo>
                    <a:pt x="464" y="222"/>
                  </a:lnTo>
                  <a:lnTo>
                    <a:pt x="490" y="228"/>
                  </a:lnTo>
                  <a:lnTo>
                    <a:pt x="504" y="230"/>
                  </a:lnTo>
                  <a:lnTo>
                    <a:pt x="520" y="230"/>
                  </a:lnTo>
                  <a:lnTo>
                    <a:pt x="520" y="230"/>
                  </a:lnTo>
                  <a:lnTo>
                    <a:pt x="550" y="230"/>
                  </a:lnTo>
                  <a:lnTo>
                    <a:pt x="550" y="230"/>
                  </a:lnTo>
                  <a:lnTo>
                    <a:pt x="550" y="230"/>
                  </a:lnTo>
                  <a:lnTo>
                    <a:pt x="568" y="230"/>
                  </a:lnTo>
                  <a:lnTo>
                    <a:pt x="568" y="230"/>
                  </a:lnTo>
                  <a:lnTo>
                    <a:pt x="568" y="230"/>
                  </a:lnTo>
                  <a:lnTo>
                    <a:pt x="568" y="230"/>
                  </a:lnTo>
                  <a:lnTo>
                    <a:pt x="568" y="230"/>
                  </a:lnTo>
                  <a:lnTo>
                    <a:pt x="568" y="186"/>
                  </a:lnTo>
                  <a:lnTo>
                    <a:pt x="568" y="186"/>
                  </a:lnTo>
                  <a:lnTo>
                    <a:pt x="562" y="176"/>
                  </a:lnTo>
                  <a:lnTo>
                    <a:pt x="556" y="166"/>
                  </a:lnTo>
                  <a:lnTo>
                    <a:pt x="548" y="144"/>
                  </a:lnTo>
                  <a:lnTo>
                    <a:pt x="544" y="134"/>
                  </a:lnTo>
                  <a:lnTo>
                    <a:pt x="538" y="122"/>
                  </a:lnTo>
                  <a:lnTo>
                    <a:pt x="530" y="112"/>
                  </a:lnTo>
                  <a:lnTo>
                    <a:pt x="520" y="102"/>
                  </a:lnTo>
                  <a:lnTo>
                    <a:pt x="520"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6"/>
            <p:cNvSpPr>
              <a:spLocks/>
            </p:cNvSpPr>
            <p:nvPr/>
          </p:nvSpPr>
          <p:spPr bwMode="auto">
            <a:xfrm>
              <a:off x="7815049" y="3013075"/>
              <a:ext cx="1762125" cy="1336675"/>
            </a:xfrm>
            <a:custGeom>
              <a:avLst/>
              <a:gdLst>
                <a:gd name="T0" fmla="*/ 1108 w 1110"/>
                <a:gd name="T1" fmla="*/ 478 h 842"/>
                <a:gd name="T2" fmla="*/ 1096 w 1110"/>
                <a:gd name="T3" fmla="*/ 394 h 842"/>
                <a:gd name="T4" fmla="*/ 1068 w 1110"/>
                <a:gd name="T5" fmla="*/ 322 h 842"/>
                <a:gd name="T6" fmla="*/ 1028 w 1110"/>
                <a:gd name="T7" fmla="*/ 268 h 842"/>
                <a:gd name="T8" fmla="*/ 978 w 1110"/>
                <a:gd name="T9" fmla="*/ 232 h 842"/>
                <a:gd name="T10" fmla="*/ 920 w 1110"/>
                <a:gd name="T11" fmla="*/ 218 h 842"/>
                <a:gd name="T12" fmla="*/ 880 w 1110"/>
                <a:gd name="T13" fmla="*/ 216 h 842"/>
                <a:gd name="T14" fmla="*/ 826 w 1110"/>
                <a:gd name="T15" fmla="*/ 198 h 842"/>
                <a:gd name="T16" fmla="*/ 780 w 1110"/>
                <a:gd name="T17" fmla="*/ 166 h 842"/>
                <a:gd name="T18" fmla="*/ 746 w 1110"/>
                <a:gd name="T19" fmla="*/ 124 h 842"/>
                <a:gd name="T20" fmla="*/ 726 w 1110"/>
                <a:gd name="T21" fmla="*/ 70 h 842"/>
                <a:gd name="T22" fmla="*/ 720 w 1110"/>
                <a:gd name="T23" fmla="*/ 30 h 842"/>
                <a:gd name="T24" fmla="*/ 710 w 1110"/>
                <a:gd name="T25" fmla="*/ 6 h 842"/>
                <a:gd name="T26" fmla="*/ 702 w 1110"/>
                <a:gd name="T27" fmla="*/ 8 h 842"/>
                <a:gd name="T28" fmla="*/ 614 w 1110"/>
                <a:gd name="T29" fmla="*/ 50 h 842"/>
                <a:gd name="T30" fmla="*/ 584 w 1110"/>
                <a:gd name="T31" fmla="*/ 54 h 842"/>
                <a:gd name="T32" fmla="*/ 538 w 1110"/>
                <a:gd name="T33" fmla="*/ 54 h 842"/>
                <a:gd name="T34" fmla="*/ 504 w 1110"/>
                <a:gd name="T35" fmla="*/ 50 h 842"/>
                <a:gd name="T36" fmla="*/ 442 w 1110"/>
                <a:gd name="T37" fmla="*/ 24 h 842"/>
                <a:gd name="T38" fmla="*/ 410 w 1110"/>
                <a:gd name="T39" fmla="*/ 6 h 842"/>
                <a:gd name="T40" fmla="*/ 398 w 1110"/>
                <a:gd name="T41" fmla="*/ 0 h 842"/>
                <a:gd name="T42" fmla="*/ 398 w 1110"/>
                <a:gd name="T43" fmla="*/ 50 h 842"/>
                <a:gd name="T44" fmla="*/ 384 w 1110"/>
                <a:gd name="T45" fmla="*/ 106 h 842"/>
                <a:gd name="T46" fmla="*/ 354 w 1110"/>
                <a:gd name="T47" fmla="*/ 154 h 842"/>
                <a:gd name="T48" fmla="*/ 314 w 1110"/>
                <a:gd name="T49" fmla="*/ 188 h 842"/>
                <a:gd name="T50" fmla="*/ 264 w 1110"/>
                <a:gd name="T51" fmla="*/ 210 h 842"/>
                <a:gd name="T52" fmla="*/ 206 w 1110"/>
                <a:gd name="T53" fmla="*/ 218 h 842"/>
                <a:gd name="T54" fmla="*/ 168 w 1110"/>
                <a:gd name="T55" fmla="*/ 224 h 842"/>
                <a:gd name="T56" fmla="*/ 112 w 1110"/>
                <a:gd name="T57" fmla="*/ 254 h 842"/>
                <a:gd name="T58" fmla="*/ 64 w 1110"/>
                <a:gd name="T59" fmla="*/ 302 h 842"/>
                <a:gd name="T60" fmla="*/ 28 w 1110"/>
                <a:gd name="T61" fmla="*/ 368 h 842"/>
                <a:gd name="T62" fmla="*/ 6 w 1110"/>
                <a:gd name="T63" fmla="*/ 448 h 842"/>
                <a:gd name="T64" fmla="*/ 0 w 1110"/>
                <a:gd name="T65" fmla="*/ 556 h 842"/>
                <a:gd name="T66" fmla="*/ 0 w 1110"/>
                <a:gd name="T67" fmla="*/ 700 h 842"/>
                <a:gd name="T68" fmla="*/ 10 w 1110"/>
                <a:gd name="T69" fmla="*/ 740 h 842"/>
                <a:gd name="T70" fmla="*/ 38 w 1110"/>
                <a:gd name="T71" fmla="*/ 772 h 842"/>
                <a:gd name="T72" fmla="*/ 98 w 1110"/>
                <a:gd name="T73" fmla="*/ 804 h 842"/>
                <a:gd name="T74" fmla="*/ 220 w 1110"/>
                <a:gd name="T75" fmla="*/ 830 h 842"/>
                <a:gd name="T76" fmla="*/ 404 w 1110"/>
                <a:gd name="T77" fmla="*/ 842 h 842"/>
                <a:gd name="T78" fmla="*/ 560 w 1110"/>
                <a:gd name="T79" fmla="*/ 842 h 842"/>
                <a:gd name="T80" fmla="*/ 804 w 1110"/>
                <a:gd name="T81" fmla="*/ 838 h 842"/>
                <a:gd name="T82" fmla="*/ 938 w 1110"/>
                <a:gd name="T83" fmla="*/ 824 h 842"/>
                <a:gd name="T84" fmla="*/ 1046 w 1110"/>
                <a:gd name="T85" fmla="*/ 788 h 842"/>
                <a:gd name="T86" fmla="*/ 1084 w 1110"/>
                <a:gd name="T87" fmla="*/ 762 h 842"/>
                <a:gd name="T88" fmla="*/ 1106 w 1110"/>
                <a:gd name="T89" fmla="*/ 728 h 842"/>
                <a:gd name="T90" fmla="*/ 1110 w 1110"/>
                <a:gd name="T91" fmla="*/ 648 h 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10" h="842">
                  <a:moveTo>
                    <a:pt x="1110" y="508"/>
                  </a:moveTo>
                  <a:lnTo>
                    <a:pt x="1110" y="508"/>
                  </a:lnTo>
                  <a:lnTo>
                    <a:pt x="1108" y="478"/>
                  </a:lnTo>
                  <a:lnTo>
                    <a:pt x="1106" y="448"/>
                  </a:lnTo>
                  <a:lnTo>
                    <a:pt x="1102" y="420"/>
                  </a:lnTo>
                  <a:lnTo>
                    <a:pt x="1096" y="394"/>
                  </a:lnTo>
                  <a:lnTo>
                    <a:pt x="1088" y="368"/>
                  </a:lnTo>
                  <a:lnTo>
                    <a:pt x="1078" y="346"/>
                  </a:lnTo>
                  <a:lnTo>
                    <a:pt x="1068" y="322"/>
                  </a:lnTo>
                  <a:lnTo>
                    <a:pt x="1056" y="302"/>
                  </a:lnTo>
                  <a:lnTo>
                    <a:pt x="1042" y="284"/>
                  </a:lnTo>
                  <a:lnTo>
                    <a:pt x="1028" y="268"/>
                  </a:lnTo>
                  <a:lnTo>
                    <a:pt x="1012" y="254"/>
                  </a:lnTo>
                  <a:lnTo>
                    <a:pt x="996" y="242"/>
                  </a:lnTo>
                  <a:lnTo>
                    <a:pt x="978" y="232"/>
                  </a:lnTo>
                  <a:lnTo>
                    <a:pt x="960" y="224"/>
                  </a:lnTo>
                  <a:lnTo>
                    <a:pt x="940" y="220"/>
                  </a:lnTo>
                  <a:lnTo>
                    <a:pt x="920" y="218"/>
                  </a:lnTo>
                  <a:lnTo>
                    <a:pt x="920" y="218"/>
                  </a:lnTo>
                  <a:lnTo>
                    <a:pt x="900" y="218"/>
                  </a:lnTo>
                  <a:lnTo>
                    <a:pt x="880" y="216"/>
                  </a:lnTo>
                  <a:lnTo>
                    <a:pt x="862" y="210"/>
                  </a:lnTo>
                  <a:lnTo>
                    <a:pt x="844" y="204"/>
                  </a:lnTo>
                  <a:lnTo>
                    <a:pt x="826" y="198"/>
                  </a:lnTo>
                  <a:lnTo>
                    <a:pt x="810" y="188"/>
                  </a:lnTo>
                  <a:lnTo>
                    <a:pt x="794" y="178"/>
                  </a:lnTo>
                  <a:lnTo>
                    <a:pt x="780" y="166"/>
                  </a:lnTo>
                  <a:lnTo>
                    <a:pt x="766" y="154"/>
                  </a:lnTo>
                  <a:lnTo>
                    <a:pt x="756" y="138"/>
                  </a:lnTo>
                  <a:lnTo>
                    <a:pt x="746" y="124"/>
                  </a:lnTo>
                  <a:lnTo>
                    <a:pt x="736" y="106"/>
                  </a:lnTo>
                  <a:lnTo>
                    <a:pt x="730" y="88"/>
                  </a:lnTo>
                  <a:lnTo>
                    <a:pt x="726" y="70"/>
                  </a:lnTo>
                  <a:lnTo>
                    <a:pt x="722" y="50"/>
                  </a:lnTo>
                  <a:lnTo>
                    <a:pt x="720" y="30"/>
                  </a:lnTo>
                  <a:lnTo>
                    <a:pt x="720" y="30"/>
                  </a:lnTo>
                  <a:lnTo>
                    <a:pt x="720" y="22"/>
                  </a:lnTo>
                  <a:lnTo>
                    <a:pt x="716" y="14"/>
                  </a:lnTo>
                  <a:lnTo>
                    <a:pt x="710" y="6"/>
                  </a:lnTo>
                  <a:lnTo>
                    <a:pt x="710" y="0"/>
                  </a:lnTo>
                  <a:lnTo>
                    <a:pt x="702" y="8"/>
                  </a:lnTo>
                  <a:lnTo>
                    <a:pt x="702" y="8"/>
                  </a:lnTo>
                  <a:lnTo>
                    <a:pt x="642" y="40"/>
                  </a:lnTo>
                  <a:lnTo>
                    <a:pt x="628" y="46"/>
                  </a:lnTo>
                  <a:lnTo>
                    <a:pt x="614" y="50"/>
                  </a:lnTo>
                  <a:lnTo>
                    <a:pt x="598" y="54"/>
                  </a:lnTo>
                  <a:lnTo>
                    <a:pt x="584" y="54"/>
                  </a:lnTo>
                  <a:lnTo>
                    <a:pt x="584" y="54"/>
                  </a:lnTo>
                  <a:lnTo>
                    <a:pt x="560" y="54"/>
                  </a:lnTo>
                  <a:lnTo>
                    <a:pt x="560" y="54"/>
                  </a:lnTo>
                  <a:lnTo>
                    <a:pt x="538" y="54"/>
                  </a:lnTo>
                  <a:lnTo>
                    <a:pt x="538" y="54"/>
                  </a:lnTo>
                  <a:lnTo>
                    <a:pt x="522" y="54"/>
                  </a:lnTo>
                  <a:lnTo>
                    <a:pt x="504" y="50"/>
                  </a:lnTo>
                  <a:lnTo>
                    <a:pt x="488" y="46"/>
                  </a:lnTo>
                  <a:lnTo>
                    <a:pt x="472" y="40"/>
                  </a:lnTo>
                  <a:lnTo>
                    <a:pt x="442" y="24"/>
                  </a:lnTo>
                  <a:lnTo>
                    <a:pt x="418" y="8"/>
                  </a:lnTo>
                  <a:lnTo>
                    <a:pt x="418" y="8"/>
                  </a:lnTo>
                  <a:lnTo>
                    <a:pt x="410" y="6"/>
                  </a:lnTo>
                  <a:lnTo>
                    <a:pt x="404" y="4"/>
                  </a:lnTo>
                  <a:lnTo>
                    <a:pt x="398" y="0"/>
                  </a:lnTo>
                  <a:lnTo>
                    <a:pt x="398" y="0"/>
                  </a:lnTo>
                  <a:lnTo>
                    <a:pt x="398" y="30"/>
                  </a:lnTo>
                  <a:lnTo>
                    <a:pt x="398" y="30"/>
                  </a:lnTo>
                  <a:lnTo>
                    <a:pt x="398" y="50"/>
                  </a:lnTo>
                  <a:lnTo>
                    <a:pt x="394" y="70"/>
                  </a:lnTo>
                  <a:lnTo>
                    <a:pt x="390" y="88"/>
                  </a:lnTo>
                  <a:lnTo>
                    <a:pt x="384" y="106"/>
                  </a:lnTo>
                  <a:lnTo>
                    <a:pt x="376" y="124"/>
                  </a:lnTo>
                  <a:lnTo>
                    <a:pt x="366" y="138"/>
                  </a:lnTo>
                  <a:lnTo>
                    <a:pt x="354" y="154"/>
                  </a:lnTo>
                  <a:lnTo>
                    <a:pt x="342" y="166"/>
                  </a:lnTo>
                  <a:lnTo>
                    <a:pt x="328" y="178"/>
                  </a:lnTo>
                  <a:lnTo>
                    <a:pt x="314" y="188"/>
                  </a:lnTo>
                  <a:lnTo>
                    <a:pt x="298" y="198"/>
                  </a:lnTo>
                  <a:lnTo>
                    <a:pt x="280" y="204"/>
                  </a:lnTo>
                  <a:lnTo>
                    <a:pt x="264" y="210"/>
                  </a:lnTo>
                  <a:lnTo>
                    <a:pt x="244" y="216"/>
                  </a:lnTo>
                  <a:lnTo>
                    <a:pt x="226" y="218"/>
                  </a:lnTo>
                  <a:lnTo>
                    <a:pt x="206" y="218"/>
                  </a:lnTo>
                  <a:lnTo>
                    <a:pt x="206" y="218"/>
                  </a:lnTo>
                  <a:lnTo>
                    <a:pt x="186" y="220"/>
                  </a:lnTo>
                  <a:lnTo>
                    <a:pt x="168" y="224"/>
                  </a:lnTo>
                  <a:lnTo>
                    <a:pt x="148" y="232"/>
                  </a:lnTo>
                  <a:lnTo>
                    <a:pt x="130" y="242"/>
                  </a:lnTo>
                  <a:lnTo>
                    <a:pt x="112" y="254"/>
                  </a:lnTo>
                  <a:lnTo>
                    <a:pt x="96" y="268"/>
                  </a:lnTo>
                  <a:lnTo>
                    <a:pt x="80" y="284"/>
                  </a:lnTo>
                  <a:lnTo>
                    <a:pt x="64" y="302"/>
                  </a:lnTo>
                  <a:lnTo>
                    <a:pt x="50" y="322"/>
                  </a:lnTo>
                  <a:lnTo>
                    <a:pt x="38" y="346"/>
                  </a:lnTo>
                  <a:lnTo>
                    <a:pt x="28" y="368"/>
                  </a:lnTo>
                  <a:lnTo>
                    <a:pt x="18" y="394"/>
                  </a:lnTo>
                  <a:lnTo>
                    <a:pt x="10" y="420"/>
                  </a:lnTo>
                  <a:lnTo>
                    <a:pt x="6" y="448"/>
                  </a:lnTo>
                  <a:lnTo>
                    <a:pt x="2" y="478"/>
                  </a:lnTo>
                  <a:lnTo>
                    <a:pt x="0" y="508"/>
                  </a:lnTo>
                  <a:lnTo>
                    <a:pt x="0" y="556"/>
                  </a:lnTo>
                  <a:lnTo>
                    <a:pt x="0" y="648"/>
                  </a:lnTo>
                  <a:lnTo>
                    <a:pt x="0" y="700"/>
                  </a:lnTo>
                  <a:lnTo>
                    <a:pt x="0" y="700"/>
                  </a:lnTo>
                  <a:lnTo>
                    <a:pt x="2" y="714"/>
                  </a:lnTo>
                  <a:lnTo>
                    <a:pt x="6" y="728"/>
                  </a:lnTo>
                  <a:lnTo>
                    <a:pt x="10" y="740"/>
                  </a:lnTo>
                  <a:lnTo>
                    <a:pt x="18" y="752"/>
                  </a:lnTo>
                  <a:lnTo>
                    <a:pt x="28" y="762"/>
                  </a:lnTo>
                  <a:lnTo>
                    <a:pt x="38" y="772"/>
                  </a:lnTo>
                  <a:lnTo>
                    <a:pt x="52" y="780"/>
                  </a:lnTo>
                  <a:lnTo>
                    <a:pt x="66" y="788"/>
                  </a:lnTo>
                  <a:lnTo>
                    <a:pt x="98" y="804"/>
                  </a:lnTo>
                  <a:lnTo>
                    <a:pt x="134" y="814"/>
                  </a:lnTo>
                  <a:lnTo>
                    <a:pt x="176" y="824"/>
                  </a:lnTo>
                  <a:lnTo>
                    <a:pt x="220" y="830"/>
                  </a:lnTo>
                  <a:lnTo>
                    <a:pt x="266" y="836"/>
                  </a:lnTo>
                  <a:lnTo>
                    <a:pt x="312" y="838"/>
                  </a:lnTo>
                  <a:lnTo>
                    <a:pt x="404" y="842"/>
                  </a:lnTo>
                  <a:lnTo>
                    <a:pt x="490" y="842"/>
                  </a:lnTo>
                  <a:lnTo>
                    <a:pt x="560" y="842"/>
                  </a:lnTo>
                  <a:lnTo>
                    <a:pt x="560" y="842"/>
                  </a:lnTo>
                  <a:lnTo>
                    <a:pt x="630" y="842"/>
                  </a:lnTo>
                  <a:lnTo>
                    <a:pt x="714" y="842"/>
                  </a:lnTo>
                  <a:lnTo>
                    <a:pt x="804" y="838"/>
                  </a:lnTo>
                  <a:lnTo>
                    <a:pt x="850" y="836"/>
                  </a:lnTo>
                  <a:lnTo>
                    <a:pt x="896" y="830"/>
                  </a:lnTo>
                  <a:lnTo>
                    <a:pt x="938" y="824"/>
                  </a:lnTo>
                  <a:lnTo>
                    <a:pt x="978" y="814"/>
                  </a:lnTo>
                  <a:lnTo>
                    <a:pt x="1014" y="804"/>
                  </a:lnTo>
                  <a:lnTo>
                    <a:pt x="1046" y="788"/>
                  </a:lnTo>
                  <a:lnTo>
                    <a:pt x="1060" y="780"/>
                  </a:lnTo>
                  <a:lnTo>
                    <a:pt x="1072" y="772"/>
                  </a:lnTo>
                  <a:lnTo>
                    <a:pt x="1084" y="762"/>
                  </a:lnTo>
                  <a:lnTo>
                    <a:pt x="1092" y="752"/>
                  </a:lnTo>
                  <a:lnTo>
                    <a:pt x="1100" y="740"/>
                  </a:lnTo>
                  <a:lnTo>
                    <a:pt x="1106" y="728"/>
                  </a:lnTo>
                  <a:lnTo>
                    <a:pt x="1108" y="714"/>
                  </a:lnTo>
                  <a:lnTo>
                    <a:pt x="1110" y="700"/>
                  </a:lnTo>
                  <a:lnTo>
                    <a:pt x="1110" y="648"/>
                  </a:lnTo>
                  <a:lnTo>
                    <a:pt x="1110" y="556"/>
                  </a:lnTo>
                  <a:lnTo>
                    <a:pt x="1110" y="50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51" name="直接连接符 50"/>
          <p:cNvCxnSpPr/>
          <p:nvPr/>
        </p:nvCxnSpPr>
        <p:spPr>
          <a:xfrm>
            <a:off x="8311487" y="2876984"/>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p:cNvCxnSpPr/>
          <p:nvPr/>
        </p:nvCxnSpPr>
        <p:spPr>
          <a:xfrm>
            <a:off x="8311487" y="4159081"/>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p:cNvCxnSpPr/>
          <p:nvPr/>
        </p:nvCxnSpPr>
        <p:spPr>
          <a:xfrm>
            <a:off x="8311487" y="5441178"/>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p:cNvCxnSpPr/>
          <p:nvPr/>
        </p:nvCxnSpPr>
        <p:spPr>
          <a:xfrm>
            <a:off x="8311487" y="6723275"/>
            <a:ext cx="328911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6" name="矩形 55"/>
          <p:cNvSpPr/>
          <p:nvPr/>
        </p:nvSpPr>
        <p:spPr>
          <a:xfrm>
            <a:off x="8447967" y="1902399"/>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7" name="矩形 56"/>
          <p:cNvSpPr/>
          <p:nvPr/>
        </p:nvSpPr>
        <p:spPr>
          <a:xfrm>
            <a:off x="8447967" y="317395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8" name="矩形 57"/>
          <p:cNvSpPr/>
          <p:nvPr/>
        </p:nvSpPr>
        <p:spPr>
          <a:xfrm>
            <a:off x="8447967" y="4415499"/>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59" name="矩形 58"/>
          <p:cNvSpPr/>
          <p:nvPr/>
        </p:nvSpPr>
        <p:spPr>
          <a:xfrm>
            <a:off x="8447967" y="57412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39284112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内容描述</a:t>
            </a:r>
          </a:p>
        </p:txBody>
      </p:sp>
      <p:sp>
        <p:nvSpPr>
          <p:cNvPr id="7" name="Freeform 6"/>
          <p:cNvSpPr>
            <a:spLocks/>
          </p:cNvSpPr>
          <p:nvPr/>
        </p:nvSpPr>
        <p:spPr bwMode="auto">
          <a:xfrm>
            <a:off x="2428875" y="4400550"/>
            <a:ext cx="998538" cy="431800"/>
          </a:xfrm>
          <a:custGeom>
            <a:avLst/>
            <a:gdLst>
              <a:gd name="T0" fmla="*/ 284 w 629"/>
              <a:gd name="T1" fmla="*/ 44 h 272"/>
              <a:gd name="T2" fmla="*/ 307 w 629"/>
              <a:gd name="T3" fmla="*/ 65 h 272"/>
              <a:gd name="T4" fmla="*/ 326 w 629"/>
              <a:gd name="T5" fmla="*/ 86 h 272"/>
              <a:gd name="T6" fmla="*/ 338 w 629"/>
              <a:gd name="T7" fmla="*/ 90 h 272"/>
              <a:gd name="T8" fmla="*/ 377 w 629"/>
              <a:gd name="T9" fmla="*/ 130 h 272"/>
              <a:gd name="T10" fmla="*/ 459 w 629"/>
              <a:gd name="T11" fmla="*/ 184 h 272"/>
              <a:gd name="T12" fmla="*/ 563 w 629"/>
              <a:gd name="T13" fmla="*/ 223 h 272"/>
              <a:gd name="T14" fmla="*/ 587 w 629"/>
              <a:gd name="T15" fmla="*/ 223 h 272"/>
              <a:gd name="T16" fmla="*/ 622 w 629"/>
              <a:gd name="T17" fmla="*/ 223 h 272"/>
              <a:gd name="T18" fmla="*/ 629 w 629"/>
              <a:gd name="T19" fmla="*/ 223 h 272"/>
              <a:gd name="T20" fmla="*/ 629 w 629"/>
              <a:gd name="T21" fmla="*/ 205 h 272"/>
              <a:gd name="T22" fmla="*/ 622 w 629"/>
              <a:gd name="T23" fmla="*/ 191 h 272"/>
              <a:gd name="T24" fmla="*/ 615 w 629"/>
              <a:gd name="T25" fmla="*/ 151 h 272"/>
              <a:gd name="T26" fmla="*/ 563 w 629"/>
              <a:gd name="T27" fmla="*/ 74 h 272"/>
              <a:gd name="T28" fmla="*/ 508 w 629"/>
              <a:gd name="T29" fmla="*/ 39 h 272"/>
              <a:gd name="T30" fmla="*/ 445 w 629"/>
              <a:gd name="T31" fmla="*/ 11 h 272"/>
              <a:gd name="T32" fmla="*/ 419 w 629"/>
              <a:gd name="T33" fmla="*/ 11 h 272"/>
              <a:gd name="T34" fmla="*/ 410 w 629"/>
              <a:gd name="T35" fmla="*/ 0 h 272"/>
              <a:gd name="T36" fmla="*/ 300 w 629"/>
              <a:gd name="T37" fmla="*/ 0 h 272"/>
              <a:gd name="T38" fmla="*/ 284 w 629"/>
              <a:gd name="T39" fmla="*/ 0 h 272"/>
              <a:gd name="T40" fmla="*/ 249 w 629"/>
              <a:gd name="T41" fmla="*/ 0 h 272"/>
              <a:gd name="T42" fmla="*/ 233 w 629"/>
              <a:gd name="T43" fmla="*/ 11 h 272"/>
              <a:gd name="T44" fmla="*/ 198 w 629"/>
              <a:gd name="T45" fmla="*/ 18 h 272"/>
              <a:gd name="T46" fmla="*/ 193 w 629"/>
              <a:gd name="T47" fmla="*/ 25 h 272"/>
              <a:gd name="T48" fmla="*/ 184 w 629"/>
              <a:gd name="T49" fmla="*/ 30 h 272"/>
              <a:gd name="T50" fmla="*/ 165 w 629"/>
              <a:gd name="T51" fmla="*/ 32 h 272"/>
              <a:gd name="T52" fmla="*/ 156 w 629"/>
              <a:gd name="T53" fmla="*/ 37 h 272"/>
              <a:gd name="T54" fmla="*/ 154 w 629"/>
              <a:gd name="T55" fmla="*/ 37 h 272"/>
              <a:gd name="T56" fmla="*/ 140 w 629"/>
              <a:gd name="T57" fmla="*/ 44 h 272"/>
              <a:gd name="T58" fmla="*/ 130 w 629"/>
              <a:gd name="T59" fmla="*/ 49 h 272"/>
              <a:gd name="T60" fmla="*/ 123 w 629"/>
              <a:gd name="T61" fmla="*/ 49 h 272"/>
              <a:gd name="T62" fmla="*/ 95 w 629"/>
              <a:gd name="T63" fmla="*/ 65 h 272"/>
              <a:gd name="T64" fmla="*/ 84 w 629"/>
              <a:gd name="T65" fmla="*/ 79 h 272"/>
              <a:gd name="T66" fmla="*/ 70 w 629"/>
              <a:gd name="T67" fmla="*/ 90 h 272"/>
              <a:gd name="T68" fmla="*/ 56 w 629"/>
              <a:gd name="T69" fmla="*/ 123 h 272"/>
              <a:gd name="T70" fmla="*/ 47 w 629"/>
              <a:gd name="T71" fmla="*/ 132 h 272"/>
              <a:gd name="T72" fmla="*/ 42 w 629"/>
              <a:gd name="T73" fmla="*/ 139 h 272"/>
              <a:gd name="T74" fmla="*/ 37 w 629"/>
              <a:gd name="T75" fmla="*/ 144 h 272"/>
              <a:gd name="T76" fmla="*/ 5 w 629"/>
              <a:gd name="T77" fmla="*/ 237 h 272"/>
              <a:gd name="T78" fmla="*/ 0 w 629"/>
              <a:gd name="T79" fmla="*/ 272 h 272"/>
              <a:gd name="T80" fmla="*/ 2 w 629"/>
              <a:gd name="T81" fmla="*/ 263 h 272"/>
              <a:gd name="T82" fmla="*/ 26 w 629"/>
              <a:gd name="T83" fmla="*/ 230 h 272"/>
              <a:gd name="T84" fmla="*/ 98 w 629"/>
              <a:gd name="T85" fmla="*/ 156 h 272"/>
              <a:gd name="T86" fmla="*/ 133 w 629"/>
              <a:gd name="T87" fmla="*/ 132 h 272"/>
              <a:gd name="T88" fmla="*/ 156 w 629"/>
              <a:gd name="T89" fmla="*/ 123 h 272"/>
              <a:gd name="T90" fmla="*/ 175 w 629"/>
              <a:gd name="T91" fmla="*/ 109 h 272"/>
              <a:gd name="T92" fmla="*/ 186 w 629"/>
              <a:gd name="T93" fmla="*/ 107 h 272"/>
              <a:gd name="T94" fmla="*/ 198 w 629"/>
              <a:gd name="T95" fmla="*/ 104 h 272"/>
              <a:gd name="T96" fmla="*/ 219 w 629"/>
              <a:gd name="T97" fmla="*/ 86 h 272"/>
              <a:gd name="T98" fmla="*/ 233 w 629"/>
              <a:gd name="T99" fmla="*/ 74 h 272"/>
              <a:gd name="T100" fmla="*/ 247 w 629"/>
              <a:gd name="T101" fmla="*/ 62 h 272"/>
              <a:gd name="T102" fmla="*/ 249 w 629"/>
              <a:gd name="T103" fmla="*/ 4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29" h="272">
                <a:moveTo>
                  <a:pt x="249" y="49"/>
                </a:moveTo>
                <a:lnTo>
                  <a:pt x="284" y="44"/>
                </a:lnTo>
                <a:lnTo>
                  <a:pt x="284" y="44"/>
                </a:lnTo>
                <a:lnTo>
                  <a:pt x="284" y="44"/>
                </a:lnTo>
                <a:lnTo>
                  <a:pt x="291" y="49"/>
                </a:lnTo>
                <a:lnTo>
                  <a:pt x="307" y="65"/>
                </a:lnTo>
                <a:lnTo>
                  <a:pt x="307" y="65"/>
                </a:lnTo>
                <a:lnTo>
                  <a:pt x="326" y="86"/>
                </a:lnTo>
                <a:lnTo>
                  <a:pt x="326" y="86"/>
                </a:lnTo>
                <a:lnTo>
                  <a:pt x="326" y="88"/>
                </a:lnTo>
                <a:lnTo>
                  <a:pt x="331" y="90"/>
                </a:lnTo>
                <a:lnTo>
                  <a:pt x="338" y="90"/>
                </a:lnTo>
                <a:lnTo>
                  <a:pt x="338" y="90"/>
                </a:lnTo>
                <a:lnTo>
                  <a:pt x="356" y="109"/>
                </a:lnTo>
                <a:lnTo>
                  <a:pt x="377" y="130"/>
                </a:lnTo>
                <a:lnTo>
                  <a:pt x="403" y="149"/>
                </a:lnTo>
                <a:lnTo>
                  <a:pt x="428" y="167"/>
                </a:lnTo>
                <a:lnTo>
                  <a:pt x="459" y="184"/>
                </a:lnTo>
                <a:lnTo>
                  <a:pt x="491" y="200"/>
                </a:lnTo>
                <a:lnTo>
                  <a:pt x="526" y="212"/>
                </a:lnTo>
                <a:lnTo>
                  <a:pt x="563" y="223"/>
                </a:lnTo>
                <a:lnTo>
                  <a:pt x="563" y="223"/>
                </a:lnTo>
                <a:lnTo>
                  <a:pt x="587" y="223"/>
                </a:lnTo>
                <a:lnTo>
                  <a:pt x="587" y="223"/>
                </a:lnTo>
                <a:lnTo>
                  <a:pt x="615" y="223"/>
                </a:lnTo>
                <a:lnTo>
                  <a:pt x="615" y="223"/>
                </a:lnTo>
                <a:lnTo>
                  <a:pt x="622" y="223"/>
                </a:lnTo>
                <a:lnTo>
                  <a:pt x="629" y="223"/>
                </a:lnTo>
                <a:lnTo>
                  <a:pt x="629" y="223"/>
                </a:lnTo>
                <a:lnTo>
                  <a:pt x="629" y="223"/>
                </a:lnTo>
                <a:lnTo>
                  <a:pt x="629" y="212"/>
                </a:lnTo>
                <a:lnTo>
                  <a:pt x="629" y="212"/>
                </a:lnTo>
                <a:lnTo>
                  <a:pt x="629" y="205"/>
                </a:lnTo>
                <a:lnTo>
                  <a:pt x="626" y="198"/>
                </a:lnTo>
                <a:lnTo>
                  <a:pt x="622" y="191"/>
                </a:lnTo>
                <a:lnTo>
                  <a:pt x="622" y="191"/>
                </a:lnTo>
                <a:lnTo>
                  <a:pt x="622" y="172"/>
                </a:lnTo>
                <a:lnTo>
                  <a:pt x="622" y="172"/>
                </a:lnTo>
                <a:lnTo>
                  <a:pt x="615" y="151"/>
                </a:lnTo>
                <a:lnTo>
                  <a:pt x="601" y="125"/>
                </a:lnTo>
                <a:lnTo>
                  <a:pt x="584" y="100"/>
                </a:lnTo>
                <a:lnTo>
                  <a:pt x="563" y="74"/>
                </a:lnTo>
                <a:lnTo>
                  <a:pt x="563" y="74"/>
                </a:lnTo>
                <a:lnTo>
                  <a:pt x="536" y="53"/>
                </a:lnTo>
                <a:lnTo>
                  <a:pt x="508" y="39"/>
                </a:lnTo>
                <a:lnTo>
                  <a:pt x="477" y="25"/>
                </a:lnTo>
                <a:lnTo>
                  <a:pt x="445" y="11"/>
                </a:lnTo>
                <a:lnTo>
                  <a:pt x="445" y="11"/>
                </a:lnTo>
                <a:lnTo>
                  <a:pt x="426" y="11"/>
                </a:lnTo>
                <a:lnTo>
                  <a:pt x="426" y="11"/>
                </a:lnTo>
                <a:lnTo>
                  <a:pt x="419" y="11"/>
                </a:lnTo>
                <a:lnTo>
                  <a:pt x="414" y="7"/>
                </a:lnTo>
                <a:lnTo>
                  <a:pt x="410" y="0"/>
                </a:lnTo>
                <a:lnTo>
                  <a:pt x="410" y="0"/>
                </a:lnTo>
                <a:lnTo>
                  <a:pt x="338" y="0"/>
                </a:lnTo>
                <a:lnTo>
                  <a:pt x="338" y="0"/>
                </a:lnTo>
                <a:lnTo>
                  <a:pt x="300" y="0"/>
                </a:lnTo>
                <a:lnTo>
                  <a:pt x="300" y="0"/>
                </a:lnTo>
                <a:lnTo>
                  <a:pt x="300" y="0"/>
                </a:lnTo>
                <a:lnTo>
                  <a:pt x="284" y="0"/>
                </a:lnTo>
                <a:lnTo>
                  <a:pt x="284" y="0"/>
                </a:lnTo>
                <a:lnTo>
                  <a:pt x="249" y="0"/>
                </a:lnTo>
                <a:lnTo>
                  <a:pt x="249" y="0"/>
                </a:lnTo>
                <a:lnTo>
                  <a:pt x="247" y="4"/>
                </a:lnTo>
                <a:lnTo>
                  <a:pt x="242" y="7"/>
                </a:lnTo>
                <a:lnTo>
                  <a:pt x="233" y="11"/>
                </a:lnTo>
                <a:lnTo>
                  <a:pt x="207" y="18"/>
                </a:lnTo>
                <a:lnTo>
                  <a:pt x="207" y="18"/>
                </a:lnTo>
                <a:lnTo>
                  <a:pt x="198" y="18"/>
                </a:lnTo>
                <a:lnTo>
                  <a:pt x="198" y="18"/>
                </a:lnTo>
                <a:lnTo>
                  <a:pt x="196" y="21"/>
                </a:lnTo>
                <a:lnTo>
                  <a:pt x="193" y="25"/>
                </a:lnTo>
                <a:lnTo>
                  <a:pt x="189" y="28"/>
                </a:lnTo>
                <a:lnTo>
                  <a:pt x="184" y="30"/>
                </a:lnTo>
                <a:lnTo>
                  <a:pt x="184" y="30"/>
                </a:lnTo>
                <a:lnTo>
                  <a:pt x="184" y="30"/>
                </a:lnTo>
                <a:lnTo>
                  <a:pt x="170" y="30"/>
                </a:lnTo>
                <a:lnTo>
                  <a:pt x="165" y="32"/>
                </a:lnTo>
                <a:lnTo>
                  <a:pt x="165" y="37"/>
                </a:lnTo>
                <a:lnTo>
                  <a:pt x="165" y="37"/>
                </a:lnTo>
                <a:lnTo>
                  <a:pt x="156" y="37"/>
                </a:lnTo>
                <a:lnTo>
                  <a:pt x="156" y="37"/>
                </a:lnTo>
                <a:lnTo>
                  <a:pt x="156" y="37"/>
                </a:lnTo>
                <a:lnTo>
                  <a:pt x="154" y="37"/>
                </a:lnTo>
                <a:lnTo>
                  <a:pt x="151" y="39"/>
                </a:lnTo>
                <a:lnTo>
                  <a:pt x="147" y="44"/>
                </a:lnTo>
                <a:lnTo>
                  <a:pt x="140" y="44"/>
                </a:lnTo>
                <a:lnTo>
                  <a:pt x="140" y="44"/>
                </a:lnTo>
                <a:lnTo>
                  <a:pt x="135" y="46"/>
                </a:lnTo>
                <a:lnTo>
                  <a:pt x="130" y="49"/>
                </a:lnTo>
                <a:lnTo>
                  <a:pt x="123" y="49"/>
                </a:lnTo>
                <a:lnTo>
                  <a:pt x="123" y="49"/>
                </a:lnTo>
                <a:lnTo>
                  <a:pt x="123" y="49"/>
                </a:lnTo>
                <a:lnTo>
                  <a:pt x="109" y="62"/>
                </a:lnTo>
                <a:lnTo>
                  <a:pt x="102" y="65"/>
                </a:lnTo>
                <a:lnTo>
                  <a:pt x="95" y="65"/>
                </a:lnTo>
                <a:lnTo>
                  <a:pt x="95" y="65"/>
                </a:lnTo>
                <a:lnTo>
                  <a:pt x="91" y="72"/>
                </a:lnTo>
                <a:lnTo>
                  <a:pt x="84" y="79"/>
                </a:lnTo>
                <a:lnTo>
                  <a:pt x="79" y="86"/>
                </a:lnTo>
                <a:lnTo>
                  <a:pt x="70" y="90"/>
                </a:lnTo>
                <a:lnTo>
                  <a:pt x="70" y="90"/>
                </a:lnTo>
                <a:lnTo>
                  <a:pt x="70" y="100"/>
                </a:lnTo>
                <a:lnTo>
                  <a:pt x="67" y="107"/>
                </a:lnTo>
                <a:lnTo>
                  <a:pt x="56" y="123"/>
                </a:lnTo>
                <a:lnTo>
                  <a:pt x="56" y="123"/>
                </a:lnTo>
                <a:lnTo>
                  <a:pt x="51" y="125"/>
                </a:lnTo>
                <a:lnTo>
                  <a:pt x="47" y="132"/>
                </a:lnTo>
                <a:lnTo>
                  <a:pt x="44" y="139"/>
                </a:lnTo>
                <a:lnTo>
                  <a:pt x="44" y="139"/>
                </a:lnTo>
                <a:lnTo>
                  <a:pt x="42" y="139"/>
                </a:lnTo>
                <a:lnTo>
                  <a:pt x="40" y="142"/>
                </a:lnTo>
                <a:lnTo>
                  <a:pt x="37" y="144"/>
                </a:lnTo>
                <a:lnTo>
                  <a:pt x="37" y="144"/>
                </a:lnTo>
                <a:lnTo>
                  <a:pt x="21" y="174"/>
                </a:lnTo>
                <a:lnTo>
                  <a:pt x="12" y="205"/>
                </a:lnTo>
                <a:lnTo>
                  <a:pt x="5" y="237"/>
                </a:lnTo>
                <a:lnTo>
                  <a:pt x="0" y="272"/>
                </a:lnTo>
                <a:lnTo>
                  <a:pt x="0" y="272"/>
                </a:lnTo>
                <a:lnTo>
                  <a:pt x="0" y="272"/>
                </a:lnTo>
                <a:lnTo>
                  <a:pt x="2" y="272"/>
                </a:lnTo>
                <a:lnTo>
                  <a:pt x="2" y="272"/>
                </a:lnTo>
                <a:lnTo>
                  <a:pt x="2" y="263"/>
                </a:lnTo>
                <a:lnTo>
                  <a:pt x="2" y="263"/>
                </a:lnTo>
                <a:lnTo>
                  <a:pt x="2" y="263"/>
                </a:lnTo>
                <a:lnTo>
                  <a:pt x="26" y="230"/>
                </a:lnTo>
                <a:lnTo>
                  <a:pt x="54" y="200"/>
                </a:lnTo>
                <a:lnTo>
                  <a:pt x="81" y="170"/>
                </a:lnTo>
                <a:lnTo>
                  <a:pt x="98" y="156"/>
                </a:lnTo>
                <a:lnTo>
                  <a:pt x="112" y="144"/>
                </a:lnTo>
                <a:lnTo>
                  <a:pt x="112" y="144"/>
                </a:lnTo>
                <a:lnTo>
                  <a:pt x="133" y="132"/>
                </a:lnTo>
                <a:lnTo>
                  <a:pt x="151" y="123"/>
                </a:lnTo>
                <a:lnTo>
                  <a:pt x="156" y="123"/>
                </a:lnTo>
                <a:lnTo>
                  <a:pt x="156" y="123"/>
                </a:lnTo>
                <a:lnTo>
                  <a:pt x="161" y="123"/>
                </a:lnTo>
                <a:lnTo>
                  <a:pt x="165" y="121"/>
                </a:lnTo>
                <a:lnTo>
                  <a:pt x="175" y="109"/>
                </a:lnTo>
                <a:lnTo>
                  <a:pt x="175" y="109"/>
                </a:lnTo>
                <a:lnTo>
                  <a:pt x="175" y="109"/>
                </a:lnTo>
                <a:lnTo>
                  <a:pt x="186" y="107"/>
                </a:lnTo>
                <a:lnTo>
                  <a:pt x="193" y="104"/>
                </a:lnTo>
                <a:lnTo>
                  <a:pt x="198" y="104"/>
                </a:lnTo>
                <a:lnTo>
                  <a:pt x="198" y="104"/>
                </a:lnTo>
                <a:lnTo>
                  <a:pt x="207" y="95"/>
                </a:lnTo>
                <a:lnTo>
                  <a:pt x="214" y="90"/>
                </a:lnTo>
                <a:lnTo>
                  <a:pt x="219" y="86"/>
                </a:lnTo>
                <a:lnTo>
                  <a:pt x="226" y="86"/>
                </a:lnTo>
                <a:lnTo>
                  <a:pt x="226" y="86"/>
                </a:lnTo>
                <a:lnTo>
                  <a:pt x="233" y="74"/>
                </a:lnTo>
                <a:lnTo>
                  <a:pt x="233" y="74"/>
                </a:lnTo>
                <a:lnTo>
                  <a:pt x="244" y="65"/>
                </a:lnTo>
                <a:lnTo>
                  <a:pt x="247" y="62"/>
                </a:lnTo>
                <a:lnTo>
                  <a:pt x="249" y="60"/>
                </a:lnTo>
                <a:lnTo>
                  <a:pt x="249" y="60"/>
                </a:lnTo>
                <a:lnTo>
                  <a:pt x="249" y="44"/>
                </a:lnTo>
                <a:lnTo>
                  <a:pt x="249" y="4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p:cNvSpPr>
          <p:nvPr/>
        </p:nvSpPr>
        <p:spPr bwMode="auto">
          <a:xfrm>
            <a:off x="1196975" y="5291138"/>
            <a:ext cx="1446213" cy="1466850"/>
          </a:xfrm>
          <a:custGeom>
            <a:avLst/>
            <a:gdLst>
              <a:gd name="T0" fmla="*/ 874 w 911"/>
              <a:gd name="T1" fmla="*/ 312 h 924"/>
              <a:gd name="T2" fmla="*/ 820 w 911"/>
              <a:gd name="T3" fmla="*/ 265 h 924"/>
              <a:gd name="T4" fmla="*/ 760 w 911"/>
              <a:gd name="T5" fmla="*/ 242 h 924"/>
              <a:gd name="T6" fmla="*/ 706 w 911"/>
              <a:gd name="T7" fmla="*/ 237 h 924"/>
              <a:gd name="T8" fmla="*/ 613 w 911"/>
              <a:gd name="T9" fmla="*/ 207 h 924"/>
              <a:gd name="T10" fmla="*/ 597 w 911"/>
              <a:gd name="T11" fmla="*/ 198 h 924"/>
              <a:gd name="T12" fmla="*/ 576 w 911"/>
              <a:gd name="T13" fmla="*/ 188 h 924"/>
              <a:gd name="T14" fmla="*/ 564 w 911"/>
              <a:gd name="T15" fmla="*/ 167 h 924"/>
              <a:gd name="T16" fmla="*/ 538 w 911"/>
              <a:gd name="T17" fmla="*/ 137 h 924"/>
              <a:gd name="T18" fmla="*/ 513 w 911"/>
              <a:gd name="T19" fmla="*/ 79 h 924"/>
              <a:gd name="T20" fmla="*/ 503 w 911"/>
              <a:gd name="T21" fmla="*/ 16 h 924"/>
              <a:gd name="T22" fmla="*/ 501 w 911"/>
              <a:gd name="T23" fmla="*/ 4 h 924"/>
              <a:gd name="T24" fmla="*/ 476 w 911"/>
              <a:gd name="T25" fmla="*/ 11 h 924"/>
              <a:gd name="T26" fmla="*/ 410 w 911"/>
              <a:gd name="T27" fmla="*/ 42 h 924"/>
              <a:gd name="T28" fmla="*/ 345 w 911"/>
              <a:gd name="T29" fmla="*/ 56 h 924"/>
              <a:gd name="T30" fmla="*/ 296 w 911"/>
              <a:gd name="T31" fmla="*/ 56 h 924"/>
              <a:gd name="T32" fmla="*/ 226 w 911"/>
              <a:gd name="T33" fmla="*/ 37 h 924"/>
              <a:gd name="T34" fmla="*/ 215 w 911"/>
              <a:gd name="T35" fmla="*/ 149 h 924"/>
              <a:gd name="T36" fmla="*/ 208 w 911"/>
              <a:gd name="T37" fmla="*/ 188 h 924"/>
              <a:gd name="T38" fmla="*/ 196 w 911"/>
              <a:gd name="T39" fmla="*/ 200 h 924"/>
              <a:gd name="T40" fmla="*/ 184 w 911"/>
              <a:gd name="T41" fmla="*/ 205 h 924"/>
              <a:gd name="T42" fmla="*/ 159 w 911"/>
              <a:gd name="T43" fmla="*/ 207 h 924"/>
              <a:gd name="T44" fmla="*/ 124 w 911"/>
              <a:gd name="T45" fmla="*/ 300 h 924"/>
              <a:gd name="T46" fmla="*/ 108 w 911"/>
              <a:gd name="T47" fmla="*/ 342 h 924"/>
              <a:gd name="T48" fmla="*/ 96 w 911"/>
              <a:gd name="T49" fmla="*/ 358 h 924"/>
              <a:gd name="T50" fmla="*/ 68 w 911"/>
              <a:gd name="T51" fmla="*/ 396 h 924"/>
              <a:gd name="T52" fmla="*/ 0 w 911"/>
              <a:gd name="T53" fmla="*/ 468 h 924"/>
              <a:gd name="T54" fmla="*/ 0 w 911"/>
              <a:gd name="T55" fmla="*/ 482 h 924"/>
              <a:gd name="T56" fmla="*/ 10 w 911"/>
              <a:gd name="T57" fmla="*/ 505 h 924"/>
              <a:gd name="T58" fmla="*/ 17 w 911"/>
              <a:gd name="T59" fmla="*/ 547 h 924"/>
              <a:gd name="T60" fmla="*/ 21 w 911"/>
              <a:gd name="T61" fmla="*/ 589 h 924"/>
              <a:gd name="T62" fmla="*/ 49 w 911"/>
              <a:gd name="T63" fmla="*/ 649 h 924"/>
              <a:gd name="T64" fmla="*/ 101 w 911"/>
              <a:gd name="T65" fmla="*/ 698 h 924"/>
              <a:gd name="T66" fmla="*/ 110 w 911"/>
              <a:gd name="T67" fmla="*/ 708 h 924"/>
              <a:gd name="T68" fmla="*/ 147 w 911"/>
              <a:gd name="T69" fmla="*/ 724 h 924"/>
              <a:gd name="T70" fmla="*/ 231 w 911"/>
              <a:gd name="T71" fmla="*/ 740 h 924"/>
              <a:gd name="T72" fmla="*/ 266 w 911"/>
              <a:gd name="T73" fmla="*/ 745 h 924"/>
              <a:gd name="T74" fmla="*/ 313 w 911"/>
              <a:gd name="T75" fmla="*/ 761 h 924"/>
              <a:gd name="T76" fmla="*/ 357 w 911"/>
              <a:gd name="T77" fmla="*/ 791 h 924"/>
              <a:gd name="T78" fmla="*/ 424 w 911"/>
              <a:gd name="T79" fmla="*/ 885 h 924"/>
              <a:gd name="T80" fmla="*/ 450 w 911"/>
              <a:gd name="T81" fmla="*/ 873 h 924"/>
              <a:gd name="T82" fmla="*/ 501 w 911"/>
              <a:gd name="T83" fmla="*/ 736 h 924"/>
              <a:gd name="T84" fmla="*/ 552 w 911"/>
              <a:gd name="T85" fmla="*/ 666 h 924"/>
              <a:gd name="T86" fmla="*/ 597 w 911"/>
              <a:gd name="T87" fmla="*/ 631 h 924"/>
              <a:gd name="T88" fmla="*/ 625 w 911"/>
              <a:gd name="T89" fmla="*/ 621 h 924"/>
              <a:gd name="T90" fmla="*/ 636 w 911"/>
              <a:gd name="T91" fmla="*/ 614 h 924"/>
              <a:gd name="T92" fmla="*/ 662 w 911"/>
              <a:gd name="T93" fmla="*/ 607 h 924"/>
              <a:gd name="T94" fmla="*/ 690 w 911"/>
              <a:gd name="T95" fmla="*/ 603 h 924"/>
              <a:gd name="T96" fmla="*/ 753 w 911"/>
              <a:gd name="T97" fmla="*/ 596 h 924"/>
              <a:gd name="T98" fmla="*/ 809 w 911"/>
              <a:gd name="T99" fmla="*/ 573 h 924"/>
              <a:gd name="T100" fmla="*/ 853 w 911"/>
              <a:gd name="T101" fmla="*/ 538 h 924"/>
              <a:gd name="T102" fmla="*/ 883 w 911"/>
              <a:gd name="T103" fmla="*/ 491 h 924"/>
              <a:gd name="T104" fmla="*/ 899 w 911"/>
              <a:gd name="T105" fmla="*/ 437 h 924"/>
              <a:gd name="T106" fmla="*/ 899 w 911"/>
              <a:gd name="T107" fmla="*/ 363 h 924"/>
              <a:gd name="T108" fmla="*/ 904 w 911"/>
              <a:gd name="T109" fmla="*/ 354 h 924"/>
              <a:gd name="T110" fmla="*/ 888 w 911"/>
              <a:gd name="T111" fmla="*/ 333 h 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11" h="924">
                <a:moveTo>
                  <a:pt x="888" y="333"/>
                </a:moveTo>
                <a:lnTo>
                  <a:pt x="888" y="333"/>
                </a:lnTo>
                <a:lnTo>
                  <a:pt x="874" y="312"/>
                </a:lnTo>
                <a:lnTo>
                  <a:pt x="855" y="295"/>
                </a:lnTo>
                <a:lnTo>
                  <a:pt x="839" y="279"/>
                </a:lnTo>
                <a:lnTo>
                  <a:pt x="820" y="265"/>
                </a:lnTo>
                <a:lnTo>
                  <a:pt x="802" y="256"/>
                </a:lnTo>
                <a:lnTo>
                  <a:pt x="781" y="247"/>
                </a:lnTo>
                <a:lnTo>
                  <a:pt x="760" y="242"/>
                </a:lnTo>
                <a:lnTo>
                  <a:pt x="739" y="240"/>
                </a:lnTo>
                <a:lnTo>
                  <a:pt x="739" y="240"/>
                </a:lnTo>
                <a:lnTo>
                  <a:pt x="706" y="237"/>
                </a:lnTo>
                <a:lnTo>
                  <a:pt x="671" y="230"/>
                </a:lnTo>
                <a:lnTo>
                  <a:pt x="641" y="221"/>
                </a:lnTo>
                <a:lnTo>
                  <a:pt x="613" y="207"/>
                </a:lnTo>
                <a:lnTo>
                  <a:pt x="613" y="207"/>
                </a:lnTo>
                <a:lnTo>
                  <a:pt x="599" y="200"/>
                </a:lnTo>
                <a:lnTo>
                  <a:pt x="597" y="198"/>
                </a:lnTo>
                <a:lnTo>
                  <a:pt x="594" y="191"/>
                </a:lnTo>
                <a:lnTo>
                  <a:pt x="587" y="191"/>
                </a:lnTo>
                <a:lnTo>
                  <a:pt x="576" y="188"/>
                </a:lnTo>
                <a:lnTo>
                  <a:pt x="569" y="172"/>
                </a:lnTo>
                <a:lnTo>
                  <a:pt x="569" y="172"/>
                </a:lnTo>
                <a:lnTo>
                  <a:pt x="564" y="167"/>
                </a:lnTo>
                <a:lnTo>
                  <a:pt x="564" y="167"/>
                </a:lnTo>
                <a:lnTo>
                  <a:pt x="550" y="151"/>
                </a:lnTo>
                <a:lnTo>
                  <a:pt x="538" y="137"/>
                </a:lnTo>
                <a:lnTo>
                  <a:pt x="529" y="119"/>
                </a:lnTo>
                <a:lnTo>
                  <a:pt x="520" y="100"/>
                </a:lnTo>
                <a:lnTo>
                  <a:pt x="513" y="79"/>
                </a:lnTo>
                <a:lnTo>
                  <a:pt x="508" y="60"/>
                </a:lnTo>
                <a:lnTo>
                  <a:pt x="506" y="37"/>
                </a:lnTo>
                <a:lnTo>
                  <a:pt x="503" y="16"/>
                </a:lnTo>
                <a:lnTo>
                  <a:pt x="503" y="16"/>
                </a:lnTo>
                <a:lnTo>
                  <a:pt x="503" y="9"/>
                </a:lnTo>
                <a:lnTo>
                  <a:pt x="501" y="4"/>
                </a:lnTo>
                <a:lnTo>
                  <a:pt x="494" y="0"/>
                </a:lnTo>
                <a:lnTo>
                  <a:pt x="494" y="0"/>
                </a:lnTo>
                <a:lnTo>
                  <a:pt x="476" y="11"/>
                </a:lnTo>
                <a:lnTo>
                  <a:pt x="455" y="23"/>
                </a:lnTo>
                <a:lnTo>
                  <a:pt x="434" y="35"/>
                </a:lnTo>
                <a:lnTo>
                  <a:pt x="410" y="42"/>
                </a:lnTo>
                <a:lnTo>
                  <a:pt x="389" y="49"/>
                </a:lnTo>
                <a:lnTo>
                  <a:pt x="368" y="53"/>
                </a:lnTo>
                <a:lnTo>
                  <a:pt x="345" y="56"/>
                </a:lnTo>
                <a:lnTo>
                  <a:pt x="324" y="58"/>
                </a:lnTo>
                <a:lnTo>
                  <a:pt x="324" y="58"/>
                </a:lnTo>
                <a:lnTo>
                  <a:pt x="296" y="56"/>
                </a:lnTo>
                <a:lnTo>
                  <a:pt x="268" y="51"/>
                </a:lnTo>
                <a:lnTo>
                  <a:pt x="240" y="42"/>
                </a:lnTo>
                <a:lnTo>
                  <a:pt x="226" y="37"/>
                </a:lnTo>
                <a:lnTo>
                  <a:pt x="215" y="30"/>
                </a:lnTo>
                <a:lnTo>
                  <a:pt x="215" y="149"/>
                </a:lnTo>
                <a:lnTo>
                  <a:pt x="215" y="149"/>
                </a:lnTo>
                <a:lnTo>
                  <a:pt x="215" y="172"/>
                </a:lnTo>
                <a:lnTo>
                  <a:pt x="208" y="188"/>
                </a:lnTo>
                <a:lnTo>
                  <a:pt x="208" y="188"/>
                </a:lnTo>
                <a:lnTo>
                  <a:pt x="205" y="191"/>
                </a:lnTo>
                <a:lnTo>
                  <a:pt x="203" y="195"/>
                </a:lnTo>
                <a:lnTo>
                  <a:pt x="196" y="200"/>
                </a:lnTo>
                <a:lnTo>
                  <a:pt x="189" y="200"/>
                </a:lnTo>
                <a:lnTo>
                  <a:pt x="189" y="200"/>
                </a:lnTo>
                <a:lnTo>
                  <a:pt x="184" y="205"/>
                </a:lnTo>
                <a:lnTo>
                  <a:pt x="177" y="207"/>
                </a:lnTo>
                <a:lnTo>
                  <a:pt x="159" y="207"/>
                </a:lnTo>
                <a:lnTo>
                  <a:pt x="159" y="207"/>
                </a:lnTo>
                <a:lnTo>
                  <a:pt x="159" y="207"/>
                </a:lnTo>
                <a:lnTo>
                  <a:pt x="136" y="270"/>
                </a:lnTo>
                <a:lnTo>
                  <a:pt x="124" y="300"/>
                </a:lnTo>
                <a:lnTo>
                  <a:pt x="110" y="326"/>
                </a:lnTo>
                <a:lnTo>
                  <a:pt x="110" y="326"/>
                </a:lnTo>
                <a:lnTo>
                  <a:pt x="108" y="342"/>
                </a:lnTo>
                <a:lnTo>
                  <a:pt x="108" y="342"/>
                </a:lnTo>
                <a:lnTo>
                  <a:pt x="101" y="354"/>
                </a:lnTo>
                <a:lnTo>
                  <a:pt x="96" y="358"/>
                </a:lnTo>
                <a:lnTo>
                  <a:pt x="89" y="363"/>
                </a:lnTo>
                <a:lnTo>
                  <a:pt x="89" y="363"/>
                </a:lnTo>
                <a:lnTo>
                  <a:pt x="68" y="396"/>
                </a:lnTo>
                <a:lnTo>
                  <a:pt x="47" y="426"/>
                </a:lnTo>
                <a:lnTo>
                  <a:pt x="26" y="449"/>
                </a:lnTo>
                <a:lnTo>
                  <a:pt x="0" y="468"/>
                </a:lnTo>
                <a:lnTo>
                  <a:pt x="0" y="468"/>
                </a:lnTo>
                <a:lnTo>
                  <a:pt x="0" y="468"/>
                </a:lnTo>
                <a:lnTo>
                  <a:pt x="0" y="482"/>
                </a:lnTo>
                <a:lnTo>
                  <a:pt x="10" y="482"/>
                </a:lnTo>
                <a:lnTo>
                  <a:pt x="10" y="505"/>
                </a:lnTo>
                <a:lnTo>
                  <a:pt x="10" y="505"/>
                </a:lnTo>
                <a:lnTo>
                  <a:pt x="14" y="519"/>
                </a:lnTo>
                <a:lnTo>
                  <a:pt x="17" y="531"/>
                </a:lnTo>
                <a:lnTo>
                  <a:pt x="17" y="547"/>
                </a:lnTo>
                <a:lnTo>
                  <a:pt x="17" y="547"/>
                </a:lnTo>
                <a:lnTo>
                  <a:pt x="19" y="568"/>
                </a:lnTo>
                <a:lnTo>
                  <a:pt x="21" y="589"/>
                </a:lnTo>
                <a:lnTo>
                  <a:pt x="28" y="610"/>
                </a:lnTo>
                <a:lnTo>
                  <a:pt x="38" y="631"/>
                </a:lnTo>
                <a:lnTo>
                  <a:pt x="49" y="649"/>
                </a:lnTo>
                <a:lnTo>
                  <a:pt x="63" y="668"/>
                </a:lnTo>
                <a:lnTo>
                  <a:pt x="80" y="684"/>
                </a:lnTo>
                <a:lnTo>
                  <a:pt x="101" y="698"/>
                </a:lnTo>
                <a:lnTo>
                  <a:pt x="101" y="698"/>
                </a:lnTo>
                <a:lnTo>
                  <a:pt x="105" y="703"/>
                </a:lnTo>
                <a:lnTo>
                  <a:pt x="110" y="708"/>
                </a:lnTo>
                <a:lnTo>
                  <a:pt x="119" y="712"/>
                </a:lnTo>
                <a:lnTo>
                  <a:pt x="119" y="712"/>
                </a:lnTo>
                <a:lnTo>
                  <a:pt x="147" y="724"/>
                </a:lnTo>
                <a:lnTo>
                  <a:pt x="175" y="733"/>
                </a:lnTo>
                <a:lnTo>
                  <a:pt x="201" y="740"/>
                </a:lnTo>
                <a:lnTo>
                  <a:pt x="231" y="740"/>
                </a:lnTo>
                <a:lnTo>
                  <a:pt x="231" y="740"/>
                </a:lnTo>
                <a:lnTo>
                  <a:pt x="247" y="743"/>
                </a:lnTo>
                <a:lnTo>
                  <a:pt x="266" y="745"/>
                </a:lnTo>
                <a:lnTo>
                  <a:pt x="282" y="750"/>
                </a:lnTo>
                <a:lnTo>
                  <a:pt x="296" y="754"/>
                </a:lnTo>
                <a:lnTo>
                  <a:pt x="313" y="761"/>
                </a:lnTo>
                <a:lnTo>
                  <a:pt x="329" y="770"/>
                </a:lnTo>
                <a:lnTo>
                  <a:pt x="343" y="780"/>
                </a:lnTo>
                <a:lnTo>
                  <a:pt x="357" y="791"/>
                </a:lnTo>
                <a:lnTo>
                  <a:pt x="382" y="817"/>
                </a:lnTo>
                <a:lnTo>
                  <a:pt x="406" y="850"/>
                </a:lnTo>
                <a:lnTo>
                  <a:pt x="424" y="885"/>
                </a:lnTo>
                <a:lnTo>
                  <a:pt x="441" y="924"/>
                </a:lnTo>
                <a:lnTo>
                  <a:pt x="441" y="924"/>
                </a:lnTo>
                <a:lnTo>
                  <a:pt x="450" y="873"/>
                </a:lnTo>
                <a:lnTo>
                  <a:pt x="464" y="824"/>
                </a:lnTo>
                <a:lnTo>
                  <a:pt x="480" y="777"/>
                </a:lnTo>
                <a:lnTo>
                  <a:pt x="501" y="736"/>
                </a:lnTo>
                <a:lnTo>
                  <a:pt x="524" y="698"/>
                </a:lnTo>
                <a:lnTo>
                  <a:pt x="538" y="682"/>
                </a:lnTo>
                <a:lnTo>
                  <a:pt x="552" y="666"/>
                </a:lnTo>
                <a:lnTo>
                  <a:pt x="566" y="654"/>
                </a:lnTo>
                <a:lnTo>
                  <a:pt x="583" y="640"/>
                </a:lnTo>
                <a:lnTo>
                  <a:pt x="597" y="631"/>
                </a:lnTo>
                <a:lnTo>
                  <a:pt x="613" y="621"/>
                </a:lnTo>
                <a:lnTo>
                  <a:pt x="613" y="621"/>
                </a:lnTo>
                <a:lnTo>
                  <a:pt x="625" y="621"/>
                </a:lnTo>
                <a:lnTo>
                  <a:pt x="629" y="619"/>
                </a:lnTo>
                <a:lnTo>
                  <a:pt x="636" y="614"/>
                </a:lnTo>
                <a:lnTo>
                  <a:pt x="636" y="614"/>
                </a:lnTo>
                <a:lnTo>
                  <a:pt x="653" y="614"/>
                </a:lnTo>
                <a:lnTo>
                  <a:pt x="653" y="614"/>
                </a:lnTo>
                <a:lnTo>
                  <a:pt x="662" y="607"/>
                </a:lnTo>
                <a:lnTo>
                  <a:pt x="671" y="605"/>
                </a:lnTo>
                <a:lnTo>
                  <a:pt x="690" y="603"/>
                </a:lnTo>
                <a:lnTo>
                  <a:pt x="690" y="603"/>
                </a:lnTo>
                <a:lnTo>
                  <a:pt x="711" y="603"/>
                </a:lnTo>
                <a:lnTo>
                  <a:pt x="732" y="598"/>
                </a:lnTo>
                <a:lnTo>
                  <a:pt x="753" y="596"/>
                </a:lnTo>
                <a:lnTo>
                  <a:pt x="771" y="589"/>
                </a:lnTo>
                <a:lnTo>
                  <a:pt x="790" y="582"/>
                </a:lnTo>
                <a:lnTo>
                  <a:pt x="809" y="573"/>
                </a:lnTo>
                <a:lnTo>
                  <a:pt x="825" y="561"/>
                </a:lnTo>
                <a:lnTo>
                  <a:pt x="839" y="549"/>
                </a:lnTo>
                <a:lnTo>
                  <a:pt x="853" y="538"/>
                </a:lnTo>
                <a:lnTo>
                  <a:pt x="864" y="524"/>
                </a:lnTo>
                <a:lnTo>
                  <a:pt x="876" y="507"/>
                </a:lnTo>
                <a:lnTo>
                  <a:pt x="883" y="491"/>
                </a:lnTo>
                <a:lnTo>
                  <a:pt x="890" y="475"/>
                </a:lnTo>
                <a:lnTo>
                  <a:pt x="897" y="456"/>
                </a:lnTo>
                <a:lnTo>
                  <a:pt x="899" y="437"/>
                </a:lnTo>
                <a:lnTo>
                  <a:pt x="899" y="419"/>
                </a:lnTo>
                <a:lnTo>
                  <a:pt x="899" y="419"/>
                </a:lnTo>
                <a:lnTo>
                  <a:pt x="899" y="363"/>
                </a:lnTo>
                <a:lnTo>
                  <a:pt x="911" y="358"/>
                </a:lnTo>
                <a:lnTo>
                  <a:pt x="911" y="358"/>
                </a:lnTo>
                <a:lnTo>
                  <a:pt x="904" y="354"/>
                </a:lnTo>
                <a:lnTo>
                  <a:pt x="899" y="347"/>
                </a:lnTo>
                <a:lnTo>
                  <a:pt x="895" y="340"/>
                </a:lnTo>
                <a:lnTo>
                  <a:pt x="888" y="333"/>
                </a:lnTo>
                <a:lnTo>
                  <a:pt x="888" y="333"/>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1196975" y="3763963"/>
            <a:ext cx="998538" cy="425450"/>
          </a:xfrm>
          <a:custGeom>
            <a:avLst/>
            <a:gdLst>
              <a:gd name="T0" fmla="*/ 282 w 629"/>
              <a:gd name="T1" fmla="*/ 37 h 268"/>
              <a:gd name="T2" fmla="*/ 292 w 629"/>
              <a:gd name="T3" fmla="*/ 54 h 268"/>
              <a:gd name="T4" fmla="*/ 382 w 629"/>
              <a:gd name="T5" fmla="*/ 135 h 268"/>
              <a:gd name="T6" fmla="*/ 417 w 629"/>
              <a:gd name="T7" fmla="*/ 163 h 268"/>
              <a:gd name="T8" fmla="*/ 441 w 629"/>
              <a:gd name="T9" fmla="*/ 170 h 268"/>
              <a:gd name="T10" fmla="*/ 464 w 629"/>
              <a:gd name="T11" fmla="*/ 191 h 268"/>
              <a:gd name="T12" fmla="*/ 483 w 629"/>
              <a:gd name="T13" fmla="*/ 196 h 268"/>
              <a:gd name="T14" fmla="*/ 494 w 629"/>
              <a:gd name="T15" fmla="*/ 203 h 268"/>
              <a:gd name="T16" fmla="*/ 527 w 629"/>
              <a:gd name="T17" fmla="*/ 210 h 268"/>
              <a:gd name="T18" fmla="*/ 541 w 629"/>
              <a:gd name="T19" fmla="*/ 219 h 268"/>
              <a:gd name="T20" fmla="*/ 555 w 629"/>
              <a:gd name="T21" fmla="*/ 221 h 268"/>
              <a:gd name="T22" fmla="*/ 629 w 629"/>
              <a:gd name="T23" fmla="*/ 231 h 268"/>
              <a:gd name="T24" fmla="*/ 625 w 629"/>
              <a:gd name="T25" fmla="*/ 198 h 268"/>
              <a:gd name="T26" fmla="*/ 618 w 629"/>
              <a:gd name="T27" fmla="*/ 168 h 268"/>
              <a:gd name="T28" fmla="*/ 613 w 629"/>
              <a:gd name="T29" fmla="*/ 161 h 268"/>
              <a:gd name="T30" fmla="*/ 613 w 629"/>
              <a:gd name="T31" fmla="*/ 144 h 268"/>
              <a:gd name="T32" fmla="*/ 604 w 629"/>
              <a:gd name="T33" fmla="*/ 128 h 268"/>
              <a:gd name="T34" fmla="*/ 597 w 629"/>
              <a:gd name="T35" fmla="*/ 119 h 268"/>
              <a:gd name="T36" fmla="*/ 580 w 629"/>
              <a:gd name="T37" fmla="*/ 98 h 268"/>
              <a:gd name="T38" fmla="*/ 564 w 629"/>
              <a:gd name="T39" fmla="*/ 82 h 268"/>
              <a:gd name="T40" fmla="*/ 494 w 629"/>
              <a:gd name="T41" fmla="*/ 28 h 268"/>
              <a:gd name="T42" fmla="*/ 406 w 629"/>
              <a:gd name="T43" fmla="*/ 2 h 268"/>
              <a:gd name="T44" fmla="*/ 336 w 629"/>
              <a:gd name="T45" fmla="*/ 0 h 268"/>
              <a:gd name="T46" fmla="*/ 301 w 629"/>
              <a:gd name="T47" fmla="*/ 0 h 268"/>
              <a:gd name="T48" fmla="*/ 245 w 629"/>
              <a:gd name="T49" fmla="*/ 7 h 268"/>
              <a:gd name="T50" fmla="*/ 208 w 629"/>
              <a:gd name="T51" fmla="*/ 16 h 268"/>
              <a:gd name="T52" fmla="*/ 189 w 629"/>
              <a:gd name="T53" fmla="*/ 19 h 268"/>
              <a:gd name="T54" fmla="*/ 157 w 629"/>
              <a:gd name="T55" fmla="*/ 30 h 268"/>
              <a:gd name="T56" fmla="*/ 140 w 629"/>
              <a:gd name="T57" fmla="*/ 42 h 268"/>
              <a:gd name="T58" fmla="*/ 129 w 629"/>
              <a:gd name="T59" fmla="*/ 49 h 268"/>
              <a:gd name="T60" fmla="*/ 110 w 629"/>
              <a:gd name="T61" fmla="*/ 58 h 268"/>
              <a:gd name="T62" fmla="*/ 103 w 629"/>
              <a:gd name="T63" fmla="*/ 72 h 268"/>
              <a:gd name="T64" fmla="*/ 73 w 629"/>
              <a:gd name="T65" fmla="*/ 100 h 268"/>
              <a:gd name="T66" fmla="*/ 31 w 629"/>
              <a:gd name="T67" fmla="*/ 151 h 268"/>
              <a:gd name="T68" fmla="*/ 5 w 629"/>
              <a:gd name="T69" fmla="*/ 219 h 268"/>
              <a:gd name="T70" fmla="*/ 0 w 629"/>
              <a:gd name="T71" fmla="*/ 268 h 268"/>
              <a:gd name="T72" fmla="*/ 0 w 629"/>
              <a:gd name="T73" fmla="*/ 259 h 268"/>
              <a:gd name="T74" fmla="*/ 35 w 629"/>
              <a:gd name="T75" fmla="*/ 219 h 268"/>
              <a:gd name="T76" fmla="*/ 126 w 629"/>
              <a:gd name="T77" fmla="*/ 140 h 268"/>
              <a:gd name="T78" fmla="*/ 175 w 629"/>
              <a:gd name="T79" fmla="*/ 114 h 268"/>
              <a:gd name="T80" fmla="*/ 215 w 629"/>
              <a:gd name="T81" fmla="*/ 93 h 268"/>
              <a:gd name="T82" fmla="*/ 238 w 629"/>
              <a:gd name="T83" fmla="*/ 75 h 268"/>
              <a:gd name="T84" fmla="*/ 243 w 629"/>
              <a:gd name="T85" fmla="*/ 63 h 268"/>
              <a:gd name="T86" fmla="*/ 245 w 629"/>
              <a:gd name="T87" fmla="*/ 56 h 268"/>
              <a:gd name="T88" fmla="*/ 257 w 629"/>
              <a:gd name="T89" fmla="*/ 49 h 268"/>
              <a:gd name="T90" fmla="*/ 257 w 629"/>
              <a:gd name="T91" fmla="*/ 5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9" h="268">
                <a:moveTo>
                  <a:pt x="257" y="56"/>
                </a:moveTo>
                <a:lnTo>
                  <a:pt x="282" y="49"/>
                </a:lnTo>
                <a:lnTo>
                  <a:pt x="282" y="37"/>
                </a:lnTo>
                <a:lnTo>
                  <a:pt x="282" y="37"/>
                </a:lnTo>
                <a:lnTo>
                  <a:pt x="285" y="42"/>
                </a:lnTo>
                <a:lnTo>
                  <a:pt x="292" y="54"/>
                </a:lnTo>
                <a:lnTo>
                  <a:pt x="317" y="82"/>
                </a:lnTo>
                <a:lnTo>
                  <a:pt x="357" y="117"/>
                </a:lnTo>
                <a:lnTo>
                  <a:pt x="382" y="135"/>
                </a:lnTo>
                <a:lnTo>
                  <a:pt x="410" y="156"/>
                </a:lnTo>
                <a:lnTo>
                  <a:pt x="410" y="156"/>
                </a:lnTo>
                <a:lnTo>
                  <a:pt x="417" y="163"/>
                </a:lnTo>
                <a:lnTo>
                  <a:pt x="427" y="165"/>
                </a:lnTo>
                <a:lnTo>
                  <a:pt x="441" y="170"/>
                </a:lnTo>
                <a:lnTo>
                  <a:pt x="441" y="170"/>
                </a:lnTo>
                <a:lnTo>
                  <a:pt x="448" y="182"/>
                </a:lnTo>
                <a:lnTo>
                  <a:pt x="455" y="186"/>
                </a:lnTo>
                <a:lnTo>
                  <a:pt x="464" y="191"/>
                </a:lnTo>
                <a:lnTo>
                  <a:pt x="476" y="191"/>
                </a:lnTo>
                <a:lnTo>
                  <a:pt x="476" y="191"/>
                </a:lnTo>
                <a:lnTo>
                  <a:pt x="483" y="196"/>
                </a:lnTo>
                <a:lnTo>
                  <a:pt x="487" y="200"/>
                </a:lnTo>
                <a:lnTo>
                  <a:pt x="494" y="203"/>
                </a:lnTo>
                <a:lnTo>
                  <a:pt x="494" y="203"/>
                </a:lnTo>
                <a:lnTo>
                  <a:pt x="501" y="205"/>
                </a:lnTo>
                <a:lnTo>
                  <a:pt x="510" y="207"/>
                </a:lnTo>
                <a:lnTo>
                  <a:pt x="527" y="210"/>
                </a:lnTo>
                <a:lnTo>
                  <a:pt x="527" y="210"/>
                </a:lnTo>
                <a:lnTo>
                  <a:pt x="534" y="217"/>
                </a:lnTo>
                <a:lnTo>
                  <a:pt x="541" y="219"/>
                </a:lnTo>
                <a:lnTo>
                  <a:pt x="548" y="221"/>
                </a:lnTo>
                <a:lnTo>
                  <a:pt x="555" y="221"/>
                </a:lnTo>
                <a:lnTo>
                  <a:pt x="555" y="221"/>
                </a:lnTo>
                <a:lnTo>
                  <a:pt x="583" y="228"/>
                </a:lnTo>
                <a:lnTo>
                  <a:pt x="613" y="231"/>
                </a:lnTo>
                <a:lnTo>
                  <a:pt x="629" y="231"/>
                </a:lnTo>
                <a:lnTo>
                  <a:pt x="629" y="231"/>
                </a:lnTo>
                <a:lnTo>
                  <a:pt x="627" y="210"/>
                </a:lnTo>
                <a:lnTo>
                  <a:pt x="625" y="198"/>
                </a:lnTo>
                <a:lnTo>
                  <a:pt x="618" y="189"/>
                </a:lnTo>
                <a:lnTo>
                  <a:pt x="618" y="189"/>
                </a:lnTo>
                <a:lnTo>
                  <a:pt x="618" y="168"/>
                </a:lnTo>
                <a:lnTo>
                  <a:pt x="618" y="168"/>
                </a:lnTo>
                <a:lnTo>
                  <a:pt x="615" y="165"/>
                </a:lnTo>
                <a:lnTo>
                  <a:pt x="613" y="161"/>
                </a:lnTo>
                <a:lnTo>
                  <a:pt x="613" y="156"/>
                </a:lnTo>
                <a:lnTo>
                  <a:pt x="613" y="156"/>
                </a:lnTo>
                <a:lnTo>
                  <a:pt x="613" y="144"/>
                </a:lnTo>
                <a:lnTo>
                  <a:pt x="613" y="144"/>
                </a:lnTo>
                <a:lnTo>
                  <a:pt x="604" y="138"/>
                </a:lnTo>
                <a:lnTo>
                  <a:pt x="604" y="128"/>
                </a:lnTo>
                <a:lnTo>
                  <a:pt x="604" y="128"/>
                </a:lnTo>
                <a:lnTo>
                  <a:pt x="599" y="124"/>
                </a:lnTo>
                <a:lnTo>
                  <a:pt x="597" y="119"/>
                </a:lnTo>
                <a:lnTo>
                  <a:pt x="594" y="114"/>
                </a:lnTo>
                <a:lnTo>
                  <a:pt x="594" y="114"/>
                </a:lnTo>
                <a:lnTo>
                  <a:pt x="580" y="98"/>
                </a:lnTo>
                <a:lnTo>
                  <a:pt x="571" y="89"/>
                </a:lnTo>
                <a:lnTo>
                  <a:pt x="564" y="82"/>
                </a:lnTo>
                <a:lnTo>
                  <a:pt x="564" y="82"/>
                </a:lnTo>
                <a:lnTo>
                  <a:pt x="543" y="61"/>
                </a:lnTo>
                <a:lnTo>
                  <a:pt x="520" y="42"/>
                </a:lnTo>
                <a:lnTo>
                  <a:pt x="494" y="28"/>
                </a:lnTo>
                <a:lnTo>
                  <a:pt x="466" y="16"/>
                </a:lnTo>
                <a:lnTo>
                  <a:pt x="436" y="9"/>
                </a:lnTo>
                <a:lnTo>
                  <a:pt x="406" y="2"/>
                </a:lnTo>
                <a:lnTo>
                  <a:pt x="371" y="0"/>
                </a:lnTo>
                <a:lnTo>
                  <a:pt x="336" y="0"/>
                </a:lnTo>
                <a:lnTo>
                  <a:pt x="336" y="0"/>
                </a:lnTo>
                <a:lnTo>
                  <a:pt x="301" y="0"/>
                </a:lnTo>
                <a:lnTo>
                  <a:pt x="301" y="0"/>
                </a:lnTo>
                <a:lnTo>
                  <a:pt x="301" y="0"/>
                </a:lnTo>
                <a:lnTo>
                  <a:pt x="289" y="0"/>
                </a:lnTo>
                <a:lnTo>
                  <a:pt x="271" y="2"/>
                </a:lnTo>
                <a:lnTo>
                  <a:pt x="245" y="7"/>
                </a:lnTo>
                <a:lnTo>
                  <a:pt x="215" y="16"/>
                </a:lnTo>
                <a:lnTo>
                  <a:pt x="208" y="16"/>
                </a:lnTo>
                <a:lnTo>
                  <a:pt x="208" y="16"/>
                </a:lnTo>
                <a:lnTo>
                  <a:pt x="196" y="19"/>
                </a:lnTo>
                <a:lnTo>
                  <a:pt x="189" y="19"/>
                </a:lnTo>
                <a:lnTo>
                  <a:pt x="189" y="19"/>
                </a:lnTo>
                <a:lnTo>
                  <a:pt x="180" y="23"/>
                </a:lnTo>
                <a:lnTo>
                  <a:pt x="168" y="26"/>
                </a:lnTo>
                <a:lnTo>
                  <a:pt x="157" y="30"/>
                </a:lnTo>
                <a:lnTo>
                  <a:pt x="145" y="37"/>
                </a:lnTo>
                <a:lnTo>
                  <a:pt x="145" y="37"/>
                </a:lnTo>
                <a:lnTo>
                  <a:pt x="140" y="42"/>
                </a:lnTo>
                <a:lnTo>
                  <a:pt x="136" y="47"/>
                </a:lnTo>
                <a:lnTo>
                  <a:pt x="129" y="49"/>
                </a:lnTo>
                <a:lnTo>
                  <a:pt x="129" y="49"/>
                </a:lnTo>
                <a:lnTo>
                  <a:pt x="122" y="51"/>
                </a:lnTo>
                <a:lnTo>
                  <a:pt x="117" y="56"/>
                </a:lnTo>
                <a:lnTo>
                  <a:pt x="110" y="58"/>
                </a:lnTo>
                <a:lnTo>
                  <a:pt x="110" y="63"/>
                </a:lnTo>
                <a:lnTo>
                  <a:pt x="110" y="63"/>
                </a:lnTo>
                <a:lnTo>
                  <a:pt x="103" y="72"/>
                </a:lnTo>
                <a:lnTo>
                  <a:pt x="94" y="79"/>
                </a:lnTo>
                <a:lnTo>
                  <a:pt x="73" y="100"/>
                </a:lnTo>
                <a:lnTo>
                  <a:pt x="73" y="100"/>
                </a:lnTo>
                <a:lnTo>
                  <a:pt x="56" y="114"/>
                </a:lnTo>
                <a:lnTo>
                  <a:pt x="42" y="133"/>
                </a:lnTo>
                <a:lnTo>
                  <a:pt x="31" y="151"/>
                </a:lnTo>
                <a:lnTo>
                  <a:pt x="19" y="172"/>
                </a:lnTo>
                <a:lnTo>
                  <a:pt x="12" y="196"/>
                </a:lnTo>
                <a:lnTo>
                  <a:pt x="5" y="219"/>
                </a:lnTo>
                <a:lnTo>
                  <a:pt x="3" y="242"/>
                </a:lnTo>
                <a:lnTo>
                  <a:pt x="0" y="268"/>
                </a:lnTo>
                <a:lnTo>
                  <a:pt x="0" y="268"/>
                </a:lnTo>
                <a:lnTo>
                  <a:pt x="0" y="268"/>
                </a:lnTo>
                <a:lnTo>
                  <a:pt x="0" y="268"/>
                </a:lnTo>
                <a:lnTo>
                  <a:pt x="0" y="259"/>
                </a:lnTo>
                <a:lnTo>
                  <a:pt x="0" y="259"/>
                </a:lnTo>
                <a:lnTo>
                  <a:pt x="0" y="259"/>
                </a:lnTo>
                <a:lnTo>
                  <a:pt x="35" y="219"/>
                </a:lnTo>
                <a:lnTo>
                  <a:pt x="80" y="177"/>
                </a:lnTo>
                <a:lnTo>
                  <a:pt x="101" y="156"/>
                </a:lnTo>
                <a:lnTo>
                  <a:pt x="126" y="140"/>
                </a:lnTo>
                <a:lnTo>
                  <a:pt x="150" y="124"/>
                </a:lnTo>
                <a:lnTo>
                  <a:pt x="175" y="114"/>
                </a:lnTo>
                <a:lnTo>
                  <a:pt x="175" y="114"/>
                </a:lnTo>
                <a:lnTo>
                  <a:pt x="191" y="107"/>
                </a:lnTo>
                <a:lnTo>
                  <a:pt x="205" y="100"/>
                </a:lnTo>
                <a:lnTo>
                  <a:pt x="215" y="93"/>
                </a:lnTo>
                <a:lnTo>
                  <a:pt x="219" y="82"/>
                </a:lnTo>
                <a:lnTo>
                  <a:pt x="231" y="82"/>
                </a:lnTo>
                <a:lnTo>
                  <a:pt x="238" y="75"/>
                </a:lnTo>
                <a:lnTo>
                  <a:pt x="238" y="63"/>
                </a:lnTo>
                <a:lnTo>
                  <a:pt x="238" y="63"/>
                </a:lnTo>
                <a:lnTo>
                  <a:pt x="243" y="63"/>
                </a:lnTo>
                <a:lnTo>
                  <a:pt x="243" y="58"/>
                </a:lnTo>
                <a:lnTo>
                  <a:pt x="245" y="56"/>
                </a:lnTo>
                <a:lnTo>
                  <a:pt x="245" y="56"/>
                </a:lnTo>
                <a:lnTo>
                  <a:pt x="245" y="56"/>
                </a:lnTo>
                <a:lnTo>
                  <a:pt x="245" y="56"/>
                </a:lnTo>
                <a:lnTo>
                  <a:pt x="257" y="49"/>
                </a:lnTo>
                <a:lnTo>
                  <a:pt x="257" y="49"/>
                </a:lnTo>
                <a:lnTo>
                  <a:pt x="257" y="56"/>
                </a:lnTo>
                <a:lnTo>
                  <a:pt x="257" y="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5038725" y="3490913"/>
            <a:ext cx="1012825" cy="439738"/>
          </a:xfrm>
          <a:custGeom>
            <a:avLst/>
            <a:gdLst>
              <a:gd name="T0" fmla="*/ 26 w 638"/>
              <a:gd name="T1" fmla="*/ 174 h 277"/>
              <a:gd name="T2" fmla="*/ 21 w 638"/>
              <a:gd name="T3" fmla="*/ 188 h 277"/>
              <a:gd name="T4" fmla="*/ 7 w 638"/>
              <a:gd name="T5" fmla="*/ 219 h 277"/>
              <a:gd name="T6" fmla="*/ 0 w 638"/>
              <a:gd name="T7" fmla="*/ 272 h 277"/>
              <a:gd name="T8" fmla="*/ 9 w 638"/>
              <a:gd name="T9" fmla="*/ 261 h 277"/>
              <a:gd name="T10" fmla="*/ 37 w 638"/>
              <a:gd name="T11" fmla="*/ 221 h 277"/>
              <a:gd name="T12" fmla="*/ 42 w 638"/>
              <a:gd name="T13" fmla="*/ 209 h 277"/>
              <a:gd name="T14" fmla="*/ 54 w 638"/>
              <a:gd name="T15" fmla="*/ 200 h 277"/>
              <a:gd name="T16" fmla="*/ 65 w 638"/>
              <a:gd name="T17" fmla="*/ 191 h 277"/>
              <a:gd name="T18" fmla="*/ 82 w 638"/>
              <a:gd name="T19" fmla="*/ 172 h 277"/>
              <a:gd name="T20" fmla="*/ 144 w 638"/>
              <a:gd name="T21" fmla="*/ 121 h 277"/>
              <a:gd name="T22" fmla="*/ 168 w 638"/>
              <a:gd name="T23" fmla="*/ 119 h 277"/>
              <a:gd name="T24" fmla="*/ 184 w 638"/>
              <a:gd name="T25" fmla="*/ 107 h 277"/>
              <a:gd name="T26" fmla="*/ 240 w 638"/>
              <a:gd name="T27" fmla="*/ 77 h 277"/>
              <a:gd name="T28" fmla="*/ 254 w 638"/>
              <a:gd name="T29" fmla="*/ 46 h 277"/>
              <a:gd name="T30" fmla="*/ 279 w 638"/>
              <a:gd name="T31" fmla="*/ 44 h 277"/>
              <a:gd name="T32" fmla="*/ 293 w 638"/>
              <a:gd name="T33" fmla="*/ 60 h 277"/>
              <a:gd name="T34" fmla="*/ 303 w 638"/>
              <a:gd name="T35" fmla="*/ 77 h 277"/>
              <a:gd name="T36" fmla="*/ 317 w 638"/>
              <a:gd name="T37" fmla="*/ 81 h 277"/>
              <a:gd name="T38" fmla="*/ 333 w 638"/>
              <a:gd name="T39" fmla="*/ 88 h 277"/>
              <a:gd name="T40" fmla="*/ 338 w 638"/>
              <a:gd name="T41" fmla="*/ 107 h 277"/>
              <a:gd name="T42" fmla="*/ 349 w 638"/>
              <a:gd name="T43" fmla="*/ 116 h 277"/>
              <a:gd name="T44" fmla="*/ 366 w 638"/>
              <a:gd name="T45" fmla="*/ 121 h 277"/>
              <a:gd name="T46" fmla="*/ 382 w 638"/>
              <a:gd name="T47" fmla="*/ 140 h 277"/>
              <a:gd name="T48" fmla="*/ 396 w 638"/>
              <a:gd name="T49" fmla="*/ 151 h 277"/>
              <a:gd name="T50" fmla="*/ 501 w 638"/>
              <a:gd name="T51" fmla="*/ 205 h 277"/>
              <a:gd name="T52" fmla="*/ 617 w 638"/>
              <a:gd name="T53" fmla="*/ 235 h 277"/>
              <a:gd name="T54" fmla="*/ 638 w 638"/>
              <a:gd name="T55" fmla="*/ 228 h 277"/>
              <a:gd name="T56" fmla="*/ 626 w 638"/>
              <a:gd name="T57" fmla="*/ 209 h 277"/>
              <a:gd name="T58" fmla="*/ 622 w 638"/>
              <a:gd name="T59" fmla="*/ 188 h 277"/>
              <a:gd name="T60" fmla="*/ 617 w 638"/>
              <a:gd name="T61" fmla="*/ 163 h 277"/>
              <a:gd name="T62" fmla="*/ 608 w 638"/>
              <a:gd name="T63" fmla="*/ 149 h 277"/>
              <a:gd name="T64" fmla="*/ 566 w 638"/>
              <a:gd name="T65" fmla="*/ 81 h 277"/>
              <a:gd name="T66" fmla="*/ 517 w 638"/>
              <a:gd name="T67" fmla="*/ 44 h 277"/>
              <a:gd name="T68" fmla="*/ 503 w 638"/>
              <a:gd name="T69" fmla="*/ 37 h 277"/>
              <a:gd name="T70" fmla="*/ 489 w 638"/>
              <a:gd name="T71" fmla="*/ 35 h 277"/>
              <a:gd name="T72" fmla="*/ 463 w 638"/>
              <a:gd name="T73" fmla="*/ 18 h 277"/>
              <a:gd name="T74" fmla="*/ 366 w 638"/>
              <a:gd name="T75" fmla="*/ 0 h 277"/>
              <a:gd name="T76" fmla="*/ 338 w 638"/>
              <a:gd name="T77" fmla="*/ 0 h 277"/>
              <a:gd name="T78" fmla="*/ 303 w 638"/>
              <a:gd name="T79" fmla="*/ 0 h 277"/>
              <a:gd name="T80" fmla="*/ 296 w 638"/>
              <a:gd name="T81" fmla="*/ 0 h 277"/>
              <a:gd name="T82" fmla="*/ 198 w 638"/>
              <a:gd name="T83" fmla="*/ 18 h 277"/>
              <a:gd name="T84" fmla="*/ 135 w 638"/>
              <a:gd name="T85" fmla="*/ 49 h 277"/>
              <a:gd name="T86" fmla="*/ 95 w 638"/>
              <a:gd name="T87" fmla="*/ 79 h 277"/>
              <a:gd name="T88" fmla="*/ 75 w 638"/>
              <a:gd name="T89" fmla="*/ 98 h 277"/>
              <a:gd name="T90" fmla="*/ 65 w 638"/>
              <a:gd name="T91" fmla="*/ 107 h 277"/>
              <a:gd name="T92" fmla="*/ 42 w 638"/>
              <a:gd name="T93" fmla="*/ 137 h 277"/>
              <a:gd name="T94" fmla="*/ 33 w 638"/>
              <a:gd name="T95" fmla="*/ 163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8" h="277">
                <a:moveTo>
                  <a:pt x="28" y="172"/>
                </a:moveTo>
                <a:lnTo>
                  <a:pt x="28" y="172"/>
                </a:lnTo>
                <a:lnTo>
                  <a:pt x="28" y="172"/>
                </a:lnTo>
                <a:lnTo>
                  <a:pt x="26" y="174"/>
                </a:lnTo>
                <a:lnTo>
                  <a:pt x="23" y="177"/>
                </a:lnTo>
                <a:lnTo>
                  <a:pt x="21" y="181"/>
                </a:lnTo>
                <a:lnTo>
                  <a:pt x="21" y="188"/>
                </a:lnTo>
                <a:lnTo>
                  <a:pt x="21" y="188"/>
                </a:lnTo>
                <a:lnTo>
                  <a:pt x="19" y="191"/>
                </a:lnTo>
                <a:lnTo>
                  <a:pt x="9" y="198"/>
                </a:lnTo>
                <a:lnTo>
                  <a:pt x="9" y="198"/>
                </a:lnTo>
                <a:lnTo>
                  <a:pt x="7" y="219"/>
                </a:lnTo>
                <a:lnTo>
                  <a:pt x="5" y="240"/>
                </a:lnTo>
                <a:lnTo>
                  <a:pt x="2" y="258"/>
                </a:lnTo>
                <a:lnTo>
                  <a:pt x="0" y="277"/>
                </a:lnTo>
                <a:lnTo>
                  <a:pt x="0" y="272"/>
                </a:lnTo>
                <a:lnTo>
                  <a:pt x="0" y="272"/>
                </a:lnTo>
                <a:lnTo>
                  <a:pt x="0" y="272"/>
                </a:lnTo>
                <a:lnTo>
                  <a:pt x="0" y="261"/>
                </a:lnTo>
                <a:lnTo>
                  <a:pt x="9" y="261"/>
                </a:lnTo>
                <a:lnTo>
                  <a:pt x="9" y="261"/>
                </a:lnTo>
                <a:lnTo>
                  <a:pt x="16" y="254"/>
                </a:lnTo>
                <a:lnTo>
                  <a:pt x="23" y="242"/>
                </a:lnTo>
                <a:lnTo>
                  <a:pt x="37" y="221"/>
                </a:lnTo>
                <a:lnTo>
                  <a:pt x="37" y="221"/>
                </a:lnTo>
                <a:lnTo>
                  <a:pt x="40" y="219"/>
                </a:lnTo>
                <a:lnTo>
                  <a:pt x="42" y="209"/>
                </a:lnTo>
                <a:lnTo>
                  <a:pt x="42" y="209"/>
                </a:lnTo>
                <a:lnTo>
                  <a:pt x="42" y="209"/>
                </a:lnTo>
                <a:lnTo>
                  <a:pt x="47" y="207"/>
                </a:lnTo>
                <a:lnTo>
                  <a:pt x="51" y="202"/>
                </a:lnTo>
                <a:lnTo>
                  <a:pt x="54" y="200"/>
                </a:lnTo>
                <a:lnTo>
                  <a:pt x="58" y="198"/>
                </a:lnTo>
                <a:lnTo>
                  <a:pt x="58" y="198"/>
                </a:lnTo>
                <a:lnTo>
                  <a:pt x="58" y="191"/>
                </a:lnTo>
                <a:lnTo>
                  <a:pt x="65" y="191"/>
                </a:lnTo>
                <a:lnTo>
                  <a:pt x="65" y="191"/>
                </a:lnTo>
                <a:lnTo>
                  <a:pt x="70" y="181"/>
                </a:lnTo>
                <a:lnTo>
                  <a:pt x="82" y="172"/>
                </a:lnTo>
                <a:lnTo>
                  <a:pt x="82" y="172"/>
                </a:lnTo>
                <a:lnTo>
                  <a:pt x="95" y="158"/>
                </a:lnTo>
                <a:lnTo>
                  <a:pt x="112" y="147"/>
                </a:lnTo>
                <a:lnTo>
                  <a:pt x="128" y="135"/>
                </a:lnTo>
                <a:lnTo>
                  <a:pt x="144" y="121"/>
                </a:lnTo>
                <a:lnTo>
                  <a:pt x="144" y="121"/>
                </a:lnTo>
                <a:lnTo>
                  <a:pt x="158" y="119"/>
                </a:lnTo>
                <a:lnTo>
                  <a:pt x="168" y="119"/>
                </a:lnTo>
                <a:lnTo>
                  <a:pt x="168" y="119"/>
                </a:lnTo>
                <a:lnTo>
                  <a:pt x="172" y="116"/>
                </a:lnTo>
                <a:lnTo>
                  <a:pt x="175" y="112"/>
                </a:lnTo>
                <a:lnTo>
                  <a:pt x="179" y="109"/>
                </a:lnTo>
                <a:lnTo>
                  <a:pt x="184" y="107"/>
                </a:lnTo>
                <a:lnTo>
                  <a:pt x="184" y="107"/>
                </a:lnTo>
                <a:lnTo>
                  <a:pt x="203" y="100"/>
                </a:lnTo>
                <a:lnTo>
                  <a:pt x="217" y="91"/>
                </a:lnTo>
                <a:lnTo>
                  <a:pt x="240" y="77"/>
                </a:lnTo>
                <a:lnTo>
                  <a:pt x="240" y="77"/>
                </a:lnTo>
                <a:lnTo>
                  <a:pt x="247" y="65"/>
                </a:lnTo>
                <a:lnTo>
                  <a:pt x="251" y="56"/>
                </a:lnTo>
                <a:lnTo>
                  <a:pt x="254" y="46"/>
                </a:lnTo>
                <a:lnTo>
                  <a:pt x="254" y="46"/>
                </a:lnTo>
                <a:lnTo>
                  <a:pt x="254" y="58"/>
                </a:lnTo>
                <a:lnTo>
                  <a:pt x="279" y="44"/>
                </a:lnTo>
                <a:lnTo>
                  <a:pt x="279" y="44"/>
                </a:lnTo>
                <a:lnTo>
                  <a:pt x="284" y="46"/>
                </a:lnTo>
                <a:lnTo>
                  <a:pt x="284" y="46"/>
                </a:lnTo>
                <a:lnTo>
                  <a:pt x="289" y="53"/>
                </a:lnTo>
                <a:lnTo>
                  <a:pt x="293" y="60"/>
                </a:lnTo>
                <a:lnTo>
                  <a:pt x="296" y="67"/>
                </a:lnTo>
                <a:lnTo>
                  <a:pt x="303" y="67"/>
                </a:lnTo>
                <a:lnTo>
                  <a:pt x="303" y="77"/>
                </a:lnTo>
                <a:lnTo>
                  <a:pt x="303" y="77"/>
                </a:lnTo>
                <a:lnTo>
                  <a:pt x="314" y="77"/>
                </a:lnTo>
                <a:lnTo>
                  <a:pt x="314" y="77"/>
                </a:lnTo>
                <a:lnTo>
                  <a:pt x="314" y="79"/>
                </a:lnTo>
                <a:lnTo>
                  <a:pt x="317" y="81"/>
                </a:lnTo>
                <a:lnTo>
                  <a:pt x="319" y="86"/>
                </a:lnTo>
                <a:lnTo>
                  <a:pt x="319" y="88"/>
                </a:lnTo>
                <a:lnTo>
                  <a:pt x="319" y="88"/>
                </a:lnTo>
                <a:lnTo>
                  <a:pt x="333" y="88"/>
                </a:lnTo>
                <a:lnTo>
                  <a:pt x="333" y="88"/>
                </a:lnTo>
                <a:lnTo>
                  <a:pt x="333" y="88"/>
                </a:lnTo>
                <a:lnTo>
                  <a:pt x="335" y="95"/>
                </a:lnTo>
                <a:lnTo>
                  <a:pt x="338" y="107"/>
                </a:lnTo>
                <a:lnTo>
                  <a:pt x="338" y="107"/>
                </a:lnTo>
                <a:lnTo>
                  <a:pt x="342" y="109"/>
                </a:lnTo>
                <a:lnTo>
                  <a:pt x="347" y="112"/>
                </a:lnTo>
                <a:lnTo>
                  <a:pt x="349" y="116"/>
                </a:lnTo>
                <a:lnTo>
                  <a:pt x="356" y="119"/>
                </a:lnTo>
                <a:lnTo>
                  <a:pt x="356" y="119"/>
                </a:lnTo>
                <a:lnTo>
                  <a:pt x="363" y="119"/>
                </a:lnTo>
                <a:lnTo>
                  <a:pt x="366" y="121"/>
                </a:lnTo>
                <a:lnTo>
                  <a:pt x="375" y="135"/>
                </a:lnTo>
                <a:lnTo>
                  <a:pt x="375" y="135"/>
                </a:lnTo>
                <a:lnTo>
                  <a:pt x="380" y="137"/>
                </a:lnTo>
                <a:lnTo>
                  <a:pt x="382" y="140"/>
                </a:lnTo>
                <a:lnTo>
                  <a:pt x="384" y="144"/>
                </a:lnTo>
                <a:lnTo>
                  <a:pt x="389" y="147"/>
                </a:lnTo>
                <a:lnTo>
                  <a:pt x="389" y="147"/>
                </a:lnTo>
                <a:lnTo>
                  <a:pt x="396" y="151"/>
                </a:lnTo>
                <a:lnTo>
                  <a:pt x="403" y="158"/>
                </a:lnTo>
                <a:lnTo>
                  <a:pt x="403" y="158"/>
                </a:lnTo>
                <a:lnTo>
                  <a:pt x="449" y="181"/>
                </a:lnTo>
                <a:lnTo>
                  <a:pt x="501" y="205"/>
                </a:lnTo>
                <a:lnTo>
                  <a:pt x="529" y="216"/>
                </a:lnTo>
                <a:lnTo>
                  <a:pt x="557" y="223"/>
                </a:lnTo>
                <a:lnTo>
                  <a:pt x="587" y="230"/>
                </a:lnTo>
                <a:lnTo>
                  <a:pt x="617" y="235"/>
                </a:lnTo>
                <a:lnTo>
                  <a:pt x="638" y="235"/>
                </a:lnTo>
                <a:lnTo>
                  <a:pt x="638" y="235"/>
                </a:lnTo>
                <a:lnTo>
                  <a:pt x="638" y="228"/>
                </a:lnTo>
                <a:lnTo>
                  <a:pt x="638" y="228"/>
                </a:lnTo>
                <a:lnTo>
                  <a:pt x="629" y="219"/>
                </a:lnTo>
                <a:lnTo>
                  <a:pt x="629" y="216"/>
                </a:lnTo>
                <a:lnTo>
                  <a:pt x="626" y="209"/>
                </a:lnTo>
                <a:lnTo>
                  <a:pt x="626" y="209"/>
                </a:lnTo>
                <a:lnTo>
                  <a:pt x="626" y="191"/>
                </a:lnTo>
                <a:lnTo>
                  <a:pt x="626" y="191"/>
                </a:lnTo>
                <a:lnTo>
                  <a:pt x="626" y="191"/>
                </a:lnTo>
                <a:lnTo>
                  <a:pt x="622" y="188"/>
                </a:lnTo>
                <a:lnTo>
                  <a:pt x="619" y="181"/>
                </a:lnTo>
                <a:lnTo>
                  <a:pt x="617" y="172"/>
                </a:lnTo>
                <a:lnTo>
                  <a:pt x="617" y="172"/>
                </a:lnTo>
                <a:lnTo>
                  <a:pt x="617" y="163"/>
                </a:lnTo>
                <a:lnTo>
                  <a:pt x="612" y="158"/>
                </a:lnTo>
                <a:lnTo>
                  <a:pt x="610" y="154"/>
                </a:lnTo>
                <a:lnTo>
                  <a:pt x="608" y="149"/>
                </a:lnTo>
                <a:lnTo>
                  <a:pt x="608" y="149"/>
                </a:lnTo>
                <a:lnTo>
                  <a:pt x="601" y="128"/>
                </a:lnTo>
                <a:lnTo>
                  <a:pt x="591" y="112"/>
                </a:lnTo>
                <a:lnTo>
                  <a:pt x="580" y="95"/>
                </a:lnTo>
                <a:lnTo>
                  <a:pt x="566" y="81"/>
                </a:lnTo>
                <a:lnTo>
                  <a:pt x="566" y="81"/>
                </a:lnTo>
                <a:lnTo>
                  <a:pt x="540" y="58"/>
                </a:lnTo>
                <a:lnTo>
                  <a:pt x="529" y="49"/>
                </a:lnTo>
                <a:lnTo>
                  <a:pt x="517" y="44"/>
                </a:lnTo>
                <a:lnTo>
                  <a:pt x="517" y="44"/>
                </a:lnTo>
                <a:lnTo>
                  <a:pt x="512" y="44"/>
                </a:lnTo>
                <a:lnTo>
                  <a:pt x="508" y="39"/>
                </a:lnTo>
                <a:lnTo>
                  <a:pt x="503" y="37"/>
                </a:lnTo>
                <a:lnTo>
                  <a:pt x="501" y="35"/>
                </a:lnTo>
                <a:lnTo>
                  <a:pt x="501" y="35"/>
                </a:lnTo>
                <a:lnTo>
                  <a:pt x="494" y="35"/>
                </a:lnTo>
                <a:lnTo>
                  <a:pt x="489" y="35"/>
                </a:lnTo>
                <a:lnTo>
                  <a:pt x="487" y="32"/>
                </a:lnTo>
                <a:lnTo>
                  <a:pt x="487" y="25"/>
                </a:lnTo>
                <a:lnTo>
                  <a:pt x="487" y="25"/>
                </a:lnTo>
                <a:lnTo>
                  <a:pt x="463" y="18"/>
                </a:lnTo>
                <a:lnTo>
                  <a:pt x="438" y="11"/>
                </a:lnTo>
                <a:lnTo>
                  <a:pt x="382" y="0"/>
                </a:lnTo>
                <a:lnTo>
                  <a:pt x="382" y="0"/>
                </a:lnTo>
                <a:lnTo>
                  <a:pt x="366" y="0"/>
                </a:lnTo>
                <a:lnTo>
                  <a:pt x="366" y="0"/>
                </a:lnTo>
                <a:lnTo>
                  <a:pt x="347" y="0"/>
                </a:lnTo>
                <a:lnTo>
                  <a:pt x="338" y="0"/>
                </a:lnTo>
                <a:lnTo>
                  <a:pt x="338" y="0"/>
                </a:lnTo>
                <a:lnTo>
                  <a:pt x="338" y="0"/>
                </a:lnTo>
                <a:lnTo>
                  <a:pt x="333" y="0"/>
                </a:lnTo>
                <a:lnTo>
                  <a:pt x="333" y="0"/>
                </a:lnTo>
                <a:lnTo>
                  <a:pt x="303" y="0"/>
                </a:lnTo>
                <a:lnTo>
                  <a:pt x="303" y="0"/>
                </a:lnTo>
                <a:lnTo>
                  <a:pt x="296" y="0"/>
                </a:lnTo>
                <a:lnTo>
                  <a:pt x="296" y="0"/>
                </a:lnTo>
                <a:lnTo>
                  <a:pt x="296" y="0"/>
                </a:lnTo>
                <a:lnTo>
                  <a:pt x="277" y="0"/>
                </a:lnTo>
                <a:lnTo>
                  <a:pt x="245" y="4"/>
                </a:lnTo>
                <a:lnTo>
                  <a:pt x="224" y="9"/>
                </a:lnTo>
                <a:lnTo>
                  <a:pt x="198" y="18"/>
                </a:lnTo>
                <a:lnTo>
                  <a:pt x="172" y="30"/>
                </a:lnTo>
                <a:lnTo>
                  <a:pt x="144" y="44"/>
                </a:lnTo>
                <a:lnTo>
                  <a:pt x="144" y="44"/>
                </a:lnTo>
                <a:lnTo>
                  <a:pt x="135" y="49"/>
                </a:lnTo>
                <a:lnTo>
                  <a:pt x="126" y="53"/>
                </a:lnTo>
                <a:lnTo>
                  <a:pt x="107" y="67"/>
                </a:lnTo>
                <a:lnTo>
                  <a:pt x="107" y="67"/>
                </a:lnTo>
                <a:lnTo>
                  <a:pt x="95" y="79"/>
                </a:lnTo>
                <a:lnTo>
                  <a:pt x="82" y="88"/>
                </a:lnTo>
                <a:lnTo>
                  <a:pt x="75" y="88"/>
                </a:lnTo>
                <a:lnTo>
                  <a:pt x="75" y="88"/>
                </a:lnTo>
                <a:lnTo>
                  <a:pt x="75" y="98"/>
                </a:lnTo>
                <a:lnTo>
                  <a:pt x="75" y="98"/>
                </a:lnTo>
                <a:lnTo>
                  <a:pt x="65" y="100"/>
                </a:lnTo>
                <a:lnTo>
                  <a:pt x="65" y="102"/>
                </a:lnTo>
                <a:lnTo>
                  <a:pt x="65" y="107"/>
                </a:lnTo>
                <a:lnTo>
                  <a:pt x="65" y="107"/>
                </a:lnTo>
                <a:lnTo>
                  <a:pt x="56" y="116"/>
                </a:lnTo>
                <a:lnTo>
                  <a:pt x="47" y="126"/>
                </a:lnTo>
                <a:lnTo>
                  <a:pt x="42" y="137"/>
                </a:lnTo>
                <a:lnTo>
                  <a:pt x="37" y="149"/>
                </a:lnTo>
                <a:lnTo>
                  <a:pt x="37" y="149"/>
                </a:lnTo>
                <a:lnTo>
                  <a:pt x="37" y="156"/>
                </a:lnTo>
                <a:lnTo>
                  <a:pt x="33" y="163"/>
                </a:lnTo>
                <a:lnTo>
                  <a:pt x="28" y="172"/>
                </a:lnTo>
                <a:lnTo>
                  <a:pt x="28" y="17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381000" y="4603750"/>
            <a:ext cx="1004888" cy="442913"/>
          </a:xfrm>
          <a:custGeom>
            <a:avLst/>
            <a:gdLst>
              <a:gd name="T0" fmla="*/ 0 w 633"/>
              <a:gd name="T1" fmla="*/ 270 h 279"/>
              <a:gd name="T2" fmla="*/ 11 w 633"/>
              <a:gd name="T3" fmla="*/ 258 h 279"/>
              <a:gd name="T4" fmla="*/ 11 w 633"/>
              <a:gd name="T5" fmla="*/ 258 h 279"/>
              <a:gd name="T6" fmla="*/ 58 w 633"/>
              <a:gd name="T7" fmla="*/ 198 h 279"/>
              <a:gd name="T8" fmla="*/ 98 w 633"/>
              <a:gd name="T9" fmla="*/ 156 h 279"/>
              <a:gd name="T10" fmla="*/ 144 w 633"/>
              <a:gd name="T11" fmla="*/ 125 h 279"/>
              <a:gd name="T12" fmla="*/ 168 w 633"/>
              <a:gd name="T13" fmla="*/ 116 h 279"/>
              <a:gd name="T14" fmla="*/ 216 w 633"/>
              <a:gd name="T15" fmla="*/ 95 h 279"/>
              <a:gd name="T16" fmla="*/ 244 w 633"/>
              <a:gd name="T17" fmla="*/ 72 h 279"/>
              <a:gd name="T18" fmla="*/ 256 w 633"/>
              <a:gd name="T19" fmla="*/ 53 h 279"/>
              <a:gd name="T20" fmla="*/ 258 w 633"/>
              <a:gd name="T21" fmla="*/ 44 h 279"/>
              <a:gd name="T22" fmla="*/ 272 w 633"/>
              <a:gd name="T23" fmla="*/ 44 h 279"/>
              <a:gd name="T24" fmla="*/ 279 w 633"/>
              <a:gd name="T25" fmla="*/ 39 h 279"/>
              <a:gd name="T26" fmla="*/ 291 w 633"/>
              <a:gd name="T27" fmla="*/ 44 h 279"/>
              <a:gd name="T28" fmla="*/ 298 w 633"/>
              <a:gd name="T29" fmla="*/ 63 h 279"/>
              <a:gd name="T30" fmla="*/ 300 w 633"/>
              <a:gd name="T31" fmla="*/ 63 h 279"/>
              <a:gd name="T32" fmla="*/ 310 w 633"/>
              <a:gd name="T33" fmla="*/ 74 h 279"/>
              <a:gd name="T34" fmla="*/ 331 w 633"/>
              <a:gd name="T35" fmla="*/ 95 h 279"/>
              <a:gd name="T36" fmla="*/ 342 w 633"/>
              <a:gd name="T37" fmla="*/ 95 h 279"/>
              <a:gd name="T38" fmla="*/ 344 w 633"/>
              <a:gd name="T39" fmla="*/ 111 h 279"/>
              <a:gd name="T40" fmla="*/ 354 w 633"/>
              <a:gd name="T41" fmla="*/ 116 h 279"/>
              <a:gd name="T42" fmla="*/ 389 w 633"/>
              <a:gd name="T43" fmla="*/ 142 h 279"/>
              <a:gd name="T44" fmla="*/ 480 w 633"/>
              <a:gd name="T45" fmla="*/ 195 h 279"/>
              <a:gd name="T46" fmla="*/ 531 w 633"/>
              <a:gd name="T47" fmla="*/ 221 h 279"/>
              <a:gd name="T48" fmla="*/ 547 w 633"/>
              <a:gd name="T49" fmla="*/ 221 h 279"/>
              <a:gd name="T50" fmla="*/ 556 w 633"/>
              <a:gd name="T51" fmla="*/ 228 h 279"/>
              <a:gd name="T52" fmla="*/ 575 w 633"/>
              <a:gd name="T53" fmla="*/ 228 h 279"/>
              <a:gd name="T54" fmla="*/ 589 w 633"/>
              <a:gd name="T55" fmla="*/ 228 h 279"/>
              <a:gd name="T56" fmla="*/ 610 w 633"/>
              <a:gd name="T57" fmla="*/ 235 h 279"/>
              <a:gd name="T58" fmla="*/ 633 w 633"/>
              <a:gd name="T59" fmla="*/ 237 h 279"/>
              <a:gd name="T60" fmla="*/ 626 w 633"/>
              <a:gd name="T61" fmla="*/ 200 h 279"/>
              <a:gd name="T62" fmla="*/ 617 w 633"/>
              <a:gd name="T63" fmla="*/ 163 h 279"/>
              <a:gd name="T64" fmla="*/ 598 w 633"/>
              <a:gd name="T65" fmla="*/ 123 h 279"/>
              <a:gd name="T66" fmla="*/ 568 w 633"/>
              <a:gd name="T67" fmla="*/ 84 h 279"/>
              <a:gd name="T68" fmla="*/ 547 w 633"/>
              <a:gd name="T69" fmla="*/ 65 h 279"/>
              <a:gd name="T70" fmla="*/ 496 w 633"/>
              <a:gd name="T71" fmla="*/ 32 h 279"/>
              <a:gd name="T72" fmla="*/ 468 w 633"/>
              <a:gd name="T73" fmla="*/ 23 h 279"/>
              <a:gd name="T74" fmla="*/ 466 w 633"/>
              <a:gd name="T75" fmla="*/ 18 h 279"/>
              <a:gd name="T76" fmla="*/ 449 w 633"/>
              <a:gd name="T77" fmla="*/ 16 h 279"/>
              <a:gd name="T78" fmla="*/ 442 w 633"/>
              <a:gd name="T79" fmla="*/ 11 h 279"/>
              <a:gd name="T80" fmla="*/ 398 w 633"/>
              <a:gd name="T81" fmla="*/ 11 h 279"/>
              <a:gd name="T82" fmla="*/ 386 w 633"/>
              <a:gd name="T83" fmla="*/ 4 h 279"/>
              <a:gd name="T84" fmla="*/ 379 w 633"/>
              <a:gd name="T85" fmla="*/ 0 h 279"/>
              <a:gd name="T86" fmla="*/ 354 w 633"/>
              <a:gd name="T87" fmla="*/ 0 h 279"/>
              <a:gd name="T88" fmla="*/ 342 w 633"/>
              <a:gd name="T89" fmla="*/ 0 h 279"/>
              <a:gd name="T90" fmla="*/ 321 w 633"/>
              <a:gd name="T91" fmla="*/ 0 h 279"/>
              <a:gd name="T92" fmla="*/ 298 w 633"/>
              <a:gd name="T93" fmla="*/ 0 h 279"/>
              <a:gd name="T94" fmla="*/ 298 w 633"/>
              <a:gd name="T95" fmla="*/ 0 h 279"/>
              <a:gd name="T96" fmla="*/ 291 w 633"/>
              <a:gd name="T97" fmla="*/ 0 h 279"/>
              <a:gd name="T98" fmla="*/ 254 w 633"/>
              <a:gd name="T99" fmla="*/ 9 h 279"/>
              <a:gd name="T100" fmla="*/ 200 w 633"/>
              <a:gd name="T101" fmla="*/ 23 h 279"/>
              <a:gd name="T102" fmla="*/ 137 w 633"/>
              <a:gd name="T103" fmla="*/ 49 h 279"/>
              <a:gd name="T104" fmla="*/ 93 w 633"/>
              <a:gd name="T105" fmla="*/ 81 h 279"/>
              <a:gd name="T106" fmla="*/ 79 w 633"/>
              <a:gd name="T107" fmla="*/ 95 h 279"/>
              <a:gd name="T108" fmla="*/ 49 w 633"/>
              <a:gd name="T109" fmla="*/ 128 h 279"/>
              <a:gd name="T110" fmla="*/ 28 w 633"/>
              <a:gd name="T111" fmla="*/ 167 h 279"/>
              <a:gd name="T112" fmla="*/ 11 w 633"/>
              <a:gd name="T113" fmla="*/ 209 h 279"/>
              <a:gd name="T114" fmla="*/ 0 w 633"/>
              <a:gd name="T115" fmla="*/ 258 h 279"/>
              <a:gd name="T116" fmla="*/ 0 w 633"/>
              <a:gd name="T117" fmla="*/ 279 h 279"/>
              <a:gd name="T118" fmla="*/ 0 w 633"/>
              <a:gd name="T119" fmla="*/ 279 h 279"/>
              <a:gd name="T120" fmla="*/ 0 w 633"/>
              <a:gd name="T121" fmla="*/ 27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3" h="279">
                <a:moveTo>
                  <a:pt x="0" y="270"/>
                </a:moveTo>
                <a:lnTo>
                  <a:pt x="0" y="270"/>
                </a:lnTo>
                <a:lnTo>
                  <a:pt x="0" y="258"/>
                </a:lnTo>
                <a:lnTo>
                  <a:pt x="11" y="258"/>
                </a:lnTo>
                <a:lnTo>
                  <a:pt x="11" y="258"/>
                </a:lnTo>
                <a:lnTo>
                  <a:pt x="11" y="258"/>
                </a:lnTo>
                <a:lnTo>
                  <a:pt x="42" y="219"/>
                </a:lnTo>
                <a:lnTo>
                  <a:pt x="58" y="198"/>
                </a:lnTo>
                <a:lnTo>
                  <a:pt x="79" y="177"/>
                </a:lnTo>
                <a:lnTo>
                  <a:pt x="98" y="156"/>
                </a:lnTo>
                <a:lnTo>
                  <a:pt x="121" y="139"/>
                </a:lnTo>
                <a:lnTo>
                  <a:pt x="144" y="125"/>
                </a:lnTo>
                <a:lnTo>
                  <a:pt x="168" y="116"/>
                </a:lnTo>
                <a:lnTo>
                  <a:pt x="168" y="116"/>
                </a:lnTo>
                <a:lnTo>
                  <a:pt x="195" y="107"/>
                </a:lnTo>
                <a:lnTo>
                  <a:pt x="216" y="95"/>
                </a:lnTo>
                <a:lnTo>
                  <a:pt x="233" y="84"/>
                </a:lnTo>
                <a:lnTo>
                  <a:pt x="244" y="72"/>
                </a:lnTo>
                <a:lnTo>
                  <a:pt x="251" y="63"/>
                </a:lnTo>
                <a:lnTo>
                  <a:pt x="256" y="53"/>
                </a:lnTo>
                <a:lnTo>
                  <a:pt x="258" y="44"/>
                </a:lnTo>
                <a:lnTo>
                  <a:pt x="258" y="44"/>
                </a:lnTo>
                <a:lnTo>
                  <a:pt x="258" y="56"/>
                </a:lnTo>
                <a:lnTo>
                  <a:pt x="272" y="44"/>
                </a:lnTo>
                <a:lnTo>
                  <a:pt x="279" y="44"/>
                </a:lnTo>
                <a:lnTo>
                  <a:pt x="279" y="39"/>
                </a:lnTo>
                <a:lnTo>
                  <a:pt x="291" y="44"/>
                </a:lnTo>
                <a:lnTo>
                  <a:pt x="291" y="44"/>
                </a:lnTo>
                <a:lnTo>
                  <a:pt x="293" y="51"/>
                </a:lnTo>
                <a:lnTo>
                  <a:pt x="298" y="63"/>
                </a:lnTo>
                <a:lnTo>
                  <a:pt x="298" y="63"/>
                </a:lnTo>
                <a:lnTo>
                  <a:pt x="300" y="63"/>
                </a:lnTo>
                <a:lnTo>
                  <a:pt x="303" y="65"/>
                </a:lnTo>
                <a:lnTo>
                  <a:pt x="310" y="74"/>
                </a:lnTo>
                <a:lnTo>
                  <a:pt x="319" y="84"/>
                </a:lnTo>
                <a:lnTo>
                  <a:pt x="331" y="95"/>
                </a:lnTo>
                <a:lnTo>
                  <a:pt x="342" y="95"/>
                </a:lnTo>
                <a:lnTo>
                  <a:pt x="342" y="95"/>
                </a:lnTo>
                <a:lnTo>
                  <a:pt x="342" y="107"/>
                </a:lnTo>
                <a:lnTo>
                  <a:pt x="344" y="111"/>
                </a:lnTo>
                <a:lnTo>
                  <a:pt x="347" y="114"/>
                </a:lnTo>
                <a:lnTo>
                  <a:pt x="354" y="116"/>
                </a:lnTo>
                <a:lnTo>
                  <a:pt x="354" y="116"/>
                </a:lnTo>
                <a:lnTo>
                  <a:pt x="389" y="142"/>
                </a:lnTo>
                <a:lnTo>
                  <a:pt x="431" y="170"/>
                </a:lnTo>
                <a:lnTo>
                  <a:pt x="480" y="195"/>
                </a:lnTo>
                <a:lnTo>
                  <a:pt x="505" y="209"/>
                </a:lnTo>
                <a:lnTo>
                  <a:pt x="531" y="221"/>
                </a:lnTo>
                <a:lnTo>
                  <a:pt x="531" y="221"/>
                </a:lnTo>
                <a:lnTo>
                  <a:pt x="547" y="221"/>
                </a:lnTo>
                <a:lnTo>
                  <a:pt x="552" y="223"/>
                </a:lnTo>
                <a:lnTo>
                  <a:pt x="556" y="228"/>
                </a:lnTo>
                <a:lnTo>
                  <a:pt x="556" y="228"/>
                </a:lnTo>
                <a:lnTo>
                  <a:pt x="575" y="228"/>
                </a:lnTo>
                <a:lnTo>
                  <a:pt x="575" y="228"/>
                </a:lnTo>
                <a:lnTo>
                  <a:pt x="589" y="228"/>
                </a:lnTo>
                <a:lnTo>
                  <a:pt x="601" y="233"/>
                </a:lnTo>
                <a:lnTo>
                  <a:pt x="610" y="235"/>
                </a:lnTo>
                <a:lnTo>
                  <a:pt x="622" y="237"/>
                </a:lnTo>
                <a:lnTo>
                  <a:pt x="633" y="237"/>
                </a:lnTo>
                <a:lnTo>
                  <a:pt x="633" y="237"/>
                </a:lnTo>
                <a:lnTo>
                  <a:pt x="626" y="200"/>
                </a:lnTo>
                <a:lnTo>
                  <a:pt x="622" y="181"/>
                </a:lnTo>
                <a:lnTo>
                  <a:pt x="617" y="163"/>
                </a:lnTo>
                <a:lnTo>
                  <a:pt x="610" y="142"/>
                </a:lnTo>
                <a:lnTo>
                  <a:pt x="598" y="123"/>
                </a:lnTo>
                <a:lnTo>
                  <a:pt x="584" y="102"/>
                </a:lnTo>
                <a:lnTo>
                  <a:pt x="568" y="84"/>
                </a:lnTo>
                <a:lnTo>
                  <a:pt x="568" y="84"/>
                </a:lnTo>
                <a:lnTo>
                  <a:pt x="547" y="65"/>
                </a:lnTo>
                <a:lnTo>
                  <a:pt x="524" y="46"/>
                </a:lnTo>
                <a:lnTo>
                  <a:pt x="496" y="32"/>
                </a:lnTo>
                <a:lnTo>
                  <a:pt x="482" y="28"/>
                </a:lnTo>
                <a:lnTo>
                  <a:pt x="468" y="23"/>
                </a:lnTo>
                <a:lnTo>
                  <a:pt x="468" y="23"/>
                </a:lnTo>
                <a:lnTo>
                  <a:pt x="466" y="18"/>
                </a:lnTo>
                <a:lnTo>
                  <a:pt x="461" y="16"/>
                </a:lnTo>
                <a:lnTo>
                  <a:pt x="449" y="16"/>
                </a:lnTo>
                <a:lnTo>
                  <a:pt x="442" y="11"/>
                </a:lnTo>
                <a:lnTo>
                  <a:pt x="442" y="11"/>
                </a:lnTo>
                <a:lnTo>
                  <a:pt x="398" y="11"/>
                </a:lnTo>
                <a:lnTo>
                  <a:pt x="398" y="11"/>
                </a:lnTo>
                <a:lnTo>
                  <a:pt x="393" y="9"/>
                </a:lnTo>
                <a:lnTo>
                  <a:pt x="386" y="4"/>
                </a:lnTo>
                <a:lnTo>
                  <a:pt x="379" y="0"/>
                </a:lnTo>
                <a:lnTo>
                  <a:pt x="379" y="0"/>
                </a:lnTo>
                <a:lnTo>
                  <a:pt x="354" y="0"/>
                </a:lnTo>
                <a:lnTo>
                  <a:pt x="354" y="0"/>
                </a:lnTo>
                <a:lnTo>
                  <a:pt x="342" y="0"/>
                </a:lnTo>
                <a:lnTo>
                  <a:pt x="342" y="0"/>
                </a:lnTo>
                <a:lnTo>
                  <a:pt x="321" y="0"/>
                </a:lnTo>
                <a:lnTo>
                  <a:pt x="321" y="0"/>
                </a:lnTo>
                <a:lnTo>
                  <a:pt x="305" y="0"/>
                </a:lnTo>
                <a:lnTo>
                  <a:pt x="298" y="0"/>
                </a:lnTo>
                <a:lnTo>
                  <a:pt x="298" y="0"/>
                </a:lnTo>
                <a:lnTo>
                  <a:pt x="298" y="0"/>
                </a:lnTo>
                <a:lnTo>
                  <a:pt x="291" y="0"/>
                </a:lnTo>
                <a:lnTo>
                  <a:pt x="291" y="0"/>
                </a:lnTo>
                <a:lnTo>
                  <a:pt x="275" y="4"/>
                </a:lnTo>
                <a:lnTo>
                  <a:pt x="254" y="9"/>
                </a:lnTo>
                <a:lnTo>
                  <a:pt x="228" y="14"/>
                </a:lnTo>
                <a:lnTo>
                  <a:pt x="200" y="23"/>
                </a:lnTo>
                <a:lnTo>
                  <a:pt x="170" y="32"/>
                </a:lnTo>
                <a:lnTo>
                  <a:pt x="137" y="49"/>
                </a:lnTo>
                <a:lnTo>
                  <a:pt x="107" y="67"/>
                </a:lnTo>
                <a:lnTo>
                  <a:pt x="93" y="81"/>
                </a:lnTo>
                <a:lnTo>
                  <a:pt x="79" y="95"/>
                </a:lnTo>
                <a:lnTo>
                  <a:pt x="79" y="95"/>
                </a:lnTo>
                <a:lnTo>
                  <a:pt x="63" y="109"/>
                </a:lnTo>
                <a:lnTo>
                  <a:pt x="49" y="128"/>
                </a:lnTo>
                <a:lnTo>
                  <a:pt x="37" y="146"/>
                </a:lnTo>
                <a:lnTo>
                  <a:pt x="28" y="167"/>
                </a:lnTo>
                <a:lnTo>
                  <a:pt x="18" y="188"/>
                </a:lnTo>
                <a:lnTo>
                  <a:pt x="11" y="209"/>
                </a:lnTo>
                <a:lnTo>
                  <a:pt x="7" y="235"/>
                </a:lnTo>
                <a:lnTo>
                  <a:pt x="0" y="258"/>
                </a:lnTo>
                <a:lnTo>
                  <a:pt x="0" y="258"/>
                </a:lnTo>
                <a:lnTo>
                  <a:pt x="0" y="279"/>
                </a:lnTo>
                <a:lnTo>
                  <a:pt x="0" y="279"/>
                </a:lnTo>
                <a:lnTo>
                  <a:pt x="0" y="279"/>
                </a:lnTo>
                <a:lnTo>
                  <a:pt x="0" y="270"/>
                </a:lnTo>
                <a:lnTo>
                  <a:pt x="0" y="27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7937500" y="3128963"/>
            <a:ext cx="990600" cy="434975"/>
          </a:xfrm>
          <a:custGeom>
            <a:avLst/>
            <a:gdLst>
              <a:gd name="T0" fmla="*/ 559 w 624"/>
              <a:gd name="T1" fmla="*/ 79 h 274"/>
              <a:gd name="T2" fmla="*/ 549 w 624"/>
              <a:gd name="T3" fmla="*/ 74 h 274"/>
              <a:gd name="T4" fmla="*/ 545 w 624"/>
              <a:gd name="T5" fmla="*/ 63 h 274"/>
              <a:gd name="T6" fmla="*/ 500 w 624"/>
              <a:gd name="T7" fmla="*/ 35 h 274"/>
              <a:gd name="T8" fmla="*/ 424 w 624"/>
              <a:gd name="T9" fmla="*/ 9 h 274"/>
              <a:gd name="T10" fmla="*/ 333 w 624"/>
              <a:gd name="T11" fmla="*/ 0 h 274"/>
              <a:gd name="T12" fmla="*/ 295 w 624"/>
              <a:gd name="T13" fmla="*/ 0 h 274"/>
              <a:gd name="T14" fmla="*/ 256 w 624"/>
              <a:gd name="T15" fmla="*/ 4 h 274"/>
              <a:gd name="T16" fmla="*/ 174 w 624"/>
              <a:gd name="T17" fmla="*/ 28 h 274"/>
              <a:gd name="T18" fmla="*/ 111 w 624"/>
              <a:gd name="T19" fmla="*/ 65 h 274"/>
              <a:gd name="T20" fmla="*/ 93 w 624"/>
              <a:gd name="T21" fmla="*/ 74 h 274"/>
              <a:gd name="T22" fmla="*/ 63 w 624"/>
              <a:gd name="T23" fmla="*/ 102 h 274"/>
              <a:gd name="T24" fmla="*/ 37 w 624"/>
              <a:gd name="T25" fmla="*/ 135 h 274"/>
              <a:gd name="T26" fmla="*/ 9 w 624"/>
              <a:gd name="T27" fmla="*/ 198 h 274"/>
              <a:gd name="T28" fmla="*/ 0 w 624"/>
              <a:gd name="T29" fmla="*/ 274 h 274"/>
              <a:gd name="T30" fmla="*/ 0 w 624"/>
              <a:gd name="T31" fmla="*/ 263 h 274"/>
              <a:gd name="T32" fmla="*/ 28 w 624"/>
              <a:gd name="T33" fmla="*/ 226 h 274"/>
              <a:gd name="T34" fmla="*/ 93 w 624"/>
              <a:gd name="T35" fmla="*/ 158 h 274"/>
              <a:gd name="T36" fmla="*/ 146 w 624"/>
              <a:gd name="T37" fmla="*/ 123 h 274"/>
              <a:gd name="T38" fmla="*/ 156 w 624"/>
              <a:gd name="T39" fmla="*/ 116 h 274"/>
              <a:gd name="T40" fmla="*/ 167 w 624"/>
              <a:gd name="T41" fmla="*/ 116 h 274"/>
              <a:gd name="T42" fmla="*/ 226 w 624"/>
              <a:gd name="T43" fmla="*/ 83 h 274"/>
              <a:gd name="T44" fmla="*/ 256 w 624"/>
              <a:gd name="T45" fmla="*/ 49 h 274"/>
              <a:gd name="T46" fmla="*/ 277 w 624"/>
              <a:gd name="T47" fmla="*/ 42 h 274"/>
              <a:gd name="T48" fmla="*/ 286 w 624"/>
              <a:gd name="T49" fmla="*/ 51 h 274"/>
              <a:gd name="T50" fmla="*/ 382 w 624"/>
              <a:gd name="T51" fmla="*/ 139 h 274"/>
              <a:gd name="T52" fmla="*/ 414 w 624"/>
              <a:gd name="T53" fmla="*/ 158 h 274"/>
              <a:gd name="T54" fmla="*/ 424 w 624"/>
              <a:gd name="T55" fmla="*/ 165 h 274"/>
              <a:gd name="T56" fmla="*/ 433 w 624"/>
              <a:gd name="T57" fmla="*/ 172 h 274"/>
              <a:gd name="T58" fmla="*/ 440 w 624"/>
              <a:gd name="T59" fmla="*/ 174 h 274"/>
              <a:gd name="T60" fmla="*/ 449 w 624"/>
              <a:gd name="T61" fmla="*/ 188 h 274"/>
              <a:gd name="T62" fmla="*/ 468 w 624"/>
              <a:gd name="T63" fmla="*/ 195 h 274"/>
              <a:gd name="T64" fmla="*/ 482 w 624"/>
              <a:gd name="T65" fmla="*/ 200 h 274"/>
              <a:gd name="T66" fmla="*/ 496 w 624"/>
              <a:gd name="T67" fmla="*/ 202 h 274"/>
              <a:gd name="T68" fmla="*/ 500 w 624"/>
              <a:gd name="T69" fmla="*/ 207 h 274"/>
              <a:gd name="T70" fmla="*/ 512 w 624"/>
              <a:gd name="T71" fmla="*/ 209 h 274"/>
              <a:gd name="T72" fmla="*/ 521 w 624"/>
              <a:gd name="T73" fmla="*/ 214 h 274"/>
              <a:gd name="T74" fmla="*/ 589 w 624"/>
              <a:gd name="T75" fmla="*/ 230 h 274"/>
              <a:gd name="T76" fmla="*/ 624 w 624"/>
              <a:gd name="T77" fmla="*/ 237 h 274"/>
              <a:gd name="T78" fmla="*/ 610 w 624"/>
              <a:gd name="T79" fmla="*/ 167 h 274"/>
              <a:gd name="T80" fmla="*/ 600 w 624"/>
              <a:gd name="T81" fmla="*/ 135 h 274"/>
              <a:gd name="T82" fmla="*/ 593 w 624"/>
              <a:gd name="T83" fmla="*/ 118 h 274"/>
              <a:gd name="T84" fmla="*/ 582 w 624"/>
              <a:gd name="T85" fmla="*/ 104 h 274"/>
              <a:gd name="T86" fmla="*/ 570 w 624"/>
              <a:gd name="T87" fmla="*/ 9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24" h="274">
                <a:moveTo>
                  <a:pt x="561" y="83"/>
                </a:moveTo>
                <a:lnTo>
                  <a:pt x="561" y="83"/>
                </a:lnTo>
                <a:lnTo>
                  <a:pt x="559" y="79"/>
                </a:lnTo>
                <a:lnTo>
                  <a:pt x="554" y="76"/>
                </a:lnTo>
                <a:lnTo>
                  <a:pt x="549" y="74"/>
                </a:lnTo>
                <a:lnTo>
                  <a:pt x="549" y="74"/>
                </a:lnTo>
                <a:lnTo>
                  <a:pt x="549" y="67"/>
                </a:lnTo>
                <a:lnTo>
                  <a:pt x="547" y="65"/>
                </a:lnTo>
                <a:lnTo>
                  <a:pt x="545" y="63"/>
                </a:lnTo>
                <a:lnTo>
                  <a:pt x="545" y="58"/>
                </a:lnTo>
                <a:lnTo>
                  <a:pt x="545" y="58"/>
                </a:lnTo>
                <a:lnTo>
                  <a:pt x="500" y="35"/>
                </a:lnTo>
                <a:lnTo>
                  <a:pt x="477" y="25"/>
                </a:lnTo>
                <a:lnTo>
                  <a:pt x="451" y="16"/>
                </a:lnTo>
                <a:lnTo>
                  <a:pt x="424" y="9"/>
                </a:lnTo>
                <a:lnTo>
                  <a:pt x="396" y="4"/>
                </a:lnTo>
                <a:lnTo>
                  <a:pt x="365" y="0"/>
                </a:lnTo>
                <a:lnTo>
                  <a:pt x="333" y="0"/>
                </a:lnTo>
                <a:lnTo>
                  <a:pt x="333" y="0"/>
                </a:lnTo>
                <a:lnTo>
                  <a:pt x="295" y="0"/>
                </a:lnTo>
                <a:lnTo>
                  <a:pt x="295" y="0"/>
                </a:lnTo>
                <a:lnTo>
                  <a:pt x="295" y="0"/>
                </a:lnTo>
                <a:lnTo>
                  <a:pt x="274" y="0"/>
                </a:lnTo>
                <a:lnTo>
                  <a:pt x="256" y="4"/>
                </a:lnTo>
                <a:lnTo>
                  <a:pt x="230" y="9"/>
                </a:lnTo>
                <a:lnTo>
                  <a:pt x="205" y="16"/>
                </a:lnTo>
                <a:lnTo>
                  <a:pt x="174" y="28"/>
                </a:lnTo>
                <a:lnTo>
                  <a:pt x="142" y="44"/>
                </a:lnTo>
                <a:lnTo>
                  <a:pt x="111" y="65"/>
                </a:lnTo>
                <a:lnTo>
                  <a:pt x="111" y="65"/>
                </a:lnTo>
                <a:lnTo>
                  <a:pt x="104" y="65"/>
                </a:lnTo>
                <a:lnTo>
                  <a:pt x="100" y="65"/>
                </a:lnTo>
                <a:lnTo>
                  <a:pt x="93" y="74"/>
                </a:lnTo>
                <a:lnTo>
                  <a:pt x="81" y="83"/>
                </a:lnTo>
                <a:lnTo>
                  <a:pt x="81" y="83"/>
                </a:lnTo>
                <a:lnTo>
                  <a:pt x="63" y="102"/>
                </a:lnTo>
                <a:lnTo>
                  <a:pt x="63" y="102"/>
                </a:lnTo>
                <a:lnTo>
                  <a:pt x="49" y="118"/>
                </a:lnTo>
                <a:lnTo>
                  <a:pt x="37" y="135"/>
                </a:lnTo>
                <a:lnTo>
                  <a:pt x="25" y="153"/>
                </a:lnTo>
                <a:lnTo>
                  <a:pt x="16" y="177"/>
                </a:lnTo>
                <a:lnTo>
                  <a:pt x="9" y="198"/>
                </a:lnTo>
                <a:lnTo>
                  <a:pt x="4" y="223"/>
                </a:lnTo>
                <a:lnTo>
                  <a:pt x="2" y="249"/>
                </a:lnTo>
                <a:lnTo>
                  <a:pt x="0" y="274"/>
                </a:lnTo>
                <a:lnTo>
                  <a:pt x="0" y="272"/>
                </a:lnTo>
                <a:lnTo>
                  <a:pt x="0" y="272"/>
                </a:lnTo>
                <a:lnTo>
                  <a:pt x="0" y="263"/>
                </a:lnTo>
                <a:lnTo>
                  <a:pt x="0" y="263"/>
                </a:lnTo>
                <a:lnTo>
                  <a:pt x="0" y="263"/>
                </a:lnTo>
                <a:lnTo>
                  <a:pt x="28" y="226"/>
                </a:lnTo>
                <a:lnTo>
                  <a:pt x="58" y="188"/>
                </a:lnTo>
                <a:lnTo>
                  <a:pt x="74" y="172"/>
                </a:lnTo>
                <a:lnTo>
                  <a:pt x="93" y="158"/>
                </a:lnTo>
                <a:lnTo>
                  <a:pt x="114" y="144"/>
                </a:lnTo>
                <a:lnTo>
                  <a:pt x="135" y="135"/>
                </a:lnTo>
                <a:lnTo>
                  <a:pt x="146" y="123"/>
                </a:lnTo>
                <a:lnTo>
                  <a:pt x="146" y="123"/>
                </a:lnTo>
                <a:lnTo>
                  <a:pt x="151" y="118"/>
                </a:lnTo>
                <a:lnTo>
                  <a:pt x="156" y="116"/>
                </a:lnTo>
                <a:lnTo>
                  <a:pt x="160" y="116"/>
                </a:lnTo>
                <a:lnTo>
                  <a:pt x="167" y="116"/>
                </a:lnTo>
                <a:lnTo>
                  <a:pt x="167" y="116"/>
                </a:lnTo>
                <a:lnTo>
                  <a:pt x="191" y="104"/>
                </a:lnTo>
                <a:lnTo>
                  <a:pt x="212" y="95"/>
                </a:lnTo>
                <a:lnTo>
                  <a:pt x="226" y="83"/>
                </a:lnTo>
                <a:lnTo>
                  <a:pt x="237" y="72"/>
                </a:lnTo>
                <a:lnTo>
                  <a:pt x="251" y="56"/>
                </a:lnTo>
                <a:lnTo>
                  <a:pt x="256" y="49"/>
                </a:lnTo>
                <a:lnTo>
                  <a:pt x="256" y="49"/>
                </a:lnTo>
                <a:lnTo>
                  <a:pt x="256" y="58"/>
                </a:lnTo>
                <a:lnTo>
                  <a:pt x="277" y="42"/>
                </a:lnTo>
                <a:lnTo>
                  <a:pt x="277" y="42"/>
                </a:lnTo>
                <a:lnTo>
                  <a:pt x="277" y="42"/>
                </a:lnTo>
                <a:lnTo>
                  <a:pt x="286" y="51"/>
                </a:lnTo>
                <a:lnTo>
                  <a:pt x="314" y="79"/>
                </a:lnTo>
                <a:lnTo>
                  <a:pt x="356" y="118"/>
                </a:lnTo>
                <a:lnTo>
                  <a:pt x="382" y="139"/>
                </a:lnTo>
                <a:lnTo>
                  <a:pt x="412" y="158"/>
                </a:lnTo>
                <a:lnTo>
                  <a:pt x="412" y="158"/>
                </a:lnTo>
                <a:lnTo>
                  <a:pt x="414" y="158"/>
                </a:lnTo>
                <a:lnTo>
                  <a:pt x="414" y="158"/>
                </a:lnTo>
                <a:lnTo>
                  <a:pt x="424" y="165"/>
                </a:lnTo>
                <a:lnTo>
                  <a:pt x="424" y="165"/>
                </a:lnTo>
                <a:lnTo>
                  <a:pt x="430" y="165"/>
                </a:lnTo>
                <a:lnTo>
                  <a:pt x="430" y="165"/>
                </a:lnTo>
                <a:lnTo>
                  <a:pt x="433" y="172"/>
                </a:lnTo>
                <a:lnTo>
                  <a:pt x="435" y="174"/>
                </a:lnTo>
                <a:lnTo>
                  <a:pt x="440" y="174"/>
                </a:lnTo>
                <a:lnTo>
                  <a:pt x="440" y="174"/>
                </a:lnTo>
                <a:lnTo>
                  <a:pt x="449" y="188"/>
                </a:lnTo>
                <a:lnTo>
                  <a:pt x="449" y="188"/>
                </a:lnTo>
                <a:lnTo>
                  <a:pt x="449" y="188"/>
                </a:lnTo>
                <a:lnTo>
                  <a:pt x="454" y="188"/>
                </a:lnTo>
                <a:lnTo>
                  <a:pt x="461" y="191"/>
                </a:lnTo>
                <a:lnTo>
                  <a:pt x="468" y="195"/>
                </a:lnTo>
                <a:lnTo>
                  <a:pt x="468" y="195"/>
                </a:lnTo>
                <a:lnTo>
                  <a:pt x="475" y="198"/>
                </a:lnTo>
                <a:lnTo>
                  <a:pt x="482" y="200"/>
                </a:lnTo>
                <a:lnTo>
                  <a:pt x="489" y="202"/>
                </a:lnTo>
                <a:lnTo>
                  <a:pt x="489" y="202"/>
                </a:lnTo>
                <a:lnTo>
                  <a:pt x="496" y="202"/>
                </a:lnTo>
                <a:lnTo>
                  <a:pt x="496" y="202"/>
                </a:lnTo>
                <a:lnTo>
                  <a:pt x="498" y="205"/>
                </a:lnTo>
                <a:lnTo>
                  <a:pt x="500" y="207"/>
                </a:lnTo>
                <a:lnTo>
                  <a:pt x="507" y="207"/>
                </a:lnTo>
                <a:lnTo>
                  <a:pt x="507" y="207"/>
                </a:lnTo>
                <a:lnTo>
                  <a:pt x="512" y="209"/>
                </a:lnTo>
                <a:lnTo>
                  <a:pt x="517" y="212"/>
                </a:lnTo>
                <a:lnTo>
                  <a:pt x="521" y="214"/>
                </a:lnTo>
                <a:lnTo>
                  <a:pt x="521" y="214"/>
                </a:lnTo>
                <a:lnTo>
                  <a:pt x="547" y="221"/>
                </a:lnTo>
                <a:lnTo>
                  <a:pt x="570" y="226"/>
                </a:lnTo>
                <a:lnTo>
                  <a:pt x="589" y="230"/>
                </a:lnTo>
                <a:lnTo>
                  <a:pt x="607" y="237"/>
                </a:lnTo>
                <a:lnTo>
                  <a:pt x="624" y="237"/>
                </a:lnTo>
                <a:lnTo>
                  <a:pt x="624" y="237"/>
                </a:lnTo>
                <a:lnTo>
                  <a:pt x="621" y="214"/>
                </a:lnTo>
                <a:lnTo>
                  <a:pt x="617" y="191"/>
                </a:lnTo>
                <a:lnTo>
                  <a:pt x="610" y="167"/>
                </a:lnTo>
                <a:lnTo>
                  <a:pt x="600" y="142"/>
                </a:lnTo>
                <a:lnTo>
                  <a:pt x="600" y="142"/>
                </a:lnTo>
                <a:lnTo>
                  <a:pt x="600" y="135"/>
                </a:lnTo>
                <a:lnTo>
                  <a:pt x="593" y="123"/>
                </a:lnTo>
                <a:lnTo>
                  <a:pt x="593" y="123"/>
                </a:lnTo>
                <a:lnTo>
                  <a:pt x="593" y="118"/>
                </a:lnTo>
                <a:lnTo>
                  <a:pt x="593" y="114"/>
                </a:lnTo>
                <a:lnTo>
                  <a:pt x="582" y="104"/>
                </a:lnTo>
                <a:lnTo>
                  <a:pt x="582" y="104"/>
                </a:lnTo>
                <a:lnTo>
                  <a:pt x="580" y="102"/>
                </a:lnTo>
                <a:lnTo>
                  <a:pt x="575" y="95"/>
                </a:lnTo>
                <a:lnTo>
                  <a:pt x="570" y="90"/>
                </a:lnTo>
                <a:lnTo>
                  <a:pt x="561" y="83"/>
                </a:lnTo>
                <a:lnTo>
                  <a:pt x="561" y="83"/>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3937000" y="4067175"/>
            <a:ext cx="1016000" cy="428625"/>
          </a:xfrm>
          <a:custGeom>
            <a:avLst/>
            <a:gdLst>
              <a:gd name="T0" fmla="*/ 291 w 640"/>
              <a:gd name="T1" fmla="*/ 40 h 270"/>
              <a:gd name="T2" fmla="*/ 303 w 640"/>
              <a:gd name="T3" fmla="*/ 61 h 270"/>
              <a:gd name="T4" fmla="*/ 331 w 640"/>
              <a:gd name="T5" fmla="*/ 91 h 270"/>
              <a:gd name="T6" fmla="*/ 347 w 640"/>
              <a:gd name="T7" fmla="*/ 107 h 270"/>
              <a:gd name="T8" fmla="*/ 363 w 640"/>
              <a:gd name="T9" fmla="*/ 130 h 270"/>
              <a:gd name="T10" fmla="*/ 382 w 640"/>
              <a:gd name="T11" fmla="*/ 137 h 270"/>
              <a:gd name="T12" fmla="*/ 391 w 640"/>
              <a:gd name="T13" fmla="*/ 140 h 270"/>
              <a:gd name="T14" fmla="*/ 396 w 640"/>
              <a:gd name="T15" fmla="*/ 151 h 270"/>
              <a:gd name="T16" fmla="*/ 419 w 640"/>
              <a:gd name="T17" fmla="*/ 156 h 270"/>
              <a:gd name="T18" fmla="*/ 429 w 640"/>
              <a:gd name="T19" fmla="*/ 161 h 270"/>
              <a:gd name="T20" fmla="*/ 442 w 640"/>
              <a:gd name="T21" fmla="*/ 175 h 270"/>
              <a:gd name="T22" fmla="*/ 531 w 640"/>
              <a:gd name="T23" fmla="*/ 219 h 270"/>
              <a:gd name="T24" fmla="*/ 564 w 640"/>
              <a:gd name="T25" fmla="*/ 228 h 270"/>
              <a:gd name="T26" fmla="*/ 603 w 640"/>
              <a:gd name="T27" fmla="*/ 228 h 270"/>
              <a:gd name="T28" fmla="*/ 615 w 640"/>
              <a:gd name="T29" fmla="*/ 240 h 270"/>
              <a:gd name="T30" fmla="*/ 640 w 640"/>
              <a:gd name="T31" fmla="*/ 240 h 270"/>
              <a:gd name="T32" fmla="*/ 640 w 640"/>
              <a:gd name="T33" fmla="*/ 221 h 270"/>
              <a:gd name="T34" fmla="*/ 631 w 640"/>
              <a:gd name="T35" fmla="*/ 189 h 270"/>
              <a:gd name="T36" fmla="*/ 619 w 640"/>
              <a:gd name="T37" fmla="*/ 158 h 270"/>
              <a:gd name="T38" fmla="*/ 589 w 640"/>
              <a:gd name="T39" fmla="*/ 105 h 270"/>
              <a:gd name="T40" fmla="*/ 564 w 640"/>
              <a:gd name="T41" fmla="*/ 82 h 270"/>
              <a:gd name="T42" fmla="*/ 561 w 640"/>
              <a:gd name="T43" fmla="*/ 77 h 270"/>
              <a:gd name="T44" fmla="*/ 557 w 640"/>
              <a:gd name="T45" fmla="*/ 77 h 270"/>
              <a:gd name="T46" fmla="*/ 543 w 640"/>
              <a:gd name="T47" fmla="*/ 56 h 270"/>
              <a:gd name="T48" fmla="*/ 531 w 640"/>
              <a:gd name="T49" fmla="*/ 47 h 270"/>
              <a:gd name="T50" fmla="*/ 468 w 640"/>
              <a:gd name="T51" fmla="*/ 21 h 270"/>
              <a:gd name="T52" fmla="*/ 396 w 640"/>
              <a:gd name="T53" fmla="*/ 0 h 270"/>
              <a:gd name="T54" fmla="*/ 340 w 640"/>
              <a:gd name="T55" fmla="*/ 0 h 270"/>
              <a:gd name="T56" fmla="*/ 298 w 640"/>
              <a:gd name="T57" fmla="*/ 0 h 270"/>
              <a:gd name="T58" fmla="*/ 263 w 640"/>
              <a:gd name="T59" fmla="*/ 5 h 270"/>
              <a:gd name="T60" fmla="*/ 189 w 640"/>
              <a:gd name="T61" fmla="*/ 30 h 270"/>
              <a:gd name="T62" fmla="*/ 168 w 640"/>
              <a:gd name="T63" fmla="*/ 35 h 270"/>
              <a:gd name="T64" fmla="*/ 161 w 640"/>
              <a:gd name="T65" fmla="*/ 37 h 270"/>
              <a:gd name="T66" fmla="*/ 147 w 640"/>
              <a:gd name="T67" fmla="*/ 42 h 270"/>
              <a:gd name="T68" fmla="*/ 96 w 640"/>
              <a:gd name="T69" fmla="*/ 82 h 270"/>
              <a:gd name="T70" fmla="*/ 63 w 640"/>
              <a:gd name="T71" fmla="*/ 114 h 270"/>
              <a:gd name="T72" fmla="*/ 30 w 640"/>
              <a:gd name="T73" fmla="*/ 163 h 270"/>
              <a:gd name="T74" fmla="*/ 5 w 640"/>
              <a:gd name="T75" fmla="*/ 254 h 270"/>
              <a:gd name="T76" fmla="*/ 0 w 640"/>
              <a:gd name="T77" fmla="*/ 259 h 270"/>
              <a:gd name="T78" fmla="*/ 0 w 640"/>
              <a:gd name="T79" fmla="*/ 270 h 270"/>
              <a:gd name="T80" fmla="*/ 0 w 640"/>
              <a:gd name="T81" fmla="*/ 270 h 270"/>
              <a:gd name="T82" fmla="*/ 5 w 640"/>
              <a:gd name="T83" fmla="*/ 259 h 270"/>
              <a:gd name="T84" fmla="*/ 19 w 640"/>
              <a:gd name="T85" fmla="*/ 254 h 270"/>
              <a:gd name="T86" fmla="*/ 65 w 640"/>
              <a:gd name="T87" fmla="*/ 193 h 270"/>
              <a:gd name="T88" fmla="*/ 126 w 640"/>
              <a:gd name="T89" fmla="*/ 140 h 270"/>
              <a:gd name="T90" fmla="*/ 168 w 640"/>
              <a:gd name="T91" fmla="*/ 119 h 270"/>
              <a:gd name="T92" fmla="*/ 189 w 640"/>
              <a:gd name="T93" fmla="*/ 107 h 270"/>
              <a:gd name="T94" fmla="*/ 196 w 640"/>
              <a:gd name="T95" fmla="*/ 105 h 270"/>
              <a:gd name="T96" fmla="*/ 203 w 640"/>
              <a:gd name="T97" fmla="*/ 100 h 270"/>
              <a:gd name="T98" fmla="*/ 210 w 640"/>
              <a:gd name="T99" fmla="*/ 89 h 270"/>
              <a:gd name="T100" fmla="*/ 226 w 640"/>
              <a:gd name="T101" fmla="*/ 89 h 270"/>
              <a:gd name="T102" fmla="*/ 238 w 640"/>
              <a:gd name="T103" fmla="*/ 82 h 270"/>
              <a:gd name="T104" fmla="*/ 242 w 640"/>
              <a:gd name="T105" fmla="*/ 75 h 270"/>
              <a:gd name="T106" fmla="*/ 245 w 640"/>
              <a:gd name="T107" fmla="*/ 68 h 270"/>
              <a:gd name="T108" fmla="*/ 256 w 640"/>
              <a:gd name="T109" fmla="*/ 47 h 270"/>
              <a:gd name="T110" fmla="*/ 256 w 640"/>
              <a:gd name="T111" fmla="*/ 5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0" h="270">
                <a:moveTo>
                  <a:pt x="256" y="56"/>
                </a:moveTo>
                <a:lnTo>
                  <a:pt x="279" y="40"/>
                </a:lnTo>
                <a:lnTo>
                  <a:pt x="291" y="40"/>
                </a:lnTo>
                <a:lnTo>
                  <a:pt x="291" y="40"/>
                </a:lnTo>
                <a:lnTo>
                  <a:pt x="296" y="44"/>
                </a:lnTo>
                <a:lnTo>
                  <a:pt x="303" y="61"/>
                </a:lnTo>
                <a:lnTo>
                  <a:pt x="310" y="70"/>
                </a:lnTo>
                <a:lnTo>
                  <a:pt x="319" y="82"/>
                </a:lnTo>
                <a:lnTo>
                  <a:pt x="331" y="91"/>
                </a:lnTo>
                <a:lnTo>
                  <a:pt x="345" y="100"/>
                </a:lnTo>
                <a:lnTo>
                  <a:pt x="345" y="100"/>
                </a:lnTo>
                <a:lnTo>
                  <a:pt x="347" y="107"/>
                </a:lnTo>
                <a:lnTo>
                  <a:pt x="352" y="114"/>
                </a:lnTo>
                <a:lnTo>
                  <a:pt x="363" y="130"/>
                </a:lnTo>
                <a:lnTo>
                  <a:pt x="363" y="130"/>
                </a:lnTo>
                <a:lnTo>
                  <a:pt x="370" y="130"/>
                </a:lnTo>
                <a:lnTo>
                  <a:pt x="375" y="133"/>
                </a:lnTo>
                <a:lnTo>
                  <a:pt x="382" y="137"/>
                </a:lnTo>
                <a:lnTo>
                  <a:pt x="382" y="137"/>
                </a:lnTo>
                <a:lnTo>
                  <a:pt x="387" y="137"/>
                </a:lnTo>
                <a:lnTo>
                  <a:pt x="391" y="140"/>
                </a:lnTo>
                <a:lnTo>
                  <a:pt x="396" y="144"/>
                </a:lnTo>
                <a:lnTo>
                  <a:pt x="396" y="151"/>
                </a:lnTo>
                <a:lnTo>
                  <a:pt x="396" y="151"/>
                </a:lnTo>
                <a:lnTo>
                  <a:pt x="405" y="154"/>
                </a:lnTo>
                <a:lnTo>
                  <a:pt x="412" y="154"/>
                </a:lnTo>
                <a:lnTo>
                  <a:pt x="419" y="156"/>
                </a:lnTo>
                <a:lnTo>
                  <a:pt x="426" y="158"/>
                </a:lnTo>
                <a:lnTo>
                  <a:pt x="426" y="158"/>
                </a:lnTo>
                <a:lnTo>
                  <a:pt x="429" y="161"/>
                </a:lnTo>
                <a:lnTo>
                  <a:pt x="431" y="163"/>
                </a:lnTo>
                <a:lnTo>
                  <a:pt x="436" y="168"/>
                </a:lnTo>
                <a:lnTo>
                  <a:pt x="442" y="175"/>
                </a:lnTo>
                <a:lnTo>
                  <a:pt x="442" y="175"/>
                </a:lnTo>
                <a:lnTo>
                  <a:pt x="498" y="205"/>
                </a:lnTo>
                <a:lnTo>
                  <a:pt x="531" y="219"/>
                </a:lnTo>
                <a:lnTo>
                  <a:pt x="547" y="226"/>
                </a:lnTo>
                <a:lnTo>
                  <a:pt x="564" y="228"/>
                </a:lnTo>
                <a:lnTo>
                  <a:pt x="564" y="228"/>
                </a:lnTo>
                <a:lnTo>
                  <a:pt x="585" y="228"/>
                </a:lnTo>
                <a:lnTo>
                  <a:pt x="585" y="228"/>
                </a:lnTo>
                <a:lnTo>
                  <a:pt x="603" y="228"/>
                </a:lnTo>
                <a:lnTo>
                  <a:pt x="603" y="228"/>
                </a:lnTo>
                <a:lnTo>
                  <a:pt x="612" y="240"/>
                </a:lnTo>
                <a:lnTo>
                  <a:pt x="615" y="240"/>
                </a:lnTo>
                <a:lnTo>
                  <a:pt x="619" y="240"/>
                </a:lnTo>
                <a:lnTo>
                  <a:pt x="619" y="240"/>
                </a:lnTo>
                <a:lnTo>
                  <a:pt x="640" y="240"/>
                </a:lnTo>
                <a:lnTo>
                  <a:pt x="640" y="240"/>
                </a:lnTo>
                <a:lnTo>
                  <a:pt x="640" y="240"/>
                </a:lnTo>
                <a:lnTo>
                  <a:pt x="640" y="221"/>
                </a:lnTo>
                <a:lnTo>
                  <a:pt x="640" y="221"/>
                </a:lnTo>
                <a:lnTo>
                  <a:pt x="633" y="205"/>
                </a:lnTo>
                <a:lnTo>
                  <a:pt x="631" y="189"/>
                </a:lnTo>
                <a:lnTo>
                  <a:pt x="626" y="172"/>
                </a:lnTo>
                <a:lnTo>
                  <a:pt x="619" y="158"/>
                </a:lnTo>
                <a:lnTo>
                  <a:pt x="619" y="158"/>
                </a:lnTo>
                <a:lnTo>
                  <a:pt x="612" y="140"/>
                </a:lnTo>
                <a:lnTo>
                  <a:pt x="603" y="121"/>
                </a:lnTo>
                <a:lnTo>
                  <a:pt x="589" y="105"/>
                </a:lnTo>
                <a:lnTo>
                  <a:pt x="575" y="89"/>
                </a:lnTo>
                <a:lnTo>
                  <a:pt x="575" y="89"/>
                </a:lnTo>
                <a:lnTo>
                  <a:pt x="564" y="82"/>
                </a:lnTo>
                <a:lnTo>
                  <a:pt x="564" y="82"/>
                </a:lnTo>
                <a:lnTo>
                  <a:pt x="561" y="79"/>
                </a:lnTo>
                <a:lnTo>
                  <a:pt x="561" y="77"/>
                </a:lnTo>
                <a:lnTo>
                  <a:pt x="557" y="77"/>
                </a:lnTo>
                <a:lnTo>
                  <a:pt x="557" y="77"/>
                </a:lnTo>
                <a:lnTo>
                  <a:pt x="557" y="77"/>
                </a:lnTo>
                <a:lnTo>
                  <a:pt x="557" y="77"/>
                </a:lnTo>
                <a:lnTo>
                  <a:pt x="543" y="56"/>
                </a:lnTo>
                <a:lnTo>
                  <a:pt x="543" y="56"/>
                </a:lnTo>
                <a:lnTo>
                  <a:pt x="538" y="56"/>
                </a:lnTo>
                <a:lnTo>
                  <a:pt x="533" y="51"/>
                </a:lnTo>
                <a:lnTo>
                  <a:pt x="531" y="47"/>
                </a:lnTo>
                <a:lnTo>
                  <a:pt x="531" y="47"/>
                </a:lnTo>
                <a:lnTo>
                  <a:pt x="531" y="47"/>
                </a:lnTo>
                <a:lnTo>
                  <a:pt x="468" y="21"/>
                </a:lnTo>
                <a:lnTo>
                  <a:pt x="433" y="9"/>
                </a:lnTo>
                <a:lnTo>
                  <a:pt x="396" y="0"/>
                </a:lnTo>
                <a:lnTo>
                  <a:pt x="396" y="0"/>
                </a:lnTo>
                <a:lnTo>
                  <a:pt x="363" y="0"/>
                </a:lnTo>
                <a:lnTo>
                  <a:pt x="363" y="0"/>
                </a:lnTo>
                <a:lnTo>
                  <a:pt x="340" y="0"/>
                </a:lnTo>
                <a:lnTo>
                  <a:pt x="340" y="0"/>
                </a:lnTo>
                <a:lnTo>
                  <a:pt x="305" y="0"/>
                </a:lnTo>
                <a:lnTo>
                  <a:pt x="298" y="0"/>
                </a:lnTo>
                <a:lnTo>
                  <a:pt x="298" y="0"/>
                </a:lnTo>
                <a:lnTo>
                  <a:pt x="289" y="0"/>
                </a:lnTo>
                <a:lnTo>
                  <a:pt x="263" y="5"/>
                </a:lnTo>
                <a:lnTo>
                  <a:pt x="228" y="12"/>
                </a:lnTo>
                <a:lnTo>
                  <a:pt x="210" y="21"/>
                </a:lnTo>
                <a:lnTo>
                  <a:pt x="189" y="30"/>
                </a:lnTo>
                <a:lnTo>
                  <a:pt x="189" y="30"/>
                </a:lnTo>
                <a:lnTo>
                  <a:pt x="184" y="30"/>
                </a:lnTo>
                <a:lnTo>
                  <a:pt x="168" y="35"/>
                </a:lnTo>
                <a:lnTo>
                  <a:pt x="168" y="35"/>
                </a:lnTo>
                <a:lnTo>
                  <a:pt x="163" y="35"/>
                </a:lnTo>
                <a:lnTo>
                  <a:pt x="161" y="37"/>
                </a:lnTo>
                <a:lnTo>
                  <a:pt x="158" y="40"/>
                </a:lnTo>
                <a:lnTo>
                  <a:pt x="158" y="40"/>
                </a:lnTo>
                <a:lnTo>
                  <a:pt x="147" y="42"/>
                </a:lnTo>
                <a:lnTo>
                  <a:pt x="135" y="49"/>
                </a:lnTo>
                <a:lnTo>
                  <a:pt x="114" y="63"/>
                </a:lnTo>
                <a:lnTo>
                  <a:pt x="96" y="82"/>
                </a:lnTo>
                <a:lnTo>
                  <a:pt x="77" y="100"/>
                </a:lnTo>
                <a:lnTo>
                  <a:pt x="77" y="100"/>
                </a:lnTo>
                <a:lnTo>
                  <a:pt x="63" y="114"/>
                </a:lnTo>
                <a:lnTo>
                  <a:pt x="51" y="130"/>
                </a:lnTo>
                <a:lnTo>
                  <a:pt x="40" y="147"/>
                </a:lnTo>
                <a:lnTo>
                  <a:pt x="30" y="163"/>
                </a:lnTo>
                <a:lnTo>
                  <a:pt x="23" y="184"/>
                </a:lnTo>
                <a:lnTo>
                  <a:pt x="16" y="205"/>
                </a:lnTo>
                <a:lnTo>
                  <a:pt x="5" y="254"/>
                </a:lnTo>
                <a:lnTo>
                  <a:pt x="5" y="254"/>
                </a:lnTo>
                <a:lnTo>
                  <a:pt x="2" y="254"/>
                </a:lnTo>
                <a:lnTo>
                  <a:pt x="0" y="259"/>
                </a:lnTo>
                <a:lnTo>
                  <a:pt x="0" y="270"/>
                </a:lnTo>
                <a:lnTo>
                  <a:pt x="0" y="270"/>
                </a:lnTo>
                <a:lnTo>
                  <a:pt x="0" y="270"/>
                </a:lnTo>
                <a:lnTo>
                  <a:pt x="0" y="270"/>
                </a:lnTo>
                <a:lnTo>
                  <a:pt x="0" y="270"/>
                </a:lnTo>
                <a:lnTo>
                  <a:pt x="0" y="270"/>
                </a:lnTo>
                <a:lnTo>
                  <a:pt x="0" y="263"/>
                </a:lnTo>
                <a:lnTo>
                  <a:pt x="2" y="261"/>
                </a:lnTo>
                <a:lnTo>
                  <a:pt x="5" y="259"/>
                </a:lnTo>
                <a:lnTo>
                  <a:pt x="5" y="259"/>
                </a:lnTo>
                <a:lnTo>
                  <a:pt x="19" y="254"/>
                </a:lnTo>
                <a:lnTo>
                  <a:pt x="19" y="254"/>
                </a:lnTo>
                <a:lnTo>
                  <a:pt x="33" y="233"/>
                </a:lnTo>
                <a:lnTo>
                  <a:pt x="47" y="212"/>
                </a:lnTo>
                <a:lnTo>
                  <a:pt x="65" y="193"/>
                </a:lnTo>
                <a:lnTo>
                  <a:pt x="84" y="172"/>
                </a:lnTo>
                <a:lnTo>
                  <a:pt x="105" y="156"/>
                </a:lnTo>
                <a:lnTo>
                  <a:pt x="126" y="140"/>
                </a:lnTo>
                <a:lnTo>
                  <a:pt x="147" y="128"/>
                </a:lnTo>
                <a:lnTo>
                  <a:pt x="168" y="119"/>
                </a:lnTo>
                <a:lnTo>
                  <a:pt x="168" y="119"/>
                </a:lnTo>
                <a:lnTo>
                  <a:pt x="168" y="119"/>
                </a:lnTo>
                <a:lnTo>
                  <a:pt x="184" y="109"/>
                </a:lnTo>
                <a:lnTo>
                  <a:pt x="189" y="107"/>
                </a:lnTo>
                <a:lnTo>
                  <a:pt x="189" y="107"/>
                </a:lnTo>
                <a:lnTo>
                  <a:pt x="196" y="107"/>
                </a:lnTo>
                <a:lnTo>
                  <a:pt x="196" y="105"/>
                </a:lnTo>
                <a:lnTo>
                  <a:pt x="196" y="100"/>
                </a:lnTo>
                <a:lnTo>
                  <a:pt x="196" y="100"/>
                </a:lnTo>
                <a:lnTo>
                  <a:pt x="203" y="100"/>
                </a:lnTo>
                <a:lnTo>
                  <a:pt x="207" y="98"/>
                </a:lnTo>
                <a:lnTo>
                  <a:pt x="210" y="96"/>
                </a:lnTo>
                <a:lnTo>
                  <a:pt x="210" y="89"/>
                </a:lnTo>
                <a:lnTo>
                  <a:pt x="219" y="89"/>
                </a:lnTo>
                <a:lnTo>
                  <a:pt x="219" y="89"/>
                </a:lnTo>
                <a:lnTo>
                  <a:pt x="226" y="89"/>
                </a:lnTo>
                <a:lnTo>
                  <a:pt x="231" y="84"/>
                </a:lnTo>
                <a:lnTo>
                  <a:pt x="235" y="82"/>
                </a:lnTo>
                <a:lnTo>
                  <a:pt x="238" y="82"/>
                </a:lnTo>
                <a:lnTo>
                  <a:pt x="238" y="82"/>
                </a:lnTo>
                <a:lnTo>
                  <a:pt x="240" y="79"/>
                </a:lnTo>
                <a:lnTo>
                  <a:pt x="242" y="75"/>
                </a:lnTo>
                <a:lnTo>
                  <a:pt x="242" y="72"/>
                </a:lnTo>
                <a:lnTo>
                  <a:pt x="245" y="68"/>
                </a:lnTo>
                <a:lnTo>
                  <a:pt x="245" y="68"/>
                </a:lnTo>
                <a:lnTo>
                  <a:pt x="252" y="61"/>
                </a:lnTo>
                <a:lnTo>
                  <a:pt x="254" y="54"/>
                </a:lnTo>
                <a:lnTo>
                  <a:pt x="256" y="47"/>
                </a:lnTo>
                <a:lnTo>
                  <a:pt x="256" y="47"/>
                </a:lnTo>
                <a:lnTo>
                  <a:pt x="256" y="56"/>
                </a:lnTo>
                <a:lnTo>
                  <a:pt x="256" y="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3241675" y="5168900"/>
            <a:ext cx="868363" cy="1057275"/>
          </a:xfrm>
          <a:custGeom>
            <a:avLst/>
            <a:gdLst>
              <a:gd name="T0" fmla="*/ 536 w 547"/>
              <a:gd name="T1" fmla="*/ 284 h 666"/>
              <a:gd name="T2" fmla="*/ 536 w 547"/>
              <a:gd name="T3" fmla="*/ 268 h 666"/>
              <a:gd name="T4" fmla="*/ 536 w 547"/>
              <a:gd name="T5" fmla="*/ 249 h 666"/>
              <a:gd name="T6" fmla="*/ 529 w 547"/>
              <a:gd name="T7" fmla="*/ 219 h 666"/>
              <a:gd name="T8" fmla="*/ 503 w 547"/>
              <a:gd name="T9" fmla="*/ 158 h 666"/>
              <a:gd name="T10" fmla="*/ 489 w 547"/>
              <a:gd name="T11" fmla="*/ 126 h 666"/>
              <a:gd name="T12" fmla="*/ 454 w 547"/>
              <a:gd name="T13" fmla="*/ 84 h 666"/>
              <a:gd name="T14" fmla="*/ 419 w 547"/>
              <a:gd name="T15" fmla="*/ 56 h 666"/>
              <a:gd name="T16" fmla="*/ 380 w 547"/>
              <a:gd name="T17" fmla="*/ 37 h 666"/>
              <a:gd name="T18" fmla="*/ 338 w 547"/>
              <a:gd name="T19" fmla="*/ 33 h 666"/>
              <a:gd name="T20" fmla="*/ 308 w 547"/>
              <a:gd name="T21" fmla="*/ 30 h 666"/>
              <a:gd name="T22" fmla="*/ 245 w 547"/>
              <a:gd name="T23" fmla="*/ 14 h 666"/>
              <a:gd name="T24" fmla="*/ 217 w 547"/>
              <a:gd name="T25" fmla="*/ 0 h 666"/>
              <a:gd name="T26" fmla="*/ 217 w 547"/>
              <a:gd name="T27" fmla="*/ 95 h 666"/>
              <a:gd name="T28" fmla="*/ 210 w 547"/>
              <a:gd name="T29" fmla="*/ 126 h 666"/>
              <a:gd name="T30" fmla="*/ 189 w 547"/>
              <a:gd name="T31" fmla="*/ 151 h 666"/>
              <a:gd name="T32" fmla="*/ 177 w 547"/>
              <a:gd name="T33" fmla="*/ 154 h 666"/>
              <a:gd name="T34" fmla="*/ 161 w 547"/>
              <a:gd name="T35" fmla="*/ 156 h 666"/>
              <a:gd name="T36" fmla="*/ 149 w 547"/>
              <a:gd name="T37" fmla="*/ 156 h 666"/>
              <a:gd name="T38" fmla="*/ 140 w 547"/>
              <a:gd name="T39" fmla="*/ 196 h 666"/>
              <a:gd name="T40" fmla="*/ 112 w 547"/>
              <a:gd name="T41" fmla="*/ 270 h 666"/>
              <a:gd name="T42" fmla="*/ 96 w 547"/>
              <a:gd name="T43" fmla="*/ 303 h 666"/>
              <a:gd name="T44" fmla="*/ 89 w 547"/>
              <a:gd name="T45" fmla="*/ 312 h 666"/>
              <a:gd name="T46" fmla="*/ 84 w 547"/>
              <a:gd name="T47" fmla="*/ 317 h 666"/>
              <a:gd name="T48" fmla="*/ 79 w 547"/>
              <a:gd name="T49" fmla="*/ 324 h 666"/>
              <a:gd name="T50" fmla="*/ 75 w 547"/>
              <a:gd name="T51" fmla="*/ 335 h 666"/>
              <a:gd name="T52" fmla="*/ 56 w 547"/>
              <a:gd name="T53" fmla="*/ 361 h 666"/>
              <a:gd name="T54" fmla="*/ 0 w 547"/>
              <a:gd name="T55" fmla="*/ 419 h 666"/>
              <a:gd name="T56" fmla="*/ 7 w 547"/>
              <a:gd name="T57" fmla="*/ 419 h 666"/>
              <a:gd name="T58" fmla="*/ 14 w 547"/>
              <a:gd name="T59" fmla="*/ 440 h 666"/>
              <a:gd name="T60" fmla="*/ 14 w 547"/>
              <a:gd name="T61" fmla="*/ 496 h 666"/>
              <a:gd name="T62" fmla="*/ 24 w 547"/>
              <a:gd name="T63" fmla="*/ 549 h 666"/>
              <a:gd name="T64" fmla="*/ 51 w 547"/>
              <a:gd name="T65" fmla="*/ 596 h 666"/>
              <a:gd name="T66" fmla="*/ 89 w 547"/>
              <a:gd name="T67" fmla="*/ 636 h 666"/>
              <a:gd name="T68" fmla="*/ 135 w 547"/>
              <a:gd name="T69" fmla="*/ 666 h 666"/>
              <a:gd name="T70" fmla="*/ 154 w 547"/>
              <a:gd name="T71" fmla="*/ 626 h 666"/>
              <a:gd name="T72" fmla="*/ 198 w 547"/>
              <a:gd name="T73" fmla="*/ 559 h 666"/>
              <a:gd name="T74" fmla="*/ 252 w 547"/>
              <a:gd name="T75" fmla="*/ 510 h 666"/>
              <a:gd name="T76" fmla="*/ 282 w 547"/>
              <a:gd name="T77" fmla="*/ 491 h 666"/>
              <a:gd name="T78" fmla="*/ 315 w 547"/>
              <a:gd name="T79" fmla="*/ 482 h 666"/>
              <a:gd name="T80" fmla="*/ 345 w 547"/>
              <a:gd name="T81" fmla="*/ 477 h 666"/>
              <a:gd name="T82" fmla="*/ 371 w 547"/>
              <a:gd name="T83" fmla="*/ 477 h 666"/>
              <a:gd name="T84" fmla="*/ 419 w 547"/>
              <a:gd name="T85" fmla="*/ 468 h 666"/>
              <a:gd name="T86" fmla="*/ 459 w 547"/>
              <a:gd name="T87" fmla="*/ 449 h 666"/>
              <a:gd name="T88" fmla="*/ 492 w 547"/>
              <a:gd name="T89" fmla="*/ 426 h 666"/>
              <a:gd name="T90" fmla="*/ 506 w 547"/>
              <a:gd name="T91" fmla="*/ 410 h 666"/>
              <a:gd name="T92" fmla="*/ 515 w 547"/>
              <a:gd name="T93" fmla="*/ 405 h 666"/>
              <a:gd name="T94" fmla="*/ 527 w 547"/>
              <a:gd name="T95" fmla="*/ 398 h 666"/>
              <a:gd name="T96" fmla="*/ 531 w 547"/>
              <a:gd name="T97" fmla="*/ 386 h 666"/>
              <a:gd name="T98" fmla="*/ 547 w 547"/>
              <a:gd name="T99" fmla="*/ 354 h 666"/>
              <a:gd name="T100" fmla="*/ 547 w 547"/>
              <a:gd name="T101" fmla="*/ 331 h 666"/>
              <a:gd name="T102" fmla="*/ 543 w 547"/>
              <a:gd name="T103" fmla="*/ 298 h 666"/>
              <a:gd name="T104" fmla="*/ 536 w 547"/>
              <a:gd name="T105" fmla="*/ 284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7" h="666">
                <a:moveTo>
                  <a:pt x="536" y="284"/>
                </a:moveTo>
                <a:lnTo>
                  <a:pt x="536" y="284"/>
                </a:lnTo>
                <a:lnTo>
                  <a:pt x="536" y="268"/>
                </a:lnTo>
                <a:lnTo>
                  <a:pt x="536" y="268"/>
                </a:lnTo>
                <a:lnTo>
                  <a:pt x="536" y="249"/>
                </a:lnTo>
                <a:lnTo>
                  <a:pt x="536" y="249"/>
                </a:lnTo>
                <a:lnTo>
                  <a:pt x="534" y="233"/>
                </a:lnTo>
                <a:lnTo>
                  <a:pt x="529" y="219"/>
                </a:lnTo>
                <a:lnTo>
                  <a:pt x="517" y="189"/>
                </a:lnTo>
                <a:lnTo>
                  <a:pt x="503" y="158"/>
                </a:lnTo>
                <a:lnTo>
                  <a:pt x="489" y="126"/>
                </a:lnTo>
                <a:lnTo>
                  <a:pt x="489" y="126"/>
                </a:lnTo>
                <a:lnTo>
                  <a:pt x="473" y="105"/>
                </a:lnTo>
                <a:lnTo>
                  <a:pt x="454" y="84"/>
                </a:lnTo>
                <a:lnTo>
                  <a:pt x="438" y="67"/>
                </a:lnTo>
                <a:lnTo>
                  <a:pt x="419" y="56"/>
                </a:lnTo>
                <a:lnTo>
                  <a:pt x="398" y="44"/>
                </a:lnTo>
                <a:lnTo>
                  <a:pt x="380" y="37"/>
                </a:lnTo>
                <a:lnTo>
                  <a:pt x="359" y="33"/>
                </a:lnTo>
                <a:lnTo>
                  <a:pt x="338" y="33"/>
                </a:lnTo>
                <a:lnTo>
                  <a:pt x="338" y="33"/>
                </a:lnTo>
                <a:lnTo>
                  <a:pt x="308" y="30"/>
                </a:lnTo>
                <a:lnTo>
                  <a:pt x="275" y="23"/>
                </a:lnTo>
                <a:lnTo>
                  <a:pt x="245" y="14"/>
                </a:lnTo>
                <a:lnTo>
                  <a:pt x="231" y="7"/>
                </a:lnTo>
                <a:lnTo>
                  <a:pt x="217" y="0"/>
                </a:lnTo>
                <a:lnTo>
                  <a:pt x="217" y="95"/>
                </a:lnTo>
                <a:lnTo>
                  <a:pt x="217" y="95"/>
                </a:lnTo>
                <a:lnTo>
                  <a:pt x="214" y="109"/>
                </a:lnTo>
                <a:lnTo>
                  <a:pt x="210" y="126"/>
                </a:lnTo>
                <a:lnTo>
                  <a:pt x="201" y="142"/>
                </a:lnTo>
                <a:lnTo>
                  <a:pt x="189" y="151"/>
                </a:lnTo>
                <a:lnTo>
                  <a:pt x="189" y="151"/>
                </a:lnTo>
                <a:lnTo>
                  <a:pt x="177" y="154"/>
                </a:lnTo>
                <a:lnTo>
                  <a:pt x="170" y="156"/>
                </a:lnTo>
                <a:lnTo>
                  <a:pt x="161" y="156"/>
                </a:lnTo>
                <a:lnTo>
                  <a:pt x="149" y="156"/>
                </a:lnTo>
                <a:lnTo>
                  <a:pt x="149" y="156"/>
                </a:lnTo>
                <a:lnTo>
                  <a:pt x="149" y="156"/>
                </a:lnTo>
                <a:lnTo>
                  <a:pt x="140" y="196"/>
                </a:lnTo>
                <a:lnTo>
                  <a:pt x="128" y="235"/>
                </a:lnTo>
                <a:lnTo>
                  <a:pt x="112" y="270"/>
                </a:lnTo>
                <a:lnTo>
                  <a:pt x="96" y="303"/>
                </a:lnTo>
                <a:lnTo>
                  <a:pt x="96" y="303"/>
                </a:lnTo>
                <a:lnTo>
                  <a:pt x="93" y="307"/>
                </a:lnTo>
                <a:lnTo>
                  <a:pt x="89" y="312"/>
                </a:lnTo>
                <a:lnTo>
                  <a:pt x="84" y="317"/>
                </a:lnTo>
                <a:lnTo>
                  <a:pt x="84" y="317"/>
                </a:lnTo>
                <a:lnTo>
                  <a:pt x="82" y="319"/>
                </a:lnTo>
                <a:lnTo>
                  <a:pt x="79" y="324"/>
                </a:lnTo>
                <a:lnTo>
                  <a:pt x="77" y="328"/>
                </a:lnTo>
                <a:lnTo>
                  <a:pt x="75" y="335"/>
                </a:lnTo>
                <a:lnTo>
                  <a:pt x="75" y="335"/>
                </a:lnTo>
                <a:lnTo>
                  <a:pt x="56" y="361"/>
                </a:lnTo>
                <a:lnTo>
                  <a:pt x="38" y="382"/>
                </a:lnTo>
                <a:lnTo>
                  <a:pt x="0" y="419"/>
                </a:lnTo>
                <a:lnTo>
                  <a:pt x="0" y="419"/>
                </a:lnTo>
                <a:lnTo>
                  <a:pt x="7" y="419"/>
                </a:lnTo>
                <a:lnTo>
                  <a:pt x="14" y="440"/>
                </a:lnTo>
                <a:lnTo>
                  <a:pt x="14" y="440"/>
                </a:lnTo>
                <a:lnTo>
                  <a:pt x="14" y="496"/>
                </a:lnTo>
                <a:lnTo>
                  <a:pt x="14" y="496"/>
                </a:lnTo>
                <a:lnTo>
                  <a:pt x="17" y="524"/>
                </a:lnTo>
                <a:lnTo>
                  <a:pt x="24" y="549"/>
                </a:lnTo>
                <a:lnTo>
                  <a:pt x="35" y="573"/>
                </a:lnTo>
                <a:lnTo>
                  <a:pt x="51" y="596"/>
                </a:lnTo>
                <a:lnTo>
                  <a:pt x="68" y="617"/>
                </a:lnTo>
                <a:lnTo>
                  <a:pt x="89" y="636"/>
                </a:lnTo>
                <a:lnTo>
                  <a:pt x="112" y="652"/>
                </a:lnTo>
                <a:lnTo>
                  <a:pt x="135" y="666"/>
                </a:lnTo>
                <a:lnTo>
                  <a:pt x="135" y="666"/>
                </a:lnTo>
                <a:lnTo>
                  <a:pt x="154" y="626"/>
                </a:lnTo>
                <a:lnTo>
                  <a:pt x="175" y="591"/>
                </a:lnTo>
                <a:lnTo>
                  <a:pt x="198" y="559"/>
                </a:lnTo>
                <a:lnTo>
                  <a:pt x="224" y="531"/>
                </a:lnTo>
                <a:lnTo>
                  <a:pt x="252" y="510"/>
                </a:lnTo>
                <a:lnTo>
                  <a:pt x="268" y="501"/>
                </a:lnTo>
                <a:lnTo>
                  <a:pt x="282" y="491"/>
                </a:lnTo>
                <a:lnTo>
                  <a:pt x="298" y="487"/>
                </a:lnTo>
                <a:lnTo>
                  <a:pt x="315" y="482"/>
                </a:lnTo>
                <a:lnTo>
                  <a:pt x="329" y="480"/>
                </a:lnTo>
                <a:lnTo>
                  <a:pt x="345" y="477"/>
                </a:lnTo>
                <a:lnTo>
                  <a:pt x="345" y="477"/>
                </a:lnTo>
                <a:lnTo>
                  <a:pt x="371" y="477"/>
                </a:lnTo>
                <a:lnTo>
                  <a:pt x="396" y="473"/>
                </a:lnTo>
                <a:lnTo>
                  <a:pt x="419" y="468"/>
                </a:lnTo>
                <a:lnTo>
                  <a:pt x="440" y="461"/>
                </a:lnTo>
                <a:lnTo>
                  <a:pt x="459" y="449"/>
                </a:lnTo>
                <a:lnTo>
                  <a:pt x="478" y="438"/>
                </a:lnTo>
                <a:lnTo>
                  <a:pt x="492" y="426"/>
                </a:lnTo>
                <a:lnTo>
                  <a:pt x="506" y="410"/>
                </a:lnTo>
                <a:lnTo>
                  <a:pt x="506" y="410"/>
                </a:lnTo>
                <a:lnTo>
                  <a:pt x="513" y="407"/>
                </a:lnTo>
                <a:lnTo>
                  <a:pt x="515" y="405"/>
                </a:lnTo>
                <a:lnTo>
                  <a:pt x="520" y="403"/>
                </a:lnTo>
                <a:lnTo>
                  <a:pt x="527" y="398"/>
                </a:lnTo>
                <a:lnTo>
                  <a:pt x="531" y="386"/>
                </a:lnTo>
                <a:lnTo>
                  <a:pt x="531" y="386"/>
                </a:lnTo>
                <a:lnTo>
                  <a:pt x="541" y="365"/>
                </a:lnTo>
                <a:lnTo>
                  <a:pt x="547" y="354"/>
                </a:lnTo>
                <a:lnTo>
                  <a:pt x="547" y="354"/>
                </a:lnTo>
                <a:lnTo>
                  <a:pt x="547" y="331"/>
                </a:lnTo>
                <a:lnTo>
                  <a:pt x="545" y="314"/>
                </a:lnTo>
                <a:lnTo>
                  <a:pt x="543" y="298"/>
                </a:lnTo>
                <a:lnTo>
                  <a:pt x="536" y="284"/>
                </a:lnTo>
                <a:lnTo>
                  <a:pt x="536" y="28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4017963" y="2743200"/>
            <a:ext cx="995363" cy="430213"/>
          </a:xfrm>
          <a:custGeom>
            <a:avLst/>
            <a:gdLst>
              <a:gd name="T0" fmla="*/ 0 w 627"/>
              <a:gd name="T1" fmla="*/ 271 h 271"/>
              <a:gd name="T2" fmla="*/ 0 w 627"/>
              <a:gd name="T3" fmla="*/ 259 h 271"/>
              <a:gd name="T4" fmla="*/ 14 w 627"/>
              <a:gd name="T5" fmla="*/ 240 h 271"/>
              <a:gd name="T6" fmla="*/ 45 w 627"/>
              <a:gd name="T7" fmla="*/ 203 h 271"/>
              <a:gd name="T8" fmla="*/ 58 w 627"/>
              <a:gd name="T9" fmla="*/ 182 h 271"/>
              <a:gd name="T10" fmla="*/ 65 w 627"/>
              <a:gd name="T11" fmla="*/ 177 h 271"/>
              <a:gd name="T12" fmla="*/ 77 w 627"/>
              <a:gd name="T13" fmla="*/ 173 h 271"/>
              <a:gd name="T14" fmla="*/ 89 w 627"/>
              <a:gd name="T15" fmla="*/ 161 h 271"/>
              <a:gd name="T16" fmla="*/ 100 w 627"/>
              <a:gd name="T17" fmla="*/ 152 h 271"/>
              <a:gd name="T18" fmla="*/ 152 w 627"/>
              <a:gd name="T19" fmla="*/ 119 h 271"/>
              <a:gd name="T20" fmla="*/ 168 w 627"/>
              <a:gd name="T21" fmla="*/ 117 h 271"/>
              <a:gd name="T22" fmla="*/ 212 w 627"/>
              <a:gd name="T23" fmla="*/ 91 h 271"/>
              <a:gd name="T24" fmla="*/ 238 w 627"/>
              <a:gd name="T25" fmla="*/ 68 h 271"/>
              <a:gd name="T26" fmla="*/ 254 w 627"/>
              <a:gd name="T27" fmla="*/ 45 h 271"/>
              <a:gd name="T28" fmla="*/ 280 w 627"/>
              <a:gd name="T29" fmla="*/ 35 h 271"/>
              <a:gd name="T30" fmla="*/ 280 w 627"/>
              <a:gd name="T31" fmla="*/ 35 h 271"/>
              <a:gd name="T32" fmla="*/ 319 w 627"/>
              <a:gd name="T33" fmla="*/ 77 h 271"/>
              <a:gd name="T34" fmla="*/ 394 w 627"/>
              <a:gd name="T35" fmla="*/ 143 h 271"/>
              <a:gd name="T36" fmla="*/ 424 w 627"/>
              <a:gd name="T37" fmla="*/ 163 h 271"/>
              <a:gd name="T38" fmla="*/ 436 w 627"/>
              <a:gd name="T39" fmla="*/ 168 h 271"/>
              <a:gd name="T40" fmla="*/ 438 w 627"/>
              <a:gd name="T41" fmla="*/ 173 h 271"/>
              <a:gd name="T42" fmla="*/ 454 w 627"/>
              <a:gd name="T43" fmla="*/ 177 h 271"/>
              <a:gd name="T44" fmla="*/ 468 w 627"/>
              <a:gd name="T45" fmla="*/ 182 h 271"/>
              <a:gd name="T46" fmla="*/ 482 w 627"/>
              <a:gd name="T47" fmla="*/ 191 h 271"/>
              <a:gd name="T48" fmla="*/ 517 w 627"/>
              <a:gd name="T49" fmla="*/ 208 h 271"/>
              <a:gd name="T50" fmla="*/ 557 w 627"/>
              <a:gd name="T51" fmla="*/ 217 h 271"/>
              <a:gd name="T52" fmla="*/ 620 w 627"/>
              <a:gd name="T53" fmla="*/ 224 h 271"/>
              <a:gd name="T54" fmla="*/ 627 w 627"/>
              <a:gd name="T55" fmla="*/ 224 h 271"/>
              <a:gd name="T56" fmla="*/ 624 w 627"/>
              <a:gd name="T57" fmla="*/ 194 h 271"/>
              <a:gd name="T58" fmla="*/ 608 w 627"/>
              <a:gd name="T59" fmla="*/ 156 h 271"/>
              <a:gd name="T60" fmla="*/ 608 w 627"/>
              <a:gd name="T61" fmla="*/ 150 h 271"/>
              <a:gd name="T62" fmla="*/ 601 w 627"/>
              <a:gd name="T63" fmla="*/ 138 h 271"/>
              <a:gd name="T64" fmla="*/ 601 w 627"/>
              <a:gd name="T65" fmla="*/ 122 h 271"/>
              <a:gd name="T66" fmla="*/ 585 w 627"/>
              <a:gd name="T67" fmla="*/ 96 h 271"/>
              <a:gd name="T68" fmla="*/ 561 w 627"/>
              <a:gd name="T69" fmla="*/ 75 h 271"/>
              <a:gd name="T70" fmla="*/ 541 w 627"/>
              <a:gd name="T71" fmla="*/ 56 h 271"/>
              <a:gd name="T72" fmla="*/ 494 w 627"/>
              <a:gd name="T73" fmla="*/ 28 h 271"/>
              <a:gd name="T74" fmla="*/ 438 w 627"/>
              <a:gd name="T75" fmla="*/ 10 h 271"/>
              <a:gd name="T76" fmla="*/ 373 w 627"/>
              <a:gd name="T77" fmla="*/ 0 h 271"/>
              <a:gd name="T78" fmla="*/ 338 w 627"/>
              <a:gd name="T79" fmla="*/ 0 h 271"/>
              <a:gd name="T80" fmla="*/ 294 w 627"/>
              <a:gd name="T81" fmla="*/ 0 h 271"/>
              <a:gd name="T82" fmla="*/ 270 w 627"/>
              <a:gd name="T83" fmla="*/ 0 h 271"/>
              <a:gd name="T84" fmla="*/ 212 w 627"/>
              <a:gd name="T85" fmla="*/ 10 h 271"/>
              <a:gd name="T86" fmla="*/ 140 w 627"/>
              <a:gd name="T87" fmla="*/ 35 h 271"/>
              <a:gd name="T88" fmla="*/ 103 w 627"/>
              <a:gd name="T89" fmla="*/ 59 h 271"/>
              <a:gd name="T90" fmla="*/ 65 w 627"/>
              <a:gd name="T91" fmla="*/ 87 h 271"/>
              <a:gd name="T92" fmla="*/ 65 w 627"/>
              <a:gd name="T93" fmla="*/ 94 h 271"/>
              <a:gd name="T94" fmla="*/ 47 w 627"/>
              <a:gd name="T95" fmla="*/ 122 h 271"/>
              <a:gd name="T96" fmla="*/ 45 w 627"/>
              <a:gd name="T97" fmla="*/ 124 h 271"/>
              <a:gd name="T98" fmla="*/ 38 w 627"/>
              <a:gd name="T99" fmla="*/ 138 h 271"/>
              <a:gd name="T100" fmla="*/ 35 w 627"/>
              <a:gd name="T101" fmla="*/ 145 h 271"/>
              <a:gd name="T102" fmla="*/ 28 w 627"/>
              <a:gd name="T103" fmla="*/ 152 h 271"/>
              <a:gd name="T104" fmla="*/ 26 w 627"/>
              <a:gd name="T105" fmla="*/ 156 h 271"/>
              <a:gd name="T106" fmla="*/ 7 w 627"/>
              <a:gd name="T107" fmla="*/ 210 h 271"/>
              <a:gd name="T108" fmla="*/ 0 w 627"/>
              <a:gd name="T109" fmla="*/ 271 h 271"/>
              <a:gd name="T110" fmla="*/ 0 w 627"/>
              <a:gd name="T11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27" h="271">
                <a:moveTo>
                  <a:pt x="0" y="271"/>
                </a:moveTo>
                <a:lnTo>
                  <a:pt x="0" y="271"/>
                </a:lnTo>
                <a:lnTo>
                  <a:pt x="0" y="259"/>
                </a:lnTo>
                <a:lnTo>
                  <a:pt x="0" y="259"/>
                </a:lnTo>
                <a:lnTo>
                  <a:pt x="0" y="259"/>
                </a:lnTo>
                <a:lnTo>
                  <a:pt x="14" y="240"/>
                </a:lnTo>
                <a:lnTo>
                  <a:pt x="31" y="222"/>
                </a:lnTo>
                <a:lnTo>
                  <a:pt x="45" y="203"/>
                </a:lnTo>
                <a:lnTo>
                  <a:pt x="58" y="182"/>
                </a:lnTo>
                <a:lnTo>
                  <a:pt x="58" y="182"/>
                </a:lnTo>
                <a:lnTo>
                  <a:pt x="63" y="180"/>
                </a:lnTo>
                <a:lnTo>
                  <a:pt x="65" y="177"/>
                </a:lnTo>
                <a:lnTo>
                  <a:pt x="70" y="173"/>
                </a:lnTo>
                <a:lnTo>
                  <a:pt x="77" y="173"/>
                </a:lnTo>
                <a:lnTo>
                  <a:pt x="77" y="173"/>
                </a:lnTo>
                <a:lnTo>
                  <a:pt x="89" y="161"/>
                </a:lnTo>
                <a:lnTo>
                  <a:pt x="100" y="152"/>
                </a:lnTo>
                <a:lnTo>
                  <a:pt x="100" y="152"/>
                </a:lnTo>
                <a:lnTo>
                  <a:pt x="138" y="126"/>
                </a:lnTo>
                <a:lnTo>
                  <a:pt x="152" y="119"/>
                </a:lnTo>
                <a:lnTo>
                  <a:pt x="168" y="117"/>
                </a:lnTo>
                <a:lnTo>
                  <a:pt x="168" y="117"/>
                </a:lnTo>
                <a:lnTo>
                  <a:pt x="194" y="105"/>
                </a:lnTo>
                <a:lnTo>
                  <a:pt x="212" y="91"/>
                </a:lnTo>
                <a:lnTo>
                  <a:pt x="226" y="80"/>
                </a:lnTo>
                <a:lnTo>
                  <a:pt x="238" y="68"/>
                </a:lnTo>
                <a:lnTo>
                  <a:pt x="249" y="52"/>
                </a:lnTo>
                <a:lnTo>
                  <a:pt x="254" y="45"/>
                </a:lnTo>
                <a:lnTo>
                  <a:pt x="254" y="45"/>
                </a:lnTo>
                <a:lnTo>
                  <a:pt x="280" y="35"/>
                </a:lnTo>
                <a:lnTo>
                  <a:pt x="280" y="35"/>
                </a:lnTo>
                <a:lnTo>
                  <a:pt x="280" y="35"/>
                </a:lnTo>
                <a:lnTo>
                  <a:pt x="289" y="47"/>
                </a:lnTo>
                <a:lnTo>
                  <a:pt x="319" y="77"/>
                </a:lnTo>
                <a:lnTo>
                  <a:pt x="366" y="119"/>
                </a:lnTo>
                <a:lnTo>
                  <a:pt x="394" y="143"/>
                </a:lnTo>
                <a:lnTo>
                  <a:pt x="424" y="163"/>
                </a:lnTo>
                <a:lnTo>
                  <a:pt x="424" y="163"/>
                </a:lnTo>
                <a:lnTo>
                  <a:pt x="431" y="166"/>
                </a:lnTo>
                <a:lnTo>
                  <a:pt x="436" y="168"/>
                </a:lnTo>
                <a:lnTo>
                  <a:pt x="438" y="173"/>
                </a:lnTo>
                <a:lnTo>
                  <a:pt x="438" y="173"/>
                </a:lnTo>
                <a:lnTo>
                  <a:pt x="447" y="173"/>
                </a:lnTo>
                <a:lnTo>
                  <a:pt x="454" y="177"/>
                </a:lnTo>
                <a:lnTo>
                  <a:pt x="461" y="180"/>
                </a:lnTo>
                <a:lnTo>
                  <a:pt x="468" y="182"/>
                </a:lnTo>
                <a:lnTo>
                  <a:pt x="468" y="182"/>
                </a:lnTo>
                <a:lnTo>
                  <a:pt x="482" y="191"/>
                </a:lnTo>
                <a:lnTo>
                  <a:pt x="501" y="201"/>
                </a:lnTo>
                <a:lnTo>
                  <a:pt x="517" y="208"/>
                </a:lnTo>
                <a:lnTo>
                  <a:pt x="536" y="212"/>
                </a:lnTo>
                <a:lnTo>
                  <a:pt x="557" y="217"/>
                </a:lnTo>
                <a:lnTo>
                  <a:pt x="578" y="222"/>
                </a:lnTo>
                <a:lnTo>
                  <a:pt x="620" y="224"/>
                </a:lnTo>
                <a:lnTo>
                  <a:pt x="627" y="224"/>
                </a:lnTo>
                <a:lnTo>
                  <a:pt x="627" y="224"/>
                </a:lnTo>
                <a:lnTo>
                  <a:pt x="624" y="210"/>
                </a:lnTo>
                <a:lnTo>
                  <a:pt x="624" y="194"/>
                </a:lnTo>
                <a:lnTo>
                  <a:pt x="620" y="175"/>
                </a:lnTo>
                <a:lnTo>
                  <a:pt x="608" y="156"/>
                </a:lnTo>
                <a:lnTo>
                  <a:pt x="608" y="156"/>
                </a:lnTo>
                <a:lnTo>
                  <a:pt x="608" y="150"/>
                </a:lnTo>
                <a:lnTo>
                  <a:pt x="601" y="138"/>
                </a:lnTo>
                <a:lnTo>
                  <a:pt x="601" y="138"/>
                </a:lnTo>
                <a:lnTo>
                  <a:pt x="601" y="122"/>
                </a:lnTo>
                <a:lnTo>
                  <a:pt x="601" y="122"/>
                </a:lnTo>
                <a:lnTo>
                  <a:pt x="594" y="110"/>
                </a:lnTo>
                <a:lnTo>
                  <a:pt x="585" y="96"/>
                </a:lnTo>
                <a:lnTo>
                  <a:pt x="575" y="84"/>
                </a:lnTo>
                <a:lnTo>
                  <a:pt x="561" y="75"/>
                </a:lnTo>
                <a:lnTo>
                  <a:pt x="561" y="75"/>
                </a:lnTo>
                <a:lnTo>
                  <a:pt x="541" y="56"/>
                </a:lnTo>
                <a:lnTo>
                  <a:pt x="517" y="40"/>
                </a:lnTo>
                <a:lnTo>
                  <a:pt x="494" y="28"/>
                </a:lnTo>
                <a:lnTo>
                  <a:pt x="466" y="17"/>
                </a:lnTo>
                <a:lnTo>
                  <a:pt x="438" y="10"/>
                </a:lnTo>
                <a:lnTo>
                  <a:pt x="408" y="3"/>
                </a:lnTo>
                <a:lnTo>
                  <a:pt x="373" y="0"/>
                </a:lnTo>
                <a:lnTo>
                  <a:pt x="338" y="0"/>
                </a:lnTo>
                <a:lnTo>
                  <a:pt x="338" y="0"/>
                </a:lnTo>
                <a:lnTo>
                  <a:pt x="294" y="0"/>
                </a:lnTo>
                <a:lnTo>
                  <a:pt x="294" y="0"/>
                </a:lnTo>
                <a:lnTo>
                  <a:pt x="294" y="0"/>
                </a:lnTo>
                <a:lnTo>
                  <a:pt x="270" y="0"/>
                </a:lnTo>
                <a:lnTo>
                  <a:pt x="245" y="5"/>
                </a:lnTo>
                <a:lnTo>
                  <a:pt x="212" y="10"/>
                </a:lnTo>
                <a:lnTo>
                  <a:pt x="177" y="21"/>
                </a:lnTo>
                <a:lnTo>
                  <a:pt x="140" y="35"/>
                </a:lnTo>
                <a:lnTo>
                  <a:pt x="121" y="47"/>
                </a:lnTo>
                <a:lnTo>
                  <a:pt x="103" y="59"/>
                </a:lnTo>
                <a:lnTo>
                  <a:pt x="84" y="70"/>
                </a:lnTo>
                <a:lnTo>
                  <a:pt x="65" y="87"/>
                </a:lnTo>
                <a:lnTo>
                  <a:pt x="65" y="87"/>
                </a:lnTo>
                <a:lnTo>
                  <a:pt x="65" y="94"/>
                </a:lnTo>
                <a:lnTo>
                  <a:pt x="61" y="103"/>
                </a:lnTo>
                <a:lnTo>
                  <a:pt x="47" y="122"/>
                </a:lnTo>
                <a:lnTo>
                  <a:pt x="47" y="122"/>
                </a:lnTo>
                <a:lnTo>
                  <a:pt x="45" y="124"/>
                </a:lnTo>
                <a:lnTo>
                  <a:pt x="42" y="129"/>
                </a:lnTo>
                <a:lnTo>
                  <a:pt x="38" y="138"/>
                </a:lnTo>
                <a:lnTo>
                  <a:pt x="38" y="138"/>
                </a:lnTo>
                <a:lnTo>
                  <a:pt x="35" y="145"/>
                </a:lnTo>
                <a:lnTo>
                  <a:pt x="33" y="150"/>
                </a:lnTo>
                <a:lnTo>
                  <a:pt x="28" y="152"/>
                </a:lnTo>
                <a:lnTo>
                  <a:pt x="26" y="156"/>
                </a:lnTo>
                <a:lnTo>
                  <a:pt x="26" y="156"/>
                </a:lnTo>
                <a:lnTo>
                  <a:pt x="14" y="182"/>
                </a:lnTo>
                <a:lnTo>
                  <a:pt x="7" y="210"/>
                </a:lnTo>
                <a:lnTo>
                  <a:pt x="3" y="238"/>
                </a:lnTo>
                <a:lnTo>
                  <a:pt x="0" y="271"/>
                </a:lnTo>
                <a:lnTo>
                  <a:pt x="0" y="271"/>
                </a:lnTo>
                <a:lnTo>
                  <a:pt x="0" y="271"/>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6757988" y="4979988"/>
            <a:ext cx="1179513" cy="1296988"/>
          </a:xfrm>
          <a:custGeom>
            <a:avLst/>
            <a:gdLst>
              <a:gd name="T0" fmla="*/ 708 w 743"/>
              <a:gd name="T1" fmla="*/ 491 h 817"/>
              <a:gd name="T2" fmla="*/ 731 w 743"/>
              <a:gd name="T3" fmla="*/ 480 h 817"/>
              <a:gd name="T4" fmla="*/ 743 w 743"/>
              <a:gd name="T5" fmla="*/ 396 h 817"/>
              <a:gd name="T6" fmla="*/ 743 w 743"/>
              <a:gd name="T7" fmla="*/ 345 h 817"/>
              <a:gd name="T8" fmla="*/ 738 w 743"/>
              <a:gd name="T9" fmla="*/ 245 h 817"/>
              <a:gd name="T10" fmla="*/ 726 w 743"/>
              <a:gd name="T11" fmla="*/ 233 h 817"/>
              <a:gd name="T12" fmla="*/ 708 w 743"/>
              <a:gd name="T13" fmla="*/ 226 h 817"/>
              <a:gd name="T14" fmla="*/ 689 w 743"/>
              <a:gd name="T15" fmla="*/ 214 h 817"/>
              <a:gd name="T16" fmla="*/ 677 w 743"/>
              <a:gd name="T17" fmla="*/ 189 h 817"/>
              <a:gd name="T18" fmla="*/ 647 w 743"/>
              <a:gd name="T19" fmla="*/ 175 h 817"/>
              <a:gd name="T20" fmla="*/ 617 w 743"/>
              <a:gd name="T21" fmla="*/ 172 h 817"/>
              <a:gd name="T22" fmla="*/ 554 w 743"/>
              <a:gd name="T23" fmla="*/ 159 h 817"/>
              <a:gd name="T24" fmla="*/ 496 w 743"/>
              <a:gd name="T25" fmla="*/ 133 h 817"/>
              <a:gd name="T26" fmla="*/ 480 w 743"/>
              <a:gd name="T27" fmla="*/ 121 h 817"/>
              <a:gd name="T28" fmla="*/ 424 w 743"/>
              <a:gd name="T29" fmla="*/ 89 h 817"/>
              <a:gd name="T30" fmla="*/ 361 w 743"/>
              <a:gd name="T31" fmla="*/ 44 h 817"/>
              <a:gd name="T32" fmla="*/ 349 w 743"/>
              <a:gd name="T33" fmla="*/ 30 h 817"/>
              <a:gd name="T34" fmla="*/ 340 w 743"/>
              <a:gd name="T35" fmla="*/ 12 h 817"/>
              <a:gd name="T36" fmla="*/ 324 w 743"/>
              <a:gd name="T37" fmla="*/ 5 h 817"/>
              <a:gd name="T38" fmla="*/ 298 w 743"/>
              <a:gd name="T39" fmla="*/ 23 h 817"/>
              <a:gd name="T40" fmla="*/ 277 w 743"/>
              <a:gd name="T41" fmla="*/ 37 h 817"/>
              <a:gd name="T42" fmla="*/ 263 w 743"/>
              <a:gd name="T43" fmla="*/ 42 h 817"/>
              <a:gd name="T44" fmla="*/ 249 w 743"/>
              <a:gd name="T45" fmla="*/ 51 h 817"/>
              <a:gd name="T46" fmla="*/ 230 w 743"/>
              <a:gd name="T47" fmla="*/ 58 h 817"/>
              <a:gd name="T48" fmla="*/ 193 w 743"/>
              <a:gd name="T49" fmla="*/ 75 h 817"/>
              <a:gd name="T50" fmla="*/ 174 w 743"/>
              <a:gd name="T51" fmla="*/ 93 h 817"/>
              <a:gd name="T52" fmla="*/ 151 w 743"/>
              <a:gd name="T53" fmla="*/ 119 h 817"/>
              <a:gd name="T54" fmla="*/ 140 w 743"/>
              <a:gd name="T55" fmla="*/ 133 h 817"/>
              <a:gd name="T56" fmla="*/ 49 w 743"/>
              <a:gd name="T57" fmla="*/ 270 h 817"/>
              <a:gd name="T58" fmla="*/ 7 w 743"/>
              <a:gd name="T59" fmla="*/ 289 h 817"/>
              <a:gd name="T60" fmla="*/ 7 w 743"/>
              <a:gd name="T61" fmla="*/ 254 h 817"/>
              <a:gd name="T62" fmla="*/ 0 w 743"/>
              <a:gd name="T63" fmla="*/ 254 h 817"/>
              <a:gd name="T64" fmla="*/ 0 w 743"/>
              <a:gd name="T65" fmla="*/ 315 h 817"/>
              <a:gd name="T66" fmla="*/ 0 w 743"/>
              <a:gd name="T67" fmla="*/ 473 h 817"/>
              <a:gd name="T68" fmla="*/ 23 w 743"/>
              <a:gd name="T69" fmla="*/ 491 h 817"/>
              <a:gd name="T70" fmla="*/ 49 w 743"/>
              <a:gd name="T71" fmla="*/ 477 h 817"/>
              <a:gd name="T72" fmla="*/ 65 w 743"/>
              <a:gd name="T73" fmla="*/ 526 h 817"/>
              <a:gd name="T74" fmla="*/ 109 w 743"/>
              <a:gd name="T75" fmla="*/ 638 h 817"/>
              <a:gd name="T76" fmla="*/ 161 w 743"/>
              <a:gd name="T77" fmla="*/ 708 h 817"/>
              <a:gd name="T78" fmla="*/ 174 w 743"/>
              <a:gd name="T79" fmla="*/ 736 h 817"/>
              <a:gd name="T80" fmla="*/ 193 w 743"/>
              <a:gd name="T81" fmla="*/ 762 h 817"/>
              <a:gd name="T82" fmla="*/ 226 w 743"/>
              <a:gd name="T83" fmla="*/ 776 h 817"/>
              <a:gd name="T84" fmla="*/ 272 w 743"/>
              <a:gd name="T85" fmla="*/ 799 h 817"/>
              <a:gd name="T86" fmla="*/ 291 w 743"/>
              <a:gd name="T87" fmla="*/ 813 h 817"/>
              <a:gd name="T88" fmla="*/ 312 w 743"/>
              <a:gd name="T89" fmla="*/ 817 h 817"/>
              <a:gd name="T90" fmla="*/ 370 w 743"/>
              <a:gd name="T91" fmla="*/ 817 h 817"/>
              <a:gd name="T92" fmla="*/ 407 w 743"/>
              <a:gd name="T93" fmla="*/ 817 h 817"/>
              <a:gd name="T94" fmla="*/ 496 w 743"/>
              <a:gd name="T95" fmla="*/ 787 h 817"/>
              <a:gd name="T96" fmla="*/ 566 w 743"/>
              <a:gd name="T97" fmla="*/ 736 h 817"/>
              <a:gd name="T98" fmla="*/ 573 w 743"/>
              <a:gd name="T99" fmla="*/ 724 h 817"/>
              <a:gd name="T100" fmla="*/ 587 w 743"/>
              <a:gd name="T101" fmla="*/ 708 h 817"/>
              <a:gd name="T102" fmla="*/ 605 w 743"/>
              <a:gd name="T103" fmla="*/ 682 h 817"/>
              <a:gd name="T104" fmla="*/ 654 w 743"/>
              <a:gd name="T105" fmla="*/ 596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3" h="817">
                <a:moveTo>
                  <a:pt x="689" y="477"/>
                </a:moveTo>
                <a:lnTo>
                  <a:pt x="701" y="491"/>
                </a:lnTo>
                <a:lnTo>
                  <a:pt x="701" y="491"/>
                </a:lnTo>
                <a:lnTo>
                  <a:pt x="708" y="491"/>
                </a:lnTo>
                <a:lnTo>
                  <a:pt x="708" y="491"/>
                </a:lnTo>
                <a:lnTo>
                  <a:pt x="715" y="489"/>
                </a:lnTo>
                <a:lnTo>
                  <a:pt x="722" y="487"/>
                </a:lnTo>
                <a:lnTo>
                  <a:pt x="731" y="480"/>
                </a:lnTo>
                <a:lnTo>
                  <a:pt x="740" y="473"/>
                </a:lnTo>
                <a:lnTo>
                  <a:pt x="743" y="466"/>
                </a:lnTo>
                <a:lnTo>
                  <a:pt x="743" y="415"/>
                </a:lnTo>
                <a:lnTo>
                  <a:pt x="743" y="396"/>
                </a:lnTo>
                <a:lnTo>
                  <a:pt x="743" y="384"/>
                </a:lnTo>
                <a:lnTo>
                  <a:pt x="743" y="368"/>
                </a:lnTo>
                <a:lnTo>
                  <a:pt x="743" y="352"/>
                </a:lnTo>
                <a:lnTo>
                  <a:pt x="743" y="345"/>
                </a:lnTo>
                <a:lnTo>
                  <a:pt x="743" y="259"/>
                </a:lnTo>
                <a:lnTo>
                  <a:pt x="743" y="254"/>
                </a:lnTo>
                <a:lnTo>
                  <a:pt x="743" y="254"/>
                </a:lnTo>
                <a:lnTo>
                  <a:pt x="738" y="245"/>
                </a:lnTo>
                <a:lnTo>
                  <a:pt x="738" y="245"/>
                </a:lnTo>
                <a:lnTo>
                  <a:pt x="736" y="240"/>
                </a:lnTo>
                <a:lnTo>
                  <a:pt x="733" y="235"/>
                </a:lnTo>
                <a:lnTo>
                  <a:pt x="726" y="233"/>
                </a:lnTo>
                <a:lnTo>
                  <a:pt x="726" y="233"/>
                </a:lnTo>
                <a:lnTo>
                  <a:pt x="724" y="228"/>
                </a:lnTo>
                <a:lnTo>
                  <a:pt x="722" y="226"/>
                </a:lnTo>
                <a:lnTo>
                  <a:pt x="708" y="226"/>
                </a:lnTo>
                <a:lnTo>
                  <a:pt x="708" y="226"/>
                </a:lnTo>
                <a:lnTo>
                  <a:pt x="701" y="226"/>
                </a:lnTo>
                <a:lnTo>
                  <a:pt x="689" y="233"/>
                </a:lnTo>
                <a:lnTo>
                  <a:pt x="689" y="214"/>
                </a:lnTo>
                <a:lnTo>
                  <a:pt x="689" y="214"/>
                </a:lnTo>
                <a:lnTo>
                  <a:pt x="682" y="205"/>
                </a:lnTo>
                <a:lnTo>
                  <a:pt x="680" y="198"/>
                </a:lnTo>
                <a:lnTo>
                  <a:pt x="677" y="189"/>
                </a:lnTo>
                <a:lnTo>
                  <a:pt x="677" y="175"/>
                </a:lnTo>
                <a:lnTo>
                  <a:pt x="677" y="175"/>
                </a:lnTo>
                <a:lnTo>
                  <a:pt x="647" y="175"/>
                </a:lnTo>
                <a:lnTo>
                  <a:pt x="647" y="175"/>
                </a:lnTo>
                <a:lnTo>
                  <a:pt x="629" y="175"/>
                </a:lnTo>
                <a:lnTo>
                  <a:pt x="629" y="175"/>
                </a:lnTo>
                <a:lnTo>
                  <a:pt x="626" y="175"/>
                </a:lnTo>
                <a:lnTo>
                  <a:pt x="617" y="172"/>
                </a:lnTo>
                <a:lnTo>
                  <a:pt x="617" y="172"/>
                </a:lnTo>
                <a:lnTo>
                  <a:pt x="601" y="170"/>
                </a:lnTo>
                <a:lnTo>
                  <a:pt x="584" y="168"/>
                </a:lnTo>
                <a:lnTo>
                  <a:pt x="554" y="159"/>
                </a:lnTo>
                <a:lnTo>
                  <a:pt x="524" y="147"/>
                </a:lnTo>
                <a:lnTo>
                  <a:pt x="498" y="133"/>
                </a:lnTo>
                <a:lnTo>
                  <a:pt x="498" y="133"/>
                </a:lnTo>
                <a:lnTo>
                  <a:pt x="496" y="133"/>
                </a:lnTo>
                <a:lnTo>
                  <a:pt x="494" y="128"/>
                </a:lnTo>
                <a:lnTo>
                  <a:pt x="494" y="121"/>
                </a:lnTo>
                <a:lnTo>
                  <a:pt x="494" y="121"/>
                </a:lnTo>
                <a:lnTo>
                  <a:pt x="480" y="121"/>
                </a:lnTo>
                <a:lnTo>
                  <a:pt x="477" y="121"/>
                </a:lnTo>
                <a:lnTo>
                  <a:pt x="475" y="119"/>
                </a:lnTo>
                <a:lnTo>
                  <a:pt x="475" y="119"/>
                </a:lnTo>
                <a:lnTo>
                  <a:pt x="424" y="89"/>
                </a:lnTo>
                <a:lnTo>
                  <a:pt x="382" y="58"/>
                </a:lnTo>
                <a:lnTo>
                  <a:pt x="382" y="58"/>
                </a:lnTo>
                <a:lnTo>
                  <a:pt x="365" y="47"/>
                </a:lnTo>
                <a:lnTo>
                  <a:pt x="361" y="44"/>
                </a:lnTo>
                <a:lnTo>
                  <a:pt x="354" y="42"/>
                </a:lnTo>
                <a:lnTo>
                  <a:pt x="354" y="33"/>
                </a:lnTo>
                <a:lnTo>
                  <a:pt x="354" y="33"/>
                </a:lnTo>
                <a:lnTo>
                  <a:pt x="349" y="30"/>
                </a:lnTo>
                <a:lnTo>
                  <a:pt x="347" y="28"/>
                </a:lnTo>
                <a:lnTo>
                  <a:pt x="347" y="21"/>
                </a:lnTo>
                <a:lnTo>
                  <a:pt x="347" y="21"/>
                </a:lnTo>
                <a:lnTo>
                  <a:pt x="340" y="12"/>
                </a:lnTo>
                <a:lnTo>
                  <a:pt x="333" y="7"/>
                </a:lnTo>
                <a:lnTo>
                  <a:pt x="333" y="7"/>
                </a:lnTo>
                <a:lnTo>
                  <a:pt x="326" y="7"/>
                </a:lnTo>
                <a:lnTo>
                  <a:pt x="324" y="5"/>
                </a:lnTo>
                <a:lnTo>
                  <a:pt x="321" y="0"/>
                </a:lnTo>
                <a:lnTo>
                  <a:pt x="321" y="0"/>
                </a:lnTo>
                <a:lnTo>
                  <a:pt x="307" y="16"/>
                </a:lnTo>
                <a:lnTo>
                  <a:pt x="298" y="23"/>
                </a:lnTo>
                <a:lnTo>
                  <a:pt x="284" y="33"/>
                </a:lnTo>
                <a:lnTo>
                  <a:pt x="284" y="33"/>
                </a:lnTo>
                <a:lnTo>
                  <a:pt x="279" y="33"/>
                </a:lnTo>
                <a:lnTo>
                  <a:pt x="277" y="37"/>
                </a:lnTo>
                <a:lnTo>
                  <a:pt x="275" y="40"/>
                </a:lnTo>
                <a:lnTo>
                  <a:pt x="268" y="42"/>
                </a:lnTo>
                <a:lnTo>
                  <a:pt x="268" y="42"/>
                </a:lnTo>
                <a:lnTo>
                  <a:pt x="263" y="42"/>
                </a:lnTo>
                <a:lnTo>
                  <a:pt x="261" y="47"/>
                </a:lnTo>
                <a:lnTo>
                  <a:pt x="256" y="51"/>
                </a:lnTo>
                <a:lnTo>
                  <a:pt x="256" y="51"/>
                </a:lnTo>
                <a:lnTo>
                  <a:pt x="249" y="51"/>
                </a:lnTo>
                <a:lnTo>
                  <a:pt x="235" y="58"/>
                </a:lnTo>
                <a:lnTo>
                  <a:pt x="235" y="58"/>
                </a:lnTo>
                <a:lnTo>
                  <a:pt x="230" y="58"/>
                </a:lnTo>
                <a:lnTo>
                  <a:pt x="230" y="58"/>
                </a:lnTo>
                <a:lnTo>
                  <a:pt x="219" y="65"/>
                </a:lnTo>
                <a:lnTo>
                  <a:pt x="209" y="68"/>
                </a:lnTo>
                <a:lnTo>
                  <a:pt x="200" y="70"/>
                </a:lnTo>
                <a:lnTo>
                  <a:pt x="193" y="75"/>
                </a:lnTo>
                <a:lnTo>
                  <a:pt x="193" y="75"/>
                </a:lnTo>
                <a:lnTo>
                  <a:pt x="179" y="89"/>
                </a:lnTo>
                <a:lnTo>
                  <a:pt x="174" y="93"/>
                </a:lnTo>
                <a:lnTo>
                  <a:pt x="174" y="93"/>
                </a:lnTo>
                <a:lnTo>
                  <a:pt x="165" y="100"/>
                </a:lnTo>
                <a:lnTo>
                  <a:pt x="161" y="107"/>
                </a:lnTo>
                <a:lnTo>
                  <a:pt x="151" y="119"/>
                </a:lnTo>
                <a:lnTo>
                  <a:pt x="151" y="119"/>
                </a:lnTo>
                <a:lnTo>
                  <a:pt x="147" y="124"/>
                </a:lnTo>
                <a:lnTo>
                  <a:pt x="144" y="128"/>
                </a:lnTo>
                <a:lnTo>
                  <a:pt x="142" y="131"/>
                </a:lnTo>
                <a:lnTo>
                  <a:pt x="140" y="133"/>
                </a:lnTo>
                <a:lnTo>
                  <a:pt x="140" y="133"/>
                </a:lnTo>
                <a:lnTo>
                  <a:pt x="65" y="226"/>
                </a:lnTo>
                <a:lnTo>
                  <a:pt x="58" y="254"/>
                </a:lnTo>
                <a:lnTo>
                  <a:pt x="49" y="270"/>
                </a:lnTo>
                <a:lnTo>
                  <a:pt x="44" y="289"/>
                </a:lnTo>
                <a:lnTo>
                  <a:pt x="21" y="333"/>
                </a:lnTo>
                <a:lnTo>
                  <a:pt x="21" y="315"/>
                </a:lnTo>
                <a:lnTo>
                  <a:pt x="7" y="289"/>
                </a:lnTo>
                <a:lnTo>
                  <a:pt x="7" y="275"/>
                </a:lnTo>
                <a:lnTo>
                  <a:pt x="7" y="259"/>
                </a:lnTo>
                <a:lnTo>
                  <a:pt x="7" y="254"/>
                </a:lnTo>
                <a:lnTo>
                  <a:pt x="7" y="254"/>
                </a:lnTo>
                <a:lnTo>
                  <a:pt x="7" y="233"/>
                </a:lnTo>
                <a:lnTo>
                  <a:pt x="0" y="245"/>
                </a:lnTo>
                <a:lnTo>
                  <a:pt x="0" y="245"/>
                </a:lnTo>
                <a:lnTo>
                  <a:pt x="0" y="254"/>
                </a:lnTo>
                <a:lnTo>
                  <a:pt x="0" y="259"/>
                </a:lnTo>
                <a:lnTo>
                  <a:pt x="0" y="275"/>
                </a:lnTo>
                <a:lnTo>
                  <a:pt x="0" y="275"/>
                </a:lnTo>
                <a:lnTo>
                  <a:pt x="0" y="315"/>
                </a:lnTo>
                <a:lnTo>
                  <a:pt x="0" y="345"/>
                </a:lnTo>
                <a:lnTo>
                  <a:pt x="0" y="466"/>
                </a:lnTo>
                <a:lnTo>
                  <a:pt x="0" y="466"/>
                </a:lnTo>
                <a:lnTo>
                  <a:pt x="0" y="473"/>
                </a:lnTo>
                <a:lnTo>
                  <a:pt x="7" y="477"/>
                </a:lnTo>
                <a:lnTo>
                  <a:pt x="7" y="477"/>
                </a:lnTo>
                <a:lnTo>
                  <a:pt x="21" y="489"/>
                </a:lnTo>
                <a:lnTo>
                  <a:pt x="23" y="491"/>
                </a:lnTo>
                <a:lnTo>
                  <a:pt x="30" y="491"/>
                </a:lnTo>
                <a:lnTo>
                  <a:pt x="30" y="491"/>
                </a:lnTo>
                <a:lnTo>
                  <a:pt x="32" y="491"/>
                </a:lnTo>
                <a:lnTo>
                  <a:pt x="49" y="477"/>
                </a:lnTo>
                <a:lnTo>
                  <a:pt x="58" y="491"/>
                </a:lnTo>
                <a:lnTo>
                  <a:pt x="58" y="496"/>
                </a:lnTo>
                <a:lnTo>
                  <a:pt x="58" y="496"/>
                </a:lnTo>
                <a:lnTo>
                  <a:pt x="65" y="526"/>
                </a:lnTo>
                <a:lnTo>
                  <a:pt x="74" y="557"/>
                </a:lnTo>
                <a:lnTo>
                  <a:pt x="84" y="585"/>
                </a:lnTo>
                <a:lnTo>
                  <a:pt x="95" y="613"/>
                </a:lnTo>
                <a:lnTo>
                  <a:pt x="109" y="638"/>
                </a:lnTo>
                <a:lnTo>
                  <a:pt x="126" y="664"/>
                </a:lnTo>
                <a:lnTo>
                  <a:pt x="142" y="687"/>
                </a:lnTo>
                <a:lnTo>
                  <a:pt x="161" y="708"/>
                </a:lnTo>
                <a:lnTo>
                  <a:pt x="161" y="708"/>
                </a:lnTo>
                <a:lnTo>
                  <a:pt x="161" y="715"/>
                </a:lnTo>
                <a:lnTo>
                  <a:pt x="163" y="724"/>
                </a:lnTo>
                <a:lnTo>
                  <a:pt x="167" y="731"/>
                </a:lnTo>
                <a:lnTo>
                  <a:pt x="174" y="736"/>
                </a:lnTo>
                <a:lnTo>
                  <a:pt x="174" y="736"/>
                </a:lnTo>
                <a:lnTo>
                  <a:pt x="177" y="741"/>
                </a:lnTo>
                <a:lnTo>
                  <a:pt x="179" y="748"/>
                </a:lnTo>
                <a:lnTo>
                  <a:pt x="193" y="762"/>
                </a:lnTo>
                <a:lnTo>
                  <a:pt x="193" y="762"/>
                </a:lnTo>
                <a:lnTo>
                  <a:pt x="202" y="764"/>
                </a:lnTo>
                <a:lnTo>
                  <a:pt x="209" y="766"/>
                </a:lnTo>
                <a:lnTo>
                  <a:pt x="226" y="776"/>
                </a:lnTo>
                <a:lnTo>
                  <a:pt x="240" y="783"/>
                </a:lnTo>
                <a:lnTo>
                  <a:pt x="256" y="790"/>
                </a:lnTo>
                <a:lnTo>
                  <a:pt x="256" y="790"/>
                </a:lnTo>
                <a:lnTo>
                  <a:pt x="272" y="799"/>
                </a:lnTo>
                <a:lnTo>
                  <a:pt x="279" y="803"/>
                </a:lnTo>
                <a:lnTo>
                  <a:pt x="284" y="810"/>
                </a:lnTo>
                <a:lnTo>
                  <a:pt x="284" y="810"/>
                </a:lnTo>
                <a:lnTo>
                  <a:pt x="291" y="813"/>
                </a:lnTo>
                <a:lnTo>
                  <a:pt x="298" y="815"/>
                </a:lnTo>
                <a:lnTo>
                  <a:pt x="305" y="817"/>
                </a:lnTo>
                <a:lnTo>
                  <a:pt x="312" y="817"/>
                </a:lnTo>
                <a:lnTo>
                  <a:pt x="312" y="817"/>
                </a:lnTo>
                <a:lnTo>
                  <a:pt x="354" y="817"/>
                </a:lnTo>
                <a:lnTo>
                  <a:pt x="354" y="817"/>
                </a:lnTo>
                <a:lnTo>
                  <a:pt x="370" y="817"/>
                </a:lnTo>
                <a:lnTo>
                  <a:pt x="370" y="817"/>
                </a:lnTo>
                <a:lnTo>
                  <a:pt x="370" y="817"/>
                </a:lnTo>
                <a:lnTo>
                  <a:pt x="386" y="817"/>
                </a:lnTo>
                <a:lnTo>
                  <a:pt x="386" y="817"/>
                </a:lnTo>
                <a:lnTo>
                  <a:pt x="407" y="817"/>
                </a:lnTo>
                <a:lnTo>
                  <a:pt x="431" y="813"/>
                </a:lnTo>
                <a:lnTo>
                  <a:pt x="452" y="806"/>
                </a:lnTo>
                <a:lnTo>
                  <a:pt x="475" y="799"/>
                </a:lnTo>
                <a:lnTo>
                  <a:pt x="496" y="787"/>
                </a:lnTo>
                <a:lnTo>
                  <a:pt x="517" y="776"/>
                </a:lnTo>
                <a:lnTo>
                  <a:pt x="535" y="759"/>
                </a:lnTo>
                <a:lnTo>
                  <a:pt x="556" y="743"/>
                </a:lnTo>
                <a:lnTo>
                  <a:pt x="566" y="736"/>
                </a:lnTo>
                <a:lnTo>
                  <a:pt x="566" y="736"/>
                </a:lnTo>
                <a:lnTo>
                  <a:pt x="568" y="731"/>
                </a:lnTo>
                <a:lnTo>
                  <a:pt x="570" y="729"/>
                </a:lnTo>
                <a:lnTo>
                  <a:pt x="573" y="724"/>
                </a:lnTo>
                <a:lnTo>
                  <a:pt x="575" y="720"/>
                </a:lnTo>
                <a:lnTo>
                  <a:pt x="575" y="720"/>
                </a:lnTo>
                <a:lnTo>
                  <a:pt x="575" y="720"/>
                </a:lnTo>
                <a:lnTo>
                  <a:pt x="587" y="708"/>
                </a:lnTo>
                <a:lnTo>
                  <a:pt x="591" y="701"/>
                </a:lnTo>
                <a:lnTo>
                  <a:pt x="591" y="701"/>
                </a:lnTo>
                <a:lnTo>
                  <a:pt x="598" y="689"/>
                </a:lnTo>
                <a:lnTo>
                  <a:pt x="605" y="682"/>
                </a:lnTo>
                <a:lnTo>
                  <a:pt x="605" y="682"/>
                </a:lnTo>
                <a:lnTo>
                  <a:pt x="619" y="664"/>
                </a:lnTo>
                <a:lnTo>
                  <a:pt x="631" y="643"/>
                </a:lnTo>
                <a:lnTo>
                  <a:pt x="654" y="596"/>
                </a:lnTo>
                <a:lnTo>
                  <a:pt x="673" y="545"/>
                </a:lnTo>
                <a:lnTo>
                  <a:pt x="689" y="496"/>
                </a:lnTo>
                <a:lnTo>
                  <a:pt x="689" y="477"/>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10096500" y="4840288"/>
            <a:ext cx="1244600" cy="1177925"/>
          </a:xfrm>
          <a:custGeom>
            <a:avLst/>
            <a:gdLst>
              <a:gd name="T0" fmla="*/ 761 w 784"/>
              <a:gd name="T1" fmla="*/ 379 h 742"/>
              <a:gd name="T2" fmla="*/ 698 w 784"/>
              <a:gd name="T3" fmla="*/ 298 h 742"/>
              <a:gd name="T4" fmla="*/ 652 w 784"/>
              <a:gd name="T5" fmla="*/ 195 h 742"/>
              <a:gd name="T6" fmla="*/ 626 w 784"/>
              <a:gd name="T7" fmla="*/ 156 h 742"/>
              <a:gd name="T8" fmla="*/ 593 w 784"/>
              <a:gd name="T9" fmla="*/ 139 h 742"/>
              <a:gd name="T10" fmla="*/ 577 w 784"/>
              <a:gd name="T11" fmla="*/ 109 h 742"/>
              <a:gd name="T12" fmla="*/ 575 w 784"/>
              <a:gd name="T13" fmla="*/ 42 h 742"/>
              <a:gd name="T14" fmla="*/ 510 w 784"/>
              <a:gd name="T15" fmla="*/ 60 h 742"/>
              <a:gd name="T16" fmla="*/ 491 w 784"/>
              <a:gd name="T17" fmla="*/ 60 h 742"/>
              <a:gd name="T18" fmla="*/ 484 w 784"/>
              <a:gd name="T19" fmla="*/ 58 h 742"/>
              <a:gd name="T20" fmla="*/ 458 w 784"/>
              <a:gd name="T21" fmla="*/ 53 h 742"/>
              <a:gd name="T22" fmla="*/ 398 w 784"/>
              <a:gd name="T23" fmla="*/ 42 h 742"/>
              <a:gd name="T24" fmla="*/ 340 w 784"/>
              <a:gd name="T25" fmla="*/ 14 h 742"/>
              <a:gd name="T26" fmla="*/ 319 w 784"/>
              <a:gd name="T27" fmla="*/ 18 h 742"/>
              <a:gd name="T28" fmla="*/ 316 w 784"/>
              <a:gd name="T29" fmla="*/ 60 h 742"/>
              <a:gd name="T30" fmla="*/ 293 w 784"/>
              <a:gd name="T31" fmla="*/ 121 h 742"/>
              <a:gd name="T32" fmla="*/ 253 w 784"/>
              <a:gd name="T33" fmla="*/ 172 h 742"/>
              <a:gd name="T34" fmla="*/ 235 w 784"/>
              <a:gd name="T35" fmla="*/ 188 h 742"/>
              <a:gd name="T36" fmla="*/ 219 w 784"/>
              <a:gd name="T37" fmla="*/ 195 h 742"/>
              <a:gd name="T38" fmla="*/ 153 w 784"/>
              <a:gd name="T39" fmla="*/ 228 h 742"/>
              <a:gd name="T40" fmla="*/ 97 w 784"/>
              <a:gd name="T41" fmla="*/ 237 h 742"/>
              <a:gd name="T42" fmla="*/ 63 w 784"/>
              <a:gd name="T43" fmla="*/ 240 h 742"/>
              <a:gd name="T44" fmla="*/ 51 w 784"/>
              <a:gd name="T45" fmla="*/ 247 h 742"/>
              <a:gd name="T46" fmla="*/ 4 w 784"/>
              <a:gd name="T47" fmla="*/ 307 h 742"/>
              <a:gd name="T48" fmla="*/ 0 w 784"/>
              <a:gd name="T49" fmla="*/ 314 h 742"/>
              <a:gd name="T50" fmla="*/ 9 w 784"/>
              <a:gd name="T51" fmla="*/ 382 h 742"/>
              <a:gd name="T52" fmla="*/ 14 w 784"/>
              <a:gd name="T53" fmla="*/ 407 h 742"/>
              <a:gd name="T54" fmla="*/ 44 w 784"/>
              <a:gd name="T55" fmla="*/ 484 h 742"/>
              <a:gd name="T56" fmla="*/ 58 w 784"/>
              <a:gd name="T57" fmla="*/ 505 h 742"/>
              <a:gd name="T58" fmla="*/ 67 w 784"/>
              <a:gd name="T59" fmla="*/ 510 h 742"/>
              <a:gd name="T60" fmla="*/ 118 w 784"/>
              <a:gd name="T61" fmla="*/ 547 h 742"/>
              <a:gd name="T62" fmla="*/ 179 w 784"/>
              <a:gd name="T63" fmla="*/ 561 h 742"/>
              <a:gd name="T64" fmla="*/ 219 w 784"/>
              <a:gd name="T65" fmla="*/ 565 h 742"/>
              <a:gd name="T66" fmla="*/ 270 w 784"/>
              <a:gd name="T67" fmla="*/ 572 h 742"/>
              <a:gd name="T68" fmla="*/ 316 w 784"/>
              <a:gd name="T69" fmla="*/ 593 h 742"/>
              <a:gd name="T70" fmla="*/ 393 w 784"/>
              <a:gd name="T71" fmla="*/ 670 h 742"/>
              <a:gd name="T72" fmla="*/ 428 w 784"/>
              <a:gd name="T73" fmla="*/ 742 h 742"/>
              <a:gd name="T74" fmla="*/ 475 w 784"/>
              <a:gd name="T75" fmla="*/ 708 h 742"/>
              <a:gd name="T76" fmla="*/ 528 w 784"/>
              <a:gd name="T77" fmla="*/ 689 h 742"/>
              <a:gd name="T78" fmla="*/ 563 w 784"/>
              <a:gd name="T79" fmla="*/ 684 h 742"/>
              <a:gd name="T80" fmla="*/ 624 w 784"/>
              <a:gd name="T81" fmla="*/ 677 h 742"/>
              <a:gd name="T82" fmla="*/ 677 w 784"/>
              <a:gd name="T83" fmla="*/ 654 h 742"/>
              <a:gd name="T84" fmla="*/ 719 w 784"/>
              <a:gd name="T85" fmla="*/ 617 h 742"/>
              <a:gd name="T86" fmla="*/ 749 w 784"/>
              <a:gd name="T87" fmla="*/ 568 h 742"/>
              <a:gd name="T88" fmla="*/ 763 w 784"/>
              <a:gd name="T89" fmla="*/ 512 h 742"/>
              <a:gd name="T90" fmla="*/ 766 w 784"/>
              <a:gd name="T91" fmla="*/ 491 h 742"/>
              <a:gd name="T92" fmla="*/ 775 w 784"/>
              <a:gd name="T93" fmla="*/ 475 h 742"/>
              <a:gd name="T94" fmla="*/ 775 w 784"/>
              <a:gd name="T95" fmla="*/ 456 h 742"/>
              <a:gd name="T96" fmla="*/ 784 w 784"/>
              <a:gd name="T97" fmla="*/ 421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4" h="742">
                <a:moveTo>
                  <a:pt x="784" y="403"/>
                </a:moveTo>
                <a:lnTo>
                  <a:pt x="784" y="403"/>
                </a:lnTo>
                <a:lnTo>
                  <a:pt x="761" y="379"/>
                </a:lnTo>
                <a:lnTo>
                  <a:pt x="738" y="356"/>
                </a:lnTo>
                <a:lnTo>
                  <a:pt x="717" y="328"/>
                </a:lnTo>
                <a:lnTo>
                  <a:pt x="698" y="298"/>
                </a:lnTo>
                <a:lnTo>
                  <a:pt x="682" y="267"/>
                </a:lnTo>
                <a:lnTo>
                  <a:pt x="666" y="233"/>
                </a:lnTo>
                <a:lnTo>
                  <a:pt x="652" y="195"/>
                </a:lnTo>
                <a:lnTo>
                  <a:pt x="642" y="156"/>
                </a:lnTo>
                <a:lnTo>
                  <a:pt x="642" y="156"/>
                </a:lnTo>
                <a:lnTo>
                  <a:pt x="626" y="156"/>
                </a:lnTo>
                <a:lnTo>
                  <a:pt x="614" y="151"/>
                </a:lnTo>
                <a:lnTo>
                  <a:pt x="603" y="146"/>
                </a:lnTo>
                <a:lnTo>
                  <a:pt x="593" y="139"/>
                </a:lnTo>
                <a:lnTo>
                  <a:pt x="584" y="130"/>
                </a:lnTo>
                <a:lnTo>
                  <a:pt x="579" y="118"/>
                </a:lnTo>
                <a:lnTo>
                  <a:pt x="577" y="109"/>
                </a:lnTo>
                <a:lnTo>
                  <a:pt x="575" y="95"/>
                </a:lnTo>
                <a:lnTo>
                  <a:pt x="575" y="42"/>
                </a:lnTo>
                <a:lnTo>
                  <a:pt x="575" y="42"/>
                </a:lnTo>
                <a:lnTo>
                  <a:pt x="561" y="49"/>
                </a:lnTo>
                <a:lnTo>
                  <a:pt x="545" y="53"/>
                </a:lnTo>
                <a:lnTo>
                  <a:pt x="510" y="60"/>
                </a:lnTo>
                <a:lnTo>
                  <a:pt x="510" y="60"/>
                </a:lnTo>
                <a:lnTo>
                  <a:pt x="491" y="60"/>
                </a:lnTo>
                <a:lnTo>
                  <a:pt x="491" y="60"/>
                </a:lnTo>
                <a:lnTo>
                  <a:pt x="491" y="60"/>
                </a:lnTo>
                <a:lnTo>
                  <a:pt x="486" y="60"/>
                </a:lnTo>
                <a:lnTo>
                  <a:pt x="484" y="58"/>
                </a:lnTo>
                <a:lnTo>
                  <a:pt x="482" y="53"/>
                </a:lnTo>
                <a:lnTo>
                  <a:pt x="482" y="53"/>
                </a:lnTo>
                <a:lnTo>
                  <a:pt x="458" y="53"/>
                </a:lnTo>
                <a:lnTo>
                  <a:pt x="437" y="51"/>
                </a:lnTo>
                <a:lnTo>
                  <a:pt x="416" y="46"/>
                </a:lnTo>
                <a:lnTo>
                  <a:pt x="398" y="42"/>
                </a:lnTo>
                <a:lnTo>
                  <a:pt x="377" y="35"/>
                </a:lnTo>
                <a:lnTo>
                  <a:pt x="358" y="25"/>
                </a:lnTo>
                <a:lnTo>
                  <a:pt x="340" y="14"/>
                </a:lnTo>
                <a:lnTo>
                  <a:pt x="319" y="0"/>
                </a:lnTo>
                <a:lnTo>
                  <a:pt x="319" y="0"/>
                </a:lnTo>
                <a:lnTo>
                  <a:pt x="319" y="18"/>
                </a:lnTo>
                <a:lnTo>
                  <a:pt x="319" y="18"/>
                </a:lnTo>
                <a:lnTo>
                  <a:pt x="319" y="39"/>
                </a:lnTo>
                <a:lnTo>
                  <a:pt x="316" y="60"/>
                </a:lnTo>
                <a:lnTo>
                  <a:pt x="309" y="81"/>
                </a:lnTo>
                <a:lnTo>
                  <a:pt x="302" y="102"/>
                </a:lnTo>
                <a:lnTo>
                  <a:pt x="293" y="121"/>
                </a:lnTo>
                <a:lnTo>
                  <a:pt x="284" y="139"/>
                </a:lnTo>
                <a:lnTo>
                  <a:pt x="270" y="156"/>
                </a:lnTo>
                <a:lnTo>
                  <a:pt x="253" y="172"/>
                </a:lnTo>
                <a:lnTo>
                  <a:pt x="253" y="172"/>
                </a:lnTo>
                <a:lnTo>
                  <a:pt x="235" y="188"/>
                </a:lnTo>
                <a:lnTo>
                  <a:pt x="235" y="188"/>
                </a:lnTo>
                <a:lnTo>
                  <a:pt x="233" y="193"/>
                </a:lnTo>
                <a:lnTo>
                  <a:pt x="228" y="195"/>
                </a:lnTo>
                <a:lnTo>
                  <a:pt x="219" y="195"/>
                </a:lnTo>
                <a:lnTo>
                  <a:pt x="219" y="195"/>
                </a:lnTo>
                <a:lnTo>
                  <a:pt x="188" y="214"/>
                </a:lnTo>
                <a:lnTo>
                  <a:pt x="153" y="228"/>
                </a:lnTo>
                <a:lnTo>
                  <a:pt x="137" y="233"/>
                </a:lnTo>
                <a:lnTo>
                  <a:pt x="118" y="235"/>
                </a:lnTo>
                <a:lnTo>
                  <a:pt x="97" y="237"/>
                </a:lnTo>
                <a:lnTo>
                  <a:pt x="76" y="240"/>
                </a:lnTo>
                <a:lnTo>
                  <a:pt x="76" y="240"/>
                </a:lnTo>
                <a:lnTo>
                  <a:pt x="63" y="240"/>
                </a:lnTo>
                <a:lnTo>
                  <a:pt x="56" y="242"/>
                </a:lnTo>
                <a:lnTo>
                  <a:pt x="51" y="247"/>
                </a:lnTo>
                <a:lnTo>
                  <a:pt x="51" y="247"/>
                </a:lnTo>
                <a:lnTo>
                  <a:pt x="0" y="300"/>
                </a:lnTo>
                <a:lnTo>
                  <a:pt x="0" y="300"/>
                </a:lnTo>
                <a:lnTo>
                  <a:pt x="4" y="307"/>
                </a:lnTo>
                <a:lnTo>
                  <a:pt x="4" y="312"/>
                </a:lnTo>
                <a:lnTo>
                  <a:pt x="4" y="314"/>
                </a:lnTo>
                <a:lnTo>
                  <a:pt x="0" y="314"/>
                </a:lnTo>
                <a:lnTo>
                  <a:pt x="9" y="333"/>
                </a:lnTo>
                <a:lnTo>
                  <a:pt x="9" y="333"/>
                </a:lnTo>
                <a:lnTo>
                  <a:pt x="9" y="382"/>
                </a:lnTo>
                <a:lnTo>
                  <a:pt x="9" y="382"/>
                </a:lnTo>
                <a:lnTo>
                  <a:pt x="11" y="393"/>
                </a:lnTo>
                <a:lnTo>
                  <a:pt x="14" y="407"/>
                </a:lnTo>
                <a:lnTo>
                  <a:pt x="21" y="433"/>
                </a:lnTo>
                <a:lnTo>
                  <a:pt x="32" y="458"/>
                </a:lnTo>
                <a:lnTo>
                  <a:pt x="44" y="484"/>
                </a:lnTo>
                <a:lnTo>
                  <a:pt x="51" y="491"/>
                </a:lnTo>
                <a:lnTo>
                  <a:pt x="51" y="491"/>
                </a:lnTo>
                <a:lnTo>
                  <a:pt x="58" y="505"/>
                </a:lnTo>
                <a:lnTo>
                  <a:pt x="60" y="507"/>
                </a:lnTo>
                <a:lnTo>
                  <a:pt x="67" y="510"/>
                </a:lnTo>
                <a:lnTo>
                  <a:pt x="67" y="510"/>
                </a:lnTo>
                <a:lnTo>
                  <a:pt x="83" y="524"/>
                </a:lnTo>
                <a:lnTo>
                  <a:pt x="100" y="535"/>
                </a:lnTo>
                <a:lnTo>
                  <a:pt x="118" y="547"/>
                </a:lnTo>
                <a:lnTo>
                  <a:pt x="139" y="554"/>
                </a:lnTo>
                <a:lnTo>
                  <a:pt x="158" y="559"/>
                </a:lnTo>
                <a:lnTo>
                  <a:pt x="179" y="561"/>
                </a:lnTo>
                <a:lnTo>
                  <a:pt x="198" y="563"/>
                </a:lnTo>
                <a:lnTo>
                  <a:pt x="219" y="565"/>
                </a:lnTo>
                <a:lnTo>
                  <a:pt x="219" y="565"/>
                </a:lnTo>
                <a:lnTo>
                  <a:pt x="235" y="565"/>
                </a:lnTo>
                <a:lnTo>
                  <a:pt x="251" y="568"/>
                </a:lnTo>
                <a:lnTo>
                  <a:pt x="270" y="572"/>
                </a:lnTo>
                <a:lnTo>
                  <a:pt x="284" y="577"/>
                </a:lnTo>
                <a:lnTo>
                  <a:pt x="300" y="584"/>
                </a:lnTo>
                <a:lnTo>
                  <a:pt x="316" y="593"/>
                </a:lnTo>
                <a:lnTo>
                  <a:pt x="344" y="614"/>
                </a:lnTo>
                <a:lnTo>
                  <a:pt x="370" y="640"/>
                </a:lnTo>
                <a:lnTo>
                  <a:pt x="393" y="670"/>
                </a:lnTo>
                <a:lnTo>
                  <a:pt x="412" y="703"/>
                </a:lnTo>
                <a:lnTo>
                  <a:pt x="428" y="742"/>
                </a:lnTo>
                <a:lnTo>
                  <a:pt x="428" y="742"/>
                </a:lnTo>
                <a:lnTo>
                  <a:pt x="442" y="728"/>
                </a:lnTo>
                <a:lnTo>
                  <a:pt x="458" y="717"/>
                </a:lnTo>
                <a:lnTo>
                  <a:pt x="475" y="708"/>
                </a:lnTo>
                <a:lnTo>
                  <a:pt x="493" y="698"/>
                </a:lnTo>
                <a:lnTo>
                  <a:pt x="512" y="694"/>
                </a:lnTo>
                <a:lnTo>
                  <a:pt x="528" y="689"/>
                </a:lnTo>
                <a:lnTo>
                  <a:pt x="547" y="687"/>
                </a:lnTo>
                <a:lnTo>
                  <a:pt x="563" y="684"/>
                </a:lnTo>
                <a:lnTo>
                  <a:pt x="563" y="684"/>
                </a:lnTo>
                <a:lnTo>
                  <a:pt x="584" y="684"/>
                </a:lnTo>
                <a:lnTo>
                  <a:pt x="605" y="682"/>
                </a:lnTo>
                <a:lnTo>
                  <a:pt x="624" y="677"/>
                </a:lnTo>
                <a:lnTo>
                  <a:pt x="642" y="670"/>
                </a:lnTo>
                <a:lnTo>
                  <a:pt x="659" y="663"/>
                </a:lnTo>
                <a:lnTo>
                  <a:pt x="677" y="654"/>
                </a:lnTo>
                <a:lnTo>
                  <a:pt x="691" y="642"/>
                </a:lnTo>
                <a:lnTo>
                  <a:pt x="705" y="631"/>
                </a:lnTo>
                <a:lnTo>
                  <a:pt x="719" y="617"/>
                </a:lnTo>
                <a:lnTo>
                  <a:pt x="731" y="603"/>
                </a:lnTo>
                <a:lnTo>
                  <a:pt x="740" y="586"/>
                </a:lnTo>
                <a:lnTo>
                  <a:pt x="749" y="568"/>
                </a:lnTo>
                <a:lnTo>
                  <a:pt x="756" y="552"/>
                </a:lnTo>
                <a:lnTo>
                  <a:pt x="761" y="531"/>
                </a:lnTo>
                <a:lnTo>
                  <a:pt x="763" y="512"/>
                </a:lnTo>
                <a:lnTo>
                  <a:pt x="766" y="491"/>
                </a:lnTo>
                <a:lnTo>
                  <a:pt x="766" y="491"/>
                </a:lnTo>
                <a:lnTo>
                  <a:pt x="766" y="491"/>
                </a:lnTo>
                <a:lnTo>
                  <a:pt x="770" y="486"/>
                </a:lnTo>
                <a:lnTo>
                  <a:pt x="775" y="482"/>
                </a:lnTo>
                <a:lnTo>
                  <a:pt x="775" y="475"/>
                </a:lnTo>
                <a:lnTo>
                  <a:pt x="775" y="475"/>
                </a:lnTo>
                <a:lnTo>
                  <a:pt x="775" y="456"/>
                </a:lnTo>
                <a:lnTo>
                  <a:pt x="775" y="456"/>
                </a:lnTo>
                <a:lnTo>
                  <a:pt x="775" y="440"/>
                </a:lnTo>
                <a:lnTo>
                  <a:pt x="784" y="421"/>
                </a:lnTo>
                <a:lnTo>
                  <a:pt x="784" y="421"/>
                </a:lnTo>
                <a:lnTo>
                  <a:pt x="784" y="403"/>
                </a:lnTo>
                <a:lnTo>
                  <a:pt x="784" y="403"/>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4760913" y="5032375"/>
            <a:ext cx="1257300" cy="1160463"/>
          </a:xfrm>
          <a:custGeom>
            <a:avLst/>
            <a:gdLst>
              <a:gd name="T0" fmla="*/ 766 w 792"/>
              <a:gd name="T1" fmla="*/ 386 h 731"/>
              <a:gd name="T2" fmla="*/ 704 w 792"/>
              <a:gd name="T3" fmla="*/ 300 h 731"/>
              <a:gd name="T4" fmla="*/ 655 w 792"/>
              <a:gd name="T5" fmla="*/ 188 h 731"/>
              <a:gd name="T6" fmla="*/ 629 w 792"/>
              <a:gd name="T7" fmla="*/ 146 h 731"/>
              <a:gd name="T8" fmla="*/ 596 w 792"/>
              <a:gd name="T9" fmla="*/ 132 h 731"/>
              <a:gd name="T10" fmla="*/ 578 w 792"/>
              <a:gd name="T11" fmla="*/ 102 h 731"/>
              <a:gd name="T12" fmla="*/ 578 w 792"/>
              <a:gd name="T13" fmla="*/ 42 h 731"/>
              <a:gd name="T14" fmla="*/ 531 w 792"/>
              <a:gd name="T15" fmla="*/ 49 h 731"/>
              <a:gd name="T16" fmla="*/ 508 w 792"/>
              <a:gd name="T17" fmla="*/ 51 h 731"/>
              <a:gd name="T18" fmla="*/ 478 w 792"/>
              <a:gd name="T19" fmla="*/ 51 h 731"/>
              <a:gd name="T20" fmla="*/ 436 w 792"/>
              <a:gd name="T21" fmla="*/ 46 h 731"/>
              <a:gd name="T22" fmla="*/ 396 w 792"/>
              <a:gd name="T23" fmla="*/ 35 h 731"/>
              <a:gd name="T24" fmla="*/ 378 w 792"/>
              <a:gd name="T25" fmla="*/ 25 h 731"/>
              <a:gd name="T26" fmla="*/ 368 w 792"/>
              <a:gd name="T27" fmla="*/ 18 h 731"/>
              <a:gd name="T28" fmla="*/ 354 w 792"/>
              <a:gd name="T29" fmla="*/ 16 h 731"/>
              <a:gd name="T30" fmla="*/ 343 w 792"/>
              <a:gd name="T31" fmla="*/ 9 h 731"/>
              <a:gd name="T32" fmla="*/ 329 w 792"/>
              <a:gd name="T33" fmla="*/ 0 h 731"/>
              <a:gd name="T34" fmla="*/ 329 w 792"/>
              <a:gd name="T35" fmla="*/ 9 h 731"/>
              <a:gd name="T36" fmla="*/ 329 w 792"/>
              <a:gd name="T37" fmla="*/ 42 h 731"/>
              <a:gd name="T38" fmla="*/ 322 w 792"/>
              <a:gd name="T39" fmla="*/ 60 h 731"/>
              <a:gd name="T40" fmla="*/ 312 w 792"/>
              <a:gd name="T41" fmla="*/ 86 h 731"/>
              <a:gd name="T42" fmla="*/ 305 w 792"/>
              <a:gd name="T43" fmla="*/ 107 h 731"/>
              <a:gd name="T44" fmla="*/ 282 w 792"/>
              <a:gd name="T45" fmla="*/ 142 h 731"/>
              <a:gd name="T46" fmla="*/ 270 w 792"/>
              <a:gd name="T47" fmla="*/ 156 h 731"/>
              <a:gd name="T48" fmla="*/ 257 w 792"/>
              <a:gd name="T49" fmla="*/ 167 h 731"/>
              <a:gd name="T50" fmla="*/ 245 w 792"/>
              <a:gd name="T51" fmla="*/ 177 h 731"/>
              <a:gd name="T52" fmla="*/ 233 w 792"/>
              <a:gd name="T53" fmla="*/ 181 h 731"/>
              <a:gd name="T54" fmla="*/ 194 w 792"/>
              <a:gd name="T55" fmla="*/ 212 h 731"/>
              <a:gd name="T56" fmla="*/ 121 w 792"/>
              <a:gd name="T57" fmla="*/ 235 h 731"/>
              <a:gd name="T58" fmla="*/ 84 w 792"/>
              <a:gd name="T59" fmla="*/ 237 h 731"/>
              <a:gd name="T60" fmla="*/ 31 w 792"/>
              <a:gd name="T61" fmla="*/ 270 h 731"/>
              <a:gd name="T62" fmla="*/ 0 w 792"/>
              <a:gd name="T63" fmla="*/ 300 h 731"/>
              <a:gd name="T64" fmla="*/ 5 w 792"/>
              <a:gd name="T65" fmla="*/ 319 h 731"/>
              <a:gd name="T66" fmla="*/ 12 w 792"/>
              <a:gd name="T67" fmla="*/ 370 h 731"/>
              <a:gd name="T68" fmla="*/ 31 w 792"/>
              <a:gd name="T69" fmla="*/ 449 h 731"/>
              <a:gd name="T70" fmla="*/ 45 w 792"/>
              <a:gd name="T71" fmla="*/ 479 h 731"/>
              <a:gd name="T72" fmla="*/ 56 w 792"/>
              <a:gd name="T73" fmla="*/ 489 h 731"/>
              <a:gd name="T74" fmla="*/ 75 w 792"/>
              <a:gd name="T75" fmla="*/ 505 h 731"/>
              <a:gd name="T76" fmla="*/ 124 w 792"/>
              <a:gd name="T77" fmla="*/ 538 h 731"/>
              <a:gd name="T78" fmla="*/ 184 w 792"/>
              <a:gd name="T79" fmla="*/ 559 h 731"/>
              <a:gd name="T80" fmla="*/ 226 w 792"/>
              <a:gd name="T81" fmla="*/ 563 h 731"/>
              <a:gd name="T82" fmla="*/ 273 w 792"/>
              <a:gd name="T83" fmla="*/ 570 h 731"/>
              <a:gd name="T84" fmla="*/ 347 w 792"/>
              <a:gd name="T85" fmla="*/ 610 h 731"/>
              <a:gd name="T86" fmla="*/ 420 w 792"/>
              <a:gd name="T87" fmla="*/ 696 h 731"/>
              <a:gd name="T88" fmla="*/ 466 w 792"/>
              <a:gd name="T89" fmla="*/ 710 h 731"/>
              <a:gd name="T90" fmla="*/ 531 w 792"/>
              <a:gd name="T91" fmla="*/ 680 h 731"/>
              <a:gd name="T92" fmla="*/ 564 w 792"/>
              <a:gd name="T93" fmla="*/ 675 h 731"/>
              <a:gd name="T94" fmla="*/ 627 w 792"/>
              <a:gd name="T95" fmla="*/ 666 h 731"/>
              <a:gd name="T96" fmla="*/ 683 w 792"/>
              <a:gd name="T97" fmla="*/ 645 h 731"/>
              <a:gd name="T98" fmla="*/ 727 w 792"/>
              <a:gd name="T99" fmla="*/ 607 h 731"/>
              <a:gd name="T100" fmla="*/ 757 w 792"/>
              <a:gd name="T101" fmla="*/ 563 h 731"/>
              <a:gd name="T102" fmla="*/ 773 w 792"/>
              <a:gd name="T103" fmla="*/ 510 h 731"/>
              <a:gd name="T104" fmla="*/ 773 w 792"/>
              <a:gd name="T105" fmla="*/ 484 h 731"/>
              <a:gd name="T106" fmla="*/ 778 w 792"/>
              <a:gd name="T107" fmla="*/ 458 h 731"/>
              <a:gd name="T108" fmla="*/ 783 w 792"/>
              <a:gd name="T109" fmla="*/ 440 h 731"/>
              <a:gd name="T110" fmla="*/ 792 w 792"/>
              <a:gd name="T111" fmla="*/ 407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92" h="731">
                <a:moveTo>
                  <a:pt x="792" y="407"/>
                </a:moveTo>
                <a:lnTo>
                  <a:pt x="792" y="407"/>
                </a:lnTo>
                <a:lnTo>
                  <a:pt x="766" y="386"/>
                </a:lnTo>
                <a:lnTo>
                  <a:pt x="743" y="361"/>
                </a:lnTo>
                <a:lnTo>
                  <a:pt x="722" y="330"/>
                </a:lnTo>
                <a:lnTo>
                  <a:pt x="704" y="300"/>
                </a:lnTo>
                <a:lnTo>
                  <a:pt x="685" y="265"/>
                </a:lnTo>
                <a:lnTo>
                  <a:pt x="669" y="228"/>
                </a:lnTo>
                <a:lnTo>
                  <a:pt x="655" y="188"/>
                </a:lnTo>
                <a:lnTo>
                  <a:pt x="641" y="149"/>
                </a:lnTo>
                <a:lnTo>
                  <a:pt x="641" y="149"/>
                </a:lnTo>
                <a:lnTo>
                  <a:pt x="629" y="146"/>
                </a:lnTo>
                <a:lnTo>
                  <a:pt x="617" y="144"/>
                </a:lnTo>
                <a:lnTo>
                  <a:pt x="606" y="139"/>
                </a:lnTo>
                <a:lnTo>
                  <a:pt x="596" y="132"/>
                </a:lnTo>
                <a:lnTo>
                  <a:pt x="590" y="123"/>
                </a:lnTo>
                <a:lnTo>
                  <a:pt x="583" y="114"/>
                </a:lnTo>
                <a:lnTo>
                  <a:pt x="578" y="102"/>
                </a:lnTo>
                <a:lnTo>
                  <a:pt x="578" y="88"/>
                </a:lnTo>
                <a:lnTo>
                  <a:pt x="578" y="42"/>
                </a:lnTo>
                <a:lnTo>
                  <a:pt x="578" y="42"/>
                </a:lnTo>
                <a:lnTo>
                  <a:pt x="562" y="44"/>
                </a:lnTo>
                <a:lnTo>
                  <a:pt x="548" y="46"/>
                </a:lnTo>
                <a:lnTo>
                  <a:pt x="531" y="49"/>
                </a:lnTo>
                <a:lnTo>
                  <a:pt x="513" y="51"/>
                </a:lnTo>
                <a:lnTo>
                  <a:pt x="508" y="51"/>
                </a:lnTo>
                <a:lnTo>
                  <a:pt x="508" y="51"/>
                </a:lnTo>
                <a:lnTo>
                  <a:pt x="494" y="51"/>
                </a:lnTo>
                <a:lnTo>
                  <a:pt x="494" y="51"/>
                </a:lnTo>
                <a:lnTo>
                  <a:pt x="478" y="51"/>
                </a:lnTo>
                <a:lnTo>
                  <a:pt x="478" y="51"/>
                </a:lnTo>
                <a:lnTo>
                  <a:pt x="459" y="49"/>
                </a:lnTo>
                <a:lnTo>
                  <a:pt x="436" y="46"/>
                </a:lnTo>
                <a:lnTo>
                  <a:pt x="396" y="35"/>
                </a:lnTo>
                <a:lnTo>
                  <a:pt x="396" y="35"/>
                </a:lnTo>
                <a:lnTo>
                  <a:pt x="396" y="35"/>
                </a:lnTo>
                <a:lnTo>
                  <a:pt x="382" y="28"/>
                </a:lnTo>
                <a:lnTo>
                  <a:pt x="378" y="25"/>
                </a:lnTo>
                <a:lnTo>
                  <a:pt x="378" y="25"/>
                </a:lnTo>
                <a:lnTo>
                  <a:pt x="373" y="25"/>
                </a:lnTo>
                <a:lnTo>
                  <a:pt x="371" y="23"/>
                </a:lnTo>
                <a:lnTo>
                  <a:pt x="368" y="18"/>
                </a:lnTo>
                <a:lnTo>
                  <a:pt x="359" y="18"/>
                </a:lnTo>
                <a:lnTo>
                  <a:pt x="359" y="18"/>
                </a:lnTo>
                <a:lnTo>
                  <a:pt x="354" y="16"/>
                </a:lnTo>
                <a:lnTo>
                  <a:pt x="350" y="14"/>
                </a:lnTo>
                <a:lnTo>
                  <a:pt x="347" y="9"/>
                </a:lnTo>
                <a:lnTo>
                  <a:pt x="343" y="9"/>
                </a:lnTo>
                <a:lnTo>
                  <a:pt x="343" y="9"/>
                </a:lnTo>
                <a:lnTo>
                  <a:pt x="338" y="0"/>
                </a:lnTo>
                <a:lnTo>
                  <a:pt x="329" y="0"/>
                </a:lnTo>
                <a:lnTo>
                  <a:pt x="329" y="9"/>
                </a:lnTo>
                <a:lnTo>
                  <a:pt x="329" y="9"/>
                </a:lnTo>
                <a:lnTo>
                  <a:pt x="329" y="9"/>
                </a:lnTo>
                <a:lnTo>
                  <a:pt x="329" y="25"/>
                </a:lnTo>
                <a:lnTo>
                  <a:pt x="329" y="25"/>
                </a:lnTo>
                <a:lnTo>
                  <a:pt x="329" y="42"/>
                </a:lnTo>
                <a:lnTo>
                  <a:pt x="329" y="42"/>
                </a:lnTo>
                <a:lnTo>
                  <a:pt x="324" y="51"/>
                </a:lnTo>
                <a:lnTo>
                  <a:pt x="322" y="60"/>
                </a:lnTo>
                <a:lnTo>
                  <a:pt x="319" y="74"/>
                </a:lnTo>
                <a:lnTo>
                  <a:pt x="319" y="74"/>
                </a:lnTo>
                <a:lnTo>
                  <a:pt x="312" y="86"/>
                </a:lnTo>
                <a:lnTo>
                  <a:pt x="310" y="93"/>
                </a:lnTo>
                <a:lnTo>
                  <a:pt x="305" y="107"/>
                </a:lnTo>
                <a:lnTo>
                  <a:pt x="305" y="107"/>
                </a:lnTo>
                <a:lnTo>
                  <a:pt x="289" y="130"/>
                </a:lnTo>
                <a:lnTo>
                  <a:pt x="284" y="137"/>
                </a:lnTo>
                <a:lnTo>
                  <a:pt x="282" y="142"/>
                </a:lnTo>
                <a:lnTo>
                  <a:pt x="282" y="142"/>
                </a:lnTo>
                <a:lnTo>
                  <a:pt x="277" y="149"/>
                </a:lnTo>
                <a:lnTo>
                  <a:pt x="270" y="156"/>
                </a:lnTo>
                <a:lnTo>
                  <a:pt x="263" y="163"/>
                </a:lnTo>
                <a:lnTo>
                  <a:pt x="257" y="167"/>
                </a:lnTo>
                <a:lnTo>
                  <a:pt x="257" y="167"/>
                </a:lnTo>
                <a:lnTo>
                  <a:pt x="252" y="170"/>
                </a:lnTo>
                <a:lnTo>
                  <a:pt x="250" y="172"/>
                </a:lnTo>
                <a:lnTo>
                  <a:pt x="245" y="177"/>
                </a:lnTo>
                <a:lnTo>
                  <a:pt x="240" y="179"/>
                </a:lnTo>
                <a:lnTo>
                  <a:pt x="240" y="179"/>
                </a:lnTo>
                <a:lnTo>
                  <a:pt x="233" y="181"/>
                </a:lnTo>
                <a:lnTo>
                  <a:pt x="226" y="193"/>
                </a:lnTo>
                <a:lnTo>
                  <a:pt x="226" y="193"/>
                </a:lnTo>
                <a:lnTo>
                  <a:pt x="194" y="212"/>
                </a:lnTo>
                <a:lnTo>
                  <a:pt x="156" y="226"/>
                </a:lnTo>
                <a:lnTo>
                  <a:pt x="140" y="230"/>
                </a:lnTo>
                <a:lnTo>
                  <a:pt x="121" y="235"/>
                </a:lnTo>
                <a:lnTo>
                  <a:pt x="103" y="237"/>
                </a:lnTo>
                <a:lnTo>
                  <a:pt x="84" y="237"/>
                </a:lnTo>
                <a:lnTo>
                  <a:pt x="84" y="237"/>
                </a:lnTo>
                <a:lnTo>
                  <a:pt x="56" y="237"/>
                </a:lnTo>
                <a:lnTo>
                  <a:pt x="56" y="237"/>
                </a:lnTo>
                <a:lnTo>
                  <a:pt x="31" y="270"/>
                </a:lnTo>
                <a:lnTo>
                  <a:pt x="17" y="282"/>
                </a:lnTo>
                <a:lnTo>
                  <a:pt x="0" y="293"/>
                </a:lnTo>
                <a:lnTo>
                  <a:pt x="0" y="300"/>
                </a:lnTo>
                <a:lnTo>
                  <a:pt x="5" y="293"/>
                </a:lnTo>
                <a:lnTo>
                  <a:pt x="5" y="319"/>
                </a:lnTo>
                <a:lnTo>
                  <a:pt x="5" y="319"/>
                </a:lnTo>
                <a:lnTo>
                  <a:pt x="12" y="354"/>
                </a:lnTo>
                <a:lnTo>
                  <a:pt x="12" y="370"/>
                </a:lnTo>
                <a:lnTo>
                  <a:pt x="12" y="370"/>
                </a:lnTo>
                <a:lnTo>
                  <a:pt x="14" y="398"/>
                </a:lnTo>
                <a:lnTo>
                  <a:pt x="21" y="424"/>
                </a:lnTo>
                <a:lnTo>
                  <a:pt x="31" y="449"/>
                </a:lnTo>
                <a:lnTo>
                  <a:pt x="45" y="472"/>
                </a:lnTo>
                <a:lnTo>
                  <a:pt x="45" y="472"/>
                </a:lnTo>
                <a:lnTo>
                  <a:pt x="45" y="479"/>
                </a:lnTo>
                <a:lnTo>
                  <a:pt x="49" y="482"/>
                </a:lnTo>
                <a:lnTo>
                  <a:pt x="54" y="486"/>
                </a:lnTo>
                <a:lnTo>
                  <a:pt x="56" y="489"/>
                </a:lnTo>
                <a:lnTo>
                  <a:pt x="56" y="489"/>
                </a:lnTo>
                <a:lnTo>
                  <a:pt x="75" y="505"/>
                </a:lnTo>
                <a:lnTo>
                  <a:pt x="75" y="505"/>
                </a:lnTo>
                <a:lnTo>
                  <a:pt x="89" y="517"/>
                </a:lnTo>
                <a:lnTo>
                  <a:pt x="105" y="528"/>
                </a:lnTo>
                <a:lnTo>
                  <a:pt x="124" y="538"/>
                </a:lnTo>
                <a:lnTo>
                  <a:pt x="142" y="547"/>
                </a:lnTo>
                <a:lnTo>
                  <a:pt x="163" y="554"/>
                </a:lnTo>
                <a:lnTo>
                  <a:pt x="184" y="559"/>
                </a:lnTo>
                <a:lnTo>
                  <a:pt x="205" y="563"/>
                </a:lnTo>
                <a:lnTo>
                  <a:pt x="226" y="563"/>
                </a:lnTo>
                <a:lnTo>
                  <a:pt x="226" y="563"/>
                </a:lnTo>
                <a:lnTo>
                  <a:pt x="243" y="566"/>
                </a:lnTo>
                <a:lnTo>
                  <a:pt x="257" y="568"/>
                </a:lnTo>
                <a:lnTo>
                  <a:pt x="273" y="570"/>
                </a:lnTo>
                <a:lnTo>
                  <a:pt x="289" y="575"/>
                </a:lnTo>
                <a:lnTo>
                  <a:pt x="319" y="591"/>
                </a:lnTo>
                <a:lnTo>
                  <a:pt x="347" y="610"/>
                </a:lnTo>
                <a:lnTo>
                  <a:pt x="375" y="635"/>
                </a:lnTo>
                <a:lnTo>
                  <a:pt x="399" y="663"/>
                </a:lnTo>
                <a:lnTo>
                  <a:pt x="420" y="696"/>
                </a:lnTo>
                <a:lnTo>
                  <a:pt x="438" y="731"/>
                </a:lnTo>
                <a:lnTo>
                  <a:pt x="438" y="731"/>
                </a:lnTo>
                <a:lnTo>
                  <a:pt x="466" y="710"/>
                </a:lnTo>
                <a:lnTo>
                  <a:pt x="496" y="694"/>
                </a:lnTo>
                <a:lnTo>
                  <a:pt x="513" y="684"/>
                </a:lnTo>
                <a:lnTo>
                  <a:pt x="531" y="680"/>
                </a:lnTo>
                <a:lnTo>
                  <a:pt x="548" y="677"/>
                </a:lnTo>
                <a:lnTo>
                  <a:pt x="564" y="675"/>
                </a:lnTo>
                <a:lnTo>
                  <a:pt x="564" y="675"/>
                </a:lnTo>
                <a:lnTo>
                  <a:pt x="585" y="675"/>
                </a:lnTo>
                <a:lnTo>
                  <a:pt x="606" y="670"/>
                </a:lnTo>
                <a:lnTo>
                  <a:pt x="627" y="666"/>
                </a:lnTo>
                <a:lnTo>
                  <a:pt x="645" y="661"/>
                </a:lnTo>
                <a:lnTo>
                  <a:pt x="664" y="654"/>
                </a:lnTo>
                <a:lnTo>
                  <a:pt x="683" y="645"/>
                </a:lnTo>
                <a:lnTo>
                  <a:pt x="699" y="633"/>
                </a:lnTo>
                <a:lnTo>
                  <a:pt x="713" y="621"/>
                </a:lnTo>
                <a:lnTo>
                  <a:pt x="727" y="607"/>
                </a:lnTo>
                <a:lnTo>
                  <a:pt x="739" y="594"/>
                </a:lnTo>
                <a:lnTo>
                  <a:pt x="748" y="580"/>
                </a:lnTo>
                <a:lnTo>
                  <a:pt x="757" y="563"/>
                </a:lnTo>
                <a:lnTo>
                  <a:pt x="764" y="545"/>
                </a:lnTo>
                <a:lnTo>
                  <a:pt x="769" y="528"/>
                </a:lnTo>
                <a:lnTo>
                  <a:pt x="773" y="510"/>
                </a:lnTo>
                <a:lnTo>
                  <a:pt x="773" y="489"/>
                </a:lnTo>
                <a:lnTo>
                  <a:pt x="773" y="484"/>
                </a:lnTo>
                <a:lnTo>
                  <a:pt x="773" y="484"/>
                </a:lnTo>
                <a:lnTo>
                  <a:pt x="773" y="463"/>
                </a:lnTo>
                <a:lnTo>
                  <a:pt x="773" y="463"/>
                </a:lnTo>
                <a:lnTo>
                  <a:pt x="778" y="458"/>
                </a:lnTo>
                <a:lnTo>
                  <a:pt x="780" y="451"/>
                </a:lnTo>
                <a:lnTo>
                  <a:pt x="783" y="444"/>
                </a:lnTo>
                <a:lnTo>
                  <a:pt x="783" y="440"/>
                </a:lnTo>
                <a:lnTo>
                  <a:pt x="792" y="407"/>
                </a:lnTo>
                <a:lnTo>
                  <a:pt x="792" y="407"/>
                </a:lnTo>
                <a:lnTo>
                  <a:pt x="792" y="407"/>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8591550" y="4991100"/>
            <a:ext cx="842963" cy="1042988"/>
          </a:xfrm>
          <a:custGeom>
            <a:avLst/>
            <a:gdLst>
              <a:gd name="T0" fmla="*/ 475 w 531"/>
              <a:gd name="T1" fmla="*/ 126 h 657"/>
              <a:gd name="T2" fmla="*/ 442 w 531"/>
              <a:gd name="T3" fmla="*/ 89 h 657"/>
              <a:gd name="T4" fmla="*/ 405 w 531"/>
              <a:gd name="T5" fmla="*/ 58 h 657"/>
              <a:gd name="T6" fmla="*/ 365 w 531"/>
              <a:gd name="T7" fmla="*/ 40 h 657"/>
              <a:gd name="T8" fmla="*/ 324 w 531"/>
              <a:gd name="T9" fmla="*/ 35 h 657"/>
              <a:gd name="T10" fmla="*/ 293 w 531"/>
              <a:gd name="T11" fmla="*/ 33 h 657"/>
              <a:gd name="T12" fmla="*/ 237 w 531"/>
              <a:gd name="T13" fmla="*/ 16 h 657"/>
              <a:gd name="T14" fmla="*/ 212 w 531"/>
              <a:gd name="T15" fmla="*/ 0 h 657"/>
              <a:gd name="T16" fmla="*/ 202 w 531"/>
              <a:gd name="T17" fmla="*/ 93 h 657"/>
              <a:gd name="T18" fmla="*/ 200 w 531"/>
              <a:gd name="T19" fmla="*/ 110 h 657"/>
              <a:gd name="T20" fmla="*/ 184 w 531"/>
              <a:gd name="T21" fmla="*/ 135 h 657"/>
              <a:gd name="T22" fmla="*/ 170 w 531"/>
              <a:gd name="T23" fmla="*/ 145 h 657"/>
              <a:gd name="T24" fmla="*/ 165 w 531"/>
              <a:gd name="T25" fmla="*/ 149 h 657"/>
              <a:gd name="T26" fmla="*/ 149 w 531"/>
              <a:gd name="T27" fmla="*/ 152 h 657"/>
              <a:gd name="T28" fmla="*/ 137 w 531"/>
              <a:gd name="T29" fmla="*/ 152 h 657"/>
              <a:gd name="T30" fmla="*/ 126 w 531"/>
              <a:gd name="T31" fmla="*/ 193 h 657"/>
              <a:gd name="T32" fmla="*/ 98 w 531"/>
              <a:gd name="T33" fmla="*/ 268 h 657"/>
              <a:gd name="T34" fmla="*/ 60 w 531"/>
              <a:gd name="T35" fmla="*/ 335 h 657"/>
              <a:gd name="T36" fmla="*/ 21 w 531"/>
              <a:gd name="T37" fmla="*/ 391 h 657"/>
              <a:gd name="T38" fmla="*/ 0 w 531"/>
              <a:gd name="T39" fmla="*/ 419 h 657"/>
              <a:gd name="T40" fmla="*/ 2 w 531"/>
              <a:gd name="T41" fmla="*/ 433 h 657"/>
              <a:gd name="T42" fmla="*/ 2 w 531"/>
              <a:gd name="T43" fmla="*/ 454 h 657"/>
              <a:gd name="T44" fmla="*/ 12 w 531"/>
              <a:gd name="T45" fmla="*/ 489 h 657"/>
              <a:gd name="T46" fmla="*/ 14 w 531"/>
              <a:gd name="T47" fmla="*/ 517 h 657"/>
              <a:gd name="T48" fmla="*/ 28 w 531"/>
              <a:gd name="T49" fmla="*/ 571 h 657"/>
              <a:gd name="T50" fmla="*/ 58 w 531"/>
              <a:gd name="T51" fmla="*/ 615 h 657"/>
              <a:gd name="T52" fmla="*/ 98 w 531"/>
              <a:gd name="T53" fmla="*/ 647 h 657"/>
              <a:gd name="T54" fmla="*/ 121 w 531"/>
              <a:gd name="T55" fmla="*/ 657 h 657"/>
              <a:gd name="T56" fmla="*/ 161 w 531"/>
              <a:gd name="T57" fmla="*/ 582 h 657"/>
              <a:gd name="T58" fmla="*/ 212 w 531"/>
              <a:gd name="T59" fmla="*/ 522 h 657"/>
              <a:gd name="T60" fmla="*/ 240 w 531"/>
              <a:gd name="T61" fmla="*/ 501 h 657"/>
              <a:gd name="T62" fmla="*/ 272 w 531"/>
              <a:gd name="T63" fmla="*/ 484 h 657"/>
              <a:gd name="T64" fmla="*/ 305 w 531"/>
              <a:gd name="T65" fmla="*/ 473 h 657"/>
              <a:gd name="T66" fmla="*/ 340 w 531"/>
              <a:gd name="T67" fmla="*/ 470 h 657"/>
              <a:gd name="T68" fmla="*/ 361 w 531"/>
              <a:gd name="T69" fmla="*/ 468 h 657"/>
              <a:gd name="T70" fmla="*/ 405 w 531"/>
              <a:gd name="T71" fmla="*/ 461 h 657"/>
              <a:gd name="T72" fmla="*/ 447 w 531"/>
              <a:gd name="T73" fmla="*/ 445 h 657"/>
              <a:gd name="T74" fmla="*/ 487 w 531"/>
              <a:gd name="T75" fmla="*/ 422 h 657"/>
              <a:gd name="T76" fmla="*/ 508 w 531"/>
              <a:gd name="T77" fmla="*/ 396 h 657"/>
              <a:gd name="T78" fmla="*/ 510 w 531"/>
              <a:gd name="T79" fmla="*/ 391 h 657"/>
              <a:gd name="T80" fmla="*/ 515 w 531"/>
              <a:gd name="T81" fmla="*/ 387 h 657"/>
              <a:gd name="T82" fmla="*/ 515 w 531"/>
              <a:gd name="T83" fmla="*/ 380 h 657"/>
              <a:gd name="T84" fmla="*/ 524 w 531"/>
              <a:gd name="T85" fmla="*/ 375 h 657"/>
              <a:gd name="T86" fmla="*/ 531 w 531"/>
              <a:gd name="T87" fmla="*/ 354 h 657"/>
              <a:gd name="T88" fmla="*/ 531 w 531"/>
              <a:gd name="T89" fmla="*/ 345 h 657"/>
              <a:gd name="T90" fmla="*/ 528 w 531"/>
              <a:gd name="T91" fmla="*/ 284 h 657"/>
              <a:gd name="T92" fmla="*/ 515 w 531"/>
              <a:gd name="T93" fmla="*/ 228 h 657"/>
              <a:gd name="T94" fmla="*/ 498 w 531"/>
              <a:gd name="T95" fmla="*/ 175 h 657"/>
              <a:gd name="T96" fmla="*/ 475 w 531"/>
              <a:gd name="T97" fmla="*/ 126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1" h="657">
                <a:moveTo>
                  <a:pt x="475" y="126"/>
                </a:moveTo>
                <a:lnTo>
                  <a:pt x="475" y="126"/>
                </a:lnTo>
                <a:lnTo>
                  <a:pt x="459" y="105"/>
                </a:lnTo>
                <a:lnTo>
                  <a:pt x="442" y="89"/>
                </a:lnTo>
                <a:lnTo>
                  <a:pt x="424" y="72"/>
                </a:lnTo>
                <a:lnTo>
                  <a:pt x="405" y="58"/>
                </a:lnTo>
                <a:lnTo>
                  <a:pt x="386" y="49"/>
                </a:lnTo>
                <a:lnTo>
                  <a:pt x="365" y="40"/>
                </a:lnTo>
                <a:lnTo>
                  <a:pt x="345" y="35"/>
                </a:lnTo>
                <a:lnTo>
                  <a:pt x="324" y="35"/>
                </a:lnTo>
                <a:lnTo>
                  <a:pt x="324" y="35"/>
                </a:lnTo>
                <a:lnTo>
                  <a:pt x="293" y="33"/>
                </a:lnTo>
                <a:lnTo>
                  <a:pt x="265" y="26"/>
                </a:lnTo>
                <a:lnTo>
                  <a:pt x="237" y="16"/>
                </a:lnTo>
                <a:lnTo>
                  <a:pt x="212" y="0"/>
                </a:lnTo>
                <a:lnTo>
                  <a:pt x="212" y="0"/>
                </a:lnTo>
                <a:lnTo>
                  <a:pt x="202" y="0"/>
                </a:lnTo>
                <a:lnTo>
                  <a:pt x="202" y="93"/>
                </a:lnTo>
                <a:lnTo>
                  <a:pt x="202" y="93"/>
                </a:lnTo>
                <a:lnTo>
                  <a:pt x="200" y="110"/>
                </a:lnTo>
                <a:lnTo>
                  <a:pt x="193" y="124"/>
                </a:lnTo>
                <a:lnTo>
                  <a:pt x="184" y="135"/>
                </a:lnTo>
                <a:lnTo>
                  <a:pt x="170" y="145"/>
                </a:lnTo>
                <a:lnTo>
                  <a:pt x="170" y="145"/>
                </a:lnTo>
                <a:lnTo>
                  <a:pt x="170" y="147"/>
                </a:lnTo>
                <a:lnTo>
                  <a:pt x="165" y="149"/>
                </a:lnTo>
                <a:lnTo>
                  <a:pt x="154" y="152"/>
                </a:lnTo>
                <a:lnTo>
                  <a:pt x="149" y="152"/>
                </a:lnTo>
                <a:lnTo>
                  <a:pt x="137" y="152"/>
                </a:lnTo>
                <a:lnTo>
                  <a:pt x="137" y="152"/>
                </a:lnTo>
                <a:lnTo>
                  <a:pt x="137" y="152"/>
                </a:lnTo>
                <a:lnTo>
                  <a:pt x="126" y="193"/>
                </a:lnTo>
                <a:lnTo>
                  <a:pt x="112" y="231"/>
                </a:lnTo>
                <a:lnTo>
                  <a:pt x="98" y="268"/>
                </a:lnTo>
                <a:lnTo>
                  <a:pt x="79" y="303"/>
                </a:lnTo>
                <a:lnTo>
                  <a:pt x="60" y="335"/>
                </a:lnTo>
                <a:lnTo>
                  <a:pt x="42" y="363"/>
                </a:lnTo>
                <a:lnTo>
                  <a:pt x="21" y="391"/>
                </a:lnTo>
                <a:lnTo>
                  <a:pt x="0" y="415"/>
                </a:lnTo>
                <a:lnTo>
                  <a:pt x="0" y="419"/>
                </a:lnTo>
                <a:lnTo>
                  <a:pt x="0" y="419"/>
                </a:lnTo>
                <a:lnTo>
                  <a:pt x="2" y="433"/>
                </a:lnTo>
                <a:lnTo>
                  <a:pt x="2" y="433"/>
                </a:lnTo>
                <a:lnTo>
                  <a:pt x="2" y="454"/>
                </a:lnTo>
                <a:lnTo>
                  <a:pt x="7" y="470"/>
                </a:lnTo>
                <a:lnTo>
                  <a:pt x="12" y="489"/>
                </a:lnTo>
                <a:lnTo>
                  <a:pt x="12" y="489"/>
                </a:lnTo>
                <a:lnTo>
                  <a:pt x="14" y="517"/>
                </a:lnTo>
                <a:lnTo>
                  <a:pt x="18" y="545"/>
                </a:lnTo>
                <a:lnTo>
                  <a:pt x="28" y="571"/>
                </a:lnTo>
                <a:lnTo>
                  <a:pt x="42" y="594"/>
                </a:lnTo>
                <a:lnTo>
                  <a:pt x="58" y="615"/>
                </a:lnTo>
                <a:lnTo>
                  <a:pt x="77" y="631"/>
                </a:lnTo>
                <a:lnTo>
                  <a:pt x="98" y="647"/>
                </a:lnTo>
                <a:lnTo>
                  <a:pt x="121" y="657"/>
                </a:lnTo>
                <a:lnTo>
                  <a:pt x="121" y="657"/>
                </a:lnTo>
                <a:lnTo>
                  <a:pt x="140" y="617"/>
                </a:lnTo>
                <a:lnTo>
                  <a:pt x="161" y="582"/>
                </a:lnTo>
                <a:lnTo>
                  <a:pt x="184" y="550"/>
                </a:lnTo>
                <a:lnTo>
                  <a:pt x="212" y="522"/>
                </a:lnTo>
                <a:lnTo>
                  <a:pt x="226" y="510"/>
                </a:lnTo>
                <a:lnTo>
                  <a:pt x="240" y="501"/>
                </a:lnTo>
                <a:lnTo>
                  <a:pt x="256" y="491"/>
                </a:lnTo>
                <a:lnTo>
                  <a:pt x="272" y="484"/>
                </a:lnTo>
                <a:lnTo>
                  <a:pt x="289" y="477"/>
                </a:lnTo>
                <a:lnTo>
                  <a:pt x="305" y="473"/>
                </a:lnTo>
                <a:lnTo>
                  <a:pt x="321" y="470"/>
                </a:lnTo>
                <a:lnTo>
                  <a:pt x="340" y="470"/>
                </a:lnTo>
                <a:lnTo>
                  <a:pt x="340" y="470"/>
                </a:lnTo>
                <a:lnTo>
                  <a:pt x="361" y="468"/>
                </a:lnTo>
                <a:lnTo>
                  <a:pt x="384" y="466"/>
                </a:lnTo>
                <a:lnTo>
                  <a:pt x="405" y="461"/>
                </a:lnTo>
                <a:lnTo>
                  <a:pt x="426" y="454"/>
                </a:lnTo>
                <a:lnTo>
                  <a:pt x="447" y="445"/>
                </a:lnTo>
                <a:lnTo>
                  <a:pt x="468" y="433"/>
                </a:lnTo>
                <a:lnTo>
                  <a:pt x="487" y="422"/>
                </a:lnTo>
                <a:lnTo>
                  <a:pt x="505" y="408"/>
                </a:lnTo>
                <a:lnTo>
                  <a:pt x="508" y="396"/>
                </a:lnTo>
                <a:lnTo>
                  <a:pt x="508" y="396"/>
                </a:lnTo>
                <a:lnTo>
                  <a:pt x="510" y="391"/>
                </a:lnTo>
                <a:lnTo>
                  <a:pt x="512" y="389"/>
                </a:lnTo>
                <a:lnTo>
                  <a:pt x="515" y="387"/>
                </a:lnTo>
                <a:lnTo>
                  <a:pt x="515" y="380"/>
                </a:lnTo>
                <a:lnTo>
                  <a:pt x="515" y="380"/>
                </a:lnTo>
                <a:lnTo>
                  <a:pt x="519" y="377"/>
                </a:lnTo>
                <a:lnTo>
                  <a:pt x="524" y="375"/>
                </a:lnTo>
                <a:lnTo>
                  <a:pt x="528" y="366"/>
                </a:lnTo>
                <a:lnTo>
                  <a:pt x="531" y="354"/>
                </a:lnTo>
                <a:lnTo>
                  <a:pt x="531" y="345"/>
                </a:lnTo>
                <a:lnTo>
                  <a:pt x="531" y="345"/>
                </a:lnTo>
                <a:lnTo>
                  <a:pt x="531" y="314"/>
                </a:lnTo>
                <a:lnTo>
                  <a:pt x="528" y="284"/>
                </a:lnTo>
                <a:lnTo>
                  <a:pt x="521" y="256"/>
                </a:lnTo>
                <a:lnTo>
                  <a:pt x="515" y="228"/>
                </a:lnTo>
                <a:lnTo>
                  <a:pt x="508" y="200"/>
                </a:lnTo>
                <a:lnTo>
                  <a:pt x="498" y="175"/>
                </a:lnTo>
                <a:lnTo>
                  <a:pt x="487" y="149"/>
                </a:lnTo>
                <a:lnTo>
                  <a:pt x="475" y="126"/>
                </a:lnTo>
                <a:lnTo>
                  <a:pt x="475" y="12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7854950" y="3324225"/>
            <a:ext cx="1184275" cy="1135063"/>
          </a:xfrm>
          <a:custGeom>
            <a:avLst/>
            <a:gdLst>
              <a:gd name="T0" fmla="*/ 708 w 746"/>
              <a:gd name="T1" fmla="*/ 487 h 715"/>
              <a:gd name="T2" fmla="*/ 741 w 746"/>
              <a:gd name="T3" fmla="*/ 480 h 715"/>
              <a:gd name="T4" fmla="*/ 746 w 746"/>
              <a:gd name="T5" fmla="*/ 293 h 715"/>
              <a:gd name="T6" fmla="*/ 746 w 746"/>
              <a:gd name="T7" fmla="*/ 245 h 715"/>
              <a:gd name="T8" fmla="*/ 720 w 746"/>
              <a:gd name="T9" fmla="*/ 226 h 715"/>
              <a:gd name="T10" fmla="*/ 685 w 746"/>
              <a:gd name="T11" fmla="*/ 224 h 715"/>
              <a:gd name="T12" fmla="*/ 676 w 746"/>
              <a:gd name="T13" fmla="*/ 182 h 715"/>
              <a:gd name="T14" fmla="*/ 601 w 746"/>
              <a:gd name="T15" fmla="*/ 163 h 715"/>
              <a:gd name="T16" fmla="*/ 569 w 746"/>
              <a:gd name="T17" fmla="*/ 163 h 715"/>
              <a:gd name="T18" fmla="*/ 559 w 746"/>
              <a:gd name="T19" fmla="*/ 151 h 715"/>
              <a:gd name="T20" fmla="*/ 485 w 746"/>
              <a:gd name="T21" fmla="*/ 126 h 715"/>
              <a:gd name="T22" fmla="*/ 452 w 746"/>
              <a:gd name="T23" fmla="*/ 105 h 715"/>
              <a:gd name="T24" fmla="*/ 443 w 746"/>
              <a:gd name="T25" fmla="*/ 98 h 715"/>
              <a:gd name="T26" fmla="*/ 424 w 746"/>
              <a:gd name="T27" fmla="*/ 91 h 715"/>
              <a:gd name="T28" fmla="*/ 415 w 746"/>
              <a:gd name="T29" fmla="*/ 82 h 715"/>
              <a:gd name="T30" fmla="*/ 408 w 746"/>
              <a:gd name="T31" fmla="*/ 75 h 715"/>
              <a:gd name="T32" fmla="*/ 394 w 746"/>
              <a:gd name="T33" fmla="*/ 65 h 715"/>
              <a:gd name="T34" fmla="*/ 364 w 746"/>
              <a:gd name="T35" fmla="*/ 40 h 715"/>
              <a:gd name="T36" fmla="*/ 319 w 746"/>
              <a:gd name="T37" fmla="*/ 9 h 715"/>
              <a:gd name="T38" fmla="*/ 289 w 746"/>
              <a:gd name="T39" fmla="*/ 35 h 715"/>
              <a:gd name="T40" fmla="*/ 261 w 746"/>
              <a:gd name="T41" fmla="*/ 42 h 715"/>
              <a:gd name="T42" fmla="*/ 247 w 746"/>
              <a:gd name="T43" fmla="*/ 51 h 715"/>
              <a:gd name="T44" fmla="*/ 238 w 746"/>
              <a:gd name="T45" fmla="*/ 51 h 715"/>
              <a:gd name="T46" fmla="*/ 219 w 746"/>
              <a:gd name="T47" fmla="*/ 65 h 715"/>
              <a:gd name="T48" fmla="*/ 203 w 746"/>
              <a:gd name="T49" fmla="*/ 79 h 715"/>
              <a:gd name="T50" fmla="*/ 175 w 746"/>
              <a:gd name="T51" fmla="*/ 91 h 715"/>
              <a:gd name="T52" fmla="*/ 149 w 746"/>
              <a:gd name="T53" fmla="*/ 123 h 715"/>
              <a:gd name="T54" fmla="*/ 77 w 746"/>
              <a:gd name="T55" fmla="*/ 226 h 715"/>
              <a:gd name="T56" fmla="*/ 17 w 746"/>
              <a:gd name="T57" fmla="*/ 340 h 715"/>
              <a:gd name="T58" fmla="*/ 17 w 746"/>
              <a:gd name="T59" fmla="*/ 240 h 715"/>
              <a:gd name="T60" fmla="*/ 0 w 746"/>
              <a:gd name="T61" fmla="*/ 252 h 715"/>
              <a:gd name="T62" fmla="*/ 0 w 746"/>
              <a:gd name="T63" fmla="*/ 303 h 715"/>
              <a:gd name="T64" fmla="*/ 3 w 746"/>
              <a:gd name="T65" fmla="*/ 475 h 715"/>
              <a:gd name="T66" fmla="*/ 28 w 746"/>
              <a:gd name="T67" fmla="*/ 487 h 715"/>
              <a:gd name="T68" fmla="*/ 61 w 746"/>
              <a:gd name="T69" fmla="*/ 503 h 715"/>
              <a:gd name="T70" fmla="*/ 77 w 746"/>
              <a:gd name="T71" fmla="*/ 550 h 715"/>
              <a:gd name="T72" fmla="*/ 89 w 746"/>
              <a:gd name="T73" fmla="*/ 568 h 715"/>
              <a:gd name="T74" fmla="*/ 108 w 746"/>
              <a:gd name="T75" fmla="*/ 557 h 715"/>
              <a:gd name="T76" fmla="*/ 238 w 746"/>
              <a:gd name="T77" fmla="*/ 524 h 715"/>
              <a:gd name="T78" fmla="*/ 292 w 746"/>
              <a:gd name="T79" fmla="*/ 524 h 715"/>
              <a:gd name="T80" fmla="*/ 347 w 746"/>
              <a:gd name="T81" fmla="*/ 536 h 715"/>
              <a:gd name="T82" fmla="*/ 385 w 746"/>
              <a:gd name="T83" fmla="*/ 545 h 715"/>
              <a:gd name="T84" fmla="*/ 443 w 746"/>
              <a:gd name="T85" fmla="*/ 559 h 715"/>
              <a:gd name="T86" fmla="*/ 508 w 746"/>
              <a:gd name="T87" fmla="*/ 603 h 715"/>
              <a:gd name="T88" fmla="*/ 559 w 746"/>
              <a:gd name="T89" fmla="*/ 671 h 715"/>
              <a:gd name="T90" fmla="*/ 604 w 746"/>
              <a:gd name="T91" fmla="*/ 694 h 715"/>
              <a:gd name="T92" fmla="*/ 657 w 746"/>
              <a:gd name="T93" fmla="*/ 591 h 715"/>
              <a:gd name="T94" fmla="*/ 685 w 746"/>
              <a:gd name="T95" fmla="*/ 503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6" h="715">
                <a:moveTo>
                  <a:pt x="685" y="503"/>
                </a:moveTo>
                <a:lnTo>
                  <a:pt x="694" y="480"/>
                </a:lnTo>
                <a:lnTo>
                  <a:pt x="708" y="487"/>
                </a:lnTo>
                <a:lnTo>
                  <a:pt x="708" y="487"/>
                </a:lnTo>
                <a:lnTo>
                  <a:pt x="720" y="487"/>
                </a:lnTo>
                <a:lnTo>
                  <a:pt x="720" y="487"/>
                </a:lnTo>
                <a:lnTo>
                  <a:pt x="732" y="484"/>
                </a:lnTo>
                <a:lnTo>
                  <a:pt x="741" y="480"/>
                </a:lnTo>
                <a:lnTo>
                  <a:pt x="746" y="475"/>
                </a:lnTo>
                <a:lnTo>
                  <a:pt x="746" y="466"/>
                </a:lnTo>
                <a:lnTo>
                  <a:pt x="746" y="303"/>
                </a:lnTo>
                <a:lnTo>
                  <a:pt x="746" y="293"/>
                </a:lnTo>
                <a:lnTo>
                  <a:pt x="746" y="277"/>
                </a:lnTo>
                <a:lnTo>
                  <a:pt x="746" y="254"/>
                </a:lnTo>
                <a:lnTo>
                  <a:pt x="746" y="254"/>
                </a:lnTo>
                <a:lnTo>
                  <a:pt x="746" y="245"/>
                </a:lnTo>
                <a:lnTo>
                  <a:pt x="741" y="235"/>
                </a:lnTo>
                <a:lnTo>
                  <a:pt x="732" y="228"/>
                </a:lnTo>
                <a:lnTo>
                  <a:pt x="720" y="226"/>
                </a:lnTo>
                <a:lnTo>
                  <a:pt x="720" y="226"/>
                </a:lnTo>
                <a:lnTo>
                  <a:pt x="708" y="226"/>
                </a:lnTo>
                <a:lnTo>
                  <a:pt x="694" y="240"/>
                </a:lnTo>
                <a:lnTo>
                  <a:pt x="685" y="224"/>
                </a:lnTo>
                <a:lnTo>
                  <a:pt x="685" y="224"/>
                </a:lnTo>
                <a:lnTo>
                  <a:pt x="683" y="210"/>
                </a:lnTo>
                <a:lnTo>
                  <a:pt x="680" y="200"/>
                </a:lnTo>
                <a:lnTo>
                  <a:pt x="676" y="191"/>
                </a:lnTo>
                <a:lnTo>
                  <a:pt x="676" y="182"/>
                </a:lnTo>
                <a:lnTo>
                  <a:pt x="676" y="182"/>
                </a:lnTo>
                <a:lnTo>
                  <a:pt x="657" y="179"/>
                </a:lnTo>
                <a:lnTo>
                  <a:pt x="641" y="175"/>
                </a:lnTo>
                <a:lnTo>
                  <a:pt x="601" y="163"/>
                </a:lnTo>
                <a:lnTo>
                  <a:pt x="601" y="163"/>
                </a:lnTo>
                <a:lnTo>
                  <a:pt x="573" y="163"/>
                </a:lnTo>
                <a:lnTo>
                  <a:pt x="573" y="163"/>
                </a:lnTo>
                <a:lnTo>
                  <a:pt x="569" y="163"/>
                </a:lnTo>
                <a:lnTo>
                  <a:pt x="566" y="158"/>
                </a:lnTo>
                <a:lnTo>
                  <a:pt x="562" y="154"/>
                </a:lnTo>
                <a:lnTo>
                  <a:pt x="559" y="151"/>
                </a:lnTo>
                <a:lnTo>
                  <a:pt x="559" y="151"/>
                </a:lnTo>
                <a:lnTo>
                  <a:pt x="545" y="151"/>
                </a:lnTo>
                <a:lnTo>
                  <a:pt x="531" y="147"/>
                </a:lnTo>
                <a:lnTo>
                  <a:pt x="508" y="140"/>
                </a:lnTo>
                <a:lnTo>
                  <a:pt x="485" y="126"/>
                </a:lnTo>
                <a:lnTo>
                  <a:pt x="466" y="114"/>
                </a:lnTo>
                <a:lnTo>
                  <a:pt x="466" y="114"/>
                </a:lnTo>
                <a:lnTo>
                  <a:pt x="462" y="112"/>
                </a:lnTo>
                <a:lnTo>
                  <a:pt x="452" y="105"/>
                </a:lnTo>
                <a:lnTo>
                  <a:pt x="452" y="105"/>
                </a:lnTo>
                <a:lnTo>
                  <a:pt x="452" y="105"/>
                </a:lnTo>
                <a:lnTo>
                  <a:pt x="445" y="103"/>
                </a:lnTo>
                <a:lnTo>
                  <a:pt x="443" y="98"/>
                </a:lnTo>
                <a:lnTo>
                  <a:pt x="443" y="91"/>
                </a:lnTo>
                <a:lnTo>
                  <a:pt x="443" y="91"/>
                </a:lnTo>
                <a:lnTo>
                  <a:pt x="424" y="91"/>
                </a:lnTo>
                <a:lnTo>
                  <a:pt x="424" y="91"/>
                </a:lnTo>
                <a:lnTo>
                  <a:pt x="424" y="84"/>
                </a:lnTo>
                <a:lnTo>
                  <a:pt x="424" y="84"/>
                </a:lnTo>
                <a:lnTo>
                  <a:pt x="420" y="84"/>
                </a:lnTo>
                <a:lnTo>
                  <a:pt x="415" y="82"/>
                </a:lnTo>
                <a:lnTo>
                  <a:pt x="415" y="79"/>
                </a:lnTo>
                <a:lnTo>
                  <a:pt x="415" y="79"/>
                </a:lnTo>
                <a:lnTo>
                  <a:pt x="410" y="77"/>
                </a:lnTo>
                <a:lnTo>
                  <a:pt x="408" y="75"/>
                </a:lnTo>
                <a:lnTo>
                  <a:pt x="406" y="72"/>
                </a:lnTo>
                <a:lnTo>
                  <a:pt x="401" y="72"/>
                </a:lnTo>
                <a:lnTo>
                  <a:pt x="401" y="72"/>
                </a:lnTo>
                <a:lnTo>
                  <a:pt x="394" y="65"/>
                </a:lnTo>
                <a:lnTo>
                  <a:pt x="389" y="58"/>
                </a:lnTo>
                <a:lnTo>
                  <a:pt x="385" y="51"/>
                </a:lnTo>
                <a:lnTo>
                  <a:pt x="385" y="51"/>
                </a:lnTo>
                <a:lnTo>
                  <a:pt x="364" y="40"/>
                </a:lnTo>
                <a:lnTo>
                  <a:pt x="350" y="23"/>
                </a:lnTo>
                <a:lnTo>
                  <a:pt x="329" y="0"/>
                </a:lnTo>
                <a:lnTo>
                  <a:pt x="329" y="0"/>
                </a:lnTo>
                <a:lnTo>
                  <a:pt x="319" y="9"/>
                </a:lnTo>
                <a:lnTo>
                  <a:pt x="310" y="21"/>
                </a:lnTo>
                <a:lnTo>
                  <a:pt x="301" y="30"/>
                </a:lnTo>
                <a:lnTo>
                  <a:pt x="289" y="35"/>
                </a:lnTo>
                <a:lnTo>
                  <a:pt x="289" y="35"/>
                </a:lnTo>
                <a:lnTo>
                  <a:pt x="282" y="37"/>
                </a:lnTo>
                <a:lnTo>
                  <a:pt x="275" y="40"/>
                </a:lnTo>
                <a:lnTo>
                  <a:pt x="268" y="42"/>
                </a:lnTo>
                <a:lnTo>
                  <a:pt x="261" y="42"/>
                </a:lnTo>
                <a:lnTo>
                  <a:pt x="261" y="42"/>
                </a:lnTo>
                <a:lnTo>
                  <a:pt x="257" y="47"/>
                </a:lnTo>
                <a:lnTo>
                  <a:pt x="252" y="51"/>
                </a:lnTo>
                <a:lnTo>
                  <a:pt x="247" y="51"/>
                </a:lnTo>
                <a:lnTo>
                  <a:pt x="247" y="51"/>
                </a:lnTo>
                <a:lnTo>
                  <a:pt x="238" y="51"/>
                </a:lnTo>
                <a:lnTo>
                  <a:pt x="238" y="51"/>
                </a:lnTo>
                <a:lnTo>
                  <a:pt x="238" y="51"/>
                </a:lnTo>
                <a:lnTo>
                  <a:pt x="231" y="58"/>
                </a:lnTo>
                <a:lnTo>
                  <a:pt x="226" y="63"/>
                </a:lnTo>
                <a:lnTo>
                  <a:pt x="219" y="65"/>
                </a:lnTo>
                <a:lnTo>
                  <a:pt x="219" y="65"/>
                </a:lnTo>
                <a:lnTo>
                  <a:pt x="212" y="72"/>
                </a:lnTo>
                <a:lnTo>
                  <a:pt x="203" y="79"/>
                </a:lnTo>
                <a:lnTo>
                  <a:pt x="203" y="79"/>
                </a:lnTo>
                <a:lnTo>
                  <a:pt x="203" y="79"/>
                </a:lnTo>
                <a:lnTo>
                  <a:pt x="194" y="82"/>
                </a:lnTo>
                <a:lnTo>
                  <a:pt x="187" y="84"/>
                </a:lnTo>
                <a:lnTo>
                  <a:pt x="187" y="84"/>
                </a:lnTo>
                <a:lnTo>
                  <a:pt x="175" y="91"/>
                </a:lnTo>
                <a:lnTo>
                  <a:pt x="170" y="96"/>
                </a:lnTo>
                <a:lnTo>
                  <a:pt x="168" y="105"/>
                </a:lnTo>
                <a:lnTo>
                  <a:pt x="168" y="105"/>
                </a:lnTo>
                <a:lnTo>
                  <a:pt x="149" y="123"/>
                </a:lnTo>
                <a:lnTo>
                  <a:pt x="131" y="142"/>
                </a:lnTo>
                <a:lnTo>
                  <a:pt x="103" y="182"/>
                </a:lnTo>
                <a:lnTo>
                  <a:pt x="84" y="212"/>
                </a:lnTo>
                <a:lnTo>
                  <a:pt x="77" y="226"/>
                </a:lnTo>
                <a:lnTo>
                  <a:pt x="61" y="254"/>
                </a:lnTo>
                <a:lnTo>
                  <a:pt x="52" y="282"/>
                </a:lnTo>
                <a:lnTo>
                  <a:pt x="35" y="296"/>
                </a:lnTo>
                <a:lnTo>
                  <a:pt x="17" y="340"/>
                </a:lnTo>
                <a:lnTo>
                  <a:pt x="17" y="303"/>
                </a:lnTo>
                <a:lnTo>
                  <a:pt x="17" y="293"/>
                </a:lnTo>
                <a:lnTo>
                  <a:pt x="17" y="277"/>
                </a:lnTo>
                <a:lnTo>
                  <a:pt x="17" y="240"/>
                </a:lnTo>
                <a:lnTo>
                  <a:pt x="17" y="240"/>
                </a:lnTo>
                <a:lnTo>
                  <a:pt x="10" y="242"/>
                </a:lnTo>
                <a:lnTo>
                  <a:pt x="5" y="245"/>
                </a:lnTo>
                <a:lnTo>
                  <a:pt x="0" y="252"/>
                </a:lnTo>
                <a:lnTo>
                  <a:pt x="0" y="254"/>
                </a:lnTo>
                <a:lnTo>
                  <a:pt x="0" y="277"/>
                </a:lnTo>
                <a:lnTo>
                  <a:pt x="0" y="293"/>
                </a:lnTo>
                <a:lnTo>
                  <a:pt x="0" y="303"/>
                </a:lnTo>
                <a:lnTo>
                  <a:pt x="0" y="466"/>
                </a:lnTo>
                <a:lnTo>
                  <a:pt x="0" y="466"/>
                </a:lnTo>
                <a:lnTo>
                  <a:pt x="0" y="470"/>
                </a:lnTo>
                <a:lnTo>
                  <a:pt x="3" y="475"/>
                </a:lnTo>
                <a:lnTo>
                  <a:pt x="10" y="480"/>
                </a:lnTo>
                <a:lnTo>
                  <a:pt x="19" y="484"/>
                </a:lnTo>
                <a:lnTo>
                  <a:pt x="28" y="487"/>
                </a:lnTo>
                <a:lnTo>
                  <a:pt x="28" y="487"/>
                </a:lnTo>
                <a:lnTo>
                  <a:pt x="47" y="487"/>
                </a:lnTo>
                <a:lnTo>
                  <a:pt x="61" y="480"/>
                </a:lnTo>
                <a:lnTo>
                  <a:pt x="61" y="503"/>
                </a:lnTo>
                <a:lnTo>
                  <a:pt x="61" y="503"/>
                </a:lnTo>
                <a:lnTo>
                  <a:pt x="66" y="526"/>
                </a:lnTo>
                <a:lnTo>
                  <a:pt x="70" y="538"/>
                </a:lnTo>
                <a:lnTo>
                  <a:pt x="77" y="550"/>
                </a:lnTo>
                <a:lnTo>
                  <a:pt x="77" y="550"/>
                </a:lnTo>
                <a:lnTo>
                  <a:pt x="77" y="554"/>
                </a:lnTo>
                <a:lnTo>
                  <a:pt x="77" y="557"/>
                </a:lnTo>
                <a:lnTo>
                  <a:pt x="89" y="568"/>
                </a:lnTo>
                <a:lnTo>
                  <a:pt x="89" y="568"/>
                </a:lnTo>
                <a:lnTo>
                  <a:pt x="94" y="564"/>
                </a:lnTo>
                <a:lnTo>
                  <a:pt x="98" y="559"/>
                </a:lnTo>
                <a:lnTo>
                  <a:pt x="108" y="557"/>
                </a:lnTo>
                <a:lnTo>
                  <a:pt x="108" y="557"/>
                </a:lnTo>
                <a:lnTo>
                  <a:pt x="152" y="543"/>
                </a:lnTo>
                <a:lnTo>
                  <a:pt x="191" y="533"/>
                </a:lnTo>
                <a:lnTo>
                  <a:pt x="222" y="526"/>
                </a:lnTo>
                <a:lnTo>
                  <a:pt x="238" y="524"/>
                </a:lnTo>
                <a:lnTo>
                  <a:pt x="238" y="524"/>
                </a:lnTo>
                <a:lnTo>
                  <a:pt x="271" y="524"/>
                </a:lnTo>
                <a:lnTo>
                  <a:pt x="271" y="524"/>
                </a:lnTo>
                <a:lnTo>
                  <a:pt x="292" y="524"/>
                </a:lnTo>
                <a:lnTo>
                  <a:pt x="310" y="526"/>
                </a:lnTo>
                <a:lnTo>
                  <a:pt x="329" y="529"/>
                </a:lnTo>
                <a:lnTo>
                  <a:pt x="347" y="536"/>
                </a:lnTo>
                <a:lnTo>
                  <a:pt x="347" y="536"/>
                </a:lnTo>
                <a:lnTo>
                  <a:pt x="366" y="536"/>
                </a:lnTo>
                <a:lnTo>
                  <a:pt x="366" y="536"/>
                </a:lnTo>
                <a:lnTo>
                  <a:pt x="371" y="538"/>
                </a:lnTo>
                <a:lnTo>
                  <a:pt x="385" y="545"/>
                </a:lnTo>
                <a:lnTo>
                  <a:pt x="385" y="545"/>
                </a:lnTo>
                <a:lnTo>
                  <a:pt x="406" y="547"/>
                </a:lnTo>
                <a:lnTo>
                  <a:pt x="424" y="552"/>
                </a:lnTo>
                <a:lnTo>
                  <a:pt x="443" y="559"/>
                </a:lnTo>
                <a:lnTo>
                  <a:pt x="459" y="568"/>
                </a:lnTo>
                <a:lnTo>
                  <a:pt x="476" y="577"/>
                </a:lnTo>
                <a:lnTo>
                  <a:pt x="492" y="589"/>
                </a:lnTo>
                <a:lnTo>
                  <a:pt x="508" y="603"/>
                </a:lnTo>
                <a:lnTo>
                  <a:pt x="522" y="619"/>
                </a:lnTo>
                <a:lnTo>
                  <a:pt x="522" y="619"/>
                </a:lnTo>
                <a:lnTo>
                  <a:pt x="541" y="645"/>
                </a:lnTo>
                <a:lnTo>
                  <a:pt x="559" y="671"/>
                </a:lnTo>
                <a:lnTo>
                  <a:pt x="573" y="694"/>
                </a:lnTo>
                <a:lnTo>
                  <a:pt x="585" y="715"/>
                </a:lnTo>
                <a:lnTo>
                  <a:pt x="585" y="715"/>
                </a:lnTo>
                <a:lnTo>
                  <a:pt x="604" y="694"/>
                </a:lnTo>
                <a:lnTo>
                  <a:pt x="618" y="671"/>
                </a:lnTo>
                <a:lnTo>
                  <a:pt x="634" y="645"/>
                </a:lnTo>
                <a:lnTo>
                  <a:pt x="645" y="619"/>
                </a:lnTo>
                <a:lnTo>
                  <a:pt x="657" y="591"/>
                </a:lnTo>
                <a:lnTo>
                  <a:pt x="669" y="564"/>
                </a:lnTo>
                <a:lnTo>
                  <a:pt x="676" y="533"/>
                </a:lnTo>
                <a:lnTo>
                  <a:pt x="685" y="503"/>
                </a:lnTo>
                <a:lnTo>
                  <a:pt x="685" y="503"/>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7751763" y="4418013"/>
            <a:ext cx="1109663" cy="1301750"/>
          </a:xfrm>
          <a:custGeom>
            <a:avLst/>
            <a:gdLst>
              <a:gd name="T0" fmla="*/ 699 w 699"/>
              <a:gd name="T1" fmla="*/ 238 h 820"/>
              <a:gd name="T2" fmla="*/ 683 w 699"/>
              <a:gd name="T3" fmla="*/ 228 h 820"/>
              <a:gd name="T4" fmla="*/ 666 w 699"/>
              <a:gd name="T5" fmla="*/ 228 h 820"/>
              <a:gd name="T6" fmla="*/ 638 w 699"/>
              <a:gd name="T7" fmla="*/ 212 h 820"/>
              <a:gd name="T8" fmla="*/ 634 w 699"/>
              <a:gd name="T9" fmla="*/ 191 h 820"/>
              <a:gd name="T10" fmla="*/ 629 w 699"/>
              <a:gd name="T11" fmla="*/ 168 h 820"/>
              <a:gd name="T12" fmla="*/ 613 w 699"/>
              <a:gd name="T13" fmla="*/ 161 h 820"/>
              <a:gd name="T14" fmla="*/ 587 w 699"/>
              <a:gd name="T15" fmla="*/ 161 h 820"/>
              <a:gd name="T16" fmla="*/ 552 w 699"/>
              <a:gd name="T17" fmla="*/ 159 h 820"/>
              <a:gd name="T18" fmla="*/ 531 w 699"/>
              <a:gd name="T19" fmla="*/ 156 h 820"/>
              <a:gd name="T20" fmla="*/ 529 w 699"/>
              <a:gd name="T21" fmla="*/ 147 h 820"/>
              <a:gd name="T22" fmla="*/ 489 w 699"/>
              <a:gd name="T23" fmla="*/ 140 h 820"/>
              <a:gd name="T24" fmla="*/ 473 w 699"/>
              <a:gd name="T25" fmla="*/ 133 h 820"/>
              <a:gd name="T26" fmla="*/ 440 w 699"/>
              <a:gd name="T27" fmla="*/ 119 h 820"/>
              <a:gd name="T28" fmla="*/ 303 w 699"/>
              <a:gd name="T29" fmla="*/ 26 h 820"/>
              <a:gd name="T30" fmla="*/ 291 w 699"/>
              <a:gd name="T31" fmla="*/ 14 h 820"/>
              <a:gd name="T32" fmla="*/ 277 w 699"/>
              <a:gd name="T33" fmla="*/ 0 h 820"/>
              <a:gd name="T34" fmla="*/ 273 w 699"/>
              <a:gd name="T35" fmla="*/ 7 h 820"/>
              <a:gd name="T36" fmla="*/ 268 w 699"/>
              <a:gd name="T37" fmla="*/ 19 h 820"/>
              <a:gd name="T38" fmla="*/ 242 w 699"/>
              <a:gd name="T39" fmla="*/ 28 h 820"/>
              <a:gd name="T40" fmla="*/ 231 w 699"/>
              <a:gd name="T41" fmla="*/ 33 h 820"/>
              <a:gd name="T42" fmla="*/ 217 w 699"/>
              <a:gd name="T43" fmla="*/ 38 h 820"/>
              <a:gd name="T44" fmla="*/ 205 w 699"/>
              <a:gd name="T45" fmla="*/ 42 h 820"/>
              <a:gd name="T46" fmla="*/ 191 w 699"/>
              <a:gd name="T47" fmla="*/ 49 h 820"/>
              <a:gd name="T48" fmla="*/ 161 w 699"/>
              <a:gd name="T49" fmla="*/ 65 h 820"/>
              <a:gd name="T50" fmla="*/ 107 w 699"/>
              <a:gd name="T51" fmla="*/ 119 h 820"/>
              <a:gd name="T52" fmla="*/ 47 w 699"/>
              <a:gd name="T53" fmla="*/ 205 h 820"/>
              <a:gd name="T54" fmla="*/ 3 w 699"/>
              <a:gd name="T55" fmla="*/ 284 h 820"/>
              <a:gd name="T56" fmla="*/ 19 w 699"/>
              <a:gd name="T57" fmla="*/ 305 h 820"/>
              <a:gd name="T58" fmla="*/ 35 w 699"/>
              <a:gd name="T59" fmla="*/ 326 h 820"/>
              <a:gd name="T60" fmla="*/ 44 w 699"/>
              <a:gd name="T61" fmla="*/ 343 h 820"/>
              <a:gd name="T62" fmla="*/ 51 w 699"/>
              <a:gd name="T63" fmla="*/ 354 h 820"/>
              <a:gd name="T64" fmla="*/ 58 w 699"/>
              <a:gd name="T65" fmla="*/ 363 h 820"/>
              <a:gd name="T66" fmla="*/ 63 w 699"/>
              <a:gd name="T67" fmla="*/ 366 h 820"/>
              <a:gd name="T68" fmla="*/ 65 w 699"/>
              <a:gd name="T69" fmla="*/ 387 h 820"/>
              <a:gd name="T70" fmla="*/ 82 w 699"/>
              <a:gd name="T71" fmla="*/ 473 h 820"/>
              <a:gd name="T72" fmla="*/ 82 w 699"/>
              <a:gd name="T73" fmla="*/ 494 h 820"/>
              <a:gd name="T74" fmla="*/ 65 w 699"/>
              <a:gd name="T75" fmla="*/ 494 h 820"/>
              <a:gd name="T76" fmla="*/ 75 w 699"/>
              <a:gd name="T77" fmla="*/ 522 h 820"/>
              <a:gd name="T78" fmla="*/ 82 w 699"/>
              <a:gd name="T79" fmla="*/ 550 h 820"/>
              <a:gd name="T80" fmla="*/ 91 w 699"/>
              <a:gd name="T81" fmla="*/ 550 h 820"/>
              <a:gd name="T82" fmla="*/ 117 w 699"/>
              <a:gd name="T83" fmla="*/ 559 h 820"/>
              <a:gd name="T84" fmla="*/ 131 w 699"/>
              <a:gd name="T85" fmla="*/ 580 h 820"/>
              <a:gd name="T86" fmla="*/ 142 w 699"/>
              <a:gd name="T87" fmla="*/ 592 h 820"/>
              <a:gd name="T88" fmla="*/ 142 w 699"/>
              <a:gd name="T89" fmla="*/ 741 h 820"/>
              <a:gd name="T90" fmla="*/ 187 w 699"/>
              <a:gd name="T91" fmla="*/ 773 h 820"/>
              <a:gd name="T92" fmla="*/ 256 w 699"/>
              <a:gd name="T93" fmla="*/ 808 h 820"/>
              <a:gd name="T94" fmla="*/ 326 w 699"/>
              <a:gd name="T95" fmla="*/ 820 h 820"/>
              <a:gd name="T96" fmla="*/ 380 w 699"/>
              <a:gd name="T97" fmla="*/ 813 h 820"/>
              <a:gd name="T98" fmla="*/ 457 w 699"/>
              <a:gd name="T99" fmla="*/ 783 h 820"/>
              <a:gd name="T100" fmla="*/ 522 w 699"/>
              <a:gd name="T101" fmla="*/ 729 h 820"/>
              <a:gd name="T102" fmla="*/ 578 w 699"/>
              <a:gd name="T103" fmla="*/ 652 h 820"/>
              <a:gd name="T104" fmla="*/ 620 w 699"/>
              <a:gd name="T105" fmla="*/ 559 h 820"/>
              <a:gd name="T106" fmla="*/ 650 w 699"/>
              <a:gd name="T107" fmla="*/ 473 h 820"/>
              <a:gd name="T108" fmla="*/ 678 w 699"/>
              <a:gd name="T109" fmla="*/ 475 h 820"/>
              <a:gd name="T110" fmla="*/ 690 w 699"/>
              <a:gd name="T111" fmla="*/ 473 h 820"/>
              <a:gd name="T112" fmla="*/ 699 w 699"/>
              <a:gd name="T113" fmla="*/ 45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820">
                <a:moveTo>
                  <a:pt x="699" y="245"/>
                </a:moveTo>
                <a:lnTo>
                  <a:pt x="699" y="245"/>
                </a:lnTo>
                <a:lnTo>
                  <a:pt x="699" y="238"/>
                </a:lnTo>
                <a:lnTo>
                  <a:pt x="694" y="233"/>
                </a:lnTo>
                <a:lnTo>
                  <a:pt x="690" y="231"/>
                </a:lnTo>
                <a:lnTo>
                  <a:pt x="683" y="228"/>
                </a:lnTo>
                <a:lnTo>
                  <a:pt x="678" y="228"/>
                </a:lnTo>
                <a:lnTo>
                  <a:pt x="678" y="228"/>
                </a:lnTo>
                <a:lnTo>
                  <a:pt x="666" y="228"/>
                </a:lnTo>
                <a:lnTo>
                  <a:pt x="662" y="228"/>
                </a:lnTo>
                <a:lnTo>
                  <a:pt x="650" y="233"/>
                </a:lnTo>
                <a:lnTo>
                  <a:pt x="638" y="212"/>
                </a:lnTo>
                <a:lnTo>
                  <a:pt x="638" y="212"/>
                </a:lnTo>
                <a:lnTo>
                  <a:pt x="636" y="201"/>
                </a:lnTo>
                <a:lnTo>
                  <a:pt x="634" y="191"/>
                </a:lnTo>
                <a:lnTo>
                  <a:pt x="629" y="173"/>
                </a:lnTo>
                <a:lnTo>
                  <a:pt x="629" y="173"/>
                </a:lnTo>
                <a:lnTo>
                  <a:pt x="629" y="168"/>
                </a:lnTo>
                <a:lnTo>
                  <a:pt x="627" y="163"/>
                </a:lnTo>
                <a:lnTo>
                  <a:pt x="624" y="161"/>
                </a:lnTo>
                <a:lnTo>
                  <a:pt x="613" y="161"/>
                </a:lnTo>
                <a:lnTo>
                  <a:pt x="613" y="161"/>
                </a:lnTo>
                <a:lnTo>
                  <a:pt x="587" y="161"/>
                </a:lnTo>
                <a:lnTo>
                  <a:pt x="587" y="161"/>
                </a:lnTo>
                <a:lnTo>
                  <a:pt x="566" y="161"/>
                </a:lnTo>
                <a:lnTo>
                  <a:pt x="566" y="161"/>
                </a:lnTo>
                <a:lnTo>
                  <a:pt x="552" y="159"/>
                </a:lnTo>
                <a:lnTo>
                  <a:pt x="541" y="156"/>
                </a:lnTo>
                <a:lnTo>
                  <a:pt x="541" y="156"/>
                </a:lnTo>
                <a:lnTo>
                  <a:pt x="531" y="156"/>
                </a:lnTo>
                <a:lnTo>
                  <a:pt x="529" y="154"/>
                </a:lnTo>
                <a:lnTo>
                  <a:pt x="529" y="147"/>
                </a:lnTo>
                <a:lnTo>
                  <a:pt x="529" y="147"/>
                </a:lnTo>
                <a:lnTo>
                  <a:pt x="510" y="147"/>
                </a:lnTo>
                <a:lnTo>
                  <a:pt x="501" y="145"/>
                </a:lnTo>
                <a:lnTo>
                  <a:pt x="489" y="140"/>
                </a:lnTo>
                <a:lnTo>
                  <a:pt x="489" y="140"/>
                </a:lnTo>
                <a:lnTo>
                  <a:pt x="480" y="138"/>
                </a:lnTo>
                <a:lnTo>
                  <a:pt x="473" y="133"/>
                </a:lnTo>
                <a:lnTo>
                  <a:pt x="466" y="133"/>
                </a:lnTo>
                <a:lnTo>
                  <a:pt x="466" y="133"/>
                </a:lnTo>
                <a:lnTo>
                  <a:pt x="440" y="119"/>
                </a:lnTo>
                <a:lnTo>
                  <a:pt x="417" y="105"/>
                </a:lnTo>
                <a:lnTo>
                  <a:pt x="373" y="77"/>
                </a:lnTo>
                <a:lnTo>
                  <a:pt x="303" y="26"/>
                </a:lnTo>
                <a:lnTo>
                  <a:pt x="303" y="26"/>
                </a:lnTo>
                <a:lnTo>
                  <a:pt x="296" y="19"/>
                </a:lnTo>
                <a:lnTo>
                  <a:pt x="291" y="14"/>
                </a:lnTo>
                <a:lnTo>
                  <a:pt x="287" y="7"/>
                </a:lnTo>
                <a:lnTo>
                  <a:pt x="284" y="0"/>
                </a:lnTo>
                <a:lnTo>
                  <a:pt x="277" y="0"/>
                </a:lnTo>
                <a:lnTo>
                  <a:pt x="277" y="0"/>
                </a:lnTo>
                <a:lnTo>
                  <a:pt x="277" y="5"/>
                </a:lnTo>
                <a:lnTo>
                  <a:pt x="273" y="7"/>
                </a:lnTo>
                <a:lnTo>
                  <a:pt x="270" y="12"/>
                </a:lnTo>
                <a:lnTo>
                  <a:pt x="268" y="19"/>
                </a:lnTo>
                <a:lnTo>
                  <a:pt x="268" y="19"/>
                </a:lnTo>
                <a:lnTo>
                  <a:pt x="263" y="24"/>
                </a:lnTo>
                <a:lnTo>
                  <a:pt x="254" y="26"/>
                </a:lnTo>
                <a:lnTo>
                  <a:pt x="242" y="28"/>
                </a:lnTo>
                <a:lnTo>
                  <a:pt x="233" y="33"/>
                </a:lnTo>
                <a:lnTo>
                  <a:pt x="233" y="33"/>
                </a:lnTo>
                <a:lnTo>
                  <a:pt x="231" y="33"/>
                </a:lnTo>
                <a:lnTo>
                  <a:pt x="226" y="35"/>
                </a:lnTo>
                <a:lnTo>
                  <a:pt x="224" y="38"/>
                </a:lnTo>
                <a:lnTo>
                  <a:pt x="217" y="38"/>
                </a:lnTo>
                <a:lnTo>
                  <a:pt x="217" y="38"/>
                </a:lnTo>
                <a:lnTo>
                  <a:pt x="212" y="40"/>
                </a:lnTo>
                <a:lnTo>
                  <a:pt x="205" y="42"/>
                </a:lnTo>
                <a:lnTo>
                  <a:pt x="198" y="49"/>
                </a:lnTo>
                <a:lnTo>
                  <a:pt x="198" y="49"/>
                </a:lnTo>
                <a:lnTo>
                  <a:pt x="191" y="49"/>
                </a:lnTo>
                <a:lnTo>
                  <a:pt x="191" y="49"/>
                </a:lnTo>
                <a:lnTo>
                  <a:pt x="177" y="56"/>
                </a:lnTo>
                <a:lnTo>
                  <a:pt x="161" y="65"/>
                </a:lnTo>
                <a:lnTo>
                  <a:pt x="147" y="77"/>
                </a:lnTo>
                <a:lnTo>
                  <a:pt x="133" y="91"/>
                </a:lnTo>
                <a:lnTo>
                  <a:pt x="107" y="119"/>
                </a:lnTo>
                <a:lnTo>
                  <a:pt x="82" y="152"/>
                </a:lnTo>
                <a:lnTo>
                  <a:pt x="63" y="180"/>
                </a:lnTo>
                <a:lnTo>
                  <a:pt x="47" y="205"/>
                </a:lnTo>
                <a:lnTo>
                  <a:pt x="33" y="228"/>
                </a:lnTo>
                <a:lnTo>
                  <a:pt x="0" y="284"/>
                </a:lnTo>
                <a:lnTo>
                  <a:pt x="3" y="284"/>
                </a:lnTo>
                <a:lnTo>
                  <a:pt x="3" y="284"/>
                </a:lnTo>
                <a:lnTo>
                  <a:pt x="12" y="296"/>
                </a:lnTo>
                <a:lnTo>
                  <a:pt x="19" y="305"/>
                </a:lnTo>
                <a:lnTo>
                  <a:pt x="33" y="319"/>
                </a:lnTo>
                <a:lnTo>
                  <a:pt x="33" y="319"/>
                </a:lnTo>
                <a:lnTo>
                  <a:pt x="35" y="326"/>
                </a:lnTo>
                <a:lnTo>
                  <a:pt x="42" y="338"/>
                </a:lnTo>
                <a:lnTo>
                  <a:pt x="42" y="338"/>
                </a:lnTo>
                <a:lnTo>
                  <a:pt x="44" y="343"/>
                </a:lnTo>
                <a:lnTo>
                  <a:pt x="47" y="347"/>
                </a:lnTo>
                <a:lnTo>
                  <a:pt x="51" y="354"/>
                </a:lnTo>
                <a:lnTo>
                  <a:pt x="51" y="354"/>
                </a:lnTo>
                <a:lnTo>
                  <a:pt x="51" y="361"/>
                </a:lnTo>
                <a:lnTo>
                  <a:pt x="51" y="361"/>
                </a:lnTo>
                <a:lnTo>
                  <a:pt x="58" y="363"/>
                </a:lnTo>
                <a:lnTo>
                  <a:pt x="61" y="363"/>
                </a:lnTo>
                <a:lnTo>
                  <a:pt x="63" y="366"/>
                </a:lnTo>
                <a:lnTo>
                  <a:pt x="63" y="366"/>
                </a:lnTo>
                <a:lnTo>
                  <a:pt x="63" y="380"/>
                </a:lnTo>
                <a:lnTo>
                  <a:pt x="65" y="387"/>
                </a:lnTo>
                <a:lnTo>
                  <a:pt x="65" y="387"/>
                </a:lnTo>
                <a:lnTo>
                  <a:pt x="77" y="436"/>
                </a:lnTo>
                <a:lnTo>
                  <a:pt x="79" y="457"/>
                </a:lnTo>
                <a:lnTo>
                  <a:pt x="82" y="473"/>
                </a:lnTo>
                <a:lnTo>
                  <a:pt x="100" y="494"/>
                </a:lnTo>
                <a:lnTo>
                  <a:pt x="82" y="494"/>
                </a:lnTo>
                <a:lnTo>
                  <a:pt x="82" y="494"/>
                </a:lnTo>
                <a:lnTo>
                  <a:pt x="65" y="494"/>
                </a:lnTo>
                <a:lnTo>
                  <a:pt x="65" y="494"/>
                </a:lnTo>
                <a:lnTo>
                  <a:pt x="65" y="494"/>
                </a:lnTo>
                <a:lnTo>
                  <a:pt x="75" y="513"/>
                </a:lnTo>
                <a:lnTo>
                  <a:pt x="75" y="513"/>
                </a:lnTo>
                <a:lnTo>
                  <a:pt x="75" y="522"/>
                </a:lnTo>
                <a:lnTo>
                  <a:pt x="77" y="531"/>
                </a:lnTo>
                <a:lnTo>
                  <a:pt x="79" y="538"/>
                </a:lnTo>
                <a:lnTo>
                  <a:pt x="82" y="550"/>
                </a:lnTo>
                <a:lnTo>
                  <a:pt x="82" y="550"/>
                </a:lnTo>
                <a:lnTo>
                  <a:pt x="82" y="550"/>
                </a:lnTo>
                <a:lnTo>
                  <a:pt x="91" y="550"/>
                </a:lnTo>
                <a:lnTo>
                  <a:pt x="100" y="552"/>
                </a:lnTo>
                <a:lnTo>
                  <a:pt x="110" y="554"/>
                </a:lnTo>
                <a:lnTo>
                  <a:pt x="117" y="559"/>
                </a:lnTo>
                <a:lnTo>
                  <a:pt x="126" y="568"/>
                </a:lnTo>
                <a:lnTo>
                  <a:pt x="131" y="580"/>
                </a:lnTo>
                <a:lnTo>
                  <a:pt x="131" y="580"/>
                </a:lnTo>
                <a:lnTo>
                  <a:pt x="138" y="580"/>
                </a:lnTo>
                <a:lnTo>
                  <a:pt x="140" y="585"/>
                </a:lnTo>
                <a:lnTo>
                  <a:pt x="142" y="592"/>
                </a:lnTo>
                <a:lnTo>
                  <a:pt x="142" y="599"/>
                </a:lnTo>
                <a:lnTo>
                  <a:pt x="142" y="608"/>
                </a:lnTo>
                <a:lnTo>
                  <a:pt x="142" y="741"/>
                </a:lnTo>
                <a:lnTo>
                  <a:pt x="142" y="741"/>
                </a:lnTo>
                <a:lnTo>
                  <a:pt x="163" y="759"/>
                </a:lnTo>
                <a:lnTo>
                  <a:pt x="187" y="773"/>
                </a:lnTo>
                <a:lnTo>
                  <a:pt x="208" y="787"/>
                </a:lnTo>
                <a:lnTo>
                  <a:pt x="231" y="799"/>
                </a:lnTo>
                <a:lnTo>
                  <a:pt x="256" y="808"/>
                </a:lnTo>
                <a:lnTo>
                  <a:pt x="280" y="813"/>
                </a:lnTo>
                <a:lnTo>
                  <a:pt x="303" y="818"/>
                </a:lnTo>
                <a:lnTo>
                  <a:pt x="326" y="820"/>
                </a:lnTo>
                <a:lnTo>
                  <a:pt x="326" y="820"/>
                </a:lnTo>
                <a:lnTo>
                  <a:pt x="354" y="818"/>
                </a:lnTo>
                <a:lnTo>
                  <a:pt x="380" y="813"/>
                </a:lnTo>
                <a:lnTo>
                  <a:pt x="408" y="806"/>
                </a:lnTo>
                <a:lnTo>
                  <a:pt x="431" y="794"/>
                </a:lnTo>
                <a:lnTo>
                  <a:pt x="457" y="783"/>
                </a:lnTo>
                <a:lnTo>
                  <a:pt x="480" y="766"/>
                </a:lnTo>
                <a:lnTo>
                  <a:pt x="501" y="748"/>
                </a:lnTo>
                <a:lnTo>
                  <a:pt x="522" y="729"/>
                </a:lnTo>
                <a:lnTo>
                  <a:pt x="543" y="706"/>
                </a:lnTo>
                <a:lnTo>
                  <a:pt x="561" y="680"/>
                </a:lnTo>
                <a:lnTo>
                  <a:pt x="578" y="652"/>
                </a:lnTo>
                <a:lnTo>
                  <a:pt x="592" y="624"/>
                </a:lnTo>
                <a:lnTo>
                  <a:pt x="606" y="592"/>
                </a:lnTo>
                <a:lnTo>
                  <a:pt x="620" y="559"/>
                </a:lnTo>
                <a:lnTo>
                  <a:pt x="629" y="524"/>
                </a:lnTo>
                <a:lnTo>
                  <a:pt x="638" y="487"/>
                </a:lnTo>
                <a:lnTo>
                  <a:pt x="650" y="473"/>
                </a:lnTo>
                <a:lnTo>
                  <a:pt x="666" y="475"/>
                </a:lnTo>
                <a:lnTo>
                  <a:pt x="666" y="475"/>
                </a:lnTo>
                <a:lnTo>
                  <a:pt x="678" y="475"/>
                </a:lnTo>
                <a:lnTo>
                  <a:pt x="683" y="475"/>
                </a:lnTo>
                <a:lnTo>
                  <a:pt x="683" y="475"/>
                </a:lnTo>
                <a:lnTo>
                  <a:pt x="690" y="473"/>
                </a:lnTo>
                <a:lnTo>
                  <a:pt x="694" y="471"/>
                </a:lnTo>
                <a:lnTo>
                  <a:pt x="699" y="466"/>
                </a:lnTo>
                <a:lnTo>
                  <a:pt x="699" y="454"/>
                </a:lnTo>
                <a:lnTo>
                  <a:pt x="699" y="252"/>
                </a:lnTo>
                <a:lnTo>
                  <a:pt x="699" y="245"/>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2595563" y="3313113"/>
            <a:ext cx="1004888" cy="428625"/>
          </a:xfrm>
          <a:custGeom>
            <a:avLst/>
            <a:gdLst>
              <a:gd name="T0" fmla="*/ 291 w 633"/>
              <a:gd name="T1" fmla="*/ 42 h 270"/>
              <a:gd name="T2" fmla="*/ 291 w 633"/>
              <a:gd name="T3" fmla="*/ 42 h 270"/>
              <a:gd name="T4" fmla="*/ 342 w 633"/>
              <a:gd name="T5" fmla="*/ 100 h 270"/>
              <a:gd name="T6" fmla="*/ 403 w 633"/>
              <a:gd name="T7" fmla="*/ 149 h 270"/>
              <a:gd name="T8" fmla="*/ 456 w 633"/>
              <a:gd name="T9" fmla="*/ 182 h 270"/>
              <a:gd name="T10" fmla="*/ 514 w 633"/>
              <a:gd name="T11" fmla="*/ 210 h 270"/>
              <a:gd name="T12" fmla="*/ 582 w 633"/>
              <a:gd name="T13" fmla="*/ 226 h 270"/>
              <a:gd name="T14" fmla="*/ 633 w 633"/>
              <a:gd name="T15" fmla="*/ 231 h 270"/>
              <a:gd name="T16" fmla="*/ 633 w 633"/>
              <a:gd name="T17" fmla="*/ 214 h 270"/>
              <a:gd name="T18" fmla="*/ 626 w 633"/>
              <a:gd name="T19" fmla="*/ 179 h 270"/>
              <a:gd name="T20" fmla="*/ 612 w 633"/>
              <a:gd name="T21" fmla="*/ 137 h 270"/>
              <a:gd name="T22" fmla="*/ 584 w 633"/>
              <a:gd name="T23" fmla="*/ 98 h 270"/>
              <a:gd name="T24" fmla="*/ 568 w 633"/>
              <a:gd name="T25" fmla="*/ 79 h 270"/>
              <a:gd name="T26" fmla="*/ 524 w 633"/>
              <a:gd name="T27" fmla="*/ 44 h 270"/>
              <a:gd name="T28" fmla="*/ 472 w 633"/>
              <a:gd name="T29" fmla="*/ 19 h 270"/>
              <a:gd name="T30" fmla="*/ 410 w 633"/>
              <a:gd name="T31" fmla="*/ 5 h 270"/>
              <a:gd name="T32" fmla="*/ 340 w 633"/>
              <a:gd name="T33" fmla="*/ 0 h 270"/>
              <a:gd name="T34" fmla="*/ 305 w 633"/>
              <a:gd name="T35" fmla="*/ 0 h 270"/>
              <a:gd name="T36" fmla="*/ 305 w 633"/>
              <a:gd name="T37" fmla="*/ 0 h 270"/>
              <a:gd name="T38" fmla="*/ 265 w 633"/>
              <a:gd name="T39" fmla="*/ 2 h 270"/>
              <a:gd name="T40" fmla="*/ 214 w 633"/>
              <a:gd name="T41" fmla="*/ 14 h 270"/>
              <a:gd name="T42" fmla="*/ 156 w 633"/>
              <a:gd name="T43" fmla="*/ 40 h 270"/>
              <a:gd name="T44" fmla="*/ 128 w 633"/>
              <a:gd name="T45" fmla="*/ 58 h 270"/>
              <a:gd name="T46" fmla="*/ 116 w 633"/>
              <a:gd name="T47" fmla="*/ 65 h 270"/>
              <a:gd name="T48" fmla="*/ 102 w 633"/>
              <a:gd name="T49" fmla="*/ 72 h 270"/>
              <a:gd name="T50" fmla="*/ 100 w 633"/>
              <a:gd name="T51" fmla="*/ 77 h 270"/>
              <a:gd name="T52" fmla="*/ 93 w 633"/>
              <a:gd name="T53" fmla="*/ 84 h 270"/>
              <a:gd name="T54" fmla="*/ 88 w 633"/>
              <a:gd name="T55" fmla="*/ 86 h 270"/>
              <a:gd name="T56" fmla="*/ 84 w 633"/>
              <a:gd name="T57" fmla="*/ 91 h 270"/>
              <a:gd name="T58" fmla="*/ 79 w 633"/>
              <a:gd name="T59" fmla="*/ 91 h 270"/>
              <a:gd name="T60" fmla="*/ 60 w 633"/>
              <a:gd name="T61" fmla="*/ 119 h 270"/>
              <a:gd name="T62" fmla="*/ 46 w 633"/>
              <a:gd name="T63" fmla="*/ 147 h 270"/>
              <a:gd name="T64" fmla="*/ 46 w 633"/>
              <a:gd name="T65" fmla="*/ 154 h 270"/>
              <a:gd name="T66" fmla="*/ 37 w 633"/>
              <a:gd name="T67" fmla="*/ 158 h 270"/>
              <a:gd name="T68" fmla="*/ 35 w 633"/>
              <a:gd name="T69" fmla="*/ 158 h 270"/>
              <a:gd name="T70" fmla="*/ 30 w 633"/>
              <a:gd name="T71" fmla="*/ 179 h 270"/>
              <a:gd name="T72" fmla="*/ 14 w 633"/>
              <a:gd name="T73" fmla="*/ 219 h 270"/>
              <a:gd name="T74" fmla="*/ 0 w 633"/>
              <a:gd name="T75" fmla="*/ 270 h 270"/>
              <a:gd name="T76" fmla="*/ 0 w 633"/>
              <a:gd name="T77" fmla="*/ 270 h 270"/>
              <a:gd name="T78" fmla="*/ 7 w 633"/>
              <a:gd name="T79" fmla="*/ 261 h 270"/>
              <a:gd name="T80" fmla="*/ 7 w 633"/>
              <a:gd name="T81" fmla="*/ 261 h 270"/>
              <a:gd name="T82" fmla="*/ 37 w 633"/>
              <a:gd name="T83" fmla="*/ 226 h 270"/>
              <a:gd name="T84" fmla="*/ 60 w 633"/>
              <a:gd name="T85" fmla="*/ 193 h 270"/>
              <a:gd name="T86" fmla="*/ 72 w 633"/>
              <a:gd name="T87" fmla="*/ 189 h 270"/>
              <a:gd name="T88" fmla="*/ 79 w 633"/>
              <a:gd name="T89" fmla="*/ 179 h 270"/>
              <a:gd name="T90" fmla="*/ 84 w 633"/>
              <a:gd name="T91" fmla="*/ 172 h 270"/>
              <a:gd name="T92" fmla="*/ 93 w 633"/>
              <a:gd name="T93" fmla="*/ 158 h 270"/>
              <a:gd name="T94" fmla="*/ 114 w 633"/>
              <a:gd name="T95" fmla="*/ 149 h 270"/>
              <a:gd name="T96" fmla="*/ 156 w 633"/>
              <a:gd name="T97" fmla="*/ 121 h 270"/>
              <a:gd name="T98" fmla="*/ 179 w 633"/>
              <a:gd name="T99" fmla="*/ 112 h 270"/>
              <a:gd name="T100" fmla="*/ 179 w 633"/>
              <a:gd name="T101" fmla="*/ 112 h 270"/>
              <a:gd name="T102" fmla="*/ 191 w 633"/>
              <a:gd name="T103" fmla="*/ 105 h 270"/>
              <a:gd name="T104" fmla="*/ 202 w 633"/>
              <a:gd name="T105" fmla="*/ 98 h 270"/>
              <a:gd name="T106" fmla="*/ 207 w 633"/>
              <a:gd name="T107" fmla="*/ 98 h 270"/>
              <a:gd name="T108" fmla="*/ 209 w 633"/>
              <a:gd name="T109" fmla="*/ 91 h 270"/>
              <a:gd name="T110" fmla="*/ 223 w 633"/>
              <a:gd name="T111" fmla="*/ 84 h 270"/>
              <a:gd name="T112" fmla="*/ 244 w 633"/>
              <a:gd name="T113" fmla="*/ 70 h 270"/>
              <a:gd name="T114" fmla="*/ 254 w 633"/>
              <a:gd name="T115" fmla="*/ 54 h 270"/>
              <a:gd name="T116" fmla="*/ 254 w 633"/>
              <a:gd name="T117" fmla="*/ 4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270">
                <a:moveTo>
                  <a:pt x="254" y="49"/>
                </a:moveTo>
                <a:lnTo>
                  <a:pt x="291" y="42"/>
                </a:lnTo>
                <a:lnTo>
                  <a:pt x="291" y="42"/>
                </a:lnTo>
                <a:lnTo>
                  <a:pt x="291" y="42"/>
                </a:lnTo>
                <a:lnTo>
                  <a:pt x="314" y="70"/>
                </a:lnTo>
                <a:lnTo>
                  <a:pt x="342" y="100"/>
                </a:lnTo>
                <a:lnTo>
                  <a:pt x="382" y="133"/>
                </a:lnTo>
                <a:lnTo>
                  <a:pt x="403" y="149"/>
                </a:lnTo>
                <a:lnTo>
                  <a:pt x="428" y="165"/>
                </a:lnTo>
                <a:lnTo>
                  <a:pt x="456" y="182"/>
                </a:lnTo>
                <a:lnTo>
                  <a:pt x="484" y="196"/>
                </a:lnTo>
                <a:lnTo>
                  <a:pt x="514" y="210"/>
                </a:lnTo>
                <a:lnTo>
                  <a:pt x="549" y="219"/>
                </a:lnTo>
                <a:lnTo>
                  <a:pt x="582" y="226"/>
                </a:lnTo>
                <a:lnTo>
                  <a:pt x="619" y="231"/>
                </a:lnTo>
                <a:lnTo>
                  <a:pt x="633" y="231"/>
                </a:lnTo>
                <a:lnTo>
                  <a:pt x="633" y="231"/>
                </a:lnTo>
                <a:lnTo>
                  <a:pt x="633" y="214"/>
                </a:lnTo>
                <a:lnTo>
                  <a:pt x="631" y="198"/>
                </a:lnTo>
                <a:lnTo>
                  <a:pt x="626" y="179"/>
                </a:lnTo>
                <a:lnTo>
                  <a:pt x="619" y="158"/>
                </a:lnTo>
                <a:lnTo>
                  <a:pt x="612" y="137"/>
                </a:lnTo>
                <a:lnTo>
                  <a:pt x="601" y="119"/>
                </a:lnTo>
                <a:lnTo>
                  <a:pt x="584" y="98"/>
                </a:lnTo>
                <a:lnTo>
                  <a:pt x="568" y="79"/>
                </a:lnTo>
                <a:lnTo>
                  <a:pt x="568" y="79"/>
                </a:lnTo>
                <a:lnTo>
                  <a:pt x="547" y="61"/>
                </a:lnTo>
                <a:lnTo>
                  <a:pt x="524" y="44"/>
                </a:lnTo>
                <a:lnTo>
                  <a:pt x="500" y="30"/>
                </a:lnTo>
                <a:lnTo>
                  <a:pt x="472" y="19"/>
                </a:lnTo>
                <a:lnTo>
                  <a:pt x="442" y="9"/>
                </a:lnTo>
                <a:lnTo>
                  <a:pt x="410" y="5"/>
                </a:lnTo>
                <a:lnTo>
                  <a:pt x="377" y="0"/>
                </a:lnTo>
                <a:lnTo>
                  <a:pt x="340" y="0"/>
                </a:lnTo>
                <a:lnTo>
                  <a:pt x="340" y="0"/>
                </a:lnTo>
                <a:lnTo>
                  <a:pt x="305" y="0"/>
                </a:lnTo>
                <a:lnTo>
                  <a:pt x="305" y="0"/>
                </a:lnTo>
                <a:lnTo>
                  <a:pt x="305" y="0"/>
                </a:lnTo>
                <a:lnTo>
                  <a:pt x="284" y="0"/>
                </a:lnTo>
                <a:lnTo>
                  <a:pt x="265" y="2"/>
                </a:lnTo>
                <a:lnTo>
                  <a:pt x="240" y="7"/>
                </a:lnTo>
                <a:lnTo>
                  <a:pt x="214" y="14"/>
                </a:lnTo>
                <a:lnTo>
                  <a:pt x="186" y="23"/>
                </a:lnTo>
                <a:lnTo>
                  <a:pt x="156" y="40"/>
                </a:lnTo>
                <a:lnTo>
                  <a:pt x="128" y="58"/>
                </a:lnTo>
                <a:lnTo>
                  <a:pt x="128" y="58"/>
                </a:lnTo>
                <a:lnTo>
                  <a:pt x="121" y="61"/>
                </a:lnTo>
                <a:lnTo>
                  <a:pt x="116" y="65"/>
                </a:lnTo>
                <a:lnTo>
                  <a:pt x="109" y="70"/>
                </a:lnTo>
                <a:lnTo>
                  <a:pt x="102" y="72"/>
                </a:lnTo>
                <a:lnTo>
                  <a:pt x="102" y="72"/>
                </a:lnTo>
                <a:lnTo>
                  <a:pt x="100" y="77"/>
                </a:lnTo>
                <a:lnTo>
                  <a:pt x="98" y="82"/>
                </a:lnTo>
                <a:lnTo>
                  <a:pt x="93" y="84"/>
                </a:lnTo>
                <a:lnTo>
                  <a:pt x="88" y="86"/>
                </a:lnTo>
                <a:lnTo>
                  <a:pt x="88" y="86"/>
                </a:lnTo>
                <a:lnTo>
                  <a:pt x="86" y="89"/>
                </a:lnTo>
                <a:lnTo>
                  <a:pt x="84" y="91"/>
                </a:lnTo>
                <a:lnTo>
                  <a:pt x="79" y="91"/>
                </a:lnTo>
                <a:lnTo>
                  <a:pt x="79" y="91"/>
                </a:lnTo>
                <a:lnTo>
                  <a:pt x="70" y="105"/>
                </a:lnTo>
                <a:lnTo>
                  <a:pt x="60" y="119"/>
                </a:lnTo>
                <a:lnTo>
                  <a:pt x="53" y="133"/>
                </a:lnTo>
                <a:lnTo>
                  <a:pt x="46" y="147"/>
                </a:lnTo>
                <a:lnTo>
                  <a:pt x="46" y="147"/>
                </a:lnTo>
                <a:lnTo>
                  <a:pt x="46" y="154"/>
                </a:lnTo>
                <a:lnTo>
                  <a:pt x="42" y="156"/>
                </a:lnTo>
                <a:lnTo>
                  <a:pt x="37" y="158"/>
                </a:lnTo>
                <a:lnTo>
                  <a:pt x="35" y="158"/>
                </a:lnTo>
                <a:lnTo>
                  <a:pt x="35" y="158"/>
                </a:lnTo>
                <a:lnTo>
                  <a:pt x="32" y="165"/>
                </a:lnTo>
                <a:lnTo>
                  <a:pt x="30" y="179"/>
                </a:lnTo>
                <a:lnTo>
                  <a:pt x="30" y="179"/>
                </a:lnTo>
                <a:lnTo>
                  <a:pt x="14" y="219"/>
                </a:lnTo>
                <a:lnTo>
                  <a:pt x="7" y="242"/>
                </a:lnTo>
                <a:lnTo>
                  <a:pt x="0" y="270"/>
                </a:lnTo>
                <a:lnTo>
                  <a:pt x="0" y="270"/>
                </a:lnTo>
                <a:lnTo>
                  <a:pt x="0" y="270"/>
                </a:lnTo>
                <a:lnTo>
                  <a:pt x="0" y="270"/>
                </a:lnTo>
                <a:lnTo>
                  <a:pt x="7" y="261"/>
                </a:lnTo>
                <a:lnTo>
                  <a:pt x="7" y="261"/>
                </a:lnTo>
                <a:lnTo>
                  <a:pt x="7" y="261"/>
                </a:lnTo>
                <a:lnTo>
                  <a:pt x="23" y="242"/>
                </a:lnTo>
                <a:lnTo>
                  <a:pt x="37" y="226"/>
                </a:lnTo>
                <a:lnTo>
                  <a:pt x="49" y="212"/>
                </a:lnTo>
                <a:lnTo>
                  <a:pt x="60" y="193"/>
                </a:lnTo>
                <a:lnTo>
                  <a:pt x="60" y="193"/>
                </a:lnTo>
                <a:lnTo>
                  <a:pt x="72" y="189"/>
                </a:lnTo>
                <a:lnTo>
                  <a:pt x="77" y="184"/>
                </a:lnTo>
                <a:lnTo>
                  <a:pt x="79" y="179"/>
                </a:lnTo>
                <a:lnTo>
                  <a:pt x="79" y="179"/>
                </a:lnTo>
                <a:lnTo>
                  <a:pt x="84" y="172"/>
                </a:lnTo>
                <a:lnTo>
                  <a:pt x="88" y="165"/>
                </a:lnTo>
                <a:lnTo>
                  <a:pt x="93" y="158"/>
                </a:lnTo>
                <a:lnTo>
                  <a:pt x="93" y="158"/>
                </a:lnTo>
                <a:lnTo>
                  <a:pt x="114" y="149"/>
                </a:lnTo>
                <a:lnTo>
                  <a:pt x="132" y="135"/>
                </a:lnTo>
                <a:lnTo>
                  <a:pt x="156" y="121"/>
                </a:lnTo>
                <a:lnTo>
                  <a:pt x="167" y="114"/>
                </a:lnTo>
                <a:lnTo>
                  <a:pt x="179" y="112"/>
                </a:lnTo>
                <a:lnTo>
                  <a:pt x="179" y="112"/>
                </a:lnTo>
                <a:lnTo>
                  <a:pt x="179" y="112"/>
                </a:lnTo>
                <a:lnTo>
                  <a:pt x="186" y="110"/>
                </a:lnTo>
                <a:lnTo>
                  <a:pt x="191" y="105"/>
                </a:lnTo>
                <a:lnTo>
                  <a:pt x="198" y="100"/>
                </a:lnTo>
                <a:lnTo>
                  <a:pt x="202" y="98"/>
                </a:lnTo>
                <a:lnTo>
                  <a:pt x="202" y="98"/>
                </a:lnTo>
                <a:lnTo>
                  <a:pt x="207" y="98"/>
                </a:lnTo>
                <a:lnTo>
                  <a:pt x="209" y="96"/>
                </a:lnTo>
                <a:lnTo>
                  <a:pt x="209" y="91"/>
                </a:lnTo>
                <a:lnTo>
                  <a:pt x="209" y="91"/>
                </a:lnTo>
                <a:lnTo>
                  <a:pt x="223" y="84"/>
                </a:lnTo>
                <a:lnTo>
                  <a:pt x="235" y="77"/>
                </a:lnTo>
                <a:lnTo>
                  <a:pt x="244" y="70"/>
                </a:lnTo>
                <a:lnTo>
                  <a:pt x="249" y="63"/>
                </a:lnTo>
                <a:lnTo>
                  <a:pt x="254" y="54"/>
                </a:lnTo>
                <a:lnTo>
                  <a:pt x="254" y="49"/>
                </a:lnTo>
                <a:lnTo>
                  <a:pt x="254" y="49"/>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9201150" y="4086225"/>
            <a:ext cx="1176338" cy="1304925"/>
          </a:xfrm>
          <a:custGeom>
            <a:avLst/>
            <a:gdLst>
              <a:gd name="T0" fmla="*/ 582 w 741"/>
              <a:gd name="T1" fmla="*/ 708 h 822"/>
              <a:gd name="T2" fmla="*/ 599 w 741"/>
              <a:gd name="T3" fmla="*/ 684 h 822"/>
              <a:gd name="T4" fmla="*/ 657 w 741"/>
              <a:gd name="T5" fmla="*/ 575 h 822"/>
              <a:gd name="T6" fmla="*/ 682 w 741"/>
              <a:gd name="T7" fmla="*/ 493 h 822"/>
              <a:gd name="T8" fmla="*/ 701 w 741"/>
              <a:gd name="T9" fmla="*/ 475 h 822"/>
              <a:gd name="T10" fmla="*/ 710 w 741"/>
              <a:gd name="T11" fmla="*/ 491 h 822"/>
              <a:gd name="T12" fmla="*/ 722 w 741"/>
              <a:gd name="T13" fmla="*/ 489 h 822"/>
              <a:gd name="T14" fmla="*/ 738 w 741"/>
              <a:gd name="T15" fmla="*/ 470 h 822"/>
              <a:gd name="T16" fmla="*/ 741 w 741"/>
              <a:gd name="T17" fmla="*/ 247 h 822"/>
              <a:gd name="T18" fmla="*/ 729 w 741"/>
              <a:gd name="T19" fmla="*/ 228 h 822"/>
              <a:gd name="T20" fmla="*/ 701 w 741"/>
              <a:gd name="T21" fmla="*/ 228 h 822"/>
              <a:gd name="T22" fmla="*/ 682 w 741"/>
              <a:gd name="T23" fmla="*/ 216 h 822"/>
              <a:gd name="T24" fmla="*/ 678 w 741"/>
              <a:gd name="T25" fmla="*/ 200 h 822"/>
              <a:gd name="T26" fmla="*/ 673 w 741"/>
              <a:gd name="T27" fmla="*/ 172 h 822"/>
              <a:gd name="T28" fmla="*/ 657 w 741"/>
              <a:gd name="T29" fmla="*/ 172 h 822"/>
              <a:gd name="T30" fmla="*/ 538 w 741"/>
              <a:gd name="T31" fmla="*/ 144 h 822"/>
              <a:gd name="T32" fmla="*/ 438 w 741"/>
              <a:gd name="T33" fmla="*/ 95 h 822"/>
              <a:gd name="T34" fmla="*/ 382 w 741"/>
              <a:gd name="T35" fmla="*/ 56 h 822"/>
              <a:gd name="T36" fmla="*/ 363 w 741"/>
              <a:gd name="T37" fmla="*/ 28 h 822"/>
              <a:gd name="T38" fmla="*/ 345 w 741"/>
              <a:gd name="T39" fmla="*/ 25 h 822"/>
              <a:gd name="T40" fmla="*/ 331 w 741"/>
              <a:gd name="T41" fmla="*/ 11 h 822"/>
              <a:gd name="T42" fmla="*/ 319 w 741"/>
              <a:gd name="T43" fmla="*/ 7 h 822"/>
              <a:gd name="T44" fmla="*/ 312 w 741"/>
              <a:gd name="T45" fmla="*/ 11 h 822"/>
              <a:gd name="T46" fmla="*/ 303 w 741"/>
              <a:gd name="T47" fmla="*/ 18 h 822"/>
              <a:gd name="T48" fmla="*/ 284 w 741"/>
              <a:gd name="T49" fmla="*/ 28 h 822"/>
              <a:gd name="T50" fmla="*/ 266 w 741"/>
              <a:gd name="T51" fmla="*/ 39 h 822"/>
              <a:gd name="T52" fmla="*/ 235 w 741"/>
              <a:gd name="T53" fmla="*/ 44 h 822"/>
              <a:gd name="T54" fmla="*/ 231 w 741"/>
              <a:gd name="T55" fmla="*/ 56 h 822"/>
              <a:gd name="T56" fmla="*/ 221 w 741"/>
              <a:gd name="T57" fmla="*/ 60 h 822"/>
              <a:gd name="T58" fmla="*/ 203 w 741"/>
              <a:gd name="T59" fmla="*/ 70 h 822"/>
              <a:gd name="T60" fmla="*/ 184 w 741"/>
              <a:gd name="T61" fmla="*/ 88 h 822"/>
              <a:gd name="T62" fmla="*/ 177 w 741"/>
              <a:gd name="T63" fmla="*/ 93 h 822"/>
              <a:gd name="T64" fmla="*/ 165 w 741"/>
              <a:gd name="T65" fmla="*/ 95 h 822"/>
              <a:gd name="T66" fmla="*/ 147 w 741"/>
              <a:gd name="T67" fmla="*/ 118 h 822"/>
              <a:gd name="T68" fmla="*/ 103 w 741"/>
              <a:gd name="T69" fmla="*/ 188 h 822"/>
              <a:gd name="T70" fmla="*/ 89 w 741"/>
              <a:gd name="T71" fmla="*/ 195 h 822"/>
              <a:gd name="T72" fmla="*/ 82 w 741"/>
              <a:gd name="T73" fmla="*/ 209 h 822"/>
              <a:gd name="T74" fmla="*/ 49 w 741"/>
              <a:gd name="T75" fmla="*/ 263 h 822"/>
              <a:gd name="T76" fmla="*/ 14 w 741"/>
              <a:gd name="T77" fmla="*/ 337 h 822"/>
              <a:gd name="T78" fmla="*/ 14 w 741"/>
              <a:gd name="T79" fmla="*/ 258 h 822"/>
              <a:gd name="T80" fmla="*/ 9 w 741"/>
              <a:gd name="T81" fmla="*/ 235 h 822"/>
              <a:gd name="T82" fmla="*/ 2 w 741"/>
              <a:gd name="T83" fmla="*/ 242 h 822"/>
              <a:gd name="T84" fmla="*/ 0 w 741"/>
              <a:gd name="T85" fmla="*/ 258 h 822"/>
              <a:gd name="T86" fmla="*/ 0 w 741"/>
              <a:gd name="T87" fmla="*/ 461 h 822"/>
              <a:gd name="T88" fmla="*/ 7 w 741"/>
              <a:gd name="T89" fmla="*/ 479 h 822"/>
              <a:gd name="T90" fmla="*/ 23 w 741"/>
              <a:gd name="T91" fmla="*/ 491 h 822"/>
              <a:gd name="T92" fmla="*/ 30 w 741"/>
              <a:gd name="T93" fmla="*/ 475 h 822"/>
              <a:gd name="T94" fmla="*/ 58 w 741"/>
              <a:gd name="T95" fmla="*/ 493 h 822"/>
              <a:gd name="T96" fmla="*/ 68 w 741"/>
              <a:gd name="T97" fmla="*/ 514 h 822"/>
              <a:gd name="T98" fmla="*/ 68 w 741"/>
              <a:gd name="T99" fmla="*/ 528 h 822"/>
              <a:gd name="T100" fmla="*/ 105 w 741"/>
              <a:gd name="T101" fmla="*/ 621 h 822"/>
              <a:gd name="T102" fmla="*/ 151 w 741"/>
              <a:gd name="T103" fmla="*/ 698 h 822"/>
              <a:gd name="T104" fmla="*/ 210 w 741"/>
              <a:gd name="T105" fmla="*/ 759 h 822"/>
              <a:gd name="T106" fmla="*/ 275 w 741"/>
              <a:gd name="T107" fmla="*/ 801 h 822"/>
              <a:gd name="T108" fmla="*/ 347 w 741"/>
              <a:gd name="T109" fmla="*/ 822 h 822"/>
              <a:gd name="T110" fmla="*/ 396 w 741"/>
              <a:gd name="T111" fmla="*/ 822 h 822"/>
              <a:gd name="T112" fmla="*/ 454 w 741"/>
              <a:gd name="T113" fmla="*/ 803 h 822"/>
              <a:gd name="T114" fmla="*/ 468 w 741"/>
              <a:gd name="T115" fmla="*/ 794 h 822"/>
              <a:gd name="T116" fmla="*/ 489 w 741"/>
              <a:gd name="T117" fmla="*/ 777 h 822"/>
              <a:gd name="T118" fmla="*/ 561 w 741"/>
              <a:gd name="T119" fmla="*/ 735 h 822"/>
              <a:gd name="T120" fmla="*/ 582 w 741"/>
              <a:gd name="T121" fmla="*/ 715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41" h="822">
                <a:moveTo>
                  <a:pt x="582" y="715"/>
                </a:moveTo>
                <a:lnTo>
                  <a:pt x="582" y="715"/>
                </a:lnTo>
                <a:lnTo>
                  <a:pt x="582" y="708"/>
                </a:lnTo>
                <a:lnTo>
                  <a:pt x="587" y="701"/>
                </a:lnTo>
                <a:lnTo>
                  <a:pt x="599" y="684"/>
                </a:lnTo>
                <a:lnTo>
                  <a:pt x="599" y="684"/>
                </a:lnTo>
                <a:lnTo>
                  <a:pt x="622" y="647"/>
                </a:lnTo>
                <a:lnTo>
                  <a:pt x="645" y="600"/>
                </a:lnTo>
                <a:lnTo>
                  <a:pt x="657" y="575"/>
                </a:lnTo>
                <a:lnTo>
                  <a:pt x="666" y="549"/>
                </a:lnTo>
                <a:lnTo>
                  <a:pt x="675" y="521"/>
                </a:lnTo>
                <a:lnTo>
                  <a:pt x="682" y="493"/>
                </a:lnTo>
                <a:lnTo>
                  <a:pt x="682" y="475"/>
                </a:lnTo>
                <a:lnTo>
                  <a:pt x="701" y="475"/>
                </a:lnTo>
                <a:lnTo>
                  <a:pt x="701" y="475"/>
                </a:lnTo>
                <a:lnTo>
                  <a:pt x="703" y="484"/>
                </a:lnTo>
                <a:lnTo>
                  <a:pt x="706" y="489"/>
                </a:lnTo>
                <a:lnTo>
                  <a:pt x="710" y="491"/>
                </a:lnTo>
                <a:lnTo>
                  <a:pt x="717" y="491"/>
                </a:lnTo>
                <a:lnTo>
                  <a:pt x="717" y="491"/>
                </a:lnTo>
                <a:lnTo>
                  <a:pt x="722" y="489"/>
                </a:lnTo>
                <a:lnTo>
                  <a:pt x="727" y="486"/>
                </a:lnTo>
                <a:lnTo>
                  <a:pt x="734" y="479"/>
                </a:lnTo>
                <a:lnTo>
                  <a:pt x="738" y="470"/>
                </a:lnTo>
                <a:lnTo>
                  <a:pt x="741" y="461"/>
                </a:lnTo>
                <a:lnTo>
                  <a:pt x="741" y="247"/>
                </a:lnTo>
                <a:lnTo>
                  <a:pt x="741" y="247"/>
                </a:lnTo>
                <a:lnTo>
                  <a:pt x="741" y="242"/>
                </a:lnTo>
                <a:lnTo>
                  <a:pt x="736" y="237"/>
                </a:lnTo>
                <a:lnTo>
                  <a:pt x="729" y="228"/>
                </a:lnTo>
                <a:lnTo>
                  <a:pt x="717" y="228"/>
                </a:lnTo>
                <a:lnTo>
                  <a:pt x="717" y="228"/>
                </a:lnTo>
                <a:lnTo>
                  <a:pt x="701" y="228"/>
                </a:lnTo>
                <a:lnTo>
                  <a:pt x="682" y="235"/>
                </a:lnTo>
                <a:lnTo>
                  <a:pt x="682" y="228"/>
                </a:lnTo>
                <a:lnTo>
                  <a:pt x="682" y="216"/>
                </a:lnTo>
                <a:lnTo>
                  <a:pt x="682" y="216"/>
                </a:lnTo>
                <a:lnTo>
                  <a:pt x="682" y="216"/>
                </a:lnTo>
                <a:lnTo>
                  <a:pt x="678" y="200"/>
                </a:lnTo>
                <a:lnTo>
                  <a:pt x="673" y="188"/>
                </a:lnTo>
                <a:lnTo>
                  <a:pt x="673" y="188"/>
                </a:lnTo>
                <a:lnTo>
                  <a:pt x="673" y="172"/>
                </a:lnTo>
                <a:lnTo>
                  <a:pt x="673" y="172"/>
                </a:lnTo>
                <a:lnTo>
                  <a:pt x="657" y="172"/>
                </a:lnTo>
                <a:lnTo>
                  <a:pt x="657" y="172"/>
                </a:lnTo>
                <a:lnTo>
                  <a:pt x="615" y="167"/>
                </a:lnTo>
                <a:lnTo>
                  <a:pt x="575" y="158"/>
                </a:lnTo>
                <a:lnTo>
                  <a:pt x="538" y="144"/>
                </a:lnTo>
                <a:lnTo>
                  <a:pt x="501" y="130"/>
                </a:lnTo>
                <a:lnTo>
                  <a:pt x="468" y="111"/>
                </a:lnTo>
                <a:lnTo>
                  <a:pt x="438" y="95"/>
                </a:lnTo>
                <a:lnTo>
                  <a:pt x="408" y="74"/>
                </a:lnTo>
                <a:lnTo>
                  <a:pt x="382" y="56"/>
                </a:lnTo>
                <a:lnTo>
                  <a:pt x="382" y="56"/>
                </a:lnTo>
                <a:lnTo>
                  <a:pt x="368" y="39"/>
                </a:lnTo>
                <a:lnTo>
                  <a:pt x="363" y="32"/>
                </a:lnTo>
                <a:lnTo>
                  <a:pt x="363" y="28"/>
                </a:lnTo>
                <a:lnTo>
                  <a:pt x="363" y="28"/>
                </a:lnTo>
                <a:lnTo>
                  <a:pt x="352" y="25"/>
                </a:lnTo>
                <a:lnTo>
                  <a:pt x="345" y="25"/>
                </a:lnTo>
                <a:lnTo>
                  <a:pt x="333" y="18"/>
                </a:lnTo>
                <a:lnTo>
                  <a:pt x="333" y="18"/>
                </a:lnTo>
                <a:lnTo>
                  <a:pt x="331" y="11"/>
                </a:lnTo>
                <a:lnTo>
                  <a:pt x="328" y="7"/>
                </a:lnTo>
                <a:lnTo>
                  <a:pt x="319" y="0"/>
                </a:lnTo>
                <a:lnTo>
                  <a:pt x="319" y="7"/>
                </a:lnTo>
                <a:lnTo>
                  <a:pt x="319" y="7"/>
                </a:lnTo>
                <a:lnTo>
                  <a:pt x="314" y="9"/>
                </a:lnTo>
                <a:lnTo>
                  <a:pt x="312" y="11"/>
                </a:lnTo>
                <a:lnTo>
                  <a:pt x="307" y="16"/>
                </a:lnTo>
                <a:lnTo>
                  <a:pt x="303" y="18"/>
                </a:lnTo>
                <a:lnTo>
                  <a:pt x="303" y="18"/>
                </a:lnTo>
                <a:lnTo>
                  <a:pt x="300" y="21"/>
                </a:lnTo>
                <a:lnTo>
                  <a:pt x="296" y="23"/>
                </a:lnTo>
                <a:lnTo>
                  <a:pt x="284" y="28"/>
                </a:lnTo>
                <a:lnTo>
                  <a:pt x="284" y="28"/>
                </a:lnTo>
                <a:lnTo>
                  <a:pt x="275" y="32"/>
                </a:lnTo>
                <a:lnTo>
                  <a:pt x="266" y="39"/>
                </a:lnTo>
                <a:lnTo>
                  <a:pt x="254" y="44"/>
                </a:lnTo>
                <a:lnTo>
                  <a:pt x="242" y="44"/>
                </a:lnTo>
                <a:lnTo>
                  <a:pt x="235" y="44"/>
                </a:lnTo>
                <a:lnTo>
                  <a:pt x="235" y="44"/>
                </a:lnTo>
                <a:lnTo>
                  <a:pt x="233" y="51"/>
                </a:lnTo>
                <a:lnTo>
                  <a:pt x="231" y="56"/>
                </a:lnTo>
                <a:lnTo>
                  <a:pt x="226" y="56"/>
                </a:lnTo>
                <a:lnTo>
                  <a:pt x="226" y="56"/>
                </a:lnTo>
                <a:lnTo>
                  <a:pt x="221" y="60"/>
                </a:lnTo>
                <a:lnTo>
                  <a:pt x="217" y="63"/>
                </a:lnTo>
                <a:lnTo>
                  <a:pt x="203" y="70"/>
                </a:lnTo>
                <a:lnTo>
                  <a:pt x="203" y="70"/>
                </a:lnTo>
                <a:lnTo>
                  <a:pt x="198" y="70"/>
                </a:lnTo>
                <a:lnTo>
                  <a:pt x="193" y="74"/>
                </a:lnTo>
                <a:lnTo>
                  <a:pt x="184" y="88"/>
                </a:lnTo>
                <a:lnTo>
                  <a:pt x="184" y="88"/>
                </a:lnTo>
                <a:lnTo>
                  <a:pt x="179" y="91"/>
                </a:lnTo>
                <a:lnTo>
                  <a:pt x="177" y="93"/>
                </a:lnTo>
                <a:lnTo>
                  <a:pt x="172" y="95"/>
                </a:lnTo>
                <a:lnTo>
                  <a:pt x="165" y="95"/>
                </a:lnTo>
                <a:lnTo>
                  <a:pt x="165" y="95"/>
                </a:lnTo>
                <a:lnTo>
                  <a:pt x="158" y="107"/>
                </a:lnTo>
                <a:lnTo>
                  <a:pt x="147" y="118"/>
                </a:lnTo>
                <a:lnTo>
                  <a:pt x="147" y="118"/>
                </a:lnTo>
                <a:lnTo>
                  <a:pt x="121" y="151"/>
                </a:lnTo>
                <a:lnTo>
                  <a:pt x="112" y="170"/>
                </a:lnTo>
                <a:lnTo>
                  <a:pt x="103" y="188"/>
                </a:lnTo>
                <a:lnTo>
                  <a:pt x="103" y="188"/>
                </a:lnTo>
                <a:lnTo>
                  <a:pt x="96" y="191"/>
                </a:lnTo>
                <a:lnTo>
                  <a:pt x="89" y="195"/>
                </a:lnTo>
                <a:lnTo>
                  <a:pt x="84" y="202"/>
                </a:lnTo>
                <a:lnTo>
                  <a:pt x="82" y="209"/>
                </a:lnTo>
                <a:lnTo>
                  <a:pt x="82" y="209"/>
                </a:lnTo>
                <a:lnTo>
                  <a:pt x="72" y="228"/>
                </a:lnTo>
                <a:lnTo>
                  <a:pt x="72" y="235"/>
                </a:lnTo>
                <a:lnTo>
                  <a:pt x="49" y="263"/>
                </a:lnTo>
                <a:lnTo>
                  <a:pt x="37" y="284"/>
                </a:lnTo>
                <a:lnTo>
                  <a:pt x="30" y="288"/>
                </a:lnTo>
                <a:lnTo>
                  <a:pt x="14" y="337"/>
                </a:lnTo>
                <a:lnTo>
                  <a:pt x="14" y="288"/>
                </a:lnTo>
                <a:lnTo>
                  <a:pt x="14" y="284"/>
                </a:lnTo>
                <a:lnTo>
                  <a:pt x="14" y="258"/>
                </a:lnTo>
                <a:lnTo>
                  <a:pt x="9" y="242"/>
                </a:lnTo>
                <a:lnTo>
                  <a:pt x="9" y="235"/>
                </a:lnTo>
                <a:lnTo>
                  <a:pt x="9" y="235"/>
                </a:lnTo>
                <a:lnTo>
                  <a:pt x="9" y="242"/>
                </a:lnTo>
                <a:lnTo>
                  <a:pt x="9" y="242"/>
                </a:lnTo>
                <a:lnTo>
                  <a:pt x="2" y="242"/>
                </a:lnTo>
                <a:lnTo>
                  <a:pt x="0" y="244"/>
                </a:lnTo>
                <a:lnTo>
                  <a:pt x="0" y="247"/>
                </a:lnTo>
                <a:lnTo>
                  <a:pt x="0" y="258"/>
                </a:lnTo>
                <a:lnTo>
                  <a:pt x="0" y="272"/>
                </a:lnTo>
                <a:lnTo>
                  <a:pt x="0" y="288"/>
                </a:lnTo>
                <a:lnTo>
                  <a:pt x="0" y="461"/>
                </a:lnTo>
                <a:lnTo>
                  <a:pt x="0" y="461"/>
                </a:lnTo>
                <a:lnTo>
                  <a:pt x="2" y="470"/>
                </a:lnTo>
                <a:lnTo>
                  <a:pt x="7" y="479"/>
                </a:lnTo>
                <a:lnTo>
                  <a:pt x="16" y="486"/>
                </a:lnTo>
                <a:lnTo>
                  <a:pt x="23" y="491"/>
                </a:lnTo>
                <a:lnTo>
                  <a:pt x="23" y="491"/>
                </a:lnTo>
                <a:lnTo>
                  <a:pt x="28" y="491"/>
                </a:lnTo>
                <a:lnTo>
                  <a:pt x="28" y="489"/>
                </a:lnTo>
                <a:lnTo>
                  <a:pt x="30" y="475"/>
                </a:lnTo>
                <a:lnTo>
                  <a:pt x="49" y="475"/>
                </a:lnTo>
                <a:lnTo>
                  <a:pt x="58" y="493"/>
                </a:lnTo>
                <a:lnTo>
                  <a:pt x="58" y="493"/>
                </a:lnTo>
                <a:lnTo>
                  <a:pt x="58" y="493"/>
                </a:lnTo>
                <a:lnTo>
                  <a:pt x="58" y="500"/>
                </a:lnTo>
                <a:lnTo>
                  <a:pt x="68" y="514"/>
                </a:lnTo>
                <a:lnTo>
                  <a:pt x="68" y="514"/>
                </a:lnTo>
                <a:lnTo>
                  <a:pt x="68" y="528"/>
                </a:lnTo>
                <a:lnTo>
                  <a:pt x="68" y="528"/>
                </a:lnTo>
                <a:lnTo>
                  <a:pt x="79" y="561"/>
                </a:lnTo>
                <a:lnTo>
                  <a:pt x="91" y="591"/>
                </a:lnTo>
                <a:lnTo>
                  <a:pt x="105" y="621"/>
                </a:lnTo>
                <a:lnTo>
                  <a:pt x="119" y="649"/>
                </a:lnTo>
                <a:lnTo>
                  <a:pt x="135" y="675"/>
                </a:lnTo>
                <a:lnTo>
                  <a:pt x="151" y="698"/>
                </a:lnTo>
                <a:lnTo>
                  <a:pt x="170" y="722"/>
                </a:lnTo>
                <a:lnTo>
                  <a:pt x="189" y="740"/>
                </a:lnTo>
                <a:lnTo>
                  <a:pt x="210" y="759"/>
                </a:lnTo>
                <a:lnTo>
                  <a:pt x="231" y="775"/>
                </a:lnTo>
                <a:lnTo>
                  <a:pt x="252" y="789"/>
                </a:lnTo>
                <a:lnTo>
                  <a:pt x="275" y="801"/>
                </a:lnTo>
                <a:lnTo>
                  <a:pt x="298" y="810"/>
                </a:lnTo>
                <a:lnTo>
                  <a:pt x="321" y="817"/>
                </a:lnTo>
                <a:lnTo>
                  <a:pt x="347" y="822"/>
                </a:lnTo>
                <a:lnTo>
                  <a:pt x="373" y="822"/>
                </a:lnTo>
                <a:lnTo>
                  <a:pt x="373" y="822"/>
                </a:lnTo>
                <a:lnTo>
                  <a:pt x="396" y="822"/>
                </a:lnTo>
                <a:lnTo>
                  <a:pt x="422" y="817"/>
                </a:lnTo>
                <a:lnTo>
                  <a:pt x="443" y="808"/>
                </a:lnTo>
                <a:lnTo>
                  <a:pt x="454" y="803"/>
                </a:lnTo>
                <a:lnTo>
                  <a:pt x="461" y="796"/>
                </a:lnTo>
                <a:lnTo>
                  <a:pt x="461" y="796"/>
                </a:lnTo>
                <a:lnTo>
                  <a:pt x="468" y="794"/>
                </a:lnTo>
                <a:lnTo>
                  <a:pt x="475" y="791"/>
                </a:lnTo>
                <a:lnTo>
                  <a:pt x="489" y="777"/>
                </a:lnTo>
                <a:lnTo>
                  <a:pt x="489" y="777"/>
                </a:lnTo>
                <a:lnTo>
                  <a:pt x="512" y="766"/>
                </a:lnTo>
                <a:lnTo>
                  <a:pt x="538" y="752"/>
                </a:lnTo>
                <a:lnTo>
                  <a:pt x="561" y="735"/>
                </a:lnTo>
                <a:lnTo>
                  <a:pt x="571" y="724"/>
                </a:lnTo>
                <a:lnTo>
                  <a:pt x="582" y="715"/>
                </a:lnTo>
                <a:lnTo>
                  <a:pt x="582" y="715"/>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4"/>
          <p:cNvSpPr>
            <a:spLocks/>
          </p:cNvSpPr>
          <p:nvPr/>
        </p:nvSpPr>
        <p:spPr bwMode="auto">
          <a:xfrm>
            <a:off x="6657975" y="3563938"/>
            <a:ext cx="884238" cy="381000"/>
          </a:xfrm>
          <a:custGeom>
            <a:avLst/>
            <a:gdLst>
              <a:gd name="T0" fmla="*/ 203 w 557"/>
              <a:gd name="T1" fmla="*/ 52 h 240"/>
              <a:gd name="T2" fmla="*/ 233 w 557"/>
              <a:gd name="T3" fmla="*/ 89 h 240"/>
              <a:gd name="T4" fmla="*/ 296 w 557"/>
              <a:gd name="T5" fmla="*/ 142 h 240"/>
              <a:gd name="T6" fmla="*/ 331 w 557"/>
              <a:gd name="T7" fmla="*/ 170 h 240"/>
              <a:gd name="T8" fmla="*/ 356 w 557"/>
              <a:gd name="T9" fmla="*/ 189 h 240"/>
              <a:gd name="T10" fmla="*/ 396 w 557"/>
              <a:gd name="T11" fmla="*/ 208 h 240"/>
              <a:gd name="T12" fmla="*/ 407 w 557"/>
              <a:gd name="T13" fmla="*/ 210 h 240"/>
              <a:gd name="T14" fmla="*/ 417 w 557"/>
              <a:gd name="T15" fmla="*/ 217 h 240"/>
              <a:gd name="T16" fmla="*/ 445 w 557"/>
              <a:gd name="T17" fmla="*/ 226 h 240"/>
              <a:gd name="T18" fmla="*/ 468 w 557"/>
              <a:gd name="T19" fmla="*/ 231 h 240"/>
              <a:gd name="T20" fmla="*/ 501 w 557"/>
              <a:gd name="T21" fmla="*/ 236 h 240"/>
              <a:gd name="T22" fmla="*/ 538 w 557"/>
              <a:gd name="T23" fmla="*/ 240 h 240"/>
              <a:gd name="T24" fmla="*/ 554 w 557"/>
              <a:gd name="T25" fmla="*/ 236 h 240"/>
              <a:gd name="T26" fmla="*/ 545 w 557"/>
              <a:gd name="T27" fmla="*/ 226 h 240"/>
              <a:gd name="T28" fmla="*/ 543 w 557"/>
              <a:gd name="T29" fmla="*/ 205 h 240"/>
              <a:gd name="T30" fmla="*/ 538 w 557"/>
              <a:gd name="T31" fmla="*/ 182 h 240"/>
              <a:gd name="T32" fmla="*/ 533 w 557"/>
              <a:gd name="T33" fmla="*/ 173 h 240"/>
              <a:gd name="T34" fmla="*/ 529 w 557"/>
              <a:gd name="T35" fmla="*/ 163 h 240"/>
              <a:gd name="T36" fmla="*/ 519 w 557"/>
              <a:gd name="T37" fmla="*/ 145 h 240"/>
              <a:gd name="T38" fmla="*/ 508 w 557"/>
              <a:gd name="T39" fmla="*/ 131 h 240"/>
              <a:gd name="T40" fmla="*/ 477 w 557"/>
              <a:gd name="T41" fmla="*/ 89 h 240"/>
              <a:gd name="T42" fmla="*/ 433 w 557"/>
              <a:gd name="T43" fmla="*/ 52 h 240"/>
              <a:gd name="T44" fmla="*/ 352 w 557"/>
              <a:gd name="T45" fmla="*/ 14 h 240"/>
              <a:gd name="T46" fmla="*/ 256 w 557"/>
              <a:gd name="T47" fmla="*/ 0 h 240"/>
              <a:gd name="T48" fmla="*/ 233 w 557"/>
              <a:gd name="T49" fmla="*/ 7 h 240"/>
              <a:gd name="T50" fmla="*/ 214 w 557"/>
              <a:gd name="T51" fmla="*/ 12 h 240"/>
              <a:gd name="T52" fmla="*/ 163 w 557"/>
              <a:gd name="T53" fmla="*/ 17 h 240"/>
              <a:gd name="T54" fmla="*/ 121 w 557"/>
              <a:gd name="T55" fmla="*/ 31 h 240"/>
              <a:gd name="T56" fmla="*/ 95 w 557"/>
              <a:gd name="T57" fmla="*/ 35 h 240"/>
              <a:gd name="T58" fmla="*/ 93 w 557"/>
              <a:gd name="T59" fmla="*/ 52 h 240"/>
              <a:gd name="T60" fmla="*/ 88 w 557"/>
              <a:gd name="T61" fmla="*/ 70 h 240"/>
              <a:gd name="T62" fmla="*/ 81 w 557"/>
              <a:gd name="T63" fmla="*/ 73 h 240"/>
              <a:gd name="T64" fmla="*/ 70 w 557"/>
              <a:gd name="T65" fmla="*/ 89 h 240"/>
              <a:gd name="T66" fmla="*/ 63 w 557"/>
              <a:gd name="T67" fmla="*/ 96 h 240"/>
              <a:gd name="T68" fmla="*/ 26 w 557"/>
              <a:gd name="T69" fmla="*/ 101 h 240"/>
              <a:gd name="T70" fmla="*/ 21 w 557"/>
              <a:gd name="T71" fmla="*/ 135 h 240"/>
              <a:gd name="T72" fmla="*/ 0 w 557"/>
              <a:gd name="T73" fmla="*/ 175 h 240"/>
              <a:gd name="T74" fmla="*/ 47 w 557"/>
              <a:gd name="T75" fmla="*/ 140 h 240"/>
              <a:gd name="T76" fmla="*/ 93 w 557"/>
              <a:gd name="T77" fmla="*/ 126 h 240"/>
              <a:gd name="T78" fmla="*/ 133 w 557"/>
              <a:gd name="T79" fmla="*/ 103 h 240"/>
              <a:gd name="T80" fmla="*/ 158 w 557"/>
              <a:gd name="T81" fmla="*/ 75 h 240"/>
              <a:gd name="T82" fmla="*/ 163 w 557"/>
              <a:gd name="T83" fmla="*/ 70 h 240"/>
              <a:gd name="T84" fmla="*/ 163 w 557"/>
              <a:gd name="T85" fmla="*/ 61 h 240"/>
              <a:gd name="T86" fmla="*/ 170 w 557"/>
              <a:gd name="T87" fmla="*/ 6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7" h="240">
                <a:moveTo>
                  <a:pt x="170" y="61"/>
                </a:moveTo>
                <a:lnTo>
                  <a:pt x="203" y="52"/>
                </a:lnTo>
                <a:lnTo>
                  <a:pt x="203" y="52"/>
                </a:lnTo>
                <a:lnTo>
                  <a:pt x="203" y="52"/>
                </a:lnTo>
                <a:lnTo>
                  <a:pt x="210" y="63"/>
                </a:lnTo>
                <a:lnTo>
                  <a:pt x="233" y="89"/>
                </a:lnTo>
                <a:lnTo>
                  <a:pt x="249" y="105"/>
                </a:lnTo>
                <a:lnTo>
                  <a:pt x="270" y="124"/>
                </a:lnTo>
                <a:lnTo>
                  <a:pt x="296" y="142"/>
                </a:lnTo>
                <a:lnTo>
                  <a:pt x="324" y="163"/>
                </a:lnTo>
                <a:lnTo>
                  <a:pt x="324" y="163"/>
                </a:lnTo>
                <a:lnTo>
                  <a:pt x="331" y="170"/>
                </a:lnTo>
                <a:lnTo>
                  <a:pt x="340" y="177"/>
                </a:lnTo>
                <a:lnTo>
                  <a:pt x="356" y="189"/>
                </a:lnTo>
                <a:lnTo>
                  <a:pt x="356" y="189"/>
                </a:lnTo>
                <a:lnTo>
                  <a:pt x="366" y="191"/>
                </a:lnTo>
                <a:lnTo>
                  <a:pt x="375" y="196"/>
                </a:lnTo>
                <a:lnTo>
                  <a:pt x="396" y="208"/>
                </a:lnTo>
                <a:lnTo>
                  <a:pt x="396" y="208"/>
                </a:lnTo>
                <a:lnTo>
                  <a:pt x="405" y="208"/>
                </a:lnTo>
                <a:lnTo>
                  <a:pt x="407" y="210"/>
                </a:lnTo>
                <a:lnTo>
                  <a:pt x="410" y="215"/>
                </a:lnTo>
                <a:lnTo>
                  <a:pt x="410" y="215"/>
                </a:lnTo>
                <a:lnTo>
                  <a:pt x="417" y="217"/>
                </a:lnTo>
                <a:lnTo>
                  <a:pt x="426" y="219"/>
                </a:lnTo>
                <a:lnTo>
                  <a:pt x="435" y="224"/>
                </a:lnTo>
                <a:lnTo>
                  <a:pt x="445" y="226"/>
                </a:lnTo>
                <a:lnTo>
                  <a:pt x="445" y="226"/>
                </a:lnTo>
                <a:lnTo>
                  <a:pt x="454" y="229"/>
                </a:lnTo>
                <a:lnTo>
                  <a:pt x="468" y="231"/>
                </a:lnTo>
                <a:lnTo>
                  <a:pt x="468" y="231"/>
                </a:lnTo>
                <a:lnTo>
                  <a:pt x="484" y="233"/>
                </a:lnTo>
                <a:lnTo>
                  <a:pt x="501" y="236"/>
                </a:lnTo>
                <a:lnTo>
                  <a:pt x="517" y="238"/>
                </a:lnTo>
                <a:lnTo>
                  <a:pt x="538" y="240"/>
                </a:lnTo>
                <a:lnTo>
                  <a:pt x="538" y="240"/>
                </a:lnTo>
                <a:lnTo>
                  <a:pt x="557" y="240"/>
                </a:lnTo>
                <a:lnTo>
                  <a:pt x="557" y="240"/>
                </a:lnTo>
                <a:lnTo>
                  <a:pt x="554" y="236"/>
                </a:lnTo>
                <a:lnTo>
                  <a:pt x="552" y="231"/>
                </a:lnTo>
                <a:lnTo>
                  <a:pt x="547" y="229"/>
                </a:lnTo>
                <a:lnTo>
                  <a:pt x="545" y="226"/>
                </a:lnTo>
                <a:lnTo>
                  <a:pt x="545" y="226"/>
                </a:lnTo>
                <a:lnTo>
                  <a:pt x="545" y="212"/>
                </a:lnTo>
                <a:lnTo>
                  <a:pt x="543" y="205"/>
                </a:lnTo>
                <a:lnTo>
                  <a:pt x="538" y="201"/>
                </a:lnTo>
                <a:lnTo>
                  <a:pt x="538" y="201"/>
                </a:lnTo>
                <a:lnTo>
                  <a:pt x="538" y="182"/>
                </a:lnTo>
                <a:lnTo>
                  <a:pt x="538" y="182"/>
                </a:lnTo>
                <a:lnTo>
                  <a:pt x="538" y="177"/>
                </a:lnTo>
                <a:lnTo>
                  <a:pt x="533" y="173"/>
                </a:lnTo>
                <a:lnTo>
                  <a:pt x="529" y="170"/>
                </a:lnTo>
                <a:lnTo>
                  <a:pt x="529" y="163"/>
                </a:lnTo>
                <a:lnTo>
                  <a:pt x="529" y="163"/>
                </a:lnTo>
                <a:lnTo>
                  <a:pt x="529" y="152"/>
                </a:lnTo>
                <a:lnTo>
                  <a:pt x="519" y="145"/>
                </a:lnTo>
                <a:lnTo>
                  <a:pt x="519" y="145"/>
                </a:lnTo>
                <a:lnTo>
                  <a:pt x="515" y="138"/>
                </a:lnTo>
                <a:lnTo>
                  <a:pt x="508" y="131"/>
                </a:lnTo>
                <a:lnTo>
                  <a:pt x="508" y="131"/>
                </a:lnTo>
                <a:lnTo>
                  <a:pt x="505" y="117"/>
                </a:lnTo>
                <a:lnTo>
                  <a:pt x="496" y="108"/>
                </a:lnTo>
                <a:lnTo>
                  <a:pt x="477" y="89"/>
                </a:lnTo>
                <a:lnTo>
                  <a:pt x="477" y="89"/>
                </a:lnTo>
                <a:lnTo>
                  <a:pt x="456" y="70"/>
                </a:lnTo>
                <a:lnTo>
                  <a:pt x="433" y="52"/>
                </a:lnTo>
                <a:lnTo>
                  <a:pt x="407" y="38"/>
                </a:lnTo>
                <a:lnTo>
                  <a:pt x="382" y="26"/>
                </a:lnTo>
                <a:lnTo>
                  <a:pt x="352" y="14"/>
                </a:lnTo>
                <a:lnTo>
                  <a:pt x="321" y="7"/>
                </a:lnTo>
                <a:lnTo>
                  <a:pt x="289" y="3"/>
                </a:lnTo>
                <a:lnTo>
                  <a:pt x="256" y="0"/>
                </a:lnTo>
                <a:lnTo>
                  <a:pt x="256" y="0"/>
                </a:lnTo>
                <a:lnTo>
                  <a:pt x="242" y="3"/>
                </a:lnTo>
                <a:lnTo>
                  <a:pt x="233" y="7"/>
                </a:lnTo>
                <a:lnTo>
                  <a:pt x="221" y="12"/>
                </a:lnTo>
                <a:lnTo>
                  <a:pt x="214" y="12"/>
                </a:lnTo>
                <a:lnTo>
                  <a:pt x="214" y="12"/>
                </a:lnTo>
                <a:lnTo>
                  <a:pt x="214" y="12"/>
                </a:lnTo>
                <a:lnTo>
                  <a:pt x="191" y="14"/>
                </a:lnTo>
                <a:lnTo>
                  <a:pt x="163" y="17"/>
                </a:lnTo>
                <a:lnTo>
                  <a:pt x="128" y="21"/>
                </a:lnTo>
                <a:lnTo>
                  <a:pt x="121" y="31"/>
                </a:lnTo>
                <a:lnTo>
                  <a:pt x="121" y="31"/>
                </a:lnTo>
                <a:lnTo>
                  <a:pt x="107" y="31"/>
                </a:lnTo>
                <a:lnTo>
                  <a:pt x="95" y="35"/>
                </a:lnTo>
                <a:lnTo>
                  <a:pt x="95" y="35"/>
                </a:lnTo>
                <a:lnTo>
                  <a:pt x="95" y="35"/>
                </a:lnTo>
                <a:lnTo>
                  <a:pt x="93" y="47"/>
                </a:lnTo>
                <a:lnTo>
                  <a:pt x="93" y="52"/>
                </a:lnTo>
                <a:lnTo>
                  <a:pt x="93" y="52"/>
                </a:lnTo>
                <a:lnTo>
                  <a:pt x="91" y="66"/>
                </a:lnTo>
                <a:lnTo>
                  <a:pt x="88" y="70"/>
                </a:lnTo>
                <a:lnTo>
                  <a:pt x="84" y="73"/>
                </a:lnTo>
                <a:lnTo>
                  <a:pt x="84" y="73"/>
                </a:lnTo>
                <a:lnTo>
                  <a:pt x="81" y="73"/>
                </a:lnTo>
                <a:lnTo>
                  <a:pt x="77" y="75"/>
                </a:lnTo>
                <a:lnTo>
                  <a:pt x="72" y="80"/>
                </a:lnTo>
                <a:lnTo>
                  <a:pt x="70" y="89"/>
                </a:lnTo>
                <a:lnTo>
                  <a:pt x="70" y="89"/>
                </a:lnTo>
                <a:lnTo>
                  <a:pt x="67" y="91"/>
                </a:lnTo>
                <a:lnTo>
                  <a:pt x="63" y="96"/>
                </a:lnTo>
                <a:lnTo>
                  <a:pt x="54" y="98"/>
                </a:lnTo>
                <a:lnTo>
                  <a:pt x="35" y="101"/>
                </a:lnTo>
                <a:lnTo>
                  <a:pt x="26" y="101"/>
                </a:lnTo>
                <a:lnTo>
                  <a:pt x="26" y="101"/>
                </a:lnTo>
                <a:lnTo>
                  <a:pt x="26" y="119"/>
                </a:lnTo>
                <a:lnTo>
                  <a:pt x="21" y="135"/>
                </a:lnTo>
                <a:lnTo>
                  <a:pt x="12" y="154"/>
                </a:lnTo>
                <a:lnTo>
                  <a:pt x="0" y="175"/>
                </a:lnTo>
                <a:lnTo>
                  <a:pt x="0" y="175"/>
                </a:lnTo>
                <a:lnTo>
                  <a:pt x="12" y="163"/>
                </a:lnTo>
                <a:lnTo>
                  <a:pt x="21" y="154"/>
                </a:lnTo>
                <a:lnTo>
                  <a:pt x="47" y="140"/>
                </a:lnTo>
                <a:lnTo>
                  <a:pt x="70" y="131"/>
                </a:lnTo>
                <a:lnTo>
                  <a:pt x="93" y="126"/>
                </a:lnTo>
                <a:lnTo>
                  <a:pt x="93" y="126"/>
                </a:lnTo>
                <a:lnTo>
                  <a:pt x="107" y="117"/>
                </a:lnTo>
                <a:lnTo>
                  <a:pt x="119" y="110"/>
                </a:lnTo>
                <a:lnTo>
                  <a:pt x="133" y="103"/>
                </a:lnTo>
                <a:lnTo>
                  <a:pt x="147" y="101"/>
                </a:lnTo>
                <a:lnTo>
                  <a:pt x="147" y="89"/>
                </a:lnTo>
                <a:lnTo>
                  <a:pt x="158" y="75"/>
                </a:lnTo>
                <a:lnTo>
                  <a:pt x="158" y="75"/>
                </a:lnTo>
                <a:lnTo>
                  <a:pt x="158" y="75"/>
                </a:lnTo>
                <a:lnTo>
                  <a:pt x="163" y="70"/>
                </a:lnTo>
                <a:lnTo>
                  <a:pt x="163" y="61"/>
                </a:lnTo>
                <a:lnTo>
                  <a:pt x="163" y="61"/>
                </a:lnTo>
                <a:lnTo>
                  <a:pt x="163" y="61"/>
                </a:lnTo>
                <a:lnTo>
                  <a:pt x="163" y="61"/>
                </a:lnTo>
                <a:lnTo>
                  <a:pt x="170" y="61"/>
                </a:lnTo>
                <a:lnTo>
                  <a:pt x="170" y="61"/>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4972050" y="3683000"/>
            <a:ext cx="1168400" cy="1308100"/>
          </a:xfrm>
          <a:custGeom>
            <a:avLst/>
            <a:gdLst>
              <a:gd name="T0" fmla="*/ 445 w 736"/>
              <a:gd name="T1" fmla="*/ 771 h 824"/>
              <a:gd name="T2" fmla="*/ 445 w 736"/>
              <a:gd name="T3" fmla="*/ 745 h 824"/>
              <a:gd name="T4" fmla="*/ 447 w 736"/>
              <a:gd name="T5" fmla="*/ 717 h 824"/>
              <a:gd name="T6" fmla="*/ 463 w 736"/>
              <a:gd name="T7" fmla="*/ 696 h 824"/>
              <a:gd name="T8" fmla="*/ 489 w 736"/>
              <a:gd name="T9" fmla="*/ 675 h 824"/>
              <a:gd name="T10" fmla="*/ 494 w 736"/>
              <a:gd name="T11" fmla="*/ 598 h 824"/>
              <a:gd name="T12" fmla="*/ 517 w 736"/>
              <a:gd name="T13" fmla="*/ 517 h 824"/>
              <a:gd name="T14" fmla="*/ 533 w 736"/>
              <a:gd name="T15" fmla="*/ 487 h 824"/>
              <a:gd name="T16" fmla="*/ 566 w 736"/>
              <a:gd name="T17" fmla="*/ 438 h 824"/>
              <a:gd name="T18" fmla="*/ 610 w 736"/>
              <a:gd name="T19" fmla="*/ 400 h 824"/>
              <a:gd name="T20" fmla="*/ 650 w 736"/>
              <a:gd name="T21" fmla="*/ 375 h 824"/>
              <a:gd name="T22" fmla="*/ 666 w 736"/>
              <a:gd name="T23" fmla="*/ 365 h 824"/>
              <a:gd name="T24" fmla="*/ 685 w 736"/>
              <a:gd name="T25" fmla="*/ 354 h 824"/>
              <a:gd name="T26" fmla="*/ 706 w 736"/>
              <a:gd name="T27" fmla="*/ 345 h 824"/>
              <a:gd name="T28" fmla="*/ 736 w 736"/>
              <a:gd name="T29" fmla="*/ 324 h 824"/>
              <a:gd name="T30" fmla="*/ 736 w 736"/>
              <a:gd name="T31" fmla="*/ 261 h 824"/>
              <a:gd name="T32" fmla="*/ 720 w 736"/>
              <a:gd name="T33" fmla="*/ 240 h 824"/>
              <a:gd name="T34" fmla="*/ 680 w 736"/>
              <a:gd name="T35" fmla="*/ 221 h 824"/>
              <a:gd name="T36" fmla="*/ 668 w 736"/>
              <a:gd name="T37" fmla="*/ 179 h 824"/>
              <a:gd name="T38" fmla="*/ 529 w 736"/>
              <a:gd name="T39" fmla="*/ 149 h 824"/>
              <a:gd name="T40" fmla="*/ 477 w 736"/>
              <a:gd name="T41" fmla="*/ 128 h 824"/>
              <a:gd name="T42" fmla="*/ 457 w 736"/>
              <a:gd name="T43" fmla="*/ 119 h 824"/>
              <a:gd name="T44" fmla="*/ 438 w 736"/>
              <a:gd name="T45" fmla="*/ 107 h 824"/>
              <a:gd name="T46" fmla="*/ 321 w 736"/>
              <a:gd name="T47" fmla="*/ 0 h 824"/>
              <a:gd name="T48" fmla="*/ 282 w 736"/>
              <a:gd name="T49" fmla="*/ 37 h 824"/>
              <a:gd name="T50" fmla="*/ 235 w 736"/>
              <a:gd name="T51" fmla="*/ 56 h 824"/>
              <a:gd name="T52" fmla="*/ 226 w 736"/>
              <a:gd name="T53" fmla="*/ 67 h 824"/>
              <a:gd name="T54" fmla="*/ 186 w 736"/>
              <a:gd name="T55" fmla="*/ 77 h 824"/>
              <a:gd name="T56" fmla="*/ 172 w 736"/>
              <a:gd name="T57" fmla="*/ 102 h 824"/>
              <a:gd name="T58" fmla="*/ 154 w 736"/>
              <a:gd name="T59" fmla="*/ 114 h 824"/>
              <a:gd name="T60" fmla="*/ 142 w 736"/>
              <a:gd name="T61" fmla="*/ 126 h 824"/>
              <a:gd name="T62" fmla="*/ 135 w 736"/>
              <a:gd name="T63" fmla="*/ 140 h 824"/>
              <a:gd name="T64" fmla="*/ 100 w 736"/>
              <a:gd name="T65" fmla="*/ 179 h 824"/>
              <a:gd name="T66" fmla="*/ 84 w 736"/>
              <a:gd name="T67" fmla="*/ 195 h 824"/>
              <a:gd name="T68" fmla="*/ 75 w 736"/>
              <a:gd name="T69" fmla="*/ 230 h 824"/>
              <a:gd name="T70" fmla="*/ 37 w 736"/>
              <a:gd name="T71" fmla="*/ 298 h 824"/>
              <a:gd name="T72" fmla="*/ 7 w 736"/>
              <a:gd name="T73" fmla="*/ 324 h 824"/>
              <a:gd name="T74" fmla="*/ 7 w 736"/>
              <a:gd name="T75" fmla="*/ 242 h 824"/>
              <a:gd name="T76" fmla="*/ 0 w 736"/>
              <a:gd name="T77" fmla="*/ 289 h 824"/>
              <a:gd name="T78" fmla="*/ 0 w 736"/>
              <a:gd name="T79" fmla="*/ 393 h 824"/>
              <a:gd name="T80" fmla="*/ 26 w 736"/>
              <a:gd name="T81" fmla="*/ 489 h 824"/>
              <a:gd name="T82" fmla="*/ 51 w 736"/>
              <a:gd name="T83" fmla="*/ 501 h 824"/>
              <a:gd name="T84" fmla="*/ 79 w 736"/>
              <a:gd name="T85" fmla="*/ 575 h 824"/>
              <a:gd name="T86" fmla="*/ 82 w 736"/>
              <a:gd name="T87" fmla="*/ 594 h 824"/>
              <a:gd name="T88" fmla="*/ 110 w 736"/>
              <a:gd name="T89" fmla="*/ 654 h 824"/>
              <a:gd name="T90" fmla="*/ 142 w 736"/>
              <a:gd name="T91" fmla="*/ 696 h 824"/>
              <a:gd name="T92" fmla="*/ 161 w 736"/>
              <a:gd name="T93" fmla="*/ 724 h 824"/>
              <a:gd name="T94" fmla="*/ 245 w 736"/>
              <a:gd name="T95" fmla="*/ 789 h 824"/>
              <a:gd name="T96" fmla="*/ 263 w 736"/>
              <a:gd name="T97" fmla="*/ 801 h 824"/>
              <a:gd name="T98" fmla="*/ 319 w 736"/>
              <a:gd name="T99" fmla="*/ 824 h 824"/>
              <a:gd name="T100" fmla="*/ 356 w 736"/>
              <a:gd name="T101" fmla="*/ 824 h 824"/>
              <a:gd name="T102" fmla="*/ 375 w 736"/>
              <a:gd name="T103" fmla="*/ 824 h 824"/>
              <a:gd name="T104" fmla="*/ 412 w 736"/>
              <a:gd name="T105" fmla="*/ 822 h 824"/>
              <a:gd name="T106" fmla="*/ 424 w 736"/>
              <a:gd name="T107" fmla="*/ 817 h 824"/>
              <a:gd name="T108" fmla="*/ 445 w 736"/>
              <a:gd name="T109" fmla="*/ 808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6" h="824">
                <a:moveTo>
                  <a:pt x="445" y="808"/>
                </a:moveTo>
                <a:lnTo>
                  <a:pt x="445" y="789"/>
                </a:lnTo>
                <a:lnTo>
                  <a:pt x="445" y="789"/>
                </a:lnTo>
                <a:lnTo>
                  <a:pt x="445" y="771"/>
                </a:lnTo>
                <a:lnTo>
                  <a:pt x="445" y="771"/>
                </a:lnTo>
                <a:lnTo>
                  <a:pt x="445" y="754"/>
                </a:lnTo>
                <a:lnTo>
                  <a:pt x="445" y="754"/>
                </a:lnTo>
                <a:lnTo>
                  <a:pt x="445" y="745"/>
                </a:lnTo>
                <a:lnTo>
                  <a:pt x="445" y="729"/>
                </a:lnTo>
                <a:lnTo>
                  <a:pt x="445" y="729"/>
                </a:lnTo>
                <a:lnTo>
                  <a:pt x="445" y="729"/>
                </a:lnTo>
                <a:lnTo>
                  <a:pt x="447" y="717"/>
                </a:lnTo>
                <a:lnTo>
                  <a:pt x="452" y="708"/>
                </a:lnTo>
                <a:lnTo>
                  <a:pt x="457" y="698"/>
                </a:lnTo>
                <a:lnTo>
                  <a:pt x="463" y="696"/>
                </a:lnTo>
                <a:lnTo>
                  <a:pt x="463" y="696"/>
                </a:lnTo>
                <a:lnTo>
                  <a:pt x="470" y="684"/>
                </a:lnTo>
                <a:lnTo>
                  <a:pt x="475" y="680"/>
                </a:lnTo>
                <a:lnTo>
                  <a:pt x="480" y="675"/>
                </a:lnTo>
                <a:lnTo>
                  <a:pt x="489" y="675"/>
                </a:lnTo>
                <a:lnTo>
                  <a:pt x="489" y="675"/>
                </a:lnTo>
                <a:lnTo>
                  <a:pt x="489" y="675"/>
                </a:lnTo>
                <a:lnTo>
                  <a:pt x="491" y="624"/>
                </a:lnTo>
                <a:lnTo>
                  <a:pt x="494" y="598"/>
                </a:lnTo>
                <a:lnTo>
                  <a:pt x="496" y="577"/>
                </a:lnTo>
                <a:lnTo>
                  <a:pt x="503" y="556"/>
                </a:lnTo>
                <a:lnTo>
                  <a:pt x="510" y="535"/>
                </a:lnTo>
                <a:lnTo>
                  <a:pt x="517" y="517"/>
                </a:lnTo>
                <a:lnTo>
                  <a:pt x="529" y="501"/>
                </a:lnTo>
                <a:lnTo>
                  <a:pt x="529" y="501"/>
                </a:lnTo>
                <a:lnTo>
                  <a:pt x="529" y="494"/>
                </a:lnTo>
                <a:lnTo>
                  <a:pt x="533" y="487"/>
                </a:lnTo>
                <a:lnTo>
                  <a:pt x="540" y="473"/>
                </a:lnTo>
                <a:lnTo>
                  <a:pt x="564" y="442"/>
                </a:lnTo>
                <a:lnTo>
                  <a:pt x="564" y="442"/>
                </a:lnTo>
                <a:lnTo>
                  <a:pt x="566" y="438"/>
                </a:lnTo>
                <a:lnTo>
                  <a:pt x="568" y="431"/>
                </a:lnTo>
                <a:lnTo>
                  <a:pt x="573" y="426"/>
                </a:lnTo>
                <a:lnTo>
                  <a:pt x="573" y="426"/>
                </a:lnTo>
                <a:lnTo>
                  <a:pt x="610" y="400"/>
                </a:lnTo>
                <a:lnTo>
                  <a:pt x="640" y="377"/>
                </a:lnTo>
                <a:lnTo>
                  <a:pt x="640" y="377"/>
                </a:lnTo>
                <a:lnTo>
                  <a:pt x="645" y="377"/>
                </a:lnTo>
                <a:lnTo>
                  <a:pt x="650" y="375"/>
                </a:lnTo>
                <a:lnTo>
                  <a:pt x="654" y="372"/>
                </a:lnTo>
                <a:lnTo>
                  <a:pt x="659" y="372"/>
                </a:lnTo>
                <a:lnTo>
                  <a:pt x="659" y="372"/>
                </a:lnTo>
                <a:lnTo>
                  <a:pt x="666" y="365"/>
                </a:lnTo>
                <a:lnTo>
                  <a:pt x="673" y="361"/>
                </a:lnTo>
                <a:lnTo>
                  <a:pt x="682" y="361"/>
                </a:lnTo>
                <a:lnTo>
                  <a:pt x="682" y="361"/>
                </a:lnTo>
                <a:lnTo>
                  <a:pt x="685" y="354"/>
                </a:lnTo>
                <a:lnTo>
                  <a:pt x="689" y="351"/>
                </a:lnTo>
                <a:lnTo>
                  <a:pt x="699" y="349"/>
                </a:lnTo>
                <a:lnTo>
                  <a:pt x="699" y="349"/>
                </a:lnTo>
                <a:lnTo>
                  <a:pt x="706" y="345"/>
                </a:lnTo>
                <a:lnTo>
                  <a:pt x="713" y="342"/>
                </a:lnTo>
                <a:lnTo>
                  <a:pt x="736" y="342"/>
                </a:lnTo>
                <a:lnTo>
                  <a:pt x="736" y="331"/>
                </a:lnTo>
                <a:lnTo>
                  <a:pt x="736" y="324"/>
                </a:lnTo>
                <a:lnTo>
                  <a:pt x="736" y="319"/>
                </a:lnTo>
                <a:lnTo>
                  <a:pt x="736" y="298"/>
                </a:lnTo>
                <a:lnTo>
                  <a:pt x="736" y="282"/>
                </a:lnTo>
                <a:lnTo>
                  <a:pt x="736" y="261"/>
                </a:lnTo>
                <a:lnTo>
                  <a:pt x="736" y="261"/>
                </a:lnTo>
                <a:lnTo>
                  <a:pt x="734" y="249"/>
                </a:lnTo>
                <a:lnTo>
                  <a:pt x="729" y="242"/>
                </a:lnTo>
                <a:lnTo>
                  <a:pt x="720" y="240"/>
                </a:lnTo>
                <a:lnTo>
                  <a:pt x="706" y="240"/>
                </a:lnTo>
                <a:lnTo>
                  <a:pt x="699" y="240"/>
                </a:lnTo>
                <a:lnTo>
                  <a:pt x="682" y="242"/>
                </a:lnTo>
                <a:lnTo>
                  <a:pt x="680" y="221"/>
                </a:lnTo>
                <a:lnTo>
                  <a:pt x="680" y="221"/>
                </a:lnTo>
                <a:lnTo>
                  <a:pt x="678" y="198"/>
                </a:lnTo>
                <a:lnTo>
                  <a:pt x="675" y="189"/>
                </a:lnTo>
                <a:lnTo>
                  <a:pt x="668" y="179"/>
                </a:lnTo>
                <a:lnTo>
                  <a:pt x="668" y="179"/>
                </a:lnTo>
                <a:lnTo>
                  <a:pt x="620" y="172"/>
                </a:lnTo>
                <a:lnTo>
                  <a:pt x="573" y="161"/>
                </a:lnTo>
                <a:lnTo>
                  <a:pt x="529" y="149"/>
                </a:lnTo>
                <a:lnTo>
                  <a:pt x="489" y="133"/>
                </a:lnTo>
                <a:lnTo>
                  <a:pt x="489" y="133"/>
                </a:lnTo>
                <a:lnTo>
                  <a:pt x="482" y="130"/>
                </a:lnTo>
                <a:lnTo>
                  <a:pt x="477" y="128"/>
                </a:lnTo>
                <a:lnTo>
                  <a:pt x="470" y="128"/>
                </a:lnTo>
                <a:lnTo>
                  <a:pt x="463" y="126"/>
                </a:lnTo>
                <a:lnTo>
                  <a:pt x="463" y="126"/>
                </a:lnTo>
                <a:lnTo>
                  <a:pt x="457" y="119"/>
                </a:lnTo>
                <a:lnTo>
                  <a:pt x="450" y="114"/>
                </a:lnTo>
                <a:lnTo>
                  <a:pt x="445" y="112"/>
                </a:lnTo>
                <a:lnTo>
                  <a:pt x="438" y="107"/>
                </a:lnTo>
                <a:lnTo>
                  <a:pt x="438" y="107"/>
                </a:lnTo>
                <a:lnTo>
                  <a:pt x="326" y="26"/>
                </a:lnTo>
                <a:lnTo>
                  <a:pt x="326" y="26"/>
                </a:lnTo>
                <a:lnTo>
                  <a:pt x="324" y="14"/>
                </a:lnTo>
                <a:lnTo>
                  <a:pt x="321" y="0"/>
                </a:lnTo>
                <a:lnTo>
                  <a:pt x="321" y="0"/>
                </a:lnTo>
                <a:lnTo>
                  <a:pt x="321" y="0"/>
                </a:lnTo>
                <a:lnTo>
                  <a:pt x="303" y="21"/>
                </a:lnTo>
                <a:lnTo>
                  <a:pt x="282" y="37"/>
                </a:lnTo>
                <a:lnTo>
                  <a:pt x="273" y="44"/>
                </a:lnTo>
                <a:lnTo>
                  <a:pt x="261" y="49"/>
                </a:lnTo>
                <a:lnTo>
                  <a:pt x="249" y="53"/>
                </a:lnTo>
                <a:lnTo>
                  <a:pt x="235" y="56"/>
                </a:lnTo>
                <a:lnTo>
                  <a:pt x="226" y="56"/>
                </a:lnTo>
                <a:lnTo>
                  <a:pt x="226" y="56"/>
                </a:lnTo>
                <a:lnTo>
                  <a:pt x="226" y="67"/>
                </a:lnTo>
                <a:lnTo>
                  <a:pt x="226" y="67"/>
                </a:lnTo>
                <a:lnTo>
                  <a:pt x="217" y="67"/>
                </a:lnTo>
                <a:lnTo>
                  <a:pt x="207" y="70"/>
                </a:lnTo>
                <a:lnTo>
                  <a:pt x="186" y="77"/>
                </a:lnTo>
                <a:lnTo>
                  <a:pt x="186" y="77"/>
                </a:lnTo>
                <a:lnTo>
                  <a:pt x="186" y="88"/>
                </a:lnTo>
                <a:lnTo>
                  <a:pt x="186" y="88"/>
                </a:lnTo>
                <a:lnTo>
                  <a:pt x="179" y="95"/>
                </a:lnTo>
                <a:lnTo>
                  <a:pt x="172" y="102"/>
                </a:lnTo>
                <a:lnTo>
                  <a:pt x="168" y="109"/>
                </a:lnTo>
                <a:lnTo>
                  <a:pt x="161" y="114"/>
                </a:lnTo>
                <a:lnTo>
                  <a:pt x="161" y="114"/>
                </a:lnTo>
                <a:lnTo>
                  <a:pt x="154" y="114"/>
                </a:lnTo>
                <a:lnTo>
                  <a:pt x="149" y="116"/>
                </a:lnTo>
                <a:lnTo>
                  <a:pt x="147" y="119"/>
                </a:lnTo>
                <a:lnTo>
                  <a:pt x="142" y="126"/>
                </a:lnTo>
                <a:lnTo>
                  <a:pt x="142" y="126"/>
                </a:lnTo>
                <a:lnTo>
                  <a:pt x="140" y="130"/>
                </a:lnTo>
                <a:lnTo>
                  <a:pt x="137" y="133"/>
                </a:lnTo>
                <a:lnTo>
                  <a:pt x="135" y="135"/>
                </a:lnTo>
                <a:lnTo>
                  <a:pt x="135" y="140"/>
                </a:lnTo>
                <a:lnTo>
                  <a:pt x="135" y="140"/>
                </a:lnTo>
                <a:lnTo>
                  <a:pt x="117" y="158"/>
                </a:lnTo>
                <a:lnTo>
                  <a:pt x="107" y="168"/>
                </a:lnTo>
                <a:lnTo>
                  <a:pt x="100" y="179"/>
                </a:lnTo>
                <a:lnTo>
                  <a:pt x="100" y="179"/>
                </a:lnTo>
                <a:lnTo>
                  <a:pt x="93" y="189"/>
                </a:lnTo>
                <a:lnTo>
                  <a:pt x="84" y="195"/>
                </a:lnTo>
                <a:lnTo>
                  <a:pt x="84" y="195"/>
                </a:lnTo>
                <a:lnTo>
                  <a:pt x="82" y="212"/>
                </a:lnTo>
                <a:lnTo>
                  <a:pt x="79" y="219"/>
                </a:lnTo>
                <a:lnTo>
                  <a:pt x="79" y="219"/>
                </a:lnTo>
                <a:lnTo>
                  <a:pt x="75" y="230"/>
                </a:lnTo>
                <a:lnTo>
                  <a:pt x="70" y="240"/>
                </a:lnTo>
                <a:lnTo>
                  <a:pt x="63" y="254"/>
                </a:lnTo>
                <a:lnTo>
                  <a:pt x="42" y="277"/>
                </a:lnTo>
                <a:lnTo>
                  <a:pt x="37" y="298"/>
                </a:lnTo>
                <a:lnTo>
                  <a:pt x="26" y="310"/>
                </a:lnTo>
                <a:lnTo>
                  <a:pt x="19" y="324"/>
                </a:lnTo>
                <a:lnTo>
                  <a:pt x="7" y="342"/>
                </a:lnTo>
                <a:lnTo>
                  <a:pt x="7" y="324"/>
                </a:lnTo>
                <a:lnTo>
                  <a:pt x="7" y="310"/>
                </a:lnTo>
                <a:lnTo>
                  <a:pt x="7" y="289"/>
                </a:lnTo>
                <a:lnTo>
                  <a:pt x="7" y="242"/>
                </a:lnTo>
                <a:lnTo>
                  <a:pt x="7" y="242"/>
                </a:lnTo>
                <a:lnTo>
                  <a:pt x="2" y="244"/>
                </a:lnTo>
                <a:lnTo>
                  <a:pt x="0" y="249"/>
                </a:lnTo>
                <a:lnTo>
                  <a:pt x="0" y="261"/>
                </a:lnTo>
                <a:lnTo>
                  <a:pt x="0" y="289"/>
                </a:lnTo>
                <a:lnTo>
                  <a:pt x="0" y="310"/>
                </a:lnTo>
                <a:lnTo>
                  <a:pt x="0" y="324"/>
                </a:lnTo>
                <a:lnTo>
                  <a:pt x="0" y="393"/>
                </a:lnTo>
                <a:lnTo>
                  <a:pt x="0" y="393"/>
                </a:lnTo>
                <a:lnTo>
                  <a:pt x="12" y="445"/>
                </a:lnTo>
                <a:lnTo>
                  <a:pt x="19" y="468"/>
                </a:lnTo>
                <a:lnTo>
                  <a:pt x="19" y="489"/>
                </a:lnTo>
                <a:lnTo>
                  <a:pt x="26" y="489"/>
                </a:lnTo>
                <a:lnTo>
                  <a:pt x="26" y="489"/>
                </a:lnTo>
                <a:lnTo>
                  <a:pt x="37" y="489"/>
                </a:lnTo>
                <a:lnTo>
                  <a:pt x="51" y="482"/>
                </a:lnTo>
                <a:lnTo>
                  <a:pt x="51" y="501"/>
                </a:lnTo>
                <a:lnTo>
                  <a:pt x="51" y="501"/>
                </a:lnTo>
                <a:lnTo>
                  <a:pt x="58" y="514"/>
                </a:lnTo>
                <a:lnTo>
                  <a:pt x="65" y="533"/>
                </a:lnTo>
                <a:lnTo>
                  <a:pt x="79" y="575"/>
                </a:lnTo>
                <a:lnTo>
                  <a:pt x="79" y="575"/>
                </a:lnTo>
                <a:lnTo>
                  <a:pt x="79" y="591"/>
                </a:lnTo>
                <a:lnTo>
                  <a:pt x="79" y="591"/>
                </a:lnTo>
                <a:lnTo>
                  <a:pt x="82" y="594"/>
                </a:lnTo>
                <a:lnTo>
                  <a:pt x="84" y="594"/>
                </a:lnTo>
                <a:lnTo>
                  <a:pt x="84" y="603"/>
                </a:lnTo>
                <a:lnTo>
                  <a:pt x="84" y="603"/>
                </a:lnTo>
                <a:lnTo>
                  <a:pt x="110" y="654"/>
                </a:lnTo>
                <a:lnTo>
                  <a:pt x="124" y="677"/>
                </a:lnTo>
                <a:lnTo>
                  <a:pt x="133" y="687"/>
                </a:lnTo>
                <a:lnTo>
                  <a:pt x="142" y="696"/>
                </a:lnTo>
                <a:lnTo>
                  <a:pt x="142" y="696"/>
                </a:lnTo>
                <a:lnTo>
                  <a:pt x="147" y="703"/>
                </a:lnTo>
                <a:lnTo>
                  <a:pt x="149" y="708"/>
                </a:lnTo>
                <a:lnTo>
                  <a:pt x="149" y="715"/>
                </a:lnTo>
                <a:lnTo>
                  <a:pt x="161" y="724"/>
                </a:lnTo>
                <a:lnTo>
                  <a:pt x="161" y="724"/>
                </a:lnTo>
                <a:lnTo>
                  <a:pt x="200" y="759"/>
                </a:lnTo>
                <a:lnTo>
                  <a:pt x="221" y="775"/>
                </a:lnTo>
                <a:lnTo>
                  <a:pt x="245" y="789"/>
                </a:lnTo>
                <a:lnTo>
                  <a:pt x="245" y="789"/>
                </a:lnTo>
                <a:lnTo>
                  <a:pt x="249" y="794"/>
                </a:lnTo>
                <a:lnTo>
                  <a:pt x="256" y="799"/>
                </a:lnTo>
                <a:lnTo>
                  <a:pt x="263" y="801"/>
                </a:lnTo>
                <a:lnTo>
                  <a:pt x="270" y="808"/>
                </a:lnTo>
                <a:lnTo>
                  <a:pt x="270" y="808"/>
                </a:lnTo>
                <a:lnTo>
                  <a:pt x="303" y="820"/>
                </a:lnTo>
                <a:lnTo>
                  <a:pt x="319" y="824"/>
                </a:lnTo>
                <a:lnTo>
                  <a:pt x="338" y="824"/>
                </a:lnTo>
                <a:lnTo>
                  <a:pt x="338" y="824"/>
                </a:lnTo>
                <a:lnTo>
                  <a:pt x="338" y="824"/>
                </a:lnTo>
                <a:lnTo>
                  <a:pt x="356" y="824"/>
                </a:lnTo>
                <a:lnTo>
                  <a:pt x="356" y="824"/>
                </a:lnTo>
                <a:lnTo>
                  <a:pt x="375" y="824"/>
                </a:lnTo>
                <a:lnTo>
                  <a:pt x="375" y="824"/>
                </a:lnTo>
                <a:lnTo>
                  <a:pt x="375" y="824"/>
                </a:lnTo>
                <a:lnTo>
                  <a:pt x="380" y="824"/>
                </a:lnTo>
                <a:lnTo>
                  <a:pt x="380" y="824"/>
                </a:lnTo>
                <a:lnTo>
                  <a:pt x="403" y="824"/>
                </a:lnTo>
                <a:lnTo>
                  <a:pt x="412" y="822"/>
                </a:lnTo>
                <a:lnTo>
                  <a:pt x="424" y="817"/>
                </a:lnTo>
                <a:lnTo>
                  <a:pt x="424" y="817"/>
                </a:lnTo>
                <a:lnTo>
                  <a:pt x="424" y="817"/>
                </a:lnTo>
                <a:lnTo>
                  <a:pt x="424" y="817"/>
                </a:lnTo>
                <a:lnTo>
                  <a:pt x="436" y="815"/>
                </a:lnTo>
                <a:lnTo>
                  <a:pt x="440" y="813"/>
                </a:lnTo>
                <a:lnTo>
                  <a:pt x="445" y="808"/>
                </a:lnTo>
                <a:lnTo>
                  <a:pt x="445" y="80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3870325" y="4273550"/>
            <a:ext cx="1182688" cy="1290638"/>
          </a:xfrm>
          <a:custGeom>
            <a:avLst/>
            <a:gdLst>
              <a:gd name="T0" fmla="*/ 613 w 745"/>
              <a:gd name="T1" fmla="*/ 666 h 813"/>
              <a:gd name="T2" fmla="*/ 652 w 745"/>
              <a:gd name="T3" fmla="*/ 597 h 813"/>
              <a:gd name="T4" fmla="*/ 678 w 745"/>
              <a:gd name="T5" fmla="*/ 531 h 813"/>
              <a:gd name="T6" fmla="*/ 682 w 745"/>
              <a:gd name="T7" fmla="*/ 503 h 813"/>
              <a:gd name="T8" fmla="*/ 685 w 745"/>
              <a:gd name="T9" fmla="*/ 496 h 813"/>
              <a:gd name="T10" fmla="*/ 708 w 745"/>
              <a:gd name="T11" fmla="*/ 478 h 813"/>
              <a:gd name="T12" fmla="*/ 720 w 745"/>
              <a:gd name="T13" fmla="*/ 487 h 813"/>
              <a:gd name="T14" fmla="*/ 743 w 745"/>
              <a:gd name="T15" fmla="*/ 464 h 813"/>
              <a:gd name="T16" fmla="*/ 743 w 745"/>
              <a:gd name="T17" fmla="*/ 238 h 813"/>
              <a:gd name="T18" fmla="*/ 720 w 745"/>
              <a:gd name="T19" fmla="*/ 224 h 813"/>
              <a:gd name="T20" fmla="*/ 685 w 745"/>
              <a:gd name="T21" fmla="*/ 219 h 813"/>
              <a:gd name="T22" fmla="*/ 680 w 745"/>
              <a:gd name="T23" fmla="*/ 177 h 813"/>
              <a:gd name="T24" fmla="*/ 671 w 745"/>
              <a:gd name="T25" fmla="*/ 168 h 813"/>
              <a:gd name="T26" fmla="*/ 617 w 745"/>
              <a:gd name="T27" fmla="*/ 163 h 813"/>
              <a:gd name="T28" fmla="*/ 464 w 745"/>
              <a:gd name="T29" fmla="*/ 112 h 813"/>
              <a:gd name="T30" fmla="*/ 382 w 745"/>
              <a:gd name="T31" fmla="*/ 45 h 813"/>
              <a:gd name="T32" fmla="*/ 356 w 745"/>
              <a:gd name="T33" fmla="*/ 28 h 813"/>
              <a:gd name="T34" fmla="*/ 340 w 745"/>
              <a:gd name="T35" fmla="*/ 5 h 813"/>
              <a:gd name="T36" fmla="*/ 321 w 745"/>
              <a:gd name="T37" fmla="*/ 0 h 813"/>
              <a:gd name="T38" fmla="*/ 312 w 745"/>
              <a:gd name="T39" fmla="*/ 3 h 813"/>
              <a:gd name="T40" fmla="*/ 301 w 745"/>
              <a:gd name="T41" fmla="*/ 10 h 813"/>
              <a:gd name="T42" fmla="*/ 287 w 745"/>
              <a:gd name="T43" fmla="*/ 21 h 813"/>
              <a:gd name="T44" fmla="*/ 238 w 745"/>
              <a:gd name="T45" fmla="*/ 45 h 813"/>
              <a:gd name="T46" fmla="*/ 231 w 745"/>
              <a:gd name="T47" fmla="*/ 49 h 813"/>
              <a:gd name="T48" fmla="*/ 217 w 745"/>
              <a:gd name="T49" fmla="*/ 59 h 813"/>
              <a:gd name="T50" fmla="*/ 156 w 745"/>
              <a:gd name="T51" fmla="*/ 105 h 813"/>
              <a:gd name="T52" fmla="*/ 119 w 745"/>
              <a:gd name="T53" fmla="*/ 149 h 813"/>
              <a:gd name="T54" fmla="*/ 100 w 745"/>
              <a:gd name="T55" fmla="*/ 170 h 813"/>
              <a:gd name="T56" fmla="*/ 91 w 745"/>
              <a:gd name="T57" fmla="*/ 196 h 813"/>
              <a:gd name="T58" fmla="*/ 77 w 745"/>
              <a:gd name="T59" fmla="*/ 219 h 813"/>
              <a:gd name="T60" fmla="*/ 7 w 745"/>
              <a:gd name="T61" fmla="*/ 231 h 813"/>
              <a:gd name="T62" fmla="*/ 0 w 745"/>
              <a:gd name="T63" fmla="*/ 231 h 813"/>
              <a:gd name="T64" fmla="*/ 0 w 745"/>
              <a:gd name="T65" fmla="*/ 452 h 813"/>
              <a:gd name="T66" fmla="*/ 7 w 745"/>
              <a:gd name="T67" fmla="*/ 478 h 813"/>
              <a:gd name="T68" fmla="*/ 26 w 745"/>
              <a:gd name="T69" fmla="*/ 480 h 813"/>
              <a:gd name="T70" fmla="*/ 35 w 745"/>
              <a:gd name="T71" fmla="*/ 482 h 813"/>
              <a:gd name="T72" fmla="*/ 61 w 745"/>
              <a:gd name="T73" fmla="*/ 496 h 813"/>
              <a:gd name="T74" fmla="*/ 89 w 745"/>
              <a:gd name="T75" fmla="*/ 585 h 813"/>
              <a:gd name="T76" fmla="*/ 168 w 745"/>
              <a:gd name="T77" fmla="*/ 713 h 813"/>
              <a:gd name="T78" fmla="*/ 231 w 745"/>
              <a:gd name="T79" fmla="*/ 771 h 813"/>
              <a:gd name="T80" fmla="*/ 249 w 745"/>
              <a:gd name="T81" fmla="*/ 778 h 813"/>
              <a:gd name="T82" fmla="*/ 294 w 745"/>
              <a:gd name="T83" fmla="*/ 801 h 813"/>
              <a:gd name="T84" fmla="*/ 373 w 745"/>
              <a:gd name="T85" fmla="*/ 813 h 813"/>
              <a:gd name="T86" fmla="*/ 468 w 745"/>
              <a:gd name="T87" fmla="*/ 797 h 813"/>
              <a:gd name="T88" fmla="*/ 484 w 745"/>
              <a:gd name="T89" fmla="*/ 785 h 813"/>
              <a:gd name="T90" fmla="*/ 512 w 745"/>
              <a:gd name="T91" fmla="*/ 766 h 813"/>
              <a:gd name="T92" fmla="*/ 545 w 745"/>
              <a:gd name="T93" fmla="*/ 750 h 813"/>
              <a:gd name="T94" fmla="*/ 573 w 745"/>
              <a:gd name="T95" fmla="*/ 715 h 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5" h="813">
                <a:moveTo>
                  <a:pt x="599" y="690"/>
                </a:moveTo>
                <a:lnTo>
                  <a:pt x="599" y="690"/>
                </a:lnTo>
                <a:lnTo>
                  <a:pt x="606" y="678"/>
                </a:lnTo>
                <a:lnTo>
                  <a:pt x="613" y="666"/>
                </a:lnTo>
                <a:lnTo>
                  <a:pt x="627" y="645"/>
                </a:lnTo>
                <a:lnTo>
                  <a:pt x="627" y="645"/>
                </a:lnTo>
                <a:lnTo>
                  <a:pt x="638" y="622"/>
                </a:lnTo>
                <a:lnTo>
                  <a:pt x="652" y="597"/>
                </a:lnTo>
                <a:lnTo>
                  <a:pt x="664" y="569"/>
                </a:lnTo>
                <a:lnTo>
                  <a:pt x="673" y="538"/>
                </a:lnTo>
                <a:lnTo>
                  <a:pt x="673" y="538"/>
                </a:lnTo>
                <a:lnTo>
                  <a:pt x="678" y="531"/>
                </a:lnTo>
                <a:lnTo>
                  <a:pt x="680" y="527"/>
                </a:lnTo>
                <a:lnTo>
                  <a:pt x="682" y="520"/>
                </a:lnTo>
                <a:lnTo>
                  <a:pt x="682" y="520"/>
                </a:lnTo>
                <a:lnTo>
                  <a:pt x="682" y="503"/>
                </a:lnTo>
                <a:lnTo>
                  <a:pt x="682" y="503"/>
                </a:lnTo>
                <a:lnTo>
                  <a:pt x="682" y="499"/>
                </a:lnTo>
                <a:lnTo>
                  <a:pt x="682" y="496"/>
                </a:lnTo>
                <a:lnTo>
                  <a:pt x="685" y="496"/>
                </a:lnTo>
                <a:lnTo>
                  <a:pt x="685" y="466"/>
                </a:lnTo>
                <a:lnTo>
                  <a:pt x="701" y="478"/>
                </a:lnTo>
                <a:lnTo>
                  <a:pt x="701" y="478"/>
                </a:lnTo>
                <a:lnTo>
                  <a:pt x="708" y="478"/>
                </a:lnTo>
                <a:lnTo>
                  <a:pt x="713" y="482"/>
                </a:lnTo>
                <a:lnTo>
                  <a:pt x="715" y="485"/>
                </a:lnTo>
                <a:lnTo>
                  <a:pt x="720" y="487"/>
                </a:lnTo>
                <a:lnTo>
                  <a:pt x="720" y="487"/>
                </a:lnTo>
                <a:lnTo>
                  <a:pt x="724" y="485"/>
                </a:lnTo>
                <a:lnTo>
                  <a:pt x="729" y="482"/>
                </a:lnTo>
                <a:lnTo>
                  <a:pt x="736" y="475"/>
                </a:lnTo>
                <a:lnTo>
                  <a:pt x="743" y="464"/>
                </a:lnTo>
                <a:lnTo>
                  <a:pt x="745" y="452"/>
                </a:lnTo>
                <a:lnTo>
                  <a:pt x="745" y="247"/>
                </a:lnTo>
                <a:lnTo>
                  <a:pt x="745" y="247"/>
                </a:lnTo>
                <a:lnTo>
                  <a:pt x="743" y="238"/>
                </a:lnTo>
                <a:lnTo>
                  <a:pt x="736" y="229"/>
                </a:lnTo>
                <a:lnTo>
                  <a:pt x="729" y="226"/>
                </a:lnTo>
                <a:lnTo>
                  <a:pt x="720" y="224"/>
                </a:lnTo>
                <a:lnTo>
                  <a:pt x="720" y="224"/>
                </a:lnTo>
                <a:lnTo>
                  <a:pt x="701" y="224"/>
                </a:lnTo>
                <a:lnTo>
                  <a:pt x="685" y="231"/>
                </a:lnTo>
                <a:lnTo>
                  <a:pt x="685" y="219"/>
                </a:lnTo>
                <a:lnTo>
                  <a:pt x="685" y="219"/>
                </a:lnTo>
                <a:lnTo>
                  <a:pt x="682" y="196"/>
                </a:lnTo>
                <a:lnTo>
                  <a:pt x="682" y="184"/>
                </a:lnTo>
                <a:lnTo>
                  <a:pt x="682" y="184"/>
                </a:lnTo>
                <a:lnTo>
                  <a:pt x="680" y="177"/>
                </a:lnTo>
                <a:lnTo>
                  <a:pt x="678" y="173"/>
                </a:lnTo>
                <a:lnTo>
                  <a:pt x="673" y="170"/>
                </a:lnTo>
                <a:lnTo>
                  <a:pt x="673" y="170"/>
                </a:lnTo>
                <a:lnTo>
                  <a:pt x="671" y="168"/>
                </a:lnTo>
                <a:lnTo>
                  <a:pt x="666" y="166"/>
                </a:lnTo>
                <a:lnTo>
                  <a:pt x="661" y="166"/>
                </a:lnTo>
                <a:lnTo>
                  <a:pt x="661" y="166"/>
                </a:lnTo>
                <a:lnTo>
                  <a:pt x="617" y="163"/>
                </a:lnTo>
                <a:lnTo>
                  <a:pt x="575" y="154"/>
                </a:lnTo>
                <a:lnTo>
                  <a:pt x="536" y="145"/>
                </a:lnTo>
                <a:lnTo>
                  <a:pt x="498" y="129"/>
                </a:lnTo>
                <a:lnTo>
                  <a:pt x="464" y="112"/>
                </a:lnTo>
                <a:lnTo>
                  <a:pt x="433" y="91"/>
                </a:lnTo>
                <a:lnTo>
                  <a:pt x="405" y="70"/>
                </a:lnTo>
                <a:lnTo>
                  <a:pt x="382" y="45"/>
                </a:lnTo>
                <a:lnTo>
                  <a:pt x="382" y="45"/>
                </a:lnTo>
                <a:lnTo>
                  <a:pt x="375" y="42"/>
                </a:lnTo>
                <a:lnTo>
                  <a:pt x="368" y="38"/>
                </a:lnTo>
                <a:lnTo>
                  <a:pt x="356" y="28"/>
                </a:lnTo>
                <a:lnTo>
                  <a:pt x="356" y="28"/>
                </a:lnTo>
                <a:lnTo>
                  <a:pt x="349" y="21"/>
                </a:lnTo>
                <a:lnTo>
                  <a:pt x="345" y="14"/>
                </a:lnTo>
                <a:lnTo>
                  <a:pt x="340" y="5"/>
                </a:lnTo>
                <a:lnTo>
                  <a:pt x="340" y="5"/>
                </a:lnTo>
                <a:lnTo>
                  <a:pt x="335" y="5"/>
                </a:lnTo>
                <a:lnTo>
                  <a:pt x="333" y="3"/>
                </a:lnTo>
                <a:lnTo>
                  <a:pt x="328" y="0"/>
                </a:lnTo>
                <a:lnTo>
                  <a:pt x="321" y="0"/>
                </a:lnTo>
                <a:lnTo>
                  <a:pt x="321" y="0"/>
                </a:lnTo>
                <a:lnTo>
                  <a:pt x="315" y="0"/>
                </a:lnTo>
                <a:lnTo>
                  <a:pt x="315" y="0"/>
                </a:lnTo>
                <a:lnTo>
                  <a:pt x="312" y="3"/>
                </a:lnTo>
                <a:lnTo>
                  <a:pt x="310" y="5"/>
                </a:lnTo>
                <a:lnTo>
                  <a:pt x="305" y="7"/>
                </a:lnTo>
                <a:lnTo>
                  <a:pt x="305" y="7"/>
                </a:lnTo>
                <a:lnTo>
                  <a:pt x="301" y="10"/>
                </a:lnTo>
                <a:lnTo>
                  <a:pt x="298" y="14"/>
                </a:lnTo>
                <a:lnTo>
                  <a:pt x="294" y="19"/>
                </a:lnTo>
                <a:lnTo>
                  <a:pt x="287" y="21"/>
                </a:lnTo>
                <a:lnTo>
                  <a:pt x="287" y="21"/>
                </a:lnTo>
                <a:lnTo>
                  <a:pt x="280" y="26"/>
                </a:lnTo>
                <a:lnTo>
                  <a:pt x="268" y="31"/>
                </a:lnTo>
                <a:lnTo>
                  <a:pt x="254" y="38"/>
                </a:lnTo>
                <a:lnTo>
                  <a:pt x="238" y="45"/>
                </a:lnTo>
                <a:lnTo>
                  <a:pt x="238" y="45"/>
                </a:lnTo>
                <a:lnTo>
                  <a:pt x="238" y="45"/>
                </a:lnTo>
                <a:lnTo>
                  <a:pt x="233" y="47"/>
                </a:lnTo>
                <a:lnTo>
                  <a:pt x="231" y="49"/>
                </a:lnTo>
                <a:lnTo>
                  <a:pt x="228" y="52"/>
                </a:lnTo>
                <a:lnTo>
                  <a:pt x="224" y="54"/>
                </a:lnTo>
                <a:lnTo>
                  <a:pt x="224" y="54"/>
                </a:lnTo>
                <a:lnTo>
                  <a:pt x="217" y="59"/>
                </a:lnTo>
                <a:lnTo>
                  <a:pt x="207" y="61"/>
                </a:lnTo>
                <a:lnTo>
                  <a:pt x="200" y="61"/>
                </a:lnTo>
                <a:lnTo>
                  <a:pt x="200" y="61"/>
                </a:lnTo>
                <a:lnTo>
                  <a:pt x="156" y="105"/>
                </a:lnTo>
                <a:lnTo>
                  <a:pt x="138" y="124"/>
                </a:lnTo>
                <a:lnTo>
                  <a:pt x="119" y="145"/>
                </a:lnTo>
                <a:lnTo>
                  <a:pt x="119" y="145"/>
                </a:lnTo>
                <a:lnTo>
                  <a:pt x="119" y="149"/>
                </a:lnTo>
                <a:lnTo>
                  <a:pt x="114" y="154"/>
                </a:lnTo>
                <a:lnTo>
                  <a:pt x="112" y="159"/>
                </a:lnTo>
                <a:lnTo>
                  <a:pt x="110" y="166"/>
                </a:lnTo>
                <a:lnTo>
                  <a:pt x="100" y="170"/>
                </a:lnTo>
                <a:lnTo>
                  <a:pt x="100" y="184"/>
                </a:lnTo>
                <a:lnTo>
                  <a:pt x="100" y="184"/>
                </a:lnTo>
                <a:lnTo>
                  <a:pt x="96" y="189"/>
                </a:lnTo>
                <a:lnTo>
                  <a:pt x="91" y="196"/>
                </a:lnTo>
                <a:lnTo>
                  <a:pt x="86" y="203"/>
                </a:lnTo>
                <a:lnTo>
                  <a:pt x="86" y="208"/>
                </a:lnTo>
                <a:lnTo>
                  <a:pt x="86" y="208"/>
                </a:lnTo>
                <a:lnTo>
                  <a:pt x="77" y="219"/>
                </a:lnTo>
                <a:lnTo>
                  <a:pt x="77" y="224"/>
                </a:lnTo>
                <a:lnTo>
                  <a:pt x="70" y="224"/>
                </a:lnTo>
                <a:lnTo>
                  <a:pt x="21" y="336"/>
                </a:lnTo>
                <a:lnTo>
                  <a:pt x="7" y="231"/>
                </a:lnTo>
                <a:lnTo>
                  <a:pt x="7" y="224"/>
                </a:lnTo>
                <a:lnTo>
                  <a:pt x="7" y="224"/>
                </a:lnTo>
                <a:lnTo>
                  <a:pt x="5" y="231"/>
                </a:lnTo>
                <a:lnTo>
                  <a:pt x="0" y="231"/>
                </a:lnTo>
                <a:lnTo>
                  <a:pt x="0" y="231"/>
                </a:lnTo>
                <a:lnTo>
                  <a:pt x="0" y="247"/>
                </a:lnTo>
                <a:lnTo>
                  <a:pt x="0" y="452"/>
                </a:lnTo>
                <a:lnTo>
                  <a:pt x="0" y="452"/>
                </a:lnTo>
                <a:lnTo>
                  <a:pt x="0" y="452"/>
                </a:lnTo>
                <a:lnTo>
                  <a:pt x="0" y="461"/>
                </a:lnTo>
                <a:lnTo>
                  <a:pt x="2" y="468"/>
                </a:lnTo>
                <a:lnTo>
                  <a:pt x="7" y="478"/>
                </a:lnTo>
                <a:lnTo>
                  <a:pt x="7" y="478"/>
                </a:lnTo>
                <a:lnTo>
                  <a:pt x="14" y="478"/>
                </a:lnTo>
                <a:lnTo>
                  <a:pt x="21" y="478"/>
                </a:lnTo>
                <a:lnTo>
                  <a:pt x="26" y="480"/>
                </a:lnTo>
                <a:lnTo>
                  <a:pt x="26" y="487"/>
                </a:lnTo>
                <a:lnTo>
                  <a:pt x="26" y="487"/>
                </a:lnTo>
                <a:lnTo>
                  <a:pt x="33" y="485"/>
                </a:lnTo>
                <a:lnTo>
                  <a:pt x="35" y="482"/>
                </a:lnTo>
                <a:lnTo>
                  <a:pt x="37" y="478"/>
                </a:lnTo>
                <a:lnTo>
                  <a:pt x="47" y="466"/>
                </a:lnTo>
                <a:lnTo>
                  <a:pt x="61" y="487"/>
                </a:lnTo>
                <a:lnTo>
                  <a:pt x="61" y="496"/>
                </a:lnTo>
                <a:lnTo>
                  <a:pt x="61" y="503"/>
                </a:lnTo>
                <a:lnTo>
                  <a:pt x="61" y="503"/>
                </a:lnTo>
                <a:lnTo>
                  <a:pt x="72" y="545"/>
                </a:lnTo>
                <a:lnTo>
                  <a:pt x="89" y="585"/>
                </a:lnTo>
                <a:lnTo>
                  <a:pt x="105" y="622"/>
                </a:lnTo>
                <a:lnTo>
                  <a:pt x="124" y="655"/>
                </a:lnTo>
                <a:lnTo>
                  <a:pt x="145" y="685"/>
                </a:lnTo>
                <a:lnTo>
                  <a:pt x="168" y="713"/>
                </a:lnTo>
                <a:lnTo>
                  <a:pt x="193" y="736"/>
                </a:lnTo>
                <a:lnTo>
                  <a:pt x="224" y="760"/>
                </a:lnTo>
                <a:lnTo>
                  <a:pt x="231" y="771"/>
                </a:lnTo>
                <a:lnTo>
                  <a:pt x="231" y="771"/>
                </a:lnTo>
                <a:lnTo>
                  <a:pt x="235" y="773"/>
                </a:lnTo>
                <a:lnTo>
                  <a:pt x="238" y="776"/>
                </a:lnTo>
                <a:lnTo>
                  <a:pt x="242" y="778"/>
                </a:lnTo>
                <a:lnTo>
                  <a:pt x="249" y="778"/>
                </a:lnTo>
                <a:lnTo>
                  <a:pt x="249" y="778"/>
                </a:lnTo>
                <a:lnTo>
                  <a:pt x="263" y="787"/>
                </a:lnTo>
                <a:lnTo>
                  <a:pt x="277" y="797"/>
                </a:lnTo>
                <a:lnTo>
                  <a:pt x="294" y="801"/>
                </a:lnTo>
                <a:lnTo>
                  <a:pt x="310" y="806"/>
                </a:lnTo>
                <a:lnTo>
                  <a:pt x="342" y="811"/>
                </a:lnTo>
                <a:lnTo>
                  <a:pt x="373" y="813"/>
                </a:lnTo>
                <a:lnTo>
                  <a:pt x="373" y="813"/>
                </a:lnTo>
                <a:lnTo>
                  <a:pt x="396" y="811"/>
                </a:lnTo>
                <a:lnTo>
                  <a:pt x="419" y="808"/>
                </a:lnTo>
                <a:lnTo>
                  <a:pt x="443" y="804"/>
                </a:lnTo>
                <a:lnTo>
                  <a:pt x="468" y="797"/>
                </a:lnTo>
                <a:lnTo>
                  <a:pt x="468" y="797"/>
                </a:lnTo>
                <a:lnTo>
                  <a:pt x="473" y="792"/>
                </a:lnTo>
                <a:lnTo>
                  <a:pt x="480" y="790"/>
                </a:lnTo>
                <a:lnTo>
                  <a:pt x="484" y="785"/>
                </a:lnTo>
                <a:lnTo>
                  <a:pt x="489" y="778"/>
                </a:lnTo>
                <a:lnTo>
                  <a:pt x="489" y="778"/>
                </a:lnTo>
                <a:lnTo>
                  <a:pt x="503" y="771"/>
                </a:lnTo>
                <a:lnTo>
                  <a:pt x="512" y="766"/>
                </a:lnTo>
                <a:lnTo>
                  <a:pt x="522" y="760"/>
                </a:lnTo>
                <a:lnTo>
                  <a:pt x="531" y="760"/>
                </a:lnTo>
                <a:lnTo>
                  <a:pt x="531" y="760"/>
                </a:lnTo>
                <a:lnTo>
                  <a:pt x="545" y="750"/>
                </a:lnTo>
                <a:lnTo>
                  <a:pt x="557" y="741"/>
                </a:lnTo>
                <a:lnTo>
                  <a:pt x="566" y="729"/>
                </a:lnTo>
                <a:lnTo>
                  <a:pt x="573" y="715"/>
                </a:lnTo>
                <a:lnTo>
                  <a:pt x="573" y="715"/>
                </a:lnTo>
                <a:lnTo>
                  <a:pt x="599" y="690"/>
                </a:lnTo>
                <a:lnTo>
                  <a:pt x="599" y="69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9259888" y="3894138"/>
            <a:ext cx="1009650" cy="423863"/>
          </a:xfrm>
          <a:custGeom>
            <a:avLst/>
            <a:gdLst>
              <a:gd name="T0" fmla="*/ 294 w 636"/>
              <a:gd name="T1" fmla="*/ 37 h 267"/>
              <a:gd name="T2" fmla="*/ 324 w 636"/>
              <a:gd name="T3" fmla="*/ 76 h 267"/>
              <a:gd name="T4" fmla="*/ 357 w 636"/>
              <a:gd name="T5" fmla="*/ 109 h 267"/>
              <a:gd name="T6" fmla="*/ 373 w 636"/>
              <a:gd name="T7" fmla="*/ 125 h 267"/>
              <a:gd name="T8" fmla="*/ 392 w 636"/>
              <a:gd name="T9" fmla="*/ 139 h 267"/>
              <a:gd name="T10" fmla="*/ 415 w 636"/>
              <a:gd name="T11" fmla="*/ 149 h 267"/>
              <a:gd name="T12" fmla="*/ 424 w 636"/>
              <a:gd name="T13" fmla="*/ 156 h 267"/>
              <a:gd name="T14" fmla="*/ 438 w 636"/>
              <a:gd name="T15" fmla="*/ 165 h 267"/>
              <a:gd name="T16" fmla="*/ 473 w 636"/>
              <a:gd name="T17" fmla="*/ 184 h 267"/>
              <a:gd name="T18" fmla="*/ 571 w 636"/>
              <a:gd name="T19" fmla="*/ 216 h 267"/>
              <a:gd name="T20" fmla="*/ 585 w 636"/>
              <a:gd name="T21" fmla="*/ 216 h 267"/>
              <a:gd name="T22" fmla="*/ 615 w 636"/>
              <a:gd name="T23" fmla="*/ 228 h 267"/>
              <a:gd name="T24" fmla="*/ 636 w 636"/>
              <a:gd name="T25" fmla="*/ 228 h 267"/>
              <a:gd name="T26" fmla="*/ 636 w 636"/>
              <a:gd name="T27" fmla="*/ 209 h 267"/>
              <a:gd name="T28" fmla="*/ 631 w 636"/>
              <a:gd name="T29" fmla="*/ 181 h 267"/>
              <a:gd name="T30" fmla="*/ 603 w 636"/>
              <a:gd name="T31" fmla="*/ 123 h 267"/>
              <a:gd name="T32" fmla="*/ 571 w 636"/>
              <a:gd name="T33" fmla="*/ 74 h 267"/>
              <a:gd name="T34" fmla="*/ 562 w 636"/>
              <a:gd name="T35" fmla="*/ 62 h 267"/>
              <a:gd name="T36" fmla="*/ 545 w 636"/>
              <a:gd name="T37" fmla="*/ 56 h 267"/>
              <a:gd name="T38" fmla="*/ 541 w 636"/>
              <a:gd name="T39" fmla="*/ 49 h 267"/>
              <a:gd name="T40" fmla="*/ 494 w 636"/>
              <a:gd name="T41" fmla="*/ 28 h 267"/>
              <a:gd name="T42" fmla="*/ 424 w 636"/>
              <a:gd name="T43" fmla="*/ 7 h 267"/>
              <a:gd name="T44" fmla="*/ 345 w 636"/>
              <a:gd name="T45" fmla="*/ 0 h 267"/>
              <a:gd name="T46" fmla="*/ 308 w 636"/>
              <a:gd name="T47" fmla="*/ 0 h 267"/>
              <a:gd name="T48" fmla="*/ 266 w 636"/>
              <a:gd name="T49" fmla="*/ 2 h 267"/>
              <a:gd name="T50" fmla="*/ 189 w 636"/>
              <a:gd name="T51" fmla="*/ 18 h 267"/>
              <a:gd name="T52" fmla="*/ 184 w 636"/>
              <a:gd name="T53" fmla="*/ 23 h 267"/>
              <a:gd name="T54" fmla="*/ 170 w 636"/>
              <a:gd name="T55" fmla="*/ 28 h 267"/>
              <a:gd name="T56" fmla="*/ 147 w 636"/>
              <a:gd name="T57" fmla="*/ 39 h 267"/>
              <a:gd name="T58" fmla="*/ 105 w 636"/>
              <a:gd name="T59" fmla="*/ 74 h 267"/>
              <a:gd name="T60" fmla="*/ 96 w 636"/>
              <a:gd name="T61" fmla="*/ 74 h 267"/>
              <a:gd name="T62" fmla="*/ 87 w 636"/>
              <a:gd name="T63" fmla="*/ 86 h 267"/>
              <a:gd name="T64" fmla="*/ 84 w 636"/>
              <a:gd name="T65" fmla="*/ 88 h 267"/>
              <a:gd name="T66" fmla="*/ 52 w 636"/>
              <a:gd name="T67" fmla="*/ 130 h 267"/>
              <a:gd name="T68" fmla="*/ 19 w 636"/>
              <a:gd name="T69" fmla="*/ 195 h 267"/>
              <a:gd name="T70" fmla="*/ 0 w 636"/>
              <a:gd name="T71" fmla="*/ 267 h 267"/>
              <a:gd name="T72" fmla="*/ 12 w 636"/>
              <a:gd name="T73" fmla="*/ 267 h 267"/>
              <a:gd name="T74" fmla="*/ 12 w 636"/>
              <a:gd name="T75" fmla="*/ 260 h 267"/>
              <a:gd name="T76" fmla="*/ 52 w 636"/>
              <a:gd name="T77" fmla="*/ 207 h 267"/>
              <a:gd name="T78" fmla="*/ 105 w 636"/>
              <a:gd name="T79" fmla="*/ 156 h 267"/>
              <a:gd name="T80" fmla="*/ 110 w 636"/>
              <a:gd name="T81" fmla="*/ 146 h 267"/>
              <a:gd name="T82" fmla="*/ 121 w 636"/>
              <a:gd name="T83" fmla="*/ 144 h 267"/>
              <a:gd name="T84" fmla="*/ 175 w 636"/>
              <a:gd name="T85" fmla="*/ 109 h 267"/>
              <a:gd name="T86" fmla="*/ 189 w 636"/>
              <a:gd name="T87" fmla="*/ 109 h 267"/>
              <a:gd name="T88" fmla="*/ 205 w 636"/>
              <a:gd name="T89" fmla="*/ 107 h 267"/>
              <a:gd name="T90" fmla="*/ 212 w 636"/>
              <a:gd name="T91" fmla="*/ 90 h 267"/>
              <a:gd name="T92" fmla="*/ 222 w 636"/>
              <a:gd name="T93" fmla="*/ 88 h 267"/>
              <a:gd name="T94" fmla="*/ 229 w 636"/>
              <a:gd name="T95" fmla="*/ 83 h 267"/>
              <a:gd name="T96" fmla="*/ 238 w 636"/>
              <a:gd name="T97" fmla="*/ 74 h 267"/>
              <a:gd name="T98" fmla="*/ 252 w 636"/>
              <a:gd name="T99" fmla="*/ 53 h 267"/>
              <a:gd name="T100" fmla="*/ 257 w 636"/>
              <a:gd name="T101" fmla="*/ 46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6" h="267">
                <a:moveTo>
                  <a:pt x="257" y="46"/>
                </a:moveTo>
                <a:lnTo>
                  <a:pt x="294" y="37"/>
                </a:lnTo>
                <a:lnTo>
                  <a:pt x="294" y="37"/>
                </a:lnTo>
                <a:lnTo>
                  <a:pt x="294" y="37"/>
                </a:lnTo>
                <a:lnTo>
                  <a:pt x="305" y="56"/>
                </a:lnTo>
                <a:lnTo>
                  <a:pt x="324" y="76"/>
                </a:lnTo>
                <a:lnTo>
                  <a:pt x="350" y="107"/>
                </a:lnTo>
                <a:lnTo>
                  <a:pt x="350" y="107"/>
                </a:lnTo>
                <a:lnTo>
                  <a:pt x="357" y="109"/>
                </a:lnTo>
                <a:lnTo>
                  <a:pt x="368" y="121"/>
                </a:lnTo>
                <a:lnTo>
                  <a:pt x="368" y="121"/>
                </a:lnTo>
                <a:lnTo>
                  <a:pt x="373" y="125"/>
                </a:lnTo>
                <a:lnTo>
                  <a:pt x="380" y="128"/>
                </a:lnTo>
                <a:lnTo>
                  <a:pt x="387" y="132"/>
                </a:lnTo>
                <a:lnTo>
                  <a:pt x="392" y="139"/>
                </a:lnTo>
                <a:lnTo>
                  <a:pt x="403" y="144"/>
                </a:lnTo>
                <a:lnTo>
                  <a:pt x="403" y="144"/>
                </a:lnTo>
                <a:lnTo>
                  <a:pt x="415" y="149"/>
                </a:lnTo>
                <a:lnTo>
                  <a:pt x="420" y="151"/>
                </a:lnTo>
                <a:lnTo>
                  <a:pt x="424" y="156"/>
                </a:lnTo>
                <a:lnTo>
                  <a:pt x="424" y="156"/>
                </a:lnTo>
                <a:lnTo>
                  <a:pt x="431" y="158"/>
                </a:lnTo>
                <a:lnTo>
                  <a:pt x="433" y="160"/>
                </a:lnTo>
                <a:lnTo>
                  <a:pt x="438" y="165"/>
                </a:lnTo>
                <a:lnTo>
                  <a:pt x="443" y="165"/>
                </a:lnTo>
                <a:lnTo>
                  <a:pt x="443" y="165"/>
                </a:lnTo>
                <a:lnTo>
                  <a:pt x="473" y="184"/>
                </a:lnTo>
                <a:lnTo>
                  <a:pt x="506" y="198"/>
                </a:lnTo>
                <a:lnTo>
                  <a:pt x="538" y="209"/>
                </a:lnTo>
                <a:lnTo>
                  <a:pt x="571" y="216"/>
                </a:lnTo>
                <a:lnTo>
                  <a:pt x="571" y="216"/>
                </a:lnTo>
                <a:lnTo>
                  <a:pt x="585" y="216"/>
                </a:lnTo>
                <a:lnTo>
                  <a:pt x="585" y="216"/>
                </a:lnTo>
                <a:lnTo>
                  <a:pt x="592" y="223"/>
                </a:lnTo>
                <a:lnTo>
                  <a:pt x="599" y="225"/>
                </a:lnTo>
                <a:lnTo>
                  <a:pt x="615" y="228"/>
                </a:lnTo>
                <a:lnTo>
                  <a:pt x="620" y="228"/>
                </a:lnTo>
                <a:lnTo>
                  <a:pt x="620" y="228"/>
                </a:lnTo>
                <a:lnTo>
                  <a:pt x="636" y="228"/>
                </a:lnTo>
                <a:lnTo>
                  <a:pt x="636" y="228"/>
                </a:lnTo>
                <a:lnTo>
                  <a:pt x="636" y="228"/>
                </a:lnTo>
                <a:lnTo>
                  <a:pt x="636" y="209"/>
                </a:lnTo>
                <a:lnTo>
                  <a:pt x="636" y="209"/>
                </a:lnTo>
                <a:lnTo>
                  <a:pt x="634" y="195"/>
                </a:lnTo>
                <a:lnTo>
                  <a:pt x="631" y="181"/>
                </a:lnTo>
                <a:lnTo>
                  <a:pt x="620" y="149"/>
                </a:lnTo>
                <a:lnTo>
                  <a:pt x="620" y="149"/>
                </a:lnTo>
                <a:lnTo>
                  <a:pt x="603" y="123"/>
                </a:lnTo>
                <a:lnTo>
                  <a:pt x="578" y="86"/>
                </a:lnTo>
                <a:lnTo>
                  <a:pt x="571" y="74"/>
                </a:lnTo>
                <a:lnTo>
                  <a:pt x="571" y="74"/>
                </a:lnTo>
                <a:lnTo>
                  <a:pt x="571" y="74"/>
                </a:lnTo>
                <a:lnTo>
                  <a:pt x="562" y="62"/>
                </a:lnTo>
                <a:lnTo>
                  <a:pt x="562" y="62"/>
                </a:lnTo>
                <a:lnTo>
                  <a:pt x="557" y="60"/>
                </a:lnTo>
                <a:lnTo>
                  <a:pt x="552" y="58"/>
                </a:lnTo>
                <a:lnTo>
                  <a:pt x="545" y="56"/>
                </a:lnTo>
                <a:lnTo>
                  <a:pt x="545" y="56"/>
                </a:lnTo>
                <a:lnTo>
                  <a:pt x="543" y="51"/>
                </a:lnTo>
                <a:lnTo>
                  <a:pt x="541" y="49"/>
                </a:lnTo>
                <a:lnTo>
                  <a:pt x="536" y="46"/>
                </a:lnTo>
                <a:lnTo>
                  <a:pt x="536" y="46"/>
                </a:lnTo>
                <a:lnTo>
                  <a:pt x="494" y="28"/>
                </a:lnTo>
                <a:lnTo>
                  <a:pt x="473" y="18"/>
                </a:lnTo>
                <a:lnTo>
                  <a:pt x="450" y="11"/>
                </a:lnTo>
                <a:lnTo>
                  <a:pt x="424" y="7"/>
                </a:lnTo>
                <a:lnTo>
                  <a:pt x="399" y="2"/>
                </a:lnTo>
                <a:lnTo>
                  <a:pt x="373" y="0"/>
                </a:lnTo>
                <a:lnTo>
                  <a:pt x="345" y="0"/>
                </a:lnTo>
                <a:lnTo>
                  <a:pt x="345" y="0"/>
                </a:lnTo>
                <a:lnTo>
                  <a:pt x="308" y="0"/>
                </a:lnTo>
                <a:lnTo>
                  <a:pt x="308" y="0"/>
                </a:lnTo>
                <a:lnTo>
                  <a:pt x="308" y="0"/>
                </a:lnTo>
                <a:lnTo>
                  <a:pt x="291" y="0"/>
                </a:lnTo>
                <a:lnTo>
                  <a:pt x="266" y="2"/>
                </a:lnTo>
                <a:lnTo>
                  <a:pt x="231" y="7"/>
                </a:lnTo>
                <a:lnTo>
                  <a:pt x="189" y="18"/>
                </a:lnTo>
                <a:lnTo>
                  <a:pt x="189" y="18"/>
                </a:lnTo>
                <a:lnTo>
                  <a:pt x="189" y="21"/>
                </a:lnTo>
                <a:lnTo>
                  <a:pt x="187" y="23"/>
                </a:lnTo>
                <a:lnTo>
                  <a:pt x="184" y="23"/>
                </a:lnTo>
                <a:lnTo>
                  <a:pt x="184" y="23"/>
                </a:lnTo>
                <a:lnTo>
                  <a:pt x="177" y="25"/>
                </a:lnTo>
                <a:lnTo>
                  <a:pt x="170" y="28"/>
                </a:lnTo>
                <a:lnTo>
                  <a:pt x="166" y="32"/>
                </a:lnTo>
                <a:lnTo>
                  <a:pt x="166" y="32"/>
                </a:lnTo>
                <a:lnTo>
                  <a:pt x="147" y="39"/>
                </a:lnTo>
                <a:lnTo>
                  <a:pt x="133" y="49"/>
                </a:lnTo>
                <a:lnTo>
                  <a:pt x="119" y="60"/>
                </a:lnTo>
                <a:lnTo>
                  <a:pt x="105" y="74"/>
                </a:lnTo>
                <a:lnTo>
                  <a:pt x="105" y="74"/>
                </a:lnTo>
                <a:lnTo>
                  <a:pt x="98" y="74"/>
                </a:lnTo>
                <a:lnTo>
                  <a:pt x="96" y="74"/>
                </a:lnTo>
                <a:lnTo>
                  <a:pt x="91" y="79"/>
                </a:lnTo>
                <a:lnTo>
                  <a:pt x="87" y="86"/>
                </a:lnTo>
                <a:lnTo>
                  <a:pt x="87" y="86"/>
                </a:lnTo>
                <a:lnTo>
                  <a:pt x="87" y="86"/>
                </a:lnTo>
                <a:lnTo>
                  <a:pt x="84" y="88"/>
                </a:lnTo>
                <a:lnTo>
                  <a:pt x="84" y="88"/>
                </a:lnTo>
                <a:lnTo>
                  <a:pt x="84" y="88"/>
                </a:lnTo>
                <a:lnTo>
                  <a:pt x="68" y="109"/>
                </a:lnTo>
                <a:lnTo>
                  <a:pt x="52" y="130"/>
                </a:lnTo>
                <a:lnTo>
                  <a:pt x="40" y="151"/>
                </a:lnTo>
                <a:lnTo>
                  <a:pt x="28" y="172"/>
                </a:lnTo>
                <a:lnTo>
                  <a:pt x="19" y="195"/>
                </a:lnTo>
                <a:lnTo>
                  <a:pt x="12" y="218"/>
                </a:lnTo>
                <a:lnTo>
                  <a:pt x="5" y="242"/>
                </a:lnTo>
                <a:lnTo>
                  <a:pt x="0" y="267"/>
                </a:lnTo>
                <a:lnTo>
                  <a:pt x="0" y="267"/>
                </a:lnTo>
                <a:lnTo>
                  <a:pt x="0" y="267"/>
                </a:lnTo>
                <a:lnTo>
                  <a:pt x="12" y="267"/>
                </a:lnTo>
                <a:lnTo>
                  <a:pt x="12" y="267"/>
                </a:lnTo>
                <a:lnTo>
                  <a:pt x="12" y="246"/>
                </a:lnTo>
                <a:lnTo>
                  <a:pt x="12" y="260"/>
                </a:lnTo>
                <a:lnTo>
                  <a:pt x="12" y="260"/>
                </a:lnTo>
                <a:lnTo>
                  <a:pt x="31" y="235"/>
                </a:lnTo>
                <a:lnTo>
                  <a:pt x="52" y="207"/>
                </a:lnTo>
                <a:lnTo>
                  <a:pt x="77" y="179"/>
                </a:lnTo>
                <a:lnTo>
                  <a:pt x="105" y="156"/>
                </a:lnTo>
                <a:lnTo>
                  <a:pt x="105" y="156"/>
                </a:lnTo>
                <a:lnTo>
                  <a:pt x="107" y="151"/>
                </a:lnTo>
                <a:lnTo>
                  <a:pt x="107" y="149"/>
                </a:lnTo>
                <a:lnTo>
                  <a:pt x="110" y="146"/>
                </a:lnTo>
                <a:lnTo>
                  <a:pt x="110" y="144"/>
                </a:lnTo>
                <a:lnTo>
                  <a:pt x="110" y="144"/>
                </a:lnTo>
                <a:lnTo>
                  <a:pt x="121" y="144"/>
                </a:lnTo>
                <a:lnTo>
                  <a:pt x="128" y="139"/>
                </a:lnTo>
                <a:lnTo>
                  <a:pt x="128" y="139"/>
                </a:lnTo>
                <a:lnTo>
                  <a:pt x="175" y="109"/>
                </a:lnTo>
                <a:lnTo>
                  <a:pt x="175" y="109"/>
                </a:lnTo>
                <a:lnTo>
                  <a:pt x="184" y="109"/>
                </a:lnTo>
                <a:lnTo>
                  <a:pt x="189" y="109"/>
                </a:lnTo>
                <a:lnTo>
                  <a:pt x="189" y="109"/>
                </a:lnTo>
                <a:lnTo>
                  <a:pt x="198" y="107"/>
                </a:lnTo>
                <a:lnTo>
                  <a:pt x="205" y="107"/>
                </a:lnTo>
                <a:lnTo>
                  <a:pt x="205" y="107"/>
                </a:lnTo>
                <a:lnTo>
                  <a:pt x="208" y="95"/>
                </a:lnTo>
                <a:lnTo>
                  <a:pt x="212" y="90"/>
                </a:lnTo>
                <a:lnTo>
                  <a:pt x="217" y="88"/>
                </a:lnTo>
                <a:lnTo>
                  <a:pt x="222" y="88"/>
                </a:lnTo>
                <a:lnTo>
                  <a:pt x="222" y="88"/>
                </a:lnTo>
                <a:lnTo>
                  <a:pt x="222" y="86"/>
                </a:lnTo>
                <a:lnTo>
                  <a:pt x="222" y="86"/>
                </a:lnTo>
                <a:lnTo>
                  <a:pt x="229" y="83"/>
                </a:lnTo>
                <a:lnTo>
                  <a:pt x="233" y="79"/>
                </a:lnTo>
                <a:lnTo>
                  <a:pt x="236" y="74"/>
                </a:lnTo>
                <a:lnTo>
                  <a:pt x="238" y="74"/>
                </a:lnTo>
                <a:lnTo>
                  <a:pt x="247" y="62"/>
                </a:lnTo>
                <a:lnTo>
                  <a:pt x="247" y="62"/>
                </a:lnTo>
                <a:lnTo>
                  <a:pt x="252" y="53"/>
                </a:lnTo>
                <a:lnTo>
                  <a:pt x="257" y="44"/>
                </a:lnTo>
                <a:lnTo>
                  <a:pt x="257" y="37"/>
                </a:lnTo>
                <a:lnTo>
                  <a:pt x="257" y="4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p:cNvSpPr>
          <p:nvPr/>
        </p:nvSpPr>
        <p:spPr bwMode="auto">
          <a:xfrm>
            <a:off x="10294938" y="3505200"/>
            <a:ext cx="1173163" cy="1312863"/>
          </a:xfrm>
          <a:custGeom>
            <a:avLst/>
            <a:gdLst>
              <a:gd name="T0" fmla="*/ 569 w 739"/>
              <a:gd name="T1" fmla="*/ 438 h 827"/>
              <a:gd name="T2" fmla="*/ 578 w 739"/>
              <a:gd name="T3" fmla="*/ 431 h 827"/>
              <a:gd name="T4" fmla="*/ 627 w 739"/>
              <a:gd name="T5" fmla="*/ 384 h 827"/>
              <a:gd name="T6" fmla="*/ 655 w 739"/>
              <a:gd name="T7" fmla="*/ 370 h 827"/>
              <a:gd name="T8" fmla="*/ 659 w 739"/>
              <a:gd name="T9" fmla="*/ 366 h 827"/>
              <a:gd name="T10" fmla="*/ 683 w 739"/>
              <a:gd name="T11" fmla="*/ 356 h 827"/>
              <a:gd name="T12" fmla="*/ 694 w 739"/>
              <a:gd name="T13" fmla="*/ 354 h 827"/>
              <a:gd name="T14" fmla="*/ 706 w 739"/>
              <a:gd name="T15" fmla="*/ 349 h 827"/>
              <a:gd name="T16" fmla="*/ 727 w 739"/>
              <a:gd name="T17" fmla="*/ 335 h 827"/>
              <a:gd name="T18" fmla="*/ 739 w 739"/>
              <a:gd name="T19" fmla="*/ 333 h 827"/>
              <a:gd name="T20" fmla="*/ 739 w 739"/>
              <a:gd name="T21" fmla="*/ 252 h 827"/>
              <a:gd name="T22" fmla="*/ 725 w 739"/>
              <a:gd name="T23" fmla="*/ 228 h 827"/>
              <a:gd name="T24" fmla="*/ 715 w 739"/>
              <a:gd name="T25" fmla="*/ 226 h 827"/>
              <a:gd name="T26" fmla="*/ 690 w 739"/>
              <a:gd name="T27" fmla="*/ 219 h 827"/>
              <a:gd name="T28" fmla="*/ 683 w 739"/>
              <a:gd name="T29" fmla="*/ 210 h 827"/>
              <a:gd name="T30" fmla="*/ 671 w 739"/>
              <a:gd name="T31" fmla="*/ 179 h 827"/>
              <a:gd name="T32" fmla="*/ 622 w 739"/>
              <a:gd name="T33" fmla="*/ 175 h 827"/>
              <a:gd name="T34" fmla="*/ 534 w 739"/>
              <a:gd name="T35" fmla="*/ 149 h 827"/>
              <a:gd name="T36" fmla="*/ 489 w 739"/>
              <a:gd name="T37" fmla="*/ 131 h 827"/>
              <a:gd name="T38" fmla="*/ 466 w 739"/>
              <a:gd name="T39" fmla="*/ 112 h 827"/>
              <a:gd name="T40" fmla="*/ 452 w 739"/>
              <a:gd name="T41" fmla="*/ 110 h 827"/>
              <a:gd name="T42" fmla="*/ 438 w 739"/>
              <a:gd name="T43" fmla="*/ 98 h 827"/>
              <a:gd name="T44" fmla="*/ 347 w 739"/>
              <a:gd name="T45" fmla="*/ 26 h 827"/>
              <a:gd name="T46" fmla="*/ 315 w 739"/>
              <a:gd name="T47" fmla="*/ 9 h 827"/>
              <a:gd name="T48" fmla="*/ 266 w 739"/>
              <a:gd name="T49" fmla="*/ 44 h 827"/>
              <a:gd name="T50" fmla="*/ 224 w 739"/>
              <a:gd name="T51" fmla="*/ 63 h 827"/>
              <a:gd name="T52" fmla="*/ 175 w 739"/>
              <a:gd name="T53" fmla="*/ 96 h 827"/>
              <a:gd name="T54" fmla="*/ 119 w 739"/>
              <a:gd name="T55" fmla="*/ 163 h 827"/>
              <a:gd name="T56" fmla="*/ 112 w 739"/>
              <a:gd name="T57" fmla="*/ 165 h 827"/>
              <a:gd name="T58" fmla="*/ 101 w 739"/>
              <a:gd name="T59" fmla="*/ 182 h 827"/>
              <a:gd name="T60" fmla="*/ 94 w 739"/>
              <a:gd name="T61" fmla="*/ 189 h 827"/>
              <a:gd name="T62" fmla="*/ 12 w 739"/>
              <a:gd name="T63" fmla="*/ 238 h 827"/>
              <a:gd name="T64" fmla="*/ 0 w 739"/>
              <a:gd name="T65" fmla="*/ 252 h 827"/>
              <a:gd name="T66" fmla="*/ 12 w 739"/>
              <a:gd name="T67" fmla="*/ 445 h 827"/>
              <a:gd name="T68" fmla="*/ 28 w 739"/>
              <a:gd name="T69" fmla="*/ 489 h 827"/>
              <a:gd name="T70" fmla="*/ 52 w 739"/>
              <a:gd name="T71" fmla="*/ 484 h 827"/>
              <a:gd name="T72" fmla="*/ 61 w 739"/>
              <a:gd name="T73" fmla="*/ 503 h 827"/>
              <a:gd name="T74" fmla="*/ 73 w 739"/>
              <a:gd name="T75" fmla="*/ 529 h 827"/>
              <a:gd name="T76" fmla="*/ 73 w 739"/>
              <a:gd name="T77" fmla="*/ 545 h 827"/>
              <a:gd name="T78" fmla="*/ 77 w 739"/>
              <a:gd name="T79" fmla="*/ 559 h 827"/>
              <a:gd name="T80" fmla="*/ 77 w 739"/>
              <a:gd name="T81" fmla="*/ 564 h 827"/>
              <a:gd name="T82" fmla="*/ 82 w 739"/>
              <a:gd name="T83" fmla="*/ 578 h 827"/>
              <a:gd name="T84" fmla="*/ 89 w 739"/>
              <a:gd name="T85" fmla="*/ 601 h 827"/>
              <a:gd name="T86" fmla="*/ 114 w 739"/>
              <a:gd name="T87" fmla="*/ 647 h 827"/>
              <a:gd name="T88" fmla="*/ 149 w 739"/>
              <a:gd name="T89" fmla="*/ 692 h 827"/>
              <a:gd name="T90" fmla="*/ 152 w 739"/>
              <a:gd name="T91" fmla="*/ 708 h 827"/>
              <a:gd name="T92" fmla="*/ 163 w 739"/>
              <a:gd name="T93" fmla="*/ 717 h 827"/>
              <a:gd name="T94" fmla="*/ 182 w 739"/>
              <a:gd name="T95" fmla="*/ 743 h 827"/>
              <a:gd name="T96" fmla="*/ 247 w 739"/>
              <a:gd name="T97" fmla="*/ 787 h 827"/>
              <a:gd name="T98" fmla="*/ 317 w 739"/>
              <a:gd name="T99" fmla="*/ 813 h 827"/>
              <a:gd name="T100" fmla="*/ 352 w 739"/>
              <a:gd name="T101" fmla="*/ 827 h 827"/>
              <a:gd name="T102" fmla="*/ 366 w 739"/>
              <a:gd name="T103" fmla="*/ 827 h 827"/>
              <a:gd name="T104" fmla="*/ 378 w 739"/>
              <a:gd name="T105" fmla="*/ 827 h 827"/>
              <a:gd name="T106" fmla="*/ 431 w 739"/>
              <a:gd name="T107" fmla="*/ 815 h 827"/>
              <a:gd name="T108" fmla="*/ 450 w 739"/>
              <a:gd name="T109" fmla="*/ 731 h 827"/>
              <a:gd name="T110" fmla="*/ 457 w 739"/>
              <a:gd name="T111" fmla="*/ 703 h 827"/>
              <a:gd name="T112" fmla="*/ 496 w 739"/>
              <a:gd name="T113" fmla="*/ 673 h 827"/>
              <a:gd name="T114" fmla="*/ 499 w 739"/>
              <a:gd name="T115" fmla="*/ 622 h 827"/>
              <a:gd name="T116" fmla="*/ 534 w 739"/>
              <a:gd name="T117" fmla="*/ 491 h 827"/>
              <a:gd name="T118" fmla="*/ 548 w 739"/>
              <a:gd name="T119" fmla="*/ 470 h 827"/>
              <a:gd name="T120" fmla="*/ 566 w 739"/>
              <a:gd name="T121" fmla="*/ 44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39" h="827">
                <a:moveTo>
                  <a:pt x="566" y="443"/>
                </a:moveTo>
                <a:lnTo>
                  <a:pt x="566" y="443"/>
                </a:lnTo>
                <a:lnTo>
                  <a:pt x="569" y="438"/>
                </a:lnTo>
                <a:lnTo>
                  <a:pt x="573" y="433"/>
                </a:lnTo>
                <a:lnTo>
                  <a:pt x="578" y="431"/>
                </a:lnTo>
                <a:lnTo>
                  <a:pt x="578" y="431"/>
                </a:lnTo>
                <a:lnTo>
                  <a:pt x="597" y="410"/>
                </a:lnTo>
                <a:lnTo>
                  <a:pt x="613" y="396"/>
                </a:lnTo>
                <a:lnTo>
                  <a:pt x="627" y="384"/>
                </a:lnTo>
                <a:lnTo>
                  <a:pt x="641" y="373"/>
                </a:lnTo>
                <a:lnTo>
                  <a:pt x="641" y="373"/>
                </a:lnTo>
                <a:lnTo>
                  <a:pt x="655" y="370"/>
                </a:lnTo>
                <a:lnTo>
                  <a:pt x="657" y="368"/>
                </a:lnTo>
                <a:lnTo>
                  <a:pt x="659" y="366"/>
                </a:lnTo>
                <a:lnTo>
                  <a:pt x="659" y="366"/>
                </a:lnTo>
                <a:lnTo>
                  <a:pt x="666" y="363"/>
                </a:lnTo>
                <a:lnTo>
                  <a:pt x="676" y="359"/>
                </a:lnTo>
                <a:lnTo>
                  <a:pt x="683" y="356"/>
                </a:lnTo>
                <a:lnTo>
                  <a:pt x="690" y="354"/>
                </a:lnTo>
                <a:lnTo>
                  <a:pt x="690" y="354"/>
                </a:lnTo>
                <a:lnTo>
                  <a:pt x="694" y="354"/>
                </a:lnTo>
                <a:lnTo>
                  <a:pt x="704" y="352"/>
                </a:lnTo>
                <a:lnTo>
                  <a:pt x="704" y="352"/>
                </a:lnTo>
                <a:lnTo>
                  <a:pt x="706" y="349"/>
                </a:lnTo>
                <a:lnTo>
                  <a:pt x="711" y="347"/>
                </a:lnTo>
                <a:lnTo>
                  <a:pt x="718" y="342"/>
                </a:lnTo>
                <a:lnTo>
                  <a:pt x="727" y="335"/>
                </a:lnTo>
                <a:lnTo>
                  <a:pt x="732" y="333"/>
                </a:lnTo>
                <a:lnTo>
                  <a:pt x="739" y="333"/>
                </a:lnTo>
                <a:lnTo>
                  <a:pt x="739" y="333"/>
                </a:lnTo>
                <a:lnTo>
                  <a:pt x="739" y="319"/>
                </a:lnTo>
                <a:lnTo>
                  <a:pt x="739" y="252"/>
                </a:lnTo>
                <a:lnTo>
                  <a:pt x="739" y="252"/>
                </a:lnTo>
                <a:lnTo>
                  <a:pt x="736" y="245"/>
                </a:lnTo>
                <a:lnTo>
                  <a:pt x="732" y="235"/>
                </a:lnTo>
                <a:lnTo>
                  <a:pt x="725" y="228"/>
                </a:lnTo>
                <a:lnTo>
                  <a:pt x="720" y="226"/>
                </a:lnTo>
                <a:lnTo>
                  <a:pt x="715" y="226"/>
                </a:lnTo>
                <a:lnTo>
                  <a:pt x="715" y="226"/>
                </a:lnTo>
                <a:lnTo>
                  <a:pt x="704" y="226"/>
                </a:lnTo>
                <a:lnTo>
                  <a:pt x="690" y="238"/>
                </a:lnTo>
                <a:lnTo>
                  <a:pt x="690" y="219"/>
                </a:lnTo>
                <a:lnTo>
                  <a:pt x="690" y="219"/>
                </a:lnTo>
                <a:lnTo>
                  <a:pt x="687" y="214"/>
                </a:lnTo>
                <a:lnTo>
                  <a:pt x="683" y="210"/>
                </a:lnTo>
                <a:lnTo>
                  <a:pt x="678" y="200"/>
                </a:lnTo>
                <a:lnTo>
                  <a:pt x="676" y="189"/>
                </a:lnTo>
                <a:lnTo>
                  <a:pt x="671" y="179"/>
                </a:lnTo>
                <a:lnTo>
                  <a:pt x="671" y="179"/>
                </a:lnTo>
                <a:lnTo>
                  <a:pt x="645" y="177"/>
                </a:lnTo>
                <a:lnTo>
                  <a:pt x="622" y="175"/>
                </a:lnTo>
                <a:lnTo>
                  <a:pt x="599" y="168"/>
                </a:lnTo>
                <a:lnTo>
                  <a:pt x="576" y="163"/>
                </a:lnTo>
                <a:lnTo>
                  <a:pt x="534" y="149"/>
                </a:lnTo>
                <a:lnTo>
                  <a:pt x="496" y="138"/>
                </a:lnTo>
                <a:lnTo>
                  <a:pt x="496" y="138"/>
                </a:lnTo>
                <a:lnTo>
                  <a:pt x="489" y="131"/>
                </a:lnTo>
                <a:lnTo>
                  <a:pt x="480" y="126"/>
                </a:lnTo>
                <a:lnTo>
                  <a:pt x="473" y="119"/>
                </a:lnTo>
                <a:lnTo>
                  <a:pt x="466" y="112"/>
                </a:lnTo>
                <a:lnTo>
                  <a:pt x="466" y="112"/>
                </a:lnTo>
                <a:lnTo>
                  <a:pt x="459" y="110"/>
                </a:lnTo>
                <a:lnTo>
                  <a:pt x="452" y="110"/>
                </a:lnTo>
                <a:lnTo>
                  <a:pt x="445" y="105"/>
                </a:lnTo>
                <a:lnTo>
                  <a:pt x="438" y="98"/>
                </a:lnTo>
                <a:lnTo>
                  <a:pt x="438" y="98"/>
                </a:lnTo>
                <a:lnTo>
                  <a:pt x="406" y="75"/>
                </a:lnTo>
                <a:lnTo>
                  <a:pt x="375" y="51"/>
                </a:lnTo>
                <a:lnTo>
                  <a:pt x="347" y="26"/>
                </a:lnTo>
                <a:lnTo>
                  <a:pt x="322" y="0"/>
                </a:lnTo>
                <a:lnTo>
                  <a:pt x="322" y="0"/>
                </a:lnTo>
                <a:lnTo>
                  <a:pt x="315" y="9"/>
                </a:lnTo>
                <a:lnTo>
                  <a:pt x="305" y="16"/>
                </a:lnTo>
                <a:lnTo>
                  <a:pt x="289" y="30"/>
                </a:lnTo>
                <a:lnTo>
                  <a:pt x="266" y="44"/>
                </a:lnTo>
                <a:lnTo>
                  <a:pt x="240" y="58"/>
                </a:lnTo>
                <a:lnTo>
                  <a:pt x="240" y="58"/>
                </a:lnTo>
                <a:lnTo>
                  <a:pt x="224" y="63"/>
                </a:lnTo>
                <a:lnTo>
                  <a:pt x="208" y="70"/>
                </a:lnTo>
                <a:lnTo>
                  <a:pt x="191" y="82"/>
                </a:lnTo>
                <a:lnTo>
                  <a:pt x="175" y="96"/>
                </a:lnTo>
                <a:lnTo>
                  <a:pt x="159" y="110"/>
                </a:lnTo>
                <a:lnTo>
                  <a:pt x="145" y="126"/>
                </a:lnTo>
                <a:lnTo>
                  <a:pt x="119" y="163"/>
                </a:lnTo>
                <a:lnTo>
                  <a:pt x="119" y="163"/>
                </a:lnTo>
                <a:lnTo>
                  <a:pt x="114" y="163"/>
                </a:lnTo>
                <a:lnTo>
                  <a:pt x="112" y="165"/>
                </a:lnTo>
                <a:lnTo>
                  <a:pt x="110" y="179"/>
                </a:lnTo>
                <a:lnTo>
                  <a:pt x="110" y="179"/>
                </a:lnTo>
                <a:lnTo>
                  <a:pt x="101" y="182"/>
                </a:lnTo>
                <a:lnTo>
                  <a:pt x="96" y="184"/>
                </a:lnTo>
                <a:lnTo>
                  <a:pt x="94" y="189"/>
                </a:lnTo>
                <a:lnTo>
                  <a:pt x="94" y="189"/>
                </a:lnTo>
                <a:lnTo>
                  <a:pt x="73" y="226"/>
                </a:lnTo>
                <a:lnTo>
                  <a:pt x="12" y="333"/>
                </a:lnTo>
                <a:lnTo>
                  <a:pt x="12" y="238"/>
                </a:lnTo>
                <a:lnTo>
                  <a:pt x="12" y="238"/>
                </a:lnTo>
                <a:lnTo>
                  <a:pt x="3" y="245"/>
                </a:lnTo>
                <a:lnTo>
                  <a:pt x="0" y="252"/>
                </a:lnTo>
                <a:lnTo>
                  <a:pt x="0" y="394"/>
                </a:lnTo>
                <a:lnTo>
                  <a:pt x="0" y="394"/>
                </a:lnTo>
                <a:lnTo>
                  <a:pt x="12" y="445"/>
                </a:lnTo>
                <a:lnTo>
                  <a:pt x="17" y="466"/>
                </a:lnTo>
                <a:lnTo>
                  <a:pt x="17" y="484"/>
                </a:lnTo>
                <a:lnTo>
                  <a:pt x="28" y="489"/>
                </a:lnTo>
                <a:lnTo>
                  <a:pt x="28" y="489"/>
                </a:lnTo>
                <a:lnTo>
                  <a:pt x="40" y="489"/>
                </a:lnTo>
                <a:lnTo>
                  <a:pt x="52" y="484"/>
                </a:lnTo>
                <a:lnTo>
                  <a:pt x="61" y="491"/>
                </a:lnTo>
                <a:lnTo>
                  <a:pt x="61" y="491"/>
                </a:lnTo>
                <a:lnTo>
                  <a:pt x="61" y="503"/>
                </a:lnTo>
                <a:lnTo>
                  <a:pt x="61" y="512"/>
                </a:lnTo>
                <a:lnTo>
                  <a:pt x="66" y="522"/>
                </a:lnTo>
                <a:lnTo>
                  <a:pt x="73" y="529"/>
                </a:lnTo>
                <a:lnTo>
                  <a:pt x="73" y="529"/>
                </a:lnTo>
                <a:lnTo>
                  <a:pt x="73" y="545"/>
                </a:lnTo>
                <a:lnTo>
                  <a:pt x="73" y="545"/>
                </a:lnTo>
                <a:lnTo>
                  <a:pt x="73" y="552"/>
                </a:lnTo>
                <a:lnTo>
                  <a:pt x="75" y="554"/>
                </a:lnTo>
                <a:lnTo>
                  <a:pt x="77" y="559"/>
                </a:lnTo>
                <a:lnTo>
                  <a:pt x="77" y="564"/>
                </a:lnTo>
                <a:lnTo>
                  <a:pt x="77" y="564"/>
                </a:lnTo>
                <a:lnTo>
                  <a:pt x="77" y="564"/>
                </a:lnTo>
                <a:lnTo>
                  <a:pt x="77" y="571"/>
                </a:lnTo>
                <a:lnTo>
                  <a:pt x="80" y="575"/>
                </a:lnTo>
                <a:lnTo>
                  <a:pt x="82" y="578"/>
                </a:lnTo>
                <a:lnTo>
                  <a:pt x="89" y="582"/>
                </a:lnTo>
                <a:lnTo>
                  <a:pt x="89" y="582"/>
                </a:lnTo>
                <a:lnTo>
                  <a:pt x="89" y="601"/>
                </a:lnTo>
                <a:lnTo>
                  <a:pt x="89" y="601"/>
                </a:lnTo>
                <a:lnTo>
                  <a:pt x="101" y="624"/>
                </a:lnTo>
                <a:lnTo>
                  <a:pt x="114" y="647"/>
                </a:lnTo>
                <a:lnTo>
                  <a:pt x="131" y="671"/>
                </a:lnTo>
                <a:lnTo>
                  <a:pt x="140" y="682"/>
                </a:lnTo>
                <a:lnTo>
                  <a:pt x="149" y="692"/>
                </a:lnTo>
                <a:lnTo>
                  <a:pt x="149" y="692"/>
                </a:lnTo>
                <a:lnTo>
                  <a:pt x="152" y="703"/>
                </a:lnTo>
                <a:lnTo>
                  <a:pt x="152" y="708"/>
                </a:lnTo>
                <a:lnTo>
                  <a:pt x="152" y="708"/>
                </a:lnTo>
                <a:lnTo>
                  <a:pt x="163" y="715"/>
                </a:lnTo>
                <a:lnTo>
                  <a:pt x="163" y="717"/>
                </a:lnTo>
                <a:lnTo>
                  <a:pt x="163" y="722"/>
                </a:lnTo>
                <a:lnTo>
                  <a:pt x="163" y="722"/>
                </a:lnTo>
                <a:lnTo>
                  <a:pt x="182" y="743"/>
                </a:lnTo>
                <a:lnTo>
                  <a:pt x="203" y="759"/>
                </a:lnTo>
                <a:lnTo>
                  <a:pt x="224" y="773"/>
                </a:lnTo>
                <a:lnTo>
                  <a:pt x="247" y="787"/>
                </a:lnTo>
                <a:lnTo>
                  <a:pt x="271" y="796"/>
                </a:lnTo>
                <a:lnTo>
                  <a:pt x="294" y="806"/>
                </a:lnTo>
                <a:lnTo>
                  <a:pt x="317" y="813"/>
                </a:lnTo>
                <a:lnTo>
                  <a:pt x="340" y="820"/>
                </a:lnTo>
                <a:lnTo>
                  <a:pt x="340" y="820"/>
                </a:lnTo>
                <a:lnTo>
                  <a:pt x="352" y="827"/>
                </a:lnTo>
                <a:lnTo>
                  <a:pt x="357" y="827"/>
                </a:lnTo>
                <a:lnTo>
                  <a:pt x="357" y="827"/>
                </a:lnTo>
                <a:lnTo>
                  <a:pt x="366" y="827"/>
                </a:lnTo>
                <a:lnTo>
                  <a:pt x="366" y="827"/>
                </a:lnTo>
                <a:lnTo>
                  <a:pt x="378" y="827"/>
                </a:lnTo>
                <a:lnTo>
                  <a:pt x="378" y="827"/>
                </a:lnTo>
                <a:lnTo>
                  <a:pt x="394" y="824"/>
                </a:lnTo>
                <a:lnTo>
                  <a:pt x="413" y="822"/>
                </a:lnTo>
                <a:lnTo>
                  <a:pt x="431" y="815"/>
                </a:lnTo>
                <a:lnTo>
                  <a:pt x="450" y="808"/>
                </a:lnTo>
                <a:lnTo>
                  <a:pt x="450" y="731"/>
                </a:lnTo>
                <a:lnTo>
                  <a:pt x="450" y="731"/>
                </a:lnTo>
                <a:lnTo>
                  <a:pt x="450" y="722"/>
                </a:lnTo>
                <a:lnTo>
                  <a:pt x="452" y="713"/>
                </a:lnTo>
                <a:lnTo>
                  <a:pt x="457" y="703"/>
                </a:lnTo>
                <a:lnTo>
                  <a:pt x="461" y="696"/>
                </a:lnTo>
                <a:lnTo>
                  <a:pt x="475" y="685"/>
                </a:lnTo>
                <a:lnTo>
                  <a:pt x="496" y="673"/>
                </a:lnTo>
                <a:lnTo>
                  <a:pt x="496" y="668"/>
                </a:lnTo>
                <a:lnTo>
                  <a:pt x="496" y="668"/>
                </a:lnTo>
                <a:lnTo>
                  <a:pt x="499" y="622"/>
                </a:lnTo>
                <a:lnTo>
                  <a:pt x="506" y="578"/>
                </a:lnTo>
                <a:lnTo>
                  <a:pt x="517" y="533"/>
                </a:lnTo>
                <a:lnTo>
                  <a:pt x="534" y="491"/>
                </a:lnTo>
                <a:lnTo>
                  <a:pt x="534" y="491"/>
                </a:lnTo>
                <a:lnTo>
                  <a:pt x="541" y="484"/>
                </a:lnTo>
                <a:lnTo>
                  <a:pt x="548" y="470"/>
                </a:lnTo>
                <a:lnTo>
                  <a:pt x="555" y="457"/>
                </a:lnTo>
                <a:lnTo>
                  <a:pt x="566" y="443"/>
                </a:lnTo>
                <a:lnTo>
                  <a:pt x="566" y="443"/>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2"/>
          <p:cNvSpPr>
            <a:spLocks/>
          </p:cNvSpPr>
          <p:nvPr/>
        </p:nvSpPr>
        <p:spPr bwMode="auto">
          <a:xfrm>
            <a:off x="2351088" y="4595813"/>
            <a:ext cx="1190625" cy="1301750"/>
          </a:xfrm>
          <a:custGeom>
            <a:avLst/>
            <a:gdLst>
              <a:gd name="T0" fmla="*/ 601 w 750"/>
              <a:gd name="T1" fmla="*/ 685 h 820"/>
              <a:gd name="T2" fmla="*/ 612 w 750"/>
              <a:gd name="T3" fmla="*/ 678 h 820"/>
              <a:gd name="T4" fmla="*/ 619 w 750"/>
              <a:gd name="T5" fmla="*/ 664 h 820"/>
              <a:gd name="T6" fmla="*/ 657 w 750"/>
              <a:gd name="T7" fmla="*/ 587 h 820"/>
              <a:gd name="T8" fmla="*/ 687 w 750"/>
              <a:gd name="T9" fmla="*/ 475 h 820"/>
              <a:gd name="T10" fmla="*/ 710 w 750"/>
              <a:gd name="T11" fmla="*/ 487 h 820"/>
              <a:gd name="T12" fmla="*/ 731 w 750"/>
              <a:gd name="T13" fmla="*/ 487 h 820"/>
              <a:gd name="T14" fmla="*/ 750 w 750"/>
              <a:gd name="T15" fmla="*/ 456 h 820"/>
              <a:gd name="T16" fmla="*/ 750 w 750"/>
              <a:gd name="T17" fmla="*/ 300 h 820"/>
              <a:gd name="T18" fmla="*/ 750 w 750"/>
              <a:gd name="T19" fmla="*/ 242 h 820"/>
              <a:gd name="T20" fmla="*/ 738 w 750"/>
              <a:gd name="T21" fmla="*/ 238 h 820"/>
              <a:gd name="T22" fmla="*/ 731 w 750"/>
              <a:gd name="T23" fmla="*/ 233 h 820"/>
              <a:gd name="T24" fmla="*/ 722 w 750"/>
              <a:gd name="T25" fmla="*/ 226 h 820"/>
              <a:gd name="T26" fmla="*/ 696 w 750"/>
              <a:gd name="T27" fmla="*/ 233 h 820"/>
              <a:gd name="T28" fmla="*/ 687 w 750"/>
              <a:gd name="T29" fmla="*/ 214 h 820"/>
              <a:gd name="T30" fmla="*/ 680 w 750"/>
              <a:gd name="T31" fmla="*/ 184 h 820"/>
              <a:gd name="T32" fmla="*/ 671 w 750"/>
              <a:gd name="T33" fmla="*/ 172 h 820"/>
              <a:gd name="T34" fmla="*/ 636 w 750"/>
              <a:gd name="T35" fmla="*/ 172 h 820"/>
              <a:gd name="T36" fmla="*/ 612 w 750"/>
              <a:gd name="T37" fmla="*/ 170 h 820"/>
              <a:gd name="T38" fmla="*/ 589 w 750"/>
              <a:gd name="T39" fmla="*/ 163 h 820"/>
              <a:gd name="T40" fmla="*/ 568 w 750"/>
              <a:gd name="T41" fmla="*/ 154 h 820"/>
              <a:gd name="T42" fmla="*/ 538 w 750"/>
              <a:gd name="T43" fmla="*/ 149 h 820"/>
              <a:gd name="T44" fmla="*/ 524 w 750"/>
              <a:gd name="T45" fmla="*/ 142 h 820"/>
              <a:gd name="T46" fmla="*/ 461 w 750"/>
              <a:gd name="T47" fmla="*/ 109 h 820"/>
              <a:gd name="T48" fmla="*/ 349 w 750"/>
              <a:gd name="T49" fmla="*/ 21 h 820"/>
              <a:gd name="T50" fmla="*/ 324 w 750"/>
              <a:gd name="T51" fmla="*/ 0 h 820"/>
              <a:gd name="T52" fmla="*/ 319 w 750"/>
              <a:gd name="T53" fmla="*/ 7 h 820"/>
              <a:gd name="T54" fmla="*/ 307 w 750"/>
              <a:gd name="T55" fmla="*/ 16 h 820"/>
              <a:gd name="T56" fmla="*/ 282 w 750"/>
              <a:gd name="T57" fmla="*/ 35 h 820"/>
              <a:gd name="T58" fmla="*/ 266 w 750"/>
              <a:gd name="T59" fmla="*/ 35 h 820"/>
              <a:gd name="T60" fmla="*/ 247 w 750"/>
              <a:gd name="T61" fmla="*/ 49 h 820"/>
              <a:gd name="T62" fmla="*/ 226 w 750"/>
              <a:gd name="T63" fmla="*/ 56 h 820"/>
              <a:gd name="T64" fmla="*/ 179 w 750"/>
              <a:gd name="T65" fmla="*/ 89 h 820"/>
              <a:gd name="T66" fmla="*/ 109 w 750"/>
              <a:gd name="T67" fmla="*/ 179 h 820"/>
              <a:gd name="T68" fmla="*/ 82 w 750"/>
              <a:gd name="T69" fmla="*/ 233 h 820"/>
              <a:gd name="T70" fmla="*/ 12 w 750"/>
              <a:gd name="T71" fmla="*/ 233 h 820"/>
              <a:gd name="T72" fmla="*/ 2 w 750"/>
              <a:gd name="T73" fmla="*/ 245 h 820"/>
              <a:gd name="T74" fmla="*/ 0 w 750"/>
              <a:gd name="T75" fmla="*/ 394 h 820"/>
              <a:gd name="T76" fmla="*/ 0 w 750"/>
              <a:gd name="T77" fmla="*/ 456 h 820"/>
              <a:gd name="T78" fmla="*/ 21 w 750"/>
              <a:gd name="T79" fmla="*/ 484 h 820"/>
              <a:gd name="T80" fmla="*/ 49 w 750"/>
              <a:gd name="T81" fmla="*/ 487 h 820"/>
              <a:gd name="T82" fmla="*/ 61 w 750"/>
              <a:gd name="T83" fmla="*/ 496 h 820"/>
              <a:gd name="T84" fmla="*/ 93 w 750"/>
              <a:gd name="T85" fmla="*/ 594 h 820"/>
              <a:gd name="T86" fmla="*/ 96 w 750"/>
              <a:gd name="T87" fmla="*/ 605 h 820"/>
              <a:gd name="T88" fmla="*/ 105 w 750"/>
              <a:gd name="T89" fmla="*/ 610 h 820"/>
              <a:gd name="T90" fmla="*/ 112 w 750"/>
              <a:gd name="T91" fmla="*/ 629 h 820"/>
              <a:gd name="T92" fmla="*/ 114 w 750"/>
              <a:gd name="T93" fmla="*/ 643 h 820"/>
              <a:gd name="T94" fmla="*/ 119 w 750"/>
              <a:gd name="T95" fmla="*/ 657 h 820"/>
              <a:gd name="T96" fmla="*/ 130 w 750"/>
              <a:gd name="T97" fmla="*/ 666 h 820"/>
              <a:gd name="T98" fmla="*/ 158 w 750"/>
              <a:gd name="T99" fmla="*/ 703 h 820"/>
              <a:gd name="T100" fmla="*/ 245 w 750"/>
              <a:gd name="T101" fmla="*/ 780 h 820"/>
              <a:gd name="T102" fmla="*/ 340 w 750"/>
              <a:gd name="T103" fmla="*/ 817 h 820"/>
              <a:gd name="T104" fmla="*/ 405 w 750"/>
              <a:gd name="T105" fmla="*/ 817 h 820"/>
              <a:gd name="T106" fmla="*/ 496 w 750"/>
              <a:gd name="T107" fmla="*/ 787 h 820"/>
              <a:gd name="T108" fmla="*/ 571 w 750"/>
              <a:gd name="T109" fmla="*/ 724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50" h="820">
                <a:moveTo>
                  <a:pt x="594" y="696"/>
                </a:moveTo>
                <a:lnTo>
                  <a:pt x="594" y="696"/>
                </a:lnTo>
                <a:lnTo>
                  <a:pt x="601" y="685"/>
                </a:lnTo>
                <a:lnTo>
                  <a:pt x="606" y="680"/>
                </a:lnTo>
                <a:lnTo>
                  <a:pt x="612" y="678"/>
                </a:lnTo>
                <a:lnTo>
                  <a:pt x="612" y="678"/>
                </a:lnTo>
                <a:lnTo>
                  <a:pt x="612" y="673"/>
                </a:lnTo>
                <a:lnTo>
                  <a:pt x="615" y="668"/>
                </a:lnTo>
                <a:lnTo>
                  <a:pt x="619" y="664"/>
                </a:lnTo>
                <a:lnTo>
                  <a:pt x="619" y="664"/>
                </a:lnTo>
                <a:lnTo>
                  <a:pt x="638" y="629"/>
                </a:lnTo>
                <a:lnTo>
                  <a:pt x="657" y="587"/>
                </a:lnTo>
                <a:lnTo>
                  <a:pt x="673" y="543"/>
                </a:lnTo>
                <a:lnTo>
                  <a:pt x="687" y="496"/>
                </a:lnTo>
                <a:lnTo>
                  <a:pt x="687" y="475"/>
                </a:lnTo>
                <a:lnTo>
                  <a:pt x="703" y="487"/>
                </a:lnTo>
                <a:lnTo>
                  <a:pt x="703" y="487"/>
                </a:lnTo>
                <a:lnTo>
                  <a:pt x="710" y="487"/>
                </a:lnTo>
                <a:lnTo>
                  <a:pt x="722" y="487"/>
                </a:lnTo>
                <a:lnTo>
                  <a:pt x="731" y="487"/>
                </a:lnTo>
                <a:lnTo>
                  <a:pt x="731" y="487"/>
                </a:lnTo>
                <a:lnTo>
                  <a:pt x="743" y="470"/>
                </a:lnTo>
                <a:lnTo>
                  <a:pt x="748" y="463"/>
                </a:lnTo>
                <a:lnTo>
                  <a:pt x="750" y="456"/>
                </a:lnTo>
                <a:lnTo>
                  <a:pt x="750" y="342"/>
                </a:lnTo>
                <a:lnTo>
                  <a:pt x="750" y="326"/>
                </a:lnTo>
                <a:lnTo>
                  <a:pt x="750" y="300"/>
                </a:lnTo>
                <a:lnTo>
                  <a:pt x="750" y="249"/>
                </a:lnTo>
                <a:lnTo>
                  <a:pt x="750" y="249"/>
                </a:lnTo>
                <a:lnTo>
                  <a:pt x="750" y="242"/>
                </a:lnTo>
                <a:lnTo>
                  <a:pt x="750" y="242"/>
                </a:lnTo>
                <a:lnTo>
                  <a:pt x="743" y="240"/>
                </a:lnTo>
                <a:lnTo>
                  <a:pt x="738" y="238"/>
                </a:lnTo>
                <a:lnTo>
                  <a:pt x="736" y="233"/>
                </a:lnTo>
                <a:lnTo>
                  <a:pt x="731" y="233"/>
                </a:lnTo>
                <a:lnTo>
                  <a:pt x="731" y="233"/>
                </a:lnTo>
                <a:lnTo>
                  <a:pt x="729" y="228"/>
                </a:lnTo>
                <a:lnTo>
                  <a:pt x="727" y="226"/>
                </a:lnTo>
                <a:lnTo>
                  <a:pt x="722" y="226"/>
                </a:lnTo>
                <a:lnTo>
                  <a:pt x="722" y="226"/>
                </a:lnTo>
                <a:lnTo>
                  <a:pt x="710" y="226"/>
                </a:lnTo>
                <a:lnTo>
                  <a:pt x="696" y="233"/>
                </a:lnTo>
                <a:lnTo>
                  <a:pt x="687" y="233"/>
                </a:lnTo>
                <a:lnTo>
                  <a:pt x="687" y="214"/>
                </a:lnTo>
                <a:lnTo>
                  <a:pt x="687" y="214"/>
                </a:lnTo>
                <a:lnTo>
                  <a:pt x="685" y="203"/>
                </a:lnTo>
                <a:lnTo>
                  <a:pt x="682" y="193"/>
                </a:lnTo>
                <a:lnTo>
                  <a:pt x="680" y="184"/>
                </a:lnTo>
                <a:lnTo>
                  <a:pt x="678" y="172"/>
                </a:lnTo>
                <a:lnTo>
                  <a:pt x="671" y="172"/>
                </a:lnTo>
                <a:lnTo>
                  <a:pt x="671" y="172"/>
                </a:lnTo>
                <a:lnTo>
                  <a:pt x="657" y="172"/>
                </a:lnTo>
                <a:lnTo>
                  <a:pt x="657" y="172"/>
                </a:lnTo>
                <a:lnTo>
                  <a:pt x="636" y="172"/>
                </a:lnTo>
                <a:lnTo>
                  <a:pt x="636" y="172"/>
                </a:lnTo>
                <a:lnTo>
                  <a:pt x="612" y="170"/>
                </a:lnTo>
                <a:lnTo>
                  <a:pt x="612" y="170"/>
                </a:lnTo>
                <a:lnTo>
                  <a:pt x="603" y="170"/>
                </a:lnTo>
                <a:lnTo>
                  <a:pt x="596" y="168"/>
                </a:lnTo>
                <a:lnTo>
                  <a:pt x="589" y="163"/>
                </a:lnTo>
                <a:lnTo>
                  <a:pt x="582" y="154"/>
                </a:lnTo>
                <a:lnTo>
                  <a:pt x="582" y="154"/>
                </a:lnTo>
                <a:lnTo>
                  <a:pt x="568" y="154"/>
                </a:lnTo>
                <a:lnTo>
                  <a:pt x="568" y="154"/>
                </a:lnTo>
                <a:lnTo>
                  <a:pt x="552" y="151"/>
                </a:lnTo>
                <a:lnTo>
                  <a:pt x="538" y="149"/>
                </a:lnTo>
                <a:lnTo>
                  <a:pt x="538" y="149"/>
                </a:lnTo>
                <a:lnTo>
                  <a:pt x="531" y="144"/>
                </a:lnTo>
                <a:lnTo>
                  <a:pt x="524" y="142"/>
                </a:lnTo>
                <a:lnTo>
                  <a:pt x="508" y="140"/>
                </a:lnTo>
                <a:lnTo>
                  <a:pt x="508" y="140"/>
                </a:lnTo>
                <a:lnTo>
                  <a:pt x="461" y="109"/>
                </a:lnTo>
                <a:lnTo>
                  <a:pt x="419" y="77"/>
                </a:lnTo>
                <a:lnTo>
                  <a:pt x="349" y="21"/>
                </a:lnTo>
                <a:lnTo>
                  <a:pt x="349" y="21"/>
                </a:lnTo>
                <a:lnTo>
                  <a:pt x="338" y="9"/>
                </a:lnTo>
                <a:lnTo>
                  <a:pt x="331" y="5"/>
                </a:lnTo>
                <a:lnTo>
                  <a:pt x="324" y="0"/>
                </a:lnTo>
                <a:lnTo>
                  <a:pt x="324" y="5"/>
                </a:lnTo>
                <a:lnTo>
                  <a:pt x="324" y="5"/>
                </a:lnTo>
                <a:lnTo>
                  <a:pt x="319" y="7"/>
                </a:lnTo>
                <a:lnTo>
                  <a:pt x="317" y="9"/>
                </a:lnTo>
                <a:lnTo>
                  <a:pt x="314" y="14"/>
                </a:lnTo>
                <a:lnTo>
                  <a:pt x="307" y="16"/>
                </a:lnTo>
                <a:lnTo>
                  <a:pt x="307" y="16"/>
                </a:lnTo>
                <a:lnTo>
                  <a:pt x="296" y="26"/>
                </a:lnTo>
                <a:lnTo>
                  <a:pt x="282" y="35"/>
                </a:lnTo>
                <a:lnTo>
                  <a:pt x="282" y="35"/>
                </a:lnTo>
                <a:lnTo>
                  <a:pt x="266" y="35"/>
                </a:lnTo>
                <a:lnTo>
                  <a:pt x="266" y="35"/>
                </a:lnTo>
                <a:lnTo>
                  <a:pt x="263" y="42"/>
                </a:lnTo>
                <a:lnTo>
                  <a:pt x="259" y="44"/>
                </a:lnTo>
                <a:lnTo>
                  <a:pt x="247" y="49"/>
                </a:lnTo>
                <a:lnTo>
                  <a:pt x="242" y="49"/>
                </a:lnTo>
                <a:lnTo>
                  <a:pt x="242" y="49"/>
                </a:lnTo>
                <a:lnTo>
                  <a:pt x="226" y="56"/>
                </a:lnTo>
                <a:lnTo>
                  <a:pt x="210" y="65"/>
                </a:lnTo>
                <a:lnTo>
                  <a:pt x="196" y="77"/>
                </a:lnTo>
                <a:lnTo>
                  <a:pt x="179" y="89"/>
                </a:lnTo>
                <a:lnTo>
                  <a:pt x="151" y="119"/>
                </a:lnTo>
                <a:lnTo>
                  <a:pt x="128" y="149"/>
                </a:lnTo>
                <a:lnTo>
                  <a:pt x="109" y="179"/>
                </a:lnTo>
                <a:lnTo>
                  <a:pt x="93" y="205"/>
                </a:lnTo>
                <a:lnTo>
                  <a:pt x="84" y="224"/>
                </a:lnTo>
                <a:lnTo>
                  <a:pt x="82" y="233"/>
                </a:lnTo>
                <a:lnTo>
                  <a:pt x="21" y="335"/>
                </a:lnTo>
                <a:lnTo>
                  <a:pt x="12" y="233"/>
                </a:lnTo>
                <a:lnTo>
                  <a:pt x="12" y="233"/>
                </a:lnTo>
                <a:lnTo>
                  <a:pt x="9" y="238"/>
                </a:lnTo>
                <a:lnTo>
                  <a:pt x="7" y="242"/>
                </a:lnTo>
                <a:lnTo>
                  <a:pt x="2" y="245"/>
                </a:lnTo>
                <a:lnTo>
                  <a:pt x="0" y="249"/>
                </a:lnTo>
                <a:lnTo>
                  <a:pt x="0" y="375"/>
                </a:lnTo>
                <a:lnTo>
                  <a:pt x="0" y="394"/>
                </a:lnTo>
                <a:lnTo>
                  <a:pt x="0" y="414"/>
                </a:lnTo>
                <a:lnTo>
                  <a:pt x="0" y="456"/>
                </a:lnTo>
                <a:lnTo>
                  <a:pt x="0" y="456"/>
                </a:lnTo>
                <a:lnTo>
                  <a:pt x="5" y="466"/>
                </a:lnTo>
                <a:lnTo>
                  <a:pt x="12" y="477"/>
                </a:lnTo>
                <a:lnTo>
                  <a:pt x="21" y="484"/>
                </a:lnTo>
                <a:lnTo>
                  <a:pt x="30" y="487"/>
                </a:lnTo>
                <a:lnTo>
                  <a:pt x="30" y="487"/>
                </a:lnTo>
                <a:lnTo>
                  <a:pt x="49" y="487"/>
                </a:lnTo>
                <a:lnTo>
                  <a:pt x="61" y="475"/>
                </a:lnTo>
                <a:lnTo>
                  <a:pt x="61" y="496"/>
                </a:lnTo>
                <a:lnTo>
                  <a:pt x="61" y="496"/>
                </a:lnTo>
                <a:lnTo>
                  <a:pt x="77" y="550"/>
                </a:lnTo>
                <a:lnTo>
                  <a:pt x="84" y="573"/>
                </a:lnTo>
                <a:lnTo>
                  <a:pt x="93" y="594"/>
                </a:lnTo>
                <a:lnTo>
                  <a:pt x="93" y="594"/>
                </a:lnTo>
                <a:lnTo>
                  <a:pt x="93" y="601"/>
                </a:lnTo>
                <a:lnTo>
                  <a:pt x="96" y="605"/>
                </a:lnTo>
                <a:lnTo>
                  <a:pt x="100" y="608"/>
                </a:lnTo>
                <a:lnTo>
                  <a:pt x="105" y="610"/>
                </a:lnTo>
                <a:lnTo>
                  <a:pt x="105" y="610"/>
                </a:lnTo>
                <a:lnTo>
                  <a:pt x="107" y="624"/>
                </a:lnTo>
                <a:lnTo>
                  <a:pt x="109" y="626"/>
                </a:lnTo>
                <a:lnTo>
                  <a:pt x="112" y="629"/>
                </a:lnTo>
                <a:lnTo>
                  <a:pt x="112" y="638"/>
                </a:lnTo>
                <a:lnTo>
                  <a:pt x="112" y="638"/>
                </a:lnTo>
                <a:lnTo>
                  <a:pt x="114" y="643"/>
                </a:lnTo>
                <a:lnTo>
                  <a:pt x="116" y="645"/>
                </a:lnTo>
                <a:lnTo>
                  <a:pt x="119" y="650"/>
                </a:lnTo>
                <a:lnTo>
                  <a:pt x="119" y="657"/>
                </a:lnTo>
                <a:lnTo>
                  <a:pt x="119" y="657"/>
                </a:lnTo>
                <a:lnTo>
                  <a:pt x="128" y="661"/>
                </a:lnTo>
                <a:lnTo>
                  <a:pt x="130" y="666"/>
                </a:lnTo>
                <a:lnTo>
                  <a:pt x="133" y="668"/>
                </a:lnTo>
                <a:lnTo>
                  <a:pt x="133" y="668"/>
                </a:lnTo>
                <a:lnTo>
                  <a:pt x="158" y="703"/>
                </a:lnTo>
                <a:lnTo>
                  <a:pt x="186" y="733"/>
                </a:lnTo>
                <a:lnTo>
                  <a:pt x="214" y="759"/>
                </a:lnTo>
                <a:lnTo>
                  <a:pt x="245" y="780"/>
                </a:lnTo>
                <a:lnTo>
                  <a:pt x="275" y="799"/>
                </a:lnTo>
                <a:lnTo>
                  <a:pt x="307" y="810"/>
                </a:lnTo>
                <a:lnTo>
                  <a:pt x="340" y="817"/>
                </a:lnTo>
                <a:lnTo>
                  <a:pt x="375" y="820"/>
                </a:lnTo>
                <a:lnTo>
                  <a:pt x="375" y="820"/>
                </a:lnTo>
                <a:lnTo>
                  <a:pt x="405" y="817"/>
                </a:lnTo>
                <a:lnTo>
                  <a:pt x="436" y="813"/>
                </a:lnTo>
                <a:lnTo>
                  <a:pt x="466" y="801"/>
                </a:lnTo>
                <a:lnTo>
                  <a:pt x="496" y="787"/>
                </a:lnTo>
                <a:lnTo>
                  <a:pt x="522" y="768"/>
                </a:lnTo>
                <a:lnTo>
                  <a:pt x="547" y="747"/>
                </a:lnTo>
                <a:lnTo>
                  <a:pt x="571" y="724"/>
                </a:lnTo>
                <a:lnTo>
                  <a:pt x="594" y="696"/>
                </a:lnTo>
                <a:lnTo>
                  <a:pt x="594" y="69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3"/>
          <p:cNvSpPr>
            <a:spLocks/>
          </p:cNvSpPr>
          <p:nvPr/>
        </p:nvSpPr>
        <p:spPr bwMode="auto">
          <a:xfrm>
            <a:off x="2155825" y="5291138"/>
            <a:ext cx="342900" cy="358775"/>
          </a:xfrm>
          <a:custGeom>
            <a:avLst/>
            <a:gdLst>
              <a:gd name="T0" fmla="*/ 42 w 216"/>
              <a:gd name="T1" fmla="*/ 191 h 226"/>
              <a:gd name="T2" fmla="*/ 67 w 216"/>
              <a:gd name="T3" fmla="*/ 195 h 226"/>
              <a:gd name="T4" fmla="*/ 93 w 216"/>
              <a:gd name="T5" fmla="*/ 200 h 226"/>
              <a:gd name="T6" fmla="*/ 116 w 216"/>
              <a:gd name="T7" fmla="*/ 207 h 226"/>
              <a:gd name="T8" fmla="*/ 135 w 216"/>
              <a:gd name="T9" fmla="*/ 207 h 226"/>
              <a:gd name="T10" fmla="*/ 160 w 216"/>
              <a:gd name="T11" fmla="*/ 207 h 226"/>
              <a:gd name="T12" fmla="*/ 186 w 216"/>
              <a:gd name="T13" fmla="*/ 214 h 226"/>
              <a:gd name="T14" fmla="*/ 216 w 216"/>
              <a:gd name="T15" fmla="*/ 226 h 226"/>
              <a:gd name="T16" fmla="*/ 205 w 216"/>
              <a:gd name="T17" fmla="*/ 207 h 226"/>
              <a:gd name="T18" fmla="*/ 205 w 216"/>
              <a:gd name="T19" fmla="*/ 191 h 226"/>
              <a:gd name="T20" fmla="*/ 195 w 216"/>
              <a:gd name="T21" fmla="*/ 191 h 226"/>
              <a:gd name="T22" fmla="*/ 195 w 216"/>
              <a:gd name="T23" fmla="*/ 188 h 226"/>
              <a:gd name="T24" fmla="*/ 186 w 216"/>
              <a:gd name="T25" fmla="*/ 172 h 226"/>
              <a:gd name="T26" fmla="*/ 184 w 216"/>
              <a:gd name="T27" fmla="*/ 167 h 226"/>
              <a:gd name="T28" fmla="*/ 174 w 216"/>
              <a:gd name="T29" fmla="*/ 123 h 226"/>
              <a:gd name="T30" fmla="*/ 160 w 216"/>
              <a:gd name="T31" fmla="*/ 79 h 226"/>
              <a:gd name="T32" fmla="*/ 153 w 216"/>
              <a:gd name="T33" fmla="*/ 79 h 226"/>
              <a:gd name="T34" fmla="*/ 132 w 216"/>
              <a:gd name="T35" fmla="*/ 77 h 226"/>
              <a:gd name="T36" fmla="*/ 111 w 216"/>
              <a:gd name="T37" fmla="*/ 63 h 226"/>
              <a:gd name="T38" fmla="*/ 97 w 216"/>
              <a:gd name="T39" fmla="*/ 44 h 226"/>
              <a:gd name="T40" fmla="*/ 93 w 216"/>
              <a:gd name="T41" fmla="*/ 18 h 226"/>
              <a:gd name="T42" fmla="*/ 93 w 216"/>
              <a:gd name="T43" fmla="*/ 0 h 226"/>
              <a:gd name="T44" fmla="*/ 69 w 216"/>
              <a:gd name="T45" fmla="*/ 14 h 226"/>
              <a:gd name="T46" fmla="*/ 60 w 216"/>
              <a:gd name="T47" fmla="*/ 18 h 226"/>
              <a:gd name="T48" fmla="*/ 53 w 216"/>
              <a:gd name="T49" fmla="*/ 32 h 226"/>
              <a:gd name="T50" fmla="*/ 42 w 216"/>
              <a:gd name="T51" fmla="*/ 49 h 226"/>
              <a:gd name="T52" fmla="*/ 39 w 216"/>
              <a:gd name="T53" fmla="*/ 56 h 226"/>
              <a:gd name="T54" fmla="*/ 35 w 216"/>
              <a:gd name="T55" fmla="*/ 67 h 226"/>
              <a:gd name="T56" fmla="*/ 32 w 216"/>
              <a:gd name="T57" fmla="*/ 74 h 226"/>
              <a:gd name="T58" fmla="*/ 14 w 216"/>
              <a:gd name="T59" fmla="*/ 114 h 226"/>
              <a:gd name="T60" fmla="*/ 0 w 216"/>
              <a:gd name="T61" fmla="*/ 156 h 226"/>
              <a:gd name="T62" fmla="*/ 4 w 216"/>
              <a:gd name="T63" fmla="*/ 165 h 226"/>
              <a:gd name="T64" fmla="*/ 14 w 216"/>
              <a:gd name="T65" fmla="*/ 172 h 226"/>
              <a:gd name="T66" fmla="*/ 28 w 216"/>
              <a:gd name="T67" fmla="*/ 186 h 226"/>
              <a:gd name="T68" fmla="*/ 42 w 216"/>
              <a:gd name="T69" fmla="*/ 19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6" h="226">
                <a:moveTo>
                  <a:pt x="42" y="191"/>
                </a:moveTo>
                <a:lnTo>
                  <a:pt x="42" y="191"/>
                </a:lnTo>
                <a:lnTo>
                  <a:pt x="56" y="193"/>
                </a:lnTo>
                <a:lnTo>
                  <a:pt x="67" y="195"/>
                </a:lnTo>
                <a:lnTo>
                  <a:pt x="79" y="200"/>
                </a:lnTo>
                <a:lnTo>
                  <a:pt x="93" y="200"/>
                </a:lnTo>
                <a:lnTo>
                  <a:pt x="93" y="200"/>
                </a:lnTo>
                <a:lnTo>
                  <a:pt x="116" y="207"/>
                </a:lnTo>
                <a:lnTo>
                  <a:pt x="135" y="207"/>
                </a:lnTo>
                <a:lnTo>
                  <a:pt x="135" y="207"/>
                </a:lnTo>
                <a:lnTo>
                  <a:pt x="160" y="207"/>
                </a:lnTo>
                <a:lnTo>
                  <a:pt x="160" y="207"/>
                </a:lnTo>
                <a:lnTo>
                  <a:pt x="172" y="209"/>
                </a:lnTo>
                <a:lnTo>
                  <a:pt x="186" y="214"/>
                </a:lnTo>
                <a:lnTo>
                  <a:pt x="216" y="226"/>
                </a:lnTo>
                <a:lnTo>
                  <a:pt x="216" y="226"/>
                </a:lnTo>
                <a:lnTo>
                  <a:pt x="209" y="219"/>
                </a:lnTo>
                <a:lnTo>
                  <a:pt x="205" y="207"/>
                </a:lnTo>
                <a:lnTo>
                  <a:pt x="205" y="207"/>
                </a:lnTo>
                <a:lnTo>
                  <a:pt x="205" y="191"/>
                </a:lnTo>
                <a:lnTo>
                  <a:pt x="205" y="191"/>
                </a:lnTo>
                <a:lnTo>
                  <a:pt x="195" y="191"/>
                </a:lnTo>
                <a:lnTo>
                  <a:pt x="195" y="191"/>
                </a:lnTo>
                <a:lnTo>
                  <a:pt x="195" y="188"/>
                </a:lnTo>
                <a:lnTo>
                  <a:pt x="195" y="188"/>
                </a:lnTo>
                <a:lnTo>
                  <a:pt x="186" y="172"/>
                </a:lnTo>
                <a:lnTo>
                  <a:pt x="184" y="167"/>
                </a:lnTo>
                <a:lnTo>
                  <a:pt x="184" y="167"/>
                </a:lnTo>
                <a:lnTo>
                  <a:pt x="179" y="144"/>
                </a:lnTo>
                <a:lnTo>
                  <a:pt x="174" y="123"/>
                </a:lnTo>
                <a:lnTo>
                  <a:pt x="167" y="100"/>
                </a:lnTo>
                <a:lnTo>
                  <a:pt x="160" y="79"/>
                </a:lnTo>
                <a:lnTo>
                  <a:pt x="153" y="79"/>
                </a:lnTo>
                <a:lnTo>
                  <a:pt x="153" y="79"/>
                </a:lnTo>
                <a:lnTo>
                  <a:pt x="142" y="79"/>
                </a:lnTo>
                <a:lnTo>
                  <a:pt x="132" y="77"/>
                </a:lnTo>
                <a:lnTo>
                  <a:pt x="121" y="70"/>
                </a:lnTo>
                <a:lnTo>
                  <a:pt x="111" y="63"/>
                </a:lnTo>
                <a:lnTo>
                  <a:pt x="104" y="56"/>
                </a:lnTo>
                <a:lnTo>
                  <a:pt x="97" y="44"/>
                </a:lnTo>
                <a:lnTo>
                  <a:pt x="93" y="32"/>
                </a:lnTo>
                <a:lnTo>
                  <a:pt x="93" y="18"/>
                </a:lnTo>
                <a:lnTo>
                  <a:pt x="93" y="0"/>
                </a:lnTo>
                <a:lnTo>
                  <a:pt x="93" y="0"/>
                </a:lnTo>
                <a:lnTo>
                  <a:pt x="79" y="9"/>
                </a:lnTo>
                <a:lnTo>
                  <a:pt x="69" y="14"/>
                </a:lnTo>
                <a:lnTo>
                  <a:pt x="60" y="18"/>
                </a:lnTo>
                <a:lnTo>
                  <a:pt x="60" y="18"/>
                </a:lnTo>
                <a:lnTo>
                  <a:pt x="58" y="25"/>
                </a:lnTo>
                <a:lnTo>
                  <a:pt x="53" y="32"/>
                </a:lnTo>
                <a:lnTo>
                  <a:pt x="42" y="49"/>
                </a:lnTo>
                <a:lnTo>
                  <a:pt x="42" y="49"/>
                </a:lnTo>
                <a:lnTo>
                  <a:pt x="42" y="49"/>
                </a:lnTo>
                <a:lnTo>
                  <a:pt x="39" y="56"/>
                </a:lnTo>
                <a:lnTo>
                  <a:pt x="37" y="60"/>
                </a:lnTo>
                <a:lnTo>
                  <a:pt x="35" y="67"/>
                </a:lnTo>
                <a:lnTo>
                  <a:pt x="32" y="74"/>
                </a:lnTo>
                <a:lnTo>
                  <a:pt x="32" y="74"/>
                </a:lnTo>
                <a:lnTo>
                  <a:pt x="21" y="93"/>
                </a:lnTo>
                <a:lnTo>
                  <a:pt x="14" y="114"/>
                </a:lnTo>
                <a:lnTo>
                  <a:pt x="0" y="156"/>
                </a:lnTo>
                <a:lnTo>
                  <a:pt x="0" y="156"/>
                </a:lnTo>
                <a:lnTo>
                  <a:pt x="2" y="163"/>
                </a:lnTo>
                <a:lnTo>
                  <a:pt x="4" y="165"/>
                </a:lnTo>
                <a:lnTo>
                  <a:pt x="14" y="172"/>
                </a:lnTo>
                <a:lnTo>
                  <a:pt x="14" y="172"/>
                </a:lnTo>
                <a:lnTo>
                  <a:pt x="21" y="181"/>
                </a:lnTo>
                <a:lnTo>
                  <a:pt x="28" y="186"/>
                </a:lnTo>
                <a:lnTo>
                  <a:pt x="42" y="191"/>
                </a:lnTo>
                <a:lnTo>
                  <a:pt x="42" y="191"/>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5"/>
          <p:cNvSpPr>
            <a:spLocks/>
          </p:cNvSpPr>
          <p:nvPr/>
        </p:nvSpPr>
        <p:spPr bwMode="auto">
          <a:xfrm>
            <a:off x="1497013" y="2536825"/>
            <a:ext cx="66675" cy="85725"/>
          </a:xfrm>
          <a:custGeom>
            <a:avLst/>
            <a:gdLst>
              <a:gd name="T0" fmla="*/ 12 w 42"/>
              <a:gd name="T1" fmla="*/ 54 h 54"/>
              <a:gd name="T2" fmla="*/ 12 w 42"/>
              <a:gd name="T3" fmla="*/ 54 h 54"/>
              <a:gd name="T4" fmla="*/ 23 w 42"/>
              <a:gd name="T5" fmla="*/ 37 h 54"/>
              <a:gd name="T6" fmla="*/ 42 w 42"/>
              <a:gd name="T7" fmla="*/ 21 h 54"/>
              <a:gd name="T8" fmla="*/ 42 w 42"/>
              <a:gd name="T9" fmla="*/ 21 h 54"/>
              <a:gd name="T10" fmla="*/ 30 w 42"/>
              <a:gd name="T11" fmla="*/ 21 h 54"/>
              <a:gd name="T12" fmla="*/ 30 w 42"/>
              <a:gd name="T13" fmla="*/ 21 h 54"/>
              <a:gd name="T14" fmla="*/ 30 w 42"/>
              <a:gd name="T15" fmla="*/ 21 h 54"/>
              <a:gd name="T16" fmla="*/ 26 w 42"/>
              <a:gd name="T17" fmla="*/ 19 h 54"/>
              <a:gd name="T18" fmla="*/ 16 w 42"/>
              <a:gd name="T19" fmla="*/ 14 h 54"/>
              <a:gd name="T20" fmla="*/ 0 w 42"/>
              <a:gd name="T21" fmla="*/ 0 h 54"/>
              <a:gd name="T22" fmla="*/ 0 w 42"/>
              <a:gd name="T23" fmla="*/ 0 h 54"/>
              <a:gd name="T24" fmla="*/ 2 w 42"/>
              <a:gd name="T25" fmla="*/ 7 h 54"/>
              <a:gd name="T26" fmla="*/ 5 w 42"/>
              <a:gd name="T27" fmla="*/ 14 h 54"/>
              <a:gd name="T28" fmla="*/ 12 w 42"/>
              <a:gd name="T29" fmla="*/ 23 h 54"/>
              <a:gd name="T30" fmla="*/ 12 w 42"/>
              <a:gd name="T3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54">
                <a:moveTo>
                  <a:pt x="12" y="54"/>
                </a:moveTo>
                <a:lnTo>
                  <a:pt x="12" y="54"/>
                </a:lnTo>
                <a:lnTo>
                  <a:pt x="23" y="37"/>
                </a:lnTo>
                <a:lnTo>
                  <a:pt x="42" y="21"/>
                </a:lnTo>
                <a:lnTo>
                  <a:pt x="42" y="21"/>
                </a:lnTo>
                <a:lnTo>
                  <a:pt x="30" y="21"/>
                </a:lnTo>
                <a:lnTo>
                  <a:pt x="30" y="21"/>
                </a:lnTo>
                <a:lnTo>
                  <a:pt x="30" y="21"/>
                </a:lnTo>
                <a:lnTo>
                  <a:pt x="26" y="19"/>
                </a:lnTo>
                <a:lnTo>
                  <a:pt x="16" y="14"/>
                </a:lnTo>
                <a:lnTo>
                  <a:pt x="0" y="0"/>
                </a:lnTo>
                <a:lnTo>
                  <a:pt x="0" y="0"/>
                </a:lnTo>
                <a:lnTo>
                  <a:pt x="2" y="7"/>
                </a:lnTo>
                <a:lnTo>
                  <a:pt x="5" y="14"/>
                </a:lnTo>
                <a:lnTo>
                  <a:pt x="12" y="23"/>
                </a:lnTo>
                <a:lnTo>
                  <a:pt x="12" y="5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0"/>
          <p:cNvSpPr>
            <a:spLocks/>
          </p:cNvSpPr>
          <p:nvPr/>
        </p:nvSpPr>
        <p:spPr bwMode="auto">
          <a:xfrm>
            <a:off x="0" y="3563938"/>
            <a:ext cx="842963" cy="366713"/>
          </a:xfrm>
          <a:custGeom>
            <a:avLst/>
            <a:gdLst>
              <a:gd name="T0" fmla="*/ 149 w 531"/>
              <a:gd name="T1" fmla="*/ 52 h 231"/>
              <a:gd name="T2" fmla="*/ 172 w 531"/>
              <a:gd name="T3" fmla="*/ 42 h 231"/>
              <a:gd name="T4" fmla="*/ 182 w 531"/>
              <a:gd name="T5" fmla="*/ 42 h 231"/>
              <a:gd name="T6" fmla="*/ 231 w 531"/>
              <a:gd name="T7" fmla="*/ 98 h 231"/>
              <a:gd name="T8" fmla="*/ 275 w 531"/>
              <a:gd name="T9" fmla="*/ 142 h 231"/>
              <a:gd name="T10" fmla="*/ 291 w 531"/>
              <a:gd name="T11" fmla="*/ 145 h 231"/>
              <a:gd name="T12" fmla="*/ 314 w 531"/>
              <a:gd name="T13" fmla="*/ 161 h 231"/>
              <a:gd name="T14" fmla="*/ 366 w 531"/>
              <a:gd name="T15" fmla="*/ 191 h 231"/>
              <a:gd name="T16" fmla="*/ 421 w 531"/>
              <a:gd name="T17" fmla="*/ 215 h 231"/>
              <a:gd name="T18" fmla="*/ 482 w 531"/>
              <a:gd name="T19" fmla="*/ 229 h 231"/>
              <a:gd name="T20" fmla="*/ 531 w 531"/>
              <a:gd name="T21" fmla="*/ 231 h 231"/>
              <a:gd name="T22" fmla="*/ 522 w 531"/>
              <a:gd name="T23" fmla="*/ 203 h 231"/>
              <a:gd name="T24" fmla="*/ 503 w 531"/>
              <a:gd name="T25" fmla="*/ 149 h 231"/>
              <a:gd name="T26" fmla="*/ 480 w 531"/>
              <a:gd name="T27" fmla="*/ 108 h 231"/>
              <a:gd name="T28" fmla="*/ 461 w 531"/>
              <a:gd name="T29" fmla="*/ 89 h 231"/>
              <a:gd name="T30" fmla="*/ 415 w 531"/>
              <a:gd name="T31" fmla="*/ 52 h 231"/>
              <a:gd name="T32" fmla="*/ 380 w 531"/>
              <a:gd name="T33" fmla="*/ 33 h 231"/>
              <a:gd name="T34" fmla="*/ 368 w 531"/>
              <a:gd name="T35" fmla="*/ 31 h 231"/>
              <a:gd name="T36" fmla="*/ 356 w 531"/>
              <a:gd name="T37" fmla="*/ 21 h 231"/>
              <a:gd name="T38" fmla="*/ 349 w 531"/>
              <a:gd name="T39" fmla="*/ 21 h 231"/>
              <a:gd name="T40" fmla="*/ 335 w 531"/>
              <a:gd name="T41" fmla="*/ 21 h 231"/>
              <a:gd name="T42" fmla="*/ 314 w 531"/>
              <a:gd name="T43" fmla="*/ 10 h 231"/>
              <a:gd name="T44" fmla="*/ 291 w 531"/>
              <a:gd name="T45" fmla="*/ 3 h 231"/>
              <a:gd name="T46" fmla="*/ 233 w 531"/>
              <a:gd name="T47" fmla="*/ 0 h 231"/>
              <a:gd name="T48" fmla="*/ 193 w 531"/>
              <a:gd name="T49" fmla="*/ 0 h 231"/>
              <a:gd name="T50" fmla="*/ 193 w 531"/>
              <a:gd name="T51" fmla="*/ 0 h 231"/>
              <a:gd name="T52" fmla="*/ 156 w 531"/>
              <a:gd name="T53" fmla="*/ 5 h 231"/>
              <a:gd name="T54" fmla="*/ 100 w 531"/>
              <a:gd name="T55" fmla="*/ 19 h 231"/>
              <a:gd name="T56" fmla="*/ 33 w 531"/>
              <a:gd name="T57" fmla="*/ 49 h 231"/>
              <a:gd name="T58" fmla="*/ 0 w 531"/>
              <a:gd name="T59" fmla="*/ 73 h 231"/>
              <a:gd name="T60" fmla="*/ 0 w 531"/>
              <a:gd name="T61" fmla="*/ 145 h 231"/>
              <a:gd name="T62" fmla="*/ 37 w 531"/>
              <a:gd name="T63" fmla="*/ 135 h 231"/>
              <a:gd name="T64" fmla="*/ 65 w 531"/>
              <a:gd name="T65" fmla="*/ 126 h 231"/>
              <a:gd name="T66" fmla="*/ 109 w 531"/>
              <a:gd name="T67" fmla="*/ 103 h 231"/>
              <a:gd name="T68" fmla="*/ 135 w 531"/>
              <a:gd name="T69" fmla="*/ 80 h 231"/>
              <a:gd name="T70" fmla="*/ 147 w 531"/>
              <a:gd name="T71" fmla="*/ 61 h 231"/>
              <a:gd name="T72" fmla="*/ 149 w 531"/>
              <a:gd name="T73" fmla="*/ 5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1" h="231">
                <a:moveTo>
                  <a:pt x="149" y="52"/>
                </a:moveTo>
                <a:lnTo>
                  <a:pt x="149" y="52"/>
                </a:lnTo>
                <a:lnTo>
                  <a:pt x="149" y="61"/>
                </a:lnTo>
                <a:lnTo>
                  <a:pt x="172" y="42"/>
                </a:lnTo>
                <a:lnTo>
                  <a:pt x="182" y="42"/>
                </a:lnTo>
                <a:lnTo>
                  <a:pt x="182" y="42"/>
                </a:lnTo>
                <a:lnTo>
                  <a:pt x="205" y="70"/>
                </a:lnTo>
                <a:lnTo>
                  <a:pt x="231" y="98"/>
                </a:lnTo>
                <a:lnTo>
                  <a:pt x="263" y="131"/>
                </a:lnTo>
                <a:lnTo>
                  <a:pt x="275" y="142"/>
                </a:lnTo>
                <a:lnTo>
                  <a:pt x="275" y="142"/>
                </a:lnTo>
                <a:lnTo>
                  <a:pt x="291" y="145"/>
                </a:lnTo>
                <a:lnTo>
                  <a:pt x="291" y="145"/>
                </a:lnTo>
                <a:lnTo>
                  <a:pt x="314" y="161"/>
                </a:lnTo>
                <a:lnTo>
                  <a:pt x="340" y="177"/>
                </a:lnTo>
                <a:lnTo>
                  <a:pt x="366" y="191"/>
                </a:lnTo>
                <a:lnTo>
                  <a:pt x="394" y="205"/>
                </a:lnTo>
                <a:lnTo>
                  <a:pt x="421" y="215"/>
                </a:lnTo>
                <a:lnTo>
                  <a:pt x="452" y="224"/>
                </a:lnTo>
                <a:lnTo>
                  <a:pt x="482" y="229"/>
                </a:lnTo>
                <a:lnTo>
                  <a:pt x="512" y="231"/>
                </a:lnTo>
                <a:lnTo>
                  <a:pt x="531" y="231"/>
                </a:lnTo>
                <a:lnTo>
                  <a:pt x="531" y="231"/>
                </a:lnTo>
                <a:lnTo>
                  <a:pt x="522" y="203"/>
                </a:lnTo>
                <a:lnTo>
                  <a:pt x="512" y="168"/>
                </a:lnTo>
                <a:lnTo>
                  <a:pt x="503" y="149"/>
                </a:lnTo>
                <a:lnTo>
                  <a:pt x="491" y="128"/>
                </a:lnTo>
                <a:lnTo>
                  <a:pt x="480" y="108"/>
                </a:lnTo>
                <a:lnTo>
                  <a:pt x="461" y="89"/>
                </a:lnTo>
                <a:lnTo>
                  <a:pt x="461" y="89"/>
                </a:lnTo>
                <a:lnTo>
                  <a:pt x="440" y="68"/>
                </a:lnTo>
                <a:lnTo>
                  <a:pt x="415" y="52"/>
                </a:lnTo>
                <a:lnTo>
                  <a:pt x="391" y="38"/>
                </a:lnTo>
                <a:lnTo>
                  <a:pt x="380" y="33"/>
                </a:lnTo>
                <a:lnTo>
                  <a:pt x="368" y="31"/>
                </a:lnTo>
                <a:lnTo>
                  <a:pt x="368" y="31"/>
                </a:lnTo>
                <a:lnTo>
                  <a:pt x="361" y="26"/>
                </a:lnTo>
                <a:lnTo>
                  <a:pt x="356" y="21"/>
                </a:lnTo>
                <a:lnTo>
                  <a:pt x="349" y="21"/>
                </a:lnTo>
                <a:lnTo>
                  <a:pt x="349" y="21"/>
                </a:lnTo>
                <a:lnTo>
                  <a:pt x="335" y="21"/>
                </a:lnTo>
                <a:lnTo>
                  <a:pt x="335" y="21"/>
                </a:lnTo>
                <a:lnTo>
                  <a:pt x="326" y="14"/>
                </a:lnTo>
                <a:lnTo>
                  <a:pt x="314" y="10"/>
                </a:lnTo>
                <a:lnTo>
                  <a:pt x="303" y="5"/>
                </a:lnTo>
                <a:lnTo>
                  <a:pt x="291" y="3"/>
                </a:lnTo>
                <a:lnTo>
                  <a:pt x="263" y="0"/>
                </a:lnTo>
                <a:lnTo>
                  <a:pt x="233" y="0"/>
                </a:lnTo>
                <a:lnTo>
                  <a:pt x="233" y="0"/>
                </a:lnTo>
                <a:lnTo>
                  <a:pt x="193" y="0"/>
                </a:lnTo>
                <a:lnTo>
                  <a:pt x="193" y="0"/>
                </a:lnTo>
                <a:lnTo>
                  <a:pt x="193" y="0"/>
                </a:lnTo>
                <a:lnTo>
                  <a:pt x="177" y="3"/>
                </a:lnTo>
                <a:lnTo>
                  <a:pt x="156" y="5"/>
                </a:lnTo>
                <a:lnTo>
                  <a:pt x="130" y="10"/>
                </a:lnTo>
                <a:lnTo>
                  <a:pt x="100" y="19"/>
                </a:lnTo>
                <a:lnTo>
                  <a:pt x="68" y="31"/>
                </a:lnTo>
                <a:lnTo>
                  <a:pt x="33" y="49"/>
                </a:lnTo>
                <a:lnTo>
                  <a:pt x="16" y="59"/>
                </a:lnTo>
                <a:lnTo>
                  <a:pt x="0" y="73"/>
                </a:lnTo>
                <a:lnTo>
                  <a:pt x="0" y="145"/>
                </a:lnTo>
                <a:lnTo>
                  <a:pt x="0" y="145"/>
                </a:lnTo>
                <a:lnTo>
                  <a:pt x="21" y="142"/>
                </a:lnTo>
                <a:lnTo>
                  <a:pt x="37" y="135"/>
                </a:lnTo>
                <a:lnTo>
                  <a:pt x="65" y="126"/>
                </a:lnTo>
                <a:lnTo>
                  <a:pt x="65" y="126"/>
                </a:lnTo>
                <a:lnTo>
                  <a:pt x="91" y="114"/>
                </a:lnTo>
                <a:lnTo>
                  <a:pt x="109" y="103"/>
                </a:lnTo>
                <a:lnTo>
                  <a:pt x="123" y="91"/>
                </a:lnTo>
                <a:lnTo>
                  <a:pt x="135" y="80"/>
                </a:lnTo>
                <a:lnTo>
                  <a:pt x="142" y="68"/>
                </a:lnTo>
                <a:lnTo>
                  <a:pt x="147" y="61"/>
                </a:lnTo>
                <a:lnTo>
                  <a:pt x="149" y="52"/>
                </a:lnTo>
                <a:lnTo>
                  <a:pt x="149" y="5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3"/>
          <p:cNvSpPr>
            <a:spLocks/>
          </p:cNvSpPr>
          <p:nvPr/>
        </p:nvSpPr>
        <p:spPr bwMode="auto">
          <a:xfrm>
            <a:off x="7656513" y="5737225"/>
            <a:ext cx="1622425" cy="1120775"/>
          </a:xfrm>
          <a:custGeom>
            <a:avLst/>
            <a:gdLst>
              <a:gd name="T0" fmla="*/ 934 w 1022"/>
              <a:gd name="T1" fmla="*/ 308 h 706"/>
              <a:gd name="T2" fmla="*/ 913 w 1022"/>
              <a:gd name="T3" fmla="*/ 287 h 706"/>
              <a:gd name="T4" fmla="*/ 894 w 1022"/>
              <a:gd name="T5" fmla="*/ 275 h 706"/>
              <a:gd name="T6" fmla="*/ 880 w 1022"/>
              <a:gd name="T7" fmla="*/ 266 h 706"/>
              <a:gd name="T8" fmla="*/ 840 w 1022"/>
              <a:gd name="T9" fmla="*/ 254 h 706"/>
              <a:gd name="T10" fmla="*/ 801 w 1022"/>
              <a:gd name="T11" fmla="*/ 252 h 706"/>
              <a:gd name="T12" fmla="*/ 738 w 1022"/>
              <a:gd name="T13" fmla="*/ 231 h 706"/>
              <a:gd name="T14" fmla="*/ 722 w 1022"/>
              <a:gd name="T15" fmla="*/ 231 h 706"/>
              <a:gd name="T16" fmla="*/ 705 w 1022"/>
              <a:gd name="T17" fmla="*/ 224 h 706"/>
              <a:gd name="T18" fmla="*/ 668 w 1022"/>
              <a:gd name="T19" fmla="*/ 208 h 706"/>
              <a:gd name="T20" fmla="*/ 601 w 1022"/>
              <a:gd name="T21" fmla="*/ 143 h 706"/>
              <a:gd name="T22" fmla="*/ 568 w 1022"/>
              <a:gd name="T23" fmla="*/ 54 h 706"/>
              <a:gd name="T24" fmla="*/ 568 w 1022"/>
              <a:gd name="T25" fmla="*/ 0 h 706"/>
              <a:gd name="T26" fmla="*/ 524 w 1022"/>
              <a:gd name="T27" fmla="*/ 28 h 706"/>
              <a:gd name="T28" fmla="*/ 454 w 1022"/>
              <a:gd name="T29" fmla="*/ 54 h 706"/>
              <a:gd name="T30" fmla="*/ 386 w 1022"/>
              <a:gd name="T31" fmla="*/ 61 h 706"/>
              <a:gd name="T32" fmla="*/ 319 w 1022"/>
              <a:gd name="T33" fmla="*/ 54 h 706"/>
              <a:gd name="T34" fmla="*/ 251 w 1022"/>
              <a:gd name="T35" fmla="*/ 28 h 706"/>
              <a:gd name="T36" fmla="*/ 237 w 1022"/>
              <a:gd name="T37" fmla="*/ 24 h 706"/>
              <a:gd name="T38" fmla="*/ 233 w 1022"/>
              <a:gd name="T39" fmla="*/ 14 h 706"/>
              <a:gd name="T40" fmla="*/ 221 w 1022"/>
              <a:gd name="T41" fmla="*/ 7 h 706"/>
              <a:gd name="T42" fmla="*/ 221 w 1022"/>
              <a:gd name="T43" fmla="*/ 19 h 706"/>
              <a:gd name="T44" fmla="*/ 219 w 1022"/>
              <a:gd name="T45" fmla="*/ 38 h 706"/>
              <a:gd name="T46" fmla="*/ 209 w 1022"/>
              <a:gd name="T47" fmla="*/ 91 h 706"/>
              <a:gd name="T48" fmla="*/ 186 w 1022"/>
              <a:gd name="T49" fmla="*/ 138 h 706"/>
              <a:gd name="T50" fmla="*/ 125 w 1022"/>
              <a:gd name="T51" fmla="*/ 198 h 706"/>
              <a:gd name="T52" fmla="*/ 60 w 1022"/>
              <a:gd name="T53" fmla="*/ 231 h 706"/>
              <a:gd name="T54" fmla="*/ 51 w 1022"/>
              <a:gd name="T55" fmla="*/ 252 h 706"/>
              <a:gd name="T56" fmla="*/ 32 w 1022"/>
              <a:gd name="T57" fmla="*/ 266 h 706"/>
              <a:gd name="T58" fmla="*/ 21 w 1022"/>
              <a:gd name="T59" fmla="*/ 282 h 706"/>
              <a:gd name="T60" fmla="*/ 0 w 1022"/>
              <a:gd name="T61" fmla="*/ 299 h 706"/>
              <a:gd name="T62" fmla="*/ 0 w 1022"/>
              <a:gd name="T63" fmla="*/ 333 h 706"/>
              <a:gd name="T64" fmla="*/ 9 w 1022"/>
              <a:gd name="T65" fmla="*/ 357 h 706"/>
              <a:gd name="T66" fmla="*/ 11 w 1022"/>
              <a:gd name="T67" fmla="*/ 406 h 706"/>
              <a:gd name="T68" fmla="*/ 28 w 1022"/>
              <a:gd name="T69" fmla="*/ 466 h 706"/>
              <a:gd name="T70" fmla="*/ 65 w 1022"/>
              <a:gd name="T71" fmla="*/ 513 h 706"/>
              <a:gd name="T72" fmla="*/ 93 w 1022"/>
              <a:gd name="T73" fmla="*/ 534 h 706"/>
              <a:gd name="T74" fmla="*/ 116 w 1022"/>
              <a:gd name="T75" fmla="*/ 545 h 706"/>
              <a:gd name="T76" fmla="*/ 125 w 1022"/>
              <a:gd name="T77" fmla="*/ 552 h 706"/>
              <a:gd name="T78" fmla="*/ 221 w 1022"/>
              <a:gd name="T79" fmla="*/ 566 h 706"/>
              <a:gd name="T80" fmla="*/ 247 w 1022"/>
              <a:gd name="T81" fmla="*/ 569 h 706"/>
              <a:gd name="T82" fmla="*/ 326 w 1022"/>
              <a:gd name="T83" fmla="*/ 608 h 706"/>
              <a:gd name="T84" fmla="*/ 396 w 1022"/>
              <a:gd name="T85" fmla="*/ 678 h 706"/>
              <a:gd name="T86" fmla="*/ 1022 w 1022"/>
              <a:gd name="T87" fmla="*/ 566 h 706"/>
              <a:gd name="T88" fmla="*/ 1017 w 1022"/>
              <a:gd name="T89" fmla="*/ 506 h 706"/>
              <a:gd name="T90" fmla="*/ 994 w 1022"/>
              <a:gd name="T91" fmla="*/ 415 h 706"/>
              <a:gd name="T92" fmla="*/ 954 w 1022"/>
              <a:gd name="T93" fmla="*/ 340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22" h="706">
                <a:moveTo>
                  <a:pt x="954" y="340"/>
                </a:moveTo>
                <a:lnTo>
                  <a:pt x="954" y="340"/>
                </a:lnTo>
                <a:lnTo>
                  <a:pt x="934" y="308"/>
                </a:lnTo>
                <a:lnTo>
                  <a:pt x="922" y="296"/>
                </a:lnTo>
                <a:lnTo>
                  <a:pt x="913" y="287"/>
                </a:lnTo>
                <a:lnTo>
                  <a:pt x="913" y="287"/>
                </a:lnTo>
                <a:lnTo>
                  <a:pt x="903" y="285"/>
                </a:lnTo>
                <a:lnTo>
                  <a:pt x="894" y="275"/>
                </a:lnTo>
                <a:lnTo>
                  <a:pt x="894" y="275"/>
                </a:lnTo>
                <a:lnTo>
                  <a:pt x="887" y="273"/>
                </a:lnTo>
                <a:lnTo>
                  <a:pt x="882" y="271"/>
                </a:lnTo>
                <a:lnTo>
                  <a:pt x="880" y="266"/>
                </a:lnTo>
                <a:lnTo>
                  <a:pt x="880" y="266"/>
                </a:lnTo>
                <a:lnTo>
                  <a:pt x="859" y="259"/>
                </a:lnTo>
                <a:lnTo>
                  <a:pt x="840" y="254"/>
                </a:lnTo>
                <a:lnTo>
                  <a:pt x="819" y="252"/>
                </a:lnTo>
                <a:lnTo>
                  <a:pt x="801" y="252"/>
                </a:lnTo>
                <a:lnTo>
                  <a:pt x="801" y="252"/>
                </a:lnTo>
                <a:lnTo>
                  <a:pt x="784" y="252"/>
                </a:lnTo>
                <a:lnTo>
                  <a:pt x="768" y="245"/>
                </a:lnTo>
                <a:lnTo>
                  <a:pt x="738" y="231"/>
                </a:lnTo>
                <a:lnTo>
                  <a:pt x="738" y="231"/>
                </a:lnTo>
                <a:lnTo>
                  <a:pt x="722" y="231"/>
                </a:lnTo>
                <a:lnTo>
                  <a:pt x="722" y="231"/>
                </a:lnTo>
                <a:lnTo>
                  <a:pt x="715" y="229"/>
                </a:lnTo>
                <a:lnTo>
                  <a:pt x="710" y="226"/>
                </a:lnTo>
                <a:lnTo>
                  <a:pt x="705" y="224"/>
                </a:lnTo>
                <a:lnTo>
                  <a:pt x="698" y="224"/>
                </a:lnTo>
                <a:lnTo>
                  <a:pt x="698" y="224"/>
                </a:lnTo>
                <a:lnTo>
                  <a:pt x="668" y="208"/>
                </a:lnTo>
                <a:lnTo>
                  <a:pt x="642" y="189"/>
                </a:lnTo>
                <a:lnTo>
                  <a:pt x="621" y="168"/>
                </a:lnTo>
                <a:lnTo>
                  <a:pt x="601" y="143"/>
                </a:lnTo>
                <a:lnTo>
                  <a:pt x="587" y="117"/>
                </a:lnTo>
                <a:lnTo>
                  <a:pt x="575" y="87"/>
                </a:lnTo>
                <a:lnTo>
                  <a:pt x="568" y="54"/>
                </a:lnTo>
                <a:lnTo>
                  <a:pt x="568" y="19"/>
                </a:lnTo>
                <a:lnTo>
                  <a:pt x="568" y="19"/>
                </a:lnTo>
                <a:lnTo>
                  <a:pt x="568" y="0"/>
                </a:lnTo>
                <a:lnTo>
                  <a:pt x="568" y="0"/>
                </a:lnTo>
                <a:lnTo>
                  <a:pt x="545" y="14"/>
                </a:lnTo>
                <a:lnTo>
                  <a:pt x="524" y="28"/>
                </a:lnTo>
                <a:lnTo>
                  <a:pt x="500" y="40"/>
                </a:lnTo>
                <a:lnTo>
                  <a:pt x="477" y="47"/>
                </a:lnTo>
                <a:lnTo>
                  <a:pt x="454" y="54"/>
                </a:lnTo>
                <a:lnTo>
                  <a:pt x="433" y="59"/>
                </a:lnTo>
                <a:lnTo>
                  <a:pt x="410" y="61"/>
                </a:lnTo>
                <a:lnTo>
                  <a:pt x="386" y="61"/>
                </a:lnTo>
                <a:lnTo>
                  <a:pt x="386" y="61"/>
                </a:lnTo>
                <a:lnTo>
                  <a:pt x="354" y="59"/>
                </a:lnTo>
                <a:lnTo>
                  <a:pt x="319" y="54"/>
                </a:lnTo>
                <a:lnTo>
                  <a:pt x="284" y="42"/>
                </a:lnTo>
                <a:lnTo>
                  <a:pt x="268" y="35"/>
                </a:lnTo>
                <a:lnTo>
                  <a:pt x="251" y="28"/>
                </a:lnTo>
                <a:lnTo>
                  <a:pt x="251" y="28"/>
                </a:lnTo>
                <a:lnTo>
                  <a:pt x="244" y="26"/>
                </a:lnTo>
                <a:lnTo>
                  <a:pt x="237" y="24"/>
                </a:lnTo>
                <a:lnTo>
                  <a:pt x="235" y="19"/>
                </a:lnTo>
                <a:lnTo>
                  <a:pt x="233" y="14"/>
                </a:lnTo>
                <a:lnTo>
                  <a:pt x="233" y="14"/>
                </a:lnTo>
                <a:lnTo>
                  <a:pt x="230" y="14"/>
                </a:lnTo>
                <a:lnTo>
                  <a:pt x="226" y="12"/>
                </a:lnTo>
                <a:lnTo>
                  <a:pt x="221" y="7"/>
                </a:lnTo>
                <a:lnTo>
                  <a:pt x="221" y="0"/>
                </a:lnTo>
                <a:lnTo>
                  <a:pt x="221" y="0"/>
                </a:lnTo>
                <a:lnTo>
                  <a:pt x="221" y="19"/>
                </a:lnTo>
                <a:lnTo>
                  <a:pt x="221" y="19"/>
                </a:lnTo>
                <a:lnTo>
                  <a:pt x="221" y="19"/>
                </a:lnTo>
                <a:lnTo>
                  <a:pt x="219" y="38"/>
                </a:lnTo>
                <a:lnTo>
                  <a:pt x="216" y="56"/>
                </a:lnTo>
                <a:lnTo>
                  <a:pt x="214" y="73"/>
                </a:lnTo>
                <a:lnTo>
                  <a:pt x="209" y="91"/>
                </a:lnTo>
                <a:lnTo>
                  <a:pt x="202" y="108"/>
                </a:lnTo>
                <a:lnTo>
                  <a:pt x="195" y="122"/>
                </a:lnTo>
                <a:lnTo>
                  <a:pt x="186" y="138"/>
                </a:lnTo>
                <a:lnTo>
                  <a:pt x="174" y="152"/>
                </a:lnTo>
                <a:lnTo>
                  <a:pt x="151" y="177"/>
                </a:lnTo>
                <a:lnTo>
                  <a:pt x="125" y="198"/>
                </a:lnTo>
                <a:lnTo>
                  <a:pt x="93" y="217"/>
                </a:lnTo>
                <a:lnTo>
                  <a:pt x="60" y="231"/>
                </a:lnTo>
                <a:lnTo>
                  <a:pt x="60" y="231"/>
                </a:lnTo>
                <a:lnTo>
                  <a:pt x="51" y="243"/>
                </a:lnTo>
                <a:lnTo>
                  <a:pt x="51" y="252"/>
                </a:lnTo>
                <a:lnTo>
                  <a:pt x="51" y="252"/>
                </a:lnTo>
                <a:lnTo>
                  <a:pt x="37" y="259"/>
                </a:lnTo>
                <a:lnTo>
                  <a:pt x="35" y="261"/>
                </a:lnTo>
                <a:lnTo>
                  <a:pt x="32" y="266"/>
                </a:lnTo>
                <a:lnTo>
                  <a:pt x="25" y="275"/>
                </a:lnTo>
                <a:lnTo>
                  <a:pt x="25" y="275"/>
                </a:lnTo>
                <a:lnTo>
                  <a:pt x="21" y="282"/>
                </a:lnTo>
                <a:lnTo>
                  <a:pt x="14" y="287"/>
                </a:lnTo>
                <a:lnTo>
                  <a:pt x="7" y="292"/>
                </a:lnTo>
                <a:lnTo>
                  <a:pt x="0" y="299"/>
                </a:lnTo>
                <a:lnTo>
                  <a:pt x="0" y="308"/>
                </a:lnTo>
                <a:lnTo>
                  <a:pt x="0" y="308"/>
                </a:lnTo>
                <a:lnTo>
                  <a:pt x="0" y="333"/>
                </a:lnTo>
                <a:lnTo>
                  <a:pt x="0" y="333"/>
                </a:lnTo>
                <a:lnTo>
                  <a:pt x="4" y="345"/>
                </a:lnTo>
                <a:lnTo>
                  <a:pt x="9" y="357"/>
                </a:lnTo>
                <a:lnTo>
                  <a:pt x="9" y="382"/>
                </a:lnTo>
                <a:lnTo>
                  <a:pt x="9" y="382"/>
                </a:lnTo>
                <a:lnTo>
                  <a:pt x="11" y="406"/>
                </a:lnTo>
                <a:lnTo>
                  <a:pt x="14" y="427"/>
                </a:lnTo>
                <a:lnTo>
                  <a:pt x="18" y="448"/>
                </a:lnTo>
                <a:lnTo>
                  <a:pt x="28" y="466"/>
                </a:lnTo>
                <a:lnTo>
                  <a:pt x="37" y="482"/>
                </a:lnTo>
                <a:lnTo>
                  <a:pt x="49" y="499"/>
                </a:lnTo>
                <a:lnTo>
                  <a:pt x="65" y="513"/>
                </a:lnTo>
                <a:lnTo>
                  <a:pt x="81" y="524"/>
                </a:lnTo>
                <a:lnTo>
                  <a:pt x="81" y="524"/>
                </a:lnTo>
                <a:lnTo>
                  <a:pt x="93" y="534"/>
                </a:lnTo>
                <a:lnTo>
                  <a:pt x="102" y="545"/>
                </a:lnTo>
                <a:lnTo>
                  <a:pt x="102" y="545"/>
                </a:lnTo>
                <a:lnTo>
                  <a:pt x="116" y="545"/>
                </a:lnTo>
                <a:lnTo>
                  <a:pt x="121" y="548"/>
                </a:lnTo>
                <a:lnTo>
                  <a:pt x="125" y="552"/>
                </a:lnTo>
                <a:lnTo>
                  <a:pt x="125" y="552"/>
                </a:lnTo>
                <a:lnTo>
                  <a:pt x="172" y="562"/>
                </a:lnTo>
                <a:lnTo>
                  <a:pt x="195" y="564"/>
                </a:lnTo>
                <a:lnTo>
                  <a:pt x="221" y="566"/>
                </a:lnTo>
                <a:lnTo>
                  <a:pt x="221" y="566"/>
                </a:lnTo>
                <a:lnTo>
                  <a:pt x="235" y="566"/>
                </a:lnTo>
                <a:lnTo>
                  <a:pt x="247" y="569"/>
                </a:lnTo>
                <a:lnTo>
                  <a:pt x="274" y="578"/>
                </a:lnTo>
                <a:lnTo>
                  <a:pt x="300" y="590"/>
                </a:lnTo>
                <a:lnTo>
                  <a:pt x="326" y="608"/>
                </a:lnTo>
                <a:lnTo>
                  <a:pt x="349" y="629"/>
                </a:lnTo>
                <a:lnTo>
                  <a:pt x="372" y="652"/>
                </a:lnTo>
                <a:lnTo>
                  <a:pt x="396" y="678"/>
                </a:lnTo>
                <a:lnTo>
                  <a:pt x="414" y="706"/>
                </a:lnTo>
                <a:lnTo>
                  <a:pt x="1022" y="706"/>
                </a:lnTo>
                <a:lnTo>
                  <a:pt x="1022" y="566"/>
                </a:lnTo>
                <a:lnTo>
                  <a:pt x="1022" y="566"/>
                </a:lnTo>
                <a:lnTo>
                  <a:pt x="1020" y="536"/>
                </a:lnTo>
                <a:lnTo>
                  <a:pt x="1017" y="506"/>
                </a:lnTo>
                <a:lnTo>
                  <a:pt x="1013" y="473"/>
                </a:lnTo>
                <a:lnTo>
                  <a:pt x="1003" y="443"/>
                </a:lnTo>
                <a:lnTo>
                  <a:pt x="994" y="415"/>
                </a:lnTo>
                <a:lnTo>
                  <a:pt x="982" y="387"/>
                </a:lnTo>
                <a:lnTo>
                  <a:pt x="971" y="364"/>
                </a:lnTo>
                <a:lnTo>
                  <a:pt x="954" y="340"/>
                </a:lnTo>
                <a:lnTo>
                  <a:pt x="954" y="34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
          <p:cNvSpPr>
            <a:spLocks/>
          </p:cNvSpPr>
          <p:nvPr/>
        </p:nvSpPr>
        <p:spPr bwMode="auto">
          <a:xfrm>
            <a:off x="8836025" y="5416550"/>
            <a:ext cx="1906588" cy="1441450"/>
          </a:xfrm>
          <a:custGeom>
            <a:avLst/>
            <a:gdLst>
              <a:gd name="T0" fmla="*/ 1113 w 1201"/>
              <a:gd name="T1" fmla="*/ 615 h 908"/>
              <a:gd name="T2" fmla="*/ 1117 w 1201"/>
              <a:gd name="T3" fmla="*/ 601 h 908"/>
              <a:gd name="T4" fmla="*/ 1127 w 1201"/>
              <a:gd name="T5" fmla="*/ 568 h 908"/>
              <a:gd name="T6" fmla="*/ 1150 w 1201"/>
              <a:gd name="T7" fmla="*/ 489 h 908"/>
              <a:gd name="T8" fmla="*/ 1185 w 1201"/>
              <a:gd name="T9" fmla="*/ 426 h 908"/>
              <a:gd name="T10" fmla="*/ 1194 w 1201"/>
              <a:gd name="T11" fmla="*/ 389 h 908"/>
              <a:gd name="T12" fmla="*/ 1166 w 1201"/>
              <a:gd name="T13" fmla="*/ 333 h 908"/>
              <a:gd name="T14" fmla="*/ 1131 w 1201"/>
              <a:gd name="T15" fmla="*/ 293 h 908"/>
              <a:gd name="T16" fmla="*/ 1075 w 1201"/>
              <a:gd name="T17" fmla="*/ 254 h 908"/>
              <a:gd name="T18" fmla="*/ 1013 w 1201"/>
              <a:gd name="T19" fmla="*/ 242 h 908"/>
              <a:gd name="T20" fmla="*/ 957 w 1201"/>
              <a:gd name="T21" fmla="*/ 235 h 908"/>
              <a:gd name="T22" fmla="*/ 880 w 1201"/>
              <a:gd name="T23" fmla="*/ 200 h 908"/>
              <a:gd name="T24" fmla="*/ 822 w 1201"/>
              <a:gd name="T25" fmla="*/ 147 h 908"/>
              <a:gd name="T26" fmla="*/ 812 w 1201"/>
              <a:gd name="T27" fmla="*/ 135 h 908"/>
              <a:gd name="T28" fmla="*/ 808 w 1201"/>
              <a:gd name="T29" fmla="*/ 128 h 908"/>
              <a:gd name="T30" fmla="*/ 794 w 1201"/>
              <a:gd name="T31" fmla="*/ 121 h 908"/>
              <a:gd name="T32" fmla="*/ 775 w 1201"/>
              <a:gd name="T33" fmla="*/ 44 h 908"/>
              <a:gd name="T34" fmla="*/ 775 w 1201"/>
              <a:gd name="T35" fmla="*/ 0 h 908"/>
              <a:gd name="T36" fmla="*/ 733 w 1201"/>
              <a:gd name="T37" fmla="*/ 21 h 908"/>
              <a:gd name="T38" fmla="*/ 670 w 1201"/>
              <a:gd name="T39" fmla="*/ 40 h 908"/>
              <a:gd name="T40" fmla="*/ 663 w 1201"/>
              <a:gd name="T41" fmla="*/ 49 h 908"/>
              <a:gd name="T42" fmla="*/ 652 w 1201"/>
              <a:gd name="T43" fmla="*/ 51 h 908"/>
              <a:gd name="T44" fmla="*/ 579 w 1201"/>
              <a:gd name="T45" fmla="*/ 51 h 908"/>
              <a:gd name="T46" fmla="*/ 514 w 1201"/>
              <a:gd name="T47" fmla="*/ 40 h 908"/>
              <a:gd name="T48" fmla="*/ 451 w 1201"/>
              <a:gd name="T49" fmla="*/ 14 h 908"/>
              <a:gd name="T50" fmla="*/ 426 w 1201"/>
              <a:gd name="T51" fmla="*/ 14 h 908"/>
              <a:gd name="T52" fmla="*/ 423 w 1201"/>
              <a:gd name="T53" fmla="*/ 49 h 908"/>
              <a:gd name="T54" fmla="*/ 414 w 1201"/>
              <a:gd name="T55" fmla="*/ 77 h 908"/>
              <a:gd name="T56" fmla="*/ 407 w 1201"/>
              <a:gd name="T57" fmla="*/ 112 h 908"/>
              <a:gd name="T58" fmla="*/ 395 w 1201"/>
              <a:gd name="T59" fmla="*/ 128 h 908"/>
              <a:gd name="T60" fmla="*/ 377 w 1201"/>
              <a:gd name="T61" fmla="*/ 147 h 908"/>
              <a:gd name="T62" fmla="*/ 363 w 1201"/>
              <a:gd name="T63" fmla="*/ 165 h 908"/>
              <a:gd name="T64" fmla="*/ 295 w 1201"/>
              <a:gd name="T65" fmla="*/ 214 h 908"/>
              <a:gd name="T66" fmla="*/ 214 w 1201"/>
              <a:gd name="T67" fmla="*/ 240 h 908"/>
              <a:gd name="T68" fmla="*/ 165 w 1201"/>
              <a:gd name="T69" fmla="*/ 242 h 908"/>
              <a:gd name="T70" fmla="*/ 104 w 1201"/>
              <a:gd name="T71" fmla="*/ 265 h 908"/>
              <a:gd name="T72" fmla="*/ 51 w 1201"/>
              <a:gd name="T73" fmla="*/ 312 h 908"/>
              <a:gd name="T74" fmla="*/ 27 w 1201"/>
              <a:gd name="T75" fmla="*/ 352 h 908"/>
              <a:gd name="T76" fmla="*/ 0 w 1201"/>
              <a:gd name="T77" fmla="*/ 407 h 908"/>
              <a:gd name="T78" fmla="*/ 30 w 1201"/>
              <a:gd name="T79" fmla="*/ 412 h 908"/>
              <a:gd name="T80" fmla="*/ 74 w 1201"/>
              <a:gd name="T81" fmla="*/ 414 h 908"/>
              <a:gd name="T82" fmla="*/ 121 w 1201"/>
              <a:gd name="T83" fmla="*/ 426 h 908"/>
              <a:gd name="T84" fmla="*/ 181 w 1201"/>
              <a:gd name="T85" fmla="*/ 461 h 908"/>
              <a:gd name="T86" fmla="*/ 188 w 1201"/>
              <a:gd name="T87" fmla="*/ 468 h 908"/>
              <a:gd name="T88" fmla="*/ 195 w 1201"/>
              <a:gd name="T89" fmla="*/ 475 h 908"/>
              <a:gd name="T90" fmla="*/ 202 w 1201"/>
              <a:gd name="T91" fmla="*/ 487 h 908"/>
              <a:gd name="T92" fmla="*/ 263 w 1201"/>
              <a:gd name="T93" fmla="*/ 573 h 908"/>
              <a:gd name="T94" fmla="*/ 295 w 1201"/>
              <a:gd name="T95" fmla="*/ 684 h 908"/>
              <a:gd name="T96" fmla="*/ 302 w 1201"/>
              <a:gd name="T97" fmla="*/ 908 h 908"/>
              <a:gd name="T98" fmla="*/ 1113 w 1201"/>
              <a:gd name="T99" fmla="*/ 680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01" h="908">
                <a:moveTo>
                  <a:pt x="1113" y="629"/>
                </a:moveTo>
                <a:lnTo>
                  <a:pt x="1113" y="629"/>
                </a:lnTo>
                <a:lnTo>
                  <a:pt x="1113" y="615"/>
                </a:lnTo>
                <a:lnTo>
                  <a:pt x="1113" y="615"/>
                </a:lnTo>
                <a:lnTo>
                  <a:pt x="1115" y="605"/>
                </a:lnTo>
                <a:lnTo>
                  <a:pt x="1117" y="601"/>
                </a:lnTo>
                <a:lnTo>
                  <a:pt x="1122" y="596"/>
                </a:lnTo>
                <a:lnTo>
                  <a:pt x="1122" y="596"/>
                </a:lnTo>
                <a:lnTo>
                  <a:pt x="1127" y="568"/>
                </a:lnTo>
                <a:lnTo>
                  <a:pt x="1134" y="540"/>
                </a:lnTo>
                <a:lnTo>
                  <a:pt x="1141" y="515"/>
                </a:lnTo>
                <a:lnTo>
                  <a:pt x="1150" y="489"/>
                </a:lnTo>
                <a:lnTo>
                  <a:pt x="1159" y="466"/>
                </a:lnTo>
                <a:lnTo>
                  <a:pt x="1173" y="445"/>
                </a:lnTo>
                <a:lnTo>
                  <a:pt x="1185" y="426"/>
                </a:lnTo>
                <a:lnTo>
                  <a:pt x="1201" y="407"/>
                </a:lnTo>
                <a:lnTo>
                  <a:pt x="1201" y="407"/>
                </a:lnTo>
                <a:lnTo>
                  <a:pt x="1194" y="389"/>
                </a:lnTo>
                <a:lnTo>
                  <a:pt x="1187" y="370"/>
                </a:lnTo>
                <a:lnTo>
                  <a:pt x="1176" y="352"/>
                </a:lnTo>
                <a:lnTo>
                  <a:pt x="1166" y="333"/>
                </a:lnTo>
                <a:lnTo>
                  <a:pt x="1166" y="333"/>
                </a:lnTo>
                <a:lnTo>
                  <a:pt x="1150" y="312"/>
                </a:lnTo>
                <a:lnTo>
                  <a:pt x="1131" y="293"/>
                </a:lnTo>
                <a:lnTo>
                  <a:pt x="1115" y="277"/>
                </a:lnTo>
                <a:lnTo>
                  <a:pt x="1094" y="265"/>
                </a:lnTo>
                <a:lnTo>
                  <a:pt x="1075" y="254"/>
                </a:lnTo>
                <a:lnTo>
                  <a:pt x="1054" y="247"/>
                </a:lnTo>
                <a:lnTo>
                  <a:pt x="1033" y="242"/>
                </a:lnTo>
                <a:lnTo>
                  <a:pt x="1013" y="242"/>
                </a:lnTo>
                <a:lnTo>
                  <a:pt x="1013" y="242"/>
                </a:lnTo>
                <a:lnTo>
                  <a:pt x="985" y="240"/>
                </a:lnTo>
                <a:lnTo>
                  <a:pt x="957" y="235"/>
                </a:lnTo>
                <a:lnTo>
                  <a:pt x="929" y="226"/>
                </a:lnTo>
                <a:lnTo>
                  <a:pt x="903" y="214"/>
                </a:lnTo>
                <a:lnTo>
                  <a:pt x="880" y="200"/>
                </a:lnTo>
                <a:lnTo>
                  <a:pt x="857" y="184"/>
                </a:lnTo>
                <a:lnTo>
                  <a:pt x="838" y="165"/>
                </a:lnTo>
                <a:lnTo>
                  <a:pt x="822" y="147"/>
                </a:lnTo>
                <a:lnTo>
                  <a:pt x="822" y="147"/>
                </a:lnTo>
                <a:lnTo>
                  <a:pt x="817" y="142"/>
                </a:lnTo>
                <a:lnTo>
                  <a:pt x="812" y="135"/>
                </a:lnTo>
                <a:lnTo>
                  <a:pt x="812" y="128"/>
                </a:lnTo>
                <a:lnTo>
                  <a:pt x="812" y="128"/>
                </a:lnTo>
                <a:lnTo>
                  <a:pt x="808" y="128"/>
                </a:lnTo>
                <a:lnTo>
                  <a:pt x="803" y="126"/>
                </a:lnTo>
                <a:lnTo>
                  <a:pt x="801" y="123"/>
                </a:lnTo>
                <a:lnTo>
                  <a:pt x="794" y="121"/>
                </a:lnTo>
                <a:lnTo>
                  <a:pt x="794" y="121"/>
                </a:lnTo>
                <a:lnTo>
                  <a:pt x="782" y="70"/>
                </a:lnTo>
                <a:lnTo>
                  <a:pt x="775" y="44"/>
                </a:lnTo>
                <a:lnTo>
                  <a:pt x="775" y="19"/>
                </a:lnTo>
                <a:lnTo>
                  <a:pt x="775" y="19"/>
                </a:lnTo>
                <a:lnTo>
                  <a:pt x="775" y="0"/>
                </a:lnTo>
                <a:lnTo>
                  <a:pt x="775" y="0"/>
                </a:lnTo>
                <a:lnTo>
                  <a:pt x="752" y="12"/>
                </a:lnTo>
                <a:lnTo>
                  <a:pt x="733" y="21"/>
                </a:lnTo>
                <a:lnTo>
                  <a:pt x="691" y="40"/>
                </a:lnTo>
                <a:lnTo>
                  <a:pt x="691" y="40"/>
                </a:lnTo>
                <a:lnTo>
                  <a:pt x="670" y="40"/>
                </a:lnTo>
                <a:lnTo>
                  <a:pt x="670" y="40"/>
                </a:lnTo>
                <a:lnTo>
                  <a:pt x="668" y="46"/>
                </a:lnTo>
                <a:lnTo>
                  <a:pt x="663" y="49"/>
                </a:lnTo>
                <a:lnTo>
                  <a:pt x="659" y="51"/>
                </a:lnTo>
                <a:lnTo>
                  <a:pt x="652" y="51"/>
                </a:lnTo>
                <a:lnTo>
                  <a:pt x="652" y="51"/>
                </a:lnTo>
                <a:lnTo>
                  <a:pt x="603" y="51"/>
                </a:lnTo>
                <a:lnTo>
                  <a:pt x="603" y="51"/>
                </a:lnTo>
                <a:lnTo>
                  <a:pt x="579" y="51"/>
                </a:lnTo>
                <a:lnTo>
                  <a:pt x="558" y="49"/>
                </a:lnTo>
                <a:lnTo>
                  <a:pt x="535" y="46"/>
                </a:lnTo>
                <a:lnTo>
                  <a:pt x="514" y="40"/>
                </a:lnTo>
                <a:lnTo>
                  <a:pt x="493" y="33"/>
                </a:lnTo>
                <a:lnTo>
                  <a:pt x="472" y="26"/>
                </a:lnTo>
                <a:lnTo>
                  <a:pt x="451" y="14"/>
                </a:lnTo>
                <a:lnTo>
                  <a:pt x="433" y="0"/>
                </a:lnTo>
                <a:lnTo>
                  <a:pt x="433" y="0"/>
                </a:lnTo>
                <a:lnTo>
                  <a:pt x="426" y="14"/>
                </a:lnTo>
                <a:lnTo>
                  <a:pt x="423" y="19"/>
                </a:lnTo>
                <a:lnTo>
                  <a:pt x="423" y="19"/>
                </a:lnTo>
                <a:lnTo>
                  <a:pt x="423" y="49"/>
                </a:lnTo>
                <a:lnTo>
                  <a:pt x="419" y="63"/>
                </a:lnTo>
                <a:lnTo>
                  <a:pt x="414" y="77"/>
                </a:lnTo>
                <a:lnTo>
                  <a:pt x="414" y="77"/>
                </a:lnTo>
                <a:lnTo>
                  <a:pt x="414" y="88"/>
                </a:lnTo>
                <a:lnTo>
                  <a:pt x="412" y="100"/>
                </a:lnTo>
                <a:lnTo>
                  <a:pt x="407" y="112"/>
                </a:lnTo>
                <a:lnTo>
                  <a:pt x="395" y="121"/>
                </a:lnTo>
                <a:lnTo>
                  <a:pt x="395" y="128"/>
                </a:lnTo>
                <a:lnTo>
                  <a:pt x="395" y="128"/>
                </a:lnTo>
                <a:lnTo>
                  <a:pt x="388" y="140"/>
                </a:lnTo>
                <a:lnTo>
                  <a:pt x="377" y="147"/>
                </a:lnTo>
                <a:lnTo>
                  <a:pt x="377" y="147"/>
                </a:lnTo>
                <a:lnTo>
                  <a:pt x="377" y="147"/>
                </a:lnTo>
                <a:lnTo>
                  <a:pt x="377" y="147"/>
                </a:lnTo>
                <a:lnTo>
                  <a:pt x="363" y="165"/>
                </a:lnTo>
                <a:lnTo>
                  <a:pt x="342" y="184"/>
                </a:lnTo>
                <a:lnTo>
                  <a:pt x="321" y="200"/>
                </a:lnTo>
                <a:lnTo>
                  <a:pt x="295" y="214"/>
                </a:lnTo>
                <a:lnTo>
                  <a:pt x="270" y="226"/>
                </a:lnTo>
                <a:lnTo>
                  <a:pt x="242" y="235"/>
                </a:lnTo>
                <a:lnTo>
                  <a:pt x="214" y="240"/>
                </a:lnTo>
                <a:lnTo>
                  <a:pt x="186" y="242"/>
                </a:lnTo>
                <a:lnTo>
                  <a:pt x="186" y="242"/>
                </a:lnTo>
                <a:lnTo>
                  <a:pt x="165" y="242"/>
                </a:lnTo>
                <a:lnTo>
                  <a:pt x="144" y="247"/>
                </a:lnTo>
                <a:lnTo>
                  <a:pt x="123" y="254"/>
                </a:lnTo>
                <a:lnTo>
                  <a:pt x="104" y="265"/>
                </a:lnTo>
                <a:lnTo>
                  <a:pt x="86" y="277"/>
                </a:lnTo>
                <a:lnTo>
                  <a:pt x="67" y="293"/>
                </a:lnTo>
                <a:lnTo>
                  <a:pt x="51" y="312"/>
                </a:lnTo>
                <a:lnTo>
                  <a:pt x="34" y="333"/>
                </a:lnTo>
                <a:lnTo>
                  <a:pt x="34" y="333"/>
                </a:lnTo>
                <a:lnTo>
                  <a:pt x="27" y="352"/>
                </a:lnTo>
                <a:lnTo>
                  <a:pt x="18" y="370"/>
                </a:lnTo>
                <a:lnTo>
                  <a:pt x="9" y="389"/>
                </a:lnTo>
                <a:lnTo>
                  <a:pt x="0" y="407"/>
                </a:lnTo>
                <a:lnTo>
                  <a:pt x="0" y="407"/>
                </a:lnTo>
                <a:lnTo>
                  <a:pt x="14" y="412"/>
                </a:lnTo>
                <a:lnTo>
                  <a:pt x="30" y="412"/>
                </a:lnTo>
                <a:lnTo>
                  <a:pt x="58" y="414"/>
                </a:lnTo>
                <a:lnTo>
                  <a:pt x="58" y="414"/>
                </a:lnTo>
                <a:lnTo>
                  <a:pt x="74" y="414"/>
                </a:lnTo>
                <a:lnTo>
                  <a:pt x="90" y="417"/>
                </a:lnTo>
                <a:lnTo>
                  <a:pt x="104" y="421"/>
                </a:lnTo>
                <a:lnTo>
                  <a:pt x="121" y="426"/>
                </a:lnTo>
                <a:lnTo>
                  <a:pt x="151" y="442"/>
                </a:lnTo>
                <a:lnTo>
                  <a:pt x="181" y="461"/>
                </a:lnTo>
                <a:lnTo>
                  <a:pt x="181" y="461"/>
                </a:lnTo>
                <a:lnTo>
                  <a:pt x="184" y="463"/>
                </a:lnTo>
                <a:lnTo>
                  <a:pt x="186" y="466"/>
                </a:lnTo>
                <a:lnTo>
                  <a:pt x="188" y="468"/>
                </a:lnTo>
                <a:lnTo>
                  <a:pt x="193" y="468"/>
                </a:lnTo>
                <a:lnTo>
                  <a:pt x="193" y="468"/>
                </a:lnTo>
                <a:lnTo>
                  <a:pt x="195" y="475"/>
                </a:lnTo>
                <a:lnTo>
                  <a:pt x="197" y="480"/>
                </a:lnTo>
                <a:lnTo>
                  <a:pt x="202" y="487"/>
                </a:lnTo>
                <a:lnTo>
                  <a:pt x="202" y="487"/>
                </a:lnTo>
                <a:lnTo>
                  <a:pt x="225" y="512"/>
                </a:lnTo>
                <a:lnTo>
                  <a:pt x="246" y="540"/>
                </a:lnTo>
                <a:lnTo>
                  <a:pt x="263" y="573"/>
                </a:lnTo>
                <a:lnTo>
                  <a:pt x="277" y="605"/>
                </a:lnTo>
                <a:lnTo>
                  <a:pt x="288" y="645"/>
                </a:lnTo>
                <a:lnTo>
                  <a:pt x="295" y="684"/>
                </a:lnTo>
                <a:lnTo>
                  <a:pt x="300" y="726"/>
                </a:lnTo>
                <a:lnTo>
                  <a:pt x="302" y="768"/>
                </a:lnTo>
                <a:lnTo>
                  <a:pt x="302" y="908"/>
                </a:lnTo>
                <a:lnTo>
                  <a:pt x="1113" y="908"/>
                </a:lnTo>
                <a:lnTo>
                  <a:pt x="1113" y="680"/>
                </a:lnTo>
                <a:lnTo>
                  <a:pt x="1113" y="680"/>
                </a:lnTo>
                <a:lnTo>
                  <a:pt x="1113" y="629"/>
                </a:lnTo>
                <a:lnTo>
                  <a:pt x="1113" y="629"/>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5"/>
          <p:cNvSpPr>
            <a:spLocks/>
          </p:cNvSpPr>
          <p:nvPr/>
        </p:nvSpPr>
        <p:spPr bwMode="auto">
          <a:xfrm>
            <a:off x="6432550" y="6326188"/>
            <a:ext cx="1814513" cy="531813"/>
          </a:xfrm>
          <a:custGeom>
            <a:avLst/>
            <a:gdLst>
              <a:gd name="T0" fmla="*/ 992 w 1143"/>
              <a:gd name="T1" fmla="*/ 233 h 335"/>
              <a:gd name="T2" fmla="*/ 955 w 1143"/>
              <a:gd name="T3" fmla="*/ 230 h 335"/>
              <a:gd name="T4" fmla="*/ 917 w 1143"/>
              <a:gd name="T5" fmla="*/ 221 h 335"/>
              <a:gd name="T6" fmla="*/ 845 w 1143"/>
              <a:gd name="T7" fmla="*/ 186 h 335"/>
              <a:gd name="T8" fmla="*/ 838 w 1143"/>
              <a:gd name="T9" fmla="*/ 186 h 335"/>
              <a:gd name="T10" fmla="*/ 831 w 1143"/>
              <a:gd name="T11" fmla="*/ 181 h 335"/>
              <a:gd name="T12" fmla="*/ 829 w 1143"/>
              <a:gd name="T13" fmla="*/ 177 h 335"/>
              <a:gd name="T14" fmla="*/ 817 w 1143"/>
              <a:gd name="T15" fmla="*/ 170 h 335"/>
              <a:gd name="T16" fmla="*/ 810 w 1143"/>
              <a:gd name="T17" fmla="*/ 163 h 335"/>
              <a:gd name="T18" fmla="*/ 785 w 1143"/>
              <a:gd name="T19" fmla="*/ 130 h 335"/>
              <a:gd name="T20" fmla="*/ 764 w 1143"/>
              <a:gd name="T21" fmla="*/ 95 h 335"/>
              <a:gd name="T22" fmla="*/ 750 w 1143"/>
              <a:gd name="T23" fmla="*/ 56 h 335"/>
              <a:gd name="T24" fmla="*/ 745 w 1143"/>
              <a:gd name="T25" fmla="*/ 11 h 335"/>
              <a:gd name="T26" fmla="*/ 745 w 1143"/>
              <a:gd name="T27" fmla="*/ 0 h 335"/>
              <a:gd name="T28" fmla="*/ 708 w 1143"/>
              <a:gd name="T29" fmla="*/ 18 h 335"/>
              <a:gd name="T30" fmla="*/ 643 w 1143"/>
              <a:gd name="T31" fmla="*/ 44 h 335"/>
              <a:gd name="T32" fmla="*/ 596 w 1143"/>
              <a:gd name="T33" fmla="*/ 53 h 335"/>
              <a:gd name="T34" fmla="*/ 575 w 1143"/>
              <a:gd name="T35" fmla="*/ 56 h 335"/>
              <a:gd name="T36" fmla="*/ 559 w 1143"/>
              <a:gd name="T37" fmla="*/ 56 h 335"/>
              <a:gd name="T38" fmla="*/ 552 w 1143"/>
              <a:gd name="T39" fmla="*/ 46 h 335"/>
              <a:gd name="T40" fmla="*/ 547 w 1143"/>
              <a:gd name="T41" fmla="*/ 46 h 335"/>
              <a:gd name="T42" fmla="*/ 526 w 1143"/>
              <a:gd name="T43" fmla="*/ 46 h 335"/>
              <a:gd name="T44" fmla="*/ 526 w 1143"/>
              <a:gd name="T45" fmla="*/ 46 h 335"/>
              <a:gd name="T46" fmla="*/ 494 w 1143"/>
              <a:gd name="T47" fmla="*/ 39 h 335"/>
              <a:gd name="T48" fmla="*/ 431 w 1143"/>
              <a:gd name="T49" fmla="*/ 16 h 335"/>
              <a:gd name="T50" fmla="*/ 398 w 1143"/>
              <a:gd name="T51" fmla="*/ 0 h 335"/>
              <a:gd name="T52" fmla="*/ 398 w 1143"/>
              <a:gd name="T53" fmla="*/ 11 h 335"/>
              <a:gd name="T54" fmla="*/ 391 w 1143"/>
              <a:gd name="T55" fmla="*/ 65 h 335"/>
              <a:gd name="T56" fmla="*/ 375 w 1143"/>
              <a:gd name="T57" fmla="*/ 114 h 335"/>
              <a:gd name="T58" fmla="*/ 342 w 1143"/>
              <a:gd name="T59" fmla="*/ 153 h 335"/>
              <a:gd name="T60" fmla="*/ 300 w 1143"/>
              <a:gd name="T61" fmla="*/ 186 h 335"/>
              <a:gd name="T62" fmla="*/ 284 w 1143"/>
              <a:gd name="T63" fmla="*/ 195 h 335"/>
              <a:gd name="T64" fmla="*/ 270 w 1143"/>
              <a:gd name="T65" fmla="*/ 212 h 335"/>
              <a:gd name="T66" fmla="*/ 263 w 1143"/>
              <a:gd name="T67" fmla="*/ 214 h 335"/>
              <a:gd name="T68" fmla="*/ 244 w 1143"/>
              <a:gd name="T69" fmla="*/ 221 h 335"/>
              <a:gd name="T70" fmla="*/ 235 w 1143"/>
              <a:gd name="T71" fmla="*/ 228 h 335"/>
              <a:gd name="T72" fmla="*/ 200 w 1143"/>
              <a:gd name="T73" fmla="*/ 233 h 335"/>
              <a:gd name="T74" fmla="*/ 163 w 1143"/>
              <a:gd name="T75" fmla="*/ 233 h 335"/>
              <a:gd name="T76" fmla="*/ 119 w 1143"/>
              <a:gd name="T77" fmla="*/ 240 h 335"/>
              <a:gd name="T78" fmla="*/ 79 w 1143"/>
              <a:gd name="T79" fmla="*/ 256 h 335"/>
              <a:gd name="T80" fmla="*/ 42 w 1143"/>
              <a:gd name="T81" fmla="*/ 286 h 335"/>
              <a:gd name="T82" fmla="*/ 9 w 1143"/>
              <a:gd name="T83" fmla="*/ 323 h 335"/>
              <a:gd name="T84" fmla="*/ 9 w 1143"/>
              <a:gd name="T85" fmla="*/ 330 h 335"/>
              <a:gd name="T86" fmla="*/ 7 w 1143"/>
              <a:gd name="T87" fmla="*/ 335 h 335"/>
              <a:gd name="T88" fmla="*/ 1143 w 1143"/>
              <a:gd name="T89" fmla="*/ 335 h 335"/>
              <a:gd name="T90" fmla="*/ 1143 w 1143"/>
              <a:gd name="T91" fmla="*/ 323 h 335"/>
              <a:gd name="T92" fmla="*/ 1127 w 1143"/>
              <a:gd name="T93" fmla="*/ 302 h 335"/>
              <a:gd name="T94" fmla="*/ 1090 w 1143"/>
              <a:gd name="T95" fmla="*/ 270 h 335"/>
              <a:gd name="T96" fmla="*/ 1052 w 1143"/>
              <a:gd name="T97" fmla="*/ 247 h 335"/>
              <a:gd name="T98" fmla="*/ 1013 w 1143"/>
              <a:gd name="T99" fmla="*/ 235 h 335"/>
              <a:gd name="T100" fmla="*/ 992 w 1143"/>
              <a:gd name="T101" fmla="*/ 233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43" h="335">
                <a:moveTo>
                  <a:pt x="992" y="233"/>
                </a:moveTo>
                <a:lnTo>
                  <a:pt x="992" y="233"/>
                </a:lnTo>
                <a:lnTo>
                  <a:pt x="973" y="233"/>
                </a:lnTo>
                <a:lnTo>
                  <a:pt x="955" y="230"/>
                </a:lnTo>
                <a:lnTo>
                  <a:pt x="936" y="226"/>
                </a:lnTo>
                <a:lnTo>
                  <a:pt x="917" y="221"/>
                </a:lnTo>
                <a:lnTo>
                  <a:pt x="882" y="207"/>
                </a:lnTo>
                <a:lnTo>
                  <a:pt x="845" y="186"/>
                </a:lnTo>
                <a:lnTo>
                  <a:pt x="845" y="186"/>
                </a:lnTo>
                <a:lnTo>
                  <a:pt x="838" y="186"/>
                </a:lnTo>
                <a:lnTo>
                  <a:pt x="834" y="184"/>
                </a:lnTo>
                <a:lnTo>
                  <a:pt x="831" y="181"/>
                </a:lnTo>
                <a:lnTo>
                  <a:pt x="831" y="181"/>
                </a:lnTo>
                <a:lnTo>
                  <a:pt x="829" y="177"/>
                </a:lnTo>
                <a:lnTo>
                  <a:pt x="824" y="174"/>
                </a:lnTo>
                <a:lnTo>
                  <a:pt x="817" y="170"/>
                </a:lnTo>
                <a:lnTo>
                  <a:pt x="810" y="163"/>
                </a:lnTo>
                <a:lnTo>
                  <a:pt x="810" y="163"/>
                </a:lnTo>
                <a:lnTo>
                  <a:pt x="796" y="146"/>
                </a:lnTo>
                <a:lnTo>
                  <a:pt x="785" y="130"/>
                </a:lnTo>
                <a:lnTo>
                  <a:pt x="773" y="114"/>
                </a:lnTo>
                <a:lnTo>
                  <a:pt x="764" y="95"/>
                </a:lnTo>
                <a:lnTo>
                  <a:pt x="757" y="77"/>
                </a:lnTo>
                <a:lnTo>
                  <a:pt x="750" y="56"/>
                </a:lnTo>
                <a:lnTo>
                  <a:pt x="747" y="35"/>
                </a:lnTo>
                <a:lnTo>
                  <a:pt x="745" y="11"/>
                </a:lnTo>
                <a:lnTo>
                  <a:pt x="745" y="11"/>
                </a:lnTo>
                <a:lnTo>
                  <a:pt x="745" y="0"/>
                </a:lnTo>
                <a:lnTo>
                  <a:pt x="745" y="0"/>
                </a:lnTo>
                <a:lnTo>
                  <a:pt x="708" y="18"/>
                </a:lnTo>
                <a:lnTo>
                  <a:pt x="664" y="37"/>
                </a:lnTo>
                <a:lnTo>
                  <a:pt x="643" y="44"/>
                </a:lnTo>
                <a:lnTo>
                  <a:pt x="619" y="49"/>
                </a:lnTo>
                <a:lnTo>
                  <a:pt x="596" y="53"/>
                </a:lnTo>
                <a:lnTo>
                  <a:pt x="575" y="56"/>
                </a:lnTo>
                <a:lnTo>
                  <a:pt x="575" y="56"/>
                </a:lnTo>
                <a:lnTo>
                  <a:pt x="559" y="56"/>
                </a:lnTo>
                <a:lnTo>
                  <a:pt x="559" y="56"/>
                </a:lnTo>
                <a:lnTo>
                  <a:pt x="559" y="56"/>
                </a:lnTo>
                <a:lnTo>
                  <a:pt x="552" y="46"/>
                </a:lnTo>
                <a:lnTo>
                  <a:pt x="547" y="46"/>
                </a:lnTo>
                <a:lnTo>
                  <a:pt x="547" y="46"/>
                </a:lnTo>
                <a:lnTo>
                  <a:pt x="547" y="46"/>
                </a:lnTo>
                <a:lnTo>
                  <a:pt x="526" y="46"/>
                </a:lnTo>
                <a:lnTo>
                  <a:pt x="526" y="46"/>
                </a:lnTo>
                <a:lnTo>
                  <a:pt x="526" y="46"/>
                </a:lnTo>
                <a:lnTo>
                  <a:pt x="526" y="46"/>
                </a:lnTo>
                <a:lnTo>
                  <a:pt x="494" y="39"/>
                </a:lnTo>
                <a:lnTo>
                  <a:pt x="461" y="30"/>
                </a:lnTo>
                <a:lnTo>
                  <a:pt x="431" y="16"/>
                </a:lnTo>
                <a:lnTo>
                  <a:pt x="398" y="0"/>
                </a:lnTo>
                <a:lnTo>
                  <a:pt x="398" y="0"/>
                </a:lnTo>
                <a:lnTo>
                  <a:pt x="398" y="11"/>
                </a:lnTo>
                <a:lnTo>
                  <a:pt x="398" y="11"/>
                </a:lnTo>
                <a:lnTo>
                  <a:pt x="396" y="39"/>
                </a:lnTo>
                <a:lnTo>
                  <a:pt x="391" y="65"/>
                </a:lnTo>
                <a:lnTo>
                  <a:pt x="384" y="91"/>
                </a:lnTo>
                <a:lnTo>
                  <a:pt x="375" y="114"/>
                </a:lnTo>
                <a:lnTo>
                  <a:pt x="361" y="135"/>
                </a:lnTo>
                <a:lnTo>
                  <a:pt x="342" y="153"/>
                </a:lnTo>
                <a:lnTo>
                  <a:pt x="324" y="170"/>
                </a:lnTo>
                <a:lnTo>
                  <a:pt x="300" y="186"/>
                </a:lnTo>
                <a:lnTo>
                  <a:pt x="300" y="186"/>
                </a:lnTo>
                <a:lnTo>
                  <a:pt x="284" y="195"/>
                </a:lnTo>
                <a:lnTo>
                  <a:pt x="277" y="202"/>
                </a:lnTo>
                <a:lnTo>
                  <a:pt x="270" y="212"/>
                </a:lnTo>
                <a:lnTo>
                  <a:pt x="270" y="212"/>
                </a:lnTo>
                <a:lnTo>
                  <a:pt x="263" y="214"/>
                </a:lnTo>
                <a:lnTo>
                  <a:pt x="254" y="216"/>
                </a:lnTo>
                <a:lnTo>
                  <a:pt x="244" y="221"/>
                </a:lnTo>
                <a:lnTo>
                  <a:pt x="235" y="228"/>
                </a:lnTo>
                <a:lnTo>
                  <a:pt x="235" y="228"/>
                </a:lnTo>
                <a:lnTo>
                  <a:pt x="216" y="230"/>
                </a:lnTo>
                <a:lnTo>
                  <a:pt x="200" y="233"/>
                </a:lnTo>
                <a:lnTo>
                  <a:pt x="163" y="233"/>
                </a:lnTo>
                <a:lnTo>
                  <a:pt x="163" y="233"/>
                </a:lnTo>
                <a:lnTo>
                  <a:pt x="140" y="235"/>
                </a:lnTo>
                <a:lnTo>
                  <a:pt x="119" y="240"/>
                </a:lnTo>
                <a:lnTo>
                  <a:pt x="98" y="247"/>
                </a:lnTo>
                <a:lnTo>
                  <a:pt x="79" y="256"/>
                </a:lnTo>
                <a:lnTo>
                  <a:pt x="60" y="270"/>
                </a:lnTo>
                <a:lnTo>
                  <a:pt x="42" y="286"/>
                </a:lnTo>
                <a:lnTo>
                  <a:pt x="26" y="302"/>
                </a:lnTo>
                <a:lnTo>
                  <a:pt x="9" y="323"/>
                </a:lnTo>
                <a:lnTo>
                  <a:pt x="9" y="323"/>
                </a:lnTo>
                <a:lnTo>
                  <a:pt x="9" y="330"/>
                </a:lnTo>
                <a:lnTo>
                  <a:pt x="9" y="333"/>
                </a:lnTo>
                <a:lnTo>
                  <a:pt x="7" y="335"/>
                </a:lnTo>
                <a:lnTo>
                  <a:pt x="0" y="335"/>
                </a:lnTo>
                <a:lnTo>
                  <a:pt x="1143" y="335"/>
                </a:lnTo>
                <a:lnTo>
                  <a:pt x="1143" y="335"/>
                </a:lnTo>
                <a:lnTo>
                  <a:pt x="1143" y="323"/>
                </a:lnTo>
                <a:lnTo>
                  <a:pt x="1143" y="323"/>
                </a:lnTo>
                <a:lnTo>
                  <a:pt x="1127" y="302"/>
                </a:lnTo>
                <a:lnTo>
                  <a:pt x="1108" y="286"/>
                </a:lnTo>
                <a:lnTo>
                  <a:pt x="1090" y="270"/>
                </a:lnTo>
                <a:lnTo>
                  <a:pt x="1071" y="256"/>
                </a:lnTo>
                <a:lnTo>
                  <a:pt x="1052" y="247"/>
                </a:lnTo>
                <a:lnTo>
                  <a:pt x="1032" y="240"/>
                </a:lnTo>
                <a:lnTo>
                  <a:pt x="1013" y="235"/>
                </a:lnTo>
                <a:lnTo>
                  <a:pt x="992" y="233"/>
                </a:lnTo>
                <a:lnTo>
                  <a:pt x="992" y="233"/>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6"/>
          <p:cNvSpPr>
            <a:spLocks/>
          </p:cNvSpPr>
          <p:nvPr/>
        </p:nvSpPr>
        <p:spPr bwMode="auto">
          <a:xfrm>
            <a:off x="5316538" y="5781675"/>
            <a:ext cx="1717675" cy="1076325"/>
          </a:xfrm>
          <a:custGeom>
            <a:avLst/>
            <a:gdLst>
              <a:gd name="T0" fmla="*/ 1082 w 1082"/>
              <a:gd name="T1" fmla="*/ 271 h 678"/>
              <a:gd name="T2" fmla="*/ 1052 w 1082"/>
              <a:gd name="T3" fmla="*/ 238 h 678"/>
              <a:gd name="T4" fmla="*/ 1008 w 1082"/>
              <a:gd name="T5" fmla="*/ 236 h 678"/>
              <a:gd name="T6" fmla="*/ 945 w 1082"/>
              <a:gd name="T7" fmla="*/ 219 h 678"/>
              <a:gd name="T8" fmla="*/ 889 w 1082"/>
              <a:gd name="T9" fmla="*/ 184 h 678"/>
              <a:gd name="T10" fmla="*/ 871 w 1082"/>
              <a:gd name="T11" fmla="*/ 173 h 678"/>
              <a:gd name="T12" fmla="*/ 857 w 1082"/>
              <a:gd name="T13" fmla="*/ 149 h 678"/>
              <a:gd name="T14" fmla="*/ 831 w 1082"/>
              <a:gd name="T15" fmla="*/ 119 h 678"/>
              <a:gd name="T16" fmla="*/ 805 w 1082"/>
              <a:gd name="T17" fmla="*/ 42 h 678"/>
              <a:gd name="T18" fmla="*/ 805 w 1082"/>
              <a:gd name="T19" fmla="*/ 24 h 678"/>
              <a:gd name="T20" fmla="*/ 805 w 1082"/>
              <a:gd name="T21" fmla="*/ 0 h 678"/>
              <a:gd name="T22" fmla="*/ 801 w 1082"/>
              <a:gd name="T23" fmla="*/ 5 h 678"/>
              <a:gd name="T24" fmla="*/ 789 w 1082"/>
              <a:gd name="T25" fmla="*/ 12 h 678"/>
              <a:gd name="T26" fmla="*/ 782 w 1082"/>
              <a:gd name="T27" fmla="*/ 14 h 678"/>
              <a:gd name="T28" fmla="*/ 768 w 1082"/>
              <a:gd name="T29" fmla="*/ 17 h 678"/>
              <a:gd name="T30" fmla="*/ 722 w 1082"/>
              <a:gd name="T31" fmla="*/ 38 h 678"/>
              <a:gd name="T32" fmla="*/ 635 w 1082"/>
              <a:gd name="T33" fmla="*/ 49 h 678"/>
              <a:gd name="T34" fmla="*/ 554 w 1082"/>
              <a:gd name="T35" fmla="*/ 42 h 678"/>
              <a:gd name="T36" fmla="*/ 496 w 1082"/>
              <a:gd name="T37" fmla="*/ 21 h 678"/>
              <a:gd name="T38" fmla="*/ 477 w 1082"/>
              <a:gd name="T39" fmla="*/ 12 h 678"/>
              <a:gd name="T40" fmla="*/ 468 w 1082"/>
              <a:gd name="T41" fmla="*/ 5 h 678"/>
              <a:gd name="T42" fmla="*/ 463 w 1082"/>
              <a:gd name="T43" fmla="*/ 10 h 678"/>
              <a:gd name="T44" fmla="*/ 463 w 1082"/>
              <a:gd name="T45" fmla="*/ 17 h 678"/>
              <a:gd name="T46" fmla="*/ 463 w 1082"/>
              <a:gd name="T47" fmla="*/ 35 h 678"/>
              <a:gd name="T48" fmla="*/ 449 w 1082"/>
              <a:gd name="T49" fmla="*/ 82 h 678"/>
              <a:gd name="T50" fmla="*/ 440 w 1082"/>
              <a:gd name="T51" fmla="*/ 101 h 678"/>
              <a:gd name="T52" fmla="*/ 423 w 1082"/>
              <a:gd name="T53" fmla="*/ 131 h 678"/>
              <a:gd name="T54" fmla="*/ 389 w 1082"/>
              <a:gd name="T55" fmla="*/ 175 h 678"/>
              <a:gd name="T56" fmla="*/ 314 w 1082"/>
              <a:gd name="T57" fmla="*/ 222 h 678"/>
              <a:gd name="T58" fmla="*/ 214 w 1082"/>
              <a:gd name="T59" fmla="*/ 238 h 678"/>
              <a:gd name="T60" fmla="*/ 181 w 1082"/>
              <a:gd name="T61" fmla="*/ 240 h 678"/>
              <a:gd name="T62" fmla="*/ 135 w 1082"/>
              <a:gd name="T63" fmla="*/ 259 h 678"/>
              <a:gd name="T64" fmla="*/ 95 w 1082"/>
              <a:gd name="T65" fmla="*/ 294 h 678"/>
              <a:gd name="T66" fmla="*/ 90 w 1082"/>
              <a:gd name="T67" fmla="*/ 305 h 678"/>
              <a:gd name="T68" fmla="*/ 88 w 1082"/>
              <a:gd name="T69" fmla="*/ 312 h 678"/>
              <a:gd name="T70" fmla="*/ 70 w 1082"/>
              <a:gd name="T71" fmla="*/ 336 h 678"/>
              <a:gd name="T72" fmla="*/ 58 w 1082"/>
              <a:gd name="T73" fmla="*/ 352 h 678"/>
              <a:gd name="T74" fmla="*/ 28 w 1082"/>
              <a:gd name="T75" fmla="*/ 417 h 678"/>
              <a:gd name="T76" fmla="*/ 28 w 1082"/>
              <a:gd name="T77" fmla="*/ 431 h 678"/>
              <a:gd name="T78" fmla="*/ 18 w 1082"/>
              <a:gd name="T79" fmla="*/ 441 h 678"/>
              <a:gd name="T80" fmla="*/ 14 w 1082"/>
              <a:gd name="T81" fmla="*/ 461 h 678"/>
              <a:gd name="T82" fmla="*/ 9 w 1082"/>
              <a:gd name="T83" fmla="*/ 489 h 678"/>
              <a:gd name="T84" fmla="*/ 9 w 1082"/>
              <a:gd name="T85" fmla="*/ 506 h 678"/>
              <a:gd name="T86" fmla="*/ 0 w 1082"/>
              <a:gd name="T87" fmla="*/ 571 h 678"/>
              <a:gd name="T88" fmla="*/ 668 w 1082"/>
              <a:gd name="T89" fmla="*/ 678 h 678"/>
              <a:gd name="T90" fmla="*/ 740 w 1082"/>
              <a:gd name="T91" fmla="*/ 592 h 678"/>
              <a:gd name="T92" fmla="*/ 789 w 1082"/>
              <a:gd name="T93" fmla="*/ 559 h 678"/>
              <a:gd name="T94" fmla="*/ 840 w 1082"/>
              <a:gd name="T95" fmla="*/ 555 h 678"/>
              <a:gd name="T96" fmla="*/ 852 w 1082"/>
              <a:gd name="T97" fmla="*/ 541 h 678"/>
              <a:gd name="T98" fmla="*/ 866 w 1082"/>
              <a:gd name="T99" fmla="*/ 538 h 678"/>
              <a:gd name="T100" fmla="*/ 938 w 1082"/>
              <a:gd name="T101" fmla="*/ 529 h 678"/>
              <a:gd name="T102" fmla="*/ 987 w 1082"/>
              <a:gd name="T103" fmla="*/ 503 h 678"/>
              <a:gd name="T104" fmla="*/ 1045 w 1082"/>
              <a:gd name="T105" fmla="*/ 441 h 678"/>
              <a:gd name="T106" fmla="*/ 1069 w 1082"/>
              <a:gd name="T107" fmla="*/ 371 h 678"/>
              <a:gd name="T108" fmla="*/ 1071 w 1082"/>
              <a:gd name="T109" fmla="*/ 305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678">
                <a:moveTo>
                  <a:pt x="1082" y="280"/>
                </a:moveTo>
                <a:lnTo>
                  <a:pt x="1082" y="271"/>
                </a:lnTo>
                <a:lnTo>
                  <a:pt x="1082" y="271"/>
                </a:lnTo>
                <a:lnTo>
                  <a:pt x="1066" y="257"/>
                </a:lnTo>
                <a:lnTo>
                  <a:pt x="1057" y="250"/>
                </a:lnTo>
                <a:lnTo>
                  <a:pt x="1052" y="238"/>
                </a:lnTo>
                <a:lnTo>
                  <a:pt x="1052" y="238"/>
                </a:lnTo>
                <a:lnTo>
                  <a:pt x="1029" y="238"/>
                </a:lnTo>
                <a:lnTo>
                  <a:pt x="1008" y="236"/>
                </a:lnTo>
                <a:lnTo>
                  <a:pt x="987" y="231"/>
                </a:lnTo>
                <a:lnTo>
                  <a:pt x="966" y="226"/>
                </a:lnTo>
                <a:lnTo>
                  <a:pt x="945" y="219"/>
                </a:lnTo>
                <a:lnTo>
                  <a:pt x="926" y="210"/>
                </a:lnTo>
                <a:lnTo>
                  <a:pt x="908" y="198"/>
                </a:lnTo>
                <a:lnTo>
                  <a:pt x="889" y="184"/>
                </a:lnTo>
                <a:lnTo>
                  <a:pt x="889" y="184"/>
                </a:lnTo>
                <a:lnTo>
                  <a:pt x="871" y="173"/>
                </a:lnTo>
                <a:lnTo>
                  <a:pt x="871" y="173"/>
                </a:lnTo>
                <a:lnTo>
                  <a:pt x="864" y="159"/>
                </a:lnTo>
                <a:lnTo>
                  <a:pt x="857" y="149"/>
                </a:lnTo>
                <a:lnTo>
                  <a:pt x="857" y="149"/>
                </a:lnTo>
                <a:lnTo>
                  <a:pt x="847" y="140"/>
                </a:lnTo>
                <a:lnTo>
                  <a:pt x="840" y="131"/>
                </a:lnTo>
                <a:lnTo>
                  <a:pt x="831" y="119"/>
                </a:lnTo>
                <a:lnTo>
                  <a:pt x="826" y="105"/>
                </a:lnTo>
                <a:lnTo>
                  <a:pt x="815" y="75"/>
                </a:lnTo>
                <a:lnTo>
                  <a:pt x="805" y="42"/>
                </a:lnTo>
                <a:lnTo>
                  <a:pt x="805" y="42"/>
                </a:lnTo>
                <a:lnTo>
                  <a:pt x="805" y="24"/>
                </a:lnTo>
                <a:lnTo>
                  <a:pt x="805" y="24"/>
                </a:lnTo>
                <a:lnTo>
                  <a:pt x="805" y="12"/>
                </a:lnTo>
                <a:lnTo>
                  <a:pt x="805" y="12"/>
                </a:lnTo>
                <a:lnTo>
                  <a:pt x="805" y="0"/>
                </a:lnTo>
                <a:lnTo>
                  <a:pt x="805" y="0"/>
                </a:lnTo>
                <a:lnTo>
                  <a:pt x="803" y="0"/>
                </a:lnTo>
                <a:lnTo>
                  <a:pt x="801" y="5"/>
                </a:lnTo>
                <a:lnTo>
                  <a:pt x="798" y="12"/>
                </a:lnTo>
                <a:lnTo>
                  <a:pt x="798" y="12"/>
                </a:lnTo>
                <a:lnTo>
                  <a:pt x="789" y="12"/>
                </a:lnTo>
                <a:lnTo>
                  <a:pt x="789" y="12"/>
                </a:lnTo>
                <a:lnTo>
                  <a:pt x="784" y="12"/>
                </a:lnTo>
                <a:lnTo>
                  <a:pt x="782" y="14"/>
                </a:lnTo>
                <a:lnTo>
                  <a:pt x="777" y="17"/>
                </a:lnTo>
                <a:lnTo>
                  <a:pt x="768" y="17"/>
                </a:lnTo>
                <a:lnTo>
                  <a:pt x="768" y="17"/>
                </a:lnTo>
                <a:lnTo>
                  <a:pt x="754" y="26"/>
                </a:lnTo>
                <a:lnTo>
                  <a:pt x="738" y="33"/>
                </a:lnTo>
                <a:lnTo>
                  <a:pt x="722" y="38"/>
                </a:lnTo>
                <a:lnTo>
                  <a:pt x="703" y="42"/>
                </a:lnTo>
                <a:lnTo>
                  <a:pt x="668" y="47"/>
                </a:lnTo>
                <a:lnTo>
                  <a:pt x="635" y="49"/>
                </a:lnTo>
                <a:lnTo>
                  <a:pt x="635" y="49"/>
                </a:lnTo>
                <a:lnTo>
                  <a:pt x="593" y="47"/>
                </a:lnTo>
                <a:lnTo>
                  <a:pt x="554" y="42"/>
                </a:lnTo>
                <a:lnTo>
                  <a:pt x="533" y="38"/>
                </a:lnTo>
                <a:lnTo>
                  <a:pt x="514" y="31"/>
                </a:lnTo>
                <a:lnTo>
                  <a:pt x="496" y="21"/>
                </a:lnTo>
                <a:lnTo>
                  <a:pt x="477" y="12"/>
                </a:lnTo>
                <a:lnTo>
                  <a:pt x="477" y="12"/>
                </a:lnTo>
                <a:lnTo>
                  <a:pt x="477" y="12"/>
                </a:lnTo>
                <a:lnTo>
                  <a:pt x="477" y="12"/>
                </a:lnTo>
                <a:lnTo>
                  <a:pt x="470" y="10"/>
                </a:lnTo>
                <a:lnTo>
                  <a:pt x="468" y="5"/>
                </a:lnTo>
                <a:lnTo>
                  <a:pt x="465" y="0"/>
                </a:lnTo>
                <a:lnTo>
                  <a:pt x="465" y="0"/>
                </a:lnTo>
                <a:lnTo>
                  <a:pt x="463" y="10"/>
                </a:lnTo>
                <a:lnTo>
                  <a:pt x="463" y="12"/>
                </a:lnTo>
                <a:lnTo>
                  <a:pt x="463" y="12"/>
                </a:lnTo>
                <a:lnTo>
                  <a:pt x="463" y="17"/>
                </a:lnTo>
                <a:lnTo>
                  <a:pt x="463" y="17"/>
                </a:lnTo>
                <a:lnTo>
                  <a:pt x="463" y="17"/>
                </a:lnTo>
                <a:lnTo>
                  <a:pt x="463" y="35"/>
                </a:lnTo>
                <a:lnTo>
                  <a:pt x="461" y="54"/>
                </a:lnTo>
                <a:lnTo>
                  <a:pt x="454" y="73"/>
                </a:lnTo>
                <a:lnTo>
                  <a:pt x="449" y="82"/>
                </a:lnTo>
                <a:lnTo>
                  <a:pt x="442" y="91"/>
                </a:lnTo>
                <a:lnTo>
                  <a:pt x="442" y="91"/>
                </a:lnTo>
                <a:lnTo>
                  <a:pt x="440" y="101"/>
                </a:lnTo>
                <a:lnTo>
                  <a:pt x="437" y="108"/>
                </a:lnTo>
                <a:lnTo>
                  <a:pt x="430" y="117"/>
                </a:lnTo>
                <a:lnTo>
                  <a:pt x="423" y="131"/>
                </a:lnTo>
                <a:lnTo>
                  <a:pt x="423" y="131"/>
                </a:lnTo>
                <a:lnTo>
                  <a:pt x="407" y="154"/>
                </a:lnTo>
                <a:lnTo>
                  <a:pt x="389" y="175"/>
                </a:lnTo>
                <a:lnTo>
                  <a:pt x="365" y="194"/>
                </a:lnTo>
                <a:lnTo>
                  <a:pt x="342" y="208"/>
                </a:lnTo>
                <a:lnTo>
                  <a:pt x="314" y="222"/>
                </a:lnTo>
                <a:lnTo>
                  <a:pt x="281" y="231"/>
                </a:lnTo>
                <a:lnTo>
                  <a:pt x="249" y="236"/>
                </a:lnTo>
                <a:lnTo>
                  <a:pt x="214" y="238"/>
                </a:lnTo>
                <a:lnTo>
                  <a:pt x="214" y="238"/>
                </a:lnTo>
                <a:lnTo>
                  <a:pt x="198" y="238"/>
                </a:lnTo>
                <a:lnTo>
                  <a:pt x="181" y="240"/>
                </a:lnTo>
                <a:lnTo>
                  <a:pt x="165" y="245"/>
                </a:lnTo>
                <a:lnTo>
                  <a:pt x="151" y="252"/>
                </a:lnTo>
                <a:lnTo>
                  <a:pt x="135" y="259"/>
                </a:lnTo>
                <a:lnTo>
                  <a:pt x="121" y="271"/>
                </a:lnTo>
                <a:lnTo>
                  <a:pt x="107" y="280"/>
                </a:lnTo>
                <a:lnTo>
                  <a:pt x="95" y="294"/>
                </a:lnTo>
                <a:lnTo>
                  <a:pt x="95" y="294"/>
                </a:lnTo>
                <a:lnTo>
                  <a:pt x="93" y="301"/>
                </a:lnTo>
                <a:lnTo>
                  <a:pt x="90" y="305"/>
                </a:lnTo>
                <a:lnTo>
                  <a:pt x="90" y="308"/>
                </a:lnTo>
                <a:lnTo>
                  <a:pt x="88" y="312"/>
                </a:lnTo>
                <a:lnTo>
                  <a:pt x="88" y="312"/>
                </a:lnTo>
                <a:lnTo>
                  <a:pt x="81" y="315"/>
                </a:lnTo>
                <a:lnTo>
                  <a:pt x="79" y="317"/>
                </a:lnTo>
                <a:lnTo>
                  <a:pt x="70" y="336"/>
                </a:lnTo>
                <a:lnTo>
                  <a:pt x="70" y="336"/>
                </a:lnTo>
                <a:lnTo>
                  <a:pt x="70" y="336"/>
                </a:lnTo>
                <a:lnTo>
                  <a:pt x="58" y="352"/>
                </a:lnTo>
                <a:lnTo>
                  <a:pt x="49" y="371"/>
                </a:lnTo>
                <a:lnTo>
                  <a:pt x="39" y="394"/>
                </a:lnTo>
                <a:lnTo>
                  <a:pt x="28" y="417"/>
                </a:lnTo>
                <a:lnTo>
                  <a:pt x="28" y="417"/>
                </a:lnTo>
                <a:lnTo>
                  <a:pt x="28" y="431"/>
                </a:lnTo>
                <a:lnTo>
                  <a:pt x="28" y="431"/>
                </a:lnTo>
                <a:lnTo>
                  <a:pt x="23" y="434"/>
                </a:lnTo>
                <a:lnTo>
                  <a:pt x="21" y="436"/>
                </a:lnTo>
                <a:lnTo>
                  <a:pt x="18" y="441"/>
                </a:lnTo>
                <a:lnTo>
                  <a:pt x="18" y="441"/>
                </a:lnTo>
                <a:lnTo>
                  <a:pt x="18" y="452"/>
                </a:lnTo>
                <a:lnTo>
                  <a:pt x="14" y="461"/>
                </a:lnTo>
                <a:lnTo>
                  <a:pt x="11" y="471"/>
                </a:lnTo>
                <a:lnTo>
                  <a:pt x="9" y="482"/>
                </a:lnTo>
                <a:lnTo>
                  <a:pt x="9" y="489"/>
                </a:lnTo>
                <a:lnTo>
                  <a:pt x="9" y="489"/>
                </a:lnTo>
                <a:lnTo>
                  <a:pt x="9" y="506"/>
                </a:lnTo>
                <a:lnTo>
                  <a:pt x="9" y="506"/>
                </a:lnTo>
                <a:lnTo>
                  <a:pt x="4" y="524"/>
                </a:lnTo>
                <a:lnTo>
                  <a:pt x="2" y="541"/>
                </a:lnTo>
                <a:lnTo>
                  <a:pt x="0" y="571"/>
                </a:lnTo>
                <a:lnTo>
                  <a:pt x="0" y="678"/>
                </a:lnTo>
                <a:lnTo>
                  <a:pt x="668" y="678"/>
                </a:lnTo>
                <a:lnTo>
                  <a:pt x="668" y="678"/>
                </a:lnTo>
                <a:lnTo>
                  <a:pt x="696" y="641"/>
                </a:lnTo>
                <a:lnTo>
                  <a:pt x="726" y="608"/>
                </a:lnTo>
                <a:lnTo>
                  <a:pt x="740" y="592"/>
                </a:lnTo>
                <a:lnTo>
                  <a:pt x="756" y="578"/>
                </a:lnTo>
                <a:lnTo>
                  <a:pt x="773" y="566"/>
                </a:lnTo>
                <a:lnTo>
                  <a:pt x="789" y="559"/>
                </a:lnTo>
                <a:lnTo>
                  <a:pt x="789" y="559"/>
                </a:lnTo>
                <a:lnTo>
                  <a:pt x="815" y="555"/>
                </a:lnTo>
                <a:lnTo>
                  <a:pt x="840" y="555"/>
                </a:lnTo>
                <a:lnTo>
                  <a:pt x="840" y="555"/>
                </a:lnTo>
                <a:lnTo>
                  <a:pt x="845" y="545"/>
                </a:lnTo>
                <a:lnTo>
                  <a:pt x="852" y="541"/>
                </a:lnTo>
                <a:lnTo>
                  <a:pt x="859" y="538"/>
                </a:lnTo>
                <a:lnTo>
                  <a:pt x="866" y="538"/>
                </a:lnTo>
                <a:lnTo>
                  <a:pt x="866" y="538"/>
                </a:lnTo>
                <a:lnTo>
                  <a:pt x="896" y="538"/>
                </a:lnTo>
                <a:lnTo>
                  <a:pt x="917" y="534"/>
                </a:lnTo>
                <a:lnTo>
                  <a:pt x="938" y="529"/>
                </a:lnTo>
                <a:lnTo>
                  <a:pt x="938" y="529"/>
                </a:lnTo>
                <a:lnTo>
                  <a:pt x="964" y="517"/>
                </a:lnTo>
                <a:lnTo>
                  <a:pt x="987" y="503"/>
                </a:lnTo>
                <a:lnTo>
                  <a:pt x="1010" y="487"/>
                </a:lnTo>
                <a:lnTo>
                  <a:pt x="1029" y="464"/>
                </a:lnTo>
                <a:lnTo>
                  <a:pt x="1045" y="441"/>
                </a:lnTo>
                <a:lnTo>
                  <a:pt x="1059" y="415"/>
                </a:lnTo>
                <a:lnTo>
                  <a:pt x="1066" y="385"/>
                </a:lnTo>
                <a:lnTo>
                  <a:pt x="1069" y="371"/>
                </a:lnTo>
                <a:lnTo>
                  <a:pt x="1069" y="354"/>
                </a:lnTo>
                <a:lnTo>
                  <a:pt x="1069" y="354"/>
                </a:lnTo>
                <a:lnTo>
                  <a:pt x="1071" y="305"/>
                </a:lnTo>
                <a:lnTo>
                  <a:pt x="1082" y="280"/>
                </a:lnTo>
                <a:lnTo>
                  <a:pt x="1082" y="28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7"/>
          <p:cNvSpPr>
            <a:spLocks/>
          </p:cNvSpPr>
          <p:nvPr/>
        </p:nvSpPr>
        <p:spPr bwMode="auto">
          <a:xfrm>
            <a:off x="10650538" y="5608638"/>
            <a:ext cx="1541463" cy="1249363"/>
          </a:xfrm>
          <a:custGeom>
            <a:avLst/>
            <a:gdLst>
              <a:gd name="T0" fmla="*/ 971 w 971"/>
              <a:gd name="T1" fmla="*/ 219 h 787"/>
              <a:gd name="T2" fmla="*/ 910 w 971"/>
              <a:gd name="T3" fmla="*/ 193 h 787"/>
              <a:gd name="T4" fmla="*/ 862 w 971"/>
              <a:gd name="T5" fmla="*/ 154 h 787"/>
              <a:gd name="T6" fmla="*/ 827 w 971"/>
              <a:gd name="T7" fmla="*/ 100 h 787"/>
              <a:gd name="T8" fmla="*/ 810 w 971"/>
              <a:gd name="T9" fmla="*/ 40 h 787"/>
              <a:gd name="T10" fmla="*/ 803 w 971"/>
              <a:gd name="T11" fmla="*/ 35 h 787"/>
              <a:gd name="T12" fmla="*/ 801 w 971"/>
              <a:gd name="T13" fmla="*/ 19 h 787"/>
              <a:gd name="T14" fmla="*/ 801 w 971"/>
              <a:gd name="T15" fmla="*/ 0 h 787"/>
              <a:gd name="T16" fmla="*/ 794 w 971"/>
              <a:gd name="T17" fmla="*/ 0 h 787"/>
              <a:gd name="T18" fmla="*/ 789 w 971"/>
              <a:gd name="T19" fmla="*/ 2 h 787"/>
              <a:gd name="T20" fmla="*/ 787 w 971"/>
              <a:gd name="T21" fmla="*/ 7 h 787"/>
              <a:gd name="T22" fmla="*/ 766 w 971"/>
              <a:gd name="T23" fmla="*/ 7 h 787"/>
              <a:gd name="T24" fmla="*/ 699 w 971"/>
              <a:gd name="T25" fmla="*/ 35 h 787"/>
              <a:gd name="T26" fmla="*/ 629 w 971"/>
              <a:gd name="T27" fmla="*/ 44 h 787"/>
              <a:gd name="T28" fmla="*/ 594 w 971"/>
              <a:gd name="T29" fmla="*/ 42 h 787"/>
              <a:gd name="T30" fmla="*/ 512 w 971"/>
              <a:gd name="T31" fmla="*/ 23 h 787"/>
              <a:gd name="T32" fmla="*/ 475 w 971"/>
              <a:gd name="T33" fmla="*/ 7 h 787"/>
              <a:gd name="T34" fmla="*/ 466 w 971"/>
              <a:gd name="T35" fmla="*/ 7 h 787"/>
              <a:gd name="T36" fmla="*/ 454 w 971"/>
              <a:gd name="T37" fmla="*/ 7 h 787"/>
              <a:gd name="T38" fmla="*/ 454 w 971"/>
              <a:gd name="T39" fmla="*/ 30 h 787"/>
              <a:gd name="T40" fmla="*/ 442 w 971"/>
              <a:gd name="T41" fmla="*/ 75 h 787"/>
              <a:gd name="T42" fmla="*/ 424 w 971"/>
              <a:gd name="T43" fmla="*/ 116 h 787"/>
              <a:gd name="T44" fmla="*/ 398 w 971"/>
              <a:gd name="T45" fmla="*/ 154 h 787"/>
              <a:gd name="T46" fmla="*/ 366 w 971"/>
              <a:gd name="T47" fmla="*/ 186 h 787"/>
              <a:gd name="T48" fmla="*/ 326 w 971"/>
              <a:gd name="T49" fmla="*/ 212 h 787"/>
              <a:gd name="T50" fmla="*/ 284 w 971"/>
              <a:gd name="T51" fmla="*/ 228 h 787"/>
              <a:gd name="T52" fmla="*/ 237 w 971"/>
              <a:gd name="T53" fmla="*/ 237 h 787"/>
              <a:gd name="T54" fmla="*/ 214 w 971"/>
              <a:gd name="T55" fmla="*/ 240 h 787"/>
              <a:gd name="T56" fmla="*/ 165 w 971"/>
              <a:gd name="T57" fmla="*/ 244 h 787"/>
              <a:gd name="T58" fmla="*/ 135 w 971"/>
              <a:gd name="T59" fmla="*/ 256 h 787"/>
              <a:gd name="T60" fmla="*/ 105 w 971"/>
              <a:gd name="T61" fmla="*/ 277 h 787"/>
              <a:gd name="T62" fmla="*/ 79 w 971"/>
              <a:gd name="T63" fmla="*/ 305 h 787"/>
              <a:gd name="T64" fmla="*/ 70 w 971"/>
              <a:gd name="T65" fmla="*/ 312 h 787"/>
              <a:gd name="T66" fmla="*/ 67 w 971"/>
              <a:gd name="T67" fmla="*/ 333 h 787"/>
              <a:gd name="T68" fmla="*/ 49 w 971"/>
              <a:gd name="T69" fmla="*/ 361 h 787"/>
              <a:gd name="T70" fmla="*/ 26 w 971"/>
              <a:gd name="T71" fmla="*/ 417 h 787"/>
              <a:gd name="T72" fmla="*/ 19 w 971"/>
              <a:gd name="T73" fmla="*/ 456 h 787"/>
              <a:gd name="T74" fmla="*/ 16 w 971"/>
              <a:gd name="T75" fmla="*/ 475 h 787"/>
              <a:gd name="T76" fmla="*/ 7 w 971"/>
              <a:gd name="T77" fmla="*/ 480 h 787"/>
              <a:gd name="T78" fmla="*/ 5 w 971"/>
              <a:gd name="T79" fmla="*/ 494 h 787"/>
              <a:gd name="T80" fmla="*/ 5 w 971"/>
              <a:gd name="T81" fmla="*/ 508 h 787"/>
              <a:gd name="T82" fmla="*/ 2 w 971"/>
              <a:gd name="T83" fmla="*/ 522 h 787"/>
              <a:gd name="T84" fmla="*/ 0 w 971"/>
              <a:gd name="T85" fmla="*/ 559 h 787"/>
              <a:gd name="T86" fmla="*/ 0 w 971"/>
              <a:gd name="T87" fmla="*/ 787 h 787"/>
              <a:gd name="T88" fmla="*/ 971 w 971"/>
              <a:gd name="T89" fmla="*/ 219 h 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1" h="787">
                <a:moveTo>
                  <a:pt x="971" y="219"/>
                </a:moveTo>
                <a:lnTo>
                  <a:pt x="971" y="219"/>
                </a:lnTo>
                <a:lnTo>
                  <a:pt x="941" y="207"/>
                </a:lnTo>
                <a:lnTo>
                  <a:pt x="910" y="193"/>
                </a:lnTo>
                <a:lnTo>
                  <a:pt x="885" y="175"/>
                </a:lnTo>
                <a:lnTo>
                  <a:pt x="862" y="154"/>
                </a:lnTo>
                <a:lnTo>
                  <a:pt x="843" y="128"/>
                </a:lnTo>
                <a:lnTo>
                  <a:pt x="827" y="100"/>
                </a:lnTo>
                <a:lnTo>
                  <a:pt x="815" y="72"/>
                </a:lnTo>
                <a:lnTo>
                  <a:pt x="810" y="40"/>
                </a:lnTo>
                <a:lnTo>
                  <a:pt x="810" y="40"/>
                </a:lnTo>
                <a:lnTo>
                  <a:pt x="803" y="35"/>
                </a:lnTo>
                <a:lnTo>
                  <a:pt x="801" y="28"/>
                </a:lnTo>
                <a:lnTo>
                  <a:pt x="801" y="19"/>
                </a:lnTo>
                <a:lnTo>
                  <a:pt x="801" y="19"/>
                </a:lnTo>
                <a:lnTo>
                  <a:pt x="801" y="0"/>
                </a:lnTo>
                <a:lnTo>
                  <a:pt x="794" y="0"/>
                </a:lnTo>
                <a:lnTo>
                  <a:pt x="794" y="0"/>
                </a:lnTo>
                <a:lnTo>
                  <a:pt x="792" y="2"/>
                </a:lnTo>
                <a:lnTo>
                  <a:pt x="789" y="2"/>
                </a:lnTo>
                <a:lnTo>
                  <a:pt x="787" y="7"/>
                </a:lnTo>
                <a:lnTo>
                  <a:pt x="787" y="7"/>
                </a:lnTo>
                <a:lnTo>
                  <a:pt x="766" y="7"/>
                </a:lnTo>
                <a:lnTo>
                  <a:pt x="766" y="7"/>
                </a:lnTo>
                <a:lnTo>
                  <a:pt x="733" y="23"/>
                </a:lnTo>
                <a:lnTo>
                  <a:pt x="699" y="35"/>
                </a:lnTo>
                <a:lnTo>
                  <a:pt x="664" y="42"/>
                </a:lnTo>
                <a:lnTo>
                  <a:pt x="629" y="44"/>
                </a:lnTo>
                <a:lnTo>
                  <a:pt x="629" y="44"/>
                </a:lnTo>
                <a:lnTo>
                  <a:pt x="594" y="42"/>
                </a:lnTo>
                <a:lnTo>
                  <a:pt x="554" y="35"/>
                </a:lnTo>
                <a:lnTo>
                  <a:pt x="512" y="23"/>
                </a:lnTo>
                <a:lnTo>
                  <a:pt x="475" y="7"/>
                </a:lnTo>
                <a:lnTo>
                  <a:pt x="475" y="7"/>
                </a:lnTo>
                <a:lnTo>
                  <a:pt x="466" y="7"/>
                </a:lnTo>
                <a:lnTo>
                  <a:pt x="466" y="7"/>
                </a:lnTo>
                <a:lnTo>
                  <a:pt x="454" y="7"/>
                </a:lnTo>
                <a:lnTo>
                  <a:pt x="454" y="7"/>
                </a:lnTo>
                <a:lnTo>
                  <a:pt x="454" y="7"/>
                </a:lnTo>
                <a:lnTo>
                  <a:pt x="454" y="30"/>
                </a:lnTo>
                <a:lnTo>
                  <a:pt x="449" y="54"/>
                </a:lnTo>
                <a:lnTo>
                  <a:pt x="442" y="75"/>
                </a:lnTo>
                <a:lnTo>
                  <a:pt x="435" y="95"/>
                </a:lnTo>
                <a:lnTo>
                  <a:pt x="424" y="116"/>
                </a:lnTo>
                <a:lnTo>
                  <a:pt x="412" y="135"/>
                </a:lnTo>
                <a:lnTo>
                  <a:pt x="398" y="154"/>
                </a:lnTo>
                <a:lnTo>
                  <a:pt x="382" y="170"/>
                </a:lnTo>
                <a:lnTo>
                  <a:pt x="366" y="186"/>
                </a:lnTo>
                <a:lnTo>
                  <a:pt x="347" y="198"/>
                </a:lnTo>
                <a:lnTo>
                  <a:pt x="326" y="212"/>
                </a:lnTo>
                <a:lnTo>
                  <a:pt x="305" y="221"/>
                </a:lnTo>
                <a:lnTo>
                  <a:pt x="284" y="228"/>
                </a:lnTo>
                <a:lnTo>
                  <a:pt x="261" y="235"/>
                </a:lnTo>
                <a:lnTo>
                  <a:pt x="237" y="237"/>
                </a:lnTo>
                <a:lnTo>
                  <a:pt x="214" y="240"/>
                </a:lnTo>
                <a:lnTo>
                  <a:pt x="214" y="240"/>
                </a:lnTo>
                <a:lnTo>
                  <a:pt x="182" y="242"/>
                </a:lnTo>
                <a:lnTo>
                  <a:pt x="165" y="244"/>
                </a:lnTo>
                <a:lnTo>
                  <a:pt x="149" y="249"/>
                </a:lnTo>
                <a:lnTo>
                  <a:pt x="135" y="256"/>
                </a:lnTo>
                <a:lnTo>
                  <a:pt x="121" y="265"/>
                </a:lnTo>
                <a:lnTo>
                  <a:pt x="105" y="277"/>
                </a:lnTo>
                <a:lnTo>
                  <a:pt x="91" y="293"/>
                </a:lnTo>
                <a:lnTo>
                  <a:pt x="79" y="305"/>
                </a:lnTo>
                <a:lnTo>
                  <a:pt x="79" y="305"/>
                </a:lnTo>
                <a:lnTo>
                  <a:pt x="70" y="312"/>
                </a:lnTo>
                <a:lnTo>
                  <a:pt x="67" y="324"/>
                </a:lnTo>
                <a:lnTo>
                  <a:pt x="67" y="333"/>
                </a:lnTo>
                <a:lnTo>
                  <a:pt x="67" y="333"/>
                </a:lnTo>
                <a:lnTo>
                  <a:pt x="49" y="361"/>
                </a:lnTo>
                <a:lnTo>
                  <a:pt x="33" y="396"/>
                </a:lnTo>
                <a:lnTo>
                  <a:pt x="26" y="417"/>
                </a:lnTo>
                <a:lnTo>
                  <a:pt x="21" y="435"/>
                </a:lnTo>
                <a:lnTo>
                  <a:pt x="19" y="456"/>
                </a:lnTo>
                <a:lnTo>
                  <a:pt x="16" y="475"/>
                </a:lnTo>
                <a:lnTo>
                  <a:pt x="16" y="475"/>
                </a:lnTo>
                <a:lnTo>
                  <a:pt x="9" y="477"/>
                </a:lnTo>
                <a:lnTo>
                  <a:pt x="7" y="480"/>
                </a:lnTo>
                <a:lnTo>
                  <a:pt x="5" y="484"/>
                </a:lnTo>
                <a:lnTo>
                  <a:pt x="5" y="494"/>
                </a:lnTo>
                <a:lnTo>
                  <a:pt x="5" y="494"/>
                </a:lnTo>
                <a:lnTo>
                  <a:pt x="5" y="508"/>
                </a:lnTo>
                <a:lnTo>
                  <a:pt x="5" y="508"/>
                </a:lnTo>
                <a:lnTo>
                  <a:pt x="2" y="522"/>
                </a:lnTo>
                <a:lnTo>
                  <a:pt x="0" y="533"/>
                </a:lnTo>
                <a:lnTo>
                  <a:pt x="0" y="559"/>
                </a:lnTo>
                <a:lnTo>
                  <a:pt x="0" y="775"/>
                </a:lnTo>
                <a:lnTo>
                  <a:pt x="0" y="787"/>
                </a:lnTo>
                <a:lnTo>
                  <a:pt x="971" y="787"/>
                </a:lnTo>
                <a:lnTo>
                  <a:pt x="971" y="21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8"/>
          <p:cNvSpPr>
            <a:spLocks/>
          </p:cNvSpPr>
          <p:nvPr/>
        </p:nvSpPr>
        <p:spPr bwMode="auto">
          <a:xfrm>
            <a:off x="0" y="3771900"/>
            <a:ext cx="942975" cy="1300163"/>
          </a:xfrm>
          <a:custGeom>
            <a:avLst/>
            <a:gdLst>
              <a:gd name="T0" fmla="*/ 56 w 594"/>
              <a:gd name="T1" fmla="*/ 752 h 819"/>
              <a:gd name="T2" fmla="*/ 75 w 594"/>
              <a:gd name="T3" fmla="*/ 764 h 819"/>
              <a:gd name="T4" fmla="*/ 88 w 594"/>
              <a:gd name="T5" fmla="*/ 773 h 819"/>
              <a:gd name="T6" fmla="*/ 116 w 594"/>
              <a:gd name="T7" fmla="*/ 796 h 819"/>
              <a:gd name="T8" fmla="*/ 149 w 594"/>
              <a:gd name="T9" fmla="*/ 812 h 819"/>
              <a:gd name="T10" fmla="*/ 161 w 594"/>
              <a:gd name="T11" fmla="*/ 815 h 819"/>
              <a:gd name="T12" fmla="*/ 193 w 594"/>
              <a:gd name="T13" fmla="*/ 819 h 819"/>
              <a:gd name="T14" fmla="*/ 214 w 594"/>
              <a:gd name="T15" fmla="*/ 819 h 819"/>
              <a:gd name="T16" fmla="*/ 214 w 594"/>
              <a:gd name="T17" fmla="*/ 803 h 819"/>
              <a:gd name="T18" fmla="*/ 214 w 594"/>
              <a:gd name="T19" fmla="*/ 782 h 819"/>
              <a:gd name="T20" fmla="*/ 217 w 594"/>
              <a:gd name="T21" fmla="*/ 757 h 819"/>
              <a:gd name="T22" fmla="*/ 228 w 594"/>
              <a:gd name="T23" fmla="*/ 708 h 819"/>
              <a:gd name="T24" fmla="*/ 249 w 594"/>
              <a:gd name="T25" fmla="*/ 661 h 819"/>
              <a:gd name="T26" fmla="*/ 291 w 594"/>
              <a:gd name="T27" fmla="*/ 596 h 819"/>
              <a:gd name="T28" fmla="*/ 310 w 594"/>
              <a:gd name="T29" fmla="*/ 580 h 819"/>
              <a:gd name="T30" fmla="*/ 347 w 594"/>
              <a:gd name="T31" fmla="*/ 554 h 819"/>
              <a:gd name="T32" fmla="*/ 405 w 594"/>
              <a:gd name="T33" fmla="*/ 526 h 819"/>
              <a:gd name="T34" fmla="*/ 473 w 594"/>
              <a:gd name="T35" fmla="*/ 507 h 819"/>
              <a:gd name="T36" fmla="*/ 538 w 594"/>
              <a:gd name="T37" fmla="*/ 500 h 819"/>
              <a:gd name="T38" fmla="*/ 552 w 594"/>
              <a:gd name="T39" fmla="*/ 482 h 819"/>
              <a:gd name="T40" fmla="*/ 561 w 594"/>
              <a:gd name="T41" fmla="*/ 482 h 819"/>
              <a:gd name="T42" fmla="*/ 575 w 594"/>
              <a:gd name="T43" fmla="*/ 479 h 819"/>
              <a:gd name="T44" fmla="*/ 591 w 594"/>
              <a:gd name="T45" fmla="*/ 465 h 819"/>
              <a:gd name="T46" fmla="*/ 594 w 594"/>
              <a:gd name="T47" fmla="*/ 254 h 819"/>
              <a:gd name="T48" fmla="*/ 591 w 594"/>
              <a:gd name="T49" fmla="*/ 240 h 819"/>
              <a:gd name="T50" fmla="*/ 584 w 594"/>
              <a:gd name="T51" fmla="*/ 230 h 819"/>
              <a:gd name="T52" fmla="*/ 561 w 594"/>
              <a:gd name="T53" fmla="*/ 226 h 819"/>
              <a:gd name="T54" fmla="*/ 552 w 594"/>
              <a:gd name="T55" fmla="*/ 226 h 819"/>
              <a:gd name="T56" fmla="*/ 538 w 594"/>
              <a:gd name="T57" fmla="*/ 221 h 819"/>
              <a:gd name="T58" fmla="*/ 533 w 594"/>
              <a:gd name="T59" fmla="*/ 209 h 819"/>
              <a:gd name="T60" fmla="*/ 526 w 594"/>
              <a:gd name="T61" fmla="*/ 179 h 819"/>
              <a:gd name="T62" fmla="*/ 519 w 594"/>
              <a:gd name="T63" fmla="*/ 165 h 819"/>
              <a:gd name="T64" fmla="*/ 433 w 594"/>
              <a:gd name="T65" fmla="*/ 156 h 819"/>
              <a:gd name="T66" fmla="*/ 356 w 594"/>
              <a:gd name="T67" fmla="*/ 130 h 819"/>
              <a:gd name="T68" fmla="*/ 289 w 594"/>
              <a:gd name="T69" fmla="*/ 95 h 819"/>
              <a:gd name="T70" fmla="*/ 233 w 594"/>
              <a:gd name="T71" fmla="*/ 58 h 819"/>
              <a:gd name="T72" fmla="*/ 231 w 594"/>
              <a:gd name="T73" fmla="*/ 53 h 819"/>
              <a:gd name="T74" fmla="*/ 226 w 594"/>
              <a:gd name="T75" fmla="*/ 46 h 819"/>
              <a:gd name="T76" fmla="*/ 224 w 594"/>
              <a:gd name="T77" fmla="*/ 44 h 819"/>
              <a:gd name="T78" fmla="*/ 214 w 594"/>
              <a:gd name="T79" fmla="*/ 37 h 819"/>
              <a:gd name="T80" fmla="*/ 214 w 594"/>
              <a:gd name="T81" fmla="*/ 32 h 819"/>
              <a:gd name="T82" fmla="*/ 191 w 594"/>
              <a:gd name="T83" fmla="*/ 14 h 819"/>
              <a:gd name="T84" fmla="*/ 172 w 594"/>
              <a:gd name="T85" fmla="*/ 0 h 819"/>
              <a:gd name="T86" fmla="*/ 161 w 594"/>
              <a:gd name="T87" fmla="*/ 11 h 819"/>
              <a:gd name="T88" fmla="*/ 123 w 594"/>
              <a:gd name="T89" fmla="*/ 32 h 819"/>
              <a:gd name="T90" fmla="*/ 102 w 594"/>
              <a:gd name="T91" fmla="*/ 44 h 819"/>
              <a:gd name="T92" fmla="*/ 95 w 594"/>
              <a:gd name="T93" fmla="*/ 49 h 819"/>
              <a:gd name="T94" fmla="*/ 88 w 594"/>
              <a:gd name="T95" fmla="*/ 51 h 819"/>
              <a:gd name="T96" fmla="*/ 47 w 594"/>
              <a:gd name="T97" fmla="*/ 72 h 819"/>
              <a:gd name="T98" fmla="*/ 0 w 594"/>
              <a:gd name="T99" fmla="*/ 109 h 819"/>
              <a:gd name="T100" fmla="*/ 0 w 594"/>
              <a:gd name="T101" fmla="*/ 712 h 819"/>
              <a:gd name="T102" fmla="*/ 42 w 594"/>
              <a:gd name="T103" fmla="*/ 745 h 819"/>
              <a:gd name="T104" fmla="*/ 56 w 594"/>
              <a:gd name="T105" fmla="*/ 752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94" h="819">
                <a:moveTo>
                  <a:pt x="56" y="752"/>
                </a:moveTo>
                <a:lnTo>
                  <a:pt x="56" y="752"/>
                </a:lnTo>
                <a:lnTo>
                  <a:pt x="65" y="759"/>
                </a:lnTo>
                <a:lnTo>
                  <a:pt x="75" y="764"/>
                </a:lnTo>
                <a:lnTo>
                  <a:pt x="88" y="773"/>
                </a:lnTo>
                <a:lnTo>
                  <a:pt x="88" y="773"/>
                </a:lnTo>
                <a:lnTo>
                  <a:pt x="102" y="787"/>
                </a:lnTo>
                <a:lnTo>
                  <a:pt x="116" y="796"/>
                </a:lnTo>
                <a:lnTo>
                  <a:pt x="130" y="805"/>
                </a:lnTo>
                <a:lnTo>
                  <a:pt x="149" y="812"/>
                </a:lnTo>
                <a:lnTo>
                  <a:pt x="149" y="812"/>
                </a:lnTo>
                <a:lnTo>
                  <a:pt x="161" y="815"/>
                </a:lnTo>
                <a:lnTo>
                  <a:pt x="175" y="817"/>
                </a:lnTo>
                <a:lnTo>
                  <a:pt x="193" y="819"/>
                </a:lnTo>
                <a:lnTo>
                  <a:pt x="214" y="819"/>
                </a:lnTo>
                <a:lnTo>
                  <a:pt x="214" y="819"/>
                </a:lnTo>
                <a:lnTo>
                  <a:pt x="214" y="819"/>
                </a:lnTo>
                <a:lnTo>
                  <a:pt x="214" y="803"/>
                </a:lnTo>
                <a:lnTo>
                  <a:pt x="214" y="803"/>
                </a:lnTo>
                <a:lnTo>
                  <a:pt x="214" y="782"/>
                </a:lnTo>
                <a:lnTo>
                  <a:pt x="214" y="782"/>
                </a:lnTo>
                <a:lnTo>
                  <a:pt x="217" y="757"/>
                </a:lnTo>
                <a:lnTo>
                  <a:pt x="221" y="731"/>
                </a:lnTo>
                <a:lnTo>
                  <a:pt x="228" y="708"/>
                </a:lnTo>
                <a:lnTo>
                  <a:pt x="238" y="684"/>
                </a:lnTo>
                <a:lnTo>
                  <a:pt x="249" y="661"/>
                </a:lnTo>
                <a:lnTo>
                  <a:pt x="263" y="638"/>
                </a:lnTo>
                <a:lnTo>
                  <a:pt x="291" y="596"/>
                </a:lnTo>
                <a:lnTo>
                  <a:pt x="291" y="596"/>
                </a:lnTo>
                <a:lnTo>
                  <a:pt x="310" y="580"/>
                </a:lnTo>
                <a:lnTo>
                  <a:pt x="328" y="566"/>
                </a:lnTo>
                <a:lnTo>
                  <a:pt x="347" y="554"/>
                </a:lnTo>
                <a:lnTo>
                  <a:pt x="366" y="542"/>
                </a:lnTo>
                <a:lnTo>
                  <a:pt x="405" y="526"/>
                </a:lnTo>
                <a:lnTo>
                  <a:pt x="440" y="514"/>
                </a:lnTo>
                <a:lnTo>
                  <a:pt x="473" y="507"/>
                </a:lnTo>
                <a:lnTo>
                  <a:pt x="503" y="503"/>
                </a:lnTo>
                <a:lnTo>
                  <a:pt x="538" y="500"/>
                </a:lnTo>
                <a:lnTo>
                  <a:pt x="538" y="470"/>
                </a:lnTo>
                <a:lnTo>
                  <a:pt x="552" y="482"/>
                </a:lnTo>
                <a:lnTo>
                  <a:pt x="552" y="482"/>
                </a:lnTo>
                <a:lnTo>
                  <a:pt x="561" y="482"/>
                </a:lnTo>
                <a:lnTo>
                  <a:pt x="561" y="482"/>
                </a:lnTo>
                <a:lnTo>
                  <a:pt x="575" y="479"/>
                </a:lnTo>
                <a:lnTo>
                  <a:pt x="584" y="472"/>
                </a:lnTo>
                <a:lnTo>
                  <a:pt x="591" y="465"/>
                </a:lnTo>
                <a:lnTo>
                  <a:pt x="594" y="456"/>
                </a:lnTo>
                <a:lnTo>
                  <a:pt x="594" y="254"/>
                </a:lnTo>
                <a:lnTo>
                  <a:pt x="594" y="254"/>
                </a:lnTo>
                <a:lnTo>
                  <a:pt x="591" y="240"/>
                </a:lnTo>
                <a:lnTo>
                  <a:pt x="589" y="235"/>
                </a:lnTo>
                <a:lnTo>
                  <a:pt x="584" y="230"/>
                </a:lnTo>
                <a:lnTo>
                  <a:pt x="575" y="226"/>
                </a:lnTo>
                <a:lnTo>
                  <a:pt x="561" y="226"/>
                </a:lnTo>
                <a:lnTo>
                  <a:pt x="561" y="226"/>
                </a:lnTo>
                <a:lnTo>
                  <a:pt x="552" y="226"/>
                </a:lnTo>
                <a:lnTo>
                  <a:pt x="538" y="233"/>
                </a:lnTo>
                <a:lnTo>
                  <a:pt x="538" y="221"/>
                </a:lnTo>
                <a:lnTo>
                  <a:pt x="538" y="221"/>
                </a:lnTo>
                <a:lnTo>
                  <a:pt x="533" y="209"/>
                </a:lnTo>
                <a:lnTo>
                  <a:pt x="531" y="195"/>
                </a:lnTo>
                <a:lnTo>
                  <a:pt x="526" y="179"/>
                </a:lnTo>
                <a:lnTo>
                  <a:pt x="519" y="165"/>
                </a:lnTo>
                <a:lnTo>
                  <a:pt x="519" y="165"/>
                </a:lnTo>
                <a:lnTo>
                  <a:pt x="475" y="163"/>
                </a:lnTo>
                <a:lnTo>
                  <a:pt x="433" y="156"/>
                </a:lnTo>
                <a:lnTo>
                  <a:pt x="394" y="144"/>
                </a:lnTo>
                <a:lnTo>
                  <a:pt x="356" y="130"/>
                </a:lnTo>
                <a:lnTo>
                  <a:pt x="321" y="114"/>
                </a:lnTo>
                <a:lnTo>
                  <a:pt x="289" y="95"/>
                </a:lnTo>
                <a:lnTo>
                  <a:pt x="258" y="77"/>
                </a:lnTo>
                <a:lnTo>
                  <a:pt x="233" y="58"/>
                </a:lnTo>
                <a:lnTo>
                  <a:pt x="233" y="58"/>
                </a:lnTo>
                <a:lnTo>
                  <a:pt x="231" y="53"/>
                </a:lnTo>
                <a:lnTo>
                  <a:pt x="228" y="51"/>
                </a:lnTo>
                <a:lnTo>
                  <a:pt x="226" y="46"/>
                </a:lnTo>
                <a:lnTo>
                  <a:pt x="224" y="44"/>
                </a:lnTo>
                <a:lnTo>
                  <a:pt x="224" y="44"/>
                </a:lnTo>
                <a:lnTo>
                  <a:pt x="219" y="42"/>
                </a:lnTo>
                <a:lnTo>
                  <a:pt x="214" y="37"/>
                </a:lnTo>
                <a:lnTo>
                  <a:pt x="214" y="32"/>
                </a:lnTo>
                <a:lnTo>
                  <a:pt x="214" y="32"/>
                </a:lnTo>
                <a:lnTo>
                  <a:pt x="203" y="21"/>
                </a:lnTo>
                <a:lnTo>
                  <a:pt x="191" y="14"/>
                </a:lnTo>
                <a:lnTo>
                  <a:pt x="182" y="7"/>
                </a:lnTo>
                <a:lnTo>
                  <a:pt x="172" y="0"/>
                </a:lnTo>
                <a:lnTo>
                  <a:pt x="172" y="0"/>
                </a:lnTo>
                <a:lnTo>
                  <a:pt x="161" y="11"/>
                </a:lnTo>
                <a:lnTo>
                  <a:pt x="142" y="23"/>
                </a:lnTo>
                <a:lnTo>
                  <a:pt x="123" y="32"/>
                </a:lnTo>
                <a:lnTo>
                  <a:pt x="102" y="44"/>
                </a:lnTo>
                <a:lnTo>
                  <a:pt x="102" y="44"/>
                </a:lnTo>
                <a:lnTo>
                  <a:pt x="100" y="46"/>
                </a:lnTo>
                <a:lnTo>
                  <a:pt x="95" y="49"/>
                </a:lnTo>
                <a:lnTo>
                  <a:pt x="88" y="51"/>
                </a:lnTo>
                <a:lnTo>
                  <a:pt x="88" y="51"/>
                </a:lnTo>
                <a:lnTo>
                  <a:pt x="68" y="60"/>
                </a:lnTo>
                <a:lnTo>
                  <a:pt x="47" y="72"/>
                </a:lnTo>
                <a:lnTo>
                  <a:pt x="23" y="91"/>
                </a:lnTo>
                <a:lnTo>
                  <a:pt x="0" y="109"/>
                </a:lnTo>
                <a:lnTo>
                  <a:pt x="0" y="712"/>
                </a:lnTo>
                <a:lnTo>
                  <a:pt x="0" y="712"/>
                </a:lnTo>
                <a:lnTo>
                  <a:pt x="28" y="736"/>
                </a:lnTo>
                <a:lnTo>
                  <a:pt x="42" y="745"/>
                </a:lnTo>
                <a:lnTo>
                  <a:pt x="56" y="752"/>
                </a:lnTo>
                <a:lnTo>
                  <a:pt x="56" y="75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9"/>
          <p:cNvSpPr>
            <a:spLocks/>
          </p:cNvSpPr>
          <p:nvPr/>
        </p:nvSpPr>
        <p:spPr bwMode="auto">
          <a:xfrm>
            <a:off x="0" y="5099050"/>
            <a:ext cx="598488" cy="1470025"/>
          </a:xfrm>
          <a:custGeom>
            <a:avLst/>
            <a:gdLst>
              <a:gd name="T0" fmla="*/ 377 w 377"/>
              <a:gd name="T1" fmla="*/ 589 h 926"/>
              <a:gd name="T2" fmla="*/ 331 w 377"/>
              <a:gd name="T3" fmla="*/ 542 h 926"/>
              <a:gd name="T4" fmla="*/ 289 w 377"/>
              <a:gd name="T5" fmla="*/ 482 h 926"/>
              <a:gd name="T6" fmla="*/ 254 w 377"/>
              <a:gd name="T7" fmla="*/ 412 h 926"/>
              <a:gd name="T8" fmla="*/ 224 w 377"/>
              <a:gd name="T9" fmla="*/ 328 h 926"/>
              <a:gd name="T10" fmla="*/ 224 w 377"/>
              <a:gd name="T11" fmla="*/ 328 h 926"/>
              <a:gd name="T12" fmla="*/ 203 w 377"/>
              <a:gd name="T13" fmla="*/ 323 h 926"/>
              <a:gd name="T14" fmla="*/ 182 w 377"/>
              <a:gd name="T15" fmla="*/ 314 h 926"/>
              <a:gd name="T16" fmla="*/ 170 w 377"/>
              <a:gd name="T17" fmla="*/ 295 h 926"/>
              <a:gd name="T18" fmla="*/ 163 w 377"/>
              <a:gd name="T19" fmla="*/ 270 h 926"/>
              <a:gd name="T20" fmla="*/ 163 w 377"/>
              <a:gd name="T21" fmla="*/ 65 h 926"/>
              <a:gd name="T22" fmla="*/ 163 w 377"/>
              <a:gd name="T23" fmla="*/ 46 h 926"/>
              <a:gd name="T24" fmla="*/ 105 w 377"/>
              <a:gd name="T25" fmla="*/ 32 h 926"/>
              <a:gd name="T26" fmla="*/ 49 w 377"/>
              <a:gd name="T27" fmla="*/ 0 h 926"/>
              <a:gd name="T28" fmla="*/ 49 w 377"/>
              <a:gd name="T29" fmla="*/ 18 h 926"/>
              <a:gd name="T30" fmla="*/ 47 w 377"/>
              <a:gd name="T31" fmla="*/ 53 h 926"/>
              <a:gd name="T32" fmla="*/ 37 w 377"/>
              <a:gd name="T33" fmla="*/ 84 h 926"/>
              <a:gd name="T34" fmla="*/ 23 w 377"/>
              <a:gd name="T35" fmla="*/ 114 h 926"/>
              <a:gd name="T36" fmla="*/ 0 w 377"/>
              <a:gd name="T37" fmla="*/ 139 h 926"/>
              <a:gd name="T38" fmla="*/ 0 w 377"/>
              <a:gd name="T39" fmla="*/ 926 h 926"/>
              <a:gd name="T40" fmla="*/ 56 w 377"/>
              <a:gd name="T41" fmla="*/ 889 h 926"/>
              <a:gd name="T42" fmla="*/ 93 w 377"/>
              <a:gd name="T43" fmla="*/ 873 h 926"/>
              <a:gd name="T44" fmla="*/ 130 w 377"/>
              <a:gd name="T45" fmla="*/ 864 h 926"/>
              <a:gd name="T46" fmla="*/ 149 w 377"/>
              <a:gd name="T47" fmla="*/ 861 h 926"/>
              <a:gd name="T48" fmla="*/ 191 w 377"/>
              <a:gd name="T49" fmla="*/ 859 h 926"/>
              <a:gd name="T50" fmla="*/ 228 w 377"/>
              <a:gd name="T51" fmla="*/ 847 h 926"/>
              <a:gd name="T52" fmla="*/ 265 w 377"/>
              <a:gd name="T53" fmla="*/ 831 h 926"/>
              <a:gd name="T54" fmla="*/ 296 w 377"/>
              <a:gd name="T55" fmla="*/ 808 h 926"/>
              <a:gd name="T56" fmla="*/ 321 w 377"/>
              <a:gd name="T57" fmla="*/ 777 h 926"/>
              <a:gd name="T58" fmla="*/ 340 w 377"/>
              <a:gd name="T59" fmla="*/ 745 h 926"/>
              <a:gd name="T60" fmla="*/ 352 w 377"/>
              <a:gd name="T61" fmla="*/ 708 h 926"/>
              <a:gd name="T62" fmla="*/ 356 w 377"/>
              <a:gd name="T63" fmla="*/ 668 h 926"/>
              <a:gd name="T64" fmla="*/ 359 w 377"/>
              <a:gd name="T65" fmla="*/ 661 h 926"/>
              <a:gd name="T66" fmla="*/ 366 w 377"/>
              <a:gd name="T67" fmla="*/ 640 h 926"/>
              <a:gd name="T68" fmla="*/ 377 w 377"/>
              <a:gd name="T69" fmla="*/ 603 h 926"/>
              <a:gd name="T70" fmla="*/ 377 w 377"/>
              <a:gd name="T71" fmla="*/ 589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7" h="926">
                <a:moveTo>
                  <a:pt x="377" y="589"/>
                </a:moveTo>
                <a:lnTo>
                  <a:pt x="377" y="589"/>
                </a:lnTo>
                <a:lnTo>
                  <a:pt x="354" y="568"/>
                </a:lnTo>
                <a:lnTo>
                  <a:pt x="331" y="542"/>
                </a:lnTo>
                <a:lnTo>
                  <a:pt x="310" y="514"/>
                </a:lnTo>
                <a:lnTo>
                  <a:pt x="289" y="482"/>
                </a:lnTo>
                <a:lnTo>
                  <a:pt x="270" y="449"/>
                </a:lnTo>
                <a:lnTo>
                  <a:pt x="254" y="412"/>
                </a:lnTo>
                <a:lnTo>
                  <a:pt x="238" y="372"/>
                </a:lnTo>
                <a:lnTo>
                  <a:pt x="224" y="328"/>
                </a:lnTo>
                <a:lnTo>
                  <a:pt x="224" y="328"/>
                </a:lnTo>
                <a:lnTo>
                  <a:pt x="224" y="328"/>
                </a:lnTo>
                <a:lnTo>
                  <a:pt x="212" y="328"/>
                </a:lnTo>
                <a:lnTo>
                  <a:pt x="203" y="323"/>
                </a:lnTo>
                <a:lnTo>
                  <a:pt x="191" y="319"/>
                </a:lnTo>
                <a:lnTo>
                  <a:pt x="182" y="314"/>
                </a:lnTo>
                <a:lnTo>
                  <a:pt x="175" y="305"/>
                </a:lnTo>
                <a:lnTo>
                  <a:pt x="170" y="295"/>
                </a:lnTo>
                <a:lnTo>
                  <a:pt x="165" y="284"/>
                </a:lnTo>
                <a:lnTo>
                  <a:pt x="163" y="270"/>
                </a:lnTo>
                <a:lnTo>
                  <a:pt x="163" y="65"/>
                </a:lnTo>
                <a:lnTo>
                  <a:pt x="163" y="65"/>
                </a:lnTo>
                <a:lnTo>
                  <a:pt x="163" y="46"/>
                </a:lnTo>
                <a:lnTo>
                  <a:pt x="163" y="46"/>
                </a:lnTo>
                <a:lnTo>
                  <a:pt x="135" y="42"/>
                </a:lnTo>
                <a:lnTo>
                  <a:pt x="105" y="32"/>
                </a:lnTo>
                <a:lnTo>
                  <a:pt x="77" y="18"/>
                </a:lnTo>
                <a:lnTo>
                  <a:pt x="49" y="0"/>
                </a:lnTo>
                <a:lnTo>
                  <a:pt x="49" y="0"/>
                </a:lnTo>
                <a:lnTo>
                  <a:pt x="49" y="18"/>
                </a:lnTo>
                <a:lnTo>
                  <a:pt x="49" y="18"/>
                </a:lnTo>
                <a:lnTo>
                  <a:pt x="47" y="53"/>
                </a:lnTo>
                <a:lnTo>
                  <a:pt x="42" y="70"/>
                </a:lnTo>
                <a:lnTo>
                  <a:pt x="37" y="84"/>
                </a:lnTo>
                <a:lnTo>
                  <a:pt x="33" y="100"/>
                </a:lnTo>
                <a:lnTo>
                  <a:pt x="23" y="114"/>
                </a:lnTo>
                <a:lnTo>
                  <a:pt x="14" y="125"/>
                </a:lnTo>
                <a:lnTo>
                  <a:pt x="0" y="139"/>
                </a:lnTo>
                <a:lnTo>
                  <a:pt x="0" y="926"/>
                </a:lnTo>
                <a:lnTo>
                  <a:pt x="0" y="926"/>
                </a:lnTo>
                <a:lnTo>
                  <a:pt x="37" y="901"/>
                </a:lnTo>
                <a:lnTo>
                  <a:pt x="56" y="889"/>
                </a:lnTo>
                <a:lnTo>
                  <a:pt x="75" y="880"/>
                </a:lnTo>
                <a:lnTo>
                  <a:pt x="93" y="873"/>
                </a:lnTo>
                <a:lnTo>
                  <a:pt x="112" y="866"/>
                </a:lnTo>
                <a:lnTo>
                  <a:pt x="130" y="864"/>
                </a:lnTo>
                <a:lnTo>
                  <a:pt x="149" y="861"/>
                </a:lnTo>
                <a:lnTo>
                  <a:pt x="149" y="861"/>
                </a:lnTo>
                <a:lnTo>
                  <a:pt x="170" y="861"/>
                </a:lnTo>
                <a:lnTo>
                  <a:pt x="191" y="859"/>
                </a:lnTo>
                <a:lnTo>
                  <a:pt x="210" y="854"/>
                </a:lnTo>
                <a:lnTo>
                  <a:pt x="228" y="847"/>
                </a:lnTo>
                <a:lnTo>
                  <a:pt x="247" y="840"/>
                </a:lnTo>
                <a:lnTo>
                  <a:pt x="265" y="831"/>
                </a:lnTo>
                <a:lnTo>
                  <a:pt x="282" y="819"/>
                </a:lnTo>
                <a:lnTo>
                  <a:pt x="296" y="808"/>
                </a:lnTo>
                <a:lnTo>
                  <a:pt x="310" y="794"/>
                </a:lnTo>
                <a:lnTo>
                  <a:pt x="321" y="777"/>
                </a:lnTo>
                <a:lnTo>
                  <a:pt x="331" y="761"/>
                </a:lnTo>
                <a:lnTo>
                  <a:pt x="340" y="745"/>
                </a:lnTo>
                <a:lnTo>
                  <a:pt x="347" y="726"/>
                </a:lnTo>
                <a:lnTo>
                  <a:pt x="352" y="708"/>
                </a:lnTo>
                <a:lnTo>
                  <a:pt x="356" y="689"/>
                </a:lnTo>
                <a:lnTo>
                  <a:pt x="356" y="668"/>
                </a:lnTo>
                <a:lnTo>
                  <a:pt x="356" y="668"/>
                </a:lnTo>
                <a:lnTo>
                  <a:pt x="359" y="661"/>
                </a:lnTo>
                <a:lnTo>
                  <a:pt x="363" y="652"/>
                </a:lnTo>
                <a:lnTo>
                  <a:pt x="366" y="640"/>
                </a:lnTo>
                <a:lnTo>
                  <a:pt x="368" y="626"/>
                </a:lnTo>
                <a:lnTo>
                  <a:pt x="377" y="603"/>
                </a:lnTo>
                <a:lnTo>
                  <a:pt x="377" y="603"/>
                </a:lnTo>
                <a:lnTo>
                  <a:pt x="377" y="58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0"/>
          <p:cNvSpPr>
            <a:spLocks/>
          </p:cNvSpPr>
          <p:nvPr/>
        </p:nvSpPr>
        <p:spPr bwMode="auto">
          <a:xfrm>
            <a:off x="3511550" y="5594350"/>
            <a:ext cx="1908175" cy="1263650"/>
          </a:xfrm>
          <a:custGeom>
            <a:avLst/>
            <a:gdLst>
              <a:gd name="T0" fmla="*/ 1116 w 1202"/>
              <a:gd name="T1" fmla="*/ 607 h 796"/>
              <a:gd name="T2" fmla="*/ 1120 w 1202"/>
              <a:gd name="T3" fmla="*/ 589 h 796"/>
              <a:gd name="T4" fmla="*/ 1125 w 1202"/>
              <a:gd name="T5" fmla="*/ 559 h 796"/>
              <a:gd name="T6" fmla="*/ 1130 w 1202"/>
              <a:gd name="T7" fmla="*/ 540 h 796"/>
              <a:gd name="T8" fmla="*/ 1144 w 1202"/>
              <a:gd name="T9" fmla="*/ 498 h 796"/>
              <a:gd name="T10" fmla="*/ 1190 w 1202"/>
              <a:gd name="T11" fmla="*/ 416 h 796"/>
              <a:gd name="T12" fmla="*/ 1193 w 1202"/>
              <a:gd name="T13" fmla="*/ 384 h 796"/>
              <a:gd name="T14" fmla="*/ 1165 w 1202"/>
              <a:gd name="T15" fmla="*/ 342 h 796"/>
              <a:gd name="T16" fmla="*/ 1132 w 1202"/>
              <a:gd name="T17" fmla="*/ 300 h 796"/>
              <a:gd name="T18" fmla="*/ 1076 w 1202"/>
              <a:gd name="T19" fmla="*/ 260 h 796"/>
              <a:gd name="T20" fmla="*/ 1013 w 1202"/>
              <a:gd name="T21" fmla="*/ 249 h 796"/>
              <a:gd name="T22" fmla="*/ 957 w 1202"/>
              <a:gd name="T23" fmla="*/ 240 h 796"/>
              <a:gd name="T24" fmla="*/ 880 w 1202"/>
              <a:gd name="T25" fmla="*/ 205 h 796"/>
              <a:gd name="T26" fmla="*/ 820 w 1202"/>
              <a:gd name="T27" fmla="*/ 151 h 796"/>
              <a:gd name="T28" fmla="*/ 799 w 1202"/>
              <a:gd name="T29" fmla="*/ 135 h 796"/>
              <a:gd name="T30" fmla="*/ 792 w 1202"/>
              <a:gd name="T31" fmla="*/ 118 h 796"/>
              <a:gd name="T32" fmla="*/ 776 w 1202"/>
              <a:gd name="T33" fmla="*/ 70 h 796"/>
              <a:gd name="T34" fmla="*/ 769 w 1202"/>
              <a:gd name="T35" fmla="*/ 16 h 796"/>
              <a:gd name="T36" fmla="*/ 766 w 1202"/>
              <a:gd name="T37" fmla="*/ 7 h 796"/>
              <a:gd name="T38" fmla="*/ 757 w 1202"/>
              <a:gd name="T39" fmla="*/ 9 h 796"/>
              <a:gd name="T40" fmla="*/ 743 w 1202"/>
              <a:gd name="T41" fmla="*/ 21 h 796"/>
              <a:gd name="T42" fmla="*/ 729 w 1202"/>
              <a:gd name="T43" fmla="*/ 28 h 796"/>
              <a:gd name="T44" fmla="*/ 715 w 1202"/>
              <a:gd name="T45" fmla="*/ 35 h 796"/>
              <a:gd name="T46" fmla="*/ 685 w 1202"/>
              <a:gd name="T47" fmla="*/ 39 h 796"/>
              <a:gd name="T48" fmla="*/ 671 w 1202"/>
              <a:gd name="T49" fmla="*/ 49 h 796"/>
              <a:gd name="T50" fmla="*/ 650 w 1202"/>
              <a:gd name="T51" fmla="*/ 49 h 796"/>
              <a:gd name="T52" fmla="*/ 599 w 1202"/>
              <a:gd name="T53" fmla="*/ 53 h 796"/>
              <a:gd name="T54" fmla="*/ 554 w 1202"/>
              <a:gd name="T55" fmla="*/ 51 h 796"/>
              <a:gd name="T56" fmla="*/ 487 w 1202"/>
              <a:gd name="T57" fmla="*/ 35 h 796"/>
              <a:gd name="T58" fmla="*/ 419 w 1202"/>
              <a:gd name="T59" fmla="*/ 0 h 796"/>
              <a:gd name="T60" fmla="*/ 419 w 1202"/>
              <a:gd name="T61" fmla="*/ 16 h 796"/>
              <a:gd name="T62" fmla="*/ 415 w 1202"/>
              <a:gd name="T63" fmla="*/ 86 h 796"/>
              <a:gd name="T64" fmla="*/ 396 w 1202"/>
              <a:gd name="T65" fmla="*/ 118 h 796"/>
              <a:gd name="T66" fmla="*/ 394 w 1202"/>
              <a:gd name="T67" fmla="*/ 128 h 796"/>
              <a:gd name="T68" fmla="*/ 384 w 1202"/>
              <a:gd name="T69" fmla="*/ 135 h 796"/>
              <a:gd name="T70" fmla="*/ 377 w 1202"/>
              <a:gd name="T71" fmla="*/ 142 h 796"/>
              <a:gd name="T72" fmla="*/ 361 w 1202"/>
              <a:gd name="T73" fmla="*/ 165 h 796"/>
              <a:gd name="T74" fmla="*/ 294 w 1202"/>
              <a:gd name="T75" fmla="*/ 219 h 796"/>
              <a:gd name="T76" fmla="*/ 208 w 1202"/>
              <a:gd name="T77" fmla="*/ 246 h 796"/>
              <a:gd name="T78" fmla="*/ 156 w 1202"/>
              <a:gd name="T79" fmla="*/ 249 h 796"/>
              <a:gd name="T80" fmla="*/ 103 w 1202"/>
              <a:gd name="T81" fmla="*/ 272 h 796"/>
              <a:gd name="T82" fmla="*/ 51 w 1202"/>
              <a:gd name="T83" fmla="*/ 321 h 796"/>
              <a:gd name="T84" fmla="*/ 26 w 1202"/>
              <a:gd name="T85" fmla="*/ 354 h 796"/>
              <a:gd name="T86" fmla="*/ 0 w 1202"/>
              <a:gd name="T87" fmla="*/ 403 h 796"/>
              <a:gd name="T88" fmla="*/ 31 w 1202"/>
              <a:gd name="T89" fmla="*/ 412 h 796"/>
              <a:gd name="T90" fmla="*/ 72 w 1202"/>
              <a:gd name="T91" fmla="*/ 412 h 796"/>
              <a:gd name="T92" fmla="*/ 121 w 1202"/>
              <a:gd name="T93" fmla="*/ 426 h 796"/>
              <a:gd name="T94" fmla="*/ 163 w 1202"/>
              <a:gd name="T95" fmla="*/ 449 h 796"/>
              <a:gd name="T96" fmla="*/ 184 w 1202"/>
              <a:gd name="T97" fmla="*/ 468 h 796"/>
              <a:gd name="T98" fmla="*/ 194 w 1202"/>
              <a:gd name="T99" fmla="*/ 472 h 796"/>
              <a:gd name="T100" fmla="*/ 203 w 1202"/>
              <a:gd name="T101" fmla="*/ 486 h 796"/>
              <a:gd name="T102" fmla="*/ 245 w 1202"/>
              <a:gd name="T103" fmla="*/ 545 h 796"/>
              <a:gd name="T104" fmla="*/ 287 w 1202"/>
              <a:gd name="T105" fmla="*/ 652 h 796"/>
              <a:gd name="T106" fmla="*/ 303 w 1202"/>
              <a:gd name="T107" fmla="*/ 777 h 796"/>
              <a:gd name="T108" fmla="*/ 1106 w 1202"/>
              <a:gd name="T109" fmla="*/ 689 h 796"/>
              <a:gd name="T110" fmla="*/ 1111 w 1202"/>
              <a:gd name="T111" fmla="*/ 656 h 796"/>
              <a:gd name="T112" fmla="*/ 1116 w 1202"/>
              <a:gd name="T113" fmla="*/ 624 h 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02" h="796">
                <a:moveTo>
                  <a:pt x="1116" y="624"/>
                </a:moveTo>
                <a:lnTo>
                  <a:pt x="1116" y="624"/>
                </a:lnTo>
                <a:lnTo>
                  <a:pt x="1116" y="607"/>
                </a:lnTo>
                <a:lnTo>
                  <a:pt x="1116" y="600"/>
                </a:lnTo>
                <a:lnTo>
                  <a:pt x="1116" y="600"/>
                </a:lnTo>
                <a:lnTo>
                  <a:pt x="1120" y="589"/>
                </a:lnTo>
                <a:lnTo>
                  <a:pt x="1123" y="579"/>
                </a:lnTo>
                <a:lnTo>
                  <a:pt x="1125" y="559"/>
                </a:lnTo>
                <a:lnTo>
                  <a:pt x="1125" y="559"/>
                </a:lnTo>
                <a:lnTo>
                  <a:pt x="1127" y="552"/>
                </a:lnTo>
                <a:lnTo>
                  <a:pt x="1130" y="547"/>
                </a:lnTo>
                <a:lnTo>
                  <a:pt x="1130" y="540"/>
                </a:lnTo>
                <a:lnTo>
                  <a:pt x="1130" y="535"/>
                </a:lnTo>
                <a:lnTo>
                  <a:pt x="1130" y="535"/>
                </a:lnTo>
                <a:lnTo>
                  <a:pt x="1144" y="498"/>
                </a:lnTo>
                <a:lnTo>
                  <a:pt x="1160" y="463"/>
                </a:lnTo>
                <a:lnTo>
                  <a:pt x="1181" y="430"/>
                </a:lnTo>
                <a:lnTo>
                  <a:pt x="1190" y="416"/>
                </a:lnTo>
                <a:lnTo>
                  <a:pt x="1202" y="403"/>
                </a:lnTo>
                <a:lnTo>
                  <a:pt x="1202" y="403"/>
                </a:lnTo>
                <a:lnTo>
                  <a:pt x="1193" y="384"/>
                </a:lnTo>
                <a:lnTo>
                  <a:pt x="1181" y="368"/>
                </a:lnTo>
                <a:lnTo>
                  <a:pt x="1172" y="354"/>
                </a:lnTo>
                <a:lnTo>
                  <a:pt x="1165" y="342"/>
                </a:lnTo>
                <a:lnTo>
                  <a:pt x="1165" y="342"/>
                </a:lnTo>
                <a:lnTo>
                  <a:pt x="1148" y="321"/>
                </a:lnTo>
                <a:lnTo>
                  <a:pt x="1132" y="300"/>
                </a:lnTo>
                <a:lnTo>
                  <a:pt x="1113" y="284"/>
                </a:lnTo>
                <a:lnTo>
                  <a:pt x="1095" y="272"/>
                </a:lnTo>
                <a:lnTo>
                  <a:pt x="1076" y="260"/>
                </a:lnTo>
                <a:lnTo>
                  <a:pt x="1055" y="253"/>
                </a:lnTo>
                <a:lnTo>
                  <a:pt x="1034" y="249"/>
                </a:lnTo>
                <a:lnTo>
                  <a:pt x="1013" y="249"/>
                </a:lnTo>
                <a:lnTo>
                  <a:pt x="1013" y="249"/>
                </a:lnTo>
                <a:lnTo>
                  <a:pt x="985" y="246"/>
                </a:lnTo>
                <a:lnTo>
                  <a:pt x="957" y="240"/>
                </a:lnTo>
                <a:lnTo>
                  <a:pt x="932" y="233"/>
                </a:lnTo>
                <a:lnTo>
                  <a:pt x="904" y="219"/>
                </a:lnTo>
                <a:lnTo>
                  <a:pt x="880" y="205"/>
                </a:lnTo>
                <a:lnTo>
                  <a:pt x="857" y="188"/>
                </a:lnTo>
                <a:lnTo>
                  <a:pt x="836" y="170"/>
                </a:lnTo>
                <a:lnTo>
                  <a:pt x="820" y="151"/>
                </a:lnTo>
                <a:lnTo>
                  <a:pt x="820" y="151"/>
                </a:lnTo>
                <a:lnTo>
                  <a:pt x="811" y="142"/>
                </a:lnTo>
                <a:lnTo>
                  <a:pt x="799" y="135"/>
                </a:lnTo>
                <a:lnTo>
                  <a:pt x="799" y="135"/>
                </a:lnTo>
                <a:lnTo>
                  <a:pt x="799" y="128"/>
                </a:lnTo>
                <a:lnTo>
                  <a:pt x="792" y="118"/>
                </a:lnTo>
                <a:lnTo>
                  <a:pt x="792" y="118"/>
                </a:lnTo>
                <a:lnTo>
                  <a:pt x="783" y="95"/>
                </a:lnTo>
                <a:lnTo>
                  <a:pt x="776" y="70"/>
                </a:lnTo>
                <a:lnTo>
                  <a:pt x="771" y="44"/>
                </a:lnTo>
                <a:lnTo>
                  <a:pt x="769" y="16"/>
                </a:lnTo>
                <a:lnTo>
                  <a:pt x="769" y="16"/>
                </a:lnTo>
                <a:lnTo>
                  <a:pt x="769" y="0"/>
                </a:lnTo>
                <a:lnTo>
                  <a:pt x="769" y="0"/>
                </a:lnTo>
                <a:lnTo>
                  <a:pt x="766" y="7"/>
                </a:lnTo>
                <a:lnTo>
                  <a:pt x="764" y="9"/>
                </a:lnTo>
                <a:lnTo>
                  <a:pt x="757" y="9"/>
                </a:lnTo>
                <a:lnTo>
                  <a:pt x="757" y="9"/>
                </a:lnTo>
                <a:lnTo>
                  <a:pt x="755" y="14"/>
                </a:lnTo>
                <a:lnTo>
                  <a:pt x="748" y="16"/>
                </a:lnTo>
                <a:lnTo>
                  <a:pt x="743" y="21"/>
                </a:lnTo>
                <a:lnTo>
                  <a:pt x="736" y="28"/>
                </a:lnTo>
                <a:lnTo>
                  <a:pt x="736" y="28"/>
                </a:lnTo>
                <a:lnTo>
                  <a:pt x="729" y="28"/>
                </a:lnTo>
                <a:lnTo>
                  <a:pt x="722" y="30"/>
                </a:lnTo>
                <a:lnTo>
                  <a:pt x="715" y="35"/>
                </a:lnTo>
                <a:lnTo>
                  <a:pt x="715" y="35"/>
                </a:lnTo>
                <a:lnTo>
                  <a:pt x="704" y="37"/>
                </a:lnTo>
                <a:lnTo>
                  <a:pt x="697" y="39"/>
                </a:lnTo>
                <a:lnTo>
                  <a:pt x="685" y="39"/>
                </a:lnTo>
                <a:lnTo>
                  <a:pt x="685" y="39"/>
                </a:lnTo>
                <a:lnTo>
                  <a:pt x="678" y="44"/>
                </a:lnTo>
                <a:lnTo>
                  <a:pt x="671" y="49"/>
                </a:lnTo>
                <a:lnTo>
                  <a:pt x="664" y="49"/>
                </a:lnTo>
                <a:lnTo>
                  <a:pt x="664" y="49"/>
                </a:lnTo>
                <a:lnTo>
                  <a:pt x="650" y="49"/>
                </a:lnTo>
                <a:lnTo>
                  <a:pt x="650" y="49"/>
                </a:lnTo>
                <a:lnTo>
                  <a:pt x="622" y="53"/>
                </a:lnTo>
                <a:lnTo>
                  <a:pt x="599" y="53"/>
                </a:lnTo>
                <a:lnTo>
                  <a:pt x="599" y="53"/>
                </a:lnTo>
                <a:lnTo>
                  <a:pt x="575" y="53"/>
                </a:lnTo>
                <a:lnTo>
                  <a:pt x="554" y="51"/>
                </a:lnTo>
                <a:lnTo>
                  <a:pt x="531" y="46"/>
                </a:lnTo>
                <a:lnTo>
                  <a:pt x="508" y="42"/>
                </a:lnTo>
                <a:lnTo>
                  <a:pt x="487" y="35"/>
                </a:lnTo>
                <a:lnTo>
                  <a:pt x="464" y="25"/>
                </a:lnTo>
                <a:lnTo>
                  <a:pt x="443" y="14"/>
                </a:lnTo>
                <a:lnTo>
                  <a:pt x="419" y="0"/>
                </a:lnTo>
                <a:lnTo>
                  <a:pt x="419" y="0"/>
                </a:lnTo>
                <a:lnTo>
                  <a:pt x="419" y="16"/>
                </a:lnTo>
                <a:lnTo>
                  <a:pt x="419" y="16"/>
                </a:lnTo>
                <a:lnTo>
                  <a:pt x="419" y="49"/>
                </a:lnTo>
                <a:lnTo>
                  <a:pt x="415" y="86"/>
                </a:lnTo>
                <a:lnTo>
                  <a:pt x="415" y="86"/>
                </a:lnTo>
                <a:lnTo>
                  <a:pt x="408" y="100"/>
                </a:lnTo>
                <a:lnTo>
                  <a:pt x="396" y="118"/>
                </a:lnTo>
                <a:lnTo>
                  <a:pt x="396" y="118"/>
                </a:lnTo>
                <a:lnTo>
                  <a:pt x="396" y="118"/>
                </a:lnTo>
                <a:lnTo>
                  <a:pt x="394" y="125"/>
                </a:lnTo>
                <a:lnTo>
                  <a:pt x="394" y="128"/>
                </a:lnTo>
                <a:lnTo>
                  <a:pt x="391" y="132"/>
                </a:lnTo>
                <a:lnTo>
                  <a:pt x="384" y="135"/>
                </a:lnTo>
                <a:lnTo>
                  <a:pt x="384" y="135"/>
                </a:lnTo>
                <a:lnTo>
                  <a:pt x="384" y="139"/>
                </a:lnTo>
                <a:lnTo>
                  <a:pt x="382" y="139"/>
                </a:lnTo>
                <a:lnTo>
                  <a:pt x="377" y="142"/>
                </a:lnTo>
                <a:lnTo>
                  <a:pt x="377" y="142"/>
                </a:lnTo>
                <a:lnTo>
                  <a:pt x="377" y="142"/>
                </a:lnTo>
                <a:lnTo>
                  <a:pt x="361" y="165"/>
                </a:lnTo>
                <a:lnTo>
                  <a:pt x="340" y="184"/>
                </a:lnTo>
                <a:lnTo>
                  <a:pt x="319" y="202"/>
                </a:lnTo>
                <a:lnTo>
                  <a:pt x="294" y="219"/>
                </a:lnTo>
                <a:lnTo>
                  <a:pt x="268" y="230"/>
                </a:lnTo>
                <a:lnTo>
                  <a:pt x="238" y="240"/>
                </a:lnTo>
                <a:lnTo>
                  <a:pt x="208" y="246"/>
                </a:lnTo>
                <a:lnTo>
                  <a:pt x="175" y="249"/>
                </a:lnTo>
                <a:lnTo>
                  <a:pt x="175" y="249"/>
                </a:lnTo>
                <a:lnTo>
                  <a:pt x="156" y="249"/>
                </a:lnTo>
                <a:lnTo>
                  <a:pt x="138" y="253"/>
                </a:lnTo>
                <a:lnTo>
                  <a:pt x="119" y="260"/>
                </a:lnTo>
                <a:lnTo>
                  <a:pt x="103" y="272"/>
                </a:lnTo>
                <a:lnTo>
                  <a:pt x="84" y="284"/>
                </a:lnTo>
                <a:lnTo>
                  <a:pt x="68" y="300"/>
                </a:lnTo>
                <a:lnTo>
                  <a:pt x="51" y="321"/>
                </a:lnTo>
                <a:lnTo>
                  <a:pt x="38" y="342"/>
                </a:lnTo>
                <a:lnTo>
                  <a:pt x="38" y="342"/>
                </a:lnTo>
                <a:lnTo>
                  <a:pt x="26" y="354"/>
                </a:lnTo>
                <a:lnTo>
                  <a:pt x="14" y="368"/>
                </a:lnTo>
                <a:lnTo>
                  <a:pt x="7" y="384"/>
                </a:lnTo>
                <a:lnTo>
                  <a:pt x="0" y="403"/>
                </a:lnTo>
                <a:lnTo>
                  <a:pt x="0" y="403"/>
                </a:lnTo>
                <a:lnTo>
                  <a:pt x="14" y="407"/>
                </a:lnTo>
                <a:lnTo>
                  <a:pt x="31" y="412"/>
                </a:lnTo>
                <a:lnTo>
                  <a:pt x="56" y="412"/>
                </a:lnTo>
                <a:lnTo>
                  <a:pt x="56" y="412"/>
                </a:lnTo>
                <a:lnTo>
                  <a:pt x="72" y="412"/>
                </a:lnTo>
                <a:lnTo>
                  <a:pt x="89" y="414"/>
                </a:lnTo>
                <a:lnTo>
                  <a:pt x="105" y="419"/>
                </a:lnTo>
                <a:lnTo>
                  <a:pt x="121" y="426"/>
                </a:lnTo>
                <a:lnTo>
                  <a:pt x="135" y="433"/>
                </a:lnTo>
                <a:lnTo>
                  <a:pt x="149" y="440"/>
                </a:lnTo>
                <a:lnTo>
                  <a:pt x="163" y="449"/>
                </a:lnTo>
                <a:lnTo>
                  <a:pt x="175" y="461"/>
                </a:lnTo>
                <a:lnTo>
                  <a:pt x="175" y="461"/>
                </a:lnTo>
                <a:lnTo>
                  <a:pt x="184" y="468"/>
                </a:lnTo>
                <a:lnTo>
                  <a:pt x="187" y="470"/>
                </a:lnTo>
                <a:lnTo>
                  <a:pt x="194" y="472"/>
                </a:lnTo>
                <a:lnTo>
                  <a:pt x="194" y="472"/>
                </a:lnTo>
                <a:lnTo>
                  <a:pt x="194" y="479"/>
                </a:lnTo>
                <a:lnTo>
                  <a:pt x="198" y="484"/>
                </a:lnTo>
                <a:lnTo>
                  <a:pt x="203" y="486"/>
                </a:lnTo>
                <a:lnTo>
                  <a:pt x="203" y="486"/>
                </a:lnTo>
                <a:lnTo>
                  <a:pt x="224" y="514"/>
                </a:lnTo>
                <a:lnTo>
                  <a:pt x="245" y="545"/>
                </a:lnTo>
                <a:lnTo>
                  <a:pt x="261" y="577"/>
                </a:lnTo>
                <a:lnTo>
                  <a:pt x="275" y="614"/>
                </a:lnTo>
                <a:lnTo>
                  <a:pt x="287" y="652"/>
                </a:lnTo>
                <a:lnTo>
                  <a:pt x="296" y="691"/>
                </a:lnTo>
                <a:lnTo>
                  <a:pt x="301" y="733"/>
                </a:lnTo>
                <a:lnTo>
                  <a:pt x="303" y="777"/>
                </a:lnTo>
                <a:lnTo>
                  <a:pt x="303" y="796"/>
                </a:lnTo>
                <a:lnTo>
                  <a:pt x="1106" y="796"/>
                </a:lnTo>
                <a:lnTo>
                  <a:pt x="1106" y="689"/>
                </a:lnTo>
                <a:lnTo>
                  <a:pt x="1106" y="689"/>
                </a:lnTo>
                <a:lnTo>
                  <a:pt x="1109" y="675"/>
                </a:lnTo>
                <a:lnTo>
                  <a:pt x="1111" y="656"/>
                </a:lnTo>
                <a:lnTo>
                  <a:pt x="1113" y="640"/>
                </a:lnTo>
                <a:lnTo>
                  <a:pt x="1116" y="624"/>
                </a:lnTo>
                <a:lnTo>
                  <a:pt x="1116" y="62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1"/>
          <p:cNvSpPr>
            <a:spLocks/>
          </p:cNvSpPr>
          <p:nvPr/>
        </p:nvSpPr>
        <p:spPr bwMode="auto">
          <a:xfrm>
            <a:off x="0" y="6137275"/>
            <a:ext cx="1874838" cy="720725"/>
          </a:xfrm>
          <a:custGeom>
            <a:avLst/>
            <a:gdLst>
              <a:gd name="T0" fmla="*/ 1176 w 1181"/>
              <a:gd name="T1" fmla="*/ 424 h 454"/>
              <a:gd name="T2" fmla="*/ 1153 w 1181"/>
              <a:gd name="T3" fmla="*/ 375 h 454"/>
              <a:gd name="T4" fmla="*/ 1129 w 1181"/>
              <a:gd name="T5" fmla="*/ 335 h 454"/>
              <a:gd name="T6" fmla="*/ 1113 w 1181"/>
              <a:gd name="T7" fmla="*/ 312 h 454"/>
              <a:gd name="T8" fmla="*/ 1081 w 1181"/>
              <a:gd name="T9" fmla="*/ 277 h 454"/>
              <a:gd name="T10" fmla="*/ 1043 w 1181"/>
              <a:gd name="T11" fmla="*/ 254 h 454"/>
              <a:gd name="T12" fmla="*/ 1004 w 1181"/>
              <a:gd name="T13" fmla="*/ 242 h 454"/>
              <a:gd name="T14" fmla="*/ 985 w 1181"/>
              <a:gd name="T15" fmla="*/ 240 h 454"/>
              <a:gd name="T16" fmla="*/ 922 w 1181"/>
              <a:gd name="T17" fmla="*/ 233 h 454"/>
              <a:gd name="T18" fmla="*/ 892 w 1181"/>
              <a:gd name="T19" fmla="*/ 223 h 454"/>
              <a:gd name="T20" fmla="*/ 864 w 1181"/>
              <a:gd name="T21" fmla="*/ 207 h 454"/>
              <a:gd name="T22" fmla="*/ 859 w 1181"/>
              <a:gd name="T23" fmla="*/ 207 h 454"/>
              <a:gd name="T24" fmla="*/ 855 w 1181"/>
              <a:gd name="T25" fmla="*/ 198 h 454"/>
              <a:gd name="T26" fmla="*/ 845 w 1181"/>
              <a:gd name="T27" fmla="*/ 198 h 454"/>
              <a:gd name="T28" fmla="*/ 836 w 1181"/>
              <a:gd name="T29" fmla="*/ 193 h 454"/>
              <a:gd name="T30" fmla="*/ 794 w 1181"/>
              <a:gd name="T31" fmla="*/ 156 h 454"/>
              <a:gd name="T32" fmla="*/ 766 w 1181"/>
              <a:gd name="T33" fmla="*/ 114 h 454"/>
              <a:gd name="T34" fmla="*/ 748 w 1181"/>
              <a:gd name="T35" fmla="*/ 67 h 454"/>
              <a:gd name="T36" fmla="*/ 743 w 1181"/>
              <a:gd name="T37" fmla="*/ 14 h 454"/>
              <a:gd name="T38" fmla="*/ 743 w 1181"/>
              <a:gd name="T39" fmla="*/ 0 h 454"/>
              <a:gd name="T40" fmla="*/ 722 w 1181"/>
              <a:gd name="T41" fmla="*/ 14 h 454"/>
              <a:gd name="T42" fmla="*/ 680 w 1181"/>
              <a:gd name="T43" fmla="*/ 33 h 454"/>
              <a:gd name="T44" fmla="*/ 638 w 1181"/>
              <a:gd name="T45" fmla="*/ 47 h 454"/>
              <a:gd name="T46" fmla="*/ 594 w 1181"/>
              <a:gd name="T47" fmla="*/ 54 h 454"/>
              <a:gd name="T48" fmla="*/ 571 w 1181"/>
              <a:gd name="T49" fmla="*/ 56 h 454"/>
              <a:gd name="T50" fmla="*/ 510 w 1181"/>
              <a:gd name="T51" fmla="*/ 49 h 454"/>
              <a:gd name="T52" fmla="*/ 449 w 1181"/>
              <a:gd name="T53" fmla="*/ 33 h 454"/>
              <a:gd name="T54" fmla="*/ 442 w 1181"/>
              <a:gd name="T55" fmla="*/ 33 h 454"/>
              <a:gd name="T56" fmla="*/ 433 w 1181"/>
              <a:gd name="T57" fmla="*/ 23 h 454"/>
              <a:gd name="T58" fmla="*/ 421 w 1181"/>
              <a:gd name="T59" fmla="*/ 14 h 454"/>
              <a:gd name="T60" fmla="*/ 412 w 1181"/>
              <a:gd name="T61" fmla="*/ 12 h 454"/>
              <a:gd name="T62" fmla="*/ 391 w 1181"/>
              <a:gd name="T63" fmla="*/ 0 h 454"/>
              <a:gd name="T64" fmla="*/ 391 w 1181"/>
              <a:gd name="T65" fmla="*/ 14 h 454"/>
              <a:gd name="T66" fmla="*/ 391 w 1181"/>
              <a:gd name="T67" fmla="*/ 37 h 454"/>
              <a:gd name="T68" fmla="*/ 382 w 1181"/>
              <a:gd name="T69" fmla="*/ 84 h 454"/>
              <a:gd name="T70" fmla="*/ 363 w 1181"/>
              <a:gd name="T71" fmla="*/ 123 h 454"/>
              <a:gd name="T72" fmla="*/ 338 w 1181"/>
              <a:gd name="T73" fmla="*/ 161 h 454"/>
              <a:gd name="T74" fmla="*/ 305 w 1181"/>
              <a:gd name="T75" fmla="*/ 191 h 454"/>
              <a:gd name="T76" fmla="*/ 265 w 1181"/>
              <a:gd name="T77" fmla="*/ 214 h 454"/>
              <a:gd name="T78" fmla="*/ 221 w 1181"/>
              <a:gd name="T79" fmla="*/ 230 h 454"/>
              <a:gd name="T80" fmla="*/ 175 w 1181"/>
              <a:gd name="T81" fmla="*/ 240 h 454"/>
              <a:gd name="T82" fmla="*/ 149 w 1181"/>
              <a:gd name="T83" fmla="*/ 240 h 454"/>
              <a:gd name="T84" fmla="*/ 116 w 1181"/>
              <a:gd name="T85" fmla="*/ 244 h 454"/>
              <a:gd name="T86" fmla="*/ 86 w 1181"/>
              <a:gd name="T87" fmla="*/ 254 h 454"/>
              <a:gd name="T88" fmla="*/ 54 w 1181"/>
              <a:gd name="T89" fmla="*/ 272 h 454"/>
              <a:gd name="T90" fmla="*/ 19 w 1181"/>
              <a:gd name="T91" fmla="*/ 300 h 454"/>
              <a:gd name="T92" fmla="*/ 19 w 1181"/>
              <a:gd name="T93" fmla="*/ 310 h 454"/>
              <a:gd name="T94" fmla="*/ 12 w 1181"/>
              <a:gd name="T95" fmla="*/ 314 h 454"/>
              <a:gd name="T96" fmla="*/ 12 w 1181"/>
              <a:gd name="T97" fmla="*/ 321 h 454"/>
              <a:gd name="T98" fmla="*/ 5 w 1181"/>
              <a:gd name="T99" fmla="*/ 328 h 454"/>
              <a:gd name="T100" fmla="*/ 0 w 1181"/>
              <a:gd name="T101" fmla="*/ 454 h 454"/>
              <a:gd name="T102" fmla="*/ 1181 w 1181"/>
              <a:gd name="T103" fmla="*/ 454 h 454"/>
              <a:gd name="T104" fmla="*/ 1181 w 1181"/>
              <a:gd name="T105" fmla="*/ 435 h 454"/>
              <a:gd name="T106" fmla="*/ 1178 w 1181"/>
              <a:gd name="T107" fmla="*/ 426 h 454"/>
              <a:gd name="T108" fmla="*/ 1176 w 1181"/>
              <a:gd name="T109" fmla="*/ 42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81" h="454">
                <a:moveTo>
                  <a:pt x="1176" y="424"/>
                </a:moveTo>
                <a:lnTo>
                  <a:pt x="1176" y="424"/>
                </a:lnTo>
                <a:lnTo>
                  <a:pt x="1164" y="398"/>
                </a:lnTo>
                <a:lnTo>
                  <a:pt x="1153" y="375"/>
                </a:lnTo>
                <a:lnTo>
                  <a:pt x="1141" y="352"/>
                </a:lnTo>
                <a:lnTo>
                  <a:pt x="1129" y="335"/>
                </a:lnTo>
                <a:lnTo>
                  <a:pt x="1129" y="335"/>
                </a:lnTo>
                <a:lnTo>
                  <a:pt x="1113" y="312"/>
                </a:lnTo>
                <a:lnTo>
                  <a:pt x="1097" y="293"/>
                </a:lnTo>
                <a:lnTo>
                  <a:pt x="1081" y="277"/>
                </a:lnTo>
                <a:lnTo>
                  <a:pt x="1062" y="263"/>
                </a:lnTo>
                <a:lnTo>
                  <a:pt x="1043" y="254"/>
                </a:lnTo>
                <a:lnTo>
                  <a:pt x="1022" y="247"/>
                </a:lnTo>
                <a:lnTo>
                  <a:pt x="1004" y="242"/>
                </a:lnTo>
                <a:lnTo>
                  <a:pt x="985" y="240"/>
                </a:lnTo>
                <a:lnTo>
                  <a:pt x="985" y="240"/>
                </a:lnTo>
                <a:lnTo>
                  <a:pt x="952" y="240"/>
                </a:lnTo>
                <a:lnTo>
                  <a:pt x="922" y="233"/>
                </a:lnTo>
                <a:lnTo>
                  <a:pt x="906" y="230"/>
                </a:lnTo>
                <a:lnTo>
                  <a:pt x="892" y="223"/>
                </a:lnTo>
                <a:lnTo>
                  <a:pt x="878" y="217"/>
                </a:lnTo>
                <a:lnTo>
                  <a:pt x="864" y="207"/>
                </a:lnTo>
                <a:lnTo>
                  <a:pt x="864" y="207"/>
                </a:lnTo>
                <a:lnTo>
                  <a:pt x="859" y="207"/>
                </a:lnTo>
                <a:lnTo>
                  <a:pt x="857" y="205"/>
                </a:lnTo>
                <a:lnTo>
                  <a:pt x="855" y="198"/>
                </a:lnTo>
                <a:lnTo>
                  <a:pt x="855" y="198"/>
                </a:lnTo>
                <a:lnTo>
                  <a:pt x="845" y="198"/>
                </a:lnTo>
                <a:lnTo>
                  <a:pt x="836" y="193"/>
                </a:lnTo>
                <a:lnTo>
                  <a:pt x="836" y="193"/>
                </a:lnTo>
                <a:lnTo>
                  <a:pt x="815" y="175"/>
                </a:lnTo>
                <a:lnTo>
                  <a:pt x="794" y="156"/>
                </a:lnTo>
                <a:lnTo>
                  <a:pt x="778" y="135"/>
                </a:lnTo>
                <a:lnTo>
                  <a:pt x="766" y="114"/>
                </a:lnTo>
                <a:lnTo>
                  <a:pt x="754" y="91"/>
                </a:lnTo>
                <a:lnTo>
                  <a:pt x="748" y="67"/>
                </a:lnTo>
                <a:lnTo>
                  <a:pt x="743" y="42"/>
                </a:lnTo>
                <a:lnTo>
                  <a:pt x="743" y="14"/>
                </a:lnTo>
                <a:lnTo>
                  <a:pt x="743" y="14"/>
                </a:lnTo>
                <a:lnTo>
                  <a:pt x="743" y="0"/>
                </a:lnTo>
                <a:lnTo>
                  <a:pt x="743" y="0"/>
                </a:lnTo>
                <a:lnTo>
                  <a:pt x="722" y="14"/>
                </a:lnTo>
                <a:lnTo>
                  <a:pt x="701" y="23"/>
                </a:lnTo>
                <a:lnTo>
                  <a:pt x="680" y="33"/>
                </a:lnTo>
                <a:lnTo>
                  <a:pt x="659" y="42"/>
                </a:lnTo>
                <a:lnTo>
                  <a:pt x="638" y="47"/>
                </a:lnTo>
                <a:lnTo>
                  <a:pt x="617" y="51"/>
                </a:lnTo>
                <a:lnTo>
                  <a:pt x="594" y="54"/>
                </a:lnTo>
                <a:lnTo>
                  <a:pt x="571" y="56"/>
                </a:lnTo>
                <a:lnTo>
                  <a:pt x="571" y="56"/>
                </a:lnTo>
                <a:lnTo>
                  <a:pt x="540" y="54"/>
                </a:lnTo>
                <a:lnTo>
                  <a:pt x="510" y="49"/>
                </a:lnTo>
                <a:lnTo>
                  <a:pt x="480" y="42"/>
                </a:lnTo>
                <a:lnTo>
                  <a:pt x="449" y="33"/>
                </a:lnTo>
                <a:lnTo>
                  <a:pt x="449" y="33"/>
                </a:lnTo>
                <a:lnTo>
                  <a:pt x="442" y="33"/>
                </a:lnTo>
                <a:lnTo>
                  <a:pt x="433" y="23"/>
                </a:lnTo>
                <a:lnTo>
                  <a:pt x="433" y="23"/>
                </a:lnTo>
                <a:lnTo>
                  <a:pt x="428" y="21"/>
                </a:lnTo>
                <a:lnTo>
                  <a:pt x="421" y="14"/>
                </a:lnTo>
                <a:lnTo>
                  <a:pt x="421" y="14"/>
                </a:lnTo>
                <a:lnTo>
                  <a:pt x="412" y="12"/>
                </a:lnTo>
                <a:lnTo>
                  <a:pt x="405" y="9"/>
                </a:lnTo>
                <a:lnTo>
                  <a:pt x="391" y="0"/>
                </a:lnTo>
                <a:lnTo>
                  <a:pt x="391" y="0"/>
                </a:lnTo>
                <a:lnTo>
                  <a:pt x="391" y="14"/>
                </a:lnTo>
                <a:lnTo>
                  <a:pt x="391" y="14"/>
                </a:lnTo>
                <a:lnTo>
                  <a:pt x="391" y="37"/>
                </a:lnTo>
                <a:lnTo>
                  <a:pt x="387" y="61"/>
                </a:lnTo>
                <a:lnTo>
                  <a:pt x="382" y="84"/>
                </a:lnTo>
                <a:lnTo>
                  <a:pt x="373" y="105"/>
                </a:lnTo>
                <a:lnTo>
                  <a:pt x="363" y="123"/>
                </a:lnTo>
                <a:lnTo>
                  <a:pt x="352" y="142"/>
                </a:lnTo>
                <a:lnTo>
                  <a:pt x="338" y="161"/>
                </a:lnTo>
                <a:lnTo>
                  <a:pt x="321" y="175"/>
                </a:lnTo>
                <a:lnTo>
                  <a:pt x="305" y="191"/>
                </a:lnTo>
                <a:lnTo>
                  <a:pt x="286" y="203"/>
                </a:lnTo>
                <a:lnTo>
                  <a:pt x="265" y="214"/>
                </a:lnTo>
                <a:lnTo>
                  <a:pt x="245" y="223"/>
                </a:lnTo>
                <a:lnTo>
                  <a:pt x="221" y="230"/>
                </a:lnTo>
                <a:lnTo>
                  <a:pt x="198" y="235"/>
                </a:lnTo>
                <a:lnTo>
                  <a:pt x="175" y="240"/>
                </a:lnTo>
                <a:lnTo>
                  <a:pt x="149" y="240"/>
                </a:lnTo>
                <a:lnTo>
                  <a:pt x="149" y="240"/>
                </a:lnTo>
                <a:lnTo>
                  <a:pt x="133" y="242"/>
                </a:lnTo>
                <a:lnTo>
                  <a:pt x="116" y="244"/>
                </a:lnTo>
                <a:lnTo>
                  <a:pt x="102" y="249"/>
                </a:lnTo>
                <a:lnTo>
                  <a:pt x="86" y="254"/>
                </a:lnTo>
                <a:lnTo>
                  <a:pt x="70" y="263"/>
                </a:lnTo>
                <a:lnTo>
                  <a:pt x="54" y="272"/>
                </a:lnTo>
                <a:lnTo>
                  <a:pt x="37" y="286"/>
                </a:lnTo>
                <a:lnTo>
                  <a:pt x="19" y="300"/>
                </a:lnTo>
                <a:lnTo>
                  <a:pt x="19" y="300"/>
                </a:lnTo>
                <a:lnTo>
                  <a:pt x="19" y="310"/>
                </a:lnTo>
                <a:lnTo>
                  <a:pt x="16" y="312"/>
                </a:lnTo>
                <a:lnTo>
                  <a:pt x="12" y="314"/>
                </a:lnTo>
                <a:lnTo>
                  <a:pt x="12" y="314"/>
                </a:lnTo>
                <a:lnTo>
                  <a:pt x="12" y="321"/>
                </a:lnTo>
                <a:lnTo>
                  <a:pt x="7" y="328"/>
                </a:lnTo>
                <a:lnTo>
                  <a:pt x="5" y="328"/>
                </a:lnTo>
                <a:lnTo>
                  <a:pt x="0" y="331"/>
                </a:lnTo>
                <a:lnTo>
                  <a:pt x="0" y="454"/>
                </a:lnTo>
                <a:lnTo>
                  <a:pt x="1181" y="454"/>
                </a:lnTo>
                <a:lnTo>
                  <a:pt x="1181" y="454"/>
                </a:lnTo>
                <a:lnTo>
                  <a:pt x="1181" y="435"/>
                </a:lnTo>
                <a:lnTo>
                  <a:pt x="1181" y="435"/>
                </a:lnTo>
                <a:lnTo>
                  <a:pt x="1178" y="431"/>
                </a:lnTo>
                <a:lnTo>
                  <a:pt x="1178" y="426"/>
                </a:lnTo>
                <a:lnTo>
                  <a:pt x="1176" y="424"/>
                </a:lnTo>
                <a:lnTo>
                  <a:pt x="1176" y="42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2"/>
          <p:cNvSpPr>
            <a:spLocks/>
          </p:cNvSpPr>
          <p:nvPr/>
        </p:nvSpPr>
        <p:spPr bwMode="auto">
          <a:xfrm>
            <a:off x="1952625" y="5926138"/>
            <a:ext cx="1984375" cy="931863"/>
          </a:xfrm>
          <a:custGeom>
            <a:avLst/>
            <a:gdLst>
              <a:gd name="T0" fmla="*/ 1192 w 1250"/>
              <a:gd name="T1" fmla="*/ 331 h 587"/>
              <a:gd name="T2" fmla="*/ 1150 w 1250"/>
              <a:gd name="T3" fmla="*/ 277 h 587"/>
              <a:gd name="T4" fmla="*/ 1134 w 1250"/>
              <a:gd name="T5" fmla="*/ 275 h 587"/>
              <a:gd name="T6" fmla="*/ 1129 w 1250"/>
              <a:gd name="T7" fmla="*/ 268 h 587"/>
              <a:gd name="T8" fmla="*/ 1117 w 1250"/>
              <a:gd name="T9" fmla="*/ 261 h 587"/>
              <a:gd name="T10" fmla="*/ 1115 w 1250"/>
              <a:gd name="T11" fmla="*/ 259 h 587"/>
              <a:gd name="T12" fmla="*/ 1057 w 1250"/>
              <a:gd name="T13" fmla="*/ 245 h 587"/>
              <a:gd name="T14" fmla="*/ 1038 w 1250"/>
              <a:gd name="T15" fmla="*/ 245 h 587"/>
              <a:gd name="T16" fmla="*/ 1006 w 1250"/>
              <a:gd name="T17" fmla="*/ 242 h 587"/>
              <a:gd name="T18" fmla="*/ 980 w 1250"/>
              <a:gd name="T19" fmla="*/ 231 h 587"/>
              <a:gd name="T20" fmla="*/ 973 w 1250"/>
              <a:gd name="T21" fmla="*/ 226 h 587"/>
              <a:gd name="T22" fmla="*/ 954 w 1250"/>
              <a:gd name="T23" fmla="*/ 221 h 587"/>
              <a:gd name="T24" fmla="*/ 938 w 1250"/>
              <a:gd name="T25" fmla="*/ 221 h 587"/>
              <a:gd name="T26" fmla="*/ 908 w 1250"/>
              <a:gd name="T27" fmla="*/ 205 h 587"/>
              <a:gd name="T28" fmla="*/ 857 w 1250"/>
              <a:gd name="T29" fmla="*/ 161 h 587"/>
              <a:gd name="T30" fmla="*/ 819 w 1250"/>
              <a:gd name="T31" fmla="*/ 110 h 587"/>
              <a:gd name="T32" fmla="*/ 801 w 1250"/>
              <a:gd name="T33" fmla="*/ 51 h 587"/>
              <a:gd name="T34" fmla="*/ 798 w 1250"/>
              <a:gd name="T35" fmla="*/ 19 h 587"/>
              <a:gd name="T36" fmla="*/ 798 w 1250"/>
              <a:gd name="T37" fmla="*/ 0 h 587"/>
              <a:gd name="T38" fmla="*/ 756 w 1250"/>
              <a:gd name="T39" fmla="*/ 26 h 587"/>
              <a:gd name="T40" fmla="*/ 714 w 1250"/>
              <a:gd name="T41" fmla="*/ 44 h 587"/>
              <a:gd name="T42" fmla="*/ 670 w 1250"/>
              <a:gd name="T43" fmla="*/ 54 h 587"/>
              <a:gd name="T44" fmla="*/ 626 w 1250"/>
              <a:gd name="T45" fmla="*/ 58 h 587"/>
              <a:gd name="T46" fmla="*/ 593 w 1250"/>
              <a:gd name="T47" fmla="*/ 56 h 587"/>
              <a:gd name="T48" fmla="*/ 523 w 1250"/>
              <a:gd name="T49" fmla="*/ 35 h 587"/>
              <a:gd name="T50" fmla="*/ 493 w 1250"/>
              <a:gd name="T51" fmla="*/ 19 h 587"/>
              <a:gd name="T52" fmla="*/ 479 w 1250"/>
              <a:gd name="T53" fmla="*/ 19 h 587"/>
              <a:gd name="T54" fmla="*/ 465 w 1250"/>
              <a:gd name="T55" fmla="*/ 12 h 587"/>
              <a:gd name="T56" fmla="*/ 456 w 1250"/>
              <a:gd name="T57" fmla="*/ 0 h 587"/>
              <a:gd name="T58" fmla="*/ 456 w 1250"/>
              <a:gd name="T59" fmla="*/ 19 h 587"/>
              <a:gd name="T60" fmla="*/ 454 w 1250"/>
              <a:gd name="T61" fmla="*/ 40 h 587"/>
              <a:gd name="T62" fmla="*/ 447 w 1250"/>
              <a:gd name="T63" fmla="*/ 79 h 587"/>
              <a:gd name="T64" fmla="*/ 430 w 1250"/>
              <a:gd name="T65" fmla="*/ 117 h 587"/>
              <a:gd name="T66" fmla="*/ 409 w 1250"/>
              <a:gd name="T67" fmla="*/ 152 h 587"/>
              <a:gd name="T68" fmla="*/ 381 w 1250"/>
              <a:gd name="T69" fmla="*/ 180 h 587"/>
              <a:gd name="T70" fmla="*/ 349 w 1250"/>
              <a:gd name="T71" fmla="*/ 205 h 587"/>
              <a:gd name="T72" fmla="*/ 312 w 1250"/>
              <a:gd name="T73" fmla="*/ 224 h 587"/>
              <a:gd name="T74" fmla="*/ 272 w 1250"/>
              <a:gd name="T75" fmla="*/ 238 h 587"/>
              <a:gd name="T76" fmla="*/ 251 w 1250"/>
              <a:gd name="T77" fmla="*/ 245 h 587"/>
              <a:gd name="T78" fmla="*/ 214 w 1250"/>
              <a:gd name="T79" fmla="*/ 245 h 587"/>
              <a:gd name="T80" fmla="*/ 177 w 1250"/>
              <a:gd name="T81" fmla="*/ 245 h 587"/>
              <a:gd name="T82" fmla="*/ 146 w 1250"/>
              <a:gd name="T83" fmla="*/ 256 h 587"/>
              <a:gd name="T84" fmla="*/ 116 w 1250"/>
              <a:gd name="T85" fmla="*/ 273 h 587"/>
              <a:gd name="T86" fmla="*/ 88 w 1250"/>
              <a:gd name="T87" fmla="*/ 296 h 587"/>
              <a:gd name="T88" fmla="*/ 62 w 1250"/>
              <a:gd name="T89" fmla="*/ 331 h 587"/>
              <a:gd name="T90" fmla="*/ 48 w 1250"/>
              <a:gd name="T91" fmla="*/ 354 h 587"/>
              <a:gd name="T92" fmla="*/ 27 w 1250"/>
              <a:gd name="T93" fmla="*/ 408 h 587"/>
              <a:gd name="T94" fmla="*/ 11 w 1250"/>
              <a:gd name="T95" fmla="*/ 468 h 587"/>
              <a:gd name="T96" fmla="*/ 2 w 1250"/>
              <a:gd name="T97" fmla="*/ 529 h 587"/>
              <a:gd name="T98" fmla="*/ 0 w 1250"/>
              <a:gd name="T99" fmla="*/ 568 h 587"/>
              <a:gd name="T100" fmla="*/ 0 w 1250"/>
              <a:gd name="T101" fmla="*/ 587 h 587"/>
              <a:gd name="T102" fmla="*/ 1250 w 1250"/>
              <a:gd name="T103" fmla="*/ 568 h 587"/>
              <a:gd name="T104" fmla="*/ 1250 w 1250"/>
              <a:gd name="T105" fmla="*/ 538 h 587"/>
              <a:gd name="T106" fmla="*/ 1243 w 1250"/>
              <a:gd name="T107" fmla="*/ 475 h 587"/>
              <a:gd name="T108" fmla="*/ 1229 w 1250"/>
              <a:gd name="T109" fmla="*/ 412 h 587"/>
              <a:gd name="T110" fmla="*/ 1206 w 1250"/>
              <a:gd name="T111" fmla="*/ 356 h 587"/>
              <a:gd name="T112" fmla="*/ 1192 w 1250"/>
              <a:gd name="T113" fmla="*/ 331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50" h="587">
                <a:moveTo>
                  <a:pt x="1192" y="331"/>
                </a:moveTo>
                <a:lnTo>
                  <a:pt x="1192" y="331"/>
                </a:lnTo>
                <a:lnTo>
                  <a:pt x="1171" y="305"/>
                </a:lnTo>
                <a:lnTo>
                  <a:pt x="1150" y="277"/>
                </a:lnTo>
                <a:lnTo>
                  <a:pt x="1150" y="277"/>
                </a:lnTo>
                <a:lnTo>
                  <a:pt x="1134" y="275"/>
                </a:lnTo>
                <a:lnTo>
                  <a:pt x="1134" y="275"/>
                </a:lnTo>
                <a:lnTo>
                  <a:pt x="1129" y="268"/>
                </a:lnTo>
                <a:lnTo>
                  <a:pt x="1122" y="263"/>
                </a:lnTo>
                <a:lnTo>
                  <a:pt x="1117" y="261"/>
                </a:lnTo>
                <a:lnTo>
                  <a:pt x="1115" y="259"/>
                </a:lnTo>
                <a:lnTo>
                  <a:pt x="1115" y="259"/>
                </a:lnTo>
                <a:lnTo>
                  <a:pt x="1078" y="249"/>
                </a:lnTo>
                <a:lnTo>
                  <a:pt x="1057" y="245"/>
                </a:lnTo>
                <a:lnTo>
                  <a:pt x="1038" y="245"/>
                </a:lnTo>
                <a:lnTo>
                  <a:pt x="1038" y="245"/>
                </a:lnTo>
                <a:lnTo>
                  <a:pt x="1022" y="242"/>
                </a:lnTo>
                <a:lnTo>
                  <a:pt x="1006" y="242"/>
                </a:lnTo>
                <a:lnTo>
                  <a:pt x="987" y="235"/>
                </a:lnTo>
                <a:lnTo>
                  <a:pt x="980" y="231"/>
                </a:lnTo>
                <a:lnTo>
                  <a:pt x="973" y="226"/>
                </a:lnTo>
                <a:lnTo>
                  <a:pt x="973" y="226"/>
                </a:lnTo>
                <a:lnTo>
                  <a:pt x="959" y="224"/>
                </a:lnTo>
                <a:lnTo>
                  <a:pt x="954" y="221"/>
                </a:lnTo>
                <a:lnTo>
                  <a:pt x="954" y="221"/>
                </a:lnTo>
                <a:lnTo>
                  <a:pt x="938" y="221"/>
                </a:lnTo>
                <a:lnTo>
                  <a:pt x="938" y="221"/>
                </a:lnTo>
                <a:lnTo>
                  <a:pt x="908" y="205"/>
                </a:lnTo>
                <a:lnTo>
                  <a:pt x="880" y="184"/>
                </a:lnTo>
                <a:lnTo>
                  <a:pt x="857" y="161"/>
                </a:lnTo>
                <a:lnTo>
                  <a:pt x="836" y="138"/>
                </a:lnTo>
                <a:lnTo>
                  <a:pt x="819" y="110"/>
                </a:lnTo>
                <a:lnTo>
                  <a:pt x="808" y="82"/>
                </a:lnTo>
                <a:lnTo>
                  <a:pt x="801" y="51"/>
                </a:lnTo>
                <a:lnTo>
                  <a:pt x="798" y="19"/>
                </a:lnTo>
                <a:lnTo>
                  <a:pt x="798" y="19"/>
                </a:lnTo>
                <a:lnTo>
                  <a:pt x="798" y="0"/>
                </a:lnTo>
                <a:lnTo>
                  <a:pt x="798" y="0"/>
                </a:lnTo>
                <a:lnTo>
                  <a:pt x="777" y="14"/>
                </a:lnTo>
                <a:lnTo>
                  <a:pt x="756" y="26"/>
                </a:lnTo>
                <a:lnTo>
                  <a:pt x="735" y="35"/>
                </a:lnTo>
                <a:lnTo>
                  <a:pt x="714" y="44"/>
                </a:lnTo>
                <a:lnTo>
                  <a:pt x="691" y="49"/>
                </a:lnTo>
                <a:lnTo>
                  <a:pt x="670" y="54"/>
                </a:lnTo>
                <a:lnTo>
                  <a:pt x="647" y="56"/>
                </a:lnTo>
                <a:lnTo>
                  <a:pt x="626" y="58"/>
                </a:lnTo>
                <a:lnTo>
                  <a:pt x="626" y="58"/>
                </a:lnTo>
                <a:lnTo>
                  <a:pt x="593" y="56"/>
                </a:lnTo>
                <a:lnTo>
                  <a:pt x="558" y="47"/>
                </a:lnTo>
                <a:lnTo>
                  <a:pt x="523" y="35"/>
                </a:lnTo>
                <a:lnTo>
                  <a:pt x="507" y="28"/>
                </a:lnTo>
                <a:lnTo>
                  <a:pt x="493" y="19"/>
                </a:lnTo>
                <a:lnTo>
                  <a:pt x="493" y="19"/>
                </a:lnTo>
                <a:lnTo>
                  <a:pt x="479" y="19"/>
                </a:lnTo>
                <a:lnTo>
                  <a:pt x="472" y="17"/>
                </a:lnTo>
                <a:lnTo>
                  <a:pt x="465" y="12"/>
                </a:lnTo>
                <a:lnTo>
                  <a:pt x="456" y="0"/>
                </a:lnTo>
                <a:lnTo>
                  <a:pt x="456" y="0"/>
                </a:lnTo>
                <a:lnTo>
                  <a:pt x="456" y="19"/>
                </a:lnTo>
                <a:lnTo>
                  <a:pt x="456" y="19"/>
                </a:lnTo>
                <a:lnTo>
                  <a:pt x="456" y="19"/>
                </a:lnTo>
                <a:lnTo>
                  <a:pt x="454" y="40"/>
                </a:lnTo>
                <a:lnTo>
                  <a:pt x="451" y="61"/>
                </a:lnTo>
                <a:lnTo>
                  <a:pt x="447" y="79"/>
                </a:lnTo>
                <a:lnTo>
                  <a:pt x="440" y="100"/>
                </a:lnTo>
                <a:lnTo>
                  <a:pt x="430" y="117"/>
                </a:lnTo>
                <a:lnTo>
                  <a:pt x="421" y="135"/>
                </a:lnTo>
                <a:lnTo>
                  <a:pt x="409" y="152"/>
                </a:lnTo>
                <a:lnTo>
                  <a:pt x="395" y="166"/>
                </a:lnTo>
                <a:lnTo>
                  <a:pt x="381" y="180"/>
                </a:lnTo>
                <a:lnTo>
                  <a:pt x="365" y="194"/>
                </a:lnTo>
                <a:lnTo>
                  <a:pt x="349" y="205"/>
                </a:lnTo>
                <a:lnTo>
                  <a:pt x="330" y="214"/>
                </a:lnTo>
                <a:lnTo>
                  <a:pt x="312" y="224"/>
                </a:lnTo>
                <a:lnTo>
                  <a:pt x="293" y="233"/>
                </a:lnTo>
                <a:lnTo>
                  <a:pt x="272" y="238"/>
                </a:lnTo>
                <a:lnTo>
                  <a:pt x="251" y="245"/>
                </a:lnTo>
                <a:lnTo>
                  <a:pt x="251" y="245"/>
                </a:lnTo>
                <a:lnTo>
                  <a:pt x="214" y="245"/>
                </a:lnTo>
                <a:lnTo>
                  <a:pt x="214" y="245"/>
                </a:lnTo>
                <a:lnTo>
                  <a:pt x="214" y="245"/>
                </a:lnTo>
                <a:lnTo>
                  <a:pt x="177" y="245"/>
                </a:lnTo>
                <a:lnTo>
                  <a:pt x="177" y="245"/>
                </a:lnTo>
                <a:lnTo>
                  <a:pt x="146" y="256"/>
                </a:lnTo>
                <a:lnTo>
                  <a:pt x="132" y="263"/>
                </a:lnTo>
                <a:lnTo>
                  <a:pt x="116" y="273"/>
                </a:lnTo>
                <a:lnTo>
                  <a:pt x="102" y="284"/>
                </a:lnTo>
                <a:lnTo>
                  <a:pt x="88" y="296"/>
                </a:lnTo>
                <a:lnTo>
                  <a:pt x="74" y="312"/>
                </a:lnTo>
                <a:lnTo>
                  <a:pt x="62" y="331"/>
                </a:lnTo>
                <a:lnTo>
                  <a:pt x="62" y="331"/>
                </a:lnTo>
                <a:lnTo>
                  <a:pt x="48" y="354"/>
                </a:lnTo>
                <a:lnTo>
                  <a:pt x="39" y="380"/>
                </a:lnTo>
                <a:lnTo>
                  <a:pt x="27" y="408"/>
                </a:lnTo>
                <a:lnTo>
                  <a:pt x="18" y="438"/>
                </a:lnTo>
                <a:lnTo>
                  <a:pt x="11" y="468"/>
                </a:lnTo>
                <a:lnTo>
                  <a:pt x="7" y="499"/>
                </a:lnTo>
                <a:lnTo>
                  <a:pt x="2" y="529"/>
                </a:lnTo>
                <a:lnTo>
                  <a:pt x="0" y="557"/>
                </a:lnTo>
                <a:lnTo>
                  <a:pt x="0" y="568"/>
                </a:lnTo>
                <a:lnTo>
                  <a:pt x="0" y="568"/>
                </a:lnTo>
                <a:lnTo>
                  <a:pt x="0" y="587"/>
                </a:lnTo>
                <a:lnTo>
                  <a:pt x="1250" y="587"/>
                </a:lnTo>
                <a:lnTo>
                  <a:pt x="1250" y="568"/>
                </a:lnTo>
                <a:lnTo>
                  <a:pt x="1250" y="568"/>
                </a:lnTo>
                <a:lnTo>
                  <a:pt x="1250" y="538"/>
                </a:lnTo>
                <a:lnTo>
                  <a:pt x="1248" y="506"/>
                </a:lnTo>
                <a:lnTo>
                  <a:pt x="1243" y="475"/>
                </a:lnTo>
                <a:lnTo>
                  <a:pt x="1236" y="443"/>
                </a:lnTo>
                <a:lnTo>
                  <a:pt x="1229" y="412"/>
                </a:lnTo>
                <a:lnTo>
                  <a:pt x="1220" y="384"/>
                </a:lnTo>
                <a:lnTo>
                  <a:pt x="1206" y="356"/>
                </a:lnTo>
                <a:lnTo>
                  <a:pt x="1192" y="331"/>
                </a:lnTo>
                <a:lnTo>
                  <a:pt x="1192" y="331"/>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3"/>
          <p:cNvSpPr>
            <a:spLocks/>
          </p:cNvSpPr>
          <p:nvPr/>
        </p:nvSpPr>
        <p:spPr bwMode="auto">
          <a:xfrm>
            <a:off x="11126788" y="4067175"/>
            <a:ext cx="1012825" cy="428625"/>
          </a:xfrm>
          <a:custGeom>
            <a:avLst/>
            <a:gdLst>
              <a:gd name="T0" fmla="*/ 440 w 638"/>
              <a:gd name="T1" fmla="*/ 12 h 270"/>
              <a:gd name="T2" fmla="*/ 424 w 638"/>
              <a:gd name="T3" fmla="*/ 12 h 270"/>
              <a:gd name="T4" fmla="*/ 415 w 638"/>
              <a:gd name="T5" fmla="*/ 5 h 270"/>
              <a:gd name="T6" fmla="*/ 410 w 638"/>
              <a:gd name="T7" fmla="*/ 0 h 270"/>
              <a:gd name="T8" fmla="*/ 385 w 638"/>
              <a:gd name="T9" fmla="*/ 0 h 270"/>
              <a:gd name="T10" fmla="*/ 359 w 638"/>
              <a:gd name="T11" fmla="*/ 0 h 270"/>
              <a:gd name="T12" fmla="*/ 343 w 638"/>
              <a:gd name="T13" fmla="*/ 0 h 270"/>
              <a:gd name="T14" fmla="*/ 305 w 638"/>
              <a:gd name="T15" fmla="*/ 0 h 270"/>
              <a:gd name="T16" fmla="*/ 298 w 638"/>
              <a:gd name="T17" fmla="*/ 0 h 270"/>
              <a:gd name="T18" fmla="*/ 287 w 638"/>
              <a:gd name="T19" fmla="*/ 2 h 270"/>
              <a:gd name="T20" fmla="*/ 250 w 638"/>
              <a:gd name="T21" fmla="*/ 12 h 270"/>
              <a:gd name="T22" fmla="*/ 229 w 638"/>
              <a:gd name="T23" fmla="*/ 12 h 270"/>
              <a:gd name="T24" fmla="*/ 229 w 638"/>
              <a:gd name="T25" fmla="*/ 12 h 270"/>
              <a:gd name="T26" fmla="*/ 215 w 638"/>
              <a:gd name="T27" fmla="*/ 19 h 270"/>
              <a:gd name="T28" fmla="*/ 203 w 638"/>
              <a:gd name="T29" fmla="*/ 19 h 270"/>
              <a:gd name="T30" fmla="*/ 191 w 638"/>
              <a:gd name="T31" fmla="*/ 30 h 270"/>
              <a:gd name="T32" fmla="*/ 182 w 638"/>
              <a:gd name="T33" fmla="*/ 30 h 270"/>
              <a:gd name="T34" fmla="*/ 166 w 638"/>
              <a:gd name="T35" fmla="*/ 35 h 270"/>
              <a:gd name="T36" fmla="*/ 142 w 638"/>
              <a:gd name="T37" fmla="*/ 44 h 270"/>
              <a:gd name="T38" fmla="*/ 98 w 638"/>
              <a:gd name="T39" fmla="*/ 72 h 270"/>
              <a:gd name="T40" fmla="*/ 80 w 638"/>
              <a:gd name="T41" fmla="*/ 89 h 270"/>
              <a:gd name="T42" fmla="*/ 52 w 638"/>
              <a:gd name="T43" fmla="*/ 128 h 270"/>
              <a:gd name="T44" fmla="*/ 28 w 638"/>
              <a:gd name="T45" fmla="*/ 172 h 270"/>
              <a:gd name="T46" fmla="*/ 12 w 638"/>
              <a:gd name="T47" fmla="*/ 219 h 270"/>
              <a:gd name="T48" fmla="*/ 0 w 638"/>
              <a:gd name="T49" fmla="*/ 270 h 270"/>
              <a:gd name="T50" fmla="*/ 0 w 638"/>
              <a:gd name="T51" fmla="*/ 270 h 270"/>
              <a:gd name="T52" fmla="*/ 10 w 638"/>
              <a:gd name="T53" fmla="*/ 259 h 270"/>
              <a:gd name="T54" fmla="*/ 21 w 638"/>
              <a:gd name="T55" fmla="*/ 238 h 270"/>
              <a:gd name="T56" fmla="*/ 56 w 638"/>
              <a:gd name="T57" fmla="*/ 193 h 270"/>
              <a:gd name="T58" fmla="*/ 98 w 638"/>
              <a:gd name="T59" fmla="*/ 154 h 270"/>
              <a:gd name="T60" fmla="*/ 147 w 638"/>
              <a:gd name="T61" fmla="*/ 119 h 270"/>
              <a:gd name="T62" fmla="*/ 175 w 638"/>
              <a:gd name="T63" fmla="*/ 107 h 270"/>
              <a:gd name="T64" fmla="*/ 198 w 638"/>
              <a:gd name="T65" fmla="*/ 103 h 270"/>
              <a:gd name="T66" fmla="*/ 215 w 638"/>
              <a:gd name="T67" fmla="*/ 89 h 270"/>
              <a:gd name="T68" fmla="*/ 219 w 638"/>
              <a:gd name="T69" fmla="*/ 89 h 270"/>
              <a:gd name="T70" fmla="*/ 229 w 638"/>
              <a:gd name="T71" fmla="*/ 82 h 270"/>
              <a:gd name="T72" fmla="*/ 243 w 638"/>
              <a:gd name="T73" fmla="*/ 72 h 270"/>
              <a:gd name="T74" fmla="*/ 250 w 638"/>
              <a:gd name="T75" fmla="*/ 68 h 270"/>
              <a:gd name="T76" fmla="*/ 252 w 638"/>
              <a:gd name="T77" fmla="*/ 47 h 270"/>
              <a:gd name="T78" fmla="*/ 284 w 638"/>
              <a:gd name="T79" fmla="*/ 40 h 270"/>
              <a:gd name="T80" fmla="*/ 294 w 638"/>
              <a:gd name="T81" fmla="*/ 40 h 270"/>
              <a:gd name="T82" fmla="*/ 331 w 638"/>
              <a:gd name="T83" fmla="*/ 79 h 270"/>
              <a:gd name="T84" fmla="*/ 392 w 638"/>
              <a:gd name="T85" fmla="*/ 135 h 270"/>
              <a:gd name="T86" fmla="*/ 457 w 638"/>
              <a:gd name="T87" fmla="*/ 177 h 270"/>
              <a:gd name="T88" fmla="*/ 506 w 638"/>
              <a:gd name="T89" fmla="*/ 200 h 270"/>
              <a:gd name="T90" fmla="*/ 531 w 638"/>
              <a:gd name="T91" fmla="*/ 210 h 270"/>
              <a:gd name="T92" fmla="*/ 552 w 638"/>
              <a:gd name="T93" fmla="*/ 221 h 270"/>
              <a:gd name="T94" fmla="*/ 566 w 638"/>
              <a:gd name="T95" fmla="*/ 228 h 270"/>
              <a:gd name="T96" fmla="*/ 622 w 638"/>
              <a:gd name="T97" fmla="*/ 228 h 270"/>
              <a:gd name="T98" fmla="*/ 638 w 638"/>
              <a:gd name="T99" fmla="*/ 228 h 270"/>
              <a:gd name="T100" fmla="*/ 638 w 638"/>
              <a:gd name="T101" fmla="*/ 210 h 270"/>
              <a:gd name="T102" fmla="*/ 631 w 638"/>
              <a:gd name="T103" fmla="*/ 200 h 270"/>
              <a:gd name="T104" fmla="*/ 629 w 638"/>
              <a:gd name="T105" fmla="*/ 191 h 270"/>
              <a:gd name="T106" fmla="*/ 608 w 638"/>
              <a:gd name="T107" fmla="*/ 137 h 270"/>
              <a:gd name="T108" fmla="*/ 566 w 638"/>
              <a:gd name="T109" fmla="*/ 77 h 270"/>
              <a:gd name="T110" fmla="*/ 555 w 638"/>
              <a:gd name="T111" fmla="*/ 63 h 270"/>
              <a:gd name="T112" fmla="*/ 527 w 638"/>
              <a:gd name="T113" fmla="*/ 42 h 270"/>
              <a:gd name="T114" fmla="*/ 494 w 638"/>
              <a:gd name="T115" fmla="*/ 26 h 270"/>
              <a:gd name="T116" fmla="*/ 459 w 638"/>
              <a:gd name="T117" fmla="*/ 14 h 270"/>
              <a:gd name="T118" fmla="*/ 440 w 638"/>
              <a:gd name="T119" fmla="*/ 1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8" h="270">
                <a:moveTo>
                  <a:pt x="440" y="12"/>
                </a:moveTo>
                <a:lnTo>
                  <a:pt x="440" y="12"/>
                </a:lnTo>
                <a:lnTo>
                  <a:pt x="424" y="12"/>
                </a:lnTo>
                <a:lnTo>
                  <a:pt x="424" y="12"/>
                </a:lnTo>
                <a:lnTo>
                  <a:pt x="420" y="9"/>
                </a:lnTo>
                <a:lnTo>
                  <a:pt x="415" y="5"/>
                </a:lnTo>
                <a:lnTo>
                  <a:pt x="410" y="0"/>
                </a:lnTo>
                <a:lnTo>
                  <a:pt x="410" y="0"/>
                </a:lnTo>
                <a:lnTo>
                  <a:pt x="385" y="0"/>
                </a:lnTo>
                <a:lnTo>
                  <a:pt x="385" y="0"/>
                </a:lnTo>
                <a:lnTo>
                  <a:pt x="359" y="0"/>
                </a:lnTo>
                <a:lnTo>
                  <a:pt x="359" y="0"/>
                </a:lnTo>
                <a:lnTo>
                  <a:pt x="343" y="0"/>
                </a:lnTo>
                <a:lnTo>
                  <a:pt x="343" y="0"/>
                </a:lnTo>
                <a:lnTo>
                  <a:pt x="305" y="0"/>
                </a:lnTo>
                <a:lnTo>
                  <a:pt x="305" y="0"/>
                </a:lnTo>
                <a:lnTo>
                  <a:pt x="298" y="0"/>
                </a:lnTo>
                <a:lnTo>
                  <a:pt x="298" y="0"/>
                </a:lnTo>
                <a:lnTo>
                  <a:pt x="298" y="0"/>
                </a:lnTo>
                <a:lnTo>
                  <a:pt x="287" y="2"/>
                </a:lnTo>
                <a:lnTo>
                  <a:pt x="270" y="5"/>
                </a:lnTo>
                <a:lnTo>
                  <a:pt x="250" y="12"/>
                </a:lnTo>
                <a:lnTo>
                  <a:pt x="250" y="12"/>
                </a:lnTo>
                <a:lnTo>
                  <a:pt x="229" y="12"/>
                </a:lnTo>
                <a:lnTo>
                  <a:pt x="229" y="12"/>
                </a:lnTo>
                <a:lnTo>
                  <a:pt x="229" y="12"/>
                </a:lnTo>
                <a:lnTo>
                  <a:pt x="224" y="16"/>
                </a:lnTo>
                <a:lnTo>
                  <a:pt x="215" y="19"/>
                </a:lnTo>
                <a:lnTo>
                  <a:pt x="215" y="19"/>
                </a:lnTo>
                <a:lnTo>
                  <a:pt x="203" y="19"/>
                </a:lnTo>
                <a:lnTo>
                  <a:pt x="196" y="23"/>
                </a:lnTo>
                <a:lnTo>
                  <a:pt x="191" y="30"/>
                </a:lnTo>
                <a:lnTo>
                  <a:pt x="191" y="30"/>
                </a:lnTo>
                <a:lnTo>
                  <a:pt x="182" y="30"/>
                </a:lnTo>
                <a:lnTo>
                  <a:pt x="177" y="33"/>
                </a:lnTo>
                <a:lnTo>
                  <a:pt x="166" y="35"/>
                </a:lnTo>
                <a:lnTo>
                  <a:pt x="166" y="35"/>
                </a:lnTo>
                <a:lnTo>
                  <a:pt x="142" y="44"/>
                </a:lnTo>
                <a:lnTo>
                  <a:pt x="119" y="58"/>
                </a:lnTo>
                <a:lnTo>
                  <a:pt x="98" y="72"/>
                </a:lnTo>
                <a:lnTo>
                  <a:pt x="80" y="89"/>
                </a:lnTo>
                <a:lnTo>
                  <a:pt x="80" y="89"/>
                </a:lnTo>
                <a:lnTo>
                  <a:pt x="66" y="107"/>
                </a:lnTo>
                <a:lnTo>
                  <a:pt x="52" y="128"/>
                </a:lnTo>
                <a:lnTo>
                  <a:pt x="38" y="149"/>
                </a:lnTo>
                <a:lnTo>
                  <a:pt x="28" y="172"/>
                </a:lnTo>
                <a:lnTo>
                  <a:pt x="19" y="196"/>
                </a:lnTo>
                <a:lnTo>
                  <a:pt x="12" y="219"/>
                </a:lnTo>
                <a:lnTo>
                  <a:pt x="5" y="245"/>
                </a:lnTo>
                <a:lnTo>
                  <a:pt x="0" y="270"/>
                </a:lnTo>
                <a:lnTo>
                  <a:pt x="0" y="270"/>
                </a:lnTo>
                <a:lnTo>
                  <a:pt x="0" y="270"/>
                </a:lnTo>
                <a:lnTo>
                  <a:pt x="10" y="259"/>
                </a:lnTo>
                <a:lnTo>
                  <a:pt x="10" y="259"/>
                </a:lnTo>
                <a:lnTo>
                  <a:pt x="10" y="259"/>
                </a:lnTo>
                <a:lnTo>
                  <a:pt x="21" y="238"/>
                </a:lnTo>
                <a:lnTo>
                  <a:pt x="38" y="214"/>
                </a:lnTo>
                <a:lnTo>
                  <a:pt x="56" y="193"/>
                </a:lnTo>
                <a:lnTo>
                  <a:pt x="77" y="172"/>
                </a:lnTo>
                <a:lnTo>
                  <a:pt x="98" y="154"/>
                </a:lnTo>
                <a:lnTo>
                  <a:pt x="121" y="135"/>
                </a:lnTo>
                <a:lnTo>
                  <a:pt x="147" y="119"/>
                </a:lnTo>
                <a:lnTo>
                  <a:pt x="175" y="107"/>
                </a:lnTo>
                <a:lnTo>
                  <a:pt x="175" y="107"/>
                </a:lnTo>
                <a:lnTo>
                  <a:pt x="187" y="107"/>
                </a:lnTo>
                <a:lnTo>
                  <a:pt x="198" y="103"/>
                </a:lnTo>
                <a:lnTo>
                  <a:pt x="208" y="96"/>
                </a:lnTo>
                <a:lnTo>
                  <a:pt x="215" y="89"/>
                </a:lnTo>
                <a:lnTo>
                  <a:pt x="215" y="89"/>
                </a:lnTo>
                <a:lnTo>
                  <a:pt x="219" y="89"/>
                </a:lnTo>
                <a:lnTo>
                  <a:pt x="224" y="84"/>
                </a:lnTo>
                <a:lnTo>
                  <a:pt x="229" y="82"/>
                </a:lnTo>
                <a:lnTo>
                  <a:pt x="229" y="82"/>
                </a:lnTo>
                <a:lnTo>
                  <a:pt x="243" y="72"/>
                </a:lnTo>
                <a:lnTo>
                  <a:pt x="250" y="68"/>
                </a:lnTo>
                <a:lnTo>
                  <a:pt x="250" y="68"/>
                </a:lnTo>
                <a:lnTo>
                  <a:pt x="252" y="54"/>
                </a:lnTo>
                <a:lnTo>
                  <a:pt x="252" y="47"/>
                </a:lnTo>
                <a:lnTo>
                  <a:pt x="252" y="47"/>
                </a:lnTo>
                <a:lnTo>
                  <a:pt x="284" y="40"/>
                </a:lnTo>
                <a:lnTo>
                  <a:pt x="294" y="40"/>
                </a:lnTo>
                <a:lnTo>
                  <a:pt x="294" y="40"/>
                </a:lnTo>
                <a:lnTo>
                  <a:pt x="310" y="58"/>
                </a:lnTo>
                <a:lnTo>
                  <a:pt x="331" y="79"/>
                </a:lnTo>
                <a:lnTo>
                  <a:pt x="357" y="107"/>
                </a:lnTo>
                <a:lnTo>
                  <a:pt x="392" y="135"/>
                </a:lnTo>
                <a:lnTo>
                  <a:pt x="433" y="163"/>
                </a:lnTo>
                <a:lnTo>
                  <a:pt x="457" y="177"/>
                </a:lnTo>
                <a:lnTo>
                  <a:pt x="480" y="189"/>
                </a:lnTo>
                <a:lnTo>
                  <a:pt x="506" y="200"/>
                </a:lnTo>
                <a:lnTo>
                  <a:pt x="531" y="210"/>
                </a:lnTo>
                <a:lnTo>
                  <a:pt x="531" y="210"/>
                </a:lnTo>
                <a:lnTo>
                  <a:pt x="543" y="217"/>
                </a:lnTo>
                <a:lnTo>
                  <a:pt x="552" y="221"/>
                </a:lnTo>
                <a:lnTo>
                  <a:pt x="562" y="224"/>
                </a:lnTo>
                <a:lnTo>
                  <a:pt x="566" y="228"/>
                </a:lnTo>
                <a:lnTo>
                  <a:pt x="566" y="228"/>
                </a:lnTo>
                <a:lnTo>
                  <a:pt x="622" y="228"/>
                </a:lnTo>
                <a:lnTo>
                  <a:pt x="638" y="228"/>
                </a:lnTo>
                <a:lnTo>
                  <a:pt x="638" y="228"/>
                </a:lnTo>
                <a:lnTo>
                  <a:pt x="638" y="228"/>
                </a:lnTo>
                <a:lnTo>
                  <a:pt x="638" y="210"/>
                </a:lnTo>
                <a:lnTo>
                  <a:pt x="638" y="210"/>
                </a:lnTo>
                <a:lnTo>
                  <a:pt x="631" y="200"/>
                </a:lnTo>
                <a:lnTo>
                  <a:pt x="629" y="191"/>
                </a:lnTo>
                <a:lnTo>
                  <a:pt x="629" y="191"/>
                </a:lnTo>
                <a:lnTo>
                  <a:pt x="622" y="165"/>
                </a:lnTo>
                <a:lnTo>
                  <a:pt x="608" y="137"/>
                </a:lnTo>
                <a:lnTo>
                  <a:pt x="592" y="107"/>
                </a:lnTo>
                <a:lnTo>
                  <a:pt x="566" y="77"/>
                </a:lnTo>
                <a:lnTo>
                  <a:pt x="566" y="77"/>
                </a:lnTo>
                <a:lnTo>
                  <a:pt x="555" y="63"/>
                </a:lnTo>
                <a:lnTo>
                  <a:pt x="541" y="51"/>
                </a:lnTo>
                <a:lnTo>
                  <a:pt x="527" y="42"/>
                </a:lnTo>
                <a:lnTo>
                  <a:pt x="510" y="33"/>
                </a:lnTo>
                <a:lnTo>
                  <a:pt x="494" y="26"/>
                </a:lnTo>
                <a:lnTo>
                  <a:pt x="478" y="19"/>
                </a:lnTo>
                <a:lnTo>
                  <a:pt x="459" y="14"/>
                </a:lnTo>
                <a:lnTo>
                  <a:pt x="440" y="12"/>
                </a:lnTo>
                <a:lnTo>
                  <a:pt x="440" y="1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6"/>
          <p:cNvSpPr>
            <a:spLocks/>
          </p:cNvSpPr>
          <p:nvPr/>
        </p:nvSpPr>
        <p:spPr bwMode="auto">
          <a:xfrm>
            <a:off x="9278938" y="2754313"/>
            <a:ext cx="1165225" cy="1176338"/>
          </a:xfrm>
          <a:custGeom>
            <a:avLst/>
            <a:gdLst>
              <a:gd name="T0" fmla="*/ 345 w 734"/>
              <a:gd name="T1" fmla="*/ 24 h 741"/>
              <a:gd name="T2" fmla="*/ 338 w 734"/>
              <a:gd name="T3" fmla="*/ 14 h 741"/>
              <a:gd name="T4" fmla="*/ 324 w 734"/>
              <a:gd name="T5" fmla="*/ 0 h 741"/>
              <a:gd name="T6" fmla="*/ 261 w 734"/>
              <a:gd name="T7" fmla="*/ 40 h 741"/>
              <a:gd name="T8" fmla="*/ 189 w 734"/>
              <a:gd name="T9" fmla="*/ 80 h 741"/>
              <a:gd name="T10" fmla="*/ 144 w 734"/>
              <a:gd name="T11" fmla="*/ 124 h 741"/>
              <a:gd name="T12" fmla="*/ 128 w 734"/>
              <a:gd name="T13" fmla="*/ 145 h 741"/>
              <a:gd name="T14" fmla="*/ 112 w 734"/>
              <a:gd name="T15" fmla="*/ 156 h 741"/>
              <a:gd name="T16" fmla="*/ 105 w 734"/>
              <a:gd name="T17" fmla="*/ 163 h 741"/>
              <a:gd name="T18" fmla="*/ 95 w 734"/>
              <a:gd name="T19" fmla="*/ 177 h 741"/>
              <a:gd name="T20" fmla="*/ 91 w 734"/>
              <a:gd name="T21" fmla="*/ 187 h 741"/>
              <a:gd name="T22" fmla="*/ 82 w 734"/>
              <a:gd name="T23" fmla="*/ 203 h 741"/>
              <a:gd name="T24" fmla="*/ 72 w 734"/>
              <a:gd name="T25" fmla="*/ 226 h 741"/>
              <a:gd name="T26" fmla="*/ 9 w 734"/>
              <a:gd name="T27" fmla="*/ 226 h 741"/>
              <a:gd name="T28" fmla="*/ 0 w 734"/>
              <a:gd name="T29" fmla="*/ 252 h 741"/>
              <a:gd name="T30" fmla="*/ 2 w 734"/>
              <a:gd name="T31" fmla="*/ 464 h 741"/>
              <a:gd name="T32" fmla="*/ 23 w 734"/>
              <a:gd name="T33" fmla="*/ 480 h 741"/>
              <a:gd name="T34" fmla="*/ 54 w 734"/>
              <a:gd name="T35" fmla="*/ 473 h 741"/>
              <a:gd name="T36" fmla="*/ 63 w 734"/>
              <a:gd name="T37" fmla="*/ 529 h 741"/>
              <a:gd name="T38" fmla="*/ 95 w 734"/>
              <a:gd name="T39" fmla="*/ 615 h 741"/>
              <a:gd name="T40" fmla="*/ 144 w 734"/>
              <a:gd name="T41" fmla="*/ 694 h 741"/>
              <a:gd name="T42" fmla="*/ 186 w 734"/>
              <a:gd name="T43" fmla="*/ 706 h 741"/>
              <a:gd name="T44" fmla="*/ 247 w 734"/>
              <a:gd name="T45" fmla="*/ 687 h 741"/>
              <a:gd name="T46" fmla="*/ 284 w 734"/>
              <a:gd name="T47" fmla="*/ 685 h 741"/>
              <a:gd name="T48" fmla="*/ 366 w 734"/>
              <a:gd name="T49" fmla="*/ 685 h 741"/>
              <a:gd name="T50" fmla="*/ 454 w 734"/>
              <a:gd name="T51" fmla="*/ 697 h 741"/>
              <a:gd name="T52" fmla="*/ 529 w 734"/>
              <a:gd name="T53" fmla="*/ 727 h 741"/>
              <a:gd name="T54" fmla="*/ 571 w 734"/>
              <a:gd name="T55" fmla="*/ 718 h 741"/>
              <a:gd name="T56" fmla="*/ 629 w 734"/>
              <a:gd name="T57" fmla="*/ 636 h 741"/>
              <a:gd name="T58" fmla="*/ 671 w 734"/>
              <a:gd name="T59" fmla="*/ 536 h 741"/>
              <a:gd name="T60" fmla="*/ 685 w 734"/>
              <a:gd name="T61" fmla="*/ 473 h 741"/>
              <a:gd name="T62" fmla="*/ 692 w 734"/>
              <a:gd name="T63" fmla="*/ 480 h 741"/>
              <a:gd name="T64" fmla="*/ 710 w 734"/>
              <a:gd name="T65" fmla="*/ 457 h 741"/>
              <a:gd name="T66" fmla="*/ 734 w 734"/>
              <a:gd name="T67" fmla="*/ 424 h 741"/>
              <a:gd name="T68" fmla="*/ 734 w 734"/>
              <a:gd name="T69" fmla="*/ 252 h 741"/>
              <a:gd name="T70" fmla="*/ 722 w 734"/>
              <a:gd name="T71" fmla="*/ 229 h 741"/>
              <a:gd name="T72" fmla="*/ 685 w 734"/>
              <a:gd name="T73" fmla="*/ 236 h 741"/>
              <a:gd name="T74" fmla="*/ 680 w 734"/>
              <a:gd name="T75" fmla="*/ 205 h 741"/>
              <a:gd name="T76" fmla="*/ 668 w 734"/>
              <a:gd name="T77" fmla="*/ 175 h 741"/>
              <a:gd name="T78" fmla="*/ 615 w 734"/>
              <a:gd name="T79" fmla="*/ 168 h 741"/>
              <a:gd name="T80" fmla="*/ 477 w 734"/>
              <a:gd name="T81" fmla="*/ 122 h 741"/>
              <a:gd name="T82" fmla="*/ 373 w 734"/>
              <a:gd name="T83" fmla="*/ 52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4" h="741">
                <a:moveTo>
                  <a:pt x="345" y="28"/>
                </a:moveTo>
                <a:lnTo>
                  <a:pt x="345" y="28"/>
                </a:lnTo>
                <a:lnTo>
                  <a:pt x="345" y="24"/>
                </a:lnTo>
                <a:lnTo>
                  <a:pt x="342" y="21"/>
                </a:lnTo>
                <a:lnTo>
                  <a:pt x="338" y="19"/>
                </a:lnTo>
                <a:lnTo>
                  <a:pt x="338" y="14"/>
                </a:lnTo>
                <a:lnTo>
                  <a:pt x="333" y="3"/>
                </a:lnTo>
                <a:lnTo>
                  <a:pt x="324" y="0"/>
                </a:lnTo>
                <a:lnTo>
                  <a:pt x="324" y="0"/>
                </a:lnTo>
                <a:lnTo>
                  <a:pt x="307" y="17"/>
                </a:lnTo>
                <a:lnTo>
                  <a:pt x="284" y="28"/>
                </a:lnTo>
                <a:lnTo>
                  <a:pt x="261" y="40"/>
                </a:lnTo>
                <a:lnTo>
                  <a:pt x="235" y="47"/>
                </a:lnTo>
                <a:lnTo>
                  <a:pt x="235" y="47"/>
                </a:lnTo>
                <a:lnTo>
                  <a:pt x="189" y="80"/>
                </a:lnTo>
                <a:lnTo>
                  <a:pt x="165" y="101"/>
                </a:lnTo>
                <a:lnTo>
                  <a:pt x="144" y="124"/>
                </a:lnTo>
                <a:lnTo>
                  <a:pt x="144" y="124"/>
                </a:lnTo>
                <a:lnTo>
                  <a:pt x="133" y="131"/>
                </a:lnTo>
                <a:lnTo>
                  <a:pt x="130" y="136"/>
                </a:lnTo>
                <a:lnTo>
                  <a:pt x="128" y="145"/>
                </a:lnTo>
                <a:lnTo>
                  <a:pt x="128" y="145"/>
                </a:lnTo>
                <a:lnTo>
                  <a:pt x="116" y="149"/>
                </a:lnTo>
                <a:lnTo>
                  <a:pt x="112" y="156"/>
                </a:lnTo>
                <a:lnTo>
                  <a:pt x="112" y="156"/>
                </a:lnTo>
                <a:lnTo>
                  <a:pt x="109" y="161"/>
                </a:lnTo>
                <a:lnTo>
                  <a:pt x="105" y="163"/>
                </a:lnTo>
                <a:lnTo>
                  <a:pt x="98" y="166"/>
                </a:lnTo>
                <a:lnTo>
                  <a:pt x="98" y="166"/>
                </a:lnTo>
                <a:lnTo>
                  <a:pt x="95" y="177"/>
                </a:lnTo>
                <a:lnTo>
                  <a:pt x="93" y="184"/>
                </a:lnTo>
                <a:lnTo>
                  <a:pt x="93" y="184"/>
                </a:lnTo>
                <a:lnTo>
                  <a:pt x="91" y="187"/>
                </a:lnTo>
                <a:lnTo>
                  <a:pt x="88" y="189"/>
                </a:lnTo>
                <a:lnTo>
                  <a:pt x="84" y="194"/>
                </a:lnTo>
                <a:lnTo>
                  <a:pt x="82" y="203"/>
                </a:lnTo>
                <a:lnTo>
                  <a:pt x="82" y="203"/>
                </a:lnTo>
                <a:lnTo>
                  <a:pt x="75" y="219"/>
                </a:lnTo>
                <a:lnTo>
                  <a:pt x="72" y="226"/>
                </a:lnTo>
                <a:lnTo>
                  <a:pt x="9" y="338"/>
                </a:lnTo>
                <a:lnTo>
                  <a:pt x="9" y="226"/>
                </a:lnTo>
                <a:lnTo>
                  <a:pt x="9" y="226"/>
                </a:lnTo>
                <a:lnTo>
                  <a:pt x="5" y="233"/>
                </a:lnTo>
                <a:lnTo>
                  <a:pt x="0" y="238"/>
                </a:lnTo>
                <a:lnTo>
                  <a:pt x="0" y="252"/>
                </a:lnTo>
                <a:lnTo>
                  <a:pt x="0" y="450"/>
                </a:lnTo>
                <a:lnTo>
                  <a:pt x="0" y="450"/>
                </a:lnTo>
                <a:lnTo>
                  <a:pt x="2" y="464"/>
                </a:lnTo>
                <a:lnTo>
                  <a:pt x="7" y="473"/>
                </a:lnTo>
                <a:lnTo>
                  <a:pt x="14" y="478"/>
                </a:lnTo>
                <a:lnTo>
                  <a:pt x="23" y="480"/>
                </a:lnTo>
                <a:lnTo>
                  <a:pt x="23" y="480"/>
                </a:lnTo>
                <a:lnTo>
                  <a:pt x="33" y="480"/>
                </a:lnTo>
                <a:lnTo>
                  <a:pt x="54" y="473"/>
                </a:lnTo>
                <a:lnTo>
                  <a:pt x="54" y="499"/>
                </a:lnTo>
                <a:lnTo>
                  <a:pt x="54" y="499"/>
                </a:lnTo>
                <a:lnTo>
                  <a:pt x="63" y="529"/>
                </a:lnTo>
                <a:lnTo>
                  <a:pt x="72" y="559"/>
                </a:lnTo>
                <a:lnTo>
                  <a:pt x="84" y="587"/>
                </a:lnTo>
                <a:lnTo>
                  <a:pt x="95" y="615"/>
                </a:lnTo>
                <a:lnTo>
                  <a:pt x="112" y="643"/>
                </a:lnTo>
                <a:lnTo>
                  <a:pt x="126" y="669"/>
                </a:lnTo>
                <a:lnTo>
                  <a:pt x="144" y="694"/>
                </a:lnTo>
                <a:lnTo>
                  <a:pt x="163" y="718"/>
                </a:lnTo>
                <a:lnTo>
                  <a:pt x="163" y="718"/>
                </a:lnTo>
                <a:lnTo>
                  <a:pt x="186" y="706"/>
                </a:lnTo>
                <a:lnTo>
                  <a:pt x="207" y="699"/>
                </a:lnTo>
                <a:lnTo>
                  <a:pt x="228" y="692"/>
                </a:lnTo>
                <a:lnTo>
                  <a:pt x="247" y="687"/>
                </a:lnTo>
                <a:lnTo>
                  <a:pt x="275" y="685"/>
                </a:lnTo>
                <a:lnTo>
                  <a:pt x="284" y="685"/>
                </a:lnTo>
                <a:lnTo>
                  <a:pt x="284" y="685"/>
                </a:lnTo>
                <a:lnTo>
                  <a:pt x="333" y="685"/>
                </a:lnTo>
                <a:lnTo>
                  <a:pt x="333" y="685"/>
                </a:lnTo>
                <a:lnTo>
                  <a:pt x="366" y="685"/>
                </a:lnTo>
                <a:lnTo>
                  <a:pt x="396" y="687"/>
                </a:lnTo>
                <a:lnTo>
                  <a:pt x="426" y="692"/>
                </a:lnTo>
                <a:lnTo>
                  <a:pt x="454" y="697"/>
                </a:lnTo>
                <a:lnTo>
                  <a:pt x="480" y="704"/>
                </a:lnTo>
                <a:lnTo>
                  <a:pt x="505" y="715"/>
                </a:lnTo>
                <a:lnTo>
                  <a:pt x="529" y="727"/>
                </a:lnTo>
                <a:lnTo>
                  <a:pt x="550" y="741"/>
                </a:lnTo>
                <a:lnTo>
                  <a:pt x="550" y="741"/>
                </a:lnTo>
                <a:lnTo>
                  <a:pt x="571" y="718"/>
                </a:lnTo>
                <a:lnTo>
                  <a:pt x="591" y="694"/>
                </a:lnTo>
                <a:lnTo>
                  <a:pt x="610" y="666"/>
                </a:lnTo>
                <a:lnTo>
                  <a:pt x="629" y="636"/>
                </a:lnTo>
                <a:lnTo>
                  <a:pt x="645" y="604"/>
                </a:lnTo>
                <a:lnTo>
                  <a:pt x="659" y="571"/>
                </a:lnTo>
                <a:lnTo>
                  <a:pt x="671" y="536"/>
                </a:lnTo>
                <a:lnTo>
                  <a:pt x="680" y="499"/>
                </a:lnTo>
                <a:lnTo>
                  <a:pt x="680" y="489"/>
                </a:lnTo>
                <a:lnTo>
                  <a:pt x="685" y="473"/>
                </a:lnTo>
                <a:lnTo>
                  <a:pt x="692" y="480"/>
                </a:lnTo>
                <a:lnTo>
                  <a:pt x="692" y="480"/>
                </a:lnTo>
                <a:lnTo>
                  <a:pt x="692" y="480"/>
                </a:lnTo>
                <a:lnTo>
                  <a:pt x="701" y="473"/>
                </a:lnTo>
                <a:lnTo>
                  <a:pt x="701" y="473"/>
                </a:lnTo>
                <a:lnTo>
                  <a:pt x="710" y="457"/>
                </a:lnTo>
                <a:lnTo>
                  <a:pt x="720" y="445"/>
                </a:lnTo>
                <a:lnTo>
                  <a:pt x="729" y="434"/>
                </a:lnTo>
                <a:lnTo>
                  <a:pt x="734" y="424"/>
                </a:lnTo>
                <a:lnTo>
                  <a:pt x="734" y="424"/>
                </a:lnTo>
                <a:lnTo>
                  <a:pt x="734" y="252"/>
                </a:lnTo>
                <a:lnTo>
                  <a:pt x="734" y="252"/>
                </a:lnTo>
                <a:lnTo>
                  <a:pt x="734" y="240"/>
                </a:lnTo>
                <a:lnTo>
                  <a:pt x="729" y="233"/>
                </a:lnTo>
                <a:lnTo>
                  <a:pt x="722" y="229"/>
                </a:lnTo>
                <a:lnTo>
                  <a:pt x="713" y="226"/>
                </a:lnTo>
                <a:lnTo>
                  <a:pt x="701" y="226"/>
                </a:lnTo>
                <a:lnTo>
                  <a:pt x="685" y="236"/>
                </a:lnTo>
                <a:lnTo>
                  <a:pt x="680" y="217"/>
                </a:lnTo>
                <a:lnTo>
                  <a:pt x="680" y="217"/>
                </a:lnTo>
                <a:lnTo>
                  <a:pt x="680" y="205"/>
                </a:lnTo>
                <a:lnTo>
                  <a:pt x="678" y="194"/>
                </a:lnTo>
                <a:lnTo>
                  <a:pt x="675" y="184"/>
                </a:lnTo>
                <a:lnTo>
                  <a:pt x="668" y="175"/>
                </a:lnTo>
                <a:lnTo>
                  <a:pt x="668" y="175"/>
                </a:lnTo>
                <a:lnTo>
                  <a:pt x="640" y="173"/>
                </a:lnTo>
                <a:lnTo>
                  <a:pt x="615" y="168"/>
                </a:lnTo>
                <a:lnTo>
                  <a:pt x="566" y="156"/>
                </a:lnTo>
                <a:lnTo>
                  <a:pt x="522" y="140"/>
                </a:lnTo>
                <a:lnTo>
                  <a:pt x="477" y="122"/>
                </a:lnTo>
                <a:lnTo>
                  <a:pt x="440" y="98"/>
                </a:lnTo>
                <a:lnTo>
                  <a:pt x="405" y="75"/>
                </a:lnTo>
                <a:lnTo>
                  <a:pt x="373" y="52"/>
                </a:lnTo>
                <a:lnTo>
                  <a:pt x="345" y="28"/>
                </a:lnTo>
                <a:lnTo>
                  <a:pt x="345" y="2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8"/>
          <p:cNvSpPr>
            <a:spLocks/>
          </p:cNvSpPr>
          <p:nvPr/>
        </p:nvSpPr>
        <p:spPr bwMode="auto">
          <a:xfrm>
            <a:off x="10366375" y="3313113"/>
            <a:ext cx="1004888" cy="428625"/>
          </a:xfrm>
          <a:custGeom>
            <a:avLst/>
            <a:gdLst>
              <a:gd name="T0" fmla="*/ 32 w 633"/>
              <a:gd name="T1" fmla="*/ 147 h 270"/>
              <a:gd name="T2" fmla="*/ 30 w 633"/>
              <a:gd name="T3" fmla="*/ 158 h 270"/>
              <a:gd name="T4" fmla="*/ 28 w 633"/>
              <a:gd name="T5" fmla="*/ 158 h 270"/>
              <a:gd name="T6" fmla="*/ 28 w 633"/>
              <a:gd name="T7" fmla="*/ 168 h 270"/>
              <a:gd name="T8" fmla="*/ 23 w 633"/>
              <a:gd name="T9" fmla="*/ 182 h 270"/>
              <a:gd name="T10" fmla="*/ 16 w 633"/>
              <a:gd name="T11" fmla="*/ 189 h 270"/>
              <a:gd name="T12" fmla="*/ 4 w 633"/>
              <a:gd name="T13" fmla="*/ 224 h 270"/>
              <a:gd name="T14" fmla="*/ 0 w 633"/>
              <a:gd name="T15" fmla="*/ 270 h 270"/>
              <a:gd name="T16" fmla="*/ 0 w 633"/>
              <a:gd name="T17" fmla="*/ 270 h 270"/>
              <a:gd name="T18" fmla="*/ 0 w 633"/>
              <a:gd name="T19" fmla="*/ 261 h 270"/>
              <a:gd name="T20" fmla="*/ 7 w 633"/>
              <a:gd name="T21" fmla="*/ 261 h 270"/>
              <a:gd name="T22" fmla="*/ 32 w 633"/>
              <a:gd name="T23" fmla="*/ 231 h 270"/>
              <a:gd name="T24" fmla="*/ 35 w 633"/>
              <a:gd name="T25" fmla="*/ 221 h 270"/>
              <a:gd name="T26" fmla="*/ 44 w 633"/>
              <a:gd name="T27" fmla="*/ 210 h 270"/>
              <a:gd name="T28" fmla="*/ 49 w 633"/>
              <a:gd name="T29" fmla="*/ 203 h 270"/>
              <a:gd name="T30" fmla="*/ 63 w 633"/>
              <a:gd name="T31" fmla="*/ 193 h 270"/>
              <a:gd name="T32" fmla="*/ 111 w 633"/>
              <a:gd name="T33" fmla="*/ 144 h 270"/>
              <a:gd name="T34" fmla="*/ 153 w 633"/>
              <a:gd name="T35" fmla="*/ 119 h 270"/>
              <a:gd name="T36" fmla="*/ 167 w 633"/>
              <a:gd name="T37" fmla="*/ 112 h 270"/>
              <a:gd name="T38" fmla="*/ 214 w 633"/>
              <a:gd name="T39" fmla="*/ 89 h 270"/>
              <a:gd name="T40" fmla="*/ 237 w 633"/>
              <a:gd name="T41" fmla="*/ 68 h 270"/>
              <a:gd name="T42" fmla="*/ 246 w 633"/>
              <a:gd name="T43" fmla="*/ 49 h 270"/>
              <a:gd name="T44" fmla="*/ 249 w 633"/>
              <a:gd name="T45" fmla="*/ 49 h 270"/>
              <a:gd name="T46" fmla="*/ 288 w 633"/>
              <a:gd name="T47" fmla="*/ 42 h 270"/>
              <a:gd name="T48" fmla="*/ 293 w 633"/>
              <a:gd name="T49" fmla="*/ 49 h 270"/>
              <a:gd name="T50" fmla="*/ 312 w 633"/>
              <a:gd name="T51" fmla="*/ 72 h 270"/>
              <a:gd name="T52" fmla="*/ 319 w 633"/>
              <a:gd name="T53" fmla="*/ 82 h 270"/>
              <a:gd name="T54" fmla="*/ 333 w 633"/>
              <a:gd name="T55" fmla="*/ 86 h 270"/>
              <a:gd name="T56" fmla="*/ 347 w 633"/>
              <a:gd name="T57" fmla="*/ 105 h 270"/>
              <a:gd name="T58" fmla="*/ 363 w 633"/>
              <a:gd name="T59" fmla="*/ 121 h 270"/>
              <a:gd name="T60" fmla="*/ 386 w 633"/>
              <a:gd name="T61" fmla="*/ 147 h 270"/>
              <a:gd name="T62" fmla="*/ 393 w 633"/>
              <a:gd name="T63" fmla="*/ 149 h 270"/>
              <a:gd name="T64" fmla="*/ 407 w 633"/>
              <a:gd name="T65" fmla="*/ 156 h 270"/>
              <a:gd name="T66" fmla="*/ 412 w 633"/>
              <a:gd name="T67" fmla="*/ 156 h 270"/>
              <a:gd name="T68" fmla="*/ 454 w 633"/>
              <a:gd name="T69" fmla="*/ 182 h 270"/>
              <a:gd name="T70" fmla="*/ 503 w 633"/>
              <a:gd name="T71" fmla="*/ 203 h 270"/>
              <a:gd name="T72" fmla="*/ 556 w 633"/>
              <a:gd name="T73" fmla="*/ 219 h 270"/>
              <a:gd name="T74" fmla="*/ 614 w 633"/>
              <a:gd name="T75" fmla="*/ 231 h 270"/>
              <a:gd name="T76" fmla="*/ 633 w 633"/>
              <a:gd name="T77" fmla="*/ 231 h 270"/>
              <a:gd name="T78" fmla="*/ 614 w 633"/>
              <a:gd name="T79" fmla="*/ 158 h 270"/>
              <a:gd name="T80" fmla="*/ 593 w 633"/>
              <a:gd name="T81" fmla="*/ 119 h 270"/>
              <a:gd name="T82" fmla="*/ 563 w 633"/>
              <a:gd name="T83" fmla="*/ 79 h 270"/>
              <a:gd name="T84" fmla="*/ 545 w 633"/>
              <a:gd name="T85" fmla="*/ 61 h 270"/>
              <a:gd name="T86" fmla="*/ 498 w 633"/>
              <a:gd name="T87" fmla="*/ 30 h 270"/>
              <a:gd name="T88" fmla="*/ 442 w 633"/>
              <a:gd name="T89" fmla="*/ 9 h 270"/>
              <a:gd name="T90" fmla="*/ 377 w 633"/>
              <a:gd name="T91" fmla="*/ 0 h 270"/>
              <a:gd name="T92" fmla="*/ 340 w 633"/>
              <a:gd name="T93" fmla="*/ 0 h 270"/>
              <a:gd name="T94" fmla="*/ 321 w 633"/>
              <a:gd name="T95" fmla="*/ 0 h 270"/>
              <a:gd name="T96" fmla="*/ 312 w 633"/>
              <a:gd name="T97" fmla="*/ 0 h 270"/>
              <a:gd name="T98" fmla="*/ 295 w 633"/>
              <a:gd name="T99" fmla="*/ 0 h 270"/>
              <a:gd name="T100" fmla="*/ 274 w 633"/>
              <a:gd name="T101" fmla="*/ 0 h 270"/>
              <a:gd name="T102" fmla="*/ 221 w 633"/>
              <a:gd name="T103" fmla="*/ 9 h 270"/>
              <a:gd name="T104" fmla="*/ 153 w 633"/>
              <a:gd name="T105" fmla="*/ 35 h 270"/>
              <a:gd name="T106" fmla="*/ 116 w 633"/>
              <a:gd name="T107" fmla="*/ 56 h 270"/>
              <a:gd name="T108" fmla="*/ 83 w 633"/>
              <a:gd name="T109" fmla="*/ 86 h 270"/>
              <a:gd name="T110" fmla="*/ 65 w 633"/>
              <a:gd name="T111" fmla="*/ 98 h 270"/>
              <a:gd name="T112" fmla="*/ 63 w 633"/>
              <a:gd name="T113" fmla="*/ 105 h 270"/>
              <a:gd name="T114" fmla="*/ 51 w 633"/>
              <a:gd name="T115" fmla="*/ 123 h 270"/>
              <a:gd name="T116" fmla="*/ 32 w 633"/>
              <a:gd name="T117" fmla="*/ 14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270">
                <a:moveTo>
                  <a:pt x="32" y="147"/>
                </a:moveTo>
                <a:lnTo>
                  <a:pt x="32" y="147"/>
                </a:lnTo>
                <a:lnTo>
                  <a:pt x="32" y="156"/>
                </a:lnTo>
                <a:lnTo>
                  <a:pt x="30" y="158"/>
                </a:lnTo>
                <a:lnTo>
                  <a:pt x="28" y="158"/>
                </a:lnTo>
                <a:lnTo>
                  <a:pt x="28" y="158"/>
                </a:lnTo>
                <a:lnTo>
                  <a:pt x="28" y="158"/>
                </a:lnTo>
                <a:lnTo>
                  <a:pt x="28" y="168"/>
                </a:lnTo>
                <a:lnTo>
                  <a:pt x="25" y="175"/>
                </a:lnTo>
                <a:lnTo>
                  <a:pt x="23" y="182"/>
                </a:lnTo>
                <a:lnTo>
                  <a:pt x="16" y="189"/>
                </a:lnTo>
                <a:lnTo>
                  <a:pt x="16" y="189"/>
                </a:lnTo>
                <a:lnTo>
                  <a:pt x="9" y="205"/>
                </a:lnTo>
                <a:lnTo>
                  <a:pt x="4" y="224"/>
                </a:lnTo>
                <a:lnTo>
                  <a:pt x="0" y="245"/>
                </a:lnTo>
                <a:lnTo>
                  <a:pt x="0" y="270"/>
                </a:lnTo>
                <a:lnTo>
                  <a:pt x="0" y="270"/>
                </a:lnTo>
                <a:lnTo>
                  <a:pt x="0" y="270"/>
                </a:lnTo>
                <a:lnTo>
                  <a:pt x="0" y="270"/>
                </a:lnTo>
                <a:lnTo>
                  <a:pt x="0" y="261"/>
                </a:lnTo>
                <a:lnTo>
                  <a:pt x="7" y="261"/>
                </a:lnTo>
                <a:lnTo>
                  <a:pt x="7" y="261"/>
                </a:lnTo>
                <a:lnTo>
                  <a:pt x="21" y="240"/>
                </a:lnTo>
                <a:lnTo>
                  <a:pt x="32" y="231"/>
                </a:lnTo>
                <a:lnTo>
                  <a:pt x="32" y="231"/>
                </a:lnTo>
                <a:lnTo>
                  <a:pt x="35" y="221"/>
                </a:lnTo>
                <a:lnTo>
                  <a:pt x="37" y="217"/>
                </a:lnTo>
                <a:lnTo>
                  <a:pt x="44" y="210"/>
                </a:lnTo>
                <a:lnTo>
                  <a:pt x="44" y="210"/>
                </a:lnTo>
                <a:lnTo>
                  <a:pt x="49" y="203"/>
                </a:lnTo>
                <a:lnTo>
                  <a:pt x="63" y="193"/>
                </a:lnTo>
                <a:lnTo>
                  <a:pt x="63" y="193"/>
                </a:lnTo>
                <a:lnTo>
                  <a:pt x="86" y="168"/>
                </a:lnTo>
                <a:lnTo>
                  <a:pt x="111" y="144"/>
                </a:lnTo>
                <a:lnTo>
                  <a:pt x="139" y="126"/>
                </a:lnTo>
                <a:lnTo>
                  <a:pt x="153" y="119"/>
                </a:lnTo>
                <a:lnTo>
                  <a:pt x="167" y="112"/>
                </a:lnTo>
                <a:lnTo>
                  <a:pt x="167" y="112"/>
                </a:lnTo>
                <a:lnTo>
                  <a:pt x="193" y="100"/>
                </a:lnTo>
                <a:lnTo>
                  <a:pt x="214" y="89"/>
                </a:lnTo>
                <a:lnTo>
                  <a:pt x="228" y="79"/>
                </a:lnTo>
                <a:lnTo>
                  <a:pt x="237" y="68"/>
                </a:lnTo>
                <a:lnTo>
                  <a:pt x="244" y="58"/>
                </a:lnTo>
                <a:lnTo>
                  <a:pt x="246" y="49"/>
                </a:lnTo>
                <a:lnTo>
                  <a:pt x="249" y="42"/>
                </a:lnTo>
                <a:lnTo>
                  <a:pt x="249" y="49"/>
                </a:lnTo>
                <a:lnTo>
                  <a:pt x="277" y="42"/>
                </a:lnTo>
                <a:lnTo>
                  <a:pt x="288" y="42"/>
                </a:lnTo>
                <a:lnTo>
                  <a:pt x="288" y="42"/>
                </a:lnTo>
                <a:lnTo>
                  <a:pt x="293" y="49"/>
                </a:lnTo>
                <a:lnTo>
                  <a:pt x="312" y="72"/>
                </a:lnTo>
                <a:lnTo>
                  <a:pt x="312" y="72"/>
                </a:lnTo>
                <a:lnTo>
                  <a:pt x="314" y="77"/>
                </a:lnTo>
                <a:lnTo>
                  <a:pt x="319" y="82"/>
                </a:lnTo>
                <a:lnTo>
                  <a:pt x="323" y="84"/>
                </a:lnTo>
                <a:lnTo>
                  <a:pt x="333" y="86"/>
                </a:lnTo>
                <a:lnTo>
                  <a:pt x="333" y="86"/>
                </a:lnTo>
                <a:lnTo>
                  <a:pt x="347" y="105"/>
                </a:lnTo>
                <a:lnTo>
                  <a:pt x="363" y="121"/>
                </a:lnTo>
                <a:lnTo>
                  <a:pt x="363" y="121"/>
                </a:lnTo>
                <a:lnTo>
                  <a:pt x="375" y="133"/>
                </a:lnTo>
                <a:lnTo>
                  <a:pt x="386" y="147"/>
                </a:lnTo>
                <a:lnTo>
                  <a:pt x="386" y="147"/>
                </a:lnTo>
                <a:lnTo>
                  <a:pt x="393" y="149"/>
                </a:lnTo>
                <a:lnTo>
                  <a:pt x="400" y="151"/>
                </a:lnTo>
                <a:lnTo>
                  <a:pt x="407" y="156"/>
                </a:lnTo>
                <a:lnTo>
                  <a:pt x="412" y="156"/>
                </a:lnTo>
                <a:lnTo>
                  <a:pt x="412" y="156"/>
                </a:lnTo>
                <a:lnTo>
                  <a:pt x="433" y="170"/>
                </a:lnTo>
                <a:lnTo>
                  <a:pt x="454" y="182"/>
                </a:lnTo>
                <a:lnTo>
                  <a:pt x="477" y="193"/>
                </a:lnTo>
                <a:lnTo>
                  <a:pt x="503" y="203"/>
                </a:lnTo>
                <a:lnTo>
                  <a:pt x="528" y="212"/>
                </a:lnTo>
                <a:lnTo>
                  <a:pt x="556" y="219"/>
                </a:lnTo>
                <a:lnTo>
                  <a:pt x="584" y="226"/>
                </a:lnTo>
                <a:lnTo>
                  <a:pt x="614" y="231"/>
                </a:lnTo>
                <a:lnTo>
                  <a:pt x="633" y="231"/>
                </a:lnTo>
                <a:lnTo>
                  <a:pt x="633" y="231"/>
                </a:lnTo>
                <a:lnTo>
                  <a:pt x="626" y="198"/>
                </a:lnTo>
                <a:lnTo>
                  <a:pt x="614" y="158"/>
                </a:lnTo>
                <a:lnTo>
                  <a:pt x="605" y="137"/>
                </a:lnTo>
                <a:lnTo>
                  <a:pt x="593" y="119"/>
                </a:lnTo>
                <a:lnTo>
                  <a:pt x="579" y="98"/>
                </a:lnTo>
                <a:lnTo>
                  <a:pt x="563" y="79"/>
                </a:lnTo>
                <a:lnTo>
                  <a:pt x="563" y="79"/>
                </a:lnTo>
                <a:lnTo>
                  <a:pt x="545" y="61"/>
                </a:lnTo>
                <a:lnTo>
                  <a:pt x="524" y="44"/>
                </a:lnTo>
                <a:lnTo>
                  <a:pt x="498" y="30"/>
                </a:lnTo>
                <a:lnTo>
                  <a:pt x="472" y="19"/>
                </a:lnTo>
                <a:lnTo>
                  <a:pt x="442" y="9"/>
                </a:lnTo>
                <a:lnTo>
                  <a:pt x="409" y="5"/>
                </a:lnTo>
                <a:lnTo>
                  <a:pt x="377" y="0"/>
                </a:lnTo>
                <a:lnTo>
                  <a:pt x="340" y="0"/>
                </a:lnTo>
                <a:lnTo>
                  <a:pt x="340" y="0"/>
                </a:lnTo>
                <a:lnTo>
                  <a:pt x="340" y="0"/>
                </a:lnTo>
                <a:lnTo>
                  <a:pt x="321" y="0"/>
                </a:lnTo>
                <a:lnTo>
                  <a:pt x="312" y="0"/>
                </a:lnTo>
                <a:lnTo>
                  <a:pt x="312" y="0"/>
                </a:lnTo>
                <a:lnTo>
                  <a:pt x="295" y="0"/>
                </a:lnTo>
                <a:lnTo>
                  <a:pt x="295" y="0"/>
                </a:lnTo>
                <a:lnTo>
                  <a:pt x="295" y="0"/>
                </a:lnTo>
                <a:lnTo>
                  <a:pt x="274" y="0"/>
                </a:lnTo>
                <a:lnTo>
                  <a:pt x="251" y="2"/>
                </a:lnTo>
                <a:lnTo>
                  <a:pt x="221" y="9"/>
                </a:lnTo>
                <a:lnTo>
                  <a:pt x="188" y="21"/>
                </a:lnTo>
                <a:lnTo>
                  <a:pt x="153" y="35"/>
                </a:lnTo>
                <a:lnTo>
                  <a:pt x="135" y="44"/>
                </a:lnTo>
                <a:lnTo>
                  <a:pt x="116" y="56"/>
                </a:lnTo>
                <a:lnTo>
                  <a:pt x="100" y="70"/>
                </a:lnTo>
                <a:lnTo>
                  <a:pt x="83" y="86"/>
                </a:lnTo>
                <a:lnTo>
                  <a:pt x="74" y="91"/>
                </a:lnTo>
                <a:lnTo>
                  <a:pt x="65" y="98"/>
                </a:lnTo>
                <a:lnTo>
                  <a:pt x="65" y="98"/>
                </a:lnTo>
                <a:lnTo>
                  <a:pt x="63" y="105"/>
                </a:lnTo>
                <a:lnTo>
                  <a:pt x="60" y="112"/>
                </a:lnTo>
                <a:lnTo>
                  <a:pt x="51" y="123"/>
                </a:lnTo>
                <a:lnTo>
                  <a:pt x="42" y="135"/>
                </a:lnTo>
                <a:lnTo>
                  <a:pt x="32" y="147"/>
                </a:lnTo>
                <a:lnTo>
                  <a:pt x="32" y="147"/>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2"/>
          <p:cNvSpPr>
            <a:spLocks/>
          </p:cNvSpPr>
          <p:nvPr/>
        </p:nvSpPr>
        <p:spPr bwMode="auto">
          <a:xfrm>
            <a:off x="12161838" y="4478338"/>
            <a:ext cx="30163" cy="65088"/>
          </a:xfrm>
          <a:custGeom>
            <a:avLst/>
            <a:gdLst>
              <a:gd name="T0" fmla="*/ 0 w 19"/>
              <a:gd name="T1" fmla="*/ 11 h 41"/>
              <a:gd name="T2" fmla="*/ 10 w 19"/>
              <a:gd name="T3" fmla="*/ 16 h 41"/>
              <a:gd name="T4" fmla="*/ 10 w 19"/>
              <a:gd name="T5" fmla="*/ 16 h 41"/>
              <a:gd name="T6" fmla="*/ 10 w 19"/>
              <a:gd name="T7" fmla="*/ 30 h 41"/>
              <a:gd name="T8" fmla="*/ 14 w 19"/>
              <a:gd name="T9" fmla="*/ 37 h 41"/>
              <a:gd name="T10" fmla="*/ 19 w 19"/>
              <a:gd name="T11" fmla="*/ 41 h 41"/>
              <a:gd name="T12" fmla="*/ 19 w 19"/>
              <a:gd name="T13" fmla="*/ 0 h 41"/>
              <a:gd name="T14" fmla="*/ 0 w 19"/>
              <a:gd name="T15" fmla="*/ 0 h 41"/>
              <a:gd name="T16" fmla="*/ 0 w 19"/>
              <a:gd name="T17" fmla="*/ 0 h 41"/>
              <a:gd name="T18" fmla="*/ 0 w 19"/>
              <a:gd name="T19" fmla="*/ 11 h 41"/>
              <a:gd name="T20" fmla="*/ 0 w 19"/>
              <a:gd name="T21" fmla="*/ 1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1">
                <a:moveTo>
                  <a:pt x="0" y="11"/>
                </a:moveTo>
                <a:lnTo>
                  <a:pt x="10" y="16"/>
                </a:lnTo>
                <a:lnTo>
                  <a:pt x="10" y="16"/>
                </a:lnTo>
                <a:lnTo>
                  <a:pt x="10" y="30"/>
                </a:lnTo>
                <a:lnTo>
                  <a:pt x="14" y="37"/>
                </a:lnTo>
                <a:lnTo>
                  <a:pt x="19" y="41"/>
                </a:lnTo>
                <a:lnTo>
                  <a:pt x="19" y="0"/>
                </a:lnTo>
                <a:lnTo>
                  <a:pt x="0" y="0"/>
                </a:lnTo>
                <a:lnTo>
                  <a:pt x="0" y="0"/>
                </a:lnTo>
                <a:lnTo>
                  <a:pt x="0" y="11"/>
                </a:lnTo>
                <a:lnTo>
                  <a:pt x="0" y="11"/>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7"/>
          <p:cNvSpPr>
            <a:spLocks/>
          </p:cNvSpPr>
          <p:nvPr/>
        </p:nvSpPr>
        <p:spPr bwMode="auto">
          <a:xfrm>
            <a:off x="2528888" y="3505200"/>
            <a:ext cx="1185863" cy="1135063"/>
          </a:xfrm>
          <a:custGeom>
            <a:avLst/>
            <a:gdLst>
              <a:gd name="T0" fmla="*/ 675 w 747"/>
              <a:gd name="T1" fmla="*/ 515 h 715"/>
              <a:gd name="T2" fmla="*/ 682 w 747"/>
              <a:gd name="T3" fmla="*/ 505 h 715"/>
              <a:gd name="T4" fmla="*/ 682 w 747"/>
              <a:gd name="T5" fmla="*/ 484 h 715"/>
              <a:gd name="T6" fmla="*/ 710 w 747"/>
              <a:gd name="T7" fmla="*/ 489 h 715"/>
              <a:gd name="T8" fmla="*/ 719 w 747"/>
              <a:gd name="T9" fmla="*/ 489 h 715"/>
              <a:gd name="T10" fmla="*/ 740 w 747"/>
              <a:gd name="T11" fmla="*/ 477 h 715"/>
              <a:gd name="T12" fmla="*/ 747 w 747"/>
              <a:gd name="T13" fmla="*/ 431 h 715"/>
              <a:gd name="T14" fmla="*/ 747 w 747"/>
              <a:gd name="T15" fmla="*/ 263 h 715"/>
              <a:gd name="T16" fmla="*/ 736 w 747"/>
              <a:gd name="T17" fmla="*/ 240 h 715"/>
              <a:gd name="T18" fmla="*/ 729 w 747"/>
              <a:gd name="T19" fmla="*/ 231 h 715"/>
              <a:gd name="T20" fmla="*/ 710 w 747"/>
              <a:gd name="T21" fmla="*/ 226 h 715"/>
              <a:gd name="T22" fmla="*/ 682 w 747"/>
              <a:gd name="T23" fmla="*/ 238 h 715"/>
              <a:gd name="T24" fmla="*/ 680 w 747"/>
              <a:gd name="T25" fmla="*/ 200 h 715"/>
              <a:gd name="T26" fmla="*/ 643 w 747"/>
              <a:gd name="T27" fmla="*/ 177 h 715"/>
              <a:gd name="T28" fmla="*/ 554 w 747"/>
              <a:gd name="T29" fmla="*/ 156 h 715"/>
              <a:gd name="T30" fmla="*/ 480 w 747"/>
              <a:gd name="T31" fmla="*/ 124 h 715"/>
              <a:gd name="T32" fmla="*/ 377 w 747"/>
              <a:gd name="T33" fmla="*/ 56 h 715"/>
              <a:gd name="T34" fmla="*/ 321 w 747"/>
              <a:gd name="T35" fmla="*/ 0 h 715"/>
              <a:gd name="T36" fmla="*/ 314 w 747"/>
              <a:gd name="T37" fmla="*/ 19 h 715"/>
              <a:gd name="T38" fmla="*/ 296 w 747"/>
              <a:gd name="T39" fmla="*/ 28 h 715"/>
              <a:gd name="T40" fmla="*/ 282 w 747"/>
              <a:gd name="T41" fmla="*/ 37 h 715"/>
              <a:gd name="T42" fmla="*/ 237 w 747"/>
              <a:gd name="T43" fmla="*/ 58 h 715"/>
              <a:gd name="T44" fmla="*/ 200 w 747"/>
              <a:gd name="T45" fmla="*/ 79 h 715"/>
              <a:gd name="T46" fmla="*/ 156 w 747"/>
              <a:gd name="T47" fmla="*/ 114 h 715"/>
              <a:gd name="T48" fmla="*/ 144 w 747"/>
              <a:gd name="T49" fmla="*/ 126 h 715"/>
              <a:gd name="T50" fmla="*/ 140 w 747"/>
              <a:gd name="T51" fmla="*/ 135 h 715"/>
              <a:gd name="T52" fmla="*/ 135 w 747"/>
              <a:gd name="T53" fmla="*/ 140 h 715"/>
              <a:gd name="T54" fmla="*/ 77 w 747"/>
              <a:gd name="T55" fmla="*/ 226 h 715"/>
              <a:gd name="T56" fmla="*/ 7 w 747"/>
              <a:gd name="T57" fmla="*/ 238 h 715"/>
              <a:gd name="T58" fmla="*/ 2 w 747"/>
              <a:gd name="T59" fmla="*/ 254 h 715"/>
              <a:gd name="T60" fmla="*/ 0 w 747"/>
              <a:gd name="T61" fmla="*/ 461 h 715"/>
              <a:gd name="T62" fmla="*/ 11 w 747"/>
              <a:gd name="T63" fmla="*/ 484 h 715"/>
              <a:gd name="T64" fmla="*/ 21 w 747"/>
              <a:gd name="T65" fmla="*/ 489 h 715"/>
              <a:gd name="T66" fmla="*/ 60 w 747"/>
              <a:gd name="T67" fmla="*/ 491 h 715"/>
              <a:gd name="T68" fmla="*/ 70 w 747"/>
              <a:gd name="T69" fmla="*/ 524 h 715"/>
              <a:gd name="T70" fmla="*/ 77 w 747"/>
              <a:gd name="T71" fmla="*/ 554 h 715"/>
              <a:gd name="T72" fmla="*/ 88 w 747"/>
              <a:gd name="T73" fmla="*/ 566 h 715"/>
              <a:gd name="T74" fmla="*/ 126 w 747"/>
              <a:gd name="T75" fmla="*/ 552 h 715"/>
              <a:gd name="T76" fmla="*/ 205 w 747"/>
              <a:gd name="T77" fmla="*/ 529 h 715"/>
              <a:gd name="T78" fmla="*/ 230 w 747"/>
              <a:gd name="T79" fmla="*/ 529 h 715"/>
              <a:gd name="T80" fmla="*/ 275 w 747"/>
              <a:gd name="T81" fmla="*/ 529 h 715"/>
              <a:gd name="T82" fmla="*/ 337 w 747"/>
              <a:gd name="T83" fmla="*/ 533 h 715"/>
              <a:gd name="T84" fmla="*/ 372 w 747"/>
              <a:gd name="T85" fmla="*/ 538 h 715"/>
              <a:gd name="T86" fmla="*/ 389 w 747"/>
              <a:gd name="T87" fmla="*/ 538 h 715"/>
              <a:gd name="T88" fmla="*/ 496 w 747"/>
              <a:gd name="T89" fmla="*/ 592 h 715"/>
              <a:gd name="T90" fmla="*/ 542 w 747"/>
              <a:gd name="T91" fmla="*/ 640 h 715"/>
              <a:gd name="T92" fmla="*/ 584 w 747"/>
              <a:gd name="T93" fmla="*/ 715 h 715"/>
              <a:gd name="T94" fmla="*/ 636 w 747"/>
              <a:gd name="T95" fmla="*/ 636 h 715"/>
              <a:gd name="T96" fmla="*/ 675 w 747"/>
              <a:gd name="T97" fmla="*/ 538 h 7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47" h="715">
                <a:moveTo>
                  <a:pt x="675" y="538"/>
                </a:moveTo>
                <a:lnTo>
                  <a:pt x="675" y="538"/>
                </a:lnTo>
                <a:lnTo>
                  <a:pt x="675" y="515"/>
                </a:lnTo>
                <a:lnTo>
                  <a:pt x="675" y="515"/>
                </a:lnTo>
                <a:lnTo>
                  <a:pt x="682" y="512"/>
                </a:lnTo>
                <a:lnTo>
                  <a:pt x="682" y="505"/>
                </a:lnTo>
                <a:lnTo>
                  <a:pt x="682" y="505"/>
                </a:lnTo>
                <a:lnTo>
                  <a:pt x="682" y="491"/>
                </a:lnTo>
                <a:lnTo>
                  <a:pt x="682" y="484"/>
                </a:lnTo>
                <a:lnTo>
                  <a:pt x="701" y="489"/>
                </a:lnTo>
                <a:lnTo>
                  <a:pt x="701" y="489"/>
                </a:lnTo>
                <a:lnTo>
                  <a:pt x="710" y="489"/>
                </a:lnTo>
                <a:lnTo>
                  <a:pt x="710" y="489"/>
                </a:lnTo>
                <a:lnTo>
                  <a:pt x="719" y="489"/>
                </a:lnTo>
                <a:lnTo>
                  <a:pt x="719" y="489"/>
                </a:lnTo>
                <a:lnTo>
                  <a:pt x="729" y="489"/>
                </a:lnTo>
                <a:lnTo>
                  <a:pt x="729" y="489"/>
                </a:lnTo>
                <a:lnTo>
                  <a:pt x="740" y="477"/>
                </a:lnTo>
                <a:lnTo>
                  <a:pt x="745" y="470"/>
                </a:lnTo>
                <a:lnTo>
                  <a:pt x="747" y="461"/>
                </a:lnTo>
                <a:lnTo>
                  <a:pt x="747" y="431"/>
                </a:lnTo>
                <a:lnTo>
                  <a:pt x="747" y="389"/>
                </a:lnTo>
                <a:lnTo>
                  <a:pt x="747" y="263"/>
                </a:lnTo>
                <a:lnTo>
                  <a:pt x="747" y="263"/>
                </a:lnTo>
                <a:lnTo>
                  <a:pt x="745" y="252"/>
                </a:lnTo>
                <a:lnTo>
                  <a:pt x="740" y="242"/>
                </a:lnTo>
                <a:lnTo>
                  <a:pt x="736" y="240"/>
                </a:lnTo>
                <a:lnTo>
                  <a:pt x="729" y="238"/>
                </a:lnTo>
                <a:lnTo>
                  <a:pt x="729" y="238"/>
                </a:lnTo>
                <a:lnTo>
                  <a:pt x="729" y="231"/>
                </a:lnTo>
                <a:lnTo>
                  <a:pt x="724" y="228"/>
                </a:lnTo>
                <a:lnTo>
                  <a:pt x="719" y="226"/>
                </a:lnTo>
                <a:lnTo>
                  <a:pt x="710" y="226"/>
                </a:lnTo>
                <a:lnTo>
                  <a:pt x="710" y="226"/>
                </a:lnTo>
                <a:lnTo>
                  <a:pt x="682" y="238"/>
                </a:lnTo>
                <a:lnTo>
                  <a:pt x="682" y="238"/>
                </a:lnTo>
                <a:lnTo>
                  <a:pt x="682" y="219"/>
                </a:lnTo>
                <a:lnTo>
                  <a:pt x="682" y="219"/>
                </a:lnTo>
                <a:lnTo>
                  <a:pt x="680" y="200"/>
                </a:lnTo>
                <a:lnTo>
                  <a:pt x="675" y="179"/>
                </a:lnTo>
                <a:lnTo>
                  <a:pt x="675" y="179"/>
                </a:lnTo>
                <a:lnTo>
                  <a:pt x="643" y="177"/>
                </a:lnTo>
                <a:lnTo>
                  <a:pt x="612" y="170"/>
                </a:lnTo>
                <a:lnTo>
                  <a:pt x="582" y="163"/>
                </a:lnTo>
                <a:lnTo>
                  <a:pt x="554" y="156"/>
                </a:lnTo>
                <a:lnTo>
                  <a:pt x="528" y="147"/>
                </a:lnTo>
                <a:lnTo>
                  <a:pt x="503" y="135"/>
                </a:lnTo>
                <a:lnTo>
                  <a:pt x="480" y="124"/>
                </a:lnTo>
                <a:lnTo>
                  <a:pt x="456" y="110"/>
                </a:lnTo>
                <a:lnTo>
                  <a:pt x="414" y="84"/>
                </a:lnTo>
                <a:lnTo>
                  <a:pt x="377" y="56"/>
                </a:lnTo>
                <a:lnTo>
                  <a:pt x="347" y="26"/>
                </a:lnTo>
                <a:lnTo>
                  <a:pt x="321" y="0"/>
                </a:lnTo>
                <a:lnTo>
                  <a:pt x="321" y="0"/>
                </a:lnTo>
                <a:lnTo>
                  <a:pt x="321" y="5"/>
                </a:lnTo>
                <a:lnTo>
                  <a:pt x="319" y="12"/>
                </a:lnTo>
                <a:lnTo>
                  <a:pt x="314" y="19"/>
                </a:lnTo>
                <a:lnTo>
                  <a:pt x="305" y="26"/>
                </a:lnTo>
                <a:lnTo>
                  <a:pt x="305" y="26"/>
                </a:lnTo>
                <a:lnTo>
                  <a:pt x="296" y="28"/>
                </a:lnTo>
                <a:lnTo>
                  <a:pt x="286" y="35"/>
                </a:lnTo>
                <a:lnTo>
                  <a:pt x="282" y="37"/>
                </a:lnTo>
                <a:lnTo>
                  <a:pt x="282" y="37"/>
                </a:lnTo>
                <a:lnTo>
                  <a:pt x="268" y="40"/>
                </a:lnTo>
                <a:lnTo>
                  <a:pt x="258" y="44"/>
                </a:lnTo>
                <a:lnTo>
                  <a:pt x="237" y="58"/>
                </a:lnTo>
                <a:lnTo>
                  <a:pt x="237" y="58"/>
                </a:lnTo>
                <a:lnTo>
                  <a:pt x="219" y="68"/>
                </a:lnTo>
                <a:lnTo>
                  <a:pt x="200" y="79"/>
                </a:lnTo>
                <a:lnTo>
                  <a:pt x="163" y="112"/>
                </a:lnTo>
                <a:lnTo>
                  <a:pt x="163" y="112"/>
                </a:lnTo>
                <a:lnTo>
                  <a:pt x="156" y="114"/>
                </a:lnTo>
                <a:lnTo>
                  <a:pt x="154" y="119"/>
                </a:lnTo>
                <a:lnTo>
                  <a:pt x="149" y="124"/>
                </a:lnTo>
                <a:lnTo>
                  <a:pt x="144" y="126"/>
                </a:lnTo>
                <a:lnTo>
                  <a:pt x="144" y="126"/>
                </a:lnTo>
                <a:lnTo>
                  <a:pt x="142" y="133"/>
                </a:lnTo>
                <a:lnTo>
                  <a:pt x="140" y="135"/>
                </a:lnTo>
                <a:lnTo>
                  <a:pt x="135" y="138"/>
                </a:lnTo>
                <a:lnTo>
                  <a:pt x="135" y="140"/>
                </a:lnTo>
                <a:lnTo>
                  <a:pt x="135" y="140"/>
                </a:lnTo>
                <a:lnTo>
                  <a:pt x="112" y="172"/>
                </a:lnTo>
                <a:lnTo>
                  <a:pt x="93" y="198"/>
                </a:lnTo>
                <a:lnTo>
                  <a:pt x="77" y="226"/>
                </a:lnTo>
                <a:lnTo>
                  <a:pt x="21" y="333"/>
                </a:lnTo>
                <a:lnTo>
                  <a:pt x="7" y="238"/>
                </a:lnTo>
                <a:lnTo>
                  <a:pt x="7" y="238"/>
                </a:lnTo>
                <a:lnTo>
                  <a:pt x="7" y="242"/>
                </a:lnTo>
                <a:lnTo>
                  <a:pt x="4" y="249"/>
                </a:lnTo>
                <a:lnTo>
                  <a:pt x="2" y="254"/>
                </a:lnTo>
                <a:lnTo>
                  <a:pt x="0" y="263"/>
                </a:lnTo>
                <a:lnTo>
                  <a:pt x="0" y="461"/>
                </a:lnTo>
                <a:lnTo>
                  <a:pt x="0" y="461"/>
                </a:lnTo>
                <a:lnTo>
                  <a:pt x="2" y="470"/>
                </a:lnTo>
                <a:lnTo>
                  <a:pt x="4" y="475"/>
                </a:lnTo>
                <a:lnTo>
                  <a:pt x="11" y="484"/>
                </a:lnTo>
                <a:lnTo>
                  <a:pt x="18" y="489"/>
                </a:lnTo>
                <a:lnTo>
                  <a:pt x="21" y="489"/>
                </a:lnTo>
                <a:lnTo>
                  <a:pt x="21" y="489"/>
                </a:lnTo>
                <a:lnTo>
                  <a:pt x="42" y="489"/>
                </a:lnTo>
                <a:lnTo>
                  <a:pt x="60" y="484"/>
                </a:lnTo>
                <a:lnTo>
                  <a:pt x="60" y="491"/>
                </a:lnTo>
                <a:lnTo>
                  <a:pt x="60" y="491"/>
                </a:lnTo>
                <a:lnTo>
                  <a:pt x="67" y="508"/>
                </a:lnTo>
                <a:lnTo>
                  <a:pt x="70" y="524"/>
                </a:lnTo>
                <a:lnTo>
                  <a:pt x="74" y="540"/>
                </a:lnTo>
                <a:lnTo>
                  <a:pt x="77" y="554"/>
                </a:lnTo>
                <a:lnTo>
                  <a:pt x="77" y="554"/>
                </a:lnTo>
                <a:lnTo>
                  <a:pt x="77" y="575"/>
                </a:lnTo>
                <a:lnTo>
                  <a:pt x="77" y="575"/>
                </a:lnTo>
                <a:lnTo>
                  <a:pt x="88" y="566"/>
                </a:lnTo>
                <a:lnTo>
                  <a:pt x="93" y="564"/>
                </a:lnTo>
                <a:lnTo>
                  <a:pt x="93" y="564"/>
                </a:lnTo>
                <a:lnTo>
                  <a:pt x="126" y="552"/>
                </a:lnTo>
                <a:lnTo>
                  <a:pt x="156" y="543"/>
                </a:lnTo>
                <a:lnTo>
                  <a:pt x="205" y="529"/>
                </a:lnTo>
                <a:lnTo>
                  <a:pt x="205" y="529"/>
                </a:lnTo>
                <a:lnTo>
                  <a:pt x="230" y="529"/>
                </a:lnTo>
                <a:lnTo>
                  <a:pt x="230" y="529"/>
                </a:lnTo>
                <a:lnTo>
                  <a:pt x="230" y="529"/>
                </a:lnTo>
                <a:lnTo>
                  <a:pt x="244" y="529"/>
                </a:lnTo>
                <a:lnTo>
                  <a:pt x="244" y="529"/>
                </a:lnTo>
                <a:lnTo>
                  <a:pt x="275" y="529"/>
                </a:lnTo>
                <a:lnTo>
                  <a:pt x="275" y="529"/>
                </a:lnTo>
                <a:lnTo>
                  <a:pt x="319" y="531"/>
                </a:lnTo>
                <a:lnTo>
                  <a:pt x="337" y="533"/>
                </a:lnTo>
                <a:lnTo>
                  <a:pt x="354" y="538"/>
                </a:lnTo>
                <a:lnTo>
                  <a:pt x="354" y="538"/>
                </a:lnTo>
                <a:lnTo>
                  <a:pt x="372" y="538"/>
                </a:lnTo>
                <a:lnTo>
                  <a:pt x="372" y="538"/>
                </a:lnTo>
                <a:lnTo>
                  <a:pt x="389" y="538"/>
                </a:lnTo>
                <a:lnTo>
                  <a:pt x="389" y="538"/>
                </a:lnTo>
                <a:lnTo>
                  <a:pt x="428" y="552"/>
                </a:lnTo>
                <a:lnTo>
                  <a:pt x="466" y="571"/>
                </a:lnTo>
                <a:lnTo>
                  <a:pt x="496" y="592"/>
                </a:lnTo>
                <a:lnTo>
                  <a:pt x="524" y="613"/>
                </a:lnTo>
                <a:lnTo>
                  <a:pt x="524" y="613"/>
                </a:lnTo>
                <a:lnTo>
                  <a:pt x="542" y="640"/>
                </a:lnTo>
                <a:lnTo>
                  <a:pt x="556" y="666"/>
                </a:lnTo>
                <a:lnTo>
                  <a:pt x="570" y="692"/>
                </a:lnTo>
                <a:lnTo>
                  <a:pt x="584" y="715"/>
                </a:lnTo>
                <a:lnTo>
                  <a:pt x="584" y="715"/>
                </a:lnTo>
                <a:lnTo>
                  <a:pt x="610" y="678"/>
                </a:lnTo>
                <a:lnTo>
                  <a:pt x="636" y="636"/>
                </a:lnTo>
                <a:lnTo>
                  <a:pt x="659" y="589"/>
                </a:lnTo>
                <a:lnTo>
                  <a:pt x="668" y="564"/>
                </a:lnTo>
                <a:lnTo>
                  <a:pt x="675" y="538"/>
                </a:lnTo>
                <a:lnTo>
                  <a:pt x="675" y="53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2"/>
          <p:cNvSpPr>
            <a:spLocks/>
          </p:cNvSpPr>
          <p:nvPr/>
        </p:nvSpPr>
        <p:spPr bwMode="auto">
          <a:xfrm>
            <a:off x="3937000" y="2928938"/>
            <a:ext cx="1182688" cy="1193800"/>
          </a:xfrm>
          <a:custGeom>
            <a:avLst/>
            <a:gdLst>
              <a:gd name="T0" fmla="*/ 44 w 745"/>
              <a:gd name="T1" fmla="*/ 489 h 752"/>
              <a:gd name="T2" fmla="*/ 58 w 745"/>
              <a:gd name="T3" fmla="*/ 501 h 752"/>
              <a:gd name="T4" fmla="*/ 93 w 745"/>
              <a:gd name="T5" fmla="*/ 601 h 752"/>
              <a:gd name="T6" fmla="*/ 98 w 745"/>
              <a:gd name="T7" fmla="*/ 626 h 752"/>
              <a:gd name="T8" fmla="*/ 147 w 745"/>
              <a:gd name="T9" fmla="*/ 696 h 752"/>
              <a:gd name="T10" fmla="*/ 210 w 745"/>
              <a:gd name="T11" fmla="*/ 701 h 752"/>
              <a:gd name="T12" fmla="*/ 298 w 745"/>
              <a:gd name="T13" fmla="*/ 682 h 752"/>
              <a:gd name="T14" fmla="*/ 340 w 745"/>
              <a:gd name="T15" fmla="*/ 682 h 752"/>
              <a:gd name="T16" fmla="*/ 356 w 745"/>
              <a:gd name="T17" fmla="*/ 682 h 752"/>
              <a:gd name="T18" fmla="*/ 426 w 745"/>
              <a:gd name="T19" fmla="*/ 691 h 752"/>
              <a:gd name="T20" fmla="*/ 498 w 745"/>
              <a:gd name="T21" fmla="*/ 717 h 752"/>
              <a:gd name="T22" fmla="*/ 557 w 745"/>
              <a:gd name="T23" fmla="*/ 752 h 752"/>
              <a:gd name="T24" fmla="*/ 596 w 745"/>
              <a:gd name="T25" fmla="*/ 703 h 752"/>
              <a:gd name="T26" fmla="*/ 643 w 745"/>
              <a:gd name="T27" fmla="*/ 622 h 752"/>
              <a:gd name="T28" fmla="*/ 678 w 745"/>
              <a:gd name="T29" fmla="*/ 526 h 752"/>
              <a:gd name="T30" fmla="*/ 689 w 745"/>
              <a:gd name="T31" fmla="*/ 508 h 752"/>
              <a:gd name="T32" fmla="*/ 694 w 745"/>
              <a:gd name="T33" fmla="*/ 475 h 752"/>
              <a:gd name="T34" fmla="*/ 703 w 745"/>
              <a:gd name="T35" fmla="*/ 489 h 752"/>
              <a:gd name="T36" fmla="*/ 736 w 745"/>
              <a:gd name="T37" fmla="*/ 442 h 752"/>
              <a:gd name="T38" fmla="*/ 745 w 745"/>
              <a:gd name="T39" fmla="*/ 261 h 752"/>
              <a:gd name="T40" fmla="*/ 741 w 745"/>
              <a:gd name="T41" fmla="*/ 242 h 752"/>
              <a:gd name="T42" fmla="*/ 734 w 745"/>
              <a:gd name="T43" fmla="*/ 233 h 752"/>
              <a:gd name="T44" fmla="*/ 722 w 745"/>
              <a:gd name="T45" fmla="*/ 228 h 752"/>
              <a:gd name="T46" fmla="*/ 715 w 745"/>
              <a:gd name="T47" fmla="*/ 230 h 752"/>
              <a:gd name="T48" fmla="*/ 689 w 745"/>
              <a:gd name="T49" fmla="*/ 216 h 752"/>
              <a:gd name="T50" fmla="*/ 682 w 745"/>
              <a:gd name="T51" fmla="*/ 198 h 752"/>
              <a:gd name="T52" fmla="*/ 678 w 745"/>
              <a:gd name="T53" fmla="*/ 175 h 752"/>
              <a:gd name="T54" fmla="*/ 580 w 745"/>
              <a:gd name="T55" fmla="*/ 163 h 752"/>
              <a:gd name="T56" fmla="*/ 496 w 745"/>
              <a:gd name="T57" fmla="*/ 133 h 752"/>
              <a:gd name="T58" fmla="*/ 447 w 745"/>
              <a:gd name="T59" fmla="*/ 102 h 752"/>
              <a:gd name="T60" fmla="*/ 433 w 745"/>
              <a:gd name="T61" fmla="*/ 100 h 752"/>
              <a:gd name="T62" fmla="*/ 426 w 745"/>
              <a:gd name="T63" fmla="*/ 93 h 752"/>
              <a:gd name="T64" fmla="*/ 368 w 745"/>
              <a:gd name="T65" fmla="*/ 39 h 752"/>
              <a:gd name="T66" fmla="*/ 331 w 745"/>
              <a:gd name="T67" fmla="*/ 0 h 752"/>
              <a:gd name="T68" fmla="*/ 268 w 745"/>
              <a:gd name="T69" fmla="*/ 42 h 752"/>
              <a:gd name="T70" fmla="*/ 207 w 745"/>
              <a:gd name="T71" fmla="*/ 72 h 752"/>
              <a:gd name="T72" fmla="*/ 168 w 745"/>
              <a:gd name="T73" fmla="*/ 105 h 752"/>
              <a:gd name="T74" fmla="*/ 158 w 745"/>
              <a:gd name="T75" fmla="*/ 116 h 752"/>
              <a:gd name="T76" fmla="*/ 149 w 745"/>
              <a:gd name="T77" fmla="*/ 123 h 752"/>
              <a:gd name="T78" fmla="*/ 128 w 745"/>
              <a:gd name="T79" fmla="*/ 144 h 752"/>
              <a:gd name="T80" fmla="*/ 82 w 745"/>
              <a:gd name="T81" fmla="*/ 221 h 752"/>
              <a:gd name="T82" fmla="*/ 19 w 745"/>
              <a:gd name="T83" fmla="*/ 230 h 752"/>
              <a:gd name="T84" fmla="*/ 5 w 745"/>
              <a:gd name="T85" fmla="*/ 242 h 752"/>
              <a:gd name="T86" fmla="*/ 0 w 745"/>
              <a:gd name="T87" fmla="*/ 461 h 752"/>
              <a:gd name="T88" fmla="*/ 2 w 745"/>
              <a:gd name="T89" fmla="*/ 470 h 752"/>
              <a:gd name="T90" fmla="*/ 35 w 745"/>
              <a:gd name="T91" fmla="*/ 489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5" h="752">
                <a:moveTo>
                  <a:pt x="35" y="489"/>
                </a:moveTo>
                <a:lnTo>
                  <a:pt x="35" y="489"/>
                </a:lnTo>
                <a:lnTo>
                  <a:pt x="44" y="489"/>
                </a:lnTo>
                <a:lnTo>
                  <a:pt x="58" y="475"/>
                </a:lnTo>
                <a:lnTo>
                  <a:pt x="58" y="501"/>
                </a:lnTo>
                <a:lnTo>
                  <a:pt x="58" y="501"/>
                </a:lnTo>
                <a:lnTo>
                  <a:pt x="75" y="547"/>
                </a:lnTo>
                <a:lnTo>
                  <a:pt x="93" y="601"/>
                </a:lnTo>
                <a:lnTo>
                  <a:pt x="93" y="601"/>
                </a:lnTo>
                <a:lnTo>
                  <a:pt x="93" y="605"/>
                </a:lnTo>
                <a:lnTo>
                  <a:pt x="98" y="615"/>
                </a:lnTo>
                <a:lnTo>
                  <a:pt x="98" y="626"/>
                </a:lnTo>
                <a:lnTo>
                  <a:pt x="98" y="626"/>
                </a:lnTo>
                <a:lnTo>
                  <a:pt x="130" y="673"/>
                </a:lnTo>
                <a:lnTo>
                  <a:pt x="147" y="696"/>
                </a:lnTo>
                <a:lnTo>
                  <a:pt x="158" y="717"/>
                </a:lnTo>
                <a:lnTo>
                  <a:pt x="158" y="717"/>
                </a:lnTo>
                <a:lnTo>
                  <a:pt x="210" y="701"/>
                </a:lnTo>
                <a:lnTo>
                  <a:pt x="254" y="689"/>
                </a:lnTo>
                <a:lnTo>
                  <a:pt x="298" y="682"/>
                </a:lnTo>
                <a:lnTo>
                  <a:pt x="298" y="682"/>
                </a:lnTo>
                <a:lnTo>
                  <a:pt x="331" y="682"/>
                </a:lnTo>
                <a:lnTo>
                  <a:pt x="331" y="682"/>
                </a:lnTo>
                <a:lnTo>
                  <a:pt x="340" y="682"/>
                </a:lnTo>
                <a:lnTo>
                  <a:pt x="340" y="682"/>
                </a:lnTo>
                <a:lnTo>
                  <a:pt x="356" y="682"/>
                </a:lnTo>
                <a:lnTo>
                  <a:pt x="356" y="682"/>
                </a:lnTo>
                <a:lnTo>
                  <a:pt x="373" y="682"/>
                </a:lnTo>
                <a:lnTo>
                  <a:pt x="373" y="682"/>
                </a:lnTo>
                <a:lnTo>
                  <a:pt x="426" y="691"/>
                </a:lnTo>
                <a:lnTo>
                  <a:pt x="452" y="698"/>
                </a:lnTo>
                <a:lnTo>
                  <a:pt x="475" y="708"/>
                </a:lnTo>
                <a:lnTo>
                  <a:pt x="498" y="717"/>
                </a:lnTo>
                <a:lnTo>
                  <a:pt x="519" y="726"/>
                </a:lnTo>
                <a:lnTo>
                  <a:pt x="538" y="738"/>
                </a:lnTo>
                <a:lnTo>
                  <a:pt x="557" y="752"/>
                </a:lnTo>
                <a:lnTo>
                  <a:pt x="557" y="752"/>
                </a:lnTo>
                <a:lnTo>
                  <a:pt x="578" y="729"/>
                </a:lnTo>
                <a:lnTo>
                  <a:pt x="596" y="703"/>
                </a:lnTo>
                <a:lnTo>
                  <a:pt x="612" y="677"/>
                </a:lnTo>
                <a:lnTo>
                  <a:pt x="629" y="650"/>
                </a:lnTo>
                <a:lnTo>
                  <a:pt x="643" y="622"/>
                </a:lnTo>
                <a:lnTo>
                  <a:pt x="654" y="589"/>
                </a:lnTo>
                <a:lnTo>
                  <a:pt x="666" y="559"/>
                </a:lnTo>
                <a:lnTo>
                  <a:pt x="678" y="526"/>
                </a:lnTo>
                <a:lnTo>
                  <a:pt x="678" y="526"/>
                </a:lnTo>
                <a:lnTo>
                  <a:pt x="687" y="512"/>
                </a:lnTo>
                <a:lnTo>
                  <a:pt x="689" y="508"/>
                </a:lnTo>
                <a:lnTo>
                  <a:pt x="689" y="503"/>
                </a:lnTo>
                <a:lnTo>
                  <a:pt x="689" y="501"/>
                </a:lnTo>
                <a:lnTo>
                  <a:pt x="694" y="475"/>
                </a:lnTo>
                <a:lnTo>
                  <a:pt x="694" y="475"/>
                </a:lnTo>
                <a:lnTo>
                  <a:pt x="703" y="489"/>
                </a:lnTo>
                <a:lnTo>
                  <a:pt x="703" y="489"/>
                </a:lnTo>
                <a:lnTo>
                  <a:pt x="713" y="470"/>
                </a:lnTo>
                <a:lnTo>
                  <a:pt x="724" y="454"/>
                </a:lnTo>
                <a:lnTo>
                  <a:pt x="736" y="442"/>
                </a:lnTo>
                <a:lnTo>
                  <a:pt x="745" y="431"/>
                </a:lnTo>
                <a:lnTo>
                  <a:pt x="745" y="431"/>
                </a:lnTo>
                <a:lnTo>
                  <a:pt x="745" y="261"/>
                </a:lnTo>
                <a:lnTo>
                  <a:pt x="745" y="261"/>
                </a:lnTo>
                <a:lnTo>
                  <a:pt x="745" y="247"/>
                </a:lnTo>
                <a:lnTo>
                  <a:pt x="741" y="242"/>
                </a:lnTo>
                <a:lnTo>
                  <a:pt x="736" y="242"/>
                </a:lnTo>
                <a:lnTo>
                  <a:pt x="736" y="242"/>
                </a:lnTo>
                <a:lnTo>
                  <a:pt x="734" y="233"/>
                </a:lnTo>
                <a:lnTo>
                  <a:pt x="731" y="228"/>
                </a:lnTo>
                <a:lnTo>
                  <a:pt x="722" y="228"/>
                </a:lnTo>
                <a:lnTo>
                  <a:pt x="722" y="228"/>
                </a:lnTo>
                <a:lnTo>
                  <a:pt x="717" y="228"/>
                </a:lnTo>
                <a:lnTo>
                  <a:pt x="715" y="230"/>
                </a:lnTo>
                <a:lnTo>
                  <a:pt x="715" y="230"/>
                </a:lnTo>
                <a:lnTo>
                  <a:pt x="703" y="230"/>
                </a:lnTo>
                <a:lnTo>
                  <a:pt x="694" y="242"/>
                </a:lnTo>
                <a:lnTo>
                  <a:pt x="689" y="216"/>
                </a:lnTo>
                <a:lnTo>
                  <a:pt x="689" y="216"/>
                </a:lnTo>
                <a:lnTo>
                  <a:pt x="687" y="209"/>
                </a:lnTo>
                <a:lnTo>
                  <a:pt x="682" y="198"/>
                </a:lnTo>
                <a:lnTo>
                  <a:pt x="678" y="186"/>
                </a:lnTo>
                <a:lnTo>
                  <a:pt x="678" y="175"/>
                </a:lnTo>
                <a:lnTo>
                  <a:pt x="678" y="175"/>
                </a:lnTo>
                <a:lnTo>
                  <a:pt x="643" y="172"/>
                </a:lnTo>
                <a:lnTo>
                  <a:pt x="610" y="168"/>
                </a:lnTo>
                <a:lnTo>
                  <a:pt x="580" y="163"/>
                </a:lnTo>
                <a:lnTo>
                  <a:pt x="550" y="154"/>
                </a:lnTo>
                <a:lnTo>
                  <a:pt x="522" y="144"/>
                </a:lnTo>
                <a:lnTo>
                  <a:pt x="496" y="133"/>
                </a:lnTo>
                <a:lnTo>
                  <a:pt x="447" y="107"/>
                </a:lnTo>
                <a:lnTo>
                  <a:pt x="447" y="107"/>
                </a:lnTo>
                <a:lnTo>
                  <a:pt x="447" y="102"/>
                </a:lnTo>
                <a:lnTo>
                  <a:pt x="445" y="100"/>
                </a:lnTo>
                <a:lnTo>
                  <a:pt x="433" y="100"/>
                </a:lnTo>
                <a:lnTo>
                  <a:pt x="433" y="100"/>
                </a:lnTo>
                <a:lnTo>
                  <a:pt x="431" y="95"/>
                </a:lnTo>
                <a:lnTo>
                  <a:pt x="431" y="93"/>
                </a:lnTo>
                <a:lnTo>
                  <a:pt x="426" y="93"/>
                </a:lnTo>
                <a:lnTo>
                  <a:pt x="426" y="93"/>
                </a:lnTo>
                <a:lnTo>
                  <a:pt x="394" y="65"/>
                </a:lnTo>
                <a:lnTo>
                  <a:pt x="368" y="39"/>
                </a:lnTo>
                <a:lnTo>
                  <a:pt x="345" y="19"/>
                </a:lnTo>
                <a:lnTo>
                  <a:pt x="331" y="0"/>
                </a:lnTo>
                <a:lnTo>
                  <a:pt x="331" y="0"/>
                </a:lnTo>
                <a:lnTo>
                  <a:pt x="312" y="16"/>
                </a:lnTo>
                <a:lnTo>
                  <a:pt x="291" y="30"/>
                </a:lnTo>
                <a:lnTo>
                  <a:pt x="268" y="42"/>
                </a:lnTo>
                <a:lnTo>
                  <a:pt x="238" y="56"/>
                </a:lnTo>
                <a:lnTo>
                  <a:pt x="238" y="56"/>
                </a:lnTo>
                <a:lnTo>
                  <a:pt x="207" y="72"/>
                </a:lnTo>
                <a:lnTo>
                  <a:pt x="168" y="100"/>
                </a:lnTo>
                <a:lnTo>
                  <a:pt x="168" y="100"/>
                </a:lnTo>
                <a:lnTo>
                  <a:pt x="168" y="105"/>
                </a:lnTo>
                <a:lnTo>
                  <a:pt x="163" y="107"/>
                </a:lnTo>
                <a:lnTo>
                  <a:pt x="161" y="112"/>
                </a:lnTo>
                <a:lnTo>
                  <a:pt x="158" y="116"/>
                </a:lnTo>
                <a:lnTo>
                  <a:pt x="158" y="116"/>
                </a:lnTo>
                <a:lnTo>
                  <a:pt x="154" y="121"/>
                </a:lnTo>
                <a:lnTo>
                  <a:pt x="149" y="123"/>
                </a:lnTo>
                <a:lnTo>
                  <a:pt x="147" y="126"/>
                </a:lnTo>
                <a:lnTo>
                  <a:pt x="147" y="126"/>
                </a:lnTo>
                <a:lnTo>
                  <a:pt x="128" y="144"/>
                </a:lnTo>
                <a:lnTo>
                  <a:pt x="114" y="163"/>
                </a:lnTo>
                <a:lnTo>
                  <a:pt x="93" y="195"/>
                </a:lnTo>
                <a:lnTo>
                  <a:pt x="82" y="221"/>
                </a:lnTo>
                <a:lnTo>
                  <a:pt x="77" y="230"/>
                </a:lnTo>
                <a:lnTo>
                  <a:pt x="19" y="333"/>
                </a:lnTo>
                <a:lnTo>
                  <a:pt x="19" y="230"/>
                </a:lnTo>
                <a:lnTo>
                  <a:pt x="19" y="230"/>
                </a:lnTo>
                <a:lnTo>
                  <a:pt x="9" y="237"/>
                </a:lnTo>
                <a:lnTo>
                  <a:pt x="5" y="242"/>
                </a:lnTo>
                <a:lnTo>
                  <a:pt x="2" y="249"/>
                </a:lnTo>
                <a:lnTo>
                  <a:pt x="0" y="261"/>
                </a:lnTo>
                <a:lnTo>
                  <a:pt x="0" y="461"/>
                </a:lnTo>
                <a:lnTo>
                  <a:pt x="0" y="461"/>
                </a:lnTo>
                <a:lnTo>
                  <a:pt x="0" y="466"/>
                </a:lnTo>
                <a:lnTo>
                  <a:pt x="2" y="470"/>
                </a:lnTo>
                <a:lnTo>
                  <a:pt x="12" y="480"/>
                </a:lnTo>
                <a:lnTo>
                  <a:pt x="23" y="487"/>
                </a:lnTo>
                <a:lnTo>
                  <a:pt x="35" y="489"/>
                </a:lnTo>
                <a:lnTo>
                  <a:pt x="35" y="48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5"/>
          <p:cNvSpPr>
            <a:spLocks/>
          </p:cNvSpPr>
          <p:nvPr/>
        </p:nvSpPr>
        <p:spPr bwMode="auto">
          <a:xfrm>
            <a:off x="5734050" y="4448175"/>
            <a:ext cx="1174750" cy="1289050"/>
          </a:xfrm>
          <a:custGeom>
            <a:avLst/>
            <a:gdLst>
              <a:gd name="T0" fmla="*/ 582 w 740"/>
              <a:gd name="T1" fmla="*/ 712 h 812"/>
              <a:gd name="T2" fmla="*/ 589 w 740"/>
              <a:gd name="T3" fmla="*/ 696 h 812"/>
              <a:gd name="T4" fmla="*/ 605 w 740"/>
              <a:gd name="T5" fmla="*/ 675 h 812"/>
              <a:gd name="T6" fmla="*/ 608 w 740"/>
              <a:gd name="T7" fmla="*/ 589 h 812"/>
              <a:gd name="T8" fmla="*/ 617 w 740"/>
              <a:gd name="T9" fmla="*/ 561 h 812"/>
              <a:gd name="T10" fmla="*/ 652 w 740"/>
              <a:gd name="T11" fmla="*/ 535 h 812"/>
              <a:gd name="T12" fmla="*/ 659 w 740"/>
              <a:gd name="T13" fmla="*/ 475 h 812"/>
              <a:gd name="T14" fmla="*/ 673 w 740"/>
              <a:gd name="T15" fmla="*/ 419 h 812"/>
              <a:gd name="T16" fmla="*/ 677 w 740"/>
              <a:gd name="T17" fmla="*/ 393 h 812"/>
              <a:gd name="T18" fmla="*/ 682 w 740"/>
              <a:gd name="T19" fmla="*/ 377 h 812"/>
              <a:gd name="T20" fmla="*/ 689 w 740"/>
              <a:gd name="T21" fmla="*/ 358 h 812"/>
              <a:gd name="T22" fmla="*/ 712 w 740"/>
              <a:gd name="T23" fmla="*/ 321 h 812"/>
              <a:gd name="T24" fmla="*/ 740 w 740"/>
              <a:gd name="T25" fmla="*/ 263 h 812"/>
              <a:gd name="T26" fmla="*/ 738 w 740"/>
              <a:gd name="T27" fmla="*/ 237 h 812"/>
              <a:gd name="T28" fmla="*/ 722 w 740"/>
              <a:gd name="T29" fmla="*/ 226 h 812"/>
              <a:gd name="T30" fmla="*/ 689 w 740"/>
              <a:gd name="T31" fmla="*/ 214 h 812"/>
              <a:gd name="T32" fmla="*/ 675 w 740"/>
              <a:gd name="T33" fmla="*/ 170 h 812"/>
              <a:gd name="T34" fmla="*/ 566 w 740"/>
              <a:gd name="T35" fmla="*/ 154 h 812"/>
              <a:gd name="T36" fmla="*/ 514 w 740"/>
              <a:gd name="T37" fmla="*/ 140 h 812"/>
              <a:gd name="T38" fmla="*/ 503 w 740"/>
              <a:gd name="T39" fmla="*/ 130 h 812"/>
              <a:gd name="T40" fmla="*/ 454 w 740"/>
              <a:gd name="T41" fmla="*/ 109 h 812"/>
              <a:gd name="T42" fmla="*/ 351 w 740"/>
              <a:gd name="T43" fmla="*/ 19 h 812"/>
              <a:gd name="T44" fmla="*/ 330 w 740"/>
              <a:gd name="T45" fmla="*/ 9 h 812"/>
              <a:gd name="T46" fmla="*/ 321 w 740"/>
              <a:gd name="T47" fmla="*/ 0 h 812"/>
              <a:gd name="T48" fmla="*/ 298 w 740"/>
              <a:gd name="T49" fmla="*/ 19 h 812"/>
              <a:gd name="T50" fmla="*/ 268 w 740"/>
              <a:gd name="T51" fmla="*/ 35 h 812"/>
              <a:gd name="T52" fmla="*/ 256 w 740"/>
              <a:gd name="T53" fmla="*/ 44 h 812"/>
              <a:gd name="T54" fmla="*/ 237 w 740"/>
              <a:gd name="T55" fmla="*/ 56 h 812"/>
              <a:gd name="T56" fmla="*/ 202 w 740"/>
              <a:gd name="T57" fmla="*/ 74 h 812"/>
              <a:gd name="T58" fmla="*/ 179 w 740"/>
              <a:gd name="T59" fmla="*/ 93 h 812"/>
              <a:gd name="T60" fmla="*/ 119 w 740"/>
              <a:gd name="T61" fmla="*/ 156 h 812"/>
              <a:gd name="T62" fmla="*/ 63 w 740"/>
              <a:gd name="T63" fmla="*/ 247 h 812"/>
              <a:gd name="T64" fmla="*/ 49 w 740"/>
              <a:gd name="T65" fmla="*/ 286 h 812"/>
              <a:gd name="T66" fmla="*/ 18 w 740"/>
              <a:gd name="T67" fmla="*/ 326 h 812"/>
              <a:gd name="T68" fmla="*/ 9 w 740"/>
              <a:gd name="T69" fmla="*/ 326 h 812"/>
              <a:gd name="T70" fmla="*/ 9 w 740"/>
              <a:gd name="T71" fmla="*/ 289 h 812"/>
              <a:gd name="T72" fmla="*/ 9 w 740"/>
              <a:gd name="T73" fmla="*/ 247 h 812"/>
              <a:gd name="T74" fmla="*/ 0 w 740"/>
              <a:gd name="T75" fmla="*/ 237 h 812"/>
              <a:gd name="T76" fmla="*/ 0 w 740"/>
              <a:gd name="T77" fmla="*/ 272 h 812"/>
              <a:gd name="T78" fmla="*/ 0 w 740"/>
              <a:gd name="T79" fmla="*/ 319 h 812"/>
              <a:gd name="T80" fmla="*/ 0 w 740"/>
              <a:gd name="T81" fmla="*/ 347 h 812"/>
              <a:gd name="T82" fmla="*/ 0 w 740"/>
              <a:gd name="T83" fmla="*/ 393 h 812"/>
              <a:gd name="T84" fmla="*/ 7 w 740"/>
              <a:gd name="T85" fmla="*/ 475 h 812"/>
              <a:gd name="T86" fmla="*/ 37 w 740"/>
              <a:gd name="T87" fmla="*/ 487 h 812"/>
              <a:gd name="T88" fmla="*/ 72 w 740"/>
              <a:gd name="T89" fmla="*/ 535 h 812"/>
              <a:gd name="T90" fmla="*/ 142 w 740"/>
              <a:gd name="T91" fmla="*/ 682 h 812"/>
              <a:gd name="T92" fmla="*/ 214 w 740"/>
              <a:gd name="T93" fmla="*/ 761 h 812"/>
              <a:gd name="T94" fmla="*/ 226 w 740"/>
              <a:gd name="T95" fmla="*/ 771 h 812"/>
              <a:gd name="T96" fmla="*/ 263 w 740"/>
              <a:gd name="T97" fmla="*/ 794 h 812"/>
              <a:gd name="T98" fmla="*/ 351 w 740"/>
              <a:gd name="T99" fmla="*/ 812 h 812"/>
              <a:gd name="T100" fmla="*/ 417 w 740"/>
              <a:gd name="T101" fmla="*/ 810 h 812"/>
              <a:gd name="T102" fmla="*/ 477 w 740"/>
              <a:gd name="T103" fmla="*/ 787 h 812"/>
              <a:gd name="T104" fmla="*/ 505 w 740"/>
              <a:gd name="T105" fmla="*/ 775 h 812"/>
              <a:gd name="T106" fmla="*/ 519 w 740"/>
              <a:gd name="T107" fmla="*/ 761 h 812"/>
              <a:gd name="T108" fmla="*/ 577 w 740"/>
              <a:gd name="T109" fmla="*/ 72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0" h="812">
                <a:moveTo>
                  <a:pt x="577" y="722"/>
                </a:moveTo>
                <a:lnTo>
                  <a:pt x="577" y="722"/>
                </a:lnTo>
                <a:lnTo>
                  <a:pt x="580" y="717"/>
                </a:lnTo>
                <a:lnTo>
                  <a:pt x="582" y="712"/>
                </a:lnTo>
                <a:lnTo>
                  <a:pt x="582" y="703"/>
                </a:lnTo>
                <a:lnTo>
                  <a:pt x="582" y="703"/>
                </a:lnTo>
                <a:lnTo>
                  <a:pt x="584" y="698"/>
                </a:lnTo>
                <a:lnTo>
                  <a:pt x="589" y="696"/>
                </a:lnTo>
                <a:lnTo>
                  <a:pt x="591" y="694"/>
                </a:lnTo>
                <a:lnTo>
                  <a:pt x="594" y="687"/>
                </a:lnTo>
                <a:lnTo>
                  <a:pt x="594" y="687"/>
                </a:lnTo>
                <a:lnTo>
                  <a:pt x="605" y="675"/>
                </a:lnTo>
                <a:lnTo>
                  <a:pt x="608" y="668"/>
                </a:lnTo>
                <a:lnTo>
                  <a:pt x="608" y="610"/>
                </a:lnTo>
                <a:lnTo>
                  <a:pt x="608" y="594"/>
                </a:lnTo>
                <a:lnTo>
                  <a:pt x="608" y="589"/>
                </a:lnTo>
                <a:lnTo>
                  <a:pt x="608" y="580"/>
                </a:lnTo>
                <a:lnTo>
                  <a:pt x="608" y="580"/>
                </a:lnTo>
                <a:lnTo>
                  <a:pt x="612" y="570"/>
                </a:lnTo>
                <a:lnTo>
                  <a:pt x="617" y="561"/>
                </a:lnTo>
                <a:lnTo>
                  <a:pt x="622" y="552"/>
                </a:lnTo>
                <a:lnTo>
                  <a:pt x="626" y="547"/>
                </a:lnTo>
                <a:lnTo>
                  <a:pt x="640" y="538"/>
                </a:lnTo>
                <a:lnTo>
                  <a:pt x="652" y="535"/>
                </a:lnTo>
                <a:lnTo>
                  <a:pt x="652" y="531"/>
                </a:lnTo>
                <a:lnTo>
                  <a:pt x="652" y="531"/>
                </a:lnTo>
                <a:lnTo>
                  <a:pt x="654" y="503"/>
                </a:lnTo>
                <a:lnTo>
                  <a:pt x="659" y="475"/>
                </a:lnTo>
                <a:lnTo>
                  <a:pt x="663" y="449"/>
                </a:lnTo>
                <a:lnTo>
                  <a:pt x="666" y="428"/>
                </a:lnTo>
                <a:lnTo>
                  <a:pt x="666" y="428"/>
                </a:lnTo>
                <a:lnTo>
                  <a:pt x="673" y="419"/>
                </a:lnTo>
                <a:lnTo>
                  <a:pt x="675" y="410"/>
                </a:lnTo>
                <a:lnTo>
                  <a:pt x="675" y="410"/>
                </a:lnTo>
                <a:lnTo>
                  <a:pt x="677" y="393"/>
                </a:lnTo>
                <a:lnTo>
                  <a:pt x="677" y="393"/>
                </a:lnTo>
                <a:lnTo>
                  <a:pt x="677" y="386"/>
                </a:lnTo>
                <a:lnTo>
                  <a:pt x="677" y="386"/>
                </a:lnTo>
                <a:lnTo>
                  <a:pt x="677" y="382"/>
                </a:lnTo>
                <a:lnTo>
                  <a:pt x="682" y="377"/>
                </a:lnTo>
                <a:lnTo>
                  <a:pt x="689" y="377"/>
                </a:lnTo>
                <a:lnTo>
                  <a:pt x="689" y="377"/>
                </a:lnTo>
                <a:lnTo>
                  <a:pt x="689" y="363"/>
                </a:lnTo>
                <a:lnTo>
                  <a:pt x="689" y="358"/>
                </a:lnTo>
                <a:lnTo>
                  <a:pt x="694" y="356"/>
                </a:lnTo>
                <a:lnTo>
                  <a:pt x="694" y="356"/>
                </a:lnTo>
                <a:lnTo>
                  <a:pt x="701" y="340"/>
                </a:lnTo>
                <a:lnTo>
                  <a:pt x="712" y="321"/>
                </a:lnTo>
                <a:lnTo>
                  <a:pt x="726" y="303"/>
                </a:lnTo>
                <a:lnTo>
                  <a:pt x="740" y="286"/>
                </a:lnTo>
                <a:lnTo>
                  <a:pt x="740" y="286"/>
                </a:lnTo>
                <a:lnTo>
                  <a:pt x="740" y="263"/>
                </a:lnTo>
                <a:lnTo>
                  <a:pt x="740" y="247"/>
                </a:lnTo>
                <a:lnTo>
                  <a:pt x="740" y="242"/>
                </a:lnTo>
                <a:lnTo>
                  <a:pt x="740" y="242"/>
                </a:lnTo>
                <a:lnTo>
                  <a:pt x="738" y="237"/>
                </a:lnTo>
                <a:lnTo>
                  <a:pt x="733" y="235"/>
                </a:lnTo>
                <a:lnTo>
                  <a:pt x="729" y="233"/>
                </a:lnTo>
                <a:lnTo>
                  <a:pt x="729" y="233"/>
                </a:lnTo>
                <a:lnTo>
                  <a:pt x="722" y="226"/>
                </a:lnTo>
                <a:lnTo>
                  <a:pt x="710" y="226"/>
                </a:lnTo>
                <a:lnTo>
                  <a:pt x="703" y="226"/>
                </a:lnTo>
                <a:lnTo>
                  <a:pt x="689" y="233"/>
                </a:lnTo>
                <a:lnTo>
                  <a:pt x="689" y="214"/>
                </a:lnTo>
                <a:lnTo>
                  <a:pt x="689" y="214"/>
                </a:lnTo>
                <a:lnTo>
                  <a:pt x="682" y="202"/>
                </a:lnTo>
                <a:lnTo>
                  <a:pt x="677" y="193"/>
                </a:lnTo>
                <a:lnTo>
                  <a:pt x="675" y="170"/>
                </a:lnTo>
                <a:lnTo>
                  <a:pt x="675" y="170"/>
                </a:lnTo>
                <a:lnTo>
                  <a:pt x="633" y="168"/>
                </a:lnTo>
                <a:lnTo>
                  <a:pt x="598" y="163"/>
                </a:lnTo>
                <a:lnTo>
                  <a:pt x="566" y="154"/>
                </a:lnTo>
                <a:lnTo>
                  <a:pt x="535" y="142"/>
                </a:lnTo>
                <a:lnTo>
                  <a:pt x="535" y="142"/>
                </a:lnTo>
                <a:lnTo>
                  <a:pt x="521" y="140"/>
                </a:lnTo>
                <a:lnTo>
                  <a:pt x="514" y="140"/>
                </a:lnTo>
                <a:lnTo>
                  <a:pt x="505" y="137"/>
                </a:lnTo>
                <a:lnTo>
                  <a:pt x="505" y="137"/>
                </a:lnTo>
                <a:lnTo>
                  <a:pt x="505" y="133"/>
                </a:lnTo>
                <a:lnTo>
                  <a:pt x="503" y="130"/>
                </a:lnTo>
                <a:lnTo>
                  <a:pt x="489" y="128"/>
                </a:lnTo>
                <a:lnTo>
                  <a:pt x="489" y="128"/>
                </a:lnTo>
                <a:lnTo>
                  <a:pt x="470" y="121"/>
                </a:lnTo>
                <a:lnTo>
                  <a:pt x="454" y="109"/>
                </a:lnTo>
                <a:lnTo>
                  <a:pt x="417" y="84"/>
                </a:lnTo>
                <a:lnTo>
                  <a:pt x="356" y="30"/>
                </a:lnTo>
                <a:lnTo>
                  <a:pt x="351" y="19"/>
                </a:lnTo>
                <a:lnTo>
                  <a:pt x="351" y="19"/>
                </a:lnTo>
                <a:lnTo>
                  <a:pt x="342" y="14"/>
                </a:lnTo>
                <a:lnTo>
                  <a:pt x="330" y="14"/>
                </a:lnTo>
                <a:lnTo>
                  <a:pt x="330" y="14"/>
                </a:lnTo>
                <a:lnTo>
                  <a:pt x="330" y="9"/>
                </a:lnTo>
                <a:lnTo>
                  <a:pt x="326" y="7"/>
                </a:lnTo>
                <a:lnTo>
                  <a:pt x="323" y="5"/>
                </a:lnTo>
                <a:lnTo>
                  <a:pt x="321" y="0"/>
                </a:lnTo>
                <a:lnTo>
                  <a:pt x="321" y="0"/>
                </a:lnTo>
                <a:lnTo>
                  <a:pt x="312" y="9"/>
                </a:lnTo>
                <a:lnTo>
                  <a:pt x="305" y="14"/>
                </a:lnTo>
                <a:lnTo>
                  <a:pt x="298" y="19"/>
                </a:lnTo>
                <a:lnTo>
                  <a:pt x="298" y="19"/>
                </a:lnTo>
                <a:lnTo>
                  <a:pt x="293" y="25"/>
                </a:lnTo>
                <a:lnTo>
                  <a:pt x="286" y="30"/>
                </a:lnTo>
                <a:lnTo>
                  <a:pt x="268" y="35"/>
                </a:lnTo>
                <a:lnTo>
                  <a:pt x="268" y="35"/>
                </a:lnTo>
                <a:lnTo>
                  <a:pt x="263" y="37"/>
                </a:lnTo>
                <a:lnTo>
                  <a:pt x="261" y="39"/>
                </a:lnTo>
                <a:lnTo>
                  <a:pt x="256" y="44"/>
                </a:lnTo>
                <a:lnTo>
                  <a:pt x="256" y="44"/>
                </a:lnTo>
                <a:lnTo>
                  <a:pt x="249" y="44"/>
                </a:lnTo>
                <a:lnTo>
                  <a:pt x="242" y="44"/>
                </a:lnTo>
                <a:lnTo>
                  <a:pt x="237" y="49"/>
                </a:lnTo>
                <a:lnTo>
                  <a:pt x="237" y="56"/>
                </a:lnTo>
                <a:lnTo>
                  <a:pt x="237" y="56"/>
                </a:lnTo>
                <a:lnTo>
                  <a:pt x="219" y="56"/>
                </a:lnTo>
                <a:lnTo>
                  <a:pt x="219" y="56"/>
                </a:lnTo>
                <a:lnTo>
                  <a:pt x="202" y="74"/>
                </a:lnTo>
                <a:lnTo>
                  <a:pt x="202" y="74"/>
                </a:lnTo>
                <a:lnTo>
                  <a:pt x="193" y="79"/>
                </a:lnTo>
                <a:lnTo>
                  <a:pt x="186" y="84"/>
                </a:lnTo>
                <a:lnTo>
                  <a:pt x="179" y="93"/>
                </a:lnTo>
                <a:lnTo>
                  <a:pt x="179" y="93"/>
                </a:lnTo>
                <a:lnTo>
                  <a:pt x="158" y="112"/>
                </a:lnTo>
                <a:lnTo>
                  <a:pt x="137" y="133"/>
                </a:lnTo>
                <a:lnTo>
                  <a:pt x="119" y="156"/>
                </a:lnTo>
                <a:lnTo>
                  <a:pt x="102" y="177"/>
                </a:lnTo>
                <a:lnTo>
                  <a:pt x="79" y="214"/>
                </a:lnTo>
                <a:lnTo>
                  <a:pt x="70" y="233"/>
                </a:lnTo>
                <a:lnTo>
                  <a:pt x="63" y="247"/>
                </a:lnTo>
                <a:lnTo>
                  <a:pt x="49" y="265"/>
                </a:lnTo>
                <a:lnTo>
                  <a:pt x="49" y="265"/>
                </a:lnTo>
                <a:lnTo>
                  <a:pt x="49" y="286"/>
                </a:lnTo>
                <a:lnTo>
                  <a:pt x="49" y="286"/>
                </a:lnTo>
                <a:lnTo>
                  <a:pt x="37" y="289"/>
                </a:lnTo>
                <a:lnTo>
                  <a:pt x="37" y="300"/>
                </a:lnTo>
                <a:lnTo>
                  <a:pt x="28" y="319"/>
                </a:lnTo>
                <a:lnTo>
                  <a:pt x="18" y="326"/>
                </a:lnTo>
                <a:lnTo>
                  <a:pt x="18" y="335"/>
                </a:lnTo>
                <a:lnTo>
                  <a:pt x="9" y="335"/>
                </a:lnTo>
                <a:lnTo>
                  <a:pt x="9" y="335"/>
                </a:lnTo>
                <a:lnTo>
                  <a:pt x="9" y="326"/>
                </a:lnTo>
                <a:lnTo>
                  <a:pt x="9" y="319"/>
                </a:lnTo>
                <a:lnTo>
                  <a:pt x="9" y="307"/>
                </a:lnTo>
                <a:lnTo>
                  <a:pt x="9" y="307"/>
                </a:lnTo>
                <a:lnTo>
                  <a:pt x="9" y="289"/>
                </a:lnTo>
                <a:lnTo>
                  <a:pt x="9" y="272"/>
                </a:lnTo>
                <a:lnTo>
                  <a:pt x="9" y="272"/>
                </a:lnTo>
                <a:lnTo>
                  <a:pt x="9" y="265"/>
                </a:lnTo>
                <a:lnTo>
                  <a:pt x="9" y="247"/>
                </a:lnTo>
                <a:lnTo>
                  <a:pt x="9" y="233"/>
                </a:lnTo>
                <a:lnTo>
                  <a:pt x="9" y="233"/>
                </a:lnTo>
                <a:lnTo>
                  <a:pt x="4" y="235"/>
                </a:lnTo>
                <a:lnTo>
                  <a:pt x="0" y="237"/>
                </a:lnTo>
                <a:lnTo>
                  <a:pt x="0" y="247"/>
                </a:lnTo>
                <a:lnTo>
                  <a:pt x="0" y="247"/>
                </a:lnTo>
                <a:lnTo>
                  <a:pt x="0" y="265"/>
                </a:lnTo>
                <a:lnTo>
                  <a:pt x="0" y="272"/>
                </a:lnTo>
                <a:lnTo>
                  <a:pt x="0" y="272"/>
                </a:lnTo>
                <a:lnTo>
                  <a:pt x="0" y="289"/>
                </a:lnTo>
                <a:lnTo>
                  <a:pt x="0" y="307"/>
                </a:lnTo>
                <a:lnTo>
                  <a:pt x="0" y="319"/>
                </a:lnTo>
                <a:lnTo>
                  <a:pt x="0" y="319"/>
                </a:lnTo>
                <a:lnTo>
                  <a:pt x="0" y="335"/>
                </a:lnTo>
                <a:lnTo>
                  <a:pt x="0" y="335"/>
                </a:lnTo>
                <a:lnTo>
                  <a:pt x="0" y="347"/>
                </a:lnTo>
                <a:lnTo>
                  <a:pt x="0" y="347"/>
                </a:lnTo>
                <a:lnTo>
                  <a:pt x="0" y="356"/>
                </a:lnTo>
                <a:lnTo>
                  <a:pt x="0" y="377"/>
                </a:lnTo>
                <a:lnTo>
                  <a:pt x="0" y="393"/>
                </a:lnTo>
                <a:lnTo>
                  <a:pt x="0" y="456"/>
                </a:lnTo>
                <a:lnTo>
                  <a:pt x="0" y="456"/>
                </a:lnTo>
                <a:lnTo>
                  <a:pt x="2" y="466"/>
                </a:lnTo>
                <a:lnTo>
                  <a:pt x="7" y="475"/>
                </a:lnTo>
                <a:lnTo>
                  <a:pt x="16" y="482"/>
                </a:lnTo>
                <a:lnTo>
                  <a:pt x="21" y="484"/>
                </a:lnTo>
                <a:lnTo>
                  <a:pt x="28" y="487"/>
                </a:lnTo>
                <a:lnTo>
                  <a:pt x="37" y="487"/>
                </a:lnTo>
                <a:lnTo>
                  <a:pt x="49" y="475"/>
                </a:lnTo>
                <a:lnTo>
                  <a:pt x="63" y="494"/>
                </a:lnTo>
                <a:lnTo>
                  <a:pt x="63" y="494"/>
                </a:lnTo>
                <a:lnTo>
                  <a:pt x="72" y="535"/>
                </a:lnTo>
                <a:lnTo>
                  <a:pt x="86" y="577"/>
                </a:lnTo>
                <a:lnTo>
                  <a:pt x="102" y="615"/>
                </a:lnTo>
                <a:lnTo>
                  <a:pt x="121" y="650"/>
                </a:lnTo>
                <a:lnTo>
                  <a:pt x="142" y="682"/>
                </a:lnTo>
                <a:lnTo>
                  <a:pt x="165" y="712"/>
                </a:lnTo>
                <a:lnTo>
                  <a:pt x="188" y="738"/>
                </a:lnTo>
                <a:lnTo>
                  <a:pt x="214" y="761"/>
                </a:lnTo>
                <a:lnTo>
                  <a:pt x="214" y="761"/>
                </a:lnTo>
                <a:lnTo>
                  <a:pt x="219" y="764"/>
                </a:lnTo>
                <a:lnTo>
                  <a:pt x="221" y="766"/>
                </a:lnTo>
                <a:lnTo>
                  <a:pt x="223" y="771"/>
                </a:lnTo>
                <a:lnTo>
                  <a:pt x="226" y="771"/>
                </a:lnTo>
                <a:lnTo>
                  <a:pt x="237" y="775"/>
                </a:lnTo>
                <a:lnTo>
                  <a:pt x="237" y="775"/>
                </a:lnTo>
                <a:lnTo>
                  <a:pt x="249" y="787"/>
                </a:lnTo>
                <a:lnTo>
                  <a:pt x="263" y="794"/>
                </a:lnTo>
                <a:lnTo>
                  <a:pt x="277" y="801"/>
                </a:lnTo>
                <a:lnTo>
                  <a:pt x="291" y="806"/>
                </a:lnTo>
                <a:lnTo>
                  <a:pt x="321" y="810"/>
                </a:lnTo>
                <a:lnTo>
                  <a:pt x="351" y="812"/>
                </a:lnTo>
                <a:lnTo>
                  <a:pt x="351" y="812"/>
                </a:lnTo>
                <a:lnTo>
                  <a:pt x="391" y="812"/>
                </a:lnTo>
                <a:lnTo>
                  <a:pt x="391" y="812"/>
                </a:lnTo>
                <a:lnTo>
                  <a:pt x="417" y="810"/>
                </a:lnTo>
                <a:lnTo>
                  <a:pt x="442" y="806"/>
                </a:lnTo>
                <a:lnTo>
                  <a:pt x="454" y="801"/>
                </a:lnTo>
                <a:lnTo>
                  <a:pt x="468" y="794"/>
                </a:lnTo>
                <a:lnTo>
                  <a:pt x="477" y="787"/>
                </a:lnTo>
                <a:lnTo>
                  <a:pt x="489" y="775"/>
                </a:lnTo>
                <a:lnTo>
                  <a:pt x="489" y="775"/>
                </a:lnTo>
                <a:lnTo>
                  <a:pt x="505" y="775"/>
                </a:lnTo>
                <a:lnTo>
                  <a:pt x="505" y="775"/>
                </a:lnTo>
                <a:lnTo>
                  <a:pt x="507" y="773"/>
                </a:lnTo>
                <a:lnTo>
                  <a:pt x="512" y="771"/>
                </a:lnTo>
                <a:lnTo>
                  <a:pt x="517" y="768"/>
                </a:lnTo>
                <a:lnTo>
                  <a:pt x="519" y="761"/>
                </a:lnTo>
                <a:lnTo>
                  <a:pt x="519" y="761"/>
                </a:lnTo>
                <a:lnTo>
                  <a:pt x="535" y="754"/>
                </a:lnTo>
                <a:lnTo>
                  <a:pt x="549" y="745"/>
                </a:lnTo>
                <a:lnTo>
                  <a:pt x="577" y="722"/>
                </a:lnTo>
                <a:lnTo>
                  <a:pt x="577" y="72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6"/>
          <p:cNvSpPr>
            <a:spLocks/>
          </p:cNvSpPr>
          <p:nvPr/>
        </p:nvSpPr>
        <p:spPr bwMode="auto">
          <a:xfrm>
            <a:off x="4865688" y="4086225"/>
            <a:ext cx="53975" cy="122238"/>
          </a:xfrm>
          <a:custGeom>
            <a:avLst/>
            <a:gdLst>
              <a:gd name="T0" fmla="*/ 27 w 34"/>
              <a:gd name="T1" fmla="*/ 65 h 77"/>
              <a:gd name="T2" fmla="*/ 27 w 34"/>
              <a:gd name="T3" fmla="*/ 65 h 77"/>
              <a:gd name="T4" fmla="*/ 30 w 34"/>
              <a:gd name="T5" fmla="*/ 72 h 77"/>
              <a:gd name="T6" fmla="*/ 30 w 34"/>
              <a:gd name="T7" fmla="*/ 77 h 77"/>
              <a:gd name="T8" fmla="*/ 34 w 34"/>
              <a:gd name="T9" fmla="*/ 77 h 77"/>
              <a:gd name="T10" fmla="*/ 34 w 34"/>
              <a:gd name="T11" fmla="*/ 65 h 77"/>
              <a:gd name="T12" fmla="*/ 34 w 34"/>
              <a:gd name="T13" fmla="*/ 56 h 77"/>
              <a:gd name="T14" fmla="*/ 34 w 34"/>
              <a:gd name="T15" fmla="*/ 35 h 77"/>
              <a:gd name="T16" fmla="*/ 34 w 34"/>
              <a:gd name="T17" fmla="*/ 7 h 77"/>
              <a:gd name="T18" fmla="*/ 34 w 34"/>
              <a:gd name="T19" fmla="*/ 7 h 77"/>
              <a:gd name="T20" fmla="*/ 34 w 34"/>
              <a:gd name="T21" fmla="*/ 0 h 77"/>
              <a:gd name="T22" fmla="*/ 34 w 34"/>
              <a:gd name="T23" fmla="*/ 0 h 77"/>
              <a:gd name="T24" fmla="*/ 27 w 34"/>
              <a:gd name="T25" fmla="*/ 11 h 77"/>
              <a:gd name="T26" fmla="*/ 21 w 34"/>
              <a:gd name="T27" fmla="*/ 18 h 77"/>
              <a:gd name="T28" fmla="*/ 11 w 34"/>
              <a:gd name="T29" fmla="*/ 23 h 77"/>
              <a:gd name="T30" fmla="*/ 0 w 34"/>
              <a:gd name="T31" fmla="*/ 28 h 77"/>
              <a:gd name="T32" fmla="*/ 0 w 34"/>
              <a:gd name="T33" fmla="*/ 28 h 77"/>
              <a:gd name="T34" fmla="*/ 0 w 34"/>
              <a:gd name="T35" fmla="*/ 35 h 77"/>
              <a:gd name="T36" fmla="*/ 0 w 34"/>
              <a:gd name="T37" fmla="*/ 35 h 77"/>
              <a:gd name="T38" fmla="*/ 0 w 34"/>
              <a:gd name="T39" fmla="*/ 39 h 77"/>
              <a:gd name="T40" fmla="*/ 4 w 34"/>
              <a:gd name="T41" fmla="*/ 44 h 77"/>
              <a:gd name="T42" fmla="*/ 9 w 34"/>
              <a:gd name="T43" fmla="*/ 44 h 77"/>
              <a:gd name="T44" fmla="*/ 9 w 34"/>
              <a:gd name="T45" fmla="*/ 44 h 77"/>
              <a:gd name="T46" fmla="*/ 9 w 34"/>
              <a:gd name="T47" fmla="*/ 44 h 77"/>
              <a:gd name="T48" fmla="*/ 18 w 34"/>
              <a:gd name="T49" fmla="*/ 58 h 77"/>
              <a:gd name="T50" fmla="*/ 21 w 34"/>
              <a:gd name="T51" fmla="*/ 63 h 77"/>
              <a:gd name="T52" fmla="*/ 27 w 34"/>
              <a:gd name="T53" fmla="*/ 65 h 77"/>
              <a:gd name="T54" fmla="*/ 27 w 34"/>
              <a:gd name="T55" fmla="*/ 6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77">
                <a:moveTo>
                  <a:pt x="27" y="65"/>
                </a:moveTo>
                <a:lnTo>
                  <a:pt x="27" y="65"/>
                </a:lnTo>
                <a:lnTo>
                  <a:pt x="30" y="72"/>
                </a:lnTo>
                <a:lnTo>
                  <a:pt x="30" y="77"/>
                </a:lnTo>
                <a:lnTo>
                  <a:pt x="34" y="77"/>
                </a:lnTo>
                <a:lnTo>
                  <a:pt x="34" y="65"/>
                </a:lnTo>
                <a:lnTo>
                  <a:pt x="34" y="56"/>
                </a:lnTo>
                <a:lnTo>
                  <a:pt x="34" y="35"/>
                </a:lnTo>
                <a:lnTo>
                  <a:pt x="34" y="7"/>
                </a:lnTo>
                <a:lnTo>
                  <a:pt x="34" y="7"/>
                </a:lnTo>
                <a:lnTo>
                  <a:pt x="34" y="0"/>
                </a:lnTo>
                <a:lnTo>
                  <a:pt x="34" y="0"/>
                </a:lnTo>
                <a:lnTo>
                  <a:pt x="27" y="11"/>
                </a:lnTo>
                <a:lnTo>
                  <a:pt x="21" y="18"/>
                </a:lnTo>
                <a:lnTo>
                  <a:pt x="11" y="23"/>
                </a:lnTo>
                <a:lnTo>
                  <a:pt x="0" y="28"/>
                </a:lnTo>
                <a:lnTo>
                  <a:pt x="0" y="28"/>
                </a:lnTo>
                <a:lnTo>
                  <a:pt x="0" y="35"/>
                </a:lnTo>
                <a:lnTo>
                  <a:pt x="0" y="35"/>
                </a:lnTo>
                <a:lnTo>
                  <a:pt x="0" y="39"/>
                </a:lnTo>
                <a:lnTo>
                  <a:pt x="4" y="44"/>
                </a:lnTo>
                <a:lnTo>
                  <a:pt x="9" y="44"/>
                </a:lnTo>
                <a:lnTo>
                  <a:pt x="9" y="44"/>
                </a:lnTo>
                <a:lnTo>
                  <a:pt x="9" y="44"/>
                </a:lnTo>
                <a:lnTo>
                  <a:pt x="18" y="58"/>
                </a:lnTo>
                <a:lnTo>
                  <a:pt x="21" y="63"/>
                </a:lnTo>
                <a:lnTo>
                  <a:pt x="27" y="65"/>
                </a:lnTo>
                <a:lnTo>
                  <a:pt x="27" y="65"/>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7"/>
          <p:cNvSpPr>
            <a:spLocks/>
          </p:cNvSpPr>
          <p:nvPr/>
        </p:nvSpPr>
        <p:spPr bwMode="auto">
          <a:xfrm>
            <a:off x="11064875" y="4256088"/>
            <a:ext cx="1127125" cy="1308100"/>
          </a:xfrm>
          <a:custGeom>
            <a:avLst/>
            <a:gdLst>
              <a:gd name="T0" fmla="*/ 680 w 710"/>
              <a:gd name="T1" fmla="*/ 242 h 824"/>
              <a:gd name="T2" fmla="*/ 680 w 710"/>
              <a:gd name="T3" fmla="*/ 230 h 824"/>
              <a:gd name="T4" fmla="*/ 673 w 710"/>
              <a:gd name="T5" fmla="*/ 191 h 824"/>
              <a:gd name="T6" fmla="*/ 668 w 710"/>
              <a:gd name="T7" fmla="*/ 177 h 824"/>
              <a:gd name="T8" fmla="*/ 608 w 710"/>
              <a:gd name="T9" fmla="*/ 170 h 824"/>
              <a:gd name="T10" fmla="*/ 552 w 710"/>
              <a:gd name="T11" fmla="*/ 158 h 824"/>
              <a:gd name="T12" fmla="*/ 500 w 710"/>
              <a:gd name="T13" fmla="*/ 137 h 824"/>
              <a:gd name="T14" fmla="*/ 454 w 710"/>
              <a:gd name="T15" fmla="*/ 112 h 824"/>
              <a:gd name="T16" fmla="*/ 377 w 710"/>
              <a:gd name="T17" fmla="*/ 53 h 824"/>
              <a:gd name="T18" fmla="*/ 323 w 710"/>
              <a:gd name="T19" fmla="*/ 0 h 824"/>
              <a:gd name="T20" fmla="*/ 307 w 710"/>
              <a:gd name="T21" fmla="*/ 14 h 824"/>
              <a:gd name="T22" fmla="*/ 265 w 710"/>
              <a:gd name="T23" fmla="*/ 42 h 824"/>
              <a:gd name="T24" fmla="*/ 237 w 710"/>
              <a:gd name="T25" fmla="*/ 56 h 824"/>
              <a:gd name="T26" fmla="*/ 219 w 710"/>
              <a:gd name="T27" fmla="*/ 65 h 824"/>
              <a:gd name="T28" fmla="*/ 214 w 710"/>
              <a:gd name="T29" fmla="*/ 65 h 824"/>
              <a:gd name="T30" fmla="*/ 209 w 710"/>
              <a:gd name="T31" fmla="*/ 72 h 824"/>
              <a:gd name="T32" fmla="*/ 205 w 710"/>
              <a:gd name="T33" fmla="*/ 72 h 824"/>
              <a:gd name="T34" fmla="*/ 181 w 710"/>
              <a:gd name="T35" fmla="*/ 86 h 824"/>
              <a:gd name="T36" fmla="*/ 174 w 710"/>
              <a:gd name="T37" fmla="*/ 91 h 824"/>
              <a:gd name="T38" fmla="*/ 135 w 710"/>
              <a:gd name="T39" fmla="*/ 135 h 824"/>
              <a:gd name="T40" fmla="*/ 74 w 710"/>
              <a:gd name="T41" fmla="*/ 219 h 824"/>
              <a:gd name="T42" fmla="*/ 32 w 710"/>
              <a:gd name="T43" fmla="*/ 303 h 824"/>
              <a:gd name="T44" fmla="*/ 18 w 710"/>
              <a:gd name="T45" fmla="*/ 347 h 824"/>
              <a:gd name="T46" fmla="*/ 11 w 710"/>
              <a:gd name="T47" fmla="*/ 314 h 824"/>
              <a:gd name="T48" fmla="*/ 11 w 710"/>
              <a:gd name="T49" fmla="*/ 235 h 824"/>
              <a:gd name="T50" fmla="*/ 2 w 710"/>
              <a:gd name="T51" fmla="*/ 247 h 824"/>
              <a:gd name="T52" fmla="*/ 0 w 710"/>
              <a:gd name="T53" fmla="*/ 314 h 824"/>
              <a:gd name="T54" fmla="*/ 0 w 710"/>
              <a:gd name="T55" fmla="*/ 354 h 824"/>
              <a:gd name="T56" fmla="*/ 0 w 710"/>
              <a:gd name="T57" fmla="*/ 386 h 824"/>
              <a:gd name="T58" fmla="*/ 0 w 710"/>
              <a:gd name="T59" fmla="*/ 463 h 824"/>
              <a:gd name="T60" fmla="*/ 2 w 710"/>
              <a:gd name="T61" fmla="*/ 472 h 824"/>
              <a:gd name="T62" fmla="*/ 14 w 710"/>
              <a:gd name="T63" fmla="*/ 486 h 824"/>
              <a:gd name="T64" fmla="*/ 23 w 710"/>
              <a:gd name="T65" fmla="*/ 489 h 824"/>
              <a:gd name="T66" fmla="*/ 49 w 710"/>
              <a:gd name="T67" fmla="*/ 477 h 824"/>
              <a:gd name="T68" fmla="*/ 58 w 710"/>
              <a:gd name="T69" fmla="*/ 498 h 824"/>
              <a:gd name="T70" fmla="*/ 77 w 710"/>
              <a:gd name="T71" fmla="*/ 563 h 824"/>
              <a:gd name="T72" fmla="*/ 102 w 710"/>
              <a:gd name="T73" fmla="*/ 624 h 824"/>
              <a:gd name="T74" fmla="*/ 132 w 710"/>
              <a:gd name="T75" fmla="*/ 677 h 824"/>
              <a:gd name="T76" fmla="*/ 167 w 710"/>
              <a:gd name="T77" fmla="*/ 724 h 824"/>
              <a:gd name="T78" fmla="*/ 207 w 710"/>
              <a:gd name="T79" fmla="*/ 761 h 824"/>
              <a:gd name="T80" fmla="*/ 249 w 710"/>
              <a:gd name="T81" fmla="*/ 791 h 824"/>
              <a:gd name="T82" fmla="*/ 295 w 710"/>
              <a:gd name="T83" fmla="*/ 812 h 824"/>
              <a:gd name="T84" fmla="*/ 344 w 710"/>
              <a:gd name="T85" fmla="*/ 824 h 824"/>
              <a:gd name="T86" fmla="*/ 398 w 710"/>
              <a:gd name="T87" fmla="*/ 824 h 824"/>
              <a:gd name="T88" fmla="*/ 424 w 710"/>
              <a:gd name="T89" fmla="*/ 819 h 824"/>
              <a:gd name="T90" fmla="*/ 470 w 710"/>
              <a:gd name="T91" fmla="*/ 801 h 824"/>
              <a:gd name="T92" fmla="*/ 491 w 710"/>
              <a:gd name="T93" fmla="*/ 789 h 824"/>
              <a:gd name="T94" fmla="*/ 498 w 710"/>
              <a:gd name="T95" fmla="*/ 787 h 824"/>
              <a:gd name="T96" fmla="*/ 505 w 710"/>
              <a:gd name="T97" fmla="*/ 782 h 824"/>
              <a:gd name="T98" fmla="*/ 512 w 710"/>
              <a:gd name="T99" fmla="*/ 780 h 824"/>
              <a:gd name="T100" fmla="*/ 519 w 710"/>
              <a:gd name="T101" fmla="*/ 771 h 824"/>
              <a:gd name="T102" fmla="*/ 526 w 710"/>
              <a:gd name="T103" fmla="*/ 771 h 824"/>
              <a:gd name="T104" fmla="*/ 580 w 710"/>
              <a:gd name="T105" fmla="*/ 722 h 824"/>
              <a:gd name="T106" fmla="*/ 622 w 710"/>
              <a:gd name="T107" fmla="*/ 661 h 824"/>
              <a:gd name="T108" fmla="*/ 654 w 710"/>
              <a:gd name="T109" fmla="*/ 587 h 824"/>
              <a:gd name="T110" fmla="*/ 680 w 710"/>
              <a:gd name="T111" fmla="*/ 498 h 824"/>
              <a:gd name="T112" fmla="*/ 701 w 710"/>
              <a:gd name="T113" fmla="*/ 489 h 824"/>
              <a:gd name="T114" fmla="*/ 710 w 710"/>
              <a:gd name="T115" fmla="*/ 235 h 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10" h="824">
                <a:moveTo>
                  <a:pt x="701" y="235"/>
                </a:moveTo>
                <a:lnTo>
                  <a:pt x="680" y="242"/>
                </a:lnTo>
                <a:lnTo>
                  <a:pt x="680" y="230"/>
                </a:lnTo>
                <a:lnTo>
                  <a:pt x="680" y="230"/>
                </a:lnTo>
                <a:lnTo>
                  <a:pt x="677" y="205"/>
                </a:lnTo>
                <a:lnTo>
                  <a:pt x="673" y="191"/>
                </a:lnTo>
                <a:lnTo>
                  <a:pt x="668" y="177"/>
                </a:lnTo>
                <a:lnTo>
                  <a:pt x="668" y="177"/>
                </a:lnTo>
                <a:lnTo>
                  <a:pt x="638" y="174"/>
                </a:lnTo>
                <a:lnTo>
                  <a:pt x="608" y="170"/>
                </a:lnTo>
                <a:lnTo>
                  <a:pt x="577" y="165"/>
                </a:lnTo>
                <a:lnTo>
                  <a:pt x="552" y="158"/>
                </a:lnTo>
                <a:lnTo>
                  <a:pt x="524" y="149"/>
                </a:lnTo>
                <a:lnTo>
                  <a:pt x="500" y="137"/>
                </a:lnTo>
                <a:lnTo>
                  <a:pt x="475" y="126"/>
                </a:lnTo>
                <a:lnTo>
                  <a:pt x="454" y="112"/>
                </a:lnTo>
                <a:lnTo>
                  <a:pt x="412" y="84"/>
                </a:lnTo>
                <a:lnTo>
                  <a:pt x="377" y="53"/>
                </a:lnTo>
                <a:lnTo>
                  <a:pt x="347" y="25"/>
                </a:lnTo>
                <a:lnTo>
                  <a:pt x="323" y="0"/>
                </a:lnTo>
                <a:lnTo>
                  <a:pt x="323" y="0"/>
                </a:lnTo>
                <a:lnTo>
                  <a:pt x="307" y="14"/>
                </a:lnTo>
                <a:lnTo>
                  <a:pt x="289" y="28"/>
                </a:lnTo>
                <a:lnTo>
                  <a:pt x="265" y="42"/>
                </a:lnTo>
                <a:lnTo>
                  <a:pt x="237" y="56"/>
                </a:lnTo>
                <a:lnTo>
                  <a:pt x="237" y="56"/>
                </a:lnTo>
                <a:lnTo>
                  <a:pt x="228" y="58"/>
                </a:lnTo>
                <a:lnTo>
                  <a:pt x="219" y="65"/>
                </a:lnTo>
                <a:lnTo>
                  <a:pt x="219" y="65"/>
                </a:lnTo>
                <a:lnTo>
                  <a:pt x="214" y="65"/>
                </a:lnTo>
                <a:lnTo>
                  <a:pt x="212" y="70"/>
                </a:lnTo>
                <a:lnTo>
                  <a:pt x="209" y="72"/>
                </a:lnTo>
                <a:lnTo>
                  <a:pt x="205" y="72"/>
                </a:lnTo>
                <a:lnTo>
                  <a:pt x="205" y="72"/>
                </a:lnTo>
                <a:lnTo>
                  <a:pt x="191" y="81"/>
                </a:lnTo>
                <a:lnTo>
                  <a:pt x="181" y="86"/>
                </a:lnTo>
                <a:lnTo>
                  <a:pt x="174" y="91"/>
                </a:lnTo>
                <a:lnTo>
                  <a:pt x="174" y="91"/>
                </a:lnTo>
                <a:lnTo>
                  <a:pt x="153" y="112"/>
                </a:lnTo>
                <a:lnTo>
                  <a:pt x="135" y="135"/>
                </a:lnTo>
                <a:lnTo>
                  <a:pt x="100" y="181"/>
                </a:lnTo>
                <a:lnTo>
                  <a:pt x="74" y="219"/>
                </a:lnTo>
                <a:lnTo>
                  <a:pt x="65" y="235"/>
                </a:lnTo>
                <a:lnTo>
                  <a:pt x="32" y="303"/>
                </a:lnTo>
                <a:lnTo>
                  <a:pt x="18" y="330"/>
                </a:lnTo>
                <a:lnTo>
                  <a:pt x="18" y="347"/>
                </a:lnTo>
                <a:lnTo>
                  <a:pt x="18" y="335"/>
                </a:lnTo>
                <a:lnTo>
                  <a:pt x="11" y="314"/>
                </a:lnTo>
                <a:lnTo>
                  <a:pt x="11" y="235"/>
                </a:lnTo>
                <a:lnTo>
                  <a:pt x="11" y="235"/>
                </a:lnTo>
                <a:lnTo>
                  <a:pt x="4" y="240"/>
                </a:lnTo>
                <a:lnTo>
                  <a:pt x="2" y="247"/>
                </a:lnTo>
                <a:lnTo>
                  <a:pt x="0" y="258"/>
                </a:lnTo>
                <a:lnTo>
                  <a:pt x="0" y="314"/>
                </a:lnTo>
                <a:lnTo>
                  <a:pt x="0" y="335"/>
                </a:lnTo>
                <a:lnTo>
                  <a:pt x="0" y="354"/>
                </a:lnTo>
                <a:lnTo>
                  <a:pt x="0" y="368"/>
                </a:lnTo>
                <a:lnTo>
                  <a:pt x="0" y="386"/>
                </a:lnTo>
                <a:lnTo>
                  <a:pt x="0" y="407"/>
                </a:lnTo>
                <a:lnTo>
                  <a:pt x="0" y="463"/>
                </a:lnTo>
                <a:lnTo>
                  <a:pt x="0" y="463"/>
                </a:lnTo>
                <a:lnTo>
                  <a:pt x="2" y="472"/>
                </a:lnTo>
                <a:lnTo>
                  <a:pt x="7" y="482"/>
                </a:lnTo>
                <a:lnTo>
                  <a:pt x="14" y="486"/>
                </a:lnTo>
                <a:lnTo>
                  <a:pt x="23" y="489"/>
                </a:lnTo>
                <a:lnTo>
                  <a:pt x="23" y="489"/>
                </a:lnTo>
                <a:lnTo>
                  <a:pt x="32" y="489"/>
                </a:lnTo>
                <a:lnTo>
                  <a:pt x="49" y="477"/>
                </a:lnTo>
                <a:lnTo>
                  <a:pt x="58" y="498"/>
                </a:lnTo>
                <a:lnTo>
                  <a:pt x="58" y="498"/>
                </a:lnTo>
                <a:lnTo>
                  <a:pt x="65" y="531"/>
                </a:lnTo>
                <a:lnTo>
                  <a:pt x="77" y="563"/>
                </a:lnTo>
                <a:lnTo>
                  <a:pt x="88" y="594"/>
                </a:lnTo>
                <a:lnTo>
                  <a:pt x="102" y="624"/>
                </a:lnTo>
                <a:lnTo>
                  <a:pt x="116" y="652"/>
                </a:lnTo>
                <a:lnTo>
                  <a:pt x="132" y="677"/>
                </a:lnTo>
                <a:lnTo>
                  <a:pt x="149" y="701"/>
                </a:lnTo>
                <a:lnTo>
                  <a:pt x="167" y="724"/>
                </a:lnTo>
                <a:lnTo>
                  <a:pt x="186" y="743"/>
                </a:lnTo>
                <a:lnTo>
                  <a:pt x="207" y="761"/>
                </a:lnTo>
                <a:lnTo>
                  <a:pt x="228" y="777"/>
                </a:lnTo>
                <a:lnTo>
                  <a:pt x="249" y="791"/>
                </a:lnTo>
                <a:lnTo>
                  <a:pt x="272" y="803"/>
                </a:lnTo>
                <a:lnTo>
                  <a:pt x="295" y="812"/>
                </a:lnTo>
                <a:lnTo>
                  <a:pt x="321" y="819"/>
                </a:lnTo>
                <a:lnTo>
                  <a:pt x="344" y="824"/>
                </a:lnTo>
                <a:lnTo>
                  <a:pt x="344" y="824"/>
                </a:lnTo>
                <a:lnTo>
                  <a:pt x="398" y="824"/>
                </a:lnTo>
                <a:lnTo>
                  <a:pt x="398" y="824"/>
                </a:lnTo>
                <a:lnTo>
                  <a:pt x="424" y="819"/>
                </a:lnTo>
                <a:lnTo>
                  <a:pt x="447" y="810"/>
                </a:lnTo>
                <a:lnTo>
                  <a:pt x="470" y="801"/>
                </a:lnTo>
                <a:lnTo>
                  <a:pt x="491" y="789"/>
                </a:lnTo>
                <a:lnTo>
                  <a:pt x="491" y="789"/>
                </a:lnTo>
                <a:lnTo>
                  <a:pt x="496" y="789"/>
                </a:lnTo>
                <a:lnTo>
                  <a:pt x="498" y="787"/>
                </a:lnTo>
                <a:lnTo>
                  <a:pt x="500" y="784"/>
                </a:lnTo>
                <a:lnTo>
                  <a:pt x="505" y="782"/>
                </a:lnTo>
                <a:lnTo>
                  <a:pt x="505" y="782"/>
                </a:lnTo>
                <a:lnTo>
                  <a:pt x="512" y="780"/>
                </a:lnTo>
                <a:lnTo>
                  <a:pt x="517" y="775"/>
                </a:lnTo>
                <a:lnTo>
                  <a:pt x="519" y="771"/>
                </a:lnTo>
                <a:lnTo>
                  <a:pt x="526" y="771"/>
                </a:lnTo>
                <a:lnTo>
                  <a:pt x="526" y="771"/>
                </a:lnTo>
                <a:lnTo>
                  <a:pt x="554" y="747"/>
                </a:lnTo>
                <a:lnTo>
                  <a:pt x="580" y="722"/>
                </a:lnTo>
                <a:lnTo>
                  <a:pt x="601" y="694"/>
                </a:lnTo>
                <a:lnTo>
                  <a:pt x="622" y="661"/>
                </a:lnTo>
                <a:lnTo>
                  <a:pt x="638" y="626"/>
                </a:lnTo>
                <a:lnTo>
                  <a:pt x="654" y="587"/>
                </a:lnTo>
                <a:lnTo>
                  <a:pt x="668" y="545"/>
                </a:lnTo>
                <a:lnTo>
                  <a:pt x="680" y="498"/>
                </a:lnTo>
                <a:lnTo>
                  <a:pt x="680" y="477"/>
                </a:lnTo>
                <a:lnTo>
                  <a:pt x="701" y="489"/>
                </a:lnTo>
                <a:lnTo>
                  <a:pt x="710" y="489"/>
                </a:lnTo>
                <a:lnTo>
                  <a:pt x="710" y="235"/>
                </a:lnTo>
                <a:lnTo>
                  <a:pt x="701" y="235"/>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8"/>
          <p:cNvSpPr>
            <a:spLocks/>
          </p:cNvSpPr>
          <p:nvPr/>
        </p:nvSpPr>
        <p:spPr bwMode="auto">
          <a:xfrm>
            <a:off x="6657975" y="2895600"/>
            <a:ext cx="33338" cy="55563"/>
          </a:xfrm>
          <a:custGeom>
            <a:avLst/>
            <a:gdLst>
              <a:gd name="T0" fmla="*/ 12 w 21"/>
              <a:gd name="T1" fmla="*/ 9 h 35"/>
              <a:gd name="T2" fmla="*/ 12 w 21"/>
              <a:gd name="T3" fmla="*/ 0 h 35"/>
              <a:gd name="T4" fmla="*/ 12 w 21"/>
              <a:gd name="T5" fmla="*/ 0 h 35"/>
              <a:gd name="T6" fmla="*/ 12 w 21"/>
              <a:gd name="T7" fmla="*/ 7 h 35"/>
              <a:gd name="T8" fmla="*/ 9 w 21"/>
              <a:gd name="T9" fmla="*/ 9 h 35"/>
              <a:gd name="T10" fmla="*/ 0 w 21"/>
              <a:gd name="T11" fmla="*/ 21 h 35"/>
              <a:gd name="T12" fmla="*/ 0 w 21"/>
              <a:gd name="T13" fmla="*/ 21 h 35"/>
              <a:gd name="T14" fmla="*/ 9 w 21"/>
              <a:gd name="T15" fmla="*/ 21 h 35"/>
              <a:gd name="T16" fmla="*/ 12 w 21"/>
              <a:gd name="T17" fmla="*/ 23 h 35"/>
              <a:gd name="T18" fmla="*/ 12 w 21"/>
              <a:gd name="T19" fmla="*/ 26 h 35"/>
              <a:gd name="T20" fmla="*/ 12 w 21"/>
              <a:gd name="T21" fmla="*/ 26 h 35"/>
              <a:gd name="T22" fmla="*/ 12 w 21"/>
              <a:gd name="T23" fmla="*/ 30 h 35"/>
              <a:gd name="T24" fmla="*/ 14 w 21"/>
              <a:gd name="T25" fmla="*/ 35 h 35"/>
              <a:gd name="T26" fmla="*/ 21 w 21"/>
              <a:gd name="T27" fmla="*/ 35 h 35"/>
              <a:gd name="T28" fmla="*/ 12 w 21"/>
              <a:gd name="T29"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35">
                <a:moveTo>
                  <a:pt x="12" y="9"/>
                </a:moveTo>
                <a:lnTo>
                  <a:pt x="12" y="0"/>
                </a:lnTo>
                <a:lnTo>
                  <a:pt x="12" y="0"/>
                </a:lnTo>
                <a:lnTo>
                  <a:pt x="12" y="7"/>
                </a:lnTo>
                <a:lnTo>
                  <a:pt x="9" y="9"/>
                </a:lnTo>
                <a:lnTo>
                  <a:pt x="0" y="21"/>
                </a:lnTo>
                <a:lnTo>
                  <a:pt x="0" y="21"/>
                </a:lnTo>
                <a:lnTo>
                  <a:pt x="9" y="21"/>
                </a:lnTo>
                <a:lnTo>
                  <a:pt x="12" y="23"/>
                </a:lnTo>
                <a:lnTo>
                  <a:pt x="12" y="26"/>
                </a:lnTo>
                <a:lnTo>
                  <a:pt x="12" y="26"/>
                </a:lnTo>
                <a:lnTo>
                  <a:pt x="12" y="30"/>
                </a:lnTo>
                <a:lnTo>
                  <a:pt x="14" y="35"/>
                </a:lnTo>
                <a:lnTo>
                  <a:pt x="21" y="35"/>
                </a:lnTo>
                <a:lnTo>
                  <a:pt x="12" y="9"/>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0"/>
          <p:cNvSpPr>
            <a:spLocks/>
          </p:cNvSpPr>
          <p:nvPr/>
        </p:nvSpPr>
        <p:spPr bwMode="auto">
          <a:xfrm>
            <a:off x="5389563" y="3405188"/>
            <a:ext cx="130175" cy="52388"/>
          </a:xfrm>
          <a:custGeom>
            <a:avLst/>
            <a:gdLst>
              <a:gd name="T0" fmla="*/ 82 w 82"/>
              <a:gd name="T1" fmla="*/ 28 h 33"/>
              <a:gd name="T2" fmla="*/ 82 w 82"/>
              <a:gd name="T3" fmla="*/ 0 h 33"/>
              <a:gd name="T4" fmla="*/ 82 w 82"/>
              <a:gd name="T5" fmla="*/ 0 h 33"/>
              <a:gd name="T6" fmla="*/ 72 w 82"/>
              <a:gd name="T7" fmla="*/ 3 h 33"/>
              <a:gd name="T8" fmla="*/ 63 w 82"/>
              <a:gd name="T9" fmla="*/ 5 h 33"/>
              <a:gd name="T10" fmla="*/ 44 w 82"/>
              <a:gd name="T11" fmla="*/ 12 h 33"/>
              <a:gd name="T12" fmla="*/ 24 w 82"/>
              <a:gd name="T13" fmla="*/ 24 h 33"/>
              <a:gd name="T14" fmla="*/ 0 w 82"/>
              <a:gd name="T15" fmla="*/ 33 h 33"/>
              <a:gd name="T16" fmla="*/ 0 w 82"/>
              <a:gd name="T17" fmla="*/ 33 h 33"/>
              <a:gd name="T18" fmla="*/ 49 w 82"/>
              <a:gd name="T19" fmla="*/ 28 h 33"/>
              <a:gd name="T20" fmla="*/ 75 w 82"/>
              <a:gd name="T21" fmla="*/ 28 h 33"/>
              <a:gd name="T22" fmla="*/ 82 w 82"/>
              <a:gd name="T23" fmla="*/ 28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2" h="33">
                <a:moveTo>
                  <a:pt x="82" y="28"/>
                </a:moveTo>
                <a:lnTo>
                  <a:pt x="82" y="0"/>
                </a:lnTo>
                <a:lnTo>
                  <a:pt x="82" y="0"/>
                </a:lnTo>
                <a:lnTo>
                  <a:pt x="72" y="3"/>
                </a:lnTo>
                <a:lnTo>
                  <a:pt x="63" y="5"/>
                </a:lnTo>
                <a:lnTo>
                  <a:pt x="44" y="12"/>
                </a:lnTo>
                <a:lnTo>
                  <a:pt x="24" y="24"/>
                </a:lnTo>
                <a:lnTo>
                  <a:pt x="0" y="33"/>
                </a:lnTo>
                <a:lnTo>
                  <a:pt x="0" y="33"/>
                </a:lnTo>
                <a:lnTo>
                  <a:pt x="49" y="28"/>
                </a:lnTo>
                <a:lnTo>
                  <a:pt x="75" y="28"/>
                </a:lnTo>
                <a:lnTo>
                  <a:pt x="82" y="2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2"/>
          <p:cNvSpPr>
            <a:spLocks/>
          </p:cNvSpPr>
          <p:nvPr/>
        </p:nvSpPr>
        <p:spPr bwMode="auto">
          <a:xfrm>
            <a:off x="317500" y="4806950"/>
            <a:ext cx="1165225" cy="1296988"/>
          </a:xfrm>
          <a:custGeom>
            <a:avLst/>
            <a:gdLst>
              <a:gd name="T0" fmla="*/ 391 w 734"/>
              <a:gd name="T1" fmla="*/ 817 h 817"/>
              <a:gd name="T2" fmla="*/ 447 w 734"/>
              <a:gd name="T3" fmla="*/ 803 h 817"/>
              <a:gd name="T4" fmla="*/ 501 w 734"/>
              <a:gd name="T5" fmla="*/ 777 h 817"/>
              <a:gd name="T6" fmla="*/ 582 w 734"/>
              <a:gd name="T7" fmla="*/ 705 h 817"/>
              <a:gd name="T8" fmla="*/ 636 w 734"/>
              <a:gd name="T9" fmla="*/ 626 h 817"/>
              <a:gd name="T10" fmla="*/ 643 w 734"/>
              <a:gd name="T11" fmla="*/ 605 h 817"/>
              <a:gd name="T12" fmla="*/ 652 w 734"/>
              <a:gd name="T13" fmla="*/ 593 h 817"/>
              <a:gd name="T14" fmla="*/ 669 w 734"/>
              <a:gd name="T15" fmla="*/ 540 h 817"/>
              <a:gd name="T16" fmla="*/ 673 w 734"/>
              <a:gd name="T17" fmla="*/ 505 h 817"/>
              <a:gd name="T18" fmla="*/ 683 w 734"/>
              <a:gd name="T19" fmla="*/ 477 h 817"/>
              <a:gd name="T20" fmla="*/ 704 w 734"/>
              <a:gd name="T21" fmla="*/ 477 h 817"/>
              <a:gd name="T22" fmla="*/ 713 w 734"/>
              <a:gd name="T23" fmla="*/ 493 h 817"/>
              <a:gd name="T24" fmla="*/ 724 w 734"/>
              <a:gd name="T25" fmla="*/ 484 h 817"/>
              <a:gd name="T26" fmla="*/ 734 w 734"/>
              <a:gd name="T27" fmla="*/ 454 h 817"/>
              <a:gd name="T28" fmla="*/ 734 w 734"/>
              <a:gd name="T29" fmla="*/ 284 h 817"/>
              <a:gd name="T30" fmla="*/ 734 w 734"/>
              <a:gd name="T31" fmla="*/ 249 h 817"/>
              <a:gd name="T32" fmla="*/ 734 w 734"/>
              <a:gd name="T33" fmla="*/ 242 h 817"/>
              <a:gd name="T34" fmla="*/ 724 w 734"/>
              <a:gd name="T35" fmla="*/ 228 h 817"/>
              <a:gd name="T36" fmla="*/ 713 w 734"/>
              <a:gd name="T37" fmla="*/ 228 h 817"/>
              <a:gd name="T38" fmla="*/ 683 w 734"/>
              <a:gd name="T39" fmla="*/ 230 h 817"/>
              <a:gd name="T40" fmla="*/ 683 w 734"/>
              <a:gd name="T41" fmla="*/ 209 h 817"/>
              <a:gd name="T42" fmla="*/ 673 w 734"/>
              <a:gd name="T43" fmla="*/ 184 h 817"/>
              <a:gd name="T44" fmla="*/ 664 w 734"/>
              <a:gd name="T45" fmla="*/ 177 h 817"/>
              <a:gd name="T46" fmla="*/ 652 w 734"/>
              <a:gd name="T47" fmla="*/ 170 h 817"/>
              <a:gd name="T48" fmla="*/ 627 w 734"/>
              <a:gd name="T49" fmla="*/ 167 h 817"/>
              <a:gd name="T50" fmla="*/ 627 w 734"/>
              <a:gd name="T51" fmla="*/ 167 h 817"/>
              <a:gd name="T52" fmla="*/ 578 w 734"/>
              <a:gd name="T53" fmla="*/ 163 h 817"/>
              <a:gd name="T54" fmla="*/ 550 w 734"/>
              <a:gd name="T55" fmla="*/ 156 h 817"/>
              <a:gd name="T56" fmla="*/ 524 w 734"/>
              <a:gd name="T57" fmla="*/ 142 h 817"/>
              <a:gd name="T58" fmla="*/ 443 w 734"/>
              <a:gd name="T59" fmla="*/ 105 h 817"/>
              <a:gd name="T60" fmla="*/ 384 w 734"/>
              <a:gd name="T61" fmla="*/ 60 h 817"/>
              <a:gd name="T62" fmla="*/ 371 w 734"/>
              <a:gd name="T63" fmla="*/ 46 h 817"/>
              <a:gd name="T64" fmla="*/ 352 w 734"/>
              <a:gd name="T65" fmla="*/ 37 h 817"/>
              <a:gd name="T66" fmla="*/ 319 w 734"/>
              <a:gd name="T67" fmla="*/ 0 h 817"/>
              <a:gd name="T68" fmla="*/ 301 w 734"/>
              <a:gd name="T69" fmla="*/ 16 h 817"/>
              <a:gd name="T70" fmla="*/ 282 w 734"/>
              <a:gd name="T71" fmla="*/ 28 h 817"/>
              <a:gd name="T72" fmla="*/ 256 w 734"/>
              <a:gd name="T73" fmla="*/ 39 h 817"/>
              <a:gd name="T74" fmla="*/ 233 w 734"/>
              <a:gd name="T75" fmla="*/ 46 h 817"/>
              <a:gd name="T76" fmla="*/ 203 w 734"/>
              <a:gd name="T77" fmla="*/ 63 h 817"/>
              <a:gd name="T78" fmla="*/ 128 w 734"/>
              <a:gd name="T79" fmla="*/ 142 h 817"/>
              <a:gd name="T80" fmla="*/ 119 w 734"/>
              <a:gd name="T81" fmla="*/ 151 h 817"/>
              <a:gd name="T82" fmla="*/ 119 w 734"/>
              <a:gd name="T83" fmla="*/ 160 h 817"/>
              <a:gd name="T84" fmla="*/ 112 w 734"/>
              <a:gd name="T85" fmla="*/ 167 h 817"/>
              <a:gd name="T86" fmla="*/ 98 w 734"/>
              <a:gd name="T87" fmla="*/ 181 h 817"/>
              <a:gd name="T88" fmla="*/ 86 w 734"/>
              <a:gd name="T89" fmla="*/ 202 h 817"/>
              <a:gd name="T90" fmla="*/ 77 w 734"/>
              <a:gd name="T91" fmla="*/ 214 h 817"/>
              <a:gd name="T92" fmla="*/ 75 w 734"/>
              <a:gd name="T93" fmla="*/ 228 h 817"/>
              <a:gd name="T94" fmla="*/ 14 w 734"/>
              <a:gd name="T95" fmla="*/ 335 h 817"/>
              <a:gd name="T96" fmla="*/ 14 w 734"/>
              <a:gd name="T97" fmla="*/ 228 h 817"/>
              <a:gd name="T98" fmla="*/ 3 w 734"/>
              <a:gd name="T99" fmla="*/ 235 h 817"/>
              <a:gd name="T100" fmla="*/ 0 w 734"/>
              <a:gd name="T101" fmla="*/ 454 h 817"/>
              <a:gd name="T102" fmla="*/ 7 w 734"/>
              <a:gd name="T103" fmla="*/ 479 h 817"/>
              <a:gd name="T104" fmla="*/ 24 w 734"/>
              <a:gd name="T105" fmla="*/ 493 h 817"/>
              <a:gd name="T106" fmla="*/ 58 w 734"/>
              <a:gd name="T107" fmla="*/ 496 h 817"/>
              <a:gd name="T108" fmla="*/ 86 w 734"/>
              <a:gd name="T109" fmla="*/ 586 h 817"/>
              <a:gd name="T110" fmla="*/ 147 w 734"/>
              <a:gd name="T111" fmla="*/ 698 h 817"/>
              <a:gd name="T112" fmla="*/ 228 w 734"/>
              <a:gd name="T113" fmla="*/ 773 h 817"/>
              <a:gd name="T114" fmla="*/ 233 w 734"/>
              <a:gd name="T115" fmla="*/ 780 h 817"/>
              <a:gd name="T116" fmla="*/ 242 w 734"/>
              <a:gd name="T117" fmla="*/ 787 h 817"/>
              <a:gd name="T118" fmla="*/ 261 w 734"/>
              <a:gd name="T119" fmla="*/ 791 h 817"/>
              <a:gd name="T120" fmla="*/ 315 w 734"/>
              <a:gd name="T121" fmla="*/ 810 h 817"/>
              <a:gd name="T122" fmla="*/ 371 w 734"/>
              <a:gd name="T123" fmla="*/ 817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4" h="817">
                <a:moveTo>
                  <a:pt x="371" y="817"/>
                </a:moveTo>
                <a:lnTo>
                  <a:pt x="371" y="817"/>
                </a:lnTo>
                <a:lnTo>
                  <a:pt x="391" y="817"/>
                </a:lnTo>
                <a:lnTo>
                  <a:pt x="410" y="815"/>
                </a:lnTo>
                <a:lnTo>
                  <a:pt x="429" y="810"/>
                </a:lnTo>
                <a:lnTo>
                  <a:pt x="447" y="803"/>
                </a:lnTo>
                <a:lnTo>
                  <a:pt x="466" y="796"/>
                </a:lnTo>
                <a:lnTo>
                  <a:pt x="482" y="787"/>
                </a:lnTo>
                <a:lnTo>
                  <a:pt x="501" y="777"/>
                </a:lnTo>
                <a:lnTo>
                  <a:pt x="517" y="766"/>
                </a:lnTo>
                <a:lnTo>
                  <a:pt x="552" y="738"/>
                </a:lnTo>
                <a:lnTo>
                  <a:pt x="582" y="705"/>
                </a:lnTo>
                <a:lnTo>
                  <a:pt x="610" y="668"/>
                </a:lnTo>
                <a:lnTo>
                  <a:pt x="636" y="626"/>
                </a:lnTo>
                <a:lnTo>
                  <a:pt x="636" y="626"/>
                </a:lnTo>
                <a:lnTo>
                  <a:pt x="641" y="619"/>
                </a:lnTo>
                <a:lnTo>
                  <a:pt x="643" y="612"/>
                </a:lnTo>
                <a:lnTo>
                  <a:pt x="643" y="605"/>
                </a:lnTo>
                <a:lnTo>
                  <a:pt x="643" y="605"/>
                </a:lnTo>
                <a:lnTo>
                  <a:pt x="650" y="600"/>
                </a:lnTo>
                <a:lnTo>
                  <a:pt x="652" y="593"/>
                </a:lnTo>
                <a:lnTo>
                  <a:pt x="655" y="582"/>
                </a:lnTo>
                <a:lnTo>
                  <a:pt x="655" y="582"/>
                </a:lnTo>
                <a:lnTo>
                  <a:pt x="669" y="540"/>
                </a:lnTo>
                <a:lnTo>
                  <a:pt x="673" y="524"/>
                </a:lnTo>
                <a:lnTo>
                  <a:pt x="673" y="505"/>
                </a:lnTo>
                <a:lnTo>
                  <a:pt x="673" y="505"/>
                </a:lnTo>
                <a:lnTo>
                  <a:pt x="683" y="496"/>
                </a:lnTo>
                <a:lnTo>
                  <a:pt x="683" y="493"/>
                </a:lnTo>
                <a:lnTo>
                  <a:pt x="683" y="477"/>
                </a:lnTo>
                <a:lnTo>
                  <a:pt x="699" y="477"/>
                </a:lnTo>
                <a:lnTo>
                  <a:pt x="699" y="477"/>
                </a:lnTo>
                <a:lnTo>
                  <a:pt x="704" y="477"/>
                </a:lnTo>
                <a:lnTo>
                  <a:pt x="706" y="479"/>
                </a:lnTo>
                <a:lnTo>
                  <a:pt x="711" y="484"/>
                </a:lnTo>
                <a:lnTo>
                  <a:pt x="713" y="493"/>
                </a:lnTo>
                <a:lnTo>
                  <a:pt x="713" y="493"/>
                </a:lnTo>
                <a:lnTo>
                  <a:pt x="718" y="489"/>
                </a:lnTo>
                <a:lnTo>
                  <a:pt x="724" y="484"/>
                </a:lnTo>
                <a:lnTo>
                  <a:pt x="734" y="472"/>
                </a:lnTo>
                <a:lnTo>
                  <a:pt x="734" y="472"/>
                </a:lnTo>
                <a:lnTo>
                  <a:pt x="734" y="454"/>
                </a:lnTo>
                <a:lnTo>
                  <a:pt x="734" y="323"/>
                </a:lnTo>
                <a:lnTo>
                  <a:pt x="734" y="309"/>
                </a:lnTo>
                <a:lnTo>
                  <a:pt x="734" y="284"/>
                </a:lnTo>
                <a:lnTo>
                  <a:pt x="734" y="281"/>
                </a:lnTo>
                <a:lnTo>
                  <a:pt x="734" y="261"/>
                </a:lnTo>
                <a:lnTo>
                  <a:pt x="734" y="249"/>
                </a:lnTo>
                <a:lnTo>
                  <a:pt x="734" y="249"/>
                </a:lnTo>
                <a:lnTo>
                  <a:pt x="734" y="242"/>
                </a:lnTo>
                <a:lnTo>
                  <a:pt x="734" y="242"/>
                </a:lnTo>
                <a:lnTo>
                  <a:pt x="734" y="235"/>
                </a:lnTo>
                <a:lnTo>
                  <a:pt x="731" y="230"/>
                </a:lnTo>
                <a:lnTo>
                  <a:pt x="724" y="228"/>
                </a:lnTo>
                <a:lnTo>
                  <a:pt x="718" y="228"/>
                </a:lnTo>
                <a:lnTo>
                  <a:pt x="713" y="228"/>
                </a:lnTo>
                <a:lnTo>
                  <a:pt x="713" y="228"/>
                </a:lnTo>
                <a:lnTo>
                  <a:pt x="699" y="228"/>
                </a:lnTo>
                <a:lnTo>
                  <a:pt x="694" y="228"/>
                </a:lnTo>
                <a:lnTo>
                  <a:pt x="683" y="230"/>
                </a:lnTo>
                <a:lnTo>
                  <a:pt x="683" y="209"/>
                </a:lnTo>
                <a:lnTo>
                  <a:pt x="683" y="209"/>
                </a:lnTo>
                <a:lnTo>
                  <a:pt x="683" y="209"/>
                </a:lnTo>
                <a:lnTo>
                  <a:pt x="678" y="205"/>
                </a:lnTo>
                <a:lnTo>
                  <a:pt x="676" y="198"/>
                </a:lnTo>
                <a:lnTo>
                  <a:pt x="673" y="184"/>
                </a:lnTo>
                <a:lnTo>
                  <a:pt x="673" y="184"/>
                </a:lnTo>
                <a:lnTo>
                  <a:pt x="664" y="177"/>
                </a:lnTo>
                <a:lnTo>
                  <a:pt x="664" y="177"/>
                </a:lnTo>
                <a:lnTo>
                  <a:pt x="664" y="177"/>
                </a:lnTo>
                <a:lnTo>
                  <a:pt x="657" y="172"/>
                </a:lnTo>
                <a:lnTo>
                  <a:pt x="652" y="170"/>
                </a:lnTo>
                <a:lnTo>
                  <a:pt x="643" y="167"/>
                </a:lnTo>
                <a:lnTo>
                  <a:pt x="643" y="167"/>
                </a:lnTo>
                <a:lnTo>
                  <a:pt x="627" y="167"/>
                </a:lnTo>
                <a:lnTo>
                  <a:pt x="627" y="167"/>
                </a:lnTo>
                <a:lnTo>
                  <a:pt x="627" y="167"/>
                </a:lnTo>
                <a:lnTo>
                  <a:pt x="627" y="167"/>
                </a:lnTo>
                <a:lnTo>
                  <a:pt x="606" y="167"/>
                </a:lnTo>
                <a:lnTo>
                  <a:pt x="592" y="165"/>
                </a:lnTo>
                <a:lnTo>
                  <a:pt x="578" y="163"/>
                </a:lnTo>
                <a:lnTo>
                  <a:pt x="564" y="160"/>
                </a:lnTo>
                <a:lnTo>
                  <a:pt x="564" y="160"/>
                </a:lnTo>
                <a:lnTo>
                  <a:pt x="550" y="156"/>
                </a:lnTo>
                <a:lnTo>
                  <a:pt x="541" y="151"/>
                </a:lnTo>
                <a:lnTo>
                  <a:pt x="531" y="146"/>
                </a:lnTo>
                <a:lnTo>
                  <a:pt x="524" y="142"/>
                </a:lnTo>
                <a:lnTo>
                  <a:pt x="524" y="142"/>
                </a:lnTo>
                <a:lnTo>
                  <a:pt x="480" y="123"/>
                </a:lnTo>
                <a:lnTo>
                  <a:pt x="443" y="105"/>
                </a:lnTo>
                <a:lnTo>
                  <a:pt x="412" y="84"/>
                </a:lnTo>
                <a:lnTo>
                  <a:pt x="384" y="60"/>
                </a:lnTo>
                <a:lnTo>
                  <a:pt x="384" y="60"/>
                </a:lnTo>
                <a:lnTo>
                  <a:pt x="378" y="53"/>
                </a:lnTo>
                <a:lnTo>
                  <a:pt x="371" y="46"/>
                </a:lnTo>
                <a:lnTo>
                  <a:pt x="371" y="46"/>
                </a:lnTo>
                <a:lnTo>
                  <a:pt x="361" y="39"/>
                </a:lnTo>
                <a:lnTo>
                  <a:pt x="352" y="37"/>
                </a:lnTo>
                <a:lnTo>
                  <a:pt x="352" y="37"/>
                </a:lnTo>
                <a:lnTo>
                  <a:pt x="333" y="14"/>
                </a:lnTo>
                <a:lnTo>
                  <a:pt x="326" y="7"/>
                </a:lnTo>
                <a:lnTo>
                  <a:pt x="319" y="0"/>
                </a:lnTo>
                <a:lnTo>
                  <a:pt x="319" y="0"/>
                </a:lnTo>
                <a:lnTo>
                  <a:pt x="301" y="16"/>
                </a:lnTo>
                <a:lnTo>
                  <a:pt x="301" y="16"/>
                </a:lnTo>
                <a:lnTo>
                  <a:pt x="298" y="18"/>
                </a:lnTo>
                <a:lnTo>
                  <a:pt x="291" y="23"/>
                </a:lnTo>
                <a:lnTo>
                  <a:pt x="282" y="28"/>
                </a:lnTo>
                <a:lnTo>
                  <a:pt x="270" y="37"/>
                </a:lnTo>
                <a:lnTo>
                  <a:pt x="270" y="37"/>
                </a:lnTo>
                <a:lnTo>
                  <a:pt x="256" y="39"/>
                </a:lnTo>
                <a:lnTo>
                  <a:pt x="249" y="42"/>
                </a:lnTo>
                <a:lnTo>
                  <a:pt x="242" y="46"/>
                </a:lnTo>
                <a:lnTo>
                  <a:pt x="233" y="46"/>
                </a:lnTo>
                <a:lnTo>
                  <a:pt x="233" y="46"/>
                </a:lnTo>
                <a:lnTo>
                  <a:pt x="217" y="53"/>
                </a:lnTo>
                <a:lnTo>
                  <a:pt x="203" y="63"/>
                </a:lnTo>
                <a:lnTo>
                  <a:pt x="177" y="84"/>
                </a:lnTo>
                <a:lnTo>
                  <a:pt x="152" y="112"/>
                </a:lnTo>
                <a:lnTo>
                  <a:pt x="128" y="142"/>
                </a:lnTo>
                <a:lnTo>
                  <a:pt x="128" y="142"/>
                </a:lnTo>
                <a:lnTo>
                  <a:pt x="128" y="142"/>
                </a:lnTo>
                <a:lnTo>
                  <a:pt x="119" y="151"/>
                </a:lnTo>
                <a:lnTo>
                  <a:pt x="119" y="156"/>
                </a:lnTo>
                <a:lnTo>
                  <a:pt x="119" y="160"/>
                </a:lnTo>
                <a:lnTo>
                  <a:pt x="119" y="160"/>
                </a:lnTo>
                <a:lnTo>
                  <a:pt x="114" y="163"/>
                </a:lnTo>
                <a:lnTo>
                  <a:pt x="112" y="165"/>
                </a:lnTo>
                <a:lnTo>
                  <a:pt x="112" y="167"/>
                </a:lnTo>
                <a:lnTo>
                  <a:pt x="112" y="167"/>
                </a:lnTo>
                <a:lnTo>
                  <a:pt x="112" y="167"/>
                </a:lnTo>
                <a:lnTo>
                  <a:pt x="98" y="181"/>
                </a:lnTo>
                <a:lnTo>
                  <a:pt x="93" y="186"/>
                </a:lnTo>
                <a:lnTo>
                  <a:pt x="91" y="193"/>
                </a:lnTo>
                <a:lnTo>
                  <a:pt x="86" y="202"/>
                </a:lnTo>
                <a:lnTo>
                  <a:pt x="86" y="202"/>
                </a:lnTo>
                <a:lnTo>
                  <a:pt x="79" y="207"/>
                </a:lnTo>
                <a:lnTo>
                  <a:pt x="77" y="214"/>
                </a:lnTo>
                <a:lnTo>
                  <a:pt x="75" y="221"/>
                </a:lnTo>
                <a:lnTo>
                  <a:pt x="75" y="228"/>
                </a:lnTo>
                <a:lnTo>
                  <a:pt x="75" y="228"/>
                </a:lnTo>
                <a:lnTo>
                  <a:pt x="63" y="228"/>
                </a:lnTo>
                <a:lnTo>
                  <a:pt x="58" y="242"/>
                </a:lnTo>
                <a:lnTo>
                  <a:pt x="14" y="335"/>
                </a:lnTo>
                <a:lnTo>
                  <a:pt x="14" y="242"/>
                </a:lnTo>
                <a:lnTo>
                  <a:pt x="14" y="228"/>
                </a:lnTo>
                <a:lnTo>
                  <a:pt x="14" y="228"/>
                </a:lnTo>
                <a:lnTo>
                  <a:pt x="12" y="230"/>
                </a:lnTo>
                <a:lnTo>
                  <a:pt x="7" y="233"/>
                </a:lnTo>
                <a:lnTo>
                  <a:pt x="3" y="235"/>
                </a:lnTo>
                <a:lnTo>
                  <a:pt x="0" y="242"/>
                </a:lnTo>
                <a:lnTo>
                  <a:pt x="0" y="249"/>
                </a:lnTo>
                <a:lnTo>
                  <a:pt x="0" y="454"/>
                </a:lnTo>
                <a:lnTo>
                  <a:pt x="0" y="454"/>
                </a:lnTo>
                <a:lnTo>
                  <a:pt x="3" y="468"/>
                </a:lnTo>
                <a:lnTo>
                  <a:pt x="7" y="479"/>
                </a:lnTo>
                <a:lnTo>
                  <a:pt x="17" y="489"/>
                </a:lnTo>
                <a:lnTo>
                  <a:pt x="19" y="491"/>
                </a:lnTo>
                <a:lnTo>
                  <a:pt x="24" y="493"/>
                </a:lnTo>
                <a:lnTo>
                  <a:pt x="33" y="477"/>
                </a:lnTo>
                <a:lnTo>
                  <a:pt x="51" y="477"/>
                </a:lnTo>
                <a:lnTo>
                  <a:pt x="58" y="496"/>
                </a:lnTo>
                <a:lnTo>
                  <a:pt x="58" y="496"/>
                </a:lnTo>
                <a:lnTo>
                  <a:pt x="70" y="542"/>
                </a:lnTo>
                <a:lnTo>
                  <a:pt x="86" y="586"/>
                </a:lnTo>
                <a:lnTo>
                  <a:pt x="103" y="628"/>
                </a:lnTo>
                <a:lnTo>
                  <a:pt x="124" y="663"/>
                </a:lnTo>
                <a:lnTo>
                  <a:pt x="147" y="698"/>
                </a:lnTo>
                <a:lnTo>
                  <a:pt x="173" y="726"/>
                </a:lnTo>
                <a:lnTo>
                  <a:pt x="201" y="752"/>
                </a:lnTo>
                <a:lnTo>
                  <a:pt x="228" y="773"/>
                </a:lnTo>
                <a:lnTo>
                  <a:pt x="228" y="773"/>
                </a:lnTo>
                <a:lnTo>
                  <a:pt x="231" y="775"/>
                </a:lnTo>
                <a:lnTo>
                  <a:pt x="233" y="780"/>
                </a:lnTo>
                <a:lnTo>
                  <a:pt x="238" y="784"/>
                </a:lnTo>
                <a:lnTo>
                  <a:pt x="242" y="787"/>
                </a:lnTo>
                <a:lnTo>
                  <a:pt x="242" y="787"/>
                </a:lnTo>
                <a:lnTo>
                  <a:pt x="247" y="789"/>
                </a:lnTo>
                <a:lnTo>
                  <a:pt x="254" y="791"/>
                </a:lnTo>
                <a:lnTo>
                  <a:pt x="261" y="791"/>
                </a:lnTo>
                <a:lnTo>
                  <a:pt x="261" y="791"/>
                </a:lnTo>
                <a:lnTo>
                  <a:pt x="289" y="803"/>
                </a:lnTo>
                <a:lnTo>
                  <a:pt x="315" y="810"/>
                </a:lnTo>
                <a:lnTo>
                  <a:pt x="343" y="815"/>
                </a:lnTo>
                <a:lnTo>
                  <a:pt x="371" y="817"/>
                </a:lnTo>
                <a:lnTo>
                  <a:pt x="371" y="817"/>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4"/>
          <p:cNvSpPr>
            <a:spLocks/>
          </p:cNvSpPr>
          <p:nvPr/>
        </p:nvSpPr>
        <p:spPr bwMode="auto">
          <a:xfrm>
            <a:off x="9345613" y="2547938"/>
            <a:ext cx="1012825" cy="442913"/>
          </a:xfrm>
          <a:custGeom>
            <a:avLst/>
            <a:gdLst>
              <a:gd name="T0" fmla="*/ 370 w 638"/>
              <a:gd name="T1" fmla="*/ 0 h 279"/>
              <a:gd name="T2" fmla="*/ 356 w 638"/>
              <a:gd name="T3" fmla="*/ 0 h 279"/>
              <a:gd name="T4" fmla="*/ 338 w 638"/>
              <a:gd name="T5" fmla="*/ 0 h 279"/>
              <a:gd name="T6" fmla="*/ 296 w 638"/>
              <a:gd name="T7" fmla="*/ 0 h 279"/>
              <a:gd name="T8" fmla="*/ 272 w 638"/>
              <a:gd name="T9" fmla="*/ 5 h 279"/>
              <a:gd name="T10" fmla="*/ 216 w 638"/>
              <a:gd name="T11" fmla="*/ 16 h 279"/>
              <a:gd name="T12" fmla="*/ 144 w 638"/>
              <a:gd name="T13" fmla="*/ 44 h 279"/>
              <a:gd name="T14" fmla="*/ 91 w 638"/>
              <a:gd name="T15" fmla="*/ 79 h 279"/>
              <a:gd name="T16" fmla="*/ 74 w 638"/>
              <a:gd name="T17" fmla="*/ 93 h 279"/>
              <a:gd name="T18" fmla="*/ 46 w 638"/>
              <a:gd name="T19" fmla="*/ 126 h 279"/>
              <a:gd name="T20" fmla="*/ 26 w 638"/>
              <a:gd name="T21" fmla="*/ 163 h 279"/>
              <a:gd name="T22" fmla="*/ 12 w 638"/>
              <a:gd name="T23" fmla="*/ 203 h 279"/>
              <a:gd name="T24" fmla="*/ 0 w 638"/>
              <a:gd name="T25" fmla="*/ 245 h 279"/>
              <a:gd name="T26" fmla="*/ 0 w 638"/>
              <a:gd name="T27" fmla="*/ 261 h 279"/>
              <a:gd name="T28" fmla="*/ 0 w 638"/>
              <a:gd name="T29" fmla="*/ 275 h 279"/>
              <a:gd name="T30" fmla="*/ 0 w 638"/>
              <a:gd name="T31" fmla="*/ 275 h 279"/>
              <a:gd name="T32" fmla="*/ 12 w 638"/>
              <a:gd name="T33" fmla="*/ 261 h 279"/>
              <a:gd name="T34" fmla="*/ 12 w 638"/>
              <a:gd name="T35" fmla="*/ 261 h 279"/>
              <a:gd name="T36" fmla="*/ 21 w 638"/>
              <a:gd name="T37" fmla="*/ 245 h 279"/>
              <a:gd name="T38" fmla="*/ 49 w 638"/>
              <a:gd name="T39" fmla="*/ 207 h 279"/>
              <a:gd name="T40" fmla="*/ 84 w 638"/>
              <a:gd name="T41" fmla="*/ 170 h 279"/>
              <a:gd name="T42" fmla="*/ 126 w 638"/>
              <a:gd name="T43" fmla="*/ 140 h 279"/>
              <a:gd name="T44" fmla="*/ 168 w 638"/>
              <a:gd name="T45" fmla="*/ 123 h 279"/>
              <a:gd name="T46" fmla="*/ 193 w 638"/>
              <a:gd name="T47" fmla="*/ 112 h 279"/>
              <a:gd name="T48" fmla="*/ 228 w 638"/>
              <a:gd name="T49" fmla="*/ 86 h 279"/>
              <a:gd name="T50" fmla="*/ 247 w 638"/>
              <a:gd name="T51" fmla="*/ 65 h 279"/>
              <a:gd name="T52" fmla="*/ 254 w 638"/>
              <a:gd name="T53" fmla="*/ 51 h 279"/>
              <a:gd name="T54" fmla="*/ 254 w 638"/>
              <a:gd name="T55" fmla="*/ 58 h 279"/>
              <a:gd name="T56" fmla="*/ 282 w 638"/>
              <a:gd name="T57" fmla="*/ 47 h 279"/>
              <a:gd name="T58" fmla="*/ 291 w 638"/>
              <a:gd name="T59" fmla="*/ 56 h 279"/>
              <a:gd name="T60" fmla="*/ 321 w 638"/>
              <a:gd name="T61" fmla="*/ 89 h 279"/>
              <a:gd name="T62" fmla="*/ 321 w 638"/>
              <a:gd name="T63" fmla="*/ 93 h 279"/>
              <a:gd name="T64" fmla="*/ 331 w 638"/>
              <a:gd name="T65" fmla="*/ 93 h 279"/>
              <a:gd name="T66" fmla="*/ 349 w 638"/>
              <a:gd name="T67" fmla="*/ 107 h 279"/>
              <a:gd name="T68" fmla="*/ 370 w 638"/>
              <a:gd name="T69" fmla="*/ 128 h 279"/>
              <a:gd name="T70" fmla="*/ 426 w 638"/>
              <a:gd name="T71" fmla="*/ 168 h 279"/>
              <a:gd name="T72" fmla="*/ 494 w 638"/>
              <a:gd name="T73" fmla="*/ 207 h 279"/>
              <a:gd name="T74" fmla="*/ 573 w 638"/>
              <a:gd name="T75" fmla="*/ 233 h 279"/>
              <a:gd name="T76" fmla="*/ 638 w 638"/>
              <a:gd name="T77" fmla="*/ 240 h 279"/>
              <a:gd name="T78" fmla="*/ 629 w 638"/>
              <a:gd name="T79" fmla="*/ 205 h 279"/>
              <a:gd name="T80" fmla="*/ 605 w 638"/>
              <a:gd name="T81" fmla="*/ 144 h 279"/>
              <a:gd name="T82" fmla="*/ 580 w 638"/>
              <a:gd name="T83" fmla="*/ 105 h 279"/>
              <a:gd name="T84" fmla="*/ 566 w 638"/>
              <a:gd name="T85" fmla="*/ 89 h 279"/>
              <a:gd name="T86" fmla="*/ 531 w 638"/>
              <a:gd name="T87" fmla="*/ 58 h 279"/>
              <a:gd name="T88" fmla="*/ 491 w 638"/>
              <a:gd name="T89" fmla="*/ 35 h 279"/>
              <a:gd name="T90" fmla="*/ 442 w 638"/>
              <a:gd name="T91" fmla="*/ 19 h 279"/>
              <a:gd name="T92" fmla="*/ 389 w 638"/>
              <a:gd name="T93" fmla="*/ 14 h 279"/>
              <a:gd name="T94" fmla="*/ 379 w 638"/>
              <a:gd name="T95" fmla="*/ 2 h 279"/>
              <a:gd name="T96" fmla="*/ 370 w 638"/>
              <a:gd name="T97" fmla="*/ 0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8" h="279">
                <a:moveTo>
                  <a:pt x="370" y="0"/>
                </a:moveTo>
                <a:lnTo>
                  <a:pt x="370" y="0"/>
                </a:lnTo>
                <a:lnTo>
                  <a:pt x="356" y="0"/>
                </a:lnTo>
                <a:lnTo>
                  <a:pt x="356" y="0"/>
                </a:lnTo>
                <a:lnTo>
                  <a:pt x="338" y="0"/>
                </a:lnTo>
                <a:lnTo>
                  <a:pt x="338" y="0"/>
                </a:lnTo>
                <a:lnTo>
                  <a:pt x="296" y="0"/>
                </a:lnTo>
                <a:lnTo>
                  <a:pt x="296" y="0"/>
                </a:lnTo>
                <a:lnTo>
                  <a:pt x="296" y="0"/>
                </a:lnTo>
                <a:lnTo>
                  <a:pt x="272" y="5"/>
                </a:lnTo>
                <a:lnTo>
                  <a:pt x="247" y="9"/>
                </a:lnTo>
                <a:lnTo>
                  <a:pt x="216" y="16"/>
                </a:lnTo>
                <a:lnTo>
                  <a:pt x="182" y="28"/>
                </a:lnTo>
                <a:lnTo>
                  <a:pt x="144" y="44"/>
                </a:lnTo>
                <a:lnTo>
                  <a:pt x="109" y="65"/>
                </a:lnTo>
                <a:lnTo>
                  <a:pt x="91" y="79"/>
                </a:lnTo>
                <a:lnTo>
                  <a:pt x="74" y="93"/>
                </a:lnTo>
                <a:lnTo>
                  <a:pt x="74" y="93"/>
                </a:lnTo>
                <a:lnTo>
                  <a:pt x="60" y="110"/>
                </a:lnTo>
                <a:lnTo>
                  <a:pt x="46" y="126"/>
                </a:lnTo>
                <a:lnTo>
                  <a:pt x="35" y="144"/>
                </a:lnTo>
                <a:lnTo>
                  <a:pt x="26" y="163"/>
                </a:lnTo>
                <a:lnTo>
                  <a:pt x="19" y="182"/>
                </a:lnTo>
                <a:lnTo>
                  <a:pt x="12" y="203"/>
                </a:lnTo>
                <a:lnTo>
                  <a:pt x="0" y="245"/>
                </a:lnTo>
                <a:lnTo>
                  <a:pt x="0" y="245"/>
                </a:lnTo>
                <a:lnTo>
                  <a:pt x="0" y="261"/>
                </a:lnTo>
                <a:lnTo>
                  <a:pt x="0" y="261"/>
                </a:lnTo>
                <a:lnTo>
                  <a:pt x="0" y="279"/>
                </a:lnTo>
                <a:lnTo>
                  <a:pt x="0" y="275"/>
                </a:lnTo>
                <a:lnTo>
                  <a:pt x="0" y="275"/>
                </a:lnTo>
                <a:lnTo>
                  <a:pt x="0" y="275"/>
                </a:lnTo>
                <a:lnTo>
                  <a:pt x="0" y="261"/>
                </a:lnTo>
                <a:lnTo>
                  <a:pt x="12" y="261"/>
                </a:lnTo>
                <a:lnTo>
                  <a:pt x="12" y="261"/>
                </a:lnTo>
                <a:lnTo>
                  <a:pt x="12" y="261"/>
                </a:lnTo>
                <a:lnTo>
                  <a:pt x="12" y="256"/>
                </a:lnTo>
                <a:lnTo>
                  <a:pt x="21" y="245"/>
                </a:lnTo>
                <a:lnTo>
                  <a:pt x="21" y="245"/>
                </a:lnTo>
                <a:lnTo>
                  <a:pt x="49" y="207"/>
                </a:lnTo>
                <a:lnTo>
                  <a:pt x="65" y="189"/>
                </a:lnTo>
                <a:lnTo>
                  <a:pt x="84" y="170"/>
                </a:lnTo>
                <a:lnTo>
                  <a:pt x="105" y="154"/>
                </a:lnTo>
                <a:lnTo>
                  <a:pt x="126" y="140"/>
                </a:lnTo>
                <a:lnTo>
                  <a:pt x="147" y="128"/>
                </a:lnTo>
                <a:lnTo>
                  <a:pt x="168" y="123"/>
                </a:lnTo>
                <a:lnTo>
                  <a:pt x="168" y="123"/>
                </a:lnTo>
                <a:lnTo>
                  <a:pt x="193" y="112"/>
                </a:lnTo>
                <a:lnTo>
                  <a:pt x="212" y="98"/>
                </a:lnTo>
                <a:lnTo>
                  <a:pt x="228" y="86"/>
                </a:lnTo>
                <a:lnTo>
                  <a:pt x="240" y="75"/>
                </a:lnTo>
                <a:lnTo>
                  <a:pt x="247" y="65"/>
                </a:lnTo>
                <a:lnTo>
                  <a:pt x="251" y="58"/>
                </a:lnTo>
                <a:lnTo>
                  <a:pt x="254" y="51"/>
                </a:lnTo>
                <a:lnTo>
                  <a:pt x="254" y="51"/>
                </a:lnTo>
                <a:lnTo>
                  <a:pt x="254" y="58"/>
                </a:lnTo>
                <a:lnTo>
                  <a:pt x="282" y="47"/>
                </a:lnTo>
                <a:lnTo>
                  <a:pt x="282" y="47"/>
                </a:lnTo>
                <a:lnTo>
                  <a:pt x="282" y="47"/>
                </a:lnTo>
                <a:lnTo>
                  <a:pt x="291" y="56"/>
                </a:lnTo>
                <a:lnTo>
                  <a:pt x="321" y="89"/>
                </a:lnTo>
                <a:lnTo>
                  <a:pt x="321" y="89"/>
                </a:lnTo>
                <a:lnTo>
                  <a:pt x="321" y="91"/>
                </a:lnTo>
                <a:lnTo>
                  <a:pt x="321" y="93"/>
                </a:lnTo>
                <a:lnTo>
                  <a:pt x="331" y="93"/>
                </a:lnTo>
                <a:lnTo>
                  <a:pt x="331" y="93"/>
                </a:lnTo>
                <a:lnTo>
                  <a:pt x="340" y="103"/>
                </a:lnTo>
                <a:lnTo>
                  <a:pt x="349" y="107"/>
                </a:lnTo>
                <a:lnTo>
                  <a:pt x="349" y="107"/>
                </a:lnTo>
                <a:lnTo>
                  <a:pt x="370" y="128"/>
                </a:lnTo>
                <a:lnTo>
                  <a:pt x="396" y="147"/>
                </a:lnTo>
                <a:lnTo>
                  <a:pt x="426" y="168"/>
                </a:lnTo>
                <a:lnTo>
                  <a:pt x="459" y="189"/>
                </a:lnTo>
                <a:lnTo>
                  <a:pt x="494" y="207"/>
                </a:lnTo>
                <a:lnTo>
                  <a:pt x="533" y="221"/>
                </a:lnTo>
                <a:lnTo>
                  <a:pt x="573" y="233"/>
                </a:lnTo>
                <a:lnTo>
                  <a:pt x="615" y="240"/>
                </a:lnTo>
                <a:lnTo>
                  <a:pt x="638" y="240"/>
                </a:lnTo>
                <a:lnTo>
                  <a:pt x="638" y="240"/>
                </a:lnTo>
                <a:lnTo>
                  <a:pt x="629" y="205"/>
                </a:lnTo>
                <a:lnTo>
                  <a:pt x="612" y="165"/>
                </a:lnTo>
                <a:lnTo>
                  <a:pt x="605" y="144"/>
                </a:lnTo>
                <a:lnTo>
                  <a:pt x="594" y="126"/>
                </a:lnTo>
                <a:lnTo>
                  <a:pt x="580" y="105"/>
                </a:lnTo>
                <a:lnTo>
                  <a:pt x="566" y="89"/>
                </a:lnTo>
                <a:lnTo>
                  <a:pt x="566" y="89"/>
                </a:lnTo>
                <a:lnTo>
                  <a:pt x="549" y="72"/>
                </a:lnTo>
                <a:lnTo>
                  <a:pt x="531" y="58"/>
                </a:lnTo>
                <a:lnTo>
                  <a:pt x="512" y="47"/>
                </a:lnTo>
                <a:lnTo>
                  <a:pt x="491" y="35"/>
                </a:lnTo>
                <a:lnTo>
                  <a:pt x="468" y="26"/>
                </a:lnTo>
                <a:lnTo>
                  <a:pt x="442" y="19"/>
                </a:lnTo>
                <a:lnTo>
                  <a:pt x="417" y="16"/>
                </a:lnTo>
                <a:lnTo>
                  <a:pt x="389" y="14"/>
                </a:lnTo>
                <a:lnTo>
                  <a:pt x="389" y="14"/>
                </a:lnTo>
                <a:lnTo>
                  <a:pt x="379" y="2"/>
                </a:lnTo>
                <a:lnTo>
                  <a:pt x="377" y="2"/>
                </a:lnTo>
                <a:lnTo>
                  <a:pt x="370" y="0"/>
                </a:lnTo>
                <a:lnTo>
                  <a:pt x="370"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8"/>
          <p:cNvSpPr>
            <a:spLocks/>
          </p:cNvSpPr>
          <p:nvPr/>
        </p:nvSpPr>
        <p:spPr bwMode="auto">
          <a:xfrm>
            <a:off x="7804150" y="5781675"/>
            <a:ext cx="147638" cy="236538"/>
          </a:xfrm>
          <a:custGeom>
            <a:avLst/>
            <a:gdLst>
              <a:gd name="T0" fmla="*/ 49 w 93"/>
              <a:gd name="T1" fmla="*/ 17 h 149"/>
              <a:gd name="T2" fmla="*/ 49 w 93"/>
              <a:gd name="T3" fmla="*/ 17 h 149"/>
              <a:gd name="T4" fmla="*/ 25 w 93"/>
              <a:gd name="T5" fmla="*/ 87 h 149"/>
              <a:gd name="T6" fmla="*/ 14 w 93"/>
              <a:gd name="T7" fmla="*/ 119 h 149"/>
              <a:gd name="T8" fmla="*/ 0 w 93"/>
              <a:gd name="T9" fmla="*/ 149 h 149"/>
              <a:gd name="T10" fmla="*/ 0 w 93"/>
              <a:gd name="T11" fmla="*/ 149 h 149"/>
              <a:gd name="T12" fmla="*/ 18 w 93"/>
              <a:gd name="T13" fmla="*/ 138 h 149"/>
              <a:gd name="T14" fmla="*/ 35 w 93"/>
              <a:gd name="T15" fmla="*/ 124 h 149"/>
              <a:gd name="T16" fmla="*/ 51 w 93"/>
              <a:gd name="T17" fmla="*/ 108 h 149"/>
              <a:gd name="T18" fmla="*/ 65 w 93"/>
              <a:gd name="T19" fmla="*/ 89 h 149"/>
              <a:gd name="T20" fmla="*/ 77 w 93"/>
              <a:gd name="T21" fmla="*/ 70 h 149"/>
              <a:gd name="T22" fmla="*/ 86 w 93"/>
              <a:gd name="T23" fmla="*/ 47 h 149"/>
              <a:gd name="T24" fmla="*/ 91 w 93"/>
              <a:gd name="T25" fmla="*/ 24 h 149"/>
              <a:gd name="T26" fmla="*/ 93 w 93"/>
              <a:gd name="T27" fmla="*/ 0 h 149"/>
              <a:gd name="T28" fmla="*/ 93 w 93"/>
              <a:gd name="T29" fmla="*/ 0 h 149"/>
              <a:gd name="T30" fmla="*/ 86 w 93"/>
              <a:gd name="T31" fmla="*/ 7 h 149"/>
              <a:gd name="T32" fmla="*/ 74 w 93"/>
              <a:gd name="T33" fmla="*/ 12 h 149"/>
              <a:gd name="T34" fmla="*/ 63 w 93"/>
              <a:gd name="T35" fmla="*/ 17 h 149"/>
              <a:gd name="T36" fmla="*/ 49 w 93"/>
              <a:gd name="T37" fmla="*/ 17 h 149"/>
              <a:gd name="T38" fmla="*/ 49 w 93"/>
              <a:gd name="T39" fmla="*/ 17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 h="149">
                <a:moveTo>
                  <a:pt x="49" y="17"/>
                </a:moveTo>
                <a:lnTo>
                  <a:pt x="49" y="17"/>
                </a:lnTo>
                <a:lnTo>
                  <a:pt x="25" y="87"/>
                </a:lnTo>
                <a:lnTo>
                  <a:pt x="14" y="119"/>
                </a:lnTo>
                <a:lnTo>
                  <a:pt x="0" y="149"/>
                </a:lnTo>
                <a:lnTo>
                  <a:pt x="0" y="149"/>
                </a:lnTo>
                <a:lnTo>
                  <a:pt x="18" y="138"/>
                </a:lnTo>
                <a:lnTo>
                  <a:pt x="35" y="124"/>
                </a:lnTo>
                <a:lnTo>
                  <a:pt x="51" y="108"/>
                </a:lnTo>
                <a:lnTo>
                  <a:pt x="65" y="89"/>
                </a:lnTo>
                <a:lnTo>
                  <a:pt x="77" y="70"/>
                </a:lnTo>
                <a:lnTo>
                  <a:pt x="86" y="47"/>
                </a:lnTo>
                <a:lnTo>
                  <a:pt x="91" y="24"/>
                </a:lnTo>
                <a:lnTo>
                  <a:pt x="93" y="0"/>
                </a:lnTo>
                <a:lnTo>
                  <a:pt x="93" y="0"/>
                </a:lnTo>
                <a:lnTo>
                  <a:pt x="86" y="7"/>
                </a:lnTo>
                <a:lnTo>
                  <a:pt x="74" y="12"/>
                </a:lnTo>
                <a:lnTo>
                  <a:pt x="63" y="17"/>
                </a:lnTo>
                <a:lnTo>
                  <a:pt x="49" y="17"/>
                </a:lnTo>
                <a:lnTo>
                  <a:pt x="49" y="17"/>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89"/>
          <p:cNvSpPr>
            <a:spLocks/>
          </p:cNvSpPr>
          <p:nvPr/>
        </p:nvSpPr>
        <p:spPr bwMode="auto">
          <a:xfrm>
            <a:off x="1123950" y="3952875"/>
            <a:ext cx="1179513" cy="1304925"/>
          </a:xfrm>
          <a:custGeom>
            <a:avLst/>
            <a:gdLst>
              <a:gd name="T0" fmla="*/ 710 w 743"/>
              <a:gd name="T1" fmla="*/ 230 h 822"/>
              <a:gd name="T2" fmla="*/ 682 w 743"/>
              <a:gd name="T3" fmla="*/ 223 h 822"/>
              <a:gd name="T4" fmla="*/ 675 w 743"/>
              <a:gd name="T5" fmla="*/ 188 h 822"/>
              <a:gd name="T6" fmla="*/ 643 w 743"/>
              <a:gd name="T7" fmla="*/ 177 h 822"/>
              <a:gd name="T8" fmla="*/ 561 w 743"/>
              <a:gd name="T9" fmla="*/ 158 h 822"/>
              <a:gd name="T10" fmla="*/ 473 w 743"/>
              <a:gd name="T11" fmla="*/ 119 h 822"/>
              <a:gd name="T12" fmla="*/ 456 w 743"/>
              <a:gd name="T13" fmla="*/ 112 h 822"/>
              <a:gd name="T14" fmla="*/ 449 w 743"/>
              <a:gd name="T15" fmla="*/ 109 h 822"/>
              <a:gd name="T16" fmla="*/ 440 w 743"/>
              <a:gd name="T17" fmla="*/ 107 h 822"/>
              <a:gd name="T18" fmla="*/ 421 w 743"/>
              <a:gd name="T19" fmla="*/ 91 h 822"/>
              <a:gd name="T20" fmla="*/ 412 w 743"/>
              <a:gd name="T21" fmla="*/ 91 h 822"/>
              <a:gd name="T22" fmla="*/ 368 w 743"/>
              <a:gd name="T23" fmla="*/ 49 h 822"/>
              <a:gd name="T24" fmla="*/ 356 w 743"/>
              <a:gd name="T25" fmla="*/ 39 h 822"/>
              <a:gd name="T26" fmla="*/ 338 w 743"/>
              <a:gd name="T27" fmla="*/ 19 h 822"/>
              <a:gd name="T28" fmla="*/ 326 w 743"/>
              <a:gd name="T29" fmla="*/ 2 h 822"/>
              <a:gd name="T30" fmla="*/ 319 w 743"/>
              <a:gd name="T31" fmla="*/ 0 h 822"/>
              <a:gd name="T32" fmla="*/ 312 w 743"/>
              <a:gd name="T33" fmla="*/ 12 h 822"/>
              <a:gd name="T34" fmla="*/ 303 w 743"/>
              <a:gd name="T35" fmla="*/ 19 h 822"/>
              <a:gd name="T36" fmla="*/ 275 w 743"/>
              <a:gd name="T37" fmla="*/ 39 h 822"/>
              <a:gd name="T38" fmla="*/ 235 w 743"/>
              <a:gd name="T39" fmla="*/ 51 h 822"/>
              <a:gd name="T40" fmla="*/ 177 w 743"/>
              <a:gd name="T41" fmla="*/ 95 h 822"/>
              <a:gd name="T42" fmla="*/ 105 w 743"/>
              <a:gd name="T43" fmla="*/ 184 h 822"/>
              <a:gd name="T44" fmla="*/ 46 w 743"/>
              <a:gd name="T45" fmla="*/ 272 h 822"/>
              <a:gd name="T46" fmla="*/ 23 w 743"/>
              <a:gd name="T47" fmla="*/ 319 h 822"/>
              <a:gd name="T48" fmla="*/ 16 w 743"/>
              <a:gd name="T49" fmla="*/ 326 h 822"/>
              <a:gd name="T50" fmla="*/ 16 w 743"/>
              <a:gd name="T51" fmla="*/ 312 h 822"/>
              <a:gd name="T52" fmla="*/ 16 w 743"/>
              <a:gd name="T53" fmla="*/ 282 h 822"/>
              <a:gd name="T54" fmla="*/ 5 w 743"/>
              <a:gd name="T55" fmla="*/ 242 h 822"/>
              <a:gd name="T56" fmla="*/ 0 w 743"/>
              <a:gd name="T57" fmla="*/ 293 h 822"/>
              <a:gd name="T58" fmla="*/ 0 w 743"/>
              <a:gd name="T59" fmla="*/ 405 h 822"/>
              <a:gd name="T60" fmla="*/ 35 w 743"/>
              <a:gd name="T61" fmla="*/ 412 h 822"/>
              <a:gd name="T62" fmla="*/ 79 w 743"/>
              <a:gd name="T63" fmla="*/ 433 h 822"/>
              <a:gd name="T64" fmla="*/ 119 w 743"/>
              <a:gd name="T65" fmla="*/ 466 h 822"/>
              <a:gd name="T66" fmla="*/ 158 w 743"/>
              <a:gd name="T67" fmla="*/ 519 h 822"/>
              <a:gd name="T68" fmla="*/ 189 w 743"/>
              <a:gd name="T69" fmla="*/ 596 h 822"/>
              <a:gd name="T70" fmla="*/ 210 w 743"/>
              <a:gd name="T71" fmla="*/ 659 h 822"/>
              <a:gd name="T72" fmla="*/ 205 w 743"/>
              <a:gd name="T73" fmla="*/ 680 h 822"/>
              <a:gd name="T74" fmla="*/ 186 w 743"/>
              <a:gd name="T75" fmla="*/ 680 h 822"/>
              <a:gd name="T76" fmla="*/ 186 w 743"/>
              <a:gd name="T77" fmla="*/ 689 h 822"/>
              <a:gd name="T78" fmla="*/ 193 w 743"/>
              <a:gd name="T79" fmla="*/ 710 h 822"/>
              <a:gd name="T80" fmla="*/ 205 w 743"/>
              <a:gd name="T81" fmla="*/ 731 h 822"/>
              <a:gd name="T82" fmla="*/ 214 w 743"/>
              <a:gd name="T83" fmla="*/ 731 h 822"/>
              <a:gd name="T84" fmla="*/ 244 w 743"/>
              <a:gd name="T85" fmla="*/ 747 h 822"/>
              <a:gd name="T86" fmla="*/ 258 w 743"/>
              <a:gd name="T87" fmla="*/ 775 h 822"/>
              <a:gd name="T88" fmla="*/ 261 w 743"/>
              <a:gd name="T89" fmla="*/ 799 h 822"/>
              <a:gd name="T90" fmla="*/ 314 w 743"/>
              <a:gd name="T91" fmla="*/ 817 h 822"/>
              <a:gd name="T92" fmla="*/ 370 w 743"/>
              <a:gd name="T93" fmla="*/ 822 h 822"/>
              <a:gd name="T94" fmla="*/ 447 w 743"/>
              <a:gd name="T95" fmla="*/ 810 h 822"/>
              <a:gd name="T96" fmla="*/ 519 w 743"/>
              <a:gd name="T97" fmla="*/ 773 h 822"/>
              <a:gd name="T98" fmla="*/ 582 w 743"/>
              <a:gd name="T99" fmla="*/ 715 h 822"/>
              <a:gd name="T100" fmla="*/ 636 w 743"/>
              <a:gd name="T101" fmla="*/ 636 h 822"/>
              <a:gd name="T102" fmla="*/ 673 w 743"/>
              <a:gd name="T103" fmla="*/ 540 h 822"/>
              <a:gd name="T104" fmla="*/ 710 w 743"/>
              <a:gd name="T105" fmla="*/ 482 h 822"/>
              <a:gd name="T106" fmla="*/ 712 w 743"/>
              <a:gd name="T107" fmla="*/ 491 h 822"/>
              <a:gd name="T108" fmla="*/ 717 w 743"/>
              <a:gd name="T109" fmla="*/ 494 h 822"/>
              <a:gd name="T110" fmla="*/ 740 w 743"/>
              <a:gd name="T111" fmla="*/ 466 h 822"/>
              <a:gd name="T112" fmla="*/ 743 w 743"/>
              <a:gd name="T113" fmla="*/ 256 h 822"/>
              <a:gd name="T114" fmla="*/ 729 w 743"/>
              <a:gd name="T115" fmla="*/ 230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3" h="822">
                <a:moveTo>
                  <a:pt x="717" y="230"/>
                </a:moveTo>
                <a:lnTo>
                  <a:pt x="717" y="230"/>
                </a:lnTo>
                <a:lnTo>
                  <a:pt x="710" y="230"/>
                </a:lnTo>
                <a:lnTo>
                  <a:pt x="692" y="233"/>
                </a:lnTo>
                <a:lnTo>
                  <a:pt x="682" y="223"/>
                </a:lnTo>
                <a:lnTo>
                  <a:pt x="682" y="223"/>
                </a:lnTo>
                <a:lnTo>
                  <a:pt x="680" y="212"/>
                </a:lnTo>
                <a:lnTo>
                  <a:pt x="678" y="200"/>
                </a:lnTo>
                <a:lnTo>
                  <a:pt x="675" y="188"/>
                </a:lnTo>
                <a:lnTo>
                  <a:pt x="675" y="179"/>
                </a:lnTo>
                <a:lnTo>
                  <a:pt x="675" y="179"/>
                </a:lnTo>
                <a:lnTo>
                  <a:pt x="643" y="177"/>
                </a:lnTo>
                <a:lnTo>
                  <a:pt x="615" y="172"/>
                </a:lnTo>
                <a:lnTo>
                  <a:pt x="587" y="165"/>
                </a:lnTo>
                <a:lnTo>
                  <a:pt x="561" y="158"/>
                </a:lnTo>
                <a:lnTo>
                  <a:pt x="536" y="149"/>
                </a:lnTo>
                <a:lnTo>
                  <a:pt x="512" y="140"/>
                </a:lnTo>
                <a:lnTo>
                  <a:pt x="473" y="119"/>
                </a:lnTo>
                <a:lnTo>
                  <a:pt x="473" y="119"/>
                </a:lnTo>
                <a:lnTo>
                  <a:pt x="466" y="112"/>
                </a:lnTo>
                <a:lnTo>
                  <a:pt x="456" y="112"/>
                </a:lnTo>
                <a:lnTo>
                  <a:pt x="456" y="112"/>
                </a:lnTo>
                <a:lnTo>
                  <a:pt x="452" y="109"/>
                </a:lnTo>
                <a:lnTo>
                  <a:pt x="449" y="109"/>
                </a:lnTo>
                <a:lnTo>
                  <a:pt x="447" y="107"/>
                </a:lnTo>
                <a:lnTo>
                  <a:pt x="447" y="107"/>
                </a:lnTo>
                <a:lnTo>
                  <a:pt x="440" y="107"/>
                </a:lnTo>
                <a:lnTo>
                  <a:pt x="433" y="102"/>
                </a:lnTo>
                <a:lnTo>
                  <a:pt x="426" y="98"/>
                </a:lnTo>
                <a:lnTo>
                  <a:pt x="421" y="91"/>
                </a:lnTo>
                <a:lnTo>
                  <a:pt x="421" y="91"/>
                </a:lnTo>
                <a:lnTo>
                  <a:pt x="412" y="91"/>
                </a:lnTo>
                <a:lnTo>
                  <a:pt x="412" y="91"/>
                </a:lnTo>
                <a:lnTo>
                  <a:pt x="386" y="63"/>
                </a:lnTo>
                <a:lnTo>
                  <a:pt x="375" y="53"/>
                </a:lnTo>
                <a:lnTo>
                  <a:pt x="368" y="49"/>
                </a:lnTo>
                <a:lnTo>
                  <a:pt x="361" y="49"/>
                </a:lnTo>
                <a:lnTo>
                  <a:pt x="361" y="49"/>
                </a:lnTo>
                <a:lnTo>
                  <a:pt x="356" y="39"/>
                </a:lnTo>
                <a:lnTo>
                  <a:pt x="352" y="32"/>
                </a:lnTo>
                <a:lnTo>
                  <a:pt x="338" y="19"/>
                </a:lnTo>
                <a:lnTo>
                  <a:pt x="338" y="19"/>
                </a:lnTo>
                <a:lnTo>
                  <a:pt x="335" y="12"/>
                </a:lnTo>
                <a:lnTo>
                  <a:pt x="331" y="7"/>
                </a:lnTo>
                <a:lnTo>
                  <a:pt x="326" y="2"/>
                </a:lnTo>
                <a:lnTo>
                  <a:pt x="319" y="0"/>
                </a:lnTo>
                <a:lnTo>
                  <a:pt x="319" y="0"/>
                </a:lnTo>
                <a:lnTo>
                  <a:pt x="319" y="0"/>
                </a:lnTo>
                <a:lnTo>
                  <a:pt x="319" y="9"/>
                </a:lnTo>
                <a:lnTo>
                  <a:pt x="319" y="9"/>
                </a:lnTo>
                <a:lnTo>
                  <a:pt x="312" y="12"/>
                </a:lnTo>
                <a:lnTo>
                  <a:pt x="310" y="14"/>
                </a:lnTo>
                <a:lnTo>
                  <a:pt x="305" y="19"/>
                </a:lnTo>
                <a:lnTo>
                  <a:pt x="303" y="19"/>
                </a:lnTo>
                <a:lnTo>
                  <a:pt x="303" y="19"/>
                </a:lnTo>
                <a:lnTo>
                  <a:pt x="289" y="30"/>
                </a:lnTo>
                <a:lnTo>
                  <a:pt x="275" y="39"/>
                </a:lnTo>
                <a:lnTo>
                  <a:pt x="256" y="46"/>
                </a:lnTo>
                <a:lnTo>
                  <a:pt x="235" y="51"/>
                </a:lnTo>
                <a:lnTo>
                  <a:pt x="235" y="51"/>
                </a:lnTo>
                <a:lnTo>
                  <a:pt x="221" y="58"/>
                </a:lnTo>
                <a:lnTo>
                  <a:pt x="205" y="70"/>
                </a:lnTo>
                <a:lnTo>
                  <a:pt x="177" y="95"/>
                </a:lnTo>
                <a:lnTo>
                  <a:pt x="149" y="126"/>
                </a:lnTo>
                <a:lnTo>
                  <a:pt x="126" y="156"/>
                </a:lnTo>
                <a:lnTo>
                  <a:pt x="105" y="184"/>
                </a:lnTo>
                <a:lnTo>
                  <a:pt x="88" y="207"/>
                </a:lnTo>
                <a:lnTo>
                  <a:pt x="74" y="230"/>
                </a:lnTo>
                <a:lnTo>
                  <a:pt x="46" y="272"/>
                </a:lnTo>
                <a:lnTo>
                  <a:pt x="37" y="293"/>
                </a:lnTo>
                <a:lnTo>
                  <a:pt x="35" y="312"/>
                </a:lnTo>
                <a:lnTo>
                  <a:pt x="23" y="319"/>
                </a:lnTo>
                <a:lnTo>
                  <a:pt x="23" y="331"/>
                </a:lnTo>
                <a:lnTo>
                  <a:pt x="16" y="342"/>
                </a:lnTo>
                <a:lnTo>
                  <a:pt x="16" y="326"/>
                </a:lnTo>
                <a:lnTo>
                  <a:pt x="16" y="319"/>
                </a:lnTo>
                <a:lnTo>
                  <a:pt x="16" y="312"/>
                </a:lnTo>
                <a:lnTo>
                  <a:pt x="16" y="312"/>
                </a:lnTo>
                <a:lnTo>
                  <a:pt x="16" y="300"/>
                </a:lnTo>
                <a:lnTo>
                  <a:pt x="16" y="300"/>
                </a:lnTo>
                <a:lnTo>
                  <a:pt x="16" y="282"/>
                </a:lnTo>
                <a:lnTo>
                  <a:pt x="7" y="233"/>
                </a:lnTo>
                <a:lnTo>
                  <a:pt x="7" y="233"/>
                </a:lnTo>
                <a:lnTo>
                  <a:pt x="5" y="242"/>
                </a:lnTo>
                <a:lnTo>
                  <a:pt x="2" y="249"/>
                </a:lnTo>
                <a:lnTo>
                  <a:pt x="0" y="256"/>
                </a:lnTo>
                <a:lnTo>
                  <a:pt x="0" y="293"/>
                </a:lnTo>
                <a:lnTo>
                  <a:pt x="0" y="293"/>
                </a:lnTo>
                <a:lnTo>
                  <a:pt x="0" y="293"/>
                </a:lnTo>
                <a:lnTo>
                  <a:pt x="0" y="405"/>
                </a:lnTo>
                <a:lnTo>
                  <a:pt x="0" y="405"/>
                </a:lnTo>
                <a:lnTo>
                  <a:pt x="16" y="407"/>
                </a:lnTo>
                <a:lnTo>
                  <a:pt x="35" y="412"/>
                </a:lnTo>
                <a:lnTo>
                  <a:pt x="51" y="417"/>
                </a:lnTo>
                <a:lnTo>
                  <a:pt x="65" y="424"/>
                </a:lnTo>
                <a:lnTo>
                  <a:pt x="79" y="433"/>
                </a:lnTo>
                <a:lnTo>
                  <a:pt x="93" y="445"/>
                </a:lnTo>
                <a:lnTo>
                  <a:pt x="107" y="454"/>
                </a:lnTo>
                <a:lnTo>
                  <a:pt x="119" y="466"/>
                </a:lnTo>
                <a:lnTo>
                  <a:pt x="119" y="466"/>
                </a:lnTo>
                <a:lnTo>
                  <a:pt x="140" y="494"/>
                </a:lnTo>
                <a:lnTo>
                  <a:pt x="158" y="519"/>
                </a:lnTo>
                <a:lnTo>
                  <a:pt x="172" y="547"/>
                </a:lnTo>
                <a:lnTo>
                  <a:pt x="182" y="573"/>
                </a:lnTo>
                <a:lnTo>
                  <a:pt x="189" y="596"/>
                </a:lnTo>
                <a:lnTo>
                  <a:pt x="193" y="617"/>
                </a:lnTo>
                <a:lnTo>
                  <a:pt x="205" y="654"/>
                </a:lnTo>
                <a:lnTo>
                  <a:pt x="210" y="659"/>
                </a:lnTo>
                <a:lnTo>
                  <a:pt x="221" y="680"/>
                </a:lnTo>
                <a:lnTo>
                  <a:pt x="205" y="680"/>
                </a:lnTo>
                <a:lnTo>
                  <a:pt x="205" y="680"/>
                </a:lnTo>
                <a:lnTo>
                  <a:pt x="186" y="680"/>
                </a:lnTo>
                <a:lnTo>
                  <a:pt x="186" y="680"/>
                </a:lnTo>
                <a:lnTo>
                  <a:pt x="186" y="680"/>
                </a:lnTo>
                <a:lnTo>
                  <a:pt x="186" y="689"/>
                </a:lnTo>
                <a:lnTo>
                  <a:pt x="186" y="689"/>
                </a:lnTo>
                <a:lnTo>
                  <a:pt x="186" y="689"/>
                </a:lnTo>
                <a:lnTo>
                  <a:pt x="191" y="698"/>
                </a:lnTo>
                <a:lnTo>
                  <a:pt x="191" y="698"/>
                </a:lnTo>
                <a:lnTo>
                  <a:pt x="193" y="710"/>
                </a:lnTo>
                <a:lnTo>
                  <a:pt x="198" y="717"/>
                </a:lnTo>
                <a:lnTo>
                  <a:pt x="203" y="724"/>
                </a:lnTo>
                <a:lnTo>
                  <a:pt x="205" y="731"/>
                </a:lnTo>
                <a:lnTo>
                  <a:pt x="205" y="731"/>
                </a:lnTo>
                <a:lnTo>
                  <a:pt x="205" y="731"/>
                </a:lnTo>
                <a:lnTo>
                  <a:pt x="214" y="731"/>
                </a:lnTo>
                <a:lnTo>
                  <a:pt x="226" y="736"/>
                </a:lnTo>
                <a:lnTo>
                  <a:pt x="235" y="740"/>
                </a:lnTo>
                <a:lnTo>
                  <a:pt x="244" y="747"/>
                </a:lnTo>
                <a:lnTo>
                  <a:pt x="251" y="754"/>
                </a:lnTo>
                <a:lnTo>
                  <a:pt x="256" y="766"/>
                </a:lnTo>
                <a:lnTo>
                  <a:pt x="258" y="775"/>
                </a:lnTo>
                <a:lnTo>
                  <a:pt x="261" y="787"/>
                </a:lnTo>
                <a:lnTo>
                  <a:pt x="261" y="799"/>
                </a:lnTo>
                <a:lnTo>
                  <a:pt x="261" y="799"/>
                </a:lnTo>
                <a:lnTo>
                  <a:pt x="272" y="806"/>
                </a:lnTo>
                <a:lnTo>
                  <a:pt x="286" y="810"/>
                </a:lnTo>
                <a:lnTo>
                  <a:pt x="314" y="817"/>
                </a:lnTo>
                <a:lnTo>
                  <a:pt x="342" y="822"/>
                </a:lnTo>
                <a:lnTo>
                  <a:pt x="370" y="822"/>
                </a:lnTo>
                <a:lnTo>
                  <a:pt x="370" y="822"/>
                </a:lnTo>
                <a:lnTo>
                  <a:pt x="396" y="822"/>
                </a:lnTo>
                <a:lnTo>
                  <a:pt x="421" y="817"/>
                </a:lnTo>
                <a:lnTo>
                  <a:pt x="447" y="810"/>
                </a:lnTo>
                <a:lnTo>
                  <a:pt x="473" y="801"/>
                </a:lnTo>
                <a:lnTo>
                  <a:pt x="496" y="789"/>
                </a:lnTo>
                <a:lnTo>
                  <a:pt x="519" y="773"/>
                </a:lnTo>
                <a:lnTo>
                  <a:pt x="543" y="757"/>
                </a:lnTo>
                <a:lnTo>
                  <a:pt x="563" y="736"/>
                </a:lnTo>
                <a:lnTo>
                  <a:pt x="582" y="715"/>
                </a:lnTo>
                <a:lnTo>
                  <a:pt x="603" y="691"/>
                </a:lnTo>
                <a:lnTo>
                  <a:pt x="619" y="663"/>
                </a:lnTo>
                <a:lnTo>
                  <a:pt x="636" y="636"/>
                </a:lnTo>
                <a:lnTo>
                  <a:pt x="650" y="605"/>
                </a:lnTo>
                <a:lnTo>
                  <a:pt x="664" y="573"/>
                </a:lnTo>
                <a:lnTo>
                  <a:pt x="673" y="540"/>
                </a:lnTo>
                <a:lnTo>
                  <a:pt x="682" y="505"/>
                </a:lnTo>
                <a:lnTo>
                  <a:pt x="692" y="473"/>
                </a:lnTo>
                <a:lnTo>
                  <a:pt x="710" y="482"/>
                </a:lnTo>
                <a:lnTo>
                  <a:pt x="710" y="482"/>
                </a:lnTo>
                <a:lnTo>
                  <a:pt x="710" y="489"/>
                </a:lnTo>
                <a:lnTo>
                  <a:pt x="712" y="491"/>
                </a:lnTo>
                <a:lnTo>
                  <a:pt x="717" y="494"/>
                </a:lnTo>
                <a:lnTo>
                  <a:pt x="717" y="494"/>
                </a:lnTo>
                <a:lnTo>
                  <a:pt x="717" y="494"/>
                </a:lnTo>
                <a:lnTo>
                  <a:pt x="729" y="484"/>
                </a:lnTo>
                <a:lnTo>
                  <a:pt x="736" y="477"/>
                </a:lnTo>
                <a:lnTo>
                  <a:pt x="740" y="466"/>
                </a:lnTo>
                <a:lnTo>
                  <a:pt x="743" y="454"/>
                </a:lnTo>
                <a:lnTo>
                  <a:pt x="743" y="256"/>
                </a:lnTo>
                <a:lnTo>
                  <a:pt x="743" y="256"/>
                </a:lnTo>
                <a:lnTo>
                  <a:pt x="740" y="242"/>
                </a:lnTo>
                <a:lnTo>
                  <a:pt x="736" y="235"/>
                </a:lnTo>
                <a:lnTo>
                  <a:pt x="729" y="230"/>
                </a:lnTo>
                <a:lnTo>
                  <a:pt x="717" y="230"/>
                </a:lnTo>
                <a:lnTo>
                  <a:pt x="717" y="23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0"/>
          <p:cNvSpPr>
            <a:spLocks/>
          </p:cNvSpPr>
          <p:nvPr/>
        </p:nvSpPr>
        <p:spPr bwMode="auto">
          <a:xfrm>
            <a:off x="6650038" y="5781675"/>
            <a:ext cx="296863" cy="322263"/>
          </a:xfrm>
          <a:custGeom>
            <a:avLst/>
            <a:gdLst>
              <a:gd name="T0" fmla="*/ 98 w 187"/>
              <a:gd name="T1" fmla="*/ 17 h 203"/>
              <a:gd name="T2" fmla="*/ 98 w 187"/>
              <a:gd name="T3" fmla="*/ 17 h 203"/>
              <a:gd name="T4" fmla="*/ 84 w 187"/>
              <a:gd name="T5" fmla="*/ 17 h 203"/>
              <a:gd name="T6" fmla="*/ 72 w 187"/>
              <a:gd name="T7" fmla="*/ 12 h 203"/>
              <a:gd name="T8" fmla="*/ 49 w 187"/>
              <a:gd name="T9" fmla="*/ 0 h 203"/>
              <a:gd name="T10" fmla="*/ 49 w 187"/>
              <a:gd name="T11" fmla="*/ 0 h 203"/>
              <a:gd name="T12" fmla="*/ 49 w 187"/>
              <a:gd name="T13" fmla="*/ 0 h 203"/>
              <a:gd name="T14" fmla="*/ 31 w 187"/>
              <a:gd name="T15" fmla="*/ 0 h 203"/>
              <a:gd name="T16" fmla="*/ 31 w 187"/>
              <a:gd name="T17" fmla="*/ 0 h 203"/>
              <a:gd name="T18" fmla="*/ 17 w 187"/>
              <a:gd name="T19" fmla="*/ 0 h 203"/>
              <a:gd name="T20" fmla="*/ 17 w 187"/>
              <a:gd name="T21" fmla="*/ 0 h 203"/>
              <a:gd name="T22" fmla="*/ 0 w 187"/>
              <a:gd name="T23" fmla="*/ 0 h 203"/>
              <a:gd name="T24" fmla="*/ 0 w 187"/>
              <a:gd name="T25" fmla="*/ 0 h 203"/>
              <a:gd name="T26" fmla="*/ 0 w 187"/>
              <a:gd name="T27" fmla="*/ 17 h 203"/>
              <a:gd name="T28" fmla="*/ 0 w 187"/>
              <a:gd name="T29" fmla="*/ 17 h 203"/>
              <a:gd name="T30" fmla="*/ 0 w 187"/>
              <a:gd name="T31" fmla="*/ 35 h 203"/>
              <a:gd name="T32" fmla="*/ 5 w 187"/>
              <a:gd name="T33" fmla="*/ 54 h 203"/>
              <a:gd name="T34" fmla="*/ 10 w 187"/>
              <a:gd name="T35" fmla="*/ 73 h 203"/>
              <a:gd name="T36" fmla="*/ 17 w 187"/>
              <a:gd name="T37" fmla="*/ 91 h 203"/>
              <a:gd name="T38" fmla="*/ 17 w 187"/>
              <a:gd name="T39" fmla="*/ 91 h 203"/>
              <a:gd name="T40" fmla="*/ 24 w 187"/>
              <a:gd name="T41" fmla="*/ 108 h 203"/>
              <a:gd name="T42" fmla="*/ 31 w 187"/>
              <a:gd name="T43" fmla="*/ 122 h 203"/>
              <a:gd name="T44" fmla="*/ 31 w 187"/>
              <a:gd name="T45" fmla="*/ 122 h 203"/>
              <a:gd name="T46" fmla="*/ 40 w 187"/>
              <a:gd name="T47" fmla="*/ 133 h 203"/>
              <a:gd name="T48" fmla="*/ 42 w 187"/>
              <a:gd name="T49" fmla="*/ 138 h 203"/>
              <a:gd name="T50" fmla="*/ 49 w 187"/>
              <a:gd name="T51" fmla="*/ 142 h 203"/>
              <a:gd name="T52" fmla="*/ 49 w 187"/>
              <a:gd name="T53" fmla="*/ 142 h 203"/>
              <a:gd name="T54" fmla="*/ 79 w 187"/>
              <a:gd name="T55" fmla="*/ 166 h 203"/>
              <a:gd name="T56" fmla="*/ 93 w 187"/>
              <a:gd name="T57" fmla="*/ 175 h 203"/>
              <a:gd name="T58" fmla="*/ 110 w 187"/>
              <a:gd name="T59" fmla="*/ 182 h 203"/>
              <a:gd name="T60" fmla="*/ 126 w 187"/>
              <a:gd name="T61" fmla="*/ 189 h 203"/>
              <a:gd name="T62" fmla="*/ 145 w 187"/>
              <a:gd name="T63" fmla="*/ 196 h 203"/>
              <a:gd name="T64" fmla="*/ 166 w 187"/>
              <a:gd name="T65" fmla="*/ 201 h 203"/>
              <a:gd name="T66" fmla="*/ 187 w 187"/>
              <a:gd name="T67" fmla="*/ 203 h 203"/>
              <a:gd name="T68" fmla="*/ 187 w 187"/>
              <a:gd name="T69" fmla="*/ 203 h 203"/>
              <a:gd name="T70" fmla="*/ 173 w 187"/>
              <a:gd name="T71" fmla="*/ 182 h 203"/>
              <a:gd name="T72" fmla="*/ 159 w 187"/>
              <a:gd name="T73" fmla="*/ 161 h 203"/>
              <a:gd name="T74" fmla="*/ 145 w 187"/>
              <a:gd name="T75" fmla="*/ 138 h 203"/>
              <a:gd name="T76" fmla="*/ 133 w 187"/>
              <a:gd name="T77" fmla="*/ 115 h 203"/>
              <a:gd name="T78" fmla="*/ 114 w 187"/>
              <a:gd name="T79" fmla="*/ 68 h 203"/>
              <a:gd name="T80" fmla="*/ 100 w 187"/>
              <a:gd name="T81" fmla="*/ 17 h 203"/>
              <a:gd name="T82" fmla="*/ 98 w 187"/>
              <a:gd name="T83" fmla="*/ 17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87" h="203">
                <a:moveTo>
                  <a:pt x="98" y="17"/>
                </a:moveTo>
                <a:lnTo>
                  <a:pt x="98" y="17"/>
                </a:lnTo>
                <a:lnTo>
                  <a:pt x="84" y="17"/>
                </a:lnTo>
                <a:lnTo>
                  <a:pt x="72" y="12"/>
                </a:lnTo>
                <a:lnTo>
                  <a:pt x="49" y="0"/>
                </a:lnTo>
                <a:lnTo>
                  <a:pt x="49" y="0"/>
                </a:lnTo>
                <a:lnTo>
                  <a:pt x="49" y="0"/>
                </a:lnTo>
                <a:lnTo>
                  <a:pt x="31" y="0"/>
                </a:lnTo>
                <a:lnTo>
                  <a:pt x="31" y="0"/>
                </a:lnTo>
                <a:lnTo>
                  <a:pt x="17" y="0"/>
                </a:lnTo>
                <a:lnTo>
                  <a:pt x="17" y="0"/>
                </a:lnTo>
                <a:lnTo>
                  <a:pt x="0" y="0"/>
                </a:lnTo>
                <a:lnTo>
                  <a:pt x="0" y="0"/>
                </a:lnTo>
                <a:lnTo>
                  <a:pt x="0" y="17"/>
                </a:lnTo>
                <a:lnTo>
                  <a:pt x="0" y="17"/>
                </a:lnTo>
                <a:lnTo>
                  <a:pt x="0" y="35"/>
                </a:lnTo>
                <a:lnTo>
                  <a:pt x="5" y="54"/>
                </a:lnTo>
                <a:lnTo>
                  <a:pt x="10" y="73"/>
                </a:lnTo>
                <a:lnTo>
                  <a:pt x="17" y="91"/>
                </a:lnTo>
                <a:lnTo>
                  <a:pt x="17" y="91"/>
                </a:lnTo>
                <a:lnTo>
                  <a:pt x="24" y="108"/>
                </a:lnTo>
                <a:lnTo>
                  <a:pt x="31" y="122"/>
                </a:lnTo>
                <a:lnTo>
                  <a:pt x="31" y="122"/>
                </a:lnTo>
                <a:lnTo>
                  <a:pt x="40" y="133"/>
                </a:lnTo>
                <a:lnTo>
                  <a:pt x="42" y="138"/>
                </a:lnTo>
                <a:lnTo>
                  <a:pt x="49" y="142"/>
                </a:lnTo>
                <a:lnTo>
                  <a:pt x="49" y="142"/>
                </a:lnTo>
                <a:lnTo>
                  <a:pt x="79" y="166"/>
                </a:lnTo>
                <a:lnTo>
                  <a:pt x="93" y="175"/>
                </a:lnTo>
                <a:lnTo>
                  <a:pt x="110" y="182"/>
                </a:lnTo>
                <a:lnTo>
                  <a:pt x="126" y="189"/>
                </a:lnTo>
                <a:lnTo>
                  <a:pt x="145" y="196"/>
                </a:lnTo>
                <a:lnTo>
                  <a:pt x="166" y="201"/>
                </a:lnTo>
                <a:lnTo>
                  <a:pt x="187" y="203"/>
                </a:lnTo>
                <a:lnTo>
                  <a:pt x="187" y="203"/>
                </a:lnTo>
                <a:lnTo>
                  <a:pt x="173" y="182"/>
                </a:lnTo>
                <a:lnTo>
                  <a:pt x="159" y="161"/>
                </a:lnTo>
                <a:lnTo>
                  <a:pt x="145" y="138"/>
                </a:lnTo>
                <a:lnTo>
                  <a:pt x="133" y="115"/>
                </a:lnTo>
                <a:lnTo>
                  <a:pt x="114" y="68"/>
                </a:lnTo>
                <a:lnTo>
                  <a:pt x="100" y="17"/>
                </a:lnTo>
                <a:lnTo>
                  <a:pt x="98" y="17"/>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1"/>
          <p:cNvSpPr>
            <a:spLocks/>
          </p:cNvSpPr>
          <p:nvPr/>
        </p:nvSpPr>
        <p:spPr bwMode="auto">
          <a:xfrm>
            <a:off x="6616700" y="5594350"/>
            <a:ext cx="82550" cy="136525"/>
          </a:xfrm>
          <a:custGeom>
            <a:avLst/>
            <a:gdLst>
              <a:gd name="T0" fmla="*/ 52 w 52"/>
              <a:gd name="T1" fmla="*/ 79 h 86"/>
              <a:gd name="T2" fmla="*/ 52 w 52"/>
              <a:gd name="T3" fmla="*/ 0 h 86"/>
              <a:gd name="T4" fmla="*/ 52 w 52"/>
              <a:gd name="T5" fmla="*/ 0 h 86"/>
              <a:gd name="T6" fmla="*/ 52 w 52"/>
              <a:gd name="T7" fmla="*/ 9 h 86"/>
              <a:gd name="T8" fmla="*/ 52 w 52"/>
              <a:gd name="T9" fmla="*/ 9 h 86"/>
              <a:gd name="T10" fmla="*/ 49 w 52"/>
              <a:gd name="T11" fmla="*/ 11 h 86"/>
              <a:gd name="T12" fmla="*/ 45 w 52"/>
              <a:gd name="T13" fmla="*/ 14 h 86"/>
              <a:gd name="T14" fmla="*/ 42 w 52"/>
              <a:gd name="T15" fmla="*/ 16 h 86"/>
              <a:gd name="T16" fmla="*/ 38 w 52"/>
              <a:gd name="T17" fmla="*/ 16 h 86"/>
              <a:gd name="T18" fmla="*/ 38 w 52"/>
              <a:gd name="T19" fmla="*/ 16 h 86"/>
              <a:gd name="T20" fmla="*/ 35 w 52"/>
              <a:gd name="T21" fmla="*/ 23 h 86"/>
              <a:gd name="T22" fmla="*/ 33 w 52"/>
              <a:gd name="T23" fmla="*/ 28 h 86"/>
              <a:gd name="T24" fmla="*/ 28 w 52"/>
              <a:gd name="T25" fmla="*/ 30 h 86"/>
              <a:gd name="T26" fmla="*/ 26 w 52"/>
              <a:gd name="T27" fmla="*/ 35 h 86"/>
              <a:gd name="T28" fmla="*/ 26 w 52"/>
              <a:gd name="T29" fmla="*/ 35 h 86"/>
              <a:gd name="T30" fmla="*/ 14 w 52"/>
              <a:gd name="T31" fmla="*/ 44 h 86"/>
              <a:gd name="T32" fmla="*/ 10 w 52"/>
              <a:gd name="T33" fmla="*/ 49 h 86"/>
              <a:gd name="T34" fmla="*/ 0 w 52"/>
              <a:gd name="T35" fmla="*/ 53 h 86"/>
              <a:gd name="T36" fmla="*/ 0 w 52"/>
              <a:gd name="T37" fmla="*/ 53 h 86"/>
              <a:gd name="T38" fmla="*/ 12 w 52"/>
              <a:gd name="T39" fmla="*/ 53 h 86"/>
              <a:gd name="T40" fmla="*/ 12 w 52"/>
              <a:gd name="T41" fmla="*/ 86 h 86"/>
              <a:gd name="T42" fmla="*/ 12 w 52"/>
              <a:gd name="T43" fmla="*/ 86 h 86"/>
              <a:gd name="T44" fmla="*/ 12 w 52"/>
              <a:gd name="T45" fmla="*/ 86 h 86"/>
              <a:gd name="T46" fmla="*/ 38 w 52"/>
              <a:gd name="T47" fmla="*/ 86 h 86"/>
              <a:gd name="T48" fmla="*/ 38 w 52"/>
              <a:gd name="T49" fmla="*/ 86 h 86"/>
              <a:gd name="T50" fmla="*/ 52 w 52"/>
              <a:gd name="T51" fmla="*/ 86 h 86"/>
              <a:gd name="T52" fmla="*/ 52 w 52"/>
              <a:gd name="T53" fmla="*/ 86 h 86"/>
              <a:gd name="T54" fmla="*/ 52 w 52"/>
              <a:gd name="T55" fmla="*/ 7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86">
                <a:moveTo>
                  <a:pt x="52" y="79"/>
                </a:moveTo>
                <a:lnTo>
                  <a:pt x="52" y="0"/>
                </a:lnTo>
                <a:lnTo>
                  <a:pt x="52" y="0"/>
                </a:lnTo>
                <a:lnTo>
                  <a:pt x="52" y="9"/>
                </a:lnTo>
                <a:lnTo>
                  <a:pt x="52" y="9"/>
                </a:lnTo>
                <a:lnTo>
                  <a:pt x="49" y="11"/>
                </a:lnTo>
                <a:lnTo>
                  <a:pt x="45" y="14"/>
                </a:lnTo>
                <a:lnTo>
                  <a:pt x="42" y="16"/>
                </a:lnTo>
                <a:lnTo>
                  <a:pt x="38" y="16"/>
                </a:lnTo>
                <a:lnTo>
                  <a:pt x="38" y="16"/>
                </a:lnTo>
                <a:lnTo>
                  <a:pt x="35" y="23"/>
                </a:lnTo>
                <a:lnTo>
                  <a:pt x="33" y="28"/>
                </a:lnTo>
                <a:lnTo>
                  <a:pt x="28" y="30"/>
                </a:lnTo>
                <a:lnTo>
                  <a:pt x="26" y="35"/>
                </a:lnTo>
                <a:lnTo>
                  <a:pt x="26" y="35"/>
                </a:lnTo>
                <a:lnTo>
                  <a:pt x="14" y="44"/>
                </a:lnTo>
                <a:lnTo>
                  <a:pt x="10" y="49"/>
                </a:lnTo>
                <a:lnTo>
                  <a:pt x="0" y="53"/>
                </a:lnTo>
                <a:lnTo>
                  <a:pt x="0" y="53"/>
                </a:lnTo>
                <a:lnTo>
                  <a:pt x="12" y="53"/>
                </a:lnTo>
                <a:lnTo>
                  <a:pt x="12" y="86"/>
                </a:lnTo>
                <a:lnTo>
                  <a:pt x="12" y="86"/>
                </a:lnTo>
                <a:lnTo>
                  <a:pt x="12" y="86"/>
                </a:lnTo>
                <a:lnTo>
                  <a:pt x="38" y="86"/>
                </a:lnTo>
                <a:lnTo>
                  <a:pt x="38" y="86"/>
                </a:lnTo>
                <a:lnTo>
                  <a:pt x="52" y="86"/>
                </a:lnTo>
                <a:lnTo>
                  <a:pt x="52" y="86"/>
                </a:lnTo>
                <a:lnTo>
                  <a:pt x="52" y="79"/>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2"/>
          <p:cNvSpPr>
            <a:spLocks/>
          </p:cNvSpPr>
          <p:nvPr/>
        </p:nvSpPr>
        <p:spPr bwMode="auto">
          <a:xfrm>
            <a:off x="1038225" y="4518025"/>
            <a:ext cx="44450" cy="47625"/>
          </a:xfrm>
          <a:custGeom>
            <a:avLst/>
            <a:gdLst>
              <a:gd name="T0" fmla="*/ 28 w 28"/>
              <a:gd name="T1" fmla="*/ 30 h 30"/>
              <a:gd name="T2" fmla="*/ 28 w 28"/>
              <a:gd name="T3" fmla="*/ 0 h 30"/>
              <a:gd name="T4" fmla="*/ 28 w 28"/>
              <a:gd name="T5" fmla="*/ 0 h 30"/>
              <a:gd name="T6" fmla="*/ 21 w 28"/>
              <a:gd name="T7" fmla="*/ 7 h 30"/>
              <a:gd name="T8" fmla="*/ 14 w 28"/>
              <a:gd name="T9" fmla="*/ 14 h 30"/>
              <a:gd name="T10" fmla="*/ 7 w 28"/>
              <a:gd name="T11" fmla="*/ 21 h 30"/>
              <a:gd name="T12" fmla="*/ 0 w 28"/>
              <a:gd name="T13" fmla="*/ 30 h 30"/>
              <a:gd name="T14" fmla="*/ 0 w 28"/>
              <a:gd name="T15" fmla="*/ 30 h 30"/>
              <a:gd name="T16" fmla="*/ 28 w 28"/>
              <a:gd name="T17" fmla="*/ 30 h 30"/>
              <a:gd name="T18" fmla="*/ 28 w 28"/>
              <a:gd name="T1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0">
                <a:moveTo>
                  <a:pt x="28" y="30"/>
                </a:moveTo>
                <a:lnTo>
                  <a:pt x="28" y="0"/>
                </a:lnTo>
                <a:lnTo>
                  <a:pt x="28" y="0"/>
                </a:lnTo>
                <a:lnTo>
                  <a:pt x="21" y="7"/>
                </a:lnTo>
                <a:lnTo>
                  <a:pt x="14" y="14"/>
                </a:lnTo>
                <a:lnTo>
                  <a:pt x="7" y="21"/>
                </a:lnTo>
                <a:lnTo>
                  <a:pt x="0" y="30"/>
                </a:lnTo>
                <a:lnTo>
                  <a:pt x="0" y="30"/>
                </a:lnTo>
                <a:lnTo>
                  <a:pt x="28" y="30"/>
                </a:lnTo>
                <a:lnTo>
                  <a:pt x="28" y="3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3"/>
          <p:cNvSpPr>
            <a:spLocks/>
          </p:cNvSpPr>
          <p:nvPr/>
        </p:nvSpPr>
        <p:spPr bwMode="auto">
          <a:xfrm>
            <a:off x="7689850" y="4779963"/>
            <a:ext cx="17463" cy="52388"/>
          </a:xfrm>
          <a:custGeom>
            <a:avLst/>
            <a:gdLst>
              <a:gd name="T0" fmla="*/ 0 w 11"/>
              <a:gd name="T1" fmla="*/ 24 h 33"/>
              <a:gd name="T2" fmla="*/ 0 w 11"/>
              <a:gd name="T3" fmla="*/ 24 h 33"/>
              <a:gd name="T4" fmla="*/ 0 w 11"/>
              <a:gd name="T5" fmla="*/ 24 h 33"/>
              <a:gd name="T6" fmla="*/ 2 w 11"/>
              <a:gd name="T7" fmla="*/ 26 h 33"/>
              <a:gd name="T8" fmla="*/ 4 w 11"/>
              <a:gd name="T9" fmla="*/ 28 h 33"/>
              <a:gd name="T10" fmla="*/ 7 w 11"/>
              <a:gd name="T11" fmla="*/ 33 h 33"/>
              <a:gd name="T12" fmla="*/ 11 w 11"/>
              <a:gd name="T13" fmla="*/ 33 h 33"/>
              <a:gd name="T14" fmla="*/ 11 w 11"/>
              <a:gd name="T15" fmla="*/ 0 h 33"/>
              <a:gd name="T16" fmla="*/ 11 w 11"/>
              <a:gd name="T17" fmla="*/ 0 h 33"/>
              <a:gd name="T18" fmla="*/ 7 w 11"/>
              <a:gd name="T19" fmla="*/ 5 h 33"/>
              <a:gd name="T20" fmla="*/ 2 w 11"/>
              <a:gd name="T21" fmla="*/ 12 h 33"/>
              <a:gd name="T22" fmla="*/ 0 w 11"/>
              <a:gd name="T23" fmla="*/ 17 h 33"/>
              <a:gd name="T24" fmla="*/ 0 w 11"/>
              <a:gd name="T25" fmla="*/ 24 h 33"/>
              <a:gd name="T26" fmla="*/ 0 w 11"/>
              <a:gd name="T27"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33">
                <a:moveTo>
                  <a:pt x="0" y="24"/>
                </a:moveTo>
                <a:lnTo>
                  <a:pt x="0" y="24"/>
                </a:lnTo>
                <a:lnTo>
                  <a:pt x="0" y="24"/>
                </a:lnTo>
                <a:lnTo>
                  <a:pt x="2" y="26"/>
                </a:lnTo>
                <a:lnTo>
                  <a:pt x="4" y="28"/>
                </a:lnTo>
                <a:lnTo>
                  <a:pt x="7" y="33"/>
                </a:lnTo>
                <a:lnTo>
                  <a:pt x="11" y="33"/>
                </a:lnTo>
                <a:lnTo>
                  <a:pt x="11" y="0"/>
                </a:lnTo>
                <a:lnTo>
                  <a:pt x="11" y="0"/>
                </a:lnTo>
                <a:lnTo>
                  <a:pt x="7" y="5"/>
                </a:lnTo>
                <a:lnTo>
                  <a:pt x="2" y="12"/>
                </a:lnTo>
                <a:lnTo>
                  <a:pt x="0" y="17"/>
                </a:lnTo>
                <a:lnTo>
                  <a:pt x="0" y="24"/>
                </a:lnTo>
                <a:lnTo>
                  <a:pt x="0" y="2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4"/>
          <p:cNvSpPr>
            <a:spLocks/>
          </p:cNvSpPr>
          <p:nvPr/>
        </p:nvSpPr>
        <p:spPr bwMode="auto">
          <a:xfrm>
            <a:off x="7756525" y="4208463"/>
            <a:ext cx="993775" cy="431800"/>
          </a:xfrm>
          <a:custGeom>
            <a:avLst/>
            <a:gdLst>
              <a:gd name="T0" fmla="*/ 281 w 626"/>
              <a:gd name="T1" fmla="*/ 46 h 272"/>
              <a:gd name="T2" fmla="*/ 326 w 626"/>
              <a:gd name="T3" fmla="*/ 93 h 272"/>
              <a:gd name="T4" fmla="*/ 421 w 626"/>
              <a:gd name="T5" fmla="*/ 167 h 272"/>
              <a:gd name="T6" fmla="*/ 503 w 626"/>
              <a:gd name="T7" fmla="*/ 209 h 272"/>
              <a:gd name="T8" fmla="*/ 563 w 626"/>
              <a:gd name="T9" fmla="*/ 230 h 272"/>
              <a:gd name="T10" fmla="*/ 591 w 626"/>
              <a:gd name="T11" fmla="*/ 232 h 272"/>
              <a:gd name="T12" fmla="*/ 610 w 626"/>
              <a:gd name="T13" fmla="*/ 244 h 272"/>
              <a:gd name="T14" fmla="*/ 626 w 626"/>
              <a:gd name="T15" fmla="*/ 244 h 272"/>
              <a:gd name="T16" fmla="*/ 626 w 626"/>
              <a:gd name="T17" fmla="*/ 225 h 272"/>
              <a:gd name="T18" fmla="*/ 626 w 626"/>
              <a:gd name="T19" fmla="*/ 207 h 272"/>
              <a:gd name="T20" fmla="*/ 621 w 626"/>
              <a:gd name="T21" fmla="*/ 190 h 272"/>
              <a:gd name="T22" fmla="*/ 610 w 626"/>
              <a:gd name="T23" fmla="*/ 186 h 272"/>
              <a:gd name="T24" fmla="*/ 621 w 626"/>
              <a:gd name="T25" fmla="*/ 183 h 272"/>
              <a:gd name="T26" fmla="*/ 621 w 626"/>
              <a:gd name="T27" fmla="*/ 170 h 272"/>
              <a:gd name="T28" fmla="*/ 610 w 626"/>
              <a:gd name="T29" fmla="*/ 163 h 272"/>
              <a:gd name="T30" fmla="*/ 603 w 626"/>
              <a:gd name="T31" fmla="*/ 139 h 272"/>
              <a:gd name="T32" fmla="*/ 563 w 626"/>
              <a:gd name="T33" fmla="*/ 86 h 272"/>
              <a:gd name="T34" fmla="*/ 540 w 626"/>
              <a:gd name="T35" fmla="*/ 62 h 272"/>
              <a:gd name="T36" fmla="*/ 477 w 626"/>
              <a:gd name="T37" fmla="*/ 25 h 272"/>
              <a:gd name="T38" fmla="*/ 428 w 626"/>
              <a:gd name="T39" fmla="*/ 11 h 272"/>
              <a:gd name="T40" fmla="*/ 409 w 626"/>
              <a:gd name="T41" fmla="*/ 11 h 272"/>
              <a:gd name="T42" fmla="*/ 354 w 626"/>
              <a:gd name="T43" fmla="*/ 0 h 272"/>
              <a:gd name="T44" fmla="*/ 300 w 626"/>
              <a:gd name="T45" fmla="*/ 0 h 272"/>
              <a:gd name="T46" fmla="*/ 288 w 626"/>
              <a:gd name="T47" fmla="*/ 0 h 272"/>
              <a:gd name="T48" fmla="*/ 195 w 626"/>
              <a:gd name="T49" fmla="*/ 18 h 272"/>
              <a:gd name="T50" fmla="*/ 184 w 626"/>
              <a:gd name="T51" fmla="*/ 30 h 272"/>
              <a:gd name="T52" fmla="*/ 172 w 626"/>
              <a:gd name="T53" fmla="*/ 32 h 272"/>
              <a:gd name="T54" fmla="*/ 158 w 626"/>
              <a:gd name="T55" fmla="*/ 41 h 272"/>
              <a:gd name="T56" fmla="*/ 153 w 626"/>
              <a:gd name="T57" fmla="*/ 46 h 272"/>
              <a:gd name="T58" fmla="*/ 132 w 626"/>
              <a:gd name="T59" fmla="*/ 48 h 272"/>
              <a:gd name="T60" fmla="*/ 116 w 626"/>
              <a:gd name="T61" fmla="*/ 60 h 272"/>
              <a:gd name="T62" fmla="*/ 83 w 626"/>
              <a:gd name="T63" fmla="*/ 88 h 272"/>
              <a:gd name="T64" fmla="*/ 46 w 626"/>
              <a:gd name="T65" fmla="*/ 137 h 272"/>
              <a:gd name="T66" fmla="*/ 11 w 626"/>
              <a:gd name="T67" fmla="*/ 202 h 272"/>
              <a:gd name="T68" fmla="*/ 0 w 626"/>
              <a:gd name="T69" fmla="*/ 272 h 272"/>
              <a:gd name="T70" fmla="*/ 0 w 626"/>
              <a:gd name="T71" fmla="*/ 265 h 272"/>
              <a:gd name="T72" fmla="*/ 37 w 626"/>
              <a:gd name="T73" fmla="*/ 225 h 272"/>
              <a:gd name="T74" fmla="*/ 118 w 626"/>
              <a:gd name="T75" fmla="*/ 149 h 272"/>
              <a:gd name="T76" fmla="*/ 170 w 626"/>
              <a:gd name="T77" fmla="*/ 121 h 272"/>
              <a:gd name="T78" fmla="*/ 172 w 626"/>
              <a:gd name="T79" fmla="*/ 116 h 272"/>
              <a:gd name="T80" fmla="*/ 188 w 626"/>
              <a:gd name="T81" fmla="*/ 111 h 272"/>
              <a:gd name="T82" fmla="*/ 209 w 626"/>
              <a:gd name="T83" fmla="*/ 100 h 272"/>
              <a:gd name="T84" fmla="*/ 228 w 626"/>
              <a:gd name="T85" fmla="*/ 83 h 272"/>
              <a:gd name="T86" fmla="*/ 242 w 626"/>
              <a:gd name="T87" fmla="*/ 72 h 272"/>
              <a:gd name="T88" fmla="*/ 246 w 626"/>
              <a:gd name="T89" fmla="*/ 69 h 272"/>
              <a:gd name="T90" fmla="*/ 251 w 626"/>
              <a:gd name="T91" fmla="*/ 58 h 272"/>
              <a:gd name="T92" fmla="*/ 260 w 626"/>
              <a:gd name="T93" fmla="*/ 4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6" h="272">
                <a:moveTo>
                  <a:pt x="260" y="48"/>
                </a:moveTo>
                <a:lnTo>
                  <a:pt x="281" y="46"/>
                </a:lnTo>
                <a:lnTo>
                  <a:pt x="281" y="46"/>
                </a:lnTo>
                <a:lnTo>
                  <a:pt x="281" y="46"/>
                </a:lnTo>
                <a:lnTo>
                  <a:pt x="300" y="69"/>
                </a:lnTo>
                <a:lnTo>
                  <a:pt x="326" y="93"/>
                </a:lnTo>
                <a:lnTo>
                  <a:pt x="358" y="123"/>
                </a:lnTo>
                <a:lnTo>
                  <a:pt x="398" y="153"/>
                </a:lnTo>
                <a:lnTo>
                  <a:pt x="421" y="167"/>
                </a:lnTo>
                <a:lnTo>
                  <a:pt x="447" y="183"/>
                </a:lnTo>
                <a:lnTo>
                  <a:pt x="472" y="197"/>
                </a:lnTo>
                <a:lnTo>
                  <a:pt x="503" y="209"/>
                </a:lnTo>
                <a:lnTo>
                  <a:pt x="533" y="221"/>
                </a:lnTo>
                <a:lnTo>
                  <a:pt x="563" y="230"/>
                </a:lnTo>
                <a:lnTo>
                  <a:pt x="563" y="230"/>
                </a:lnTo>
                <a:lnTo>
                  <a:pt x="584" y="230"/>
                </a:lnTo>
                <a:lnTo>
                  <a:pt x="584" y="230"/>
                </a:lnTo>
                <a:lnTo>
                  <a:pt x="591" y="232"/>
                </a:lnTo>
                <a:lnTo>
                  <a:pt x="598" y="237"/>
                </a:lnTo>
                <a:lnTo>
                  <a:pt x="605" y="242"/>
                </a:lnTo>
                <a:lnTo>
                  <a:pt x="610" y="244"/>
                </a:lnTo>
                <a:lnTo>
                  <a:pt x="610" y="244"/>
                </a:lnTo>
                <a:lnTo>
                  <a:pt x="621" y="244"/>
                </a:lnTo>
                <a:lnTo>
                  <a:pt x="626" y="244"/>
                </a:lnTo>
                <a:lnTo>
                  <a:pt x="626" y="244"/>
                </a:lnTo>
                <a:lnTo>
                  <a:pt x="626" y="244"/>
                </a:lnTo>
                <a:lnTo>
                  <a:pt x="626" y="225"/>
                </a:lnTo>
                <a:lnTo>
                  <a:pt x="626" y="225"/>
                </a:lnTo>
                <a:lnTo>
                  <a:pt x="626" y="207"/>
                </a:lnTo>
                <a:lnTo>
                  <a:pt x="626" y="207"/>
                </a:lnTo>
                <a:lnTo>
                  <a:pt x="626" y="200"/>
                </a:lnTo>
                <a:lnTo>
                  <a:pt x="624" y="195"/>
                </a:lnTo>
                <a:lnTo>
                  <a:pt x="621" y="190"/>
                </a:lnTo>
                <a:lnTo>
                  <a:pt x="621" y="186"/>
                </a:lnTo>
                <a:lnTo>
                  <a:pt x="621" y="186"/>
                </a:lnTo>
                <a:lnTo>
                  <a:pt x="610" y="186"/>
                </a:lnTo>
                <a:lnTo>
                  <a:pt x="610" y="186"/>
                </a:lnTo>
                <a:lnTo>
                  <a:pt x="619" y="186"/>
                </a:lnTo>
                <a:lnTo>
                  <a:pt x="621" y="183"/>
                </a:lnTo>
                <a:lnTo>
                  <a:pt x="621" y="181"/>
                </a:lnTo>
                <a:lnTo>
                  <a:pt x="621" y="181"/>
                </a:lnTo>
                <a:lnTo>
                  <a:pt x="621" y="170"/>
                </a:lnTo>
                <a:lnTo>
                  <a:pt x="621" y="170"/>
                </a:lnTo>
                <a:lnTo>
                  <a:pt x="612" y="165"/>
                </a:lnTo>
                <a:lnTo>
                  <a:pt x="610" y="163"/>
                </a:lnTo>
                <a:lnTo>
                  <a:pt x="610" y="158"/>
                </a:lnTo>
                <a:lnTo>
                  <a:pt x="610" y="158"/>
                </a:lnTo>
                <a:lnTo>
                  <a:pt x="603" y="139"/>
                </a:lnTo>
                <a:lnTo>
                  <a:pt x="591" y="118"/>
                </a:lnTo>
                <a:lnTo>
                  <a:pt x="579" y="102"/>
                </a:lnTo>
                <a:lnTo>
                  <a:pt x="563" y="86"/>
                </a:lnTo>
                <a:lnTo>
                  <a:pt x="563" y="86"/>
                </a:lnTo>
                <a:lnTo>
                  <a:pt x="551" y="74"/>
                </a:lnTo>
                <a:lnTo>
                  <a:pt x="540" y="62"/>
                </a:lnTo>
                <a:lnTo>
                  <a:pt x="526" y="51"/>
                </a:lnTo>
                <a:lnTo>
                  <a:pt x="510" y="41"/>
                </a:lnTo>
                <a:lnTo>
                  <a:pt x="477" y="25"/>
                </a:lnTo>
                <a:lnTo>
                  <a:pt x="447" y="11"/>
                </a:lnTo>
                <a:lnTo>
                  <a:pt x="447" y="11"/>
                </a:lnTo>
                <a:lnTo>
                  <a:pt x="428" y="11"/>
                </a:lnTo>
                <a:lnTo>
                  <a:pt x="428" y="11"/>
                </a:lnTo>
                <a:lnTo>
                  <a:pt x="409" y="11"/>
                </a:lnTo>
                <a:lnTo>
                  <a:pt x="409" y="11"/>
                </a:lnTo>
                <a:lnTo>
                  <a:pt x="391" y="4"/>
                </a:lnTo>
                <a:lnTo>
                  <a:pt x="372" y="2"/>
                </a:lnTo>
                <a:lnTo>
                  <a:pt x="354" y="0"/>
                </a:lnTo>
                <a:lnTo>
                  <a:pt x="333" y="0"/>
                </a:lnTo>
                <a:lnTo>
                  <a:pt x="333" y="0"/>
                </a:lnTo>
                <a:lnTo>
                  <a:pt x="300" y="0"/>
                </a:lnTo>
                <a:lnTo>
                  <a:pt x="300" y="0"/>
                </a:lnTo>
                <a:lnTo>
                  <a:pt x="300" y="0"/>
                </a:lnTo>
                <a:lnTo>
                  <a:pt x="288" y="0"/>
                </a:lnTo>
                <a:lnTo>
                  <a:pt x="265" y="2"/>
                </a:lnTo>
                <a:lnTo>
                  <a:pt x="232" y="7"/>
                </a:lnTo>
                <a:lnTo>
                  <a:pt x="195" y="18"/>
                </a:lnTo>
                <a:lnTo>
                  <a:pt x="195" y="18"/>
                </a:lnTo>
                <a:lnTo>
                  <a:pt x="188" y="27"/>
                </a:lnTo>
                <a:lnTo>
                  <a:pt x="184" y="30"/>
                </a:lnTo>
                <a:lnTo>
                  <a:pt x="177" y="30"/>
                </a:lnTo>
                <a:lnTo>
                  <a:pt x="177" y="30"/>
                </a:lnTo>
                <a:lnTo>
                  <a:pt x="172" y="32"/>
                </a:lnTo>
                <a:lnTo>
                  <a:pt x="170" y="34"/>
                </a:lnTo>
                <a:lnTo>
                  <a:pt x="170" y="41"/>
                </a:lnTo>
                <a:lnTo>
                  <a:pt x="158" y="41"/>
                </a:lnTo>
                <a:lnTo>
                  <a:pt x="158" y="41"/>
                </a:lnTo>
                <a:lnTo>
                  <a:pt x="156" y="44"/>
                </a:lnTo>
                <a:lnTo>
                  <a:pt x="153" y="46"/>
                </a:lnTo>
                <a:lnTo>
                  <a:pt x="139" y="46"/>
                </a:lnTo>
                <a:lnTo>
                  <a:pt x="139" y="46"/>
                </a:lnTo>
                <a:lnTo>
                  <a:pt x="132" y="48"/>
                </a:lnTo>
                <a:lnTo>
                  <a:pt x="128" y="48"/>
                </a:lnTo>
                <a:lnTo>
                  <a:pt x="128" y="48"/>
                </a:lnTo>
                <a:lnTo>
                  <a:pt x="116" y="60"/>
                </a:lnTo>
                <a:lnTo>
                  <a:pt x="102" y="72"/>
                </a:lnTo>
                <a:lnTo>
                  <a:pt x="90" y="81"/>
                </a:lnTo>
                <a:lnTo>
                  <a:pt x="83" y="88"/>
                </a:lnTo>
                <a:lnTo>
                  <a:pt x="79" y="95"/>
                </a:lnTo>
                <a:lnTo>
                  <a:pt x="79" y="95"/>
                </a:lnTo>
                <a:lnTo>
                  <a:pt x="46" y="137"/>
                </a:lnTo>
                <a:lnTo>
                  <a:pt x="32" y="158"/>
                </a:lnTo>
                <a:lnTo>
                  <a:pt x="21" y="179"/>
                </a:lnTo>
                <a:lnTo>
                  <a:pt x="11" y="202"/>
                </a:lnTo>
                <a:lnTo>
                  <a:pt x="4" y="225"/>
                </a:lnTo>
                <a:lnTo>
                  <a:pt x="2" y="249"/>
                </a:lnTo>
                <a:lnTo>
                  <a:pt x="0" y="272"/>
                </a:lnTo>
                <a:lnTo>
                  <a:pt x="0" y="272"/>
                </a:lnTo>
                <a:lnTo>
                  <a:pt x="0" y="272"/>
                </a:lnTo>
                <a:lnTo>
                  <a:pt x="0" y="265"/>
                </a:lnTo>
                <a:lnTo>
                  <a:pt x="0" y="265"/>
                </a:lnTo>
                <a:lnTo>
                  <a:pt x="0" y="265"/>
                </a:lnTo>
                <a:lnTo>
                  <a:pt x="37" y="225"/>
                </a:lnTo>
                <a:lnTo>
                  <a:pt x="76" y="183"/>
                </a:lnTo>
                <a:lnTo>
                  <a:pt x="97" y="165"/>
                </a:lnTo>
                <a:lnTo>
                  <a:pt x="118" y="149"/>
                </a:lnTo>
                <a:lnTo>
                  <a:pt x="144" y="135"/>
                </a:lnTo>
                <a:lnTo>
                  <a:pt x="170" y="121"/>
                </a:lnTo>
                <a:lnTo>
                  <a:pt x="170" y="121"/>
                </a:lnTo>
                <a:lnTo>
                  <a:pt x="170" y="121"/>
                </a:lnTo>
                <a:lnTo>
                  <a:pt x="170" y="121"/>
                </a:lnTo>
                <a:lnTo>
                  <a:pt x="172" y="116"/>
                </a:lnTo>
                <a:lnTo>
                  <a:pt x="174" y="114"/>
                </a:lnTo>
                <a:lnTo>
                  <a:pt x="177" y="111"/>
                </a:lnTo>
                <a:lnTo>
                  <a:pt x="188" y="111"/>
                </a:lnTo>
                <a:lnTo>
                  <a:pt x="188" y="111"/>
                </a:lnTo>
                <a:lnTo>
                  <a:pt x="200" y="104"/>
                </a:lnTo>
                <a:lnTo>
                  <a:pt x="209" y="100"/>
                </a:lnTo>
                <a:lnTo>
                  <a:pt x="225" y="86"/>
                </a:lnTo>
                <a:lnTo>
                  <a:pt x="225" y="86"/>
                </a:lnTo>
                <a:lnTo>
                  <a:pt x="228" y="83"/>
                </a:lnTo>
                <a:lnTo>
                  <a:pt x="232" y="79"/>
                </a:lnTo>
                <a:lnTo>
                  <a:pt x="235" y="74"/>
                </a:lnTo>
                <a:lnTo>
                  <a:pt x="242" y="72"/>
                </a:lnTo>
                <a:lnTo>
                  <a:pt x="242" y="72"/>
                </a:lnTo>
                <a:lnTo>
                  <a:pt x="244" y="69"/>
                </a:lnTo>
                <a:lnTo>
                  <a:pt x="246" y="69"/>
                </a:lnTo>
                <a:lnTo>
                  <a:pt x="249" y="69"/>
                </a:lnTo>
                <a:lnTo>
                  <a:pt x="249" y="69"/>
                </a:lnTo>
                <a:lnTo>
                  <a:pt x="251" y="58"/>
                </a:lnTo>
                <a:lnTo>
                  <a:pt x="256" y="51"/>
                </a:lnTo>
                <a:lnTo>
                  <a:pt x="258" y="48"/>
                </a:lnTo>
                <a:lnTo>
                  <a:pt x="260" y="48"/>
                </a:lnTo>
                <a:lnTo>
                  <a:pt x="260" y="4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5"/>
          <p:cNvSpPr>
            <a:spLocks/>
          </p:cNvSpPr>
          <p:nvPr/>
        </p:nvSpPr>
        <p:spPr bwMode="auto">
          <a:xfrm>
            <a:off x="6527800" y="3771900"/>
            <a:ext cx="1101725" cy="982663"/>
          </a:xfrm>
          <a:custGeom>
            <a:avLst/>
            <a:gdLst>
              <a:gd name="T0" fmla="*/ 375 w 694"/>
              <a:gd name="T1" fmla="*/ 619 h 619"/>
              <a:gd name="T2" fmla="*/ 380 w 694"/>
              <a:gd name="T3" fmla="*/ 619 h 619"/>
              <a:gd name="T4" fmla="*/ 429 w 694"/>
              <a:gd name="T5" fmla="*/ 612 h 619"/>
              <a:gd name="T6" fmla="*/ 487 w 694"/>
              <a:gd name="T7" fmla="*/ 608 h 619"/>
              <a:gd name="T8" fmla="*/ 550 w 694"/>
              <a:gd name="T9" fmla="*/ 608 h 619"/>
              <a:gd name="T10" fmla="*/ 566 w 694"/>
              <a:gd name="T11" fmla="*/ 608 h 619"/>
              <a:gd name="T12" fmla="*/ 601 w 694"/>
              <a:gd name="T13" fmla="*/ 608 h 619"/>
              <a:gd name="T14" fmla="*/ 622 w 694"/>
              <a:gd name="T15" fmla="*/ 554 h 619"/>
              <a:gd name="T16" fmla="*/ 659 w 694"/>
              <a:gd name="T17" fmla="*/ 486 h 619"/>
              <a:gd name="T18" fmla="*/ 678 w 694"/>
              <a:gd name="T19" fmla="*/ 486 h 619"/>
              <a:gd name="T20" fmla="*/ 694 w 694"/>
              <a:gd name="T21" fmla="*/ 461 h 619"/>
              <a:gd name="T22" fmla="*/ 694 w 694"/>
              <a:gd name="T23" fmla="*/ 244 h 619"/>
              <a:gd name="T24" fmla="*/ 673 w 694"/>
              <a:gd name="T25" fmla="*/ 226 h 619"/>
              <a:gd name="T26" fmla="*/ 643 w 694"/>
              <a:gd name="T27" fmla="*/ 233 h 619"/>
              <a:gd name="T28" fmla="*/ 639 w 694"/>
              <a:gd name="T29" fmla="*/ 209 h 619"/>
              <a:gd name="T30" fmla="*/ 627 w 694"/>
              <a:gd name="T31" fmla="*/ 184 h 619"/>
              <a:gd name="T32" fmla="*/ 601 w 694"/>
              <a:gd name="T33" fmla="*/ 184 h 619"/>
              <a:gd name="T34" fmla="*/ 587 w 694"/>
              <a:gd name="T35" fmla="*/ 184 h 619"/>
              <a:gd name="T36" fmla="*/ 459 w 694"/>
              <a:gd name="T37" fmla="*/ 133 h 619"/>
              <a:gd name="T38" fmla="*/ 415 w 694"/>
              <a:gd name="T39" fmla="*/ 114 h 619"/>
              <a:gd name="T40" fmla="*/ 413 w 694"/>
              <a:gd name="T41" fmla="*/ 109 h 619"/>
              <a:gd name="T42" fmla="*/ 401 w 694"/>
              <a:gd name="T43" fmla="*/ 109 h 619"/>
              <a:gd name="T44" fmla="*/ 380 w 694"/>
              <a:gd name="T45" fmla="*/ 95 h 619"/>
              <a:gd name="T46" fmla="*/ 375 w 694"/>
              <a:gd name="T47" fmla="*/ 84 h 619"/>
              <a:gd name="T48" fmla="*/ 338 w 694"/>
              <a:gd name="T49" fmla="*/ 65 h 619"/>
              <a:gd name="T50" fmla="*/ 319 w 694"/>
              <a:gd name="T51" fmla="*/ 44 h 619"/>
              <a:gd name="T52" fmla="*/ 296 w 694"/>
              <a:gd name="T53" fmla="*/ 14 h 619"/>
              <a:gd name="T54" fmla="*/ 287 w 694"/>
              <a:gd name="T55" fmla="*/ 11 h 619"/>
              <a:gd name="T56" fmla="*/ 285 w 694"/>
              <a:gd name="T57" fmla="*/ 0 h 619"/>
              <a:gd name="T58" fmla="*/ 273 w 694"/>
              <a:gd name="T59" fmla="*/ 11 h 619"/>
              <a:gd name="T60" fmla="*/ 271 w 694"/>
              <a:gd name="T61" fmla="*/ 11 h 619"/>
              <a:gd name="T62" fmla="*/ 264 w 694"/>
              <a:gd name="T63" fmla="*/ 14 h 619"/>
              <a:gd name="T64" fmla="*/ 194 w 694"/>
              <a:gd name="T65" fmla="*/ 58 h 619"/>
              <a:gd name="T66" fmla="*/ 161 w 694"/>
              <a:gd name="T67" fmla="*/ 72 h 619"/>
              <a:gd name="T68" fmla="*/ 103 w 694"/>
              <a:gd name="T69" fmla="*/ 121 h 619"/>
              <a:gd name="T70" fmla="*/ 40 w 694"/>
              <a:gd name="T71" fmla="*/ 202 h 619"/>
              <a:gd name="T72" fmla="*/ 0 w 694"/>
              <a:gd name="T73" fmla="*/ 275 h 619"/>
              <a:gd name="T74" fmla="*/ 3 w 694"/>
              <a:gd name="T75" fmla="*/ 284 h 619"/>
              <a:gd name="T76" fmla="*/ 19 w 694"/>
              <a:gd name="T77" fmla="*/ 289 h 619"/>
              <a:gd name="T78" fmla="*/ 42 w 694"/>
              <a:gd name="T79" fmla="*/ 293 h 619"/>
              <a:gd name="T80" fmla="*/ 91 w 694"/>
              <a:gd name="T81" fmla="*/ 321 h 619"/>
              <a:gd name="T82" fmla="*/ 126 w 694"/>
              <a:gd name="T83" fmla="*/ 347 h 619"/>
              <a:gd name="T84" fmla="*/ 156 w 694"/>
              <a:gd name="T85" fmla="*/ 391 h 619"/>
              <a:gd name="T86" fmla="*/ 194 w 694"/>
              <a:gd name="T87" fmla="*/ 465 h 619"/>
              <a:gd name="T88" fmla="*/ 224 w 694"/>
              <a:gd name="T89" fmla="*/ 503 h 619"/>
              <a:gd name="T90" fmla="*/ 289 w 694"/>
              <a:gd name="T91" fmla="*/ 528 h 619"/>
              <a:gd name="T92" fmla="*/ 345 w 694"/>
              <a:gd name="T93" fmla="*/ 584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94" h="619">
                <a:moveTo>
                  <a:pt x="361" y="608"/>
                </a:moveTo>
                <a:lnTo>
                  <a:pt x="375" y="619"/>
                </a:lnTo>
                <a:lnTo>
                  <a:pt x="375" y="619"/>
                </a:lnTo>
                <a:lnTo>
                  <a:pt x="380" y="619"/>
                </a:lnTo>
                <a:lnTo>
                  <a:pt x="380" y="619"/>
                </a:lnTo>
                <a:lnTo>
                  <a:pt x="380" y="619"/>
                </a:lnTo>
                <a:lnTo>
                  <a:pt x="401" y="619"/>
                </a:lnTo>
                <a:lnTo>
                  <a:pt x="401" y="619"/>
                </a:lnTo>
                <a:lnTo>
                  <a:pt x="429" y="612"/>
                </a:lnTo>
                <a:lnTo>
                  <a:pt x="457" y="610"/>
                </a:lnTo>
                <a:lnTo>
                  <a:pt x="487" y="608"/>
                </a:lnTo>
                <a:lnTo>
                  <a:pt x="487" y="608"/>
                </a:lnTo>
                <a:lnTo>
                  <a:pt x="527" y="608"/>
                </a:lnTo>
                <a:lnTo>
                  <a:pt x="527" y="608"/>
                </a:lnTo>
                <a:lnTo>
                  <a:pt x="550" y="608"/>
                </a:lnTo>
                <a:lnTo>
                  <a:pt x="550" y="608"/>
                </a:lnTo>
                <a:lnTo>
                  <a:pt x="566" y="608"/>
                </a:lnTo>
                <a:lnTo>
                  <a:pt x="566" y="608"/>
                </a:lnTo>
                <a:lnTo>
                  <a:pt x="587" y="608"/>
                </a:lnTo>
                <a:lnTo>
                  <a:pt x="587" y="608"/>
                </a:lnTo>
                <a:lnTo>
                  <a:pt x="601" y="608"/>
                </a:lnTo>
                <a:lnTo>
                  <a:pt x="601" y="608"/>
                </a:lnTo>
                <a:lnTo>
                  <a:pt x="613" y="580"/>
                </a:lnTo>
                <a:lnTo>
                  <a:pt x="622" y="554"/>
                </a:lnTo>
                <a:lnTo>
                  <a:pt x="639" y="500"/>
                </a:lnTo>
                <a:lnTo>
                  <a:pt x="643" y="482"/>
                </a:lnTo>
                <a:lnTo>
                  <a:pt x="659" y="486"/>
                </a:lnTo>
                <a:lnTo>
                  <a:pt x="666" y="486"/>
                </a:lnTo>
                <a:lnTo>
                  <a:pt x="666" y="486"/>
                </a:lnTo>
                <a:lnTo>
                  <a:pt x="678" y="486"/>
                </a:lnTo>
                <a:lnTo>
                  <a:pt x="687" y="482"/>
                </a:lnTo>
                <a:lnTo>
                  <a:pt x="694" y="472"/>
                </a:lnTo>
                <a:lnTo>
                  <a:pt x="694" y="461"/>
                </a:lnTo>
                <a:lnTo>
                  <a:pt x="694" y="254"/>
                </a:lnTo>
                <a:lnTo>
                  <a:pt x="694" y="254"/>
                </a:lnTo>
                <a:lnTo>
                  <a:pt x="694" y="244"/>
                </a:lnTo>
                <a:lnTo>
                  <a:pt x="687" y="235"/>
                </a:lnTo>
                <a:lnTo>
                  <a:pt x="678" y="228"/>
                </a:lnTo>
                <a:lnTo>
                  <a:pt x="673" y="226"/>
                </a:lnTo>
                <a:lnTo>
                  <a:pt x="666" y="226"/>
                </a:lnTo>
                <a:lnTo>
                  <a:pt x="659" y="226"/>
                </a:lnTo>
                <a:lnTo>
                  <a:pt x="643" y="233"/>
                </a:lnTo>
                <a:lnTo>
                  <a:pt x="639" y="221"/>
                </a:lnTo>
                <a:lnTo>
                  <a:pt x="639" y="221"/>
                </a:lnTo>
                <a:lnTo>
                  <a:pt x="639" y="209"/>
                </a:lnTo>
                <a:lnTo>
                  <a:pt x="636" y="200"/>
                </a:lnTo>
                <a:lnTo>
                  <a:pt x="634" y="193"/>
                </a:lnTo>
                <a:lnTo>
                  <a:pt x="627" y="184"/>
                </a:lnTo>
                <a:lnTo>
                  <a:pt x="620" y="184"/>
                </a:lnTo>
                <a:lnTo>
                  <a:pt x="620" y="184"/>
                </a:lnTo>
                <a:lnTo>
                  <a:pt x="601" y="184"/>
                </a:lnTo>
                <a:lnTo>
                  <a:pt x="601" y="184"/>
                </a:lnTo>
                <a:lnTo>
                  <a:pt x="587" y="184"/>
                </a:lnTo>
                <a:lnTo>
                  <a:pt x="587" y="184"/>
                </a:lnTo>
                <a:lnTo>
                  <a:pt x="543" y="167"/>
                </a:lnTo>
                <a:lnTo>
                  <a:pt x="499" y="151"/>
                </a:lnTo>
                <a:lnTo>
                  <a:pt x="459" y="133"/>
                </a:lnTo>
                <a:lnTo>
                  <a:pt x="422" y="114"/>
                </a:lnTo>
                <a:lnTo>
                  <a:pt x="422" y="114"/>
                </a:lnTo>
                <a:lnTo>
                  <a:pt x="415" y="114"/>
                </a:lnTo>
                <a:lnTo>
                  <a:pt x="413" y="112"/>
                </a:lnTo>
                <a:lnTo>
                  <a:pt x="413" y="109"/>
                </a:lnTo>
                <a:lnTo>
                  <a:pt x="413" y="109"/>
                </a:lnTo>
                <a:lnTo>
                  <a:pt x="401" y="109"/>
                </a:lnTo>
                <a:lnTo>
                  <a:pt x="401" y="109"/>
                </a:lnTo>
                <a:lnTo>
                  <a:pt x="401" y="109"/>
                </a:lnTo>
                <a:lnTo>
                  <a:pt x="387" y="98"/>
                </a:lnTo>
                <a:lnTo>
                  <a:pt x="380" y="95"/>
                </a:lnTo>
                <a:lnTo>
                  <a:pt x="380" y="95"/>
                </a:lnTo>
                <a:lnTo>
                  <a:pt x="378" y="93"/>
                </a:lnTo>
                <a:lnTo>
                  <a:pt x="375" y="88"/>
                </a:lnTo>
                <a:lnTo>
                  <a:pt x="375" y="84"/>
                </a:lnTo>
                <a:lnTo>
                  <a:pt x="375" y="84"/>
                </a:lnTo>
                <a:lnTo>
                  <a:pt x="354" y="77"/>
                </a:lnTo>
                <a:lnTo>
                  <a:pt x="338" y="65"/>
                </a:lnTo>
                <a:lnTo>
                  <a:pt x="326" y="56"/>
                </a:lnTo>
                <a:lnTo>
                  <a:pt x="319" y="44"/>
                </a:lnTo>
                <a:lnTo>
                  <a:pt x="319" y="44"/>
                </a:lnTo>
                <a:lnTo>
                  <a:pt x="303" y="28"/>
                </a:lnTo>
                <a:lnTo>
                  <a:pt x="299" y="21"/>
                </a:lnTo>
                <a:lnTo>
                  <a:pt x="296" y="14"/>
                </a:lnTo>
                <a:lnTo>
                  <a:pt x="296" y="14"/>
                </a:lnTo>
                <a:lnTo>
                  <a:pt x="292" y="14"/>
                </a:lnTo>
                <a:lnTo>
                  <a:pt x="287" y="11"/>
                </a:lnTo>
                <a:lnTo>
                  <a:pt x="285" y="7"/>
                </a:lnTo>
                <a:lnTo>
                  <a:pt x="285" y="0"/>
                </a:lnTo>
                <a:lnTo>
                  <a:pt x="285" y="0"/>
                </a:lnTo>
                <a:lnTo>
                  <a:pt x="278" y="2"/>
                </a:lnTo>
                <a:lnTo>
                  <a:pt x="275" y="4"/>
                </a:lnTo>
                <a:lnTo>
                  <a:pt x="273" y="11"/>
                </a:lnTo>
                <a:lnTo>
                  <a:pt x="273" y="11"/>
                </a:lnTo>
                <a:lnTo>
                  <a:pt x="273" y="11"/>
                </a:lnTo>
                <a:lnTo>
                  <a:pt x="271" y="11"/>
                </a:lnTo>
                <a:lnTo>
                  <a:pt x="268" y="14"/>
                </a:lnTo>
                <a:lnTo>
                  <a:pt x="264" y="14"/>
                </a:lnTo>
                <a:lnTo>
                  <a:pt x="264" y="14"/>
                </a:lnTo>
                <a:lnTo>
                  <a:pt x="250" y="25"/>
                </a:lnTo>
                <a:lnTo>
                  <a:pt x="231" y="37"/>
                </a:lnTo>
                <a:lnTo>
                  <a:pt x="194" y="58"/>
                </a:lnTo>
                <a:lnTo>
                  <a:pt x="194" y="58"/>
                </a:lnTo>
                <a:lnTo>
                  <a:pt x="177" y="65"/>
                </a:lnTo>
                <a:lnTo>
                  <a:pt x="161" y="72"/>
                </a:lnTo>
                <a:lnTo>
                  <a:pt x="147" y="84"/>
                </a:lnTo>
                <a:lnTo>
                  <a:pt x="131" y="95"/>
                </a:lnTo>
                <a:lnTo>
                  <a:pt x="103" y="121"/>
                </a:lnTo>
                <a:lnTo>
                  <a:pt x="77" y="151"/>
                </a:lnTo>
                <a:lnTo>
                  <a:pt x="56" y="179"/>
                </a:lnTo>
                <a:lnTo>
                  <a:pt x="40" y="202"/>
                </a:lnTo>
                <a:lnTo>
                  <a:pt x="26" y="226"/>
                </a:lnTo>
                <a:lnTo>
                  <a:pt x="5" y="268"/>
                </a:lnTo>
                <a:lnTo>
                  <a:pt x="0" y="275"/>
                </a:lnTo>
                <a:lnTo>
                  <a:pt x="0" y="275"/>
                </a:lnTo>
                <a:lnTo>
                  <a:pt x="3" y="282"/>
                </a:lnTo>
                <a:lnTo>
                  <a:pt x="3" y="284"/>
                </a:lnTo>
                <a:lnTo>
                  <a:pt x="5" y="286"/>
                </a:lnTo>
                <a:lnTo>
                  <a:pt x="5" y="286"/>
                </a:lnTo>
                <a:lnTo>
                  <a:pt x="19" y="289"/>
                </a:lnTo>
                <a:lnTo>
                  <a:pt x="31" y="291"/>
                </a:lnTo>
                <a:lnTo>
                  <a:pt x="38" y="293"/>
                </a:lnTo>
                <a:lnTo>
                  <a:pt x="42" y="293"/>
                </a:lnTo>
                <a:lnTo>
                  <a:pt x="42" y="293"/>
                </a:lnTo>
                <a:lnTo>
                  <a:pt x="68" y="307"/>
                </a:lnTo>
                <a:lnTo>
                  <a:pt x="91" y="321"/>
                </a:lnTo>
                <a:lnTo>
                  <a:pt x="110" y="333"/>
                </a:lnTo>
                <a:lnTo>
                  <a:pt x="119" y="340"/>
                </a:lnTo>
                <a:lnTo>
                  <a:pt x="126" y="347"/>
                </a:lnTo>
                <a:lnTo>
                  <a:pt x="126" y="347"/>
                </a:lnTo>
                <a:lnTo>
                  <a:pt x="143" y="370"/>
                </a:lnTo>
                <a:lnTo>
                  <a:pt x="156" y="391"/>
                </a:lnTo>
                <a:lnTo>
                  <a:pt x="168" y="412"/>
                </a:lnTo>
                <a:lnTo>
                  <a:pt x="180" y="431"/>
                </a:lnTo>
                <a:lnTo>
                  <a:pt x="194" y="465"/>
                </a:lnTo>
                <a:lnTo>
                  <a:pt x="203" y="500"/>
                </a:lnTo>
                <a:lnTo>
                  <a:pt x="203" y="500"/>
                </a:lnTo>
                <a:lnTo>
                  <a:pt x="224" y="503"/>
                </a:lnTo>
                <a:lnTo>
                  <a:pt x="247" y="507"/>
                </a:lnTo>
                <a:lnTo>
                  <a:pt x="268" y="517"/>
                </a:lnTo>
                <a:lnTo>
                  <a:pt x="289" y="528"/>
                </a:lnTo>
                <a:lnTo>
                  <a:pt x="310" y="545"/>
                </a:lnTo>
                <a:lnTo>
                  <a:pt x="329" y="563"/>
                </a:lnTo>
                <a:lnTo>
                  <a:pt x="345" y="584"/>
                </a:lnTo>
                <a:lnTo>
                  <a:pt x="361" y="608"/>
                </a:lnTo>
                <a:lnTo>
                  <a:pt x="361" y="60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6"/>
          <p:cNvSpPr>
            <a:spLocks/>
          </p:cNvSpPr>
          <p:nvPr/>
        </p:nvSpPr>
        <p:spPr bwMode="auto">
          <a:xfrm>
            <a:off x="4972050" y="4503738"/>
            <a:ext cx="58738" cy="61913"/>
          </a:xfrm>
          <a:custGeom>
            <a:avLst/>
            <a:gdLst>
              <a:gd name="T0" fmla="*/ 26 w 37"/>
              <a:gd name="T1" fmla="*/ 0 h 39"/>
              <a:gd name="T2" fmla="*/ 26 w 37"/>
              <a:gd name="T3" fmla="*/ 0 h 39"/>
              <a:gd name="T4" fmla="*/ 0 w 37"/>
              <a:gd name="T5" fmla="*/ 0 h 39"/>
              <a:gd name="T6" fmla="*/ 7 w 37"/>
              <a:gd name="T7" fmla="*/ 0 h 39"/>
              <a:gd name="T8" fmla="*/ 7 w 37"/>
              <a:gd name="T9" fmla="*/ 0 h 39"/>
              <a:gd name="T10" fmla="*/ 7 w 37"/>
              <a:gd name="T11" fmla="*/ 21 h 39"/>
              <a:gd name="T12" fmla="*/ 7 w 37"/>
              <a:gd name="T13" fmla="*/ 21 h 39"/>
              <a:gd name="T14" fmla="*/ 16 w 37"/>
              <a:gd name="T15" fmla="*/ 21 h 39"/>
              <a:gd name="T16" fmla="*/ 23 w 37"/>
              <a:gd name="T17" fmla="*/ 25 h 39"/>
              <a:gd name="T18" fmla="*/ 37 w 37"/>
              <a:gd name="T19" fmla="*/ 39 h 39"/>
              <a:gd name="T20" fmla="*/ 37 w 37"/>
              <a:gd name="T21" fmla="*/ 39 h 39"/>
              <a:gd name="T22" fmla="*/ 35 w 37"/>
              <a:gd name="T23" fmla="*/ 25 h 39"/>
              <a:gd name="T24" fmla="*/ 30 w 37"/>
              <a:gd name="T25" fmla="*/ 16 h 39"/>
              <a:gd name="T26" fmla="*/ 26 w 37"/>
              <a:gd name="T27" fmla="*/ 7 h 39"/>
              <a:gd name="T28" fmla="*/ 26 w 37"/>
              <a:gd name="T29" fmla="*/ 0 h 39"/>
              <a:gd name="T30" fmla="*/ 26 w 37"/>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6" y="0"/>
                </a:moveTo>
                <a:lnTo>
                  <a:pt x="26" y="0"/>
                </a:lnTo>
                <a:lnTo>
                  <a:pt x="0" y="0"/>
                </a:lnTo>
                <a:lnTo>
                  <a:pt x="7" y="0"/>
                </a:lnTo>
                <a:lnTo>
                  <a:pt x="7" y="0"/>
                </a:lnTo>
                <a:lnTo>
                  <a:pt x="7" y="21"/>
                </a:lnTo>
                <a:lnTo>
                  <a:pt x="7" y="21"/>
                </a:lnTo>
                <a:lnTo>
                  <a:pt x="16" y="21"/>
                </a:lnTo>
                <a:lnTo>
                  <a:pt x="23" y="25"/>
                </a:lnTo>
                <a:lnTo>
                  <a:pt x="37" y="39"/>
                </a:lnTo>
                <a:lnTo>
                  <a:pt x="37" y="39"/>
                </a:lnTo>
                <a:lnTo>
                  <a:pt x="35" y="25"/>
                </a:lnTo>
                <a:lnTo>
                  <a:pt x="30" y="16"/>
                </a:lnTo>
                <a:lnTo>
                  <a:pt x="26" y="7"/>
                </a:lnTo>
                <a:lnTo>
                  <a:pt x="26" y="0"/>
                </a:lnTo>
                <a:lnTo>
                  <a:pt x="26"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7"/>
          <p:cNvSpPr>
            <a:spLocks/>
          </p:cNvSpPr>
          <p:nvPr/>
        </p:nvSpPr>
        <p:spPr bwMode="auto">
          <a:xfrm>
            <a:off x="6827838" y="4787900"/>
            <a:ext cx="1004888" cy="433388"/>
          </a:xfrm>
          <a:custGeom>
            <a:avLst/>
            <a:gdLst>
              <a:gd name="T0" fmla="*/ 289 w 633"/>
              <a:gd name="T1" fmla="*/ 33 h 273"/>
              <a:gd name="T2" fmla="*/ 326 w 633"/>
              <a:gd name="T3" fmla="*/ 93 h 273"/>
              <a:gd name="T4" fmla="*/ 338 w 633"/>
              <a:gd name="T5" fmla="*/ 98 h 273"/>
              <a:gd name="T6" fmla="*/ 377 w 633"/>
              <a:gd name="T7" fmla="*/ 130 h 273"/>
              <a:gd name="T8" fmla="*/ 470 w 633"/>
              <a:gd name="T9" fmla="*/ 189 h 273"/>
              <a:gd name="T10" fmla="*/ 487 w 633"/>
              <a:gd name="T11" fmla="*/ 196 h 273"/>
              <a:gd name="T12" fmla="*/ 512 w 633"/>
              <a:gd name="T13" fmla="*/ 205 h 273"/>
              <a:gd name="T14" fmla="*/ 522 w 633"/>
              <a:gd name="T15" fmla="*/ 214 h 273"/>
              <a:gd name="T16" fmla="*/ 543 w 633"/>
              <a:gd name="T17" fmla="*/ 221 h 273"/>
              <a:gd name="T18" fmla="*/ 615 w 633"/>
              <a:gd name="T19" fmla="*/ 228 h 273"/>
              <a:gd name="T20" fmla="*/ 629 w 633"/>
              <a:gd name="T21" fmla="*/ 200 h 273"/>
              <a:gd name="T22" fmla="*/ 610 w 633"/>
              <a:gd name="T23" fmla="*/ 149 h 273"/>
              <a:gd name="T24" fmla="*/ 601 w 633"/>
              <a:gd name="T25" fmla="*/ 133 h 273"/>
              <a:gd name="T26" fmla="*/ 594 w 633"/>
              <a:gd name="T27" fmla="*/ 124 h 273"/>
              <a:gd name="T28" fmla="*/ 585 w 633"/>
              <a:gd name="T29" fmla="*/ 112 h 273"/>
              <a:gd name="T30" fmla="*/ 575 w 633"/>
              <a:gd name="T31" fmla="*/ 91 h 273"/>
              <a:gd name="T32" fmla="*/ 561 w 633"/>
              <a:gd name="T33" fmla="*/ 75 h 273"/>
              <a:gd name="T34" fmla="*/ 550 w 633"/>
              <a:gd name="T35" fmla="*/ 70 h 273"/>
              <a:gd name="T36" fmla="*/ 543 w 633"/>
              <a:gd name="T37" fmla="*/ 58 h 273"/>
              <a:gd name="T38" fmla="*/ 512 w 633"/>
              <a:gd name="T39" fmla="*/ 33 h 273"/>
              <a:gd name="T40" fmla="*/ 431 w 633"/>
              <a:gd name="T41" fmla="*/ 12 h 273"/>
              <a:gd name="T42" fmla="*/ 422 w 633"/>
              <a:gd name="T43" fmla="*/ 0 h 273"/>
              <a:gd name="T44" fmla="*/ 398 w 633"/>
              <a:gd name="T45" fmla="*/ 0 h 273"/>
              <a:gd name="T46" fmla="*/ 377 w 633"/>
              <a:gd name="T47" fmla="*/ 0 h 273"/>
              <a:gd name="T48" fmla="*/ 298 w 633"/>
              <a:gd name="T49" fmla="*/ 0 h 273"/>
              <a:gd name="T50" fmla="*/ 240 w 633"/>
              <a:gd name="T51" fmla="*/ 7 h 273"/>
              <a:gd name="T52" fmla="*/ 191 w 633"/>
              <a:gd name="T53" fmla="*/ 19 h 273"/>
              <a:gd name="T54" fmla="*/ 172 w 633"/>
              <a:gd name="T55" fmla="*/ 28 h 273"/>
              <a:gd name="T56" fmla="*/ 137 w 633"/>
              <a:gd name="T57" fmla="*/ 42 h 273"/>
              <a:gd name="T58" fmla="*/ 84 w 633"/>
              <a:gd name="T59" fmla="*/ 86 h 273"/>
              <a:gd name="T60" fmla="*/ 75 w 633"/>
              <a:gd name="T61" fmla="*/ 93 h 273"/>
              <a:gd name="T62" fmla="*/ 51 w 633"/>
              <a:gd name="T63" fmla="*/ 121 h 273"/>
              <a:gd name="T64" fmla="*/ 33 w 633"/>
              <a:gd name="T65" fmla="*/ 163 h 273"/>
              <a:gd name="T66" fmla="*/ 21 w 633"/>
              <a:gd name="T67" fmla="*/ 172 h 273"/>
              <a:gd name="T68" fmla="*/ 14 w 633"/>
              <a:gd name="T69" fmla="*/ 196 h 273"/>
              <a:gd name="T70" fmla="*/ 5 w 633"/>
              <a:gd name="T71" fmla="*/ 214 h 273"/>
              <a:gd name="T72" fmla="*/ 2 w 633"/>
              <a:gd name="T73" fmla="*/ 256 h 273"/>
              <a:gd name="T74" fmla="*/ 0 w 633"/>
              <a:gd name="T75" fmla="*/ 273 h 273"/>
              <a:gd name="T76" fmla="*/ 5 w 633"/>
              <a:gd name="T77" fmla="*/ 261 h 273"/>
              <a:gd name="T78" fmla="*/ 12 w 633"/>
              <a:gd name="T79" fmla="*/ 249 h 273"/>
              <a:gd name="T80" fmla="*/ 21 w 633"/>
              <a:gd name="T81" fmla="*/ 233 h 273"/>
              <a:gd name="T82" fmla="*/ 33 w 633"/>
              <a:gd name="T83" fmla="*/ 221 h 273"/>
              <a:gd name="T84" fmla="*/ 40 w 633"/>
              <a:gd name="T85" fmla="*/ 214 h 273"/>
              <a:gd name="T86" fmla="*/ 56 w 633"/>
              <a:gd name="T87" fmla="*/ 196 h 273"/>
              <a:gd name="T88" fmla="*/ 75 w 633"/>
              <a:gd name="T89" fmla="*/ 179 h 273"/>
              <a:gd name="T90" fmla="*/ 103 w 633"/>
              <a:gd name="T91" fmla="*/ 151 h 273"/>
              <a:gd name="T92" fmla="*/ 168 w 633"/>
              <a:gd name="T93" fmla="*/ 112 h 273"/>
              <a:gd name="T94" fmla="*/ 203 w 633"/>
              <a:gd name="T95" fmla="*/ 105 h 273"/>
              <a:gd name="T96" fmla="*/ 217 w 633"/>
              <a:gd name="T97" fmla="*/ 93 h 273"/>
              <a:gd name="T98" fmla="*/ 224 w 633"/>
              <a:gd name="T99" fmla="*/ 82 h 273"/>
              <a:gd name="T100" fmla="*/ 245 w 633"/>
              <a:gd name="T101" fmla="*/ 56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33" h="273">
                <a:moveTo>
                  <a:pt x="249" y="51"/>
                </a:moveTo>
                <a:lnTo>
                  <a:pt x="277" y="49"/>
                </a:lnTo>
                <a:lnTo>
                  <a:pt x="289" y="33"/>
                </a:lnTo>
                <a:lnTo>
                  <a:pt x="289" y="33"/>
                </a:lnTo>
                <a:lnTo>
                  <a:pt x="291" y="44"/>
                </a:lnTo>
                <a:lnTo>
                  <a:pt x="298" y="56"/>
                </a:lnTo>
                <a:lnTo>
                  <a:pt x="310" y="70"/>
                </a:lnTo>
                <a:lnTo>
                  <a:pt x="326" y="93"/>
                </a:lnTo>
                <a:lnTo>
                  <a:pt x="326" y="93"/>
                </a:lnTo>
                <a:lnTo>
                  <a:pt x="333" y="93"/>
                </a:lnTo>
                <a:lnTo>
                  <a:pt x="335" y="96"/>
                </a:lnTo>
                <a:lnTo>
                  <a:pt x="338" y="98"/>
                </a:lnTo>
                <a:lnTo>
                  <a:pt x="342" y="105"/>
                </a:lnTo>
                <a:lnTo>
                  <a:pt x="352" y="112"/>
                </a:lnTo>
                <a:lnTo>
                  <a:pt x="352" y="112"/>
                </a:lnTo>
                <a:lnTo>
                  <a:pt x="377" y="130"/>
                </a:lnTo>
                <a:lnTo>
                  <a:pt x="405" y="151"/>
                </a:lnTo>
                <a:lnTo>
                  <a:pt x="436" y="172"/>
                </a:lnTo>
                <a:lnTo>
                  <a:pt x="452" y="182"/>
                </a:lnTo>
                <a:lnTo>
                  <a:pt x="470" y="189"/>
                </a:lnTo>
                <a:lnTo>
                  <a:pt x="470" y="189"/>
                </a:lnTo>
                <a:lnTo>
                  <a:pt x="473" y="193"/>
                </a:lnTo>
                <a:lnTo>
                  <a:pt x="475" y="196"/>
                </a:lnTo>
                <a:lnTo>
                  <a:pt x="487" y="196"/>
                </a:lnTo>
                <a:lnTo>
                  <a:pt x="496" y="205"/>
                </a:lnTo>
                <a:lnTo>
                  <a:pt x="496" y="205"/>
                </a:lnTo>
                <a:lnTo>
                  <a:pt x="512" y="205"/>
                </a:lnTo>
                <a:lnTo>
                  <a:pt x="512" y="205"/>
                </a:lnTo>
                <a:lnTo>
                  <a:pt x="512" y="210"/>
                </a:lnTo>
                <a:lnTo>
                  <a:pt x="517" y="214"/>
                </a:lnTo>
                <a:lnTo>
                  <a:pt x="522" y="214"/>
                </a:lnTo>
                <a:lnTo>
                  <a:pt x="522" y="214"/>
                </a:lnTo>
                <a:lnTo>
                  <a:pt x="536" y="214"/>
                </a:lnTo>
                <a:lnTo>
                  <a:pt x="540" y="217"/>
                </a:lnTo>
                <a:lnTo>
                  <a:pt x="543" y="221"/>
                </a:lnTo>
                <a:lnTo>
                  <a:pt x="543" y="221"/>
                </a:lnTo>
                <a:lnTo>
                  <a:pt x="557" y="224"/>
                </a:lnTo>
                <a:lnTo>
                  <a:pt x="575" y="226"/>
                </a:lnTo>
                <a:lnTo>
                  <a:pt x="594" y="228"/>
                </a:lnTo>
                <a:lnTo>
                  <a:pt x="615" y="228"/>
                </a:lnTo>
                <a:lnTo>
                  <a:pt x="633" y="228"/>
                </a:lnTo>
                <a:lnTo>
                  <a:pt x="633" y="228"/>
                </a:lnTo>
                <a:lnTo>
                  <a:pt x="633" y="217"/>
                </a:lnTo>
                <a:lnTo>
                  <a:pt x="629" y="200"/>
                </a:lnTo>
                <a:lnTo>
                  <a:pt x="615" y="163"/>
                </a:lnTo>
                <a:lnTo>
                  <a:pt x="615" y="163"/>
                </a:lnTo>
                <a:lnTo>
                  <a:pt x="615" y="156"/>
                </a:lnTo>
                <a:lnTo>
                  <a:pt x="610" y="149"/>
                </a:lnTo>
                <a:lnTo>
                  <a:pt x="603" y="142"/>
                </a:lnTo>
                <a:lnTo>
                  <a:pt x="603" y="142"/>
                </a:lnTo>
                <a:lnTo>
                  <a:pt x="603" y="137"/>
                </a:lnTo>
                <a:lnTo>
                  <a:pt x="601" y="133"/>
                </a:lnTo>
                <a:lnTo>
                  <a:pt x="599" y="130"/>
                </a:lnTo>
                <a:lnTo>
                  <a:pt x="596" y="128"/>
                </a:lnTo>
                <a:lnTo>
                  <a:pt x="596" y="128"/>
                </a:lnTo>
                <a:lnTo>
                  <a:pt x="594" y="124"/>
                </a:lnTo>
                <a:lnTo>
                  <a:pt x="592" y="121"/>
                </a:lnTo>
                <a:lnTo>
                  <a:pt x="587" y="117"/>
                </a:lnTo>
                <a:lnTo>
                  <a:pt x="585" y="112"/>
                </a:lnTo>
                <a:lnTo>
                  <a:pt x="585" y="112"/>
                </a:lnTo>
                <a:lnTo>
                  <a:pt x="582" y="107"/>
                </a:lnTo>
                <a:lnTo>
                  <a:pt x="582" y="93"/>
                </a:lnTo>
                <a:lnTo>
                  <a:pt x="582" y="93"/>
                </a:lnTo>
                <a:lnTo>
                  <a:pt x="575" y="91"/>
                </a:lnTo>
                <a:lnTo>
                  <a:pt x="573" y="89"/>
                </a:lnTo>
                <a:lnTo>
                  <a:pt x="561" y="75"/>
                </a:lnTo>
                <a:lnTo>
                  <a:pt x="561" y="75"/>
                </a:lnTo>
                <a:lnTo>
                  <a:pt x="561" y="75"/>
                </a:lnTo>
                <a:lnTo>
                  <a:pt x="554" y="75"/>
                </a:lnTo>
                <a:lnTo>
                  <a:pt x="554" y="72"/>
                </a:lnTo>
                <a:lnTo>
                  <a:pt x="554" y="72"/>
                </a:lnTo>
                <a:lnTo>
                  <a:pt x="550" y="70"/>
                </a:lnTo>
                <a:lnTo>
                  <a:pt x="547" y="65"/>
                </a:lnTo>
                <a:lnTo>
                  <a:pt x="545" y="61"/>
                </a:lnTo>
                <a:lnTo>
                  <a:pt x="543" y="58"/>
                </a:lnTo>
                <a:lnTo>
                  <a:pt x="543" y="58"/>
                </a:lnTo>
                <a:lnTo>
                  <a:pt x="540" y="54"/>
                </a:lnTo>
                <a:lnTo>
                  <a:pt x="536" y="51"/>
                </a:lnTo>
                <a:lnTo>
                  <a:pt x="522" y="49"/>
                </a:lnTo>
                <a:lnTo>
                  <a:pt x="512" y="33"/>
                </a:lnTo>
                <a:lnTo>
                  <a:pt x="512" y="33"/>
                </a:lnTo>
                <a:lnTo>
                  <a:pt x="473" y="23"/>
                </a:lnTo>
                <a:lnTo>
                  <a:pt x="431" y="12"/>
                </a:lnTo>
                <a:lnTo>
                  <a:pt x="431" y="12"/>
                </a:lnTo>
                <a:lnTo>
                  <a:pt x="431" y="5"/>
                </a:lnTo>
                <a:lnTo>
                  <a:pt x="426" y="0"/>
                </a:lnTo>
                <a:lnTo>
                  <a:pt x="422" y="0"/>
                </a:lnTo>
                <a:lnTo>
                  <a:pt x="422" y="0"/>
                </a:lnTo>
                <a:lnTo>
                  <a:pt x="412" y="0"/>
                </a:lnTo>
                <a:lnTo>
                  <a:pt x="412" y="0"/>
                </a:lnTo>
                <a:lnTo>
                  <a:pt x="398" y="0"/>
                </a:lnTo>
                <a:lnTo>
                  <a:pt x="398" y="0"/>
                </a:lnTo>
                <a:lnTo>
                  <a:pt x="398" y="0"/>
                </a:lnTo>
                <a:lnTo>
                  <a:pt x="398" y="0"/>
                </a:lnTo>
                <a:lnTo>
                  <a:pt x="377" y="0"/>
                </a:lnTo>
                <a:lnTo>
                  <a:pt x="377" y="0"/>
                </a:lnTo>
                <a:lnTo>
                  <a:pt x="338" y="0"/>
                </a:lnTo>
                <a:lnTo>
                  <a:pt x="338" y="0"/>
                </a:lnTo>
                <a:lnTo>
                  <a:pt x="303" y="0"/>
                </a:lnTo>
                <a:lnTo>
                  <a:pt x="298" y="0"/>
                </a:lnTo>
                <a:lnTo>
                  <a:pt x="298" y="0"/>
                </a:lnTo>
                <a:lnTo>
                  <a:pt x="289" y="0"/>
                </a:lnTo>
                <a:lnTo>
                  <a:pt x="268" y="2"/>
                </a:lnTo>
                <a:lnTo>
                  <a:pt x="240" y="7"/>
                </a:lnTo>
                <a:lnTo>
                  <a:pt x="226" y="12"/>
                </a:lnTo>
                <a:lnTo>
                  <a:pt x="212" y="19"/>
                </a:lnTo>
                <a:lnTo>
                  <a:pt x="212" y="19"/>
                </a:lnTo>
                <a:lnTo>
                  <a:pt x="191" y="19"/>
                </a:lnTo>
                <a:lnTo>
                  <a:pt x="191" y="19"/>
                </a:lnTo>
                <a:lnTo>
                  <a:pt x="186" y="21"/>
                </a:lnTo>
                <a:lnTo>
                  <a:pt x="179" y="23"/>
                </a:lnTo>
                <a:lnTo>
                  <a:pt x="172" y="28"/>
                </a:lnTo>
                <a:lnTo>
                  <a:pt x="172" y="28"/>
                </a:lnTo>
                <a:lnTo>
                  <a:pt x="161" y="30"/>
                </a:lnTo>
                <a:lnTo>
                  <a:pt x="149" y="35"/>
                </a:lnTo>
                <a:lnTo>
                  <a:pt x="137" y="42"/>
                </a:lnTo>
                <a:lnTo>
                  <a:pt x="128" y="49"/>
                </a:lnTo>
                <a:lnTo>
                  <a:pt x="107" y="65"/>
                </a:lnTo>
                <a:lnTo>
                  <a:pt x="84" y="86"/>
                </a:lnTo>
                <a:lnTo>
                  <a:pt x="84" y="86"/>
                </a:lnTo>
                <a:lnTo>
                  <a:pt x="82" y="91"/>
                </a:lnTo>
                <a:lnTo>
                  <a:pt x="79" y="93"/>
                </a:lnTo>
                <a:lnTo>
                  <a:pt x="75" y="93"/>
                </a:lnTo>
                <a:lnTo>
                  <a:pt x="75" y="93"/>
                </a:lnTo>
                <a:lnTo>
                  <a:pt x="63" y="105"/>
                </a:lnTo>
                <a:lnTo>
                  <a:pt x="63" y="105"/>
                </a:lnTo>
                <a:lnTo>
                  <a:pt x="56" y="112"/>
                </a:lnTo>
                <a:lnTo>
                  <a:pt x="51" y="121"/>
                </a:lnTo>
                <a:lnTo>
                  <a:pt x="51" y="121"/>
                </a:lnTo>
                <a:lnTo>
                  <a:pt x="44" y="130"/>
                </a:lnTo>
                <a:lnTo>
                  <a:pt x="40" y="140"/>
                </a:lnTo>
                <a:lnTo>
                  <a:pt x="33" y="163"/>
                </a:lnTo>
                <a:lnTo>
                  <a:pt x="33" y="163"/>
                </a:lnTo>
                <a:lnTo>
                  <a:pt x="26" y="163"/>
                </a:lnTo>
                <a:lnTo>
                  <a:pt x="21" y="168"/>
                </a:lnTo>
                <a:lnTo>
                  <a:pt x="21" y="172"/>
                </a:lnTo>
                <a:lnTo>
                  <a:pt x="21" y="172"/>
                </a:lnTo>
                <a:lnTo>
                  <a:pt x="19" y="179"/>
                </a:lnTo>
                <a:lnTo>
                  <a:pt x="14" y="189"/>
                </a:lnTo>
                <a:lnTo>
                  <a:pt x="14" y="196"/>
                </a:lnTo>
                <a:lnTo>
                  <a:pt x="14" y="196"/>
                </a:lnTo>
                <a:lnTo>
                  <a:pt x="12" y="205"/>
                </a:lnTo>
                <a:lnTo>
                  <a:pt x="5" y="214"/>
                </a:lnTo>
                <a:lnTo>
                  <a:pt x="5" y="214"/>
                </a:lnTo>
                <a:lnTo>
                  <a:pt x="5" y="228"/>
                </a:lnTo>
                <a:lnTo>
                  <a:pt x="5" y="228"/>
                </a:lnTo>
                <a:lnTo>
                  <a:pt x="2" y="247"/>
                </a:lnTo>
                <a:lnTo>
                  <a:pt x="2" y="256"/>
                </a:lnTo>
                <a:lnTo>
                  <a:pt x="0" y="261"/>
                </a:lnTo>
                <a:lnTo>
                  <a:pt x="0" y="273"/>
                </a:lnTo>
                <a:lnTo>
                  <a:pt x="0" y="273"/>
                </a:lnTo>
                <a:lnTo>
                  <a:pt x="0" y="273"/>
                </a:lnTo>
                <a:lnTo>
                  <a:pt x="0" y="273"/>
                </a:lnTo>
                <a:lnTo>
                  <a:pt x="0" y="261"/>
                </a:lnTo>
                <a:lnTo>
                  <a:pt x="0" y="261"/>
                </a:lnTo>
                <a:lnTo>
                  <a:pt x="5" y="261"/>
                </a:lnTo>
                <a:lnTo>
                  <a:pt x="5" y="261"/>
                </a:lnTo>
                <a:lnTo>
                  <a:pt x="5" y="261"/>
                </a:lnTo>
                <a:lnTo>
                  <a:pt x="9" y="256"/>
                </a:lnTo>
                <a:lnTo>
                  <a:pt x="12" y="249"/>
                </a:lnTo>
                <a:lnTo>
                  <a:pt x="16" y="245"/>
                </a:lnTo>
                <a:lnTo>
                  <a:pt x="21" y="240"/>
                </a:lnTo>
                <a:lnTo>
                  <a:pt x="21" y="240"/>
                </a:lnTo>
                <a:lnTo>
                  <a:pt x="21" y="233"/>
                </a:lnTo>
                <a:lnTo>
                  <a:pt x="26" y="228"/>
                </a:lnTo>
                <a:lnTo>
                  <a:pt x="30" y="226"/>
                </a:lnTo>
                <a:lnTo>
                  <a:pt x="33" y="221"/>
                </a:lnTo>
                <a:lnTo>
                  <a:pt x="33" y="221"/>
                </a:lnTo>
                <a:lnTo>
                  <a:pt x="37" y="221"/>
                </a:lnTo>
                <a:lnTo>
                  <a:pt x="37" y="219"/>
                </a:lnTo>
                <a:lnTo>
                  <a:pt x="40" y="214"/>
                </a:lnTo>
                <a:lnTo>
                  <a:pt x="40" y="214"/>
                </a:lnTo>
                <a:lnTo>
                  <a:pt x="51" y="205"/>
                </a:lnTo>
                <a:lnTo>
                  <a:pt x="51" y="205"/>
                </a:lnTo>
                <a:lnTo>
                  <a:pt x="51" y="205"/>
                </a:lnTo>
                <a:lnTo>
                  <a:pt x="56" y="196"/>
                </a:lnTo>
                <a:lnTo>
                  <a:pt x="63" y="189"/>
                </a:lnTo>
                <a:lnTo>
                  <a:pt x="63" y="189"/>
                </a:lnTo>
                <a:lnTo>
                  <a:pt x="63" y="189"/>
                </a:lnTo>
                <a:lnTo>
                  <a:pt x="75" y="179"/>
                </a:lnTo>
                <a:lnTo>
                  <a:pt x="75" y="179"/>
                </a:lnTo>
                <a:lnTo>
                  <a:pt x="84" y="172"/>
                </a:lnTo>
                <a:lnTo>
                  <a:pt x="84" y="172"/>
                </a:lnTo>
                <a:lnTo>
                  <a:pt x="103" y="151"/>
                </a:lnTo>
                <a:lnTo>
                  <a:pt x="123" y="135"/>
                </a:lnTo>
                <a:lnTo>
                  <a:pt x="144" y="121"/>
                </a:lnTo>
                <a:lnTo>
                  <a:pt x="168" y="112"/>
                </a:lnTo>
                <a:lnTo>
                  <a:pt x="168" y="112"/>
                </a:lnTo>
                <a:lnTo>
                  <a:pt x="179" y="110"/>
                </a:lnTo>
                <a:lnTo>
                  <a:pt x="189" y="107"/>
                </a:lnTo>
                <a:lnTo>
                  <a:pt x="196" y="105"/>
                </a:lnTo>
                <a:lnTo>
                  <a:pt x="203" y="105"/>
                </a:lnTo>
                <a:lnTo>
                  <a:pt x="203" y="105"/>
                </a:lnTo>
                <a:lnTo>
                  <a:pt x="212" y="96"/>
                </a:lnTo>
                <a:lnTo>
                  <a:pt x="214" y="93"/>
                </a:lnTo>
                <a:lnTo>
                  <a:pt x="217" y="93"/>
                </a:lnTo>
                <a:lnTo>
                  <a:pt x="217" y="93"/>
                </a:lnTo>
                <a:lnTo>
                  <a:pt x="219" y="89"/>
                </a:lnTo>
                <a:lnTo>
                  <a:pt x="221" y="86"/>
                </a:lnTo>
                <a:lnTo>
                  <a:pt x="224" y="82"/>
                </a:lnTo>
                <a:lnTo>
                  <a:pt x="224" y="75"/>
                </a:lnTo>
                <a:lnTo>
                  <a:pt x="224" y="75"/>
                </a:lnTo>
                <a:lnTo>
                  <a:pt x="238" y="63"/>
                </a:lnTo>
                <a:lnTo>
                  <a:pt x="245" y="56"/>
                </a:lnTo>
                <a:lnTo>
                  <a:pt x="249" y="49"/>
                </a:lnTo>
                <a:lnTo>
                  <a:pt x="249" y="51"/>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8"/>
          <p:cNvSpPr>
            <a:spLocks/>
          </p:cNvSpPr>
          <p:nvPr/>
        </p:nvSpPr>
        <p:spPr bwMode="auto">
          <a:xfrm>
            <a:off x="6835775" y="4621213"/>
            <a:ext cx="239713" cy="244475"/>
          </a:xfrm>
          <a:custGeom>
            <a:avLst/>
            <a:gdLst>
              <a:gd name="T0" fmla="*/ 0 w 151"/>
              <a:gd name="T1" fmla="*/ 28 h 154"/>
              <a:gd name="T2" fmla="*/ 0 w 151"/>
              <a:gd name="T3" fmla="*/ 45 h 154"/>
              <a:gd name="T4" fmla="*/ 0 w 151"/>
              <a:gd name="T5" fmla="*/ 45 h 154"/>
              <a:gd name="T6" fmla="*/ 2 w 151"/>
              <a:gd name="T7" fmla="*/ 49 h 154"/>
              <a:gd name="T8" fmla="*/ 4 w 151"/>
              <a:gd name="T9" fmla="*/ 52 h 154"/>
              <a:gd name="T10" fmla="*/ 7 w 151"/>
              <a:gd name="T11" fmla="*/ 63 h 154"/>
              <a:gd name="T12" fmla="*/ 11 w 151"/>
              <a:gd name="T13" fmla="*/ 73 h 154"/>
              <a:gd name="T14" fmla="*/ 16 w 151"/>
              <a:gd name="T15" fmla="*/ 84 h 154"/>
              <a:gd name="T16" fmla="*/ 16 w 151"/>
              <a:gd name="T17" fmla="*/ 84 h 154"/>
              <a:gd name="T18" fmla="*/ 16 w 151"/>
              <a:gd name="T19" fmla="*/ 84 h 154"/>
              <a:gd name="T20" fmla="*/ 25 w 151"/>
              <a:gd name="T21" fmla="*/ 84 h 154"/>
              <a:gd name="T22" fmla="*/ 35 w 151"/>
              <a:gd name="T23" fmla="*/ 86 h 154"/>
              <a:gd name="T24" fmla="*/ 51 w 151"/>
              <a:gd name="T25" fmla="*/ 93 h 154"/>
              <a:gd name="T26" fmla="*/ 60 w 151"/>
              <a:gd name="T27" fmla="*/ 100 h 154"/>
              <a:gd name="T28" fmla="*/ 70 w 151"/>
              <a:gd name="T29" fmla="*/ 105 h 154"/>
              <a:gd name="T30" fmla="*/ 70 w 151"/>
              <a:gd name="T31" fmla="*/ 105 h 154"/>
              <a:gd name="T32" fmla="*/ 72 w 151"/>
              <a:gd name="T33" fmla="*/ 112 h 154"/>
              <a:gd name="T34" fmla="*/ 74 w 151"/>
              <a:gd name="T35" fmla="*/ 119 h 154"/>
              <a:gd name="T36" fmla="*/ 79 w 151"/>
              <a:gd name="T37" fmla="*/ 124 h 154"/>
              <a:gd name="T38" fmla="*/ 79 w 151"/>
              <a:gd name="T39" fmla="*/ 124 h 154"/>
              <a:gd name="T40" fmla="*/ 79 w 151"/>
              <a:gd name="T41" fmla="*/ 138 h 154"/>
              <a:gd name="T42" fmla="*/ 79 w 151"/>
              <a:gd name="T43" fmla="*/ 138 h 154"/>
              <a:gd name="T44" fmla="*/ 79 w 151"/>
              <a:gd name="T45" fmla="*/ 154 h 154"/>
              <a:gd name="T46" fmla="*/ 79 w 151"/>
              <a:gd name="T47" fmla="*/ 154 h 154"/>
              <a:gd name="T48" fmla="*/ 88 w 151"/>
              <a:gd name="T49" fmla="*/ 140 h 154"/>
              <a:gd name="T50" fmla="*/ 91 w 151"/>
              <a:gd name="T51" fmla="*/ 138 h 154"/>
              <a:gd name="T52" fmla="*/ 95 w 151"/>
              <a:gd name="T53" fmla="*/ 138 h 154"/>
              <a:gd name="T54" fmla="*/ 95 w 151"/>
              <a:gd name="T55" fmla="*/ 138 h 154"/>
              <a:gd name="T56" fmla="*/ 107 w 151"/>
              <a:gd name="T57" fmla="*/ 128 h 154"/>
              <a:gd name="T58" fmla="*/ 123 w 151"/>
              <a:gd name="T59" fmla="*/ 121 h 154"/>
              <a:gd name="T60" fmla="*/ 151 w 151"/>
              <a:gd name="T61" fmla="*/ 105 h 154"/>
              <a:gd name="T62" fmla="*/ 151 w 151"/>
              <a:gd name="T63" fmla="*/ 105 h 154"/>
              <a:gd name="T64" fmla="*/ 151 w 151"/>
              <a:gd name="T65" fmla="*/ 100 h 154"/>
              <a:gd name="T66" fmla="*/ 151 w 151"/>
              <a:gd name="T67" fmla="*/ 100 h 154"/>
              <a:gd name="T68" fmla="*/ 144 w 151"/>
              <a:gd name="T69" fmla="*/ 84 h 154"/>
              <a:gd name="T70" fmla="*/ 144 w 151"/>
              <a:gd name="T71" fmla="*/ 84 h 154"/>
              <a:gd name="T72" fmla="*/ 144 w 151"/>
              <a:gd name="T73" fmla="*/ 84 h 154"/>
              <a:gd name="T74" fmla="*/ 130 w 151"/>
              <a:gd name="T75" fmla="*/ 63 h 154"/>
              <a:gd name="T76" fmla="*/ 116 w 151"/>
              <a:gd name="T77" fmla="*/ 47 h 154"/>
              <a:gd name="T78" fmla="*/ 100 w 151"/>
              <a:gd name="T79" fmla="*/ 33 h 154"/>
              <a:gd name="T80" fmla="*/ 84 w 151"/>
              <a:gd name="T81" fmla="*/ 21 h 154"/>
              <a:gd name="T82" fmla="*/ 67 w 151"/>
              <a:gd name="T83" fmla="*/ 12 h 154"/>
              <a:gd name="T84" fmla="*/ 49 w 151"/>
              <a:gd name="T85" fmla="*/ 5 h 154"/>
              <a:gd name="T86" fmla="*/ 32 w 151"/>
              <a:gd name="T87" fmla="*/ 3 h 154"/>
              <a:gd name="T88" fmla="*/ 16 w 151"/>
              <a:gd name="T89" fmla="*/ 0 h 154"/>
              <a:gd name="T90" fmla="*/ 16 w 151"/>
              <a:gd name="T91" fmla="*/ 5 h 154"/>
              <a:gd name="T92" fmla="*/ 35 w 151"/>
              <a:gd name="T93" fmla="*/ 28 h 154"/>
              <a:gd name="T94" fmla="*/ 16 w 151"/>
              <a:gd name="T95" fmla="*/ 28 h 154"/>
              <a:gd name="T96" fmla="*/ 16 w 151"/>
              <a:gd name="T97" fmla="*/ 28 h 154"/>
              <a:gd name="T98" fmla="*/ 0 w 151"/>
              <a:gd name="T99" fmla="*/ 28 h 154"/>
              <a:gd name="T100" fmla="*/ 0 w 151"/>
              <a:gd name="T101" fmla="*/ 28 h 154"/>
              <a:gd name="T102" fmla="*/ 0 w 151"/>
              <a:gd name="T103" fmla="*/ 2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1" h="154">
                <a:moveTo>
                  <a:pt x="0" y="28"/>
                </a:moveTo>
                <a:lnTo>
                  <a:pt x="0" y="45"/>
                </a:lnTo>
                <a:lnTo>
                  <a:pt x="0" y="45"/>
                </a:lnTo>
                <a:lnTo>
                  <a:pt x="2" y="49"/>
                </a:lnTo>
                <a:lnTo>
                  <a:pt x="4" y="52"/>
                </a:lnTo>
                <a:lnTo>
                  <a:pt x="7" y="63"/>
                </a:lnTo>
                <a:lnTo>
                  <a:pt x="11" y="73"/>
                </a:lnTo>
                <a:lnTo>
                  <a:pt x="16" y="84"/>
                </a:lnTo>
                <a:lnTo>
                  <a:pt x="16" y="84"/>
                </a:lnTo>
                <a:lnTo>
                  <a:pt x="16" y="84"/>
                </a:lnTo>
                <a:lnTo>
                  <a:pt x="25" y="84"/>
                </a:lnTo>
                <a:lnTo>
                  <a:pt x="35" y="86"/>
                </a:lnTo>
                <a:lnTo>
                  <a:pt x="51" y="93"/>
                </a:lnTo>
                <a:lnTo>
                  <a:pt x="60" y="100"/>
                </a:lnTo>
                <a:lnTo>
                  <a:pt x="70" y="105"/>
                </a:lnTo>
                <a:lnTo>
                  <a:pt x="70" y="105"/>
                </a:lnTo>
                <a:lnTo>
                  <a:pt x="72" y="112"/>
                </a:lnTo>
                <a:lnTo>
                  <a:pt x="74" y="119"/>
                </a:lnTo>
                <a:lnTo>
                  <a:pt x="79" y="124"/>
                </a:lnTo>
                <a:lnTo>
                  <a:pt x="79" y="124"/>
                </a:lnTo>
                <a:lnTo>
                  <a:pt x="79" y="138"/>
                </a:lnTo>
                <a:lnTo>
                  <a:pt x="79" y="138"/>
                </a:lnTo>
                <a:lnTo>
                  <a:pt x="79" y="154"/>
                </a:lnTo>
                <a:lnTo>
                  <a:pt x="79" y="154"/>
                </a:lnTo>
                <a:lnTo>
                  <a:pt x="88" y="140"/>
                </a:lnTo>
                <a:lnTo>
                  <a:pt x="91" y="138"/>
                </a:lnTo>
                <a:lnTo>
                  <a:pt x="95" y="138"/>
                </a:lnTo>
                <a:lnTo>
                  <a:pt x="95" y="138"/>
                </a:lnTo>
                <a:lnTo>
                  <a:pt x="107" y="128"/>
                </a:lnTo>
                <a:lnTo>
                  <a:pt x="123" y="121"/>
                </a:lnTo>
                <a:lnTo>
                  <a:pt x="151" y="105"/>
                </a:lnTo>
                <a:lnTo>
                  <a:pt x="151" y="105"/>
                </a:lnTo>
                <a:lnTo>
                  <a:pt x="151" y="100"/>
                </a:lnTo>
                <a:lnTo>
                  <a:pt x="151" y="100"/>
                </a:lnTo>
                <a:lnTo>
                  <a:pt x="144" y="84"/>
                </a:lnTo>
                <a:lnTo>
                  <a:pt x="144" y="84"/>
                </a:lnTo>
                <a:lnTo>
                  <a:pt x="144" y="84"/>
                </a:lnTo>
                <a:lnTo>
                  <a:pt x="130" y="63"/>
                </a:lnTo>
                <a:lnTo>
                  <a:pt x="116" y="47"/>
                </a:lnTo>
                <a:lnTo>
                  <a:pt x="100" y="33"/>
                </a:lnTo>
                <a:lnTo>
                  <a:pt x="84" y="21"/>
                </a:lnTo>
                <a:lnTo>
                  <a:pt x="67" y="12"/>
                </a:lnTo>
                <a:lnTo>
                  <a:pt x="49" y="5"/>
                </a:lnTo>
                <a:lnTo>
                  <a:pt x="32" y="3"/>
                </a:lnTo>
                <a:lnTo>
                  <a:pt x="16" y="0"/>
                </a:lnTo>
                <a:lnTo>
                  <a:pt x="16" y="5"/>
                </a:lnTo>
                <a:lnTo>
                  <a:pt x="35" y="28"/>
                </a:lnTo>
                <a:lnTo>
                  <a:pt x="16" y="28"/>
                </a:lnTo>
                <a:lnTo>
                  <a:pt x="16" y="28"/>
                </a:lnTo>
                <a:lnTo>
                  <a:pt x="0" y="28"/>
                </a:lnTo>
                <a:lnTo>
                  <a:pt x="0" y="28"/>
                </a:lnTo>
                <a:lnTo>
                  <a:pt x="0" y="28"/>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99"/>
          <p:cNvSpPr>
            <a:spLocks/>
          </p:cNvSpPr>
          <p:nvPr/>
        </p:nvSpPr>
        <p:spPr bwMode="auto">
          <a:xfrm>
            <a:off x="5811838" y="4237038"/>
            <a:ext cx="996950" cy="436563"/>
          </a:xfrm>
          <a:custGeom>
            <a:avLst/>
            <a:gdLst>
              <a:gd name="T0" fmla="*/ 281 w 628"/>
              <a:gd name="T1" fmla="*/ 51 h 275"/>
              <a:gd name="T2" fmla="*/ 293 w 628"/>
              <a:gd name="T3" fmla="*/ 54 h 275"/>
              <a:gd name="T4" fmla="*/ 302 w 628"/>
              <a:gd name="T5" fmla="*/ 68 h 275"/>
              <a:gd name="T6" fmla="*/ 305 w 628"/>
              <a:gd name="T7" fmla="*/ 77 h 275"/>
              <a:gd name="T8" fmla="*/ 319 w 628"/>
              <a:gd name="T9" fmla="*/ 84 h 275"/>
              <a:gd name="T10" fmla="*/ 323 w 628"/>
              <a:gd name="T11" fmla="*/ 93 h 275"/>
              <a:gd name="T12" fmla="*/ 335 w 628"/>
              <a:gd name="T13" fmla="*/ 107 h 275"/>
              <a:gd name="T14" fmla="*/ 347 w 628"/>
              <a:gd name="T15" fmla="*/ 121 h 275"/>
              <a:gd name="T16" fmla="*/ 377 w 628"/>
              <a:gd name="T17" fmla="*/ 140 h 275"/>
              <a:gd name="T18" fmla="*/ 382 w 628"/>
              <a:gd name="T19" fmla="*/ 147 h 275"/>
              <a:gd name="T20" fmla="*/ 398 w 628"/>
              <a:gd name="T21" fmla="*/ 158 h 275"/>
              <a:gd name="T22" fmla="*/ 412 w 628"/>
              <a:gd name="T23" fmla="*/ 163 h 275"/>
              <a:gd name="T24" fmla="*/ 454 w 628"/>
              <a:gd name="T25" fmla="*/ 191 h 275"/>
              <a:gd name="T26" fmla="*/ 456 w 628"/>
              <a:gd name="T27" fmla="*/ 193 h 275"/>
              <a:gd name="T28" fmla="*/ 531 w 628"/>
              <a:gd name="T29" fmla="*/ 231 h 275"/>
              <a:gd name="T30" fmla="*/ 594 w 628"/>
              <a:gd name="T31" fmla="*/ 242 h 275"/>
              <a:gd name="T32" fmla="*/ 628 w 628"/>
              <a:gd name="T33" fmla="*/ 242 h 275"/>
              <a:gd name="T34" fmla="*/ 626 w 628"/>
              <a:gd name="T35" fmla="*/ 228 h 275"/>
              <a:gd name="T36" fmla="*/ 626 w 628"/>
              <a:gd name="T37" fmla="*/ 193 h 275"/>
              <a:gd name="T38" fmla="*/ 603 w 628"/>
              <a:gd name="T39" fmla="*/ 142 h 275"/>
              <a:gd name="T40" fmla="*/ 559 w 628"/>
              <a:gd name="T41" fmla="*/ 84 h 275"/>
              <a:gd name="T42" fmla="*/ 533 w 628"/>
              <a:gd name="T43" fmla="*/ 61 h 275"/>
              <a:gd name="T44" fmla="*/ 489 w 628"/>
              <a:gd name="T45" fmla="*/ 37 h 275"/>
              <a:gd name="T46" fmla="*/ 433 w 628"/>
              <a:gd name="T47" fmla="*/ 23 h 275"/>
              <a:gd name="T48" fmla="*/ 421 w 628"/>
              <a:gd name="T49" fmla="*/ 23 h 275"/>
              <a:gd name="T50" fmla="*/ 412 w 628"/>
              <a:gd name="T51" fmla="*/ 12 h 275"/>
              <a:gd name="T52" fmla="*/ 400 w 628"/>
              <a:gd name="T53" fmla="*/ 12 h 275"/>
              <a:gd name="T54" fmla="*/ 382 w 628"/>
              <a:gd name="T55" fmla="*/ 12 h 275"/>
              <a:gd name="T56" fmla="*/ 377 w 628"/>
              <a:gd name="T57" fmla="*/ 12 h 275"/>
              <a:gd name="T58" fmla="*/ 342 w 628"/>
              <a:gd name="T59" fmla="*/ 0 h 275"/>
              <a:gd name="T60" fmla="*/ 323 w 628"/>
              <a:gd name="T61" fmla="*/ 0 h 275"/>
              <a:gd name="T62" fmla="*/ 305 w 628"/>
              <a:gd name="T63" fmla="*/ 0 h 275"/>
              <a:gd name="T64" fmla="*/ 302 w 628"/>
              <a:gd name="T65" fmla="*/ 12 h 275"/>
              <a:gd name="T66" fmla="*/ 293 w 628"/>
              <a:gd name="T67" fmla="*/ 12 h 275"/>
              <a:gd name="T68" fmla="*/ 244 w 628"/>
              <a:gd name="T69" fmla="*/ 12 h 275"/>
              <a:gd name="T70" fmla="*/ 226 w 628"/>
              <a:gd name="T71" fmla="*/ 21 h 275"/>
              <a:gd name="T72" fmla="*/ 214 w 628"/>
              <a:gd name="T73" fmla="*/ 23 h 275"/>
              <a:gd name="T74" fmla="*/ 207 w 628"/>
              <a:gd name="T75" fmla="*/ 23 h 275"/>
              <a:gd name="T76" fmla="*/ 177 w 628"/>
              <a:gd name="T77" fmla="*/ 30 h 275"/>
              <a:gd name="T78" fmla="*/ 167 w 628"/>
              <a:gd name="T79" fmla="*/ 33 h 275"/>
              <a:gd name="T80" fmla="*/ 153 w 628"/>
              <a:gd name="T81" fmla="*/ 44 h 275"/>
              <a:gd name="T82" fmla="*/ 109 w 628"/>
              <a:gd name="T83" fmla="*/ 65 h 275"/>
              <a:gd name="T84" fmla="*/ 72 w 628"/>
              <a:gd name="T85" fmla="*/ 103 h 275"/>
              <a:gd name="T86" fmla="*/ 32 w 628"/>
              <a:gd name="T87" fmla="*/ 158 h 275"/>
              <a:gd name="T88" fmla="*/ 4 w 628"/>
              <a:gd name="T89" fmla="*/ 226 h 275"/>
              <a:gd name="T90" fmla="*/ 0 w 628"/>
              <a:gd name="T91" fmla="*/ 275 h 275"/>
              <a:gd name="T92" fmla="*/ 0 w 628"/>
              <a:gd name="T93" fmla="*/ 261 h 275"/>
              <a:gd name="T94" fmla="*/ 14 w 628"/>
              <a:gd name="T95" fmla="*/ 249 h 275"/>
              <a:gd name="T96" fmla="*/ 70 w 628"/>
              <a:gd name="T97" fmla="*/ 184 h 275"/>
              <a:gd name="T98" fmla="*/ 139 w 628"/>
              <a:gd name="T99" fmla="*/ 133 h 275"/>
              <a:gd name="T100" fmla="*/ 174 w 628"/>
              <a:gd name="T101" fmla="*/ 117 h 275"/>
              <a:gd name="T102" fmla="*/ 207 w 628"/>
              <a:gd name="T103" fmla="*/ 103 h 275"/>
              <a:gd name="T104" fmla="*/ 216 w 628"/>
              <a:gd name="T105" fmla="*/ 93 h 275"/>
              <a:gd name="T106" fmla="*/ 219 w 628"/>
              <a:gd name="T107" fmla="*/ 84 h 275"/>
              <a:gd name="T108" fmla="*/ 230 w 628"/>
              <a:gd name="T109" fmla="*/ 77 h 275"/>
              <a:gd name="T110" fmla="*/ 242 w 628"/>
              <a:gd name="T111" fmla="*/ 72 h 275"/>
              <a:gd name="T112" fmla="*/ 244 w 628"/>
              <a:gd name="T113" fmla="*/ 68 h 275"/>
              <a:gd name="T114" fmla="*/ 249 w 628"/>
              <a:gd name="T115" fmla="*/ 51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8" h="275">
                <a:moveTo>
                  <a:pt x="249" y="54"/>
                </a:moveTo>
                <a:lnTo>
                  <a:pt x="272" y="51"/>
                </a:lnTo>
                <a:lnTo>
                  <a:pt x="281" y="51"/>
                </a:lnTo>
                <a:lnTo>
                  <a:pt x="281" y="51"/>
                </a:lnTo>
                <a:lnTo>
                  <a:pt x="293" y="54"/>
                </a:lnTo>
                <a:lnTo>
                  <a:pt x="293" y="54"/>
                </a:lnTo>
                <a:lnTo>
                  <a:pt x="293" y="61"/>
                </a:lnTo>
                <a:lnTo>
                  <a:pt x="295" y="65"/>
                </a:lnTo>
                <a:lnTo>
                  <a:pt x="302" y="68"/>
                </a:lnTo>
                <a:lnTo>
                  <a:pt x="302" y="68"/>
                </a:lnTo>
                <a:lnTo>
                  <a:pt x="302" y="72"/>
                </a:lnTo>
                <a:lnTo>
                  <a:pt x="305" y="77"/>
                </a:lnTo>
                <a:lnTo>
                  <a:pt x="305" y="79"/>
                </a:lnTo>
                <a:lnTo>
                  <a:pt x="307" y="84"/>
                </a:lnTo>
                <a:lnTo>
                  <a:pt x="319" y="84"/>
                </a:lnTo>
                <a:lnTo>
                  <a:pt x="319" y="84"/>
                </a:lnTo>
                <a:lnTo>
                  <a:pt x="319" y="91"/>
                </a:lnTo>
                <a:lnTo>
                  <a:pt x="323" y="93"/>
                </a:lnTo>
                <a:lnTo>
                  <a:pt x="323" y="93"/>
                </a:lnTo>
                <a:lnTo>
                  <a:pt x="333" y="103"/>
                </a:lnTo>
                <a:lnTo>
                  <a:pt x="335" y="107"/>
                </a:lnTo>
                <a:lnTo>
                  <a:pt x="335" y="114"/>
                </a:lnTo>
                <a:lnTo>
                  <a:pt x="335" y="114"/>
                </a:lnTo>
                <a:lnTo>
                  <a:pt x="347" y="121"/>
                </a:lnTo>
                <a:lnTo>
                  <a:pt x="356" y="128"/>
                </a:lnTo>
                <a:lnTo>
                  <a:pt x="365" y="133"/>
                </a:lnTo>
                <a:lnTo>
                  <a:pt x="377" y="140"/>
                </a:lnTo>
                <a:lnTo>
                  <a:pt x="377" y="140"/>
                </a:lnTo>
                <a:lnTo>
                  <a:pt x="379" y="145"/>
                </a:lnTo>
                <a:lnTo>
                  <a:pt x="382" y="147"/>
                </a:lnTo>
                <a:lnTo>
                  <a:pt x="391" y="152"/>
                </a:lnTo>
                <a:lnTo>
                  <a:pt x="391" y="152"/>
                </a:lnTo>
                <a:lnTo>
                  <a:pt x="398" y="158"/>
                </a:lnTo>
                <a:lnTo>
                  <a:pt x="405" y="161"/>
                </a:lnTo>
                <a:lnTo>
                  <a:pt x="412" y="163"/>
                </a:lnTo>
                <a:lnTo>
                  <a:pt x="412" y="163"/>
                </a:lnTo>
                <a:lnTo>
                  <a:pt x="451" y="189"/>
                </a:lnTo>
                <a:lnTo>
                  <a:pt x="451" y="189"/>
                </a:lnTo>
                <a:lnTo>
                  <a:pt x="454" y="191"/>
                </a:lnTo>
                <a:lnTo>
                  <a:pt x="454" y="193"/>
                </a:lnTo>
                <a:lnTo>
                  <a:pt x="456" y="193"/>
                </a:lnTo>
                <a:lnTo>
                  <a:pt x="456" y="193"/>
                </a:lnTo>
                <a:lnTo>
                  <a:pt x="493" y="214"/>
                </a:lnTo>
                <a:lnTo>
                  <a:pt x="512" y="224"/>
                </a:lnTo>
                <a:lnTo>
                  <a:pt x="531" y="231"/>
                </a:lnTo>
                <a:lnTo>
                  <a:pt x="552" y="235"/>
                </a:lnTo>
                <a:lnTo>
                  <a:pt x="573" y="240"/>
                </a:lnTo>
                <a:lnTo>
                  <a:pt x="594" y="242"/>
                </a:lnTo>
                <a:lnTo>
                  <a:pt x="617" y="242"/>
                </a:lnTo>
                <a:lnTo>
                  <a:pt x="628" y="242"/>
                </a:lnTo>
                <a:lnTo>
                  <a:pt x="628" y="242"/>
                </a:lnTo>
                <a:lnTo>
                  <a:pt x="628" y="231"/>
                </a:lnTo>
                <a:lnTo>
                  <a:pt x="628" y="231"/>
                </a:lnTo>
                <a:lnTo>
                  <a:pt x="626" y="228"/>
                </a:lnTo>
                <a:lnTo>
                  <a:pt x="626" y="226"/>
                </a:lnTo>
                <a:lnTo>
                  <a:pt x="626" y="226"/>
                </a:lnTo>
                <a:lnTo>
                  <a:pt x="626" y="193"/>
                </a:lnTo>
                <a:lnTo>
                  <a:pt x="626" y="193"/>
                </a:lnTo>
                <a:lnTo>
                  <a:pt x="617" y="170"/>
                </a:lnTo>
                <a:lnTo>
                  <a:pt x="603" y="142"/>
                </a:lnTo>
                <a:lnTo>
                  <a:pt x="584" y="112"/>
                </a:lnTo>
                <a:lnTo>
                  <a:pt x="573" y="98"/>
                </a:lnTo>
                <a:lnTo>
                  <a:pt x="559" y="84"/>
                </a:lnTo>
                <a:lnTo>
                  <a:pt x="559" y="84"/>
                </a:lnTo>
                <a:lnTo>
                  <a:pt x="547" y="72"/>
                </a:lnTo>
                <a:lnTo>
                  <a:pt x="533" y="61"/>
                </a:lnTo>
                <a:lnTo>
                  <a:pt x="519" y="51"/>
                </a:lnTo>
                <a:lnTo>
                  <a:pt x="505" y="44"/>
                </a:lnTo>
                <a:lnTo>
                  <a:pt x="489" y="37"/>
                </a:lnTo>
                <a:lnTo>
                  <a:pt x="470" y="30"/>
                </a:lnTo>
                <a:lnTo>
                  <a:pt x="451" y="26"/>
                </a:lnTo>
                <a:lnTo>
                  <a:pt x="433" y="23"/>
                </a:lnTo>
                <a:lnTo>
                  <a:pt x="433" y="23"/>
                </a:lnTo>
                <a:lnTo>
                  <a:pt x="433" y="23"/>
                </a:lnTo>
                <a:lnTo>
                  <a:pt x="421" y="23"/>
                </a:lnTo>
                <a:lnTo>
                  <a:pt x="421" y="12"/>
                </a:lnTo>
                <a:lnTo>
                  <a:pt x="421" y="12"/>
                </a:lnTo>
                <a:lnTo>
                  <a:pt x="412" y="12"/>
                </a:lnTo>
                <a:lnTo>
                  <a:pt x="412" y="12"/>
                </a:lnTo>
                <a:lnTo>
                  <a:pt x="412" y="12"/>
                </a:lnTo>
                <a:lnTo>
                  <a:pt x="400" y="12"/>
                </a:lnTo>
                <a:lnTo>
                  <a:pt x="400" y="12"/>
                </a:lnTo>
                <a:lnTo>
                  <a:pt x="391" y="12"/>
                </a:lnTo>
                <a:lnTo>
                  <a:pt x="382" y="12"/>
                </a:lnTo>
                <a:lnTo>
                  <a:pt x="377" y="12"/>
                </a:lnTo>
                <a:lnTo>
                  <a:pt x="377" y="12"/>
                </a:lnTo>
                <a:lnTo>
                  <a:pt x="377" y="12"/>
                </a:lnTo>
                <a:lnTo>
                  <a:pt x="368" y="5"/>
                </a:lnTo>
                <a:lnTo>
                  <a:pt x="358" y="2"/>
                </a:lnTo>
                <a:lnTo>
                  <a:pt x="342" y="0"/>
                </a:lnTo>
                <a:lnTo>
                  <a:pt x="335" y="0"/>
                </a:lnTo>
                <a:lnTo>
                  <a:pt x="323" y="0"/>
                </a:lnTo>
                <a:lnTo>
                  <a:pt x="323" y="0"/>
                </a:lnTo>
                <a:lnTo>
                  <a:pt x="307" y="0"/>
                </a:lnTo>
                <a:lnTo>
                  <a:pt x="307" y="0"/>
                </a:lnTo>
                <a:lnTo>
                  <a:pt x="305" y="0"/>
                </a:lnTo>
                <a:lnTo>
                  <a:pt x="302" y="2"/>
                </a:lnTo>
                <a:lnTo>
                  <a:pt x="302" y="12"/>
                </a:lnTo>
                <a:lnTo>
                  <a:pt x="302" y="12"/>
                </a:lnTo>
                <a:lnTo>
                  <a:pt x="293" y="12"/>
                </a:lnTo>
                <a:lnTo>
                  <a:pt x="293" y="12"/>
                </a:lnTo>
                <a:lnTo>
                  <a:pt x="293" y="12"/>
                </a:lnTo>
                <a:lnTo>
                  <a:pt x="293" y="12"/>
                </a:lnTo>
                <a:lnTo>
                  <a:pt x="244" y="12"/>
                </a:lnTo>
                <a:lnTo>
                  <a:pt x="244" y="12"/>
                </a:lnTo>
                <a:lnTo>
                  <a:pt x="237" y="14"/>
                </a:lnTo>
                <a:lnTo>
                  <a:pt x="230" y="16"/>
                </a:lnTo>
                <a:lnTo>
                  <a:pt x="226" y="21"/>
                </a:lnTo>
                <a:lnTo>
                  <a:pt x="219" y="23"/>
                </a:lnTo>
                <a:lnTo>
                  <a:pt x="219" y="23"/>
                </a:lnTo>
                <a:lnTo>
                  <a:pt x="214" y="23"/>
                </a:lnTo>
                <a:lnTo>
                  <a:pt x="214" y="23"/>
                </a:lnTo>
                <a:lnTo>
                  <a:pt x="207" y="23"/>
                </a:lnTo>
                <a:lnTo>
                  <a:pt x="207" y="23"/>
                </a:lnTo>
                <a:lnTo>
                  <a:pt x="200" y="26"/>
                </a:lnTo>
                <a:lnTo>
                  <a:pt x="193" y="28"/>
                </a:lnTo>
                <a:lnTo>
                  <a:pt x="177" y="30"/>
                </a:lnTo>
                <a:lnTo>
                  <a:pt x="177" y="30"/>
                </a:lnTo>
                <a:lnTo>
                  <a:pt x="172" y="30"/>
                </a:lnTo>
                <a:lnTo>
                  <a:pt x="167" y="33"/>
                </a:lnTo>
                <a:lnTo>
                  <a:pt x="160" y="37"/>
                </a:lnTo>
                <a:lnTo>
                  <a:pt x="153" y="44"/>
                </a:lnTo>
                <a:lnTo>
                  <a:pt x="153" y="44"/>
                </a:lnTo>
                <a:lnTo>
                  <a:pt x="142" y="47"/>
                </a:lnTo>
                <a:lnTo>
                  <a:pt x="130" y="54"/>
                </a:lnTo>
                <a:lnTo>
                  <a:pt x="109" y="65"/>
                </a:lnTo>
                <a:lnTo>
                  <a:pt x="91" y="84"/>
                </a:lnTo>
                <a:lnTo>
                  <a:pt x="72" y="103"/>
                </a:lnTo>
                <a:lnTo>
                  <a:pt x="72" y="103"/>
                </a:lnTo>
                <a:lnTo>
                  <a:pt x="58" y="121"/>
                </a:lnTo>
                <a:lnTo>
                  <a:pt x="44" y="140"/>
                </a:lnTo>
                <a:lnTo>
                  <a:pt x="32" y="158"/>
                </a:lnTo>
                <a:lnTo>
                  <a:pt x="21" y="179"/>
                </a:lnTo>
                <a:lnTo>
                  <a:pt x="11" y="203"/>
                </a:lnTo>
                <a:lnTo>
                  <a:pt x="4" y="226"/>
                </a:lnTo>
                <a:lnTo>
                  <a:pt x="2" y="249"/>
                </a:lnTo>
                <a:lnTo>
                  <a:pt x="0" y="275"/>
                </a:lnTo>
                <a:lnTo>
                  <a:pt x="0" y="275"/>
                </a:lnTo>
                <a:lnTo>
                  <a:pt x="0" y="275"/>
                </a:lnTo>
                <a:lnTo>
                  <a:pt x="0" y="275"/>
                </a:lnTo>
                <a:lnTo>
                  <a:pt x="0" y="261"/>
                </a:lnTo>
                <a:lnTo>
                  <a:pt x="0" y="270"/>
                </a:lnTo>
                <a:lnTo>
                  <a:pt x="0" y="270"/>
                </a:lnTo>
                <a:lnTo>
                  <a:pt x="14" y="249"/>
                </a:lnTo>
                <a:lnTo>
                  <a:pt x="30" y="226"/>
                </a:lnTo>
                <a:lnTo>
                  <a:pt x="51" y="205"/>
                </a:lnTo>
                <a:lnTo>
                  <a:pt x="70" y="184"/>
                </a:lnTo>
                <a:lnTo>
                  <a:pt x="93" y="165"/>
                </a:lnTo>
                <a:lnTo>
                  <a:pt x="116" y="147"/>
                </a:lnTo>
                <a:lnTo>
                  <a:pt x="139" y="133"/>
                </a:lnTo>
                <a:lnTo>
                  <a:pt x="165" y="121"/>
                </a:lnTo>
                <a:lnTo>
                  <a:pt x="165" y="121"/>
                </a:lnTo>
                <a:lnTo>
                  <a:pt x="174" y="117"/>
                </a:lnTo>
                <a:lnTo>
                  <a:pt x="186" y="114"/>
                </a:lnTo>
                <a:lnTo>
                  <a:pt x="198" y="110"/>
                </a:lnTo>
                <a:lnTo>
                  <a:pt x="207" y="103"/>
                </a:lnTo>
                <a:lnTo>
                  <a:pt x="207" y="103"/>
                </a:lnTo>
                <a:lnTo>
                  <a:pt x="212" y="98"/>
                </a:lnTo>
                <a:lnTo>
                  <a:pt x="216" y="93"/>
                </a:lnTo>
                <a:lnTo>
                  <a:pt x="219" y="91"/>
                </a:lnTo>
                <a:lnTo>
                  <a:pt x="219" y="84"/>
                </a:lnTo>
                <a:lnTo>
                  <a:pt x="219" y="84"/>
                </a:lnTo>
                <a:lnTo>
                  <a:pt x="226" y="84"/>
                </a:lnTo>
                <a:lnTo>
                  <a:pt x="230" y="82"/>
                </a:lnTo>
                <a:lnTo>
                  <a:pt x="230" y="77"/>
                </a:lnTo>
                <a:lnTo>
                  <a:pt x="230" y="77"/>
                </a:lnTo>
                <a:lnTo>
                  <a:pt x="237" y="75"/>
                </a:lnTo>
                <a:lnTo>
                  <a:pt x="242" y="72"/>
                </a:lnTo>
                <a:lnTo>
                  <a:pt x="244" y="68"/>
                </a:lnTo>
                <a:lnTo>
                  <a:pt x="244" y="68"/>
                </a:lnTo>
                <a:lnTo>
                  <a:pt x="244" y="68"/>
                </a:lnTo>
                <a:lnTo>
                  <a:pt x="244" y="68"/>
                </a:lnTo>
                <a:lnTo>
                  <a:pt x="249" y="54"/>
                </a:lnTo>
                <a:lnTo>
                  <a:pt x="249" y="51"/>
                </a:lnTo>
                <a:lnTo>
                  <a:pt x="249" y="5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1"/>
          <p:cNvSpPr>
            <a:spLocks/>
          </p:cNvSpPr>
          <p:nvPr/>
        </p:nvSpPr>
        <p:spPr bwMode="auto">
          <a:xfrm>
            <a:off x="11523663" y="4237038"/>
            <a:ext cx="3175" cy="0"/>
          </a:xfrm>
          <a:custGeom>
            <a:avLst/>
            <a:gdLst>
              <a:gd name="T0" fmla="*/ 0 w 2"/>
              <a:gd name="T1" fmla="*/ 0 w 2"/>
              <a:gd name="T2" fmla="*/ 2 w 2"/>
              <a:gd name="T3" fmla="*/ 2 w 2"/>
              <a:gd name="T4" fmla="*/ 0 w 2"/>
              <a:gd name="T5" fmla="*/ 0 w 2"/>
            </a:gdLst>
            <a:ahLst/>
            <a:cxnLst>
              <a:cxn ang="0">
                <a:pos x="T0" y="0"/>
              </a:cxn>
              <a:cxn ang="0">
                <a:pos x="T1" y="0"/>
              </a:cxn>
              <a:cxn ang="0">
                <a:pos x="T2" y="0"/>
              </a:cxn>
              <a:cxn ang="0">
                <a:pos x="T3" y="0"/>
              </a:cxn>
              <a:cxn ang="0">
                <a:pos x="T4" y="0"/>
              </a:cxn>
              <a:cxn ang="0">
                <a:pos x="T5" y="0"/>
              </a:cxn>
            </a:cxnLst>
            <a:rect l="0" t="0" r="r" b="b"/>
            <a:pathLst>
              <a:path w="2">
                <a:moveTo>
                  <a:pt x="0" y="0"/>
                </a:moveTo>
                <a:lnTo>
                  <a:pt x="0" y="0"/>
                </a:lnTo>
                <a:lnTo>
                  <a:pt x="2" y="0"/>
                </a:lnTo>
                <a:lnTo>
                  <a:pt x="2" y="0"/>
                </a:lnTo>
                <a:lnTo>
                  <a:pt x="0" y="0"/>
                </a:lnTo>
                <a:lnTo>
                  <a:pt x="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Rectangle 102"/>
          <p:cNvSpPr>
            <a:spLocks noChangeArrowheads="1"/>
          </p:cNvSpPr>
          <p:nvPr/>
        </p:nvSpPr>
        <p:spPr bwMode="auto">
          <a:xfrm>
            <a:off x="6727825" y="2759075"/>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Rectangle 103"/>
          <p:cNvSpPr>
            <a:spLocks noChangeArrowheads="1"/>
          </p:cNvSpPr>
          <p:nvPr/>
        </p:nvSpPr>
        <p:spPr bwMode="auto">
          <a:xfrm>
            <a:off x="9434513" y="564991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04"/>
          <p:cNvSpPr>
            <a:spLocks/>
          </p:cNvSpPr>
          <p:nvPr/>
        </p:nvSpPr>
        <p:spPr bwMode="auto">
          <a:xfrm>
            <a:off x="11911013" y="5594350"/>
            <a:ext cx="11113" cy="44450"/>
          </a:xfrm>
          <a:custGeom>
            <a:avLst/>
            <a:gdLst>
              <a:gd name="T0" fmla="*/ 7 w 7"/>
              <a:gd name="T1" fmla="*/ 9 h 28"/>
              <a:gd name="T2" fmla="*/ 7 w 7"/>
              <a:gd name="T3" fmla="*/ 9 h 28"/>
              <a:gd name="T4" fmla="*/ 7 w 7"/>
              <a:gd name="T5" fmla="*/ 0 h 28"/>
              <a:gd name="T6" fmla="*/ 7 w 7"/>
              <a:gd name="T7" fmla="*/ 0 h 28"/>
              <a:gd name="T8" fmla="*/ 7 w 7"/>
              <a:gd name="T9" fmla="*/ 0 h 28"/>
              <a:gd name="T10" fmla="*/ 5 w 7"/>
              <a:gd name="T11" fmla="*/ 7 h 28"/>
              <a:gd name="T12" fmla="*/ 2 w 7"/>
              <a:gd name="T13" fmla="*/ 9 h 28"/>
              <a:gd name="T14" fmla="*/ 0 w 7"/>
              <a:gd name="T15" fmla="*/ 9 h 28"/>
              <a:gd name="T16" fmla="*/ 7 w 7"/>
              <a:gd name="T17" fmla="*/ 9 h 28"/>
              <a:gd name="T18" fmla="*/ 7 w 7"/>
              <a:gd name="T19" fmla="*/ 9 h 28"/>
              <a:gd name="T20" fmla="*/ 7 w 7"/>
              <a:gd name="T21" fmla="*/ 28 h 28"/>
              <a:gd name="T22" fmla="*/ 7 w 7"/>
              <a:gd name="T23" fmla="*/ 16 h 28"/>
              <a:gd name="T24" fmla="*/ 7 w 7"/>
              <a:gd name="T25"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8">
                <a:moveTo>
                  <a:pt x="7" y="9"/>
                </a:moveTo>
                <a:lnTo>
                  <a:pt x="7" y="9"/>
                </a:lnTo>
                <a:lnTo>
                  <a:pt x="7" y="0"/>
                </a:lnTo>
                <a:lnTo>
                  <a:pt x="7" y="0"/>
                </a:lnTo>
                <a:lnTo>
                  <a:pt x="7" y="0"/>
                </a:lnTo>
                <a:lnTo>
                  <a:pt x="5" y="7"/>
                </a:lnTo>
                <a:lnTo>
                  <a:pt x="2" y="9"/>
                </a:lnTo>
                <a:lnTo>
                  <a:pt x="0" y="9"/>
                </a:lnTo>
                <a:lnTo>
                  <a:pt x="7" y="9"/>
                </a:lnTo>
                <a:lnTo>
                  <a:pt x="7" y="9"/>
                </a:lnTo>
                <a:lnTo>
                  <a:pt x="7" y="28"/>
                </a:lnTo>
                <a:lnTo>
                  <a:pt x="7" y="16"/>
                </a:lnTo>
                <a:lnTo>
                  <a:pt x="7" y="9"/>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5"/>
          <p:cNvSpPr>
            <a:spLocks/>
          </p:cNvSpPr>
          <p:nvPr/>
        </p:nvSpPr>
        <p:spPr bwMode="auto">
          <a:xfrm>
            <a:off x="11371263" y="5594350"/>
            <a:ext cx="33338" cy="25400"/>
          </a:xfrm>
          <a:custGeom>
            <a:avLst/>
            <a:gdLst>
              <a:gd name="T0" fmla="*/ 0 w 21"/>
              <a:gd name="T1" fmla="*/ 16 h 16"/>
              <a:gd name="T2" fmla="*/ 0 w 21"/>
              <a:gd name="T3" fmla="*/ 16 h 16"/>
              <a:gd name="T4" fmla="*/ 12 w 21"/>
              <a:gd name="T5" fmla="*/ 16 h 16"/>
              <a:gd name="T6" fmla="*/ 12 w 21"/>
              <a:gd name="T7" fmla="*/ 16 h 16"/>
              <a:gd name="T8" fmla="*/ 21 w 21"/>
              <a:gd name="T9" fmla="*/ 16 h 16"/>
              <a:gd name="T10" fmla="*/ 21 w 21"/>
              <a:gd name="T11" fmla="*/ 16 h 16"/>
              <a:gd name="T12" fmla="*/ 19 w 21"/>
              <a:gd name="T13" fmla="*/ 11 h 16"/>
              <a:gd name="T14" fmla="*/ 14 w 21"/>
              <a:gd name="T15" fmla="*/ 9 h 16"/>
              <a:gd name="T16" fmla="*/ 0 w 21"/>
              <a:gd name="T17" fmla="*/ 0 h 16"/>
              <a:gd name="T18" fmla="*/ 0 w 21"/>
              <a:gd name="T19" fmla="*/ 0 h 16"/>
              <a:gd name="T20" fmla="*/ 0 w 21"/>
              <a:gd name="T21" fmla="*/ 16 h 16"/>
              <a:gd name="T22" fmla="*/ 0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0" y="16"/>
                </a:moveTo>
                <a:lnTo>
                  <a:pt x="0" y="16"/>
                </a:lnTo>
                <a:lnTo>
                  <a:pt x="12" y="16"/>
                </a:lnTo>
                <a:lnTo>
                  <a:pt x="12" y="16"/>
                </a:lnTo>
                <a:lnTo>
                  <a:pt x="21" y="16"/>
                </a:lnTo>
                <a:lnTo>
                  <a:pt x="21" y="16"/>
                </a:lnTo>
                <a:lnTo>
                  <a:pt x="19" y="11"/>
                </a:lnTo>
                <a:lnTo>
                  <a:pt x="14" y="9"/>
                </a:lnTo>
                <a:lnTo>
                  <a:pt x="0" y="0"/>
                </a:lnTo>
                <a:lnTo>
                  <a:pt x="0" y="0"/>
                </a:lnTo>
                <a:lnTo>
                  <a:pt x="0" y="16"/>
                </a:lnTo>
                <a:lnTo>
                  <a:pt x="0" y="1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6"/>
          <p:cNvSpPr>
            <a:spLocks/>
          </p:cNvSpPr>
          <p:nvPr/>
        </p:nvSpPr>
        <p:spPr bwMode="auto">
          <a:xfrm>
            <a:off x="11610975" y="5564188"/>
            <a:ext cx="85725" cy="0"/>
          </a:xfrm>
          <a:custGeom>
            <a:avLst/>
            <a:gdLst>
              <a:gd name="T0" fmla="*/ 24 w 54"/>
              <a:gd name="T1" fmla="*/ 24 w 54"/>
              <a:gd name="T2" fmla="*/ 54 w 54"/>
              <a:gd name="T3" fmla="*/ 54 w 54"/>
              <a:gd name="T4" fmla="*/ 0 w 54"/>
              <a:gd name="T5" fmla="*/ 0 w 54"/>
              <a:gd name="T6" fmla="*/ 24 w 54"/>
              <a:gd name="T7" fmla="*/ 24 w 54"/>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54">
                <a:moveTo>
                  <a:pt x="24" y="0"/>
                </a:moveTo>
                <a:lnTo>
                  <a:pt x="24" y="0"/>
                </a:lnTo>
                <a:lnTo>
                  <a:pt x="54" y="0"/>
                </a:lnTo>
                <a:lnTo>
                  <a:pt x="54" y="0"/>
                </a:lnTo>
                <a:lnTo>
                  <a:pt x="0" y="0"/>
                </a:lnTo>
                <a:lnTo>
                  <a:pt x="0" y="0"/>
                </a:lnTo>
                <a:lnTo>
                  <a:pt x="24" y="0"/>
                </a:lnTo>
                <a:lnTo>
                  <a:pt x="24"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7"/>
          <p:cNvSpPr>
            <a:spLocks/>
          </p:cNvSpPr>
          <p:nvPr/>
        </p:nvSpPr>
        <p:spPr bwMode="auto">
          <a:xfrm>
            <a:off x="7164388" y="3944938"/>
            <a:ext cx="19050" cy="0"/>
          </a:xfrm>
          <a:custGeom>
            <a:avLst/>
            <a:gdLst>
              <a:gd name="T0" fmla="*/ 12 w 12"/>
              <a:gd name="T1" fmla="*/ 12 w 12"/>
              <a:gd name="T2" fmla="*/ 0 w 12"/>
              <a:gd name="T3" fmla="*/ 0 w 12"/>
              <a:gd name="T4" fmla="*/ 0 w 12"/>
              <a:gd name="T5" fmla="*/ 12 w 12"/>
              <a:gd name="T6" fmla="*/ 12 w 12"/>
            </a:gdLst>
            <a:ahLst/>
            <a:cxnLst>
              <a:cxn ang="0">
                <a:pos x="T0" y="0"/>
              </a:cxn>
              <a:cxn ang="0">
                <a:pos x="T1" y="0"/>
              </a:cxn>
              <a:cxn ang="0">
                <a:pos x="T2" y="0"/>
              </a:cxn>
              <a:cxn ang="0">
                <a:pos x="T3" y="0"/>
              </a:cxn>
              <a:cxn ang="0">
                <a:pos x="T4" y="0"/>
              </a:cxn>
              <a:cxn ang="0">
                <a:pos x="T5" y="0"/>
              </a:cxn>
              <a:cxn ang="0">
                <a:pos x="T6" y="0"/>
              </a:cxn>
            </a:cxnLst>
            <a:rect l="0" t="0" r="r" b="b"/>
            <a:pathLst>
              <a:path w="12">
                <a:moveTo>
                  <a:pt x="12" y="0"/>
                </a:moveTo>
                <a:lnTo>
                  <a:pt x="12" y="0"/>
                </a:lnTo>
                <a:lnTo>
                  <a:pt x="0" y="0"/>
                </a:lnTo>
                <a:lnTo>
                  <a:pt x="0" y="0"/>
                </a:lnTo>
                <a:lnTo>
                  <a:pt x="0" y="0"/>
                </a:lnTo>
                <a:lnTo>
                  <a:pt x="12" y="0"/>
                </a:lnTo>
                <a:lnTo>
                  <a:pt x="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108"/>
          <p:cNvSpPr>
            <a:spLocks noChangeArrowheads="1"/>
          </p:cNvSpPr>
          <p:nvPr/>
        </p:nvSpPr>
        <p:spPr bwMode="auto">
          <a:xfrm>
            <a:off x="6916738" y="3660775"/>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09"/>
          <p:cNvSpPr>
            <a:spLocks/>
          </p:cNvSpPr>
          <p:nvPr/>
        </p:nvSpPr>
        <p:spPr bwMode="auto">
          <a:xfrm>
            <a:off x="8724900" y="4495800"/>
            <a:ext cx="17463" cy="7938"/>
          </a:xfrm>
          <a:custGeom>
            <a:avLst/>
            <a:gdLst>
              <a:gd name="T0" fmla="*/ 11 w 11"/>
              <a:gd name="T1" fmla="*/ 5 h 5"/>
              <a:gd name="T2" fmla="*/ 11 w 11"/>
              <a:gd name="T3" fmla="*/ 5 h 5"/>
              <a:gd name="T4" fmla="*/ 11 w 11"/>
              <a:gd name="T5" fmla="*/ 0 h 5"/>
              <a:gd name="T6" fmla="*/ 11 w 11"/>
              <a:gd name="T7" fmla="*/ 0 h 5"/>
              <a:gd name="T8" fmla="*/ 11 w 11"/>
              <a:gd name="T9" fmla="*/ 2 h 5"/>
              <a:gd name="T10" fmla="*/ 9 w 11"/>
              <a:gd name="T11" fmla="*/ 5 h 5"/>
              <a:gd name="T12" fmla="*/ 0 w 11"/>
              <a:gd name="T13" fmla="*/ 5 h 5"/>
              <a:gd name="T14" fmla="*/ 0 w 11"/>
              <a:gd name="T15" fmla="*/ 5 h 5"/>
              <a:gd name="T16" fmla="*/ 11 w 11"/>
              <a:gd name="T17" fmla="*/ 5 h 5"/>
              <a:gd name="T18" fmla="*/ 11 w 11"/>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5">
                <a:moveTo>
                  <a:pt x="11" y="5"/>
                </a:moveTo>
                <a:lnTo>
                  <a:pt x="11" y="5"/>
                </a:lnTo>
                <a:lnTo>
                  <a:pt x="11" y="0"/>
                </a:lnTo>
                <a:lnTo>
                  <a:pt x="11" y="0"/>
                </a:lnTo>
                <a:lnTo>
                  <a:pt x="11" y="2"/>
                </a:lnTo>
                <a:lnTo>
                  <a:pt x="9" y="5"/>
                </a:lnTo>
                <a:lnTo>
                  <a:pt x="0" y="5"/>
                </a:lnTo>
                <a:lnTo>
                  <a:pt x="0" y="5"/>
                </a:lnTo>
                <a:lnTo>
                  <a:pt x="11" y="5"/>
                </a:lnTo>
                <a:lnTo>
                  <a:pt x="11" y="5"/>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110"/>
          <p:cNvSpPr>
            <a:spLocks noChangeArrowheads="1"/>
          </p:cNvSpPr>
          <p:nvPr/>
        </p:nvSpPr>
        <p:spPr bwMode="auto">
          <a:xfrm>
            <a:off x="5157788" y="2489200"/>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1"/>
          <p:cNvSpPr>
            <a:spLocks/>
          </p:cNvSpPr>
          <p:nvPr/>
        </p:nvSpPr>
        <p:spPr bwMode="auto">
          <a:xfrm>
            <a:off x="6199188" y="4418013"/>
            <a:ext cx="0" cy="11113"/>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2"/>
          <p:cNvSpPr>
            <a:spLocks/>
          </p:cNvSpPr>
          <p:nvPr/>
        </p:nvSpPr>
        <p:spPr bwMode="auto">
          <a:xfrm>
            <a:off x="6727825" y="3646488"/>
            <a:ext cx="15875" cy="14288"/>
          </a:xfrm>
          <a:custGeom>
            <a:avLst/>
            <a:gdLst>
              <a:gd name="T0" fmla="*/ 0 w 10"/>
              <a:gd name="T1" fmla="*/ 9 h 9"/>
              <a:gd name="T2" fmla="*/ 0 w 10"/>
              <a:gd name="T3" fmla="*/ 9 h 9"/>
              <a:gd name="T4" fmla="*/ 0 w 10"/>
              <a:gd name="T5" fmla="*/ 9 h 9"/>
              <a:gd name="T6" fmla="*/ 5 w 10"/>
              <a:gd name="T7" fmla="*/ 9 h 9"/>
              <a:gd name="T8" fmla="*/ 10 w 10"/>
              <a:gd name="T9" fmla="*/ 7 h 9"/>
              <a:gd name="T10" fmla="*/ 10 w 10"/>
              <a:gd name="T11" fmla="*/ 0 h 9"/>
              <a:gd name="T12" fmla="*/ 0 w 10"/>
              <a:gd name="T13" fmla="*/ 9 h 9"/>
              <a:gd name="T14" fmla="*/ 0 w 10"/>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9"/>
                </a:moveTo>
                <a:lnTo>
                  <a:pt x="0" y="9"/>
                </a:lnTo>
                <a:lnTo>
                  <a:pt x="0" y="9"/>
                </a:lnTo>
                <a:lnTo>
                  <a:pt x="5" y="9"/>
                </a:lnTo>
                <a:lnTo>
                  <a:pt x="10" y="7"/>
                </a:lnTo>
                <a:lnTo>
                  <a:pt x="10" y="0"/>
                </a:lnTo>
                <a:lnTo>
                  <a:pt x="0" y="9"/>
                </a:lnTo>
                <a:lnTo>
                  <a:pt x="0" y="9"/>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3"/>
          <p:cNvSpPr>
            <a:spLocks/>
          </p:cNvSpPr>
          <p:nvPr/>
        </p:nvSpPr>
        <p:spPr bwMode="auto">
          <a:xfrm>
            <a:off x="6613525" y="3046413"/>
            <a:ext cx="0" cy="7938"/>
          </a:xfrm>
          <a:custGeom>
            <a:avLst/>
            <a:gdLst>
              <a:gd name="T0" fmla="*/ 5 h 5"/>
              <a:gd name="T1" fmla="*/ 5 h 5"/>
              <a:gd name="T2" fmla="*/ 0 h 5"/>
              <a:gd name="T3" fmla="*/ 0 h 5"/>
              <a:gd name="T4" fmla="*/ 5 h 5"/>
              <a:gd name="T5" fmla="*/ 5 h 5"/>
            </a:gdLst>
            <a:ahLst/>
            <a:cxnLst>
              <a:cxn ang="0">
                <a:pos x="0" y="T0"/>
              </a:cxn>
              <a:cxn ang="0">
                <a:pos x="0" y="T1"/>
              </a:cxn>
              <a:cxn ang="0">
                <a:pos x="0" y="T2"/>
              </a:cxn>
              <a:cxn ang="0">
                <a:pos x="0" y="T3"/>
              </a:cxn>
              <a:cxn ang="0">
                <a:pos x="0" y="T4"/>
              </a:cxn>
              <a:cxn ang="0">
                <a:pos x="0" y="T5"/>
              </a:cxn>
            </a:cxnLst>
            <a:rect l="0" t="0" r="r" b="b"/>
            <a:pathLst>
              <a:path h="5">
                <a:moveTo>
                  <a:pt x="0" y="5"/>
                </a:moveTo>
                <a:lnTo>
                  <a:pt x="0" y="5"/>
                </a:lnTo>
                <a:lnTo>
                  <a:pt x="0" y="0"/>
                </a:lnTo>
                <a:lnTo>
                  <a:pt x="0" y="0"/>
                </a:lnTo>
                <a:lnTo>
                  <a:pt x="0" y="5"/>
                </a:lnTo>
                <a:lnTo>
                  <a:pt x="0" y="5"/>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Rectangle 114"/>
          <p:cNvSpPr>
            <a:spLocks noChangeArrowheads="1"/>
          </p:cNvSpPr>
          <p:nvPr/>
        </p:nvSpPr>
        <p:spPr bwMode="auto">
          <a:xfrm>
            <a:off x="6635750" y="3054350"/>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15"/>
          <p:cNvSpPr>
            <a:spLocks/>
          </p:cNvSpPr>
          <p:nvPr/>
        </p:nvSpPr>
        <p:spPr bwMode="auto">
          <a:xfrm>
            <a:off x="6635750" y="2990850"/>
            <a:ext cx="0" cy="11113"/>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Rectangle 116"/>
          <p:cNvSpPr>
            <a:spLocks noChangeArrowheads="1"/>
          </p:cNvSpPr>
          <p:nvPr/>
        </p:nvSpPr>
        <p:spPr bwMode="auto">
          <a:xfrm>
            <a:off x="5168900" y="5221288"/>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7"/>
          <p:cNvSpPr>
            <a:spLocks/>
          </p:cNvSpPr>
          <p:nvPr/>
        </p:nvSpPr>
        <p:spPr bwMode="auto">
          <a:xfrm>
            <a:off x="5467350" y="3683000"/>
            <a:ext cx="14288" cy="0"/>
          </a:xfrm>
          <a:custGeom>
            <a:avLst/>
            <a:gdLst>
              <a:gd name="T0" fmla="*/ 9 w 9"/>
              <a:gd name="T1" fmla="*/ 0 w 9"/>
              <a:gd name="T2" fmla="*/ 9 w 9"/>
              <a:gd name="T3" fmla="*/ 9 w 9"/>
            </a:gdLst>
            <a:ahLst/>
            <a:cxnLst>
              <a:cxn ang="0">
                <a:pos x="T0" y="0"/>
              </a:cxn>
              <a:cxn ang="0">
                <a:pos x="T1" y="0"/>
              </a:cxn>
              <a:cxn ang="0">
                <a:pos x="T2" y="0"/>
              </a:cxn>
              <a:cxn ang="0">
                <a:pos x="T3" y="0"/>
              </a:cxn>
            </a:cxnLst>
            <a:rect l="0" t="0" r="r" b="b"/>
            <a:pathLst>
              <a:path w="9">
                <a:moveTo>
                  <a:pt x="9" y="0"/>
                </a:moveTo>
                <a:lnTo>
                  <a:pt x="0" y="0"/>
                </a:lnTo>
                <a:lnTo>
                  <a:pt x="9" y="0"/>
                </a:lnTo>
                <a:lnTo>
                  <a:pt x="9"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Rectangle 118"/>
          <p:cNvSpPr>
            <a:spLocks noChangeArrowheads="1"/>
          </p:cNvSpPr>
          <p:nvPr/>
        </p:nvSpPr>
        <p:spPr bwMode="auto">
          <a:xfrm>
            <a:off x="5645150" y="4979988"/>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19"/>
          <p:cNvSpPr>
            <a:spLocks/>
          </p:cNvSpPr>
          <p:nvPr/>
        </p:nvSpPr>
        <p:spPr bwMode="auto">
          <a:xfrm>
            <a:off x="5545138" y="3630613"/>
            <a:ext cx="22225" cy="0"/>
          </a:xfrm>
          <a:custGeom>
            <a:avLst/>
            <a:gdLst>
              <a:gd name="T0" fmla="*/ 0 w 14"/>
              <a:gd name="T1" fmla="*/ 14 w 14"/>
              <a:gd name="T2" fmla="*/ 14 w 14"/>
              <a:gd name="T3" fmla="*/ 14 w 14"/>
              <a:gd name="T4" fmla="*/ 0 w 14"/>
              <a:gd name="T5" fmla="*/ 0 w 14"/>
            </a:gdLst>
            <a:ahLst/>
            <a:cxnLst>
              <a:cxn ang="0">
                <a:pos x="T0" y="0"/>
              </a:cxn>
              <a:cxn ang="0">
                <a:pos x="T1" y="0"/>
              </a:cxn>
              <a:cxn ang="0">
                <a:pos x="T2" y="0"/>
              </a:cxn>
              <a:cxn ang="0">
                <a:pos x="T3" y="0"/>
              </a:cxn>
              <a:cxn ang="0">
                <a:pos x="T4" y="0"/>
              </a:cxn>
              <a:cxn ang="0">
                <a:pos x="T5" y="0"/>
              </a:cxn>
            </a:cxnLst>
            <a:rect l="0" t="0" r="r" b="b"/>
            <a:pathLst>
              <a:path w="14">
                <a:moveTo>
                  <a:pt x="0" y="0"/>
                </a:moveTo>
                <a:lnTo>
                  <a:pt x="14" y="0"/>
                </a:lnTo>
                <a:lnTo>
                  <a:pt x="14" y="0"/>
                </a:lnTo>
                <a:lnTo>
                  <a:pt x="14" y="0"/>
                </a:lnTo>
                <a:lnTo>
                  <a:pt x="0" y="0"/>
                </a:lnTo>
                <a:lnTo>
                  <a:pt x="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Rectangle 120"/>
          <p:cNvSpPr>
            <a:spLocks noChangeArrowheads="1"/>
          </p:cNvSpPr>
          <p:nvPr/>
        </p:nvSpPr>
        <p:spPr bwMode="auto">
          <a:xfrm>
            <a:off x="1401763" y="295116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1"/>
          <p:cNvSpPr>
            <a:spLocks/>
          </p:cNvSpPr>
          <p:nvPr/>
        </p:nvSpPr>
        <p:spPr bwMode="auto">
          <a:xfrm>
            <a:off x="3881438" y="5032375"/>
            <a:ext cx="30163" cy="14288"/>
          </a:xfrm>
          <a:custGeom>
            <a:avLst/>
            <a:gdLst>
              <a:gd name="T0" fmla="*/ 19 w 19"/>
              <a:gd name="T1" fmla="*/ 9 h 9"/>
              <a:gd name="T2" fmla="*/ 19 w 19"/>
              <a:gd name="T3" fmla="*/ 9 h 9"/>
              <a:gd name="T4" fmla="*/ 19 w 19"/>
              <a:gd name="T5" fmla="*/ 9 h 9"/>
              <a:gd name="T6" fmla="*/ 19 w 19"/>
              <a:gd name="T7" fmla="*/ 2 h 9"/>
              <a:gd name="T8" fmla="*/ 14 w 19"/>
              <a:gd name="T9" fmla="*/ 0 h 9"/>
              <a:gd name="T10" fmla="*/ 7 w 19"/>
              <a:gd name="T11" fmla="*/ 0 h 9"/>
              <a:gd name="T12" fmla="*/ 0 w 19"/>
              <a:gd name="T13" fmla="*/ 0 h 9"/>
              <a:gd name="T14" fmla="*/ 0 w 19"/>
              <a:gd name="T15" fmla="*/ 0 h 9"/>
              <a:gd name="T16" fmla="*/ 7 w 19"/>
              <a:gd name="T17" fmla="*/ 0 h 9"/>
              <a:gd name="T18" fmla="*/ 12 w 19"/>
              <a:gd name="T19" fmla="*/ 4 h 9"/>
              <a:gd name="T20" fmla="*/ 16 w 19"/>
              <a:gd name="T21" fmla="*/ 7 h 9"/>
              <a:gd name="T22" fmla="*/ 19 w 19"/>
              <a:gd name="T23" fmla="*/ 9 h 9"/>
              <a:gd name="T24" fmla="*/ 19 w 19"/>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9">
                <a:moveTo>
                  <a:pt x="19" y="9"/>
                </a:moveTo>
                <a:lnTo>
                  <a:pt x="19" y="9"/>
                </a:lnTo>
                <a:lnTo>
                  <a:pt x="19" y="9"/>
                </a:lnTo>
                <a:lnTo>
                  <a:pt x="19" y="2"/>
                </a:lnTo>
                <a:lnTo>
                  <a:pt x="14" y="0"/>
                </a:lnTo>
                <a:lnTo>
                  <a:pt x="7" y="0"/>
                </a:lnTo>
                <a:lnTo>
                  <a:pt x="0" y="0"/>
                </a:lnTo>
                <a:lnTo>
                  <a:pt x="0" y="0"/>
                </a:lnTo>
                <a:lnTo>
                  <a:pt x="7" y="0"/>
                </a:lnTo>
                <a:lnTo>
                  <a:pt x="12" y="4"/>
                </a:lnTo>
                <a:lnTo>
                  <a:pt x="16" y="7"/>
                </a:lnTo>
                <a:lnTo>
                  <a:pt x="19" y="9"/>
                </a:lnTo>
                <a:lnTo>
                  <a:pt x="19" y="9"/>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2"/>
          <p:cNvSpPr>
            <a:spLocks/>
          </p:cNvSpPr>
          <p:nvPr/>
        </p:nvSpPr>
        <p:spPr bwMode="auto">
          <a:xfrm>
            <a:off x="6594475" y="5781675"/>
            <a:ext cx="0" cy="38100"/>
          </a:xfrm>
          <a:custGeom>
            <a:avLst/>
            <a:gdLst>
              <a:gd name="T0" fmla="*/ 24 h 24"/>
              <a:gd name="T1" fmla="*/ 17 h 24"/>
              <a:gd name="T2" fmla="*/ 17 h 24"/>
              <a:gd name="T3" fmla="*/ 12 h 24"/>
              <a:gd name="T4" fmla="*/ 12 h 24"/>
              <a:gd name="T5" fmla="*/ 0 h 24"/>
              <a:gd name="T6" fmla="*/ 0 h 24"/>
              <a:gd name="T7" fmla="*/ 0 h 24"/>
              <a:gd name="T8" fmla="*/ 12 h 24"/>
              <a:gd name="T9" fmla="*/ 12 h 24"/>
              <a:gd name="T10" fmla="*/ 24 h 24"/>
              <a:gd name="T11" fmla="*/ 24 h 24"/>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Lst>
            <a:rect l="0" t="0" r="r" b="b"/>
            <a:pathLst>
              <a:path h="24">
                <a:moveTo>
                  <a:pt x="0" y="24"/>
                </a:moveTo>
                <a:lnTo>
                  <a:pt x="0" y="17"/>
                </a:lnTo>
                <a:lnTo>
                  <a:pt x="0" y="17"/>
                </a:lnTo>
                <a:lnTo>
                  <a:pt x="0" y="12"/>
                </a:lnTo>
                <a:lnTo>
                  <a:pt x="0" y="12"/>
                </a:lnTo>
                <a:lnTo>
                  <a:pt x="0" y="0"/>
                </a:lnTo>
                <a:lnTo>
                  <a:pt x="0" y="0"/>
                </a:lnTo>
                <a:lnTo>
                  <a:pt x="0" y="0"/>
                </a:lnTo>
                <a:lnTo>
                  <a:pt x="0" y="12"/>
                </a:lnTo>
                <a:lnTo>
                  <a:pt x="0" y="12"/>
                </a:lnTo>
                <a:lnTo>
                  <a:pt x="0" y="24"/>
                </a:lnTo>
                <a:lnTo>
                  <a:pt x="0" y="24"/>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Rectangle 123"/>
          <p:cNvSpPr>
            <a:spLocks noChangeArrowheads="1"/>
          </p:cNvSpPr>
          <p:nvPr/>
        </p:nvSpPr>
        <p:spPr bwMode="auto">
          <a:xfrm>
            <a:off x="6073775" y="5800725"/>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4"/>
          <p:cNvSpPr>
            <a:spLocks/>
          </p:cNvSpPr>
          <p:nvPr/>
        </p:nvSpPr>
        <p:spPr bwMode="auto">
          <a:xfrm>
            <a:off x="6051550" y="5781675"/>
            <a:ext cx="3175" cy="26988"/>
          </a:xfrm>
          <a:custGeom>
            <a:avLst/>
            <a:gdLst>
              <a:gd name="T0" fmla="*/ 2 w 2"/>
              <a:gd name="T1" fmla="*/ 0 h 17"/>
              <a:gd name="T2" fmla="*/ 0 w 2"/>
              <a:gd name="T3" fmla="*/ 0 h 17"/>
              <a:gd name="T4" fmla="*/ 0 w 2"/>
              <a:gd name="T5" fmla="*/ 12 h 17"/>
              <a:gd name="T6" fmla="*/ 0 w 2"/>
              <a:gd name="T7" fmla="*/ 12 h 17"/>
              <a:gd name="T8" fmla="*/ 0 w 2"/>
              <a:gd name="T9" fmla="*/ 17 h 17"/>
              <a:gd name="T10" fmla="*/ 0 w 2"/>
              <a:gd name="T11" fmla="*/ 17 h 17"/>
              <a:gd name="T12" fmla="*/ 0 w 2"/>
              <a:gd name="T13" fmla="*/ 12 h 17"/>
              <a:gd name="T14" fmla="*/ 0 w 2"/>
              <a:gd name="T15" fmla="*/ 12 h 17"/>
              <a:gd name="T16" fmla="*/ 0 w 2"/>
              <a:gd name="T17" fmla="*/ 10 h 17"/>
              <a:gd name="T18" fmla="*/ 2 w 2"/>
              <a:gd name="T19" fmla="*/ 0 h 17"/>
              <a:gd name="T20" fmla="*/ 2 w 2"/>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7">
                <a:moveTo>
                  <a:pt x="2" y="0"/>
                </a:moveTo>
                <a:lnTo>
                  <a:pt x="0" y="0"/>
                </a:lnTo>
                <a:lnTo>
                  <a:pt x="0" y="12"/>
                </a:lnTo>
                <a:lnTo>
                  <a:pt x="0" y="12"/>
                </a:lnTo>
                <a:lnTo>
                  <a:pt x="0" y="17"/>
                </a:lnTo>
                <a:lnTo>
                  <a:pt x="0" y="17"/>
                </a:lnTo>
                <a:lnTo>
                  <a:pt x="0" y="12"/>
                </a:lnTo>
                <a:lnTo>
                  <a:pt x="0" y="12"/>
                </a:lnTo>
                <a:lnTo>
                  <a:pt x="0" y="10"/>
                </a:lnTo>
                <a:lnTo>
                  <a:pt x="2" y="0"/>
                </a:lnTo>
                <a:lnTo>
                  <a:pt x="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25"/>
          <p:cNvSpPr>
            <a:spLocks/>
          </p:cNvSpPr>
          <p:nvPr/>
        </p:nvSpPr>
        <p:spPr bwMode="auto">
          <a:xfrm>
            <a:off x="6291263" y="5737225"/>
            <a:ext cx="63500" cy="22225"/>
          </a:xfrm>
          <a:custGeom>
            <a:avLst/>
            <a:gdLst>
              <a:gd name="T0" fmla="*/ 21 w 40"/>
              <a:gd name="T1" fmla="*/ 14 h 14"/>
              <a:gd name="T2" fmla="*/ 21 w 40"/>
              <a:gd name="T3" fmla="*/ 14 h 14"/>
              <a:gd name="T4" fmla="*/ 28 w 40"/>
              <a:gd name="T5" fmla="*/ 14 h 14"/>
              <a:gd name="T6" fmla="*/ 35 w 40"/>
              <a:gd name="T7" fmla="*/ 12 h 14"/>
              <a:gd name="T8" fmla="*/ 40 w 40"/>
              <a:gd name="T9" fmla="*/ 7 h 14"/>
              <a:gd name="T10" fmla="*/ 40 w 40"/>
              <a:gd name="T11" fmla="*/ 0 h 14"/>
              <a:gd name="T12" fmla="*/ 40 w 40"/>
              <a:gd name="T13" fmla="*/ 0 h 14"/>
              <a:gd name="T14" fmla="*/ 0 w 40"/>
              <a:gd name="T15" fmla="*/ 0 h 14"/>
              <a:gd name="T16" fmla="*/ 0 w 40"/>
              <a:gd name="T17" fmla="*/ 0 h 14"/>
              <a:gd name="T18" fmla="*/ 5 w 40"/>
              <a:gd name="T19" fmla="*/ 7 h 14"/>
              <a:gd name="T20" fmla="*/ 10 w 40"/>
              <a:gd name="T21" fmla="*/ 12 h 14"/>
              <a:gd name="T22" fmla="*/ 17 w 40"/>
              <a:gd name="T23" fmla="*/ 14 h 14"/>
              <a:gd name="T24" fmla="*/ 21 w 40"/>
              <a:gd name="T25" fmla="*/ 14 h 14"/>
              <a:gd name="T26" fmla="*/ 21 w 40"/>
              <a:gd name="T2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4">
                <a:moveTo>
                  <a:pt x="21" y="14"/>
                </a:moveTo>
                <a:lnTo>
                  <a:pt x="21" y="14"/>
                </a:lnTo>
                <a:lnTo>
                  <a:pt x="28" y="14"/>
                </a:lnTo>
                <a:lnTo>
                  <a:pt x="35" y="12"/>
                </a:lnTo>
                <a:lnTo>
                  <a:pt x="40" y="7"/>
                </a:lnTo>
                <a:lnTo>
                  <a:pt x="40" y="0"/>
                </a:lnTo>
                <a:lnTo>
                  <a:pt x="40" y="0"/>
                </a:lnTo>
                <a:lnTo>
                  <a:pt x="0" y="0"/>
                </a:lnTo>
                <a:lnTo>
                  <a:pt x="0" y="0"/>
                </a:lnTo>
                <a:lnTo>
                  <a:pt x="5" y="7"/>
                </a:lnTo>
                <a:lnTo>
                  <a:pt x="10" y="12"/>
                </a:lnTo>
                <a:lnTo>
                  <a:pt x="17" y="14"/>
                </a:lnTo>
                <a:lnTo>
                  <a:pt x="21" y="14"/>
                </a:lnTo>
                <a:lnTo>
                  <a:pt x="21" y="14"/>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126"/>
          <p:cNvSpPr>
            <a:spLocks noChangeArrowheads="1"/>
          </p:cNvSpPr>
          <p:nvPr/>
        </p:nvSpPr>
        <p:spPr bwMode="auto">
          <a:xfrm>
            <a:off x="6499225" y="4273550"/>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Rectangle 127"/>
          <p:cNvSpPr>
            <a:spLocks noChangeArrowheads="1"/>
          </p:cNvSpPr>
          <p:nvPr/>
        </p:nvSpPr>
        <p:spPr bwMode="auto">
          <a:xfrm>
            <a:off x="6199188" y="4344988"/>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Rectangle 128"/>
          <p:cNvSpPr>
            <a:spLocks noChangeArrowheads="1"/>
          </p:cNvSpPr>
          <p:nvPr/>
        </p:nvSpPr>
        <p:spPr bwMode="auto">
          <a:xfrm>
            <a:off x="1123950" y="441801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29"/>
          <p:cNvSpPr>
            <a:spLocks/>
          </p:cNvSpPr>
          <p:nvPr/>
        </p:nvSpPr>
        <p:spPr bwMode="auto">
          <a:xfrm>
            <a:off x="1149350" y="4429125"/>
            <a:ext cx="0" cy="19050"/>
          </a:xfrm>
          <a:custGeom>
            <a:avLst/>
            <a:gdLst>
              <a:gd name="T0" fmla="*/ 12 h 12"/>
              <a:gd name="T1" fmla="*/ 0 h 12"/>
              <a:gd name="T2" fmla="*/ 0 h 12"/>
              <a:gd name="T3" fmla="*/ 0 h 12"/>
              <a:gd name="T4" fmla="*/ 12 h 12"/>
              <a:gd name="T5" fmla="*/ 12 h 12"/>
            </a:gdLst>
            <a:ahLst/>
            <a:cxnLst>
              <a:cxn ang="0">
                <a:pos x="0" y="T0"/>
              </a:cxn>
              <a:cxn ang="0">
                <a:pos x="0" y="T1"/>
              </a:cxn>
              <a:cxn ang="0">
                <a:pos x="0" y="T2"/>
              </a:cxn>
              <a:cxn ang="0">
                <a:pos x="0" y="T3"/>
              </a:cxn>
              <a:cxn ang="0">
                <a:pos x="0" y="T4"/>
              </a:cxn>
              <a:cxn ang="0">
                <a:pos x="0" y="T5"/>
              </a:cxn>
            </a:cxnLst>
            <a:rect l="0" t="0" r="r" b="b"/>
            <a:pathLst>
              <a:path h="12">
                <a:moveTo>
                  <a:pt x="0" y="12"/>
                </a:moveTo>
                <a:lnTo>
                  <a:pt x="0" y="0"/>
                </a:lnTo>
                <a:lnTo>
                  <a:pt x="0" y="0"/>
                </a:lnTo>
                <a:lnTo>
                  <a:pt x="0" y="0"/>
                </a:lnTo>
                <a:lnTo>
                  <a:pt x="0" y="12"/>
                </a:lnTo>
                <a:lnTo>
                  <a:pt x="0" y="12"/>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Rectangle 130"/>
          <p:cNvSpPr>
            <a:spLocks noChangeArrowheads="1"/>
          </p:cNvSpPr>
          <p:nvPr/>
        </p:nvSpPr>
        <p:spPr bwMode="auto">
          <a:xfrm>
            <a:off x="1585913" y="385286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1"/>
          <p:cNvSpPr>
            <a:spLocks/>
          </p:cNvSpPr>
          <p:nvPr/>
        </p:nvSpPr>
        <p:spPr bwMode="auto">
          <a:xfrm>
            <a:off x="2720975" y="4429125"/>
            <a:ext cx="36513" cy="19050"/>
          </a:xfrm>
          <a:custGeom>
            <a:avLst/>
            <a:gdLst>
              <a:gd name="T0" fmla="*/ 14 w 23"/>
              <a:gd name="T1" fmla="*/ 0 h 12"/>
              <a:gd name="T2" fmla="*/ 14 w 23"/>
              <a:gd name="T3" fmla="*/ 0 h 12"/>
              <a:gd name="T4" fmla="*/ 23 w 23"/>
              <a:gd name="T5" fmla="*/ 0 h 12"/>
              <a:gd name="T6" fmla="*/ 23 w 23"/>
              <a:gd name="T7" fmla="*/ 0 h 12"/>
              <a:gd name="T8" fmla="*/ 14 w 23"/>
              <a:gd name="T9" fmla="*/ 0 h 12"/>
              <a:gd name="T10" fmla="*/ 14 w 23"/>
              <a:gd name="T11" fmla="*/ 0 h 12"/>
              <a:gd name="T12" fmla="*/ 9 w 23"/>
              <a:gd name="T13" fmla="*/ 3 h 12"/>
              <a:gd name="T14" fmla="*/ 5 w 23"/>
              <a:gd name="T15" fmla="*/ 7 h 12"/>
              <a:gd name="T16" fmla="*/ 0 w 23"/>
              <a:gd name="T17" fmla="*/ 12 h 12"/>
              <a:gd name="T18" fmla="*/ 0 w 23"/>
              <a:gd name="T19" fmla="*/ 12 h 12"/>
              <a:gd name="T20" fmla="*/ 0 w 23"/>
              <a:gd name="T21" fmla="*/ 12 h 12"/>
              <a:gd name="T22" fmla="*/ 5 w 23"/>
              <a:gd name="T23" fmla="*/ 10 h 12"/>
              <a:gd name="T24" fmla="*/ 9 w 23"/>
              <a:gd name="T25" fmla="*/ 7 h 12"/>
              <a:gd name="T26" fmla="*/ 12 w 23"/>
              <a:gd name="T27" fmla="*/ 3 h 12"/>
              <a:gd name="T28" fmla="*/ 14 w 23"/>
              <a:gd name="T29" fmla="*/ 0 h 12"/>
              <a:gd name="T30" fmla="*/ 14 w 23"/>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2">
                <a:moveTo>
                  <a:pt x="14" y="0"/>
                </a:moveTo>
                <a:lnTo>
                  <a:pt x="14" y="0"/>
                </a:lnTo>
                <a:lnTo>
                  <a:pt x="23" y="0"/>
                </a:lnTo>
                <a:lnTo>
                  <a:pt x="23" y="0"/>
                </a:lnTo>
                <a:lnTo>
                  <a:pt x="14" y="0"/>
                </a:lnTo>
                <a:lnTo>
                  <a:pt x="14" y="0"/>
                </a:lnTo>
                <a:lnTo>
                  <a:pt x="9" y="3"/>
                </a:lnTo>
                <a:lnTo>
                  <a:pt x="5" y="7"/>
                </a:lnTo>
                <a:lnTo>
                  <a:pt x="0" y="12"/>
                </a:lnTo>
                <a:lnTo>
                  <a:pt x="0" y="12"/>
                </a:lnTo>
                <a:lnTo>
                  <a:pt x="0" y="12"/>
                </a:lnTo>
                <a:lnTo>
                  <a:pt x="5" y="10"/>
                </a:lnTo>
                <a:lnTo>
                  <a:pt x="9" y="7"/>
                </a:lnTo>
                <a:lnTo>
                  <a:pt x="12" y="3"/>
                </a:lnTo>
                <a:lnTo>
                  <a:pt x="14" y="0"/>
                </a:lnTo>
                <a:lnTo>
                  <a:pt x="14"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Rectangle 132"/>
          <p:cNvSpPr>
            <a:spLocks noChangeArrowheads="1"/>
          </p:cNvSpPr>
          <p:nvPr/>
        </p:nvSpPr>
        <p:spPr bwMode="auto">
          <a:xfrm>
            <a:off x="1312863" y="507206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Rectangle 133"/>
          <p:cNvSpPr>
            <a:spLocks noChangeArrowheads="1"/>
          </p:cNvSpPr>
          <p:nvPr/>
        </p:nvSpPr>
        <p:spPr bwMode="auto">
          <a:xfrm>
            <a:off x="7267575" y="6399213"/>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134"/>
          <p:cNvSpPr>
            <a:spLocks noChangeArrowheads="1"/>
          </p:cNvSpPr>
          <p:nvPr/>
        </p:nvSpPr>
        <p:spPr bwMode="auto">
          <a:xfrm>
            <a:off x="7459663" y="4787900"/>
            <a:ext cx="1588" cy="1588"/>
          </a:xfrm>
          <a:prstGeom prst="rect">
            <a:avLst/>
          </a:prstGeom>
          <a:solidFill>
            <a:srgbClr val="04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文本框 135"/>
          <p:cNvSpPr txBox="1"/>
          <p:nvPr/>
        </p:nvSpPr>
        <p:spPr>
          <a:xfrm>
            <a:off x="364285" y="922688"/>
            <a:ext cx="11246690" cy="1687257"/>
          </a:xfrm>
          <a:prstGeom prst="rect">
            <a:avLst/>
          </a:prstGeom>
          <a:noFill/>
        </p:spPr>
        <p:txBody>
          <a:bodyPr wrap="square" rtlCol="0">
            <a:spAutoFit/>
          </a:bodyPr>
          <a:lstStyle/>
          <a:p>
            <a:pPr algn="ctr">
              <a:lnSpc>
                <a:spcPct val="150000"/>
              </a:lnSpc>
            </a:pPr>
            <a:r>
              <a:rPr lang="zh-CN" altLang="en-US" sz="2400" dirty="0" smtClean="0">
                <a:solidFill>
                  <a:schemeClr val="tx1">
                    <a:lumMod val="75000"/>
                    <a:lumOff val="25000"/>
                  </a:schemeClr>
                </a:solidFill>
              </a:rPr>
              <a:t>内容说明内容说明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r>
              <a:rPr lang="zh-CN" altLang="en-US" sz="2400" dirty="0">
                <a:solidFill>
                  <a:schemeClr val="tx1">
                    <a:lumMod val="75000"/>
                    <a:lumOff val="25000"/>
                  </a:schemeClr>
                </a:solidFill>
              </a:rPr>
              <a:t>内容说明内容</a:t>
            </a:r>
            <a:r>
              <a:rPr lang="zh-CN" altLang="en-US" sz="2400" dirty="0" smtClean="0">
                <a:solidFill>
                  <a:schemeClr val="tx1">
                    <a:lumMod val="75000"/>
                    <a:lumOff val="25000"/>
                  </a:schemeClr>
                </a:solidFill>
              </a:rPr>
              <a:t>说明</a:t>
            </a:r>
            <a:r>
              <a:rPr lang="zh-CN" altLang="en-US" sz="2400" dirty="0">
                <a:solidFill>
                  <a:schemeClr val="tx1">
                    <a:lumMod val="75000"/>
                    <a:lumOff val="25000"/>
                  </a:schemeClr>
                </a:solidFill>
              </a:rPr>
              <a:t>内容说明内容说明</a:t>
            </a:r>
          </a:p>
          <a:p>
            <a:pPr algn="ctr">
              <a:lnSpc>
                <a:spcPct val="150000"/>
              </a:lnSpc>
            </a:pPr>
            <a:r>
              <a:rPr lang="zh-CN" altLang="en-US" sz="2400" dirty="0">
                <a:solidFill>
                  <a:schemeClr val="tx1">
                    <a:lumMod val="75000"/>
                    <a:lumOff val="25000"/>
                  </a:schemeClr>
                </a:solidFill>
              </a:rPr>
              <a:t>内容说明内容说明内容说明内容说明内容说明内容说明内容说明内容说明</a:t>
            </a:r>
          </a:p>
          <a:p>
            <a:pPr algn="ctr">
              <a:lnSpc>
                <a:spcPct val="150000"/>
              </a:lnSpc>
            </a:pPr>
            <a:r>
              <a:rPr lang="zh-CN" altLang="en-US" sz="2400" dirty="0">
                <a:solidFill>
                  <a:schemeClr val="tx1">
                    <a:lumMod val="75000"/>
                    <a:lumOff val="25000"/>
                  </a:schemeClr>
                </a:solidFill>
              </a:rPr>
              <a:t>内容说明内容说明内容说明内容说明内容说明内容说明内容说明内容</a:t>
            </a:r>
            <a:r>
              <a:rPr lang="zh-CN" altLang="en-US" sz="2400" dirty="0" smtClean="0">
                <a:solidFill>
                  <a:schemeClr val="tx1">
                    <a:lumMod val="75000"/>
                    <a:lumOff val="25000"/>
                  </a:schemeClr>
                </a:solidFill>
              </a:rPr>
              <a:t>说明</a:t>
            </a:r>
            <a:endParaRPr lang="zh-CN" altLang="en-US" sz="2400" dirty="0">
              <a:solidFill>
                <a:schemeClr val="tx1">
                  <a:lumMod val="75000"/>
                  <a:lumOff val="25000"/>
                </a:schemeClr>
              </a:solidFill>
            </a:endParaRPr>
          </a:p>
        </p:txBody>
      </p:sp>
    </p:spTree>
    <p:extLst>
      <p:ext uri="{BB962C8B-B14F-4D97-AF65-F5344CB8AC3E}">
        <p14:creationId xmlns:p14="http://schemas.microsoft.com/office/powerpoint/2010/main" xmlns="" val="189388010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434154"/>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0" name="组合 209"/>
          <p:cNvGrpSpPr/>
          <p:nvPr/>
        </p:nvGrpSpPr>
        <p:grpSpPr>
          <a:xfrm>
            <a:off x="3650584" y="4211435"/>
            <a:ext cx="203200" cy="601663"/>
            <a:chOff x="2555876" y="4340225"/>
            <a:chExt cx="203200" cy="601663"/>
          </a:xfrm>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8" name="组合 207"/>
          <p:cNvGrpSpPr/>
          <p:nvPr/>
        </p:nvGrpSpPr>
        <p:grpSpPr>
          <a:xfrm>
            <a:off x="4114134" y="4217785"/>
            <a:ext cx="796925" cy="612776"/>
            <a:chOff x="3019426" y="4346575"/>
            <a:chExt cx="796925" cy="612776"/>
          </a:xfrm>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Rectangle 111"/>
            <p:cNvSpPr>
              <a:spLocks noChangeArrowheads="1"/>
            </p:cNvSpPr>
            <p:nvPr/>
          </p:nvSpPr>
          <p:spPr bwMode="auto">
            <a:xfrm>
              <a:off x="3049588" y="4510088"/>
              <a:ext cx="22225" cy="255588"/>
            </a:xfrm>
            <a:prstGeom prst="rect">
              <a:avLst/>
            </a:prstGeom>
            <a:solidFill>
              <a:srgbClr val="FF8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5" name="组合 204"/>
          <p:cNvGrpSpPr/>
          <p:nvPr/>
        </p:nvGrpSpPr>
        <p:grpSpPr>
          <a:xfrm>
            <a:off x="2296446" y="1923848"/>
            <a:ext cx="404813" cy="611188"/>
            <a:chOff x="1201738" y="2052638"/>
            <a:chExt cx="404813" cy="611188"/>
          </a:xfrm>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2" name="组合 201"/>
          <p:cNvGrpSpPr/>
          <p:nvPr/>
        </p:nvGrpSpPr>
        <p:grpSpPr>
          <a:xfrm>
            <a:off x="3206084" y="1584123"/>
            <a:ext cx="601663" cy="601663"/>
            <a:chOff x="2111376" y="1712913"/>
            <a:chExt cx="601663" cy="601663"/>
          </a:xfrm>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4" name="组合 203"/>
          <p:cNvGrpSpPr/>
          <p:nvPr/>
        </p:nvGrpSpPr>
        <p:grpSpPr>
          <a:xfrm>
            <a:off x="2588546" y="1412673"/>
            <a:ext cx="381000" cy="484187"/>
            <a:chOff x="1493838" y="1541463"/>
            <a:chExt cx="381000" cy="484187"/>
          </a:xfrm>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Rectangle 127"/>
            <p:cNvSpPr>
              <a:spLocks noChangeArrowheads="1"/>
            </p:cNvSpPr>
            <p:nvPr/>
          </p:nvSpPr>
          <p:spPr bwMode="auto">
            <a:xfrm>
              <a:off x="1811338" y="1541463"/>
              <a:ext cx="63500" cy="471488"/>
            </a:xfrm>
            <a:prstGeom prst="rect">
              <a:avLst/>
            </a:prstGeom>
            <a:solidFill>
              <a:srgbClr val="EDCD2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7" name="组合 206"/>
          <p:cNvGrpSpPr/>
          <p:nvPr/>
        </p:nvGrpSpPr>
        <p:grpSpPr>
          <a:xfrm>
            <a:off x="2988596" y="4176510"/>
            <a:ext cx="495300" cy="644526"/>
            <a:chOff x="1893888" y="4305300"/>
            <a:chExt cx="495300" cy="644526"/>
          </a:xfrm>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9" name="组合 198"/>
          <p:cNvGrpSpPr/>
          <p:nvPr/>
        </p:nvGrpSpPr>
        <p:grpSpPr>
          <a:xfrm>
            <a:off x="4941221" y="1685723"/>
            <a:ext cx="323850" cy="576262"/>
            <a:chOff x="3846513" y="1814513"/>
            <a:chExt cx="323850" cy="576262"/>
          </a:xfrm>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4" name="组合 213"/>
          <p:cNvGrpSpPr/>
          <p:nvPr/>
        </p:nvGrpSpPr>
        <p:grpSpPr>
          <a:xfrm>
            <a:off x="3252121" y="2925560"/>
            <a:ext cx="571500" cy="574675"/>
            <a:chOff x="2157413" y="3054350"/>
            <a:chExt cx="571500" cy="574675"/>
          </a:xfrm>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12" name="组合 211"/>
          <p:cNvGrpSpPr/>
          <p:nvPr/>
        </p:nvGrpSpPr>
        <p:grpSpPr>
          <a:xfrm>
            <a:off x="3145759" y="3663748"/>
            <a:ext cx="447675" cy="422275"/>
            <a:chOff x="2051051" y="3792538"/>
            <a:chExt cx="447675" cy="422275"/>
          </a:xfrm>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1" name="组合 200"/>
          <p:cNvGrpSpPr/>
          <p:nvPr/>
        </p:nvGrpSpPr>
        <p:grpSpPr>
          <a:xfrm>
            <a:off x="4285584" y="1101523"/>
            <a:ext cx="676275" cy="555625"/>
            <a:chOff x="3190876" y="1230313"/>
            <a:chExt cx="676275" cy="555625"/>
          </a:xfrm>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solidFill>
              <a:srgbClr val="7CBE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3" name="组合 212"/>
          <p:cNvGrpSpPr/>
          <p:nvPr/>
        </p:nvGrpSpPr>
        <p:grpSpPr>
          <a:xfrm>
            <a:off x="2799684" y="2127048"/>
            <a:ext cx="619125" cy="650875"/>
            <a:chOff x="1704976" y="2255838"/>
            <a:chExt cx="619125" cy="650875"/>
          </a:xfrm>
        </p:grpSpPr>
        <p:sp>
          <p:nvSpPr>
            <p:cNvPr id="155" name="Rectangle 155"/>
            <p:cNvSpPr>
              <a:spLocks noChangeArrowheads="1"/>
            </p:cNvSpPr>
            <p:nvPr/>
          </p:nvSpPr>
          <p:spPr bwMode="auto">
            <a:xfrm>
              <a:off x="1704976" y="2873375"/>
              <a:ext cx="6191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Rectangle 156"/>
            <p:cNvSpPr>
              <a:spLocks noChangeArrowheads="1"/>
            </p:cNvSpPr>
            <p:nvPr/>
          </p:nvSpPr>
          <p:spPr bwMode="auto">
            <a:xfrm>
              <a:off x="1730376" y="2811463"/>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Rectangle 157"/>
            <p:cNvSpPr>
              <a:spLocks noChangeArrowheads="1"/>
            </p:cNvSpPr>
            <p:nvPr/>
          </p:nvSpPr>
          <p:spPr bwMode="auto">
            <a:xfrm>
              <a:off x="1954213"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Rectangle 158"/>
            <p:cNvSpPr>
              <a:spLocks noChangeArrowheads="1"/>
            </p:cNvSpPr>
            <p:nvPr/>
          </p:nvSpPr>
          <p:spPr bwMode="auto">
            <a:xfrm>
              <a:off x="1976438"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Rectangle 159"/>
            <p:cNvSpPr>
              <a:spLocks noChangeArrowheads="1"/>
            </p:cNvSpPr>
            <p:nvPr/>
          </p:nvSpPr>
          <p:spPr bwMode="auto">
            <a:xfrm>
              <a:off x="1954213"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Rectangle 160"/>
            <p:cNvSpPr>
              <a:spLocks noChangeArrowheads="1"/>
            </p:cNvSpPr>
            <p:nvPr/>
          </p:nvSpPr>
          <p:spPr bwMode="auto">
            <a:xfrm>
              <a:off x="1774826" y="2747963"/>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Rectangle 161"/>
            <p:cNvSpPr>
              <a:spLocks noChangeArrowheads="1"/>
            </p:cNvSpPr>
            <p:nvPr/>
          </p:nvSpPr>
          <p:spPr bwMode="auto">
            <a:xfrm>
              <a:off x="1795463" y="2517775"/>
              <a:ext cx="77788"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Rectangle 162"/>
            <p:cNvSpPr>
              <a:spLocks noChangeArrowheads="1"/>
            </p:cNvSpPr>
            <p:nvPr/>
          </p:nvSpPr>
          <p:spPr bwMode="auto">
            <a:xfrm>
              <a:off x="1774826" y="2505075"/>
              <a:ext cx="119063"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Rectangle 163"/>
            <p:cNvSpPr>
              <a:spLocks noChangeArrowheads="1"/>
            </p:cNvSpPr>
            <p:nvPr/>
          </p:nvSpPr>
          <p:spPr bwMode="auto">
            <a:xfrm>
              <a:off x="2135188" y="2747963"/>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Rectangle 164"/>
            <p:cNvSpPr>
              <a:spLocks noChangeArrowheads="1"/>
            </p:cNvSpPr>
            <p:nvPr/>
          </p:nvSpPr>
          <p:spPr bwMode="auto">
            <a:xfrm>
              <a:off x="2157413" y="2517775"/>
              <a:ext cx="76200" cy="250825"/>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Rectangle 165"/>
            <p:cNvSpPr>
              <a:spLocks noChangeArrowheads="1"/>
            </p:cNvSpPr>
            <p:nvPr/>
          </p:nvSpPr>
          <p:spPr bwMode="auto">
            <a:xfrm>
              <a:off x="2135188" y="2505075"/>
              <a:ext cx="120650" cy="31750"/>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Rectangle 166"/>
            <p:cNvSpPr>
              <a:spLocks noChangeArrowheads="1"/>
            </p:cNvSpPr>
            <p:nvPr/>
          </p:nvSpPr>
          <p:spPr bwMode="auto">
            <a:xfrm>
              <a:off x="1730376" y="2435225"/>
              <a:ext cx="568325" cy="33338"/>
            </a:xfrm>
            <a:prstGeom prst="rect">
              <a:avLst/>
            </a:prstGeom>
            <a:solidFill>
              <a:srgbClr val="5ABBC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EDCD2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1" name="组合 210"/>
          <p:cNvGrpSpPr/>
          <p:nvPr/>
        </p:nvGrpSpPr>
        <p:grpSpPr>
          <a:xfrm>
            <a:off x="4187159" y="2208010"/>
            <a:ext cx="209550" cy="200025"/>
            <a:chOff x="3092451" y="2336800"/>
            <a:chExt cx="209550" cy="200025"/>
          </a:xfrm>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98" name="组合 197"/>
          <p:cNvGrpSpPr/>
          <p:nvPr/>
        </p:nvGrpSpPr>
        <p:grpSpPr>
          <a:xfrm>
            <a:off x="4237959" y="1449185"/>
            <a:ext cx="363538" cy="220663"/>
            <a:chOff x="3143251" y="1577975"/>
            <a:chExt cx="363538" cy="220663"/>
          </a:xfrm>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5ABB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6" name="组合 205"/>
          <p:cNvGrpSpPr/>
          <p:nvPr/>
        </p:nvGrpSpPr>
        <p:grpSpPr>
          <a:xfrm>
            <a:off x="2610771" y="3123998"/>
            <a:ext cx="247651" cy="312737"/>
            <a:chOff x="1516063" y="3252788"/>
            <a:chExt cx="247651" cy="312737"/>
          </a:xfrm>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solidFill>
              <a:srgbClr val="FF8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00" name="组合 199"/>
          <p:cNvGrpSpPr/>
          <p:nvPr/>
        </p:nvGrpSpPr>
        <p:grpSpPr>
          <a:xfrm>
            <a:off x="4760246" y="2971598"/>
            <a:ext cx="265113" cy="334963"/>
            <a:chOff x="3665538" y="3100388"/>
            <a:chExt cx="265113" cy="334963"/>
          </a:xfrm>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15" name="组合 214"/>
          <p:cNvGrpSpPr/>
          <p:nvPr/>
        </p:nvGrpSpPr>
        <p:grpSpPr>
          <a:xfrm>
            <a:off x="3774409" y="2795385"/>
            <a:ext cx="160337" cy="255588"/>
            <a:chOff x="2679701" y="2924175"/>
            <a:chExt cx="160337" cy="255588"/>
          </a:xfrm>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C160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smtClean="0">
                <a:solidFill>
                  <a:schemeClr val="bg1"/>
                </a:solidFill>
                <a:effectLst>
                  <a:glow rad="228600">
                    <a:schemeClr val="accent4">
                      <a:satMod val="175000"/>
                      <a:alpha val="40000"/>
                    </a:schemeClr>
                  </a:glow>
                </a:effectLst>
              </a:rPr>
              <a:t>人物集</a:t>
            </a:r>
            <a:endParaRPr lang="zh-CN" altLang="en-US" sz="9600" b="1" dirty="0">
              <a:solidFill>
                <a:schemeClr val="bg1"/>
              </a:solidFill>
              <a:effectLst>
                <a:glow rad="228600">
                  <a:schemeClr val="accent4">
                    <a:satMod val="175000"/>
                    <a:alpha val="40000"/>
                  </a:scheme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schemeClr val="bg1">
                    <a:lumMod val="95000"/>
                  </a:schemeClr>
                </a:solidFill>
              </a:rPr>
              <a:t>三色扁平模板之</a:t>
            </a:r>
            <a:r>
              <a:rPr lang="zh-CN" altLang="en-US" sz="2400" dirty="0">
                <a:solidFill>
                  <a:schemeClr val="bg1">
                    <a:lumMod val="95000"/>
                  </a:schemeClr>
                </a:solidFill>
              </a:rPr>
              <a:t>①</a:t>
            </a:r>
          </a:p>
        </p:txBody>
      </p:sp>
    </p:spTree>
    <p:extLst>
      <p:ext uri="{BB962C8B-B14F-4D97-AF65-F5344CB8AC3E}">
        <p14:creationId xmlns:p14="http://schemas.microsoft.com/office/powerpoint/2010/main" xmlns="" val="370153957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6" name="Freeform 5"/>
          <p:cNvSpPr>
            <a:spLocks/>
          </p:cNvSpPr>
          <p:nvPr/>
        </p:nvSpPr>
        <p:spPr bwMode="auto">
          <a:xfrm>
            <a:off x="2681288" y="3197225"/>
            <a:ext cx="6829425" cy="3660775"/>
          </a:xfrm>
          <a:custGeom>
            <a:avLst/>
            <a:gdLst>
              <a:gd name="T0" fmla="*/ 4140 w 4302"/>
              <a:gd name="T1" fmla="*/ 1568 h 2306"/>
              <a:gd name="T2" fmla="*/ 4232 w 4302"/>
              <a:gd name="T3" fmla="*/ 1240 h 2306"/>
              <a:gd name="T4" fmla="*/ 4100 w 4302"/>
              <a:gd name="T5" fmla="*/ 1104 h 2306"/>
              <a:gd name="T6" fmla="*/ 4092 w 4302"/>
              <a:gd name="T7" fmla="*/ 914 h 2306"/>
              <a:gd name="T8" fmla="*/ 4092 w 4302"/>
              <a:gd name="T9" fmla="*/ 732 h 2306"/>
              <a:gd name="T10" fmla="*/ 4024 w 4302"/>
              <a:gd name="T11" fmla="*/ 580 h 2306"/>
              <a:gd name="T12" fmla="*/ 3768 w 4302"/>
              <a:gd name="T13" fmla="*/ 608 h 2306"/>
              <a:gd name="T14" fmla="*/ 3696 w 4302"/>
              <a:gd name="T15" fmla="*/ 806 h 2306"/>
              <a:gd name="T16" fmla="*/ 3574 w 4302"/>
              <a:gd name="T17" fmla="*/ 748 h 2306"/>
              <a:gd name="T18" fmla="*/ 3512 w 4302"/>
              <a:gd name="T19" fmla="*/ 602 h 2306"/>
              <a:gd name="T20" fmla="*/ 3452 w 4302"/>
              <a:gd name="T21" fmla="*/ 398 h 2306"/>
              <a:gd name="T22" fmla="*/ 3368 w 4302"/>
              <a:gd name="T23" fmla="*/ 238 h 2306"/>
              <a:gd name="T24" fmla="*/ 3128 w 4302"/>
              <a:gd name="T25" fmla="*/ 252 h 2306"/>
              <a:gd name="T26" fmla="*/ 3012 w 4302"/>
              <a:gd name="T27" fmla="*/ 366 h 2306"/>
              <a:gd name="T28" fmla="*/ 2830 w 4302"/>
              <a:gd name="T29" fmla="*/ 388 h 2306"/>
              <a:gd name="T30" fmla="*/ 2726 w 4302"/>
              <a:gd name="T31" fmla="*/ 556 h 2306"/>
              <a:gd name="T32" fmla="*/ 2598 w 4302"/>
              <a:gd name="T33" fmla="*/ 498 h 2306"/>
              <a:gd name="T34" fmla="*/ 2416 w 4302"/>
              <a:gd name="T35" fmla="*/ 518 h 2306"/>
              <a:gd name="T36" fmla="*/ 2374 w 4302"/>
              <a:gd name="T37" fmla="*/ 394 h 2306"/>
              <a:gd name="T38" fmla="*/ 2196 w 4302"/>
              <a:gd name="T39" fmla="*/ 326 h 2306"/>
              <a:gd name="T40" fmla="*/ 2160 w 4302"/>
              <a:gd name="T41" fmla="*/ 170 h 2306"/>
              <a:gd name="T42" fmla="*/ 2042 w 4302"/>
              <a:gd name="T43" fmla="*/ 8 h 2306"/>
              <a:gd name="T44" fmla="*/ 1818 w 4302"/>
              <a:gd name="T45" fmla="*/ 68 h 2306"/>
              <a:gd name="T46" fmla="*/ 1766 w 4302"/>
              <a:gd name="T47" fmla="*/ 332 h 2306"/>
              <a:gd name="T48" fmla="*/ 1712 w 4302"/>
              <a:gd name="T49" fmla="*/ 398 h 2306"/>
              <a:gd name="T50" fmla="*/ 1542 w 4302"/>
              <a:gd name="T51" fmla="*/ 542 h 2306"/>
              <a:gd name="T52" fmla="*/ 1484 w 4302"/>
              <a:gd name="T53" fmla="*/ 760 h 2306"/>
              <a:gd name="T54" fmla="*/ 1450 w 4302"/>
              <a:gd name="T55" fmla="*/ 692 h 2306"/>
              <a:gd name="T56" fmla="*/ 1316 w 4302"/>
              <a:gd name="T57" fmla="*/ 542 h 2306"/>
              <a:gd name="T58" fmla="*/ 1096 w 4302"/>
              <a:gd name="T59" fmla="*/ 638 h 2306"/>
              <a:gd name="T60" fmla="*/ 1028 w 4302"/>
              <a:gd name="T61" fmla="*/ 720 h 2306"/>
              <a:gd name="T62" fmla="*/ 1108 w 4302"/>
              <a:gd name="T63" fmla="*/ 590 h 2306"/>
              <a:gd name="T64" fmla="*/ 1086 w 4302"/>
              <a:gd name="T65" fmla="*/ 414 h 2306"/>
              <a:gd name="T66" fmla="*/ 984 w 4302"/>
              <a:gd name="T67" fmla="*/ 254 h 2306"/>
              <a:gd name="T68" fmla="*/ 756 w 4302"/>
              <a:gd name="T69" fmla="*/ 304 h 2306"/>
              <a:gd name="T70" fmla="*/ 690 w 4302"/>
              <a:gd name="T71" fmla="*/ 538 h 2306"/>
              <a:gd name="T72" fmla="*/ 512 w 4302"/>
              <a:gd name="T73" fmla="*/ 398 h 2306"/>
              <a:gd name="T74" fmla="*/ 336 w 4302"/>
              <a:gd name="T75" fmla="*/ 494 h 2306"/>
              <a:gd name="T76" fmla="*/ 302 w 4302"/>
              <a:gd name="T77" fmla="*/ 746 h 2306"/>
              <a:gd name="T78" fmla="*/ 386 w 4302"/>
              <a:gd name="T79" fmla="*/ 894 h 2306"/>
              <a:gd name="T80" fmla="*/ 208 w 4302"/>
              <a:gd name="T81" fmla="*/ 944 h 2306"/>
              <a:gd name="T82" fmla="*/ 130 w 4302"/>
              <a:gd name="T83" fmla="*/ 1116 h 2306"/>
              <a:gd name="T84" fmla="*/ 190 w 4302"/>
              <a:gd name="T85" fmla="*/ 1322 h 2306"/>
              <a:gd name="T86" fmla="*/ 186 w 4302"/>
              <a:gd name="T87" fmla="*/ 1490 h 2306"/>
              <a:gd name="T88" fmla="*/ 16 w 4302"/>
              <a:gd name="T89" fmla="*/ 1606 h 2306"/>
              <a:gd name="T90" fmla="*/ 58 w 4302"/>
              <a:gd name="T91" fmla="*/ 1892 h 2306"/>
              <a:gd name="T92" fmla="*/ 186 w 4302"/>
              <a:gd name="T93" fmla="*/ 2188 h 2306"/>
              <a:gd name="T94" fmla="*/ 532 w 4302"/>
              <a:gd name="T95" fmla="*/ 2256 h 2306"/>
              <a:gd name="T96" fmla="*/ 864 w 4302"/>
              <a:gd name="T97" fmla="*/ 2160 h 2306"/>
              <a:gd name="T98" fmla="*/ 1188 w 4302"/>
              <a:gd name="T99" fmla="*/ 2184 h 2306"/>
              <a:gd name="T100" fmla="*/ 1508 w 4302"/>
              <a:gd name="T101" fmla="*/ 2110 h 2306"/>
              <a:gd name="T102" fmla="*/ 1790 w 4302"/>
              <a:gd name="T103" fmla="*/ 2080 h 2306"/>
              <a:gd name="T104" fmla="*/ 2006 w 4302"/>
              <a:gd name="T105" fmla="*/ 2118 h 2306"/>
              <a:gd name="T106" fmla="*/ 2296 w 4302"/>
              <a:gd name="T107" fmla="*/ 2280 h 2306"/>
              <a:gd name="T108" fmla="*/ 2620 w 4302"/>
              <a:gd name="T109" fmla="*/ 2306 h 2306"/>
              <a:gd name="T110" fmla="*/ 2928 w 4302"/>
              <a:gd name="T111" fmla="*/ 2132 h 2306"/>
              <a:gd name="T112" fmla="*/ 3328 w 4302"/>
              <a:gd name="T113" fmla="*/ 2022 h 2306"/>
              <a:gd name="T114" fmla="*/ 3598 w 4302"/>
              <a:gd name="T115" fmla="*/ 2008 h 2306"/>
              <a:gd name="T116" fmla="*/ 3872 w 4302"/>
              <a:gd name="T117" fmla="*/ 2082 h 2306"/>
              <a:gd name="T118" fmla="*/ 4216 w 4302"/>
              <a:gd name="T119" fmla="*/ 2060 h 2306"/>
              <a:gd name="T120" fmla="*/ 4280 w 4302"/>
              <a:gd name="T121" fmla="*/ 1748 h 2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02" h="2306">
                <a:moveTo>
                  <a:pt x="4172" y="1664"/>
                </a:moveTo>
                <a:lnTo>
                  <a:pt x="4172" y="1664"/>
                </a:lnTo>
                <a:lnTo>
                  <a:pt x="4154" y="1662"/>
                </a:lnTo>
                <a:lnTo>
                  <a:pt x="4136" y="1656"/>
                </a:lnTo>
                <a:lnTo>
                  <a:pt x="4118" y="1650"/>
                </a:lnTo>
                <a:lnTo>
                  <a:pt x="4104" y="1638"/>
                </a:lnTo>
                <a:lnTo>
                  <a:pt x="4092" y="1626"/>
                </a:lnTo>
                <a:lnTo>
                  <a:pt x="4080" y="1612"/>
                </a:lnTo>
                <a:lnTo>
                  <a:pt x="4074" y="1596"/>
                </a:lnTo>
                <a:lnTo>
                  <a:pt x="4068" y="1578"/>
                </a:lnTo>
                <a:lnTo>
                  <a:pt x="4068" y="1578"/>
                </a:lnTo>
                <a:lnTo>
                  <a:pt x="4090" y="1576"/>
                </a:lnTo>
                <a:lnTo>
                  <a:pt x="4108" y="1572"/>
                </a:lnTo>
                <a:lnTo>
                  <a:pt x="4126" y="1570"/>
                </a:lnTo>
                <a:lnTo>
                  <a:pt x="4140" y="1568"/>
                </a:lnTo>
                <a:lnTo>
                  <a:pt x="4140" y="1568"/>
                </a:lnTo>
                <a:lnTo>
                  <a:pt x="4166" y="1560"/>
                </a:lnTo>
                <a:lnTo>
                  <a:pt x="4190" y="1552"/>
                </a:lnTo>
                <a:lnTo>
                  <a:pt x="4210" y="1542"/>
                </a:lnTo>
                <a:lnTo>
                  <a:pt x="4226" y="1532"/>
                </a:lnTo>
                <a:lnTo>
                  <a:pt x="4238" y="1520"/>
                </a:lnTo>
                <a:lnTo>
                  <a:pt x="4248" y="1506"/>
                </a:lnTo>
                <a:lnTo>
                  <a:pt x="4254" y="1490"/>
                </a:lnTo>
                <a:lnTo>
                  <a:pt x="4256" y="1472"/>
                </a:lnTo>
                <a:lnTo>
                  <a:pt x="4256" y="1356"/>
                </a:lnTo>
                <a:lnTo>
                  <a:pt x="4256" y="1356"/>
                </a:lnTo>
                <a:lnTo>
                  <a:pt x="4254" y="1320"/>
                </a:lnTo>
                <a:lnTo>
                  <a:pt x="4248" y="1286"/>
                </a:lnTo>
                <a:lnTo>
                  <a:pt x="4238" y="1254"/>
                </a:lnTo>
                <a:lnTo>
                  <a:pt x="4232" y="1240"/>
                </a:lnTo>
                <a:lnTo>
                  <a:pt x="4224" y="1228"/>
                </a:lnTo>
                <a:lnTo>
                  <a:pt x="4216" y="1216"/>
                </a:lnTo>
                <a:lnTo>
                  <a:pt x="4208" y="1204"/>
                </a:lnTo>
                <a:lnTo>
                  <a:pt x="4198" y="1194"/>
                </a:lnTo>
                <a:lnTo>
                  <a:pt x="4188" y="1186"/>
                </a:lnTo>
                <a:lnTo>
                  <a:pt x="4176" y="1180"/>
                </a:lnTo>
                <a:lnTo>
                  <a:pt x="4166" y="1174"/>
                </a:lnTo>
                <a:lnTo>
                  <a:pt x="4154" y="1172"/>
                </a:lnTo>
                <a:lnTo>
                  <a:pt x="4140" y="1170"/>
                </a:lnTo>
                <a:lnTo>
                  <a:pt x="4140" y="1170"/>
                </a:lnTo>
                <a:lnTo>
                  <a:pt x="4134" y="1152"/>
                </a:lnTo>
                <a:lnTo>
                  <a:pt x="4126" y="1134"/>
                </a:lnTo>
                <a:lnTo>
                  <a:pt x="4114" y="1118"/>
                </a:lnTo>
                <a:lnTo>
                  <a:pt x="4108" y="1110"/>
                </a:lnTo>
                <a:lnTo>
                  <a:pt x="4100" y="1104"/>
                </a:lnTo>
                <a:lnTo>
                  <a:pt x="4100" y="1104"/>
                </a:lnTo>
                <a:lnTo>
                  <a:pt x="4084" y="1088"/>
                </a:lnTo>
                <a:lnTo>
                  <a:pt x="4066" y="1074"/>
                </a:lnTo>
                <a:lnTo>
                  <a:pt x="4046" y="1066"/>
                </a:lnTo>
                <a:lnTo>
                  <a:pt x="4026" y="1058"/>
                </a:lnTo>
                <a:lnTo>
                  <a:pt x="4026" y="1058"/>
                </a:lnTo>
                <a:lnTo>
                  <a:pt x="4026" y="1052"/>
                </a:lnTo>
                <a:lnTo>
                  <a:pt x="4026" y="1042"/>
                </a:lnTo>
                <a:lnTo>
                  <a:pt x="4026" y="1042"/>
                </a:lnTo>
                <a:lnTo>
                  <a:pt x="4044" y="1016"/>
                </a:lnTo>
                <a:lnTo>
                  <a:pt x="4062" y="988"/>
                </a:lnTo>
                <a:lnTo>
                  <a:pt x="4070" y="972"/>
                </a:lnTo>
                <a:lnTo>
                  <a:pt x="4078" y="954"/>
                </a:lnTo>
                <a:lnTo>
                  <a:pt x="4086" y="936"/>
                </a:lnTo>
                <a:lnTo>
                  <a:pt x="4092" y="914"/>
                </a:lnTo>
                <a:lnTo>
                  <a:pt x="4092" y="914"/>
                </a:lnTo>
                <a:lnTo>
                  <a:pt x="4106" y="908"/>
                </a:lnTo>
                <a:lnTo>
                  <a:pt x="4118" y="900"/>
                </a:lnTo>
                <a:lnTo>
                  <a:pt x="4122" y="894"/>
                </a:lnTo>
                <a:lnTo>
                  <a:pt x="4124" y="888"/>
                </a:lnTo>
                <a:lnTo>
                  <a:pt x="4128" y="882"/>
                </a:lnTo>
                <a:lnTo>
                  <a:pt x="4128" y="874"/>
                </a:lnTo>
                <a:lnTo>
                  <a:pt x="4128" y="776"/>
                </a:lnTo>
                <a:lnTo>
                  <a:pt x="4128" y="776"/>
                </a:lnTo>
                <a:lnTo>
                  <a:pt x="4128" y="768"/>
                </a:lnTo>
                <a:lnTo>
                  <a:pt x="4124" y="762"/>
                </a:lnTo>
                <a:lnTo>
                  <a:pt x="4118" y="748"/>
                </a:lnTo>
                <a:lnTo>
                  <a:pt x="4106" y="738"/>
                </a:lnTo>
                <a:lnTo>
                  <a:pt x="4100" y="734"/>
                </a:lnTo>
                <a:lnTo>
                  <a:pt x="4092" y="732"/>
                </a:lnTo>
                <a:lnTo>
                  <a:pt x="4092" y="720"/>
                </a:lnTo>
                <a:lnTo>
                  <a:pt x="4092" y="720"/>
                </a:lnTo>
                <a:lnTo>
                  <a:pt x="4092" y="720"/>
                </a:lnTo>
                <a:lnTo>
                  <a:pt x="4112" y="720"/>
                </a:lnTo>
                <a:lnTo>
                  <a:pt x="4092" y="694"/>
                </a:lnTo>
                <a:lnTo>
                  <a:pt x="4092" y="694"/>
                </a:lnTo>
                <a:lnTo>
                  <a:pt x="4090" y="678"/>
                </a:lnTo>
                <a:lnTo>
                  <a:pt x="4084" y="654"/>
                </a:lnTo>
                <a:lnTo>
                  <a:pt x="4080" y="642"/>
                </a:lnTo>
                <a:lnTo>
                  <a:pt x="4072" y="628"/>
                </a:lnTo>
                <a:lnTo>
                  <a:pt x="4062" y="614"/>
                </a:lnTo>
                <a:lnTo>
                  <a:pt x="4052" y="600"/>
                </a:lnTo>
                <a:lnTo>
                  <a:pt x="4052" y="600"/>
                </a:lnTo>
                <a:lnTo>
                  <a:pt x="4038" y="588"/>
                </a:lnTo>
                <a:lnTo>
                  <a:pt x="4024" y="580"/>
                </a:lnTo>
                <a:lnTo>
                  <a:pt x="4010" y="572"/>
                </a:lnTo>
                <a:lnTo>
                  <a:pt x="3994" y="564"/>
                </a:lnTo>
                <a:lnTo>
                  <a:pt x="3976" y="560"/>
                </a:lnTo>
                <a:lnTo>
                  <a:pt x="3958" y="556"/>
                </a:lnTo>
                <a:lnTo>
                  <a:pt x="3938" y="554"/>
                </a:lnTo>
                <a:lnTo>
                  <a:pt x="3916" y="552"/>
                </a:lnTo>
                <a:lnTo>
                  <a:pt x="3916" y="552"/>
                </a:lnTo>
                <a:lnTo>
                  <a:pt x="3894" y="552"/>
                </a:lnTo>
                <a:lnTo>
                  <a:pt x="3894" y="552"/>
                </a:lnTo>
                <a:lnTo>
                  <a:pt x="3878" y="556"/>
                </a:lnTo>
                <a:lnTo>
                  <a:pt x="3848" y="564"/>
                </a:lnTo>
                <a:lnTo>
                  <a:pt x="3828" y="570"/>
                </a:lnTo>
                <a:lnTo>
                  <a:pt x="3808" y="580"/>
                </a:lnTo>
                <a:lnTo>
                  <a:pt x="3788" y="592"/>
                </a:lnTo>
                <a:lnTo>
                  <a:pt x="3768" y="608"/>
                </a:lnTo>
                <a:lnTo>
                  <a:pt x="3768" y="608"/>
                </a:lnTo>
                <a:lnTo>
                  <a:pt x="3756" y="622"/>
                </a:lnTo>
                <a:lnTo>
                  <a:pt x="3746" y="636"/>
                </a:lnTo>
                <a:lnTo>
                  <a:pt x="3738" y="652"/>
                </a:lnTo>
                <a:lnTo>
                  <a:pt x="3730" y="666"/>
                </a:lnTo>
                <a:lnTo>
                  <a:pt x="3724" y="684"/>
                </a:lnTo>
                <a:lnTo>
                  <a:pt x="3720" y="700"/>
                </a:lnTo>
                <a:lnTo>
                  <a:pt x="3718" y="718"/>
                </a:lnTo>
                <a:lnTo>
                  <a:pt x="3716" y="736"/>
                </a:lnTo>
                <a:lnTo>
                  <a:pt x="3716" y="736"/>
                </a:lnTo>
                <a:lnTo>
                  <a:pt x="3710" y="744"/>
                </a:lnTo>
                <a:lnTo>
                  <a:pt x="3704" y="754"/>
                </a:lnTo>
                <a:lnTo>
                  <a:pt x="3698" y="764"/>
                </a:lnTo>
                <a:lnTo>
                  <a:pt x="3696" y="776"/>
                </a:lnTo>
                <a:lnTo>
                  <a:pt x="3696" y="806"/>
                </a:lnTo>
                <a:lnTo>
                  <a:pt x="3696" y="806"/>
                </a:lnTo>
                <a:lnTo>
                  <a:pt x="3686" y="808"/>
                </a:lnTo>
                <a:lnTo>
                  <a:pt x="3662" y="812"/>
                </a:lnTo>
                <a:lnTo>
                  <a:pt x="3648" y="816"/>
                </a:lnTo>
                <a:lnTo>
                  <a:pt x="3632" y="822"/>
                </a:lnTo>
                <a:lnTo>
                  <a:pt x="3618" y="830"/>
                </a:lnTo>
                <a:lnTo>
                  <a:pt x="3602" y="842"/>
                </a:lnTo>
                <a:lnTo>
                  <a:pt x="3602" y="782"/>
                </a:lnTo>
                <a:lnTo>
                  <a:pt x="3602" y="782"/>
                </a:lnTo>
                <a:lnTo>
                  <a:pt x="3602" y="776"/>
                </a:lnTo>
                <a:lnTo>
                  <a:pt x="3600" y="770"/>
                </a:lnTo>
                <a:lnTo>
                  <a:pt x="3592" y="758"/>
                </a:lnTo>
                <a:lnTo>
                  <a:pt x="3586" y="754"/>
                </a:lnTo>
                <a:lnTo>
                  <a:pt x="3580" y="750"/>
                </a:lnTo>
                <a:lnTo>
                  <a:pt x="3574" y="748"/>
                </a:lnTo>
                <a:lnTo>
                  <a:pt x="3568" y="746"/>
                </a:lnTo>
                <a:lnTo>
                  <a:pt x="3568" y="736"/>
                </a:lnTo>
                <a:lnTo>
                  <a:pt x="3574" y="736"/>
                </a:lnTo>
                <a:lnTo>
                  <a:pt x="3574" y="736"/>
                </a:lnTo>
                <a:lnTo>
                  <a:pt x="3586" y="736"/>
                </a:lnTo>
                <a:lnTo>
                  <a:pt x="3568" y="712"/>
                </a:lnTo>
                <a:lnTo>
                  <a:pt x="3568" y="712"/>
                </a:lnTo>
                <a:lnTo>
                  <a:pt x="3566" y="694"/>
                </a:lnTo>
                <a:lnTo>
                  <a:pt x="3560" y="670"/>
                </a:lnTo>
                <a:lnTo>
                  <a:pt x="3556" y="656"/>
                </a:lnTo>
                <a:lnTo>
                  <a:pt x="3548" y="642"/>
                </a:lnTo>
                <a:lnTo>
                  <a:pt x="3540" y="628"/>
                </a:lnTo>
                <a:lnTo>
                  <a:pt x="3528" y="614"/>
                </a:lnTo>
                <a:lnTo>
                  <a:pt x="3528" y="614"/>
                </a:lnTo>
                <a:lnTo>
                  <a:pt x="3512" y="602"/>
                </a:lnTo>
                <a:lnTo>
                  <a:pt x="3492" y="590"/>
                </a:lnTo>
                <a:lnTo>
                  <a:pt x="3472" y="582"/>
                </a:lnTo>
                <a:lnTo>
                  <a:pt x="3450" y="576"/>
                </a:lnTo>
                <a:lnTo>
                  <a:pt x="3450" y="576"/>
                </a:lnTo>
                <a:lnTo>
                  <a:pt x="3458" y="570"/>
                </a:lnTo>
                <a:lnTo>
                  <a:pt x="3464" y="560"/>
                </a:lnTo>
                <a:lnTo>
                  <a:pt x="3470" y="548"/>
                </a:lnTo>
                <a:lnTo>
                  <a:pt x="3472" y="538"/>
                </a:lnTo>
                <a:lnTo>
                  <a:pt x="3472" y="434"/>
                </a:lnTo>
                <a:lnTo>
                  <a:pt x="3472" y="434"/>
                </a:lnTo>
                <a:lnTo>
                  <a:pt x="3470" y="420"/>
                </a:lnTo>
                <a:lnTo>
                  <a:pt x="3466" y="414"/>
                </a:lnTo>
                <a:lnTo>
                  <a:pt x="3462" y="408"/>
                </a:lnTo>
                <a:lnTo>
                  <a:pt x="3458" y="402"/>
                </a:lnTo>
                <a:lnTo>
                  <a:pt x="3452" y="398"/>
                </a:lnTo>
                <a:lnTo>
                  <a:pt x="3444" y="394"/>
                </a:lnTo>
                <a:lnTo>
                  <a:pt x="3436" y="392"/>
                </a:lnTo>
                <a:lnTo>
                  <a:pt x="3436" y="384"/>
                </a:lnTo>
                <a:lnTo>
                  <a:pt x="3436" y="384"/>
                </a:lnTo>
                <a:lnTo>
                  <a:pt x="3436" y="384"/>
                </a:lnTo>
                <a:lnTo>
                  <a:pt x="3460" y="384"/>
                </a:lnTo>
                <a:lnTo>
                  <a:pt x="3436" y="354"/>
                </a:lnTo>
                <a:lnTo>
                  <a:pt x="3436" y="354"/>
                </a:lnTo>
                <a:lnTo>
                  <a:pt x="3434" y="338"/>
                </a:lnTo>
                <a:lnTo>
                  <a:pt x="3426" y="314"/>
                </a:lnTo>
                <a:lnTo>
                  <a:pt x="3412" y="286"/>
                </a:lnTo>
                <a:lnTo>
                  <a:pt x="3396" y="260"/>
                </a:lnTo>
                <a:lnTo>
                  <a:pt x="3396" y="260"/>
                </a:lnTo>
                <a:lnTo>
                  <a:pt x="3382" y="248"/>
                </a:lnTo>
                <a:lnTo>
                  <a:pt x="3368" y="238"/>
                </a:lnTo>
                <a:lnTo>
                  <a:pt x="3354" y="232"/>
                </a:lnTo>
                <a:lnTo>
                  <a:pt x="3338" y="226"/>
                </a:lnTo>
                <a:lnTo>
                  <a:pt x="3322" y="220"/>
                </a:lnTo>
                <a:lnTo>
                  <a:pt x="3304" y="218"/>
                </a:lnTo>
                <a:lnTo>
                  <a:pt x="3284" y="216"/>
                </a:lnTo>
                <a:lnTo>
                  <a:pt x="3264" y="214"/>
                </a:lnTo>
                <a:lnTo>
                  <a:pt x="3264" y="214"/>
                </a:lnTo>
                <a:lnTo>
                  <a:pt x="3240" y="214"/>
                </a:lnTo>
                <a:lnTo>
                  <a:pt x="3240" y="214"/>
                </a:lnTo>
                <a:lnTo>
                  <a:pt x="3224" y="216"/>
                </a:lnTo>
                <a:lnTo>
                  <a:pt x="3208" y="220"/>
                </a:lnTo>
                <a:lnTo>
                  <a:pt x="3190" y="224"/>
                </a:lnTo>
                <a:lnTo>
                  <a:pt x="3170" y="230"/>
                </a:lnTo>
                <a:lnTo>
                  <a:pt x="3148" y="240"/>
                </a:lnTo>
                <a:lnTo>
                  <a:pt x="3128" y="252"/>
                </a:lnTo>
                <a:lnTo>
                  <a:pt x="3108" y="268"/>
                </a:lnTo>
                <a:lnTo>
                  <a:pt x="3108" y="268"/>
                </a:lnTo>
                <a:lnTo>
                  <a:pt x="3092" y="296"/>
                </a:lnTo>
                <a:lnTo>
                  <a:pt x="3084" y="310"/>
                </a:lnTo>
                <a:lnTo>
                  <a:pt x="3078" y="326"/>
                </a:lnTo>
                <a:lnTo>
                  <a:pt x="3072" y="342"/>
                </a:lnTo>
                <a:lnTo>
                  <a:pt x="3068" y="360"/>
                </a:lnTo>
                <a:lnTo>
                  <a:pt x="3066" y="378"/>
                </a:lnTo>
                <a:lnTo>
                  <a:pt x="3064" y="398"/>
                </a:lnTo>
                <a:lnTo>
                  <a:pt x="3064" y="398"/>
                </a:lnTo>
                <a:lnTo>
                  <a:pt x="3064" y="398"/>
                </a:lnTo>
                <a:lnTo>
                  <a:pt x="3054" y="388"/>
                </a:lnTo>
                <a:lnTo>
                  <a:pt x="3040" y="378"/>
                </a:lnTo>
                <a:lnTo>
                  <a:pt x="3028" y="372"/>
                </a:lnTo>
                <a:lnTo>
                  <a:pt x="3012" y="366"/>
                </a:lnTo>
                <a:lnTo>
                  <a:pt x="2996" y="360"/>
                </a:lnTo>
                <a:lnTo>
                  <a:pt x="2980" y="358"/>
                </a:lnTo>
                <a:lnTo>
                  <a:pt x="2960" y="356"/>
                </a:lnTo>
                <a:lnTo>
                  <a:pt x="2942" y="354"/>
                </a:lnTo>
                <a:lnTo>
                  <a:pt x="2942" y="354"/>
                </a:lnTo>
                <a:lnTo>
                  <a:pt x="2934" y="356"/>
                </a:lnTo>
                <a:lnTo>
                  <a:pt x="2930" y="356"/>
                </a:lnTo>
                <a:lnTo>
                  <a:pt x="2926" y="360"/>
                </a:lnTo>
                <a:lnTo>
                  <a:pt x="2920" y="366"/>
                </a:lnTo>
                <a:lnTo>
                  <a:pt x="2920" y="366"/>
                </a:lnTo>
                <a:lnTo>
                  <a:pt x="2904" y="368"/>
                </a:lnTo>
                <a:lnTo>
                  <a:pt x="2888" y="368"/>
                </a:lnTo>
                <a:lnTo>
                  <a:pt x="2870" y="372"/>
                </a:lnTo>
                <a:lnTo>
                  <a:pt x="2850" y="378"/>
                </a:lnTo>
                <a:lnTo>
                  <a:pt x="2830" y="388"/>
                </a:lnTo>
                <a:lnTo>
                  <a:pt x="2810" y="400"/>
                </a:lnTo>
                <a:lnTo>
                  <a:pt x="2800" y="408"/>
                </a:lnTo>
                <a:lnTo>
                  <a:pt x="2790" y="416"/>
                </a:lnTo>
                <a:lnTo>
                  <a:pt x="2790" y="416"/>
                </a:lnTo>
                <a:lnTo>
                  <a:pt x="2780" y="428"/>
                </a:lnTo>
                <a:lnTo>
                  <a:pt x="2770" y="442"/>
                </a:lnTo>
                <a:lnTo>
                  <a:pt x="2762" y="456"/>
                </a:lnTo>
                <a:lnTo>
                  <a:pt x="2756" y="472"/>
                </a:lnTo>
                <a:lnTo>
                  <a:pt x="2750" y="488"/>
                </a:lnTo>
                <a:lnTo>
                  <a:pt x="2746" y="506"/>
                </a:lnTo>
                <a:lnTo>
                  <a:pt x="2744" y="522"/>
                </a:lnTo>
                <a:lnTo>
                  <a:pt x="2742" y="538"/>
                </a:lnTo>
                <a:lnTo>
                  <a:pt x="2742" y="538"/>
                </a:lnTo>
                <a:lnTo>
                  <a:pt x="2734" y="546"/>
                </a:lnTo>
                <a:lnTo>
                  <a:pt x="2726" y="556"/>
                </a:lnTo>
                <a:lnTo>
                  <a:pt x="2722" y="566"/>
                </a:lnTo>
                <a:lnTo>
                  <a:pt x="2722" y="576"/>
                </a:lnTo>
                <a:lnTo>
                  <a:pt x="2722" y="596"/>
                </a:lnTo>
                <a:lnTo>
                  <a:pt x="2722" y="596"/>
                </a:lnTo>
                <a:lnTo>
                  <a:pt x="2718" y="582"/>
                </a:lnTo>
                <a:lnTo>
                  <a:pt x="2712" y="570"/>
                </a:lnTo>
                <a:lnTo>
                  <a:pt x="2704" y="560"/>
                </a:lnTo>
                <a:lnTo>
                  <a:pt x="2694" y="548"/>
                </a:lnTo>
                <a:lnTo>
                  <a:pt x="2694" y="548"/>
                </a:lnTo>
                <a:lnTo>
                  <a:pt x="2680" y="536"/>
                </a:lnTo>
                <a:lnTo>
                  <a:pt x="2666" y="524"/>
                </a:lnTo>
                <a:lnTo>
                  <a:pt x="2650" y="516"/>
                </a:lnTo>
                <a:lnTo>
                  <a:pt x="2634" y="508"/>
                </a:lnTo>
                <a:lnTo>
                  <a:pt x="2616" y="502"/>
                </a:lnTo>
                <a:lnTo>
                  <a:pt x="2598" y="498"/>
                </a:lnTo>
                <a:lnTo>
                  <a:pt x="2580" y="496"/>
                </a:lnTo>
                <a:lnTo>
                  <a:pt x="2560" y="494"/>
                </a:lnTo>
                <a:lnTo>
                  <a:pt x="2560" y="494"/>
                </a:lnTo>
                <a:lnTo>
                  <a:pt x="2548" y="496"/>
                </a:lnTo>
                <a:lnTo>
                  <a:pt x="2536" y="500"/>
                </a:lnTo>
                <a:lnTo>
                  <a:pt x="2536" y="500"/>
                </a:lnTo>
                <a:lnTo>
                  <a:pt x="2524" y="500"/>
                </a:lnTo>
                <a:lnTo>
                  <a:pt x="2498" y="504"/>
                </a:lnTo>
                <a:lnTo>
                  <a:pt x="2482" y="508"/>
                </a:lnTo>
                <a:lnTo>
                  <a:pt x="2466" y="516"/>
                </a:lnTo>
                <a:lnTo>
                  <a:pt x="2448" y="524"/>
                </a:lnTo>
                <a:lnTo>
                  <a:pt x="2430" y="538"/>
                </a:lnTo>
                <a:lnTo>
                  <a:pt x="2430" y="538"/>
                </a:lnTo>
                <a:lnTo>
                  <a:pt x="2422" y="526"/>
                </a:lnTo>
                <a:lnTo>
                  <a:pt x="2416" y="518"/>
                </a:lnTo>
                <a:lnTo>
                  <a:pt x="2408" y="512"/>
                </a:lnTo>
                <a:lnTo>
                  <a:pt x="2404" y="510"/>
                </a:lnTo>
                <a:lnTo>
                  <a:pt x="2398" y="510"/>
                </a:lnTo>
                <a:lnTo>
                  <a:pt x="2398" y="510"/>
                </a:lnTo>
                <a:lnTo>
                  <a:pt x="2398" y="494"/>
                </a:lnTo>
                <a:lnTo>
                  <a:pt x="2398" y="494"/>
                </a:lnTo>
                <a:lnTo>
                  <a:pt x="2398" y="494"/>
                </a:lnTo>
                <a:lnTo>
                  <a:pt x="2414" y="494"/>
                </a:lnTo>
                <a:lnTo>
                  <a:pt x="2398" y="474"/>
                </a:lnTo>
                <a:lnTo>
                  <a:pt x="2398" y="474"/>
                </a:lnTo>
                <a:lnTo>
                  <a:pt x="2396" y="450"/>
                </a:lnTo>
                <a:lnTo>
                  <a:pt x="2394" y="438"/>
                </a:lnTo>
                <a:lnTo>
                  <a:pt x="2390" y="422"/>
                </a:lnTo>
                <a:lnTo>
                  <a:pt x="2382" y="408"/>
                </a:lnTo>
                <a:lnTo>
                  <a:pt x="2374" y="394"/>
                </a:lnTo>
                <a:lnTo>
                  <a:pt x="2364" y="382"/>
                </a:lnTo>
                <a:lnTo>
                  <a:pt x="2350" y="368"/>
                </a:lnTo>
                <a:lnTo>
                  <a:pt x="2350" y="368"/>
                </a:lnTo>
                <a:lnTo>
                  <a:pt x="2340" y="360"/>
                </a:lnTo>
                <a:lnTo>
                  <a:pt x="2328" y="352"/>
                </a:lnTo>
                <a:lnTo>
                  <a:pt x="2314" y="344"/>
                </a:lnTo>
                <a:lnTo>
                  <a:pt x="2298" y="338"/>
                </a:lnTo>
                <a:lnTo>
                  <a:pt x="2282" y="332"/>
                </a:lnTo>
                <a:lnTo>
                  <a:pt x="2264" y="328"/>
                </a:lnTo>
                <a:lnTo>
                  <a:pt x="2246" y="326"/>
                </a:lnTo>
                <a:lnTo>
                  <a:pt x="2226" y="324"/>
                </a:lnTo>
                <a:lnTo>
                  <a:pt x="2226" y="324"/>
                </a:lnTo>
                <a:lnTo>
                  <a:pt x="2210" y="324"/>
                </a:lnTo>
                <a:lnTo>
                  <a:pt x="2196" y="326"/>
                </a:lnTo>
                <a:lnTo>
                  <a:pt x="2196" y="326"/>
                </a:lnTo>
                <a:lnTo>
                  <a:pt x="2188" y="326"/>
                </a:lnTo>
                <a:lnTo>
                  <a:pt x="2188" y="326"/>
                </a:lnTo>
                <a:lnTo>
                  <a:pt x="2188" y="324"/>
                </a:lnTo>
                <a:lnTo>
                  <a:pt x="2188" y="220"/>
                </a:lnTo>
                <a:lnTo>
                  <a:pt x="2188" y="220"/>
                </a:lnTo>
                <a:lnTo>
                  <a:pt x="2186" y="206"/>
                </a:lnTo>
                <a:lnTo>
                  <a:pt x="2182" y="198"/>
                </a:lnTo>
                <a:lnTo>
                  <a:pt x="2180" y="192"/>
                </a:lnTo>
                <a:lnTo>
                  <a:pt x="2174" y="188"/>
                </a:lnTo>
                <a:lnTo>
                  <a:pt x="2168" y="184"/>
                </a:lnTo>
                <a:lnTo>
                  <a:pt x="2162" y="182"/>
                </a:lnTo>
                <a:lnTo>
                  <a:pt x="2154" y="182"/>
                </a:lnTo>
                <a:lnTo>
                  <a:pt x="2154" y="172"/>
                </a:lnTo>
                <a:lnTo>
                  <a:pt x="2160" y="172"/>
                </a:lnTo>
                <a:lnTo>
                  <a:pt x="2160" y="170"/>
                </a:lnTo>
                <a:lnTo>
                  <a:pt x="2176" y="170"/>
                </a:lnTo>
                <a:lnTo>
                  <a:pt x="2154" y="146"/>
                </a:lnTo>
                <a:lnTo>
                  <a:pt x="2154" y="146"/>
                </a:lnTo>
                <a:lnTo>
                  <a:pt x="2154" y="128"/>
                </a:lnTo>
                <a:lnTo>
                  <a:pt x="2146" y="104"/>
                </a:lnTo>
                <a:lnTo>
                  <a:pt x="2142" y="90"/>
                </a:lnTo>
                <a:lnTo>
                  <a:pt x="2134" y="76"/>
                </a:lnTo>
                <a:lnTo>
                  <a:pt x="2124" y="62"/>
                </a:lnTo>
                <a:lnTo>
                  <a:pt x="2114" y="50"/>
                </a:lnTo>
                <a:lnTo>
                  <a:pt x="2114" y="50"/>
                </a:lnTo>
                <a:lnTo>
                  <a:pt x="2102" y="38"/>
                </a:lnTo>
                <a:lnTo>
                  <a:pt x="2090" y="28"/>
                </a:lnTo>
                <a:lnTo>
                  <a:pt x="2076" y="18"/>
                </a:lnTo>
                <a:lnTo>
                  <a:pt x="2060" y="12"/>
                </a:lnTo>
                <a:lnTo>
                  <a:pt x="2042" y="8"/>
                </a:lnTo>
                <a:lnTo>
                  <a:pt x="2024" y="4"/>
                </a:lnTo>
                <a:lnTo>
                  <a:pt x="2006" y="2"/>
                </a:lnTo>
                <a:lnTo>
                  <a:pt x="1984" y="0"/>
                </a:lnTo>
                <a:lnTo>
                  <a:pt x="1984" y="0"/>
                </a:lnTo>
                <a:lnTo>
                  <a:pt x="1964" y="0"/>
                </a:lnTo>
                <a:lnTo>
                  <a:pt x="1964" y="0"/>
                </a:lnTo>
                <a:lnTo>
                  <a:pt x="1946" y="2"/>
                </a:lnTo>
                <a:lnTo>
                  <a:pt x="1932" y="4"/>
                </a:lnTo>
                <a:lnTo>
                  <a:pt x="1914" y="8"/>
                </a:lnTo>
                <a:lnTo>
                  <a:pt x="1894" y="14"/>
                </a:lnTo>
                <a:lnTo>
                  <a:pt x="1872" y="24"/>
                </a:lnTo>
                <a:lnTo>
                  <a:pt x="1848" y="36"/>
                </a:lnTo>
                <a:lnTo>
                  <a:pt x="1826" y="54"/>
                </a:lnTo>
                <a:lnTo>
                  <a:pt x="1826" y="54"/>
                </a:lnTo>
                <a:lnTo>
                  <a:pt x="1818" y="68"/>
                </a:lnTo>
                <a:lnTo>
                  <a:pt x="1810" y="82"/>
                </a:lnTo>
                <a:lnTo>
                  <a:pt x="1802" y="96"/>
                </a:lnTo>
                <a:lnTo>
                  <a:pt x="1798" y="112"/>
                </a:lnTo>
                <a:lnTo>
                  <a:pt x="1794" y="128"/>
                </a:lnTo>
                <a:lnTo>
                  <a:pt x="1790" y="146"/>
                </a:lnTo>
                <a:lnTo>
                  <a:pt x="1788" y="166"/>
                </a:lnTo>
                <a:lnTo>
                  <a:pt x="1788" y="186"/>
                </a:lnTo>
                <a:lnTo>
                  <a:pt x="1788" y="186"/>
                </a:lnTo>
                <a:lnTo>
                  <a:pt x="1780" y="192"/>
                </a:lnTo>
                <a:lnTo>
                  <a:pt x="1772" y="198"/>
                </a:lnTo>
                <a:lnTo>
                  <a:pt x="1768" y="208"/>
                </a:lnTo>
                <a:lnTo>
                  <a:pt x="1766" y="220"/>
                </a:lnTo>
                <a:lnTo>
                  <a:pt x="1766" y="324"/>
                </a:lnTo>
                <a:lnTo>
                  <a:pt x="1766" y="324"/>
                </a:lnTo>
                <a:lnTo>
                  <a:pt x="1766" y="332"/>
                </a:lnTo>
                <a:lnTo>
                  <a:pt x="1768" y="338"/>
                </a:lnTo>
                <a:lnTo>
                  <a:pt x="1774" y="348"/>
                </a:lnTo>
                <a:lnTo>
                  <a:pt x="1784" y="358"/>
                </a:lnTo>
                <a:lnTo>
                  <a:pt x="1794" y="366"/>
                </a:lnTo>
                <a:lnTo>
                  <a:pt x="1794" y="366"/>
                </a:lnTo>
                <a:lnTo>
                  <a:pt x="1804" y="386"/>
                </a:lnTo>
                <a:lnTo>
                  <a:pt x="1816" y="414"/>
                </a:lnTo>
                <a:lnTo>
                  <a:pt x="1816" y="414"/>
                </a:lnTo>
                <a:lnTo>
                  <a:pt x="1808" y="410"/>
                </a:lnTo>
                <a:lnTo>
                  <a:pt x="1798" y="406"/>
                </a:lnTo>
                <a:lnTo>
                  <a:pt x="1780" y="400"/>
                </a:lnTo>
                <a:lnTo>
                  <a:pt x="1760" y="398"/>
                </a:lnTo>
                <a:lnTo>
                  <a:pt x="1740" y="398"/>
                </a:lnTo>
                <a:lnTo>
                  <a:pt x="1740" y="398"/>
                </a:lnTo>
                <a:lnTo>
                  <a:pt x="1712" y="398"/>
                </a:lnTo>
                <a:lnTo>
                  <a:pt x="1712" y="398"/>
                </a:lnTo>
                <a:lnTo>
                  <a:pt x="1696" y="398"/>
                </a:lnTo>
                <a:lnTo>
                  <a:pt x="1682" y="400"/>
                </a:lnTo>
                <a:lnTo>
                  <a:pt x="1664" y="406"/>
                </a:lnTo>
                <a:lnTo>
                  <a:pt x="1646" y="412"/>
                </a:lnTo>
                <a:lnTo>
                  <a:pt x="1624" y="422"/>
                </a:lnTo>
                <a:lnTo>
                  <a:pt x="1604" y="436"/>
                </a:lnTo>
                <a:lnTo>
                  <a:pt x="1582" y="456"/>
                </a:lnTo>
                <a:lnTo>
                  <a:pt x="1582" y="456"/>
                </a:lnTo>
                <a:lnTo>
                  <a:pt x="1572" y="468"/>
                </a:lnTo>
                <a:lnTo>
                  <a:pt x="1564" y="480"/>
                </a:lnTo>
                <a:lnTo>
                  <a:pt x="1556" y="494"/>
                </a:lnTo>
                <a:lnTo>
                  <a:pt x="1552" y="510"/>
                </a:lnTo>
                <a:lnTo>
                  <a:pt x="1546" y="526"/>
                </a:lnTo>
                <a:lnTo>
                  <a:pt x="1542" y="542"/>
                </a:lnTo>
                <a:lnTo>
                  <a:pt x="1536" y="584"/>
                </a:lnTo>
                <a:lnTo>
                  <a:pt x="1536" y="584"/>
                </a:lnTo>
                <a:lnTo>
                  <a:pt x="1522" y="594"/>
                </a:lnTo>
                <a:lnTo>
                  <a:pt x="1516" y="602"/>
                </a:lnTo>
                <a:lnTo>
                  <a:pt x="1516" y="608"/>
                </a:lnTo>
                <a:lnTo>
                  <a:pt x="1514" y="614"/>
                </a:lnTo>
                <a:lnTo>
                  <a:pt x="1514" y="702"/>
                </a:lnTo>
                <a:lnTo>
                  <a:pt x="1514" y="702"/>
                </a:lnTo>
                <a:lnTo>
                  <a:pt x="1504" y="726"/>
                </a:lnTo>
                <a:lnTo>
                  <a:pt x="1496" y="750"/>
                </a:lnTo>
                <a:lnTo>
                  <a:pt x="1488" y="778"/>
                </a:lnTo>
                <a:lnTo>
                  <a:pt x="1486" y="792"/>
                </a:lnTo>
                <a:lnTo>
                  <a:pt x="1486" y="806"/>
                </a:lnTo>
                <a:lnTo>
                  <a:pt x="1484" y="810"/>
                </a:lnTo>
                <a:lnTo>
                  <a:pt x="1484" y="760"/>
                </a:lnTo>
                <a:lnTo>
                  <a:pt x="1484" y="760"/>
                </a:lnTo>
                <a:lnTo>
                  <a:pt x="1484" y="752"/>
                </a:lnTo>
                <a:lnTo>
                  <a:pt x="1482" y="744"/>
                </a:lnTo>
                <a:lnTo>
                  <a:pt x="1478" y="738"/>
                </a:lnTo>
                <a:lnTo>
                  <a:pt x="1474" y="732"/>
                </a:lnTo>
                <a:lnTo>
                  <a:pt x="1470" y="726"/>
                </a:lnTo>
                <a:lnTo>
                  <a:pt x="1464" y="724"/>
                </a:lnTo>
                <a:lnTo>
                  <a:pt x="1458" y="722"/>
                </a:lnTo>
                <a:lnTo>
                  <a:pt x="1450" y="720"/>
                </a:lnTo>
                <a:lnTo>
                  <a:pt x="1450" y="720"/>
                </a:lnTo>
                <a:lnTo>
                  <a:pt x="1450" y="712"/>
                </a:lnTo>
                <a:lnTo>
                  <a:pt x="1452" y="712"/>
                </a:lnTo>
                <a:lnTo>
                  <a:pt x="1450" y="712"/>
                </a:lnTo>
                <a:lnTo>
                  <a:pt x="1468" y="712"/>
                </a:lnTo>
                <a:lnTo>
                  <a:pt x="1450" y="692"/>
                </a:lnTo>
                <a:lnTo>
                  <a:pt x="1450" y="692"/>
                </a:lnTo>
                <a:lnTo>
                  <a:pt x="1448" y="670"/>
                </a:lnTo>
                <a:lnTo>
                  <a:pt x="1446" y="658"/>
                </a:lnTo>
                <a:lnTo>
                  <a:pt x="1442" y="644"/>
                </a:lnTo>
                <a:lnTo>
                  <a:pt x="1436" y="630"/>
                </a:lnTo>
                <a:lnTo>
                  <a:pt x="1428" y="616"/>
                </a:lnTo>
                <a:lnTo>
                  <a:pt x="1418" y="604"/>
                </a:lnTo>
                <a:lnTo>
                  <a:pt x="1406" y="590"/>
                </a:lnTo>
                <a:lnTo>
                  <a:pt x="1406" y="590"/>
                </a:lnTo>
                <a:lnTo>
                  <a:pt x="1396" y="580"/>
                </a:lnTo>
                <a:lnTo>
                  <a:pt x="1382" y="570"/>
                </a:lnTo>
                <a:lnTo>
                  <a:pt x="1368" y="562"/>
                </a:lnTo>
                <a:lnTo>
                  <a:pt x="1352" y="554"/>
                </a:lnTo>
                <a:lnTo>
                  <a:pt x="1334" y="548"/>
                </a:lnTo>
                <a:lnTo>
                  <a:pt x="1316" y="542"/>
                </a:lnTo>
                <a:lnTo>
                  <a:pt x="1298" y="540"/>
                </a:lnTo>
                <a:lnTo>
                  <a:pt x="1278" y="538"/>
                </a:lnTo>
                <a:lnTo>
                  <a:pt x="1278" y="538"/>
                </a:lnTo>
                <a:lnTo>
                  <a:pt x="1248" y="538"/>
                </a:lnTo>
                <a:lnTo>
                  <a:pt x="1248" y="538"/>
                </a:lnTo>
                <a:lnTo>
                  <a:pt x="1234" y="540"/>
                </a:lnTo>
                <a:lnTo>
                  <a:pt x="1202" y="550"/>
                </a:lnTo>
                <a:lnTo>
                  <a:pt x="1182" y="556"/>
                </a:lnTo>
                <a:lnTo>
                  <a:pt x="1162" y="566"/>
                </a:lnTo>
                <a:lnTo>
                  <a:pt x="1140" y="580"/>
                </a:lnTo>
                <a:lnTo>
                  <a:pt x="1118" y="596"/>
                </a:lnTo>
                <a:lnTo>
                  <a:pt x="1118" y="596"/>
                </a:lnTo>
                <a:lnTo>
                  <a:pt x="1110" y="608"/>
                </a:lnTo>
                <a:lnTo>
                  <a:pt x="1102" y="622"/>
                </a:lnTo>
                <a:lnTo>
                  <a:pt x="1096" y="638"/>
                </a:lnTo>
                <a:lnTo>
                  <a:pt x="1090" y="654"/>
                </a:lnTo>
                <a:lnTo>
                  <a:pt x="1082" y="688"/>
                </a:lnTo>
                <a:lnTo>
                  <a:pt x="1076" y="720"/>
                </a:lnTo>
                <a:lnTo>
                  <a:pt x="1076" y="720"/>
                </a:lnTo>
                <a:lnTo>
                  <a:pt x="1068" y="728"/>
                </a:lnTo>
                <a:lnTo>
                  <a:pt x="1064" y="736"/>
                </a:lnTo>
                <a:lnTo>
                  <a:pt x="1060" y="744"/>
                </a:lnTo>
                <a:lnTo>
                  <a:pt x="1060" y="758"/>
                </a:lnTo>
                <a:lnTo>
                  <a:pt x="1060" y="758"/>
                </a:lnTo>
                <a:lnTo>
                  <a:pt x="1052" y="750"/>
                </a:lnTo>
                <a:lnTo>
                  <a:pt x="1042" y="742"/>
                </a:lnTo>
                <a:lnTo>
                  <a:pt x="1032" y="736"/>
                </a:lnTo>
                <a:lnTo>
                  <a:pt x="1022" y="732"/>
                </a:lnTo>
                <a:lnTo>
                  <a:pt x="1022" y="720"/>
                </a:lnTo>
                <a:lnTo>
                  <a:pt x="1028" y="720"/>
                </a:lnTo>
                <a:lnTo>
                  <a:pt x="1028" y="720"/>
                </a:lnTo>
                <a:lnTo>
                  <a:pt x="1044" y="720"/>
                </a:lnTo>
                <a:lnTo>
                  <a:pt x="1028" y="702"/>
                </a:lnTo>
                <a:lnTo>
                  <a:pt x="1028" y="702"/>
                </a:lnTo>
                <a:lnTo>
                  <a:pt x="1040" y="692"/>
                </a:lnTo>
                <a:lnTo>
                  <a:pt x="1050" y="682"/>
                </a:lnTo>
                <a:lnTo>
                  <a:pt x="1058" y="670"/>
                </a:lnTo>
                <a:lnTo>
                  <a:pt x="1066" y="658"/>
                </a:lnTo>
                <a:lnTo>
                  <a:pt x="1072" y="646"/>
                </a:lnTo>
                <a:lnTo>
                  <a:pt x="1076" y="632"/>
                </a:lnTo>
                <a:lnTo>
                  <a:pt x="1086" y="600"/>
                </a:lnTo>
                <a:lnTo>
                  <a:pt x="1086" y="600"/>
                </a:lnTo>
                <a:lnTo>
                  <a:pt x="1090" y="600"/>
                </a:lnTo>
                <a:lnTo>
                  <a:pt x="1096" y="598"/>
                </a:lnTo>
                <a:lnTo>
                  <a:pt x="1108" y="590"/>
                </a:lnTo>
                <a:lnTo>
                  <a:pt x="1112" y="584"/>
                </a:lnTo>
                <a:lnTo>
                  <a:pt x="1116" y="578"/>
                </a:lnTo>
                <a:lnTo>
                  <a:pt x="1118" y="570"/>
                </a:lnTo>
                <a:lnTo>
                  <a:pt x="1118" y="564"/>
                </a:lnTo>
                <a:lnTo>
                  <a:pt x="1118" y="458"/>
                </a:lnTo>
                <a:lnTo>
                  <a:pt x="1118" y="458"/>
                </a:lnTo>
                <a:lnTo>
                  <a:pt x="1118" y="452"/>
                </a:lnTo>
                <a:lnTo>
                  <a:pt x="1116" y="446"/>
                </a:lnTo>
                <a:lnTo>
                  <a:pt x="1108" y="434"/>
                </a:lnTo>
                <a:lnTo>
                  <a:pt x="1096" y="424"/>
                </a:lnTo>
                <a:lnTo>
                  <a:pt x="1086" y="416"/>
                </a:lnTo>
                <a:lnTo>
                  <a:pt x="1086" y="416"/>
                </a:lnTo>
                <a:lnTo>
                  <a:pt x="1082" y="416"/>
                </a:lnTo>
                <a:lnTo>
                  <a:pt x="1082" y="414"/>
                </a:lnTo>
                <a:lnTo>
                  <a:pt x="1086" y="414"/>
                </a:lnTo>
                <a:lnTo>
                  <a:pt x="1086" y="414"/>
                </a:lnTo>
                <a:lnTo>
                  <a:pt x="1100" y="414"/>
                </a:lnTo>
                <a:lnTo>
                  <a:pt x="1086" y="384"/>
                </a:lnTo>
                <a:lnTo>
                  <a:pt x="1086" y="384"/>
                </a:lnTo>
                <a:lnTo>
                  <a:pt x="1084" y="366"/>
                </a:lnTo>
                <a:lnTo>
                  <a:pt x="1076" y="342"/>
                </a:lnTo>
                <a:lnTo>
                  <a:pt x="1070" y="330"/>
                </a:lnTo>
                <a:lnTo>
                  <a:pt x="1064" y="316"/>
                </a:lnTo>
                <a:lnTo>
                  <a:pt x="1054" y="302"/>
                </a:lnTo>
                <a:lnTo>
                  <a:pt x="1044" y="288"/>
                </a:lnTo>
                <a:lnTo>
                  <a:pt x="1044" y="288"/>
                </a:lnTo>
                <a:lnTo>
                  <a:pt x="1032" y="278"/>
                </a:lnTo>
                <a:lnTo>
                  <a:pt x="1016" y="268"/>
                </a:lnTo>
                <a:lnTo>
                  <a:pt x="1002" y="260"/>
                </a:lnTo>
                <a:lnTo>
                  <a:pt x="984" y="254"/>
                </a:lnTo>
                <a:lnTo>
                  <a:pt x="966" y="248"/>
                </a:lnTo>
                <a:lnTo>
                  <a:pt x="948" y="244"/>
                </a:lnTo>
                <a:lnTo>
                  <a:pt x="930" y="242"/>
                </a:lnTo>
                <a:lnTo>
                  <a:pt x="912" y="242"/>
                </a:lnTo>
                <a:lnTo>
                  <a:pt x="912" y="242"/>
                </a:lnTo>
                <a:lnTo>
                  <a:pt x="888" y="242"/>
                </a:lnTo>
                <a:lnTo>
                  <a:pt x="888" y="242"/>
                </a:lnTo>
                <a:lnTo>
                  <a:pt x="870" y="244"/>
                </a:lnTo>
                <a:lnTo>
                  <a:pt x="856" y="246"/>
                </a:lnTo>
                <a:lnTo>
                  <a:pt x="838" y="252"/>
                </a:lnTo>
                <a:lnTo>
                  <a:pt x="818" y="260"/>
                </a:lnTo>
                <a:lnTo>
                  <a:pt x="796" y="270"/>
                </a:lnTo>
                <a:lnTo>
                  <a:pt x="776" y="286"/>
                </a:lnTo>
                <a:lnTo>
                  <a:pt x="766" y="294"/>
                </a:lnTo>
                <a:lnTo>
                  <a:pt x="756" y="304"/>
                </a:lnTo>
                <a:lnTo>
                  <a:pt x="756" y="304"/>
                </a:lnTo>
                <a:lnTo>
                  <a:pt x="744" y="314"/>
                </a:lnTo>
                <a:lnTo>
                  <a:pt x="736" y="324"/>
                </a:lnTo>
                <a:lnTo>
                  <a:pt x="728" y="338"/>
                </a:lnTo>
                <a:lnTo>
                  <a:pt x="722" y="352"/>
                </a:lnTo>
                <a:lnTo>
                  <a:pt x="716" y="368"/>
                </a:lnTo>
                <a:lnTo>
                  <a:pt x="712" y="386"/>
                </a:lnTo>
                <a:lnTo>
                  <a:pt x="710" y="404"/>
                </a:lnTo>
                <a:lnTo>
                  <a:pt x="710" y="424"/>
                </a:lnTo>
                <a:lnTo>
                  <a:pt x="710" y="424"/>
                </a:lnTo>
                <a:lnTo>
                  <a:pt x="700" y="432"/>
                </a:lnTo>
                <a:lnTo>
                  <a:pt x="694" y="440"/>
                </a:lnTo>
                <a:lnTo>
                  <a:pt x="690" y="450"/>
                </a:lnTo>
                <a:lnTo>
                  <a:pt x="690" y="458"/>
                </a:lnTo>
                <a:lnTo>
                  <a:pt x="690" y="538"/>
                </a:lnTo>
                <a:lnTo>
                  <a:pt x="690" y="538"/>
                </a:lnTo>
                <a:lnTo>
                  <a:pt x="684" y="516"/>
                </a:lnTo>
                <a:lnTo>
                  <a:pt x="676" y="492"/>
                </a:lnTo>
                <a:lnTo>
                  <a:pt x="666" y="468"/>
                </a:lnTo>
                <a:lnTo>
                  <a:pt x="658" y="458"/>
                </a:lnTo>
                <a:lnTo>
                  <a:pt x="650" y="446"/>
                </a:lnTo>
                <a:lnTo>
                  <a:pt x="650" y="446"/>
                </a:lnTo>
                <a:lnTo>
                  <a:pt x="636" y="434"/>
                </a:lnTo>
                <a:lnTo>
                  <a:pt x="622" y="426"/>
                </a:lnTo>
                <a:lnTo>
                  <a:pt x="606" y="418"/>
                </a:lnTo>
                <a:lnTo>
                  <a:pt x="592" y="410"/>
                </a:lnTo>
                <a:lnTo>
                  <a:pt x="574" y="404"/>
                </a:lnTo>
                <a:lnTo>
                  <a:pt x="556" y="400"/>
                </a:lnTo>
                <a:lnTo>
                  <a:pt x="536" y="398"/>
                </a:lnTo>
                <a:lnTo>
                  <a:pt x="512" y="398"/>
                </a:lnTo>
                <a:lnTo>
                  <a:pt x="512" y="398"/>
                </a:lnTo>
                <a:lnTo>
                  <a:pt x="490" y="398"/>
                </a:lnTo>
                <a:lnTo>
                  <a:pt x="490" y="398"/>
                </a:lnTo>
                <a:lnTo>
                  <a:pt x="476" y="398"/>
                </a:lnTo>
                <a:lnTo>
                  <a:pt x="462" y="400"/>
                </a:lnTo>
                <a:lnTo>
                  <a:pt x="444" y="406"/>
                </a:lnTo>
                <a:lnTo>
                  <a:pt x="424" y="412"/>
                </a:lnTo>
                <a:lnTo>
                  <a:pt x="404" y="422"/>
                </a:lnTo>
                <a:lnTo>
                  <a:pt x="382" y="436"/>
                </a:lnTo>
                <a:lnTo>
                  <a:pt x="372" y="446"/>
                </a:lnTo>
                <a:lnTo>
                  <a:pt x="362" y="456"/>
                </a:lnTo>
                <a:lnTo>
                  <a:pt x="362" y="456"/>
                </a:lnTo>
                <a:lnTo>
                  <a:pt x="352" y="468"/>
                </a:lnTo>
                <a:lnTo>
                  <a:pt x="344" y="480"/>
                </a:lnTo>
                <a:lnTo>
                  <a:pt x="336" y="494"/>
                </a:lnTo>
                <a:lnTo>
                  <a:pt x="328" y="510"/>
                </a:lnTo>
                <a:lnTo>
                  <a:pt x="324" y="526"/>
                </a:lnTo>
                <a:lnTo>
                  <a:pt x="320" y="542"/>
                </a:lnTo>
                <a:lnTo>
                  <a:pt x="318" y="562"/>
                </a:lnTo>
                <a:lnTo>
                  <a:pt x="318" y="584"/>
                </a:lnTo>
                <a:lnTo>
                  <a:pt x="318" y="584"/>
                </a:lnTo>
                <a:lnTo>
                  <a:pt x="306" y="588"/>
                </a:lnTo>
                <a:lnTo>
                  <a:pt x="300" y="594"/>
                </a:lnTo>
                <a:lnTo>
                  <a:pt x="294" y="602"/>
                </a:lnTo>
                <a:lnTo>
                  <a:pt x="292" y="614"/>
                </a:lnTo>
                <a:lnTo>
                  <a:pt x="292" y="720"/>
                </a:lnTo>
                <a:lnTo>
                  <a:pt x="292" y="720"/>
                </a:lnTo>
                <a:lnTo>
                  <a:pt x="294" y="726"/>
                </a:lnTo>
                <a:lnTo>
                  <a:pt x="296" y="732"/>
                </a:lnTo>
                <a:lnTo>
                  <a:pt x="302" y="746"/>
                </a:lnTo>
                <a:lnTo>
                  <a:pt x="314" y="756"/>
                </a:lnTo>
                <a:lnTo>
                  <a:pt x="320" y="758"/>
                </a:lnTo>
                <a:lnTo>
                  <a:pt x="326" y="760"/>
                </a:lnTo>
                <a:lnTo>
                  <a:pt x="326" y="760"/>
                </a:lnTo>
                <a:lnTo>
                  <a:pt x="340" y="796"/>
                </a:lnTo>
                <a:lnTo>
                  <a:pt x="348" y="812"/>
                </a:lnTo>
                <a:lnTo>
                  <a:pt x="358" y="828"/>
                </a:lnTo>
                <a:lnTo>
                  <a:pt x="368" y="844"/>
                </a:lnTo>
                <a:lnTo>
                  <a:pt x="380" y="858"/>
                </a:lnTo>
                <a:lnTo>
                  <a:pt x="392" y="870"/>
                </a:lnTo>
                <a:lnTo>
                  <a:pt x="404" y="880"/>
                </a:lnTo>
                <a:lnTo>
                  <a:pt x="396" y="896"/>
                </a:lnTo>
                <a:lnTo>
                  <a:pt x="396" y="896"/>
                </a:lnTo>
                <a:lnTo>
                  <a:pt x="396" y="896"/>
                </a:lnTo>
                <a:lnTo>
                  <a:pt x="386" y="894"/>
                </a:lnTo>
                <a:lnTo>
                  <a:pt x="374" y="892"/>
                </a:lnTo>
                <a:lnTo>
                  <a:pt x="362" y="888"/>
                </a:lnTo>
                <a:lnTo>
                  <a:pt x="348" y="886"/>
                </a:lnTo>
                <a:lnTo>
                  <a:pt x="348" y="886"/>
                </a:lnTo>
                <a:lnTo>
                  <a:pt x="338" y="888"/>
                </a:lnTo>
                <a:lnTo>
                  <a:pt x="332" y="890"/>
                </a:lnTo>
                <a:lnTo>
                  <a:pt x="326" y="896"/>
                </a:lnTo>
                <a:lnTo>
                  <a:pt x="326" y="896"/>
                </a:lnTo>
                <a:lnTo>
                  <a:pt x="310" y="896"/>
                </a:lnTo>
                <a:lnTo>
                  <a:pt x="296" y="898"/>
                </a:lnTo>
                <a:lnTo>
                  <a:pt x="278" y="902"/>
                </a:lnTo>
                <a:lnTo>
                  <a:pt x="258" y="910"/>
                </a:lnTo>
                <a:lnTo>
                  <a:pt x="238" y="920"/>
                </a:lnTo>
                <a:lnTo>
                  <a:pt x="218" y="934"/>
                </a:lnTo>
                <a:lnTo>
                  <a:pt x="208" y="944"/>
                </a:lnTo>
                <a:lnTo>
                  <a:pt x="200" y="954"/>
                </a:lnTo>
                <a:lnTo>
                  <a:pt x="200" y="954"/>
                </a:lnTo>
                <a:lnTo>
                  <a:pt x="188" y="964"/>
                </a:lnTo>
                <a:lnTo>
                  <a:pt x="176" y="976"/>
                </a:lnTo>
                <a:lnTo>
                  <a:pt x="168" y="988"/>
                </a:lnTo>
                <a:lnTo>
                  <a:pt x="162" y="1004"/>
                </a:lnTo>
                <a:lnTo>
                  <a:pt x="156" y="1020"/>
                </a:lnTo>
                <a:lnTo>
                  <a:pt x="154" y="1036"/>
                </a:lnTo>
                <a:lnTo>
                  <a:pt x="152" y="1052"/>
                </a:lnTo>
                <a:lnTo>
                  <a:pt x="152" y="1070"/>
                </a:lnTo>
                <a:lnTo>
                  <a:pt x="152" y="1070"/>
                </a:lnTo>
                <a:lnTo>
                  <a:pt x="144" y="1078"/>
                </a:lnTo>
                <a:lnTo>
                  <a:pt x="136" y="1088"/>
                </a:lnTo>
                <a:lnTo>
                  <a:pt x="132" y="1100"/>
                </a:lnTo>
                <a:lnTo>
                  <a:pt x="130" y="1116"/>
                </a:lnTo>
                <a:lnTo>
                  <a:pt x="130" y="1216"/>
                </a:lnTo>
                <a:lnTo>
                  <a:pt x="130" y="1216"/>
                </a:lnTo>
                <a:lnTo>
                  <a:pt x="132" y="1224"/>
                </a:lnTo>
                <a:lnTo>
                  <a:pt x="134" y="1230"/>
                </a:lnTo>
                <a:lnTo>
                  <a:pt x="140" y="1242"/>
                </a:lnTo>
                <a:lnTo>
                  <a:pt x="150" y="1250"/>
                </a:lnTo>
                <a:lnTo>
                  <a:pt x="162" y="1258"/>
                </a:lnTo>
                <a:lnTo>
                  <a:pt x="162" y="1258"/>
                </a:lnTo>
                <a:lnTo>
                  <a:pt x="162" y="1258"/>
                </a:lnTo>
                <a:lnTo>
                  <a:pt x="168" y="1270"/>
                </a:lnTo>
                <a:lnTo>
                  <a:pt x="170" y="1282"/>
                </a:lnTo>
                <a:lnTo>
                  <a:pt x="174" y="1292"/>
                </a:lnTo>
                <a:lnTo>
                  <a:pt x="180" y="1300"/>
                </a:lnTo>
                <a:lnTo>
                  <a:pt x="180" y="1300"/>
                </a:lnTo>
                <a:lnTo>
                  <a:pt x="190" y="1322"/>
                </a:lnTo>
                <a:lnTo>
                  <a:pt x="202" y="1342"/>
                </a:lnTo>
                <a:lnTo>
                  <a:pt x="218" y="1362"/>
                </a:lnTo>
                <a:lnTo>
                  <a:pt x="232" y="1382"/>
                </a:lnTo>
                <a:lnTo>
                  <a:pt x="232" y="1382"/>
                </a:lnTo>
                <a:lnTo>
                  <a:pt x="232" y="1390"/>
                </a:lnTo>
                <a:lnTo>
                  <a:pt x="232" y="1390"/>
                </a:lnTo>
                <a:lnTo>
                  <a:pt x="232" y="1400"/>
                </a:lnTo>
                <a:lnTo>
                  <a:pt x="232" y="1400"/>
                </a:lnTo>
                <a:lnTo>
                  <a:pt x="232" y="1418"/>
                </a:lnTo>
                <a:lnTo>
                  <a:pt x="232" y="1418"/>
                </a:lnTo>
                <a:lnTo>
                  <a:pt x="230" y="1438"/>
                </a:lnTo>
                <a:lnTo>
                  <a:pt x="224" y="1454"/>
                </a:lnTo>
                <a:lnTo>
                  <a:pt x="214" y="1468"/>
                </a:lnTo>
                <a:lnTo>
                  <a:pt x="202" y="1480"/>
                </a:lnTo>
                <a:lnTo>
                  <a:pt x="186" y="1490"/>
                </a:lnTo>
                <a:lnTo>
                  <a:pt x="170" y="1498"/>
                </a:lnTo>
                <a:lnTo>
                  <a:pt x="150" y="1502"/>
                </a:lnTo>
                <a:lnTo>
                  <a:pt x="130" y="1504"/>
                </a:lnTo>
                <a:lnTo>
                  <a:pt x="130" y="1504"/>
                </a:lnTo>
                <a:lnTo>
                  <a:pt x="116" y="1504"/>
                </a:lnTo>
                <a:lnTo>
                  <a:pt x="104" y="1508"/>
                </a:lnTo>
                <a:lnTo>
                  <a:pt x="92" y="1512"/>
                </a:lnTo>
                <a:lnTo>
                  <a:pt x="78" y="1518"/>
                </a:lnTo>
                <a:lnTo>
                  <a:pt x="68" y="1526"/>
                </a:lnTo>
                <a:lnTo>
                  <a:pt x="56" y="1536"/>
                </a:lnTo>
                <a:lnTo>
                  <a:pt x="46" y="1548"/>
                </a:lnTo>
                <a:lnTo>
                  <a:pt x="38" y="1560"/>
                </a:lnTo>
                <a:lnTo>
                  <a:pt x="28" y="1574"/>
                </a:lnTo>
                <a:lnTo>
                  <a:pt x="22" y="1590"/>
                </a:lnTo>
                <a:lnTo>
                  <a:pt x="16" y="1606"/>
                </a:lnTo>
                <a:lnTo>
                  <a:pt x="10" y="1622"/>
                </a:lnTo>
                <a:lnTo>
                  <a:pt x="6" y="1640"/>
                </a:lnTo>
                <a:lnTo>
                  <a:pt x="2" y="1660"/>
                </a:lnTo>
                <a:lnTo>
                  <a:pt x="0" y="1680"/>
                </a:lnTo>
                <a:lnTo>
                  <a:pt x="0" y="1700"/>
                </a:lnTo>
                <a:lnTo>
                  <a:pt x="0" y="1818"/>
                </a:lnTo>
                <a:lnTo>
                  <a:pt x="0" y="1818"/>
                </a:lnTo>
                <a:lnTo>
                  <a:pt x="0" y="1830"/>
                </a:lnTo>
                <a:lnTo>
                  <a:pt x="4" y="1840"/>
                </a:lnTo>
                <a:lnTo>
                  <a:pt x="8" y="1852"/>
                </a:lnTo>
                <a:lnTo>
                  <a:pt x="16" y="1860"/>
                </a:lnTo>
                <a:lnTo>
                  <a:pt x="24" y="1870"/>
                </a:lnTo>
                <a:lnTo>
                  <a:pt x="34" y="1878"/>
                </a:lnTo>
                <a:lnTo>
                  <a:pt x="46" y="1884"/>
                </a:lnTo>
                <a:lnTo>
                  <a:pt x="58" y="1892"/>
                </a:lnTo>
                <a:lnTo>
                  <a:pt x="88" y="1902"/>
                </a:lnTo>
                <a:lnTo>
                  <a:pt x="122" y="1910"/>
                </a:lnTo>
                <a:lnTo>
                  <a:pt x="160" y="1918"/>
                </a:lnTo>
                <a:lnTo>
                  <a:pt x="200" y="1922"/>
                </a:lnTo>
                <a:lnTo>
                  <a:pt x="200" y="1922"/>
                </a:lnTo>
                <a:lnTo>
                  <a:pt x="190" y="1946"/>
                </a:lnTo>
                <a:lnTo>
                  <a:pt x="180" y="1974"/>
                </a:lnTo>
                <a:lnTo>
                  <a:pt x="174" y="2000"/>
                </a:lnTo>
                <a:lnTo>
                  <a:pt x="172" y="2014"/>
                </a:lnTo>
                <a:lnTo>
                  <a:pt x="170" y="2026"/>
                </a:lnTo>
                <a:lnTo>
                  <a:pt x="170" y="2142"/>
                </a:lnTo>
                <a:lnTo>
                  <a:pt x="170" y="2142"/>
                </a:lnTo>
                <a:lnTo>
                  <a:pt x="172" y="2158"/>
                </a:lnTo>
                <a:lnTo>
                  <a:pt x="178" y="2174"/>
                </a:lnTo>
                <a:lnTo>
                  <a:pt x="186" y="2188"/>
                </a:lnTo>
                <a:lnTo>
                  <a:pt x="198" y="2200"/>
                </a:lnTo>
                <a:lnTo>
                  <a:pt x="212" y="2210"/>
                </a:lnTo>
                <a:lnTo>
                  <a:pt x="228" y="2220"/>
                </a:lnTo>
                <a:lnTo>
                  <a:pt x="248" y="2228"/>
                </a:lnTo>
                <a:lnTo>
                  <a:pt x="268" y="2234"/>
                </a:lnTo>
                <a:lnTo>
                  <a:pt x="292" y="2240"/>
                </a:lnTo>
                <a:lnTo>
                  <a:pt x="316" y="2244"/>
                </a:lnTo>
                <a:lnTo>
                  <a:pt x="370" y="2252"/>
                </a:lnTo>
                <a:lnTo>
                  <a:pt x="428" y="2254"/>
                </a:lnTo>
                <a:lnTo>
                  <a:pt x="488" y="2256"/>
                </a:lnTo>
                <a:lnTo>
                  <a:pt x="488" y="2256"/>
                </a:lnTo>
                <a:lnTo>
                  <a:pt x="504" y="2256"/>
                </a:lnTo>
                <a:lnTo>
                  <a:pt x="518" y="2256"/>
                </a:lnTo>
                <a:lnTo>
                  <a:pt x="532" y="2256"/>
                </a:lnTo>
                <a:lnTo>
                  <a:pt x="532" y="2256"/>
                </a:lnTo>
                <a:lnTo>
                  <a:pt x="552" y="2256"/>
                </a:lnTo>
                <a:lnTo>
                  <a:pt x="552" y="2256"/>
                </a:lnTo>
                <a:lnTo>
                  <a:pt x="598" y="2256"/>
                </a:lnTo>
                <a:lnTo>
                  <a:pt x="648" y="2254"/>
                </a:lnTo>
                <a:lnTo>
                  <a:pt x="698" y="2248"/>
                </a:lnTo>
                <a:lnTo>
                  <a:pt x="722" y="2244"/>
                </a:lnTo>
                <a:lnTo>
                  <a:pt x="746" y="2238"/>
                </a:lnTo>
                <a:lnTo>
                  <a:pt x="746" y="2238"/>
                </a:lnTo>
                <a:lnTo>
                  <a:pt x="772" y="2232"/>
                </a:lnTo>
                <a:lnTo>
                  <a:pt x="796" y="2224"/>
                </a:lnTo>
                <a:lnTo>
                  <a:pt x="818" y="2214"/>
                </a:lnTo>
                <a:lnTo>
                  <a:pt x="834" y="2202"/>
                </a:lnTo>
                <a:lnTo>
                  <a:pt x="848" y="2190"/>
                </a:lnTo>
                <a:lnTo>
                  <a:pt x="858" y="2176"/>
                </a:lnTo>
                <a:lnTo>
                  <a:pt x="864" y="2160"/>
                </a:lnTo>
                <a:lnTo>
                  <a:pt x="866" y="2142"/>
                </a:lnTo>
                <a:lnTo>
                  <a:pt x="866" y="2142"/>
                </a:lnTo>
                <a:lnTo>
                  <a:pt x="866" y="2142"/>
                </a:lnTo>
                <a:lnTo>
                  <a:pt x="888" y="2154"/>
                </a:lnTo>
                <a:lnTo>
                  <a:pt x="914" y="2162"/>
                </a:lnTo>
                <a:lnTo>
                  <a:pt x="944" y="2170"/>
                </a:lnTo>
                <a:lnTo>
                  <a:pt x="980" y="2176"/>
                </a:lnTo>
                <a:lnTo>
                  <a:pt x="1018" y="2180"/>
                </a:lnTo>
                <a:lnTo>
                  <a:pt x="1056" y="2182"/>
                </a:lnTo>
                <a:lnTo>
                  <a:pt x="1138" y="2184"/>
                </a:lnTo>
                <a:lnTo>
                  <a:pt x="1138" y="2184"/>
                </a:lnTo>
                <a:lnTo>
                  <a:pt x="1160" y="2184"/>
                </a:lnTo>
                <a:lnTo>
                  <a:pt x="1172" y="2184"/>
                </a:lnTo>
                <a:lnTo>
                  <a:pt x="1188" y="2184"/>
                </a:lnTo>
                <a:lnTo>
                  <a:pt x="1188" y="2184"/>
                </a:lnTo>
                <a:lnTo>
                  <a:pt x="1206" y="2184"/>
                </a:lnTo>
                <a:lnTo>
                  <a:pt x="1206" y="2184"/>
                </a:lnTo>
                <a:lnTo>
                  <a:pt x="1206" y="2184"/>
                </a:lnTo>
                <a:lnTo>
                  <a:pt x="1256" y="2184"/>
                </a:lnTo>
                <a:lnTo>
                  <a:pt x="1304" y="2182"/>
                </a:lnTo>
                <a:lnTo>
                  <a:pt x="1350" y="2178"/>
                </a:lnTo>
                <a:lnTo>
                  <a:pt x="1374" y="2176"/>
                </a:lnTo>
                <a:lnTo>
                  <a:pt x="1396" y="2170"/>
                </a:lnTo>
                <a:lnTo>
                  <a:pt x="1396" y="2170"/>
                </a:lnTo>
                <a:lnTo>
                  <a:pt x="1426" y="2164"/>
                </a:lnTo>
                <a:lnTo>
                  <a:pt x="1452" y="2156"/>
                </a:lnTo>
                <a:lnTo>
                  <a:pt x="1472" y="2148"/>
                </a:lnTo>
                <a:lnTo>
                  <a:pt x="1488" y="2136"/>
                </a:lnTo>
                <a:lnTo>
                  <a:pt x="1500" y="2124"/>
                </a:lnTo>
                <a:lnTo>
                  <a:pt x="1508" y="2110"/>
                </a:lnTo>
                <a:lnTo>
                  <a:pt x="1512" y="2096"/>
                </a:lnTo>
                <a:lnTo>
                  <a:pt x="1514" y="2080"/>
                </a:lnTo>
                <a:lnTo>
                  <a:pt x="1514" y="2080"/>
                </a:lnTo>
                <a:lnTo>
                  <a:pt x="1514" y="2080"/>
                </a:lnTo>
                <a:lnTo>
                  <a:pt x="1570" y="2082"/>
                </a:lnTo>
                <a:lnTo>
                  <a:pt x="1624" y="2082"/>
                </a:lnTo>
                <a:lnTo>
                  <a:pt x="1624" y="2082"/>
                </a:lnTo>
                <a:lnTo>
                  <a:pt x="1644" y="2082"/>
                </a:lnTo>
                <a:lnTo>
                  <a:pt x="1658" y="2082"/>
                </a:lnTo>
                <a:lnTo>
                  <a:pt x="1672" y="2082"/>
                </a:lnTo>
                <a:lnTo>
                  <a:pt x="1672" y="2082"/>
                </a:lnTo>
                <a:lnTo>
                  <a:pt x="1692" y="2082"/>
                </a:lnTo>
                <a:lnTo>
                  <a:pt x="1692" y="2082"/>
                </a:lnTo>
                <a:lnTo>
                  <a:pt x="1740" y="2082"/>
                </a:lnTo>
                <a:lnTo>
                  <a:pt x="1790" y="2080"/>
                </a:lnTo>
                <a:lnTo>
                  <a:pt x="1838" y="2076"/>
                </a:lnTo>
                <a:lnTo>
                  <a:pt x="1862" y="2072"/>
                </a:lnTo>
                <a:lnTo>
                  <a:pt x="1886" y="2068"/>
                </a:lnTo>
                <a:lnTo>
                  <a:pt x="1886" y="2068"/>
                </a:lnTo>
                <a:lnTo>
                  <a:pt x="1892" y="2064"/>
                </a:lnTo>
                <a:lnTo>
                  <a:pt x="1900" y="2062"/>
                </a:lnTo>
                <a:lnTo>
                  <a:pt x="1918" y="2056"/>
                </a:lnTo>
                <a:lnTo>
                  <a:pt x="1918" y="2056"/>
                </a:lnTo>
                <a:lnTo>
                  <a:pt x="1924" y="2068"/>
                </a:lnTo>
                <a:lnTo>
                  <a:pt x="1934" y="2080"/>
                </a:lnTo>
                <a:lnTo>
                  <a:pt x="1944" y="2090"/>
                </a:lnTo>
                <a:lnTo>
                  <a:pt x="1958" y="2100"/>
                </a:lnTo>
                <a:lnTo>
                  <a:pt x="1972" y="2108"/>
                </a:lnTo>
                <a:lnTo>
                  <a:pt x="1988" y="2114"/>
                </a:lnTo>
                <a:lnTo>
                  <a:pt x="2006" y="2118"/>
                </a:lnTo>
                <a:lnTo>
                  <a:pt x="2026" y="2124"/>
                </a:lnTo>
                <a:lnTo>
                  <a:pt x="2068" y="2128"/>
                </a:lnTo>
                <a:lnTo>
                  <a:pt x="2116" y="2132"/>
                </a:lnTo>
                <a:lnTo>
                  <a:pt x="2166" y="2134"/>
                </a:lnTo>
                <a:lnTo>
                  <a:pt x="2218" y="2134"/>
                </a:lnTo>
                <a:lnTo>
                  <a:pt x="2218" y="2134"/>
                </a:lnTo>
                <a:lnTo>
                  <a:pt x="2238" y="2134"/>
                </a:lnTo>
                <a:lnTo>
                  <a:pt x="2238" y="2206"/>
                </a:lnTo>
                <a:lnTo>
                  <a:pt x="2238" y="2206"/>
                </a:lnTo>
                <a:lnTo>
                  <a:pt x="2238" y="2224"/>
                </a:lnTo>
                <a:lnTo>
                  <a:pt x="2244" y="2238"/>
                </a:lnTo>
                <a:lnTo>
                  <a:pt x="2252" y="2250"/>
                </a:lnTo>
                <a:lnTo>
                  <a:pt x="2264" y="2262"/>
                </a:lnTo>
                <a:lnTo>
                  <a:pt x="2280" y="2272"/>
                </a:lnTo>
                <a:lnTo>
                  <a:pt x="2296" y="2280"/>
                </a:lnTo>
                <a:lnTo>
                  <a:pt x="2316" y="2286"/>
                </a:lnTo>
                <a:lnTo>
                  <a:pt x="2336" y="2292"/>
                </a:lnTo>
                <a:lnTo>
                  <a:pt x="2360" y="2296"/>
                </a:lnTo>
                <a:lnTo>
                  <a:pt x="2384" y="2300"/>
                </a:lnTo>
                <a:lnTo>
                  <a:pt x="2436" y="2304"/>
                </a:lnTo>
                <a:lnTo>
                  <a:pt x="2490" y="2306"/>
                </a:lnTo>
                <a:lnTo>
                  <a:pt x="2546" y="2306"/>
                </a:lnTo>
                <a:lnTo>
                  <a:pt x="2546" y="2306"/>
                </a:lnTo>
                <a:lnTo>
                  <a:pt x="2566" y="2306"/>
                </a:lnTo>
                <a:lnTo>
                  <a:pt x="2580" y="2306"/>
                </a:lnTo>
                <a:lnTo>
                  <a:pt x="2600" y="2306"/>
                </a:lnTo>
                <a:lnTo>
                  <a:pt x="2600" y="2306"/>
                </a:lnTo>
                <a:lnTo>
                  <a:pt x="2620" y="2306"/>
                </a:lnTo>
                <a:lnTo>
                  <a:pt x="2620" y="2306"/>
                </a:lnTo>
                <a:lnTo>
                  <a:pt x="2620" y="2306"/>
                </a:lnTo>
                <a:lnTo>
                  <a:pt x="2666" y="2306"/>
                </a:lnTo>
                <a:lnTo>
                  <a:pt x="2714" y="2306"/>
                </a:lnTo>
                <a:lnTo>
                  <a:pt x="2764" y="2302"/>
                </a:lnTo>
                <a:lnTo>
                  <a:pt x="2812" y="2296"/>
                </a:lnTo>
                <a:lnTo>
                  <a:pt x="2812" y="2296"/>
                </a:lnTo>
                <a:lnTo>
                  <a:pt x="2838" y="2290"/>
                </a:lnTo>
                <a:lnTo>
                  <a:pt x="2862" y="2282"/>
                </a:lnTo>
                <a:lnTo>
                  <a:pt x="2882" y="2272"/>
                </a:lnTo>
                <a:lnTo>
                  <a:pt x="2898" y="2262"/>
                </a:lnTo>
                <a:lnTo>
                  <a:pt x="2910" y="2252"/>
                </a:lnTo>
                <a:lnTo>
                  <a:pt x="2920" y="2238"/>
                </a:lnTo>
                <a:lnTo>
                  <a:pt x="2926" y="2224"/>
                </a:lnTo>
                <a:lnTo>
                  <a:pt x="2928" y="2206"/>
                </a:lnTo>
                <a:lnTo>
                  <a:pt x="2928" y="2132"/>
                </a:lnTo>
                <a:lnTo>
                  <a:pt x="2928" y="2132"/>
                </a:lnTo>
                <a:lnTo>
                  <a:pt x="2972" y="2130"/>
                </a:lnTo>
                <a:lnTo>
                  <a:pt x="3018" y="2126"/>
                </a:lnTo>
                <a:lnTo>
                  <a:pt x="3102" y="2118"/>
                </a:lnTo>
                <a:lnTo>
                  <a:pt x="3102" y="2118"/>
                </a:lnTo>
                <a:lnTo>
                  <a:pt x="3132" y="2110"/>
                </a:lnTo>
                <a:lnTo>
                  <a:pt x="3158" y="2100"/>
                </a:lnTo>
                <a:lnTo>
                  <a:pt x="3178" y="2090"/>
                </a:lnTo>
                <a:lnTo>
                  <a:pt x="3196" y="2080"/>
                </a:lnTo>
                <a:lnTo>
                  <a:pt x="3208" y="2068"/>
                </a:lnTo>
                <a:lnTo>
                  <a:pt x="3216" y="2054"/>
                </a:lnTo>
                <a:lnTo>
                  <a:pt x="3222" y="2038"/>
                </a:lnTo>
                <a:lnTo>
                  <a:pt x="3224" y="2022"/>
                </a:lnTo>
                <a:lnTo>
                  <a:pt x="3224" y="2022"/>
                </a:lnTo>
                <a:lnTo>
                  <a:pt x="3224" y="2022"/>
                </a:lnTo>
                <a:lnTo>
                  <a:pt x="3328" y="2022"/>
                </a:lnTo>
                <a:lnTo>
                  <a:pt x="3328" y="2022"/>
                </a:lnTo>
                <a:lnTo>
                  <a:pt x="3352" y="2022"/>
                </a:lnTo>
                <a:lnTo>
                  <a:pt x="3362" y="2022"/>
                </a:lnTo>
                <a:lnTo>
                  <a:pt x="3384" y="2022"/>
                </a:lnTo>
                <a:lnTo>
                  <a:pt x="3384" y="2022"/>
                </a:lnTo>
                <a:lnTo>
                  <a:pt x="3404" y="2022"/>
                </a:lnTo>
                <a:lnTo>
                  <a:pt x="3404" y="2022"/>
                </a:lnTo>
                <a:lnTo>
                  <a:pt x="3404" y="2022"/>
                </a:lnTo>
                <a:lnTo>
                  <a:pt x="3452" y="2022"/>
                </a:lnTo>
                <a:lnTo>
                  <a:pt x="3500" y="2020"/>
                </a:lnTo>
                <a:lnTo>
                  <a:pt x="3544" y="2016"/>
                </a:lnTo>
                <a:lnTo>
                  <a:pt x="3566" y="2014"/>
                </a:lnTo>
                <a:lnTo>
                  <a:pt x="3586" y="2010"/>
                </a:lnTo>
                <a:lnTo>
                  <a:pt x="3586" y="2010"/>
                </a:lnTo>
                <a:lnTo>
                  <a:pt x="3598" y="2008"/>
                </a:lnTo>
                <a:lnTo>
                  <a:pt x="3608" y="2004"/>
                </a:lnTo>
                <a:lnTo>
                  <a:pt x="3616" y="2000"/>
                </a:lnTo>
                <a:lnTo>
                  <a:pt x="3622" y="1998"/>
                </a:lnTo>
                <a:lnTo>
                  <a:pt x="3622" y="1998"/>
                </a:lnTo>
                <a:lnTo>
                  <a:pt x="3628" y="2010"/>
                </a:lnTo>
                <a:lnTo>
                  <a:pt x="3638" y="2022"/>
                </a:lnTo>
                <a:lnTo>
                  <a:pt x="3648" y="2032"/>
                </a:lnTo>
                <a:lnTo>
                  <a:pt x="3662" y="2040"/>
                </a:lnTo>
                <a:lnTo>
                  <a:pt x="3678" y="2048"/>
                </a:lnTo>
                <a:lnTo>
                  <a:pt x="3694" y="2056"/>
                </a:lnTo>
                <a:lnTo>
                  <a:pt x="3714" y="2062"/>
                </a:lnTo>
                <a:lnTo>
                  <a:pt x="3734" y="2066"/>
                </a:lnTo>
                <a:lnTo>
                  <a:pt x="3778" y="2074"/>
                </a:lnTo>
                <a:lnTo>
                  <a:pt x="3824" y="2078"/>
                </a:lnTo>
                <a:lnTo>
                  <a:pt x="3872" y="2082"/>
                </a:lnTo>
                <a:lnTo>
                  <a:pt x="3920" y="2082"/>
                </a:lnTo>
                <a:lnTo>
                  <a:pt x="3920" y="2082"/>
                </a:lnTo>
                <a:lnTo>
                  <a:pt x="3950" y="2082"/>
                </a:lnTo>
                <a:lnTo>
                  <a:pt x="3960" y="2082"/>
                </a:lnTo>
                <a:lnTo>
                  <a:pt x="3976" y="2082"/>
                </a:lnTo>
                <a:lnTo>
                  <a:pt x="3976" y="2082"/>
                </a:lnTo>
                <a:lnTo>
                  <a:pt x="3994" y="2082"/>
                </a:lnTo>
                <a:lnTo>
                  <a:pt x="3994" y="2082"/>
                </a:lnTo>
                <a:lnTo>
                  <a:pt x="3994" y="2082"/>
                </a:lnTo>
                <a:lnTo>
                  <a:pt x="4042" y="2082"/>
                </a:lnTo>
                <a:lnTo>
                  <a:pt x="4092" y="2080"/>
                </a:lnTo>
                <a:lnTo>
                  <a:pt x="4142" y="2076"/>
                </a:lnTo>
                <a:lnTo>
                  <a:pt x="4188" y="2068"/>
                </a:lnTo>
                <a:lnTo>
                  <a:pt x="4188" y="2068"/>
                </a:lnTo>
                <a:lnTo>
                  <a:pt x="4216" y="2060"/>
                </a:lnTo>
                <a:lnTo>
                  <a:pt x="4238" y="2050"/>
                </a:lnTo>
                <a:lnTo>
                  <a:pt x="4258" y="2042"/>
                </a:lnTo>
                <a:lnTo>
                  <a:pt x="4274" y="2030"/>
                </a:lnTo>
                <a:lnTo>
                  <a:pt x="4286" y="2018"/>
                </a:lnTo>
                <a:lnTo>
                  <a:pt x="4296" y="2006"/>
                </a:lnTo>
                <a:lnTo>
                  <a:pt x="4300" y="1990"/>
                </a:lnTo>
                <a:lnTo>
                  <a:pt x="4302" y="1974"/>
                </a:lnTo>
                <a:lnTo>
                  <a:pt x="4302" y="1854"/>
                </a:lnTo>
                <a:lnTo>
                  <a:pt x="4302" y="1854"/>
                </a:lnTo>
                <a:lnTo>
                  <a:pt x="4302" y="1834"/>
                </a:lnTo>
                <a:lnTo>
                  <a:pt x="4300" y="1816"/>
                </a:lnTo>
                <a:lnTo>
                  <a:pt x="4296" y="1798"/>
                </a:lnTo>
                <a:lnTo>
                  <a:pt x="4292" y="1780"/>
                </a:lnTo>
                <a:lnTo>
                  <a:pt x="4288" y="1762"/>
                </a:lnTo>
                <a:lnTo>
                  <a:pt x="4280" y="1748"/>
                </a:lnTo>
                <a:lnTo>
                  <a:pt x="4274" y="1732"/>
                </a:lnTo>
                <a:lnTo>
                  <a:pt x="4266" y="1718"/>
                </a:lnTo>
                <a:lnTo>
                  <a:pt x="4256" y="1706"/>
                </a:lnTo>
                <a:lnTo>
                  <a:pt x="4246" y="1696"/>
                </a:lnTo>
                <a:lnTo>
                  <a:pt x="4236" y="1686"/>
                </a:lnTo>
                <a:lnTo>
                  <a:pt x="4224" y="1678"/>
                </a:lnTo>
                <a:lnTo>
                  <a:pt x="4212" y="1672"/>
                </a:lnTo>
                <a:lnTo>
                  <a:pt x="4200" y="1666"/>
                </a:lnTo>
                <a:lnTo>
                  <a:pt x="4186" y="1664"/>
                </a:lnTo>
                <a:lnTo>
                  <a:pt x="4172" y="1664"/>
                </a:lnTo>
                <a:lnTo>
                  <a:pt x="4172" y="166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云形标注 6"/>
          <p:cNvSpPr/>
          <p:nvPr/>
        </p:nvSpPr>
        <p:spPr>
          <a:xfrm>
            <a:off x="354843" y="3729133"/>
            <a:ext cx="2060811" cy="1298479"/>
          </a:xfrm>
          <a:prstGeom prst="cloudCallout">
            <a:avLst>
              <a:gd name="adj1" fmla="val 65289"/>
              <a:gd name="adj2" fmla="val 43757"/>
            </a:avLst>
          </a:prstGeom>
          <a:solidFill>
            <a:srgbClr val="EE9065"/>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云形标注 7"/>
          <p:cNvSpPr/>
          <p:nvPr/>
        </p:nvSpPr>
        <p:spPr>
          <a:xfrm>
            <a:off x="2169996" y="1814300"/>
            <a:ext cx="2060811" cy="1298479"/>
          </a:xfrm>
          <a:prstGeom prst="cloudCallout">
            <a:avLst>
              <a:gd name="adj1" fmla="val 27541"/>
              <a:gd name="adj2" fmla="val 83697"/>
            </a:avLst>
          </a:prstGeom>
          <a:solidFill>
            <a:srgbClr val="4BB0D0"/>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云形标注 8"/>
          <p:cNvSpPr/>
          <p:nvPr/>
        </p:nvSpPr>
        <p:spPr>
          <a:xfrm>
            <a:off x="4804013" y="760769"/>
            <a:ext cx="2561480" cy="1613941"/>
          </a:xfrm>
          <a:prstGeom prst="cloudCallout">
            <a:avLst>
              <a:gd name="adj1" fmla="val -9223"/>
              <a:gd name="adj2" fmla="val 89616"/>
            </a:avLst>
          </a:prstGeom>
          <a:solidFill>
            <a:srgbClr val="A6BABA"/>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云形标注 9"/>
          <p:cNvSpPr/>
          <p:nvPr/>
        </p:nvSpPr>
        <p:spPr>
          <a:xfrm>
            <a:off x="7938699" y="1814299"/>
            <a:ext cx="2060811" cy="1298479"/>
          </a:xfrm>
          <a:prstGeom prst="cloudCallout">
            <a:avLst>
              <a:gd name="adj1" fmla="val -41333"/>
              <a:gd name="adj2" fmla="val 82646"/>
            </a:avLst>
          </a:prstGeom>
          <a:solidFill>
            <a:srgbClr val="4BB0D0"/>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云形标注 10"/>
          <p:cNvSpPr/>
          <p:nvPr/>
        </p:nvSpPr>
        <p:spPr>
          <a:xfrm>
            <a:off x="9701094" y="3729132"/>
            <a:ext cx="2060811" cy="1298479"/>
          </a:xfrm>
          <a:prstGeom prst="cloudCallout">
            <a:avLst>
              <a:gd name="adj1" fmla="val -74446"/>
              <a:gd name="adj2" fmla="val -15102"/>
            </a:avLst>
          </a:prstGeom>
          <a:solidFill>
            <a:srgbClr val="EE9065"/>
          </a:solidFill>
          <a:ln>
            <a:solidFill>
              <a:schemeClr val="tx1">
                <a:lumMod val="50000"/>
                <a:lumOff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p:cNvSpPr txBox="1"/>
          <p:nvPr/>
        </p:nvSpPr>
        <p:spPr>
          <a:xfrm>
            <a:off x="471339" y="399365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13" name="矩形 12"/>
          <p:cNvSpPr/>
          <p:nvPr/>
        </p:nvSpPr>
        <p:spPr>
          <a:xfrm>
            <a:off x="1228640" y="4085982"/>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4" name="文本框 13"/>
          <p:cNvSpPr txBox="1"/>
          <p:nvPr/>
        </p:nvSpPr>
        <p:spPr>
          <a:xfrm>
            <a:off x="2274987" y="2074864"/>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15" name="矩形 14"/>
          <p:cNvSpPr/>
          <p:nvPr/>
        </p:nvSpPr>
        <p:spPr>
          <a:xfrm>
            <a:off x="3032288" y="2167196"/>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6" name="文本框 15"/>
          <p:cNvSpPr txBox="1"/>
          <p:nvPr/>
        </p:nvSpPr>
        <p:spPr>
          <a:xfrm>
            <a:off x="5247385" y="114419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7" name="矩形 16"/>
          <p:cNvSpPr/>
          <p:nvPr/>
        </p:nvSpPr>
        <p:spPr>
          <a:xfrm>
            <a:off x="6004686" y="1236527"/>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18" name="文本框 17"/>
          <p:cNvSpPr txBox="1"/>
          <p:nvPr/>
        </p:nvSpPr>
        <p:spPr>
          <a:xfrm>
            <a:off x="8088915" y="203858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19" name="矩形 18"/>
          <p:cNvSpPr/>
          <p:nvPr/>
        </p:nvSpPr>
        <p:spPr>
          <a:xfrm>
            <a:off x="8846216" y="2130914"/>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
        <p:nvSpPr>
          <p:cNvPr id="20" name="文本框 19"/>
          <p:cNvSpPr txBox="1"/>
          <p:nvPr/>
        </p:nvSpPr>
        <p:spPr>
          <a:xfrm>
            <a:off x="9876450" y="399316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sp>
        <p:nvSpPr>
          <p:cNvPr id="21" name="矩形 20"/>
          <p:cNvSpPr/>
          <p:nvPr/>
        </p:nvSpPr>
        <p:spPr>
          <a:xfrm>
            <a:off x="10633751" y="4085498"/>
            <a:ext cx="1005403" cy="584775"/>
          </a:xfrm>
          <a:prstGeom prst="rect">
            <a:avLst/>
          </a:prstGeom>
        </p:spPr>
        <p:txBody>
          <a:bodyPr wrap="none">
            <a:spAutoFit/>
          </a:bodyPr>
          <a:lstStyle/>
          <a:p>
            <a:r>
              <a:rPr lang="zh-CN" altLang="en-US" sz="3200" b="1" dirty="0">
                <a:solidFill>
                  <a:schemeClr val="bg1"/>
                </a:solidFill>
              </a:rPr>
              <a:t>内容</a:t>
            </a:r>
            <a:endParaRPr lang="zh-CN" altLang="en-US" sz="3200" b="1" dirty="0"/>
          </a:p>
        </p:txBody>
      </p:sp>
    </p:spTree>
    <p:extLst>
      <p:ext uri="{BB962C8B-B14F-4D97-AF65-F5344CB8AC3E}">
        <p14:creationId xmlns:p14="http://schemas.microsoft.com/office/powerpoint/2010/main" xmlns="" val="264618869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4BB0D0"/>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a:solidFill>
            <a:schemeClr val="bg1"/>
          </a:solidFill>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0" name="组合 209"/>
          <p:cNvGrpSpPr/>
          <p:nvPr/>
        </p:nvGrpSpPr>
        <p:grpSpPr>
          <a:xfrm>
            <a:off x="3650584" y="4211435"/>
            <a:ext cx="203200" cy="601663"/>
            <a:chOff x="2555876" y="4340225"/>
            <a:chExt cx="203200" cy="601663"/>
          </a:xfrm>
          <a:solidFill>
            <a:schemeClr val="bg1"/>
          </a:solidFill>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8" name="组合 207"/>
          <p:cNvGrpSpPr/>
          <p:nvPr/>
        </p:nvGrpSpPr>
        <p:grpSpPr>
          <a:xfrm>
            <a:off x="4114134" y="4217785"/>
            <a:ext cx="796925" cy="612776"/>
            <a:chOff x="3019426" y="4346575"/>
            <a:chExt cx="796925" cy="612776"/>
          </a:xfrm>
          <a:solidFill>
            <a:schemeClr val="bg1"/>
          </a:solidFill>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1"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5" name="组合 204"/>
          <p:cNvGrpSpPr/>
          <p:nvPr/>
        </p:nvGrpSpPr>
        <p:grpSpPr>
          <a:xfrm>
            <a:off x="2296446" y="1923848"/>
            <a:ext cx="404813" cy="611188"/>
            <a:chOff x="1201738" y="2052638"/>
            <a:chExt cx="404813" cy="611188"/>
          </a:xfrm>
          <a:solidFill>
            <a:schemeClr val="bg1"/>
          </a:solidFill>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2" name="组合 201"/>
          <p:cNvGrpSpPr/>
          <p:nvPr/>
        </p:nvGrpSpPr>
        <p:grpSpPr>
          <a:xfrm>
            <a:off x="3206084" y="1584123"/>
            <a:ext cx="601663" cy="601663"/>
            <a:chOff x="2111376" y="1712913"/>
            <a:chExt cx="601663" cy="601663"/>
          </a:xfrm>
          <a:solidFill>
            <a:schemeClr val="bg1"/>
          </a:solidFill>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4" name="组合 203"/>
          <p:cNvGrpSpPr/>
          <p:nvPr/>
        </p:nvGrpSpPr>
        <p:grpSpPr>
          <a:xfrm>
            <a:off x="2588546" y="1412673"/>
            <a:ext cx="381000" cy="484187"/>
            <a:chOff x="1493838" y="1541463"/>
            <a:chExt cx="381000" cy="484187"/>
          </a:xfrm>
          <a:solidFill>
            <a:schemeClr val="bg1"/>
          </a:solidFill>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27"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7" name="组合 206"/>
          <p:cNvGrpSpPr/>
          <p:nvPr/>
        </p:nvGrpSpPr>
        <p:grpSpPr>
          <a:xfrm>
            <a:off x="2988596" y="4176510"/>
            <a:ext cx="495300" cy="644526"/>
            <a:chOff x="1893888" y="4305300"/>
            <a:chExt cx="495300" cy="644526"/>
          </a:xfrm>
          <a:solidFill>
            <a:schemeClr val="bg1"/>
          </a:solidFill>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199" name="组合 198"/>
          <p:cNvGrpSpPr/>
          <p:nvPr/>
        </p:nvGrpSpPr>
        <p:grpSpPr>
          <a:xfrm>
            <a:off x="4941221" y="1685723"/>
            <a:ext cx="323850" cy="576262"/>
            <a:chOff x="3846513" y="1814513"/>
            <a:chExt cx="323850" cy="576262"/>
          </a:xfrm>
          <a:solidFill>
            <a:schemeClr val="bg1"/>
          </a:solidFill>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4" name="组合 213"/>
          <p:cNvGrpSpPr/>
          <p:nvPr/>
        </p:nvGrpSpPr>
        <p:grpSpPr>
          <a:xfrm>
            <a:off x="3252121" y="2925560"/>
            <a:ext cx="571500" cy="574675"/>
            <a:chOff x="2157413" y="3054350"/>
            <a:chExt cx="571500" cy="574675"/>
          </a:xfrm>
          <a:solidFill>
            <a:schemeClr val="bg1"/>
          </a:solidFill>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12" name="组合 211"/>
          <p:cNvGrpSpPr/>
          <p:nvPr/>
        </p:nvGrpSpPr>
        <p:grpSpPr>
          <a:xfrm>
            <a:off x="3145759" y="3663748"/>
            <a:ext cx="447675" cy="422275"/>
            <a:chOff x="2051051" y="3792538"/>
            <a:chExt cx="447675" cy="422275"/>
          </a:xfrm>
          <a:solidFill>
            <a:schemeClr val="bg1"/>
          </a:solidFill>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grpSp>
        <p:nvGrpSpPr>
          <p:cNvPr id="201" name="组合 200"/>
          <p:cNvGrpSpPr/>
          <p:nvPr/>
        </p:nvGrpSpPr>
        <p:grpSpPr>
          <a:xfrm>
            <a:off x="4285584" y="1101523"/>
            <a:ext cx="676275" cy="555625"/>
            <a:chOff x="3190876" y="1230313"/>
            <a:chExt cx="676275" cy="555625"/>
          </a:xfrm>
          <a:solidFill>
            <a:schemeClr val="bg1"/>
          </a:solidFill>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3" name="组合 212"/>
          <p:cNvGrpSpPr/>
          <p:nvPr/>
        </p:nvGrpSpPr>
        <p:grpSpPr>
          <a:xfrm>
            <a:off x="2799684" y="2127048"/>
            <a:ext cx="619125" cy="650875"/>
            <a:chOff x="1704976" y="2255838"/>
            <a:chExt cx="619125" cy="650875"/>
          </a:xfrm>
          <a:solidFill>
            <a:schemeClr val="bg1"/>
          </a:solidFill>
        </p:grpSpPr>
        <p:sp>
          <p:nvSpPr>
            <p:cNvPr id="155"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6"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7"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8"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59"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0"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1"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2"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3"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4"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5"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6"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1" name="组合 210"/>
          <p:cNvGrpSpPr/>
          <p:nvPr/>
        </p:nvGrpSpPr>
        <p:grpSpPr>
          <a:xfrm>
            <a:off x="4187159" y="2208010"/>
            <a:ext cx="209550" cy="200025"/>
            <a:chOff x="3092451" y="2336800"/>
            <a:chExt cx="209550" cy="200025"/>
          </a:xfrm>
          <a:solidFill>
            <a:schemeClr val="bg1"/>
          </a:solidFill>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198" name="组合 197"/>
          <p:cNvGrpSpPr/>
          <p:nvPr/>
        </p:nvGrpSpPr>
        <p:grpSpPr>
          <a:xfrm>
            <a:off x="4237959" y="1449185"/>
            <a:ext cx="363538" cy="220663"/>
            <a:chOff x="3143251" y="1577975"/>
            <a:chExt cx="363538" cy="220663"/>
          </a:xfrm>
          <a:solidFill>
            <a:schemeClr val="bg1"/>
          </a:solidFill>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6" name="组合 205"/>
          <p:cNvGrpSpPr/>
          <p:nvPr/>
        </p:nvGrpSpPr>
        <p:grpSpPr>
          <a:xfrm>
            <a:off x="2610771" y="3123998"/>
            <a:ext cx="247651" cy="312737"/>
            <a:chOff x="1516063" y="3252788"/>
            <a:chExt cx="247651" cy="312737"/>
          </a:xfrm>
          <a:solidFill>
            <a:schemeClr val="bg1"/>
          </a:solidFill>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00" name="组合 199"/>
          <p:cNvGrpSpPr/>
          <p:nvPr/>
        </p:nvGrpSpPr>
        <p:grpSpPr>
          <a:xfrm>
            <a:off x="4760246" y="2971598"/>
            <a:ext cx="265113" cy="334963"/>
            <a:chOff x="3665538" y="3100388"/>
            <a:chExt cx="265113" cy="334963"/>
          </a:xfrm>
          <a:solidFill>
            <a:schemeClr val="bg1"/>
          </a:solidFill>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nvGrpSpPr>
          <p:cNvPr id="215" name="组合 214"/>
          <p:cNvGrpSpPr/>
          <p:nvPr/>
        </p:nvGrpSpPr>
        <p:grpSpPr>
          <a:xfrm>
            <a:off x="3774409" y="2795385"/>
            <a:ext cx="160337" cy="255588"/>
            <a:chOff x="2679701" y="2924175"/>
            <a:chExt cx="160337" cy="255588"/>
          </a:xfrm>
          <a:solidFill>
            <a:schemeClr val="bg1"/>
          </a:solidFill>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solidFill>
                <a:schemeClr val="bg1"/>
              </a:solidFill>
            </a:endParaRPr>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a:solidFill>
                  <a:prstClr val="white"/>
                </a:solidFill>
                <a:effectLst>
                  <a:glow rad="228600">
                    <a:srgbClr val="434154">
                      <a:alpha val="40000"/>
                    </a:srgbClr>
                  </a:glow>
                </a:effectLst>
              </a:rPr>
              <a:t>图示</a:t>
            </a:r>
            <a:r>
              <a:rPr lang="zh-CN" altLang="en-US" sz="9600" b="1" dirty="0" smtClean="0">
                <a:solidFill>
                  <a:prstClr val="white"/>
                </a:solidFill>
                <a:effectLst>
                  <a:glow rad="228600">
                    <a:srgbClr val="434154">
                      <a:alpha val="40000"/>
                    </a:srgbClr>
                  </a:glow>
                </a:effectLst>
              </a:rPr>
              <a:t>集</a:t>
            </a:r>
            <a:endParaRPr lang="zh-CN" altLang="en-US" sz="9600" b="1" dirty="0">
              <a:solidFill>
                <a:prstClr val="white"/>
              </a:solidFill>
              <a:effectLst>
                <a:glow rad="228600">
                  <a:srgbClr val="434154">
                    <a:alpha val="40000"/>
                  </a:srgb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prstClr val="white">
                    <a:lumMod val="95000"/>
                  </a:prstClr>
                </a:solidFill>
              </a:rPr>
              <a:t>三色扁平模板之</a:t>
            </a:r>
            <a:r>
              <a:rPr lang="zh-CN" altLang="en-US" sz="2400" dirty="0">
                <a:solidFill>
                  <a:prstClr val="white">
                    <a:lumMod val="95000"/>
                  </a:prstClr>
                </a:solidFill>
              </a:rPr>
              <a:t>②</a:t>
            </a:r>
          </a:p>
        </p:txBody>
      </p:sp>
    </p:spTree>
    <p:extLst>
      <p:ext uri="{BB962C8B-B14F-4D97-AF65-F5344CB8AC3E}">
        <p14:creationId xmlns:p14="http://schemas.microsoft.com/office/powerpoint/2010/main" xmlns="" val="7376324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351130" y="4490114"/>
            <a:ext cx="3575714" cy="2696915"/>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5251032" y="3571383"/>
            <a:ext cx="2214292" cy="2525456"/>
          </a:xfrm>
          <a:prstGeom prst="rect">
            <a:avLst/>
          </a:prstGeom>
        </p:spPr>
      </p:pic>
      <p:pic>
        <p:nvPicPr>
          <p:cNvPr id="5" name="图片 4"/>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7765578" y="4490114"/>
            <a:ext cx="3575714" cy="2696915"/>
          </a:xfrm>
          <a:prstGeom prst="rect">
            <a:avLst/>
          </a:prstGeom>
        </p:spPr>
      </p:pic>
      <p:pic>
        <p:nvPicPr>
          <p:cNvPr id="6" name="图片 5"/>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4558354" y="1171973"/>
            <a:ext cx="3575714" cy="2696915"/>
          </a:xfrm>
          <a:prstGeom prst="rect">
            <a:avLst/>
          </a:prstGeom>
        </p:spPr>
      </p:pic>
      <p:grpSp>
        <p:nvGrpSpPr>
          <p:cNvPr id="15" name="组合 14"/>
          <p:cNvGrpSpPr/>
          <p:nvPr/>
        </p:nvGrpSpPr>
        <p:grpSpPr>
          <a:xfrm>
            <a:off x="3048987" y="2430430"/>
            <a:ext cx="1877857" cy="2323966"/>
            <a:chOff x="3048987" y="2430430"/>
            <a:chExt cx="1877857" cy="2323966"/>
          </a:xfrm>
        </p:grpSpPr>
        <p:sp>
          <p:nvSpPr>
            <p:cNvPr id="7" name="椭圆 6"/>
            <p:cNvSpPr/>
            <p:nvPr/>
          </p:nvSpPr>
          <p:spPr>
            <a:xfrm>
              <a:off x="3048987" y="4574396"/>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p:cNvSpPr/>
            <p:nvPr/>
          </p:nvSpPr>
          <p:spPr>
            <a:xfrm>
              <a:off x="3048987" y="4038403"/>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p:cNvSpPr/>
            <p:nvPr/>
          </p:nvSpPr>
          <p:spPr>
            <a:xfrm>
              <a:off x="3048987" y="3502412"/>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p:cNvSpPr/>
            <p:nvPr/>
          </p:nvSpPr>
          <p:spPr>
            <a:xfrm>
              <a:off x="3048987" y="2966421"/>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3048987"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p:cNvSpPr/>
            <p:nvPr/>
          </p:nvSpPr>
          <p:spPr>
            <a:xfrm>
              <a:off x="3582729"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4153361"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p:cNvSpPr/>
            <p:nvPr/>
          </p:nvSpPr>
          <p:spPr>
            <a:xfrm>
              <a:off x="4746844" y="2430430"/>
              <a:ext cx="180000" cy="180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椭圆 16"/>
          <p:cNvSpPr/>
          <p:nvPr/>
        </p:nvSpPr>
        <p:spPr>
          <a:xfrm flipH="1">
            <a:off x="9498549" y="4576668"/>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p:cNvSpPr/>
          <p:nvPr/>
        </p:nvSpPr>
        <p:spPr>
          <a:xfrm flipH="1">
            <a:off x="9498549" y="4040675"/>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p:cNvSpPr/>
          <p:nvPr/>
        </p:nvSpPr>
        <p:spPr>
          <a:xfrm flipH="1">
            <a:off x="9498549" y="3504684"/>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椭圆 19"/>
          <p:cNvSpPr/>
          <p:nvPr/>
        </p:nvSpPr>
        <p:spPr>
          <a:xfrm flipH="1">
            <a:off x="9498549" y="2968693"/>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椭圆 20"/>
          <p:cNvSpPr/>
          <p:nvPr/>
        </p:nvSpPr>
        <p:spPr>
          <a:xfrm flipH="1">
            <a:off x="9498549"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椭圆 21"/>
          <p:cNvSpPr/>
          <p:nvPr/>
        </p:nvSpPr>
        <p:spPr>
          <a:xfrm flipH="1">
            <a:off x="8964807"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p:cNvSpPr/>
          <p:nvPr/>
        </p:nvSpPr>
        <p:spPr>
          <a:xfrm flipH="1">
            <a:off x="8394175"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flipH="1">
            <a:off x="7800692" y="2432702"/>
            <a:ext cx="180000" cy="180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文本框 24"/>
          <p:cNvSpPr txBox="1"/>
          <p:nvPr/>
        </p:nvSpPr>
        <p:spPr>
          <a:xfrm>
            <a:off x="2220970" y="4838678"/>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02</a:t>
            </a:r>
            <a:endParaRPr lang="zh-CN" altLang="en-US" sz="4400" dirty="0">
              <a:solidFill>
                <a:srgbClr val="EE9065"/>
              </a:solidFill>
              <a:ea typeface="MS Gothic" panose="020B0609070205080204" pitchFamily="49" charset="-128"/>
            </a:endParaRPr>
          </a:p>
        </p:txBody>
      </p:sp>
      <p:sp>
        <p:nvSpPr>
          <p:cNvPr id="26" name="矩形 25"/>
          <p:cNvSpPr/>
          <p:nvPr/>
        </p:nvSpPr>
        <p:spPr>
          <a:xfrm>
            <a:off x="2211924" y="5541609"/>
            <a:ext cx="2031325" cy="923330"/>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a:t>
            </a:r>
            <a:endParaRPr lang="en-US" altLang="zh-CN" dirty="0" smtClean="0">
              <a:solidFill>
                <a:srgbClr val="EE9065"/>
              </a:solidFill>
            </a:endParaRPr>
          </a:p>
          <a:p>
            <a:pPr>
              <a:lnSpc>
                <a:spcPct val="150000"/>
              </a:lnSpc>
            </a:pPr>
            <a:r>
              <a:rPr lang="zh-CN" altLang="en-US" dirty="0">
                <a:solidFill>
                  <a:srgbClr val="EE9065"/>
                </a:solidFill>
              </a:rPr>
              <a:t>内容说明内容</a:t>
            </a:r>
            <a:r>
              <a:rPr lang="zh-CN" altLang="en-US" dirty="0" smtClean="0">
                <a:solidFill>
                  <a:srgbClr val="EE9065"/>
                </a:solidFill>
              </a:rPr>
              <a:t>说明</a:t>
            </a:r>
            <a:endParaRPr lang="en-US" altLang="zh-CN" dirty="0">
              <a:solidFill>
                <a:srgbClr val="EE9065"/>
              </a:solidFill>
            </a:endParaRPr>
          </a:p>
        </p:txBody>
      </p:sp>
      <p:pic>
        <p:nvPicPr>
          <p:cNvPr id="27" name="图片 26"/>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3194863" y="5012371"/>
            <a:ext cx="644914" cy="422055"/>
          </a:xfrm>
          <a:prstGeom prst="rect">
            <a:avLst/>
          </a:prstGeom>
        </p:spPr>
      </p:pic>
      <p:sp>
        <p:nvSpPr>
          <p:cNvPr id="29" name="文本框 28"/>
          <p:cNvSpPr txBox="1"/>
          <p:nvPr/>
        </p:nvSpPr>
        <p:spPr>
          <a:xfrm>
            <a:off x="8647185" y="4838678"/>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03</a:t>
            </a:r>
            <a:endParaRPr lang="zh-CN" altLang="en-US" sz="4400" dirty="0">
              <a:solidFill>
                <a:srgbClr val="4BB0D0"/>
              </a:solidFill>
              <a:ea typeface="MS Gothic" panose="020B0609070205080204" pitchFamily="49" charset="-128"/>
            </a:endParaRPr>
          </a:p>
        </p:txBody>
      </p:sp>
      <p:sp>
        <p:nvSpPr>
          <p:cNvPr id="30" name="矩形 29"/>
          <p:cNvSpPr/>
          <p:nvPr/>
        </p:nvSpPr>
        <p:spPr>
          <a:xfrm>
            <a:off x="8638139" y="5541609"/>
            <a:ext cx="2031325" cy="873060"/>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a:t>
            </a:r>
            <a:endParaRPr lang="en-US" altLang="zh-CN" dirty="0" smtClean="0">
              <a:solidFill>
                <a:srgbClr val="4BB0D0"/>
              </a:solidFill>
            </a:endParaRPr>
          </a:p>
          <a:p>
            <a:pPr>
              <a:lnSpc>
                <a:spcPct val="150000"/>
              </a:lnSpc>
            </a:pPr>
            <a:r>
              <a:rPr lang="zh-CN" altLang="en-US" dirty="0">
                <a:solidFill>
                  <a:srgbClr val="4BB0D0"/>
                </a:solidFill>
              </a:rPr>
              <a:t>内容说明内容</a:t>
            </a:r>
            <a:r>
              <a:rPr lang="zh-CN" altLang="en-US" dirty="0" smtClean="0">
                <a:solidFill>
                  <a:srgbClr val="4BB0D0"/>
                </a:solidFill>
              </a:rPr>
              <a:t>说明</a:t>
            </a:r>
            <a:endParaRPr lang="en-US" altLang="zh-CN" dirty="0">
              <a:solidFill>
                <a:srgbClr val="4BB0D0"/>
              </a:solidFill>
            </a:endParaRPr>
          </a:p>
        </p:txBody>
      </p:sp>
      <p:pic>
        <p:nvPicPr>
          <p:cNvPr id="31" name="图片 30"/>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9621078" y="4957055"/>
            <a:ext cx="644914" cy="532687"/>
          </a:xfrm>
          <a:prstGeom prst="rect">
            <a:avLst/>
          </a:prstGeom>
        </p:spPr>
      </p:pic>
      <p:sp>
        <p:nvSpPr>
          <p:cNvPr id="32" name="文本框 31"/>
          <p:cNvSpPr txBox="1"/>
          <p:nvPr/>
        </p:nvSpPr>
        <p:spPr>
          <a:xfrm>
            <a:off x="5424669" y="142450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02</a:t>
            </a:r>
            <a:endParaRPr lang="zh-CN" altLang="en-US" sz="4400" dirty="0">
              <a:solidFill>
                <a:schemeClr val="tx1">
                  <a:lumMod val="65000"/>
                  <a:lumOff val="35000"/>
                </a:schemeClr>
              </a:solidFill>
              <a:ea typeface="MS Gothic" panose="020B0609070205080204" pitchFamily="49" charset="-128"/>
            </a:endParaRPr>
          </a:p>
        </p:txBody>
      </p:sp>
      <p:sp>
        <p:nvSpPr>
          <p:cNvPr id="33" name="矩形 32"/>
          <p:cNvSpPr/>
          <p:nvPr/>
        </p:nvSpPr>
        <p:spPr>
          <a:xfrm>
            <a:off x="5415623" y="2127440"/>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34" name="图片 33"/>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6398562" y="1567387"/>
            <a:ext cx="644914" cy="483685"/>
          </a:xfrm>
          <a:prstGeom prst="rect">
            <a:avLst/>
          </a:prstGeom>
        </p:spPr>
      </p:pic>
    </p:spTree>
    <p:extLst>
      <p:ext uri="{BB962C8B-B14F-4D97-AF65-F5344CB8AC3E}">
        <p14:creationId xmlns:p14="http://schemas.microsoft.com/office/powerpoint/2010/main" xmlns="" val="409207213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组合 33"/>
          <p:cNvGrpSpPr/>
          <p:nvPr/>
        </p:nvGrpSpPr>
        <p:grpSpPr>
          <a:xfrm>
            <a:off x="-1383423" y="911476"/>
            <a:ext cx="6092838" cy="6092838"/>
            <a:chOff x="-1987625" y="1930350"/>
            <a:chExt cx="4680000" cy="4680000"/>
          </a:xfrm>
        </p:grpSpPr>
        <p:sp>
          <p:nvSpPr>
            <p:cNvPr id="36" name="椭圆 35"/>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4"/>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椭圆 36"/>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15" name="图片 14"/>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3465016" y="2340020"/>
            <a:ext cx="10240510" cy="2995812"/>
          </a:xfrm>
          <a:prstGeom prst="rect">
            <a:avLst/>
          </a:prstGeom>
        </p:spPr>
      </p:pic>
      <p:sp>
        <p:nvSpPr>
          <p:cNvPr id="5" name="AutoShape 3"/>
          <p:cNvSpPr>
            <a:spLocks noChangeAspect="1" noChangeArrowheads="1" noTextEdit="1"/>
          </p:cNvSpPr>
          <p:nvPr/>
        </p:nvSpPr>
        <p:spPr bwMode="auto">
          <a:xfrm>
            <a:off x="1937981" y="2701289"/>
            <a:ext cx="10240510" cy="26377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1937981" y="3179697"/>
            <a:ext cx="10240510" cy="1693821"/>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BD2E3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4" name="组合 13"/>
          <p:cNvGrpSpPr/>
          <p:nvPr/>
        </p:nvGrpSpPr>
        <p:grpSpPr>
          <a:xfrm>
            <a:off x="8419112" y="2701289"/>
            <a:ext cx="3494316" cy="2634475"/>
            <a:chOff x="8499475" y="2711450"/>
            <a:chExt cx="3432175" cy="2587625"/>
          </a:xfrm>
        </p:grpSpPr>
        <p:pic>
          <p:nvPicPr>
            <p:cNvPr id="20490" name="Picture 10"/>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8499475" y="4575175"/>
              <a:ext cx="381000" cy="22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91" name="Picture 11"/>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11550650" y="3213100"/>
              <a:ext cx="381000" cy="22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Freeform 12"/>
            <p:cNvSpPr>
              <a:spLocks/>
            </p:cNvSpPr>
            <p:nvPr/>
          </p:nvSpPr>
          <p:spPr bwMode="auto">
            <a:xfrm>
              <a:off x="8577263" y="2711450"/>
              <a:ext cx="3257550" cy="2587625"/>
            </a:xfrm>
            <a:custGeom>
              <a:avLst/>
              <a:gdLst>
                <a:gd name="T0" fmla="*/ 1999 w 2052"/>
                <a:gd name="T1" fmla="*/ 334 h 1630"/>
                <a:gd name="T2" fmla="*/ 1741 w 2052"/>
                <a:gd name="T3" fmla="*/ 183 h 1630"/>
                <a:gd name="T4" fmla="*/ 1686 w 2052"/>
                <a:gd name="T5" fmla="*/ 162 h 1630"/>
                <a:gd name="T6" fmla="*/ 1429 w 2052"/>
                <a:gd name="T7" fmla="*/ 11 h 1630"/>
                <a:gd name="T8" fmla="*/ 1419 w 2052"/>
                <a:gd name="T9" fmla="*/ 6 h 1630"/>
                <a:gd name="T10" fmla="*/ 1400 w 2052"/>
                <a:gd name="T11" fmla="*/ 0 h 1630"/>
                <a:gd name="T12" fmla="*/ 1375 w 2052"/>
                <a:gd name="T13" fmla="*/ 2 h 1630"/>
                <a:gd name="T14" fmla="*/ 1347 w 2052"/>
                <a:gd name="T15" fmla="*/ 13 h 1630"/>
                <a:gd name="T16" fmla="*/ 1320 w 2052"/>
                <a:gd name="T17" fmla="*/ 32 h 1630"/>
                <a:gd name="T18" fmla="*/ 633 w 2052"/>
                <a:gd name="T19" fmla="*/ 721 h 1630"/>
                <a:gd name="T20" fmla="*/ 452 w 2052"/>
                <a:gd name="T21" fmla="*/ 902 h 1630"/>
                <a:gd name="T22" fmla="*/ 119 w 2052"/>
                <a:gd name="T23" fmla="*/ 1235 h 1630"/>
                <a:gd name="T24" fmla="*/ 94 w 2052"/>
                <a:gd name="T25" fmla="*/ 1253 h 1630"/>
                <a:gd name="T26" fmla="*/ 56 w 2052"/>
                <a:gd name="T27" fmla="*/ 1270 h 1630"/>
                <a:gd name="T28" fmla="*/ 25 w 2052"/>
                <a:gd name="T29" fmla="*/ 1272 h 1630"/>
                <a:gd name="T30" fmla="*/ 0 w 2052"/>
                <a:gd name="T31" fmla="*/ 1268 h 1630"/>
                <a:gd name="T32" fmla="*/ 54 w 2052"/>
                <a:gd name="T33" fmla="*/ 1300 h 1630"/>
                <a:gd name="T34" fmla="*/ 313 w 2052"/>
                <a:gd name="T35" fmla="*/ 1439 h 1630"/>
                <a:gd name="T36" fmla="*/ 366 w 2052"/>
                <a:gd name="T37" fmla="*/ 1472 h 1630"/>
                <a:gd name="T38" fmla="*/ 624 w 2052"/>
                <a:gd name="T39" fmla="*/ 1622 h 1630"/>
                <a:gd name="T40" fmla="*/ 643 w 2052"/>
                <a:gd name="T41" fmla="*/ 1628 h 1630"/>
                <a:gd name="T42" fmla="*/ 679 w 2052"/>
                <a:gd name="T43" fmla="*/ 1626 h 1630"/>
                <a:gd name="T44" fmla="*/ 706 w 2052"/>
                <a:gd name="T45" fmla="*/ 1615 h 1630"/>
                <a:gd name="T46" fmla="*/ 725 w 2052"/>
                <a:gd name="T47" fmla="*/ 1598 h 1630"/>
                <a:gd name="T48" fmla="*/ 740 w 2052"/>
                <a:gd name="T49" fmla="*/ 1590 h 1630"/>
                <a:gd name="T50" fmla="*/ 1600 w 2052"/>
                <a:gd name="T51" fmla="*/ 730 h 1630"/>
                <a:gd name="T52" fmla="*/ 1943 w 2052"/>
                <a:gd name="T53" fmla="*/ 387 h 1630"/>
                <a:gd name="T54" fmla="*/ 1953 w 2052"/>
                <a:gd name="T55" fmla="*/ 377 h 1630"/>
                <a:gd name="T56" fmla="*/ 1974 w 2052"/>
                <a:gd name="T57" fmla="*/ 366 h 1630"/>
                <a:gd name="T58" fmla="*/ 2002 w 2052"/>
                <a:gd name="T59" fmla="*/ 357 h 1630"/>
                <a:gd name="T60" fmla="*/ 2033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9" y="334"/>
                  </a:moveTo>
                  <a:lnTo>
                    <a:pt x="1999" y="334"/>
                  </a:lnTo>
                  <a:lnTo>
                    <a:pt x="1741" y="183"/>
                  </a:lnTo>
                  <a:lnTo>
                    <a:pt x="1741" y="183"/>
                  </a:lnTo>
                  <a:lnTo>
                    <a:pt x="1686" y="162"/>
                  </a:lnTo>
                  <a:lnTo>
                    <a:pt x="1686" y="162"/>
                  </a:lnTo>
                  <a:lnTo>
                    <a:pt x="1429" y="11"/>
                  </a:lnTo>
                  <a:lnTo>
                    <a:pt x="1429" y="11"/>
                  </a:lnTo>
                  <a:lnTo>
                    <a:pt x="1429" y="11"/>
                  </a:lnTo>
                  <a:lnTo>
                    <a:pt x="1419" y="6"/>
                  </a:lnTo>
                  <a:lnTo>
                    <a:pt x="1409" y="2"/>
                  </a:lnTo>
                  <a:lnTo>
                    <a:pt x="1400" y="0"/>
                  </a:lnTo>
                  <a:lnTo>
                    <a:pt x="1390" y="0"/>
                  </a:lnTo>
                  <a:lnTo>
                    <a:pt x="1375" y="2"/>
                  </a:lnTo>
                  <a:lnTo>
                    <a:pt x="1360" y="6"/>
                  </a:lnTo>
                  <a:lnTo>
                    <a:pt x="1347" y="13"/>
                  </a:lnTo>
                  <a:lnTo>
                    <a:pt x="1335" y="21"/>
                  </a:lnTo>
                  <a:lnTo>
                    <a:pt x="1320" y="32"/>
                  </a:lnTo>
                  <a:lnTo>
                    <a:pt x="1310" y="32"/>
                  </a:lnTo>
                  <a:lnTo>
                    <a:pt x="633" y="721"/>
                  </a:lnTo>
                  <a:lnTo>
                    <a:pt x="633" y="721"/>
                  </a:lnTo>
                  <a:lnTo>
                    <a:pt x="452" y="902"/>
                  </a:lnTo>
                  <a:lnTo>
                    <a:pt x="452" y="902"/>
                  </a:lnTo>
                  <a:lnTo>
                    <a:pt x="119" y="1235"/>
                  </a:lnTo>
                  <a:lnTo>
                    <a:pt x="119" y="1235"/>
                  </a:lnTo>
                  <a:lnTo>
                    <a:pt x="94" y="1253"/>
                  </a:lnTo>
                  <a:lnTo>
                    <a:pt x="73" y="1262"/>
                  </a:lnTo>
                  <a:lnTo>
                    <a:pt x="56" y="1270"/>
                  </a:lnTo>
                  <a:lnTo>
                    <a:pt x="39" y="1272"/>
                  </a:lnTo>
                  <a:lnTo>
                    <a:pt x="25" y="1272"/>
                  </a:lnTo>
                  <a:lnTo>
                    <a:pt x="14" y="1270"/>
                  </a:lnTo>
                  <a:lnTo>
                    <a:pt x="0" y="1268"/>
                  </a:lnTo>
                  <a:lnTo>
                    <a:pt x="54" y="1300"/>
                  </a:lnTo>
                  <a:lnTo>
                    <a:pt x="54" y="1300"/>
                  </a:lnTo>
                  <a:lnTo>
                    <a:pt x="313" y="1439"/>
                  </a:lnTo>
                  <a:lnTo>
                    <a:pt x="313" y="1439"/>
                  </a:lnTo>
                  <a:lnTo>
                    <a:pt x="366" y="1472"/>
                  </a:lnTo>
                  <a:lnTo>
                    <a:pt x="366" y="1472"/>
                  </a:lnTo>
                  <a:lnTo>
                    <a:pt x="624" y="1622"/>
                  </a:lnTo>
                  <a:lnTo>
                    <a:pt x="624" y="1622"/>
                  </a:lnTo>
                  <a:lnTo>
                    <a:pt x="624" y="1622"/>
                  </a:lnTo>
                  <a:lnTo>
                    <a:pt x="643" y="1628"/>
                  </a:lnTo>
                  <a:lnTo>
                    <a:pt x="662" y="1630"/>
                  </a:lnTo>
                  <a:lnTo>
                    <a:pt x="679" y="1626"/>
                  </a:lnTo>
                  <a:lnTo>
                    <a:pt x="694" y="1622"/>
                  </a:lnTo>
                  <a:lnTo>
                    <a:pt x="706" y="1615"/>
                  </a:lnTo>
                  <a:lnTo>
                    <a:pt x="717" y="1607"/>
                  </a:lnTo>
                  <a:lnTo>
                    <a:pt x="725" y="1598"/>
                  </a:lnTo>
                  <a:lnTo>
                    <a:pt x="731" y="1590"/>
                  </a:lnTo>
                  <a:lnTo>
                    <a:pt x="740" y="1590"/>
                  </a:lnTo>
                  <a:lnTo>
                    <a:pt x="1429" y="902"/>
                  </a:lnTo>
                  <a:lnTo>
                    <a:pt x="1600" y="730"/>
                  </a:lnTo>
                  <a:lnTo>
                    <a:pt x="1600" y="730"/>
                  </a:lnTo>
                  <a:lnTo>
                    <a:pt x="1943" y="387"/>
                  </a:lnTo>
                  <a:lnTo>
                    <a:pt x="1943" y="387"/>
                  </a:lnTo>
                  <a:lnTo>
                    <a:pt x="1953" y="377"/>
                  </a:lnTo>
                  <a:lnTo>
                    <a:pt x="1964" y="372"/>
                  </a:lnTo>
                  <a:lnTo>
                    <a:pt x="1974" y="366"/>
                  </a:lnTo>
                  <a:lnTo>
                    <a:pt x="1983" y="362"/>
                  </a:lnTo>
                  <a:lnTo>
                    <a:pt x="2002" y="357"/>
                  </a:lnTo>
                  <a:lnTo>
                    <a:pt x="2018" y="357"/>
                  </a:lnTo>
                  <a:lnTo>
                    <a:pt x="2033" y="358"/>
                  </a:lnTo>
                  <a:lnTo>
                    <a:pt x="2042" y="362"/>
                  </a:lnTo>
                  <a:lnTo>
                    <a:pt x="2052" y="366"/>
                  </a:lnTo>
                  <a:lnTo>
                    <a:pt x="1999" y="33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组合 11"/>
          <p:cNvGrpSpPr/>
          <p:nvPr/>
        </p:nvGrpSpPr>
        <p:grpSpPr>
          <a:xfrm>
            <a:off x="4266986" y="2701289"/>
            <a:ext cx="3476537" cy="2637708"/>
            <a:chOff x="4421188" y="2711450"/>
            <a:chExt cx="3414713" cy="2590800"/>
          </a:xfrm>
        </p:grpSpPr>
        <p:pic>
          <p:nvPicPr>
            <p:cNvPr id="20486" name="Picture 6"/>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4421188" y="4575175"/>
              <a:ext cx="382588" cy="22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7" name="Picture 7"/>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7472363" y="3213100"/>
              <a:ext cx="363538" cy="22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Line 13"/>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Line 14"/>
            <p:cNvSpPr>
              <a:spLocks noChangeShapeType="1"/>
            </p:cNvSpPr>
            <p:nvPr/>
          </p:nvSpPr>
          <p:spPr bwMode="auto">
            <a:xfrm>
              <a:off x="5935663" y="5302250"/>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5"/>
            <p:cNvSpPr>
              <a:spLocks/>
            </p:cNvSpPr>
            <p:nvPr/>
          </p:nvSpPr>
          <p:spPr bwMode="auto">
            <a:xfrm>
              <a:off x="4503738" y="2711450"/>
              <a:ext cx="3257550" cy="2587625"/>
            </a:xfrm>
            <a:custGeom>
              <a:avLst/>
              <a:gdLst>
                <a:gd name="T0" fmla="*/ 1996 w 2052"/>
                <a:gd name="T1" fmla="*/ 334 h 1630"/>
                <a:gd name="T2" fmla="*/ 1741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18 w 2052"/>
                <a:gd name="T23" fmla="*/ 1235 h 1630"/>
                <a:gd name="T24" fmla="*/ 95 w 2052"/>
                <a:gd name="T25" fmla="*/ 1253 h 1630"/>
                <a:gd name="T26" fmla="*/ 55 w 2052"/>
                <a:gd name="T27" fmla="*/ 1270 h 1630"/>
                <a:gd name="T28" fmla="*/ 27 w 2052"/>
                <a:gd name="T29" fmla="*/ 1272 h 1630"/>
                <a:gd name="T30" fmla="*/ 0 w 2052"/>
                <a:gd name="T31" fmla="*/ 1268 h 1630"/>
                <a:gd name="T32" fmla="*/ 53 w 2052"/>
                <a:gd name="T33" fmla="*/ 1300 h 1630"/>
                <a:gd name="T34" fmla="*/ 311 w 2052"/>
                <a:gd name="T35" fmla="*/ 1439 h 1630"/>
                <a:gd name="T36" fmla="*/ 357 w 2052"/>
                <a:gd name="T37" fmla="*/ 1472 h 1630"/>
                <a:gd name="T38" fmla="*/ 622 w 2052"/>
                <a:gd name="T39" fmla="*/ 1622 h 1630"/>
                <a:gd name="T40" fmla="*/ 643 w 2052"/>
                <a:gd name="T41" fmla="*/ 1628 h 1630"/>
                <a:gd name="T42" fmla="*/ 677 w 2052"/>
                <a:gd name="T43" fmla="*/ 1626 h 1630"/>
                <a:gd name="T44" fmla="*/ 705 w 2052"/>
                <a:gd name="T45" fmla="*/ 1615 h 1630"/>
                <a:gd name="T46" fmla="*/ 725 w 2052"/>
                <a:gd name="T47" fmla="*/ 1598 h 1630"/>
                <a:gd name="T48" fmla="*/ 742 w 2052"/>
                <a:gd name="T49" fmla="*/ 1590 h 1630"/>
                <a:gd name="T50" fmla="*/ 1602 w 2052"/>
                <a:gd name="T51" fmla="*/ 730 h 1630"/>
                <a:gd name="T52" fmla="*/ 1945 w 2052"/>
                <a:gd name="T53" fmla="*/ 387 h 1630"/>
                <a:gd name="T54" fmla="*/ 1954 w 2052"/>
                <a:gd name="T55" fmla="*/ 377 h 1630"/>
                <a:gd name="T56" fmla="*/ 1973 w 2052"/>
                <a:gd name="T57" fmla="*/ 366 h 1630"/>
                <a:gd name="T58" fmla="*/ 2002 w 2052"/>
                <a:gd name="T59" fmla="*/ 357 h 1630"/>
                <a:gd name="T60" fmla="*/ 2031 w 2052"/>
                <a:gd name="T61" fmla="*/ 358 h 1630"/>
                <a:gd name="T62" fmla="*/ 2052 w 2052"/>
                <a:gd name="T63" fmla="*/ 366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52" h="1630">
                  <a:moveTo>
                    <a:pt x="1996" y="334"/>
                  </a:moveTo>
                  <a:lnTo>
                    <a:pt x="1996" y="334"/>
                  </a:lnTo>
                  <a:lnTo>
                    <a:pt x="1741" y="183"/>
                  </a:lnTo>
                  <a:lnTo>
                    <a:pt x="1741"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9" y="6"/>
                  </a:lnTo>
                  <a:lnTo>
                    <a:pt x="1346" y="13"/>
                  </a:lnTo>
                  <a:lnTo>
                    <a:pt x="1335" y="21"/>
                  </a:lnTo>
                  <a:lnTo>
                    <a:pt x="1321" y="32"/>
                  </a:lnTo>
                  <a:lnTo>
                    <a:pt x="1321" y="32"/>
                  </a:lnTo>
                  <a:lnTo>
                    <a:pt x="622" y="721"/>
                  </a:lnTo>
                  <a:lnTo>
                    <a:pt x="622" y="721"/>
                  </a:lnTo>
                  <a:lnTo>
                    <a:pt x="450" y="902"/>
                  </a:lnTo>
                  <a:lnTo>
                    <a:pt x="450" y="902"/>
                  </a:lnTo>
                  <a:lnTo>
                    <a:pt x="118" y="1235"/>
                  </a:lnTo>
                  <a:lnTo>
                    <a:pt x="118" y="1235"/>
                  </a:lnTo>
                  <a:lnTo>
                    <a:pt x="95" y="1253"/>
                  </a:lnTo>
                  <a:lnTo>
                    <a:pt x="74" y="1262"/>
                  </a:lnTo>
                  <a:lnTo>
                    <a:pt x="55" y="1270"/>
                  </a:lnTo>
                  <a:lnTo>
                    <a:pt x="40" y="1272"/>
                  </a:lnTo>
                  <a:lnTo>
                    <a:pt x="27" y="1272"/>
                  </a:lnTo>
                  <a:lnTo>
                    <a:pt x="15" y="1270"/>
                  </a:lnTo>
                  <a:lnTo>
                    <a:pt x="0" y="1268"/>
                  </a:lnTo>
                  <a:lnTo>
                    <a:pt x="53" y="1300"/>
                  </a:lnTo>
                  <a:lnTo>
                    <a:pt x="53" y="1300"/>
                  </a:lnTo>
                  <a:lnTo>
                    <a:pt x="311" y="1439"/>
                  </a:lnTo>
                  <a:lnTo>
                    <a:pt x="311" y="1439"/>
                  </a:lnTo>
                  <a:lnTo>
                    <a:pt x="357" y="1472"/>
                  </a:lnTo>
                  <a:lnTo>
                    <a:pt x="357" y="1472"/>
                  </a:lnTo>
                  <a:lnTo>
                    <a:pt x="622" y="1622"/>
                  </a:lnTo>
                  <a:lnTo>
                    <a:pt x="622" y="1622"/>
                  </a:lnTo>
                  <a:lnTo>
                    <a:pt x="622" y="1622"/>
                  </a:lnTo>
                  <a:lnTo>
                    <a:pt x="643" y="1628"/>
                  </a:lnTo>
                  <a:lnTo>
                    <a:pt x="660" y="1630"/>
                  </a:lnTo>
                  <a:lnTo>
                    <a:pt x="677" y="1626"/>
                  </a:lnTo>
                  <a:lnTo>
                    <a:pt x="692" y="1622"/>
                  </a:lnTo>
                  <a:lnTo>
                    <a:pt x="705" y="1615"/>
                  </a:lnTo>
                  <a:lnTo>
                    <a:pt x="715" y="1607"/>
                  </a:lnTo>
                  <a:lnTo>
                    <a:pt x="725" y="1598"/>
                  </a:lnTo>
                  <a:lnTo>
                    <a:pt x="728" y="1590"/>
                  </a:lnTo>
                  <a:lnTo>
                    <a:pt x="742" y="1590"/>
                  </a:lnTo>
                  <a:lnTo>
                    <a:pt x="1428" y="902"/>
                  </a:lnTo>
                  <a:lnTo>
                    <a:pt x="1602" y="730"/>
                  </a:lnTo>
                  <a:lnTo>
                    <a:pt x="1602" y="730"/>
                  </a:lnTo>
                  <a:lnTo>
                    <a:pt x="1945" y="387"/>
                  </a:lnTo>
                  <a:lnTo>
                    <a:pt x="1945" y="387"/>
                  </a:lnTo>
                  <a:lnTo>
                    <a:pt x="1954" y="377"/>
                  </a:lnTo>
                  <a:lnTo>
                    <a:pt x="1964" y="372"/>
                  </a:lnTo>
                  <a:lnTo>
                    <a:pt x="1973" y="366"/>
                  </a:lnTo>
                  <a:lnTo>
                    <a:pt x="1983" y="362"/>
                  </a:lnTo>
                  <a:lnTo>
                    <a:pt x="2002" y="357"/>
                  </a:lnTo>
                  <a:lnTo>
                    <a:pt x="2017" y="357"/>
                  </a:lnTo>
                  <a:lnTo>
                    <a:pt x="2031" y="358"/>
                  </a:lnTo>
                  <a:lnTo>
                    <a:pt x="2042" y="362"/>
                  </a:lnTo>
                  <a:lnTo>
                    <a:pt x="2052" y="366"/>
                  </a:lnTo>
                  <a:lnTo>
                    <a:pt x="1996" y="334"/>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3" name="组合 12"/>
          <p:cNvGrpSpPr/>
          <p:nvPr/>
        </p:nvGrpSpPr>
        <p:grpSpPr>
          <a:xfrm>
            <a:off x="6316382" y="2701289"/>
            <a:ext cx="3495932" cy="2634475"/>
            <a:chOff x="6434138" y="2711450"/>
            <a:chExt cx="3433763" cy="2587625"/>
          </a:xfrm>
        </p:grpSpPr>
        <p:pic>
          <p:nvPicPr>
            <p:cNvPr id="20488" name="Picture 8"/>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6434138" y="4573588"/>
              <a:ext cx="4000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0489" name="Picture 9"/>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9485313" y="3213100"/>
              <a:ext cx="382588" cy="227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 name="Freeform 16"/>
            <p:cNvSpPr>
              <a:spLocks/>
            </p:cNvSpPr>
            <p:nvPr/>
          </p:nvSpPr>
          <p:spPr bwMode="auto">
            <a:xfrm>
              <a:off x="6516688" y="2711450"/>
              <a:ext cx="3257550" cy="2587625"/>
            </a:xfrm>
            <a:custGeom>
              <a:avLst/>
              <a:gdLst>
                <a:gd name="T0" fmla="*/ 1996 w 2052"/>
                <a:gd name="T1" fmla="*/ 334 h 1630"/>
                <a:gd name="T2" fmla="*/ 1739 w 2052"/>
                <a:gd name="T3" fmla="*/ 183 h 1630"/>
                <a:gd name="T4" fmla="*/ 1685 w 2052"/>
                <a:gd name="T5" fmla="*/ 162 h 1630"/>
                <a:gd name="T6" fmla="*/ 1428 w 2052"/>
                <a:gd name="T7" fmla="*/ 11 h 1630"/>
                <a:gd name="T8" fmla="*/ 1419 w 2052"/>
                <a:gd name="T9" fmla="*/ 6 h 1630"/>
                <a:gd name="T10" fmla="*/ 1399 w 2052"/>
                <a:gd name="T11" fmla="*/ 0 h 1630"/>
                <a:gd name="T12" fmla="*/ 1373 w 2052"/>
                <a:gd name="T13" fmla="*/ 2 h 1630"/>
                <a:gd name="T14" fmla="*/ 1346 w 2052"/>
                <a:gd name="T15" fmla="*/ 13 h 1630"/>
                <a:gd name="T16" fmla="*/ 1321 w 2052"/>
                <a:gd name="T17" fmla="*/ 32 h 1630"/>
                <a:gd name="T18" fmla="*/ 622 w 2052"/>
                <a:gd name="T19" fmla="*/ 721 h 1630"/>
                <a:gd name="T20" fmla="*/ 450 w 2052"/>
                <a:gd name="T21" fmla="*/ 902 h 1630"/>
                <a:gd name="T22" fmla="*/ 107 w 2052"/>
                <a:gd name="T23" fmla="*/ 1235 h 1630"/>
                <a:gd name="T24" fmla="*/ 97 w 2052"/>
                <a:gd name="T25" fmla="*/ 1245 h 1630"/>
                <a:gd name="T26" fmla="*/ 67 w 2052"/>
                <a:gd name="T27" fmla="*/ 1262 h 1630"/>
                <a:gd name="T28" fmla="*/ 32 w 2052"/>
                <a:gd name="T29" fmla="*/ 1272 h 1630"/>
                <a:gd name="T30" fmla="*/ 8 w 2052"/>
                <a:gd name="T31" fmla="*/ 1270 h 1630"/>
                <a:gd name="T32" fmla="*/ 53 w 2052"/>
                <a:gd name="T33" fmla="*/ 1300 h 1630"/>
                <a:gd name="T34" fmla="*/ 311 w 2052"/>
                <a:gd name="T35" fmla="*/ 1439 h 1630"/>
                <a:gd name="T36" fmla="*/ 366 w 2052"/>
                <a:gd name="T37" fmla="*/ 1472 h 1630"/>
                <a:gd name="T38" fmla="*/ 622 w 2052"/>
                <a:gd name="T39" fmla="*/ 1622 h 1630"/>
                <a:gd name="T40" fmla="*/ 622 w 2052"/>
                <a:gd name="T41" fmla="*/ 1622 h 1630"/>
                <a:gd name="T42" fmla="*/ 660 w 2052"/>
                <a:gd name="T43" fmla="*/ 1630 h 1630"/>
                <a:gd name="T44" fmla="*/ 692 w 2052"/>
                <a:gd name="T45" fmla="*/ 1622 h 1630"/>
                <a:gd name="T46" fmla="*/ 715 w 2052"/>
                <a:gd name="T47" fmla="*/ 1607 h 1630"/>
                <a:gd name="T48" fmla="*/ 728 w 2052"/>
                <a:gd name="T49" fmla="*/ 1590 h 1630"/>
                <a:gd name="T50" fmla="*/ 1428 w 2052"/>
                <a:gd name="T51" fmla="*/ 902 h 1630"/>
                <a:gd name="T52" fmla="*/ 1600 w 2052"/>
                <a:gd name="T53" fmla="*/ 730 h 1630"/>
                <a:gd name="T54" fmla="*/ 1945 w 2052"/>
                <a:gd name="T55" fmla="*/ 387 h 1630"/>
                <a:gd name="T56" fmla="*/ 1964 w 2052"/>
                <a:gd name="T57" fmla="*/ 372 h 1630"/>
                <a:gd name="T58" fmla="*/ 1983 w 2052"/>
                <a:gd name="T59" fmla="*/ 362 h 1630"/>
                <a:gd name="T60" fmla="*/ 2017 w 2052"/>
                <a:gd name="T61" fmla="*/ 357 h 1630"/>
                <a:gd name="T62" fmla="*/ 2042 w 2052"/>
                <a:gd name="T63" fmla="*/ 362 h 1630"/>
                <a:gd name="T64" fmla="*/ 1996 w 2052"/>
                <a:gd name="T65" fmla="*/ 334 h 1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52" h="1630">
                  <a:moveTo>
                    <a:pt x="1996" y="334"/>
                  </a:moveTo>
                  <a:lnTo>
                    <a:pt x="1996" y="334"/>
                  </a:lnTo>
                  <a:lnTo>
                    <a:pt x="1739" y="183"/>
                  </a:lnTo>
                  <a:lnTo>
                    <a:pt x="1739" y="183"/>
                  </a:lnTo>
                  <a:lnTo>
                    <a:pt x="1685" y="162"/>
                  </a:lnTo>
                  <a:lnTo>
                    <a:pt x="1685" y="162"/>
                  </a:lnTo>
                  <a:lnTo>
                    <a:pt x="1428" y="11"/>
                  </a:lnTo>
                  <a:lnTo>
                    <a:pt x="1428" y="11"/>
                  </a:lnTo>
                  <a:lnTo>
                    <a:pt x="1428" y="11"/>
                  </a:lnTo>
                  <a:lnTo>
                    <a:pt x="1419" y="6"/>
                  </a:lnTo>
                  <a:lnTo>
                    <a:pt x="1409" y="2"/>
                  </a:lnTo>
                  <a:lnTo>
                    <a:pt x="1399" y="0"/>
                  </a:lnTo>
                  <a:lnTo>
                    <a:pt x="1390" y="0"/>
                  </a:lnTo>
                  <a:lnTo>
                    <a:pt x="1373" y="2"/>
                  </a:lnTo>
                  <a:lnTo>
                    <a:pt x="1357" y="6"/>
                  </a:lnTo>
                  <a:lnTo>
                    <a:pt x="1346" y="13"/>
                  </a:lnTo>
                  <a:lnTo>
                    <a:pt x="1335" y="21"/>
                  </a:lnTo>
                  <a:lnTo>
                    <a:pt x="1321" y="32"/>
                  </a:lnTo>
                  <a:lnTo>
                    <a:pt x="1310" y="32"/>
                  </a:lnTo>
                  <a:lnTo>
                    <a:pt x="622" y="721"/>
                  </a:lnTo>
                  <a:lnTo>
                    <a:pt x="622" y="721"/>
                  </a:lnTo>
                  <a:lnTo>
                    <a:pt x="450" y="902"/>
                  </a:lnTo>
                  <a:lnTo>
                    <a:pt x="450" y="902"/>
                  </a:lnTo>
                  <a:lnTo>
                    <a:pt x="107" y="1235"/>
                  </a:lnTo>
                  <a:lnTo>
                    <a:pt x="107" y="1235"/>
                  </a:lnTo>
                  <a:lnTo>
                    <a:pt x="97" y="1245"/>
                  </a:lnTo>
                  <a:lnTo>
                    <a:pt x="86" y="1253"/>
                  </a:lnTo>
                  <a:lnTo>
                    <a:pt x="67" y="1262"/>
                  </a:lnTo>
                  <a:lnTo>
                    <a:pt x="49" y="1270"/>
                  </a:lnTo>
                  <a:lnTo>
                    <a:pt x="32" y="1272"/>
                  </a:lnTo>
                  <a:lnTo>
                    <a:pt x="19" y="1272"/>
                  </a:lnTo>
                  <a:lnTo>
                    <a:pt x="8" y="1270"/>
                  </a:lnTo>
                  <a:lnTo>
                    <a:pt x="0" y="1268"/>
                  </a:lnTo>
                  <a:lnTo>
                    <a:pt x="53" y="1300"/>
                  </a:lnTo>
                  <a:lnTo>
                    <a:pt x="53" y="1300"/>
                  </a:lnTo>
                  <a:lnTo>
                    <a:pt x="311" y="1439"/>
                  </a:lnTo>
                  <a:lnTo>
                    <a:pt x="311" y="1439"/>
                  </a:lnTo>
                  <a:lnTo>
                    <a:pt x="366" y="1472"/>
                  </a:lnTo>
                  <a:lnTo>
                    <a:pt x="366" y="1472"/>
                  </a:lnTo>
                  <a:lnTo>
                    <a:pt x="622" y="1622"/>
                  </a:lnTo>
                  <a:lnTo>
                    <a:pt x="622" y="1622"/>
                  </a:lnTo>
                  <a:lnTo>
                    <a:pt x="622" y="1622"/>
                  </a:lnTo>
                  <a:lnTo>
                    <a:pt x="641" y="1628"/>
                  </a:lnTo>
                  <a:lnTo>
                    <a:pt x="660" y="1630"/>
                  </a:lnTo>
                  <a:lnTo>
                    <a:pt x="677" y="1626"/>
                  </a:lnTo>
                  <a:lnTo>
                    <a:pt x="692" y="1622"/>
                  </a:lnTo>
                  <a:lnTo>
                    <a:pt x="705" y="1615"/>
                  </a:lnTo>
                  <a:lnTo>
                    <a:pt x="715" y="1607"/>
                  </a:lnTo>
                  <a:lnTo>
                    <a:pt x="723" y="1598"/>
                  </a:lnTo>
                  <a:lnTo>
                    <a:pt x="728" y="1590"/>
                  </a:lnTo>
                  <a:lnTo>
                    <a:pt x="728" y="1590"/>
                  </a:lnTo>
                  <a:lnTo>
                    <a:pt x="1428" y="902"/>
                  </a:lnTo>
                  <a:lnTo>
                    <a:pt x="1600" y="730"/>
                  </a:lnTo>
                  <a:lnTo>
                    <a:pt x="1600" y="730"/>
                  </a:lnTo>
                  <a:lnTo>
                    <a:pt x="1945" y="387"/>
                  </a:lnTo>
                  <a:lnTo>
                    <a:pt x="1945" y="387"/>
                  </a:lnTo>
                  <a:lnTo>
                    <a:pt x="1954" y="377"/>
                  </a:lnTo>
                  <a:lnTo>
                    <a:pt x="1964" y="372"/>
                  </a:lnTo>
                  <a:lnTo>
                    <a:pt x="1973" y="366"/>
                  </a:lnTo>
                  <a:lnTo>
                    <a:pt x="1983" y="362"/>
                  </a:lnTo>
                  <a:lnTo>
                    <a:pt x="2000" y="357"/>
                  </a:lnTo>
                  <a:lnTo>
                    <a:pt x="2017" y="357"/>
                  </a:lnTo>
                  <a:lnTo>
                    <a:pt x="2031" y="358"/>
                  </a:lnTo>
                  <a:lnTo>
                    <a:pt x="2042" y="362"/>
                  </a:lnTo>
                  <a:lnTo>
                    <a:pt x="2052" y="366"/>
                  </a:lnTo>
                  <a:lnTo>
                    <a:pt x="1996" y="33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2" name="矩形 21"/>
          <p:cNvSpPr/>
          <p:nvPr/>
        </p:nvSpPr>
        <p:spPr>
          <a:xfrm rot="18850248">
            <a:off x="5050728" y="3628879"/>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4" name="矩形 23"/>
          <p:cNvSpPr/>
          <p:nvPr/>
        </p:nvSpPr>
        <p:spPr>
          <a:xfrm rot="18865156">
            <a:off x="7104517" y="3628879"/>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5" name="矩形 24"/>
          <p:cNvSpPr/>
          <p:nvPr/>
        </p:nvSpPr>
        <p:spPr>
          <a:xfrm rot="18865156">
            <a:off x="9195239" y="3628880"/>
            <a:ext cx="2068103" cy="658033"/>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sp>
        <p:nvSpPr>
          <p:cNvPr id="26" name="矩形 25"/>
          <p:cNvSpPr/>
          <p:nvPr/>
        </p:nvSpPr>
        <p:spPr>
          <a:xfrm>
            <a:off x="2138460" y="1666646"/>
            <a:ext cx="3877985" cy="1338828"/>
          </a:xfrm>
          <a:prstGeom prst="rect">
            <a:avLst/>
          </a:prstGeom>
        </p:spPr>
        <p:txBody>
          <a:bodyPr wrap="none">
            <a:spAutoFit/>
          </a:bodyPr>
          <a:lstStyle/>
          <a:p>
            <a:pPr>
              <a:lnSpc>
                <a:spcPct val="150000"/>
              </a:lnSpc>
            </a:pPr>
            <a:r>
              <a:rPr lang="zh-CN" altLang="en-US" dirty="0">
                <a:solidFill>
                  <a:srgbClr val="434154"/>
                </a:solidFill>
              </a:rPr>
              <a:t>内容</a:t>
            </a:r>
            <a:r>
              <a:rPr lang="zh-CN" altLang="en-US" dirty="0" smtClean="0">
                <a:solidFill>
                  <a:srgbClr val="434154"/>
                </a:solidFill>
              </a:rPr>
              <a:t>说明内容说明内容</a:t>
            </a:r>
            <a:r>
              <a:rPr lang="zh-CN" altLang="en-US" dirty="0">
                <a:solidFill>
                  <a:srgbClr val="434154"/>
                </a:solidFill>
              </a:rPr>
              <a:t>说明内容</a:t>
            </a:r>
            <a:r>
              <a:rPr lang="zh-CN" altLang="en-US" dirty="0" smtClean="0">
                <a:solidFill>
                  <a:srgbClr val="434154"/>
                </a:solidFill>
              </a:rPr>
              <a:t>说明</a:t>
            </a:r>
            <a:endParaRPr lang="en-US" altLang="zh-CN" dirty="0" smtClean="0">
              <a:solidFill>
                <a:srgbClr val="434154"/>
              </a:solidFill>
            </a:endParaRPr>
          </a:p>
          <a:p>
            <a:pP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smtClean="0">
              <a:solidFill>
                <a:srgbClr val="434154"/>
              </a:solidFill>
            </a:endParaRPr>
          </a:p>
          <a:p>
            <a:pP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a:solidFill>
                <a:srgbClr val="434154"/>
              </a:solidFill>
            </a:endParaRPr>
          </a:p>
        </p:txBody>
      </p:sp>
      <p:pic>
        <p:nvPicPr>
          <p:cNvPr id="16" name="图片 15"/>
          <p:cNvPicPr>
            <a:picLocks noChangeAspect="1"/>
          </p:cNvPicPr>
          <p:nvPr/>
        </p:nvPicPr>
        <p:blipFill>
          <a:blip r:embed="rId9" cstate="print">
            <a:extLst>
              <a:ext uri="{28A0092B-C50C-407E-A947-70E740481C1C}">
                <a14:useLocalDpi xmlns:a14="http://schemas.microsoft.com/office/drawing/2010/main" xmlns="" val="0"/>
              </a:ext>
            </a:extLst>
          </a:blip>
          <a:stretch>
            <a:fillRect/>
          </a:stretch>
        </p:blipFill>
        <p:spPr>
          <a:xfrm>
            <a:off x="1043048" y="1778619"/>
            <a:ext cx="1114882" cy="1114882"/>
          </a:xfrm>
          <a:prstGeom prst="rect">
            <a:avLst/>
          </a:prstGeom>
        </p:spPr>
      </p:pic>
      <p:sp>
        <p:nvSpPr>
          <p:cNvPr id="28" name="矩形 27"/>
          <p:cNvSpPr/>
          <p:nvPr/>
        </p:nvSpPr>
        <p:spPr>
          <a:xfrm>
            <a:off x="5564058" y="5369292"/>
            <a:ext cx="3877985" cy="1338828"/>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说明内容说明内容</a:t>
            </a:r>
            <a:r>
              <a:rPr lang="zh-CN" altLang="en-US" dirty="0">
                <a:solidFill>
                  <a:srgbClr val="EE9065"/>
                </a:solidFill>
              </a:rPr>
              <a:t>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a:solidFill>
                <a:srgbClr val="EE9065"/>
              </a:solidFill>
            </a:endParaRPr>
          </a:p>
        </p:txBody>
      </p:sp>
      <p:pic>
        <p:nvPicPr>
          <p:cNvPr id="29" name="图片 28"/>
          <p:cNvPicPr>
            <a:picLocks noChangeAspect="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xmlns="" val="0"/>
              </a:ext>
            </a:extLst>
          </a:blip>
          <a:stretch>
            <a:fillRect/>
          </a:stretch>
        </p:blipFill>
        <p:spPr>
          <a:xfrm>
            <a:off x="4044709" y="5369292"/>
            <a:ext cx="1519349" cy="1519349"/>
          </a:xfrm>
          <a:prstGeom prst="rect">
            <a:avLst/>
          </a:prstGeom>
        </p:spPr>
      </p:pic>
      <p:sp>
        <p:nvSpPr>
          <p:cNvPr id="30" name="矩形 29"/>
          <p:cNvSpPr/>
          <p:nvPr/>
        </p:nvSpPr>
        <p:spPr>
          <a:xfrm>
            <a:off x="8162817" y="836058"/>
            <a:ext cx="3877985" cy="1338828"/>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说明内容说明内容</a:t>
            </a:r>
            <a:r>
              <a:rPr lang="zh-CN" altLang="en-US" dirty="0">
                <a:solidFill>
                  <a:srgbClr val="4BB0D0"/>
                </a:solidFill>
              </a:rPr>
              <a:t>说明内容</a:t>
            </a:r>
            <a:r>
              <a:rPr lang="zh-CN" altLang="en-US" dirty="0" smtClean="0">
                <a:solidFill>
                  <a:srgbClr val="4BB0D0"/>
                </a:solidFill>
              </a:rPr>
              <a:t>说明</a:t>
            </a:r>
            <a:endParaRPr lang="en-US" altLang="zh-CN" dirty="0" smtClean="0">
              <a:solidFill>
                <a:srgbClr val="4BB0D0"/>
              </a:solidFill>
            </a:endParaRPr>
          </a:p>
          <a:p>
            <a:pPr>
              <a:lnSpc>
                <a:spcPct val="150000"/>
              </a:lnSpc>
            </a:pPr>
            <a:r>
              <a:rPr lang="zh-CN" altLang="en-US" dirty="0">
                <a:solidFill>
                  <a:srgbClr val="4BB0D0"/>
                </a:solidFill>
              </a:rPr>
              <a:t>内容说明内容说明内容说明内容</a:t>
            </a:r>
            <a:r>
              <a:rPr lang="zh-CN" altLang="en-US" dirty="0" smtClean="0">
                <a:solidFill>
                  <a:srgbClr val="4BB0D0"/>
                </a:solidFill>
              </a:rPr>
              <a:t>说明</a:t>
            </a:r>
            <a:endParaRPr lang="en-US" altLang="zh-CN" dirty="0" smtClean="0">
              <a:solidFill>
                <a:srgbClr val="4BB0D0"/>
              </a:solidFill>
            </a:endParaRPr>
          </a:p>
          <a:p>
            <a:pPr>
              <a:lnSpc>
                <a:spcPct val="150000"/>
              </a:lnSpc>
            </a:pPr>
            <a:r>
              <a:rPr lang="zh-CN" altLang="en-US" dirty="0">
                <a:solidFill>
                  <a:srgbClr val="4BB0D0"/>
                </a:solidFill>
              </a:rPr>
              <a:t>内容说明内容说明内容说明内容</a:t>
            </a:r>
            <a:r>
              <a:rPr lang="zh-CN" altLang="en-US" dirty="0" smtClean="0">
                <a:solidFill>
                  <a:srgbClr val="4BB0D0"/>
                </a:solidFill>
              </a:rPr>
              <a:t>说明</a:t>
            </a:r>
            <a:endParaRPr lang="en-US" altLang="zh-CN" dirty="0">
              <a:solidFill>
                <a:srgbClr val="4BB0D0"/>
              </a:solidFill>
            </a:endParaRPr>
          </a:p>
        </p:txBody>
      </p:sp>
      <p:pic>
        <p:nvPicPr>
          <p:cNvPr id="31" name="图片 30"/>
          <p:cNvPicPr>
            <a:picLocks noChangeAspect="1"/>
          </p:cNvPicPr>
          <p:nvPr/>
        </p:nvPicPr>
        <p:blipFill>
          <a:blip r:embed="rId11" cstate="print">
            <a:duotone>
              <a:schemeClr val="accent1">
                <a:shade val="45000"/>
                <a:satMod val="135000"/>
              </a:schemeClr>
              <a:prstClr val="white"/>
            </a:duotone>
            <a:extLst>
              <a:ext uri="{28A0092B-C50C-407E-A947-70E740481C1C}">
                <a14:useLocalDpi xmlns:a14="http://schemas.microsoft.com/office/drawing/2010/main" xmlns="" val="0"/>
              </a:ext>
            </a:extLst>
          </a:blip>
          <a:stretch>
            <a:fillRect/>
          </a:stretch>
        </p:blipFill>
        <p:spPr>
          <a:xfrm>
            <a:off x="7067405" y="948031"/>
            <a:ext cx="1114882" cy="1114882"/>
          </a:xfrm>
          <a:prstGeom prst="rect">
            <a:avLst/>
          </a:prstGeom>
        </p:spPr>
      </p:pic>
    </p:spTree>
    <p:extLst>
      <p:ext uri="{BB962C8B-B14F-4D97-AF65-F5344CB8AC3E}">
        <p14:creationId xmlns:p14="http://schemas.microsoft.com/office/powerpoint/2010/main" xmlns="" val="3901330501"/>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5"/>
          <p:cNvSpPr>
            <a:spLocks/>
          </p:cNvSpPr>
          <p:nvPr/>
        </p:nvSpPr>
        <p:spPr bwMode="auto">
          <a:xfrm rot="16200000">
            <a:off x="-59571" y="3005621"/>
            <a:ext cx="3831946"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434154"/>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14" name="矩形 13"/>
          <p:cNvSpPr/>
          <p:nvPr/>
        </p:nvSpPr>
        <p:spPr>
          <a:xfrm>
            <a:off x="592423" y="1308600"/>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Freeform 5"/>
          <p:cNvSpPr>
            <a:spLocks/>
          </p:cNvSpPr>
          <p:nvPr/>
        </p:nvSpPr>
        <p:spPr bwMode="auto">
          <a:xfrm rot="16200000">
            <a:off x="2250043" y="3585170"/>
            <a:ext cx="4991044"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EE9065"/>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5" name="Freeform 5"/>
          <p:cNvSpPr>
            <a:spLocks/>
          </p:cNvSpPr>
          <p:nvPr/>
        </p:nvSpPr>
        <p:spPr bwMode="auto">
          <a:xfrm rot="16200000">
            <a:off x="5139206" y="3585170"/>
            <a:ext cx="4991044" cy="1541742"/>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4BB0D0"/>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rot="16200000">
            <a:off x="9013603" y="2599934"/>
            <a:ext cx="3020576" cy="1541744"/>
          </a:xfrm>
          <a:custGeom>
            <a:avLst/>
            <a:gdLst>
              <a:gd name="T0" fmla="*/ 1096 w 6336"/>
              <a:gd name="T1" fmla="*/ 112 h 1048"/>
              <a:gd name="T2" fmla="*/ 1096 w 6336"/>
              <a:gd name="T3" fmla="*/ 156 h 1048"/>
              <a:gd name="T4" fmla="*/ 6336 w 6336"/>
              <a:gd name="T5" fmla="*/ 156 h 1048"/>
              <a:gd name="T6" fmla="*/ 6336 w 6336"/>
              <a:gd name="T7" fmla="*/ 886 h 1048"/>
              <a:gd name="T8" fmla="*/ 1096 w 6336"/>
              <a:gd name="T9" fmla="*/ 886 h 1048"/>
              <a:gd name="T10" fmla="*/ 1096 w 6336"/>
              <a:gd name="T11" fmla="*/ 939 h 1048"/>
              <a:gd name="T12" fmla="*/ 1096 w 6336"/>
              <a:gd name="T13" fmla="*/ 939 h 1048"/>
              <a:gd name="T14" fmla="*/ 1096 w 6336"/>
              <a:gd name="T15" fmla="*/ 957 h 1048"/>
              <a:gd name="T16" fmla="*/ 1094 w 6336"/>
              <a:gd name="T17" fmla="*/ 972 h 1048"/>
              <a:gd name="T18" fmla="*/ 1091 w 6336"/>
              <a:gd name="T19" fmla="*/ 987 h 1048"/>
              <a:gd name="T20" fmla="*/ 1085 w 6336"/>
              <a:gd name="T21" fmla="*/ 1000 h 1048"/>
              <a:gd name="T22" fmla="*/ 1079 w 6336"/>
              <a:gd name="T23" fmla="*/ 1012 h 1048"/>
              <a:gd name="T24" fmla="*/ 1072 w 6336"/>
              <a:gd name="T25" fmla="*/ 1021 h 1048"/>
              <a:gd name="T26" fmla="*/ 1062 w 6336"/>
              <a:gd name="T27" fmla="*/ 1029 h 1048"/>
              <a:gd name="T28" fmla="*/ 1053 w 6336"/>
              <a:gd name="T29" fmla="*/ 1037 h 1048"/>
              <a:gd name="T30" fmla="*/ 1043 w 6336"/>
              <a:gd name="T31" fmla="*/ 1042 h 1048"/>
              <a:gd name="T32" fmla="*/ 1032 w 6336"/>
              <a:gd name="T33" fmla="*/ 1046 h 1048"/>
              <a:gd name="T34" fmla="*/ 1018 w 6336"/>
              <a:gd name="T35" fmla="*/ 1048 h 1048"/>
              <a:gd name="T36" fmla="*/ 1005 w 6336"/>
              <a:gd name="T37" fmla="*/ 1048 h 1048"/>
              <a:gd name="T38" fmla="*/ 991 w 6336"/>
              <a:gd name="T39" fmla="*/ 1048 h 1048"/>
              <a:gd name="T40" fmla="*/ 976 w 6336"/>
              <a:gd name="T41" fmla="*/ 1046 h 1048"/>
              <a:gd name="T42" fmla="*/ 961 w 6336"/>
              <a:gd name="T43" fmla="*/ 1042 h 1048"/>
              <a:gd name="T44" fmla="*/ 944 w 6336"/>
              <a:gd name="T45" fmla="*/ 1037 h 1048"/>
              <a:gd name="T46" fmla="*/ 65 w 6336"/>
              <a:gd name="T47" fmla="*/ 596 h 1048"/>
              <a:gd name="T48" fmla="*/ 65 w 6336"/>
              <a:gd name="T49" fmla="*/ 596 h 1048"/>
              <a:gd name="T50" fmla="*/ 50 w 6336"/>
              <a:gd name="T51" fmla="*/ 587 h 1048"/>
              <a:gd name="T52" fmla="*/ 36 w 6336"/>
              <a:gd name="T53" fmla="*/ 579 h 1048"/>
              <a:gd name="T54" fmla="*/ 27 w 6336"/>
              <a:gd name="T55" fmla="*/ 570 h 1048"/>
              <a:gd name="T56" fmla="*/ 17 w 6336"/>
              <a:gd name="T57" fmla="*/ 560 h 1048"/>
              <a:gd name="T58" fmla="*/ 10 w 6336"/>
              <a:gd name="T59" fmla="*/ 551 h 1048"/>
              <a:gd name="T60" fmla="*/ 4 w 6336"/>
              <a:gd name="T61" fmla="*/ 541 h 1048"/>
              <a:gd name="T62" fmla="*/ 2 w 6336"/>
              <a:gd name="T63" fmla="*/ 531 h 1048"/>
              <a:gd name="T64" fmla="*/ 0 w 6336"/>
              <a:gd name="T65" fmla="*/ 520 h 1048"/>
              <a:gd name="T66" fmla="*/ 2 w 6336"/>
              <a:gd name="T67" fmla="*/ 510 h 1048"/>
              <a:gd name="T68" fmla="*/ 4 w 6336"/>
              <a:gd name="T69" fmla="*/ 501 h 1048"/>
              <a:gd name="T70" fmla="*/ 10 w 6336"/>
              <a:gd name="T71" fmla="*/ 491 h 1048"/>
              <a:gd name="T72" fmla="*/ 17 w 6336"/>
              <a:gd name="T73" fmla="*/ 480 h 1048"/>
              <a:gd name="T74" fmla="*/ 27 w 6336"/>
              <a:gd name="T75" fmla="*/ 470 h 1048"/>
              <a:gd name="T76" fmla="*/ 36 w 6336"/>
              <a:gd name="T77" fmla="*/ 463 h 1048"/>
              <a:gd name="T78" fmla="*/ 50 w 6336"/>
              <a:gd name="T79" fmla="*/ 453 h 1048"/>
              <a:gd name="T80" fmla="*/ 65 w 6336"/>
              <a:gd name="T81" fmla="*/ 446 h 1048"/>
              <a:gd name="T82" fmla="*/ 944 w 6336"/>
              <a:gd name="T83" fmla="*/ 17 h 1048"/>
              <a:gd name="T84" fmla="*/ 944 w 6336"/>
              <a:gd name="T85" fmla="*/ 17 h 1048"/>
              <a:gd name="T86" fmla="*/ 961 w 6336"/>
              <a:gd name="T87" fmla="*/ 9 h 1048"/>
              <a:gd name="T88" fmla="*/ 976 w 6336"/>
              <a:gd name="T89" fmla="*/ 5 h 1048"/>
              <a:gd name="T90" fmla="*/ 991 w 6336"/>
              <a:gd name="T91" fmla="*/ 1 h 1048"/>
              <a:gd name="T92" fmla="*/ 1005 w 6336"/>
              <a:gd name="T93" fmla="*/ 0 h 1048"/>
              <a:gd name="T94" fmla="*/ 1018 w 6336"/>
              <a:gd name="T95" fmla="*/ 0 h 1048"/>
              <a:gd name="T96" fmla="*/ 1032 w 6336"/>
              <a:gd name="T97" fmla="*/ 3 h 1048"/>
              <a:gd name="T98" fmla="*/ 1043 w 6336"/>
              <a:gd name="T99" fmla="*/ 7 h 1048"/>
              <a:gd name="T100" fmla="*/ 1053 w 6336"/>
              <a:gd name="T101" fmla="*/ 13 h 1048"/>
              <a:gd name="T102" fmla="*/ 1062 w 6336"/>
              <a:gd name="T103" fmla="*/ 20 h 1048"/>
              <a:gd name="T104" fmla="*/ 1072 w 6336"/>
              <a:gd name="T105" fmla="*/ 28 h 1048"/>
              <a:gd name="T106" fmla="*/ 1079 w 6336"/>
              <a:gd name="T107" fmla="*/ 40 h 1048"/>
              <a:gd name="T108" fmla="*/ 1085 w 6336"/>
              <a:gd name="T109" fmla="*/ 51 h 1048"/>
              <a:gd name="T110" fmla="*/ 1091 w 6336"/>
              <a:gd name="T111" fmla="*/ 64 h 1048"/>
              <a:gd name="T112" fmla="*/ 1094 w 6336"/>
              <a:gd name="T113" fmla="*/ 80 h 1048"/>
              <a:gd name="T114" fmla="*/ 1096 w 6336"/>
              <a:gd name="T115" fmla="*/ 95 h 1048"/>
              <a:gd name="T116" fmla="*/ 1096 w 6336"/>
              <a:gd name="T117" fmla="*/ 112 h 1048"/>
              <a:gd name="T118" fmla="*/ 1096 w 6336"/>
              <a:gd name="T119" fmla="*/ 112 h 1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6" h="1048">
                <a:moveTo>
                  <a:pt x="1096" y="112"/>
                </a:moveTo>
                <a:lnTo>
                  <a:pt x="1096" y="156"/>
                </a:lnTo>
                <a:lnTo>
                  <a:pt x="6336" y="156"/>
                </a:lnTo>
                <a:lnTo>
                  <a:pt x="6336" y="886"/>
                </a:lnTo>
                <a:lnTo>
                  <a:pt x="1096" y="886"/>
                </a:lnTo>
                <a:lnTo>
                  <a:pt x="1096" y="939"/>
                </a:lnTo>
                <a:lnTo>
                  <a:pt x="1096" y="939"/>
                </a:lnTo>
                <a:lnTo>
                  <a:pt x="1096" y="957"/>
                </a:lnTo>
                <a:lnTo>
                  <a:pt x="1094" y="972"/>
                </a:lnTo>
                <a:lnTo>
                  <a:pt x="1091" y="987"/>
                </a:lnTo>
                <a:lnTo>
                  <a:pt x="1085" y="1000"/>
                </a:lnTo>
                <a:lnTo>
                  <a:pt x="1079" y="1012"/>
                </a:lnTo>
                <a:lnTo>
                  <a:pt x="1072" y="1021"/>
                </a:lnTo>
                <a:lnTo>
                  <a:pt x="1062" y="1029"/>
                </a:lnTo>
                <a:lnTo>
                  <a:pt x="1053" y="1037"/>
                </a:lnTo>
                <a:lnTo>
                  <a:pt x="1043" y="1042"/>
                </a:lnTo>
                <a:lnTo>
                  <a:pt x="1032" y="1046"/>
                </a:lnTo>
                <a:lnTo>
                  <a:pt x="1018" y="1048"/>
                </a:lnTo>
                <a:lnTo>
                  <a:pt x="1005" y="1048"/>
                </a:lnTo>
                <a:lnTo>
                  <a:pt x="991" y="1048"/>
                </a:lnTo>
                <a:lnTo>
                  <a:pt x="976" y="1046"/>
                </a:lnTo>
                <a:lnTo>
                  <a:pt x="961" y="1042"/>
                </a:lnTo>
                <a:lnTo>
                  <a:pt x="944" y="1037"/>
                </a:lnTo>
                <a:lnTo>
                  <a:pt x="65" y="596"/>
                </a:lnTo>
                <a:lnTo>
                  <a:pt x="65" y="596"/>
                </a:lnTo>
                <a:lnTo>
                  <a:pt x="50" y="587"/>
                </a:lnTo>
                <a:lnTo>
                  <a:pt x="36" y="579"/>
                </a:lnTo>
                <a:lnTo>
                  <a:pt x="27" y="570"/>
                </a:lnTo>
                <a:lnTo>
                  <a:pt x="17" y="560"/>
                </a:lnTo>
                <a:lnTo>
                  <a:pt x="10" y="551"/>
                </a:lnTo>
                <a:lnTo>
                  <a:pt x="4" y="541"/>
                </a:lnTo>
                <a:lnTo>
                  <a:pt x="2" y="531"/>
                </a:lnTo>
                <a:lnTo>
                  <a:pt x="0" y="520"/>
                </a:lnTo>
                <a:lnTo>
                  <a:pt x="2" y="510"/>
                </a:lnTo>
                <a:lnTo>
                  <a:pt x="4" y="501"/>
                </a:lnTo>
                <a:lnTo>
                  <a:pt x="10" y="491"/>
                </a:lnTo>
                <a:lnTo>
                  <a:pt x="17" y="480"/>
                </a:lnTo>
                <a:lnTo>
                  <a:pt x="27" y="470"/>
                </a:lnTo>
                <a:lnTo>
                  <a:pt x="36" y="463"/>
                </a:lnTo>
                <a:lnTo>
                  <a:pt x="50" y="453"/>
                </a:lnTo>
                <a:lnTo>
                  <a:pt x="65" y="446"/>
                </a:lnTo>
                <a:lnTo>
                  <a:pt x="944" y="17"/>
                </a:lnTo>
                <a:lnTo>
                  <a:pt x="944" y="17"/>
                </a:lnTo>
                <a:lnTo>
                  <a:pt x="961" y="9"/>
                </a:lnTo>
                <a:lnTo>
                  <a:pt x="976" y="5"/>
                </a:lnTo>
                <a:lnTo>
                  <a:pt x="991" y="1"/>
                </a:lnTo>
                <a:lnTo>
                  <a:pt x="1005" y="0"/>
                </a:lnTo>
                <a:lnTo>
                  <a:pt x="1018" y="0"/>
                </a:lnTo>
                <a:lnTo>
                  <a:pt x="1032" y="3"/>
                </a:lnTo>
                <a:lnTo>
                  <a:pt x="1043" y="7"/>
                </a:lnTo>
                <a:lnTo>
                  <a:pt x="1053" y="13"/>
                </a:lnTo>
                <a:lnTo>
                  <a:pt x="1062" y="20"/>
                </a:lnTo>
                <a:lnTo>
                  <a:pt x="1072" y="28"/>
                </a:lnTo>
                <a:lnTo>
                  <a:pt x="1079" y="40"/>
                </a:lnTo>
                <a:lnTo>
                  <a:pt x="1085" y="51"/>
                </a:lnTo>
                <a:lnTo>
                  <a:pt x="1091" y="64"/>
                </a:lnTo>
                <a:lnTo>
                  <a:pt x="1094" y="80"/>
                </a:lnTo>
                <a:lnTo>
                  <a:pt x="1096" y="95"/>
                </a:lnTo>
                <a:lnTo>
                  <a:pt x="1096" y="112"/>
                </a:lnTo>
                <a:lnTo>
                  <a:pt x="1096" y="112"/>
                </a:lnTo>
                <a:close/>
              </a:path>
            </a:pathLst>
          </a:custGeom>
          <a:solidFill>
            <a:srgbClr val="A6BABA"/>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zh-CN" altLang="en-US"/>
          </a:p>
        </p:txBody>
      </p:sp>
      <p:pic>
        <p:nvPicPr>
          <p:cNvPr id="10" name="图片 9"/>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76500" y="1056064"/>
            <a:ext cx="3575714" cy="2696915"/>
          </a:xfrm>
          <a:prstGeom prst="rect">
            <a:avLst/>
          </a:prstGeom>
        </p:spPr>
      </p:pic>
      <p:sp>
        <p:nvSpPr>
          <p:cNvPr id="11" name="文本框 10"/>
          <p:cNvSpPr txBox="1"/>
          <p:nvPr/>
        </p:nvSpPr>
        <p:spPr>
          <a:xfrm>
            <a:off x="942815" y="132147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01</a:t>
            </a:r>
            <a:endParaRPr lang="zh-CN" altLang="en-US" sz="4400" dirty="0">
              <a:solidFill>
                <a:schemeClr val="tx1">
                  <a:lumMod val="65000"/>
                  <a:lumOff val="35000"/>
                </a:schemeClr>
              </a:solidFill>
              <a:ea typeface="MS Gothic" panose="020B0609070205080204" pitchFamily="49" charset="-128"/>
            </a:endParaRPr>
          </a:p>
        </p:txBody>
      </p:sp>
      <p:sp>
        <p:nvSpPr>
          <p:cNvPr id="12" name="矩形 11"/>
          <p:cNvSpPr/>
          <p:nvPr/>
        </p:nvSpPr>
        <p:spPr>
          <a:xfrm>
            <a:off x="933769" y="2011531"/>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13" name="图片 12"/>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1962774" y="1464357"/>
            <a:ext cx="552782" cy="483685"/>
          </a:xfrm>
          <a:prstGeom prst="rect">
            <a:avLst/>
          </a:prstGeom>
        </p:spPr>
      </p:pic>
      <p:sp>
        <p:nvSpPr>
          <p:cNvPr id="15" name="矩形 14"/>
          <p:cNvSpPr/>
          <p:nvPr/>
        </p:nvSpPr>
        <p:spPr>
          <a:xfrm>
            <a:off x="9132209" y="1308600"/>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6" name="图片 15"/>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8616286" y="1056064"/>
            <a:ext cx="3575714" cy="2696915"/>
          </a:xfrm>
          <a:prstGeom prst="rect">
            <a:avLst/>
          </a:prstGeom>
        </p:spPr>
      </p:pic>
      <p:sp>
        <p:nvSpPr>
          <p:cNvPr id="17" name="文本框 16"/>
          <p:cNvSpPr txBox="1"/>
          <p:nvPr/>
        </p:nvSpPr>
        <p:spPr>
          <a:xfrm>
            <a:off x="9482601" y="1347237"/>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04</a:t>
            </a:r>
            <a:endParaRPr lang="zh-CN" altLang="en-US" sz="4400" dirty="0">
              <a:solidFill>
                <a:schemeClr val="tx1">
                  <a:lumMod val="65000"/>
                  <a:lumOff val="35000"/>
                </a:schemeClr>
              </a:solidFill>
              <a:ea typeface="MS Gothic" panose="020B0609070205080204" pitchFamily="49" charset="-128"/>
            </a:endParaRPr>
          </a:p>
        </p:txBody>
      </p:sp>
      <p:sp>
        <p:nvSpPr>
          <p:cNvPr id="18" name="矩形 17"/>
          <p:cNvSpPr/>
          <p:nvPr/>
        </p:nvSpPr>
        <p:spPr>
          <a:xfrm>
            <a:off x="9473555" y="2011531"/>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19" name="图片 18"/>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10502560" y="1490115"/>
            <a:ext cx="552782" cy="483685"/>
          </a:xfrm>
          <a:prstGeom prst="rect">
            <a:avLst/>
          </a:prstGeom>
        </p:spPr>
      </p:pic>
      <p:sp>
        <p:nvSpPr>
          <p:cNvPr id="20" name="矩形 19"/>
          <p:cNvSpPr/>
          <p:nvPr/>
        </p:nvSpPr>
        <p:spPr>
          <a:xfrm>
            <a:off x="3407219" y="2349645"/>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1" name="图片 20"/>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2891296" y="2097109"/>
            <a:ext cx="3575714" cy="2696915"/>
          </a:xfrm>
          <a:prstGeom prst="rect">
            <a:avLst/>
          </a:prstGeom>
        </p:spPr>
      </p:pic>
      <p:sp>
        <p:nvSpPr>
          <p:cNvPr id="22" name="文本框 21"/>
          <p:cNvSpPr txBox="1"/>
          <p:nvPr/>
        </p:nvSpPr>
        <p:spPr>
          <a:xfrm>
            <a:off x="3757611" y="2375403"/>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02</a:t>
            </a:r>
            <a:endParaRPr lang="zh-CN" altLang="en-US" sz="4400" dirty="0">
              <a:solidFill>
                <a:schemeClr val="tx1">
                  <a:lumMod val="65000"/>
                  <a:lumOff val="35000"/>
                </a:schemeClr>
              </a:solidFill>
              <a:ea typeface="MS Gothic" panose="020B0609070205080204" pitchFamily="49" charset="-128"/>
            </a:endParaRPr>
          </a:p>
        </p:txBody>
      </p:sp>
      <p:sp>
        <p:nvSpPr>
          <p:cNvPr id="23" name="矩形 22"/>
          <p:cNvSpPr/>
          <p:nvPr/>
        </p:nvSpPr>
        <p:spPr>
          <a:xfrm>
            <a:off x="3748565" y="305257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24" name="图片 23"/>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4723002" y="2429165"/>
            <a:ext cx="572802" cy="572802"/>
          </a:xfrm>
          <a:prstGeom prst="rect">
            <a:avLst/>
          </a:prstGeom>
        </p:spPr>
      </p:pic>
      <p:sp>
        <p:nvSpPr>
          <p:cNvPr id="25" name="矩形 24"/>
          <p:cNvSpPr/>
          <p:nvPr/>
        </p:nvSpPr>
        <p:spPr>
          <a:xfrm>
            <a:off x="6314484" y="3188914"/>
            <a:ext cx="2550017" cy="179520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6" name="图片 25"/>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5798561" y="2936378"/>
            <a:ext cx="3575714" cy="2696915"/>
          </a:xfrm>
          <a:prstGeom prst="rect">
            <a:avLst/>
          </a:prstGeom>
        </p:spPr>
      </p:pic>
      <p:sp>
        <p:nvSpPr>
          <p:cNvPr id="27" name="文本框 26"/>
          <p:cNvSpPr txBox="1"/>
          <p:nvPr/>
        </p:nvSpPr>
        <p:spPr>
          <a:xfrm>
            <a:off x="6664876" y="3253309"/>
            <a:ext cx="926129" cy="769441"/>
          </a:xfrm>
          <a:prstGeom prst="rect">
            <a:avLst/>
          </a:prstGeom>
          <a:noFill/>
        </p:spPr>
        <p:txBody>
          <a:bodyPr wrap="square" rtlCol="0">
            <a:spAutoFit/>
          </a:bodyPr>
          <a:lstStyle/>
          <a:p>
            <a:pPr algn="ctr"/>
            <a:r>
              <a:rPr lang="en-US" altLang="zh-CN" sz="4400" dirty="0" smtClean="0">
                <a:solidFill>
                  <a:schemeClr val="tx1">
                    <a:lumMod val="65000"/>
                    <a:lumOff val="35000"/>
                  </a:schemeClr>
                </a:solidFill>
                <a:ea typeface="MS Gothic" panose="020B0609070205080204" pitchFamily="49" charset="-128"/>
              </a:rPr>
              <a:t>03</a:t>
            </a:r>
            <a:endParaRPr lang="zh-CN" altLang="en-US" sz="4400" dirty="0">
              <a:solidFill>
                <a:schemeClr val="tx1">
                  <a:lumMod val="65000"/>
                  <a:lumOff val="35000"/>
                </a:schemeClr>
              </a:solidFill>
              <a:ea typeface="MS Gothic" panose="020B0609070205080204" pitchFamily="49" charset="-128"/>
            </a:endParaRPr>
          </a:p>
        </p:txBody>
      </p:sp>
      <p:sp>
        <p:nvSpPr>
          <p:cNvPr id="28" name="矩形 27"/>
          <p:cNvSpPr/>
          <p:nvPr/>
        </p:nvSpPr>
        <p:spPr>
          <a:xfrm>
            <a:off x="6655830" y="3891845"/>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pic>
        <p:nvPicPr>
          <p:cNvPr id="29" name="图片 28"/>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7779844" y="3303909"/>
            <a:ext cx="431971" cy="575963"/>
          </a:xfrm>
          <a:prstGeom prst="rect">
            <a:avLst/>
          </a:prstGeom>
        </p:spPr>
      </p:pic>
    </p:spTree>
    <p:extLst>
      <p:ext uri="{BB962C8B-B14F-4D97-AF65-F5344CB8AC3E}">
        <p14:creationId xmlns:p14="http://schemas.microsoft.com/office/powerpoint/2010/main" xmlns="" val="6851468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12" name="Picture 8"/>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5012717" y="6205097"/>
            <a:ext cx="546100" cy="34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11" name="Picture 7"/>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7097104" y="6205097"/>
            <a:ext cx="546100" cy="34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10" name="Picture 6"/>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8930667" y="6205097"/>
            <a:ext cx="561975" cy="347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13" name="Picture 9"/>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10421329" y="2555434"/>
            <a:ext cx="579437" cy="60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514" name="Picture 10"/>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9657742" y="1306072"/>
            <a:ext cx="579437" cy="52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图片 4"/>
          <p:cNvPicPr>
            <a:picLocks noChangeAspect="1"/>
          </p:cNvPicPr>
          <p:nvPr/>
        </p:nvPicPr>
        <p:blipFill rotWithShape="1">
          <a:blip r:embed="rId7" cstate="print">
            <a:extLst>
              <a:ext uri="{28A0092B-C50C-407E-A947-70E740481C1C}">
                <a14:useLocalDpi xmlns:a14="http://schemas.microsoft.com/office/drawing/2010/main" xmlns="" val="0"/>
              </a:ext>
            </a:extLst>
          </a:blip>
          <a:srcRect l="14463" t="60707" r="13430" b="14957"/>
          <a:stretch/>
        </p:blipFill>
        <p:spPr>
          <a:xfrm rot="14348207">
            <a:off x="7049859" y="2373216"/>
            <a:ext cx="6511780" cy="1132764"/>
          </a:xfrm>
          <a:prstGeom prst="rect">
            <a:avLst/>
          </a:prstGeom>
        </p:spPr>
      </p:pic>
      <p:pic>
        <p:nvPicPr>
          <p:cNvPr id="4" name="图片 3"/>
          <p:cNvPicPr>
            <a:picLocks noChangeAspect="1"/>
          </p:cNvPicPr>
          <p:nvPr/>
        </p:nvPicPr>
        <p:blipFill rotWithShape="1">
          <a:blip r:embed="rId7" cstate="print">
            <a:extLst>
              <a:ext uri="{28A0092B-C50C-407E-A947-70E740481C1C}">
                <a14:useLocalDpi xmlns:a14="http://schemas.microsoft.com/office/drawing/2010/main" xmlns="" val="0"/>
              </a:ext>
            </a:extLst>
          </a:blip>
          <a:srcRect l="14463" t="60707" r="13430" b="14957"/>
          <a:stretch/>
        </p:blipFill>
        <p:spPr>
          <a:xfrm>
            <a:off x="689317" y="5459944"/>
            <a:ext cx="11732248" cy="1132764"/>
          </a:xfrm>
          <a:prstGeom prst="rect">
            <a:avLst/>
          </a:prstGeom>
        </p:spPr>
      </p:pic>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21509" name="Picture 5"/>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11086492" y="3731772"/>
            <a:ext cx="577850" cy="596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Freeform 11"/>
          <p:cNvSpPr>
            <a:spLocks/>
          </p:cNvSpPr>
          <p:nvPr/>
        </p:nvSpPr>
        <p:spPr bwMode="auto">
          <a:xfrm>
            <a:off x="11813567" y="4685859"/>
            <a:ext cx="11112" cy="11112"/>
          </a:xfrm>
          <a:custGeom>
            <a:avLst/>
            <a:gdLst>
              <a:gd name="T0" fmla="*/ 0 w 7"/>
              <a:gd name="T1" fmla="*/ 7 h 7"/>
              <a:gd name="T2" fmla="*/ 0 w 7"/>
              <a:gd name="T3" fmla="*/ 7 h 7"/>
              <a:gd name="T4" fmla="*/ 4 w 7"/>
              <a:gd name="T5" fmla="*/ 7 h 7"/>
              <a:gd name="T6" fmla="*/ 5 w 7"/>
              <a:gd name="T7" fmla="*/ 5 h 7"/>
              <a:gd name="T8" fmla="*/ 7 w 7"/>
              <a:gd name="T9" fmla="*/ 0 h 7"/>
              <a:gd name="T10" fmla="*/ 0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0" y="7"/>
                </a:moveTo>
                <a:lnTo>
                  <a:pt x="0" y="7"/>
                </a:lnTo>
                <a:lnTo>
                  <a:pt x="4" y="7"/>
                </a:lnTo>
                <a:lnTo>
                  <a:pt x="5" y="5"/>
                </a:lnTo>
                <a:lnTo>
                  <a:pt x="7" y="0"/>
                </a:lnTo>
                <a:lnTo>
                  <a:pt x="0" y="7"/>
                </a:lnTo>
                <a:close/>
              </a:path>
            </a:pathLst>
          </a:custGeom>
          <a:solidFill>
            <a:srgbClr val="E7211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Rectangle 12"/>
          <p:cNvSpPr>
            <a:spLocks noChangeArrowheads="1"/>
          </p:cNvSpPr>
          <p:nvPr/>
        </p:nvSpPr>
        <p:spPr bwMode="auto">
          <a:xfrm>
            <a:off x="11896117" y="4388997"/>
            <a:ext cx="1587" cy="1587"/>
          </a:xfrm>
          <a:prstGeom prst="rect">
            <a:avLst/>
          </a:prstGeom>
          <a:solidFill>
            <a:srgbClr val="E7211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3"/>
          <p:cNvSpPr>
            <a:spLocks/>
          </p:cNvSpPr>
          <p:nvPr/>
        </p:nvSpPr>
        <p:spPr bwMode="auto">
          <a:xfrm>
            <a:off x="8373454" y="6497197"/>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E7211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4"/>
          <p:cNvSpPr>
            <a:spLocks/>
          </p:cNvSpPr>
          <p:nvPr/>
        </p:nvSpPr>
        <p:spPr bwMode="auto">
          <a:xfrm>
            <a:off x="9062429" y="3936559"/>
            <a:ext cx="2952750" cy="2949575"/>
          </a:xfrm>
          <a:custGeom>
            <a:avLst/>
            <a:gdLst>
              <a:gd name="T0" fmla="*/ 1830 w 1860"/>
              <a:gd name="T1" fmla="*/ 616 h 1858"/>
              <a:gd name="T2" fmla="*/ 1846 w 1860"/>
              <a:gd name="T3" fmla="*/ 589 h 1858"/>
              <a:gd name="T4" fmla="*/ 1858 w 1860"/>
              <a:gd name="T5" fmla="*/ 556 h 1858"/>
              <a:gd name="T6" fmla="*/ 1860 w 1860"/>
              <a:gd name="T7" fmla="*/ 516 h 1858"/>
              <a:gd name="T8" fmla="*/ 1846 w 1860"/>
              <a:gd name="T9" fmla="*/ 472 h 1858"/>
              <a:gd name="T10" fmla="*/ 1620 w 1860"/>
              <a:gd name="T11" fmla="*/ 75 h 1858"/>
              <a:gd name="T12" fmla="*/ 1575 w 1860"/>
              <a:gd name="T13" fmla="*/ 0 h 1858"/>
              <a:gd name="T14" fmla="*/ 1580 w 1860"/>
              <a:gd name="T15" fmla="*/ 16 h 1858"/>
              <a:gd name="T16" fmla="*/ 1586 w 1860"/>
              <a:gd name="T17" fmla="*/ 52 h 1858"/>
              <a:gd name="T18" fmla="*/ 1584 w 1860"/>
              <a:gd name="T19" fmla="*/ 75 h 1858"/>
              <a:gd name="T20" fmla="*/ 1575 w 1860"/>
              <a:gd name="T21" fmla="*/ 102 h 1858"/>
              <a:gd name="T22" fmla="*/ 1561 w 1860"/>
              <a:gd name="T23" fmla="*/ 132 h 1858"/>
              <a:gd name="T24" fmla="*/ 1539 w 1860"/>
              <a:gd name="T25" fmla="*/ 165 h 1858"/>
              <a:gd name="T26" fmla="*/ 1455 w 1860"/>
              <a:gd name="T27" fmla="*/ 240 h 1858"/>
              <a:gd name="T28" fmla="*/ 167 w 1860"/>
              <a:gd name="T29" fmla="*/ 1530 h 1858"/>
              <a:gd name="T30" fmla="*/ 134 w 1860"/>
              <a:gd name="T31" fmla="*/ 1556 h 1858"/>
              <a:gd name="T32" fmla="*/ 103 w 1860"/>
              <a:gd name="T33" fmla="*/ 1571 h 1858"/>
              <a:gd name="T34" fmla="*/ 76 w 1860"/>
              <a:gd name="T35" fmla="*/ 1580 h 1858"/>
              <a:gd name="T36" fmla="*/ 52 w 1860"/>
              <a:gd name="T37" fmla="*/ 1584 h 1858"/>
              <a:gd name="T38" fmla="*/ 17 w 1860"/>
              <a:gd name="T39" fmla="*/ 1577 h 1858"/>
              <a:gd name="T40" fmla="*/ 0 w 1860"/>
              <a:gd name="T41" fmla="*/ 1568 h 1858"/>
              <a:gd name="T42" fmla="*/ 75 w 1860"/>
              <a:gd name="T43" fmla="*/ 1620 h 1858"/>
              <a:gd name="T44" fmla="*/ 472 w 1860"/>
              <a:gd name="T45" fmla="*/ 1846 h 1858"/>
              <a:gd name="T46" fmla="*/ 483 w 1860"/>
              <a:gd name="T47" fmla="*/ 1849 h 1858"/>
              <a:gd name="T48" fmla="*/ 516 w 1860"/>
              <a:gd name="T49" fmla="*/ 1858 h 1858"/>
              <a:gd name="T50" fmla="*/ 556 w 1860"/>
              <a:gd name="T51" fmla="*/ 1855 h 1858"/>
              <a:gd name="T52" fmla="*/ 589 w 1860"/>
              <a:gd name="T53" fmla="*/ 1842 h 1858"/>
              <a:gd name="T54" fmla="*/ 624 w 1860"/>
              <a:gd name="T55" fmla="*/ 1830 h 1858"/>
              <a:gd name="T56" fmla="*/ 1815 w 1860"/>
              <a:gd name="T57" fmla="*/ 637 h 1858"/>
              <a:gd name="T58" fmla="*/ 1820 w 1860"/>
              <a:gd name="T59" fmla="*/ 632 h 1858"/>
              <a:gd name="T60" fmla="*/ 1824 w 1860"/>
              <a:gd name="T61" fmla="*/ 623 h 1858"/>
              <a:gd name="T62" fmla="*/ 1830 w 1860"/>
              <a:gd name="T63" fmla="*/ 616 h 1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0" h="1858">
                <a:moveTo>
                  <a:pt x="1830" y="616"/>
                </a:moveTo>
                <a:lnTo>
                  <a:pt x="1830" y="616"/>
                </a:lnTo>
                <a:lnTo>
                  <a:pt x="1839" y="602"/>
                </a:lnTo>
                <a:lnTo>
                  <a:pt x="1846" y="589"/>
                </a:lnTo>
                <a:lnTo>
                  <a:pt x="1853" y="573"/>
                </a:lnTo>
                <a:lnTo>
                  <a:pt x="1858" y="556"/>
                </a:lnTo>
                <a:lnTo>
                  <a:pt x="1860" y="537"/>
                </a:lnTo>
                <a:lnTo>
                  <a:pt x="1860" y="516"/>
                </a:lnTo>
                <a:lnTo>
                  <a:pt x="1855" y="495"/>
                </a:lnTo>
                <a:lnTo>
                  <a:pt x="1846" y="472"/>
                </a:lnTo>
                <a:lnTo>
                  <a:pt x="1846" y="472"/>
                </a:lnTo>
                <a:lnTo>
                  <a:pt x="1620" y="75"/>
                </a:lnTo>
                <a:lnTo>
                  <a:pt x="1620" y="75"/>
                </a:lnTo>
                <a:lnTo>
                  <a:pt x="1575" y="0"/>
                </a:lnTo>
                <a:lnTo>
                  <a:pt x="1575" y="0"/>
                </a:lnTo>
                <a:lnTo>
                  <a:pt x="1580" y="16"/>
                </a:lnTo>
                <a:lnTo>
                  <a:pt x="1584" y="31"/>
                </a:lnTo>
                <a:lnTo>
                  <a:pt x="1586" y="52"/>
                </a:lnTo>
                <a:lnTo>
                  <a:pt x="1584" y="62"/>
                </a:lnTo>
                <a:lnTo>
                  <a:pt x="1584" y="75"/>
                </a:lnTo>
                <a:lnTo>
                  <a:pt x="1580" y="88"/>
                </a:lnTo>
                <a:lnTo>
                  <a:pt x="1575" y="102"/>
                </a:lnTo>
                <a:lnTo>
                  <a:pt x="1570" y="116"/>
                </a:lnTo>
                <a:lnTo>
                  <a:pt x="1561" y="132"/>
                </a:lnTo>
                <a:lnTo>
                  <a:pt x="1551" y="148"/>
                </a:lnTo>
                <a:lnTo>
                  <a:pt x="1539" y="165"/>
                </a:lnTo>
                <a:lnTo>
                  <a:pt x="1455" y="248"/>
                </a:lnTo>
                <a:lnTo>
                  <a:pt x="1455" y="240"/>
                </a:lnTo>
                <a:lnTo>
                  <a:pt x="167" y="1530"/>
                </a:lnTo>
                <a:lnTo>
                  <a:pt x="167" y="1530"/>
                </a:lnTo>
                <a:lnTo>
                  <a:pt x="149" y="1544"/>
                </a:lnTo>
                <a:lnTo>
                  <a:pt x="134" y="1556"/>
                </a:lnTo>
                <a:lnTo>
                  <a:pt x="118" y="1565"/>
                </a:lnTo>
                <a:lnTo>
                  <a:pt x="103" y="1571"/>
                </a:lnTo>
                <a:lnTo>
                  <a:pt x="89" y="1577"/>
                </a:lnTo>
                <a:lnTo>
                  <a:pt x="76" y="1580"/>
                </a:lnTo>
                <a:lnTo>
                  <a:pt x="64" y="1582"/>
                </a:lnTo>
                <a:lnTo>
                  <a:pt x="52" y="1584"/>
                </a:lnTo>
                <a:lnTo>
                  <a:pt x="33" y="1582"/>
                </a:lnTo>
                <a:lnTo>
                  <a:pt x="17" y="1577"/>
                </a:lnTo>
                <a:lnTo>
                  <a:pt x="5" y="1571"/>
                </a:lnTo>
                <a:lnTo>
                  <a:pt x="0" y="1568"/>
                </a:lnTo>
                <a:lnTo>
                  <a:pt x="75" y="1620"/>
                </a:lnTo>
                <a:lnTo>
                  <a:pt x="75" y="1620"/>
                </a:lnTo>
                <a:lnTo>
                  <a:pt x="472" y="1846"/>
                </a:lnTo>
                <a:lnTo>
                  <a:pt x="472" y="1846"/>
                </a:lnTo>
                <a:lnTo>
                  <a:pt x="472" y="1846"/>
                </a:lnTo>
                <a:lnTo>
                  <a:pt x="483" y="1849"/>
                </a:lnTo>
                <a:lnTo>
                  <a:pt x="495" y="1853"/>
                </a:lnTo>
                <a:lnTo>
                  <a:pt x="516" y="1858"/>
                </a:lnTo>
                <a:lnTo>
                  <a:pt x="537" y="1858"/>
                </a:lnTo>
                <a:lnTo>
                  <a:pt x="556" y="1855"/>
                </a:lnTo>
                <a:lnTo>
                  <a:pt x="573" y="1849"/>
                </a:lnTo>
                <a:lnTo>
                  <a:pt x="589" y="1842"/>
                </a:lnTo>
                <a:lnTo>
                  <a:pt x="615" y="1830"/>
                </a:lnTo>
                <a:lnTo>
                  <a:pt x="624" y="1830"/>
                </a:lnTo>
                <a:lnTo>
                  <a:pt x="1808" y="646"/>
                </a:lnTo>
                <a:lnTo>
                  <a:pt x="1815" y="637"/>
                </a:lnTo>
                <a:lnTo>
                  <a:pt x="1815" y="637"/>
                </a:lnTo>
                <a:lnTo>
                  <a:pt x="1820" y="632"/>
                </a:lnTo>
                <a:lnTo>
                  <a:pt x="1822" y="629"/>
                </a:lnTo>
                <a:lnTo>
                  <a:pt x="1824" y="623"/>
                </a:lnTo>
                <a:lnTo>
                  <a:pt x="1830" y="623"/>
                </a:lnTo>
                <a:lnTo>
                  <a:pt x="1830" y="61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Line 15"/>
          <p:cNvSpPr>
            <a:spLocks noChangeShapeType="1"/>
          </p:cNvSpPr>
          <p:nvPr/>
        </p:nvSpPr>
        <p:spPr bwMode="auto">
          <a:xfrm>
            <a:off x="11562742" y="3936559"/>
            <a:ext cx="0" cy="0"/>
          </a:xfrm>
          <a:prstGeom prst="line">
            <a:avLst/>
          </a:prstGeom>
          <a:noFill/>
          <a:ln w="0">
            <a:solidFill>
              <a:srgbClr val="E7211A"/>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6"/>
          <p:cNvSpPr>
            <a:spLocks/>
          </p:cNvSpPr>
          <p:nvPr/>
        </p:nvSpPr>
        <p:spPr bwMode="auto">
          <a:xfrm>
            <a:off x="7217754" y="2757047"/>
            <a:ext cx="4122737" cy="4129087"/>
          </a:xfrm>
          <a:custGeom>
            <a:avLst/>
            <a:gdLst>
              <a:gd name="T0" fmla="*/ 2581 w 2597"/>
              <a:gd name="T1" fmla="*/ 474 h 2601"/>
              <a:gd name="T2" fmla="*/ 2364 w 2597"/>
              <a:gd name="T3" fmla="*/ 76 h 2601"/>
              <a:gd name="T4" fmla="*/ 2312 w 2597"/>
              <a:gd name="T5" fmla="*/ 0 h 2601"/>
              <a:gd name="T6" fmla="*/ 2320 w 2597"/>
              <a:gd name="T7" fmla="*/ 33 h 2601"/>
              <a:gd name="T8" fmla="*/ 2322 w 2597"/>
              <a:gd name="T9" fmla="*/ 64 h 2601"/>
              <a:gd name="T10" fmla="*/ 2317 w 2597"/>
              <a:gd name="T11" fmla="*/ 88 h 2601"/>
              <a:gd name="T12" fmla="*/ 2307 w 2597"/>
              <a:gd name="T13" fmla="*/ 118 h 2601"/>
              <a:gd name="T14" fmla="*/ 2287 w 2597"/>
              <a:gd name="T15" fmla="*/ 149 h 2601"/>
              <a:gd name="T16" fmla="*/ 983 w 2597"/>
              <a:gd name="T17" fmla="*/ 1457 h 2601"/>
              <a:gd name="T18" fmla="*/ 165 w 2597"/>
              <a:gd name="T19" fmla="*/ 2273 h 2601"/>
              <a:gd name="T20" fmla="*/ 148 w 2597"/>
              <a:gd name="T21" fmla="*/ 2287 h 2601"/>
              <a:gd name="T22" fmla="*/ 117 w 2597"/>
              <a:gd name="T23" fmla="*/ 2308 h 2601"/>
              <a:gd name="T24" fmla="*/ 87 w 2597"/>
              <a:gd name="T25" fmla="*/ 2320 h 2601"/>
              <a:gd name="T26" fmla="*/ 61 w 2597"/>
              <a:gd name="T27" fmla="*/ 2325 h 2601"/>
              <a:gd name="T28" fmla="*/ 28 w 2597"/>
              <a:gd name="T29" fmla="*/ 2325 h 2601"/>
              <a:gd name="T30" fmla="*/ 4 w 2597"/>
              <a:gd name="T31" fmla="*/ 2314 h 2601"/>
              <a:gd name="T32" fmla="*/ 82 w 2597"/>
              <a:gd name="T33" fmla="*/ 2363 h 2601"/>
              <a:gd name="T34" fmla="*/ 473 w 2597"/>
              <a:gd name="T35" fmla="*/ 2589 h 2601"/>
              <a:gd name="T36" fmla="*/ 473 w 2597"/>
              <a:gd name="T37" fmla="*/ 2589 h 2601"/>
              <a:gd name="T38" fmla="*/ 500 w 2597"/>
              <a:gd name="T39" fmla="*/ 2598 h 2601"/>
              <a:gd name="T40" fmla="*/ 526 w 2597"/>
              <a:gd name="T41" fmla="*/ 2601 h 2601"/>
              <a:gd name="T42" fmla="*/ 553 w 2597"/>
              <a:gd name="T43" fmla="*/ 2599 h 2601"/>
              <a:gd name="T44" fmla="*/ 575 w 2597"/>
              <a:gd name="T45" fmla="*/ 2592 h 2601"/>
              <a:gd name="T46" fmla="*/ 613 w 2597"/>
              <a:gd name="T47" fmla="*/ 2571 h 2601"/>
              <a:gd name="T48" fmla="*/ 638 w 2597"/>
              <a:gd name="T49" fmla="*/ 2551 h 2601"/>
              <a:gd name="T50" fmla="*/ 1831 w 2597"/>
              <a:gd name="T51" fmla="*/ 1366 h 2601"/>
              <a:gd name="T52" fmla="*/ 2543 w 2597"/>
              <a:gd name="T53" fmla="*/ 646 h 2601"/>
              <a:gd name="T54" fmla="*/ 2551 w 2597"/>
              <a:gd name="T55" fmla="*/ 639 h 2601"/>
              <a:gd name="T56" fmla="*/ 2567 w 2597"/>
              <a:gd name="T57" fmla="*/ 616 h 2601"/>
              <a:gd name="T58" fmla="*/ 2588 w 2597"/>
              <a:gd name="T59" fmla="*/ 578 h 2601"/>
              <a:gd name="T60" fmla="*/ 2595 w 2597"/>
              <a:gd name="T61" fmla="*/ 554 h 2601"/>
              <a:gd name="T62" fmla="*/ 2597 w 2597"/>
              <a:gd name="T63" fmla="*/ 528 h 2601"/>
              <a:gd name="T64" fmla="*/ 2593 w 2597"/>
              <a:gd name="T65" fmla="*/ 502 h 2601"/>
              <a:gd name="T66" fmla="*/ 2581 w 2597"/>
              <a:gd name="T67" fmla="*/ 474 h 2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97" h="2601">
                <a:moveTo>
                  <a:pt x="2581" y="474"/>
                </a:moveTo>
                <a:lnTo>
                  <a:pt x="2581" y="474"/>
                </a:lnTo>
                <a:lnTo>
                  <a:pt x="2364" y="76"/>
                </a:lnTo>
                <a:lnTo>
                  <a:pt x="2364" y="76"/>
                </a:lnTo>
                <a:lnTo>
                  <a:pt x="2312" y="0"/>
                </a:lnTo>
                <a:lnTo>
                  <a:pt x="2312" y="0"/>
                </a:lnTo>
                <a:lnTo>
                  <a:pt x="2317" y="17"/>
                </a:lnTo>
                <a:lnTo>
                  <a:pt x="2320" y="33"/>
                </a:lnTo>
                <a:lnTo>
                  <a:pt x="2322" y="52"/>
                </a:lnTo>
                <a:lnTo>
                  <a:pt x="2322" y="64"/>
                </a:lnTo>
                <a:lnTo>
                  <a:pt x="2320" y="76"/>
                </a:lnTo>
                <a:lnTo>
                  <a:pt x="2317" y="88"/>
                </a:lnTo>
                <a:lnTo>
                  <a:pt x="2313" y="102"/>
                </a:lnTo>
                <a:lnTo>
                  <a:pt x="2307" y="118"/>
                </a:lnTo>
                <a:lnTo>
                  <a:pt x="2298" y="133"/>
                </a:lnTo>
                <a:lnTo>
                  <a:pt x="2287" y="149"/>
                </a:lnTo>
                <a:lnTo>
                  <a:pt x="2274" y="165"/>
                </a:lnTo>
                <a:lnTo>
                  <a:pt x="983" y="1457"/>
                </a:lnTo>
                <a:lnTo>
                  <a:pt x="983" y="1457"/>
                </a:lnTo>
                <a:lnTo>
                  <a:pt x="165" y="2273"/>
                </a:lnTo>
                <a:lnTo>
                  <a:pt x="165" y="2273"/>
                </a:lnTo>
                <a:lnTo>
                  <a:pt x="148" y="2287"/>
                </a:lnTo>
                <a:lnTo>
                  <a:pt x="132" y="2299"/>
                </a:lnTo>
                <a:lnTo>
                  <a:pt x="117" y="2308"/>
                </a:lnTo>
                <a:lnTo>
                  <a:pt x="101" y="2314"/>
                </a:lnTo>
                <a:lnTo>
                  <a:pt x="87" y="2320"/>
                </a:lnTo>
                <a:lnTo>
                  <a:pt x="73" y="2323"/>
                </a:lnTo>
                <a:lnTo>
                  <a:pt x="61" y="2325"/>
                </a:lnTo>
                <a:lnTo>
                  <a:pt x="49" y="2327"/>
                </a:lnTo>
                <a:lnTo>
                  <a:pt x="28" y="2325"/>
                </a:lnTo>
                <a:lnTo>
                  <a:pt x="12" y="2320"/>
                </a:lnTo>
                <a:lnTo>
                  <a:pt x="4" y="2314"/>
                </a:lnTo>
                <a:lnTo>
                  <a:pt x="0" y="2311"/>
                </a:lnTo>
                <a:lnTo>
                  <a:pt x="82" y="2363"/>
                </a:lnTo>
                <a:lnTo>
                  <a:pt x="82" y="2363"/>
                </a:lnTo>
                <a:lnTo>
                  <a:pt x="473" y="2589"/>
                </a:lnTo>
                <a:lnTo>
                  <a:pt x="473" y="2589"/>
                </a:lnTo>
                <a:lnTo>
                  <a:pt x="473" y="2589"/>
                </a:lnTo>
                <a:lnTo>
                  <a:pt x="487" y="2594"/>
                </a:lnTo>
                <a:lnTo>
                  <a:pt x="500" y="2598"/>
                </a:lnTo>
                <a:lnTo>
                  <a:pt x="514" y="2601"/>
                </a:lnTo>
                <a:lnTo>
                  <a:pt x="526" y="2601"/>
                </a:lnTo>
                <a:lnTo>
                  <a:pt x="540" y="2601"/>
                </a:lnTo>
                <a:lnTo>
                  <a:pt x="553" y="2599"/>
                </a:lnTo>
                <a:lnTo>
                  <a:pt x="563" y="2596"/>
                </a:lnTo>
                <a:lnTo>
                  <a:pt x="575" y="2592"/>
                </a:lnTo>
                <a:lnTo>
                  <a:pt x="594" y="2582"/>
                </a:lnTo>
                <a:lnTo>
                  <a:pt x="613" y="2571"/>
                </a:lnTo>
                <a:lnTo>
                  <a:pt x="627" y="2561"/>
                </a:lnTo>
                <a:lnTo>
                  <a:pt x="638" y="2551"/>
                </a:lnTo>
                <a:lnTo>
                  <a:pt x="645" y="2544"/>
                </a:lnTo>
                <a:lnTo>
                  <a:pt x="1831" y="1366"/>
                </a:lnTo>
                <a:lnTo>
                  <a:pt x="1831" y="1366"/>
                </a:lnTo>
                <a:lnTo>
                  <a:pt x="2543" y="646"/>
                </a:lnTo>
                <a:lnTo>
                  <a:pt x="2551" y="639"/>
                </a:lnTo>
                <a:lnTo>
                  <a:pt x="2551" y="639"/>
                </a:lnTo>
                <a:lnTo>
                  <a:pt x="2558" y="630"/>
                </a:lnTo>
                <a:lnTo>
                  <a:pt x="2567" y="616"/>
                </a:lnTo>
                <a:lnTo>
                  <a:pt x="2579" y="599"/>
                </a:lnTo>
                <a:lnTo>
                  <a:pt x="2588" y="578"/>
                </a:lnTo>
                <a:lnTo>
                  <a:pt x="2591" y="566"/>
                </a:lnTo>
                <a:lnTo>
                  <a:pt x="2595" y="554"/>
                </a:lnTo>
                <a:lnTo>
                  <a:pt x="2597" y="541"/>
                </a:lnTo>
                <a:lnTo>
                  <a:pt x="2597" y="528"/>
                </a:lnTo>
                <a:lnTo>
                  <a:pt x="2597" y="515"/>
                </a:lnTo>
                <a:lnTo>
                  <a:pt x="2593" y="502"/>
                </a:lnTo>
                <a:lnTo>
                  <a:pt x="2588" y="488"/>
                </a:lnTo>
                <a:lnTo>
                  <a:pt x="2581" y="474"/>
                </a:lnTo>
                <a:lnTo>
                  <a:pt x="2581" y="474"/>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Line 17"/>
          <p:cNvSpPr>
            <a:spLocks noChangeShapeType="1"/>
          </p:cNvSpPr>
          <p:nvPr/>
        </p:nvSpPr>
        <p:spPr bwMode="auto">
          <a:xfrm>
            <a:off x="10888054" y="2757047"/>
            <a:ext cx="0" cy="0"/>
          </a:xfrm>
          <a:prstGeom prst="line">
            <a:avLst/>
          </a:prstGeom>
          <a:noFill/>
          <a:ln w="0">
            <a:solidFill>
              <a:srgbClr val="E7211A"/>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8"/>
          <p:cNvSpPr>
            <a:spLocks/>
          </p:cNvSpPr>
          <p:nvPr/>
        </p:nvSpPr>
        <p:spPr bwMode="auto">
          <a:xfrm>
            <a:off x="5133367" y="1436247"/>
            <a:ext cx="5451475" cy="5449887"/>
          </a:xfrm>
          <a:custGeom>
            <a:avLst/>
            <a:gdLst>
              <a:gd name="T0" fmla="*/ 3420 w 3434"/>
              <a:gd name="T1" fmla="*/ 472 h 3433"/>
              <a:gd name="T2" fmla="*/ 3196 w 3434"/>
              <a:gd name="T3" fmla="*/ 83 h 3433"/>
              <a:gd name="T4" fmla="*/ 3151 w 3434"/>
              <a:gd name="T5" fmla="*/ 0 h 3433"/>
              <a:gd name="T6" fmla="*/ 3158 w 3434"/>
              <a:gd name="T7" fmla="*/ 28 h 3433"/>
              <a:gd name="T8" fmla="*/ 3158 w 3434"/>
              <a:gd name="T9" fmla="*/ 61 h 3433"/>
              <a:gd name="T10" fmla="*/ 3152 w 3434"/>
              <a:gd name="T11" fmla="*/ 87 h 3433"/>
              <a:gd name="T12" fmla="*/ 3140 w 3434"/>
              <a:gd name="T13" fmla="*/ 116 h 3433"/>
              <a:gd name="T14" fmla="*/ 3119 w 3434"/>
              <a:gd name="T15" fmla="*/ 149 h 3433"/>
              <a:gd name="T16" fmla="*/ 1883 w 3434"/>
              <a:gd name="T17" fmla="*/ 1394 h 3433"/>
              <a:gd name="T18" fmla="*/ 1456 w 3434"/>
              <a:gd name="T19" fmla="*/ 1815 h 3433"/>
              <a:gd name="T20" fmla="*/ 165 w 3434"/>
              <a:gd name="T21" fmla="*/ 3105 h 3433"/>
              <a:gd name="T22" fmla="*/ 148 w 3434"/>
              <a:gd name="T23" fmla="*/ 3119 h 3433"/>
              <a:gd name="T24" fmla="*/ 117 w 3434"/>
              <a:gd name="T25" fmla="*/ 3140 h 3433"/>
              <a:gd name="T26" fmla="*/ 87 w 3434"/>
              <a:gd name="T27" fmla="*/ 3152 h 3433"/>
              <a:gd name="T28" fmla="*/ 61 w 3434"/>
              <a:gd name="T29" fmla="*/ 3157 h 3433"/>
              <a:gd name="T30" fmla="*/ 28 w 3434"/>
              <a:gd name="T31" fmla="*/ 3157 h 3433"/>
              <a:gd name="T32" fmla="*/ 4 w 3434"/>
              <a:gd name="T33" fmla="*/ 3146 h 3433"/>
              <a:gd name="T34" fmla="*/ 75 w 3434"/>
              <a:gd name="T35" fmla="*/ 3195 h 3433"/>
              <a:gd name="T36" fmla="*/ 473 w 3434"/>
              <a:gd name="T37" fmla="*/ 3421 h 3433"/>
              <a:gd name="T38" fmla="*/ 473 w 3434"/>
              <a:gd name="T39" fmla="*/ 3421 h 3433"/>
              <a:gd name="T40" fmla="*/ 501 w 3434"/>
              <a:gd name="T41" fmla="*/ 3430 h 3433"/>
              <a:gd name="T42" fmla="*/ 527 w 3434"/>
              <a:gd name="T43" fmla="*/ 3433 h 3433"/>
              <a:gd name="T44" fmla="*/ 553 w 3434"/>
              <a:gd name="T45" fmla="*/ 3431 h 3433"/>
              <a:gd name="T46" fmla="*/ 575 w 3434"/>
              <a:gd name="T47" fmla="*/ 3424 h 3433"/>
              <a:gd name="T48" fmla="*/ 613 w 3434"/>
              <a:gd name="T49" fmla="*/ 3403 h 3433"/>
              <a:gd name="T50" fmla="*/ 638 w 3434"/>
              <a:gd name="T51" fmla="*/ 3383 h 3433"/>
              <a:gd name="T52" fmla="*/ 1681 w 3434"/>
              <a:gd name="T53" fmla="*/ 2341 h 3433"/>
              <a:gd name="T54" fmla="*/ 2190 w 3434"/>
              <a:gd name="T55" fmla="*/ 1830 h 3433"/>
              <a:gd name="T56" fmla="*/ 3375 w 3434"/>
              <a:gd name="T57" fmla="*/ 646 h 3433"/>
              <a:gd name="T58" fmla="*/ 3383 w 3434"/>
              <a:gd name="T59" fmla="*/ 637 h 3433"/>
              <a:gd name="T60" fmla="*/ 3404 w 3434"/>
              <a:gd name="T61" fmla="*/ 613 h 3433"/>
              <a:gd name="T62" fmla="*/ 3425 w 3434"/>
              <a:gd name="T63" fmla="*/ 575 h 3433"/>
              <a:gd name="T64" fmla="*/ 3432 w 3434"/>
              <a:gd name="T65" fmla="*/ 552 h 3433"/>
              <a:gd name="T66" fmla="*/ 3434 w 3434"/>
              <a:gd name="T67" fmla="*/ 526 h 3433"/>
              <a:gd name="T68" fmla="*/ 3430 w 3434"/>
              <a:gd name="T69" fmla="*/ 500 h 3433"/>
              <a:gd name="T70" fmla="*/ 3420 w 3434"/>
              <a:gd name="T71" fmla="*/ 472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34" h="3433">
                <a:moveTo>
                  <a:pt x="3420" y="472"/>
                </a:moveTo>
                <a:lnTo>
                  <a:pt x="3420" y="472"/>
                </a:lnTo>
                <a:lnTo>
                  <a:pt x="3196" y="75"/>
                </a:lnTo>
                <a:lnTo>
                  <a:pt x="3196" y="83"/>
                </a:lnTo>
                <a:lnTo>
                  <a:pt x="3151" y="0"/>
                </a:lnTo>
                <a:lnTo>
                  <a:pt x="3151" y="0"/>
                </a:lnTo>
                <a:lnTo>
                  <a:pt x="3156" y="14"/>
                </a:lnTo>
                <a:lnTo>
                  <a:pt x="3158" y="28"/>
                </a:lnTo>
                <a:lnTo>
                  <a:pt x="3159" y="49"/>
                </a:lnTo>
                <a:lnTo>
                  <a:pt x="3158" y="61"/>
                </a:lnTo>
                <a:lnTo>
                  <a:pt x="3156" y="73"/>
                </a:lnTo>
                <a:lnTo>
                  <a:pt x="3152" y="87"/>
                </a:lnTo>
                <a:lnTo>
                  <a:pt x="3147" y="101"/>
                </a:lnTo>
                <a:lnTo>
                  <a:pt x="3140" y="116"/>
                </a:lnTo>
                <a:lnTo>
                  <a:pt x="3132" y="132"/>
                </a:lnTo>
                <a:lnTo>
                  <a:pt x="3119" y="149"/>
                </a:lnTo>
                <a:lnTo>
                  <a:pt x="3105" y="165"/>
                </a:lnTo>
                <a:lnTo>
                  <a:pt x="1883" y="1394"/>
                </a:lnTo>
                <a:lnTo>
                  <a:pt x="1883" y="1394"/>
                </a:lnTo>
                <a:lnTo>
                  <a:pt x="1456" y="1815"/>
                </a:lnTo>
                <a:lnTo>
                  <a:pt x="1456" y="1815"/>
                </a:lnTo>
                <a:lnTo>
                  <a:pt x="165" y="3105"/>
                </a:lnTo>
                <a:lnTo>
                  <a:pt x="165" y="3105"/>
                </a:lnTo>
                <a:lnTo>
                  <a:pt x="148" y="3119"/>
                </a:lnTo>
                <a:lnTo>
                  <a:pt x="132" y="3131"/>
                </a:lnTo>
                <a:lnTo>
                  <a:pt x="117" y="3140"/>
                </a:lnTo>
                <a:lnTo>
                  <a:pt x="101" y="3146"/>
                </a:lnTo>
                <a:lnTo>
                  <a:pt x="87" y="3152"/>
                </a:lnTo>
                <a:lnTo>
                  <a:pt x="73" y="3155"/>
                </a:lnTo>
                <a:lnTo>
                  <a:pt x="61" y="3157"/>
                </a:lnTo>
                <a:lnTo>
                  <a:pt x="49" y="3159"/>
                </a:lnTo>
                <a:lnTo>
                  <a:pt x="28" y="3157"/>
                </a:lnTo>
                <a:lnTo>
                  <a:pt x="14" y="3152"/>
                </a:lnTo>
                <a:lnTo>
                  <a:pt x="4" y="3146"/>
                </a:lnTo>
                <a:lnTo>
                  <a:pt x="0" y="3143"/>
                </a:lnTo>
                <a:lnTo>
                  <a:pt x="75" y="3195"/>
                </a:lnTo>
                <a:lnTo>
                  <a:pt x="75" y="3195"/>
                </a:lnTo>
                <a:lnTo>
                  <a:pt x="473" y="3421"/>
                </a:lnTo>
                <a:lnTo>
                  <a:pt x="473" y="3421"/>
                </a:lnTo>
                <a:lnTo>
                  <a:pt x="473" y="3421"/>
                </a:lnTo>
                <a:lnTo>
                  <a:pt x="487" y="3426"/>
                </a:lnTo>
                <a:lnTo>
                  <a:pt x="501" y="3430"/>
                </a:lnTo>
                <a:lnTo>
                  <a:pt x="514" y="3433"/>
                </a:lnTo>
                <a:lnTo>
                  <a:pt x="527" y="3433"/>
                </a:lnTo>
                <a:lnTo>
                  <a:pt x="539" y="3433"/>
                </a:lnTo>
                <a:lnTo>
                  <a:pt x="553" y="3431"/>
                </a:lnTo>
                <a:lnTo>
                  <a:pt x="563" y="3428"/>
                </a:lnTo>
                <a:lnTo>
                  <a:pt x="575" y="3424"/>
                </a:lnTo>
                <a:lnTo>
                  <a:pt x="596" y="3414"/>
                </a:lnTo>
                <a:lnTo>
                  <a:pt x="613" y="3403"/>
                </a:lnTo>
                <a:lnTo>
                  <a:pt x="627" y="3393"/>
                </a:lnTo>
                <a:lnTo>
                  <a:pt x="638" y="3383"/>
                </a:lnTo>
                <a:lnTo>
                  <a:pt x="645" y="3376"/>
                </a:lnTo>
                <a:lnTo>
                  <a:pt x="1681" y="2341"/>
                </a:lnTo>
                <a:lnTo>
                  <a:pt x="1681" y="2341"/>
                </a:lnTo>
                <a:lnTo>
                  <a:pt x="2190" y="1830"/>
                </a:lnTo>
                <a:lnTo>
                  <a:pt x="2190" y="1830"/>
                </a:lnTo>
                <a:lnTo>
                  <a:pt x="3375" y="646"/>
                </a:lnTo>
                <a:lnTo>
                  <a:pt x="3383" y="637"/>
                </a:lnTo>
                <a:lnTo>
                  <a:pt x="3383" y="637"/>
                </a:lnTo>
                <a:lnTo>
                  <a:pt x="3394" y="627"/>
                </a:lnTo>
                <a:lnTo>
                  <a:pt x="3404" y="613"/>
                </a:lnTo>
                <a:lnTo>
                  <a:pt x="3415" y="596"/>
                </a:lnTo>
                <a:lnTo>
                  <a:pt x="3425" y="575"/>
                </a:lnTo>
                <a:lnTo>
                  <a:pt x="3428" y="564"/>
                </a:lnTo>
                <a:lnTo>
                  <a:pt x="3432" y="552"/>
                </a:lnTo>
                <a:lnTo>
                  <a:pt x="3434" y="540"/>
                </a:lnTo>
                <a:lnTo>
                  <a:pt x="3434" y="526"/>
                </a:lnTo>
                <a:lnTo>
                  <a:pt x="3434" y="514"/>
                </a:lnTo>
                <a:lnTo>
                  <a:pt x="3430" y="500"/>
                </a:lnTo>
                <a:lnTo>
                  <a:pt x="3427" y="486"/>
                </a:lnTo>
                <a:lnTo>
                  <a:pt x="3420" y="472"/>
                </a:lnTo>
                <a:lnTo>
                  <a:pt x="3420" y="47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Line 19"/>
          <p:cNvSpPr>
            <a:spLocks noChangeShapeType="1"/>
          </p:cNvSpPr>
          <p:nvPr/>
        </p:nvSpPr>
        <p:spPr bwMode="auto">
          <a:xfrm>
            <a:off x="10135579" y="1436247"/>
            <a:ext cx="0" cy="0"/>
          </a:xfrm>
          <a:prstGeom prst="line">
            <a:avLst/>
          </a:prstGeom>
          <a:noFill/>
          <a:ln w="0">
            <a:solidFill>
              <a:srgbClr val="E7211A"/>
            </a:solidFill>
            <a:prstDash val="solid"/>
            <a:round/>
            <a:headEnd/>
            <a:tailEnd/>
          </a:ln>
          <a:extLst>
            <a:ext uri="{909E8E84-426E-40DD-AFC4-6F175D3DCCD1}">
              <a14:hiddenFill xmlns:a14="http://schemas.microsoft.com/office/drawing/2010/main" xmlns="">
                <a:noFill/>
              </a14:hiddenFill>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矩形 23"/>
          <p:cNvSpPr/>
          <p:nvPr/>
        </p:nvSpPr>
        <p:spPr>
          <a:xfrm rot="18895606">
            <a:off x="5351098" y="3831484"/>
            <a:ext cx="5724644" cy="646331"/>
          </a:xfrm>
          <a:prstGeom prst="rect">
            <a:avLst/>
          </a:prstGeom>
        </p:spPr>
        <p:txBody>
          <a:bodyPr wrap="none">
            <a:spAutoFit/>
          </a:bodyPr>
          <a:lstStyle/>
          <a:p>
            <a:r>
              <a:rPr lang="zh-CN" altLang="en-US" sz="3600" b="1" dirty="0" smtClean="0">
                <a:solidFill>
                  <a:schemeClr val="bg1"/>
                </a:solidFill>
              </a:rPr>
              <a:t>内容说明</a:t>
            </a:r>
            <a:r>
              <a:rPr lang="zh-CN" altLang="en-US" sz="3600" b="1" dirty="0">
                <a:solidFill>
                  <a:schemeClr val="bg1"/>
                </a:solidFill>
              </a:rPr>
              <a:t>内容</a:t>
            </a:r>
            <a:r>
              <a:rPr lang="zh-CN" altLang="en-US" sz="3600" b="1" dirty="0" smtClean="0">
                <a:solidFill>
                  <a:schemeClr val="bg1"/>
                </a:solidFill>
              </a:rPr>
              <a:t>说明</a:t>
            </a:r>
            <a:r>
              <a:rPr lang="zh-CN" altLang="en-US" sz="3600" b="1" dirty="0">
                <a:solidFill>
                  <a:schemeClr val="bg1"/>
                </a:solidFill>
              </a:rPr>
              <a:t>内容</a:t>
            </a:r>
            <a:r>
              <a:rPr lang="zh-CN" altLang="en-US" sz="3600" b="1" dirty="0" smtClean="0">
                <a:solidFill>
                  <a:schemeClr val="bg1"/>
                </a:solidFill>
              </a:rPr>
              <a:t>说明</a:t>
            </a:r>
            <a:endParaRPr lang="zh-CN" altLang="en-US" sz="3600" b="1" dirty="0"/>
          </a:p>
        </p:txBody>
      </p:sp>
      <p:sp>
        <p:nvSpPr>
          <p:cNvPr id="25" name="矩形 24"/>
          <p:cNvSpPr/>
          <p:nvPr/>
        </p:nvSpPr>
        <p:spPr>
          <a:xfrm rot="18895606">
            <a:off x="7680280" y="4486574"/>
            <a:ext cx="3877985" cy="646331"/>
          </a:xfrm>
          <a:prstGeom prst="rect">
            <a:avLst/>
          </a:prstGeom>
        </p:spPr>
        <p:txBody>
          <a:bodyPr wrap="none">
            <a:spAutoFit/>
          </a:bodyPr>
          <a:lstStyle/>
          <a:p>
            <a:r>
              <a:rPr lang="zh-CN" altLang="en-US" sz="3600" b="1" dirty="0" smtClean="0">
                <a:solidFill>
                  <a:schemeClr val="bg1"/>
                </a:solidFill>
              </a:rPr>
              <a:t>内容说明</a:t>
            </a:r>
            <a:r>
              <a:rPr lang="zh-CN" altLang="en-US" sz="3600" b="1" dirty="0">
                <a:solidFill>
                  <a:schemeClr val="bg1"/>
                </a:solidFill>
              </a:rPr>
              <a:t>内容</a:t>
            </a:r>
            <a:r>
              <a:rPr lang="zh-CN" altLang="en-US" sz="3600" b="1" dirty="0" smtClean="0">
                <a:solidFill>
                  <a:schemeClr val="bg1"/>
                </a:solidFill>
              </a:rPr>
              <a:t>说明</a:t>
            </a:r>
            <a:endParaRPr lang="zh-CN" altLang="en-US" sz="3600" b="1" dirty="0"/>
          </a:p>
        </p:txBody>
      </p:sp>
      <p:sp>
        <p:nvSpPr>
          <p:cNvPr id="26" name="矩形 25"/>
          <p:cNvSpPr/>
          <p:nvPr/>
        </p:nvSpPr>
        <p:spPr>
          <a:xfrm rot="18895606">
            <a:off x="9829202" y="5141668"/>
            <a:ext cx="2031325" cy="646331"/>
          </a:xfrm>
          <a:prstGeom prst="rect">
            <a:avLst/>
          </a:prstGeom>
        </p:spPr>
        <p:txBody>
          <a:bodyPr wrap="none">
            <a:spAutoFit/>
          </a:bodyPr>
          <a:lstStyle/>
          <a:p>
            <a:r>
              <a:rPr lang="zh-CN" altLang="en-US" sz="3600" b="1" dirty="0" smtClean="0">
                <a:solidFill>
                  <a:schemeClr val="bg1"/>
                </a:solidFill>
              </a:rPr>
              <a:t>内容说明</a:t>
            </a:r>
            <a:endParaRPr lang="zh-CN" altLang="en-US" sz="3600" b="1" dirty="0"/>
          </a:p>
        </p:txBody>
      </p:sp>
      <p:grpSp>
        <p:nvGrpSpPr>
          <p:cNvPr id="31" name="组合 30"/>
          <p:cNvGrpSpPr/>
          <p:nvPr/>
        </p:nvGrpSpPr>
        <p:grpSpPr>
          <a:xfrm>
            <a:off x="964683" y="3265243"/>
            <a:ext cx="2468598" cy="2939854"/>
            <a:chOff x="2522538" y="1997075"/>
            <a:chExt cx="3209925" cy="3822701"/>
          </a:xfrm>
        </p:grpSpPr>
        <p:sp>
          <p:nvSpPr>
            <p:cNvPr id="20" name="AutoShape 21"/>
            <p:cNvSpPr>
              <a:spLocks noChangeAspect="1" noChangeArrowheads="1" noTextEdit="1"/>
            </p:cNvSpPr>
            <p:nvPr/>
          </p:nvSpPr>
          <p:spPr bwMode="auto">
            <a:xfrm>
              <a:off x="2522538" y="1997075"/>
              <a:ext cx="3209925" cy="3822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3"/>
            <p:cNvSpPr>
              <a:spLocks/>
            </p:cNvSpPr>
            <p:nvPr/>
          </p:nvSpPr>
          <p:spPr bwMode="auto">
            <a:xfrm>
              <a:off x="2522538" y="1997075"/>
              <a:ext cx="539750" cy="2033588"/>
            </a:xfrm>
            <a:custGeom>
              <a:avLst/>
              <a:gdLst>
                <a:gd name="T0" fmla="*/ 263 w 340"/>
                <a:gd name="T1" fmla="*/ 1267 h 1281"/>
                <a:gd name="T2" fmla="*/ 263 w 340"/>
                <a:gd name="T3" fmla="*/ 1281 h 1281"/>
                <a:gd name="T4" fmla="*/ 293 w 340"/>
                <a:gd name="T5" fmla="*/ 1281 h 1281"/>
                <a:gd name="T6" fmla="*/ 304 w 340"/>
                <a:gd name="T7" fmla="*/ 1280 h 1281"/>
                <a:gd name="T8" fmla="*/ 321 w 340"/>
                <a:gd name="T9" fmla="*/ 1275 h 1281"/>
                <a:gd name="T10" fmla="*/ 333 w 340"/>
                <a:gd name="T11" fmla="*/ 1263 h 1281"/>
                <a:gd name="T12" fmla="*/ 339 w 340"/>
                <a:gd name="T13" fmla="*/ 1246 h 1281"/>
                <a:gd name="T14" fmla="*/ 340 w 340"/>
                <a:gd name="T15" fmla="*/ 1234 h 1281"/>
                <a:gd name="T16" fmla="*/ 337 w 340"/>
                <a:gd name="T17" fmla="*/ 1225 h 1281"/>
                <a:gd name="T18" fmla="*/ 328 w 340"/>
                <a:gd name="T19" fmla="*/ 1210 h 1281"/>
                <a:gd name="T20" fmla="*/ 323 w 340"/>
                <a:gd name="T21" fmla="*/ 1204 h 1281"/>
                <a:gd name="T22" fmla="*/ 323 w 340"/>
                <a:gd name="T23" fmla="*/ 1204 h 1281"/>
                <a:gd name="T24" fmla="*/ 273 w 340"/>
                <a:gd name="T25" fmla="*/ 1148 h 1281"/>
                <a:gd name="T26" fmla="*/ 229 w 340"/>
                <a:gd name="T27" fmla="*/ 1089 h 1281"/>
                <a:gd name="T28" fmla="*/ 190 w 340"/>
                <a:gd name="T29" fmla="*/ 1024 h 1281"/>
                <a:gd name="T30" fmla="*/ 156 w 340"/>
                <a:gd name="T31" fmla="*/ 955 h 1281"/>
                <a:gd name="T32" fmla="*/ 129 w 340"/>
                <a:gd name="T33" fmla="*/ 882 h 1281"/>
                <a:gd name="T34" fmla="*/ 109 w 340"/>
                <a:gd name="T35" fmla="*/ 806 h 1281"/>
                <a:gd name="T36" fmla="*/ 97 w 340"/>
                <a:gd name="T37" fmla="*/ 728 h 1281"/>
                <a:gd name="T38" fmla="*/ 92 w 340"/>
                <a:gd name="T39" fmla="*/ 648 h 1281"/>
                <a:gd name="T40" fmla="*/ 93 w 340"/>
                <a:gd name="T41" fmla="*/ 605 h 1281"/>
                <a:gd name="T42" fmla="*/ 102 w 340"/>
                <a:gd name="T43" fmla="*/ 522 h 1281"/>
                <a:gd name="T44" fmla="*/ 119 w 340"/>
                <a:gd name="T45" fmla="*/ 444 h 1281"/>
                <a:gd name="T46" fmla="*/ 142 w 340"/>
                <a:gd name="T47" fmla="*/ 370 h 1281"/>
                <a:gd name="T48" fmla="*/ 172 w 340"/>
                <a:gd name="T49" fmla="*/ 299 h 1281"/>
                <a:gd name="T50" fmla="*/ 208 w 340"/>
                <a:gd name="T51" fmla="*/ 231 h 1281"/>
                <a:gd name="T52" fmla="*/ 251 w 340"/>
                <a:gd name="T53" fmla="*/ 168 h 1281"/>
                <a:gd name="T54" fmla="*/ 298 w 340"/>
                <a:gd name="T55" fmla="*/ 106 h 1281"/>
                <a:gd name="T56" fmla="*/ 323 w 340"/>
                <a:gd name="T57" fmla="*/ 77 h 1281"/>
                <a:gd name="T58" fmla="*/ 333 w 340"/>
                <a:gd name="T59" fmla="*/ 74 h 1281"/>
                <a:gd name="T60" fmla="*/ 337 w 340"/>
                <a:gd name="T61" fmla="*/ 67 h 1281"/>
                <a:gd name="T62" fmla="*/ 339 w 340"/>
                <a:gd name="T63" fmla="*/ 58 h 1281"/>
                <a:gd name="T64" fmla="*/ 340 w 340"/>
                <a:gd name="T65" fmla="*/ 47 h 1281"/>
                <a:gd name="T66" fmla="*/ 336 w 340"/>
                <a:gd name="T67" fmla="*/ 27 h 1281"/>
                <a:gd name="T68" fmla="*/ 328 w 340"/>
                <a:gd name="T69" fmla="*/ 12 h 1281"/>
                <a:gd name="T70" fmla="*/ 313 w 340"/>
                <a:gd name="T71" fmla="*/ 3 h 1281"/>
                <a:gd name="T72" fmla="*/ 293 w 340"/>
                <a:gd name="T73" fmla="*/ 0 h 1281"/>
                <a:gd name="T74" fmla="*/ 284 w 340"/>
                <a:gd name="T75" fmla="*/ 0 h 1281"/>
                <a:gd name="T76" fmla="*/ 271 w 340"/>
                <a:gd name="T77" fmla="*/ 7 h 1281"/>
                <a:gd name="T78" fmla="*/ 263 w 340"/>
                <a:gd name="T79" fmla="*/ 16 h 1281"/>
                <a:gd name="T80" fmla="*/ 232 w 340"/>
                <a:gd name="T81" fmla="*/ 45 h 1281"/>
                <a:gd name="T82" fmla="*/ 175 w 340"/>
                <a:gd name="T83" fmla="*/ 111 h 1281"/>
                <a:gd name="T84" fmla="*/ 126 w 340"/>
                <a:gd name="T85" fmla="*/ 181 h 1281"/>
                <a:gd name="T86" fmla="*/ 85 w 340"/>
                <a:gd name="T87" fmla="*/ 257 h 1281"/>
                <a:gd name="T88" fmla="*/ 51 w 340"/>
                <a:gd name="T89" fmla="*/ 337 h 1281"/>
                <a:gd name="T90" fmla="*/ 27 w 340"/>
                <a:gd name="T91" fmla="*/ 422 h 1281"/>
                <a:gd name="T92" fmla="*/ 9 w 340"/>
                <a:gd name="T93" fmla="*/ 511 h 1281"/>
                <a:gd name="T94" fmla="*/ 0 w 340"/>
                <a:gd name="T95" fmla="*/ 601 h 1281"/>
                <a:gd name="T96" fmla="*/ 0 w 340"/>
                <a:gd name="T97" fmla="*/ 648 h 1281"/>
                <a:gd name="T98" fmla="*/ 3 w 340"/>
                <a:gd name="T99" fmla="*/ 739 h 1281"/>
                <a:gd name="T100" fmla="*/ 16 w 340"/>
                <a:gd name="T101" fmla="*/ 826 h 1281"/>
                <a:gd name="T102" fmla="*/ 38 w 340"/>
                <a:gd name="T103" fmla="*/ 911 h 1281"/>
                <a:gd name="T104" fmla="*/ 67 w 340"/>
                <a:gd name="T105" fmla="*/ 991 h 1281"/>
                <a:gd name="T106" fmla="*/ 105 w 340"/>
                <a:gd name="T107" fmla="*/ 1067 h 1281"/>
                <a:gd name="T108" fmla="*/ 150 w 340"/>
                <a:gd name="T109" fmla="*/ 1139 h 1281"/>
                <a:gd name="T110" fmla="*/ 202 w 340"/>
                <a:gd name="T111" fmla="*/ 1205 h 1281"/>
                <a:gd name="T112" fmla="*/ 263 w 340"/>
                <a:gd name="T113" fmla="*/ 1267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1281">
                  <a:moveTo>
                    <a:pt x="263" y="1267"/>
                  </a:moveTo>
                  <a:lnTo>
                    <a:pt x="263" y="1267"/>
                  </a:lnTo>
                  <a:lnTo>
                    <a:pt x="263" y="1281"/>
                  </a:lnTo>
                  <a:lnTo>
                    <a:pt x="263" y="1281"/>
                  </a:lnTo>
                  <a:lnTo>
                    <a:pt x="263" y="1281"/>
                  </a:lnTo>
                  <a:lnTo>
                    <a:pt x="293" y="1281"/>
                  </a:lnTo>
                  <a:lnTo>
                    <a:pt x="293" y="1281"/>
                  </a:lnTo>
                  <a:lnTo>
                    <a:pt x="304" y="1280"/>
                  </a:lnTo>
                  <a:lnTo>
                    <a:pt x="313" y="1278"/>
                  </a:lnTo>
                  <a:lnTo>
                    <a:pt x="321" y="1275"/>
                  </a:lnTo>
                  <a:lnTo>
                    <a:pt x="328" y="1269"/>
                  </a:lnTo>
                  <a:lnTo>
                    <a:pt x="333" y="1263"/>
                  </a:lnTo>
                  <a:lnTo>
                    <a:pt x="336" y="1255"/>
                  </a:lnTo>
                  <a:lnTo>
                    <a:pt x="339" y="1246"/>
                  </a:lnTo>
                  <a:lnTo>
                    <a:pt x="340" y="1234"/>
                  </a:lnTo>
                  <a:lnTo>
                    <a:pt x="340" y="1234"/>
                  </a:lnTo>
                  <a:lnTo>
                    <a:pt x="339" y="1232"/>
                  </a:lnTo>
                  <a:lnTo>
                    <a:pt x="337" y="1225"/>
                  </a:lnTo>
                  <a:lnTo>
                    <a:pt x="333" y="1216"/>
                  </a:lnTo>
                  <a:lnTo>
                    <a:pt x="328" y="1210"/>
                  </a:lnTo>
                  <a:lnTo>
                    <a:pt x="323" y="1204"/>
                  </a:lnTo>
                  <a:lnTo>
                    <a:pt x="323" y="1204"/>
                  </a:lnTo>
                  <a:lnTo>
                    <a:pt x="323" y="1204"/>
                  </a:lnTo>
                  <a:lnTo>
                    <a:pt x="323" y="1204"/>
                  </a:lnTo>
                  <a:lnTo>
                    <a:pt x="298" y="1177"/>
                  </a:lnTo>
                  <a:lnTo>
                    <a:pt x="273" y="1148"/>
                  </a:lnTo>
                  <a:lnTo>
                    <a:pt x="251" y="1119"/>
                  </a:lnTo>
                  <a:lnTo>
                    <a:pt x="229" y="1089"/>
                  </a:lnTo>
                  <a:lnTo>
                    <a:pt x="208" y="1056"/>
                  </a:lnTo>
                  <a:lnTo>
                    <a:pt x="190" y="1024"/>
                  </a:lnTo>
                  <a:lnTo>
                    <a:pt x="172" y="990"/>
                  </a:lnTo>
                  <a:lnTo>
                    <a:pt x="156" y="955"/>
                  </a:lnTo>
                  <a:lnTo>
                    <a:pt x="142" y="919"/>
                  </a:lnTo>
                  <a:lnTo>
                    <a:pt x="129" y="882"/>
                  </a:lnTo>
                  <a:lnTo>
                    <a:pt x="119" y="845"/>
                  </a:lnTo>
                  <a:lnTo>
                    <a:pt x="109" y="806"/>
                  </a:lnTo>
                  <a:lnTo>
                    <a:pt x="102" y="768"/>
                  </a:lnTo>
                  <a:lnTo>
                    <a:pt x="97" y="728"/>
                  </a:lnTo>
                  <a:lnTo>
                    <a:pt x="93" y="688"/>
                  </a:lnTo>
                  <a:lnTo>
                    <a:pt x="92" y="648"/>
                  </a:lnTo>
                  <a:lnTo>
                    <a:pt x="92" y="648"/>
                  </a:lnTo>
                  <a:lnTo>
                    <a:pt x="93" y="605"/>
                  </a:lnTo>
                  <a:lnTo>
                    <a:pt x="97" y="563"/>
                  </a:lnTo>
                  <a:lnTo>
                    <a:pt x="102" y="522"/>
                  </a:lnTo>
                  <a:lnTo>
                    <a:pt x="109" y="483"/>
                  </a:lnTo>
                  <a:lnTo>
                    <a:pt x="119" y="444"/>
                  </a:lnTo>
                  <a:lnTo>
                    <a:pt x="129" y="407"/>
                  </a:lnTo>
                  <a:lnTo>
                    <a:pt x="142" y="370"/>
                  </a:lnTo>
                  <a:lnTo>
                    <a:pt x="156" y="334"/>
                  </a:lnTo>
                  <a:lnTo>
                    <a:pt x="172" y="299"/>
                  </a:lnTo>
                  <a:lnTo>
                    <a:pt x="190" y="265"/>
                  </a:lnTo>
                  <a:lnTo>
                    <a:pt x="208" y="231"/>
                  </a:lnTo>
                  <a:lnTo>
                    <a:pt x="229" y="199"/>
                  </a:lnTo>
                  <a:lnTo>
                    <a:pt x="251" y="168"/>
                  </a:lnTo>
                  <a:lnTo>
                    <a:pt x="273" y="136"/>
                  </a:lnTo>
                  <a:lnTo>
                    <a:pt x="298" y="106"/>
                  </a:lnTo>
                  <a:lnTo>
                    <a:pt x="323" y="77"/>
                  </a:lnTo>
                  <a:lnTo>
                    <a:pt x="323" y="77"/>
                  </a:lnTo>
                  <a:lnTo>
                    <a:pt x="328" y="77"/>
                  </a:lnTo>
                  <a:lnTo>
                    <a:pt x="333" y="74"/>
                  </a:lnTo>
                  <a:lnTo>
                    <a:pt x="335" y="71"/>
                  </a:lnTo>
                  <a:lnTo>
                    <a:pt x="337" y="67"/>
                  </a:lnTo>
                  <a:lnTo>
                    <a:pt x="339" y="63"/>
                  </a:lnTo>
                  <a:lnTo>
                    <a:pt x="339" y="58"/>
                  </a:lnTo>
                  <a:lnTo>
                    <a:pt x="340" y="47"/>
                  </a:lnTo>
                  <a:lnTo>
                    <a:pt x="340" y="47"/>
                  </a:lnTo>
                  <a:lnTo>
                    <a:pt x="339" y="36"/>
                  </a:lnTo>
                  <a:lnTo>
                    <a:pt x="336" y="27"/>
                  </a:lnTo>
                  <a:lnTo>
                    <a:pt x="333" y="19"/>
                  </a:lnTo>
                  <a:lnTo>
                    <a:pt x="328" y="12"/>
                  </a:lnTo>
                  <a:lnTo>
                    <a:pt x="321" y="7"/>
                  </a:lnTo>
                  <a:lnTo>
                    <a:pt x="313" y="3"/>
                  </a:lnTo>
                  <a:lnTo>
                    <a:pt x="304" y="1"/>
                  </a:lnTo>
                  <a:lnTo>
                    <a:pt x="293" y="0"/>
                  </a:lnTo>
                  <a:lnTo>
                    <a:pt x="293" y="0"/>
                  </a:lnTo>
                  <a:lnTo>
                    <a:pt x="284" y="0"/>
                  </a:lnTo>
                  <a:lnTo>
                    <a:pt x="277" y="2"/>
                  </a:lnTo>
                  <a:lnTo>
                    <a:pt x="271" y="7"/>
                  </a:lnTo>
                  <a:lnTo>
                    <a:pt x="263" y="16"/>
                  </a:lnTo>
                  <a:lnTo>
                    <a:pt x="263" y="16"/>
                  </a:lnTo>
                  <a:lnTo>
                    <a:pt x="263" y="16"/>
                  </a:lnTo>
                  <a:lnTo>
                    <a:pt x="232" y="45"/>
                  </a:lnTo>
                  <a:lnTo>
                    <a:pt x="202" y="77"/>
                  </a:lnTo>
                  <a:lnTo>
                    <a:pt x="175" y="111"/>
                  </a:lnTo>
                  <a:lnTo>
                    <a:pt x="150" y="145"/>
                  </a:lnTo>
                  <a:lnTo>
                    <a:pt x="126" y="181"/>
                  </a:lnTo>
                  <a:lnTo>
                    <a:pt x="105" y="219"/>
                  </a:lnTo>
                  <a:lnTo>
                    <a:pt x="85" y="257"/>
                  </a:lnTo>
                  <a:lnTo>
                    <a:pt x="67" y="297"/>
                  </a:lnTo>
                  <a:lnTo>
                    <a:pt x="51" y="337"/>
                  </a:lnTo>
                  <a:lnTo>
                    <a:pt x="38" y="379"/>
                  </a:lnTo>
                  <a:lnTo>
                    <a:pt x="27" y="422"/>
                  </a:lnTo>
                  <a:lnTo>
                    <a:pt x="16" y="466"/>
                  </a:lnTo>
                  <a:lnTo>
                    <a:pt x="9" y="511"/>
                  </a:lnTo>
                  <a:lnTo>
                    <a:pt x="3" y="556"/>
                  </a:lnTo>
                  <a:lnTo>
                    <a:pt x="0" y="601"/>
                  </a:lnTo>
                  <a:lnTo>
                    <a:pt x="0" y="648"/>
                  </a:lnTo>
                  <a:lnTo>
                    <a:pt x="0" y="648"/>
                  </a:lnTo>
                  <a:lnTo>
                    <a:pt x="0" y="693"/>
                  </a:lnTo>
                  <a:lnTo>
                    <a:pt x="3" y="739"/>
                  </a:lnTo>
                  <a:lnTo>
                    <a:pt x="9" y="783"/>
                  </a:lnTo>
                  <a:lnTo>
                    <a:pt x="16" y="826"/>
                  </a:lnTo>
                  <a:lnTo>
                    <a:pt x="27" y="869"/>
                  </a:lnTo>
                  <a:lnTo>
                    <a:pt x="38" y="911"/>
                  </a:lnTo>
                  <a:lnTo>
                    <a:pt x="51" y="952"/>
                  </a:lnTo>
                  <a:lnTo>
                    <a:pt x="67" y="991"/>
                  </a:lnTo>
                  <a:lnTo>
                    <a:pt x="85" y="1030"/>
                  </a:lnTo>
                  <a:lnTo>
                    <a:pt x="105" y="1067"/>
                  </a:lnTo>
                  <a:lnTo>
                    <a:pt x="126" y="1104"/>
                  </a:lnTo>
                  <a:lnTo>
                    <a:pt x="150" y="1139"/>
                  </a:lnTo>
                  <a:lnTo>
                    <a:pt x="175" y="1173"/>
                  </a:lnTo>
                  <a:lnTo>
                    <a:pt x="202" y="1205"/>
                  </a:lnTo>
                  <a:lnTo>
                    <a:pt x="232" y="1237"/>
                  </a:lnTo>
                  <a:lnTo>
                    <a:pt x="263" y="1267"/>
                  </a:lnTo>
                  <a:lnTo>
                    <a:pt x="263" y="1267"/>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4"/>
            <p:cNvSpPr>
              <a:spLocks/>
            </p:cNvSpPr>
            <p:nvPr/>
          </p:nvSpPr>
          <p:spPr bwMode="auto">
            <a:xfrm>
              <a:off x="2840038" y="2219325"/>
              <a:ext cx="465138" cy="1589088"/>
            </a:xfrm>
            <a:custGeom>
              <a:avLst/>
              <a:gdLst>
                <a:gd name="T0" fmla="*/ 200 w 293"/>
                <a:gd name="T1" fmla="*/ 987 h 1001"/>
                <a:gd name="T2" fmla="*/ 200 w 293"/>
                <a:gd name="T3" fmla="*/ 987 h 1001"/>
                <a:gd name="T4" fmla="*/ 210 w 293"/>
                <a:gd name="T5" fmla="*/ 995 h 1001"/>
                <a:gd name="T6" fmla="*/ 222 w 293"/>
                <a:gd name="T7" fmla="*/ 1001 h 1001"/>
                <a:gd name="T8" fmla="*/ 233 w 293"/>
                <a:gd name="T9" fmla="*/ 1001 h 1001"/>
                <a:gd name="T10" fmla="*/ 255 w 293"/>
                <a:gd name="T11" fmla="*/ 999 h 1001"/>
                <a:gd name="T12" fmla="*/ 275 w 293"/>
                <a:gd name="T13" fmla="*/ 991 h 1001"/>
                <a:gd name="T14" fmla="*/ 287 w 293"/>
                <a:gd name="T15" fmla="*/ 977 h 1001"/>
                <a:gd name="T16" fmla="*/ 293 w 293"/>
                <a:gd name="T17" fmla="*/ 962 h 1001"/>
                <a:gd name="T18" fmla="*/ 293 w 293"/>
                <a:gd name="T19" fmla="*/ 957 h 1001"/>
                <a:gd name="T20" fmla="*/ 291 w 293"/>
                <a:gd name="T21" fmla="*/ 947 h 1001"/>
                <a:gd name="T22" fmla="*/ 285 w 293"/>
                <a:gd name="T23" fmla="*/ 941 h 1001"/>
                <a:gd name="T24" fmla="*/ 279 w 293"/>
                <a:gd name="T25" fmla="*/ 934 h 1001"/>
                <a:gd name="T26" fmla="*/ 277 w 293"/>
                <a:gd name="T27" fmla="*/ 924 h 1001"/>
                <a:gd name="T28" fmla="*/ 277 w 293"/>
                <a:gd name="T29" fmla="*/ 924 h 1001"/>
                <a:gd name="T30" fmla="*/ 239 w 293"/>
                <a:gd name="T31" fmla="*/ 881 h 1001"/>
                <a:gd name="T32" fmla="*/ 203 w 293"/>
                <a:gd name="T33" fmla="*/ 836 h 1001"/>
                <a:gd name="T34" fmla="*/ 171 w 293"/>
                <a:gd name="T35" fmla="*/ 786 h 1001"/>
                <a:gd name="T36" fmla="*/ 144 w 293"/>
                <a:gd name="T37" fmla="*/ 734 h 1001"/>
                <a:gd name="T38" fmla="*/ 122 w 293"/>
                <a:gd name="T39" fmla="*/ 679 h 1001"/>
                <a:gd name="T40" fmla="*/ 106 w 293"/>
                <a:gd name="T41" fmla="*/ 623 h 1001"/>
                <a:gd name="T42" fmla="*/ 97 w 293"/>
                <a:gd name="T43" fmla="*/ 566 h 1001"/>
                <a:gd name="T44" fmla="*/ 93 w 293"/>
                <a:gd name="T45" fmla="*/ 508 h 1001"/>
                <a:gd name="T46" fmla="*/ 93 w 293"/>
                <a:gd name="T47" fmla="*/ 477 h 1001"/>
                <a:gd name="T48" fmla="*/ 100 w 293"/>
                <a:gd name="T49" fmla="*/ 416 h 1001"/>
                <a:gd name="T50" fmla="*/ 114 w 293"/>
                <a:gd name="T51" fmla="*/ 358 h 1001"/>
                <a:gd name="T52" fmla="*/ 133 w 293"/>
                <a:gd name="T53" fmla="*/ 303 h 1001"/>
                <a:gd name="T54" fmla="*/ 157 w 293"/>
                <a:gd name="T55" fmla="*/ 252 h 1001"/>
                <a:gd name="T56" fmla="*/ 186 w 293"/>
                <a:gd name="T57" fmla="*/ 202 h 1001"/>
                <a:gd name="T58" fmla="*/ 220 w 293"/>
                <a:gd name="T59" fmla="*/ 157 h 1001"/>
                <a:gd name="T60" fmla="*/ 257 w 293"/>
                <a:gd name="T61" fmla="*/ 112 h 1001"/>
                <a:gd name="T62" fmla="*/ 277 w 293"/>
                <a:gd name="T63" fmla="*/ 93 h 1001"/>
                <a:gd name="T64" fmla="*/ 278 w 293"/>
                <a:gd name="T65" fmla="*/ 87 h 1001"/>
                <a:gd name="T66" fmla="*/ 285 w 293"/>
                <a:gd name="T67" fmla="*/ 71 h 1001"/>
                <a:gd name="T68" fmla="*/ 293 w 293"/>
                <a:gd name="T69" fmla="*/ 60 h 1001"/>
                <a:gd name="T70" fmla="*/ 292 w 293"/>
                <a:gd name="T71" fmla="*/ 48 h 1001"/>
                <a:gd name="T72" fmla="*/ 282 w 293"/>
                <a:gd name="T73" fmla="*/ 28 h 1001"/>
                <a:gd name="T74" fmla="*/ 265 w 293"/>
                <a:gd name="T75" fmla="*/ 11 h 1001"/>
                <a:gd name="T76" fmla="*/ 243 w 293"/>
                <a:gd name="T77" fmla="*/ 1 h 1001"/>
                <a:gd name="T78" fmla="*/ 233 w 293"/>
                <a:gd name="T79" fmla="*/ 0 h 1001"/>
                <a:gd name="T80" fmla="*/ 216 w 293"/>
                <a:gd name="T81" fmla="*/ 1 h 1001"/>
                <a:gd name="T82" fmla="*/ 200 w 293"/>
                <a:gd name="T83" fmla="*/ 14 h 1001"/>
                <a:gd name="T84" fmla="*/ 200 w 293"/>
                <a:gd name="T85" fmla="*/ 14 h 1001"/>
                <a:gd name="T86" fmla="*/ 200 w 293"/>
                <a:gd name="T87" fmla="*/ 14 h 1001"/>
                <a:gd name="T88" fmla="*/ 156 w 293"/>
                <a:gd name="T89" fmla="*/ 62 h 1001"/>
                <a:gd name="T90" fmla="*/ 116 w 293"/>
                <a:gd name="T91" fmla="*/ 116 h 1001"/>
                <a:gd name="T92" fmla="*/ 83 w 293"/>
                <a:gd name="T93" fmla="*/ 172 h 1001"/>
                <a:gd name="T94" fmla="*/ 54 w 293"/>
                <a:gd name="T95" fmla="*/ 232 h 1001"/>
                <a:gd name="T96" fmla="*/ 30 w 293"/>
                <a:gd name="T97" fmla="*/ 296 h 1001"/>
                <a:gd name="T98" fmla="*/ 14 w 293"/>
                <a:gd name="T99" fmla="*/ 364 h 1001"/>
                <a:gd name="T100" fmla="*/ 4 w 293"/>
                <a:gd name="T101" fmla="*/ 433 h 1001"/>
                <a:gd name="T102" fmla="*/ 0 w 293"/>
                <a:gd name="T103" fmla="*/ 508 h 1001"/>
                <a:gd name="T104" fmla="*/ 1 w 293"/>
                <a:gd name="T105" fmla="*/ 542 h 1001"/>
                <a:gd name="T106" fmla="*/ 8 w 293"/>
                <a:gd name="T107" fmla="*/ 610 h 1001"/>
                <a:gd name="T108" fmla="*/ 21 w 293"/>
                <a:gd name="T109" fmla="*/ 677 h 1001"/>
                <a:gd name="T110" fmla="*/ 42 w 293"/>
                <a:gd name="T111" fmla="*/ 739 h 1001"/>
                <a:gd name="T112" fmla="*/ 68 w 293"/>
                <a:gd name="T113" fmla="*/ 801 h 1001"/>
                <a:gd name="T114" fmla="*/ 99 w 293"/>
                <a:gd name="T115" fmla="*/ 858 h 1001"/>
                <a:gd name="T116" fmla="*/ 136 w 293"/>
                <a:gd name="T117" fmla="*/ 913 h 1001"/>
                <a:gd name="T118" fmla="*/ 178 w 293"/>
                <a:gd name="T119" fmla="*/ 963 h 1001"/>
                <a:gd name="T120" fmla="*/ 200 w 293"/>
                <a:gd name="T121" fmla="*/ 987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3" h="1001">
                  <a:moveTo>
                    <a:pt x="200" y="987"/>
                  </a:moveTo>
                  <a:lnTo>
                    <a:pt x="200" y="987"/>
                  </a:lnTo>
                  <a:lnTo>
                    <a:pt x="200" y="987"/>
                  </a:lnTo>
                  <a:lnTo>
                    <a:pt x="200" y="987"/>
                  </a:lnTo>
                  <a:lnTo>
                    <a:pt x="200" y="987"/>
                  </a:lnTo>
                  <a:lnTo>
                    <a:pt x="210" y="995"/>
                  </a:lnTo>
                  <a:lnTo>
                    <a:pt x="216" y="999"/>
                  </a:lnTo>
                  <a:lnTo>
                    <a:pt x="222" y="1001"/>
                  </a:lnTo>
                  <a:lnTo>
                    <a:pt x="233" y="1001"/>
                  </a:lnTo>
                  <a:lnTo>
                    <a:pt x="233" y="1001"/>
                  </a:lnTo>
                  <a:lnTo>
                    <a:pt x="243" y="1000"/>
                  </a:lnTo>
                  <a:lnTo>
                    <a:pt x="255" y="999"/>
                  </a:lnTo>
                  <a:lnTo>
                    <a:pt x="265" y="995"/>
                  </a:lnTo>
                  <a:lnTo>
                    <a:pt x="275" y="991"/>
                  </a:lnTo>
                  <a:lnTo>
                    <a:pt x="282" y="984"/>
                  </a:lnTo>
                  <a:lnTo>
                    <a:pt x="287" y="977"/>
                  </a:lnTo>
                  <a:lnTo>
                    <a:pt x="292" y="967"/>
                  </a:lnTo>
                  <a:lnTo>
                    <a:pt x="293" y="962"/>
                  </a:lnTo>
                  <a:lnTo>
                    <a:pt x="293" y="957"/>
                  </a:lnTo>
                  <a:lnTo>
                    <a:pt x="293" y="957"/>
                  </a:lnTo>
                  <a:lnTo>
                    <a:pt x="292" y="951"/>
                  </a:lnTo>
                  <a:lnTo>
                    <a:pt x="291" y="947"/>
                  </a:lnTo>
                  <a:lnTo>
                    <a:pt x="289" y="943"/>
                  </a:lnTo>
                  <a:lnTo>
                    <a:pt x="285" y="941"/>
                  </a:lnTo>
                  <a:lnTo>
                    <a:pt x="282" y="937"/>
                  </a:lnTo>
                  <a:lnTo>
                    <a:pt x="279" y="934"/>
                  </a:lnTo>
                  <a:lnTo>
                    <a:pt x="278" y="929"/>
                  </a:lnTo>
                  <a:lnTo>
                    <a:pt x="277" y="924"/>
                  </a:lnTo>
                  <a:lnTo>
                    <a:pt x="277" y="924"/>
                  </a:lnTo>
                  <a:lnTo>
                    <a:pt x="277" y="924"/>
                  </a:lnTo>
                  <a:lnTo>
                    <a:pt x="257" y="903"/>
                  </a:lnTo>
                  <a:lnTo>
                    <a:pt x="239" y="881"/>
                  </a:lnTo>
                  <a:lnTo>
                    <a:pt x="220" y="859"/>
                  </a:lnTo>
                  <a:lnTo>
                    <a:pt x="203" y="836"/>
                  </a:lnTo>
                  <a:lnTo>
                    <a:pt x="186" y="812"/>
                  </a:lnTo>
                  <a:lnTo>
                    <a:pt x="171" y="786"/>
                  </a:lnTo>
                  <a:lnTo>
                    <a:pt x="157" y="760"/>
                  </a:lnTo>
                  <a:lnTo>
                    <a:pt x="144" y="734"/>
                  </a:lnTo>
                  <a:lnTo>
                    <a:pt x="133" y="707"/>
                  </a:lnTo>
                  <a:lnTo>
                    <a:pt x="122" y="679"/>
                  </a:lnTo>
                  <a:lnTo>
                    <a:pt x="114" y="651"/>
                  </a:lnTo>
                  <a:lnTo>
                    <a:pt x="106" y="623"/>
                  </a:lnTo>
                  <a:lnTo>
                    <a:pt x="100" y="594"/>
                  </a:lnTo>
                  <a:lnTo>
                    <a:pt x="97" y="566"/>
                  </a:lnTo>
                  <a:lnTo>
                    <a:pt x="93" y="537"/>
                  </a:lnTo>
                  <a:lnTo>
                    <a:pt x="93" y="508"/>
                  </a:lnTo>
                  <a:lnTo>
                    <a:pt x="93" y="508"/>
                  </a:lnTo>
                  <a:lnTo>
                    <a:pt x="93" y="477"/>
                  </a:lnTo>
                  <a:lnTo>
                    <a:pt x="97" y="446"/>
                  </a:lnTo>
                  <a:lnTo>
                    <a:pt x="100" y="416"/>
                  </a:lnTo>
                  <a:lnTo>
                    <a:pt x="106" y="387"/>
                  </a:lnTo>
                  <a:lnTo>
                    <a:pt x="114" y="358"/>
                  </a:lnTo>
                  <a:lnTo>
                    <a:pt x="122" y="331"/>
                  </a:lnTo>
                  <a:lnTo>
                    <a:pt x="133" y="303"/>
                  </a:lnTo>
                  <a:lnTo>
                    <a:pt x="144" y="278"/>
                  </a:lnTo>
                  <a:lnTo>
                    <a:pt x="157" y="252"/>
                  </a:lnTo>
                  <a:lnTo>
                    <a:pt x="171" y="226"/>
                  </a:lnTo>
                  <a:lnTo>
                    <a:pt x="186" y="202"/>
                  </a:lnTo>
                  <a:lnTo>
                    <a:pt x="203" y="179"/>
                  </a:lnTo>
                  <a:lnTo>
                    <a:pt x="220" y="157"/>
                  </a:lnTo>
                  <a:lnTo>
                    <a:pt x="239" y="135"/>
                  </a:lnTo>
                  <a:lnTo>
                    <a:pt x="257" y="112"/>
                  </a:lnTo>
                  <a:lnTo>
                    <a:pt x="277" y="93"/>
                  </a:lnTo>
                  <a:lnTo>
                    <a:pt x="277" y="93"/>
                  </a:lnTo>
                  <a:lnTo>
                    <a:pt x="277" y="93"/>
                  </a:lnTo>
                  <a:lnTo>
                    <a:pt x="278" y="87"/>
                  </a:lnTo>
                  <a:lnTo>
                    <a:pt x="279" y="81"/>
                  </a:lnTo>
                  <a:lnTo>
                    <a:pt x="285" y="71"/>
                  </a:lnTo>
                  <a:lnTo>
                    <a:pt x="291" y="64"/>
                  </a:lnTo>
                  <a:lnTo>
                    <a:pt x="293" y="60"/>
                  </a:lnTo>
                  <a:lnTo>
                    <a:pt x="293" y="60"/>
                  </a:lnTo>
                  <a:lnTo>
                    <a:pt x="292" y="48"/>
                  </a:lnTo>
                  <a:lnTo>
                    <a:pt x="287" y="38"/>
                  </a:lnTo>
                  <a:lnTo>
                    <a:pt x="282" y="28"/>
                  </a:lnTo>
                  <a:lnTo>
                    <a:pt x="275" y="18"/>
                  </a:lnTo>
                  <a:lnTo>
                    <a:pt x="265" y="11"/>
                  </a:lnTo>
                  <a:lnTo>
                    <a:pt x="255" y="4"/>
                  </a:lnTo>
                  <a:lnTo>
                    <a:pt x="243" y="1"/>
                  </a:lnTo>
                  <a:lnTo>
                    <a:pt x="233" y="0"/>
                  </a:lnTo>
                  <a:lnTo>
                    <a:pt x="233" y="0"/>
                  </a:lnTo>
                  <a:lnTo>
                    <a:pt x="222" y="0"/>
                  </a:lnTo>
                  <a:lnTo>
                    <a:pt x="216" y="1"/>
                  </a:lnTo>
                  <a:lnTo>
                    <a:pt x="210" y="5"/>
                  </a:lnTo>
                  <a:lnTo>
                    <a:pt x="200" y="14"/>
                  </a:lnTo>
                  <a:lnTo>
                    <a:pt x="200" y="14"/>
                  </a:lnTo>
                  <a:lnTo>
                    <a:pt x="200" y="14"/>
                  </a:lnTo>
                  <a:lnTo>
                    <a:pt x="200" y="14"/>
                  </a:lnTo>
                  <a:lnTo>
                    <a:pt x="200" y="14"/>
                  </a:lnTo>
                  <a:lnTo>
                    <a:pt x="178" y="38"/>
                  </a:lnTo>
                  <a:lnTo>
                    <a:pt x="156" y="62"/>
                  </a:lnTo>
                  <a:lnTo>
                    <a:pt x="136" y="89"/>
                  </a:lnTo>
                  <a:lnTo>
                    <a:pt x="116" y="116"/>
                  </a:lnTo>
                  <a:lnTo>
                    <a:pt x="99" y="144"/>
                  </a:lnTo>
                  <a:lnTo>
                    <a:pt x="83" y="172"/>
                  </a:lnTo>
                  <a:lnTo>
                    <a:pt x="68" y="202"/>
                  </a:lnTo>
                  <a:lnTo>
                    <a:pt x="54" y="232"/>
                  </a:lnTo>
                  <a:lnTo>
                    <a:pt x="42" y="264"/>
                  </a:lnTo>
                  <a:lnTo>
                    <a:pt x="30" y="296"/>
                  </a:lnTo>
                  <a:lnTo>
                    <a:pt x="21" y="330"/>
                  </a:lnTo>
                  <a:lnTo>
                    <a:pt x="14" y="364"/>
                  </a:lnTo>
                  <a:lnTo>
                    <a:pt x="8" y="399"/>
                  </a:lnTo>
                  <a:lnTo>
                    <a:pt x="4" y="433"/>
                  </a:lnTo>
                  <a:lnTo>
                    <a:pt x="1" y="471"/>
                  </a:lnTo>
                  <a:lnTo>
                    <a:pt x="0" y="508"/>
                  </a:lnTo>
                  <a:lnTo>
                    <a:pt x="0" y="508"/>
                  </a:lnTo>
                  <a:lnTo>
                    <a:pt x="1" y="542"/>
                  </a:lnTo>
                  <a:lnTo>
                    <a:pt x="4" y="577"/>
                  </a:lnTo>
                  <a:lnTo>
                    <a:pt x="8" y="610"/>
                  </a:lnTo>
                  <a:lnTo>
                    <a:pt x="14" y="644"/>
                  </a:lnTo>
                  <a:lnTo>
                    <a:pt x="21" y="677"/>
                  </a:lnTo>
                  <a:lnTo>
                    <a:pt x="30" y="708"/>
                  </a:lnTo>
                  <a:lnTo>
                    <a:pt x="42" y="739"/>
                  </a:lnTo>
                  <a:lnTo>
                    <a:pt x="54" y="771"/>
                  </a:lnTo>
                  <a:lnTo>
                    <a:pt x="68" y="801"/>
                  </a:lnTo>
                  <a:lnTo>
                    <a:pt x="83" y="830"/>
                  </a:lnTo>
                  <a:lnTo>
                    <a:pt x="99" y="858"/>
                  </a:lnTo>
                  <a:lnTo>
                    <a:pt x="116" y="886"/>
                  </a:lnTo>
                  <a:lnTo>
                    <a:pt x="136" y="913"/>
                  </a:lnTo>
                  <a:lnTo>
                    <a:pt x="156" y="938"/>
                  </a:lnTo>
                  <a:lnTo>
                    <a:pt x="178" y="963"/>
                  </a:lnTo>
                  <a:lnTo>
                    <a:pt x="200" y="987"/>
                  </a:lnTo>
                  <a:lnTo>
                    <a:pt x="200" y="987"/>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5"/>
            <p:cNvSpPr>
              <a:spLocks/>
            </p:cNvSpPr>
            <p:nvPr/>
          </p:nvSpPr>
          <p:spPr bwMode="auto">
            <a:xfrm>
              <a:off x="3157538" y="2439988"/>
              <a:ext cx="344488" cy="1150938"/>
            </a:xfrm>
            <a:custGeom>
              <a:avLst/>
              <a:gdLst>
                <a:gd name="T0" fmla="*/ 140 w 217"/>
                <a:gd name="T1" fmla="*/ 709 h 725"/>
                <a:gd name="T2" fmla="*/ 148 w 217"/>
                <a:gd name="T3" fmla="*/ 718 h 725"/>
                <a:gd name="T4" fmla="*/ 161 w 217"/>
                <a:gd name="T5" fmla="*/ 724 h 725"/>
                <a:gd name="T6" fmla="*/ 170 w 217"/>
                <a:gd name="T7" fmla="*/ 725 h 725"/>
                <a:gd name="T8" fmla="*/ 190 w 217"/>
                <a:gd name="T9" fmla="*/ 721 h 725"/>
                <a:gd name="T10" fmla="*/ 205 w 217"/>
                <a:gd name="T11" fmla="*/ 712 h 725"/>
                <a:gd name="T12" fmla="*/ 213 w 217"/>
                <a:gd name="T13" fmla="*/ 698 h 725"/>
                <a:gd name="T14" fmla="*/ 217 w 217"/>
                <a:gd name="T15" fmla="*/ 678 h 725"/>
                <a:gd name="T16" fmla="*/ 217 w 217"/>
                <a:gd name="T17" fmla="*/ 666 h 725"/>
                <a:gd name="T18" fmla="*/ 213 w 217"/>
                <a:gd name="T19" fmla="*/ 649 h 725"/>
                <a:gd name="T20" fmla="*/ 206 w 217"/>
                <a:gd name="T21" fmla="*/ 638 h 725"/>
                <a:gd name="T22" fmla="*/ 200 w 217"/>
                <a:gd name="T23" fmla="*/ 632 h 725"/>
                <a:gd name="T24" fmla="*/ 178 w 217"/>
                <a:gd name="T25" fmla="*/ 607 h 725"/>
                <a:gd name="T26" fmla="*/ 158 w 217"/>
                <a:gd name="T27" fmla="*/ 580 h 725"/>
                <a:gd name="T28" fmla="*/ 140 w 217"/>
                <a:gd name="T29" fmla="*/ 550 h 725"/>
                <a:gd name="T30" fmla="*/ 124 w 217"/>
                <a:gd name="T31" fmla="*/ 518 h 725"/>
                <a:gd name="T32" fmla="*/ 111 w 217"/>
                <a:gd name="T33" fmla="*/ 484 h 725"/>
                <a:gd name="T34" fmla="*/ 101 w 217"/>
                <a:gd name="T35" fmla="*/ 447 h 725"/>
                <a:gd name="T36" fmla="*/ 96 w 217"/>
                <a:gd name="T37" fmla="*/ 409 h 725"/>
                <a:gd name="T38" fmla="*/ 93 w 217"/>
                <a:gd name="T39" fmla="*/ 369 h 725"/>
                <a:gd name="T40" fmla="*/ 93 w 217"/>
                <a:gd name="T41" fmla="*/ 348 h 725"/>
                <a:gd name="T42" fmla="*/ 98 w 217"/>
                <a:gd name="T43" fmla="*/ 308 h 725"/>
                <a:gd name="T44" fmla="*/ 106 w 217"/>
                <a:gd name="T45" fmla="*/ 269 h 725"/>
                <a:gd name="T46" fmla="*/ 118 w 217"/>
                <a:gd name="T47" fmla="*/ 232 h 725"/>
                <a:gd name="T48" fmla="*/ 132 w 217"/>
                <a:gd name="T49" fmla="*/ 196 h 725"/>
                <a:gd name="T50" fmla="*/ 149 w 217"/>
                <a:gd name="T51" fmla="*/ 162 h 725"/>
                <a:gd name="T52" fmla="*/ 168 w 217"/>
                <a:gd name="T53" fmla="*/ 130 h 725"/>
                <a:gd name="T54" fmla="*/ 190 w 217"/>
                <a:gd name="T55" fmla="*/ 104 h 725"/>
                <a:gd name="T56" fmla="*/ 200 w 217"/>
                <a:gd name="T57" fmla="*/ 91 h 725"/>
                <a:gd name="T58" fmla="*/ 210 w 217"/>
                <a:gd name="T59" fmla="*/ 89 h 725"/>
                <a:gd name="T60" fmla="*/ 214 w 217"/>
                <a:gd name="T61" fmla="*/ 82 h 725"/>
                <a:gd name="T62" fmla="*/ 217 w 217"/>
                <a:gd name="T63" fmla="*/ 72 h 725"/>
                <a:gd name="T64" fmla="*/ 217 w 217"/>
                <a:gd name="T65" fmla="*/ 61 h 725"/>
                <a:gd name="T66" fmla="*/ 213 w 217"/>
                <a:gd name="T67" fmla="*/ 39 h 725"/>
                <a:gd name="T68" fmla="*/ 205 w 217"/>
                <a:gd name="T69" fmla="*/ 19 h 725"/>
                <a:gd name="T70" fmla="*/ 190 w 217"/>
                <a:gd name="T71" fmla="*/ 5 h 725"/>
                <a:gd name="T72" fmla="*/ 176 w 217"/>
                <a:gd name="T73" fmla="*/ 0 h 725"/>
                <a:gd name="T74" fmla="*/ 170 w 217"/>
                <a:gd name="T75" fmla="*/ 0 h 725"/>
                <a:gd name="T76" fmla="*/ 161 w 217"/>
                <a:gd name="T77" fmla="*/ 3 h 725"/>
                <a:gd name="T78" fmla="*/ 148 w 217"/>
                <a:gd name="T79" fmla="*/ 12 h 725"/>
                <a:gd name="T80" fmla="*/ 140 w 217"/>
                <a:gd name="T81" fmla="*/ 14 h 725"/>
                <a:gd name="T82" fmla="*/ 140 w 217"/>
                <a:gd name="T83" fmla="*/ 14 h 725"/>
                <a:gd name="T84" fmla="*/ 107 w 217"/>
                <a:gd name="T85" fmla="*/ 50 h 725"/>
                <a:gd name="T86" fmla="*/ 78 w 217"/>
                <a:gd name="T87" fmla="*/ 90 h 725"/>
                <a:gd name="T88" fmla="*/ 55 w 217"/>
                <a:gd name="T89" fmla="*/ 130 h 725"/>
                <a:gd name="T90" fmla="*/ 35 w 217"/>
                <a:gd name="T91" fmla="*/ 175 h 725"/>
                <a:gd name="T92" fmla="*/ 20 w 217"/>
                <a:gd name="T93" fmla="*/ 220 h 725"/>
                <a:gd name="T94" fmla="*/ 8 w 217"/>
                <a:gd name="T95" fmla="*/ 268 h 725"/>
                <a:gd name="T96" fmla="*/ 3 w 217"/>
                <a:gd name="T97" fmla="*/ 318 h 725"/>
                <a:gd name="T98" fmla="*/ 0 w 217"/>
                <a:gd name="T99" fmla="*/ 369 h 725"/>
                <a:gd name="T100" fmla="*/ 0 w 217"/>
                <a:gd name="T101" fmla="*/ 395 h 725"/>
                <a:gd name="T102" fmla="*/ 5 w 217"/>
                <a:gd name="T103" fmla="*/ 445 h 725"/>
                <a:gd name="T104" fmla="*/ 14 w 217"/>
                <a:gd name="T105" fmla="*/ 493 h 725"/>
                <a:gd name="T106" fmla="*/ 27 w 217"/>
                <a:gd name="T107" fmla="*/ 540 h 725"/>
                <a:gd name="T108" fmla="*/ 44 w 217"/>
                <a:gd name="T109" fmla="*/ 583 h 725"/>
                <a:gd name="T110" fmla="*/ 67 w 217"/>
                <a:gd name="T111" fmla="*/ 624 h 725"/>
                <a:gd name="T112" fmla="*/ 92 w 217"/>
                <a:gd name="T113" fmla="*/ 661 h 725"/>
                <a:gd name="T114" fmla="*/ 122 w 217"/>
                <a:gd name="T115" fmla="*/ 694 h 725"/>
                <a:gd name="T116" fmla="*/ 140 w 217"/>
                <a:gd name="T117" fmla="*/ 709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7" h="725">
                  <a:moveTo>
                    <a:pt x="140" y="709"/>
                  </a:moveTo>
                  <a:lnTo>
                    <a:pt x="140" y="709"/>
                  </a:lnTo>
                  <a:lnTo>
                    <a:pt x="140" y="709"/>
                  </a:lnTo>
                  <a:lnTo>
                    <a:pt x="148" y="718"/>
                  </a:lnTo>
                  <a:lnTo>
                    <a:pt x="154" y="723"/>
                  </a:lnTo>
                  <a:lnTo>
                    <a:pt x="161" y="724"/>
                  </a:lnTo>
                  <a:lnTo>
                    <a:pt x="170" y="725"/>
                  </a:lnTo>
                  <a:lnTo>
                    <a:pt x="170" y="725"/>
                  </a:lnTo>
                  <a:lnTo>
                    <a:pt x="181" y="724"/>
                  </a:lnTo>
                  <a:lnTo>
                    <a:pt x="190" y="721"/>
                  </a:lnTo>
                  <a:lnTo>
                    <a:pt x="198" y="718"/>
                  </a:lnTo>
                  <a:lnTo>
                    <a:pt x="205" y="712"/>
                  </a:lnTo>
                  <a:lnTo>
                    <a:pt x="210" y="706"/>
                  </a:lnTo>
                  <a:lnTo>
                    <a:pt x="213" y="698"/>
                  </a:lnTo>
                  <a:lnTo>
                    <a:pt x="215" y="689"/>
                  </a:lnTo>
                  <a:lnTo>
                    <a:pt x="217" y="678"/>
                  </a:lnTo>
                  <a:lnTo>
                    <a:pt x="217" y="678"/>
                  </a:lnTo>
                  <a:lnTo>
                    <a:pt x="217" y="666"/>
                  </a:lnTo>
                  <a:lnTo>
                    <a:pt x="214" y="655"/>
                  </a:lnTo>
                  <a:lnTo>
                    <a:pt x="213" y="649"/>
                  </a:lnTo>
                  <a:lnTo>
                    <a:pt x="210" y="643"/>
                  </a:lnTo>
                  <a:lnTo>
                    <a:pt x="206" y="638"/>
                  </a:lnTo>
                  <a:lnTo>
                    <a:pt x="200" y="632"/>
                  </a:lnTo>
                  <a:lnTo>
                    <a:pt x="200" y="632"/>
                  </a:lnTo>
                  <a:lnTo>
                    <a:pt x="190" y="620"/>
                  </a:lnTo>
                  <a:lnTo>
                    <a:pt x="178" y="607"/>
                  </a:lnTo>
                  <a:lnTo>
                    <a:pt x="168" y="593"/>
                  </a:lnTo>
                  <a:lnTo>
                    <a:pt x="158" y="580"/>
                  </a:lnTo>
                  <a:lnTo>
                    <a:pt x="149" y="566"/>
                  </a:lnTo>
                  <a:lnTo>
                    <a:pt x="140" y="550"/>
                  </a:lnTo>
                  <a:lnTo>
                    <a:pt x="132" y="534"/>
                  </a:lnTo>
                  <a:lnTo>
                    <a:pt x="124" y="518"/>
                  </a:lnTo>
                  <a:lnTo>
                    <a:pt x="118" y="502"/>
                  </a:lnTo>
                  <a:lnTo>
                    <a:pt x="111" y="484"/>
                  </a:lnTo>
                  <a:lnTo>
                    <a:pt x="106" y="466"/>
                  </a:lnTo>
                  <a:lnTo>
                    <a:pt x="101" y="447"/>
                  </a:lnTo>
                  <a:lnTo>
                    <a:pt x="98" y="428"/>
                  </a:lnTo>
                  <a:lnTo>
                    <a:pt x="96" y="409"/>
                  </a:lnTo>
                  <a:lnTo>
                    <a:pt x="93" y="389"/>
                  </a:lnTo>
                  <a:lnTo>
                    <a:pt x="93" y="369"/>
                  </a:lnTo>
                  <a:lnTo>
                    <a:pt x="93" y="369"/>
                  </a:lnTo>
                  <a:lnTo>
                    <a:pt x="93" y="348"/>
                  </a:lnTo>
                  <a:lnTo>
                    <a:pt x="96" y="328"/>
                  </a:lnTo>
                  <a:lnTo>
                    <a:pt x="98" y="308"/>
                  </a:lnTo>
                  <a:lnTo>
                    <a:pt x="101" y="289"/>
                  </a:lnTo>
                  <a:lnTo>
                    <a:pt x="106" y="269"/>
                  </a:lnTo>
                  <a:lnTo>
                    <a:pt x="111" y="250"/>
                  </a:lnTo>
                  <a:lnTo>
                    <a:pt x="118" y="232"/>
                  </a:lnTo>
                  <a:lnTo>
                    <a:pt x="124" y="213"/>
                  </a:lnTo>
                  <a:lnTo>
                    <a:pt x="132" y="196"/>
                  </a:lnTo>
                  <a:lnTo>
                    <a:pt x="140" y="178"/>
                  </a:lnTo>
                  <a:lnTo>
                    <a:pt x="149" y="162"/>
                  </a:lnTo>
                  <a:lnTo>
                    <a:pt x="158" y="146"/>
                  </a:lnTo>
                  <a:lnTo>
                    <a:pt x="168" y="130"/>
                  </a:lnTo>
                  <a:lnTo>
                    <a:pt x="178" y="117"/>
                  </a:lnTo>
                  <a:lnTo>
                    <a:pt x="190" y="104"/>
                  </a:lnTo>
                  <a:lnTo>
                    <a:pt x="200" y="91"/>
                  </a:lnTo>
                  <a:lnTo>
                    <a:pt x="200" y="91"/>
                  </a:lnTo>
                  <a:lnTo>
                    <a:pt x="206" y="91"/>
                  </a:lnTo>
                  <a:lnTo>
                    <a:pt x="210" y="89"/>
                  </a:lnTo>
                  <a:lnTo>
                    <a:pt x="213" y="86"/>
                  </a:lnTo>
                  <a:lnTo>
                    <a:pt x="214" y="82"/>
                  </a:lnTo>
                  <a:lnTo>
                    <a:pt x="215" y="77"/>
                  </a:lnTo>
                  <a:lnTo>
                    <a:pt x="217" y="72"/>
                  </a:lnTo>
                  <a:lnTo>
                    <a:pt x="217" y="61"/>
                  </a:lnTo>
                  <a:lnTo>
                    <a:pt x="217" y="61"/>
                  </a:lnTo>
                  <a:lnTo>
                    <a:pt x="215" y="49"/>
                  </a:lnTo>
                  <a:lnTo>
                    <a:pt x="213" y="39"/>
                  </a:lnTo>
                  <a:lnTo>
                    <a:pt x="210" y="28"/>
                  </a:lnTo>
                  <a:lnTo>
                    <a:pt x="205" y="19"/>
                  </a:lnTo>
                  <a:lnTo>
                    <a:pt x="198" y="12"/>
                  </a:lnTo>
                  <a:lnTo>
                    <a:pt x="190" y="5"/>
                  </a:lnTo>
                  <a:lnTo>
                    <a:pt x="181" y="1"/>
                  </a:lnTo>
                  <a:lnTo>
                    <a:pt x="176" y="0"/>
                  </a:lnTo>
                  <a:lnTo>
                    <a:pt x="170" y="0"/>
                  </a:lnTo>
                  <a:lnTo>
                    <a:pt x="170" y="0"/>
                  </a:lnTo>
                  <a:lnTo>
                    <a:pt x="164" y="0"/>
                  </a:lnTo>
                  <a:lnTo>
                    <a:pt x="161" y="3"/>
                  </a:lnTo>
                  <a:lnTo>
                    <a:pt x="154" y="7"/>
                  </a:lnTo>
                  <a:lnTo>
                    <a:pt x="148" y="12"/>
                  </a:lnTo>
                  <a:lnTo>
                    <a:pt x="144" y="14"/>
                  </a:lnTo>
                  <a:lnTo>
                    <a:pt x="140" y="14"/>
                  </a:lnTo>
                  <a:lnTo>
                    <a:pt x="140" y="14"/>
                  </a:lnTo>
                  <a:lnTo>
                    <a:pt x="140" y="14"/>
                  </a:lnTo>
                  <a:lnTo>
                    <a:pt x="122" y="32"/>
                  </a:lnTo>
                  <a:lnTo>
                    <a:pt x="107" y="50"/>
                  </a:lnTo>
                  <a:lnTo>
                    <a:pt x="92" y="70"/>
                  </a:lnTo>
                  <a:lnTo>
                    <a:pt x="78" y="90"/>
                  </a:lnTo>
                  <a:lnTo>
                    <a:pt x="67" y="110"/>
                  </a:lnTo>
                  <a:lnTo>
                    <a:pt x="55" y="130"/>
                  </a:lnTo>
                  <a:lnTo>
                    <a:pt x="44" y="153"/>
                  </a:lnTo>
                  <a:lnTo>
                    <a:pt x="35" y="175"/>
                  </a:lnTo>
                  <a:lnTo>
                    <a:pt x="27" y="197"/>
                  </a:lnTo>
                  <a:lnTo>
                    <a:pt x="20" y="220"/>
                  </a:lnTo>
                  <a:lnTo>
                    <a:pt x="14" y="244"/>
                  </a:lnTo>
                  <a:lnTo>
                    <a:pt x="8" y="268"/>
                  </a:lnTo>
                  <a:lnTo>
                    <a:pt x="5" y="292"/>
                  </a:lnTo>
                  <a:lnTo>
                    <a:pt x="3" y="318"/>
                  </a:lnTo>
                  <a:lnTo>
                    <a:pt x="0" y="343"/>
                  </a:lnTo>
                  <a:lnTo>
                    <a:pt x="0" y="369"/>
                  </a:lnTo>
                  <a:lnTo>
                    <a:pt x="0" y="369"/>
                  </a:lnTo>
                  <a:lnTo>
                    <a:pt x="0" y="395"/>
                  </a:lnTo>
                  <a:lnTo>
                    <a:pt x="3" y="420"/>
                  </a:lnTo>
                  <a:lnTo>
                    <a:pt x="5" y="445"/>
                  </a:lnTo>
                  <a:lnTo>
                    <a:pt x="8" y="470"/>
                  </a:lnTo>
                  <a:lnTo>
                    <a:pt x="14" y="493"/>
                  </a:lnTo>
                  <a:lnTo>
                    <a:pt x="20" y="517"/>
                  </a:lnTo>
                  <a:lnTo>
                    <a:pt x="27" y="540"/>
                  </a:lnTo>
                  <a:lnTo>
                    <a:pt x="35" y="562"/>
                  </a:lnTo>
                  <a:lnTo>
                    <a:pt x="44" y="583"/>
                  </a:lnTo>
                  <a:lnTo>
                    <a:pt x="55" y="604"/>
                  </a:lnTo>
                  <a:lnTo>
                    <a:pt x="67" y="624"/>
                  </a:lnTo>
                  <a:lnTo>
                    <a:pt x="78" y="642"/>
                  </a:lnTo>
                  <a:lnTo>
                    <a:pt x="92" y="661"/>
                  </a:lnTo>
                  <a:lnTo>
                    <a:pt x="107" y="677"/>
                  </a:lnTo>
                  <a:lnTo>
                    <a:pt x="122" y="694"/>
                  </a:lnTo>
                  <a:lnTo>
                    <a:pt x="140" y="709"/>
                  </a:lnTo>
                  <a:lnTo>
                    <a:pt x="140" y="709"/>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6"/>
            <p:cNvSpPr>
              <a:spLocks/>
            </p:cNvSpPr>
            <p:nvPr/>
          </p:nvSpPr>
          <p:spPr bwMode="auto">
            <a:xfrm>
              <a:off x="5192713" y="1997075"/>
              <a:ext cx="539750" cy="2033588"/>
            </a:xfrm>
            <a:custGeom>
              <a:avLst/>
              <a:gdLst>
                <a:gd name="T0" fmla="*/ 247 w 340"/>
                <a:gd name="T1" fmla="*/ 648 h 1281"/>
                <a:gd name="T2" fmla="*/ 242 w 340"/>
                <a:gd name="T3" fmla="*/ 728 h 1281"/>
                <a:gd name="T4" fmla="*/ 229 w 340"/>
                <a:gd name="T5" fmla="*/ 806 h 1281"/>
                <a:gd name="T6" fmla="*/ 210 w 340"/>
                <a:gd name="T7" fmla="*/ 882 h 1281"/>
                <a:gd name="T8" fmla="*/ 183 w 340"/>
                <a:gd name="T9" fmla="*/ 955 h 1281"/>
                <a:gd name="T10" fmla="*/ 149 w 340"/>
                <a:gd name="T11" fmla="*/ 1024 h 1281"/>
                <a:gd name="T12" fmla="*/ 110 w 340"/>
                <a:gd name="T13" fmla="*/ 1089 h 1281"/>
                <a:gd name="T14" fmla="*/ 64 w 340"/>
                <a:gd name="T15" fmla="*/ 1148 h 1281"/>
                <a:gd name="T16" fmla="*/ 14 w 340"/>
                <a:gd name="T17" fmla="*/ 1204 h 1281"/>
                <a:gd name="T18" fmla="*/ 14 w 340"/>
                <a:gd name="T19" fmla="*/ 1204 h 1281"/>
                <a:gd name="T20" fmla="*/ 10 w 340"/>
                <a:gd name="T21" fmla="*/ 1210 h 1281"/>
                <a:gd name="T22" fmla="*/ 1 w 340"/>
                <a:gd name="T23" fmla="*/ 1225 h 1281"/>
                <a:gd name="T24" fmla="*/ 0 w 340"/>
                <a:gd name="T25" fmla="*/ 1234 h 1281"/>
                <a:gd name="T26" fmla="*/ 0 w 340"/>
                <a:gd name="T27" fmla="*/ 1246 h 1281"/>
                <a:gd name="T28" fmla="*/ 6 w 340"/>
                <a:gd name="T29" fmla="*/ 1263 h 1281"/>
                <a:gd name="T30" fmla="*/ 18 w 340"/>
                <a:gd name="T31" fmla="*/ 1275 h 1281"/>
                <a:gd name="T32" fmla="*/ 35 w 340"/>
                <a:gd name="T33" fmla="*/ 1280 h 1281"/>
                <a:gd name="T34" fmla="*/ 47 w 340"/>
                <a:gd name="T35" fmla="*/ 1281 h 1281"/>
                <a:gd name="T36" fmla="*/ 75 w 340"/>
                <a:gd name="T37" fmla="*/ 1281 h 1281"/>
                <a:gd name="T38" fmla="*/ 75 w 340"/>
                <a:gd name="T39" fmla="*/ 1267 h 1281"/>
                <a:gd name="T40" fmla="*/ 106 w 340"/>
                <a:gd name="T41" fmla="*/ 1237 h 1281"/>
                <a:gd name="T42" fmla="*/ 163 w 340"/>
                <a:gd name="T43" fmla="*/ 1173 h 1281"/>
                <a:gd name="T44" fmla="*/ 212 w 340"/>
                <a:gd name="T45" fmla="*/ 1104 h 1281"/>
                <a:gd name="T46" fmla="*/ 254 w 340"/>
                <a:gd name="T47" fmla="*/ 1030 h 1281"/>
                <a:gd name="T48" fmla="*/ 288 w 340"/>
                <a:gd name="T49" fmla="*/ 952 h 1281"/>
                <a:gd name="T50" fmla="*/ 313 w 340"/>
                <a:gd name="T51" fmla="*/ 869 h 1281"/>
                <a:gd name="T52" fmla="*/ 331 w 340"/>
                <a:gd name="T53" fmla="*/ 783 h 1281"/>
                <a:gd name="T54" fmla="*/ 339 w 340"/>
                <a:gd name="T55" fmla="*/ 693 h 1281"/>
                <a:gd name="T56" fmla="*/ 340 w 340"/>
                <a:gd name="T57" fmla="*/ 648 h 1281"/>
                <a:gd name="T58" fmla="*/ 335 w 340"/>
                <a:gd name="T59" fmla="*/ 556 h 1281"/>
                <a:gd name="T60" fmla="*/ 323 w 340"/>
                <a:gd name="T61" fmla="*/ 466 h 1281"/>
                <a:gd name="T62" fmla="*/ 302 w 340"/>
                <a:gd name="T63" fmla="*/ 379 h 1281"/>
                <a:gd name="T64" fmla="*/ 271 w 340"/>
                <a:gd name="T65" fmla="*/ 297 h 1281"/>
                <a:gd name="T66" fmla="*/ 234 w 340"/>
                <a:gd name="T67" fmla="*/ 219 h 1281"/>
                <a:gd name="T68" fmla="*/ 189 w 340"/>
                <a:gd name="T69" fmla="*/ 145 h 1281"/>
                <a:gd name="T70" fmla="*/ 135 w 340"/>
                <a:gd name="T71" fmla="*/ 77 h 1281"/>
                <a:gd name="T72" fmla="*/ 75 w 340"/>
                <a:gd name="T73" fmla="*/ 16 h 1281"/>
                <a:gd name="T74" fmla="*/ 75 w 340"/>
                <a:gd name="T75" fmla="*/ 16 h 1281"/>
                <a:gd name="T76" fmla="*/ 61 w 340"/>
                <a:gd name="T77" fmla="*/ 2 h 1281"/>
                <a:gd name="T78" fmla="*/ 47 w 340"/>
                <a:gd name="T79" fmla="*/ 0 h 1281"/>
                <a:gd name="T80" fmla="*/ 35 w 340"/>
                <a:gd name="T81" fmla="*/ 1 h 1281"/>
                <a:gd name="T82" fmla="*/ 18 w 340"/>
                <a:gd name="T83" fmla="*/ 7 h 1281"/>
                <a:gd name="T84" fmla="*/ 6 w 340"/>
                <a:gd name="T85" fmla="*/ 19 h 1281"/>
                <a:gd name="T86" fmla="*/ 0 w 340"/>
                <a:gd name="T87" fmla="*/ 36 h 1281"/>
                <a:gd name="T88" fmla="*/ 0 w 340"/>
                <a:gd name="T89" fmla="*/ 47 h 1281"/>
                <a:gd name="T90" fmla="*/ 1 w 340"/>
                <a:gd name="T91" fmla="*/ 67 h 1281"/>
                <a:gd name="T92" fmla="*/ 6 w 340"/>
                <a:gd name="T93" fmla="*/ 74 h 1281"/>
                <a:gd name="T94" fmla="*/ 14 w 340"/>
                <a:gd name="T95" fmla="*/ 77 h 1281"/>
                <a:gd name="T96" fmla="*/ 40 w 340"/>
                <a:gd name="T97" fmla="*/ 106 h 1281"/>
                <a:gd name="T98" fmla="*/ 88 w 340"/>
                <a:gd name="T99" fmla="*/ 168 h 1281"/>
                <a:gd name="T100" fmla="*/ 131 w 340"/>
                <a:gd name="T101" fmla="*/ 231 h 1281"/>
                <a:gd name="T102" fmla="*/ 167 w 340"/>
                <a:gd name="T103" fmla="*/ 299 h 1281"/>
                <a:gd name="T104" fmla="*/ 197 w 340"/>
                <a:gd name="T105" fmla="*/ 370 h 1281"/>
                <a:gd name="T106" fmla="*/ 221 w 340"/>
                <a:gd name="T107" fmla="*/ 444 h 1281"/>
                <a:gd name="T108" fmla="*/ 238 w 340"/>
                <a:gd name="T109" fmla="*/ 522 h 1281"/>
                <a:gd name="T110" fmla="*/ 246 w 340"/>
                <a:gd name="T111" fmla="*/ 605 h 1281"/>
                <a:gd name="T112" fmla="*/ 247 w 340"/>
                <a:gd name="T113" fmla="*/ 648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1281">
                  <a:moveTo>
                    <a:pt x="247" y="648"/>
                  </a:moveTo>
                  <a:lnTo>
                    <a:pt x="247" y="648"/>
                  </a:lnTo>
                  <a:lnTo>
                    <a:pt x="246" y="688"/>
                  </a:lnTo>
                  <a:lnTo>
                    <a:pt x="242" y="728"/>
                  </a:lnTo>
                  <a:lnTo>
                    <a:pt x="238" y="768"/>
                  </a:lnTo>
                  <a:lnTo>
                    <a:pt x="229" y="806"/>
                  </a:lnTo>
                  <a:lnTo>
                    <a:pt x="221" y="845"/>
                  </a:lnTo>
                  <a:lnTo>
                    <a:pt x="210" y="882"/>
                  </a:lnTo>
                  <a:lnTo>
                    <a:pt x="197" y="919"/>
                  </a:lnTo>
                  <a:lnTo>
                    <a:pt x="183" y="955"/>
                  </a:lnTo>
                  <a:lnTo>
                    <a:pt x="167" y="990"/>
                  </a:lnTo>
                  <a:lnTo>
                    <a:pt x="149" y="1024"/>
                  </a:lnTo>
                  <a:lnTo>
                    <a:pt x="131" y="1056"/>
                  </a:lnTo>
                  <a:lnTo>
                    <a:pt x="110" y="1089"/>
                  </a:lnTo>
                  <a:lnTo>
                    <a:pt x="88" y="1119"/>
                  </a:lnTo>
                  <a:lnTo>
                    <a:pt x="64" y="1148"/>
                  </a:lnTo>
                  <a:lnTo>
                    <a:pt x="40" y="1177"/>
                  </a:lnTo>
                  <a:lnTo>
                    <a:pt x="14" y="1204"/>
                  </a:lnTo>
                  <a:lnTo>
                    <a:pt x="14" y="1204"/>
                  </a:lnTo>
                  <a:lnTo>
                    <a:pt x="14" y="1204"/>
                  </a:lnTo>
                  <a:lnTo>
                    <a:pt x="14" y="1204"/>
                  </a:lnTo>
                  <a:lnTo>
                    <a:pt x="10" y="1210"/>
                  </a:lnTo>
                  <a:lnTo>
                    <a:pt x="6" y="1216"/>
                  </a:lnTo>
                  <a:lnTo>
                    <a:pt x="1" y="1225"/>
                  </a:lnTo>
                  <a:lnTo>
                    <a:pt x="0" y="1232"/>
                  </a:lnTo>
                  <a:lnTo>
                    <a:pt x="0" y="1234"/>
                  </a:lnTo>
                  <a:lnTo>
                    <a:pt x="0" y="1234"/>
                  </a:lnTo>
                  <a:lnTo>
                    <a:pt x="0" y="1246"/>
                  </a:lnTo>
                  <a:lnTo>
                    <a:pt x="3" y="1255"/>
                  </a:lnTo>
                  <a:lnTo>
                    <a:pt x="6" y="1263"/>
                  </a:lnTo>
                  <a:lnTo>
                    <a:pt x="11" y="1269"/>
                  </a:lnTo>
                  <a:lnTo>
                    <a:pt x="18" y="1275"/>
                  </a:lnTo>
                  <a:lnTo>
                    <a:pt x="26" y="1278"/>
                  </a:lnTo>
                  <a:lnTo>
                    <a:pt x="35" y="1280"/>
                  </a:lnTo>
                  <a:lnTo>
                    <a:pt x="47" y="1281"/>
                  </a:lnTo>
                  <a:lnTo>
                    <a:pt x="47" y="1281"/>
                  </a:lnTo>
                  <a:lnTo>
                    <a:pt x="75" y="1281"/>
                  </a:lnTo>
                  <a:lnTo>
                    <a:pt x="75" y="1281"/>
                  </a:lnTo>
                  <a:lnTo>
                    <a:pt x="75" y="1281"/>
                  </a:lnTo>
                  <a:lnTo>
                    <a:pt x="75" y="1267"/>
                  </a:lnTo>
                  <a:lnTo>
                    <a:pt x="75" y="1267"/>
                  </a:lnTo>
                  <a:lnTo>
                    <a:pt x="106" y="1237"/>
                  </a:lnTo>
                  <a:lnTo>
                    <a:pt x="135" y="1205"/>
                  </a:lnTo>
                  <a:lnTo>
                    <a:pt x="163" y="1173"/>
                  </a:lnTo>
                  <a:lnTo>
                    <a:pt x="189" y="1139"/>
                  </a:lnTo>
                  <a:lnTo>
                    <a:pt x="212" y="1104"/>
                  </a:lnTo>
                  <a:lnTo>
                    <a:pt x="234" y="1067"/>
                  </a:lnTo>
                  <a:lnTo>
                    <a:pt x="254" y="1030"/>
                  </a:lnTo>
                  <a:lnTo>
                    <a:pt x="271" y="991"/>
                  </a:lnTo>
                  <a:lnTo>
                    <a:pt x="288" y="952"/>
                  </a:lnTo>
                  <a:lnTo>
                    <a:pt x="302" y="911"/>
                  </a:lnTo>
                  <a:lnTo>
                    <a:pt x="313" y="869"/>
                  </a:lnTo>
                  <a:lnTo>
                    <a:pt x="323" y="826"/>
                  </a:lnTo>
                  <a:lnTo>
                    <a:pt x="331" y="783"/>
                  </a:lnTo>
                  <a:lnTo>
                    <a:pt x="335" y="739"/>
                  </a:lnTo>
                  <a:lnTo>
                    <a:pt x="339" y="693"/>
                  </a:lnTo>
                  <a:lnTo>
                    <a:pt x="340" y="648"/>
                  </a:lnTo>
                  <a:lnTo>
                    <a:pt x="340" y="648"/>
                  </a:lnTo>
                  <a:lnTo>
                    <a:pt x="339" y="601"/>
                  </a:lnTo>
                  <a:lnTo>
                    <a:pt x="335" y="556"/>
                  </a:lnTo>
                  <a:lnTo>
                    <a:pt x="331" y="511"/>
                  </a:lnTo>
                  <a:lnTo>
                    <a:pt x="323" y="466"/>
                  </a:lnTo>
                  <a:lnTo>
                    <a:pt x="313" y="422"/>
                  </a:lnTo>
                  <a:lnTo>
                    <a:pt x="302" y="379"/>
                  </a:lnTo>
                  <a:lnTo>
                    <a:pt x="288" y="337"/>
                  </a:lnTo>
                  <a:lnTo>
                    <a:pt x="271" y="297"/>
                  </a:lnTo>
                  <a:lnTo>
                    <a:pt x="254" y="257"/>
                  </a:lnTo>
                  <a:lnTo>
                    <a:pt x="234" y="219"/>
                  </a:lnTo>
                  <a:lnTo>
                    <a:pt x="212" y="181"/>
                  </a:lnTo>
                  <a:lnTo>
                    <a:pt x="189" y="145"/>
                  </a:lnTo>
                  <a:lnTo>
                    <a:pt x="163" y="111"/>
                  </a:lnTo>
                  <a:lnTo>
                    <a:pt x="135" y="77"/>
                  </a:lnTo>
                  <a:lnTo>
                    <a:pt x="106" y="45"/>
                  </a:lnTo>
                  <a:lnTo>
                    <a:pt x="75" y="16"/>
                  </a:lnTo>
                  <a:lnTo>
                    <a:pt x="75" y="16"/>
                  </a:lnTo>
                  <a:lnTo>
                    <a:pt x="75" y="16"/>
                  </a:lnTo>
                  <a:lnTo>
                    <a:pt x="67" y="7"/>
                  </a:lnTo>
                  <a:lnTo>
                    <a:pt x="61" y="2"/>
                  </a:lnTo>
                  <a:lnTo>
                    <a:pt x="55" y="0"/>
                  </a:lnTo>
                  <a:lnTo>
                    <a:pt x="47" y="0"/>
                  </a:lnTo>
                  <a:lnTo>
                    <a:pt x="47" y="0"/>
                  </a:lnTo>
                  <a:lnTo>
                    <a:pt x="35" y="1"/>
                  </a:lnTo>
                  <a:lnTo>
                    <a:pt x="26" y="3"/>
                  </a:lnTo>
                  <a:lnTo>
                    <a:pt x="18" y="7"/>
                  </a:lnTo>
                  <a:lnTo>
                    <a:pt x="11" y="12"/>
                  </a:lnTo>
                  <a:lnTo>
                    <a:pt x="6" y="19"/>
                  </a:lnTo>
                  <a:lnTo>
                    <a:pt x="3" y="27"/>
                  </a:lnTo>
                  <a:lnTo>
                    <a:pt x="0" y="36"/>
                  </a:lnTo>
                  <a:lnTo>
                    <a:pt x="0" y="47"/>
                  </a:lnTo>
                  <a:lnTo>
                    <a:pt x="0" y="47"/>
                  </a:lnTo>
                  <a:lnTo>
                    <a:pt x="0" y="58"/>
                  </a:lnTo>
                  <a:lnTo>
                    <a:pt x="1" y="67"/>
                  </a:lnTo>
                  <a:lnTo>
                    <a:pt x="4" y="71"/>
                  </a:lnTo>
                  <a:lnTo>
                    <a:pt x="6" y="74"/>
                  </a:lnTo>
                  <a:lnTo>
                    <a:pt x="10" y="77"/>
                  </a:lnTo>
                  <a:lnTo>
                    <a:pt x="14" y="77"/>
                  </a:lnTo>
                  <a:lnTo>
                    <a:pt x="14" y="77"/>
                  </a:lnTo>
                  <a:lnTo>
                    <a:pt x="40" y="106"/>
                  </a:lnTo>
                  <a:lnTo>
                    <a:pt x="64" y="136"/>
                  </a:lnTo>
                  <a:lnTo>
                    <a:pt x="88" y="168"/>
                  </a:lnTo>
                  <a:lnTo>
                    <a:pt x="110" y="199"/>
                  </a:lnTo>
                  <a:lnTo>
                    <a:pt x="131" y="231"/>
                  </a:lnTo>
                  <a:lnTo>
                    <a:pt x="149" y="265"/>
                  </a:lnTo>
                  <a:lnTo>
                    <a:pt x="167" y="299"/>
                  </a:lnTo>
                  <a:lnTo>
                    <a:pt x="183" y="334"/>
                  </a:lnTo>
                  <a:lnTo>
                    <a:pt x="197" y="370"/>
                  </a:lnTo>
                  <a:lnTo>
                    <a:pt x="210" y="407"/>
                  </a:lnTo>
                  <a:lnTo>
                    <a:pt x="221" y="444"/>
                  </a:lnTo>
                  <a:lnTo>
                    <a:pt x="229" y="483"/>
                  </a:lnTo>
                  <a:lnTo>
                    <a:pt x="238" y="522"/>
                  </a:lnTo>
                  <a:lnTo>
                    <a:pt x="242" y="563"/>
                  </a:lnTo>
                  <a:lnTo>
                    <a:pt x="246" y="605"/>
                  </a:lnTo>
                  <a:lnTo>
                    <a:pt x="247" y="648"/>
                  </a:lnTo>
                  <a:lnTo>
                    <a:pt x="247" y="648"/>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7"/>
            <p:cNvSpPr>
              <a:spLocks/>
            </p:cNvSpPr>
            <p:nvPr/>
          </p:nvSpPr>
          <p:spPr bwMode="auto">
            <a:xfrm>
              <a:off x="4948238" y="2219325"/>
              <a:ext cx="466725" cy="1589088"/>
            </a:xfrm>
            <a:custGeom>
              <a:avLst/>
              <a:gdLst>
                <a:gd name="T0" fmla="*/ 14 w 294"/>
                <a:gd name="T1" fmla="*/ 93 h 1001"/>
                <a:gd name="T2" fmla="*/ 53 w 294"/>
                <a:gd name="T3" fmla="*/ 135 h 1001"/>
                <a:gd name="T4" fmla="*/ 88 w 294"/>
                <a:gd name="T5" fmla="*/ 179 h 1001"/>
                <a:gd name="T6" fmla="*/ 121 w 294"/>
                <a:gd name="T7" fmla="*/ 226 h 1001"/>
                <a:gd name="T8" fmla="*/ 147 w 294"/>
                <a:gd name="T9" fmla="*/ 278 h 1001"/>
                <a:gd name="T10" fmla="*/ 169 w 294"/>
                <a:gd name="T11" fmla="*/ 331 h 1001"/>
                <a:gd name="T12" fmla="*/ 187 w 294"/>
                <a:gd name="T13" fmla="*/ 387 h 1001"/>
                <a:gd name="T14" fmla="*/ 197 w 294"/>
                <a:gd name="T15" fmla="*/ 446 h 1001"/>
                <a:gd name="T16" fmla="*/ 201 w 294"/>
                <a:gd name="T17" fmla="*/ 508 h 1001"/>
                <a:gd name="T18" fmla="*/ 200 w 294"/>
                <a:gd name="T19" fmla="*/ 537 h 1001"/>
                <a:gd name="T20" fmla="*/ 193 w 294"/>
                <a:gd name="T21" fmla="*/ 594 h 1001"/>
                <a:gd name="T22" fmla="*/ 179 w 294"/>
                <a:gd name="T23" fmla="*/ 651 h 1001"/>
                <a:gd name="T24" fmla="*/ 159 w 294"/>
                <a:gd name="T25" fmla="*/ 707 h 1001"/>
                <a:gd name="T26" fmla="*/ 135 w 294"/>
                <a:gd name="T27" fmla="*/ 760 h 1001"/>
                <a:gd name="T28" fmla="*/ 104 w 294"/>
                <a:gd name="T29" fmla="*/ 812 h 1001"/>
                <a:gd name="T30" fmla="*/ 71 w 294"/>
                <a:gd name="T31" fmla="*/ 859 h 1001"/>
                <a:gd name="T32" fmla="*/ 33 w 294"/>
                <a:gd name="T33" fmla="*/ 903 h 1001"/>
                <a:gd name="T34" fmla="*/ 14 w 294"/>
                <a:gd name="T35" fmla="*/ 924 h 1001"/>
                <a:gd name="T36" fmla="*/ 12 w 294"/>
                <a:gd name="T37" fmla="*/ 929 h 1001"/>
                <a:gd name="T38" fmla="*/ 7 w 294"/>
                <a:gd name="T39" fmla="*/ 941 h 1001"/>
                <a:gd name="T40" fmla="*/ 0 w 294"/>
                <a:gd name="T41" fmla="*/ 951 h 1001"/>
                <a:gd name="T42" fmla="*/ 0 w 294"/>
                <a:gd name="T43" fmla="*/ 957 h 1001"/>
                <a:gd name="T44" fmla="*/ 1 w 294"/>
                <a:gd name="T45" fmla="*/ 967 h 1001"/>
                <a:gd name="T46" fmla="*/ 10 w 294"/>
                <a:gd name="T47" fmla="*/ 984 h 1001"/>
                <a:gd name="T48" fmla="*/ 27 w 294"/>
                <a:gd name="T49" fmla="*/ 995 h 1001"/>
                <a:gd name="T50" fmla="*/ 50 w 294"/>
                <a:gd name="T51" fmla="*/ 1000 h 1001"/>
                <a:gd name="T52" fmla="*/ 61 w 294"/>
                <a:gd name="T53" fmla="*/ 1001 h 1001"/>
                <a:gd name="T54" fmla="*/ 71 w 294"/>
                <a:gd name="T55" fmla="*/ 999 h 1001"/>
                <a:gd name="T56" fmla="*/ 87 w 294"/>
                <a:gd name="T57" fmla="*/ 992 h 1001"/>
                <a:gd name="T58" fmla="*/ 93 w 294"/>
                <a:gd name="T59" fmla="*/ 987 h 1001"/>
                <a:gd name="T60" fmla="*/ 93 w 294"/>
                <a:gd name="T61" fmla="*/ 987 h 1001"/>
                <a:gd name="T62" fmla="*/ 116 w 294"/>
                <a:gd name="T63" fmla="*/ 963 h 1001"/>
                <a:gd name="T64" fmla="*/ 157 w 294"/>
                <a:gd name="T65" fmla="*/ 913 h 1001"/>
                <a:gd name="T66" fmla="*/ 194 w 294"/>
                <a:gd name="T67" fmla="*/ 858 h 1001"/>
                <a:gd name="T68" fmla="*/ 225 w 294"/>
                <a:gd name="T69" fmla="*/ 801 h 1001"/>
                <a:gd name="T70" fmla="*/ 251 w 294"/>
                <a:gd name="T71" fmla="*/ 739 h 1001"/>
                <a:gd name="T72" fmla="*/ 272 w 294"/>
                <a:gd name="T73" fmla="*/ 677 h 1001"/>
                <a:gd name="T74" fmla="*/ 286 w 294"/>
                <a:gd name="T75" fmla="*/ 610 h 1001"/>
                <a:gd name="T76" fmla="*/ 293 w 294"/>
                <a:gd name="T77" fmla="*/ 542 h 1001"/>
                <a:gd name="T78" fmla="*/ 294 w 294"/>
                <a:gd name="T79" fmla="*/ 508 h 1001"/>
                <a:gd name="T80" fmla="*/ 290 w 294"/>
                <a:gd name="T81" fmla="*/ 433 h 1001"/>
                <a:gd name="T82" fmla="*/ 279 w 294"/>
                <a:gd name="T83" fmla="*/ 364 h 1001"/>
                <a:gd name="T84" fmla="*/ 262 w 294"/>
                <a:gd name="T85" fmla="*/ 296 h 1001"/>
                <a:gd name="T86" fmla="*/ 239 w 294"/>
                <a:gd name="T87" fmla="*/ 232 h 1001"/>
                <a:gd name="T88" fmla="*/ 210 w 294"/>
                <a:gd name="T89" fmla="*/ 172 h 1001"/>
                <a:gd name="T90" fmla="*/ 175 w 294"/>
                <a:gd name="T91" fmla="*/ 116 h 1001"/>
                <a:gd name="T92" fmla="*/ 137 w 294"/>
                <a:gd name="T93" fmla="*/ 62 h 1001"/>
                <a:gd name="T94" fmla="*/ 93 w 294"/>
                <a:gd name="T95" fmla="*/ 14 h 1001"/>
                <a:gd name="T96" fmla="*/ 93 w 294"/>
                <a:gd name="T97" fmla="*/ 14 h 1001"/>
                <a:gd name="T98" fmla="*/ 93 w 294"/>
                <a:gd name="T99" fmla="*/ 14 h 1001"/>
                <a:gd name="T100" fmla="*/ 75 w 294"/>
                <a:gd name="T101" fmla="*/ 1 h 1001"/>
                <a:gd name="T102" fmla="*/ 61 w 294"/>
                <a:gd name="T103" fmla="*/ 0 h 1001"/>
                <a:gd name="T104" fmla="*/ 55 w 294"/>
                <a:gd name="T105" fmla="*/ 0 h 1001"/>
                <a:gd name="T106" fmla="*/ 40 w 294"/>
                <a:gd name="T107" fmla="*/ 4 h 1001"/>
                <a:gd name="T108" fmla="*/ 25 w 294"/>
                <a:gd name="T109" fmla="*/ 18 h 1001"/>
                <a:gd name="T110" fmla="*/ 17 w 294"/>
                <a:gd name="T111" fmla="*/ 38 h 1001"/>
                <a:gd name="T112" fmla="*/ 14 w 294"/>
                <a:gd name="T113" fmla="*/ 60 h 1001"/>
                <a:gd name="T114" fmla="*/ 14 w 294"/>
                <a:gd name="T115" fmla="*/ 9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4" h="1001">
                  <a:moveTo>
                    <a:pt x="14" y="93"/>
                  </a:moveTo>
                  <a:lnTo>
                    <a:pt x="14" y="93"/>
                  </a:lnTo>
                  <a:lnTo>
                    <a:pt x="33" y="112"/>
                  </a:lnTo>
                  <a:lnTo>
                    <a:pt x="53" y="135"/>
                  </a:lnTo>
                  <a:lnTo>
                    <a:pt x="71" y="157"/>
                  </a:lnTo>
                  <a:lnTo>
                    <a:pt x="88" y="179"/>
                  </a:lnTo>
                  <a:lnTo>
                    <a:pt x="104" y="202"/>
                  </a:lnTo>
                  <a:lnTo>
                    <a:pt x="121" y="226"/>
                  </a:lnTo>
                  <a:lnTo>
                    <a:pt x="135" y="252"/>
                  </a:lnTo>
                  <a:lnTo>
                    <a:pt x="147" y="278"/>
                  </a:lnTo>
                  <a:lnTo>
                    <a:pt x="159" y="303"/>
                  </a:lnTo>
                  <a:lnTo>
                    <a:pt x="169" y="331"/>
                  </a:lnTo>
                  <a:lnTo>
                    <a:pt x="179" y="358"/>
                  </a:lnTo>
                  <a:lnTo>
                    <a:pt x="187" y="387"/>
                  </a:lnTo>
                  <a:lnTo>
                    <a:pt x="193" y="416"/>
                  </a:lnTo>
                  <a:lnTo>
                    <a:pt x="197" y="446"/>
                  </a:lnTo>
                  <a:lnTo>
                    <a:pt x="200" y="477"/>
                  </a:lnTo>
                  <a:lnTo>
                    <a:pt x="201" y="508"/>
                  </a:lnTo>
                  <a:lnTo>
                    <a:pt x="201" y="508"/>
                  </a:lnTo>
                  <a:lnTo>
                    <a:pt x="200" y="537"/>
                  </a:lnTo>
                  <a:lnTo>
                    <a:pt x="197" y="566"/>
                  </a:lnTo>
                  <a:lnTo>
                    <a:pt x="193" y="594"/>
                  </a:lnTo>
                  <a:lnTo>
                    <a:pt x="187" y="623"/>
                  </a:lnTo>
                  <a:lnTo>
                    <a:pt x="179" y="651"/>
                  </a:lnTo>
                  <a:lnTo>
                    <a:pt x="169" y="679"/>
                  </a:lnTo>
                  <a:lnTo>
                    <a:pt x="159" y="707"/>
                  </a:lnTo>
                  <a:lnTo>
                    <a:pt x="147" y="734"/>
                  </a:lnTo>
                  <a:lnTo>
                    <a:pt x="135" y="760"/>
                  </a:lnTo>
                  <a:lnTo>
                    <a:pt x="121" y="786"/>
                  </a:lnTo>
                  <a:lnTo>
                    <a:pt x="104" y="812"/>
                  </a:lnTo>
                  <a:lnTo>
                    <a:pt x="88" y="836"/>
                  </a:lnTo>
                  <a:lnTo>
                    <a:pt x="71" y="859"/>
                  </a:lnTo>
                  <a:lnTo>
                    <a:pt x="53" y="881"/>
                  </a:lnTo>
                  <a:lnTo>
                    <a:pt x="33" y="903"/>
                  </a:lnTo>
                  <a:lnTo>
                    <a:pt x="14" y="924"/>
                  </a:lnTo>
                  <a:lnTo>
                    <a:pt x="14" y="924"/>
                  </a:lnTo>
                  <a:lnTo>
                    <a:pt x="14" y="924"/>
                  </a:lnTo>
                  <a:lnTo>
                    <a:pt x="12" y="929"/>
                  </a:lnTo>
                  <a:lnTo>
                    <a:pt x="11" y="934"/>
                  </a:lnTo>
                  <a:lnTo>
                    <a:pt x="7" y="941"/>
                  </a:lnTo>
                  <a:lnTo>
                    <a:pt x="2" y="947"/>
                  </a:lnTo>
                  <a:lnTo>
                    <a:pt x="0" y="951"/>
                  </a:lnTo>
                  <a:lnTo>
                    <a:pt x="0" y="957"/>
                  </a:lnTo>
                  <a:lnTo>
                    <a:pt x="0" y="957"/>
                  </a:lnTo>
                  <a:lnTo>
                    <a:pt x="0" y="962"/>
                  </a:lnTo>
                  <a:lnTo>
                    <a:pt x="1" y="967"/>
                  </a:lnTo>
                  <a:lnTo>
                    <a:pt x="4" y="977"/>
                  </a:lnTo>
                  <a:lnTo>
                    <a:pt x="10" y="984"/>
                  </a:lnTo>
                  <a:lnTo>
                    <a:pt x="18" y="991"/>
                  </a:lnTo>
                  <a:lnTo>
                    <a:pt x="27" y="995"/>
                  </a:lnTo>
                  <a:lnTo>
                    <a:pt x="38" y="999"/>
                  </a:lnTo>
                  <a:lnTo>
                    <a:pt x="50" y="1000"/>
                  </a:lnTo>
                  <a:lnTo>
                    <a:pt x="61" y="1001"/>
                  </a:lnTo>
                  <a:lnTo>
                    <a:pt x="61" y="1001"/>
                  </a:lnTo>
                  <a:lnTo>
                    <a:pt x="64" y="1001"/>
                  </a:lnTo>
                  <a:lnTo>
                    <a:pt x="71" y="999"/>
                  </a:lnTo>
                  <a:lnTo>
                    <a:pt x="81" y="995"/>
                  </a:lnTo>
                  <a:lnTo>
                    <a:pt x="87" y="992"/>
                  </a:lnTo>
                  <a:lnTo>
                    <a:pt x="93" y="987"/>
                  </a:lnTo>
                  <a:lnTo>
                    <a:pt x="93" y="987"/>
                  </a:lnTo>
                  <a:lnTo>
                    <a:pt x="93" y="987"/>
                  </a:lnTo>
                  <a:lnTo>
                    <a:pt x="93" y="987"/>
                  </a:lnTo>
                  <a:lnTo>
                    <a:pt x="93" y="987"/>
                  </a:lnTo>
                  <a:lnTo>
                    <a:pt x="116" y="963"/>
                  </a:lnTo>
                  <a:lnTo>
                    <a:pt x="137" y="938"/>
                  </a:lnTo>
                  <a:lnTo>
                    <a:pt x="157" y="913"/>
                  </a:lnTo>
                  <a:lnTo>
                    <a:pt x="175" y="886"/>
                  </a:lnTo>
                  <a:lnTo>
                    <a:pt x="194" y="858"/>
                  </a:lnTo>
                  <a:lnTo>
                    <a:pt x="210" y="830"/>
                  </a:lnTo>
                  <a:lnTo>
                    <a:pt x="225" y="801"/>
                  </a:lnTo>
                  <a:lnTo>
                    <a:pt x="239" y="771"/>
                  </a:lnTo>
                  <a:lnTo>
                    <a:pt x="251" y="739"/>
                  </a:lnTo>
                  <a:lnTo>
                    <a:pt x="262" y="708"/>
                  </a:lnTo>
                  <a:lnTo>
                    <a:pt x="272" y="677"/>
                  </a:lnTo>
                  <a:lnTo>
                    <a:pt x="279" y="644"/>
                  </a:lnTo>
                  <a:lnTo>
                    <a:pt x="286" y="610"/>
                  </a:lnTo>
                  <a:lnTo>
                    <a:pt x="290" y="577"/>
                  </a:lnTo>
                  <a:lnTo>
                    <a:pt x="293" y="542"/>
                  </a:lnTo>
                  <a:lnTo>
                    <a:pt x="294" y="508"/>
                  </a:lnTo>
                  <a:lnTo>
                    <a:pt x="294" y="508"/>
                  </a:lnTo>
                  <a:lnTo>
                    <a:pt x="293" y="471"/>
                  </a:lnTo>
                  <a:lnTo>
                    <a:pt x="290" y="433"/>
                  </a:lnTo>
                  <a:lnTo>
                    <a:pt x="286" y="399"/>
                  </a:lnTo>
                  <a:lnTo>
                    <a:pt x="279" y="364"/>
                  </a:lnTo>
                  <a:lnTo>
                    <a:pt x="272" y="330"/>
                  </a:lnTo>
                  <a:lnTo>
                    <a:pt x="262" y="296"/>
                  </a:lnTo>
                  <a:lnTo>
                    <a:pt x="251" y="264"/>
                  </a:lnTo>
                  <a:lnTo>
                    <a:pt x="239" y="232"/>
                  </a:lnTo>
                  <a:lnTo>
                    <a:pt x="225" y="202"/>
                  </a:lnTo>
                  <a:lnTo>
                    <a:pt x="210" y="172"/>
                  </a:lnTo>
                  <a:lnTo>
                    <a:pt x="194" y="144"/>
                  </a:lnTo>
                  <a:lnTo>
                    <a:pt x="175" y="116"/>
                  </a:lnTo>
                  <a:lnTo>
                    <a:pt x="157" y="89"/>
                  </a:lnTo>
                  <a:lnTo>
                    <a:pt x="137" y="62"/>
                  </a:lnTo>
                  <a:lnTo>
                    <a:pt x="116" y="38"/>
                  </a:lnTo>
                  <a:lnTo>
                    <a:pt x="93" y="14"/>
                  </a:lnTo>
                  <a:lnTo>
                    <a:pt x="93" y="14"/>
                  </a:lnTo>
                  <a:lnTo>
                    <a:pt x="93" y="14"/>
                  </a:lnTo>
                  <a:lnTo>
                    <a:pt x="93" y="14"/>
                  </a:lnTo>
                  <a:lnTo>
                    <a:pt x="93" y="14"/>
                  </a:lnTo>
                  <a:lnTo>
                    <a:pt x="82" y="5"/>
                  </a:lnTo>
                  <a:lnTo>
                    <a:pt x="75" y="1"/>
                  </a:lnTo>
                  <a:lnTo>
                    <a:pt x="69" y="0"/>
                  </a:lnTo>
                  <a:lnTo>
                    <a:pt x="61" y="0"/>
                  </a:lnTo>
                  <a:lnTo>
                    <a:pt x="61" y="0"/>
                  </a:lnTo>
                  <a:lnTo>
                    <a:pt x="55" y="0"/>
                  </a:lnTo>
                  <a:lnTo>
                    <a:pt x="50" y="1"/>
                  </a:lnTo>
                  <a:lnTo>
                    <a:pt x="40" y="4"/>
                  </a:lnTo>
                  <a:lnTo>
                    <a:pt x="32" y="11"/>
                  </a:lnTo>
                  <a:lnTo>
                    <a:pt x="25" y="18"/>
                  </a:lnTo>
                  <a:lnTo>
                    <a:pt x="20" y="28"/>
                  </a:lnTo>
                  <a:lnTo>
                    <a:pt x="17" y="38"/>
                  </a:lnTo>
                  <a:lnTo>
                    <a:pt x="15" y="48"/>
                  </a:lnTo>
                  <a:lnTo>
                    <a:pt x="14" y="60"/>
                  </a:lnTo>
                  <a:lnTo>
                    <a:pt x="14" y="60"/>
                  </a:lnTo>
                  <a:lnTo>
                    <a:pt x="14" y="93"/>
                  </a:lnTo>
                  <a:lnTo>
                    <a:pt x="14" y="93"/>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8"/>
            <p:cNvSpPr>
              <a:spLocks/>
            </p:cNvSpPr>
            <p:nvPr/>
          </p:nvSpPr>
          <p:spPr bwMode="auto">
            <a:xfrm>
              <a:off x="4751388" y="2439988"/>
              <a:ext cx="344488" cy="1150938"/>
            </a:xfrm>
            <a:custGeom>
              <a:avLst/>
              <a:gdLst>
                <a:gd name="T0" fmla="*/ 15 w 217"/>
                <a:gd name="T1" fmla="*/ 91 h 725"/>
                <a:gd name="T2" fmla="*/ 42 w 217"/>
                <a:gd name="T3" fmla="*/ 117 h 725"/>
                <a:gd name="T4" fmla="*/ 65 w 217"/>
                <a:gd name="T5" fmla="*/ 146 h 725"/>
                <a:gd name="T6" fmla="*/ 84 w 217"/>
                <a:gd name="T7" fmla="*/ 178 h 725"/>
                <a:gd name="T8" fmla="*/ 98 w 217"/>
                <a:gd name="T9" fmla="*/ 213 h 725"/>
                <a:gd name="T10" fmla="*/ 110 w 217"/>
                <a:gd name="T11" fmla="*/ 250 h 725"/>
                <a:gd name="T12" fmla="*/ 118 w 217"/>
                <a:gd name="T13" fmla="*/ 289 h 725"/>
                <a:gd name="T14" fmla="*/ 121 w 217"/>
                <a:gd name="T15" fmla="*/ 328 h 725"/>
                <a:gd name="T16" fmla="*/ 124 w 217"/>
                <a:gd name="T17" fmla="*/ 369 h 725"/>
                <a:gd name="T18" fmla="*/ 122 w 217"/>
                <a:gd name="T19" fmla="*/ 389 h 725"/>
                <a:gd name="T20" fmla="*/ 120 w 217"/>
                <a:gd name="T21" fmla="*/ 428 h 725"/>
                <a:gd name="T22" fmla="*/ 114 w 217"/>
                <a:gd name="T23" fmla="*/ 466 h 725"/>
                <a:gd name="T24" fmla="*/ 105 w 217"/>
                <a:gd name="T25" fmla="*/ 502 h 725"/>
                <a:gd name="T26" fmla="*/ 91 w 217"/>
                <a:gd name="T27" fmla="*/ 534 h 725"/>
                <a:gd name="T28" fmla="*/ 75 w 217"/>
                <a:gd name="T29" fmla="*/ 566 h 725"/>
                <a:gd name="T30" fmla="*/ 55 w 217"/>
                <a:gd name="T31" fmla="*/ 593 h 725"/>
                <a:gd name="T32" fmla="*/ 29 w 217"/>
                <a:gd name="T33" fmla="*/ 620 h 725"/>
                <a:gd name="T34" fmla="*/ 15 w 217"/>
                <a:gd name="T35" fmla="*/ 632 h 725"/>
                <a:gd name="T36" fmla="*/ 6 w 217"/>
                <a:gd name="T37" fmla="*/ 643 h 725"/>
                <a:gd name="T38" fmla="*/ 1 w 217"/>
                <a:gd name="T39" fmla="*/ 655 h 725"/>
                <a:gd name="T40" fmla="*/ 0 w 217"/>
                <a:gd name="T41" fmla="*/ 678 h 725"/>
                <a:gd name="T42" fmla="*/ 0 w 217"/>
                <a:gd name="T43" fmla="*/ 689 h 725"/>
                <a:gd name="T44" fmla="*/ 6 w 217"/>
                <a:gd name="T45" fmla="*/ 706 h 725"/>
                <a:gd name="T46" fmla="*/ 18 w 217"/>
                <a:gd name="T47" fmla="*/ 718 h 725"/>
                <a:gd name="T48" fmla="*/ 35 w 217"/>
                <a:gd name="T49" fmla="*/ 724 h 725"/>
                <a:gd name="T50" fmla="*/ 47 w 217"/>
                <a:gd name="T51" fmla="*/ 725 h 725"/>
                <a:gd name="T52" fmla="*/ 61 w 217"/>
                <a:gd name="T53" fmla="*/ 723 h 725"/>
                <a:gd name="T54" fmla="*/ 77 w 217"/>
                <a:gd name="T55" fmla="*/ 709 h 725"/>
                <a:gd name="T56" fmla="*/ 77 w 217"/>
                <a:gd name="T57" fmla="*/ 709 h 725"/>
                <a:gd name="T58" fmla="*/ 110 w 217"/>
                <a:gd name="T59" fmla="*/ 677 h 725"/>
                <a:gd name="T60" fmla="*/ 138 w 217"/>
                <a:gd name="T61" fmla="*/ 642 h 725"/>
                <a:gd name="T62" fmla="*/ 162 w 217"/>
                <a:gd name="T63" fmla="*/ 604 h 725"/>
                <a:gd name="T64" fmla="*/ 182 w 217"/>
                <a:gd name="T65" fmla="*/ 562 h 725"/>
                <a:gd name="T66" fmla="*/ 197 w 217"/>
                <a:gd name="T67" fmla="*/ 517 h 725"/>
                <a:gd name="T68" fmla="*/ 208 w 217"/>
                <a:gd name="T69" fmla="*/ 470 h 725"/>
                <a:gd name="T70" fmla="*/ 215 w 217"/>
                <a:gd name="T71" fmla="*/ 420 h 725"/>
                <a:gd name="T72" fmla="*/ 217 w 217"/>
                <a:gd name="T73" fmla="*/ 369 h 725"/>
                <a:gd name="T74" fmla="*/ 217 w 217"/>
                <a:gd name="T75" fmla="*/ 343 h 725"/>
                <a:gd name="T76" fmla="*/ 212 w 217"/>
                <a:gd name="T77" fmla="*/ 292 h 725"/>
                <a:gd name="T78" fmla="*/ 204 w 217"/>
                <a:gd name="T79" fmla="*/ 244 h 725"/>
                <a:gd name="T80" fmla="*/ 190 w 217"/>
                <a:gd name="T81" fmla="*/ 197 h 725"/>
                <a:gd name="T82" fmla="*/ 172 w 217"/>
                <a:gd name="T83" fmla="*/ 153 h 725"/>
                <a:gd name="T84" fmla="*/ 150 w 217"/>
                <a:gd name="T85" fmla="*/ 110 h 725"/>
                <a:gd name="T86" fmla="*/ 125 w 217"/>
                <a:gd name="T87" fmla="*/ 70 h 725"/>
                <a:gd name="T88" fmla="*/ 93 w 217"/>
                <a:gd name="T89" fmla="*/ 32 h 725"/>
                <a:gd name="T90" fmla="*/ 77 w 217"/>
                <a:gd name="T91" fmla="*/ 14 h 725"/>
                <a:gd name="T92" fmla="*/ 71 w 217"/>
                <a:gd name="T93" fmla="*/ 14 h 725"/>
                <a:gd name="T94" fmla="*/ 61 w 217"/>
                <a:gd name="T95" fmla="*/ 7 h 725"/>
                <a:gd name="T96" fmla="*/ 51 w 217"/>
                <a:gd name="T97" fmla="*/ 0 h 725"/>
                <a:gd name="T98" fmla="*/ 47 w 217"/>
                <a:gd name="T99" fmla="*/ 0 h 725"/>
                <a:gd name="T100" fmla="*/ 35 w 217"/>
                <a:gd name="T101" fmla="*/ 1 h 725"/>
                <a:gd name="T102" fmla="*/ 18 w 217"/>
                <a:gd name="T103" fmla="*/ 12 h 725"/>
                <a:gd name="T104" fmla="*/ 6 w 217"/>
                <a:gd name="T105" fmla="*/ 28 h 725"/>
                <a:gd name="T106" fmla="*/ 0 w 217"/>
                <a:gd name="T107" fmla="*/ 49 h 725"/>
                <a:gd name="T108" fmla="*/ 0 w 217"/>
                <a:gd name="T109" fmla="*/ 61 h 725"/>
                <a:gd name="T110" fmla="*/ 0 w 217"/>
                <a:gd name="T111" fmla="*/ 77 h 725"/>
                <a:gd name="T112" fmla="*/ 4 w 217"/>
                <a:gd name="T113" fmla="*/ 86 h 725"/>
                <a:gd name="T114" fmla="*/ 11 w 217"/>
                <a:gd name="T115" fmla="*/ 91 h 725"/>
                <a:gd name="T116" fmla="*/ 15 w 217"/>
                <a:gd name="T117" fmla="*/ 91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7" h="725">
                  <a:moveTo>
                    <a:pt x="15" y="91"/>
                  </a:moveTo>
                  <a:lnTo>
                    <a:pt x="15" y="91"/>
                  </a:lnTo>
                  <a:lnTo>
                    <a:pt x="29" y="104"/>
                  </a:lnTo>
                  <a:lnTo>
                    <a:pt x="42" y="117"/>
                  </a:lnTo>
                  <a:lnTo>
                    <a:pt x="55" y="130"/>
                  </a:lnTo>
                  <a:lnTo>
                    <a:pt x="65" y="146"/>
                  </a:lnTo>
                  <a:lnTo>
                    <a:pt x="75" y="162"/>
                  </a:lnTo>
                  <a:lnTo>
                    <a:pt x="84" y="178"/>
                  </a:lnTo>
                  <a:lnTo>
                    <a:pt x="91" y="196"/>
                  </a:lnTo>
                  <a:lnTo>
                    <a:pt x="98" y="213"/>
                  </a:lnTo>
                  <a:lnTo>
                    <a:pt x="105" y="232"/>
                  </a:lnTo>
                  <a:lnTo>
                    <a:pt x="110" y="250"/>
                  </a:lnTo>
                  <a:lnTo>
                    <a:pt x="114" y="269"/>
                  </a:lnTo>
                  <a:lnTo>
                    <a:pt x="118" y="289"/>
                  </a:lnTo>
                  <a:lnTo>
                    <a:pt x="120" y="308"/>
                  </a:lnTo>
                  <a:lnTo>
                    <a:pt x="121" y="328"/>
                  </a:lnTo>
                  <a:lnTo>
                    <a:pt x="122" y="348"/>
                  </a:lnTo>
                  <a:lnTo>
                    <a:pt x="124" y="369"/>
                  </a:lnTo>
                  <a:lnTo>
                    <a:pt x="124" y="369"/>
                  </a:lnTo>
                  <a:lnTo>
                    <a:pt x="122" y="389"/>
                  </a:lnTo>
                  <a:lnTo>
                    <a:pt x="121" y="409"/>
                  </a:lnTo>
                  <a:lnTo>
                    <a:pt x="120" y="428"/>
                  </a:lnTo>
                  <a:lnTo>
                    <a:pt x="118" y="447"/>
                  </a:lnTo>
                  <a:lnTo>
                    <a:pt x="114" y="466"/>
                  </a:lnTo>
                  <a:lnTo>
                    <a:pt x="110" y="484"/>
                  </a:lnTo>
                  <a:lnTo>
                    <a:pt x="105" y="502"/>
                  </a:lnTo>
                  <a:lnTo>
                    <a:pt x="98" y="518"/>
                  </a:lnTo>
                  <a:lnTo>
                    <a:pt x="91" y="534"/>
                  </a:lnTo>
                  <a:lnTo>
                    <a:pt x="84" y="550"/>
                  </a:lnTo>
                  <a:lnTo>
                    <a:pt x="75" y="566"/>
                  </a:lnTo>
                  <a:lnTo>
                    <a:pt x="65" y="580"/>
                  </a:lnTo>
                  <a:lnTo>
                    <a:pt x="55" y="593"/>
                  </a:lnTo>
                  <a:lnTo>
                    <a:pt x="42" y="607"/>
                  </a:lnTo>
                  <a:lnTo>
                    <a:pt x="29" y="620"/>
                  </a:lnTo>
                  <a:lnTo>
                    <a:pt x="15" y="632"/>
                  </a:lnTo>
                  <a:lnTo>
                    <a:pt x="15" y="632"/>
                  </a:lnTo>
                  <a:lnTo>
                    <a:pt x="11" y="638"/>
                  </a:lnTo>
                  <a:lnTo>
                    <a:pt x="6" y="643"/>
                  </a:lnTo>
                  <a:lnTo>
                    <a:pt x="4" y="649"/>
                  </a:lnTo>
                  <a:lnTo>
                    <a:pt x="1" y="655"/>
                  </a:lnTo>
                  <a:lnTo>
                    <a:pt x="0" y="666"/>
                  </a:lnTo>
                  <a:lnTo>
                    <a:pt x="0" y="678"/>
                  </a:lnTo>
                  <a:lnTo>
                    <a:pt x="0" y="678"/>
                  </a:lnTo>
                  <a:lnTo>
                    <a:pt x="0" y="689"/>
                  </a:lnTo>
                  <a:lnTo>
                    <a:pt x="3" y="698"/>
                  </a:lnTo>
                  <a:lnTo>
                    <a:pt x="6" y="706"/>
                  </a:lnTo>
                  <a:lnTo>
                    <a:pt x="12" y="712"/>
                  </a:lnTo>
                  <a:lnTo>
                    <a:pt x="18" y="718"/>
                  </a:lnTo>
                  <a:lnTo>
                    <a:pt x="26" y="721"/>
                  </a:lnTo>
                  <a:lnTo>
                    <a:pt x="35" y="724"/>
                  </a:lnTo>
                  <a:lnTo>
                    <a:pt x="47" y="725"/>
                  </a:lnTo>
                  <a:lnTo>
                    <a:pt x="47" y="725"/>
                  </a:lnTo>
                  <a:lnTo>
                    <a:pt x="55" y="724"/>
                  </a:lnTo>
                  <a:lnTo>
                    <a:pt x="61" y="723"/>
                  </a:lnTo>
                  <a:lnTo>
                    <a:pt x="67" y="718"/>
                  </a:lnTo>
                  <a:lnTo>
                    <a:pt x="77" y="709"/>
                  </a:lnTo>
                  <a:lnTo>
                    <a:pt x="77" y="709"/>
                  </a:lnTo>
                  <a:lnTo>
                    <a:pt x="77" y="709"/>
                  </a:lnTo>
                  <a:lnTo>
                    <a:pt x="93" y="694"/>
                  </a:lnTo>
                  <a:lnTo>
                    <a:pt x="110" y="677"/>
                  </a:lnTo>
                  <a:lnTo>
                    <a:pt x="125" y="661"/>
                  </a:lnTo>
                  <a:lnTo>
                    <a:pt x="138" y="642"/>
                  </a:lnTo>
                  <a:lnTo>
                    <a:pt x="150" y="624"/>
                  </a:lnTo>
                  <a:lnTo>
                    <a:pt x="162" y="604"/>
                  </a:lnTo>
                  <a:lnTo>
                    <a:pt x="172" y="583"/>
                  </a:lnTo>
                  <a:lnTo>
                    <a:pt x="182" y="562"/>
                  </a:lnTo>
                  <a:lnTo>
                    <a:pt x="190" y="540"/>
                  </a:lnTo>
                  <a:lnTo>
                    <a:pt x="197" y="517"/>
                  </a:lnTo>
                  <a:lnTo>
                    <a:pt x="204" y="493"/>
                  </a:lnTo>
                  <a:lnTo>
                    <a:pt x="208" y="470"/>
                  </a:lnTo>
                  <a:lnTo>
                    <a:pt x="212" y="445"/>
                  </a:lnTo>
                  <a:lnTo>
                    <a:pt x="215" y="420"/>
                  </a:lnTo>
                  <a:lnTo>
                    <a:pt x="217" y="395"/>
                  </a:lnTo>
                  <a:lnTo>
                    <a:pt x="217" y="369"/>
                  </a:lnTo>
                  <a:lnTo>
                    <a:pt x="217" y="369"/>
                  </a:lnTo>
                  <a:lnTo>
                    <a:pt x="217" y="343"/>
                  </a:lnTo>
                  <a:lnTo>
                    <a:pt x="215" y="318"/>
                  </a:lnTo>
                  <a:lnTo>
                    <a:pt x="212" y="292"/>
                  </a:lnTo>
                  <a:lnTo>
                    <a:pt x="208" y="268"/>
                  </a:lnTo>
                  <a:lnTo>
                    <a:pt x="204" y="244"/>
                  </a:lnTo>
                  <a:lnTo>
                    <a:pt x="197" y="220"/>
                  </a:lnTo>
                  <a:lnTo>
                    <a:pt x="190" y="197"/>
                  </a:lnTo>
                  <a:lnTo>
                    <a:pt x="182" y="175"/>
                  </a:lnTo>
                  <a:lnTo>
                    <a:pt x="172" y="153"/>
                  </a:lnTo>
                  <a:lnTo>
                    <a:pt x="162" y="130"/>
                  </a:lnTo>
                  <a:lnTo>
                    <a:pt x="150" y="110"/>
                  </a:lnTo>
                  <a:lnTo>
                    <a:pt x="138" y="90"/>
                  </a:lnTo>
                  <a:lnTo>
                    <a:pt x="125" y="70"/>
                  </a:lnTo>
                  <a:lnTo>
                    <a:pt x="110" y="50"/>
                  </a:lnTo>
                  <a:lnTo>
                    <a:pt x="93" y="32"/>
                  </a:lnTo>
                  <a:lnTo>
                    <a:pt x="77" y="14"/>
                  </a:lnTo>
                  <a:lnTo>
                    <a:pt x="77" y="14"/>
                  </a:lnTo>
                  <a:lnTo>
                    <a:pt x="77" y="14"/>
                  </a:lnTo>
                  <a:lnTo>
                    <a:pt x="71" y="14"/>
                  </a:lnTo>
                  <a:lnTo>
                    <a:pt x="67" y="12"/>
                  </a:lnTo>
                  <a:lnTo>
                    <a:pt x="61" y="7"/>
                  </a:lnTo>
                  <a:lnTo>
                    <a:pt x="55" y="3"/>
                  </a:lnTo>
                  <a:lnTo>
                    <a:pt x="51" y="0"/>
                  </a:lnTo>
                  <a:lnTo>
                    <a:pt x="47" y="0"/>
                  </a:lnTo>
                  <a:lnTo>
                    <a:pt x="47" y="0"/>
                  </a:lnTo>
                  <a:lnTo>
                    <a:pt x="41" y="0"/>
                  </a:lnTo>
                  <a:lnTo>
                    <a:pt x="35" y="1"/>
                  </a:lnTo>
                  <a:lnTo>
                    <a:pt x="26" y="5"/>
                  </a:lnTo>
                  <a:lnTo>
                    <a:pt x="18" y="12"/>
                  </a:lnTo>
                  <a:lnTo>
                    <a:pt x="12" y="19"/>
                  </a:lnTo>
                  <a:lnTo>
                    <a:pt x="6" y="28"/>
                  </a:lnTo>
                  <a:lnTo>
                    <a:pt x="3" y="39"/>
                  </a:lnTo>
                  <a:lnTo>
                    <a:pt x="0" y="49"/>
                  </a:lnTo>
                  <a:lnTo>
                    <a:pt x="0" y="61"/>
                  </a:lnTo>
                  <a:lnTo>
                    <a:pt x="0" y="61"/>
                  </a:lnTo>
                  <a:lnTo>
                    <a:pt x="0" y="72"/>
                  </a:lnTo>
                  <a:lnTo>
                    <a:pt x="0" y="77"/>
                  </a:lnTo>
                  <a:lnTo>
                    <a:pt x="1" y="82"/>
                  </a:lnTo>
                  <a:lnTo>
                    <a:pt x="4" y="86"/>
                  </a:lnTo>
                  <a:lnTo>
                    <a:pt x="6" y="89"/>
                  </a:lnTo>
                  <a:lnTo>
                    <a:pt x="11" y="91"/>
                  </a:lnTo>
                  <a:lnTo>
                    <a:pt x="15" y="91"/>
                  </a:lnTo>
                  <a:lnTo>
                    <a:pt x="15" y="91"/>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29"/>
            <p:cNvSpPr>
              <a:spLocks noEditPoints="1"/>
            </p:cNvSpPr>
            <p:nvPr/>
          </p:nvSpPr>
          <p:spPr bwMode="auto">
            <a:xfrm>
              <a:off x="2830513" y="2389188"/>
              <a:ext cx="2592388" cy="3430588"/>
            </a:xfrm>
            <a:custGeom>
              <a:avLst/>
              <a:gdLst>
                <a:gd name="T0" fmla="*/ 1164 w 1633"/>
                <a:gd name="T1" fmla="*/ 941 h 2161"/>
                <a:gd name="T2" fmla="*/ 1078 w 1633"/>
                <a:gd name="T3" fmla="*/ 684 h 2161"/>
                <a:gd name="T4" fmla="*/ 1140 w 1633"/>
                <a:gd name="T5" fmla="*/ 617 h 2161"/>
                <a:gd name="T6" fmla="*/ 1185 w 1633"/>
                <a:gd name="T7" fmla="*/ 537 h 2161"/>
                <a:gd name="T8" fmla="*/ 1207 w 1633"/>
                <a:gd name="T9" fmla="*/ 447 h 2161"/>
                <a:gd name="T10" fmla="*/ 1209 w 1633"/>
                <a:gd name="T11" fmla="*/ 382 h 2161"/>
                <a:gd name="T12" fmla="*/ 1200 w 1633"/>
                <a:gd name="T13" fmla="*/ 310 h 2161"/>
                <a:gd name="T14" fmla="*/ 1179 w 1633"/>
                <a:gd name="T15" fmla="*/ 244 h 2161"/>
                <a:gd name="T16" fmla="*/ 1146 w 1633"/>
                <a:gd name="T17" fmla="*/ 185 h 2161"/>
                <a:gd name="T18" fmla="*/ 1103 w 1633"/>
                <a:gd name="T19" fmla="*/ 132 h 2161"/>
                <a:gd name="T20" fmla="*/ 1052 w 1633"/>
                <a:gd name="T21" fmla="*/ 88 h 2161"/>
                <a:gd name="T22" fmla="*/ 992 w 1633"/>
                <a:gd name="T23" fmla="*/ 53 h 2161"/>
                <a:gd name="T24" fmla="*/ 924 w 1633"/>
                <a:gd name="T25" fmla="*/ 28 h 2161"/>
                <a:gd name="T26" fmla="*/ 869 w 1633"/>
                <a:gd name="T27" fmla="*/ 16 h 2161"/>
                <a:gd name="T28" fmla="*/ 851 w 1633"/>
                <a:gd name="T29" fmla="*/ 9 h 2161"/>
                <a:gd name="T30" fmla="*/ 823 w 1633"/>
                <a:gd name="T31" fmla="*/ 0 h 2161"/>
                <a:gd name="T32" fmla="*/ 703 w 1633"/>
                <a:gd name="T33" fmla="*/ 18 h 2161"/>
                <a:gd name="T34" fmla="*/ 598 w 1633"/>
                <a:gd name="T35" fmla="*/ 69 h 2161"/>
                <a:gd name="T36" fmla="*/ 513 w 1633"/>
                <a:gd name="T37" fmla="*/ 144 h 2161"/>
                <a:gd name="T38" fmla="*/ 453 w 1633"/>
                <a:gd name="T39" fmla="*/ 232 h 2161"/>
                <a:gd name="T40" fmla="*/ 428 w 1633"/>
                <a:gd name="T41" fmla="*/ 332 h 2161"/>
                <a:gd name="T42" fmla="*/ 423 w 1633"/>
                <a:gd name="T43" fmla="*/ 401 h 2161"/>
                <a:gd name="T44" fmla="*/ 432 w 1633"/>
                <a:gd name="T45" fmla="*/ 478 h 2161"/>
                <a:gd name="T46" fmla="*/ 477 w 1633"/>
                <a:gd name="T47" fmla="*/ 591 h 2161"/>
                <a:gd name="T48" fmla="*/ 546 w 1633"/>
                <a:gd name="T49" fmla="*/ 680 h 2161"/>
                <a:gd name="T50" fmla="*/ 570 w 1633"/>
                <a:gd name="T51" fmla="*/ 696 h 2161"/>
                <a:gd name="T52" fmla="*/ 587 w 1633"/>
                <a:gd name="T53" fmla="*/ 709 h 2161"/>
                <a:gd name="T54" fmla="*/ 299 w 1633"/>
                <a:gd name="T55" fmla="*/ 1297 h 2161"/>
                <a:gd name="T56" fmla="*/ 4 w 1633"/>
                <a:gd name="T57" fmla="*/ 1846 h 2161"/>
                <a:gd name="T58" fmla="*/ 1 w 1633"/>
                <a:gd name="T59" fmla="*/ 1896 h 2161"/>
                <a:gd name="T60" fmla="*/ 13 w 1633"/>
                <a:gd name="T61" fmla="*/ 1936 h 2161"/>
                <a:gd name="T62" fmla="*/ 36 w 1633"/>
                <a:gd name="T63" fmla="*/ 1967 h 2161"/>
                <a:gd name="T64" fmla="*/ 64 w 1633"/>
                <a:gd name="T65" fmla="*/ 1980 h 2161"/>
                <a:gd name="T66" fmla="*/ 108 w 1633"/>
                <a:gd name="T67" fmla="*/ 1991 h 2161"/>
                <a:gd name="T68" fmla="*/ 150 w 1633"/>
                <a:gd name="T69" fmla="*/ 1983 h 2161"/>
                <a:gd name="T70" fmla="*/ 186 w 1633"/>
                <a:gd name="T71" fmla="*/ 1959 h 2161"/>
                <a:gd name="T72" fmla="*/ 360 w 1633"/>
                <a:gd name="T73" fmla="*/ 1635 h 2161"/>
                <a:gd name="T74" fmla="*/ 701 w 1633"/>
                <a:gd name="T75" fmla="*/ 2063 h 2161"/>
                <a:gd name="T76" fmla="*/ 712 w 1633"/>
                <a:gd name="T77" fmla="*/ 2104 h 2161"/>
                <a:gd name="T78" fmla="*/ 739 w 1633"/>
                <a:gd name="T79" fmla="*/ 2137 h 2161"/>
                <a:gd name="T80" fmla="*/ 776 w 1633"/>
                <a:gd name="T81" fmla="*/ 2156 h 2161"/>
                <a:gd name="T82" fmla="*/ 809 w 1633"/>
                <a:gd name="T83" fmla="*/ 2161 h 2161"/>
                <a:gd name="T84" fmla="*/ 852 w 1633"/>
                <a:gd name="T85" fmla="*/ 2153 h 2161"/>
                <a:gd name="T86" fmla="*/ 886 w 1633"/>
                <a:gd name="T87" fmla="*/ 2130 h 2161"/>
                <a:gd name="T88" fmla="*/ 908 w 1633"/>
                <a:gd name="T89" fmla="*/ 2095 h 2161"/>
                <a:gd name="T90" fmla="*/ 916 w 1633"/>
                <a:gd name="T91" fmla="*/ 2052 h 2161"/>
                <a:gd name="T92" fmla="*/ 1427 w 1633"/>
                <a:gd name="T93" fmla="*/ 1928 h 2161"/>
                <a:gd name="T94" fmla="*/ 1455 w 1633"/>
                <a:gd name="T95" fmla="*/ 1967 h 2161"/>
                <a:gd name="T96" fmla="*/ 1491 w 1633"/>
                <a:gd name="T97" fmla="*/ 1987 h 2161"/>
                <a:gd name="T98" fmla="*/ 1534 w 1633"/>
                <a:gd name="T99" fmla="*/ 1990 h 2161"/>
                <a:gd name="T100" fmla="*/ 1581 w 1633"/>
                <a:gd name="T101" fmla="*/ 1975 h 2161"/>
                <a:gd name="T102" fmla="*/ 1603 w 1633"/>
                <a:gd name="T103" fmla="*/ 1961 h 2161"/>
                <a:gd name="T104" fmla="*/ 1623 w 1633"/>
                <a:gd name="T105" fmla="*/ 1927 h 2161"/>
                <a:gd name="T106" fmla="*/ 1633 w 1633"/>
                <a:gd name="T107" fmla="*/ 1875 h 2161"/>
                <a:gd name="T108" fmla="*/ 1628 w 1633"/>
                <a:gd name="T109" fmla="*/ 1836 h 2161"/>
                <a:gd name="T110" fmla="*/ 530 w 1633"/>
                <a:gd name="T111" fmla="*/ 1280 h 2161"/>
                <a:gd name="T112" fmla="*/ 639 w 1633"/>
                <a:gd name="T113" fmla="*/ 1097 h 2161"/>
                <a:gd name="T114" fmla="*/ 994 w 1633"/>
                <a:gd name="T115" fmla="*/ 1097 h 2161"/>
                <a:gd name="T116" fmla="*/ 916 w 1633"/>
                <a:gd name="T117" fmla="*/ 1434 h 2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33" h="2161">
                  <a:moveTo>
                    <a:pt x="1442" y="1497"/>
                  </a:moveTo>
                  <a:lnTo>
                    <a:pt x="1348" y="1297"/>
                  </a:lnTo>
                  <a:lnTo>
                    <a:pt x="1271" y="1141"/>
                  </a:lnTo>
                  <a:lnTo>
                    <a:pt x="1164" y="941"/>
                  </a:lnTo>
                  <a:lnTo>
                    <a:pt x="1040" y="710"/>
                  </a:lnTo>
                  <a:lnTo>
                    <a:pt x="1040" y="710"/>
                  </a:lnTo>
                  <a:lnTo>
                    <a:pt x="1059" y="698"/>
                  </a:lnTo>
                  <a:lnTo>
                    <a:pt x="1078" y="684"/>
                  </a:lnTo>
                  <a:lnTo>
                    <a:pt x="1095" y="669"/>
                  </a:lnTo>
                  <a:lnTo>
                    <a:pt x="1111" y="652"/>
                  </a:lnTo>
                  <a:lnTo>
                    <a:pt x="1126" y="636"/>
                  </a:lnTo>
                  <a:lnTo>
                    <a:pt x="1140" y="617"/>
                  </a:lnTo>
                  <a:lnTo>
                    <a:pt x="1153" y="599"/>
                  </a:lnTo>
                  <a:lnTo>
                    <a:pt x="1165" y="579"/>
                  </a:lnTo>
                  <a:lnTo>
                    <a:pt x="1175" y="558"/>
                  </a:lnTo>
                  <a:lnTo>
                    <a:pt x="1185" y="537"/>
                  </a:lnTo>
                  <a:lnTo>
                    <a:pt x="1192" y="515"/>
                  </a:lnTo>
                  <a:lnTo>
                    <a:pt x="1199" y="493"/>
                  </a:lnTo>
                  <a:lnTo>
                    <a:pt x="1203" y="471"/>
                  </a:lnTo>
                  <a:lnTo>
                    <a:pt x="1207" y="447"/>
                  </a:lnTo>
                  <a:lnTo>
                    <a:pt x="1209" y="424"/>
                  </a:lnTo>
                  <a:lnTo>
                    <a:pt x="1210" y="401"/>
                  </a:lnTo>
                  <a:lnTo>
                    <a:pt x="1210" y="401"/>
                  </a:lnTo>
                  <a:lnTo>
                    <a:pt x="1209" y="382"/>
                  </a:lnTo>
                  <a:lnTo>
                    <a:pt x="1208" y="364"/>
                  </a:lnTo>
                  <a:lnTo>
                    <a:pt x="1206" y="345"/>
                  </a:lnTo>
                  <a:lnTo>
                    <a:pt x="1203" y="328"/>
                  </a:lnTo>
                  <a:lnTo>
                    <a:pt x="1200" y="310"/>
                  </a:lnTo>
                  <a:lnTo>
                    <a:pt x="1195" y="293"/>
                  </a:lnTo>
                  <a:lnTo>
                    <a:pt x="1190" y="276"/>
                  </a:lnTo>
                  <a:lnTo>
                    <a:pt x="1185" y="260"/>
                  </a:lnTo>
                  <a:lnTo>
                    <a:pt x="1179" y="244"/>
                  </a:lnTo>
                  <a:lnTo>
                    <a:pt x="1172" y="229"/>
                  </a:lnTo>
                  <a:lnTo>
                    <a:pt x="1164" y="214"/>
                  </a:lnTo>
                  <a:lnTo>
                    <a:pt x="1156" y="199"/>
                  </a:lnTo>
                  <a:lnTo>
                    <a:pt x="1146" y="185"/>
                  </a:lnTo>
                  <a:lnTo>
                    <a:pt x="1136" y="171"/>
                  </a:lnTo>
                  <a:lnTo>
                    <a:pt x="1125" y="158"/>
                  </a:lnTo>
                  <a:lnTo>
                    <a:pt x="1115" y="145"/>
                  </a:lnTo>
                  <a:lnTo>
                    <a:pt x="1103" y="132"/>
                  </a:lnTo>
                  <a:lnTo>
                    <a:pt x="1092" y="121"/>
                  </a:lnTo>
                  <a:lnTo>
                    <a:pt x="1079" y="109"/>
                  </a:lnTo>
                  <a:lnTo>
                    <a:pt x="1066" y="98"/>
                  </a:lnTo>
                  <a:lnTo>
                    <a:pt x="1052" y="88"/>
                  </a:lnTo>
                  <a:lnTo>
                    <a:pt x="1037" y="79"/>
                  </a:lnTo>
                  <a:lnTo>
                    <a:pt x="1023" y="69"/>
                  </a:lnTo>
                  <a:lnTo>
                    <a:pt x="1008" y="60"/>
                  </a:lnTo>
                  <a:lnTo>
                    <a:pt x="992" y="53"/>
                  </a:lnTo>
                  <a:lnTo>
                    <a:pt x="975" y="45"/>
                  </a:lnTo>
                  <a:lnTo>
                    <a:pt x="959" y="39"/>
                  </a:lnTo>
                  <a:lnTo>
                    <a:pt x="941" y="33"/>
                  </a:lnTo>
                  <a:lnTo>
                    <a:pt x="924" y="28"/>
                  </a:lnTo>
                  <a:lnTo>
                    <a:pt x="907" y="23"/>
                  </a:lnTo>
                  <a:lnTo>
                    <a:pt x="888" y="19"/>
                  </a:lnTo>
                  <a:lnTo>
                    <a:pt x="869" y="16"/>
                  </a:lnTo>
                  <a:lnTo>
                    <a:pt x="869" y="16"/>
                  </a:lnTo>
                  <a:lnTo>
                    <a:pt x="867" y="16"/>
                  </a:lnTo>
                  <a:lnTo>
                    <a:pt x="860" y="14"/>
                  </a:lnTo>
                  <a:lnTo>
                    <a:pt x="855" y="12"/>
                  </a:lnTo>
                  <a:lnTo>
                    <a:pt x="851" y="9"/>
                  </a:lnTo>
                  <a:lnTo>
                    <a:pt x="845" y="5"/>
                  </a:lnTo>
                  <a:lnTo>
                    <a:pt x="839" y="0"/>
                  </a:lnTo>
                  <a:lnTo>
                    <a:pt x="823" y="0"/>
                  </a:lnTo>
                  <a:lnTo>
                    <a:pt x="823" y="0"/>
                  </a:lnTo>
                  <a:lnTo>
                    <a:pt x="791" y="1"/>
                  </a:lnTo>
                  <a:lnTo>
                    <a:pt x="761" y="4"/>
                  </a:lnTo>
                  <a:lnTo>
                    <a:pt x="731" y="11"/>
                  </a:lnTo>
                  <a:lnTo>
                    <a:pt x="703" y="18"/>
                  </a:lnTo>
                  <a:lnTo>
                    <a:pt x="675" y="29"/>
                  </a:lnTo>
                  <a:lnTo>
                    <a:pt x="648" y="40"/>
                  </a:lnTo>
                  <a:lnTo>
                    <a:pt x="623" y="54"/>
                  </a:lnTo>
                  <a:lnTo>
                    <a:pt x="598" y="69"/>
                  </a:lnTo>
                  <a:lnTo>
                    <a:pt x="575" y="87"/>
                  </a:lnTo>
                  <a:lnTo>
                    <a:pt x="553" y="104"/>
                  </a:lnTo>
                  <a:lnTo>
                    <a:pt x="532" y="124"/>
                  </a:lnTo>
                  <a:lnTo>
                    <a:pt x="513" y="144"/>
                  </a:lnTo>
                  <a:lnTo>
                    <a:pt x="496" y="165"/>
                  </a:lnTo>
                  <a:lnTo>
                    <a:pt x="480" y="187"/>
                  </a:lnTo>
                  <a:lnTo>
                    <a:pt x="466" y="209"/>
                  </a:lnTo>
                  <a:lnTo>
                    <a:pt x="453" y="232"/>
                  </a:lnTo>
                  <a:lnTo>
                    <a:pt x="453" y="232"/>
                  </a:lnTo>
                  <a:lnTo>
                    <a:pt x="442" y="269"/>
                  </a:lnTo>
                  <a:lnTo>
                    <a:pt x="432" y="311"/>
                  </a:lnTo>
                  <a:lnTo>
                    <a:pt x="428" y="332"/>
                  </a:lnTo>
                  <a:lnTo>
                    <a:pt x="425" y="356"/>
                  </a:lnTo>
                  <a:lnTo>
                    <a:pt x="424" y="378"/>
                  </a:lnTo>
                  <a:lnTo>
                    <a:pt x="423" y="401"/>
                  </a:lnTo>
                  <a:lnTo>
                    <a:pt x="423" y="401"/>
                  </a:lnTo>
                  <a:lnTo>
                    <a:pt x="424" y="418"/>
                  </a:lnTo>
                  <a:lnTo>
                    <a:pt x="425" y="438"/>
                  </a:lnTo>
                  <a:lnTo>
                    <a:pt x="428" y="458"/>
                  </a:lnTo>
                  <a:lnTo>
                    <a:pt x="432" y="478"/>
                  </a:lnTo>
                  <a:lnTo>
                    <a:pt x="442" y="518"/>
                  </a:lnTo>
                  <a:lnTo>
                    <a:pt x="453" y="556"/>
                  </a:lnTo>
                  <a:lnTo>
                    <a:pt x="453" y="556"/>
                  </a:lnTo>
                  <a:lnTo>
                    <a:pt x="477" y="591"/>
                  </a:lnTo>
                  <a:lnTo>
                    <a:pt x="501" y="623"/>
                  </a:lnTo>
                  <a:lnTo>
                    <a:pt x="523" y="653"/>
                  </a:lnTo>
                  <a:lnTo>
                    <a:pt x="534" y="667"/>
                  </a:lnTo>
                  <a:lnTo>
                    <a:pt x="546" y="680"/>
                  </a:lnTo>
                  <a:lnTo>
                    <a:pt x="562" y="694"/>
                  </a:lnTo>
                  <a:lnTo>
                    <a:pt x="562" y="694"/>
                  </a:lnTo>
                  <a:lnTo>
                    <a:pt x="567" y="694"/>
                  </a:lnTo>
                  <a:lnTo>
                    <a:pt x="570" y="696"/>
                  </a:lnTo>
                  <a:lnTo>
                    <a:pt x="576" y="702"/>
                  </a:lnTo>
                  <a:lnTo>
                    <a:pt x="580" y="705"/>
                  </a:lnTo>
                  <a:lnTo>
                    <a:pt x="583" y="707"/>
                  </a:lnTo>
                  <a:lnTo>
                    <a:pt x="587" y="709"/>
                  </a:lnTo>
                  <a:lnTo>
                    <a:pt x="592" y="710"/>
                  </a:lnTo>
                  <a:lnTo>
                    <a:pt x="469" y="941"/>
                  </a:lnTo>
                  <a:lnTo>
                    <a:pt x="360" y="1141"/>
                  </a:lnTo>
                  <a:lnTo>
                    <a:pt x="299" y="1297"/>
                  </a:lnTo>
                  <a:lnTo>
                    <a:pt x="192" y="1497"/>
                  </a:lnTo>
                  <a:lnTo>
                    <a:pt x="6" y="1836"/>
                  </a:lnTo>
                  <a:lnTo>
                    <a:pt x="6" y="1836"/>
                  </a:lnTo>
                  <a:lnTo>
                    <a:pt x="4" y="1846"/>
                  </a:lnTo>
                  <a:lnTo>
                    <a:pt x="1" y="1855"/>
                  </a:lnTo>
                  <a:lnTo>
                    <a:pt x="0" y="1866"/>
                  </a:lnTo>
                  <a:lnTo>
                    <a:pt x="0" y="1875"/>
                  </a:lnTo>
                  <a:lnTo>
                    <a:pt x="1" y="1896"/>
                  </a:lnTo>
                  <a:lnTo>
                    <a:pt x="4" y="1907"/>
                  </a:lnTo>
                  <a:lnTo>
                    <a:pt x="6" y="1917"/>
                  </a:lnTo>
                  <a:lnTo>
                    <a:pt x="10" y="1927"/>
                  </a:lnTo>
                  <a:lnTo>
                    <a:pt x="13" y="1936"/>
                  </a:lnTo>
                  <a:lnTo>
                    <a:pt x="18" y="1946"/>
                  </a:lnTo>
                  <a:lnTo>
                    <a:pt x="24" y="1953"/>
                  </a:lnTo>
                  <a:lnTo>
                    <a:pt x="29" y="1961"/>
                  </a:lnTo>
                  <a:lnTo>
                    <a:pt x="36" y="1967"/>
                  </a:lnTo>
                  <a:lnTo>
                    <a:pt x="44" y="1971"/>
                  </a:lnTo>
                  <a:lnTo>
                    <a:pt x="53" y="1975"/>
                  </a:lnTo>
                  <a:lnTo>
                    <a:pt x="53" y="1975"/>
                  </a:lnTo>
                  <a:lnTo>
                    <a:pt x="64" y="1980"/>
                  </a:lnTo>
                  <a:lnTo>
                    <a:pt x="75" y="1984"/>
                  </a:lnTo>
                  <a:lnTo>
                    <a:pt x="86" y="1988"/>
                  </a:lnTo>
                  <a:lnTo>
                    <a:pt x="98" y="1990"/>
                  </a:lnTo>
                  <a:lnTo>
                    <a:pt x="108" y="1991"/>
                  </a:lnTo>
                  <a:lnTo>
                    <a:pt x="120" y="1990"/>
                  </a:lnTo>
                  <a:lnTo>
                    <a:pt x="131" y="1989"/>
                  </a:lnTo>
                  <a:lnTo>
                    <a:pt x="141" y="1987"/>
                  </a:lnTo>
                  <a:lnTo>
                    <a:pt x="150" y="1983"/>
                  </a:lnTo>
                  <a:lnTo>
                    <a:pt x="160" y="1978"/>
                  </a:lnTo>
                  <a:lnTo>
                    <a:pt x="169" y="1973"/>
                  </a:lnTo>
                  <a:lnTo>
                    <a:pt x="178" y="1967"/>
                  </a:lnTo>
                  <a:lnTo>
                    <a:pt x="186" y="1959"/>
                  </a:lnTo>
                  <a:lnTo>
                    <a:pt x="193" y="1949"/>
                  </a:lnTo>
                  <a:lnTo>
                    <a:pt x="200" y="1939"/>
                  </a:lnTo>
                  <a:lnTo>
                    <a:pt x="206" y="1928"/>
                  </a:lnTo>
                  <a:lnTo>
                    <a:pt x="360" y="1635"/>
                  </a:lnTo>
                  <a:lnTo>
                    <a:pt x="699" y="1928"/>
                  </a:lnTo>
                  <a:lnTo>
                    <a:pt x="699" y="2052"/>
                  </a:lnTo>
                  <a:lnTo>
                    <a:pt x="699" y="2052"/>
                  </a:lnTo>
                  <a:lnTo>
                    <a:pt x="701" y="2063"/>
                  </a:lnTo>
                  <a:lnTo>
                    <a:pt x="702" y="2074"/>
                  </a:lnTo>
                  <a:lnTo>
                    <a:pt x="704" y="2084"/>
                  </a:lnTo>
                  <a:lnTo>
                    <a:pt x="708" y="2095"/>
                  </a:lnTo>
                  <a:lnTo>
                    <a:pt x="712" y="2104"/>
                  </a:lnTo>
                  <a:lnTo>
                    <a:pt x="718" y="2113"/>
                  </a:lnTo>
                  <a:lnTo>
                    <a:pt x="724" y="2121"/>
                  </a:lnTo>
                  <a:lnTo>
                    <a:pt x="731" y="2130"/>
                  </a:lnTo>
                  <a:lnTo>
                    <a:pt x="739" y="2137"/>
                  </a:lnTo>
                  <a:lnTo>
                    <a:pt x="747" y="2142"/>
                  </a:lnTo>
                  <a:lnTo>
                    <a:pt x="757" y="2148"/>
                  </a:lnTo>
                  <a:lnTo>
                    <a:pt x="766" y="2153"/>
                  </a:lnTo>
                  <a:lnTo>
                    <a:pt x="776" y="2156"/>
                  </a:lnTo>
                  <a:lnTo>
                    <a:pt x="787" y="2159"/>
                  </a:lnTo>
                  <a:lnTo>
                    <a:pt x="797" y="2160"/>
                  </a:lnTo>
                  <a:lnTo>
                    <a:pt x="809" y="2161"/>
                  </a:lnTo>
                  <a:lnTo>
                    <a:pt x="809" y="2161"/>
                  </a:lnTo>
                  <a:lnTo>
                    <a:pt x="820" y="2160"/>
                  </a:lnTo>
                  <a:lnTo>
                    <a:pt x="831" y="2159"/>
                  </a:lnTo>
                  <a:lnTo>
                    <a:pt x="841" y="2156"/>
                  </a:lnTo>
                  <a:lnTo>
                    <a:pt x="852" y="2153"/>
                  </a:lnTo>
                  <a:lnTo>
                    <a:pt x="861" y="2148"/>
                  </a:lnTo>
                  <a:lnTo>
                    <a:pt x="869" y="2142"/>
                  </a:lnTo>
                  <a:lnTo>
                    <a:pt x="877" y="2137"/>
                  </a:lnTo>
                  <a:lnTo>
                    <a:pt x="886" y="2130"/>
                  </a:lnTo>
                  <a:lnTo>
                    <a:pt x="893" y="2121"/>
                  </a:lnTo>
                  <a:lnTo>
                    <a:pt x="898" y="2113"/>
                  </a:lnTo>
                  <a:lnTo>
                    <a:pt x="904" y="2104"/>
                  </a:lnTo>
                  <a:lnTo>
                    <a:pt x="908" y="2095"/>
                  </a:lnTo>
                  <a:lnTo>
                    <a:pt x="911" y="2084"/>
                  </a:lnTo>
                  <a:lnTo>
                    <a:pt x="915" y="2074"/>
                  </a:lnTo>
                  <a:lnTo>
                    <a:pt x="916" y="2063"/>
                  </a:lnTo>
                  <a:lnTo>
                    <a:pt x="916" y="2052"/>
                  </a:lnTo>
                  <a:lnTo>
                    <a:pt x="916" y="1928"/>
                  </a:lnTo>
                  <a:lnTo>
                    <a:pt x="1271" y="1635"/>
                  </a:lnTo>
                  <a:lnTo>
                    <a:pt x="1427" y="1928"/>
                  </a:lnTo>
                  <a:lnTo>
                    <a:pt x="1427" y="1928"/>
                  </a:lnTo>
                  <a:lnTo>
                    <a:pt x="1432" y="1939"/>
                  </a:lnTo>
                  <a:lnTo>
                    <a:pt x="1439" y="1949"/>
                  </a:lnTo>
                  <a:lnTo>
                    <a:pt x="1446" y="1959"/>
                  </a:lnTo>
                  <a:lnTo>
                    <a:pt x="1455" y="1967"/>
                  </a:lnTo>
                  <a:lnTo>
                    <a:pt x="1463" y="1973"/>
                  </a:lnTo>
                  <a:lnTo>
                    <a:pt x="1471" y="1978"/>
                  </a:lnTo>
                  <a:lnTo>
                    <a:pt x="1481" y="1983"/>
                  </a:lnTo>
                  <a:lnTo>
                    <a:pt x="1491" y="1987"/>
                  </a:lnTo>
                  <a:lnTo>
                    <a:pt x="1501" y="1989"/>
                  </a:lnTo>
                  <a:lnTo>
                    <a:pt x="1512" y="1990"/>
                  </a:lnTo>
                  <a:lnTo>
                    <a:pt x="1522" y="1991"/>
                  </a:lnTo>
                  <a:lnTo>
                    <a:pt x="1534" y="1990"/>
                  </a:lnTo>
                  <a:lnTo>
                    <a:pt x="1545" y="1988"/>
                  </a:lnTo>
                  <a:lnTo>
                    <a:pt x="1557" y="1984"/>
                  </a:lnTo>
                  <a:lnTo>
                    <a:pt x="1569" y="1980"/>
                  </a:lnTo>
                  <a:lnTo>
                    <a:pt x="1581" y="1975"/>
                  </a:lnTo>
                  <a:lnTo>
                    <a:pt x="1581" y="1975"/>
                  </a:lnTo>
                  <a:lnTo>
                    <a:pt x="1590" y="1971"/>
                  </a:lnTo>
                  <a:lnTo>
                    <a:pt x="1596" y="1967"/>
                  </a:lnTo>
                  <a:lnTo>
                    <a:pt x="1603" y="1961"/>
                  </a:lnTo>
                  <a:lnTo>
                    <a:pt x="1609" y="1953"/>
                  </a:lnTo>
                  <a:lnTo>
                    <a:pt x="1615" y="1946"/>
                  </a:lnTo>
                  <a:lnTo>
                    <a:pt x="1620" y="1936"/>
                  </a:lnTo>
                  <a:lnTo>
                    <a:pt x="1623" y="1927"/>
                  </a:lnTo>
                  <a:lnTo>
                    <a:pt x="1627" y="1917"/>
                  </a:lnTo>
                  <a:lnTo>
                    <a:pt x="1629" y="1907"/>
                  </a:lnTo>
                  <a:lnTo>
                    <a:pt x="1631" y="1896"/>
                  </a:lnTo>
                  <a:lnTo>
                    <a:pt x="1633" y="1875"/>
                  </a:lnTo>
                  <a:lnTo>
                    <a:pt x="1633" y="1866"/>
                  </a:lnTo>
                  <a:lnTo>
                    <a:pt x="1631" y="1855"/>
                  </a:lnTo>
                  <a:lnTo>
                    <a:pt x="1630" y="1846"/>
                  </a:lnTo>
                  <a:lnTo>
                    <a:pt x="1628" y="1836"/>
                  </a:lnTo>
                  <a:lnTo>
                    <a:pt x="1442" y="1497"/>
                  </a:lnTo>
                  <a:close/>
                  <a:moveTo>
                    <a:pt x="699" y="1650"/>
                  </a:moveTo>
                  <a:lnTo>
                    <a:pt x="453" y="1434"/>
                  </a:lnTo>
                  <a:lnTo>
                    <a:pt x="530" y="1280"/>
                  </a:lnTo>
                  <a:lnTo>
                    <a:pt x="699" y="1434"/>
                  </a:lnTo>
                  <a:lnTo>
                    <a:pt x="699" y="1650"/>
                  </a:lnTo>
                  <a:close/>
                  <a:moveTo>
                    <a:pt x="699" y="1141"/>
                  </a:moveTo>
                  <a:lnTo>
                    <a:pt x="639" y="1097"/>
                  </a:lnTo>
                  <a:lnTo>
                    <a:pt x="699" y="941"/>
                  </a:lnTo>
                  <a:lnTo>
                    <a:pt x="699" y="1141"/>
                  </a:lnTo>
                  <a:close/>
                  <a:moveTo>
                    <a:pt x="932" y="941"/>
                  </a:moveTo>
                  <a:lnTo>
                    <a:pt x="994" y="1097"/>
                  </a:lnTo>
                  <a:lnTo>
                    <a:pt x="916" y="1157"/>
                  </a:lnTo>
                  <a:lnTo>
                    <a:pt x="932" y="941"/>
                  </a:lnTo>
                  <a:close/>
                  <a:moveTo>
                    <a:pt x="916" y="1650"/>
                  </a:moveTo>
                  <a:lnTo>
                    <a:pt x="916" y="1434"/>
                  </a:lnTo>
                  <a:lnTo>
                    <a:pt x="1086" y="1280"/>
                  </a:lnTo>
                  <a:lnTo>
                    <a:pt x="1179" y="1434"/>
                  </a:lnTo>
                  <a:lnTo>
                    <a:pt x="916" y="1650"/>
                  </a:lnTo>
                  <a:close/>
                </a:path>
              </a:pathLst>
            </a:custGeom>
            <a:solidFill>
              <a:srgbClr val="CCCC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8" name="矩形 37"/>
          <p:cNvSpPr/>
          <p:nvPr/>
        </p:nvSpPr>
        <p:spPr>
          <a:xfrm>
            <a:off x="3395025" y="1414418"/>
            <a:ext cx="4801314" cy="1754326"/>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22033843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椭圆 12"/>
          <p:cNvSpPr/>
          <p:nvPr/>
        </p:nvSpPr>
        <p:spPr>
          <a:xfrm>
            <a:off x="996286" y="5020645"/>
            <a:ext cx="1078174" cy="1078174"/>
          </a:xfrm>
          <a:prstGeom prst="ellipse">
            <a:avLst/>
          </a:prstGeom>
          <a:noFill/>
          <a:ln w="127000">
            <a:solidFill>
              <a:srgbClr val="4BB0D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p:cNvSpPr/>
          <p:nvPr/>
        </p:nvSpPr>
        <p:spPr>
          <a:xfrm>
            <a:off x="1542196" y="5566556"/>
            <a:ext cx="777922" cy="694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6728346" y="2552131"/>
            <a:ext cx="1078174" cy="1078174"/>
          </a:xfrm>
          <a:prstGeom prst="ellipse">
            <a:avLst/>
          </a:prstGeom>
          <a:noFill/>
          <a:ln w="127000">
            <a:solidFill>
              <a:srgbClr val="4341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p:cNvSpPr/>
          <p:nvPr/>
        </p:nvSpPr>
        <p:spPr>
          <a:xfrm>
            <a:off x="7274256" y="1856096"/>
            <a:ext cx="1555845" cy="16513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 name="椭圆 2"/>
          <p:cNvSpPr/>
          <p:nvPr/>
        </p:nvSpPr>
        <p:spPr>
          <a:xfrm>
            <a:off x="996286" y="2552131"/>
            <a:ext cx="1078174" cy="1078174"/>
          </a:xfrm>
          <a:prstGeom prst="ellipse">
            <a:avLst/>
          </a:prstGeom>
          <a:noFill/>
          <a:ln w="127000">
            <a:solidFill>
              <a:srgbClr val="EE906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p:cNvSpPr/>
          <p:nvPr/>
        </p:nvSpPr>
        <p:spPr>
          <a:xfrm>
            <a:off x="1542196" y="1856096"/>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p:cNvSpPr/>
          <p:nvPr/>
        </p:nvSpPr>
        <p:spPr>
          <a:xfrm>
            <a:off x="7274256" y="1856096"/>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p:cNvSpPr/>
          <p:nvPr/>
        </p:nvSpPr>
        <p:spPr>
          <a:xfrm>
            <a:off x="6728346" y="5020645"/>
            <a:ext cx="1078174" cy="1078174"/>
          </a:xfrm>
          <a:prstGeom prst="ellipse">
            <a:avLst/>
          </a:prstGeom>
          <a:noFill/>
          <a:ln w="127000">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p:cNvSpPr/>
          <p:nvPr/>
        </p:nvSpPr>
        <p:spPr>
          <a:xfrm>
            <a:off x="6605516" y="5566556"/>
            <a:ext cx="2224585" cy="6943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p:cNvSpPr/>
          <p:nvPr/>
        </p:nvSpPr>
        <p:spPr>
          <a:xfrm>
            <a:off x="1542196" y="4324610"/>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矩形 14"/>
          <p:cNvSpPr/>
          <p:nvPr/>
        </p:nvSpPr>
        <p:spPr>
          <a:xfrm>
            <a:off x="7274256" y="4324610"/>
            <a:ext cx="4421876" cy="1241946"/>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文本框 16"/>
          <p:cNvSpPr txBox="1"/>
          <p:nvPr/>
        </p:nvSpPr>
        <p:spPr>
          <a:xfrm>
            <a:off x="1673769" y="2069517"/>
            <a:ext cx="1178613"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75%</a:t>
            </a:r>
            <a:endParaRPr lang="zh-CN" altLang="en-US" sz="4400" dirty="0">
              <a:solidFill>
                <a:srgbClr val="EE9065"/>
              </a:solidFill>
              <a:ea typeface="MS Gothic" panose="020B0609070205080204" pitchFamily="49" charset="-128"/>
            </a:endParaRPr>
          </a:p>
        </p:txBody>
      </p:sp>
      <p:sp>
        <p:nvSpPr>
          <p:cNvPr id="18" name="矩形 17"/>
          <p:cNvSpPr/>
          <p:nvPr/>
        </p:nvSpPr>
        <p:spPr>
          <a:xfrm>
            <a:off x="2852382" y="19925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19" name="文本框 18"/>
          <p:cNvSpPr txBox="1"/>
          <p:nvPr/>
        </p:nvSpPr>
        <p:spPr>
          <a:xfrm>
            <a:off x="7416104" y="2069517"/>
            <a:ext cx="1178613" cy="769441"/>
          </a:xfrm>
          <a:prstGeom prst="rect">
            <a:avLst/>
          </a:prstGeom>
          <a:noFill/>
        </p:spPr>
        <p:txBody>
          <a:bodyPr wrap="square" rtlCol="0">
            <a:spAutoFit/>
          </a:bodyPr>
          <a:lstStyle/>
          <a:p>
            <a:pPr algn="ctr"/>
            <a:r>
              <a:rPr lang="en-US" altLang="zh-CN" sz="4400" dirty="0" smtClean="0">
                <a:solidFill>
                  <a:srgbClr val="434154"/>
                </a:solidFill>
                <a:ea typeface="MS Gothic" panose="020B0609070205080204" pitchFamily="49" charset="-128"/>
              </a:rPr>
              <a:t>60%</a:t>
            </a:r>
            <a:endParaRPr lang="zh-CN" altLang="en-US" sz="4400" dirty="0">
              <a:solidFill>
                <a:srgbClr val="434154"/>
              </a:solidFill>
              <a:ea typeface="MS Gothic" panose="020B0609070205080204" pitchFamily="49" charset="-128"/>
            </a:endParaRPr>
          </a:p>
        </p:txBody>
      </p:sp>
      <p:sp>
        <p:nvSpPr>
          <p:cNvPr id="20" name="矩形 19"/>
          <p:cNvSpPr/>
          <p:nvPr/>
        </p:nvSpPr>
        <p:spPr>
          <a:xfrm>
            <a:off x="8594717" y="1992572"/>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1" name="文本框 20"/>
          <p:cNvSpPr txBox="1"/>
          <p:nvPr/>
        </p:nvSpPr>
        <p:spPr>
          <a:xfrm>
            <a:off x="1673769" y="4564715"/>
            <a:ext cx="1178613"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50%</a:t>
            </a:r>
            <a:endParaRPr lang="zh-CN" altLang="en-US" sz="4400" dirty="0">
              <a:solidFill>
                <a:srgbClr val="4BB0D0"/>
              </a:solidFill>
              <a:ea typeface="MS Gothic" panose="020B0609070205080204" pitchFamily="49" charset="-128"/>
            </a:endParaRPr>
          </a:p>
        </p:txBody>
      </p:sp>
      <p:sp>
        <p:nvSpPr>
          <p:cNvPr id="22" name="矩形 21"/>
          <p:cNvSpPr/>
          <p:nvPr/>
        </p:nvSpPr>
        <p:spPr>
          <a:xfrm>
            <a:off x="2852382" y="448777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3" name="文本框 22"/>
          <p:cNvSpPr txBox="1"/>
          <p:nvPr/>
        </p:nvSpPr>
        <p:spPr>
          <a:xfrm>
            <a:off x="7416104" y="4564715"/>
            <a:ext cx="1178613"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25%</a:t>
            </a:r>
            <a:endParaRPr lang="zh-CN" altLang="en-US" sz="4400" dirty="0">
              <a:solidFill>
                <a:srgbClr val="A6BABA"/>
              </a:solidFill>
              <a:ea typeface="MS Gothic" panose="020B0609070205080204" pitchFamily="49" charset="-128"/>
            </a:endParaRPr>
          </a:p>
        </p:txBody>
      </p:sp>
      <p:sp>
        <p:nvSpPr>
          <p:cNvPr id="24" name="矩形 23"/>
          <p:cNvSpPr/>
          <p:nvPr/>
        </p:nvSpPr>
        <p:spPr>
          <a:xfrm>
            <a:off x="8594717" y="4487770"/>
            <a:ext cx="2954655" cy="92333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说明内容说明</a:t>
            </a:r>
            <a:endParaRPr lang="en-US" altLang="zh-CN" dirty="0" smtClean="0">
              <a:solidFill>
                <a:schemeClr val="tx1">
                  <a:lumMod val="75000"/>
                  <a:lumOff val="25000"/>
                </a:schemeClr>
              </a:solidFill>
            </a:endParaRPr>
          </a:p>
          <a:p>
            <a:pPr>
              <a:lnSpc>
                <a:spcPct val="150000"/>
              </a:lnSpc>
            </a:pPr>
            <a:r>
              <a:rPr lang="zh-CN" altLang="en-US" dirty="0" smtClean="0">
                <a:solidFill>
                  <a:schemeClr val="tx1">
                    <a:lumMod val="75000"/>
                    <a:lumOff val="25000"/>
                  </a:schemeClr>
                </a:solidFill>
              </a:rPr>
              <a:t>内容说明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112794839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6" name="组合 125"/>
          <p:cNvGrpSpPr/>
          <p:nvPr/>
        </p:nvGrpSpPr>
        <p:grpSpPr>
          <a:xfrm>
            <a:off x="3022196" y="1115879"/>
            <a:ext cx="6092838" cy="6092838"/>
            <a:chOff x="-1987625" y="1930350"/>
            <a:chExt cx="4680000" cy="4680000"/>
          </a:xfrm>
        </p:grpSpPr>
        <p:sp>
          <p:nvSpPr>
            <p:cNvPr id="127" name="椭圆 126"/>
            <p:cNvSpPr/>
            <p:nvPr/>
          </p:nvSpPr>
          <p:spPr>
            <a:xfrm>
              <a:off x="-547625" y="3370350"/>
              <a:ext cx="1800000" cy="180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134987" y="3782988"/>
              <a:ext cx="974725" cy="974725"/>
            </a:xfrm>
            <a:prstGeom prst="ellipse">
              <a:avLst/>
            </a:prstGeom>
            <a:solidFill>
              <a:srgbClr val="F2F2F2">
                <a:alpha val="69804"/>
              </a:srgbClr>
            </a:solidFill>
            <a:ln>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907625" y="3010350"/>
              <a:ext cx="2520000" cy="252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a:off x="-1627625" y="2290350"/>
              <a:ext cx="3960000" cy="396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1987625" y="1930350"/>
              <a:ext cx="4680000" cy="468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1267625" y="2650350"/>
              <a:ext cx="3240000" cy="3240000"/>
            </a:xfrm>
            <a:prstGeom prst="ellipse">
              <a:avLst/>
            </a:prstGeom>
            <a:noFill/>
            <a:ln w="127000">
              <a:solidFill>
                <a:srgbClr val="F2F2F2">
                  <a:alpha val="69804"/>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31" name="组合 30"/>
          <p:cNvGrpSpPr/>
          <p:nvPr/>
        </p:nvGrpSpPr>
        <p:grpSpPr>
          <a:xfrm>
            <a:off x="3954463" y="2039811"/>
            <a:ext cx="4275137" cy="4244975"/>
            <a:chOff x="3954463" y="2613025"/>
            <a:chExt cx="4275137" cy="4244975"/>
          </a:xfrm>
        </p:grpSpPr>
        <p:sp>
          <p:nvSpPr>
            <p:cNvPr id="19" name="Freeform 19"/>
            <p:cNvSpPr>
              <a:spLocks/>
            </p:cNvSpPr>
            <p:nvPr/>
          </p:nvSpPr>
          <p:spPr bwMode="auto">
            <a:xfrm>
              <a:off x="3954463" y="2613025"/>
              <a:ext cx="4275137" cy="4244975"/>
            </a:xfrm>
            <a:custGeom>
              <a:avLst/>
              <a:gdLst>
                <a:gd name="T0" fmla="*/ 1313 w 2693"/>
                <a:gd name="T1" fmla="*/ 0 h 2674"/>
                <a:gd name="T2" fmla="*/ 1210 w 2693"/>
                <a:gd name="T3" fmla="*/ 7 h 2674"/>
                <a:gd name="T4" fmla="*/ 1108 w 2693"/>
                <a:gd name="T5" fmla="*/ 21 h 2674"/>
                <a:gd name="T6" fmla="*/ 945 w 2693"/>
                <a:gd name="T7" fmla="*/ 60 h 2674"/>
                <a:gd name="T8" fmla="*/ 760 w 2693"/>
                <a:gd name="T9" fmla="*/ 131 h 2674"/>
                <a:gd name="T10" fmla="*/ 592 w 2693"/>
                <a:gd name="T11" fmla="*/ 227 h 2674"/>
                <a:gd name="T12" fmla="*/ 439 w 2693"/>
                <a:gd name="T13" fmla="*/ 345 h 2674"/>
                <a:gd name="T14" fmla="*/ 305 w 2693"/>
                <a:gd name="T15" fmla="*/ 485 h 2674"/>
                <a:gd name="T16" fmla="*/ 194 w 2693"/>
                <a:gd name="T17" fmla="*/ 642 h 2674"/>
                <a:gd name="T18" fmla="*/ 104 w 2693"/>
                <a:gd name="T19" fmla="*/ 816 h 2674"/>
                <a:gd name="T20" fmla="*/ 42 w 2693"/>
                <a:gd name="T21" fmla="*/ 1004 h 2674"/>
                <a:gd name="T22" fmla="*/ 21 w 2693"/>
                <a:gd name="T23" fmla="*/ 1102 h 2674"/>
                <a:gd name="T24" fmla="*/ 7 w 2693"/>
                <a:gd name="T25" fmla="*/ 1203 h 2674"/>
                <a:gd name="T26" fmla="*/ 0 w 2693"/>
                <a:gd name="T27" fmla="*/ 1306 h 2674"/>
                <a:gd name="T28" fmla="*/ 0 w 2693"/>
                <a:gd name="T29" fmla="*/ 1351 h 2674"/>
                <a:gd name="T30" fmla="*/ 8 w 2693"/>
                <a:gd name="T31" fmla="*/ 1568 h 2674"/>
                <a:gd name="T32" fmla="*/ 53 w 2693"/>
                <a:gd name="T33" fmla="*/ 1745 h 2674"/>
                <a:gd name="T34" fmla="*/ 120 w 2693"/>
                <a:gd name="T35" fmla="*/ 1912 h 2674"/>
                <a:gd name="T36" fmla="*/ 209 w 2693"/>
                <a:gd name="T37" fmla="*/ 2067 h 2674"/>
                <a:gd name="T38" fmla="*/ 316 w 2693"/>
                <a:gd name="T39" fmla="*/ 2209 h 2674"/>
                <a:gd name="T40" fmla="*/ 443 w 2693"/>
                <a:gd name="T41" fmla="*/ 2336 h 2674"/>
                <a:gd name="T42" fmla="*/ 585 w 2693"/>
                <a:gd name="T43" fmla="*/ 2444 h 2674"/>
                <a:gd name="T44" fmla="*/ 742 w 2693"/>
                <a:gd name="T45" fmla="*/ 2535 h 2674"/>
                <a:gd name="T46" fmla="*/ 912 w 2693"/>
                <a:gd name="T47" fmla="*/ 2604 h 2674"/>
                <a:gd name="T48" fmla="*/ 1093 w 2693"/>
                <a:gd name="T49" fmla="*/ 2650 h 2674"/>
                <a:gd name="T50" fmla="*/ 1284 w 2693"/>
                <a:gd name="T51" fmla="*/ 2673 h 2674"/>
                <a:gd name="T52" fmla="*/ 1383 w 2693"/>
                <a:gd name="T53" fmla="*/ 2674 h 2674"/>
                <a:gd name="T54" fmla="*/ 1483 w 2693"/>
                <a:gd name="T55" fmla="*/ 2667 h 2674"/>
                <a:gd name="T56" fmla="*/ 1582 w 2693"/>
                <a:gd name="T57" fmla="*/ 2652 h 2674"/>
                <a:gd name="T58" fmla="*/ 1679 w 2693"/>
                <a:gd name="T59" fmla="*/ 2631 h 2674"/>
                <a:gd name="T60" fmla="*/ 1864 w 2693"/>
                <a:gd name="T61" fmla="*/ 2567 h 2674"/>
                <a:gd name="T62" fmla="*/ 2039 w 2693"/>
                <a:gd name="T63" fmla="*/ 2476 h 2674"/>
                <a:gd name="T64" fmla="*/ 2197 w 2693"/>
                <a:gd name="T65" fmla="*/ 2363 h 2674"/>
                <a:gd name="T66" fmla="*/ 2338 w 2693"/>
                <a:gd name="T67" fmla="*/ 2230 h 2674"/>
                <a:gd name="T68" fmla="*/ 2459 w 2693"/>
                <a:gd name="T69" fmla="*/ 2078 h 2674"/>
                <a:gd name="T70" fmla="*/ 2557 w 2693"/>
                <a:gd name="T71" fmla="*/ 1911 h 2674"/>
                <a:gd name="T72" fmla="*/ 2630 w 2693"/>
                <a:gd name="T73" fmla="*/ 1730 h 2674"/>
                <a:gd name="T74" fmla="*/ 2665 w 2693"/>
                <a:gd name="T75" fmla="*/ 1604 h 2674"/>
                <a:gd name="T76" fmla="*/ 2682 w 2693"/>
                <a:gd name="T77" fmla="*/ 1507 h 2674"/>
                <a:gd name="T78" fmla="*/ 2690 w 2693"/>
                <a:gd name="T79" fmla="*/ 1408 h 2674"/>
                <a:gd name="T80" fmla="*/ 2693 w 2693"/>
                <a:gd name="T81" fmla="*/ 1341 h 2674"/>
                <a:gd name="T82" fmla="*/ 2689 w 2693"/>
                <a:gd name="T83" fmla="*/ 1237 h 2674"/>
                <a:gd name="T84" fmla="*/ 2676 w 2693"/>
                <a:gd name="T85" fmla="*/ 1135 h 2674"/>
                <a:gd name="T86" fmla="*/ 2657 w 2693"/>
                <a:gd name="T87" fmla="*/ 1036 h 2674"/>
                <a:gd name="T88" fmla="*/ 2630 w 2693"/>
                <a:gd name="T89" fmla="*/ 940 h 2674"/>
                <a:gd name="T90" fmla="*/ 2557 w 2693"/>
                <a:gd name="T91" fmla="*/ 756 h 2674"/>
                <a:gd name="T92" fmla="*/ 2459 w 2693"/>
                <a:gd name="T93" fmla="*/ 588 h 2674"/>
                <a:gd name="T94" fmla="*/ 2338 w 2693"/>
                <a:gd name="T95" fmla="*/ 437 h 2674"/>
                <a:gd name="T96" fmla="*/ 2197 w 2693"/>
                <a:gd name="T97" fmla="*/ 304 h 2674"/>
                <a:gd name="T98" fmla="*/ 2039 w 2693"/>
                <a:gd name="T99" fmla="*/ 192 h 2674"/>
                <a:gd name="T100" fmla="*/ 1864 w 2693"/>
                <a:gd name="T101" fmla="*/ 104 h 2674"/>
                <a:gd name="T102" fmla="*/ 1679 w 2693"/>
                <a:gd name="T103" fmla="*/ 42 h 2674"/>
                <a:gd name="T104" fmla="*/ 1516 w 2693"/>
                <a:gd name="T105" fmla="*/ 10 h 2674"/>
                <a:gd name="T106" fmla="*/ 1416 w 2693"/>
                <a:gd name="T107" fmla="*/ 1 h 2674"/>
                <a:gd name="T108" fmla="*/ 1349 w 2693"/>
                <a:gd name="T109" fmla="*/ 0 h 2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93" h="2674">
                  <a:moveTo>
                    <a:pt x="1349" y="0"/>
                  </a:moveTo>
                  <a:lnTo>
                    <a:pt x="1349" y="0"/>
                  </a:lnTo>
                  <a:lnTo>
                    <a:pt x="1313" y="0"/>
                  </a:lnTo>
                  <a:lnTo>
                    <a:pt x="1278" y="1"/>
                  </a:lnTo>
                  <a:lnTo>
                    <a:pt x="1243" y="3"/>
                  </a:lnTo>
                  <a:lnTo>
                    <a:pt x="1210" y="7"/>
                  </a:lnTo>
                  <a:lnTo>
                    <a:pt x="1175" y="10"/>
                  </a:lnTo>
                  <a:lnTo>
                    <a:pt x="1142" y="15"/>
                  </a:lnTo>
                  <a:lnTo>
                    <a:pt x="1108" y="21"/>
                  </a:lnTo>
                  <a:lnTo>
                    <a:pt x="1075" y="26"/>
                  </a:lnTo>
                  <a:lnTo>
                    <a:pt x="1010" y="42"/>
                  </a:lnTo>
                  <a:lnTo>
                    <a:pt x="945" y="60"/>
                  </a:lnTo>
                  <a:lnTo>
                    <a:pt x="881" y="81"/>
                  </a:lnTo>
                  <a:lnTo>
                    <a:pt x="820" y="104"/>
                  </a:lnTo>
                  <a:lnTo>
                    <a:pt x="760" y="131"/>
                  </a:lnTo>
                  <a:lnTo>
                    <a:pt x="702" y="160"/>
                  </a:lnTo>
                  <a:lnTo>
                    <a:pt x="646" y="192"/>
                  </a:lnTo>
                  <a:lnTo>
                    <a:pt x="592" y="227"/>
                  </a:lnTo>
                  <a:lnTo>
                    <a:pt x="539" y="265"/>
                  </a:lnTo>
                  <a:lnTo>
                    <a:pt x="487" y="304"/>
                  </a:lnTo>
                  <a:lnTo>
                    <a:pt x="439" y="345"/>
                  </a:lnTo>
                  <a:lnTo>
                    <a:pt x="393" y="390"/>
                  </a:lnTo>
                  <a:lnTo>
                    <a:pt x="348" y="437"/>
                  </a:lnTo>
                  <a:lnTo>
                    <a:pt x="305" y="485"/>
                  </a:lnTo>
                  <a:lnTo>
                    <a:pt x="266" y="536"/>
                  </a:lnTo>
                  <a:lnTo>
                    <a:pt x="228" y="588"/>
                  </a:lnTo>
                  <a:lnTo>
                    <a:pt x="194" y="642"/>
                  </a:lnTo>
                  <a:lnTo>
                    <a:pt x="162" y="699"/>
                  </a:lnTo>
                  <a:lnTo>
                    <a:pt x="131" y="756"/>
                  </a:lnTo>
                  <a:lnTo>
                    <a:pt x="104" y="816"/>
                  </a:lnTo>
                  <a:lnTo>
                    <a:pt x="81" y="877"/>
                  </a:lnTo>
                  <a:lnTo>
                    <a:pt x="60" y="940"/>
                  </a:lnTo>
                  <a:lnTo>
                    <a:pt x="42" y="1004"/>
                  </a:lnTo>
                  <a:lnTo>
                    <a:pt x="33" y="1036"/>
                  </a:lnTo>
                  <a:lnTo>
                    <a:pt x="26" y="1068"/>
                  </a:lnTo>
                  <a:lnTo>
                    <a:pt x="21" y="1102"/>
                  </a:lnTo>
                  <a:lnTo>
                    <a:pt x="15" y="1135"/>
                  </a:lnTo>
                  <a:lnTo>
                    <a:pt x="10" y="1168"/>
                  </a:lnTo>
                  <a:lnTo>
                    <a:pt x="7" y="1203"/>
                  </a:lnTo>
                  <a:lnTo>
                    <a:pt x="4" y="1237"/>
                  </a:lnTo>
                  <a:lnTo>
                    <a:pt x="1" y="1272"/>
                  </a:lnTo>
                  <a:lnTo>
                    <a:pt x="0" y="1306"/>
                  </a:lnTo>
                  <a:lnTo>
                    <a:pt x="0" y="1341"/>
                  </a:lnTo>
                  <a:lnTo>
                    <a:pt x="0" y="1351"/>
                  </a:lnTo>
                  <a:lnTo>
                    <a:pt x="0" y="1351"/>
                  </a:lnTo>
                  <a:lnTo>
                    <a:pt x="0" y="1508"/>
                  </a:lnTo>
                  <a:lnTo>
                    <a:pt x="0" y="1508"/>
                  </a:lnTo>
                  <a:lnTo>
                    <a:pt x="8" y="1568"/>
                  </a:lnTo>
                  <a:lnTo>
                    <a:pt x="21" y="1628"/>
                  </a:lnTo>
                  <a:lnTo>
                    <a:pt x="36" y="1687"/>
                  </a:lnTo>
                  <a:lnTo>
                    <a:pt x="53" y="1745"/>
                  </a:lnTo>
                  <a:lnTo>
                    <a:pt x="72" y="1802"/>
                  </a:lnTo>
                  <a:lnTo>
                    <a:pt x="95" y="1858"/>
                  </a:lnTo>
                  <a:lnTo>
                    <a:pt x="120" y="1912"/>
                  </a:lnTo>
                  <a:lnTo>
                    <a:pt x="148" y="1965"/>
                  </a:lnTo>
                  <a:lnTo>
                    <a:pt x="177" y="2017"/>
                  </a:lnTo>
                  <a:lnTo>
                    <a:pt x="209" y="2067"/>
                  </a:lnTo>
                  <a:lnTo>
                    <a:pt x="242" y="2116"/>
                  </a:lnTo>
                  <a:lnTo>
                    <a:pt x="278" y="2163"/>
                  </a:lnTo>
                  <a:lnTo>
                    <a:pt x="316" y="2209"/>
                  </a:lnTo>
                  <a:lnTo>
                    <a:pt x="356" y="2252"/>
                  </a:lnTo>
                  <a:lnTo>
                    <a:pt x="398" y="2295"/>
                  </a:lnTo>
                  <a:lnTo>
                    <a:pt x="443" y="2336"/>
                  </a:lnTo>
                  <a:lnTo>
                    <a:pt x="489" y="2373"/>
                  </a:lnTo>
                  <a:lnTo>
                    <a:pt x="536" y="2409"/>
                  </a:lnTo>
                  <a:lnTo>
                    <a:pt x="585" y="2444"/>
                  </a:lnTo>
                  <a:lnTo>
                    <a:pt x="636" y="2476"/>
                  </a:lnTo>
                  <a:lnTo>
                    <a:pt x="688" y="2507"/>
                  </a:lnTo>
                  <a:lnTo>
                    <a:pt x="742" y="2535"/>
                  </a:lnTo>
                  <a:lnTo>
                    <a:pt x="798" y="2560"/>
                  </a:lnTo>
                  <a:lnTo>
                    <a:pt x="854" y="2583"/>
                  </a:lnTo>
                  <a:lnTo>
                    <a:pt x="912" y="2604"/>
                  </a:lnTo>
                  <a:lnTo>
                    <a:pt x="971" y="2622"/>
                  </a:lnTo>
                  <a:lnTo>
                    <a:pt x="1032" y="2638"/>
                  </a:lnTo>
                  <a:lnTo>
                    <a:pt x="1093" y="2650"/>
                  </a:lnTo>
                  <a:lnTo>
                    <a:pt x="1156" y="2660"/>
                  </a:lnTo>
                  <a:lnTo>
                    <a:pt x="1218" y="2668"/>
                  </a:lnTo>
                  <a:lnTo>
                    <a:pt x="1284" y="2673"/>
                  </a:lnTo>
                  <a:lnTo>
                    <a:pt x="1349" y="2674"/>
                  </a:lnTo>
                  <a:lnTo>
                    <a:pt x="1349" y="2674"/>
                  </a:lnTo>
                  <a:lnTo>
                    <a:pt x="1383" y="2674"/>
                  </a:lnTo>
                  <a:lnTo>
                    <a:pt x="1416" y="2673"/>
                  </a:lnTo>
                  <a:lnTo>
                    <a:pt x="1450" y="2670"/>
                  </a:lnTo>
                  <a:lnTo>
                    <a:pt x="1483" y="2667"/>
                  </a:lnTo>
                  <a:lnTo>
                    <a:pt x="1516" y="2663"/>
                  </a:lnTo>
                  <a:lnTo>
                    <a:pt x="1550" y="2657"/>
                  </a:lnTo>
                  <a:lnTo>
                    <a:pt x="1582" y="2652"/>
                  </a:lnTo>
                  <a:lnTo>
                    <a:pt x="1615" y="2646"/>
                  </a:lnTo>
                  <a:lnTo>
                    <a:pt x="1647" y="2639"/>
                  </a:lnTo>
                  <a:lnTo>
                    <a:pt x="1679" y="2631"/>
                  </a:lnTo>
                  <a:lnTo>
                    <a:pt x="1742" y="2613"/>
                  </a:lnTo>
                  <a:lnTo>
                    <a:pt x="1805" y="2590"/>
                  </a:lnTo>
                  <a:lnTo>
                    <a:pt x="1864" y="2567"/>
                  </a:lnTo>
                  <a:lnTo>
                    <a:pt x="1924" y="2539"/>
                  </a:lnTo>
                  <a:lnTo>
                    <a:pt x="1981" y="2510"/>
                  </a:lnTo>
                  <a:lnTo>
                    <a:pt x="2039" y="2476"/>
                  </a:lnTo>
                  <a:lnTo>
                    <a:pt x="2093" y="2441"/>
                  </a:lnTo>
                  <a:lnTo>
                    <a:pt x="2146" y="2404"/>
                  </a:lnTo>
                  <a:lnTo>
                    <a:pt x="2197" y="2363"/>
                  </a:lnTo>
                  <a:lnTo>
                    <a:pt x="2246" y="2320"/>
                  </a:lnTo>
                  <a:lnTo>
                    <a:pt x="2293" y="2276"/>
                  </a:lnTo>
                  <a:lnTo>
                    <a:pt x="2338" y="2230"/>
                  </a:lnTo>
                  <a:lnTo>
                    <a:pt x="2380" y="2181"/>
                  </a:lnTo>
                  <a:lnTo>
                    <a:pt x="2420" y="2129"/>
                  </a:lnTo>
                  <a:lnTo>
                    <a:pt x="2459" y="2078"/>
                  </a:lnTo>
                  <a:lnTo>
                    <a:pt x="2494" y="2024"/>
                  </a:lnTo>
                  <a:lnTo>
                    <a:pt x="2527" y="1968"/>
                  </a:lnTo>
                  <a:lnTo>
                    <a:pt x="2557" y="1911"/>
                  </a:lnTo>
                  <a:lnTo>
                    <a:pt x="2584" y="1851"/>
                  </a:lnTo>
                  <a:lnTo>
                    <a:pt x="2609" y="1791"/>
                  </a:lnTo>
                  <a:lnTo>
                    <a:pt x="2630" y="1730"/>
                  </a:lnTo>
                  <a:lnTo>
                    <a:pt x="2648" y="1667"/>
                  </a:lnTo>
                  <a:lnTo>
                    <a:pt x="2657" y="1636"/>
                  </a:lnTo>
                  <a:lnTo>
                    <a:pt x="2665" y="1604"/>
                  </a:lnTo>
                  <a:lnTo>
                    <a:pt x="2671" y="1572"/>
                  </a:lnTo>
                  <a:lnTo>
                    <a:pt x="2676" y="1539"/>
                  </a:lnTo>
                  <a:lnTo>
                    <a:pt x="2682" y="1507"/>
                  </a:lnTo>
                  <a:lnTo>
                    <a:pt x="2685" y="1473"/>
                  </a:lnTo>
                  <a:lnTo>
                    <a:pt x="2689" y="1441"/>
                  </a:lnTo>
                  <a:lnTo>
                    <a:pt x="2690" y="1408"/>
                  </a:lnTo>
                  <a:lnTo>
                    <a:pt x="2692" y="1375"/>
                  </a:lnTo>
                  <a:lnTo>
                    <a:pt x="2693" y="1341"/>
                  </a:lnTo>
                  <a:lnTo>
                    <a:pt x="2693" y="1341"/>
                  </a:lnTo>
                  <a:lnTo>
                    <a:pt x="2692" y="1306"/>
                  </a:lnTo>
                  <a:lnTo>
                    <a:pt x="2690" y="1272"/>
                  </a:lnTo>
                  <a:lnTo>
                    <a:pt x="2689" y="1237"/>
                  </a:lnTo>
                  <a:lnTo>
                    <a:pt x="2685" y="1203"/>
                  </a:lnTo>
                  <a:lnTo>
                    <a:pt x="2682" y="1168"/>
                  </a:lnTo>
                  <a:lnTo>
                    <a:pt x="2676" y="1135"/>
                  </a:lnTo>
                  <a:lnTo>
                    <a:pt x="2671" y="1102"/>
                  </a:lnTo>
                  <a:lnTo>
                    <a:pt x="2665" y="1068"/>
                  </a:lnTo>
                  <a:lnTo>
                    <a:pt x="2657" y="1036"/>
                  </a:lnTo>
                  <a:lnTo>
                    <a:pt x="2648" y="1004"/>
                  </a:lnTo>
                  <a:lnTo>
                    <a:pt x="2640" y="972"/>
                  </a:lnTo>
                  <a:lnTo>
                    <a:pt x="2630" y="940"/>
                  </a:lnTo>
                  <a:lnTo>
                    <a:pt x="2609" y="877"/>
                  </a:lnTo>
                  <a:lnTo>
                    <a:pt x="2584" y="816"/>
                  </a:lnTo>
                  <a:lnTo>
                    <a:pt x="2557" y="756"/>
                  </a:lnTo>
                  <a:lnTo>
                    <a:pt x="2527" y="699"/>
                  </a:lnTo>
                  <a:lnTo>
                    <a:pt x="2494" y="642"/>
                  </a:lnTo>
                  <a:lnTo>
                    <a:pt x="2459" y="588"/>
                  </a:lnTo>
                  <a:lnTo>
                    <a:pt x="2420" y="536"/>
                  </a:lnTo>
                  <a:lnTo>
                    <a:pt x="2380" y="485"/>
                  </a:lnTo>
                  <a:lnTo>
                    <a:pt x="2338" y="437"/>
                  </a:lnTo>
                  <a:lnTo>
                    <a:pt x="2293" y="390"/>
                  </a:lnTo>
                  <a:lnTo>
                    <a:pt x="2246" y="345"/>
                  </a:lnTo>
                  <a:lnTo>
                    <a:pt x="2197" y="304"/>
                  </a:lnTo>
                  <a:lnTo>
                    <a:pt x="2146" y="265"/>
                  </a:lnTo>
                  <a:lnTo>
                    <a:pt x="2093" y="227"/>
                  </a:lnTo>
                  <a:lnTo>
                    <a:pt x="2039" y="192"/>
                  </a:lnTo>
                  <a:lnTo>
                    <a:pt x="1981" y="160"/>
                  </a:lnTo>
                  <a:lnTo>
                    <a:pt x="1924" y="131"/>
                  </a:lnTo>
                  <a:lnTo>
                    <a:pt x="1864" y="104"/>
                  </a:lnTo>
                  <a:lnTo>
                    <a:pt x="1805" y="81"/>
                  </a:lnTo>
                  <a:lnTo>
                    <a:pt x="1742" y="60"/>
                  </a:lnTo>
                  <a:lnTo>
                    <a:pt x="1679" y="42"/>
                  </a:lnTo>
                  <a:lnTo>
                    <a:pt x="1615" y="26"/>
                  </a:lnTo>
                  <a:lnTo>
                    <a:pt x="1550" y="15"/>
                  </a:lnTo>
                  <a:lnTo>
                    <a:pt x="1516" y="10"/>
                  </a:lnTo>
                  <a:lnTo>
                    <a:pt x="1483" y="7"/>
                  </a:lnTo>
                  <a:lnTo>
                    <a:pt x="1450" y="3"/>
                  </a:lnTo>
                  <a:lnTo>
                    <a:pt x="1416" y="1"/>
                  </a:lnTo>
                  <a:lnTo>
                    <a:pt x="1383" y="0"/>
                  </a:lnTo>
                  <a:lnTo>
                    <a:pt x="1349" y="0"/>
                  </a:lnTo>
                  <a:lnTo>
                    <a:pt x="1349"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0" name="组合 29"/>
            <p:cNvGrpSpPr/>
            <p:nvPr/>
          </p:nvGrpSpPr>
          <p:grpSpPr>
            <a:xfrm>
              <a:off x="4240213" y="2613025"/>
              <a:ext cx="3989387" cy="4165600"/>
              <a:chOff x="4240213" y="2613025"/>
              <a:chExt cx="3989387" cy="4165600"/>
            </a:xfrm>
          </p:grpSpPr>
          <p:sp>
            <p:nvSpPr>
              <p:cNvPr id="20" name="Freeform 20"/>
              <p:cNvSpPr>
                <a:spLocks/>
              </p:cNvSpPr>
              <p:nvPr/>
            </p:nvSpPr>
            <p:spPr bwMode="auto">
              <a:xfrm>
                <a:off x="5440363" y="4092575"/>
                <a:ext cx="176212" cy="153988"/>
              </a:xfrm>
              <a:custGeom>
                <a:avLst/>
                <a:gdLst>
                  <a:gd name="T0" fmla="*/ 44 w 111"/>
                  <a:gd name="T1" fmla="*/ 0 h 97"/>
                  <a:gd name="T2" fmla="*/ 44 w 111"/>
                  <a:gd name="T3" fmla="*/ 0 h 97"/>
                  <a:gd name="T4" fmla="*/ 76 w 111"/>
                  <a:gd name="T5" fmla="*/ 0 h 97"/>
                  <a:gd name="T6" fmla="*/ 76 w 111"/>
                  <a:gd name="T7" fmla="*/ 0 h 97"/>
                  <a:gd name="T8" fmla="*/ 76 w 111"/>
                  <a:gd name="T9" fmla="*/ 0 h 97"/>
                  <a:gd name="T10" fmla="*/ 76 w 111"/>
                  <a:gd name="T11" fmla="*/ 0 h 97"/>
                  <a:gd name="T12" fmla="*/ 76 w 111"/>
                  <a:gd name="T13" fmla="*/ 0 h 97"/>
                  <a:gd name="T14" fmla="*/ 76 w 111"/>
                  <a:gd name="T15" fmla="*/ 0 h 97"/>
                  <a:gd name="T16" fmla="*/ 111 w 111"/>
                  <a:gd name="T17" fmla="*/ 0 h 97"/>
                  <a:gd name="T18" fmla="*/ 76 w 111"/>
                  <a:gd name="T19" fmla="*/ 46 h 97"/>
                  <a:gd name="T20" fmla="*/ 76 w 111"/>
                  <a:gd name="T21" fmla="*/ 46 h 97"/>
                  <a:gd name="T22" fmla="*/ 76 w 111"/>
                  <a:gd name="T23" fmla="*/ 46 h 97"/>
                  <a:gd name="T24" fmla="*/ 76 w 111"/>
                  <a:gd name="T25" fmla="*/ 71 h 97"/>
                  <a:gd name="T26" fmla="*/ 76 w 111"/>
                  <a:gd name="T27" fmla="*/ 71 h 97"/>
                  <a:gd name="T28" fmla="*/ 76 w 111"/>
                  <a:gd name="T29" fmla="*/ 71 h 97"/>
                  <a:gd name="T30" fmla="*/ 76 w 111"/>
                  <a:gd name="T31" fmla="*/ 97 h 97"/>
                  <a:gd name="T32" fmla="*/ 76 w 111"/>
                  <a:gd name="T33" fmla="*/ 97 h 97"/>
                  <a:gd name="T34" fmla="*/ 44 w 111"/>
                  <a:gd name="T35" fmla="*/ 71 h 97"/>
                  <a:gd name="T36" fmla="*/ 0 w 111"/>
                  <a:gd name="T37" fmla="*/ 71 h 97"/>
                  <a:gd name="T38" fmla="*/ 0 w 111"/>
                  <a:gd name="T39" fmla="*/ 71 h 97"/>
                  <a:gd name="T40" fmla="*/ 44 w 111"/>
                  <a:gd name="T41" fmla="*/ 71 h 97"/>
                  <a:gd name="T42" fmla="*/ 44 w 111"/>
                  <a:gd name="T43" fmla="*/ 71 h 97"/>
                  <a:gd name="T44" fmla="*/ 0 w 111"/>
                  <a:gd name="T45" fmla="*/ 46 h 97"/>
                  <a:gd name="T46" fmla="*/ 0 w 111"/>
                  <a:gd name="T47" fmla="*/ 46 h 97"/>
                  <a:gd name="T48" fmla="*/ 44 w 111"/>
                  <a:gd name="T4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1" h="97">
                    <a:moveTo>
                      <a:pt x="44" y="0"/>
                    </a:moveTo>
                    <a:lnTo>
                      <a:pt x="44" y="0"/>
                    </a:lnTo>
                    <a:lnTo>
                      <a:pt x="76" y="0"/>
                    </a:lnTo>
                    <a:lnTo>
                      <a:pt x="76" y="0"/>
                    </a:lnTo>
                    <a:lnTo>
                      <a:pt x="76" y="0"/>
                    </a:lnTo>
                    <a:lnTo>
                      <a:pt x="76" y="0"/>
                    </a:lnTo>
                    <a:lnTo>
                      <a:pt x="76" y="0"/>
                    </a:lnTo>
                    <a:lnTo>
                      <a:pt x="76" y="0"/>
                    </a:lnTo>
                    <a:lnTo>
                      <a:pt x="111" y="0"/>
                    </a:lnTo>
                    <a:lnTo>
                      <a:pt x="76" y="46"/>
                    </a:lnTo>
                    <a:lnTo>
                      <a:pt x="76" y="46"/>
                    </a:lnTo>
                    <a:lnTo>
                      <a:pt x="76" y="46"/>
                    </a:lnTo>
                    <a:lnTo>
                      <a:pt x="76" y="71"/>
                    </a:lnTo>
                    <a:lnTo>
                      <a:pt x="76" y="71"/>
                    </a:lnTo>
                    <a:lnTo>
                      <a:pt x="76" y="71"/>
                    </a:lnTo>
                    <a:lnTo>
                      <a:pt x="76" y="97"/>
                    </a:lnTo>
                    <a:lnTo>
                      <a:pt x="76" y="97"/>
                    </a:lnTo>
                    <a:lnTo>
                      <a:pt x="44" y="71"/>
                    </a:lnTo>
                    <a:lnTo>
                      <a:pt x="0" y="71"/>
                    </a:lnTo>
                    <a:lnTo>
                      <a:pt x="0" y="71"/>
                    </a:lnTo>
                    <a:lnTo>
                      <a:pt x="44" y="71"/>
                    </a:lnTo>
                    <a:lnTo>
                      <a:pt x="44" y="71"/>
                    </a:lnTo>
                    <a:lnTo>
                      <a:pt x="0" y="46"/>
                    </a:lnTo>
                    <a:lnTo>
                      <a:pt x="0" y="46"/>
                    </a:lnTo>
                    <a:lnTo>
                      <a:pt x="44"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5561013" y="3994150"/>
                <a:ext cx="212725" cy="323850"/>
              </a:xfrm>
              <a:custGeom>
                <a:avLst/>
                <a:gdLst>
                  <a:gd name="T0" fmla="*/ 80 w 134"/>
                  <a:gd name="T1" fmla="*/ 0 h 204"/>
                  <a:gd name="T2" fmla="*/ 80 w 134"/>
                  <a:gd name="T3" fmla="*/ 0 h 204"/>
                  <a:gd name="T4" fmla="*/ 80 w 134"/>
                  <a:gd name="T5" fmla="*/ 0 h 204"/>
                  <a:gd name="T6" fmla="*/ 91 w 134"/>
                  <a:gd name="T7" fmla="*/ 0 h 204"/>
                  <a:gd name="T8" fmla="*/ 91 w 134"/>
                  <a:gd name="T9" fmla="*/ 0 h 204"/>
                  <a:gd name="T10" fmla="*/ 91 w 134"/>
                  <a:gd name="T11" fmla="*/ 0 h 204"/>
                  <a:gd name="T12" fmla="*/ 91 w 134"/>
                  <a:gd name="T13" fmla="*/ 0 h 204"/>
                  <a:gd name="T14" fmla="*/ 91 w 134"/>
                  <a:gd name="T15" fmla="*/ 0 h 204"/>
                  <a:gd name="T16" fmla="*/ 108 w 134"/>
                  <a:gd name="T17" fmla="*/ 0 h 204"/>
                  <a:gd name="T18" fmla="*/ 91 w 134"/>
                  <a:gd name="T19" fmla="*/ 0 h 204"/>
                  <a:gd name="T20" fmla="*/ 91 w 134"/>
                  <a:gd name="T21" fmla="*/ 0 h 204"/>
                  <a:gd name="T22" fmla="*/ 91 w 134"/>
                  <a:gd name="T23" fmla="*/ 31 h 204"/>
                  <a:gd name="T24" fmla="*/ 91 w 134"/>
                  <a:gd name="T25" fmla="*/ 31 h 204"/>
                  <a:gd name="T26" fmla="*/ 91 w 134"/>
                  <a:gd name="T27" fmla="*/ 62 h 204"/>
                  <a:gd name="T28" fmla="*/ 91 w 134"/>
                  <a:gd name="T29" fmla="*/ 62 h 204"/>
                  <a:gd name="T30" fmla="*/ 91 w 134"/>
                  <a:gd name="T31" fmla="*/ 62 h 204"/>
                  <a:gd name="T32" fmla="*/ 91 w 134"/>
                  <a:gd name="T33" fmla="*/ 108 h 204"/>
                  <a:gd name="T34" fmla="*/ 91 w 134"/>
                  <a:gd name="T35" fmla="*/ 108 h 204"/>
                  <a:gd name="T36" fmla="*/ 134 w 134"/>
                  <a:gd name="T37" fmla="*/ 133 h 204"/>
                  <a:gd name="T38" fmla="*/ 134 w 134"/>
                  <a:gd name="T39" fmla="*/ 133 h 204"/>
                  <a:gd name="T40" fmla="*/ 134 w 134"/>
                  <a:gd name="T41" fmla="*/ 133 h 204"/>
                  <a:gd name="T42" fmla="*/ 91 w 134"/>
                  <a:gd name="T43" fmla="*/ 159 h 204"/>
                  <a:gd name="T44" fmla="*/ 91 w 134"/>
                  <a:gd name="T45" fmla="*/ 159 h 204"/>
                  <a:gd name="T46" fmla="*/ 80 w 134"/>
                  <a:gd name="T47" fmla="*/ 159 h 204"/>
                  <a:gd name="T48" fmla="*/ 80 w 134"/>
                  <a:gd name="T49" fmla="*/ 159 h 204"/>
                  <a:gd name="T50" fmla="*/ 80 w 134"/>
                  <a:gd name="T51" fmla="*/ 204 h 204"/>
                  <a:gd name="T52" fmla="*/ 80 w 134"/>
                  <a:gd name="T53" fmla="*/ 204 h 204"/>
                  <a:gd name="T54" fmla="*/ 35 w 134"/>
                  <a:gd name="T55" fmla="*/ 204 h 204"/>
                  <a:gd name="T56" fmla="*/ 35 w 134"/>
                  <a:gd name="T57" fmla="*/ 204 h 204"/>
                  <a:gd name="T58" fmla="*/ 35 w 134"/>
                  <a:gd name="T59" fmla="*/ 204 h 204"/>
                  <a:gd name="T60" fmla="*/ 35 w 134"/>
                  <a:gd name="T61" fmla="*/ 204 h 204"/>
                  <a:gd name="T62" fmla="*/ 0 w 134"/>
                  <a:gd name="T63" fmla="*/ 204 h 204"/>
                  <a:gd name="T64" fmla="*/ 0 w 134"/>
                  <a:gd name="T65" fmla="*/ 204 h 204"/>
                  <a:gd name="T66" fmla="*/ 0 w 134"/>
                  <a:gd name="T67" fmla="*/ 204 h 204"/>
                  <a:gd name="T68" fmla="*/ 0 w 134"/>
                  <a:gd name="T69" fmla="*/ 159 h 204"/>
                  <a:gd name="T70" fmla="*/ 35 w 134"/>
                  <a:gd name="T71" fmla="*/ 159 h 204"/>
                  <a:gd name="T72" fmla="*/ 80 w 134"/>
                  <a:gd name="T73" fmla="*/ 159 h 204"/>
                  <a:gd name="T74" fmla="*/ 80 w 134"/>
                  <a:gd name="T75" fmla="*/ 159 h 204"/>
                  <a:gd name="T76" fmla="*/ 80 w 134"/>
                  <a:gd name="T77" fmla="*/ 133 h 204"/>
                  <a:gd name="T78" fmla="*/ 80 w 134"/>
                  <a:gd name="T79" fmla="*/ 133 h 204"/>
                  <a:gd name="T80" fmla="*/ 35 w 134"/>
                  <a:gd name="T81" fmla="*/ 133 h 204"/>
                  <a:gd name="T82" fmla="*/ 35 w 134"/>
                  <a:gd name="T83" fmla="*/ 133 h 204"/>
                  <a:gd name="T84" fmla="*/ 35 w 134"/>
                  <a:gd name="T85" fmla="*/ 108 h 204"/>
                  <a:gd name="T86" fmla="*/ 35 w 134"/>
                  <a:gd name="T87" fmla="*/ 108 h 204"/>
                  <a:gd name="T88" fmla="*/ 60 w 134"/>
                  <a:gd name="T89" fmla="*/ 108 h 204"/>
                  <a:gd name="T90" fmla="*/ 69 w 134"/>
                  <a:gd name="T91" fmla="*/ 106 h 204"/>
                  <a:gd name="T92" fmla="*/ 74 w 134"/>
                  <a:gd name="T93" fmla="*/ 102 h 204"/>
                  <a:gd name="T94" fmla="*/ 77 w 134"/>
                  <a:gd name="T95" fmla="*/ 97 h 204"/>
                  <a:gd name="T96" fmla="*/ 78 w 134"/>
                  <a:gd name="T97" fmla="*/ 88 h 204"/>
                  <a:gd name="T98" fmla="*/ 80 w 134"/>
                  <a:gd name="T99" fmla="*/ 62 h 204"/>
                  <a:gd name="T100" fmla="*/ 35 w 134"/>
                  <a:gd name="T101" fmla="*/ 62 h 204"/>
                  <a:gd name="T102" fmla="*/ 35 w 134"/>
                  <a:gd name="T103" fmla="*/ 62 h 204"/>
                  <a:gd name="T104" fmla="*/ 35 w 134"/>
                  <a:gd name="T105" fmla="*/ 62 h 204"/>
                  <a:gd name="T106" fmla="*/ 35 w 134"/>
                  <a:gd name="T107" fmla="*/ 31 h 204"/>
                  <a:gd name="T108" fmla="*/ 80 w 134"/>
                  <a:gd name="T109" fmla="*/ 0 h 204"/>
                  <a:gd name="T110" fmla="*/ 80 w 134"/>
                  <a:gd name="T111" fmla="*/ 0 h 204"/>
                  <a:gd name="T112" fmla="*/ 80 w 134"/>
                  <a:gd name="T113" fmla="*/ 0 h 204"/>
                  <a:gd name="T114" fmla="*/ 80 w 134"/>
                  <a:gd name="T115"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 h="204">
                    <a:moveTo>
                      <a:pt x="80" y="0"/>
                    </a:moveTo>
                    <a:lnTo>
                      <a:pt x="80" y="0"/>
                    </a:lnTo>
                    <a:lnTo>
                      <a:pt x="80" y="0"/>
                    </a:lnTo>
                    <a:lnTo>
                      <a:pt x="91" y="0"/>
                    </a:lnTo>
                    <a:lnTo>
                      <a:pt x="91" y="0"/>
                    </a:lnTo>
                    <a:lnTo>
                      <a:pt x="91" y="0"/>
                    </a:lnTo>
                    <a:lnTo>
                      <a:pt x="91" y="0"/>
                    </a:lnTo>
                    <a:lnTo>
                      <a:pt x="91" y="0"/>
                    </a:lnTo>
                    <a:lnTo>
                      <a:pt x="108" y="0"/>
                    </a:lnTo>
                    <a:lnTo>
                      <a:pt x="91" y="0"/>
                    </a:lnTo>
                    <a:lnTo>
                      <a:pt x="91" y="0"/>
                    </a:lnTo>
                    <a:lnTo>
                      <a:pt x="91" y="31"/>
                    </a:lnTo>
                    <a:lnTo>
                      <a:pt x="91" y="31"/>
                    </a:lnTo>
                    <a:lnTo>
                      <a:pt x="91" y="62"/>
                    </a:lnTo>
                    <a:lnTo>
                      <a:pt x="91" y="62"/>
                    </a:lnTo>
                    <a:lnTo>
                      <a:pt x="91" y="62"/>
                    </a:lnTo>
                    <a:lnTo>
                      <a:pt x="91" y="108"/>
                    </a:lnTo>
                    <a:lnTo>
                      <a:pt x="91" y="108"/>
                    </a:lnTo>
                    <a:lnTo>
                      <a:pt x="134" y="133"/>
                    </a:lnTo>
                    <a:lnTo>
                      <a:pt x="134" y="133"/>
                    </a:lnTo>
                    <a:lnTo>
                      <a:pt x="134" y="133"/>
                    </a:lnTo>
                    <a:lnTo>
                      <a:pt x="91" y="159"/>
                    </a:lnTo>
                    <a:lnTo>
                      <a:pt x="91" y="159"/>
                    </a:lnTo>
                    <a:lnTo>
                      <a:pt x="80" y="159"/>
                    </a:lnTo>
                    <a:lnTo>
                      <a:pt x="80" y="159"/>
                    </a:lnTo>
                    <a:lnTo>
                      <a:pt x="80" y="204"/>
                    </a:lnTo>
                    <a:lnTo>
                      <a:pt x="80" y="204"/>
                    </a:lnTo>
                    <a:lnTo>
                      <a:pt x="35" y="204"/>
                    </a:lnTo>
                    <a:lnTo>
                      <a:pt x="35" y="204"/>
                    </a:lnTo>
                    <a:lnTo>
                      <a:pt x="35" y="204"/>
                    </a:lnTo>
                    <a:lnTo>
                      <a:pt x="35" y="204"/>
                    </a:lnTo>
                    <a:lnTo>
                      <a:pt x="0" y="204"/>
                    </a:lnTo>
                    <a:lnTo>
                      <a:pt x="0" y="204"/>
                    </a:lnTo>
                    <a:lnTo>
                      <a:pt x="0" y="204"/>
                    </a:lnTo>
                    <a:lnTo>
                      <a:pt x="0" y="159"/>
                    </a:lnTo>
                    <a:lnTo>
                      <a:pt x="35" y="159"/>
                    </a:lnTo>
                    <a:lnTo>
                      <a:pt x="80" y="159"/>
                    </a:lnTo>
                    <a:lnTo>
                      <a:pt x="80" y="159"/>
                    </a:lnTo>
                    <a:lnTo>
                      <a:pt x="80" y="133"/>
                    </a:lnTo>
                    <a:lnTo>
                      <a:pt x="80" y="133"/>
                    </a:lnTo>
                    <a:lnTo>
                      <a:pt x="35" y="133"/>
                    </a:lnTo>
                    <a:lnTo>
                      <a:pt x="35" y="133"/>
                    </a:lnTo>
                    <a:lnTo>
                      <a:pt x="35" y="108"/>
                    </a:lnTo>
                    <a:lnTo>
                      <a:pt x="35" y="108"/>
                    </a:lnTo>
                    <a:lnTo>
                      <a:pt x="60" y="108"/>
                    </a:lnTo>
                    <a:lnTo>
                      <a:pt x="69" y="106"/>
                    </a:lnTo>
                    <a:lnTo>
                      <a:pt x="74" y="102"/>
                    </a:lnTo>
                    <a:lnTo>
                      <a:pt x="77" y="97"/>
                    </a:lnTo>
                    <a:lnTo>
                      <a:pt x="78" y="88"/>
                    </a:lnTo>
                    <a:lnTo>
                      <a:pt x="80" y="62"/>
                    </a:lnTo>
                    <a:lnTo>
                      <a:pt x="35" y="62"/>
                    </a:lnTo>
                    <a:lnTo>
                      <a:pt x="35" y="62"/>
                    </a:lnTo>
                    <a:lnTo>
                      <a:pt x="35" y="62"/>
                    </a:lnTo>
                    <a:lnTo>
                      <a:pt x="35" y="31"/>
                    </a:lnTo>
                    <a:lnTo>
                      <a:pt x="80" y="0"/>
                    </a:lnTo>
                    <a:lnTo>
                      <a:pt x="80" y="0"/>
                    </a:lnTo>
                    <a:lnTo>
                      <a:pt x="80" y="0"/>
                    </a:lnTo>
                    <a:lnTo>
                      <a:pt x="80"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440363" y="3603625"/>
                <a:ext cx="247650" cy="193675"/>
              </a:xfrm>
              <a:custGeom>
                <a:avLst/>
                <a:gdLst>
                  <a:gd name="T0" fmla="*/ 76 w 156"/>
                  <a:gd name="T1" fmla="*/ 0 h 122"/>
                  <a:gd name="T2" fmla="*/ 76 w 156"/>
                  <a:gd name="T3" fmla="*/ 56 h 122"/>
                  <a:gd name="T4" fmla="*/ 76 w 156"/>
                  <a:gd name="T5" fmla="*/ 56 h 122"/>
                  <a:gd name="T6" fmla="*/ 76 w 156"/>
                  <a:gd name="T7" fmla="*/ 56 h 122"/>
                  <a:gd name="T8" fmla="*/ 76 w 156"/>
                  <a:gd name="T9" fmla="*/ 56 h 122"/>
                  <a:gd name="T10" fmla="*/ 111 w 156"/>
                  <a:gd name="T11" fmla="*/ 56 h 122"/>
                  <a:gd name="T12" fmla="*/ 111 w 156"/>
                  <a:gd name="T13" fmla="*/ 56 h 122"/>
                  <a:gd name="T14" fmla="*/ 156 w 156"/>
                  <a:gd name="T15" fmla="*/ 77 h 122"/>
                  <a:gd name="T16" fmla="*/ 156 w 156"/>
                  <a:gd name="T17" fmla="*/ 77 h 122"/>
                  <a:gd name="T18" fmla="*/ 156 w 156"/>
                  <a:gd name="T19" fmla="*/ 77 h 122"/>
                  <a:gd name="T20" fmla="*/ 147 w 156"/>
                  <a:gd name="T21" fmla="*/ 77 h 122"/>
                  <a:gd name="T22" fmla="*/ 140 w 156"/>
                  <a:gd name="T23" fmla="*/ 78 h 122"/>
                  <a:gd name="T24" fmla="*/ 135 w 156"/>
                  <a:gd name="T25" fmla="*/ 81 h 122"/>
                  <a:gd name="T26" fmla="*/ 129 w 156"/>
                  <a:gd name="T27" fmla="*/ 83 h 122"/>
                  <a:gd name="T28" fmla="*/ 121 w 156"/>
                  <a:gd name="T29" fmla="*/ 90 h 122"/>
                  <a:gd name="T30" fmla="*/ 117 w 156"/>
                  <a:gd name="T31" fmla="*/ 99 h 122"/>
                  <a:gd name="T32" fmla="*/ 113 w 156"/>
                  <a:gd name="T33" fmla="*/ 107 h 122"/>
                  <a:gd name="T34" fmla="*/ 111 w 156"/>
                  <a:gd name="T35" fmla="*/ 116 h 122"/>
                  <a:gd name="T36" fmla="*/ 111 w 156"/>
                  <a:gd name="T37" fmla="*/ 122 h 122"/>
                  <a:gd name="T38" fmla="*/ 76 w 156"/>
                  <a:gd name="T39" fmla="*/ 122 h 122"/>
                  <a:gd name="T40" fmla="*/ 76 w 156"/>
                  <a:gd name="T41" fmla="*/ 122 h 122"/>
                  <a:gd name="T42" fmla="*/ 0 w 156"/>
                  <a:gd name="T43" fmla="*/ 77 h 122"/>
                  <a:gd name="T44" fmla="*/ 0 w 156"/>
                  <a:gd name="T45" fmla="*/ 77 h 122"/>
                  <a:gd name="T46" fmla="*/ 0 w 156"/>
                  <a:gd name="T47" fmla="*/ 56 h 122"/>
                  <a:gd name="T48" fmla="*/ 0 w 156"/>
                  <a:gd name="T49" fmla="*/ 56 h 122"/>
                  <a:gd name="T50" fmla="*/ 0 w 156"/>
                  <a:gd name="T51" fmla="*/ 56 h 122"/>
                  <a:gd name="T52" fmla="*/ 44 w 156"/>
                  <a:gd name="T53" fmla="*/ 0 h 122"/>
                  <a:gd name="T54" fmla="*/ 76 w 156"/>
                  <a:gd name="T55"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6" h="122">
                    <a:moveTo>
                      <a:pt x="76" y="0"/>
                    </a:moveTo>
                    <a:lnTo>
                      <a:pt x="76" y="56"/>
                    </a:lnTo>
                    <a:lnTo>
                      <a:pt x="76" y="56"/>
                    </a:lnTo>
                    <a:lnTo>
                      <a:pt x="76" y="56"/>
                    </a:lnTo>
                    <a:lnTo>
                      <a:pt x="76" y="56"/>
                    </a:lnTo>
                    <a:lnTo>
                      <a:pt x="111" y="56"/>
                    </a:lnTo>
                    <a:lnTo>
                      <a:pt x="111" y="56"/>
                    </a:lnTo>
                    <a:lnTo>
                      <a:pt x="156" y="77"/>
                    </a:lnTo>
                    <a:lnTo>
                      <a:pt x="156" y="77"/>
                    </a:lnTo>
                    <a:lnTo>
                      <a:pt x="156" y="77"/>
                    </a:lnTo>
                    <a:lnTo>
                      <a:pt x="147" y="77"/>
                    </a:lnTo>
                    <a:lnTo>
                      <a:pt x="140" y="78"/>
                    </a:lnTo>
                    <a:lnTo>
                      <a:pt x="135" y="81"/>
                    </a:lnTo>
                    <a:lnTo>
                      <a:pt x="129" y="83"/>
                    </a:lnTo>
                    <a:lnTo>
                      <a:pt x="121" y="90"/>
                    </a:lnTo>
                    <a:lnTo>
                      <a:pt x="117" y="99"/>
                    </a:lnTo>
                    <a:lnTo>
                      <a:pt x="113" y="107"/>
                    </a:lnTo>
                    <a:lnTo>
                      <a:pt x="111" y="116"/>
                    </a:lnTo>
                    <a:lnTo>
                      <a:pt x="111" y="122"/>
                    </a:lnTo>
                    <a:lnTo>
                      <a:pt x="76" y="122"/>
                    </a:lnTo>
                    <a:lnTo>
                      <a:pt x="76" y="122"/>
                    </a:lnTo>
                    <a:lnTo>
                      <a:pt x="0" y="77"/>
                    </a:lnTo>
                    <a:lnTo>
                      <a:pt x="0" y="77"/>
                    </a:lnTo>
                    <a:lnTo>
                      <a:pt x="0" y="56"/>
                    </a:lnTo>
                    <a:lnTo>
                      <a:pt x="0" y="56"/>
                    </a:lnTo>
                    <a:lnTo>
                      <a:pt x="0" y="56"/>
                    </a:lnTo>
                    <a:lnTo>
                      <a:pt x="44" y="0"/>
                    </a:lnTo>
                    <a:lnTo>
                      <a:pt x="76"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037263" y="3271838"/>
                <a:ext cx="163512" cy="187325"/>
              </a:xfrm>
              <a:custGeom>
                <a:avLst/>
                <a:gdLst>
                  <a:gd name="T0" fmla="*/ 62 w 103"/>
                  <a:gd name="T1" fmla="*/ 13 h 118"/>
                  <a:gd name="T2" fmla="*/ 62 w 103"/>
                  <a:gd name="T3" fmla="*/ 13 h 118"/>
                  <a:gd name="T4" fmla="*/ 103 w 103"/>
                  <a:gd name="T5" fmla="*/ 13 h 118"/>
                  <a:gd name="T6" fmla="*/ 103 w 103"/>
                  <a:gd name="T7" fmla="*/ 53 h 118"/>
                  <a:gd name="T8" fmla="*/ 62 w 103"/>
                  <a:gd name="T9" fmla="*/ 53 h 118"/>
                  <a:gd name="T10" fmla="*/ 62 w 103"/>
                  <a:gd name="T11" fmla="*/ 53 h 118"/>
                  <a:gd name="T12" fmla="*/ 103 w 103"/>
                  <a:gd name="T13" fmla="*/ 53 h 118"/>
                  <a:gd name="T14" fmla="*/ 103 w 103"/>
                  <a:gd name="T15" fmla="*/ 63 h 118"/>
                  <a:gd name="T16" fmla="*/ 103 w 103"/>
                  <a:gd name="T17" fmla="*/ 63 h 118"/>
                  <a:gd name="T18" fmla="*/ 62 w 103"/>
                  <a:gd name="T19" fmla="*/ 63 h 118"/>
                  <a:gd name="T20" fmla="*/ 62 w 103"/>
                  <a:gd name="T21" fmla="*/ 63 h 118"/>
                  <a:gd name="T22" fmla="*/ 62 w 103"/>
                  <a:gd name="T23" fmla="*/ 63 h 118"/>
                  <a:gd name="T24" fmla="*/ 62 w 103"/>
                  <a:gd name="T25" fmla="*/ 118 h 118"/>
                  <a:gd name="T26" fmla="*/ 37 w 103"/>
                  <a:gd name="T27" fmla="*/ 118 h 118"/>
                  <a:gd name="T28" fmla="*/ 37 w 103"/>
                  <a:gd name="T29" fmla="*/ 118 h 118"/>
                  <a:gd name="T30" fmla="*/ 25 w 103"/>
                  <a:gd name="T31" fmla="*/ 118 h 118"/>
                  <a:gd name="T32" fmla="*/ 15 w 103"/>
                  <a:gd name="T33" fmla="*/ 117 h 118"/>
                  <a:gd name="T34" fmla="*/ 8 w 103"/>
                  <a:gd name="T35" fmla="*/ 116 h 118"/>
                  <a:gd name="T36" fmla="*/ 4 w 103"/>
                  <a:gd name="T37" fmla="*/ 111 h 118"/>
                  <a:gd name="T38" fmla="*/ 1 w 103"/>
                  <a:gd name="T39" fmla="*/ 104 h 118"/>
                  <a:gd name="T40" fmla="*/ 0 w 103"/>
                  <a:gd name="T41" fmla="*/ 95 h 118"/>
                  <a:gd name="T42" fmla="*/ 0 w 103"/>
                  <a:gd name="T43" fmla="*/ 63 h 118"/>
                  <a:gd name="T44" fmla="*/ 0 w 103"/>
                  <a:gd name="T45" fmla="*/ 63 h 118"/>
                  <a:gd name="T46" fmla="*/ 0 w 103"/>
                  <a:gd name="T47" fmla="*/ 63 h 118"/>
                  <a:gd name="T48" fmla="*/ 0 w 103"/>
                  <a:gd name="T49" fmla="*/ 53 h 118"/>
                  <a:gd name="T50" fmla="*/ 0 w 103"/>
                  <a:gd name="T51" fmla="*/ 53 h 118"/>
                  <a:gd name="T52" fmla="*/ 0 w 103"/>
                  <a:gd name="T53" fmla="*/ 13 h 118"/>
                  <a:gd name="T54" fmla="*/ 0 w 103"/>
                  <a:gd name="T55" fmla="*/ 13 h 118"/>
                  <a:gd name="T56" fmla="*/ 37 w 103"/>
                  <a:gd name="T57" fmla="*/ 13 h 118"/>
                  <a:gd name="T58" fmla="*/ 37 w 103"/>
                  <a:gd name="T59" fmla="*/ 13 h 118"/>
                  <a:gd name="T60" fmla="*/ 62 w 103"/>
                  <a:gd name="T61" fmla="*/ 13 h 118"/>
                  <a:gd name="T62" fmla="*/ 62 w 103"/>
                  <a:gd name="T63" fmla="*/ 13 h 118"/>
                  <a:gd name="T64" fmla="*/ 53 w 103"/>
                  <a:gd name="T65" fmla="*/ 0 h 118"/>
                  <a:gd name="T66" fmla="*/ 62 w 103"/>
                  <a:gd name="T67" fmla="*/ 13 h 118"/>
                  <a:gd name="T68" fmla="*/ 62 w 103"/>
                  <a:gd name="T69" fmla="*/ 13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3" h="118">
                    <a:moveTo>
                      <a:pt x="62" y="13"/>
                    </a:moveTo>
                    <a:lnTo>
                      <a:pt x="62" y="13"/>
                    </a:lnTo>
                    <a:lnTo>
                      <a:pt x="103" y="13"/>
                    </a:lnTo>
                    <a:lnTo>
                      <a:pt x="103" y="53"/>
                    </a:lnTo>
                    <a:lnTo>
                      <a:pt x="62" y="53"/>
                    </a:lnTo>
                    <a:lnTo>
                      <a:pt x="62" y="53"/>
                    </a:lnTo>
                    <a:lnTo>
                      <a:pt x="103" y="53"/>
                    </a:lnTo>
                    <a:lnTo>
                      <a:pt x="103" y="63"/>
                    </a:lnTo>
                    <a:lnTo>
                      <a:pt x="103" y="63"/>
                    </a:lnTo>
                    <a:lnTo>
                      <a:pt x="62" y="63"/>
                    </a:lnTo>
                    <a:lnTo>
                      <a:pt x="62" y="63"/>
                    </a:lnTo>
                    <a:lnTo>
                      <a:pt x="62" y="63"/>
                    </a:lnTo>
                    <a:lnTo>
                      <a:pt x="62" y="118"/>
                    </a:lnTo>
                    <a:lnTo>
                      <a:pt x="37" y="118"/>
                    </a:lnTo>
                    <a:lnTo>
                      <a:pt x="37" y="118"/>
                    </a:lnTo>
                    <a:lnTo>
                      <a:pt x="25" y="118"/>
                    </a:lnTo>
                    <a:lnTo>
                      <a:pt x="15" y="117"/>
                    </a:lnTo>
                    <a:lnTo>
                      <a:pt x="8" y="116"/>
                    </a:lnTo>
                    <a:lnTo>
                      <a:pt x="4" y="111"/>
                    </a:lnTo>
                    <a:lnTo>
                      <a:pt x="1" y="104"/>
                    </a:lnTo>
                    <a:lnTo>
                      <a:pt x="0" y="95"/>
                    </a:lnTo>
                    <a:lnTo>
                      <a:pt x="0" y="63"/>
                    </a:lnTo>
                    <a:lnTo>
                      <a:pt x="0" y="63"/>
                    </a:lnTo>
                    <a:lnTo>
                      <a:pt x="0" y="63"/>
                    </a:lnTo>
                    <a:lnTo>
                      <a:pt x="0" y="53"/>
                    </a:lnTo>
                    <a:lnTo>
                      <a:pt x="0" y="53"/>
                    </a:lnTo>
                    <a:lnTo>
                      <a:pt x="0" y="13"/>
                    </a:lnTo>
                    <a:lnTo>
                      <a:pt x="0" y="13"/>
                    </a:lnTo>
                    <a:lnTo>
                      <a:pt x="37" y="13"/>
                    </a:lnTo>
                    <a:lnTo>
                      <a:pt x="37" y="13"/>
                    </a:lnTo>
                    <a:lnTo>
                      <a:pt x="62" y="13"/>
                    </a:lnTo>
                    <a:lnTo>
                      <a:pt x="62" y="13"/>
                    </a:lnTo>
                    <a:lnTo>
                      <a:pt x="53" y="0"/>
                    </a:lnTo>
                    <a:lnTo>
                      <a:pt x="62" y="13"/>
                    </a:lnTo>
                    <a:lnTo>
                      <a:pt x="62" y="13"/>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6246813" y="3132138"/>
                <a:ext cx="100012" cy="128588"/>
              </a:xfrm>
              <a:custGeom>
                <a:avLst/>
                <a:gdLst>
                  <a:gd name="T0" fmla="*/ 15 w 63"/>
                  <a:gd name="T1" fmla="*/ 30 h 81"/>
                  <a:gd name="T2" fmla="*/ 15 w 63"/>
                  <a:gd name="T3" fmla="*/ 30 h 81"/>
                  <a:gd name="T4" fmla="*/ 0 w 63"/>
                  <a:gd name="T5" fmla="*/ 30 h 81"/>
                  <a:gd name="T6" fmla="*/ 0 w 63"/>
                  <a:gd name="T7" fmla="*/ 30 h 81"/>
                  <a:gd name="T8" fmla="*/ 0 w 63"/>
                  <a:gd name="T9" fmla="*/ 66 h 81"/>
                  <a:gd name="T10" fmla="*/ 0 w 63"/>
                  <a:gd name="T11" fmla="*/ 66 h 81"/>
                  <a:gd name="T12" fmla="*/ 0 w 63"/>
                  <a:gd name="T13" fmla="*/ 80 h 81"/>
                  <a:gd name="T14" fmla="*/ 0 w 63"/>
                  <a:gd name="T15" fmla="*/ 66 h 81"/>
                  <a:gd name="T16" fmla="*/ 0 w 63"/>
                  <a:gd name="T17" fmla="*/ 66 h 81"/>
                  <a:gd name="T18" fmla="*/ 3 w 63"/>
                  <a:gd name="T19" fmla="*/ 71 h 81"/>
                  <a:gd name="T20" fmla="*/ 8 w 63"/>
                  <a:gd name="T21" fmla="*/ 80 h 81"/>
                  <a:gd name="T22" fmla="*/ 11 w 63"/>
                  <a:gd name="T23" fmla="*/ 81 h 81"/>
                  <a:gd name="T24" fmla="*/ 13 w 63"/>
                  <a:gd name="T25" fmla="*/ 81 h 81"/>
                  <a:gd name="T26" fmla="*/ 14 w 63"/>
                  <a:gd name="T27" fmla="*/ 81 h 81"/>
                  <a:gd name="T28" fmla="*/ 15 w 63"/>
                  <a:gd name="T29" fmla="*/ 77 h 81"/>
                  <a:gd name="T30" fmla="*/ 15 w 63"/>
                  <a:gd name="T31" fmla="*/ 66 h 81"/>
                  <a:gd name="T32" fmla="*/ 15 w 63"/>
                  <a:gd name="T33" fmla="*/ 66 h 81"/>
                  <a:gd name="T34" fmla="*/ 63 w 63"/>
                  <a:gd name="T35" fmla="*/ 66 h 81"/>
                  <a:gd name="T36" fmla="*/ 63 w 63"/>
                  <a:gd name="T37" fmla="*/ 66 h 81"/>
                  <a:gd name="T38" fmla="*/ 63 w 63"/>
                  <a:gd name="T39" fmla="*/ 30 h 81"/>
                  <a:gd name="T40" fmla="*/ 63 w 63"/>
                  <a:gd name="T41" fmla="*/ 30 h 81"/>
                  <a:gd name="T42" fmla="*/ 63 w 63"/>
                  <a:gd name="T43" fmla="*/ 30 h 81"/>
                  <a:gd name="T44" fmla="*/ 63 w 63"/>
                  <a:gd name="T45" fmla="*/ 0 h 81"/>
                  <a:gd name="T46" fmla="*/ 63 w 63"/>
                  <a:gd name="T47" fmla="*/ 0 h 81"/>
                  <a:gd name="T48" fmla="*/ 15 w 63"/>
                  <a:gd name="T49" fmla="*/ 0 h 81"/>
                  <a:gd name="T50" fmla="*/ 15 w 63"/>
                  <a:gd name="T51" fmla="*/ 30 h 81"/>
                  <a:gd name="T52" fmla="*/ 15 w 63"/>
                  <a:gd name="T53" fmla="*/ 30 h 81"/>
                  <a:gd name="T54" fmla="*/ 15 w 63"/>
                  <a:gd name="T55" fmla="*/ 3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3" h="81">
                    <a:moveTo>
                      <a:pt x="15" y="30"/>
                    </a:moveTo>
                    <a:lnTo>
                      <a:pt x="15" y="30"/>
                    </a:lnTo>
                    <a:lnTo>
                      <a:pt x="0" y="30"/>
                    </a:lnTo>
                    <a:lnTo>
                      <a:pt x="0" y="30"/>
                    </a:lnTo>
                    <a:lnTo>
                      <a:pt x="0" y="66"/>
                    </a:lnTo>
                    <a:lnTo>
                      <a:pt x="0" y="66"/>
                    </a:lnTo>
                    <a:lnTo>
                      <a:pt x="0" y="80"/>
                    </a:lnTo>
                    <a:lnTo>
                      <a:pt x="0" y="66"/>
                    </a:lnTo>
                    <a:lnTo>
                      <a:pt x="0" y="66"/>
                    </a:lnTo>
                    <a:lnTo>
                      <a:pt x="3" y="71"/>
                    </a:lnTo>
                    <a:lnTo>
                      <a:pt x="8" y="80"/>
                    </a:lnTo>
                    <a:lnTo>
                      <a:pt x="11" y="81"/>
                    </a:lnTo>
                    <a:lnTo>
                      <a:pt x="13" y="81"/>
                    </a:lnTo>
                    <a:lnTo>
                      <a:pt x="14" y="81"/>
                    </a:lnTo>
                    <a:lnTo>
                      <a:pt x="15" y="77"/>
                    </a:lnTo>
                    <a:lnTo>
                      <a:pt x="15" y="66"/>
                    </a:lnTo>
                    <a:lnTo>
                      <a:pt x="15" y="66"/>
                    </a:lnTo>
                    <a:lnTo>
                      <a:pt x="63" y="66"/>
                    </a:lnTo>
                    <a:lnTo>
                      <a:pt x="63" y="66"/>
                    </a:lnTo>
                    <a:lnTo>
                      <a:pt x="63" y="30"/>
                    </a:lnTo>
                    <a:lnTo>
                      <a:pt x="63" y="30"/>
                    </a:lnTo>
                    <a:lnTo>
                      <a:pt x="63" y="30"/>
                    </a:lnTo>
                    <a:lnTo>
                      <a:pt x="63" y="0"/>
                    </a:lnTo>
                    <a:lnTo>
                      <a:pt x="63" y="0"/>
                    </a:lnTo>
                    <a:lnTo>
                      <a:pt x="15" y="0"/>
                    </a:lnTo>
                    <a:lnTo>
                      <a:pt x="15" y="30"/>
                    </a:lnTo>
                    <a:lnTo>
                      <a:pt x="15" y="30"/>
                    </a:lnTo>
                    <a:lnTo>
                      <a:pt x="15" y="3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6400800" y="3073400"/>
                <a:ext cx="182562" cy="58738"/>
              </a:xfrm>
              <a:custGeom>
                <a:avLst/>
                <a:gdLst>
                  <a:gd name="T0" fmla="*/ 0 w 115"/>
                  <a:gd name="T1" fmla="*/ 16 h 37"/>
                  <a:gd name="T2" fmla="*/ 19 w 115"/>
                  <a:gd name="T3" fmla="*/ 16 h 37"/>
                  <a:gd name="T4" fmla="*/ 19 w 115"/>
                  <a:gd name="T5" fmla="*/ 16 h 37"/>
                  <a:gd name="T6" fmla="*/ 19 w 115"/>
                  <a:gd name="T7" fmla="*/ 16 h 37"/>
                  <a:gd name="T8" fmla="*/ 20 w 115"/>
                  <a:gd name="T9" fmla="*/ 11 h 37"/>
                  <a:gd name="T10" fmla="*/ 21 w 115"/>
                  <a:gd name="T11" fmla="*/ 7 h 37"/>
                  <a:gd name="T12" fmla="*/ 26 w 115"/>
                  <a:gd name="T13" fmla="*/ 2 h 37"/>
                  <a:gd name="T14" fmla="*/ 30 w 115"/>
                  <a:gd name="T15" fmla="*/ 0 h 37"/>
                  <a:gd name="T16" fmla="*/ 32 w 115"/>
                  <a:gd name="T17" fmla="*/ 0 h 37"/>
                  <a:gd name="T18" fmla="*/ 37 w 115"/>
                  <a:gd name="T19" fmla="*/ 0 h 37"/>
                  <a:gd name="T20" fmla="*/ 42 w 115"/>
                  <a:gd name="T21" fmla="*/ 0 h 37"/>
                  <a:gd name="T22" fmla="*/ 49 w 115"/>
                  <a:gd name="T23" fmla="*/ 2 h 37"/>
                  <a:gd name="T24" fmla="*/ 56 w 115"/>
                  <a:gd name="T25" fmla="*/ 5 h 37"/>
                  <a:gd name="T26" fmla="*/ 76 w 115"/>
                  <a:gd name="T27" fmla="*/ 16 h 37"/>
                  <a:gd name="T28" fmla="*/ 76 w 115"/>
                  <a:gd name="T29" fmla="*/ 16 h 37"/>
                  <a:gd name="T30" fmla="*/ 115 w 115"/>
                  <a:gd name="T31" fmla="*/ 16 h 37"/>
                  <a:gd name="T32" fmla="*/ 115 w 115"/>
                  <a:gd name="T33" fmla="*/ 16 h 37"/>
                  <a:gd name="T34" fmla="*/ 76 w 115"/>
                  <a:gd name="T35" fmla="*/ 37 h 37"/>
                  <a:gd name="T36" fmla="*/ 19 w 115"/>
                  <a:gd name="T37" fmla="*/ 37 h 37"/>
                  <a:gd name="T38" fmla="*/ 19 w 115"/>
                  <a:gd name="T39" fmla="*/ 37 h 37"/>
                  <a:gd name="T40" fmla="*/ 19 w 115"/>
                  <a:gd name="T41" fmla="*/ 37 h 37"/>
                  <a:gd name="T42" fmla="*/ 0 w 115"/>
                  <a:gd name="T43" fmla="*/ 37 h 37"/>
                  <a:gd name="T44" fmla="*/ 0 w 115"/>
                  <a:gd name="T45" fmla="*/ 37 h 37"/>
                  <a:gd name="T46" fmla="*/ 0 w 115"/>
                  <a:gd name="T47" fmla="*/ 37 h 37"/>
                  <a:gd name="T48" fmla="*/ 0 w 115"/>
                  <a:gd name="T49" fmla="*/ 37 h 37"/>
                  <a:gd name="T50" fmla="*/ 0 w 115"/>
                  <a:gd name="T51" fmla="*/ 16 h 37"/>
                  <a:gd name="T52" fmla="*/ 0 w 115"/>
                  <a:gd name="T53"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5" h="37">
                    <a:moveTo>
                      <a:pt x="0" y="16"/>
                    </a:moveTo>
                    <a:lnTo>
                      <a:pt x="19" y="16"/>
                    </a:lnTo>
                    <a:lnTo>
                      <a:pt x="19" y="16"/>
                    </a:lnTo>
                    <a:lnTo>
                      <a:pt x="19" y="16"/>
                    </a:lnTo>
                    <a:lnTo>
                      <a:pt x="20" y="11"/>
                    </a:lnTo>
                    <a:lnTo>
                      <a:pt x="21" y="7"/>
                    </a:lnTo>
                    <a:lnTo>
                      <a:pt x="26" y="2"/>
                    </a:lnTo>
                    <a:lnTo>
                      <a:pt x="30" y="0"/>
                    </a:lnTo>
                    <a:lnTo>
                      <a:pt x="32" y="0"/>
                    </a:lnTo>
                    <a:lnTo>
                      <a:pt x="37" y="0"/>
                    </a:lnTo>
                    <a:lnTo>
                      <a:pt x="42" y="0"/>
                    </a:lnTo>
                    <a:lnTo>
                      <a:pt x="49" y="2"/>
                    </a:lnTo>
                    <a:lnTo>
                      <a:pt x="56" y="5"/>
                    </a:lnTo>
                    <a:lnTo>
                      <a:pt x="76" y="16"/>
                    </a:lnTo>
                    <a:lnTo>
                      <a:pt x="76" y="16"/>
                    </a:lnTo>
                    <a:lnTo>
                      <a:pt x="115" y="16"/>
                    </a:lnTo>
                    <a:lnTo>
                      <a:pt x="115" y="16"/>
                    </a:lnTo>
                    <a:lnTo>
                      <a:pt x="76" y="37"/>
                    </a:lnTo>
                    <a:lnTo>
                      <a:pt x="19" y="37"/>
                    </a:lnTo>
                    <a:lnTo>
                      <a:pt x="19" y="37"/>
                    </a:lnTo>
                    <a:lnTo>
                      <a:pt x="19" y="37"/>
                    </a:lnTo>
                    <a:lnTo>
                      <a:pt x="0" y="37"/>
                    </a:lnTo>
                    <a:lnTo>
                      <a:pt x="0" y="37"/>
                    </a:lnTo>
                    <a:lnTo>
                      <a:pt x="0" y="37"/>
                    </a:lnTo>
                    <a:lnTo>
                      <a:pt x="0" y="37"/>
                    </a:lnTo>
                    <a:lnTo>
                      <a:pt x="0" y="16"/>
                    </a:lnTo>
                    <a:lnTo>
                      <a:pt x="0" y="1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5170488" y="2898775"/>
                <a:ext cx="790575" cy="677863"/>
              </a:xfrm>
              <a:custGeom>
                <a:avLst/>
                <a:gdLst>
                  <a:gd name="T0" fmla="*/ 380 w 498"/>
                  <a:gd name="T1" fmla="*/ 57 h 427"/>
                  <a:gd name="T2" fmla="*/ 447 w 498"/>
                  <a:gd name="T3" fmla="*/ 86 h 427"/>
                  <a:gd name="T4" fmla="*/ 493 w 498"/>
                  <a:gd name="T5" fmla="*/ 126 h 427"/>
                  <a:gd name="T6" fmla="*/ 434 w 498"/>
                  <a:gd name="T7" fmla="*/ 126 h 427"/>
                  <a:gd name="T8" fmla="*/ 493 w 498"/>
                  <a:gd name="T9" fmla="*/ 126 h 427"/>
                  <a:gd name="T10" fmla="*/ 493 w 498"/>
                  <a:gd name="T11" fmla="*/ 126 h 427"/>
                  <a:gd name="T12" fmla="*/ 498 w 498"/>
                  <a:gd name="T13" fmla="*/ 126 h 427"/>
                  <a:gd name="T14" fmla="*/ 498 w 498"/>
                  <a:gd name="T15" fmla="*/ 147 h 427"/>
                  <a:gd name="T16" fmla="*/ 493 w 498"/>
                  <a:gd name="T17" fmla="*/ 177 h 427"/>
                  <a:gd name="T18" fmla="*/ 498 w 498"/>
                  <a:gd name="T19" fmla="*/ 177 h 427"/>
                  <a:gd name="T20" fmla="*/ 493 w 498"/>
                  <a:gd name="T21" fmla="*/ 213 h 427"/>
                  <a:gd name="T22" fmla="*/ 493 w 498"/>
                  <a:gd name="T23" fmla="*/ 248 h 427"/>
                  <a:gd name="T24" fmla="*/ 447 w 498"/>
                  <a:gd name="T25" fmla="*/ 248 h 427"/>
                  <a:gd name="T26" fmla="*/ 412 w 498"/>
                  <a:gd name="T27" fmla="*/ 288 h 427"/>
                  <a:gd name="T28" fmla="*/ 412 w 498"/>
                  <a:gd name="T29" fmla="*/ 288 h 427"/>
                  <a:gd name="T30" fmla="*/ 412 w 498"/>
                  <a:gd name="T31" fmla="*/ 298 h 427"/>
                  <a:gd name="T32" fmla="*/ 380 w 498"/>
                  <a:gd name="T33" fmla="*/ 353 h 427"/>
                  <a:gd name="T34" fmla="*/ 326 w 498"/>
                  <a:gd name="T35" fmla="*/ 353 h 427"/>
                  <a:gd name="T36" fmla="*/ 326 w 498"/>
                  <a:gd name="T37" fmla="*/ 399 h 427"/>
                  <a:gd name="T38" fmla="*/ 326 w 498"/>
                  <a:gd name="T39" fmla="*/ 399 h 427"/>
                  <a:gd name="T40" fmla="*/ 281 w 498"/>
                  <a:gd name="T41" fmla="*/ 415 h 427"/>
                  <a:gd name="T42" fmla="*/ 277 w 498"/>
                  <a:gd name="T43" fmla="*/ 408 h 427"/>
                  <a:gd name="T44" fmla="*/ 257 w 498"/>
                  <a:gd name="T45" fmla="*/ 409 h 427"/>
                  <a:gd name="T46" fmla="*/ 246 w 498"/>
                  <a:gd name="T47" fmla="*/ 415 h 427"/>
                  <a:gd name="T48" fmla="*/ 230 w 498"/>
                  <a:gd name="T49" fmla="*/ 426 h 427"/>
                  <a:gd name="T50" fmla="*/ 217 w 498"/>
                  <a:gd name="T51" fmla="*/ 426 h 427"/>
                  <a:gd name="T52" fmla="*/ 214 w 498"/>
                  <a:gd name="T53" fmla="*/ 415 h 427"/>
                  <a:gd name="T54" fmla="*/ 170 w 498"/>
                  <a:gd name="T55" fmla="*/ 399 h 427"/>
                  <a:gd name="T56" fmla="*/ 117 w 498"/>
                  <a:gd name="T57" fmla="*/ 399 h 427"/>
                  <a:gd name="T58" fmla="*/ 117 w 498"/>
                  <a:gd name="T59" fmla="*/ 399 h 427"/>
                  <a:gd name="T60" fmla="*/ 72 w 498"/>
                  <a:gd name="T61" fmla="*/ 399 h 427"/>
                  <a:gd name="T62" fmla="*/ 18 w 498"/>
                  <a:gd name="T63" fmla="*/ 415 h 427"/>
                  <a:gd name="T64" fmla="*/ 18 w 498"/>
                  <a:gd name="T65" fmla="*/ 415 h 427"/>
                  <a:gd name="T66" fmla="*/ 12 w 498"/>
                  <a:gd name="T67" fmla="*/ 413 h 427"/>
                  <a:gd name="T68" fmla="*/ 0 w 498"/>
                  <a:gd name="T69" fmla="*/ 409 h 427"/>
                  <a:gd name="T70" fmla="*/ 18 w 498"/>
                  <a:gd name="T71" fmla="*/ 399 h 427"/>
                  <a:gd name="T72" fmla="*/ 50 w 498"/>
                  <a:gd name="T73" fmla="*/ 353 h 427"/>
                  <a:gd name="T74" fmla="*/ 57 w 498"/>
                  <a:gd name="T75" fmla="*/ 351 h 427"/>
                  <a:gd name="T76" fmla="*/ 67 w 498"/>
                  <a:gd name="T77" fmla="*/ 335 h 427"/>
                  <a:gd name="T78" fmla="*/ 72 w 498"/>
                  <a:gd name="T79" fmla="*/ 298 h 427"/>
                  <a:gd name="T80" fmla="*/ 72 w 498"/>
                  <a:gd name="T81" fmla="*/ 298 h 427"/>
                  <a:gd name="T82" fmla="*/ 104 w 498"/>
                  <a:gd name="T83" fmla="*/ 296 h 427"/>
                  <a:gd name="T84" fmla="*/ 157 w 498"/>
                  <a:gd name="T85" fmla="*/ 288 h 427"/>
                  <a:gd name="T86" fmla="*/ 157 w 498"/>
                  <a:gd name="T87" fmla="*/ 248 h 427"/>
                  <a:gd name="T88" fmla="*/ 170 w 498"/>
                  <a:gd name="T89" fmla="*/ 213 h 427"/>
                  <a:gd name="T90" fmla="*/ 246 w 498"/>
                  <a:gd name="T91" fmla="*/ 177 h 427"/>
                  <a:gd name="T92" fmla="*/ 281 w 498"/>
                  <a:gd name="T93" fmla="*/ 177 h 427"/>
                  <a:gd name="T94" fmla="*/ 276 w 498"/>
                  <a:gd name="T95" fmla="*/ 145 h 427"/>
                  <a:gd name="T96" fmla="*/ 266 w 498"/>
                  <a:gd name="T97" fmla="*/ 132 h 427"/>
                  <a:gd name="T98" fmla="*/ 281 w 498"/>
                  <a:gd name="T99" fmla="*/ 126 h 427"/>
                  <a:gd name="T100" fmla="*/ 326 w 498"/>
                  <a:gd name="T101" fmla="*/ 126 h 427"/>
                  <a:gd name="T102" fmla="*/ 326 w 498"/>
                  <a:gd name="T103" fmla="*/ 147 h 427"/>
                  <a:gd name="T104" fmla="*/ 335 w 498"/>
                  <a:gd name="T105" fmla="*/ 158 h 427"/>
                  <a:gd name="T106" fmla="*/ 337 w 498"/>
                  <a:gd name="T107" fmla="*/ 147 h 427"/>
                  <a:gd name="T108" fmla="*/ 326 w 498"/>
                  <a:gd name="T109" fmla="*/ 126 h 427"/>
                  <a:gd name="T110" fmla="*/ 281 w 498"/>
                  <a:gd name="T111" fmla="*/ 126 h 427"/>
                  <a:gd name="T112" fmla="*/ 281 w 498"/>
                  <a:gd name="T113" fmla="*/ 57 h 427"/>
                  <a:gd name="T114" fmla="*/ 326 w 498"/>
                  <a:gd name="T115" fmla="*/ 57 h 427"/>
                  <a:gd name="T116" fmla="*/ 326 w 498"/>
                  <a:gd name="T117" fmla="*/ 57 h 427"/>
                  <a:gd name="T118" fmla="*/ 327 w 498"/>
                  <a:gd name="T119" fmla="*/ 28 h 427"/>
                  <a:gd name="T120" fmla="*/ 335 w 498"/>
                  <a:gd name="T121" fmla="*/ 2 h 427"/>
                  <a:gd name="T122" fmla="*/ 380 w 498"/>
                  <a:gd name="T123"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8" h="427">
                    <a:moveTo>
                      <a:pt x="380" y="9"/>
                    </a:moveTo>
                    <a:lnTo>
                      <a:pt x="380" y="9"/>
                    </a:lnTo>
                    <a:lnTo>
                      <a:pt x="380" y="57"/>
                    </a:lnTo>
                    <a:lnTo>
                      <a:pt x="380" y="57"/>
                    </a:lnTo>
                    <a:lnTo>
                      <a:pt x="412" y="57"/>
                    </a:lnTo>
                    <a:lnTo>
                      <a:pt x="447" y="86"/>
                    </a:lnTo>
                    <a:lnTo>
                      <a:pt x="447" y="86"/>
                    </a:lnTo>
                    <a:lnTo>
                      <a:pt x="493" y="86"/>
                    </a:lnTo>
                    <a:lnTo>
                      <a:pt x="493" y="126"/>
                    </a:lnTo>
                    <a:lnTo>
                      <a:pt x="447" y="126"/>
                    </a:lnTo>
                    <a:lnTo>
                      <a:pt x="447" y="126"/>
                    </a:lnTo>
                    <a:lnTo>
                      <a:pt x="434" y="126"/>
                    </a:lnTo>
                    <a:lnTo>
                      <a:pt x="447" y="126"/>
                    </a:lnTo>
                    <a:lnTo>
                      <a:pt x="447" y="126"/>
                    </a:lnTo>
                    <a:lnTo>
                      <a:pt x="493" y="126"/>
                    </a:lnTo>
                    <a:lnTo>
                      <a:pt x="493" y="126"/>
                    </a:lnTo>
                    <a:lnTo>
                      <a:pt x="493" y="126"/>
                    </a:lnTo>
                    <a:lnTo>
                      <a:pt x="493" y="126"/>
                    </a:lnTo>
                    <a:lnTo>
                      <a:pt x="498" y="126"/>
                    </a:lnTo>
                    <a:lnTo>
                      <a:pt x="498" y="126"/>
                    </a:lnTo>
                    <a:lnTo>
                      <a:pt x="498" y="126"/>
                    </a:lnTo>
                    <a:lnTo>
                      <a:pt x="498" y="126"/>
                    </a:lnTo>
                    <a:lnTo>
                      <a:pt x="498" y="126"/>
                    </a:lnTo>
                    <a:lnTo>
                      <a:pt x="498" y="147"/>
                    </a:lnTo>
                    <a:lnTo>
                      <a:pt x="498" y="147"/>
                    </a:lnTo>
                    <a:lnTo>
                      <a:pt x="498" y="177"/>
                    </a:lnTo>
                    <a:lnTo>
                      <a:pt x="493" y="177"/>
                    </a:lnTo>
                    <a:lnTo>
                      <a:pt x="493" y="177"/>
                    </a:lnTo>
                    <a:lnTo>
                      <a:pt x="498" y="177"/>
                    </a:lnTo>
                    <a:lnTo>
                      <a:pt x="498" y="177"/>
                    </a:lnTo>
                    <a:lnTo>
                      <a:pt x="498" y="177"/>
                    </a:lnTo>
                    <a:lnTo>
                      <a:pt x="493" y="213"/>
                    </a:lnTo>
                    <a:lnTo>
                      <a:pt x="493" y="213"/>
                    </a:lnTo>
                    <a:lnTo>
                      <a:pt x="493" y="213"/>
                    </a:lnTo>
                    <a:lnTo>
                      <a:pt x="493" y="213"/>
                    </a:lnTo>
                    <a:lnTo>
                      <a:pt x="493" y="248"/>
                    </a:lnTo>
                    <a:lnTo>
                      <a:pt x="447" y="248"/>
                    </a:lnTo>
                    <a:lnTo>
                      <a:pt x="447" y="248"/>
                    </a:lnTo>
                    <a:lnTo>
                      <a:pt x="447" y="248"/>
                    </a:lnTo>
                    <a:lnTo>
                      <a:pt x="447" y="248"/>
                    </a:lnTo>
                    <a:lnTo>
                      <a:pt x="447" y="288"/>
                    </a:lnTo>
                    <a:lnTo>
                      <a:pt x="412" y="288"/>
                    </a:lnTo>
                    <a:lnTo>
                      <a:pt x="412" y="288"/>
                    </a:lnTo>
                    <a:lnTo>
                      <a:pt x="425" y="288"/>
                    </a:lnTo>
                    <a:lnTo>
                      <a:pt x="412" y="288"/>
                    </a:lnTo>
                    <a:lnTo>
                      <a:pt x="412" y="288"/>
                    </a:lnTo>
                    <a:lnTo>
                      <a:pt x="412" y="298"/>
                    </a:lnTo>
                    <a:lnTo>
                      <a:pt x="412" y="298"/>
                    </a:lnTo>
                    <a:lnTo>
                      <a:pt x="412" y="298"/>
                    </a:lnTo>
                    <a:lnTo>
                      <a:pt x="380" y="353"/>
                    </a:lnTo>
                    <a:lnTo>
                      <a:pt x="380" y="353"/>
                    </a:lnTo>
                    <a:lnTo>
                      <a:pt x="380" y="353"/>
                    </a:lnTo>
                    <a:lnTo>
                      <a:pt x="337" y="353"/>
                    </a:lnTo>
                    <a:lnTo>
                      <a:pt x="326" y="353"/>
                    </a:lnTo>
                    <a:lnTo>
                      <a:pt x="326" y="353"/>
                    </a:lnTo>
                    <a:lnTo>
                      <a:pt x="326" y="353"/>
                    </a:lnTo>
                    <a:lnTo>
                      <a:pt x="326" y="399"/>
                    </a:lnTo>
                    <a:lnTo>
                      <a:pt x="326" y="399"/>
                    </a:lnTo>
                    <a:lnTo>
                      <a:pt x="326" y="399"/>
                    </a:lnTo>
                    <a:lnTo>
                      <a:pt x="326" y="399"/>
                    </a:lnTo>
                    <a:lnTo>
                      <a:pt x="326" y="415"/>
                    </a:lnTo>
                    <a:lnTo>
                      <a:pt x="281" y="415"/>
                    </a:lnTo>
                    <a:lnTo>
                      <a:pt x="281" y="415"/>
                    </a:lnTo>
                    <a:lnTo>
                      <a:pt x="280" y="412"/>
                    </a:lnTo>
                    <a:lnTo>
                      <a:pt x="278" y="411"/>
                    </a:lnTo>
                    <a:lnTo>
                      <a:pt x="277" y="408"/>
                    </a:lnTo>
                    <a:lnTo>
                      <a:pt x="273" y="408"/>
                    </a:lnTo>
                    <a:lnTo>
                      <a:pt x="266" y="408"/>
                    </a:lnTo>
                    <a:lnTo>
                      <a:pt x="257" y="409"/>
                    </a:lnTo>
                    <a:lnTo>
                      <a:pt x="246" y="415"/>
                    </a:lnTo>
                    <a:lnTo>
                      <a:pt x="246" y="415"/>
                    </a:lnTo>
                    <a:lnTo>
                      <a:pt x="246" y="415"/>
                    </a:lnTo>
                    <a:lnTo>
                      <a:pt x="241" y="419"/>
                    </a:lnTo>
                    <a:lnTo>
                      <a:pt x="237" y="422"/>
                    </a:lnTo>
                    <a:lnTo>
                      <a:pt x="230" y="426"/>
                    </a:lnTo>
                    <a:lnTo>
                      <a:pt x="224" y="427"/>
                    </a:lnTo>
                    <a:lnTo>
                      <a:pt x="220" y="427"/>
                    </a:lnTo>
                    <a:lnTo>
                      <a:pt x="217" y="426"/>
                    </a:lnTo>
                    <a:lnTo>
                      <a:pt x="216" y="423"/>
                    </a:lnTo>
                    <a:lnTo>
                      <a:pt x="214" y="419"/>
                    </a:lnTo>
                    <a:lnTo>
                      <a:pt x="214" y="415"/>
                    </a:lnTo>
                    <a:lnTo>
                      <a:pt x="214" y="415"/>
                    </a:lnTo>
                    <a:lnTo>
                      <a:pt x="170" y="415"/>
                    </a:lnTo>
                    <a:lnTo>
                      <a:pt x="170" y="399"/>
                    </a:lnTo>
                    <a:lnTo>
                      <a:pt x="157" y="399"/>
                    </a:lnTo>
                    <a:lnTo>
                      <a:pt x="157" y="399"/>
                    </a:lnTo>
                    <a:lnTo>
                      <a:pt x="117" y="399"/>
                    </a:lnTo>
                    <a:lnTo>
                      <a:pt x="117" y="399"/>
                    </a:lnTo>
                    <a:lnTo>
                      <a:pt x="117" y="399"/>
                    </a:lnTo>
                    <a:lnTo>
                      <a:pt x="117" y="399"/>
                    </a:lnTo>
                    <a:lnTo>
                      <a:pt x="72" y="399"/>
                    </a:lnTo>
                    <a:lnTo>
                      <a:pt x="72" y="399"/>
                    </a:lnTo>
                    <a:lnTo>
                      <a:pt x="72" y="399"/>
                    </a:lnTo>
                    <a:lnTo>
                      <a:pt x="50" y="399"/>
                    </a:lnTo>
                    <a:lnTo>
                      <a:pt x="50" y="415"/>
                    </a:lnTo>
                    <a:lnTo>
                      <a:pt x="18" y="415"/>
                    </a:lnTo>
                    <a:lnTo>
                      <a:pt x="18" y="415"/>
                    </a:lnTo>
                    <a:lnTo>
                      <a:pt x="18" y="426"/>
                    </a:lnTo>
                    <a:lnTo>
                      <a:pt x="18" y="415"/>
                    </a:lnTo>
                    <a:lnTo>
                      <a:pt x="18" y="415"/>
                    </a:lnTo>
                    <a:lnTo>
                      <a:pt x="18" y="415"/>
                    </a:lnTo>
                    <a:lnTo>
                      <a:pt x="12" y="413"/>
                    </a:lnTo>
                    <a:lnTo>
                      <a:pt x="3" y="412"/>
                    </a:lnTo>
                    <a:lnTo>
                      <a:pt x="1" y="411"/>
                    </a:lnTo>
                    <a:lnTo>
                      <a:pt x="0" y="409"/>
                    </a:lnTo>
                    <a:lnTo>
                      <a:pt x="1" y="408"/>
                    </a:lnTo>
                    <a:lnTo>
                      <a:pt x="7" y="404"/>
                    </a:lnTo>
                    <a:lnTo>
                      <a:pt x="18" y="399"/>
                    </a:lnTo>
                    <a:lnTo>
                      <a:pt x="18" y="353"/>
                    </a:lnTo>
                    <a:lnTo>
                      <a:pt x="18" y="353"/>
                    </a:lnTo>
                    <a:lnTo>
                      <a:pt x="50" y="353"/>
                    </a:lnTo>
                    <a:lnTo>
                      <a:pt x="50" y="353"/>
                    </a:lnTo>
                    <a:lnTo>
                      <a:pt x="53" y="353"/>
                    </a:lnTo>
                    <a:lnTo>
                      <a:pt x="57" y="351"/>
                    </a:lnTo>
                    <a:lnTo>
                      <a:pt x="60" y="348"/>
                    </a:lnTo>
                    <a:lnTo>
                      <a:pt x="63" y="345"/>
                    </a:lnTo>
                    <a:lnTo>
                      <a:pt x="67" y="335"/>
                    </a:lnTo>
                    <a:lnTo>
                      <a:pt x="69" y="326"/>
                    </a:lnTo>
                    <a:lnTo>
                      <a:pt x="71" y="306"/>
                    </a:lnTo>
                    <a:lnTo>
                      <a:pt x="72" y="298"/>
                    </a:lnTo>
                    <a:lnTo>
                      <a:pt x="72" y="298"/>
                    </a:lnTo>
                    <a:lnTo>
                      <a:pt x="72" y="319"/>
                    </a:lnTo>
                    <a:lnTo>
                      <a:pt x="72" y="298"/>
                    </a:lnTo>
                    <a:lnTo>
                      <a:pt x="72" y="298"/>
                    </a:lnTo>
                    <a:lnTo>
                      <a:pt x="89" y="298"/>
                    </a:lnTo>
                    <a:lnTo>
                      <a:pt x="104" y="296"/>
                    </a:lnTo>
                    <a:lnTo>
                      <a:pt x="132" y="294"/>
                    </a:lnTo>
                    <a:lnTo>
                      <a:pt x="150" y="289"/>
                    </a:lnTo>
                    <a:lnTo>
                      <a:pt x="157" y="288"/>
                    </a:lnTo>
                    <a:lnTo>
                      <a:pt x="157" y="288"/>
                    </a:lnTo>
                    <a:lnTo>
                      <a:pt x="157" y="288"/>
                    </a:lnTo>
                    <a:lnTo>
                      <a:pt x="157" y="248"/>
                    </a:lnTo>
                    <a:lnTo>
                      <a:pt x="157" y="248"/>
                    </a:lnTo>
                    <a:lnTo>
                      <a:pt x="170" y="213"/>
                    </a:lnTo>
                    <a:lnTo>
                      <a:pt x="170" y="213"/>
                    </a:lnTo>
                    <a:lnTo>
                      <a:pt x="214" y="213"/>
                    </a:lnTo>
                    <a:lnTo>
                      <a:pt x="246" y="177"/>
                    </a:lnTo>
                    <a:lnTo>
                      <a:pt x="246" y="177"/>
                    </a:lnTo>
                    <a:lnTo>
                      <a:pt x="246" y="190"/>
                    </a:lnTo>
                    <a:lnTo>
                      <a:pt x="246" y="177"/>
                    </a:lnTo>
                    <a:lnTo>
                      <a:pt x="281" y="177"/>
                    </a:lnTo>
                    <a:lnTo>
                      <a:pt x="281" y="147"/>
                    </a:lnTo>
                    <a:lnTo>
                      <a:pt x="281" y="147"/>
                    </a:lnTo>
                    <a:lnTo>
                      <a:pt x="276" y="145"/>
                    </a:lnTo>
                    <a:lnTo>
                      <a:pt x="267" y="138"/>
                    </a:lnTo>
                    <a:lnTo>
                      <a:pt x="266" y="133"/>
                    </a:lnTo>
                    <a:lnTo>
                      <a:pt x="266" y="132"/>
                    </a:lnTo>
                    <a:lnTo>
                      <a:pt x="266" y="131"/>
                    </a:lnTo>
                    <a:lnTo>
                      <a:pt x="270" y="128"/>
                    </a:lnTo>
                    <a:lnTo>
                      <a:pt x="281" y="126"/>
                    </a:lnTo>
                    <a:lnTo>
                      <a:pt x="281" y="126"/>
                    </a:lnTo>
                    <a:lnTo>
                      <a:pt x="326" y="126"/>
                    </a:lnTo>
                    <a:lnTo>
                      <a:pt x="326" y="126"/>
                    </a:lnTo>
                    <a:lnTo>
                      <a:pt x="326" y="147"/>
                    </a:lnTo>
                    <a:lnTo>
                      <a:pt x="326" y="147"/>
                    </a:lnTo>
                    <a:lnTo>
                      <a:pt x="326" y="147"/>
                    </a:lnTo>
                    <a:lnTo>
                      <a:pt x="328" y="149"/>
                    </a:lnTo>
                    <a:lnTo>
                      <a:pt x="331" y="151"/>
                    </a:lnTo>
                    <a:lnTo>
                      <a:pt x="335" y="158"/>
                    </a:lnTo>
                    <a:lnTo>
                      <a:pt x="335" y="160"/>
                    </a:lnTo>
                    <a:lnTo>
                      <a:pt x="337" y="160"/>
                    </a:lnTo>
                    <a:lnTo>
                      <a:pt x="337" y="147"/>
                    </a:lnTo>
                    <a:lnTo>
                      <a:pt x="337" y="147"/>
                    </a:lnTo>
                    <a:lnTo>
                      <a:pt x="337" y="126"/>
                    </a:lnTo>
                    <a:lnTo>
                      <a:pt x="326" y="126"/>
                    </a:lnTo>
                    <a:lnTo>
                      <a:pt x="326" y="126"/>
                    </a:lnTo>
                    <a:lnTo>
                      <a:pt x="326" y="126"/>
                    </a:lnTo>
                    <a:lnTo>
                      <a:pt x="281" y="126"/>
                    </a:lnTo>
                    <a:lnTo>
                      <a:pt x="281" y="86"/>
                    </a:lnTo>
                    <a:lnTo>
                      <a:pt x="281" y="57"/>
                    </a:lnTo>
                    <a:lnTo>
                      <a:pt x="281" y="57"/>
                    </a:lnTo>
                    <a:lnTo>
                      <a:pt x="281" y="57"/>
                    </a:lnTo>
                    <a:lnTo>
                      <a:pt x="326" y="57"/>
                    </a:lnTo>
                    <a:lnTo>
                      <a:pt x="326" y="57"/>
                    </a:lnTo>
                    <a:lnTo>
                      <a:pt x="326" y="68"/>
                    </a:lnTo>
                    <a:lnTo>
                      <a:pt x="326" y="57"/>
                    </a:lnTo>
                    <a:lnTo>
                      <a:pt x="326" y="57"/>
                    </a:lnTo>
                    <a:lnTo>
                      <a:pt x="326" y="57"/>
                    </a:lnTo>
                    <a:lnTo>
                      <a:pt x="326" y="41"/>
                    </a:lnTo>
                    <a:lnTo>
                      <a:pt x="327" y="28"/>
                    </a:lnTo>
                    <a:lnTo>
                      <a:pt x="328" y="18"/>
                    </a:lnTo>
                    <a:lnTo>
                      <a:pt x="331" y="11"/>
                    </a:lnTo>
                    <a:lnTo>
                      <a:pt x="335" y="2"/>
                    </a:lnTo>
                    <a:lnTo>
                      <a:pt x="337" y="0"/>
                    </a:lnTo>
                    <a:lnTo>
                      <a:pt x="380" y="0"/>
                    </a:lnTo>
                    <a:lnTo>
                      <a:pt x="380" y="0"/>
                    </a:lnTo>
                    <a:lnTo>
                      <a:pt x="380" y="9"/>
                    </a:lnTo>
                    <a:lnTo>
                      <a:pt x="380" y="9"/>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noEditPoints="1"/>
              </p:cNvSpPr>
              <p:nvPr/>
            </p:nvSpPr>
            <p:spPr bwMode="auto">
              <a:xfrm>
                <a:off x="4951413" y="2613025"/>
                <a:ext cx="3278187" cy="4165600"/>
              </a:xfrm>
              <a:custGeom>
                <a:avLst/>
                <a:gdLst>
                  <a:gd name="T0" fmla="*/ 879 w 2065"/>
                  <a:gd name="T1" fmla="*/ 64 h 2624"/>
                  <a:gd name="T2" fmla="*/ 1075 w 2065"/>
                  <a:gd name="T3" fmla="*/ 189 h 2624"/>
                  <a:gd name="T4" fmla="*/ 1054 w 2065"/>
                  <a:gd name="T5" fmla="*/ 357 h 2624"/>
                  <a:gd name="T6" fmla="*/ 1036 w 2065"/>
                  <a:gd name="T7" fmla="*/ 474 h 2624"/>
                  <a:gd name="T8" fmla="*/ 989 w 2065"/>
                  <a:gd name="T9" fmla="*/ 468 h 2624"/>
                  <a:gd name="T10" fmla="*/ 1028 w 2065"/>
                  <a:gd name="T11" fmla="*/ 680 h 2624"/>
                  <a:gd name="T12" fmla="*/ 787 w 2065"/>
                  <a:gd name="T13" fmla="*/ 624 h 2624"/>
                  <a:gd name="T14" fmla="*/ 684 w 2065"/>
                  <a:gd name="T15" fmla="*/ 701 h 2624"/>
                  <a:gd name="T16" fmla="*/ 631 w 2065"/>
                  <a:gd name="T17" fmla="*/ 901 h 2624"/>
                  <a:gd name="T18" fmla="*/ 518 w 2065"/>
                  <a:gd name="T19" fmla="*/ 1074 h 2624"/>
                  <a:gd name="T20" fmla="*/ 408 w 2065"/>
                  <a:gd name="T21" fmla="*/ 1118 h 2624"/>
                  <a:gd name="T22" fmla="*/ 352 w 2065"/>
                  <a:gd name="T23" fmla="*/ 1189 h 2624"/>
                  <a:gd name="T24" fmla="*/ 210 w 2065"/>
                  <a:gd name="T25" fmla="*/ 1256 h 2624"/>
                  <a:gd name="T26" fmla="*/ 419 w 2065"/>
                  <a:gd name="T27" fmla="*/ 1294 h 2624"/>
                  <a:gd name="T28" fmla="*/ 636 w 2065"/>
                  <a:gd name="T29" fmla="*/ 1256 h 2624"/>
                  <a:gd name="T30" fmla="*/ 636 w 2065"/>
                  <a:gd name="T31" fmla="*/ 1189 h 2624"/>
                  <a:gd name="T32" fmla="*/ 816 w 2065"/>
                  <a:gd name="T33" fmla="*/ 1351 h 2624"/>
                  <a:gd name="T34" fmla="*/ 952 w 2065"/>
                  <a:gd name="T35" fmla="*/ 1256 h 2624"/>
                  <a:gd name="T36" fmla="*/ 1028 w 2065"/>
                  <a:gd name="T37" fmla="*/ 1097 h 2624"/>
                  <a:gd name="T38" fmla="*/ 1172 w 2065"/>
                  <a:gd name="T39" fmla="*/ 1207 h 2624"/>
                  <a:gd name="T40" fmla="*/ 913 w 2065"/>
                  <a:gd name="T41" fmla="*/ 1294 h 2624"/>
                  <a:gd name="T42" fmla="*/ 1113 w 2065"/>
                  <a:gd name="T43" fmla="*/ 1423 h 2624"/>
                  <a:gd name="T44" fmla="*/ 913 w 2065"/>
                  <a:gd name="T45" fmla="*/ 1508 h 2624"/>
                  <a:gd name="T46" fmla="*/ 788 w 2065"/>
                  <a:gd name="T47" fmla="*/ 1522 h 2624"/>
                  <a:gd name="T48" fmla="*/ 631 w 2065"/>
                  <a:gd name="T49" fmla="*/ 1423 h 2624"/>
                  <a:gd name="T50" fmla="*/ 419 w 2065"/>
                  <a:gd name="T51" fmla="*/ 1423 h 2624"/>
                  <a:gd name="T52" fmla="*/ 210 w 2065"/>
                  <a:gd name="T53" fmla="*/ 1432 h 2624"/>
                  <a:gd name="T54" fmla="*/ 81 w 2065"/>
                  <a:gd name="T55" fmla="*/ 1574 h 2624"/>
                  <a:gd name="T56" fmla="*/ 19 w 2065"/>
                  <a:gd name="T57" fmla="*/ 1756 h 2624"/>
                  <a:gd name="T58" fmla="*/ 81 w 2065"/>
                  <a:gd name="T59" fmla="*/ 1950 h 2624"/>
                  <a:gd name="T60" fmla="*/ 384 w 2065"/>
                  <a:gd name="T61" fmla="*/ 1979 h 2624"/>
                  <a:gd name="T62" fmla="*/ 631 w 2065"/>
                  <a:gd name="T63" fmla="*/ 2128 h 2624"/>
                  <a:gd name="T64" fmla="*/ 684 w 2065"/>
                  <a:gd name="T65" fmla="*/ 2336 h 2624"/>
                  <a:gd name="T66" fmla="*/ 707 w 2065"/>
                  <a:gd name="T67" fmla="*/ 2512 h 2624"/>
                  <a:gd name="T68" fmla="*/ 770 w 2065"/>
                  <a:gd name="T69" fmla="*/ 2572 h 2624"/>
                  <a:gd name="T70" fmla="*/ 1113 w 2065"/>
                  <a:gd name="T71" fmla="*/ 2503 h 2624"/>
                  <a:gd name="T72" fmla="*/ 1250 w 2065"/>
                  <a:gd name="T73" fmla="*/ 2336 h 2624"/>
                  <a:gd name="T74" fmla="*/ 1250 w 2065"/>
                  <a:gd name="T75" fmla="*/ 2159 h 2624"/>
                  <a:gd name="T76" fmla="*/ 1447 w 2065"/>
                  <a:gd name="T77" fmla="*/ 1861 h 2624"/>
                  <a:gd name="T78" fmla="*/ 1218 w 2065"/>
                  <a:gd name="T79" fmla="*/ 1785 h 2624"/>
                  <a:gd name="T80" fmla="*/ 1074 w 2065"/>
                  <a:gd name="T81" fmla="*/ 1584 h 2624"/>
                  <a:gd name="T82" fmla="*/ 1210 w 2065"/>
                  <a:gd name="T83" fmla="*/ 1586 h 2624"/>
                  <a:gd name="T84" fmla="*/ 1422 w 2065"/>
                  <a:gd name="T85" fmla="*/ 1785 h 2624"/>
                  <a:gd name="T86" fmla="*/ 1548 w 2065"/>
                  <a:gd name="T87" fmla="*/ 1589 h 2624"/>
                  <a:gd name="T88" fmla="*/ 1477 w 2065"/>
                  <a:gd name="T89" fmla="*/ 1508 h 2624"/>
                  <a:gd name="T90" fmla="*/ 1376 w 2065"/>
                  <a:gd name="T91" fmla="*/ 1370 h 2624"/>
                  <a:gd name="T92" fmla="*/ 1558 w 2065"/>
                  <a:gd name="T93" fmla="*/ 1436 h 2624"/>
                  <a:gd name="T94" fmla="*/ 1710 w 2065"/>
                  <a:gd name="T95" fmla="*/ 1351 h 2624"/>
                  <a:gd name="T96" fmla="*/ 1866 w 2065"/>
                  <a:gd name="T97" fmla="*/ 1553 h 2624"/>
                  <a:gd name="T98" fmla="*/ 1922 w 2065"/>
                  <a:gd name="T99" fmla="*/ 1227 h 2624"/>
                  <a:gd name="T100" fmla="*/ 1998 w 2065"/>
                  <a:gd name="T101" fmla="*/ 1124 h 2624"/>
                  <a:gd name="T102" fmla="*/ 1773 w 2065"/>
                  <a:gd name="T103" fmla="*/ 471 h 2624"/>
                  <a:gd name="T104" fmla="*/ 1250 w 2065"/>
                  <a:gd name="T105" fmla="*/ 143 h 2624"/>
                  <a:gd name="T106" fmla="*/ 1028 w 2065"/>
                  <a:gd name="T107" fmla="*/ 39 h 2624"/>
                  <a:gd name="T108" fmla="*/ 777 w 2065"/>
                  <a:gd name="T109" fmla="*/ 1001 h 2624"/>
                  <a:gd name="T110" fmla="*/ 721 w 2065"/>
                  <a:gd name="T111" fmla="*/ 932 h 2624"/>
                  <a:gd name="T112" fmla="*/ 745 w 2065"/>
                  <a:gd name="T113" fmla="*/ 815 h 2624"/>
                  <a:gd name="T114" fmla="*/ 787 w 2065"/>
                  <a:gd name="T115" fmla="*/ 827 h 2624"/>
                  <a:gd name="T116" fmla="*/ 913 w 2065"/>
                  <a:gd name="T117" fmla="*/ 756 h 2624"/>
                  <a:gd name="T118" fmla="*/ 1313 w 2065"/>
                  <a:gd name="T119" fmla="*/ 1256 h 2624"/>
                  <a:gd name="T120" fmla="*/ 1250 w 2065"/>
                  <a:gd name="T121" fmla="*/ 1029 h 26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65" h="2624">
                    <a:moveTo>
                      <a:pt x="879" y="39"/>
                    </a:moveTo>
                    <a:lnTo>
                      <a:pt x="879" y="39"/>
                    </a:lnTo>
                    <a:lnTo>
                      <a:pt x="831" y="39"/>
                    </a:lnTo>
                    <a:lnTo>
                      <a:pt x="831" y="39"/>
                    </a:lnTo>
                    <a:lnTo>
                      <a:pt x="831" y="39"/>
                    </a:lnTo>
                    <a:lnTo>
                      <a:pt x="831" y="32"/>
                    </a:lnTo>
                    <a:lnTo>
                      <a:pt x="830" y="19"/>
                    </a:lnTo>
                    <a:lnTo>
                      <a:pt x="829" y="13"/>
                    </a:lnTo>
                    <a:lnTo>
                      <a:pt x="826" y="6"/>
                    </a:lnTo>
                    <a:lnTo>
                      <a:pt x="822" y="1"/>
                    </a:lnTo>
                    <a:lnTo>
                      <a:pt x="819" y="0"/>
                    </a:lnTo>
                    <a:lnTo>
                      <a:pt x="816" y="0"/>
                    </a:lnTo>
                    <a:lnTo>
                      <a:pt x="816" y="0"/>
                    </a:lnTo>
                    <a:lnTo>
                      <a:pt x="816" y="39"/>
                    </a:lnTo>
                    <a:lnTo>
                      <a:pt x="816" y="39"/>
                    </a:lnTo>
                    <a:lnTo>
                      <a:pt x="816" y="39"/>
                    </a:lnTo>
                    <a:lnTo>
                      <a:pt x="819" y="39"/>
                    </a:lnTo>
                    <a:lnTo>
                      <a:pt x="824" y="42"/>
                    </a:lnTo>
                    <a:lnTo>
                      <a:pt x="827" y="45"/>
                    </a:lnTo>
                    <a:lnTo>
                      <a:pt x="830" y="49"/>
                    </a:lnTo>
                    <a:lnTo>
                      <a:pt x="831" y="56"/>
                    </a:lnTo>
                    <a:lnTo>
                      <a:pt x="831" y="64"/>
                    </a:lnTo>
                    <a:lnTo>
                      <a:pt x="831" y="64"/>
                    </a:lnTo>
                    <a:lnTo>
                      <a:pt x="831" y="64"/>
                    </a:lnTo>
                    <a:lnTo>
                      <a:pt x="879" y="64"/>
                    </a:lnTo>
                    <a:lnTo>
                      <a:pt x="879" y="64"/>
                    </a:lnTo>
                    <a:lnTo>
                      <a:pt x="891" y="78"/>
                    </a:lnTo>
                    <a:lnTo>
                      <a:pt x="902" y="89"/>
                    </a:lnTo>
                    <a:lnTo>
                      <a:pt x="911" y="97"/>
                    </a:lnTo>
                    <a:lnTo>
                      <a:pt x="919" y="103"/>
                    </a:lnTo>
                    <a:lnTo>
                      <a:pt x="925" y="106"/>
                    </a:lnTo>
                    <a:lnTo>
                      <a:pt x="929" y="107"/>
                    </a:lnTo>
                    <a:lnTo>
                      <a:pt x="932" y="109"/>
                    </a:lnTo>
                    <a:lnTo>
                      <a:pt x="932" y="64"/>
                    </a:lnTo>
                    <a:lnTo>
                      <a:pt x="932" y="109"/>
                    </a:lnTo>
                    <a:lnTo>
                      <a:pt x="989" y="109"/>
                    </a:lnTo>
                    <a:lnTo>
                      <a:pt x="989" y="143"/>
                    </a:lnTo>
                    <a:lnTo>
                      <a:pt x="1028" y="143"/>
                    </a:lnTo>
                    <a:lnTo>
                      <a:pt x="1028" y="143"/>
                    </a:lnTo>
                    <a:lnTo>
                      <a:pt x="1028" y="143"/>
                    </a:lnTo>
                    <a:lnTo>
                      <a:pt x="1028" y="180"/>
                    </a:lnTo>
                    <a:lnTo>
                      <a:pt x="1028" y="180"/>
                    </a:lnTo>
                    <a:lnTo>
                      <a:pt x="1028" y="180"/>
                    </a:lnTo>
                    <a:lnTo>
                      <a:pt x="1032" y="180"/>
                    </a:lnTo>
                    <a:lnTo>
                      <a:pt x="1040" y="181"/>
                    </a:lnTo>
                    <a:lnTo>
                      <a:pt x="1050" y="184"/>
                    </a:lnTo>
                    <a:lnTo>
                      <a:pt x="1053" y="187"/>
                    </a:lnTo>
                    <a:lnTo>
                      <a:pt x="1054" y="189"/>
                    </a:lnTo>
                    <a:lnTo>
                      <a:pt x="1075" y="189"/>
                    </a:lnTo>
                    <a:lnTo>
                      <a:pt x="1075" y="189"/>
                    </a:lnTo>
                    <a:lnTo>
                      <a:pt x="1075" y="189"/>
                    </a:lnTo>
                    <a:lnTo>
                      <a:pt x="1113" y="189"/>
                    </a:lnTo>
                    <a:lnTo>
                      <a:pt x="1113" y="189"/>
                    </a:lnTo>
                    <a:lnTo>
                      <a:pt x="1113" y="266"/>
                    </a:lnTo>
                    <a:lnTo>
                      <a:pt x="1113" y="266"/>
                    </a:lnTo>
                    <a:lnTo>
                      <a:pt x="1113" y="266"/>
                    </a:lnTo>
                    <a:lnTo>
                      <a:pt x="1075" y="266"/>
                    </a:lnTo>
                    <a:lnTo>
                      <a:pt x="1054" y="266"/>
                    </a:lnTo>
                    <a:lnTo>
                      <a:pt x="1054" y="266"/>
                    </a:lnTo>
                    <a:lnTo>
                      <a:pt x="1054" y="266"/>
                    </a:lnTo>
                    <a:lnTo>
                      <a:pt x="1028" y="306"/>
                    </a:lnTo>
                    <a:lnTo>
                      <a:pt x="1028" y="306"/>
                    </a:lnTo>
                    <a:lnTo>
                      <a:pt x="1028" y="292"/>
                    </a:lnTo>
                    <a:lnTo>
                      <a:pt x="1028" y="306"/>
                    </a:lnTo>
                    <a:lnTo>
                      <a:pt x="1028" y="306"/>
                    </a:lnTo>
                    <a:lnTo>
                      <a:pt x="1029" y="313"/>
                    </a:lnTo>
                    <a:lnTo>
                      <a:pt x="1032" y="319"/>
                    </a:lnTo>
                    <a:lnTo>
                      <a:pt x="1036" y="322"/>
                    </a:lnTo>
                    <a:lnTo>
                      <a:pt x="1040" y="325"/>
                    </a:lnTo>
                    <a:lnTo>
                      <a:pt x="1050" y="327"/>
                    </a:lnTo>
                    <a:lnTo>
                      <a:pt x="1054" y="327"/>
                    </a:lnTo>
                    <a:lnTo>
                      <a:pt x="1054" y="327"/>
                    </a:lnTo>
                    <a:lnTo>
                      <a:pt x="1054" y="357"/>
                    </a:lnTo>
                    <a:lnTo>
                      <a:pt x="1054" y="357"/>
                    </a:lnTo>
                    <a:lnTo>
                      <a:pt x="1054" y="357"/>
                    </a:lnTo>
                    <a:lnTo>
                      <a:pt x="1050" y="362"/>
                    </a:lnTo>
                    <a:lnTo>
                      <a:pt x="1044" y="375"/>
                    </a:lnTo>
                    <a:lnTo>
                      <a:pt x="1042" y="382"/>
                    </a:lnTo>
                    <a:lnTo>
                      <a:pt x="1043" y="387"/>
                    </a:lnTo>
                    <a:lnTo>
                      <a:pt x="1044" y="390"/>
                    </a:lnTo>
                    <a:lnTo>
                      <a:pt x="1046" y="391"/>
                    </a:lnTo>
                    <a:lnTo>
                      <a:pt x="1050" y="393"/>
                    </a:lnTo>
                    <a:lnTo>
                      <a:pt x="1054" y="393"/>
                    </a:lnTo>
                    <a:lnTo>
                      <a:pt x="1054" y="393"/>
                    </a:lnTo>
                    <a:lnTo>
                      <a:pt x="1054" y="405"/>
                    </a:lnTo>
                    <a:lnTo>
                      <a:pt x="1057" y="414"/>
                    </a:lnTo>
                    <a:lnTo>
                      <a:pt x="1061" y="419"/>
                    </a:lnTo>
                    <a:lnTo>
                      <a:pt x="1064" y="423"/>
                    </a:lnTo>
                    <a:lnTo>
                      <a:pt x="1068" y="426"/>
                    </a:lnTo>
                    <a:lnTo>
                      <a:pt x="1072" y="428"/>
                    </a:lnTo>
                    <a:lnTo>
                      <a:pt x="1075" y="428"/>
                    </a:lnTo>
                    <a:lnTo>
                      <a:pt x="1075" y="468"/>
                    </a:lnTo>
                    <a:lnTo>
                      <a:pt x="1113" y="468"/>
                    </a:lnTo>
                    <a:lnTo>
                      <a:pt x="1113" y="468"/>
                    </a:lnTo>
                    <a:lnTo>
                      <a:pt x="1075" y="468"/>
                    </a:lnTo>
                    <a:lnTo>
                      <a:pt x="1054" y="468"/>
                    </a:lnTo>
                    <a:lnTo>
                      <a:pt x="1028" y="468"/>
                    </a:lnTo>
                    <a:lnTo>
                      <a:pt x="1028" y="468"/>
                    </a:lnTo>
                    <a:lnTo>
                      <a:pt x="1032" y="471"/>
                    </a:lnTo>
                    <a:lnTo>
                      <a:pt x="1036" y="474"/>
                    </a:lnTo>
                    <a:lnTo>
                      <a:pt x="1043" y="482"/>
                    </a:lnTo>
                    <a:lnTo>
                      <a:pt x="1047" y="493"/>
                    </a:lnTo>
                    <a:lnTo>
                      <a:pt x="1050" y="504"/>
                    </a:lnTo>
                    <a:lnTo>
                      <a:pt x="1053" y="525"/>
                    </a:lnTo>
                    <a:lnTo>
                      <a:pt x="1054" y="533"/>
                    </a:lnTo>
                    <a:lnTo>
                      <a:pt x="1054" y="533"/>
                    </a:lnTo>
                    <a:lnTo>
                      <a:pt x="1057" y="533"/>
                    </a:lnTo>
                    <a:lnTo>
                      <a:pt x="1061" y="535"/>
                    </a:lnTo>
                    <a:lnTo>
                      <a:pt x="1067" y="540"/>
                    </a:lnTo>
                    <a:lnTo>
                      <a:pt x="1069" y="547"/>
                    </a:lnTo>
                    <a:lnTo>
                      <a:pt x="1072" y="556"/>
                    </a:lnTo>
                    <a:lnTo>
                      <a:pt x="1075" y="572"/>
                    </a:lnTo>
                    <a:lnTo>
                      <a:pt x="1075" y="579"/>
                    </a:lnTo>
                    <a:lnTo>
                      <a:pt x="1075" y="579"/>
                    </a:lnTo>
                    <a:lnTo>
                      <a:pt x="1075" y="579"/>
                    </a:lnTo>
                    <a:lnTo>
                      <a:pt x="1075" y="579"/>
                    </a:lnTo>
                    <a:lnTo>
                      <a:pt x="1054" y="579"/>
                    </a:lnTo>
                    <a:lnTo>
                      <a:pt x="1028" y="579"/>
                    </a:lnTo>
                    <a:lnTo>
                      <a:pt x="1028" y="579"/>
                    </a:lnTo>
                    <a:lnTo>
                      <a:pt x="1028" y="533"/>
                    </a:lnTo>
                    <a:lnTo>
                      <a:pt x="1028" y="533"/>
                    </a:lnTo>
                    <a:lnTo>
                      <a:pt x="989" y="533"/>
                    </a:lnTo>
                    <a:lnTo>
                      <a:pt x="989" y="478"/>
                    </a:lnTo>
                    <a:lnTo>
                      <a:pt x="989" y="478"/>
                    </a:lnTo>
                    <a:lnTo>
                      <a:pt x="989" y="468"/>
                    </a:lnTo>
                    <a:lnTo>
                      <a:pt x="989" y="468"/>
                    </a:lnTo>
                    <a:lnTo>
                      <a:pt x="989" y="428"/>
                    </a:lnTo>
                    <a:lnTo>
                      <a:pt x="932" y="428"/>
                    </a:lnTo>
                    <a:lnTo>
                      <a:pt x="932" y="428"/>
                    </a:lnTo>
                    <a:lnTo>
                      <a:pt x="932" y="428"/>
                    </a:lnTo>
                    <a:lnTo>
                      <a:pt x="932" y="428"/>
                    </a:lnTo>
                    <a:lnTo>
                      <a:pt x="932" y="468"/>
                    </a:lnTo>
                    <a:lnTo>
                      <a:pt x="932" y="468"/>
                    </a:lnTo>
                    <a:lnTo>
                      <a:pt x="932" y="478"/>
                    </a:lnTo>
                    <a:lnTo>
                      <a:pt x="932" y="579"/>
                    </a:lnTo>
                    <a:lnTo>
                      <a:pt x="932" y="579"/>
                    </a:lnTo>
                    <a:lnTo>
                      <a:pt x="932" y="579"/>
                    </a:lnTo>
                    <a:lnTo>
                      <a:pt x="989" y="579"/>
                    </a:lnTo>
                    <a:lnTo>
                      <a:pt x="989" y="579"/>
                    </a:lnTo>
                    <a:lnTo>
                      <a:pt x="989" y="595"/>
                    </a:lnTo>
                    <a:lnTo>
                      <a:pt x="989" y="595"/>
                    </a:lnTo>
                    <a:lnTo>
                      <a:pt x="1028" y="595"/>
                    </a:lnTo>
                    <a:lnTo>
                      <a:pt x="1028" y="595"/>
                    </a:lnTo>
                    <a:lnTo>
                      <a:pt x="1028" y="595"/>
                    </a:lnTo>
                    <a:lnTo>
                      <a:pt x="1028" y="624"/>
                    </a:lnTo>
                    <a:lnTo>
                      <a:pt x="1028" y="624"/>
                    </a:lnTo>
                    <a:lnTo>
                      <a:pt x="1028" y="624"/>
                    </a:lnTo>
                    <a:lnTo>
                      <a:pt x="1028" y="624"/>
                    </a:lnTo>
                    <a:lnTo>
                      <a:pt x="1028" y="680"/>
                    </a:lnTo>
                    <a:lnTo>
                      <a:pt x="1028" y="680"/>
                    </a:lnTo>
                    <a:lnTo>
                      <a:pt x="1028" y="680"/>
                    </a:lnTo>
                    <a:lnTo>
                      <a:pt x="1015" y="681"/>
                    </a:lnTo>
                    <a:lnTo>
                      <a:pt x="1005" y="684"/>
                    </a:lnTo>
                    <a:lnTo>
                      <a:pt x="997" y="687"/>
                    </a:lnTo>
                    <a:lnTo>
                      <a:pt x="993" y="691"/>
                    </a:lnTo>
                    <a:lnTo>
                      <a:pt x="990" y="694"/>
                    </a:lnTo>
                    <a:lnTo>
                      <a:pt x="989" y="698"/>
                    </a:lnTo>
                    <a:lnTo>
                      <a:pt x="989" y="701"/>
                    </a:lnTo>
                    <a:lnTo>
                      <a:pt x="932" y="680"/>
                    </a:lnTo>
                    <a:lnTo>
                      <a:pt x="932" y="680"/>
                    </a:lnTo>
                    <a:lnTo>
                      <a:pt x="932" y="688"/>
                    </a:lnTo>
                    <a:lnTo>
                      <a:pt x="932" y="680"/>
                    </a:lnTo>
                    <a:lnTo>
                      <a:pt x="932" y="680"/>
                    </a:lnTo>
                    <a:lnTo>
                      <a:pt x="932" y="680"/>
                    </a:lnTo>
                    <a:lnTo>
                      <a:pt x="913" y="680"/>
                    </a:lnTo>
                    <a:lnTo>
                      <a:pt x="879" y="680"/>
                    </a:lnTo>
                    <a:lnTo>
                      <a:pt x="879" y="680"/>
                    </a:lnTo>
                    <a:lnTo>
                      <a:pt x="831" y="680"/>
                    </a:lnTo>
                    <a:lnTo>
                      <a:pt x="831" y="680"/>
                    </a:lnTo>
                    <a:lnTo>
                      <a:pt x="831" y="624"/>
                    </a:lnTo>
                    <a:lnTo>
                      <a:pt x="816" y="624"/>
                    </a:lnTo>
                    <a:lnTo>
                      <a:pt x="816" y="624"/>
                    </a:lnTo>
                    <a:lnTo>
                      <a:pt x="816" y="624"/>
                    </a:lnTo>
                    <a:lnTo>
                      <a:pt x="816" y="624"/>
                    </a:lnTo>
                    <a:lnTo>
                      <a:pt x="787" y="624"/>
                    </a:lnTo>
                    <a:lnTo>
                      <a:pt x="787" y="624"/>
                    </a:lnTo>
                    <a:lnTo>
                      <a:pt x="746" y="624"/>
                    </a:lnTo>
                    <a:lnTo>
                      <a:pt x="746" y="680"/>
                    </a:lnTo>
                    <a:lnTo>
                      <a:pt x="746" y="680"/>
                    </a:lnTo>
                    <a:lnTo>
                      <a:pt x="746" y="680"/>
                    </a:lnTo>
                    <a:lnTo>
                      <a:pt x="746" y="680"/>
                    </a:lnTo>
                    <a:lnTo>
                      <a:pt x="746" y="673"/>
                    </a:lnTo>
                    <a:lnTo>
                      <a:pt x="745" y="666"/>
                    </a:lnTo>
                    <a:lnTo>
                      <a:pt x="744" y="659"/>
                    </a:lnTo>
                    <a:lnTo>
                      <a:pt x="742" y="657"/>
                    </a:lnTo>
                    <a:lnTo>
                      <a:pt x="741" y="656"/>
                    </a:lnTo>
                    <a:lnTo>
                      <a:pt x="738" y="656"/>
                    </a:lnTo>
                    <a:lnTo>
                      <a:pt x="735" y="656"/>
                    </a:lnTo>
                    <a:lnTo>
                      <a:pt x="732" y="659"/>
                    </a:lnTo>
                    <a:lnTo>
                      <a:pt x="730" y="664"/>
                    </a:lnTo>
                    <a:lnTo>
                      <a:pt x="721" y="680"/>
                    </a:lnTo>
                    <a:lnTo>
                      <a:pt x="721" y="680"/>
                    </a:lnTo>
                    <a:lnTo>
                      <a:pt x="731" y="680"/>
                    </a:lnTo>
                    <a:lnTo>
                      <a:pt x="721" y="680"/>
                    </a:lnTo>
                    <a:lnTo>
                      <a:pt x="721" y="680"/>
                    </a:lnTo>
                    <a:lnTo>
                      <a:pt x="721" y="701"/>
                    </a:lnTo>
                    <a:lnTo>
                      <a:pt x="684" y="701"/>
                    </a:lnTo>
                    <a:lnTo>
                      <a:pt x="684" y="701"/>
                    </a:lnTo>
                    <a:lnTo>
                      <a:pt x="698" y="701"/>
                    </a:lnTo>
                    <a:lnTo>
                      <a:pt x="684" y="701"/>
                    </a:lnTo>
                    <a:lnTo>
                      <a:pt x="684" y="701"/>
                    </a:lnTo>
                    <a:lnTo>
                      <a:pt x="684" y="746"/>
                    </a:lnTo>
                    <a:lnTo>
                      <a:pt x="684" y="746"/>
                    </a:lnTo>
                    <a:lnTo>
                      <a:pt x="684" y="746"/>
                    </a:lnTo>
                    <a:lnTo>
                      <a:pt x="684" y="756"/>
                    </a:lnTo>
                    <a:lnTo>
                      <a:pt x="636" y="756"/>
                    </a:lnTo>
                    <a:lnTo>
                      <a:pt x="636" y="756"/>
                    </a:lnTo>
                    <a:lnTo>
                      <a:pt x="636" y="756"/>
                    </a:lnTo>
                    <a:lnTo>
                      <a:pt x="631" y="756"/>
                    </a:lnTo>
                    <a:lnTo>
                      <a:pt x="631" y="756"/>
                    </a:lnTo>
                    <a:lnTo>
                      <a:pt x="631" y="756"/>
                    </a:lnTo>
                    <a:lnTo>
                      <a:pt x="631" y="785"/>
                    </a:lnTo>
                    <a:lnTo>
                      <a:pt x="585" y="785"/>
                    </a:lnTo>
                    <a:lnTo>
                      <a:pt x="585" y="785"/>
                    </a:lnTo>
                    <a:lnTo>
                      <a:pt x="602" y="785"/>
                    </a:lnTo>
                    <a:lnTo>
                      <a:pt x="585" y="785"/>
                    </a:lnTo>
                    <a:lnTo>
                      <a:pt x="585" y="785"/>
                    </a:lnTo>
                    <a:lnTo>
                      <a:pt x="585" y="827"/>
                    </a:lnTo>
                    <a:lnTo>
                      <a:pt x="585" y="827"/>
                    </a:lnTo>
                    <a:lnTo>
                      <a:pt x="585" y="827"/>
                    </a:lnTo>
                    <a:lnTo>
                      <a:pt x="585" y="870"/>
                    </a:lnTo>
                    <a:lnTo>
                      <a:pt x="585" y="870"/>
                    </a:lnTo>
                    <a:lnTo>
                      <a:pt x="585" y="901"/>
                    </a:lnTo>
                    <a:lnTo>
                      <a:pt x="585" y="901"/>
                    </a:lnTo>
                    <a:lnTo>
                      <a:pt x="631" y="901"/>
                    </a:lnTo>
                    <a:lnTo>
                      <a:pt x="631" y="901"/>
                    </a:lnTo>
                    <a:lnTo>
                      <a:pt x="631" y="901"/>
                    </a:lnTo>
                    <a:lnTo>
                      <a:pt x="631" y="901"/>
                    </a:lnTo>
                    <a:lnTo>
                      <a:pt x="631" y="901"/>
                    </a:lnTo>
                    <a:lnTo>
                      <a:pt x="636" y="901"/>
                    </a:lnTo>
                    <a:lnTo>
                      <a:pt x="636" y="901"/>
                    </a:lnTo>
                    <a:lnTo>
                      <a:pt x="631" y="901"/>
                    </a:lnTo>
                    <a:lnTo>
                      <a:pt x="631" y="901"/>
                    </a:lnTo>
                    <a:lnTo>
                      <a:pt x="631" y="932"/>
                    </a:lnTo>
                    <a:lnTo>
                      <a:pt x="585" y="932"/>
                    </a:lnTo>
                    <a:lnTo>
                      <a:pt x="585" y="978"/>
                    </a:lnTo>
                    <a:lnTo>
                      <a:pt x="631" y="978"/>
                    </a:lnTo>
                    <a:lnTo>
                      <a:pt x="631" y="1003"/>
                    </a:lnTo>
                    <a:lnTo>
                      <a:pt x="631" y="1003"/>
                    </a:lnTo>
                    <a:lnTo>
                      <a:pt x="631" y="1003"/>
                    </a:lnTo>
                    <a:lnTo>
                      <a:pt x="585" y="1003"/>
                    </a:lnTo>
                    <a:lnTo>
                      <a:pt x="550" y="1003"/>
                    </a:lnTo>
                    <a:lnTo>
                      <a:pt x="550" y="1029"/>
                    </a:lnTo>
                    <a:lnTo>
                      <a:pt x="550" y="1029"/>
                    </a:lnTo>
                    <a:lnTo>
                      <a:pt x="550" y="1029"/>
                    </a:lnTo>
                    <a:lnTo>
                      <a:pt x="550" y="1019"/>
                    </a:lnTo>
                    <a:lnTo>
                      <a:pt x="550" y="1029"/>
                    </a:lnTo>
                    <a:lnTo>
                      <a:pt x="550" y="1029"/>
                    </a:lnTo>
                    <a:lnTo>
                      <a:pt x="550" y="1029"/>
                    </a:lnTo>
                    <a:lnTo>
                      <a:pt x="518" y="1074"/>
                    </a:lnTo>
                    <a:lnTo>
                      <a:pt x="518" y="1074"/>
                    </a:lnTo>
                    <a:lnTo>
                      <a:pt x="518" y="1057"/>
                    </a:lnTo>
                    <a:lnTo>
                      <a:pt x="518" y="1074"/>
                    </a:lnTo>
                    <a:lnTo>
                      <a:pt x="475" y="1074"/>
                    </a:lnTo>
                    <a:lnTo>
                      <a:pt x="475" y="1074"/>
                    </a:lnTo>
                    <a:lnTo>
                      <a:pt x="475" y="1074"/>
                    </a:lnTo>
                    <a:lnTo>
                      <a:pt x="475" y="1088"/>
                    </a:lnTo>
                    <a:lnTo>
                      <a:pt x="473" y="1095"/>
                    </a:lnTo>
                    <a:lnTo>
                      <a:pt x="472" y="1096"/>
                    </a:lnTo>
                    <a:lnTo>
                      <a:pt x="469" y="1097"/>
                    </a:lnTo>
                    <a:lnTo>
                      <a:pt x="464" y="1097"/>
                    </a:lnTo>
                    <a:lnTo>
                      <a:pt x="464" y="1097"/>
                    </a:lnTo>
                    <a:lnTo>
                      <a:pt x="464" y="1097"/>
                    </a:lnTo>
                    <a:lnTo>
                      <a:pt x="464" y="1097"/>
                    </a:lnTo>
                    <a:lnTo>
                      <a:pt x="419" y="1097"/>
                    </a:lnTo>
                    <a:lnTo>
                      <a:pt x="419" y="1097"/>
                    </a:lnTo>
                    <a:lnTo>
                      <a:pt x="419" y="1097"/>
                    </a:lnTo>
                    <a:lnTo>
                      <a:pt x="419" y="1097"/>
                    </a:lnTo>
                    <a:lnTo>
                      <a:pt x="414" y="1099"/>
                    </a:lnTo>
                    <a:lnTo>
                      <a:pt x="409" y="1099"/>
                    </a:lnTo>
                    <a:lnTo>
                      <a:pt x="405" y="1102"/>
                    </a:lnTo>
                    <a:lnTo>
                      <a:pt x="404" y="1106"/>
                    </a:lnTo>
                    <a:lnTo>
                      <a:pt x="404" y="1109"/>
                    </a:lnTo>
                    <a:lnTo>
                      <a:pt x="404" y="1111"/>
                    </a:lnTo>
                    <a:lnTo>
                      <a:pt x="408" y="1118"/>
                    </a:lnTo>
                    <a:lnTo>
                      <a:pt x="419" y="1129"/>
                    </a:lnTo>
                    <a:lnTo>
                      <a:pt x="419" y="1129"/>
                    </a:lnTo>
                    <a:lnTo>
                      <a:pt x="464" y="1129"/>
                    </a:lnTo>
                    <a:lnTo>
                      <a:pt x="464" y="1155"/>
                    </a:lnTo>
                    <a:lnTo>
                      <a:pt x="464" y="1155"/>
                    </a:lnTo>
                    <a:lnTo>
                      <a:pt x="464" y="1155"/>
                    </a:lnTo>
                    <a:lnTo>
                      <a:pt x="464" y="1155"/>
                    </a:lnTo>
                    <a:lnTo>
                      <a:pt x="464" y="1189"/>
                    </a:lnTo>
                    <a:lnTo>
                      <a:pt x="464" y="1189"/>
                    </a:lnTo>
                    <a:lnTo>
                      <a:pt x="419" y="1189"/>
                    </a:lnTo>
                    <a:lnTo>
                      <a:pt x="419" y="1189"/>
                    </a:lnTo>
                    <a:lnTo>
                      <a:pt x="418" y="1195"/>
                    </a:lnTo>
                    <a:lnTo>
                      <a:pt x="416" y="1202"/>
                    </a:lnTo>
                    <a:lnTo>
                      <a:pt x="415" y="1207"/>
                    </a:lnTo>
                    <a:lnTo>
                      <a:pt x="411" y="1214"/>
                    </a:lnTo>
                    <a:lnTo>
                      <a:pt x="404" y="1220"/>
                    </a:lnTo>
                    <a:lnTo>
                      <a:pt x="395" y="1224"/>
                    </a:lnTo>
                    <a:lnTo>
                      <a:pt x="390" y="1226"/>
                    </a:lnTo>
                    <a:lnTo>
                      <a:pt x="384" y="1227"/>
                    </a:lnTo>
                    <a:lnTo>
                      <a:pt x="384" y="1227"/>
                    </a:lnTo>
                    <a:lnTo>
                      <a:pt x="384" y="1227"/>
                    </a:lnTo>
                    <a:lnTo>
                      <a:pt x="352" y="1227"/>
                    </a:lnTo>
                    <a:lnTo>
                      <a:pt x="352" y="1189"/>
                    </a:lnTo>
                    <a:lnTo>
                      <a:pt x="352" y="1189"/>
                    </a:lnTo>
                    <a:lnTo>
                      <a:pt x="352" y="1189"/>
                    </a:lnTo>
                    <a:lnTo>
                      <a:pt x="352" y="1189"/>
                    </a:lnTo>
                    <a:lnTo>
                      <a:pt x="308" y="1155"/>
                    </a:lnTo>
                    <a:lnTo>
                      <a:pt x="295" y="1155"/>
                    </a:lnTo>
                    <a:lnTo>
                      <a:pt x="295" y="1155"/>
                    </a:lnTo>
                    <a:lnTo>
                      <a:pt x="295" y="1155"/>
                    </a:lnTo>
                    <a:lnTo>
                      <a:pt x="295" y="1155"/>
                    </a:lnTo>
                    <a:lnTo>
                      <a:pt x="295" y="1189"/>
                    </a:lnTo>
                    <a:lnTo>
                      <a:pt x="295" y="1189"/>
                    </a:lnTo>
                    <a:lnTo>
                      <a:pt x="290" y="1191"/>
                    </a:lnTo>
                    <a:lnTo>
                      <a:pt x="283" y="1192"/>
                    </a:lnTo>
                    <a:lnTo>
                      <a:pt x="276" y="1195"/>
                    </a:lnTo>
                    <a:lnTo>
                      <a:pt x="267" y="1199"/>
                    </a:lnTo>
                    <a:lnTo>
                      <a:pt x="262" y="1205"/>
                    </a:lnTo>
                    <a:lnTo>
                      <a:pt x="259" y="1209"/>
                    </a:lnTo>
                    <a:lnTo>
                      <a:pt x="258" y="1214"/>
                    </a:lnTo>
                    <a:lnTo>
                      <a:pt x="256" y="1220"/>
                    </a:lnTo>
                    <a:lnTo>
                      <a:pt x="255" y="1227"/>
                    </a:lnTo>
                    <a:lnTo>
                      <a:pt x="255" y="1227"/>
                    </a:lnTo>
                    <a:lnTo>
                      <a:pt x="270" y="1227"/>
                    </a:lnTo>
                    <a:lnTo>
                      <a:pt x="255" y="1227"/>
                    </a:lnTo>
                    <a:lnTo>
                      <a:pt x="255" y="1227"/>
                    </a:lnTo>
                    <a:lnTo>
                      <a:pt x="255" y="1227"/>
                    </a:lnTo>
                    <a:lnTo>
                      <a:pt x="210" y="1227"/>
                    </a:lnTo>
                    <a:lnTo>
                      <a:pt x="210" y="1227"/>
                    </a:lnTo>
                    <a:lnTo>
                      <a:pt x="210" y="1256"/>
                    </a:lnTo>
                    <a:lnTo>
                      <a:pt x="210" y="1256"/>
                    </a:lnTo>
                    <a:lnTo>
                      <a:pt x="210" y="1256"/>
                    </a:lnTo>
                    <a:lnTo>
                      <a:pt x="210" y="1294"/>
                    </a:lnTo>
                    <a:lnTo>
                      <a:pt x="210" y="1294"/>
                    </a:lnTo>
                    <a:lnTo>
                      <a:pt x="202" y="1294"/>
                    </a:lnTo>
                    <a:lnTo>
                      <a:pt x="210" y="1294"/>
                    </a:lnTo>
                    <a:lnTo>
                      <a:pt x="210" y="1294"/>
                    </a:lnTo>
                    <a:lnTo>
                      <a:pt x="210" y="1341"/>
                    </a:lnTo>
                    <a:lnTo>
                      <a:pt x="210" y="1341"/>
                    </a:lnTo>
                    <a:lnTo>
                      <a:pt x="255" y="1341"/>
                    </a:lnTo>
                    <a:lnTo>
                      <a:pt x="255" y="1341"/>
                    </a:lnTo>
                    <a:lnTo>
                      <a:pt x="295" y="1341"/>
                    </a:lnTo>
                    <a:lnTo>
                      <a:pt x="295" y="1341"/>
                    </a:lnTo>
                    <a:lnTo>
                      <a:pt x="295" y="1341"/>
                    </a:lnTo>
                    <a:lnTo>
                      <a:pt x="308" y="1341"/>
                    </a:lnTo>
                    <a:lnTo>
                      <a:pt x="308" y="1341"/>
                    </a:lnTo>
                    <a:lnTo>
                      <a:pt x="308" y="1341"/>
                    </a:lnTo>
                    <a:lnTo>
                      <a:pt x="352" y="1341"/>
                    </a:lnTo>
                    <a:lnTo>
                      <a:pt x="352" y="1341"/>
                    </a:lnTo>
                    <a:lnTo>
                      <a:pt x="352" y="1341"/>
                    </a:lnTo>
                    <a:lnTo>
                      <a:pt x="384" y="1341"/>
                    </a:lnTo>
                    <a:lnTo>
                      <a:pt x="419" y="1341"/>
                    </a:lnTo>
                    <a:lnTo>
                      <a:pt x="419" y="1294"/>
                    </a:lnTo>
                    <a:lnTo>
                      <a:pt x="419" y="1294"/>
                    </a:lnTo>
                    <a:lnTo>
                      <a:pt x="419" y="1294"/>
                    </a:lnTo>
                    <a:lnTo>
                      <a:pt x="464" y="1256"/>
                    </a:lnTo>
                    <a:lnTo>
                      <a:pt x="464" y="1256"/>
                    </a:lnTo>
                    <a:lnTo>
                      <a:pt x="475" y="1256"/>
                    </a:lnTo>
                    <a:lnTo>
                      <a:pt x="475" y="1256"/>
                    </a:lnTo>
                    <a:lnTo>
                      <a:pt x="475" y="1256"/>
                    </a:lnTo>
                    <a:lnTo>
                      <a:pt x="475" y="1251"/>
                    </a:lnTo>
                    <a:lnTo>
                      <a:pt x="476" y="1246"/>
                    </a:lnTo>
                    <a:lnTo>
                      <a:pt x="480" y="1241"/>
                    </a:lnTo>
                    <a:lnTo>
                      <a:pt x="485" y="1235"/>
                    </a:lnTo>
                    <a:lnTo>
                      <a:pt x="493" y="1231"/>
                    </a:lnTo>
                    <a:lnTo>
                      <a:pt x="504" y="1227"/>
                    </a:lnTo>
                    <a:lnTo>
                      <a:pt x="518" y="1227"/>
                    </a:lnTo>
                    <a:lnTo>
                      <a:pt x="518" y="1227"/>
                    </a:lnTo>
                    <a:lnTo>
                      <a:pt x="550" y="1227"/>
                    </a:lnTo>
                    <a:lnTo>
                      <a:pt x="550" y="1227"/>
                    </a:lnTo>
                    <a:lnTo>
                      <a:pt x="550" y="1227"/>
                    </a:lnTo>
                    <a:lnTo>
                      <a:pt x="585" y="1227"/>
                    </a:lnTo>
                    <a:lnTo>
                      <a:pt x="585" y="1227"/>
                    </a:lnTo>
                    <a:lnTo>
                      <a:pt x="585" y="1227"/>
                    </a:lnTo>
                    <a:lnTo>
                      <a:pt x="631" y="1256"/>
                    </a:lnTo>
                    <a:lnTo>
                      <a:pt x="631" y="1256"/>
                    </a:lnTo>
                    <a:lnTo>
                      <a:pt x="631" y="1256"/>
                    </a:lnTo>
                    <a:lnTo>
                      <a:pt x="636" y="1256"/>
                    </a:lnTo>
                    <a:lnTo>
                      <a:pt x="636" y="1256"/>
                    </a:lnTo>
                    <a:lnTo>
                      <a:pt x="636" y="1256"/>
                    </a:lnTo>
                    <a:lnTo>
                      <a:pt x="684" y="1294"/>
                    </a:lnTo>
                    <a:lnTo>
                      <a:pt x="684" y="1294"/>
                    </a:lnTo>
                    <a:lnTo>
                      <a:pt x="684" y="1294"/>
                    </a:lnTo>
                    <a:lnTo>
                      <a:pt x="721" y="1294"/>
                    </a:lnTo>
                    <a:lnTo>
                      <a:pt x="721" y="1341"/>
                    </a:lnTo>
                    <a:lnTo>
                      <a:pt x="721" y="1351"/>
                    </a:lnTo>
                    <a:lnTo>
                      <a:pt x="721" y="1351"/>
                    </a:lnTo>
                    <a:lnTo>
                      <a:pt x="746" y="1351"/>
                    </a:lnTo>
                    <a:lnTo>
                      <a:pt x="746" y="1341"/>
                    </a:lnTo>
                    <a:lnTo>
                      <a:pt x="746" y="1341"/>
                    </a:lnTo>
                    <a:lnTo>
                      <a:pt x="746" y="1341"/>
                    </a:lnTo>
                    <a:lnTo>
                      <a:pt x="746" y="1341"/>
                    </a:lnTo>
                    <a:lnTo>
                      <a:pt x="746" y="1294"/>
                    </a:lnTo>
                    <a:lnTo>
                      <a:pt x="787" y="1294"/>
                    </a:lnTo>
                    <a:lnTo>
                      <a:pt x="787" y="1294"/>
                    </a:lnTo>
                    <a:lnTo>
                      <a:pt x="787" y="1294"/>
                    </a:lnTo>
                    <a:lnTo>
                      <a:pt x="746" y="1256"/>
                    </a:lnTo>
                    <a:lnTo>
                      <a:pt x="721" y="1256"/>
                    </a:lnTo>
                    <a:lnTo>
                      <a:pt x="721" y="1256"/>
                    </a:lnTo>
                    <a:lnTo>
                      <a:pt x="721" y="1227"/>
                    </a:lnTo>
                    <a:lnTo>
                      <a:pt x="684" y="1227"/>
                    </a:lnTo>
                    <a:lnTo>
                      <a:pt x="684" y="1227"/>
                    </a:lnTo>
                    <a:lnTo>
                      <a:pt x="636" y="1189"/>
                    </a:lnTo>
                    <a:lnTo>
                      <a:pt x="636" y="1189"/>
                    </a:lnTo>
                    <a:lnTo>
                      <a:pt x="636" y="1189"/>
                    </a:lnTo>
                    <a:lnTo>
                      <a:pt x="684" y="1189"/>
                    </a:lnTo>
                    <a:lnTo>
                      <a:pt x="684" y="1189"/>
                    </a:lnTo>
                    <a:lnTo>
                      <a:pt x="721" y="1189"/>
                    </a:lnTo>
                    <a:lnTo>
                      <a:pt x="721" y="1189"/>
                    </a:lnTo>
                    <a:lnTo>
                      <a:pt x="746" y="1189"/>
                    </a:lnTo>
                    <a:lnTo>
                      <a:pt x="746" y="1189"/>
                    </a:lnTo>
                    <a:lnTo>
                      <a:pt x="746" y="1196"/>
                    </a:lnTo>
                    <a:lnTo>
                      <a:pt x="748" y="1202"/>
                    </a:lnTo>
                    <a:lnTo>
                      <a:pt x="751" y="1207"/>
                    </a:lnTo>
                    <a:lnTo>
                      <a:pt x="753" y="1212"/>
                    </a:lnTo>
                    <a:lnTo>
                      <a:pt x="759" y="1217"/>
                    </a:lnTo>
                    <a:lnTo>
                      <a:pt x="767" y="1221"/>
                    </a:lnTo>
                    <a:lnTo>
                      <a:pt x="774" y="1224"/>
                    </a:lnTo>
                    <a:lnTo>
                      <a:pt x="781" y="1226"/>
                    </a:lnTo>
                    <a:lnTo>
                      <a:pt x="787" y="1227"/>
                    </a:lnTo>
                    <a:lnTo>
                      <a:pt x="787" y="1256"/>
                    </a:lnTo>
                    <a:lnTo>
                      <a:pt x="787" y="1256"/>
                    </a:lnTo>
                    <a:lnTo>
                      <a:pt x="787" y="1256"/>
                    </a:lnTo>
                    <a:lnTo>
                      <a:pt x="816" y="1294"/>
                    </a:lnTo>
                    <a:lnTo>
                      <a:pt x="816" y="1294"/>
                    </a:lnTo>
                    <a:lnTo>
                      <a:pt x="816" y="1294"/>
                    </a:lnTo>
                    <a:lnTo>
                      <a:pt x="816" y="1341"/>
                    </a:lnTo>
                    <a:lnTo>
                      <a:pt x="816" y="1341"/>
                    </a:lnTo>
                    <a:lnTo>
                      <a:pt x="816" y="1341"/>
                    </a:lnTo>
                    <a:lnTo>
                      <a:pt x="816" y="1351"/>
                    </a:lnTo>
                    <a:lnTo>
                      <a:pt x="816" y="1351"/>
                    </a:lnTo>
                    <a:lnTo>
                      <a:pt x="831" y="1351"/>
                    </a:lnTo>
                    <a:lnTo>
                      <a:pt x="831" y="1351"/>
                    </a:lnTo>
                    <a:lnTo>
                      <a:pt x="831" y="1423"/>
                    </a:lnTo>
                    <a:lnTo>
                      <a:pt x="831" y="1423"/>
                    </a:lnTo>
                    <a:lnTo>
                      <a:pt x="831" y="1423"/>
                    </a:lnTo>
                    <a:lnTo>
                      <a:pt x="831" y="1423"/>
                    </a:lnTo>
                    <a:lnTo>
                      <a:pt x="879" y="1423"/>
                    </a:lnTo>
                    <a:lnTo>
                      <a:pt x="879" y="1423"/>
                    </a:lnTo>
                    <a:lnTo>
                      <a:pt x="879" y="1351"/>
                    </a:lnTo>
                    <a:lnTo>
                      <a:pt x="913" y="1341"/>
                    </a:lnTo>
                    <a:lnTo>
                      <a:pt x="913" y="1341"/>
                    </a:lnTo>
                    <a:lnTo>
                      <a:pt x="913" y="1341"/>
                    </a:lnTo>
                    <a:lnTo>
                      <a:pt x="879" y="1341"/>
                    </a:lnTo>
                    <a:lnTo>
                      <a:pt x="879" y="1294"/>
                    </a:lnTo>
                    <a:lnTo>
                      <a:pt x="831" y="1294"/>
                    </a:lnTo>
                    <a:lnTo>
                      <a:pt x="831" y="1294"/>
                    </a:lnTo>
                    <a:lnTo>
                      <a:pt x="831" y="1256"/>
                    </a:lnTo>
                    <a:lnTo>
                      <a:pt x="831" y="1256"/>
                    </a:lnTo>
                    <a:lnTo>
                      <a:pt x="831" y="1256"/>
                    </a:lnTo>
                    <a:lnTo>
                      <a:pt x="913" y="1256"/>
                    </a:lnTo>
                    <a:lnTo>
                      <a:pt x="913" y="1256"/>
                    </a:lnTo>
                    <a:lnTo>
                      <a:pt x="932" y="1256"/>
                    </a:lnTo>
                    <a:lnTo>
                      <a:pt x="932" y="1256"/>
                    </a:lnTo>
                    <a:lnTo>
                      <a:pt x="952" y="1256"/>
                    </a:lnTo>
                    <a:lnTo>
                      <a:pt x="932" y="1256"/>
                    </a:lnTo>
                    <a:lnTo>
                      <a:pt x="932" y="1227"/>
                    </a:lnTo>
                    <a:lnTo>
                      <a:pt x="932" y="1227"/>
                    </a:lnTo>
                    <a:lnTo>
                      <a:pt x="913" y="1189"/>
                    </a:lnTo>
                    <a:lnTo>
                      <a:pt x="913" y="1189"/>
                    </a:lnTo>
                    <a:lnTo>
                      <a:pt x="913" y="1189"/>
                    </a:lnTo>
                    <a:lnTo>
                      <a:pt x="913" y="1184"/>
                    </a:lnTo>
                    <a:lnTo>
                      <a:pt x="916" y="1173"/>
                    </a:lnTo>
                    <a:lnTo>
                      <a:pt x="918" y="1166"/>
                    </a:lnTo>
                    <a:lnTo>
                      <a:pt x="922" y="1160"/>
                    </a:lnTo>
                    <a:lnTo>
                      <a:pt x="926" y="1156"/>
                    </a:lnTo>
                    <a:lnTo>
                      <a:pt x="932" y="1155"/>
                    </a:lnTo>
                    <a:lnTo>
                      <a:pt x="932" y="1155"/>
                    </a:lnTo>
                    <a:lnTo>
                      <a:pt x="932" y="1129"/>
                    </a:lnTo>
                    <a:lnTo>
                      <a:pt x="989" y="1129"/>
                    </a:lnTo>
                    <a:lnTo>
                      <a:pt x="989" y="1129"/>
                    </a:lnTo>
                    <a:lnTo>
                      <a:pt x="989" y="1129"/>
                    </a:lnTo>
                    <a:lnTo>
                      <a:pt x="989" y="1129"/>
                    </a:lnTo>
                    <a:lnTo>
                      <a:pt x="1028" y="1155"/>
                    </a:lnTo>
                    <a:lnTo>
                      <a:pt x="1028" y="1155"/>
                    </a:lnTo>
                    <a:lnTo>
                      <a:pt x="1028" y="1155"/>
                    </a:lnTo>
                    <a:lnTo>
                      <a:pt x="1028" y="1155"/>
                    </a:lnTo>
                    <a:lnTo>
                      <a:pt x="1028" y="1129"/>
                    </a:lnTo>
                    <a:lnTo>
                      <a:pt x="1028" y="1129"/>
                    </a:lnTo>
                    <a:lnTo>
                      <a:pt x="1028" y="1097"/>
                    </a:lnTo>
                    <a:lnTo>
                      <a:pt x="1028" y="1097"/>
                    </a:lnTo>
                    <a:lnTo>
                      <a:pt x="1054" y="1097"/>
                    </a:lnTo>
                    <a:lnTo>
                      <a:pt x="1054" y="1097"/>
                    </a:lnTo>
                    <a:lnTo>
                      <a:pt x="1054" y="1097"/>
                    </a:lnTo>
                    <a:lnTo>
                      <a:pt x="1075" y="1097"/>
                    </a:lnTo>
                    <a:lnTo>
                      <a:pt x="1075" y="1097"/>
                    </a:lnTo>
                    <a:lnTo>
                      <a:pt x="1075" y="1097"/>
                    </a:lnTo>
                    <a:lnTo>
                      <a:pt x="1075" y="1129"/>
                    </a:lnTo>
                    <a:lnTo>
                      <a:pt x="1075" y="1129"/>
                    </a:lnTo>
                    <a:lnTo>
                      <a:pt x="1075" y="1155"/>
                    </a:lnTo>
                    <a:lnTo>
                      <a:pt x="1075" y="1155"/>
                    </a:lnTo>
                    <a:lnTo>
                      <a:pt x="1113" y="1155"/>
                    </a:lnTo>
                    <a:lnTo>
                      <a:pt x="1154" y="1155"/>
                    </a:lnTo>
                    <a:lnTo>
                      <a:pt x="1154" y="1155"/>
                    </a:lnTo>
                    <a:lnTo>
                      <a:pt x="1139" y="1155"/>
                    </a:lnTo>
                    <a:lnTo>
                      <a:pt x="1154" y="1155"/>
                    </a:lnTo>
                    <a:lnTo>
                      <a:pt x="1154" y="1189"/>
                    </a:lnTo>
                    <a:lnTo>
                      <a:pt x="1154" y="1189"/>
                    </a:lnTo>
                    <a:lnTo>
                      <a:pt x="1154" y="1189"/>
                    </a:lnTo>
                    <a:lnTo>
                      <a:pt x="1154" y="1196"/>
                    </a:lnTo>
                    <a:lnTo>
                      <a:pt x="1156" y="1201"/>
                    </a:lnTo>
                    <a:lnTo>
                      <a:pt x="1159" y="1203"/>
                    </a:lnTo>
                    <a:lnTo>
                      <a:pt x="1161" y="1206"/>
                    </a:lnTo>
                    <a:lnTo>
                      <a:pt x="1167" y="1207"/>
                    </a:lnTo>
                    <a:lnTo>
                      <a:pt x="1172" y="1207"/>
                    </a:lnTo>
                    <a:lnTo>
                      <a:pt x="1175" y="1209"/>
                    </a:lnTo>
                    <a:lnTo>
                      <a:pt x="1175" y="1209"/>
                    </a:lnTo>
                    <a:lnTo>
                      <a:pt x="1174" y="1210"/>
                    </a:lnTo>
                    <a:lnTo>
                      <a:pt x="1154" y="1227"/>
                    </a:lnTo>
                    <a:lnTo>
                      <a:pt x="1154" y="1227"/>
                    </a:lnTo>
                    <a:lnTo>
                      <a:pt x="1113" y="1227"/>
                    </a:lnTo>
                    <a:lnTo>
                      <a:pt x="1113" y="1227"/>
                    </a:lnTo>
                    <a:lnTo>
                      <a:pt x="1113" y="1227"/>
                    </a:lnTo>
                    <a:lnTo>
                      <a:pt x="1113" y="1227"/>
                    </a:lnTo>
                    <a:lnTo>
                      <a:pt x="1075" y="1227"/>
                    </a:lnTo>
                    <a:lnTo>
                      <a:pt x="1075" y="1227"/>
                    </a:lnTo>
                    <a:lnTo>
                      <a:pt x="1054" y="1227"/>
                    </a:lnTo>
                    <a:lnTo>
                      <a:pt x="1054" y="1227"/>
                    </a:lnTo>
                    <a:lnTo>
                      <a:pt x="1028" y="1227"/>
                    </a:lnTo>
                    <a:lnTo>
                      <a:pt x="1028" y="1227"/>
                    </a:lnTo>
                    <a:lnTo>
                      <a:pt x="989" y="1256"/>
                    </a:lnTo>
                    <a:lnTo>
                      <a:pt x="989" y="1256"/>
                    </a:lnTo>
                    <a:lnTo>
                      <a:pt x="932" y="1256"/>
                    </a:lnTo>
                    <a:lnTo>
                      <a:pt x="932" y="1256"/>
                    </a:lnTo>
                    <a:lnTo>
                      <a:pt x="932" y="1256"/>
                    </a:lnTo>
                    <a:lnTo>
                      <a:pt x="932" y="1294"/>
                    </a:lnTo>
                    <a:lnTo>
                      <a:pt x="932" y="1294"/>
                    </a:lnTo>
                    <a:lnTo>
                      <a:pt x="913" y="1294"/>
                    </a:lnTo>
                    <a:lnTo>
                      <a:pt x="913" y="1294"/>
                    </a:lnTo>
                    <a:lnTo>
                      <a:pt x="913" y="1294"/>
                    </a:lnTo>
                    <a:lnTo>
                      <a:pt x="913" y="1341"/>
                    </a:lnTo>
                    <a:lnTo>
                      <a:pt x="913" y="1341"/>
                    </a:lnTo>
                    <a:lnTo>
                      <a:pt x="913" y="1341"/>
                    </a:lnTo>
                    <a:lnTo>
                      <a:pt x="932" y="1341"/>
                    </a:lnTo>
                    <a:lnTo>
                      <a:pt x="932" y="1351"/>
                    </a:lnTo>
                    <a:lnTo>
                      <a:pt x="932" y="1351"/>
                    </a:lnTo>
                    <a:lnTo>
                      <a:pt x="932" y="1351"/>
                    </a:lnTo>
                    <a:lnTo>
                      <a:pt x="932" y="1423"/>
                    </a:lnTo>
                    <a:lnTo>
                      <a:pt x="989" y="1423"/>
                    </a:lnTo>
                    <a:lnTo>
                      <a:pt x="989" y="1423"/>
                    </a:lnTo>
                    <a:lnTo>
                      <a:pt x="1028" y="1351"/>
                    </a:lnTo>
                    <a:lnTo>
                      <a:pt x="1028" y="1351"/>
                    </a:lnTo>
                    <a:lnTo>
                      <a:pt x="1028" y="1351"/>
                    </a:lnTo>
                    <a:lnTo>
                      <a:pt x="1028" y="1351"/>
                    </a:lnTo>
                    <a:lnTo>
                      <a:pt x="1054" y="1341"/>
                    </a:lnTo>
                    <a:lnTo>
                      <a:pt x="1054" y="1341"/>
                    </a:lnTo>
                    <a:lnTo>
                      <a:pt x="1075" y="1341"/>
                    </a:lnTo>
                    <a:lnTo>
                      <a:pt x="1075" y="1341"/>
                    </a:lnTo>
                    <a:lnTo>
                      <a:pt x="1075" y="1341"/>
                    </a:lnTo>
                    <a:lnTo>
                      <a:pt x="1113" y="1341"/>
                    </a:lnTo>
                    <a:lnTo>
                      <a:pt x="1113" y="1351"/>
                    </a:lnTo>
                    <a:lnTo>
                      <a:pt x="1113" y="1351"/>
                    </a:lnTo>
                    <a:lnTo>
                      <a:pt x="1113" y="1351"/>
                    </a:lnTo>
                    <a:lnTo>
                      <a:pt x="1113" y="1423"/>
                    </a:lnTo>
                    <a:lnTo>
                      <a:pt x="1113" y="1423"/>
                    </a:lnTo>
                    <a:lnTo>
                      <a:pt x="1113" y="1437"/>
                    </a:lnTo>
                    <a:lnTo>
                      <a:pt x="1113" y="1437"/>
                    </a:lnTo>
                    <a:lnTo>
                      <a:pt x="1113" y="1437"/>
                    </a:lnTo>
                    <a:lnTo>
                      <a:pt x="1113" y="1479"/>
                    </a:lnTo>
                    <a:lnTo>
                      <a:pt x="1113" y="1479"/>
                    </a:lnTo>
                    <a:lnTo>
                      <a:pt x="1075" y="1479"/>
                    </a:lnTo>
                    <a:lnTo>
                      <a:pt x="1075" y="1479"/>
                    </a:lnTo>
                    <a:lnTo>
                      <a:pt x="1075" y="1479"/>
                    </a:lnTo>
                    <a:lnTo>
                      <a:pt x="1075" y="1479"/>
                    </a:lnTo>
                    <a:lnTo>
                      <a:pt x="1075" y="1479"/>
                    </a:lnTo>
                    <a:lnTo>
                      <a:pt x="1054" y="1479"/>
                    </a:lnTo>
                    <a:lnTo>
                      <a:pt x="1054" y="1479"/>
                    </a:lnTo>
                    <a:lnTo>
                      <a:pt x="1028" y="1479"/>
                    </a:lnTo>
                    <a:lnTo>
                      <a:pt x="1028" y="1479"/>
                    </a:lnTo>
                    <a:lnTo>
                      <a:pt x="1028" y="1479"/>
                    </a:lnTo>
                    <a:lnTo>
                      <a:pt x="1028" y="1479"/>
                    </a:lnTo>
                    <a:lnTo>
                      <a:pt x="989" y="1508"/>
                    </a:lnTo>
                    <a:lnTo>
                      <a:pt x="989" y="1508"/>
                    </a:lnTo>
                    <a:lnTo>
                      <a:pt x="932" y="1508"/>
                    </a:lnTo>
                    <a:lnTo>
                      <a:pt x="932" y="1508"/>
                    </a:lnTo>
                    <a:lnTo>
                      <a:pt x="932" y="1508"/>
                    </a:lnTo>
                    <a:lnTo>
                      <a:pt x="913" y="1508"/>
                    </a:lnTo>
                    <a:lnTo>
                      <a:pt x="913" y="1508"/>
                    </a:lnTo>
                    <a:lnTo>
                      <a:pt x="920" y="1508"/>
                    </a:lnTo>
                    <a:lnTo>
                      <a:pt x="913" y="1508"/>
                    </a:lnTo>
                    <a:lnTo>
                      <a:pt x="913" y="1508"/>
                    </a:lnTo>
                    <a:lnTo>
                      <a:pt x="913" y="1508"/>
                    </a:lnTo>
                    <a:lnTo>
                      <a:pt x="879" y="1508"/>
                    </a:lnTo>
                    <a:lnTo>
                      <a:pt x="879" y="1508"/>
                    </a:lnTo>
                    <a:lnTo>
                      <a:pt x="879" y="1508"/>
                    </a:lnTo>
                    <a:lnTo>
                      <a:pt x="879" y="1508"/>
                    </a:lnTo>
                    <a:lnTo>
                      <a:pt x="863" y="1507"/>
                    </a:lnTo>
                    <a:lnTo>
                      <a:pt x="851" y="1503"/>
                    </a:lnTo>
                    <a:lnTo>
                      <a:pt x="844" y="1499"/>
                    </a:lnTo>
                    <a:lnTo>
                      <a:pt x="838" y="1493"/>
                    </a:lnTo>
                    <a:lnTo>
                      <a:pt x="834" y="1487"/>
                    </a:lnTo>
                    <a:lnTo>
                      <a:pt x="833" y="1483"/>
                    </a:lnTo>
                    <a:lnTo>
                      <a:pt x="831" y="1479"/>
                    </a:lnTo>
                    <a:lnTo>
                      <a:pt x="831" y="1479"/>
                    </a:lnTo>
                    <a:lnTo>
                      <a:pt x="831" y="1479"/>
                    </a:lnTo>
                    <a:lnTo>
                      <a:pt x="816" y="1479"/>
                    </a:lnTo>
                    <a:lnTo>
                      <a:pt x="816" y="1479"/>
                    </a:lnTo>
                    <a:lnTo>
                      <a:pt x="816" y="1508"/>
                    </a:lnTo>
                    <a:lnTo>
                      <a:pt x="816" y="1508"/>
                    </a:lnTo>
                    <a:lnTo>
                      <a:pt x="787" y="1508"/>
                    </a:lnTo>
                    <a:lnTo>
                      <a:pt x="787" y="1508"/>
                    </a:lnTo>
                    <a:lnTo>
                      <a:pt x="798" y="1508"/>
                    </a:lnTo>
                    <a:lnTo>
                      <a:pt x="787" y="1508"/>
                    </a:lnTo>
                    <a:lnTo>
                      <a:pt x="787" y="1508"/>
                    </a:lnTo>
                    <a:lnTo>
                      <a:pt x="788" y="1522"/>
                    </a:lnTo>
                    <a:lnTo>
                      <a:pt x="791" y="1535"/>
                    </a:lnTo>
                    <a:lnTo>
                      <a:pt x="795" y="1542"/>
                    </a:lnTo>
                    <a:lnTo>
                      <a:pt x="798" y="1547"/>
                    </a:lnTo>
                    <a:lnTo>
                      <a:pt x="799" y="1550"/>
                    </a:lnTo>
                    <a:lnTo>
                      <a:pt x="799" y="1553"/>
                    </a:lnTo>
                    <a:lnTo>
                      <a:pt x="795" y="1553"/>
                    </a:lnTo>
                    <a:lnTo>
                      <a:pt x="787" y="1553"/>
                    </a:lnTo>
                    <a:lnTo>
                      <a:pt x="746" y="1553"/>
                    </a:lnTo>
                    <a:lnTo>
                      <a:pt x="746" y="1553"/>
                    </a:lnTo>
                    <a:lnTo>
                      <a:pt x="746" y="1508"/>
                    </a:lnTo>
                    <a:lnTo>
                      <a:pt x="721" y="1508"/>
                    </a:lnTo>
                    <a:lnTo>
                      <a:pt x="721" y="1508"/>
                    </a:lnTo>
                    <a:lnTo>
                      <a:pt x="684" y="1508"/>
                    </a:lnTo>
                    <a:lnTo>
                      <a:pt x="684" y="1508"/>
                    </a:lnTo>
                    <a:lnTo>
                      <a:pt x="636" y="1508"/>
                    </a:lnTo>
                    <a:lnTo>
                      <a:pt x="636" y="1508"/>
                    </a:lnTo>
                    <a:lnTo>
                      <a:pt x="631" y="1479"/>
                    </a:lnTo>
                    <a:lnTo>
                      <a:pt x="631" y="1479"/>
                    </a:lnTo>
                    <a:lnTo>
                      <a:pt x="631" y="1479"/>
                    </a:lnTo>
                    <a:lnTo>
                      <a:pt x="631" y="1479"/>
                    </a:lnTo>
                    <a:lnTo>
                      <a:pt x="631" y="1437"/>
                    </a:lnTo>
                    <a:lnTo>
                      <a:pt x="631" y="1423"/>
                    </a:lnTo>
                    <a:lnTo>
                      <a:pt x="631" y="1423"/>
                    </a:lnTo>
                    <a:lnTo>
                      <a:pt x="631" y="1423"/>
                    </a:lnTo>
                    <a:lnTo>
                      <a:pt x="631" y="1423"/>
                    </a:lnTo>
                    <a:lnTo>
                      <a:pt x="585" y="1423"/>
                    </a:lnTo>
                    <a:lnTo>
                      <a:pt x="585" y="1423"/>
                    </a:lnTo>
                    <a:lnTo>
                      <a:pt x="550" y="1423"/>
                    </a:lnTo>
                    <a:lnTo>
                      <a:pt x="550" y="1423"/>
                    </a:lnTo>
                    <a:lnTo>
                      <a:pt x="550" y="1423"/>
                    </a:lnTo>
                    <a:lnTo>
                      <a:pt x="518" y="1423"/>
                    </a:lnTo>
                    <a:lnTo>
                      <a:pt x="518" y="1423"/>
                    </a:lnTo>
                    <a:lnTo>
                      <a:pt x="518" y="1423"/>
                    </a:lnTo>
                    <a:lnTo>
                      <a:pt x="475" y="1351"/>
                    </a:lnTo>
                    <a:lnTo>
                      <a:pt x="475" y="1351"/>
                    </a:lnTo>
                    <a:lnTo>
                      <a:pt x="464" y="1351"/>
                    </a:lnTo>
                    <a:lnTo>
                      <a:pt x="464" y="1351"/>
                    </a:lnTo>
                    <a:lnTo>
                      <a:pt x="464" y="1351"/>
                    </a:lnTo>
                    <a:lnTo>
                      <a:pt x="464" y="1363"/>
                    </a:lnTo>
                    <a:lnTo>
                      <a:pt x="462" y="1375"/>
                    </a:lnTo>
                    <a:lnTo>
                      <a:pt x="460" y="1384"/>
                    </a:lnTo>
                    <a:lnTo>
                      <a:pt x="457" y="1393"/>
                    </a:lnTo>
                    <a:lnTo>
                      <a:pt x="453" y="1400"/>
                    </a:lnTo>
                    <a:lnTo>
                      <a:pt x="450" y="1405"/>
                    </a:lnTo>
                    <a:lnTo>
                      <a:pt x="441" y="1415"/>
                    </a:lnTo>
                    <a:lnTo>
                      <a:pt x="433" y="1419"/>
                    </a:lnTo>
                    <a:lnTo>
                      <a:pt x="426" y="1422"/>
                    </a:lnTo>
                    <a:lnTo>
                      <a:pt x="419" y="1423"/>
                    </a:lnTo>
                    <a:lnTo>
                      <a:pt x="419" y="1423"/>
                    </a:lnTo>
                    <a:lnTo>
                      <a:pt x="419" y="1423"/>
                    </a:lnTo>
                    <a:lnTo>
                      <a:pt x="384" y="1423"/>
                    </a:lnTo>
                    <a:lnTo>
                      <a:pt x="384" y="1423"/>
                    </a:lnTo>
                    <a:lnTo>
                      <a:pt x="352" y="1423"/>
                    </a:lnTo>
                    <a:lnTo>
                      <a:pt x="352" y="1423"/>
                    </a:lnTo>
                    <a:lnTo>
                      <a:pt x="308" y="1423"/>
                    </a:lnTo>
                    <a:lnTo>
                      <a:pt x="308" y="1351"/>
                    </a:lnTo>
                    <a:lnTo>
                      <a:pt x="308" y="1351"/>
                    </a:lnTo>
                    <a:lnTo>
                      <a:pt x="308" y="1351"/>
                    </a:lnTo>
                    <a:lnTo>
                      <a:pt x="295" y="1423"/>
                    </a:lnTo>
                    <a:lnTo>
                      <a:pt x="295" y="1423"/>
                    </a:lnTo>
                    <a:lnTo>
                      <a:pt x="295" y="1423"/>
                    </a:lnTo>
                    <a:lnTo>
                      <a:pt x="255" y="1423"/>
                    </a:lnTo>
                    <a:lnTo>
                      <a:pt x="255" y="1423"/>
                    </a:lnTo>
                    <a:lnTo>
                      <a:pt x="255" y="1425"/>
                    </a:lnTo>
                    <a:lnTo>
                      <a:pt x="253" y="1428"/>
                    </a:lnTo>
                    <a:lnTo>
                      <a:pt x="249" y="1430"/>
                    </a:lnTo>
                    <a:lnTo>
                      <a:pt x="244" y="1432"/>
                    </a:lnTo>
                    <a:lnTo>
                      <a:pt x="237" y="1434"/>
                    </a:lnTo>
                    <a:lnTo>
                      <a:pt x="224" y="1436"/>
                    </a:lnTo>
                    <a:lnTo>
                      <a:pt x="210" y="1437"/>
                    </a:lnTo>
                    <a:lnTo>
                      <a:pt x="210" y="1437"/>
                    </a:lnTo>
                    <a:lnTo>
                      <a:pt x="210" y="1432"/>
                    </a:lnTo>
                    <a:lnTo>
                      <a:pt x="210" y="1437"/>
                    </a:lnTo>
                    <a:lnTo>
                      <a:pt x="210" y="1437"/>
                    </a:lnTo>
                    <a:lnTo>
                      <a:pt x="210" y="1432"/>
                    </a:lnTo>
                    <a:lnTo>
                      <a:pt x="210" y="1437"/>
                    </a:lnTo>
                    <a:lnTo>
                      <a:pt x="210" y="1437"/>
                    </a:lnTo>
                    <a:lnTo>
                      <a:pt x="210" y="1479"/>
                    </a:lnTo>
                    <a:lnTo>
                      <a:pt x="210" y="1479"/>
                    </a:lnTo>
                    <a:lnTo>
                      <a:pt x="202" y="1487"/>
                    </a:lnTo>
                    <a:lnTo>
                      <a:pt x="196" y="1492"/>
                    </a:lnTo>
                    <a:lnTo>
                      <a:pt x="192" y="1493"/>
                    </a:lnTo>
                    <a:lnTo>
                      <a:pt x="191" y="1493"/>
                    </a:lnTo>
                    <a:lnTo>
                      <a:pt x="188" y="1493"/>
                    </a:lnTo>
                    <a:lnTo>
                      <a:pt x="188" y="1494"/>
                    </a:lnTo>
                    <a:lnTo>
                      <a:pt x="188" y="1508"/>
                    </a:lnTo>
                    <a:lnTo>
                      <a:pt x="188" y="1508"/>
                    </a:lnTo>
                    <a:lnTo>
                      <a:pt x="188" y="1497"/>
                    </a:lnTo>
                    <a:lnTo>
                      <a:pt x="188" y="1508"/>
                    </a:lnTo>
                    <a:lnTo>
                      <a:pt x="188" y="1508"/>
                    </a:lnTo>
                    <a:lnTo>
                      <a:pt x="156" y="1508"/>
                    </a:lnTo>
                    <a:lnTo>
                      <a:pt x="156" y="1508"/>
                    </a:lnTo>
                    <a:lnTo>
                      <a:pt x="117" y="1508"/>
                    </a:lnTo>
                    <a:lnTo>
                      <a:pt x="117" y="1508"/>
                    </a:lnTo>
                    <a:lnTo>
                      <a:pt x="117" y="1553"/>
                    </a:lnTo>
                    <a:lnTo>
                      <a:pt x="117" y="1553"/>
                    </a:lnTo>
                    <a:lnTo>
                      <a:pt x="81" y="1553"/>
                    </a:lnTo>
                    <a:lnTo>
                      <a:pt x="81" y="1574"/>
                    </a:lnTo>
                    <a:lnTo>
                      <a:pt x="81" y="1574"/>
                    </a:lnTo>
                    <a:lnTo>
                      <a:pt x="81" y="1574"/>
                    </a:lnTo>
                    <a:lnTo>
                      <a:pt x="81" y="1574"/>
                    </a:lnTo>
                    <a:lnTo>
                      <a:pt x="81" y="1589"/>
                    </a:lnTo>
                    <a:lnTo>
                      <a:pt x="40" y="1589"/>
                    </a:lnTo>
                    <a:lnTo>
                      <a:pt x="40" y="1589"/>
                    </a:lnTo>
                    <a:lnTo>
                      <a:pt x="40" y="1618"/>
                    </a:lnTo>
                    <a:lnTo>
                      <a:pt x="40" y="1618"/>
                    </a:lnTo>
                    <a:lnTo>
                      <a:pt x="40" y="1618"/>
                    </a:lnTo>
                    <a:lnTo>
                      <a:pt x="40" y="1659"/>
                    </a:lnTo>
                    <a:lnTo>
                      <a:pt x="40" y="1659"/>
                    </a:lnTo>
                    <a:lnTo>
                      <a:pt x="40" y="1659"/>
                    </a:lnTo>
                    <a:lnTo>
                      <a:pt x="38" y="1660"/>
                    </a:lnTo>
                    <a:lnTo>
                      <a:pt x="33" y="1662"/>
                    </a:lnTo>
                    <a:lnTo>
                      <a:pt x="31" y="1664"/>
                    </a:lnTo>
                    <a:lnTo>
                      <a:pt x="26" y="1670"/>
                    </a:lnTo>
                    <a:lnTo>
                      <a:pt x="22" y="1678"/>
                    </a:lnTo>
                    <a:lnTo>
                      <a:pt x="21" y="1689"/>
                    </a:lnTo>
                    <a:lnTo>
                      <a:pt x="19" y="1705"/>
                    </a:lnTo>
                    <a:lnTo>
                      <a:pt x="19" y="1705"/>
                    </a:lnTo>
                    <a:lnTo>
                      <a:pt x="19" y="1735"/>
                    </a:lnTo>
                    <a:lnTo>
                      <a:pt x="19" y="1735"/>
                    </a:lnTo>
                    <a:lnTo>
                      <a:pt x="28" y="1735"/>
                    </a:lnTo>
                    <a:lnTo>
                      <a:pt x="19" y="1735"/>
                    </a:lnTo>
                    <a:lnTo>
                      <a:pt x="19" y="1735"/>
                    </a:lnTo>
                    <a:lnTo>
                      <a:pt x="19" y="1756"/>
                    </a:lnTo>
                    <a:lnTo>
                      <a:pt x="19" y="1756"/>
                    </a:lnTo>
                    <a:lnTo>
                      <a:pt x="19" y="1756"/>
                    </a:lnTo>
                    <a:lnTo>
                      <a:pt x="19" y="1785"/>
                    </a:lnTo>
                    <a:lnTo>
                      <a:pt x="19" y="1785"/>
                    </a:lnTo>
                    <a:lnTo>
                      <a:pt x="0" y="1785"/>
                    </a:lnTo>
                    <a:lnTo>
                      <a:pt x="19" y="1785"/>
                    </a:lnTo>
                    <a:lnTo>
                      <a:pt x="19" y="1831"/>
                    </a:lnTo>
                    <a:lnTo>
                      <a:pt x="40" y="1831"/>
                    </a:lnTo>
                    <a:lnTo>
                      <a:pt x="40" y="1831"/>
                    </a:lnTo>
                    <a:lnTo>
                      <a:pt x="40" y="1831"/>
                    </a:lnTo>
                    <a:lnTo>
                      <a:pt x="40" y="1861"/>
                    </a:lnTo>
                    <a:lnTo>
                      <a:pt x="40" y="1861"/>
                    </a:lnTo>
                    <a:lnTo>
                      <a:pt x="40" y="1861"/>
                    </a:lnTo>
                    <a:lnTo>
                      <a:pt x="40" y="1902"/>
                    </a:lnTo>
                    <a:lnTo>
                      <a:pt x="40" y="1902"/>
                    </a:lnTo>
                    <a:lnTo>
                      <a:pt x="40" y="1902"/>
                    </a:lnTo>
                    <a:lnTo>
                      <a:pt x="40" y="1911"/>
                    </a:lnTo>
                    <a:lnTo>
                      <a:pt x="42" y="1918"/>
                    </a:lnTo>
                    <a:lnTo>
                      <a:pt x="45" y="1923"/>
                    </a:lnTo>
                    <a:lnTo>
                      <a:pt x="46" y="1929"/>
                    </a:lnTo>
                    <a:lnTo>
                      <a:pt x="53" y="1937"/>
                    </a:lnTo>
                    <a:lnTo>
                      <a:pt x="60" y="1943"/>
                    </a:lnTo>
                    <a:lnTo>
                      <a:pt x="68" y="1947"/>
                    </a:lnTo>
                    <a:lnTo>
                      <a:pt x="74" y="1948"/>
                    </a:lnTo>
                    <a:lnTo>
                      <a:pt x="81" y="1950"/>
                    </a:lnTo>
                    <a:lnTo>
                      <a:pt x="81" y="1950"/>
                    </a:lnTo>
                    <a:lnTo>
                      <a:pt x="81" y="1950"/>
                    </a:lnTo>
                    <a:lnTo>
                      <a:pt x="81" y="1973"/>
                    </a:lnTo>
                    <a:lnTo>
                      <a:pt x="81" y="1973"/>
                    </a:lnTo>
                    <a:lnTo>
                      <a:pt x="117" y="1973"/>
                    </a:lnTo>
                    <a:lnTo>
                      <a:pt x="156" y="1979"/>
                    </a:lnTo>
                    <a:lnTo>
                      <a:pt x="156" y="1979"/>
                    </a:lnTo>
                    <a:lnTo>
                      <a:pt x="141" y="1979"/>
                    </a:lnTo>
                    <a:lnTo>
                      <a:pt x="156" y="1979"/>
                    </a:lnTo>
                    <a:lnTo>
                      <a:pt x="156" y="1979"/>
                    </a:lnTo>
                    <a:lnTo>
                      <a:pt x="188" y="1979"/>
                    </a:lnTo>
                    <a:lnTo>
                      <a:pt x="188" y="1979"/>
                    </a:lnTo>
                    <a:lnTo>
                      <a:pt x="175" y="1979"/>
                    </a:lnTo>
                    <a:lnTo>
                      <a:pt x="188" y="1979"/>
                    </a:lnTo>
                    <a:lnTo>
                      <a:pt x="188" y="1979"/>
                    </a:lnTo>
                    <a:lnTo>
                      <a:pt x="210" y="1979"/>
                    </a:lnTo>
                    <a:lnTo>
                      <a:pt x="210" y="1979"/>
                    </a:lnTo>
                    <a:lnTo>
                      <a:pt x="255" y="2033"/>
                    </a:lnTo>
                    <a:lnTo>
                      <a:pt x="295" y="2033"/>
                    </a:lnTo>
                    <a:lnTo>
                      <a:pt x="295" y="2033"/>
                    </a:lnTo>
                    <a:lnTo>
                      <a:pt x="308" y="1979"/>
                    </a:lnTo>
                    <a:lnTo>
                      <a:pt x="308" y="1979"/>
                    </a:lnTo>
                    <a:lnTo>
                      <a:pt x="352" y="1979"/>
                    </a:lnTo>
                    <a:lnTo>
                      <a:pt x="384" y="1979"/>
                    </a:lnTo>
                    <a:lnTo>
                      <a:pt x="384" y="1979"/>
                    </a:lnTo>
                    <a:lnTo>
                      <a:pt x="384" y="1979"/>
                    </a:lnTo>
                    <a:lnTo>
                      <a:pt x="419" y="1979"/>
                    </a:lnTo>
                    <a:lnTo>
                      <a:pt x="419" y="1979"/>
                    </a:lnTo>
                    <a:lnTo>
                      <a:pt x="419" y="1979"/>
                    </a:lnTo>
                    <a:lnTo>
                      <a:pt x="464" y="1979"/>
                    </a:lnTo>
                    <a:lnTo>
                      <a:pt x="464" y="2033"/>
                    </a:lnTo>
                    <a:lnTo>
                      <a:pt x="464" y="2033"/>
                    </a:lnTo>
                    <a:lnTo>
                      <a:pt x="464" y="2033"/>
                    </a:lnTo>
                    <a:lnTo>
                      <a:pt x="464" y="2038"/>
                    </a:lnTo>
                    <a:lnTo>
                      <a:pt x="465" y="2046"/>
                    </a:lnTo>
                    <a:lnTo>
                      <a:pt x="466" y="2050"/>
                    </a:lnTo>
                    <a:lnTo>
                      <a:pt x="468" y="2054"/>
                    </a:lnTo>
                    <a:lnTo>
                      <a:pt x="471" y="2057"/>
                    </a:lnTo>
                    <a:lnTo>
                      <a:pt x="475" y="2057"/>
                    </a:lnTo>
                    <a:lnTo>
                      <a:pt x="518" y="2057"/>
                    </a:lnTo>
                    <a:lnTo>
                      <a:pt x="518" y="2057"/>
                    </a:lnTo>
                    <a:lnTo>
                      <a:pt x="550" y="2057"/>
                    </a:lnTo>
                    <a:lnTo>
                      <a:pt x="550" y="2057"/>
                    </a:lnTo>
                    <a:lnTo>
                      <a:pt x="550" y="2057"/>
                    </a:lnTo>
                    <a:lnTo>
                      <a:pt x="550" y="2057"/>
                    </a:lnTo>
                    <a:lnTo>
                      <a:pt x="585" y="2057"/>
                    </a:lnTo>
                    <a:lnTo>
                      <a:pt x="585" y="2057"/>
                    </a:lnTo>
                    <a:lnTo>
                      <a:pt x="585" y="2074"/>
                    </a:lnTo>
                    <a:lnTo>
                      <a:pt x="585" y="2074"/>
                    </a:lnTo>
                    <a:lnTo>
                      <a:pt x="631" y="2128"/>
                    </a:lnTo>
                    <a:lnTo>
                      <a:pt x="631" y="2128"/>
                    </a:lnTo>
                    <a:lnTo>
                      <a:pt x="585" y="2159"/>
                    </a:lnTo>
                    <a:lnTo>
                      <a:pt x="585" y="2159"/>
                    </a:lnTo>
                    <a:lnTo>
                      <a:pt x="550" y="2194"/>
                    </a:lnTo>
                    <a:lnTo>
                      <a:pt x="550" y="2194"/>
                    </a:lnTo>
                    <a:lnTo>
                      <a:pt x="550" y="2194"/>
                    </a:lnTo>
                    <a:lnTo>
                      <a:pt x="585" y="2224"/>
                    </a:lnTo>
                    <a:lnTo>
                      <a:pt x="631" y="2224"/>
                    </a:lnTo>
                    <a:lnTo>
                      <a:pt x="631" y="2224"/>
                    </a:lnTo>
                    <a:lnTo>
                      <a:pt x="636" y="2266"/>
                    </a:lnTo>
                    <a:lnTo>
                      <a:pt x="636" y="2266"/>
                    </a:lnTo>
                    <a:lnTo>
                      <a:pt x="636" y="2266"/>
                    </a:lnTo>
                    <a:lnTo>
                      <a:pt x="636" y="2266"/>
                    </a:lnTo>
                    <a:lnTo>
                      <a:pt x="636" y="2273"/>
                    </a:lnTo>
                    <a:lnTo>
                      <a:pt x="638" y="2280"/>
                    </a:lnTo>
                    <a:lnTo>
                      <a:pt x="641" y="2287"/>
                    </a:lnTo>
                    <a:lnTo>
                      <a:pt x="643" y="2292"/>
                    </a:lnTo>
                    <a:lnTo>
                      <a:pt x="646" y="2297"/>
                    </a:lnTo>
                    <a:lnTo>
                      <a:pt x="650" y="2301"/>
                    </a:lnTo>
                    <a:lnTo>
                      <a:pt x="660" y="2305"/>
                    </a:lnTo>
                    <a:lnTo>
                      <a:pt x="668" y="2309"/>
                    </a:lnTo>
                    <a:lnTo>
                      <a:pt x="677" y="2311"/>
                    </a:lnTo>
                    <a:lnTo>
                      <a:pt x="684" y="2312"/>
                    </a:lnTo>
                    <a:lnTo>
                      <a:pt x="684" y="2312"/>
                    </a:lnTo>
                    <a:lnTo>
                      <a:pt x="684" y="2336"/>
                    </a:lnTo>
                    <a:lnTo>
                      <a:pt x="684" y="2336"/>
                    </a:lnTo>
                    <a:lnTo>
                      <a:pt x="684" y="2383"/>
                    </a:lnTo>
                    <a:lnTo>
                      <a:pt x="684" y="2383"/>
                    </a:lnTo>
                    <a:lnTo>
                      <a:pt x="684" y="2383"/>
                    </a:lnTo>
                    <a:lnTo>
                      <a:pt x="684" y="2408"/>
                    </a:lnTo>
                    <a:lnTo>
                      <a:pt x="684" y="2408"/>
                    </a:lnTo>
                    <a:lnTo>
                      <a:pt x="684" y="2437"/>
                    </a:lnTo>
                    <a:lnTo>
                      <a:pt x="684" y="2437"/>
                    </a:lnTo>
                    <a:lnTo>
                      <a:pt x="636" y="2457"/>
                    </a:lnTo>
                    <a:lnTo>
                      <a:pt x="636" y="2457"/>
                    </a:lnTo>
                    <a:lnTo>
                      <a:pt x="636" y="2457"/>
                    </a:lnTo>
                    <a:lnTo>
                      <a:pt x="636" y="2465"/>
                    </a:lnTo>
                    <a:lnTo>
                      <a:pt x="638" y="2472"/>
                    </a:lnTo>
                    <a:lnTo>
                      <a:pt x="641" y="2479"/>
                    </a:lnTo>
                    <a:lnTo>
                      <a:pt x="643" y="2483"/>
                    </a:lnTo>
                    <a:lnTo>
                      <a:pt x="646" y="2489"/>
                    </a:lnTo>
                    <a:lnTo>
                      <a:pt x="650" y="2492"/>
                    </a:lnTo>
                    <a:lnTo>
                      <a:pt x="660" y="2497"/>
                    </a:lnTo>
                    <a:lnTo>
                      <a:pt x="668" y="2500"/>
                    </a:lnTo>
                    <a:lnTo>
                      <a:pt x="677" y="2503"/>
                    </a:lnTo>
                    <a:lnTo>
                      <a:pt x="684" y="2503"/>
                    </a:lnTo>
                    <a:lnTo>
                      <a:pt x="684" y="2503"/>
                    </a:lnTo>
                    <a:lnTo>
                      <a:pt x="721" y="2503"/>
                    </a:lnTo>
                    <a:lnTo>
                      <a:pt x="721" y="2503"/>
                    </a:lnTo>
                    <a:lnTo>
                      <a:pt x="716" y="2505"/>
                    </a:lnTo>
                    <a:lnTo>
                      <a:pt x="707" y="2512"/>
                    </a:lnTo>
                    <a:lnTo>
                      <a:pt x="705" y="2515"/>
                    </a:lnTo>
                    <a:lnTo>
                      <a:pt x="705" y="2517"/>
                    </a:lnTo>
                    <a:lnTo>
                      <a:pt x="705" y="2518"/>
                    </a:lnTo>
                    <a:lnTo>
                      <a:pt x="710" y="2521"/>
                    </a:lnTo>
                    <a:lnTo>
                      <a:pt x="721" y="2522"/>
                    </a:lnTo>
                    <a:lnTo>
                      <a:pt x="721" y="2522"/>
                    </a:lnTo>
                    <a:lnTo>
                      <a:pt x="721" y="2515"/>
                    </a:lnTo>
                    <a:lnTo>
                      <a:pt x="721" y="2522"/>
                    </a:lnTo>
                    <a:lnTo>
                      <a:pt x="721" y="2522"/>
                    </a:lnTo>
                    <a:lnTo>
                      <a:pt x="721" y="2532"/>
                    </a:lnTo>
                    <a:lnTo>
                      <a:pt x="725" y="2540"/>
                    </a:lnTo>
                    <a:lnTo>
                      <a:pt x="728" y="2546"/>
                    </a:lnTo>
                    <a:lnTo>
                      <a:pt x="734" y="2549"/>
                    </a:lnTo>
                    <a:lnTo>
                      <a:pt x="738" y="2551"/>
                    </a:lnTo>
                    <a:lnTo>
                      <a:pt x="742" y="2553"/>
                    </a:lnTo>
                    <a:lnTo>
                      <a:pt x="746" y="2553"/>
                    </a:lnTo>
                    <a:lnTo>
                      <a:pt x="787" y="2553"/>
                    </a:lnTo>
                    <a:lnTo>
                      <a:pt x="787" y="2553"/>
                    </a:lnTo>
                    <a:lnTo>
                      <a:pt x="781" y="2554"/>
                    </a:lnTo>
                    <a:lnTo>
                      <a:pt x="776" y="2556"/>
                    </a:lnTo>
                    <a:lnTo>
                      <a:pt x="771" y="2558"/>
                    </a:lnTo>
                    <a:lnTo>
                      <a:pt x="770" y="2561"/>
                    </a:lnTo>
                    <a:lnTo>
                      <a:pt x="769" y="2564"/>
                    </a:lnTo>
                    <a:lnTo>
                      <a:pt x="769" y="2568"/>
                    </a:lnTo>
                    <a:lnTo>
                      <a:pt x="770" y="2572"/>
                    </a:lnTo>
                    <a:lnTo>
                      <a:pt x="771" y="2578"/>
                    </a:lnTo>
                    <a:lnTo>
                      <a:pt x="776" y="2583"/>
                    </a:lnTo>
                    <a:lnTo>
                      <a:pt x="787" y="2599"/>
                    </a:lnTo>
                    <a:lnTo>
                      <a:pt x="787" y="2599"/>
                    </a:lnTo>
                    <a:lnTo>
                      <a:pt x="787" y="2599"/>
                    </a:lnTo>
                    <a:lnTo>
                      <a:pt x="816" y="2624"/>
                    </a:lnTo>
                    <a:lnTo>
                      <a:pt x="831" y="2599"/>
                    </a:lnTo>
                    <a:lnTo>
                      <a:pt x="831" y="2599"/>
                    </a:lnTo>
                    <a:lnTo>
                      <a:pt x="826" y="2599"/>
                    </a:lnTo>
                    <a:lnTo>
                      <a:pt x="831" y="2599"/>
                    </a:lnTo>
                    <a:lnTo>
                      <a:pt x="831" y="2599"/>
                    </a:lnTo>
                    <a:lnTo>
                      <a:pt x="879" y="2599"/>
                    </a:lnTo>
                    <a:lnTo>
                      <a:pt x="913" y="2599"/>
                    </a:lnTo>
                    <a:lnTo>
                      <a:pt x="913" y="2599"/>
                    </a:lnTo>
                    <a:lnTo>
                      <a:pt x="932" y="2599"/>
                    </a:lnTo>
                    <a:lnTo>
                      <a:pt x="932" y="2553"/>
                    </a:lnTo>
                    <a:lnTo>
                      <a:pt x="989" y="2553"/>
                    </a:lnTo>
                    <a:lnTo>
                      <a:pt x="1028" y="2553"/>
                    </a:lnTo>
                    <a:lnTo>
                      <a:pt x="1028" y="2553"/>
                    </a:lnTo>
                    <a:lnTo>
                      <a:pt x="1054" y="2522"/>
                    </a:lnTo>
                    <a:lnTo>
                      <a:pt x="1054" y="2522"/>
                    </a:lnTo>
                    <a:lnTo>
                      <a:pt x="1054" y="2522"/>
                    </a:lnTo>
                    <a:lnTo>
                      <a:pt x="1054" y="2503"/>
                    </a:lnTo>
                    <a:lnTo>
                      <a:pt x="1075" y="2503"/>
                    </a:lnTo>
                    <a:lnTo>
                      <a:pt x="1113" y="2503"/>
                    </a:lnTo>
                    <a:lnTo>
                      <a:pt x="1113" y="2503"/>
                    </a:lnTo>
                    <a:lnTo>
                      <a:pt x="1113" y="2457"/>
                    </a:lnTo>
                    <a:lnTo>
                      <a:pt x="1113" y="2457"/>
                    </a:lnTo>
                    <a:lnTo>
                      <a:pt x="1113" y="2437"/>
                    </a:lnTo>
                    <a:lnTo>
                      <a:pt x="1113" y="2437"/>
                    </a:lnTo>
                    <a:lnTo>
                      <a:pt x="1113" y="2437"/>
                    </a:lnTo>
                    <a:lnTo>
                      <a:pt x="1126" y="2436"/>
                    </a:lnTo>
                    <a:lnTo>
                      <a:pt x="1136" y="2433"/>
                    </a:lnTo>
                    <a:lnTo>
                      <a:pt x="1145" y="2427"/>
                    </a:lnTo>
                    <a:lnTo>
                      <a:pt x="1149" y="2422"/>
                    </a:lnTo>
                    <a:lnTo>
                      <a:pt x="1152" y="2416"/>
                    </a:lnTo>
                    <a:lnTo>
                      <a:pt x="1153" y="2412"/>
                    </a:lnTo>
                    <a:lnTo>
                      <a:pt x="1154" y="2408"/>
                    </a:lnTo>
                    <a:lnTo>
                      <a:pt x="1154" y="2408"/>
                    </a:lnTo>
                    <a:lnTo>
                      <a:pt x="1202" y="2408"/>
                    </a:lnTo>
                    <a:lnTo>
                      <a:pt x="1202" y="2408"/>
                    </a:lnTo>
                    <a:lnTo>
                      <a:pt x="1207" y="2407"/>
                    </a:lnTo>
                    <a:lnTo>
                      <a:pt x="1211" y="2404"/>
                    </a:lnTo>
                    <a:lnTo>
                      <a:pt x="1214" y="2400"/>
                    </a:lnTo>
                    <a:lnTo>
                      <a:pt x="1217" y="2395"/>
                    </a:lnTo>
                    <a:lnTo>
                      <a:pt x="1218" y="2387"/>
                    </a:lnTo>
                    <a:lnTo>
                      <a:pt x="1218" y="2383"/>
                    </a:lnTo>
                    <a:lnTo>
                      <a:pt x="1250" y="2336"/>
                    </a:lnTo>
                    <a:lnTo>
                      <a:pt x="1250" y="2336"/>
                    </a:lnTo>
                    <a:lnTo>
                      <a:pt x="1250" y="2336"/>
                    </a:lnTo>
                    <a:lnTo>
                      <a:pt x="1252" y="2327"/>
                    </a:lnTo>
                    <a:lnTo>
                      <a:pt x="1255" y="2322"/>
                    </a:lnTo>
                    <a:lnTo>
                      <a:pt x="1259" y="2317"/>
                    </a:lnTo>
                    <a:lnTo>
                      <a:pt x="1263" y="2315"/>
                    </a:lnTo>
                    <a:lnTo>
                      <a:pt x="1271" y="2312"/>
                    </a:lnTo>
                    <a:lnTo>
                      <a:pt x="1275" y="2312"/>
                    </a:lnTo>
                    <a:lnTo>
                      <a:pt x="1250" y="2312"/>
                    </a:lnTo>
                    <a:lnTo>
                      <a:pt x="1218" y="2266"/>
                    </a:lnTo>
                    <a:lnTo>
                      <a:pt x="1218" y="2224"/>
                    </a:lnTo>
                    <a:lnTo>
                      <a:pt x="1218" y="2224"/>
                    </a:lnTo>
                    <a:lnTo>
                      <a:pt x="1217" y="2224"/>
                    </a:lnTo>
                    <a:lnTo>
                      <a:pt x="1214" y="2223"/>
                    </a:lnTo>
                    <a:lnTo>
                      <a:pt x="1213" y="2221"/>
                    </a:lnTo>
                    <a:lnTo>
                      <a:pt x="1211" y="2217"/>
                    </a:lnTo>
                    <a:lnTo>
                      <a:pt x="1211" y="2212"/>
                    </a:lnTo>
                    <a:lnTo>
                      <a:pt x="1214" y="2203"/>
                    </a:lnTo>
                    <a:lnTo>
                      <a:pt x="1218" y="2194"/>
                    </a:lnTo>
                    <a:lnTo>
                      <a:pt x="1218" y="2194"/>
                    </a:lnTo>
                    <a:lnTo>
                      <a:pt x="1230" y="2192"/>
                    </a:lnTo>
                    <a:lnTo>
                      <a:pt x="1236" y="2188"/>
                    </a:lnTo>
                    <a:lnTo>
                      <a:pt x="1242" y="2182"/>
                    </a:lnTo>
                    <a:lnTo>
                      <a:pt x="1246" y="2177"/>
                    </a:lnTo>
                    <a:lnTo>
                      <a:pt x="1249" y="2170"/>
                    </a:lnTo>
                    <a:lnTo>
                      <a:pt x="1250" y="2164"/>
                    </a:lnTo>
                    <a:lnTo>
                      <a:pt x="1250" y="2159"/>
                    </a:lnTo>
                    <a:lnTo>
                      <a:pt x="1275" y="2128"/>
                    </a:lnTo>
                    <a:lnTo>
                      <a:pt x="1275" y="2128"/>
                    </a:lnTo>
                    <a:lnTo>
                      <a:pt x="1313" y="2074"/>
                    </a:lnTo>
                    <a:lnTo>
                      <a:pt x="1313" y="2057"/>
                    </a:lnTo>
                    <a:lnTo>
                      <a:pt x="1313" y="2057"/>
                    </a:lnTo>
                    <a:lnTo>
                      <a:pt x="1313" y="2057"/>
                    </a:lnTo>
                    <a:lnTo>
                      <a:pt x="1324" y="2057"/>
                    </a:lnTo>
                    <a:lnTo>
                      <a:pt x="1333" y="2054"/>
                    </a:lnTo>
                    <a:lnTo>
                      <a:pt x="1340" y="2050"/>
                    </a:lnTo>
                    <a:lnTo>
                      <a:pt x="1344" y="2046"/>
                    </a:lnTo>
                    <a:lnTo>
                      <a:pt x="1346" y="2042"/>
                    </a:lnTo>
                    <a:lnTo>
                      <a:pt x="1346" y="2038"/>
                    </a:lnTo>
                    <a:lnTo>
                      <a:pt x="1348" y="2033"/>
                    </a:lnTo>
                    <a:lnTo>
                      <a:pt x="1348" y="2033"/>
                    </a:lnTo>
                    <a:lnTo>
                      <a:pt x="1348" y="1979"/>
                    </a:lnTo>
                    <a:lnTo>
                      <a:pt x="1348" y="1979"/>
                    </a:lnTo>
                    <a:lnTo>
                      <a:pt x="1379" y="1979"/>
                    </a:lnTo>
                    <a:lnTo>
                      <a:pt x="1379" y="1979"/>
                    </a:lnTo>
                    <a:lnTo>
                      <a:pt x="1379" y="1979"/>
                    </a:lnTo>
                    <a:lnTo>
                      <a:pt x="1422" y="1973"/>
                    </a:lnTo>
                    <a:lnTo>
                      <a:pt x="1422" y="1950"/>
                    </a:lnTo>
                    <a:lnTo>
                      <a:pt x="1422" y="1950"/>
                    </a:lnTo>
                    <a:lnTo>
                      <a:pt x="1447" y="1902"/>
                    </a:lnTo>
                    <a:lnTo>
                      <a:pt x="1447" y="1902"/>
                    </a:lnTo>
                    <a:lnTo>
                      <a:pt x="1447" y="1861"/>
                    </a:lnTo>
                    <a:lnTo>
                      <a:pt x="1477" y="1831"/>
                    </a:lnTo>
                    <a:lnTo>
                      <a:pt x="1477" y="1785"/>
                    </a:lnTo>
                    <a:lnTo>
                      <a:pt x="1477" y="1785"/>
                    </a:lnTo>
                    <a:lnTo>
                      <a:pt x="1447" y="1831"/>
                    </a:lnTo>
                    <a:lnTo>
                      <a:pt x="1447" y="1831"/>
                    </a:lnTo>
                    <a:lnTo>
                      <a:pt x="1447" y="1813"/>
                    </a:lnTo>
                    <a:lnTo>
                      <a:pt x="1447" y="1831"/>
                    </a:lnTo>
                    <a:lnTo>
                      <a:pt x="1422" y="1861"/>
                    </a:lnTo>
                    <a:lnTo>
                      <a:pt x="1422" y="1861"/>
                    </a:lnTo>
                    <a:lnTo>
                      <a:pt x="1431" y="1850"/>
                    </a:lnTo>
                    <a:lnTo>
                      <a:pt x="1422" y="1861"/>
                    </a:lnTo>
                    <a:lnTo>
                      <a:pt x="1422" y="1861"/>
                    </a:lnTo>
                    <a:lnTo>
                      <a:pt x="1379" y="1861"/>
                    </a:lnTo>
                    <a:lnTo>
                      <a:pt x="1379" y="1861"/>
                    </a:lnTo>
                    <a:lnTo>
                      <a:pt x="1348" y="1861"/>
                    </a:lnTo>
                    <a:lnTo>
                      <a:pt x="1313" y="1861"/>
                    </a:lnTo>
                    <a:lnTo>
                      <a:pt x="1313" y="1861"/>
                    </a:lnTo>
                    <a:lnTo>
                      <a:pt x="1313" y="1861"/>
                    </a:lnTo>
                    <a:lnTo>
                      <a:pt x="1313" y="1831"/>
                    </a:lnTo>
                    <a:lnTo>
                      <a:pt x="1275" y="1831"/>
                    </a:lnTo>
                    <a:lnTo>
                      <a:pt x="1250" y="1785"/>
                    </a:lnTo>
                    <a:lnTo>
                      <a:pt x="1250" y="1785"/>
                    </a:lnTo>
                    <a:lnTo>
                      <a:pt x="1250" y="1785"/>
                    </a:lnTo>
                    <a:lnTo>
                      <a:pt x="1218" y="1785"/>
                    </a:lnTo>
                    <a:lnTo>
                      <a:pt x="1218" y="1785"/>
                    </a:lnTo>
                    <a:lnTo>
                      <a:pt x="1218" y="1785"/>
                    </a:lnTo>
                    <a:lnTo>
                      <a:pt x="1202" y="1756"/>
                    </a:lnTo>
                    <a:lnTo>
                      <a:pt x="1202" y="1756"/>
                    </a:lnTo>
                    <a:lnTo>
                      <a:pt x="1202" y="1735"/>
                    </a:lnTo>
                    <a:lnTo>
                      <a:pt x="1154" y="1735"/>
                    </a:lnTo>
                    <a:lnTo>
                      <a:pt x="1154" y="1705"/>
                    </a:lnTo>
                    <a:lnTo>
                      <a:pt x="1154" y="1705"/>
                    </a:lnTo>
                    <a:lnTo>
                      <a:pt x="1172" y="1705"/>
                    </a:lnTo>
                    <a:lnTo>
                      <a:pt x="1154" y="1705"/>
                    </a:lnTo>
                    <a:lnTo>
                      <a:pt x="1154" y="1705"/>
                    </a:lnTo>
                    <a:lnTo>
                      <a:pt x="1153" y="1698"/>
                    </a:lnTo>
                    <a:lnTo>
                      <a:pt x="1152" y="1689"/>
                    </a:lnTo>
                    <a:lnTo>
                      <a:pt x="1149" y="1681"/>
                    </a:lnTo>
                    <a:lnTo>
                      <a:pt x="1145" y="1673"/>
                    </a:lnTo>
                    <a:lnTo>
                      <a:pt x="1136" y="1666"/>
                    </a:lnTo>
                    <a:lnTo>
                      <a:pt x="1132" y="1663"/>
                    </a:lnTo>
                    <a:lnTo>
                      <a:pt x="1126" y="1660"/>
                    </a:lnTo>
                    <a:lnTo>
                      <a:pt x="1120" y="1659"/>
                    </a:lnTo>
                    <a:lnTo>
                      <a:pt x="1113" y="1659"/>
                    </a:lnTo>
                    <a:lnTo>
                      <a:pt x="1113" y="1659"/>
                    </a:lnTo>
                    <a:lnTo>
                      <a:pt x="1113" y="1618"/>
                    </a:lnTo>
                    <a:lnTo>
                      <a:pt x="1075" y="1589"/>
                    </a:lnTo>
                    <a:lnTo>
                      <a:pt x="1075" y="1589"/>
                    </a:lnTo>
                    <a:lnTo>
                      <a:pt x="1075" y="1589"/>
                    </a:lnTo>
                    <a:lnTo>
                      <a:pt x="1074" y="1584"/>
                    </a:lnTo>
                    <a:lnTo>
                      <a:pt x="1072" y="1581"/>
                    </a:lnTo>
                    <a:lnTo>
                      <a:pt x="1068" y="1578"/>
                    </a:lnTo>
                    <a:lnTo>
                      <a:pt x="1064" y="1575"/>
                    </a:lnTo>
                    <a:lnTo>
                      <a:pt x="1057" y="1574"/>
                    </a:lnTo>
                    <a:lnTo>
                      <a:pt x="1054" y="1574"/>
                    </a:lnTo>
                    <a:lnTo>
                      <a:pt x="1054" y="1574"/>
                    </a:lnTo>
                    <a:lnTo>
                      <a:pt x="1054" y="1567"/>
                    </a:lnTo>
                    <a:lnTo>
                      <a:pt x="1057" y="1561"/>
                    </a:lnTo>
                    <a:lnTo>
                      <a:pt x="1061" y="1558"/>
                    </a:lnTo>
                    <a:lnTo>
                      <a:pt x="1064" y="1556"/>
                    </a:lnTo>
                    <a:lnTo>
                      <a:pt x="1072" y="1553"/>
                    </a:lnTo>
                    <a:lnTo>
                      <a:pt x="1075" y="1553"/>
                    </a:lnTo>
                    <a:lnTo>
                      <a:pt x="1113" y="1508"/>
                    </a:lnTo>
                    <a:lnTo>
                      <a:pt x="1113" y="1508"/>
                    </a:lnTo>
                    <a:lnTo>
                      <a:pt x="1113" y="1508"/>
                    </a:lnTo>
                    <a:lnTo>
                      <a:pt x="1154" y="1553"/>
                    </a:lnTo>
                    <a:lnTo>
                      <a:pt x="1154" y="1553"/>
                    </a:lnTo>
                    <a:lnTo>
                      <a:pt x="1154" y="1553"/>
                    </a:lnTo>
                    <a:lnTo>
                      <a:pt x="1202" y="1574"/>
                    </a:lnTo>
                    <a:lnTo>
                      <a:pt x="1202" y="1574"/>
                    </a:lnTo>
                    <a:lnTo>
                      <a:pt x="1202" y="1574"/>
                    </a:lnTo>
                    <a:lnTo>
                      <a:pt x="1202" y="1579"/>
                    </a:lnTo>
                    <a:lnTo>
                      <a:pt x="1204" y="1582"/>
                    </a:lnTo>
                    <a:lnTo>
                      <a:pt x="1207" y="1585"/>
                    </a:lnTo>
                    <a:lnTo>
                      <a:pt x="1210" y="1586"/>
                    </a:lnTo>
                    <a:lnTo>
                      <a:pt x="1216" y="1589"/>
                    </a:lnTo>
                    <a:lnTo>
                      <a:pt x="1218" y="1589"/>
                    </a:lnTo>
                    <a:lnTo>
                      <a:pt x="1218" y="1589"/>
                    </a:lnTo>
                    <a:lnTo>
                      <a:pt x="1218" y="1618"/>
                    </a:lnTo>
                    <a:lnTo>
                      <a:pt x="1218" y="1618"/>
                    </a:lnTo>
                    <a:lnTo>
                      <a:pt x="1250" y="1659"/>
                    </a:lnTo>
                    <a:lnTo>
                      <a:pt x="1275" y="1659"/>
                    </a:lnTo>
                    <a:lnTo>
                      <a:pt x="1275" y="1659"/>
                    </a:lnTo>
                    <a:lnTo>
                      <a:pt x="1275" y="1659"/>
                    </a:lnTo>
                    <a:lnTo>
                      <a:pt x="1275" y="1705"/>
                    </a:lnTo>
                    <a:lnTo>
                      <a:pt x="1275" y="1705"/>
                    </a:lnTo>
                    <a:lnTo>
                      <a:pt x="1313" y="1705"/>
                    </a:lnTo>
                    <a:lnTo>
                      <a:pt x="1313" y="1705"/>
                    </a:lnTo>
                    <a:lnTo>
                      <a:pt x="1313" y="1705"/>
                    </a:lnTo>
                    <a:lnTo>
                      <a:pt x="1313" y="1735"/>
                    </a:lnTo>
                    <a:lnTo>
                      <a:pt x="1313" y="1735"/>
                    </a:lnTo>
                    <a:lnTo>
                      <a:pt x="1313" y="1735"/>
                    </a:lnTo>
                    <a:lnTo>
                      <a:pt x="1313" y="1756"/>
                    </a:lnTo>
                    <a:lnTo>
                      <a:pt x="1313" y="1756"/>
                    </a:lnTo>
                    <a:lnTo>
                      <a:pt x="1348" y="1785"/>
                    </a:lnTo>
                    <a:lnTo>
                      <a:pt x="1348" y="1785"/>
                    </a:lnTo>
                    <a:lnTo>
                      <a:pt x="1348" y="1785"/>
                    </a:lnTo>
                    <a:lnTo>
                      <a:pt x="1379" y="1785"/>
                    </a:lnTo>
                    <a:lnTo>
                      <a:pt x="1379" y="1785"/>
                    </a:lnTo>
                    <a:lnTo>
                      <a:pt x="1422" y="1785"/>
                    </a:lnTo>
                    <a:lnTo>
                      <a:pt x="1422" y="1756"/>
                    </a:lnTo>
                    <a:lnTo>
                      <a:pt x="1422" y="1735"/>
                    </a:lnTo>
                    <a:lnTo>
                      <a:pt x="1447" y="1735"/>
                    </a:lnTo>
                    <a:lnTo>
                      <a:pt x="1447" y="1735"/>
                    </a:lnTo>
                    <a:lnTo>
                      <a:pt x="1447" y="1735"/>
                    </a:lnTo>
                    <a:lnTo>
                      <a:pt x="1448" y="1726"/>
                    </a:lnTo>
                    <a:lnTo>
                      <a:pt x="1451" y="1717"/>
                    </a:lnTo>
                    <a:lnTo>
                      <a:pt x="1456" y="1712"/>
                    </a:lnTo>
                    <a:lnTo>
                      <a:pt x="1462" y="1709"/>
                    </a:lnTo>
                    <a:lnTo>
                      <a:pt x="1468" y="1706"/>
                    </a:lnTo>
                    <a:lnTo>
                      <a:pt x="1473" y="1705"/>
                    </a:lnTo>
                    <a:lnTo>
                      <a:pt x="1477" y="1705"/>
                    </a:lnTo>
                    <a:lnTo>
                      <a:pt x="1477" y="1705"/>
                    </a:lnTo>
                    <a:lnTo>
                      <a:pt x="1477" y="1705"/>
                    </a:lnTo>
                    <a:lnTo>
                      <a:pt x="1479" y="1689"/>
                    </a:lnTo>
                    <a:lnTo>
                      <a:pt x="1483" y="1678"/>
                    </a:lnTo>
                    <a:lnTo>
                      <a:pt x="1487" y="1670"/>
                    </a:lnTo>
                    <a:lnTo>
                      <a:pt x="1493" y="1664"/>
                    </a:lnTo>
                    <a:lnTo>
                      <a:pt x="1500" y="1662"/>
                    </a:lnTo>
                    <a:lnTo>
                      <a:pt x="1504" y="1660"/>
                    </a:lnTo>
                    <a:lnTo>
                      <a:pt x="1509" y="1659"/>
                    </a:lnTo>
                    <a:lnTo>
                      <a:pt x="1509" y="1659"/>
                    </a:lnTo>
                    <a:lnTo>
                      <a:pt x="1509" y="1618"/>
                    </a:lnTo>
                    <a:lnTo>
                      <a:pt x="1548" y="1589"/>
                    </a:lnTo>
                    <a:lnTo>
                      <a:pt x="1548" y="1589"/>
                    </a:lnTo>
                    <a:lnTo>
                      <a:pt x="1548" y="1574"/>
                    </a:lnTo>
                    <a:lnTo>
                      <a:pt x="1548" y="1574"/>
                    </a:lnTo>
                    <a:lnTo>
                      <a:pt x="1578" y="1574"/>
                    </a:lnTo>
                    <a:lnTo>
                      <a:pt x="1578" y="1553"/>
                    </a:lnTo>
                    <a:lnTo>
                      <a:pt x="1578" y="1508"/>
                    </a:lnTo>
                    <a:lnTo>
                      <a:pt x="1578" y="1508"/>
                    </a:lnTo>
                    <a:lnTo>
                      <a:pt x="1578" y="1508"/>
                    </a:lnTo>
                    <a:lnTo>
                      <a:pt x="1548" y="1508"/>
                    </a:lnTo>
                    <a:lnTo>
                      <a:pt x="1548" y="1508"/>
                    </a:lnTo>
                    <a:lnTo>
                      <a:pt x="1548" y="1508"/>
                    </a:lnTo>
                    <a:lnTo>
                      <a:pt x="1548" y="1508"/>
                    </a:lnTo>
                    <a:lnTo>
                      <a:pt x="1509" y="1508"/>
                    </a:lnTo>
                    <a:lnTo>
                      <a:pt x="1509" y="1508"/>
                    </a:lnTo>
                    <a:lnTo>
                      <a:pt x="1509" y="1479"/>
                    </a:lnTo>
                    <a:lnTo>
                      <a:pt x="1509" y="1479"/>
                    </a:lnTo>
                    <a:lnTo>
                      <a:pt x="1509" y="1479"/>
                    </a:lnTo>
                    <a:lnTo>
                      <a:pt x="1508" y="1492"/>
                    </a:lnTo>
                    <a:lnTo>
                      <a:pt x="1508" y="1493"/>
                    </a:lnTo>
                    <a:lnTo>
                      <a:pt x="1505" y="1493"/>
                    </a:lnTo>
                    <a:lnTo>
                      <a:pt x="1501" y="1493"/>
                    </a:lnTo>
                    <a:lnTo>
                      <a:pt x="1495" y="1494"/>
                    </a:lnTo>
                    <a:lnTo>
                      <a:pt x="1489" y="1500"/>
                    </a:lnTo>
                    <a:lnTo>
                      <a:pt x="1477" y="1508"/>
                    </a:lnTo>
                    <a:lnTo>
                      <a:pt x="1477" y="1508"/>
                    </a:lnTo>
                    <a:lnTo>
                      <a:pt x="1477" y="1508"/>
                    </a:lnTo>
                    <a:lnTo>
                      <a:pt x="1447" y="1508"/>
                    </a:lnTo>
                    <a:lnTo>
                      <a:pt x="1447" y="1508"/>
                    </a:lnTo>
                    <a:lnTo>
                      <a:pt x="1422" y="1508"/>
                    </a:lnTo>
                    <a:lnTo>
                      <a:pt x="1422" y="1479"/>
                    </a:lnTo>
                    <a:lnTo>
                      <a:pt x="1422" y="1479"/>
                    </a:lnTo>
                    <a:lnTo>
                      <a:pt x="1415" y="1482"/>
                    </a:lnTo>
                    <a:lnTo>
                      <a:pt x="1408" y="1486"/>
                    </a:lnTo>
                    <a:lnTo>
                      <a:pt x="1399" y="1489"/>
                    </a:lnTo>
                    <a:lnTo>
                      <a:pt x="1392" y="1492"/>
                    </a:lnTo>
                    <a:lnTo>
                      <a:pt x="1385" y="1490"/>
                    </a:lnTo>
                    <a:lnTo>
                      <a:pt x="1383" y="1489"/>
                    </a:lnTo>
                    <a:lnTo>
                      <a:pt x="1380" y="1487"/>
                    </a:lnTo>
                    <a:lnTo>
                      <a:pt x="1379" y="1483"/>
                    </a:lnTo>
                    <a:lnTo>
                      <a:pt x="1379" y="1479"/>
                    </a:lnTo>
                    <a:lnTo>
                      <a:pt x="1348" y="1479"/>
                    </a:lnTo>
                    <a:lnTo>
                      <a:pt x="1348" y="1437"/>
                    </a:lnTo>
                    <a:lnTo>
                      <a:pt x="1348" y="1423"/>
                    </a:lnTo>
                    <a:lnTo>
                      <a:pt x="1348" y="1423"/>
                    </a:lnTo>
                    <a:lnTo>
                      <a:pt x="1348" y="1423"/>
                    </a:lnTo>
                    <a:lnTo>
                      <a:pt x="1348" y="1423"/>
                    </a:lnTo>
                    <a:lnTo>
                      <a:pt x="1366" y="1383"/>
                    </a:lnTo>
                    <a:lnTo>
                      <a:pt x="1372" y="1373"/>
                    </a:lnTo>
                    <a:lnTo>
                      <a:pt x="1373" y="1370"/>
                    </a:lnTo>
                    <a:lnTo>
                      <a:pt x="1374" y="1369"/>
                    </a:lnTo>
                    <a:lnTo>
                      <a:pt x="1376" y="1370"/>
                    </a:lnTo>
                    <a:lnTo>
                      <a:pt x="1377" y="1373"/>
                    </a:lnTo>
                    <a:lnTo>
                      <a:pt x="1379" y="1383"/>
                    </a:lnTo>
                    <a:lnTo>
                      <a:pt x="1379" y="1423"/>
                    </a:lnTo>
                    <a:lnTo>
                      <a:pt x="1422" y="1423"/>
                    </a:lnTo>
                    <a:lnTo>
                      <a:pt x="1422" y="1423"/>
                    </a:lnTo>
                    <a:lnTo>
                      <a:pt x="1422" y="1430"/>
                    </a:lnTo>
                    <a:lnTo>
                      <a:pt x="1423" y="1433"/>
                    </a:lnTo>
                    <a:lnTo>
                      <a:pt x="1424" y="1434"/>
                    </a:lnTo>
                    <a:lnTo>
                      <a:pt x="1431" y="1436"/>
                    </a:lnTo>
                    <a:lnTo>
                      <a:pt x="1447" y="1437"/>
                    </a:lnTo>
                    <a:lnTo>
                      <a:pt x="1447" y="1437"/>
                    </a:lnTo>
                    <a:lnTo>
                      <a:pt x="1447" y="1437"/>
                    </a:lnTo>
                    <a:lnTo>
                      <a:pt x="1477" y="1437"/>
                    </a:lnTo>
                    <a:lnTo>
                      <a:pt x="1477" y="1437"/>
                    </a:lnTo>
                    <a:lnTo>
                      <a:pt x="1509" y="1437"/>
                    </a:lnTo>
                    <a:lnTo>
                      <a:pt x="1509" y="1437"/>
                    </a:lnTo>
                    <a:lnTo>
                      <a:pt x="1509" y="1423"/>
                    </a:lnTo>
                    <a:lnTo>
                      <a:pt x="1509" y="1423"/>
                    </a:lnTo>
                    <a:lnTo>
                      <a:pt x="1509" y="1423"/>
                    </a:lnTo>
                    <a:lnTo>
                      <a:pt x="1548" y="1423"/>
                    </a:lnTo>
                    <a:lnTo>
                      <a:pt x="1548" y="1423"/>
                    </a:lnTo>
                    <a:lnTo>
                      <a:pt x="1548" y="1437"/>
                    </a:lnTo>
                    <a:lnTo>
                      <a:pt x="1548" y="1437"/>
                    </a:lnTo>
                    <a:lnTo>
                      <a:pt x="1548" y="1437"/>
                    </a:lnTo>
                    <a:lnTo>
                      <a:pt x="1558" y="1436"/>
                    </a:lnTo>
                    <a:lnTo>
                      <a:pt x="1565" y="1434"/>
                    </a:lnTo>
                    <a:lnTo>
                      <a:pt x="1571" y="1432"/>
                    </a:lnTo>
                    <a:lnTo>
                      <a:pt x="1573" y="1430"/>
                    </a:lnTo>
                    <a:lnTo>
                      <a:pt x="1578" y="1425"/>
                    </a:lnTo>
                    <a:lnTo>
                      <a:pt x="1578" y="1423"/>
                    </a:lnTo>
                    <a:lnTo>
                      <a:pt x="1578" y="1423"/>
                    </a:lnTo>
                    <a:lnTo>
                      <a:pt x="1578" y="1412"/>
                    </a:lnTo>
                    <a:lnTo>
                      <a:pt x="1580" y="1401"/>
                    </a:lnTo>
                    <a:lnTo>
                      <a:pt x="1583" y="1387"/>
                    </a:lnTo>
                    <a:lnTo>
                      <a:pt x="1587" y="1375"/>
                    </a:lnTo>
                    <a:lnTo>
                      <a:pt x="1592" y="1368"/>
                    </a:lnTo>
                    <a:lnTo>
                      <a:pt x="1596" y="1362"/>
                    </a:lnTo>
                    <a:lnTo>
                      <a:pt x="1600" y="1358"/>
                    </a:lnTo>
                    <a:lnTo>
                      <a:pt x="1605" y="1355"/>
                    </a:lnTo>
                    <a:lnTo>
                      <a:pt x="1612" y="1352"/>
                    </a:lnTo>
                    <a:lnTo>
                      <a:pt x="1619" y="1351"/>
                    </a:lnTo>
                    <a:lnTo>
                      <a:pt x="1619" y="1351"/>
                    </a:lnTo>
                    <a:lnTo>
                      <a:pt x="1644" y="1351"/>
                    </a:lnTo>
                    <a:lnTo>
                      <a:pt x="1644" y="1351"/>
                    </a:lnTo>
                    <a:lnTo>
                      <a:pt x="1635" y="1348"/>
                    </a:lnTo>
                    <a:lnTo>
                      <a:pt x="1644" y="1351"/>
                    </a:lnTo>
                    <a:lnTo>
                      <a:pt x="1644" y="1351"/>
                    </a:lnTo>
                    <a:lnTo>
                      <a:pt x="1670" y="1351"/>
                    </a:lnTo>
                    <a:lnTo>
                      <a:pt x="1710" y="1351"/>
                    </a:lnTo>
                    <a:lnTo>
                      <a:pt x="1710" y="1351"/>
                    </a:lnTo>
                    <a:lnTo>
                      <a:pt x="1710" y="1351"/>
                    </a:lnTo>
                    <a:lnTo>
                      <a:pt x="1710" y="1363"/>
                    </a:lnTo>
                    <a:lnTo>
                      <a:pt x="1711" y="1375"/>
                    </a:lnTo>
                    <a:lnTo>
                      <a:pt x="1715" y="1393"/>
                    </a:lnTo>
                    <a:lnTo>
                      <a:pt x="1721" y="1405"/>
                    </a:lnTo>
                    <a:lnTo>
                      <a:pt x="1728" y="1415"/>
                    </a:lnTo>
                    <a:lnTo>
                      <a:pt x="1734" y="1419"/>
                    </a:lnTo>
                    <a:lnTo>
                      <a:pt x="1739" y="1422"/>
                    </a:lnTo>
                    <a:lnTo>
                      <a:pt x="1745" y="1423"/>
                    </a:lnTo>
                    <a:lnTo>
                      <a:pt x="1745" y="1423"/>
                    </a:lnTo>
                    <a:lnTo>
                      <a:pt x="1745" y="1351"/>
                    </a:lnTo>
                    <a:lnTo>
                      <a:pt x="1745" y="1351"/>
                    </a:lnTo>
                    <a:lnTo>
                      <a:pt x="1767" y="1423"/>
                    </a:lnTo>
                    <a:lnTo>
                      <a:pt x="1767" y="1423"/>
                    </a:lnTo>
                    <a:lnTo>
                      <a:pt x="1821" y="1437"/>
                    </a:lnTo>
                    <a:lnTo>
                      <a:pt x="1821" y="1437"/>
                    </a:lnTo>
                    <a:lnTo>
                      <a:pt x="1821" y="1437"/>
                    </a:lnTo>
                    <a:lnTo>
                      <a:pt x="1821" y="1479"/>
                    </a:lnTo>
                    <a:lnTo>
                      <a:pt x="1856" y="1508"/>
                    </a:lnTo>
                    <a:lnTo>
                      <a:pt x="1856" y="1508"/>
                    </a:lnTo>
                    <a:lnTo>
                      <a:pt x="1856" y="1508"/>
                    </a:lnTo>
                    <a:lnTo>
                      <a:pt x="1866" y="1508"/>
                    </a:lnTo>
                    <a:lnTo>
                      <a:pt x="1866" y="1553"/>
                    </a:lnTo>
                    <a:lnTo>
                      <a:pt x="1866" y="1574"/>
                    </a:lnTo>
                    <a:lnTo>
                      <a:pt x="1866" y="1553"/>
                    </a:lnTo>
                    <a:lnTo>
                      <a:pt x="1866" y="1553"/>
                    </a:lnTo>
                    <a:lnTo>
                      <a:pt x="1922" y="1508"/>
                    </a:lnTo>
                    <a:lnTo>
                      <a:pt x="1922" y="1508"/>
                    </a:lnTo>
                    <a:lnTo>
                      <a:pt x="1922" y="1508"/>
                    </a:lnTo>
                    <a:lnTo>
                      <a:pt x="1922" y="1479"/>
                    </a:lnTo>
                    <a:lnTo>
                      <a:pt x="1922" y="1479"/>
                    </a:lnTo>
                    <a:lnTo>
                      <a:pt x="1922" y="1437"/>
                    </a:lnTo>
                    <a:lnTo>
                      <a:pt x="1922" y="1423"/>
                    </a:lnTo>
                    <a:lnTo>
                      <a:pt x="1866" y="1423"/>
                    </a:lnTo>
                    <a:lnTo>
                      <a:pt x="1922" y="1351"/>
                    </a:lnTo>
                    <a:lnTo>
                      <a:pt x="1922" y="1341"/>
                    </a:lnTo>
                    <a:lnTo>
                      <a:pt x="1922" y="1294"/>
                    </a:lnTo>
                    <a:lnTo>
                      <a:pt x="1922" y="1294"/>
                    </a:lnTo>
                    <a:lnTo>
                      <a:pt x="1913" y="1288"/>
                    </a:lnTo>
                    <a:lnTo>
                      <a:pt x="1908" y="1283"/>
                    </a:lnTo>
                    <a:lnTo>
                      <a:pt x="1901" y="1276"/>
                    </a:lnTo>
                    <a:lnTo>
                      <a:pt x="1898" y="1267"/>
                    </a:lnTo>
                    <a:lnTo>
                      <a:pt x="1897" y="1265"/>
                    </a:lnTo>
                    <a:lnTo>
                      <a:pt x="1898" y="1262"/>
                    </a:lnTo>
                    <a:lnTo>
                      <a:pt x="1901" y="1259"/>
                    </a:lnTo>
                    <a:lnTo>
                      <a:pt x="1906" y="1258"/>
                    </a:lnTo>
                    <a:lnTo>
                      <a:pt x="1912" y="1256"/>
                    </a:lnTo>
                    <a:lnTo>
                      <a:pt x="1922" y="1256"/>
                    </a:lnTo>
                    <a:lnTo>
                      <a:pt x="1922" y="1256"/>
                    </a:lnTo>
                    <a:lnTo>
                      <a:pt x="1922" y="1227"/>
                    </a:lnTo>
                    <a:lnTo>
                      <a:pt x="1922" y="1189"/>
                    </a:lnTo>
                    <a:lnTo>
                      <a:pt x="1922" y="1155"/>
                    </a:lnTo>
                    <a:lnTo>
                      <a:pt x="1922" y="1129"/>
                    </a:lnTo>
                    <a:lnTo>
                      <a:pt x="1922" y="1129"/>
                    </a:lnTo>
                    <a:lnTo>
                      <a:pt x="1913" y="1124"/>
                    </a:lnTo>
                    <a:lnTo>
                      <a:pt x="1908" y="1120"/>
                    </a:lnTo>
                    <a:lnTo>
                      <a:pt x="1901" y="1114"/>
                    </a:lnTo>
                    <a:lnTo>
                      <a:pt x="1898" y="1107"/>
                    </a:lnTo>
                    <a:lnTo>
                      <a:pt x="1897" y="1106"/>
                    </a:lnTo>
                    <a:lnTo>
                      <a:pt x="1898" y="1103"/>
                    </a:lnTo>
                    <a:lnTo>
                      <a:pt x="1901" y="1100"/>
                    </a:lnTo>
                    <a:lnTo>
                      <a:pt x="1906" y="1099"/>
                    </a:lnTo>
                    <a:lnTo>
                      <a:pt x="1912" y="1099"/>
                    </a:lnTo>
                    <a:lnTo>
                      <a:pt x="1922" y="1097"/>
                    </a:lnTo>
                    <a:lnTo>
                      <a:pt x="1922" y="1097"/>
                    </a:lnTo>
                    <a:lnTo>
                      <a:pt x="1951" y="1097"/>
                    </a:lnTo>
                    <a:lnTo>
                      <a:pt x="1951" y="1097"/>
                    </a:lnTo>
                    <a:lnTo>
                      <a:pt x="1958" y="1099"/>
                    </a:lnTo>
                    <a:lnTo>
                      <a:pt x="1966" y="1099"/>
                    </a:lnTo>
                    <a:lnTo>
                      <a:pt x="1974" y="1102"/>
                    </a:lnTo>
                    <a:lnTo>
                      <a:pt x="1983" y="1106"/>
                    </a:lnTo>
                    <a:lnTo>
                      <a:pt x="1991" y="1111"/>
                    </a:lnTo>
                    <a:lnTo>
                      <a:pt x="1994" y="1114"/>
                    </a:lnTo>
                    <a:lnTo>
                      <a:pt x="1997" y="1118"/>
                    </a:lnTo>
                    <a:lnTo>
                      <a:pt x="1998" y="1124"/>
                    </a:lnTo>
                    <a:lnTo>
                      <a:pt x="1998" y="1129"/>
                    </a:lnTo>
                    <a:lnTo>
                      <a:pt x="1998" y="1129"/>
                    </a:lnTo>
                    <a:lnTo>
                      <a:pt x="1998" y="1129"/>
                    </a:lnTo>
                    <a:lnTo>
                      <a:pt x="2008" y="1129"/>
                    </a:lnTo>
                    <a:lnTo>
                      <a:pt x="2065" y="1097"/>
                    </a:lnTo>
                    <a:lnTo>
                      <a:pt x="2065" y="1097"/>
                    </a:lnTo>
                    <a:lnTo>
                      <a:pt x="2058" y="1061"/>
                    </a:lnTo>
                    <a:lnTo>
                      <a:pt x="2050" y="1024"/>
                    </a:lnTo>
                    <a:lnTo>
                      <a:pt x="2041" y="987"/>
                    </a:lnTo>
                    <a:lnTo>
                      <a:pt x="2032" y="951"/>
                    </a:lnTo>
                    <a:lnTo>
                      <a:pt x="2020" y="916"/>
                    </a:lnTo>
                    <a:lnTo>
                      <a:pt x="2008" y="880"/>
                    </a:lnTo>
                    <a:lnTo>
                      <a:pt x="1995" y="845"/>
                    </a:lnTo>
                    <a:lnTo>
                      <a:pt x="1981" y="812"/>
                    </a:lnTo>
                    <a:lnTo>
                      <a:pt x="1966" y="779"/>
                    </a:lnTo>
                    <a:lnTo>
                      <a:pt x="1951" y="745"/>
                    </a:lnTo>
                    <a:lnTo>
                      <a:pt x="1934" y="712"/>
                    </a:lnTo>
                    <a:lnTo>
                      <a:pt x="1917" y="680"/>
                    </a:lnTo>
                    <a:lnTo>
                      <a:pt x="1899" y="648"/>
                    </a:lnTo>
                    <a:lnTo>
                      <a:pt x="1880" y="617"/>
                    </a:lnTo>
                    <a:lnTo>
                      <a:pt x="1860" y="586"/>
                    </a:lnTo>
                    <a:lnTo>
                      <a:pt x="1839" y="556"/>
                    </a:lnTo>
                    <a:lnTo>
                      <a:pt x="1819" y="526"/>
                    </a:lnTo>
                    <a:lnTo>
                      <a:pt x="1796" y="499"/>
                    </a:lnTo>
                    <a:lnTo>
                      <a:pt x="1773" y="471"/>
                    </a:lnTo>
                    <a:lnTo>
                      <a:pt x="1749" y="443"/>
                    </a:lnTo>
                    <a:lnTo>
                      <a:pt x="1725" y="416"/>
                    </a:lnTo>
                    <a:lnTo>
                      <a:pt x="1700" y="391"/>
                    </a:lnTo>
                    <a:lnTo>
                      <a:pt x="1675" y="366"/>
                    </a:lnTo>
                    <a:lnTo>
                      <a:pt x="1649" y="343"/>
                    </a:lnTo>
                    <a:lnTo>
                      <a:pt x="1622" y="319"/>
                    </a:lnTo>
                    <a:lnTo>
                      <a:pt x="1596" y="297"/>
                    </a:lnTo>
                    <a:lnTo>
                      <a:pt x="1568" y="274"/>
                    </a:lnTo>
                    <a:lnTo>
                      <a:pt x="1539" y="253"/>
                    </a:lnTo>
                    <a:lnTo>
                      <a:pt x="1511" y="234"/>
                    </a:lnTo>
                    <a:lnTo>
                      <a:pt x="1482" y="214"/>
                    </a:lnTo>
                    <a:lnTo>
                      <a:pt x="1451" y="196"/>
                    </a:lnTo>
                    <a:lnTo>
                      <a:pt x="1422" y="180"/>
                    </a:lnTo>
                    <a:lnTo>
                      <a:pt x="1422" y="180"/>
                    </a:lnTo>
                    <a:lnTo>
                      <a:pt x="1422" y="189"/>
                    </a:lnTo>
                    <a:lnTo>
                      <a:pt x="1422" y="189"/>
                    </a:lnTo>
                    <a:lnTo>
                      <a:pt x="1422" y="189"/>
                    </a:lnTo>
                    <a:lnTo>
                      <a:pt x="1379" y="189"/>
                    </a:lnTo>
                    <a:lnTo>
                      <a:pt x="1348" y="189"/>
                    </a:lnTo>
                    <a:lnTo>
                      <a:pt x="1313" y="189"/>
                    </a:lnTo>
                    <a:lnTo>
                      <a:pt x="1313" y="189"/>
                    </a:lnTo>
                    <a:lnTo>
                      <a:pt x="1275" y="180"/>
                    </a:lnTo>
                    <a:lnTo>
                      <a:pt x="1250" y="180"/>
                    </a:lnTo>
                    <a:lnTo>
                      <a:pt x="1250" y="143"/>
                    </a:lnTo>
                    <a:lnTo>
                      <a:pt x="1250" y="143"/>
                    </a:lnTo>
                    <a:lnTo>
                      <a:pt x="1250" y="143"/>
                    </a:lnTo>
                    <a:lnTo>
                      <a:pt x="1202" y="143"/>
                    </a:lnTo>
                    <a:lnTo>
                      <a:pt x="1202" y="143"/>
                    </a:lnTo>
                    <a:lnTo>
                      <a:pt x="1202" y="109"/>
                    </a:lnTo>
                    <a:lnTo>
                      <a:pt x="1202" y="109"/>
                    </a:lnTo>
                    <a:lnTo>
                      <a:pt x="1154" y="109"/>
                    </a:lnTo>
                    <a:lnTo>
                      <a:pt x="1113" y="64"/>
                    </a:lnTo>
                    <a:lnTo>
                      <a:pt x="1154" y="64"/>
                    </a:lnTo>
                    <a:lnTo>
                      <a:pt x="1154" y="64"/>
                    </a:lnTo>
                    <a:lnTo>
                      <a:pt x="1154" y="64"/>
                    </a:lnTo>
                    <a:lnTo>
                      <a:pt x="1147" y="63"/>
                    </a:lnTo>
                    <a:lnTo>
                      <a:pt x="1140" y="63"/>
                    </a:lnTo>
                    <a:lnTo>
                      <a:pt x="1133" y="60"/>
                    </a:lnTo>
                    <a:lnTo>
                      <a:pt x="1126" y="57"/>
                    </a:lnTo>
                    <a:lnTo>
                      <a:pt x="1120" y="53"/>
                    </a:lnTo>
                    <a:lnTo>
                      <a:pt x="1114" y="47"/>
                    </a:lnTo>
                    <a:lnTo>
                      <a:pt x="1113" y="43"/>
                    </a:lnTo>
                    <a:lnTo>
                      <a:pt x="1113" y="39"/>
                    </a:lnTo>
                    <a:lnTo>
                      <a:pt x="1113" y="64"/>
                    </a:lnTo>
                    <a:lnTo>
                      <a:pt x="1113" y="64"/>
                    </a:lnTo>
                    <a:lnTo>
                      <a:pt x="1075" y="64"/>
                    </a:lnTo>
                    <a:lnTo>
                      <a:pt x="1075" y="64"/>
                    </a:lnTo>
                    <a:lnTo>
                      <a:pt x="1054" y="64"/>
                    </a:lnTo>
                    <a:lnTo>
                      <a:pt x="1054" y="39"/>
                    </a:lnTo>
                    <a:lnTo>
                      <a:pt x="1028" y="39"/>
                    </a:lnTo>
                    <a:lnTo>
                      <a:pt x="1028" y="39"/>
                    </a:lnTo>
                    <a:lnTo>
                      <a:pt x="989" y="39"/>
                    </a:lnTo>
                    <a:lnTo>
                      <a:pt x="932" y="39"/>
                    </a:lnTo>
                    <a:lnTo>
                      <a:pt x="932" y="0"/>
                    </a:lnTo>
                    <a:lnTo>
                      <a:pt x="932" y="0"/>
                    </a:lnTo>
                    <a:lnTo>
                      <a:pt x="913" y="0"/>
                    </a:lnTo>
                    <a:lnTo>
                      <a:pt x="913" y="39"/>
                    </a:lnTo>
                    <a:lnTo>
                      <a:pt x="879" y="39"/>
                    </a:lnTo>
                    <a:close/>
                    <a:moveTo>
                      <a:pt x="831" y="932"/>
                    </a:moveTo>
                    <a:lnTo>
                      <a:pt x="831" y="932"/>
                    </a:lnTo>
                    <a:lnTo>
                      <a:pt x="831" y="932"/>
                    </a:lnTo>
                    <a:lnTo>
                      <a:pt x="831" y="932"/>
                    </a:lnTo>
                    <a:lnTo>
                      <a:pt x="831" y="932"/>
                    </a:lnTo>
                    <a:lnTo>
                      <a:pt x="816" y="978"/>
                    </a:lnTo>
                    <a:lnTo>
                      <a:pt x="816" y="978"/>
                    </a:lnTo>
                    <a:lnTo>
                      <a:pt x="816" y="932"/>
                    </a:lnTo>
                    <a:lnTo>
                      <a:pt x="816" y="978"/>
                    </a:lnTo>
                    <a:lnTo>
                      <a:pt x="816" y="978"/>
                    </a:lnTo>
                    <a:lnTo>
                      <a:pt x="787" y="978"/>
                    </a:lnTo>
                    <a:lnTo>
                      <a:pt x="787" y="978"/>
                    </a:lnTo>
                    <a:lnTo>
                      <a:pt x="787" y="978"/>
                    </a:lnTo>
                    <a:lnTo>
                      <a:pt x="787" y="992"/>
                    </a:lnTo>
                    <a:lnTo>
                      <a:pt x="785" y="996"/>
                    </a:lnTo>
                    <a:lnTo>
                      <a:pt x="781" y="1000"/>
                    </a:lnTo>
                    <a:lnTo>
                      <a:pt x="777" y="1001"/>
                    </a:lnTo>
                    <a:lnTo>
                      <a:pt x="770" y="1001"/>
                    </a:lnTo>
                    <a:lnTo>
                      <a:pt x="746" y="1003"/>
                    </a:lnTo>
                    <a:lnTo>
                      <a:pt x="746" y="1003"/>
                    </a:lnTo>
                    <a:lnTo>
                      <a:pt x="746" y="1003"/>
                    </a:lnTo>
                    <a:lnTo>
                      <a:pt x="746" y="1003"/>
                    </a:lnTo>
                    <a:lnTo>
                      <a:pt x="721" y="1003"/>
                    </a:lnTo>
                    <a:lnTo>
                      <a:pt x="721" y="1003"/>
                    </a:lnTo>
                    <a:lnTo>
                      <a:pt x="721" y="1003"/>
                    </a:lnTo>
                    <a:lnTo>
                      <a:pt x="721" y="1003"/>
                    </a:lnTo>
                    <a:lnTo>
                      <a:pt x="721" y="1003"/>
                    </a:lnTo>
                    <a:lnTo>
                      <a:pt x="684" y="1003"/>
                    </a:lnTo>
                    <a:lnTo>
                      <a:pt x="684" y="1003"/>
                    </a:lnTo>
                    <a:lnTo>
                      <a:pt x="684" y="1003"/>
                    </a:lnTo>
                    <a:lnTo>
                      <a:pt x="684" y="1003"/>
                    </a:lnTo>
                    <a:lnTo>
                      <a:pt x="636" y="1003"/>
                    </a:lnTo>
                    <a:lnTo>
                      <a:pt x="636" y="1003"/>
                    </a:lnTo>
                    <a:lnTo>
                      <a:pt x="636" y="1003"/>
                    </a:lnTo>
                    <a:lnTo>
                      <a:pt x="636" y="1003"/>
                    </a:lnTo>
                    <a:lnTo>
                      <a:pt x="636" y="1003"/>
                    </a:lnTo>
                    <a:lnTo>
                      <a:pt x="636" y="1003"/>
                    </a:lnTo>
                    <a:lnTo>
                      <a:pt x="684" y="1003"/>
                    </a:lnTo>
                    <a:lnTo>
                      <a:pt x="684" y="978"/>
                    </a:lnTo>
                    <a:lnTo>
                      <a:pt x="684" y="978"/>
                    </a:lnTo>
                    <a:lnTo>
                      <a:pt x="721" y="932"/>
                    </a:lnTo>
                    <a:lnTo>
                      <a:pt x="721" y="932"/>
                    </a:lnTo>
                    <a:lnTo>
                      <a:pt x="746" y="932"/>
                    </a:lnTo>
                    <a:lnTo>
                      <a:pt x="746" y="932"/>
                    </a:lnTo>
                    <a:lnTo>
                      <a:pt x="746" y="932"/>
                    </a:lnTo>
                    <a:lnTo>
                      <a:pt x="746" y="901"/>
                    </a:lnTo>
                    <a:lnTo>
                      <a:pt x="746" y="901"/>
                    </a:lnTo>
                    <a:lnTo>
                      <a:pt x="746" y="901"/>
                    </a:lnTo>
                    <a:lnTo>
                      <a:pt x="745" y="911"/>
                    </a:lnTo>
                    <a:lnTo>
                      <a:pt x="742" y="919"/>
                    </a:lnTo>
                    <a:lnTo>
                      <a:pt x="738" y="925"/>
                    </a:lnTo>
                    <a:lnTo>
                      <a:pt x="734" y="928"/>
                    </a:lnTo>
                    <a:lnTo>
                      <a:pt x="728" y="930"/>
                    </a:lnTo>
                    <a:lnTo>
                      <a:pt x="725" y="932"/>
                    </a:lnTo>
                    <a:lnTo>
                      <a:pt x="721" y="932"/>
                    </a:lnTo>
                    <a:lnTo>
                      <a:pt x="721" y="901"/>
                    </a:lnTo>
                    <a:lnTo>
                      <a:pt x="721" y="901"/>
                    </a:lnTo>
                    <a:lnTo>
                      <a:pt x="746" y="901"/>
                    </a:lnTo>
                    <a:lnTo>
                      <a:pt x="746" y="870"/>
                    </a:lnTo>
                    <a:lnTo>
                      <a:pt x="746" y="870"/>
                    </a:lnTo>
                    <a:lnTo>
                      <a:pt x="746" y="870"/>
                    </a:lnTo>
                    <a:lnTo>
                      <a:pt x="746" y="870"/>
                    </a:lnTo>
                    <a:lnTo>
                      <a:pt x="746" y="827"/>
                    </a:lnTo>
                    <a:lnTo>
                      <a:pt x="746" y="827"/>
                    </a:lnTo>
                    <a:lnTo>
                      <a:pt x="746" y="827"/>
                    </a:lnTo>
                    <a:lnTo>
                      <a:pt x="746" y="827"/>
                    </a:lnTo>
                    <a:lnTo>
                      <a:pt x="745" y="815"/>
                    </a:lnTo>
                    <a:lnTo>
                      <a:pt x="742" y="809"/>
                    </a:lnTo>
                    <a:lnTo>
                      <a:pt x="739" y="806"/>
                    </a:lnTo>
                    <a:lnTo>
                      <a:pt x="737" y="806"/>
                    </a:lnTo>
                    <a:lnTo>
                      <a:pt x="735" y="806"/>
                    </a:lnTo>
                    <a:lnTo>
                      <a:pt x="735" y="804"/>
                    </a:lnTo>
                    <a:lnTo>
                      <a:pt x="746" y="785"/>
                    </a:lnTo>
                    <a:lnTo>
                      <a:pt x="746" y="785"/>
                    </a:lnTo>
                    <a:lnTo>
                      <a:pt x="787" y="785"/>
                    </a:lnTo>
                    <a:lnTo>
                      <a:pt x="787" y="756"/>
                    </a:lnTo>
                    <a:lnTo>
                      <a:pt x="787" y="756"/>
                    </a:lnTo>
                    <a:lnTo>
                      <a:pt x="787" y="756"/>
                    </a:lnTo>
                    <a:lnTo>
                      <a:pt x="787" y="746"/>
                    </a:lnTo>
                    <a:lnTo>
                      <a:pt x="816" y="746"/>
                    </a:lnTo>
                    <a:lnTo>
                      <a:pt x="816" y="756"/>
                    </a:lnTo>
                    <a:lnTo>
                      <a:pt x="816" y="756"/>
                    </a:lnTo>
                    <a:lnTo>
                      <a:pt x="816" y="756"/>
                    </a:lnTo>
                    <a:lnTo>
                      <a:pt x="822" y="756"/>
                    </a:lnTo>
                    <a:lnTo>
                      <a:pt x="816" y="756"/>
                    </a:lnTo>
                    <a:lnTo>
                      <a:pt x="816" y="756"/>
                    </a:lnTo>
                    <a:lnTo>
                      <a:pt x="816" y="756"/>
                    </a:lnTo>
                    <a:lnTo>
                      <a:pt x="816" y="785"/>
                    </a:lnTo>
                    <a:lnTo>
                      <a:pt x="816" y="785"/>
                    </a:lnTo>
                    <a:lnTo>
                      <a:pt x="816" y="785"/>
                    </a:lnTo>
                    <a:lnTo>
                      <a:pt x="787" y="785"/>
                    </a:lnTo>
                    <a:lnTo>
                      <a:pt x="787" y="827"/>
                    </a:lnTo>
                    <a:lnTo>
                      <a:pt x="787" y="827"/>
                    </a:lnTo>
                    <a:lnTo>
                      <a:pt x="787" y="827"/>
                    </a:lnTo>
                    <a:lnTo>
                      <a:pt x="816" y="827"/>
                    </a:lnTo>
                    <a:lnTo>
                      <a:pt x="816" y="870"/>
                    </a:lnTo>
                    <a:lnTo>
                      <a:pt x="816" y="870"/>
                    </a:lnTo>
                    <a:lnTo>
                      <a:pt x="816" y="870"/>
                    </a:lnTo>
                    <a:lnTo>
                      <a:pt x="816" y="870"/>
                    </a:lnTo>
                    <a:lnTo>
                      <a:pt x="816" y="870"/>
                    </a:lnTo>
                    <a:lnTo>
                      <a:pt x="831" y="901"/>
                    </a:lnTo>
                    <a:lnTo>
                      <a:pt x="831" y="901"/>
                    </a:lnTo>
                    <a:lnTo>
                      <a:pt x="831" y="901"/>
                    </a:lnTo>
                    <a:lnTo>
                      <a:pt x="831" y="932"/>
                    </a:lnTo>
                    <a:lnTo>
                      <a:pt x="831" y="932"/>
                    </a:lnTo>
                    <a:close/>
                    <a:moveTo>
                      <a:pt x="989" y="746"/>
                    </a:moveTo>
                    <a:lnTo>
                      <a:pt x="932" y="746"/>
                    </a:lnTo>
                    <a:lnTo>
                      <a:pt x="932" y="746"/>
                    </a:lnTo>
                    <a:lnTo>
                      <a:pt x="952" y="746"/>
                    </a:lnTo>
                    <a:lnTo>
                      <a:pt x="932" y="746"/>
                    </a:lnTo>
                    <a:lnTo>
                      <a:pt x="932" y="746"/>
                    </a:lnTo>
                    <a:lnTo>
                      <a:pt x="932" y="756"/>
                    </a:lnTo>
                    <a:lnTo>
                      <a:pt x="932" y="756"/>
                    </a:lnTo>
                    <a:lnTo>
                      <a:pt x="932" y="756"/>
                    </a:lnTo>
                    <a:lnTo>
                      <a:pt x="913" y="756"/>
                    </a:lnTo>
                    <a:lnTo>
                      <a:pt x="913" y="756"/>
                    </a:lnTo>
                    <a:lnTo>
                      <a:pt x="913" y="756"/>
                    </a:lnTo>
                    <a:lnTo>
                      <a:pt x="913" y="756"/>
                    </a:lnTo>
                    <a:lnTo>
                      <a:pt x="879" y="756"/>
                    </a:lnTo>
                    <a:lnTo>
                      <a:pt x="879" y="746"/>
                    </a:lnTo>
                    <a:lnTo>
                      <a:pt x="913" y="746"/>
                    </a:lnTo>
                    <a:lnTo>
                      <a:pt x="879" y="746"/>
                    </a:lnTo>
                    <a:lnTo>
                      <a:pt x="913" y="701"/>
                    </a:lnTo>
                    <a:lnTo>
                      <a:pt x="932" y="701"/>
                    </a:lnTo>
                    <a:lnTo>
                      <a:pt x="932" y="701"/>
                    </a:lnTo>
                    <a:lnTo>
                      <a:pt x="932" y="701"/>
                    </a:lnTo>
                    <a:lnTo>
                      <a:pt x="989" y="701"/>
                    </a:lnTo>
                    <a:lnTo>
                      <a:pt x="989" y="746"/>
                    </a:lnTo>
                    <a:close/>
                    <a:moveTo>
                      <a:pt x="1313" y="1129"/>
                    </a:moveTo>
                    <a:lnTo>
                      <a:pt x="1313" y="1129"/>
                    </a:lnTo>
                    <a:lnTo>
                      <a:pt x="1348" y="1129"/>
                    </a:lnTo>
                    <a:lnTo>
                      <a:pt x="1348" y="1129"/>
                    </a:lnTo>
                    <a:lnTo>
                      <a:pt x="1348" y="1155"/>
                    </a:lnTo>
                    <a:lnTo>
                      <a:pt x="1348" y="1155"/>
                    </a:lnTo>
                    <a:lnTo>
                      <a:pt x="1348" y="1155"/>
                    </a:lnTo>
                    <a:lnTo>
                      <a:pt x="1348" y="1155"/>
                    </a:lnTo>
                    <a:lnTo>
                      <a:pt x="1379" y="1189"/>
                    </a:lnTo>
                    <a:lnTo>
                      <a:pt x="1379" y="1189"/>
                    </a:lnTo>
                    <a:lnTo>
                      <a:pt x="1422" y="1227"/>
                    </a:lnTo>
                    <a:lnTo>
                      <a:pt x="1348" y="1256"/>
                    </a:lnTo>
                    <a:lnTo>
                      <a:pt x="1348" y="1256"/>
                    </a:lnTo>
                    <a:lnTo>
                      <a:pt x="1313" y="1256"/>
                    </a:lnTo>
                    <a:lnTo>
                      <a:pt x="1313" y="1256"/>
                    </a:lnTo>
                    <a:lnTo>
                      <a:pt x="1275" y="1227"/>
                    </a:lnTo>
                    <a:lnTo>
                      <a:pt x="1275" y="1227"/>
                    </a:lnTo>
                    <a:lnTo>
                      <a:pt x="1275" y="1189"/>
                    </a:lnTo>
                    <a:lnTo>
                      <a:pt x="1275" y="1189"/>
                    </a:lnTo>
                    <a:lnTo>
                      <a:pt x="1275" y="1189"/>
                    </a:lnTo>
                    <a:lnTo>
                      <a:pt x="1275" y="1155"/>
                    </a:lnTo>
                    <a:lnTo>
                      <a:pt x="1275" y="1155"/>
                    </a:lnTo>
                    <a:lnTo>
                      <a:pt x="1250" y="1129"/>
                    </a:lnTo>
                    <a:lnTo>
                      <a:pt x="1250" y="1129"/>
                    </a:lnTo>
                    <a:lnTo>
                      <a:pt x="1250" y="1097"/>
                    </a:lnTo>
                    <a:lnTo>
                      <a:pt x="1250" y="1097"/>
                    </a:lnTo>
                    <a:lnTo>
                      <a:pt x="1250" y="1097"/>
                    </a:lnTo>
                    <a:lnTo>
                      <a:pt x="1250" y="1097"/>
                    </a:lnTo>
                    <a:lnTo>
                      <a:pt x="1275" y="1097"/>
                    </a:lnTo>
                    <a:lnTo>
                      <a:pt x="1275" y="1097"/>
                    </a:lnTo>
                    <a:lnTo>
                      <a:pt x="1275" y="1097"/>
                    </a:lnTo>
                    <a:lnTo>
                      <a:pt x="1275" y="1097"/>
                    </a:lnTo>
                    <a:lnTo>
                      <a:pt x="1275" y="1097"/>
                    </a:lnTo>
                    <a:lnTo>
                      <a:pt x="1313" y="1097"/>
                    </a:lnTo>
                    <a:lnTo>
                      <a:pt x="1313" y="1129"/>
                    </a:lnTo>
                    <a:close/>
                    <a:moveTo>
                      <a:pt x="1218" y="1074"/>
                    </a:moveTo>
                    <a:lnTo>
                      <a:pt x="1218" y="1074"/>
                    </a:lnTo>
                    <a:lnTo>
                      <a:pt x="1250" y="1074"/>
                    </a:lnTo>
                    <a:lnTo>
                      <a:pt x="1250" y="1029"/>
                    </a:lnTo>
                    <a:lnTo>
                      <a:pt x="1250" y="1029"/>
                    </a:lnTo>
                    <a:lnTo>
                      <a:pt x="1250" y="1029"/>
                    </a:lnTo>
                    <a:lnTo>
                      <a:pt x="1250" y="1029"/>
                    </a:lnTo>
                    <a:lnTo>
                      <a:pt x="1275" y="1029"/>
                    </a:lnTo>
                    <a:lnTo>
                      <a:pt x="1275" y="1029"/>
                    </a:lnTo>
                    <a:lnTo>
                      <a:pt x="1313" y="1029"/>
                    </a:lnTo>
                    <a:lnTo>
                      <a:pt x="1313" y="1029"/>
                    </a:lnTo>
                    <a:lnTo>
                      <a:pt x="1313" y="1074"/>
                    </a:lnTo>
                    <a:lnTo>
                      <a:pt x="1313" y="1074"/>
                    </a:lnTo>
                    <a:lnTo>
                      <a:pt x="1275" y="1074"/>
                    </a:lnTo>
                    <a:lnTo>
                      <a:pt x="1275" y="1074"/>
                    </a:lnTo>
                    <a:lnTo>
                      <a:pt x="1275" y="1074"/>
                    </a:lnTo>
                    <a:lnTo>
                      <a:pt x="1250" y="1074"/>
                    </a:lnTo>
                    <a:lnTo>
                      <a:pt x="1250" y="1074"/>
                    </a:lnTo>
                    <a:lnTo>
                      <a:pt x="1250" y="1074"/>
                    </a:lnTo>
                    <a:lnTo>
                      <a:pt x="1250" y="1097"/>
                    </a:lnTo>
                    <a:lnTo>
                      <a:pt x="1218" y="1097"/>
                    </a:lnTo>
                    <a:lnTo>
                      <a:pt x="1218" y="1097"/>
                    </a:lnTo>
                    <a:lnTo>
                      <a:pt x="1218" y="107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4240213" y="2613025"/>
                <a:ext cx="1855787" cy="1246188"/>
              </a:xfrm>
              <a:custGeom>
                <a:avLst/>
                <a:gdLst>
                  <a:gd name="T0" fmla="*/ 69 w 1169"/>
                  <a:gd name="T1" fmla="*/ 701 h 785"/>
                  <a:gd name="T2" fmla="*/ 163 w 1169"/>
                  <a:gd name="T3" fmla="*/ 624 h 785"/>
                  <a:gd name="T4" fmla="*/ 186 w 1169"/>
                  <a:gd name="T5" fmla="*/ 717 h 785"/>
                  <a:gd name="T6" fmla="*/ 224 w 1169"/>
                  <a:gd name="T7" fmla="*/ 680 h 785"/>
                  <a:gd name="T8" fmla="*/ 246 w 1169"/>
                  <a:gd name="T9" fmla="*/ 630 h 785"/>
                  <a:gd name="T10" fmla="*/ 320 w 1169"/>
                  <a:gd name="T11" fmla="*/ 624 h 785"/>
                  <a:gd name="T12" fmla="*/ 306 w 1169"/>
                  <a:gd name="T13" fmla="*/ 698 h 785"/>
                  <a:gd name="T14" fmla="*/ 266 w 1169"/>
                  <a:gd name="T15" fmla="*/ 785 h 785"/>
                  <a:gd name="T16" fmla="*/ 320 w 1169"/>
                  <a:gd name="T17" fmla="*/ 746 h 785"/>
                  <a:gd name="T18" fmla="*/ 320 w 1169"/>
                  <a:gd name="T19" fmla="*/ 701 h 785"/>
                  <a:gd name="T20" fmla="*/ 355 w 1169"/>
                  <a:gd name="T21" fmla="*/ 694 h 785"/>
                  <a:gd name="T22" fmla="*/ 370 w 1169"/>
                  <a:gd name="T23" fmla="*/ 656 h 785"/>
                  <a:gd name="T24" fmla="*/ 391 w 1169"/>
                  <a:gd name="T25" fmla="*/ 624 h 785"/>
                  <a:gd name="T26" fmla="*/ 402 w 1169"/>
                  <a:gd name="T27" fmla="*/ 581 h 785"/>
                  <a:gd name="T28" fmla="*/ 419 w 1169"/>
                  <a:gd name="T29" fmla="*/ 564 h 785"/>
                  <a:gd name="T30" fmla="*/ 467 w 1169"/>
                  <a:gd name="T31" fmla="*/ 533 h 785"/>
                  <a:gd name="T32" fmla="*/ 480 w 1169"/>
                  <a:gd name="T33" fmla="*/ 529 h 785"/>
                  <a:gd name="T34" fmla="*/ 467 w 1169"/>
                  <a:gd name="T35" fmla="*/ 478 h 785"/>
                  <a:gd name="T36" fmla="*/ 477 w 1169"/>
                  <a:gd name="T37" fmla="*/ 448 h 785"/>
                  <a:gd name="T38" fmla="*/ 488 w 1169"/>
                  <a:gd name="T39" fmla="*/ 428 h 785"/>
                  <a:gd name="T40" fmla="*/ 467 w 1169"/>
                  <a:gd name="T41" fmla="*/ 393 h 785"/>
                  <a:gd name="T42" fmla="*/ 391 w 1169"/>
                  <a:gd name="T43" fmla="*/ 428 h 785"/>
                  <a:gd name="T44" fmla="*/ 306 w 1169"/>
                  <a:gd name="T45" fmla="*/ 468 h 785"/>
                  <a:gd name="T46" fmla="*/ 366 w 1169"/>
                  <a:gd name="T47" fmla="*/ 393 h 785"/>
                  <a:gd name="T48" fmla="*/ 395 w 1169"/>
                  <a:gd name="T49" fmla="*/ 344 h 785"/>
                  <a:gd name="T50" fmla="*/ 467 w 1169"/>
                  <a:gd name="T51" fmla="*/ 306 h 785"/>
                  <a:gd name="T52" fmla="*/ 488 w 1169"/>
                  <a:gd name="T53" fmla="*/ 266 h 785"/>
                  <a:gd name="T54" fmla="*/ 658 w 1169"/>
                  <a:gd name="T55" fmla="*/ 306 h 785"/>
                  <a:gd name="T56" fmla="*/ 565 w 1169"/>
                  <a:gd name="T57" fmla="*/ 357 h 785"/>
                  <a:gd name="T58" fmla="*/ 529 w 1169"/>
                  <a:gd name="T59" fmla="*/ 468 h 785"/>
                  <a:gd name="T60" fmla="*/ 604 w 1169"/>
                  <a:gd name="T61" fmla="*/ 468 h 785"/>
                  <a:gd name="T62" fmla="*/ 630 w 1169"/>
                  <a:gd name="T63" fmla="*/ 467 h 785"/>
                  <a:gd name="T64" fmla="*/ 644 w 1169"/>
                  <a:gd name="T65" fmla="*/ 412 h 785"/>
                  <a:gd name="T66" fmla="*/ 658 w 1169"/>
                  <a:gd name="T67" fmla="*/ 393 h 785"/>
                  <a:gd name="T68" fmla="*/ 689 w 1169"/>
                  <a:gd name="T69" fmla="*/ 350 h 785"/>
                  <a:gd name="T70" fmla="*/ 743 w 1169"/>
                  <a:gd name="T71" fmla="*/ 327 h 785"/>
                  <a:gd name="T72" fmla="*/ 743 w 1169"/>
                  <a:gd name="T73" fmla="*/ 266 h 785"/>
                  <a:gd name="T74" fmla="*/ 658 w 1169"/>
                  <a:gd name="T75" fmla="*/ 266 h 785"/>
                  <a:gd name="T76" fmla="*/ 731 w 1169"/>
                  <a:gd name="T77" fmla="*/ 249 h 785"/>
                  <a:gd name="T78" fmla="*/ 756 w 1169"/>
                  <a:gd name="T79" fmla="*/ 237 h 785"/>
                  <a:gd name="T80" fmla="*/ 756 w 1169"/>
                  <a:gd name="T81" fmla="*/ 189 h 785"/>
                  <a:gd name="T82" fmla="*/ 743 w 1169"/>
                  <a:gd name="T83" fmla="*/ 237 h 785"/>
                  <a:gd name="T84" fmla="*/ 703 w 1169"/>
                  <a:gd name="T85" fmla="*/ 237 h 785"/>
                  <a:gd name="T86" fmla="*/ 686 w 1169"/>
                  <a:gd name="T87" fmla="*/ 213 h 785"/>
                  <a:gd name="T88" fmla="*/ 743 w 1169"/>
                  <a:gd name="T89" fmla="*/ 189 h 785"/>
                  <a:gd name="T90" fmla="*/ 832 w 1169"/>
                  <a:gd name="T91" fmla="*/ 189 h 785"/>
                  <a:gd name="T92" fmla="*/ 912 w 1169"/>
                  <a:gd name="T93" fmla="*/ 143 h 785"/>
                  <a:gd name="T94" fmla="*/ 827 w 1169"/>
                  <a:gd name="T95" fmla="*/ 107 h 785"/>
                  <a:gd name="T96" fmla="*/ 828 w 1169"/>
                  <a:gd name="T97" fmla="*/ 71 h 785"/>
                  <a:gd name="T98" fmla="*/ 923 w 1169"/>
                  <a:gd name="T99" fmla="*/ 64 h 785"/>
                  <a:gd name="T100" fmla="*/ 952 w 1169"/>
                  <a:gd name="T101" fmla="*/ 46 h 785"/>
                  <a:gd name="T102" fmla="*/ 1033 w 1169"/>
                  <a:gd name="T103" fmla="*/ 64 h 785"/>
                  <a:gd name="T104" fmla="*/ 1084 w 1169"/>
                  <a:gd name="T105" fmla="*/ 39 h 785"/>
                  <a:gd name="T106" fmla="*/ 1132 w 1169"/>
                  <a:gd name="T107" fmla="*/ 0 h 785"/>
                  <a:gd name="T108" fmla="*/ 862 w 1169"/>
                  <a:gd name="T109" fmla="*/ 26 h 785"/>
                  <a:gd name="T110" fmla="*/ 537 w 1169"/>
                  <a:gd name="T111" fmla="*/ 143 h 785"/>
                  <a:gd name="T112" fmla="*/ 261 w 1169"/>
                  <a:gd name="T113" fmla="*/ 338 h 785"/>
                  <a:gd name="T114" fmla="*/ 43 w 1169"/>
                  <a:gd name="T115" fmla="*/ 604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9" h="785">
                    <a:moveTo>
                      <a:pt x="0" y="701"/>
                    </a:moveTo>
                    <a:lnTo>
                      <a:pt x="0" y="701"/>
                    </a:lnTo>
                    <a:lnTo>
                      <a:pt x="0" y="701"/>
                    </a:lnTo>
                    <a:lnTo>
                      <a:pt x="33" y="701"/>
                    </a:lnTo>
                    <a:lnTo>
                      <a:pt x="33" y="701"/>
                    </a:lnTo>
                    <a:lnTo>
                      <a:pt x="33" y="694"/>
                    </a:lnTo>
                    <a:lnTo>
                      <a:pt x="33" y="701"/>
                    </a:lnTo>
                    <a:lnTo>
                      <a:pt x="69" y="701"/>
                    </a:lnTo>
                    <a:lnTo>
                      <a:pt x="69" y="701"/>
                    </a:lnTo>
                    <a:lnTo>
                      <a:pt x="104" y="680"/>
                    </a:lnTo>
                    <a:lnTo>
                      <a:pt x="104" y="624"/>
                    </a:lnTo>
                    <a:lnTo>
                      <a:pt x="124" y="680"/>
                    </a:lnTo>
                    <a:lnTo>
                      <a:pt x="124" y="680"/>
                    </a:lnTo>
                    <a:lnTo>
                      <a:pt x="124" y="680"/>
                    </a:lnTo>
                    <a:lnTo>
                      <a:pt x="163" y="624"/>
                    </a:lnTo>
                    <a:lnTo>
                      <a:pt x="163" y="624"/>
                    </a:lnTo>
                    <a:lnTo>
                      <a:pt x="163" y="624"/>
                    </a:lnTo>
                    <a:lnTo>
                      <a:pt x="200" y="624"/>
                    </a:lnTo>
                    <a:lnTo>
                      <a:pt x="200" y="680"/>
                    </a:lnTo>
                    <a:lnTo>
                      <a:pt x="200" y="680"/>
                    </a:lnTo>
                    <a:lnTo>
                      <a:pt x="200" y="680"/>
                    </a:lnTo>
                    <a:lnTo>
                      <a:pt x="200" y="701"/>
                    </a:lnTo>
                    <a:lnTo>
                      <a:pt x="200" y="701"/>
                    </a:lnTo>
                    <a:lnTo>
                      <a:pt x="186" y="717"/>
                    </a:lnTo>
                    <a:lnTo>
                      <a:pt x="200" y="701"/>
                    </a:lnTo>
                    <a:lnTo>
                      <a:pt x="200" y="701"/>
                    </a:lnTo>
                    <a:lnTo>
                      <a:pt x="224" y="701"/>
                    </a:lnTo>
                    <a:lnTo>
                      <a:pt x="224" y="701"/>
                    </a:lnTo>
                    <a:lnTo>
                      <a:pt x="266" y="701"/>
                    </a:lnTo>
                    <a:lnTo>
                      <a:pt x="224" y="701"/>
                    </a:lnTo>
                    <a:lnTo>
                      <a:pt x="224" y="680"/>
                    </a:lnTo>
                    <a:lnTo>
                      <a:pt x="224" y="680"/>
                    </a:lnTo>
                    <a:lnTo>
                      <a:pt x="224" y="680"/>
                    </a:lnTo>
                    <a:lnTo>
                      <a:pt x="224" y="671"/>
                    </a:lnTo>
                    <a:lnTo>
                      <a:pt x="227" y="663"/>
                    </a:lnTo>
                    <a:lnTo>
                      <a:pt x="229" y="652"/>
                    </a:lnTo>
                    <a:lnTo>
                      <a:pt x="234" y="642"/>
                    </a:lnTo>
                    <a:lnTo>
                      <a:pt x="238" y="636"/>
                    </a:lnTo>
                    <a:lnTo>
                      <a:pt x="242" y="632"/>
                    </a:lnTo>
                    <a:lnTo>
                      <a:pt x="246" y="630"/>
                    </a:lnTo>
                    <a:lnTo>
                      <a:pt x="252" y="627"/>
                    </a:lnTo>
                    <a:lnTo>
                      <a:pt x="259" y="624"/>
                    </a:lnTo>
                    <a:lnTo>
                      <a:pt x="266" y="624"/>
                    </a:lnTo>
                    <a:lnTo>
                      <a:pt x="266" y="624"/>
                    </a:lnTo>
                    <a:lnTo>
                      <a:pt x="266" y="624"/>
                    </a:lnTo>
                    <a:lnTo>
                      <a:pt x="266" y="624"/>
                    </a:lnTo>
                    <a:lnTo>
                      <a:pt x="266" y="624"/>
                    </a:lnTo>
                    <a:lnTo>
                      <a:pt x="320" y="624"/>
                    </a:lnTo>
                    <a:lnTo>
                      <a:pt x="320" y="624"/>
                    </a:lnTo>
                    <a:lnTo>
                      <a:pt x="320" y="680"/>
                    </a:lnTo>
                    <a:lnTo>
                      <a:pt x="320" y="680"/>
                    </a:lnTo>
                    <a:lnTo>
                      <a:pt x="314" y="681"/>
                    </a:lnTo>
                    <a:lnTo>
                      <a:pt x="312" y="684"/>
                    </a:lnTo>
                    <a:lnTo>
                      <a:pt x="309" y="687"/>
                    </a:lnTo>
                    <a:lnTo>
                      <a:pt x="307" y="691"/>
                    </a:lnTo>
                    <a:lnTo>
                      <a:pt x="306" y="698"/>
                    </a:lnTo>
                    <a:lnTo>
                      <a:pt x="306" y="701"/>
                    </a:lnTo>
                    <a:lnTo>
                      <a:pt x="266" y="701"/>
                    </a:lnTo>
                    <a:lnTo>
                      <a:pt x="266" y="746"/>
                    </a:lnTo>
                    <a:lnTo>
                      <a:pt x="266" y="746"/>
                    </a:lnTo>
                    <a:lnTo>
                      <a:pt x="266" y="756"/>
                    </a:lnTo>
                    <a:lnTo>
                      <a:pt x="266" y="756"/>
                    </a:lnTo>
                    <a:lnTo>
                      <a:pt x="266" y="756"/>
                    </a:lnTo>
                    <a:lnTo>
                      <a:pt x="266" y="785"/>
                    </a:lnTo>
                    <a:lnTo>
                      <a:pt x="266" y="785"/>
                    </a:lnTo>
                    <a:lnTo>
                      <a:pt x="306" y="785"/>
                    </a:lnTo>
                    <a:lnTo>
                      <a:pt x="306" y="785"/>
                    </a:lnTo>
                    <a:lnTo>
                      <a:pt x="306" y="785"/>
                    </a:lnTo>
                    <a:lnTo>
                      <a:pt x="306" y="756"/>
                    </a:lnTo>
                    <a:lnTo>
                      <a:pt x="320" y="756"/>
                    </a:lnTo>
                    <a:lnTo>
                      <a:pt x="320" y="756"/>
                    </a:lnTo>
                    <a:lnTo>
                      <a:pt x="320" y="746"/>
                    </a:lnTo>
                    <a:lnTo>
                      <a:pt x="320" y="746"/>
                    </a:lnTo>
                    <a:lnTo>
                      <a:pt x="320" y="728"/>
                    </a:lnTo>
                    <a:lnTo>
                      <a:pt x="320" y="746"/>
                    </a:lnTo>
                    <a:lnTo>
                      <a:pt x="320" y="746"/>
                    </a:lnTo>
                    <a:lnTo>
                      <a:pt x="320" y="701"/>
                    </a:lnTo>
                    <a:lnTo>
                      <a:pt x="320" y="701"/>
                    </a:lnTo>
                    <a:lnTo>
                      <a:pt x="320" y="694"/>
                    </a:lnTo>
                    <a:lnTo>
                      <a:pt x="320" y="701"/>
                    </a:lnTo>
                    <a:lnTo>
                      <a:pt x="320" y="701"/>
                    </a:lnTo>
                    <a:lnTo>
                      <a:pt x="320" y="701"/>
                    </a:lnTo>
                    <a:lnTo>
                      <a:pt x="337" y="701"/>
                    </a:lnTo>
                    <a:lnTo>
                      <a:pt x="320" y="701"/>
                    </a:lnTo>
                    <a:lnTo>
                      <a:pt x="320" y="701"/>
                    </a:lnTo>
                    <a:lnTo>
                      <a:pt x="335" y="699"/>
                    </a:lnTo>
                    <a:lnTo>
                      <a:pt x="346" y="698"/>
                    </a:lnTo>
                    <a:lnTo>
                      <a:pt x="355" y="694"/>
                    </a:lnTo>
                    <a:lnTo>
                      <a:pt x="360" y="691"/>
                    </a:lnTo>
                    <a:lnTo>
                      <a:pt x="364" y="687"/>
                    </a:lnTo>
                    <a:lnTo>
                      <a:pt x="366" y="684"/>
                    </a:lnTo>
                    <a:lnTo>
                      <a:pt x="366" y="680"/>
                    </a:lnTo>
                    <a:lnTo>
                      <a:pt x="366" y="680"/>
                    </a:lnTo>
                    <a:lnTo>
                      <a:pt x="367" y="664"/>
                    </a:lnTo>
                    <a:lnTo>
                      <a:pt x="369" y="659"/>
                    </a:lnTo>
                    <a:lnTo>
                      <a:pt x="370" y="656"/>
                    </a:lnTo>
                    <a:lnTo>
                      <a:pt x="371" y="656"/>
                    </a:lnTo>
                    <a:lnTo>
                      <a:pt x="374" y="656"/>
                    </a:lnTo>
                    <a:lnTo>
                      <a:pt x="378" y="659"/>
                    </a:lnTo>
                    <a:lnTo>
                      <a:pt x="383" y="666"/>
                    </a:lnTo>
                    <a:lnTo>
                      <a:pt x="387" y="673"/>
                    </a:lnTo>
                    <a:lnTo>
                      <a:pt x="391" y="680"/>
                    </a:lnTo>
                    <a:lnTo>
                      <a:pt x="391" y="680"/>
                    </a:lnTo>
                    <a:lnTo>
                      <a:pt x="391" y="624"/>
                    </a:lnTo>
                    <a:lnTo>
                      <a:pt x="391" y="624"/>
                    </a:lnTo>
                    <a:lnTo>
                      <a:pt x="391" y="624"/>
                    </a:lnTo>
                    <a:lnTo>
                      <a:pt x="391" y="595"/>
                    </a:lnTo>
                    <a:lnTo>
                      <a:pt x="391" y="595"/>
                    </a:lnTo>
                    <a:lnTo>
                      <a:pt x="391" y="592"/>
                    </a:lnTo>
                    <a:lnTo>
                      <a:pt x="394" y="586"/>
                    </a:lnTo>
                    <a:lnTo>
                      <a:pt x="396" y="584"/>
                    </a:lnTo>
                    <a:lnTo>
                      <a:pt x="402" y="581"/>
                    </a:lnTo>
                    <a:lnTo>
                      <a:pt x="408" y="579"/>
                    </a:lnTo>
                    <a:lnTo>
                      <a:pt x="416" y="579"/>
                    </a:lnTo>
                    <a:lnTo>
                      <a:pt x="416" y="579"/>
                    </a:lnTo>
                    <a:lnTo>
                      <a:pt x="416" y="561"/>
                    </a:lnTo>
                    <a:lnTo>
                      <a:pt x="416" y="579"/>
                    </a:lnTo>
                    <a:lnTo>
                      <a:pt x="416" y="579"/>
                    </a:lnTo>
                    <a:lnTo>
                      <a:pt x="417" y="572"/>
                    </a:lnTo>
                    <a:lnTo>
                      <a:pt x="419" y="564"/>
                    </a:lnTo>
                    <a:lnTo>
                      <a:pt x="423" y="556"/>
                    </a:lnTo>
                    <a:lnTo>
                      <a:pt x="429" y="547"/>
                    </a:lnTo>
                    <a:lnTo>
                      <a:pt x="433" y="545"/>
                    </a:lnTo>
                    <a:lnTo>
                      <a:pt x="438" y="540"/>
                    </a:lnTo>
                    <a:lnTo>
                      <a:pt x="444" y="538"/>
                    </a:lnTo>
                    <a:lnTo>
                      <a:pt x="451" y="535"/>
                    </a:lnTo>
                    <a:lnTo>
                      <a:pt x="459" y="533"/>
                    </a:lnTo>
                    <a:lnTo>
                      <a:pt x="467" y="533"/>
                    </a:lnTo>
                    <a:lnTo>
                      <a:pt x="467" y="533"/>
                    </a:lnTo>
                    <a:lnTo>
                      <a:pt x="477" y="510"/>
                    </a:lnTo>
                    <a:lnTo>
                      <a:pt x="477" y="508"/>
                    </a:lnTo>
                    <a:lnTo>
                      <a:pt x="477" y="510"/>
                    </a:lnTo>
                    <a:lnTo>
                      <a:pt x="479" y="513"/>
                    </a:lnTo>
                    <a:lnTo>
                      <a:pt x="479" y="519"/>
                    </a:lnTo>
                    <a:lnTo>
                      <a:pt x="479" y="525"/>
                    </a:lnTo>
                    <a:lnTo>
                      <a:pt x="480" y="529"/>
                    </a:lnTo>
                    <a:lnTo>
                      <a:pt x="483" y="531"/>
                    </a:lnTo>
                    <a:lnTo>
                      <a:pt x="484" y="533"/>
                    </a:lnTo>
                    <a:lnTo>
                      <a:pt x="488" y="533"/>
                    </a:lnTo>
                    <a:lnTo>
                      <a:pt x="488" y="533"/>
                    </a:lnTo>
                    <a:lnTo>
                      <a:pt x="488" y="478"/>
                    </a:lnTo>
                    <a:lnTo>
                      <a:pt x="488" y="478"/>
                    </a:lnTo>
                    <a:lnTo>
                      <a:pt x="467" y="478"/>
                    </a:lnTo>
                    <a:lnTo>
                      <a:pt x="467" y="478"/>
                    </a:lnTo>
                    <a:lnTo>
                      <a:pt x="467" y="478"/>
                    </a:lnTo>
                    <a:lnTo>
                      <a:pt x="416" y="478"/>
                    </a:lnTo>
                    <a:lnTo>
                      <a:pt x="416" y="478"/>
                    </a:lnTo>
                    <a:lnTo>
                      <a:pt x="416" y="468"/>
                    </a:lnTo>
                    <a:lnTo>
                      <a:pt x="467" y="468"/>
                    </a:lnTo>
                    <a:lnTo>
                      <a:pt x="467" y="468"/>
                    </a:lnTo>
                    <a:lnTo>
                      <a:pt x="476" y="450"/>
                    </a:lnTo>
                    <a:lnTo>
                      <a:pt x="477" y="448"/>
                    </a:lnTo>
                    <a:lnTo>
                      <a:pt x="476" y="447"/>
                    </a:lnTo>
                    <a:lnTo>
                      <a:pt x="473" y="447"/>
                    </a:lnTo>
                    <a:lnTo>
                      <a:pt x="470" y="446"/>
                    </a:lnTo>
                    <a:lnTo>
                      <a:pt x="469" y="439"/>
                    </a:lnTo>
                    <a:lnTo>
                      <a:pt x="467" y="428"/>
                    </a:lnTo>
                    <a:lnTo>
                      <a:pt x="467" y="428"/>
                    </a:lnTo>
                    <a:lnTo>
                      <a:pt x="488" y="428"/>
                    </a:lnTo>
                    <a:lnTo>
                      <a:pt x="488" y="428"/>
                    </a:lnTo>
                    <a:lnTo>
                      <a:pt x="488" y="428"/>
                    </a:lnTo>
                    <a:lnTo>
                      <a:pt x="488" y="393"/>
                    </a:lnTo>
                    <a:lnTo>
                      <a:pt x="488" y="393"/>
                    </a:lnTo>
                    <a:lnTo>
                      <a:pt x="488" y="393"/>
                    </a:lnTo>
                    <a:lnTo>
                      <a:pt x="488" y="380"/>
                    </a:lnTo>
                    <a:lnTo>
                      <a:pt x="488" y="393"/>
                    </a:lnTo>
                    <a:lnTo>
                      <a:pt x="488" y="357"/>
                    </a:lnTo>
                    <a:lnTo>
                      <a:pt x="467" y="393"/>
                    </a:lnTo>
                    <a:lnTo>
                      <a:pt x="467" y="393"/>
                    </a:lnTo>
                    <a:lnTo>
                      <a:pt x="467" y="393"/>
                    </a:lnTo>
                    <a:lnTo>
                      <a:pt x="448" y="393"/>
                    </a:lnTo>
                    <a:lnTo>
                      <a:pt x="467" y="393"/>
                    </a:lnTo>
                    <a:lnTo>
                      <a:pt x="467" y="393"/>
                    </a:lnTo>
                    <a:lnTo>
                      <a:pt x="416" y="393"/>
                    </a:lnTo>
                    <a:lnTo>
                      <a:pt x="416" y="393"/>
                    </a:lnTo>
                    <a:lnTo>
                      <a:pt x="391" y="428"/>
                    </a:lnTo>
                    <a:lnTo>
                      <a:pt x="391" y="428"/>
                    </a:lnTo>
                    <a:lnTo>
                      <a:pt x="366" y="468"/>
                    </a:lnTo>
                    <a:lnTo>
                      <a:pt x="366" y="468"/>
                    </a:lnTo>
                    <a:lnTo>
                      <a:pt x="320" y="468"/>
                    </a:lnTo>
                    <a:lnTo>
                      <a:pt x="320" y="468"/>
                    </a:lnTo>
                    <a:lnTo>
                      <a:pt x="320" y="468"/>
                    </a:lnTo>
                    <a:lnTo>
                      <a:pt x="320" y="468"/>
                    </a:lnTo>
                    <a:lnTo>
                      <a:pt x="306" y="468"/>
                    </a:lnTo>
                    <a:lnTo>
                      <a:pt x="306" y="468"/>
                    </a:lnTo>
                    <a:lnTo>
                      <a:pt x="306" y="428"/>
                    </a:lnTo>
                    <a:lnTo>
                      <a:pt x="320" y="428"/>
                    </a:lnTo>
                    <a:lnTo>
                      <a:pt x="320" y="428"/>
                    </a:lnTo>
                    <a:lnTo>
                      <a:pt x="320" y="393"/>
                    </a:lnTo>
                    <a:lnTo>
                      <a:pt x="320" y="393"/>
                    </a:lnTo>
                    <a:lnTo>
                      <a:pt x="366" y="393"/>
                    </a:lnTo>
                    <a:lnTo>
                      <a:pt x="366" y="393"/>
                    </a:lnTo>
                    <a:lnTo>
                      <a:pt x="391" y="393"/>
                    </a:lnTo>
                    <a:lnTo>
                      <a:pt x="391" y="393"/>
                    </a:lnTo>
                    <a:lnTo>
                      <a:pt x="391" y="357"/>
                    </a:lnTo>
                    <a:lnTo>
                      <a:pt x="391" y="357"/>
                    </a:lnTo>
                    <a:lnTo>
                      <a:pt x="391" y="357"/>
                    </a:lnTo>
                    <a:lnTo>
                      <a:pt x="392" y="348"/>
                    </a:lnTo>
                    <a:lnTo>
                      <a:pt x="394" y="345"/>
                    </a:lnTo>
                    <a:lnTo>
                      <a:pt x="395" y="344"/>
                    </a:lnTo>
                    <a:lnTo>
                      <a:pt x="399" y="344"/>
                    </a:lnTo>
                    <a:lnTo>
                      <a:pt x="403" y="345"/>
                    </a:lnTo>
                    <a:lnTo>
                      <a:pt x="412" y="352"/>
                    </a:lnTo>
                    <a:lnTo>
                      <a:pt x="416" y="357"/>
                    </a:lnTo>
                    <a:lnTo>
                      <a:pt x="416" y="357"/>
                    </a:lnTo>
                    <a:lnTo>
                      <a:pt x="416" y="327"/>
                    </a:lnTo>
                    <a:lnTo>
                      <a:pt x="416" y="327"/>
                    </a:lnTo>
                    <a:lnTo>
                      <a:pt x="467" y="306"/>
                    </a:lnTo>
                    <a:lnTo>
                      <a:pt x="467" y="306"/>
                    </a:lnTo>
                    <a:lnTo>
                      <a:pt x="467" y="292"/>
                    </a:lnTo>
                    <a:lnTo>
                      <a:pt x="467" y="306"/>
                    </a:lnTo>
                    <a:lnTo>
                      <a:pt x="467" y="306"/>
                    </a:lnTo>
                    <a:lnTo>
                      <a:pt x="488" y="306"/>
                    </a:lnTo>
                    <a:lnTo>
                      <a:pt x="488" y="306"/>
                    </a:lnTo>
                    <a:lnTo>
                      <a:pt x="488" y="266"/>
                    </a:lnTo>
                    <a:lnTo>
                      <a:pt x="488" y="266"/>
                    </a:lnTo>
                    <a:lnTo>
                      <a:pt x="529" y="266"/>
                    </a:lnTo>
                    <a:lnTo>
                      <a:pt x="529" y="266"/>
                    </a:lnTo>
                    <a:lnTo>
                      <a:pt x="565" y="306"/>
                    </a:lnTo>
                    <a:lnTo>
                      <a:pt x="565" y="306"/>
                    </a:lnTo>
                    <a:lnTo>
                      <a:pt x="565" y="306"/>
                    </a:lnTo>
                    <a:lnTo>
                      <a:pt x="604" y="306"/>
                    </a:lnTo>
                    <a:lnTo>
                      <a:pt x="604" y="327"/>
                    </a:lnTo>
                    <a:lnTo>
                      <a:pt x="658" y="306"/>
                    </a:lnTo>
                    <a:lnTo>
                      <a:pt x="658" y="327"/>
                    </a:lnTo>
                    <a:lnTo>
                      <a:pt x="636" y="327"/>
                    </a:lnTo>
                    <a:lnTo>
                      <a:pt x="604" y="357"/>
                    </a:lnTo>
                    <a:lnTo>
                      <a:pt x="604" y="357"/>
                    </a:lnTo>
                    <a:lnTo>
                      <a:pt x="604" y="357"/>
                    </a:lnTo>
                    <a:lnTo>
                      <a:pt x="604" y="357"/>
                    </a:lnTo>
                    <a:lnTo>
                      <a:pt x="565" y="357"/>
                    </a:lnTo>
                    <a:lnTo>
                      <a:pt x="565" y="357"/>
                    </a:lnTo>
                    <a:lnTo>
                      <a:pt x="565" y="393"/>
                    </a:lnTo>
                    <a:lnTo>
                      <a:pt x="529" y="428"/>
                    </a:lnTo>
                    <a:lnTo>
                      <a:pt x="529" y="428"/>
                    </a:lnTo>
                    <a:lnTo>
                      <a:pt x="529" y="468"/>
                    </a:lnTo>
                    <a:lnTo>
                      <a:pt x="529" y="468"/>
                    </a:lnTo>
                    <a:lnTo>
                      <a:pt x="529" y="468"/>
                    </a:lnTo>
                    <a:lnTo>
                      <a:pt x="541" y="468"/>
                    </a:lnTo>
                    <a:lnTo>
                      <a:pt x="529" y="468"/>
                    </a:lnTo>
                    <a:lnTo>
                      <a:pt x="565" y="468"/>
                    </a:lnTo>
                    <a:lnTo>
                      <a:pt x="565" y="468"/>
                    </a:lnTo>
                    <a:lnTo>
                      <a:pt x="565" y="468"/>
                    </a:lnTo>
                    <a:lnTo>
                      <a:pt x="604" y="468"/>
                    </a:lnTo>
                    <a:lnTo>
                      <a:pt x="604" y="468"/>
                    </a:lnTo>
                    <a:lnTo>
                      <a:pt x="604" y="453"/>
                    </a:lnTo>
                    <a:lnTo>
                      <a:pt x="604" y="468"/>
                    </a:lnTo>
                    <a:lnTo>
                      <a:pt x="604" y="468"/>
                    </a:lnTo>
                    <a:lnTo>
                      <a:pt x="618" y="451"/>
                    </a:lnTo>
                    <a:lnTo>
                      <a:pt x="619" y="450"/>
                    </a:lnTo>
                    <a:lnTo>
                      <a:pt x="619" y="453"/>
                    </a:lnTo>
                    <a:lnTo>
                      <a:pt x="619" y="457"/>
                    </a:lnTo>
                    <a:lnTo>
                      <a:pt x="622" y="462"/>
                    </a:lnTo>
                    <a:lnTo>
                      <a:pt x="623" y="464"/>
                    </a:lnTo>
                    <a:lnTo>
                      <a:pt x="626" y="467"/>
                    </a:lnTo>
                    <a:lnTo>
                      <a:pt x="630" y="467"/>
                    </a:lnTo>
                    <a:lnTo>
                      <a:pt x="636" y="468"/>
                    </a:lnTo>
                    <a:lnTo>
                      <a:pt x="636" y="468"/>
                    </a:lnTo>
                    <a:lnTo>
                      <a:pt x="636" y="428"/>
                    </a:lnTo>
                    <a:lnTo>
                      <a:pt x="636" y="428"/>
                    </a:lnTo>
                    <a:lnTo>
                      <a:pt x="636" y="415"/>
                    </a:lnTo>
                    <a:lnTo>
                      <a:pt x="636" y="428"/>
                    </a:lnTo>
                    <a:lnTo>
                      <a:pt x="636" y="428"/>
                    </a:lnTo>
                    <a:lnTo>
                      <a:pt x="644" y="412"/>
                    </a:lnTo>
                    <a:lnTo>
                      <a:pt x="646" y="411"/>
                    </a:lnTo>
                    <a:lnTo>
                      <a:pt x="644" y="411"/>
                    </a:lnTo>
                    <a:lnTo>
                      <a:pt x="642" y="411"/>
                    </a:lnTo>
                    <a:lnTo>
                      <a:pt x="639" y="408"/>
                    </a:lnTo>
                    <a:lnTo>
                      <a:pt x="636" y="404"/>
                    </a:lnTo>
                    <a:lnTo>
                      <a:pt x="636" y="393"/>
                    </a:lnTo>
                    <a:lnTo>
                      <a:pt x="636" y="393"/>
                    </a:lnTo>
                    <a:lnTo>
                      <a:pt x="658" y="393"/>
                    </a:lnTo>
                    <a:lnTo>
                      <a:pt x="658" y="357"/>
                    </a:lnTo>
                    <a:lnTo>
                      <a:pt x="658" y="357"/>
                    </a:lnTo>
                    <a:lnTo>
                      <a:pt x="658" y="357"/>
                    </a:lnTo>
                    <a:lnTo>
                      <a:pt x="658" y="357"/>
                    </a:lnTo>
                    <a:lnTo>
                      <a:pt x="665" y="357"/>
                    </a:lnTo>
                    <a:lnTo>
                      <a:pt x="672" y="355"/>
                    </a:lnTo>
                    <a:lnTo>
                      <a:pt x="681" y="352"/>
                    </a:lnTo>
                    <a:lnTo>
                      <a:pt x="689" y="350"/>
                    </a:lnTo>
                    <a:lnTo>
                      <a:pt x="696" y="344"/>
                    </a:lnTo>
                    <a:lnTo>
                      <a:pt x="699" y="341"/>
                    </a:lnTo>
                    <a:lnTo>
                      <a:pt x="701" y="337"/>
                    </a:lnTo>
                    <a:lnTo>
                      <a:pt x="703" y="333"/>
                    </a:lnTo>
                    <a:lnTo>
                      <a:pt x="703" y="327"/>
                    </a:lnTo>
                    <a:lnTo>
                      <a:pt x="703" y="327"/>
                    </a:lnTo>
                    <a:lnTo>
                      <a:pt x="743" y="327"/>
                    </a:lnTo>
                    <a:lnTo>
                      <a:pt x="743" y="327"/>
                    </a:lnTo>
                    <a:lnTo>
                      <a:pt x="743" y="319"/>
                    </a:lnTo>
                    <a:lnTo>
                      <a:pt x="743" y="327"/>
                    </a:lnTo>
                    <a:lnTo>
                      <a:pt x="743" y="327"/>
                    </a:lnTo>
                    <a:lnTo>
                      <a:pt x="756" y="306"/>
                    </a:lnTo>
                    <a:lnTo>
                      <a:pt x="756" y="306"/>
                    </a:lnTo>
                    <a:lnTo>
                      <a:pt x="756" y="266"/>
                    </a:lnTo>
                    <a:lnTo>
                      <a:pt x="756" y="266"/>
                    </a:lnTo>
                    <a:lnTo>
                      <a:pt x="743" y="266"/>
                    </a:lnTo>
                    <a:lnTo>
                      <a:pt x="703" y="266"/>
                    </a:lnTo>
                    <a:lnTo>
                      <a:pt x="703" y="266"/>
                    </a:lnTo>
                    <a:lnTo>
                      <a:pt x="703" y="306"/>
                    </a:lnTo>
                    <a:lnTo>
                      <a:pt x="658" y="306"/>
                    </a:lnTo>
                    <a:lnTo>
                      <a:pt x="658" y="306"/>
                    </a:lnTo>
                    <a:lnTo>
                      <a:pt x="658" y="266"/>
                    </a:lnTo>
                    <a:lnTo>
                      <a:pt x="658" y="266"/>
                    </a:lnTo>
                    <a:lnTo>
                      <a:pt x="658" y="266"/>
                    </a:lnTo>
                    <a:lnTo>
                      <a:pt x="658" y="255"/>
                    </a:lnTo>
                    <a:lnTo>
                      <a:pt x="658" y="266"/>
                    </a:lnTo>
                    <a:lnTo>
                      <a:pt x="703" y="237"/>
                    </a:lnTo>
                    <a:lnTo>
                      <a:pt x="703" y="237"/>
                    </a:lnTo>
                    <a:lnTo>
                      <a:pt x="710" y="241"/>
                    </a:lnTo>
                    <a:lnTo>
                      <a:pt x="715" y="245"/>
                    </a:lnTo>
                    <a:lnTo>
                      <a:pt x="724" y="248"/>
                    </a:lnTo>
                    <a:lnTo>
                      <a:pt x="731" y="249"/>
                    </a:lnTo>
                    <a:lnTo>
                      <a:pt x="738" y="249"/>
                    </a:lnTo>
                    <a:lnTo>
                      <a:pt x="740" y="248"/>
                    </a:lnTo>
                    <a:lnTo>
                      <a:pt x="742" y="245"/>
                    </a:lnTo>
                    <a:lnTo>
                      <a:pt x="743" y="242"/>
                    </a:lnTo>
                    <a:lnTo>
                      <a:pt x="743" y="237"/>
                    </a:lnTo>
                    <a:lnTo>
                      <a:pt x="743" y="237"/>
                    </a:lnTo>
                    <a:lnTo>
                      <a:pt x="756" y="237"/>
                    </a:lnTo>
                    <a:lnTo>
                      <a:pt x="756" y="237"/>
                    </a:lnTo>
                    <a:lnTo>
                      <a:pt x="756" y="237"/>
                    </a:lnTo>
                    <a:lnTo>
                      <a:pt x="800" y="237"/>
                    </a:lnTo>
                    <a:lnTo>
                      <a:pt x="800" y="237"/>
                    </a:lnTo>
                    <a:lnTo>
                      <a:pt x="813" y="237"/>
                    </a:lnTo>
                    <a:lnTo>
                      <a:pt x="800" y="237"/>
                    </a:lnTo>
                    <a:lnTo>
                      <a:pt x="800" y="189"/>
                    </a:lnTo>
                    <a:lnTo>
                      <a:pt x="800" y="189"/>
                    </a:lnTo>
                    <a:lnTo>
                      <a:pt x="756" y="189"/>
                    </a:lnTo>
                    <a:lnTo>
                      <a:pt x="756" y="189"/>
                    </a:lnTo>
                    <a:lnTo>
                      <a:pt x="756" y="196"/>
                    </a:lnTo>
                    <a:lnTo>
                      <a:pt x="754" y="213"/>
                    </a:lnTo>
                    <a:lnTo>
                      <a:pt x="753" y="221"/>
                    </a:lnTo>
                    <a:lnTo>
                      <a:pt x="750" y="230"/>
                    </a:lnTo>
                    <a:lnTo>
                      <a:pt x="747" y="235"/>
                    </a:lnTo>
                    <a:lnTo>
                      <a:pt x="746" y="237"/>
                    </a:lnTo>
                    <a:lnTo>
                      <a:pt x="743" y="237"/>
                    </a:lnTo>
                    <a:lnTo>
                      <a:pt x="743" y="237"/>
                    </a:lnTo>
                    <a:lnTo>
                      <a:pt x="743" y="219"/>
                    </a:lnTo>
                    <a:lnTo>
                      <a:pt x="743" y="237"/>
                    </a:lnTo>
                    <a:lnTo>
                      <a:pt x="743" y="237"/>
                    </a:lnTo>
                    <a:lnTo>
                      <a:pt x="703" y="237"/>
                    </a:lnTo>
                    <a:lnTo>
                      <a:pt x="703" y="237"/>
                    </a:lnTo>
                    <a:lnTo>
                      <a:pt x="703" y="237"/>
                    </a:lnTo>
                    <a:lnTo>
                      <a:pt x="703" y="237"/>
                    </a:lnTo>
                    <a:lnTo>
                      <a:pt x="703" y="237"/>
                    </a:lnTo>
                    <a:lnTo>
                      <a:pt x="696" y="237"/>
                    </a:lnTo>
                    <a:lnTo>
                      <a:pt x="690" y="235"/>
                    </a:lnTo>
                    <a:lnTo>
                      <a:pt x="686" y="233"/>
                    </a:lnTo>
                    <a:lnTo>
                      <a:pt x="685" y="230"/>
                    </a:lnTo>
                    <a:lnTo>
                      <a:pt x="683" y="226"/>
                    </a:lnTo>
                    <a:lnTo>
                      <a:pt x="683" y="221"/>
                    </a:lnTo>
                    <a:lnTo>
                      <a:pt x="686" y="213"/>
                    </a:lnTo>
                    <a:lnTo>
                      <a:pt x="692" y="205"/>
                    </a:lnTo>
                    <a:lnTo>
                      <a:pt x="697" y="196"/>
                    </a:lnTo>
                    <a:lnTo>
                      <a:pt x="703" y="189"/>
                    </a:lnTo>
                    <a:lnTo>
                      <a:pt x="703" y="189"/>
                    </a:lnTo>
                    <a:lnTo>
                      <a:pt x="703" y="189"/>
                    </a:lnTo>
                    <a:lnTo>
                      <a:pt x="703" y="189"/>
                    </a:lnTo>
                    <a:lnTo>
                      <a:pt x="703" y="189"/>
                    </a:lnTo>
                    <a:lnTo>
                      <a:pt x="743" y="189"/>
                    </a:lnTo>
                    <a:lnTo>
                      <a:pt x="743" y="189"/>
                    </a:lnTo>
                    <a:lnTo>
                      <a:pt x="756" y="189"/>
                    </a:lnTo>
                    <a:lnTo>
                      <a:pt x="756" y="189"/>
                    </a:lnTo>
                    <a:lnTo>
                      <a:pt x="756" y="187"/>
                    </a:lnTo>
                    <a:lnTo>
                      <a:pt x="756" y="189"/>
                    </a:lnTo>
                    <a:lnTo>
                      <a:pt x="756" y="189"/>
                    </a:lnTo>
                    <a:lnTo>
                      <a:pt x="832" y="189"/>
                    </a:lnTo>
                    <a:lnTo>
                      <a:pt x="832" y="189"/>
                    </a:lnTo>
                    <a:lnTo>
                      <a:pt x="832" y="189"/>
                    </a:lnTo>
                    <a:lnTo>
                      <a:pt x="832" y="180"/>
                    </a:lnTo>
                    <a:lnTo>
                      <a:pt x="832" y="180"/>
                    </a:lnTo>
                    <a:lnTo>
                      <a:pt x="832" y="143"/>
                    </a:lnTo>
                    <a:lnTo>
                      <a:pt x="867" y="143"/>
                    </a:lnTo>
                    <a:lnTo>
                      <a:pt x="867" y="143"/>
                    </a:lnTo>
                    <a:lnTo>
                      <a:pt x="912" y="143"/>
                    </a:lnTo>
                    <a:lnTo>
                      <a:pt x="912" y="143"/>
                    </a:lnTo>
                    <a:lnTo>
                      <a:pt x="912" y="143"/>
                    </a:lnTo>
                    <a:lnTo>
                      <a:pt x="923" y="143"/>
                    </a:lnTo>
                    <a:lnTo>
                      <a:pt x="923" y="143"/>
                    </a:lnTo>
                    <a:lnTo>
                      <a:pt x="912" y="109"/>
                    </a:lnTo>
                    <a:lnTo>
                      <a:pt x="912" y="109"/>
                    </a:lnTo>
                    <a:lnTo>
                      <a:pt x="832" y="109"/>
                    </a:lnTo>
                    <a:lnTo>
                      <a:pt x="832" y="109"/>
                    </a:lnTo>
                    <a:lnTo>
                      <a:pt x="827" y="107"/>
                    </a:lnTo>
                    <a:lnTo>
                      <a:pt x="823" y="106"/>
                    </a:lnTo>
                    <a:lnTo>
                      <a:pt x="820" y="104"/>
                    </a:lnTo>
                    <a:lnTo>
                      <a:pt x="818" y="102"/>
                    </a:lnTo>
                    <a:lnTo>
                      <a:pt x="818" y="97"/>
                    </a:lnTo>
                    <a:lnTo>
                      <a:pt x="818" y="95"/>
                    </a:lnTo>
                    <a:lnTo>
                      <a:pt x="820" y="86"/>
                    </a:lnTo>
                    <a:lnTo>
                      <a:pt x="824" y="78"/>
                    </a:lnTo>
                    <a:lnTo>
                      <a:pt x="828" y="71"/>
                    </a:lnTo>
                    <a:lnTo>
                      <a:pt x="832" y="64"/>
                    </a:lnTo>
                    <a:lnTo>
                      <a:pt x="832" y="64"/>
                    </a:lnTo>
                    <a:lnTo>
                      <a:pt x="867" y="64"/>
                    </a:lnTo>
                    <a:lnTo>
                      <a:pt x="867" y="64"/>
                    </a:lnTo>
                    <a:lnTo>
                      <a:pt x="912" y="64"/>
                    </a:lnTo>
                    <a:lnTo>
                      <a:pt x="912" y="64"/>
                    </a:lnTo>
                    <a:lnTo>
                      <a:pt x="923" y="64"/>
                    </a:lnTo>
                    <a:lnTo>
                      <a:pt x="923" y="64"/>
                    </a:lnTo>
                    <a:lnTo>
                      <a:pt x="923" y="64"/>
                    </a:lnTo>
                    <a:lnTo>
                      <a:pt x="923" y="56"/>
                    </a:lnTo>
                    <a:lnTo>
                      <a:pt x="923" y="53"/>
                    </a:lnTo>
                    <a:lnTo>
                      <a:pt x="924" y="52"/>
                    </a:lnTo>
                    <a:lnTo>
                      <a:pt x="928" y="52"/>
                    </a:lnTo>
                    <a:lnTo>
                      <a:pt x="933" y="50"/>
                    </a:lnTo>
                    <a:lnTo>
                      <a:pt x="941" y="49"/>
                    </a:lnTo>
                    <a:lnTo>
                      <a:pt x="952" y="46"/>
                    </a:lnTo>
                    <a:lnTo>
                      <a:pt x="966" y="39"/>
                    </a:lnTo>
                    <a:lnTo>
                      <a:pt x="966" y="39"/>
                    </a:lnTo>
                    <a:lnTo>
                      <a:pt x="966" y="39"/>
                    </a:lnTo>
                    <a:lnTo>
                      <a:pt x="998" y="39"/>
                    </a:lnTo>
                    <a:lnTo>
                      <a:pt x="998" y="64"/>
                    </a:lnTo>
                    <a:lnTo>
                      <a:pt x="1033" y="64"/>
                    </a:lnTo>
                    <a:lnTo>
                      <a:pt x="1033" y="64"/>
                    </a:lnTo>
                    <a:lnTo>
                      <a:pt x="1033" y="64"/>
                    </a:lnTo>
                    <a:lnTo>
                      <a:pt x="1033" y="64"/>
                    </a:lnTo>
                    <a:lnTo>
                      <a:pt x="1079" y="64"/>
                    </a:lnTo>
                    <a:lnTo>
                      <a:pt x="1079" y="64"/>
                    </a:lnTo>
                    <a:lnTo>
                      <a:pt x="1079" y="39"/>
                    </a:lnTo>
                    <a:lnTo>
                      <a:pt x="1079" y="39"/>
                    </a:lnTo>
                    <a:lnTo>
                      <a:pt x="1079" y="39"/>
                    </a:lnTo>
                    <a:lnTo>
                      <a:pt x="1084" y="39"/>
                    </a:lnTo>
                    <a:lnTo>
                      <a:pt x="1084" y="39"/>
                    </a:lnTo>
                    <a:lnTo>
                      <a:pt x="1084" y="39"/>
                    </a:lnTo>
                    <a:lnTo>
                      <a:pt x="1132" y="39"/>
                    </a:lnTo>
                    <a:lnTo>
                      <a:pt x="1132" y="39"/>
                    </a:lnTo>
                    <a:lnTo>
                      <a:pt x="1169" y="39"/>
                    </a:lnTo>
                    <a:lnTo>
                      <a:pt x="1169" y="39"/>
                    </a:lnTo>
                    <a:lnTo>
                      <a:pt x="1169" y="0"/>
                    </a:lnTo>
                    <a:lnTo>
                      <a:pt x="1169" y="0"/>
                    </a:lnTo>
                    <a:lnTo>
                      <a:pt x="1132" y="0"/>
                    </a:lnTo>
                    <a:lnTo>
                      <a:pt x="1132" y="0"/>
                    </a:lnTo>
                    <a:lnTo>
                      <a:pt x="1132" y="0"/>
                    </a:lnTo>
                    <a:lnTo>
                      <a:pt x="1086" y="0"/>
                    </a:lnTo>
                    <a:lnTo>
                      <a:pt x="1040" y="3"/>
                    </a:lnTo>
                    <a:lnTo>
                      <a:pt x="994" y="7"/>
                    </a:lnTo>
                    <a:lnTo>
                      <a:pt x="949" y="13"/>
                    </a:lnTo>
                    <a:lnTo>
                      <a:pt x="906" y="18"/>
                    </a:lnTo>
                    <a:lnTo>
                      <a:pt x="862" y="26"/>
                    </a:lnTo>
                    <a:lnTo>
                      <a:pt x="820" y="36"/>
                    </a:lnTo>
                    <a:lnTo>
                      <a:pt x="777" y="47"/>
                    </a:lnTo>
                    <a:lnTo>
                      <a:pt x="735" y="60"/>
                    </a:lnTo>
                    <a:lnTo>
                      <a:pt x="694" y="74"/>
                    </a:lnTo>
                    <a:lnTo>
                      <a:pt x="654" y="89"/>
                    </a:lnTo>
                    <a:lnTo>
                      <a:pt x="615" y="106"/>
                    </a:lnTo>
                    <a:lnTo>
                      <a:pt x="576" y="124"/>
                    </a:lnTo>
                    <a:lnTo>
                      <a:pt x="537" y="143"/>
                    </a:lnTo>
                    <a:lnTo>
                      <a:pt x="500" y="163"/>
                    </a:lnTo>
                    <a:lnTo>
                      <a:pt x="463" y="185"/>
                    </a:lnTo>
                    <a:lnTo>
                      <a:pt x="427" y="208"/>
                    </a:lnTo>
                    <a:lnTo>
                      <a:pt x="392" y="231"/>
                    </a:lnTo>
                    <a:lnTo>
                      <a:pt x="359" y="256"/>
                    </a:lnTo>
                    <a:lnTo>
                      <a:pt x="325" y="283"/>
                    </a:lnTo>
                    <a:lnTo>
                      <a:pt x="293" y="311"/>
                    </a:lnTo>
                    <a:lnTo>
                      <a:pt x="261" y="338"/>
                    </a:lnTo>
                    <a:lnTo>
                      <a:pt x="231" y="369"/>
                    </a:lnTo>
                    <a:lnTo>
                      <a:pt x="202" y="400"/>
                    </a:lnTo>
                    <a:lnTo>
                      <a:pt x="172" y="432"/>
                    </a:lnTo>
                    <a:lnTo>
                      <a:pt x="144" y="464"/>
                    </a:lnTo>
                    <a:lnTo>
                      <a:pt x="118" y="497"/>
                    </a:lnTo>
                    <a:lnTo>
                      <a:pt x="92" y="532"/>
                    </a:lnTo>
                    <a:lnTo>
                      <a:pt x="66" y="568"/>
                    </a:lnTo>
                    <a:lnTo>
                      <a:pt x="43" y="604"/>
                    </a:lnTo>
                    <a:lnTo>
                      <a:pt x="21" y="642"/>
                    </a:lnTo>
                    <a:lnTo>
                      <a:pt x="0" y="680"/>
                    </a:lnTo>
                    <a:lnTo>
                      <a:pt x="0" y="701"/>
                    </a:lnTo>
                    <a:lnTo>
                      <a:pt x="0" y="701"/>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035800" y="6210300"/>
                <a:ext cx="260350" cy="303213"/>
              </a:xfrm>
              <a:custGeom>
                <a:avLst/>
                <a:gdLst>
                  <a:gd name="T0" fmla="*/ 134 w 164"/>
                  <a:gd name="T1" fmla="*/ 0 h 191"/>
                  <a:gd name="T2" fmla="*/ 134 w 164"/>
                  <a:gd name="T3" fmla="*/ 0 h 191"/>
                  <a:gd name="T4" fmla="*/ 134 w 164"/>
                  <a:gd name="T5" fmla="*/ 0 h 191"/>
                  <a:gd name="T6" fmla="*/ 130 w 164"/>
                  <a:gd name="T7" fmla="*/ 0 h 191"/>
                  <a:gd name="T8" fmla="*/ 125 w 164"/>
                  <a:gd name="T9" fmla="*/ 1 h 191"/>
                  <a:gd name="T10" fmla="*/ 121 w 164"/>
                  <a:gd name="T11" fmla="*/ 4 h 191"/>
                  <a:gd name="T12" fmla="*/ 118 w 164"/>
                  <a:gd name="T13" fmla="*/ 7 h 191"/>
                  <a:gd name="T14" fmla="*/ 114 w 164"/>
                  <a:gd name="T15" fmla="*/ 14 h 191"/>
                  <a:gd name="T16" fmla="*/ 111 w 164"/>
                  <a:gd name="T17" fmla="*/ 22 h 191"/>
                  <a:gd name="T18" fmla="*/ 110 w 164"/>
                  <a:gd name="T19" fmla="*/ 31 h 191"/>
                  <a:gd name="T20" fmla="*/ 109 w 164"/>
                  <a:gd name="T21" fmla="*/ 38 h 191"/>
                  <a:gd name="T22" fmla="*/ 109 w 164"/>
                  <a:gd name="T23" fmla="*/ 46 h 191"/>
                  <a:gd name="T24" fmla="*/ 109 w 164"/>
                  <a:gd name="T25" fmla="*/ 46 h 191"/>
                  <a:gd name="T26" fmla="*/ 109 w 164"/>
                  <a:gd name="T27" fmla="*/ 46 h 191"/>
                  <a:gd name="T28" fmla="*/ 66 w 164"/>
                  <a:gd name="T29" fmla="*/ 46 h 191"/>
                  <a:gd name="T30" fmla="*/ 66 w 164"/>
                  <a:gd name="T31" fmla="*/ 46 h 191"/>
                  <a:gd name="T32" fmla="*/ 66 w 164"/>
                  <a:gd name="T33" fmla="*/ 46 h 191"/>
                  <a:gd name="T34" fmla="*/ 35 w 164"/>
                  <a:gd name="T35" fmla="*/ 70 h 191"/>
                  <a:gd name="T36" fmla="*/ 35 w 164"/>
                  <a:gd name="T37" fmla="*/ 70 h 191"/>
                  <a:gd name="T38" fmla="*/ 35 w 164"/>
                  <a:gd name="T39" fmla="*/ 70 h 191"/>
                  <a:gd name="T40" fmla="*/ 35 w 164"/>
                  <a:gd name="T41" fmla="*/ 70 h 191"/>
                  <a:gd name="T42" fmla="*/ 0 w 164"/>
                  <a:gd name="T43" fmla="*/ 117 h 191"/>
                  <a:gd name="T44" fmla="*/ 0 w 164"/>
                  <a:gd name="T45" fmla="*/ 117 h 191"/>
                  <a:gd name="T46" fmla="*/ 0 w 164"/>
                  <a:gd name="T47" fmla="*/ 117 h 191"/>
                  <a:gd name="T48" fmla="*/ 13 w 164"/>
                  <a:gd name="T49" fmla="*/ 117 h 191"/>
                  <a:gd name="T50" fmla="*/ 0 w 164"/>
                  <a:gd name="T51" fmla="*/ 117 h 191"/>
                  <a:gd name="T52" fmla="*/ 0 w 164"/>
                  <a:gd name="T53" fmla="*/ 117 h 191"/>
                  <a:gd name="T54" fmla="*/ 0 w 164"/>
                  <a:gd name="T55" fmla="*/ 142 h 191"/>
                  <a:gd name="T56" fmla="*/ 0 w 164"/>
                  <a:gd name="T57" fmla="*/ 142 h 191"/>
                  <a:gd name="T58" fmla="*/ 0 w 164"/>
                  <a:gd name="T59" fmla="*/ 142 h 191"/>
                  <a:gd name="T60" fmla="*/ 0 w 164"/>
                  <a:gd name="T61" fmla="*/ 171 h 191"/>
                  <a:gd name="T62" fmla="*/ 0 w 164"/>
                  <a:gd name="T63" fmla="*/ 191 h 191"/>
                  <a:gd name="T64" fmla="*/ 0 w 164"/>
                  <a:gd name="T65" fmla="*/ 191 h 191"/>
                  <a:gd name="T66" fmla="*/ 0 w 164"/>
                  <a:gd name="T67" fmla="*/ 191 h 191"/>
                  <a:gd name="T68" fmla="*/ 35 w 164"/>
                  <a:gd name="T69" fmla="*/ 171 h 191"/>
                  <a:gd name="T70" fmla="*/ 35 w 164"/>
                  <a:gd name="T71" fmla="*/ 142 h 191"/>
                  <a:gd name="T72" fmla="*/ 35 w 164"/>
                  <a:gd name="T73" fmla="*/ 142 h 191"/>
                  <a:gd name="T74" fmla="*/ 66 w 164"/>
                  <a:gd name="T75" fmla="*/ 117 h 191"/>
                  <a:gd name="T76" fmla="*/ 66 w 164"/>
                  <a:gd name="T77" fmla="*/ 117 h 191"/>
                  <a:gd name="T78" fmla="*/ 66 w 164"/>
                  <a:gd name="T79" fmla="*/ 117 h 191"/>
                  <a:gd name="T80" fmla="*/ 109 w 164"/>
                  <a:gd name="T81" fmla="*/ 117 h 191"/>
                  <a:gd name="T82" fmla="*/ 109 w 164"/>
                  <a:gd name="T83" fmla="*/ 117 h 191"/>
                  <a:gd name="T84" fmla="*/ 109 w 164"/>
                  <a:gd name="T85" fmla="*/ 117 h 191"/>
                  <a:gd name="T86" fmla="*/ 134 w 164"/>
                  <a:gd name="T87" fmla="*/ 70 h 191"/>
                  <a:gd name="T88" fmla="*/ 134 w 164"/>
                  <a:gd name="T89" fmla="*/ 70 h 191"/>
                  <a:gd name="T90" fmla="*/ 134 w 164"/>
                  <a:gd name="T91" fmla="*/ 46 h 191"/>
                  <a:gd name="T92" fmla="*/ 134 w 164"/>
                  <a:gd name="T93" fmla="*/ 46 h 191"/>
                  <a:gd name="T94" fmla="*/ 164 w 164"/>
                  <a:gd name="T95" fmla="*/ 46 h 191"/>
                  <a:gd name="T96" fmla="*/ 164 w 164"/>
                  <a:gd name="T97" fmla="*/ 46 h 191"/>
                  <a:gd name="T98" fmla="*/ 164 w 164"/>
                  <a:gd name="T99" fmla="*/ 0 h 191"/>
                  <a:gd name="T100" fmla="*/ 164 w 164"/>
                  <a:gd name="T101" fmla="*/ 0 h 191"/>
                  <a:gd name="T102" fmla="*/ 134 w 164"/>
                  <a:gd name="T103" fmla="*/ 0 h 191"/>
                  <a:gd name="T104" fmla="*/ 134 w 164"/>
                  <a:gd name="T105"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191">
                    <a:moveTo>
                      <a:pt x="134" y="0"/>
                    </a:moveTo>
                    <a:lnTo>
                      <a:pt x="134" y="0"/>
                    </a:lnTo>
                    <a:lnTo>
                      <a:pt x="134" y="0"/>
                    </a:lnTo>
                    <a:lnTo>
                      <a:pt x="130" y="0"/>
                    </a:lnTo>
                    <a:lnTo>
                      <a:pt x="125" y="1"/>
                    </a:lnTo>
                    <a:lnTo>
                      <a:pt x="121" y="4"/>
                    </a:lnTo>
                    <a:lnTo>
                      <a:pt x="118" y="7"/>
                    </a:lnTo>
                    <a:lnTo>
                      <a:pt x="114" y="14"/>
                    </a:lnTo>
                    <a:lnTo>
                      <a:pt x="111" y="22"/>
                    </a:lnTo>
                    <a:lnTo>
                      <a:pt x="110" y="31"/>
                    </a:lnTo>
                    <a:lnTo>
                      <a:pt x="109" y="38"/>
                    </a:lnTo>
                    <a:lnTo>
                      <a:pt x="109" y="46"/>
                    </a:lnTo>
                    <a:lnTo>
                      <a:pt x="109" y="46"/>
                    </a:lnTo>
                    <a:lnTo>
                      <a:pt x="109" y="46"/>
                    </a:lnTo>
                    <a:lnTo>
                      <a:pt x="66" y="46"/>
                    </a:lnTo>
                    <a:lnTo>
                      <a:pt x="66" y="46"/>
                    </a:lnTo>
                    <a:lnTo>
                      <a:pt x="66" y="46"/>
                    </a:lnTo>
                    <a:lnTo>
                      <a:pt x="35" y="70"/>
                    </a:lnTo>
                    <a:lnTo>
                      <a:pt x="35" y="70"/>
                    </a:lnTo>
                    <a:lnTo>
                      <a:pt x="35" y="70"/>
                    </a:lnTo>
                    <a:lnTo>
                      <a:pt x="35" y="70"/>
                    </a:lnTo>
                    <a:lnTo>
                      <a:pt x="0" y="117"/>
                    </a:lnTo>
                    <a:lnTo>
                      <a:pt x="0" y="117"/>
                    </a:lnTo>
                    <a:lnTo>
                      <a:pt x="0" y="117"/>
                    </a:lnTo>
                    <a:lnTo>
                      <a:pt x="13" y="117"/>
                    </a:lnTo>
                    <a:lnTo>
                      <a:pt x="0" y="117"/>
                    </a:lnTo>
                    <a:lnTo>
                      <a:pt x="0" y="117"/>
                    </a:lnTo>
                    <a:lnTo>
                      <a:pt x="0" y="142"/>
                    </a:lnTo>
                    <a:lnTo>
                      <a:pt x="0" y="142"/>
                    </a:lnTo>
                    <a:lnTo>
                      <a:pt x="0" y="142"/>
                    </a:lnTo>
                    <a:lnTo>
                      <a:pt x="0" y="171"/>
                    </a:lnTo>
                    <a:lnTo>
                      <a:pt x="0" y="191"/>
                    </a:lnTo>
                    <a:lnTo>
                      <a:pt x="0" y="191"/>
                    </a:lnTo>
                    <a:lnTo>
                      <a:pt x="0" y="191"/>
                    </a:lnTo>
                    <a:lnTo>
                      <a:pt x="35" y="171"/>
                    </a:lnTo>
                    <a:lnTo>
                      <a:pt x="35" y="142"/>
                    </a:lnTo>
                    <a:lnTo>
                      <a:pt x="35" y="142"/>
                    </a:lnTo>
                    <a:lnTo>
                      <a:pt x="66" y="117"/>
                    </a:lnTo>
                    <a:lnTo>
                      <a:pt x="66" y="117"/>
                    </a:lnTo>
                    <a:lnTo>
                      <a:pt x="66" y="117"/>
                    </a:lnTo>
                    <a:lnTo>
                      <a:pt x="109" y="117"/>
                    </a:lnTo>
                    <a:lnTo>
                      <a:pt x="109" y="117"/>
                    </a:lnTo>
                    <a:lnTo>
                      <a:pt x="109" y="117"/>
                    </a:lnTo>
                    <a:lnTo>
                      <a:pt x="134" y="70"/>
                    </a:lnTo>
                    <a:lnTo>
                      <a:pt x="134" y="70"/>
                    </a:lnTo>
                    <a:lnTo>
                      <a:pt x="134" y="46"/>
                    </a:lnTo>
                    <a:lnTo>
                      <a:pt x="134" y="46"/>
                    </a:lnTo>
                    <a:lnTo>
                      <a:pt x="164" y="46"/>
                    </a:lnTo>
                    <a:lnTo>
                      <a:pt x="164" y="46"/>
                    </a:lnTo>
                    <a:lnTo>
                      <a:pt x="164" y="0"/>
                    </a:lnTo>
                    <a:lnTo>
                      <a:pt x="164" y="0"/>
                    </a:lnTo>
                    <a:lnTo>
                      <a:pt x="134" y="0"/>
                    </a:lnTo>
                    <a:lnTo>
                      <a:pt x="134"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cxnSp>
        <p:nvCxnSpPr>
          <p:cNvPr id="34" name="直接连接符 33"/>
          <p:cNvCxnSpPr/>
          <p:nvPr/>
        </p:nvCxnSpPr>
        <p:spPr>
          <a:xfrm flipH="1">
            <a:off x="4372212" y="2095641"/>
            <a:ext cx="1084833"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椭圆 31"/>
          <p:cNvSpPr/>
          <p:nvPr/>
        </p:nvSpPr>
        <p:spPr>
          <a:xfrm>
            <a:off x="5445009" y="1954928"/>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5" name="直接连接符 34"/>
          <p:cNvCxnSpPr/>
          <p:nvPr/>
        </p:nvCxnSpPr>
        <p:spPr>
          <a:xfrm flipH="1">
            <a:off x="1254319" y="2887519"/>
            <a:ext cx="3024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6" name="椭圆 35"/>
          <p:cNvSpPr/>
          <p:nvPr/>
        </p:nvSpPr>
        <p:spPr>
          <a:xfrm>
            <a:off x="4224159" y="2746806"/>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7" name="直接连接符 36"/>
          <p:cNvCxnSpPr/>
          <p:nvPr/>
        </p:nvCxnSpPr>
        <p:spPr>
          <a:xfrm flipH="1">
            <a:off x="1783647" y="4887862"/>
            <a:ext cx="3240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38" name="椭圆 37"/>
          <p:cNvSpPr/>
          <p:nvPr/>
        </p:nvSpPr>
        <p:spPr>
          <a:xfrm>
            <a:off x="5053736" y="4747149"/>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39" name="直接连接符 38"/>
          <p:cNvCxnSpPr/>
          <p:nvPr/>
        </p:nvCxnSpPr>
        <p:spPr>
          <a:xfrm flipH="1">
            <a:off x="7316696" y="2537822"/>
            <a:ext cx="2448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40" name="椭圆 39"/>
          <p:cNvSpPr/>
          <p:nvPr/>
        </p:nvSpPr>
        <p:spPr>
          <a:xfrm>
            <a:off x="7092950" y="2397109"/>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1" name="直接连接符 40"/>
          <p:cNvCxnSpPr/>
          <p:nvPr/>
        </p:nvCxnSpPr>
        <p:spPr>
          <a:xfrm flipH="1">
            <a:off x="6391200" y="3817676"/>
            <a:ext cx="3204000" cy="12460"/>
          </a:xfrm>
          <a:prstGeom prst="line">
            <a:avLst/>
          </a:prstGeom>
          <a:ln>
            <a:solidFill>
              <a:schemeClr val="tx1">
                <a:lumMod val="65000"/>
                <a:lumOff val="35000"/>
              </a:schemeClr>
            </a:solidFill>
            <a:prstDash val="dash"/>
          </a:ln>
        </p:spPr>
        <p:style>
          <a:lnRef idx="1">
            <a:schemeClr val="accent1"/>
          </a:lnRef>
          <a:fillRef idx="0">
            <a:schemeClr val="accent1"/>
          </a:fillRef>
          <a:effectRef idx="0">
            <a:schemeClr val="accent1"/>
          </a:effectRef>
          <a:fontRef idx="minor">
            <a:schemeClr val="tx1"/>
          </a:fontRef>
        </p:style>
      </p:cxnSp>
      <p:sp>
        <p:nvSpPr>
          <p:cNvPr id="42" name="椭圆 41"/>
          <p:cNvSpPr/>
          <p:nvPr/>
        </p:nvSpPr>
        <p:spPr>
          <a:xfrm>
            <a:off x="6167454" y="3676963"/>
            <a:ext cx="288000" cy="288000"/>
          </a:xfrm>
          <a:prstGeom prst="ellipse">
            <a:avLst/>
          </a:prstGeom>
          <a:solidFill>
            <a:schemeClr val="bg1"/>
          </a:solidFill>
          <a:ln w="57150">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p:cNvGrpSpPr/>
          <p:nvPr/>
        </p:nvGrpSpPr>
        <p:grpSpPr>
          <a:xfrm>
            <a:off x="3621343" y="1320906"/>
            <a:ext cx="411486" cy="487905"/>
            <a:chOff x="-515938" y="284163"/>
            <a:chExt cx="3111500" cy="3689350"/>
          </a:xfrm>
          <a:solidFill>
            <a:srgbClr val="00A0E9"/>
          </a:solidFill>
        </p:grpSpPr>
        <p:sp>
          <p:nvSpPr>
            <p:cNvPr id="59" name="Freeform 42"/>
            <p:cNvSpPr>
              <a:spLocks noEditPoints="1"/>
            </p:cNvSpPr>
            <p:nvPr/>
          </p:nvSpPr>
          <p:spPr bwMode="auto">
            <a:xfrm>
              <a:off x="-515938" y="1300163"/>
              <a:ext cx="3111500" cy="2673350"/>
            </a:xfrm>
            <a:custGeom>
              <a:avLst/>
              <a:gdLst>
                <a:gd name="T0" fmla="*/ 1080 w 1960"/>
                <a:gd name="T1" fmla="*/ 6 h 1684"/>
                <a:gd name="T2" fmla="*/ 1272 w 1960"/>
                <a:gd name="T3" fmla="*/ 54 h 1684"/>
                <a:gd name="T4" fmla="*/ 1448 w 1960"/>
                <a:gd name="T5" fmla="*/ 144 h 1684"/>
                <a:gd name="T6" fmla="*/ 1604 w 1960"/>
                <a:gd name="T7" fmla="*/ 272 h 1684"/>
                <a:gd name="T8" fmla="*/ 1736 w 1960"/>
                <a:gd name="T9" fmla="*/ 434 h 1684"/>
                <a:gd name="T10" fmla="*/ 1842 w 1960"/>
                <a:gd name="T11" fmla="*/ 624 h 1684"/>
                <a:gd name="T12" fmla="*/ 1916 w 1960"/>
                <a:gd name="T13" fmla="*/ 836 h 1684"/>
                <a:gd name="T14" fmla="*/ 1956 w 1960"/>
                <a:gd name="T15" fmla="*/ 1068 h 1684"/>
                <a:gd name="T16" fmla="*/ 1958 w 1960"/>
                <a:gd name="T17" fmla="*/ 1220 h 1684"/>
                <a:gd name="T18" fmla="*/ 1926 w 1960"/>
                <a:gd name="T19" fmla="*/ 1332 h 1684"/>
                <a:gd name="T20" fmla="*/ 1854 w 1960"/>
                <a:gd name="T21" fmla="*/ 1428 h 1684"/>
                <a:gd name="T22" fmla="*/ 1750 w 1960"/>
                <a:gd name="T23" fmla="*/ 1510 h 1684"/>
                <a:gd name="T24" fmla="*/ 1618 w 1960"/>
                <a:gd name="T25" fmla="*/ 1574 h 1684"/>
                <a:gd name="T26" fmla="*/ 1424 w 1960"/>
                <a:gd name="T27" fmla="*/ 1634 h 1684"/>
                <a:gd name="T28" fmla="*/ 1072 w 1960"/>
                <a:gd name="T29" fmla="*/ 1682 h 1684"/>
                <a:gd name="T30" fmla="*/ 708 w 1960"/>
                <a:gd name="T31" fmla="*/ 1666 h 1684"/>
                <a:gd name="T32" fmla="*/ 416 w 1960"/>
                <a:gd name="T33" fmla="*/ 1602 h 1684"/>
                <a:gd name="T34" fmla="*/ 272 w 1960"/>
                <a:gd name="T35" fmla="*/ 1544 h 1684"/>
                <a:gd name="T36" fmla="*/ 154 w 1960"/>
                <a:gd name="T37" fmla="*/ 1470 h 1684"/>
                <a:gd name="T38" fmla="*/ 66 w 1960"/>
                <a:gd name="T39" fmla="*/ 1382 h 1684"/>
                <a:gd name="T40" fmla="*/ 12 w 1960"/>
                <a:gd name="T41" fmla="*/ 1278 h 1684"/>
                <a:gd name="T42" fmla="*/ 0 w 1960"/>
                <a:gd name="T43" fmla="*/ 1190 h 1684"/>
                <a:gd name="T44" fmla="*/ 20 w 1960"/>
                <a:gd name="T45" fmla="*/ 950 h 1684"/>
                <a:gd name="T46" fmla="*/ 78 w 1960"/>
                <a:gd name="T47" fmla="*/ 728 h 1684"/>
                <a:gd name="T48" fmla="*/ 168 w 1960"/>
                <a:gd name="T49" fmla="*/ 526 h 1684"/>
                <a:gd name="T50" fmla="*/ 288 w 1960"/>
                <a:gd name="T51" fmla="*/ 350 h 1684"/>
                <a:gd name="T52" fmla="*/ 432 w 1960"/>
                <a:gd name="T53" fmla="*/ 204 h 1684"/>
                <a:gd name="T54" fmla="*/ 598 w 1960"/>
                <a:gd name="T55" fmla="*/ 94 h 1684"/>
                <a:gd name="T56" fmla="*/ 782 w 1960"/>
                <a:gd name="T57" fmla="*/ 24 h 1684"/>
                <a:gd name="T58" fmla="*/ 980 w 1960"/>
                <a:gd name="T59" fmla="*/ 0 h 1684"/>
                <a:gd name="T60" fmla="*/ 1358 w 1960"/>
                <a:gd name="T61" fmla="*/ 540 h 1684"/>
                <a:gd name="T62" fmla="*/ 1336 w 1960"/>
                <a:gd name="T63" fmla="*/ 424 h 1684"/>
                <a:gd name="T64" fmla="*/ 1270 w 1960"/>
                <a:gd name="T65" fmla="*/ 324 h 1684"/>
                <a:gd name="T66" fmla="*/ 1172 w 1960"/>
                <a:gd name="T67" fmla="*/ 252 h 1684"/>
                <a:gd name="T68" fmla="*/ 1050 w 1960"/>
                <a:gd name="T69" fmla="*/ 210 h 1684"/>
                <a:gd name="T70" fmla="*/ 910 w 1960"/>
                <a:gd name="T71" fmla="*/ 210 h 1684"/>
                <a:gd name="T72" fmla="*/ 788 w 1960"/>
                <a:gd name="T73" fmla="*/ 250 h 1684"/>
                <a:gd name="T74" fmla="*/ 690 w 1960"/>
                <a:gd name="T75" fmla="*/ 324 h 1684"/>
                <a:gd name="T76" fmla="*/ 626 w 1960"/>
                <a:gd name="T77" fmla="*/ 424 h 1684"/>
                <a:gd name="T78" fmla="*/ 602 w 1960"/>
                <a:gd name="T79" fmla="*/ 540 h 1684"/>
                <a:gd name="T80" fmla="*/ 616 w 1960"/>
                <a:gd name="T81" fmla="*/ 628 h 1684"/>
                <a:gd name="T82" fmla="*/ 670 w 1960"/>
                <a:gd name="T83" fmla="*/ 732 h 1684"/>
                <a:gd name="T84" fmla="*/ 760 w 1960"/>
                <a:gd name="T85" fmla="*/ 812 h 1684"/>
                <a:gd name="T86" fmla="*/ 878 w 1960"/>
                <a:gd name="T87" fmla="*/ 862 h 1684"/>
                <a:gd name="T88" fmla="*/ 888 w 1960"/>
                <a:gd name="T89" fmla="*/ 1164 h 1684"/>
                <a:gd name="T90" fmla="*/ 822 w 1960"/>
                <a:gd name="T91" fmla="*/ 1100 h 1684"/>
                <a:gd name="T92" fmla="*/ 602 w 1960"/>
                <a:gd name="T93" fmla="*/ 1034 h 1684"/>
                <a:gd name="T94" fmla="*/ 616 w 1960"/>
                <a:gd name="T95" fmla="*/ 1122 h 1684"/>
                <a:gd name="T96" fmla="*/ 670 w 1960"/>
                <a:gd name="T97" fmla="*/ 1226 h 1684"/>
                <a:gd name="T98" fmla="*/ 760 w 1960"/>
                <a:gd name="T99" fmla="*/ 1306 h 1684"/>
                <a:gd name="T100" fmla="*/ 878 w 1960"/>
                <a:gd name="T101" fmla="*/ 1356 h 1684"/>
                <a:gd name="T102" fmla="*/ 1050 w 1960"/>
                <a:gd name="T103" fmla="*/ 1362 h 1684"/>
                <a:gd name="T104" fmla="*/ 1144 w 1960"/>
                <a:gd name="T105" fmla="*/ 1336 h 1684"/>
                <a:gd name="T106" fmla="*/ 1248 w 1960"/>
                <a:gd name="T107" fmla="*/ 1270 h 1684"/>
                <a:gd name="T108" fmla="*/ 1322 w 1960"/>
                <a:gd name="T109" fmla="*/ 1176 h 1684"/>
                <a:gd name="T110" fmla="*/ 1358 w 1960"/>
                <a:gd name="T111" fmla="*/ 1064 h 1684"/>
                <a:gd name="T112" fmla="*/ 1352 w 1960"/>
                <a:gd name="T113" fmla="*/ 974 h 1684"/>
                <a:gd name="T114" fmla="*/ 1308 w 1960"/>
                <a:gd name="T115" fmla="*/ 864 h 1684"/>
                <a:gd name="T116" fmla="*/ 1224 w 1960"/>
                <a:gd name="T117" fmla="*/ 778 h 1684"/>
                <a:gd name="T118" fmla="*/ 1114 w 1960"/>
                <a:gd name="T119" fmla="*/ 720 h 1684"/>
                <a:gd name="T120" fmla="*/ 1050 w 1960"/>
                <a:gd name="T121" fmla="*/ 398 h 1684"/>
                <a:gd name="T122" fmla="*/ 1126 w 1960"/>
                <a:gd name="T123" fmla="*/ 454 h 1684"/>
                <a:gd name="T124" fmla="*/ 1156 w 1960"/>
                <a:gd name="T125" fmla="*/ 540 h 1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60" h="1684">
                  <a:moveTo>
                    <a:pt x="980" y="0"/>
                  </a:moveTo>
                  <a:lnTo>
                    <a:pt x="980" y="0"/>
                  </a:lnTo>
                  <a:lnTo>
                    <a:pt x="1030" y="2"/>
                  </a:lnTo>
                  <a:lnTo>
                    <a:pt x="1080" y="6"/>
                  </a:lnTo>
                  <a:lnTo>
                    <a:pt x="1130" y="14"/>
                  </a:lnTo>
                  <a:lnTo>
                    <a:pt x="1178" y="24"/>
                  </a:lnTo>
                  <a:lnTo>
                    <a:pt x="1226" y="38"/>
                  </a:lnTo>
                  <a:lnTo>
                    <a:pt x="1272" y="54"/>
                  </a:lnTo>
                  <a:lnTo>
                    <a:pt x="1318" y="72"/>
                  </a:lnTo>
                  <a:lnTo>
                    <a:pt x="1362" y="94"/>
                  </a:lnTo>
                  <a:lnTo>
                    <a:pt x="1406" y="118"/>
                  </a:lnTo>
                  <a:lnTo>
                    <a:pt x="1448" y="144"/>
                  </a:lnTo>
                  <a:lnTo>
                    <a:pt x="1488" y="172"/>
                  </a:lnTo>
                  <a:lnTo>
                    <a:pt x="1528" y="204"/>
                  </a:lnTo>
                  <a:lnTo>
                    <a:pt x="1566" y="238"/>
                  </a:lnTo>
                  <a:lnTo>
                    <a:pt x="1604" y="272"/>
                  </a:lnTo>
                  <a:lnTo>
                    <a:pt x="1640" y="310"/>
                  </a:lnTo>
                  <a:lnTo>
                    <a:pt x="1674" y="350"/>
                  </a:lnTo>
                  <a:lnTo>
                    <a:pt x="1706" y="390"/>
                  </a:lnTo>
                  <a:lnTo>
                    <a:pt x="1736" y="434"/>
                  </a:lnTo>
                  <a:lnTo>
                    <a:pt x="1766" y="478"/>
                  </a:lnTo>
                  <a:lnTo>
                    <a:pt x="1792" y="526"/>
                  </a:lnTo>
                  <a:lnTo>
                    <a:pt x="1818" y="574"/>
                  </a:lnTo>
                  <a:lnTo>
                    <a:pt x="1842" y="624"/>
                  </a:lnTo>
                  <a:lnTo>
                    <a:pt x="1864" y="674"/>
                  </a:lnTo>
                  <a:lnTo>
                    <a:pt x="1884" y="728"/>
                  </a:lnTo>
                  <a:lnTo>
                    <a:pt x="1900" y="782"/>
                  </a:lnTo>
                  <a:lnTo>
                    <a:pt x="1916" y="836"/>
                  </a:lnTo>
                  <a:lnTo>
                    <a:pt x="1930" y="894"/>
                  </a:lnTo>
                  <a:lnTo>
                    <a:pt x="1940" y="950"/>
                  </a:lnTo>
                  <a:lnTo>
                    <a:pt x="1950" y="1010"/>
                  </a:lnTo>
                  <a:lnTo>
                    <a:pt x="1956" y="1068"/>
                  </a:lnTo>
                  <a:lnTo>
                    <a:pt x="1960" y="1130"/>
                  </a:lnTo>
                  <a:lnTo>
                    <a:pt x="1960" y="1190"/>
                  </a:lnTo>
                  <a:lnTo>
                    <a:pt x="1960" y="1190"/>
                  </a:lnTo>
                  <a:lnTo>
                    <a:pt x="1958" y="1220"/>
                  </a:lnTo>
                  <a:lnTo>
                    <a:pt x="1954" y="1250"/>
                  </a:lnTo>
                  <a:lnTo>
                    <a:pt x="1948" y="1278"/>
                  </a:lnTo>
                  <a:lnTo>
                    <a:pt x="1938" y="1306"/>
                  </a:lnTo>
                  <a:lnTo>
                    <a:pt x="1926" y="1332"/>
                  </a:lnTo>
                  <a:lnTo>
                    <a:pt x="1912" y="1358"/>
                  </a:lnTo>
                  <a:lnTo>
                    <a:pt x="1896" y="1382"/>
                  </a:lnTo>
                  <a:lnTo>
                    <a:pt x="1876" y="1406"/>
                  </a:lnTo>
                  <a:lnTo>
                    <a:pt x="1854" y="1428"/>
                  </a:lnTo>
                  <a:lnTo>
                    <a:pt x="1832" y="1450"/>
                  </a:lnTo>
                  <a:lnTo>
                    <a:pt x="1806" y="1470"/>
                  </a:lnTo>
                  <a:lnTo>
                    <a:pt x="1780" y="1490"/>
                  </a:lnTo>
                  <a:lnTo>
                    <a:pt x="1750" y="1510"/>
                  </a:lnTo>
                  <a:lnTo>
                    <a:pt x="1720" y="1528"/>
                  </a:lnTo>
                  <a:lnTo>
                    <a:pt x="1688" y="1544"/>
                  </a:lnTo>
                  <a:lnTo>
                    <a:pt x="1654" y="1560"/>
                  </a:lnTo>
                  <a:lnTo>
                    <a:pt x="1618" y="1574"/>
                  </a:lnTo>
                  <a:lnTo>
                    <a:pt x="1582" y="1588"/>
                  </a:lnTo>
                  <a:lnTo>
                    <a:pt x="1544" y="1602"/>
                  </a:lnTo>
                  <a:lnTo>
                    <a:pt x="1506" y="1614"/>
                  </a:lnTo>
                  <a:lnTo>
                    <a:pt x="1424" y="1634"/>
                  </a:lnTo>
                  <a:lnTo>
                    <a:pt x="1340" y="1652"/>
                  </a:lnTo>
                  <a:lnTo>
                    <a:pt x="1252" y="1666"/>
                  </a:lnTo>
                  <a:lnTo>
                    <a:pt x="1164" y="1676"/>
                  </a:lnTo>
                  <a:lnTo>
                    <a:pt x="1072" y="1682"/>
                  </a:lnTo>
                  <a:lnTo>
                    <a:pt x="980" y="1684"/>
                  </a:lnTo>
                  <a:lnTo>
                    <a:pt x="888" y="1682"/>
                  </a:lnTo>
                  <a:lnTo>
                    <a:pt x="798" y="1676"/>
                  </a:lnTo>
                  <a:lnTo>
                    <a:pt x="708" y="1666"/>
                  </a:lnTo>
                  <a:lnTo>
                    <a:pt x="620" y="1652"/>
                  </a:lnTo>
                  <a:lnTo>
                    <a:pt x="536" y="1634"/>
                  </a:lnTo>
                  <a:lnTo>
                    <a:pt x="454" y="1614"/>
                  </a:lnTo>
                  <a:lnTo>
                    <a:pt x="416" y="1602"/>
                  </a:lnTo>
                  <a:lnTo>
                    <a:pt x="378" y="1588"/>
                  </a:lnTo>
                  <a:lnTo>
                    <a:pt x="342" y="1574"/>
                  </a:lnTo>
                  <a:lnTo>
                    <a:pt x="306" y="1560"/>
                  </a:lnTo>
                  <a:lnTo>
                    <a:pt x="272" y="1544"/>
                  </a:lnTo>
                  <a:lnTo>
                    <a:pt x="240" y="1528"/>
                  </a:lnTo>
                  <a:lnTo>
                    <a:pt x="210" y="1510"/>
                  </a:lnTo>
                  <a:lnTo>
                    <a:pt x="180" y="1490"/>
                  </a:lnTo>
                  <a:lnTo>
                    <a:pt x="154" y="1470"/>
                  </a:lnTo>
                  <a:lnTo>
                    <a:pt x="128" y="1450"/>
                  </a:lnTo>
                  <a:lnTo>
                    <a:pt x="106" y="1428"/>
                  </a:lnTo>
                  <a:lnTo>
                    <a:pt x="84" y="1406"/>
                  </a:lnTo>
                  <a:lnTo>
                    <a:pt x="66" y="1382"/>
                  </a:lnTo>
                  <a:lnTo>
                    <a:pt x="48" y="1358"/>
                  </a:lnTo>
                  <a:lnTo>
                    <a:pt x="34" y="1332"/>
                  </a:lnTo>
                  <a:lnTo>
                    <a:pt x="22" y="1306"/>
                  </a:lnTo>
                  <a:lnTo>
                    <a:pt x="12" y="1278"/>
                  </a:lnTo>
                  <a:lnTo>
                    <a:pt x="6" y="1250"/>
                  </a:lnTo>
                  <a:lnTo>
                    <a:pt x="2" y="1220"/>
                  </a:lnTo>
                  <a:lnTo>
                    <a:pt x="0" y="1190"/>
                  </a:lnTo>
                  <a:lnTo>
                    <a:pt x="0" y="1190"/>
                  </a:lnTo>
                  <a:lnTo>
                    <a:pt x="2" y="1130"/>
                  </a:lnTo>
                  <a:lnTo>
                    <a:pt x="6" y="1068"/>
                  </a:lnTo>
                  <a:lnTo>
                    <a:pt x="12" y="1010"/>
                  </a:lnTo>
                  <a:lnTo>
                    <a:pt x="20" y="950"/>
                  </a:lnTo>
                  <a:lnTo>
                    <a:pt x="30" y="894"/>
                  </a:lnTo>
                  <a:lnTo>
                    <a:pt x="44" y="836"/>
                  </a:lnTo>
                  <a:lnTo>
                    <a:pt x="60" y="782"/>
                  </a:lnTo>
                  <a:lnTo>
                    <a:pt x="78" y="728"/>
                  </a:lnTo>
                  <a:lnTo>
                    <a:pt x="96" y="674"/>
                  </a:lnTo>
                  <a:lnTo>
                    <a:pt x="118" y="624"/>
                  </a:lnTo>
                  <a:lnTo>
                    <a:pt x="142" y="574"/>
                  </a:lnTo>
                  <a:lnTo>
                    <a:pt x="168" y="526"/>
                  </a:lnTo>
                  <a:lnTo>
                    <a:pt x="194" y="478"/>
                  </a:lnTo>
                  <a:lnTo>
                    <a:pt x="224" y="434"/>
                  </a:lnTo>
                  <a:lnTo>
                    <a:pt x="254" y="390"/>
                  </a:lnTo>
                  <a:lnTo>
                    <a:pt x="288" y="350"/>
                  </a:lnTo>
                  <a:lnTo>
                    <a:pt x="322" y="310"/>
                  </a:lnTo>
                  <a:lnTo>
                    <a:pt x="356" y="272"/>
                  </a:lnTo>
                  <a:lnTo>
                    <a:pt x="394" y="238"/>
                  </a:lnTo>
                  <a:lnTo>
                    <a:pt x="432" y="204"/>
                  </a:lnTo>
                  <a:lnTo>
                    <a:pt x="472" y="172"/>
                  </a:lnTo>
                  <a:lnTo>
                    <a:pt x="512" y="144"/>
                  </a:lnTo>
                  <a:lnTo>
                    <a:pt x="556" y="118"/>
                  </a:lnTo>
                  <a:lnTo>
                    <a:pt x="598" y="94"/>
                  </a:lnTo>
                  <a:lnTo>
                    <a:pt x="644" y="72"/>
                  </a:lnTo>
                  <a:lnTo>
                    <a:pt x="688" y="54"/>
                  </a:lnTo>
                  <a:lnTo>
                    <a:pt x="736" y="38"/>
                  </a:lnTo>
                  <a:lnTo>
                    <a:pt x="782" y="24"/>
                  </a:lnTo>
                  <a:lnTo>
                    <a:pt x="830" y="14"/>
                  </a:lnTo>
                  <a:lnTo>
                    <a:pt x="880" y="6"/>
                  </a:lnTo>
                  <a:lnTo>
                    <a:pt x="930" y="2"/>
                  </a:lnTo>
                  <a:lnTo>
                    <a:pt x="980" y="0"/>
                  </a:lnTo>
                  <a:lnTo>
                    <a:pt x="980" y="0"/>
                  </a:lnTo>
                  <a:close/>
                  <a:moveTo>
                    <a:pt x="1156" y="540"/>
                  </a:moveTo>
                  <a:lnTo>
                    <a:pt x="1358" y="540"/>
                  </a:lnTo>
                  <a:lnTo>
                    <a:pt x="1358" y="540"/>
                  </a:lnTo>
                  <a:lnTo>
                    <a:pt x="1358" y="510"/>
                  </a:lnTo>
                  <a:lnTo>
                    <a:pt x="1352" y="480"/>
                  </a:lnTo>
                  <a:lnTo>
                    <a:pt x="1346" y="450"/>
                  </a:lnTo>
                  <a:lnTo>
                    <a:pt x="1336" y="424"/>
                  </a:lnTo>
                  <a:lnTo>
                    <a:pt x="1322" y="396"/>
                  </a:lnTo>
                  <a:lnTo>
                    <a:pt x="1308" y="372"/>
                  </a:lnTo>
                  <a:lnTo>
                    <a:pt x="1290" y="348"/>
                  </a:lnTo>
                  <a:lnTo>
                    <a:pt x="1270" y="324"/>
                  </a:lnTo>
                  <a:lnTo>
                    <a:pt x="1248" y="304"/>
                  </a:lnTo>
                  <a:lnTo>
                    <a:pt x="1224" y="284"/>
                  </a:lnTo>
                  <a:lnTo>
                    <a:pt x="1200" y="266"/>
                  </a:lnTo>
                  <a:lnTo>
                    <a:pt x="1172" y="252"/>
                  </a:lnTo>
                  <a:lnTo>
                    <a:pt x="1144" y="238"/>
                  </a:lnTo>
                  <a:lnTo>
                    <a:pt x="1114" y="226"/>
                  </a:lnTo>
                  <a:lnTo>
                    <a:pt x="1082" y="218"/>
                  </a:lnTo>
                  <a:lnTo>
                    <a:pt x="1050" y="210"/>
                  </a:lnTo>
                  <a:lnTo>
                    <a:pt x="1050" y="130"/>
                  </a:lnTo>
                  <a:lnTo>
                    <a:pt x="910" y="130"/>
                  </a:lnTo>
                  <a:lnTo>
                    <a:pt x="910" y="210"/>
                  </a:lnTo>
                  <a:lnTo>
                    <a:pt x="910" y="210"/>
                  </a:lnTo>
                  <a:lnTo>
                    <a:pt x="878" y="216"/>
                  </a:lnTo>
                  <a:lnTo>
                    <a:pt x="846" y="226"/>
                  </a:lnTo>
                  <a:lnTo>
                    <a:pt x="816" y="238"/>
                  </a:lnTo>
                  <a:lnTo>
                    <a:pt x="788" y="250"/>
                  </a:lnTo>
                  <a:lnTo>
                    <a:pt x="760" y="266"/>
                  </a:lnTo>
                  <a:lnTo>
                    <a:pt x="736" y="284"/>
                  </a:lnTo>
                  <a:lnTo>
                    <a:pt x="712" y="304"/>
                  </a:lnTo>
                  <a:lnTo>
                    <a:pt x="690" y="324"/>
                  </a:lnTo>
                  <a:lnTo>
                    <a:pt x="670" y="348"/>
                  </a:lnTo>
                  <a:lnTo>
                    <a:pt x="654" y="372"/>
                  </a:lnTo>
                  <a:lnTo>
                    <a:pt x="638" y="396"/>
                  </a:lnTo>
                  <a:lnTo>
                    <a:pt x="626" y="424"/>
                  </a:lnTo>
                  <a:lnTo>
                    <a:pt x="616" y="450"/>
                  </a:lnTo>
                  <a:lnTo>
                    <a:pt x="608" y="480"/>
                  </a:lnTo>
                  <a:lnTo>
                    <a:pt x="604" y="510"/>
                  </a:lnTo>
                  <a:lnTo>
                    <a:pt x="602" y="540"/>
                  </a:lnTo>
                  <a:lnTo>
                    <a:pt x="602" y="540"/>
                  </a:lnTo>
                  <a:lnTo>
                    <a:pt x="604" y="570"/>
                  </a:lnTo>
                  <a:lnTo>
                    <a:pt x="608" y="600"/>
                  </a:lnTo>
                  <a:lnTo>
                    <a:pt x="616" y="628"/>
                  </a:lnTo>
                  <a:lnTo>
                    <a:pt x="626" y="656"/>
                  </a:lnTo>
                  <a:lnTo>
                    <a:pt x="638" y="682"/>
                  </a:lnTo>
                  <a:lnTo>
                    <a:pt x="654" y="708"/>
                  </a:lnTo>
                  <a:lnTo>
                    <a:pt x="670" y="732"/>
                  </a:lnTo>
                  <a:lnTo>
                    <a:pt x="690" y="754"/>
                  </a:lnTo>
                  <a:lnTo>
                    <a:pt x="712" y="776"/>
                  </a:lnTo>
                  <a:lnTo>
                    <a:pt x="736" y="796"/>
                  </a:lnTo>
                  <a:lnTo>
                    <a:pt x="760" y="812"/>
                  </a:lnTo>
                  <a:lnTo>
                    <a:pt x="788" y="828"/>
                  </a:lnTo>
                  <a:lnTo>
                    <a:pt x="816" y="842"/>
                  </a:lnTo>
                  <a:lnTo>
                    <a:pt x="846" y="854"/>
                  </a:lnTo>
                  <a:lnTo>
                    <a:pt x="878" y="862"/>
                  </a:lnTo>
                  <a:lnTo>
                    <a:pt x="910" y="868"/>
                  </a:lnTo>
                  <a:lnTo>
                    <a:pt x="910" y="1174"/>
                  </a:lnTo>
                  <a:lnTo>
                    <a:pt x="910" y="1174"/>
                  </a:lnTo>
                  <a:lnTo>
                    <a:pt x="888" y="1164"/>
                  </a:lnTo>
                  <a:lnTo>
                    <a:pt x="868" y="1152"/>
                  </a:lnTo>
                  <a:lnTo>
                    <a:pt x="850" y="1136"/>
                  </a:lnTo>
                  <a:lnTo>
                    <a:pt x="834" y="1118"/>
                  </a:lnTo>
                  <a:lnTo>
                    <a:pt x="822" y="1100"/>
                  </a:lnTo>
                  <a:lnTo>
                    <a:pt x="814" y="1078"/>
                  </a:lnTo>
                  <a:lnTo>
                    <a:pt x="808" y="1056"/>
                  </a:lnTo>
                  <a:lnTo>
                    <a:pt x="806" y="1034"/>
                  </a:lnTo>
                  <a:lnTo>
                    <a:pt x="602" y="1034"/>
                  </a:lnTo>
                  <a:lnTo>
                    <a:pt x="602" y="1034"/>
                  </a:lnTo>
                  <a:lnTo>
                    <a:pt x="604" y="1064"/>
                  </a:lnTo>
                  <a:lnTo>
                    <a:pt x="608" y="1094"/>
                  </a:lnTo>
                  <a:lnTo>
                    <a:pt x="616" y="1122"/>
                  </a:lnTo>
                  <a:lnTo>
                    <a:pt x="626" y="1150"/>
                  </a:lnTo>
                  <a:lnTo>
                    <a:pt x="638" y="1176"/>
                  </a:lnTo>
                  <a:lnTo>
                    <a:pt x="654" y="1202"/>
                  </a:lnTo>
                  <a:lnTo>
                    <a:pt x="670" y="1226"/>
                  </a:lnTo>
                  <a:lnTo>
                    <a:pt x="690" y="1248"/>
                  </a:lnTo>
                  <a:lnTo>
                    <a:pt x="712" y="1270"/>
                  </a:lnTo>
                  <a:lnTo>
                    <a:pt x="736" y="1288"/>
                  </a:lnTo>
                  <a:lnTo>
                    <a:pt x="760" y="1306"/>
                  </a:lnTo>
                  <a:lnTo>
                    <a:pt x="788" y="1322"/>
                  </a:lnTo>
                  <a:lnTo>
                    <a:pt x="816" y="1336"/>
                  </a:lnTo>
                  <a:lnTo>
                    <a:pt x="846" y="1346"/>
                  </a:lnTo>
                  <a:lnTo>
                    <a:pt x="878" y="1356"/>
                  </a:lnTo>
                  <a:lnTo>
                    <a:pt x="910" y="1362"/>
                  </a:lnTo>
                  <a:lnTo>
                    <a:pt x="910" y="1442"/>
                  </a:lnTo>
                  <a:lnTo>
                    <a:pt x="1050" y="1442"/>
                  </a:lnTo>
                  <a:lnTo>
                    <a:pt x="1050" y="1362"/>
                  </a:lnTo>
                  <a:lnTo>
                    <a:pt x="1050" y="1362"/>
                  </a:lnTo>
                  <a:lnTo>
                    <a:pt x="1082" y="1356"/>
                  </a:lnTo>
                  <a:lnTo>
                    <a:pt x="1114" y="1346"/>
                  </a:lnTo>
                  <a:lnTo>
                    <a:pt x="1144" y="1336"/>
                  </a:lnTo>
                  <a:lnTo>
                    <a:pt x="1172" y="1322"/>
                  </a:lnTo>
                  <a:lnTo>
                    <a:pt x="1200" y="1306"/>
                  </a:lnTo>
                  <a:lnTo>
                    <a:pt x="1224" y="1288"/>
                  </a:lnTo>
                  <a:lnTo>
                    <a:pt x="1248" y="1270"/>
                  </a:lnTo>
                  <a:lnTo>
                    <a:pt x="1270" y="1248"/>
                  </a:lnTo>
                  <a:lnTo>
                    <a:pt x="1290" y="1226"/>
                  </a:lnTo>
                  <a:lnTo>
                    <a:pt x="1308" y="1202"/>
                  </a:lnTo>
                  <a:lnTo>
                    <a:pt x="1322" y="1176"/>
                  </a:lnTo>
                  <a:lnTo>
                    <a:pt x="1336" y="1150"/>
                  </a:lnTo>
                  <a:lnTo>
                    <a:pt x="1346" y="1122"/>
                  </a:lnTo>
                  <a:lnTo>
                    <a:pt x="1352" y="1094"/>
                  </a:lnTo>
                  <a:lnTo>
                    <a:pt x="1358" y="1064"/>
                  </a:lnTo>
                  <a:lnTo>
                    <a:pt x="1358" y="1034"/>
                  </a:lnTo>
                  <a:lnTo>
                    <a:pt x="1358" y="1034"/>
                  </a:lnTo>
                  <a:lnTo>
                    <a:pt x="1358" y="1002"/>
                  </a:lnTo>
                  <a:lnTo>
                    <a:pt x="1352" y="974"/>
                  </a:lnTo>
                  <a:lnTo>
                    <a:pt x="1346" y="944"/>
                  </a:lnTo>
                  <a:lnTo>
                    <a:pt x="1336" y="916"/>
                  </a:lnTo>
                  <a:lnTo>
                    <a:pt x="1322" y="890"/>
                  </a:lnTo>
                  <a:lnTo>
                    <a:pt x="1308" y="864"/>
                  </a:lnTo>
                  <a:lnTo>
                    <a:pt x="1290" y="840"/>
                  </a:lnTo>
                  <a:lnTo>
                    <a:pt x="1270" y="818"/>
                  </a:lnTo>
                  <a:lnTo>
                    <a:pt x="1248" y="796"/>
                  </a:lnTo>
                  <a:lnTo>
                    <a:pt x="1224" y="778"/>
                  </a:lnTo>
                  <a:lnTo>
                    <a:pt x="1200" y="760"/>
                  </a:lnTo>
                  <a:lnTo>
                    <a:pt x="1172" y="744"/>
                  </a:lnTo>
                  <a:lnTo>
                    <a:pt x="1144" y="730"/>
                  </a:lnTo>
                  <a:lnTo>
                    <a:pt x="1114" y="720"/>
                  </a:lnTo>
                  <a:lnTo>
                    <a:pt x="1082" y="710"/>
                  </a:lnTo>
                  <a:lnTo>
                    <a:pt x="1050" y="704"/>
                  </a:lnTo>
                  <a:lnTo>
                    <a:pt x="1050" y="398"/>
                  </a:lnTo>
                  <a:lnTo>
                    <a:pt x="1050" y="398"/>
                  </a:lnTo>
                  <a:lnTo>
                    <a:pt x="1072" y="408"/>
                  </a:lnTo>
                  <a:lnTo>
                    <a:pt x="1092" y="422"/>
                  </a:lnTo>
                  <a:lnTo>
                    <a:pt x="1110" y="436"/>
                  </a:lnTo>
                  <a:lnTo>
                    <a:pt x="1126" y="454"/>
                  </a:lnTo>
                  <a:lnTo>
                    <a:pt x="1138" y="474"/>
                  </a:lnTo>
                  <a:lnTo>
                    <a:pt x="1148" y="494"/>
                  </a:lnTo>
                  <a:lnTo>
                    <a:pt x="1154" y="516"/>
                  </a:lnTo>
                  <a:lnTo>
                    <a:pt x="1156" y="540"/>
                  </a:lnTo>
                  <a:lnTo>
                    <a:pt x="1156" y="5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3"/>
            <p:cNvSpPr>
              <a:spLocks/>
            </p:cNvSpPr>
            <p:nvPr/>
          </p:nvSpPr>
          <p:spPr bwMode="auto">
            <a:xfrm>
              <a:off x="125412" y="284163"/>
              <a:ext cx="1828800" cy="1060450"/>
            </a:xfrm>
            <a:custGeom>
              <a:avLst/>
              <a:gdLst>
                <a:gd name="T0" fmla="*/ 1152 w 1152"/>
                <a:gd name="T1" fmla="*/ 240 h 668"/>
                <a:gd name="T2" fmla="*/ 1148 w 1152"/>
                <a:gd name="T3" fmla="*/ 302 h 668"/>
                <a:gd name="T4" fmla="*/ 1138 w 1152"/>
                <a:gd name="T5" fmla="*/ 364 h 668"/>
                <a:gd name="T6" fmla="*/ 1122 w 1152"/>
                <a:gd name="T7" fmla="*/ 422 h 668"/>
                <a:gd name="T8" fmla="*/ 1100 w 1152"/>
                <a:gd name="T9" fmla="*/ 478 h 668"/>
                <a:gd name="T10" fmla="*/ 1072 w 1152"/>
                <a:gd name="T11" fmla="*/ 530 h 668"/>
                <a:gd name="T12" fmla="*/ 1040 w 1152"/>
                <a:gd name="T13" fmla="*/ 580 h 668"/>
                <a:gd name="T14" fmla="*/ 1002 w 1152"/>
                <a:gd name="T15" fmla="*/ 626 h 668"/>
                <a:gd name="T16" fmla="*/ 960 w 1152"/>
                <a:gd name="T17" fmla="*/ 668 h 668"/>
                <a:gd name="T18" fmla="*/ 916 w 1152"/>
                <a:gd name="T19" fmla="*/ 648 h 668"/>
                <a:gd name="T20" fmla="*/ 822 w 1152"/>
                <a:gd name="T21" fmla="*/ 616 h 668"/>
                <a:gd name="T22" fmla="*/ 726 w 1152"/>
                <a:gd name="T23" fmla="*/ 594 h 668"/>
                <a:gd name="T24" fmla="*/ 626 w 1152"/>
                <a:gd name="T25" fmla="*/ 582 h 668"/>
                <a:gd name="T26" fmla="*/ 576 w 1152"/>
                <a:gd name="T27" fmla="*/ 582 h 668"/>
                <a:gd name="T28" fmla="*/ 476 w 1152"/>
                <a:gd name="T29" fmla="*/ 588 h 668"/>
                <a:gd name="T30" fmla="*/ 378 w 1152"/>
                <a:gd name="T31" fmla="*/ 604 h 668"/>
                <a:gd name="T32" fmla="*/ 284 w 1152"/>
                <a:gd name="T33" fmla="*/ 630 h 668"/>
                <a:gd name="T34" fmla="*/ 192 w 1152"/>
                <a:gd name="T35" fmla="*/ 668 h 668"/>
                <a:gd name="T36" fmla="*/ 170 w 1152"/>
                <a:gd name="T37" fmla="*/ 648 h 668"/>
                <a:gd name="T38" fmla="*/ 130 w 1152"/>
                <a:gd name="T39" fmla="*/ 604 h 668"/>
                <a:gd name="T40" fmla="*/ 96 w 1152"/>
                <a:gd name="T41" fmla="*/ 556 h 668"/>
                <a:gd name="T42" fmla="*/ 66 w 1152"/>
                <a:gd name="T43" fmla="*/ 504 h 668"/>
                <a:gd name="T44" fmla="*/ 40 w 1152"/>
                <a:gd name="T45" fmla="*/ 450 h 668"/>
                <a:gd name="T46" fmla="*/ 22 w 1152"/>
                <a:gd name="T47" fmla="*/ 394 h 668"/>
                <a:gd name="T48" fmla="*/ 8 w 1152"/>
                <a:gd name="T49" fmla="*/ 334 h 668"/>
                <a:gd name="T50" fmla="*/ 2 w 1152"/>
                <a:gd name="T51" fmla="*/ 272 h 668"/>
                <a:gd name="T52" fmla="*/ 0 w 1152"/>
                <a:gd name="T53" fmla="*/ 240 h 668"/>
                <a:gd name="T54" fmla="*/ 4 w 1152"/>
                <a:gd name="T55" fmla="*/ 210 h 668"/>
                <a:gd name="T56" fmla="*/ 14 w 1152"/>
                <a:gd name="T57" fmla="*/ 184 h 668"/>
                <a:gd name="T58" fmla="*/ 28 w 1152"/>
                <a:gd name="T59" fmla="*/ 158 h 668"/>
                <a:gd name="T60" fmla="*/ 50 w 1152"/>
                <a:gd name="T61" fmla="*/ 136 h 668"/>
                <a:gd name="T62" fmla="*/ 106 w 1152"/>
                <a:gd name="T63" fmla="*/ 94 h 668"/>
                <a:gd name="T64" fmla="*/ 180 w 1152"/>
                <a:gd name="T65" fmla="*/ 60 h 668"/>
                <a:gd name="T66" fmla="*/ 268 w 1152"/>
                <a:gd name="T67" fmla="*/ 34 h 668"/>
                <a:gd name="T68" fmla="*/ 364 w 1152"/>
                <a:gd name="T69" fmla="*/ 16 h 668"/>
                <a:gd name="T70" fmla="*/ 468 w 1152"/>
                <a:gd name="T71" fmla="*/ 4 h 668"/>
                <a:gd name="T72" fmla="*/ 576 w 1152"/>
                <a:gd name="T73" fmla="*/ 0 h 668"/>
                <a:gd name="T74" fmla="*/ 684 w 1152"/>
                <a:gd name="T75" fmla="*/ 4 h 668"/>
                <a:gd name="T76" fmla="*/ 788 w 1152"/>
                <a:gd name="T77" fmla="*/ 16 h 668"/>
                <a:gd name="T78" fmla="*/ 884 w 1152"/>
                <a:gd name="T79" fmla="*/ 34 h 668"/>
                <a:gd name="T80" fmla="*/ 972 w 1152"/>
                <a:gd name="T81" fmla="*/ 60 h 668"/>
                <a:gd name="T82" fmla="*/ 1046 w 1152"/>
                <a:gd name="T83" fmla="*/ 94 h 668"/>
                <a:gd name="T84" fmla="*/ 1102 w 1152"/>
                <a:gd name="T85" fmla="*/ 136 h 668"/>
                <a:gd name="T86" fmla="*/ 1124 w 1152"/>
                <a:gd name="T87" fmla="*/ 158 h 668"/>
                <a:gd name="T88" fmla="*/ 1140 w 1152"/>
                <a:gd name="T89" fmla="*/ 184 h 668"/>
                <a:gd name="T90" fmla="*/ 1148 w 1152"/>
                <a:gd name="T91" fmla="*/ 210 h 668"/>
                <a:gd name="T92" fmla="*/ 1152 w 1152"/>
                <a:gd name="T93" fmla="*/ 24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2" h="668">
                  <a:moveTo>
                    <a:pt x="1152" y="240"/>
                  </a:moveTo>
                  <a:lnTo>
                    <a:pt x="1152" y="240"/>
                  </a:lnTo>
                  <a:lnTo>
                    <a:pt x="1152" y="272"/>
                  </a:lnTo>
                  <a:lnTo>
                    <a:pt x="1148" y="302"/>
                  </a:lnTo>
                  <a:lnTo>
                    <a:pt x="1144" y="334"/>
                  </a:lnTo>
                  <a:lnTo>
                    <a:pt x="1138" y="364"/>
                  </a:lnTo>
                  <a:lnTo>
                    <a:pt x="1132" y="394"/>
                  </a:lnTo>
                  <a:lnTo>
                    <a:pt x="1122" y="422"/>
                  </a:lnTo>
                  <a:lnTo>
                    <a:pt x="1112" y="450"/>
                  </a:lnTo>
                  <a:lnTo>
                    <a:pt x="1100" y="478"/>
                  </a:lnTo>
                  <a:lnTo>
                    <a:pt x="1088" y="504"/>
                  </a:lnTo>
                  <a:lnTo>
                    <a:pt x="1072" y="530"/>
                  </a:lnTo>
                  <a:lnTo>
                    <a:pt x="1058" y="556"/>
                  </a:lnTo>
                  <a:lnTo>
                    <a:pt x="1040" y="580"/>
                  </a:lnTo>
                  <a:lnTo>
                    <a:pt x="1022" y="604"/>
                  </a:lnTo>
                  <a:lnTo>
                    <a:pt x="1002" y="626"/>
                  </a:lnTo>
                  <a:lnTo>
                    <a:pt x="982" y="648"/>
                  </a:lnTo>
                  <a:lnTo>
                    <a:pt x="960" y="668"/>
                  </a:lnTo>
                  <a:lnTo>
                    <a:pt x="960" y="668"/>
                  </a:lnTo>
                  <a:lnTo>
                    <a:pt x="916" y="648"/>
                  </a:lnTo>
                  <a:lnTo>
                    <a:pt x="870" y="630"/>
                  </a:lnTo>
                  <a:lnTo>
                    <a:pt x="822" y="616"/>
                  </a:lnTo>
                  <a:lnTo>
                    <a:pt x="774" y="604"/>
                  </a:lnTo>
                  <a:lnTo>
                    <a:pt x="726" y="594"/>
                  </a:lnTo>
                  <a:lnTo>
                    <a:pt x="676" y="588"/>
                  </a:lnTo>
                  <a:lnTo>
                    <a:pt x="626" y="582"/>
                  </a:lnTo>
                  <a:lnTo>
                    <a:pt x="576" y="582"/>
                  </a:lnTo>
                  <a:lnTo>
                    <a:pt x="576" y="582"/>
                  </a:lnTo>
                  <a:lnTo>
                    <a:pt x="526" y="582"/>
                  </a:lnTo>
                  <a:lnTo>
                    <a:pt x="476" y="588"/>
                  </a:lnTo>
                  <a:lnTo>
                    <a:pt x="426" y="594"/>
                  </a:lnTo>
                  <a:lnTo>
                    <a:pt x="378" y="604"/>
                  </a:lnTo>
                  <a:lnTo>
                    <a:pt x="330" y="616"/>
                  </a:lnTo>
                  <a:lnTo>
                    <a:pt x="284" y="630"/>
                  </a:lnTo>
                  <a:lnTo>
                    <a:pt x="238" y="648"/>
                  </a:lnTo>
                  <a:lnTo>
                    <a:pt x="192" y="668"/>
                  </a:lnTo>
                  <a:lnTo>
                    <a:pt x="192" y="668"/>
                  </a:lnTo>
                  <a:lnTo>
                    <a:pt x="170" y="648"/>
                  </a:lnTo>
                  <a:lnTo>
                    <a:pt x="150" y="626"/>
                  </a:lnTo>
                  <a:lnTo>
                    <a:pt x="130" y="604"/>
                  </a:lnTo>
                  <a:lnTo>
                    <a:pt x="112" y="580"/>
                  </a:lnTo>
                  <a:lnTo>
                    <a:pt x="96" y="556"/>
                  </a:lnTo>
                  <a:lnTo>
                    <a:pt x="80" y="530"/>
                  </a:lnTo>
                  <a:lnTo>
                    <a:pt x="66" y="504"/>
                  </a:lnTo>
                  <a:lnTo>
                    <a:pt x="52" y="478"/>
                  </a:lnTo>
                  <a:lnTo>
                    <a:pt x="40" y="450"/>
                  </a:lnTo>
                  <a:lnTo>
                    <a:pt x="30" y="422"/>
                  </a:lnTo>
                  <a:lnTo>
                    <a:pt x="22" y="394"/>
                  </a:lnTo>
                  <a:lnTo>
                    <a:pt x="14" y="364"/>
                  </a:lnTo>
                  <a:lnTo>
                    <a:pt x="8" y="334"/>
                  </a:lnTo>
                  <a:lnTo>
                    <a:pt x="4" y="302"/>
                  </a:lnTo>
                  <a:lnTo>
                    <a:pt x="2" y="272"/>
                  </a:lnTo>
                  <a:lnTo>
                    <a:pt x="0" y="240"/>
                  </a:lnTo>
                  <a:lnTo>
                    <a:pt x="0" y="240"/>
                  </a:lnTo>
                  <a:lnTo>
                    <a:pt x="2" y="224"/>
                  </a:lnTo>
                  <a:lnTo>
                    <a:pt x="4" y="210"/>
                  </a:lnTo>
                  <a:lnTo>
                    <a:pt x="8" y="196"/>
                  </a:lnTo>
                  <a:lnTo>
                    <a:pt x="14" y="184"/>
                  </a:lnTo>
                  <a:lnTo>
                    <a:pt x="20" y="170"/>
                  </a:lnTo>
                  <a:lnTo>
                    <a:pt x="28" y="158"/>
                  </a:lnTo>
                  <a:lnTo>
                    <a:pt x="38" y="146"/>
                  </a:lnTo>
                  <a:lnTo>
                    <a:pt x="50" y="136"/>
                  </a:lnTo>
                  <a:lnTo>
                    <a:pt x="76" y="114"/>
                  </a:lnTo>
                  <a:lnTo>
                    <a:pt x="106" y="94"/>
                  </a:lnTo>
                  <a:lnTo>
                    <a:pt x="142" y="76"/>
                  </a:lnTo>
                  <a:lnTo>
                    <a:pt x="180" y="60"/>
                  </a:lnTo>
                  <a:lnTo>
                    <a:pt x="222" y="46"/>
                  </a:lnTo>
                  <a:lnTo>
                    <a:pt x="268" y="34"/>
                  </a:lnTo>
                  <a:lnTo>
                    <a:pt x="316" y="24"/>
                  </a:lnTo>
                  <a:lnTo>
                    <a:pt x="364" y="16"/>
                  </a:lnTo>
                  <a:lnTo>
                    <a:pt x="416" y="10"/>
                  </a:lnTo>
                  <a:lnTo>
                    <a:pt x="468" y="4"/>
                  </a:lnTo>
                  <a:lnTo>
                    <a:pt x="522" y="2"/>
                  </a:lnTo>
                  <a:lnTo>
                    <a:pt x="576" y="0"/>
                  </a:lnTo>
                  <a:lnTo>
                    <a:pt x="630" y="2"/>
                  </a:lnTo>
                  <a:lnTo>
                    <a:pt x="684" y="4"/>
                  </a:lnTo>
                  <a:lnTo>
                    <a:pt x="736" y="10"/>
                  </a:lnTo>
                  <a:lnTo>
                    <a:pt x="788" y="16"/>
                  </a:lnTo>
                  <a:lnTo>
                    <a:pt x="838" y="24"/>
                  </a:lnTo>
                  <a:lnTo>
                    <a:pt x="884" y="34"/>
                  </a:lnTo>
                  <a:lnTo>
                    <a:pt x="930" y="46"/>
                  </a:lnTo>
                  <a:lnTo>
                    <a:pt x="972" y="60"/>
                  </a:lnTo>
                  <a:lnTo>
                    <a:pt x="1010" y="76"/>
                  </a:lnTo>
                  <a:lnTo>
                    <a:pt x="1046" y="94"/>
                  </a:lnTo>
                  <a:lnTo>
                    <a:pt x="1076" y="114"/>
                  </a:lnTo>
                  <a:lnTo>
                    <a:pt x="1102" y="136"/>
                  </a:lnTo>
                  <a:lnTo>
                    <a:pt x="1114" y="146"/>
                  </a:lnTo>
                  <a:lnTo>
                    <a:pt x="1124" y="158"/>
                  </a:lnTo>
                  <a:lnTo>
                    <a:pt x="1132" y="170"/>
                  </a:lnTo>
                  <a:lnTo>
                    <a:pt x="1140" y="184"/>
                  </a:lnTo>
                  <a:lnTo>
                    <a:pt x="1144" y="196"/>
                  </a:lnTo>
                  <a:lnTo>
                    <a:pt x="1148" y="210"/>
                  </a:lnTo>
                  <a:lnTo>
                    <a:pt x="1152" y="224"/>
                  </a:lnTo>
                  <a:lnTo>
                    <a:pt x="1152" y="240"/>
                  </a:lnTo>
                  <a:lnTo>
                    <a:pt x="1152" y="24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4"/>
            <p:cNvSpPr>
              <a:spLocks/>
            </p:cNvSpPr>
            <p:nvPr/>
          </p:nvSpPr>
          <p:spPr bwMode="auto">
            <a:xfrm>
              <a:off x="1150937" y="2716213"/>
              <a:ext cx="168275" cy="447675"/>
            </a:xfrm>
            <a:custGeom>
              <a:avLst/>
              <a:gdLst>
                <a:gd name="T0" fmla="*/ 0 w 106"/>
                <a:gd name="T1" fmla="*/ 0 h 282"/>
                <a:gd name="T2" fmla="*/ 0 w 106"/>
                <a:gd name="T3" fmla="*/ 0 h 282"/>
                <a:gd name="T4" fmla="*/ 22 w 106"/>
                <a:gd name="T5" fmla="*/ 10 h 282"/>
                <a:gd name="T6" fmla="*/ 42 w 106"/>
                <a:gd name="T7" fmla="*/ 22 h 282"/>
                <a:gd name="T8" fmla="*/ 60 w 106"/>
                <a:gd name="T9" fmla="*/ 38 h 282"/>
                <a:gd name="T10" fmla="*/ 76 w 106"/>
                <a:gd name="T11" fmla="*/ 56 h 282"/>
                <a:gd name="T12" fmla="*/ 88 w 106"/>
                <a:gd name="T13" fmla="*/ 74 h 282"/>
                <a:gd name="T14" fmla="*/ 98 w 106"/>
                <a:gd name="T15" fmla="*/ 96 h 282"/>
                <a:gd name="T16" fmla="*/ 104 w 106"/>
                <a:gd name="T17" fmla="*/ 118 h 282"/>
                <a:gd name="T18" fmla="*/ 106 w 106"/>
                <a:gd name="T19" fmla="*/ 142 h 282"/>
                <a:gd name="T20" fmla="*/ 106 w 106"/>
                <a:gd name="T21" fmla="*/ 142 h 282"/>
                <a:gd name="T22" fmla="*/ 104 w 106"/>
                <a:gd name="T23" fmla="*/ 164 h 282"/>
                <a:gd name="T24" fmla="*/ 98 w 106"/>
                <a:gd name="T25" fmla="*/ 186 h 282"/>
                <a:gd name="T26" fmla="*/ 88 w 106"/>
                <a:gd name="T27" fmla="*/ 208 h 282"/>
                <a:gd name="T28" fmla="*/ 76 w 106"/>
                <a:gd name="T29" fmla="*/ 226 h 282"/>
                <a:gd name="T30" fmla="*/ 60 w 106"/>
                <a:gd name="T31" fmla="*/ 244 h 282"/>
                <a:gd name="T32" fmla="*/ 42 w 106"/>
                <a:gd name="T33" fmla="*/ 260 h 282"/>
                <a:gd name="T34" fmla="*/ 22 w 106"/>
                <a:gd name="T35" fmla="*/ 272 h 282"/>
                <a:gd name="T36" fmla="*/ 0 w 106"/>
                <a:gd name="T37" fmla="*/ 282 h 282"/>
                <a:gd name="T38" fmla="*/ 0 w 106"/>
                <a:gd name="T3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6" h="282">
                  <a:moveTo>
                    <a:pt x="0" y="0"/>
                  </a:moveTo>
                  <a:lnTo>
                    <a:pt x="0" y="0"/>
                  </a:lnTo>
                  <a:lnTo>
                    <a:pt x="22" y="10"/>
                  </a:lnTo>
                  <a:lnTo>
                    <a:pt x="42" y="22"/>
                  </a:lnTo>
                  <a:lnTo>
                    <a:pt x="60" y="38"/>
                  </a:lnTo>
                  <a:lnTo>
                    <a:pt x="76" y="56"/>
                  </a:lnTo>
                  <a:lnTo>
                    <a:pt x="88" y="74"/>
                  </a:lnTo>
                  <a:lnTo>
                    <a:pt x="98" y="96"/>
                  </a:lnTo>
                  <a:lnTo>
                    <a:pt x="104" y="118"/>
                  </a:lnTo>
                  <a:lnTo>
                    <a:pt x="106" y="142"/>
                  </a:lnTo>
                  <a:lnTo>
                    <a:pt x="106" y="142"/>
                  </a:lnTo>
                  <a:lnTo>
                    <a:pt x="104" y="164"/>
                  </a:lnTo>
                  <a:lnTo>
                    <a:pt x="98" y="186"/>
                  </a:lnTo>
                  <a:lnTo>
                    <a:pt x="88" y="208"/>
                  </a:lnTo>
                  <a:lnTo>
                    <a:pt x="76" y="226"/>
                  </a:lnTo>
                  <a:lnTo>
                    <a:pt x="60" y="244"/>
                  </a:lnTo>
                  <a:lnTo>
                    <a:pt x="42" y="260"/>
                  </a:lnTo>
                  <a:lnTo>
                    <a:pt x="22" y="272"/>
                  </a:lnTo>
                  <a:lnTo>
                    <a:pt x="0" y="282"/>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
            <p:cNvSpPr>
              <a:spLocks/>
            </p:cNvSpPr>
            <p:nvPr/>
          </p:nvSpPr>
          <p:spPr bwMode="auto">
            <a:xfrm>
              <a:off x="763587" y="1931988"/>
              <a:ext cx="165100" cy="450850"/>
            </a:xfrm>
            <a:custGeom>
              <a:avLst/>
              <a:gdLst>
                <a:gd name="T0" fmla="*/ 104 w 104"/>
                <a:gd name="T1" fmla="*/ 0 h 284"/>
                <a:gd name="T2" fmla="*/ 104 w 104"/>
                <a:gd name="T3" fmla="*/ 284 h 284"/>
                <a:gd name="T4" fmla="*/ 104 w 104"/>
                <a:gd name="T5" fmla="*/ 284 h 284"/>
                <a:gd name="T6" fmla="*/ 82 w 104"/>
                <a:gd name="T7" fmla="*/ 274 h 284"/>
                <a:gd name="T8" fmla="*/ 62 w 104"/>
                <a:gd name="T9" fmla="*/ 260 h 284"/>
                <a:gd name="T10" fmla="*/ 44 w 104"/>
                <a:gd name="T11" fmla="*/ 244 h 284"/>
                <a:gd name="T12" fmla="*/ 28 w 104"/>
                <a:gd name="T13" fmla="*/ 228 h 284"/>
                <a:gd name="T14" fmla="*/ 16 w 104"/>
                <a:gd name="T15" fmla="*/ 208 h 284"/>
                <a:gd name="T16" fmla="*/ 8 w 104"/>
                <a:gd name="T17" fmla="*/ 188 h 284"/>
                <a:gd name="T18" fmla="*/ 2 w 104"/>
                <a:gd name="T19" fmla="*/ 166 h 284"/>
                <a:gd name="T20" fmla="*/ 0 w 104"/>
                <a:gd name="T21" fmla="*/ 142 h 284"/>
                <a:gd name="T22" fmla="*/ 0 w 104"/>
                <a:gd name="T23" fmla="*/ 142 h 284"/>
                <a:gd name="T24" fmla="*/ 2 w 104"/>
                <a:gd name="T25" fmla="*/ 118 h 284"/>
                <a:gd name="T26" fmla="*/ 8 w 104"/>
                <a:gd name="T27" fmla="*/ 96 h 284"/>
                <a:gd name="T28" fmla="*/ 16 w 104"/>
                <a:gd name="T29" fmla="*/ 76 h 284"/>
                <a:gd name="T30" fmla="*/ 28 w 104"/>
                <a:gd name="T31" fmla="*/ 56 h 284"/>
                <a:gd name="T32" fmla="*/ 44 w 104"/>
                <a:gd name="T33" fmla="*/ 38 h 284"/>
                <a:gd name="T34" fmla="*/ 62 w 104"/>
                <a:gd name="T35" fmla="*/ 24 h 284"/>
                <a:gd name="T36" fmla="*/ 82 w 104"/>
                <a:gd name="T37" fmla="*/ 10 h 284"/>
                <a:gd name="T38" fmla="*/ 104 w 104"/>
                <a:gd name="T39" fmla="*/ 0 h 284"/>
                <a:gd name="T40" fmla="*/ 104 w 104"/>
                <a:gd name="T41" fmla="*/ 0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4" h="284">
                  <a:moveTo>
                    <a:pt x="104" y="0"/>
                  </a:moveTo>
                  <a:lnTo>
                    <a:pt x="104" y="284"/>
                  </a:lnTo>
                  <a:lnTo>
                    <a:pt x="104" y="284"/>
                  </a:lnTo>
                  <a:lnTo>
                    <a:pt x="82" y="274"/>
                  </a:lnTo>
                  <a:lnTo>
                    <a:pt x="62" y="260"/>
                  </a:lnTo>
                  <a:lnTo>
                    <a:pt x="44" y="244"/>
                  </a:lnTo>
                  <a:lnTo>
                    <a:pt x="28" y="228"/>
                  </a:lnTo>
                  <a:lnTo>
                    <a:pt x="16" y="208"/>
                  </a:lnTo>
                  <a:lnTo>
                    <a:pt x="8" y="188"/>
                  </a:lnTo>
                  <a:lnTo>
                    <a:pt x="2" y="166"/>
                  </a:lnTo>
                  <a:lnTo>
                    <a:pt x="0" y="142"/>
                  </a:lnTo>
                  <a:lnTo>
                    <a:pt x="0" y="142"/>
                  </a:lnTo>
                  <a:lnTo>
                    <a:pt x="2" y="118"/>
                  </a:lnTo>
                  <a:lnTo>
                    <a:pt x="8" y="96"/>
                  </a:lnTo>
                  <a:lnTo>
                    <a:pt x="16" y="76"/>
                  </a:lnTo>
                  <a:lnTo>
                    <a:pt x="28" y="56"/>
                  </a:lnTo>
                  <a:lnTo>
                    <a:pt x="44" y="38"/>
                  </a:lnTo>
                  <a:lnTo>
                    <a:pt x="62" y="24"/>
                  </a:lnTo>
                  <a:lnTo>
                    <a:pt x="82" y="10"/>
                  </a:lnTo>
                  <a:lnTo>
                    <a:pt x="104" y="0"/>
                  </a:lnTo>
                  <a:lnTo>
                    <a:pt x="104"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1451725" y="2352857"/>
            <a:ext cx="574018" cy="466725"/>
            <a:chOff x="1481138" y="293688"/>
            <a:chExt cx="2717800" cy="2209800"/>
          </a:xfrm>
        </p:grpSpPr>
        <p:sp>
          <p:nvSpPr>
            <p:cNvPr id="71" name="Freeform 54"/>
            <p:cNvSpPr>
              <a:spLocks/>
            </p:cNvSpPr>
            <p:nvPr/>
          </p:nvSpPr>
          <p:spPr bwMode="auto">
            <a:xfrm>
              <a:off x="1481138" y="293688"/>
              <a:ext cx="2209800" cy="2209800"/>
            </a:xfrm>
            <a:custGeom>
              <a:avLst/>
              <a:gdLst>
                <a:gd name="T0" fmla="*/ 312 w 1392"/>
                <a:gd name="T1" fmla="*/ 116 h 1392"/>
                <a:gd name="T2" fmla="*/ 182 w 1392"/>
                <a:gd name="T3" fmla="*/ 226 h 1392"/>
                <a:gd name="T4" fmla="*/ 84 w 1392"/>
                <a:gd name="T5" fmla="*/ 364 h 1392"/>
                <a:gd name="T6" fmla="*/ 22 w 1392"/>
                <a:gd name="T7" fmla="*/ 518 h 1392"/>
                <a:gd name="T8" fmla="*/ 0 w 1392"/>
                <a:gd name="T9" fmla="*/ 684 h 1392"/>
                <a:gd name="T10" fmla="*/ 18 w 1392"/>
                <a:gd name="T11" fmla="*/ 854 h 1392"/>
                <a:gd name="T12" fmla="*/ 64 w 1392"/>
                <a:gd name="T13" fmla="*/ 988 h 1392"/>
                <a:gd name="T14" fmla="*/ 156 w 1392"/>
                <a:gd name="T15" fmla="*/ 1136 h 1392"/>
                <a:gd name="T16" fmla="*/ 278 w 1392"/>
                <a:gd name="T17" fmla="*/ 1254 h 1392"/>
                <a:gd name="T18" fmla="*/ 424 w 1392"/>
                <a:gd name="T19" fmla="*/ 1338 h 1392"/>
                <a:gd name="T20" fmla="*/ 584 w 1392"/>
                <a:gd name="T21" fmla="*/ 1384 h 1392"/>
                <a:gd name="T22" fmla="*/ 752 w 1392"/>
                <a:gd name="T23" fmla="*/ 1390 h 1392"/>
                <a:gd name="T24" fmla="*/ 920 w 1392"/>
                <a:gd name="T25" fmla="*/ 1356 h 1392"/>
                <a:gd name="T26" fmla="*/ 1046 w 1392"/>
                <a:gd name="T27" fmla="*/ 1300 h 1392"/>
                <a:gd name="T28" fmla="*/ 1172 w 1392"/>
                <a:gd name="T29" fmla="*/ 1204 h 1392"/>
                <a:gd name="T30" fmla="*/ 1274 w 1392"/>
                <a:gd name="T31" fmla="*/ 1086 h 1392"/>
                <a:gd name="T32" fmla="*/ 1344 w 1392"/>
                <a:gd name="T33" fmla="*/ 950 h 1392"/>
                <a:gd name="T34" fmla="*/ 1384 w 1392"/>
                <a:gd name="T35" fmla="*/ 802 h 1392"/>
                <a:gd name="T36" fmla="*/ 1390 w 1392"/>
                <a:gd name="T37" fmla="*/ 648 h 1392"/>
                <a:gd name="T38" fmla="*/ 1362 w 1392"/>
                <a:gd name="T39" fmla="*/ 492 h 1392"/>
                <a:gd name="T40" fmla="*/ 1304 w 1392"/>
                <a:gd name="T41" fmla="*/ 598 h 1392"/>
                <a:gd name="T42" fmla="*/ 1310 w 1392"/>
                <a:gd name="T43" fmla="*/ 736 h 1392"/>
                <a:gd name="T44" fmla="*/ 1278 w 1392"/>
                <a:gd name="T45" fmla="*/ 896 h 1392"/>
                <a:gd name="T46" fmla="*/ 1190 w 1392"/>
                <a:gd name="T47" fmla="*/ 1064 h 1392"/>
                <a:gd name="T48" fmla="*/ 1096 w 1392"/>
                <a:gd name="T49" fmla="*/ 1164 h 1392"/>
                <a:gd name="T50" fmla="*/ 980 w 1392"/>
                <a:gd name="T51" fmla="*/ 1244 h 1392"/>
                <a:gd name="T52" fmla="*/ 864 w 1392"/>
                <a:gd name="T53" fmla="*/ 1288 h 1392"/>
                <a:gd name="T54" fmla="*/ 716 w 1392"/>
                <a:gd name="T55" fmla="*/ 1312 h 1392"/>
                <a:gd name="T56" fmla="*/ 568 w 1392"/>
                <a:gd name="T57" fmla="*/ 1298 h 1392"/>
                <a:gd name="T58" fmla="*/ 428 w 1392"/>
                <a:gd name="T59" fmla="*/ 1250 h 1392"/>
                <a:gd name="T60" fmla="*/ 304 w 1392"/>
                <a:gd name="T61" fmla="*/ 1172 h 1392"/>
                <a:gd name="T62" fmla="*/ 200 w 1392"/>
                <a:gd name="T63" fmla="*/ 1062 h 1392"/>
                <a:gd name="T64" fmla="*/ 136 w 1392"/>
                <a:gd name="T65" fmla="*/ 954 h 1392"/>
                <a:gd name="T66" fmla="*/ 90 w 1392"/>
                <a:gd name="T67" fmla="*/ 806 h 1392"/>
                <a:gd name="T68" fmla="*/ 82 w 1392"/>
                <a:gd name="T69" fmla="*/ 656 h 1392"/>
                <a:gd name="T70" fmla="*/ 108 w 1392"/>
                <a:gd name="T71" fmla="*/ 512 h 1392"/>
                <a:gd name="T72" fmla="*/ 170 w 1392"/>
                <a:gd name="T73" fmla="*/ 376 h 1392"/>
                <a:gd name="T74" fmla="*/ 262 w 1392"/>
                <a:gd name="T75" fmla="*/ 260 h 1392"/>
                <a:gd name="T76" fmla="*/ 382 w 1392"/>
                <a:gd name="T77" fmla="*/ 166 h 1392"/>
                <a:gd name="T78" fmla="*/ 492 w 1392"/>
                <a:gd name="T79" fmla="*/ 116 h 1392"/>
                <a:gd name="T80" fmla="*/ 628 w 1392"/>
                <a:gd name="T81" fmla="*/ 84 h 1392"/>
                <a:gd name="T82" fmla="*/ 766 w 1392"/>
                <a:gd name="T83" fmla="*/ 84 h 1392"/>
                <a:gd name="T84" fmla="*/ 1020 w 1392"/>
                <a:gd name="T85" fmla="*/ 172 h 1392"/>
                <a:gd name="T86" fmla="*/ 1126 w 1392"/>
                <a:gd name="T87" fmla="*/ 256 h 1392"/>
                <a:gd name="T88" fmla="*/ 1214 w 1392"/>
                <a:gd name="T89" fmla="*/ 364 h 1392"/>
                <a:gd name="T90" fmla="*/ 1226 w 1392"/>
                <a:gd name="T91" fmla="*/ 244 h 1392"/>
                <a:gd name="T92" fmla="*/ 1112 w 1392"/>
                <a:gd name="T93" fmla="*/ 138 h 1392"/>
                <a:gd name="T94" fmla="*/ 980 w 1392"/>
                <a:gd name="T95" fmla="*/ 62 h 1392"/>
                <a:gd name="T96" fmla="*/ 834 w 1392"/>
                <a:gd name="T97" fmla="*/ 14 h 1392"/>
                <a:gd name="T98" fmla="*/ 682 w 1392"/>
                <a:gd name="T99" fmla="*/ 0 h 1392"/>
                <a:gd name="T100" fmla="*/ 526 w 1392"/>
                <a:gd name="T101" fmla="*/ 20 h 1392"/>
                <a:gd name="T102" fmla="*/ 404 w 1392"/>
                <a:gd name="T103" fmla="*/ 64 h 1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92" h="1392">
                  <a:moveTo>
                    <a:pt x="404" y="64"/>
                  </a:moveTo>
                  <a:lnTo>
                    <a:pt x="404" y="64"/>
                  </a:lnTo>
                  <a:lnTo>
                    <a:pt x="372" y="80"/>
                  </a:lnTo>
                  <a:lnTo>
                    <a:pt x="342" y="96"/>
                  </a:lnTo>
                  <a:lnTo>
                    <a:pt x="312" y="116"/>
                  </a:lnTo>
                  <a:lnTo>
                    <a:pt x="284" y="136"/>
                  </a:lnTo>
                  <a:lnTo>
                    <a:pt x="256" y="156"/>
                  </a:lnTo>
                  <a:lnTo>
                    <a:pt x="230" y="178"/>
                  </a:lnTo>
                  <a:lnTo>
                    <a:pt x="204" y="202"/>
                  </a:lnTo>
                  <a:lnTo>
                    <a:pt x="182" y="226"/>
                  </a:lnTo>
                  <a:lnTo>
                    <a:pt x="160" y="252"/>
                  </a:lnTo>
                  <a:lnTo>
                    <a:pt x="138" y="280"/>
                  </a:lnTo>
                  <a:lnTo>
                    <a:pt x="118" y="306"/>
                  </a:lnTo>
                  <a:lnTo>
                    <a:pt x="100" y="334"/>
                  </a:lnTo>
                  <a:lnTo>
                    <a:pt x="84" y="364"/>
                  </a:lnTo>
                  <a:lnTo>
                    <a:pt x="68" y="394"/>
                  </a:lnTo>
                  <a:lnTo>
                    <a:pt x="54" y="424"/>
                  </a:lnTo>
                  <a:lnTo>
                    <a:pt x="42" y="456"/>
                  </a:lnTo>
                  <a:lnTo>
                    <a:pt x="32" y="486"/>
                  </a:lnTo>
                  <a:lnTo>
                    <a:pt x="22" y="518"/>
                  </a:lnTo>
                  <a:lnTo>
                    <a:pt x="14" y="552"/>
                  </a:lnTo>
                  <a:lnTo>
                    <a:pt x="8" y="584"/>
                  </a:lnTo>
                  <a:lnTo>
                    <a:pt x="4" y="618"/>
                  </a:lnTo>
                  <a:lnTo>
                    <a:pt x="0" y="652"/>
                  </a:lnTo>
                  <a:lnTo>
                    <a:pt x="0" y="684"/>
                  </a:lnTo>
                  <a:lnTo>
                    <a:pt x="0" y="718"/>
                  </a:lnTo>
                  <a:lnTo>
                    <a:pt x="2" y="752"/>
                  </a:lnTo>
                  <a:lnTo>
                    <a:pt x="6" y="786"/>
                  </a:lnTo>
                  <a:lnTo>
                    <a:pt x="10" y="820"/>
                  </a:lnTo>
                  <a:lnTo>
                    <a:pt x="18" y="854"/>
                  </a:lnTo>
                  <a:lnTo>
                    <a:pt x="26" y="888"/>
                  </a:lnTo>
                  <a:lnTo>
                    <a:pt x="36" y="922"/>
                  </a:lnTo>
                  <a:lnTo>
                    <a:pt x="48" y="954"/>
                  </a:lnTo>
                  <a:lnTo>
                    <a:pt x="64" y="988"/>
                  </a:lnTo>
                  <a:lnTo>
                    <a:pt x="64" y="988"/>
                  </a:lnTo>
                  <a:lnTo>
                    <a:pt x="78" y="1020"/>
                  </a:lnTo>
                  <a:lnTo>
                    <a:pt x="96" y="1050"/>
                  </a:lnTo>
                  <a:lnTo>
                    <a:pt x="114" y="1080"/>
                  </a:lnTo>
                  <a:lnTo>
                    <a:pt x="134" y="1110"/>
                  </a:lnTo>
                  <a:lnTo>
                    <a:pt x="156" y="1136"/>
                  </a:lnTo>
                  <a:lnTo>
                    <a:pt x="178" y="1162"/>
                  </a:lnTo>
                  <a:lnTo>
                    <a:pt x="202" y="1188"/>
                  </a:lnTo>
                  <a:lnTo>
                    <a:pt x="226" y="1212"/>
                  </a:lnTo>
                  <a:lnTo>
                    <a:pt x="252" y="1234"/>
                  </a:lnTo>
                  <a:lnTo>
                    <a:pt x="278" y="1254"/>
                  </a:lnTo>
                  <a:lnTo>
                    <a:pt x="306" y="1274"/>
                  </a:lnTo>
                  <a:lnTo>
                    <a:pt x="334" y="1292"/>
                  </a:lnTo>
                  <a:lnTo>
                    <a:pt x="362" y="1308"/>
                  </a:lnTo>
                  <a:lnTo>
                    <a:pt x="392" y="1324"/>
                  </a:lnTo>
                  <a:lnTo>
                    <a:pt x="424" y="1338"/>
                  </a:lnTo>
                  <a:lnTo>
                    <a:pt x="454" y="1350"/>
                  </a:lnTo>
                  <a:lnTo>
                    <a:pt x="486" y="1360"/>
                  </a:lnTo>
                  <a:lnTo>
                    <a:pt x="518" y="1370"/>
                  </a:lnTo>
                  <a:lnTo>
                    <a:pt x="550" y="1378"/>
                  </a:lnTo>
                  <a:lnTo>
                    <a:pt x="584" y="1384"/>
                  </a:lnTo>
                  <a:lnTo>
                    <a:pt x="616" y="1388"/>
                  </a:lnTo>
                  <a:lnTo>
                    <a:pt x="650" y="1392"/>
                  </a:lnTo>
                  <a:lnTo>
                    <a:pt x="684" y="1392"/>
                  </a:lnTo>
                  <a:lnTo>
                    <a:pt x="718" y="1392"/>
                  </a:lnTo>
                  <a:lnTo>
                    <a:pt x="752" y="1390"/>
                  </a:lnTo>
                  <a:lnTo>
                    <a:pt x="786" y="1388"/>
                  </a:lnTo>
                  <a:lnTo>
                    <a:pt x="820" y="1382"/>
                  </a:lnTo>
                  <a:lnTo>
                    <a:pt x="854" y="1374"/>
                  </a:lnTo>
                  <a:lnTo>
                    <a:pt x="888" y="1366"/>
                  </a:lnTo>
                  <a:lnTo>
                    <a:pt x="920" y="1356"/>
                  </a:lnTo>
                  <a:lnTo>
                    <a:pt x="954" y="1344"/>
                  </a:lnTo>
                  <a:lnTo>
                    <a:pt x="986" y="1330"/>
                  </a:lnTo>
                  <a:lnTo>
                    <a:pt x="986" y="1330"/>
                  </a:lnTo>
                  <a:lnTo>
                    <a:pt x="1016" y="1314"/>
                  </a:lnTo>
                  <a:lnTo>
                    <a:pt x="1046" y="1300"/>
                  </a:lnTo>
                  <a:lnTo>
                    <a:pt x="1072" y="1282"/>
                  </a:lnTo>
                  <a:lnTo>
                    <a:pt x="1100" y="1264"/>
                  </a:lnTo>
                  <a:lnTo>
                    <a:pt x="1124" y="1246"/>
                  </a:lnTo>
                  <a:lnTo>
                    <a:pt x="1150" y="1226"/>
                  </a:lnTo>
                  <a:lnTo>
                    <a:pt x="1172" y="1204"/>
                  </a:lnTo>
                  <a:lnTo>
                    <a:pt x="1196" y="1182"/>
                  </a:lnTo>
                  <a:lnTo>
                    <a:pt x="1216" y="1160"/>
                  </a:lnTo>
                  <a:lnTo>
                    <a:pt x="1236" y="1136"/>
                  </a:lnTo>
                  <a:lnTo>
                    <a:pt x="1256" y="1112"/>
                  </a:lnTo>
                  <a:lnTo>
                    <a:pt x="1274" y="1086"/>
                  </a:lnTo>
                  <a:lnTo>
                    <a:pt x="1290" y="1060"/>
                  </a:lnTo>
                  <a:lnTo>
                    <a:pt x="1306" y="1034"/>
                  </a:lnTo>
                  <a:lnTo>
                    <a:pt x="1320" y="1006"/>
                  </a:lnTo>
                  <a:lnTo>
                    <a:pt x="1332" y="978"/>
                  </a:lnTo>
                  <a:lnTo>
                    <a:pt x="1344" y="950"/>
                  </a:lnTo>
                  <a:lnTo>
                    <a:pt x="1354" y="922"/>
                  </a:lnTo>
                  <a:lnTo>
                    <a:pt x="1364" y="892"/>
                  </a:lnTo>
                  <a:lnTo>
                    <a:pt x="1372" y="862"/>
                  </a:lnTo>
                  <a:lnTo>
                    <a:pt x="1378" y="832"/>
                  </a:lnTo>
                  <a:lnTo>
                    <a:pt x="1384" y="802"/>
                  </a:lnTo>
                  <a:lnTo>
                    <a:pt x="1388" y="772"/>
                  </a:lnTo>
                  <a:lnTo>
                    <a:pt x="1390" y="740"/>
                  </a:lnTo>
                  <a:lnTo>
                    <a:pt x="1392" y="710"/>
                  </a:lnTo>
                  <a:lnTo>
                    <a:pt x="1392" y="678"/>
                  </a:lnTo>
                  <a:lnTo>
                    <a:pt x="1390" y="648"/>
                  </a:lnTo>
                  <a:lnTo>
                    <a:pt x="1388" y="616"/>
                  </a:lnTo>
                  <a:lnTo>
                    <a:pt x="1384" y="584"/>
                  </a:lnTo>
                  <a:lnTo>
                    <a:pt x="1378" y="554"/>
                  </a:lnTo>
                  <a:lnTo>
                    <a:pt x="1370" y="522"/>
                  </a:lnTo>
                  <a:lnTo>
                    <a:pt x="1362" y="492"/>
                  </a:lnTo>
                  <a:lnTo>
                    <a:pt x="1284" y="516"/>
                  </a:lnTo>
                  <a:lnTo>
                    <a:pt x="1284" y="516"/>
                  </a:lnTo>
                  <a:lnTo>
                    <a:pt x="1292" y="542"/>
                  </a:lnTo>
                  <a:lnTo>
                    <a:pt x="1298" y="570"/>
                  </a:lnTo>
                  <a:lnTo>
                    <a:pt x="1304" y="598"/>
                  </a:lnTo>
                  <a:lnTo>
                    <a:pt x="1308" y="626"/>
                  </a:lnTo>
                  <a:lnTo>
                    <a:pt x="1310" y="654"/>
                  </a:lnTo>
                  <a:lnTo>
                    <a:pt x="1312" y="680"/>
                  </a:lnTo>
                  <a:lnTo>
                    <a:pt x="1312" y="708"/>
                  </a:lnTo>
                  <a:lnTo>
                    <a:pt x="1310" y="736"/>
                  </a:lnTo>
                  <a:lnTo>
                    <a:pt x="1308" y="762"/>
                  </a:lnTo>
                  <a:lnTo>
                    <a:pt x="1304" y="790"/>
                  </a:lnTo>
                  <a:lnTo>
                    <a:pt x="1300" y="816"/>
                  </a:lnTo>
                  <a:lnTo>
                    <a:pt x="1294" y="844"/>
                  </a:lnTo>
                  <a:lnTo>
                    <a:pt x="1278" y="896"/>
                  </a:lnTo>
                  <a:lnTo>
                    <a:pt x="1258" y="946"/>
                  </a:lnTo>
                  <a:lnTo>
                    <a:pt x="1234" y="994"/>
                  </a:lnTo>
                  <a:lnTo>
                    <a:pt x="1220" y="1018"/>
                  </a:lnTo>
                  <a:lnTo>
                    <a:pt x="1206" y="1040"/>
                  </a:lnTo>
                  <a:lnTo>
                    <a:pt x="1190" y="1064"/>
                  </a:lnTo>
                  <a:lnTo>
                    <a:pt x="1174" y="1084"/>
                  </a:lnTo>
                  <a:lnTo>
                    <a:pt x="1156" y="1106"/>
                  </a:lnTo>
                  <a:lnTo>
                    <a:pt x="1138" y="1126"/>
                  </a:lnTo>
                  <a:lnTo>
                    <a:pt x="1118" y="1146"/>
                  </a:lnTo>
                  <a:lnTo>
                    <a:pt x="1096" y="1164"/>
                  </a:lnTo>
                  <a:lnTo>
                    <a:pt x="1076" y="1182"/>
                  </a:lnTo>
                  <a:lnTo>
                    <a:pt x="1052" y="1198"/>
                  </a:lnTo>
                  <a:lnTo>
                    <a:pt x="1028" y="1214"/>
                  </a:lnTo>
                  <a:lnTo>
                    <a:pt x="1004" y="1230"/>
                  </a:lnTo>
                  <a:lnTo>
                    <a:pt x="980" y="1244"/>
                  </a:lnTo>
                  <a:lnTo>
                    <a:pt x="954" y="1256"/>
                  </a:lnTo>
                  <a:lnTo>
                    <a:pt x="954" y="1256"/>
                  </a:lnTo>
                  <a:lnTo>
                    <a:pt x="924" y="1268"/>
                  </a:lnTo>
                  <a:lnTo>
                    <a:pt x="894" y="1280"/>
                  </a:lnTo>
                  <a:lnTo>
                    <a:pt x="864" y="1288"/>
                  </a:lnTo>
                  <a:lnTo>
                    <a:pt x="836" y="1296"/>
                  </a:lnTo>
                  <a:lnTo>
                    <a:pt x="806" y="1302"/>
                  </a:lnTo>
                  <a:lnTo>
                    <a:pt x="776" y="1308"/>
                  </a:lnTo>
                  <a:lnTo>
                    <a:pt x="746" y="1310"/>
                  </a:lnTo>
                  <a:lnTo>
                    <a:pt x="716" y="1312"/>
                  </a:lnTo>
                  <a:lnTo>
                    <a:pt x="686" y="1312"/>
                  </a:lnTo>
                  <a:lnTo>
                    <a:pt x="656" y="1312"/>
                  </a:lnTo>
                  <a:lnTo>
                    <a:pt x="626" y="1308"/>
                  </a:lnTo>
                  <a:lnTo>
                    <a:pt x="596" y="1304"/>
                  </a:lnTo>
                  <a:lnTo>
                    <a:pt x="568" y="1298"/>
                  </a:lnTo>
                  <a:lnTo>
                    <a:pt x="538" y="1292"/>
                  </a:lnTo>
                  <a:lnTo>
                    <a:pt x="510" y="1284"/>
                  </a:lnTo>
                  <a:lnTo>
                    <a:pt x="482" y="1274"/>
                  </a:lnTo>
                  <a:lnTo>
                    <a:pt x="454" y="1264"/>
                  </a:lnTo>
                  <a:lnTo>
                    <a:pt x="428" y="1250"/>
                  </a:lnTo>
                  <a:lnTo>
                    <a:pt x="402" y="1238"/>
                  </a:lnTo>
                  <a:lnTo>
                    <a:pt x="376" y="1222"/>
                  </a:lnTo>
                  <a:lnTo>
                    <a:pt x="350" y="1206"/>
                  </a:lnTo>
                  <a:lnTo>
                    <a:pt x="326" y="1190"/>
                  </a:lnTo>
                  <a:lnTo>
                    <a:pt x="304" y="1172"/>
                  </a:lnTo>
                  <a:lnTo>
                    <a:pt x="280" y="1152"/>
                  </a:lnTo>
                  <a:lnTo>
                    <a:pt x="258" y="1130"/>
                  </a:lnTo>
                  <a:lnTo>
                    <a:pt x="238" y="1108"/>
                  </a:lnTo>
                  <a:lnTo>
                    <a:pt x="218" y="1086"/>
                  </a:lnTo>
                  <a:lnTo>
                    <a:pt x="200" y="1062"/>
                  </a:lnTo>
                  <a:lnTo>
                    <a:pt x="182" y="1036"/>
                  </a:lnTo>
                  <a:lnTo>
                    <a:pt x="166" y="1010"/>
                  </a:lnTo>
                  <a:lnTo>
                    <a:pt x="150" y="982"/>
                  </a:lnTo>
                  <a:lnTo>
                    <a:pt x="136" y="954"/>
                  </a:lnTo>
                  <a:lnTo>
                    <a:pt x="136" y="954"/>
                  </a:lnTo>
                  <a:lnTo>
                    <a:pt x="124" y="924"/>
                  </a:lnTo>
                  <a:lnTo>
                    <a:pt x="114" y="896"/>
                  </a:lnTo>
                  <a:lnTo>
                    <a:pt x="104" y="866"/>
                  </a:lnTo>
                  <a:lnTo>
                    <a:pt x="96" y="836"/>
                  </a:lnTo>
                  <a:lnTo>
                    <a:pt x="90" y="806"/>
                  </a:lnTo>
                  <a:lnTo>
                    <a:pt x="86" y="776"/>
                  </a:lnTo>
                  <a:lnTo>
                    <a:pt x="82" y="746"/>
                  </a:lnTo>
                  <a:lnTo>
                    <a:pt x="80" y="716"/>
                  </a:lnTo>
                  <a:lnTo>
                    <a:pt x="80" y="686"/>
                  </a:lnTo>
                  <a:lnTo>
                    <a:pt x="82" y="656"/>
                  </a:lnTo>
                  <a:lnTo>
                    <a:pt x="84" y="626"/>
                  </a:lnTo>
                  <a:lnTo>
                    <a:pt x="88" y="598"/>
                  </a:lnTo>
                  <a:lnTo>
                    <a:pt x="94" y="568"/>
                  </a:lnTo>
                  <a:lnTo>
                    <a:pt x="100" y="540"/>
                  </a:lnTo>
                  <a:lnTo>
                    <a:pt x="108" y="512"/>
                  </a:lnTo>
                  <a:lnTo>
                    <a:pt x="118" y="484"/>
                  </a:lnTo>
                  <a:lnTo>
                    <a:pt x="130" y="456"/>
                  </a:lnTo>
                  <a:lnTo>
                    <a:pt x="142" y="428"/>
                  </a:lnTo>
                  <a:lnTo>
                    <a:pt x="154" y="402"/>
                  </a:lnTo>
                  <a:lnTo>
                    <a:pt x="170" y="376"/>
                  </a:lnTo>
                  <a:lnTo>
                    <a:pt x="186" y="352"/>
                  </a:lnTo>
                  <a:lnTo>
                    <a:pt x="202" y="328"/>
                  </a:lnTo>
                  <a:lnTo>
                    <a:pt x="222" y="304"/>
                  </a:lnTo>
                  <a:lnTo>
                    <a:pt x="240" y="282"/>
                  </a:lnTo>
                  <a:lnTo>
                    <a:pt x="262" y="260"/>
                  </a:lnTo>
                  <a:lnTo>
                    <a:pt x="284" y="238"/>
                  </a:lnTo>
                  <a:lnTo>
                    <a:pt x="306" y="220"/>
                  </a:lnTo>
                  <a:lnTo>
                    <a:pt x="330" y="200"/>
                  </a:lnTo>
                  <a:lnTo>
                    <a:pt x="356" y="182"/>
                  </a:lnTo>
                  <a:lnTo>
                    <a:pt x="382" y="166"/>
                  </a:lnTo>
                  <a:lnTo>
                    <a:pt x="410" y="152"/>
                  </a:lnTo>
                  <a:lnTo>
                    <a:pt x="438" y="138"/>
                  </a:lnTo>
                  <a:lnTo>
                    <a:pt x="438" y="138"/>
                  </a:lnTo>
                  <a:lnTo>
                    <a:pt x="466" y="126"/>
                  </a:lnTo>
                  <a:lnTo>
                    <a:pt x="492" y="116"/>
                  </a:lnTo>
                  <a:lnTo>
                    <a:pt x="520" y="106"/>
                  </a:lnTo>
                  <a:lnTo>
                    <a:pt x="546" y="100"/>
                  </a:lnTo>
                  <a:lnTo>
                    <a:pt x="574" y="94"/>
                  </a:lnTo>
                  <a:lnTo>
                    <a:pt x="602" y="88"/>
                  </a:lnTo>
                  <a:lnTo>
                    <a:pt x="628" y="84"/>
                  </a:lnTo>
                  <a:lnTo>
                    <a:pt x="656" y="82"/>
                  </a:lnTo>
                  <a:lnTo>
                    <a:pt x="684" y="80"/>
                  </a:lnTo>
                  <a:lnTo>
                    <a:pt x="710" y="80"/>
                  </a:lnTo>
                  <a:lnTo>
                    <a:pt x="738" y="82"/>
                  </a:lnTo>
                  <a:lnTo>
                    <a:pt x="766" y="84"/>
                  </a:lnTo>
                  <a:lnTo>
                    <a:pt x="818" y="94"/>
                  </a:lnTo>
                  <a:lnTo>
                    <a:pt x="872" y="106"/>
                  </a:lnTo>
                  <a:lnTo>
                    <a:pt x="922" y="124"/>
                  </a:lnTo>
                  <a:lnTo>
                    <a:pt x="972" y="146"/>
                  </a:lnTo>
                  <a:lnTo>
                    <a:pt x="1020" y="172"/>
                  </a:lnTo>
                  <a:lnTo>
                    <a:pt x="1042" y="188"/>
                  </a:lnTo>
                  <a:lnTo>
                    <a:pt x="1064" y="204"/>
                  </a:lnTo>
                  <a:lnTo>
                    <a:pt x="1086" y="220"/>
                  </a:lnTo>
                  <a:lnTo>
                    <a:pt x="1106" y="238"/>
                  </a:lnTo>
                  <a:lnTo>
                    <a:pt x="1126" y="256"/>
                  </a:lnTo>
                  <a:lnTo>
                    <a:pt x="1146" y="276"/>
                  </a:lnTo>
                  <a:lnTo>
                    <a:pt x="1164" y="298"/>
                  </a:lnTo>
                  <a:lnTo>
                    <a:pt x="1182" y="318"/>
                  </a:lnTo>
                  <a:lnTo>
                    <a:pt x="1198" y="342"/>
                  </a:lnTo>
                  <a:lnTo>
                    <a:pt x="1214" y="364"/>
                  </a:lnTo>
                  <a:lnTo>
                    <a:pt x="1282" y="322"/>
                  </a:lnTo>
                  <a:lnTo>
                    <a:pt x="1282" y="322"/>
                  </a:lnTo>
                  <a:lnTo>
                    <a:pt x="1264" y="294"/>
                  </a:lnTo>
                  <a:lnTo>
                    <a:pt x="1246" y="270"/>
                  </a:lnTo>
                  <a:lnTo>
                    <a:pt x="1226" y="244"/>
                  </a:lnTo>
                  <a:lnTo>
                    <a:pt x="1204" y="222"/>
                  </a:lnTo>
                  <a:lnTo>
                    <a:pt x="1182" y="198"/>
                  </a:lnTo>
                  <a:lnTo>
                    <a:pt x="1160" y="178"/>
                  </a:lnTo>
                  <a:lnTo>
                    <a:pt x="1136" y="158"/>
                  </a:lnTo>
                  <a:lnTo>
                    <a:pt x="1112" y="138"/>
                  </a:lnTo>
                  <a:lnTo>
                    <a:pt x="1088" y="120"/>
                  </a:lnTo>
                  <a:lnTo>
                    <a:pt x="1062" y="104"/>
                  </a:lnTo>
                  <a:lnTo>
                    <a:pt x="1034" y="88"/>
                  </a:lnTo>
                  <a:lnTo>
                    <a:pt x="1008" y="74"/>
                  </a:lnTo>
                  <a:lnTo>
                    <a:pt x="980" y="62"/>
                  </a:lnTo>
                  <a:lnTo>
                    <a:pt x="952" y="50"/>
                  </a:lnTo>
                  <a:lnTo>
                    <a:pt x="924" y="38"/>
                  </a:lnTo>
                  <a:lnTo>
                    <a:pt x="894" y="30"/>
                  </a:lnTo>
                  <a:lnTo>
                    <a:pt x="864" y="22"/>
                  </a:lnTo>
                  <a:lnTo>
                    <a:pt x="834" y="14"/>
                  </a:lnTo>
                  <a:lnTo>
                    <a:pt x="804" y="8"/>
                  </a:lnTo>
                  <a:lnTo>
                    <a:pt x="774" y="4"/>
                  </a:lnTo>
                  <a:lnTo>
                    <a:pt x="744" y="2"/>
                  </a:lnTo>
                  <a:lnTo>
                    <a:pt x="712" y="0"/>
                  </a:lnTo>
                  <a:lnTo>
                    <a:pt x="682" y="0"/>
                  </a:lnTo>
                  <a:lnTo>
                    <a:pt x="650" y="2"/>
                  </a:lnTo>
                  <a:lnTo>
                    <a:pt x="620" y="4"/>
                  </a:lnTo>
                  <a:lnTo>
                    <a:pt x="588" y="8"/>
                  </a:lnTo>
                  <a:lnTo>
                    <a:pt x="558" y="14"/>
                  </a:lnTo>
                  <a:lnTo>
                    <a:pt x="526" y="20"/>
                  </a:lnTo>
                  <a:lnTo>
                    <a:pt x="496" y="30"/>
                  </a:lnTo>
                  <a:lnTo>
                    <a:pt x="466" y="40"/>
                  </a:lnTo>
                  <a:lnTo>
                    <a:pt x="434" y="50"/>
                  </a:lnTo>
                  <a:lnTo>
                    <a:pt x="404" y="64"/>
                  </a:lnTo>
                  <a:lnTo>
                    <a:pt x="404" y="64"/>
                  </a:lnTo>
                  <a:close/>
                </a:path>
              </a:pathLst>
            </a:custGeom>
            <a:solidFill>
              <a:srgbClr val="00A0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55"/>
            <p:cNvSpPr>
              <a:spLocks/>
            </p:cNvSpPr>
            <p:nvPr/>
          </p:nvSpPr>
          <p:spPr bwMode="auto">
            <a:xfrm>
              <a:off x="1731963" y="544513"/>
              <a:ext cx="1708150" cy="1711325"/>
            </a:xfrm>
            <a:custGeom>
              <a:avLst/>
              <a:gdLst>
                <a:gd name="T0" fmla="*/ 288 w 1076"/>
                <a:gd name="T1" fmla="*/ 62 h 1078"/>
                <a:gd name="T2" fmla="*/ 218 w 1076"/>
                <a:gd name="T3" fmla="*/ 104 h 1078"/>
                <a:gd name="T4" fmla="*/ 158 w 1076"/>
                <a:gd name="T5" fmla="*/ 156 h 1078"/>
                <a:gd name="T6" fmla="*/ 106 w 1076"/>
                <a:gd name="T7" fmla="*/ 216 h 1078"/>
                <a:gd name="T8" fmla="*/ 64 w 1076"/>
                <a:gd name="T9" fmla="*/ 282 h 1078"/>
                <a:gd name="T10" fmla="*/ 32 w 1076"/>
                <a:gd name="T11" fmla="*/ 352 h 1078"/>
                <a:gd name="T12" fmla="*/ 12 w 1076"/>
                <a:gd name="T13" fmla="*/ 426 h 1078"/>
                <a:gd name="T14" fmla="*/ 0 w 1076"/>
                <a:gd name="T15" fmla="*/ 504 h 1078"/>
                <a:gd name="T16" fmla="*/ 0 w 1076"/>
                <a:gd name="T17" fmla="*/ 582 h 1078"/>
                <a:gd name="T18" fmla="*/ 14 w 1076"/>
                <a:gd name="T19" fmla="*/ 660 h 1078"/>
                <a:gd name="T20" fmla="*/ 38 w 1076"/>
                <a:gd name="T21" fmla="*/ 738 h 1078"/>
                <a:gd name="T22" fmla="*/ 60 w 1076"/>
                <a:gd name="T23" fmla="*/ 788 h 1078"/>
                <a:gd name="T24" fmla="*/ 104 w 1076"/>
                <a:gd name="T25" fmla="*/ 858 h 1078"/>
                <a:gd name="T26" fmla="*/ 156 w 1076"/>
                <a:gd name="T27" fmla="*/ 918 h 1078"/>
                <a:gd name="T28" fmla="*/ 214 w 1076"/>
                <a:gd name="T29" fmla="*/ 970 h 1078"/>
                <a:gd name="T30" fmla="*/ 280 w 1076"/>
                <a:gd name="T31" fmla="*/ 1012 h 1078"/>
                <a:gd name="T32" fmla="*/ 350 w 1076"/>
                <a:gd name="T33" fmla="*/ 1044 h 1078"/>
                <a:gd name="T34" fmla="*/ 426 w 1076"/>
                <a:gd name="T35" fmla="*/ 1066 h 1078"/>
                <a:gd name="T36" fmla="*/ 502 w 1076"/>
                <a:gd name="T37" fmla="*/ 1076 h 1078"/>
                <a:gd name="T38" fmla="*/ 580 w 1076"/>
                <a:gd name="T39" fmla="*/ 1076 h 1078"/>
                <a:gd name="T40" fmla="*/ 660 w 1076"/>
                <a:gd name="T41" fmla="*/ 1064 h 1078"/>
                <a:gd name="T42" fmla="*/ 738 w 1076"/>
                <a:gd name="T43" fmla="*/ 1038 h 1078"/>
                <a:gd name="T44" fmla="*/ 808 w 1076"/>
                <a:gd name="T45" fmla="*/ 1004 h 1078"/>
                <a:gd name="T46" fmla="*/ 924 w 1076"/>
                <a:gd name="T47" fmla="*/ 914 h 1078"/>
                <a:gd name="T48" fmla="*/ 1010 w 1076"/>
                <a:gd name="T49" fmla="*/ 798 h 1078"/>
                <a:gd name="T50" fmla="*/ 1060 w 1076"/>
                <a:gd name="T51" fmla="*/ 666 h 1078"/>
                <a:gd name="T52" fmla="*/ 1076 w 1076"/>
                <a:gd name="T53" fmla="*/ 524 h 1078"/>
                <a:gd name="T54" fmla="*/ 1052 w 1076"/>
                <a:gd name="T55" fmla="*/ 380 h 1078"/>
                <a:gd name="T56" fmla="*/ 956 w 1076"/>
                <a:gd name="T57" fmla="*/ 450 h 1078"/>
                <a:gd name="T58" fmla="*/ 964 w 1076"/>
                <a:gd name="T59" fmla="*/ 564 h 1078"/>
                <a:gd name="T60" fmla="*/ 942 w 1076"/>
                <a:gd name="T61" fmla="*/ 676 h 1078"/>
                <a:gd name="T62" fmla="*/ 892 w 1076"/>
                <a:gd name="T63" fmla="*/ 778 h 1078"/>
                <a:gd name="T64" fmla="*/ 816 w 1076"/>
                <a:gd name="T65" fmla="*/ 862 h 1078"/>
                <a:gd name="T66" fmla="*/ 716 w 1076"/>
                <a:gd name="T67" fmla="*/ 926 h 1078"/>
                <a:gd name="T68" fmla="*/ 634 w 1076"/>
                <a:gd name="T69" fmla="*/ 954 h 1078"/>
                <a:gd name="T70" fmla="*/ 510 w 1076"/>
                <a:gd name="T71" fmla="*/ 964 h 1078"/>
                <a:gd name="T72" fmla="*/ 390 w 1076"/>
                <a:gd name="T73" fmla="*/ 940 h 1078"/>
                <a:gd name="T74" fmla="*/ 282 w 1076"/>
                <a:gd name="T75" fmla="*/ 880 h 1078"/>
                <a:gd name="T76" fmla="*/ 194 w 1076"/>
                <a:gd name="T77" fmla="*/ 792 h 1078"/>
                <a:gd name="T78" fmla="*/ 150 w 1076"/>
                <a:gd name="T79" fmla="*/ 718 h 1078"/>
                <a:gd name="T80" fmla="*/ 114 w 1076"/>
                <a:gd name="T81" fmla="*/ 594 h 1078"/>
                <a:gd name="T82" fmla="*/ 116 w 1076"/>
                <a:gd name="T83" fmla="*/ 470 h 1078"/>
                <a:gd name="T84" fmla="*/ 154 w 1076"/>
                <a:gd name="T85" fmla="*/ 352 h 1078"/>
                <a:gd name="T86" fmla="*/ 222 w 1076"/>
                <a:gd name="T87" fmla="*/ 250 h 1078"/>
                <a:gd name="T88" fmla="*/ 320 w 1076"/>
                <a:gd name="T89" fmla="*/ 170 h 1078"/>
                <a:gd name="T90" fmla="*/ 396 w 1076"/>
                <a:gd name="T91" fmla="*/ 136 h 1078"/>
                <a:gd name="T92" fmla="*/ 510 w 1076"/>
                <a:gd name="T93" fmla="*/ 112 h 1078"/>
                <a:gd name="T94" fmla="*/ 622 w 1076"/>
                <a:gd name="T95" fmla="*/ 120 h 1078"/>
                <a:gd name="T96" fmla="*/ 728 w 1076"/>
                <a:gd name="T97" fmla="*/ 156 h 1078"/>
                <a:gd name="T98" fmla="*/ 822 w 1076"/>
                <a:gd name="T99" fmla="*/ 220 h 1078"/>
                <a:gd name="T100" fmla="*/ 896 w 1076"/>
                <a:gd name="T101" fmla="*/ 308 h 1078"/>
                <a:gd name="T102" fmla="*/ 962 w 1076"/>
                <a:gd name="T103" fmla="*/ 208 h 1078"/>
                <a:gd name="T104" fmla="*/ 860 w 1076"/>
                <a:gd name="T105" fmla="*/ 106 h 1078"/>
                <a:gd name="T106" fmla="*/ 736 w 1076"/>
                <a:gd name="T107" fmla="*/ 38 h 1078"/>
                <a:gd name="T108" fmla="*/ 598 w 1076"/>
                <a:gd name="T109" fmla="*/ 4 h 1078"/>
                <a:gd name="T110" fmla="*/ 454 w 1076"/>
                <a:gd name="T111" fmla="*/ 6 h 1078"/>
                <a:gd name="T112" fmla="*/ 312 w 1076"/>
                <a:gd name="T113" fmla="*/ 50 h 1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6" h="1078">
                  <a:moveTo>
                    <a:pt x="312" y="50"/>
                  </a:moveTo>
                  <a:lnTo>
                    <a:pt x="312" y="50"/>
                  </a:lnTo>
                  <a:lnTo>
                    <a:pt x="288" y="62"/>
                  </a:lnTo>
                  <a:lnTo>
                    <a:pt x="264" y="74"/>
                  </a:lnTo>
                  <a:lnTo>
                    <a:pt x="240" y="90"/>
                  </a:lnTo>
                  <a:lnTo>
                    <a:pt x="218" y="104"/>
                  </a:lnTo>
                  <a:lnTo>
                    <a:pt x="198" y="122"/>
                  </a:lnTo>
                  <a:lnTo>
                    <a:pt x="178" y="138"/>
                  </a:lnTo>
                  <a:lnTo>
                    <a:pt x="158" y="156"/>
                  </a:lnTo>
                  <a:lnTo>
                    <a:pt x="140" y="176"/>
                  </a:lnTo>
                  <a:lnTo>
                    <a:pt x="122" y="196"/>
                  </a:lnTo>
                  <a:lnTo>
                    <a:pt x="106" y="216"/>
                  </a:lnTo>
                  <a:lnTo>
                    <a:pt x="92" y="236"/>
                  </a:lnTo>
                  <a:lnTo>
                    <a:pt x="78" y="258"/>
                  </a:lnTo>
                  <a:lnTo>
                    <a:pt x="64" y="282"/>
                  </a:lnTo>
                  <a:lnTo>
                    <a:pt x="52" y="304"/>
                  </a:lnTo>
                  <a:lnTo>
                    <a:pt x="42" y="328"/>
                  </a:lnTo>
                  <a:lnTo>
                    <a:pt x="32" y="352"/>
                  </a:lnTo>
                  <a:lnTo>
                    <a:pt x="24" y="376"/>
                  </a:lnTo>
                  <a:lnTo>
                    <a:pt x="18" y="402"/>
                  </a:lnTo>
                  <a:lnTo>
                    <a:pt x="12" y="426"/>
                  </a:lnTo>
                  <a:lnTo>
                    <a:pt x="6" y="452"/>
                  </a:lnTo>
                  <a:lnTo>
                    <a:pt x="2" y="478"/>
                  </a:lnTo>
                  <a:lnTo>
                    <a:pt x="0" y="504"/>
                  </a:lnTo>
                  <a:lnTo>
                    <a:pt x="0" y="530"/>
                  </a:lnTo>
                  <a:lnTo>
                    <a:pt x="0" y="556"/>
                  </a:lnTo>
                  <a:lnTo>
                    <a:pt x="0" y="582"/>
                  </a:lnTo>
                  <a:lnTo>
                    <a:pt x="4" y="608"/>
                  </a:lnTo>
                  <a:lnTo>
                    <a:pt x="8" y="634"/>
                  </a:lnTo>
                  <a:lnTo>
                    <a:pt x="14" y="660"/>
                  </a:lnTo>
                  <a:lnTo>
                    <a:pt x="20" y="686"/>
                  </a:lnTo>
                  <a:lnTo>
                    <a:pt x="28" y="712"/>
                  </a:lnTo>
                  <a:lnTo>
                    <a:pt x="38" y="738"/>
                  </a:lnTo>
                  <a:lnTo>
                    <a:pt x="48" y="764"/>
                  </a:lnTo>
                  <a:lnTo>
                    <a:pt x="48" y="764"/>
                  </a:lnTo>
                  <a:lnTo>
                    <a:pt x="60" y="788"/>
                  </a:lnTo>
                  <a:lnTo>
                    <a:pt x="74" y="812"/>
                  </a:lnTo>
                  <a:lnTo>
                    <a:pt x="88" y="836"/>
                  </a:lnTo>
                  <a:lnTo>
                    <a:pt x="104" y="858"/>
                  </a:lnTo>
                  <a:lnTo>
                    <a:pt x="120" y="878"/>
                  </a:lnTo>
                  <a:lnTo>
                    <a:pt x="138" y="900"/>
                  </a:lnTo>
                  <a:lnTo>
                    <a:pt x="156" y="918"/>
                  </a:lnTo>
                  <a:lnTo>
                    <a:pt x="174" y="936"/>
                  </a:lnTo>
                  <a:lnTo>
                    <a:pt x="194" y="954"/>
                  </a:lnTo>
                  <a:lnTo>
                    <a:pt x="214" y="970"/>
                  </a:lnTo>
                  <a:lnTo>
                    <a:pt x="236" y="984"/>
                  </a:lnTo>
                  <a:lnTo>
                    <a:pt x="258" y="998"/>
                  </a:lnTo>
                  <a:lnTo>
                    <a:pt x="280" y="1012"/>
                  </a:lnTo>
                  <a:lnTo>
                    <a:pt x="304" y="1024"/>
                  </a:lnTo>
                  <a:lnTo>
                    <a:pt x="326" y="1034"/>
                  </a:lnTo>
                  <a:lnTo>
                    <a:pt x="350" y="1044"/>
                  </a:lnTo>
                  <a:lnTo>
                    <a:pt x="376" y="1052"/>
                  </a:lnTo>
                  <a:lnTo>
                    <a:pt x="400" y="1060"/>
                  </a:lnTo>
                  <a:lnTo>
                    <a:pt x="426" y="1066"/>
                  </a:lnTo>
                  <a:lnTo>
                    <a:pt x="450" y="1070"/>
                  </a:lnTo>
                  <a:lnTo>
                    <a:pt x="476" y="1074"/>
                  </a:lnTo>
                  <a:lnTo>
                    <a:pt x="502" y="1076"/>
                  </a:lnTo>
                  <a:lnTo>
                    <a:pt x="528" y="1078"/>
                  </a:lnTo>
                  <a:lnTo>
                    <a:pt x="554" y="1076"/>
                  </a:lnTo>
                  <a:lnTo>
                    <a:pt x="580" y="1076"/>
                  </a:lnTo>
                  <a:lnTo>
                    <a:pt x="608" y="1072"/>
                  </a:lnTo>
                  <a:lnTo>
                    <a:pt x="634" y="1068"/>
                  </a:lnTo>
                  <a:lnTo>
                    <a:pt x="660" y="1064"/>
                  </a:lnTo>
                  <a:lnTo>
                    <a:pt x="686" y="1056"/>
                  </a:lnTo>
                  <a:lnTo>
                    <a:pt x="712" y="1048"/>
                  </a:lnTo>
                  <a:lnTo>
                    <a:pt x="738" y="1038"/>
                  </a:lnTo>
                  <a:lnTo>
                    <a:pt x="762" y="1028"/>
                  </a:lnTo>
                  <a:lnTo>
                    <a:pt x="762" y="1028"/>
                  </a:lnTo>
                  <a:lnTo>
                    <a:pt x="808" y="1004"/>
                  </a:lnTo>
                  <a:lnTo>
                    <a:pt x="850" y="978"/>
                  </a:lnTo>
                  <a:lnTo>
                    <a:pt x="888" y="948"/>
                  </a:lnTo>
                  <a:lnTo>
                    <a:pt x="924" y="914"/>
                  </a:lnTo>
                  <a:lnTo>
                    <a:pt x="956" y="878"/>
                  </a:lnTo>
                  <a:lnTo>
                    <a:pt x="984" y="840"/>
                  </a:lnTo>
                  <a:lnTo>
                    <a:pt x="1010" y="798"/>
                  </a:lnTo>
                  <a:lnTo>
                    <a:pt x="1030" y="756"/>
                  </a:lnTo>
                  <a:lnTo>
                    <a:pt x="1048" y="712"/>
                  </a:lnTo>
                  <a:lnTo>
                    <a:pt x="1060" y="666"/>
                  </a:lnTo>
                  <a:lnTo>
                    <a:pt x="1070" y="620"/>
                  </a:lnTo>
                  <a:lnTo>
                    <a:pt x="1076" y="572"/>
                  </a:lnTo>
                  <a:lnTo>
                    <a:pt x="1076" y="524"/>
                  </a:lnTo>
                  <a:lnTo>
                    <a:pt x="1072" y="476"/>
                  </a:lnTo>
                  <a:lnTo>
                    <a:pt x="1064" y="426"/>
                  </a:lnTo>
                  <a:lnTo>
                    <a:pt x="1052" y="380"/>
                  </a:lnTo>
                  <a:lnTo>
                    <a:pt x="946" y="412"/>
                  </a:lnTo>
                  <a:lnTo>
                    <a:pt x="946" y="412"/>
                  </a:lnTo>
                  <a:lnTo>
                    <a:pt x="956" y="450"/>
                  </a:lnTo>
                  <a:lnTo>
                    <a:pt x="962" y="488"/>
                  </a:lnTo>
                  <a:lnTo>
                    <a:pt x="964" y="526"/>
                  </a:lnTo>
                  <a:lnTo>
                    <a:pt x="964" y="564"/>
                  </a:lnTo>
                  <a:lnTo>
                    <a:pt x="960" y="602"/>
                  </a:lnTo>
                  <a:lnTo>
                    <a:pt x="952" y="640"/>
                  </a:lnTo>
                  <a:lnTo>
                    <a:pt x="942" y="676"/>
                  </a:lnTo>
                  <a:lnTo>
                    <a:pt x="928" y="710"/>
                  </a:lnTo>
                  <a:lnTo>
                    <a:pt x="912" y="744"/>
                  </a:lnTo>
                  <a:lnTo>
                    <a:pt x="892" y="778"/>
                  </a:lnTo>
                  <a:lnTo>
                    <a:pt x="870" y="808"/>
                  </a:lnTo>
                  <a:lnTo>
                    <a:pt x="844" y="836"/>
                  </a:lnTo>
                  <a:lnTo>
                    <a:pt x="816" y="862"/>
                  </a:lnTo>
                  <a:lnTo>
                    <a:pt x="786" y="886"/>
                  </a:lnTo>
                  <a:lnTo>
                    <a:pt x="752" y="908"/>
                  </a:lnTo>
                  <a:lnTo>
                    <a:pt x="716" y="926"/>
                  </a:lnTo>
                  <a:lnTo>
                    <a:pt x="716" y="926"/>
                  </a:lnTo>
                  <a:lnTo>
                    <a:pt x="676" y="942"/>
                  </a:lnTo>
                  <a:lnTo>
                    <a:pt x="634" y="954"/>
                  </a:lnTo>
                  <a:lnTo>
                    <a:pt x="592" y="962"/>
                  </a:lnTo>
                  <a:lnTo>
                    <a:pt x="552" y="966"/>
                  </a:lnTo>
                  <a:lnTo>
                    <a:pt x="510" y="964"/>
                  </a:lnTo>
                  <a:lnTo>
                    <a:pt x="468" y="960"/>
                  </a:lnTo>
                  <a:lnTo>
                    <a:pt x="428" y="952"/>
                  </a:lnTo>
                  <a:lnTo>
                    <a:pt x="390" y="940"/>
                  </a:lnTo>
                  <a:lnTo>
                    <a:pt x="352" y="924"/>
                  </a:lnTo>
                  <a:lnTo>
                    <a:pt x="316" y="904"/>
                  </a:lnTo>
                  <a:lnTo>
                    <a:pt x="282" y="880"/>
                  </a:lnTo>
                  <a:lnTo>
                    <a:pt x="250" y="854"/>
                  </a:lnTo>
                  <a:lnTo>
                    <a:pt x="220" y="824"/>
                  </a:lnTo>
                  <a:lnTo>
                    <a:pt x="194" y="792"/>
                  </a:lnTo>
                  <a:lnTo>
                    <a:pt x="170" y="756"/>
                  </a:lnTo>
                  <a:lnTo>
                    <a:pt x="150" y="718"/>
                  </a:lnTo>
                  <a:lnTo>
                    <a:pt x="150" y="718"/>
                  </a:lnTo>
                  <a:lnTo>
                    <a:pt x="134" y="676"/>
                  </a:lnTo>
                  <a:lnTo>
                    <a:pt x="122" y="636"/>
                  </a:lnTo>
                  <a:lnTo>
                    <a:pt x="114" y="594"/>
                  </a:lnTo>
                  <a:lnTo>
                    <a:pt x="110" y="552"/>
                  </a:lnTo>
                  <a:lnTo>
                    <a:pt x="112" y="510"/>
                  </a:lnTo>
                  <a:lnTo>
                    <a:pt x="116" y="470"/>
                  </a:lnTo>
                  <a:lnTo>
                    <a:pt x="124" y="430"/>
                  </a:lnTo>
                  <a:lnTo>
                    <a:pt x="138" y="390"/>
                  </a:lnTo>
                  <a:lnTo>
                    <a:pt x="154" y="352"/>
                  </a:lnTo>
                  <a:lnTo>
                    <a:pt x="172" y="316"/>
                  </a:lnTo>
                  <a:lnTo>
                    <a:pt x="196" y="282"/>
                  </a:lnTo>
                  <a:lnTo>
                    <a:pt x="222" y="250"/>
                  </a:lnTo>
                  <a:lnTo>
                    <a:pt x="252" y="222"/>
                  </a:lnTo>
                  <a:lnTo>
                    <a:pt x="284" y="194"/>
                  </a:lnTo>
                  <a:lnTo>
                    <a:pt x="320" y="170"/>
                  </a:lnTo>
                  <a:lnTo>
                    <a:pt x="360" y="150"/>
                  </a:lnTo>
                  <a:lnTo>
                    <a:pt x="360" y="150"/>
                  </a:lnTo>
                  <a:lnTo>
                    <a:pt x="396" y="136"/>
                  </a:lnTo>
                  <a:lnTo>
                    <a:pt x="434" y="124"/>
                  </a:lnTo>
                  <a:lnTo>
                    <a:pt x="472" y="116"/>
                  </a:lnTo>
                  <a:lnTo>
                    <a:pt x="510" y="112"/>
                  </a:lnTo>
                  <a:lnTo>
                    <a:pt x="548" y="112"/>
                  </a:lnTo>
                  <a:lnTo>
                    <a:pt x="586" y="114"/>
                  </a:lnTo>
                  <a:lnTo>
                    <a:pt x="622" y="120"/>
                  </a:lnTo>
                  <a:lnTo>
                    <a:pt x="660" y="130"/>
                  </a:lnTo>
                  <a:lnTo>
                    <a:pt x="694" y="142"/>
                  </a:lnTo>
                  <a:lnTo>
                    <a:pt x="728" y="156"/>
                  </a:lnTo>
                  <a:lnTo>
                    <a:pt x="762" y="174"/>
                  </a:lnTo>
                  <a:lnTo>
                    <a:pt x="792" y="196"/>
                  </a:lnTo>
                  <a:lnTo>
                    <a:pt x="822" y="220"/>
                  </a:lnTo>
                  <a:lnTo>
                    <a:pt x="850" y="246"/>
                  </a:lnTo>
                  <a:lnTo>
                    <a:pt x="874" y="276"/>
                  </a:lnTo>
                  <a:lnTo>
                    <a:pt x="896" y="308"/>
                  </a:lnTo>
                  <a:lnTo>
                    <a:pt x="990" y="248"/>
                  </a:lnTo>
                  <a:lnTo>
                    <a:pt x="990" y="248"/>
                  </a:lnTo>
                  <a:lnTo>
                    <a:pt x="962" y="208"/>
                  </a:lnTo>
                  <a:lnTo>
                    <a:pt x="930" y="170"/>
                  </a:lnTo>
                  <a:lnTo>
                    <a:pt x="896" y="136"/>
                  </a:lnTo>
                  <a:lnTo>
                    <a:pt x="860" y="106"/>
                  </a:lnTo>
                  <a:lnTo>
                    <a:pt x="820" y="80"/>
                  </a:lnTo>
                  <a:lnTo>
                    <a:pt x="778" y="56"/>
                  </a:lnTo>
                  <a:lnTo>
                    <a:pt x="736" y="38"/>
                  </a:lnTo>
                  <a:lnTo>
                    <a:pt x="690" y="22"/>
                  </a:lnTo>
                  <a:lnTo>
                    <a:pt x="644" y="10"/>
                  </a:lnTo>
                  <a:lnTo>
                    <a:pt x="598" y="4"/>
                  </a:lnTo>
                  <a:lnTo>
                    <a:pt x="550" y="0"/>
                  </a:lnTo>
                  <a:lnTo>
                    <a:pt x="502" y="2"/>
                  </a:lnTo>
                  <a:lnTo>
                    <a:pt x="454" y="6"/>
                  </a:lnTo>
                  <a:lnTo>
                    <a:pt x="406" y="16"/>
                  </a:lnTo>
                  <a:lnTo>
                    <a:pt x="360" y="30"/>
                  </a:lnTo>
                  <a:lnTo>
                    <a:pt x="312" y="50"/>
                  </a:lnTo>
                  <a:lnTo>
                    <a:pt x="312"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56"/>
            <p:cNvSpPr>
              <a:spLocks/>
            </p:cNvSpPr>
            <p:nvPr/>
          </p:nvSpPr>
          <p:spPr bwMode="auto">
            <a:xfrm>
              <a:off x="2100263" y="915988"/>
              <a:ext cx="968375" cy="968375"/>
            </a:xfrm>
            <a:custGeom>
              <a:avLst/>
              <a:gdLst>
                <a:gd name="T0" fmla="*/ 150 w 610"/>
                <a:gd name="T1" fmla="*/ 42 h 610"/>
                <a:gd name="T2" fmla="*/ 80 w 610"/>
                <a:gd name="T3" fmla="*/ 100 h 610"/>
                <a:gd name="T4" fmla="*/ 32 w 610"/>
                <a:gd name="T5" fmla="*/ 172 h 610"/>
                <a:gd name="T6" fmla="*/ 4 w 610"/>
                <a:gd name="T7" fmla="*/ 256 h 610"/>
                <a:gd name="T8" fmla="*/ 4 w 610"/>
                <a:gd name="T9" fmla="*/ 344 h 610"/>
                <a:gd name="T10" fmla="*/ 28 w 610"/>
                <a:gd name="T11" fmla="*/ 432 h 610"/>
                <a:gd name="T12" fmla="*/ 60 w 610"/>
                <a:gd name="T13" fmla="*/ 486 h 610"/>
                <a:gd name="T14" fmla="*/ 122 w 610"/>
                <a:gd name="T15" fmla="*/ 548 h 610"/>
                <a:gd name="T16" fmla="*/ 200 w 610"/>
                <a:gd name="T17" fmla="*/ 590 h 610"/>
                <a:gd name="T18" fmla="*/ 286 w 610"/>
                <a:gd name="T19" fmla="*/ 608 h 610"/>
                <a:gd name="T20" fmla="*/ 374 w 610"/>
                <a:gd name="T21" fmla="*/ 602 h 610"/>
                <a:gd name="T22" fmla="*/ 434 w 610"/>
                <a:gd name="T23" fmla="*/ 582 h 610"/>
                <a:gd name="T24" fmla="*/ 504 w 610"/>
                <a:gd name="T25" fmla="*/ 536 h 610"/>
                <a:gd name="T26" fmla="*/ 558 w 610"/>
                <a:gd name="T27" fmla="*/ 478 h 610"/>
                <a:gd name="T28" fmla="*/ 592 w 610"/>
                <a:gd name="T29" fmla="*/ 406 h 610"/>
                <a:gd name="T30" fmla="*/ 610 w 610"/>
                <a:gd name="T31" fmla="*/ 330 h 610"/>
                <a:gd name="T32" fmla="*/ 606 w 610"/>
                <a:gd name="T33" fmla="*/ 248 h 610"/>
                <a:gd name="T34" fmla="*/ 470 w 610"/>
                <a:gd name="T35" fmla="*/ 262 h 610"/>
                <a:gd name="T36" fmla="*/ 476 w 610"/>
                <a:gd name="T37" fmla="*/ 306 h 610"/>
                <a:gd name="T38" fmla="*/ 470 w 610"/>
                <a:gd name="T39" fmla="*/ 350 h 610"/>
                <a:gd name="T40" fmla="*/ 454 w 610"/>
                <a:gd name="T41" fmla="*/ 390 h 610"/>
                <a:gd name="T42" fmla="*/ 426 w 610"/>
                <a:gd name="T43" fmla="*/ 424 h 610"/>
                <a:gd name="T44" fmla="*/ 390 w 610"/>
                <a:gd name="T45" fmla="*/ 452 h 610"/>
                <a:gd name="T46" fmla="*/ 360 w 610"/>
                <a:gd name="T47" fmla="*/ 466 h 610"/>
                <a:gd name="T48" fmla="*/ 312 w 610"/>
                <a:gd name="T49" fmla="*/ 474 h 610"/>
                <a:gd name="T50" fmla="*/ 262 w 610"/>
                <a:gd name="T51" fmla="*/ 470 h 610"/>
                <a:gd name="T52" fmla="*/ 218 w 610"/>
                <a:gd name="T53" fmla="*/ 450 h 610"/>
                <a:gd name="T54" fmla="*/ 180 w 610"/>
                <a:gd name="T55" fmla="*/ 418 h 610"/>
                <a:gd name="T56" fmla="*/ 152 w 610"/>
                <a:gd name="T57" fmla="*/ 376 h 610"/>
                <a:gd name="T58" fmla="*/ 140 w 610"/>
                <a:gd name="T59" fmla="*/ 344 h 610"/>
                <a:gd name="T60" fmla="*/ 136 w 610"/>
                <a:gd name="T61" fmla="*/ 294 h 610"/>
                <a:gd name="T62" fmla="*/ 146 w 610"/>
                <a:gd name="T63" fmla="*/ 246 h 610"/>
                <a:gd name="T64" fmla="*/ 170 w 610"/>
                <a:gd name="T65" fmla="*/ 202 h 610"/>
                <a:gd name="T66" fmla="*/ 204 w 610"/>
                <a:gd name="T67" fmla="*/ 168 h 610"/>
                <a:gd name="T68" fmla="*/ 234 w 610"/>
                <a:gd name="T69" fmla="*/ 150 h 610"/>
                <a:gd name="T70" fmla="*/ 280 w 610"/>
                <a:gd name="T71" fmla="*/ 136 h 610"/>
                <a:gd name="T72" fmla="*/ 328 w 610"/>
                <a:gd name="T73" fmla="*/ 136 h 610"/>
                <a:gd name="T74" fmla="*/ 372 w 610"/>
                <a:gd name="T75" fmla="*/ 148 h 610"/>
                <a:gd name="T76" fmla="*/ 412 w 610"/>
                <a:gd name="T77" fmla="*/ 172 h 610"/>
                <a:gd name="T78" fmla="*/ 444 w 610"/>
                <a:gd name="T79" fmla="*/ 206 h 610"/>
                <a:gd name="T80" fmla="*/ 566 w 610"/>
                <a:gd name="T81" fmla="*/ 146 h 610"/>
                <a:gd name="T82" fmla="*/ 514 w 610"/>
                <a:gd name="T83" fmla="*/ 82 h 610"/>
                <a:gd name="T84" fmla="*/ 446 w 610"/>
                <a:gd name="T85" fmla="*/ 34 h 610"/>
                <a:gd name="T86" fmla="*/ 370 w 610"/>
                <a:gd name="T87" fmla="*/ 6 h 610"/>
                <a:gd name="T88" fmla="*/ 288 w 610"/>
                <a:gd name="T89" fmla="*/ 0 h 610"/>
                <a:gd name="T90" fmla="*/ 206 w 610"/>
                <a:gd name="T91" fmla="*/ 16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10" h="610">
                  <a:moveTo>
                    <a:pt x="178" y="28"/>
                  </a:moveTo>
                  <a:lnTo>
                    <a:pt x="178" y="28"/>
                  </a:lnTo>
                  <a:lnTo>
                    <a:pt x="150" y="42"/>
                  </a:lnTo>
                  <a:lnTo>
                    <a:pt x="126" y="58"/>
                  </a:lnTo>
                  <a:lnTo>
                    <a:pt x="102" y="78"/>
                  </a:lnTo>
                  <a:lnTo>
                    <a:pt x="80" y="100"/>
                  </a:lnTo>
                  <a:lnTo>
                    <a:pt x="62" y="122"/>
                  </a:lnTo>
                  <a:lnTo>
                    <a:pt x="46" y="146"/>
                  </a:lnTo>
                  <a:lnTo>
                    <a:pt x="32" y="172"/>
                  </a:lnTo>
                  <a:lnTo>
                    <a:pt x="20" y="198"/>
                  </a:lnTo>
                  <a:lnTo>
                    <a:pt x="10" y="226"/>
                  </a:lnTo>
                  <a:lnTo>
                    <a:pt x="4" y="256"/>
                  </a:lnTo>
                  <a:lnTo>
                    <a:pt x="2" y="284"/>
                  </a:lnTo>
                  <a:lnTo>
                    <a:pt x="0" y="314"/>
                  </a:lnTo>
                  <a:lnTo>
                    <a:pt x="4" y="344"/>
                  </a:lnTo>
                  <a:lnTo>
                    <a:pt x="8" y="374"/>
                  </a:lnTo>
                  <a:lnTo>
                    <a:pt x="18" y="404"/>
                  </a:lnTo>
                  <a:lnTo>
                    <a:pt x="28" y="432"/>
                  </a:lnTo>
                  <a:lnTo>
                    <a:pt x="28" y="432"/>
                  </a:lnTo>
                  <a:lnTo>
                    <a:pt x="44" y="460"/>
                  </a:lnTo>
                  <a:lnTo>
                    <a:pt x="60" y="486"/>
                  </a:lnTo>
                  <a:lnTo>
                    <a:pt x="80" y="508"/>
                  </a:lnTo>
                  <a:lnTo>
                    <a:pt x="100" y="530"/>
                  </a:lnTo>
                  <a:lnTo>
                    <a:pt x="122" y="548"/>
                  </a:lnTo>
                  <a:lnTo>
                    <a:pt x="148" y="566"/>
                  </a:lnTo>
                  <a:lnTo>
                    <a:pt x="174" y="580"/>
                  </a:lnTo>
                  <a:lnTo>
                    <a:pt x="200" y="590"/>
                  </a:lnTo>
                  <a:lnTo>
                    <a:pt x="228" y="600"/>
                  </a:lnTo>
                  <a:lnTo>
                    <a:pt x="256" y="606"/>
                  </a:lnTo>
                  <a:lnTo>
                    <a:pt x="286" y="608"/>
                  </a:lnTo>
                  <a:lnTo>
                    <a:pt x="316" y="610"/>
                  </a:lnTo>
                  <a:lnTo>
                    <a:pt x="346" y="606"/>
                  </a:lnTo>
                  <a:lnTo>
                    <a:pt x="374" y="602"/>
                  </a:lnTo>
                  <a:lnTo>
                    <a:pt x="404" y="594"/>
                  </a:lnTo>
                  <a:lnTo>
                    <a:pt x="434" y="582"/>
                  </a:lnTo>
                  <a:lnTo>
                    <a:pt x="434" y="582"/>
                  </a:lnTo>
                  <a:lnTo>
                    <a:pt x="458" y="568"/>
                  </a:lnTo>
                  <a:lnTo>
                    <a:pt x="482" y="554"/>
                  </a:lnTo>
                  <a:lnTo>
                    <a:pt x="504" y="536"/>
                  </a:lnTo>
                  <a:lnTo>
                    <a:pt x="524" y="518"/>
                  </a:lnTo>
                  <a:lnTo>
                    <a:pt x="542" y="498"/>
                  </a:lnTo>
                  <a:lnTo>
                    <a:pt x="558" y="478"/>
                  </a:lnTo>
                  <a:lnTo>
                    <a:pt x="572" y="454"/>
                  </a:lnTo>
                  <a:lnTo>
                    <a:pt x="584" y="432"/>
                  </a:lnTo>
                  <a:lnTo>
                    <a:pt x="592" y="406"/>
                  </a:lnTo>
                  <a:lnTo>
                    <a:pt x="600" y="382"/>
                  </a:lnTo>
                  <a:lnTo>
                    <a:pt x="606" y="356"/>
                  </a:lnTo>
                  <a:lnTo>
                    <a:pt x="610" y="330"/>
                  </a:lnTo>
                  <a:lnTo>
                    <a:pt x="610" y="302"/>
                  </a:lnTo>
                  <a:lnTo>
                    <a:pt x="610" y="276"/>
                  </a:lnTo>
                  <a:lnTo>
                    <a:pt x="606" y="248"/>
                  </a:lnTo>
                  <a:lnTo>
                    <a:pt x="600" y="222"/>
                  </a:lnTo>
                  <a:lnTo>
                    <a:pt x="470" y="262"/>
                  </a:lnTo>
                  <a:lnTo>
                    <a:pt x="470" y="262"/>
                  </a:lnTo>
                  <a:lnTo>
                    <a:pt x="474" y="276"/>
                  </a:lnTo>
                  <a:lnTo>
                    <a:pt x="476" y="292"/>
                  </a:lnTo>
                  <a:lnTo>
                    <a:pt x="476" y="306"/>
                  </a:lnTo>
                  <a:lnTo>
                    <a:pt x="474" y="320"/>
                  </a:lnTo>
                  <a:lnTo>
                    <a:pt x="472" y="336"/>
                  </a:lnTo>
                  <a:lnTo>
                    <a:pt x="470" y="350"/>
                  </a:lnTo>
                  <a:lnTo>
                    <a:pt x="466" y="364"/>
                  </a:lnTo>
                  <a:lnTo>
                    <a:pt x="460" y="376"/>
                  </a:lnTo>
                  <a:lnTo>
                    <a:pt x="454" y="390"/>
                  </a:lnTo>
                  <a:lnTo>
                    <a:pt x="446" y="402"/>
                  </a:lnTo>
                  <a:lnTo>
                    <a:pt x="436" y="414"/>
                  </a:lnTo>
                  <a:lnTo>
                    <a:pt x="426" y="424"/>
                  </a:lnTo>
                  <a:lnTo>
                    <a:pt x="416" y="434"/>
                  </a:lnTo>
                  <a:lnTo>
                    <a:pt x="404" y="444"/>
                  </a:lnTo>
                  <a:lnTo>
                    <a:pt x="390" y="452"/>
                  </a:lnTo>
                  <a:lnTo>
                    <a:pt x="376" y="460"/>
                  </a:lnTo>
                  <a:lnTo>
                    <a:pt x="376" y="460"/>
                  </a:lnTo>
                  <a:lnTo>
                    <a:pt x="360" y="466"/>
                  </a:lnTo>
                  <a:lnTo>
                    <a:pt x="344" y="470"/>
                  </a:lnTo>
                  <a:lnTo>
                    <a:pt x="328" y="474"/>
                  </a:lnTo>
                  <a:lnTo>
                    <a:pt x="312" y="474"/>
                  </a:lnTo>
                  <a:lnTo>
                    <a:pt x="294" y="474"/>
                  </a:lnTo>
                  <a:lnTo>
                    <a:pt x="278" y="472"/>
                  </a:lnTo>
                  <a:lnTo>
                    <a:pt x="262" y="470"/>
                  </a:lnTo>
                  <a:lnTo>
                    <a:pt x="246" y="464"/>
                  </a:lnTo>
                  <a:lnTo>
                    <a:pt x="232" y="458"/>
                  </a:lnTo>
                  <a:lnTo>
                    <a:pt x="218" y="450"/>
                  </a:lnTo>
                  <a:lnTo>
                    <a:pt x="204" y="440"/>
                  </a:lnTo>
                  <a:lnTo>
                    <a:pt x="192" y="430"/>
                  </a:lnTo>
                  <a:lnTo>
                    <a:pt x="180" y="418"/>
                  </a:lnTo>
                  <a:lnTo>
                    <a:pt x="168" y="406"/>
                  </a:lnTo>
                  <a:lnTo>
                    <a:pt x="160" y="392"/>
                  </a:lnTo>
                  <a:lnTo>
                    <a:pt x="152" y="376"/>
                  </a:lnTo>
                  <a:lnTo>
                    <a:pt x="152" y="376"/>
                  </a:lnTo>
                  <a:lnTo>
                    <a:pt x="144" y="360"/>
                  </a:lnTo>
                  <a:lnTo>
                    <a:pt x="140" y="344"/>
                  </a:lnTo>
                  <a:lnTo>
                    <a:pt x="136" y="326"/>
                  </a:lnTo>
                  <a:lnTo>
                    <a:pt x="136" y="310"/>
                  </a:lnTo>
                  <a:lnTo>
                    <a:pt x="136" y="294"/>
                  </a:lnTo>
                  <a:lnTo>
                    <a:pt x="138" y="278"/>
                  </a:lnTo>
                  <a:lnTo>
                    <a:pt x="142" y="262"/>
                  </a:lnTo>
                  <a:lnTo>
                    <a:pt x="146" y="246"/>
                  </a:lnTo>
                  <a:lnTo>
                    <a:pt x="152" y="230"/>
                  </a:lnTo>
                  <a:lnTo>
                    <a:pt x="160" y="216"/>
                  </a:lnTo>
                  <a:lnTo>
                    <a:pt x="170" y="202"/>
                  </a:lnTo>
                  <a:lnTo>
                    <a:pt x="180" y="190"/>
                  </a:lnTo>
                  <a:lnTo>
                    <a:pt x="192" y="178"/>
                  </a:lnTo>
                  <a:lnTo>
                    <a:pt x="204" y="168"/>
                  </a:lnTo>
                  <a:lnTo>
                    <a:pt x="220" y="158"/>
                  </a:lnTo>
                  <a:lnTo>
                    <a:pt x="234" y="150"/>
                  </a:lnTo>
                  <a:lnTo>
                    <a:pt x="234" y="150"/>
                  </a:lnTo>
                  <a:lnTo>
                    <a:pt x="250" y="144"/>
                  </a:lnTo>
                  <a:lnTo>
                    <a:pt x="266" y="140"/>
                  </a:lnTo>
                  <a:lnTo>
                    <a:pt x="280" y="136"/>
                  </a:lnTo>
                  <a:lnTo>
                    <a:pt x="296" y="134"/>
                  </a:lnTo>
                  <a:lnTo>
                    <a:pt x="312" y="134"/>
                  </a:lnTo>
                  <a:lnTo>
                    <a:pt x="328" y="136"/>
                  </a:lnTo>
                  <a:lnTo>
                    <a:pt x="342" y="138"/>
                  </a:lnTo>
                  <a:lnTo>
                    <a:pt x="358" y="142"/>
                  </a:lnTo>
                  <a:lnTo>
                    <a:pt x="372" y="148"/>
                  </a:lnTo>
                  <a:lnTo>
                    <a:pt x="386" y="154"/>
                  </a:lnTo>
                  <a:lnTo>
                    <a:pt x="400" y="162"/>
                  </a:lnTo>
                  <a:lnTo>
                    <a:pt x="412" y="172"/>
                  </a:lnTo>
                  <a:lnTo>
                    <a:pt x="424" y="182"/>
                  </a:lnTo>
                  <a:lnTo>
                    <a:pt x="434" y="194"/>
                  </a:lnTo>
                  <a:lnTo>
                    <a:pt x="444" y="206"/>
                  </a:lnTo>
                  <a:lnTo>
                    <a:pt x="452" y="220"/>
                  </a:lnTo>
                  <a:lnTo>
                    <a:pt x="566" y="146"/>
                  </a:lnTo>
                  <a:lnTo>
                    <a:pt x="566" y="146"/>
                  </a:lnTo>
                  <a:lnTo>
                    <a:pt x="550" y="122"/>
                  </a:lnTo>
                  <a:lnTo>
                    <a:pt x="532" y="102"/>
                  </a:lnTo>
                  <a:lnTo>
                    <a:pt x="514" y="82"/>
                  </a:lnTo>
                  <a:lnTo>
                    <a:pt x="492" y="64"/>
                  </a:lnTo>
                  <a:lnTo>
                    <a:pt x="470" y="48"/>
                  </a:lnTo>
                  <a:lnTo>
                    <a:pt x="446" y="34"/>
                  </a:lnTo>
                  <a:lnTo>
                    <a:pt x="422" y="22"/>
                  </a:lnTo>
                  <a:lnTo>
                    <a:pt x="396" y="14"/>
                  </a:lnTo>
                  <a:lnTo>
                    <a:pt x="370" y="6"/>
                  </a:lnTo>
                  <a:lnTo>
                    <a:pt x="342" y="2"/>
                  </a:lnTo>
                  <a:lnTo>
                    <a:pt x="316" y="0"/>
                  </a:lnTo>
                  <a:lnTo>
                    <a:pt x="288" y="0"/>
                  </a:lnTo>
                  <a:lnTo>
                    <a:pt x="260" y="4"/>
                  </a:lnTo>
                  <a:lnTo>
                    <a:pt x="232" y="8"/>
                  </a:lnTo>
                  <a:lnTo>
                    <a:pt x="206" y="16"/>
                  </a:lnTo>
                  <a:lnTo>
                    <a:pt x="178" y="28"/>
                  </a:lnTo>
                  <a:lnTo>
                    <a:pt x="178" y="28"/>
                  </a:lnTo>
                  <a:close/>
                </a:path>
              </a:pathLst>
            </a:custGeom>
            <a:solidFill>
              <a:srgbClr val="00A0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57"/>
            <p:cNvSpPr>
              <a:spLocks/>
            </p:cNvSpPr>
            <p:nvPr/>
          </p:nvSpPr>
          <p:spPr bwMode="auto">
            <a:xfrm>
              <a:off x="3027363" y="528638"/>
              <a:ext cx="1171575" cy="663575"/>
            </a:xfrm>
            <a:custGeom>
              <a:avLst/>
              <a:gdLst>
                <a:gd name="T0" fmla="*/ 0 w 738"/>
                <a:gd name="T1" fmla="*/ 418 h 418"/>
                <a:gd name="T2" fmla="*/ 738 w 738"/>
                <a:gd name="T3" fmla="*/ 188 h 418"/>
                <a:gd name="T4" fmla="*/ 650 w 738"/>
                <a:gd name="T5" fmla="*/ 0 h 418"/>
                <a:gd name="T6" fmla="*/ 0 w 738"/>
                <a:gd name="T7" fmla="*/ 418 h 418"/>
              </a:gdLst>
              <a:ahLst/>
              <a:cxnLst>
                <a:cxn ang="0">
                  <a:pos x="T0" y="T1"/>
                </a:cxn>
                <a:cxn ang="0">
                  <a:pos x="T2" y="T3"/>
                </a:cxn>
                <a:cxn ang="0">
                  <a:pos x="T4" y="T5"/>
                </a:cxn>
                <a:cxn ang="0">
                  <a:pos x="T6" y="T7"/>
                </a:cxn>
              </a:cxnLst>
              <a:rect l="0" t="0" r="r" b="b"/>
              <a:pathLst>
                <a:path w="738" h="418">
                  <a:moveTo>
                    <a:pt x="0" y="418"/>
                  </a:moveTo>
                  <a:lnTo>
                    <a:pt x="738" y="188"/>
                  </a:lnTo>
                  <a:lnTo>
                    <a:pt x="650" y="0"/>
                  </a:lnTo>
                  <a:lnTo>
                    <a:pt x="0" y="4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2" name="Freeform 65"/>
          <p:cNvSpPr>
            <a:spLocks noEditPoints="1"/>
          </p:cNvSpPr>
          <p:nvPr/>
        </p:nvSpPr>
        <p:spPr bwMode="auto">
          <a:xfrm>
            <a:off x="1878147" y="4349069"/>
            <a:ext cx="458396" cy="458396"/>
          </a:xfrm>
          <a:custGeom>
            <a:avLst/>
            <a:gdLst>
              <a:gd name="T0" fmla="*/ 1058 w 1136"/>
              <a:gd name="T1" fmla="*/ 482 h 1136"/>
              <a:gd name="T2" fmla="*/ 1064 w 1136"/>
              <a:gd name="T3" fmla="*/ 532 h 1136"/>
              <a:gd name="T4" fmla="*/ 1064 w 1136"/>
              <a:gd name="T5" fmla="*/ 610 h 1136"/>
              <a:gd name="T6" fmla="*/ 1050 w 1136"/>
              <a:gd name="T7" fmla="*/ 688 h 1136"/>
              <a:gd name="T8" fmla="*/ 976 w 1136"/>
              <a:gd name="T9" fmla="*/ 854 h 1136"/>
              <a:gd name="T10" fmla="*/ 942 w 1136"/>
              <a:gd name="T11" fmla="*/ 894 h 1136"/>
              <a:gd name="T12" fmla="*/ 886 w 1136"/>
              <a:gd name="T13" fmla="*/ 950 h 1136"/>
              <a:gd name="T14" fmla="*/ 824 w 1136"/>
              <a:gd name="T15" fmla="*/ 994 h 1136"/>
              <a:gd name="T16" fmla="*/ 654 w 1136"/>
              <a:gd name="T17" fmla="*/ 1058 h 1136"/>
              <a:gd name="T18" fmla="*/ 604 w 1136"/>
              <a:gd name="T19" fmla="*/ 1064 h 1136"/>
              <a:gd name="T20" fmla="*/ 526 w 1136"/>
              <a:gd name="T21" fmla="*/ 1064 h 1136"/>
              <a:gd name="T22" fmla="*/ 448 w 1136"/>
              <a:gd name="T23" fmla="*/ 1050 h 1136"/>
              <a:gd name="T24" fmla="*/ 282 w 1136"/>
              <a:gd name="T25" fmla="*/ 976 h 1136"/>
              <a:gd name="T26" fmla="*/ 240 w 1136"/>
              <a:gd name="T27" fmla="*/ 944 h 1136"/>
              <a:gd name="T28" fmla="*/ 186 w 1136"/>
              <a:gd name="T29" fmla="*/ 888 h 1136"/>
              <a:gd name="T30" fmla="*/ 142 w 1136"/>
              <a:gd name="T31" fmla="*/ 824 h 1136"/>
              <a:gd name="T32" fmla="*/ 78 w 1136"/>
              <a:gd name="T33" fmla="*/ 654 h 1136"/>
              <a:gd name="T34" fmla="*/ 72 w 1136"/>
              <a:gd name="T35" fmla="*/ 604 h 1136"/>
              <a:gd name="T36" fmla="*/ 72 w 1136"/>
              <a:gd name="T37" fmla="*/ 526 h 1136"/>
              <a:gd name="T38" fmla="*/ 86 w 1136"/>
              <a:gd name="T39" fmla="*/ 448 h 1136"/>
              <a:gd name="T40" fmla="*/ 160 w 1136"/>
              <a:gd name="T41" fmla="*/ 284 h 1136"/>
              <a:gd name="T42" fmla="*/ 192 w 1136"/>
              <a:gd name="T43" fmla="*/ 242 h 1136"/>
              <a:gd name="T44" fmla="*/ 248 w 1136"/>
              <a:gd name="T45" fmla="*/ 186 h 1136"/>
              <a:gd name="T46" fmla="*/ 312 w 1136"/>
              <a:gd name="T47" fmla="*/ 142 h 1136"/>
              <a:gd name="T48" fmla="*/ 482 w 1136"/>
              <a:gd name="T49" fmla="*/ 78 h 1136"/>
              <a:gd name="T50" fmla="*/ 532 w 1136"/>
              <a:gd name="T51" fmla="*/ 72 h 1136"/>
              <a:gd name="T52" fmla="*/ 610 w 1136"/>
              <a:gd name="T53" fmla="*/ 72 h 1136"/>
              <a:gd name="T54" fmla="*/ 688 w 1136"/>
              <a:gd name="T55" fmla="*/ 86 h 1136"/>
              <a:gd name="T56" fmla="*/ 852 w 1136"/>
              <a:gd name="T57" fmla="*/ 160 h 1136"/>
              <a:gd name="T58" fmla="*/ 894 w 1136"/>
              <a:gd name="T59" fmla="*/ 194 h 1136"/>
              <a:gd name="T60" fmla="*/ 950 w 1136"/>
              <a:gd name="T61" fmla="*/ 250 h 1136"/>
              <a:gd name="T62" fmla="*/ 994 w 1136"/>
              <a:gd name="T63" fmla="*/ 312 h 1136"/>
              <a:gd name="T64" fmla="*/ 866 w 1136"/>
              <a:gd name="T65" fmla="*/ 704 h 1136"/>
              <a:gd name="T66" fmla="*/ 892 w 1136"/>
              <a:gd name="T67" fmla="*/ 610 h 1136"/>
              <a:gd name="T68" fmla="*/ 890 w 1136"/>
              <a:gd name="T69" fmla="*/ 514 h 1136"/>
              <a:gd name="T70" fmla="*/ 862 w 1136"/>
              <a:gd name="T71" fmla="*/ 424 h 1136"/>
              <a:gd name="T72" fmla="*/ 808 w 1136"/>
              <a:gd name="T73" fmla="*/ 346 h 1136"/>
              <a:gd name="T74" fmla="*/ 734 w 1136"/>
              <a:gd name="T75" fmla="*/ 286 h 1136"/>
              <a:gd name="T76" fmla="*/ 672 w 1136"/>
              <a:gd name="T77" fmla="*/ 258 h 1136"/>
              <a:gd name="T78" fmla="*/ 576 w 1136"/>
              <a:gd name="T79" fmla="*/ 240 h 1136"/>
              <a:gd name="T80" fmla="*/ 484 w 1136"/>
              <a:gd name="T81" fmla="*/ 252 h 1136"/>
              <a:gd name="T82" fmla="*/ 396 w 1136"/>
              <a:gd name="T83" fmla="*/ 288 h 1136"/>
              <a:gd name="T84" fmla="*/ 324 w 1136"/>
              <a:gd name="T85" fmla="*/ 350 h 1136"/>
              <a:gd name="T86" fmla="*/ 270 w 1136"/>
              <a:gd name="T87" fmla="*/ 432 h 1136"/>
              <a:gd name="T88" fmla="*/ 248 w 1136"/>
              <a:gd name="T89" fmla="*/ 496 h 1136"/>
              <a:gd name="T90" fmla="*/ 240 w 1136"/>
              <a:gd name="T91" fmla="*/ 590 h 1136"/>
              <a:gd name="T92" fmla="*/ 260 w 1136"/>
              <a:gd name="T93" fmla="*/ 682 h 1136"/>
              <a:gd name="T94" fmla="*/ 306 w 1136"/>
              <a:gd name="T95" fmla="*/ 766 h 1136"/>
              <a:gd name="T96" fmla="*/ 374 w 1136"/>
              <a:gd name="T97" fmla="*/ 832 h 1136"/>
              <a:gd name="T98" fmla="*/ 432 w 1136"/>
              <a:gd name="T99" fmla="*/ 866 h 1136"/>
              <a:gd name="T100" fmla="*/ 526 w 1136"/>
              <a:gd name="T101" fmla="*/ 894 h 1136"/>
              <a:gd name="T102" fmla="*/ 622 w 1136"/>
              <a:gd name="T103" fmla="*/ 892 h 1136"/>
              <a:gd name="T104" fmla="*/ 712 w 1136"/>
              <a:gd name="T105" fmla="*/ 862 h 1136"/>
              <a:gd name="T106" fmla="*/ 790 w 1136"/>
              <a:gd name="T107" fmla="*/ 810 h 1136"/>
              <a:gd name="T108" fmla="*/ 850 w 1136"/>
              <a:gd name="T109" fmla="*/ 734 h 1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6" h="1136">
                <a:moveTo>
                  <a:pt x="1072" y="284"/>
                </a:moveTo>
                <a:lnTo>
                  <a:pt x="1136" y="452"/>
                </a:lnTo>
                <a:lnTo>
                  <a:pt x="1058" y="482"/>
                </a:lnTo>
                <a:lnTo>
                  <a:pt x="1058" y="482"/>
                </a:lnTo>
                <a:lnTo>
                  <a:pt x="1062" y="508"/>
                </a:lnTo>
                <a:lnTo>
                  <a:pt x="1064" y="532"/>
                </a:lnTo>
                <a:lnTo>
                  <a:pt x="1066" y="558"/>
                </a:lnTo>
                <a:lnTo>
                  <a:pt x="1064" y="584"/>
                </a:lnTo>
                <a:lnTo>
                  <a:pt x="1064" y="610"/>
                </a:lnTo>
                <a:lnTo>
                  <a:pt x="1060" y="636"/>
                </a:lnTo>
                <a:lnTo>
                  <a:pt x="1056" y="662"/>
                </a:lnTo>
                <a:lnTo>
                  <a:pt x="1050" y="688"/>
                </a:lnTo>
                <a:lnTo>
                  <a:pt x="1126" y="724"/>
                </a:lnTo>
                <a:lnTo>
                  <a:pt x="1052" y="888"/>
                </a:lnTo>
                <a:lnTo>
                  <a:pt x="976" y="854"/>
                </a:lnTo>
                <a:lnTo>
                  <a:pt x="976" y="854"/>
                </a:lnTo>
                <a:lnTo>
                  <a:pt x="960" y="874"/>
                </a:lnTo>
                <a:lnTo>
                  <a:pt x="942" y="894"/>
                </a:lnTo>
                <a:lnTo>
                  <a:pt x="924" y="914"/>
                </a:lnTo>
                <a:lnTo>
                  <a:pt x="906" y="932"/>
                </a:lnTo>
                <a:lnTo>
                  <a:pt x="886" y="950"/>
                </a:lnTo>
                <a:lnTo>
                  <a:pt x="866" y="966"/>
                </a:lnTo>
                <a:lnTo>
                  <a:pt x="846" y="980"/>
                </a:lnTo>
                <a:lnTo>
                  <a:pt x="824" y="994"/>
                </a:lnTo>
                <a:lnTo>
                  <a:pt x="852" y="1072"/>
                </a:lnTo>
                <a:lnTo>
                  <a:pt x="684" y="1136"/>
                </a:lnTo>
                <a:lnTo>
                  <a:pt x="654" y="1058"/>
                </a:lnTo>
                <a:lnTo>
                  <a:pt x="654" y="1058"/>
                </a:lnTo>
                <a:lnTo>
                  <a:pt x="628" y="1062"/>
                </a:lnTo>
                <a:lnTo>
                  <a:pt x="604" y="1064"/>
                </a:lnTo>
                <a:lnTo>
                  <a:pt x="578" y="1066"/>
                </a:lnTo>
                <a:lnTo>
                  <a:pt x="552" y="1066"/>
                </a:lnTo>
                <a:lnTo>
                  <a:pt x="526" y="1064"/>
                </a:lnTo>
                <a:lnTo>
                  <a:pt x="500" y="1060"/>
                </a:lnTo>
                <a:lnTo>
                  <a:pt x="474" y="1056"/>
                </a:lnTo>
                <a:lnTo>
                  <a:pt x="448" y="1050"/>
                </a:lnTo>
                <a:lnTo>
                  <a:pt x="412" y="1126"/>
                </a:lnTo>
                <a:lnTo>
                  <a:pt x="248" y="1052"/>
                </a:lnTo>
                <a:lnTo>
                  <a:pt x="282" y="976"/>
                </a:lnTo>
                <a:lnTo>
                  <a:pt x="282" y="976"/>
                </a:lnTo>
                <a:lnTo>
                  <a:pt x="262" y="960"/>
                </a:lnTo>
                <a:lnTo>
                  <a:pt x="240" y="944"/>
                </a:lnTo>
                <a:lnTo>
                  <a:pt x="222" y="926"/>
                </a:lnTo>
                <a:lnTo>
                  <a:pt x="204" y="906"/>
                </a:lnTo>
                <a:lnTo>
                  <a:pt x="186" y="888"/>
                </a:lnTo>
                <a:lnTo>
                  <a:pt x="170" y="866"/>
                </a:lnTo>
                <a:lnTo>
                  <a:pt x="156" y="846"/>
                </a:lnTo>
                <a:lnTo>
                  <a:pt x="142" y="824"/>
                </a:lnTo>
                <a:lnTo>
                  <a:pt x="64" y="854"/>
                </a:lnTo>
                <a:lnTo>
                  <a:pt x="0" y="684"/>
                </a:lnTo>
                <a:lnTo>
                  <a:pt x="78" y="654"/>
                </a:lnTo>
                <a:lnTo>
                  <a:pt x="78" y="654"/>
                </a:lnTo>
                <a:lnTo>
                  <a:pt x="74" y="630"/>
                </a:lnTo>
                <a:lnTo>
                  <a:pt x="72" y="604"/>
                </a:lnTo>
                <a:lnTo>
                  <a:pt x="70" y="578"/>
                </a:lnTo>
                <a:lnTo>
                  <a:pt x="70" y="552"/>
                </a:lnTo>
                <a:lnTo>
                  <a:pt x="72" y="526"/>
                </a:lnTo>
                <a:lnTo>
                  <a:pt x="76" y="500"/>
                </a:lnTo>
                <a:lnTo>
                  <a:pt x="80" y="474"/>
                </a:lnTo>
                <a:lnTo>
                  <a:pt x="86" y="448"/>
                </a:lnTo>
                <a:lnTo>
                  <a:pt x="10" y="412"/>
                </a:lnTo>
                <a:lnTo>
                  <a:pt x="84" y="248"/>
                </a:lnTo>
                <a:lnTo>
                  <a:pt x="160" y="284"/>
                </a:lnTo>
                <a:lnTo>
                  <a:pt x="160" y="284"/>
                </a:lnTo>
                <a:lnTo>
                  <a:pt x="176" y="262"/>
                </a:lnTo>
                <a:lnTo>
                  <a:pt x="192" y="242"/>
                </a:lnTo>
                <a:lnTo>
                  <a:pt x="210" y="222"/>
                </a:lnTo>
                <a:lnTo>
                  <a:pt x="230" y="204"/>
                </a:lnTo>
                <a:lnTo>
                  <a:pt x="248" y="186"/>
                </a:lnTo>
                <a:lnTo>
                  <a:pt x="270" y="170"/>
                </a:lnTo>
                <a:lnTo>
                  <a:pt x="290" y="156"/>
                </a:lnTo>
                <a:lnTo>
                  <a:pt x="312" y="142"/>
                </a:lnTo>
                <a:lnTo>
                  <a:pt x="282" y="64"/>
                </a:lnTo>
                <a:lnTo>
                  <a:pt x="452" y="0"/>
                </a:lnTo>
                <a:lnTo>
                  <a:pt x="482" y="78"/>
                </a:lnTo>
                <a:lnTo>
                  <a:pt x="482" y="78"/>
                </a:lnTo>
                <a:lnTo>
                  <a:pt x="506" y="74"/>
                </a:lnTo>
                <a:lnTo>
                  <a:pt x="532" y="72"/>
                </a:lnTo>
                <a:lnTo>
                  <a:pt x="558" y="70"/>
                </a:lnTo>
                <a:lnTo>
                  <a:pt x="584" y="72"/>
                </a:lnTo>
                <a:lnTo>
                  <a:pt x="610" y="72"/>
                </a:lnTo>
                <a:lnTo>
                  <a:pt x="636" y="76"/>
                </a:lnTo>
                <a:lnTo>
                  <a:pt x="662" y="80"/>
                </a:lnTo>
                <a:lnTo>
                  <a:pt x="688" y="86"/>
                </a:lnTo>
                <a:lnTo>
                  <a:pt x="724" y="10"/>
                </a:lnTo>
                <a:lnTo>
                  <a:pt x="888" y="84"/>
                </a:lnTo>
                <a:lnTo>
                  <a:pt x="852" y="160"/>
                </a:lnTo>
                <a:lnTo>
                  <a:pt x="852" y="160"/>
                </a:lnTo>
                <a:lnTo>
                  <a:pt x="874" y="176"/>
                </a:lnTo>
                <a:lnTo>
                  <a:pt x="894" y="194"/>
                </a:lnTo>
                <a:lnTo>
                  <a:pt x="914" y="212"/>
                </a:lnTo>
                <a:lnTo>
                  <a:pt x="932" y="230"/>
                </a:lnTo>
                <a:lnTo>
                  <a:pt x="950" y="250"/>
                </a:lnTo>
                <a:lnTo>
                  <a:pt x="966" y="270"/>
                </a:lnTo>
                <a:lnTo>
                  <a:pt x="980" y="290"/>
                </a:lnTo>
                <a:lnTo>
                  <a:pt x="994" y="312"/>
                </a:lnTo>
                <a:lnTo>
                  <a:pt x="1072" y="284"/>
                </a:lnTo>
                <a:close/>
                <a:moveTo>
                  <a:pt x="866" y="704"/>
                </a:moveTo>
                <a:lnTo>
                  <a:pt x="866" y="704"/>
                </a:lnTo>
                <a:lnTo>
                  <a:pt x="878" y="672"/>
                </a:lnTo>
                <a:lnTo>
                  <a:pt x="888" y="642"/>
                </a:lnTo>
                <a:lnTo>
                  <a:pt x="892" y="610"/>
                </a:lnTo>
                <a:lnTo>
                  <a:pt x="896" y="578"/>
                </a:lnTo>
                <a:lnTo>
                  <a:pt x="894" y="546"/>
                </a:lnTo>
                <a:lnTo>
                  <a:pt x="890" y="514"/>
                </a:lnTo>
                <a:lnTo>
                  <a:pt x="884" y="484"/>
                </a:lnTo>
                <a:lnTo>
                  <a:pt x="874" y="454"/>
                </a:lnTo>
                <a:lnTo>
                  <a:pt x="862" y="424"/>
                </a:lnTo>
                <a:lnTo>
                  <a:pt x="848" y="398"/>
                </a:lnTo>
                <a:lnTo>
                  <a:pt x="830" y="370"/>
                </a:lnTo>
                <a:lnTo>
                  <a:pt x="808" y="346"/>
                </a:lnTo>
                <a:lnTo>
                  <a:pt x="786" y="324"/>
                </a:lnTo>
                <a:lnTo>
                  <a:pt x="760" y="304"/>
                </a:lnTo>
                <a:lnTo>
                  <a:pt x="734" y="286"/>
                </a:lnTo>
                <a:lnTo>
                  <a:pt x="704" y="270"/>
                </a:lnTo>
                <a:lnTo>
                  <a:pt x="704" y="270"/>
                </a:lnTo>
                <a:lnTo>
                  <a:pt x="672" y="258"/>
                </a:lnTo>
                <a:lnTo>
                  <a:pt x="640" y="248"/>
                </a:lnTo>
                <a:lnTo>
                  <a:pt x="608" y="244"/>
                </a:lnTo>
                <a:lnTo>
                  <a:pt x="576" y="240"/>
                </a:lnTo>
                <a:lnTo>
                  <a:pt x="546" y="242"/>
                </a:lnTo>
                <a:lnTo>
                  <a:pt x="514" y="246"/>
                </a:lnTo>
                <a:lnTo>
                  <a:pt x="484" y="252"/>
                </a:lnTo>
                <a:lnTo>
                  <a:pt x="454" y="262"/>
                </a:lnTo>
                <a:lnTo>
                  <a:pt x="424" y="274"/>
                </a:lnTo>
                <a:lnTo>
                  <a:pt x="396" y="288"/>
                </a:lnTo>
                <a:lnTo>
                  <a:pt x="370" y="306"/>
                </a:lnTo>
                <a:lnTo>
                  <a:pt x="346" y="328"/>
                </a:lnTo>
                <a:lnTo>
                  <a:pt x="324" y="350"/>
                </a:lnTo>
                <a:lnTo>
                  <a:pt x="304" y="376"/>
                </a:lnTo>
                <a:lnTo>
                  <a:pt x="286" y="402"/>
                </a:lnTo>
                <a:lnTo>
                  <a:pt x="270" y="432"/>
                </a:lnTo>
                <a:lnTo>
                  <a:pt x="270" y="432"/>
                </a:lnTo>
                <a:lnTo>
                  <a:pt x="258" y="464"/>
                </a:lnTo>
                <a:lnTo>
                  <a:pt x="248" y="496"/>
                </a:lnTo>
                <a:lnTo>
                  <a:pt x="242" y="528"/>
                </a:lnTo>
                <a:lnTo>
                  <a:pt x="240" y="560"/>
                </a:lnTo>
                <a:lnTo>
                  <a:pt x="240" y="590"/>
                </a:lnTo>
                <a:lnTo>
                  <a:pt x="244" y="622"/>
                </a:lnTo>
                <a:lnTo>
                  <a:pt x="252" y="654"/>
                </a:lnTo>
                <a:lnTo>
                  <a:pt x="260" y="682"/>
                </a:lnTo>
                <a:lnTo>
                  <a:pt x="274" y="712"/>
                </a:lnTo>
                <a:lnTo>
                  <a:pt x="288" y="740"/>
                </a:lnTo>
                <a:lnTo>
                  <a:pt x="306" y="766"/>
                </a:lnTo>
                <a:lnTo>
                  <a:pt x="326" y="790"/>
                </a:lnTo>
                <a:lnTo>
                  <a:pt x="350" y="812"/>
                </a:lnTo>
                <a:lnTo>
                  <a:pt x="374" y="832"/>
                </a:lnTo>
                <a:lnTo>
                  <a:pt x="402" y="850"/>
                </a:lnTo>
                <a:lnTo>
                  <a:pt x="432" y="866"/>
                </a:lnTo>
                <a:lnTo>
                  <a:pt x="432" y="866"/>
                </a:lnTo>
                <a:lnTo>
                  <a:pt x="464" y="878"/>
                </a:lnTo>
                <a:lnTo>
                  <a:pt x="494" y="888"/>
                </a:lnTo>
                <a:lnTo>
                  <a:pt x="526" y="894"/>
                </a:lnTo>
                <a:lnTo>
                  <a:pt x="558" y="896"/>
                </a:lnTo>
                <a:lnTo>
                  <a:pt x="590" y="896"/>
                </a:lnTo>
                <a:lnTo>
                  <a:pt x="622" y="892"/>
                </a:lnTo>
                <a:lnTo>
                  <a:pt x="652" y="884"/>
                </a:lnTo>
                <a:lnTo>
                  <a:pt x="682" y="876"/>
                </a:lnTo>
                <a:lnTo>
                  <a:pt x="712" y="862"/>
                </a:lnTo>
                <a:lnTo>
                  <a:pt x="738" y="848"/>
                </a:lnTo>
                <a:lnTo>
                  <a:pt x="766" y="830"/>
                </a:lnTo>
                <a:lnTo>
                  <a:pt x="790" y="810"/>
                </a:lnTo>
                <a:lnTo>
                  <a:pt x="812" y="786"/>
                </a:lnTo>
                <a:lnTo>
                  <a:pt x="832" y="762"/>
                </a:lnTo>
                <a:lnTo>
                  <a:pt x="850" y="734"/>
                </a:lnTo>
                <a:lnTo>
                  <a:pt x="866" y="704"/>
                </a:lnTo>
                <a:lnTo>
                  <a:pt x="866" y="7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4" name="组合 103"/>
          <p:cNvGrpSpPr/>
          <p:nvPr/>
        </p:nvGrpSpPr>
        <p:grpSpPr>
          <a:xfrm>
            <a:off x="9079923" y="1825000"/>
            <a:ext cx="557481" cy="583485"/>
            <a:chOff x="9112249" y="291768"/>
            <a:chExt cx="1089025" cy="1139825"/>
          </a:xfrm>
        </p:grpSpPr>
        <p:sp>
          <p:nvSpPr>
            <p:cNvPr id="92" name="Freeform 76"/>
            <p:cNvSpPr>
              <a:spLocks/>
            </p:cNvSpPr>
            <p:nvPr/>
          </p:nvSpPr>
          <p:spPr bwMode="auto">
            <a:xfrm>
              <a:off x="10071099" y="783893"/>
              <a:ext cx="130175" cy="63500"/>
            </a:xfrm>
            <a:custGeom>
              <a:avLst/>
              <a:gdLst>
                <a:gd name="T0" fmla="*/ 82 w 82"/>
                <a:gd name="T1" fmla="*/ 20 h 40"/>
                <a:gd name="T2" fmla="*/ 82 w 82"/>
                <a:gd name="T3" fmla="*/ 20 h 40"/>
                <a:gd name="T4" fmla="*/ 80 w 82"/>
                <a:gd name="T5" fmla="*/ 28 h 40"/>
                <a:gd name="T6" fmla="*/ 76 w 82"/>
                <a:gd name="T7" fmla="*/ 34 h 40"/>
                <a:gd name="T8" fmla="*/ 76 w 82"/>
                <a:gd name="T9" fmla="*/ 34 h 40"/>
                <a:gd name="T10" fmla="*/ 70 w 82"/>
                <a:gd name="T11" fmla="*/ 38 h 40"/>
                <a:gd name="T12" fmla="*/ 62 w 82"/>
                <a:gd name="T13" fmla="*/ 40 h 40"/>
                <a:gd name="T14" fmla="*/ 20 w 82"/>
                <a:gd name="T15" fmla="*/ 40 h 40"/>
                <a:gd name="T16" fmla="*/ 20 w 82"/>
                <a:gd name="T17" fmla="*/ 40 h 40"/>
                <a:gd name="T18" fmla="*/ 12 w 82"/>
                <a:gd name="T19" fmla="*/ 38 h 40"/>
                <a:gd name="T20" fmla="*/ 6 w 82"/>
                <a:gd name="T21" fmla="*/ 34 h 40"/>
                <a:gd name="T22" fmla="*/ 2 w 82"/>
                <a:gd name="T23" fmla="*/ 28 h 40"/>
                <a:gd name="T24" fmla="*/ 0 w 82"/>
                <a:gd name="T25" fmla="*/ 20 h 40"/>
                <a:gd name="T26" fmla="*/ 0 w 82"/>
                <a:gd name="T27" fmla="*/ 20 h 40"/>
                <a:gd name="T28" fmla="*/ 2 w 82"/>
                <a:gd name="T29" fmla="*/ 12 h 40"/>
                <a:gd name="T30" fmla="*/ 6 w 82"/>
                <a:gd name="T31" fmla="*/ 6 h 40"/>
                <a:gd name="T32" fmla="*/ 6 w 82"/>
                <a:gd name="T33" fmla="*/ 6 h 40"/>
                <a:gd name="T34" fmla="*/ 12 w 82"/>
                <a:gd name="T35" fmla="*/ 2 h 40"/>
                <a:gd name="T36" fmla="*/ 20 w 82"/>
                <a:gd name="T37" fmla="*/ 0 h 40"/>
                <a:gd name="T38" fmla="*/ 62 w 82"/>
                <a:gd name="T39" fmla="*/ 0 h 40"/>
                <a:gd name="T40" fmla="*/ 62 w 82"/>
                <a:gd name="T41" fmla="*/ 0 h 40"/>
                <a:gd name="T42" fmla="*/ 70 w 82"/>
                <a:gd name="T43" fmla="*/ 2 h 40"/>
                <a:gd name="T44" fmla="*/ 76 w 82"/>
                <a:gd name="T45" fmla="*/ 6 h 40"/>
                <a:gd name="T46" fmla="*/ 80 w 82"/>
                <a:gd name="T47" fmla="*/ 12 h 40"/>
                <a:gd name="T48" fmla="*/ 82 w 82"/>
                <a:gd name="T49" fmla="*/ 20 h 40"/>
                <a:gd name="T50" fmla="*/ 82 w 82"/>
                <a:gd name="T51"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40">
                  <a:moveTo>
                    <a:pt x="82" y="20"/>
                  </a:moveTo>
                  <a:lnTo>
                    <a:pt x="82" y="20"/>
                  </a:lnTo>
                  <a:lnTo>
                    <a:pt x="80" y="28"/>
                  </a:lnTo>
                  <a:lnTo>
                    <a:pt x="76" y="34"/>
                  </a:lnTo>
                  <a:lnTo>
                    <a:pt x="76" y="34"/>
                  </a:lnTo>
                  <a:lnTo>
                    <a:pt x="70" y="38"/>
                  </a:lnTo>
                  <a:lnTo>
                    <a:pt x="62" y="40"/>
                  </a:lnTo>
                  <a:lnTo>
                    <a:pt x="20" y="40"/>
                  </a:lnTo>
                  <a:lnTo>
                    <a:pt x="20" y="40"/>
                  </a:lnTo>
                  <a:lnTo>
                    <a:pt x="12" y="38"/>
                  </a:lnTo>
                  <a:lnTo>
                    <a:pt x="6" y="34"/>
                  </a:lnTo>
                  <a:lnTo>
                    <a:pt x="2" y="28"/>
                  </a:lnTo>
                  <a:lnTo>
                    <a:pt x="0" y="20"/>
                  </a:lnTo>
                  <a:lnTo>
                    <a:pt x="0" y="20"/>
                  </a:lnTo>
                  <a:lnTo>
                    <a:pt x="2" y="12"/>
                  </a:lnTo>
                  <a:lnTo>
                    <a:pt x="6" y="6"/>
                  </a:lnTo>
                  <a:lnTo>
                    <a:pt x="6" y="6"/>
                  </a:lnTo>
                  <a:lnTo>
                    <a:pt x="12" y="2"/>
                  </a:lnTo>
                  <a:lnTo>
                    <a:pt x="20" y="0"/>
                  </a:lnTo>
                  <a:lnTo>
                    <a:pt x="62" y="0"/>
                  </a:lnTo>
                  <a:lnTo>
                    <a:pt x="62" y="0"/>
                  </a:lnTo>
                  <a:lnTo>
                    <a:pt x="70" y="2"/>
                  </a:lnTo>
                  <a:lnTo>
                    <a:pt x="76" y="6"/>
                  </a:lnTo>
                  <a:lnTo>
                    <a:pt x="80" y="12"/>
                  </a:lnTo>
                  <a:lnTo>
                    <a:pt x="82" y="20"/>
                  </a:lnTo>
                  <a:lnTo>
                    <a:pt x="82"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77"/>
            <p:cNvSpPr>
              <a:spLocks/>
            </p:cNvSpPr>
            <p:nvPr/>
          </p:nvSpPr>
          <p:spPr bwMode="auto">
            <a:xfrm>
              <a:off x="9944099" y="469568"/>
              <a:ext cx="111125" cy="111125"/>
            </a:xfrm>
            <a:custGeom>
              <a:avLst/>
              <a:gdLst>
                <a:gd name="T0" fmla="*/ 36 w 70"/>
                <a:gd name="T1" fmla="*/ 6 h 70"/>
                <a:gd name="T2" fmla="*/ 36 w 70"/>
                <a:gd name="T3" fmla="*/ 6 h 70"/>
                <a:gd name="T4" fmla="*/ 42 w 70"/>
                <a:gd name="T5" fmla="*/ 2 h 70"/>
                <a:gd name="T6" fmla="*/ 50 w 70"/>
                <a:gd name="T7" fmla="*/ 0 h 70"/>
                <a:gd name="T8" fmla="*/ 58 w 70"/>
                <a:gd name="T9" fmla="*/ 2 h 70"/>
                <a:gd name="T10" fmla="*/ 64 w 70"/>
                <a:gd name="T11" fmla="*/ 6 h 70"/>
                <a:gd name="T12" fmla="*/ 64 w 70"/>
                <a:gd name="T13" fmla="*/ 6 h 70"/>
                <a:gd name="T14" fmla="*/ 68 w 70"/>
                <a:gd name="T15" fmla="*/ 12 h 70"/>
                <a:gd name="T16" fmla="*/ 70 w 70"/>
                <a:gd name="T17" fmla="*/ 20 h 70"/>
                <a:gd name="T18" fmla="*/ 70 w 70"/>
                <a:gd name="T19" fmla="*/ 20 h 70"/>
                <a:gd name="T20" fmla="*/ 68 w 70"/>
                <a:gd name="T21" fmla="*/ 28 h 70"/>
                <a:gd name="T22" fmla="*/ 64 w 70"/>
                <a:gd name="T23" fmla="*/ 34 h 70"/>
                <a:gd name="T24" fmla="*/ 34 w 70"/>
                <a:gd name="T25" fmla="*/ 64 h 70"/>
                <a:gd name="T26" fmla="*/ 34 w 70"/>
                <a:gd name="T27" fmla="*/ 64 h 70"/>
                <a:gd name="T28" fmla="*/ 28 w 70"/>
                <a:gd name="T29" fmla="*/ 68 h 70"/>
                <a:gd name="T30" fmla="*/ 20 w 70"/>
                <a:gd name="T31" fmla="*/ 70 h 70"/>
                <a:gd name="T32" fmla="*/ 12 w 70"/>
                <a:gd name="T33" fmla="*/ 68 h 70"/>
                <a:gd name="T34" fmla="*/ 6 w 70"/>
                <a:gd name="T35" fmla="*/ 64 h 70"/>
                <a:gd name="T36" fmla="*/ 6 w 70"/>
                <a:gd name="T37" fmla="*/ 64 h 70"/>
                <a:gd name="T38" fmla="*/ 2 w 70"/>
                <a:gd name="T39" fmla="*/ 58 h 70"/>
                <a:gd name="T40" fmla="*/ 0 w 70"/>
                <a:gd name="T41" fmla="*/ 50 h 70"/>
                <a:gd name="T42" fmla="*/ 0 w 70"/>
                <a:gd name="T43" fmla="*/ 50 h 70"/>
                <a:gd name="T44" fmla="*/ 2 w 70"/>
                <a:gd name="T45" fmla="*/ 42 h 70"/>
                <a:gd name="T46" fmla="*/ 6 w 70"/>
                <a:gd name="T47" fmla="*/ 36 h 70"/>
                <a:gd name="T48" fmla="*/ 36 w 70"/>
                <a:gd name="T49"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0" h="70">
                  <a:moveTo>
                    <a:pt x="36" y="6"/>
                  </a:moveTo>
                  <a:lnTo>
                    <a:pt x="36" y="6"/>
                  </a:lnTo>
                  <a:lnTo>
                    <a:pt x="42" y="2"/>
                  </a:lnTo>
                  <a:lnTo>
                    <a:pt x="50" y="0"/>
                  </a:lnTo>
                  <a:lnTo>
                    <a:pt x="58" y="2"/>
                  </a:lnTo>
                  <a:lnTo>
                    <a:pt x="64" y="6"/>
                  </a:lnTo>
                  <a:lnTo>
                    <a:pt x="64" y="6"/>
                  </a:lnTo>
                  <a:lnTo>
                    <a:pt x="68" y="12"/>
                  </a:lnTo>
                  <a:lnTo>
                    <a:pt x="70" y="20"/>
                  </a:lnTo>
                  <a:lnTo>
                    <a:pt x="70" y="20"/>
                  </a:lnTo>
                  <a:lnTo>
                    <a:pt x="68" y="28"/>
                  </a:lnTo>
                  <a:lnTo>
                    <a:pt x="64" y="34"/>
                  </a:lnTo>
                  <a:lnTo>
                    <a:pt x="34" y="64"/>
                  </a:lnTo>
                  <a:lnTo>
                    <a:pt x="34" y="64"/>
                  </a:lnTo>
                  <a:lnTo>
                    <a:pt x="28" y="68"/>
                  </a:lnTo>
                  <a:lnTo>
                    <a:pt x="20" y="70"/>
                  </a:lnTo>
                  <a:lnTo>
                    <a:pt x="12" y="68"/>
                  </a:lnTo>
                  <a:lnTo>
                    <a:pt x="6" y="64"/>
                  </a:lnTo>
                  <a:lnTo>
                    <a:pt x="6" y="64"/>
                  </a:lnTo>
                  <a:lnTo>
                    <a:pt x="2" y="58"/>
                  </a:lnTo>
                  <a:lnTo>
                    <a:pt x="0" y="50"/>
                  </a:lnTo>
                  <a:lnTo>
                    <a:pt x="0" y="50"/>
                  </a:lnTo>
                  <a:lnTo>
                    <a:pt x="2" y="42"/>
                  </a:lnTo>
                  <a:lnTo>
                    <a:pt x="6" y="36"/>
                  </a:lnTo>
                  <a:lnTo>
                    <a:pt x="3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78"/>
            <p:cNvSpPr>
              <a:spLocks/>
            </p:cNvSpPr>
            <p:nvPr/>
          </p:nvSpPr>
          <p:spPr bwMode="auto">
            <a:xfrm>
              <a:off x="9277349" y="469568"/>
              <a:ext cx="752475" cy="708025"/>
            </a:xfrm>
            <a:custGeom>
              <a:avLst/>
              <a:gdLst>
                <a:gd name="T0" fmla="*/ 0 w 474"/>
                <a:gd name="T1" fmla="*/ 238 h 446"/>
                <a:gd name="T2" fmla="*/ 0 w 474"/>
                <a:gd name="T3" fmla="*/ 238 h 446"/>
                <a:gd name="T4" fmla="*/ 2 w 474"/>
                <a:gd name="T5" fmla="*/ 214 h 446"/>
                <a:gd name="T6" fmla="*/ 6 w 474"/>
                <a:gd name="T7" fmla="*/ 190 h 446"/>
                <a:gd name="T8" fmla="*/ 12 w 474"/>
                <a:gd name="T9" fmla="*/ 166 h 446"/>
                <a:gd name="T10" fmla="*/ 20 w 474"/>
                <a:gd name="T11" fmla="*/ 146 h 446"/>
                <a:gd name="T12" fmla="*/ 30 w 474"/>
                <a:gd name="T13" fmla="*/ 124 h 446"/>
                <a:gd name="T14" fmla="*/ 40 w 474"/>
                <a:gd name="T15" fmla="*/ 104 h 446"/>
                <a:gd name="T16" fmla="*/ 54 w 474"/>
                <a:gd name="T17" fmla="*/ 86 h 446"/>
                <a:gd name="T18" fmla="*/ 70 w 474"/>
                <a:gd name="T19" fmla="*/ 70 h 446"/>
                <a:gd name="T20" fmla="*/ 86 w 474"/>
                <a:gd name="T21" fmla="*/ 54 h 446"/>
                <a:gd name="T22" fmla="*/ 104 w 474"/>
                <a:gd name="T23" fmla="*/ 40 h 446"/>
                <a:gd name="T24" fmla="*/ 124 w 474"/>
                <a:gd name="T25" fmla="*/ 30 h 446"/>
                <a:gd name="T26" fmla="*/ 146 w 474"/>
                <a:gd name="T27" fmla="*/ 20 h 446"/>
                <a:gd name="T28" fmla="*/ 166 w 474"/>
                <a:gd name="T29" fmla="*/ 12 h 446"/>
                <a:gd name="T30" fmla="*/ 190 w 474"/>
                <a:gd name="T31" fmla="*/ 6 h 446"/>
                <a:gd name="T32" fmla="*/ 214 w 474"/>
                <a:gd name="T33" fmla="*/ 2 h 446"/>
                <a:gd name="T34" fmla="*/ 238 w 474"/>
                <a:gd name="T35" fmla="*/ 0 h 446"/>
                <a:gd name="T36" fmla="*/ 238 w 474"/>
                <a:gd name="T37" fmla="*/ 0 h 446"/>
                <a:gd name="T38" fmla="*/ 262 w 474"/>
                <a:gd name="T39" fmla="*/ 2 h 446"/>
                <a:gd name="T40" fmla="*/ 284 w 474"/>
                <a:gd name="T41" fmla="*/ 6 h 446"/>
                <a:gd name="T42" fmla="*/ 308 w 474"/>
                <a:gd name="T43" fmla="*/ 12 h 446"/>
                <a:gd name="T44" fmla="*/ 330 w 474"/>
                <a:gd name="T45" fmla="*/ 20 h 446"/>
                <a:gd name="T46" fmla="*/ 350 w 474"/>
                <a:gd name="T47" fmla="*/ 30 h 446"/>
                <a:gd name="T48" fmla="*/ 370 w 474"/>
                <a:gd name="T49" fmla="*/ 40 h 446"/>
                <a:gd name="T50" fmla="*/ 388 w 474"/>
                <a:gd name="T51" fmla="*/ 54 h 446"/>
                <a:gd name="T52" fmla="*/ 404 w 474"/>
                <a:gd name="T53" fmla="*/ 70 h 446"/>
                <a:gd name="T54" fmla="*/ 420 w 474"/>
                <a:gd name="T55" fmla="*/ 86 h 446"/>
                <a:gd name="T56" fmla="*/ 434 w 474"/>
                <a:gd name="T57" fmla="*/ 104 h 446"/>
                <a:gd name="T58" fmla="*/ 446 w 474"/>
                <a:gd name="T59" fmla="*/ 124 h 446"/>
                <a:gd name="T60" fmla="*/ 456 w 474"/>
                <a:gd name="T61" fmla="*/ 146 h 446"/>
                <a:gd name="T62" fmla="*/ 464 w 474"/>
                <a:gd name="T63" fmla="*/ 166 h 446"/>
                <a:gd name="T64" fmla="*/ 470 w 474"/>
                <a:gd name="T65" fmla="*/ 190 h 446"/>
                <a:gd name="T66" fmla="*/ 472 w 474"/>
                <a:gd name="T67" fmla="*/ 214 h 446"/>
                <a:gd name="T68" fmla="*/ 474 w 474"/>
                <a:gd name="T69" fmla="*/ 238 h 446"/>
                <a:gd name="T70" fmla="*/ 474 w 474"/>
                <a:gd name="T71" fmla="*/ 238 h 446"/>
                <a:gd name="T72" fmla="*/ 472 w 474"/>
                <a:gd name="T73" fmla="*/ 270 h 446"/>
                <a:gd name="T74" fmla="*/ 464 w 474"/>
                <a:gd name="T75" fmla="*/ 302 h 446"/>
                <a:gd name="T76" fmla="*/ 454 w 474"/>
                <a:gd name="T77" fmla="*/ 332 h 446"/>
                <a:gd name="T78" fmla="*/ 440 w 474"/>
                <a:gd name="T79" fmla="*/ 360 h 446"/>
                <a:gd name="T80" fmla="*/ 422 w 474"/>
                <a:gd name="T81" fmla="*/ 386 h 446"/>
                <a:gd name="T82" fmla="*/ 400 w 474"/>
                <a:gd name="T83" fmla="*/ 410 h 446"/>
                <a:gd name="T84" fmla="*/ 376 w 474"/>
                <a:gd name="T85" fmla="*/ 430 h 446"/>
                <a:gd name="T86" fmla="*/ 348 w 474"/>
                <a:gd name="T87" fmla="*/ 446 h 446"/>
                <a:gd name="T88" fmla="*/ 126 w 474"/>
                <a:gd name="T89" fmla="*/ 446 h 446"/>
                <a:gd name="T90" fmla="*/ 126 w 474"/>
                <a:gd name="T91" fmla="*/ 446 h 446"/>
                <a:gd name="T92" fmla="*/ 100 w 474"/>
                <a:gd name="T93" fmla="*/ 430 h 446"/>
                <a:gd name="T94" fmla="*/ 74 w 474"/>
                <a:gd name="T95" fmla="*/ 410 h 446"/>
                <a:gd name="T96" fmla="*/ 54 w 474"/>
                <a:gd name="T97" fmla="*/ 386 h 446"/>
                <a:gd name="T98" fmla="*/ 36 w 474"/>
                <a:gd name="T99" fmla="*/ 360 h 446"/>
                <a:gd name="T100" fmla="*/ 20 w 474"/>
                <a:gd name="T101" fmla="*/ 332 h 446"/>
                <a:gd name="T102" fmla="*/ 10 w 474"/>
                <a:gd name="T103" fmla="*/ 302 h 446"/>
                <a:gd name="T104" fmla="*/ 2 w 474"/>
                <a:gd name="T105" fmla="*/ 270 h 446"/>
                <a:gd name="T106" fmla="*/ 0 w 474"/>
                <a:gd name="T107" fmla="*/ 238 h 446"/>
                <a:gd name="T108" fmla="*/ 0 w 474"/>
                <a:gd name="T109" fmla="*/ 23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4" h="446">
                  <a:moveTo>
                    <a:pt x="0" y="238"/>
                  </a:moveTo>
                  <a:lnTo>
                    <a:pt x="0" y="238"/>
                  </a:lnTo>
                  <a:lnTo>
                    <a:pt x="2" y="214"/>
                  </a:lnTo>
                  <a:lnTo>
                    <a:pt x="6" y="190"/>
                  </a:lnTo>
                  <a:lnTo>
                    <a:pt x="12" y="166"/>
                  </a:lnTo>
                  <a:lnTo>
                    <a:pt x="20" y="146"/>
                  </a:lnTo>
                  <a:lnTo>
                    <a:pt x="30" y="124"/>
                  </a:lnTo>
                  <a:lnTo>
                    <a:pt x="40" y="104"/>
                  </a:lnTo>
                  <a:lnTo>
                    <a:pt x="54" y="86"/>
                  </a:lnTo>
                  <a:lnTo>
                    <a:pt x="70" y="70"/>
                  </a:lnTo>
                  <a:lnTo>
                    <a:pt x="86" y="54"/>
                  </a:lnTo>
                  <a:lnTo>
                    <a:pt x="104" y="40"/>
                  </a:lnTo>
                  <a:lnTo>
                    <a:pt x="124" y="30"/>
                  </a:lnTo>
                  <a:lnTo>
                    <a:pt x="146" y="20"/>
                  </a:lnTo>
                  <a:lnTo>
                    <a:pt x="166" y="12"/>
                  </a:lnTo>
                  <a:lnTo>
                    <a:pt x="190" y="6"/>
                  </a:lnTo>
                  <a:lnTo>
                    <a:pt x="214" y="2"/>
                  </a:lnTo>
                  <a:lnTo>
                    <a:pt x="238" y="0"/>
                  </a:lnTo>
                  <a:lnTo>
                    <a:pt x="238" y="0"/>
                  </a:lnTo>
                  <a:lnTo>
                    <a:pt x="262" y="2"/>
                  </a:lnTo>
                  <a:lnTo>
                    <a:pt x="284" y="6"/>
                  </a:lnTo>
                  <a:lnTo>
                    <a:pt x="308" y="12"/>
                  </a:lnTo>
                  <a:lnTo>
                    <a:pt x="330" y="20"/>
                  </a:lnTo>
                  <a:lnTo>
                    <a:pt x="350" y="30"/>
                  </a:lnTo>
                  <a:lnTo>
                    <a:pt x="370" y="40"/>
                  </a:lnTo>
                  <a:lnTo>
                    <a:pt x="388" y="54"/>
                  </a:lnTo>
                  <a:lnTo>
                    <a:pt x="404" y="70"/>
                  </a:lnTo>
                  <a:lnTo>
                    <a:pt x="420" y="86"/>
                  </a:lnTo>
                  <a:lnTo>
                    <a:pt x="434" y="104"/>
                  </a:lnTo>
                  <a:lnTo>
                    <a:pt x="446" y="124"/>
                  </a:lnTo>
                  <a:lnTo>
                    <a:pt x="456" y="146"/>
                  </a:lnTo>
                  <a:lnTo>
                    <a:pt x="464" y="166"/>
                  </a:lnTo>
                  <a:lnTo>
                    <a:pt x="470" y="190"/>
                  </a:lnTo>
                  <a:lnTo>
                    <a:pt x="472" y="214"/>
                  </a:lnTo>
                  <a:lnTo>
                    <a:pt x="474" y="238"/>
                  </a:lnTo>
                  <a:lnTo>
                    <a:pt x="474" y="238"/>
                  </a:lnTo>
                  <a:lnTo>
                    <a:pt x="472" y="270"/>
                  </a:lnTo>
                  <a:lnTo>
                    <a:pt x="464" y="302"/>
                  </a:lnTo>
                  <a:lnTo>
                    <a:pt x="454" y="332"/>
                  </a:lnTo>
                  <a:lnTo>
                    <a:pt x="440" y="360"/>
                  </a:lnTo>
                  <a:lnTo>
                    <a:pt x="422" y="386"/>
                  </a:lnTo>
                  <a:lnTo>
                    <a:pt x="400" y="410"/>
                  </a:lnTo>
                  <a:lnTo>
                    <a:pt x="376" y="430"/>
                  </a:lnTo>
                  <a:lnTo>
                    <a:pt x="348" y="446"/>
                  </a:lnTo>
                  <a:lnTo>
                    <a:pt x="126" y="446"/>
                  </a:lnTo>
                  <a:lnTo>
                    <a:pt x="126" y="446"/>
                  </a:lnTo>
                  <a:lnTo>
                    <a:pt x="100" y="430"/>
                  </a:lnTo>
                  <a:lnTo>
                    <a:pt x="74" y="410"/>
                  </a:lnTo>
                  <a:lnTo>
                    <a:pt x="54" y="386"/>
                  </a:lnTo>
                  <a:lnTo>
                    <a:pt x="36" y="360"/>
                  </a:lnTo>
                  <a:lnTo>
                    <a:pt x="20" y="332"/>
                  </a:lnTo>
                  <a:lnTo>
                    <a:pt x="10" y="302"/>
                  </a:lnTo>
                  <a:lnTo>
                    <a:pt x="2" y="270"/>
                  </a:lnTo>
                  <a:lnTo>
                    <a:pt x="0" y="238"/>
                  </a:lnTo>
                  <a:lnTo>
                    <a:pt x="0" y="238"/>
                  </a:lnTo>
                  <a:close/>
                </a:path>
              </a:pathLst>
            </a:custGeom>
            <a:solidFill>
              <a:srgbClr val="00A0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79"/>
            <p:cNvSpPr>
              <a:spLocks/>
            </p:cNvSpPr>
            <p:nvPr/>
          </p:nvSpPr>
          <p:spPr bwMode="auto">
            <a:xfrm>
              <a:off x="9439274" y="1196643"/>
              <a:ext cx="428625" cy="101600"/>
            </a:xfrm>
            <a:custGeom>
              <a:avLst/>
              <a:gdLst>
                <a:gd name="T0" fmla="*/ 32 w 270"/>
                <a:gd name="T1" fmla="*/ 64 h 64"/>
                <a:gd name="T2" fmla="*/ 32 w 270"/>
                <a:gd name="T3" fmla="*/ 64 h 64"/>
                <a:gd name="T4" fmla="*/ 26 w 270"/>
                <a:gd name="T5" fmla="*/ 64 h 64"/>
                <a:gd name="T6" fmla="*/ 20 w 270"/>
                <a:gd name="T7" fmla="*/ 62 h 64"/>
                <a:gd name="T8" fmla="*/ 10 w 270"/>
                <a:gd name="T9" fmla="*/ 56 h 64"/>
                <a:gd name="T10" fmla="*/ 2 w 270"/>
                <a:gd name="T11" fmla="*/ 46 h 64"/>
                <a:gd name="T12" fmla="*/ 0 w 270"/>
                <a:gd name="T13" fmla="*/ 40 h 64"/>
                <a:gd name="T14" fmla="*/ 0 w 270"/>
                <a:gd name="T15" fmla="*/ 32 h 64"/>
                <a:gd name="T16" fmla="*/ 0 w 270"/>
                <a:gd name="T17" fmla="*/ 32 h 64"/>
                <a:gd name="T18" fmla="*/ 0 w 270"/>
                <a:gd name="T19" fmla="*/ 26 h 64"/>
                <a:gd name="T20" fmla="*/ 2 w 270"/>
                <a:gd name="T21" fmla="*/ 20 h 64"/>
                <a:gd name="T22" fmla="*/ 10 w 270"/>
                <a:gd name="T23" fmla="*/ 10 h 64"/>
                <a:gd name="T24" fmla="*/ 10 w 270"/>
                <a:gd name="T25" fmla="*/ 10 h 64"/>
                <a:gd name="T26" fmla="*/ 20 w 270"/>
                <a:gd name="T27" fmla="*/ 4 h 64"/>
                <a:gd name="T28" fmla="*/ 26 w 270"/>
                <a:gd name="T29" fmla="*/ 2 h 64"/>
                <a:gd name="T30" fmla="*/ 32 w 270"/>
                <a:gd name="T31" fmla="*/ 0 h 64"/>
                <a:gd name="T32" fmla="*/ 238 w 270"/>
                <a:gd name="T33" fmla="*/ 0 h 64"/>
                <a:gd name="T34" fmla="*/ 238 w 270"/>
                <a:gd name="T35" fmla="*/ 0 h 64"/>
                <a:gd name="T36" fmla="*/ 244 w 270"/>
                <a:gd name="T37" fmla="*/ 2 h 64"/>
                <a:gd name="T38" fmla="*/ 250 w 270"/>
                <a:gd name="T39" fmla="*/ 4 h 64"/>
                <a:gd name="T40" fmla="*/ 262 w 270"/>
                <a:gd name="T41" fmla="*/ 10 h 64"/>
                <a:gd name="T42" fmla="*/ 268 w 270"/>
                <a:gd name="T43" fmla="*/ 20 h 64"/>
                <a:gd name="T44" fmla="*/ 270 w 270"/>
                <a:gd name="T45" fmla="*/ 26 h 64"/>
                <a:gd name="T46" fmla="*/ 270 w 270"/>
                <a:gd name="T47" fmla="*/ 32 h 64"/>
                <a:gd name="T48" fmla="*/ 270 w 270"/>
                <a:gd name="T49" fmla="*/ 32 h 64"/>
                <a:gd name="T50" fmla="*/ 270 w 270"/>
                <a:gd name="T51" fmla="*/ 40 h 64"/>
                <a:gd name="T52" fmla="*/ 268 w 270"/>
                <a:gd name="T53" fmla="*/ 46 h 64"/>
                <a:gd name="T54" fmla="*/ 262 w 270"/>
                <a:gd name="T55" fmla="*/ 56 h 64"/>
                <a:gd name="T56" fmla="*/ 250 w 270"/>
                <a:gd name="T57" fmla="*/ 62 h 64"/>
                <a:gd name="T58" fmla="*/ 244 w 270"/>
                <a:gd name="T59" fmla="*/ 64 h 64"/>
                <a:gd name="T60" fmla="*/ 238 w 270"/>
                <a:gd name="T61" fmla="*/ 64 h 64"/>
                <a:gd name="T62" fmla="*/ 32 w 270"/>
                <a:gd name="T6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0" h="64">
                  <a:moveTo>
                    <a:pt x="32" y="64"/>
                  </a:moveTo>
                  <a:lnTo>
                    <a:pt x="32" y="64"/>
                  </a:lnTo>
                  <a:lnTo>
                    <a:pt x="26" y="64"/>
                  </a:lnTo>
                  <a:lnTo>
                    <a:pt x="20" y="62"/>
                  </a:lnTo>
                  <a:lnTo>
                    <a:pt x="10" y="56"/>
                  </a:lnTo>
                  <a:lnTo>
                    <a:pt x="2" y="46"/>
                  </a:lnTo>
                  <a:lnTo>
                    <a:pt x="0" y="40"/>
                  </a:lnTo>
                  <a:lnTo>
                    <a:pt x="0" y="32"/>
                  </a:lnTo>
                  <a:lnTo>
                    <a:pt x="0" y="32"/>
                  </a:lnTo>
                  <a:lnTo>
                    <a:pt x="0" y="26"/>
                  </a:lnTo>
                  <a:lnTo>
                    <a:pt x="2" y="20"/>
                  </a:lnTo>
                  <a:lnTo>
                    <a:pt x="10" y="10"/>
                  </a:lnTo>
                  <a:lnTo>
                    <a:pt x="10" y="10"/>
                  </a:lnTo>
                  <a:lnTo>
                    <a:pt x="20" y="4"/>
                  </a:lnTo>
                  <a:lnTo>
                    <a:pt x="26" y="2"/>
                  </a:lnTo>
                  <a:lnTo>
                    <a:pt x="32" y="0"/>
                  </a:lnTo>
                  <a:lnTo>
                    <a:pt x="238" y="0"/>
                  </a:lnTo>
                  <a:lnTo>
                    <a:pt x="238" y="0"/>
                  </a:lnTo>
                  <a:lnTo>
                    <a:pt x="244" y="2"/>
                  </a:lnTo>
                  <a:lnTo>
                    <a:pt x="250" y="4"/>
                  </a:lnTo>
                  <a:lnTo>
                    <a:pt x="262" y="10"/>
                  </a:lnTo>
                  <a:lnTo>
                    <a:pt x="268" y="20"/>
                  </a:lnTo>
                  <a:lnTo>
                    <a:pt x="270" y="26"/>
                  </a:lnTo>
                  <a:lnTo>
                    <a:pt x="270" y="32"/>
                  </a:lnTo>
                  <a:lnTo>
                    <a:pt x="270" y="32"/>
                  </a:lnTo>
                  <a:lnTo>
                    <a:pt x="270" y="40"/>
                  </a:lnTo>
                  <a:lnTo>
                    <a:pt x="268" y="46"/>
                  </a:lnTo>
                  <a:lnTo>
                    <a:pt x="262" y="56"/>
                  </a:lnTo>
                  <a:lnTo>
                    <a:pt x="250" y="62"/>
                  </a:lnTo>
                  <a:lnTo>
                    <a:pt x="244" y="64"/>
                  </a:lnTo>
                  <a:lnTo>
                    <a:pt x="238" y="64"/>
                  </a:lnTo>
                  <a:lnTo>
                    <a:pt x="32" y="6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80"/>
            <p:cNvSpPr>
              <a:spLocks/>
            </p:cNvSpPr>
            <p:nvPr/>
          </p:nvSpPr>
          <p:spPr bwMode="auto">
            <a:xfrm>
              <a:off x="9534524" y="1317293"/>
              <a:ext cx="238125" cy="114300"/>
            </a:xfrm>
            <a:custGeom>
              <a:avLst/>
              <a:gdLst>
                <a:gd name="T0" fmla="*/ 70 w 150"/>
                <a:gd name="T1" fmla="*/ 72 h 72"/>
                <a:gd name="T2" fmla="*/ 70 w 150"/>
                <a:gd name="T3" fmla="*/ 72 h 72"/>
                <a:gd name="T4" fmla="*/ 56 w 150"/>
                <a:gd name="T5" fmla="*/ 70 h 72"/>
                <a:gd name="T6" fmla="*/ 42 w 150"/>
                <a:gd name="T7" fmla="*/ 66 h 72"/>
                <a:gd name="T8" fmla="*/ 30 w 150"/>
                <a:gd name="T9" fmla="*/ 60 h 72"/>
                <a:gd name="T10" fmla="*/ 20 w 150"/>
                <a:gd name="T11" fmla="*/ 50 h 72"/>
                <a:gd name="T12" fmla="*/ 12 w 150"/>
                <a:gd name="T13" fmla="*/ 40 h 72"/>
                <a:gd name="T14" fmla="*/ 6 w 150"/>
                <a:gd name="T15" fmla="*/ 28 h 72"/>
                <a:gd name="T16" fmla="*/ 0 w 150"/>
                <a:gd name="T17" fmla="*/ 14 h 72"/>
                <a:gd name="T18" fmla="*/ 0 w 150"/>
                <a:gd name="T19" fmla="*/ 0 h 72"/>
                <a:gd name="T20" fmla="*/ 0 w 150"/>
                <a:gd name="T21" fmla="*/ 0 h 72"/>
                <a:gd name="T22" fmla="*/ 150 w 150"/>
                <a:gd name="T23" fmla="*/ 0 h 72"/>
                <a:gd name="T24" fmla="*/ 150 w 150"/>
                <a:gd name="T25" fmla="*/ 0 h 72"/>
                <a:gd name="T26" fmla="*/ 150 w 150"/>
                <a:gd name="T27" fmla="*/ 0 h 72"/>
                <a:gd name="T28" fmla="*/ 150 w 150"/>
                <a:gd name="T29" fmla="*/ 14 h 72"/>
                <a:gd name="T30" fmla="*/ 146 w 150"/>
                <a:gd name="T31" fmla="*/ 28 h 72"/>
                <a:gd name="T32" fmla="*/ 138 w 150"/>
                <a:gd name="T33" fmla="*/ 40 h 72"/>
                <a:gd name="T34" fmla="*/ 130 w 150"/>
                <a:gd name="T35" fmla="*/ 50 h 72"/>
                <a:gd name="T36" fmla="*/ 120 w 150"/>
                <a:gd name="T37" fmla="*/ 60 h 72"/>
                <a:gd name="T38" fmla="*/ 108 w 150"/>
                <a:gd name="T39" fmla="*/ 66 h 72"/>
                <a:gd name="T40" fmla="*/ 94 w 150"/>
                <a:gd name="T41" fmla="*/ 70 h 72"/>
                <a:gd name="T42" fmla="*/ 80 w 150"/>
                <a:gd name="T43" fmla="*/ 72 h 72"/>
                <a:gd name="T44" fmla="*/ 70 w 150"/>
                <a:gd name="T4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72">
                  <a:moveTo>
                    <a:pt x="70" y="72"/>
                  </a:moveTo>
                  <a:lnTo>
                    <a:pt x="70" y="72"/>
                  </a:lnTo>
                  <a:lnTo>
                    <a:pt x="56" y="70"/>
                  </a:lnTo>
                  <a:lnTo>
                    <a:pt x="42" y="66"/>
                  </a:lnTo>
                  <a:lnTo>
                    <a:pt x="30" y="60"/>
                  </a:lnTo>
                  <a:lnTo>
                    <a:pt x="20" y="50"/>
                  </a:lnTo>
                  <a:lnTo>
                    <a:pt x="12" y="40"/>
                  </a:lnTo>
                  <a:lnTo>
                    <a:pt x="6" y="28"/>
                  </a:lnTo>
                  <a:lnTo>
                    <a:pt x="0" y="14"/>
                  </a:lnTo>
                  <a:lnTo>
                    <a:pt x="0" y="0"/>
                  </a:lnTo>
                  <a:lnTo>
                    <a:pt x="0" y="0"/>
                  </a:lnTo>
                  <a:lnTo>
                    <a:pt x="150" y="0"/>
                  </a:lnTo>
                  <a:lnTo>
                    <a:pt x="150" y="0"/>
                  </a:lnTo>
                  <a:lnTo>
                    <a:pt x="150" y="0"/>
                  </a:lnTo>
                  <a:lnTo>
                    <a:pt x="150" y="14"/>
                  </a:lnTo>
                  <a:lnTo>
                    <a:pt x="146" y="28"/>
                  </a:lnTo>
                  <a:lnTo>
                    <a:pt x="138" y="40"/>
                  </a:lnTo>
                  <a:lnTo>
                    <a:pt x="130" y="50"/>
                  </a:lnTo>
                  <a:lnTo>
                    <a:pt x="120" y="60"/>
                  </a:lnTo>
                  <a:lnTo>
                    <a:pt x="108" y="66"/>
                  </a:lnTo>
                  <a:lnTo>
                    <a:pt x="94" y="70"/>
                  </a:lnTo>
                  <a:lnTo>
                    <a:pt x="80" y="72"/>
                  </a:lnTo>
                  <a:lnTo>
                    <a:pt x="70" y="72"/>
                  </a:lnTo>
                  <a:close/>
                </a:path>
              </a:pathLst>
            </a:custGeom>
            <a:solidFill>
              <a:srgbClr val="00A0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81"/>
            <p:cNvSpPr>
              <a:spLocks/>
            </p:cNvSpPr>
            <p:nvPr/>
          </p:nvSpPr>
          <p:spPr bwMode="auto">
            <a:xfrm>
              <a:off x="9623424" y="291768"/>
              <a:ext cx="63500" cy="127000"/>
            </a:xfrm>
            <a:custGeom>
              <a:avLst/>
              <a:gdLst>
                <a:gd name="T0" fmla="*/ 0 w 40"/>
                <a:gd name="T1" fmla="*/ 18 h 80"/>
                <a:gd name="T2" fmla="*/ 0 w 40"/>
                <a:gd name="T3" fmla="*/ 18 h 80"/>
                <a:gd name="T4" fmla="*/ 0 w 40"/>
                <a:gd name="T5" fmla="*/ 12 h 80"/>
                <a:gd name="T6" fmla="*/ 6 w 40"/>
                <a:gd name="T7" fmla="*/ 4 h 80"/>
                <a:gd name="T8" fmla="*/ 12 w 40"/>
                <a:gd name="T9" fmla="*/ 0 h 80"/>
                <a:gd name="T10" fmla="*/ 20 w 40"/>
                <a:gd name="T11" fmla="*/ 0 h 80"/>
                <a:gd name="T12" fmla="*/ 20 w 40"/>
                <a:gd name="T13" fmla="*/ 0 h 80"/>
                <a:gd name="T14" fmla="*/ 26 w 40"/>
                <a:gd name="T15" fmla="*/ 0 h 80"/>
                <a:gd name="T16" fmla="*/ 34 w 40"/>
                <a:gd name="T17" fmla="*/ 4 h 80"/>
                <a:gd name="T18" fmla="*/ 34 w 40"/>
                <a:gd name="T19" fmla="*/ 4 h 80"/>
                <a:gd name="T20" fmla="*/ 38 w 40"/>
                <a:gd name="T21" fmla="*/ 12 h 80"/>
                <a:gd name="T22" fmla="*/ 40 w 40"/>
                <a:gd name="T23" fmla="*/ 18 h 80"/>
                <a:gd name="T24" fmla="*/ 40 w 40"/>
                <a:gd name="T25" fmla="*/ 60 h 80"/>
                <a:gd name="T26" fmla="*/ 40 w 40"/>
                <a:gd name="T27" fmla="*/ 60 h 80"/>
                <a:gd name="T28" fmla="*/ 38 w 40"/>
                <a:gd name="T29" fmla="*/ 68 h 80"/>
                <a:gd name="T30" fmla="*/ 34 w 40"/>
                <a:gd name="T31" fmla="*/ 74 h 80"/>
                <a:gd name="T32" fmla="*/ 26 w 40"/>
                <a:gd name="T33" fmla="*/ 80 h 80"/>
                <a:gd name="T34" fmla="*/ 20 w 40"/>
                <a:gd name="T35" fmla="*/ 80 h 80"/>
                <a:gd name="T36" fmla="*/ 20 w 40"/>
                <a:gd name="T37" fmla="*/ 80 h 80"/>
                <a:gd name="T38" fmla="*/ 12 w 40"/>
                <a:gd name="T39" fmla="*/ 80 h 80"/>
                <a:gd name="T40" fmla="*/ 6 w 40"/>
                <a:gd name="T41" fmla="*/ 74 h 80"/>
                <a:gd name="T42" fmla="*/ 6 w 40"/>
                <a:gd name="T43" fmla="*/ 74 h 80"/>
                <a:gd name="T44" fmla="*/ 0 w 40"/>
                <a:gd name="T45" fmla="*/ 68 h 80"/>
                <a:gd name="T46" fmla="*/ 0 w 40"/>
                <a:gd name="T47" fmla="*/ 60 h 80"/>
                <a:gd name="T48" fmla="*/ 0 w 40"/>
                <a:gd name="T49"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80">
                  <a:moveTo>
                    <a:pt x="0" y="18"/>
                  </a:moveTo>
                  <a:lnTo>
                    <a:pt x="0" y="18"/>
                  </a:lnTo>
                  <a:lnTo>
                    <a:pt x="0" y="12"/>
                  </a:lnTo>
                  <a:lnTo>
                    <a:pt x="6" y="4"/>
                  </a:lnTo>
                  <a:lnTo>
                    <a:pt x="12" y="0"/>
                  </a:lnTo>
                  <a:lnTo>
                    <a:pt x="20" y="0"/>
                  </a:lnTo>
                  <a:lnTo>
                    <a:pt x="20" y="0"/>
                  </a:lnTo>
                  <a:lnTo>
                    <a:pt x="26" y="0"/>
                  </a:lnTo>
                  <a:lnTo>
                    <a:pt x="34" y="4"/>
                  </a:lnTo>
                  <a:lnTo>
                    <a:pt x="34" y="4"/>
                  </a:lnTo>
                  <a:lnTo>
                    <a:pt x="38" y="12"/>
                  </a:lnTo>
                  <a:lnTo>
                    <a:pt x="40" y="18"/>
                  </a:lnTo>
                  <a:lnTo>
                    <a:pt x="40" y="60"/>
                  </a:lnTo>
                  <a:lnTo>
                    <a:pt x="40" y="60"/>
                  </a:lnTo>
                  <a:lnTo>
                    <a:pt x="38" y="68"/>
                  </a:lnTo>
                  <a:lnTo>
                    <a:pt x="34" y="74"/>
                  </a:lnTo>
                  <a:lnTo>
                    <a:pt x="26" y="80"/>
                  </a:lnTo>
                  <a:lnTo>
                    <a:pt x="20" y="80"/>
                  </a:lnTo>
                  <a:lnTo>
                    <a:pt x="20" y="80"/>
                  </a:lnTo>
                  <a:lnTo>
                    <a:pt x="12" y="80"/>
                  </a:lnTo>
                  <a:lnTo>
                    <a:pt x="6" y="74"/>
                  </a:lnTo>
                  <a:lnTo>
                    <a:pt x="6" y="74"/>
                  </a:lnTo>
                  <a:lnTo>
                    <a:pt x="0" y="68"/>
                  </a:lnTo>
                  <a:lnTo>
                    <a:pt x="0" y="60"/>
                  </a:lnTo>
                  <a:lnTo>
                    <a:pt x="0"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83"/>
            <p:cNvSpPr>
              <a:spLocks/>
            </p:cNvSpPr>
            <p:nvPr/>
          </p:nvSpPr>
          <p:spPr bwMode="auto">
            <a:xfrm>
              <a:off x="9248774" y="469568"/>
              <a:ext cx="107950" cy="111125"/>
            </a:xfrm>
            <a:custGeom>
              <a:avLst/>
              <a:gdLst>
                <a:gd name="T0" fmla="*/ 4 w 68"/>
                <a:gd name="T1" fmla="*/ 6 h 70"/>
                <a:gd name="T2" fmla="*/ 4 w 68"/>
                <a:gd name="T3" fmla="*/ 6 h 70"/>
                <a:gd name="T4" fmla="*/ 12 w 68"/>
                <a:gd name="T5" fmla="*/ 2 h 70"/>
                <a:gd name="T6" fmla="*/ 18 w 68"/>
                <a:gd name="T7" fmla="*/ 0 h 70"/>
                <a:gd name="T8" fmla="*/ 26 w 68"/>
                <a:gd name="T9" fmla="*/ 2 h 70"/>
                <a:gd name="T10" fmla="*/ 34 w 68"/>
                <a:gd name="T11" fmla="*/ 6 h 70"/>
                <a:gd name="T12" fmla="*/ 62 w 68"/>
                <a:gd name="T13" fmla="*/ 36 h 70"/>
                <a:gd name="T14" fmla="*/ 62 w 68"/>
                <a:gd name="T15" fmla="*/ 36 h 70"/>
                <a:gd name="T16" fmla="*/ 66 w 68"/>
                <a:gd name="T17" fmla="*/ 42 h 70"/>
                <a:gd name="T18" fmla="*/ 68 w 68"/>
                <a:gd name="T19" fmla="*/ 50 h 70"/>
                <a:gd name="T20" fmla="*/ 68 w 68"/>
                <a:gd name="T21" fmla="*/ 50 h 70"/>
                <a:gd name="T22" fmla="*/ 66 w 68"/>
                <a:gd name="T23" fmla="*/ 58 h 70"/>
                <a:gd name="T24" fmla="*/ 62 w 68"/>
                <a:gd name="T25" fmla="*/ 64 h 70"/>
                <a:gd name="T26" fmla="*/ 62 w 68"/>
                <a:gd name="T27" fmla="*/ 64 h 70"/>
                <a:gd name="T28" fmla="*/ 56 w 68"/>
                <a:gd name="T29" fmla="*/ 68 h 70"/>
                <a:gd name="T30" fmla="*/ 48 w 68"/>
                <a:gd name="T31" fmla="*/ 70 h 70"/>
                <a:gd name="T32" fmla="*/ 42 w 68"/>
                <a:gd name="T33" fmla="*/ 68 h 70"/>
                <a:gd name="T34" fmla="*/ 34 w 68"/>
                <a:gd name="T35" fmla="*/ 64 h 70"/>
                <a:gd name="T36" fmla="*/ 4 w 68"/>
                <a:gd name="T37" fmla="*/ 34 h 70"/>
                <a:gd name="T38" fmla="*/ 4 w 68"/>
                <a:gd name="T39" fmla="*/ 34 h 70"/>
                <a:gd name="T40" fmla="*/ 0 w 68"/>
                <a:gd name="T41" fmla="*/ 28 h 70"/>
                <a:gd name="T42" fmla="*/ 0 w 68"/>
                <a:gd name="T43" fmla="*/ 20 h 70"/>
                <a:gd name="T44" fmla="*/ 0 w 68"/>
                <a:gd name="T45" fmla="*/ 20 h 70"/>
                <a:gd name="T46" fmla="*/ 0 w 68"/>
                <a:gd name="T47" fmla="*/ 12 h 70"/>
                <a:gd name="T48" fmla="*/ 4 w 68"/>
                <a:gd name="T49" fmla="*/ 6 h 70"/>
                <a:gd name="T50" fmla="*/ 4 w 68"/>
                <a:gd name="T51"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8" h="70">
                  <a:moveTo>
                    <a:pt x="4" y="6"/>
                  </a:moveTo>
                  <a:lnTo>
                    <a:pt x="4" y="6"/>
                  </a:lnTo>
                  <a:lnTo>
                    <a:pt x="12" y="2"/>
                  </a:lnTo>
                  <a:lnTo>
                    <a:pt x="18" y="0"/>
                  </a:lnTo>
                  <a:lnTo>
                    <a:pt x="26" y="2"/>
                  </a:lnTo>
                  <a:lnTo>
                    <a:pt x="34" y="6"/>
                  </a:lnTo>
                  <a:lnTo>
                    <a:pt x="62" y="36"/>
                  </a:lnTo>
                  <a:lnTo>
                    <a:pt x="62" y="36"/>
                  </a:lnTo>
                  <a:lnTo>
                    <a:pt x="66" y="42"/>
                  </a:lnTo>
                  <a:lnTo>
                    <a:pt x="68" y="50"/>
                  </a:lnTo>
                  <a:lnTo>
                    <a:pt x="68" y="50"/>
                  </a:lnTo>
                  <a:lnTo>
                    <a:pt x="66" y="58"/>
                  </a:lnTo>
                  <a:lnTo>
                    <a:pt x="62" y="64"/>
                  </a:lnTo>
                  <a:lnTo>
                    <a:pt x="62" y="64"/>
                  </a:lnTo>
                  <a:lnTo>
                    <a:pt x="56" y="68"/>
                  </a:lnTo>
                  <a:lnTo>
                    <a:pt x="48" y="70"/>
                  </a:lnTo>
                  <a:lnTo>
                    <a:pt x="42" y="68"/>
                  </a:lnTo>
                  <a:lnTo>
                    <a:pt x="34" y="64"/>
                  </a:lnTo>
                  <a:lnTo>
                    <a:pt x="4" y="34"/>
                  </a:lnTo>
                  <a:lnTo>
                    <a:pt x="4" y="34"/>
                  </a:lnTo>
                  <a:lnTo>
                    <a:pt x="0" y="28"/>
                  </a:lnTo>
                  <a:lnTo>
                    <a:pt x="0" y="20"/>
                  </a:lnTo>
                  <a:lnTo>
                    <a:pt x="0" y="20"/>
                  </a:lnTo>
                  <a:lnTo>
                    <a:pt x="0" y="12"/>
                  </a:lnTo>
                  <a:lnTo>
                    <a:pt x="4" y="6"/>
                  </a:lnTo>
                  <a:lnTo>
                    <a:pt x="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84"/>
            <p:cNvSpPr>
              <a:spLocks/>
            </p:cNvSpPr>
            <p:nvPr/>
          </p:nvSpPr>
          <p:spPr bwMode="auto">
            <a:xfrm>
              <a:off x="9112249" y="783893"/>
              <a:ext cx="130175" cy="63500"/>
            </a:xfrm>
            <a:custGeom>
              <a:avLst/>
              <a:gdLst>
                <a:gd name="T0" fmla="*/ 20 w 82"/>
                <a:gd name="T1" fmla="*/ 40 h 40"/>
                <a:gd name="T2" fmla="*/ 20 w 82"/>
                <a:gd name="T3" fmla="*/ 40 h 40"/>
                <a:gd name="T4" fmla="*/ 12 w 82"/>
                <a:gd name="T5" fmla="*/ 38 h 40"/>
                <a:gd name="T6" fmla="*/ 6 w 82"/>
                <a:gd name="T7" fmla="*/ 34 h 40"/>
                <a:gd name="T8" fmla="*/ 2 w 82"/>
                <a:gd name="T9" fmla="*/ 28 h 40"/>
                <a:gd name="T10" fmla="*/ 0 w 82"/>
                <a:gd name="T11" fmla="*/ 20 h 40"/>
                <a:gd name="T12" fmla="*/ 0 w 82"/>
                <a:gd name="T13" fmla="*/ 20 h 40"/>
                <a:gd name="T14" fmla="*/ 2 w 82"/>
                <a:gd name="T15" fmla="*/ 12 h 40"/>
                <a:gd name="T16" fmla="*/ 6 w 82"/>
                <a:gd name="T17" fmla="*/ 6 h 40"/>
                <a:gd name="T18" fmla="*/ 6 w 82"/>
                <a:gd name="T19" fmla="*/ 6 h 40"/>
                <a:gd name="T20" fmla="*/ 12 w 82"/>
                <a:gd name="T21" fmla="*/ 2 h 40"/>
                <a:gd name="T22" fmla="*/ 20 w 82"/>
                <a:gd name="T23" fmla="*/ 0 h 40"/>
                <a:gd name="T24" fmla="*/ 62 w 82"/>
                <a:gd name="T25" fmla="*/ 0 h 40"/>
                <a:gd name="T26" fmla="*/ 62 w 82"/>
                <a:gd name="T27" fmla="*/ 0 h 40"/>
                <a:gd name="T28" fmla="*/ 70 w 82"/>
                <a:gd name="T29" fmla="*/ 2 h 40"/>
                <a:gd name="T30" fmla="*/ 76 w 82"/>
                <a:gd name="T31" fmla="*/ 6 h 40"/>
                <a:gd name="T32" fmla="*/ 80 w 82"/>
                <a:gd name="T33" fmla="*/ 12 h 40"/>
                <a:gd name="T34" fmla="*/ 82 w 82"/>
                <a:gd name="T35" fmla="*/ 20 h 40"/>
                <a:gd name="T36" fmla="*/ 82 w 82"/>
                <a:gd name="T37" fmla="*/ 20 h 40"/>
                <a:gd name="T38" fmla="*/ 80 w 82"/>
                <a:gd name="T39" fmla="*/ 28 h 40"/>
                <a:gd name="T40" fmla="*/ 76 w 82"/>
                <a:gd name="T41" fmla="*/ 34 h 40"/>
                <a:gd name="T42" fmla="*/ 76 w 82"/>
                <a:gd name="T43" fmla="*/ 34 h 40"/>
                <a:gd name="T44" fmla="*/ 70 w 82"/>
                <a:gd name="T45" fmla="*/ 38 h 40"/>
                <a:gd name="T46" fmla="*/ 62 w 82"/>
                <a:gd name="T47" fmla="*/ 40 h 40"/>
                <a:gd name="T48" fmla="*/ 20 w 82"/>
                <a:gd name="T49"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40">
                  <a:moveTo>
                    <a:pt x="20" y="40"/>
                  </a:moveTo>
                  <a:lnTo>
                    <a:pt x="20" y="40"/>
                  </a:lnTo>
                  <a:lnTo>
                    <a:pt x="12" y="38"/>
                  </a:lnTo>
                  <a:lnTo>
                    <a:pt x="6" y="34"/>
                  </a:lnTo>
                  <a:lnTo>
                    <a:pt x="2" y="28"/>
                  </a:lnTo>
                  <a:lnTo>
                    <a:pt x="0" y="20"/>
                  </a:lnTo>
                  <a:lnTo>
                    <a:pt x="0" y="20"/>
                  </a:lnTo>
                  <a:lnTo>
                    <a:pt x="2" y="12"/>
                  </a:lnTo>
                  <a:lnTo>
                    <a:pt x="6" y="6"/>
                  </a:lnTo>
                  <a:lnTo>
                    <a:pt x="6" y="6"/>
                  </a:lnTo>
                  <a:lnTo>
                    <a:pt x="12" y="2"/>
                  </a:lnTo>
                  <a:lnTo>
                    <a:pt x="20" y="0"/>
                  </a:lnTo>
                  <a:lnTo>
                    <a:pt x="62" y="0"/>
                  </a:lnTo>
                  <a:lnTo>
                    <a:pt x="62" y="0"/>
                  </a:lnTo>
                  <a:lnTo>
                    <a:pt x="70" y="2"/>
                  </a:lnTo>
                  <a:lnTo>
                    <a:pt x="76" y="6"/>
                  </a:lnTo>
                  <a:lnTo>
                    <a:pt x="80" y="12"/>
                  </a:lnTo>
                  <a:lnTo>
                    <a:pt x="82" y="20"/>
                  </a:lnTo>
                  <a:lnTo>
                    <a:pt x="82" y="20"/>
                  </a:lnTo>
                  <a:lnTo>
                    <a:pt x="80" y="28"/>
                  </a:lnTo>
                  <a:lnTo>
                    <a:pt x="76" y="34"/>
                  </a:lnTo>
                  <a:lnTo>
                    <a:pt x="76" y="34"/>
                  </a:lnTo>
                  <a:lnTo>
                    <a:pt x="70" y="38"/>
                  </a:lnTo>
                  <a:lnTo>
                    <a:pt x="62" y="40"/>
                  </a:lnTo>
                  <a:lnTo>
                    <a:pt x="20" y="4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5" name="组合 114"/>
          <p:cNvGrpSpPr/>
          <p:nvPr/>
        </p:nvGrpSpPr>
        <p:grpSpPr>
          <a:xfrm>
            <a:off x="8870166" y="3345562"/>
            <a:ext cx="659883" cy="418066"/>
            <a:chOff x="-6713538" y="509587"/>
            <a:chExt cx="3994151" cy="2530475"/>
          </a:xfrm>
        </p:grpSpPr>
        <p:sp>
          <p:nvSpPr>
            <p:cNvPr id="109" name="Freeform 93"/>
            <p:cNvSpPr>
              <a:spLocks/>
            </p:cNvSpPr>
            <p:nvPr/>
          </p:nvSpPr>
          <p:spPr bwMode="auto">
            <a:xfrm>
              <a:off x="-3084512" y="1223962"/>
              <a:ext cx="365125" cy="974725"/>
            </a:xfrm>
            <a:custGeom>
              <a:avLst/>
              <a:gdLst>
                <a:gd name="T0" fmla="*/ 230 w 230"/>
                <a:gd name="T1" fmla="*/ 78 h 614"/>
                <a:gd name="T2" fmla="*/ 230 w 230"/>
                <a:gd name="T3" fmla="*/ 536 h 614"/>
                <a:gd name="T4" fmla="*/ 230 w 230"/>
                <a:gd name="T5" fmla="*/ 536 h 614"/>
                <a:gd name="T6" fmla="*/ 228 w 230"/>
                <a:gd name="T7" fmla="*/ 550 h 614"/>
                <a:gd name="T8" fmla="*/ 222 w 230"/>
                <a:gd name="T9" fmla="*/ 566 h 614"/>
                <a:gd name="T10" fmla="*/ 212 w 230"/>
                <a:gd name="T11" fmla="*/ 578 h 614"/>
                <a:gd name="T12" fmla="*/ 198 w 230"/>
                <a:gd name="T13" fmla="*/ 590 h 614"/>
                <a:gd name="T14" fmla="*/ 180 w 230"/>
                <a:gd name="T15" fmla="*/ 600 h 614"/>
                <a:gd name="T16" fmla="*/ 160 w 230"/>
                <a:gd name="T17" fmla="*/ 608 h 614"/>
                <a:gd name="T18" fmla="*/ 138 w 230"/>
                <a:gd name="T19" fmla="*/ 612 h 614"/>
                <a:gd name="T20" fmla="*/ 116 w 230"/>
                <a:gd name="T21" fmla="*/ 614 h 614"/>
                <a:gd name="T22" fmla="*/ 116 w 230"/>
                <a:gd name="T23" fmla="*/ 614 h 614"/>
                <a:gd name="T24" fmla="*/ 92 w 230"/>
                <a:gd name="T25" fmla="*/ 612 h 614"/>
                <a:gd name="T26" fmla="*/ 72 w 230"/>
                <a:gd name="T27" fmla="*/ 608 h 614"/>
                <a:gd name="T28" fmla="*/ 52 w 230"/>
                <a:gd name="T29" fmla="*/ 600 h 614"/>
                <a:gd name="T30" fmla="*/ 34 w 230"/>
                <a:gd name="T31" fmla="*/ 590 h 614"/>
                <a:gd name="T32" fmla="*/ 34 w 230"/>
                <a:gd name="T33" fmla="*/ 590 h 614"/>
                <a:gd name="T34" fmla="*/ 20 w 230"/>
                <a:gd name="T35" fmla="*/ 578 h 614"/>
                <a:gd name="T36" fmla="*/ 10 w 230"/>
                <a:gd name="T37" fmla="*/ 566 h 614"/>
                <a:gd name="T38" fmla="*/ 4 w 230"/>
                <a:gd name="T39" fmla="*/ 550 h 614"/>
                <a:gd name="T40" fmla="*/ 0 w 230"/>
                <a:gd name="T41" fmla="*/ 536 h 614"/>
                <a:gd name="T42" fmla="*/ 0 w 230"/>
                <a:gd name="T43" fmla="*/ 78 h 614"/>
                <a:gd name="T44" fmla="*/ 0 w 230"/>
                <a:gd name="T45" fmla="*/ 78 h 614"/>
                <a:gd name="T46" fmla="*/ 4 w 230"/>
                <a:gd name="T47" fmla="*/ 64 h 614"/>
                <a:gd name="T48" fmla="*/ 10 w 230"/>
                <a:gd name="T49" fmla="*/ 48 h 614"/>
                <a:gd name="T50" fmla="*/ 20 w 230"/>
                <a:gd name="T51" fmla="*/ 36 h 614"/>
                <a:gd name="T52" fmla="*/ 34 w 230"/>
                <a:gd name="T53" fmla="*/ 24 h 614"/>
                <a:gd name="T54" fmla="*/ 52 w 230"/>
                <a:gd name="T55" fmla="*/ 14 h 614"/>
                <a:gd name="T56" fmla="*/ 72 w 230"/>
                <a:gd name="T57" fmla="*/ 6 h 614"/>
                <a:gd name="T58" fmla="*/ 92 w 230"/>
                <a:gd name="T59" fmla="*/ 2 h 614"/>
                <a:gd name="T60" fmla="*/ 116 w 230"/>
                <a:gd name="T61" fmla="*/ 0 h 614"/>
                <a:gd name="T62" fmla="*/ 116 w 230"/>
                <a:gd name="T63" fmla="*/ 0 h 614"/>
                <a:gd name="T64" fmla="*/ 138 w 230"/>
                <a:gd name="T65" fmla="*/ 2 h 614"/>
                <a:gd name="T66" fmla="*/ 160 w 230"/>
                <a:gd name="T67" fmla="*/ 6 h 614"/>
                <a:gd name="T68" fmla="*/ 180 w 230"/>
                <a:gd name="T69" fmla="*/ 14 h 614"/>
                <a:gd name="T70" fmla="*/ 198 w 230"/>
                <a:gd name="T71" fmla="*/ 24 h 614"/>
                <a:gd name="T72" fmla="*/ 198 w 230"/>
                <a:gd name="T73" fmla="*/ 24 h 614"/>
                <a:gd name="T74" fmla="*/ 212 w 230"/>
                <a:gd name="T75" fmla="*/ 36 h 614"/>
                <a:gd name="T76" fmla="*/ 222 w 230"/>
                <a:gd name="T77" fmla="*/ 48 h 614"/>
                <a:gd name="T78" fmla="*/ 228 w 230"/>
                <a:gd name="T79" fmla="*/ 64 h 614"/>
                <a:gd name="T80" fmla="*/ 230 w 230"/>
                <a:gd name="T81" fmla="*/ 78 h 614"/>
                <a:gd name="T82" fmla="*/ 230 w 230"/>
                <a:gd name="T83" fmla="*/ 78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0" h="614">
                  <a:moveTo>
                    <a:pt x="230" y="78"/>
                  </a:moveTo>
                  <a:lnTo>
                    <a:pt x="230" y="536"/>
                  </a:lnTo>
                  <a:lnTo>
                    <a:pt x="230" y="536"/>
                  </a:lnTo>
                  <a:lnTo>
                    <a:pt x="228" y="550"/>
                  </a:lnTo>
                  <a:lnTo>
                    <a:pt x="222" y="566"/>
                  </a:lnTo>
                  <a:lnTo>
                    <a:pt x="212" y="578"/>
                  </a:lnTo>
                  <a:lnTo>
                    <a:pt x="198" y="590"/>
                  </a:lnTo>
                  <a:lnTo>
                    <a:pt x="180" y="600"/>
                  </a:lnTo>
                  <a:lnTo>
                    <a:pt x="160" y="608"/>
                  </a:lnTo>
                  <a:lnTo>
                    <a:pt x="138" y="612"/>
                  </a:lnTo>
                  <a:lnTo>
                    <a:pt x="116" y="614"/>
                  </a:lnTo>
                  <a:lnTo>
                    <a:pt x="116" y="614"/>
                  </a:lnTo>
                  <a:lnTo>
                    <a:pt x="92" y="612"/>
                  </a:lnTo>
                  <a:lnTo>
                    <a:pt x="72" y="608"/>
                  </a:lnTo>
                  <a:lnTo>
                    <a:pt x="52" y="600"/>
                  </a:lnTo>
                  <a:lnTo>
                    <a:pt x="34" y="590"/>
                  </a:lnTo>
                  <a:lnTo>
                    <a:pt x="34" y="590"/>
                  </a:lnTo>
                  <a:lnTo>
                    <a:pt x="20" y="578"/>
                  </a:lnTo>
                  <a:lnTo>
                    <a:pt x="10" y="566"/>
                  </a:lnTo>
                  <a:lnTo>
                    <a:pt x="4" y="550"/>
                  </a:lnTo>
                  <a:lnTo>
                    <a:pt x="0" y="536"/>
                  </a:lnTo>
                  <a:lnTo>
                    <a:pt x="0" y="78"/>
                  </a:lnTo>
                  <a:lnTo>
                    <a:pt x="0" y="78"/>
                  </a:lnTo>
                  <a:lnTo>
                    <a:pt x="4" y="64"/>
                  </a:lnTo>
                  <a:lnTo>
                    <a:pt x="10" y="48"/>
                  </a:lnTo>
                  <a:lnTo>
                    <a:pt x="20" y="36"/>
                  </a:lnTo>
                  <a:lnTo>
                    <a:pt x="34" y="24"/>
                  </a:lnTo>
                  <a:lnTo>
                    <a:pt x="52" y="14"/>
                  </a:lnTo>
                  <a:lnTo>
                    <a:pt x="72" y="6"/>
                  </a:lnTo>
                  <a:lnTo>
                    <a:pt x="92" y="2"/>
                  </a:lnTo>
                  <a:lnTo>
                    <a:pt x="116" y="0"/>
                  </a:lnTo>
                  <a:lnTo>
                    <a:pt x="116" y="0"/>
                  </a:lnTo>
                  <a:lnTo>
                    <a:pt x="138" y="2"/>
                  </a:lnTo>
                  <a:lnTo>
                    <a:pt x="160" y="6"/>
                  </a:lnTo>
                  <a:lnTo>
                    <a:pt x="180" y="14"/>
                  </a:lnTo>
                  <a:lnTo>
                    <a:pt x="198" y="24"/>
                  </a:lnTo>
                  <a:lnTo>
                    <a:pt x="198" y="24"/>
                  </a:lnTo>
                  <a:lnTo>
                    <a:pt x="212" y="36"/>
                  </a:lnTo>
                  <a:lnTo>
                    <a:pt x="222" y="48"/>
                  </a:lnTo>
                  <a:lnTo>
                    <a:pt x="228" y="64"/>
                  </a:lnTo>
                  <a:lnTo>
                    <a:pt x="230" y="78"/>
                  </a:lnTo>
                  <a:lnTo>
                    <a:pt x="230" y="78"/>
                  </a:lnTo>
                  <a:close/>
                </a:path>
              </a:pathLst>
            </a:custGeom>
            <a:solidFill>
              <a:srgbClr val="231C1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94"/>
            <p:cNvSpPr>
              <a:spLocks noEditPoints="1"/>
            </p:cNvSpPr>
            <p:nvPr/>
          </p:nvSpPr>
          <p:spPr bwMode="auto">
            <a:xfrm>
              <a:off x="-4776788" y="661987"/>
              <a:ext cx="1631950" cy="2378075"/>
            </a:xfrm>
            <a:custGeom>
              <a:avLst/>
              <a:gdLst>
                <a:gd name="T0" fmla="*/ 1028 w 1028"/>
                <a:gd name="T1" fmla="*/ 430 h 1498"/>
                <a:gd name="T2" fmla="*/ 1028 w 1028"/>
                <a:gd name="T3" fmla="*/ 892 h 1498"/>
                <a:gd name="T4" fmla="*/ 792 w 1028"/>
                <a:gd name="T5" fmla="*/ 992 h 1498"/>
                <a:gd name="T6" fmla="*/ 792 w 1028"/>
                <a:gd name="T7" fmla="*/ 1222 h 1498"/>
                <a:gd name="T8" fmla="*/ 268 w 1028"/>
                <a:gd name="T9" fmla="*/ 1498 h 1498"/>
                <a:gd name="T10" fmla="*/ 268 w 1028"/>
                <a:gd name="T11" fmla="*/ 1210 h 1498"/>
                <a:gd name="T12" fmla="*/ 0 w 1028"/>
                <a:gd name="T13" fmla="*/ 1322 h 1498"/>
                <a:gd name="T14" fmla="*/ 0 w 1028"/>
                <a:gd name="T15" fmla="*/ 0 h 1498"/>
                <a:gd name="T16" fmla="*/ 1028 w 1028"/>
                <a:gd name="T17" fmla="*/ 430 h 1498"/>
                <a:gd name="T18" fmla="*/ 694 w 1028"/>
                <a:gd name="T19" fmla="*/ 1164 h 1498"/>
                <a:gd name="T20" fmla="*/ 694 w 1028"/>
                <a:gd name="T21" fmla="*/ 1032 h 1498"/>
                <a:gd name="T22" fmla="*/ 366 w 1028"/>
                <a:gd name="T23" fmla="*/ 1168 h 1498"/>
                <a:gd name="T24" fmla="*/ 366 w 1028"/>
                <a:gd name="T25" fmla="*/ 1336 h 1498"/>
                <a:gd name="T26" fmla="*/ 694 w 1028"/>
                <a:gd name="T27" fmla="*/ 1164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28" h="1498">
                  <a:moveTo>
                    <a:pt x="1028" y="430"/>
                  </a:moveTo>
                  <a:lnTo>
                    <a:pt x="1028" y="892"/>
                  </a:lnTo>
                  <a:lnTo>
                    <a:pt x="792" y="992"/>
                  </a:lnTo>
                  <a:lnTo>
                    <a:pt x="792" y="1222"/>
                  </a:lnTo>
                  <a:lnTo>
                    <a:pt x="268" y="1498"/>
                  </a:lnTo>
                  <a:lnTo>
                    <a:pt x="268" y="1210"/>
                  </a:lnTo>
                  <a:lnTo>
                    <a:pt x="0" y="1322"/>
                  </a:lnTo>
                  <a:lnTo>
                    <a:pt x="0" y="0"/>
                  </a:lnTo>
                  <a:lnTo>
                    <a:pt x="1028" y="430"/>
                  </a:lnTo>
                  <a:close/>
                  <a:moveTo>
                    <a:pt x="694" y="1164"/>
                  </a:moveTo>
                  <a:lnTo>
                    <a:pt x="694" y="1032"/>
                  </a:lnTo>
                  <a:lnTo>
                    <a:pt x="366" y="1168"/>
                  </a:lnTo>
                  <a:lnTo>
                    <a:pt x="366" y="1336"/>
                  </a:lnTo>
                  <a:lnTo>
                    <a:pt x="694" y="1164"/>
                  </a:lnTo>
                  <a:close/>
                </a:path>
              </a:pathLst>
            </a:custGeom>
            <a:solidFill>
              <a:srgbClr val="36BB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95"/>
            <p:cNvSpPr>
              <a:spLocks/>
            </p:cNvSpPr>
            <p:nvPr/>
          </p:nvSpPr>
          <p:spPr bwMode="auto">
            <a:xfrm>
              <a:off x="-5141913" y="509587"/>
              <a:ext cx="269875" cy="2403475"/>
            </a:xfrm>
            <a:custGeom>
              <a:avLst/>
              <a:gdLst>
                <a:gd name="T0" fmla="*/ 170 w 170"/>
                <a:gd name="T1" fmla="*/ 72 h 1514"/>
                <a:gd name="T2" fmla="*/ 170 w 170"/>
                <a:gd name="T3" fmla="*/ 1442 h 1514"/>
                <a:gd name="T4" fmla="*/ 0 w 170"/>
                <a:gd name="T5" fmla="*/ 1514 h 1514"/>
                <a:gd name="T6" fmla="*/ 0 w 170"/>
                <a:gd name="T7" fmla="*/ 0 h 1514"/>
                <a:gd name="T8" fmla="*/ 170 w 170"/>
                <a:gd name="T9" fmla="*/ 72 h 1514"/>
              </a:gdLst>
              <a:ahLst/>
              <a:cxnLst>
                <a:cxn ang="0">
                  <a:pos x="T0" y="T1"/>
                </a:cxn>
                <a:cxn ang="0">
                  <a:pos x="T2" y="T3"/>
                </a:cxn>
                <a:cxn ang="0">
                  <a:pos x="T4" y="T5"/>
                </a:cxn>
                <a:cxn ang="0">
                  <a:pos x="T6" y="T7"/>
                </a:cxn>
                <a:cxn ang="0">
                  <a:pos x="T8" y="T9"/>
                </a:cxn>
              </a:cxnLst>
              <a:rect l="0" t="0" r="r" b="b"/>
              <a:pathLst>
                <a:path w="170" h="1514">
                  <a:moveTo>
                    <a:pt x="170" y="72"/>
                  </a:moveTo>
                  <a:lnTo>
                    <a:pt x="170" y="1442"/>
                  </a:lnTo>
                  <a:lnTo>
                    <a:pt x="0" y="1514"/>
                  </a:lnTo>
                  <a:lnTo>
                    <a:pt x="0" y="0"/>
                  </a:lnTo>
                  <a:lnTo>
                    <a:pt x="170" y="72"/>
                  </a:lnTo>
                  <a:close/>
                </a:path>
              </a:pathLst>
            </a:custGeom>
            <a:solidFill>
              <a:srgbClr val="231C1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96"/>
            <p:cNvSpPr>
              <a:spLocks/>
            </p:cNvSpPr>
            <p:nvPr/>
          </p:nvSpPr>
          <p:spPr bwMode="auto">
            <a:xfrm>
              <a:off x="-6342063" y="563562"/>
              <a:ext cx="1031875" cy="625475"/>
            </a:xfrm>
            <a:custGeom>
              <a:avLst/>
              <a:gdLst>
                <a:gd name="T0" fmla="*/ 58 w 650"/>
                <a:gd name="T1" fmla="*/ 0 h 394"/>
                <a:gd name="T2" fmla="*/ 0 w 650"/>
                <a:gd name="T3" fmla="*/ 216 h 394"/>
                <a:gd name="T4" fmla="*/ 650 w 650"/>
                <a:gd name="T5" fmla="*/ 394 h 394"/>
                <a:gd name="T6" fmla="*/ 58 w 650"/>
                <a:gd name="T7" fmla="*/ 0 h 394"/>
              </a:gdLst>
              <a:ahLst/>
              <a:cxnLst>
                <a:cxn ang="0">
                  <a:pos x="T0" y="T1"/>
                </a:cxn>
                <a:cxn ang="0">
                  <a:pos x="T2" y="T3"/>
                </a:cxn>
                <a:cxn ang="0">
                  <a:pos x="T4" y="T5"/>
                </a:cxn>
                <a:cxn ang="0">
                  <a:pos x="T6" y="T7"/>
                </a:cxn>
              </a:cxnLst>
              <a:rect l="0" t="0" r="r" b="b"/>
              <a:pathLst>
                <a:path w="650" h="394">
                  <a:moveTo>
                    <a:pt x="58" y="0"/>
                  </a:moveTo>
                  <a:lnTo>
                    <a:pt x="0" y="216"/>
                  </a:lnTo>
                  <a:lnTo>
                    <a:pt x="650" y="394"/>
                  </a:lnTo>
                  <a:lnTo>
                    <a:pt x="58" y="0"/>
                  </a:lnTo>
                  <a:close/>
                </a:path>
              </a:pathLst>
            </a:custGeom>
            <a:solidFill>
              <a:srgbClr val="36BB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97"/>
            <p:cNvSpPr>
              <a:spLocks/>
            </p:cNvSpPr>
            <p:nvPr/>
          </p:nvSpPr>
          <p:spPr bwMode="auto">
            <a:xfrm>
              <a:off x="-6713538" y="1449387"/>
              <a:ext cx="1482725" cy="593725"/>
            </a:xfrm>
            <a:custGeom>
              <a:avLst/>
              <a:gdLst>
                <a:gd name="T0" fmla="*/ 0 w 934"/>
                <a:gd name="T1" fmla="*/ 0 h 374"/>
                <a:gd name="T2" fmla="*/ 0 w 934"/>
                <a:gd name="T3" fmla="*/ 374 h 374"/>
                <a:gd name="T4" fmla="*/ 934 w 934"/>
                <a:gd name="T5" fmla="*/ 186 h 374"/>
                <a:gd name="T6" fmla="*/ 0 w 934"/>
                <a:gd name="T7" fmla="*/ 0 h 374"/>
              </a:gdLst>
              <a:ahLst/>
              <a:cxnLst>
                <a:cxn ang="0">
                  <a:pos x="T0" y="T1"/>
                </a:cxn>
                <a:cxn ang="0">
                  <a:pos x="T2" y="T3"/>
                </a:cxn>
                <a:cxn ang="0">
                  <a:pos x="T4" y="T5"/>
                </a:cxn>
                <a:cxn ang="0">
                  <a:pos x="T6" y="T7"/>
                </a:cxn>
              </a:cxnLst>
              <a:rect l="0" t="0" r="r" b="b"/>
              <a:pathLst>
                <a:path w="934" h="374">
                  <a:moveTo>
                    <a:pt x="0" y="0"/>
                  </a:moveTo>
                  <a:lnTo>
                    <a:pt x="0" y="374"/>
                  </a:lnTo>
                  <a:lnTo>
                    <a:pt x="934" y="186"/>
                  </a:lnTo>
                  <a:lnTo>
                    <a:pt x="0" y="0"/>
                  </a:lnTo>
                  <a:close/>
                </a:path>
              </a:pathLst>
            </a:custGeom>
            <a:solidFill>
              <a:srgbClr val="36BB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98"/>
            <p:cNvSpPr>
              <a:spLocks/>
            </p:cNvSpPr>
            <p:nvPr/>
          </p:nvSpPr>
          <p:spPr bwMode="auto">
            <a:xfrm>
              <a:off x="-6342063" y="2293937"/>
              <a:ext cx="1031875" cy="625475"/>
            </a:xfrm>
            <a:custGeom>
              <a:avLst/>
              <a:gdLst>
                <a:gd name="T0" fmla="*/ 58 w 650"/>
                <a:gd name="T1" fmla="*/ 394 h 394"/>
                <a:gd name="T2" fmla="*/ 0 w 650"/>
                <a:gd name="T3" fmla="*/ 178 h 394"/>
                <a:gd name="T4" fmla="*/ 650 w 650"/>
                <a:gd name="T5" fmla="*/ 0 h 394"/>
                <a:gd name="T6" fmla="*/ 58 w 650"/>
                <a:gd name="T7" fmla="*/ 394 h 394"/>
              </a:gdLst>
              <a:ahLst/>
              <a:cxnLst>
                <a:cxn ang="0">
                  <a:pos x="T0" y="T1"/>
                </a:cxn>
                <a:cxn ang="0">
                  <a:pos x="T2" y="T3"/>
                </a:cxn>
                <a:cxn ang="0">
                  <a:pos x="T4" y="T5"/>
                </a:cxn>
                <a:cxn ang="0">
                  <a:pos x="T6" y="T7"/>
                </a:cxn>
              </a:cxnLst>
              <a:rect l="0" t="0" r="r" b="b"/>
              <a:pathLst>
                <a:path w="650" h="394">
                  <a:moveTo>
                    <a:pt x="58" y="394"/>
                  </a:moveTo>
                  <a:lnTo>
                    <a:pt x="0" y="178"/>
                  </a:lnTo>
                  <a:lnTo>
                    <a:pt x="650" y="0"/>
                  </a:lnTo>
                  <a:lnTo>
                    <a:pt x="58" y="394"/>
                  </a:lnTo>
                  <a:close/>
                </a:path>
              </a:pathLst>
            </a:custGeom>
            <a:solidFill>
              <a:srgbClr val="36BB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16" name="文本框 115"/>
          <p:cNvSpPr txBox="1"/>
          <p:nvPr/>
        </p:nvSpPr>
        <p:spPr>
          <a:xfrm>
            <a:off x="2407364" y="4129697"/>
            <a:ext cx="926129" cy="769441"/>
          </a:xfrm>
          <a:prstGeom prst="rect">
            <a:avLst/>
          </a:prstGeom>
          <a:noFill/>
        </p:spPr>
        <p:txBody>
          <a:bodyPr wrap="square" rtlCol="0">
            <a:spAutoFit/>
          </a:bodyPr>
          <a:lstStyle/>
          <a:p>
            <a:pPr algn="ctr"/>
            <a:r>
              <a:rPr lang="en-US" altLang="zh-CN" sz="4400" dirty="0" smtClean="0">
                <a:solidFill>
                  <a:schemeClr val="tx1">
                    <a:lumMod val="95000"/>
                    <a:lumOff val="5000"/>
                  </a:schemeClr>
                </a:solidFill>
                <a:ea typeface="MS Gothic" panose="020B0609070205080204" pitchFamily="49" charset="-128"/>
              </a:rPr>
              <a:t>03</a:t>
            </a:r>
            <a:endParaRPr lang="zh-CN" altLang="en-US" sz="4400" dirty="0">
              <a:solidFill>
                <a:schemeClr val="tx1">
                  <a:lumMod val="95000"/>
                  <a:lumOff val="5000"/>
                </a:schemeClr>
              </a:solidFill>
              <a:ea typeface="MS Gothic" panose="020B0609070205080204" pitchFamily="49" charset="-128"/>
            </a:endParaRPr>
          </a:p>
        </p:txBody>
      </p:sp>
      <p:sp>
        <p:nvSpPr>
          <p:cNvPr id="117" name="矩形 116"/>
          <p:cNvSpPr/>
          <p:nvPr/>
        </p:nvSpPr>
        <p:spPr>
          <a:xfrm>
            <a:off x="3273088" y="1839559"/>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118" name="矩形 117"/>
          <p:cNvSpPr/>
          <p:nvPr/>
        </p:nvSpPr>
        <p:spPr>
          <a:xfrm>
            <a:off x="1218048" y="2975549"/>
            <a:ext cx="1107996" cy="646331"/>
          </a:xfrm>
          <a:prstGeom prst="rect">
            <a:avLst/>
          </a:prstGeom>
        </p:spPr>
        <p:txBody>
          <a:bodyPr wrap="none">
            <a:spAutoFit/>
          </a:bodyPr>
          <a:lstStyle/>
          <a:p>
            <a:r>
              <a:rPr lang="zh-CN" altLang="en-US" dirty="0">
                <a:solidFill>
                  <a:srgbClr val="4BB0D0"/>
                </a:solidFill>
              </a:rPr>
              <a:t>内容</a:t>
            </a:r>
            <a:r>
              <a:rPr lang="zh-CN" altLang="en-US" dirty="0" smtClean="0">
                <a:solidFill>
                  <a:srgbClr val="4BB0D0"/>
                </a:solidFill>
              </a:rPr>
              <a:t>说明</a:t>
            </a:r>
            <a:endParaRPr lang="en-US" altLang="zh-CN" dirty="0" smtClean="0">
              <a:solidFill>
                <a:srgbClr val="4BB0D0"/>
              </a:solidFill>
            </a:endParaRPr>
          </a:p>
          <a:p>
            <a:r>
              <a:rPr lang="zh-CN" altLang="en-US" dirty="0" smtClean="0">
                <a:solidFill>
                  <a:srgbClr val="4BB0D0"/>
                </a:solidFill>
              </a:rPr>
              <a:t>内容</a:t>
            </a:r>
            <a:r>
              <a:rPr lang="zh-CN" altLang="en-US" dirty="0">
                <a:solidFill>
                  <a:srgbClr val="4BB0D0"/>
                </a:solidFill>
              </a:rPr>
              <a:t>说明</a:t>
            </a:r>
          </a:p>
        </p:txBody>
      </p:sp>
      <p:sp>
        <p:nvSpPr>
          <p:cNvPr id="119" name="文本框 118"/>
          <p:cNvSpPr txBox="1"/>
          <p:nvPr/>
        </p:nvSpPr>
        <p:spPr>
          <a:xfrm>
            <a:off x="394198" y="2522986"/>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02</a:t>
            </a:r>
            <a:endParaRPr lang="zh-CN" altLang="en-US" sz="4400" dirty="0">
              <a:solidFill>
                <a:srgbClr val="4BB0D0"/>
              </a:solidFill>
              <a:ea typeface="MS Gothic" panose="020B0609070205080204" pitchFamily="49" charset="-128"/>
            </a:endParaRPr>
          </a:p>
        </p:txBody>
      </p:sp>
      <p:sp>
        <p:nvSpPr>
          <p:cNvPr id="120" name="文本框 119"/>
          <p:cNvSpPr txBox="1"/>
          <p:nvPr/>
        </p:nvSpPr>
        <p:spPr>
          <a:xfrm>
            <a:off x="4446812" y="1429244"/>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01</a:t>
            </a:r>
            <a:endParaRPr lang="zh-CN" altLang="en-US" sz="4400" dirty="0">
              <a:solidFill>
                <a:srgbClr val="4BB0D0"/>
              </a:solidFill>
              <a:ea typeface="MS Gothic" panose="020B0609070205080204" pitchFamily="49" charset="-128"/>
            </a:endParaRPr>
          </a:p>
        </p:txBody>
      </p:sp>
      <p:sp>
        <p:nvSpPr>
          <p:cNvPr id="121" name="矩形 120"/>
          <p:cNvSpPr/>
          <p:nvPr/>
        </p:nvSpPr>
        <p:spPr>
          <a:xfrm>
            <a:off x="2307540" y="4994367"/>
            <a:ext cx="1107996" cy="646331"/>
          </a:xfrm>
          <a:prstGeom prst="rect">
            <a:avLst/>
          </a:prstGeom>
        </p:spPr>
        <p:txBody>
          <a:bodyPr wrap="none">
            <a:spAutoFit/>
          </a:bodyPr>
          <a:lstStyle/>
          <a:p>
            <a:r>
              <a:rPr lang="zh-CN" altLang="en-US" dirty="0">
                <a:solidFill>
                  <a:schemeClr val="tx1">
                    <a:lumMod val="95000"/>
                    <a:lumOff val="5000"/>
                  </a:schemeClr>
                </a:solidFill>
              </a:rPr>
              <a:t>内容</a:t>
            </a:r>
            <a:r>
              <a:rPr lang="zh-CN" altLang="en-US" dirty="0" smtClean="0">
                <a:solidFill>
                  <a:schemeClr val="tx1">
                    <a:lumMod val="95000"/>
                    <a:lumOff val="5000"/>
                  </a:schemeClr>
                </a:solidFill>
              </a:rPr>
              <a:t>说明</a:t>
            </a:r>
            <a:endParaRPr lang="en-US" altLang="zh-CN" dirty="0" smtClean="0">
              <a:solidFill>
                <a:schemeClr val="tx1">
                  <a:lumMod val="95000"/>
                  <a:lumOff val="5000"/>
                </a:schemeClr>
              </a:solidFill>
            </a:endParaRPr>
          </a:p>
          <a:p>
            <a:r>
              <a:rPr lang="zh-CN" altLang="en-US" dirty="0" smtClean="0">
                <a:solidFill>
                  <a:schemeClr val="tx1">
                    <a:lumMod val="95000"/>
                    <a:lumOff val="5000"/>
                  </a:schemeClr>
                </a:solidFill>
              </a:rPr>
              <a:t>内容</a:t>
            </a:r>
            <a:r>
              <a:rPr lang="zh-CN" altLang="en-US" dirty="0">
                <a:solidFill>
                  <a:schemeClr val="tx1">
                    <a:lumMod val="95000"/>
                    <a:lumOff val="5000"/>
                  </a:schemeClr>
                </a:solidFill>
              </a:rPr>
              <a:t>说明</a:t>
            </a:r>
          </a:p>
        </p:txBody>
      </p:sp>
      <p:sp>
        <p:nvSpPr>
          <p:cNvPr id="122" name="文本框 121"/>
          <p:cNvSpPr txBox="1"/>
          <p:nvPr/>
        </p:nvSpPr>
        <p:spPr>
          <a:xfrm>
            <a:off x="9765733" y="2184127"/>
            <a:ext cx="926129" cy="769441"/>
          </a:xfrm>
          <a:prstGeom prst="rect">
            <a:avLst/>
          </a:prstGeom>
          <a:noFill/>
        </p:spPr>
        <p:txBody>
          <a:bodyPr wrap="square" rtlCol="0">
            <a:spAutoFit/>
          </a:bodyPr>
          <a:lstStyle/>
          <a:p>
            <a:pPr algn="ctr"/>
            <a:r>
              <a:rPr lang="en-US" altLang="zh-CN" sz="4400" dirty="0" smtClean="0">
                <a:solidFill>
                  <a:schemeClr val="tx1">
                    <a:lumMod val="95000"/>
                    <a:lumOff val="5000"/>
                  </a:schemeClr>
                </a:solidFill>
                <a:ea typeface="MS Gothic" panose="020B0609070205080204" pitchFamily="49" charset="-128"/>
              </a:rPr>
              <a:t>04</a:t>
            </a:r>
            <a:endParaRPr lang="zh-CN" altLang="en-US" sz="4400" dirty="0">
              <a:solidFill>
                <a:schemeClr val="tx1">
                  <a:lumMod val="95000"/>
                  <a:lumOff val="5000"/>
                </a:schemeClr>
              </a:solidFill>
              <a:ea typeface="MS Gothic" panose="020B0609070205080204" pitchFamily="49" charset="-128"/>
            </a:endParaRPr>
          </a:p>
        </p:txBody>
      </p:sp>
      <p:sp>
        <p:nvSpPr>
          <p:cNvPr id="123" name="矩形 122"/>
          <p:cNvSpPr/>
          <p:nvPr/>
        </p:nvSpPr>
        <p:spPr>
          <a:xfrm>
            <a:off x="10616126" y="2245681"/>
            <a:ext cx="1107996" cy="646331"/>
          </a:xfrm>
          <a:prstGeom prst="rect">
            <a:avLst/>
          </a:prstGeom>
        </p:spPr>
        <p:txBody>
          <a:bodyPr wrap="none">
            <a:spAutoFit/>
          </a:bodyPr>
          <a:lstStyle/>
          <a:p>
            <a:r>
              <a:rPr lang="zh-CN" altLang="en-US" dirty="0">
                <a:solidFill>
                  <a:schemeClr val="tx1">
                    <a:lumMod val="95000"/>
                    <a:lumOff val="5000"/>
                  </a:schemeClr>
                </a:solidFill>
              </a:rPr>
              <a:t>内容</a:t>
            </a:r>
            <a:r>
              <a:rPr lang="zh-CN" altLang="en-US" dirty="0" smtClean="0">
                <a:solidFill>
                  <a:schemeClr val="tx1">
                    <a:lumMod val="95000"/>
                    <a:lumOff val="5000"/>
                  </a:schemeClr>
                </a:solidFill>
              </a:rPr>
              <a:t>说明</a:t>
            </a:r>
            <a:endParaRPr lang="en-US" altLang="zh-CN" dirty="0" smtClean="0">
              <a:solidFill>
                <a:schemeClr val="tx1">
                  <a:lumMod val="95000"/>
                  <a:lumOff val="5000"/>
                </a:schemeClr>
              </a:solidFill>
            </a:endParaRPr>
          </a:p>
          <a:p>
            <a:r>
              <a:rPr lang="zh-CN" altLang="en-US" dirty="0" smtClean="0">
                <a:solidFill>
                  <a:schemeClr val="tx1">
                    <a:lumMod val="95000"/>
                    <a:lumOff val="5000"/>
                  </a:schemeClr>
                </a:solidFill>
              </a:rPr>
              <a:t>内容</a:t>
            </a:r>
            <a:r>
              <a:rPr lang="zh-CN" altLang="en-US" dirty="0">
                <a:solidFill>
                  <a:schemeClr val="tx1">
                    <a:lumMod val="95000"/>
                    <a:lumOff val="5000"/>
                  </a:schemeClr>
                </a:solidFill>
              </a:rPr>
              <a:t>说明</a:t>
            </a:r>
          </a:p>
        </p:txBody>
      </p:sp>
      <p:sp>
        <p:nvSpPr>
          <p:cNvPr id="124" name="文本框 123"/>
          <p:cNvSpPr txBox="1"/>
          <p:nvPr/>
        </p:nvSpPr>
        <p:spPr>
          <a:xfrm>
            <a:off x="8851332" y="3839882"/>
            <a:ext cx="926129" cy="769441"/>
          </a:xfrm>
          <a:prstGeom prst="rect">
            <a:avLst/>
          </a:prstGeom>
          <a:noFill/>
        </p:spPr>
        <p:txBody>
          <a:bodyPr wrap="square" rtlCol="0">
            <a:spAutoFit/>
          </a:bodyPr>
          <a:lstStyle/>
          <a:p>
            <a:pPr algn="ctr"/>
            <a:r>
              <a:rPr lang="en-US" altLang="zh-CN" sz="4400" dirty="0" smtClean="0">
                <a:solidFill>
                  <a:srgbClr val="00A0E9"/>
                </a:solidFill>
                <a:ea typeface="MS Gothic" panose="020B0609070205080204" pitchFamily="49" charset="-128"/>
              </a:rPr>
              <a:t>05</a:t>
            </a:r>
            <a:endParaRPr lang="zh-CN" altLang="en-US" sz="4400" dirty="0">
              <a:solidFill>
                <a:srgbClr val="00A0E9"/>
              </a:solidFill>
              <a:ea typeface="MS Gothic" panose="020B0609070205080204" pitchFamily="49" charset="-128"/>
            </a:endParaRPr>
          </a:p>
        </p:txBody>
      </p:sp>
      <p:sp>
        <p:nvSpPr>
          <p:cNvPr id="125" name="矩形 124"/>
          <p:cNvSpPr/>
          <p:nvPr/>
        </p:nvSpPr>
        <p:spPr>
          <a:xfrm>
            <a:off x="9701725" y="3901436"/>
            <a:ext cx="1107996" cy="646331"/>
          </a:xfrm>
          <a:prstGeom prst="rect">
            <a:avLst/>
          </a:prstGeom>
        </p:spPr>
        <p:txBody>
          <a:bodyPr wrap="none">
            <a:spAutoFit/>
          </a:bodyPr>
          <a:lstStyle/>
          <a:p>
            <a:r>
              <a:rPr lang="zh-CN" altLang="en-US" dirty="0">
                <a:solidFill>
                  <a:srgbClr val="00A0E9"/>
                </a:solidFill>
              </a:rPr>
              <a:t>内容</a:t>
            </a:r>
            <a:r>
              <a:rPr lang="zh-CN" altLang="en-US" dirty="0" smtClean="0">
                <a:solidFill>
                  <a:srgbClr val="00A0E9"/>
                </a:solidFill>
              </a:rPr>
              <a:t>说明</a:t>
            </a:r>
            <a:endParaRPr lang="en-US" altLang="zh-CN" dirty="0" smtClean="0">
              <a:solidFill>
                <a:srgbClr val="00A0E9"/>
              </a:solidFill>
            </a:endParaRPr>
          </a:p>
          <a:p>
            <a:r>
              <a:rPr lang="zh-CN" altLang="en-US" dirty="0" smtClean="0">
                <a:solidFill>
                  <a:srgbClr val="00A0E9"/>
                </a:solidFill>
              </a:rPr>
              <a:t>内容</a:t>
            </a:r>
            <a:r>
              <a:rPr lang="zh-CN" altLang="en-US" dirty="0">
                <a:solidFill>
                  <a:srgbClr val="00A0E9"/>
                </a:solidFill>
              </a:rPr>
              <a:t>说明</a:t>
            </a:r>
          </a:p>
        </p:txBody>
      </p:sp>
    </p:spTree>
    <p:extLst>
      <p:ext uri="{BB962C8B-B14F-4D97-AF65-F5344CB8AC3E}">
        <p14:creationId xmlns:p14="http://schemas.microsoft.com/office/powerpoint/2010/main" xmlns="" val="259384948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任意多边形 69"/>
          <p:cNvSpPr/>
          <p:nvPr/>
        </p:nvSpPr>
        <p:spPr>
          <a:xfrm rot="13762846">
            <a:off x="4089394" y="1711602"/>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cxnSp>
        <p:nvCxnSpPr>
          <p:cNvPr id="4" name="直接连接符 3"/>
          <p:cNvCxnSpPr/>
          <p:nvPr/>
        </p:nvCxnSpPr>
        <p:spPr>
          <a:xfrm>
            <a:off x="2320122" y="4176218"/>
            <a:ext cx="9216000" cy="0"/>
          </a:xfrm>
          <a:prstGeom prst="line">
            <a:avLst/>
          </a:prstGeom>
          <a:ln w="381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9" name="任意多边形 8"/>
          <p:cNvSpPr/>
          <p:nvPr/>
        </p:nvSpPr>
        <p:spPr>
          <a:xfrm rot="5400000">
            <a:off x="623392" y="3277410"/>
            <a:ext cx="1555844" cy="1797617"/>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p:cNvSpPr/>
          <p:nvPr/>
        </p:nvSpPr>
        <p:spPr>
          <a:xfrm>
            <a:off x="3493829" y="4053388"/>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4" name="椭圆 13"/>
          <p:cNvSpPr/>
          <p:nvPr/>
        </p:nvSpPr>
        <p:spPr>
          <a:xfrm>
            <a:off x="6109651" y="4053388"/>
            <a:ext cx="252000" cy="252000"/>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5" name="椭圆 14"/>
          <p:cNvSpPr/>
          <p:nvPr/>
        </p:nvSpPr>
        <p:spPr>
          <a:xfrm>
            <a:off x="8725473" y="4053388"/>
            <a:ext cx="252000" cy="252000"/>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16" name="椭圆 15"/>
          <p:cNvSpPr/>
          <p:nvPr/>
        </p:nvSpPr>
        <p:spPr>
          <a:xfrm>
            <a:off x="11341294" y="4053388"/>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cxnSp>
        <p:nvCxnSpPr>
          <p:cNvPr id="22" name="直接连接符 21"/>
          <p:cNvCxnSpPr/>
          <p:nvPr/>
        </p:nvCxnSpPr>
        <p:spPr>
          <a:xfrm flipV="1">
            <a:off x="3633477" y="3401466"/>
            <a:ext cx="651922" cy="651922"/>
          </a:xfrm>
          <a:prstGeom prst="line">
            <a:avLst/>
          </a:prstGeom>
          <a:ln>
            <a:solidFill>
              <a:srgbClr val="4BB0D0"/>
            </a:solidFill>
          </a:ln>
        </p:spPr>
        <p:style>
          <a:lnRef idx="1">
            <a:schemeClr val="accent1"/>
          </a:lnRef>
          <a:fillRef idx="0">
            <a:schemeClr val="accent1"/>
          </a:fillRef>
          <a:effectRef idx="0">
            <a:schemeClr val="accent1"/>
          </a:effectRef>
          <a:fontRef idx="minor">
            <a:schemeClr val="tx1"/>
          </a:fontRef>
        </p:style>
      </p:cxnSp>
      <p:cxnSp>
        <p:nvCxnSpPr>
          <p:cNvPr id="28" name="直接连接符 27"/>
          <p:cNvCxnSpPr/>
          <p:nvPr/>
        </p:nvCxnSpPr>
        <p:spPr>
          <a:xfrm flipV="1">
            <a:off x="8862668" y="3401466"/>
            <a:ext cx="651922" cy="651922"/>
          </a:xfrm>
          <a:prstGeom prst="line">
            <a:avLst/>
          </a:prstGeom>
          <a:ln>
            <a:solidFill>
              <a:srgbClr val="A6BABA"/>
            </a:solidFill>
          </a:ln>
        </p:spPr>
        <p:style>
          <a:lnRef idx="1">
            <a:schemeClr val="accent1"/>
          </a:lnRef>
          <a:fillRef idx="0">
            <a:schemeClr val="accent1"/>
          </a:fillRef>
          <a:effectRef idx="0">
            <a:schemeClr val="accent1"/>
          </a:effectRef>
          <a:fontRef idx="minor">
            <a:schemeClr val="tx1"/>
          </a:fontRef>
        </p:style>
      </p:cxnSp>
      <p:cxnSp>
        <p:nvCxnSpPr>
          <p:cNvPr id="31" name="直接连接符 30"/>
          <p:cNvCxnSpPr/>
          <p:nvPr/>
        </p:nvCxnSpPr>
        <p:spPr>
          <a:xfrm flipH="1">
            <a:off x="5558885" y="4299049"/>
            <a:ext cx="651922" cy="651922"/>
          </a:xfrm>
          <a:prstGeom prst="line">
            <a:avLst/>
          </a:prstGeom>
          <a:ln>
            <a:solidFill>
              <a:srgbClr val="EE9065"/>
            </a:solidFill>
          </a:ln>
        </p:spPr>
        <p:style>
          <a:lnRef idx="1">
            <a:schemeClr val="accent1"/>
          </a:lnRef>
          <a:fillRef idx="0">
            <a:schemeClr val="accent1"/>
          </a:fillRef>
          <a:effectRef idx="0">
            <a:schemeClr val="accent1"/>
          </a:effectRef>
          <a:fontRef idx="minor">
            <a:schemeClr val="tx1"/>
          </a:fontRef>
        </p:style>
      </p:cxnSp>
      <p:cxnSp>
        <p:nvCxnSpPr>
          <p:cNvPr id="34" name="直接连接符 33"/>
          <p:cNvCxnSpPr/>
          <p:nvPr/>
        </p:nvCxnSpPr>
        <p:spPr>
          <a:xfrm flipH="1">
            <a:off x="10842668" y="4299049"/>
            <a:ext cx="651922" cy="651922"/>
          </a:xfrm>
          <a:prstGeom prst="line">
            <a:avLst/>
          </a:prstGeom>
          <a:ln>
            <a:solidFill>
              <a:srgbClr val="4BB0D0"/>
            </a:solidFill>
          </a:ln>
        </p:spPr>
        <p:style>
          <a:lnRef idx="1">
            <a:schemeClr val="accent1"/>
          </a:lnRef>
          <a:fillRef idx="0">
            <a:schemeClr val="accent1"/>
          </a:fillRef>
          <a:effectRef idx="0">
            <a:schemeClr val="accent1"/>
          </a:effectRef>
          <a:fontRef idx="minor">
            <a:schemeClr val="tx1"/>
          </a:fontRef>
        </p:style>
      </p:cxnSp>
      <p:grpSp>
        <p:nvGrpSpPr>
          <p:cNvPr id="36" name="组合 35"/>
          <p:cNvGrpSpPr/>
          <p:nvPr/>
        </p:nvGrpSpPr>
        <p:grpSpPr>
          <a:xfrm>
            <a:off x="624353" y="3727182"/>
            <a:ext cx="1280098" cy="667398"/>
            <a:chOff x="3750448" y="2051486"/>
            <a:chExt cx="4160635" cy="2169210"/>
          </a:xfrm>
          <a:solidFill>
            <a:schemeClr val="bg1"/>
          </a:solidFill>
        </p:grpSpPr>
        <p:cxnSp>
          <p:nvCxnSpPr>
            <p:cNvPr id="37" name="直接连接符 36"/>
            <p:cNvCxnSpPr/>
            <p:nvPr/>
          </p:nvCxnSpPr>
          <p:spPr>
            <a:xfrm>
              <a:off x="3750448" y="4220696"/>
              <a:ext cx="4160635" cy="0"/>
            </a:xfrm>
            <a:prstGeom prst="line">
              <a:avLst/>
            </a:prstGeom>
            <a:grpFill/>
            <a:ln>
              <a:solidFill>
                <a:schemeClr val="tx1">
                  <a:lumMod val="50000"/>
                  <a:lumOff val="50000"/>
                </a:scheme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sp>
          <p:nvSpPr>
            <p:cNvPr id="38" name="矩形 37"/>
            <p:cNvSpPr/>
            <p:nvPr/>
          </p:nvSpPr>
          <p:spPr>
            <a:xfrm>
              <a:off x="7209478"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p:cNvSpPr/>
            <p:nvPr/>
          </p:nvSpPr>
          <p:spPr>
            <a:xfrm>
              <a:off x="7209478"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p:cNvSpPr/>
            <p:nvPr/>
          </p:nvSpPr>
          <p:spPr>
            <a:xfrm>
              <a:off x="7209478"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矩形 40"/>
            <p:cNvSpPr/>
            <p:nvPr/>
          </p:nvSpPr>
          <p:spPr>
            <a:xfrm>
              <a:off x="7209478"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矩形 41"/>
            <p:cNvSpPr/>
            <p:nvPr/>
          </p:nvSpPr>
          <p:spPr>
            <a:xfrm>
              <a:off x="7209478"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p:cNvSpPr/>
            <p:nvPr/>
          </p:nvSpPr>
          <p:spPr>
            <a:xfrm>
              <a:off x="659523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p:cNvSpPr/>
            <p:nvPr/>
          </p:nvSpPr>
          <p:spPr>
            <a:xfrm>
              <a:off x="659523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p:cNvSpPr/>
            <p:nvPr/>
          </p:nvSpPr>
          <p:spPr>
            <a:xfrm>
              <a:off x="659523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矩形 45"/>
            <p:cNvSpPr/>
            <p:nvPr/>
          </p:nvSpPr>
          <p:spPr>
            <a:xfrm>
              <a:off x="659523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46"/>
            <p:cNvSpPr/>
            <p:nvPr/>
          </p:nvSpPr>
          <p:spPr>
            <a:xfrm>
              <a:off x="659523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p:cNvSpPr/>
            <p:nvPr/>
          </p:nvSpPr>
          <p:spPr>
            <a:xfrm>
              <a:off x="6595232" y="2375480"/>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p:cNvSpPr/>
            <p:nvPr/>
          </p:nvSpPr>
          <p:spPr>
            <a:xfrm>
              <a:off x="6595232" y="205148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p:cNvSpPr/>
            <p:nvPr/>
          </p:nvSpPr>
          <p:spPr>
            <a:xfrm>
              <a:off x="5980987"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矩形 50"/>
            <p:cNvSpPr/>
            <p:nvPr/>
          </p:nvSpPr>
          <p:spPr>
            <a:xfrm>
              <a:off x="5980987"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矩形 51"/>
            <p:cNvSpPr/>
            <p:nvPr/>
          </p:nvSpPr>
          <p:spPr>
            <a:xfrm>
              <a:off x="5980987"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矩形 52"/>
            <p:cNvSpPr/>
            <p:nvPr/>
          </p:nvSpPr>
          <p:spPr>
            <a:xfrm>
              <a:off x="536674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矩形 53"/>
            <p:cNvSpPr/>
            <p:nvPr/>
          </p:nvSpPr>
          <p:spPr>
            <a:xfrm>
              <a:off x="536674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矩形 54"/>
            <p:cNvSpPr/>
            <p:nvPr/>
          </p:nvSpPr>
          <p:spPr>
            <a:xfrm>
              <a:off x="536674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矩形 55"/>
            <p:cNvSpPr/>
            <p:nvPr/>
          </p:nvSpPr>
          <p:spPr>
            <a:xfrm>
              <a:off x="536674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矩形 56"/>
            <p:cNvSpPr/>
            <p:nvPr/>
          </p:nvSpPr>
          <p:spPr>
            <a:xfrm>
              <a:off x="536674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p:cNvSpPr/>
            <p:nvPr/>
          </p:nvSpPr>
          <p:spPr>
            <a:xfrm>
              <a:off x="4752497"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p:cNvSpPr/>
            <p:nvPr/>
          </p:nvSpPr>
          <p:spPr>
            <a:xfrm>
              <a:off x="4752497"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p:cNvSpPr/>
            <p:nvPr/>
          </p:nvSpPr>
          <p:spPr>
            <a:xfrm>
              <a:off x="4752497"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矩形 60"/>
            <p:cNvSpPr/>
            <p:nvPr/>
          </p:nvSpPr>
          <p:spPr>
            <a:xfrm>
              <a:off x="4752497"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矩形 61"/>
            <p:cNvSpPr/>
            <p:nvPr/>
          </p:nvSpPr>
          <p:spPr>
            <a:xfrm>
              <a:off x="4138252" y="400469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矩形 62"/>
            <p:cNvSpPr/>
            <p:nvPr/>
          </p:nvSpPr>
          <p:spPr>
            <a:xfrm>
              <a:off x="4138252" y="3680701"/>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矩形 63"/>
            <p:cNvSpPr/>
            <p:nvPr/>
          </p:nvSpPr>
          <p:spPr>
            <a:xfrm>
              <a:off x="4138252" y="335670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64"/>
            <p:cNvSpPr/>
            <p:nvPr/>
          </p:nvSpPr>
          <p:spPr>
            <a:xfrm>
              <a:off x="4138252" y="3032712"/>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p:cNvSpPr/>
            <p:nvPr/>
          </p:nvSpPr>
          <p:spPr>
            <a:xfrm>
              <a:off x="4138252" y="2708718"/>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矩形 66"/>
            <p:cNvSpPr/>
            <p:nvPr/>
          </p:nvSpPr>
          <p:spPr>
            <a:xfrm>
              <a:off x="4138252" y="2375480"/>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矩形 67"/>
            <p:cNvSpPr/>
            <p:nvPr/>
          </p:nvSpPr>
          <p:spPr>
            <a:xfrm>
              <a:off x="4138252" y="2051486"/>
              <a:ext cx="464024" cy="21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9" name="矩形 68"/>
          <p:cNvSpPr/>
          <p:nvPr/>
        </p:nvSpPr>
        <p:spPr>
          <a:xfrm>
            <a:off x="732458" y="4442518"/>
            <a:ext cx="1107996" cy="369332"/>
          </a:xfrm>
          <a:prstGeom prst="rect">
            <a:avLst/>
          </a:prstGeom>
        </p:spPr>
        <p:txBody>
          <a:bodyPr wrap="none">
            <a:spAutoFit/>
          </a:bodyPr>
          <a:lstStyle/>
          <a:p>
            <a:pPr algn="ctr"/>
            <a:r>
              <a:rPr lang="zh-CN" altLang="en-US" b="1" dirty="0">
                <a:solidFill>
                  <a:schemeClr val="bg1"/>
                </a:solidFill>
              </a:rPr>
              <a:t>内容说明</a:t>
            </a:r>
          </a:p>
        </p:txBody>
      </p:sp>
      <p:sp>
        <p:nvSpPr>
          <p:cNvPr id="71" name="任意多边形 70"/>
          <p:cNvSpPr/>
          <p:nvPr/>
        </p:nvSpPr>
        <p:spPr>
          <a:xfrm rot="13762846">
            <a:off x="9334861" y="1711601"/>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A6BABA"/>
          </a:solidFill>
          <a:ln>
            <a:solidFill>
              <a:srgbClr val="A6BAB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71"/>
          <p:cNvSpPr/>
          <p:nvPr/>
        </p:nvSpPr>
        <p:spPr>
          <a:xfrm rot="13762846" flipH="1" flipV="1">
            <a:off x="3911686" y="4549138"/>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72"/>
          <p:cNvSpPr/>
          <p:nvPr/>
        </p:nvSpPr>
        <p:spPr>
          <a:xfrm rot="13762846" flipH="1" flipV="1">
            <a:off x="9189007" y="4562788"/>
            <a:ext cx="1802415" cy="2082504"/>
          </a:xfrm>
          <a:custGeom>
            <a:avLst/>
            <a:gdLst>
              <a:gd name="connsiteX0" fmla="*/ 0 w 1555844"/>
              <a:gd name="connsiteY0" fmla="*/ 1019695 h 1797617"/>
              <a:gd name="connsiteX1" fmla="*/ 621144 w 1555844"/>
              <a:gd name="connsiteY1" fmla="*/ 257578 h 1797617"/>
              <a:gd name="connsiteX2" fmla="*/ 676472 w 1555844"/>
              <a:gd name="connsiteY2" fmla="*/ 252000 h 1797617"/>
              <a:gd name="connsiteX3" fmla="*/ 633922 w 1555844"/>
              <a:gd name="connsiteY3" fmla="*/ 252000 h 1797617"/>
              <a:gd name="connsiteX4" fmla="*/ 777922 w 1555844"/>
              <a:gd name="connsiteY4" fmla="*/ 0 h 1797617"/>
              <a:gd name="connsiteX5" fmla="*/ 921922 w 1555844"/>
              <a:gd name="connsiteY5" fmla="*/ 252000 h 1797617"/>
              <a:gd name="connsiteX6" fmla="*/ 879372 w 1555844"/>
              <a:gd name="connsiteY6" fmla="*/ 252000 h 1797617"/>
              <a:gd name="connsiteX7" fmla="*/ 934700 w 1555844"/>
              <a:gd name="connsiteY7" fmla="*/ 257578 h 1797617"/>
              <a:gd name="connsiteX8" fmla="*/ 1555844 w 1555844"/>
              <a:gd name="connsiteY8" fmla="*/ 1019695 h 1797617"/>
              <a:gd name="connsiteX9" fmla="*/ 777922 w 1555844"/>
              <a:gd name="connsiteY9" fmla="*/ 1797617 h 1797617"/>
              <a:gd name="connsiteX10" fmla="*/ 0 w 1555844"/>
              <a:gd name="connsiteY10" fmla="*/ 1019695 h 179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5844" h="1797617">
                <a:moveTo>
                  <a:pt x="0" y="1019695"/>
                </a:moveTo>
                <a:cubicBezTo>
                  <a:pt x="0" y="643765"/>
                  <a:pt x="266658" y="330116"/>
                  <a:pt x="621144" y="257578"/>
                </a:cubicBezTo>
                <a:lnTo>
                  <a:pt x="676472" y="252000"/>
                </a:lnTo>
                <a:lnTo>
                  <a:pt x="633922" y="252000"/>
                </a:lnTo>
                <a:lnTo>
                  <a:pt x="777922" y="0"/>
                </a:lnTo>
                <a:lnTo>
                  <a:pt x="921922" y="252000"/>
                </a:lnTo>
                <a:lnTo>
                  <a:pt x="879372" y="252000"/>
                </a:lnTo>
                <a:lnTo>
                  <a:pt x="934700" y="257578"/>
                </a:lnTo>
                <a:cubicBezTo>
                  <a:pt x="1289186" y="330116"/>
                  <a:pt x="1555844" y="643765"/>
                  <a:pt x="1555844" y="1019695"/>
                </a:cubicBezTo>
                <a:cubicBezTo>
                  <a:pt x="1555844" y="1449329"/>
                  <a:pt x="1207556" y="1797617"/>
                  <a:pt x="777922" y="1797617"/>
                </a:cubicBezTo>
                <a:cubicBezTo>
                  <a:pt x="348288" y="1797617"/>
                  <a:pt x="0" y="1449329"/>
                  <a:pt x="0" y="1019695"/>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p:cNvSpPr txBox="1"/>
          <p:nvPr/>
        </p:nvSpPr>
        <p:spPr>
          <a:xfrm>
            <a:off x="3979575" y="493732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75" name="图片 74"/>
          <p:cNvPicPr>
            <a:picLocks noChangeAspect="1"/>
          </p:cNvPicPr>
          <p:nvPr/>
        </p:nvPicPr>
        <p:blipFill>
          <a:blip r:embed="rId2" cstate="print">
            <a:extLst>
              <a:ext uri="{BEBA8EAE-BF5A-486C-A8C5-ECC9F3942E4B}">
                <a14:imgProps xmlns:a14="http://schemas.microsoft.com/office/drawing/2010/main" xmlns="">
                  <a14:imgLayer r:embed="rId3">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4835743" y="5032879"/>
            <a:ext cx="511269" cy="479314"/>
          </a:xfrm>
          <a:prstGeom prst="rect">
            <a:avLst/>
          </a:prstGeom>
        </p:spPr>
      </p:pic>
      <p:sp>
        <p:nvSpPr>
          <p:cNvPr id="76" name="文本框 75"/>
          <p:cNvSpPr txBox="1"/>
          <p:nvPr/>
        </p:nvSpPr>
        <p:spPr>
          <a:xfrm>
            <a:off x="3876841" y="5638526"/>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77" name="文本框 76"/>
          <p:cNvSpPr txBox="1"/>
          <p:nvPr/>
        </p:nvSpPr>
        <p:spPr>
          <a:xfrm>
            <a:off x="4375363" y="193512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78" name="图片 77"/>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5231531" y="2014710"/>
            <a:ext cx="511269" cy="511269"/>
          </a:xfrm>
          <a:prstGeom prst="rect">
            <a:avLst/>
          </a:prstGeom>
        </p:spPr>
      </p:pic>
      <p:sp>
        <p:nvSpPr>
          <p:cNvPr id="79" name="文本框 78"/>
          <p:cNvSpPr txBox="1"/>
          <p:nvPr/>
        </p:nvSpPr>
        <p:spPr>
          <a:xfrm>
            <a:off x="4272629" y="2636334"/>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80" name="文本框 79"/>
          <p:cNvSpPr txBox="1"/>
          <p:nvPr/>
        </p:nvSpPr>
        <p:spPr>
          <a:xfrm>
            <a:off x="9617324" y="193512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81" name="图片 80"/>
          <p:cNvPicPr>
            <a:picLocks noChangeAspect="1"/>
          </p:cNvPicPr>
          <p:nvPr/>
        </p:nvPicPr>
        <p:blipFill>
          <a:blip r:embed="rId6" cstate="print">
            <a:extLst>
              <a:ext uri="{BEBA8EAE-BF5A-486C-A8C5-ECC9F3942E4B}">
                <a14:imgProps xmlns:a14="http://schemas.microsoft.com/office/drawing/2010/main" xmlns="">
                  <a14:imgLayer r:embed="rId7">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10473492" y="2014710"/>
            <a:ext cx="511269" cy="511269"/>
          </a:xfrm>
          <a:prstGeom prst="rect">
            <a:avLst/>
          </a:prstGeom>
        </p:spPr>
      </p:pic>
      <p:sp>
        <p:nvSpPr>
          <p:cNvPr id="82" name="文本框 81"/>
          <p:cNvSpPr txBox="1"/>
          <p:nvPr/>
        </p:nvSpPr>
        <p:spPr>
          <a:xfrm>
            <a:off x="9514590" y="2636334"/>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
        <p:nvSpPr>
          <p:cNvPr id="83" name="文本框 82"/>
          <p:cNvSpPr txBox="1"/>
          <p:nvPr/>
        </p:nvSpPr>
        <p:spPr>
          <a:xfrm>
            <a:off x="9272082" y="493732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84" name="图片 83"/>
          <p:cNvPicPr>
            <a:picLocks noChangeAspect="1"/>
          </p:cNvPicPr>
          <p:nvPr/>
        </p:nvPicPr>
        <p:blipFill>
          <a:blip r:embed="rId8" cstate="print">
            <a:extLst>
              <a:ext uri="{BEBA8EAE-BF5A-486C-A8C5-ECC9F3942E4B}">
                <a14:imgProps xmlns:a14="http://schemas.microsoft.com/office/drawing/2010/main" xmlns="">
                  <a14:imgLayer r:embed="rId9">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10128250" y="5016902"/>
            <a:ext cx="511269" cy="511269"/>
          </a:xfrm>
          <a:prstGeom prst="rect">
            <a:avLst/>
          </a:prstGeom>
        </p:spPr>
      </p:pic>
      <p:sp>
        <p:nvSpPr>
          <p:cNvPr id="85" name="文本框 84"/>
          <p:cNvSpPr txBox="1"/>
          <p:nvPr/>
        </p:nvSpPr>
        <p:spPr>
          <a:xfrm>
            <a:off x="9169348" y="5638526"/>
            <a:ext cx="1654222"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内容具体说明</a:t>
            </a:r>
            <a:endParaRPr lang="en-US" altLang="zh-CN" dirty="0" smtClean="0">
              <a:solidFill>
                <a:schemeClr val="bg1"/>
              </a:solidFill>
            </a:endParaRPr>
          </a:p>
          <a:p>
            <a:pPr algn="ctr">
              <a:lnSpc>
                <a:spcPts val="2500"/>
              </a:lnSpc>
            </a:pPr>
            <a:r>
              <a:rPr lang="zh-CN" altLang="en-US" dirty="0" smtClean="0">
                <a:solidFill>
                  <a:schemeClr val="bg1"/>
                </a:solidFill>
              </a:rPr>
              <a:t>内容具体说明</a:t>
            </a:r>
          </a:p>
        </p:txBody>
      </p:sp>
    </p:spTree>
    <p:extLst>
      <p:ext uri="{BB962C8B-B14F-4D97-AF65-F5344CB8AC3E}">
        <p14:creationId xmlns:p14="http://schemas.microsoft.com/office/powerpoint/2010/main" xmlns="" val="144243026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9" name="Freeform 5"/>
          <p:cNvSpPr>
            <a:spLocks/>
          </p:cNvSpPr>
          <p:nvPr/>
        </p:nvSpPr>
        <p:spPr bwMode="auto">
          <a:xfrm>
            <a:off x="3459163" y="3146425"/>
            <a:ext cx="2505075" cy="2536825"/>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lnTo>
                  <a:pt x="1472"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a:off x="1052513" y="2403475"/>
            <a:ext cx="2520950" cy="2533650"/>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7"/>
          <p:cNvSpPr>
            <a:spLocks/>
          </p:cNvSpPr>
          <p:nvPr/>
        </p:nvSpPr>
        <p:spPr bwMode="auto">
          <a:xfrm>
            <a:off x="5884863" y="2403475"/>
            <a:ext cx="2520950" cy="2533650"/>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8"/>
          <p:cNvSpPr>
            <a:spLocks/>
          </p:cNvSpPr>
          <p:nvPr/>
        </p:nvSpPr>
        <p:spPr bwMode="auto">
          <a:xfrm>
            <a:off x="8491538" y="3146425"/>
            <a:ext cx="2511425" cy="2536825"/>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lnTo>
                  <a:pt x="1476"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文本框 12"/>
          <p:cNvSpPr txBox="1"/>
          <p:nvPr/>
        </p:nvSpPr>
        <p:spPr>
          <a:xfrm>
            <a:off x="1552739" y="338179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4" name="图片 13"/>
          <p:cNvPicPr>
            <a:picLocks noChangeAspect="1"/>
          </p:cNvPicPr>
          <p:nvPr/>
        </p:nvPicPr>
        <p:blipFill>
          <a:blip r:embed="rId2" cstate="print">
            <a:extLst>
              <a:ext uri="{BEBA8EAE-BF5A-486C-A8C5-ECC9F3942E4B}">
                <a14:imgProps xmlns:a14="http://schemas.microsoft.com/office/drawing/2010/main" xmlns="">
                  <a14:imgLayer r:embed="rId3">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408907" y="3461372"/>
            <a:ext cx="511269" cy="511269"/>
          </a:xfrm>
          <a:prstGeom prst="rect">
            <a:avLst/>
          </a:prstGeom>
        </p:spPr>
      </p:pic>
      <p:cxnSp>
        <p:nvCxnSpPr>
          <p:cNvPr id="16" name="直接连接符 15"/>
          <p:cNvCxnSpPr/>
          <p:nvPr/>
        </p:nvCxnSpPr>
        <p:spPr>
          <a:xfrm>
            <a:off x="1538988" y="4205824"/>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1521920" y="418107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18" name="文本框 17"/>
          <p:cNvSpPr txBox="1"/>
          <p:nvPr/>
        </p:nvSpPr>
        <p:spPr>
          <a:xfrm>
            <a:off x="6425170" y="338179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9" name="图片 18"/>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7281338" y="3461372"/>
            <a:ext cx="511269" cy="511269"/>
          </a:xfrm>
          <a:prstGeom prst="rect">
            <a:avLst/>
          </a:prstGeom>
        </p:spPr>
      </p:pic>
      <p:cxnSp>
        <p:nvCxnSpPr>
          <p:cNvPr id="20" name="直接连接符 19"/>
          <p:cNvCxnSpPr/>
          <p:nvPr/>
        </p:nvCxnSpPr>
        <p:spPr>
          <a:xfrm>
            <a:off x="6411419" y="4205824"/>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矩形 20"/>
          <p:cNvSpPr/>
          <p:nvPr/>
        </p:nvSpPr>
        <p:spPr>
          <a:xfrm>
            <a:off x="6394351" y="418107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2" name="文本框 21"/>
          <p:cNvSpPr txBox="1"/>
          <p:nvPr/>
        </p:nvSpPr>
        <p:spPr>
          <a:xfrm>
            <a:off x="3982694" y="320436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3" name="图片 22"/>
          <p:cNvPicPr>
            <a:picLocks noChangeAspect="1"/>
          </p:cNvPicPr>
          <p:nvPr/>
        </p:nvPicPr>
        <p:blipFill>
          <a:blip r:embed="rId6" cstate="print">
            <a:extLst>
              <a:ext uri="{BEBA8EAE-BF5A-486C-A8C5-ECC9F3942E4B}">
                <a14:imgProps xmlns:a14="http://schemas.microsoft.com/office/drawing/2010/main" xmlns="">
                  <a14:imgLayer r:embed="rId7">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4838862" y="3283948"/>
            <a:ext cx="511269" cy="511269"/>
          </a:xfrm>
          <a:prstGeom prst="rect">
            <a:avLst/>
          </a:prstGeom>
        </p:spPr>
      </p:pic>
      <p:cxnSp>
        <p:nvCxnSpPr>
          <p:cNvPr id="24" name="直接连接符 23"/>
          <p:cNvCxnSpPr/>
          <p:nvPr/>
        </p:nvCxnSpPr>
        <p:spPr>
          <a:xfrm>
            <a:off x="3914351" y="3987456"/>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5" name="矩形 24"/>
          <p:cNvSpPr/>
          <p:nvPr/>
        </p:nvSpPr>
        <p:spPr>
          <a:xfrm>
            <a:off x="4256356" y="4071894"/>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26" name="文本框 25"/>
          <p:cNvSpPr txBox="1"/>
          <p:nvPr/>
        </p:nvSpPr>
        <p:spPr>
          <a:xfrm>
            <a:off x="8994751" y="320436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27" name="图片 26"/>
          <p:cNvPicPr>
            <a:picLocks noChangeAspect="1"/>
          </p:cNvPicPr>
          <p:nvPr/>
        </p:nvPicPr>
        <p:blipFill>
          <a:blip r:embed="rId8" cstate="print">
            <a:extLst>
              <a:ext uri="{BEBA8EAE-BF5A-486C-A8C5-ECC9F3942E4B}">
                <a14:imgProps xmlns:a14="http://schemas.microsoft.com/office/drawing/2010/main" xmlns="">
                  <a14:imgLayer r:embed="rId9">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850919" y="3283948"/>
            <a:ext cx="511269" cy="511269"/>
          </a:xfrm>
          <a:prstGeom prst="rect">
            <a:avLst/>
          </a:prstGeom>
        </p:spPr>
      </p:pic>
      <p:cxnSp>
        <p:nvCxnSpPr>
          <p:cNvPr id="28" name="直接连接符 27"/>
          <p:cNvCxnSpPr/>
          <p:nvPr/>
        </p:nvCxnSpPr>
        <p:spPr>
          <a:xfrm>
            <a:off x="8926408" y="3987456"/>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9268413" y="4071894"/>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30" name="椭圆 29"/>
          <p:cNvSpPr/>
          <p:nvPr/>
        </p:nvSpPr>
        <p:spPr>
          <a:xfrm>
            <a:off x="1175345" y="5352371"/>
            <a:ext cx="252000" cy="252000"/>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1" name="矩形 30"/>
          <p:cNvSpPr/>
          <p:nvPr/>
        </p:nvSpPr>
        <p:spPr>
          <a:xfrm>
            <a:off x="1467328" y="501670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2" name="椭圆 31"/>
          <p:cNvSpPr/>
          <p:nvPr/>
        </p:nvSpPr>
        <p:spPr>
          <a:xfrm>
            <a:off x="3594189" y="2483608"/>
            <a:ext cx="252000" cy="252000"/>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3" name="矩形 32"/>
          <p:cNvSpPr/>
          <p:nvPr/>
        </p:nvSpPr>
        <p:spPr>
          <a:xfrm>
            <a:off x="3886172" y="2147943"/>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4" name="椭圆 33"/>
          <p:cNvSpPr/>
          <p:nvPr/>
        </p:nvSpPr>
        <p:spPr>
          <a:xfrm>
            <a:off x="6025087" y="5352371"/>
            <a:ext cx="252000" cy="252000"/>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5" name="矩形 34"/>
          <p:cNvSpPr/>
          <p:nvPr/>
        </p:nvSpPr>
        <p:spPr>
          <a:xfrm>
            <a:off x="6317070" y="5016706"/>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
        <p:nvSpPr>
          <p:cNvPr id="36" name="椭圆 35"/>
          <p:cNvSpPr/>
          <p:nvPr/>
        </p:nvSpPr>
        <p:spPr>
          <a:xfrm>
            <a:off x="8536342" y="2483608"/>
            <a:ext cx="252000" cy="252000"/>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800" dirty="0" smtClean="0"/>
              <a:t>+</a:t>
            </a:r>
            <a:endParaRPr lang="zh-CN" altLang="en-US" sz="2800" dirty="0"/>
          </a:p>
        </p:txBody>
      </p:sp>
      <p:sp>
        <p:nvSpPr>
          <p:cNvPr id="37" name="矩形 36"/>
          <p:cNvSpPr/>
          <p:nvPr/>
        </p:nvSpPr>
        <p:spPr>
          <a:xfrm>
            <a:off x="8828325" y="2147943"/>
            <a:ext cx="2031325" cy="923330"/>
          </a:xfrm>
          <a:prstGeom prst="rect">
            <a:avLst/>
          </a:prstGeom>
        </p:spPr>
        <p:txBody>
          <a:bodyPr wrap="none">
            <a:spAutoFit/>
          </a:bodyPr>
          <a:lstStyle/>
          <a:p>
            <a:pPr>
              <a:lnSpc>
                <a:spcPct val="150000"/>
              </a:lnSpc>
            </a:pPr>
            <a:r>
              <a:rPr lang="zh-CN" altLang="en-US" dirty="0">
                <a:solidFill>
                  <a:schemeClr val="tx1">
                    <a:lumMod val="65000"/>
                    <a:lumOff val="35000"/>
                  </a:schemeClr>
                </a:solidFill>
              </a:rPr>
              <a:t>内容</a:t>
            </a:r>
            <a:r>
              <a:rPr lang="zh-CN" altLang="en-US" dirty="0" smtClean="0">
                <a:solidFill>
                  <a:schemeClr val="tx1">
                    <a:lumMod val="65000"/>
                    <a:lumOff val="35000"/>
                  </a:schemeClr>
                </a:solidFill>
              </a:rPr>
              <a:t>说明内容说明</a:t>
            </a:r>
            <a:endParaRPr lang="en-US" altLang="zh-CN" dirty="0" smtClean="0">
              <a:solidFill>
                <a:schemeClr val="tx1">
                  <a:lumMod val="65000"/>
                  <a:lumOff val="35000"/>
                </a:schemeClr>
              </a:solidFill>
            </a:endParaRPr>
          </a:p>
          <a:p>
            <a:pPr>
              <a:lnSpc>
                <a:spcPct val="150000"/>
              </a:lnSpc>
            </a:pPr>
            <a:r>
              <a:rPr lang="zh-CN" altLang="en-US" dirty="0">
                <a:solidFill>
                  <a:schemeClr val="tx1">
                    <a:lumMod val="65000"/>
                    <a:lumOff val="35000"/>
                  </a:schemeClr>
                </a:solidFill>
              </a:rPr>
              <a:t>内容说明内容</a:t>
            </a:r>
            <a:r>
              <a:rPr lang="zh-CN" altLang="en-US" dirty="0" smtClean="0">
                <a:solidFill>
                  <a:schemeClr val="tx1">
                    <a:lumMod val="65000"/>
                    <a:lumOff val="35000"/>
                  </a:schemeClr>
                </a:solidFill>
              </a:rPr>
              <a:t>说明</a:t>
            </a:r>
            <a:endParaRPr lang="en-US" altLang="zh-CN" dirty="0">
              <a:solidFill>
                <a:schemeClr val="tx1">
                  <a:lumMod val="65000"/>
                  <a:lumOff val="35000"/>
                </a:schemeClr>
              </a:solidFill>
            </a:endParaRPr>
          </a:p>
        </p:txBody>
      </p:sp>
    </p:spTree>
    <p:extLst>
      <p:ext uri="{BB962C8B-B14F-4D97-AF65-F5344CB8AC3E}">
        <p14:creationId xmlns:p14="http://schemas.microsoft.com/office/powerpoint/2010/main" xmlns="" val="342378671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3" name="组合 752"/>
          <p:cNvGrpSpPr/>
          <p:nvPr/>
        </p:nvGrpSpPr>
        <p:grpSpPr>
          <a:xfrm>
            <a:off x="3806825" y="2813050"/>
            <a:ext cx="4606925" cy="4044950"/>
            <a:chOff x="3806825" y="2813050"/>
            <a:chExt cx="4606925" cy="4044950"/>
          </a:xfrm>
        </p:grpSpPr>
        <p:sp>
          <p:nvSpPr>
            <p:cNvPr id="4" name="AutoShape 3"/>
            <p:cNvSpPr>
              <a:spLocks noChangeAspect="1" noChangeArrowheads="1" noTextEdit="1"/>
            </p:cNvSpPr>
            <p:nvPr/>
          </p:nvSpPr>
          <p:spPr bwMode="auto">
            <a:xfrm>
              <a:off x="3806825" y="2813050"/>
              <a:ext cx="4606925" cy="4044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 name="Group 205"/>
            <p:cNvGrpSpPr>
              <a:grpSpLocks/>
            </p:cNvGrpSpPr>
            <p:nvPr/>
          </p:nvGrpSpPr>
          <p:grpSpPr bwMode="auto">
            <a:xfrm>
              <a:off x="3806825" y="6556375"/>
              <a:ext cx="4606925" cy="301625"/>
              <a:chOff x="2398" y="4130"/>
              <a:chExt cx="2902" cy="190"/>
            </a:xfrm>
          </p:grpSpPr>
          <p:sp>
            <p:nvSpPr>
              <p:cNvPr id="541" name="Freeform 5"/>
              <p:cNvSpPr>
                <a:spLocks noEditPoints="1"/>
              </p:cNvSpPr>
              <p:nvPr/>
            </p:nvSpPr>
            <p:spPr bwMode="auto">
              <a:xfrm>
                <a:off x="2398" y="4130"/>
                <a:ext cx="2902" cy="190"/>
              </a:xfrm>
              <a:custGeom>
                <a:avLst/>
                <a:gdLst>
                  <a:gd name="T0" fmla="*/ 1450 w 2902"/>
                  <a:gd name="T1" fmla="*/ 190 h 190"/>
                  <a:gd name="T2" fmla="*/ 888 w 2902"/>
                  <a:gd name="T3" fmla="*/ 182 h 190"/>
                  <a:gd name="T4" fmla="*/ 430 w 2902"/>
                  <a:gd name="T5" fmla="*/ 162 h 190"/>
                  <a:gd name="T6" fmla="*/ 252 w 2902"/>
                  <a:gd name="T7" fmla="*/ 148 h 190"/>
                  <a:gd name="T8" fmla="*/ 118 w 2902"/>
                  <a:gd name="T9" fmla="*/ 132 h 190"/>
                  <a:gd name="T10" fmla="*/ 34 w 2902"/>
                  <a:gd name="T11" fmla="*/ 114 h 190"/>
                  <a:gd name="T12" fmla="*/ 12 w 2902"/>
                  <a:gd name="T13" fmla="*/ 104 h 190"/>
                  <a:gd name="T14" fmla="*/ 6 w 2902"/>
                  <a:gd name="T15" fmla="*/ 96 h 190"/>
                  <a:gd name="T16" fmla="*/ 6 w 2902"/>
                  <a:gd name="T17" fmla="*/ 90 h 190"/>
                  <a:gd name="T18" fmla="*/ 22 w 2902"/>
                  <a:gd name="T19" fmla="*/ 80 h 190"/>
                  <a:gd name="T20" fmla="*/ 70 w 2902"/>
                  <a:gd name="T21" fmla="*/ 66 h 190"/>
                  <a:gd name="T22" fmla="*/ 180 w 2902"/>
                  <a:gd name="T23" fmla="*/ 50 h 190"/>
                  <a:gd name="T24" fmla="*/ 336 w 2902"/>
                  <a:gd name="T25" fmla="*/ 34 h 190"/>
                  <a:gd name="T26" fmla="*/ 644 w 2902"/>
                  <a:gd name="T27" fmla="*/ 16 h 190"/>
                  <a:gd name="T28" fmla="*/ 1160 w 2902"/>
                  <a:gd name="T29" fmla="*/ 2 h 190"/>
                  <a:gd name="T30" fmla="*/ 1450 w 2902"/>
                  <a:gd name="T31" fmla="*/ 0 h 190"/>
                  <a:gd name="T32" fmla="*/ 2016 w 2902"/>
                  <a:gd name="T33" fmla="*/ 6 h 190"/>
                  <a:gd name="T34" fmla="*/ 2474 w 2902"/>
                  <a:gd name="T35" fmla="*/ 28 h 190"/>
                  <a:gd name="T36" fmla="*/ 2650 w 2902"/>
                  <a:gd name="T37" fmla="*/ 42 h 190"/>
                  <a:gd name="T38" fmla="*/ 2784 w 2902"/>
                  <a:gd name="T39" fmla="*/ 58 h 190"/>
                  <a:gd name="T40" fmla="*/ 2868 w 2902"/>
                  <a:gd name="T41" fmla="*/ 76 h 190"/>
                  <a:gd name="T42" fmla="*/ 2890 w 2902"/>
                  <a:gd name="T43" fmla="*/ 86 h 190"/>
                  <a:gd name="T44" fmla="*/ 2896 w 2902"/>
                  <a:gd name="T45" fmla="*/ 96 h 190"/>
                  <a:gd name="T46" fmla="*/ 2894 w 2902"/>
                  <a:gd name="T47" fmla="*/ 100 h 190"/>
                  <a:gd name="T48" fmla="*/ 2880 w 2902"/>
                  <a:gd name="T49" fmla="*/ 110 h 190"/>
                  <a:gd name="T50" fmla="*/ 2832 w 2902"/>
                  <a:gd name="T51" fmla="*/ 124 h 190"/>
                  <a:gd name="T52" fmla="*/ 2724 w 2902"/>
                  <a:gd name="T53" fmla="*/ 140 h 190"/>
                  <a:gd name="T54" fmla="*/ 2568 w 2902"/>
                  <a:gd name="T55" fmla="*/ 154 h 190"/>
                  <a:gd name="T56" fmla="*/ 2260 w 2902"/>
                  <a:gd name="T57" fmla="*/ 172 h 190"/>
                  <a:gd name="T58" fmla="*/ 1742 w 2902"/>
                  <a:gd name="T59" fmla="*/ 188 h 190"/>
                  <a:gd name="T60" fmla="*/ 1450 w 2902"/>
                  <a:gd name="T61" fmla="*/ 0 h 190"/>
                  <a:gd name="T62" fmla="*/ 1158 w 2902"/>
                  <a:gd name="T63" fmla="*/ 2 h 190"/>
                  <a:gd name="T64" fmla="*/ 640 w 2902"/>
                  <a:gd name="T65" fmla="*/ 16 h 190"/>
                  <a:gd name="T66" fmla="*/ 332 w 2902"/>
                  <a:gd name="T67" fmla="*/ 34 h 190"/>
                  <a:gd name="T68" fmla="*/ 176 w 2902"/>
                  <a:gd name="T69" fmla="*/ 50 h 190"/>
                  <a:gd name="T70" fmla="*/ 66 w 2902"/>
                  <a:gd name="T71" fmla="*/ 66 h 190"/>
                  <a:gd name="T72" fmla="*/ 16 w 2902"/>
                  <a:gd name="T73" fmla="*/ 80 h 190"/>
                  <a:gd name="T74" fmla="*/ 2 w 2902"/>
                  <a:gd name="T75" fmla="*/ 90 h 190"/>
                  <a:gd name="T76" fmla="*/ 0 w 2902"/>
                  <a:gd name="T77" fmla="*/ 96 h 190"/>
                  <a:gd name="T78" fmla="*/ 8 w 2902"/>
                  <a:gd name="T79" fmla="*/ 106 h 190"/>
                  <a:gd name="T80" fmla="*/ 30 w 2902"/>
                  <a:gd name="T81" fmla="*/ 114 h 190"/>
                  <a:gd name="T82" fmla="*/ 114 w 2902"/>
                  <a:gd name="T83" fmla="*/ 132 h 190"/>
                  <a:gd name="T84" fmla="*/ 248 w 2902"/>
                  <a:gd name="T85" fmla="*/ 148 h 190"/>
                  <a:gd name="T86" fmla="*/ 426 w 2902"/>
                  <a:gd name="T87" fmla="*/ 162 h 190"/>
                  <a:gd name="T88" fmla="*/ 886 w 2902"/>
                  <a:gd name="T89" fmla="*/ 182 h 190"/>
                  <a:gd name="T90" fmla="*/ 1450 w 2902"/>
                  <a:gd name="T91" fmla="*/ 190 h 190"/>
                  <a:gd name="T92" fmla="*/ 1744 w 2902"/>
                  <a:gd name="T93" fmla="*/ 188 h 190"/>
                  <a:gd name="T94" fmla="*/ 2264 w 2902"/>
                  <a:gd name="T95" fmla="*/ 174 h 190"/>
                  <a:gd name="T96" fmla="*/ 2572 w 2902"/>
                  <a:gd name="T97" fmla="*/ 154 h 190"/>
                  <a:gd name="T98" fmla="*/ 2728 w 2902"/>
                  <a:gd name="T99" fmla="*/ 140 h 190"/>
                  <a:gd name="T100" fmla="*/ 2836 w 2902"/>
                  <a:gd name="T101" fmla="*/ 124 h 190"/>
                  <a:gd name="T102" fmla="*/ 2886 w 2902"/>
                  <a:gd name="T103" fmla="*/ 110 h 190"/>
                  <a:gd name="T104" fmla="*/ 2900 w 2902"/>
                  <a:gd name="T105" fmla="*/ 100 h 190"/>
                  <a:gd name="T106" fmla="*/ 2902 w 2902"/>
                  <a:gd name="T107" fmla="*/ 96 h 190"/>
                  <a:gd name="T108" fmla="*/ 2894 w 2902"/>
                  <a:gd name="T109" fmla="*/ 86 h 190"/>
                  <a:gd name="T110" fmla="*/ 2872 w 2902"/>
                  <a:gd name="T111" fmla="*/ 76 h 190"/>
                  <a:gd name="T112" fmla="*/ 2788 w 2902"/>
                  <a:gd name="T113" fmla="*/ 58 h 190"/>
                  <a:gd name="T114" fmla="*/ 2656 w 2902"/>
                  <a:gd name="T115" fmla="*/ 42 h 190"/>
                  <a:gd name="T116" fmla="*/ 2478 w 2902"/>
                  <a:gd name="T117" fmla="*/ 28 h 190"/>
                  <a:gd name="T118" fmla="*/ 2018 w 2902"/>
                  <a:gd name="T119" fmla="*/ 6 h 190"/>
                  <a:gd name="T120" fmla="*/ 1450 w 2902"/>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2" h="190">
                    <a:moveTo>
                      <a:pt x="1450" y="190"/>
                    </a:moveTo>
                    <a:lnTo>
                      <a:pt x="1450" y="190"/>
                    </a:lnTo>
                    <a:lnTo>
                      <a:pt x="1160" y="188"/>
                    </a:lnTo>
                    <a:lnTo>
                      <a:pt x="888" y="182"/>
                    </a:lnTo>
                    <a:lnTo>
                      <a:pt x="644" y="172"/>
                    </a:lnTo>
                    <a:lnTo>
                      <a:pt x="430" y="162"/>
                    </a:lnTo>
                    <a:lnTo>
                      <a:pt x="336" y="154"/>
                    </a:lnTo>
                    <a:lnTo>
                      <a:pt x="252" y="148"/>
                    </a:lnTo>
                    <a:lnTo>
                      <a:pt x="180" y="140"/>
                    </a:lnTo>
                    <a:lnTo>
                      <a:pt x="118" y="132"/>
                    </a:lnTo>
                    <a:lnTo>
                      <a:pt x="70" y="124"/>
                    </a:lnTo>
                    <a:lnTo>
                      <a:pt x="34" y="114"/>
                    </a:lnTo>
                    <a:lnTo>
                      <a:pt x="22" y="110"/>
                    </a:lnTo>
                    <a:lnTo>
                      <a:pt x="12" y="104"/>
                    </a:lnTo>
                    <a:lnTo>
                      <a:pt x="6" y="100"/>
                    </a:lnTo>
                    <a:lnTo>
                      <a:pt x="6" y="96"/>
                    </a:lnTo>
                    <a:lnTo>
                      <a:pt x="6" y="96"/>
                    </a:lnTo>
                    <a:lnTo>
                      <a:pt x="6" y="90"/>
                    </a:lnTo>
                    <a:lnTo>
                      <a:pt x="12" y="86"/>
                    </a:lnTo>
                    <a:lnTo>
                      <a:pt x="22" y="80"/>
                    </a:lnTo>
                    <a:lnTo>
                      <a:pt x="34" y="76"/>
                    </a:lnTo>
                    <a:lnTo>
                      <a:pt x="70" y="66"/>
                    </a:lnTo>
                    <a:lnTo>
                      <a:pt x="118" y="58"/>
                    </a:lnTo>
                    <a:lnTo>
                      <a:pt x="180" y="50"/>
                    </a:lnTo>
                    <a:lnTo>
                      <a:pt x="252" y="42"/>
                    </a:lnTo>
                    <a:lnTo>
                      <a:pt x="336" y="34"/>
                    </a:lnTo>
                    <a:lnTo>
                      <a:pt x="430" y="28"/>
                    </a:lnTo>
                    <a:lnTo>
                      <a:pt x="644" y="16"/>
                    </a:lnTo>
                    <a:lnTo>
                      <a:pt x="888" y="6"/>
                    </a:lnTo>
                    <a:lnTo>
                      <a:pt x="1160" y="2"/>
                    </a:lnTo>
                    <a:lnTo>
                      <a:pt x="1450" y="0"/>
                    </a:lnTo>
                    <a:lnTo>
                      <a:pt x="1450" y="0"/>
                    </a:lnTo>
                    <a:lnTo>
                      <a:pt x="1742" y="2"/>
                    </a:lnTo>
                    <a:lnTo>
                      <a:pt x="2016" y="6"/>
                    </a:lnTo>
                    <a:lnTo>
                      <a:pt x="2260" y="16"/>
                    </a:lnTo>
                    <a:lnTo>
                      <a:pt x="2474" y="28"/>
                    </a:lnTo>
                    <a:lnTo>
                      <a:pt x="2568" y="34"/>
                    </a:lnTo>
                    <a:lnTo>
                      <a:pt x="2650" y="42"/>
                    </a:lnTo>
                    <a:lnTo>
                      <a:pt x="2724" y="50"/>
                    </a:lnTo>
                    <a:lnTo>
                      <a:pt x="2784" y="58"/>
                    </a:lnTo>
                    <a:lnTo>
                      <a:pt x="2832" y="66"/>
                    </a:lnTo>
                    <a:lnTo>
                      <a:pt x="2868" y="76"/>
                    </a:lnTo>
                    <a:lnTo>
                      <a:pt x="2880" y="80"/>
                    </a:lnTo>
                    <a:lnTo>
                      <a:pt x="2890" y="86"/>
                    </a:lnTo>
                    <a:lnTo>
                      <a:pt x="2894" y="90"/>
                    </a:lnTo>
                    <a:lnTo>
                      <a:pt x="2896" y="96"/>
                    </a:lnTo>
                    <a:lnTo>
                      <a:pt x="2896" y="96"/>
                    </a:lnTo>
                    <a:lnTo>
                      <a:pt x="2894" y="100"/>
                    </a:lnTo>
                    <a:lnTo>
                      <a:pt x="2890" y="104"/>
                    </a:lnTo>
                    <a:lnTo>
                      <a:pt x="2880" y="110"/>
                    </a:lnTo>
                    <a:lnTo>
                      <a:pt x="2868" y="114"/>
                    </a:lnTo>
                    <a:lnTo>
                      <a:pt x="2832" y="124"/>
                    </a:lnTo>
                    <a:lnTo>
                      <a:pt x="2784" y="132"/>
                    </a:lnTo>
                    <a:lnTo>
                      <a:pt x="2724" y="140"/>
                    </a:lnTo>
                    <a:lnTo>
                      <a:pt x="2650" y="148"/>
                    </a:lnTo>
                    <a:lnTo>
                      <a:pt x="2568" y="154"/>
                    </a:lnTo>
                    <a:lnTo>
                      <a:pt x="2474" y="162"/>
                    </a:lnTo>
                    <a:lnTo>
                      <a:pt x="2260" y="172"/>
                    </a:lnTo>
                    <a:lnTo>
                      <a:pt x="2016" y="182"/>
                    </a:lnTo>
                    <a:lnTo>
                      <a:pt x="1742" y="188"/>
                    </a:lnTo>
                    <a:lnTo>
                      <a:pt x="1450" y="190"/>
                    </a:lnTo>
                    <a:close/>
                    <a:moveTo>
                      <a:pt x="1450" y="0"/>
                    </a:moveTo>
                    <a:lnTo>
                      <a:pt x="1450" y="0"/>
                    </a:lnTo>
                    <a:lnTo>
                      <a:pt x="1158" y="2"/>
                    </a:lnTo>
                    <a:lnTo>
                      <a:pt x="886" y="6"/>
                    </a:lnTo>
                    <a:lnTo>
                      <a:pt x="640" y="16"/>
                    </a:lnTo>
                    <a:lnTo>
                      <a:pt x="426" y="28"/>
                    </a:lnTo>
                    <a:lnTo>
                      <a:pt x="332" y="34"/>
                    </a:lnTo>
                    <a:lnTo>
                      <a:pt x="248" y="42"/>
                    </a:lnTo>
                    <a:lnTo>
                      <a:pt x="176" y="50"/>
                    </a:lnTo>
                    <a:lnTo>
                      <a:pt x="114" y="58"/>
                    </a:lnTo>
                    <a:lnTo>
                      <a:pt x="66" y="66"/>
                    </a:lnTo>
                    <a:lnTo>
                      <a:pt x="30" y="76"/>
                    </a:lnTo>
                    <a:lnTo>
                      <a:pt x="16" y="80"/>
                    </a:lnTo>
                    <a:lnTo>
                      <a:pt x="8" y="86"/>
                    </a:lnTo>
                    <a:lnTo>
                      <a:pt x="2" y="90"/>
                    </a:lnTo>
                    <a:lnTo>
                      <a:pt x="0" y="96"/>
                    </a:lnTo>
                    <a:lnTo>
                      <a:pt x="0" y="96"/>
                    </a:lnTo>
                    <a:lnTo>
                      <a:pt x="2" y="100"/>
                    </a:lnTo>
                    <a:lnTo>
                      <a:pt x="8" y="106"/>
                    </a:lnTo>
                    <a:lnTo>
                      <a:pt x="16" y="110"/>
                    </a:lnTo>
                    <a:lnTo>
                      <a:pt x="30" y="114"/>
                    </a:lnTo>
                    <a:lnTo>
                      <a:pt x="66" y="124"/>
                    </a:lnTo>
                    <a:lnTo>
                      <a:pt x="114" y="132"/>
                    </a:lnTo>
                    <a:lnTo>
                      <a:pt x="176" y="140"/>
                    </a:lnTo>
                    <a:lnTo>
                      <a:pt x="248" y="148"/>
                    </a:lnTo>
                    <a:lnTo>
                      <a:pt x="332" y="154"/>
                    </a:lnTo>
                    <a:lnTo>
                      <a:pt x="426" y="162"/>
                    </a:lnTo>
                    <a:lnTo>
                      <a:pt x="640" y="174"/>
                    </a:lnTo>
                    <a:lnTo>
                      <a:pt x="886" y="182"/>
                    </a:lnTo>
                    <a:lnTo>
                      <a:pt x="1158" y="188"/>
                    </a:lnTo>
                    <a:lnTo>
                      <a:pt x="1450" y="190"/>
                    </a:lnTo>
                    <a:lnTo>
                      <a:pt x="1450" y="190"/>
                    </a:lnTo>
                    <a:lnTo>
                      <a:pt x="1744" y="188"/>
                    </a:lnTo>
                    <a:lnTo>
                      <a:pt x="2018" y="182"/>
                    </a:lnTo>
                    <a:lnTo>
                      <a:pt x="2264" y="174"/>
                    </a:lnTo>
                    <a:lnTo>
                      <a:pt x="2478" y="162"/>
                    </a:lnTo>
                    <a:lnTo>
                      <a:pt x="2572" y="154"/>
                    </a:lnTo>
                    <a:lnTo>
                      <a:pt x="2656" y="148"/>
                    </a:lnTo>
                    <a:lnTo>
                      <a:pt x="2728" y="140"/>
                    </a:lnTo>
                    <a:lnTo>
                      <a:pt x="2788" y="132"/>
                    </a:lnTo>
                    <a:lnTo>
                      <a:pt x="2836" y="124"/>
                    </a:lnTo>
                    <a:lnTo>
                      <a:pt x="2872" y="114"/>
                    </a:lnTo>
                    <a:lnTo>
                      <a:pt x="2886" y="110"/>
                    </a:lnTo>
                    <a:lnTo>
                      <a:pt x="2894" y="106"/>
                    </a:lnTo>
                    <a:lnTo>
                      <a:pt x="2900" y="100"/>
                    </a:lnTo>
                    <a:lnTo>
                      <a:pt x="2902" y="96"/>
                    </a:lnTo>
                    <a:lnTo>
                      <a:pt x="2902" y="96"/>
                    </a:lnTo>
                    <a:lnTo>
                      <a:pt x="2900" y="90"/>
                    </a:lnTo>
                    <a:lnTo>
                      <a:pt x="2894" y="86"/>
                    </a:lnTo>
                    <a:lnTo>
                      <a:pt x="2886" y="80"/>
                    </a:lnTo>
                    <a:lnTo>
                      <a:pt x="2872" y="76"/>
                    </a:lnTo>
                    <a:lnTo>
                      <a:pt x="2836" y="66"/>
                    </a:lnTo>
                    <a:lnTo>
                      <a:pt x="2788" y="58"/>
                    </a:lnTo>
                    <a:lnTo>
                      <a:pt x="2728" y="50"/>
                    </a:lnTo>
                    <a:lnTo>
                      <a:pt x="2656" y="42"/>
                    </a:lnTo>
                    <a:lnTo>
                      <a:pt x="2572" y="34"/>
                    </a:lnTo>
                    <a:lnTo>
                      <a:pt x="2478" y="28"/>
                    </a:lnTo>
                    <a:lnTo>
                      <a:pt x="2264" y="16"/>
                    </a:lnTo>
                    <a:lnTo>
                      <a:pt x="2018" y="6"/>
                    </a:lnTo>
                    <a:lnTo>
                      <a:pt x="1744" y="2"/>
                    </a:lnTo>
                    <a:lnTo>
                      <a:pt x="145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6"/>
              <p:cNvSpPr>
                <a:spLocks/>
              </p:cNvSpPr>
              <p:nvPr/>
            </p:nvSpPr>
            <p:spPr bwMode="auto">
              <a:xfrm>
                <a:off x="2404" y="4130"/>
                <a:ext cx="2890" cy="190"/>
              </a:xfrm>
              <a:custGeom>
                <a:avLst/>
                <a:gdLst>
                  <a:gd name="T0" fmla="*/ 1444 w 2890"/>
                  <a:gd name="T1" fmla="*/ 190 h 190"/>
                  <a:gd name="T2" fmla="*/ 1444 w 2890"/>
                  <a:gd name="T3" fmla="*/ 190 h 190"/>
                  <a:gd name="T4" fmla="*/ 1154 w 2890"/>
                  <a:gd name="T5" fmla="*/ 188 h 190"/>
                  <a:gd name="T6" fmla="*/ 882 w 2890"/>
                  <a:gd name="T7" fmla="*/ 182 h 190"/>
                  <a:gd name="T8" fmla="*/ 638 w 2890"/>
                  <a:gd name="T9" fmla="*/ 172 h 190"/>
                  <a:gd name="T10" fmla="*/ 424 w 2890"/>
                  <a:gd name="T11" fmla="*/ 162 h 190"/>
                  <a:gd name="T12" fmla="*/ 330 w 2890"/>
                  <a:gd name="T13" fmla="*/ 154 h 190"/>
                  <a:gd name="T14" fmla="*/ 246 w 2890"/>
                  <a:gd name="T15" fmla="*/ 148 h 190"/>
                  <a:gd name="T16" fmla="*/ 174 w 2890"/>
                  <a:gd name="T17" fmla="*/ 140 h 190"/>
                  <a:gd name="T18" fmla="*/ 112 w 2890"/>
                  <a:gd name="T19" fmla="*/ 132 h 190"/>
                  <a:gd name="T20" fmla="*/ 64 w 2890"/>
                  <a:gd name="T21" fmla="*/ 124 h 190"/>
                  <a:gd name="T22" fmla="*/ 28 w 2890"/>
                  <a:gd name="T23" fmla="*/ 114 h 190"/>
                  <a:gd name="T24" fmla="*/ 16 w 2890"/>
                  <a:gd name="T25" fmla="*/ 110 h 190"/>
                  <a:gd name="T26" fmla="*/ 6 w 2890"/>
                  <a:gd name="T27" fmla="*/ 104 h 190"/>
                  <a:gd name="T28" fmla="*/ 0 w 2890"/>
                  <a:gd name="T29" fmla="*/ 100 h 190"/>
                  <a:gd name="T30" fmla="*/ 0 w 2890"/>
                  <a:gd name="T31" fmla="*/ 96 h 190"/>
                  <a:gd name="T32" fmla="*/ 0 w 2890"/>
                  <a:gd name="T33" fmla="*/ 96 h 190"/>
                  <a:gd name="T34" fmla="*/ 0 w 2890"/>
                  <a:gd name="T35" fmla="*/ 90 h 190"/>
                  <a:gd name="T36" fmla="*/ 6 w 2890"/>
                  <a:gd name="T37" fmla="*/ 86 h 190"/>
                  <a:gd name="T38" fmla="*/ 16 w 2890"/>
                  <a:gd name="T39" fmla="*/ 80 h 190"/>
                  <a:gd name="T40" fmla="*/ 28 w 2890"/>
                  <a:gd name="T41" fmla="*/ 76 h 190"/>
                  <a:gd name="T42" fmla="*/ 64 w 2890"/>
                  <a:gd name="T43" fmla="*/ 66 h 190"/>
                  <a:gd name="T44" fmla="*/ 112 w 2890"/>
                  <a:gd name="T45" fmla="*/ 58 h 190"/>
                  <a:gd name="T46" fmla="*/ 174 w 2890"/>
                  <a:gd name="T47" fmla="*/ 50 h 190"/>
                  <a:gd name="T48" fmla="*/ 246 w 2890"/>
                  <a:gd name="T49" fmla="*/ 42 h 190"/>
                  <a:gd name="T50" fmla="*/ 330 w 2890"/>
                  <a:gd name="T51" fmla="*/ 34 h 190"/>
                  <a:gd name="T52" fmla="*/ 424 w 2890"/>
                  <a:gd name="T53" fmla="*/ 28 h 190"/>
                  <a:gd name="T54" fmla="*/ 638 w 2890"/>
                  <a:gd name="T55" fmla="*/ 16 h 190"/>
                  <a:gd name="T56" fmla="*/ 882 w 2890"/>
                  <a:gd name="T57" fmla="*/ 6 h 190"/>
                  <a:gd name="T58" fmla="*/ 1154 w 2890"/>
                  <a:gd name="T59" fmla="*/ 2 h 190"/>
                  <a:gd name="T60" fmla="*/ 1444 w 2890"/>
                  <a:gd name="T61" fmla="*/ 0 h 190"/>
                  <a:gd name="T62" fmla="*/ 1444 w 2890"/>
                  <a:gd name="T63" fmla="*/ 0 h 190"/>
                  <a:gd name="T64" fmla="*/ 1736 w 2890"/>
                  <a:gd name="T65" fmla="*/ 2 h 190"/>
                  <a:gd name="T66" fmla="*/ 2010 w 2890"/>
                  <a:gd name="T67" fmla="*/ 6 h 190"/>
                  <a:gd name="T68" fmla="*/ 2254 w 2890"/>
                  <a:gd name="T69" fmla="*/ 16 h 190"/>
                  <a:gd name="T70" fmla="*/ 2468 w 2890"/>
                  <a:gd name="T71" fmla="*/ 28 h 190"/>
                  <a:gd name="T72" fmla="*/ 2562 w 2890"/>
                  <a:gd name="T73" fmla="*/ 34 h 190"/>
                  <a:gd name="T74" fmla="*/ 2644 w 2890"/>
                  <a:gd name="T75" fmla="*/ 42 h 190"/>
                  <a:gd name="T76" fmla="*/ 2718 w 2890"/>
                  <a:gd name="T77" fmla="*/ 50 h 190"/>
                  <a:gd name="T78" fmla="*/ 2778 w 2890"/>
                  <a:gd name="T79" fmla="*/ 58 h 190"/>
                  <a:gd name="T80" fmla="*/ 2826 w 2890"/>
                  <a:gd name="T81" fmla="*/ 66 h 190"/>
                  <a:gd name="T82" fmla="*/ 2862 w 2890"/>
                  <a:gd name="T83" fmla="*/ 76 h 190"/>
                  <a:gd name="T84" fmla="*/ 2874 w 2890"/>
                  <a:gd name="T85" fmla="*/ 80 h 190"/>
                  <a:gd name="T86" fmla="*/ 2884 w 2890"/>
                  <a:gd name="T87" fmla="*/ 86 h 190"/>
                  <a:gd name="T88" fmla="*/ 2888 w 2890"/>
                  <a:gd name="T89" fmla="*/ 90 h 190"/>
                  <a:gd name="T90" fmla="*/ 2890 w 2890"/>
                  <a:gd name="T91" fmla="*/ 96 h 190"/>
                  <a:gd name="T92" fmla="*/ 2890 w 2890"/>
                  <a:gd name="T93" fmla="*/ 96 h 190"/>
                  <a:gd name="T94" fmla="*/ 2888 w 2890"/>
                  <a:gd name="T95" fmla="*/ 100 h 190"/>
                  <a:gd name="T96" fmla="*/ 2884 w 2890"/>
                  <a:gd name="T97" fmla="*/ 104 h 190"/>
                  <a:gd name="T98" fmla="*/ 2874 w 2890"/>
                  <a:gd name="T99" fmla="*/ 110 h 190"/>
                  <a:gd name="T100" fmla="*/ 2862 w 2890"/>
                  <a:gd name="T101" fmla="*/ 114 h 190"/>
                  <a:gd name="T102" fmla="*/ 2826 w 2890"/>
                  <a:gd name="T103" fmla="*/ 124 h 190"/>
                  <a:gd name="T104" fmla="*/ 2778 w 2890"/>
                  <a:gd name="T105" fmla="*/ 132 h 190"/>
                  <a:gd name="T106" fmla="*/ 2718 w 2890"/>
                  <a:gd name="T107" fmla="*/ 140 h 190"/>
                  <a:gd name="T108" fmla="*/ 2644 w 2890"/>
                  <a:gd name="T109" fmla="*/ 148 h 190"/>
                  <a:gd name="T110" fmla="*/ 2562 w 2890"/>
                  <a:gd name="T111" fmla="*/ 154 h 190"/>
                  <a:gd name="T112" fmla="*/ 2468 w 2890"/>
                  <a:gd name="T113" fmla="*/ 162 h 190"/>
                  <a:gd name="T114" fmla="*/ 2254 w 2890"/>
                  <a:gd name="T115" fmla="*/ 172 h 190"/>
                  <a:gd name="T116" fmla="*/ 2010 w 2890"/>
                  <a:gd name="T117" fmla="*/ 182 h 190"/>
                  <a:gd name="T118" fmla="*/ 1736 w 2890"/>
                  <a:gd name="T119" fmla="*/ 188 h 190"/>
                  <a:gd name="T120" fmla="*/ 1444 w 2890"/>
                  <a:gd name="T121" fmla="*/ 19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190"/>
                    </a:moveTo>
                    <a:lnTo>
                      <a:pt x="1444" y="190"/>
                    </a:lnTo>
                    <a:lnTo>
                      <a:pt x="1154" y="188"/>
                    </a:lnTo>
                    <a:lnTo>
                      <a:pt x="882" y="182"/>
                    </a:lnTo>
                    <a:lnTo>
                      <a:pt x="638" y="172"/>
                    </a:lnTo>
                    <a:lnTo>
                      <a:pt x="424" y="162"/>
                    </a:lnTo>
                    <a:lnTo>
                      <a:pt x="330" y="154"/>
                    </a:lnTo>
                    <a:lnTo>
                      <a:pt x="246" y="148"/>
                    </a:lnTo>
                    <a:lnTo>
                      <a:pt x="174" y="140"/>
                    </a:lnTo>
                    <a:lnTo>
                      <a:pt x="112" y="132"/>
                    </a:lnTo>
                    <a:lnTo>
                      <a:pt x="64" y="124"/>
                    </a:lnTo>
                    <a:lnTo>
                      <a:pt x="28" y="114"/>
                    </a:lnTo>
                    <a:lnTo>
                      <a:pt x="16" y="110"/>
                    </a:lnTo>
                    <a:lnTo>
                      <a:pt x="6" y="104"/>
                    </a:lnTo>
                    <a:lnTo>
                      <a:pt x="0" y="100"/>
                    </a:lnTo>
                    <a:lnTo>
                      <a:pt x="0" y="96"/>
                    </a:lnTo>
                    <a:lnTo>
                      <a:pt x="0" y="96"/>
                    </a:lnTo>
                    <a:lnTo>
                      <a:pt x="0" y="90"/>
                    </a:lnTo>
                    <a:lnTo>
                      <a:pt x="6" y="86"/>
                    </a:lnTo>
                    <a:lnTo>
                      <a:pt x="16" y="80"/>
                    </a:lnTo>
                    <a:lnTo>
                      <a:pt x="28" y="76"/>
                    </a:lnTo>
                    <a:lnTo>
                      <a:pt x="64" y="66"/>
                    </a:lnTo>
                    <a:lnTo>
                      <a:pt x="112" y="58"/>
                    </a:lnTo>
                    <a:lnTo>
                      <a:pt x="174" y="50"/>
                    </a:lnTo>
                    <a:lnTo>
                      <a:pt x="246" y="42"/>
                    </a:lnTo>
                    <a:lnTo>
                      <a:pt x="330" y="34"/>
                    </a:lnTo>
                    <a:lnTo>
                      <a:pt x="424" y="28"/>
                    </a:lnTo>
                    <a:lnTo>
                      <a:pt x="638" y="16"/>
                    </a:lnTo>
                    <a:lnTo>
                      <a:pt x="882" y="6"/>
                    </a:lnTo>
                    <a:lnTo>
                      <a:pt x="1154" y="2"/>
                    </a:lnTo>
                    <a:lnTo>
                      <a:pt x="1444" y="0"/>
                    </a:lnTo>
                    <a:lnTo>
                      <a:pt x="1444" y="0"/>
                    </a:lnTo>
                    <a:lnTo>
                      <a:pt x="1736" y="2"/>
                    </a:lnTo>
                    <a:lnTo>
                      <a:pt x="2010" y="6"/>
                    </a:lnTo>
                    <a:lnTo>
                      <a:pt x="2254" y="16"/>
                    </a:lnTo>
                    <a:lnTo>
                      <a:pt x="2468" y="28"/>
                    </a:lnTo>
                    <a:lnTo>
                      <a:pt x="2562" y="34"/>
                    </a:lnTo>
                    <a:lnTo>
                      <a:pt x="2644" y="42"/>
                    </a:lnTo>
                    <a:lnTo>
                      <a:pt x="2718" y="50"/>
                    </a:lnTo>
                    <a:lnTo>
                      <a:pt x="2778" y="58"/>
                    </a:lnTo>
                    <a:lnTo>
                      <a:pt x="2826" y="66"/>
                    </a:lnTo>
                    <a:lnTo>
                      <a:pt x="2862" y="76"/>
                    </a:lnTo>
                    <a:lnTo>
                      <a:pt x="2874" y="80"/>
                    </a:lnTo>
                    <a:lnTo>
                      <a:pt x="2884" y="86"/>
                    </a:lnTo>
                    <a:lnTo>
                      <a:pt x="2888" y="90"/>
                    </a:lnTo>
                    <a:lnTo>
                      <a:pt x="2890" y="96"/>
                    </a:lnTo>
                    <a:lnTo>
                      <a:pt x="2890" y="96"/>
                    </a:lnTo>
                    <a:lnTo>
                      <a:pt x="2888" y="100"/>
                    </a:lnTo>
                    <a:lnTo>
                      <a:pt x="2884" y="104"/>
                    </a:lnTo>
                    <a:lnTo>
                      <a:pt x="2874" y="110"/>
                    </a:lnTo>
                    <a:lnTo>
                      <a:pt x="2862" y="114"/>
                    </a:lnTo>
                    <a:lnTo>
                      <a:pt x="2826" y="124"/>
                    </a:lnTo>
                    <a:lnTo>
                      <a:pt x="2778" y="132"/>
                    </a:lnTo>
                    <a:lnTo>
                      <a:pt x="2718" y="140"/>
                    </a:lnTo>
                    <a:lnTo>
                      <a:pt x="2644" y="148"/>
                    </a:lnTo>
                    <a:lnTo>
                      <a:pt x="2562" y="154"/>
                    </a:lnTo>
                    <a:lnTo>
                      <a:pt x="2468" y="162"/>
                    </a:lnTo>
                    <a:lnTo>
                      <a:pt x="2254" y="172"/>
                    </a:lnTo>
                    <a:lnTo>
                      <a:pt x="2010" y="182"/>
                    </a:lnTo>
                    <a:lnTo>
                      <a:pt x="1736" y="188"/>
                    </a:lnTo>
                    <a:lnTo>
                      <a:pt x="1444" y="1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7"/>
              <p:cNvSpPr>
                <a:spLocks/>
              </p:cNvSpPr>
              <p:nvPr/>
            </p:nvSpPr>
            <p:spPr bwMode="auto">
              <a:xfrm>
                <a:off x="2398" y="4130"/>
                <a:ext cx="2902" cy="190"/>
              </a:xfrm>
              <a:custGeom>
                <a:avLst/>
                <a:gdLst>
                  <a:gd name="T0" fmla="*/ 1450 w 2902"/>
                  <a:gd name="T1" fmla="*/ 0 h 190"/>
                  <a:gd name="T2" fmla="*/ 1450 w 2902"/>
                  <a:gd name="T3" fmla="*/ 0 h 190"/>
                  <a:gd name="T4" fmla="*/ 1158 w 2902"/>
                  <a:gd name="T5" fmla="*/ 2 h 190"/>
                  <a:gd name="T6" fmla="*/ 886 w 2902"/>
                  <a:gd name="T7" fmla="*/ 6 h 190"/>
                  <a:gd name="T8" fmla="*/ 640 w 2902"/>
                  <a:gd name="T9" fmla="*/ 16 h 190"/>
                  <a:gd name="T10" fmla="*/ 426 w 2902"/>
                  <a:gd name="T11" fmla="*/ 28 h 190"/>
                  <a:gd name="T12" fmla="*/ 332 w 2902"/>
                  <a:gd name="T13" fmla="*/ 34 h 190"/>
                  <a:gd name="T14" fmla="*/ 248 w 2902"/>
                  <a:gd name="T15" fmla="*/ 42 h 190"/>
                  <a:gd name="T16" fmla="*/ 176 w 2902"/>
                  <a:gd name="T17" fmla="*/ 50 h 190"/>
                  <a:gd name="T18" fmla="*/ 114 w 2902"/>
                  <a:gd name="T19" fmla="*/ 58 h 190"/>
                  <a:gd name="T20" fmla="*/ 66 w 2902"/>
                  <a:gd name="T21" fmla="*/ 66 h 190"/>
                  <a:gd name="T22" fmla="*/ 30 w 2902"/>
                  <a:gd name="T23" fmla="*/ 76 h 190"/>
                  <a:gd name="T24" fmla="*/ 16 w 2902"/>
                  <a:gd name="T25" fmla="*/ 80 h 190"/>
                  <a:gd name="T26" fmla="*/ 8 w 2902"/>
                  <a:gd name="T27" fmla="*/ 86 h 190"/>
                  <a:gd name="T28" fmla="*/ 2 w 2902"/>
                  <a:gd name="T29" fmla="*/ 90 h 190"/>
                  <a:gd name="T30" fmla="*/ 0 w 2902"/>
                  <a:gd name="T31" fmla="*/ 96 h 190"/>
                  <a:gd name="T32" fmla="*/ 0 w 2902"/>
                  <a:gd name="T33" fmla="*/ 96 h 190"/>
                  <a:gd name="T34" fmla="*/ 2 w 2902"/>
                  <a:gd name="T35" fmla="*/ 100 h 190"/>
                  <a:gd name="T36" fmla="*/ 8 w 2902"/>
                  <a:gd name="T37" fmla="*/ 106 h 190"/>
                  <a:gd name="T38" fmla="*/ 16 w 2902"/>
                  <a:gd name="T39" fmla="*/ 110 h 190"/>
                  <a:gd name="T40" fmla="*/ 30 w 2902"/>
                  <a:gd name="T41" fmla="*/ 114 h 190"/>
                  <a:gd name="T42" fmla="*/ 66 w 2902"/>
                  <a:gd name="T43" fmla="*/ 124 h 190"/>
                  <a:gd name="T44" fmla="*/ 114 w 2902"/>
                  <a:gd name="T45" fmla="*/ 132 h 190"/>
                  <a:gd name="T46" fmla="*/ 176 w 2902"/>
                  <a:gd name="T47" fmla="*/ 140 h 190"/>
                  <a:gd name="T48" fmla="*/ 248 w 2902"/>
                  <a:gd name="T49" fmla="*/ 148 h 190"/>
                  <a:gd name="T50" fmla="*/ 332 w 2902"/>
                  <a:gd name="T51" fmla="*/ 154 h 190"/>
                  <a:gd name="T52" fmla="*/ 426 w 2902"/>
                  <a:gd name="T53" fmla="*/ 162 h 190"/>
                  <a:gd name="T54" fmla="*/ 640 w 2902"/>
                  <a:gd name="T55" fmla="*/ 174 h 190"/>
                  <a:gd name="T56" fmla="*/ 886 w 2902"/>
                  <a:gd name="T57" fmla="*/ 182 h 190"/>
                  <a:gd name="T58" fmla="*/ 1158 w 2902"/>
                  <a:gd name="T59" fmla="*/ 188 h 190"/>
                  <a:gd name="T60" fmla="*/ 1450 w 2902"/>
                  <a:gd name="T61" fmla="*/ 190 h 190"/>
                  <a:gd name="T62" fmla="*/ 1450 w 2902"/>
                  <a:gd name="T63" fmla="*/ 190 h 190"/>
                  <a:gd name="T64" fmla="*/ 1744 w 2902"/>
                  <a:gd name="T65" fmla="*/ 188 h 190"/>
                  <a:gd name="T66" fmla="*/ 2018 w 2902"/>
                  <a:gd name="T67" fmla="*/ 182 h 190"/>
                  <a:gd name="T68" fmla="*/ 2264 w 2902"/>
                  <a:gd name="T69" fmla="*/ 174 h 190"/>
                  <a:gd name="T70" fmla="*/ 2478 w 2902"/>
                  <a:gd name="T71" fmla="*/ 162 h 190"/>
                  <a:gd name="T72" fmla="*/ 2572 w 2902"/>
                  <a:gd name="T73" fmla="*/ 154 h 190"/>
                  <a:gd name="T74" fmla="*/ 2656 w 2902"/>
                  <a:gd name="T75" fmla="*/ 148 h 190"/>
                  <a:gd name="T76" fmla="*/ 2728 w 2902"/>
                  <a:gd name="T77" fmla="*/ 140 h 190"/>
                  <a:gd name="T78" fmla="*/ 2788 w 2902"/>
                  <a:gd name="T79" fmla="*/ 132 h 190"/>
                  <a:gd name="T80" fmla="*/ 2836 w 2902"/>
                  <a:gd name="T81" fmla="*/ 124 h 190"/>
                  <a:gd name="T82" fmla="*/ 2872 w 2902"/>
                  <a:gd name="T83" fmla="*/ 114 h 190"/>
                  <a:gd name="T84" fmla="*/ 2886 w 2902"/>
                  <a:gd name="T85" fmla="*/ 110 h 190"/>
                  <a:gd name="T86" fmla="*/ 2894 w 2902"/>
                  <a:gd name="T87" fmla="*/ 106 h 190"/>
                  <a:gd name="T88" fmla="*/ 2900 w 2902"/>
                  <a:gd name="T89" fmla="*/ 100 h 190"/>
                  <a:gd name="T90" fmla="*/ 2902 w 2902"/>
                  <a:gd name="T91" fmla="*/ 96 h 190"/>
                  <a:gd name="T92" fmla="*/ 2902 w 2902"/>
                  <a:gd name="T93" fmla="*/ 96 h 190"/>
                  <a:gd name="T94" fmla="*/ 2900 w 2902"/>
                  <a:gd name="T95" fmla="*/ 90 h 190"/>
                  <a:gd name="T96" fmla="*/ 2894 w 2902"/>
                  <a:gd name="T97" fmla="*/ 86 h 190"/>
                  <a:gd name="T98" fmla="*/ 2886 w 2902"/>
                  <a:gd name="T99" fmla="*/ 80 h 190"/>
                  <a:gd name="T100" fmla="*/ 2872 w 2902"/>
                  <a:gd name="T101" fmla="*/ 76 h 190"/>
                  <a:gd name="T102" fmla="*/ 2836 w 2902"/>
                  <a:gd name="T103" fmla="*/ 66 h 190"/>
                  <a:gd name="T104" fmla="*/ 2788 w 2902"/>
                  <a:gd name="T105" fmla="*/ 58 h 190"/>
                  <a:gd name="T106" fmla="*/ 2728 w 2902"/>
                  <a:gd name="T107" fmla="*/ 50 h 190"/>
                  <a:gd name="T108" fmla="*/ 2656 w 2902"/>
                  <a:gd name="T109" fmla="*/ 42 h 190"/>
                  <a:gd name="T110" fmla="*/ 2572 w 2902"/>
                  <a:gd name="T111" fmla="*/ 34 h 190"/>
                  <a:gd name="T112" fmla="*/ 2478 w 2902"/>
                  <a:gd name="T113" fmla="*/ 28 h 190"/>
                  <a:gd name="T114" fmla="*/ 2264 w 2902"/>
                  <a:gd name="T115" fmla="*/ 16 h 190"/>
                  <a:gd name="T116" fmla="*/ 2018 w 2902"/>
                  <a:gd name="T117" fmla="*/ 6 h 190"/>
                  <a:gd name="T118" fmla="*/ 1744 w 2902"/>
                  <a:gd name="T119" fmla="*/ 2 h 190"/>
                  <a:gd name="T120" fmla="*/ 1450 w 2902"/>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02" h="190">
                    <a:moveTo>
                      <a:pt x="1450" y="0"/>
                    </a:moveTo>
                    <a:lnTo>
                      <a:pt x="1450" y="0"/>
                    </a:lnTo>
                    <a:lnTo>
                      <a:pt x="1158" y="2"/>
                    </a:lnTo>
                    <a:lnTo>
                      <a:pt x="886" y="6"/>
                    </a:lnTo>
                    <a:lnTo>
                      <a:pt x="640" y="16"/>
                    </a:lnTo>
                    <a:lnTo>
                      <a:pt x="426" y="28"/>
                    </a:lnTo>
                    <a:lnTo>
                      <a:pt x="332" y="34"/>
                    </a:lnTo>
                    <a:lnTo>
                      <a:pt x="248" y="42"/>
                    </a:lnTo>
                    <a:lnTo>
                      <a:pt x="176" y="50"/>
                    </a:lnTo>
                    <a:lnTo>
                      <a:pt x="114" y="58"/>
                    </a:lnTo>
                    <a:lnTo>
                      <a:pt x="66" y="66"/>
                    </a:lnTo>
                    <a:lnTo>
                      <a:pt x="30" y="76"/>
                    </a:lnTo>
                    <a:lnTo>
                      <a:pt x="16" y="80"/>
                    </a:lnTo>
                    <a:lnTo>
                      <a:pt x="8" y="86"/>
                    </a:lnTo>
                    <a:lnTo>
                      <a:pt x="2" y="90"/>
                    </a:lnTo>
                    <a:lnTo>
                      <a:pt x="0" y="96"/>
                    </a:lnTo>
                    <a:lnTo>
                      <a:pt x="0" y="96"/>
                    </a:lnTo>
                    <a:lnTo>
                      <a:pt x="2" y="100"/>
                    </a:lnTo>
                    <a:lnTo>
                      <a:pt x="8" y="106"/>
                    </a:lnTo>
                    <a:lnTo>
                      <a:pt x="16" y="110"/>
                    </a:lnTo>
                    <a:lnTo>
                      <a:pt x="30" y="114"/>
                    </a:lnTo>
                    <a:lnTo>
                      <a:pt x="66" y="124"/>
                    </a:lnTo>
                    <a:lnTo>
                      <a:pt x="114" y="132"/>
                    </a:lnTo>
                    <a:lnTo>
                      <a:pt x="176" y="140"/>
                    </a:lnTo>
                    <a:lnTo>
                      <a:pt x="248" y="148"/>
                    </a:lnTo>
                    <a:lnTo>
                      <a:pt x="332" y="154"/>
                    </a:lnTo>
                    <a:lnTo>
                      <a:pt x="426" y="162"/>
                    </a:lnTo>
                    <a:lnTo>
                      <a:pt x="640" y="174"/>
                    </a:lnTo>
                    <a:lnTo>
                      <a:pt x="886" y="182"/>
                    </a:lnTo>
                    <a:lnTo>
                      <a:pt x="1158" y="188"/>
                    </a:lnTo>
                    <a:lnTo>
                      <a:pt x="1450" y="190"/>
                    </a:lnTo>
                    <a:lnTo>
                      <a:pt x="1450" y="190"/>
                    </a:lnTo>
                    <a:lnTo>
                      <a:pt x="1744" y="188"/>
                    </a:lnTo>
                    <a:lnTo>
                      <a:pt x="2018" y="182"/>
                    </a:lnTo>
                    <a:lnTo>
                      <a:pt x="2264" y="174"/>
                    </a:lnTo>
                    <a:lnTo>
                      <a:pt x="2478" y="162"/>
                    </a:lnTo>
                    <a:lnTo>
                      <a:pt x="2572" y="154"/>
                    </a:lnTo>
                    <a:lnTo>
                      <a:pt x="2656" y="148"/>
                    </a:lnTo>
                    <a:lnTo>
                      <a:pt x="2728" y="140"/>
                    </a:lnTo>
                    <a:lnTo>
                      <a:pt x="2788" y="132"/>
                    </a:lnTo>
                    <a:lnTo>
                      <a:pt x="2836" y="124"/>
                    </a:lnTo>
                    <a:lnTo>
                      <a:pt x="2872" y="114"/>
                    </a:lnTo>
                    <a:lnTo>
                      <a:pt x="2886" y="110"/>
                    </a:lnTo>
                    <a:lnTo>
                      <a:pt x="2894" y="106"/>
                    </a:lnTo>
                    <a:lnTo>
                      <a:pt x="2900" y="100"/>
                    </a:lnTo>
                    <a:lnTo>
                      <a:pt x="2902" y="96"/>
                    </a:lnTo>
                    <a:lnTo>
                      <a:pt x="2902" y="96"/>
                    </a:lnTo>
                    <a:lnTo>
                      <a:pt x="2900" y="90"/>
                    </a:lnTo>
                    <a:lnTo>
                      <a:pt x="2894" y="86"/>
                    </a:lnTo>
                    <a:lnTo>
                      <a:pt x="2886" y="80"/>
                    </a:lnTo>
                    <a:lnTo>
                      <a:pt x="2872" y="76"/>
                    </a:lnTo>
                    <a:lnTo>
                      <a:pt x="2836" y="66"/>
                    </a:lnTo>
                    <a:lnTo>
                      <a:pt x="2788" y="58"/>
                    </a:lnTo>
                    <a:lnTo>
                      <a:pt x="2728" y="50"/>
                    </a:lnTo>
                    <a:lnTo>
                      <a:pt x="2656" y="42"/>
                    </a:lnTo>
                    <a:lnTo>
                      <a:pt x="2572" y="34"/>
                    </a:lnTo>
                    <a:lnTo>
                      <a:pt x="2478" y="28"/>
                    </a:lnTo>
                    <a:lnTo>
                      <a:pt x="2264" y="16"/>
                    </a:lnTo>
                    <a:lnTo>
                      <a:pt x="2018" y="6"/>
                    </a:lnTo>
                    <a:lnTo>
                      <a:pt x="1744" y="2"/>
                    </a:lnTo>
                    <a:lnTo>
                      <a:pt x="14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8"/>
              <p:cNvSpPr>
                <a:spLocks noEditPoints="1"/>
              </p:cNvSpPr>
              <p:nvPr/>
            </p:nvSpPr>
            <p:spPr bwMode="auto">
              <a:xfrm>
                <a:off x="2404" y="4130"/>
                <a:ext cx="2890" cy="190"/>
              </a:xfrm>
              <a:custGeom>
                <a:avLst/>
                <a:gdLst>
                  <a:gd name="T0" fmla="*/ 1444 w 2890"/>
                  <a:gd name="T1" fmla="*/ 188 h 190"/>
                  <a:gd name="T2" fmla="*/ 884 w 2890"/>
                  <a:gd name="T3" fmla="*/ 182 h 190"/>
                  <a:gd name="T4" fmla="*/ 426 w 2890"/>
                  <a:gd name="T5" fmla="*/ 162 h 190"/>
                  <a:gd name="T6" fmla="*/ 250 w 2890"/>
                  <a:gd name="T7" fmla="*/ 148 h 190"/>
                  <a:gd name="T8" fmla="*/ 118 w 2890"/>
                  <a:gd name="T9" fmla="*/ 132 h 190"/>
                  <a:gd name="T10" fmla="*/ 34 w 2890"/>
                  <a:gd name="T11" fmla="*/ 114 h 190"/>
                  <a:gd name="T12" fmla="*/ 12 w 2890"/>
                  <a:gd name="T13" fmla="*/ 104 h 190"/>
                  <a:gd name="T14" fmla="*/ 4 w 2890"/>
                  <a:gd name="T15" fmla="*/ 96 h 190"/>
                  <a:gd name="T16" fmla="*/ 6 w 2890"/>
                  <a:gd name="T17" fmla="*/ 90 h 190"/>
                  <a:gd name="T18" fmla="*/ 20 w 2890"/>
                  <a:gd name="T19" fmla="*/ 80 h 190"/>
                  <a:gd name="T20" fmla="*/ 70 w 2890"/>
                  <a:gd name="T21" fmla="*/ 66 h 190"/>
                  <a:gd name="T22" fmla="*/ 178 w 2890"/>
                  <a:gd name="T23" fmla="*/ 50 h 190"/>
                  <a:gd name="T24" fmla="*/ 334 w 2890"/>
                  <a:gd name="T25" fmla="*/ 34 h 190"/>
                  <a:gd name="T26" fmla="*/ 640 w 2890"/>
                  <a:gd name="T27" fmla="*/ 16 h 190"/>
                  <a:gd name="T28" fmla="*/ 1154 w 2890"/>
                  <a:gd name="T29" fmla="*/ 2 h 190"/>
                  <a:gd name="T30" fmla="*/ 1444 w 2890"/>
                  <a:gd name="T31" fmla="*/ 0 h 190"/>
                  <a:gd name="T32" fmla="*/ 2008 w 2890"/>
                  <a:gd name="T33" fmla="*/ 8 h 190"/>
                  <a:gd name="T34" fmla="*/ 2466 w 2890"/>
                  <a:gd name="T35" fmla="*/ 28 h 190"/>
                  <a:gd name="T36" fmla="*/ 2640 w 2890"/>
                  <a:gd name="T37" fmla="*/ 42 h 190"/>
                  <a:gd name="T38" fmla="*/ 2774 w 2890"/>
                  <a:gd name="T39" fmla="*/ 58 h 190"/>
                  <a:gd name="T40" fmla="*/ 2856 w 2890"/>
                  <a:gd name="T41" fmla="*/ 76 h 190"/>
                  <a:gd name="T42" fmla="*/ 2878 w 2890"/>
                  <a:gd name="T43" fmla="*/ 86 h 190"/>
                  <a:gd name="T44" fmla="*/ 2886 w 2890"/>
                  <a:gd name="T45" fmla="*/ 96 h 190"/>
                  <a:gd name="T46" fmla="*/ 2884 w 2890"/>
                  <a:gd name="T47" fmla="*/ 100 h 190"/>
                  <a:gd name="T48" fmla="*/ 2870 w 2890"/>
                  <a:gd name="T49" fmla="*/ 110 h 190"/>
                  <a:gd name="T50" fmla="*/ 2822 w 2890"/>
                  <a:gd name="T51" fmla="*/ 122 h 190"/>
                  <a:gd name="T52" fmla="*/ 2712 w 2890"/>
                  <a:gd name="T53" fmla="*/ 140 h 190"/>
                  <a:gd name="T54" fmla="*/ 2558 w 2890"/>
                  <a:gd name="T55" fmla="*/ 154 h 190"/>
                  <a:gd name="T56" fmla="*/ 2252 w 2890"/>
                  <a:gd name="T57" fmla="*/ 172 h 190"/>
                  <a:gd name="T58" fmla="*/ 1736 w 2890"/>
                  <a:gd name="T59" fmla="*/ 186 h 190"/>
                  <a:gd name="T60" fmla="*/ 1444 w 2890"/>
                  <a:gd name="T61" fmla="*/ 0 h 190"/>
                  <a:gd name="T62" fmla="*/ 1154 w 2890"/>
                  <a:gd name="T63" fmla="*/ 2 h 190"/>
                  <a:gd name="T64" fmla="*/ 638 w 2890"/>
                  <a:gd name="T65" fmla="*/ 16 h 190"/>
                  <a:gd name="T66" fmla="*/ 330 w 2890"/>
                  <a:gd name="T67" fmla="*/ 34 h 190"/>
                  <a:gd name="T68" fmla="*/ 174 w 2890"/>
                  <a:gd name="T69" fmla="*/ 50 h 190"/>
                  <a:gd name="T70" fmla="*/ 64 w 2890"/>
                  <a:gd name="T71" fmla="*/ 66 h 190"/>
                  <a:gd name="T72" fmla="*/ 16 w 2890"/>
                  <a:gd name="T73" fmla="*/ 80 h 190"/>
                  <a:gd name="T74" fmla="*/ 0 w 2890"/>
                  <a:gd name="T75" fmla="*/ 90 h 190"/>
                  <a:gd name="T76" fmla="*/ 0 w 2890"/>
                  <a:gd name="T77" fmla="*/ 96 h 190"/>
                  <a:gd name="T78" fmla="*/ 6 w 2890"/>
                  <a:gd name="T79" fmla="*/ 104 h 190"/>
                  <a:gd name="T80" fmla="*/ 28 w 2890"/>
                  <a:gd name="T81" fmla="*/ 114 h 190"/>
                  <a:gd name="T82" fmla="*/ 112 w 2890"/>
                  <a:gd name="T83" fmla="*/ 132 h 190"/>
                  <a:gd name="T84" fmla="*/ 246 w 2890"/>
                  <a:gd name="T85" fmla="*/ 148 h 190"/>
                  <a:gd name="T86" fmla="*/ 424 w 2890"/>
                  <a:gd name="T87" fmla="*/ 162 h 190"/>
                  <a:gd name="T88" fmla="*/ 882 w 2890"/>
                  <a:gd name="T89" fmla="*/ 182 h 190"/>
                  <a:gd name="T90" fmla="*/ 1444 w 2890"/>
                  <a:gd name="T91" fmla="*/ 190 h 190"/>
                  <a:gd name="T92" fmla="*/ 1736 w 2890"/>
                  <a:gd name="T93" fmla="*/ 188 h 190"/>
                  <a:gd name="T94" fmla="*/ 2254 w 2890"/>
                  <a:gd name="T95" fmla="*/ 172 h 190"/>
                  <a:gd name="T96" fmla="*/ 2562 w 2890"/>
                  <a:gd name="T97" fmla="*/ 154 h 190"/>
                  <a:gd name="T98" fmla="*/ 2718 w 2890"/>
                  <a:gd name="T99" fmla="*/ 140 h 190"/>
                  <a:gd name="T100" fmla="*/ 2826 w 2890"/>
                  <a:gd name="T101" fmla="*/ 124 h 190"/>
                  <a:gd name="T102" fmla="*/ 2874 w 2890"/>
                  <a:gd name="T103" fmla="*/ 110 h 190"/>
                  <a:gd name="T104" fmla="*/ 2888 w 2890"/>
                  <a:gd name="T105" fmla="*/ 100 h 190"/>
                  <a:gd name="T106" fmla="*/ 2890 w 2890"/>
                  <a:gd name="T107" fmla="*/ 96 h 190"/>
                  <a:gd name="T108" fmla="*/ 2884 w 2890"/>
                  <a:gd name="T109" fmla="*/ 86 h 190"/>
                  <a:gd name="T110" fmla="*/ 2862 w 2890"/>
                  <a:gd name="T111" fmla="*/ 76 h 190"/>
                  <a:gd name="T112" fmla="*/ 2778 w 2890"/>
                  <a:gd name="T113" fmla="*/ 58 h 190"/>
                  <a:gd name="T114" fmla="*/ 2644 w 2890"/>
                  <a:gd name="T115" fmla="*/ 42 h 190"/>
                  <a:gd name="T116" fmla="*/ 2468 w 2890"/>
                  <a:gd name="T117" fmla="*/ 28 h 190"/>
                  <a:gd name="T118" fmla="*/ 2010 w 2890"/>
                  <a:gd name="T119" fmla="*/ 6 h 190"/>
                  <a:gd name="T120" fmla="*/ 1444 w 2890"/>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188"/>
                    </a:moveTo>
                    <a:lnTo>
                      <a:pt x="1444" y="188"/>
                    </a:lnTo>
                    <a:lnTo>
                      <a:pt x="1154" y="186"/>
                    </a:lnTo>
                    <a:lnTo>
                      <a:pt x="884" y="182"/>
                    </a:lnTo>
                    <a:lnTo>
                      <a:pt x="640" y="172"/>
                    </a:lnTo>
                    <a:lnTo>
                      <a:pt x="426" y="162"/>
                    </a:lnTo>
                    <a:lnTo>
                      <a:pt x="334" y="154"/>
                    </a:lnTo>
                    <a:lnTo>
                      <a:pt x="250" y="148"/>
                    </a:lnTo>
                    <a:lnTo>
                      <a:pt x="178" y="140"/>
                    </a:lnTo>
                    <a:lnTo>
                      <a:pt x="118" y="132"/>
                    </a:lnTo>
                    <a:lnTo>
                      <a:pt x="70" y="122"/>
                    </a:lnTo>
                    <a:lnTo>
                      <a:pt x="34" y="114"/>
                    </a:lnTo>
                    <a:lnTo>
                      <a:pt x="20" y="110"/>
                    </a:lnTo>
                    <a:lnTo>
                      <a:pt x="12" y="104"/>
                    </a:lnTo>
                    <a:lnTo>
                      <a:pt x="6" y="100"/>
                    </a:lnTo>
                    <a:lnTo>
                      <a:pt x="4" y="96"/>
                    </a:lnTo>
                    <a:lnTo>
                      <a:pt x="4" y="96"/>
                    </a:lnTo>
                    <a:lnTo>
                      <a:pt x="6" y="90"/>
                    </a:lnTo>
                    <a:lnTo>
                      <a:pt x="12" y="86"/>
                    </a:lnTo>
                    <a:lnTo>
                      <a:pt x="20" y="80"/>
                    </a:lnTo>
                    <a:lnTo>
                      <a:pt x="34" y="76"/>
                    </a:lnTo>
                    <a:lnTo>
                      <a:pt x="70" y="66"/>
                    </a:lnTo>
                    <a:lnTo>
                      <a:pt x="118" y="58"/>
                    </a:lnTo>
                    <a:lnTo>
                      <a:pt x="178" y="50"/>
                    </a:lnTo>
                    <a:lnTo>
                      <a:pt x="250" y="42"/>
                    </a:lnTo>
                    <a:lnTo>
                      <a:pt x="334" y="34"/>
                    </a:lnTo>
                    <a:lnTo>
                      <a:pt x="426" y="28"/>
                    </a:lnTo>
                    <a:lnTo>
                      <a:pt x="640" y="16"/>
                    </a:lnTo>
                    <a:lnTo>
                      <a:pt x="884" y="8"/>
                    </a:lnTo>
                    <a:lnTo>
                      <a:pt x="1154" y="2"/>
                    </a:lnTo>
                    <a:lnTo>
                      <a:pt x="1444" y="0"/>
                    </a:lnTo>
                    <a:lnTo>
                      <a:pt x="1444" y="0"/>
                    </a:lnTo>
                    <a:lnTo>
                      <a:pt x="1736" y="2"/>
                    </a:lnTo>
                    <a:lnTo>
                      <a:pt x="2008" y="8"/>
                    </a:lnTo>
                    <a:lnTo>
                      <a:pt x="2252" y="16"/>
                    </a:lnTo>
                    <a:lnTo>
                      <a:pt x="2466" y="28"/>
                    </a:lnTo>
                    <a:lnTo>
                      <a:pt x="2558" y="34"/>
                    </a:lnTo>
                    <a:lnTo>
                      <a:pt x="2640" y="42"/>
                    </a:lnTo>
                    <a:lnTo>
                      <a:pt x="2712" y="50"/>
                    </a:lnTo>
                    <a:lnTo>
                      <a:pt x="2774" y="58"/>
                    </a:lnTo>
                    <a:lnTo>
                      <a:pt x="2822" y="66"/>
                    </a:lnTo>
                    <a:lnTo>
                      <a:pt x="2856" y="76"/>
                    </a:lnTo>
                    <a:lnTo>
                      <a:pt x="2870" y="80"/>
                    </a:lnTo>
                    <a:lnTo>
                      <a:pt x="2878" y="86"/>
                    </a:lnTo>
                    <a:lnTo>
                      <a:pt x="2884" y="90"/>
                    </a:lnTo>
                    <a:lnTo>
                      <a:pt x="2886" y="96"/>
                    </a:lnTo>
                    <a:lnTo>
                      <a:pt x="2886" y="96"/>
                    </a:lnTo>
                    <a:lnTo>
                      <a:pt x="2884" y="100"/>
                    </a:lnTo>
                    <a:lnTo>
                      <a:pt x="2878" y="104"/>
                    </a:lnTo>
                    <a:lnTo>
                      <a:pt x="2870" y="110"/>
                    </a:lnTo>
                    <a:lnTo>
                      <a:pt x="2856" y="114"/>
                    </a:lnTo>
                    <a:lnTo>
                      <a:pt x="2822" y="122"/>
                    </a:lnTo>
                    <a:lnTo>
                      <a:pt x="2774" y="132"/>
                    </a:lnTo>
                    <a:lnTo>
                      <a:pt x="2712" y="140"/>
                    </a:lnTo>
                    <a:lnTo>
                      <a:pt x="2640" y="148"/>
                    </a:lnTo>
                    <a:lnTo>
                      <a:pt x="2558" y="154"/>
                    </a:lnTo>
                    <a:lnTo>
                      <a:pt x="2466" y="162"/>
                    </a:lnTo>
                    <a:lnTo>
                      <a:pt x="2252" y="172"/>
                    </a:lnTo>
                    <a:lnTo>
                      <a:pt x="2008" y="182"/>
                    </a:lnTo>
                    <a:lnTo>
                      <a:pt x="1736" y="186"/>
                    </a:lnTo>
                    <a:lnTo>
                      <a:pt x="1444" y="188"/>
                    </a:lnTo>
                    <a:close/>
                    <a:moveTo>
                      <a:pt x="1444" y="0"/>
                    </a:moveTo>
                    <a:lnTo>
                      <a:pt x="1444" y="0"/>
                    </a:lnTo>
                    <a:lnTo>
                      <a:pt x="1154" y="2"/>
                    </a:lnTo>
                    <a:lnTo>
                      <a:pt x="882" y="6"/>
                    </a:lnTo>
                    <a:lnTo>
                      <a:pt x="638" y="16"/>
                    </a:lnTo>
                    <a:lnTo>
                      <a:pt x="424" y="28"/>
                    </a:lnTo>
                    <a:lnTo>
                      <a:pt x="330" y="34"/>
                    </a:lnTo>
                    <a:lnTo>
                      <a:pt x="246" y="42"/>
                    </a:lnTo>
                    <a:lnTo>
                      <a:pt x="174" y="50"/>
                    </a:lnTo>
                    <a:lnTo>
                      <a:pt x="112" y="58"/>
                    </a:lnTo>
                    <a:lnTo>
                      <a:pt x="64" y="66"/>
                    </a:lnTo>
                    <a:lnTo>
                      <a:pt x="28" y="76"/>
                    </a:lnTo>
                    <a:lnTo>
                      <a:pt x="16" y="80"/>
                    </a:lnTo>
                    <a:lnTo>
                      <a:pt x="6" y="86"/>
                    </a:lnTo>
                    <a:lnTo>
                      <a:pt x="0" y="90"/>
                    </a:lnTo>
                    <a:lnTo>
                      <a:pt x="0" y="96"/>
                    </a:lnTo>
                    <a:lnTo>
                      <a:pt x="0" y="96"/>
                    </a:lnTo>
                    <a:lnTo>
                      <a:pt x="0" y="100"/>
                    </a:lnTo>
                    <a:lnTo>
                      <a:pt x="6" y="104"/>
                    </a:lnTo>
                    <a:lnTo>
                      <a:pt x="16" y="110"/>
                    </a:lnTo>
                    <a:lnTo>
                      <a:pt x="28" y="114"/>
                    </a:lnTo>
                    <a:lnTo>
                      <a:pt x="64" y="124"/>
                    </a:lnTo>
                    <a:lnTo>
                      <a:pt x="112" y="132"/>
                    </a:lnTo>
                    <a:lnTo>
                      <a:pt x="174" y="140"/>
                    </a:lnTo>
                    <a:lnTo>
                      <a:pt x="246" y="148"/>
                    </a:lnTo>
                    <a:lnTo>
                      <a:pt x="330" y="154"/>
                    </a:lnTo>
                    <a:lnTo>
                      <a:pt x="424" y="162"/>
                    </a:lnTo>
                    <a:lnTo>
                      <a:pt x="638" y="172"/>
                    </a:lnTo>
                    <a:lnTo>
                      <a:pt x="882" y="182"/>
                    </a:lnTo>
                    <a:lnTo>
                      <a:pt x="1154" y="188"/>
                    </a:lnTo>
                    <a:lnTo>
                      <a:pt x="1444" y="190"/>
                    </a:lnTo>
                    <a:lnTo>
                      <a:pt x="1444" y="190"/>
                    </a:lnTo>
                    <a:lnTo>
                      <a:pt x="1736" y="188"/>
                    </a:lnTo>
                    <a:lnTo>
                      <a:pt x="2010" y="182"/>
                    </a:lnTo>
                    <a:lnTo>
                      <a:pt x="2254" y="172"/>
                    </a:lnTo>
                    <a:lnTo>
                      <a:pt x="2468" y="162"/>
                    </a:lnTo>
                    <a:lnTo>
                      <a:pt x="2562" y="154"/>
                    </a:lnTo>
                    <a:lnTo>
                      <a:pt x="2644" y="148"/>
                    </a:lnTo>
                    <a:lnTo>
                      <a:pt x="2718" y="140"/>
                    </a:lnTo>
                    <a:lnTo>
                      <a:pt x="2778" y="132"/>
                    </a:lnTo>
                    <a:lnTo>
                      <a:pt x="2826" y="124"/>
                    </a:lnTo>
                    <a:lnTo>
                      <a:pt x="2862" y="114"/>
                    </a:lnTo>
                    <a:lnTo>
                      <a:pt x="2874" y="110"/>
                    </a:lnTo>
                    <a:lnTo>
                      <a:pt x="2884" y="104"/>
                    </a:lnTo>
                    <a:lnTo>
                      <a:pt x="2888" y="100"/>
                    </a:lnTo>
                    <a:lnTo>
                      <a:pt x="2890" y="96"/>
                    </a:lnTo>
                    <a:lnTo>
                      <a:pt x="2890" y="96"/>
                    </a:lnTo>
                    <a:lnTo>
                      <a:pt x="2888" y="90"/>
                    </a:lnTo>
                    <a:lnTo>
                      <a:pt x="2884" y="86"/>
                    </a:lnTo>
                    <a:lnTo>
                      <a:pt x="2874" y="80"/>
                    </a:lnTo>
                    <a:lnTo>
                      <a:pt x="2862" y="76"/>
                    </a:lnTo>
                    <a:lnTo>
                      <a:pt x="2826" y="66"/>
                    </a:lnTo>
                    <a:lnTo>
                      <a:pt x="2778" y="58"/>
                    </a:lnTo>
                    <a:lnTo>
                      <a:pt x="2718" y="50"/>
                    </a:lnTo>
                    <a:lnTo>
                      <a:pt x="2644" y="42"/>
                    </a:lnTo>
                    <a:lnTo>
                      <a:pt x="2562" y="34"/>
                    </a:lnTo>
                    <a:lnTo>
                      <a:pt x="2468" y="28"/>
                    </a:lnTo>
                    <a:lnTo>
                      <a:pt x="2254" y="16"/>
                    </a:lnTo>
                    <a:lnTo>
                      <a:pt x="2010" y="6"/>
                    </a:lnTo>
                    <a:lnTo>
                      <a:pt x="1736" y="2"/>
                    </a:lnTo>
                    <a:lnTo>
                      <a:pt x="144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9"/>
              <p:cNvSpPr>
                <a:spLocks/>
              </p:cNvSpPr>
              <p:nvPr/>
            </p:nvSpPr>
            <p:spPr bwMode="auto">
              <a:xfrm>
                <a:off x="2408" y="4130"/>
                <a:ext cx="2882" cy="188"/>
              </a:xfrm>
              <a:custGeom>
                <a:avLst/>
                <a:gdLst>
                  <a:gd name="T0" fmla="*/ 1440 w 2882"/>
                  <a:gd name="T1" fmla="*/ 188 h 188"/>
                  <a:gd name="T2" fmla="*/ 1440 w 2882"/>
                  <a:gd name="T3" fmla="*/ 188 h 188"/>
                  <a:gd name="T4" fmla="*/ 1150 w 2882"/>
                  <a:gd name="T5" fmla="*/ 186 h 188"/>
                  <a:gd name="T6" fmla="*/ 880 w 2882"/>
                  <a:gd name="T7" fmla="*/ 182 h 188"/>
                  <a:gd name="T8" fmla="*/ 636 w 2882"/>
                  <a:gd name="T9" fmla="*/ 172 h 188"/>
                  <a:gd name="T10" fmla="*/ 422 w 2882"/>
                  <a:gd name="T11" fmla="*/ 162 h 188"/>
                  <a:gd name="T12" fmla="*/ 330 w 2882"/>
                  <a:gd name="T13" fmla="*/ 154 h 188"/>
                  <a:gd name="T14" fmla="*/ 246 w 2882"/>
                  <a:gd name="T15" fmla="*/ 148 h 188"/>
                  <a:gd name="T16" fmla="*/ 174 w 2882"/>
                  <a:gd name="T17" fmla="*/ 140 h 188"/>
                  <a:gd name="T18" fmla="*/ 114 w 2882"/>
                  <a:gd name="T19" fmla="*/ 132 h 188"/>
                  <a:gd name="T20" fmla="*/ 66 w 2882"/>
                  <a:gd name="T21" fmla="*/ 122 h 188"/>
                  <a:gd name="T22" fmla="*/ 30 w 2882"/>
                  <a:gd name="T23" fmla="*/ 114 h 188"/>
                  <a:gd name="T24" fmla="*/ 16 w 2882"/>
                  <a:gd name="T25" fmla="*/ 110 h 188"/>
                  <a:gd name="T26" fmla="*/ 8 w 2882"/>
                  <a:gd name="T27" fmla="*/ 104 h 188"/>
                  <a:gd name="T28" fmla="*/ 2 w 2882"/>
                  <a:gd name="T29" fmla="*/ 100 h 188"/>
                  <a:gd name="T30" fmla="*/ 0 w 2882"/>
                  <a:gd name="T31" fmla="*/ 96 h 188"/>
                  <a:gd name="T32" fmla="*/ 0 w 2882"/>
                  <a:gd name="T33" fmla="*/ 96 h 188"/>
                  <a:gd name="T34" fmla="*/ 2 w 2882"/>
                  <a:gd name="T35" fmla="*/ 90 h 188"/>
                  <a:gd name="T36" fmla="*/ 8 w 2882"/>
                  <a:gd name="T37" fmla="*/ 86 h 188"/>
                  <a:gd name="T38" fmla="*/ 16 w 2882"/>
                  <a:gd name="T39" fmla="*/ 80 h 188"/>
                  <a:gd name="T40" fmla="*/ 30 w 2882"/>
                  <a:gd name="T41" fmla="*/ 76 h 188"/>
                  <a:gd name="T42" fmla="*/ 66 w 2882"/>
                  <a:gd name="T43" fmla="*/ 66 h 188"/>
                  <a:gd name="T44" fmla="*/ 114 w 2882"/>
                  <a:gd name="T45" fmla="*/ 58 h 188"/>
                  <a:gd name="T46" fmla="*/ 174 w 2882"/>
                  <a:gd name="T47" fmla="*/ 50 h 188"/>
                  <a:gd name="T48" fmla="*/ 246 w 2882"/>
                  <a:gd name="T49" fmla="*/ 42 h 188"/>
                  <a:gd name="T50" fmla="*/ 330 w 2882"/>
                  <a:gd name="T51" fmla="*/ 34 h 188"/>
                  <a:gd name="T52" fmla="*/ 422 w 2882"/>
                  <a:gd name="T53" fmla="*/ 28 h 188"/>
                  <a:gd name="T54" fmla="*/ 636 w 2882"/>
                  <a:gd name="T55" fmla="*/ 16 h 188"/>
                  <a:gd name="T56" fmla="*/ 880 w 2882"/>
                  <a:gd name="T57" fmla="*/ 8 h 188"/>
                  <a:gd name="T58" fmla="*/ 1150 w 2882"/>
                  <a:gd name="T59" fmla="*/ 2 h 188"/>
                  <a:gd name="T60" fmla="*/ 1440 w 2882"/>
                  <a:gd name="T61" fmla="*/ 0 h 188"/>
                  <a:gd name="T62" fmla="*/ 1440 w 2882"/>
                  <a:gd name="T63" fmla="*/ 0 h 188"/>
                  <a:gd name="T64" fmla="*/ 1732 w 2882"/>
                  <a:gd name="T65" fmla="*/ 2 h 188"/>
                  <a:gd name="T66" fmla="*/ 2004 w 2882"/>
                  <a:gd name="T67" fmla="*/ 8 h 188"/>
                  <a:gd name="T68" fmla="*/ 2248 w 2882"/>
                  <a:gd name="T69" fmla="*/ 16 h 188"/>
                  <a:gd name="T70" fmla="*/ 2462 w 2882"/>
                  <a:gd name="T71" fmla="*/ 28 h 188"/>
                  <a:gd name="T72" fmla="*/ 2554 w 2882"/>
                  <a:gd name="T73" fmla="*/ 34 h 188"/>
                  <a:gd name="T74" fmla="*/ 2636 w 2882"/>
                  <a:gd name="T75" fmla="*/ 42 h 188"/>
                  <a:gd name="T76" fmla="*/ 2708 w 2882"/>
                  <a:gd name="T77" fmla="*/ 50 h 188"/>
                  <a:gd name="T78" fmla="*/ 2770 w 2882"/>
                  <a:gd name="T79" fmla="*/ 58 h 188"/>
                  <a:gd name="T80" fmla="*/ 2818 w 2882"/>
                  <a:gd name="T81" fmla="*/ 66 h 188"/>
                  <a:gd name="T82" fmla="*/ 2852 w 2882"/>
                  <a:gd name="T83" fmla="*/ 76 h 188"/>
                  <a:gd name="T84" fmla="*/ 2866 w 2882"/>
                  <a:gd name="T85" fmla="*/ 80 h 188"/>
                  <a:gd name="T86" fmla="*/ 2874 w 2882"/>
                  <a:gd name="T87" fmla="*/ 86 h 188"/>
                  <a:gd name="T88" fmla="*/ 2880 w 2882"/>
                  <a:gd name="T89" fmla="*/ 90 h 188"/>
                  <a:gd name="T90" fmla="*/ 2882 w 2882"/>
                  <a:gd name="T91" fmla="*/ 96 h 188"/>
                  <a:gd name="T92" fmla="*/ 2882 w 2882"/>
                  <a:gd name="T93" fmla="*/ 96 h 188"/>
                  <a:gd name="T94" fmla="*/ 2880 w 2882"/>
                  <a:gd name="T95" fmla="*/ 100 h 188"/>
                  <a:gd name="T96" fmla="*/ 2874 w 2882"/>
                  <a:gd name="T97" fmla="*/ 104 h 188"/>
                  <a:gd name="T98" fmla="*/ 2866 w 2882"/>
                  <a:gd name="T99" fmla="*/ 110 h 188"/>
                  <a:gd name="T100" fmla="*/ 2852 w 2882"/>
                  <a:gd name="T101" fmla="*/ 114 h 188"/>
                  <a:gd name="T102" fmla="*/ 2818 w 2882"/>
                  <a:gd name="T103" fmla="*/ 122 h 188"/>
                  <a:gd name="T104" fmla="*/ 2770 w 2882"/>
                  <a:gd name="T105" fmla="*/ 132 h 188"/>
                  <a:gd name="T106" fmla="*/ 2708 w 2882"/>
                  <a:gd name="T107" fmla="*/ 140 h 188"/>
                  <a:gd name="T108" fmla="*/ 2636 w 2882"/>
                  <a:gd name="T109" fmla="*/ 148 h 188"/>
                  <a:gd name="T110" fmla="*/ 2554 w 2882"/>
                  <a:gd name="T111" fmla="*/ 154 h 188"/>
                  <a:gd name="T112" fmla="*/ 2462 w 2882"/>
                  <a:gd name="T113" fmla="*/ 162 h 188"/>
                  <a:gd name="T114" fmla="*/ 2248 w 2882"/>
                  <a:gd name="T115" fmla="*/ 172 h 188"/>
                  <a:gd name="T116" fmla="*/ 2004 w 2882"/>
                  <a:gd name="T117" fmla="*/ 182 h 188"/>
                  <a:gd name="T118" fmla="*/ 1732 w 2882"/>
                  <a:gd name="T119" fmla="*/ 186 h 188"/>
                  <a:gd name="T120" fmla="*/ 1440 w 2882"/>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188"/>
                    </a:moveTo>
                    <a:lnTo>
                      <a:pt x="1440" y="188"/>
                    </a:lnTo>
                    <a:lnTo>
                      <a:pt x="1150" y="186"/>
                    </a:lnTo>
                    <a:lnTo>
                      <a:pt x="880" y="182"/>
                    </a:lnTo>
                    <a:lnTo>
                      <a:pt x="636" y="172"/>
                    </a:lnTo>
                    <a:lnTo>
                      <a:pt x="422" y="162"/>
                    </a:lnTo>
                    <a:lnTo>
                      <a:pt x="330" y="154"/>
                    </a:lnTo>
                    <a:lnTo>
                      <a:pt x="246" y="148"/>
                    </a:lnTo>
                    <a:lnTo>
                      <a:pt x="174" y="140"/>
                    </a:lnTo>
                    <a:lnTo>
                      <a:pt x="114" y="132"/>
                    </a:lnTo>
                    <a:lnTo>
                      <a:pt x="66" y="122"/>
                    </a:lnTo>
                    <a:lnTo>
                      <a:pt x="30" y="114"/>
                    </a:lnTo>
                    <a:lnTo>
                      <a:pt x="16" y="110"/>
                    </a:lnTo>
                    <a:lnTo>
                      <a:pt x="8" y="104"/>
                    </a:lnTo>
                    <a:lnTo>
                      <a:pt x="2" y="100"/>
                    </a:lnTo>
                    <a:lnTo>
                      <a:pt x="0" y="96"/>
                    </a:lnTo>
                    <a:lnTo>
                      <a:pt x="0" y="96"/>
                    </a:lnTo>
                    <a:lnTo>
                      <a:pt x="2" y="90"/>
                    </a:lnTo>
                    <a:lnTo>
                      <a:pt x="8" y="86"/>
                    </a:lnTo>
                    <a:lnTo>
                      <a:pt x="16" y="80"/>
                    </a:lnTo>
                    <a:lnTo>
                      <a:pt x="30" y="76"/>
                    </a:lnTo>
                    <a:lnTo>
                      <a:pt x="66" y="66"/>
                    </a:lnTo>
                    <a:lnTo>
                      <a:pt x="114" y="58"/>
                    </a:lnTo>
                    <a:lnTo>
                      <a:pt x="174" y="50"/>
                    </a:lnTo>
                    <a:lnTo>
                      <a:pt x="246" y="42"/>
                    </a:lnTo>
                    <a:lnTo>
                      <a:pt x="330" y="34"/>
                    </a:lnTo>
                    <a:lnTo>
                      <a:pt x="422" y="28"/>
                    </a:lnTo>
                    <a:lnTo>
                      <a:pt x="636" y="16"/>
                    </a:lnTo>
                    <a:lnTo>
                      <a:pt x="880" y="8"/>
                    </a:lnTo>
                    <a:lnTo>
                      <a:pt x="1150" y="2"/>
                    </a:lnTo>
                    <a:lnTo>
                      <a:pt x="1440" y="0"/>
                    </a:lnTo>
                    <a:lnTo>
                      <a:pt x="1440" y="0"/>
                    </a:lnTo>
                    <a:lnTo>
                      <a:pt x="1732" y="2"/>
                    </a:lnTo>
                    <a:lnTo>
                      <a:pt x="2004" y="8"/>
                    </a:lnTo>
                    <a:lnTo>
                      <a:pt x="2248" y="16"/>
                    </a:lnTo>
                    <a:lnTo>
                      <a:pt x="2462" y="28"/>
                    </a:lnTo>
                    <a:lnTo>
                      <a:pt x="2554" y="34"/>
                    </a:lnTo>
                    <a:lnTo>
                      <a:pt x="2636" y="42"/>
                    </a:lnTo>
                    <a:lnTo>
                      <a:pt x="2708" y="50"/>
                    </a:lnTo>
                    <a:lnTo>
                      <a:pt x="2770" y="58"/>
                    </a:lnTo>
                    <a:lnTo>
                      <a:pt x="2818" y="66"/>
                    </a:lnTo>
                    <a:lnTo>
                      <a:pt x="2852" y="76"/>
                    </a:lnTo>
                    <a:lnTo>
                      <a:pt x="2866" y="80"/>
                    </a:lnTo>
                    <a:lnTo>
                      <a:pt x="2874" y="86"/>
                    </a:lnTo>
                    <a:lnTo>
                      <a:pt x="2880" y="90"/>
                    </a:lnTo>
                    <a:lnTo>
                      <a:pt x="2882" y="96"/>
                    </a:lnTo>
                    <a:lnTo>
                      <a:pt x="2882" y="96"/>
                    </a:lnTo>
                    <a:lnTo>
                      <a:pt x="2880" y="100"/>
                    </a:lnTo>
                    <a:lnTo>
                      <a:pt x="2874" y="104"/>
                    </a:lnTo>
                    <a:lnTo>
                      <a:pt x="2866" y="110"/>
                    </a:lnTo>
                    <a:lnTo>
                      <a:pt x="2852" y="114"/>
                    </a:lnTo>
                    <a:lnTo>
                      <a:pt x="2818" y="122"/>
                    </a:lnTo>
                    <a:lnTo>
                      <a:pt x="2770" y="132"/>
                    </a:lnTo>
                    <a:lnTo>
                      <a:pt x="2708" y="140"/>
                    </a:lnTo>
                    <a:lnTo>
                      <a:pt x="2636" y="148"/>
                    </a:lnTo>
                    <a:lnTo>
                      <a:pt x="2554" y="154"/>
                    </a:lnTo>
                    <a:lnTo>
                      <a:pt x="2462" y="162"/>
                    </a:lnTo>
                    <a:lnTo>
                      <a:pt x="2248" y="172"/>
                    </a:lnTo>
                    <a:lnTo>
                      <a:pt x="2004" y="182"/>
                    </a:lnTo>
                    <a:lnTo>
                      <a:pt x="1732" y="186"/>
                    </a:lnTo>
                    <a:lnTo>
                      <a:pt x="1440" y="1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0"/>
              <p:cNvSpPr>
                <a:spLocks/>
              </p:cNvSpPr>
              <p:nvPr/>
            </p:nvSpPr>
            <p:spPr bwMode="auto">
              <a:xfrm>
                <a:off x="2404" y="4130"/>
                <a:ext cx="2890" cy="190"/>
              </a:xfrm>
              <a:custGeom>
                <a:avLst/>
                <a:gdLst>
                  <a:gd name="T0" fmla="*/ 1444 w 2890"/>
                  <a:gd name="T1" fmla="*/ 0 h 190"/>
                  <a:gd name="T2" fmla="*/ 1444 w 2890"/>
                  <a:gd name="T3" fmla="*/ 0 h 190"/>
                  <a:gd name="T4" fmla="*/ 1154 w 2890"/>
                  <a:gd name="T5" fmla="*/ 2 h 190"/>
                  <a:gd name="T6" fmla="*/ 882 w 2890"/>
                  <a:gd name="T7" fmla="*/ 6 h 190"/>
                  <a:gd name="T8" fmla="*/ 638 w 2890"/>
                  <a:gd name="T9" fmla="*/ 16 h 190"/>
                  <a:gd name="T10" fmla="*/ 424 w 2890"/>
                  <a:gd name="T11" fmla="*/ 28 h 190"/>
                  <a:gd name="T12" fmla="*/ 330 w 2890"/>
                  <a:gd name="T13" fmla="*/ 34 h 190"/>
                  <a:gd name="T14" fmla="*/ 246 w 2890"/>
                  <a:gd name="T15" fmla="*/ 42 h 190"/>
                  <a:gd name="T16" fmla="*/ 174 w 2890"/>
                  <a:gd name="T17" fmla="*/ 50 h 190"/>
                  <a:gd name="T18" fmla="*/ 112 w 2890"/>
                  <a:gd name="T19" fmla="*/ 58 h 190"/>
                  <a:gd name="T20" fmla="*/ 64 w 2890"/>
                  <a:gd name="T21" fmla="*/ 66 h 190"/>
                  <a:gd name="T22" fmla="*/ 28 w 2890"/>
                  <a:gd name="T23" fmla="*/ 76 h 190"/>
                  <a:gd name="T24" fmla="*/ 16 w 2890"/>
                  <a:gd name="T25" fmla="*/ 80 h 190"/>
                  <a:gd name="T26" fmla="*/ 6 w 2890"/>
                  <a:gd name="T27" fmla="*/ 86 h 190"/>
                  <a:gd name="T28" fmla="*/ 0 w 2890"/>
                  <a:gd name="T29" fmla="*/ 90 h 190"/>
                  <a:gd name="T30" fmla="*/ 0 w 2890"/>
                  <a:gd name="T31" fmla="*/ 96 h 190"/>
                  <a:gd name="T32" fmla="*/ 0 w 2890"/>
                  <a:gd name="T33" fmla="*/ 96 h 190"/>
                  <a:gd name="T34" fmla="*/ 0 w 2890"/>
                  <a:gd name="T35" fmla="*/ 100 h 190"/>
                  <a:gd name="T36" fmla="*/ 6 w 2890"/>
                  <a:gd name="T37" fmla="*/ 104 h 190"/>
                  <a:gd name="T38" fmla="*/ 16 w 2890"/>
                  <a:gd name="T39" fmla="*/ 110 h 190"/>
                  <a:gd name="T40" fmla="*/ 28 w 2890"/>
                  <a:gd name="T41" fmla="*/ 114 h 190"/>
                  <a:gd name="T42" fmla="*/ 64 w 2890"/>
                  <a:gd name="T43" fmla="*/ 124 h 190"/>
                  <a:gd name="T44" fmla="*/ 112 w 2890"/>
                  <a:gd name="T45" fmla="*/ 132 h 190"/>
                  <a:gd name="T46" fmla="*/ 174 w 2890"/>
                  <a:gd name="T47" fmla="*/ 140 h 190"/>
                  <a:gd name="T48" fmla="*/ 246 w 2890"/>
                  <a:gd name="T49" fmla="*/ 148 h 190"/>
                  <a:gd name="T50" fmla="*/ 330 w 2890"/>
                  <a:gd name="T51" fmla="*/ 154 h 190"/>
                  <a:gd name="T52" fmla="*/ 424 w 2890"/>
                  <a:gd name="T53" fmla="*/ 162 h 190"/>
                  <a:gd name="T54" fmla="*/ 638 w 2890"/>
                  <a:gd name="T55" fmla="*/ 172 h 190"/>
                  <a:gd name="T56" fmla="*/ 882 w 2890"/>
                  <a:gd name="T57" fmla="*/ 182 h 190"/>
                  <a:gd name="T58" fmla="*/ 1154 w 2890"/>
                  <a:gd name="T59" fmla="*/ 188 h 190"/>
                  <a:gd name="T60" fmla="*/ 1444 w 2890"/>
                  <a:gd name="T61" fmla="*/ 190 h 190"/>
                  <a:gd name="T62" fmla="*/ 1444 w 2890"/>
                  <a:gd name="T63" fmla="*/ 190 h 190"/>
                  <a:gd name="T64" fmla="*/ 1736 w 2890"/>
                  <a:gd name="T65" fmla="*/ 188 h 190"/>
                  <a:gd name="T66" fmla="*/ 2010 w 2890"/>
                  <a:gd name="T67" fmla="*/ 182 h 190"/>
                  <a:gd name="T68" fmla="*/ 2254 w 2890"/>
                  <a:gd name="T69" fmla="*/ 172 h 190"/>
                  <a:gd name="T70" fmla="*/ 2468 w 2890"/>
                  <a:gd name="T71" fmla="*/ 162 h 190"/>
                  <a:gd name="T72" fmla="*/ 2562 w 2890"/>
                  <a:gd name="T73" fmla="*/ 154 h 190"/>
                  <a:gd name="T74" fmla="*/ 2644 w 2890"/>
                  <a:gd name="T75" fmla="*/ 148 h 190"/>
                  <a:gd name="T76" fmla="*/ 2718 w 2890"/>
                  <a:gd name="T77" fmla="*/ 140 h 190"/>
                  <a:gd name="T78" fmla="*/ 2778 w 2890"/>
                  <a:gd name="T79" fmla="*/ 132 h 190"/>
                  <a:gd name="T80" fmla="*/ 2826 w 2890"/>
                  <a:gd name="T81" fmla="*/ 124 h 190"/>
                  <a:gd name="T82" fmla="*/ 2862 w 2890"/>
                  <a:gd name="T83" fmla="*/ 114 h 190"/>
                  <a:gd name="T84" fmla="*/ 2874 w 2890"/>
                  <a:gd name="T85" fmla="*/ 110 h 190"/>
                  <a:gd name="T86" fmla="*/ 2884 w 2890"/>
                  <a:gd name="T87" fmla="*/ 104 h 190"/>
                  <a:gd name="T88" fmla="*/ 2888 w 2890"/>
                  <a:gd name="T89" fmla="*/ 100 h 190"/>
                  <a:gd name="T90" fmla="*/ 2890 w 2890"/>
                  <a:gd name="T91" fmla="*/ 96 h 190"/>
                  <a:gd name="T92" fmla="*/ 2890 w 2890"/>
                  <a:gd name="T93" fmla="*/ 96 h 190"/>
                  <a:gd name="T94" fmla="*/ 2888 w 2890"/>
                  <a:gd name="T95" fmla="*/ 90 h 190"/>
                  <a:gd name="T96" fmla="*/ 2884 w 2890"/>
                  <a:gd name="T97" fmla="*/ 86 h 190"/>
                  <a:gd name="T98" fmla="*/ 2874 w 2890"/>
                  <a:gd name="T99" fmla="*/ 80 h 190"/>
                  <a:gd name="T100" fmla="*/ 2862 w 2890"/>
                  <a:gd name="T101" fmla="*/ 76 h 190"/>
                  <a:gd name="T102" fmla="*/ 2826 w 2890"/>
                  <a:gd name="T103" fmla="*/ 66 h 190"/>
                  <a:gd name="T104" fmla="*/ 2778 w 2890"/>
                  <a:gd name="T105" fmla="*/ 58 h 190"/>
                  <a:gd name="T106" fmla="*/ 2718 w 2890"/>
                  <a:gd name="T107" fmla="*/ 50 h 190"/>
                  <a:gd name="T108" fmla="*/ 2644 w 2890"/>
                  <a:gd name="T109" fmla="*/ 42 h 190"/>
                  <a:gd name="T110" fmla="*/ 2562 w 2890"/>
                  <a:gd name="T111" fmla="*/ 34 h 190"/>
                  <a:gd name="T112" fmla="*/ 2468 w 2890"/>
                  <a:gd name="T113" fmla="*/ 28 h 190"/>
                  <a:gd name="T114" fmla="*/ 2254 w 2890"/>
                  <a:gd name="T115" fmla="*/ 16 h 190"/>
                  <a:gd name="T116" fmla="*/ 2010 w 2890"/>
                  <a:gd name="T117" fmla="*/ 6 h 190"/>
                  <a:gd name="T118" fmla="*/ 1736 w 2890"/>
                  <a:gd name="T119" fmla="*/ 2 h 190"/>
                  <a:gd name="T120" fmla="*/ 1444 w 2890"/>
                  <a:gd name="T121" fmla="*/ 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90" h="190">
                    <a:moveTo>
                      <a:pt x="1444" y="0"/>
                    </a:moveTo>
                    <a:lnTo>
                      <a:pt x="1444" y="0"/>
                    </a:lnTo>
                    <a:lnTo>
                      <a:pt x="1154" y="2"/>
                    </a:lnTo>
                    <a:lnTo>
                      <a:pt x="882" y="6"/>
                    </a:lnTo>
                    <a:lnTo>
                      <a:pt x="638" y="16"/>
                    </a:lnTo>
                    <a:lnTo>
                      <a:pt x="424" y="28"/>
                    </a:lnTo>
                    <a:lnTo>
                      <a:pt x="330" y="34"/>
                    </a:lnTo>
                    <a:lnTo>
                      <a:pt x="246" y="42"/>
                    </a:lnTo>
                    <a:lnTo>
                      <a:pt x="174" y="50"/>
                    </a:lnTo>
                    <a:lnTo>
                      <a:pt x="112" y="58"/>
                    </a:lnTo>
                    <a:lnTo>
                      <a:pt x="64" y="66"/>
                    </a:lnTo>
                    <a:lnTo>
                      <a:pt x="28" y="76"/>
                    </a:lnTo>
                    <a:lnTo>
                      <a:pt x="16" y="80"/>
                    </a:lnTo>
                    <a:lnTo>
                      <a:pt x="6" y="86"/>
                    </a:lnTo>
                    <a:lnTo>
                      <a:pt x="0" y="90"/>
                    </a:lnTo>
                    <a:lnTo>
                      <a:pt x="0" y="96"/>
                    </a:lnTo>
                    <a:lnTo>
                      <a:pt x="0" y="96"/>
                    </a:lnTo>
                    <a:lnTo>
                      <a:pt x="0" y="100"/>
                    </a:lnTo>
                    <a:lnTo>
                      <a:pt x="6" y="104"/>
                    </a:lnTo>
                    <a:lnTo>
                      <a:pt x="16" y="110"/>
                    </a:lnTo>
                    <a:lnTo>
                      <a:pt x="28" y="114"/>
                    </a:lnTo>
                    <a:lnTo>
                      <a:pt x="64" y="124"/>
                    </a:lnTo>
                    <a:lnTo>
                      <a:pt x="112" y="132"/>
                    </a:lnTo>
                    <a:lnTo>
                      <a:pt x="174" y="140"/>
                    </a:lnTo>
                    <a:lnTo>
                      <a:pt x="246" y="148"/>
                    </a:lnTo>
                    <a:lnTo>
                      <a:pt x="330" y="154"/>
                    </a:lnTo>
                    <a:lnTo>
                      <a:pt x="424" y="162"/>
                    </a:lnTo>
                    <a:lnTo>
                      <a:pt x="638" y="172"/>
                    </a:lnTo>
                    <a:lnTo>
                      <a:pt x="882" y="182"/>
                    </a:lnTo>
                    <a:lnTo>
                      <a:pt x="1154" y="188"/>
                    </a:lnTo>
                    <a:lnTo>
                      <a:pt x="1444" y="190"/>
                    </a:lnTo>
                    <a:lnTo>
                      <a:pt x="1444" y="190"/>
                    </a:lnTo>
                    <a:lnTo>
                      <a:pt x="1736" y="188"/>
                    </a:lnTo>
                    <a:lnTo>
                      <a:pt x="2010" y="182"/>
                    </a:lnTo>
                    <a:lnTo>
                      <a:pt x="2254" y="172"/>
                    </a:lnTo>
                    <a:lnTo>
                      <a:pt x="2468" y="162"/>
                    </a:lnTo>
                    <a:lnTo>
                      <a:pt x="2562" y="154"/>
                    </a:lnTo>
                    <a:lnTo>
                      <a:pt x="2644" y="148"/>
                    </a:lnTo>
                    <a:lnTo>
                      <a:pt x="2718" y="140"/>
                    </a:lnTo>
                    <a:lnTo>
                      <a:pt x="2778" y="132"/>
                    </a:lnTo>
                    <a:lnTo>
                      <a:pt x="2826" y="124"/>
                    </a:lnTo>
                    <a:lnTo>
                      <a:pt x="2862" y="114"/>
                    </a:lnTo>
                    <a:lnTo>
                      <a:pt x="2874" y="110"/>
                    </a:lnTo>
                    <a:lnTo>
                      <a:pt x="2884" y="104"/>
                    </a:lnTo>
                    <a:lnTo>
                      <a:pt x="2888" y="100"/>
                    </a:lnTo>
                    <a:lnTo>
                      <a:pt x="2890" y="96"/>
                    </a:lnTo>
                    <a:lnTo>
                      <a:pt x="2890" y="96"/>
                    </a:lnTo>
                    <a:lnTo>
                      <a:pt x="2888" y="90"/>
                    </a:lnTo>
                    <a:lnTo>
                      <a:pt x="2884" y="86"/>
                    </a:lnTo>
                    <a:lnTo>
                      <a:pt x="2874" y="80"/>
                    </a:lnTo>
                    <a:lnTo>
                      <a:pt x="2862" y="76"/>
                    </a:lnTo>
                    <a:lnTo>
                      <a:pt x="2826" y="66"/>
                    </a:lnTo>
                    <a:lnTo>
                      <a:pt x="2778" y="58"/>
                    </a:lnTo>
                    <a:lnTo>
                      <a:pt x="2718" y="50"/>
                    </a:lnTo>
                    <a:lnTo>
                      <a:pt x="2644" y="42"/>
                    </a:lnTo>
                    <a:lnTo>
                      <a:pt x="2562" y="34"/>
                    </a:lnTo>
                    <a:lnTo>
                      <a:pt x="2468" y="28"/>
                    </a:lnTo>
                    <a:lnTo>
                      <a:pt x="2254" y="16"/>
                    </a:lnTo>
                    <a:lnTo>
                      <a:pt x="2010" y="6"/>
                    </a:lnTo>
                    <a:lnTo>
                      <a:pt x="1736" y="2"/>
                    </a:lnTo>
                    <a:lnTo>
                      <a:pt x="14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1"/>
              <p:cNvSpPr>
                <a:spLocks noEditPoints="1"/>
              </p:cNvSpPr>
              <p:nvPr/>
            </p:nvSpPr>
            <p:spPr bwMode="auto">
              <a:xfrm>
                <a:off x="2408" y="4130"/>
                <a:ext cx="2882" cy="188"/>
              </a:xfrm>
              <a:custGeom>
                <a:avLst/>
                <a:gdLst>
                  <a:gd name="T0" fmla="*/ 1440 w 2882"/>
                  <a:gd name="T1" fmla="*/ 188 h 188"/>
                  <a:gd name="T2" fmla="*/ 882 w 2882"/>
                  <a:gd name="T3" fmla="*/ 182 h 188"/>
                  <a:gd name="T4" fmla="*/ 426 w 2882"/>
                  <a:gd name="T5" fmla="*/ 160 h 188"/>
                  <a:gd name="T6" fmla="*/ 250 w 2882"/>
                  <a:gd name="T7" fmla="*/ 148 h 188"/>
                  <a:gd name="T8" fmla="*/ 118 w 2882"/>
                  <a:gd name="T9" fmla="*/ 132 h 188"/>
                  <a:gd name="T10" fmla="*/ 34 w 2882"/>
                  <a:gd name="T11" fmla="*/ 114 h 188"/>
                  <a:gd name="T12" fmla="*/ 12 w 2882"/>
                  <a:gd name="T13" fmla="*/ 104 h 188"/>
                  <a:gd name="T14" fmla="*/ 6 w 2882"/>
                  <a:gd name="T15" fmla="*/ 96 h 188"/>
                  <a:gd name="T16" fmla="*/ 8 w 2882"/>
                  <a:gd name="T17" fmla="*/ 90 h 188"/>
                  <a:gd name="T18" fmla="*/ 22 w 2882"/>
                  <a:gd name="T19" fmla="*/ 80 h 188"/>
                  <a:gd name="T20" fmla="*/ 70 w 2882"/>
                  <a:gd name="T21" fmla="*/ 66 h 188"/>
                  <a:gd name="T22" fmla="*/ 178 w 2882"/>
                  <a:gd name="T23" fmla="*/ 50 h 188"/>
                  <a:gd name="T24" fmla="*/ 334 w 2882"/>
                  <a:gd name="T25" fmla="*/ 34 h 188"/>
                  <a:gd name="T26" fmla="*/ 638 w 2882"/>
                  <a:gd name="T27" fmla="*/ 16 h 188"/>
                  <a:gd name="T28" fmla="*/ 1152 w 2882"/>
                  <a:gd name="T29" fmla="*/ 2 h 188"/>
                  <a:gd name="T30" fmla="*/ 1440 w 2882"/>
                  <a:gd name="T31" fmla="*/ 0 h 188"/>
                  <a:gd name="T32" fmla="*/ 2002 w 2882"/>
                  <a:gd name="T33" fmla="*/ 8 h 188"/>
                  <a:gd name="T34" fmla="*/ 2458 w 2882"/>
                  <a:gd name="T35" fmla="*/ 28 h 188"/>
                  <a:gd name="T36" fmla="*/ 2632 w 2882"/>
                  <a:gd name="T37" fmla="*/ 42 h 188"/>
                  <a:gd name="T38" fmla="*/ 2764 w 2882"/>
                  <a:gd name="T39" fmla="*/ 58 h 188"/>
                  <a:gd name="T40" fmla="*/ 2848 w 2882"/>
                  <a:gd name="T41" fmla="*/ 76 h 188"/>
                  <a:gd name="T42" fmla="*/ 2870 w 2882"/>
                  <a:gd name="T43" fmla="*/ 86 h 188"/>
                  <a:gd name="T44" fmla="*/ 2876 w 2882"/>
                  <a:gd name="T45" fmla="*/ 96 h 188"/>
                  <a:gd name="T46" fmla="*/ 2874 w 2882"/>
                  <a:gd name="T47" fmla="*/ 100 h 188"/>
                  <a:gd name="T48" fmla="*/ 2860 w 2882"/>
                  <a:gd name="T49" fmla="*/ 110 h 188"/>
                  <a:gd name="T50" fmla="*/ 2812 w 2882"/>
                  <a:gd name="T51" fmla="*/ 122 h 188"/>
                  <a:gd name="T52" fmla="*/ 2704 w 2882"/>
                  <a:gd name="T53" fmla="*/ 140 h 188"/>
                  <a:gd name="T54" fmla="*/ 2550 w 2882"/>
                  <a:gd name="T55" fmla="*/ 154 h 188"/>
                  <a:gd name="T56" fmla="*/ 2246 w 2882"/>
                  <a:gd name="T57" fmla="*/ 172 h 188"/>
                  <a:gd name="T58" fmla="*/ 1730 w 2882"/>
                  <a:gd name="T59" fmla="*/ 186 h 188"/>
                  <a:gd name="T60" fmla="*/ 1440 w 2882"/>
                  <a:gd name="T61" fmla="*/ 0 h 188"/>
                  <a:gd name="T62" fmla="*/ 1150 w 2882"/>
                  <a:gd name="T63" fmla="*/ 2 h 188"/>
                  <a:gd name="T64" fmla="*/ 636 w 2882"/>
                  <a:gd name="T65" fmla="*/ 16 h 188"/>
                  <a:gd name="T66" fmla="*/ 330 w 2882"/>
                  <a:gd name="T67" fmla="*/ 34 h 188"/>
                  <a:gd name="T68" fmla="*/ 174 w 2882"/>
                  <a:gd name="T69" fmla="*/ 50 h 188"/>
                  <a:gd name="T70" fmla="*/ 66 w 2882"/>
                  <a:gd name="T71" fmla="*/ 66 h 188"/>
                  <a:gd name="T72" fmla="*/ 16 w 2882"/>
                  <a:gd name="T73" fmla="*/ 80 h 188"/>
                  <a:gd name="T74" fmla="*/ 2 w 2882"/>
                  <a:gd name="T75" fmla="*/ 90 h 188"/>
                  <a:gd name="T76" fmla="*/ 0 w 2882"/>
                  <a:gd name="T77" fmla="*/ 96 h 188"/>
                  <a:gd name="T78" fmla="*/ 8 w 2882"/>
                  <a:gd name="T79" fmla="*/ 104 h 188"/>
                  <a:gd name="T80" fmla="*/ 30 w 2882"/>
                  <a:gd name="T81" fmla="*/ 114 h 188"/>
                  <a:gd name="T82" fmla="*/ 114 w 2882"/>
                  <a:gd name="T83" fmla="*/ 132 h 188"/>
                  <a:gd name="T84" fmla="*/ 246 w 2882"/>
                  <a:gd name="T85" fmla="*/ 148 h 188"/>
                  <a:gd name="T86" fmla="*/ 422 w 2882"/>
                  <a:gd name="T87" fmla="*/ 162 h 188"/>
                  <a:gd name="T88" fmla="*/ 880 w 2882"/>
                  <a:gd name="T89" fmla="*/ 182 h 188"/>
                  <a:gd name="T90" fmla="*/ 1440 w 2882"/>
                  <a:gd name="T91" fmla="*/ 188 h 188"/>
                  <a:gd name="T92" fmla="*/ 1732 w 2882"/>
                  <a:gd name="T93" fmla="*/ 186 h 188"/>
                  <a:gd name="T94" fmla="*/ 2248 w 2882"/>
                  <a:gd name="T95" fmla="*/ 172 h 188"/>
                  <a:gd name="T96" fmla="*/ 2554 w 2882"/>
                  <a:gd name="T97" fmla="*/ 154 h 188"/>
                  <a:gd name="T98" fmla="*/ 2708 w 2882"/>
                  <a:gd name="T99" fmla="*/ 140 h 188"/>
                  <a:gd name="T100" fmla="*/ 2818 w 2882"/>
                  <a:gd name="T101" fmla="*/ 122 h 188"/>
                  <a:gd name="T102" fmla="*/ 2866 w 2882"/>
                  <a:gd name="T103" fmla="*/ 110 h 188"/>
                  <a:gd name="T104" fmla="*/ 2880 w 2882"/>
                  <a:gd name="T105" fmla="*/ 100 h 188"/>
                  <a:gd name="T106" fmla="*/ 2882 w 2882"/>
                  <a:gd name="T107" fmla="*/ 96 h 188"/>
                  <a:gd name="T108" fmla="*/ 2874 w 2882"/>
                  <a:gd name="T109" fmla="*/ 86 h 188"/>
                  <a:gd name="T110" fmla="*/ 2852 w 2882"/>
                  <a:gd name="T111" fmla="*/ 76 h 188"/>
                  <a:gd name="T112" fmla="*/ 2770 w 2882"/>
                  <a:gd name="T113" fmla="*/ 58 h 188"/>
                  <a:gd name="T114" fmla="*/ 2636 w 2882"/>
                  <a:gd name="T115" fmla="*/ 42 h 188"/>
                  <a:gd name="T116" fmla="*/ 2462 w 2882"/>
                  <a:gd name="T117" fmla="*/ 28 h 188"/>
                  <a:gd name="T118" fmla="*/ 2004 w 2882"/>
                  <a:gd name="T119" fmla="*/ 8 h 188"/>
                  <a:gd name="T120" fmla="*/ 1440 w 288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188"/>
                    </a:moveTo>
                    <a:lnTo>
                      <a:pt x="1440" y="188"/>
                    </a:lnTo>
                    <a:lnTo>
                      <a:pt x="1152" y="186"/>
                    </a:lnTo>
                    <a:lnTo>
                      <a:pt x="882" y="182"/>
                    </a:lnTo>
                    <a:lnTo>
                      <a:pt x="638" y="172"/>
                    </a:lnTo>
                    <a:lnTo>
                      <a:pt x="426" y="160"/>
                    </a:lnTo>
                    <a:lnTo>
                      <a:pt x="334" y="154"/>
                    </a:lnTo>
                    <a:lnTo>
                      <a:pt x="250" y="148"/>
                    </a:lnTo>
                    <a:lnTo>
                      <a:pt x="178" y="140"/>
                    </a:lnTo>
                    <a:lnTo>
                      <a:pt x="118" y="132"/>
                    </a:lnTo>
                    <a:lnTo>
                      <a:pt x="70" y="122"/>
                    </a:lnTo>
                    <a:lnTo>
                      <a:pt x="34" y="114"/>
                    </a:lnTo>
                    <a:lnTo>
                      <a:pt x="22" y="110"/>
                    </a:lnTo>
                    <a:lnTo>
                      <a:pt x="12" y="104"/>
                    </a:lnTo>
                    <a:lnTo>
                      <a:pt x="8" y="100"/>
                    </a:lnTo>
                    <a:lnTo>
                      <a:pt x="6" y="96"/>
                    </a:lnTo>
                    <a:lnTo>
                      <a:pt x="6" y="96"/>
                    </a:lnTo>
                    <a:lnTo>
                      <a:pt x="8" y="90"/>
                    </a:lnTo>
                    <a:lnTo>
                      <a:pt x="12" y="86"/>
                    </a:lnTo>
                    <a:lnTo>
                      <a:pt x="22" y="80"/>
                    </a:lnTo>
                    <a:lnTo>
                      <a:pt x="34" y="76"/>
                    </a:lnTo>
                    <a:lnTo>
                      <a:pt x="70" y="66"/>
                    </a:lnTo>
                    <a:lnTo>
                      <a:pt x="118" y="58"/>
                    </a:lnTo>
                    <a:lnTo>
                      <a:pt x="178" y="50"/>
                    </a:lnTo>
                    <a:lnTo>
                      <a:pt x="250" y="42"/>
                    </a:lnTo>
                    <a:lnTo>
                      <a:pt x="334" y="34"/>
                    </a:lnTo>
                    <a:lnTo>
                      <a:pt x="426" y="28"/>
                    </a:lnTo>
                    <a:lnTo>
                      <a:pt x="638" y="16"/>
                    </a:lnTo>
                    <a:lnTo>
                      <a:pt x="882" y="8"/>
                    </a:lnTo>
                    <a:lnTo>
                      <a:pt x="1152" y="2"/>
                    </a:lnTo>
                    <a:lnTo>
                      <a:pt x="1440" y="0"/>
                    </a:lnTo>
                    <a:lnTo>
                      <a:pt x="1440" y="0"/>
                    </a:lnTo>
                    <a:lnTo>
                      <a:pt x="1730" y="2"/>
                    </a:lnTo>
                    <a:lnTo>
                      <a:pt x="2002" y="8"/>
                    </a:lnTo>
                    <a:lnTo>
                      <a:pt x="2246" y="16"/>
                    </a:lnTo>
                    <a:lnTo>
                      <a:pt x="2458" y="28"/>
                    </a:lnTo>
                    <a:lnTo>
                      <a:pt x="2550" y="34"/>
                    </a:lnTo>
                    <a:lnTo>
                      <a:pt x="2632" y="42"/>
                    </a:lnTo>
                    <a:lnTo>
                      <a:pt x="2704" y="50"/>
                    </a:lnTo>
                    <a:lnTo>
                      <a:pt x="2764" y="58"/>
                    </a:lnTo>
                    <a:lnTo>
                      <a:pt x="2812" y="66"/>
                    </a:lnTo>
                    <a:lnTo>
                      <a:pt x="2848" y="76"/>
                    </a:lnTo>
                    <a:lnTo>
                      <a:pt x="2860" y="80"/>
                    </a:lnTo>
                    <a:lnTo>
                      <a:pt x="2870" y="86"/>
                    </a:lnTo>
                    <a:lnTo>
                      <a:pt x="2874" y="90"/>
                    </a:lnTo>
                    <a:lnTo>
                      <a:pt x="2876" y="96"/>
                    </a:lnTo>
                    <a:lnTo>
                      <a:pt x="2876" y="96"/>
                    </a:lnTo>
                    <a:lnTo>
                      <a:pt x="2874" y="100"/>
                    </a:lnTo>
                    <a:lnTo>
                      <a:pt x="2870" y="104"/>
                    </a:lnTo>
                    <a:lnTo>
                      <a:pt x="2860" y="110"/>
                    </a:lnTo>
                    <a:lnTo>
                      <a:pt x="2848" y="114"/>
                    </a:lnTo>
                    <a:lnTo>
                      <a:pt x="2812" y="122"/>
                    </a:lnTo>
                    <a:lnTo>
                      <a:pt x="2764" y="132"/>
                    </a:lnTo>
                    <a:lnTo>
                      <a:pt x="2704" y="140"/>
                    </a:lnTo>
                    <a:lnTo>
                      <a:pt x="2632" y="148"/>
                    </a:lnTo>
                    <a:lnTo>
                      <a:pt x="2550" y="154"/>
                    </a:lnTo>
                    <a:lnTo>
                      <a:pt x="2458" y="160"/>
                    </a:lnTo>
                    <a:lnTo>
                      <a:pt x="2246" y="172"/>
                    </a:lnTo>
                    <a:lnTo>
                      <a:pt x="2002" y="182"/>
                    </a:lnTo>
                    <a:lnTo>
                      <a:pt x="1730" y="186"/>
                    </a:lnTo>
                    <a:lnTo>
                      <a:pt x="1440" y="188"/>
                    </a:lnTo>
                    <a:close/>
                    <a:moveTo>
                      <a:pt x="1440" y="0"/>
                    </a:moveTo>
                    <a:lnTo>
                      <a:pt x="1440" y="0"/>
                    </a:lnTo>
                    <a:lnTo>
                      <a:pt x="1150" y="2"/>
                    </a:lnTo>
                    <a:lnTo>
                      <a:pt x="880" y="8"/>
                    </a:lnTo>
                    <a:lnTo>
                      <a:pt x="636" y="16"/>
                    </a:lnTo>
                    <a:lnTo>
                      <a:pt x="422" y="28"/>
                    </a:lnTo>
                    <a:lnTo>
                      <a:pt x="330" y="34"/>
                    </a:lnTo>
                    <a:lnTo>
                      <a:pt x="246" y="42"/>
                    </a:lnTo>
                    <a:lnTo>
                      <a:pt x="174" y="50"/>
                    </a:lnTo>
                    <a:lnTo>
                      <a:pt x="114" y="58"/>
                    </a:lnTo>
                    <a:lnTo>
                      <a:pt x="66" y="66"/>
                    </a:lnTo>
                    <a:lnTo>
                      <a:pt x="30" y="76"/>
                    </a:lnTo>
                    <a:lnTo>
                      <a:pt x="16" y="80"/>
                    </a:lnTo>
                    <a:lnTo>
                      <a:pt x="8" y="86"/>
                    </a:lnTo>
                    <a:lnTo>
                      <a:pt x="2" y="90"/>
                    </a:lnTo>
                    <a:lnTo>
                      <a:pt x="0" y="96"/>
                    </a:lnTo>
                    <a:lnTo>
                      <a:pt x="0" y="96"/>
                    </a:lnTo>
                    <a:lnTo>
                      <a:pt x="2" y="100"/>
                    </a:lnTo>
                    <a:lnTo>
                      <a:pt x="8" y="104"/>
                    </a:lnTo>
                    <a:lnTo>
                      <a:pt x="16" y="110"/>
                    </a:lnTo>
                    <a:lnTo>
                      <a:pt x="30" y="114"/>
                    </a:lnTo>
                    <a:lnTo>
                      <a:pt x="66" y="122"/>
                    </a:lnTo>
                    <a:lnTo>
                      <a:pt x="114" y="132"/>
                    </a:lnTo>
                    <a:lnTo>
                      <a:pt x="174" y="140"/>
                    </a:lnTo>
                    <a:lnTo>
                      <a:pt x="246" y="148"/>
                    </a:lnTo>
                    <a:lnTo>
                      <a:pt x="330" y="154"/>
                    </a:lnTo>
                    <a:lnTo>
                      <a:pt x="422" y="162"/>
                    </a:lnTo>
                    <a:lnTo>
                      <a:pt x="636" y="172"/>
                    </a:lnTo>
                    <a:lnTo>
                      <a:pt x="880" y="182"/>
                    </a:lnTo>
                    <a:lnTo>
                      <a:pt x="1150" y="186"/>
                    </a:lnTo>
                    <a:lnTo>
                      <a:pt x="1440" y="188"/>
                    </a:lnTo>
                    <a:lnTo>
                      <a:pt x="1440" y="188"/>
                    </a:lnTo>
                    <a:lnTo>
                      <a:pt x="1732" y="186"/>
                    </a:lnTo>
                    <a:lnTo>
                      <a:pt x="2004" y="182"/>
                    </a:lnTo>
                    <a:lnTo>
                      <a:pt x="2248" y="172"/>
                    </a:lnTo>
                    <a:lnTo>
                      <a:pt x="2462" y="162"/>
                    </a:lnTo>
                    <a:lnTo>
                      <a:pt x="2554" y="154"/>
                    </a:lnTo>
                    <a:lnTo>
                      <a:pt x="2636" y="148"/>
                    </a:lnTo>
                    <a:lnTo>
                      <a:pt x="2708" y="140"/>
                    </a:lnTo>
                    <a:lnTo>
                      <a:pt x="2770" y="132"/>
                    </a:lnTo>
                    <a:lnTo>
                      <a:pt x="2818" y="122"/>
                    </a:lnTo>
                    <a:lnTo>
                      <a:pt x="2852" y="114"/>
                    </a:lnTo>
                    <a:lnTo>
                      <a:pt x="2866" y="110"/>
                    </a:lnTo>
                    <a:lnTo>
                      <a:pt x="2874" y="104"/>
                    </a:lnTo>
                    <a:lnTo>
                      <a:pt x="2880" y="100"/>
                    </a:lnTo>
                    <a:lnTo>
                      <a:pt x="2882" y="96"/>
                    </a:lnTo>
                    <a:lnTo>
                      <a:pt x="2882" y="96"/>
                    </a:lnTo>
                    <a:lnTo>
                      <a:pt x="2880" y="90"/>
                    </a:lnTo>
                    <a:lnTo>
                      <a:pt x="2874" y="86"/>
                    </a:lnTo>
                    <a:lnTo>
                      <a:pt x="2866" y="80"/>
                    </a:lnTo>
                    <a:lnTo>
                      <a:pt x="2852" y="76"/>
                    </a:lnTo>
                    <a:lnTo>
                      <a:pt x="2818" y="66"/>
                    </a:lnTo>
                    <a:lnTo>
                      <a:pt x="2770" y="58"/>
                    </a:lnTo>
                    <a:lnTo>
                      <a:pt x="2708" y="50"/>
                    </a:lnTo>
                    <a:lnTo>
                      <a:pt x="2636" y="42"/>
                    </a:lnTo>
                    <a:lnTo>
                      <a:pt x="2554" y="34"/>
                    </a:lnTo>
                    <a:lnTo>
                      <a:pt x="2462" y="28"/>
                    </a:lnTo>
                    <a:lnTo>
                      <a:pt x="2248" y="16"/>
                    </a:lnTo>
                    <a:lnTo>
                      <a:pt x="2004" y="8"/>
                    </a:lnTo>
                    <a:lnTo>
                      <a:pt x="1732" y="2"/>
                    </a:lnTo>
                    <a:lnTo>
                      <a:pt x="144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2"/>
              <p:cNvSpPr>
                <a:spLocks/>
              </p:cNvSpPr>
              <p:nvPr/>
            </p:nvSpPr>
            <p:spPr bwMode="auto">
              <a:xfrm>
                <a:off x="2414" y="4130"/>
                <a:ext cx="2870" cy="188"/>
              </a:xfrm>
              <a:custGeom>
                <a:avLst/>
                <a:gdLst>
                  <a:gd name="T0" fmla="*/ 1434 w 2870"/>
                  <a:gd name="T1" fmla="*/ 188 h 188"/>
                  <a:gd name="T2" fmla="*/ 1434 w 2870"/>
                  <a:gd name="T3" fmla="*/ 188 h 188"/>
                  <a:gd name="T4" fmla="*/ 1146 w 2870"/>
                  <a:gd name="T5" fmla="*/ 186 h 188"/>
                  <a:gd name="T6" fmla="*/ 876 w 2870"/>
                  <a:gd name="T7" fmla="*/ 182 h 188"/>
                  <a:gd name="T8" fmla="*/ 632 w 2870"/>
                  <a:gd name="T9" fmla="*/ 172 h 188"/>
                  <a:gd name="T10" fmla="*/ 420 w 2870"/>
                  <a:gd name="T11" fmla="*/ 160 h 188"/>
                  <a:gd name="T12" fmla="*/ 328 w 2870"/>
                  <a:gd name="T13" fmla="*/ 154 h 188"/>
                  <a:gd name="T14" fmla="*/ 244 w 2870"/>
                  <a:gd name="T15" fmla="*/ 148 h 188"/>
                  <a:gd name="T16" fmla="*/ 172 w 2870"/>
                  <a:gd name="T17" fmla="*/ 140 h 188"/>
                  <a:gd name="T18" fmla="*/ 112 w 2870"/>
                  <a:gd name="T19" fmla="*/ 132 h 188"/>
                  <a:gd name="T20" fmla="*/ 64 w 2870"/>
                  <a:gd name="T21" fmla="*/ 122 h 188"/>
                  <a:gd name="T22" fmla="*/ 28 w 2870"/>
                  <a:gd name="T23" fmla="*/ 114 h 188"/>
                  <a:gd name="T24" fmla="*/ 16 w 2870"/>
                  <a:gd name="T25" fmla="*/ 110 h 188"/>
                  <a:gd name="T26" fmla="*/ 6 w 2870"/>
                  <a:gd name="T27" fmla="*/ 104 h 188"/>
                  <a:gd name="T28" fmla="*/ 2 w 2870"/>
                  <a:gd name="T29" fmla="*/ 100 h 188"/>
                  <a:gd name="T30" fmla="*/ 0 w 2870"/>
                  <a:gd name="T31" fmla="*/ 96 h 188"/>
                  <a:gd name="T32" fmla="*/ 0 w 2870"/>
                  <a:gd name="T33" fmla="*/ 96 h 188"/>
                  <a:gd name="T34" fmla="*/ 2 w 2870"/>
                  <a:gd name="T35" fmla="*/ 90 h 188"/>
                  <a:gd name="T36" fmla="*/ 6 w 2870"/>
                  <a:gd name="T37" fmla="*/ 86 h 188"/>
                  <a:gd name="T38" fmla="*/ 16 w 2870"/>
                  <a:gd name="T39" fmla="*/ 80 h 188"/>
                  <a:gd name="T40" fmla="*/ 28 w 2870"/>
                  <a:gd name="T41" fmla="*/ 76 h 188"/>
                  <a:gd name="T42" fmla="*/ 64 w 2870"/>
                  <a:gd name="T43" fmla="*/ 66 h 188"/>
                  <a:gd name="T44" fmla="*/ 112 w 2870"/>
                  <a:gd name="T45" fmla="*/ 58 h 188"/>
                  <a:gd name="T46" fmla="*/ 172 w 2870"/>
                  <a:gd name="T47" fmla="*/ 50 h 188"/>
                  <a:gd name="T48" fmla="*/ 244 w 2870"/>
                  <a:gd name="T49" fmla="*/ 42 h 188"/>
                  <a:gd name="T50" fmla="*/ 328 w 2870"/>
                  <a:gd name="T51" fmla="*/ 34 h 188"/>
                  <a:gd name="T52" fmla="*/ 420 w 2870"/>
                  <a:gd name="T53" fmla="*/ 28 h 188"/>
                  <a:gd name="T54" fmla="*/ 632 w 2870"/>
                  <a:gd name="T55" fmla="*/ 16 h 188"/>
                  <a:gd name="T56" fmla="*/ 876 w 2870"/>
                  <a:gd name="T57" fmla="*/ 8 h 188"/>
                  <a:gd name="T58" fmla="*/ 1146 w 2870"/>
                  <a:gd name="T59" fmla="*/ 2 h 188"/>
                  <a:gd name="T60" fmla="*/ 1434 w 2870"/>
                  <a:gd name="T61" fmla="*/ 0 h 188"/>
                  <a:gd name="T62" fmla="*/ 1434 w 2870"/>
                  <a:gd name="T63" fmla="*/ 0 h 188"/>
                  <a:gd name="T64" fmla="*/ 1724 w 2870"/>
                  <a:gd name="T65" fmla="*/ 2 h 188"/>
                  <a:gd name="T66" fmla="*/ 1996 w 2870"/>
                  <a:gd name="T67" fmla="*/ 8 h 188"/>
                  <a:gd name="T68" fmla="*/ 2240 w 2870"/>
                  <a:gd name="T69" fmla="*/ 16 h 188"/>
                  <a:gd name="T70" fmla="*/ 2452 w 2870"/>
                  <a:gd name="T71" fmla="*/ 28 h 188"/>
                  <a:gd name="T72" fmla="*/ 2544 w 2870"/>
                  <a:gd name="T73" fmla="*/ 34 h 188"/>
                  <a:gd name="T74" fmla="*/ 2626 w 2870"/>
                  <a:gd name="T75" fmla="*/ 42 h 188"/>
                  <a:gd name="T76" fmla="*/ 2698 w 2870"/>
                  <a:gd name="T77" fmla="*/ 50 h 188"/>
                  <a:gd name="T78" fmla="*/ 2758 w 2870"/>
                  <a:gd name="T79" fmla="*/ 58 h 188"/>
                  <a:gd name="T80" fmla="*/ 2806 w 2870"/>
                  <a:gd name="T81" fmla="*/ 66 h 188"/>
                  <a:gd name="T82" fmla="*/ 2842 w 2870"/>
                  <a:gd name="T83" fmla="*/ 76 h 188"/>
                  <a:gd name="T84" fmla="*/ 2854 w 2870"/>
                  <a:gd name="T85" fmla="*/ 80 h 188"/>
                  <a:gd name="T86" fmla="*/ 2864 w 2870"/>
                  <a:gd name="T87" fmla="*/ 86 h 188"/>
                  <a:gd name="T88" fmla="*/ 2868 w 2870"/>
                  <a:gd name="T89" fmla="*/ 90 h 188"/>
                  <a:gd name="T90" fmla="*/ 2870 w 2870"/>
                  <a:gd name="T91" fmla="*/ 96 h 188"/>
                  <a:gd name="T92" fmla="*/ 2870 w 2870"/>
                  <a:gd name="T93" fmla="*/ 96 h 188"/>
                  <a:gd name="T94" fmla="*/ 2868 w 2870"/>
                  <a:gd name="T95" fmla="*/ 100 h 188"/>
                  <a:gd name="T96" fmla="*/ 2864 w 2870"/>
                  <a:gd name="T97" fmla="*/ 104 h 188"/>
                  <a:gd name="T98" fmla="*/ 2854 w 2870"/>
                  <a:gd name="T99" fmla="*/ 110 h 188"/>
                  <a:gd name="T100" fmla="*/ 2842 w 2870"/>
                  <a:gd name="T101" fmla="*/ 114 h 188"/>
                  <a:gd name="T102" fmla="*/ 2806 w 2870"/>
                  <a:gd name="T103" fmla="*/ 122 h 188"/>
                  <a:gd name="T104" fmla="*/ 2758 w 2870"/>
                  <a:gd name="T105" fmla="*/ 132 h 188"/>
                  <a:gd name="T106" fmla="*/ 2698 w 2870"/>
                  <a:gd name="T107" fmla="*/ 140 h 188"/>
                  <a:gd name="T108" fmla="*/ 2626 w 2870"/>
                  <a:gd name="T109" fmla="*/ 148 h 188"/>
                  <a:gd name="T110" fmla="*/ 2544 w 2870"/>
                  <a:gd name="T111" fmla="*/ 154 h 188"/>
                  <a:gd name="T112" fmla="*/ 2452 w 2870"/>
                  <a:gd name="T113" fmla="*/ 160 h 188"/>
                  <a:gd name="T114" fmla="*/ 2240 w 2870"/>
                  <a:gd name="T115" fmla="*/ 172 h 188"/>
                  <a:gd name="T116" fmla="*/ 1996 w 2870"/>
                  <a:gd name="T117" fmla="*/ 182 h 188"/>
                  <a:gd name="T118" fmla="*/ 1724 w 2870"/>
                  <a:gd name="T119" fmla="*/ 186 h 188"/>
                  <a:gd name="T120" fmla="*/ 1434 w 2870"/>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188"/>
                    </a:moveTo>
                    <a:lnTo>
                      <a:pt x="1434" y="188"/>
                    </a:lnTo>
                    <a:lnTo>
                      <a:pt x="1146" y="186"/>
                    </a:lnTo>
                    <a:lnTo>
                      <a:pt x="876" y="182"/>
                    </a:lnTo>
                    <a:lnTo>
                      <a:pt x="632" y="172"/>
                    </a:lnTo>
                    <a:lnTo>
                      <a:pt x="420" y="160"/>
                    </a:lnTo>
                    <a:lnTo>
                      <a:pt x="328" y="154"/>
                    </a:lnTo>
                    <a:lnTo>
                      <a:pt x="244" y="148"/>
                    </a:lnTo>
                    <a:lnTo>
                      <a:pt x="172" y="140"/>
                    </a:lnTo>
                    <a:lnTo>
                      <a:pt x="112" y="132"/>
                    </a:lnTo>
                    <a:lnTo>
                      <a:pt x="64" y="122"/>
                    </a:lnTo>
                    <a:lnTo>
                      <a:pt x="28" y="114"/>
                    </a:lnTo>
                    <a:lnTo>
                      <a:pt x="16" y="110"/>
                    </a:lnTo>
                    <a:lnTo>
                      <a:pt x="6" y="104"/>
                    </a:lnTo>
                    <a:lnTo>
                      <a:pt x="2" y="100"/>
                    </a:lnTo>
                    <a:lnTo>
                      <a:pt x="0" y="96"/>
                    </a:lnTo>
                    <a:lnTo>
                      <a:pt x="0" y="96"/>
                    </a:lnTo>
                    <a:lnTo>
                      <a:pt x="2" y="90"/>
                    </a:lnTo>
                    <a:lnTo>
                      <a:pt x="6" y="86"/>
                    </a:lnTo>
                    <a:lnTo>
                      <a:pt x="16" y="80"/>
                    </a:lnTo>
                    <a:lnTo>
                      <a:pt x="28" y="76"/>
                    </a:lnTo>
                    <a:lnTo>
                      <a:pt x="64" y="66"/>
                    </a:lnTo>
                    <a:lnTo>
                      <a:pt x="112" y="58"/>
                    </a:lnTo>
                    <a:lnTo>
                      <a:pt x="172" y="50"/>
                    </a:lnTo>
                    <a:lnTo>
                      <a:pt x="244" y="42"/>
                    </a:lnTo>
                    <a:lnTo>
                      <a:pt x="328" y="34"/>
                    </a:lnTo>
                    <a:lnTo>
                      <a:pt x="420" y="28"/>
                    </a:lnTo>
                    <a:lnTo>
                      <a:pt x="632" y="16"/>
                    </a:lnTo>
                    <a:lnTo>
                      <a:pt x="876" y="8"/>
                    </a:lnTo>
                    <a:lnTo>
                      <a:pt x="1146" y="2"/>
                    </a:lnTo>
                    <a:lnTo>
                      <a:pt x="1434" y="0"/>
                    </a:lnTo>
                    <a:lnTo>
                      <a:pt x="1434" y="0"/>
                    </a:lnTo>
                    <a:lnTo>
                      <a:pt x="1724" y="2"/>
                    </a:lnTo>
                    <a:lnTo>
                      <a:pt x="1996" y="8"/>
                    </a:lnTo>
                    <a:lnTo>
                      <a:pt x="2240" y="16"/>
                    </a:lnTo>
                    <a:lnTo>
                      <a:pt x="2452" y="28"/>
                    </a:lnTo>
                    <a:lnTo>
                      <a:pt x="2544" y="34"/>
                    </a:lnTo>
                    <a:lnTo>
                      <a:pt x="2626" y="42"/>
                    </a:lnTo>
                    <a:lnTo>
                      <a:pt x="2698" y="50"/>
                    </a:lnTo>
                    <a:lnTo>
                      <a:pt x="2758" y="58"/>
                    </a:lnTo>
                    <a:lnTo>
                      <a:pt x="2806" y="66"/>
                    </a:lnTo>
                    <a:lnTo>
                      <a:pt x="2842" y="76"/>
                    </a:lnTo>
                    <a:lnTo>
                      <a:pt x="2854" y="80"/>
                    </a:lnTo>
                    <a:lnTo>
                      <a:pt x="2864" y="86"/>
                    </a:lnTo>
                    <a:lnTo>
                      <a:pt x="2868" y="90"/>
                    </a:lnTo>
                    <a:lnTo>
                      <a:pt x="2870" y="96"/>
                    </a:lnTo>
                    <a:lnTo>
                      <a:pt x="2870" y="96"/>
                    </a:lnTo>
                    <a:lnTo>
                      <a:pt x="2868" y="100"/>
                    </a:lnTo>
                    <a:lnTo>
                      <a:pt x="2864" y="104"/>
                    </a:lnTo>
                    <a:lnTo>
                      <a:pt x="2854" y="110"/>
                    </a:lnTo>
                    <a:lnTo>
                      <a:pt x="2842" y="114"/>
                    </a:lnTo>
                    <a:lnTo>
                      <a:pt x="2806" y="122"/>
                    </a:lnTo>
                    <a:lnTo>
                      <a:pt x="2758" y="132"/>
                    </a:lnTo>
                    <a:lnTo>
                      <a:pt x="2698" y="140"/>
                    </a:lnTo>
                    <a:lnTo>
                      <a:pt x="2626" y="148"/>
                    </a:lnTo>
                    <a:lnTo>
                      <a:pt x="2544" y="154"/>
                    </a:lnTo>
                    <a:lnTo>
                      <a:pt x="2452" y="160"/>
                    </a:lnTo>
                    <a:lnTo>
                      <a:pt x="2240" y="172"/>
                    </a:lnTo>
                    <a:lnTo>
                      <a:pt x="1996" y="182"/>
                    </a:lnTo>
                    <a:lnTo>
                      <a:pt x="1724" y="186"/>
                    </a:lnTo>
                    <a:lnTo>
                      <a:pt x="1434" y="1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13"/>
              <p:cNvSpPr>
                <a:spLocks/>
              </p:cNvSpPr>
              <p:nvPr/>
            </p:nvSpPr>
            <p:spPr bwMode="auto">
              <a:xfrm>
                <a:off x="2408" y="4130"/>
                <a:ext cx="2882" cy="188"/>
              </a:xfrm>
              <a:custGeom>
                <a:avLst/>
                <a:gdLst>
                  <a:gd name="T0" fmla="*/ 1440 w 2882"/>
                  <a:gd name="T1" fmla="*/ 0 h 188"/>
                  <a:gd name="T2" fmla="*/ 1440 w 2882"/>
                  <a:gd name="T3" fmla="*/ 0 h 188"/>
                  <a:gd name="T4" fmla="*/ 1150 w 2882"/>
                  <a:gd name="T5" fmla="*/ 2 h 188"/>
                  <a:gd name="T6" fmla="*/ 880 w 2882"/>
                  <a:gd name="T7" fmla="*/ 8 h 188"/>
                  <a:gd name="T8" fmla="*/ 636 w 2882"/>
                  <a:gd name="T9" fmla="*/ 16 h 188"/>
                  <a:gd name="T10" fmla="*/ 422 w 2882"/>
                  <a:gd name="T11" fmla="*/ 28 h 188"/>
                  <a:gd name="T12" fmla="*/ 330 w 2882"/>
                  <a:gd name="T13" fmla="*/ 34 h 188"/>
                  <a:gd name="T14" fmla="*/ 246 w 2882"/>
                  <a:gd name="T15" fmla="*/ 42 h 188"/>
                  <a:gd name="T16" fmla="*/ 174 w 2882"/>
                  <a:gd name="T17" fmla="*/ 50 h 188"/>
                  <a:gd name="T18" fmla="*/ 114 w 2882"/>
                  <a:gd name="T19" fmla="*/ 58 h 188"/>
                  <a:gd name="T20" fmla="*/ 66 w 2882"/>
                  <a:gd name="T21" fmla="*/ 66 h 188"/>
                  <a:gd name="T22" fmla="*/ 30 w 2882"/>
                  <a:gd name="T23" fmla="*/ 76 h 188"/>
                  <a:gd name="T24" fmla="*/ 16 w 2882"/>
                  <a:gd name="T25" fmla="*/ 80 h 188"/>
                  <a:gd name="T26" fmla="*/ 8 w 2882"/>
                  <a:gd name="T27" fmla="*/ 86 h 188"/>
                  <a:gd name="T28" fmla="*/ 2 w 2882"/>
                  <a:gd name="T29" fmla="*/ 90 h 188"/>
                  <a:gd name="T30" fmla="*/ 0 w 2882"/>
                  <a:gd name="T31" fmla="*/ 96 h 188"/>
                  <a:gd name="T32" fmla="*/ 0 w 2882"/>
                  <a:gd name="T33" fmla="*/ 96 h 188"/>
                  <a:gd name="T34" fmla="*/ 2 w 2882"/>
                  <a:gd name="T35" fmla="*/ 100 h 188"/>
                  <a:gd name="T36" fmla="*/ 8 w 2882"/>
                  <a:gd name="T37" fmla="*/ 104 h 188"/>
                  <a:gd name="T38" fmla="*/ 16 w 2882"/>
                  <a:gd name="T39" fmla="*/ 110 h 188"/>
                  <a:gd name="T40" fmla="*/ 30 w 2882"/>
                  <a:gd name="T41" fmla="*/ 114 h 188"/>
                  <a:gd name="T42" fmla="*/ 66 w 2882"/>
                  <a:gd name="T43" fmla="*/ 122 h 188"/>
                  <a:gd name="T44" fmla="*/ 114 w 2882"/>
                  <a:gd name="T45" fmla="*/ 132 h 188"/>
                  <a:gd name="T46" fmla="*/ 174 w 2882"/>
                  <a:gd name="T47" fmla="*/ 140 h 188"/>
                  <a:gd name="T48" fmla="*/ 246 w 2882"/>
                  <a:gd name="T49" fmla="*/ 148 h 188"/>
                  <a:gd name="T50" fmla="*/ 330 w 2882"/>
                  <a:gd name="T51" fmla="*/ 154 h 188"/>
                  <a:gd name="T52" fmla="*/ 422 w 2882"/>
                  <a:gd name="T53" fmla="*/ 162 h 188"/>
                  <a:gd name="T54" fmla="*/ 636 w 2882"/>
                  <a:gd name="T55" fmla="*/ 172 h 188"/>
                  <a:gd name="T56" fmla="*/ 880 w 2882"/>
                  <a:gd name="T57" fmla="*/ 182 h 188"/>
                  <a:gd name="T58" fmla="*/ 1150 w 2882"/>
                  <a:gd name="T59" fmla="*/ 186 h 188"/>
                  <a:gd name="T60" fmla="*/ 1440 w 2882"/>
                  <a:gd name="T61" fmla="*/ 188 h 188"/>
                  <a:gd name="T62" fmla="*/ 1440 w 2882"/>
                  <a:gd name="T63" fmla="*/ 188 h 188"/>
                  <a:gd name="T64" fmla="*/ 1732 w 2882"/>
                  <a:gd name="T65" fmla="*/ 186 h 188"/>
                  <a:gd name="T66" fmla="*/ 2004 w 2882"/>
                  <a:gd name="T67" fmla="*/ 182 h 188"/>
                  <a:gd name="T68" fmla="*/ 2248 w 2882"/>
                  <a:gd name="T69" fmla="*/ 172 h 188"/>
                  <a:gd name="T70" fmla="*/ 2462 w 2882"/>
                  <a:gd name="T71" fmla="*/ 162 h 188"/>
                  <a:gd name="T72" fmla="*/ 2554 w 2882"/>
                  <a:gd name="T73" fmla="*/ 154 h 188"/>
                  <a:gd name="T74" fmla="*/ 2636 w 2882"/>
                  <a:gd name="T75" fmla="*/ 148 h 188"/>
                  <a:gd name="T76" fmla="*/ 2708 w 2882"/>
                  <a:gd name="T77" fmla="*/ 140 h 188"/>
                  <a:gd name="T78" fmla="*/ 2770 w 2882"/>
                  <a:gd name="T79" fmla="*/ 132 h 188"/>
                  <a:gd name="T80" fmla="*/ 2818 w 2882"/>
                  <a:gd name="T81" fmla="*/ 122 h 188"/>
                  <a:gd name="T82" fmla="*/ 2852 w 2882"/>
                  <a:gd name="T83" fmla="*/ 114 h 188"/>
                  <a:gd name="T84" fmla="*/ 2866 w 2882"/>
                  <a:gd name="T85" fmla="*/ 110 h 188"/>
                  <a:gd name="T86" fmla="*/ 2874 w 2882"/>
                  <a:gd name="T87" fmla="*/ 104 h 188"/>
                  <a:gd name="T88" fmla="*/ 2880 w 2882"/>
                  <a:gd name="T89" fmla="*/ 100 h 188"/>
                  <a:gd name="T90" fmla="*/ 2882 w 2882"/>
                  <a:gd name="T91" fmla="*/ 96 h 188"/>
                  <a:gd name="T92" fmla="*/ 2882 w 2882"/>
                  <a:gd name="T93" fmla="*/ 96 h 188"/>
                  <a:gd name="T94" fmla="*/ 2880 w 2882"/>
                  <a:gd name="T95" fmla="*/ 90 h 188"/>
                  <a:gd name="T96" fmla="*/ 2874 w 2882"/>
                  <a:gd name="T97" fmla="*/ 86 h 188"/>
                  <a:gd name="T98" fmla="*/ 2866 w 2882"/>
                  <a:gd name="T99" fmla="*/ 80 h 188"/>
                  <a:gd name="T100" fmla="*/ 2852 w 2882"/>
                  <a:gd name="T101" fmla="*/ 76 h 188"/>
                  <a:gd name="T102" fmla="*/ 2818 w 2882"/>
                  <a:gd name="T103" fmla="*/ 66 h 188"/>
                  <a:gd name="T104" fmla="*/ 2770 w 2882"/>
                  <a:gd name="T105" fmla="*/ 58 h 188"/>
                  <a:gd name="T106" fmla="*/ 2708 w 2882"/>
                  <a:gd name="T107" fmla="*/ 50 h 188"/>
                  <a:gd name="T108" fmla="*/ 2636 w 2882"/>
                  <a:gd name="T109" fmla="*/ 42 h 188"/>
                  <a:gd name="T110" fmla="*/ 2554 w 2882"/>
                  <a:gd name="T111" fmla="*/ 34 h 188"/>
                  <a:gd name="T112" fmla="*/ 2462 w 2882"/>
                  <a:gd name="T113" fmla="*/ 28 h 188"/>
                  <a:gd name="T114" fmla="*/ 2248 w 2882"/>
                  <a:gd name="T115" fmla="*/ 16 h 188"/>
                  <a:gd name="T116" fmla="*/ 2004 w 2882"/>
                  <a:gd name="T117" fmla="*/ 8 h 188"/>
                  <a:gd name="T118" fmla="*/ 1732 w 2882"/>
                  <a:gd name="T119" fmla="*/ 2 h 188"/>
                  <a:gd name="T120" fmla="*/ 1440 w 288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82" h="188">
                    <a:moveTo>
                      <a:pt x="1440" y="0"/>
                    </a:moveTo>
                    <a:lnTo>
                      <a:pt x="1440" y="0"/>
                    </a:lnTo>
                    <a:lnTo>
                      <a:pt x="1150" y="2"/>
                    </a:lnTo>
                    <a:lnTo>
                      <a:pt x="880" y="8"/>
                    </a:lnTo>
                    <a:lnTo>
                      <a:pt x="636" y="16"/>
                    </a:lnTo>
                    <a:lnTo>
                      <a:pt x="422" y="28"/>
                    </a:lnTo>
                    <a:lnTo>
                      <a:pt x="330" y="34"/>
                    </a:lnTo>
                    <a:lnTo>
                      <a:pt x="246" y="42"/>
                    </a:lnTo>
                    <a:lnTo>
                      <a:pt x="174" y="50"/>
                    </a:lnTo>
                    <a:lnTo>
                      <a:pt x="114" y="58"/>
                    </a:lnTo>
                    <a:lnTo>
                      <a:pt x="66" y="66"/>
                    </a:lnTo>
                    <a:lnTo>
                      <a:pt x="30" y="76"/>
                    </a:lnTo>
                    <a:lnTo>
                      <a:pt x="16" y="80"/>
                    </a:lnTo>
                    <a:lnTo>
                      <a:pt x="8" y="86"/>
                    </a:lnTo>
                    <a:lnTo>
                      <a:pt x="2" y="90"/>
                    </a:lnTo>
                    <a:lnTo>
                      <a:pt x="0" y="96"/>
                    </a:lnTo>
                    <a:lnTo>
                      <a:pt x="0" y="96"/>
                    </a:lnTo>
                    <a:lnTo>
                      <a:pt x="2" y="100"/>
                    </a:lnTo>
                    <a:lnTo>
                      <a:pt x="8" y="104"/>
                    </a:lnTo>
                    <a:lnTo>
                      <a:pt x="16" y="110"/>
                    </a:lnTo>
                    <a:lnTo>
                      <a:pt x="30" y="114"/>
                    </a:lnTo>
                    <a:lnTo>
                      <a:pt x="66" y="122"/>
                    </a:lnTo>
                    <a:lnTo>
                      <a:pt x="114" y="132"/>
                    </a:lnTo>
                    <a:lnTo>
                      <a:pt x="174" y="140"/>
                    </a:lnTo>
                    <a:lnTo>
                      <a:pt x="246" y="148"/>
                    </a:lnTo>
                    <a:lnTo>
                      <a:pt x="330" y="154"/>
                    </a:lnTo>
                    <a:lnTo>
                      <a:pt x="422" y="162"/>
                    </a:lnTo>
                    <a:lnTo>
                      <a:pt x="636" y="172"/>
                    </a:lnTo>
                    <a:lnTo>
                      <a:pt x="880" y="182"/>
                    </a:lnTo>
                    <a:lnTo>
                      <a:pt x="1150" y="186"/>
                    </a:lnTo>
                    <a:lnTo>
                      <a:pt x="1440" y="188"/>
                    </a:lnTo>
                    <a:lnTo>
                      <a:pt x="1440" y="188"/>
                    </a:lnTo>
                    <a:lnTo>
                      <a:pt x="1732" y="186"/>
                    </a:lnTo>
                    <a:lnTo>
                      <a:pt x="2004" y="182"/>
                    </a:lnTo>
                    <a:lnTo>
                      <a:pt x="2248" y="172"/>
                    </a:lnTo>
                    <a:lnTo>
                      <a:pt x="2462" y="162"/>
                    </a:lnTo>
                    <a:lnTo>
                      <a:pt x="2554" y="154"/>
                    </a:lnTo>
                    <a:lnTo>
                      <a:pt x="2636" y="148"/>
                    </a:lnTo>
                    <a:lnTo>
                      <a:pt x="2708" y="140"/>
                    </a:lnTo>
                    <a:lnTo>
                      <a:pt x="2770" y="132"/>
                    </a:lnTo>
                    <a:lnTo>
                      <a:pt x="2818" y="122"/>
                    </a:lnTo>
                    <a:lnTo>
                      <a:pt x="2852" y="114"/>
                    </a:lnTo>
                    <a:lnTo>
                      <a:pt x="2866" y="110"/>
                    </a:lnTo>
                    <a:lnTo>
                      <a:pt x="2874" y="104"/>
                    </a:lnTo>
                    <a:lnTo>
                      <a:pt x="2880" y="100"/>
                    </a:lnTo>
                    <a:lnTo>
                      <a:pt x="2882" y="96"/>
                    </a:lnTo>
                    <a:lnTo>
                      <a:pt x="2882" y="96"/>
                    </a:lnTo>
                    <a:lnTo>
                      <a:pt x="2880" y="90"/>
                    </a:lnTo>
                    <a:lnTo>
                      <a:pt x="2874" y="86"/>
                    </a:lnTo>
                    <a:lnTo>
                      <a:pt x="2866" y="80"/>
                    </a:lnTo>
                    <a:lnTo>
                      <a:pt x="2852" y="76"/>
                    </a:lnTo>
                    <a:lnTo>
                      <a:pt x="2818" y="66"/>
                    </a:lnTo>
                    <a:lnTo>
                      <a:pt x="2770" y="58"/>
                    </a:lnTo>
                    <a:lnTo>
                      <a:pt x="2708" y="50"/>
                    </a:lnTo>
                    <a:lnTo>
                      <a:pt x="2636" y="42"/>
                    </a:lnTo>
                    <a:lnTo>
                      <a:pt x="2554" y="34"/>
                    </a:lnTo>
                    <a:lnTo>
                      <a:pt x="2462" y="28"/>
                    </a:lnTo>
                    <a:lnTo>
                      <a:pt x="2248" y="16"/>
                    </a:lnTo>
                    <a:lnTo>
                      <a:pt x="2004" y="8"/>
                    </a:lnTo>
                    <a:lnTo>
                      <a:pt x="1732" y="2"/>
                    </a:lnTo>
                    <a:lnTo>
                      <a:pt x="14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14"/>
              <p:cNvSpPr>
                <a:spLocks noEditPoints="1"/>
              </p:cNvSpPr>
              <p:nvPr/>
            </p:nvSpPr>
            <p:spPr bwMode="auto">
              <a:xfrm>
                <a:off x="2414" y="4130"/>
                <a:ext cx="2870" cy="188"/>
              </a:xfrm>
              <a:custGeom>
                <a:avLst/>
                <a:gdLst>
                  <a:gd name="T0" fmla="*/ 1434 w 2870"/>
                  <a:gd name="T1" fmla="*/ 188 h 188"/>
                  <a:gd name="T2" fmla="*/ 878 w 2870"/>
                  <a:gd name="T3" fmla="*/ 180 h 188"/>
                  <a:gd name="T4" fmla="*/ 424 w 2870"/>
                  <a:gd name="T5" fmla="*/ 160 h 188"/>
                  <a:gd name="T6" fmla="*/ 250 w 2870"/>
                  <a:gd name="T7" fmla="*/ 146 h 188"/>
                  <a:gd name="T8" fmla="*/ 118 w 2870"/>
                  <a:gd name="T9" fmla="*/ 132 h 188"/>
                  <a:gd name="T10" fmla="*/ 34 w 2870"/>
                  <a:gd name="T11" fmla="*/ 114 h 188"/>
                  <a:gd name="T12" fmla="*/ 12 w 2870"/>
                  <a:gd name="T13" fmla="*/ 104 h 188"/>
                  <a:gd name="T14" fmla="*/ 4 w 2870"/>
                  <a:gd name="T15" fmla="*/ 96 h 188"/>
                  <a:gd name="T16" fmla="*/ 6 w 2870"/>
                  <a:gd name="T17" fmla="*/ 90 h 188"/>
                  <a:gd name="T18" fmla="*/ 20 w 2870"/>
                  <a:gd name="T19" fmla="*/ 80 h 188"/>
                  <a:gd name="T20" fmla="*/ 68 w 2870"/>
                  <a:gd name="T21" fmla="*/ 68 h 188"/>
                  <a:gd name="T22" fmla="*/ 178 w 2870"/>
                  <a:gd name="T23" fmla="*/ 50 h 188"/>
                  <a:gd name="T24" fmla="*/ 332 w 2870"/>
                  <a:gd name="T25" fmla="*/ 34 h 188"/>
                  <a:gd name="T26" fmla="*/ 636 w 2870"/>
                  <a:gd name="T27" fmla="*/ 16 h 188"/>
                  <a:gd name="T28" fmla="*/ 1146 w 2870"/>
                  <a:gd name="T29" fmla="*/ 2 h 188"/>
                  <a:gd name="T30" fmla="*/ 1434 w 2870"/>
                  <a:gd name="T31" fmla="*/ 0 h 188"/>
                  <a:gd name="T32" fmla="*/ 1994 w 2870"/>
                  <a:gd name="T33" fmla="*/ 8 h 188"/>
                  <a:gd name="T34" fmla="*/ 2448 w 2870"/>
                  <a:gd name="T35" fmla="*/ 28 h 188"/>
                  <a:gd name="T36" fmla="*/ 2622 w 2870"/>
                  <a:gd name="T37" fmla="*/ 42 h 188"/>
                  <a:gd name="T38" fmla="*/ 2754 w 2870"/>
                  <a:gd name="T39" fmla="*/ 58 h 188"/>
                  <a:gd name="T40" fmla="*/ 2836 w 2870"/>
                  <a:gd name="T41" fmla="*/ 76 h 188"/>
                  <a:gd name="T42" fmla="*/ 2858 w 2870"/>
                  <a:gd name="T43" fmla="*/ 86 h 188"/>
                  <a:gd name="T44" fmla="*/ 2866 w 2870"/>
                  <a:gd name="T45" fmla="*/ 96 h 188"/>
                  <a:gd name="T46" fmla="*/ 2864 w 2870"/>
                  <a:gd name="T47" fmla="*/ 100 h 188"/>
                  <a:gd name="T48" fmla="*/ 2850 w 2870"/>
                  <a:gd name="T49" fmla="*/ 110 h 188"/>
                  <a:gd name="T50" fmla="*/ 2802 w 2870"/>
                  <a:gd name="T51" fmla="*/ 122 h 188"/>
                  <a:gd name="T52" fmla="*/ 2694 w 2870"/>
                  <a:gd name="T53" fmla="*/ 140 h 188"/>
                  <a:gd name="T54" fmla="*/ 2540 w 2870"/>
                  <a:gd name="T55" fmla="*/ 154 h 188"/>
                  <a:gd name="T56" fmla="*/ 2236 w 2870"/>
                  <a:gd name="T57" fmla="*/ 172 h 188"/>
                  <a:gd name="T58" fmla="*/ 1724 w 2870"/>
                  <a:gd name="T59" fmla="*/ 186 h 188"/>
                  <a:gd name="T60" fmla="*/ 1434 w 2870"/>
                  <a:gd name="T61" fmla="*/ 0 h 188"/>
                  <a:gd name="T62" fmla="*/ 1146 w 2870"/>
                  <a:gd name="T63" fmla="*/ 2 h 188"/>
                  <a:gd name="T64" fmla="*/ 632 w 2870"/>
                  <a:gd name="T65" fmla="*/ 16 h 188"/>
                  <a:gd name="T66" fmla="*/ 328 w 2870"/>
                  <a:gd name="T67" fmla="*/ 34 h 188"/>
                  <a:gd name="T68" fmla="*/ 172 w 2870"/>
                  <a:gd name="T69" fmla="*/ 50 h 188"/>
                  <a:gd name="T70" fmla="*/ 64 w 2870"/>
                  <a:gd name="T71" fmla="*/ 66 h 188"/>
                  <a:gd name="T72" fmla="*/ 16 w 2870"/>
                  <a:gd name="T73" fmla="*/ 80 h 188"/>
                  <a:gd name="T74" fmla="*/ 2 w 2870"/>
                  <a:gd name="T75" fmla="*/ 90 h 188"/>
                  <a:gd name="T76" fmla="*/ 0 w 2870"/>
                  <a:gd name="T77" fmla="*/ 96 h 188"/>
                  <a:gd name="T78" fmla="*/ 6 w 2870"/>
                  <a:gd name="T79" fmla="*/ 104 h 188"/>
                  <a:gd name="T80" fmla="*/ 28 w 2870"/>
                  <a:gd name="T81" fmla="*/ 114 h 188"/>
                  <a:gd name="T82" fmla="*/ 112 w 2870"/>
                  <a:gd name="T83" fmla="*/ 132 h 188"/>
                  <a:gd name="T84" fmla="*/ 244 w 2870"/>
                  <a:gd name="T85" fmla="*/ 148 h 188"/>
                  <a:gd name="T86" fmla="*/ 420 w 2870"/>
                  <a:gd name="T87" fmla="*/ 160 h 188"/>
                  <a:gd name="T88" fmla="*/ 876 w 2870"/>
                  <a:gd name="T89" fmla="*/ 182 h 188"/>
                  <a:gd name="T90" fmla="*/ 1434 w 2870"/>
                  <a:gd name="T91" fmla="*/ 188 h 188"/>
                  <a:gd name="T92" fmla="*/ 1724 w 2870"/>
                  <a:gd name="T93" fmla="*/ 186 h 188"/>
                  <a:gd name="T94" fmla="*/ 2240 w 2870"/>
                  <a:gd name="T95" fmla="*/ 172 h 188"/>
                  <a:gd name="T96" fmla="*/ 2544 w 2870"/>
                  <a:gd name="T97" fmla="*/ 154 h 188"/>
                  <a:gd name="T98" fmla="*/ 2698 w 2870"/>
                  <a:gd name="T99" fmla="*/ 140 h 188"/>
                  <a:gd name="T100" fmla="*/ 2806 w 2870"/>
                  <a:gd name="T101" fmla="*/ 122 h 188"/>
                  <a:gd name="T102" fmla="*/ 2854 w 2870"/>
                  <a:gd name="T103" fmla="*/ 110 h 188"/>
                  <a:gd name="T104" fmla="*/ 2868 w 2870"/>
                  <a:gd name="T105" fmla="*/ 100 h 188"/>
                  <a:gd name="T106" fmla="*/ 2870 w 2870"/>
                  <a:gd name="T107" fmla="*/ 96 h 188"/>
                  <a:gd name="T108" fmla="*/ 2864 w 2870"/>
                  <a:gd name="T109" fmla="*/ 86 h 188"/>
                  <a:gd name="T110" fmla="*/ 2842 w 2870"/>
                  <a:gd name="T111" fmla="*/ 76 h 188"/>
                  <a:gd name="T112" fmla="*/ 2758 w 2870"/>
                  <a:gd name="T113" fmla="*/ 58 h 188"/>
                  <a:gd name="T114" fmla="*/ 2626 w 2870"/>
                  <a:gd name="T115" fmla="*/ 42 h 188"/>
                  <a:gd name="T116" fmla="*/ 2452 w 2870"/>
                  <a:gd name="T117" fmla="*/ 28 h 188"/>
                  <a:gd name="T118" fmla="*/ 1996 w 2870"/>
                  <a:gd name="T119" fmla="*/ 8 h 188"/>
                  <a:gd name="T120" fmla="*/ 1434 w 287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188"/>
                    </a:moveTo>
                    <a:lnTo>
                      <a:pt x="1434" y="188"/>
                    </a:lnTo>
                    <a:lnTo>
                      <a:pt x="1146" y="186"/>
                    </a:lnTo>
                    <a:lnTo>
                      <a:pt x="878" y="180"/>
                    </a:lnTo>
                    <a:lnTo>
                      <a:pt x="636" y="172"/>
                    </a:lnTo>
                    <a:lnTo>
                      <a:pt x="424" y="160"/>
                    </a:lnTo>
                    <a:lnTo>
                      <a:pt x="332" y="154"/>
                    </a:lnTo>
                    <a:lnTo>
                      <a:pt x="250" y="146"/>
                    </a:lnTo>
                    <a:lnTo>
                      <a:pt x="178" y="140"/>
                    </a:lnTo>
                    <a:lnTo>
                      <a:pt x="118" y="132"/>
                    </a:lnTo>
                    <a:lnTo>
                      <a:pt x="68" y="122"/>
                    </a:lnTo>
                    <a:lnTo>
                      <a:pt x="34" y="114"/>
                    </a:lnTo>
                    <a:lnTo>
                      <a:pt x="20" y="110"/>
                    </a:lnTo>
                    <a:lnTo>
                      <a:pt x="12" y="104"/>
                    </a:lnTo>
                    <a:lnTo>
                      <a:pt x="6" y="100"/>
                    </a:lnTo>
                    <a:lnTo>
                      <a:pt x="4" y="96"/>
                    </a:lnTo>
                    <a:lnTo>
                      <a:pt x="4" y="96"/>
                    </a:lnTo>
                    <a:lnTo>
                      <a:pt x="6" y="90"/>
                    </a:lnTo>
                    <a:lnTo>
                      <a:pt x="12" y="86"/>
                    </a:lnTo>
                    <a:lnTo>
                      <a:pt x="20" y="80"/>
                    </a:lnTo>
                    <a:lnTo>
                      <a:pt x="34" y="76"/>
                    </a:lnTo>
                    <a:lnTo>
                      <a:pt x="68" y="68"/>
                    </a:lnTo>
                    <a:lnTo>
                      <a:pt x="118" y="58"/>
                    </a:lnTo>
                    <a:lnTo>
                      <a:pt x="178" y="50"/>
                    </a:lnTo>
                    <a:lnTo>
                      <a:pt x="250" y="42"/>
                    </a:lnTo>
                    <a:lnTo>
                      <a:pt x="332" y="34"/>
                    </a:lnTo>
                    <a:lnTo>
                      <a:pt x="424" y="28"/>
                    </a:lnTo>
                    <a:lnTo>
                      <a:pt x="636" y="16"/>
                    </a:lnTo>
                    <a:lnTo>
                      <a:pt x="878" y="8"/>
                    </a:lnTo>
                    <a:lnTo>
                      <a:pt x="1146" y="2"/>
                    </a:lnTo>
                    <a:lnTo>
                      <a:pt x="1434" y="0"/>
                    </a:lnTo>
                    <a:lnTo>
                      <a:pt x="1434" y="0"/>
                    </a:lnTo>
                    <a:lnTo>
                      <a:pt x="1724" y="2"/>
                    </a:lnTo>
                    <a:lnTo>
                      <a:pt x="1994" y="8"/>
                    </a:lnTo>
                    <a:lnTo>
                      <a:pt x="2236" y="16"/>
                    </a:lnTo>
                    <a:lnTo>
                      <a:pt x="2448" y="28"/>
                    </a:lnTo>
                    <a:lnTo>
                      <a:pt x="2540" y="34"/>
                    </a:lnTo>
                    <a:lnTo>
                      <a:pt x="2622" y="42"/>
                    </a:lnTo>
                    <a:lnTo>
                      <a:pt x="2694" y="50"/>
                    </a:lnTo>
                    <a:lnTo>
                      <a:pt x="2754" y="58"/>
                    </a:lnTo>
                    <a:lnTo>
                      <a:pt x="2802" y="68"/>
                    </a:lnTo>
                    <a:lnTo>
                      <a:pt x="2836" y="76"/>
                    </a:lnTo>
                    <a:lnTo>
                      <a:pt x="2850" y="80"/>
                    </a:lnTo>
                    <a:lnTo>
                      <a:pt x="2858" y="86"/>
                    </a:lnTo>
                    <a:lnTo>
                      <a:pt x="2864" y="90"/>
                    </a:lnTo>
                    <a:lnTo>
                      <a:pt x="2866" y="96"/>
                    </a:lnTo>
                    <a:lnTo>
                      <a:pt x="2866" y="96"/>
                    </a:lnTo>
                    <a:lnTo>
                      <a:pt x="2864" y="100"/>
                    </a:lnTo>
                    <a:lnTo>
                      <a:pt x="2858" y="104"/>
                    </a:lnTo>
                    <a:lnTo>
                      <a:pt x="2850" y="110"/>
                    </a:lnTo>
                    <a:lnTo>
                      <a:pt x="2836" y="114"/>
                    </a:lnTo>
                    <a:lnTo>
                      <a:pt x="2802" y="122"/>
                    </a:lnTo>
                    <a:lnTo>
                      <a:pt x="2754" y="132"/>
                    </a:lnTo>
                    <a:lnTo>
                      <a:pt x="2694" y="140"/>
                    </a:lnTo>
                    <a:lnTo>
                      <a:pt x="2622" y="146"/>
                    </a:lnTo>
                    <a:lnTo>
                      <a:pt x="2540" y="154"/>
                    </a:lnTo>
                    <a:lnTo>
                      <a:pt x="2448" y="160"/>
                    </a:lnTo>
                    <a:lnTo>
                      <a:pt x="2236" y="172"/>
                    </a:lnTo>
                    <a:lnTo>
                      <a:pt x="1994" y="180"/>
                    </a:lnTo>
                    <a:lnTo>
                      <a:pt x="1724" y="186"/>
                    </a:lnTo>
                    <a:lnTo>
                      <a:pt x="1434" y="188"/>
                    </a:lnTo>
                    <a:close/>
                    <a:moveTo>
                      <a:pt x="1434" y="0"/>
                    </a:moveTo>
                    <a:lnTo>
                      <a:pt x="1434" y="0"/>
                    </a:lnTo>
                    <a:lnTo>
                      <a:pt x="1146" y="2"/>
                    </a:lnTo>
                    <a:lnTo>
                      <a:pt x="876" y="8"/>
                    </a:lnTo>
                    <a:lnTo>
                      <a:pt x="632" y="16"/>
                    </a:lnTo>
                    <a:lnTo>
                      <a:pt x="420" y="28"/>
                    </a:lnTo>
                    <a:lnTo>
                      <a:pt x="328" y="34"/>
                    </a:lnTo>
                    <a:lnTo>
                      <a:pt x="244" y="42"/>
                    </a:lnTo>
                    <a:lnTo>
                      <a:pt x="172" y="50"/>
                    </a:lnTo>
                    <a:lnTo>
                      <a:pt x="112" y="58"/>
                    </a:lnTo>
                    <a:lnTo>
                      <a:pt x="64" y="66"/>
                    </a:lnTo>
                    <a:lnTo>
                      <a:pt x="28" y="76"/>
                    </a:lnTo>
                    <a:lnTo>
                      <a:pt x="16" y="80"/>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8"/>
                    </a:lnTo>
                    <a:lnTo>
                      <a:pt x="328" y="154"/>
                    </a:lnTo>
                    <a:lnTo>
                      <a:pt x="420" y="160"/>
                    </a:lnTo>
                    <a:lnTo>
                      <a:pt x="632" y="172"/>
                    </a:lnTo>
                    <a:lnTo>
                      <a:pt x="876" y="182"/>
                    </a:lnTo>
                    <a:lnTo>
                      <a:pt x="1146" y="186"/>
                    </a:lnTo>
                    <a:lnTo>
                      <a:pt x="1434" y="188"/>
                    </a:lnTo>
                    <a:lnTo>
                      <a:pt x="1434" y="188"/>
                    </a:lnTo>
                    <a:lnTo>
                      <a:pt x="1724" y="186"/>
                    </a:lnTo>
                    <a:lnTo>
                      <a:pt x="1996" y="182"/>
                    </a:lnTo>
                    <a:lnTo>
                      <a:pt x="2240" y="172"/>
                    </a:lnTo>
                    <a:lnTo>
                      <a:pt x="2452" y="160"/>
                    </a:lnTo>
                    <a:lnTo>
                      <a:pt x="2544" y="154"/>
                    </a:lnTo>
                    <a:lnTo>
                      <a:pt x="2626" y="148"/>
                    </a:lnTo>
                    <a:lnTo>
                      <a:pt x="2698" y="140"/>
                    </a:lnTo>
                    <a:lnTo>
                      <a:pt x="2758" y="132"/>
                    </a:lnTo>
                    <a:lnTo>
                      <a:pt x="2806" y="122"/>
                    </a:lnTo>
                    <a:lnTo>
                      <a:pt x="2842" y="114"/>
                    </a:lnTo>
                    <a:lnTo>
                      <a:pt x="2854" y="110"/>
                    </a:lnTo>
                    <a:lnTo>
                      <a:pt x="2864" y="104"/>
                    </a:lnTo>
                    <a:lnTo>
                      <a:pt x="2868" y="100"/>
                    </a:lnTo>
                    <a:lnTo>
                      <a:pt x="2870" y="96"/>
                    </a:lnTo>
                    <a:lnTo>
                      <a:pt x="2870" y="96"/>
                    </a:lnTo>
                    <a:lnTo>
                      <a:pt x="2868" y="90"/>
                    </a:lnTo>
                    <a:lnTo>
                      <a:pt x="2864" y="86"/>
                    </a:lnTo>
                    <a:lnTo>
                      <a:pt x="2854" y="80"/>
                    </a:lnTo>
                    <a:lnTo>
                      <a:pt x="2842" y="76"/>
                    </a:lnTo>
                    <a:lnTo>
                      <a:pt x="2806" y="66"/>
                    </a:lnTo>
                    <a:lnTo>
                      <a:pt x="2758" y="58"/>
                    </a:lnTo>
                    <a:lnTo>
                      <a:pt x="2698" y="50"/>
                    </a:lnTo>
                    <a:lnTo>
                      <a:pt x="2626" y="42"/>
                    </a:lnTo>
                    <a:lnTo>
                      <a:pt x="2544" y="34"/>
                    </a:lnTo>
                    <a:lnTo>
                      <a:pt x="2452" y="28"/>
                    </a:lnTo>
                    <a:lnTo>
                      <a:pt x="2240" y="16"/>
                    </a:lnTo>
                    <a:lnTo>
                      <a:pt x="1996" y="8"/>
                    </a:lnTo>
                    <a:lnTo>
                      <a:pt x="1724" y="2"/>
                    </a:lnTo>
                    <a:lnTo>
                      <a:pt x="143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15"/>
              <p:cNvSpPr>
                <a:spLocks/>
              </p:cNvSpPr>
              <p:nvPr/>
            </p:nvSpPr>
            <p:spPr bwMode="auto">
              <a:xfrm>
                <a:off x="2418" y="4130"/>
                <a:ext cx="2862" cy="188"/>
              </a:xfrm>
              <a:custGeom>
                <a:avLst/>
                <a:gdLst>
                  <a:gd name="T0" fmla="*/ 1430 w 2862"/>
                  <a:gd name="T1" fmla="*/ 188 h 188"/>
                  <a:gd name="T2" fmla="*/ 1430 w 2862"/>
                  <a:gd name="T3" fmla="*/ 188 h 188"/>
                  <a:gd name="T4" fmla="*/ 1142 w 2862"/>
                  <a:gd name="T5" fmla="*/ 186 h 188"/>
                  <a:gd name="T6" fmla="*/ 874 w 2862"/>
                  <a:gd name="T7" fmla="*/ 180 h 188"/>
                  <a:gd name="T8" fmla="*/ 632 w 2862"/>
                  <a:gd name="T9" fmla="*/ 172 h 188"/>
                  <a:gd name="T10" fmla="*/ 420 w 2862"/>
                  <a:gd name="T11" fmla="*/ 160 h 188"/>
                  <a:gd name="T12" fmla="*/ 328 w 2862"/>
                  <a:gd name="T13" fmla="*/ 154 h 188"/>
                  <a:gd name="T14" fmla="*/ 246 w 2862"/>
                  <a:gd name="T15" fmla="*/ 146 h 188"/>
                  <a:gd name="T16" fmla="*/ 174 w 2862"/>
                  <a:gd name="T17" fmla="*/ 140 h 188"/>
                  <a:gd name="T18" fmla="*/ 114 w 2862"/>
                  <a:gd name="T19" fmla="*/ 132 h 188"/>
                  <a:gd name="T20" fmla="*/ 64 w 2862"/>
                  <a:gd name="T21" fmla="*/ 122 h 188"/>
                  <a:gd name="T22" fmla="*/ 30 w 2862"/>
                  <a:gd name="T23" fmla="*/ 114 h 188"/>
                  <a:gd name="T24" fmla="*/ 16 w 2862"/>
                  <a:gd name="T25" fmla="*/ 110 h 188"/>
                  <a:gd name="T26" fmla="*/ 8 w 2862"/>
                  <a:gd name="T27" fmla="*/ 104 h 188"/>
                  <a:gd name="T28" fmla="*/ 2 w 2862"/>
                  <a:gd name="T29" fmla="*/ 100 h 188"/>
                  <a:gd name="T30" fmla="*/ 0 w 2862"/>
                  <a:gd name="T31" fmla="*/ 96 h 188"/>
                  <a:gd name="T32" fmla="*/ 0 w 2862"/>
                  <a:gd name="T33" fmla="*/ 96 h 188"/>
                  <a:gd name="T34" fmla="*/ 2 w 2862"/>
                  <a:gd name="T35" fmla="*/ 90 h 188"/>
                  <a:gd name="T36" fmla="*/ 8 w 2862"/>
                  <a:gd name="T37" fmla="*/ 86 h 188"/>
                  <a:gd name="T38" fmla="*/ 16 w 2862"/>
                  <a:gd name="T39" fmla="*/ 80 h 188"/>
                  <a:gd name="T40" fmla="*/ 30 w 2862"/>
                  <a:gd name="T41" fmla="*/ 76 h 188"/>
                  <a:gd name="T42" fmla="*/ 64 w 2862"/>
                  <a:gd name="T43" fmla="*/ 68 h 188"/>
                  <a:gd name="T44" fmla="*/ 114 w 2862"/>
                  <a:gd name="T45" fmla="*/ 58 h 188"/>
                  <a:gd name="T46" fmla="*/ 174 w 2862"/>
                  <a:gd name="T47" fmla="*/ 50 h 188"/>
                  <a:gd name="T48" fmla="*/ 246 w 2862"/>
                  <a:gd name="T49" fmla="*/ 42 h 188"/>
                  <a:gd name="T50" fmla="*/ 328 w 2862"/>
                  <a:gd name="T51" fmla="*/ 34 h 188"/>
                  <a:gd name="T52" fmla="*/ 420 w 2862"/>
                  <a:gd name="T53" fmla="*/ 28 h 188"/>
                  <a:gd name="T54" fmla="*/ 632 w 2862"/>
                  <a:gd name="T55" fmla="*/ 16 h 188"/>
                  <a:gd name="T56" fmla="*/ 874 w 2862"/>
                  <a:gd name="T57" fmla="*/ 8 h 188"/>
                  <a:gd name="T58" fmla="*/ 1142 w 2862"/>
                  <a:gd name="T59" fmla="*/ 2 h 188"/>
                  <a:gd name="T60" fmla="*/ 1430 w 2862"/>
                  <a:gd name="T61" fmla="*/ 0 h 188"/>
                  <a:gd name="T62" fmla="*/ 1430 w 2862"/>
                  <a:gd name="T63" fmla="*/ 0 h 188"/>
                  <a:gd name="T64" fmla="*/ 1720 w 2862"/>
                  <a:gd name="T65" fmla="*/ 2 h 188"/>
                  <a:gd name="T66" fmla="*/ 1990 w 2862"/>
                  <a:gd name="T67" fmla="*/ 8 h 188"/>
                  <a:gd name="T68" fmla="*/ 2232 w 2862"/>
                  <a:gd name="T69" fmla="*/ 16 h 188"/>
                  <a:gd name="T70" fmla="*/ 2444 w 2862"/>
                  <a:gd name="T71" fmla="*/ 28 h 188"/>
                  <a:gd name="T72" fmla="*/ 2536 w 2862"/>
                  <a:gd name="T73" fmla="*/ 34 h 188"/>
                  <a:gd name="T74" fmla="*/ 2618 w 2862"/>
                  <a:gd name="T75" fmla="*/ 42 h 188"/>
                  <a:gd name="T76" fmla="*/ 2690 w 2862"/>
                  <a:gd name="T77" fmla="*/ 50 h 188"/>
                  <a:gd name="T78" fmla="*/ 2750 w 2862"/>
                  <a:gd name="T79" fmla="*/ 58 h 188"/>
                  <a:gd name="T80" fmla="*/ 2798 w 2862"/>
                  <a:gd name="T81" fmla="*/ 68 h 188"/>
                  <a:gd name="T82" fmla="*/ 2832 w 2862"/>
                  <a:gd name="T83" fmla="*/ 76 h 188"/>
                  <a:gd name="T84" fmla="*/ 2846 w 2862"/>
                  <a:gd name="T85" fmla="*/ 80 h 188"/>
                  <a:gd name="T86" fmla="*/ 2854 w 2862"/>
                  <a:gd name="T87" fmla="*/ 86 h 188"/>
                  <a:gd name="T88" fmla="*/ 2860 w 2862"/>
                  <a:gd name="T89" fmla="*/ 90 h 188"/>
                  <a:gd name="T90" fmla="*/ 2862 w 2862"/>
                  <a:gd name="T91" fmla="*/ 96 h 188"/>
                  <a:gd name="T92" fmla="*/ 2862 w 2862"/>
                  <a:gd name="T93" fmla="*/ 96 h 188"/>
                  <a:gd name="T94" fmla="*/ 2860 w 2862"/>
                  <a:gd name="T95" fmla="*/ 100 h 188"/>
                  <a:gd name="T96" fmla="*/ 2854 w 2862"/>
                  <a:gd name="T97" fmla="*/ 104 h 188"/>
                  <a:gd name="T98" fmla="*/ 2846 w 2862"/>
                  <a:gd name="T99" fmla="*/ 110 h 188"/>
                  <a:gd name="T100" fmla="*/ 2832 w 2862"/>
                  <a:gd name="T101" fmla="*/ 114 h 188"/>
                  <a:gd name="T102" fmla="*/ 2798 w 2862"/>
                  <a:gd name="T103" fmla="*/ 122 h 188"/>
                  <a:gd name="T104" fmla="*/ 2750 w 2862"/>
                  <a:gd name="T105" fmla="*/ 132 h 188"/>
                  <a:gd name="T106" fmla="*/ 2690 w 2862"/>
                  <a:gd name="T107" fmla="*/ 140 h 188"/>
                  <a:gd name="T108" fmla="*/ 2618 w 2862"/>
                  <a:gd name="T109" fmla="*/ 146 h 188"/>
                  <a:gd name="T110" fmla="*/ 2536 w 2862"/>
                  <a:gd name="T111" fmla="*/ 154 h 188"/>
                  <a:gd name="T112" fmla="*/ 2444 w 2862"/>
                  <a:gd name="T113" fmla="*/ 160 h 188"/>
                  <a:gd name="T114" fmla="*/ 2232 w 2862"/>
                  <a:gd name="T115" fmla="*/ 172 h 188"/>
                  <a:gd name="T116" fmla="*/ 1990 w 2862"/>
                  <a:gd name="T117" fmla="*/ 180 h 188"/>
                  <a:gd name="T118" fmla="*/ 1720 w 2862"/>
                  <a:gd name="T119" fmla="*/ 186 h 188"/>
                  <a:gd name="T120" fmla="*/ 1430 w 2862"/>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188"/>
                    </a:moveTo>
                    <a:lnTo>
                      <a:pt x="1430" y="188"/>
                    </a:lnTo>
                    <a:lnTo>
                      <a:pt x="1142" y="186"/>
                    </a:lnTo>
                    <a:lnTo>
                      <a:pt x="874" y="180"/>
                    </a:lnTo>
                    <a:lnTo>
                      <a:pt x="632" y="172"/>
                    </a:lnTo>
                    <a:lnTo>
                      <a:pt x="420" y="160"/>
                    </a:lnTo>
                    <a:lnTo>
                      <a:pt x="328" y="154"/>
                    </a:lnTo>
                    <a:lnTo>
                      <a:pt x="246" y="146"/>
                    </a:lnTo>
                    <a:lnTo>
                      <a:pt x="174" y="140"/>
                    </a:lnTo>
                    <a:lnTo>
                      <a:pt x="114" y="132"/>
                    </a:lnTo>
                    <a:lnTo>
                      <a:pt x="64" y="122"/>
                    </a:lnTo>
                    <a:lnTo>
                      <a:pt x="30" y="114"/>
                    </a:lnTo>
                    <a:lnTo>
                      <a:pt x="16" y="110"/>
                    </a:lnTo>
                    <a:lnTo>
                      <a:pt x="8" y="104"/>
                    </a:lnTo>
                    <a:lnTo>
                      <a:pt x="2" y="100"/>
                    </a:lnTo>
                    <a:lnTo>
                      <a:pt x="0" y="96"/>
                    </a:lnTo>
                    <a:lnTo>
                      <a:pt x="0" y="96"/>
                    </a:lnTo>
                    <a:lnTo>
                      <a:pt x="2" y="90"/>
                    </a:lnTo>
                    <a:lnTo>
                      <a:pt x="8" y="86"/>
                    </a:lnTo>
                    <a:lnTo>
                      <a:pt x="16" y="80"/>
                    </a:lnTo>
                    <a:lnTo>
                      <a:pt x="30" y="76"/>
                    </a:lnTo>
                    <a:lnTo>
                      <a:pt x="64" y="68"/>
                    </a:lnTo>
                    <a:lnTo>
                      <a:pt x="114" y="58"/>
                    </a:lnTo>
                    <a:lnTo>
                      <a:pt x="174" y="50"/>
                    </a:lnTo>
                    <a:lnTo>
                      <a:pt x="246" y="42"/>
                    </a:lnTo>
                    <a:lnTo>
                      <a:pt x="328" y="34"/>
                    </a:lnTo>
                    <a:lnTo>
                      <a:pt x="420" y="28"/>
                    </a:lnTo>
                    <a:lnTo>
                      <a:pt x="632" y="16"/>
                    </a:lnTo>
                    <a:lnTo>
                      <a:pt x="874" y="8"/>
                    </a:lnTo>
                    <a:lnTo>
                      <a:pt x="1142" y="2"/>
                    </a:lnTo>
                    <a:lnTo>
                      <a:pt x="1430" y="0"/>
                    </a:lnTo>
                    <a:lnTo>
                      <a:pt x="1430" y="0"/>
                    </a:lnTo>
                    <a:lnTo>
                      <a:pt x="1720" y="2"/>
                    </a:lnTo>
                    <a:lnTo>
                      <a:pt x="1990" y="8"/>
                    </a:lnTo>
                    <a:lnTo>
                      <a:pt x="2232" y="16"/>
                    </a:lnTo>
                    <a:lnTo>
                      <a:pt x="2444" y="28"/>
                    </a:lnTo>
                    <a:lnTo>
                      <a:pt x="2536" y="34"/>
                    </a:lnTo>
                    <a:lnTo>
                      <a:pt x="2618" y="42"/>
                    </a:lnTo>
                    <a:lnTo>
                      <a:pt x="2690" y="50"/>
                    </a:lnTo>
                    <a:lnTo>
                      <a:pt x="2750" y="58"/>
                    </a:lnTo>
                    <a:lnTo>
                      <a:pt x="2798" y="68"/>
                    </a:lnTo>
                    <a:lnTo>
                      <a:pt x="2832" y="76"/>
                    </a:lnTo>
                    <a:lnTo>
                      <a:pt x="2846" y="80"/>
                    </a:lnTo>
                    <a:lnTo>
                      <a:pt x="2854" y="86"/>
                    </a:lnTo>
                    <a:lnTo>
                      <a:pt x="2860" y="90"/>
                    </a:lnTo>
                    <a:lnTo>
                      <a:pt x="2862" y="96"/>
                    </a:lnTo>
                    <a:lnTo>
                      <a:pt x="2862" y="96"/>
                    </a:lnTo>
                    <a:lnTo>
                      <a:pt x="2860" y="100"/>
                    </a:lnTo>
                    <a:lnTo>
                      <a:pt x="2854" y="104"/>
                    </a:lnTo>
                    <a:lnTo>
                      <a:pt x="2846" y="110"/>
                    </a:lnTo>
                    <a:lnTo>
                      <a:pt x="2832" y="114"/>
                    </a:lnTo>
                    <a:lnTo>
                      <a:pt x="2798" y="122"/>
                    </a:lnTo>
                    <a:lnTo>
                      <a:pt x="2750" y="132"/>
                    </a:lnTo>
                    <a:lnTo>
                      <a:pt x="2690" y="140"/>
                    </a:lnTo>
                    <a:lnTo>
                      <a:pt x="2618" y="146"/>
                    </a:lnTo>
                    <a:lnTo>
                      <a:pt x="2536" y="154"/>
                    </a:lnTo>
                    <a:lnTo>
                      <a:pt x="2444" y="160"/>
                    </a:lnTo>
                    <a:lnTo>
                      <a:pt x="2232" y="172"/>
                    </a:lnTo>
                    <a:lnTo>
                      <a:pt x="1990" y="180"/>
                    </a:lnTo>
                    <a:lnTo>
                      <a:pt x="1720" y="186"/>
                    </a:lnTo>
                    <a:lnTo>
                      <a:pt x="1430" y="1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16"/>
              <p:cNvSpPr>
                <a:spLocks/>
              </p:cNvSpPr>
              <p:nvPr/>
            </p:nvSpPr>
            <p:spPr bwMode="auto">
              <a:xfrm>
                <a:off x="2414" y="4130"/>
                <a:ext cx="2870" cy="188"/>
              </a:xfrm>
              <a:custGeom>
                <a:avLst/>
                <a:gdLst>
                  <a:gd name="T0" fmla="*/ 1434 w 2870"/>
                  <a:gd name="T1" fmla="*/ 0 h 188"/>
                  <a:gd name="T2" fmla="*/ 1434 w 2870"/>
                  <a:gd name="T3" fmla="*/ 0 h 188"/>
                  <a:gd name="T4" fmla="*/ 1146 w 2870"/>
                  <a:gd name="T5" fmla="*/ 2 h 188"/>
                  <a:gd name="T6" fmla="*/ 876 w 2870"/>
                  <a:gd name="T7" fmla="*/ 8 h 188"/>
                  <a:gd name="T8" fmla="*/ 632 w 2870"/>
                  <a:gd name="T9" fmla="*/ 16 h 188"/>
                  <a:gd name="T10" fmla="*/ 420 w 2870"/>
                  <a:gd name="T11" fmla="*/ 28 h 188"/>
                  <a:gd name="T12" fmla="*/ 328 w 2870"/>
                  <a:gd name="T13" fmla="*/ 34 h 188"/>
                  <a:gd name="T14" fmla="*/ 244 w 2870"/>
                  <a:gd name="T15" fmla="*/ 42 h 188"/>
                  <a:gd name="T16" fmla="*/ 172 w 2870"/>
                  <a:gd name="T17" fmla="*/ 50 h 188"/>
                  <a:gd name="T18" fmla="*/ 112 w 2870"/>
                  <a:gd name="T19" fmla="*/ 58 h 188"/>
                  <a:gd name="T20" fmla="*/ 64 w 2870"/>
                  <a:gd name="T21" fmla="*/ 66 h 188"/>
                  <a:gd name="T22" fmla="*/ 28 w 2870"/>
                  <a:gd name="T23" fmla="*/ 76 h 188"/>
                  <a:gd name="T24" fmla="*/ 16 w 2870"/>
                  <a:gd name="T25" fmla="*/ 80 h 188"/>
                  <a:gd name="T26" fmla="*/ 6 w 2870"/>
                  <a:gd name="T27" fmla="*/ 86 h 188"/>
                  <a:gd name="T28" fmla="*/ 2 w 2870"/>
                  <a:gd name="T29" fmla="*/ 90 h 188"/>
                  <a:gd name="T30" fmla="*/ 0 w 2870"/>
                  <a:gd name="T31" fmla="*/ 96 h 188"/>
                  <a:gd name="T32" fmla="*/ 0 w 2870"/>
                  <a:gd name="T33" fmla="*/ 96 h 188"/>
                  <a:gd name="T34" fmla="*/ 2 w 2870"/>
                  <a:gd name="T35" fmla="*/ 100 h 188"/>
                  <a:gd name="T36" fmla="*/ 6 w 2870"/>
                  <a:gd name="T37" fmla="*/ 104 h 188"/>
                  <a:gd name="T38" fmla="*/ 16 w 2870"/>
                  <a:gd name="T39" fmla="*/ 110 h 188"/>
                  <a:gd name="T40" fmla="*/ 28 w 2870"/>
                  <a:gd name="T41" fmla="*/ 114 h 188"/>
                  <a:gd name="T42" fmla="*/ 64 w 2870"/>
                  <a:gd name="T43" fmla="*/ 122 h 188"/>
                  <a:gd name="T44" fmla="*/ 112 w 2870"/>
                  <a:gd name="T45" fmla="*/ 132 h 188"/>
                  <a:gd name="T46" fmla="*/ 172 w 2870"/>
                  <a:gd name="T47" fmla="*/ 140 h 188"/>
                  <a:gd name="T48" fmla="*/ 244 w 2870"/>
                  <a:gd name="T49" fmla="*/ 148 h 188"/>
                  <a:gd name="T50" fmla="*/ 328 w 2870"/>
                  <a:gd name="T51" fmla="*/ 154 h 188"/>
                  <a:gd name="T52" fmla="*/ 420 w 2870"/>
                  <a:gd name="T53" fmla="*/ 160 h 188"/>
                  <a:gd name="T54" fmla="*/ 632 w 2870"/>
                  <a:gd name="T55" fmla="*/ 172 h 188"/>
                  <a:gd name="T56" fmla="*/ 876 w 2870"/>
                  <a:gd name="T57" fmla="*/ 182 h 188"/>
                  <a:gd name="T58" fmla="*/ 1146 w 2870"/>
                  <a:gd name="T59" fmla="*/ 186 h 188"/>
                  <a:gd name="T60" fmla="*/ 1434 w 2870"/>
                  <a:gd name="T61" fmla="*/ 188 h 188"/>
                  <a:gd name="T62" fmla="*/ 1434 w 2870"/>
                  <a:gd name="T63" fmla="*/ 188 h 188"/>
                  <a:gd name="T64" fmla="*/ 1724 w 2870"/>
                  <a:gd name="T65" fmla="*/ 186 h 188"/>
                  <a:gd name="T66" fmla="*/ 1996 w 2870"/>
                  <a:gd name="T67" fmla="*/ 182 h 188"/>
                  <a:gd name="T68" fmla="*/ 2240 w 2870"/>
                  <a:gd name="T69" fmla="*/ 172 h 188"/>
                  <a:gd name="T70" fmla="*/ 2452 w 2870"/>
                  <a:gd name="T71" fmla="*/ 160 h 188"/>
                  <a:gd name="T72" fmla="*/ 2544 w 2870"/>
                  <a:gd name="T73" fmla="*/ 154 h 188"/>
                  <a:gd name="T74" fmla="*/ 2626 w 2870"/>
                  <a:gd name="T75" fmla="*/ 148 h 188"/>
                  <a:gd name="T76" fmla="*/ 2698 w 2870"/>
                  <a:gd name="T77" fmla="*/ 140 h 188"/>
                  <a:gd name="T78" fmla="*/ 2758 w 2870"/>
                  <a:gd name="T79" fmla="*/ 132 h 188"/>
                  <a:gd name="T80" fmla="*/ 2806 w 2870"/>
                  <a:gd name="T81" fmla="*/ 122 h 188"/>
                  <a:gd name="T82" fmla="*/ 2842 w 2870"/>
                  <a:gd name="T83" fmla="*/ 114 h 188"/>
                  <a:gd name="T84" fmla="*/ 2854 w 2870"/>
                  <a:gd name="T85" fmla="*/ 110 h 188"/>
                  <a:gd name="T86" fmla="*/ 2864 w 2870"/>
                  <a:gd name="T87" fmla="*/ 104 h 188"/>
                  <a:gd name="T88" fmla="*/ 2868 w 2870"/>
                  <a:gd name="T89" fmla="*/ 100 h 188"/>
                  <a:gd name="T90" fmla="*/ 2870 w 2870"/>
                  <a:gd name="T91" fmla="*/ 96 h 188"/>
                  <a:gd name="T92" fmla="*/ 2870 w 2870"/>
                  <a:gd name="T93" fmla="*/ 96 h 188"/>
                  <a:gd name="T94" fmla="*/ 2868 w 2870"/>
                  <a:gd name="T95" fmla="*/ 90 h 188"/>
                  <a:gd name="T96" fmla="*/ 2864 w 2870"/>
                  <a:gd name="T97" fmla="*/ 86 h 188"/>
                  <a:gd name="T98" fmla="*/ 2854 w 2870"/>
                  <a:gd name="T99" fmla="*/ 80 h 188"/>
                  <a:gd name="T100" fmla="*/ 2842 w 2870"/>
                  <a:gd name="T101" fmla="*/ 76 h 188"/>
                  <a:gd name="T102" fmla="*/ 2806 w 2870"/>
                  <a:gd name="T103" fmla="*/ 66 h 188"/>
                  <a:gd name="T104" fmla="*/ 2758 w 2870"/>
                  <a:gd name="T105" fmla="*/ 58 h 188"/>
                  <a:gd name="T106" fmla="*/ 2698 w 2870"/>
                  <a:gd name="T107" fmla="*/ 50 h 188"/>
                  <a:gd name="T108" fmla="*/ 2626 w 2870"/>
                  <a:gd name="T109" fmla="*/ 42 h 188"/>
                  <a:gd name="T110" fmla="*/ 2544 w 2870"/>
                  <a:gd name="T111" fmla="*/ 34 h 188"/>
                  <a:gd name="T112" fmla="*/ 2452 w 2870"/>
                  <a:gd name="T113" fmla="*/ 28 h 188"/>
                  <a:gd name="T114" fmla="*/ 2240 w 2870"/>
                  <a:gd name="T115" fmla="*/ 16 h 188"/>
                  <a:gd name="T116" fmla="*/ 1996 w 2870"/>
                  <a:gd name="T117" fmla="*/ 8 h 188"/>
                  <a:gd name="T118" fmla="*/ 1724 w 2870"/>
                  <a:gd name="T119" fmla="*/ 2 h 188"/>
                  <a:gd name="T120" fmla="*/ 1434 w 287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70" h="188">
                    <a:moveTo>
                      <a:pt x="1434" y="0"/>
                    </a:moveTo>
                    <a:lnTo>
                      <a:pt x="1434" y="0"/>
                    </a:lnTo>
                    <a:lnTo>
                      <a:pt x="1146" y="2"/>
                    </a:lnTo>
                    <a:lnTo>
                      <a:pt x="876" y="8"/>
                    </a:lnTo>
                    <a:lnTo>
                      <a:pt x="632" y="16"/>
                    </a:lnTo>
                    <a:lnTo>
                      <a:pt x="420" y="28"/>
                    </a:lnTo>
                    <a:lnTo>
                      <a:pt x="328" y="34"/>
                    </a:lnTo>
                    <a:lnTo>
                      <a:pt x="244" y="42"/>
                    </a:lnTo>
                    <a:lnTo>
                      <a:pt x="172" y="50"/>
                    </a:lnTo>
                    <a:lnTo>
                      <a:pt x="112" y="58"/>
                    </a:lnTo>
                    <a:lnTo>
                      <a:pt x="64" y="66"/>
                    </a:lnTo>
                    <a:lnTo>
                      <a:pt x="28" y="76"/>
                    </a:lnTo>
                    <a:lnTo>
                      <a:pt x="16" y="80"/>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8"/>
                    </a:lnTo>
                    <a:lnTo>
                      <a:pt x="328" y="154"/>
                    </a:lnTo>
                    <a:lnTo>
                      <a:pt x="420" y="160"/>
                    </a:lnTo>
                    <a:lnTo>
                      <a:pt x="632" y="172"/>
                    </a:lnTo>
                    <a:lnTo>
                      <a:pt x="876" y="182"/>
                    </a:lnTo>
                    <a:lnTo>
                      <a:pt x="1146" y="186"/>
                    </a:lnTo>
                    <a:lnTo>
                      <a:pt x="1434" y="188"/>
                    </a:lnTo>
                    <a:lnTo>
                      <a:pt x="1434" y="188"/>
                    </a:lnTo>
                    <a:lnTo>
                      <a:pt x="1724" y="186"/>
                    </a:lnTo>
                    <a:lnTo>
                      <a:pt x="1996" y="182"/>
                    </a:lnTo>
                    <a:lnTo>
                      <a:pt x="2240" y="172"/>
                    </a:lnTo>
                    <a:lnTo>
                      <a:pt x="2452" y="160"/>
                    </a:lnTo>
                    <a:lnTo>
                      <a:pt x="2544" y="154"/>
                    </a:lnTo>
                    <a:lnTo>
                      <a:pt x="2626" y="148"/>
                    </a:lnTo>
                    <a:lnTo>
                      <a:pt x="2698" y="140"/>
                    </a:lnTo>
                    <a:lnTo>
                      <a:pt x="2758" y="132"/>
                    </a:lnTo>
                    <a:lnTo>
                      <a:pt x="2806" y="122"/>
                    </a:lnTo>
                    <a:lnTo>
                      <a:pt x="2842" y="114"/>
                    </a:lnTo>
                    <a:lnTo>
                      <a:pt x="2854" y="110"/>
                    </a:lnTo>
                    <a:lnTo>
                      <a:pt x="2864" y="104"/>
                    </a:lnTo>
                    <a:lnTo>
                      <a:pt x="2868" y="100"/>
                    </a:lnTo>
                    <a:lnTo>
                      <a:pt x="2870" y="96"/>
                    </a:lnTo>
                    <a:lnTo>
                      <a:pt x="2870" y="96"/>
                    </a:lnTo>
                    <a:lnTo>
                      <a:pt x="2868" y="90"/>
                    </a:lnTo>
                    <a:lnTo>
                      <a:pt x="2864" y="86"/>
                    </a:lnTo>
                    <a:lnTo>
                      <a:pt x="2854" y="80"/>
                    </a:lnTo>
                    <a:lnTo>
                      <a:pt x="2842" y="76"/>
                    </a:lnTo>
                    <a:lnTo>
                      <a:pt x="2806" y="66"/>
                    </a:lnTo>
                    <a:lnTo>
                      <a:pt x="2758" y="58"/>
                    </a:lnTo>
                    <a:lnTo>
                      <a:pt x="2698" y="50"/>
                    </a:lnTo>
                    <a:lnTo>
                      <a:pt x="2626" y="42"/>
                    </a:lnTo>
                    <a:lnTo>
                      <a:pt x="2544" y="34"/>
                    </a:lnTo>
                    <a:lnTo>
                      <a:pt x="2452" y="28"/>
                    </a:lnTo>
                    <a:lnTo>
                      <a:pt x="2240" y="16"/>
                    </a:lnTo>
                    <a:lnTo>
                      <a:pt x="1996" y="8"/>
                    </a:lnTo>
                    <a:lnTo>
                      <a:pt x="1724" y="2"/>
                    </a:lnTo>
                    <a:lnTo>
                      <a:pt x="14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17"/>
              <p:cNvSpPr>
                <a:spLocks noEditPoints="1"/>
              </p:cNvSpPr>
              <p:nvPr/>
            </p:nvSpPr>
            <p:spPr bwMode="auto">
              <a:xfrm>
                <a:off x="2418" y="4130"/>
                <a:ext cx="2862" cy="188"/>
              </a:xfrm>
              <a:custGeom>
                <a:avLst/>
                <a:gdLst>
                  <a:gd name="T0" fmla="*/ 1430 w 2862"/>
                  <a:gd name="T1" fmla="*/ 188 h 188"/>
                  <a:gd name="T2" fmla="*/ 876 w 2862"/>
                  <a:gd name="T3" fmla="*/ 180 h 188"/>
                  <a:gd name="T4" fmla="*/ 424 w 2862"/>
                  <a:gd name="T5" fmla="*/ 160 h 188"/>
                  <a:gd name="T6" fmla="*/ 250 w 2862"/>
                  <a:gd name="T7" fmla="*/ 146 h 188"/>
                  <a:gd name="T8" fmla="*/ 118 w 2862"/>
                  <a:gd name="T9" fmla="*/ 132 h 188"/>
                  <a:gd name="T10" fmla="*/ 34 w 2862"/>
                  <a:gd name="T11" fmla="*/ 114 h 188"/>
                  <a:gd name="T12" fmla="*/ 12 w 2862"/>
                  <a:gd name="T13" fmla="*/ 104 h 188"/>
                  <a:gd name="T14" fmla="*/ 6 w 2862"/>
                  <a:gd name="T15" fmla="*/ 96 h 188"/>
                  <a:gd name="T16" fmla="*/ 8 w 2862"/>
                  <a:gd name="T17" fmla="*/ 90 h 188"/>
                  <a:gd name="T18" fmla="*/ 22 w 2862"/>
                  <a:gd name="T19" fmla="*/ 82 h 188"/>
                  <a:gd name="T20" fmla="*/ 70 w 2862"/>
                  <a:gd name="T21" fmla="*/ 68 h 188"/>
                  <a:gd name="T22" fmla="*/ 178 w 2862"/>
                  <a:gd name="T23" fmla="*/ 50 h 188"/>
                  <a:gd name="T24" fmla="*/ 332 w 2862"/>
                  <a:gd name="T25" fmla="*/ 36 h 188"/>
                  <a:gd name="T26" fmla="*/ 634 w 2862"/>
                  <a:gd name="T27" fmla="*/ 16 h 188"/>
                  <a:gd name="T28" fmla="*/ 1144 w 2862"/>
                  <a:gd name="T29" fmla="*/ 2 h 188"/>
                  <a:gd name="T30" fmla="*/ 1430 w 2862"/>
                  <a:gd name="T31" fmla="*/ 0 h 188"/>
                  <a:gd name="T32" fmla="*/ 1988 w 2862"/>
                  <a:gd name="T33" fmla="*/ 8 h 188"/>
                  <a:gd name="T34" fmla="*/ 2440 w 2862"/>
                  <a:gd name="T35" fmla="*/ 28 h 188"/>
                  <a:gd name="T36" fmla="*/ 2614 w 2862"/>
                  <a:gd name="T37" fmla="*/ 42 h 188"/>
                  <a:gd name="T38" fmla="*/ 2744 w 2862"/>
                  <a:gd name="T39" fmla="*/ 58 h 188"/>
                  <a:gd name="T40" fmla="*/ 2828 w 2862"/>
                  <a:gd name="T41" fmla="*/ 76 h 188"/>
                  <a:gd name="T42" fmla="*/ 2850 w 2862"/>
                  <a:gd name="T43" fmla="*/ 86 h 188"/>
                  <a:gd name="T44" fmla="*/ 2856 w 2862"/>
                  <a:gd name="T45" fmla="*/ 96 h 188"/>
                  <a:gd name="T46" fmla="*/ 2854 w 2862"/>
                  <a:gd name="T47" fmla="*/ 100 h 188"/>
                  <a:gd name="T48" fmla="*/ 2840 w 2862"/>
                  <a:gd name="T49" fmla="*/ 110 h 188"/>
                  <a:gd name="T50" fmla="*/ 2792 w 2862"/>
                  <a:gd name="T51" fmla="*/ 122 h 188"/>
                  <a:gd name="T52" fmla="*/ 2686 w 2862"/>
                  <a:gd name="T53" fmla="*/ 140 h 188"/>
                  <a:gd name="T54" fmla="*/ 2532 w 2862"/>
                  <a:gd name="T55" fmla="*/ 154 h 188"/>
                  <a:gd name="T56" fmla="*/ 2230 w 2862"/>
                  <a:gd name="T57" fmla="*/ 172 h 188"/>
                  <a:gd name="T58" fmla="*/ 1718 w 2862"/>
                  <a:gd name="T59" fmla="*/ 186 h 188"/>
                  <a:gd name="T60" fmla="*/ 1430 w 2862"/>
                  <a:gd name="T61" fmla="*/ 0 h 188"/>
                  <a:gd name="T62" fmla="*/ 1142 w 2862"/>
                  <a:gd name="T63" fmla="*/ 2 h 188"/>
                  <a:gd name="T64" fmla="*/ 632 w 2862"/>
                  <a:gd name="T65" fmla="*/ 16 h 188"/>
                  <a:gd name="T66" fmla="*/ 328 w 2862"/>
                  <a:gd name="T67" fmla="*/ 34 h 188"/>
                  <a:gd name="T68" fmla="*/ 174 w 2862"/>
                  <a:gd name="T69" fmla="*/ 50 h 188"/>
                  <a:gd name="T70" fmla="*/ 64 w 2862"/>
                  <a:gd name="T71" fmla="*/ 68 h 188"/>
                  <a:gd name="T72" fmla="*/ 16 w 2862"/>
                  <a:gd name="T73" fmla="*/ 80 h 188"/>
                  <a:gd name="T74" fmla="*/ 2 w 2862"/>
                  <a:gd name="T75" fmla="*/ 90 h 188"/>
                  <a:gd name="T76" fmla="*/ 0 w 2862"/>
                  <a:gd name="T77" fmla="*/ 96 h 188"/>
                  <a:gd name="T78" fmla="*/ 8 w 2862"/>
                  <a:gd name="T79" fmla="*/ 104 h 188"/>
                  <a:gd name="T80" fmla="*/ 30 w 2862"/>
                  <a:gd name="T81" fmla="*/ 114 h 188"/>
                  <a:gd name="T82" fmla="*/ 114 w 2862"/>
                  <a:gd name="T83" fmla="*/ 132 h 188"/>
                  <a:gd name="T84" fmla="*/ 246 w 2862"/>
                  <a:gd name="T85" fmla="*/ 146 h 188"/>
                  <a:gd name="T86" fmla="*/ 420 w 2862"/>
                  <a:gd name="T87" fmla="*/ 160 h 188"/>
                  <a:gd name="T88" fmla="*/ 874 w 2862"/>
                  <a:gd name="T89" fmla="*/ 180 h 188"/>
                  <a:gd name="T90" fmla="*/ 1430 w 2862"/>
                  <a:gd name="T91" fmla="*/ 188 h 188"/>
                  <a:gd name="T92" fmla="*/ 1720 w 2862"/>
                  <a:gd name="T93" fmla="*/ 186 h 188"/>
                  <a:gd name="T94" fmla="*/ 2232 w 2862"/>
                  <a:gd name="T95" fmla="*/ 172 h 188"/>
                  <a:gd name="T96" fmla="*/ 2536 w 2862"/>
                  <a:gd name="T97" fmla="*/ 154 h 188"/>
                  <a:gd name="T98" fmla="*/ 2690 w 2862"/>
                  <a:gd name="T99" fmla="*/ 140 h 188"/>
                  <a:gd name="T100" fmla="*/ 2798 w 2862"/>
                  <a:gd name="T101" fmla="*/ 122 h 188"/>
                  <a:gd name="T102" fmla="*/ 2846 w 2862"/>
                  <a:gd name="T103" fmla="*/ 110 h 188"/>
                  <a:gd name="T104" fmla="*/ 2860 w 2862"/>
                  <a:gd name="T105" fmla="*/ 100 h 188"/>
                  <a:gd name="T106" fmla="*/ 2862 w 2862"/>
                  <a:gd name="T107" fmla="*/ 96 h 188"/>
                  <a:gd name="T108" fmla="*/ 2854 w 2862"/>
                  <a:gd name="T109" fmla="*/ 86 h 188"/>
                  <a:gd name="T110" fmla="*/ 2832 w 2862"/>
                  <a:gd name="T111" fmla="*/ 76 h 188"/>
                  <a:gd name="T112" fmla="*/ 2750 w 2862"/>
                  <a:gd name="T113" fmla="*/ 58 h 188"/>
                  <a:gd name="T114" fmla="*/ 2618 w 2862"/>
                  <a:gd name="T115" fmla="*/ 42 h 188"/>
                  <a:gd name="T116" fmla="*/ 2444 w 2862"/>
                  <a:gd name="T117" fmla="*/ 28 h 188"/>
                  <a:gd name="T118" fmla="*/ 1990 w 2862"/>
                  <a:gd name="T119" fmla="*/ 8 h 188"/>
                  <a:gd name="T120" fmla="*/ 1430 w 286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188"/>
                    </a:moveTo>
                    <a:lnTo>
                      <a:pt x="1430" y="188"/>
                    </a:lnTo>
                    <a:lnTo>
                      <a:pt x="1144" y="186"/>
                    </a:lnTo>
                    <a:lnTo>
                      <a:pt x="876" y="180"/>
                    </a:lnTo>
                    <a:lnTo>
                      <a:pt x="634" y="172"/>
                    </a:lnTo>
                    <a:lnTo>
                      <a:pt x="424" y="160"/>
                    </a:lnTo>
                    <a:lnTo>
                      <a:pt x="332" y="154"/>
                    </a:lnTo>
                    <a:lnTo>
                      <a:pt x="250" y="146"/>
                    </a:lnTo>
                    <a:lnTo>
                      <a:pt x="178" y="140"/>
                    </a:lnTo>
                    <a:lnTo>
                      <a:pt x="118" y="132"/>
                    </a:lnTo>
                    <a:lnTo>
                      <a:pt x="70" y="122"/>
                    </a:lnTo>
                    <a:lnTo>
                      <a:pt x="34" y="114"/>
                    </a:lnTo>
                    <a:lnTo>
                      <a:pt x="22" y="110"/>
                    </a:lnTo>
                    <a:lnTo>
                      <a:pt x="12" y="104"/>
                    </a:lnTo>
                    <a:lnTo>
                      <a:pt x="8" y="100"/>
                    </a:lnTo>
                    <a:lnTo>
                      <a:pt x="6" y="96"/>
                    </a:lnTo>
                    <a:lnTo>
                      <a:pt x="6" y="96"/>
                    </a:lnTo>
                    <a:lnTo>
                      <a:pt x="8" y="90"/>
                    </a:lnTo>
                    <a:lnTo>
                      <a:pt x="12" y="86"/>
                    </a:lnTo>
                    <a:lnTo>
                      <a:pt x="22" y="82"/>
                    </a:lnTo>
                    <a:lnTo>
                      <a:pt x="34" y="76"/>
                    </a:lnTo>
                    <a:lnTo>
                      <a:pt x="70" y="68"/>
                    </a:lnTo>
                    <a:lnTo>
                      <a:pt x="118" y="58"/>
                    </a:lnTo>
                    <a:lnTo>
                      <a:pt x="178" y="50"/>
                    </a:lnTo>
                    <a:lnTo>
                      <a:pt x="250" y="42"/>
                    </a:lnTo>
                    <a:lnTo>
                      <a:pt x="332" y="36"/>
                    </a:lnTo>
                    <a:lnTo>
                      <a:pt x="424" y="28"/>
                    </a:lnTo>
                    <a:lnTo>
                      <a:pt x="634" y="16"/>
                    </a:lnTo>
                    <a:lnTo>
                      <a:pt x="876" y="8"/>
                    </a:lnTo>
                    <a:lnTo>
                      <a:pt x="1144" y="2"/>
                    </a:lnTo>
                    <a:lnTo>
                      <a:pt x="1430" y="0"/>
                    </a:lnTo>
                    <a:lnTo>
                      <a:pt x="1430" y="0"/>
                    </a:lnTo>
                    <a:lnTo>
                      <a:pt x="1718" y="2"/>
                    </a:lnTo>
                    <a:lnTo>
                      <a:pt x="1988" y="8"/>
                    </a:lnTo>
                    <a:lnTo>
                      <a:pt x="2230" y="16"/>
                    </a:lnTo>
                    <a:lnTo>
                      <a:pt x="2440" y="28"/>
                    </a:lnTo>
                    <a:lnTo>
                      <a:pt x="2532" y="36"/>
                    </a:lnTo>
                    <a:lnTo>
                      <a:pt x="2614" y="42"/>
                    </a:lnTo>
                    <a:lnTo>
                      <a:pt x="2686" y="50"/>
                    </a:lnTo>
                    <a:lnTo>
                      <a:pt x="2744" y="58"/>
                    </a:lnTo>
                    <a:lnTo>
                      <a:pt x="2792" y="68"/>
                    </a:lnTo>
                    <a:lnTo>
                      <a:pt x="2828" y="76"/>
                    </a:lnTo>
                    <a:lnTo>
                      <a:pt x="2840" y="82"/>
                    </a:lnTo>
                    <a:lnTo>
                      <a:pt x="2850" y="86"/>
                    </a:lnTo>
                    <a:lnTo>
                      <a:pt x="2854" y="90"/>
                    </a:lnTo>
                    <a:lnTo>
                      <a:pt x="2856" y="96"/>
                    </a:lnTo>
                    <a:lnTo>
                      <a:pt x="2856" y="96"/>
                    </a:lnTo>
                    <a:lnTo>
                      <a:pt x="2854" y="100"/>
                    </a:lnTo>
                    <a:lnTo>
                      <a:pt x="2850" y="104"/>
                    </a:lnTo>
                    <a:lnTo>
                      <a:pt x="2840" y="110"/>
                    </a:lnTo>
                    <a:lnTo>
                      <a:pt x="2828" y="114"/>
                    </a:lnTo>
                    <a:lnTo>
                      <a:pt x="2792" y="122"/>
                    </a:lnTo>
                    <a:lnTo>
                      <a:pt x="2744" y="132"/>
                    </a:lnTo>
                    <a:lnTo>
                      <a:pt x="2686" y="140"/>
                    </a:lnTo>
                    <a:lnTo>
                      <a:pt x="2614" y="146"/>
                    </a:lnTo>
                    <a:lnTo>
                      <a:pt x="2532" y="154"/>
                    </a:lnTo>
                    <a:lnTo>
                      <a:pt x="2440" y="160"/>
                    </a:lnTo>
                    <a:lnTo>
                      <a:pt x="2230" y="172"/>
                    </a:lnTo>
                    <a:lnTo>
                      <a:pt x="1988" y="180"/>
                    </a:lnTo>
                    <a:lnTo>
                      <a:pt x="1718" y="186"/>
                    </a:lnTo>
                    <a:lnTo>
                      <a:pt x="1430" y="188"/>
                    </a:lnTo>
                    <a:close/>
                    <a:moveTo>
                      <a:pt x="1430" y="0"/>
                    </a:moveTo>
                    <a:lnTo>
                      <a:pt x="1430" y="0"/>
                    </a:lnTo>
                    <a:lnTo>
                      <a:pt x="1142" y="2"/>
                    </a:lnTo>
                    <a:lnTo>
                      <a:pt x="874" y="8"/>
                    </a:lnTo>
                    <a:lnTo>
                      <a:pt x="632" y="16"/>
                    </a:lnTo>
                    <a:lnTo>
                      <a:pt x="420" y="28"/>
                    </a:lnTo>
                    <a:lnTo>
                      <a:pt x="328" y="34"/>
                    </a:lnTo>
                    <a:lnTo>
                      <a:pt x="246" y="42"/>
                    </a:lnTo>
                    <a:lnTo>
                      <a:pt x="174" y="50"/>
                    </a:lnTo>
                    <a:lnTo>
                      <a:pt x="114" y="58"/>
                    </a:lnTo>
                    <a:lnTo>
                      <a:pt x="64" y="68"/>
                    </a:lnTo>
                    <a:lnTo>
                      <a:pt x="30" y="76"/>
                    </a:lnTo>
                    <a:lnTo>
                      <a:pt x="16" y="80"/>
                    </a:lnTo>
                    <a:lnTo>
                      <a:pt x="8" y="86"/>
                    </a:lnTo>
                    <a:lnTo>
                      <a:pt x="2" y="90"/>
                    </a:lnTo>
                    <a:lnTo>
                      <a:pt x="0" y="96"/>
                    </a:lnTo>
                    <a:lnTo>
                      <a:pt x="0" y="96"/>
                    </a:lnTo>
                    <a:lnTo>
                      <a:pt x="2" y="100"/>
                    </a:lnTo>
                    <a:lnTo>
                      <a:pt x="8" y="104"/>
                    </a:lnTo>
                    <a:lnTo>
                      <a:pt x="16" y="110"/>
                    </a:lnTo>
                    <a:lnTo>
                      <a:pt x="30" y="114"/>
                    </a:lnTo>
                    <a:lnTo>
                      <a:pt x="64" y="122"/>
                    </a:lnTo>
                    <a:lnTo>
                      <a:pt x="114" y="132"/>
                    </a:lnTo>
                    <a:lnTo>
                      <a:pt x="174" y="140"/>
                    </a:lnTo>
                    <a:lnTo>
                      <a:pt x="246" y="146"/>
                    </a:lnTo>
                    <a:lnTo>
                      <a:pt x="328" y="154"/>
                    </a:lnTo>
                    <a:lnTo>
                      <a:pt x="420" y="160"/>
                    </a:lnTo>
                    <a:lnTo>
                      <a:pt x="632" y="172"/>
                    </a:lnTo>
                    <a:lnTo>
                      <a:pt x="874" y="180"/>
                    </a:lnTo>
                    <a:lnTo>
                      <a:pt x="1142" y="186"/>
                    </a:lnTo>
                    <a:lnTo>
                      <a:pt x="1430" y="188"/>
                    </a:lnTo>
                    <a:lnTo>
                      <a:pt x="1430" y="188"/>
                    </a:lnTo>
                    <a:lnTo>
                      <a:pt x="1720" y="186"/>
                    </a:lnTo>
                    <a:lnTo>
                      <a:pt x="1990" y="180"/>
                    </a:lnTo>
                    <a:lnTo>
                      <a:pt x="2232" y="172"/>
                    </a:lnTo>
                    <a:lnTo>
                      <a:pt x="2444" y="160"/>
                    </a:lnTo>
                    <a:lnTo>
                      <a:pt x="2536" y="154"/>
                    </a:lnTo>
                    <a:lnTo>
                      <a:pt x="2618" y="146"/>
                    </a:lnTo>
                    <a:lnTo>
                      <a:pt x="2690" y="140"/>
                    </a:lnTo>
                    <a:lnTo>
                      <a:pt x="2750" y="132"/>
                    </a:lnTo>
                    <a:lnTo>
                      <a:pt x="2798" y="122"/>
                    </a:lnTo>
                    <a:lnTo>
                      <a:pt x="2832" y="114"/>
                    </a:lnTo>
                    <a:lnTo>
                      <a:pt x="2846" y="110"/>
                    </a:lnTo>
                    <a:lnTo>
                      <a:pt x="2854" y="104"/>
                    </a:lnTo>
                    <a:lnTo>
                      <a:pt x="2860" y="100"/>
                    </a:lnTo>
                    <a:lnTo>
                      <a:pt x="2862" y="96"/>
                    </a:lnTo>
                    <a:lnTo>
                      <a:pt x="2862" y="96"/>
                    </a:lnTo>
                    <a:lnTo>
                      <a:pt x="2860" y="90"/>
                    </a:lnTo>
                    <a:lnTo>
                      <a:pt x="2854" y="86"/>
                    </a:lnTo>
                    <a:lnTo>
                      <a:pt x="2846" y="80"/>
                    </a:lnTo>
                    <a:lnTo>
                      <a:pt x="2832" y="76"/>
                    </a:lnTo>
                    <a:lnTo>
                      <a:pt x="2798" y="68"/>
                    </a:lnTo>
                    <a:lnTo>
                      <a:pt x="2750" y="58"/>
                    </a:lnTo>
                    <a:lnTo>
                      <a:pt x="2690" y="50"/>
                    </a:lnTo>
                    <a:lnTo>
                      <a:pt x="2618" y="42"/>
                    </a:lnTo>
                    <a:lnTo>
                      <a:pt x="2536" y="34"/>
                    </a:lnTo>
                    <a:lnTo>
                      <a:pt x="2444" y="28"/>
                    </a:lnTo>
                    <a:lnTo>
                      <a:pt x="2232" y="16"/>
                    </a:lnTo>
                    <a:lnTo>
                      <a:pt x="1990" y="8"/>
                    </a:lnTo>
                    <a:lnTo>
                      <a:pt x="1720" y="2"/>
                    </a:lnTo>
                    <a:lnTo>
                      <a:pt x="143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18"/>
              <p:cNvSpPr>
                <a:spLocks/>
              </p:cNvSpPr>
              <p:nvPr/>
            </p:nvSpPr>
            <p:spPr bwMode="auto">
              <a:xfrm>
                <a:off x="2424" y="4130"/>
                <a:ext cx="2850" cy="188"/>
              </a:xfrm>
              <a:custGeom>
                <a:avLst/>
                <a:gdLst>
                  <a:gd name="T0" fmla="*/ 1424 w 2850"/>
                  <a:gd name="T1" fmla="*/ 188 h 188"/>
                  <a:gd name="T2" fmla="*/ 1424 w 2850"/>
                  <a:gd name="T3" fmla="*/ 188 h 188"/>
                  <a:gd name="T4" fmla="*/ 1138 w 2850"/>
                  <a:gd name="T5" fmla="*/ 186 h 188"/>
                  <a:gd name="T6" fmla="*/ 870 w 2850"/>
                  <a:gd name="T7" fmla="*/ 180 h 188"/>
                  <a:gd name="T8" fmla="*/ 628 w 2850"/>
                  <a:gd name="T9" fmla="*/ 172 h 188"/>
                  <a:gd name="T10" fmla="*/ 418 w 2850"/>
                  <a:gd name="T11" fmla="*/ 160 h 188"/>
                  <a:gd name="T12" fmla="*/ 326 w 2850"/>
                  <a:gd name="T13" fmla="*/ 154 h 188"/>
                  <a:gd name="T14" fmla="*/ 244 w 2850"/>
                  <a:gd name="T15" fmla="*/ 146 h 188"/>
                  <a:gd name="T16" fmla="*/ 172 w 2850"/>
                  <a:gd name="T17" fmla="*/ 140 h 188"/>
                  <a:gd name="T18" fmla="*/ 112 w 2850"/>
                  <a:gd name="T19" fmla="*/ 132 h 188"/>
                  <a:gd name="T20" fmla="*/ 64 w 2850"/>
                  <a:gd name="T21" fmla="*/ 122 h 188"/>
                  <a:gd name="T22" fmla="*/ 28 w 2850"/>
                  <a:gd name="T23" fmla="*/ 114 h 188"/>
                  <a:gd name="T24" fmla="*/ 16 w 2850"/>
                  <a:gd name="T25" fmla="*/ 110 h 188"/>
                  <a:gd name="T26" fmla="*/ 6 w 2850"/>
                  <a:gd name="T27" fmla="*/ 104 h 188"/>
                  <a:gd name="T28" fmla="*/ 2 w 2850"/>
                  <a:gd name="T29" fmla="*/ 100 h 188"/>
                  <a:gd name="T30" fmla="*/ 0 w 2850"/>
                  <a:gd name="T31" fmla="*/ 96 h 188"/>
                  <a:gd name="T32" fmla="*/ 0 w 2850"/>
                  <a:gd name="T33" fmla="*/ 96 h 188"/>
                  <a:gd name="T34" fmla="*/ 2 w 2850"/>
                  <a:gd name="T35" fmla="*/ 90 h 188"/>
                  <a:gd name="T36" fmla="*/ 6 w 2850"/>
                  <a:gd name="T37" fmla="*/ 86 h 188"/>
                  <a:gd name="T38" fmla="*/ 16 w 2850"/>
                  <a:gd name="T39" fmla="*/ 82 h 188"/>
                  <a:gd name="T40" fmla="*/ 28 w 2850"/>
                  <a:gd name="T41" fmla="*/ 76 h 188"/>
                  <a:gd name="T42" fmla="*/ 64 w 2850"/>
                  <a:gd name="T43" fmla="*/ 68 h 188"/>
                  <a:gd name="T44" fmla="*/ 112 w 2850"/>
                  <a:gd name="T45" fmla="*/ 58 h 188"/>
                  <a:gd name="T46" fmla="*/ 172 w 2850"/>
                  <a:gd name="T47" fmla="*/ 50 h 188"/>
                  <a:gd name="T48" fmla="*/ 244 w 2850"/>
                  <a:gd name="T49" fmla="*/ 42 h 188"/>
                  <a:gd name="T50" fmla="*/ 326 w 2850"/>
                  <a:gd name="T51" fmla="*/ 36 h 188"/>
                  <a:gd name="T52" fmla="*/ 418 w 2850"/>
                  <a:gd name="T53" fmla="*/ 28 h 188"/>
                  <a:gd name="T54" fmla="*/ 628 w 2850"/>
                  <a:gd name="T55" fmla="*/ 16 h 188"/>
                  <a:gd name="T56" fmla="*/ 870 w 2850"/>
                  <a:gd name="T57" fmla="*/ 8 h 188"/>
                  <a:gd name="T58" fmla="*/ 1138 w 2850"/>
                  <a:gd name="T59" fmla="*/ 2 h 188"/>
                  <a:gd name="T60" fmla="*/ 1424 w 2850"/>
                  <a:gd name="T61" fmla="*/ 0 h 188"/>
                  <a:gd name="T62" fmla="*/ 1424 w 2850"/>
                  <a:gd name="T63" fmla="*/ 0 h 188"/>
                  <a:gd name="T64" fmla="*/ 1712 w 2850"/>
                  <a:gd name="T65" fmla="*/ 2 h 188"/>
                  <a:gd name="T66" fmla="*/ 1982 w 2850"/>
                  <a:gd name="T67" fmla="*/ 8 h 188"/>
                  <a:gd name="T68" fmla="*/ 2224 w 2850"/>
                  <a:gd name="T69" fmla="*/ 16 h 188"/>
                  <a:gd name="T70" fmla="*/ 2434 w 2850"/>
                  <a:gd name="T71" fmla="*/ 28 h 188"/>
                  <a:gd name="T72" fmla="*/ 2526 w 2850"/>
                  <a:gd name="T73" fmla="*/ 36 h 188"/>
                  <a:gd name="T74" fmla="*/ 2608 w 2850"/>
                  <a:gd name="T75" fmla="*/ 42 h 188"/>
                  <a:gd name="T76" fmla="*/ 2680 w 2850"/>
                  <a:gd name="T77" fmla="*/ 50 h 188"/>
                  <a:gd name="T78" fmla="*/ 2738 w 2850"/>
                  <a:gd name="T79" fmla="*/ 58 h 188"/>
                  <a:gd name="T80" fmla="*/ 2786 w 2850"/>
                  <a:gd name="T81" fmla="*/ 68 h 188"/>
                  <a:gd name="T82" fmla="*/ 2822 w 2850"/>
                  <a:gd name="T83" fmla="*/ 76 h 188"/>
                  <a:gd name="T84" fmla="*/ 2834 w 2850"/>
                  <a:gd name="T85" fmla="*/ 82 h 188"/>
                  <a:gd name="T86" fmla="*/ 2844 w 2850"/>
                  <a:gd name="T87" fmla="*/ 86 h 188"/>
                  <a:gd name="T88" fmla="*/ 2848 w 2850"/>
                  <a:gd name="T89" fmla="*/ 90 h 188"/>
                  <a:gd name="T90" fmla="*/ 2850 w 2850"/>
                  <a:gd name="T91" fmla="*/ 96 h 188"/>
                  <a:gd name="T92" fmla="*/ 2850 w 2850"/>
                  <a:gd name="T93" fmla="*/ 96 h 188"/>
                  <a:gd name="T94" fmla="*/ 2848 w 2850"/>
                  <a:gd name="T95" fmla="*/ 100 h 188"/>
                  <a:gd name="T96" fmla="*/ 2844 w 2850"/>
                  <a:gd name="T97" fmla="*/ 104 h 188"/>
                  <a:gd name="T98" fmla="*/ 2834 w 2850"/>
                  <a:gd name="T99" fmla="*/ 110 h 188"/>
                  <a:gd name="T100" fmla="*/ 2822 w 2850"/>
                  <a:gd name="T101" fmla="*/ 114 h 188"/>
                  <a:gd name="T102" fmla="*/ 2786 w 2850"/>
                  <a:gd name="T103" fmla="*/ 122 h 188"/>
                  <a:gd name="T104" fmla="*/ 2738 w 2850"/>
                  <a:gd name="T105" fmla="*/ 132 h 188"/>
                  <a:gd name="T106" fmla="*/ 2680 w 2850"/>
                  <a:gd name="T107" fmla="*/ 140 h 188"/>
                  <a:gd name="T108" fmla="*/ 2608 w 2850"/>
                  <a:gd name="T109" fmla="*/ 146 h 188"/>
                  <a:gd name="T110" fmla="*/ 2526 w 2850"/>
                  <a:gd name="T111" fmla="*/ 154 h 188"/>
                  <a:gd name="T112" fmla="*/ 2434 w 2850"/>
                  <a:gd name="T113" fmla="*/ 160 h 188"/>
                  <a:gd name="T114" fmla="*/ 2224 w 2850"/>
                  <a:gd name="T115" fmla="*/ 172 h 188"/>
                  <a:gd name="T116" fmla="*/ 1982 w 2850"/>
                  <a:gd name="T117" fmla="*/ 180 h 188"/>
                  <a:gd name="T118" fmla="*/ 1712 w 2850"/>
                  <a:gd name="T119" fmla="*/ 186 h 188"/>
                  <a:gd name="T120" fmla="*/ 1424 w 2850"/>
                  <a:gd name="T121"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188"/>
                    </a:moveTo>
                    <a:lnTo>
                      <a:pt x="1424" y="188"/>
                    </a:lnTo>
                    <a:lnTo>
                      <a:pt x="1138" y="186"/>
                    </a:lnTo>
                    <a:lnTo>
                      <a:pt x="870" y="180"/>
                    </a:lnTo>
                    <a:lnTo>
                      <a:pt x="628" y="172"/>
                    </a:lnTo>
                    <a:lnTo>
                      <a:pt x="418" y="160"/>
                    </a:lnTo>
                    <a:lnTo>
                      <a:pt x="326" y="154"/>
                    </a:lnTo>
                    <a:lnTo>
                      <a:pt x="244" y="146"/>
                    </a:lnTo>
                    <a:lnTo>
                      <a:pt x="172" y="140"/>
                    </a:lnTo>
                    <a:lnTo>
                      <a:pt x="112" y="132"/>
                    </a:lnTo>
                    <a:lnTo>
                      <a:pt x="64" y="122"/>
                    </a:lnTo>
                    <a:lnTo>
                      <a:pt x="28" y="114"/>
                    </a:lnTo>
                    <a:lnTo>
                      <a:pt x="16" y="110"/>
                    </a:lnTo>
                    <a:lnTo>
                      <a:pt x="6" y="104"/>
                    </a:lnTo>
                    <a:lnTo>
                      <a:pt x="2" y="100"/>
                    </a:lnTo>
                    <a:lnTo>
                      <a:pt x="0" y="96"/>
                    </a:lnTo>
                    <a:lnTo>
                      <a:pt x="0" y="96"/>
                    </a:lnTo>
                    <a:lnTo>
                      <a:pt x="2" y="90"/>
                    </a:lnTo>
                    <a:lnTo>
                      <a:pt x="6" y="86"/>
                    </a:lnTo>
                    <a:lnTo>
                      <a:pt x="16" y="82"/>
                    </a:lnTo>
                    <a:lnTo>
                      <a:pt x="28" y="76"/>
                    </a:lnTo>
                    <a:lnTo>
                      <a:pt x="64" y="68"/>
                    </a:lnTo>
                    <a:lnTo>
                      <a:pt x="112" y="58"/>
                    </a:lnTo>
                    <a:lnTo>
                      <a:pt x="172" y="50"/>
                    </a:lnTo>
                    <a:lnTo>
                      <a:pt x="244" y="42"/>
                    </a:lnTo>
                    <a:lnTo>
                      <a:pt x="326" y="36"/>
                    </a:lnTo>
                    <a:lnTo>
                      <a:pt x="418" y="28"/>
                    </a:lnTo>
                    <a:lnTo>
                      <a:pt x="628" y="16"/>
                    </a:lnTo>
                    <a:lnTo>
                      <a:pt x="870" y="8"/>
                    </a:lnTo>
                    <a:lnTo>
                      <a:pt x="1138" y="2"/>
                    </a:lnTo>
                    <a:lnTo>
                      <a:pt x="1424" y="0"/>
                    </a:lnTo>
                    <a:lnTo>
                      <a:pt x="1424" y="0"/>
                    </a:lnTo>
                    <a:lnTo>
                      <a:pt x="1712" y="2"/>
                    </a:lnTo>
                    <a:lnTo>
                      <a:pt x="1982" y="8"/>
                    </a:lnTo>
                    <a:lnTo>
                      <a:pt x="2224" y="16"/>
                    </a:lnTo>
                    <a:lnTo>
                      <a:pt x="2434" y="28"/>
                    </a:lnTo>
                    <a:lnTo>
                      <a:pt x="2526" y="36"/>
                    </a:lnTo>
                    <a:lnTo>
                      <a:pt x="2608" y="42"/>
                    </a:lnTo>
                    <a:lnTo>
                      <a:pt x="2680" y="50"/>
                    </a:lnTo>
                    <a:lnTo>
                      <a:pt x="2738" y="58"/>
                    </a:lnTo>
                    <a:lnTo>
                      <a:pt x="2786" y="68"/>
                    </a:lnTo>
                    <a:lnTo>
                      <a:pt x="2822" y="76"/>
                    </a:lnTo>
                    <a:lnTo>
                      <a:pt x="2834" y="82"/>
                    </a:lnTo>
                    <a:lnTo>
                      <a:pt x="2844" y="86"/>
                    </a:lnTo>
                    <a:lnTo>
                      <a:pt x="2848" y="90"/>
                    </a:lnTo>
                    <a:lnTo>
                      <a:pt x="2850" y="96"/>
                    </a:lnTo>
                    <a:lnTo>
                      <a:pt x="2850" y="96"/>
                    </a:lnTo>
                    <a:lnTo>
                      <a:pt x="2848" y="100"/>
                    </a:lnTo>
                    <a:lnTo>
                      <a:pt x="2844" y="104"/>
                    </a:lnTo>
                    <a:lnTo>
                      <a:pt x="2834" y="110"/>
                    </a:lnTo>
                    <a:lnTo>
                      <a:pt x="2822" y="114"/>
                    </a:lnTo>
                    <a:lnTo>
                      <a:pt x="2786" y="122"/>
                    </a:lnTo>
                    <a:lnTo>
                      <a:pt x="2738" y="132"/>
                    </a:lnTo>
                    <a:lnTo>
                      <a:pt x="2680" y="140"/>
                    </a:lnTo>
                    <a:lnTo>
                      <a:pt x="2608" y="146"/>
                    </a:lnTo>
                    <a:lnTo>
                      <a:pt x="2526" y="154"/>
                    </a:lnTo>
                    <a:lnTo>
                      <a:pt x="2434" y="160"/>
                    </a:lnTo>
                    <a:lnTo>
                      <a:pt x="2224" y="172"/>
                    </a:lnTo>
                    <a:lnTo>
                      <a:pt x="1982" y="180"/>
                    </a:lnTo>
                    <a:lnTo>
                      <a:pt x="1712" y="186"/>
                    </a:lnTo>
                    <a:lnTo>
                      <a:pt x="1424" y="1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19"/>
              <p:cNvSpPr>
                <a:spLocks/>
              </p:cNvSpPr>
              <p:nvPr/>
            </p:nvSpPr>
            <p:spPr bwMode="auto">
              <a:xfrm>
                <a:off x="2418" y="4130"/>
                <a:ext cx="2862" cy="188"/>
              </a:xfrm>
              <a:custGeom>
                <a:avLst/>
                <a:gdLst>
                  <a:gd name="T0" fmla="*/ 1430 w 2862"/>
                  <a:gd name="T1" fmla="*/ 0 h 188"/>
                  <a:gd name="T2" fmla="*/ 1430 w 2862"/>
                  <a:gd name="T3" fmla="*/ 0 h 188"/>
                  <a:gd name="T4" fmla="*/ 1142 w 2862"/>
                  <a:gd name="T5" fmla="*/ 2 h 188"/>
                  <a:gd name="T6" fmla="*/ 874 w 2862"/>
                  <a:gd name="T7" fmla="*/ 8 h 188"/>
                  <a:gd name="T8" fmla="*/ 632 w 2862"/>
                  <a:gd name="T9" fmla="*/ 16 h 188"/>
                  <a:gd name="T10" fmla="*/ 420 w 2862"/>
                  <a:gd name="T11" fmla="*/ 28 h 188"/>
                  <a:gd name="T12" fmla="*/ 328 w 2862"/>
                  <a:gd name="T13" fmla="*/ 34 h 188"/>
                  <a:gd name="T14" fmla="*/ 246 w 2862"/>
                  <a:gd name="T15" fmla="*/ 42 h 188"/>
                  <a:gd name="T16" fmla="*/ 174 w 2862"/>
                  <a:gd name="T17" fmla="*/ 50 h 188"/>
                  <a:gd name="T18" fmla="*/ 114 w 2862"/>
                  <a:gd name="T19" fmla="*/ 58 h 188"/>
                  <a:gd name="T20" fmla="*/ 64 w 2862"/>
                  <a:gd name="T21" fmla="*/ 68 h 188"/>
                  <a:gd name="T22" fmla="*/ 30 w 2862"/>
                  <a:gd name="T23" fmla="*/ 76 h 188"/>
                  <a:gd name="T24" fmla="*/ 16 w 2862"/>
                  <a:gd name="T25" fmla="*/ 80 h 188"/>
                  <a:gd name="T26" fmla="*/ 8 w 2862"/>
                  <a:gd name="T27" fmla="*/ 86 h 188"/>
                  <a:gd name="T28" fmla="*/ 2 w 2862"/>
                  <a:gd name="T29" fmla="*/ 90 h 188"/>
                  <a:gd name="T30" fmla="*/ 0 w 2862"/>
                  <a:gd name="T31" fmla="*/ 96 h 188"/>
                  <a:gd name="T32" fmla="*/ 0 w 2862"/>
                  <a:gd name="T33" fmla="*/ 96 h 188"/>
                  <a:gd name="T34" fmla="*/ 2 w 2862"/>
                  <a:gd name="T35" fmla="*/ 100 h 188"/>
                  <a:gd name="T36" fmla="*/ 8 w 2862"/>
                  <a:gd name="T37" fmla="*/ 104 h 188"/>
                  <a:gd name="T38" fmla="*/ 16 w 2862"/>
                  <a:gd name="T39" fmla="*/ 110 h 188"/>
                  <a:gd name="T40" fmla="*/ 30 w 2862"/>
                  <a:gd name="T41" fmla="*/ 114 h 188"/>
                  <a:gd name="T42" fmla="*/ 64 w 2862"/>
                  <a:gd name="T43" fmla="*/ 122 h 188"/>
                  <a:gd name="T44" fmla="*/ 114 w 2862"/>
                  <a:gd name="T45" fmla="*/ 132 h 188"/>
                  <a:gd name="T46" fmla="*/ 174 w 2862"/>
                  <a:gd name="T47" fmla="*/ 140 h 188"/>
                  <a:gd name="T48" fmla="*/ 246 w 2862"/>
                  <a:gd name="T49" fmla="*/ 146 h 188"/>
                  <a:gd name="T50" fmla="*/ 328 w 2862"/>
                  <a:gd name="T51" fmla="*/ 154 h 188"/>
                  <a:gd name="T52" fmla="*/ 420 w 2862"/>
                  <a:gd name="T53" fmla="*/ 160 h 188"/>
                  <a:gd name="T54" fmla="*/ 632 w 2862"/>
                  <a:gd name="T55" fmla="*/ 172 h 188"/>
                  <a:gd name="T56" fmla="*/ 874 w 2862"/>
                  <a:gd name="T57" fmla="*/ 180 h 188"/>
                  <a:gd name="T58" fmla="*/ 1142 w 2862"/>
                  <a:gd name="T59" fmla="*/ 186 h 188"/>
                  <a:gd name="T60" fmla="*/ 1430 w 2862"/>
                  <a:gd name="T61" fmla="*/ 188 h 188"/>
                  <a:gd name="T62" fmla="*/ 1430 w 2862"/>
                  <a:gd name="T63" fmla="*/ 188 h 188"/>
                  <a:gd name="T64" fmla="*/ 1720 w 2862"/>
                  <a:gd name="T65" fmla="*/ 186 h 188"/>
                  <a:gd name="T66" fmla="*/ 1990 w 2862"/>
                  <a:gd name="T67" fmla="*/ 180 h 188"/>
                  <a:gd name="T68" fmla="*/ 2232 w 2862"/>
                  <a:gd name="T69" fmla="*/ 172 h 188"/>
                  <a:gd name="T70" fmla="*/ 2444 w 2862"/>
                  <a:gd name="T71" fmla="*/ 160 h 188"/>
                  <a:gd name="T72" fmla="*/ 2536 w 2862"/>
                  <a:gd name="T73" fmla="*/ 154 h 188"/>
                  <a:gd name="T74" fmla="*/ 2618 w 2862"/>
                  <a:gd name="T75" fmla="*/ 146 h 188"/>
                  <a:gd name="T76" fmla="*/ 2690 w 2862"/>
                  <a:gd name="T77" fmla="*/ 140 h 188"/>
                  <a:gd name="T78" fmla="*/ 2750 w 2862"/>
                  <a:gd name="T79" fmla="*/ 132 h 188"/>
                  <a:gd name="T80" fmla="*/ 2798 w 2862"/>
                  <a:gd name="T81" fmla="*/ 122 h 188"/>
                  <a:gd name="T82" fmla="*/ 2832 w 2862"/>
                  <a:gd name="T83" fmla="*/ 114 h 188"/>
                  <a:gd name="T84" fmla="*/ 2846 w 2862"/>
                  <a:gd name="T85" fmla="*/ 110 h 188"/>
                  <a:gd name="T86" fmla="*/ 2854 w 2862"/>
                  <a:gd name="T87" fmla="*/ 104 h 188"/>
                  <a:gd name="T88" fmla="*/ 2860 w 2862"/>
                  <a:gd name="T89" fmla="*/ 100 h 188"/>
                  <a:gd name="T90" fmla="*/ 2862 w 2862"/>
                  <a:gd name="T91" fmla="*/ 96 h 188"/>
                  <a:gd name="T92" fmla="*/ 2862 w 2862"/>
                  <a:gd name="T93" fmla="*/ 96 h 188"/>
                  <a:gd name="T94" fmla="*/ 2860 w 2862"/>
                  <a:gd name="T95" fmla="*/ 90 h 188"/>
                  <a:gd name="T96" fmla="*/ 2854 w 2862"/>
                  <a:gd name="T97" fmla="*/ 86 h 188"/>
                  <a:gd name="T98" fmla="*/ 2846 w 2862"/>
                  <a:gd name="T99" fmla="*/ 80 h 188"/>
                  <a:gd name="T100" fmla="*/ 2832 w 2862"/>
                  <a:gd name="T101" fmla="*/ 76 h 188"/>
                  <a:gd name="T102" fmla="*/ 2798 w 2862"/>
                  <a:gd name="T103" fmla="*/ 68 h 188"/>
                  <a:gd name="T104" fmla="*/ 2750 w 2862"/>
                  <a:gd name="T105" fmla="*/ 58 h 188"/>
                  <a:gd name="T106" fmla="*/ 2690 w 2862"/>
                  <a:gd name="T107" fmla="*/ 50 h 188"/>
                  <a:gd name="T108" fmla="*/ 2618 w 2862"/>
                  <a:gd name="T109" fmla="*/ 42 h 188"/>
                  <a:gd name="T110" fmla="*/ 2536 w 2862"/>
                  <a:gd name="T111" fmla="*/ 34 h 188"/>
                  <a:gd name="T112" fmla="*/ 2444 w 2862"/>
                  <a:gd name="T113" fmla="*/ 28 h 188"/>
                  <a:gd name="T114" fmla="*/ 2232 w 2862"/>
                  <a:gd name="T115" fmla="*/ 16 h 188"/>
                  <a:gd name="T116" fmla="*/ 1990 w 2862"/>
                  <a:gd name="T117" fmla="*/ 8 h 188"/>
                  <a:gd name="T118" fmla="*/ 1720 w 2862"/>
                  <a:gd name="T119" fmla="*/ 2 h 188"/>
                  <a:gd name="T120" fmla="*/ 1430 w 2862"/>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62" h="188">
                    <a:moveTo>
                      <a:pt x="1430" y="0"/>
                    </a:moveTo>
                    <a:lnTo>
                      <a:pt x="1430" y="0"/>
                    </a:lnTo>
                    <a:lnTo>
                      <a:pt x="1142" y="2"/>
                    </a:lnTo>
                    <a:lnTo>
                      <a:pt x="874" y="8"/>
                    </a:lnTo>
                    <a:lnTo>
                      <a:pt x="632" y="16"/>
                    </a:lnTo>
                    <a:lnTo>
                      <a:pt x="420" y="28"/>
                    </a:lnTo>
                    <a:lnTo>
                      <a:pt x="328" y="34"/>
                    </a:lnTo>
                    <a:lnTo>
                      <a:pt x="246" y="42"/>
                    </a:lnTo>
                    <a:lnTo>
                      <a:pt x="174" y="50"/>
                    </a:lnTo>
                    <a:lnTo>
                      <a:pt x="114" y="58"/>
                    </a:lnTo>
                    <a:lnTo>
                      <a:pt x="64" y="68"/>
                    </a:lnTo>
                    <a:lnTo>
                      <a:pt x="30" y="76"/>
                    </a:lnTo>
                    <a:lnTo>
                      <a:pt x="16" y="80"/>
                    </a:lnTo>
                    <a:lnTo>
                      <a:pt x="8" y="86"/>
                    </a:lnTo>
                    <a:lnTo>
                      <a:pt x="2" y="90"/>
                    </a:lnTo>
                    <a:lnTo>
                      <a:pt x="0" y="96"/>
                    </a:lnTo>
                    <a:lnTo>
                      <a:pt x="0" y="96"/>
                    </a:lnTo>
                    <a:lnTo>
                      <a:pt x="2" y="100"/>
                    </a:lnTo>
                    <a:lnTo>
                      <a:pt x="8" y="104"/>
                    </a:lnTo>
                    <a:lnTo>
                      <a:pt x="16" y="110"/>
                    </a:lnTo>
                    <a:lnTo>
                      <a:pt x="30" y="114"/>
                    </a:lnTo>
                    <a:lnTo>
                      <a:pt x="64" y="122"/>
                    </a:lnTo>
                    <a:lnTo>
                      <a:pt x="114" y="132"/>
                    </a:lnTo>
                    <a:lnTo>
                      <a:pt x="174" y="140"/>
                    </a:lnTo>
                    <a:lnTo>
                      <a:pt x="246" y="146"/>
                    </a:lnTo>
                    <a:lnTo>
                      <a:pt x="328" y="154"/>
                    </a:lnTo>
                    <a:lnTo>
                      <a:pt x="420" y="160"/>
                    </a:lnTo>
                    <a:lnTo>
                      <a:pt x="632" y="172"/>
                    </a:lnTo>
                    <a:lnTo>
                      <a:pt x="874" y="180"/>
                    </a:lnTo>
                    <a:lnTo>
                      <a:pt x="1142" y="186"/>
                    </a:lnTo>
                    <a:lnTo>
                      <a:pt x="1430" y="188"/>
                    </a:lnTo>
                    <a:lnTo>
                      <a:pt x="1430" y="188"/>
                    </a:lnTo>
                    <a:lnTo>
                      <a:pt x="1720" y="186"/>
                    </a:lnTo>
                    <a:lnTo>
                      <a:pt x="1990" y="180"/>
                    </a:lnTo>
                    <a:lnTo>
                      <a:pt x="2232" y="172"/>
                    </a:lnTo>
                    <a:lnTo>
                      <a:pt x="2444" y="160"/>
                    </a:lnTo>
                    <a:lnTo>
                      <a:pt x="2536" y="154"/>
                    </a:lnTo>
                    <a:lnTo>
                      <a:pt x="2618" y="146"/>
                    </a:lnTo>
                    <a:lnTo>
                      <a:pt x="2690" y="140"/>
                    </a:lnTo>
                    <a:lnTo>
                      <a:pt x="2750" y="132"/>
                    </a:lnTo>
                    <a:lnTo>
                      <a:pt x="2798" y="122"/>
                    </a:lnTo>
                    <a:lnTo>
                      <a:pt x="2832" y="114"/>
                    </a:lnTo>
                    <a:lnTo>
                      <a:pt x="2846" y="110"/>
                    </a:lnTo>
                    <a:lnTo>
                      <a:pt x="2854" y="104"/>
                    </a:lnTo>
                    <a:lnTo>
                      <a:pt x="2860" y="100"/>
                    </a:lnTo>
                    <a:lnTo>
                      <a:pt x="2862" y="96"/>
                    </a:lnTo>
                    <a:lnTo>
                      <a:pt x="2862" y="96"/>
                    </a:lnTo>
                    <a:lnTo>
                      <a:pt x="2860" y="90"/>
                    </a:lnTo>
                    <a:lnTo>
                      <a:pt x="2854" y="86"/>
                    </a:lnTo>
                    <a:lnTo>
                      <a:pt x="2846" y="80"/>
                    </a:lnTo>
                    <a:lnTo>
                      <a:pt x="2832" y="76"/>
                    </a:lnTo>
                    <a:lnTo>
                      <a:pt x="2798" y="68"/>
                    </a:lnTo>
                    <a:lnTo>
                      <a:pt x="2750" y="58"/>
                    </a:lnTo>
                    <a:lnTo>
                      <a:pt x="2690" y="50"/>
                    </a:lnTo>
                    <a:lnTo>
                      <a:pt x="2618" y="42"/>
                    </a:lnTo>
                    <a:lnTo>
                      <a:pt x="2536" y="34"/>
                    </a:lnTo>
                    <a:lnTo>
                      <a:pt x="2444" y="28"/>
                    </a:lnTo>
                    <a:lnTo>
                      <a:pt x="2232" y="16"/>
                    </a:lnTo>
                    <a:lnTo>
                      <a:pt x="1990" y="8"/>
                    </a:lnTo>
                    <a:lnTo>
                      <a:pt x="1720" y="2"/>
                    </a:lnTo>
                    <a:lnTo>
                      <a:pt x="14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0"/>
              <p:cNvSpPr>
                <a:spLocks noEditPoints="1"/>
              </p:cNvSpPr>
              <p:nvPr/>
            </p:nvSpPr>
            <p:spPr bwMode="auto">
              <a:xfrm>
                <a:off x="2424" y="4130"/>
                <a:ext cx="2850" cy="188"/>
              </a:xfrm>
              <a:custGeom>
                <a:avLst/>
                <a:gdLst>
                  <a:gd name="T0" fmla="*/ 1424 w 2850"/>
                  <a:gd name="T1" fmla="*/ 188 h 188"/>
                  <a:gd name="T2" fmla="*/ 872 w 2850"/>
                  <a:gd name="T3" fmla="*/ 180 h 188"/>
                  <a:gd name="T4" fmla="*/ 422 w 2850"/>
                  <a:gd name="T5" fmla="*/ 160 h 188"/>
                  <a:gd name="T6" fmla="*/ 248 w 2850"/>
                  <a:gd name="T7" fmla="*/ 146 h 188"/>
                  <a:gd name="T8" fmla="*/ 116 w 2850"/>
                  <a:gd name="T9" fmla="*/ 132 h 188"/>
                  <a:gd name="T10" fmla="*/ 34 w 2850"/>
                  <a:gd name="T11" fmla="*/ 114 h 188"/>
                  <a:gd name="T12" fmla="*/ 12 w 2850"/>
                  <a:gd name="T13" fmla="*/ 104 h 188"/>
                  <a:gd name="T14" fmla="*/ 4 w 2850"/>
                  <a:gd name="T15" fmla="*/ 96 h 188"/>
                  <a:gd name="T16" fmla="*/ 6 w 2850"/>
                  <a:gd name="T17" fmla="*/ 90 h 188"/>
                  <a:gd name="T18" fmla="*/ 22 w 2850"/>
                  <a:gd name="T19" fmla="*/ 82 h 188"/>
                  <a:gd name="T20" fmla="*/ 68 w 2850"/>
                  <a:gd name="T21" fmla="*/ 68 h 188"/>
                  <a:gd name="T22" fmla="*/ 176 w 2850"/>
                  <a:gd name="T23" fmla="*/ 50 h 188"/>
                  <a:gd name="T24" fmla="*/ 330 w 2850"/>
                  <a:gd name="T25" fmla="*/ 36 h 188"/>
                  <a:gd name="T26" fmla="*/ 632 w 2850"/>
                  <a:gd name="T27" fmla="*/ 18 h 188"/>
                  <a:gd name="T28" fmla="*/ 1138 w 2850"/>
                  <a:gd name="T29" fmla="*/ 4 h 188"/>
                  <a:gd name="T30" fmla="*/ 1424 w 2850"/>
                  <a:gd name="T31" fmla="*/ 2 h 188"/>
                  <a:gd name="T32" fmla="*/ 1980 w 2850"/>
                  <a:gd name="T33" fmla="*/ 8 h 188"/>
                  <a:gd name="T34" fmla="*/ 2430 w 2850"/>
                  <a:gd name="T35" fmla="*/ 28 h 188"/>
                  <a:gd name="T36" fmla="*/ 2604 w 2850"/>
                  <a:gd name="T37" fmla="*/ 42 h 188"/>
                  <a:gd name="T38" fmla="*/ 2734 w 2850"/>
                  <a:gd name="T39" fmla="*/ 58 h 188"/>
                  <a:gd name="T40" fmla="*/ 2816 w 2850"/>
                  <a:gd name="T41" fmla="*/ 76 h 188"/>
                  <a:gd name="T42" fmla="*/ 2838 w 2850"/>
                  <a:gd name="T43" fmla="*/ 86 h 188"/>
                  <a:gd name="T44" fmla="*/ 2846 w 2850"/>
                  <a:gd name="T45" fmla="*/ 96 h 188"/>
                  <a:gd name="T46" fmla="*/ 2844 w 2850"/>
                  <a:gd name="T47" fmla="*/ 100 h 188"/>
                  <a:gd name="T48" fmla="*/ 2828 w 2850"/>
                  <a:gd name="T49" fmla="*/ 110 h 188"/>
                  <a:gd name="T50" fmla="*/ 2782 w 2850"/>
                  <a:gd name="T51" fmla="*/ 122 h 188"/>
                  <a:gd name="T52" fmla="*/ 2674 w 2850"/>
                  <a:gd name="T53" fmla="*/ 140 h 188"/>
                  <a:gd name="T54" fmla="*/ 2522 w 2850"/>
                  <a:gd name="T55" fmla="*/ 154 h 188"/>
                  <a:gd name="T56" fmla="*/ 2220 w 2850"/>
                  <a:gd name="T57" fmla="*/ 172 h 188"/>
                  <a:gd name="T58" fmla="*/ 1712 w 2850"/>
                  <a:gd name="T59" fmla="*/ 186 h 188"/>
                  <a:gd name="T60" fmla="*/ 1424 w 2850"/>
                  <a:gd name="T61" fmla="*/ 0 h 188"/>
                  <a:gd name="T62" fmla="*/ 1138 w 2850"/>
                  <a:gd name="T63" fmla="*/ 2 h 188"/>
                  <a:gd name="T64" fmla="*/ 628 w 2850"/>
                  <a:gd name="T65" fmla="*/ 16 h 188"/>
                  <a:gd name="T66" fmla="*/ 326 w 2850"/>
                  <a:gd name="T67" fmla="*/ 36 h 188"/>
                  <a:gd name="T68" fmla="*/ 172 w 2850"/>
                  <a:gd name="T69" fmla="*/ 50 h 188"/>
                  <a:gd name="T70" fmla="*/ 64 w 2850"/>
                  <a:gd name="T71" fmla="*/ 68 h 188"/>
                  <a:gd name="T72" fmla="*/ 16 w 2850"/>
                  <a:gd name="T73" fmla="*/ 82 h 188"/>
                  <a:gd name="T74" fmla="*/ 2 w 2850"/>
                  <a:gd name="T75" fmla="*/ 90 h 188"/>
                  <a:gd name="T76" fmla="*/ 0 w 2850"/>
                  <a:gd name="T77" fmla="*/ 96 h 188"/>
                  <a:gd name="T78" fmla="*/ 6 w 2850"/>
                  <a:gd name="T79" fmla="*/ 104 h 188"/>
                  <a:gd name="T80" fmla="*/ 28 w 2850"/>
                  <a:gd name="T81" fmla="*/ 114 h 188"/>
                  <a:gd name="T82" fmla="*/ 112 w 2850"/>
                  <a:gd name="T83" fmla="*/ 132 h 188"/>
                  <a:gd name="T84" fmla="*/ 244 w 2850"/>
                  <a:gd name="T85" fmla="*/ 146 h 188"/>
                  <a:gd name="T86" fmla="*/ 418 w 2850"/>
                  <a:gd name="T87" fmla="*/ 160 h 188"/>
                  <a:gd name="T88" fmla="*/ 870 w 2850"/>
                  <a:gd name="T89" fmla="*/ 180 h 188"/>
                  <a:gd name="T90" fmla="*/ 1424 w 2850"/>
                  <a:gd name="T91" fmla="*/ 188 h 188"/>
                  <a:gd name="T92" fmla="*/ 1712 w 2850"/>
                  <a:gd name="T93" fmla="*/ 186 h 188"/>
                  <a:gd name="T94" fmla="*/ 2224 w 2850"/>
                  <a:gd name="T95" fmla="*/ 172 h 188"/>
                  <a:gd name="T96" fmla="*/ 2526 w 2850"/>
                  <a:gd name="T97" fmla="*/ 154 h 188"/>
                  <a:gd name="T98" fmla="*/ 2680 w 2850"/>
                  <a:gd name="T99" fmla="*/ 140 h 188"/>
                  <a:gd name="T100" fmla="*/ 2786 w 2850"/>
                  <a:gd name="T101" fmla="*/ 122 h 188"/>
                  <a:gd name="T102" fmla="*/ 2834 w 2850"/>
                  <a:gd name="T103" fmla="*/ 110 h 188"/>
                  <a:gd name="T104" fmla="*/ 2848 w 2850"/>
                  <a:gd name="T105" fmla="*/ 100 h 188"/>
                  <a:gd name="T106" fmla="*/ 2850 w 2850"/>
                  <a:gd name="T107" fmla="*/ 96 h 188"/>
                  <a:gd name="T108" fmla="*/ 2844 w 2850"/>
                  <a:gd name="T109" fmla="*/ 86 h 188"/>
                  <a:gd name="T110" fmla="*/ 2822 w 2850"/>
                  <a:gd name="T111" fmla="*/ 76 h 188"/>
                  <a:gd name="T112" fmla="*/ 2738 w 2850"/>
                  <a:gd name="T113" fmla="*/ 58 h 188"/>
                  <a:gd name="T114" fmla="*/ 2608 w 2850"/>
                  <a:gd name="T115" fmla="*/ 42 h 188"/>
                  <a:gd name="T116" fmla="*/ 2434 w 2850"/>
                  <a:gd name="T117" fmla="*/ 28 h 188"/>
                  <a:gd name="T118" fmla="*/ 1982 w 2850"/>
                  <a:gd name="T119" fmla="*/ 8 h 188"/>
                  <a:gd name="T120" fmla="*/ 1424 w 285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188"/>
                    </a:moveTo>
                    <a:lnTo>
                      <a:pt x="1424" y="188"/>
                    </a:lnTo>
                    <a:lnTo>
                      <a:pt x="1138" y="186"/>
                    </a:lnTo>
                    <a:lnTo>
                      <a:pt x="872" y="180"/>
                    </a:lnTo>
                    <a:lnTo>
                      <a:pt x="632" y="172"/>
                    </a:lnTo>
                    <a:lnTo>
                      <a:pt x="422" y="160"/>
                    </a:lnTo>
                    <a:lnTo>
                      <a:pt x="330" y="154"/>
                    </a:lnTo>
                    <a:lnTo>
                      <a:pt x="248" y="146"/>
                    </a:lnTo>
                    <a:lnTo>
                      <a:pt x="176" y="140"/>
                    </a:lnTo>
                    <a:lnTo>
                      <a:pt x="116" y="132"/>
                    </a:lnTo>
                    <a:lnTo>
                      <a:pt x="68" y="122"/>
                    </a:lnTo>
                    <a:lnTo>
                      <a:pt x="34" y="114"/>
                    </a:lnTo>
                    <a:lnTo>
                      <a:pt x="22" y="110"/>
                    </a:lnTo>
                    <a:lnTo>
                      <a:pt x="12" y="104"/>
                    </a:lnTo>
                    <a:lnTo>
                      <a:pt x="6" y="100"/>
                    </a:lnTo>
                    <a:lnTo>
                      <a:pt x="4" y="96"/>
                    </a:lnTo>
                    <a:lnTo>
                      <a:pt x="4" y="96"/>
                    </a:lnTo>
                    <a:lnTo>
                      <a:pt x="6" y="90"/>
                    </a:lnTo>
                    <a:lnTo>
                      <a:pt x="12" y="86"/>
                    </a:lnTo>
                    <a:lnTo>
                      <a:pt x="22" y="82"/>
                    </a:lnTo>
                    <a:lnTo>
                      <a:pt x="34" y="76"/>
                    </a:lnTo>
                    <a:lnTo>
                      <a:pt x="68" y="68"/>
                    </a:lnTo>
                    <a:lnTo>
                      <a:pt x="116" y="58"/>
                    </a:lnTo>
                    <a:lnTo>
                      <a:pt x="176" y="50"/>
                    </a:lnTo>
                    <a:lnTo>
                      <a:pt x="248" y="42"/>
                    </a:lnTo>
                    <a:lnTo>
                      <a:pt x="330" y="36"/>
                    </a:lnTo>
                    <a:lnTo>
                      <a:pt x="422" y="28"/>
                    </a:lnTo>
                    <a:lnTo>
                      <a:pt x="632" y="18"/>
                    </a:lnTo>
                    <a:lnTo>
                      <a:pt x="872" y="8"/>
                    </a:lnTo>
                    <a:lnTo>
                      <a:pt x="1138" y="4"/>
                    </a:lnTo>
                    <a:lnTo>
                      <a:pt x="1424" y="2"/>
                    </a:lnTo>
                    <a:lnTo>
                      <a:pt x="1424" y="2"/>
                    </a:lnTo>
                    <a:lnTo>
                      <a:pt x="1712" y="4"/>
                    </a:lnTo>
                    <a:lnTo>
                      <a:pt x="1980" y="8"/>
                    </a:lnTo>
                    <a:lnTo>
                      <a:pt x="2220" y="18"/>
                    </a:lnTo>
                    <a:lnTo>
                      <a:pt x="2430" y="28"/>
                    </a:lnTo>
                    <a:lnTo>
                      <a:pt x="2522" y="36"/>
                    </a:lnTo>
                    <a:lnTo>
                      <a:pt x="2604" y="42"/>
                    </a:lnTo>
                    <a:lnTo>
                      <a:pt x="2674" y="50"/>
                    </a:lnTo>
                    <a:lnTo>
                      <a:pt x="2734" y="58"/>
                    </a:lnTo>
                    <a:lnTo>
                      <a:pt x="2782" y="68"/>
                    </a:lnTo>
                    <a:lnTo>
                      <a:pt x="2816" y="76"/>
                    </a:lnTo>
                    <a:lnTo>
                      <a:pt x="2828" y="82"/>
                    </a:lnTo>
                    <a:lnTo>
                      <a:pt x="2838" y="86"/>
                    </a:lnTo>
                    <a:lnTo>
                      <a:pt x="2844" y="90"/>
                    </a:lnTo>
                    <a:lnTo>
                      <a:pt x="2846" y="96"/>
                    </a:lnTo>
                    <a:lnTo>
                      <a:pt x="2846" y="96"/>
                    </a:lnTo>
                    <a:lnTo>
                      <a:pt x="2844" y="100"/>
                    </a:lnTo>
                    <a:lnTo>
                      <a:pt x="2838" y="104"/>
                    </a:lnTo>
                    <a:lnTo>
                      <a:pt x="2828" y="110"/>
                    </a:lnTo>
                    <a:lnTo>
                      <a:pt x="2816" y="114"/>
                    </a:lnTo>
                    <a:lnTo>
                      <a:pt x="2782" y="122"/>
                    </a:lnTo>
                    <a:lnTo>
                      <a:pt x="2734" y="132"/>
                    </a:lnTo>
                    <a:lnTo>
                      <a:pt x="2674" y="140"/>
                    </a:lnTo>
                    <a:lnTo>
                      <a:pt x="2604" y="146"/>
                    </a:lnTo>
                    <a:lnTo>
                      <a:pt x="2522" y="154"/>
                    </a:lnTo>
                    <a:lnTo>
                      <a:pt x="2430" y="160"/>
                    </a:lnTo>
                    <a:lnTo>
                      <a:pt x="2220" y="172"/>
                    </a:lnTo>
                    <a:lnTo>
                      <a:pt x="1980" y="180"/>
                    </a:lnTo>
                    <a:lnTo>
                      <a:pt x="1712" y="186"/>
                    </a:lnTo>
                    <a:lnTo>
                      <a:pt x="1424" y="188"/>
                    </a:lnTo>
                    <a:close/>
                    <a:moveTo>
                      <a:pt x="1424" y="0"/>
                    </a:moveTo>
                    <a:lnTo>
                      <a:pt x="1424" y="0"/>
                    </a:lnTo>
                    <a:lnTo>
                      <a:pt x="1138" y="2"/>
                    </a:lnTo>
                    <a:lnTo>
                      <a:pt x="870" y="8"/>
                    </a:lnTo>
                    <a:lnTo>
                      <a:pt x="628" y="16"/>
                    </a:lnTo>
                    <a:lnTo>
                      <a:pt x="418" y="28"/>
                    </a:lnTo>
                    <a:lnTo>
                      <a:pt x="326" y="36"/>
                    </a:lnTo>
                    <a:lnTo>
                      <a:pt x="244" y="42"/>
                    </a:lnTo>
                    <a:lnTo>
                      <a:pt x="172" y="50"/>
                    </a:lnTo>
                    <a:lnTo>
                      <a:pt x="112" y="58"/>
                    </a:lnTo>
                    <a:lnTo>
                      <a:pt x="64" y="68"/>
                    </a:lnTo>
                    <a:lnTo>
                      <a:pt x="28" y="76"/>
                    </a:lnTo>
                    <a:lnTo>
                      <a:pt x="16" y="82"/>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6"/>
                    </a:lnTo>
                    <a:lnTo>
                      <a:pt x="326" y="154"/>
                    </a:lnTo>
                    <a:lnTo>
                      <a:pt x="418" y="160"/>
                    </a:lnTo>
                    <a:lnTo>
                      <a:pt x="628" y="172"/>
                    </a:lnTo>
                    <a:lnTo>
                      <a:pt x="870" y="180"/>
                    </a:lnTo>
                    <a:lnTo>
                      <a:pt x="1138" y="186"/>
                    </a:lnTo>
                    <a:lnTo>
                      <a:pt x="1424" y="188"/>
                    </a:lnTo>
                    <a:lnTo>
                      <a:pt x="1424" y="188"/>
                    </a:lnTo>
                    <a:lnTo>
                      <a:pt x="1712" y="186"/>
                    </a:lnTo>
                    <a:lnTo>
                      <a:pt x="1982" y="180"/>
                    </a:lnTo>
                    <a:lnTo>
                      <a:pt x="2224" y="172"/>
                    </a:lnTo>
                    <a:lnTo>
                      <a:pt x="2434" y="160"/>
                    </a:lnTo>
                    <a:lnTo>
                      <a:pt x="2526" y="154"/>
                    </a:lnTo>
                    <a:lnTo>
                      <a:pt x="2608" y="146"/>
                    </a:lnTo>
                    <a:lnTo>
                      <a:pt x="2680" y="140"/>
                    </a:lnTo>
                    <a:lnTo>
                      <a:pt x="2738" y="132"/>
                    </a:lnTo>
                    <a:lnTo>
                      <a:pt x="2786" y="122"/>
                    </a:lnTo>
                    <a:lnTo>
                      <a:pt x="2822" y="114"/>
                    </a:lnTo>
                    <a:lnTo>
                      <a:pt x="2834" y="110"/>
                    </a:lnTo>
                    <a:lnTo>
                      <a:pt x="2844" y="104"/>
                    </a:lnTo>
                    <a:lnTo>
                      <a:pt x="2848" y="100"/>
                    </a:lnTo>
                    <a:lnTo>
                      <a:pt x="2850" y="96"/>
                    </a:lnTo>
                    <a:lnTo>
                      <a:pt x="2850" y="96"/>
                    </a:lnTo>
                    <a:lnTo>
                      <a:pt x="2848" y="90"/>
                    </a:lnTo>
                    <a:lnTo>
                      <a:pt x="2844" y="86"/>
                    </a:lnTo>
                    <a:lnTo>
                      <a:pt x="2834" y="82"/>
                    </a:lnTo>
                    <a:lnTo>
                      <a:pt x="2822" y="76"/>
                    </a:lnTo>
                    <a:lnTo>
                      <a:pt x="2786" y="68"/>
                    </a:lnTo>
                    <a:lnTo>
                      <a:pt x="2738" y="58"/>
                    </a:lnTo>
                    <a:lnTo>
                      <a:pt x="2680" y="50"/>
                    </a:lnTo>
                    <a:lnTo>
                      <a:pt x="2608" y="42"/>
                    </a:lnTo>
                    <a:lnTo>
                      <a:pt x="2526" y="36"/>
                    </a:lnTo>
                    <a:lnTo>
                      <a:pt x="2434" y="28"/>
                    </a:lnTo>
                    <a:lnTo>
                      <a:pt x="2224" y="16"/>
                    </a:lnTo>
                    <a:lnTo>
                      <a:pt x="1982" y="8"/>
                    </a:lnTo>
                    <a:lnTo>
                      <a:pt x="1712" y="2"/>
                    </a:lnTo>
                    <a:lnTo>
                      <a:pt x="142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1"/>
              <p:cNvSpPr>
                <a:spLocks/>
              </p:cNvSpPr>
              <p:nvPr/>
            </p:nvSpPr>
            <p:spPr bwMode="auto">
              <a:xfrm>
                <a:off x="2428" y="4132"/>
                <a:ext cx="2842" cy="186"/>
              </a:xfrm>
              <a:custGeom>
                <a:avLst/>
                <a:gdLst>
                  <a:gd name="T0" fmla="*/ 1420 w 2842"/>
                  <a:gd name="T1" fmla="*/ 186 h 186"/>
                  <a:gd name="T2" fmla="*/ 1420 w 2842"/>
                  <a:gd name="T3" fmla="*/ 186 h 186"/>
                  <a:gd name="T4" fmla="*/ 1134 w 2842"/>
                  <a:gd name="T5" fmla="*/ 184 h 186"/>
                  <a:gd name="T6" fmla="*/ 868 w 2842"/>
                  <a:gd name="T7" fmla="*/ 178 h 186"/>
                  <a:gd name="T8" fmla="*/ 628 w 2842"/>
                  <a:gd name="T9" fmla="*/ 170 h 186"/>
                  <a:gd name="T10" fmla="*/ 418 w 2842"/>
                  <a:gd name="T11" fmla="*/ 158 h 186"/>
                  <a:gd name="T12" fmla="*/ 326 w 2842"/>
                  <a:gd name="T13" fmla="*/ 152 h 186"/>
                  <a:gd name="T14" fmla="*/ 244 w 2842"/>
                  <a:gd name="T15" fmla="*/ 144 h 186"/>
                  <a:gd name="T16" fmla="*/ 172 w 2842"/>
                  <a:gd name="T17" fmla="*/ 138 h 186"/>
                  <a:gd name="T18" fmla="*/ 112 w 2842"/>
                  <a:gd name="T19" fmla="*/ 130 h 186"/>
                  <a:gd name="T20" fmla="*/ 64 w 2842"/>
                  <a:gd name="T21" fmla="*/ 120 h 186"/>
                  <a:gd name="T22" fmla="*/ 30 w 2842"/>
                  <a:gd name="T23" fmla="*/ 112 h 186"/>
                  <a:gd name="T24" fmla="*/ 18 w 2842"/>
                  <a:gd name="T25" fmla="*/ 108 h 186"/>
                  <a:gd name="T26" fmla="*/ 8 w 2842"/>
                  <a:gd name="T27" fmla="*/ 102 h 186"/>
                  <a:gd name="T28" fmla="*/ 2 w 2842"/>
                  <a:gd name="T29" fmla="*/ 98 h 186"/>
                  <a:gd name="T30" fmla="*/ 0 w 2842"/>
                  <a:gd name="T31" fmla="*/ 94 h 186"/>
                  <a:gd name="T32" fmla="*/ 0 w 2842"/>
                  <a:gd name="T33" fmla="*/ 94 h 186"/>
                  <a:gd name="T34" fmla="*/ 2 w 2842"/>
                  <a:gd name="T35" fmla="*/ 88 h 186"/>
                  <a:gd name="T36" fmla="*/ 8 w 2842"/>
                  <a:gd name="T37" fmla="*/ 84 h 186"/>
                  <a:gd name="T38" fmla="*/ 18 w 2842"/>
                  <a:gd name="T39" fmla="*/ 80 h 186"/>
                  <a:gd name="T40" fmla="*/ 30 w 2842"/>
                  <a:gd name="T41" fmla="*/ 74 h 186"/>
                  <a:gd name="T42" fmla="*/ 64 w 2842"/>
                  <a:gd name="T43" fmla="*/ 66 h 186"/>
                  <a:gd name="T44" fmla="*/ 112 w 2842"/>
                  <a:gd name="T45" fmla="*/ 56 h 186"/>
                  <a:gd name="T46" fmla="*/ 172 w 2842"/>
                  <a:gd name="T47" fmla="*/ 48 h 186"/>
                  <a:gd name="T48" fmla="*/ 244 w 2842"/>
                  <a:gd name="T49" fmla="*/ 40 h 186"/>
                  <a:gd name="T50" fmla="*/ 326 w 2842"/>
                  <a:gd name="T51" fmla="*/ 34 h 186"/>
                  <a:gd name="T52" fmla="*/ 418 w 2842"/>
                  <a:gd name="T53" fmla="*/ 26 h 186"/>
                  <a:gd name="T54" fmla="*/ 628 w 2842"/>
                  <a:gd name="T55" fmla="*/ 16 h 186"/>
                  <a:gd name="T56" fmla="*/ 868 w 2842"/>
                  <a:gd name="T57" fmla="*/ 6 h 186"/>
                  <a:gd name="T58" fmla="*/ 1134 w 2842"/>
                  <a:gd name="T59" fmla="*/ 2 h 186"/>
                  <a:gd name="T60" fmla="*/ 1420 w 2842"/>
                  <a:gd name="T61" fmla="*/ 0 h 186"/>
                  <a:gd name="T62" fmla="*/ 1420 w 2842"/>
                  <a:gd name="T63" fmla="*/ 0 h 186"/>
                  <a:gd name="T64" fmla="*/ 1708 w 2842"/>
                  <a:gd name="T65" fmla="*/ 2 h 186"/>
                  <a:gd name="T66" fmla="*/ 1976 w 2842"/>
                  <a:gd name="T67" fmla="*/ 6 h 186"/>
                  <a:gd name="T68" fmla="*/ 2216 w 2842"/>
                  <a:gd name="T69" fmla="*/ 16 h 186"/>
                  <a:gd name="T70" fmla="*/ 2426 w 2842"/>
                  <a:gd name="T71" fmla="*/ 26 h 186"/>
                  <a:gd name="T72" fmla="*/ 2518 w 2842"/>
                  <a:gd name="T73" fmla="*/ 34 h 186"/>
                  <a:gd name="T74" fmla="*/ 2600 w 2842"/>
                  <a:gd name="T75" fmla="*/ 40 h 186"/>
                  <a:gd name="T76" fmla="*/ 2670 w 2842"/>
                  <a:gd name="T77" fmla="*/ 48 h 186"/>
                  <a:gd name="T78" fmla="*/ 2730 w 2842"/>
                  <a:gd name="T79" fmla="*/ 56 h 186"/>
                  <a:gd name="T80" fmla="*/ 2778 w 2842"/>
                  <a:gd name="T81" fmla="*/ 66 h 186"/>
                  <a:gd name="T82" fmla="*/ 2812 w 2842"/>
                  <a:gd name="T83" fmla="*/ 74 h 186"/>
                  <a:gd name="T84" fmla="*/ 2824 w 2842"/>
                  <a:gd name="T85" fmla="*/ 80 h 186"/>
                  <a:gd name="T86" fmla="*/ 2834 w 2842"/>
                  <a:gd name="T87" fmla="*/ 84 h 186"/>
                  <a:gd name="T88" fmla="*/ 2840 w 2842"/>
                  <a:gd name="T89" fmla="*/ 88 h 186"/>
                  <a:gd name="T90" fmla="*/ 2842 w 2842"/>
                  <a:gd name="T91" fmla="*/ 94 h 186"/>
                  <a:gd name="T92" fmla="*/ 2842 w 2842"/>
                  <a:gd name="T93" fmla="*/ 94 h 186"/>
                  <a:gd name="T94" fmla="*/ 2840 w 2842"/>
                  <a:gd name="T95" fmla="*/ 98 h 186"/>
                  <a:gd name="T96" fmla="*/ 2834 w 2842"/>
                  <a:gd name="T97" fmla="*/ 102 h 186"/>
                  <a:gd name="T98" fmla="*/ 2824 w 2842"/>
                  <a:gd name="T99" fmla="*/ 108 h 186"/>
                  <a:gd name="T100" fmla="*/ 2812 w 2842"/>
                  <a:gd name="T101" fmla="*/ 112 h 186"/>
                  <a:gd name="T102" fmla="*/ 2778 w 2842"/>
                  <a:gd name="T103" fmla="*/ 120 h 186"/>
                  <a:gd name="T104" fmla="*/ 2730 w 2842"/>
                  <a:gd name="T105" fmla="*/ 130 h 186"/>
                  <a:gd name="T106" fmla="*/ 2670 w 2842"/>
                  <a:gd name="T107" fmla="*/ 138 h 186"/>
                  <a:gd name="T108" fmla="*/ 2600 w 2842"/>
                  <a:gd name="T109" fmla="*/ 144 h 186"/>
                  <a:gd name="T110" fmla="*/ 2518 w 2842"/>
                  <a:gd name="T111" fmla="*/ 152 h 186"/>
                  <a:gd name="T112" fmla="*/ 2426 w 2842"/>
                  <a:gd name="T113" fmla="*/ 158 h 186"/>
                  <a:gd name="T114" fmla="*/ 2216 w 2842"/>
                  <a:gd name="T115" fmla="*/ 170 h 186"/>
                  <a:gd name="T116" fmla="*/ 1976 w 2842"/>
                  <a:gd name="T117" fmla="*/ 178 h 186"/>
                  <a:gd name="T118" fmla="*/ 1708 w 2842"/>
                  <a:gd name="T119" fmla="*/ 184 h 186"/>
                  <a:gd name="T120" fmla="*/ 1420 w 2842"/>
                  <a:gd name="T1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186"/>
                    </a:moveTo>
                    <a:lnTo>
                      <a:pt x="1420" y="186"/>
                    </a:lnTo>
                    <a:lnTo>
                      <a:pt x="1134" y="184"/>
                    </a:lnTo>
                    <a:lnTo>
                      <a:pt x="868" y="178"/>
                    </a:lnTo>
                    <a:lnTo>
                      <a:pt x="628" y="170"/>
                    </a:lnTo>
                    <a:lnTo>
                      <a:pt x="418" y="158"/>
                    </a:lnTo>
                    <a:lnTo>
                      <a:pt x="326" y="152"/>
                    </a:lnTo>
                    <a:lnTo>
                      <a:pt x="244" y="144"/>
                    </a:lnTo>
                    <a:lnTo>
                      <a:pt x="172" y="138"/>
                    </a:lnTo>
                    <a:lnTo>
                      <a:pt x="112" y="130"/>
                    </a:lnTo>
                    <a:lnTo>
                      <a:pt x="64" y="120"/>
                    </a:lnTo>
                    <a:lnTo>
                      <a:pt x="30" y="112"/>
                    </a:lnTo>
                    <a:lnTo>
                      <a:pt x="18" y="108"/>
                    </a:lnTo>
                    <a:lnTo>
                      <a:pt x="8" y="102"/>
                    </a:lnTo>
                    <a:lnTo>
                      <a:pt x="2" y="98"/>
                    </a:lnTo>
                    <a:lnTo>
                      <a:pt x="0" y="94"/>
                    </a:lnTo>
                    <a:lnTo>
                      <a:pt x="0" y="94"/>
                    </a:lnTo>
                    <a:lnTo>
                      <a:pt x="2" y="88"/>
                    </a:lnTo>
                    <a:lnTo>
                      <a:pt x="8" y="84"/>
                    </a:lnTo>
                    <a:lnTo>
                      <a:pt x="18" y="80"/>
                    </a:lnTo>
                    <a:lnTo>
                      <a:pt x="30" y="74"/>
                    </a:lnTo>
                    <a:lnTo>
                      <a:pt x="64" y="66"/>
                    </a:lnTo>
                    <a:lnTo>
                      <a:pt x="112" y="56"/>
                    </a:lnTo>
                    <a:lnTo>
                      <a:pt x="172" y="48"/>
                    </a:lnTo>
                    <a:lnTo>
                      <a:pt x="244" y="40"/>
                    </a:lnTo>
                    <a:lnTo>
                      <a:pt x="326" y="34"/>
                    </a:lnTo>
                    <a:lnTo>
                      <a:pt x="418" y="26"/>
                    </a:lnTo>
                    <a:lnTo>
                      <a:pt x="628" y="16"/>
                    </a:lnTo>
                    <a:lnTo>
                      <a:pt x="868" y="6"/>
                    </a:lnTo>
                    <a:lnTo>
                      <a:pt x="1134" y="2"/>
                    </a:lnTo>
                    <a:lnTo>
                      <a:pt x="1420" y="0"/>
                    </a:lnTo>
                    <a:lnTo>
                      <a:pt x="1420" y="0"/>
                    </a:lnTo>
                    <a:lnTo>
                      <a:pt x="1708" y="2"/>
                    </a:lnTo>
                    <a:lnTo>
                      <a:pt x="1976" y="6"/>
                    </a:lnTo>
                    <a:lnTo>
                      <a:pt x="2216" y="16"/>
                    </a:lnTo>
                    <a:lnTo>
                      <a:pt x="2426" y="26"/>
                    </a:lnTo>
                    <a:lnTo>
                      <a:pt x="2518" y="34"/>
                    </a:lnTo>
                    <a:lnTo>
                      <a:pt x="2600" y="40"/>
                    </a:lnTo>
                    <a:lnTo>
                      <a:pt x="2670" y="48"/>
                    </a:lnTo>
                    <a:lnTo>
                      <a:pt x="2730" y="56"/>
                    </a:lnTo>
                    <a:lnTo>
                      <a:pt x="2778" y="66"/>
                    </a:lnTo>
                    <a:lnTo>
                      <a:pt x="2812" y="74"/>
                    </a:lnTo>
                    <a:lnTo>
                      <a:pt x="2824" y="80"/>
                    </a:lnTo>
                    <a:lnTo>
                      <a:pt x="2834" y="84"/>
                    </a:lnTo>
                    <a:lnTo>
                      <a:pt x="2840" y="88"/>
                    </a:lnTo>
                    <a:lnTo>
                      <a:pt x="2842" y="94"/>
                    </a:lnTo>
                    <a:lnTo>
                      <a:pt x="2842" y="94"/>
                    </a:lnTo>
                    <a:lnTo>
                      <a:pt x="2840" y="98"/>
                    </a:lnTo>
                    <a:lnTo>
                      <a:pt x="2834" y="102"/>
                    </a:lnTo>
                    <a:lnTo>
                      <a:pt x="2824" y="108"/>
                    </a:lnTo>
                    <a:lnTo>
                      <a:pt x="2812" y="112"/>
                    </a:lnTo>
                    <a:lnTo>
                      <a:pt x="2778" y="120"/>
                    </a:lnTo>
                    <a:lnTo>
                      <a:pt x="2730" y="130"/>
                    </a:lnTo>
                    <a:lnTo>
                      <a:pt x="2670" y="138"/>
                    </a:lnTo>
                    <a:lnTo>
                      <a:pt x="2600" y="144"/>
                    </a:lnTo>
                    <a:lnTo>
                      <a:pt x="2518" y="152"/>
                    </a:lnTo>
                    <a:lnTo>
                      <a:pt x="2426" y="158"/>
                    </a:lnTo>
                    <a:lnTo>
                      <a:pt x="2216" y="170"/>
                    </a:lnTo>
                    <a:lnTo>
                      <a:pt x="1976" y="178"/>
                    </a:lnTo>
                    <a:lnTo>
                      <a:pt x="1708" y="184"/>
                    </a:lnTo>
                    <a:lnTo>
                      <a:pt x="1420" y="1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2"/>
              <p:cNvSpPr>
                <a:spLocks/>
              </p:cNvSpPr>
              <p:nvPr/>
            </p:nvSpPr>
            <p:spPr bwMode="auto">
              <a:xfrm>
                <a:off x="2424" y="4130"/>
                <a:ext cx="2850" cy="188"/>
              </a:xfrm>
              <a:custGeom>
                <a:avLst/>
                <a:gdLst>
                  <a:gd name="T0" fmla="*/ 1424 w 2850"/>
                  <a:gd name="T1" fmla="*/ 0 h 188"/>
                  <a:gd name="T2" fmla="*/ 1424 w 2850"/>
                  <a:gd name="T3" fmla="*/ 0 h 188"/>
                  <a:gd name="T4" fmla="*/ 1138 w 2850"/>
                  <a:gd name="T5" fmla="*/ 2 h 188"/>
                  <a:gd name="T6" fmla="*/ 870 w 2850"/>
                  <a:gd name="T7" fmla="*/ 8 h 188"/>
                  <a:gd name="T8" fmla="*/ 628 w 2850"/>
                  <a:gd name="T9" fmla="*/ 16 h 188"/>
                  <a:gd name="T10" fmla="*/ 418 w 2850"/>
                  <a:gd name="T11" fmla="*/ 28 h 188"/>
                  <a:gd name="T12" fmla="*/ 326 w 2850"/>
                  <a:gd name="T13" fmla="*/ 36 h 188"/>
                  <a:gd name="T14" fmla="*/ 244 w 2850"/>
                  <a:gd name="T15" fmla="*/ 42 h 188"/>
                  <a:gd name="T16" fmla="*/ 172 w 2850"/>
                  <a:gd name="T17" fmla="*/ 50 h 188"/>
                  <a:gd name="T18" fmla="*/ 112 w 2850"/>
                  <a:gd name="T19" fmla="*/ 58 h 188"/>
                  <a:gd name="T20" fmla="*/ 64 w 2850"/>
                  <a:gd name="T21" fmla="*/ 68 h 188"/>
                  <a:gd name="T22" fmla="*/ 28 w 2850"/>
                  <a:gd name="T23" fmla="*/ 76 h 188"/>
                  <a:gd name="T24" fmla="*/ 16 w 2850"/>
                  <a:gd name="T25" fmla="*/ 82 h 188"/>
                  <a:gd name="T26" fmla="*/ 6 w 2850"/>
                  <a:gd name="T27" fmla="*/ 86 h 188"/>
                  <a:gd name="T28" fmla="*/ 2 w 2850"/>
                  <a:gd name="T29" fmla="*/ 90 h 188"/>
                  <a:gd name="T30" fmla="*/ 0 w 2850"/>
                  <a:gd name="T31" fmla="*/ 96 h 188"/>
                  <a:gd name="T32" fmla="*/ 0 w 2850"/>
                  <a:gd name="T33" fmla="*/ 96 h 188"/>
                  <a:gd name="T34" fmla="*/ 2 w 2850"/>
                  <a:gd name="T35" fmla="*/ 100 h 188"/>
                  <a:gd name="T36" fmla="*/ 6 w 2850"/>
                  <a:gd name="T37" fmla="*/ 104 h 188"/>
                  <a:gd name="T38" fmla="*/ 16 w 2850"/>
                  <a:gd name="T39" fmla="*/ 110 h 188"/>
                  <a:gd name="T40" fmla="*/ 28 w 2850"/>
                  <a:gd name="T41" fmla="*/ 114 h 188"/>
                  <a:gd name="T42" fmla="*/ 64 w 2850"/>
                  <a:gd name="T43" fmla="*/ 122 h 188"/>
                  <a:gd name="T44" fmla="*/ 112 w 2850"/>
                  <a:gd name="T45" fmla="*/ 132 h 188"/>
                  <a:gd name="T46" fmla="*/ 172 w 2850"/>
                  <a:gd name="T47" fmla="*/ 140 h 188"/>
                  <a:gd name="T48" fmla="*/ 244 w 2850"/>
                  <a:gd name="T49" fmla="*/ 146 h 188"/>
                  <a:gd name="T50" fmla="*/ 326 w 2850"/>
                  <a:gd name="T51" fmla="*/ 154 h 188"/>
                  <a:gd name="T52" fmla="*/ 418 w 2850"/>
                  <a:gd name="T53" fmla="*/ 160 h 188"/>
                  <a:gd name="T54" fmla="*/ 628 w 2850"/>
                  <a:gd name="T55" fmla="*/ 172 h 188"/>
                  <a:gd name="T56" fmla="*/ 870 w 2850"/>
                  <a:gd name="T57" fmla="*/ 180 h 188"/>
                  <a:gd name="T58" fmla="*/ 1138 w 2850"/>
                  <a:gd name="T59" fmla="*/ 186 h 188"/>
                  <a:gd name="T60" fmla="*/ 1424 w 2850"/>
                  <a:gd name="T61" fmla="*/ 188 h 188"/>
                  <a:gd name="T62" fmla="*/ 1424 w 2850"/>
                  <a:gd name="T63" fmla="*/ 188 h 188"/>
                  <a:gd name="T64" fmla="*/ 1712 w 2850"/>
                  <a:gd name="T65" fmla="*/ 186 h 188"/>
                  <a:gd name="T66" fmla="*/ 1982 w 2850"/>
                  <a:gd name="T67" fmla="*/ 180 h 188"/>
                  <a:gd name="T68" fmla="*/ 2224 w 2850"/>
                  <a:gd name="T69" fmla="*/ 172 h 188"/>
                  <a:gd name="T70" fmla="*/ 2434 w 2850"/>
                  <a:gd name="T71" fmla="*/ 160 h 188"/>
                  <a:gd name="T72" fmla="*/ 2526 w 2850"/>
                  <a:gd name="T73" fmla="*/ 154 h 188"/>
                  <a:gd name="T74" fmla="*/ 2608 w 2850"/>
                  <a:gd name="T75" fmla="*/ 146 h 188"/>
                  <a:gd name="T76" fmla="*/ 2680 w 2850"/>
                  <a:gd name="T77" fmla="*/ 140 h 188"/>
                  <a:gd name="T78" fmla="*/ 2738 w 2850"/>
                  <a:gd name="T79" fmla="*/ 132 h 188"/>
                  <a:gd name="T80" fmla="*/ 2786 w 2850"/>
                  <a:gd name="T81" fmla="*/ 122 h 188"/>
                  <a:gd name="T82" fmla="*/ 2822 w 2850"/>
                  <a:gd name="T83" fmla="*/ 114 h 188"/>
                  <a:gd name="T84" fmla="*/ 2834 w 2850"/>
                  <a:gd name="T85" fmla="*/ 110 h 188"/>
                  <a:gd name="T86" fmla="*/ 2844 w 2850"/>
                  <a:gd name="T87" fmla="*/ 104 h 188"/>
                  <a:gd name="T88" fmla="*/ 2848 w 2850"/>
                  <a:gd name="T89" fmla="*/ 100 h 188"/>
                  <a:gd name="T90" fmla="*/ 2850 w 2850"/>
                  <a:gd name="T91" fmla="*/ 96 h 188"/>
                  <a:gd name="T92" fmla="*/ 2850 w 2850"/>
                  <a:gd name="T93" fmla="*/ 96 h 188"/>
                  <a:gd name="T94" fmla="*/ 2848 w 2850"/>
                  <a:gd name="T95" fmla="*/ 90 h 188"/>
                  <a:gd name="T96" fmla="*/ 2844 w 2850"/>
                  <a:gd name="T97" fmla="*/ 86 h 188"/>
                  <a:gd name="T98" fmla="*/ 2834 w 2850"/>
                  <a:gd name="T99" fmla="*/ 82 h 188"/>
                  <a:gd name="T100" fmla="*/ 2822 w 2850"/>
                  <a:gd name="T101" fmla="*/ 76 h 188"/>
                  <a:gd name="T102" fmla="*/ 2786 w 2850"/>
                  <a:gd name="T103" fmla="*/ 68 h 188"/>
                  <a:gd name="T104" fmla="*/ 2738 w 2850"/>
                  <a:gd name="T105" fmla="*/ 58 h 188"/>
                  <a:gd name="T106" fmla="*/ 2680 w 2850"/>
                  <a:gd name="T107" fmla="*/ 50 h 188"/>
                  <a:gd name="T108" fmla="*/ 2608 w 2850"/>
                  <a:gd name="T109" fmla="*/ 42 h 188"/>
                  <a:gd name="T110" fmla="*/ 2526 w 2850"/>
                  <a:gd name="T111" fmla="*/ 36 h 188"/>
                  <a:gd name="T112" fmla="*/ 2434 w 2850"/>
                  <a:gd name="T113" fmla="*/ 28 h 188"/>
                  <a:gd name="T114" fmla="*/ 2224 w 2850"/>
                  <a:gd name="T115" fmla="*/ 16 h 188"/>
                  <a:gd name="T116" fmla="*/ 1982 w 2850"/>
                  <a:gd name="T117" fmla="*/ 8 h 188"/>
                  <a:gd name="T118" fmla="*/ 1712 w 2850"/>
                  <a:gd name="T119" fmla="*/ 2 h 188"/>
                  <a:gd name="T120" fmla="*/ 1424 w 2850"/>
                  <a:gd name="T121"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50" h="188">
                    <a:moveTo>
                      <a:pt x="1424" y="0"/>
                    </a:moveTo>
                    <a:lnTo>
                      <a:pt x="1424" y="0"/>
                    </a:lnTo>
                    <a:lnTo>
                      <a:pt x="1138" y="2"/>
                    </a:lnTo>
                    <a:lnTo>
                      <a:pt x="870" y="8"/>
                    </a:lnTo>
                    <a:lnTo>
                      <a:pt x="628" y="16"/>
                    </a:lnTo>
                    <a:lnTo>
                      <a:pt x="418" y="28"/>
                    </a:lnTo>
                    <a:lnTo>
                      <a:pt x="326" y="36"/>
                    </a:lnTo>
                    <a:lnTo>
                      <a:pt x="244" y="42"/>
                    </a:lnTo>
                    <a:lnTo>
                      <a:pt x="172" y="50"/>
                    </a:lnTo>
                    <a:lnTo>
                      <a:pt x="112" y="58"/>
                    </a:lnTo>
                    <a:lnTo>
                      <a:pt x="64" y="68"/>
                    </a:lnTo>
                    <a:lnTo>
                      <a:pt x="28" y="76"/>
                    </a:lnTo>
                    <a:lnTo>
                      <a:pt x="16" y="82"/>
                    </a:lnTo>
                    <a:lnTo>
                      <a:pt x="6" y="86"/>
                    </a:lnTo>
                    <a:lnTo>
                      <a:pt x="2" y="90"/>
                    </a:lnTo>
                    <a:lnTo>
                      <a:pt x="0" y="96"/>
                    </a:lnTo>
                    <a:lnTo>
                      <a:pt x="0" y="96"/>
                    </a:lnTo>
                    <a:lnTo>
                      <a:pt x="2" y="100"/>
                    </a:lnTo>
                    <a:lnTo>
                      <a:pt x="6" y="104"/>
                    </a:lnTo>
                    <a:lnTo>
                      <a:pt x="16" y="110"/>
                    </a:lnTo>
                    <a:lnTo>
                      <a:pt x="28" y="114"/>
                    </a:lnTo>
                    <a:lnTo>
                      <a:pt x="64" y="122"/>
                    </a:lnTo>
                    <a:lnTo>
                      <a:pt x="112" y="132"/>
                    </a:lnTo>
                    <a:lnTo>
                      <a:pt x="172" y="140"/>
                    </a:lnTo>
                    <a:lnTo>
                      <a:pt x="244" y="146"/>
                    </a:lnTo>
                    <a:lnTo>
                      <a:pt x="326" y="154"/>
                    </a:lnTo>
                    <a:lnTo>
                      <a:pt x="418" y="160"/>
                    </a:lnTo>
                    <a:lnTo>
                      <a:pt x="628" y="172"/>
                    </a:lnTo>
                    <a:lnTo>
                      <a:pt x="870" y="180"/>
                    </a:lnTo>
                    <a:lnTo>
                      <a:pt x="1138" y="186"/>
                    </a:lnTo>
                    <a:lnTo>
                      <a:pt x="1424" y="188"/>
                    </a:lnTo>
                    <a:lnTo>
                      <a:pt x="1424" y="188"/>
                    </a:lnTo>
                    <a:lnTo>
                      <a:pt x="1712" y="186"/>
                    </a:lnTo>
                    <a:lnTo>
                      <a:pt x="1982" y="180"/>
                    </a:lnTo>
                    <a:lnTo>
                      <a:pt x="2224" y="172"/>
                    </a:lnTo>
                    <a:lnTo>
                      <a:pt x="2434" y="160"/>
                    </a:lnTo>
                    <a:lnTo>
                      <a:pt x="2526" y="154"/>
                    </a:lnTo>
                    <a:lnTo>
                      <a:pt x="2608" y="146"/>
                    </a:lnTo>
                    <a:lnTo>
                      <a:pt x="2680" y="140"/>
                    </a:lnTo>
                    <a:lnTo>
                      <a:pt x="2738" y="132"/>
                    </a:lnTo>
                    <a:lnTo>
                      <a:pt x="2786" y="122"/>
                    </a:lnTo>
                    <a:lnTo>
                      <a:pt x="2822" y="114"/>
                    </a:lnTo>
                    <a:lnTo>
                      <a:pt x="2834" y="110"/>
                    </a:lnTo>
                    <a:lnTo>
                      <a:pt x="2844" y="104"/>
                    </a:lnTo>
                    <a:lnTo>
                      <a:pt x="2848" y="100"/>
                    </a:lnTo>
                    <a:lnTo>
                      <a:pt x="2850" y="96"/>
                    </a:lnTo>
                    <a:lnTo>
                      <a:pt x="2850" y="96"/>
                    </a:lnTo>
                    <a:lnTo>
                      <a:pt x="2848" y="90"/>
                    </a:lnTo>
                    <a:lnTo>
                      <a:pt x="2844" y="86"/>
                    </a:lnTo>
                    <a:lnTo>
                      <a:pt x="2834" y="82"/>
                    </a:lnTo>
                    <a:lnTo>
                      <a:pt x="2822" y="76"/>
                    </a:lnTo>
                    <a:lnTo>
                      <a:pt x="2786" y="68"/>
                    </a:lnTo>
                    <a:lnTo>
                      <a:pt x="2738" y="58"/>
                    </a:lnTo>
                    <a:lnTo>
                      <a:pt x="2680" y="50"/>
                    </a:lnTo>
                    <a:lnTo>
                      <a:pt x="2608" y="42"/>
                    </a:lnTo>
                    <a:lnTo>
                      <a:pt x="2526" y="36"/>
                    </a:lnTo>
                    <a:lnTo>
                      <a:pt x="2434" y="28"/>
                    </a:lnTo>
                    <a:lnTo>
                      <a:pt x="2224" y="16"/>
                    </a:lnTo>
                    <a:lnTo>
                      <a:pt x="1982" y="8"/>
                    </a:lnTo>
                    <a:lnTo>
                      <a:pt x="1712" y="2"/>
                    </a:lnTo>
                    <a:lnTo>
                      <a:pt x="14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3"/>
              <p:cNvSpPr>
                <a:spLocks noEditPoints="1"/>
              </p:cNvSpPr>
              <p:nvPr/>
            </p:nvSpPr>
            <p:spPr bwMode="auto">
              <a:xfrm>
                <a:off x="2428" y="4132"/>
                <a:ext cx="2842" cy="186"/>
              </a:xfrm>
              <a:custGeom>
                <a:avLst/>
                <a:gdLst>
                  <a:gd name="T0" fmla="*/ 1420 w 2842"/>
                  <a:gd name="T1" fmla="*/ 186 h 186"/>
                  <a:gd name="T2" fmla="*/ 870 w 2842"/>
                  <a:gd name="T3" fmla="*/ 178 h 186"/>
                  <a:gd name="T4" fmla="*/ 420 w 2842"/>
                  <a:gd name="T5" fmla="*/ 158 h 186"/>
                  <a:gd name="T6" fmla="*/ 248 w 2842"/>
                  <a:gd name="T7" fmla="*/ 144 h 186"/>
                  <a:gd name="T8" fmla="*/ 118 w 2842"/>
                  <a:gd name="T9" fmla="*/ 128 h 186"/>
                  <a:gd name="T10" fmla="*/ 34 w 2842"/>
                  <a:gd name="T11" fmla="*/ 112 h 186"/>
                  <a:gd name="T12" fmla="*/ 14 w 2842"/>
                  <a:gd name="T13" fmla="*/ 102 h 186"/>
                  <a:gd name="T14" fmla="*/ 6 w 2842"/>
                  <a:gd name="T15" fmla="*/ 94 h 186"/>
                  <a:gd name="T16" fmla="*/ 8 w 2842"/>
                  <a:gd name="T17" fmla="*/ 88 h 186"/>
                  <a:gd name="T18" fmla="*/ 22 w 2842"/>
                  <a:gd name="T19" fmla="*/ 80 h 186"/>
                  <a:gd name="T20" fmla="*/ 70 w 2842"/>
                  <a:gd name="T21" fmla="*/ 66 h 186"/>
                  <a:gd name="T22" fmla="*/ 176 w 2842"/>
                  <a:gd name="T23" fmla="*/ 48 h 186"/>
                  <a:gd name="T24" fmla="*/ 330 w 2842"/>
                  <a:gd name="T25" fmla="*/ 34 h 186"/>
                  <a:gd name="T26" fmla="*/ 630 w 2842"/>
                  <a:gd name="T27" fmla="*/ 16 h 186"/>
                  <a:gd name="T28" fmla="*/ 1136 w 2842"/>
                  <a:gd name="T29" fmla="*/ 2 h 186"/>
                  <a:gd name="T30" fmla="*/ 1420 w 2842"/>
                  <a:gd name="T31" fmla="*/ 0 h 186"/>
                  <a:gd name="T32" fmla="*/ 1974 w 2842"/>
                  <a:gd name="T33" fmla="*/ 6 h 186"/>
                  <a:gd name="T34" fmla="*/ 2424 w 2842"/>
                  <a:gd name="T35" fmla="*/ 26 h 186"/>
                  <a:gd name="T36" fmla="*/ 2596 w 2842"/>
                  <a:gd name="T37" fmla="*/ 40 h 186"/>
                  <a:gd name="T38" fmla="*/ 2726 w 2842"/>
                  <a:gd name="T39" fmla="*/ 56 h 186"/>
                  <a:gd name="T40" fmla="*/ 2808 w 2842"/>
                  <a:gd name="T41" fmla="*/ 74 h 186"/>
                  <a:gd name="T42" fmla="*/ 2828 w 2842"/>
                  <a:gd name="T43" fmla="*/ 84 h 186"/>
                  <a:gd name="T44" fmla="*/ 2836 w 2842"/>
                  <a:gd name="T45" fmla="*/ 94 h 186"/>
                  <a:gd name="T46" fmla="*/ 2834 w 2842"/>
                  <a:gd name="T47" fmla="*/ 98 h 186"/>
                  <a:gd name="T48" fmla="*/ 2820 w 2842"/>
                  <a:gd name="T49" fmla="*/ 108 h 186"/>
                  <a:gd name="T50" fmla="*/ 2772 w 2842"/>
                  <a:gd name="T51" fmla="*/ 120 h 186"/>
                  <a:gd name="T52" fmla="*/ 2666 w 2842"/>
                  <a:gd name="T53" fmla="*/ 136 h 186"/>
                  <a:gd name="T54" fmla="*/ 2514 w 2842"/>
                  <a:gd name="T55" fmla="*/ 152 h 186"/>
                  <a:gd name="T56" fmla="*/ 2214 w 2842"/>
                  <a:gd name="T57" fmla="*/ 170 h 186"/>
                  <a:gd name="T58" fmla="*/ 1706 w 2842"/>
                  <a:gd name="T59" fmla="*/ 184 h 186"/>
                  <a:gd name="T60" fmla="*/ 1420 w 2842"/>
                  <a:gd name="T61" fmla="*/ 0 h 186"/>
                  <a:gd name="T62" fmla="*/ 1134 w 2842"/>
                  <a:gd name="T63" fmla="*/ 2 h 186"/>
                  <a:gd name="T64" fmla="*/ 628 w 2842"/>
                  <a:gd name="T65" fmla="*/ 16 h 186"/>
                  <a:gd name="T66" fmla="*/ 326 w 2842"/>
                  <a:gd name="T67" fmla="*/ 34 h 186"/>
                  <a:gd name="T68" fmla="*/ 172 w 2842"/>
                  <a:gd name="T69" fmla="*/ 48 h 186"/>
                  <a:gd name="T70" fmla="*/ 64 w 2842"/>
                  <a:gd name="T71" fmla="*/ 66 h 186"/>
                  <a:gd name="T72" fmla="*/ 18 w 2842"/>
                  <a:gd name="T73" fmla="*/ 80 h 186"/>
                  <a:gd name="T74" fmla="*/ 2 w 2842"/>
                  <a:gd name="T75" fmla="*/ 88 h 186"/>
                  <a:gd name="T76" fmla="*/ 0 w 2842"/>
                  <a:gd name="T77" fmla="*/ 94 h 186"/>
                  <a:gd name="T78" fmla="*/ 8 w 2842"/>
                  <a:gd name="T79" fmla="*/ 102 h 186"/>
                  <a:gd name="T80" fmla="*/ 30 w 2842"/>
                  <a:gd name="T81" fmla="*/ 112 h 186"/>
                  <a:gd name="T82" fmla="*/ 112 w 2842"/>
                  <a:gd name="T83" fmla="*/ 130 h 186"/>
                  <a:gd name="T84" fmla="*/ 244 w 2842"/>
                  <a:gd name="T85" fmla="*/ 144 h 186"/>
                  <a:gd name="T86" fmla="*/ 418 w 2842"/>
                  <a:gd name="T87" fmla="*/ 158 h 186"/>
                  <a:gd name="T88" fmla="*/ 868 w 2842"/>
                  <a:gd name="T89" fmla="*/ 178 h 186"/>
                  <a:gd name="T90" fmla="*/ 1420 w 2842"/>
                  <a:gd name="T91" fmla="*/ 186 h 186"/>
                  <a:gd name="T92" fmla="*/ 1708 w 2842"/>
                  <a:gd name="T93" fmla="*/ 184 h 186"/>
                  <a:gd name="T94" fmla="*/ 2216 w 2842"/>
                  <a:gd name="T95" fmla="*/ 170 h 186"/>
                  <a:gd name="T96" fmla="*/ 2518 w 2842"/>
                  <a:gd name="T97" fmla="*/ 152 h 186"/>
                  <a:gd name="T98" fmla="*/ 2670 w 2842"/>
                  <a:gd name="T99" fmla="*/ 138 h 186"/>
                  <a:gd name="T100" fmla="*/ 2778 w 2842"/>
                  <a:gd name="T101" fmla="*/ 120 h 186"/>
                  <a:gd name="T102" fmla="*/ 2824 w 2842"/>
                  <a:gd name="T103" fmla="*/ 108 h 186"/>
                  <a:gd name="T104" fmla="*/ 2840 w 2842"/>
                  <a:gd name="T105" fmla="*/ 98 h 186"/>
                  <a:gd name="T106" fmla="*/ 2842 w 2842"/>
                  <a:gd name="T107" fmla="*/ 94 h 186"/>
                  <a:gd name="T108" fmla="*/ 2834 w 2842"/>
                  <a:gd name="T109" fmla="*/ 84 h 186"/>
                  <a:gd name="T110" fmla="*/ 2812 w 2842"/>
                  <a:gd name="T111" fmla="*/ 74 h 186"/>
                  <a:gd name="T112" fmla="*/ 2730 w 2842"/>
                  <a:gd name="T113" fmla="*/ 56 h 186"/>
                  <a:gd name="T114" fmla="*/ 2600 w 2842"/>
                  <a:gd name="T115" fmla="*/ 40 h 186"/>
                  <a:gd name="T116" fmla="*/ 2426 w 2842"/>
                  <a:gd name="T117" fmla="*/ 26 h 186"/>
                  <a:gd name="T118" fmla="*/ 1976 w 2842"/>
                  <a:gd name="T119" fmla="*/ 6 h 186"/>
                  <a:gd name="T120" fmla="*/ 1420 w 284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186"/>
                    </a:moveTo>
                    <a:lnTo>
                      <a:pt x="1420" y="186"/>
                    </a:lnTo>
                    <a:lnTo>
                      <a:pt x="1136" y="184"/>
                    </a:lnTo>
                    <a:lnTo>
                      <a:pt x="870" y="178"/>
                    </a:lnTo>
                    <a:lnTo>
                      <a:pt x="630" y="170"/>
                    </a:lnTo>
                    <a:lnTo>
                      <a:pt x="420" y="158"/>
                    </a:lnTo>
                    <a:lnTo>
                      <a:pt x="330" y="152"/>
                    </a:lnTo>
                    <a:lnTo>
                      <a:pt x="248" y="144"/>
                    </a:lnTo>
                    <a:lnTo>
                      <a:pt x="176" y="136"/>
                    </a:lnTo>
                    <a:lnTo>
                      <a:pt x="118" y="128"/>
                    </a:lnTo>
                    <a:lnTo>
                      <a:pt x="70" y="120"/>
                    </a:lnTo>
                    <a:lnTo>
                      <a:pt x="34" y="112"/>
                    </a:lnTo>
                    <a:lnTo>
                      <a:pt x="22" y="108"/>
                    </a:lnTo>
                    <a:lnTo>
                      <a:pt x="14" y="102"/>
                    </a:lnTo>
                    <a:lnTo>
                      <a:pt x="8" y="98"/>
                    </a:lnTo>
                    <a:lnTo>
                      <a:pt x="6" y="94"/>
                    </a:lnTo>
                    <a:lnTo>
                      <a:pt x="6" y="94"/>
                    </a:lnTo>
                    <a:lnTo>
                      <a:pt x="8" y="88"/>
                    </a:lnTo>
                    <a:lnTo>
                      <a:pt x="14" y="84"/>
                    </a:lnTo>
                    <a:lnTo>
                      <a:pt x="22" y="80"/>
                    </a:lnTo>
                    <a:lnTo>
                      <a:pt x="34" y="74"/>
                    </a:lnTo>
                    <a:lnTo>
                      <a:pt x="70" y="66"/>
                    </a:lnTo>
                    <a:lnTo>
                      <a:pt x="118" y="56"/>
                    </a:lnTo>
                    <a:lnTo>
                      <a:pt x="176" y="48"/>
                    </a:lnTo>
                    <a:lnTo>
                      <a:pt x="248" y="40"/>
                    </a:lnTo>
                    <a:lnTo>
                      <a:pt x="330" y="34"/>
                    </a:lnTo>
                    <a:lnTo>
                      <a:pt x="420" y="26"/>
                    </a:lnTo>
                    <a:lnTo>
                      <a:pt x="630" y="16"/>
                    </a:lnTo>
                    <a:lnTo>
                      <a:pt x="870" y="6"/>
                    </a:lnTo>
                    <a:lnTo>
                      <a:pt x="1136" y="2"/>
                    </a:lnTo>
                    <a:lnTo>
                      <a:pt x="1420" y="0"/>
                    </a:lnTo>
                    <a:lnTo>
                      <a:pt x="1420" y="0"/>
                    </a:lnTo>
                    <a:lnTo>
                      <a:pt x="1706" y="2"/>
                    </a:lnTo>
                    <a:lnTo>
                      <a:pt x="1974" y="6"/>
                    </a:lnTo>
                    <a:lnTo>
                      <a:pt x="2214" y="16"/>
                    </a:lnTo>
                    <a:lnTo>
                      <a:pt x="2424" y="26"/>
                    </a:lnTo>
                    <a:lnTo>
                      <a:pt x="2514" y="34"/>
                    </a:lnTo>
                    <a:lnTo>
                      <a:pt x="2596" y="40"/>
                    </a:lnTo>
                    <a:lnTo>
                      <a:pt x="2666" y="48"/>
                    </a:lnTo>
                    <a:lnTo>
                      <a:pt x="2726" y="56"/>
                    </a:lnTo>
                    <a:lnTo>
                      <a:pt x="2772" y="66"/>
                    </a:lnTo>
                    <a:lnTo>
                      <a:pt x="2808" y="74"/>
                    </a:lnTo>
                    <a:lnTo>
                      <a:pt x="2820" y="80"/>
                    </a:lnTo>
                    <a:lnTo>
                      <a:pt x="2828" y="84"/>
                    </a:lnTo>
                    <a:lnTo>
                      <a:pt x="2834" y="88"/>
                    </a:lnTo>
                    <a:lnTo>
                      <a:pt x="2836" y="94"/>
                    </a:lnTo>
                    <a:lnTo>
                      <a:pt x="2836" y="94"/>
                    </a:lnTo>
                    <a:lnTo>
                      <a:pt x="2834" y="98"/>
                    </a:lnTo>
                    <a:lnTo>
                      <a:pt x="2828" y="102"/>
                    </a:lnTo>
                    <a:lnTo>
                      <a:pt x="2820" y="108"/>
                    </a:lnTo>
                    <a:lnTo>
                      <a:pt x="2808" y="112"/>
                    </a:lnTo>
                    <a:lnTo>
                      <a:pt x="2772" y="120"/>
                    </a:lnTo>
                    <a:lnTo>
                      <a:pt x="2726" y="128"/>
                    </a:lnTo>
                    <a:lnTo>
                      <a:pt x="2666" y="136"/>
                    </a:lnTo>
                    <a:lnTo>
                      <a:pt x="2596" y="144"/>
                    </a:lnTo>
                    <a:lnTo>
                      <a:pt x="2514" y="152"/>
                    </a:lnTo>
                    <a:lnTo>
                      <a:pt x="2424" y="158"/>
                    </a:lnTo>
                    <a:lnTo>
                      <a:pt x="2214" y="170"/>
                    </a:lnTo>
                    <a:lnTo>
                      <a:pt x="1974" y="178"/>
                    </a:lnTo>
                    <a:lnTo>
                      <a:pt x="1706" y="184"/>
                    </a:lnTo>
                    <a:lnTo>
                      <a:pt x="1420" y="186"/>
                    </a:lnTo>
                    <a:close/>
                    <a:moveTo>
                      <a:pt x="1420" y="0"/>
                    </a:moveTo>
                    <a:lnTo>
                      <a:pt x="1420" y="0"/>
                    </a:lnTo>
                    <a:lnTo>
                      <a:pt x="1134" y="2"/>
                    </a:lnTo>
                    <a:lnTo>
                      <a:pt x="868" y="6"/>
                    </a:lnTo>
                    <a:lnTo>
                      <a:pt x="628" y="16"/>
                    </a:lnTo>
                    <a:lnTo>
                      <a:pt x="418" y="26"/>
                    </a:lnTo>
                    <a:lnTo>
                      <a:pt x="326" y="34"/>
                    </a:lnTo>
                    <a:lnTo>
                      <a:pt x="244"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30"/>
                    </a:lnTo>
                    <a:lnTo>
                      <a:pt x="172" y="138"/>
                    </a:lnTo>
                    <a:lnTo>
                      <a:pt x="244" y="144"/>
                    </a:lnTo>
                    <a:lnTo>
                      <a:pt x="326" y="152"/>
                    </a:lnTo>
                    <a:lnTo>
                      <a:pt x="418" y="158"/>
                    </a:lnTo>
                    <a:lnTo>
                      <a:pt x="628" y="170"/>
                    </a:lnTo>
                    <a:lnTo>
                      <a:pt x="868" y="178"/>
                    </a:lnTo>
                    <a:lnTo>
                      <a:pt x="1134" y="184"/>
                    </a:lnTo>
                    <a:lnTo>
                      <a:pt x="1420" y="186"/>
                    </a:lnTo>
                    <a:lnTo>
                      <a:pt x="1420" y="186"/>
                    </a:lnTo>
                    <a:lnTo>
                      <a:pt x="1708" y="184"/>
                    </a:lnTo>
                    <a:lnTo>
                      <a:pt x="1976" y="178"/>
                    </a:lnTo>
                    <a:lnTo>
                      <a:pt x="2216" y="170"/>
                    </a:lnTo>
                    <a:lnTo>
                      <a:pt x="2426" y="158"/>
                    </a:lnTo>
                    <a:lnTo>
                      <a:pt x="2518" y="152"/>
                    </a:lnTo>
                    <a:lnTo>
                      <a:pt x="2600" y="144"/>
                    </a:lnTo>
                    <a:lnTo>
                      <a:pt x="2670" y="138"/>
                    </a:lnTo>
                    <a:lnTo>
                      <a:pt x="2730" y="130"/>
                    </a:lnTo>
                    <a:lnTo>
                      <a:pt x="2778" y="120"/>
                    </a:lnTo>
                    <a:lnTo>
                      <a:pt x="2812" y="112"/>
                    </a:lnTo>
                    <a:lnTo>
                      <a:pt x="2824" y="108"/>
                    </a:lnTo>
                    <a:lnTo>
                      <a:pt x="2834" y="102"/>
                    </a:lnTo>
                    <a:lnTo>
                      <a:pt x="2840" y="98"/>
                    </a:lnTo>
                    <a:lnTo>
                      <a:pt x="2842" y="94"/>
                    </a:lnTo>
                    <a:lnTo>
                      <a:pt x="2842" y="94"/>
                    </a:lnTo>
                    <a:lnTo>
                      <a:pt x="2840" y="88"/>
                    </a:lnTo>
                    <a:lnTo>
                      <a:pt x="2834" y="84"/>
                    </a:lnTo>
                    <a:lnTo>
                      <a:pt x="2824" y="80"/>
                    </a:lnTo>
                    <a:lnTo>
                      <a:pt x="2812" y="74"/>
                    </a:lnTo>
                    <a:lnTo>
                      <a:pt x="2778" y="66"/>
                    </a:lnTo>
                    <a:lnTo>
                      <a:pt x="2730" y="56"/>
                    </a:lnTo>
                    <a:lnTo>
                      <a:pt x="2670" y="48"/>
                    </a:lnTo>
                    <a:lnTo>
                      <a:pt x="2600" y="40"/>
                    </a:lnTo>
                    <a:lnTo>
                      <a:pt x="2518" y="34"/>
                    </a:lnTo>
                    <a:lnTo>
                      <a:pt x="2426" y="26"/>
                    </a:lnTo>
                    <a:lnTo>
                      <a:pt x="2216" y="16"/>
                    </a:lnTo>
                    <a:lnTo>
                      <a:pt x="1976" y="6"/>
                    </a:lnTo>
                    <a:lnTo>
                      <a:pt x="1708" y="2"/>
                    </a:lnTo>
                    <a:lnTo>
                      <a:pt x="142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4"/>
              <p:cNvSpPr>
                <a:spLocks/>
              </p:cNvSpPr>
              <p:nvPr/>
            </p:nvSpPr>
            <p:spPr bwMode="auto">
              <a:xfrm>
                <a:off x="2434" y="4132"/>
                <a:ext cx="2830" cy="186"/>
              </a:xfrm>
              <a:custGeom>
                <a:avLst/>
                <a:gdLst>
                  <a:gd name="T0" fmla="*/ 1414 w 2830"/>
                  <a:gd name="T1" fmla="*/ 186 h 186"/>
                  <a:gd name="T2" fmla="*/ 1414 w 2830"/>
                  <a:gd name="T3" fmla="*/ 186 h 186"/>
                  <a:gd name="T4" fmla="*/ 1130 w 2830"/>
                  <a:gd name="T5" fmla="*/ 184 h 186"/>
                  <a:gd name="T6" fmla="*/ 864 w 2830"/>
                  <a:gd name="T7" fmla="*/ 178 h 186"/>
                  <a:gd name="T8" fmla="*/ 624 w 2830"/>
                  <a:gd name="T9" fmla="*/ 170 h 186"/>
                  <a:gd name="T10" fmla="*/ 414 w 2830"/>
                  <a:gd name="T11" fmla="*/ 158 h 186"/>
                  <a:gd name="T12" fmla="*/ 324 w 2830"/>
                  <a:gd name="T13" fmla="*/ 152 h 186"/>
                  <a:gd name="T14" fmla="*/ 242 w 2830"/>
                  <a:gd name="T15" fmla="*/ 144 h 186"/>
                  <a:gd name="T16" fmla="*/ 170 w 2830"/>
                  <a:gd name="T17" fmla="*/ 136 h 186"/>
                  <a:gd name="T18" fmla="*/ 112 w 2830"/>
                  <a:gd name="T19" fmla="*/ 128 h 186"/>
                  <a:gd name="T20" fmla="*/ 64 w 2830"/>
                  <a:gd name="T21" fmla="*/ 120 h 186"/>
                  <a:gd name="T22" fmla="*/ 28 w 2830"/>
                  <a:gd name="T23" fmla="*/ 112 h 186"/>
                  <a:gd name="T24" fmla="*/ 16 w 2830"/>
                  <a:gd name="T25" fmla="*/ 108 h 186"/>
                  <a:gd name="T26" fmla="*/ 8 w 2830"/>
                  <a:gd name="T27" fmla="*/ 102 h 186"/>
                  <a:gd name="T28" fmla="*/ 2 w 2830"/>
                  <a:gd name="T29" fmla="*/ 98 h 186"/>
                  <a:gd name="T30" fmla="*/ 0 w 2830"/>
                  <a:gd name="T31" fmla="*/ 94 h 186"/>
                  <a:gd name="T32" fmla="*/ 0 w 2830"/>
                  <a:gd name="T33" fmla="*/ 94 h 186"/>
                  <a:gd name="T34" fmla="*/ 2 w 2830"/>
                  <a:gd name="T35" fmla="*/ 88 h 186"/>
                  <a:gd name="T36" fmla="*/ 8 w 2830"/>
                  <a:gd name="T37" fmla="*/ 84 h 186"/>
                  <a:gd name="T38" fmla="*/ 16 w 2830"/>
                  <a:gd name="T39" fmla="*/ 80 h 186"/>
                  <a:gd name="T40" fmla="*/ 28 w 2830"/>
                  <a:gd name="T41" fmla="*/ 74 h 186"/>
                  <a:gd name="T42" fmla="*/ 64 w 2830"/>
                  <a:gd name="T43" fmla="*/ 66 h 186"/>
                  <a:gd name="T44" fmla="*/ 112 w 2830"/>
                  <a:gd name="T45" fmla="*/ 56 h 186"/>
                  <a:gd name="T46" fmla="*/ 170 w 2830"/>
                  <a:gd name="T47" fmla="*/ 48 h 186"/>
                  <a:gd name="T48" fmla="*/ 242 w 2830"/>
                  <a:gd name="T49" fmla="*/ 40 h 186"/>
                  <a:gd name="T50" fmla="*/ 324 w 2830"/>
                  <a:gd name="T51" fmla="*/ 34 h 186"/>
                  <a:gd name="T52" fmla="*/ 414 w 2830"/>
                  <a:gd name="T53" fmla="*/ 26 h 186"/>
                  <a:gd name="T54" fmla="*/ 624 w 2830"/>
                  <a:gd name="T55" fmla="*/ 16 h 186"/>
                  <a:gd name="T56" fmla="*/ 864 w 2830"/>
                  <a:gd name="T57" fmla="*/ 6 h 186"/>
                  <a:gd name="T58" fmla="*/ 1130 w 2830"/>
                  <a:gd name="T59" fmla="*/ 2 h 186"/>
                  <a:gd name="T60" fmla="*/ 1414 w 2830"/>
                  <a:gd name="T61" fmla="*/ 0 h 186"/>
                  <a:gd name="T62" fmla="*/ 1414 w 2830"/>
                  <a:gd name="T63" fmla="*/ 0 h 186"/>
                  <a:gd name="T64" fmla="*/ 1700 w 2830"/>
                  <a:gd name="T65" fmla="*/ 2 h 186"/>
                  <a:gd name="T66" fmla="*/ 1968 w 2830"/>
                  <a:gd name="T67" fmla="*/ 6 h 186"/>
                  <a:gd name="T68" fmla="*/ 2208 w 2830"/>
                  <a:gd name="T69" fmla="*/ 16 h 186"/>
                  <a:gd name="T70" fmla="*/ 2418 w 2830"/>
                  <a:gd name="T71" fmla="*/ 26 h 186"/>
                  <a:gd name="T72" fmla="*/ 2508 w 2830"/>
                  <a:gd name="T73" fmla="*/ 34 h 186"/>
                  <a:gd name="T74" fmla="*/ 2590 w 2830"/>
                  <a:gd name="T75" fmla="*/ 40 h 186"/>
                  <a:gd name="T76" fmla="*/ 2660 w 2830"/>
                  <a:gd name="T77" fmla="*/ 48 h 186"/>
                  <a:gd name="T78" fmla="*/ 2720 w 2830"/>
                  <a:gd name="T79" fmla="*/ 56 h 186"/>
                  <a:gd name="T80" fmla="*/ 2766 w 2830"/>
                  <a:gd name="T81" fmla="*/ 66 h 186"/>
                  <a:gd name="T82" fmla="*/ 2802 w 2830"/>
                  <a:gd name="T83" fmla="*/ 74 h 186"/>
                  <a:gd name="T84" fmla="*/ 2814 w 2830"/>
                  <a:gd name="T85" fmla="*/ 80 h 186"/>
                  <a:gd name="T86" fmla="*/ 2822 w 2830"/>
                  <a:gd name="T87" fmla="*/ 84 h 186"/>
                  <a:gd name="T88" fmla="*/ 2828 w 2830"/>
                  <a:gd name="T89" fmla="*/ 88 h 186"/>
                  <a:gd name="T90" fmla="*/ 2830 w 2830"/>
                  <a:gd name="T91" fmla="*/ 94 h 186"/>
                  <a:gd name="T92" fmla="*/ 2830 w 2830"/>
                  <a:gd name="T93" fmla="*/ 94 h 186"/>
                  <a:gd name="T94" fmla="*/ 2828 w 2830"/>
                  <a:gd name="T95" fmla="*/ 98 h 186"/>
                  <a:gd name="T96" fmla="*/ 2822 w 2830"/>
                  <a:gd name="T97" fmla="*/ 102 h 186"/>
                  <a:gd name="T98" fmla="*/ 2814 w 2830"/>
                  <a:gd name="T99" fmla="*/ 108 h 186"/>
                  <a:gd name="T100" fmla="*/ 2802 w 2830"/>
                  <a:gd name="T101" fmla="*/ 112 h 186"/>
                  <a:gd name="T102" fmla="*/ 2766 w 2830"/>
                  <a:gd name="T103" fmla="*/ 120 h 186"/>
                  <a:gd name="T104" fmla="*/ 2720 w 2830"/>
                  <a:gd name="T105" fmla="*/ 128 h 186"/>
                  <a:gd name="T106" fmla="*/ 2660 w 2830"/>
                  <a:gd name="T107" fmla="*/ 136 h 186"/>
                  <a:gd name="T108" fmla="*/ 2590 w 2830"/>
                  <a:gd name="T109" fmla="*/ 144 h 186"/>
                  <a:gd name="T110" fmla="*/ 2508 w 2830"/>
                  <a:gd name="T111" fmla="*/ 152 h 186"/>
                  <a:gd name="T112" fmla="*/ 2418 w 2830"/>
                  <a:gd name="T113" fmla="*/ 158 h 186"/>
                  <a:gd name="T114" fmla="*/ 2208 w 2830"/>
                  <a:gd name="T115" fmla="*/ 170 h 186"/>
                  <a:gd name="T116" fmla="*/ 1968 w 2830"/>
                  <a:gd name="T117" fmla="*/ 178 h 186"/>
                  <a:gd name="T118" fmla="*/ 1700 w 2830"/>
                  <a:gd name="T119" fmla="*/ 184 h 186"/>
                  <a:gd name="T120" fmla="*/ 1414 w 2830"/>
                  <a:gd name="T121"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186"/>
                    </a:moveTo>
                    <a:lnTo>
                      <a:pt x="1414" y="186"/>
                    </a:lnTo>
                    <a:lnTo>
                      <a:pt x="1130" y="184"/>
                    </a:lnTo>
                    <a:lnTo>
                      <a:pt x="864" y="178"/>
                    </a:lnTo>
                    <a:lnTo>
                      <a:pt x="624" y="170"/>
                    </a:lnTo>
                    <a:lnTo>
                      <a:pt x="414" y="158"/>
                    </a:lnTo>
                    <a:lnTo>
                      <a:pt x="324" y="152"/>
                    </a:lnTo>
                    <a:lnTo>
                      <a:pt x="242" y="144"/>
                    </a:lnTo>
                    <a:lnTo>
                      <a:pt x="170" y="136"/>
                    </a:lnTo>
                    <a:lnTo>
                      <a:pt x="112"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2" y="56"/>
                    </a:lnTo>
                    <a:lnTo>
                      <a:pt x="170" y="48"/>
                    </a:lnTo>
                    <a:lnTo>
                      <a:pt x="242" y="40"/>
                    </a:lnTo>
                    <a:lnTo>
                      <a:pt x="324" y="34"/>
                    </a:lnTo>
                    <a:lnTo>
                      <a:pt x="414" y="26"/>
                    </a:lnTo>
                    <a:lnTo>
                      <a:pt x="624" y="16"/>
                    </a:lnTo>
                    <a:lnTo>
                      <a:pt x="864" y="6"/>
                    </a:lnTo>
                    <a:lnTo>
                      <a:pt x="1130" y="2"/>
                    </a:lnTo>
                    <a:lnTo>
                      <a:pt x="1414" y="0"/>
                    </a:lnTo>
                    <a:lnTo>
                      <a:pt x="1414" y="0"/>
                    </a:lnTo>
                    <a:lnTo>
                      <a:pt x="1700" y="2"/>
                    </a:lnTo>
                    <a:lnTo>
                      <a:pt x="1968" y="6"/>
                    </a:lnTo>
                    <a:lnTo>
                      <a:pt x="2208" y="16"/>
                    </a:lnTo>
                    <a:lnTo>
                      <a:pt x="2418" y="26"/>
                    </a:lnTo>
                    <a:lnTo>
                      <a:pt x="2508" y="34"/>
                    </a:lnTo>
                    <a:lnTo>
                      <a:pt x="2590" y="40"/>
                    </a:lnTo>
                    <a:lnTo>
                      <a:pt x="2660" y="48"/>
                    </a:lnTo>
                    <a:lnTo>
                      <a:pt x="2720" y="56"/>
                    </a:lnTo>
                    <a:lnTo>
                      <a:pt x="2766" y="66"/>
                    </a:lnTo>
                    <a:lnTo>
                      <a:pt x="2802" y="74"/>
                    </a:lnTo>
                    <a:lnTo>
                      <a:pt x="2814" y="80"/>
                    </a:lnTo>
                    <a:lnTo>
                      <a:pt x="2822" y="84"/>
                    </a:lnTo>
                    <a:lnTo>
                      <a:pt x="2828" y="88"/>
                    </a:lnTo>
                    <a:lnTo>
                      <a:pt x="2830" y="94"/>
                    </a:lnTo>
                    <a:lnTo>
                      <a:pt x="2830" y="94"/>
                    </a:lnTo>
                    <a:lnTo>
                      <a:pt x="2828" y="98"/>
                    </a:lnTo>
                    <a:lnTo>
                      <a:pt x="2822" y="102"/>
                    </a:lnTo>
                    <a:lnTo>
                      <a:pt x="2814" y="108"/>
                    </a:lnTo>
                    <a:lnTo>
                      <a:pt x="2802" y="112"/>
                    </a:lnTo>
                    <a:lnTo>
                      <a:pt x="2766" y="120"/>
                    </a:lnTo>
                    <a:lnTo>
                      <a:pt x="2720" y="128"/>
                    </a:lnTo>
                    <a:lnTo>
                      <a:pt x="2660" y="136"/>
                    </a:lnTo>
                    <a:lnTo>
                      <a:pt x="2590" y="144"/>
                    </a:lnTo>
                    <a:lnTo>
                      <a:pt x="2508" y="152"/>
                    </a:lnTo>
                    <a:lnTo>
                      <a:pt x="2418" y="158"/>
                    </a:lnTo>
                    <a:lnTo>
                      <a:pt x="2208" y="170"/>
                    </a:lnTo>
                    <a:lnTo>
                      <a:pt x="1968" y="178"/>
                    </a:lnTo>
                    <a:lnTo>
                      <a:pt x="1700" y="184"/>
                    </a:lnTo>
                    <a:lnTo>
                      <a:pt x="1414" y="1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5"/>
              <p:cNvSpPr>
                <a:spLocks/>
              </p:cNvSpPr>
              <p:nvPr/>
            </p:nvSpPr>
            <p:spPr bwMode="auto">
              <a:xfrm>
                <a:off x="2428" y="4132"/>
                <a:ext cx="2842" cy="186"/>
              </a:xfrm>
              <a:custGeom>
                <a:avLst/>
                <a:gdLst>
                  <a:gd name="T0" fmla="*/ 1420 w 2842"/>
                  <a:gd name="T1" fmla="*/ 0 h 186"/>
                  <a:gd name="T2" fmla="*/ 1420 w 2842"/>
                  <a:gd name="T3" fmla="*/ 0 h 186"/>
                  <a:gd name="T4" fmla="*/ 1134 w 2842"/>
                  <a:gd name="T5" fmla="*/ 2 h 186"/>
                  <a:gd name="T6" fmla="*/ 868 w 2842"/>
                  <a:gd name="T7" fmla="*/ 6 h 186"/>
                  <a:gd name="T8" fmla="*/ 628 w 2842"/>
                  <a:gd name="T9" fmla="*/ 16 h 186"/>
                  <a:gd name="T10" fmla="*/ 418 w 2842"/>
                  <a:gd name="T11" fmla="*/ 26 h 186"/>
                  <a:gd name="T12" fmla="*/ 326 w 2842"/>
                  <a:gd name="T13" fmla="*/ 34 h 186"/>
                  <a:gd name="T14" fmla="*/ 244 w 2842"/>
                  <a:gd name="T15" fmla="*/ 40 h 186"/>
                  <a:gd name="T16" fmla="*/ 172 w 2842"/>
                  <a:gd name="T17" fmla="*/ 48 h 186"/>
                  <a:gd name="T18" fmla="*/ 112 w 2842"/>
                  <a:gd name="T19" fmla="*/ 56 h 186"/>
                  <a:gd name="T20" fmla="*/ 64 w 2842"/>
                  <a:gd name="T21" fmla="*/ 66 h 186"/>
                  <a:gd name="T22" fmla="*/ 30 w 2842"/>
                  <a:gd name="T23" fmla="*/ 74 h 186"/>
                  <a:gd name="T24" fmla="*/ 18 w 2842"/>
                  <a:gd name="T25" fmla="*/ 80 h 186"/>
                  <a:gd name="T26" fmla="*/ 8 w 2842"/>
                  <a:gd name="T27" fmla="*/ 84 h 186"/>
                  <a:gd name="T28" fmla="*/ 2 w 2842"/>
                  <a:gd name="T29" fmla="*/ 88 h 186"/>
                  <a:gd name="T30" fmla="*/ 0 w 2842"/>
                  <a:gd name="T31" fmla="*/ 94 h 186"/>
                  <a:gd name="T32" fmla="*/ 0 w 2842"/>
                  <a:gd name="T33" fmla="*/ 94 h 186"/>
                  <a:gd name="T34" fmla="*/ 2 w 2842"/>
                  <a:gd name="T35" fmla="*/ 98 h 186"/>
                  <a:gd name="T36" fmla="*/ 8 w 2842"/>
                  <a:gd name="T37" fmla="*/ 102 h 186"/>
                  <a:gd name="T38" fmla="*/ 18 w 2842"/>
                  <a:gd name="T39" fmla="*/ 108 h 186"/>
                  <a:gd name="T40" fmla="*/ 30 w 2842"/>
                  <a:gd name="T41" fmla="*/ 112 h 186"/>
                  <a:gd name="T42" fmla="*/ 64 w 2842"/>
                  <a:gd name="T43" fmla="*/ 120 h 186"/>
                  <a:gd name="T44" fmla="*/ 112 w 2842"/>
                  <a:gd name="T45" fmla="*/ 130 h 186"/>
                  <a:gd name="T46" fmla="*/ 172 w 2842"/>
                  <a:gd name="T47" fmla="*/ 138 h 186"/>
                  <a:gd name="T48" fmla="*/ 244 w 2842"/>
                  <a:gd name="T49" fmla="*/ 144 h 186"/>
                  <a:gd name="T50" fmla="*/ 326 w 2842"/>
                  <a:gd name="T51" fmla="*/ 152 h 186"/>
                  <a:gd name="T52" fmla="*/ 418 w 2842"/>
                  <a:gd name="T53" fmla="*/ 158 h 186"/>
                  <a:gd name="T54" fmla="*/ 628 w 2842"/>
                  <a:gd name="T55" fmla="*/ 170 h 186"/>
                  <a:gd name="T56" fmla="*/ 868 w 2842"/>
                  <a:gd name="T57" fmla="*/ 178 h 186"/>
                  <a:gd name="T58" fmla="*/ 1134 w 2842"/>
                  <a:gd name="T59" fmla="*/ 184 h 186"/>
                  <a:gd name="T60" fmla="*/ 1420 w 2842"/>
                  <a:gd name="T61" fmla="*/ 186 h 186"/>
                  <a:gd name="T62" fmla="*/ 1420 w 2842"/>
                  <a:gd name="T63" fmla="*/ 186 h 186"/>
                  <a:gd name="T64" fmla="*/ 1708 w 2842"/>
                  <a:gd name="T65" fmla="*/ 184 h 186"/>
                  <a:gd name="T66" fmla="*/ 1976 w 2842"/>
                  <a:gd name="T67" fmla="*/ 178 h 186"/>
                  <a:gd name="T68" fmla="*/ 2216 w 2842"/>
                  <a:gd name="T69" fmla="*/ 170 h 186"/>
                  <a:gd name="T70" fmla="*/ 2426 w 2842"/>
                  <a:gd name="T71" fmla="*/ 158 h 186"/>
                  <a:gd name="T72" fmla="*/ 2518 w 2842"/>
                  <a:gd name="T73" fmla="*/ 152 h 186"/>
                  <a:gd name="T74" fmla="*/ 2600 w 2842"/>
                  <a:gd name="T75" fmla="*/ 144 h 186"/>
                  <a:gd name="T76" fmla="*/ 2670 w 2842"/>
                  <a:gd name="T77" fmla="*/ 138 h 186"/>
                  <a:gd name="T78" fmla="*/ 2730 w 2842"/>
                  <a:gd name="T79" fmla="*/ 130 h 186"/>
                  <a:gd name="T80" fmla="*/ 2778 w 2842"/>
                  <a:gd name="T81" fmla="*/ 120 h 186"/>
                  <a:gd name="T82" fmla="*/ 2812 w 2842"/>
                  <a:gd name="T83" fmla="*/ 112 h 186"/>
                  <a:gd name="T84" fmla="*/ 2824 w 2842"/>
                  <a:gd name="T85" fmla="*/ 108 h 186"/>
                  <a:gd name="T86" fmla="*/ 2834 w 2842"/>
                  <a:gd name="T87" fmla="*/ 102 h 186"/>
                  <a:gd name="T88" fmla="*/ 2840 w 2842"/>
                  <a:gd name="T89" fmla="*/ 98 h 186"/>
                  <a:gd name="T90" fmla="*/ 2842 w 2842"/>
                  <a:gd name="T91" fmla="*/ 94 h 186"/>
                  <a:gd name="T92" fmla="*/ 2842 w 2842"/>
                  <a:gd name="T93" fmla="*/ 94 h 186"/>
                  <a:gd name="T94" fmla="*/ 2840 w 2842"/>
                  <a:gd name="T95" fmla="*/ 88 h 186"/>
                  <a:gd name="T96" fmla="*/ 2834 w 2842"/>
                  <a:gd name="T97" fmla="*/ 84 h 186"/>
                  <a:gd name="T98" fmla="*/ 2824 w 2842"/>
                  <a:gd name="T99" fmla="*/ 80 h 186"/>
                  <a:gd name="T100" fmla="*/ 2812 w 2842"/>
                  <a:gd name="T101" fmla="*/ 74 h 186"/>
                  <a:gd name="T102" fmla="*/ 2778 w 2842"/>
                  <a:gd name="T103" fmla="*/ 66 h 186"/>
                  <a:gd name="T104" fmla="*/ 2730 w 2842"/>
                  <a:gd name="T105" fmla="*/ 56 h 186"/>
                  <a:gd name="T106" fmla="*/ 2670 w 2842"/>
                  <a:gd name="T107" fmla="*/ 48 h 186"/>
                  <a:gd name="T108" fmla="*/ 2600 w 2842"/>
                  <a:gd name="T109" fmla="*/ 40 h 186"/>
                  <a:gd name="T110" fmla="*/ 2518 w 2842"/>
                  <a:gd name="T111" fmla="*/ 34 h 186"/>
                  <a:gd name="T112" fmla="*/ 2426 w 2842"/>
                  <a:gd name="T113" fmla="*/ 26 h 186"/>
                  <a:gd name="T114" fmla="*/ 2216 w 2842"/>
                  <a:gd name="T115" fmla="*/ 16 h 186"/>
                  <a:gd name="T116" fmla="*/ 1976 w 2842"/>
                  <a:gd name="T117" fmla="*/ 6 h 186"/>
                  <a:gd name="T118" fmla="*/ 1708 w 2842"/>
                  <a:gd name="T119" fmla="*/ 2 h 186"/>
                  <a:gd name="T120" fmla="*/ 1420 w 2842"/>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42" h="186">
                    <a:moveTo>
                      <a:pt x="1420" y="0"/>
                    </a:moveTo>
                    <a:lnTo>
                      <a:pt x="1420" y="0"/>
                    </a:lnTo>
                    <a:lnTo>
                      <a:pt x="1134" y="2"/>
                    </a:lnTo>
                    <a:lnTo>
                      <a:pt x="868" y="6"/>
                    </a:lnTo>
                    <a:lnTo>
                      <a:pt x="628" y="16"/>
                    </a:lnTo>
                    <a:lnTo>
                      <a:pt x="418" y="26"/>
                    </a:lnTo>
                    <a:lnTo>
                      <a:pt x="326" y="34"/>
                    </a:lnTo>
                    <a:lnTo>
                      <a:pt x="244"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30"/>
                    </a:lnTo>
                    <a:lnTo>
                      <a:pt x="172" y="138"/>
                    </a:lnTo>
                    <a:lnTo>
                      <a:pt x="244" y="144"/>
                    </a:lnTo>
                    <a:lnTo>
                      <a:pt x="326" y="152"/>
                    </a:lnTo>
                    <a:lnTo>
                      <a:pt x="418" y="158"/>
                    </a:lnTo>
                    <a:lnTo>
                      <a:pt x="628" y="170"/>
                    </a:lnTo>
                    <a:lnTo>
                      <a:pt x="868" y="178"/>
                    </a:lnTo>
                    <a:lnTo>
                      <a:pt x="1134" y="184"/>
                    </a:lnTo>
                    <a:lnTo>
                      <a:pt x="1420" y="186"/>
                    </a:lnTo>
                    <a:lnTo>
                      <a:pt x="1420" y="186"/>
                    </a:lnTo>
                    <a:lnTo>
                      <a:pt x="1708" y="184"/>
                    </a:lnTo>
                    <a:lnTo>
                      <a:pt x="1976" y="178"/>
                    </a:lnTo>
                    <a:lnTo>
                      <a:pt x="2216" y="170"/>
                    </a:lnTo>
                    <a:lnTo>
                      <a:pt x="2426" y="158"/>
                    </a:lnTo>
                    <a:lnTo>
                      <a:pt x="2518" y="152"/>
                    </a:lnTo>
                    <a:lnTo>
                      <a:pt x="2600" y="144"/>
                    </a:lnTo>
                    <a:lnTo>
                      <a:pt x="2670" y="138"/>
                    </a:lnTo>
                    <a:lnTo>
                      <a:pt x="2730" y="130"/>
                    </a:lnTo>
                    <a:lnTo>
                      <a:pt x="2778" y="120"/>
                    </a:lnTo>
                    <a:lnTo>
                      <a:pt x="2812" y="112"/>
                    </a:lnTo>
                    <a:lnTo>
                      <a:pt x="2824" y="108"/>
                    </a:lnTo>
                    <a:lnTo>
                      <a:pt x="2834" y="102"/>
                    </a:lnTo>
                    <a:lnTo>
                      <a:pt x="2840" y="98"/>
                    </a:lnTo>
                    <a:lnTo>
                      <a:pt x="2842" y="94"/>
                    </a:lnTo>
                    <a:lnTo>
                      <a:pt x="2842" y="94"/>
                    </a:lnTo>
                    <a:lnTo>
                      <a:pt x="2840" y="88"/>
                    </a:lnTo>
                    <a:lnTo>
                      <a:pt x="2834" y="84"/>
                    </a:lnTo>
                    <a:lnTo>
                      <a:pt x="2824" y="80"/>
                    </a:lnTo>
                    <a:lnTo>
                      <a:pt x="2812" y="74"/>
                    </a:lnTo>
                    <a:lnTo>
                      <a:pt x="2778" y="66"/>
                    </a:lnTo>
                    <a:lnTo>
                      <a:pt x="2730" y="56"/>
                    </a:lnTo>
                    <a:lnTo>
                      <a:pt x="2670" y="48"/>
                    </a:lnTo>
                    <a:lnTo>
                      <a:pt x="2600" y="40"/>
                    </a:lnTo>
                    <a:lnTo>
                      <a:pt x="2518" y="34"/>
                    </a:lnTo>
                    <a:lnTo>
                      <a:pt x="2426" y="26"/>
                    </a:lnTo>
                    <a:lnTo>
                      <a:pt x="2216" y="16"/>
                    </a:lnTo>
                    <a:lnTo>
                      <a:pt x="1976" y="6"/>
                    </a:lnTo>
                    <a:lnTo>
                      <a:pt x="1708" y="2"/>
                    </a:lnTo>
                    <a:lnTo>
                      <a:pt x="14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26"/>
              <p:cNvSpPr>
                <a:spLocks noEditPoints="1"/>
              </p:cNvSpPr>
              <p:nvPr/>
            </p:nvSpPr>
            <p:spPr bwMode="auto">
              <a:xfrm>
                <a:off x="2434" y="4132"/>
                <a:ext cx="2830" cy="186"/>
              </a:xfrm>
              <a:custGeom>
                <a:avLst/>
                <a:gdLst>
                  <a:gd name="T0" fmla="*/ 1414 w 2830"/>
                  <a:gd name="T1" fmla="*/ 184 h 186"/>
                  <a:gd name="T2" fmla="*/ 866 w 2830"/>
                  <a:gd name="T3" fmla="*/ 178 h 186"/>
                  <a:gd name="T4" fmla="*/ 418 w 2830"/>
                  <a:gd name="T5" fmla="*/ 158 h 186"/>
                  <a:gd name="T6" fmla="*/ 246 w 2830"/>
                  <a:gd name="T7" fmla="*/ 144 h 186"/>
                  <a:gd name="T8" fmla="*/ 116 w 2830"/>
                  <a:gd name="T9" fmla="*/ 128 h 186"/>
                  <a:gd name="T10" fmla="*/ 34 w 2830"/>
                  <a:gd name="T11" fmla="*/ 112 h 186"/>
                  <a:gd name="T12" fmla="*/ 12 w 2830"/>
                  <a:gd name="T13" fmla="*/ 102 h 186"/>
                  <a:gd name="T14" fmla="*/ 4 w 2830"/>
                  <a:gd name="T15" fmla="*/ 94 h 186"/>
                  <a:gd name="T16" fmla="*/ 6 w 2830"/>
                  <a:gd name="T17" fmla="*/ 88 h 186"/>
                  <a:gd name="T18" fmla="*/ 22 w 2830"/>
                  <a:gd name="T19" fmla="*/ 80 h 186"/>
                  <a:gd name="T20" fmla="*/ 68 w 2830"/>
                  <a:gd name="T21" fmla="*/ 66 h 186"/>
                  <a:gd name="T22" fmla="*/ 176 w 2830"/>
                  <a:gd name="T23" fmla="*/ 48 h 186"/>
                  <a:gd name="T24" fmla="*/ 328 w 2830"/>
                  <a:gd name="T25" fmla="*/ 34 h 186"/>
                  <a:gd name="T26" fmla="*/ 628 w 2830"/>
                  <a:gd name="T27" fmla="*/ 16 h 186"/>
                  <a:gd name="T28" fmla="*/ 1130 w 2830"/>
                  <a:gd name="T29" fmla="*/ 2 h 186"/>
                  <a:gd name="T30" fmla="*/ 1414 w 2830"/>
                  <a:gd name="T31" fmla="*/ 0 h 186"/>
                  <a:gd name="T32" fmla="*/ 1966 w 2830"/>
                  <a:gd name="T33" fmla="*/ 8 h 186"/>
                  <a:gd name="T34" fmla="*/ 2414 w 2830"/>
                  <a:gd name="T35" fmla="*/ 28 h 186"/>
                  <a:gd name="T36" fmla="*/ 2586 w 2830"/>
                  <a:gd name="T37" fmla="*/ 40 h 186"/>
                  <a:gd name="T38" fmla="*/ 2714 w 2830"/>
                  <a:gd name="T39" fmla="*/ 56 h 186"/>
                  <a:gd name="T40" fmla="*/ 2796 w 2830"/>
                  <a:gd name="T41" fmla="*/ 74 h 186"/>
                  <a:gd name="T42" fmla="*/ 2818 w 2830"/>
                  <a:gd name="T43" fmla="*/ 84 h 186"/>
                  <a:gd name="T44" fmla="*/ 2826 w 2830"/>
                  <a:gd name="T45" fmla="*/ 94 h 186"/>
                  <a:gd name="T46" fmla="*/ 2824 w 2830"/>
                  <a:gd name="T47" fmla="*/ 98 h 186"/>
                  <a:gd name="T48" fmla="*/ 2808 w 2830"/>
                  <a:gd name="T49" fmla="*/ 108 h 186"/>
                  <a:gd name="T50" fmla="*/ 2762 w 2830"/>
                  <a:gd name="T51" fmla="*/ 120 h 186"/>
                  <a:gd name="T52" fmla="*/ 2656 w 2830"/>
                  <a:gd name="T53" fmla="*/ 136 h 186"/>
                  <a:gd name="T54" fmla="*/ 2504 w 2830"/>
                  <a:gd name="T55" fmla="*/ 152 h 186"/>
                  <a:gd name="T56" fmla="*/ 2204 w 2830"/>
                  <a:gd name="T57" fmla="*/ 170 h 186"/>
                  <a:gd name="T58" fmla="*/ 1700 w 2830"/>
                  <a:gd name="T59" fmla="*/ 182 h 186"/>
                  <a:gd name="T60" fmla="*/ 1414 w 2830"/>
                  <a:gd name="T61" fmla="*/ 0 h 186"/>
                  <a:gd name="T62" fmla="*/ 1130 w 2830"/>
                  <a:gd name="T63" fmla="*/ 2 h 186"/>
                  <a:gd name="T64" fmla="*/ 624 w 2830"/>
                  <a:gd name="T65" fmla="*/ 16 h 186"/>
                  <a:gd name="T66" fmla="*/ 324 w 2830"/>
                  <a:gd name="T67" fmla="*/ 34 h 186"/>
                  <a:gd name="T68" fmla="*/ 170 w 2830"/>
                  <a:gd name="T69" fmla="*/ 48 h 186"/>
                  <a:gd name="T70" fmla="*/ 64 w 2830"/>
                  <a:gd name="T71" fmla="*/ 66 h 186"/>
                  <a:gd name="T72" fmla="*/ 16 w 2830"/>
                  <a:gd name="T73" fmla="*/ 80 h 186"/>
                  <a:gd name="T74" fmla="*/ 2 w 2830"/>
                  <a:gd name="T75" fmla="*/ 88 h 186"/>
                  <a:gd name="T76" fmla="*/ 0 w 2830"/>
                  <a:gd name="T77" fmla="*/ 94 h 186"/>
                  <a:gd name="T78" fmla="*/ 8 w 2830"/>
                  <a:gd name="T79" fmla="*/ 102 h 186"/>
                  <a:gd name="T80" fmla="*/ 28 w 2830"/>
                  <a:gd name="T81" fmla="*/ 112 h 186"/>
                  <a:gd name="T82" fmla="*/ 112 w 2830"/>
                  <a:gd name="T83" fmla="*/ 128 h 186"/>
                  <a:gd name="T84" fmla="*/ 242 w 2830"/>
                  <a:gd name="T85" fmla="*/ 144 h 186"/>
                  <a:gd name="T86" fmla="*/ 414 w 2830"/>
                  <a:gd name="T87" fmla="*/ 158 h 186"/>
                  <a:gd name="T88" fmla="*/ 864 w 2830"/>
                  <a:gd name="T89" fmla="*/ 178 h 186"/>
                  <a:gd name="T90" fmla="*/ 1414 w 2830"/>
                  <a:gd name="T91" fmla="*/ 186 h 186"/>
                  <a:gd name="T92" fmla="*/ 1700 w 2830"/>
                  <a:gd name="T93" fmla="*/ 184 h 186"/>
                  <a:gd name="T94" fmla="*/ 2208 w 2830"/>
                  <a:gd name="T95" fmla="*/ 170 h 186"/>
                  <a:gd name="T96" fmla="*/ 2508 w 2830"/>
                  <a:gd name="T97" fmla="*/ 152 h 186"/>
                  <a:gd name="T98" fmla="*/ 2660 w 2830"/>
                  <a:gd name="T99" fmla="*/ 136 h 186"/>
                  <a:gd name="T100" fmla="*/ 2766 w 2830"/>
                  <a:gd name="T101" fmla="*/ 120 h 186"/>
                  <a:gd name="T102" fmla="*/ 2814 w 2830"/>
                  <a:gd name="T103" fmla="*/ 108 h 186"/>
                  <a:gd name="T104" fmla="*/ 2828 w 2830"/>
                  <a:gd name="T105" fmla="*/ 98 h 186"/>
                  <a:gd name="T106" fmla="*/ 2830 w 2830"/>
                  <a:gd name="T107" fmla="*/ 94 h 186"/>
                  <a:gd name="T108" fmla="*/ 2822 w 2830"/>
                  <a:gd name="T109" fmla="*/ 84 h 186"/>
                  <a:gd name="T110" fmla="*/ 2802 w 2830"/>
                  <a:gd name="T111" fmla="*/ 74 h 186"/>
                  <a:gd name="T112" fmla="*/ 2720 w 2830"/>
                  <a:gd name="T113" fmla="*/ 56 h 186"/>
                  <a:gd name="T114" fmla="*/ 2590 w 2830"/>
                  <a:gd name="T115" fmla="*/ 40 h 186"/>
                  <a:gd name="T116" fmla="*/ 2418 w 2830"/>
                  <a:gd name="T117" fmla="*/ 26 h 186"/>
                  <a:gd name="T118" fmla="*/ 1968 w 2830"/>
                  <a:gd name="T119" fmla="*/ 6 h 186"/>
                  <a:gd name="T120" fmla="*/ 1414 w 2830"/>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184"/>
                    </a:moveTo>
                    <a:lnTo>
                      <a:pt x="1414" y="184"/>
                    </a:lnTo>
                    <a:lnTo>
                      <a:pt x="1130" y="182"/>
                    </a:lnTo>
                    <a:lnTo>
                      <a:pt x="866" y="178"/>
                    </a:lnTo>
                    <a:lnTo>
                      <a:pt x="628" y="170"/>
                    </a:lnTo>
                    <a:lnTo>
                      <a:pt x="418" y="158"/>
                    </a:lnTo>
                    <a:lnTo>
                      <a:pt x="328" y="152"/>
                    </a:lnTo>
                    <a:lnTo>
                      <a:pt x="246" y="144"/>
                    </a:lnTo>
                    <a:lnTo>
                      <a:pt x="176" y="136"/>
                    </a:lnTo>
                    <a:lnTo>
                      <a:pt x="116" y="128"/>
                    </a:lnTo>
                    <a:lnTo>
                      <a:pt x="68" y="120"/>
                    </a:lnTo>
                    <a:lnTo>
                      <a:pt x="34" y="112"/>
                    </a:lnTo>
                    <a:lnTo>
                      <a:pt x="22" y="108"/>
                    </a:lnTo>
                    <a:lnTo>
                      <a:pt x="12" y="102"/>
                    </a:lnTo>
                    <a:lnTo>
                      <a:pt x="6" y="98"/>
                    </a:lnTo>
                    <a:lnTo>
                      <a:pt x="4" y="94"/>
                    </a:lnTo>
                    <a:lnTo>
                      <a:pt x="4" y="94"/>
                    </a:lnTo>
                    <a:lnTo>
                      <a:pt x="6" y="88"/>
                    </a:lnTo>
                    <a:lnTo>
                      <a:pt x="12" y="84"/>
                    </a:lnTo>
                    <a:lnTo>
                      <a:pt x="22" y="80"/>
                    </a:lnTo>
                    <a:lnTo>
                      <a:pt x="34" y="74"/>
                    </a:lnTo>
                    <a:lnTo>
                      <a:pt x="68" y="66"/>
                    </a:lnTo>
                    <a:lnTo>
                      <a:pt x="116" y="56"/>
                    </a:lnTo>
                    <a:lnTo>
                      <a:pt x="176" y="48"/>
                    </a:lnTo>
                    <a:lnTo>
                      <a:pt x="246" y="40"/>
                    </a:lnTo>
                    <a:lnTo>
                      <a:pt x="328" y="34"/>
                    </a:lnTo>
                    <a:lnTo>
                      <a:pt x="418" y="28"/>
                    </a:lnTo>
                    <a:lnTo>
                      <a:pt x="628" y="16"/>
                    </a:lnTo>
                    <a:lnTo>
                      <a:pt x="866" y="8"/>
                    </a:lnTo>
                    <a:lnTo>
                      <a:pt x="1130" y="2"/>
                    </a:lnTo>
                    <a:lnTo>
                      <a:pt x="1414" y="0"/>
                    </a:lnTo>
                    <a:lnTo>
                      <a:pt x="1414" y="0"/>
                    </a:lnTo>
                    <a:lnTo>
                      <a:pt x="1700" y="2"/>
                    </a:lnTo>
                    <a:lnTo>
                      <a:pt x="1966" y="8"/>
                    </a:lnTo>
                    <a:lnTo>
                      <a:pt x="2204" y="16"/>
                    </a:lnTo>
                    <a:lnTo>
                      <a:pt x="2414" y="28"/>
                    </a:lnTo>
                    <a:lnTo>
                      <a:pt x="2504" y="34"/>
                    </a:lnTo>
                    <a:lnTo>
                      <a:pt x="2586" y="40"/>
                    </a:lnTo>
                    <a:lnTo>
                      <a:pt x="2656" y="48"/>
                    </a:lnTo>
                    <a:lnTo>
                      <a:pt x="2714" y="56"/>
                    </a:lnTo>
                    <a:lnTo>
                      <a:pt x="2762" y="66"/>
                    </a:lnTo>
                    <a:lnTo>
                      <a:pt x="2796" y="74"/>
                    </a:lnTo>
                    <a:lnTo>
                      <a:pt x="2808" y="80"/>
                    </a:lnTo>
                    <a:lnTo>
                      <a:pt x="2818" y="84"/>
                    </a:lnTo>
                    <a:lnTo>
                      <a:pt x="2824" y="88"/>
                    </a:lnTo>
                    <a:lnTo>
                      <a:pt x="2826" y="94"/>
                    </a:lnTo>
                    <a:lnTo>
                      <a:pt x="2826" y="94"/>
                    </a:lnTo>
                    <a:lnTo>
                      <a:pt x="2824" y="98"/>
                    </a:lnTo>
                    <a:lnTo>
                      <a:pt x="2818" y="102"/>
                    </a:lnTo>
                    <a:lnTo>
                      <a:pt x="2808" y="108"/>
                    </a:lnTo>
                    <a:lnTo>
                      <a:pt x="2796" y="112"/>
                    </a:lnTo>
                    <a:lnTo>
                      <a:pt x="2762" y="120"/>
                    </a:lnTo>
                    <a:lnTo>
                      <a:pt x="2714" y="128"/>
                    </a:lnTo>
                    <a:lnTo>
                      <a:pt x="2656" y="136"/>
                    </a:lnTo>
                    <a:lnTo>
                      <a:pt x="2586" y="144"/>
                    </a:lnTo>
                    <a:lnTo>
                      <a:pt x="2504" y="152"/>
                    </a:lnTo>
                    <a:lnTo>
                      <a:pt x="2414" y="158"/>
                    </a:lnTo>
                    <a:lnTo>
                      <a:pt x="2204" y="170"/>
                    </a:lnTo>
                    <a:lnTo>
                      <a:pt x="1966" y="178"/>
                    </a:lnTo>
                    <a:lnTo>
                      <a:pt x="1700" y="182"/>
                    </a:lnTo>
                    <a:lnTo>
                      <a:pt x="1414" y="184"/>
                    </a:lnTo>
                    <a:close/>
                    <a:moveTo>
                      <a:pt x="1414" y="0"/>
                    </a:moveTo>
                    <a:lnTo>
                      <a:pt x="1414" y="0"/>
                    </a:lnTo>
                    <a:lnTo>
                      <a:pt x="1130" y="2"/>
                    </a:lnTo>
                    <a:lnTo>
                      <a:pt x="864" y="6"/>
                    </a:lnTo>
                    <a:lnTo>
                      <a:pt x="624" y="16"/>
                    </a:lnTo>
                    <a:lnTo>
                      <a:pt x="414" y="26"/>
                    </a:lnTo>
                    <a:lnTo>
                      <a:pt x="324" y="34"/>
                    </a:lnTo>
                    <a:lnTo>
                      <a:pt x="242" y="40"/>
                    </a:lnTo>
                    <a:lnTo>
                      <a:pt x="170" y="48"/>
                    </a:lnTo>
                    <a:lnTo>
                      <a:pt x="112" y="56"/>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2" y="128"/>
                    </a:lnTo>
                    <a:lnTo>
                      <a:pt x="170" y="136"/>
                    </a:lnTo>
                    <a:lnTo>
                      <a:pt x="242" y="144"/>
                    </a:lnTo>
                    <a:lnTo>
                      <a:pt x="324" y="152"/>
                    </a:lnTo>
                    <a:lnTo>
                      <a:pt x="414" y="158"/>
                    </a:lnTo>
                    <a:lnTo>
                      <a:pt x="624" y="170"/>
                    </a:lnTo>
                    <a:lnTo>
                      <a:pt x="864" y="178"/>
                    </a:lnTo>
                    <a:lnTo>
                      <a:pt x="1130" y="184"/>
                    </a:lnTo>
                    <a:lnTo>
                      <a:pt x="1414" y="186"/>
                    </a:lnTo>
                    <a:lnTo>
                      <a:pt x="1414" y="186"/>
                    </a:lnTo>
                    <a:lnTo>
                      <a:pt x="1700" y="184"/>
                    </a:lnTo>
                    <a:lnTo>
                      <a:pt x="1968" y="178"/>
                    </a:lnTo>
                    <a:lnTo>
                      <a:pt x="2208" y="170"/>
                    </a:lnTo>
                    <a:lnTo>
                      <a:pt x="2418" y="158"/>
                    </a:lnTo>
                    <a:lnTo>
                      <a:pt x="2508" y="152"/>
                    </a:lnTo>
                    <a:lnTo>
                      <a:pt x="2590" y="144"/>
                    </a:lnTo>
                    <a:lnTo>
                      <a:pt x="2660" y="136"/>
                    </a:lnTo>
                    <a:lnTo>
                      <a:pt x="2720" y="128"/>
                    </a:lnTo>
                    <a:lnTo>
                      <a:pt x="2766" y="120"/>
                    </a:lnTo>
                    <a:lnTo>
                      <a:pt x="2802" y="112"/>
                    </a:lnTo>
                    <a:lnTo>
                      <a:pt x="2814" y="108"/>
                    </a:lnTo>
                    <a:lnTo>
                      <a:pt x="2822" y="102"/>
                    </a:lnTo>
                    <a:lnTo>
                      <a:pt x="2828" y="98"/>
                    </a:lnTo>
                    <a:lnTo>
                      <a:pt x="2830" y="94"/>
                    </a:lnTo>
                    <a:lnTo>
                      <a:pt x="2830" y="94"/>
                    </a:lnTo>
                    <a:lnTo>
                      <a:pt x="2828" y="88"/>
                    </a:lnTo>
                    <a:lnTo>
                      <a:pt x="2822" y="84"/>
                    </a:lnTo>
                    <a:lnTo>
                      <a:pt x="2814" y="80"/>
                    </a:lnTo>
                    <a:lnTo>
                      <a:pt x="2802" y="74"/>
                    </a:lnTo>
                    <a:lnTo>
                      <a:pt x="2766" y="66"/>
                    </a:lnTo>
                    <a:lnTo>
                      <a:pt x="2720" y="56"/>
                    </a:lnTo>
                    <a:lnTo>
                      <a:pt x="2660" y="48"/>
                    </a:lnTo>
                    <a:lnTo>
                      <a:pt x="2590" y="40"/>
                    </a:lnTo>
                    <a:lnTo>
                      <a:pt x="2508" y="34"/>
                    </a:lnTo>
                    <a:lnTo>
                      <a:pt x="2418" y="26"/>
                    </a:lnTo>
                    <a:lnTo>
                      <a:pt x="2208" y="16"/>
                    </a:lnTo>
                    <a:lnTo>
                      <a:pt x="1968" y="6"/>
                    </a:lnTo>
                    <a:lnTo>
                      <a:pt x="1700" y="2"/>
                    </a:lnTo>
                    <a:lnTo>
                      <a:pt x="14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27"/>
              <p:cNvSpPr>
                <a:spLocks/>
              </p:cNvSpPr>
              <p:nvPr/>
            </p:nvSpPr>
            <p:spPr bwMode="auto">
              <a:xfrm>
                <a:off x="2438" y="4132"/>
                <a:ext cx="2822" cy="184"/>
              </a:xfrm>
              <a:custGeom>
                <a:avLst/>
                <a:gdLst>
                  <a:gd name="T0" fmla="*/ 1410 w 2822"/>
                  <a:gd name="T1" fmla="*/ 184 h 184"/>
                  <a:gd name="T2" fmla="*/ 1410 w 2822"/>
                  <a:gd name="T3" fmla="*/ 184 h 184"/>
                  <a:gd name="T4" fmla="*/ 1126 w 2822"/>
                  <a:gd name="T5" fmla="*/ 182 h 184"/>
                  <a:gd name="T6" fmla="*/ 862 w 2822"/>
                  <a:gd name="T7" fmla="*/ 178 h 184"/>
                  <a:gd name="T8" fmla="*/ 624 w 2822"/>
                  <a:gd name="T9" fmla="*/ 170 h 184"/>
                  <a:gd name="T10" fmla="*/ 414 w 2822"/>
                  <a:gd name="T11" fmla="*/ 158 h 184"/>
                  <a:gd name="T12" fmla="*/ 324 w 2822"/>
                  <a:gd name="T13" fmla="*/ 152 h 184"/>
                  <a:gd name="T14" fmla="*/ 242 w 2822"/>
                  <a:gd name="T15" fmla="*/ 144 h 184"/>
                  <a:gd name="T16" fmla="*/ 172 w 2822"/>
                  <a:gd name="T17" fmla="*/ 136 h 184"/>
                  <a:gd name="T18" fmla="*/ 112 w 2822"/>
                  <a:gd name="T19" fmla="*/ 128 h 184"/>
                  <a:gd name="T20" fmla="*/ 64 w 2822"/>
                  <a:gd name="T21" fmla="*/ 120 h 184"/>
                  <a:gd name="T22" fmla="*/ 30 w 2822"/>
                  <a:gd name="T23" fmla="*/ 112 h 184"/>
                  <a:gd name="T24" fmla="*/ 18 w 2822"/>
                  <a:gd name="T25" fmla="*/ 108 h 184"/>
                  <a:gd name="T26" fmla="*/ 8 w 2822"/>
                  <a:gd name="T27" fmla="*/ 102 h 184"/>
                  <a:gd name="T28" fmla="*/ 2 w 2822"/>
                  <a:gd name="T29" fmla="*/ 98 h 184"/>
                  <a:gd name="T30" fmla="*/ 0 w 2822"/>
                  <a:gd name="T31" fmla="*/ 94 h 184"/>
                  <a:gd name="T32" fmla="*/ 0 w 2822"/>
                  <a:gd name="T33" fmla="*/ 94 h 184"/>
                  <a:gd name="T34" fmla="*/ 2 w 2822"/>
                  <a:gd name="T35" fmla="*/ 88 h 184"/>
                  <a:gd name="T36" fmla="*/ 8 w 2822"/>
                  <a:gd name="T37" fmla="*/ 84 h 184"/>
                  <a:gd name="T38" fmla="*/ 18 w 2822"/>
                  <a:gd name="T39" fmla="*/ 80 h 184"/>
                  <a:gd name="T40" fmla="*/ 30 w 2822"/>
                  <a:gd name="T41" fmla="*/ 74 h 184"/>
                  <a:gd name="T42" fmla="*/ 64 w 2822"/>
                  <a:gd name="T43" fmla="*/ 66 h 184"/>
                  <a:gd name="T44" fmla="*/ 112 w 2822"/>
                  <a:gd name="T45" fmla="*/ 56 h 184"/>
                  <a:gd name="T46" fmla="*/ 172 w 2822"/>
                  <a:gd name="T47" fmla="*/ 48 h 184"/>
                  <a:gd name="T48" fmla="*/ 242 w 2822"/>
                  <a:gd name="T49" fmla="*/ 40 h 184"/>
                  <a:gd name="T50" fmla="*/ 324 w 2822"/>
                  <a:gd name="T51" fmla="*/ 34 h 184"/>
                  <a:gd name="T52" fmla="*/ 414 w 2822"/>
                  <a:gd name="T53" fmla="*/ 28 h 184"/>
                  <a:gd name="T54" fmla="*/ 624 w 2822"/>
                  <a:gd name="T55" fmla="*/ 16 h 184"/>
                  <a:gd name="T56" fmla="*/ 862 w 2822"/>
                  <a:gd name="T57" fmla="*/ 8 h 184"/>
                  <a:gd name="T58" fmla="*/ 1126 w 2822"/>
                  <a:gd name="T59" fmla="*/ 2 h 184"/>
                  <a:gd name="T60" fmla="*/ 1410 w 2822"/>
                  <a:gd name="T61" fmla="*/ 0 h 184"/>
                  <a:gd name="T62" fmla="*/ 1410 w 2822"/>
                  <a:gd name="T63" fmla="*/ 0 h 184"/>
                  <a:gd name="T64" fmla="*/ 1696 w 2822"/>
                  <a:gd name="T65" fmla="*/ 2 h 184"/>
                  <a:gd name="T66" fmla="*/ 1962 w 2822"/>
                  <a:gd name="T67" fmla="*/ 8 h 184"/>
                  <a:gd name="T68" fmla="*/ 2200 w 2822"/>
                  <a:gd name="T69" fmla="*/ 16 h 184"/>
                  <a:gd name="T70" fmla="*/ 2410 w 2822"/>
                  <a:gd name="T71" fmla="*/ 28 h 184"/>
                  <a:gd name="T72" fmla="*/ 2500 w 2822"/>
                  <a:gd name="T73" fmla="*/ 34 h 184"/>
                  <a:gd name="T74" fmla="*/ 2582 w 2822"/>
                  <a:gd name="T75" fmla="*/ 40 h 184"/>
                  <a:gd name="T76" fmla="*/ 2652 w 2822"/>
                  <a:gd name="T77" fmla="*/ 48 h 184"/>
                  <a:gd name="T78" fmla="*/ 2710 w 2822"/>
                  <a:gd name="T79" fmla="*/ 56 h 184"/>
                  <a:gd name="T80" fmla="*/ 2758 w 2822"/>
                  <a:gd name="T81" fmla="*/ 66 h 184"/>
                  <a:gd name="T82" fmla="*/ 2792 w 2822"/>
                  <a:gd name="T83" fmla="*/ 74 h 184"/>
                  <a:gd name="T84" fmla="*/ 2804 w 2822"/>
                  <a:gd name="T85" fmla="*/ 80 h 184"/>
                  <a:gd name="T86" fmla="*/ 2814 w 2822"/>
                  <a:gd name="T87" fmla="*/ 84 h 184"/>
                  <a:gd name="T88" fmla="*/ 2820 w 2822"/>
                  <a:gd name="T89" fmla="*/ 88 h 184"/>
                  <a:gd name="T90" fmla="*/ 2822 w 2822"/>
                  <a:gd name="T91" fmla="*/ 94 h 184"/>
                  <a:gd name="T92" fmla="*/ 2822 w 2822"/>
                  <a:gd name="T93" fmla="*/ 94 h 184"/>
                  <a:gd name="T94" fmla="*/ 2820 w 2822"/>
                  <a:gd name="T95" fmla="*/ 98 h 184"/>
                  <a:gd name="T96" fmla="*/ 2814 w 2822"/>
                  <a:gd name="T97" fmla="*/ 102 h 184"/>
                  <a:gd name="T98" fmla="*/ 2804 w 2822"/>
                  <a:gd name="T99" fmla="*/ 108 h 184"/>
                  <a:gd name="T100" fmla="*/ 2792 w 2822"/>
                  <a:gd name="T101" fmla="*/ 112 h 184"/>
                  <a:gd name="T102" fmla="*/ 2758 w 2822"/>
                  <a:gd name="T103" fmla="*/ 120 h 184"/>
                  <a:gd name="T104" fmla="*/ 2710 w 2822"/>
                  <a:gd name="T105" fmla="*/ 128 h 184"/>
                  <a:gd name="T106" fmla="*/ 2652 w 2822"/>
                  <a:gd name="T107" fmla="*/ 136 h 184"/>
                  <a:gd name="T108" fmla="*/ 2582 w 2822"/>
                  <a:gd name="T109" fmla="*/ 144 h 184"/>
                  <a:gd name="T110" fmla="*/ 2500 w 2822"/>
                  <a:gd name="T111" fmla="*/ 152 h 184"/>
                  <a:gd name="T112" fmla="*/ 2410 w 2822"/>
                  <a:gd name="T113" fmla="*/ 158 h 184"/>
                  <a:gd name="T114" fmla="*/ 2200 w 2822"/>
                  <a:gd name="T115" fmla="*/ 170 h 184"/>
                  <a:gd name="T116" fmla="*/ 1962 w 2822"/>
                  <a:gd name="T117" fmla="*/ 178 h 184"/>
                  <a:gd name="T118" fmla="*/ 1696 w 2822"/>
                  <a:gd name="T119" fmla="*/ 182 h 184"/>
                  <a:gd name="T120" fmla="*/ 1410 w 2822"/>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184"/>
                    </a:moveTo>
                    <a:lnTo>
                      <a:pt x="1410" y="184"/>
                    </a:lnTo>
                    <a:lnTo>
                      <a:pt x="1126" y="182"/>
                    </a:lnTo>
                    <a:lnTo>
                      <a:pt x="862" y="178"/>
                    </a:lnTo>
                    <a:lnTo>
                      <a:pt x="624" y="170"/>
                    </a:lnTo>
                    <a:lnTo>
                      <a:pt x="414" y="158"/>
                    </a:lnTo>
                    <a:lnTo>
                      <a:pt x="324" y="152"/>
                    </a:lnTo>
                    <a:lnTo>
                      <a:pt x="242" y="144"/>
                    </a:lnTo>
                    <a:lnTo>
                      <a:pt x="172" y="136"/>
                    </a:lnTo>
                    <a:lnTo>
                      <a:pt x="112" y="128"/>
                    </a:lnTo>
                    <a:lnTo>
                      <a:pt x="64" y="120"/>
                    </a:lnTo>
                    <a:lnTo>
                      <a:pt x="30" y="112"/>
                    </a:lnTo>
                    <a:lnTo>
                      <a:pt x="18" y="108"/>
                    </a:lnTo>
                    <a:lnTo>
                      <a:pt x="8" y="102"/>
                    </a:lnTo>
                    <a:lnTo>
                      <a:pt x="2" y="98"/>
                    </a:lnTo>
                    <a:lnTo>
                      <a:pt x="0" y="94"/>
                    </a:lnTo>
                    <a:lnTo>
                      <a:pt x="0" y="94"/>
                    </a:lnTo>
                    <a:lnTo>
                      <a:pt x="2" y="88"/>
                    </a:lnTo>
                    <a:lnTo>
                      <a:pt x="8" y="84"/>
                    </a:lnTo>
                    <a:lnTo>
                      <a:pt x="18" y="80"/>
                    </a:lnTo>
                    <a:lnTo>
                      <a:pt x="30" y="74"/>
                    </a:lnTo>
                    <a:lnTo>
                      <a:pt x="64" y="66"/>
                    </a:lnTo>
                    <a:lnTo>
                      <a:pt x="112" y="56"/>
                    </a:lnTo>
                    <a:lnTo>
                      <a:pt x="172" y="48"/>
                    </a:lnTo>
                    <a:lnTo>
                      <a:pt x="242" y="40"/>
                    </a:lnTo>
                    <a:lnTo>
                      <a:pt x="324" y="34"/>
                    </a:lnTo>
                    <a:lnTo>
                      <a:pt x="414" y="28"/>
                    </a:lnTo>
                    <a:lnTo>
                      <a:pt x="624" y="16"/>
                    </a:lnTo>
                    <a:lnTo>
                      <a:pt x="862" y="8"/>
                    </a:lnTo>
                    <a:lnTo>
                      <a:pt x="1126" y="2"/>
                    </a:lnTo>
                    <a:lnTo>
                      <a:pt x="1410" y="0"/>
                    </a:lnTo>
                    <a:lnTo>
                      <a:pt x="1410" y="0"/>
                    </a:lnTo>
                    <a:lnTo>
                      <a:pt x="1696" y="2"/>
                    </a:lnTo>
                    <a:lnTo>
                      <a:pt x="1962" y="8"/>
                    </a:lnTo>
                    <a:lnTo>
                      <a:pt x="2200" y="16"/>
                    </a:lnTo>
                    <a:lnTo>
                      <a:pt x="2410" y="28"/>
                    </a:lnTo>
                    <a:lnTo>
                      <a:pt x="2500" y="34"/>
                    </a:lnTo>
                    <a:lnTo>
                      <a:pt x="2582" y="40"/>
                    </a:lnTo>
                    <a:lnTo>
                      <a:pt x="2652" y="48"/>
                    </a:lnTo>
                    <a:lnTo>
                      <a:pt x="2710" y="56"/>
                    </a:lnTo>
                    <a:lnTo>
                      <a:pt x="2758" y="66"/>
                    </a:lnTo>
                    <a:lnTo>
                      <a:pt x="2792" y="74"/>
                    </a:lnTo>
                    <a:lnTo>
                      <a:pt x="2804" y="80"/>
                    </a:lnTo>
                    <a:lnTo>
                      <a:pt x="2814" y="84"/>
                    </a:lnTo>
                    <a:lnTo>
                      <a:pt x="2820" y="88"/>
                    </a:lnTo>
                    <a:lnTo>
                      <a:pt x="2822" y="94"/>
                    </a:lnTo>
                    <a:lnTo>
                      <a:pt x="2822" y="94"/>
                    </a:lnTo>
                    <a:lnTo>
                      <a:pt x="2820" y="98"/>
                    </a:lnTo>
                    <a:lnTo>
                      <a:pt x="2814" y="102"/>
                    </a:lnTo>
                    <a:lnTo>
                      <a:pt x="2804" y="108"/>
                    </a:lnTo>
                    <a:lnTo>
                      <a:pt x="2792" y="112"/>
                    </a:lnTo>
                    <a:lnTo>
                      <a:pt x="2758" y="120"/>
                    </a:lnTo>
                    <a:lnTo>
                      <a:pt x="2710" y="128"/>
                    </a:lnTo>
                    <a:lnTo>
                      <a:pt x="2652" y="136"/>
                    </a:lnTo>
                    <a:lnTo>
                      <a:pt x="2582" y="144"/>
                    </a:lnTo>
                    <a:lnTo>
                      <a:pt x="2500" y="152"/>
                    </a:lnTo>
                    <a:lnTo>
                      <a:pt x="2410" y="158"/>
                    </a:lnTo>
                    <a:lnTo>
                      <a:pt x="2200" y="170"/>
                    </a:lnTo>
                    <a:lnTo>
                      <a:pt x="1962" y="178"/>
                    </a:lnTo>
                    <a:lnTo>
                      <a:pt x="1696" y="182"/>
                    </a:lnTo>
                    <a:lnTo>
                      <a:pt x="1410"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28"/>
              <p:cNvSpPr>
                <a:spLocks/>
              </p:cNvSpPr>
              <p:nvPr/>
            </p:nvSpPr>
            <p:spPr bwMode="auto">
              <a:xfrm>
                <a:off x="2434" y="4132"/>
                <a:ext cx="2830" cy="186"/>
              </a:xfrm>
              <a:custGeom>
                <a:avLst/>
                <a:gdLst>
                  <a:gd name="T0" fmla="*/ 1414 w 2830"/>
                  <a:gd name="T1" fmla="*/ 0 h 186"/>
                  <a:gd name="T2" fmla="*/ 1414 w 2830"/>
                  <a:gd name="T3" fmla="*/ 0 h 186"/>
                  <a:gd name="T4" fmla="*/ 1130 w 2830"/>
                  <a:gd name="T5" fmla="*/ 2 h 186"/>
                  <a:gd name="T6" fmla="*/ 864 w 2830"/>
                  <a:gd name="T7" fmla="*/ 6 h 186"/>
                  <a:gd name="T8" fmla="*/ 624 w 2830"/>
                  <a:gd name="T9" fmla="*/ 16 h 186"/>
                  <a:gd name="T10" fmla="*/ 414 w 2830"/>
                  <a:gd name="T11" fmla="*/ 26 h 186"/>
                  <a:gd name="T12" fmla="*/ 324 w 2830"/>
                  <a:gd name="T13" fmla="*/ 34 h 186"/>
                  <a:gd name="T14" fmla="*/ 242 w 2830"/>
                  <a:gd name="T15" fmla="*/ 40 h 186"/>
                  <a:gd name="T16" fmla="*/ 170 w 2830"/>
                  <a:gd name="T17" fmla="*/ 48 h 186"/>
                  <a:gd name="T18" fmla="*/ 112 w 2830"/>
                  <a:gd name="T19" fmla="*/ 56 h 186"/>
                  <a:gd name="T20" fmla="*/ 64 w 2830"/>
                  <a:gd name="T21" fmla="*/ 66 h 186"/>
                  <a:gd name="T22" fmla="*/ 28 w 2830"/>
                  <a:gd name="T23" fmla="*/ 74 h 186"/>
                  <a:gd name="T24" fmla="*/ 16 w 2830"/>
                  <a:gd name="T25" fmla="*/ 80 h 186"/>
                  <a:gd name="T26" fmla="*/ 8 w 2830"/>
                  <a:gd name="T27" fmla="*/ 84 h 186"/>
                  <a:gd name="T28" fmla="*/ 2 w 2830"/>
                  <a:gd name="T29" fmla="*/ 88 h 186"/>
                  <a:gd name="T30" fmla="*/ 0 w 2830"/>
                  <a:gd name="T31" fmla="*/ 94 h 186"/>
                  <a:gd name="T32" fmla="*/ 0 w 2830"/>
                  <a:gd name="T33" fmla="*/ 94 h 186"/>
                  <a:gd name="T34" fmla="*/ 2 w 2830"/>
                  <a:gd name="T35" fmla="*/ 98 h 186"/>
                  <a:gd name="T36" fmla="*/ 8 w 2830"/>
                  <a:gd name="T37" fmla="*/ 102 h 186"/>
                  <a:gd name="T38" fmla="*/ 16 w 2830"/>
                  <a:gd name="T39" fmla="*/ 108 h 186"/>
                  <a:gd name="T40" fmla="*/ 28 w 2830"/>
                  <a:gd name="T41" fmla="*/ 112 h 186"/>
                  <a:gd name="T42" fmla="*/ 64 w 2830"/>
                  <a:gd name="T43" fmla="*/ 120 h 186"/>
                  <a:gd name="T44" fmla="*/ 112 w 2830"/>
                  <a:gd name="T45" fmla="*/ 128 h 186"/>
                  <a:gd name="T46" fmla="*/ 170 w 2830"/>
                  <a:gd name="T47" fmla="*/ 136 h 186"/>
                  <a:gd name="T48" fmla="*/ 242 w 2830"/>
                  <a:gd name="T49" fmla="*/ 144 h 186"/>
                  <a:gd name="T50" fmla="*/ 324 w 2830"/>
                  <a:gd name="T51" fmla="*/ 152 h 186"/>
                  <a:gd name="T52" fmla="*/ 414 w 2830"/>
                  <a:gd name="T53" fmla="*/ 158 h 186"/>
                  <a:gd name="T54" fmla="*/ 624 w 2830"/>
                  <a:gd name="T55" fmla="*/ 170 h 186"/>
                  <a:gd name="T56" fmla="*/ 864 w 2830"/>
                  <a:gd name="T57" fmla="*/ 178 h 186"/>
                  <a:gd name="T58" fmla="*/ 1130 w 2830"/>
                  <a:gd name="T59" fmla="*/ 184 h 186"/>
                  <a:gd name="T60" fmla="*/ 1414 w 2830"/>
                  <a:gd name="T61" fmla="*/ 186 h 186"/>
                  <a:gd name="T62" fmla="*/ 1414 w 2830"/>
                  <a:gd name="T63" fmla="*/ 186 h 186"/>
                  <a:gd name="T64" fmla="*/ 1700 w 2830"/>
                  <a:gd name="T65" fmla="*/ 184 h 186"/>
                  <a:gd name="T66" fmla="*/ 1968 w 2830"/>
                  <a:gd name="T67" fmla="*/ 178 h 186"/>
                  <a:gd name="T68" fmla="*/ 2208 w 2830"/>
                  <a:gd name="T69" fmla="*/ 170 h 186"/>
                  <a:gd name="T70" fmla="*/ 2418 w 2830"/>
                  <a:gd name="T71" fmla="*/ 158 h 186"/>
                  <a:gd name="T72" fmla="*/ 2508 w 2830"/>
                  <a:gd name="T73" fmla="*/ 152 h 186"/>
                  <a:gd name="T74" fmla="*/ 2590 w 2830"/>
                  <a:gd name="T75" fmla="*/ 144 h 186"/>
                  <a:gd name="T76" fmla="*/ 2660 w 2830"/>
                  <a:gd name="T77" fmla="*/ 136 h 186"/>
                  <a:gd name="T78" fmla="*/ 2720 w 2830"/>
                  <a:gd name="T79" fmla="*/ 128 h 186"/>
                  <a:gd name="T80" fmla="*/ 2766 w 2830"/>
                  <a:gd name="T81" fmla="*/ 120 h 186"/>
                  <a:gd name="T82" fmla="*/ 2802 w 2830"/>
                  <a:gd name="T83" fmla="*/ 112 h 186"/>
                  <a:gd name="T84" fmla="*/ 2814 w 2830"/>
                  <a:gd name="T85" fmla="*/ 108 h 186"/>
                  <a:gd name="T86" fmla="*/ 2822 w 2830"/>
                  <a:gd name="T87" fmla="*/ 102 h 186"/>
                  <a:gd name="T88" fmla="*/ 2828 w 2830"/>
                  <a:gd name="T89" fmla="*/ 98 h 186"/>
                  <a:gd name="T90" fmla="*/ 2830 w 2830"/>
                  <a:gd name="T91" fmla="*/ 94 h 186"/>
                  <a:gd name="T92" fmla="*/ 2830 w 2830"/>
                  <a:gd name="T93" fmla="*/ 94 h 186"/>
                  <a:gd name="T94" fmla="*/ 2828 w 2830"/>
                  <a:gd name="T95" fmla="*/ 88 h 186"/>
                  <a:gd name="T96" fmla="*/ 2822 w 2830"/>
                  <a:gd name="T97" fmla="*/ 84 h 186"/>
                  <a:gd name="T98" fmla="*/ 2814 w 2830"/>
                  <a:gd name="T99" fmla="*/ 80 h 186"/>
                  <a:gd name="T100" fmla="*/ 2802 w 2830"/>
                  <a:gd name="T101" fmla="*/ 74 h 186"/>
                  <a:gd name="T102" fmla="*/ 2766 w 2830"/>
                  <a:gd name="T103" fmla="*/ 66 h 186"/>
                  <a:gd name="T104" fmla="*/ 2720 w 2830"/>
                  <a:gd name="T105" fmla="*/ 56 h 186"/>
                  <a:gd name="T106" fmla="*/ 2660 w 2830"/>
                  <a:gd name="T107" fmla="*/ 48 h 186"/>
                  <a:gd name="T108" fmla="*/ 2590 w 2830"/>
                  <a:gd name="T109" fmla="*/ 40 h 186"/>
                  <a:gd name="T110" fmla="*/ 2508 w 2830"/>
                  <a:gd name="T111" fmla="*/ 34 h 186"/>
                  <a:gd name="T112" fmla="*/ 2418 w 2830"/>
                  <a:gd name="T113" fmla="*/ 26 h 186"/>
                  <a:gd name="T114" fmla="*/ 2208 w 2830"/>
                  <a:gd name="T115" fmla="*/ 16 h 186"/>
                  <a:gd name="T116" fmla="*/ 1968 w 2830"/>
                  <a:gd name="T117" fmla="*/ 6 h 186"/>
                  <a:gd name="T118" fmla="*/ 1700 w 2830"/>
                  <a:gd name="T119" fmla="*/ 2 h 186"/>
                  <a:gd name="T120" fmla="*/ 1414 w 2830"/>
                  <a:gd name="T121"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30" h="186">
                    <a:moveTo>
                      <a:pt x="1414" y="0"/>
                    </a:moveTo>
                    <a:lnTo>
                      <a:pt x="1414" y="0"/>
                    </a:lnTo>
                    <a:lnTo>
                      <a:pt x="1130" y="2"/>
                    </a:lnTo>
                    <a:lnTo>
                      <a:pt x="864" y="6"/>
                    </a:lnTo>
                    <a:lnTo>
                      <a:pt x="624" y="16"/>
                    </a:lnTo>
                    <a:lnTo>
                      <a:pt x="414" y="26"/>
                    </a:lnTo>
                    <a:lnTo>
                      <a:pt x="324" y="34"/>
                    </a:lnTo>
                    <a:lnTo>
                      <a:pt x="242" y="40"/>
                    </a:lnTo>
                    <a:lnTo>
                      <a:pt x="170" y="48"/>
                    </a:lnTo>
                    <a:lnTo>
                      <a:pt x="112" y="56"/>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2" y="128"/>
                    </a:lnTo>
                    <a:lnTo>
                      <a:pt x="170" y="136"/>
                    </a:lnTo>
                    <a:lnTo>
                      <a:pt x="242" y="144"/>
                    </a:lnTo>
                    <a:lnTo>
                      <a:pt x="324" y="152"/>
                    </a:lnTo>
                    <a:lnTo>
                      <a:pt x="414" y="158"/>
                    </a:lnTo>
                    <a:lnTo>
                      <a:pt x="624" y="170"/>
                    </a:lnTo>
                    <a:lnTo>
                      <a:pt x="864" y="178"/>
                    </a:lnTo>
                    <a:lnTo>
                      <a:pt x="1130" y="184"/>
                    </a:lnTo>
                    <a:lnTo>
                      <a:pt x="1414" y="186"/>
                    </a:lnTo>
                    <a:lnTo>
                      <a:pt x="1414" y="186"/>
                    </a:lnTo>
                    <a:lnTo>
                      <a:pt x="1700" y="184"/>
                    </a:lnTo>
                    <a:lnTo>
                      <a:pt x="1968" y="178"/>
                    </a:lnTo>
                    <a:lnTo>
                      <a:pt x="2208" y="170"/>
                    </a:lnTo>
                    <a:lnTo>
                      <a:pt x="2418" y="158"/>
                    </a:lnTo>
                    <a:lnTo>
                      <a:pt x="2508" y="152"/>
                    </a:lnTo>
                    <a:lnTo>
                      <a:pt x="2590" y="144"/>
                    </a:lnTo>
                    <a:lnTo>
                      <a:pt x="2660" y="136"/>
                    </a:lnTo>
                    <a:lnTo>
                      <a:pt x="2720" y="128"/>
                    </a:lnTo>
                    <a:lnTo>
                      <a:pt x="2766" y="120"/>
                    </a:lnTo>
                    <a:lnTo>
                      <a:pt x="2802" y="112"/>
                    </a:lnTo>
                    <a:lnTo>
                      <a:pt x="2814" y="108"/>
                    </a:lnTo>
                    <a:lnTo>
                      <a:pt x="2822" y="102"/>
                    </a:lnTo>
                    <a:lnTo>
                      <a:pt x="2828" y="98"/>
                    </a:lnTo>
                    <a:lnTo>
                      <a:pt x="2830" y="94"/>
                    </a:lnTo>
                    <a:lnTo>
                      <a:pt x="2830" y="94"/>
                    </a:lnTo>
                    <a:lnTo>
                      <a:pt x="2828" y="88"/>
                    </a:lnTo>
                    <a:lnTo>
                      <a:pt x="2822" y="84"/>
                    </a:lnTo>
                    <a:lnTo>
                      <a:pt x="2814" y="80"/>
                    </a:lnTo>
                    <a:lnTo>
                      <a:pt x="2802" y="74"/>
                    </a:lnTo>
                    <a:lnTo>
                      <a:pt x="2766" y="66"/>
                    </a:lnTo>
                    <a:lnTo>
                      <a:pt x="2720" y="56"/>
                    </a:lnTo>
                    <a:lnTo>
                      <a:pt x="2660" y="48"/>
                    </a:lnTo>
                    <a:lnTo>
                      <a:pt x="2590" y="40"/>
                    </a:lnTo>
                    <a:lnTo>
                      <a:pt x="2508" y="34"/>
                    </a:lnTo>
                    <a:lnTo>
                      <a:pt x="2418" y="26"/>
                    </a:lnTo>
                    <a:lnTo>
                      <a:pt x="2208" y="16"/>
                    </a:lnTo>
                    <a:lnTo>
                      <a:pt x="1968" y="6"/>
                    </a:lnTo>
                    <a:lnTo>
                      <a:pt x="1700" y="2"/>
                    </a:lnTo>
                    <a:lnTo>
                      <a:pt x="14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29"/>
              <p:cNvSpPr>
                <a:spLocks noEditPoints="1"/>
              </p:cNvSpPr>
              <p:nvPr/>
            </p:nvSpPr>
            <p:spPr bwMode="auto">
              <a:xfrm>
                <a:off x="2438" y="4132"/>
                <a:ext cx="2822" cy="184"/>
              </a:xfrm>
              <a:custGeom>
                <a:avLst/>
                <a:gdLst>
                  <a:gd name="T0" fmla="*/ 1410 w 2822"/>
                  <a:gd name="T1" fmla="*/ 184 h 184"/>
                  <a:gd name="T2" fmla="*/ 864 w 2822"/>
                  <a:gd name="T3" fmla="*/ 178 h 184"/>
                  <a:gd name="T4" fmla="*/ 418 w 2822"/>
                  <a:gd name="T5" fmla="*/ 158 h 184"/>
                  <a:gd name="T6" fmla="*/ 246 w 2822"/>
                  <a:gd name="T7" fmla="*/ 144 h 184"/>
                  <a:gd name="T8" fmla="*/ 116 w 2822"/>
                  <a:gd name="T9" fmla="*/ 128 h 184"/>
                  <a:gd name="T10" fmla="*/ 34 w 2822"/>
                  <a:gd name="T11" fmla="*/ 112 h 184"/>
                  <a:gd name="T12" fmla="*/ 14 w 2822"/>
                  <a:gd name="T13" fmla="*/ 102 h 184"/>
                  <a:gd name="T14" fmla="*/ 6 w 2822"/>
                  <a:gd name="T15" fmla="*/ 94 h 184"/>
                  <a:gd name="T16" fmla="*/ 8 w 2822"/>
                  <a:gd name="T17" fmla="*/ 88 h 184"/>
                  <a:gd name="T18" fmla="*/ 22 w 2822"/>
                  <a:gd name="T19" fmla="*/ 80 h 184"/>
                  <a:gd name="T20" fmla="*/ 70 w 2822"/>
                  <a:gd name="T21" fmla="*/ 66 h 184"/>
                  <a:gd name="T22" fmla="*/ 176 w 2822"/>
                  <a:gd name="T23" fmla="*/ 48 h 184"/>
                  <a:gd name="T24" fmla="*/ 328 w 2822"/>
                  <a:gd name="T25" fmla="*/ 34 h 184"/>
                  <a:gd name="T26" fmla="*/ 626 w 2822"/>
                  <a:gd name="T27" fmla="*/ 16 h 184"/>
                  <a:gd name="T28" fmla="*/ 1128 w 2822"/>
                  <a:gd name="T29" fmla="*/ 2 h 184"/>
                  <a:gd name="T30" fmla="*/ 1410 w 2822"/>
                  <a:gd name="T31" fmla="*/ 0 h 184"/>
                  <a:gd name="T32" fmla="*/ 1960 w 2822"/>
                  <a:gd name="T33" fmla="*/ 8 h 184"/>
                  <a:gd name="T34" fmla="*/ 2406 w 2822"/>
                  <a:gd name="T35" fmla="*/ 28 h 184"/>
                  <a:gd name="T36" fmla="*/ 2578 w 2822"/>
                  <a:gd name="T37" fmla="*/ 42 h 184"/>
                  <a:gd name="T38" fmla="*/ 2706 w 2822"/>
                  <a:gd name="T39" fmla="*/ 58 h 184"/>
                  <a:gd name="T40" fmla="*/ 2788 w 2822"/>
                  <a:gd name="T41" fmla="*/ 74 h 184"/>
                  <a:gd name="T42" fmla="*/ 2808 w 2822"/>
                  <a:gd name="T43" fmla="*/ 84 h 184"/>
                  <a:gd name="T44" fmla="*/ 2816 w 2822"/>
                  <a:gd name="T45" fmla="*/ 94 h 184"/>
                  <a:gd name="T46" fmla="*/ 2814 w 2822"/>
                  <a:gd name="T47" fmla="*/ 98 h 184"/>
                  <a:gd name="T48" fmla="*/ 2800 w 2822"/>
                  <a:gd name="T49" fmla="*/ 108 h 184"/>
                  <a:gd name="T50" fmla="*/ 2754 w 2822"/>
                  <a:gd name="T51" fmla="*/ 120 h 184"/>
                  <a:gd name="T52" fmla="*/ 2648 w 2822"/>
                  <a:gd name="T53" fmla="*/ 136 h 184"/>
                  <a:gd name="T54" fmla="*/ 2496 w 2822"/>
                  <a:gd name="T55" fmla="*/ 152 h 184"/>
                  <a:gd name="T56" fmla="*/ 2198 w 2822"/>
                  <a:gd name="T57" fmla="*/ 168 h 184"/>
                  <a:gd name="T58" fmla="*/ 1694 w 2822"/>
                  <a:gd name="T59" fmla="*/ 182 h 184"/>
                  <a:gd name="T60" fmla="*/ 1410 w 2822"/>
                  <a:gd name="T61" fmla="*/ 0 h 184"/>
                  <a:gd name="T62" fmla="*/ 1126 w 2822"/>
                  <a:gd name="T63" fmla="*/ 2 h 184"/>
                  <a:gd name="T64" fmla="*/ 624 w 2822"/>
                  <a:gd name="T65" fmla="*/ 16 h 184"/>
                  <a:gd name="T66" fmla="*/ 324 w 2822"/>
                  <a:gd name="T67" fmla="*/ 34 h 184"/>
                  <a:gd name="T68" fmla="*/ 172 w 2822"/>
                  <a:gd name="T69" fmla="*/ 48 h 184"/>
                  <a:gd name="T70" fmla="*/ 64 w 2822"/>
                  <a:gd name="T71" fmla="*/ 66 h 184"/>
                  <a:gd name="T72" fmla="*/ 18 w 2822"/>
                  <a:gd name="T73" fmla="*/ 80 h 184"/>
                  <a:gd name="T74" fmla="*/ 2 w 2822"/>
                  <a:gd name="T75" fmla="*/ 88 h 184"/>
                  <a:gd name="T76" fmla="*/ 0 w 2822"/>
                  <a:gd name="T77" fmla="*/ 94 h 184"/>
                  <a:gd name="T78" fmla="*/ 8 w 2822"/>
                  <a:gd name="T79" fmla="*/ 102 h 184"/>
                  <a:gd name="T80" fmla="*/ 30 w 2822"/>
                  <a:gd name="T81" fmla="*/ 112 h 184"/>
                  <a:gd name="T82" fmla="*/ 112 w 2822"/>
                  <a:gd name="T83" fmla="*/ 128 h 184"/>
                  <a:gd name="T84" fmla="*/ 242 w 2822"/>
                  <a:gd name="T85" fmla="*/ 144 h 184"/>
                  <a:gd name="T86" fmla="*/ 414 w 2822"/>
                  <a:gd name="T87" fmla="*/ 158 h 184"/>
                  <a:gd name="T88" fmla="*/ 862 w 2822"/>
                  <a:gd name="T89" fmla="*/ 178 h 184"/>
                  <a:gd name="T90" fmla="*/ 1410 w 2822"/>
                  <a:gd name="T91" fmla="*/ 184 h 184"/>
                  <a:gd name="T92" fmla="*/ 1696 w 2822"/>
                  <a:gd name="T93" fmla="*/ 182 h 184"/>
                  <a:gd name="T94" fmla="*/ 2200 w 2822"/>
                  <a:gd name="T95" fmla="*/ 170 h 184"/>
                  <a:gd name="T96" fmla="*/ 2500 w 2822"/>
                  <a:gd name="T97" fmla="*/ 152 h 184"/>
                  <a:gd name="T98" fmla="*/ 2652 w 2822"/>
                  <a:gd name="T99" fmla="*/ 136 h 184"/>
                  <a:gd name="T100" fmla="*/ 2758 w 2822"/>
                  <a:gd name="T101" fmla="*/ 120 h 184"/>
                  <a:gd name="T102" fmla="*/ 2804 w 2822"/>
                  <a:gd name="T103" fmla="*/ 108 h 184"/>
                  <a:gd name="T104" fmla="*/ 2820 w 2822"/>
                  <a:gd name="T105" fmla="*/ 98 h 184"/>
                  <a:gd name="T106" fmla="*/ 2822 w 2822"/>
                  <a:gd name="T107" fmla="*/ 94 h 184"/>
                  <a:gd name="T108" fmla="*/ 2814 w 2822"/>
                  <a:gd name="T109" fmla="*/ 84 h 184"/>
                  <a:gd name="T110" fmla="*/ 2792 w 2822"/>
                  <a:gd name="T111" fmla="*/ 74 h 184"/>
                  <a:gd name="T112" fmla="*/ 2710 w 2822"/>
                  <a:gd name="T113" fmla="*/ 56 h 184"/>
                  <a:gd name="T114" fmla="*/ 2582 w 2822"/>
                  <a:gd name="T115" fmla="*/ 40 h 184"/>
                  <a:gd name="T116" fmla="*/ 2410 w 2822"/>
                  <a:gd name="T117" fmla="*/ 28 h 184"/>
                  <a:gd name="T118" fmla="*/ 1962 w 2822"/>
                  <a:gd name="T119" fmla="*/ 8 h 184"/>
                  <a:gd name="T120" fmla="*/ 1410 w 2822"/>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184"/>
                    </a:moveTo>
                    <a:lnTo>
                      <a:pt x="1410" y="184"/>
                    </a:lnTo>
                    <a:lnTo>
                      <a:pt x="1128" y="182"/>
                    </a:lnTo>
                    <a:lnTo>
                      <a:pt x="864" y="178"/>
                    </a:lnTo>
                    <a:lnTo>
                      <a:pt x="626" y="168"/>
                    </a:lnTo>
                    <a:lnTo>
                      <a:pt x="418" y="158"/>
                    </a:lnTo>
                    <a:lnTo>
                      <a:pt x="328" y="152"/>
                    </a:lnTo>
                    <a:lnTo>
                      <a:pt x="246" y="144"/>
                    </a:lnTo>
                    <a:lnTo>
                      <a:pt x="176" y="136"/>
                    </a:lnTo>
                    <a:lnTo>
                      <a:pt x="116" y="128"/>
                    </a:lnTo>
                    <a:lnTo>
                      <a:pt x="70" y="120"/>
                    </a:lnTo>
                    <a:lnTo>
                      <a:pt x="34" y="112"/>
                    </a:lnTo>
                    <a:lnTo>
                      <a:pt x="22" y="108"/>
                    </a:lnTo>
                    <a:lnTo>
                      <a:pt x="14" y="102"/>
                    </a:lnTo>
                    <a:lnTo>
                      <a:pt x="8" y="98"/>
                    </a:lnTo>
                    <a:lnTo>
                      <a:pt x="6" y="94"/>
                    </a:lnTo>
                    <a:lnTo>
                      <a:pt x="6" y="94"/>
                    </a:lnTo>
                    <a:lnTo>
                      <a:pt x="8" y="88"/>
                    </a:lnTo>
                    <a:lnTo>
                      <a:pt x="14" y="84"/>
                    </a:lnTo>
                    <a:lnTo>
                      <a:pt x="22" y="80"/>
                    </a:lnTo>
                    <a:lnTo>
                      <a:pt x="34" y="74"/>
                    </a:lnTo>
                    <a:lnTo>
                      <a:pt x="70" y="66"/>
                    </a:lnTo>
                    <a:lnTo>
                      <a:pt x="116" y="58"/>
                    </a:lnTo>
                    <a:lnTo>
                      <a:pt x="176" y="48"/>
                    </a:lnTo>
                    <a:lnTo>
                      <a:pt x="246" y="42"/>
                    </a:lnTo>
                    <a:lnTo>
                      <a:pt x="328" y="34"/>
                    </a:lnTo>
                    <a:lnTo>
                      <a:pt x="418" y="28"/>
                    </a:lnTo>
                    <a:lnTo>
                      <a:pt x="626" y="16"/>
                    </a:lnTo>
                    <a:lnTo>
                      <a:pt x="864" y="8"/>
                    </a:lnTo>
                    <a:lnTo>
                      <a:pt x="1128" y="2"/>
                    </a:lnTo>
                    <a:lnTo>
                      <a:pt x="1410" y="0"/>
                    </a:lnTo>
                    <a:lnTo>
                      <a:pt x="1410" y="0"/>
                    </a:lnTo>
                    <a:lnTo>
                      <a:pt x="1694" y="2"/>
                    </a:lnTo>
                    <a:lnTo>
                      <a:pt x="1960" y="8"/>
                    </a:lnTo>
                    <a:lnTo>
                      <a:pt x="2198" y="16"/>
                    </a:lnTo>
                    <a:lnTo>
                      <a:pt x="2406" y="28"/>
                    </a:lnTo>
                    <a:lnTo>
                      <a:pt x="2496" y="34"/>
                    </a:lnTo>
                    <a:lnTo>
                      <a:pt x="2578" y="42"/>
                    </a:lnTo>
                    <a:lnTo>
                      <a:pt x="2648" y="48"/>
                    </a:lnTo>
                    <a:lnTo>
                      <a:pt x="2706" y="58"/>
                    </a:lnTo>
                    <a:lnTo>
                      <a:pt x="2754" y="66"/>
                    </a:lnTo>
                    <a:lnTo>
                      <a:pt x="2788" y="74"/>
                    </a:lnTo>
                    <a:lnTo>
                      <a:pt x="2800" y="80"/>
                    </a:lnTo>
                    <a:lnTo>
                      <a:pt x="2808" y="84"/>
                    </a:lnTo>
                    <a:lnTo>
                      <a:pt x="2814" y="88"/>
                    </a:lnTo>
                    <a:lnTo>
                      <a:pt x="2816" y="94"/>
                    </a:lnTo>
                    <a:lnTo>
                      <a:pt x="2816" y="94"/>
                    </a:lnTo>
                    <a:lnTo>
                      <a:pt x="2814" y="98"/>
                    </a:lnTo>
                    <a:lnTo>
                      <a:pt x="2808" y="102"/>
                    </a:lnTo>
                    <a:lnTo>
                      <a:pt x="2800" y="108"/>
                    </a:lnTo>
                    <a:lnTo>
                      <a:pt x="2788" y="112"/>
                    </a:lnTo>
                    <a:lnTo>
                      <a:pt x="2754" y="120"/>
                    </a:lnTo>
                    <a:lnTo>
                      <a:pt x="2706" y="128"/>
                    </a:lnTo>
                    <a:lnTo>
                      <a:pt x="2648" y="136"/>
                    </a:lnTo>
                    <a:lnTo>
                      <a:pt x="2578" y="144"/>
                    </a:lnTo>
                    <a:lnTo>
                      <a:pt x="2496" y="152"/>
                    </a:lnTo>
                    <a:lnTo>
                      <a:pt x="2406" y="158"/>
                    </a:lnTo>
                    <a:lnTo>
                      <a:pt x="2198" y="168"/>
                    </a:lnTo>
                    <a:lnTo>
                      <a:pt x="1960" y="178"/>
                    </a:lnTo>
                    <a:lnTo>
                      <a:pt x="1694" y="182"/>
                    </a:lnTo>
                    <a:lnTo>
                      <a:pt x="1410" y="184"/>
                    </a:lnTo>
                    <a:close/>
                    <a:moveTo>
                      <a:pt x="1410" y="0"/>
                    </a:moveTo>
                    <a:lnTo>
                      <a:pt x="1410" y="0"/>
                    </a:lnTo>
                    <a:lnTo>
                      <a:pt x="1126" y="2"/>
                    </a:lnTo>
                    <a:lnTo>
                      <a:pt x="862" y="8"/>
                    </a:lnTo>
                    <a:lnTo>
                      <a:pt x="624" y="16"/>
                    </a:lnTo>
                    <a:lnTo>
                      <a:pt x="414" y="28"/>
                    </a:lnTo>
                    <a:lnTo>
                      <a:pt x="324" y="34"/>
                    </a:lnTo>
                    <a:lnTo>
                      <a:pt x="242"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28"/>
                    </a:lnTo>
                    <a:lnTo>
                      <a:pt x="172" y="136"/>
                    </a:lnTo>
                    <a:lnTo>
                      <a:pt x="242" y="144"/>
                    </a:lnTo>
                    <a:lnTo>
                      <a:pt x="324" y="152"/>
                    </a:lnTo>
                    <a:lnTo>
                      <a:pt x="414" y="158"/>
                    </a:lnTo>
                    <a:lnTo>
                      <a:pt x="624" y="170"/>
                    </a:lnTo>
                    <a:lnTo>
                      <a:pt x="862" y="178"/>
                    </a:lnTo>
                    <a:lnTo>
                      <a:pt x="1126" y="182"/>
                    </a:lnTo>
                    <a:lnTo>
                      <a:pt x="1410" y="184"/>
                    </a:lnTo>
                    <a:lnTo>
                      <a:pt x="1410" y="184"/>
                    </a:lnTo>
                    <a:lnTo>
                      <a:pt x="1696" y="182"/>
                    </a:lnTo>
                    <a:lnTo>
                      <a:pt x="1962" y="178"/>
                    </a:lnTo>
                    <a:lnTo>
                      <a:pt x="2200" y="170"/>
                    </a:lnTo>
                    <a:lnTo>
                      <a:pt x="2410" y="158"/>
                    </a:lnTo>
                    <a:lnTo>
                      <a:pt x="2500" y="152"/>
                    </a:lnTo>
                    <a:lnTo>
                      <a:pt x="2582" y="144"/>
                    </a:lnTo>
                    <a:lnTo>
                      <a:pt x="2652" y="136"/>
                    </a:lnTo>
                    <a:lnTo>
                      <a:pt x="2710" y="128"/>
                    </a:lnTo>
                    <a:lnTo>
                      <a:pt x="2758" y="120"/>
                    </a:lnTo>
                    <a:lnTo>
                      <a:pt x="2792" y="112"/>
                    </a:lnTo>
                    <a:lnTo>
                      <a:pt x="2804" y="108"/>
                    </a:lnTo>
                    <a:lnTo>
                      <a:pt x="2814" y="102"/>
                    </a:lnTo>
                    <a:lnTo>
                      <a:pt x="2820" y="98"/>
                    </a:lnTo>
                    <a:lnTo>
                      <a:pt x="2822" y="94"/>
                    </a:lnTo>
                    <a:lnTo>
                      <a:pt x="2822" y="94"/>
                    </a:lnTo>
                    <a:lnTo>
                      <a:pt x="2820" y="88"/>
                    </a:lnTo>
                    <a:lnTo>
                      <a:pt x="2814" y="84"/>
                    </a:lnTo>
                    <a:lnTo>
                      <a:pt x="2804" y="80"/>
                    </a:lnTo>
                    <a:lnTo>
                      <a:pt x="2792" y="74"/>
                    </a:lnTo>
                    <a:lnTo>
                      <a:pt x="2758" y="66"/>
                    </a:lnTo>
                    <a:lnTo>
                      <a:pt x="2710" y="56"/>
                    </a:lnTo>
                    <a:lnTo>
                      <a:pt x="2652" y="48"/>
                    </a:lnTo>
                    <a:lnTo>
                      <a:pt x="2582" y="40"/>
                    </a:lnTo>
                    <a:lnTo>
                      <a:pt x="2500" y="34"/>
                    </a:lnTo>
                    <a:lnTo>
                      <a:pt x="2410" y="28"/>
                    </a:lnTo>
                    <a:lnTo>
                      <a:pt x="2200" y="16"/>
                    </a:lnTo>
                    <a:lnTo>
                      <a:pt x="1962" y="8"/>
                    </a:lnTo>
                    <a:lnTo>
                      <a:pt x="1696" y="2"/>
                    </a:lnTo>
                    <a:lnTo>
                      <a:pt x="14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30"/>
              <p:cNvSpPr>
                <a:spLocks/>
              </p:cNvSpPr>
              <p:nvPr/>
            </p:nvSpPr>
            <p:spPr bwMode="auto">
              <a:xfrm>
                <a:off x="2444" y="4132"/>
                <a:ext cx="2810" cy="184"/>
              </a:xfrm>
              <a:custGeom>
                <a:avLst/>
                <a:gdLst>
                  <a:gd name="T0" fmla="*/ 1404 w 2810"/>
                  <a:gd name="T1" fmla="*/ 184 h 184"/>
                  <a:gd name="T2" fmla="*/ 1404 w 2810"/>
                  <a:gd name="T3" fmla="*/ 184 h 184"/>
                  <a:gd name="T4" fmla="*/ 1122 w 2810"/>
                  <a:gd name="T5" fmla="*/ 182 h 184"/>
                  <a:gd name="T6" fmla="*/ 858 w 2810"/>
                  <a:gd name="T7" fmla="*/ 178 h 184"/>
                  <a:gd name="T8" fmla="*/ 620 w 2810"/>
                  <a:gd name="T9" fmla="*/ 168 h 184"/>
                  <a:gd name="T10" fmla="*/ 412 w 2810"/>
                  <a:gd name="T11" fmla="*/ 158 h 184"/>
                  <a:gd name="T12" fmla="*/ 322 w 2810"/>
                  <a:gd name="T13" fmla="*/ 152 h 184"/>
                  <a:gd name="T14" fmla="*/ 240 w 2810"/>
                  <a:gd name="T15" fmla="*/ 144 h 184"/>
                  <a:gd name="T16" fmla="*/ 170 w 2810"/>
                  <a:gd name="T17" fmla="*/ 136 h 184"/>
                  <a:gd name="T18" fmla="*/ 110 w 2810"/>
                  <a:gd name="T19" fmla="*/ 128 h 184"/>
                  <a:gd name="T20" fmla="*/ 64 w 2810"/>
                  <a:gd name="T21" fmla="*/ 120 h 184"/>
                  <a:gd name="T22" fmla="*/ 28 w 2810"/>
                  <a:gd name="T23" fmla="*/ 112 h 184"/>
                  <a:gd name="T24" fmla="*/ 16 w 2810"/>
                  <a:gd name="T25" fmla="*/ 108 h 184"/>
                  <a:gd name="T26" fmla="*/ 8 w 2810"/>
                  <a:gd name="T27" fmla="*/ 102 h 184"/>
                  <a:gd name="T28" fmla="*/ 2 w 2810"/>
                  <a:gd name="T29" fmla="*/ 98 h 184"/>
                  <a:gd name="T30" fmla="*/ 0 w 2810"/>
                  <a:gd name="T31" fmla="*/ 94 h 184"/>
                  <a:gd name="T32" fmla="*/ 0 w 2810"/>
                  <a:gd name="T33" fmla="*/ 94 h 184"/>
                  <a:gd name="T34" fmla="*/ 2 w 2810"/>
                  <a:gd name="T35" fmla="*/ 88 h 184"/>
                  <a:gd name="T36" fmla="*/ 8 w 2810"/>
                  <a:gd name="T37" fmla="*/ 84 h 184"/>
                  <a:gd name="T38" fmla="*/ 16 w 2810"/>
                  <a:gd name="T39" fmla="*/ 80 h 184"/>
                  <a:gd name="T40" fmla="*/ 28 w 2810"/>
                  <a:gd name="T41" fmla="*/ 74 h 184"/>
                  <a:gd name="T42" fmla="*/ 64 w 2810"/>
                  <a:gd name="T43" fmla="*/ 66 h 184"/>
                  <a:gd name="T44" fmla="*/ 110 w 2810"/>
                  <a:gd name="T45" fmla="*/ 58 h 184"/>
                  <a:gd name="T46" fmla="*/ 170 w 2810"/>
                  <a:gd name="T47" fmla="*/ 48 h 184"/>
                  <a:gd name="T48" fmla="*/ 240 w 2810"/>
                  <a:gd name="T49" fmla="*/ 42 h 184"/>
                  <a:gd name="T50" fmla="*/ 322 w 2810"/>
                  <a:gd name="T51" fmla="*/ 34 h 184"/>
                  <a:gd name="T52" fmla="*/ 412 w 2810"/>
                  <a:gd name="T53" fmla="*/ 28 h 184"/>
                  <a:gd name="T54" fmla="*/ 620 w 2810"/>
                  <a:gd name="T55" fmla="*/ 16 h 184"/>
                  <a:gd name="T56" fmla="*/ 858 w 2810"/>
                  <a:gd name="T57" fmla="*/ 8 h 184"/>
                  <a:gd name="T58" fmla="*/ 1122 w 2810"/>
                  <a:gd name="T59" fmla="*/ 2 h 184"/>
                  <a:gd name="T60" fmla="*/ 1404 w 2810"/>
                  <a:gd name="T61" fmla="*/ 0 h 184"/>
                  <a:gd name="T62" fmla="*/ 1404 w 2810"/>
                  <a:gd name="T63" fmla="*/ 0 h 184"/>
                  <a:gd name="T64" fmla="*/ 1688 w 2810"/>
                  <a:gd name="T65" fmla="*/ 2 h 184"/>
                  <a:gd name="T66" fmla="*/ 1954 w 2810"/>
                  <a:gd name="T67" fmla="*/ 8 h 184"/>
                  <a:gd name="T68" fmla="*/ 2192 w 2810"/>
                  <a:gd name="T69" fmla="*/ 16 h 184"/>
                  <a:gd name="T70" fmla="*/ 2400 w 2810"/>
                  <a:gd name="T71" fmla="*/ 28 h 184"/>
                  <a:gd name="T72" fmla="*/ 2490 w 2810"/>
                  <a:gd name="T73" fmla="*/ 34 h 184"/>
                  <a:gd name="T74" fmla="*/ 2572 w 2810"/>
                  <a:gd name="T75" fmla="*/ 42 h 184"/>
                  <a:gd name="T76" fmla="*/ 2642 w 2810"/>
                  <a:gd name="T77" fmla="*/ 48 h 184"/>
                  <a:gd name="T78" fmla="*/ 2700 w 2810"/>
                  <a:gd name="T79" fmla="*/ 58 h 184"/>
                  <a:gd name="T80" fmla="*/ 2748 w 2810"/>
                  <a:gd name="T81" fmla="*/ 66 h 184"/>
                  <a:gd name="T82" fmla="*/ 2782 w 2810"/>
                  <a:gd name="T83" fmla="*/ 74 h 184"/>
                  <a:gd name="T84" fmla="*/ 2794 w 2810"/>
                  <a:gd name="T85" fmla="*/ 80 h 184"/>
                  <a:gd name="T86" fmla="*/ 2802 w 2810"/>
                  <a:gd name="T87" fmla="*/ 84 h 184"/>
                  <a:gd name="T88" fmla="*/ 2808 w 2810"/>
                  <a:gd name="T89" fmla="*/ 88 h 184"/>
                  <a:gd name="T90" fmla="*/ 2810 w 2810"/>
                  <a:gd name="T91" fmla="*/ 94 h 184"/>
                  <a:gd name="T92" fmla="*/ 2810 w 2810"/>
                  <a:gd name="T93" fmla="*/ 94 h 184"/>
                  <a:gd name="T94" fmla="*/ 2808 w 2810"/>
                  <a:gd name="T95" fmla="*/ 98 h 184"/>
                  <a:gd name="T96" fmla="*/ 2802 w 2810"/>
                  <a:gd name="T97" fmla="*/ 102 h 184"/>
                  <a:gd name="T98" fmla="*/ 2794 w 2810"/>
                  <a:gd name="T99" fmla="*/ 108 h 184"/>
                  <a:gd name="T100" fmla="*/ 2782 w 2810"/>
                  <a:gd name="T101" fmla="*/ 112 h 184"/>
                  <a:gd name="T102" fmla="*/ 2748 w 2810"/>
                  <a:gd name="T103" fmla="*/ 120 h 184"/>
                  <a:gd name="T104" fmla="*/ 2700 w 2810"/>
                  <a:gd name="T105" fmla="*/ 128 h 184"/>
                  <a:gd name="T106" fmla="*/ 2642 w 2810"/>
                  <a:gd name="T107" fmla="*/ 136 h 184"/>
                  <a:gd name="T108" fmla="*/ 2572 w 2810"/>
                  <a:gd name="T109" fmla="*/ 144 h 184"/>
                  <a:gd name="T110" fmla="*/ 2490 w 2810"/>
                  <a:gd name="T111" fmla="*/ 152 h 184"/>
                  <a:gd name="T112" fmla="*/ 2400 w 2810"/>
                  <a:gd name="T113" fmla="*/ 158 h 184"/>
                  <a:gd name="T114" fmla="*/ 2192 w 2810"/>
                  <a:gd name="T115" fmla="*/ 168 h 184"/>
                  <a:gd name="T116" fmla="*/ 1954 w 2810"/>
                  <a:gd name="T117" fmla="*/ 178 h 184"/>
                  <a:gd name="T118" fmla="*/ 1688 w 2810"/>
                  <a:gd name="T119" fmla="*/ 182 h 184"/>
                  <a:gd name="T120" fmla="*/ 1404 w 2810"/>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184"/>
                    </a:moveTo>
                    <a:lnTo>
                      <a:pt x="1404" y="184"/>
                    </a:lnTo>
                    <a:lnTo>
                      <a:pt x="1122" y="182"/>
                    </a:lnTo>
                    <a:lnTo>
                      <a:pt x="858" y="178"/>
                    </a:lnTo>
                    <a:lnTo>
                      <a:pt x="620" y="168"/>
                    </a:lnTo>
                    <a:lnTo>
                      <a:pt x="412" y="158"/>
                    </a:lnTo>
                    <a:lnTo>
                      <a:pt x="322" y="152"/>
                    </a:lnTo>
                    <a:lnTo>
                      <a:pt x="240" y="144"/>
                    </a:lnTo>
                    <a:lnTo>
                      <a:pt x="170" y="136"/>
                    </a:lnTo>
                    <a:lnTo>
                      <a:pt x="110"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0" y="58"/>
                    </a:lnTo>
                    <a:lnTo>
                      <a:pt x="170" y="48"/>
                    </a:lnTo>
                    <a:lnTo>
                      <a:pt x="240" y="42"/>
                    </a:lnTo>
                    <a:lnTo>
                      <a:pt x="322" y="34"/>
                    </a:lnTo>
                    <a:lnTo>
                      <a:pt x="412" y="28"/>
                    </a:lnTo>
                    <a:lnTo>
                      <a:pt x="620" y="16"/>
                    </a:lnTo>
                    <a:lnTo>
                      <a:pt x="858" y="8"/>
                    </a:lnTo>
                    <a:lnTo>
                      <a:pt x="1122" y="2"/>
                    </a:lnTo>
                    <a:lnTo>
                      <a:pt x="1404" y="0"/>
                    </a:lnTo>
                    <a:lnTo>
                      <a:pt x="1404" y="0"/>
                    </a:lnTo>
                    <a:lnTo>
                      <a:pt x="1688" y="2"/>
                    </a:lnTo>
                    <a:lnTo>
                      <a:pt x="1954" y="8"/>
                    </a:lnTo>
                    <a:lnTo>
                      <a:pt x="2192" y="16"/>
                    </a:lnTo>
                    <a:lnTo>
                      <a:pt x="2400" y="28"/>
                    </a:lnTo>
                    <a:lnTo>
                      <a:pt x="2490" y="34"/>
                    </a:lnTo>
                    <a:lnTo>
                      <a:pt x="2572" y="42"/>
                    </a:lnTo>
                    <a:lnTo>
                      <a:pt x="2642" y="48"/>
                    </a:lnTo>
                    <a:lnTo>
                      <a:pt x="2700" y="58"/>
                    </a:lnTo>
                    <a:lnTo>
                      <a:pt x="2748" y="66"/>
                    </a:lnTo>
                    <a:lnTo>
                      <a:pt x="2782" y="74"/>
                    </a:lnTo>
                    <a:lnTo>
                      <a:pt x="2794" y="80"/>
                    </a:lnTo>
                    <a:lnTo>
                      <a:pt x="2802" y="84"/>
                    </a:lnTo>
                    <a:lnTo>
                      <a:pt x="2808" y="88"/>
                    </a:lnTo>
                    <a:lnTo>
                      <a:pt x="2810" y="94"/>
                    </a:lnTo>
                    <a:lnTo>
                      <a:pt x="2810" y="94"/>
                    </a:lnTo>
                    <a:lnTo>
                      <a:pt x="2808" y="98"/>
                    </a:lnTo>
                    <a:lnTo>
                      <a:pt x="2802" y="102"/>
                    </a:lnTo>
                    <a:lnTo>
                      <a:pt x="2794" y="108"/>
                    </a:lnTo>
                    <a:lnTo>
                      <a:pt x="2782" y="112"/>
                    </a:lnTo>
                    <a:lnTo>
                      <a:pt x="2748" y="120"/>
                    </a:lnTo>
                    <a:lnTo>
                      <a:pt x="2700" y="128"/>
                    </a:lnTo>
                    <a:lnTo>
                      <a:pt x="2642" y="136"/>
                    </a:lnTo>
                    <a:lnTo>
                      <a:pt x="2572" y="144"/>
                    </a:lnTo>
                    <a:lnTo>
                      <a:pt x="2490" y="152"/>
                    </a:lnTo>
                    <a:lnTo>
                      <a:pt x="2400" y="158"/>
                    </a:lnTo>
                    <a:lnTo>
                      <a:pt x="2192" y="168"/>
                    </a:lnTo>
                    <a:lnTo>
                      <a:pt x="1954" y="178"/>
                    </a:lnTo>
                    <a:lnTo>
                      <a:pt x="1688" y="182"/>
                    </a:lnTo>
                    <a:lnTo>
                      <a:pt x="1404"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31"/>
              <p:cNvSpPr>
                <a:spLocks/>
              </p:cNvSpPr>
              <p:nvPr/>
            </p:nvSpPr>
            <p:spPr bwMode="auto">
              <a:xfrm>
                <a:off x="2438" y="4132"/>
                <a:ext cx="2822" cy="184"/>
              </a:xfrm>
              <a:custGeom>
                <a:avLst/>
                <a:gdLst>
                  <a:gd name="T0" fmla="*/ 1410 w 2822"/>
                  <a:gd name="T1" fmla="*/ 0 h 184"/>
                  <a:gd name="T2" fmla="*/ 1410 w 2822"/>
                  <a:gd name="T3" fmla="*/ 0 h 184"/>
                  <a:gd name="T4" fmla="*/ 1126 w 2822"/>
                  <a:gd name="T5" fmla="*/ 2 h 184"/>
                  <a:gd name="T6" fmla="*/ 862 w 2822"/>
                  <a:gd name="T7" fmla="*/ 8 h 184"/>
                  <a:gd name="T8" fmla="*/ 624 w 2822"/>
                  <a:gd name="T9" fmla="*/ 16 h 184"/>
                  <a:gd name="T10" fmla="*/ 414 w 2822"/>
                  <a:gd name="T11" fmla="*/ 28 h 184"/>
                  <a:gd name="T12" fmla="*/ 324 w 2822"/>
                  <a:gd name="T13" fmla="*/ 34 h 184"/>
                  <a:gd name="T14" fmla="*/ 242 w 2822"/>
                  <a:gd name="T15" fmla="*/ 40 h 184"/>
                  <a:gd name="T16" fmla="*/ 172 w 2822"/>
                  <a:gd name="T17" fmla="*/ 48 h 184"/>
                  <a:gd name="T18" fmla="*/ 112 w 2822"/>
                  <a:gd name="T19" fmla="*/ 56 h 184"/>
                  <a:gd name="T20" fmla="*/ 64 w 2822"/>
                  <a:gd name="T21" fmla="*/ 66 h 184"/>
                  <a:gd name="T22" fmla="*/ 30 w 2822"/>
                  <a:gd name="T23" fmla="*/ 74 h 184"/>
                  <a:gd name="T24" fmla="*/ 18 w 2822"/>
                  <a:gd name="T25" fmla="*/ 80 h 184"/>
                  <a:gd name="T26" fmla="*/ 8 w 2822"/>
                  <a:gd name="T27" fmla="*/ 84 h 184"/>
                  <a:gd name="T28" fmla="*/ 2 w 2822"/>
                  <a:gd name="T29" fmla="*/ 88 h 184"/>
                  <a:gd name="T30" fmla="*/ 0 w 2822"/>
                  <a:gd name="T31" fmla="*/ 94 h 184"/>
                  <a:gd name="T32" fmla="*/ 0 w 2822"/>
                  <a:gd name="T33" fmla="*/ 94 h 184"/>
                  <a:gd name="T34" fmla="*/ 2 w 2822"/>
                  <a:gd name="T35" fmla="*/ 98 h 184"/>
                  <a:gd name="T36" fmla="*/ 8 w 2822"/>
                  <a:gd name="T37" fmla="*/ 102 h 184"/>
                  <a:gd name="T38" fmla="*/ 18 w 2822"/>
                  <a:gd name="T39" fmla="*/ 108 h 184"/>
                  <a:gd name="T40" fmla="*/ 30 w 2822"/>
                  <a:gd name="T41" fmla="*/ 112 h 184"/>
                  <a:gd name="T42" fmla="*/ 64 w 2822"/>
                  <a:gd name="T43" fmla="*/ 120 h 184"/>
                  <a:gd name="T44" fmla="*/ 112 w 2822"/>
                  <a:gd name="T45" fmla="*/ 128 h 184"/>
                  <a:gd name="T46" fmla="*/ 172 w 2822"/>
                  <a:gd name="T47" fmla="*/ 136 h 184"/>
                  <a:gd name="T48" fmla="*/ 242 w 2822"/>
                  <a:gd name="T49" fmla="*/ 144 h 184"/>
                  <a:gd name="T50" fmla="*/ 324 w 2822"/>
                  <a:gd name="T51" fmla="*/ 152 h 184"/>
                  <a:gd name="T52" fmla="*/ 414 w 2822"/>
                  <a:gd name="T53" fmla="*/ 158 h 184"/>
                  <a:gd name="T54" fmla="*/ 624 w 2822"/>
                  <a:gd name="T55" fmla="*/ 170 h 184"/>
                  <a:gd name="T56" fmla="*/ 862 w 2822"/>
                  <a:gd name="T57" fmla="*/ 178 h 184"/>
                  <a:gd name="T58" fmla="*/ 1126 w 2822"/>
                  <a:gd name="T59" fmla="*/ 182 h 184"/>
                  <a:gd name="T60" fmla="*/ 1410 w 2822"/>
                  <a:gd name="T61" fmla="*/ 184 h 184"/>
                  <a:gd name="T62" fmla="*/ 1410 w 2822"/>
                  <a:gd name="T63" fmla="*/ 184 h 184"/>
                  <a:gd name="T64" fmla="*/ 1696 w 2822"/>
                  <a:gd name="T65" fmla="*/ 182 h 184"/>
                  <a:gd name="T66" fmla="*/ 1962 w 2822"/>
                  <a:gd name="T67" fmla="*/ 178 h 184"/>
                  <a:gd name="T68" fmla="*/ 2200 w 2822"/>
                  <a:gd name="T69" fmla="*/ 170 h 184"/>
                  <a:gd name="T70" fmla="*/ 2410 w 2822"/>
                  <a:gd name="T71" fmla="*/ 158 h 184"/>
                  <a:gd name="T72" fmla="*/ 2500 w 2822"/>
                  <a:gd name="T73" fmla="*/ 152 h 184"/>
                  <a:gd name="T74" fmla="*/ 2582 w 2822"/>
                  <a:gd name="T75" fmla="*/ 144 h 184"/>
                  <a:gd name="T76" fmla="*/ 2652 w 2822"/>
                  <a:gd name="T77" fmla="*/ 136 h 184"/>
                  <a:gd name="T78" fmla="*/ 2710 w 2822"/>
                  <a:gd name="T79" fmla="*/ 128 h 184"/>
                  <a:gd name="T80" fmla="*/ 2758 w 2822"/>
                  <a:gd name="T81" fmla="*/ 120 h 184"/>
                  <a:gd name="T82" fmla="*/ 2792 w 2822"/>
                  <a:gd name="T83" fmla="*/ 112 h 184"/>
                  <a:gd name="T84" fmla="*/ 2804 w 2822"/>
                  <a:gd name="T85" fmla="*/ 108 h 184"/>
                  <a:gd name="T86" fmla="*/ 2814 w 2822"/>
                  <a:gd name="T87" fmla="*/ 102 h 184"/>
                  <a:gd name="T88" fmla="*/ 2820 w 2822"/>
                  <a:gd name="T89" fmla="*/ 98 h 184"/>
                  <a:gd name="T90" fmla="*/ 2822 w 2822"/>
                  <a:gd name="T91" fmla="*/ 94 h 184"/>
                  <a:gd name="T92" fmla="*/ 2822 w 2822"/>
                  <a:gd name="T93" fmla="*/ 94 h 184"/>
                  <a:gd name="T94" fmla="*/ 2820 w 2822"/>
                  <a:gd name="T95" fmla="*/ 88 h 184"/>
                  <a:gd name="T96" fmla="*/ 2814 w 2822"/>
                  <a:gd name="T97" fmla="*/ 84 h 184"/>
                  <a:gd name="T98" fmla="*/ 2804 w 2822"/>
                  <a:gd name="T99" fmla="*/ 80 h 184"/>
                  <a:gd name="T100" fmla="*/ 2792 w 2822"/>
                  <a:gd name="T101" fmla="*/ 74 h 184"/>
                  <a:gd name="T102" fmla="*/ 2758 w 2822"/>
                  <a:gd name="T103" fmla="*/ 66 h 184"/>
                  <a:gd name="T104" fmla="*/ 2710 w 2822"/>
                  <a:gd name="T105" fmla="*/ 56 h 184"/>
                  <a:gd name="T106" fmla="*/ 2652 w 2822"/>
                  <a:gd name="T107" fmla="*/ 48 h 184"/>
                  <a:gd name="T108" fmla="*/ 2582 w 2822"/>
                  <a:gd name="T109" fmla="*/ 40 h 184"/>
                  <a:gd name="T110" fmla="*/ 2500 w 2822"/>
                  <a:gd name="T111" fmla="*/ 34 h 184"/>
                  <a:gd name="T112" fmla="*/ 2410 w 2822"/>
                  <a:gd name="T113" fmla="*/ 28 h 184"/>
                  <a:gd name="T114" fmla="*/ 2200 w 2822"/>
                  <a:gd name="T115" fmla="*/ 16 h 184"/>
                  <a:gd name="T116" fmla="*/ 1962 w 2822"/>
                  <a:gd name="T117" fmla="*/ 8 h 184"/>
                  <a:gd name="T118" fmla="*/ 1696 w 2822"/>
                  <a:gd name="T119" fmla="*/ 2 h 184"/>
                  <a:gd name="T120" fmla="*/ 1410 w 2822"/>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2" h="184">
                    <a:moveTo>
                      <a:pt x="1410" y="0"/>
                    </a:moveTo>
                    <a:lnTo>
                      <a:pt x="1410" y="0"/>
                    </a:lnTo>
                    <a:lnTo>
                      <a:pt x="1126" y="2"/>
                    </a:lnTo>
                    <a:lnTo>
                      <a:pt x="862" y="8"/>
                    </a:lnTo>
                    <a:lnTo>
                      <a:pt x="624" y="16"/>
                    </a:lnTo>
                    <a:lnTo>
                      <a:pt x="414" y="28"/>
                    </a:lnTo>
                    <a:lnTo>
                      <a:pt x="324" y="34"/>
                    </a:lnTo>
                    <a:lnTo>
                      <a:pt x="242" y="40"/>
                    </a:lnTo>
                    <a:lnTo>
                      <a:pt x="172" y="48"/>
                    </a:lnTo>
                    <a:lnTo>
                      <a:pt x="112" y="56"/>
                    </a:lnTo>
                    <a:lnTo>
                      <a:pt x="64" y="66"/>
                    </a:lnTo>
                    <a:lnTo>
                      <a:pt x="30" y="74"/>
                    </a:lnTo>
                    <a:lnTo>
                      <a:pt x="18" y="80"/>
                    </a:lnTo>
                    <a:lnTo>
                      <a:pt x="8" y="84"/>
                    </a:lnTo>
                    <a:lnTo>
                      <a:pt x="2" y="88"/>
                    </a:lnTo>
                    <a:lnTo>
                      <a:pt x="0" y="94"/>
                    </a:lnTo>
                    <a:lnTo>
                      <a:pt x="0" y="94"/>
                    </a:lnTo>
                    <a:lnTo>
                      <a:pt x="2" y="98"/>
                    </a:lnTo>
                    <a:lnTo>
                      <a:pt x="8" y="102"/>
                    </a:lnTo>
                    <a:lnTo>
                      <a:pt x="18" y="108"/>
                    </a:lnTo>
                    <a:lnTo>
                      <a:pt x="30" y="112"/>
                    </a:lnTo>
                    <a:lnTo>
                      <a:pt x="64" y="120"/>
                    </a:lnTo>
                    <a:lnTo>
                      <a:pt x="112" y="128"/>
                    </a:lnTo>
                    <a:lnTo>
                      <a:pt x="172" y="136"/>
                    </a:lnTo>
                    <a:lnTo>
                      <a:pt x="242" y="144"/>
                    </a:lnTo>
                    <a:lnTo>
                      <a:pt x="324" y="152"/>
                    </a:lnTo>
                    <a:lnTo>
                      <a:pt x="414" y="158"/>
                    </a:lnTo>
                    <a:lnTo>
                      <a:pt x="624" y="170"/>
                    </a:lnTo>
                    <a:lnTo>
                      <a:pt x="862" y="178"/>
                    </a:lnTo>
                    <a:lnTo>
                      <a:pt x="1126" y="182"/>
                    </a:lnTo>
                    <a:lnTo>
                      <a:pt x="1410" y="184"/>
                    </a:lnTo>
                    <a:lnTo>
                      <a:pt x="1410" y="184"/>
                    </a:lnTo>
                    <a:lnTo>
                      <a:pt x="1696" y="182"/>
                    </a:lnTo>
                    <a:lnTo>
                      <a:pt x="1962" y="178"/>
                    </a:lnTo>
                    <a:lnTo>
                      <a:pt x="2200" y="170"/>
                    </a:lnTo>
                    <a:lnTo>
                      <a:pt x="2410" y="158"/>
                    </a:lnTo>
                    <a:lnTo>
                      <a:pt x="2500" y="152"/>
                    </a:lnTo>
                    <a:lnTo>
                      <a:pt x="2582" y="144"/>
                    </a:lnTo>
                    <a:lnTo>
                      <a:pt x="2652" y="136"/>
                    </a:lnTo>
                    <a:lnTo>
                      <a:pt x="2710" y="128"/>
                    </a:lnTo>
                    <a:lnTo>
                      <a:pt x="2758" y="120"/>
                    </a:lnTo>
                    <a:lnTo>
                      <a:pt x="2792" y="112"/>
                    </a:lnTo>
                    <a:lnTo>
                      <a:pt x="2804" y="108"/>
                    </a:lnTo>
                    <a:lnTo>
                      <a:pt x="2814" y="102"/>
                    </a:lnTo>
                    <a:lnTo>
                      <a:pt x="2820" y="98"/>
                    </a:lnTo>
                    <a:lnTo>
                      <a:pt x="2822" y="94"/>
                    </a:lnTo>
                    <a:lnTo>
                      <a:pt x="2822" y="94"/>
                    </a:lnTo>
                    <a:lnTo>
                      <a:pt x="2820" y="88"/>
                    </a:lnTo>
                    <a:lnTo>
                      <a:pt x="2814" y="84"/>
                    </a:lnTo>
                    <a:lnTo>
                      <a:pt x="2804" y="80"/>
                    </a:lnTo>
                    <a:lnTo>
                      <a:pt x="2792" y="74"/>
                    </a:lnTo>
                    <a:lnTo>
                      <a:pt x="2758" y="66"/>
                    </a:lnTo>
                    <a:lnTo>
                      <a:pt x="2710" y="56"/>
                    </a:lnTo>
                    <a:lnTo>
                      <a:pt x="2652" y="48"/>
                    </a:lnTo>
                    <a:lnTo>
                      <a:pt x="2582" y="40"/>
                    </a:lnTo>
                    <a:lnTo>
                      <a:pt x="2500" y="34"/>
                    </a:lnTo>
                    <a:lnTo>
                      <a:pt x="2410" y="28"/>
                    </a:lnTo>
                    <a:lnTo>
                      <a:pt x="2200" y="16"/>
                    </a:lnTo>
                    <a:lnTo>
                      <a:pt x="1962" y="8"/>
                    </a:lnTo>
                    <a:lnTo>
                      <a:pt x="1696" y="2"/>
                    </a:lnTo>
                    <a:lnTo>
                      <a:pt x="14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32"/>
              <p:cNvSpPr>
                <a:spLocks noEditPoints="1"/>
              </p:cNvSpPr>
              <p:nvPr/>
            </p:nvSpPr>
            <p:spPr bwMode="auto">
              <a:xfrm>
                <a:off x="2444" y="4132"/>
                <a:ext cx="2810" cy="184"/>
              </a:xfrm>
              <a:custGeom>
                <a:avLst/>
                <a:gdLst>
                  <a:gd name="T0" fmla="*/ 1404 w 2810"/>
                  <a:gd name="T1" fmla="*/ 184 h 184"/>
                  <a:gd name="T2" fmla="*/ 860 w 2810"/>
                  <a:gd name="T3" fmla="*/ 176 h 184"/>
                  <a:gd name="T4" fmla="*/ 416 w 2810"/>
                  <a:gd name="T5" fmla="*/ 158 h 184"/>
                  <a:gd name="T6" fmla="*/ 244 w 2810"/>
                  <a:gd name="T7" fmla="*/ 144 h 184"/>
                  <a:gd name="T8" fmla="*/ 116 w 2810"/>
                  <a:gd name="T9" fmla="*/ 128 h 184"/>
                  <a:gd name="T10" fmla="*/ 34 w 2810"/>
                  <a:gd name="T11" fmla="*/ 112 h 184"/>
                  <a:gd name="T12" fmla="*/ 12 w 2810"/>
                  <a:gd name="T13" fmla="*/ 102 h 184"/>
                  <a:gd name="T14" fmla="*/ 6 w 2810"/>
                  <a:gd name="T15" fmla="*/ 94 h 184"/>
                  <a:gd name="T16" fmla="*/ 6 w 2810"/>
                  <a:gd name="T17" fmla="*/ 88 h 184"/>
                  <a:gd name="T18" fmla="*/ 22 w 2810"/>
                  <a:gd name="T19" fmla="*/ 80 h 184"/>
                  <a:gd name="T20" fmla="*/ 68 w 2810"/>
                  <a:gd name="T21" fmla="*/ 66 h 184"/>
                  <a:gd name="T22" fmla="*/ 174 w 2810"/>
                  <a:gd name="T23" fmla="*/ 48 h 184"/>
                  <a:gd name="T24" fmla="*/ 326 w 2810"/>
                  <a:gd name="T25" fmla="*/ 34 h 184"/>
                  <a:gd name="T26" fmla="*/ 622 w 2810"/>
                  <a:gd name="T27" fmla="*/ 16 h 184"/>
                  <a:gd name="T28" fmla="*/ 1122 w 2810"/>
                  <a:gd name="T29" fmla="*/ 2 h 184"/>
                  <a:gd name="T30" fmla="*/ 1404 w 2810"/>
                  <a:gd name="T31" fmla="*/ 0 h 184"/>
                  <a:gd name="T32" fmla="*/ 1952 w 2810"/>
                  <a:gd name="T33" fmla="*/ 8 h 184"/>
                  <a:gd name="T34" fmla="*/ 2396 w 2810"/>
                  <a:gd name="T35" fmla="*/ 28 h 184"/>
                  <a:gd name="T36" fmla="*/ 2566 w 2810"/>
                  <a:gd name="T37" fmla="*/ 42 h 184"/>
                  <a:gd name="T38" fmla="*/ 2696 w 2810"/>
                  <a:gd name="T39" fmla="*/ 58 h 184"/>
                  <a:gd name="T40" fmla="*/ 2776 w 2810"/>
                  <a:gd name="T41" fmla="*/ 74 h 184"/>
                  <a:gd name="T42" fmla="*/ 2798 w 2810"/>
                  <a:gd name="T43" fmla="*/ 84 h 184"/>
                  <a:gd name="T44" fmla="*/ 2804 w 2810"/>
                  <a:gd name="T45" fmla="*/ 94 h 184"/>
                  <a:gd name="T46" fmla="*/ 2802 w 2810"/>
                  <a:gd name="T47" fmla="*/ 98 h 184"/>
                  <a:gd name="T48" fmla="*/ 2788 w 2810"/>
                  <a:gd name="T49" fmla="*/ 108 h 184"/>
                  <a:gd name="T50" fmla="*/ 2742 w 2810"/>
                  <a:gd name="T51" fmla="*/ 120 h 184"/>
                  <a:gd name="T52" fmla="*/ 2636 w 2810"/>
                  <a:gd name="T53" fmla="*/ 136 h 184"/>
                  <a:gd name="T54" fmla="*/ 2486 w 2810"/>
                  <a:gd name="T55" fmla="*/ 150 h 184"/>
                  <a:gd name="T56" fmla="*/ 2190 w 2810"/>
                  <a:gd name="T57" fmla="*/ 168 h 184"/>
                  <a:gd name="T58" fmla="*/ 1688 w 2810"/>
                  <a:gd name="T59" fmla="*/ 182 h 184"/>
                  <a:gd name="T60" fmla="*/ 1404 w 2810"/>
                  <a:gd name="T61" fmla="*/ 0 h 184"/>
                  <a:gd name="T62" fmla="*/ 1122 w 2810"/>
                  <a:gd name="T63" fmla="*/ 2 h 184"/>
                  <a:gd name="T64" fmla="*/ 620 w 2810"/>
                  <a:gd name="T65" fmla="*/ 16 h 184"/>
                  <a:gd name="T66" fmla="*/ 322 w 2810"/>
                  <a:gd name="T67" fmla="*/ 34 h 184"/>
                  <a:gd name="T68" fmla="*/ 170 w 2810"/>
                  <a:gd name="T69" fmla="*/ 48 h 184"/>
                  <a:gd name="T70" fmla="*/ 64 w 2810"/>
                  <a:gd name="T71" fmla="*/ 66 h 184"/>
                  <a:gd name="T72" fmla="*/ 16 w 2810"/>
                  <a:gd name="T73" fmla="*/ 80 h 184"/>
                  <a:gd name="T74" fmla="*/ 2 w 2810"/>
                  <a:gd name="T75" fmla="*/ 88 h 184"/>
                  <a:gd name="T76" fmla="*/ 0 w 2810"/>
                  <a:gd name="T77" fmla="*/ 94 h 184"/>
                  <a:gd name="T78" fmla="*/ 8 w 2810"/>
                  <a:gd name="T79" fmla="*/ 102 h 184"/>
                  <a:gd name="T80" fmla="*/ 28 w 2810"/>
                  <a:gd name="T81" fmla="*/ 112 h 184"/>
                  <a:gd name="T82" fmla="*/ 110 w 2810"/>
                  <a:gd name="T83" fmla="*/ 128 h 184"/>
                  <a:gd name="T84" fmla="*/ 240 w 2810"/>
                  <a:gd name="T85" fmla="*/ 144 h 184"/>
                  <a:gd name="T86" fmla="*/ 412 w 2810"/>
                  <a:gd name="T87" fmla="*/ 158 h 184"/>
                  <a:gd name="T88" fmla="*/ 858 w 2810"/>
                  <a:gd name="T89" fmla="*/ 178 h 184"/>
                  <a:gd name="T90" fmla="*/ 1404 w 2810"/>
                  <a:gd name="T91" fmla="*/ 184 h 184"/>
                  <a:gd name="T92" fmla="*/ 1688 w 2810"/>
                  <a:gd name="T93" fmla="*/ 182 h 184"/>
                  <a:gd name="T94" fmla="*/ 2192 w 2810"/>
                  <a:gd name="T95" fmla="*/ 168 h 184"/>
                  <a:gd name="T96" fmla="*/ 2490 w 2810"/>
                  <a:gd name="T97" fmla="*/ 152 h 184"/>
                  <a:gd name="T98" fmla="*/ 2642 w 2810"/>
                  <a:gd name="T99" fmla="*/ 136 h 184"/>
                  <a:gd name="T100" fmla="*/ 2748 w 2810"/>
                  <a:gd name="T101" fmla="*/ 120 h 184"/>
                  <a:gd name="T102" fmla="*/ 2794 w 2810"/>
                  <a:gd name="T103" fmla="*/ 108 h 184"/>
                  <a:gd name="T104" fmla="*/ 2808 w 2810"/>
                  <a:gd name="T105" fmla="*/ 98 h 184"/>
                  <a:gd name="T106" fmla="*/ 2810 w 2810"/>
                  <a:gd name="T107" fmla="*/ 94 h 184"/>
                  <a:gd name="T108" fmla="*/ 2802 w 2810"/>
                  <a:gd name="T109" fmla="*/ 84 h 184"/>
                  <a:gd name="T110" fmla="*/ 2782 w 2810"/>
                  <a:gd name="T111" fmla="*/ 74 h 184"/>
                  <a:gd name="T112" fmla="*/ 2700 w 2810"/>
                  <a:gd name="T113" fmla="*/ 58 h 184"/>
                  <a:gd name="T114" fmla="*/ 2572 w 2810"/>
                  <a:gd name="T115" fmla="*/ 42 h 184"/>
                  <a:gd name="T116" fmla="*/ 2400 w 2810"/>
                  <a:gd name="T117" fmla="*/ 28 h 184"/>
                  <a:gd name="T118" fmla="*/ 1954 w 2810"/>
                  <a:gd name="T119" fmla="*/ 8 h 184"/>
                  <a:gd name="T120" fmla="*/ 1404 w 281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184"/>
                    </a:moveTo>
                    <a:lnTo>
                      <a:pt x="1404" y="184"/>
                    </a:lnTo>
                    <a:lnTo>
                      <a:pt x="1122" y="182"/>
                    </a:lnTo>
                    <a:lnTo>
                      <a:pt x="860" y="176"/>
                    </a:lnTo>
                    <a:lnTo>
                      <a:pt x="622" y="168"/>
                    </a:lnTo>
                    <a:lnTo>
                      <a:pt x="416" y="158"/>
                    </a:lnTo>
                    <a:lnTo>
                      <a:pt x="326" y="150"/>
                    </a:lnTo>
                    <a:lnTo>
                      <a:pt x="244" y="144"/>
                    </a:lnTo>
                    <a:lnTo>
                      <a:pt x="174" y="136"/>
                    </a:lnTo>
                    <a:lnTo>
                      <a:pt x="116" y="128"/>
                    </a:lnTo>
                    <a:lnTo>
                      <a:pt x="68" y="120"/>
                    </a:lnTo>
                    <a:lnTo>
                      <a:pt x="34" y="112"/>
                    </a:lnTo>
                    <a:lnTo>
                      <a:pt x="22" y="108"/>
                    </a:lnTo>
                    <a:lnTo>
                      <a:pt x="12" y="102"/>
                    </a:lnTo>
                    <a:lnTo>
                      <a:pt x="6" y="98"/>
                    </a:lnTo>
                    <a:lnTo>
                      <a:pt x="6" y="94"/>
                    </a:lnTo>
                    <a:lnTo>
                      <a:pt x="6" y="94"/>
                    </a:lnTo>
                    <a:lnTo>
                      <a:pt x="6" y="88"/>
                    </a:lnTo>
                    <a:lnTo>
                      <a:pt x="12" y="84"/>
                    </a:lnTo>
                    <a:lnTo>
                      <a:pt x="22" y="80"/>
                    </a:lnTo>
                    <a:lnTo>
                      <a:pt x="34" y="74"/>
                    </a:lnTo>
                    <a:lnTo>
                      <a:pt x="68" y="66"/>
                    </a:lnTo>
                    <a:lnTo>
                      <a:pt x="116" y="58"/>
                    </a:lnTo>
                    <a:lnTo>
                      <a:pt x="174" y="48"/>
                    </a:lnTo>
                    <a:lnTo>
                      <a:pt x="244" y="42"/>
                    </a:lnTo>
                    <a:lnTo>
                      <a:pt x="326" y="34"/>
                    </a:lnTo>
                    <a:lnTo>
                      <a:pt x="416" y="28"/>
                    </a:lnTo>
                    <a:lnTo>
                      <a:pt x="622" y="16"/>
                    </a:lnTo>
                    <a:lnTo>
                      <a:pt x="860" y="8"/>
                    </a:lnTo>
                    <a:lnTo>
                      <a:pt x="1122" y="2"/>
                    </a:lnTo>
                    <a:lnTo>
                      <a:pt x="1404" y="0"/>
                    </a:lnTo>
                    <a:lnTo>
                      <a:pt x="1404" y="0"/>
                    </a:lnTo>
                    <a:lnTo>
                      <a:pt x="1688" y="2"/>
                    </a:lnTo>
                    <a:lnTo>
                      <a:pt x="1952" y="8"/>
                    </a:lnTo>
                    <a:lnTo>
                      <a:pt x="2190" y="16"/>
                    </a:lnTo>
                    <a:lnTo>
                      <a:pt x="2396" y="28"/>
                    </a:lnTo>
                    <a:lnTo>
                      <a:pt x="2486" y="34"/>
                    </a:lnTo>
                    <a:lnTo>
                      <a:pt x="2566" y="42"/>
                    </a:lnTo>
                    <a:lnTo>
                      <a:pt x="2636" y="48"/>
                    </a:lnTo>
                    <a:lnTo>
                      <a:pt x="2696" y="58"/>
                    </a:lnTo>
                    <a:lnTo>
                      <a:pt x="2742" y="66"/>
                    </a:lnTo>
                    <a:lnTo>
                      <a:pt x="2776" y="74"/>
                    </a:lnTo>
                    <a:lnTo>
                      <a:pt x="2788" y="80"/>
                    </a:lnTo>
                    <a:lnTo>
                      <a:pt x="2798" y="84"/>
                    </a:lnTo>
                    <a:lnTo>
                      <a:pt x="2802" y="88"/>
                    </a:lnTo>
                    <a:lnTo>
                      <a:pt x="2804" y="94"/>
                    </a:lnTo>
                    <a:lnTo>
                      <a:pt x="2804" y="94"/>
                    </a:lnTo>
                    <a:lnTo>
                      <a:pt x="2802" y="98"/>
                    </a:lnTo>
                    <a:lnTo>
                      <a:pt x="2798" y="102"/>
                    </a:lnTo>
                    <a:lnTo>
                      <a:pt x="2788" y="108"/>
                    </a:lnTo>
                    <a:lnTo>
                      <a:pt x="2776" y="112"/>
                    </a:lnTo>
                    <a:lnTo>
                      <a:pt x="2742" y="120"/>
                    </a:lnTo>
                    <a:lnTo>
                      <a:pt x="2696" y="128"/>
                    </a:lnTo>
                    <a:lnTo>
                      <a:pt x="2636" y="136"/>
                    </a:lnTo>
                    <a:lnTo>
                      <a:pt x="2566" y="144"/>
                    </a:lnTo>
                    <a:lnTo>
                      <a:pt x="2486" y="150"/>
                    </a:lnTo>
                    <a:lnTo>
                      <a:pt x="2396" y="158"/>
                    </a:lnTo>
                    <a:lnTo>
                      <a:pt x="2190" y="168"/>
                    </a:lnTo>
                    <a:lnTo>
                      <a:pt x="1952" y="176"/>
                    </a:lnTo>
                    <a:lnTo>
                      <a:pt x="1688" y="182"/>
                    </a:lnTo>
                    <a:lnTo>
                      <a:pt x="1404" y="184"/>
                    </a:lnTo>
                    <a:close/>
                    <a:moveTo>
                      <a:pt x="1404" y="0"/>
                    </a:moveTo>
                    <a:lnTo>
                      <a:pt x="1404" y="0"/>
                    </a:lnTo>
                    <a:lnTo>
                      <a:pt x="1122" y="2"/>
                    </a:lnTo>
                    <a:lnTo>
                      <a:pt x="858" y="8"/>
                    </a:lnTo>
                    <a:lnTo>
                      <a:pt x="620" y="16"/>
                    </a:lnTo>
                    <a:lnTo>
                      <a:pt x="412" y="28"/>
                    </a:lnTo>
                    <a:lnTo>
                      <a:pt x="322" y="34"/>
                    </a:lnTo>
                    <a:lnTo>
                      <a:pt x="240" y="42"/>
                    </a:lnTo>
                    <a:lnTo>
                      <a:pt x="170" y="48"/>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70" y="136"/>
                    </a:lnTo>
                    <a:lnTo>
                      <a:pt x="240" y="144"/>
                    </a:lnTo>
                    <a:lnTo>
                      <a:pt x="322" y="152"/>
                    </a:lnTo>
                    <a:lnTo>
                      <a:pt x="412" y="158"/>
                    </a:lnTo>
                    <a:lnTo>
                      <a:pt x="620" y="168"/>
                    </a:lnTo>
                    <a:lnTo>
                      <a:pt x="858" y="178"/>
                    </a:lnTo>
                    <a:lnTo>
                      <a:pt x="1122" y="182"/>
                    </a:lnTo>
                    <a:lnTo>
                      <a:pt x="1404" y="184"/>
                    </a:lnTo>
                    <a:lnTo>
                      <a:pt x="1404" y="184"/>
                    </a:lnTo>
                    <a:lnTo>
                      <a:pt x="1688" y="182"/>
                    </a:lnTo>
                    <a:lnTo>
                      <a:pt x="1954" y="178"/>
                    </a:lnTo>
                    <a:lnTo>
                      <a:pt x="2192" y="168"/>
                    </a:lnTo>
                    <a:lnTo>
                      <a:pt x="2400" y="158"/>
                    </a:lnTo>
                    <a:lnTo>
                      <a:pt x="2490" y="152"/>
                    </a:lnTo>
                    <a:lnTo>
                      <a:pt x="2572" y="144"/>
                    </a:lnTo>
                    <a:lnTo>
                      <a:pt x="2642" y="136"/>
                    </a:lnTo>
                    <a:lnTo>
                      <a:pt x="2700" y="128"/>
                    </a:lnTo>
                    <a:lnTo>
                      <a:pt x="2748" y="120"/>
                    </a:lnTo>
                    <a:lnTo>
                      <a:pt x="2782" y="112"/>
                    </a:lnTo>
                    <a:lnTo>
                      <a:pt x="2794" y="108"/>
                    </a:lnTo>
                    <a:lnTo>
                      <a:pt x="2802" y="102"/>
                    </a:lnTo>
                    <a:lnTo>
                      <a:pt x="2808" y="98"/>
                    </a:lnTo>
                    <a:lnTo>
                      <a:pt x="2810" y="94"/>
                    </a:lnTo>
                    <a:lnTo>
                      <a:pt x="2810" y="94"/>
                    </a:lnTo>
                    <a:lnTo>
                      <a:pt x="2808" y="88"/>
                    </a:lnTo>
                    <a:lnTo>
                      <a:pt x="2802" y="84"/>
                    </a:lnTo>
                    <a:lnTo>
                      <a:pt x="2794" y="80"/>
                    </a:lnTo>
                    <a:lnTo>
                      <a:pt x="2782" y="74"/>
                    </a:lnTo>
                    <a:lnTo>
                      <a:pt x="2748" y="66"/>
                    </a:lnTo>
                    <a:lnTo>
                      <a:pt x="2700" y="58"/>
                    </a:lnTo>
                    <a:lnTo>
                      <a:pt x="2642" y="48"/>
                    </a:lnTo>
                    <a:lnTo>
                      <a:pt x="2572" y="42"/>
                    </a:lnTo>
                    <a:lnTo>
                      <a:pt x="2490" y="34"/>
                    </a:lnTo>
                    <a:lnTo>
                      <a:pt x="2400" y="28"/>
                    </a:lnTo>
                    <a:lnTo>
                      <a:pt x="2192" y="16"/>
                    </a:lnTo>
                    <a:lnTo>
                      <a:pt x="1954" y="8"/>
                    </a:lnTo>
                    <a:lnTo>
                      <a:pt x="1688" y="2"/>
                    </a:lnTo>
                    <a:lnTo>
                      <a:pt x="140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33"/>
              <p:cNvSpPr>
                <a:spLocks/>
              </p:cNvSpPr>
              <p:nvPr/>
            </p:nvSpPr>
            <p:spPr bwMode="auto">
              <a:xfrm>
                <a:off x="2450" y="4132"/>
                <a:ext cx="2798" cy="184"/>
              </a:xfrm>
              <a:custGeom>
                <a:avLst/>
                <a:gdLst>
                  <a:gd name="T0" fmla="*/ 1398 w 2798"/>
                  <a:gd name="T1" fmla="*/ 184 h 184"/>
                  <a:gd name="T2" fmla="*/ 1398 w 2798"/>
                  <a:gd name="T3" fmla="*/ 184 h 184"/>
                  <a:gd name="T4" fmla="*/ 1116 w 2798"/>
                  <a:gd name="T5" fmla="*/ 182 h 184"/>
                  <a:gd name="T6" fmla="*/ 854 w 2798"/>
                  <a:gd name="T7" fmla="*/ 176 h 184"/>
                  <a:gd name="T8" fmla="*/ 616 w 2798"/>
                  <a:gd name="T9" fmla="*/ 168 h 184"/>
                  <a:gd name="T10" fmla="*/ 410 w 2798"/>
                  <a:gd name="T11" fmla="*/ 158 h 184"/>
                  <a:gd name="T12" fmla="*/ 320 w 2798"/>
                  <a:gd name="T13" fmla="*/ 150 h 184"/>
                  <a:gd name="T14" fmla="*/ 238 w 2798"/>
                  <a:gd name="T15" fmla="*/ 144 h 184"/>
                  <a:gd name="T16" fmla="*/ 168 w 2798"/>
                  <a:gd name="T17" fmla="*/ 136 h 184"/>
                  <a:gd name="T18" fmla="*/ 110 w 2798"/>
                  <a:gd name="T19" fmla="*/ 128 h 184"/>
                  <a:gd name="T20" fmla="*/ 62 w 2798"/>
                  <a:gd name="T21" fmla="*/ 120 h 184"/>
                  <a:gd name="T22" fmla="*/ 28 w 2798"/>
                  <a:gd name="T23" fmla="*/ 112 h 184"/>
                  <a:gd name="T24" fmla="*/ 16 w 2798"/>
                  <a:gd name="T25" fmla="*/ 108 h 184"/>
                  <a:gd name="T26" fmla="*/ 6 w 2798"/>
                  <a:gd name="T27" fmla="*/ 102 h 184"/>
                  <a:gd name="T28" fmla="*/ 0 w 2798"/>
                  <a:gd name="T29" fmla="*/ 98 h 184"/>
                  <a:gd name="T30" fmla="*/ 0 w 2798"/>
                  <a:gd name="T31" fmla="*/ 94 h 184"/>
                  <a:gd name="T32" fmla="*/ 0 w 2798"/>
                  <a:gd name="T33" fmla="*/ 94 h 184"/>
                  <a:gd name="T34" fmla="*/ 0 w 2798"/>
                  <a:gd name="T35" fmla="*/ 88 h 184"/>
                  <a:gd name="T36" fmla="*/ 6 w 2798"/>
                  <a:gd name="T37" fmla="*/ 84 h 184"/>
                  <a:gd name="T38" fmla="*/ 16 w 2798"/>
                  <a:gd name="T39" fmla="*/ 80 h 184"/>
                  <a:gd name="T40" fmla="*/ 28 w 2798"/>
                  <a:gd name="T41" fmla="*/ 74 h 184"/>
                  <a:gd name="T42" fmla="*/ 62 w 2798"/>
                  <a:gd name="T43" fmla="*/ 66 h 184"/>
                  <a:gd name="T44" fmla="*/ 110 w 2798"/>
                  <a:gd name="T45" fmla="*/ 58 h 184"/>
                  <a:gd name="T46" fmla="*/ 168 w 2798"/>
                  <a:gd name="T47" fmla="*/ 48 h 184"/>
                  <a:gd name="T48" fmla="*/ 238 w 2798"/>
                  <a:gd name="T49" fmla="*/ 42 h 184"/>
                  <a:gd name="T50" fmla="*/ 320 w 2798"/>
                  <a:gd name="T51" fmla="*/ 34 h 184"/>
                  <a:gd name="T52" fmla="*/ 410 w 2798"/>
                  <a:gd name="T53" fmla="*/ 28 h 184"/>
                  <a:gd name="T54" fmla="*/ 616 w 2798"/>
                  <a:gd name="T55" fmla="*/ 16 h 184"/>
                  <a:gd name="T56" fmla="*/ 854 w 2798"/>
                  <a:gd name="T57" fmla="*/ 8 h 184"/>
                  <a:gd name="T58" fmla="*/ 1116 w 2798"/>
                  <a:gd name="T59" fmla="*/ 2 h 184"/>
                  <a:gd name="T60" fmla="*/ 1398 w 2798"/>
                  <a:gd name="T61" fmla="*/ 0 h 184"/>
                  <a:gd name="T62" fmla="*/ 1398 w 2798"/>
                  <a:gd name="T63" fmla="*/ 0 h 184"/>
                  <a:gd name="T64" fmla="*/ 1682 w 2798"/>
                  <a:gd name="T65" fmla="*/ 2 h 184"/>
                  <a:gd name="T66" fmla="*/ 1946 w 2798"/>
                  <a:gd name="T67" fmla="*/ 8 h 184"/>
                  <a:gd name="T68" fmla="*/ 2184 w 2798"/>
                  <a:gd name="T69" fmla="*/ 16 h 184"/>
                  <a:gd name="T70" fmla="*/ 2390 w 2798"/>
                  <a:gd name="T71" fmla="*/ 28 h 184"/>
                  <a:gd name="T72" fmla="*/ 2480 w 2798"/>
                  <a:gd name="T73" fmla="*/ 34 h 184"/>
                  <a:gd name="T74" fmla="*/ 2560 w 2798"/>
                  <a:gd name="T75" fmla="*/ 42 h 184"/>
                  <a:gd name="T76" fmla="*/ 2630 w 2798"/>
                  <a:gd name="T77" fmla="*/ 48 h 184"/>
                  <a:gd name="T78" fmla="*/ 2690 w 2798"/>
                  <a:gd name="T79" fmla="*/ 58 h 184"/>
                  <a:gd name="T80" fmla="*/ 2736 w 2798"/>
                  <a:gd name="T81" fmla="*/ 66 h 184"/>
                  <a:gd name="T82" fmla="*/ 2770 w 2798"/>
                  <a:gd name="T83" fmla="*/ 74 h 184"/>
                  <a:gd name="T84" fmla="*/ 2782 w 2798"/>
                  <a:gd name="T85" fmla="*/ 80 h 184"/>
                  <a:gd name="T86" fmla="*/ 2792 w 2798"/>
                  <a:gd name="T87" fmla="*/ 84 h 184"/>
                  <a:gd name="T88" fmla="*/ 2796 w 2798"/>
                  <a:gd name="T89" fmla="*/ 88 h 184"/>
                  <a:gd name="T90" fmla="*/ 2798 w 2798"/>
                  <a:gd name="T91" fmla="*/ 94 h 184"/>
                  <a:gd name="T92" fmla="*/ 2798 w 2798"/>
                  <a:gd name="T93" fmla="*/ 94 h 184"/>
                  <a:gd name="T94" fmla="*/ 2796 w 2798"/>
                  <a:gd name="T95" fmla="*/ 98 h 184"/>
                  <a:gd name="T96" fmla="*/ 2792 w 2798"/>
                  <a:gd name="T97" fmla="*/ 102 h 184"/>
                  <a:gd name="T98" fmla="*/ 2782 w 2798"/>
                  <a:gd name="T99" fmla="*/ 108 h 184"/>
                  <a:gd name="T100" fmla="*/ 2770 w 2798"/>
                  <a:gd name="T101" fmla="*/ 112 h 184"/>
                  <a:gd name="T102" fmla="*/ 2736 w 2798"/>
                  <a:gd name="T103" fmla="*/ 120 h 184"/>
                  <a:gd name="T104" fmla="*/ 2690 w 2798"/>
                  <a:gd name="T105" fmla="*/ 128 h 184"/>
                  <a:gd name="T106" fmla="*/ 2630 w 2798"/>
                  <a:gd name="T107" fmla="*/ 136 h 184"/>
                  <a:gd name="T108" fmla="*/ 2560 w 2798"/>
                  <a:gd name="T109" fmla="*/ 144 h 184"/>
                  <a:gd name="T110" fmla="*/ 2480 w 2798"/>
                  <a:gd name="T111" fmla="*/ 150 h 184"/>
                  <a:gd name="T112" fmla="*/ 2390 w 2798"/>
                  <a:gd name="T113" fmla="*/ 158 h 184"/>
                  <a:gd name="T114" fmla="*/ 2184 w 2798"/>
                  <a:gd name="T115" fmla="*/ 168 h 184"/>
                  <a:gd name="T116" fmla="*/ 1946 w 2798"/>
                  <a:gd name="T117" fmla="*/ 176 h 184"/>
                  <a:gd name="T118" fmla="*/ 1682 w 2798"/>
                  <a:gd name="T119" fmla="*/ 182 h 184"/>
                  <a:gd name="T120" fmla="*/ 1398 w 2798"/>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184"/>
                    </a:moveTo>
                    <a:lnTo>
                      <a:pt x="1398" y="184"/>
                    </a:lnTo>
                    <a:lnTo>
                      <a:pt x="1116" y="182"/>
                    </a:lnTo>
                    <a:lnTo>
                      <a:pt x="854" y="176"/>
                    </a:lnTo>
                    <a:lnTo>
                      <a:pt x="616" y="168"/>
                    </a:lnTo>
                    <a:lnTo>
                      <a:pt x="410" y="158"/>
                    </a:lnTo>
                    <a:lnTo>
                      <a:pt x="320" y="150"/>
                    </a:lnTo>
                    <a:lnTo>
                      <a:pt x="238" y="144"/>
                    </a:lnTo>
                    <a:lnTo>
                      <a:pt x="168" y="136"/>
                    </a:lnTo>
                    <a:lnTo>
                      <a:pt x="110" y="128"/>
                    </a:lnTo>
                    <a:lnTo>
                      <a:pt x="62" y="120"/>
                    </a:lnTo>
                    <a:lnTo>
                      <a:pt x="28" y="112"/>
                    </a:lnTo>
                    <a:lnTo>
                      <a:pt x="16" y="108"/>
                    </a:lnTo>
                    <a:lnTo>
                      <a:pt x="6" y="102"/>
                    </a:lnTo>
                    <a:lnTo>
                      <a:pt x="0" y="98"/>
                    </a:lnTo>
                    <a:lnTo>
                      <a:pt x="0" y="94"/>
                    </a:lnTo>
                    <a:lnTo>
                      <a:pt x="0" y="94"/>
                    </a:lnTo>
                    <a:lnTo>
                      <a:pt x="0" y="88"/>
                    </a:lnTo>
                    <a:lnTo>
                      <a:pt x="6" y="84"/>
                    </a:lnTo>
                    <a:lnTo>
                      <a:pt x="16" y="80"/>
                    </a:lnTo>
                    <a:lnTo>
                      <a:pt x="28" y="74"/>
                    </a:lnTo>
                    <a:lnTo>
                      <a:pt x="62" y="66"/>
                    </a:lnTo>
                    <a:lnTo>
                      <a:pt x="110" y="58"/>
                    </a:lnTo>
                    <a:lnTo>
                      <a:pt x="168" y="48"/>
                    </a:lnTo>
                    <a:lnTo>
                      <a:pt x="238" y="42"/>
                    </a:lnTo>
                    <a:lnTo>
                      <a:pt x="320" y="34"/>
                    </a:lnTo>
                    <a:lnTo>
                      <a:pt x="410" y="28"/>
                    </a:lnTo>
                    <a:lnTo>
                      <a:pt x="616" y="16"/>
                    </a:lnTo>
                    <a:lnTo>
                      <a:pt x="854" y="8"/>
                    </a:lnTo>
                    <a:lnTo>
                      <a:pt x="1116" y="2"/>
                    </a:lnTo>
                    <a:lnTo>
                      <a:pt x="1398" y="0"/>
                    </a:lnTo>
                    <a:lnTo>
                      <a:pt x="1398" y="0"/>
                    </a:lnTo>
                    <a:lnTo>
                      <a:pt x="1682" y="2"/>
                    </a:lnTo>
                    <a:lnTo>
                      <a:pt x="1946" y="8"/>
                    </a:lnTo>
                    <a:lnTo>
                      <a:pt x="2184" y="16"/>
                    </a:lnTo>
                    <a:lnTo>
                      <a:pt x="2390" y="28"/>
                    </a:lnTo>
                    <a:lnTo>
                      <a:pt x="2480" y="34"/>
                    </a:lnTo>
                    <a:lnTo>
                      <a:pt x="2560" y="42"/>
                    </a:lnTo>
                    <a:lnTo>
                      <a:pt x="2630" y="48"/>
                    </a:lnTo>
                    <a:lnTo>
                      <a:pt x="2690" y="58"/>
                    </a:lnTo>
                    <a:lnTo>
                      <a:pt x="2736" y="66"/>
                    </a:lnTo>
                    <a:lnTo>
                      <a:pt x="2770" y="74"/>
                    </a:lnTo>
                    <a:lnTo>
                      <a:pt x="2782" y="80"/>
                    </a:lnTo>
                    <a:lnTo>
                      <a:pt x="2792" y="84"/>
                    </a:lnTo>
                    <a:lnTo>
                      <a:pt x="2796" y="88"/>
                    </a:lnTo>
                    <a:lnTo>
                      <a:pt x="2798" y="94"/>
                    </a:lnTo>
                    <a:lnTo>
                      <a:pt x="2798" y="94"/>
                    </a:lnTo>
                    <a:lnTo>
                      <a:pt x="2796" y="98"/>
                    </a:lnTo>
                    <a:lnTo>
                      <a:pt x="2792" y="102"/>
                    </a:lnTo>
                    <a:lnTo>
                      <a:pt x="2782" y="108"/>
                    </a:lnTo>
                    <a:lnTo>
                      <a:pt x="2770" y="112"/>
                    </a:lnTo>
                    <a:lnTo>
                      <a:pt x="2736" y="120"/>
                    </a:lnTo>
                    <a:lnTo>
                      <a:pt x="2690" y="128"/>
                    </a:lnTo>
                    <a:lnTo>
                      <a:pt x="2630" y="136"/>
                    </a:lnTo>
                    <a:lnTo>
                      <a:pt x="2560" y="144"/>
                    </a:lnTo>
                    <a:lnTo>
                      <a:pt x="2480" y="150"/>
                    </a:lnTo>
                    <a:lnTo>
                      <a:pt x="2390" y="158"/>
                    </a:lnTo>
                    <a:lnTo>
                      <a:pt x="2184" y="168"/>
                    </a:lnTo>
                    <a:lnTo>
                      <a:pt x="1946" y="176"/>
                    </a:lnTo>
                    <a:lnTo>
                      <a:pt x="1682" y="182"/>
                    </a:lnTo>
                    <a:lnTo>
                      <a:pt x="1398"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34"/>
              <p:cNvSpPr>
                <a:spLocks/>
              </p:cNvSpPr>
              <p:nvPr/>
            </p:nvSpPr>
            <p:spPr bwMode="auto">
              <a:xfrm>
                <a:off x="2444" y="4132"/>
                <a:ext cx="2810" cy="184"/>
              </a:xfrm>
              <a:custGeom>
                <a:avLst/>
                <a:gdLst>
                  <a:gd name="T0" fmla="*/ 1404 w 2810"/>
                  <a:gd name="T1" fmla="*/ 0 h 184"/>
                  <a:gd name="T2" fmla="*/ 1404 w 2810"/>
                  <a:gd name="T3" fmla="*/ 0 h 184"/>
                  <a:gd name="T4" fmla="*/ 1122 w 2810"/>
                  <a:gd name="T5" fmla="*/ 2 h 184"/>
                  <a:gd name="T6" fmla="*/ 858 w 2810"/>
                  <a:gd name="T7" fmla="*/ 8 h 184"/>
                  <a:gd name="T8" fmla="*/ 620 w 2810"/>
                  <a:gd name="T9" fmla="*/ 16 h 184"/>
                  <a:gd name="T10" fmla="*/ 412 w 2810"/>
                  <a:gd name="T11" fmla="*/ 28 h 184"/>
                  <a:gd name="T12" fmla="*/ 322 w 2810"/>
                  <a:gd name="T13" fmla="*/ 34 h 184"/>
                  <a:gd name="T14" fmla="*/ 240 w 2810"/>
                  <a:gd name="T15" fmla="*/ 42 h 184"/>
                  <a:gd name="T16" fmla="*/ 170 w 2810"/>
                  <a:gd name="T17" fmla="*/ 48 h 184"/>
                  <a:gd name="T18" fmla="*/ 110 w 2810"/>
                  <a:gd name="T19" fmla="*/ 58 h 184"/>
                  <a:gd name="T20" fmla="*/ 64 w 2810"/>
                  <a:gd name="T21" fmla="*/ 66 h 184"/>
                  <a:gd name="T22" fmla="*/ 28 w 2810"/>
                  <a:gd name="T23" fmla="*/ 74 h 184"/>
                  <a:gd name="T24" fmla="*/ 16 w 2810"/>
                  <a:gd name="T25" fmla="*/ 80 h 184"/>
                  <a:gd name="T26" fmla="*/ 8 w 2810"/>
                  <a:gd name="T27" fmla="*/ 84 h 184"/>
                  <a:gd name="T28" fmla="*/ 2 w 2810"/>
                  <a:gd name="T29" fmla="*/ 88 h 184"/>
                  <a:gd name="T30" fmla="*/ 0 w 2810"/>
                  <a:gd name="T31" fmla="*/ 94 h 184"/>
                  <a:gd name="T32" fmla="*/ 0 w 2810"/>
                  <a:gd name="T33" fmla="*/ 94 h 184"/>
                  <a:gd name="T34" fmla="*/ 2 w 2810"/>
                  <a:gd name="T35" fmla="*/ 98 h 184"/>
                  <a:gd name="T36" fmla="*/ 8 w 2810"/>
                  <a:gd name="T37" fmla="*/ 102 h 184"/>
                  <a:gd name="T38" fmla="*/ 16 w 2810"/>
                  <a:gd name="T39" fmla="*/ 108 h 184"/>
                  <a:gd name="T40" fmla="*/ 28 w 2810"/>
                  <a:gd name="T41" fmla="*/ 112 h 184"/>
                  <a:gd name="T42" fmla="*/ 64 w 2810"/>
                  <a:gd name="T43" fmla="*/ 120 h 184"/>
                  <a:gd name="T44" fmla="*/ 110 w 2810"/>
                  <a:gd name="T45" fmla="*/ 128 h 184"/>
                  <a:gd name="T46" fmla="*/ 170 w 2810"/>
                  <a:gd name="T47" fmla="*/ 136 h 184"/>
                  <a:gd name="T48" fmla="*/ 240 w 2810"/>
                  <a:gd name="T49" fmla="*/ 144 h 184"/>
                  <a:gd name="T50" fmla="*/ 322 w 2810"/>
                  <a:gd name="T51" fmla="*/ 152 h 184"/>
                  <a:gd name="T52" fmla="*/ 412 w 2810"/>
                  <a:gd name="T53" fmla="*/ 158 h 184"/>
                  <a:gd name="T54" fmla="*/ 620 w 2810"/>
                  <a:gd name="T55" fmla="*/ 168 h 184"/>
                  <a:gd name="T56" fmla="*/ 858 w 2810"/>
                  <a:gd name="T57" fmla="*/ 178 h 184"/>
                  <a:gd name="T58" fmla="*/ 1122 w 2810"/>
                  <a:gd name="T59" fmla="*/ 182 h 184"/>
                  <a:gd name="T60" fmla="*/ 1404 w 2810"/>
                  <a:gd name="T61" fmla="*/ 184 h 184"/>
                  <a:gd name="T62" fmla="*/ 1404 w 2810"/>
                  <a:gd name="T63" fmla="*/ 184 h 184"/>
                  <a:gd name="T64" fmla="*/ 1688 w 2810"/>
                  <a:gd name="T65" fmla="*/ 182 h 184"/>
                  <a:gd name="T66" fmla="*/ 1954 w 2810"/>
                  <a:gd name="T67" fmla="*/ 178 h 184"/>
                  <a:gd name="T68" fmla="*/ 2192 w 2810"/>
                  <a:gd name="T69" fmla="*/ 168 h 184"/>
                  <a:gd name="T70" fmla="*/ 2400 w 2810"/>
                  <a:gd name="T71" fmla="*/ 158 h 184"/>
                  <a:gd name="T72" fmla="*/ 2490 w 2810"/>
                  <a:gd name="T73" fmla="*/ 152 h 184"/>
                  <a:gd name="T74" fmla="*/ 2572 w 2810"/>
                  <a:gd name="T75" fmla="*/ 144 h 184"/>
                  <a:gd name="T76" fmla="*/ 2642 w 2810"/>
                  <a:gd name="T77" fmla="*/ 136 h 184"/>
                  <a:gd name="T78" fmla="*/ 2700 w 2810"/>
                  <a:gd name="T79" fmla="*/ 128 h 184"/>
                  <a:gd name="T80" fmla="*/ 2748 w 2810"/>
                  <a:gd name="T81" fmla="*/ 120 h 184"/>
                  <a:gd name="T82" fmla="*/ 2782 w 2810"/>
                  <a:gd name="T83" fmla="*/ 112 h 184"/>
                  <a:gd name="T84" fmla="*/ 2794 w 2810"/>
                  <a:gd name="T85" fmla="*/ 108 h 184"/>
                  <a:gd name="T86" fmla="*/ 2802 w 2810"/>
                  <a:gd name="T87" fmla="*/ 102 h 184"/>
                  <a:gd name="T88" fmla="*/ 2808 w 2810"/>
                  <a:gd name="T89" fmla="*/ 98 h 184"/>
                  <a:gd name="T90" fmla="*/ 2810 w 2810"/>
                  <a:gd name="T91" fmla="*/ 94 h 184"/>
                  <a:gd name="T92" fmla="*/ 2810 w 2810"/>
                  <a:gd name="T93" fmla="*/ 94 h 184"/>
                  <a:gd name="T94" fmla="*/ 2808 w 2810"/>
                  <a:gd name="T95" fmla="*/ 88 h 184"/>
                  <a:gd name="T96" fmla="*/ 2802 w 2810"/>
                  <a:gd name="T97" fmla="*/ 84 h 184"/>
                  <a:gd name="T98" fmla="*/ 2794 w 2810"/>
                  <a:gd name="T99" fmla="*/ 80 h 184"/>
                  <a:gd name="T100" fmla="*/ 2782 w 2810"/>
                  <a:gd name="T101" fmla="*/ 74 h 184"/>
                  <a:gd name="T102" fmla="*/ 2748 w 2810"/>
                  <a:gd name="T103" fmla="*/ 66 h 184"/>
                  <a:gd name="T104" fmla="*/ 2700 w 2810"/>
                  <a:gd name="T105" fmla="*/ 58 h 184"/>
                  <a:gd name="T106" fmla="*/ 2642 w 2810"/>
                  <a:gd name="T107" fmla="*/ 48 h 184"/>
                  <a:gd name="T108" fmla="*/ 2572 w 2810"/>
                  <a:gd name="T109" fmla="*/ 42 h 184"/>
                  <a:gd name="T110" fmla="*/ 2490 w 2810"/>
                  <a:gd name="T111" fmla="*/ 34 h 184"/>
                  <a:gd name="T112" fmla="*/ 2400 w 2810"/>
                  <a:gd name="T113" fmla="*/ 28 h 184"/>
                  <a:gd name="T114" fmla="*/ 2192 w 2810"/>
                  <a:gd name="T115" fmla="*/ 16 h 184"/>
                  <a:gd name="T116" fmla="*/ 1954 w 2810"/>
                  <a:gd name="T117" fmla="*/ 8 h 184"/>
                  <a:gd name="T118" fmla="*/ 1688 w 2810"/>
                  <a:gd name="T119" fmla="*/ 2 h 184"/>
                  <a:gd name="T120" fmla="*/ 1404 w 281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10" h="184">
                    <a:moveTo>
                      <a:pt x="1404" y="0"/>
                    </a:moveTo>
                    <a:lnTo>
                      <a:pt x="1404" y="0"/>
                    </a:lnTo>
                    <a:lnTo>
                      <a:pt x="1122" y="2"/>
                    </a:lnTo>
                    <a:lnTo>
                      <a:pt x="858" y="8"/>
                    </a:lnTo>
                    <a:lnTo>
                      <a:pt x="620" y="16"/>
                    </a:lnTo>
                    <a:lnTo>
                      <a:pt x="412" y="28"/>
                    </a:lnTo>
                    <a:lnTo>
                      <a:pt x="322" y="34"/>
                    </a:lnTo>
                    <a:lnTo>
                      <a:pt x="240" y="42"/>
                    </a:lnTo>
                    <a:lnTo>
                      <a:pt x="170" y="48"/>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70" y="136"/>
                    </a:lnTo>
                    <a:lnTo>
                      <a:pt x="240" y="144"/>
                    </a:lnTo>
                    <a:lnTo>
                      <a:pt x="322" y="152"/>
                    </a:lnTo>
                    <a:lnTo>
                      <a:pt x="412" y="158"/>
                    </a:lnTo>
                    <a:lnTo>
                      <a:pt x="620" y="168"/>
                    </a:lnTo>
                    <a:lnTo>
                      <a:pt x="858" y="178"/>
                    </a:lnTo>
                    <a:lnTo>
                      <a:pt x="1122" y="182"/>
                    </a:lnTo>
                    <a:lnTo>
                      <a:pt x="1404" y="184"/>
                    </a:lnTo>
                    <a:lnTo>
                      <a:pt x="1404" y="184"/>
                    </a:lnTo>
                    <a:lnTo>
                      <a:pt x="1688" y="182"/>
                    </a:lnTo>
                    <a:lnTo>
                      <a:pt x="1954" y="178"/>
                    </a:lnTo>
                    <a:lnTo>
                      <a:pt x="2192" y="168"/>
                    </a:lnTo>
                    <a:lnTo>
                      <a:pt x="2400" y="158"/>
                    </a:lnTo>
                    <a:lnTo>
                      <a:pt x="2490" y="152"/>
                    </a:lnTo>
                    <a:lnTo>
                      <a:pt x="2572" y="144"/>
                    </a:lnTo>
                    <a:lnTo>
                      <a:pt x="2642" y="136"/>
                    </a:lnTo>
                    <a:lnTo>
                      <a:pt x="2700" y="128"/>
                    </a:lnTo>
                    <a:lnTo>
                      <a:pt x="2748" y="120"/>
                    </a:lnTo>
                    <a:lnTo>
                      <a:pt x="2782" y="112"/>
                    </a:lnTo>
                    <a:lnTo>
                      <a:pt x="2794" y="108"/>
                    </a:lnTo>
                    <a:lnTo>
                      <a:pt x="2802" y="102"/>
                    </a:lnTo>
                    <a:lnTo>
                      <a:pt x="2808" y="98"/>
                    </a:lnTo>
                    <a:lnTo>
                      <a:pt x="2810" y="94"/>
                    </a:lnTo>
                    <a:lnTo>
                      <a:pt x="2810" y="94"/>
                    </a:lnTo>
                    <a:lnTo>
                      <a:pt x="2808" y="88"/>
                    </a:lnTo>
                    <a:lnTo>
                      <a:pt x="2802" y="84"/>
                    </a:lnTo>
                    <a:lnTo>
                      <a:pt x="2794" y="80"/>
                    </a:lnTo>
                    <a:lnTo>
                      <a:pt x="2782" y="74"/>
                    </a:lnTo>
                    <a:lnTo>
                      <a:pt x="2748" y="66"/>
                    </a:lnTo>
                    <a:lnTo>
                      <a:pt x="2700" y="58"/>
                    </a:lnTo>
                    <a:lnTo>
                      <a:pt x="2642" y="48"/>
                    </a:lnTo>
                    <a:lnTo>
                      <a:pt x="2572" y="42"/>
                    </a:lnTo>
                    <a:lnTo>
                      <a:pt x="2490" y="34"/>
                    </a:lnTo>
                    <a:lnTo>
                      <a:pt x="2400" y="28"/>
                    </a:lnTo>
                    <a:lnTo>
                      <a:pt x="2192" y="16"/>
                    </a:lnTo>
                    <a:lnTo>
                      <a:pt x="1954" y="8"/>
                    </a:lnTo>
                    <a:lnTo>
                      <a:pt x="1688" y="2"/>
                    </a:lnTo>
                    <a:lnTo>
                      <a:pt x="14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35"/>
              <p:cNvSpPr>
                <a:spLocks noEditPoints="1"/>
              </p:cNvSpPr>
              <p:nvPr/>
            </p:nvSpPr>
            <p:spPr bwMode="auto">
              <a:xfrm>
                <a:off x="2450" y="4132"/>
                <a:ext cx="2798" cy="184"/>
              </a:xfrm>
              <a:custGeom>
                <a:avLst/>
                <a:gdLst>
                  <a:gd name="T0" fmla="*/ 1398 w 2798"/>
                  <a:gd name="T1" fmla="*/ 184 h 184"/>
                  <a:gd name="T2" fmla="*/ 856 w 2798"/>
                  <a:gd name="T3" fmla="*/ 176 h 184"/>
                  <a:gd name="T4" fmla="*/ 414 w 2798"/>
                  <a:gd name="T5" fmla="*/ 158 h 184"/>
                  <a:gd name="T6" fmla="*/ 242 w 2798"/>
                  <a:gd name="T7" fmla="*/ 144 h 184"/>
                  <a:gd name="T8" fmla="*/ 114 w 2798"/>
                  <a:gd name="T9" fmla="*/ 128 h 184"/>
                  <a:gd name="T10" fmla="*/ 32 w 2798"/>
                  <a:gd name="T11" fmla="*/ 112 h 184"/>
                  <a:gd name="T12" fmla="*/ 12 w 2798"/>
                  <a:gd name="T13" fmla="*/ 102 h 184"/>
                  <a:gd name="T14" fmla="*/ 4 w 2798"/>
                  <a:gd name="T15" fmla="*/ 94 h 184"/>
                  <a:gd name="T16" fmla="*/ 6 w 2798"/>
                  <a:gd name="T17" fmla="*/ 88 h 184"/>
                  <a:gd name="T18" fmla="*/ 20 w 2798"/>
                  <a:gd name="T19" fmla="*/ 80 h 184"/>
                  <a:gd name="T20" fmla="*/ 68 w 2798"/>
                  <a:gd name="T21" fmla="*/ 66 h 184"/>
                  <a:gd name="T22" fmla="*/ 172 w 2798"/>
                  <a:gd name="T23" fmla="*/ 50 h 184"/>
                  <a:gd name="T24" fmla="*/ 324 w 2798"/>
                  <a:gd name="T25" fmla="*/ 34 h 184"/>
                  <a:gd name="T26" fmla="*/ 620 w 2798"/>
                  <a:gd name="T27" fmla="*/ 16 h 184"/>
                  <a:gd name="T28" fmla="*/ 1118 w 2798"/>
                  <a:gd name="T29" fmla="*/ 2 h 184"/>
                  <a:gd name="T30" fmla="*/ 1398 w 2798"/>
                  <a:gd name="T31" fmla="*/ 0 h 184"/>
                  <a:gd name="T32" fmla="*/ 1944 w 2798"/>
                  <a:gd name="T33" fmla="*/ 8 h 184"/>
                  <a:gd name="T34" fmla="*/ 2386 w 2798"/>
                  <a:gd name="T35" fmla="*/ 28 h 184"/>
                  <a:gd name="T36" fmla="*/ 2556 w 2798"/>
                  <a:gd name="T37" fmla="*/ 42 h 184"/>
                  <a:gd name="T38" fmla="*/ 2684 w 2798"/>
                  <a:gd name="T39" fmla="*/ 58 h 184"/>
                  <a:gd name="T40" fmla="*/ 2766 w 2798"/>
                  <a:gd name="T41" fmla="*/ 74 h 184"/>
                  <a:gd name="T42" fmla="*/ 2786 w 2798"/>
                  <a:gd name="T43" fmla="*/ 84 h 184"/>
                  <a:gd name="T44" fmla="*/ 2794 w 2798"/>
                  <a:gd name="T45" fmla="*/ 94 h 184"/>
                  <a:gd name="T46" fmla="*/ 2792 w 2798"/>
                  <a:gd name="T47" fmla="*/ 98 h 184"/>
                  <a:gd name="T48" fmla="*/ 2778 w 2798"/>
                  <a:gd name="T49" fmla="*/ 108 h 184"/>
                  <a:gd name="T50" fmla="*/ 2732 w 2798"/>
                  <a:gd name="T51" fmla="*/ 120 h 184"/>
                  <a:gd name="T52" fmla="*/ 2626 w 2798"/>
                  <a:gd name="T53" fmla="*/ 136 h 184"/>
                  <a:gd name="T54" fmla="*/ 2476 w 2798"/>
                  <a:gd name="T55" fmla="*/ 150 h 184"/>
                  <a:gd name="T56" fmla="*/ 2180 w 2798"/>
                  <a:gd name="T57" fmla="*/ 168 h 184"/>
                  <a:gd name="T58" fmla="*/ 1680 w 2798"/>
                  <a:gd name="T59" fmla="*/ 182 h 184"/>
                  <a:gd name="T60" fmla="*/ 1398 w 2798"/>
                  <a:gd name="T61" fmla="*/ 0 h 184"/>
                  <a:gd name="T62" fmla="*/ 1116 w 2798"/>
                  <a:gd name="T63" fmla="*/ 2 h 184"/>
                  <a:gd name="T64" fmla="*/ 616 w 2798"/>
                  <a:gd name="T65" fmla="*/ 16 h 184"/>
                  <a:gd name="T66" fmla="*/ 320 w 2798"/>
                  <a:gd name="T67" fmla="*/ 34 h 184"/>
                  <a:gd name="T68" fmla="*/ 168 w 2798"/>
                  <a:gd name="T69" fmla="*/ 48 h 184"/>
                  <a:gd name="T70" fmla="*/ 62 w 2798"/>
                  <a:gd name="T71" fmla="*/ 66 h 184"/>
                  <a:gd name="T72" fmla="*/ 16 w 2798"/>
                  <a:gd name="T73" fmla="*/ 80 h 184"/>
                  <a:gd name="T74" fmla="*/ 0 w 2798"/>
                  <a:gd name="T75" fmla="*/ 88 h 184"/>
                  <a:gd name="T76" fmla="*/ 0 w 2798"/>
                  <a:gd name="T77" fmla="*/ 94 h 184"/>
                  <a:gd name="T78" fmla="*/ 6 w 2798"/>
                  <a:gd name="T79" fmla="*/ 102 h 184"/>
                  <a:gd name="T80" fmla="*/ 28 w 2798"/>
                  <a:gd name="T81" fmla="*/ 112 h 184"/>
                  <a:gd name="T82" fmla="*/ 110 w 2798"/>
                  <a:gd name="T83" fmla="*/ 128 h 184"/>
                  <a:gd name="T84" fmla="*/ 238 w 2798"/>
                  <a:gd name="T85" fmla="*/ 144 h 184"/>
                  <a:gd name="T86" fmla="*/ 410 w 2798"/>
                  <a:gd name="T87" fmla="*/ 158 h 184"/>
                  <a:gd name="T88" fmla="*/ 854 w 2798"/>
                  <a:gd name="T89" fmla="*/ 176 h 184"/>
                  <a:gd name="T90" fmla="*/ 1398 w 2798"/>
                  <a:gd name="T91" fmla="*/ 184 h 184"/>
                  <a:gd name="T92" fmla="*/ 1682 w 2798"/>
                  <a:gd name="T93" fmla="*/ 182 h 184"/>
                  <a:gd name="T94" fmla="*/ 2184 w 2798"/>
                  <a:gd name="T95" fmla="*/ 168 h 184"/>
                  <a:gd name="T96" fmla="*/ 2480 w 2798"/>
                  <a:gd name="T97" fmla="*/ 150 h 184"/>
                  <a:gd name="T98" fmla="*/ 2630 w 2798"/>
                  <a:gd name="T99" fmla="*/ 136 h 184"/>
                  <a:gd name="T100" fmla="*/ 2736 w 2798"/>
                  <a:gd name="T101" fmla="*/ 120 h 184"/>
                  <a:gd name="T102" fmla="*/ 2782 w 2798"/>
                  <a:gd name="T103" fmla="*/ 108 h 184"/>
                  <a:gd name="T104" fmla="*/ 2796 w 2798"/>
                  <a:gd name="T105" fmla="*/ 98 h 184"/>
                  <a:gd name="T106" fmla="*/ 2798 w 2798"/>
                  <a:gd name="T107" fmla="*/ 94 h 184"/>
                  <a:gd name="T108" fmla="*/ 2792 w 2798"/>
                  <a:gd name="T109" fmla="*/ 84 h 184"/>
                  <a:gd name="T110" fmla="*/ 2770 w 2798"/>
                  <a:gd name="T111" fmla="*/ 74 h 184"/>
                  <a:gd name="T112" fmla="*/ 2690 w 2798"/>
                  <a:gd name="T113" fmla="*/ 58 h 184"/>
                  <a:gd name="T114" fmla="*/ 2560 w 2798"/>
                  <a:gd name="T115" fmla="*/ 42 h 184"/>
                  <a:gd name="T116" fmla="*/ 2390 w 2798"/>
                  <a:gd name="T117" fmla="*/ 28 h 184"/>
                  <a:gd name="T118" fmla="*/ 1946 w 2798"/>
                  <a:gd name="T119" fmla="*/ 8 h 184"/>
                  <a:gd name="T120" fmla="*/ 1398 w 2798"/>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184"/>
                    </a:moveTo>
                    <a:lnTo>
                      <a:pt x="1398" y="184"/>
                    </a:lnTo>
                    <a:lnTo>
                      <a:pt x="1118" y="182"/>
                    </a:lnTo>
                    <a:lnTo>
                      <a:pt x="856" y="176"/>
                    </a:lnTo>
                    <a:lnTo>
                      <a:pt x="620" y="168"/>
                    </a:lnTo>
                    <a:lnTo>
                      <a:pt x="414" y="158"/>
                    </a:lnTo>
                    <a:lnTo>
                      <a:pt x="324" y="150"/>
                    </a:lnTo>
                    <a:lnTo>
                      <a:pt x="242" y="144"/>
                    </a:lnTo>
                    <a:lnTo>
                      <a:pt x="172" y="136"/>
                    </a:lnTo>
                    <a:lnTo>
                      <a:pt x="114" y="128"/>
                    </a:lnTo>
                    <a:lnTo>
                      <a:pt x="68" y="120"/>
                    </a:lnTo>
                    <a:lnTo>
                      <a:pt x="32" y="112"/>
                    </a:lnTo>
                    <a:lnTo>
                      <a:pt x="20" y="108"/>
                    </a:lnTo>
                    <a:lnTo>
                      <a:pt x="12" y="102"/>
                    </a:lnTo>
                    <a:lnTo>
                      <a:pt x="6" y="98"/>
                    </a:lnTo>
                    <a:lnTo>
                      <a:pt x="4" y="94"/>
                    </a:lnTo>
                    <a:lnTo>
                      <a:pt x="4" y="94"/>
                    </a:lnTo>
                    <a:lnTo>
                      <a:pt x="6" y="88"/>
                    </a:lnTo>
                    <a:lnTo>
                      <a:pt x="12" y="84"/>
                    </a:lnTo>
                    <a:lnTo>
                      <a:pt x="20" y="80"/>
                    </a:lnTo>
                    <a:lnTo>
                      <a:pt x="32" y="74"/>
                    </a:lnTo>
                    <a:lnTo>
                      <a:pt x="68" y="66"/>
                    </a:lnTo>
                    <a:lnTo>
                      <a:pt x="114" y="58"/>
                    </a:lnTo>
                    <a:lnTo>
                      <a:pt x="172" y="50"/>
                    </a:lnTo>
                    <a:lnTo>
                      <a:pt x="242" y="42"/>
                    </a:lnTo>
                    <a:lnTo>
                      <a:pt x="324" y="34"/>
                    </a:lnTo>
                    <a:lnTo>
                      <a:pt x="414" y="28"/>
                    </a:lnTo>
                    <a:lnTo>
                      <a:pt x="620" y="16"/>
                    </a:lnTo>
                    <a:lnTo>
                      <a:pt x="856" y="8"/>
                    </a:lnTo>
                    <a:lnTo>
                      <a:pt x="1118" y="2"/>
                    </a:lnTo>
                    <a:lnTo>
                      <a:pt x="1398" y="0"/>
                    </a:lnTo>
                    <a:lnTo>
                      <a:pt x="1398" y="0"/>
                    </a:lnTo>
                    <a:lnTo>
                      <a:pt x="1680" y="2"/>
                    </a:lnTo>
                    <a:lnTo>
                      <a:pt x="1944" y="8"/>
                    </a:lnTo>
                    <a:lnTo>
                      <a:pt x="2180" y="16"/>
                    </a:lnTo>
                    <a:lnTo>
                      <a:pt x="2386" y="28"/>
                    </a:lnTo>
                    <a:lnTo>
                      <a:pt x="2476" y="34"/>
                    </a:lnTo>
                    <a:lnTo>
                      <a:pt x="2556" y="42"/>
                    </a:lnTo>
                    <a:lnTo>
                      <a:pt x="2626" y="50"/>
                    </a:lnTo>
                    <a:lnTo>
                      <a:pt x="2684" y="58"/>
                    </a:lnTo>
                    <a:lnTo>
                      <a:pt x="2732" y="66"/>
                    </a:lnTo>
                    <a:lnTo>
                      <a:pt x="2766" y="74"/>
                    </a:lnTo>
                    <a:lnTo>
                      <a:pt x="2778" y="80"/>
                    </a:lnTo>
                    <a:lnTo>
                      <a:pt x="2786" y="84"/>
                    </a:lnTo>
                    <a:lnTo>
                      <a:pt x="2792" y="88"/>
                    </a:lnTo>
                    <a:lnTo>
                      <a:pt x="2794" y="94"/>
                    </a:lnTo>
                    <a:lnTo>
                      <a:pt x="2794" y="94"/>
                    </a:lnTo>
                    <a:lnTo>
                      <a:pt x="2792" y="98"/>
                    </a:lnTo>
                    <a:lnTo>
                      <a:pt x="2786" y="102"/>
                    </a:lnTo>
                    <a:lnTo>
                      <a:pt x="2778" y="108"/>
                    </a:lnTo>
                    <a:lnTo>
                      <a:pt x="2766" y="112"/>
                    </a:lnTo>
                    <a:lnTo>
                      <a:pt x="2732" y="120"/>
                    </a:lnTo>
                    <a:lnTo>
                      <a:pt x="2684" y="128"/>
                    </a:lnTo>
                    <a:lnTo>
                      <a:pt x="2626" y="136"/>
                    </a:lnTo>
                    <a:lnTo>
                      <a:pt x="2556" y="144"/>
                    </a:lnTo>
                    <a:lnTo>
                      <a:pt x="2476" y="150"/>
                    </a:lnTo>
                    <a:lnTo>
                      <a:pt x="2386" y="158"/>
                    </a:lnTo>
                    <a:lnTo>
                      <a:pt x="2180" y="168"/>
                    </a:lnTo>
                    <a:lnTo>
                      <a:pt x="1944" y="176"/>
                    </a:lnTo>
                    <a:lnTo>
                      <a:pt x="1680" y="182"/>
                    </a:lnTo>
                    <a:lnTo>
                      <a:pt x="1398" y="184"/>
                    </a:lnTo>
                    <a:close/>
                    <a:moveTo>
                      <a:pt x="1398" y="0"/>
                    </a:moveTo>
                    <a:lnTo>
                      <a:pt x="1398" y="0"/>
                    </a:lnTo>
                    <a:lnTo>
                      <a:pt x="1116" y="2"/>
                    </a:lnTo>
                    <a:lnTo>
                      <a:pt x="854" y="8"/>
                    </a:lnTo>
                    <a:lnTo>
                      <a:pt x="616" y="16"/>
                    </a:lnTo>
                    <a:lnTo>
                      <a:pt x="410" y="28"/>
                    </a:lnTo>
                    <a:lnTo>
                      <a:pt x="320" y="34"/>
                    </a:lnTo>
                    <a:lnTo>
                      <a:pt x="238" y="42"/>
                    </a:lnTo>
                    <a:lnTo>
                      <a:pt x="168" y="48"/>
                    </a:lnTo>
                    <a:lnTo>
                      <a:pt x="110" y="58"/>
                    </a:lnTo>
                    <a:lnTo>
                      <a:pt x="62" y="66"/>
                    </a:lnTo>
                    <a:lnTo>
                      <a:pt x="28" y="74"/>
                    </a:lnTo>
                    <a:lnTo>
                      <a:pt x="16" y="80"/>
                    </a:lnTo>
                    <a:lnTo>
                      <a:pt x="6" y="84"/>
                    </a:lnTo>
                    <a:lnTo>
                      <a:pt x="0" y="88"/>
                    </a:lnTo>
                    <a:lnTo>
                      <a:pt x="0" y="94"/>
                    </a:lnTo>
                    <a:lnTo>
                      <a:pt x="0" y="94"/>
                    </a:lnTo>
                    <a:lnTo>
                      <a:pt x="0" y="98"/>
                    </a:lnTo>
                    <a:lnTo>
                      <a:pt x="6" y="102"/>
                    </a:lnTo>
                    <a:lnTo>
                      <a:pt x="16" y="108"/>
                    </a:lnTo>
                    <a:lnTo>
                      <a:pt x="28" y="112"/>
                    </a:lnTo>
                    <a:lnTo>
                      <a:pt x="62" y="120"/>
                    </a:lnTo>
                    <a:lnTo>
                      <a:pt x="110" y="128"/>
                    </a:lnTo>
                    <a:lnTo>
                      <a:pt x="168" y="136"/>
                    </a:lnTo>
                    <a:lnTo>
                      <a:pt x="238" y="144"/>
                    </a:lnTo>
                    <a:lnTo>
                      <a:pt x="320" y="150"/>
                    </a:lnTo>
                    <a:lnTo>
                      <a:pt x="410" y="158"/>
                    </a:lnTo>
                    <a:lnTo>
                      <a:pt x="616" y="168"/>
                    </a:lnTo>
                    <a:lnTo>
                      <a:pt x="854" y="176"/>
                    </a:lnTo>
                    <a:lnTo>
                      <a:pt x="1116" y="182"/>
                    </a:lnTo>
                    <a:lnTo>
                      <a:pt x="1398" y="184"/>
                    </a:lnTo>
                    <a:lnTo>
                      <a:pt x="1398" y="184"/>
                    </a:lnTo>
                    <a:lnTo>
                      <a:pt x="1682" y="182"/>
                    </a:lnTo>
                    <a:lnTo>
                      <a:pt x="1946" y="176"/>
                    </a:lnTo>
                    <a:lnTo>
                      <a:pt x="2184" y="168"/>
                    </a:lnTo>
                    <a:lnTo>
                      <a:pt x="2390" y="158"/>
                    </a:lnTo>
                    <a:lnTo>
                      <a:pt x="2480" y="150"/>
                    </a:lnTo>
                    <a:lnTo>
                      <a:pt x="2560" y="144"/>
                    </a:lnTo>
                    <a:lnTo>
                      <a:pt x="2630" y="136"/>
                    </a:lnTo>
                    <a:lnTo>
                      <a:pt x="2690" y="128"/>
                    </a:lnTo>
                    <a:lnTo>
                      <a:pt x="2736" y="120"/>
                    </a:lnTo>
                    <a:lnTo>
                      <a:pt x="2770" y="112"/>
                    </a:lnTo>
                    <a:lnTo>
                      <a:pt x="2782" y="108"/>
                    </a:lnTo>
                    <a:lnTo>
                      <a:pt x="2792" y="102"/>
                    </a:lnTo>
                    <a:lnTo>
                      <a:pt x="2796" y="98"/>
                    </a:lnTo>
                    <a:lnTo>
                      <a:pt x="2798" y="94"/>
                    </a:lnTo>
                    <a:lnTo>
                      <a:pt x="2798" y="94"/>
                    </a:lnTo>
                    <a:lnTo>
                      <a:pt x="2796" y="88"/>
                    </a:lnTo>
                    <a:lnTo>
                      <a:pt x="2792" y="84"/>
                    </a:lnTo>
                    <a:lnTo>
                      <a:pt x="2782" y="80"/>
                    </a:lnTo>
                    <a:lnTo>
                      <a:pt x="2770" y="74"/>
                    </a:lnTo>
                    <a:lnTo>
                      <a:pt x="2736" y="66"/>
                    </a:lnTo>
                    <a:lnTo>
                      <a:pt x="2690" y="58"/>
                    </a:lnTo>
                    <a:lnTo>
                      <a:pt x="2630" y="48"/>
                    </a:lnTo>
                    <a:lnTo>
                      <a:pt x="2560" y="42"/>
                    </a:lnTo>
                    <a:lnTo>
                      <a:pt x="2480" y="34"/>
                    </a:lnTo>
                    <a:lnTo>
                      <a:pt x="2390" y="28"/>
                    </a:lnTo>
                    <a:lnTo>
                      <a:pt x="2184" y="16"/>
                    </a:lnTo>
                    <a:lnTo>
                      <a:pt x="1946" y="8"/>
                    </a:lnTo>
                    <a:lnTo>
                      <a:pt x="1682" y="2"/>
                    </a:lnTo>
                    <a:lnTo>
                      <a:pt x="139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36"/>
              <p:cNvSpPr>
                <a:spLocks/>
              </p:cNvSpPr>
              <p:nvPr/>
            </p:nvSpPr>
            <p:spPr bwMode="auto">
              <a:xfrm>
                <a:off x="2454" y="4132"/>
                <a:ext cx="2790" cy="184"/>
              </a:xfrm>
              <a:custGeom>
                <a:avLst/>
                <a:gdLst>
                  <a:gd name="T0" fmla="*/ 1394 w 2790"/>
                  <a:gd name="T1" fmla="*/ 184 h 184"/>
                  <a:gd name="T2" fmla="*/ 1394 w 2790"/>
                  <a:gd name="T3" fmla="*/ 184 h 184"/>
                  <a:gd name="T4" fmla="*/ 1114 w 2790"/>
                  <a:gd name="T5" fmla="*/ 182 h 184"/>
                  <a:gd name="T6" fmla="*/ 852 w 2790"/>
                  <a:gd name="T7" fmla="*/ 176 h 184"/>
                  <a:gd name="T8" fmla="*/ 616 w 2790"/>
                  <a:gd name="T9" fmla="*/ 168 h 184"/>
                  <a:gd name="T10" fmla="*/ 410 w 2790"/>
                  <a:gd name="T11" fmla="*/ 158 h 184"/>
                  <a:gd name="T12" fmla="*/ 320 w 2790"/>
                  <a:gd name="T13" fmla="*/ 150 h 184"/>
                  <a:gd name="T14" fmla="*/ 238 w 2790"/>
                  <a:gd name="T15" fmla="*/ 144 h 184"/>
                  <a:gd name="T16" fmla="*/ 168 w 2790"/>
                  <a:gd name="T17" fmla="*/ 136 h 184"/>
                  <a:gd name="T18" fmla="*/ 110 w 2790"/>
                  <a:gd name="T19" fmla="*/ 128 h 184"/>
                  <a:gd name="T20" fmla="*/ 64 w 2790"/>
                  <a:gd name="T21" fmla="*/ 120 h 184"/>
                  <a:gd name="T22" fmla="*/ 28 w 2790"/>
                  <a:gd name="T23" fmla="*/ 112 h 184"/>
                  <a:gd name="T24" fmla="*/ 16 w 2790"/>
                  <a:gd name="T25" fmla="*/ 108 h 184"/>
                  <a:gd name="T26" fmla="*/ 8 w 2790"/>
                  <a:gd name="T27" fmla="*/ 102 h 184"/>
                  <a:gd name="T28" fmla="*/ 2 w 2790"/>
                  <a:gd name="T29" fmla="*/ 98 h 184"/>
                  <a:gd name="T30" fmla="*/ 0 w 2790"/>
                  <a:gd name="T31" fmla="*/ 94 h 184"/>
                  <a:gd name="T32" fmla="*/ 0 w 2790"/>
                  <a:gd name="T33" fmla="*/ 94 h 184"/>
                  <a:gd name="T34" fmla="*/ 2 w 2790"/>
                  <a:gd name="T35" fmla="*/ 88 h 184"/>
                  <a:gd name="T36" fmla="*/ 8 w 2790"/>
                  <a:gd name="T37" fmla="*/ 84 h 184"/>
                  <a:gd name="T38" fmla="*/ 16 w 2790"/>
                  <a:gd name="T39" fmla="*/ 80 h 184"/>
                  <a:gd name="T40" fmla="*/ 28 w 2790"/>
                  <a:gd name="T41" fmla="*/ 74 h 184"/>
                  <a:gd name="T42" fmla="*/ 64 w 2790"/>
                  <a:gd name="T43" fmla="*/ 66 h 184"/>
                  <a:gd name="T44" fmla="*/ 110 w 2790"/>
                  <a:gd name="T45" fmla="*/ 58 h 184"/>
                  <a:gd name="T46" fmla="*/ 168 w 2790"/>
                  <a:gd name="T47" fmla="*/ 50 h 184"/>
                  <a:gd name="T48" fmla="*/ 238 w 2790"/>
                  <a:gd name="T49" fmla="*/ 42 h 184"/>
                  <a:gd name="T50" fmla="*/ 320 w 2790"/>
                  <a:gd name="T51" fmla="*/ 34 h 184"/>
                  <a:gd name="T52" fmla="*/ 410 w 2790"/>
                  <a:gd name="T53" fmla="*/ 28 h 184"/>
                  <a:gd name="T54" fmla="*/ 616 w 2790"/>
                  <a:gd name="T55" fmla="*/ 16 h 184"/>
                  <a:gd name="T56" fmla="*/ 852 w 2790"/>
                  <a:gd name="T57" fmla="*/ 8 h 184"/>
                  <a:gd name="T58" fmla="*/ 1114 w 2790"/>
                  <a:gd name="T59" fmla="*/ 2 h 184"/>
                  <a:gd name="T60" fmla="*/ 1394 w 2790"/>
                  <a:gd name="T61" fmla="*/ 0 h 184"/>
                  <a:gd name="T62" fmla="*/ 1394 w 2790"/>
                  <a:gd name="T63" fmla="*/ 0 h 184"/>
                  <a:gd name="T64" fmla="*/ 1676 w 2790"/>
                  <a:gd name="T65" fmla="*/ 2 h 184"/>
                  <a:gd name="T66" fmla="*/ 1940 w 2790"/>
                  <a:gd name="T67" fmla="*/ 8 h 184"/>
                  <a:gd name="T68" fmla="*/ 2176 w 2790"/>
                  <a:gd name="T69" fmla="*/ 16 h 184"/>
                  <a:gd name="T70" fmla="*/ 2382 w 2790"/>
                  <a:gd name="T71" fmla="*/ 28 h 184"/>
                  <a:gd name="T72" fmla="*/ 2472 w 2790"/>
                  <a:gd name="T73" fmla="*/ 34 h 184"/>
                  <a:gd name="T74" fmla="*/ 2552 w 2790"/>
                  <a:gd name="T75" fmla="*/ 42 h 184"/>
                  <a:gd name="T76" fmla="*/ 2622 w 2790"/>
                  <a:gd name="T77" fmla="*/ 50 h 184"/>
                  <a:gd name="T78" fmla="*/ 2680 w 2790"/>
                  <a:gd name="T79" fmla="*/ 58 h 184"/>
                  <a:gd name="T80" fmla="*/ 2728 w 2790"/>
                  <a:gd name="T81" fmla="*/ 66 h 184"/>
                  <a:gd name="T82" fmla="*/ 2762 w 2790"/>
                  <a:gd name="T83" fmla="*/ 74 h 184"/>
                  <a:gd name="T84" fmla="*/ 2774 w 2790"/>
                  <a:gd name="T85" fmla="*/ 80 h 184"/>
                  <a:gd name="T86" fmla="*/ 2782 w 2790"/>
                  <a:gd name="T87" fmla="*/ 84 h 184"/>
                  <a:gd name="T88" fmla="*/ 2788 w 2790"/>
                  <a:gd name="T89" fmla="*/ 88 h 184"/>
                  <a:gd name="T90" fmla="*/ 2790 w 2790"/>
                  <a:gd name="T91" fmla="*/ 94 h 184"/>
                  <a:gd name="T92" fmla="*/ 2790 w 2790"/>
                  <a:gd name="T93" fmla="*/ 94 h 184"/>
                  <a:gd name="T94" fmla="*/ 2788 w 2790"/>
                  <a:gd name="T95" fmla="*/ 98 h 184"/>
                  <a:gd name="T96" fmla="*/ 2782 w 2790"/>
                  <a:gd name="T97" fmla="*/ 102 h 184"/>
                  <a:gd name="T98" fmla="*/ 2774 w 2790"/>
                  <a:gd name="T99" fmla="*/ 108 h 184"/>
                  <a:gd name="T100" fmla="*/ 2762 w 2790"/>
                  <a:gd name="T101" fmla="*/ 112 h 184"/>
                  <a:gd name="T102" fmla="*/ 2728 w 2790"/>
                  <a:gd name="T103" fmla="*/ 120 h 184"/>
                  <a:gd name="T104" fmla="*/ 2680 w 2790"/>
                  <a:gd name="T105" fmla="*/ 128 h 184"/>
                  <a:gd name="T106" fmla="*/ 2622 w 2790"/>
                  <a:gd name="T107" fmla="*/ 136 h 184"/>
                  <a:gd name="T108" fmla="*/ 2552 w 2790"/>
                  <a:gd name="T109" fmla="*/ 144 h 184"/>
                  <a:gd name="T110" fmla="*/ 2472 w 2790"/>
                  <a:gd name="T111" fmla="*/ 150 h 184"/>
                  <a:gd name="T112" fmla="*/ 2382 w 2790"/>
                  <a:gd name="T113" fmla="*/ 158 h 184"/>
                  <a:gd name="T114" fmla="*/ 2176 w 2790"/>
                  <a:gd name="T115" fmla="*/ 168 h 184"/>
                  <a:gd name="T116" fmla="*/ 1940 w 2790"/>
                  <a:gd name="T117" fmla="*/ 176 h 184"/>
                  <a:gd name="T118" fmla="*/ 1676 w 2790"/>
                  <a:gd name="T119" fmla="*/ 182 h 184"/>
                  <a:gd name="T120" fmla="*/ 1394 w 2790"/>
                  <a:gd name="T121"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184"/>
                    </a:moveTo>
                    <a:lnTo>
                      <a:pt x="1394" y="184"/>
                    </a:lnTo>
                    <a:lnTo>
                      <a:pt x="1114" y="182"/>
                    </a:lnTo>
                    <a:lnTo>
                      <a:pt x="852" y="176"/>
                    </a:lnTo>
                    <a:lnTo>
                      <a:pt x="616" y="168"/>
                    </a:lnTo>
                    <a:lnTo>
                      <a:pt x="410" y="158"/>
                    </a:lnTo>
                    <a:lnTo>
                      <a:pt x="320" y="150"/>
                    </a:lnTo>
                    <a:lnTo>
                      <a:pt x="238" y="144"/>
                    </a:lnTo>
                    <a:lnTo>
                      <a:pt x="168" y="136"/>
                    </a:lnTo>
                    <a:lnTo>
                      <a:pt x="110" y="128"/>
                    </a:lnTo>
                    <a:lnTo>
                      <a:pt x="64" y="120"/>
                    </a:lnTo>
                    <a:lnTo>
                      <a:pt x="28" y="112"/>
                    </a:lnTo>
                    <a:lnTo>
                      <a:pt x="16" y="108"/>
                    </a:lnTo>
                    <a:lnTo>
                      <a:pt x="8" y="102"/>
                    </a:lnTo>
                    <a:lnTo>
                      <a:pt x="2" y="98"/>
                    </a:lnTo>
                    <a:lnTo>
                      <a:pt x="0" y="94"/>
                    </a:lnTo>
                    <a:lnTo>
                      <a:pt x="0" y="94"/>
                    </a:lnTo>
                    <a:lnTo>
                      <a:pt x="2" y="88"/>
                    </a:lnTo>
                    <a:lnTo>
                      <a:pt x="8" y="84"/>
                    </a:lnTo>
                    <a:lnTo>
                      <a:pt x="16" y="80"/>
                    </a:lnTo>
                    <a:lnTo>
                      <a:pt x="28" y="74"/>
                    </a:lnTo>
                    <a:lnTo>
                      <a:pt x="64" y="66"/>
                    </a:lnTo>
                    <a:lnTo>
                      <a:pt x="110" y="58"/>
                    </a:lnTo>
                    <a:lnTo>
                      <a:pt x="168" y="50"/>
                    </a:lnTo>
                    <a:lnTo>
                      <a:pt x="238" y="42"/>
                    </a:lnTo>
                    <a:lnTo>
                      <a:pt x="320" y="34"/>
                    </a:lnTo>
                    <a:lnTo>
                      <a:pt x="410" y="28"/>
                    </a:lnTo>
                    <a:lnTo>
                      <a:pt x="616" y="16"/>
                    </a:lnTo>
                    <a:lnTo>
                      <a:pt x="852" y="8"/>
                    </a:lnTo>
                    <a:lnTo>
                      <a:pt x="1114" y="2"/>
                    </a:lnTo>
                    <a:lnTo>
                      <a:pt x="1394" y="0"/>
                    </a:lnTo>
                    <a:lnTo>
                      <a:pt x="1394" y="0"/>
                    </a:lnTo>
                    <a:lnTo>
                      <a:pt x="1676" y="2"/>
                    </a:lnTo>
                    <a:lnTo>
                      <a:pt x="1940" y="8"/>
                    </a:lnTo>
                    <a:lnTo>
                      <a:pt x="2176" y="16"/>
                    </a:lnTo>
                    <a:lnTo>
                      <a:pt x="2382" y="28"/>
                    </a:lnTo>
                    <a:lnTo>
                      <a:pt x="2472" y="34"/>
                    </a:lnTo>
                    <a:lnTo>
                      <a:pt x="2552" y="42"/>
                    </a:lnTo>
                    <a:lnTo>
                      <a:pt x="2622" y="50"/>
                    </a:lnTo>
                    <a:lnTo>
                      <a:pt x="2680" y="58"/>
                    </a:lnTo>
                    <a:lnTo>
                      <a:pt x="2728" y="66"/>
                    </a:lnTo>
                    <a:lnTo>
                      <a:pt x="2762" y="74"/>
                    </a:lnTo>
                    <a:lnTo>
                      <a:pt x="2774" y="80"/>
                    </a:lnTo>
                    <a:lnTo>
                      <a:pt x="2782" y="84"/>
                    </a:lnTo>
                    <a:lnTo>
                      <a:pt x="2788" y="88"/>
                    </a:lnTo>
                    <a:lnTo>
                      <a:pt x="2790" y="94"/>
                    </a:lnTo>
                    <a:lnTo>
                      <a:pt x="2790" y="94"/>
                    </a:lnTo>
                    <a:lnTo>
                      <a:pt x="2788" y="98"/>
                    </a:lnTo>
                    <a:lnTo>
                      <a:pt x="2782" y="102"/>
                    </a:lnTo>
                    <a:lnTo>
                      <a:pt x="2774" y="108"/>
                    </a:lnTo>
                    <a:lnTo>
                      <a:pt x="2762" y="112"/>
                    </a:lnTo>
                    <a:lnTo>
                      <a:pt x="2728" y="120"/>
                    </a:lnTo>
                    <a:lnTo>
                      <a:pt x="2680" y="128"/>
                    </a:lnTo>
                    <a:lnTo>
                      <a:pt x="2622" y="136"/>
                    </a:lnTo>
                    <a:lnTo>
                      <a:pt x="2552" y="144"/>
                    </a:lnTo>
                    <a:lnTo>
                      <a:pt x="2472" y="150"/>
                    </a:lnTo>
                    <a:lnTo>
                      <a:pt x="2382" y="158"/>
                    </a:lnTo>
                    <a:lnTo>
                      <a:pt x="2176" y="168"/>
                    </a:lnTo>
                    <a:lnTo>
                      <a:pt x="1940" y="176"/>
                    </a:lnTo>
                    <a:lnTo>
                      <a:pt x="1676" y="182"/>
                    </a:lnTo>
                    <a:lnTo>
                      <a:pt x="1394"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37"/>
              <p:cNvSpPr>
                <a:spLocks/>
              </p:cNvSpPr>
              <p:nvPr/>
            </p:nvSpPr>
            <p:spPr bwMode="auto">
              <a:xfrm>
                <a:off x="2450" y="4132"/>
                <a:ext cx="2798" cy="184"/>
              </a:xfrm>
              <a:custGeom>
                <a:avLst/>
                <a:gdLst>
                  <a:gd name="T0" fmla="*/ 1398 w 2798"/>
                  <a:gd name="T1" fmla="*/ 0 h 184"/>
                  <a:gd name="T2" fmla="*/ 1398 w 2798"/>
                  <a:gd name="T3" fmla="*/ 0 h 184"/>
                  <a:gd name="T4" fmla="*/ 1116 w 2798"/>
                  <a:gd name="T5" fmla="*/ 2 h 184"/>
                  <a:gd name="T6" fmla="*/ 854 w 2798"/>
                  <a:gd name="T7" fmla="*/ 8 h 184"/>
                  <a:gd name="T8" fmla="*/ 616 w 2798"/>
                  <a:gd name="T9" fmla="*/ 16 h 184"/>
                  <a:gd name="T10" fmla="*/ 410 w 2798"/>
                  <a:gd name="T11" fmla="*/ 28 h 184"/>
                  <a:gd name="T12" fmla="*/ 320 w 2798"/>
                  <a:gd name="T13" fmla="*/ 34 h 184"/>
                  <a:gd name="T14" fmla="*/ 238 w 2798"/>
                  <a:gd name="T15" fmla="*/ 42 h 184"/>
                  <a:gd name="T16" fmla="*/ 168 w 2798"/>
                  <a:gd name="T17" fmla="*/ 48 h 184"/>
                  <a:gd name="T18" fmla="*/ 110 w 2798"/>
                  <a:gd name="T19" fmla="*/ 58 h 184"/>
                  <a:gd name="T20" fmla="*/ 62 w 2798"/>
                  <a:gd name="T21" fmla="*/ 66 h 184"/>
                  <a:gd name="T22" fmla="*/ 28 w 2798"/>
                  <a:gd name="T23" fmla="*/ 74 h 184"/>
                  <a:gd name="T24" fmla="*/ 16 w 2798"/>
                  <a:gd name="T25" fmla="*/ 80 h 184"/>
                  <a:gd name="T26" fmla="*/ 6 w 2798"/>
                  <a:gd name="T27" fmla="*/ 84 h 184"/>
                  <a:gd name="T28" fmla="*/ 0 w 2798"/>
                  <a:gd name="T29" fmla="*/ 88 h 184"/>
                  <a:gd name="T30" fmla="*/ 0 w 2798"/>
                  <a:gd name="T31" fmla="*/ 94 h 184"/>
                  <a:gd name="T32" fmla="*/ 0 w 2798"/>
                  <a:gd name="T33" fmla="*/ 94 h 184"/>
                  <a:gd name="T34" fmla="*/ 0 w 2798"/>
                  <a:gd name="T35" fmla="*/ 98 h 184"/>
                  <a:gd name="T36" fmla="*/ 6 w 2798"/>
                  <a:gd name="T37" fmla="*/ 102 h 184"/>
                  <a:gd name="T38" fmla="*/ 16 w 2798"/>
                  <a:gd name="T39" fmla="*/ 108 h 184"/>
                  <a:gd name="T40" fmla="*/ 28 w 2798"/>
                  <a:gd name="T41" fmla="*/ 112 h 184"/>
                  <a:gd name="T42" fmla="*/ 62 w 2798"/>
                  <a:gd name="T43" fmla="*/ 120 h 184"/>
                  <a:gd name="T44" fmla="*/ 110 w 2798"/>
                  <a:gd name="T45" fmla="*/ 128 h 184"/>
                  <a:gd name="T46" fmla="*/ 168 w 2798"/>
                  <a:gd name="T47" fmla="*/ 136 h 184"/>
                  <a:gd name="T48" fmla="*/ 238 w 2798"/>
                  <a:gd name="T49" fmla="*/ 144 h 184"/>
                  <a:gd name="T50" fmla="*/ 320 w 2798"/>
                  <a:gd name="T51" fmla="*/ 150 h 184"/>
                  <a:gd name="T52" fmla="*/ 410 w 2798"/>
                  <a:gd name="T53" fmla="*/ 158 h 184"/>
                  <a:gd name="T54" fmla="*/ 616 w 2798"/>
                  <a:gd name="T55" fmla="*/ 168 h 184"/>
                  <a:gd name="T56" fmla="*/ 854 w 2798"/>
                  <a:gd name="T57" fmla="*/ 176 h 184"/>
                  <a:gd name="T58" fmla="*/ 1116 w 2798"/>
                  <a:gd name="T59" fmla="*/ 182 h 184"/>
                  <a:gd name="T60" fmla="*/ 1398 w 2798"/>
                  <a:gd name="T61" fmla="*/ 184 h 184"/>
                  <a:gd name="T62" fmla="*/ 1398 w 2798"/>
                  <a:gd name="T63" fmla="*/ 184 h 184"/>
                  <a:gd name="T64" fmla="*/ 1682 w 2798"/>
                  <a:gd name="T65" fmla="*/ 182 h 184"/>
                  <a:gd name="T66" fmla="*/ 1946 w 2798"/>
                  <a:gd name="T67" fmla="*/ 176 h 184"/>
                  <a:gd name="T68" fmla="*/ 2184 w 2798"/>
                  <a:gd name="T69" fmla="*/ 168 h 184"/>
                  <a:gd name="T70" fmla="*/ 2390 w 2798"/>
                  <a:gd name="T71" fmla="*/ 158 h 184"/>
                  <a:gd name="T72" fmla="*/ 2480 w 2798"/>
                  <a:gd name="T73" fmla="*/ 150 h 184"/>
                  <a:gd name="T74" fmla="*/ 2560 w 2798"/>
                  <a:gd name="T75" fmla="*/ 144 h 184"/>
                  <a:gd name="T76" fmla="*/ 2630 w 2798"/>
                  <a:gd name="T77" fmla="*/ 136 h 184"/>
                  <a:gd name="T78" fmla="*/ 2690 w 2798"/>
                  <a:gd name="T79" fmla="*/ 128 h 184"/>
                  <a:gd name="T80" fmla="*/ 2736 w 2798"/>
                  <a:gd name="T81" fmla="*/ 120 h 184"/>
                  <a:gd name="T82" fmla="*/ 2770 w 2798"/>
                  <a:gd name="T83" fmla="*/ 112 h 184"/>
                  <a:gd name="T84" fmla="*/ 2782 w 2798"/>
                  <a:gd name="T85" fmla="*/ 108 h 184"/>
                  <a:gd name="T86" fmla="*/ 2792 w 2798"/>
                  <a:gd name="T87" fmla="*/ 102 h 184"/>
                  <a:gd name="T88" fmla="*/ 2796 w 2798"/>
                  <a:gd name="T89" fmla="*/ 98 h 184"/>
                  <a:gd name="T90" fmla="*/ 2798 w 2798"/>
                  <a:gd name="T91" fmla="*/ 94 h 184"/>
                  <a:gd name="T92" fmla="*/ 2798 w 2798"/>
                  <a:gd name="T93" fmla="*/ 94 h 184"/>
                  <a:gd name="T94" fmla="*/ 2796 w 2798"/>
                  <a:gd name="T95" fmla="*/ 88 h 184"/>
                  <a:gd name="T96" fmla="*/ 2792 w 2798"/>
                  <a:gd name="T97" fmla="*/ 84 h 184"/>
                  <a:gd name="T98" fmla="*/ 2782 w 2798"/>
                  <a:gd name="T99" fmla="*/ 80 h 184"/>
                  <a:gd name="T100" fmla="*/ 2770 w 2798"/>
                  <a:gd name="T101" fmla="*/ 74 h 184"/>
                  <a:gd name="T102" fmla="*/ 2736 w 2798"/>
                  <a:gd name="T103" fmla="*/ 66 h 184"/>
                  <a:gd name="T104" fmla="*/ 2690 w 2798"/>
                  <a:gd name="T105" fmla="*/ 58 h 184"/>
                  <a:gd name="T106" fmla="*/ 2630 w 2798"/>
                  <a:gd name="T107" fmla="*/ 48 h 184"/>
                  <a:gd name="T108" fmla="*/ 2560 w 2798"/>
                  <a:gd name="T109" fmla="*/ 42 h 184"/>
                  <a:gd name="T110" fmla="*/ 2480 w 2798"/>
                  <a:gd name="T111" fmla="*/ 34 h 184"/>
                  <a:gd name="T112" fmla="*/ 2390 w 2798"/>
                  <a:gd name="T113" fmla="*/ 28 h 184"/>
                  <a:gd name="T114" fmla="*/ 2184 w 2798"/>
                  <a:gd name="T115" fmla="*/ 16 h 184"/>
                  <a:gd name="T116" fmla="*/ 1946 w 2798"/>
                  <a:gd name="T117" fmla="*/ 8 h 184"/>
                  <a:gd name="T118" fmla="*/ 1682 w 2798"/>
                  <a:gd name="T119" fmla="*/ 2 h 184"/>
                  <a:gd name="T120" fmla="*/ 1398 w 2798"/>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8" h="184">
                    <a:moveTo>
                      <a:pt x="1398" y="0"/>
                    </a:moveTo>
                    <a:lnTo>
                      <a:pt x="1398" y="0"/>
                    </a:lnTo>
                    <a:lnTo>
                      <a:pt x="1116" y="2"/>
                    </a:lnTo>
                    <a:lnTo>
                      <a:pt x="854" y="8"/>
                    </a:lnTo>
                    <a:lnTo>
                      <a:pt x="616" y="16"/>
                    </a:lnTo>
                    <a:lnTo>
                      <a:pt x="410" y="28"/>
                    </a:lnTo>
                    <a:lnTo>
                      <a:pt x="320" y="34"/>
                    </a:lnTo>
                    <a:lnTo>
                      <a:pt x="238" y="42"/>
                    </a:lnTo>
                    <a:lnTo>
                      <a:pt x="168" y="48"/>
                    </a:lnTo>
                    <a:lnTo>
                      <a:pt x="110" y="58"/>
                    </a:lnTo>
                    <a:lnTo>
                      <a:pt x="62" y="66"/>
                    </a:lnTo>
                    <a:lnTo>
                      <a:pt x="28" y="74"/>
                    </a:lnTo>
                    <a:lnTo>
                      <a:pt x="16" y="80"/>
                    </a:lnTo>
                    <a:lnTo>
                      <a:pt x="6" y="84"/>
                    </a:lnTo>
                    <a:lnTo>
                      <a:pt x="0" y="88"/>
                    </a:lnTo>
                    <a:lnTo>
                      <a:pt x="0" y="94"/>
                    </a:lnTo>
                    <a:lnTo>
                      <a:pt x="0" y="94"/>
                    </a:lnTo>
                    <a:lnTo>
                      <a:pt x="0" y="98"/>
                    </a:lnTo>
                    <a:lnTo>
                      <a:pt x="6" y="102"/>
                    </a:lnTo>
                    <a:lnTo>
                      <a:pt x="16" y="108"/>
                    </a:lnTo>
                    <a:lnTo>
                      <a:pt x="28" y="112"/>
                    </a:lnTo>
                    <a:lnTo>
                      <a:pt x="62" y="120"/>
                    </a:lnTo>
                    <a:lnTo>
                      <a:pt x="110" y="128"/>
                    </a:lnTo>
                    <a:lnTo>
                      <a:pt x="168" y="136"/>
                    </a:lnTo>
                    <a:lnTo>
                      <a:pt x="238" y="144"/>
                    </a:lnTo>
                    <a:lnTo>
                      <a:pt x="320" y="150"/>
                    </a:lnTo>
                    <a:lnTo>
                      <a:pt x="410" y="158"/>
                    </a:lnTo>
                    <a:lnTo>
                      <a:pt x="616" y="168"/>
                    </a:lnTo>
                    <a:lnTo>
                      <a:pt x="854" y="176"/>
                    </a:lnTo>
                    <a:lnTo>
                      <a:pt x="1116" y="182"/>
                    </a:lnTo>
                    <a:lnTo>
                      <a:pt x="1398" y="184"/>
                    </a:lnTo>
                    <a:lnTo>
                      <a:pt x="1398" y="184"/>
                    </a:lnTo>
                    <a:lnTo>
                      <a:pt x="1682" y="182"/>
                    </a:lnTo>
                    <a:lnTo>
                      <a:pt x="1946" y="176"/>
                    </a:lnTo>
                    <a:lnTo>
                      <a:pt x="2184" y="168"/>
                    </a:lnTo>
                    <a:lnTo>
                      <a:pt x="2390" y="158"/>
                    </a:lnTo>
                    <a:lnTo>
                      <a:pt x="2480" y="150"/>
                    </a:lnTo>
                    <a:lnTo>
                      <a:pt x="2560" y="144"/>
                    </a:lnTo>
                    <a:lnTo>
                      <a:pt x="2630" y="136"/>
                    </a:lnTo>
                    <a:lnTo>
                      <a:pt x="2690" y="128"/>
                    </a:lnTo>
                    <a:lnTo>
                      <a:pt x="2736" y="120"/>
                    </a:lnTo>
                    <a:lnTo>
                      <a:pt x="2770" y="112"/>
                    </a:lnTo>
                    <a:lnTo>
                      <a:pt x="2782" y="108"/>
                    </a:lnTo>
                    <a:lnTo>
                      <a:pt x="2792" y="102"/>
                    </a:lnTo>
                    <a:lnTo>
                      <a:pt x="2796" y="98"/>
                    </a:lnTo>
                    <a:lnTo>
                      <a:pt x="2798" y="94"/>
                    </a:lnTo>
                    <a:lnTo>
                      <a:pt x="2798" y="94"/>
                    </a:lnTo>
                    <a:lnTo>
                      <a:pt x="2796" y="88"/>
                    </a:lnTo>
                    <a:lnTo>
                      <a:pt x="2792" y="84"/>
                    </a:lnTo>
                    <a:lnTo>
                      <a:pt x="2782" y="80"/>
                    </a:lnTo>
                    <a:lnTo>
                      <a:pt x="2770" y="74"/>
                    </a:lnTo>
                    <a:lnTo>
                      <a:pt x="2736" y="66"/>
                    </a:lnTo>
                    <a:lnTo>
                      <a:pt x="2690" y="58"/>
                    </a:lnTo>
                    <a:lnTo>
                      <a:pt x="2630" y="48"/>
                    </a:lnTo>
                    <a:lnTo>
                      <a:pt x="2560" y="42"/>
                    </a:lnTo>
                    <a:lnTo>
                      <a:pt x="2480" y="34"/>
                    </a:lnTo>
                    <a:lnTo>
                      <a:pt x="2390" y="28"/>
                    </a:lnTo>
                    <a:lnTo>
                      <a:pt x="2184" y="16"/>
                    </a:lnTo>
                    <a:lnTo>
                      <a:pt x="1946" y="8"/>
                    </a:lnTo>
                    <a:lnTo>
                      <a:pt x="1682" y="2"/>
                    </a:lnTo>
                    <a:lnTo>
                      <a:pt x="13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38"/>
              <p:cNvSpPr>
                <a:spLocks noEditPoints="1"/>
              </p:cNvSpPr>
              <p:nvPr/>
            </p:nvSpPr>
            <p:spPr bwMode="auto">
              <a:xfrm>
                <a:off x="2454" y="4132"/>
                <a:ext cx="2790" cy="184"/>
              </a:xfrm>
              <a:custGeom>
                <a:avLst/>
                <a:gdLst>
                  <a:gd name="T0" fmla="*/ 1394 w 2790"/>
                  <a:gd name="T1" fmla="*/ 184 h 184"/>
                  <a:gd name="T2" fmla="*/ 854 w 2790"/>
                  <a:gd name="T3" fmla="*/ 176 h 184"/>
                  <a:gd name="T4" fmla="*/ 412 w 2790"/>
                  <a:gd name="T5" fmla="*/ 156 h 184"/>
                  <a:gd name="T6" fmla="*/ 244 w 2790"/>
                  <a:gd name="T7" fmla="*/ 144 h 184"/>
                  <a:gd name="T8" fmla="*/ 114 w 2790"/>
                  <a:gd name="T9" fmla="*/ 128 h 184"/>
                  <a:gd name="T10" fmla="*/ 34 w 2790"/>
                  <a:gd name="T11" fmla="*/ 112 h 184"/>
                  <a:gd name="T12" fmla="*/ 12 w 2790"/>
                  <a:gd name="T13" fmla="*/ 102 h 184"/>
                  <a:gd name="T14" fmla="*/ 6 w 2790"/>
                  <a:gd name="T15" fmla="*/ 94 h 184"/>
                  <a:gd name="T16" fmla="*/ 8 w 2790"/>
                  <a:gd name="T17" fmla="*/ 88 h 184"/>
                  <a:gd name="T18" fmla="*/ 22 w 2790"/>
                  <a:gd name="T19" fmla="*/ 80 h 184"/>
                  <a:gd name="T20" fmla="*/ 68 w 2790"/>
                  <a:gd name="T21" fmla="*/ 66 h 184"/>
                  <a:gd name="T22" fmla="*/ 174 w 2790"/>
                  <a:gd name="T23" fmla="*/ 50 h 184"/>
                  <a:gd name="T24" fmla="*/ 324 w 2790"/>
                  <a:gd name="T25" fmla="*/ 34 h 184"/>
                  <a:gd name="T26" fmla="*/ 618 w 2790"/>
                  <a:gd name="T27" fmla="*/ 16 h 184"/>
                  <a:gd name="T28" fmla="*/ 1114 w 2790"/>
                  <a:gd name="T29" fmla="*/ 4 h 184"/>
                  <a:gd name="T30" fmla="*/ 1394 w 2790"/>
                  <a:gd name="T31" fmla="*/ 2 h 184"/>
                  <a:gd name="T32" fmla="*/ 1938 w 2790"/>
                  <a:gd name="T33" fmla="*/ 8 h 184"/>
                  <a:gd name="T34" fmla="*/ 2380 w 2790"/>
                  <a:gd name="T35" fmla="*/ 28 h 184"/>
                  <a:gd name="T36" fmla="*/ 2548 w 2790"/>
                  <a:gd name="T37" fmla="*/ 42 h 184"/>
                  <a:gd name="T38" fmla="*/ 2676 w 2790"/>
                  <a:gd name="T39" fmla="*/ 58 h 184"/>
                  <a:gd name="T40" fmla="*/ 2756 w 2790"/>
                  <a:gd name="T41" fmla="*/ 74 h 184"/>
                  <a:gd name="T42" fmla="*/ 2778 w 2790"/>
                  <a:gd name="T43" fmla="*/ 84 h 184"/>
                  <a:gd name="T44" fmla="*/ 2784 w 2790"/>
                  <a:gd name="T45" fmla="*/ 94 h 184"/>
                  <a:gd name="T46" fmla="*/ 2782 w 2790"/>
                  <a:gd name="T47" fmla="*/ 98 h 184"/>
                  <a:gd name="T48" fmla="*/ 2768 w 2790"/>
                  <a:gd name="T49" fmla="*/ 108 h 184"/>
                  <a:gd name="T50" fmla="*/ 2722 w 2790"/>
                  <a:gd name="T51" fmla="*/ 120 h 184"/>
                  <a:gd name="T52" fmla="*/ 2618 w 2790"/>
                  <a:gd name="T53" fmla="*/ 136 h 184"/>
                  <a:gd name="T54" fmla="*/ 2468 w 2790"/>
                  <a:gd name="T55" fmla="*/ 150 h 184"/>
                  <a:gd name="T56" fmla="*/ 2174 w 2790"/>
                  <a:gd name="T57" fmla="*/ 168 h 184"/>
                  <a:gd name="T58" fmla="*/ 1676 w 2790"/>
                  <a:gd name="T59" fmla="*/ 182 h 184"/>
                  <a:gd name="T60" fmla="*/ 1394 w 2790"/>
                  <a:gd name="T61" fmla="*/ 0 h 184"/>
                  <a:gd name="T62" fmla="*/ 1114 w 2790"/>
                  <a:gd name="T63" fmla="*/ 2 h 184"/>
                  <a:gd name="T64" fmla="*/ 616 w 2790"/>
                  <a:gd name="T65" fmla="*/ 16 h 184"/>
                  <a:gd name="T66" fmla="*/ 320 w 2790"/>
                  <a:gd name="T67" fmla="*/ 34 h 184"/>
                  <a:gd name="T68" fmla="*/ 168 w 2790"/>
                  <a:gd name="T69" fmla="*/ 50 h 184"/>
                  <a:gd name="T70" fmla="*/ 64 w 2790"/>
                  <a:gd name="T71" fmla="*/ 66 h 184"/>
                  <a:gd name="T72" fmla="*/ 16 w 2790"/>
                  <a:gd name="T73" fmla="*/ 80 h 184"/>
                  <a:gd name="T74" fmla="*/ 2 w 2790"/>
                  <a:gd name="T75" fmla="*/ 88 h 184"/>
                  <a:gd name="T76" fmla="*/ 0 w 2790"/>
                  <a:gd name="T77" fmla="*/ 94 h 184"/>
                  <a:gd name="T78" fmla="*/ 8 w 2790"/>
                  <a:gd name="T79" fmla="*/ 102 h 184"/>
                  <a:gd name="T80" fmla="*/ 28 w 2790"/>
                  <a:gd name="T81" fmla="*/ 112 h 184"/>
                  <a:gd name="T82" fmla="*/ 110 w 2790"/>
                  <a:gd name="T83" fmla="*/ 128 h 184"/>
                  <a:gd name="T84" fmla="*/ 238 w 2790"/>
                  <a:gd name="T85" fmla="*/ 144 h 184"/>
                  <a:gd name="T86" fmla="*/ 410 w 2790"/>
                  <a:gd name="T87" fmla="*/ 158 h 184"/>
                  <a:gd name="T88" fmla="*/ 852 w 2790"/>
                  <a:gd name="T89" fmla="*/ 176 h 184"/>
                  <a:gd name="T90" fmla="*/ 1394 w 2790"/>
                  <a:gd name="T91" fmla="*/ 184 h 184"/>
                  <a:gd name="T92" fmla="*/ 1676 w 2790"/>
                  <a:gd name="T93" fmla="*/ 182 h 184"/>
                  <a:gd name="T94" fmla="*/ 2176 w 2790"/>
                  <a:gd name="T95" fmla="*/ 168 h 184"/>
                  <a:gd name="T96" fmla="*/ 2472 w 2790"/>
                  <a:gd name="T97" fmla="*/ 150 h 184"/>
                  <a:gd name="T98" fmla="*/ 2622 w 2790"/>
                  <a:gd name="T99" fmla="*/ 136 h 184"/>
                  <a:gd name="T100" fmla="*/ 2728 w 2790"/>
                  <a:gd name="T101" fmla="*/ 120 h 184"/>
                  <a:gd name="T102" fmla="*/ 2774 w 2790"/>
                  <a:gd name="T103" fmla="*/ 108 h 184"/>
                  <a:gd name="T104" fmla="*/ 2788 w 2790"/>
                  <a:gd name="T105" fmla="*/ 98 h 184"/>
                  <a:gd name="T106" fmla="*/ 2790 w 2790"/>
                  <a:gd name="T107" fmla="*/ 94 h 184"/>
                  <a:gd name="T108" fmla="*/ 2782 w 2790"/>
                  <a:gd name="T109" fmla="*/ 84 h 184"/>
                  <a:gd name="T110" fmla="*/ 2762 w 2790"/>
                  <a:gd name="T111" fmla="*/ 74 h 184"/>
                  <a:gd name="T112" fmla="*/ 2680 w 2790"/>
                  <a:gd name="T113" fmla="*/ 58 h 184"/>
                  <a:gd name="T114" fmla="*/ 2552 w 2790"/>
                  <a:gd name="T115" fmla="*/ 42 h 184"/>
                  <a:gd name="T116" fmla="*/ 2382 w 2790"/>
                  <a:gd name="T117" fmla="*/ 28 h 184"/>
                  <a:gd name="T118" fmla="*/ 1940 w 2790"/>
                  <a:gd name="T119" fmla="*/ 8 h 184"/>
                  <a:gd name="T120" fmla="*/ 1394 w 279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184"/>
                    </a:moveTo>
                    <a:lnTo>
                      <a:pt x="1394" y="184"/>
                    </a:lnTo>
                    <a:lnTo>
                      <a:pt x="1114" y="182"/>
                    </a:lnTo>
                    <a:lnTo>
                      <a:pt x="854" y="176"/>
                    </a:lnTo>
                    <a:lnTo>
                      <a:pt x="618" y="168"/>
                    </a:lnTo>
                    <a:lnTo>
                      <a:pt x="412" y="156"/>
                    </a:lnTo>
                    <a:lnTo>
                      <a:pt x="324" y="150"/>
                    </a:lnTo>
                    <a:lnTo>
                      <a:pt x="244" y="144"/>
                    </a:lnTo>
                    <a:lnTo>
                      <a:pt x="174" y="136"/>
                    </a:lnTo>
                    <a:lnTo>
                      <a:pt x="114" y="128"/>
                    </a:lnTo>
                    <a:lnTo>
                      <a:pt x="68" y="120"/>
                    </a:lnTo>
                    <a:lnTo>
                      <a:pt x="34" y="112"/>
                    </a:lnTo>
                    <a:lnTo>
                      <a:pt x="22" y="108"/>
                    </a:lnTo>
                    <a:lnTo>
                      <a:pt x="12" y="102"/>
                    </a:lnTo>
                    <a:lnTo>
                      <a:pt x="8" y="98"/>
                    </a:lnTo>
                    <a:lnTo>
                      <a:pt x="6" y="94"/>
                    </a:lnTo>
                    <a:lnTo>
                      <a:pt x="6" y="94"/>
                    </a:lnTo>
                    <a:lnTo>
                      <a:pt x="8" y="88"/>
                    </a:lnTo>
                    <a:lnTo>
                      <a:pt x="12" y="84"/>
                    </a:lnTo>
                    <a:lnTo>
                      <a:pt x="22" y="80"/>
                    </a:lnTo>
                    <a:lnTo>
                      <a:pt x="34" y="74"/>
                    </a:lnTo>
                    <a:lnTo>
                      <a:pt x="68" y="66"/>
                    </a:lnTo>
                    <a:lnTo>
                      <a:pt x="114" y="58"/>
                    </a:lnTo>
                    <a:lnTo>
                      <a:pt x="174" y="50"/>
                    </a:lnTo>
                    <a:lnTo>
                      <a:pt x="244" y="42"/>
                    </a:lnTo>
                    <a:lnTo>
                      <a:pt x="324" y="34"/>
                    </a:lnTo>
                    <a:lnTo>
                      <a:pt x="412" y="28"/>
                    </a:lnTo>
                    <a:lnTo>
                      <a:pt x="618" y="16"/>
                    </a:lnTo>
                    <a:lnTo>
                      <a:pt x="854" y="8"/>
                    </a:lnTo>
                    <a:lnTo>
                      <a:pt x="1114" y="4"/>
                    </a:lnTo>
                    <a:lnTo>
                      <a:pt x="1394" y="2"/>
                    </a:lnTo>
                    <a:lnTo>
                      <a:pt x="1394" y="2"/>
                    </a:lnTo>
                    <a:lnTo>
                      <a:pt x="1676" y="4"/>
                    </a:lnTo>
                    <a:lnTo>
                      <a:pt x="1938" y="8"/>
                    </a:lnTo>
                    <a:lnTo>
                      <a:pt x="2174" y="16"/>
                    </a:lnTo>
                    <a:lnTo>
                      <a:pt x="2380" y="28"/>
                    </a:lnTo>
                    <a:lnTo>
                      <a:pt x="2468" y="34"/>
                    </a:lnTo>
                    <a:lnTo>
                      <a:pt x="2548" y="42"/>
                    </a:lnTo>
                    <a:lnTo>
                      <a:pt x="2618" y="50"/>
                    </a:lnTo>
                    <a:lnTo>
                      <a:pt x="2676" y="58"/>
                    </a:lnTo>
                    <a:lnTo>
                      <a:pt x="2722" y="66"/>
                    </a:lnTo>
                    <a:lnTo>
                      <a:pt x="2756" y="74"/>
                    </a:lnTo>
                    <a:lnTo>
                      <a:pt x="2768" y="80"/>
                    </a:lnTo>
                    <a:lnTo>
                      <a:pt x="2778" y="84"/>
                    </a:lnTo>
                    <a:lnTo>
                      <a:pt x="2782" y="88"/>
                    </a:lnTo>
                    <a:lnTo>
                      <a:pt x="2784" y="94"/>
                    </a:lnTo>
                    <a:lnTo>
                      <a:pt x="2784" y="94"/>
                    </a:lnTo>
                    <a:lnTo>
                      <a:pt x="2782" y="98"/>
                    </a:lnTo>
                    <a:lnTo>
                      <a:pt x="2778" y="102"/>
                    </a:lnTo>
                    <a:lnTo>
                      <a:pt x="2768" y="108"/>
                    </a:lnTo>
                    <a:lnTo>
                      <a:pt x="2756" y="112"/>
                    </a:lnTo>
                    <a:lnTo>
                      <a:pt x="2722" y="120"/>
                    </a:lnTo>
                    <a:lnTo>
                      <a:pt x="2676" y="128"/>
                    </a:lnTo>
                    <a:lnTo>
                      <a:pt x="2618" y="136"/>
                    </a:lnTo>
                    <a:lnTo>
                      <a:pt x="2548" y="144"/>
                    </a:lnTo>
                    <a:lnTo>
                      <a:pt x="2468" y="150"/>
                    </a:lnTo>
                    <a:lnTo>
                      <a:pt x="2380" y="156"/>
                    </a:lnTo>
                    <a:lnTo>
                      <a:pt x="2174" y="168"/>
                    </a:lnTo>
                    <a:lnTo>
                      <a:pt x="1938" y="176"/>
                    </a:lnTo>
                    <a:lnTo>
                      <a:pt x="1676" y="182"/>
                    </a:lnTo>
                    <a:lnTo>
                      <a:pt x="1394" y="184"/>
                    </a:lnTo>
                    <a:close/>
                    <a:moveTo>
                      <a:pt x="1394" y="0"/>
                    </a:moveTo>
                    <a:lnTo>
                      <a:pt x="1394" y="0"/>
                    </a:lnTo>
                    <a:lnTo>
                      <a:pt x="1114" y="2"/>
                    </a:lnTo>
                    <a:lnTo>
                      <a:pt x="852" y="8"/>
                    </a:lnTo>
                    <a:lnTo>
                      <a:pt x="616" y="16"/>
                    </a:lnTo>
                    <a:lnTo>
                      <a:pt x="410" y="28"/>
                    </a:lnTo>
                    <a:lnTo>
                      <a:pt x="320" y="34"/>
                    </a:lnTo>
                    <a:lnTo>
                      <a:pt x="238" y="42"/>
                    </a:lnTo>
                    <a:lnTo>
                      <a:pt x="168" y="50"/>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68" y="136"/>
                    </a:lnTo>
                    <a:lnTo>
                      <a:pt x="238" y="144"/>
                    </a:lnTo>
                    <a:lnTo>
                      <a:pt x="320" y="150"/>
                    </a:lnTo>
                    <a:lnTo>
                      <a:pt x="410" y="158"/>
                    </a:lnTo>
                    <a:lnTo>
                      <a:pt x="616" y="168"/>
                    </a:lnTo>
                    <a:lnTo>
                      <a:pt x="852" y="176"/>
                    </a:lnTo>
                    <a:lnTo>
                      <a:pt x="1114" y="182"/>
                    </a:lnTo>
                    <a:lnTo>
                      <a:pt x="1394" y="184"/>
                    </a:lnTo>
                    <a:lnTo>
                      <a:pt x="1394" y="184"/>
                    </a:lnTo>
                    <a:lnTo>
                      <a:pt x="1676" y="182"/>
                    </a:lnTo>
                    <a:lnTo>
                      <a:pt x="1940" y="176"/>
                    </a:lnTo>
                    <a:lnTo>
                      <a:pt x="2176" y="168"/>
                    </a:lnTo>
                    <a:lnTo>
                      <a:pt x="2382" y="158"/>
                    </a:lnTo>
                    <a:lnTo>
                      <a:pt x="2472" y="150"/>
                    </a:lnTo>
                    <a:lnTo>
                      <a:pt x="2552" y="144"/>
                    </a:lnTo>
                    <a:lnTo>
                      <a:pt x="2622" y="136"/>
                    </a:lnTo>
                    <a:lnTo>
                      <a:pt x="2680" y="128"/>
                    </a:lnTo>
                    <a:lnTo>
                      <a:pt x="2728" y="120"/>
                    </a:lnTo>
                    <a:lnTo>
                      <a:pt x="2762" y="112"/>
                    </a:lnTo>
                    <a:lnTo>
                      <a:pt x="2774" y="108"/>
                    </a:lnTo>
                    <a:lnTo>
                      <a:pt x="2782" y="102"/>
                    </a:lnTo>
                    <a:lnTo>
                      <a:pt x="2788" y="98"/>
                    </a:lnTo>
                    <a:lnTo>
                      <a:pt x="2790" y="94"/>
                    </a:lnTo>
                    <a:lnTo>
                      <a:pt x="2790" y="94"/>
                    </a:lnTo>
                    <a:lnTo>
                      <a:pt x="2788" y="88"/>
                    </a:lnTo>
                    <a:lnTo>
                      <a:pt x="2782" y="84"/>
                    </a:lnTo>
                    <a:lnTo>
                      <a:pt x="2774" y="80"/>
                    </a:lnTo>
                    <a:lnTo>
                      <a:pt x="2762" y="74"/>
                    </a:lnTo>
                    <a:lnTo>
                      <a:pt x="2728" y="66"/>
                    </a:lnTo>
                    <a:lnTo>
                      <a:pt x="2680" y="58"/>
                    </a:lnTo>
                    <a:lnTo>
                      <a:pt x="2622" y="50"/>
                    </a:lnTo>
                    <a:lnTo>
                      <a:pt x="2552" y="42"/>
                    </a:lnTo>
                    <a:lnTo>
                      <a:pt x="2472" y="34"/>
                    </a:lnTo>
                    <a:lnTo>
                      <a:pt x="2382" y="28"/>
                    </a:lnTo>
                    <a:lnTo>
                      <a:pt x="2176" y="16"/>
                    </a:lnTo>
                    <a:lnTo>
                      <a:pt x="1940" y="8"/>
                    </a:lnTo>
                    <a:lnTo>
                      <a:pt x="1676" y="2"/>
                    </a:lnTo>
                    <a:lnTo>
                      <a:pt x="13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39"/>
              <p:cNvSpPr>
                <a:spLocks/>
              </p:cNvSpPr>
              <p:nvPr/>
            </p:nvSpPr>
            <p:spPr bwMode="auto">
              <a:xfrm>
                <a:off x="2460" y="4134"/>
                <a:ext cx="2778" cy="182"/>
              </a:xfrm>
              <a:custGeom>
                <a:avLst/>
                <a:gdLst>
                  <a:gd name="T0" fmla="*/ 1388 w 2778"/>
                  <a:gd name="T1" fmla="*/ 182 h 182"/>
                  <a:gd name="T2" fmla="*/ 1388 w 2778"/>
                  <a:gd name="T3" fmla="*/ 182 h 182"/>
                  <a:gd name="T4" fmla="*/ 1108 w 2778"/>
                  <a:gd name="T5" fmla="*/ 180 h 182"/>
                  <a:gd name="T6" fmla="*/ 848 w 2778"/>
                  <a:gd name="T7" fmla="*/ 174 h 182"/>
                  <a:gd name="T8" fmla="*/ 612 w 2778"/>
                  <a:gd name="T9" fmla="*/ 166 h 182"/>
                  <a:gd name="T10" fmla="*/ 406 w 2778"/>
                  <a:gd name="T11" fmla="*/ 154 h 182"/>
                  <a:gd name="T12" fmla="*/ 318 w 2778"/>
                  <a:gd name="T13" fmla="*/ 148 h 182"/>
                  <a:gd name="T14" fmla="*/ 238 w 2778"/>
                  <a:gd name="T15" fmla="*/ 142 h 182"/>
                  <a:gd name="T16" fmla="*/ 168 w 2778"/>
                  <a:gd name="T17" fmla="*/ 134 h 182"/>
                  <a:gd name="T18" fmla="*/ 108 w 2778"/>
                  <a:gd name="T19" fmla="*/ 126 h 182"/>
                  <a:gd name="T20" fmla="*/ 62 w 2778"/>
                  <a:gd name="T21" fmla="*/ 118 h 182"/>
                  <a:gd name="T22" fmla="*/ 28 w 2778"/>
                  <a:gd name="T23" fmla="*/ 110 h 182"/>
                  <a:gd name="T24" fmla="*/ 16 w 2778"/>
                  <a:gd name="T25" fmla="*/ 106 h 182"/>
                  <a:gd name="T26" fmla="*/ 6 w 2778"/>
                  <a:gd name="T27" fmla="*/ 100 h 182"/>
                  <a:gd name="T28" fmla="*/ 2 w 2778"/>
                  <a:gd name="T29" fmla="*/ 96 h 182"/>
                  <a:gd name="T30" fmla="*/ 0 w 2778"/>
                  <a:gd name="T31" fmla="*/ 92 h 182"/>
                  <a:gd name="T32" fmla="*/ 0 w 2778"/>
                  <a:gd name="T33" fmla="*/ 92 h 182"/>
                  <a:gd name="T34" fmla="*/ 2 w 2778"/>
                  <a:gd name="T35" fmla="*/ 86 h 182"/>
                  <a:gd name="T36" fmla="*/ 6 w 2778"/>
                  <a:gd name="T37" fmla="*/ 82 h 182"/>
                  <a:gd name="T38" fmla="*/ 16 w 2778"/>
                  <a:gd name="T39" fmla="*/ 78 h 182"/>
                  <a:gd name="T40" fmla="*/ 28 w 2778"/>
                  <a:gd name="T41" fmla="*/ 72 h 182"/>
                  <a:gd name="T42" fmla="*/ 62 w 2778"/>
                  <a:gd name="T43" fmla="*/ 64 h 182"/>
                  <a:gd name="T44" fmla="*/ 108 w 2778"/>
                  <a:gd name="T45" fmla="*/ 56 h 182"/>
                  <a:gd name="T46" fmla="*/ 168 w 2778"/>
                  <a:gd name="T47" fmla="*/ 48 h 182"/>
                  <a:gd name="T48" fmla="*/ 238 w 2778"/>
                  <a:gd name="T49" fmla="*/ 40 h 182"/>
                  <a:gd name="T50" fmla="*/ 318 w 2778"/>
                  <a:gd name="T51" fmla="*/ 32 h 182"/>
                  <a:gd name="T52" fmla="*/ 406 w 2778"/>
                  <a:gd name="T53" fmla="*/ 26 h 182"/>
                  <a:gd name="T54" fmla="*/ 612 w 2778"/>
                  <a:gd name="T55" fmla="*/ 14 h 182"/>
                  <a:gd name="T56" fmla="*/ 848 w 2778"/>
                  <a:gd name="T57" fmla="*/ 6 h 182"/>
                  <a:gd name="T58" fmla="*/ 1108 w 2778"/>
                  <a:gd name="T59" fmla="*/ 2 h 182"/>
                  <a:gd name="T60" fmla="*/ 1388 w 2778"/>
                  <a:gd name="T61" fmla="*/ 0 h 182"/>
                  <a:gd name="T62" fmla="*/ 1388 w 2778"/>
                  <a:gd name="T63" fmla="*/ 0 h 182"/>
                  <a:gd name="T64" fmla="*/ 1670 w 2778"/>
                  <a:gd name="T65" fmla="*/ 2 h 182"/>
                  <a:gd name="T66" fmla="*/ 1932 w 2778"/>
                  <a:gd name="T67" fmla="*/ 6 h 182"/>
                  <a:gd name="T68" fmla="*/ 2168 w 2778"/>
                  <a:gd name="T69" fmla="*/ 14 h 182"/>
                  <a:gd name="T70" fmla="*/ 2374 w 2778"/>
                  <a:gd name="T71" fmla="*/ 26 h 182"/>
                  <a:gd name="T72" fmla="*/ 2462 w 2778"/>
                  <a:gd name="T73" fmla="*/ 32 h 182"/>
                  <a:gd name="T74" fmla="*/ 2542 w 2778"/>
                  <a:gd name="T75" fmla="*/ 40 h 182"/>
                  <a:gd name="T76" fmla="*/ 2612 w 2778"/>
                  <a:gd name="T77" fmla="*/ 48 h 182"/>
                  <a:gd name="T78" fmla="*/ 2670 w 2778"/>
                  <a:gd name="T79" fmla="*/ 56 h 182"/>
                  <a:gd name="T80" fmla="*/ 2716 w 2778"/>
                  <a:gd name="T81" fmla="*/ 64 h 182"/>
                  <a:gd name="T82" fmla="*/ 2750 w 2778"/>
                  <a:gd name="T83" fmla="*/ 72 h 182"/>
                  <a:gd name="T84" fmla="*/ 2762 w 2778"/>
                  <a:gd name="T85" fmla="*/ 78 h 182"/>
                  <a:gd name="T86" fmla="*/ 2772 w 2778"/>
                  <a:gd name="T87" fmla="*/ 82 h 182"/>
                  <a:gd name="T88" fmla="*/ 2776 w 2778"/>
                  <a:gd name="T89" fmla="*/ 86 h 182"/>
                  <a:gd name="T90" fmla="*/ 2778 w 2778"/>
                  <a:gd name="T91" fmla="*/ 92 h 182"/>
                  <a:gd name="T92" fmla="*/ 2778 w 2778"/>
                  <a:gd name="T93" fmla="*/ 92 h 182"/>
                  <a:gd name="T94" fmla="*/ 2776 w 2778"/>
                  <a:gd name="T95" fmla="*/ 96 h 182"/>
                  <a:gd name="T96" fmla="*/ 2772 w 2778"/>
                  <a:gd name="T97" fmla="*/ 100 h 182"/>
                  <a:gd name="T98" fmla="*/ 2762 w 2778"/>
                  <a:gd name="T99" fmla="*/ 106 h 182"/>
                  <a:gd name="T100" fmla="*/ 2750 w 2778"/>
                  <a:gd name="T101" fmla="*/ 110 h 182"/>
                  <a:gd name="T102" fmla="*/ 2716 w 2778"/>
                  <a:gd name="T103" fmla="*/ 118 h 182"/>
                  <a:gd name="T104" fmla="*/ 2670 w 2778"/>
                  <a:gd name="T105" fmla="*/ 126 h 182"/>
                  <a:gd name="T106" fmla="*/ 2612 w 2778"/>
                  <a:gd name="T107" fmla="*/ 134 h 182"/>
                  <a:gd name="T108" fmla="*/ 2542 w 2778"/>
                  <a:gd name="T109" fmla="*/ 142 h 182"/>
                  <a:gd name="T110" fmla="*/ 2462 w 2778"/>
                  <a:gd name="T111" fmla="*/ 148 h 182"/>
                  <a:gd name="T112" fmla="*/ 2374 w 2778"/>
                  <a:gd name="T113" fmla="*/ 154 h 182"/>
                  <a:gd name="T114" fmla="*/ 2168 w 2778"/>
                  <a:gd name="T115" fmla="*/ 166 h 182"/>
                  <a:gd name="T116" fmla="*/ 1932 w 2778"/>
                  <a:gd name="T117" fmla="*/ 174 h 182"/>
                  <a:gd name="T118" fmla="*/ 1670 w 2778"/>
                  <a:gd name="T119" fmla="*/ 180 h 182"/>
                  <a:gd name="T120" fmla="*/ 1388 w 2778"/>
                  <a:gd name="T1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182"/>
                    </a:moveTo>
                    <a:lnTo>
                      <a:pt x="1388" y="182"/>
                    </a:lnTo>
                    <a:lnTo>
                      <a:pt x="1108" y="180"/>
                    </a:lnTo>
                    <a:lnTo>
                      <a:pt x="848" y="174"/>
                    </a:lnTo>
                    <a:lnTo>
                      <a:pt x="612" y="166"/>
                    </a:lnTo>
                    <a:lnTo>
                      <a:pt x="406" y="154"/>
                    </a:lnTo>
                    <a:lnTo>
                      <a:pt x="318" y="148"/>
                    </a:lnTo>
                    <a:lnTo>
                      <a:pt x="238" y="142"/>
                    </a:lnTo>
                    <a:lnTo>
                      <a:pt x="168" y="134"/>
                    </a:lnTo>
                    <a:lnTo>
                      <a:pt x="108" y="126"/>
                    </a:lnTo>
                    <a:lnTo>
                      <a:pt x="62" y="118"/>
                    </a:lnTo>
                    <a:lnTo>
                      <a:pt x="28" y="110"/>
                    </a:lnTo>
                    <a:lnTo>
                      <a:pt x="16" y="106"/>
                    </a:lnTo>
                    <a:lnTo>
                      <a:pt x="6" y="100"/>
                    </a:lnTo>
                    <a:lnTo>
                      <a:pt x="2" y="96"/>
                    </a:lnTo>
                    <a:lnTo>
                      <a:pt x="0" y="92"/>
                    </a:lnTo>
                    <a:lnTo>
                      <a:pt x="0" y="92"/>
                    </a:lnTo>
                    <a:lnTo>
                      <a:pt x="2" y="86"/>
                    </a:lnTo>
                    <a:lnTo>
                      <a:pt x="6" y="82"/>
                    </a:lnTo>
                    <a:lnTo>
                      <a:pt x="16" y="78"/>
                    </a:lnTo>
                    <a:lnTo>
                      <a:pt x="28" y="72"/>
                    </a:lnTo>
                    <a:lnTo>
                      <a:pt x="62" y="64"/>
                    </a:lnTo>
                    <a:lnTo>
                      <a:pt x="108" y="56"/>
                    </a:lnTo>
                    <a:lnTo>
                      <a:pt x="168" y="48"/>
                    </a:lnTo>
                    <a:lnTo>
                      <a:pt x="238" y="40"/>
                    </a:lnTo>
                    <a:lnTo>
                      <a:pt x="318" y="32"/>
                    </a:lnTo>
                    <a:lnTo>
                      <a:pt x="406" y="26"/>
                    </a:lnTo>
                    <a:lnTo>
                      <a:pt x="612" y="14"/>
                    </a:lnTo>
                    <a:lnTo>
                      <a:pt x="848" y="6"/>
                    </a:lnTo>
                    <a:lnTo>
                      <a:pt x="1108" y="2"/>
                    </a:lnTo>
                    <a:lnTo>
                      <a:pt x="1388" y="0"/>
                    </a:lnTo>
                    <a:lnTo>
                      <a:pt x="1388" y="0"/>
                    </a:lnTo>
                    <a:lnTo>
                      <a:pt x="1670" y="2"/>
                    </a:lnTo>
                    <a:lnTo>
                      <a:pt x="1932" y="6"/>
                    </a:lnTo>
                    <a:lnTo>
                      <a:pt x="2168" y="14"/>
                    </a:lnTo>
                    <a:lnTo>
                      <a:pt x="2374" y="26"/>
                    </a:lnTo>
                    <a:lnTo>
                      <a:pt x="2462" y="32"/>
                    </a:lnTo>
                    <a:lnTo>
                      <a:pt x="2542" y="40"/>
                    </a:lnTo>
                    <a:lnTo>
                      <a:pt x="2612" y="48"/>
                    </a:lnTo>
                    <a:lnTo>
                      <a:pt x="2670" y="56"/>
                    </a:lnTo>
                    <a:lnTo>
                      <a:pt x="2716" y="64"/>
                    </a:lnTo>
                    <a:lnTo>
                      <a:pt x="2750" y="72"/>
                    </a:lnTo>
                    <a:lnTo>
                      <a:pt x="2762" y="78"/>
                    </a:lnTo>
                    <a:lnTo>
                      <a:pt x="2772" y="82"/>
                    </a:lnTo>
                    <a:lnTo>
                      <a:pt x="2776" y="86"/>
                    </a:lnTo>
                    <a:lnTo>
                      <a:pt x="2778" y="92"/>
                    </a:lnTo>
                    <a:lnTo>
                      <a:pt x="2778" y="92"/>
                    </a:lnTo>
                    <a:lnTo>
                      <a:pt x="2776" y="96"/>
                    </a:lnTo>
                    <a:lnTo>
                      <a:pt x="2772" y="100"/>
                    </a:lnTo>
                    <a:lnTo>
                      <a:pt x="2762" y="106"/>
                    </a:lnTo>
                    <a:lnTo>
                      <a:pt x="2750" y="110"/>
                    </a:lnTo>
                    <a:lnTo>
                      <a:pt x="2716" y="118"/>
                    </a:lnTo>
                    <a:lnTo>
                      <a:pt x="2670" y="126"/>
                    </a:lnTo>
                    <a:lnTo>
                      <a:pt x="2612" y="134"/>
                    </a:lnTo>
                    <a:lnTo>
                      <a:pt x="2542" y="142"/>
                    </a:lnTo>
                    <a:lnTo>
                      <a:pt x="2462" y="148"/>
                    </a:lnTo>
                    <a:lnTo>
                      <a:pt x="2374" y="154"/>
                    </a:lnTo>
                    <a:lnTo>
                      <a:pt x="2168" y="166"/>
                    </a:lnTo>
                    <a:lnTo>
                      <a:pt x="1932" y="174"/>
                    </a:lnTo>
                    <a:lnTo>
                      <a:pt x="1670" y="180"/>
                    </a:lnTo>
                    <a:lnTo>
                      <a:pt x="1388"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0"/>
              <p:cNvSpPr>
                <a:spLocks/>
              </p:cNvSpPr>
              <p:nvPr/>
            </p:nvSpPr>
            <p:spPr bwMode="auto">
              <a:xfrm>
                <a:off x="2454" y="4132"/>
                <a:ext cx="2790" cy="184"/>
              </a:xfrm>
              <a:custGeom>
                <a:avLst/>
                <a:gdLst>
                  <a:gd name="T0" fmla="*/ 1394 w 2790"/>
                  <a:gd name="T1" fmla="*/ 0 h 184"/>
                  <a:gd name="T2" fmla="*/ 1394 w 2790"/>
                  <a:gd name="T3" fmla="*/ 0 h 184"/>
                  <a:gd name="T4" fmla="*/ 1114 w 2790"/>
                  <a:gd name="T5" fmla="*/ 2 h 184"/>
                  <a:gd name="T6" fmla="*/ 852 w 2790"/>
                  <a:gd name="T7" fmla="*/ 8 h 184"/>
                  <a:gd name="T8" fmla="*/ 616 w 2790"/>
                  <a:gd name="T9" fmla="*/ 16 h 184"/>
                  <a:gd name="T10" fmla="*/ 410 w 2790"/>
                  <a:gd name="T11" fmla="*/ 28 h 184"/>
                  <a:gd name="T12" fmla="*/ 320 w 2790"/>
                  <a:gd name="T13" fmla="*/ 34 h 184"/>
                  <a:gd name="T14" fmla="*/ 238 w 2790"/>
                  <a:gd name="T15" fmla="*/ 42 h 184"/>
                  <a:gd name="T16" fmla="*/ 168 w 2790"/>
                  <a:gd name="T17" fmla="*/ 50 h 184"/>
                  <a:gd name="T18" fmla="*/ 110 w 2790"/>
                  <a:gd name="T19" fmla="*/ 58 h 184"/>
                  <a:gd name="T20" fmla="*/ 64 w 2790"/>
                  <a:gd name="T21" fmla="*/ 66 h 184"/>
                  <a:gd name="T22" fmla="*/ 28 w 2790"/>
                  <a:gd name="T23" fmla="*/ 74 h 184"/>
                  <a:gd name="T24" fmla="*/ 16 w 2790"/>
                  <a:gd name="T25" fmla="*/ 80 h 184"/>
                  <a:gd name="T26" fmla="*/ 8 w 2790"/>
                  <a:gd name="T27" fmla="*/ 84 h 184"/>
                  <a:gd name="T28" fmla="*/ 2 w 2790"/>
                  <a:gd name="T29" fmla="*/ 88 h 184"/>
                  <a:gd name="T30" fmla="*/ 0 w 2790"/>
                  <a:gd name="T31" fmla="*/ 94 h 184"/>
                  <a:gd name="T32" fmla="*/ 0 w 2790"/>
                  <a:gd name="T33" fmla="*/ 94 h 184"/>
                  <a:gd name="T34" fmla="*/ 2 w 2790"/>
                  <a:gd name="T35" fmla="*/ 98 h 184"/>
                  <a:gd name="T36" fmla="*/ 8 w 2790"/>
                  <a:gd name="T37" fmla="*/ 102 h 184"/>
                  <a:gd name="T38" fmla="*/ 16 w 2790"/>
                  <a:gd name="T39" fmla="*/ 108 h 184"/>
                  <a:gd name="T40" fmla="*/ 28 w 2790"/>
                  <a:gd name="T41" fmla="*/ 112 h 184"/>
                  <a:gd name="T42" fmla="*/ 64 w 2790"/>
                  <a:gd name="T43" fmla="*/ 120 h 184"/>
                  <a:gd name="T44" fmla="*/ 110 w 2790"/>
                  <a:gd name="T45" fmla="*/ 128 h 184"/>
                  <a:gd name="T46" fmla="*/ 168 w 2790"/>
                  <a:gd name="T47" fmla="*/ 136 h 184"/>
                  <a:gd name="T48" fmla="*/ 238 w 2790"/>
                  <a:gd name="T49" fmla="*/ 144 h 184"/>
                  <a:gd name="T50" fmla="*/ 320 w 2790"/>
                  <a:gd name="T51" fmla="*/ 150 h 184"/>
                  <a:gd name="T52" fmla="*/ 410 w 2790"/>
                  <a:gd name="T53" fmla="*/ 158 h 184"/>
                  <a:gd name="T54" fmla="*/ 616 w 2790"/>
                  <a:gd name="T55" fmla="*/ 168 h 184"/>
                  <a:gd name="T56" fmla="*/ 852 w 2790"/>
                  <a:gd name="T57" fmla="*/ 176 h 184"/>
                  <a:gd name="T58" fmla="*/ 1114 w 2790"/>
                  <a:gd name="T59" fmla="*/ 182 h 184"/>
                  <a:gd name="T60" fmla="*/ 1394 w 2790"/>
                  <a:gd name="T61" fmla="*/ 184 h 184"/>
                  <a:gd name="T62" fmla="*/ 1394 w 2790"/>
                  <a:gd name="T63" fmla="*/ 184 h 184"/>
                  <a:gd name="T64" fmla="*/ 1676 w 2790"/>
                  <a:gd name="T65" fmla="*/ 182 h 184"/>
                  <a:gd name="T66" fmla="*/ 1940 w 2790"/>
                  <a:gd name="T67" fmla="*/ 176 h 184"/>
                  <a:gd name="T68" fmla="*/ 2176 w 2790"/>
                  <a:gd name="T69" fmla="*/ 168 h 184"/>
                  <a:gd name="T70" fmla="*/ 2382 w 2790"/>
                  <a:gd name="T71" fmla="*/ 158 h 184"/>
                  <a:gd name="T72" fmla="*/ 2472 w 2790"/>
                  <a:gd name="T73" fmla="*/ 150 h 184"/>
                  <a:gd name="T74" fmla="*/ 2552 w 2790"/>
                  <a:gd name="T75" fmla="*/ 144 h 184"/>
                  <a:gd name="T76" fmla="*/ 2622 w 2790"/>
                  <a:gd name="T77" fmla="*/ 136 h 184"/>
                  <a:gd name="T78" fmla="*/ 2680 w 2790"/>
                  <a:gd name="T79" fmla="*/ 128 h 184"/>
                  <a:gd name="T80" fmla="*/ 2728 w 2790"/>
                  <a:gd name="T81" fmla="*/ 120 h 184"/>
                  <a:gd name="T82" fmla="*/ 2762 w 2790"/>
                  <a:gd name="T83" fmla="*/ 112 h 184"/>
                  <a:gd name="T84" fmla="*/ 2774 w 2790"/>
                  <a:gd name="T85" fmla="*/ 108 h 184"/>
                  <a:gd name="T86" fmla="*/ 2782 w 2790"/>
                  <a:gd name="T87" fmla="*/ 102 h 184"/>
                  <a:gd name="T88" fmla="*/ 2788 w 2790"/>
                  <a:gd name="T89" fmla="*/ 98 h 184"/>
                  <a:gd name="T90" fmla="*/ 2790 w 2790"/>
                  <a:gd name="T91" fmla="*/ 94 h 184"/>
                  <a:gd name="T92" fmla="*/ 2790 w 2790"/>
                  <a:gd name="T93" fmla="*/ 94 h 184"/>
                  <a:gd name="T94" fmla="*/ 2788 w 2790"/>
                  <a:gd name="T95" fmla="*/ 88 h 184"/>
                  <a:gd name="T96" fmla="*/ 2782 w 2790"/>
                  <a:gd name="T97" fmla="*/ 84 h 184"/>
                  <a:gd name="T98" fmla="*/ 2774 w 2790"/>
                  <a:gd name="T99" fmla="*/ 80 h 184"/>
                  <a:gd name="T100" fmla="*/ 2762 w 2790"/>
                  <a:gd name="T101" fmla="*/ 74 h 184"/>
                  <a:gd name="T102" fmla="*/ 2728 w 2790"/>
                  <a:gd name="T103" fmla="*/ 66 h 184"/>
                  <a:gd name="T104" fmla="*/ 2680 w 2790"/>
                  <a:gd name="T105" fmla="*/ 58 h 184"/>
                  <a:gd name="T106" fmla="*/ 2622 w 2790"/>
                  <a:gd name="T107" fmla="*/ 50 h 184"/>
                  <a:gd name="T108" fmla="*/ 2552 w 2790"/>
                  <a:gd name="T109" fmla="*/ 42 h 184"/>
                  <a:gd name="T110" fmla="*/ 2472 w 2790"/>
                  <a:gd name="T111" fmla="*/ 34 h 184"/>
                  <a:gd name="T112" fmla="*/ 2382 w 2790"/>
                  <a:gd name="T113" fmla="*/ 28 h 184"/>
                  <a:gd name="T114" fmla="*/ 2176 w 2790"/>
                  <a:gd name="T115" fmla="*/ 16 h 184"/>
                  <a:gd name="T116" fmla="*/ 1940 w 2790"/>
                  <a:gd name="T117" fmla="*/ 8 h 184"/>
                  <a:gd name="T118" fmla="*/ 1676 w 2790"/>
                  <a:gd name="T119" fmla="*/ 2 h 184"/>
                  <a:gd name="T120" fmla="*/ 1394 w 2790"/>
                  <a:gd name="T12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90" h="184">
                    <a:moveTo>
                      <a:pt x="1394" y="0"/>
                    </a:moveTo>
                    <a:lnTo>
                      <a:pt x="1394" y="0"/>
                    </a:lnTo>
                    <a:lnTo>
                      <a:pt x="1114" y="2"/>
                    </a:lnTo>
                    <a:lnTo>
                      <a:pt x="852" y="8"/>
                    </a:lnTo>
                    <a:lnTo>
                      <a:pt x="616" y="16"/>
                    </a:lnTo>
                    <a:lnTo>
                      <a:pt x="410" y="28"/>
                    </a:lnTo>
                    <a:lnTo>
                      <a:pt x="320" y="34"/>
                    </a:lnTo>
                    <a:lnTo>
                      <a:pt x="238" y="42"/>
                    </a:lnTo>
                    <a:lnTo>
                      <a:pt x="168" y="50"/>
                    </a:lnTo>
                    <a:lnTo>
                      <a:pt x="110" y="58"/>
                    </a:lnTo>
                    <a:lnTo>
                      <a:pt x="64" y="66"/>
                    </a:lnTo>
                    <a:lnTo>
                      <a:pt x="28" y="74"/>
                    </a:lnTo>
                    <a:lnTo>
                      <a:pt x="16" y="80"/>
                    </a:lnTo>
                    <a:lnTo>
                      <a:pt x="8" y="84"/>
                    </a:lnTo>
                    <a:lnTo>
                      <a:pt x="2" y="88"/>
                    </a:lnTo>
                    <a:lnTo>
                      <a:pt x="0" y="94"/>
                    </a:lnTo>
                    <a:lnTo>
                      <a:pt x="0" y="94"/>
                    </a:lnTo>
                    <a:lnTo>
                      <a:pt x="2" y="98"/>
                    </a:lnTo>
                    <a:lnTo>
                      <a:pt x="8" y="102"/>
                    </a:lnTo>
                    <a:lnTo>
                      <a:pt x="16" y="108"/>
                    </a:lnTo>
                    <a:lnTo>
                      <a:pt x="28" y="112"/>
                    </a:lnTo>
                    <a:lnTo>
                      <a:pt x="64" y="120"/>
                    </a:lnTo>
                    <a:lnTo>
                      <a:pt x="110" y="128"/>
                    </a:lnTo>
                    <a:lnTo>
                      <a:pt x="168" y="136"/>
                    </a:lnTo>
                    <a:lnTo>
                      <a:pt x="238" y="144"/>
                    </a:lnTo>
                    <a:lnTo>
                      <a:pt x="320" y="150"/>
                    </a:lnTo>
                    <a:lnTo>
                      <a:pt x="410" y="158"/>
                    </a:lnTo>
                    <a:lnTo>
                      <a:pt x="616" y="168"/>
                    </a:lnTo>
                    <a:lnTo>
                      <a:pt x="852" y="176"/>
                    </a:lnTo>
                    <a:lnTo>
                      <a:pt x="1114" y="182"/>
                    </a:lnTo>
                    <a:lnTo>
                      <a:pt x="1394" y="184"/>
                    </a:lnTo>
                    <a:lnTo>
                      <a:pt x="1394" y="184"/>
                    </a:lnTo>
                    <a:lnTo>
                      <a:pt x="1676" y="182"/>
                    </a:lnTo>
                    <a:lnTo>
                      <a:pt x="1940" y="176"/>
                    </a:lnTo>
                    <a:lnTo>
                      <a:pt x="2176" y="168"/>
                    </a:lnTo>
                    <a:lnTo>
                      <a:pt x="2382" y="158"/>
                    </a:lnTo>
                    <a:lnTo>
                      <a:pt x="2472" y="150"/>
                    </a:lnTo>
                    <a:lnTo>
                      <a:pt x="2552" y="144"/>
                    </a:lnTo>
                    <a:lnTo>
                      <a:pt x="2622" y="136"/>
                    </a:lnTo>
                    <a:lnTo>
                      <a:pt x="2680" y="128"/>
                    </a:lnTo>
                    <a:lnTo>
                      <a:pt x="2728" y="120"/>
                    </a:lnTo>
                    <a:lnTo>
                      <a:pt x="2762" y="112"/>
                    </a:lnTo>
                    <a:lnTo>
                      <a:pt x="2774" y="108"/>
                    </a:lnTo>
                    <a:lnTo>
                      <a:pt x="2782" y="102"/>
                    </a:lnTo>
                    <a:lnTo>
                      <a:pt x="2788" y="98"/>
                    </a:lnTo>
                    <a:lnTo>
                      <a:pt x="2790" y="94"/>
                    </a:lnTo>
                    <a:lnTo>
                      <a:pt x="2790" y="94"/>
                    </a:lnTo>
                    <a:lnTo>
                      <a:pt x="2788" y="88"/>
                    </a:lnTo>
                    <a:lnTo>
                      <a:pt x="2782" y="84"/>
                    </a:lnTo>
                    <a:lnTo>
                      <a:pt x="2774" y="80"/>
                    </a:lnTo>
                    <a:lnTo>
                      <a:pt x="2762" y="74"/>
                    </a:lnTo>
                    <a:lnTo>
                      <a:pt x="2728" y="66"/>
                    </a:lnTo>
                    <a:lnTo>
                      <a:pt x="2680" y="58"/>
                    </a:lnTo>
                    <a:lnTo>
                      <a:pt x="2622" y="50"/>
                    </a:lnTo>
                    <a:lnTo>
                      <a:pt x="2552" y="42"/>
                    </a:lnTo>
                    <a:lnTo>
                      <a:pt x="2472" y="34"/>
                    </a:lnTo>
                    <a:lnTo>
                      <a:pt x="2382" y="28"/>
                    </a:lnTo>
                    <a:lnTo>
                      <a:pt x="2176" y="16"/>
                    </a:lnTo>
                    <a:lnTo>
                      <a:pt x="1940" y="8"/>
                    </a:lnTo>
                    <a:lnTo>
                      <a:pt x="1676" y="2"/>
                    </a:lnTo>
                    <a:lnTo>
                      <a:pt x="13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1"/>
              <p:cNvSpPr>
                <a:spLocks noEditPoints="1"/>
              </p:cNvSpPr>
              <p:nvPr/>
            </p:nvSpPr>
            <p:spPr bwMode="auto">
              <a:xfrm>
                <a:off x="2460" y="4134"/>
                <a:ext cx="2778" cy="182"/>
              </a:xfrm>
              <a:custGeom>
                <a:avLst/>
                <a:gdLst>
                  <a:gd name="T0" fmla="*/ 1388 w 2778"/>
                  <a:gd name="T1" fmla="*/ 182 h 182"/>
                  <a:gd name="T2" fmla="*/ 850 w 2778"/>
                  <a:gd name="T3" fmla="*/ 174 h 182"/>
                  <a:gd name="T4" fmla="*/ 410 w 2778"/>
                  <a:gd name="T5" fmla="*/ 154 h 182"/>
                  <a:gd name="T6" fmla="*/ 242 w 2778"/>
                  <a:gd name="T7" fmla="*/ 142 h 182"/>
                  <a:gd name="T8" fmla="*/ 114 w 2778"/>
                  <a:gd name="T9" fmla="*/ 126 h 182"/>
                  <a:gd name="T10" fmla="*/ 32 w 2778"/>
                  <a:gd name="T11" fmla="*/ 110 h 182"/>
                  <a:gd name="T12" fmla="*/ 12 w 2778"/>
                  <a:gd name="T13" fmla="*/ 100 h 182"/>
                  <a:gd name="T14" fmla="*/ 4 w 2778"/>
                  <a:gd name="T15" fmla="*/ 92 h 182"/>
                  <a:gd name="T16" fmla="*/ 6 w 2778"/>
                  <a:gd name="T17" fmla="*/ 86 h 182"/>
                  <a:gd name="T18" fmla="*/ 20 w 2778"/>
                  <a:gd name="T19" fmla="*/ 78 h 182"/>
                  <a:gd name="T20" fmla="*/ 66 w 2778"/>
                  <a:gd name="T21" fmla="*/ 64 h 182"/>
                  <a:gd name="T22" fmla="*/ 172 w 2778"/>
                  <a:gd name="T23" fmla="*/ 48 h 182"/>
                  <a:gd name="T24" fmla="*/ 322 w 2778"/>
                  <a:gd name="T25" fmla="*/ 32 h 182"/>
                  <a:gd name="T26" fmla="*/ 616 w 2778"/>
                  <a:gd name="T27" fmla="*/ 16 h 182"/>
                  <a:gd name="T28" fmla="*/ 1110 w 2778"/>
                  <a:gd name="T29" fmla="*/ 2 h 182"/>
                  <a:gd name="T30" fmla="*/ 1388 w 2778"/>
                  <a:gd name="T31" fmla="*/ 0 h 182"/>
                  <a:gd name="T32" fmla="*/ 1930 w 2778"/>
                  <a:gd name="T33" fmla="*/ 6 h 182"/>
                  <a:gd name="T34" fmla="*/ 2370 w 2778"/>
                  <a:gd name="T35" fmla="*/ 26 h 182"/>
                  <a:gd name="T36" fmla="*/ 2538 w 2778"/>
                  <a:gd name="T37" fmla="*/ 40 h 182"/>
                  <a:gd name="T38" fmla="*/ 2666 w 2778"/>
                  <a:gd name="T39" fmla="*/ 56 h 182"/>
                  <a:gd name="T40" fmla="*/ 2746 w 2778"/>
                  <a:gd name="T41" fmla="*/ 72 h 182"/>
                  <a:gd name="T42" fmla="*/ 2766 w 2778"/>
                  <a:gd name="T43" fmla="*/ 82 h 182"/>
                  <a:gd name="T44" fmla="*/ 2774 w 2778"/>
                  <a:gd name="T45" fmla="*/ 92 h 182"/>
                  <a:gd name="T46" fmla="*/ 2772 w 2778"/>
                  <a:gd name="T47" fmla="*/ 96 h 182"/>
                  <a:gd name="T48" fmla="*/ 2758 w 2778"/>
                  <a:gd name="T49" fmla="*/ 106 h 182"/>
                  <a:gd name="T50" fmla="*/ 2712 w 2778"/>
                  <a:gd name="T51" fmla="*/ 118 h 182"/>
                  <a:gd name="T52" fmla="*/ 2608 w 2778"/>
                  <a:gd name="T53" fmla="*/ 134 h 182"/>
                  <a:gd name="T54" fmla="*/ 2458 w 2778"/>
                  <a:gd name="T55" fmla="*/ 148 h 182"/>
                  <a:gd name="T56" fmla="*/ 2164 w 2778"/>
                  <a:gd name="T57" fmla="*/ 166 h 182"/>
                  <a:gd name="T58" fmla="*/ 1668 w 2778"/>
                  <a:gd name="T59" fmla="*/ 180 h 182"/>
                  <a:gd name="T60" fmla="*/ 1388 w 2778"/>
                  <a:gd name="T61" fmla="*/ 0 h 182"/>
                  <a:gd name="T62" fmla="*/ 1108 w 2778"/>
                  <a:gd name="T63" fmla="*/ 2 h 182"/>
                  <a:gd name="T64" fmla="*/ 612 w 2778"/>
                  <a:gd name="T65" fmla="*/ 14 h 182"/>
                  <a:gd name="T66" fmla="*/ 318 w 2778"/>
                  <a:gd name="T67" fmla="*/ 32 h 182"/>
                  <a:gd name="T68" fmla="*/ 168 w 2778"/>
                  <a:gd name="T69" fmla="*/ 48 h 182"/>
                  <a:gd name="T70" fmla="*/ 62 w 2778"/>
                  <a:gd name="T71" fmla="*/ 64 h 182"/>
                  <a:gd name="T72" fmla="*/ 16 w 2778"/>
                  <a:gd name="T73" fmla="*/ 78 h 182"/>
                  <a:gd name="T74" fmla="*/ 2 w 2778"/>
                  <a:gd name="T75" fmla="*/ 86 h 182"/>
                  <a:gd name="T76" fmla="*/ 0 w 2778"/>
                  <a:gd name="T77" fmla="*/ 92 h 182"/>
                  <a:gd name="T78" fmla="*/ 6 w 2778"/>
                  <a:gd name="T79" fmla="*/ 100 h 182"/>
                  <a:gd name="T80" fmla="*/ 28 w 2778"/>
                  <a:gd name="T81" fmla="*/ 110 h 182"/>
                  <a:gd name="T82" fmla="*/ 108 w 2778"/>
                  <a:gd name="T83" fmla="*/ 126 h 182"/>
                  <a:gd name="T84" fmla="*/ 238 w 2778"/>
                  <a:gd name="T85" fmla="*/ 142 h 182"/>
                  <a:gd name="T86" fmla="*/ 406 w 2778"/>
                  <a:gd name="T87" fmla="*/ 154 h 182"/>
                  <a:gd name="T88" fmla="*/ 848 w 2778"/>
                  <a:gd name="T89" fmla="*/ 174 h 182"/>
                  <a:gd name="T90" fmla="*/ 1388 w 2778"/>
                  <a:gd name="T91" fmla="*/ 182 h 182"/>
                  <a:gd name="T92" fmla="*/ 1670 w 2778"/>
                  <a:gd name="T93" fmla="*/ 180 h 182"/>
                  <a:gd name="T94" fmla="*/ 2168 w 2778"/>
                  <a:gd name="T95" fmla="*/ 166 h 182"/>
                  <a:gd name="T96" fmla="*/ 2462 w 2778"/>
                  <a:gd name="T97" fmla="*/ 148 h 182"/>
                  <a:gd name="T98" fmla="*/ 2612 w 2778"/>
                  <a:gd name="T99" fmla="*/ 134 h 182"/>
                  <a:gd name="T100" fmla="*/ 2716 w 2778"/>
                  <a:gd name="T101" fmla="*/ 118 h 182"/>
                  <a:gd name="T102" fmla="*/ 2762 w 2778"/>
                  <a:gd name="T103" fmla="*/ 106 h 182"/>
                  <a:gd name="T104" fmla="*/ 2776 w 2778"/>
                  <a:gd name="T105" fmla="*/ 96 h 182"/>
                  <a:gd name="T106" fmla="*/ 2778 w 2778"/>
                  <a:gd name="T107" fmla="*/ 92 h 182"/>
                  <a:gd name="T108" fmla="*/ 2772 w 2778"/>
                  <a:gd name="T109" fmla="*/ 82 h 182"/>
                  <a:gd name="T110" fmla="*/ 2750 w 2778"/>
                  <a:gd name="T111" fmla="*/ 72 h 182"/>
                  <a:gd name="T112" fmla="*/ 2670 w 2778"/>
                  <a:gd name="T113" fmla="*/ 56 h 182"/>
                  <a:gd name="T114" fmla="*/ 2542 w 2778"/>
                  <a:gd name="T115" fmla="*/ 40 h 182"/>
                  <a:gd name="T116" fmla="*/ 2374 w 2778"/>
                  <a:gd name="T117" fmla="*/ 26 h 182"/>
                  <a:gd name="T118" fmla="*/ 1932 w 2778"/>
                  <a:gd name="T119" fmla="*/ 6 h 182"/>
                  <a:gd name="T120" fmla="*/ 1388 w 2778"/>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182"/>
                    </a:moveTo>
                    <a:lnTo>
                      <a:pt x="1388" y="182"/>
                    </a:lnTo>
                    <a:lnTo>
                      <a:pt x="1110" y="180"/>
                    </a:lnTo>
                    <a:lnTo>
                      <a:pt x="850" y="174"/>
                    </a:lnTo>
                    <a:lnTo>
                      <a:pt x="616" y="166"/>
                    </a:lnTo>
                    <a:lnTo>
                      <a:pt x="410" y="154"/>
                    </a:lnTo>
                    <a:lnTo>
                      <a:pt x="322" y="148"/>
                    </a:lnTo>
                    <a:lnTo>
                      <a:pt x="242" y="142"/>
                    </a:lnTo>
                    <a:lnTo>
                      <a:pt x="172" y="134"/>
                    </a:lnTo>
                    <a:lnTo>
                      <a:pt x="114" y="126"/>
                    </a:lnTo>
                    <a:lnTo>
                      <a:pt x="66" y="118"/>
                    </a:lnTo>
                    <a:lnTo>
                      <a:pt x="32" y="110"/>
                    </a:lnTo>
                    <a:lnTo>
                      <a:pt x="20" y="106"/>
                    </a:lnTo>
                    <a:lnTo>
                      <a:pt x="12" y="100"/>
                    </a:lnTo>
                    <a:lnTo>
                      <a:pt x="6" y="96"/>
                    </a:lnTo>
                    <a:lnTo>
                      <a:pt x="4" y="92"/>
                    </a:lnTo>
                    <a:lnTo>
                      <a:pt x="4" y="92"/>
                    </a:lnTo>
                    <a:lnTo>
                      <a:pt x="6" y="86"/>
                    </a:lnTo>
                    <a:lnTo>
                      <a:pt x="12" y="82"/>
                    </a:lnTo>
                    <a:lnTo>
                      <a:pt x="20" y="78"/>
                    </a:lnTo>
                    <a:lnTo>
                      <a:pt x="32" y="72"/>
                    </a:lnTo>
                    <a:lnTo>
                      <a:pt x="66" y="64"/>
                    </a:lnTo>
                    <a:lnTo>
                      <a:pt x="114" y="56"/>
                    </a:lnTo>
                    <a:lnTo>
                      <a:pt x="172" y="48"/>
                    </a:lnTo>
                    <a:lnTo>
                      <a:pt x="242" y="40"/>
                    </a:lnTo>
                    <a:lnTo>
                      <a:pt x="322" y="32"/>
                    </a:lnTo>
                    <a:lnTo>
                      <a:pt x="410" y="26"/>
                    </a:lnTo>
                    <a:lnTo>
                      <a:pt x="616" y="16"/>
                    </a:lnTo>
                    <a:lnTo>
                      <a:pt x="850" y="6"/>
                    </a:lnTo>
                    <a:lnTo>
                      <a:pt x="1110" y="2"/>
                    </a:lnTo>
                    <a:lnTo>
                      <a:pt x="1388" y="0"/>
                    </a:lnTo>
                    <a:lnTo>
                      <a:pt x="1388" y="0"/>
                    </a:lnTo>
                    <a:lnTo>
                      <a:pt x="1668" y="2"/>
                    </a:lnTo>
                    <a:lnTo>
                      <a:pt x="1930" y="6"/>
                    </a:lnTo>
                    <a:lnTo>
                      <a:pt x="2164" y="16"/>
                    </a:lnTo>
                    <a:lnTo>
                      <a:pt x="2370" y="26"/>
                    </a:lnTo>
                    <a:lnTo>
                      <a:pt x="2458" y="32"/>
                    </a:lnTo>
                    <a:lnTo>
                      <a:pt x="2538" y="40"/>
                    </a:lnTo>
                    <a:lnTo>
                      <a:pt x="2608" y="48"/>
                    </a:lnTo>
                    <a:lnTo>
                      <a:pt x="2666" y="56"/>
                    </a:lnTo>
                    <a:lnTo>
                      <a:pt x="2712" y="64"/>
                    </a:lnTo>
                    <a:lnTo>
                      <a:pt x="2746" y="72"/>
                    </a:lnTo>
                    <a:lnTo>
                      <a:pt x="2758" y="78"/>
                    </a:lnTo>
                    <a:lnTo>
                      <a:pt x="2766" y="82"/>
                    </a:lnTo>
                    <a:lnTo>
                      <a:pt x="2772" y="86"/>
                    </a:lnTo>
                    <a:lnTo>
                      <a:pt x="2774" y="92"/>
                    </a:lnTo>
                    <a:lnTo>
                      <a:pt x="2774" y="92"/>
                    </a:lnTo>
                    <a:lnTo>
                      <a:pt x="2772" y="96"/>
                    </a:lnTo>
                    <a:lnTo>
                      <a:pt x="2766" y="100"/>
                    </a:lnTo>
                    <a:lnTo>
                      <a:pt x="2758" y="106"/>
                    </a:lnTo>
                    <a:lnTo>
                      <a:pt x="2746" y="110"/>
                    </a:lnTo>
                    <a:lnTo>
                      <a:pt x="2712" y="118"/>
                    </a:lnTo>
                    <a:lnTo>
                      <a:pt x="2666" y="126"/>
                    </a:lnTo>
                    <a:lnTo>
                      <a:pt x="2608" y="134"/>
                    </a:lnTo>
                    <a:lnTo>
                      <a:pt x="2538" y="142"/>
                    </a:lnTo>
                    <a:lnTo>
                      <a:pt x="2458" y="148"/>
                    </a:lnTo>
                    <a:lnTo>
                      <a:pt x="2370" y="154"/>
                    </a:lnTo>
                    <a:lnTo>
                      <a:pt x="2164" y="166"/>
                    </a:lnTo>
                    <a:lnTo>
                      <a:pt x="1930" y="174"/>
                    </a:lnTo>
                    <a:lnTo>
                      <a:pt x="1668" y="180"/>
                    </a:lnTo>
                    <a:lnTo>
                      <a:pt x="1388" y="182"/>
                    </a:lnTo>
                    <a:close/>
                    <a:moveTo>
                      <a:pt x="1388" y="0"/>
                    </a:moveTo>
                    <a:lnTo>
                      <a:pt x="1388" y="0"/>
                    </a:lnTo>
                    <a:lnTo>
                      <a:pt x="1108" y="2"/>
                    </a:lnTo>
                    <a:lnTo>
                      <a:pt x="848" y="6"/>
                    </a:lnTo>
                    <a:lnTo>
                      <a:pt x="612" y="14"/>
                    </a:lnTo>
                    <a:lnTo>
                      <a:pt x="406" y="26"/>
                    </a:lnTo>
                    <a:lnTo>
                      <a:pt x="318" y="32"/>
                    </a:lnTo>
                    <a:lnTo>
                      <a:pt x="238" y="40"/>
                    </a:lnTo>
                    <a:lnTo>
                      <a:pt x="168" y="48"/>
                    </a:lnTo>
                    <a:lnTo>
                      <a:pt x="108" y="56"/>
                    </a:lnTo>
                    <a:lnTo>
                      <a:pt x="62" y="64"/>
                    </a:lnTo>
                    <a:lnTo>
                      <a:pt x="28" y="72"/>
                    </a:lnTo>
                    <a:lnTo>
                      <a:pt x="16" y="78"/>
                    </a:lnTo>
                    <a:lnTo>
                      <a:pt x="6" y="82"/>
                    </a:lnTo>
                    <a:lnTo>
                      <a:pt x="2" y="86"/>
                    </a:lnTo>
                    <a:lnTo>
                      <a:pt x="0" y="92"/>
                    </a:lnTo>
                    <a:lnTo>
                      <a:pt x="0" y="92"/>
                    </a:lnTo>
                    <a:lnTo>
                      <a:pt x="2" y="96"/>
                    </a:lnTo>
                    <a:lnTo>
                      <a:pt x="6" y="100"/>
                    </a:lnTo>
                    <a:lnTo>
                      <a:pt x="16" y="106"/>
                    </a:lnTo>
                    <a:lnTo>
                      <a:pt x="28" y="110"/>
                    </a:lnTo>
                    <a:lnTo>
                      <a:pt x="62" y="118"/>
                    </a:lnTo>
                    <a:lnTo>
                      <a:pt x="108" y="126"/>
                    </a:lnTo>
                    <a:lnTo>
                      <a:pt x="168" y="134"/>
                    </a:lnTo>
                    <a:lnTo>
                      <a:pt x="238" y="142"/>
                    </a:lnTo>
                    <a:lnTo>
                      <a:pt x="318" y="148"/>
                    </a:lnTo>
                    <a:lnTo>
                      <a:pt x="406" y="154"/>
                    </a:lnTo>
                    <a:lnTo>
                      <a:pt x="612" y="166"/>
                    </a:lnTo>
                    <a:lnTo>
                      <a:pt x="848" y="174"/>
                    </a:lnTo>
                    <a:lnTo>
                      <a:pt x="1108" y="180"/>
                    </a:lnTo>
                    <a:lnTo>
                      <a:pt x="1388" y="182"/>
                    </a:lnTo>
                    <a:lnTo>
                      <a:pt x="1388" y="182"/>
                    </a:lnTo>
                    <a:lnTo>
                      <a:pt x="1670" y="180"/>
                    </a:lnTo>
                    <a:lnTo>
                      <a:pt x="1932" y="174"/>
                    </a:lnTo>
                    <a:lnTo>
                      <a:pt x="2168" y="166"/>
                    </a:lnTo>
                    <a:lnTo>
                      <a:pt x="2374" y="154"/>
                    </a:lnTo>
                    <a:lnTo>
                      <a:pt x="2462" y="148"/>
                    </a:lnTo>
                    <a:lnTo>
                      <a:pt x="2542" y="142"/>
                    </a:lnTo>
                    <a:lnTo>
                      <a:pt x="2612" y="134"/>
                    </a:lnTo>
                    <a:lnTo>
                      <a:pt x="2670" y="126"/>
                    </a:lnTo>
                    <a:lnTo>
                      <a:pt x="2716" y="118"/>
                    </a:lnTo>
                    <a:lnTo>
                      <a:pt x="2750" y="110"/>
                    </a:lnTo>
                    <a:lnTo>
                      <a:pt x="2762" y="106"/>
                    </a:lnTo>
                    <a:lnTo>
                      <a:pt x="2772" y="100"/>
                    </a:lnTo>
                    <a:lnTo>
                      <a:pt x="2776" y="96"/>
                    </a:lnTo>
                    <a:lnTo>
                      <a:pt x="2778" y="92"/>
                    </a:lnTo>
                    <a:lnTo>
                      <a:pt x="2778" y="92"/>
                    </a:lnTo>
                    <a:lnTo>
                      <a:pt x="2776" y="86"/>
                    </a:lnTo>
                    <a:lnTo>
                      <a:pt x="2772" y="82"/>
                    </a:lnTo>
                    <a:lnTo>
                      <a:pt x="2762" y="78"/>
                    </a:lnTo>
                    <a:lnTo>
                      <a:pt x="2750" y="72"/>
                    </a:lnTo>
                    <a:lnTo>
                      <a:pt x="2716" y="64"/>
                    </a:lnTo>
                    <a:lnTo>
                      <a:pt x="2670" y="56"/>
                    </a:lnTo>
                    <a:lnTo>
                      <a:pt x="2612" y="48"/>
                    </a:lnTo>
                    <a:lnTo>
                      <a:pt x="2542" y="40"/>
                    </a:lnTo>
                    <a:lnTo>
                      <a:pt x="2462" y="32"/>
                    </a:lnTo>
                    <a:lnTo>
                      <a:pt x="2374" y="26"/>
                    </a:lnTo>
                    <a:lnTo>
                      <a:pt x="2168" y="14"/>
                    </a:lnTo>
                    <a:lnTo>
                      <a:pt x="1932" y="6"/>
                    </a:lnTo>
                    <a:lnTo>
                      <a:pt x="1670" y="2"/>
                    </a:lnTo>
                    <a:lnTo>
                      <a:pt x="138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2"/>
              <p:cNvSpPr>
                <a:spLocks/>
              </p:cNvSpPr>
              <p:nvPr/>
            </p:nvSpPr>
            <p:spPr bwMode="auto">
              <a:xfrm>
                <a:off x="2464" y="4134"/>
                <a:ext cx="2770" cy="182"/>
              </a:xfrm>
              <a:custGeom>
                <a:avLst/>
                <a:gdLst>
                  <a:gd name="T0" fmla="*/ 1384 w 2770"/>
                  <a:gd name="T1" fmla="*/ 182 h 182"/>
                  <a:gd name="T2" fmla="*/ 1384 w 2770"/>
                  <a:gd name="T3" fmla="*/ 182 h 182"/>
                  <a:gd name="T4" fmla="*/ 1106 w 2770"/>
                  <a:gd name="T5" fmla="*/ 180 h 182"/>
                  <a:gd name="T6" fmla="*/ 846 w 2770"/>
                  <a:gd name="T7" fmla="*/ 174 h 182"/>
                  <a:gd name="T8" fmla="*/ 612 w 2770"/>
                  <a:gd name="T9" fmla="*/ 166 h 182"/>
                  <a:gd name="T10" fmla="*/ 406 w 2770"/>
                  <a:gd name="T11" fmla="*/ 154 h 182"/>
                  <a:gd name="T12" fmla="*/ 318 w 2770"/>
                  <a:gd name="T13" fmla="*/ 148 h 182"/>
                  <a:gd name="T14" fmla="*/ 238 w 2770"/>
                  <a:gd name="T15" fmla="*/ 142 h 182"/>
                  <a:gd name="T16" fmla="*/ 168 w 2770"/>
                  <a:gd name="T17" fmla="*/ 134 h 182"/>
                  <a:gd name="T18" fmla="*/ 110 w 2770"/>
                  <a:gd name="T19" fmla="*/ 126 h 182"/>
                  <a:gd name="T20" fmla="*/ 62 w 2770"/>
                  <a:gd name="T21" fmla="*/ 118 h 182"/>
                  <a:gd name="T22" fmla="*/ 28 w 2770"/>
                  <a:gd name="T23" fmla="*/ 110 h 182"/>
                  <a:gd name="T24" fmla="*/ 16 w 2770"/>
                  <a:gd name="T25" fmla="*/ 106 h 182"/>
                  <a:gd name="T26" fmla="*/ 8 w 2770"/>
                  <a:gd name="T27" fmla="*/ 100 h 182"/>
                  <a:gd name="T28" fmla="*/ 2 w 2770"/>
                  <a:gd name="T29" fmla="*/ 96 h 182"/>
                  <a:gd name="T30" fmla="*/ 0 w 2770"/>
                  <a:gd name="T31" fmla="*/ 92 h 182"/>
                  <a:gd name="T32" fmla="*/ 0 w 2770"/>
                  <a:gd name="T33" fmla="*/ 92 h 182"/>
                  <a:gd name="T34" fmla="*/ 2 w 2770"/>
                  <a:gd name="T35" fmla="*/ 86 h 182"/>
                  <a:gd name="T36" fmla="*/ 8 w 2770"/>
                  <a:gd name="T37" fmla="*/ 82 h 182"/>
                  <a:gd name="T38" fmla="*/ 16 w 2770"/>
                  <a:gd name="T39" fmla="*/ 78 h 182"/>
                  <a:gd name="T40" fmla="*/ 28 w 2770"/>
                  <a:gd name="T41" fmla="*/ 72 h 182"/>
                  <a:gd name="T42" fmla="*/ 62 w 2770"/>
                  <a:gd name="T43" fmla="*/ 64 h 182"/>
                  <a:gd name="T44" fmla="*/ 110 w 2770"/>
                  <a:gd name="T45" fmla="*/ 56 h 182"/>
                  <a:gd name="T46" fmla="*/ 168 w 2770"/>
                  <a:gd name="T47" fmla="*/ 48 h 182"/>
                  <a:gd name="T48" fmla="*/ 238 w 2770"/>
                  <a:gd name="T49" fmla="*/ 40 h 182"/>
                  <a:gd name="T50" fmla="*/ 318 w 2770"/>
                  <a:gd name="T51" fmla="*/ 32 h 182"/>
                  <a:gd name="T52" fmla="*/ 406 w 2770"/>
                  <a:gd name="T53" fmla="*/ 26 h 182"/>
                  <a:gd name="T54" fmla="*/ 612 w 2770"/>
                  <a:gd name="T55" fmla="*/ 16 h 182"/>
                  <a:gd name="T56" fmla="*/ 846 w 2770"/>
                  <a:gd name="T57" fmla="*/ 6 h 182"/>
                  <a:gd name="T58" fmla="*/ 1106 w 2770"/>
                  <a:gd name="T59" fmla="*/ 2 h 182"/>
                  <a:gd name="T60" fmla="*/ 1384 w 2770"/>
                  <a:gd name="T61" fmla="*/ 0 h 182"/>
                  <a:gd name="T62" fmla="*/ 1384 w 2770"/>
                  <a:gd name="T63" fmla="*/ 0 h 182"/>
                  <a:gd name="T64" fmla="*/ 1664 w 2770"/>
                  <a:gd name="T65" fmla="*/ 2 h 182"/>
                  <a:gd name="T66" fmla="*/ 1926 w 2770"/>
                  <a:gd name="T67" fmla="*/ 6 h 182"/>
                  <a:gd name="T68" fmla="*/ 2160 w 2770"/>
                  <a:gd name="T69" fmla="*/ 16 h 182"/>
                  <a:gd name="T70" fmla="*/ 2366 w 2770"/>
                  <a:gd name="T71" fmla="*/ 26 h 182"/>
                  <a:gd name="T72" fmla="*/ 2454 w 2770"/>
                  <a:gd name="T73" fmla="*/ 32 h 182"/>
                  <a:gd name="T74" fmla="*/ 2534 w 2770"/>
                  <a:gd name="T75" fmla="*/ 40 h 182"/>
                  <a:gd name="T76" fmla="*/ 2604 w 2770"/>
                  <a:gd name="T77" fmla="*/ 48 h 182"/>
                  <a:gd name="T78" fmla="*/ 2662 w 2770"/>
                  <a:gd name="T79" fmla="*/ 56 h 182"/>
                  <a:gd name="T80" fmla="*/ 2708 w 2770"/>
                  <a:gd name="T81" fmla="*/ 64 h 182"/>
                  <a:gd name="T82" fmla="*/ 2742 w 2770"/>
                  <a:gd name="T83" fmla="*/ 72 h 182"/>
                  <a:gd name="T84" fmla="*/ 2754 w 2770"/>
                  <a:gd name="T85" fmla="*/ 78 h 182"/>
                  <a:gd name="T86" fmla="*/ 2762 w 2770"/>
                  <a:gd name="T87" fmla="*/ 82 h 182"/>
                  <a:gd name="T88" fmla="*/ 2768 w 2770"/>
                  <a:gd name="T89" fmla="*/ 86 h 182"/>
                  <a:gd name="T90" fmla="*/ 2770 w 2770"/>
                  <a:gd name="T91" fmla="*/ 92 h 182"/>
                  <a:gd name="T92" fmla="*/ 2770 w 2770"/>
                  <a:gd name="T93" fmla="*/ 92 h 182"/>
                  <a:gd name="T94" fmla="*/ 2768 w 2770"/>
                  <a:gd name="T95" fmla="*/ 96 h 182"/>
                  <a:gd name="T96" fmla="*/ 2762 w 2770"/>
                  <a:gd name="T97" fmla="*/ 100 h 182"/>
                  <a:gd name="T98" fmla="*/ 2754 w 2770"/>
                  <a:gd name="T99" fmla="*/ 106 h 182"/>
                  <a:gd name="T100" fmla="*/ 2742 w 2770"/>
                  <a:gd name="T101" fmla="*/ 110 h 182"/>
                  <a:gd name="T102" fmla="*/ 2708 w 2770"/>
                  <a:gd name="T103" fmla="*/ 118 h 182"/>
                  <a:gd name="T104" fmla="*/ 2662 w 2770"/>
                  <a:gd name="T105" fmla="*/ 126 h 182"/>
                  <a:gd name="T106" fmla="*/ 2604 w 2770"/>
                  <a:gd name="T107" fmla="*/ 134 h 182"/>
                  <a:gd name="T108" fmla="*/ 2534 w 2770"/>
                  <a:gd name="T109" fmla="*/ 142 h 182"/>
                  <a:gd name="T110" fmla="*/ 2454 w 2770"/>
                  <a:gd name="T111" fmla="*/ 148 h 182"/>
                  <a:gd name="T112" fmla="*/ 2366 w 2770"/>
                  <a:gd name="T113" fmla="*/ 154 h 182"/>
                  <a:gd name="T114" fmla="*/ 2160 w 2770"/>
                  <a:gd name="T115" fmla="*/ 166 h 182"/>
                  <a:gd name="T116" fmla="*/ 1926 w 2770"/>
                  <a:gd name="T117" fmla="*/ 174 h 182"/>
                  <a:gd name="T118" fmla="*/ 1664 w 2770"/>
                  <a:gd name="T119" fmla="*/ 180 h 182"/>
                  <a:gd name="T120" fmla="*/ 1384 w 2770"/>
                  <a:gd name="T121"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182"/>
                    </a:moveTo>
                    <a:lnTo>
                      <a:pt x="1384" y="182"/>
                    </a:lnTo>
                    <a:lnTo>
                      <a:pt x="1106" y="180"/>
                    </a:lnTo>
                    <a:lnTo>
                      <a:pt x="846" y="174"/>
                    </a:lnTo>
                    <a:lnTo>
                      <a:pt x="612" y="166"/>
                    </a:lnTo>
                    <a:lnTo>
                      <a:pt x="406" y="154"/>
                    </a:lnTo>
                    <a:lnTo>
                      <a:pt x="318" y="148"/>
                    </a:lnTo>
                    <a:lnTo>
                      <a:pt x="238" y="142"/>
                    </a:lnTo>
                    <a:lnTo>
                      <a:pt x="168" y="134"/>
                    </a:lnTo>
                    <a:lnTo>
                      <a:pt x="110" y="126"/>
                    </a:lnTo>
                    <a:lnTo>
                      <a:pt x="62" y="118"/>
                    </a:lnTo>
                    <a:lnTo>
                      <a:pt x="28" y="110"/>
                    </a:lnTo>
                    <a:lnTo>
                      <a:pt x="16" y="106"/>
                    </a:lnTo>
                    <a:lnTo>
                      <a:pt x="8" y="100"/>
                    </a:lnTo>
                    <a:lnTo>
                      <a:pt x="2" y="96"/>
                    </a:lnTo>
                    <a:lnTo>
                      <a:pt x="0" y="92"/>
                    </a:lnTo>
                    <a:lnTo>
                      <a:pt x="0" y="92"/>
                    </a:lnTo>
                    <a:lnTo>
                      <a:pt x="2" y="86"/>
                    </a:lnTo>
                    <a:lnTo>
                      <a:pt x="8" y="82"/>
                    </a:lnTo>
                    <a:lnTo>
                      <a:pt x="16" y="78"/>
                    </a:lnTo>
                    <a:lnTo>
                      <a:pt x="28" y="72"/>
                    </a:lnTo>
                    <a:lnTo>
                      <a:pt x="62" y="64"/>
                    </a:lnTo>
                    <a:lnTo>
                      <a:pt x="110" y="56"/>
                    </a:lnTo>
                    <a:lnTo>
                      <a:pt x="168" y="48"/>
                    </a:lnTo>
                    <a:lnTo>
                      <a:pt x="238" y="40"/>
                    </a:lnTo>
                    <a:lnTo>
                      <a:pt x="318" y="32"/>
                    </a:lnTo>
                    <a:lnTo>
                      <a:pt x="406" y="26"/>
                    </a:lnTo>
                    <a:lnTo>
                      <a:pt x="612" y="16"/>
                    </a:lnTo>
                    <a:lnTo>
                      <a:pt x="846" y="6"/>
                    </a:lnTo>
                    <a:lnTo>
                      <a:pt x="1106" y="2"/>
                    </a:lnTo>
                    <a:lnTo>
                      <a:pt x="1384" y="0"/>
                    </a:lnTo>
                    <a:lnTo>
                      <a:pt x="1384" y="0"/>
                    </a:lnTo>
                    <a:lnTo>
                      <a:pt x="1664" y="2"/>
                    </a:lnTo>
                    <a:lnTo>
                      <a:pt x="1926" y="6"/>
                    </a:lnTo>
                    <a:lnTo>
                      <a:pt x="2160" y="16"/>
                    </a:lnTo>
                    <a:lnTo>
                      <a:pt x="2366" y="26"/>
                    </a:lnTo>
                    <a:lnTo>
                      <a:pt x="2454" y="32"/>
                    </a:lnTo>
                    <a:lnTo>
                      <a:pt x="2534" y="40"/>
                    </a:lnTo>
                    <a:lnTo>
                      <a:pt x="2604" y="48"/>
                    </a:lnTo>
                    <a:lnTo>
                      <a:pt x="2662" y="56"/>
                    </a:lnTo>
                    <a:lnTo>
                      <a:pt x="2708" y="64"/>
                    </a:lnTo>
                    <a:lnTo>
                      <a:pt x="2742" y="72"/>
                    </a:lnTo>
                    <a:lnTo>
                      <a:pt x="2754" y="78"/>
                    </a:lnTo>
                    <a:lnTo>
                      <a:pt x="2762" y="82"/>
                    </a:lnTo>
                    <a:lnTo>
                      <a:pt x="2768" y="86"/>
                    </a:lnTo>
                    <a:lnTo>
                      <a:pt x="2770" y="92"/>
                    </a:lnTo>
                    <a:lnTo>
                      <a:pt x="2770" y="92"/>
                    </a:lnTo>
                    <a:lnTo>
                      <a:pt x="2768" y="96"/>
                    </a:lnTo>
                    <a:lnTo>
                      <a:pt x="2762" y="100"/>
                    </a:lnTo>
                    <a:lnTo>
                      <a:pt x="2754" y="106"/>
                    </a:lnTo>
                    <a:lnTo>
                      <a:pt x="2742" y="110"/>
                    </a:lnTo>
                    <a:lnTo>
                      <a:pt x="2708" y="118"/>
                    </a:lnTo>
                    <a:lnTo>
                      <a:pt x="2662" y="126"/>
                    </a:lnTo>
                    <a:lnTo>
                      <a:pt x="2604" y="134"/>
                    </a:lnTo>
                    <a:lnTo>
                      <a:pt x="2534" y="142"/>
                    </a:lnTo>
                    <a:lnTo>
                      <a:pt x="2454" y="148"/>
                    </a:lnTo>
                    <a:lnTo>
                      <a:pt x="2366" y="154"/>
                    </a:lnTo>
                    <a:lnTo>
                      <a:pt x="2160" y="166"/>
                    </a:lnTo>
                    <a:lnTo>
                      <a:pt x="1926" y="174"/>
                    </a:lnTo>
                    <a:lnTo>
                      <a:pt x="1664" y="180"/>
                    </a:lnTo>
                    <a:lnTo>
                      <a:pt x="1384"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3"/>
              <p:cNvSpPr>
                <a:spLocks/>
              </p:cNvSpPr>
              <p:nvPr/>
            </p:nvSpPr>
            <p:spPr bwMode="auto">
              <a:xfrm>
                <a:off x="2460" y="4134"/>
                <a:ext cx="2778" cy="182"/>
              </a:xfrm>
              <a:custGeom>
                <a:avLst/>
                <a:gdLst>
                  <a:gd name="T0" fmla="*/ 1388 w 2778"/>
                  <a:gd name="T1" fmla="*/ 0 h 182"/>
                  <a:gd name="T2" fmla="*/ 1388 w 2778"/>
                  <a:gd name="T3" fmla="*/ 0 h 182"/>
                  <a:gd name="T4" fmla="*/ 1108 w 2778"/>
                  <a:gd name="T5" fmla="*/ 2 h 182"/>
                  <a:gd name="T6" fmla="*/ 848 w 2778"/>
                  <a:gd name="T7" fmla="*/ 6 h 182"/>
                  <a:gd name="T8" fmla="*/ 612 w 2778"/>
                  <a:gd name="T9" fmla="*/ 14 h 182"/>
                  <a:gd name="T10" fmla="*/ 406 w 2778"/>
                  <a:gd name="T11" fmla="*/ 26 h 182"/>
                  <a:gd name="T12" fmla="*/ 318 w 2778"/>
                  <a:gd name="T13" fmla="*/ 32 h 182"/>
                  <a:gd name="T14" fmla="*/ 238 w 2778"/>
                  <a:gd name="T15" fmla="*/ 40 h 182"/>
                  <a:gd name="T16" fmla="*/ 168 w 2778"/>
                  <a:gd name="T17" fmla="*/ 48 h 182"/>
                  <a:gd name="T18" fmla="*/ 108 w 2778"/>
                  <a:gd name="T19" fmla="*/ 56 h 182"/>
                  <a:gd name="T20" fmla="*/ 62 w 2778"/>
                  <a:gd name="T21" fmla="*/ 64 h 182"/>
                  <a:gd name="T22" fmla="*/ 28 w 2778"/>
                  <a:gd name="T23" fmla="*/ 72 h 182"/>
                  <a:gd name="T24" fmla="*/ 16 w 2778"/>
                  <a:gd name="T25" fmla="*/ 78 h 182"/>
                  <a:gd name="T26" fmla="*/ 6 w 2778"/>
                  <a:gd name="T27" fmla="*/ 82 h 182"/>
                  <a:gd name="T28" fmla="*/ 2 w 2778"/>
                  <a:gd name="T29" fmla="*/ 86 h 182"/>
                  <a:gd name="T30" fmla="*/ 0 w 2778"/>
                  <a:gd name="T31" fmla="*/ 92 h 182"/>
                  <a:gd name="T32" fmla="*/ 0 w 2778"/>
                  <a:gd name="T33" fmla="*/ 92 h 182"/>
                  <a:gd name="T34" fmla="*/ 2 w 2778"/>
                  <a:gd name="T35" fmla="*/ 96 h 182"/>
                  <a:gd name="T36" fmla="*/ 6 w 2778"/>
                  <a:gd name="T37" fmla="*/ 100 h 182"/>
                  <a:gd name="T38" fmla="*/ 16 w 2778"/>
                  <a:gd name="T39" fmla="*/ 106 h 182"/>
                  <a:gd name="T40" fmla="*/ 28 w 2778"/>
                  <a:gd name="T41" fmla="*/ 110 h 182"/>
                  <a:gd name="T42" fmla="*/ 62 w 2778"/>
                  <a:gd name="T43" fmla="*/ 118 h 182"/>
                  <a:gd name="T44" fmla="*/ 108 w 2778"/>
                  <a:gd name="T45" fmla="*/ 126 h 182"/>
                  <a:gd name="T46" fmla="*/ 168 w 2778"/>
                  <a:gd name="T47" fmla="*/ 134 h 182"/>
                  <a:gd name="T48" fmla="*/ 238 w 2778"/>
                  <a:gd name="T49" fmla="*/ 142 h 182"/>
                  <a:gd name="T50" fmla="*/ 318 w 2778"/>
                  <a:gd name="T51" fmla="*/ 148 h 182"/>
                  <a:gd name="T52" fmla="*/ 406 w 2778"/>
                  <a:gd name="T53" fmla="*/ 154 h 182"/>
                  <a:gd name="T54" fmla="*/ 612 w 2778"/>
                  <a:gd name="T55" fmla="*/ 166 h 182"/>
                  <a:gd name="T56" fmla="*/ 848 w 2778"/>
                  <a:gd name="T57" fmla="*/ 174 h 182"/>
                  <a:gd name="T58" fmla="*/ 1108 w 2778"/>
                  <a:gd name="T59" fmla="*/ 180 h 182"/>
                  <a:gd name="T60" fmla="*/ 1388 w 2778"/>
                  <a:gd name="T61" fmla="*/ 182 h 182"/>
                  <a:gd name="T62" fmla="*/ 1388 w 2778"/>
                  <a:gd name="T63" fmla="*/ 182 h 182"/>
                  <a:gd name="T64" fmla="*/ 1670 w 2778"/>
                  <a:gd name="T65" fmla="*/ 180 h 182"/>
                  <a:gd name="T66" fmla="*/ 1932 w 2778"/>
                  <a:gd name="T67" fmla="*/ 174 h 182"/>
                  <a:gd name="T68" fmla="*/ 2168 w 2778"/>
                  <a:gd name="T69" fmla="*/ 166 h 182"/>
                  <a:gd name="T70" fmla="*/ 2374 w 2778"/>
                  <a:gd name="T71" fmla="*/ 154 h 182"/>
                  <a:gd name="T72" fmla="*/ 2462 w 2778"/>
                  <a:gd name="T73" fmla="*/ 148 h 182"/>
                  <a:gd name="T74" fmla="*/ 2542 w 2778"/>
                  <a:gd name="T75" fmla="*/ 142 h 182"/>
                  <a:gd name="T76" fmla="*/ 2612 w 2778"/>
                  <a:gd name="T77" fmla="*/ 134 h 182"/>
                  <a:gd name="T78" fmla="*/ 2670 w 2778"/>
                  <a:gd name="T79" fmla="*/ 126 h 182"/>
                  <a:gd name="T80" fmla="*/ 2716 w 2778"/>
                  <a:gd name="T81" fmla="*/ 118 h 182"/>
                  <a:gd name="T82" fmla="*/ 2750 w 2778"/>
                  <a:gd name="T83" fmla="*/ 110 h 182"/>
                  <a:gd name="T84" fmla="*/ 2762 w 2778"/>
                  <a:gd name="T85" fmla="*/ 106 h 182"/>
                  <a:gd name="T86" fmla="*/ 2772 w 2778"/>
                  <a:gd name="T87" fmla="*/ 100 h 182"/>
                  <a:gd name="T88" fmla="*/ 2776 w 2778"/>
                  <a:gd name="T89" fmla="*/ 96 h 182"/>
                  <a:gd name="T90" fmla="*/ 2778 w 2778"/>
                  <a:gd name="T91" fmla="*/ 92 h 182"/>
                  <a:gd name="T92" fmla="*/ 2778 w 2778"/>
                  <a:gd name="T93" fmla="*/ 92 h 182"/>
                  <a:gd name="T94" fmla="*/ 2776 w 2778"/>
                  <a:gd name="T95" fmla="*/ 86 h 182"/>
                  <a:gd name="T96" fmla="*/ 2772 w 2778"/>
                  <a:gd name="T97" fmla="*/ 82 h 182"/>
                  <a:gd name="T98" fmla="*/ 2762 w 2778"/>
                  <a:gd name="T99" fmla="*/ 78 h 182"/>
                  <a:gd name="T100" fmla="*/ 2750 w 2778"/>
                  <a:gd name="T101" fmla="*/ 72 h 182"/>
                  <a:gd name="T102" fmla="*/ 2716 w 2778"/>
                  <a:gd name="T103" fmla="*/ 64 h 182"/>
                  <a:gd name="T104" fmla="*/ 2670 w 2778"/>
                  <a:gd name="T105" fmla="*/ 56 h 182"/>
                  <a:gd name="T106" fmla="*/ 2612 w 2778"/>
                  <a:gd name="T107" fmla="*/ 48 h 182"/>
                  <a:gd name="T108" fmla="*/ 2542 w 2778"/>
                  <a:gd name="T109" fmla="*/ 40 h 182"/>
                  <a:gd name="T110" fmla="*/ 2462 w 2778"/>
                  <a:gd name="T111" fmla="*/ 32 h 182"/>
                  <a:gd name="T112" fmla="*/ 2374 w 2778"/>
                  <a:gd name="T113" fmla="*/ 26 h 182"/>
                  <a:gd name="T114" fmla="*/ 2168 w 2778"/>
                  <a:gd name="T115" fmla="*/ 14 h 182"/>
                  <a:gd name="T116" fmla="*/ 1932 w 2778"/>
                  <a:gd name="T117" fmla="*/ 6 h 182"/>
                  <a:gd name="T118" fmla="*/ 1670 w 2778"/>
                  <a:gd name="T119" fmla="*/ 2 h 182"/>
                  <a:gd name="T120" fmla="*/ 1388 w 2778"/>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8" h="182">
                    <a:moveTo>
                      <a:pt x="1388" y="0"/>
                    </a:moveTo>
                    <a:lnTo>
                      <a:pt x="1388" y="0"/>
                    </a:lnTo>
                    <a:lnTo>
                      <a:pt x="1108" y="2"/>
                    </a:lnTo>
                    <a:lnTo>
                      <a:pt x="848" y="6"/>
                    </a:lnTo>
                    <a:lnTo>
                      <a:pt x="612" y="14"/>
                    </a:lnTo>
                    <a:lnTo>
                      <a:pt x="406" y="26"/>
                    </a:lnTo>
                    <a:lnTo>
                      <a:pt x="318" y="32"/>
                    </a:lnTo>
                    <a:lnTo>
                      <a:pt x="238" y="40"/>
                    </a:lnTo>
                    <a:lnTo>
                      <a:pt x="168" y="48"/>
                    </a:lnTo>
                    <a:lnTo>
                      <a:pt x="108" y="56"/>
                    </a:lnTo>
                    <a:lnTo>
                      <a:pt x="62" y="64"/>
                    </a:lnTo>
                    <a:lnTo>
                      <a:pt x="28" y="72"/>
                    </a:lnTo>
                    <a:lnTo>
                      <a:pt x="16" y="78"/>
                    </a:lnTo>
                    <a:lnTo>
                      <a:pt x="6" y="82"/>
                    </a:lnTo>
                    <a:lnTo>
                      <a:pt x="2" y="86"/>
                    </a:lnTo>
                    <a:lnTo>
                      <a:pt x="0" y="92"/>
                    </a:lnTo>
                    <a:lnTo>
                      <a:pt x="0" y="92"/>
                    </a:lnTo>
                    <a:lnTo>
                      <a:pt x="2" y="96"/>
                    </a:lnTo>
                    <a:lnTo>
                      <a:pt x="6" y="100"/>
                    </a:lnTo>
                    <a:lnTo>
                      <a:pt x="16" y="106"/>
                    </a:lnTo>
                    <a:lnTo>
                      <a:pt x="28" y="110"/>
                    </a:lnTo>
                    <a:lnTo>
                      <a:pt x="62" y="118"/>
                    </a:lnTo>
                    <a:lnTo>
                      <a:pt x="108" y="126"/>
                    </a:lnTo>
                    <a:lnTo>
                      <a:pt x="168" y="134"/>
                    </a:lnTo>
                    <a:lnTo>
                      <a:pt x="238" y="142"/>
                    </a:lnTo>
                    <a:lnTo>
                      <a:pt x="318" y="148"/>
                    </a:lnTo>
                    <a:lnTo>
                      <a:pt x="406" y="154"/>
                    </a:lnTo>
                    <a:lnTo>
                      <a:pt x="612" y="166"/>
                    </a:lnTo>
                    <a:lnTo>
                      <a:pt x="848" y="174"/>
                    </a:lnTo>
                    <a:lnTo>
                      <a:pt x="1108" y="180"/>
                    </a:lnTo>
                    <a:lnTo>
                      <a:pt x="1388" y="182"/>
                    </a:lnTo>
                    <a:lnTo>
                      <a:pt x="1388" y="182"/>
                    </a:lnTo>
                    <a:lnTo>
                      <a:pt x="1670" y="180"/>
                    </a:lnTo>
                    <a:lnTo>
                      <a:pt x="1932" y="174"/>
                    </a:lnTo>
                    <a:lnTo>
                      <a:pt x="2168" y="166"/>
                    </a:lnTo>
                    <a:lnTo>
                      <a:pt x="2374" y="154"/>
                    </a:lnTo>
                    <a:lnTo>
                      <a:pt x="2462" y="148"/>
                    </a:lnTo>
                    <a:lnTo>
                      <a:pt x="2542" y="142"/>
                    </a:lnTo>
                    <a:lnTo>
                      <a:pt x="2612" y="134"/>
                    </a:lnTo>
                    <a:lnTo>
                      <a:pt x="2670" y="126"/>
                    </a:lnTo>
                    <a:lnTo>
                      <a:pt x="2716" y="118"/>
                    </a:lnTo>
                    <a:lnTo>
                      <a:pt x="2750" y="110"/>
                    </a:lnTo>
                    <a:lnTo>
                      <a:pt x="2762" y="106"/>
                    </a:lnTo>
                    <a:lnTo>
                      <a:pt x="2772" y="100"/>
                    </a:lnTo>
                    <a:lnTo>
                      <a:pt x="2776" y="96"/>
                    </a:lnTo>
                    <a:lnTo>
                      <a:pt x="2778" y="92"/>
                    </a:lnTo>
                    <a:lnTo>
                      <a:pt x="2778" y="92"/>
                    </a:lnTo>
                    <a:lnTo>
                      <a:pt x="2776" y="86"/>
                    </a:lnTo>
                    <a:lnTo>
                      <a:pt x="2772" y="82"/>
                    </a:lnTo>
                    <a:lnTo>
                      <a:pt x="2762" y="78"/>
                    </a:lnTo>
                    <a:lnTo>
                      <a:pt x="2750" y="72"/>
                    </a:lnTo>
                    <a:lnTo>
                      <a:pt x="2716" y="64"/>
                    </a:lnTo>
                    <a:lnTo>
                      <a:pt x="2670" y="56"/>
                    </a:lnTo>
                    <a:lnTo>
                      <a:pt x="2612" y="48"/>
                    </a:lnTo>
                    <a:lnTo>
                      <a:pt x="2542" y="40"/>
                    </a:lnTo>
                    <a:lnTo>
                      <a:pt x="2462" y="32"/>
                    </a:lnTo>
                    <a:lnTo>
                      <a:pt x="2374" y="26"/>
                    </a:lnTo>
                    <a:lnTo>
                      <a:pt x="2168" y="14"/>
                    </a:lnTo>
                    <a:lnTo>
                      <a:pt x="1932" y="6"/>
                    </a:lnTo>
                    <a:lnTo>
                      <a:pt x="1670" y="2"/>
                    </a:lnTo>
                    <a:lnTo>
                      <a:pt x="13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4"/>
              <p:cNvSpPr>
                <a:spLocks noEditPoints="1"/>
              </p:cNvSpPr>
              <p:nvPr/>
            </p:nvSpPr>
            <p:spPr bwMode="auto">
              <a:xfrm>
                <a:off x="2464" y="4134"/>
                <a:ext cx="2770" cy="182"/>
              </a:xfrm>
              <a:custGeom>
                <a:avLst/>
                <a:gdLst>
                  <a:gd name="T0" fmla="*/ 1384 w 2770"/>
                  <a:gd name="T1" fmla="*/ 180 h 182"/>
                  <a:gd name="T2" fmla="*/ 848 w 2770"/>
                  <a:gd name="T3" fmla="*/ 174 h 182"/>
                  <a:gd name="T4" fmla="*/ 410 w 2770"/>
                  <a:gd name="T5" fmla="*/ 154 h 182"/>
                  <a:gd name="T6" fmla="*/ 242 w 2770"/>
                  <a:gd name="T7" fmla="*/ 142 h 182"/>
                  <a:gd name="T8" fmla="*/ 114 w 2770"/>
                  <a:gd name="T9" fmla="*/ 126 h 182"/>
                  <a:gd name="T10" fmla="*/ 34 w 2770"/>
                  <a:gd name="T11" fmla="*/ 110 h 182"/>
                  <a:gd name="T12" fmla="*/ 12 w 2770"/>
                  <a:gd name="T13" fmla="*/ 100 h 182"/>
                  <a:gd name="T14" fmla="*/ 6 w 2770"/>
                  <a:gd name="T15" fmla="*/ 92 h 182"/>
                  <a:gd name="T16" fmla="*/ 8 w 2770"/>
                  <a:gd name="T17" fmla="*/ 86 h 182"/>
                  <a:gd name="T18" fmla="*/ 22 w 2770"/>
                  <a:gd name="T19" fmla="*/ 78 h 182"/>
                  <a:gd name="T20" fmla="*/ 68 w 2770"/>
                  <a:gd name="T21" fmla="*/ 64 h 182"/>
                  <a:gd name="T22" fmla="*/ 172 w 2770"/>
                  <a:gd name="T23" fmla="*/ 48 h 182"/>
                  <a:gd name="T24" fmla="*/ 320 w 2770"/>
                  <a:gd name="T25" fmla="*/ 34 h 182"/>
                  <a:gd name="T26" fmla="*/ 614 w 2770"/>
                  <a:gd name="T27" fmla="*/ 16 h 182"/>
                  <a:gd name="T28" fmla="*/ 1106 w 2770"/>
                  <a:gd name="T29" fmla="*/ 2 h 182"/>
                  <a:gd name="T30" fmla="*/ 1384 w 2770"/>
                  <a:gd name="T31" fmla="*/ 0 h 182"/>
                  <a:gd name="T32" fmla="*/ 1924 w 2770"/>
                  <a:gd name="T33" fmla="*/ 6 h 182"/>
                  <a:gd name="T34" fmla="*/ 2362 w 2770"/>
                  <a:gd name="T35" fmla="*/ 26 h 182"/>
                  <a:gd name="T36" fmla="*/ 2530 w 2770"/>
                  <a:gd name="T37" fmla="*/ 40 h 182"/>
                  <a:gd name="T38" fmla="*/ 2656 w 2770"/>
                  <a:gd name="T39" fmla="*/ 56 h 182"/>
                  <a:gd name="T40" fmla="*/ 2736 w 2770"/>
                  <a:gd name="T41" fmla="*/ 72 h 182"/>
                  <a:gd name="T42" fmla="*/ 2758 w 2770"/>
                  <a:gd name="T43" fmla="*/ 82 h 182"/>
                  <a:gd name="T44" fmla="*/ 2764 w 2770"/>
                  <a:gd name="T45" fmla="*/ 92 h 182"/>
                  <a:gd name="T46" fmla="*/ 2762 w 2770"/>
                  <a:gd name="T47" fmla="*/ 96 h 182"/>
                  <a:gd name="T48" fmla="*/ 2748 w 2770"/>
                  <a:gd name="T49" fmla="*/ 104 h 182"/>
                  <a:gd name="T50" fmla="*/ 2702 w 2770"/>
                  <a:gd name="T51" fmla="*/ 118 h 182"/>
                  <a:gd name="T52" fmla="*/ 2598 w 2770"/>
                  <a:gd name="T53" fmla="*/ 134 h 182"/>
                  <a:gd name="T54" fmla="*/ 2450 w 2770"/>
                  <a:gd name="T55" fmla="*/ 148 h 182"/>
                  <a:gd name="T56" fmla="*/ 2158 w 2770"/>
                  <a:gd name="T57" fmla="*/ 166 h 182"/>
                  <a:gd name="T58" fmla="*/ 1664 w 2770"/>
                  <a:gd name="T59" fmla="*/ 180 h 182"/>
                  <a:gd name="T60" fmla="*/ 1384 w 2770"/>
                  <a:gd name="T61" fmla="*/ 0 h 182"/>
                  <a:gd name="T62" fmla="*/ 1106 w 2770"/>
                  <a:gd name="T63" fmla="*/ 2 h 182"/>
                  <a:gd name="T64" fmla="*/ 612 w 2770"/>
                  <a:gd name="T65" fmla="*/ 16 h 182"/>
                  <a:gd name="T66" fmla="*/ 318 w 2770"/>
                  <a:gd name="T67" fmla="*/ 32 h 182"/>
                  <a:gd name="T68" fmla="*/ 168 w 2770"/>
                  <a:gd name="T69" fmla="*/ 48 h 182"/>
                  <a:gd name="T70" fmla="*/ 62 w 2770"/>
                  <a:gd name="T71" fmla="*/ 64 h 182"/>
                  <a:gd name="T72" fmla="*/ 16 w 2770"/>
                  <a:gd name="T73" fmla="*/ 78 h 182"/>
                  <a:gd name="T74" fmla="*/ 2 w 2770"/>
                  <a:gd name="T75" fmla="*/ 86 h 182"/>
                  <a:gd name="T76" fmla="*/ 0 w 2770"/>
                  <a:gd name="T77" fmla="*/ 92 h 182"/>
                  <a:gd name="T78" fmla="*/ 8 w 2770"/>
                  <a:gd name="T79" fmla="*/ 100 h 182"/>
                  <a:gd name="T80" fmla="*/ 28 w 2770"/>
                  <a:gd name="T81" fmla="*/ 110 h 182"/>
                  <a:gd name="T82" fmla="*/ 110 w 2770"/>
                  <a:gd name="T83" fmla="*/ 126 h 182"/>
                  <a:gd name="T84" fmla="*/ 238 w 2770"/>
                  <a:gd name="T85" fmla="*/ 142 h 182"/>
                  <a:gd name="T86" fmla="*/ 406 w 2770"/>
                  <a:gd name="T87" fmla="*/ 154 h 182"/>
                  <a:gd name="T88" fmla="*/ 846 w 2770"/>
                  <a:gd name="T89" fmla="*/ 174 h 182"/>
                  <a:gd name="T90" fmla="*/ 1384 w 2770"/>
                  <a:gd name="T91" fmla="*/ 182 h 182"/>
                  <a:gd name="T92" fmla="*/ 1664 w 2770"/>
                  <a:gd name="T93" fmla="*/ 180 h 182"/>
                  <a:gd name="T94" fmla="*/ 2160 w 2770"/>
                  <a:gd name="T95" fmla="*/ 166 h 182"/>
                  <a:gd name="T96" fmla="*/ 2454 w 2770"/>
                  <a:gd name="T97" fmla="*/ 148 h 182"/>
                  <a:gd name="T98" fmla="*/ 2604 w 2770"/>
                  <a:gd name="T99" fmla="*/ 134 h 182"/>
                  <a:gd name="T100" fmla="*/ 2708 w 2770"/>
                  <a:gd name="T101" fmla="*/ 118 h 182"/>
                  <a:gd name="T102" fmla="*/ 2754 w 2770"/>
                  <a:gd name="T103" fmla="*/ 106 h 182"/>
                  <a:gd name="T104" fmla="*/ 2768 w 2770"/>
                  <a:gd name="T105" fmla="*/ 96 h 182"/>
                  <a:gd name="T106" fmla="*/ 2770 w 2770"/>
                  <a:gd name="T107" fmla="*/ 92 h 182"/>
                  <a:gd name="T108" fmla="*/ 2762 w 2770"/>
                  <a:gd name="T109" fmla="*/ 82 h 182"/>
                  <a:gd name="T110" fmla="*/ 2742 w 2770"/>
                  <a:gd name="T111" fmla="*/ 72 h 182"/>
                  <a:gd name="T112" fmla="*/ 2662 w 2770"/>
                  <a:gd name="T113" fmla="*/ 56 h 182"/>
                  <a:gd name="T114" fmla="*/ 2534 w 2770"/>
                  <a:gd name="T115" fmla="*/ 40 h 182"/>
                  <a:gd name="T116" fmla="*/ 2366 w 2770"/>
                  <a:gd name="T117" fmla="*/ 26 h 182"/>
                  <a:gd name="T118" fmla="*/ 1926 w 2770"/>
                  <a:gd name="T119" fmla="*/ 6 h 182"/>
                  <a:gd name="T120" fmla="*/ 1384 w 2770"/>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180"/>
                    </a:moveTo>
                    <a:lnTo>
                      <a:pt x="1384" y="180"/>
                    </a:lnTo>
                    <a:lnTo>
                      <a:pt x="1106" y="180"/>
                    </a:lnTo>
                    <a:lnTo>
                      <a:pt x="848" y="174"/>
                    </a:lnTo>
                    <a:lnTo>
                      <a:pt x="614" y="166"/>
                    </a:lnTo>
                    <a:lnTo>
                      <a:pt x="410" y="154"/>
                    </a:lnTo>
                    <a:lnTo>
                      <a:pt x="320" y="148"/>
                    </a:lnTo>
                    <a:lnTo>
                      <a:pt x="242" y="142"/>
                    </a:lnTo>
                    <a:lnTo>
                      <a:pt x="172" y="134"/>
                    </a:lnTo>
                    <a:lnTo>
                      <a:pt x="114" y="126"/>
                    </a:lnTo>
                    <a:lnTo>
                      <a:pt x="68" y="118"/>
                    </a:lnTo>
                    <a:lnTo>
                      <a:pt x="34" y="110"/>
                    </a:lnTo>
                    <a:lnTo>
                      <a:pt x="22" y="104"/>
                    </a:lnTo>
                    <a:lnTo>
                      <a:pt x="12" y="100"/>
                    </a:lnTo>
                    <a:lnTo>
                      <a:pt x="8" y="96"/>
                    </a:lnTo>
                    <a:lnTo>
                      <a:pt x="6" y="92"/>
                    </a:lnTo>
                    <a:lnTo>
                      <a:pt x="6" y="92"/>
                    </a:lnTo>
                    <a:lnTo>
                      <a:pt x="8" y="86"/>
                    </a:lnTo>
                    <a:lnTo>
                      <a:pt x="12" y="82"/>
                    </a:lnTo>
                    <a:lnTo>
                      <a:pt x="22" y="78"/>
                    </a:lnTo>
                    <a:lnTo>
                      <a:pt x="34" y="72"/>
                    </a:lnTo>
                    <a:lnTo>
                      <a:pt x="68" y="64"/>
                    </a:lnTo>
                    <a:lnTo>
                      <a:pt x="114" y="56"/>
                    </a:lnTo>
                    <a:lnTo>
                      <a:pt x="172" y="48"/>
                    </a:lnTo>
                    <a:lnTo>
                      <a:pt x="242" y="40"/>
                    </a:lnTo>
                    <a:lnTo>
                      <a:pt x="320" y="34"/>
                    </a:lnTo>
                    <a:lnTo>
                      <a:pt x="410" y="26"/>
                    </a:lnTo>
                    <a:lnTo>
                      <a:pt x="614" y="16"/>
                    </a:lnTo>
                    <a:lnTo>
                      <a:pt x="848" y="6"/>
                    </a:lnTo>
                    <a:lnTo>
                      <a:pt x="1106" y="2"/>
                    </a:lnTo>
                    <a:lnTo>
                      <a:pt x="1384" y="0"/>
                    </a:lnTo>
                    <a:lnTo>
                      <a:pt x="1384" y="0"/>
                    </a:lnTo>
                    <a:lnTo>
                      <a:pt x="1664" y="2"/>
                    </a:lnTo>
                    <a:lnTo>
                      <a:pt x="1924" y="6"/>
                    </a:lnTo>
                    <a:lnTo>
                      <a:pt x="2158" y="16"/>
                    </a:lnTo>
                    <a:lnTo>
                      <a:pt x="2362" y="26"/>
                    </a:lnTo>
                    <a:lnTo>
                      <a:pt x="2450" y="34"/>
                    </a:lnTo>
                    <a:lnTo>
                      <a:pt x="2530" y="40"/>
                    </a:lnTo>
                    <a:lnTo>
                      <a:pt x="2598" y="48"/>
                    </a:lnTo>
                    <a:lnTo>
                      <a:pt x="2656" y="56"/>
                    </a:lnTo>
                    <a:lnTo>
                      <a:pt x="2702" y="64"/>
                    </a:lnTo>
                    <a:lnTo>
                      <a:pt x="2736" y="72"/>
                    </a:lnTo>
                    <a:lnTo>
                      <a:pt x="2748" y="78"/>
                    </a:lnTo>
                    <a:lnTo>
                      <a:pt x="2758" y="82"/>
                    </a:lnTo>
                    <a:lnTo>
                      <a:pt x="2762" y="86"/>
                    </a:lnTo>
                    <a:lnTo>
                      <a:pt x="2764" y="92"/>
                    </a:lnTo>
                    <a:lnTo>
                      <a:pt x="2764" y="92"/>
                    </a:lnTo>
                    <a:lnTo>
                      <a:pt x="2762" y="96"/>
                    </a:lnTo>
                    <a:lnTo>
                      <a:pt x="2758" y="100"/>
                    </a:lnTo>
                    <a:lnTo>
                      <a:pt x="2748" y="104"/>
                    </a:lnTo>
                    <a:lnTo>
                      <a:pt x="2736" y="110"/>
                    </a:lnTo>
                    <a:lnTo>
                      <a:pt x="2702" y="118"/>
                    </a:lnTo>
                    <a:lnTo>
                      <a:pt x="2656" y="126"/>
                    </a:lnTo>
                    <a:lnTo>
                      <a:pt x="2598" y="134"/>
                    </a:lnTo>
                    <a:lnTo>
                      <a:pt x="2530" y="142"/>
                    </a:lnTo>
                    <a:lnTo>
                      <a:pt x="2450" y="148"/>
                    </a:lnTo>
                    <a:lnTo>
                      <a:pt x="2362" y="154"/>
                    </a:lnTo>
                    <a:lnTo>
                      <a:pt x="2158" y="166"/>
                    </a:lnTo>
                    <a:lnTo>
                      <a:pt x="1924" y="174"/>
                    </a:lnTo>
                    <a:lnTo>
                      <a:pt x="1664" y="180"/>
                    </a:lnTo>
                    <a:lnTo>
                      <a:pt x="1384" y="180"/>
                    </a:lnTo>
                    <a:close/>
                    <a:moveTo>
                      <a:pt x="1384" y="0"/>
                    </a:moveTo>
                    <a:lnTo>
                      <a:pt x="1384" y="0"/>
                    </a:lnTo>
                    <a:lnTo>
                      <a:pt x="1106" y="2"/>
                    </a:lnTo>
                    <a:lnTo>
                      <a:pt x="846" y="6"/>
                    </a:lnTo>
                    <a:lnTo>
                      <a:pt x="612" y="16"/>
                    </a:lnTo>
                    <a:lnTo>
                      <a:pt x="406" y="26"/>
                    </a:lnTo>
                    <a:lnTo>
                      <a:pt x="318" y="32"/>
                    </a:lnTo>
                    <a:lnTo>
                      <a:pt x="238" y="40"/>
                    </a:lnTo>
                    <a:lnTo>
                      <a:pt x="168" y="48"/>
                    </a:lnTo>
                    <a:lnTo>
                      <a:pt x="110" y="56"/>
                    </a:lnTo>
                    <a:lnTo>
                      <a:pt x="62" y="64"/>
                    </a:lnTo>
                    <a:lnTo>
                      <a:pt x="28" y="72"/>
                    </a:lnTo>
                    <a:lnTo>
                      <a:pt x="16" y="78"/>
                    </a:lnTo>
                    <a:lnTo>
                      <a:pt x="8" y="82"/>
                    </a:lnTo>
                    <a:lnTo>
                      <a:pt x="2" y="86"/>
                    </a:lnTo>
                    <a:lnTo>
                      <a:pt x="0" y="92"/>
                    </a:lnTo>
                    <a:lnTo>
                      <a:pt x="0" y="92"/>
                    </a:lnTo>
                    <a:lnTo>
                      <a:pt x="2" y="96"/>
                    </a:lnTo>
                    <a:lnTo>
                      <a:pt x="8" y="100"/>
                    </a:lnTo>
                    <a:lnTo>
                      <a:pt x="16" y="106"/>
                    </a:lnTo>
                    <a:lnTo>
                      <a:pt x="28" y="110"/>
                    </a:lnTo>
                    <a:lnTo>
                      <a:pt x="62" y="118"/>
                    </a:lnTo>
                    <a:lnTo>
                      <a:pt x="110" y="126"/>
                    </a:lnTo>
                    <a:lnTo>
                      <a:pt x="168" y="134"/>
                    </a:lnTo>
                    <a:lnTo>
                      <a:pt x="238" y="142"/>
                    </a:lnTo>
                    <a:lnTo>
                      <a:pt x="318" y="148"/>
                    </a:lnTo>
                    <a:lnTo>
                      <a:pt x="406" y="154"/>
                    </a:lnTo>
                    <a:lnTo>
                      <a:pt x="612" y="166"/>
                    </a:lnTo>
                    <a:lnTo>
                      <a:pt x="846" y="174"/>
                    </a:lnTo>
                    <a:lnTo>
                      <a:pt x="1106" y="180"/>
                    </a:lnTo>
                    <a:lnTo>
                      <a:pt x="1384" y="182"/>
                    </a:lnTo>
                    <a:lnTo>
                      <a:pt x="1384" y="182"/>
                    </a:lnTo>
                    <a:lnTo>
                      <a:pt x="1664" y="180"/>
                    </a:lnTo>
                    <a:lnTo>
                      <a:pt x="1926" y="174"/>
                    </a:lnTo>
                    <a:lnTo>
                      <a:pt x="2160" y="166"/>
                    </a:lnTo>
                    <a:lnTo>
                      <a:pt x="2366" y="154"/>
                    </a:lnTo>
                    <a:lnTo>
                      <a:pt x="2454" y="148"/>
                    </a:lnTo>
                    <a:lnTo>
                      <a:pt x="2534" y="142"/>
                    </a:lnTo>
                    <a:lnTo>
                      <a:pt x="2604" y="134"/>
                    </a:lnTo>
                    <a:lnTo>
                      <a:pt x="2662" y="126"/>
                    </a:lnTo>
                    <a:lnTo>
                      <a:pt x="2708" y="118"/>
                    </a:lnTo>
                    <a:lnTo>
                      <a:pt x="2742" y="110"/>
                    </a:lnTo>
                    <a:lnTo>
                      <a:pt x="2754" y="106"/>
                    </a:lnTo>
                    <a:lnTo>
                      <a:pt x="2762" y="100"/>
                    </a:lnTo>
                    <a:lnTo>
                      <a:pt x="2768" y="96"/>
                    </a:lnTo>
                    <a:lnTo>
                      <a:pt x="2770" y="92"/>
                    </a:lnTo>
                    <a:lnTo>
                      <a:pt x="2770" y="92"/>
                    </a:lnTo>
                    <a:lnTo>
                      <a:pt x="2768" y="86"/>
                    </a:lnTo>
                    <a:lnTo>
                      <a:pt x="2762" y="82"/>
                    </a:lnTo>
                    <a:lnTo>
                      <a:pt x="2754" y="78"/>
                    </a:lnTo>
                    <a:lnTo>
                      <a:pt x="2742" y="72"/>
                    </a:lnTo>
                    <a:lnTo>
                      <a:pt x="2708" y="64"/>
                    </a:lnTo>
                    <a:lnTo>
                      <a:pt x="2662" y="56"/>
                    </a:lnTo>
                    <a:lnTo>
                      <a:pt x="2604" y="48"/>
                    </a:lnTo>
                    <a:lnTo>
                      <a:pt x="2534" y="40"/>
                    </a:lnTo>
                    <a:lnTo>
                      <a:pt x="2454" y="32"/>
                    </a:lnTo>
                    <a:lnTo>
                      <a:pt x="2366" y="26"/>
                    </a:lnTo>
                    <a:lnTo>
                      <a:pt x="2160" y="16"/>
                    </a:lnTo>
                    <a:lnTo>
                      <a:pt x="1926" y="6"/>
                    </a:lnTo>
                    <a:lnTo>
                      <a:pt x="1664" y="2"/>
                    </a:lnTo>
                    <a:lnTo>
                      <a:pt x="138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5"/>
              <p:cNvSpPr>
                <a:spLocks/>
              </p:cNvSpPr>
              <p:nvPr/>
            </p:nvSpPr>
            <p:spPr bwMode="auto">
              <a:xfrm>
                <a:off x="2470" y="4134"/>
                <a:ext cx="2758" cy="180"/>
              </a:xfrm>
              <a:custGeom>
                <a:avLst/>
                <a:gdLst>
                  <a:gd name="T0" fmla="*/ 1378 w 2758"/>
                  <a:gd name="T1" fmla="*/ 180 h 180"/>
                  <a:gd name="T2" fmla="*/ 1378 w 2758"/>
                  <a:gd name="T3" fmla="*/ 180 h 180"/>
                  <a:gd name="T4" fmla="*/ 1100 w 2758"/>
                  <a:gd name="T5" fmla="*/ 180 h 180"/>
                  <a:gd name="T6" fmla="*/ 842 w 2758"/>
                  <a:gd name="T7" fmla="*/ 174 h 180"/>
                  <a:gd name="T8" fmla="*/ 608 w 2758"/>
                  <a:gd name="T9" fmla="*/ 166 h 180"/>
                  <a:gd name="T10" fmla="*/ 404 w 2758"/>
                  <a:gd name="T11" fmla="*/ 154 h 180"/>
                  <a:gd name="T12" fmla="*/ 314 w 2758"/>
                  <a:gd name="T13" fmla="*/ 148 h 180"/>
                  <a:gd name="T14" fmla="*/ 236 w 2758"/>
                  <a:gd name="T15" fmla="*/ 142 h 180"/>
                  <a:gd name="T16" fmla="*/ 166 w 2758"/>
                  <a:gd name="T17" fmla="*/ 134 h 180"/>
                  <a:gd name="T18" fmla="*/ 108 w 2758"/>
                  <a:gd name="T19" fmla="*/ 126 h 180"/>
                  <a:gd name="T20" fmla="*/ 62 w 2758"/>
                  <a:gd name="T21" fmla="*/ 118 h 180"/>
                  <a:gd name="T22" fmla="*/ 28 w 2758"/>
                  <a:gd name="T23" fmla="*/ 110 h 180"/>
                  <a:gd name="T24" fmla="*/ 16 w 2758"/>
                  <a:gd name="T25" fmla="*/ 104 h 180"/>
                  <a:gd name="T26" fmla="*/ 6 w 2758"/>
                  <a:gd name="T27" fmla="*/ 100 h 180"/>
                  <a:gd name="T28" fmla="*/ 2 w 2758"/>
                  <a:gd name="T29" fmla="*/ 96 h 180"/>
                  <a:gd name="T30" fmla="*/ 0 w 2758"/>
                  <a:gd name="T31" fmla="*/ 92 h 180"/>
                  <a:gd name="T32" fmla="*/ 0 w 2758"/>
                  <a:gd name="T33" fmla="*/ 92 h 180"/>
                  <a:gd name="T34" fmla="*/ 2 w 2758"/>
                  <a:gd name="T35" fmla="*/ 86 h 180"/>
                  <a:gd name="T36" fmla="*/ 6 w 2758"/>
                  <a:gd name="T37" fmla="*/ 82 h 180"/>
                  <a:gd name="T38" fmla="*/ 16 w 2758"/>
                  <a:gd name="T39" fmla="*/ 78 h 180"/>
                  <a:gd name="T40" fmla="*/ 28 w 2758"/>
                  <a:gd name="T41" fmla="*/ 72 h 180"/>
                  <a:gd name="T42" fmla="*/ 62 w 2758"/>
                  <a:gd name="T43" fmla="*/ 64 h 180"/>
                  <a:gd name="T44" fmla="*/ 108 w 2758"/>
                  <a:gd name="T45" fmla="*/ 56 h 180"/>
                  <a:gd name="T46" fmla="*/ 166 w 2758"/>
                  <a:gd name="T47" fmla="*/ 48 h 180"/>
                  <a:gd name="T48" fmla="*/ 236 w 2758"/>
                  <a:gd name="T49" fmla="*/ 40 h 180"/>
                  <a:gd name="T50" fmla="*/ 314 w 2758"/>
                  <a:gd name="T51" fmla="*/ 34 h 180"/>
                  <a:gd name="T52" fmla="*/ 404 w 2758"/>
                  <a:gd name="T53" fmla="*/ 26 h 180"/>
                  <a:gd name="T54" fmla="*/ 608 w 2758"/>
                  <a:gd name="T55" fmla="*/ 16 h 180"/>
                  <a:gd name="T56" fmla="*/ 842 w 2758"/>
                  <a:gd name="T57" fmla="*/ 6 h 180"/>
                  <a:gd name="T58" fmla="*/ 1100 w 2758"/>
                  <a:gd name="T59" fmla="*/ 2 h 180"/>
                  <a:gd name="T60" fmla="*/ 1378 w 2758"/>
                  <a:gd name="T61" fmla="*/ 0 h 180"/>
                  <a:gd name="T62" fmla="*/ 1378 w 2758"/>
                  <a:gd name="T63" fmla="*/ 0 h 180"/>
                  <a:gd name="T64" fmla="*/ 1658 w 2758"/>
                  <a:gd name="T65" fmla="*/ 2 h 180"/>
                  <a:gd name="T66" fmla="*/ 1918 w 2758"/>
                  <a:gd name="T67" fmla="*/ 6 h 180"/>
                  <a:gd name="T68" fmla="*/ 2152 w 2758"/>
                  <a:gd name="T69" fmla="*/ 16 h 180"/>
                  <a:gd name="T70" fmla="*/ 2356 w 2758"/>
                  <a:gd name="T71" fmla="*/ 26 h 180"/>
                  <a:gd name="T72" fmla="*/ 2444 w 2758"/>
                  <a:gd name="T73" fmla="*/ 34 h 180"/>
                  <a:gd name="T74" fmla="*/ 2524 w 2758"/>
                  <a:gd name="T75" fmla="*/ 40 h 180"/>
                  <a:gd name="T76" fmla="*/ 2592 w 2758"/>
                  <a:gd name="T77" fmla="*/ 48 h 180"/>
                  <a:gd name="T78" fmla="*/ 2650 w 2758"/>
                  <a:gd name="T79" fmla="*/ 56 h 180"/>
                  <a:gd name="T80" fmla="*/ 2696 w 2758"/>
                  <a:gd name="T81" fmla="*/ 64 h 180"/>
                  <a:gd name="T82" fmla="*/ 2730 w 2758"/>
                  <a:gd name="T83" fmla="*/ 72 h 180"/>
                  <a:gd name="T84" fmla="*/ 2742 w 2758"/>
                  <a:gd name="T85" fmla="*/ 78 h 180"/>
                  <a:gd name="T86" fmla="*/ 2752 w 2758"/>
                  <a:gd name="T87" fmla="*/ 82 h 180"/>
                  <a:gd name="T88" fmla="*/ 2756 w 2758"/>
                  <a:gd name="T89" fmla="*/ 86 h 180"/>
                  <a:gd name="T90" fmla="*/ 2758 w 2758"/>
                  <a:gd name="T91" fmla="*/ 92 h 180"/>
                  <a:gd name="T92" fmla="*/ 2758 w 2758"/>
                  <a:gd name="T93" fmla="*/ 92 h 180"/>
                  <a:gd name="T94" fmla="*/ 2756 w 2758"/>
                  <a:gd name="T95" fmla="*/ 96 h 180"/>
                  <a:gd name="T96" fmla="*/ 2752 w 2758"/>
                  <a:gd name="T97" fmla="*/ 100 h 180"/>
                  <a:gd name="T98" fmla="*/ 2742 w 2758"/>
                  <a:gd name="T99" fmla="*/ 104 h 180"/>
                  <a:gd name="T100" fmla="*/ 2730 w 2758"/>
                  <a:gd name="T101" fmla="*/ 110 h 180"/>
                  <a:gd name="T102" fmla="*/ 2696 w 2758"/>
                  <a:gd name="T103" fmla="*/ 118 h 180"/>
                  <a:gd name="T104" fmla="*/ 2650 w 2758"/>
                  <a:gd name="T105" fmla="*/ 126 h 180"/>
                  <a:gd name="T106" fmla="*/ 2592 w 2758"/>
                  <a:gd name="T107" fmla="*/ 134 h 180"/>
                  <a:gd name="T108" fmla="*/ 2524 w 2758"/>
                  <a:gd name="T109" fmla="*/ 142 h 180"/>
                  <a:gd name="T110" fmla="*/ 2444 w 2758"/>
                  <a:gd name="T111" fmla="*/ 148 h 180"/>
                  <a:gd name="T112" fmla="*/ 2356 w 2758"/>
                  <a:gd name="T113" fmla="*/ 154 h 180"/>
                  <a:gd name="T114" fmla="*/ 2152 w 2758"/>
                  <a:gd name="T115" fmla="*/ 166 h 180"/>
                  <a:gd name="T116" fmla="*/ 1918 w 2758"/>
                  <a:gd name="T117" fmla="*/ 174 h 180"/>
                  <a:gd name="T118" fmla="*/ 1658 w 2758"/>
                  <a:gd name="T119" fmla="*/ 180 h 180"/>
                  <a:gd name="T120" fmla="*/ 1378 w 2758"/>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180"/>
                    </a:moveTo>
                    <a:lnTo>
                      <a:pt x="1378" y="180"/>
                    </a:lnTo>
                    <a:lnTo>
                      <a:pt x="1100" y="180"/>
                    </a:lnTo>
                    <a:lnTo>
                      <a:pt x="842" y="174"/>
                    </a:lnTo>
                    <a:lnTo>
                      <a:pt x="608" y="166"/>
                    </a:lnTo>
                    <a:lnTo>
                      <a:pt x="404" y="154"/>
                    </a:lnTo>
                    <a:lnTo>
                      <a:pt x="314" y="148"/>
                    </a:lnTo>
                    <a:lnTo>
                      <a:pt x="236" y="142"/>
                    </a:lnTo>
                    <a:lnTo>
                      <a:pt x="166" y="134"/>
                    </a:lnTo>
                    <a:lnTo>
                      <a:pt x="108" y="126"/>
                    </a:lnTo>
                    <a:lnTo>
                      <a:pt x="62" y="118"/>
                    </a:lnTo>
                    <a:lnTo>
                      <a:pt x="28" y="110"/>
                    </a:lnTo>
                    <a:lnTo>
                      <a:pt x="16" y="104"/>
                    </a:lnTo>
                    <a:lnTo>
                      <a:pt x="6" y="100"/>
                    </a:lnTo>
                    <a:lnTo>
                      <a:pt x="2" y="96"/>
                    </a:lnTo>
                    <a:lnTo>
                      <a:pt x="0" y="92"/>
                    </a:lnTo>
                    <a:lnTo>
                      <a:pt x="0" y="92"/>
                    </a:lnTo>
                    <a:lnTo>
                      <a:pt x="2" y="86"/>
                    </a:lnTo>
                    <a:lnTo>
                      <a:pt x="6" y="82"/>
                    </a:lnTo>
                    <a:lnTo>
                      <a:pt x="16" y="78"/>
                    </a:lnTo>
                    <a:lnTo>
                      <a:pt x="28" y="72"/>
                    </a:lnTo>
                    <a:lnTo>
                      <a:pt x="62" y="64"/>
                    </a:lnTo>
                    <a:lnTo>
                      <a:pt x="108" y="56"/>
                    </a:lnTo>
                    <a:lnTo>
                      <a:pt x="166" y="48"/>
                    </a:lnTo>
                    <a:lnTo>
                      <a:pt x="236" y="40"/>
                    </a:lnTo>
                    <a:lnTo>
                      <a:pt x="314" y="34"/>
                    </a:lnTo>
                    <a:lnTo>
                      <a:pt x="404" y="26"/>
                    </a:lnTo>
                    <a:lnTo>
                      <a:pt x="608" y="16"/>
                    </a:lnTo>
                    <a:lnTo>
                      <a:pt x="842" y="6"/>
                    </a:lnTo>
                    <a:lnTo>
                      <a:pt x="1100" y="2"/>
                    </a:lnTo>
                    <a:lnTo>
                      <a:pt x="1378" y="0"/>
                    </a:lnTo>
                    <a:lnTo>
                      <a:pt x="1378" y="0"/>
                    </a:lnTo>
                    <a:lnTo>
                      <a:pt x="1658" y="2"/>
                    </a:lnTo>
                    <a:lnTo>
                      <a:pt x="1918" y="6"/>
                    </a:lnTo>
                    <a:lnTo>
                      <a:pt x="2152" y="16"/>
                    </a:lnTo>
                    <a:lnTo>
                      <a:pt x="2356" y="26"/>
                    </a:lnTo>
                    <a:lnTo>
                      <a:pt x="2444" y="34"/>
                    </a:lnTo>
                    <a:lnTo>
                      <a:pt x="2524" y="40"/>
                    </a:lnTo>
                    <a:lnTo>
                      <a:pt x="2592" y="48"/>
                    </a:lnTo>
                    <a:lnTo>
                      <a:pt x="2650" y="56"/>
                    </a:lnTo>
                    <a:lnTo>
                      <a:pt x="2696" y="64"/>
                    </a:lnTo>
                    <a:lnTo>
                      <a:pt x="2730" y="72"/>
                    </a:lnTo>
                    <a:lnTo>
                      <a:pt x="2742" y="78"/>
                    </a:lnTo>
                    <a:lnTo>
                      <a:pt x="2752" y="82"/>
                    </a:lnTo>
                    <a:lnTo>
                      <a:pt x="2756" y="86"/>
                    </a:lnTo>
                    <a:lnTo>
                      <a:pt x="2758" y="92"/>
                    </a:lnTo>
                    <a:lnTo>
                      <a:pt x="2758" y="92"/>
                    </a:lnTo>
                    <a:lnTo>
                      <a:pt x="2756" y="96"/>
                    </a:lnTo>
                    <a:lnTo>
                      <a:pt x="2752" y="100"/>
                    </a:lnTo>
                    <a:lnTo>
                      <a:pt x="2742" y="104"/>
                    </a:lnTo>
                    <a:lnTo>
                      <a:pt x="2730" y="110"/>
                    </a:lnTo>
                    <a:lnTo>
                      <a:pt x="2696" y="118"/>
                    </a:lnTo>
                    <a:lnTo>
                      <a:pt x="2650" y="126"/>
                    </a:lnTo>
                    <a:lnTo>
                      <a:pt x="2592" y="134"/>
                    </a:lnTo>
                    <a:lnTo>
                      <a:pt x="2524" y="142"/>
                    </a:lnTo>
                    <a:lnTo>
                      <a:pt x="2444" y="148"/>
                    </a:lnTo>
                    <a:lnTo>
                      <a:pt x="2356" y="154"/>
                    </a:lnTo>
                    <a:lnTo>
                      <a:pt x="2152" y="166"/>
                    </a:lnTo>
                    <a:lnTo>
                      <a:pt x="1918" y="174"/>
                    </a:lnTo>
                    <a:lnTo>
                      <a:pt x="1658" y="180"/>
                    </a:lnTo>
                    <a:lnTo>
                      <a:pt x="1378"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
              <p:cNvSpPr>
                <a:spLocks/>
              </p:cNvSpPr>
              <p:nvPr/>
            </p:nvSpPr>
            <p:spPr bwMode="auto">
              <a:xfrm>
                <a:off x="2464" y="4134"/>
                <a:ext cx="2770" cy="182"/>
              </a:xfrm>
              <a:custGeom>
                <a:avLst/>
                <a:gdLst>
                  <a:gd name="T0" fmla="*/ 1384 w 2770"/>
                  <a:gd name="T1" fmla="*/ 0 h 182"/>
                  <a:gd name="T2" fmla="*/ 1384 w 2770"/>
                  <a:gd name="T3" fmla="*/ 0 h 182"/>
                  <a:gd name="T4" fmla="*/ 1106 w 2770"/>
                  <a:gd name="T5" fmla="*/ 2 h 182"/>
                  <a:gd name="T6" fmla="*/ 846 w 2770"/>
                  <a:gd name="T7" fmla="*/ 6 h 182"/>
                  <a:gd name="T8" fmla="*/ 612 w 2770"/>
                  <a:gd name="T9" fmla="*/ 16 h 182"/>
                  <a:gd name="T10" fmla="*/ 406 w 2770"/>
                  <a:gd name="T11" fmla="*/ 26 h 182"/>
                  <a:gd name="T12" fmla="*/ 318 w 2770"/>
                  <a:gd name="T13" fmla="*/ 32 h 182"/>
                  <a:gd name="T14" fmla="*/ 238 w 2770"/>
                  <a:gd name="T15" fmla="*/ 40 h 182"/>
                  <a:gd name="T16" fmla="*/ 168 w 2770"/>
                  <a:gd name="T17" fmla="*/ 48 h 182"/>
                  <a:gd name="T18" fmla="*/ 110 w 2770"/>
                  <a:gd name="T19" fmla="*/ 56 h 182"/>
                  <a:gd name="T20" fmla="*/ 62 w 2770"/>
                  <a:gd name="T21" fmla="*/ 64 h 182"/>
                  <a:gd name="T22" fmla="*/ 28 w 2770"/>
                  <a:gd name="T23" fmla="*/ 72 h 182"/>
                  <a:gd name="T24" fmla="*/ 16 w 2770"/>
                  <a:gd name="T25" fmla="*/ 78 h 182"/>
                  <a:gd name="T26" fmla="*/ 8 w 2770"/>
                  <a:gd name="T27" fmla="*/ 82 h 182"/>
                  <a:gd name="T28" fmla="*/ 2 w 2770"/>
                  <a:gd name="T29" fmla="*/ 86 h 182"/>
                  <a:gd name="T30" fmla="*/ 0 w 2770"/>
                  <a:gd name="T31" fmla="*/ 92 h 182"/>
                  <a:gd name="T32" fmla="*/ 0 w 2770"/>
                  <a:gd name="T33" fmla="*/ 92 h 182"/>
                  <a:gd name="T34" fmla="*/ 2 w 2770"/>
                  <a:gd name="T35" fmla="*/ 96 h 182"/>
                  <a:gd name="T36" fmla="*/ 8 w 2770"/>
                  <a:gd name="T37" fmla="*/ 100 h 182"/>
                  <a:gd name="T38" fmla="*/ 16 w 2770"/>
                  <a:gd name="T39" fmla="*/ 106 h 182"/>
                  <a:gd name="T40" fmla="*/ 28 w 2770"/>
                  <a:gd name="T41" fmla="*/ 110 h 182"/>
                  <a:gd name="T42" fmla="*/ 62 w 2770"/>
                  <a:gd name="T43" fmla="*/ 118 h 182"/>
                  <a:gd name="T44" fmla="*/ 110 w 2770"/>
                  <a:gd name="T45" fmla="*/ 126 h 182"/>
                  <a:gd name="T46" fmla="*/ 168 w 2770"/>
                  <a:gd name="T47" fmla="*/ 134 h 182"/>
                  <a:gd name="T48" fmla="*/ 238 w 2770"/>
                  <a:gd name="T49" fmla="*/ 142 h 182"/>
                  <a:gd name="T50" fmla="*/ 318 w 2770"/>
                  <a:gd name="T51" fmla="*/ 148 h 182"/>
                  <a:gd name="T52" fmla="*/ 406 w 2770"/>
                  <a:gd name="T53" fmla="*/ 154 h 182"/>
                  <a:gd name="T54" fmla="*/ 612 w 2770"/>
                  <a:gd name="T55" fmla="*/ 166 h 182"/>
                  <a:gd name="T56" fmla="*/ 846 w 2770"/>
                  <a:gd name="T57" fmla="*/ 174 h 182"/>
                  <a:gd name="T58" fmla="*/ 1106 w 2770"/>
                  <a:gd name="T59" fmla="*/ 180 h 182"/>
                  <a:gd name="T60" fmla="*/ 1384 w 2770"/>
                  <a:gd name="T61" fmla="*/ 182 h 182"/>
                  <a:gd name="T62" fmla="*/ 1384 w 2770"/>
                  <a:gd name="T63" fmla="*/ 182 h 182"/>
                  <a:gd name="T64" fmla="*/ 1664 w 2770"/>
                  <a:gd name="T65" fmla="*/ 180 h 182"/>
                  <a:gd name="T66" fmla="*/ 1926 w 2770"/>
                  <a:gd name="T67" fmla="*/ 174 h 182"/>
                  <a:gd name="T68" fmla="*/ 2160 w 2770"/>
                  <a:gd name="T69" fmla="*/ 166 h 182"/>
                  <a:gd name="T70" fmla="*/ 2366 w 2770"/>
                  <a:gd name="T71" fmla="*/ 154 h 182"/>
                  <a:gd name="T72" fmla="*/ 2454 w 2770"/>
                  <a:gd name="T73" fmla="*/ 148 h 182"/>
                  <a:gd name="T74" fmla="*/ 2534 w 2770"/>
                  <a:gd name="T75" fmla="*/ 142 h 182"/>
                  <a:gd name="T76" fmla="*/ 2604 w 2770"/>
                  <a:gd name="T77" fmla="*/ 134 h 182"/>
                  <a:gd name="T78" fmla="*/ 2662 w 2770"/>
                  <a:gd name="T79" fmla="*/ 126 h 182"/>
                  <a:gd name="T80" fmla="*/ 2708 w 2770"/>
                  <a:gd name="T81" fmla="*/ 118 h 182"/>
                  <a:gd name="T82" fmla="*/ 2742 w 2770"/>
                  <a:gd name="T83" fmla="*/ 110 h 182"/>
                  <a:gd name="T84" fmla="*/ 2754 w 2770"/>
                  <a:gd name="T85" fmla="*/ 106 h 182"/>
                  <a:gd name="T86" fmla="*/ 2762 w 2770"/>
                  <a:gd name="T87" fmla="*/ 100 h 182"/>
                  <a:gd name="T88" fmla="*/ 2768 w 2770"/>
                  <a:gd name="T89" fmla="*/ 96 h 182"/>
                  <a:gd name="T90" fmla="*/ 2770 w 2770"/>
                  <a:gd name="T91" fmla="*/ 92 h 182"/>
                  <a:gd name="T92" fmla="*/ 2770 w 2770"/>
                  <a:gd name="T93" fmla="*/ 92 h 182"/>
                  <a:gd name="T94" fmla="*/ 2768 w 2770"/>
                  <a:gd name="T95" fmla="*/ 86 h 182"/>
                  <a:gd name="T96" fmla="*/ 2762 w 2770"/>
                  <a:gd name="T97" fmla="*/ 82 h 182"/>
                  <a:gd name="T98" fmla="*/ 2754 w 2770"/>
                  <a:gd name="T99" fmla="*/ 78 h 182"/>
                  <a:gd name="T100" fmla="*/ 2742 w 2770"/>
                  <a:gd name="T101" fmla="*/ 72 h 182"/>
                  <a:gd name="T102" fmla="*/ 2708 w 2770"/>
                  <a:gd name="T103" fmla="*/ 64 h 182"/>
                  <a:gd name="T104" fmla="*/ 2662 w 2770"/>
                  <a:gd name="T105" fmla="*/ 56 h 182"/>
                  <a:gd name="T106" fmla="*/ 2604 w 2770"/>
                  <a:gd name="T107" fmla="*/ 48 h 182"/>
                  <a:gd name="T108" fmla="*/ 2534 w 2770"/>
                  <a:gd name="T109" fmla="*/ 40 h 182"/>
                  <a:gd name="T110" fmla="*/ 2454 w 2770"/>
                  <a:gd name="T111" fmla="*/ 32 h 182"/>
                  <a:gd name="T112" fmla="*/ 2366 w 2770"/>
                  <a:gd name="T113" fmla="*/ 26 h 182"/>
                  <a:gd name="T114" fmla="*/ 2160 w 2770"/>
                  <a:gd name="T115" fmla="*/ 16 h 182"/>
                  <a:gd name="T116" fmla="*/ 1926 w 2770"/>
                  <a:gd name="T117" fmla="*/ 6 h 182"/>
                  <a:gd name="T118" fmla="*/ 1664 w 2770"/>
                  <a:gd name="T119" fmla="*/ 2 h 182"/>
                  <a:gd name="T120" fmla="*/ 1384 w 2770"/>
                  <a:gd name="T121"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70" h="182">
                    <a:moveTo>
                      <a:pt x="1384" y="0"/>
                    </a:moveTo>
                    <a:lnTo>
                      <a:pt x="1384" y="0"/>
                    </a:lnTo>
                    <a:lnTo>
                      <a:pt x="1106" y="2"/>
                    </a:lnTo>
                    <a:lnTo>
                      <a:pt x="846" y="6"/>
                    </a:lnTo>
                    <a:lnTo>
                      <a:pt x="612" y="16"/>
                    </a:lnTo>
                    <a:lnTo>
                      <a:pt x="406" y="26"/>
                    </a:lnTo>
                    <a:lnTo>
                      <a:pt x="318" y="32"/>
                    </a:lnTo>
                    <a:lnTo>
                      <a:pt x="238" y="40"/>
                    </a:lnTo>
                    <a:lnTo>
                      <a:pt x="168" y="48"/>
                    </a:lnTo>
                    <a:lnTo>
                      <a:pt x="110" y="56"/>
                    </a:lnTo>
                    <a:lnTo>
                      <a:pt x="62" y="64"/>
                    </a:lnTo>
                    <a:lnTo>
                      <a:pt x="28" y="72"/>
                    </a:lnTo>
                    <a:lnTo>
                      <a:pt x="16" y="78"/>
                    </a:lnTo>
                    <a:lnTo>
                      <a:pt x="8" y="82"/>
                    </a:lnTo>
                    <a:lnTo>
                      <a:pt x="2" y="86"/>
                    </a:lnTo>
                    <a:lnTo>
                      <a:pt x="0" y="92"/>
                    </a:lnTo>
                    <a:lnTo>
                      <a:pt x="0" y="92"/>
                    </a:lnTo>
                    <a:lnTo>
                      <a:pt x="2" y="96"/>
                    </a:lnTo>
                    <a:lnTo>
                      <a:pt x="8" y="100"/>
                    </a:lnTo>
                    <a:lnTo>
                      <a:pt x="16" y="106"/>
                    </a:lnTo>
                    <a:lnTo>
                      <a:pt x="28" y="110"/>
                    </a:lnTo>
                    <a:lnTo>
                      <a:pt x="62" y="118"/>
                    </a:lnTo>
                    <a:lnTo>
                      <a:pt x="110" y="126"/>
                    </a:lnTo>
                    <a:lnTo>
                      <a:pt x="168" y="134"/>
                    </a:lnTo>
                    <a:lnTo>
                      <a:pt x="238" y="142"/>
                    </a:lnTo>
                    <a:lnTo>
                      <a:pt x="318" y="148"/>
                    </a:lnTo>
                    <a:lnTo>
                      <a:pt x="406" y="154"/>
                    </a:lnTo>
                    <a:lnTo>
                      <a:pt x="612" y="166"/>
                    </a:lnTo>
                    <a:lnTo>
                      <a:pt x="846" y="174"/>
                    </a:lnTo>
                    <a:lnTo>
                      <a:pt x="1106" y="180"/>
                    </a:lnTo>
                    <a:lnTo>
                      <a:pt x="1384" y="182"/>
                    </a:lnTo>
                    <a:lnTo>
                      <a:pt x="1384" y="182"/>
                    </a:lnTo>
                    <a:lnTo>
                      <a:pt x="1664" y="180"/>
                    </a:lnTo>
                    <a:lnTo>
                      <a:pt x="1926" y="174"/>
                    </a:lnTo>
                    <a:lnTo>
                      <a:pt x="2160" y="166"/>
                    </a:lnTo>
                    <a:lnTo>
                      <a:pt x="2366" y="154"/>
                    </a:lnTo>
                    <a:lnTo>
                      <a:pt x="2454" y="148"/>
                    </a:lnTo>
                    <a:lnTo>
                      <a:pt x="2534" y="142"/>
                    </a:lnTo>
                    <a:lnTo>
                      <a:pt x="2604" y="134"/>
                    </a:lnTo>
                    <a:lnTo>
                      <a:pt x="2662" y="126"/>
                    </a:lnTo>
                    <a:lnTo>
                      <a:pt x="2708" y="118"/>
                    </a:lnTo>
                    <a:lnTo>
                      <a:pt x="2742" y="110"/>
                    </a:lnTo>
                    <a:lnTo>
                      <a:pt x="2754" y="106"/>
                    </a:lnTo>
                    <a:lnTo>
                      <a:pt x="2762" y="100"/>
                    </a:lnTo>
                    <a:lnTo>
                      <a:pt x="2768" y="96"/>
                    </a:lnTo>
                    <a:lnTo>
                      <a:pt x="2770" y="92"/>
                    </a:lnTo>
                    <a:lnTo>
                      <a:pt x="2770" y="92"/>
                    </a:lnTo>
                    <a:lnTo>
                      <a:pt x="2768" y="86"/>
                    </a:lnTo>
                    <a:lnTo>
                      <a:pt x="2762" y="82"/>
                    </a:lnTo>
                    <a:lnTo>
                      <a:pt x="2754" y="78"/>
                    </a:lnTo>
                    <a:lnTo>
                      <a:pt x="2742" y="72"/>
                    </a:lnTo>
                    <a:lnTo>
                      <a:pt x="2708" y="64"/>
                    </a:lnTo>
                    <a:lnTo>
                      <a:pt x="2662" y="56"/>
                    </a:lnTo>
                    <a:lnTo>
                      <a:pt x="2604" y="48"/>
                    </a:lnTo>
                    <a:lnTo>
                      <a:pt x="2534" y="40"/>
                    </a:lnTo>
                    <a:lnTo>
                      <a:pt x="2454" y="32"/>
                    </a:lnTo>
                    <a:lnTo>
                      <a:pt x="2366" y="26"/>
                    </a:lnTo>
                    <a:lnTo>
                      <a:pt x="2160" y="16"/>
                    </a:lnTo>
                    <a:lnTo>
                      <a:pt x="1926" y="6"/>
                    </a:lnTo>
                    <a:lnTo>
                      <a:pt x="1664" y="2"/>
                    </a:lnTo>
                    <a:lnTo>
                      <a:pt x="13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7"/>
              <p:cNvSpPr>
                <a:spLocks noEditPoints="1"/>
              </p:cNvSpPr>
              <p:nvPr/>
            </p:nvSpPr>
            <p:spPr bwMode="auto">
              <a:xfrm>
                <a:off x="2470" y="4134"/>
                <a:ext cx="2758" cy="180"/>
              </a:xfrm>
              <a:custGeom>
                <a:avLst/>
                <a:gdLst>
                  <a:gd name="T0" fmla="*/ 1378 w 2758"/>
                  <a:gd name="T1" fmla="*/ 180 h 180"/>
                  <a:gd name="T2" fmla="*/ 844 w 2758"/>
                  <a:gd name="T3" fmla="*/ 174 h 180"/>
                  <a:gd name="T4" fmla="*/ 408 w 2758"/>
                  <a:gd name="T5" fmla="*/ 154 h 180"/>
                  <a:gd name="T6" fmla="*/ 240 w 2758"/>
                  <a:gd name="T7" fmla="*/ 140 h 180"/>
                  <a:gd name="T8" fmla="*/ 112 w 2758"/>
                  <a:gd name="T9" fmla="*/ 126 h 180"/>
                  <a:gd name="T10" fmla="*/ 32 w 2758"/>
                  <a:gd name="T11" fmla="*/ 110 h 180"/>
                  <a:gd name="T12" fmla="*/ 12 w 2758"/>
                  <a:gd name="T13" fmla="*/ 100 h 180"/>
                  <a:gd name="T14" fmla="*/ 4 w 2758"/>
                  <a:gd name="T15" fmla="*/ 92 h 180"/>
                  <a:gd name="T16" fmla="*/ 6 w 2758"/>
                  <a:gd name="T17" fmla="*/ 86 h 180"/>
                  <a:gd name="T18" fmla="*/ 20 w 2758"/>
                  <a:gd name="T19" fmla="*/ 78 h 180"/>
                  <a:gd name="T20" fmla="*/ 66 w 2758"/>
                  <a:gd name="T21" fmla="*/ 64 h 180"/>
                  <a:gd name="T22" fmla="*/ 170 w 2758"/>
                  <a:gd name="T23" fmla="*/ 48 h 180"/>
                  <a:gd name="T24" fmla="*/ 318 w 2758"/>
                  <a:gd name="T25" fmla="*/ 34 h 180"/>
                  <a:gd name="T26" fmla="*/ 610 w 2758"/>
                  <a:gd name="T27" fmla="*/ 16 h 180"/>
                  <a:gd name="T28" fmla="*/ 1102 w 2758"/>
                  <a:gd name="T29" fmla="*/ 2 h 180"/>
                  <a:gd name="T30" fmla="*/ 1378 w 2758"/>
                  <a:gd name="T31" fmla="*/ 0 h 180"/>
                  <a:gd name="T32" fmla="*/ 1916 w 2758"/>
                  <a:gd name="T33" fmla="*/ 8 h 180"/>
                  <a:gd name="T34" fmla="*/ 2352 w 2758"/>
                  <a:gd name="T35" fmla="*/ 26 h 180"/>
                  <a:gd name="T36" fmla="*/ 2520 w 2758"/>
                  <a:gd name="T37" fmla="*/ 40 h 180"/>
                  <a:gd name="T38" fmla="*/ 2646 w 2758"/>
                  <a:gd name="T39" fmla="*/ 56 h 180"/>
                  <a:gd name="T40" fmla="*/ 2726 w 2758"/>
                  <a:gd name="T41" fmla="*/ 72 h 180"/>
                  <a:gd name="T42" fmla="*/ 2746 w 2758"/>
                  <a:gd name="T43" fmla="*/ 82 h 180"/>
                  <a:gd name="T44" fmla="*/ 2754 w 2758"/>
                  <a:gd name="T45" fmla="*/ 92 h 180"/>
                  <a:gd name="T46" fmla="*/ 2752 w 2758"/>
                  <a:gd name="T47" fmla="*/ 96 h 180"/>
                  <a:gd name="T48" fmla="*/ 2738 w 2758"/>
                  <a:gd name="T49" fmla="*/ 104 h 180"/>
                  <a:gd name="T50" fmla="*/ 2692 w 2758"/>
                  <a:gd name="T51" fmla="*/ 118 h 180"/>
                  <a:gd name="T52" fmla="*/ 2588 w 2758"/>
                  <a:gd name="T53" fmla="*/ 134 h 180"/>
                  <a:gd name="T54" fmla="*/ 2440 w 2758"/>
                  <a:gd name="T55" fmla="*/ 148 h 180"/>
                  <a:gd name="T56" fmla="*/ 2148 w 2758"/>
                  <a:gd name="T57" fmla="*/ 166 h 180"/>
                  <a:gd name="T58" fmla="*/ 1656 w 2758"/>
                  <a:gd name="T59" fmla="*/ 178 h 180"/>
                  <a:gd name="T60" fmla="*/ 1378 w 2758"/>
                  <a:gd name="T61" fmla="*/ 0 h 180"/>
                  <a:gd name="T62" fmla="*/ 1100 w 2758"/>
                  <a:gd name="T63" fmla="*/ 2 h 180"/>
                  <a:gd name="T64" fmla="*/ 608 w 2758"/>
                  <a:gd name="T65" fmla="*/ 16 h 180"/>
                  <a:gd name="T66" fmla="*/ 314 w 2758"/>
                  <a:gd name="T67" fmla="*/ 34 h 180"/>
                  <a:gd name="T68" fmla="*/ 166 w 2758"/>
                  <a:gd name="T69" fmla="*/ 48 h 180"/>
                  <a:gd name="T70" fmla="*/ 62 w 2758"/>
                  <a:gd name="T71" fmla="*/ 64 h 180"/>
                  <a:gd name="T72" fmla="*/ 16 w 2758"/>
                  <a:gd name="T73" fmla="*/ 78 h 180"/>
                  <a:gd name="T74" fmla="*/ 2 w 2758"/>
                  <a:gd name="T75" fmla="*/ 86 h 180"/>
                  <a:gd name="T76" fmla="*/ 0 w 2758"/>
                  <a:gd name="T77" fmla="*/ 92 h 180"/>
                  <a:gd name="T78" fmla="*/ 6 w 2758"/>
                  <a:gd name="T79" fmla="*/ 100 h 180"/>
                  <a:gd name="T80" fmla="*/ 28 w 2758"/>
                  <a:gd name="T81" fmla="*/ 110 h 180"/>
                  <a:gd name="T82" fmla="*/ 108 w 2758"/>
                  <a:gd name="T83" fmla="*/ 126 h 180"/>
                  <a:gd name="T84" fmla="*/ 236 w 2758"/>
                  <a:gd name="T85" fmla="*/ 142 h 180"/>
                  <a:gd name="T86" fmla="*/ 404 w 2758"/>
                  <a:gd name="T87" fmla="*/ 154 h 180"/>
                  <a:gd name="T88" fmla="*/ 842 w 2758"/>
                  <a:gd name="T89" fmla="*/ 174 h 180"/>
                  <a:gd name="T90" fmla="*/ 1378 w 2758"/>
                  <a:gd name="T91" fmla="*/ 180 h 180"/>
                  <a:gd name="T92" fmla="*/ 1658 w 2758"/>
                  <a:gd name="T93" fmla="*/ 180 h 180"/>
                  <a:gd name="T94" fmla="*/ 2152 w 2758"/>
                  <a:gd name="T95" fmla="*/ 166 h 180"/>
                  <a:gd name="T96" fmla="*/ 2444 w 2758"/>
                  <a:gd name="T97" fmla="*/ 148 h 180"/>
                  <a:gd name="T98" fmla="*/ 2592 w 2758"/>
                  <a:gd name="T99" fmla="*/ 134 h 180"/>
                  <a:gd name="T100" fmla="*/ 2696 w 2758"/>
                  <a:gd name="T101" fmla="*/ 118 h 180"/>
                  <a:gd name="T102" fmla="*/ 2742 w 2758"/>
                  <a:gd name="T103" fmla="*/ 104 h 180"/>
                  <a:gd name="T104" fmla="*/ 2756 w 2758"/>
                  <a:gd name="T105" fmla="*/ 96 h 180"/>
                  <a:gd name="T106" fmla="*/ 2758 w 2758"/>
                  <a:gd name="T107" fmla="*/ 92 h 180"/>
                  <a:gd name="T108" fmla="*/ 2752 w 2758"/>
                  <a:gd name="T109" fmla="*/ 82 h 180"/>
                  <a:gd name="T110" fmla="*/ 2730 w 2758"/>
                  <a:gd name="T111" fmla="*/ 72 h 180"/>
                  <a:gd name="T112" fmla="*/ 2650 w 2758"/>
                  <a:gd name="T113" fmla="*/ 56 h 180"/>
                  <a:gd name="T114" fmla="*/ 2524 w 2758"/>
                  <a:gd name="T115" fmla="*/ 40 h 180"/>
                  <a:gd name="T116" fmla="*/ 2356 w 2758"/>
                  <a:gd name="T117" fmla="*/ 26 h 180"/>
                  <a:gd name="T118" fmla="*/ 1918 w 2758"/>
                  <a:gd name="T119" fmla="*/ 6 h 180"/>
                  <a:gd name="T120" fmla="*/ 1378 w 275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180"/>
                    </a:moveTo>
                    <a:lnTo>
                      <a:pt x="1378" y="180"/>
                    </a:lnTo>
                    <a:lnTo>
                      <a:pt x="1102" y="178"/>
                    </a:lnTo>
                    <a:lnTo>
                      <a:pt x="844" y="174"/>
                    </a:lnTo>
                    <a:lnTo>
                      <a:pt x="610" y="166"/>
                    </a:lnTo>
                    <a:lnTo>
                      <a:pt x="408" y="154"/>
                    </a:lnTo>
                    <a:lnTo>
                      <a:pt x="318" y="148"/>
                    </a:lnTo>
                    <a:lnTo>
                      <a:pt x="240" y="140"/>
                    </a:lnTo>
                    <a:lnTo>
                      <a:pt x="170" y="134"/>
                    </a:lnTo>
                    <a:lnTo>
                      <a:pt x="112" y="126"/>
                    </a:lnTo>
                    <a:lnTo>
                      <a:pt x="66" y="118"/>
                    </a:lnTo>
                    <a:lnTo>
                      <a:pt x="32" y="110"/>
                    </a:lnTo>
                    <a:lnTo>
                      <a:pt x="20" y="104"/>
                    </a:lnTo>
                    <a:lnTo>
                      <a:pt x="12" y="100"/>
                    </a:lnTo>
                    <a:lnTo>
                      <a:pt x="6" y="96"/>
                    </a:lnTo>
                    <a:lnTo>
                      <a:pt x="4" y="92"/>
                    </a:lnTo>
                    <a:lnTo>
                      <a:pt x="4" y="92"/>
                    </a:lnTo>
                    <a:lnTo>
                      <a:pt x="6" y="86"/>
                    </a:lnTo>
                    <a:lnTo>
                      <a:pt x="12" y="82"/>
                    </a:lnTo>
                    <a:lnTo>
                      <a:pt x="20" y="78"/>
                    </a:lnTo>
                    <a:lnTo>
                      <a:pt x="32" y="72"/>
                    </a:lnTo>
                    <a:lnTo>
                      <a:pt x="66" y="64"/>
                    </a:lnTo>
                    <a:lnTo>
                      <a:pt x="112" y="56"/>
                    </a:lnTo>
                    <a:lnTo>
                      <a:pt x="170" y="48"/>
                    </a:lnTo>
                    <a:lnTo>
                      <a:pt x="240" y="40"/>
                    </a:lnTo>
                    <a:lnTo>
                      <a:pt x="318" y="34"/>
                    </a:lnTo>
                    <a:lnTo>
                      <a:pt x="408" y="26"/>
                    </a:lnTo>
                    <a:lnTo>
                      <a:pt x="610" y="16"/>
                    </a:lnTo>
                    <a:lnTo>
                      <a:pt x="844" y="8"/>
                    </a:lnTo>
                    <a:lnTo>
                      <a:pt x="1102" y="2"/>
                    </a:lnTo>
                    <a:lnTo>
                      <a:pt x="1378" y="0"/>
                    </a:lnTo>
                    <a:lnTo>
                      <a:pt x="1378" y="0"/>
                    </a:lnTo>
                    <a:lnTo>
                      <a:pt x="1656" y="2"/>
                    </a:lnTo>
                    <a:lnTo>
                      <a:pt x="1916" y="8"/>
                    </a:lnTo>
                    <a:lnTo>
                      <a:pt x="2148" y="16"/>
                    </a:lnTo>
                    <a:lnTo>
                      <a:pt x="2352" y="26"/>
                    </a:lnTo>
                    <a:lnTo>
                      <a:pt x="2440" y="34"/>
                    </a:lnTo>
                    <a:lnTo>
                      <a:pt x="2520" y="40"/>
                    </a:lnTo>
                    <a:lnTo>
                      <a:pt x="2588" y="48"/>
                    </a:lnTo>
                    <a:lnTo>
                      <a:pt x="2646" y="56"/>
                    </a:lnTo>
                    <a:lnTo>
                      <a:pt x="2692" y="64"/>
                    </a:lnTo>
                    <a:lnTo>
                      <a:pt x="2726" y="72"/>
                    </a:lnTo>
                    <a:lnTo>
                      <a:pt x="2738" y="78"/>
                    </a:lnTo>
                    <a:lnTo>
                      <a:pt x="2746" y="82"/>
                    </a:lnTo>
                    <a:lnTo>
                      <a:pt x="2752" y="86"/>
                    </a:lnTo>
                    <a:lnTo>
                      <a:pt x="2754" y="92"/>
                    </a:lnTo>
                    <a:lnTo>
                      <a:pt x="2754" y="92"/>
                    </a:lnTo>
                    <a:lnTo>
                      <a:pt x="2752" y="96"/>
                    </a:lnTo>
                    <a:lnTo>
                      <a:pt x="2746" y="100"/>
                    </a:lnTo>
                    <a:lnTo>
                      <a:pt x="2738" y="104"/>
                    </a:lnTo>
                    <a:lnTo>
                      <a:pt x="2726" y="110"/>
                    </a:lnTo>
                    <a:lnTo>
                      <a:pt x="2692" y="118"/>
                    </a:lnTo>
                    <a:lnTo>
                      <a:pt x="2646" y="126"/>
                    </a:lnTo>
                    <a:lnTo>
                      <a:pt x="2588" y="134"/>
                    </a:lnTo>
                    <a:lnTo>
                      <a:pt x="2520" y="140"/>
                    </a:lnTo>
                    <a:lnTo>
                      <a:pt x="2440" y="148"/>
                    </a:lnTo>
                    <a:lnTo>
                      <a:pt x="2352" y="154"/>
                    </a:lnTo>
                    <a:lnTo>
                      <a:pt x="2148" y="166"/>
                    </a:lnTo>
                    <a:lnTo>
                      <a:pt x="1916" y="174"/>
                    </a:lnTo>
                    <a:lnTo>
                      <a:pt x="1656" y="178"/>
                    </a:lnTo>
                    <a:lnTo>
                      <a:pt x="1378" y="180"/>
                    </a:lnTo>
                    <a:close/>
                    <a:moveTo>
                      <a:pt x="1378" y="0"/>
                    </a:moveTo>
                    <a:lnTo>
                      <a:pt x="1378" y="0"/>
                    </a:lnTo>
                    <a:lnTo>
                      <a:pt x="1100" y="2"/>
                    </a:lnTo>
                    <a:lnTo>
                      <a:pt x="842" y="6"/>
                    </a:lnTo>
                    <a:lnTo>
                      <a:pt x="608" y="16"/>
                    </a:lnTo>
                    <a:lnTo>
                      <a:pt x="404" y="26"/>
                    </a:lnTo>
                    <a:lnTo>
                      <a:pt x="314" y="34"/>
                    </a:lnTo>
                    <a:lnTo>
                      <a:pt x="236" y="40"/>
                    </a:lnTo>
                    <a:lnTo>
                      <a:pt x="166" y="48"/>
                    </a:lnTo>
                    <a:lnTo>
                      <a:pt x="108" y="56"/>
                    </a:lnTo>
                    <a:lnTo>
                      <a:pt x="62" y="64"/>
                    </a:lnTo>
                    <a:lnTo>
                      <a:pt x="28" y="72"/>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6" y="142"/>
                    </a:lnTo>
                    <a:lnTo>
                      <a:pt x="314" y="148"/>
                    </a:lnTo>
                    <a:lnTo>
                      <a:pt x="404" y="154"/>
                    </a:lnTo>
                    <a:lnTo>
                      <a:pt x="608" y="166"/>
                    </a:lnTo>
                    <a:lnTo>
                      <a:pt x="842" y="174"/>
                    </a:lnTo>
                    <a:lnTo>
                      <a:pt x="1100" y="180"/>
                    </a:lnTo>
                    <a:lnTo>
                      <a:pt x="1378" y="180"/>
                    </a:lnTo>
                    <a:lnTo>
                      <a:pt x="1378" y="180"/>
                    </a:lnTo>
                    <a:lnTo>
                      <a:pt x="1658" y="180"/>
                    </a:lnTo>
                    <a:lnTo>
                      <a:pt x="1918" y="174"/>
                    </a:lnTo>
                    <a:lnTo>
                      <a:pt x="2152" y="166"/>
                    </a:lnTo>
                    <a:lnTo>
                      <a:pt x="2356" y="154"/>
                    </a:lnTo>
                    <a:lnTo>
                      <a:pt x="2444" y="148"/>
                    </a:lnTo>
                    <a:lnTo>
                      <a:pt x="2524" y="142"/>
                    </a:lnTo>
                    <a:lnTo>
                      <a:pt x="2592" y="134"/>
                    </a:lnTo>
                    <a:lnTo>
                      <a:pt x="2650" y="126"/>
                    </a:lnTo>
                    <a:lnTo>
                      <a:pt x="2696" y="118"/>
                    </a:lnTo>
                    <a:lnTo>
                      <a:pt x="2730" y="110"/>
                    </a:lnTo>
                    <a:lnTo>
                      <a:pt x="2742" y="104"/>
                    </a:lnTo>
                    <a:lnTo>
                      <a:pt x="2752" y="100"/>
                    </a:lnTo>
                    <a:lnTo>
                      <a:pt x="2756" y="96"/>
                    </a:lnTo>
                    <a:lnTo>
                      <a:pt x="2758" y="92"/>
                    </a:lnTo>
                    <a:lnTo>
                      <a:pt x="2758" y="92"/>
                    </a:lnTo>
                    <a:lnTo>
                      <a:pt x="2756" y="86"/>
                    </a:lnTo>
                    <a:lnTo>
                      <a:pt x="2752" y="82"/>
                    </a:lnTo>
                    <a:lnTo>
                      <a:pt x="2742" y="78"/>
                    </a:lnTo>
                    <a:lnTo>
                      <a:pt x="2730" y="72"/>
                    </a:lnTo>
                    <a:lnTo>
                      <a:pt x="2696" y="64"/>
                    </a:lnTo>
                    <a:lnTo>
                      <a:pt x="2650" y="56"/>
                    </a:lnTo>
                    <a:lnTo>
                      <a:pt x="2592" y="48"/>
                    </a:lnTo>
                    <a:lnTo>
                      <a:pt x="2524" y="40"/>
                    </a:lnTo>
                    <a:lnTo>
                      <a:pt x="2444" y="34"/>
                    </a:lnTo>
                    <a:lnTo>
                      <a:pt x="2356" y="26"/>
                    </a:lnTo>
                    <a:lnTo>
                      <a:pt x="2152" y="16"/>
                    </a:lnTo>
                    <a:lnTo>
                      <a:pt x="1918" y="6"/>
                    </a:lnTo>
                    <a:lnTo>
                      <a:pt x="1658" y="2"/>
                    </a:lnTo>
                    <a:lnTo>
                      <a:pt x="1378" y="0"/>
                    </a:lnTo>
                    <a:close/>
                  </a:path>
                </a:pathLst>
              </a:custGeom>
              <a:solidFill>
                <a:srgbClr val="FEFE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8"/>
              <p:cNvSpPr>
                <a:spLocks/>
              </p:cNvSpPr>
              <p:nvPr/>
            </p:nvSpPr>
            <p:spPr bwMode="auto">
              <a:xfrm>
                <a:off x="2474" y="4134"/>
                <a:ext cx="2750" cy="180"/>
              </a:xfrm>
              <a:custGeom>
                <a:avLst/>
                <a:gdLst>
                  <a:gd name="T0" fmla="*/ 1374 w 2750"/>
                  <a:gd name="T1" fmla="*/ 180 h 180"/>
                  <a:gd name="T2" fmla="*/ 1374 w 2750"/>
                  <a:gd name="T3" fmla="*/ 180 h 180"/>
                  <a:gd name="T4" fmla="*/ 1098 w 2750"/>
                  <a:gd name="T5" fmla="*/ 178 h 180"/>
                  <a:gd name="T6" fmla="*/ 840 w 2750"/>
                  <a:gd name="T7" fmla="*/ 174 h 180"/>
                  <a:gd name="T8" fmla="*/ 606 w 2750"/>
                  <a:gd name="T9" fmla="*/ 166 h 180"/>
                  <a:gd name="T10" fmla="*/ 404 w 2750"/>
                  <a:gd name="T11" fmla="*/ 154 h 180"/>
                  <a:gd name="T12" fmla="*/ 314 w 2750"/>
                  <a:gd name="T13" fmla="*/ 148 h 180"/>
                  <a:gd name="T14" fmla="*/ 236 w 2750"/>
                  <a:gd name="T15" fmla="*/ 140 h 180"/>
                  <a:gd name="T16" fmla="*/ 166 w 2750"/>
                  <a:gd name="T17" fmla="*/ 134 h 180"/>
                  <a:gd name="T18" fmla="*/ 108 w 2750"/>
                  <a:gd name="T19" fmla="*/ 126 h 180"/>
                  <a:gd name="T20" fmla="*/ 62 w 2750"/>
                  <a:gd name="T21" fmla="*/ 118 h 180"/>
                  <a:gd name="T22" fmla="*/ 28 w 2750"/>
                  <a:gd name="T23" fmla="*/ 110 h 180"/>
                  <a:gd name="T24" fmla="*/ 16 w 2750"/>
                  <a:gd name="T25" fmla="*/ 104 h 180"/>
                  <a:gd name="T26" fmla="*/ 8 w 2750"/>
                  <a:gd name="T27" fmla="*/ 100 h 180"/>
                  <a:gd name="T28" fmla="*/ 2 w 2750"/>
                  <a:gd name="T29" fmla="*/ 96 h 180"/>
                  <a:gd name="T30" fmla="*/ 0 w 2750"/>
                  <a:gd name="T31" fmla="*/ 92 h 180"/>
                  <a:gd name="T32" fmla="*/ 0 w 2750"/>
                  <a:gd name="T33" fmla="*/ 92 h 180"/>
                  <a:gd name="T34" fmla="*/ 2 w 2750"/>
                  <a:gd name="T35" fmla="*/ 86 h 180"/>
                  <a:gd name="T36" fmla="*/ 8 w 2750"/>
                  <a:gd name="T37" fmla="*/ 82 h 180"/>
                  <a:gd name="T38" fmla="*/ 16 w 2750"/>
                  <a:gd name="T39" fmla="*/ 78 h 180"/>
                  <a:gd name="T40" fmla="*/ 28 w 2750"/>
                  <a:gd name="T41" fmla="*/ 72 h 180"/>
                  <a:gd name="T42" fmla="*/ 62 w 2750"/>
                  <a:gd name="T43" fmla="*/ 64 h 180"/>
                  <a:gd name="T44" fmla="*/ 108 w 2750"/>
                  <a:gd name="T45" fmla="*/ 56 h 180"/>
                  <a:gd name="T46" fmla="*/ 166 w 2750"/>
                  <a:gd name="T47" fmla="*/ 48 h 180"/>
                  <a:gd name="T48" fmla="*/ 236 w 2750"/>
                  <a:gd name="T49" fmla="*/ 40 h 180"/>
                  <a:gd name="T50" fmla="*/ 314 w 2750"/>
                  <a:gd name="T51" fmla="*/ 34 h 180"/>
                  <a:gd name="T52" fmla="*/ 404 w 2750"/>
                  <a:gd name="T53" fmla="*/ 26 h 180"/>
                  <a:gd name="T54" fmla="*/ 606 w 2750"/>
                  <a:gd name="T55" fmla="*/ 16 h 180"/>
                  <a:gd name="T56" fmla="*/ 840 w 2750"/>
                  <a:gd name="T57" fmla="*/ 8 h 180"/>
                  <a:gd name="T58" fmla="*/ 1098 w 2750"/>
                  <a:gd name="T59" fmla="*/ 2 h 180"/>
                  <a:gd name="T60" fmla="*/ 1374 w 2750"/>
                  <a:gd name="T61" fmla="*/ 0 h 180"/>
                  <a:gd name="T62" fmla="*/ 1374 w 2750"/>
                  <a:gd name="T63" fmla="*/ 0 h 180"/>
                  <a:gd name="T64" fmla="*/ 1652 w 2750"/>
                  <a:gd name="T65" fmla="*/ 2 h 180"/>
                  <a:gd name="T66" fmla="*/ 1912 w 2750"/>
                  <a:gd name="T67" fmla="*/ 8 h 180"/>
                  <a:gd name="T68" fmla="*/ 2144 w 2750"/>
                  <a:gd name="T69" fmla="*/ 16 h 180"/>
                  <a:gd name="T70" fmla="*/ 2348 w 2750"/>
                  <a:gd name="T71" fmla="*/ 26 h 180"/>
                  <a:gd name="T72" fmla="*/ 2436 w 2750"/>
                  <a:gd name="T73" fmla="*/ 34 h 180"/>
                  <a:gd name="T74" fmla="*/ 2516 w 2750"/>
                  <a:gd name="T75" fmla="*/ 40 h 180"/>
                  <a:gd name="T76" fmla="*/ 2584 w 2750"/>
                  <a:gd name="T77" fmla="*/ 48 h 180"/>
                  <a:gd name="T78" fmla="*/ 2642 w 2750"/>
                  <a:gd name="T79" fmla="*/ 56 h 180"/>
                  <a:gd name="T80" fmla="*/ 2688 w 2750"/>
                  <a:gd name="T81" fmla="*/ 64 h 180"/>
                  <a:gd name="T82" fmla="*/ 2722 w 2750"/>
                  <a:gd name="T83" fmla="*/ 72 h 180"/>
                  <a:gd name="T84" fmla="*/ 2734 w 2750"/>
                  <a:gd name="T85" fmla="*/ 78 h 180"/>
                  <a:gd name="T86" fmla="*/ 2742 w 2750"/>
                  <a:gd name="T87" fmla="*/ 82 h 180"/>
                  <a:gd name="T88" fmla="*/ 2748 w 2750"/>
                  <a:gd name="T89" fmla="*/ 86 h 180"/>
                  <a:gd name="T90" fmla="*/ 2750 w 2750"/>
                  <a:gd name="T91" fmla="*/ 92 h 180"/>
                  <a:gd name="T92" fmla="*/ 2750 w 2750"/>
                  <a:gd name="T93" fmla="*/ 92 h 180"/>
                  <a:gd name="T94" fmla="*/ 2748 w 2750"/>
                  <a:gd name="T95" fmla="*/ 96 h 180"/>
                  <a:gd name="T96" fmla="*/ 2742 w 2750"/>
                  <a:gd name="T97" fmla="*/ 100 h 180"/>
                  <a:gd name="T98" fmla="*/ 2734 w 2750"/>
                  <a:gd name="T99" fmla="*/ 104 h 180"/>
                  <a:gd name="T100" fmla="*/ 2722 w 2750"/>
                  <a:gd name="T101" fmla="*/ 110 h 180"/>
                  <a:gd name="T102" fmla="*/ 2688 w 2750"/>
                  <a:gd name="T103" fmla="*/ 118 h 180"/>
                  <a:gd name="T104" fmla="*/ 2642 w 2750"/>
                  <a:gd name="T105" fmla="*/ 126 h 180"/>
                  <a:gd name="T106" fmla="*/ 2584 w 2750"/>
                  <a:gd name="T107" fmla="*/ 134 h 180"/>
                  <a:gd name="T108" fmla="*/ 2516 w 2750"/>
                  <a:gd name="T109" fmla="*/ 140 h 180"/>
                  <a:gd name="T110" fmla="*/ 2436 w 2750"/>
                  <a:gd name="T111" fmla="*/ 148 h 180"/>
                  <a:gd name="T112" fmla="*/ 2348 w 2750"/>
                  <a:gd name="T113" fmla="*/ 154 h 180"/>
                  <a:gd name="T114" fmla="*/ 2144 w 2750"/>
                  <a:gd name="T115" fmla="*/ 166 h 180"/>
                  <a:gd name="T116" fmla="*/ 1912 w 2750"/>
                  <a:gd name="T117" fmla="*/ 174 h 180"/>
                  <a:gd name="T118" fmla="*/ 1652 w 2750"/>
                  <a:gd name="T119" fmla="*/ 178 h 180"/>
                  <a:gd name="T120" fmla="*/ 1374 w 2750"/>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180"/>
                    </a:moveTo>
                    <a:lnTo>
                      <a:pt x="1374" y="180"/>
                    </a:lnTo>
                    <a:lnTo>
                      <a:pt x="1098" y="178"/>
                    </a:lnTo>
                    <a:lnTo>
                      <a:pt x="840" y="174"/>
                    </a:lnTo>
                    <a:lnTo>
                      <a:pt x="606" y="166"/>
                    </a:lnTo>
                    <a:lnTo>
                      <a:pt x="404" y="154"/>
                    </a:lnTo>
                    <a:lnTo>
                      <a:pt x="314" y="148"/>
                    </a:lnTo>
                    <a:lnTo>
                      <a:pt x="236" y="140"/>
                    </a:lnTo>
                    <a:lnTo>
                      <a:pt x="166" y="134"/>
                    </a:lnTo>
                    <a:lnTo>
                      <a:pt x="108" y="126"/>
                    </a:lnTo>
                    <a:lnTo>
                      <a:pt x="62" y="118"/>
                    </a:lnTo>
                    <a:lnTo>
                      <a:pt x="28" y="110"/>
                    </a:lnTo>
                    <a:lnTo>
                      <a:pt x="16" y="104"/>
                    </a:lnTo>
                    <a:lnTo>
                      <a:pt x="8" y="100"/>
                    </a:lnTo>
                    <a:lnTo>
                      <a:pt x="2" y="96"/>
                    </a:lnTo>
                    <a:lnTo>
                      <a:pt x="0" y="92"/>
                    </a:lnTo>
                    <a:lnTo>
                      <a:pt x="0" y="92"/>
                    </a:lnTo>
                    <a:lnTo>
                      <a:pt x="2" y="86"/>
                    </a:lnTo>
                    <a:lnTo>
                      <a:pt x="8" y="82"/>
                    </a:lnTo>
                    <a:lnTo>
                      <a:pt x="16" y="78"/>
                    </a:lnTo>
                    <a:lnTo>
                      <a:pt x="28" y="72"/>
                    </a:lnTo>
                    <a:lnTo>
                      <a:pt x="62" y="64"/>
                    </a:lnTo>
                    <a:lnTo>
                      <a:pt x="108" y="56"/>
                    </a:lnTo>
                    <a:lnTo>
                      <a:pt x="166" y="48"/>
                    </a:lnTo>
                    <a:lnTo>
                      <a:pt x="236" y="40"/>
                    </a:lnTo>
                    <a:lnTo>
                      <a:pt x="314" y="34"/>
                    </a:lnTo>
                    <a:lnTo>
                      <a:pt x="404" y="26"/>
                    </a:lnTo>
                    <a:lnTo>
                      <a:pt x="606" y="16"/>
                    </a:lnTo>
                    <a:lnTo>
                      <a:pt x="840" y="8"/>
                    </a:lnTo>
                    <a:lnTo>
                      <a:pt x="1098" y="2"/>
                    </a:lnTo>
                    <a:lnTo>
                      <a:pt x="1374" y="0"/>
                    </a:lnTo>
                    <a:lnTo>
                      <a:pt x="1374" y="0"/>
                    </a:lnTo>
                    <a:lnTo>
                      <a:pt x="1652" y="2"/>
                    </a:lnTo>
                    <a:lnTo>
                      <a:pt x="1912" y="8"/>
                    </a:lnTo>
                    <a:lnTo>
                      <a:pt x="2144" y="16"/>
                    </a:lnTo>
                    <a:lnTo>
                      <a:pt x="2348" y="26"/>
                    </a:lnTo>
                    <a:lnTo>
                      <a:pt x="2436" y="34"/>
                    </a:lnTo>
                    <a:lnTo>
                      <a:pt x="2516" y="40"/>
                    </a:lnTo>
                    <a:lnTo>
                      <a:pt x="2584" y="48"/>
                    </a:lnTo>
                    <a:lnTo>
                      <a:pt x="2642" y="56"/>
                    </a:lnTo>
                    <a:lnTo>
                      <a:pt x="2688" y="64"/>
                    </a:lnTo>
                    <a:lnTo>
                      <a:pt x="2722" y="72"/>
                    </a:lnTo>
                    <a:lnTo>
                      <a:pt x="2734" y="78"/>
                    </a:lnTo>
                    <a:lnTo>
                      <a:pt x="2742" y="82"/>
                    </a:lnTo>
                    <a:lnTo>
                      <a:pt x="2748" y="86"/>
                    </a:lnTo>
                    <a:lnTo>
                      <a:pt x="2750" y="92"/>
                    </a:lnTo>
                    <a:lnTo>
                      <a:pt x="2750" y="92"/>
                    </a:lnTo>
                    <a:lnTo>
                      <a:pt x="2748" y="96"/>
                    </a:lnTo>
                    <a:lnTo>
                      <a:pt x="2742" y="100"/>
                    </a:lnTo>
                    <a:lnTo>
                      <a:pt x="2734" y="104"/>
                    </a:lnTo>
                    <a:lnTo>
                      <a:pt x="2722" y="110"/>
                    </a:lnTo>
                    <a:lnTo>
                      <a:pt x="2688" y="118"/>
                    </a:lnTo>
                    <a:lnTo>
                      <a:pt x="2642" y="126"/>
                    </a:lnTo>
                    <a:lnTo>
                      <a:pt x="2584" y="134"/>
                    </a:lnTo>
                    <a:lnTo>
                      <a:pt x="2516" y="140"/>
                    </a:lnTo>
                    <a:lnTo>
                      <a:pt x="2436" y="148"/>
                    </a:lnTo>
                    <a:lnTo>
                      <a:pt x="2348" y="154"/>
                    </a:lnTo>
                    <a:lnTo>
                      <a:pt x="2144" y="166"/>
                    </a:lnTo>
                    <a:lnTo>
                      <a:pt x="1912" y="174"/>
                    </a:lnTo>
                    <a:lnTo>
                      <a:pt x="1652" y="178"/>
                    </a:lnTo>
                    <a:lnTo>
                      <a:pt x="1374"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9"/>
              <p:cNvSpPr>
                <a:spLocks/>
              </p:cNvSpPr>
              <p:nvPr/>
            </p:nvSpPr>
            <p:spPr bwMode="auto">
              <a:xfrm>
                <a:off x="2470" y="4134"/>
                <a:ext cx="2758" cy="180"/>
              </a:xfrm>
              <a:custGeom>
                <a:avLst/>
                <a:gdLst>
                  <a:gd name="T0" fmla="*/ 1378 w 2758"/>
                  <a:gd name="T1" fmla="*/ 0 h 180"/>
                  <a:gd name="T2" fmla="*/ 1378 w 2758"/>
                  <a:gd name="T3" fmla="*/ 0 h 180"/>
                  <a:gd name="T4" fmla="*/ 1100 w 2758"/>
                  <a:gd name="T5" fmla="*/ 2 h 180"/>
                  <a:gd name="T6" fmla="*/ 842 w 2758"/>
                  <a:gd name="T7" fmla="*/ 6 h 180"/>
                  <a:gd name="T8" fmla="*/ 608 w 2758"/>
                  <a:gd name="T9" fmla="*/ 16 h 180"/>
                  <a:gd name="T10" fmla="*/ 404 w 2758"/>
                  <a:gd name="T11" fmla="*/ 26 h 180"/>
                  <a:gd name="T12" fmla="*/ 314 w 2758"/>
                  <a:gd name="T13" fmla="*/ 34 h 180"/>
                  <a:gd name="T14" fmla="*/ 236 w 2758"/>
                  <a:gd name="T15" fmla="*/ 40 h 180"/>
                  <a:gd name="T16" fmla="*/ 166 w 2758"/>
                  <a:gd name="T17" fmla="*/ 48 h 180"/>
                  <a:gd name="T18" fmla="*/ 108 w 2758"/>
                  <a:gd name="T19" fmla="*/ 56 h 180"/>
                  <a:gd name="T20" fmla="*/ 62 w 2758"/>
                  <a:gd name="T21" fmla="*/ 64 h 180"/>
                  <a:gd name="T22" fmla="*/ 28 w 2758"/>
                  <a:gd name="T23" fmla="*/ 72 h 180"/>
                  <a:gd name="T24" fmla="*/ 16 w 2758"/>
                  <a:gd name="T25" fmla="*/ 78 h 180"/>
                  <a:gd name="T26" fmla="*/ 6 w 2758"/>
                  <a:gd name="T27" fmla="*/ 82 h 180"/>
                  <a:gd name="T28" fmla="*/ 2 w 2758"/>
                  <a:gd name="T29" fmla="*/ 86 h 180"/>
                  <a:gd name="T30" fmla="*/ 0 w 2758"/>
                  <a:gd name="T31" fmla="*/ 92 h 180"/>
                  <a:gd name="T32" fmla="*/ 0 w 2758"/>
                  <a:gd name="T33" fmla="*/ 92 h 180"/>
                  <a:gd name="T34" fmla="*/ 2 w 2758"/>
                  <a:gd name="T35" fmla="*/ 96 h 180"/>
                  <a:gd name="T36" fmla="*/ 6 w 2758"/>
                  <a:gd name="T37" fmla="*/ 100 h 180"/>
                  <a:gd name="T38" fmla="*/ 16 w 2758"/>
                  <a:gd name="T39" fmla="*/ 104 h 180"/>
                  <a:gd name="T40" fmla="*/ 28 w 2758"/>
                  <a:gd name="T41" fmla="*/ 110 h 180"/>
                  <a:gd name="T42" fmla="*/ 62 w 2758"/>
                  <a:gd name="T43" fmla="*/ 118 h 180"/>
                  <a:gd name="T44" fmla="*/ 108 w 2758"/>
                  <a:gd name="T45" fmla="*/ 126 h 180"/>
                  <a:gd name="T46" fmla="*/ 166 w 2758"/>
                  <a:gd name="T47" fmla="*/ 134 h 180"/>
                  <a:gd name="T48" fmla="*/ 236 w 2758"/>
                  <a:gd name="T49" fmla="*/ 142 h 180"/>
                  <a:gd name="T50" fmla="*/ 314 w 2758"/>
                  <a:gd name="T51" fmla="*/ 148 h 180"/>
                  <a:gd name="T52" fmla="*/ 404 w 2758"/>
                  <a:gd name="T53" fmla="*/ 154 h 180"/>
                  <a:gd name="T54" fmla="*/ 608 w 2758"/>
                  <a:gd name="T55" fmla="*/ 166 h 180"/>
                  <a:gd name="T56" fmla="*/ 842 w 2758"/>
                  <a:gd name="T57" fmla="*/ 174 h 180"/>
                  <a:gd name="T58" fmla="*/ 1100 w 2758"/>
                  <a:gd name="T59" fmla="*/ 180 h 180"/>
                  <a:gd name="T60" fmla="*/ 1378 w 2758"/>
                  <a:gd name="T61" fmla="*/ 180 h 180"/>
                  <a:gd name="T62" fmla="*/ 1378 w 2758"/>
                  <a:gd name="T63" fmla="*/ 180 h 180"/>
                  <a:gd name="T64" fmla="*/ 1658 w 2758"/>
                  <a:gd name="T65" fmla="*/ 180 h 180"/>
                  <a:gd name="T66" fmla="*/ 1918 w 2758"/>
                  <a:gd name="T67" fmla="*/ 174 h 180"/>
                  <a:gd name="T68" fmla="*/ 2152 w 2758"/>
                  <a:gd name="T69" fmla="*/ 166 h 180"/>
                  <a:gd name="T70" fmla="*/ 2356 w 2758"/>
                  <a:gd name="T71" fmla="*/ 154 h 180"/>
                  <a:gd name="T72" fmla="*/ 2444 w 2758"/>
                  <a:gd name="T73" fmla="*/ 148 h 180"/>
                  <a:gd name="T74" fmla="*/ 2524 w 2758"/>
                  <a:gd name="T75" fmla="*/ 142 h 180"/>
                  <a:gd name="T76" fmla="*/ 2592 w 2758"/>
                  <a:gd name="T77" fmla="*/ 134 h 180"/>
                  <a:gd name="T78" fmla="*/ 2650 w 2758"/>
                  <a:gd name="T79" fmla="*/ 126 h 180"/>
                  <a:gd name="T80" fmla="*/ 2696 w 2758"/>
                  <a:gd name="T81" fmla="*/ 118 h 180"/>
                  <a:gd name="T82" fmla="*/ 2730 w 2758"/>
                  <a:gd name="T83" fmla="*/ 110 h 180"/>
                  <a:gd name="T84" fmla="*/ 2742 w 2758"/>
                  <a:gd name="T85" fmla="*/ 104 h 180"/>
                  <a:gd name="T86" fmla="*/ 2752 w 2758"/>
                  <a:gd name="T87" fmla="*/ 100 h 180"/>
                  <a:gd name="T88" fmla="*/ 2756 w 2758"/>
                  <a:gd name="T89" fmla="*/ 96 h 180"/>
                  <a:gd name="T90" fmla="*/ 2758 w 2758"/>
                  <a:gd name="T91" fmla="*/ 92 h 180"/>
                  <a:gd name="T92" fmla="*/ 2758 w 2758"/>
                  <a:gd name="T93" fmla="*/ 92 h 180"/>
                  <a:gd name="T94" fmla="*/ 2756 w 2758"/>
                  <a:gd name="T95" fmla="*/ 86 h 180"/>
                  <a:gd name="T96" fmla="*/ 2752 w 2758"/>
                  <a:gd name="T97" fmla="*/ 82 h 180"/>
                  <a:gd name="T98" fmla="*/ 2742 w 2758"/>
                  <a:gd name="T99" fmla="*/ 78 h 180"/>
                  <a:gd name="T100" fmla="*/ 2730 w 2758"/>
                  <a:gd name="T101" fmla="*/ 72 h 180"/>
                  <a:gd name="T102" fmla="*/ 2696 w 2758"/>
                  <a:gd name="T103" fmla="*/ 64 h 180"/>
                  <a:gd name="T104" fmla="*/ 2650 w 2758"/>
                  <a:gd name="T105" fmla="*/ 56 h 180"/>
                  <a:gd name="T106" fmla="*/ 2592 w 2758"/>
                  <a:gd name="T107" fmla="*/ 48 h 180"/>
                  <a:gd name="T108" fmla="*/ 2524 w 2758"/>
                  <a:gd name="T109" fmla="*/ 40 h 180"/>
                  <a:gd name="T110" fmla="*/ 2444 w 2758"/>
                  <a:gd name="T111" fmla="*/ 34 h 180"/>
                  <a:gd name="T112" fmla="*/ 2356 w 2758"/>
                  <a:gd name="T113" fmla="*/ 26 h 180"/>
                  <a:gd name="T114" fmla="*/ 2152 w 2758"/>
                  <a:gd name="T115" fmla="*/ 16 h 180"/>
                  <a:gd name="T116" fmla="*/ 1918 w 2758"/>
                  <a:gd name="T117" fmla="*/ 6 h 180"/>
                  <a:gd name="T118" fmla="*/ 1658 w 2758"/>
                  <a:gd name="T119" fmla="*/ 2 h 180"/>
                  <a:gd name="T120" fmla="*/ 1378 w 275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8" h="180">
                    <a:moveTo>
                      <a:pt x="1378" y="0"/>
                    </a:moveTo>
                    <a:lnTo>
                      <a:pt x="1378" y="0"/>
                    </a:lnTo>
                    <a:lnTo>
                      <a:pt x="1100" y="2"/>
                    </a:lnTo>
                    <a:lnTo>
                      <a:pt x="842" y="6"/>
                    </a:lnTo>
                    <a:lnTo>
                      <a:pt x="608" y="16"/>
                    </a:lnTo>
                    <a:lnTo>
                      <a:pt x="404" y="26"/>
                    </a:lnTo>
                    <a:lnTo>
                      <a:pt x="314" y="34"/>
                    </a:lnTo>
                    <a:lnTo>
                      <a:pt x="236" y="40"/>
                    </a:lnTo>
                    <a:lnTo>
                      <a:pt x="166" y="48"/>
                    </a:lnTo>
                    <a:lnTo>
                      <a:pt x="108" y="56"/>
                    </a:lnTo>
                    <a:lnTo>
                      <a:pt x="62" y="64"/>
                    </a:lnTo>
                    <a:lnTo>
                      <a:pt x="28" y="72"/>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6" y="142"/>
                    </a:lnTo>
                    <a:lnTo>
                      <a:pt x="314" y="148"/>
                    </a:lnTo>
                    <a:lnTo>
                      <a:pt x="404" y="154"/>
                    </a:lnTo>
                    <a:lnTo>
                      <a:pt x="608" y="166"/>
                    </a:lnTo>
                    <a:lnTo>
                      <a:pt x="842" y="174"/>
                    </a:lnTo>
                    <a:lnTo>
                      <a:pt x="1100" y="180"/>
                    </a:lnTo>
                    <a:lnTo>
                      <a:pt x="1378" y="180"/>
                    </a:lnTo>
                    <a:lnTo>
                      <a:pt x="1378" y="180"/>
                    </a:lnTo>
                    <a:lnTo>
                      <a:pt x="1658" y="180"/>
                    </a:lnTo>
                    <a:lnTo>
                      <a:pt x="1918" y="174"/>
                    </a:lnTo>
                    <a:lnTo>
                      <a:pt x="2152" y="166"/>
                    </a:lnTo>
                    <a:lnTo>
                      <a:pt x="2356" y="154"/>
                    </a:lnTo>
                    <a:lnTo>
                      <a:pt x="2444" y="148"/>
                    </a:lnTo>
                    <a:lnTo>
                      <a:pt x="2524" y="142"/>
                    </a:lnTo>
                    <a:lnTo>
                      <a:pt x="2592" y="134"/>
                    </a:lnTo>
                    <a:lnTo>
                      <a:pt x="2650" y="126"/>
                    </a:lnTo>
                    <a:lnTo>
                      <a:pt x="2696" y="118"/>
                    </a:lnTo>
                    <a:lnTo>
                      <a:pt x="2730" y="110"/>
                    </a:lnTo>
                    <a:lnTo>
                      <a:pt x="2742" y="104"/>
                    </a:lnTo>
                    <a:lnTo>
                      <a:pt x="2752" y="100"/>
                    </a:lnTo>
                    <a:lnTo>
                      <a:pt x="2756" y="96"/>
                    </a:lnTo>
                    <a:lnTo>
                      <a:pt x="2758" y="92"/>
                    </a:lnTo>
                    <a:lnTo>
                      <a:pt x="2758" y="92"/>
                    </a:lnTo>
                    <a:lnTo>
                      <a:pt x="2756" y="86"/>
                    </a:lnTo>
                    <a:lnTo>
                      <a:pt x="2752" y="82"/>
                    </a:lnTo>
                    <a:lnTo>
                      <a:pt x="2742" y="78"/>
                    </a:lnTo>
                    <a:lnTo>
                      <a:pt x="2730" y="72"/>
                    </a:lnTo>
                    <a:lnTo>
                      <a:pt x="2696" y="64"/>
                    </a:lnTo>
                    <a:lnTo>
                      <a:pt x="2650" y="56"/>
                    </a:lnTo>
                    <a:lnTo>
                      <a:pt x="2592" y="48"/>
                    </a:lnTo>
                    <a:lnTo>
                      <a:pt x="2524" y="40"/>
                    </a:lnTo>
                    <a:lnTo>
                      <a:pt x="2444" y="34"/>
                    </a:lnTo>
                    <a:lnTo>
                      <a:pt x="2356" y="26"/>
                    </a:lnTo>
                    <a:lnTo>
                      <a:pt x="2152" y="16"/>
                    </a:lnTo>
                    <a:lnTo>
                      <a:pt x="1918" y="6"/>
                    </a:lnTo>
                    <a:lnTo>
                      <a:pt x="1658" y="2"/>
                    </a:lnTo>
                    <a:lnTo>
                      <a:pt x="13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50"/>
              <p:cNvSpPr>
                <a:spLocks noEditPoints="1"/>
              </p:cNvSpPr>
              <p:nvPr/>
            </p:nvSpPr>
            <p:spPr bwMode="auto">
              <a:xfrm>
                <a:off x="2474" y="4134"/>
                <a:ext cx="2750" cy="180"/>
              </a:xfrm>
              <a:custGeom>
                <a:avLst/>
                <a:gdLst>
                  <a:gd name="T0" fmla="*/ 1374 w 2750"/>
                  <a:gd name="T1" fmla="*/ 180 h 180"/>
                  <a:gd name="T2" fmla="*/ 842 w 2750"/>
                  <a:gd name="T3" fmla="*/ 174 h 180"/>
                  <a:gd name="T4" fmla="*/ 408 w 2750"/>
                  <a:gd name="T5" fmla="*/ 154 h 180"/>
                  <a:gd name="T6" fmla="*/ 240 w 2750"/>
                  <a:gd name="T7" fmla="*/ 140 h 180"/>
                  <a:gd name="T8" fmla="*/ 114 w 2750"/>
                  <a:gd name="T9" fmla="*/ 126 h 180"/>
                  <a:gd name="T10" fmla="*/ 34 w 2750"/>
                  <a:gd name="T11" fmla="*/ 110 h 180"/>
                  <a:gd name="T12" fmla="*/ 12 w 2750"/>
                  <a:gd name="T13" fmla="*/ 100 h 180"/>
                  <a:gd name="T14" fmla="*/ 6 w 2750"/>
                  <a:gd name="T15" fmla="*/ 92 h 180"/>
                  <a:gd name="T16" fmla="*/ 8 w 2750"/>
                  <a:gd name="T17" fmla="*/ 86 h 180"/>
                  <a:gd name="T18" fmla="*/ 22 w 2750"/>
                  <a:gd name="T19" fmla="*/ 78 h 180"/>
                  <a:gd name="T20" fmla="*/ 68 w 2750"/>
                  <a:gd name="T21" fmla="*/ 64 h 180"/>
                  <a:gd name="T22" fmla="*/ 172 w 2750"/>
                  <a:gd name="T23" fmla="*/ 48 h 180"/>
                  <a:gd name="T24" fmla="*/ 318 w 2750"/>
                  <a:gd name="T25" fmla="*/ 34 h 180"/>
                  <a:gd name="T26" fmla="*/ 610 w 2750"/>
                  <a:gd name="T27" fmla="*/ 16 h 180"/>
                  <a:gd name="T28" fmla="*/ 1098 w 2750"/>
                  <a:gd name="T29" fmla="*/ 2 h 180"/>
                  <a:gd name="T30" fmla="*/ 1374 w 2750"/>
                  <a:gd name="T31" fmla="*/ 0 h 180"/>
                  <a:gd name="T32" fmla="*/ 1910 w 2750"/>
                  <a:gd name="T33" fmla="*/ 8 h 180"/>
                  <a:gd name="T34" fmla="*/ 2344 w 2750"/>
                  <a:gd name="T35" fmla="*/ 28 h 180"/>
                  <a:gd name="T36" fmla="*/ 2512 w 2750"/>
                  <a:gd name="T37" fmla="*/ 40 h 180"/>
                  <a:gd name="T38" fmla="*/ 2638 w 2750"/>
                  <a:gd name="T39" fmla="*/ 56 h 180"/>
                  <a:gd name="T40" fmla="*/ 2716 w 2750"/>
                  <a:gd name="T41" fmla="*/ 74 h 180"/>
                  <a:gd name="T42" fmla="*/ 2738 w 2750"/>
                  <a:gd name="T43" fmla="*/ 82 h 180"/>
                  <a:gd name="T44" fmla="*/ 2744 w 2750"/>
                  <a:gd name="T45" fmla="*/ 92 h 180"/>
                  <a:gd name="T46" fmla="*/ 2742 w 2750"/>
                  <a:gd name="T47" fmla="*/ 96 h 180"/>
                  <a:gd name="T48" fmla="*/ 2728 w 2750"/>
                  <a:gd name="T49" fmla="*/ 104 h 180"/>
                  <a:gd name="T50" fmla="*/ 2682 w 2750"/>
                  <a:gd name="T51" fmla="*/ 118 h 180"/>
                  <a:gd name="T52" fmla="*/ 2580 w 2750"/>
                  <a:gd name="T53" fmla="*/ 134 h 180"/>
                  <a:gd name="T54" fmla="*/ 2432 w 2750"/>
                  <a:gd name="T55" fmla="*/ 148 h 180"/>
                  <a:gd name="T56" fmla="*/ 2142 w 2750"/>
                  <a:gd name="T57" fmla="*/ 164 h 180"/>
                  <a:gd name="T58" fmla="*/ 1652 w 2750"/>
                  <a:gd name="T59" fmla="*/ 178 h 180"/>
                  <a:gd name="T60" fmla="*/ 1374 w 2750"/>
                  <a:gd name="T61" fmla="*/ 0 h 180"/>
                  <a:gd name="T62" fmla="*/ 1098 w 2750"/>
                  <a:gd name="T63" fmla="*/ 2 h 180"/>
                  <a:gd name="T64" fmla="*/ 606 w 2750"/>
                  <a:gd name="T65" fmla="*/ 16 h 180"/>
                  <a:gd name="T66" fmla="*/ 314 w 2750"/>
                  <a:gd name="T67" fmla="*/ 34 h 180"/>
                  <a:gd name="T68" fmla="*/ 166 w 2750"/>
                  <a:gd name="T69" fmla="*/ 48 h 180"/>
                  <a:gd name="T70" fmla="*/ 62 w 2750"/>
                  <a:gd name="T71" fmla="*/ 64 h 180"/>
                  <a:gd name="T72" fmla="*/ 16 w 2750"/>
                  <a:gd name="T73" fmla="*/ 78 h 180"/>
                  <a:gd name="T74" fmla="*/ 2 w 2750"/>
                  <a:gd name="T75" fmla="*/ 86 h 180"/>
                  <a:gd name="T76" fmla="*/ 0 w 2750"/>
                  <a:gd name="T77" fmla="*/ 92 h 180"/>
                  <a:gd name="T78" fmla="*/ 8 w 2750"/>
                  <a:gd name="T79" fmla="*/ 100 h 180"/>
                  <a:gd name="T80" fmla="*/ 28 w 2750"/>
                  <a:gd name="T81" fmla="*/ 110 h 180"/>
                  <a:gd name="T82" fmla="*/ 108 w 2750"/>
                  <a:gd name="T83" fmla="*/ 126 h 180"/>
                  <a:gd name="T84" fmla="*/ 236 w 2750"/>
                  <a:gd name="T85" fmla="*/ 140 h 180"/>
                  <a:gd name="T86" fmla="*/ 404 w 2750"/>
                  <a:gd name="T87" fmla="*/ 154 h 180"/>
                  <a:gd name="T88" fmla="*/ 840 w 2750"/>
                  <a:gd name="T89" fmla="*/ 174 h 180"/>
                  <a:gd name="T90" fmla="*/ 1374 w 2750"/>
                  <a:gd name="T91" fmla="*/ 180 h 180"/>
                  <a:gd name="T92" fmla="*/ 1652 w 2750"/>
                  <a:gd name="T93" fmla="*/ 178 h 180"/>
                  <a:gd name="T94" fmla="*/ 2144 w 2750"/>
                  <a:gd name="T95" fmla="*/ 166 h 180"/>
                  <a:gd name="T96" fmla="*/ 2436 w 2750"/>
                  <a:gd name="T97" fmla="*/ 148 h 180"/>
                  <a:gd name="T98" fmla="*/ 2584 w 2750"/>
                  <a:gd name="T99" fmla="*/ 134 h 180"/>
                  <a:gd name="T100" fmla="*/ 2688 w 2750"/>
                  <a:gd name="T101" fmla="*/ 118 h 180"/>
                  <a:gd name="T102" fmla="*/ 2734 w 2750"/>
                  <a:gd name="T103" fmla="*/ 104 h 180"/>
                  <a:gd name="T104" fmla="*/ 2748 w 2750"/>
                  <a:gd name="T105" fmla="*/ 96 h 180"/>
                  <a:gd name="T106" fmla="*/ 2750 w 2750"/>
                  <a:gd name="T107" fmla="*/ 92 h 180"/>
                  <a:gd name="T108" fmla="*/ 2742 w 2750"/>
                  <a:gd name="T109" fmla="*/ 82 h 180"/>
                  <a:gd name="T110" fmla="*/ 2722 w 2750"/>
                  <a:gd name="T111" fmla="*/ 72 h 180"/>
                  <a:gd name="T112" fmla="*/ 2642 w 2750"/>
                  <a:gd name="T113" fmla="*/ 56 h 180"/>
                  <a:gd name="T114" fmla="*/ 2516 w 2750"/>
                  <a:gd name="T115" fmla="*/ 40 h 180"/>
                  <a:gd name="T116" fmla="*/ 2348 w 2750"/>
                  <a:gd name="T117" fmla="*/ 26 h 180"/>
                  <a:gd name="T118" fmla="*/ 1912 w 2750"/>
                  <a:gd name="T119" fmla="*/ 8 h 180"/>
                  <a:gd name="T120" fmla="*/ 1374 w 275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180"/>
                    </a:moveTo>
                    <a:lnTo>
                      <a:pt x="1374" y="180"/>
                    </a:lnTo>
                    <a:lnTo>
                      <a:pt x="1098" y="178"/>
                    </a:lnTo>
                    <a:lnTo>
                      <a:pt x="842" y="174"/>
                    </a:lnTo>
                    <a:lnTo>
                      <a:pt x="610" y="164"/>
                    </a:lnTo>
                    <a:lnTo>
                      <a:pt x="408" y="154"/>
                    </a:lnTo>
                    <a:lnTo>
                      <a:pt x="318" y="148"/>
                    </a:lnTo>
                    <a:lnTo>
                      <a:pt x="240" y="140"/>
                    </a:lnTo>
                    <a:lnTo>
                      <a:pt x="172" y="134"/>
                    </a:lnTo>
                    <a:lnTo>
                      <a:pt x="114" y="126"/>
                    </a:lnTo>
                    <a:lnTo>
                      <a:pt x="68" y="118"/>
                    </a:lnTo>
                    <a:lnTo>
                      <a:pt x="34" y="110"/>
                    </a:lnTo>
                    <a:lnTo>
                      <a:pt x="22" y="104"/>
                    </a:lnTo>
                    <a:lnTo>
                      <a:pt x="12" y="100"/>
                    </a:lnTo>
                    <a:lnTo>
                      <a:pt x="8" y="96"/>
                    </a:lnTo>
                    <a:lnTo>
                      <a:pt x="6" y="92"/>
                    </a:lnTo>
                    <a:lnTo>
                      <a:pt x="6" y="92"/>
                    </a:lnTo>
                    <a:lnTo>
                      <a:pt x="8" y="86"/>
                    </a:lnTo>
                    <a:lnTo>
                      <a:pt x="12" y="82"/>
                    </a:lnTo>
                    <a:lnTo>
                      <a:pt x="22" y="78"/>
                    </a:lnTo>
                    <a:lnTo>
                      <a:pt x="34" y="74"/>
                    </a:lnTo>
                    <a:lnTo>
                      <a:pt x="68" y="64"/>
                    </a:lnTo>
                    <a:lnTo>
                      <a:pt x="114" y="56"/>
                    </a:lnTo>
                    <a:lnTo>
                      <a:pt x="172" y="48"/>
                    </a:lnTo>
                    <a:lnTo>
                      <a:pt x="240" y="40"/>
                    </a:lnTo>
                    <a:lnTo>
                      <a:pt x="318" y="34"/>
                    </a:lnTo>
                    <a:lnTo>
                      <a:pt x="408" y="28"/>
                    </a:lnTo>
                    <a:lnTo>
                      <a:pt x="610" y="16"/>
                    </a:lnTo>
                    <a:lnTo>
                      <a:pt x="842" y="8"/>
                    </a:lnTo>
                    <a:lnTo>
                      <a:pt x="1098" y="2"/>
                    </a:lnTo>
                    <a:lnTo>
                      <a:pt x="1374" y="0"/>
                    </a:lnTo>
                    <a:lnTo>
                      <a:pt x="1374" y="0"/>
                    </a:lnTo>
                    <a:lnTo>
                      <a:pt x="1652" y="2"/>
                    </a:lnTo>
                    <a:lnTo>
                      <a:pt x="1910" y="8"/>
                    </a:lnTo>
                    <a:lnTo>
                      <a:pt x="2142" y="16"/>
                    </a:lnTo>
                    <a:lnTo>
                      <a:pt x="2344" y="28"/>
                    </a:lnTo>
                    <a:lnTo>
                      <a:pt x="2432" y="34"/>
                    </a:lnTo>
                    <a:lnTo>
                      <a:pt x="2512" y="40"/>
                    </a:lnTo>
                    <a:lnTo>
                      <a:pt x="2580" y="48"/>
                    </a:lnTo>
                    <a:lnTo>
                      <a:pt x="2638" y="56"/>
                    </a:lnTo>
                    <a:lnTo>
                      <a:pt x="2682" y="64"/>
                    </a:lnTo>
                    <a:lnTo>
                      <a:pt x="2716" y="74"/>
                    </a:lnTo>
                    <a:lnTo>
                      <a:pt x="2728" y="78"/>
                    </a:lnTo>
                    <a:lnTo>
                      <a:pt x="2738" y="82"/>
                    </a:lnTo>
                    <a:lnTo>
                      <a:pt x="2742" y="86"/>
                    </a:lnTo>
                    <a:lnTo>
                      <a:pt x="2744" y="92"/>
                    </a:lnTo>
                    <a:lnTo>
                      <a:pt x="2744" y="92"/>
                    </a:lnTo>
                    <a:lnTo>
                      <a:pt x="2742" y="96"/>
                    </a:lnTo>
                    <a:lnTo>
                      <a:pt x="2738" y="100"/>
                    </a:lnTo>
                    <a:lnTo>
                      <a:pt x="2728" y="104"/>
                    </a:lnTo>
                    <a:lnTo>
                      <a:pt x="2716" y="110"/>
                    </a:lnTo>
                    <a:lnTo>
                      <a:pt x="2682" y="118"/>
                    </a:lnTo>
                    <a:lnTo>
                      <a:pt x="2638" y="126"/>
                    </a:lnTo>
                    <a:lnTo>
                      <a:pt x="2580" y="134"/>
                    </a:lnTo>
                    <a:lnTo>
                      <a:pt x="2512" y="140"/>
                    </a:lnTo>
                    <a:lnTo>
                      <a:pt x="2432" y="148"/>
                    </a:lnTo>
                    <a:lnTo>
                      <a:pt x="2344" y="154"/>
                    </a:lnTo>
                    <a:lnTo>
                      <a:pt x="2142" y="164"/>
                    </a:lnTo>
                    <a:lnTo>
                      <a:pt x="1910" y="174"/>
                    </a:lnTo>
                    <a:lnTo>
                      <a:pt x="1652" y="178"/>
                    </a:lnTo>
                    <a:lnTo>
                      <a:pt x="1374" y="180"/>
                    </a:lnTo>
                    <a:close/>
                    <a:moveTo>
                      <a:pt x="1374" y="0"/>
                    </a:moveTo>
                    <a:lnTo>
                      <a:pt x="1374" y="0"/>
                    </a:lnTo>
                    <a:lnTo>
                      <a:pt x="1098" y="2"/>
                    </a:lnTo>
                    <a:lnTo>
                      <a:pt x="840" y="8"/>
                    </a:lnTo>
                    <a:lnTo>
                      <a:pt x="606" y="16"/>
                    </a:lnTo>
                    <a:lnTo>
                      <a:pt x="404" y="26"/>
                    </a:lnTo>
                    <a:lnTo>
                      <a:pt x="314" y="34"/>
                    </a:lnTo>
                    <a:lnTo>
                      <a:pt x="236" y="40"/>
                    </a:lnTo>
                    <a:lnTo>
                      <a:pt x="166" y="48"/>
                    </a:lnTo>
                    <a:lnTo>
                      <a:pt x="108" y="56"/>
                    </a:lnTo>
                    <a:lnTo>
                      <a:pt x="62" y="64"/>
                    </a:lnTo>
                    <a:lnTo>
                      <a:pt x="28" y="72"/>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6" y="140"/>
                    </a:lnTo>
                    <a:lnTo>
                      <a:pt x="314" y="148"/>
                    </a:lnTo>
                    <a:lnTo>
                      <a:pt x="404" y="154"/>
                    </a:lnTo>
                    <a:lnTo>
                      <a:pt x="606" y="166"/>
                    </a:lnTo>
                    <a:lnTo>
                      <a:pt x="840" y="174"/>
                    </a:lnTo>
                    <a:lnTo>
                      <a:pt x="1098" y="178"/>
                    </a:lnTo>
                    <a:lnTo>
                      <a:pt x="1374" y="180"/>
                    </a:lnTo>
                    <a:lnTo>
                      <a:pt x="1374" y="180"/>
                    </a:lnTo>
                    <a:lnTo>
                      <a:pt x="1652" y="178"/>
                    </a:lnTo>
                    <a:lnTo>
                      <a:pt x="1912" y="174"/>
                    </a:lnTo>
                    <a:lnTo>
                      <a:pt x="2144" y="166"/>
                    </a:lnTo>
                    <a:lnTo>
                      <a:pt x="2348" y="154"/>
                    </a:lnTo>
                    <a:lnTo>
                      <a:pt x="2436" y="148"/>
                    </a:lnTo>
                    <a:lnTo>
                      <a:pt x="2516" y="140"/>
                    </a:lnTo>
                    <a:lnTo>
                      <a:pt x="2584" y="134"/>
                    </a:lnTo>
                    <a:lnTo>
                      <a:pt x="2642" y="126"/>
                    </a:lnTo>
                    <a:lnTo>
                      <a:pt x="2688" y="118"/>
                    </a:lnTo>
                    <a:lnTo>
                      <a:pt x="2722" y="110"/>
                    </a:lnTo>
                    <a:lnTo>
                      <a:pt x="2734" y="104"/>
                    </a:lnTo>
                    <a:lnTo>
                      <a:pt x="2742" y="100"/>
                    </a:lnTo>
                    <a:lnTo>
                      <a:pt x="2748" y="96"/>
                    </a:lnTo>
                    <a:lnTo>
                      <a:pt x="2750" y="92"/>
                    </a:lnTo>
                    <a:lnTo>
                      <a:pt x="2750" y="92"/>
                    </a:lnTo>
                    <a:lnTo>
                      <a:pt x="2748" y="86"/>
                    </a:lnTo>
                    <a:lnTo>
                      <a:pt x="2742" y="82"/>
                    </a:lnTo>
                    <a:lnTo>
                      <a:pt x="2734" y="78"/>
                    </a:lnTo>
                    <a:lnTo>
                      <a:pt x="2722" y="72"/>
                    </a:lnTo>
                    <a:lnTo>
                      <a:pt x="2688" y="64"/>
                    </a:lnTo>
                    <a:lnTo>
                      <a:pt x="2642" y="56"/>
                    </a:lnTo>
                    <a:lnTo>
                      <a:pt x="2584" y="48"/>
                    </a:lnTo>
                    <a:lnTo>
                      <a:pt x="2516" y="40"/>
                    </a:lnTo>
                    <a:lnTo>
                      <a:pt x="2436" y="34"/>
                    </a:lnTo>
                    <a:lnTo>
                      <a:pt x="2348" y="26"/>
                    </a:lnTo>
                    <a:lnTo>
                      <a:pt x="2144" y="16"/>
                    </a:lnTo>
                    <a:lnTo>
                      <a:pt x="1912" y="8"/>
                    </a:lnTo>
                    <a:lnTo>
                      <a:pt x="1652" y="2"/>
                    </a:lnTo>
                    <a:lnTo>
                      <a:pt x="137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51"/>
              <p:cNvSpPr>
                <a:spLocks/>
              </p:cNvSpPr>
              <p:nvPr/>
            </p:nvSpPr>
            <p:spPr bwMode="auto">
              <a:xfrm>
                <a:off x="2480" y="4134"/>
                <a:ext cx="2738" cy="180"/>
              </a:xfrm>
              <a:custGeom>
                <a:avLst/>
                <a:gdLst>
                  <a:gd name="T0" fmla="*/ 1368 w 2738"/>
                  <a:gd name="T1" fmla="*/ 180 h 180"/>
                  <a:gd name="T2" fmla="*/ 1368 w 2738"/>
                  <a:gd name="T3" fmla="*/ 180 h 180"/>
                  <a:gd name="T4" fmla="*/ 1092 w 2738"/>
                  <a:gd name="T5" fmla="*/ 178 h 180"/>
                  <a:gd name="T6" fmla="*/ 836 w 2738"/>
                  <a:gd name="T7" fmla="*/ 174 h 180"/>
                  <a:gd name="T8" fmla="*/ 604 w 2738"/>
                  <a:gd name="T9" fmla="*/ 164 h 180"/>
                  <a:gd name="T10" fmla="*/ 402 w 2738"/>
                  <a:gd name="T11" fmla="*/ 154 h 180"/>
                  <a:gd name="T12" fmla="*/ 312 w 2738"/>
                  <a:gd name="T13" fmla="*/ 148 h 180"/>
                  <a:gd name="T14" fmla="*/ 234 w 2738"/>
                  <a:gd name="T15" fmla="*/ 140 h 180"/>
                  <a:gd name="T16" fmla="*/ 166 w 2738"/>
                  <a:gd name="T17" fmla="*/ 134 h 180"/>
                  <a:gd name="T18" fmla="*/ 108 w 2738"/>
                  <a:gd name="T19" fmla="*/ 126 h 180"/>
                  <a:gd name="T20" fmla="*/ 62 w 2738"/>
                  <a:gd name="T21" fmla="*/ 118 h 180"/>
                  <a:gd name="T22" fmla="*/ 28 w 2738"/>
                  <a:gd name="T23" fmla="*/ 110 h 180"/>
                  <a:gd name="T24" fmla="*/ 16 w 2738"/>
                  <a:gd name="T25" fmla="*/ 104 h 180"/>
                  <a:gd name="T26" fmla="*/ 6 w 2738"/>
                  <a:gd name="T27" fmla="*/ 100 h 180"/>
                  <a:gd name="T28" fmla="*/ 2 w 2738"/>
                  <a:gd name="T29" fmla="*/ 96 h 180"/>
                  <a:gd name="T30" fmla="*/ 0 w 2738"/>
                  <a:gd name="T31" fmla="*/ 92 h 180"/>
                  <a:gd name="T32" fmla="*/ 0 w 2738"/>
                  <a:gd name="T33" fmla="*/ 92 h 180"/>
                  <a:gd name="T34" fmla="*/ 2 w 2738"/>
                  <a:gd name="T35" fmla="*/ 86 h 180"/>
                  <a:gd name="T36" fmla="*/ 6 w 2738"/>
                  <a:gd name="T37" fmla="*/ 82 h 180"/>
                  <a:gd name="T38" fmla="*/ 16 w 2738"/>
                  <a:gd name="T39" fmla="*/ 78 h 180"/>
                  <a:gd name="T40" fmla="*/ 28 w 2738"/>
                  <a:gd name="T41" fmla="*/ 74 h 180"/>
                  <a:gd name="T42" fmla="*/ 62 w 2738"/>
                  <a:gd name="T43" fmla="*/ 64 h 180"/>
                  <a:gd name="T44" fmla="*/ 108 w 2738"/>
                  <a:gd name="T45" fmla="*/ 56 h 180"/>
                  <a:gd name="T46" fmla="*/ 166 w 2738"/>
                  <a:gd name="T47" fmla="*/ 48 h 180"/>
                  <a:gd name="T48" fmla="*/ 234 w 2738"/>
                  <a:gd name="T49" fmla="*/ 40 h 180"/>
                  <a:gd name="T50" fmla="*/ 312 w 2738"/>
                  <a:gd name="T51" fmla="*/ 34 h 180"/>
                  <a:gd name="T52" fmla="*/ 402 w 2738"/>
                  <a:gd name="T53" fmla="*/ 28 h 180"/>
                  <a:gd name="T54" fmla="*/ 604 w 2738"/>
                  <a:gd name="T55" fmla="*/ 16 h 180"/>
                  <a:gd name="T56" fmla="*/ 836 w 2738"/>
                  <a:gd name="T57" fmla="*/ 8 h 180"/>
                  <a:gd name="T58" fmla="*/ 1092 w 2738"/>
                  <a:gd name="T59" fmla="*/ 2 h 180"/>
                  <a:gd name="T60" fmla="*/ 1368 w 2738"/>
                  <a:gd name="T61" fmla="*/ 0 h 180"/>
                  <a:gd name="T62" fmla="*/ 1368 w 2738"/>
                  <a:gd name="T63" fmla="*/ 0 h 180"/>
                  <a:gd name="T64" fmla="*/ 1646 w 2738"/>
                  <a:gd name="T65" fmla="*/ 2 h 180"/>
                  <a:gd name="T66" fmla="*/ 1904 w 2738"/>
                  <a:gd name="T67" fmla="*/ 8 h 180"/>
                  <a:gd name="T68" fmla="*/ 2136 w 2738"/>
                  <a:gd name="T69" fmla="*/ 16 h 180"/>
                  <a:gd name="T70" fmla="*/ 2338 w 2738"/>
                  <a:gd name="T71" fmla="*/ 28 h 180"/>
                  <a:gd name="T72" fmla="*/ 2426 w 2738"/>
                  <a:gd name="T73" fmla="*/ 34 h 180"/>
                  <a:gd name="T74" fmla="*/ 2506 w 2738"/>
                  <a:gd name="T75" fmla="*/ 40 h 180"/>
                  <a:gd name="T76" fmla="*/ 2574 w 2738"/>
                  <a:gd name="T77" fmla="*/ 48 h 180"/>
                  <a:gd name="T78" fmla="*/ 2632 w 2738"/>
                  <a:gd name="T79" fmla="*/ 56 h 180"/>
                  <a:gd name="T80" fmla="*/ 2676 w 2738"/>
                  <a:gd name="T81" fmla="*/ 64 h 180"/>
                  <a:gd name="T82" fmla="*/ 2710 w 2738"/>
                  <a:gd name="T83" fmla="*/ 74 h 180"/>
                  <a:gd name="T84" fmla="*/ 2722 w 2738"/>
                  <a:gd name="T85" fmla="*/ 78 h 180"/>
                  <a:gd name="T86" fmla="*/ 2732 w 2738"/>
                  <a:gd name="T87" fmla="*/ 82 h 180"/>
                  <a:gd name="T88" fmla="*/ 2736 w 2738"/>
                  <a:gd name="T89" fmla="*/ 86 h 180"/>
                  <a:gd name="T90" fmla="*/ 2738 w 2738"/>
                  <a:gd name="T91" fmla="*/ 92 h 180"/>
                  <a:gd name="T92" fmla="*/ 2738 w 2738"/>
                  <a:gd name="T93" fmla="*/ 92 h 180"/>
                  <a:gd name="T94" fmla="*/ 2736 w 2738"/>
                  <a:gd name="T95" fmla="*/ 96 h 180"/>
                  <a:gd name="T96" fmla="*/ 2732 w 2738"/>
                  <a:gd name="T97" fmla="*/ 100 h 180"/>
                  <a:gd name="T98" fmla="*/ 2722 w 2738"/>
                  <a:gd name="T99" fmla="*/ 104 h 180"/>
                  <a:gd name="T100" fmla="*/ 2710 w 2738"/>
                  <a:gd name="T101" fmla="*/ 110 h 180"/>
                  <a:gd name="T102" fmla="*/ 2676 w 2738"/>
                  <a:gd name="T103" fmla="*/ 118 h 180"/>
                  <a:gd name="T104" fmla="*/ 2632 w 2738"/>
                  <a:gd name="T105" fmla="*/ 126 h 180"/>
                  <a:gd name="T106" fmla="*/ 2574 w 2738"/>
                  <a:gd name="T107" fmla="*/ 134 h 180"/>
                  <a:gd name="T108" fmla="*/ 2506 w 2738"/>
                  <a:gd name="T109" fmla="*/ 140 h 180"/>
                  <a:gd name="T110" fmla="*/ 2426 w 2738"/>
                  <a:gd name="T111" fmla="*/ 148 h 180"/>
                  <a:gd name="T112" fmla="*/ 2338 w 2738"/>
                  <a:gd name="T113" fmla="*/ 154 h 180"/>
                  <a:gd name="T114" fmla="*/ 2136 w 2738"/>
                  <a:gd name="T115" fmla="*/ 164 h 180"/>
                  <a:gd name="T116" fmla="*/ 1904 w 2738"/>
                  <a:gd name="T117" fmla="*/ 174 h 180"/>
                  <a:gd name="T118" fmla="*/ 1646 w 2738"/>
                  <a:gd name="T119" fmla="*/ 178 h 180"/>
                  <a:gd name="T120" fmla="*/ 1368 w 2738"/>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180"/>
                    </a:moveTo>
                    <a:lnTo>
                      <a:pt x="1368" y="180"/>
                    </a:lnTo>
                    <a:lnTo>
                      <a:pt x="1092" y="178"/>
                    </a:lnTo>
                    <a:lnTo>
                      <a:pt x="836" y="174"/>
                    </a:lnTo>
                    <a:lnTo>
                      <a:pt x="604" y="164"/>
                    </a:lnTo>
                    <a:lnTo>
                      <a:pt x="402" y="154"/>
                    </a:lnTo>
                    <a:lnTo>
                      <a:pt x="312" y="148"/>
                    </a:lnTo>
                    <a:lnTo>
                      <a:pt x="234" y="140"/>
                    </a:lnTo>
                    <a:lnTo>
                      <a:pt x="166" y="134"/>
                    </a:lnTo>
                    <a:lnTo>
                      <a:pt x="108" y="126"/>
                    </a:lnTo>
                    <a:lnTo>
                      <a:pt x="62" y="118"/>
                    </a:lnTo>
                    <a:lnTo>
                      <a:pt x="28" y="110"/>
                    </a:lnTo>
                    <a:lnTo>
                      <a:pt x="16" y="104"/>
                    </a:lnTo>
                    <a:lnTo>
                      <a:pt x="6" y="100"/>
                    </a:lnTo>
                    <a:lnTo>
                      <a:pt x="2" y="96"/>
                    </a:lnTo>
                    <a:lnTo>
                      <a:pt x="0" y="92"/>
                    </a:lnTo>
                    <a:lnTo>
                      <a:pt x="0" y="92"/>
                    </a:lnTo>
                    <a:lnTo>
                      <a:pt x="2" y="86"/>
                    </a:lnTo>
                    <a:lnTo>
                      <a:pt x="6" y="82"/>
                    </a:lnTo>
                    <a:lnTo>
                      <a:pt x="16" y="78"/>
                    </a:lnTo>
                    <a:lnTo>
                      <a:pt x="28" y="74"/>
                    </a:lnTo>
                    <a:lnTo>
                      <a:pt x="62" y="64"/>
                    </a:lnTo>
                    <a:lnTo>
                      <a:pt x="108" y="56"/>
                    </a:lnTo>
                    <a:lnTo>
                      <a:pt x="166" y="48"/>
                    </a:lnTo>
                    <a:lnTo>
                      <a:pt x="234" y="40"/>
                    </a:lnTo>
                    <a:lnTo>
                      <a:pt x="312" y="34"/>
                    </a:lnTo>
                    <a:lnTo>
                      <a:pt x="402" y="28"/>
                    </a:lnTo>
                    <a:lnTo>
                      <a:pt x="604" y="16"/>
                    </a:lnTo>
                    <a:lnTo>
                      <a:pt x="836" y="8"/>
                    </a:lnTo>
                    <a:lnTo>
                      <a:pt x="1092" y="2"/>
                    </a:lnTo>
                    <a:lnTo>
                      <a:pt x="1368" y="0"/>
                    </a:lnTo>
                    <a:lnTo>
                      <a:pt x="1368" y="0"/>
                    </a:lnTo>
                    <a:lnTo>
                      <a:pt x="1646" y="2"/>
                    </a:lnTo>
                    <a:lnTo>
                      <a:pt x="1904" y="8"/>
                    </a:lnTo>
                    <a:lnTo>
                      <a:pt x="2136" y="16"/>
                    </a:lnTo>
                    <a:lnTo>
                      <a:pt x="2338" y="28"/>
                    </a:lnTo>
                    <a:lnTo>
                      <a:pt x="2426" y="34"/>
                    </a:lnTo>
                    <a:lnTo>
                      <a:pt x="2506" y="40"/>
                    </a:lnTo>
                    <a:lnTo>
                      <a:pt x="2574" y="48"/>
                    </a:lnTo>
                    <a:lnTo>
                      <a:pt x="2632" y="56"/>
                    </a:lnTo>
                    <a:lnTo>
                      <a:pt x="2676" y="64"/>
                    </a:lnTo>
                    <a:lnTo>
                      <a:pt x="2710" y="74"/>
                    </a:lnTo>
                    <a:lnTo>
                      <a:pt x="2722" y="78"/>
                    </a:lnTo>
                    <a:lnTo>
                      <a:pt x="2732" y="82"/>
                    </a:lnTo>
                    <a:lnTo>
                      <a:pt x="2736" y="86"/>
                    </a:lnTo>
                    <a:lnTo>
                      <a:pt x="2738" y="92"/>
                    </a:lnTo>
                    <a:lnTo>
                      <a:pt x="2738" y="92"/>
                    </a:lnTo>
                    <a:lnTo>
                      <a:pt x="2736" y="96"/>
                    </a:lnTo>
                    <a:lnTo>
                      <a:pt x="2732" y="100"/>
                    </a:lnTo>
                    <a:lnTo>
                      <a:pt x="2722" y="104"/>
                    </a:lnTo>
                    <a:lnTo>
                      <a:pt x="2710" y="110"/>
                    </a:lnTo>
                    <a:lnTo>
                      <a:pt x="2676" y="118"/>
                    </a:lnTo>
                    <a:lnTo>
                      <a:pt x="2632" y="126"/>
                    </a:lnTo>
                    <a:lnTo>
                      <a:pt x="2574" y="134"/>
                    </a:lnTo>
                    <a:lnTo>
                      <a:pt x="2506" y="140"/>
                    </a:lnTo>
                    <a:lnTo>
                      <a:pt x="2426" y="148"/>
                    </a:lnTo>
                    <a:lnTo>
                      <a:pt x="2338" y="154"/>
                    </a:lnTo>
                    <a:lnTo>
                      <a:pt x="2136" y="164"/>
                    </a:lnTo>
                    <a:lnTo>
                      <a:pt x="1904" y="174"/>
                    </a:lnTo>
                    <a:lnTo>
                      <a:pt x="1646" y="178"/>
                    </a:lnTo>
                    <a:lnTo>
                      <a:pt x="1368"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52"/>
              <p:cNvSpPr>
                <a:spLocks/>
              </p:cNvSpPr>
              <p:nvPr/>
            </p:nvSpPr>
            <p:spPr bwMode="auto">
              <a:xfrm>
                <a:off x="2474" y="4134"/>
                <a:ext cx="2750" cy="180"/>
              </a:xfrm>
              <a:custGeom>
                <a:avLst/>
                <a:gdLst>
                  <a:gd name="T0" fmla="*/ 1374 w 2750"/>
                  <a:gd name="T1" fmla="*/ 0 h 180"/>
                  <a:gd name="T2" fmla="*/ 1374 w 2750"/>
                  <a:gd name="T3" fmla="*/ 0 h 180"/>
                  <a:gd name="T4" fmla="*/ 1098 w 2750"/>
                  <a:gd name="T5" fmla="*/ 2 h 180"/>
                  <a:gd name="T6" fmla="*/ 840 w 2750"/>
                  <a:gd name="T7" fmla="*/ 8 h 180"/>
                  <a:gd name="T8" fmla="*/ 606 w 2750"/>
                  <a:gd name="T9" fmla="*/ 16 h 180"/>
                  <a:gd name="T10" fmla="*/ 404 w 2750"/>
                  <a:gd name="T11" fmla="*/ 26 h 180"/>
                  <a:gd name="T12" fmla="*/ 314 w 2750"/>
                  <a:gd name="T13" fmla="*/ 34 h 180"/>
                  <a:gd name="T14" fmla="*/ 236 w 2750"/>
                  <a:gd name="T15" fmla="*/ 40 h 180"/>
                  <a:gd name="T16" fmla="*/ 166 w 2750"/>
                  <a:gd name="T17" fmla="*/ 48 h 180"/>
                  <a:gd name="T18" fmla="*/ 108 w 2750"/>
                  <a:gd name="T19" fmla="*/ 56 h 180"/>
                  <a:gd name="T20" fmla="*/ 62 w 2750"/>
                  <a:gd name="T21" fmla="*/ 64 h 180"/>
                  <a:gd name="T22" fmla="*/ 28 w 2750"/>
                  <a:gd name="T23" fmla="*/ 72 h 180"/>
                  <a:gd name="T24" fmla="*/ 16 w 2750"/>
                  <a:gd name="T25" fmla="*/ 78 h 180"/>
                  <a:gd name="T26" fmla="*/ 8 w 2750"/>
                  <a:gd name="T27" fmla="*/ 82 h 180"/>
                  <a:gd name="T28" fmla="*/ 2 w 2750"/>
                  <a:gd name="T29" fmla="*/ 86 h 180"/>
                  <a:gd name="T30" fmla="*/ 0 w 2750"/>
                  <a:gd name="T31" fmla="*/ 92 h 180"/>
                  <a:gd name="T32" fmla="*/ 0 w 2750"/>
                  <a:gd name="T33" fmla="*/ 92 h 180"/>
                  <a:gd name="T34" fmla="*/ 2 w 2750"/>
                  <a:gd name="T35" fmla="*/ 96 h 180"/>
                  <a:gd name="T36" fmla="*/ 8 w 2750"/>
                  <a:gd name="T37" fmla="*/ 100 h 180"/>
                  <a:gd name="T38" fmla="*/ 16 w 2750"/>
                  <a:gd name="T39" fmla="*/ 104 h 180"/>
                  <a:gd name="T40" fmla="*/ 28 w 2750"/>
                  <a:gd name="T41" fmla="*/ 110 h 180"/>
                  <a:gd name="T42" fmla="*/ 62 w 2750"/>
                  <a:gd name="T43" fmla="*/ 118 h 180"/>
                  <a:gd name="T44" fmla="*/ 108 w 2750"/>
                  <a:gd name="T45" fmla="*/ 126 h 180"/>
                  <a:gd name="T46" fmla="*/ 166 w 2750"/>
                  <a:gd name="T47" fmla="*/ 134 h 180"/>
                  <a:gd name="T48" fmla="*/ 236 w 2750"/>
                  <a:gd name="T49" fmla="*/ 140 h 180"/>
                  <a:gd name="T50" fmla="*/ 314 w 2750"/>
                  <a:gd name="T51" fmla="*/ 148 h 180"/>
                  <a:gd name="T52" fmla="*/ 404 w 2750"/>
                  <a:gd name="T53" fmla="*/ 154 h 180"/>
                  <a:gd name="T54" fmla="*/ 606 w 2750"/>
                  <a:gd name="T55" fmla="*/ 166 h 180"/>
                  <a:gd name="T56" fmla="*/ 840 w 2750"/>
                  <a:gd name="T57" fmla="*/ 174 h 180"/>
                  <a:gd name="T58" fmla="*/ 1098 w 2750"/>
                  <a:gd name="T59" fmla="*/ 178 h 180"/>
                  <a:gd name="T60" fmla="*/ 1374 w 2750"/>
                  <a:gd name="T61" fmla="*/ 180 h 180"/>
                  <a:gd name="T62" fmla="*/ 1374 w 2750"/>
                  <a:gd name="T63" fmla="*/ 180 h 180"/>
                  <a:gd name="T64" fmla="*/ 1652 w 2750"/>
                  <a:gd name="T65" fmla="*/ 178 h 180"/>
                  <a:gd name="T66" fmla="*/ 1912 w 2750"/>
                  <a:gd name="T67" fmla="*/ 174 h 180"/>
                  <a:gd name="T68" fmla="*/ 2144 w 2750"/>
                  <a:gd name="T69" fmla="*/ 166 h 180"/>
                  <a:gd name="T70" fmla="*/ 2348 w 2750"/>
                  <a:gd name="T71" fmla="*/ 154 h 180"/>
                  <a:gd name="T72" fmla="*/ 2436 w 2750"/>
                  <a:gd name="T73" fmla="*/ 148 h 180"/>
                  <a:gd name="T74" fmla="*/ 2516 w 2750"/>
                  <a:gd name="T75" fmla="*/ 140 h 180"/>
                  <a:gd name="T76" fmla="*/ 2584 w 2750"/>
                  <a:gd name="T77" fmla="*/ 134 h 180"/>
                  <a:gd name="T78" fmla="*/ 2642 w 2750"/>
                  <a:gd name="T79" fmla="*/ 126 h 180"/>
                  <a:gd name="T80" fmla="*/ 2688 w 2750"/>
                  <a:gd name="T81" fmla="*/ 118 h 180"/>
                  <a:gd name="T82" fmla="*/ 2722 w 2750"/>
                  <a:gd name="T83" fmla="*/ 110 h 180"/>
                  <a:gd name="T84" fmla="*/ 2734 w 2750"/>
                  <a:gd name="T85" fmla="*/ 104 h 180"/>
                  <a:gd name="T86" fmla="*/ 2742 w 2750"/>
                  <a:gd name="T87" fmla="*/ 100 h 180"/>
                  <a:gd name="T88" fmla="*/ 2748 w 2750"/>
                  <a:gd name="T89" fmla="*/ 96 h 180"/>
                  <a:gd name="T90" fmla="*/ 2750 w 2750"/>
                  <a:gd name="T91" fmla="*/ 92 h 180"/>
                  <a:gd name="T92" fmla="*/ 2750 w 2750"/>
                  <a:gd name="T93" fmla="*/ 92 h 180"/>
                  <a:gd name="T94" fmla="*/ 2748 w 2750"/>
                  <a:gd name="T95" fmla="*/ 86 h 180"/>
                  <a:gd name="T96" fmla="*/ 2742 w 2750"/>
                  <a:gd name="T97" fmla="*/ 82 h 180"/>
                  <a:gd name="T98" fmla="*/ 2734 w 2750"/>
                  <a:gd name="T99" fmla="*/ 78 h 180"/>
                  <a:gd name="T100" fmla="*/ 2722 w 2750"/>
                  <a:gd name="T101" fmla="*/ 72 h 180"/>
                  <a:gd name="T102" fmla="*/ 2688 w 2750"/>
                  <a:gd name="T103" fmla="*/ 64 h 180"/>
                  <a:gd name="T104" fmla="*/ 2642 w 2750"/>
                  <a:gd name="T105" fmla="*/ 56 h 180"/>
                  <a:gd name="T106" fmla="*/ 2584 w 2750"/>
                  <a:gd name="T107" fmla="*/ 48 h 180"/>
                  <a:gd name="T108" fmla="*/ 2516 w 2750"/>
                  <a:gd name="T109" fmla="*/ 40 h 180"/>
                  <a:gd name="T110" fmla="*/ 2436 w 2750"/>
                  <a:gd name="T111" fmla="*/ 34 h 180"/>
                  <a:gd name="T112" fmla="*/ 2348 w 2750"/>
                  <a:gd name="T113" fmla="*/ 26 h 180"/>
                  <a:gd name="T114" fmla="*/ 2144 w 2750"/>
                  <a:gd name="T115" fmla="*/ 16 h 180"/>
                  <a:gd name="T116" fmla="*/ 1912 w 2750"/>
                  <a:gd name="T117" fmla="*/ 8 h 180"/>
                  <a:gd name="T118" fmla="*/ 1652 w 2750"/>
                  <a:gd name="T119" fmla="*/ 2 h 180"/>
                  <a:gd name="T120" fmla="*/ 1374 w 275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50" h="180">
                    <a:moveTo>
                      <a:pt x="1374" y="0"/>
                    </a:moveTo>
                    <a:lnTo>
                      <a:pt x="1374" y="0"/>
                    </a:lnTo>
                    <a:lnTo>
                      <a:pt x="1098" y="2"/>
                    </a:lnTo>
                    <a:lnTo>
                      <a:pt x="840" y="8"/>
                    </a:lnTo>
                    <a:lnTo>
                      <a:pt x="606" y="16"/>
                    </a:lnTo>
                    <a:lnTo>
                      <a:pt x="404" y="26"/>
                    </a:lnTo>
                    <a:lnTo>
                      <a:pt x="314" y="34"/>
                    </a:lnTo>
                    <a:lnTo>
                      <a:pt x="236" y="40"/>
                    </a:lnTo>
                    <a:lnTo>
                      <a:pt x="166" y="48"/>
                    </a:lnTo>
                    <a:lnTo>
                      <a:pt x="108" y="56"/>
                    </a:lnTo>
                    <a:lnTo>
                      <a:pt x="62" y="64"/>
                    </a:lnTo>
                    <a:lnTo>
                      <a:pt x="28" y="72"/>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6" y="140"/>
                    </a:lnTo>
                    <a:lnTo>
                      <a:pt x="314" y="148"/>
                    </a:lnTo>
                    <a:lnTo>
                      <a:pt x="404" y="154"/>
                    </a:lnTo>
                    <a:lnTo>
                      <a:pt x="606" y="166"/>
                    </a:lnTo>
                    <a:lnTo>
                      <a:pt x="840" y="174"/>
                    </a:lnTo>
                    <a:lnTo>
                      <a:pt x="1098" y="178"/>
                    </a:lnTo>
                    <a:lnTo>
                      <a:pt x="1374" y="180"/>
                    </a:lnTo>
                    <a:lnTo>
                      <a:pt x="1374" y="180"/>
                    </a:lnTo>
                    <a:lnTo>
                      <a:pt x="1652" y="178"/>
                    </a:lnTo>
                    <a:lnTo>
                      <a:pt x="1912" y="174"/>
                    </a:lnTo>
                    <a:lnTo>
                      <a:pt x="2144" y="166"/>
                    </a:lnTo>
                    <a:lnTo>
                      <a:pt x="2348" y="154"/>
                    </a:lnTo>
                    <a:lnTo>
                      <a:pt x="2436" y="148"/>
                    </a:lnTo>
                    <a:lnTo>
                      <a:pt x="2516" y="140"/>
                    </a:lnTo>
                    <a:lnTo>
                      <a:pt x="2584" y="134"/>
                    </a:lnTo>
                    <a:lnTo>
                      <a:pt x="2642" y="126"/>
                    </a:lnTo>
                    <a:lnTo>
                      <a:pt x="2688" y="118"/>
                    </a:lnTo>
                    <a:lnTo>
                      <a:pt x="2722" y="110"/>
                    </a:lnTo>
                    <a:lnTo>
                      <a:pt x="2734" y="104"/>
                    </a:lnTo>
                    <a:lnTo>
                      <a:pt x="2742" y="100"/>
                    </a:lnTo>
                    <a:lnTo>
                      <a:pt x="2748" y="96"/>
                    </a:lnTo>
                    <a:lnTo>
                      <a:pt x="2750" y="92"/>
                    </a:lnTo>
                    <a:lnTo>
                      <a:pt x="2750" y="92"/>
                    </a:lnTo>
                    <a:lnTo>
                      <a:pt x="2748" y="86"/>
                    </a:lnTo>
                    <a:lnTo>
                      <a:pt x="2742" y="82"/>
                    </a:lnTo>
                    <a:lnTo>
                      <a:pt x="2734" y="78"/>
                    </a:lnTo>
                    <a:lnTo>
                      <a:pt x="2722" y="72"/>
                    </a:lnTo>
                    <a:lnTo>
                      <a:pt x="2688" y="64"/>
                    </a:lnTo>
                    <a:lnTo>
                      <a:pt x="2642" y="56"/>
                    </a:lnTo>
                    <a:lnTo>
                      <a:pt x="2584" y="48"/>
                    </a:lnTo>
                    <a:lnTo>
                      <a:pt x="2516" y="40"/>
                    </a:lnTo>
                    <a:lnTo>
                      <a:pt x="2436" y="34"/>
                    </a:lnTo>
                    <a:lnTo>
                      <a:pt x="2348" y="26"/>
                    </a:lnTo>
                    <a:lnTo>
                      <a:pt x="2144" y="16"/>
                    </a:lnTo>
                    <a:lnTo>
                      <a:pt x="1912" y="8"/>
                    </a:lnTo>
                    <a:lnTo>
                      <a:pt x="1652" y="2"/>
                    </a:lnTo>
                    <a:lnTo>
                      <a:pt x="13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53"/>
              <p:cNvSpPr>
                <a:spLocks noEditPoints="1"/>
              </p:cNvSpPr>
              <p:nvPr/>
            </p:nvSpPr>
            <p:spPr bwMode="auto">
              <a:xfrm>
                <a:off x="2480" y="4134"/>
                <a:ext cx="2738" cy="180"/>
              </a:xfrm>
              <a:custGeom>
                <a:avLst/>
                <a:gdLst>
                  <a:gd name="T0" fmla="*/ 1368 w 2738"/>
                  <a:gd name="T1" fmla="*/ 180 h 180"/>
                  <a:gd name="T2" fmla="*/ 838 w 2738"/>
                  <a:gd name="T3" fmla="*/ 172 h 180"/>
                  <a:gd name="T4" fmla="*/ 404 w 2738"/>
                  <a:gd name="T5" fmla="*/ 154 h 180"/>
                  <a:gd name="T6" fmla="*/ 238 w 2738"/>
                  <a:gd name="T7" fmla="*/ 140 h 180"/>
                  <a:gd name="T8" fmla="*/ 112 w 2738"/>
                  <a:gd name="T9" fmla="*/ 126 h 180"/>
                  <a:gd name="T10" fmla="*/ 32 w 2738"/>
                  <a:gd name="T11" fmla="*/ 110 h 180"/>
                  <a:gd name="T12" fmla="*/ 12 w 2738"/>
                  <a:gd name="T13" fmla="*/ 100 h 180"/>
                  <a:gd name="T14" fmla="*/ 4 w 2738"/>
                  <a:gd name="T15" fmla="*/ 92 h 180"/>
                  <a:gd name="T16" fmla="*/ 6 w 2738"/>
                  <a:gd name="T17" fmla="*/ 86 h 180"/>
                  <a:gd name="T18" fmla="*/ 20 w 2738"/>
                  <a:gd name="T19" fmla="*/ 78 h 180"/>
                  <a:gd name="T20" fmla="*/ 66 w 2738"/>
                  <a:gd name="T21" fmla="*/ 64 h 180"/>
                  <a:gd name="T22" fmla="*/ 170 w 2738"/>
                  <a:gd name="T23" fmla="*/ 48 h 180"/>
                  <a:gd name="T24" fmla="*/ 316 w 2738"/>
                  <a:gd name="T25" fmla="*/ 34 h 180"/>
                  <a:gd name="T26" fmla="*/ 606 w 2738"/>
                  <a:gd name="T27" fmla="*/ 16 h 180"/>
                  <a:gd name="T28" fmla="*/ 1094 w 2738"/>
                  <a:gd name="T29" fmla="*/ 2 h 180"/>
                  <a:gd name="T30" fmla="*/ 1368 w 2738"/>
                  <a:gd name="T31" fmla="*/ 0 h 180"/>
                  <a:gd name="T32" fmla="*/ 1902 w 2738"/>
                  <a:gd name="T33" fmla="*/ 8 h 180"/>
                  <a:gd name="T34" fmla="*/ 2334 w 2738"/>
                  <a:gd name="T35" fmla="*/ 28 h 180"/>
                  <a:gd name="T36" fmla="*/ 2502 w 2738"/>
                  <a:gd name="T37" fmla="*/ 40 h 180"/>
                  <a:gd name="T38" fmla="*/ 2626 w 2738"/>
                  <a:gd name="T39" fmla="*/ 56 h 180"/>
                  <a:gd name="T40" fmla="*/ 2706 w 2738"/>
                  <a:gd name="T41" fmla="*/ 74 h 180"/>
                  <a:gd name="T42" fmla="*/ 2726 w 2738"/>
                  <a:gd name="T43" fmla="*/ 82 h 180"/>
                  <a:gd name="T44" fmla="*/ 2734 w 2738"/>
                  <a:gd name="T45" fmla="*/ 92 h 180"/>
                  <a:gd name="T46" fmla="*/ 2732 w 2738"/>
                  <a:gd name="T47" fmla="*/ 96 h 180"/>
                  <a:gd name="T48" fmla="*/ 2718 w 2738"/>
                  <a:gd name="T49" fmla="*/ 104 h 180"/>
                  <a:gd name="T50" fmla="*/ 2672 w 2738"/>
                  <a:gd name="T51" fmla="*/ 118 h 180"/>
                  <a:gd name="T52" fmla="*/ 2570 w 2738"/>
                  <a:gd name="T53" fmla="*/ 134 h 180"/>
                  <a:gd name="T54" fmla="*/ 2422 w 2738"/>
                  <a:gd name="T55" fmla="*/ 148 h 180"/>
                  <a:gd name="T56" fmla="*/ 2134 w 2738"/>
                  <a:gd name="T57" fmla="*/ 164 h 180"/>
                  <a:gd name="T58" fmla="*/ 1644 w 2738"/>
                  <a:gd name="T59" fmla="*/ 178 h 180"/>
                  <a:gd name="T60" fmla="*/ 1368 w 2738"/>
                  <a:gd name="T61" fmla="*/ 0 h 180"/>
                  <a:gd name="T62" fmla="*/ 1092 w 2738"/>
                  <a:gd name="T63" fmla="*/ 2 h 180"/>
                  <a:gd name="T64" fmla="*/ 604 w 2738"/>
                  <a:gd name="T65" fmla="*/ 16 h 180"/>
                  <a:gd name="T66" fmla="*/ 312 w 2738"/>
                  <a:gd name="T67" fmla="*/ 34 h 180"/>
                  <a:gd name="T68" fmla="*/ 166 w 2738"/>
                  <a:gd name="T69" fmla="*/ 48 h 180"/>
                  <a:gd name="T70" fmla="*/ 62 w 2738"/>
                  <a:gd name="T71" fmla="*/ 64 h 180"/>
                  <a:gd name="T72" fmla="*/ 16 w 2738"/>
                  <a:gd name="T73" fmla="*/ 78 h 180"/>
                  <a:gd name="T74" fmla="*/ 2 w 2738"/>
                  <a:gd name="T75" fmla="*/ 86 h 180"/>
                  <a:gd name="T76" fmla="*/ 0 w 2738"/>
                  <a:gd name="T77" fmla="*/ 92 h 180"/>
                  <a:gd name="T78" fmla="*/ 6 w 2738"/>
                  <a:gd name="T79" fmla="*/ 100 h 180"/>
                  <a:gd name="T80" fmla="*/ 28 w 2738"/>
                  <a:gd name="T81" fmla="*/ 110 h 180"/>
                  <a:gd name="T82" fmla="*/ 108 w 2738"/>
                  <a:gd name="T83" fmla="*/ 126 h 180"/>
                  <a:gd name="T84" fmla="*/ 234 w 2738"/>
                  <a:gd name="T85" fmla="*/ 140 h 180"/>
                  <a:gd name="T86" fmla="*/ 402 w 2738"/>
                  <a:gd name="T87" fmla="*/ 154 h 180"/>
                  <a:gd name="T88" fmla="*/ 836 w 2738"/>
                  <a:gd name="T89" fmla="*/ 174 h 180"/>
                  <a:gd name="T90" fmla="*/ 1368 w 2738"/>
                  <a:gd name="T91" fmla="*/ 180 h 180"/>
                  <a:gd name="T92" fmla="*/ 1646 w 2738"/>
                  <a:gd name="T93" fmla="*/ 178 h 180"/>
                  <a:gd name="T94" fmla="*/ 2136 w 2738"/>
                  <a:gd name="T95" fmla="*/ 164 h 180"/>
                  <a:gd name="T96" fmla="*/ 2426 w 2738"/>
                  <a:gd name="T97" fmla="*/ 148 h 180"/>
                  <a:gd name="T98" fmla="*/ 2574 w 2738"/>
                  <a:gd name="T99" fmla="*/ 134 h 180"/>
                  <a:gd name="T100" fmla="*/ 2676 w 2738"/>
                  <a:gd name="T101" fmla="*/ 118 h 180"/>
                  <a:gd name="T102" fmla="*/ 2722 w 2738"/>
                  <a:gd name="T103" fmla="*/ 104 h 180"/>
                  <a:gd name="T104" fmla="*/ 2736 w 2738"/>
                  <a:gd name="T105" fmla="*/ 96 h 180"/>
                  <a:gd name="T106" fmla="*/ 2738 w 2738"/>
                  <a:gd name="T107" fmla="*/ 92 h 180"/>
                  <a:gd name="T108" fmla="*/ 2732 w 2738"/>
                  <a:gd name="T109" fmla="*/ 82 h 180"/>
                  <a:gd name="T110" fmla="*/ 2710 w 2738"/>
                  <a:gd name="T111" fmla="*/ 74 h 180"/>
                  <a:gd name="T112" fmla="*/ 2632 w 2738"/>
                  <a:gd name="T113" fmla="*/ 56 h 180"/>
                  <a:gd name="T114" fmla="*/ 2506 w 2738"/>
                  <a:gd name="T115" fmla="*/ 40 h 180"/>
                  <a:gd name="T116" fmla="*/ 2338 w 2738"/>
                  <a:gd name="T117" fmla="*/ 28 h 180"/>
                  <a:gd name="T118" fmla="*/ 1904 w 2738"/>
                  <a:gd name="T119" fmla="*/ 8 h 180"/>
                  <a:gd name="T120" fmla="*/ 1368 w 273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180"/>
                    </a:moveTo>
                    <a:lnTo>
                      <a:pt x="1368" y="180"/>
                    </a:lnTo>
                    <a:lnTo>
                      <a:pt x="1094" y="178"/>
                    </a:lnTo>
                    <a:lnTo>
                      <a:pt x="838" y="172"/>
                    </a:lnTo>
                    <a:lnTo>
                      <a:pt x="606" y="164"/>
                    </a:lnTo>
                    <a:lnTo>
                      <a:pt x="404" y="154"/>
                    </a:lnTo>
                    <a:lnTo>
                      <a:pt x="316" y="148"/>
                    </a:lnTo>
                    <a:lnTo>
                      <a:pt x="238" y="140"/>
                    </a:lnTo>
                    <a:lnTo>
                      <a:pt x="170" y="134"/>
                    </a:lnTo>
                    <a:lnTo>
                      <a:pt x="112" y="126"/>
                    </a:lnTo>
                    <a:lnTo>
                      <a:pt x="66" y="118"/>
                    </a:lnTo>
                    <a:lnTo>
                      <a:pt x="32" y="110"/>
                    </a:lnTo>
                    <a:lnTo>
                      <a:pt x="20" y="104"/>
                    </a:lnTo>
                    <a:lnTo>
                      <a:pt x="12" y="100"/>
                    </a:lnTo>
                    <a:lnTo>
                      <a:pt x="6" y="96"/>
                    </a:lnTo>
                    <a:lnTo>
                      <a:pt x="4" y="92"/>
                    </a:lnTo>
                    <a:lnTo>
                      <a:pt x="4" y="92"/>
                    </a:lnTo>
                    <a:lnTo>
                      <a:pt x="6" y="86"/>
                    </a:lnTo>
                    <a:lnTo>
                      <a:pt x="12" y="82"/>
                    </a:lnTo>
                    <a:lnTo>
                      <a:pt x="20" y="78"/>
                    </a:lnTo>
                    <a:lnTo>
                      <a:pt x="32" y="74"/>
                    </a:lnTo>
                    <a:lnTo>
                      <a:pt x="66" y="64"/>
                    </a:lnTo>
                    <a:lnTo>
                      <a:pt x="112" y="56"/>
                    </a:lnTo>
                    <a:lnTo>
                      <a:pt x="170" y="48"/>
                    </a:lnTo>
                    <a:lnTo>
                      <a:pt x="238" y="40"/>
                    </a:lnTo>
                    <a:lnTo>
                      <a:pt x="316" y="34"/>
                    </a:lnTo>
                    <a:lnTo>
                      <a:pt x="404" y="28"/>
                    </a:lnTo>
                    <a:lnTo>
                      <a:pt x="606" y="16"/>
                    </a:lnTo>
                    <a:lnTo>
                      <a:pt x="838" y="8"/>
                    </a:lnTo>
                    <a:lnTo>
                      <a:pt x="1094" y="2"/>
                    </a:lnTo>
                    <a:lnTo>
                      <a:pt x="1368" y="0"/>
                    </a:lnTo>
                    <a:lnTo>
                      <a:pt x="1368" y="0"/>
                    </a:lnTo>
                    <a:lnTo>
                      <a:pt x="1644" y="2"/>
                    </a:lnTo>
                    <a:lnTo>
                      <a:pt x="1902" y="8"/>
                    </a:lnTo>
                    <a:lnTo>
                      <a:pt x="2134" y="16"/>
                    </a:lnTo>
                    <a:lnTo>
                      <a:pt x="2334" y="28"/>
                    </a:lnTo>
                    <a:lnTo>
                      <a:pt x="2422" y="34"/>
                    </a:lnTo>
                    <a:lnTo>
                      <a:pt x="2502" y="40"/>
                    </a:lnTo>
                    <a:lnTo>
                      <a:pt x="2570" y="48"/>
                    </a:lnTo>
                    <a:lnTo>
                      <a:pt x="2626" y="56"/>
                    </a:lnTo>
                    <a:lnTo>
                      <a:pt x="2672" y="64"/>
                    </a:lnTo>
                    <a:lnTo>
                      <a:pt x="2706" y="74"/>
                    </a:lnTo>
                    <a:lnTo>
                      <a:pt x="2718" y="78"/>
                    </a:lnTo>
                    <a:lnTo>
                      <a:pt x="2726" y="82"/>
                    </a:lnTo>
                    <a:lnTo>
                      <a:pt x="2732" y="86"/>
                    </a:lnTo>
                    <a:lnTo>
                      <a:pt x="2734" y="92"/>
                    </a:lnTo>
                    <a:lnTo>
                      <a:pt x="2734" y="92"/>
                    </a:lnTo>
                    <a:lnTo>
                      <a:pt x="2732" y="96"/>
                    </a:lnTo>
                    <a:lnTo>
                      <a:pt x="2726" y="100"/>
                    </a:lnTo>
                    <a:lnTo>
                      <a:pt x="2718" y="104"/>
                    </a:lnTo>
                    <a:lnTo>
                      <a:pt x="2706" y="110"/>
                    </a:lnTo>
                    <a:lnTo>
                      <a:pt x="2672" y="118"/>
                    </a:lnTo>
                    <a:lnTo>
                      <a:pt x="2626" y="126"/>
                    </a:lnTo>
                    <a:lnTo>
                      <a:pt x="2570" y="134"/>
                    </a:lnTo>
                    <a:lnTo>
                      <a:pt x="2502" y="140"/>
                    </a:lnTo>
                    <a:lnTo>
                      <a:pt x="2422" y="148"/>
                    </a:lnTo>
                    <a:lnTo>
                      <a:pt x="2334" y="154"/>
                    </a:lnTo>
                    <a:lnTo>
                      <a:pt x="2134" y="164"/>
                    </a:lnTo>
                    <a:lnTo>
                      <a:pt x="1902" y="172"/>
                    </a:lnTo>
                    <a:lnTo>
                      <a:pt x="1644" y="178"/>
                    </a:lnTo>
                    <a:lnTo>
                      <a:pt x="1368" y="180"/>
                    </a:lnTo>
                    <a:close/>
                    <a:moveTo>
                      <a:pt x="1368" y="0"/>
                    </a:moveTo>
                    <a:lnTo>
                      <a:pt x="1368" y="0"/>
                    </a:lnTo>
                    <a:lnTo>
                      <a:pt x="1092" y="2"/>
                    </a:lnTo>
                    <a:lnTo>
                      <a:pt x="836" y="8"/>
                    </a:lnTo>
                    <a:lnTo>
                      <a:pt x="604" y="16"/>
                    </a:lnTo>
                    <a:lnTo>
                      <a:pt x="402" y="28"/>
                    </a:lnTo>
                    <a:lnTo>
                      <a:pt x="312" y="34"/>
                    </a:lnTo>
                    <a:lnTo>
                      <a:pt x="234" y="40"/>
                    </a:lnTo>
                    <a:lnTo>
                      <a:pt x="166" y="48"/>
                    </a:lnTo>
                    <a:lnTo>
                      <a:pt x="108" y="56"/>
                    </a:lnTo>
                    <a:lnTo>
                      <a:pt x="62" y="64"/>
                    </a:lnTo>
                    <a:lnTo>
                      <a:pt x="28" y="74"/>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4" y="140"/>
                    </a:lnTo>
                    <a:lnTo>
                      <a:pt x="312" y="148"/>
                    </a:lnTo>
                    <a:lnTo>
                      <a:pt x="402" y="154"/>
                    </a:lnTo>
                    <a:lnTo>
                      <a:pt x="604" y="164"/>
                    </a:lnTo>
                    <a:lnTo>
                      <a:pt x="836" y="174"/>
                    </a:lnTo>
                    <a:lnTo>
                      <a:pt x="1092" y="178"/>
                    </a:lnTo>
                    <a:lnTo>
                      <a:pt x="1368" y="180"/>
                    </a:lnTo>
                    <a:lnTo>
                      <a:pt x="1368" y="180"/>
                    </a:lnTo>
                    <a:lnTo>
                      <a:pt x="1646" y="178"/>
                    </a:lnTo>
                    <a:lnTo>
                      <a:pt x="1904" y="174"/>
                    </a:lnTo>
                    <a:lnTo>
                      <a:pt x="2136" y="164"/>
                    </a:lnTo>
                    <a:lnTo>
                      <a:pt x="2338" y="154"/>
                    </a:lnTo>
                    <a:lnTo>
                      <a:pt x="2426" y="148"/>
                    </a:lnTo>
                    <a:lnTo>
                      <a:pt x="2506" y="140"/>
                    </a:lnTo>
                    <a:lnTo>
                      <a:pt x="2574" y="134"/>
                    </a:lnTo>
                    <a:lnTo>
                      <a:pt x="2632" y="126"/>
                    </a:lnTo>
                    <a:lnTo>
                      <a:pt x="2676" y="118"/>
                    </a:lnTo>
                    <a:lnTo>
                      <a:pt x="2710" y="110"/>
                    </a:lnTo>
                    <a:lnTo>
                      <a:pt x="2722" y="104"/>
                    </a:lnTo>
                    <a:lnTo>
                      <a:pt x="2732" y="100"/>
                    </a:lnTo>
                    <a:lnTo>
                      <a:pt x="2736" y="96"/>
                    </a:lnTo>
                    <a:lnTo>
                      <a:pt x="2738" y="92"/>
                    </a:lnTo>
                    <a:lnTo>
                      <a:pt x="2738" y="92"/>
                    </a:lnTo>
                    <a:lnTo>
                      <a:pt x="2736" y="86"/>
                    </a:lnTo>
                    <a:lnTo>
                      <a:pt x="2732" y="82"/>
                    </a:lnTo>
                    <a:lnTo>
                      <a:pt x="2722" y="78"/>
                    </a:lnTo>
                    <a:lnTo>
                      <a:pt x="2710" y="74"/>
                    </a:lnTo>
                    <a:lnTo>
                      <a:pt x="2676" y="64"/>
                    </a:lnTo>
                    <a:lnTo>
                      <a:pt x="2632" y="56"/>
                    </a:lnTo>
                    <a:lnTo>
                      <a:pt x="2574" y="48"/>
                    </a:lnTo>
                    <a:lnTo>
                      <a:pt x="2506" y="40"/>
                    </a:lnTo>
                    <a:lnTo>
                      <a:pt x="2426" y="34"/>
                    </a:lnTo>
                    <a:lnTo>
                      <a:pt x="2338" y="28"/>
                    </a:lnTo>
                    <a:lnTo>
                      <a:pt x="2136" y="16"/>
                    </a:lnTo>
                    <a:lnTo>
                      <a:pt x="1904" y="8"/>
                    </a:lnTo>
                    <a:lnTo>
                      <a:pt x="1646" y="2"/>
                    </a:lnTo>
                    <a:lnTo>
                      <a:pt x="136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54"/>
              <p:cNvSpPr>
                <a:spLocks/>
              </p:cNvSpPr>
              <p:nvPr/>
            </p:nvSpPr>
            <p:spPr bwMode="auto">
              <a:xfrm>
                <a:off x="2484" y="4134"/>
                <a:ext cx="2730" cy="180"/>
              </a:xfrm>
              <a:custGeom>
                <a:avLst/>
                <a:gdLst>
                  <a:gd name="T0" fmla="*/ 1364 w 2730"/>
                  <a:gd name="T1" fmla="*/ 180 h 180"/>
                  <a:gd name="T2" fmla="*/ 1364 w 2730"/>
                  <a:gd name="T3" fmla="*/ 180 h 180"/>
                  <a:gd name="T4" fmla="*/ 1090 w 2730"/>
                  <a:gd name="T5" fmla="*/ 178 h 180"/>
                  <a:gd name="T6" fmla="*/ 834 w 2730"/>
                  <a:gd name="T7" fmla="*/ 172 h 180"/>
                  <a:gd name="T8" fmla="*/ 602 w 2730"/>
                  <a:gd name="T9" fmla="*/ 164 h 180"/>
                  <a:gd name="T10" fmla="*/ 400 w 2730"/>
                  <a:gd name="T11" fmla="*/ 154 h 180"/>
                  <a:gd name="T12" fmla="*/ 312 w 2730"/>
                  <a:gd name="T13" fmla="*/ 148 h 180"/>
                  <a:gd name="T14" fmla="*/ 234 w 2730"/>
                  <a:gd name="T15" fmla="*/ 140 h 180"/>
                  <a:gd name="T16" fmla="*/ 166 w 2730"/>
                  <a:gd name="T17" fmla="*/ 134 h 180"/>
                  <a:gd name="T18" fmla="*/ 108 w 2730"/>
                  <a:gd name="T19" fmla="*/ 126 h 180"/>
                  <a:gd name="T20" fmla="*/ 62 w 2730"/>
                  <a:gd name="T21" fmla="*/ 118 h 180"/>
                  <a:gd name="T22" fmla="*/ 28 w 2730"/>
                  <a:gd name="T23" fmla="*/ 110 h 180"/>
                  <a:gd name="T24" fmla="*/ 16 w 2730"/>
                  <a:gd name="T25" fmla="*/ 104 h 180"/>
                  <a:gd name="T26" fmla="*/ 8 w 2730"/>
                  <a:gd name="T27" fmla="*/ 100 h 180"/>
                  <a:gd name="T28" fmla="*/ 2 w 2730"/>
                  <a:gd name="T29" fmla="*/ 96 h 180"/>
                  <a:gd name="T30" fmla="*/ 0 w 2730"/>
                  <a:gd name="T31" fmla="*/ 92 h 180"/>
                  <a:gd name="T32" fmla="*/ 0 w 2730"/>
                  <a:gd name="T33" fmla="*/ 92 h 180"/>
                  <a:gd name="T34" fmla="*/ 2 w 2730"/>
                  <a:gd name="T35" fmla="*/ 86 h 180"/>
                  <a:gd name="T36" fmla="*/ 8 w 2730"/>
                  <a:gd name="T37" fmla="*/ 82 h 180"/>
                  <a:gd name="T38" fmla="*/ 16 w 2730"/>
                  <a:gd name="T39" fmla="*/ 78 h 180"/>
                  <a:gd name="T40" fmla="*/ 28 w 2730"/>
                  <a:gd name="T41" fmla="*/ 74 h 180"/>
                  <a:gd name="T42" fmla="*/ 62 w 2730"/>
                  <a:gd name="T43" fmla="*/ 64 h 180"/>
                  <a:gd name="T44" fmla="*/ 108 w 2730"/>
                  <a:gd name="T45" fmla="*/ 56 h 180"/>
                  <a:gd name="T46" fmla="*/ 166 w 2730"/>
                  <a:gd name="T47" fmla="*/ 48 h 180"/>
                  <a:gd name="T48" fmla="*/ 234 w 2730"/>
                  <a:gd name="T49" fmla="*/ 40 h 180"/>
                  <a:gd name="T50" fmla="*/ 312 w 2730"/>
                  <a:gd name="T51" fmla="*/ 34 h 180"/>
                  <a:gd name="T52" fmla="*/ 400 w 2730"/>
                  <a:gd name="T53" fmla="*/ 28 h 180"/>
                  <a:gd name="T54" fmla="*/ 602 w 2730"/>
                  <a:gd name="T55" fmla="*/ 16 h 180"/>
                  <a:gd name="T56" fmla="*/ 834 w 2730"/>
                  <a:gd name="T57" fmla="*/ 8 h 180"/>
                  <a:gd name="T58" fmla="*/ 1090 w 2730"/>
                  <a:gd name="T59" fmla="*/ 2 h 180"/>
                  <a:gd name="T60" fmla="*/ 1364 w 2730"/>
                  <a:gd name="T61" fmla="*/ 0 h 180"/>
                  <a:gd name="T62" fmla="*/ 1364 w 2730"/>
                  <a:gd name="T63" fmla="*/ 0 h 180"/>
                  <a:gd name="T64" fmla="*/ 1640 w 2730"/>
                  <a:gd name="T65" fmla="*/ 2 h 180"/>
                  <a:gd name="T66" fmla="*/ 1898 w 2730"/>
                  <a:gd name="T67" fmla="*/ 8 h 180"/>
                  <a:gd name="T68" fmla="*/ 2130 w 2730"/>
                  <a:gd name="T69" fmla="*/ 16 h 180"/>
                  <a:gd name="T70" fmla="*/ 2330 w 2730"/>
                  <a:gd name="T71" fmla="*/ 28 h 180"/>
                  <a:gd name="T72" fmla="*/ 2418 w 2730"/>
                  <a:gd name="T73" fmla="*/ 34 h 180"/>
                  <a:gd name="T74" fmla="*/ 2498 w 2730"/>
                  <a:gd name="T75" fmla="*/ 40 h 180"/>
                  <a:gd name="T76" fmla="*/ 2566 w 2730"/>
                  <a:gd name="T77" fmla="*/ 48 h 180"/>
                  <a:gd name="T78" fmla="*/ 2622 w 2730"/>
                  <a:gd name="T79" fmla="*/ 56 h 180"/>
                  <a:gd name="T80" fmla="*/ 2668 w 2730"/>
                  <a:gd name="T81" fmla="*/ 64 h 180"/>
                  <a:gd name="T82" fmla="*/ 2702 w 2730"/>
                  <a:gd name="T83" fmla="*/ 74 h 180"/>
                  <a:gd name="T84" fmla="*/ 2714 w 2730"/>
                  <a:gd name="T85" fmla="*/ 78 h 180"/>
                  <a:gd name="T86" fmla="*/ 2722 w 2730"/>
                  <a:gd name="T87" fmla="*/ 82 h 180"/>
                  <a:gd name="T88" fmla="*/ 2728 w 2730"/>
                  <a:gd name="T89" fmla="*/ 86 h 180"/>
                  <a:gd name="T90" fmla="*/ 2730 w 2730"/>
                  <a:gd name="T91" fmla="*/ 92 h 180"/>
                  <a:gd name="T92" fmla="*/ 2730 w 2730"/>
                  <a:gd name="T93" fmla="*/ 92 h 180"/>
                  <a:gd name="T94" fmla="*/ 2728 w 2730"/>
                  <a:gd name="T95" fmla="*/ 96 h 180"/>
                  <a:gd name="T96" fmla="*/ 2722 w 2730"/>
                  <a:gd name="T97" fmla="*/ 100 h 180"/>
                  <a:gd name="T98" fmla="*/ 2714 w 2730"/>
                  <a:gd name="T99" fmla="*/ 104 h 180"/>
                  <a:gd name="T100" fmla="*/ 2702 w 2730"/>
                  <a:gd name="T101" fmla="*/ 110 h 180"/>
                  <a:gd name="T102" fmla="*/ 2668 w 2730"/>
                  <a:gd name="T103" fmla="*/ 118 h 180"/>
                  <a:gd name="T104" fmla="*/ 2622 w 2730"/>
                  <a:gd name="T105" fmla="*/ 126 h 180"/>
                  <a:gd name="T106" fmla="*/ 2566 w 2730"/>
                  <a:gd name="T107" fmla="*/ 134 h 180"/>
                  <a:gd name="T108" fmla="*/ 2498 w 2730"/>
                  <a:gd name="T109" fmla="*/ 140 h 180"/>
                  <a:gd name="T110" fmla="*/ 2418 w 2730"/>
                  <a:gd name="T111" fmla="*/ 148 h 180"/>
                  <a:gd name="T112" fmla="*/ 2330 w 2730"/>
                  <a:gd name="T113" fmla="*/ 154 h 180"/>
                  <a:gd name="T114" fmla="*/ 2130 w 2730"/>
                  <a:gd name="T115" fmla="*/ 164 h 180"/>
                  <a:gd name="T116" fmla="*/ 1898 w 2730"/>
                  <a:gd name="T117" fmla="*/ 172 h 180"/>
                  <a:gd name="T118" fmla="*/ 1640 w 2730"/>
                  <a:gd name="T119" fmla="*/ 178 h 180"/>
                  <a:gd name="T120" fmla="*/ 1364 w 2730"/>
                  <a:gd name="T121"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180"/>
                    </a:moveTo>
                    <a:lnTo>
                      <a:pt x="1364" y="180"/>
                    </a:lnTo>
                    <a:lnTo>
                      <a:pt x="1090" y="178"/>
                    </a:lnTo>
                    <a:lnTo>
                      <a:pt x="834" y="172"/>
                    </a:lnTo>
                    <a:lnTo>
                      <a:pt x="602" y="164"/>
                    </a:lnTo>
                    <a:lnTo>
                      <a:pt x="400" y="154"/>
                    </a:lnTo>
                    <a:lnTo>
                      <a:pt x="312" y="148"/>
                    </a:lnTo>
                    <a:lnTo>
                      <a:pt x="234" y="140"/>
                    </a:lnTo>
                    <a:lnTo>
                      <a:pt x="166" y="134"/>
                    </a:lnTo>
                    <a:lnTo>
                      <a:pt x="108" y="126"/>
                    </a:lnTo>
                    <a:lnTo>
                      <a:pt x="62" y="118"/>
                    </a:lnTo>
                    <a:lnTo>
                      <a:pt x="28" y="110"/>
                    </a:lnTo>
                    <a:lnTo>
                      <a:pt x="16" y="104"/>
                    </a:lnTo>
                    <a:lnTo>
                      <a:pt x="8" y="100"/>
                    </a:lnTo>
                    <a:lnTo>
                      <a:pt x="2" y="96"/>
                    </a:lnTo>
                    <a:lnTo>
                      <a:pt x="0" y="92"/>
                    </a:lnTo>
                    <a:lnTo>
                      <a:pt x="0" y="92"/>
                    </a:lnTo>
                    <a:lnTo>
                      <a:pt x="2" y="86"/>
                    </a:lnTo>
                    <a:lnTo>
                      <a:pt x="8" y="82"/>
                    </a:lnTo>
                    <a:lnTo>
                      <a:pt x="16" y="78"/>
                    </a:lnTo>
                    <a:lnTo>
                      <a:pt x="28" y="74"/>
                    </a:lnTo>
                    <a:lnTo>
                      <a:pt x="62" y="64"/>
                    </a:lnTo>
                    <a:lnTo>
                      <a:pt x="108" y="56"/>
                    </a:lnTo>
                    <a:lnTo>
                      <a:pt x="166" y="48"/>
                    </a:lnTo>
                    <a:lnTo>
                      <a:pt x="234" y="40"/>
                    </a:lnTo>
                    <a:lnTo>
                      <a:pt x="312" y="34"/>
                    </a:lnTo>
                    <a:lnTo>
                      <a:pt x="400" y="28"/>
                    </a:lnTo>
                    <a:lnTo>
                      <a:pt x="602" y="16"/>
                    </a:lnTo>
                    <a:lnTo>
                      <a:pt x="834" y="8"/>
                    </a:lnTo>
                    <a:lnTo>
                      <a:pt x="1090" y="2"/>
                    </a:lnTo>
                    <a:lnTo>
                      <a:pt x="1364" y="0"/>
                    </a:lnTo>
                    <a:lnTo>
                      <a:pt x="1364" y="0"/>
                    </a:lnTo>
                    <a:lnTo>
                      <a:pt x="1640" y="2"/>
                    </a:lnTo>
                    <a:lnTo>
                      <a:pt x="1898" y="8"/>
                    </a:lnTo>
                    <a:lnTo>
                      <a:pt x="2130" y="16"/>
                    </a:lnTo>
                    <a:lnTo>
                      <a:pt x="2330" y="28"/>
                    </a:lnTo>
                    <a:lnTo>
                      <a:pt x="2418" y="34"/>
                    </a:lnTo>
                    <a:lnTo>
                      <a:pt x="2498" y="40"/>
                    </a:lnTo>
                    <a:lnTo>
                      <a:pt x="2566" y="48"/>
                    </a:lnTo>
                    <a:lnTo>
                      <a:pt x="2622" y="56"/>
                    </a:lnTo>
                    <a:lnTo>
                      <a:pt x="2668" y="64"/>
                    </a:lnTo>
                    <a:lnTo>
                      <a:pt x="2702" y="74"/>
                    </a:lnTo>
                    <a:lnTo>
                      <a:pt x="2714" y="78"/>
                    </a:lnTo>
                    <a:lnTo>
                      <a:pt x="2722" y="82"/>
                    </a:lnTo>
                    <a:lnTo>
                      <a:pt x="2728" y="86"/>
                    </a:lnTo>
                    <a:lnTo>
                      <a:pt x="2730" y="92"/>
                    </a:lnTo>
                    <a:lnTo>
                      <a:pt x="2730" y="92"/>
                    </a:lnTo>
                    <a:lnTo>
                      <a:pt x="2728" y="96"/>
                    </a:lnTo>
                    <a:lnTo>
                      <a:pt x="2722" y="100"/>
                    </a:lnTo>
                    <a:lnTo>
                      <a:pt x="2714" y="104"/>
                    </a:lnTo>
                    <a:lnTo>
                      <a:pt x="2702" y="110"/>
                    </a:lnTo>
                    <a:lnTo>
                      <a:pt x="2668" y="118"/>
                    </a:lnTo>
                    <a:lnTo>
                      <a:pt x="2622" y="126"/>
                    </a:lnTo>
                    <a:lnTo>
                      <a:pt x="2566" y="134"/>
                    </a:lnTo>
                    <a:lnTo>
                      <a:pt x="2498" y="140"/>
                    </a:lnTo>
                    <a:lnTo>
                      <a:pt x="2418" y="148"/>
                    </a:lnTo>
                    <a:lnTo>
                      <a:pt x="2330" y="154"/>
                    </a:lnTo>
                    <a:lnTo>
                      <a:pt x="2130" y="164"/>
                    </a:lnTo>
                    <a:lnTo>
                      <a:pt x="1898" y="172"/>
                    </a:lnTo>
                    <a:lnTo>
                      <a:pt x="1640" y="178"/>
                    </a:lnTo>
                    <a:lnTo>
                      <a:pt x="1364"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55"/>
              <p:cNvSpPr>
                <a:spLocks/>
              </p:cNvSpPr>
              <p:nvPr/>
            </p:nvSpPr>
            <p:spPr bwMode="auto">
              <a:xfrm>
                <a:off x="2480" y="4134"/>
                <a:ext cx="2738" cy="180"/>
              </a:xfrm>
              <a:custGeom>
                <a:avLst/>
                <a:gdLst>
                  <a:gd name="T0" fmla="*/ 1368 w 2738"/>
                  <a:gd name="T1" fmla="*/ 0 h 180"/>
                  <a:gd name="T2" fmla="*/ 1368 w 2738"/>
                  <a:gd name="T3" fmla="*/ 0 h 180"/>
                  <a:gd name="T4" fmla="*/ 1092 w 2738"/>
                  <a:gd name="T5" fmla="*/ 2 h 180"/>
                  <a:gd name="T6" fmla="*/ 836 w 2738"/>
                  <a:gd name="T7" fmla="*/ 8 h 180"/>
                  <a:gd name="T8" fmla="*/ 604 w 2738"/>
                  <a:gd name="T9" fmla="*/ 16 h 180"/>
                  <a:gd name="T10" fmla="*/ 402 w 2738"/>
                  <a:gd name="T11" fmla="*/ 28 h 180"/>
                  <a:gd name="T12" fmla="*/ 312 w 2738"/>
                  <a:gd name="T13" fmla="*/ 34 h 180"/>
                  <a:gd name="T14" fmla="*/ 234 w 2738"/>
                  <a:gd name="T15" fmla="*/ 40 h 180"/>
                  <a:gd name="T16" fmla="*/ 166 w 2738"/>
                  <a:gd name="T17" fmla="*/ 48 h 180"/>
                  <a:gd name="T18" fmla="*/ 108 w 2738"/>
                  <a:gd name="T19" fmla="*/ 56 h 180"/>
                  <a:gd name="T20" fmla="*/ 62 w 2738"/>
                  <a:gd name="T21" fmla="*/ 64 h 180"/>
                  <a:gd name="T22" fmla="*/ 28 w 2738"/>
                  <a:gd name="T23" fmla="*/ 74 h 180"/>
                  <a:gd name="T24" fmla="*/ 16 w 2738"/>
                  <a:gd name="T25" fmla="*/ 78 h 180"/>
                  <a:gd name="T26" fmla="*/ 6 w 2738"/>
                  <a:gd name="T27" fmla="*/ 82 h 180"/>
                  <a:gd name="T28" fmla="*/ 2 w 2738"/>
                  <a:gd name="T29" fmla="*/ 86 h 180"/>
                  <a:gd name="T30" fmla="*/ 0 w 2738"/>
                  <a:gd name="T31" fmla="*/ 92 h 180"/>
                  <a:gd name="T32" fmla="*/ 0 w 2738"/>
                  <a:gd name="T33" fmla="*/ 92 h 180"/>
                  <a:gd name="T34" fmla="*/ 2 w 2738"/>
                  <a:gd name="T35" fmla="*/ 96 h 180"/>
                  <a:gd name="T36" fmla="*/ 6 w 2738"/>
                  <a:gd name="T37" fmla="*/ 100 h 180"/>
                  <a:gd name="T38" fmla="*/ 16 w 2738"/>
                  <a:gd name="T39" fmla="*/ 104 h 180"/>
                  <a:gd name="T40" fmla="*/ 28 w 2738"/>
                  <a:gd name="T41" fmla="*/ 110 h 180"/>
                  <a:gd name="T42" fmla="*/ 62 w 2738"/>
                  <a:gd name="T43" fmla="*/ 118 h 180"/>
                  <a:gd name="T44" fmla="*/ 108 w 2738"/>
                  <a:gd name="T45" fmla="*/ 126 h 180"/>
                  <a:gd name="T46" fmla="*/ 166 w 2738"/>
                  <a:gd name="T47" fmla="*/ 134 h 180"/>
                  <a:gd name="T48" fmla="*/ 234 w 2738"/>
                  <a:gd name="T49" fmla="*/ 140 h 180"/>
                  <a:gd name="T50" fmla="*/ 312 w 2738"/>
                  <a:gd name="T51" fmla="*/ 148 h 180"/>
                  <a:gd name="T52" fmla="*/ 402 w 2738"/>
                  <a:gd name="T53" fmla="*/ 154 h 180"/>
                  <a:gd name="T54" fmla="*/ 604 w 2738"/>
                  <a:gd name="T55" fmla="*/ 164 h 180"/>
                  <a:gd name="T56" fmla="*/ 836 w 2738"/>
                  <a:gd name="T57" fmla="*/ 174 h 180"/>
                  <a:gd name="T58" fmla="*/ 1092 w 2738"/>
                  <a:gd name="T59" fmla="*/ 178 h 180"/>
                  <a:gd name="T60" fmla="*/ 1368 w 2738"/>
                  <a:gd name="T61" fmla="*/ 180 h 180"/>
                  <a:gd name="T62" fmla="*/ 1368 w 2738"/>
                  <a:gd name="T63" fmla="*/ 180 h 180"/>
                  <a:gd name="T64" fmla="*/ 1646 w 2738"/>
                  <a:gd name="T65" fmla="*/ 178 h 180"/>
                  <a:gd name="T66" fmla="*/ 1904 w 2738"/>
                  <a:gd name="T67" fmla="*/ 174 h 180"/>
                  <a:gd name="T68" fmla="*/ 2136 w 2738"/>
                  <a:gd name="T69" fmla="*/ 164 h 180"/>
                  <a:gd name="T70" fmla="*/ 2338 w 2738"/>
                  <a:gd name="T71" fmla="*/ 154 h 180"/>
                  <a:gd name="T72" fmla="*/ 2426 w 2738"/>
                  <a:gd name="T73" fmla="*/ 148 h 180"/>
                  <a:gd name="T74" fmla="*/ 2506 w 2738"/>
                  <a:gd name="T75" fmla="*/ 140 h 180"/>
                  <a:gd name="T76" fmla="*/ 2574 w 2738"/>
                  <a:gd name="T77" fmla="*/ 134 h 180"/>
                  <a:gd name="T78" fmla="*/ 2632 w 2738"/>
                  <a:gd name="T79" fmla="*/ 126 h 180"/>
                  <a:gd name="T80" fmla="*/ 2676 w 2738"/>
                  <a:gd name="T81" fmla="*/ 118 h 180"/>
                  <a:gd name="T82" fmla="*/ 2710 w 2738"/>
                  <a:gd name="T83" fmla="*/ 110 h 180"/>
                  <a:gd name="T84" fmla="*/ 2722 w 2738"/>
                  <a:gd name="T85" fmla="*/ 104 h 180"/>
                  <a:gd name="T86" fmla="*/ 2732 w 2738"/>
                  <a:gd name="T87" fmla="*/ 100 h 180"/>
                  <a:gd name="T88" fmla="*/ 2736 w 2738"/>
                  <a:gd name="T89" fmla="*/ 96 h 180"/>
                  <a:gd name="T90" fmla="*/ 2738 w 2738"/>
                  <a:gd name="T91" fmla="*/ 92 h 180"/>
                  <a:gd name="T92" fmla="*/ 2738 w 2738"/>
                  <a:gd name="T93" fmla="*/ 92 h 180"/>
                  <a:gd name="T94" fmla="*/ 2736 w 2738"/>
                  <a:gd name="T95" fmla="*/ 86 h 180"/>
                  <a:gd name="T96" fmla="*/ 2732 w 2738"/>
                  <a:gd name="T97" fmla="*/ 82 h 180"/>
                  <a:gd name="T98" fmla="*/ 2722 w 2738"/>
                  <a:gd name="T99" fmla="*/ 78 h 180"/>
                  <a:gd name="T100" fmla="*/ 2710 w 2738"/>
                  <a:gd name="T101" fmla="*/ 74 h 180"/>
                  <a:gd name="T102" fmla="*/ 2676 w 2738"/>
                  <a:gd name="T103" fmla="*/ 64 h 180"/>
                  <a:gd name="T104" fmla="*/ 2632 w 2738"/>
                  <a:gd name="T105" fmla="*/ 56 h 180"/>
                  <a:gd name="T106" fmla="*/ 2574 w 2738"/>
                  <a:gd name="T107" fmla="*/ 48 h 180"/>
                  <a:gd name="T108" fmla="*/ 2506 w 2738"/>
                  <a:gd name="T109" fmla="*/ 40 h 180"/>
                  <a:gd name="T110" fmla="*/ 2426 w 2738"/>
                  <a:gd name="T111" fmla="*/ 34 h 180"/>
                  <a:gd name="T112" fmla="*/ 2338 w 2738"/>
                  <a:gd name="T113" fmla="*/ 28 h 180"/>
                  <a:gd name="T114" fmla="*/ 2136 w 2738"/>
                  <a:gd name="T115" fmla="*/ 16 h 180"/>
                  <a:gd name="T116" fmla="*/ 1904 w 2738"/>
                  <a:gd name="T117" fmla="*/ 8 h 180"/>
                  <a:gd name="T118" fmla="*/ 1646 w 2738"/>
                  <a:gd name="T119" fmla="*/ 2 h 180"/>
                  <a:gd name="T120" fmla="*/ 1368 w 2738"/>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8" h="180">
                    <a:moveTo>
                      <a:pt x="1368" y="0"/>
                    </a:moveTo>
                    <a:lnTo>
                      <a:pt x="1368" y="0"/>
                    </a:lnTo>
                    <a:lnTo>
                      <a:pt x="1092" y="2"/>
                    </a:lnTo>
                    <a:lnTo>
                      <a:pt x="836" y="8"/>
                    </a:lnTo>
                    <a:lnTo>
                      <a:pt x="604" y="16"/>
                    </a:lnTo>
                    <a:lnTo>
                      <a:pt x="402" y="28"/>
                    </a:lnTo>
                    <a:lnTo>
                      <a:pt x="312" y="34"/>
                    </a:lnTo>
                    <a:lnTo>
                      <a:pt x="234" y="40"/>
                    </a:lnTo>
                    <a:lnTo>
                      <a:pt x="166" y="48"/>
                    </a:lnTo>
                    <a:lnTo>
                      <a:pt x="108" y="56"/>
                    </a:lnTo>
                    <a:lnTo>
                      <a:pt x="62" y="64"/>
                    </a:lnTo>
                    <a:lnTo>
                      <a:pt x="28" y="74"/>
                    </a:lnTo>
                    <a:lnTo>
                      <a:pt x="16" y="78"/>
                    </a:lnTo>
                    <a:lnTo>
                      <a:pt x="6" y="82"/>
                    </a:lnTo>
                    <a:lnTo>
                      <a:pt x="2" y="86"/>
                    </a:lnTo>
                    <a:lnTo>
                      <a:pt x="0" y="92"/>
                    </a:lnTo>
                    <a:lnTo>
                      <a:pt x="0" y="92"/>
                    </a:lnTo>
                    <a:lnTo>
                      <a:pt x="2" y="96"/>
                    </a:lnTo>
                    <a:lnTo>
                      <a:pt x="6" y="100"/>
                    </a:lnTo>
                    <a:lnTo>
                      <a:pt x="16" y="104"/>
                    </a:lnTo>
                    <a:lnTo>
                      <a:pt x="28" y="110"/>
                    </a:lnTo>
                    <a:lnTo>
                      <a:pt x="62" y="118"/>
                    </a:lnTo>
                    <a:lnTo>
                      <a:pt x="108" y="126"/>
                    </a:lnTo>
                    <a:lnTo>
                      <a:pt x="166" y="134"/>
                    </a:lnTo>
                    <a:lnTo>
                      <a:pt x="234" y="140"/>
                    </a:lnTo>
                    <a:lnTo>
                      <a:pt x="312" y="148"/>
                    </a:lnTo>
                    <a:lnTo>
                      <a:pt x="402" y="154"/>
                    </a:lnTo>
                    <a:lnTo>
                      <a:pt x="604" y="164"/>
                    </a:lnTo>
                    <a:lnTo>
                      <a:pt x="836" y="174"/>
                    </a:lnTo>
                    <a:lnTo>
                      <a:pt x="1092" y="178"/>
                    </a:lnTo>
                    <a:lnTo>
                      <a:pt x="1368" y="180"/>
                    </a:lnTo>
                    <a:lnTo>
                      <a:pt x="1368" y="180"/>
                    </a:lnTo>
                    <a:lnTo>
                      <a:pt x="1646" y="178"/>
                    </a:lnTo>
                    <a:lnTo>
                      <a:pt x="1904" y="174"/>
                    </a:lnTo>
                    <a:lnTo>
                      <a:pt x="2136" y="164"/>
                    </a:lnTo>
                    <a:lnTo>
                      <a:pt x="2338" y="154"/>
                    </a:lnTo>
                    <a:lnTo>
                      <a:pt x="2426" y="148"/>
                    </a:lnTo>
                    <a:lnTo>
                      <a:pt x="2506" y="140"/>
                    </a:lnTo>
                    <a:lnTo>
                      <a:pt x="2574" y="134"/>
                    </a:lnTo>
                    <a:lnTo>
                      <a:pt x="2632" y="126"/>
                    </a:lnTo>
                    <a:lnTo>
                      <a:pt x="2676" y="118"/>
                    </a:lnTo>
                    <a:lnTo>
                      <a:pt x="2710" y="110"/>
                    </a:lnTo>
                    <a:lnTo>
                      <a:pt x="2722" y="104"/>
                    </a:lnTo>
                    <a:lnTo>
                      <a:pt x="2732" y="100"/>
                    </a:lnTo>
                    <a:lnTo>
                      <a:pt x="2736" y="96"/>
                    </a:lnTo>
                    <a:lnTo>
                      <a:pt x="2738" y="92"/>
                    </a:lnTo>
                    <a:lnTo>
                      <a:pt x="2738" y="92"/>
                    </a:lnTo>
                    <a:lnTo>
                      <a:pt x="2736" y="86"/>
                    </a:lnTo>
                    <a:lnTo>
                      <a:pt x="2732" y="82"/>
                    </a:lnTo>
                    <a:lnTo>
                      <a:pt x="2722" y="78"/>
                    </a:lnTo>
                    <a:lnTo>
                      <a:pt x="2710" y="74"/>
                    </a:lnTo>
                    <a:lnTo>
                      <a:pt x="2676" y="64"/>
                    </a:lnTo>
                    <a:lnTo>
                      <a:pt x="2632" y="56"/>
                    </a:lnTo>
                    <a:lnTo>
                      <a:pt x="2574" y="48"/>
                    </a:lnTo>
                    <a:lnTo>
                      <a:pt x="2506" y="40"/>
                    </a:lnTo>
                    <a:lnTo>
                      <a:pt x="2426" y="34"/>
                    </a:lnTo>
                    <a:lnTo>
                      <a:pt x="2338" y="28"/>
                    </a:lnTo>
                    <a:lnTo>
                      <a:pt x="2136" y="16"/>
                    </a:lnTo>
                    <a:lnTo>
                      <a:pt x="1904" y="8"/>
                    </a:lnTo>
                    <a:lnTo>
                      <a:pt x="1646" y="2"/>
                    </a:lnTo>
                    <a:lnTo>
                      <a:pt x="13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56"/>
              <p:cNvSpPr>
                <a:spLocks noEditPoints="1"/>
              </p:cNvSpPr>
              <p:nvPr/>
            </p:nvSpPr>
            <p:spPr bwMode="auto">
              <a:xfrm>
                <a:off x="2484" y="4134"/>
                <a:ext cx="2730" cy="180"/>
              </a:xfrm>
              <a:custGeom>
                <a:avLst/>
                <a:gdLst>
                  <a:gd name="T0" fmla="*/ 1364 w 2730"/>
                  <a:gd name="T1" fmla="*/ 180 h 180"/>
                  <a:gd name="T2" fmla="*/ 836 w 2730"/>
                  <a:gd name="T3" fmla="*/ 172 h 180"/>
                  <a:gd name="T4" fmla="*/ 404 w 2730"/>
                  <a:gd name="T5" fmla="*/ 154 h 180"/>
                  <a:gd name="T6" fmla="*/ 238 w 2730"/>
                  <a:gd name="T7" fmla="*/ 140 h 180"/>
                  <a:gd name="T8" fmla="*/ 114 w 2730"/>
                  <a:gd name="T9" fmla="*/ 126 h 180"/>
                  <a:gd name="T10" fmla="*/ 34 w 2730"/>
                  <a:gd name="T11" fmla="*/ 110 h 180"/>
                  <a:gd name="T12" fmla="*/ 14 w 2730"/>
                  <a:gd name="T13" fmla="*/ 100 h 180"/>
                  <a:gd name="T14" fmla="*/ 6 w 2730"/>
                  <a:gd name="T15" fmla="*/ 92 h 180"/>
                  <a:gd name="T16" fmla="*/ 8 w 2730"/>
                  <a:gd name="T17" fmla="*/ 86 h 180"/>
                  <a:gd name="T18" fmla="*/ 22 w 2730"/>
                  <a:gd name="T19" fmla="*/ 78 h 180"/>
                  <a:gd name="T20" fmla="*/ 68 w 2730"/>
                  <a:gd name="T21" fmla="*/ 64 h 180"/>
                  <a:gd name="T22" fmla="*/ 170 w 2730"/>
                  <a:gd name="T23" fmla="*/ 48 h 180"/>
                  <a:gd name="T24" fmla="*/ 316 w 2730"/>
                  <a:gd name="T25" fmla="*/ 34 h 180"/>
                  <a:gd name="T26" fmla="*/ 606 w 2730"/>
                  <a:gd name="T27" fmla="*/ 16 h 180"/>
                  <a:gd name="T28" fmla="*/ 1090 w 2730"/>
                  <a:gd name="T29" fmla="*/ 4 h 180"/>
                  <a:gd name="T30" fmla="*/ 1364 w 2730"/>
                  <a:gd name="T31" fmla="*/ 2 h 180"/>
                  <a:gd name="T32" fmla="*/ 1896 w 2730"/>
                  <a:gd name="T33" fmla="*/ 8 h 180"/>
                  <a:gd name="T34" fmla="*/ 2328 w 2730"/>
                  <a:gd name="T35" fmla="*/ 28 h 180"/>
                  <a:gd name="T36" fmla="*/ 2492 w 2730"/>
                  <a:gd name="T37" fmla="*/ 40 h 180"/>
                  <a:gd name="T38" fmla="*/ 2618 w 2730"/>
                  <a:gd name="T39" fmla="*/ 56 h 180"/>
                  <a:gd name="T40" fmla="*/ 2696 w 2730"/>
                  <a:gd name="T41" fmla="*/ 74 h 180"/>
                  <a:gd name="T42" fmla="*/ 2718 w 2730"/>
                  <a:gd name="T43" fmla="*/ 82 h 180"/>
                  <a:gd name="T44" fmla="*/ 2724 w 2730"/>
                  <a:gd name="T45" fmla="*/ 92 h 180"/>
                  <a:gd name="T46" fmla="*/ 2722 w 2730"/>
                  <a:gd name="T47" fmla="*/ 96 h 180"/>
                  <a:gd name="T48" fmla="*/ 2708 w 2730"/>
                  <a:gd name="T49" fmla="*/ 104 h 180"/>
                  <a:gd name="T50" fmla="*/ 2664 w 2730"/>
                  <a:gd name="T51" fmla="*/ 118 h 180"/>
                  <a:gd name="T52" fmla="*/ 2560 w 2730"/>
                  <a:gd name="T53" fmla="*/ 134 h 180"/>
                  <a:gd name="T54" fmla="*/ 2414 w 2730"/>
                  <a:gd name="T55" fmla="*/ 148 h 180"/>
                  <a:gd name="T56" fmla="*/ 2126 w 2730"/>
                  <a:gd name="T57" fmla="*/ 164 h 180"/>
                  <a:gd name="T58" fmla="*/ 1640 w 2730"/>
                  <a:gd name="T59" fmla="*/ 178 h 180"/>
                  <a:gd name="T60" fmla="*/ 1364 w 2730"/>
                  <a:gd name="T61" fmla="*/ 0 h 180"/>
                  <a:gd name="T62" fmla="*/ 1090 w 2730"/>
                  <a:gd name="T63" fmla="*/ 2 h 180"/>
                  <a:gd name="T64" fmla="*/ 602 w 2730"/>
                  <a:gd name="T65" fmla="*/ 16 h 180"/>
                  <a:gd name="T66" fmla="*/ 312 w 2730"/>
                  <a:gd name="T67" fmla="*/ 34 h 180"/>
                  <a:gd name="T68" fmla="*/ 166 w 2730"/>
                  <a:gd name="T69" fmla="*/ 48 h 180"/>
                  <a:gd name="T70" fmla="*/ 62 w 2730"/>
                  <a:gd name="T71" fmla="*/ 64 h 180"/>
                  <a:gd name="T72" fmla="*/ 16 w 2730"/>
                  <a:gd name="T73" fmla="*/ 78 h 180"/>
                  <a:gd name="T74" fmla="*/ 2 w 2730"/>
                  <a:gd name="T75" fmla="*/ 86 h 180"/>
                  <a:gd name="T76" fmla="*/ 0 w 2730"/>
                  <a:gd name="T77" fmla="*/ 92 h 180"/>
                  <a:gd name="T78" fmla="*/ 8 w 2730"/>
                  <a:gd name="T79" fmla="*/ 100 h 180"/>
                  <a:gd name="T80" fmla="*/ 28 w 2730"/>
                  <a:gd name="T81" fmla="*/ 110 h 180"/>
                  <a:gd name="T82" fmla="*/ 108 w 2730"/>
                  <a:gd name="T83" fmla="*/ 126 h 180"/>
                  <a:gd name="T84" fmla="*/ 234 w 2730"/>
                  <a:gd name="T85" fmla="*/ 140 h 180"/>
                  <a:gd name="T86" fmla="*/ 400 w 2730"/>
                  <a:gd name="T87" fmla="*/ 154 h 180"/>
                  <a:gd name="T88" fmla="*/ 834 w 2730"/>
                  <a:gd name="T89" fmla="*/ 172 h 180"/>
                  <a:gd name="T90" fmla="*/ 1364 w 2730"/>
                  <a:gd name="T91" fmla="*/ 180 h 180"/>
                  <a:gd name="T92" fmla="*/ 1640 w 2730"/>
                  <a:gd name="T93" fmla="*/ 178 h 180"/>
                  <a:gd name="T94" fmla="*/ 2130 w 2730"/>
                  <a:gd name="T95" fmla="*/ 164 h 180"/>
                  <a:gd name="T96" fmla="*/ 2418 w 2730"/>
                  <a:gd name="T97" fmla="*/ 148 h 180"/>
                  <a:gd name="T98" fmla="*/ 2566 w 2730"/>
                  <a:gd name="T99" fmla="*/ 134 h 180"/>
                  <a:gd name="T100" fmla="*/ 2668 w 2730"/>
                  <a:gd name="T101" fmla="*/ 118 h 180"/>
                  <a:gd name="T102" fmla="*/ 2714 w 2730"/>
                  <a:gd name="T103" fmla="*/ 104 h 180"/>
                  <a:gd name="T104" fmla="*/ 2728 w 2730"/>
                  <a:gd name="T105" fmla="*/ 96 h 180"/>
                  <a:gd name="T106" fmla="*/ 2730 w 2730"/>
                  <a:gd name="T107" fmla="*/ 92 h 180"/>
                  <a:gd name="T108" fmla="*/ 2722 w 2730"/>
                  <a:gd name="T109" fmla="*/ 82 h 180"/>
                  <a:gd name="T110" fmla="*/ 2702 w 2730"/>
                  <a:gd name="T111" fmla="*/ 74 h 180"/>
                  <a:gd name="T112" fmla="*/ 2622 w 2730"/>
                  <a:gd name="T113" fmla="*/ 56 h 180"/>
                  <a:gd name="T114" fmla="*/ 2498 w 2730"/>
                  <a:gd name="T115" fmla="*/ 40 h 180"/>
                  <a:gd name="T116" fmla="*/ 2330 w 2730"/>
                  <a:gd name="T117" fmla="*/ 28 h 180"/>
                  <a:gd name="T118" fmla="*/ 1898 w 2730"/>
                  <a:gd name="T119" fmla="*/ 8 h 180"/>
                  <a:gd name="T120" fmla="*/ 1364 w 273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180"/>
                    </a:moveTo>
                    <a:lnTo>
                      <a:pt x="1364" y="180"/>
                    </a:lnTo>
                    <a:lnTo>
                      <a:pt x="1090" y="178"/>
                    </a:lnTo>
                    <a:lnTo>
                      <a:pt x="836" y="172"/>
                    </a:lnTo>
                    <a:lnTo>
                      <a:pt x="606" y="164"/>
                    </a:lnTo>
                    <a:lnTo>
                      <a:pt x="404" y="154"/>
                    </a:lnTo>
                    <a:lnTo>
                      <a:pt x="316" y="148"/>
                    </a:lnTo>
                    <a:lnTo>
                      <a:pt x="238" y="140"/>
                    </a:lnTo>
                    <a:lnTo>
                      <a:pt x="170" y="134"/>
                    </a:lnTo>
                    <a:lnTo>
                      <a:pt x="114" y="126"/>
                    </a:lnTo>
                    <a:lnTo>
                      <a:pt x="68" y="118"/>
                    </a:lnTo>
                    <a:lnTo>
                      <a:pt x="34" y="110"/>
                    </a:lnTo>
                    <a:lnTo>
                      <a:pt x="22" y="104"/>
                    </a:lnTo>
                    <a:lnTo>
                      <a:pt x="14" y="100"/>
                    </a:lnTo>
                    <a:lnTo>
                      <a:pt x="8" y="96"/>
                    </a:lnTo>
                    <a:lnTo>
                      <a:pt x="6" y="92"/>
                    </a:lnTo>
                    <a:lnTo>
                      <a:pt x="6" y="92"/>
                    </a:lnTo>
                    <a:lnTo>
                      <a:pt x="8" y="86"/>
                    </a:lnTo>
                    <a:lnTo>
                      <a:pt x="14" y="82"/>
                    </a:lnTo>
                    <a:lnTo>
                      <a:pt x="22" y="78"/>
                    </a:lnTo>
                    <a:lnTo>
                      <a:pt x="34" y="74"/>
                    </a:lnTo>
                    <a:lnTo>
                      <a:pt x="68" y="64"/>
                    </a:lnTo>
                    <a:lnTo>
                      <a:pt x="114" y="56"/>
                    </a:lnTo>
                    <a:lnTo>
                      <a:pt x="170" y="48"/>
                    </a:lnTo>
                    <a:lnTo>
                      <a:pt x="238" y="40"/>
                    </a:lnTo>
                    <a:lnTo>
                      <a:pt x="316" y="34"/>
                    </a:lnTo>
                    <a:lnTo>
                      <a:pt x="404" y="28"/>
                    </a:lnTo>
                    <a:lnTo>
                      <a:pt x="606" y="16"/>
                    </a:lnTo>
                    <a:lnTo>
                      <a:pt x="836" y="8"/>
                    </a:lnTo>
                    <a:lnTo>
                      <a:pt x="1090" y="4"/>
                    </a:lnTo>
                    <a:lnTo>
                      <a:pt x="1364" y="2"/>
                    </a:lnTo>
                    <a:lnTo>
                      <a:pt x="1364" y="2"/>
                    </a:lnTo>
                    <a:lnTo>
                      <a:pt x="1640" y="4"/>
                    </a:lnTo>
                    <a:lnTo>
                      <a:pt x="1896" y="8"/>
                    </a:lnTo>
                    <a:lnTo>
                      <a:pt x="2126" y="16"/>
                    </a:lnTo>
                    <a:lnTo>
                      <a:pt x="2328" y="28"/>
                    </a:lnTo>
                    <a:lnTo>
                      <a:pt x="2414" y="34"/>
                    </a:lnTo>
                    <a:lnTo>
                      <a:pt x="2492" y="40"/>
                    </a:lnTo>
                    <a:lnTo>
                      <a:pt x="2560" y="48"/>
                    </a:lnTo>
                    <a:lnTo>
                      <a:pt x="2618" y="56"/>
                    </a:lnTo>
                    <a:lnTo>
                      <a:pt x="2664" y="64"/>
                    </a:lnTo>
                    <a:lnTo>
                      <a:pt x="2696" y="74"/>
                    </a:lnTo>
                    <a:lnTo>
                      <a:pt x="2708" y="78"/>
                    </a:lnTo>
                    <a:lnTo>
                      <a:pt x="2718" y="82"/>
                    </a:lnTo>
                    <a:lnTo>
                      <a:pt x="2722" y="86"/>
                    </a:lnTo>
                    <a:lnTo>
                      <a:pt x="2724" y="92"/>
                    </a:lnTo>
                    <a:lnTo>
                      <a:pt x="2724" y="92"/>
                    </a:lnTo>
                    <a:lnTo>
                      <a:pt x="2722" y="96"/>
                    </a:lnTo>
                    <a:lnTo>
                      <a:pt x="2718" y="100"/>
                    </a:lnTo>
                    <a:lnTo>
                      <a:pt x="2708" y="104"/>
                    </a:lnTo>
                    <a:lnTo>
                      <a:pt x="2696" y="110"/>
                    </a:lnTo>
                    <a:lnTo>
                      <a:pt x="2664" y="118"/>
                    </a:lnTo>
                    <a:lnTo>
                      <a:pt x="2618" y="126"/>
                    </a:lnTo>
                    <a:lnTo>
                      <a:pt x="2560" y="134"/>
                    </a:lnTo>
                    <a:lnTo>
                      <a:pt x="2492" y="140"/>
                    </a:lnTo>
                    <a:lnTo>
                      <a:pt x="2414" y="148"/>
                    </a:lnTo>
                    <a:lnTo>
                      <a:pt x="2328" y="154"/>
                    </a:lnTo>
                    <a:lnTo>
                      <a:pt x="2126" y="164"/>
                    </a:lnTo>
                    <a:lnTo>
                      <a:pt x="1896" y="172"/>
                    </a:lnTo>
                    <a:lnTo>
                      <a:pt x="1640" y="178"/>
                    </a:lnTo>
                    <a:lnTo>
                      <a:pt x="1364" y="180"/>
                    </a:lnTo>
                    <a:close/>
                    <a:moveTo>
                      <a:pt x="1364" y="0"/>
                    </a:moveTo>
                    <a:lnTo>
                      <a:pt x="1364" y="0"/>
                    </a:lnTo>
                    <a:lnTo>
                      <a:pt x="1090" y="2"/>
                    </a:lnTo>
                    <a:lnTo>
                      <a:pt x="834" y="8"/>
                    </a:lnTo>
                    <a:lnTo>
                      <a:pt x="602" y="16"/>
                    </a:lnTo>
                    <a:lnTo>
                      <a:pt x="400" y="28"/>
                    </a:lnTo>
                    <a:lnTo>
                      <a:pt x="312" y="34"/>
                    </a:lnTo>
                    <a:lnTo>
                      <a:pt x="234" y="40"/>
                    </a:lnTo>
                    <a:lnTo>
                      <a:pt x="166" y="48"/>
                    </a:lnTo>
                    <a:lnTo>
                      <a:pt x="108" y="56"/>
                    </a:lnTo>
                    <a:lnTo>
                      <a:pt x="62" y="64"/>
                    </a:lnTo>
                    <a:lnTo>
                      <a:pt x="28" y="74"/>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4" y="140"/>
                    </a:lnTo>
                    <a:lnTo>
                      <a:pt x="312" y="148"/>
                    </a:lnTo>
                    <a:lnTo>
                      <a:pt x="400" y="154"/>
                    </a:lnTo>
                    <a:lnTo>
                      <a:pt x="602" y="164"/>
                    </a:lnTo>
                    <a:lnTo>
                      <a:pt x="834" y="172"/>
                    </a:lnTo>
                    <a:lnTo>
                      <a:pt x="1090" y="178"/>
                    </a:lnTo>
                    <a:lnTo>
                      <a:pt x="1364" y="180"/>
                    </a:lnTo>
                    <a:lnTo>
                      <a:pt x="1364" y="180"/>
                    </a:lnTo>
                    <a:lnTo>
                      <a:pt x="1640" y="178"/>
                    </a:lnTo>
                    <a:lnTo>
                      <a:pt x="1898" y="172"/>
                    </a:lnTo>
                    <a:lnTo>
                      <a:pt x="2130" y="164"/>
                    </a:lnTo>
                    <a:lnTo>
                      <a:pt x="2330" y="154"/>
                    </a:lnTo>
                    <a:lnTo>
                      <a:pt x="2418" y="148"/>
                    </a:lnTo>
                    <a:lnTo>
                      <a:pt x="2498" y="140"/>
                    </a:lnTo>
                    <a:lnTo>
                      <a:pt x="2566" y="134"/>
                    </a:lnTo>
                    <a:lnTo>
                      <a:pt x="2622" y="126"/>
                    </a:lnTo>
                    <a:lnTo>
                      <a:pt x="2668" y="118"/>
                    </a:lnTo>
                    <a:lnTo>
                      <a:pt x="2702" y="110"/>
                    </a:lnTo>
                    <a:lnTo>
                      <a:pt x="2714" y="104"/>
                    </a:lnTo>
                    <a:lnTo>
                      <a:pt x="2722" y="100"/>
                    </a:lnTo>
                    <a:lnTo>
                      <a:pt x="2728" y="96"/>
                    </a:lnTo>
                    <a:lnTo>
                      <a:pt x="2730" y="92"/>
                    </a:lnTo>
                    <a:lnTo>
                      <a:pt x="2730" y="92"/>
                    </a:lnTo>
                    <a:lnTo>
                      <a:pt x="2728" y="86"/>
                    </a:lnTo>
                    <a:lnTo>
                      <a:pt x="2722" y="82"/>
                    </a:lnTo>
                    <a:lnTo>
                      <a:pt x="2714" y="78"/>
                    </a:lnTo>
                    <a:lnTo>
                      <a:pt x="2702" y="74"/>
                    </a:lnTo>
                    <a:lnTo>
                      <a:pt x="2668" y="64"/>
                    </a:lnTo>
                    <a:lnTo>
                      <a:pt x="2622" y="56"/>
                    </a:lnTo>
                    <a:lnTo>
                      <a:pt x="2566" y="48"/>
                    </a:lnTo>
                    <a:lnTo>
                      <a:pt x="2498" y="40"/>
                    </a:lnTo>
                    <a:lnTo>
                      <a:pt x="2418" y="34"/>
                    </a:lnTo>
                    <a:lnTo>
                      <a:pt x="2330" y="28"/>
                    </a:lnTo>
                    <a:lnTo>
                      <a:pt x="2130" y="16"/>
                    </a:lnTo>
                    <a:lnTo>
                      <a:pt x="1898" y="8"/>
                    </a:lnTo>
                    <a:lnTo>
                      <a:pt x="1640" y="2"/>
                    </a:lnTo>
                    <a:lnTo>
                      <a:pt x="136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57"/>
              <p:cNvSpPr>
                <a:spLocks/>
              </p:cNvSpPr>
              <p:nvPr/>
            </p:nvSpPr>
            <p:spPr bwMode="auto">
              <a:xfrm>
                <a:off x="2490" y="4136"/>
                <a:ext cx="2718" cy="178"/>
              </a:xfrm>
              <a:custGeom>
                <a:avLst/>
                <a:gdLst>
                  <a:gd name="T0" fmla="*/ 1358 w 2718"/>
                  <a:gd name="T1" fmla="*/ 178 h 178"/>
                  <a:gd name="T2" fmla="*/ 1358 w 2718"/>
                  <a:gd name="T3" fmla="*/ 178 h 178"/>
                  <a:gd name="T4" fmla="*/ 1084 w 2718"/>
                  <a:gd name="T5" fmla="*/ 176 h 178"/>
                  <a:gd name="T6" fmla="*/ 830 w 2718"/>
                  <a:gd name="T7" fmla="*/ 170 h 178"/>
                  <a:gd name="T8" fmla="*/ 600 w 2718"/>
                  <a:gd name="T9" fmla="*/ 162 h 178"/>
                  <a:gd name="T10" fmla="*/ 398 w 2718"/>
                  <a:gd name="T11" fmla="*/ 152 h 178"/>
                  <a:gd name="T12" fmla="*/ 310 w 2718"/>
                  <a:gd name="T13" fmla="*/ 146 h 178"/>
                  <a:gd name="T14" fmla="*/ 232 w 2718"/>
                  <a:gd name="T15" fmla="*/ 138 h 178"/>
                  <a:gd name="T16" fmla="*/ 164 w 2718"/>
                  <a:gd name="T17" fmla="*/ 132 h 178"/>
                  <a:gd name="T18" fmla="*/ 108 w 2718"/>
                  <a:gd name="T19" fmla="*/ 124 h 178"/>
                  <a:gd name="T20" fmla="*/ 62 w 2718"/>
                  <a:gd name="T21" fmla="*/ 116 h 178"/>
                  <a:gd name="T22" fmla="*/ 28 w 2718"/>
                  <a:gd name="T23" fmla="*/ 108 h 178"/>
                  <a:gd name="T24" fmla="*/ 16 w 2718"/>
                  <a:gd name="T25" fmla="*/ 102 h 178"/>
                  <a:gd name="T26" fmla="*/ 8 w 2718"/>
                  <a:gd name="T27" fmla="*/ 98 h 178"/>
                  <a:gd name="T28" fmla="*/ 2 w 2718"/>
                  <a:gd name="T29" fmla="*/ 94 h 178"/>
                  <a:gd name="T30" fmla="*/ 0 w 2718"/>
                  <a:gd name="T31" fmla="*/ 90 h 178"/>
                  <a:gd name="T32" fmla="*/ 0 w 2718"/>
                  <a:gd name="T33" fmla="*/ 90 h 178"/>
                  <a:gd name="T34" fmla="*/ 2 w 2718"/>
                  <a:gd name="T35" fmla="*/ 84 h 178"/>
                  <a:gd name="T36" fmla="*/ 8 w 2718"/>
                  <a:gd name="T37" fmla="*/ 80 h 178"/>
                  <a:gd name="T38" fmla="*/ 16 w 2718"/>
                  <a:gd name="T39" fmla="*/ 76 h 178"/>
                  <a:gd name="T40" fmla="*/ 28 w 2718"/>
                  <a:gd name="T41" fmla="*/ 72 h 178"/>
                  <a:gd name="T42" fmla="*/ 62 w 2718"/>
                  <a:gd name="T43" fmla="*/ 62 h 178"/>
                  <a:gd name="T44" fmla="*/ 108 w 2718"/>
                  <a:gd name="T45" fmla="*/ 54 h 178"/>
                  <a:gd name="T46" fmla="*/ 164 w 2718"/>
                  <a:gd name="T47" fmla="*/ 46 h 178"/>
                  <a:gd name="T48" fmla="*/ 232 w 2718"/>
                  <a:gd name="T49" fmla="*/ 38 h 178"/>
                  <a:gd name="T50" fmla="*/ 310 w 2718"/>
                  <a:gd name="T51" fmla="*/ 32 h 178"/>
                  <a:gd name="T52" fmla="*/ 398 w 2718"/>
                  <a:gd name="T53" fmla="*/ 26 h 178"/>
                  <a:gd name="T54" fmla="*/ 600 w 2718"/>
                  <a:gd name="T55" fmla="*/ 14 h 178"/>
                  <a:gd name="T56" fmla="*/ 830 w 2718"/>
                  <a:gd name="T57" fmla="*/ 6 h 178"/>
                  <a:gd name="T58" fmla="*/ 1084 w 2718"/>
                  <a:gd name="T59" fmla="*/ 2 h 178"/>
                  <a:gd name="T60" fmla="*/ 1358 w 2718"/>
                  <a:gd name="T61" fmla="*/ 0 h 178"/>
                  <a:gd name="T62" fmla="*/ 1358 w 2718"/>
                  <a:gd name="T63" fmla="*/ 0 h 178"/>
                  <a:gd name="T64" fmla="*/ 1634 w 2718"/>
                  <a:gd name="T65" fmla="*/ 2 h 178"/>
                  <a:gd name="T66" fmla="*/ 1890 w 2718"/>
                  <a:gd name="T67" fmla="*/ 6 h 178"/>
                  <a:gd name="T68" fmla="*/ 2120 w 2718"/>
                  <a:gd name="T69" fmla="*/ 14 h 178"/>
                  <a:gd name="T70" fmla="*/ 2322 w 2718"/>
                  <a:gd name="T71" fmla="*/ 26 h 178"/>
                  <a:gd name="T72" fmla="*/ 2408 w 2718"/>
                  <a:gd name="T73" fmla="*/ 32 h 178"/>
                  <a:gd name="T74" fmla="*/ 2486 w 2718"/>
                  <a:gd name="T75" fmla="*/ 38 h 178"/>
                  <a:gd name="T76" fmla="*/ 2554 w 2718"/>
                  <a:gd name="T77" fmla="*/ 46 h 178"/>
                  <a:gd name="T78" fmla="*/ 2612 w 2718"/>
                  <a:gd name="T79" fmla="*/ 54 h 178"/>
                  <a:gd name="T80" fmla="*/ 2658 w 2718"/>
                  <a:gd name="T81" fmla="*/ 62 h 178"/>
                  <a:gd name="T82" fmla="*/ 2690 w 2718"/>
                  <a:gd name="T83" fmla="*/ 72 h 178"/>
                  <a:gd name="T84" fmla="*/ 2702 w 2718"/>
                  <a:gd name="T85" fmla="*/ 76 h 178"/>
                  <a:gd name="T86" fmla="*/ 2712 w 2718"/>
                  <a:gd name="T87" fmla="*/ 80 h 178"/>
                  <a:gd name="T88" fmla="*/ 2716 w 2718"/>
                  <a:gd name="T89" fmla="*/ 84 h 178"/>
                  <a:gd name="T90" fmla="*/ 2718 w 2718"/>
                  <a:gd name="T91" fmla="*/ 90 h 178"/>
                  <a:gd name="T92" fmla="*/ 2718 w 2718"/>
                  <a:gd name="T93" fmla="*/ 90 h 178"/>
                  <a:gd name="T94" fmla="*/ 2716 w 2718"/>
                  <a:gd name="T95" fmla="*/ 94 h 178"/>
                  <a:gd name="T96" fmla="*/ 2712 w 2718"/>
                  <a:gd name="T97" fmla="*/ 98 h 178"/>
                  <a:gd name="T98" fmla="*/ 2702 w 2718"/>
                  <a:gd name="T99" fmla="*/ 102 h 178"/>
                  <a:gd name="T100" fmla="*/ 2690 w 2718"/>
                  <a:gd name="T101" fmla="*/ 108 h 178"/>
                  <a:gd name="T102" fmla="*/ 2658 w 2718"/>
                  <a:gd name="T103" fmla="*/ 116 h 178"/>
                  <a:gd name="T104" fmla="*/ 2612 w 2718"/>
                  <a:gd name="T105" fmla="*/ 124 h 178"/>
                  <a:gd name="T106" fmla="*/ 2554 w 2718"/>
                  <a:gd name="T107" fmla="*/ 132 h 178"/>
                  <a:gd name="T108" fmla="*/ 2486 w 2718"/>
                  <a:gd name="T109" fmla="*/ 138 h 178"/>
                  <a:gd name="T110" fmla="*/ 2408 w 2718"/>
                  <a:gd name="T111" fmla="*/ 146 h 178"/>
                  <a:gd name="T112" fmla="*/ 2322 w 2718"/>
                  <a:gd name="T113" fmla="*/ 152 h 178"/>
                  <a:gd name="T114" fmla="*/ 2120 w 2718"/>
                  <a:gd name="T115" fmla="*/ 162 h 178"/>
                  <a:gd name="T116" fmla="*/ 1890 w 2718"/>
                  <a:gd name="T117" fmla="*/ 170 h 178"/>
                  <a:gd name="T118" fmla="*/ 1634 w 2718"/>
                  <a:gd name="T119" fmla="*/ 176 h 178"/>
                  <a:gd name="T120" fmla="*/ 1358 w 2718"/>
                  <a:gd name="T1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178"/>
                    </a:moveTo>
                    <a:lnTo>
                      <a:pt x="1358" y="178"/>
                    </a:lnTo>
                    <a:lnTo>
                      <a:pt x="1084" y="176"/>
                    </a:lnTo>
                    <a:lnTo>
                      <a:pt x="830" y="170"/>
                    </a:lnTo>
                    <a:lnTo>
                      <a:pt x="600" y="162"/>
                    </a:lnTo>
                    <a:lnTo>
                      <a:pt x="398" y="152"/>
                    </a:lnTo>
                    <a:lnTo>
                      <a:pt x="310" y="146"/>
                    </a:lnTo>
                    <a:lnTo>
                      <a:pt x="232" y="138"/>
                    </a:lnTo>
                    <a:lnTo>
                      <a:pt x="164" y="132"/>
                    </a:lnTo>
                    <a:lnTo>
                      <a:pt x="108" y="124"/>
                    </a:lnTo>
                    <a:lnTo>
                      <a:pt x="62" y="116"/>
                    </a:lnTo>
                    <a:lnTo>
                      <a:pt x="28" y="108"/>
                    </a:lnTo>
                    <a:lnTo>
                      <a:pt x="16" y="102"/>
                    </a:lnTo>
                    <a:lnTo>
                      <a:pt x="8" y="98"/>
                    </a:lnTo>
                    <a:lnTo>
                      <a:pt x="2" y="94"/>
                    </a:lnTo>
                    <a:lnTo>
                      <a:pt x="0" y="90"/>
                    </a:lnTo>
                    <a:lnTo>
                      <a:pt x="0" y="90"/>
                    </a:lnTo>
                    <a:lnTo>
                      <a:pt x="2" y="84"/>
                    </a:lnTo>
                    <a:lnTo>
                      <a:pt x="8" y="80"/>
                    </a:lnTo>
                    <a:lnTo>
                      <a:pt x="16" y="76"/>
                    </a:lnTo>
                    <a:lnTo>
                      <a:pt x="28" y="72"/>
                    </a:lnTo>
                    <a:lnTo>
                      <a:pt x="62" y="62"/>
                    </a:lnTo>
                    <a:lnTo>
                      <a:pt x="108" y="54"/>
                    </a:lnTo>
                    <a:lnTo>
                      <a:pt x="164" y="46"/>
                    </a:lnTo>
                    <a:lnTo>
                      <a:pt x="232" y="38"/>
                    </a:lnTo>
                    <a:lnTo>
                      <a:pt x="310" y="32"/>
                    </a:lnTo>
                    <a:lnTo>
                      <a:pt x="398" y="26"/>
                    </a:lnTo>
                    <a:lnTo>
                      <a:pt x="600" y="14"/>
                    </a:lnTo>
                    <a:lnTo>
                      <a:pt x="830" y="6"/>
                    </a:lnTo>
                    <a:lnTo>
                      <a:pt x="1084" y="2"/>
                    </a:lnTo>
                    <a:lnTo>
                      <a:pt x="1358" y="0"/>
                    </a:lnTo>
                    <a:lnTo>
                      <a:pt x="1358" y="0"/>
                    </a:lnTo>
                    <a:lnTo>
                      <a:pt x="1634" y="2"/>
                    </a:lnTo>
                    <a:lnTo>
                      <a:pt x="1890" y="6"/>
                    </a:lnTo>
                    <a:lnTo>
                      <a:pt x="2120" y="14"/>
                    </a:lnTo>
                    <a:lnTo>
                      <a:pt x="2322" y="26"/>
                    </a:lnTo>
                    <a:lnTo>
                      <a:pt x="2408" y="32"/>
                    </a:lnTo>
                    <a:lnTo>
                      <a:pt x="2486" y="38"/>
                    </a:lnTo>
                    <a:lnTo>
                      <a:pt x="2554" y="46"/>
                    </a:lnTo>
                    <a:lnTo>
                      <a:pt x="2612" y="54"/>
                    </a:lnTo>
                    <a:lnTo>
                      <a:pt x="2658" y="62"/>
                    </a:lnTo>
                    <a:lnTo>
                      <a:pt x="2690" y="72"/>
                    </a:lnTo>
                    <a:lnTo>
                      <a:pt x="2702" y="76"/>
                    </a:lnTo>
                    <a:lnTo>
                      <a:pt x="2712" y="80"/>
                    </a:lnTo>
                    <a:lnTo>
                      <a:pt x="2716" y="84"/>
                    </a:lnTo>
                    <a:lnTo>
                      <a:pt x="2718" y="90"/>
                    </a:lnTo>
                    <a:lnTo>
                      <a:pt x="2718" y="90"/>
                    </a:lnTo>
                    <a:lnTo>
                      <a:pt x="2716" y="94"/>
                    </a:lnTo>
                    <a:lnTo>
                      <a:pt x="2712" y="98"/>
                    </a:lnTo>
                    <a:lnTo>
                      <a:pt x="2702" y="102"/>
                    </a:lnTo>
                    <a:lnTo>
                      <a:pt x="2690" y="108"/>
                    </a:lnTo>
                    <a:lnTo>
                      <a:pt x="2658" y="116"/>
                    </a:lnTo>
                    <a:lnTo>
                      <a:pt x="2612" y="124"/>
                    </a:lnTo>
                    <a:lnTo>
                      <a:pt x="2554" y="132"/>
                    </a:lnTo>
                    <a:lnTo>
                      <a:pt x="2486" y="138"/>
                    </a:lnTo>
                    <a:lnTo>
                      <a:pt x="2408" y="146"/>
                    </a:lnTo>
                    <a:lnTo>
                      <a:pt x="2322" y="152"/>
                    </a:lnTo>
                    <a:lnTo>
                      <a:pt x="2120" y="162"/>
                    </a:lnTo>
                    <a:lnTo>
                      <a:pt x="1890" y="170"/>
                    </a:lnTo>
                    <a:lnTo>
                      <a:pt x="1634" y="176"/>
                    </a:lnTo>
                    <a:lnTo>
                      <a:pt x="1358"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58"/>
              <p:cNvSpPr>
                <a:spLocks/>
              </p:cNvSpPr>
              <p:nvPr/>
            </p:nvSpPr>
            <p:spPr bwMode="auto">
              <a:xfrm>
                <a:off x="2484" y="4134"/>
                <a:ext cx="2730" cy="180"/>
              </a:xfrm>
              <a:custGeom>
                <a:avLst/>
                <a:gdLst>
                  <a:gd name="T0" fmla="*/ 1364 w 2730"/>
                  <a:gd name="T1" fmla="*/ 0 h 180"/>
                  <a:gd name="T2" fmla="*/ 1364 w 2730"/>
                  <a:gd name="T3" fmla="*/ 0 h 180"/>
                  <a:gd name="T4" fmla="*/ 1090 w 2730"/>
                  <a:gd name="T5" fmla="*/ 2 h 180"/>
                  <a:gd name="T6" fmla="*/ 834 w 2730"/>
                  <a:gd name="T7" fmla="*/ 8 h 180"/>
                  <a:gd name="T8" fmla="*/ 602 w 2730"/>
                  <a:gd name="T9" fmla="*/ 16 h 180"/>
                  <a:gd name="T10" fmla="*/ 400 w 2730"/>
                  <a:gd name="T11" fmla="*/ 28 h 180"/>
                  <a:gd name="T12" fmla="*/ 312 w 2730"/>
                  <a:gd name="T13" fmla="*/ 34 h 180"/>
                  <a:gd name="T14" fmla="*/ 234 w 2730"/>
                  <a:gd name="T15" fmla="*/ 40 h 180"/>
                  <a:gd name="T16" fmla="*/ 166 w 2730"/>
                  <a:gd name="T17" fmla="*/ 48 h 180"/>
                  <a:gd name="T18" fmla="*/ 108 w 2730"/>
                  <a:gd name="T19" fmla="*/ 56 h 180"/>
                  <a:gd name="T20" fmla="*/ 62 w 2730"/>
                  <a:gd name="T21" fmla="*/ 64 h 180"/>
                  <a:gd name="T22" fmla="*/ 28 w 2730"/>
                  <a:gd name="T23" fmla="*/ 74 h 180"/>
                  <a:gd name="T24" fmla="*/ 16 w 2730"/>
                  <a:gd name="T25" fmla="*/ 78 h 180"/>
                  <a:gd name="T26" fmla="*/ 8 w 2730"/>
                  <a:gd name="T27" fmla="*/ 82 h 180"/>
                  <a:gd name="T28" fmla="*/ 2 w 2730"/>
                  <a:gd name="T29" fmla="*/ 86 h 180"/>
                  <a:gd name="T30" fmla="*/ 0 w 2730"/>
                  <a:gd name="T31" fmla="*/ 92 h 180"/>
                  <a:gd name="T32" fmla="*/ 0 w 2730"/>
                  <a:gd name="T33" fmla="*/ 92 h 180"/>
                  <a:gd name="T34" fmla="*/ 2 w 2730"/>
                  <a:gd name="T35" fmla="*/ 96 h 180"/>
                  <a:gd name="T36" fmla="*/ 8 w 2730"/>
                  <a:gd name="T37" fmla="*/ 100 h 180"/>
                  <a:gd name="T38" fmla="*/ 16 w 2730"/>
                  <a:gd name="T39" fmla="*/ 104 h 180"/>
                  <a:gd name="T40" fmla="*/ 28 w 2730"/>
                  <a:gd name="T41" fmla="*/ 110 h 180"/>
                  <a:gd name="T42" fmla="*/ 62 w 2730"/>
                  <a:gd name="T43" fmla="*/ 118 h 180"/>
                  <a:gd name="T44" fmla="*/ 108 w 2730"/>
                  <a:gd name="T45" fmla="*/ 126 h 180"/>
                  <a:gd name="T46" fmla="*/ 166 w 2730"/>
                  <a:gd name="T47" fmla="*/ 134 h 180"/>
                  <a:gd name="T48" fmla="*/ 234 w 2730"/>
                  <a:gd name="T49" fmla="*/ 140 h 180"/>
                  <a:gd name="T50" fmla="*/ 312 w 2730"/>
                  <a:gd name="T51" fmla="*/ 148 h 180"/>
                  <a:gd name="T52" fmla="*/ 400 w 2730"/>
                  <a:gd name="T53" fmla="*/ 154 h 180"/>
                  <a:gd name="T54" fmla="*/ 602 w 2730"/>
                  <a:gd name="T55" fmla="*/ 164 h 180"/>
                  <a:gd name="T56" fmla="*/ 834 w 2730"/>
                  <a:gd name="T57" fmla="*/ 172 h 180"/>
                  <a:gd name="T58" fmla="*/ 1090 w 2730"/>
                  <a:gd name="T59" fmla="*/ 178 h 180"/>
                  <a:gd name="T60" fmla="*/ 1364 w 2730"/>
                  <a:gd name="T61" fmla="*/ 180 h 180"/>
                  <a:gd name="T62" fmla="*/ 1364 w 2730"/>
                  <a:gd name="T63" fmla="*/ 180 h 180"/>
                  <a:gd name="T64" fmla="*/ 1640 w 2730"/>
                  <a:gd name="T65" fmla="*/ 178 h 180"/>
                  <a:gd name="T66" fmla="*/ 1898 w 2730"/>
                  <a:gd name="T67" fmla="*/ 172 h 180"/>
                  <a:gd name="T68" fmla="*/ 2130 w 2730"/>
                  <a:gd name="T69" fmla="*/ 164 h 180"/>
                  <a:gd name="T70" fmla="*/ 2330 w 2730"/>
                  <a:gd name="T71" fmla="*/ 154 h 180"/>
                  <a:gd name="T72" fmla="*/ 2418 w 2730"/>
                  <a:gd name="T73" fmla="*/ 148 h 180"/>
                  <a:gd name="T74" fmla="*/ 2498 w 2730"/>
                  <a:gd name="T75" fmla="*/ 140 h 180"/>
                  <a:gd name="T76" fmla="*/ 2566 w 2730"/>
                  <a:gd name="T77" fmla="*/ 134 h 180"/>
                  <a:gd name="T78" fmla="*/ 2622 w 2730"/>
                  <a:gd name="T79" fmla="*/ 126 h 180"/>
                  <a:gd name="T80" fmla="*/ 2668 w 2730"/>
                  <a:gd name="T81" fmla="*/ 118 h 180"/>
                  <a:gd name="T82" fmla="*/ 2702 w 2730"/>
                  <a:gd name="T83" fmla="*/ 110 h 180"/>
                  <a:gd name="T84" fmla="*/ 2714 w 2730"/>
                  <a:gd name="T85" fmla="*/ 104 h 180"/>
                  <a:gd name="T86" fmla="*/ 2722 w 2730"/>
                  <a:gd name="T87" fmla="*/ 100 h 180"/>
                  <a:gd name="T88" fmla="*/ 2728 w 2730"/>
                  <a:gd name="T89" fmla="*/ 96 h 180"/>
                  <a:gd name="T90" fmla="*/ 2730 w 2730"/>
                  <a:gd name="T91" fmla="*/ 92 h 180"/>
                  <a:gd name="T92" fmla="*/ 2730 w 2730"/>
                  <a:gd name="T93" fmla="*/ 92 h 180"/>
                  <a:gd name="T94" fmla="*/ 2728 w 2730"/>
                  <a:gd name="T95" fmla="*/ 86 h 180"/>
                  <a:gd name="T96" fmla="*/ 2722 w 2730"/>
                  <a:gd name="T97" fmla="*/ 82 h 180"/>
                  <a:gd name="T98" fmla="*/ 2714 w 2730"/>
                  <a:gd name="T99" fmla="*/ 78 h 180"/>
                  <a:gd name="T100" fmla="*/ 2702 w 2730"/>
                  <a:gd name="T101" fmla="*/ 74 h 180"/>
                  <a:gd name="T102" fmla="*/ 2668 w 2730"/>
                  <a:gd name="T103" fmla="*/ 64 h 180"/>
                  <a:gd name="T104" fmla="*/ 2622 w 2730"/>
                  <a:gd name="T105" fmla="*/ 56 h 180"/>
                  <a:gd name="T106" fmla="*/ 2566 w 2730"/>
                  <a:gd name="T107" fmla="*/ 48 h 180"/>
                  <a:gd name="T108" fmla="*/ 2498 w 2730"/>
                  <a:gd name="T109" fmla="*/ 40 h 180"/>
                  <a:gd name="T110" fmla="*/ 2418 w 2730"/>
                  <a:gd name="T111" fmla="*/ 34 h 180"/>
                  <a:gd name="T112" fmla="*/ 2330 w 2730"/>
                  <a:gd name="T113" fmla="*/ 28 h 180"/>
                  <a:gd name="T114" fmla="*/ 2130 w 2730"/>
                  <a:gd name="T115" fmla="*/ 16 h 180"/>
                  <a:gd name="T116" fmla="*/ 1898 w 2730"/>
                  <a:gd name="T117" fmla="*/ 8 h 180"/>
                  <a:gd name="T118" fmla="*/ 1640 w 2730"/>
                  <a:gd name="T119" fmla="*/ 2 h 180"/>
                  <a:gd name="T120" fmla="*/ 1364 w 2730"/>
                  <a:gd name="T12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0" h="180">
                    <a:moveTo>
                      <a:pt x="1364" y="0"/>
                    </a:moveTo>
                    <a:lnTo>
                      <a:pt x="1364" y="0"/>
                    </a:lnTo>
                    <a:lnTo>
                      <a:pt x="1090" y="2"/>
                    </a:lnTo>
                    <a:lnTo>
                      <a:pt x="834" y="8"/>
                    </a:lnTo>
                    <a:lnTo>
                      <a:pt x="602" y="16"/>
                    </a:lnTo>
                    <a:lnTo>
                      <a:pt x="400" y="28"/>
                    </a:lnTo>
                    <a:lnTo>
                      <a:pt x="312" y="34"/>
                    </a:lnTo>
                    <a:lnTo>
                      <a:pt x="234" y="40"/>
                    </a:lnTo>
                    <a:lnTo>
                      <a:pt x="166" y="48"/>
                    </a:lnTo>
                    <a:lnTo>
                      <a:pt x="108" y="56"/>
                    </a:lnTo>
                    <a:lnTo>
                      <a:pt x="62" y="64"/>
                    </a:lnTo>
                    <a:lnTo>
                      <a:pt x="28" y="74"/>
                    </a:lnTo>
                    <a:lnTo>
                      <a:pt x="16" y="78"/>
                    </a:lnTo>
                    <a:lnTo>
                      <a:pt x="8" y="82"/>
                    </a:lnTo>
                    <a:lnTo>
                      <a:pt x="2" y="86"/>
                    </a:lnTo>
                    <a:lnTo>
                      <a:pt x="0" y="92"/>
                    </a:lnTo>
                    <a:lnTo>
                      <a:pt x="0" y="92"/>
                    </a:lnTo>
                    <a:lnTo>
                      <a:pt x="2" y="96"/>
                    </a:lnTo>
                    <a:lnTo>
                      <a:pt x="8" y="100"/>
                    </a:lnTo>
                    <a:lnTo>
                      <a:pt x="16" y="104"/>
                    </a:lnTo>
                    <a:lnTo>
                      <a:pt x="28" y="110"/>
                    </a:lnTo>
                    <a:lnTo>
                      <a:pt x="62" y="118"/>
                    </a:lnTo>
                    <a:lnTo>
                      <a:pt x="108" y="126"/>
                    </a:lnTo>
                    <a:lnTo>
                      <a:pt x="166" y="134"/>
                    </a:lnTo>
                    <a:lnTo>
                      <a:pt x="234" y="140"/>
                    </a:lnTo>
                    <a:lnTo>
                      <a:pt x="312" y="148"/>
                    </a:lnTo>
                    <a:lnTo>
                      <a:pt x="400" y="154"/>
                    </a:lnTo>
                    <a:lnTo>
                      <a:pt x="602" y="164"/>
                    </a:lnTo>
                    <a:lnTo>
                      <a:pt x="834" y="172"/>
                    </a:lnTo>
                    <a:lnTo>
                      <a:pt x="1090" y="178"/>
                    </a:lnTo>
                    <a:lnTo>
                      <a:pt x="1364" y="180"/>
                    </a:lnTo>
                    <a:lnTo>
                      <a:pt x="1364" y="180"/>
                    </a:lnTo>
                    <a:lnTo>
                      <a:pt x="1640" y="178"/>
                    </a:lnTo>
                    <a:lnTo>
                      <a:pt x="1898" y="172"/>
                    </a:lnTo>
                    <a:lnTo>
                      <a:pt x="2130" y="164"/>
                    </a:lnTo>
                    <a:lnTo>
                      <a:pt x="2330" y="154"/>
                    </a:lnTo>
                    <a:lnTo>
                      <a:pt x="2418" y="148"/>
                    </a:lnTo>
                    <a:lnTo>
                      <a:pt x="2498" y="140"/>
                    </a:lnTo>
                    <a:lnTo>
                      <a:pt x="2566" y="134"/>
                    </a:lnTo>
                    <a:lnTo>
                      <a:pt x="2622" y="126"/>
                    </a:lnTo>
                    <a:lnTo>
                      <a:pt x="2668" y="118"/>
                    </a:lnTo>
                    <a:lnTo>
                      <a:pt x="2702" y="110"/>
                    </a:lnTo>
                    <a:lnTo>
                      <a:pt x="2714" y="104"/>
                    </a:lnTo>
                    <a:lnTo>
                      <a:pt x="2722" y="100"/>
                    </a:lnTo>
                    <a:lnTo>
                      <a:pt x="2728" y="96"/>
                    </a:lnTo>
                    <a:lnTo>
                      <a:pt x="2730" y="92"/>
                    </a:lnTo>
                    <a:lnTo>
                      <a:pt x="2730" y="92"/>
                    </a:lnTo>
                    <a:lnTo>
                      <a:pt x="2728" y="86"/>
                    </a:lnTo>
                    <a:lnTo>
                      <a:pt x="2722" y="82"/>
                    </a:lnTo>
                    <a:lnTo>
                      <a:pt x="2714" y="78"/>
                    </a:lnTo>
                    <a:lnTo>
                      <a:pt x="2702" y="74"/>
                    </a:lnTo>
                    <a:lnTo>
                      <a:pt x="2668" y="64"/>
                    </a:lnTo>
                    <a:lnTo>
                      <a:pt x="2622" y="56"/>
                    </a:lnTo>
                    <a:lnTo>
                      <a:pt x="2566" y="48"/>
                    </a:lnTo>
                    <a:lnTo>
                      <a:pt x="2498" y="40"/>
                    </a:lnTo>
                    <a:lnTo>
                      <a:pt x="2418" y="34"/>
                    </a:lnTo>
                    <a:lnTo>
                      <a:pt x="2330" y="28"/>
                    </a:lnTo>
                    <a:lnTo>
                      <a:pt x="2130" y="16"/>
                    </a:lnTo>
                    <a:lnTo>
                      <a:pt x="1898" y="8"/>
                    </a:lnTo>
                    <a:lnTo>
                      <a:pt x="1640" y="2"/>
                    </a:lnTo>
                    <a:lnTo>
                      <a:pt x="13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59"/>
              <p:cNvSpPr>
                <a:spLocks noEditPoints="1"/>
              </p:cNvSpPr>
              <p:nvPr/>
            </p:nvSpPr>
            <p:spPr bwMode="auto">
              <a:xfrm>
                <a:off x="2490" y="4136"/>
                <a:ext cx="2718" cy="178"/>
              </a:xfrm>
              <a:custGeom>
                <a:avLst/>
                <a:gdLst>
                  <a:gd name="T0" fmla="*/ 1358 w 2718"/>
                  <a:gd name="T1" fmla="*/ 178 h 178"/>
                  <a:gd name="T2" fmla="*/ 832 w 2718"/>
                  <a:gd name="T3" fmla="*/ 170 h 178"/>
                  <a:gd name="T4" fmla="*/ 402 w 2718"/>
                  <a:gd name="T5" fmla="*/ 152 h 178"/>
                  <a:gd name="T6" fmla="*/ 236 w 2718"/>
                  <a:gd name="T7" fmla="*/ 138 h 178"/>
                  <a:gd name="T8" fmla="*/ 112 w 2718"/>
                  <a:gd name="T9" fmla="*/ 124 h 178"/>
                  <a:gd name="T10" fmla="*/ 32 w 2718"/>
                  <a:gd name="T11" fmla="*/ 106 h 178"/>
                  <a:gd name="T12" fmla="*/ 12 w 2718"/>
                  <a:gd name="T13" fmla="*/ 98 h 178"/>
                  <a:gd name="T14" fmla="*/ 6 w 2718"/>
                  <a:gd name="T15" fmla="*/ 90 h 178"/>
                  <a:gd name="T16" fmla="*/ 6 w 2718"/>
                  <a:gd name="T17" fmla="*/ 84 h 178"/>
                  <a:gd name="T18" fmla="*/ 20 w 2718"/>
                  <a:gd name="T19" fmla="*/ 76 h 178"/>
                  <a:gd name="T20" fmla="*/ 66 w 2718"/>
                  <a:gd name="T21" fmla="*/ 62 h 178"/>
                  <a:gd name="T22" fmla="*/ 168 w 2718"/>
                  <a:gd name="T23" fmla="*/ 46 h 178"/>
                  <a:gd name="T24" fmla="*/ 314 w 2718"/>
                  <a:gd name="T25" fmla="*/ 32 h 178"/>
                  <a:gd name="T26" fmla="*/ 602 w 2718"/>
                  <a:gd name="T27" fmla="*/ 14 h 178"/>
                  <a:gd name="T28" fmla="*/ 1086 w 2718"/>
                  <a:gd name="T29" fmla="*/ 2 h 178"/>
                  <a:gd name="T30" fmla="*/ 1358 w 2718"/>
                  <a:gd name="T31" fmla="*/ 0 h 178"/>
                  <a:gd name="T32" fmla="*/ 1888 w 2718"/>
                  <a:gd name="T33" fmla="*/ 6 h 178"/>
                  <a:gd name="T34" fmla="*/ 2318 w 2718"/>
                  <a:gd name="T35" fmla="*/ 26 h 178"/>
                  <a:gd name="T36" fmla="*/ 2482 w 2718"/>
                  <a:gd name="T37" fmla="*/ 40 h 178"/>
                  <a:gd name="T38" fmla="*/ 2608 w 2718"/>
                  <a:gd name="T39" fmla="*/ 54 h 178"/>
                  <a:gd name="T40" fmla="*/ 2686 w 2718"/>
                  <a:gd name="T41" fmla="*/ 72 h 178"/>
                  <a:gd name="T42" fmla="*/ 2706 w 2718"/>
                  <a:gd name="T43" fmla="*/ 80 h 178"/>
                  <a:gd name="T44" fmla="*/ 2712 w 2718"/>
                  <a:gd name="T45" fmla="*/ 90 h 178"/>
                  <a:gd name="T46" fmla="*/ 2712 w 2718"/>
                  <a:gd name="T47" fmla="*/ 94 h 178"/>
                  <a:gd name="T48" fmla="*/ 2698 w 2718"/>
                  <a:gd name="T49" fmla="*/ 102 h 178"/>
                  <a:gd name="T50" fmla="*/ 2652 w 2718"/>
                  <a:gd name="T51" fmla="*/ 116 h 178"/>
                  <a:gd name="T52" fmla="*/ 2550 w 2718"/>
                  <a:gd name="T53" fmla="*/ 132 h 178"/>
                  <a:gd name="T54" fmla="*/ 2404 w 2718"/>
                  <a:gd name="T55" fmla="*/ 146 h 178"/>
                  <a:gd name="T56" fmla="*/ 2118 w 2718"/>
                  <a:gd name="T57" fmla="*/ 162 h 178"/>
                  <a:gd name="T58" fmla="*/ 1632 w 2718"/>
                  <a:gd name="T59" fmla="*/ 176 h 178"/>
                  <a:gd name="T60" fmla="*/ 1358 w 2718"/>
                  <a:gd name="T61" fmla="*/ 0 h 178"/>
                  <a:gd name="T62" fmla="*/ 1084 w 2718"/>
                  <a:gd name="T63" fmla="*/ 2 h 178"/>
                  <a:gd name="T64" fmla="*/ 600 w 2718"/>
                  <a:gd name="T65" fmla="*/ 14 h 178"/>
                  <a:gd name="T66" fmla="*/ 310 w 2718"/>
                  <a:gd name="T67" fmla="*/ 32 h 178"/>
                  <a:gd name="T68" fmla="*/ 164 w 2718"/>
                  <a:gd name="T69" fmla="*/ 46 h 178"/>
                  <a:gd name="T70" fmla="*/ 62 w 2718"/>
                  <a:gd name="T71" fmla="*/ 62 h 178"/>
                  <a:gd name="T72" fmla="*/ 16 w 2718"/>
                  <a:gd name="T73" fmla="*/ 76 h 178"/>
                  <a:gd name="T74" fmla="*/ 2 w 2718"/>
                  <a:gd name="T75" fmla="*/ 84 h 178"/>
                  <a:gd name="T76" fmla="*/ 0 w 2718"/>
                  <a:gd name="T77" fmla="*/ 90 h 178"/>
                  <a:gd name="T78" fmla="*/ 8 w 2718"/>
                  <a:gd name="T79" fmla="*/ 98 h 178"/>
                  <a:gd name="T80" fmla="*/ 28 w 2718"/>
                  <a:gd name="T81" fmla="*/ 108 h 178"/>
                  <a:gd name="T82" fmla="*/ 108 w 2718"/>
                  <a:gd name="T83" fmla="*/ 124 h 178"/>
                  <a:gd name="T84" fmla="*/ 232 w 2718"/>
                  <a:gd name="T85" fmla="*/ 138 h 178"/>
                  <a:gd name="T86" fmla="*/ 398 w 2718"/>
                  <a:gd name="T87" fmla="*/ 152 h 178"/>
                  <a:gd name="T88" fmla="*/ 830 w 2718"/>
                  <a:gd name="T89" fmla="*/ 170 h 178"/>
                  <a:gd name="T90" fmla="*/ 1358 w 2718"/>
                  <a:gd name="T91" fmla="*/ 178 h 178"/>
                  <a:gd name="T92" fmla="*/ 1634 w 2718"/>
                  <a:gd name="T93" fmla="*/ 176 h 178"/>
                  <a:gd name="T94" fmla="*/ 2120 w 2718"/>
                  <a:gd name="T95" fmla="*/ 162 h 178"/>
                  <a:gd name="T96" fmla="*/ 2408 w 2718"/>
                  <a:gd name="T97" fmla="*/ 146 h 178"/>
                  <a:gd name="T98" fmla="*/ 2554 w 2718"/>
                  <a:gd name="T99" fmla="*/ 132 h 178"/>
                  <a:gd name="T100" fmla="*/ 2658 w 2718"/>
                  <a:gd name="T101" fmla="*/ 116 h 178"/>
                  <a:gd name="T102" fmla="*/ 2702 w 2718"/>
                  <a:gd name="T103" fmla="*/ 102 h 178"/>
                  <a:gd name="T104" fmla="*/ 2716 w 2718"/>
                  <a:gd name="T105" fmla="*/ 94 h 178"/>
                  <a:gd name="T106" fmla="*/ 2718 w 2718"/>
                  <a:gd name="T107" fmla="*/ 90 h 178"/>
                  <a:gd name="T108" fmla="*/ 2712 w 2718"/>
                  <a:gd name="T109" fmla="*/ 80 h 178"/>
                  <a:gd name="T110" fmla="*/ 2690 w 2718"/>
                  <a:gd name="T111" fmla="*/ 72 h 178"/>
                  <a:gd name="T112" fmla="*/ 2612 w 2718"/>
                  <a:gd name="T113" fmla="*/ 54 h 178"/>
                  <a:gd name="T114" fmla="*/ 2486 w 2718"/>
                  <a:gd name="T115" fmla="*/ 38 h 178"/>
                  <a:gd name="T116" fmla="*/ 2322 w 2718"/>
                  <a:gd name="T117" fmla="*/ 26 h 178"/>
                  <a:gd name="T118" fmla="*/ 1890 w 2718"/>
                  <a:gd name="T119" fmla="*/ 6 h 178"/>
                  <a:gd name="T120" fmla="*/ 1358 w 2718"/>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178"/>
                    </a:moveTo>
                    <a:lnTo>
                      <a:pt x="1358" y="178"/>
                    </a:lnTo>
                    <a:lnTo>
                      <a:pt x="1086" y="176"/>
                    </a:lnTo>
                    <a:lnTo>
                      <a:pt x="832" y="170"/>
                    </a:lnTo>
                    <a:lnTo>
                      <a:pt x="602" y="162"/>
                    </a:lnTo>
                    <a:lnTo>
                      <a:pt x="402" y="152"/>
                    </a:lnTo>
                    <a:lnTo>
                      <a:pt x="314" y="146"/>
                    </a:lnTo>
                    <a:lnTo>
                      <a:pt x="236" y="138"/>
                    </a:lnTo>
                    <a:lnTo>
                      <a:pt x="168" y="132"/>
                    </a:lnTo>
                    <a:lnTo>
                      <a:pt x="112" y="124"/>
                    </a:lnTo>
                    <a:lnTo>
                      <a:pt x="66" y="116"/>
                    </a:lnTo>
                    <a:lnTo>
                      <a:pt x="32" y="106"/>
                    </a:lnTo>
                    <a:lnTo>
                      <a:pt x="20" y="102"/>
                    </a:lnTo>
                    <a:lnTo>
                      <a:pt x="12" y="98"/>
                    </a:lnTo>
                    <a:lnTo>
                      <a:pt x="6" y="94"/>
                    </a:lnTo>
                    <a:lnTo>
                      <a:pt x="6" y="90"/>
                    </a:lnTo>
                    <a:lnTo>
                      <a:pt x="6" y="90"/>
                    </a:lnTo>
                    <a:lnTo>
                      <a:pt x="6" y="84"/>
                    </a:lnTo>
                    <a:lnTo>
                      <a:pt x="12" y="80"/>
                    </a:lnTo>
                    <a:lnTo>
                      <a:pt x="20" y="76"/>
                    </a:lnTo>
                    <a:lnTo>
                      <a:pt x="32" y="72"/>
                    </a:lnTo>
                    <a:lnTo>
                      <a:pt x="66" y="62"/>
                    </a:lnTo>
                    <a:lnTo>
                      <a:pt x="112" y="54"/>
                    </a:lnTo>
                    <a:lnTo>
                      <a:pt x="168" y="46"/>
                    </a:lnTo>
                    <a:lnTo>
                      <a:pt x="236" y="40"/>
                    </a:lnTo>
                    <a:lnTo>
                      <a:pt x="314" y="32"/>
                    </a:lnTo>
                    <a:lnTo>
                      <a:pt x="402" y="26"/>
                    </a:lnTo>
                    <a:lnTo>
                      <a:pt x="602" y="14"/>
                    </a:lnTo>
                    <a:lnTo>
                      <a:pt x="832" y="6"/>
                    </a:lnTo>
                    <a:lnTo>
                      <a:pt x="1086" y="2"/>
                    </a:lnTo>
                    <a:lnTo>
                      <a:pt x="1358" y="0"/>
                    </a:lnTo>
                    <a:lnTo>
                      <a:pt x="1358" y="0"/>
                    </a:lnTo>
                    <a:lnTo>
                      <a:pt x="1632" y="2"/>
                    </a:lnTo>
                    <a:lnTo>
                      <a:pt x="1888" y="6"/>
                    </a:lnTo>
                    <a:lnTo>
                      <a:pt x="2118" y="14"/>
                    </a:lnTo>
                    <a:lnTo>
                      <a:pt x="2318" y="26"/>
                    </a:lnTo>
                    <a:lnTo>
                      <a:pt x="2404" y="32"/>
                    </a:lnTo>
                    <a:lnTo>
                      <a:pt x="2482" y="40"/>
                    </a:lnTo>
                    <a:lnTo>
                      <a:pt x="2550" y="46"/>
                    </a:lnTo>
                    <a:lnTo>
                      <a:pt x="2608" y="54"/>
                    </a:lnTo>
                    <a:lnTo>
                      <a:pt x="2652" y="62"/>
                    </a:lnTo>
                    <a:lnTo>
                      <a:pt x="2686" y="72"/>
                    </a:lnTo>
                    <a:lnTo>
                      <a:pt x="2698" y="76"/>
                    </a:lnTo>
                    <a:lnTo>
                      <a:pt x="2706" y="80"/>
                    </a:lnTo>
                    <a:lnTo>
                      <a:pt x="2712" y="84"/>
                    </a:lnTo>
                    <a:lnTo>
                      <a:pt x="2712" y="90"/>
                    </a:lnTo>
                    <a:lnTo>
                      <a:pt x="2712" y="90"/>
                    </a:lnTo>
                    <a:lnTo>
                      <a:pt x="2712" y="94"/>
                    </a:lnTo>
                    <a:lnTo>
                      <a:pt x="2706" y="98"/>
                    </a:lnTo>
                    <a:lnTo>
                      <a:pt x="2698" y="102"/>
                    </a:lnTo>
                    <a:lnTo>
                      <a:pt x="2686" y="106"/>
                    </a:lnTo>
                    <a:lnTo>
                      <a:pt x="2652" y="116"/>
                    </a:lnTo>
                    <a:lnTo>
                      <a:pt x="2608" y="124"/>
                    </a:lnTo>
                    <a:lnTo>
                      <a:pt x="2550" y="132"/>
                    </a:lnTo>
                    <a:lnTo>
                      <a:pt x="2482" y="138"/>
                    </a:lnTo>
                    <a:lnTo>
                      <a:pt x="2404" y="146"/>
                    </a:lnTo>
                    <a:lnTo>
                      <a:pt x="2318" y="152"/>
                    </a:lnTo>
                    <a:lnTo>
                      <a:pt x="2118" y="162"/>
                    </a:lnTo>
                    <a:lnTo>
                      <a:pt x="1888" y="170"/>
                    </a:lnTo>
                    <a:lnTo>
                      <a:pt x="1632" y="176"/>
                    </a:lnTo>
                    <a:lnTo>
                      <a:pt x="1358" y="178"/>
                    </a:lnTo>
                    <a:close/>
                    <a:moveTo>
                      <a:pt x="1358" y="0"/>
                    </a:moveTo>
                    <a:lnTo>
                      <a:pt x="1358" y="0"/>
                    </a:lnTo>
                    <a:lnTo>
                      <a:pt x="1084" y="2"/>
                    </a:lnTo>
                    <a:lnTo>
                      <a:pt x="830" y="6"/>
                    </a:lnTo>
                    <a:lnTo>
                      <a:pt x="600" y="14"/>
                    </a:lnTo>
                    <a:lnTo>
                      <a:pt x="398" y="26"/>
                    </a:lnTo>
                    <a:lnTo>
                      <a:pt x="310" y="32"/>
                    </a:lnTo>
                    <a:lnTo>
                      <a:pt x="232" y="38"/>
                    </a:lnTo>
                    <a:lnTo>
                      <a:pt x="164" y="46"/>
                    </a:lnTo>
                    <a:lnTo>
                      <a:pt x="108" y="54"/>
                    </a:lnTo>
                    <a:lnTo>
                      <a:pt x="62" y="62"/>
                    </a:lnTo>
                    <a:lnTo>
                      <a:pt x="28" y="72"/>
                    </a:lnTo>
                    <a:lnTo>
                      <a:pt x="16" y="76"/>
                    </a:lnTo>
                    <a:lnTo>
                      <a:pt x="8" y="80"/>
                    </a:lnTo>
                    <a:lnTo>
                      <a:pt x="2" y="84"/>
                    </a:lnTo>
                    <a:lnTo>
                      <a:pt x="0" y="90"/>
                    </a:lnTo>
                    <a:lnTo>
                      <a:pt x="0" y="90"/>
                    </a:lnTo>
                    <a:lnTo>
                      <a:pt x="2" y="94"/>
                    </a:lnTo>
                    <a:lnTo>
                      <a:pt x="8" y="98"/>
                    </a:lnTo>
                    <a:lnTo>
                      <a:pt x="16" y="102"/>
                    </a:lnTo>
                    <a:lnTo>
                      <a:pt x="28" y="108"/>
                    </a:lnTo>
                    <a:lnTo>
                      <a:pt x="62" y="116"/>
                    </a:lnTo>
                    <a:lnTo>
                      <a:pt x="108" y="124"/>
                    </a:lnTo>
                    <a:lnTo>
                      <a:pt x="164" y="132"/>
                    </a:lnTo>
                    <a:lnTo>
                      <a:pt x="232" y="138"/>
                    </a:lnTo>
                    <a:lnTo>
                      <a:pt x="310" y="146"/>
                    </a:lnTo>
                    <a:lnTo>
                      <a:pt x="398" y="152"/>
                    </a:lnTo>
                    <a:lnTo>
                      <a:pt x="600" y="162"/>
                    </a:lnTo>
                    <a:lnTo>
                      <a:pt x="830" y="170"/>
                    </a:lnTo>
                    <a:lnTo>
                      <a:pt x="1084" y="176"/>
                    </a:lnTo>
                    <a:lnTo>
                      <a:pt x="1358" y="178"/>
                    </a:lnTo>
                    <a:lnTo>
                      <a:pt x="1358" y="178"/>
                    </a:lnTo>
                    <a:lnTo>
                      <a:pt x="1634" y="176"/>
                    </a:lnTo>
                    <a:lnTo>
                      <a:pt x="1890" y="170"/>
                    </a:lnTo>
                    <a:lnTo>
                      <a:pt x="2120" y="162"/>
                    </a:lnTo>
                    <a:lnTo>
                      <a:pt x="2322" y="152"/>
                    </a:lnTo>
                    <a:lnTo>
                      <a:pt x="2408" y="146"/>
                    </a:lnTo>
                    <a:lnTo>
                      <a:pt x="2486" y="138"/>
                    </a:lnTo>
                    <a:lnTo>
                      <a:pt x="2554" y="132"/>
                    </a:lnTo>
                    <a:lnTo>
                      <a:pt x="2612" y="124"/>
                    </a:lnTo>
                    <a:lnTo>
                      <a:pt x="2658" y="116"/>
                    </a:lnTo>
                    <a:lnTo>
                      <a:pt x="2690" y="108"/>
                    </a:lnTo>
                    <a:lnTo>
                      <a:pt x="2702" y="102"/>
                    </a:lnTo>
                    <a:lnTo>
                      <a:pt x="2712" y="98"/>
                    </a:lnTo>
                    <a:lnTo>
                      <a:pt x="2716" y="94"/>
                    </a:lnTo>
                    <a:lnTo>
                      <a:pt x="2718" y="90"/>
                    </a:lnTo>
                    <a:lnTo>
                      <a:pt x="2718" y="90"/>
                    </a:lnTo>
                    <a:lnTo>
                      <a:pt x="2716" y="84"/>
                    </a:lnTo>
                    <a:lnTo>
                      <a:pt x="2712" y="80"/>
                    </a:lnTo>
                    <a:lnTo>
                      <a:pt x="2702" y="76"/>
                    </a:lnTo>
                    <a:lnTo>
                      <a:pt x="2690" y="72"/>
                    </a:lnTo>
                    <a:lnTo>
                      <a:pt x="2658" y="62"/>
                    </a:lnTo>
                    <a:lnTo>
                      <a:pt x="2612" y="54"/>
                    </a:lnTo>
                    <a:lnTo>
                      <a:pt x="2554" y="46"/>
                    </a:lnTo>
                    <a:lnTo>
                      <a:pt x="2486" y="38"/>
                    </a:lnTo>
                    <a:lnTo>
                      <a:pt x="2408" y="32"/>
                    </a:lnTo>
                    <a:lnTo>
                      <a:pt x="2322" y="26"/>
                    </a:lnTo>
                    <a:lnTo>
                      <a:pt x="2120" y="14"/>
                    </a:lnTo>
                    <a:lnTo>
                      <a:pt x="1890" y="6"/>
                    </a:lnTo>
                    <a:lnTo>
                      <a:pt x="1634" y="2"/>
                    </a:lnTo>
                    <a:lnTo>
                      <a:pt x="135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60"/>
              <p:cNvSpPr>
                <a:spLocks/>
              </p:cNvSpPr>
              <p:nvPr/>
            </p:nvSpPr>
            <p:spPr bwMode="auto">
              <a:xfrm>
                <a:off x="2496" y="4136"/>
                <a:ext cx="2706" cy="178"/>
              </a:xfrm>
              <a:custGeom>
                <a:avLst/>
                <a:gdLst>
                  <a:gd name="T0" fmla="*/ 1352 w 2706"/>
                  <a:gd name="T1" fmla="*/ 178 h 178"/>
                  <a:gd name="T2" fmla="*/ 1352 w 2706"/>
                  <a:gd name="T3" fmla="*/ 178 h 178"/>
                  <a:gd name="T4" fmla="*/ 1080 w 2706"/>
                  <a:gd name="T5" fmla="*/ 176 h 178"/>
                  <a:gd name="T6" fmla="*/ 826 w 2706"/>
                  <a:gd name="T7" fmla="*/ 170 h 178"/>
                  <a:gd name="T8" fmla="*/ 596 w 2706"/>
                  <a:gd name="T9" fmla="*/ 162 h 178"/>
                  <a:gd name="T10" fmla="*/ 396 w 2706"/>
                  <a:gd name="T11" fmla="*/ 152 h 178"/>
                  <a:gd name="T12" fmla="*/ 308 w 2706"/>
                  <a:gd name="T13" fmla="*/ 146 h 178"/>
                  <a:gd name="T14" fmla="*/ 230 w 2706"/>
                  <a:gd name="T15" fmla="*/ 138 h 178"/>
                  <a:gd name="T16" fmla="*/ 162 w 2706"/>
                  <a:gd name="T17" fmla="*/ 132 h 178"/>
                  <a:gd name="T18" fmla="*/ 106 w 2706"/>
                  <a:gd name="T19" fmla="*/ 124 h 178"/>
                  <a:gd name="T20" fmla="*/ 60 w 2706"/>
                  <a:gd name="T21" fmla="*/ 116 h 178"/>
                  <a:gd name="T22" fmla="*/ 26 w 2706"/>
                  <a:gd name="T23" fmla="*/ 106 h 178"/>
                  <a:gd name="T24" fmla="*/ 14 w 2706"/>
                  <a:gd name="T25" fmla="*/ 102 h 178"/>
                  <a:gd name="T26" fmla="*/ 6 w 2706"/>
                  <a:gd name="T27" fmla="*/ 98 h 178"/>
                  <a:gd name="T28" fmla="*/ 0 w 2706"/>
                  <a:gd name="T29" fmla="*/ 94 h 178"/>
                  <a:gd name="T30" fmla="*/ 0 w 2706"/>
                  <a:gd name="T31" fmla="*/ 90 h 178"/>
                  <a:gd name="T32" fmla="*/ 0 w 2706"/>
                  <a:gd name="T33" fmla="*/ 90 h 178"/>
                  <a:gd name="T34" fmla="*/ 0 w 2706"/>
                  <a:gd name="T35" fmla="*/ 84 h 178"/>
                  <a:gd name="T36" fmla="*/ 6 w 2706"/>
                  <a:gd name="T37" fmla="*/ 80 h 178"/>
                  <a:gd name="T38" fmla="*/ 14 w 2706"/>
                  <a:gd name="T39" fmla="*/ 76 h 178"/>
                  <a:gd name="T40" fmla="*/ 26 w 2706"/>
                  <a:gd name="T41" fmla="*/ 72 h 178"/>
                  <a:gd name="T42" fmla="*/ 60 w 2706"/>
                  <a:gd name="T43" fmla="*/ 62 h 178"/>
                  <a:gd name="T44" fmla="*/ 106 w 2706"/>
                  <a:gd name="T45" fmla="*/ 54 h 178"/>
                  <a:gd name="T46" fmla="*/ 162 w 2706"/>
                  <a:gd name="T47" fmla="*/ 46 h 178"/>
                  <a:gd name="T48" fmla="*/ 230 w 2706"/>
                  <a:gd name="T49" fmla="*/ 40 h 178"/>
                  <a:gd name="T50" fmla="*/ 308 w 2706"/>
                  <a:gd name="T51" fmla="*/ 32 h 178"/>
                  <a:gd name="T52" fmla="*/ 396 w 2706"/>
                  <a:gd name="T53" fmla="*/ 26 h 178"/>
                  <a:gd name="T54" fmla="*/ 596 w 2706"/>
                  <a:gd name="T55" fmla="*/ 14 h 178"/>
                  <a:gd name="T56" fmla="*/ 826 w 2706"/>
                  <a:gd name="T57" fmla="*/ 6 h 178"/>
                  <a:gd name="T58" fmla="*/ 1080 w 2706"/>
                  <a:gd name="T59" fmla="*/ 2 h 178"/>
                  <a:gd name="T60" fmla="*/ 1352 w 2706"/>
                  <a:gd name="T61" fmla="*/ 0 h 178"/>
                  <a:gd name="T62" fmla="*/ 1352 w 2706"/>
                  <a:gd name="T63" fmla="*/ 0 h 178"/>
                  <a:gd name="T64" fmla="*/ 1626 w 2706"/>
                  <a:gd name="T65" fmla="*/ 2 h 178"/>
                  <a:gd name="T66" fmla="*/ 1882 w 2706"/>
                  <a:gd name="T67" fmla="*/ 6 h 178"/>
                  <a:gd name="T68" fmla="*/ 2112 w 2706"/>
                  <a:gd name="T69" fmla="*/ 14 h 178"/>
                  <a:gd name="T70" fmla="*/ 2312 w 2706"/>
                  <a:gd name="T71" fmla="*/ 26 h 178"/>
                  <a:gd name="T72" fmla="*/ 2398 w 2706"/>
                  <a:gd name="T73" fmla="*/ 32 h 178"/>
                  <a:gd name="T74" fmla="*/ 2476 w 2706"/>
                  <a:gd name="T75" fmla="*/ 40 h 178"/>
                  <a:gd name="T76" fmla="*/ 2544 w 2706"/>
                  <a:gd name="T77" fmla="*/ 46 h 178"/>
                  <a:gd name="T78" fmla="*/ 2602 w 2706"/>
                  <a:gd name="T79" fmla="*/ 54 h 178"/>
                  <a:gd name="T80" fmla="*/ 2646 w 2706"/>
                  <a:gd name="T81" fmla="*/ 62 h 178"/>
                  <a:gd name="T82" fmla="*/ 2680 w 2706"/>
                  <a:gd name="T83" fmla="*/ 72 h 178"/>
                  <a:gd name="T84" fmla="*/ 2692 w 2706"/>
                  <a:gd name="T85" fmla="*/ 76 h 178"/>
                  <a:gd name="T86" fmla="*/ 2700 w 2706"/>
                  <a:gd name="T87" fmla="*/ 80 h 178"/>
                  <a:gd name="T88" fmla="*/ 2706 w 2706"/>
                  <a:gd name="T89" fmla="*/ 84 h 178"/>
                  <a:gd name="T90" fmla="*/ 2706 w 2706"/>
                  <a:gd name="T91" fmla="*/ 90 h 178"/>
                  <a:gd name="T92" fmla="*/ 2706 w 2706"/>
                  <a:gd name="T93" fmla="*/ 90 h 178"/>
                  <a:gd name="T94" fmla="*/ 2706 w 2706"/>
                  <a:gd name="T95" fmla="*/ 94 h 178"/>
                  <a:gd name="T96" fmla="*/ 2700 w 2706"/>
                  <a:gd name="T97" fmla="*/ 98 h 178"/>
                  <a:gd name="T98" fmla="*/ 2692 w 2706"/>
                  <a:gd name="T99" fmla="*/ 102 h 178"/>
                  <a:gd name="T100" fmla="*/ 2680 w 2706"/>
                  <a:gd name="T101" fmla="*/ 106 h 178"/>
                  <a:gd name="T102" fmla="*/ 2646 w 2706"/>
                  <a:gd name="T103" fmla="*/ 116 h 178"/>
                  <a:gd name="T104" fmla="*/ 2602 w 2706"/>
                  <a:gd name="T105" fmla="*/ 124 h 178"/>
                  <a:gd name="T106" fmla="*/ 2544 w 2706"/>
                  <a:gd name="T107" fmla="*/ 132 h 178"/>
                  <a:gd name="T108" fmla="*/ 2476 w 2706"/>
                  <a:gd name="T109" fmla="*/ 138 h 178"/>
                  <a:gd name="T110" fmla="*/ 2398 w 2706"/>
                  <a:gd name="T111" fmla="*/ 146 h 178"/>
                  <a:gd name="T112" fmla="*/ 2312 w 2706"/>
                  <a:gd name="T113" fmla="*/ 152 h 178"/>
                  <a:gd name="T114" fmla="*/ 2112 w 2706"/>
                  <a:gd name="T115" fmla="*/ 162 h 178"/>
                  <a:gd name="T116" fmla="*/ 1882 w 2706"/>
                  <a:gd name="T117" fmla="*/ 170 h 178"/>
                  <a:gd name="T118" fmla="*/ 1626 w 2706"/>
                  <a:gd name="T119" fmla="*/ 176 h 178"/>
                  <a:gd name="T120" fmla="*/ 1352 w 2706"/>
                  <a:gd name="T12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178"/>
                    </a:moveTo>
                    <a:lnTo>
                      <a:pt x="1352" y="178"/>
                    </a:lnTo>
                    <a:lnTo>
                      <a:pt x="1080" y="176"/>
                    </a:lnTo>
                    <a:lnTo>
                      <a:pt x="826" y="170"/>
                    </a:lnTo>
                    <a:lnTo>
                      <a:pt x="596" y="162"/>
                    </a:lnTo>
                    <a:lnTo>
                      <a:pt x="396" y="152"/>
                    </a:lnTo>
                    <a:lnTo>
                      <a:pt x="308" y="146"/>
                    </a:lnTo>
                    <a:lnTo>
                      <a:pt x="230" y="138"/>
                    </a:lnTo>
                    <a:lnTo>
                      <a:pt x="162" y="132"/>
                    </a:lnTo>
                    <a:lnTo>
                      <a:pt x="106" y="124"/>
                    </a:lnTo>
                    <a:lnTo>
                      <a:pt x="60" y="116"/>
                    </a:lnTo>
                    <a:lnTo>
                      <a:pt x="26" y="106"/>
                    </a:lnTo>
                    <a:lnTo>
                      <a:pt x="14" y="102"/>
                    </a:lnTo>
                    <a:lnTo>
                      <a:pt x="6" y="98"/>
                    </a:lnTo>
                    <a:lnTo>
                      <a:pt x="0" y="94"/>
                    </a:lnTo>
                    <a:lnTo>
                      <a:pt x="0" y="90"/>
                    </a:lnTo>
                    <a:lnTo>
                      <a:pt x="0" y="90"/>
                    </a:lnTo>
                    <a:lnTo>
                      <a:pt x="0" y="84"/>
                    </a:lnTo>
                    <a:lnTo>
                      <a:pt x="6" y="80"/>
                    </a:lnTo>
                    <a:lnTo>
                      <a:pt x="14" y="76"/>
                    </a:lnTo>
                    <a:lnTo>
                      <a:pt x="26" y="72"/>
                    </a:lnTo>
                    <a:lnTo>
                      <a:pt x="60" y="62"/>
                    </a:lnTo>
                    <a:lnTo>
                      <a:pt x="106" y="54"/>
                    </a:lnTo>
                    <a:lnTo>
                      <a:pt x="162" y="46"/>
                    </a:lnTo>
                    <a:lnTo>
                      <a:pt x="230" y="40"/>
                    </a:lnTo>
                    <a:lnTo>
                      <a:pt x="308" y="32"/>
                    </a:lnTo>
                    <a:lnTo>
                      <a:pt x="396" y="26"/>
                    </a:lnTo>
                    <a:lnTo>
                      <a:pt x="596" y="14"/>
                    </a:lnTo>
                    <a:lnTo>
                      <a:pt x="826" y="6"/>
                    </a:lnTo>
                    <a:lnTo>
                      <a:pt x="1080" y="2"/>
                    </a:lnTo>
                    <a:lnTo>
                      <a:pt x="1352" y="0"/>
                    </a:lnTo>
                    <a:lnTo>
                      <a:pt x="1352" y="0"/>
                    </a:lnTo>
                    <a:lnTo>
                      <a:pt x="1626" y="2"/>
                    </a:lnTo>
                    <a:lnTo>
                      <a:pt x="1882" y="6"/>
                    </a:lnTo>
                    <a:lnTo>
                      <a:pt x="2112" y="14"/>
                    </a:lnTo>
                    <a:lnTo>
                      <a:pt x="2312" y="26"/>
                    </a:lnTo>
                    <a:lnTo>
                      <a:pt x="2398" y="32"/>
                    </a:lnTo>
                    <a:lnTo>
                      <a:pt x="2476" y="40"/>
                    </a:lnTo>
                    <a:lnTo>
                      <a:pt x="2544" y="46"/>
                    </a:lnTo>
                    <a:lnTo>
                      <a:pt x="2602" y="54"/>
                    </a:lnTo>
                    <a:lnTo>
                      <a:pt x="2646" y="62"/>
                    </a:lnTo>
                    <a:lnTo>
                      <a:pt x="2680" y="72"/>
                    </a:lnTo>
                    <a:lnTo>
                      <a:pt x="2692" y="76"/>
                    </a:lnTo>
                    <a:lnTo>
                      <a:pt x="2700" y="80"/>
                    </a:lnTo>
                    <a:lnTo>
                      <a:pt x="2706" y="84"/>
                    </a:lnTo>
                    <a:lnTo>
                      <a:pt x="2706" y="90"/>
                    </a:lnTo>
                    <a:lnTo>
                      <a:pt x="2706" y="90"/>
                    </a:lnTo>
                    <a:lnTo>
                      <a:pt x="2706" y="94"/>
                    </a:lnTo>
                    <a:lnTo>
                      <a:pt x="2700" y="98"/>
                    </a:lnTo>
                    <a:lnTo>
                      <a:pt x="2692" y="102"/>
                    </a:lnTo>
                    <a:lnTo>
                      <a:pt x="2680" y="106"/>
                    </a:lnTo>
                    <a:lnTo>
                      <a:pt x="2646" y="116"/>
                    </a:lnTo>
                    <a:lnTo>
                      <a:pt x="2602" y="124"/>
                    </a:lnTo>
                    <a:lnTo>
                      <a:pt x="2544" y="132"/>
                    </a:lnTo>
                    <a:lnTo>
                      <a:pt x="2476" y="138"/>
                    </a:lnTo>
                    <a:lnTo>
                      <a:pt x="2398" y="146"/>
                    </a:lnTo>
                    <a:lnTo>
                      <a:pt x="2312" y="152"/>
                    </a:lnTo>
                    <a:lnTo>
                      <a:pt x="2112" y="162"/>
                    </a:lnTo>
                    <a:lnTo>
                      <a:pt x="1882" y="170"/>
                    </a:lnTo>
                    <a:lnTo>
                      <a:pt x="1626" y="176"/>
                    </a:lnTo>
                    <a:lnTo>
                      <a:pt x="1352"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61"/>
              <p:cNvSpPr>
                <a:spLocks/>
              </p:cNvSpPr>
              <p:nvPr/>
            </p:nvSpPr>
            <p:spPr bwMode="auto">
              <a:xfrm>
                <a:off x="2490" y="4136"/>
                <a:ext cx="2718" cy="178"/>
              </a:xfrm>
              <a:custGeom>
                <a:avLst/>
                <a:gdLst>
                  <a:gd name="T0" fmla="*/ 1358 w 2718"/>
                  <a:gd name="T1" fmla="*/ 0 h 178"/>
                  <a:gd name="T2" fmla="*/ 1358 w 2718"/>
                  <a:gd name="T3" fmla="*/ 0 h 178"/>
                  <a:gd name="T4" fmla="*/ 1084 w 2718"/>
                  <a:gd name="T5" fmla="*/ 2 h 178"/>
                  <a:gd name="T6" fmla="*/ 830 w 2718"/>
                  <a:gd name="T7" fmla="*/ 6 h 178"/>
                  <a:gd name="T8" fmla="*/ 600 w 2718"/>
                  <a:gd name="T9" fmla="*/ 14 h 178"/>
                  <a:gd name="T10" fmla="*/ 398 w 2718"/>
                  <a:gd name="T11" fmla="*/ 26 h 178"/>
                  <a:gd name="T12" fmla="*/ 310 w 2718"/>
                  <a:gd name="T13" fmla="*/ 32 h 178"/>
                  <a:gd name="T14" fmla="*/ 232 w 2718"/>
                  <a:gd name="T15" fmla="*/ 38 h 178"/>
                  <a:gd name="T16" fmla="*/ 164 w 2718"/>
                  <a:gd name="T17" fmla="*/ 46 h 178"/>
                  <a:gd name="T18" fmla="*/ 108 w 2718"/>
                  <a:gd name="T19" fmla="*/ 54 h 178"/>
                  <a:gd name="T20" fmla="*/ 62 w 2718"/>
                  <a:gd name="T21" fmla="*/ 62 h 178"/>
                  <a:gd name="T22" fmla="*/ 28 w 2718"/>
                  <a:gd name="T23" fmla="*/ 72 h 178"/>
                  <a:gd name="T24" fmla="*/ 16 w 2718"/>
                  <a:gd name="T25" fmla="*/ 76 h 178"/>
                  <a:gd name="T26" fmla="*/ 8 w 2718"/>
                  <a:gd name="T27" fmla="*/ 80 h 178"/>
                  <a:gd name="T28" fmla="*/ 2 w 2718"/>
                  <a:gd name="T29" fmla="*/ 84 h 178"/>
                  <a:gd name="T30" fmla="*/ 0 w 2718"/>
                  <a:gd name="T31" fmla="*/ 90 h 178"/>
                  <a:gd name="T32" fmla="*/ 0 w 2718"/>
                  <a:gd name="T33" fmla="*/ 90 h 178"/>
                  <a:gd name="T34" fmla="*/ 2 w 2718"/>
                  <a:gd name="T35" fmla="*/ 94 h 178"/>
                  <a:gd name="T36" fmla="*/ 8 w 2718"/>
                  <a:gd name="T37" fmla="*/ 98 h 178"/>
                  <a:gd name="T38" fmla="*/ 16 w 2718"/>
                  <a:gd name="T39" fmla="*/ 102 h 178"/>
                  <a:gd name="T40" fmla="*/ 28 w 2718"/>
                  <a:gd name="T41" fmla="*/ 108 h 178"/>
                  <a:gd name="T42" fmla="*/ 62 w 2718"/>
                  <a:gd name="T43" fmla="*/ 116 h 178"/>
                  <a:gd name="T44" fmla="*/ 108 w 2718"/>
                  <a:gd name="T45" fmla="*/ 124 h 178"/>
                  <a:gd name="T46" fmla="*/ 164 w 2718"/>
                  <a:gd name="T47" fmla="*/ 132 h 178"/>
                  <a:gd name="T48" fmla="*/ 232 w 2718"/>
                  <a:gd name="T49" fmla="*/ 138 h 178"/>
                  <a:gd name="T50" fmla="*/ 310 w 2718"/>
                  <a:gd name="T51" fmla="*/ 146 h 178"/>
                  <a:gd name="T52" fmla="*/ 398 w 2718"/>
                  <a:gd name="T53" fmla="*/ 152 h 178"/>
                  <a:gd name="T54" fmla="*/ 600 w 2718"/>
                  <a:gd name="T55" fmla="*/ 162 h 178"/>
                  <a:gd name="T56" fmla="*/ 830 w 2718"/>
                  <a:gd name="T57" fmla="*/ 170 h 178"/>
                  <a:gd name="T58" fmla="*/ 1084 w 2718"/>
                  <a:gd name="T59" fmla="*/ 176 h 178"/>
                  <a:gd name="T60" fmla="*/ 1358 w 2718"/>
                  <a:gd name="T61" fmla="*/ 178 h 178"/>
                  <a:gd name="T62" fmla="*/ 1358 w 2718"/>
                  <a:gd name="T63" fmla="*/ 178 h 178"/>
                  <a:gd name="T64" fmla="*/ 1634 w 2718"/>
                  <a:gd name="T65" fmla="*/ 176 h 178"/>
                  <a:gd name="T66" fmla="*/ 1890 w 2718"/>
                  <a:gd name="T67" fmla="*/ 170 h 178"/>
                  <a:gd name="T68" fmla="*/ 2120 w 2718"/>
                  <a:gd name="T69" fmla="*/ 162 h 178"/>
                  <a:gd name="T70" fmla="*/ 2322 w 2718"/>
                  <a:gd name="T71" fmla="*/ 152 h 178"/>
                  <a:gd name="T72" fmla="*/ 2408 w 2718"/>
                  <a:gd name="T73" fmla="*/ 146 h 178"/>
                  <a:gd name="T74" fmla="*/ 2486 w 2718"/>
                  <a:gd name="T75" fmla="*/ 138 h 178"/>
                  <a:gd name="T76" fmla="*/ 2554 w 2718"/>
                  <a:gd name="T77" fmla="*/ 132 h 178"/>
                  <a:gd name="T78" fmla="*/ 2612 w 2718"/>
                  <a:gd name="T79" fmla="*/ 124 h 178"/>
                  <a:gd name="T80" fmla="*/ 2658 w 2718"/>
                  <a:gd name="T81" fmla="*/ 116 h 178"/>
                  <a:gd name="T82" fmla="*/ 2690 w 2718"/>
                  <a:gd name="T83" fmla="*/ 108 h 178"/>
                  <a:gd name="T84" fmla="*/ 2702 w 2718"/>
                  <a:gd name="T85" fmla="*/ 102 h 178"/>
                  <a:gd name="T86" fmla="*/ 2712 w 2718"/>
                  <a:gd name="T87" fmla="*/ 98 h 178"/>
                  <a:gd name="T88" fmla="*/ 2716 w 2718"/>
                  <a:gd name="T89" fmla="*/ 94 h 178"/>
                  <a:gd name="T90" fmla="*/ 2718 w 2718"/>
                  <a:gd name="T91" fmla="*/ 90 h 178"/>
                  <a:gd name="T92" fmla="*/ 2718 w 2718"/>
                  <a:gd name="T93" fmla="*/ 90 h 178"/>
                  <a:gd name="T94" fmla="*/ 2716 w 2718"/>
                  <a:gd name="T95" fmla="*/ 84 h 178"/>
                  <a:gd name="T96" fmla="*/ 2712 w 2718"/>
                  <a:gd name="T97" fmla="*/ 80 h 178"/>
                  <a:gd name="T98" fmla="*/ 2702 w 2718"/>
                  <a:gd name="T99" fmla="*/ 76 h 178"/>
                  <a:gd name="T100" fmla="*/ 2690 w 2718"/>
                  <a:gd name="T101" fmla="*/ 72 h 178"/>
                  <a:gd name="T102" fmla="*/ 2658 w 2718"/>
                  <a:gd name="T103" fmla="*/ 62 h 178"/>
                  <a:gd name="T104" fmla="*/ 2612 w 2718"/>
                  <a:gd name="T105" fmla="*/ 54 h 178"/>
                  <a:gd name="T106" fmla="*/ 2554 w 2718"/>
                  <a:gd name="T107" fmla="*/ 46 h 178"/>
                  <a:gd name="T108" fmla="*/ 2486 w 2718"/>
                  <a:gd name="T109" fmla="*/ 38 h 178"/>
                  <a:gd name="T110" fmla="*/ 2408 w 2718"/>
                  <a:gd name="T111" fmla="*/ 32 h 178"/>
                  <a:gd name="T112" fmla="*/ 2322 w 2718"/>
                  <a:gd name="T113" fmla="*/ 26 h 178"/>
                  <a:gd name="T114" fmla="*/ 2120 w 2718"/>
                  <a:gd name="T115" fmla="*/ 14 h 178"/>
                  <a:gd name="T116" fmla="*/ 1890 w 2718"/>
                  <a:gd name="T117" fmla="*/ 6 h 178"/>
                  <a:gd name="T118" fmla="*/ 1634 w 2718"/>
                  <a:gd name="T119" fmla="*/ 2 h 178"/>
                  <a:gd name="T120" fmla="*/ 1358 w 2718"/>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18" h="178">
                    <a:moveTo>
                      <a:pt x="1358" y="0"/>
                    </a:moveTo>
                    <a:lnTo>
                      <a:pt x="1358" y="0"/>
                    </a:lnTo>
                    <a:lnTo>
                      <a:pt x="1084" y="2"/>
                    </a:lnTo>
                    <a:lnTo>
                      <a:pt x="830" y="6"/>
                    </a:lnTo>
                    <a:lnTo>
                      <a:pt x="600" y="14"/>
                    </a:lnTo>
                    <a:lnTo>
                      <a:pt x="398" y="26"/>
                    </a:lnTo>
                    <a:lnTo>
                      <a:pt x="310" y="32"/>
                    </a:lnTo>
                    <a:lnTo>
                      <a:pt x="232" y="38"/>
                    </a:lnTo>
                    <a:lnTo>
                      <a:pt x="164" y="46"/>
                    </a:lnTo>
                    <a:lnTo>
                      <a:pt x="108" y="54"/>
                    </a:lnTo>
                    <a:lnTo>
                      <a:pt x="62" y="62"/>
                    </a:lnTo>
                    <a:lnTo>
                      <a:pt x="28" y="72"/>
                    </a:lnTo>
                    <a:lnTo>
                      <a:pt x="16" y="76"/>
                    </a:lnTo>
                    <a:lnTo>
                      <a:pt x="8" y="80"/>
                    </a:lnTo>
                    <a:lnTo>
                      <a:pt x="2" y="84"/>
                    </a:lnTo>
                    <a:lnTo>
                      <a:pt x="0" y="90"/>
                    </a:lnTo>
                    <a:lnTo>
                      <a:pt x="0" y="90"/>
                    </a:lnTo>
                    <a:lnTo>
                      <a:pt x="2" y="94"/>
                    </a:lnTo>
                    <a:lnTo>
                      <a:pt x="8" y="98"/>
                    </a:lnTo>
                    <a:lnTo>
                      <a:pt x="16" y="102"/>
                    </a:lnTo>
                    <a:lnTo>
                      <a:pt x="28" y="108"/>
                    </a:lnTo>
                    <a:lnTo>
                      <a:pt x="62" y="116"/>
                    </a:lnTo>
                    <a:lnTo>
                      <a:pt x="108" y="124"/>
                    </a:lnTo>
                    <a:lnTo>
                      <a:pt x="164" y="132"/>
                    </a:lnTo>
                    <a:lnTo>
                      <a:pt x="232" y="138"/>
                    </a:lnTo>
                    <a:lnTo>
                      <a:pt x="310" y="146"/>
                    </a:lnTo>
                    <a:lnTo>
                      <a:pt x="398" y="152"/>
                    </a:lnTo>
                    <a:lnTo>
                      <a:pt x="600" y="162"/>
                    </a:lnTo>
                    <a:lnTo>
                      <a:pt x="830" y="170"/>
                    </a:lnTo>
                    <a:lnTo>
                      <a:pt x="1084" y="176"/>
                    </a:lnTo>
                    <a:lnTo>
                      <a:pt x="1358" y="178"/>
                    </a:lnTo>
                    <a:lnTo>
                      <a:pt x="1358" y="178"/>
                    </a:lnTo>
                    <a:lnTo>
                      <a:pt x="1634" y="176"/>
                    </a:lnTo>
                    <a:lnTo>
                      <a:pt x="1890" y="170"/>
                    </a:lnTo>
                    <a:lnTo>
                      <a:pt x="2120" y="162"/>
                    </a:lnTo>
                    <a:lnTo>
                      <a:pt x="2322" y="152"/>
                    </a:lnTo>
                    <a:lnTo>
                      <a:pt x="2408" y="146"/>
                    </a:lnTo>
                    <a:lnTo>
                      <a:pt x="2486" y="138"/>
                    </a:lnTo>
                    <a:lnTo>
                      <a:pt x="2554" y="132"/>
                    </a:lnTo>
                    <a:lnTo>
                      <a:pt x="2612" y="124"/>
                    </a:lnTo>
                    <a:lnTo>
                      <a:pt x="2658" y="116"/>
                    </a:lnTo>
                    <a:lnTo>
                      <a:pt x="2690" y="108"/>
                    </a:lnTo>
                    <a:lnTo>
                      <a:pt x="2702" y="102"/>
                    </a:lnTo>
                    <a:lnTo>
                      <a:pt x="2712" y="98"/>
                    </a:lnTo>
                    <a:lnTo>
                      <a:pt x="2716" y="94"/>
                    </a:lnTo>
                    <a:lnTo>
                      <a:pt x="2718" y="90"/>
                    </a:lnTo>
                    <a:lnTo>
                      <a:pt x="2718" y="90"/>
                    </a:lnTo>
                    <a:lnTo>
                      <a:pt x="2716" y="84"/>
                    </a:lnTo>
                    <a:lnTo>
                      <a:pt x="2712" y="80"/>
                    </a:lnTo>
                    <a:lnTo>
                      <a:pt x="2702" y="76"/>
                    </a:lnTo>
                    <a:lnTo>
                      <a:pt x="2690" y="72"/>
                    </a:lnTo>
                    <a:lnTo>
                      <a:pt x="2658" y="62"/>
                    </a:lnTo>
                    <a:lnTo>
                      <a:pt x="2612" y="54"/>
                    </a:lnTo>
                    <a:lnTo>
                      <a:pt x="2554" y="46"/>
                    </a:lnTo>
                    <a:lnTo>
                      <a:pt x="2486" y="38"/>
                    </a:lnTo>
                    <a:lnTo>
                      <a:pt x="2408" y="32"/>
                    </a:lnTo>
                    <a:lnTo>
                      <a:pt x="2322" y="26"/>
                    </a:lnTo>
                    <a:lnTo>
                      <a:pt x="2120" y="14"/>
                    </a:lnTo>
                    <a:lnTo>
                      <a:pt x="1890" y="6"/>
                    </a:lnTo>
                    <a:lnTo>
                      <a:pt x="1634" y="2"/>
                    </a:lnTo>
                    <a:lnTo>
                      <a:pt x="13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62"/>
              <p:cNvSpPr>
                <a:spLocks noEditPoints="1"/>
              </p:cNvSpPr>
              <p:nvPr/>
            </p:nvSpPr>
            <p:spPr bwMode="auto">
              <a:xfrm>
                <a:off x="2496" y="4136"/>
                <a:ext cx="2706" cy="178"/>
              </a:xfrm>
              <a:custGeom>
                <a:avLst/>
                <a:gdLst>
                  <a:gd name="T0" fmla="*/ 1352 w 2706"/>
                  <a:gd name="T1" fmla="*/ 176 h 178"/>
                  <a:gd name="T2" fmla="*/ 828 w 2706"/>
                  <a:gd name="T3" fmla="*/ 170 h 178"/>
                  <a:gd name="T4" fmla="*/ 400 w 2706"/>
                  <a:gd name="T5" fmla="*/ 152 h 178"/>
                  <a:gd name="T6" fmla="*/ 234 w 2706"/>
                  <a:gd name="T7" fmla="*/ 138 h 178"/>
                  <a:gd name="T8" fmla="*/ 110 w 2706"/>
                  <a:gd name="T9" fmla="*/ 124 h 178"/>
                  <a:gd name="T10" fmla="*/ 32 w 2706"/>
                  <a:gd name="T11" fmla="*/ 106 h 178"/>
                  <a:gd name="T12" fmla="*/ 12 w 2706"/>
                  <a:gd name="T13" fmla="*/ 98 h 178"/>
                  <a:gd name="T14" fmla="*/ 4 w 2706"/>
                  <a:gd name="T15" fmla="*/ 90 h 178"/>
                  <a:gd name="T16" fmla="*/ 6 w 2706"/>
                  <a:gd name="T17" fmla="*/ 84 h 178"/>
                  <a:gd name="T18" fmla="*/ 20 w 2706"/>
                  <a:gd name="T19" fmla="*/ 76 h 178"/>
                  <a:gd name="T20" fmla="*/ 66 w 2706"/>
                  <a:gd name="T21" fmla="*/ 62 h 178"/>
                  <a:gd name="T22" fmla="*/ 168 w 2706"/>
                  <a:gd name="T23" fmla="*/ 46 h 178"/>
                  <a:gd name="T24" fmla="*/ 312 w 2706"/>
                  <a:gd name="T25" fmla="*/ 32 h 178"/>
                  <a:gd name="T26" fmla="*/ 600 w 2706"/>
                  <a:gd name="T27" fmla="*/ 16 h 178"/>
                  <a:gd name="T28" fmla="*/ 1080 w 2706"/>
                  <a:gd name="T29" fmla="*/ 2 h 178"/>
                  <a:gd name="T30" fmla="*/ 1352 w 2706"/>
                  <a:gd name="T31" fmla="*/ 0 h 178"/>
                  <a:gd name="T32" fmla="*/ 1880 w 2706"/>
                  <a:gd name="T33" fmla="*/ 6 h 178"/>
                  <a:gd name="T34" fmla="*/ 2308 w 2706"/>
                  <a:gd name="T35" fmla="*/ 26 h 178"/>
                  <a:gd name="T36" fmla="*/ 2472 w 2706"/>
                  <a:gd name="T37" fmla="*/ 40 h 178"/>
                  <a:gd name="T38" fmla="*/ 2596 w 2706"/>
                  <a:gd name="T39" fmla="*/ 54 h 178"/>
                  <a:gd name="T40" fmla="*/ 2674 w 2706"/>
                  <a:gd name="T41" fmla="*/ 72 h 178"/>
                  <a:gd name="T42" fmla="*/ 2694 w 2706"/>
                  <a:gd name="T43" fmla="*/ 80 h 178"/>
                  <a:gd name="T44" fmla="*/ 2702 w 2706"/>
                  <a:gd name="T45" fmla="*/ 90 h 178"/>
                  <a:gd name="T46" fmla="*/ 2700 w 2706"/>
                  <a:gd name="T47" fmla="*/ 94 h 178"/>
                  <a:gd name="T48" fmla="*/ 2686 w 2706"/>
                  <a:gd name="T49" fmla="*/ 102 h 178"/>
                  <a:gd name="T50" fmla="*/ 2642 w 2706"/>
                  <a:gd name="T51" fmla="*/ 116 h 178"/>
                  <a:gd name="T52" fmla="*/ 2540 w 2706"/>
                  <a:gd name="T53" fmla="*/ 130 h 178"/>
                  <a:gd name="T54" fmla="*/ 2396 w 2706"/>
                  <a:gd name="T55" fmla="*/ 144 h 178"/>
                  <a:gd name="T56" fmla="*/ 2108 w 2706"/>
                  <a:gd name="T57" fmla="*/ 162 h 178"/>
                  <a:gd name="T58" fmla="*/ 1626 w 2706"/>
                  <a:gd name="T59" fmla="*/ 176 h 178"/>
                  <a:gd name="T60" fmla="*/ 1352 w 2706"/>
                  <a:gd name="T61" fmla="*/ 0 h 178"/>
                  <a:gd name="T62" fmla="*/ 1080 w 2706"/>
                  <a:gd name="T63" fmla="*/ 2 h 178"/>
                  <a:gd name="T64" fmla="*/ 596 w 2706"/>
                  <a:gd name="T65" fmla="*/ 14 h 178"/>
                  <a:gd name="T66" fmla="*/ 308 w 2706"/>
                  <a:gd name="T67" fmla="*/ 32 h 178"/>
                  <a:gd name="T68" fmla="*/ 162 w 2706"/>
                  <a:gd name="T69" fmla="*/ 46 h 178"/>
                  <a:gd name="T70" fmla="*/ 60 w 2706"/>
                  <a:gd name="T71" fmla="*/ 62 h 178"/>
                  <a:gd name="T72" fmla="*/ 14 w 2706"/>
                  <a:gd name="T73" fmla="*/ 76 h 178"/>
                  <a:gd name="T74" fmla="*/ 0 w 2706"/>
                  <a:gd name="T75" fmla="*/ 84 h 178"/>
                  <a:gd name="T76" fmla="*/ 0 w 2706"/>
                  <a:gd name="T77" fmla="*/ 90 h 178"/>
                  <a:gd name="T78" fmla="*/ 6 w 2706"/>
                  <a:gd name="T79" fmla="*/ 98 h 178"/>
                  <a:gd name="T80" fmla="*/ 26 w 2706"/>
                  <a:gd name="T81" fmla="*/ 106 h 178"/>
                  <a:gd name="T82" fmla="*/ 106 w 2706"/>
                  <a:gd name="T83" fmla="*/ 124 h 178"/>
                  <a:gd name="T84" fmla="*/ 230 w 2706"/>
                  <a:gd name="T85" fmla="*/ 138 h 178"/>
                  <a:gd name="T86" fmla="*/ 396 w 2706"/>
                  <a:gd name="T87" fmla="*/ 152 h 178"/>
                  <a:gd name="T88" fmla="*/ 826 w 2706"/>
                  <a:gd name="T89" fmla="*/ 170 h 178"/>
                  <a:gd name="T90" fmla="*/ 1352 w 2706"/>
                  <a:gd name="T91" fmla="*/ 178 h 178"/>
                  <a:gd name="T92" fmla="*/ 1626 w 2706"/>
                  <a:gd name="T93" fmla="*/ 176 h 178"/>
                  <a:gd name="T94" fmla="*/ 2112 w 2706"/>
                  <a:gd name="T95" fmla="*/ 162 h 178"/>
                  <a:gd name="T96" fmla="*/ 2398 w 2706"/>
                  <a:gd name="T97" fmla="*/ 146 h 178"/>
                  <a:gd name="T98" fmla="*/ 2544 w 2706"/>
                  <a:gd name="T99" fmla="*/ 132 h 178"/>
                  <a:gd name="T100" fmla="*/ 2646 w 2706"/>
                  <a:gd name="T101" fmla="*/ 116 h 178"/>
                  <a:gd name="T102" fmla="*/ 2692 w 2706"/>
                  <a:gd name="T103" fmla="*/ 102 h 178"/>
                  <a:gd name="T104" fmla="*/ 2706 w 2706"/>
                  <a:gd name="T105" fmla="*/ 94 h 178"/>
                  <a:gd name="T106" fmla="*/ 2706 w 2706"/>
                  <a:gd name="T107" fmla="*/ 90 h 178"/>
                  <a:gd name="T108" fmla="*/ 2700 w 2706"/>
                  <a:gd name="T109" fmla="*/ 80 h 178"/>
                  <a:gd name="T110" fmla="*/ 2680 w 2706"/>
                  <a:gd name="T111" fmla="*/ 72 h 178"/>
                  <a:gd name="T112" fmla="*/ 2602 w 2706"/>
                  <a:gd name="T113" fmla="*/ 54 h 178"/>
                  <a:gd name="T114" fmla="*/ 2476 w 2706"/>
                  <a:gd name="T115" fmla="*/ 40 h 178"/>
                  <a:gd name="T116" fmla="*/ 2312 w 2706"/>
                  <a:gd name="T117" fmla="*/ 26 h 178"/>
                  <a:gd name="T118" fmla="*/ 1882 w 2706"/>
                  <a:gd name="T119" fmla="*/ 6 h 178"/>
                  <a:gd name="T120" fmla="*/ 1352 w 2706"/>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176"/>
                    </a:moveTo>
                    <a:lnTo>
                      <a:pt x="1352" y="176"/>
                    </a:lnTo>
                    <a:lnTo>
                      <a:pt x="1080" y="176"/>
                    </a:lnTo>
                    <a:lnTo>
                      <a:pt x="828" y="170"/>
                    </a:lnTo>
                    <a:lnTo>
                      <a:pt x="600" y="162"/>
                    </a:lnTo>
                    <a:lnTo>
                      <a:pt x="400" y="152"/>
                    </a:lnTo>
                    <a:lnTo>
                      <a:pt x="312" y="144"/>
                    </a:lnTo>
                    <a:lnTo>
                      <a:pt x="234" y="138"/>
                    </a:lnTo>
                    <a:lnTo>
                      <a:pt x="168" y="130"/>
                    </a:lnTo>
                    <a:lnTo>
                      <a:pt x="110" y="124"/>
                    </a:lnTo>
                    <a:lnTo>
                      <a:pt x="66" y="116"/>
                    </a:lnTo>
                    <a:lnTo>
                      <a:pt x="32" y="106"/>
                    </a:lnTo>
                    <a:lnTo>
                      <a:pt x="20" y="102"/>
                    </a:lnTo>
                    <a:lnTo>
                      <a:pt x="12" y="98"/>
                    </a:lnTo>
                    <a:lnTo>
                      <a:pt x="6" y="94"/>
                    </a:lnTo>
                    <a:lnTo>
                      <a:pt x="4" y="90"/>
                    </a:lnTo>
                    <a:lnTo>
                      <a:pt x="4" y="90"/>
                    </a:lnTo>
                    <a:lnTo>
                      <a:pt x="6" y="84"/>
                    </a:lnTo>
                    <a:lnTo>
                      <a:pt x="12" y="80"/>
                    </a:lnTo>
                    <a:lnTo>
                      <a:pt x="20" y="76"/>
                    </a:lnTo>
                    <a:lnTo>
                      <a:pt x="32" y="72"/>
                    </a:lnTo>
                    <a:lnTo>
                      <a:pt x="66" y="62"/>
                    </a:lnTo>
                    <a:lnTo>
                      <a:pt x="110" y="54"/>
                    </a:lnTo>
                    <a:lnTo>
                      <a:pt x="168" y="46"/>
                    </a:lnTo>
                    <a:lnTo>
                      <a:pt x="234" y="40"/>
                    </a:lnTo>
                    <a:lnTo>
                      <a:pt x="312" y="32"/>
                    </a:lnTo>
                    <a:lnTo>
                      <a:pt x="400" y="26"/>
                    </a:lnTo>
                    <a:lnTo>
                      <a:pt x="600" y="16"/>
                    </a:lnTo>
                    <a:lnTo>
                      <a:pt x="828" y="6"/>
                    </a:lnTo>
                    <a:lnTo>
                      <a:pt x="1080" y="2"/>
                    </a:lnTo>
                    <a:lnTo>
                      <a:pt x="1352" y="0"/>
                    </a:lnTo>
                    <a:lnTo>
                      <a:pt x="1352" y="0"/>
                    </a:lnTo>
                    <a:lnTo>
                      <a:pt x="1626" y="2"/>
                    </a:lnTo>
                    <a:lnTo>
                      <a:pt x="1880" y="6"/>
                    </a:lnTo>
                    <a:lnTo>
                      <a:pt x="2108" y="16"/>
                    </a:lnTo>
                    <a:lnTo>
                      <a:pt x="2308" y="26"/>
                    </a:lnTo>
                    <a:lnTo>
                      <a:pt x="2396" y="32"/>
                    </a:lnTo>
                    <a:lnTo>
                      <a:pt x="2472" y="40"/>
                    </a:lnTo>
                    <a:lnTo>
                      <a:pt x="2540" y="46"/>
                    </a:lnTo>
                    <a:lnTo>
                      <a:pt x="2596" y="54"/>
                    </a:lnTo>
                    <a:lnTo>
                      <a:pt x="2642" y="62"/>
                    </a:lnTo>
                    <a:lnTo>
                      <a:pt x="2674" y="72"/>
                    </a:lnTo>
                    <a:lnTo>
                      <a:pt x="2686" y="76"/>
                    </a:lnTo>
                    <a:lnTo>
                      <a:pt x="2694" y="80"/>
                    </a:lnTo>
                    <a:lnTo>
                      <a:pt x="2700" y="84"/>
                    </a:lnTo>
                    <a:lnTo>
                      <a:pt x="2702" y="90"/>
                    </a:lnTo>
                    <a:lnTo>
                      <a:pt x="2702" y="90"/>
                    </a:lnTo>
                    <a:lnTo>
                      <a:pt x="2700" y="94"/>
                    </a:lnTo>
                    <a:lnTo>
                      <a:pt x="2694" y="98"/>
                    </a:lnTo>
                    <a:lnTo>
                      <a:pt x="2686" y="102"/>
                    </a:lnTo>
                    <a:lnTo>
                      <a:pt x="2674" y="106"/>
                    </a:lnTo>
                    <a:lnTo>
                      <a:pt x="2642" y="116"/>
                    </a:lnTo>
                    <a:lnTo>
                      <a:pt x="2596" y="124"/>
                    </a:lnTo>
                    <a:lnTo>
                      <a:pt x="2540" y="130"/>
                    </a:lnTo>
                    <a:lnTo>
                      <a:pt x="2472" y="138"/>
                    </a:lnTo>
                    <a:lnTo>
                      <a:pt x="2396" y="144"/>
                    </a:lnTo>
                    <a:lnTo>
                      <a:pt x="2308" y="152"/>
                    </a:lnTo>
                    <a:lnTo>
                      <a:pt x="2108" y="162"/>
                    </a:lnTo>
                    <a:lnTo>
                      <a:pt x="1880" y="170"/>
                    </a:lnTo>
                    <a:lnTo>
                      <a:pt x="1626" y="176"/>
                    </a:lnTo>
                    <a:lnTo>
                      <a:pt x="1352" y="176"/>
                    </a:lnTo>
                    <a:close/>
                    <a:moveTo>
                      <a:pt x="1352" y="0"/>
                    </a:moveTo>
                    <a:lnTo>
                      <a:pt x="1352" y="0"/>
                    </a:lnTo>
                    <a:lnTo>
                      <a:pt x="1080" y="2"/>
                    </a:lnTo>
                    <a:lnTo>
                      <a:pt x="826" y="6"/>
                    </a:lnTo>
                    <a:lnTo>
                      <a:pt x="596" y="14"/>
                    </a:lnTo>
                    <a:lnTo>
                      <a:pt x="396" y="26"/>
                    </a:lnTo>
                    <a:lnTo>
                      <a:pt x="308" y="32"/>
                    </a:lnTo>
                    <a:lnTo>
                      <a:pt x="230" y="40"/>
                    </a:lnTo>
                    <a:lnTo>
                      <a:pt x="162" y="46"/>
                    </a:lnTo>
                    <a:lnTo>
                      <a:pt x="106" y="54"/>
                    </a:lnTo>
                    <a:lnTo>
                      <a:pt x="60" y="62"/>
                    </a:lnTo>
                    <a:lnTo>
                      <a:pt x="26" y="72"/>
                    </a:lnTo>
                    <a:lnTo>
                      <a:pt x="14" y="76"/>
                    </a:lnTo>
                    <a:lnTo>
                      <a:pt x="6" y="80"/>
                    </a:lnTo>
                    <a:lnTo>
                      <a:pt x="0" y="84"/>
                    </a:lnTo>
                    <a:lnTo>
                      <a:pt x="0" y="90"/>
                    </a:lnTo>
                    <a:lnTo>
                      <a:pt x="0" y="90"/>
                    </a:lnTo>
                    <a:lnTo>
                      <a:pt x="0" y="94"/>
                    </a:lnTo>
                    <a:lnTo>
                      <a:pt x="6" y="98"/>
                    </a:lnTo>
                    <a:lnTo>
                      <a:pt x="14" y="102"/>
                    </a:lnTo>
                    <a:lnTo>
                      <a:pt x="26" y="106"/>
                    </a:lnTo>
                    <a:lnTo>
                      <a:pt x="60" y="116"/>
                    </a:lnTo>
                    <a:lnTo>
                      <a:pt x="106" y="124"/>
                    </a:lnTo>
                    <a:lnTo>
                      <a:pt x="162" y="132"/>
                    </a:lnTo>
                    <a:lnTo>
                      <a:pt x="230" y="138"/>
                    </a:lnTo>
                    <a:lnTo>
                      <a:pt x="308" y="146"/>
                    </a:lnTo>
                    <a:lnTo>
                      <a:pt x="396" y="152"/>
                    </a:lnTo>
                    <a:lnTo>
                      <a:pt x="596" y="162"/>
                    </a:lnTo>
                    <a:lnTo>
                      <a:pt x="826" y="170"/>
                    </a:lnTo>
                    <a:lnTo>
                      <a:pt x="1080" y="176"/>
                    </a:lnTo>
                    <a:lnTo>
                      <a:pt x="1352" y="178"/>
                    </a:lnTo>
                    <a:lnTo>
                      <a:pt x="1352" y="178"/>
                    </a:lnTo>
                    <a:lnTo>
                      <a:pt x="1626" y="176"/>
                    </a:lnTo>
                    <a:lnTo>
                      <a:pt x="1882" y="170"/>
                    </a:lnTo>
                    <a:lnTo>
                      <a:pt x="2112" y="162"/>
                    </a:lnTo>
                    <a:lnTo>
                      <a:pt x="2312" y="152"/>
                    </a:lnTo>
                    <a:lnTo>
                      <a:pt x="2398" y="146"/>
                    </a:lnTo>
                    <a:lnTo>
                      <a:pt x="2476" y="138"/>
                    </a:lnTo>
                    <a:lnTo>
                      <a:pt x="2544" y="132"/>
                    </a:lnTo>
                    <a:lnTo>
                      <a:pt x="2602" y="124"/>
                    </a:lnTo>
                    <a:lnTo>
                      <a:pt x="2646" y="116"/>
                    </a:lnTo>
                    <a:lnTo>
                      <a:pt x="2680" y="106"/>
                    </a:lnTo>
                    <a:lnTo>
                      <a:pt x="2692" y="102"/>
                    </a:lnTo>
                    <a:lnTo>
                      <a:pt x="2700" y="98"/>
                    </a:lnTo>
                    <a:lnTo>
                      <a:pt x="2706" y="94"/>
                    </a:lnTo>
                    <a:lnTo>
                      <a:pt x="2706" y="90"/>
                    </a:lnTo>
                    <a:lnTo>
                      <a:pt x="2706" y="90"/>
                    </a:lnTo>
                    <a:lnTo>
                      <a:pt x="2706" y="84"/>
                    </a:lnTo>
                    <a:lnTo>
                      <a:pt x="2700" y="80"/>
                    </a:lnTo>
                    <a:lnTo>
                      <a:pt x="2692" y="76"/>
                    </a:lnTo>
                    <a:lnTo>
                      <a:pt x="2680" y="72"/>
                    </a:lnTo>
                    <a:lnTo>
                      <a:pt x="2646" y="62"/>
                    </a:lnTo>
                    <a:lnTo>
                      <a:pt x="2602" y="54"/>
                    </a:lnTo>
                    <a:lnTo>
                      <a:pt x="2544" y="46"/>
                    </a:lnTo>
                    <a:lnTo>
                      <a:pt x="2476" y="40"/>
                    </a:lnTo>
                    <a:lnTo>
                      <a:pt x="2398" y="32"/>
                    </a:lnTo>
                    <a:lnTo>
                      <a:pt x="2312" y="26"/>
                    </a:lnTo>
                    <a:lnTo>
                      <a:pt x="2112" y="14"/>
                    </a:lnTo>
                    <a:lnTo>
                      <a:pt x="1882" y="6"/>
                    </a:lnTo>
                    <a:lnTo>
                      <a:pt x="1626" y="2"/>
                    </a:lnTo>
                    <a:lnTo>
                      <a:pt x="135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63"/>
              <p:cNvSpPr>
                <a:spLocks/>
              </p:cNvSpPr>
              <p:nvPr/>
            </p:nvSpPr>
            <p:spPr bwMode="auto">
              <a:xfrm>
                <a:off x="2500" y="4136"/>
                <a:ext cx="2698" cy="176"/>
              </a:xfrm>
              <a:custGeom>
                <a:avLst/>
                <a:gdLst>
                  <a:gd name="T0" fmla="*/ 1348 w 2698"/>
                  <a:gd name="T1" fmla="*/ 176 h 176"/>
                  <a:gd name="T2" fmla="*/ 1348 w 2698"/>
                  <a:gd name="T3" fmla="*/ 176 h 176"/>
                  <a:gd name="T4" fmla="*/ 1076 w 2698"/>
                  <a:gd name="T5" fmla="*/ 176 h 176"/>
                  <a:gd name="T6" fmla="*/ 824 w 2698"/>
                  <a:gd name="T7" fmla="*/ 170 h 176"/>
                  <a:gd name="T8" fmla="*/ 596 w 2698"/>
                  <a:gd name="T9" fmla="*/ 162 h 176"/>
                  <a:gd name="T10" fmla="*/ 396 w 2698"/>
                  <a:gd name="T11" fmla="*/ 152 h 176"/>
                  <a:gd name="T12" fmla="*/ 308 w 2698"/>
                  <a:gd name="T13" fmla="*/ 144 h 176"/>
                  <a:gd name="T14" fmla="*/ 230 w 2698"/>
                  <a:gd name="T15" fmla="*/ 138 h 176"/>
                  <a:gd name="T16" fmla="*/ 164 w 2698"/>
                  <a:gd name="T17" fmla="*/ 130 h 176"/>
                  <a:gd name="T18" fmla="*/ 106 w 2698"/>
                  <a:gd name="T19" fmla="*/ 124 h 176"/>
                  <a:gd name="T20" fmla="*/ 62 w 2698"/>
                  <a:gd name="T21" fmla="*/ 116 h 176"/>
                  <a:gd name="T22" fmla="*/ 28 w 2698"/>
                  <a:gd name="T23" fmla="*/ 106 h 176"/>
                  <a:gd name="T24" fmla="*/ 16 w 2698"/>
                  <a:gd name="T25" fmla="*/ 102 h 176"/>
                  <a:gd name="T26" fmla="*/ 8 w 2698"/>
                  <a:gd name="T27" fmla="*/ 98 h 176"/>
                  <a:gd name="T28" fmla="*/ 2 w 2698"/>
                  <a:gd name="T29" fmla="*/ 94 h 176"/>
                  <a:gd name="T30" fmla="*/ 0 w 2698"/>
                  <a:gd name="T31" fmla="*/ 90 h 176"/>
                  <a:gd name="T32" fmla="*/ 0 w 2698"/>
                  <a:gd name="T33" fmla="*/ 90 h 176"/>
                  <a:gd name="T34" fmla="*/ 2 w 2698"/>
                  <a:gd name="T35" fmla="*/ 84 h 176"/>
                  <a:gd name="T36" fmla="*/ 8 w 2698"/>
                  <a:gd name="T37" fmla="*/ 80 h 176"/>
                  <a:gd name="T38" fmla="*/ 16 w 2698"/>
                  <a:gd name="T39" fmla="*/ 76 h 176"/>
                  <a:gd name="T40" fmla="*/ 28 w 2698"/>
                  <a:gd name="T41" fmla="*/ 72 h 176"/>
                  <a:gd name="T42" fmla="*/ 62 w 2698"/>
                  <a:gd name="T43" fmla="*/ 62 h 176"/>
                  <a:gd name="T44" fmla="*/ 106 w 2698"/>
                  <a:gd name="T45" fmla="*/ 54 h 176"/>
                  <a:gd name="T46" fmla="*/ 164 w 2698"/>
                  <a:gd name="T47" fmla="*/ 46 h 176"/>
                  <a:gd name="T48" fmla="*/ 230 w 2698"/>
                  <a:gd name="T49" fmla="*/ 40 h 176"/>
                  <a:gd name="T50" fmla="*/ 308 w 2698"/>
                  <a:gd name="T51" fmla="*/ 32 h 176"/>
                  <a:gd name="T52" fmla="*/ 396 w 2698"/>
                  <a:gd name="T53" fmla="*/ 26 h 176"/>
                  <a:gd name="T54" fmla="*/ 596 w 2698"/>
                  <a:gd name="T55" fmla="*/ 16 h 176"/>
                  <a:gd name="T56" fmla="*/ 824 w 2698"/>
                  <a:gd name="T57" fmla="*/ 6 h 176"/>
                  <a:gd name="T58" fmla="*/ 1076 w 2698"/>
                  <a:gd name="T59" fmla="*/ 2 h 176"/>
                  <a:gd name="T60" fmla="*/ 1348 w 2698"/>
                  <a:gd name="T61" fmla="*/ 0 h 176"/>
                  <a:gd name="T62" fmla="*/ 1348 w 2698"/>
                  <a:gd name="T63" fmla="*/ 0 h 176"/>
                  <a:gd name="T64" fmla="*/ 1622 w 2698"/>
                  <a:gd name="T65" fmla="*/ 2 h 176"/>
                  <a:gd name="T66" fmla="*/ 1876 w 2698"/>
                  <a:gd name="T67" fmla="*/ 6 h 176"/>
                  <a:gd name="T68" fmla="*/ 2104 w 2698"/>
                  <a:gd name="T69" fmla="*/ 16 h 176"/>
                  <a:gd name="T70" fmla="*/ 2304 w 2698"/>
                  <a:gd name="T71" fmla="*/ 26 h 176"/>
                  <a:gd name="T72" fmla="*/ 2392 w 2698"/>
                  <a:gd name="T73" fmla="*/ 32 h 176"/>
                  <a:gd name="T74" fmla="*/ 2468 w 2698"/>
                  <a:gd name="T75" fmla="*/ 40 h 176"/>
                  <a:gd name="T76" fmla="*/ 2536 w 2698"/>
                  <a:gd name="T77" fmla="*/ 46 h 176"/>
                  <a:gd name="T78" fmla="*/ 2592 w 2698"/>
                  <a:gd name="T79" fmla="*/ 54 h 176"/>
                  <a:gd name="T80" fmla="*/ 2638 w 2698"/>
                  <a:gd name="T81" fmla="*/ 62 h 176"/>
                  <a:gd name="T82" fmla="*/ 2670 w 2698"/>
                  <a:gd name="T83" fmla="*/ 72 h 176"/>
                  <a:gd name="T84" fmla="*/ 2682 w 2698"/>
                  <a:gd name="T85" fmla="*/ 76 h 176"/>
                  <a:gd name="T86" fmla="*/ 2690 w 2698"/>
                  <a:gd name="T87" fmla="*/ 80 h 176"/>
                  <a:gd name="T88" fmla="*/ 2696 w 2698"/>
                  <a:gd name="T89" fmla="*/ 84 h 176"/>
                  <a:gd name="T90" fmla="*/ 2698 w 2698"/>
                  <a:gd name="T91" fmla="*/ 90 h 176"/>
                  <a:gd name="T92" fmla="*/ 2698 w 2698"/>
                  <a:gd name="T93" fmla="*/ 90 h 176"/>
                  <a:gd name="T94" fmla="*/ 2696 w 2698"/>
                  <a:gd name="T95" fmla="*/ 94 h 176"/>
                  <a:gd name="T96" fmla="*/ 2690 w 2698"/>
                  <a:gd name="T97" fmla="*/ 98 h 176"/>
                  <a:gd name="T98" fmla="*/ 2682 w 2698"/>
                  <a:gd name="T99" fmla="*/ 102 h 176"/>
                  <a:gd name="T100" fmla="*/ 2670 w 2698"/>
                  <a:gd name="T101" fmla="*/ 106 h 176"/>
                  <a:gd name="T102" fmla="*/ 2638 w 2698"/>
                  <a:gd name="T103" fmla="*/ 116 h 176"/>
                  <a:gd name="T104" fmla="*/ 2592 w 2698"/>
                  <a:gd name="T105" fmla="*/ 124 h 176"/>
                  <a:gd name="T106" fmla="*/ 2536 w 2698"/>
                  <a:gd name="T107" fmla="*/ 130 h 176"/>
                  <a:gd name="T108" fmla="*/ 2468 w 2698"/>
                  <a:gd name="T109" fmla="*/ 138 h 176"/>
                  <a:gd name="T110" fmla="*/ 2392 w 2698"/>
                  <a:gd name="T111" fmla="*/ 144 h 176"/>
                  <a:gd name="T112" fmla="*/ 2304 w 2698"/>
                  <a:gd name="T113" fmla="*/ 152 h 176"/>
                  <a:gd name="T114" fmla="*/ 2104 w 2698"/>
                  <a:gd name="T115" fmla="*/ 162 h 176"/>
                  <a:gd name="T116" fmla="*/ 1876 w 2698"/>
                  <a:gd name="T117" fmla="*/ 170 h 176"/>
                  <a:gd name="T118" fmla="*/ 1622 w 2698"/>
                  <a:gd name="T119" fmla="*/ 176 h 176"/>
                  <a:gd name="T120" fmla="*/ 1348 w 2698"/>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176"/>
                    </a:moveTo>
                    <a:lnTo>
                      <a:pt x="1348" y="176"/>
                    </a:lnTo>
                    <a:lnTo>
                      <a:pt x="1076" y="176"/>
                    </a:lnTo>
                    <a:lnTo>
                      <a:pt x="824" y="170"/>
                    </a:lnTo>
                    <a:lnTo>
                      <a:pt x="596" y="162"/>
                    </a:lnTo>
                    <a:lnTo>
                      <a:pt x="396" y="152"/>
                    </a:lnTo>
                    <a:lnTo>
                      <a:pt x="308" y="144"/>
                    </a:lnTo>
                    <a:lnTo>
                      <a:pt x="230" y="138"/>
                    </a:lnTo>
                    <a:lnTo>
                      <a:pt x="164" y="130"/>
                    </a:lnTo>
                    <a:lnTo>
                      <a:pt x="106" y="124"/>
                    </a:lnTo>
                    <a:lnTo>
                      <a:pt x="62" y="116"/>
                    </a:lnTo>
                    <a:lnTo>
                      <a:pt x="28" y="106"/>
                    </a:lnTo>
                    <a:lnTo>
                      <a:pt x="16" y="102"/>
                    </a:lnTo>
                    <a:lnTo>
                      <a:pt x="8" y="98"/>
                    </a:lnTo>
                    <a:lnTo>
                      <a:pt x="2" y="94"/>
                    </a:lnTo>
                    <a:lnTo>
                      <a:pt x="0" y="90"/>
                    </a:lnTo>
                    <a:lnTo>
                      <a:pt x="0" y="90"/>
                    </a:lnTo>
                    <a:lnTo>
                      <a:pt x="2" y="84"/>
                    </a:lnTo>
                    <a:lnTo>
                      <a:pt x="8" y="80"/>
                    </a:lnTo>
                    <a:lnTo>
                      <a:pt x="16" y="76"/>
                    </a:lnTo>
                    <a:lnTo>
                      <a:pt x="28" y="72"/>
                    </a:lnTo>
                    <a:lnTo>
                      <a:pt x="62" y="62"/>
                    </a:lnTo>
                    <a:lnTo>
                      <a:pt x="106" y="54"/>
                    </a:lnTo>
                    <a:lnTo>
                      <a:pt x="164" y="46"/>
                    </a:lnTo>
                    <a:lnTo>
                      <a:pt x="230" y="40"/>
                    </a:lnTo>
                    <a:lnTo>
                      <a:pt x="308" y="32"/>
                    </a:lnTo>
                    <a:lnTo>
                      <a:pt x="396" y="26"/>
                    </a:lnTo>
                    <a:lnTo>
                      <a:pt x="596" y="16"/>
                    </a:lnTo>
                    <a:lnTo>
                      <a:pt x="824" y="6"/>
                    </a:lnTo>
                    <a:lnTo>
                      <a:pt x="1076" y="2"/>
                    </a:lnTo>
                    <a:lnTo>
                      <a:pt x="1348" y="0"/>
                    </a:lnTo>
                    <a:lnTo>
                      <a:pt x="1348" y="0"/>
                    </a:lnTo>
                    <a:lnTo>
                      <a:pt x="1622" y="2"/>
                    </a:lnTo>
                    <a:lnTo>
                      <a:pt x="1876" y="6"/>
                    </a:lnTo>
                    <a:lnTo>
                      <a:pt x="2104" y="16"/>
                    </a:lnTo>
                    <a:lnTo>
                      <a:pt x="2304" y="26"/>
                    </a:lnTo>
                    <a:lnTo>
                      <a:pt x="2392" y="32"/>
                    </a:lnTo>
                    <a:lnTo>
                      <a:pt x="2468" y="40"/>
                    </a:lnTo>
                    <a:lnTo>
                      <a:pt x="2536" y="46"/>
                    </a:lnTo>
                    <a:lnTo>
                      <a:pt x="2592" y="54"/>
                    </a:lnTo>
                    <a:lnTo>
                      <a:pt x="2638" y="62"/>
                    </a:lnTo>
                    <a:lnTo>
                      <a:pt x="2670" y="72"/>
                    </a:lnTo>
                    <a:lnTo>
                      <a:pt x="2682" y="76"/>
                    </a:lnTo>
                    <a:lnTo>
                      <a:pt x="2690" y="80"/>
                    </a:lnTo>
                    <a:lnTo>
                      <a:pt x="2696" y="84"/>
                    </a:lnTo>
                    <a:lnTo>
                      <a:pt x="2698" y="90"/>
                    </a:lnTo>
                    <a:lnTo>
                      <a:pt x="2698" y="90"/>
                    </a:lnTo>
                    <a:lnTo>
                      <a:pt x="2696" y="94"/>
                    </a:lnTo>
                    <a:lnTo>
                      <a:pt x="2690" y="98"/>
                    </a:lnTo>
                    <a:lnTo>
                      <a:pt x="2682" y="102"/>
                    </a:lnTo>
                    <a:lnTo>
                      <a:pt x="2670" y="106"/>
                    </a:lnTo>
                    <a:lnTo>
                      <a:pt x="2638" y="116"/>
                    </a:lnTo>
                    <a:lnTo>
                      <a:pt x="2592" y="124"/>
                    </a:lnTo>
                    <a:lnTo>
                      <a:pt x="2536" y="130"/>
                    </a:lnTo>
                    <a:lnTo>
                      <a:pt x="2468" y="138"/>
                    </a:lnTo>
                    <a:lnTo>
                      <a:pt x="2392" y="144"/>
                    </a:lnTo>
                    <a:lnTo>
                      <a:pt x="2304" y="152"/>
                    </a:lnTo>
                    <a:lnTo>
                      <a:pt x="2104" y="162"/>
                    </a:lnTo>
                    <a:lnTo>
                      <a:pt x="1876" y="170"/>
                    </a:lnTo>
                    <a:lnTo>
                      <a:pt x="1622" y="176"/>
                    </a:lnTo>
                    <a:lnTo>
                      <a:pt x="1348"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64"/>
              <p:cNvSpPr>
                <a:spLocks/>
              </p:cNvSpPr>
              <p:nvPr/>
            </p:nvSpPr>
            <p:spPr bwMode="auto">
              <a:xfrm>
                <a:off x="2496" y="4136"/>
                <a:ext cx="2706" cy="178"/>
              </a:xfrm>
              <a:custGeom>
                <a:avLst/>
                <a:gdLst>
                  <a:gd name="T0" fmla="*/ 1352 w 2706"/>
                  <a:gd name="T1" fmla="*/ 0 h 178"/>
                  <a:gd name="T2" fmla="*/ 1352 w 2706"/>
                  <a:gd name="T3" fmla="*/ 0 h 178"/>
                  <a:gd name="T4" fmla="*/ 1080 w 2706"/>
                  <a:gd name="T5" fmla="*/ 2 h 178"/>
                  <a:gd name="T6" fmla="*/ 826 w 2706"/>
                  <a:gd name="T7" fmla="*/ 6 h 178"/>
                  <a:gd name="T8" fmla="*/ 596 w 2706"/>
                  <a:gd name="T9" fmla="*/ 14 h 178"/>
                  <a:gd name="T10" fmla="*/ 396 w 2706"/>
                  <a:gd name="T11" fmla="*/ 26 h 178"/>
                  <a:gd name="T12" fmla="*/ 308 w 2706"/>
                  <a:gd name="T13" fmla="*/ 32 h 178"/>
                  <a:gd name="T14" fmla="*/ 230 w 2706"/>
                  <a:gd name="T15" fmla="*/ 40 h 178"/>
                  <a:gd name="T16" fmla="*/ 162 w 2706"/>
                  <a:gd name="T17" fmla="*/ 46 h 178"/>
                  <a:gd name="T18" fmla="*/ 106 w 2706"/>
                  <a:gd name="T19" fmla="*/ 54 h 178"/>
                  <a:gd name="T20" fmla="*/ 60 w 2706"/>
                  <a:gd name="T21" fmla="*/ 62 h 178"/>
                  <a:gd name="T22" fmla="*/ 26 w 2706"/>
                  <a:gd name="T23" fmla="*/ 72 h 178"/>
                  <a:gd name="T24" fmla="*/ 14 w 2706"/>
                  <a:gd name="T25" fmla="*/ 76 h 178"/>
                  <a:gd name="T26" fmla="*/ 6 w 2706"/>
                  <a:gd name="T27" fmla="*/ 80 h 178"/>
                  <a:gd name="T28" fmla="*/ 0 w 2706"/>
                  <a:gd name="T29" fmla="*/ 84 h 178"/>
                  <a:gd name="T30" fmla="*/ 0 w 2706"/>
                  <a:gd name="T31" fmla="*/ 90 h 178"/>
                  <a:gd name="T32" fmla="*/ 0 w 2706"/>
                  <a:gd name="T33" fmla="*/ 90 h 178"/>
                  <a:gd name="T34" fmla="*/ 0 w 2706"/>
                  <a:gd name="T35" fmla="*/ 94 h 178"/>
                  <a:gd name="T36" fmla="*/ 6 w 2706"/>
                  <a:gd name="T37" fmla="*/ 98 h 178"/>
                  <a:gd name="T38" fmla="*/ 14 w 2706"/>
                  <a:gd name="T39" fmla="*/ 102 h 178"/>
                  <a:gd name="T40" fmla="*/ 26 w 2706"/>
                  <a:gd name="T41" fmla="*/ 106 h 178"/>
                  <a:gd name="T42" fmla="*/ 60 w 2706"/>
                  <a:gd name="T43" fmla="*/ 116 h 178"/>
                  <a:gd name="T44" fmla="*/ 106 w 2706"/>
                  <a:gd name="T45" fmla="*/ 124 h 178"/>
                  <a:gd name="T46" fmla="*/ 162 w 2706"/>
                  <a:gd name="T47" fmla="*/ 132 h 178"/>
                  <a:gd name="T48" fmla="*/ 230 w 2706"/>
                  <a:gd name="T49" fmla="*/ 138 h 178"/>
                  <a:gd name="T50" fmla="*/ 308 w 2706"/>
                  <a:gd name="T51" fmla="*/ 146 h 178"/>
                  <a:gd name="T52" fmla="*/ 396 w 2706"/>
                  <a:gd name="T53" fmla="*/ 152 h 178"/>
                  <a:gd name="T54" fmla="*/ 596 w 2706"/>
                  <a:gd name="T55" fmla="*/ 162 h 178"/>
                  <a:gd name="T56" fmla="*/ 826 w 2706"/>
                  <a:gd name="T57" fmla="*/ 170 h 178"/>
                  <a:gd name="T58" fmla="*/ 1080 w 2706"/>
                  <a:gd name="T59" fmla="*/ 176 h 178"/>
                  <a:gd name="T60" fmla="*/ 1352 w 2706"/>
                  <a:gd name="T61" fmla="*/ 178 h 178"/>
                  <a:gd name="T62" fmla="*/ 1352 w 2706"/>
                  <a:gd name="T63" fmla="*/ 178 h 178"/>
                  <a:gd name="T64" fmla="*/ 1626 w 2706"/>
                  <a:gd name="T65" fmla="*/ 176 h 178"/>
                  <a:gd name="T66" fmla="*/ 1882 w 2706"/>
                  <a:gd name="T67" fmla="*/ 170 h 178"/>
                  <a:gd name="T68" fmla="*/ 2112 w 2706"/>
                  <a:gd name="T69" fmla="*/ 162 h 178"/>
                  <a:gd name="T70" fmla="*/ 2312 w 2706"/>
                  <a:gd name="T71" fmla="*/ 152 h 178"/>
                  <a:gd name="T72" fmla="*/ 2398 w 2706"/>
                  <a:gd name="T73" fmla="*/ 146 h 178"/>
                  <a:gd name="T74" fmla="*/ 2476 w 2706"/>
                  <a:gd name="T75" fmla="*/ 138 h 178"/>
                  <a:gd name="T76" fmla="*/ 2544 w 2706"/>
                  <a:gd name="T77" fmla="*/ 132 h 178"/>
                  <a:gd name="T78" fmla="*/ 2602 w 2706"/>
                  <a:gd name="T79" fmla="*/ 124 h 178"/>
                  <a:gd name="T80" fmla="*/ 2646 w 2706"/>
                  <a:gd name="T81" fmla="*/ 116 h 178"/>
                  <a:gd name="T82" fmla="*/ 2680 w 2706"/>
                  <a:gd name="T83" fmla="*/ 106 h 178"/>
                  <a:gd name="T84" fmla="*/ 2692 w 2706"/>
                  <a:gd name="T85" fmla="*/ 102 h 178"/>
                  <a:gd name="T86" fmla="*/ 2700 w 2706"/>
                  <a:gd name="T87" fmla="*/ 98 h 178"/>
                  <a:gd name="T88" fmla="*/ 2706 w 2706"/>
                  <a:gd name="T89" fmla="*/ 94 h 178"/>
                  <a:gd name="T90" fmla="*/ 2706 w 2706"/>
                  <a:gd name="T91" fmla="*/ 90 h 178"/>
                  <a:gd name="T92" fmla="*/ 2706 w 2706"/>
                  <a:gd name="T93" fmla="*/ 90 h 178"/>
                  <a:gd name="T94" fmla="*/ 2706 w 2706"/>
                  <a:gd name="T95" fmla="*/ 84 h 178"/>
                  <a:gd name="T96" fmla="*/ 2700 w 2706"/>
                  <a:gd name="T97" fmla="*/ 80 h 178"/>
                  <a:gd name="T98" fmla="*/ 2692 w 2706"/>
                  <a:gd name="T99" fmla="*/ 76 h 178"/>
                  <a:gd name="T100" fmla="*/ 2680 w 2706"/>
                  <a:gd name="T101" fmla="*/ 72 h 178"/>
                  <a:gd name="T102" fmla="*/ 2646 w 2706"/>
                  <a:gd name="T103" fmla="*/ 62 h 178"/>
                  <a:gd name="T104" fmla="*/ 2602 w 2706"/>
                  <a:gd name="T105" fmla="*/ 54 h 178"/>
                  <a:gd name="T106" fmla="*/ 2544 w 2706"/>
                  <a:gd name="T107" fmla="*/ 46 h 178"/>
                  <a:gd name="T108" fmla="*/ 2476 w 2706"/>
                  <a:gd name="T109" fmla="*/ 40 h 178"/>
                  <a:gd name="T110" fmla="*/ 2398 w 2706"/>
                  <a:gd name="T111" fmla="*/ 32 h 178"/>
                  <a:gd name="T112" fmla="*/ 2312 w 2706"/>
                  <a:gd name="T113" fmla="*/ 26 h 178"/>
                  <a:gd name="T114" fmla="*/ 2112 w 2706"/>
                  <a:gd name="T115" fmla="*/ 14 h 178"/>
                  <a:gd name="T116" fmla="*/ 1882 w 2706"/>
                  <a:gd name="T117" fmla="*/ 6 h 178"/>
                  <a:gd name="T118" fmla="*/ 1626 w 2706"/>
                  <a:gd name="T119" fmla="*/ 2 h 178"/>
                  <a:gd name="T120" fmla="*/ 1352 w 2706"/>
                  <a:gd name="T121"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6" h="178">
                    <a:moveTo>
                      <a:pt x="1352" y="0"/>
                    </a:moveTo>
                    <a:lnTo>
                      <a:pt x="1352" y="0"/>
                    </a:lnTo>
                    <a:lnTo>
                      <a:pt x="1080" y="2"/>
                    </a:lnTo>
                    <a:lnTo>
                      <a:pt x="826" y="6"/>
                    </a:lnTo>
                    <a:lnTo>
                      <a:pt x="596" y="14"/>
                    </a:lnTo>
                    <a:lnTo>
                      <a:pt x="396" y="26"/>
                    </a:lnTo>
                    <a:lnTo>
                      <a:pt x="308" y="32"/>
                    </a:lnTo>
                    <a:lnTo>
                      <a:pt x="230" y="40"/>
                    </a:lnTo>
                    <a:lnTo>
                      <a:pt x="162" y="46"/>
                    </a:lnTo>
                    <a:lnTo>
                      <a:pt x="106" y="54"/>
                    </a:lnTo>
                    <a:lnTo>
                      <a:pt x="60" y="62"/>
                    </a:lnTo>
                    <a:lnTo>
                      <a:pt x="26" y="72"/>
                    </a:lnTo>
                    <a:lnTo>
                      <a:pt x="14" y="76"/>
                    </a:lnTo>
                    <a:lnTo>
                      <a:pt x="6" y="80"/>
                    </a:lnTo>
                    <a:lnTo>
                      <a:pt x="0" y="84"/>
                    </a:lnTo>
                    <a:lnTo>
                      <a:pt x="0" y="90"/>
                    </a:lnTo>
                    <a:lnTo>
                      <a:pt x="0" y="90"/>
                    </a:lnTo>
                    <a:lnTo>
                      <a:pt x="0" y="94"/>
                    </a:lnTo>
                    <a:lnTo>
                      <a:pt x="6" y="98"/>
                    </a:lnTo>
                    <a:lnTo>
                      <a:pt x="14" y="102"/>
                    </a:lnTo>
                    <a:lnTo>
                      <a:pt x="26" y="106"/>
                    </a:lnTo>
                    <a:lnTo>
                      <a:pt x="60" y="116"/>
                    </a:lnTo>
                    <a:lnTo>
                      <a:pt x="106" y="124"/>
                    </a:lnTo>
                    <a:lnTo>
                      <a:pt x="162" y="132"/>
                    </a:lnTo>
                    <a:lnTo>
                      <a:pt x="230" y="138"/>
                    </a:lnTo>
                    <a:lnTo>
                      <a:pt x="308" y="146"/>
                    </a:lnTo>
                    <a:lnTo>
                      <a:pt x="396" y="152"/>
                    </a:lnTo>
                    <a:lnTo>
                      <a:pt x="596" y="162"/>
                    </a:lnTo>
                    <a:lnTo>
                      <a:pt x="826" y="170"/>
                    </a:lnTo>
                    <a:lnTo>
                      <a:pt x="1080" y="176"/>
                    </a:lnTo>
                    <a:lnTo>
                      <a:pt x="1352" y="178"/>
                    </a:lnTo>
                    <a:lnTo>
                      <a:pt x="1352" y="178"/>
                    </a:lnTo>
                    <a:lnTo>
                      <a:pt x="1626" y="176"/>
                    </a:lnTo>
                    <a:lnTo>
                      <a:pt x="1882" y="170"/>
                    </a:lnTo>
                    <a:lnTo>
                      <a:pt x="2112" y="162"/>
                    </a:lnTo>
                    <a:lnTo>
                      <a:pt x="2312" y="152"/>
                    </a:lnTo>
                    <a:lnTo>
                      <a:pt x="2398" y="146"/>
                    </a:lnTo>
                    <a:lnTo>
                      <a:pt x="2476" y="138"/>
                    </a:lnTo>
                    <a:lnTo>
                      <a:pt x="2544" y="132"/>
                    </a:lnTo>
                    <a:lnTo>
                      <a:pt x="2602" y="124"/>
                    </a:lnTo>
                    <a:lnTo>
                      <a:pt x="2646" y="116"/>
                    </a:lnTo>
                    <a:lnTo>
                      <a:pt x="2680" y="106"/>
                    </a:lnTo>
                    <a:lnTo>
                      <a:pt x="2692" y="102"/>
                    </a:lnTo>
                    <a:lnTo>
                      <a:pt x="2700" y="98"/>
                    </a:lnTo>
                    <a:lnTo>
                      <a:pt x="2706" y="94"/>
                    </a:lnTo>
                    <a:lnTo>
                      <a:pt x="2706" y="90"/>
                    </a:lnTo>
                    <a:lnTo>
                      <a:pt x="2706" y="90"/>
                    </a:lnTo>
                    <a:lnTo>
                      <a:pt x="2706" y="84"/>
                    </a:lnTo>
                    <a:lnTo>
                      <a:pt x="2700" y="80"/>
                    </a:lnTo>
                    <a:lnTo>
                      <a:pt x="2692" y="76"/>
                    </a:lnTo>
                    <a:lnTo>
                      <a:pt x="2680" y="72"/>
                    </a:lnTo>
                    <a:lnTo>
                      <a:pt x="2646" y="62"/>
                    </a:lnTo>
                    <a:lnTo>
                      <a:pt x="2602" y="54"/>
                    </a:lnTo>
                    <a:lnTo>
                      <a:pt x="2544" y="46"/>
                    </a:lnTo>
                    <a:lnTo>
                      <a:pt x="2476" y="40"/>
                    </a:lnTo>
                    <a:lnTo>
                      <a:pt x="2398" y="32"/>
                    </a:lnTo>
                    <a:lnTo>
                      <a:pt x="2312" y="26"/>
                    </a:lnTo>
                    <a:lnTo>
                      <a:pt x="2112" y="14"/>
                    </a:lnTo>
                    <a:lnTo>
                      <a:pt x="1882" y="6"/>
                    </a:lnTo>
                    <a:lnTo>
                      <a:pt x="1626" y="2"/>
                    </a:lnTo>
                    <a:lnTo>
                      <a:pt x="13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65"/>
              <p:cNvSpPr>
                <a:spLocks noEditPoints="1"/>
              </p:cNvSpPr>
              <p:nvPr/>
            </p:nvSpPr>
            <p:spPr bwMode="auto">
              <a:xfrm>
                <a:off x="2500" y="4136"/>
                <a:ext cx="2698" cy="176"/>
              </a:xfrm>
              <a:custGeom>
                <a:avLst/>
                <a:gdLst>
                  <a:gd name="T0" fmla="*/ 1348 w 2698"/>
                  <a:gd name="T1" fmla="*/ 176 h 176"/>
                  <a:gd name="T2" fmla="*/ 826 w 2698"/>
                  <a:gd name="T3" fmla="*/ 170 h 176"/>
                  <a:gd name="T4" fmla="*/ 400 w 2698"/>
                  <a:gd name="T5" fmla="*/ 150 h 176"/>
                  <a:gd name="T6" fmla="*/ 236 w 2698"/>
                  <a:gd name="T7" fmla="*/ 138 h 176"/>
                  <a:gd name="T8" fmla="*/ 112 w 2698"/>
                  <a:gd name="T9" fmla="*/ 124 h 176"/>
                  <a:gd name="T10" fmla="*/ 32 w 2698"/>
                  <a:gd name="T11" fmla="*/ 106 h 176"/>
                  <a:gd name="T12" fmla="*/ 12 w 2698"/>
                  <a:gd name="T13" fmla="*/ 98 h 176"/>
                  <a:gd name="T14" fmla="*/ 6 w 2698"/>
                  <a:gd name="T15" fmla="*/ 90 h 176"/>
                  <a:gd name="T16" fmla="*/ 8 w 2698"/>
                  <a:gd name="T17" fmla="*/ 84 h 176"/>
                  <a:gd name="T18" fmla="*/ 20 w 2698"/>
                  <a:gd name="T19" fmla="*/ 76 h 176"/>
                  <a:gd name="T20" fmla="*/ 66 w 2698"/>
                  <a:gd name="T21" fmla="*/ 62 h 176"/>
                  <a:gd name="T22" fmla="*/ 168 w 2698"/>
                  <a:gd name="T23" fmla="*/ 46 h 176"/>
                  <a:gd name="T24" fmla="*/ 312 w 2698"/>
                  <a:gd name="T25" fmla="*/ 32 h 176"/>
                  <a:gd name="T26" fmla="*/ 598 w 2698"/>
                  <a:gd name="T27" fmla="*/ 16 h 176"/>
                  <a:gd name="T28" fmla="*/ 1078 w 2698"/>
                  <a:gd name="T29" fmla="*/ 2 h 176"/>
                  <a:gd name="T30" fmla="*/ 1348 w 2698"/>
                  <a:gd name="T31" fmla="*/ 0 h 176"/>
                  <a:gd name="T32" fmla="*/ 1874 w 2698"/>
                  <a:gd name="T33" fmla="*/ 8 h 176"/>
                  <a:gd name="T34" fmla="*/ 2300 w 2698"/>
                  <a:gd name="T35" fmla="*/ 26 h 176"/>
                  <a:gd name="T36" fmla="*/ 2464 w 2698"/>
                  <a:gd name="T37" fmla="*/ 40 h 176"/>
                  <a:gd name="T38" fmla="*/ 2588 w 2698"/>
                  <a:gd name="T39" fmla="*/ 54 h 176"/>
                  <a:gd name="T40" fmla="*/ 2666 w 2698"/>
                  <a:gd name="T41" fmla="*/ 72 h 176"/>
                  <a:gd name="T42" fmla="*/ 2686 w 2698"/>
                  <a:gd name="T43" fmla="*/ 80 h 176"/>
                  <a:gd name="T44" fmla="*/ 2692 w 2698"/>
                  <a:gd name="T45" fmla="*/ 90 h 176"/>
                  <a:gd name="T46" fmla="*/ 2690 w 2698"/>
                  <a:gd name="T47" fmla="*/ 94 h 176"/>
                  <a:gd name="T48" fmla="*/ 2678 w 2698"/>
                  <a:gd name="T49" fmla="*/ 102 h 176"/>
                  <a:gd name="T50" fmla="*/ 2632 w 2698"/>
                  <a:gd name="T51" fmla="*/ 116 h 176"/>
                  <a:gd name="T52" fmla="*/ 2532 w 2698"/>
                  <a:gd name="T53" fmla="*/ 130 h 176"/>
                  <a:gd name="T54" fmla="*/ 2388 w 2698"/>
                  <a:gd name="T55" fmla="*/ 144 h 176"/>
                  <a:gd name="T56" fmla="*/ 2102 w 2698"/>
                  <a:gd name="T57" fmla="*/ 162 h 176"/>
                  <a:gd name="T58" fmla="*/ 1620 w 2698"/>
                  <a:gd name="T59" fmla="*/ 174 h 176"/>
                  <a:gd name="T60" fmla="*/ 1348 w 2698"/>
                  <a:gd name="T61" fmla="*/ 0 h 176"/>
                  <a:gd name="T62" fmla="*/ 1076 w 2698"/>
                  <a:gd name="T63" fmla="*/ 2 h 176"/>
                  <a:gd name="T64" fmla="*/ 596 w 2698"/>
                  <a:gd name="T65" fmla="*/ 16 h 176"/>
                  <a:gd name="T66" fmla="*/ 308 w 2698"/>
                  <a:gd name="T67" fmla="*/ 32 h 176"/>
                  <a:gd name="T68" fmla="*/ 164 w 2698"/>
                  <a:gd name="T69" fmla="*/ 46 h 176"/>
                  <a:gd name="T70" fmla="*/ 62 w 2698"/>
                  <a:gd name="T71" fmla="*/ 62 h 176"/>
                  <a:gd name="T72" fmla="*/ 16 w 2698"/>
                  <a:gd name="T73" fmla="*/ 76 h 176"/>
                  <a:gd name="T74" fmla="*/ 2 w 2698"/>
                  <a:gd name="T75" fmla="*/ 84 h 176"/>
                  <a:gd name="T76" fmla="*/ 0 w 2698"/>
                  <a:gd name="T77" fmla="*/ 90 h 176"/>
                  <a:gd name="T78" fmla="*/ 8 w 2698"/>
                  <a:gd name="T79" fmla="*/ 98 h 176"/>
                  <a:gd name="T80" fmla="*/ 28 w 2698"/>
                  <a:gd name="T81" fmla="*/ 106 h 176"/>
                  <a:gd name="T82" fmla="*/ 106 w 2698"/>
                  <a:gd name="T83" fmla="*/ 124 h 176"/>
                  <a:gd name="T84" fmla="*/ 230 w 2698"/>
                  <a:gd name="T85" fmla="*/ 138 h 176"/>
                  <a:gd name="T86" fmla="*/ 396 w 2698"/>
                  <a:gd name="T87" fmla="*/ 152 h 176"/>
                  <a:gd name="T88" fmla="*/ 824 w 2698"/>
                  <a:gd name="T89" fmla="*/ 170 h 176"/>
                  <a:gd name="T90" fmla="*/ 1348 w 2698"/>
                  <a:gd name="T91" fmla="*/ 176 h 176"/>
                  <a:gd name="T92" fmla="*/ 1622 w 2698"/>
                  <a:gd name="T93" fmla="*/ 176 h 176"/>
                  <a:gd name="T94" fmla="*/ 2104 w 2698"/>
                  <a:gd name="T95" fmla="*/ 162 h 176"/>
                  <a:gd name="T96" fmla="*/ 2392 w 2698"/>
                  <a:gd name="T97" fmla="*/ 144 h 176"/>
                  <a:gd name="T98" fmla="*/ 2536 w 2698"/>
                  <a:gd name="T99" fmla="*/ 130 h 176"/>
                  <a:gd name="T100" fmla="*/ 2638 w 2698"/>
                  <a:gd name="T101" fmla="*/ 116 h 176"/>
                  <a:gd name="T102" fmla="*/ 2682 w 2698"/>
                  <a:gd name="T103" fmla="*/ 102 h 176"/>
                  <a:gd name="T104" fmla="*/ 2696 w 2698"/>
                  <a:gd name="T105" fmla="*/ 94 h 176"/>
                  <a:gd name="T106" fmla="*/ 2698 w 2698"/>
                  <a:gd name="T107" fmla="*/ 90 h 176"/>
                  <a:gd name="T108" fmla="*/ 2690 w 2698"/>
                  <a:gd name="T109" fmla="*/ 80 h 176"/>
                  <a:gd name="T110" fmla="*/ 2670 w 2698"/>
                  <a:gd name="T111" fmla="*/ 72 h 176"/>
                  <a:gd name="T112" fmla="*/ 2592 w 2698"/>
                  <a:gd name="T113" fmla="*/ 54 h 176"/>
                  <a:gd name="T114" fmla="*/ 2468 w 2698"/>
                  <a:gd name="T115" fmla="*/ 40 h 176"/>
                  <a:gd name="T116" fmla="*/ 2304 w 2698"/>
                  <a:gd name="T117" fmla="*/ 26 h 176"/>
                  <a:gd name="T118" fmla="*/ 1876 w 2698"/>
                  <a:gd name="T119" fmla="*/ 6 h 176"/>
                  <a:gd name="T120" fmla="*/ 1348 w 269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176"/>
                    </a:moveTo>
                    <a:lnTo>
                      <a:pt x="1348" y="176"/>
                    </a:lnTo>
                    <a:lnTo>
                      <a:pt x="1078" y="174"/>
                    </a:lnTo>
                    <a:lnTo>
                      <a:pt x="826" y="170"/>
                    </a:lnTo>
                    <a:lnTo>
                      <a:pt x="598" y="162"/>
                    </a:lnTo>
                    <a:lnTo>
                      <a:pt x="400" y="150"/>
                    </a:lnTo>
                    <a:lnTo>
                      <a:pt x="312" y="144"/>
                    </a:lnTo>
                    <a:lnTo>
                      <a:pt x="236" y="138"/>
                    </a:lnTo>
                    <a:lnTo>
                      <a:pt x="168" y="130"/>
                    </a:lnTo>
                    <a:lnTo>
                      <a:pt x="112" y="124"/>
                    </a:lnTo>
                    <a:lnTo>
                      <a:pt x="66" y="116"/>
                    </a:lnTo>
                    <a:lnTo>
                      <a:pt x="32" y="106"/>
                    </a:lnTo>
                    <a:lnTo>
                      <a:pt x="20" y="102"/>
                    </a:lnTo>
                    <a:lnTo>
                      <a:pt x="12" y="98"/>
                    </a:lnTo>
                    <a:lnTo>
                      <a:pt x="8" y="94"/>
                    </a:lnTo>
                    <a:lnTo>
                      <a:pt x="6" y="90"/>
                    </a:lnTo>
                    <a:lnTo>
                      <a:pt x="6" y="90"/>
                    </a:lnTo>
                    <a:lnTo>
                      <a:pt x="8" y="84"/>
                    </a:lnTo>
                    <a:lnTo>
                      <a:pt x="12" y="80"/>
                    </a:lnTo>
                    <a:lnTo>
                      <a:pt x="20" y="76"/>
                    </a:lnTo>
                    <a:lnTo>
                      <a:pt x="32" y="72"/>
                    </a:lnTo>
                    <a:lnTo>
                      <a:pt x="66" y="62"/>
                    </a:lnTo>
                    <a:lnTo>
                      <a:pt x="112" y="54"/>
                    </a:lnTo>
                    <a:lnTo>
                      <a:pt x="168" y="46"/>
                    </a:lnTo>
                    <a:lnTo>
                      <a:pt x="236" y="40"/>
                    </a:lnTo>
                    <a:lnTo>
                      <a:pt x="312" y="32"/>
                    </a:lnTo>
                    <a:lnTo>
                      <a:pt x="400" y="26"/>
                    </a:lnTo>
                    <a:lnTo>
                      <a:pt x="598" y="16"/>
                    </a:lnTo>
                    <a:lnTo>
                      <a:pt x="826" y="8"/>
                    </a:lnTo>
                    <a:lnTo>
                      <a:pt x="1078" y="2"/>
                    </a:lnTo>
                    <a:lnTo>
                      <a:pt x="1348" y="0"/>
                    </a:lnTo>
                    <a:lnTo>
                      <a:pt x="1348" y="0"/>
                    </a:lnTo>
                    <a:lnTo>
                      <a:pt x="1620" y="2"/>
                    </a:lnTo>
                    <a:lnTo>
                      <a:pt x="1874" y="8"/>
                    </a:lnTo>
                    <a:lnTo>
                      <a:pt x="2102" y="16"/>
                    </a:lnTo>
                    <a:lnTo>
                      <a:pt x="2300" y="26"/>
                    </a:lnTo>
                    <a:lnTo>
                      <a:pt x="2388" y="32"/>
                    </a:lnTo>
                    <a:lnTo>
                      <a:pt x="2464" y="40"/>
                    </a:lnTo>
                    <a:lnTo>
                      <a:pt x="2532" y="46"/>
                    </a:lnTo>
                    <a:lnTo>
                      <a:pt x="2588" y="54"/>
                    </a:lnTo>
                    <a:lnTo>
                      <a:pt x="2632" y="62"/>
                    </a:lnTo>
                    <a:lnTo>
                      <a:pt x="2666" y="72"/>
                    </a:lnTo>
                    <a:lnTo>
                      <a:pt x="2678" y="76"/>
                    </a:lnTo>
                    <a:lnTo>
                      <a:pt x="2686" y="80"/>
                    </a:lnTo>
                    <a:lnTo>
                      <a:pt x="2690" y="84"/>
                    </a:lnTo>
                    <a:lnTo>
                      <a:pt x="2692" y="90"/>
                    </a:lnTo>
                    <a:lnTo>
                      <a:pt x="2692" y="90"/>
                    </a:lnTo>
                    <a:lnTo>
                      <a:pt x="2690" y="94"/>
                    </a:lnTo>
                    <a:lnTo>
                      <a:pt x="2686" y="98"/>
                    </a:lnTo>
                    <a:lnTo>
                      <a:pt x="2678" y="102"/>
                    </a:lnTo>
                    <a:lnTo>
                      <a:pt x="2666" y="106"/>
                    </a:lnTo>
                    <a:lnTo>
                      <a:pt x="2632" y="116"/>
                    </a:lnTo>
                    <a:lnTo>
                      <a:pt x="2588" y="124"/>
                    </a:lnTo>
                    <a:lnTo>
                      <a:pt x="2532" y="130"/>
                    </a:lnTo>
                    <a:lnTo>
                      <a:pt x="2464" y="138"/>
                    </a:lnTo>
                    <a:lnTo>
                      <a:pt x="2388" y="144"/>
                    </a:lnTo>
                    <a:lnTo>
                      <a:pt x="2300" y="150"/>
                    </a:lnTo>
                    <a:lnTo>
                      <a:pt x="2102" y="162"/>
                    </a:lnTo>
                    <a:lnTo>
                      <a:pt x="1874" y="170"/>
                    </a:lnTo>
                    <a:lnTo>
                      <a:pt x="1620" y="174"/>
                    </a:lnTo>
                    <a:lnTo>
                      <a:pt x="1348" y="176"/>
                    </a:lnTo>
                    <a:close/>
                    <a:moveTo>
                      <a:pt x="1348" y="0"/>
                    </a:moveTo>
                    <a:lnTo>
                      <a:pt x="1348" y="0"/>
                    </a:lnTo>
                    <a:lnTo>
                      <a:pt x="1076" y="2"/>
                    </a:lnTo>
                    <a:lnTo>
                      <a:pt x="824" y="6"/>
                    </a:lnTo>
                    <a:lnTo>
                      <a:pt x="596" y="16"/>
                    </a:lnTo>
                    <a:lnTo>
                      <a:pt x="396" y="26"/>
                    </a:lnTo>
                    <a:lnTo>
                      <a:pt x="308" y="32"/>
                    </a:lnTo>
                    <a:lnTo>
                      <a:pt x="230" y="40"/>
                    </a:lnTo>
                    <a:lnTo>
                      <a:pt x="164" y="46"/>
                    </a:lnTo>
                    <a:lnTo>
                      <a:pt x="106" y="54"/>
                    </a:lnTo>
                    <a:lnTo>
                      <a:pt x="62" y="62"/>
                    </a:lnTo>
                    <a:lnTo>
                      <a:pt x="28" y="72"/>
                    </a:lnTo>
                    <a:lnTo>
                      <a:pt x="16" y="76"/>
                    </a:lnTo>
                    <a:lnTo>
                      <a:pt x="8" y="80"/>
                    </a:lnTo>
                    <a:lnTo>
                      <a:pt x="2" y="84"/>
                    </a:lnTo>
                    <a:lnTo>
                      <a:pt x="0" y="90"/>
                    </a:lnTo>
                    <a:lnTo>
                      <a:pt x="0" y="90"/>
                    </a:lnTo>
                    <a:lnTo>
                      <a:pt x="2" y="94"/>
                    </a:lnTo>
                    <a:lnTo>
                      <a:pt x="8" y="98"/>
                    </a:lnTo>
                    <a:lnTo>
                      <a:pt x="16" y="102"/>
                    </a:lnTo>
                    <a:lnTo>
                      <a:pt x="28" y="106"/>
                    </a:lnTo>
                    <a:lnTo>
                      <a:pt x="62" y="116"/>
                    </a:lnTo>
                    <a:lnTo>
                      <a:pt x="106" y="124"/>
                    </a:lnTo>
                    <a:lnTo>
                      <a:pt x="164" y="130"/>
                    </a:lnTo>
                    <a:lnTo>
                      <a:pt x="230" y="138"/>
                    </a:lnTo>
                    <a:lnTo>
                      <a:pt x="308" y="144"/>
                    </a:lnTo>
                    <a:lnTo>
                      <a:pt x="396" y="152"/>
                    </a:lnTo>
                    <a:lnTo>
                      <a:pt x="596" y="162"/>
                    </a:lnTo>
                    <a:lnTo>
                      <a:pt x="824" y="170"/>
                    </a:lnTo>
                    <a:lnTo>
                      <a:pt x="1076" y="176"/>
                    </a:lnTo>
                    <a:lnTo>
                      <a:pt x="1348" y="176"/>
                    </a:lnTo>
                    <a:lnTo>
                      <a:pt x="1348" y="176"/>
                    </a:lnTo>
                    <a:lnTo>
                      <a:pt x="1622" y="176"/>
                    </a:lnTo>
                    <a:lnTo>
                      <a:pt x="1876" y="170"/>
                    </a:lnTo>
                    <a:lnTo>
                      <a:pt x="2104" y="162"/>
                    </a:lnTo>
                    <a:lnTo>
                      <a:pt x="2304" y="152"/>
                    </a:lnTo>
                    <a:lnTo>
                      <a:pt x="2392" y="144"/>
                    </a:lnTo>
                    <a:lnTo>
                      <a:pt x="2468" y="138"/>
                    </a:lnTo>
                    <a:lnTo>
                      <a:pt x="2536" y="130"/>
                    </a:lnTo>
                    <a:lnTo>
                      <a:pt x="2592" y="124"/>
                    </a:lnTo>
                    <a:lnTo>
                      <a:pt x="2638" y="116"/>
                    </a:lnTo>
                    <a:lnTo>
                      <a:pt x="2670" y="106"/>
                    </a:lnTo>
                    <a:lnTo>
                      <a:pt x="2682" y="102"/>
                    </a:lnTo>
                    <a:lnTo>
                      <a:pt x="2690" y="98"/>
                    </a:lnTo>
                    <a:lnTo>
                      <a:pt x="2696" y="94"/>
                    </a:lnTo>
                    <a:lnTo>
                      <a:pt x="2698" y="90"/>
                    </a:lnTo>
                    <a:lnTo>
                      <a:pt x="2698" y="90"/>
                    </a:lnTo>
                    <a:lnTo>
                      <a:pt x="2696" y="84"/>
                    </a:lnTo>
                    <a:lnTo>
                      <a:pt x="2690" y="80"/>
                    </a:lnTo>
                    <a:lnTo>
                      <a:pt x="2682" y="76"/>
                    </a:lnTo>
                    <a:lnTo>
                      <a:pt x="2670" y="72"/>
                    </a:lnTo>
                    <a:lnTo>
                      <a:pt x="2638" y="62"/>
                    </a:lnTo>
                    <a:lnTo>
                      <a:pt x="2592" y="54"/>
                    </a:lnTo>
                    <a:lnTo>
                      <a:pt x="2536" y="46"/>
                    </a:lnTo>
                    <a:lnTo>
                      <a:pt x="2468" y="40"/>
                    </a:lnTo>
                    <a:lnTo>
                      <a:pt x="2392" y="32"/>
                    </a:lnTo>
                    <a:lnTo>
                      <a:pt x="2304" y="26"/>
                    </a:lnTo>
                    <a:lnTo>
                      <a:pt x="2104" y="16"/>
                    </a:lnTo>
                    <a:lnTo>
                      <a:pt x="1876" y="6"/>
                    </a:lnTo>
                    <a:lnTo>
                      <a:pt x="1622" y="2"/>
                    </a:lnTo>
                    <a:lnTo>
                      <a:pt x="134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66"/>
              <p:cNvSpPr>
                <a:spLocks/>
              </p:cNvSpPr>
              <p:nvPr/>
            </p:nvSpPr>
            <p:spPr bwMode="auto">
              <a:xfrm>
                <a:off x="2506" y="4136"/>
                <a:ext cx="2686" cy="176"/>
              </a:xfrm>
              <a:custGeom>
                <a:avLst/>
                <a:gdLst>
                  <a:gd name="T0" fmla="*/ 1342 w 2686"/>
                  <a:gd name="T1" fmla="*/ 176 h 176"/>
                  <a:gd name="T2" fmla="*/ 1342 w 2686"/>
                  <a:gd name="T3" fmla="*/ 176 h 176"/>
                  <a:gd name="T4" fmla="*/ 1072 w 2686"/>
                  <a:gd name="T5" fmla="*/ 174 h 176"/>
                  <a:gd name="T6" fmla="*/ 820 w 2686"/>
                  <a:gd name="T7" fmla="*/ 170 h 176"/>
                  <a:gd name="T8" fmla="*/ 592 w 2686"/>
                  <a:gd name="T9" fmla="*/ 162 h 176"/>
                  <a:gd name="T10" fmla="*/ 394 w 2686"/>
                  <a:gd name="T11" fmla="*/ 150 h 176"/>
                  <a:gd name="T12" fmla="*/ 306 w 2686"/>
                  <a:gd name="T13" fmla="*/ 144 h 176"/>
                  <a:gd name="T14" fmla="*/ 230 w 2686"/>
                  <a:gd name="T15" fmla="*/ 138 h 176"/>
                  <a:gd name="T16" fmla="*/ 162 w 2686"/>
                  <a:gd name="T17" fmla="*/ 130 h 176"/>
                  <a:gd name="T18" fmla="*/ 106 w 2686"/>
                  <a:gd name="T19" fmla="*/ 124 h 176"/>
                  <a:gd name="T20" fmla="*/ 60 w 2686"/>
                  <a:gd name="T21" fmla="*/ 116 h 176"/>
                  <a:gd name="T22" fmla="*/ 26 w 2686"/>
                  <a:gd name="T23" fmla="*/ 106 h 176"/>
                  <a:gd name="T24" fmla="*/ 14 w 2686"/>
                  <a:gd name="T25" fmla="*/ 102 h 176"/>
                  <a:gd name="T26" fmla="*/ 6 w 2686"/>
                  <a:gd name="T27" fmla="*/ 98 h 176"/>
                  <a:gd name="T28" fmla="*/ 2 w 2686"/>
                  <a:gd name="T29" fmla="*/ 94 h 176"/>
                  <a:gd name="T30" fmla="*/ 0 w 2686"/>
                  <a:gd name="T31" fmla="*/ 90 h 176"/>
                  <a:gd name="T32" fmla="*/ 0 w 2686"/>
                  <a:gd name="T33" fmla="*/ 90 h 176"/>
                  <a:gd name="T34" fmla="*/ 2 w 2686"/>
                  <a:gd name="T35" fmla="*/ 84 h 176"/>
                  <a:gd name="T36" fmla="*/ 6 w 2686"/>
                  <a:gd name="T37" fmla="*/ 80 h 176"/>
                  <a:gd name="T38" fmla="*/ 14 w 2686"/>
                  <a:gd name="T39" fmla="*/ 76 h 176"/>
                  <a:gd name="T40" fmla="*/ 26 w 2686"/>
                  <a:gd name="T41" fmla="*/ 72 h 176"/>
                  <a:gd name="T42" fmla="*/ 60 w 2686"/>
                  <a:gd name="T43" fmla="*/ 62 h 176"/>
                  <a:gd name="T44" fmla="*/ 106 w 2686"/>
                  <a:gd name="T45" fmla="*/ 54 h 176"/>
                  <a:gd name="T46" fmla="*/ 162 w 2686"/>
                  <a:gd name="T47" fmla="*/ 46 h 176"/>
                  <a:gd name="T48" fmla="*/ 230 w 2686"/>
                  <a:gd name="T49" fmla="*/ 40 h 176"/>
                  <a:gd name="T50" fmla="*/ 306 w 2686"/>
                  <a:gd name="T51" fmla="*/ 32 h 176"/>
                  <a:gd name="T52" fmla="*/ 394 w 2686"/>
                  <a:gd name="T53" fmla="*/ 26 h 176"/>
                  <a:gd name="T54" fmla="*/ 592 w 2686"/>
                  <a:gd name="T55" fmla="*/ 16 h 176"/>
                  <a:gd name="T56" fmla="*/ 820 w 2686"/>
                  <a:gd name="T57" fmla="*/ 8 h 176"/>
                  <a:gd name="T58" fmla="*/ 1072 w 2686"/>
                  <a:gd name="T59" fmla="*/ 2 h 176"/>
                  <a:gd name="T60" fmla="*/ 1342 w 2686"/>
                  <a:gd name="T61" fmla="*/ 0 h 176"/>
                  <a:gd name="T62" fmla="*/ 1342 w 2686"/>
                  <a:gd name="T63" fmla="*/ 0 h 176"/>
                  <a:gd name="T64" fmla="*/ 1614 w 2686"/>
                  <a:gd name="T65" fmla="*/ 2 h 176"/>
                  <a:gd name="T66" fmla="*/ 1868 w 2686"/>
                  <a:gd name="T67" fmla="*/ 8 h 176"/>
                  <a:gd name="T68" fmla="*/ 2096 w 2686"/>
                  <a:gd name="T69" fmla="*/ 16 h 176"/>
                  <a:gd name="T70" fmla="*/ 2294 w 2686"/>
                  <a:gd name="T71" fmla="*/ 26 h 176"/>
                  <a:gd name="T72" fmla="*/ 2382 w 2686"/>
                  <a:gd name="T73" fmla="*/ 32 h 176"/>
                  <a:gd name="T74" fmla="*/ 2458 w 2686"/>
                  <a:gd name="T75" fmla="*/ 40 h 176"/>
                  <a:gd name="T76" fmla="*/ 2526 w 2686"/>
                  <a:gd name="T77" fmla="*/ 46 h 176"/>
                  <a:gd name="T78" fmla="*/ 2582 w 2686"/>
                  <a:gd name="T79" fmla="*/ 54 h 176"/>
                  <a:gd name="T80" fmla="*/ 2626 w 2686"/>
                  <a:gd name="T81" fmla="*/ 62 h 176"/>
                  <a:gd name="T82" fmla="*/ 2660 w 2686"/>
                  <a:gd name="T83" fmla="*/ 72 h 176"/>
                  <a:gd name="T84" fmla="*/ 2672 w 2686"/>
                  <a:gd name="T85" fmla="*/ 76 h 176"/>
                  <a:gd name="T86" fmla="*/ 2680 w 2686"/>
                  <a:gd name="T87" fmla="*/ 80 h 176"/>
                  <a:gd name="T88" fmla="*/ 2684 w 2686"/>
                  <a:gd name="T89" fmla="*/ 84 h 176"/>
                  <a:gd name="T90" fmla="*/ 2686 w 2686"/>
                  <a:gd name="T91" fmla="*/ 90 h 176"/>
                  <a:gd name="T92" fmla="*/ 2686 w 2686"/>
                  <a:gd name="T93" fmla="*/ 90 h 176"/>
                  <a:gd name="T94" fmla="*/ 2684 w 2686"/>
                  <a:gd name="T95" fmla="*/ 94 h 176"/>
                  <a:gd name="T96" fmla="*/ 2680 w 2686"/>
                  <a:gd name="T97" fmla="*/ 98 h 176"/>
                  <a:gd name="T98" fmla="*/ 2672 w 2686"/>
                  <a:gd name="T99" fmla="*/ 102 h 176"/>
                  <a:gd name="T100" fmla="*/ 2660 w 2686"/>
                  <a:gd name="T101" fmla="*/ 106 h 176"/>
                  <a:gd name="T102" fmla="*/ 2626 w 2686"/>
                  <a:gd name="T103" fmla="*/ 116 h 176"/>
                  <a:gd name="T104" fmla="*/ 2582 w 2686"/>
                  <a:gd name="T105" fmla="*/ 124 h 176"/>
                  <a:gd name="T106" fmla="*/ 2526 w 2686"/>
                  <a:gd name="T107" fmla="*/ 130 h 176"/>
                  <a:gd name="T108" fmla="*/ 2458 w 2686"/>
                  <a:gd name="T109" fmla="*/ 138 h 176"/>
                  <a:gd name="T110" fmla="*/ 2382 w 2686"/>
                  <a:gd name="T111" fmla="*/ 144 h 176"/>
                  <a:gd name="T112" fmla="*/ 2294 w 2686"/>
                  <a:gd name="T113" fmla="*/ 150 h 176"/>
                  <a:gd name="T114" fmla="*/ 2096 w 2686"/>
                  <a:gd name="T115" fmla="*/ 162 h 176"/>
                  <a:gd name="T116" fmla="*/ 1868 w 2686"/>
                  <a:gd name="T117" fmla="*/ 170 h 176"/>
                  <a:gd name="T118" fmla="*/ 1614 w 2686"/>
                  <a:gd name="T119" fmla="*/ 174 h 176"/>
                  <a:gd name="T120" fmla="*/ 1342 w 2686"/>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176"/>
                    </a:moveTo>
                    <a:lnTo>
                      <a:pt x="1342" y="176"/>
                    </a:lnTo>
                    <a:lnTo>
                      <a:pt x="1072" y="174"/>
                    </a:lnTo>
                    <a:lnTo>
                      <a:pt x="820" y="170"/>
                    </a:lnTo>
                    <a:lnTo>
                      <a:pt x="592" y="162"/>
                    </a:lnTo>
                    <a:lnTo>
                      <a:pt x="394" y="150"/>
                    </a:lnTo>
                    <a:lnTo>
                      <a:pt x="306" y="144"/>
                    </a:lnTo>
                    <a:lnTo>
                      <a:pt x="230" y="138"/>
                    </a:lnTo>
                    <a:lnTo>
                      <a:pt x="162" y="130"/>
                    </a:lnTo>
                    <a:lnTo>
                      <a:pt x="106" y="124"/>
                    </a:lnTo>
                    <a:lnTo>
                      <a:pt x="60" y="116"/>
                    </a:lnTo>
                    <a:lnTo>
                      <a:pt x="26" y="106"/>
                    </a:lnTo>
                    <a:lnTo>
                      <a:pt x="14" y="102"/>
                    </a:lnTo>
                    <a:lnTo>
                      <a:pt x="6" y="98"/>
                    </a:lnTo>
                    <a:lnTo>
                      <a:pt x="2" y="94"/>
                    </a:lnTo>
                    <a:lnTo>
                      <a:pt x="0" y="90"/>
                    </a:lnTo>
                    <a:lnTo>
                      <a:pt x="0" y="90"/>
                    </a:lnTo>
                    <a:lnTo>
                      <a:pt x="2" y="84"/>
                    </a:lnTo>
                    <a:lnTo>
                      <a:pt x="6" y="80"/>
                    </a:lnTo>
                    <a:lnTo>
                      <a:pt x="14" y="76"/>
                    </a:lnTo>
                    <a:lnTo>
                      <a:pt x="26" y="72"/>
                    </a:lnTo>
                    <a:lnTo>
                      <a:pt x="60" y="62"/>
                    </a:lnTo>
                    <a:lnTo>
                      <a:pt x="106" y="54"/>
                    </a:lnTo>
                    <a:lnTo>
                      <a:pt x="162" y="46"/>
                    </a:lnTo>
                    <a:lnTo>
                      <a:pt x="230" y="40"/>
                    </a:lnTo>
                    <a:lnTo>
                      <a:pt x="306" y="32"/>
                    </a:lnTo>
                    <a:lnTo>
                      <a:pt x="394" y="26"/>
                    </a:lnTo>
                    <a:lnTo>
                      <a:pt x="592" y="16"/>
                    </a:lnTo>
                    <a:lnTo>
                      <a:pt x="820" y="8"/>
                    </a:lnTo>
                    <a:lnTo>
                      <a:pt x="1072" y="2"/>
                    </a:lnTo>
                    <a:lnTo>
                      <a:pt x="1342" y="0"/>
                    </a:lnTo>
                    <a:lnTo>
                      <a:pt x="1342" y="0"/>
                    </a:lnTo>
                    <a:lnTo>
                      <a:pt x="1614" y="2"/>
                    </a:lnTo>
                    <a:lnTo>
                      <a:pt x="1868" y="8"/>
                    </a:lnTo>
                    <a:lnTo>
                      <a:pt x="2096" y="16"/>
                    </a:lnTo>
                    <a:lnTo>
                      <a:pt x="2294" y="26"/>
                    </a:lnTo>
                    <a:lnTo>
                      <a:pt x="2382" y="32"/>
                    </a:lnTo>
                    <a:lnTo>
                      <a:pt x="2458" y="40"/>
                    </a:lnTo>
                    <a:lnTo>
                      <a:pt x="2526" y="46"/>
                    </a:lnTo>
                    <a:lnTo>
                      <a:pt x="2582" y="54"/>
                    </a:lnTo>
                    <a:lnTo>
                      <a:pt x="2626" y="62"/>
                    </a:lnTo>
                    <a:lnTo>
                      <a:pt x="2660" y="72"/>
                    </a:lnTo>
                    <a:lnTo>
                      <a:pt x="2672" y="76"/>
                    </a:lnTo>
                    <a:lnTo>
                      <a:pt x="2680" y="80"/>
                    </a:lnTo>
                    <a:lnTo>
                      <a:pt x="2684" y="84"/>
                    </a:lnTo>
                    <a:lnTo>
                      <a:pt x="2686" y="90"/>
                    </a:lnTo>
                    <a:lnTo>
                      <a:pt x="2686" y="90"/>
                    </a:lnTo>
                    <a:lnTo>
                      <a:pt x="2684" y="94"/>
                    </a:lnTo>
                    <a:lnTo>
                      <a:pt x="2680" y="98"/>
                    </a:lnTo>
                    <a:lnTo>
                      <a:pt x="2672" y="102"/>
                    </a:lnTo>
                    <a:lnTo>
                      <a:pt x="2660" y="106"/>
                    </a:lnTo>
                    <a:lnTo>
                      <a:pt x="2626" y="116"/>
                    </a:lnTo>
                    <a:lnTo>
                      <a:pt x="2582" y="124"/>
                    </a:lnTo>
                    <a:lnTo>
                      <a:pt x="2526" y="130"/>
                    </a:lnTo>
                    <a:lnTo>
                      <a:pt x="2458" y="138"/>
                    </a:lnTo>
                    <a:lnTo>
                      <a:pt x="2382" y="144"/>
                    </a:lnTo>
                    <a:lnTo>
                      <a:pt x="2294" y="150"/>
                    </a:lnTo>
                    <a:lnTo>
                      <a:pt x="2096" y="162"/>
                    </a:lnTo>
                    <a:lnTo>
                      <a:pt x="1868" y="170"/>
                    </a:lnTo>
                    <a:lnTo>
                      <a:pt x="1614" y="174"/>
                    </a:lnTo>
                    <a:lnTo>
                      <a:pt x="1342"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67"/>
              <p:cNvSpPr>
                <a:spLocks/>
              </p:cNvSpPr>
              <p:nvPr/>
            </p:nvSpPr>
            <p:spPr bwMode="auto">
              <a:xfrm>
                <a:off x="2500" y="4136"/>
                <a:ext cx="2698" cy="176"/>
              </a:xfrm>
              <a:custGeom>
                <a:avLst/>
                <a:gdLst>
                  <a:gd name="T0" fmla="*/ 1348 w 2698"/>
                  <a:gd name="T1" fmla="*/ 0 h 176"/>
                  <a:gd name="T2" fmla="*/ 1348 w 2698"/>
                  <a:gd name="T3" fmla="*/ 0 h 176"/>
                  <a:gd name="T4" fmla="*/ 1076 w 2698"/>
                  <a:gd name="T5" fmla="*/ 2 h 176"/>
                  <a:gd name="T6" fmla="*/ 824 w 2698"/>
                  <a:gd name="T7" fmla="*/ 6 h 176"/>
                  <a:gd name="T8" fmla="*/ 596 w 2698"/>
                  <a:gd name="T9" fmla="*/ 16 h 176"/>
                  <a:gd name="T10" fmla="*/ 396 w 2698"/>
                  <a:gd name="T11" fmla="*/ 26 h 176"/>
                  <a:gd name="T12" fmla="*/ 308 w 2698"/>
                  <a:gd name="T13" fmla="*/ 32 h 176"/>
                  <a:gd name="T14" fmla="*/ 230 w 2698"/>
                  <a:gd name="T15" fmla="*/ 40 h 176"/>
                  <a:gd name="T16" fmla="*/ 164 w 2698"/>
                  <a:gd name="T17" fmla="*/ 46 h 176"/>
                  <a:gd name="T18" fmla="*/ 106 w 2698"/>
                  <a:gd name="T19" fmla="*/ 54 h 176"/>
                  <a:gd name="T20" fmla="*/ 62 w 2698"/>
                  <a:gd name="T21" fmla="*/ 62 h 176"/>
                  <a:gd name="T22" fmla="*/ 28 w 2698"/>
                  <a:gd name="T23" fmla="*/ 72 h 176"/>
                  <a:gd name="T24" fmla="*/ 16 w 2698"/>
                  <a:gd name="T25" fmla="*/ 76 h 176"/>
                  <a:gd name="T26" fmla="*/ 8 w 2698"/>
                  <a:gd name="T27" fmla="*/ 80 h 176"/>
                  <a:gd name="T28" fmla="*/ 2 w 2698"/>
                  <a:gd name="T29" fmla="*/ 84 h 176"/>
                  <a:gd name="T30" fmla="*/ 0 w 2698"/>
                  <a:gd name="T31" fmla="*/ 90 h 176"/>
                  <a:gd name="T32" fmla="*/ 0 w 2698"/>
                  <a:gd name="T33" fmla="*/ 90 h 176"/>
                  <a:gd name="T34" fmla="*/ 2 w 2698"/>
                  <a:gd name="T35" fmla="*/ 94 h 176"/>
                  <a:gd name="T36" fmla="*/ 8 w 2698"/>
                  <a:gd name="T37" fmla="*/ 98 h 176"/>
                  <a:gd name="T38" fmla="*/ 16 w 2698"/>
                  <a:gd name="T39" fmla="*/ 102 h 176"/>
                  <a:gd name="T40" fmla="*/ 28 w 2698"/>
                  <a:gd name="T41" fmla="*/ 106 h 176"/>
                  <a:gd name="T42" fmla="*/ 62 w 2698"/>
                  <a:gd name="T43" fmla="*/ 116 h 176"/>
                  <a:gd name="T44" fmla="*/ 106 w 2698"/>
                  <a:gd name="T45" fmla="*/ 124 h 176"/>
                  <a:gd name="T46" fmla="*/ 164 w 2698"/>
                  <a:gd name="T47" fmla="*/ 130 h 176"/>
                  <a:gd name="T48" fmla="*/ 230 w 2698"/>
                  <a:gd name="T49" fmla="*/ 138 h 176"/>
                  <a:gd name="T50" fmla="*/ 308 w 2698"/>
                  <a:gd name="T51" fmla="*/ 144 h 176"/>
                  <a:gd name="T52" fmla="*/ 396 w 2698"/>
                  <a:gd name="T53" fmla="*/ 152 h 176"/>
                  <a:gd name="T54" fmla="*/ 596 w 2698"/>
                  <a:gd name="T55" fmla="*/ 162 h 176"/>
                  <a:gd name="T56" fmla="*/ 824 w 2698"/>
                  <a:gd name="T57" fmla="*/ 170 h 176"/>
                  <a:gd name="T58" fmla="*/ 1076 w 2698"/>
                  <a:gd name="T59" fmla="*/ 176 h 176"/>
                  <a:gd name="T60" fmla="*/ 1348 w 2698"/>
                  <a:gd name="T61" fmla="*/ 176 h 176"/>
                  <a:gd name="T62" fmla="*/ 1348 w 2698"/>
                  <a:gd name="T63" fmla="*/ 176 h 176"/>
                  <a:gd name="T64" fmla="*/ 1622 w 2698"/>
                  <a:gd name="T65" fmla="*/ 176 h 176"/>
                  <a:gd name="T66" fmla="*/ 1876 w 2698"/>
                  <a:gd name="T67" fmla="*/ 170 h 176"/>
                  <a:gd name="T68" fmla="*/ 2104 w 2698"/>
                  <a:gd name="T69" fmla="*/ 162 h 176"/>
                  <a:gd name="T70" fmla="*/ 2304 w 2698"/>
                  <a:gd name="T71" fmla="*/ 152 h 176"/>
                  <a:gd name="T72" fmla="*/ 2392 w 2698"/>
                  <a:gd name="T73" fmla="*/ 144 h 176"/>
                  <a:gd name="T74" fmla="*/ 2468 w 2698"/>
                  <a:gd name="T75" fmla="*/ 138 h 176"/>
                  <a:gd name="T76" fmla="*/ 2536 w 2698"/>
                  <a:gd name="T77" fmla="*/ 130 h 176"/>
                  <a:gd name="T78" fmla="*/ 2592 w 2698"/>
                  <a:gd name="T79" fmla="*/ 124 h 176"/>
                  <a:gd name="T80" fmla="*/ 2638 w 2698"/>
                  <a:gd name="T81" fmla="*/ 116 h 176"/>
                  <a:gd name="T82" fmla="*/ 2670 w 2698"/>
                  <a:gd name="T83" fmla="*/ 106 h 176"/>
                  <a:gd name="T84" fmla="*/ 2682 w 2698"/>
                  <a:gd name="T85" fmla="*/ 102 h 176"/>
                  <a:gd name="T86" fmla="*/ 2690 w 2698"/>
                  <a:gd name="T87" fmla="*/ 98 h 176"/>
                  <a:gd name="T88" fmla="*/ 2696 w 2698"/>
                  <a:gd name="T89" fmla="*/ 94 h 176"/>
                  <a:gd name="T90" fmla="*/ 2698 w 2698"/>
                  <a:gd name="T91" fmla="*/ 90 h 176"/>
                  <a:gd name="T92" fmla="*/ 2698 w 2698"/>
                  <a:gd name="T93" fmla="*/ 90 h 176"/>
                  <a:gd name="T94" fmla="*/ 2696 w 2698"/>
                  <a:gd name="T95" fmla="*/ 84 h 176"/>
                  <a:gd name="T96" fmla="*/ 2690 w 2698"/>
                  <a:gd name="T97" fmla="*/ 80 h 176"/>
                  <a:gd name="T98" fmla="*/ 2682 w 2698"/>
                  <a:gd name="T99" fmla="*/ 76 h 176"/>
                  <a:gd name="T100" fmla="*/ 2670 w 2698"/>
                  <a:gd name="T101" fmla="*/ 72 h 176"/>
                  <a:gd name="T102" fmla="*/ 2638 w 2698"/>
                  <a:gd name="T103" fmla="*/ 62 h 176"/>
                  <a:gd name="T104" fmla="*/ 2592 w 2698"/>
                  <a:gd name="T105" fmla="*/ 54 h 176"/>
                  <a:gd name="T106" fmla="*/ 2536 w 2698"/>
                  <a:gd name="T107" fmla="*/ 46 h 176"/>
                  <a:gd name="T108" fmla="*/ 2468 w 2698"/>
                  <a:gd name="T109" fmla="*/ 40 h 176"/>
                  <a:gd name="T110" fmla="*/ 2392 w 2698"/>
                  <a:gd name="T111" fmla="*/ 32 h 176"/>
                  <a:gd name="T112" fmla="*/ 2304 w 2698"/>
                  <a:gd name="T113" fmla="*/ 26 h 176"/>
                  <a:gd name="T114" fmla="*/ 2104 w 2698"/>
                  <a:gd name="T115" fmla="*/ 16 h 176"/>
                  <a:gd name="T116" fmla="*/ 1876 w 2698"/>
                  <a:gd name="T117" fmla="*/ 6 h 176"/>
                  <a:gd name="T118" fmla="*/ 1622 w 2698"/>
                  <a:gd name="T119" fmla="*/ 2 h 176"/>
                  <a:gd name="T120" fmla="*/ 1348 w 269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98" h="176">
                    <a:moveTo>
                      <a:pt x="1348" y="0"/>
                    </a:moveTo>
                    <a:lnTo>
                      <a:pt x="1348" y="0"/>
                    </a:lnTo>
                    <a:lnTo>
                      <a:pt x="1076" y="2"/>
                    </a:lnTo>
                    <a:lnTo>
                      <a:pt x="824" y="6"/>
                    </a:lnTo>
                    <a:lnTo>
                      <a:pt x="596" y="16"/>
                    </a:lnTo>
                    <a:lnTo>
                      <a:pt x="396" y="26"/>
                    </a:lnTo>
                    <a:lnTo>
                      <a:pt x="308" y="32"/>
                    </a:lnTo>
                    <a:lnTo>
                      <a:pt x="230" y="40"/>
                    </a:lnTo>
                    <a:lnTo>
                      <a:pt x="164" y="46"/>
                    </a:lnTo>
                    <a:lnTo>
                      <a:pt x="106" y="54"/>
                    </a:lnTo>
                    <a:lnTo>
                      <a:pt x="62" y="62"/>
                    </a:lnTo>
                    <a:lnTo>
                      <a:pt x="28" y="72"/>
                    </a:lnTo>
                    <a:lnTo>
                      <a:pt x="16" y="76"/>
                    </a:lnTo>
                    <a:lnTo>
                      <a:pt x="8" y="80"/>
                    </a:lnTo>
                    <a:lnTo>
                      <a:pt x="2" y="84"/>
                    </a:lnTo>
                    <a:lnTo>
                      <a:pt x="0" y="90"/>
                    </a:lnTo>
                    <a:lnTo>
                      <a:pt x="0" y="90"/>
                    </a:lnTo>
                    <a:lnTo>
                      <a:pt x="2" y="94"/>
                    </a:lnTo>
                    <a:lnTo>
                      <a:pt x="8" y="98"/>
                    </a:lnTo>
                    <a:lnTo>
                      <a:pt x="16" y="102"/>
                    </a:lnTo>
                    <a:lnTo>
                      <a:pt x="28" y="106"/>
                    </a:lnTo>
                    <a:lnTo>
                      <a:pt x="62" y="116"/>
                    </a:lnTo>
                    <a:lnTo>
                      <a:pt x="106" y="124"/>
                    </a:lnTo>
                    <a:lnTo>
                      <a:pt x="164" y="130"/>
                    </a:lnTo>
                    <a:lnTo>
                      <a:pt x="230" y="138"/>
                    </a:lnTo>
                    <a:lnTo>
                      <a:pt x="308" y="144"/>
                    </a:lnTo>
                    <a:lnTo>
                      <a:pt x="396" y="152"/>
                    </a:lnTo>
                    <a:lnTo>
                      <a:pt x="596" y="162"/>
                    </a:lnTo>
                    <a:lnTo>
                      <a:pt x="824" y="170"/>
                    </a:lnTo>
                    <a:lnTo>
                      <a:pt x="1076" y="176"/>
                    </a:lnTo>
                    <a:lnTo>
                      <a:pt x="1348" y="176"/>
                    </a:lnTo>
                    <a:lnTo>
                      <a:pt x="1348" y="176"/>
                    </a:lnTo>
                    <a:lnTo>
                      <a:pt x="1622" y="176"/>
                    </a:lnTo>
                    <a:lnTo>
                      <a:pt x="1876" y="170"/>
                    </a:lnTo>
                    <a:lnTo>
                      <a:pt x="2104" y="162"/>
                    </a:lnTo>
                    <a:lnTo>
                      <a:pt x="2304" y="152"/>
                    </a:lnTo>
                    <a:lnTo>
                      <a:pt x="2392" y="144"/>
                    </a:lnTo>
                    <a:lnTo>
                      <a:pt x="2468" y="138"/>
                    </a:lnTo>
                    <a:lnTo>
                      <a:pt x="2536" y="130"/>
                    </a:lnTo>
                    <a:lnTo>
                      <a:pt x="2592" y="124"/>
                    </a:lnTo>
                    <a:lnTo>
                      <a:pt x="2638" y="116"/>
                    </a:lnTo>
                    <a:lnTo>
                      <a:pt x="2670" y="106"/>
                    </a:lnTo>
                    <a:lnTo>
                      <a:pt x="2682" y="102"/>
                    </a:lnTo>
                    <a:lnTo>
                      <a:pt x="2690" y="98"/>
                    </a:lnTo>
                    <a:lnTo>
                      <a:pt x="2696" y="94"/>
                    </a:lnTo>
                    <a:lnTo>
                      <a:pt x="2698" y="90"/>
                    </a:lnTo>
                    <a:lnTo>
                      <a:pt x="2698" y="90"/>
                    </a:lnTo>
                    <a:lnTo>
                      <a:pt x="2696" y="84"/>
                    </a:lnTo>
                    <a:lnTo>
                      <a:pt x="2690" y="80"/>
                    </a:lnTo>
                    <a:lnTo>
                      <a:pt x="2682" y="76"/>
                    </a:lnTo>
                    <a:lnTo>
                      <a:pt x="2670" y="72"/>
                    </a:lnTo>
                    <a:lnTo>
                      <a:pt x="2638" y="62"/>
                    </a:lnTo>
                    <a:lnTo>
                      <a:pt x="2592" y="54"/>
                    </a:lnTo>
                    <a:lnTo>
                      <a:pt x="2536" y="46"/>
                    </a:lnTo>
                    <a:lnTo>
                      <a:pt x="2468" y="40"/>
                    </a:lnTo>
                    <a:lnTo>
                      <a:pt x="2392" y="32"/>
                    </a:lnTo>
                    <a:lnTo>
                      <a:pt x="2304" y="26"/>
                    </a:lnTo>
                    <a:lnTo>
                      <a:pt x="2104" y="16"/>
                    </a:lnTo>
                    <a:lnTo>
                      <a:pt x="1876" y="6"/>
                    </a:lnTo>
                    <a:lnTo>
                      <a:pt x="1622" y="2"/>
                    </a:lnTo>
                    <a:lnTo>
                      <a:pt x="13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68"/>
              <p:cNvSpPr>
                <a:spLocks noEditPoints="1"/>
              </p:cNvSpPr>
              <p:nvPr/>
            </p:nvSpPr>
            <p:spPr bwMode="auto">
              <a:xfrm>
                <a:off x="2506" y="4136"/>
                <a:ext cx="2686" cy="176"/>
              </a:xfrm>
              <a:custGeom>
                <a:avLst/>
                <a:gdLst>
                  <a:gd name="T0" fmla="*/ 1342 w 2686"/>
                  <a:gd name="T1" fmla="*/ 176 h 176"/>
                  <a:gd name="T2" fmla="*/ 822 w 2686"/>
                  <a:gd name="T3" fmla="*/ 170 h 176"/>
                  <a:gd name="T4" fmla="*/ 396 w 2686"/>
                  <a:gd name="T5" fmla="*/ 150 h 176"/>
                  <a:gd name="T6" fmla="*/ 234 w 2686"/>
                  <a:gd name="T7" fmla="*/ 138 h 176"/>
                  <a:gd name="T8" fmla="*/ 110 w 2686"/>
                  <a:gd name="T9" fmla="*/ 122 h 176"/>
                  <a:gd name="T10" fmla="*/ 32 w 2686"/>
                  <a:gd name="T11" fmla="*/ 106 h 176"/>
                  <a:gd name="T12" fmla="*/ 12 w 2686"/>
                  <a:gd name="T13" fmla="*/ 98 h 176"/>
                  <a:gd name="T14" fmla="*/ 4 w 2686"/>
                  <a:gd name="T15" fmla="*/ 90 h 176"/>
                  <a:gd name="T16" fmla="*/ 6 w 2686"/>
                  <a:gd name="T17" fmla="*/ 84 h 176"/>
                  <a:gd name="T18" fmla="*/ 20 w 2686"/>
                  <a:gd name="T19" fmla="*/ 76 h 176"/>
                  <a:gd name="T20" fmla="*/ 64 w 2686"/>
                  <a:gd name="T21" fmla="*/ 62 h 176"/>
                  <a:gd name="T22" fmla="*/ 166 w 2686"/>
                  <a:gd name="T23" fmla="*/ 46 h 176"/>
                  <a:gd name="T24" fmla="*/ 310 w 2686"/>
                  <a:gd name="T25" fmla="*/ 32 h 176"/>
                  <a:gd name="T26" fmla="*/ 594 w 2686"/>
                  <a:gd name="T27" fmla="*/ 16 h 176"/>
                  <a:gd name="T28" fmla="*/ 1072 w 2686"/>
                  <a:gd name="T29" fmla="*/ 2 h 176"/>
                  <a:gd name="T30" fmla="*/ 1342 w 2686"/>
                  <a:gd name="T31" fmla="*/ 0 h 176"/>
                  <a:gd name="T32" fmla="*/ 1866 w 2686"/>
                  <a:gd name="T33" fmla="*/ 8 h 176"/>
                  <a:gd name="T34" fmla="*/ 2290 w 2686"/>
                  <a:gd name="T35" fmla="*/ 26 h 176"/>
                  <a:gd name="T36" fmla="*/ 2454 w 2686"/>
                  <a:gd name="T37" fmla="*/ 40 h 176"/>
                  <a:gd name="T38" fmla="*/ 2576 w 2686"/>
                  <a:gd name="T39" fmla="*/ 54 h 176"/>
                  <a:gd name="T40" fmla="*/ 2654 w 2686"/>
                  <a:gd name="T41" fmla="*/ 72 h 176"/>
                  <a:gd name="T42" fmla="*/ 2674 w 2686"/>
                  <a:gd name="T43" fmla="*/ 80 h 176"/>
                  <a:gd name="T44" fmla="*/ 2682 w 2686"/>
                  <a:gd name="T45" fmla="*/ 90 h 176"/>
                  <a:gd name="T46" fmla="*/ 2680 w 2686"/>
                  <a:gd name="T47" fmla="*/ 94 h 176"/>
                  <a:gd name="T48" fmla="*/ 2666 w 2686"/>
                  <a:gd name="T49" fmla="*/ 102 h 176"/>
                  <a:gd name="T50" fmla="*/ 2622 w 2686"/>
                  <a:gd name="T51" fmla="*/ 116 h 176"/>
                  <a:gd name="T52" fmla="*/ 2520 w 2686"/>
                  <a:gd name="T53" fmla="*/ 130 h 176"/>
                  <a:gd name="T54" fmla="*/ 2378 w 2686"/>
                  <a:gd name="T55" fmla="*/ 144 h 176"/>
                  <a:gd name="T56" fmla="*/ 2092 w 2686"/>
                  <a:gd name="T57" fmla="*/ 162 h 176"/>
                  <a:gd name="T58" fmla="*/ 1614 w 2686"/>
                  <a:gd name="T59" fmla="*/ 174 h 176"/>
                  <a:gd name="T60" fmla="*/ 1342 w 2686"/>
                  <a:gd name="T61" fmla="*/ 0 h 176"/>
                  <a:gd name="T62" fmla="*/ 1072 w 2686"/>
                  <a:gd name="T63" fmla="*/ 2 h 176"/>
                  <a:gd name="T64" fmla="*/ 592 w 2686"/>
                  <a:gd name="T65" fmla="*/ 16 h 176"/>
                  <a:gd name="T66" fmla="*/ 306 w 2686"/>
                  <a:gd name="T67" fmla="*/ 32 h 176"/>
                  <a:gd name="T68" fmla="*/ 162 w 2686"/>
                  <a:gd name="T69" fmla="*/ 46 h 176"/>
                  <a:gd name="T70" fmla="*/ 60 w 2686"/>
                  <a:gd name="T71" fmla="*/ 62 h 176"/>
                  <a:gd name="T72" fmla="*/ 14 w 2686"/>
                  <a:gd name="T73" fmla="*/ 76 h 176"/>
                  <a:gd name="T74" fmla="*/ 2 w 2686"/>
                  <a:gd name="T75" fmla="*/ 84 h 176"/>
                  <a:gd name="T76" fmla="*/ 0 w 2686"/>
                  <a:gd name="T77" fmla="*/ 90 h 176"/>
                  <a:gd name="T78" fmla="*/ 6 w 2686"/>
                  <a:gd name="T79" fmla="*/ 98 h 176"/>
                  <a:gd name="T80" fmla="*/ 26 w 2686"/>
                  <a:gd name="T81" fmla="*/ 106 h 176"/>
                  <a:gd name="T82" fmla="*/ 106 w 2686"/>
                  <a:gd name="T83" fmla="*/ 124 h 176"/>
                  <a:gd name="T84" fmla="*/ 230 w 2686"/>
                  <a:gd name="T85" fmla="*/ 138 h 176"/>
                  <a:gd name="T86" fmla="*/ 394 w 2686"/>
                  <a:gd name="T87" fmla="*/ 150 h 176"/>
                  <a:gd name="T88" fmla="*/ 820 w 2686"/>
                  <a:gd name="T89" fmla="*/ 170 h 176"/>
                  <a:gd name="T90" fmla="*/ 1342 w 2686"/>
                  <a:gd name="T91" fmla="*/ 176 h 176"/>
                  <a:gd name="T92" fmla="*/ 1614 w 2686"/>
                  <a:gd name="T93" fmla="*/ 174 h 176"/>
                  <a:gd name="T94" fmla="*/ 2096 w 2686"/>
                  <a:gd name="T95" fmla="*/ 162 h 176"/>
                  <a:gd name="T96" fmla="*/ 2382 w 2686"/>
                  <a:gd name="T97" fmla="*/ 144 h 176"/>
                  <a:gd name="T98" fmla="*/ 2526 w 2686"/>
                  <a:gd name="T99" fmla="*/ 130 h 176"/>
                  <a:gd name="T100" fmla="*/ 2626 w 2686"/>
                  <a:gd name="T101" fmla="*/ 116 h 176"/>
                  <a:gd name="T102" fmla="*/ 2672 w 2686"/>
                  <a:gd name="T103" fmla="*/ 102 h 176"/>
                  <a:gd name="T104" fmla="*/ 2684 w 2686"/>
                  <a:gd name="T105" fmla="*/ 94 h 176"/>
                  <a:gd name="T106" fmla="*/ 2686 w 2686"/>
                  <a:gd name="T107" fmla="*/ 90 h 176"/>
                  <a:gd name="T108" fmla="*/ 2680 w 2686"/>
                  <a:gd name="T109" fmla="*/ 80 h 176"/>
                  <a:gd name="T110" fmla="*/ 2660 w 2686"/>
                  <a:gd name="T111" fmla="*/ 72 h 176"/>
                  <a:gd name="T112" fmla="*/ 2582 w 2686"/>
                  <a:gd name="T113" fmla="*/ 54 h 176"/>
                  <a:gd name="T114" fmla="*/ 2458 w 2686"/>
                  <a:gd name="T115" fmla="*/ 40 h 176"/>
                  <a:gd name="T116" fmla="*/ 2294 w 2686"/>
                  <a:gd name="T117" fmla="*/ 26 h 176"/>
                  <a:gd name="T118" fmla="*/ 1868 w 2686"/>
                  <a:gd name="T119" fmla="*/ 8 h 176"/>
                  <a:gd name="T120" fmla="*/ 1342 w 268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176"/>
                    </a:moveTo>
                    <a:lnTo>
                      <a:pt x="1342" y="176"/>
                    </a:lnTo>
                    <a:lnTo>
                      <a:pt x="1072" y="174"/>
                    </a:lnTo>
                    <a:lnTo>
                      <a:pt x="822" y="170"/>
                    </a:lnTo>
                    <a:lnTo>
                      <a:pt x="594" y="162"/>
                    </a:lnTo>
                    <a:lnTo>
                      <a:pt x="396" y="150"/>
                    </a:lnTo>
                    <a:lnTo>
                      <a:pt x="310" y="144"/>
                    </a:lnTo>
                    <a:lnTo>
                      <a:pt x="234" y="138"/>
                    </a:lnTo>
                    <a:lnTo>
                      <a:pt x="166" y="130"/>
                    </a:lnTo>
                    <a:lnTo>
                      <a:pt x="110" y="122"/>
                    </a:lnTo>
                    <a:lnTo>
                      <a:pt x="64" y="116"/>
                    </a:lnTo>
                    <a:lnTo>
                      <a:pt x="32" y="106"/>
                    </a:lnTo>
                    <a:lnTo>
                      <a:pt x="20" y="102"/>
                    </a:lnTo>
                    <a:lnTo>
                      <a:pt x="12" y="98"/>
                    </a:lnTo>
                    <a:lnTo>
                      <a:pt x="6" y="94"/>
                    </a:lnTo>
                    <a:lnTo>
                      <a:pt x="4" y="90"/>
                    </a:lnTo>
                    <a:lnTo>
                      <a:pt x="4" y="90"/>
                    </a:lnTo>
                    <a:lnTo>
                      <a:pt x="6" y="84"/>
                    </a:lnTo>
                    <a:lnTo>
                      <a:pt x="12" y="80"/>
                    </a:lnTo>
                    <a:lnTo>
                      <a:pt x="20" y="76"/>
                    </a:lnTo>
                    <a:lnTo>
                      <a:pt x="32" y="72"/>
                    </a:lnTo>
                    <a:lnTo>
                      <a:pt x="64" y="62"/>
                    </a:lnTo>
                    <a:lnTo>
                      <a:pt x="110" y="54"/>
                    </a:lnTo>
                    <a:lnTo>
                      <a:pt x="166" y="46"/>
                    </a:lnTo>
                    <a:lnTo>
                      <a:pt x="234" y="40"/>
                    </a:lnTo>
                    <a:lnTo>
                      <a:pt x="310" y="32"/>
                    </a:lnTo>
                    <a:lnTo>
                      <a:pt x="396" y="26"/>
                    </a:lnTo>
                    <a:lnTo>
                      <a:pt x="594" y="16"/>
                    </a:lnTo>
                    <a:lnTo>
                      <a:pt x="822" y="8"/>
                    </a:lnTo>
                    <a:lnTo>
                      <a:pt x="1072" y="2"/>
                    </a:lnTo>
                    <a:lnTo>
                      <a:pt x="1342" y="0"/>
                    </a:lnTo>
                    <a:lnTo>
                      <a:pt x="1342" y="0"/>
                    </a:lnTo>
                    <a:lnTo>
                      <a:pt x="1614" y="2"/>
                    </a:lnTo>
                    <a:lnTo>
                      <a:pt x="1866" y="8"/>
                    </a:lnTo>
                    <a:lnTo>
                      <a:pt x="2092" y="16"/>
                    </a:lnTo>
                    <a:lnTo>
                      <a:pt x="2290" y="26"/>
                    </a:lnTo>
                    <a:lnTo>
                      <a:pt x="2378" y="32"/>
                    </a:lnTo>
                    <a:lnTo>
                      <a:pt x="2454" y="40"/>
                    </a:lnTo>
                    <a:lnTo>
                      <a:pt x="2520" y="46"/>
                    </a:lnTo>
                    <a:lnTo>
                      <a:pt x="2576" y="54"/>
                    </a:lnTo>
                    <a:lnTo>
                      <a:pt x="2622" y="62"/>
                    </a:lnTo>
                    <a:lnTo>
                      <a:pt x="2654" y="72"/>
                    </a:lnTo>
                    <a:lnTo>
                      <a:pt x="2666" y="76"/>
                    </a:lnTo>
                    <a:lnTo>
                      <a:pt x="2674" y="80"/>
                    </a:lnTo>
                    <a:lnTo>
                      <a:pt x="2680" y="84"/>
                    </a:lnTo>
                    <a:lnTo>
                      <a:pt x="2682" y="90"/>
                    </a:lnTo>
                    <a:lnTo>
                      <a:pt x="2682" y="90"/>
                    </a:lnTo>
                    <a:lnTo>
                      <a:pt x="2680" y="94"/>
                    </a:lnTo>
                    <a:lnTo>
                      <a:pt x="2674" y="98"/>
                    </a:lnTo>
                    <a:lnTo>
                      <a:pt x="2666" y="102"/>
                    </a:lnTo>
                    <a:lnTo>
                      <a:pt x="2654" y="106"/>
                    </a:lnTo>
                    <a:lnTo>
                      <a:pt x="2622" y="116"/>
                    </a:lnTo>
                    <a:lnTo>
                      <a:pt x="2576" y="122"/>
                    </a:lnTo>
                    <a:lnTo>
                      <a:pt x="2520" y="130"/>
                    </a:lnTo>
                    <a:lnTo>
                      <a:pt x="2454" y="138"/>
                    </a:lnTo>
                    <a:lnTo>
                      <a:pt x="2378" y="144"/>
                    </a:lnTo>
                    <a:lnTo>
                      <a:pt x="2290" y="150"/>
                    </a:lnTo>
                    <a:lnTo>
                      <a:pt x="2092" y="162"/>
                    </a:lnTo>
                    <a:lnTo>
                      <a:pt x="1866" y="170"/>
                    </a:lnTo>
                    <a:lnTo>
                      <a:pt x="1614" y="174"/>
                    </a:lnTo>
                    <a:lnTo>
                      <a:pt x="1342" y="176"/>
                    </a:lnTo>
                    <a:close/>
                    <a:moveTo>
                      <a:pt x="1342" y="0"/>
                    </a:moveTo>
                    <a:lnTo>
                      <a:pt x="1342" y="0"/>
                    </a:lnTo>
                    <a:lnTo>
                      <a:pt x="1072" y="2"/>
                    </a:lnTo>
                    <a:lnTo>
                      <a:pt x="820" y="8"/>
                    </a:lnTo>
                    <a:lnTo>
                      <a:pt x="592" y="16"/>
                    </a:lnTo>
                    <a:lnTo>
                      <a:pt x="394" y="26"/>
                    </a:lnTo>
                    <a:lnTo>
                      <a:pt x="306" y="32"/>
                    </a:lnTo>
                    <a:lnTo>
                      <a:pt x="230" y="40"/>
                    </a:lnTo>
                    <a:lnTo>
                      <a:pt x="162" y="46"/>
                    </a:lnTo>
                    <a:lnTo>
                      <a:pt x="106" y="54"/>
                    </a:lnTo>
                    <a:lnTo>
                      <a:pt x="60" y="62"/>
                    </a:lnTo>
                    <a:lnTo>
                      <a:pt x="26" y="72"/>
                    </a:lnTo>
                    <a:lnTo>
                      <a:pt x="14" y="76"/>
                    </a:lnTo>
                    <a:lnTo>
                      <a:pt x="6" y="80"/>
                    </a:lnTo>
                    <a:lnTo>
                      <a:pt x="2" y="84"/>
                    </a:lnTo>
                    <a:lnTo>
                      <a:pt x="0" y="90"/>
                    </a:lnTo>
                    <a:lnTo>
                      <a:pt x="0" y="90"/>
                    </a:lnTo>
                    <a:lnTo>
                      <a:pt x="2" y="94"/>
                    </a:lnTo>
                    <a:lnTo>
                      <a:pt x="6" y="98"/>
                    </a:lnTo>
                    <a:lnTo>
                      <a:pt x="14" y="102"/>
                    </a:lnTo>
                    <a:lnTo>
                      <a:pt x="26" y="106"/>
                    </a:lnTo>
                    <a:lnTo>
                      <a:pt x="60" y="116"/>
                    </a:lnTo>
                    <a:lnTo>
                      <a:pt x="106" y="124"/>
                    </a:lnTo>
                    <a:lnTo>
                      <a:pt x="162" y="130"/>
                    </a:lnTo>
                    <a:lnTo>
                      <a:pt x="230" y="138"/>
                    </a:lnTo>
                    <a:lnTo>
                      <a:pt x="306" y="144"/>
                    </a:lnTo>
                    <a:lnTo>
                      <a:pt x="394" y="150"/>
                    </a:lnTo>
                    <a:lnTo>
                      <a:pt x="592" y="162"/>
                    </a:lnTo>
                    <a:lnTo>
                      <a:pt x="820" y="170"/>
                    </a:lnTo>
                    <a:lnTo>
                      <a:pt x="1072" y="174"/>
                    </a:lnTo>
                    <a:lnTo>
                      <a:pt x="1342" y="176"/>
                    </a:lnTo>
                    <a:lnTo>
                      <a:pt x="1342" y="176"/>
                    </a:lnTo>
                    <a:lnTo>
                      <a:pt x="1614" y="174"/>
                    </a:lnTo>
                    <a:lnTo>
                      <a:pt x="1868" y="170"/>
                    </a:lnTo>
                    <a:lnTo>
                      <a:pt x="2096" y="162"/>
                    </a:lnTo>
                    <a:lnTo>
                      <a:pt x="2294" y="150"/>
                    </a:lnTo>
                    <a:lnTo>
                      <a:pt x="2382" y="144"/>
                    </a:lnTo>
                    <a:lnTo>
                      <a:pt x="2458" y="138"/>
                    </a:lnTo>
                    <a:lnTo>
                      <a:pt x="2526" y="130"/>
                    </a:lnTo>
                    <a:lnTo>
                      <a:pt x="2582" y="124"/>
                    </a:lnTo>
                    <a:lnTo>
                      <a:pt x="2626" y="116"/>
                    </a:lnTo>
                    <a:lnTo>
                      <a:pt x="2660" y="106"/>
                    </a:lnTo>
                    <a:lnTo>
                      <a:pt x="2672" y="102"/>
                    </a:lnTo>
                    <a:lnTo>
                      <a:pt x="2680" y="98"/>
                    </a:lnTo>
                    <a:lnTo>
                      <a:pt x="2684" y="94"/>
                    </a:lnTo>
                    <a:lnTo>
                      <a:pt x="2686" y="90"/>
                    </a:lnTo>
                    <a:lnTo>
                      <a:pt x="2686" y="90"/>
                    </a:lnTo>
                    <a:lnTo>
                      <a:pt x="2684" y="84"/>
                    </a:lnTo>
                    <a:lnTo>
                      <a:pt x="2680" y="80"/>
                    </a:lnTo>
                    <a:lnTo>
                      <a:pt x="2672" y="76"/>
                    </a:lnTo>
                    <a:lnTo>
                      <a:pt x="2660" y="72"/>
                    </a:lnTo>
                    <a:lnTo>
                      <a:pt x="2626" y="62"/>
                    </a:lnTo>
                    <a:lnTo>
                      <a:pt x="2582" y="54"/>
                    </a:lnTo>
                    <a:lnTo>
                      <a:pt x="2526" y="46"/>
                    </a:lnTo>
                    <a:lnTo>
                      <a:pt x="2458" y="40"/>
                    </a:lnTo>
                    <a:lnTo>
                      <a:pt x="2382" y="32"/>
                    </a:lnTo>
                    <a:lnTo>
                      <a:pt x="2294" y="26"/>
                    </a:lnTo>
                    <a:lnTo>
                      <a:pt x="2096" y="16"/>
                    </a:lnTo>
                    <a:lnTo>
                      <a:pt x="1868" y="8"/>
                    </a:lnTo>
                    <a:lnTo>
                      <a:pt x="1614" y="2"/>
                    </a:lnTo>
                    <a:lnTo>
                      <a:pt x="134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69"/>
              <p:cNvSpPr>
                <a:spLocks/>
              </p:cNvSpPr>
              <p:nvPr/>
            </p:nvSpPr>
            <p:spPr bwMode="auto">
              <a:xfrm>
                <a:off x="2510" y="4136"/>
                <a:ext cx="2678" cy="176"/>
              </a:xfrm>
              <a:custGeom>
                <a:avLst/>
                <a:gdLst>
                  <a:gd name="T0" fmla="*/ 1338 w 2678"/>
                  <a:gd name="T1" fmla="*/ 176 h 176"/>
                  <a:gd name="T2" fmla="*/ 1338 w 2678"/>
                  <a:gd name="T3" fmla="*/ 176 h 176"/>
                  <a:gd name="T4" fmla="*/ 1068 w 2678"/>
                  <a:gd name="T5" fmla="*/ 174 h 176"/>
                  <a:gd name="T6" fmla="*/ 818 w 2678"/>
                  <a:gd name="T7" fmla="*/ 170 h 176"/>
                  <a:gd name="T8" fmla="*/ 590 w 2678"/>
                  <a:gd name="T9" fmla="*/ 162 h 176"/>
                  <a:gd name="T10" fmla="*/ 392 w 2678"/>
                  <a:gd name="T11" fmla="*/ 150 h 176"/>
                  <a:gd name="T12" fmla="*/ 306 w 2678"/>
                  <a:gd name="T13" fmla="*/ 144 h 176"/>
                  <a:gd name="T14" fmla="*/ 230 w 2678"/>
                  <a:gd name="T15" fmla="*/ 138 h 176"/>
                  <a:gd name="T16" fmla="*/ 162 w 2678"/>
                  <a:gd name="T17" fmla="*/ 130 h 176"/>
                  <a:gd name="T18" fmla="*/ 106 w 2678"/>
                  <a:gd name="T19" fmla="*/ 122 h 176"/>
                  <a:gd name="T20" fmla="*/ 60 w 2678"/>
                  <a:gd name="T21" fmla="*/ 116 h 176"/>
                  <a:gd name="T22" fmla="*/ 28 w 2678"/>
                  <a:gd name="T23" fmla="*/ 106 h 176"/>
                  <a:gd name="T24" fmla="*/ 16 w 2678"/>
                  <a:gd name="T25" fmla="*/ 102 h 176"/>
                  <a:gd name="T26" fmla="*/ 8 w 2678"/>
                  <a:gd name="T27" fmla="*/ 98 h 176"/>
                  <a:gd name="T28" fmla="*/ 2 w 2678"/>
                  <a:gd name="T29" fmla="*/ 94 h 176"/>
                  <a:gd name="T30" fmla="*/ 0 w 2678"/>
                  <a:gd name="T31" fmla="*/ 90 h 176"/>
                  <a:gd name="T32" fmla="*/ 0 w 2678"/>
                  <a:gd name="T33" fmla="*/ 90 h 176"/>
                  <a:gd name="T34" fmla="*/ 2 w 2678"/>
                  <a:gd name="T35" fmla="*/ 84 h 176"/>
                  <a:gd name="T36" fmla="*/ 8 w 2678"/>
                  <a:gd name="T37" fmla="*/ 80 h 176"/>
                  <a:gd name="T38" fmla="*/ 16 w 2678"/>
                  <a:gd name="T39" fmla="*/ 76 h 176"/>
                  <a:gd name="T40" fmla="*/ 28 w 2678"/>
                  <a:gd name="T41" fmla="*/ 72 h 176"/>
                  <a:gd name="T42" fmla="*/ 60 w 2678"/>
                  <a:gd name="T43" fmla="*/ 62 h 176"/>
                  <a:gd name="T44" fmla="*/ 106 w 2678"/>
                  <a:gd name="T45" fmla="*/ 54 h 176"/>
                  <a:gd name="T46" fmla="*/ 162 w 2678"/>
                  <a:gd name="T47" fmla="*/ 46 h 176"/>
                  <a:gd name="T48" fmla="*/ 230 w 2678"/>
                  <a:gd name="T49" fmla="*/ 40 h 176"/>
                  <a:gd name="T50" fmla="*/ 306 w 2678"/>
                  <a:gd name="T51" fmla="*/ 32 h 176"/>
                  <a:gd name="T52" fmla="*/ 392 w 2678"/>
                  <a:gd name="T53" fmla="*/ 26 h 176"/>
                  <a:gd name="T54" fmla="*/ 590 w 2678"/>
                  <a:gd name="T55" fmla="*/ 16 h 176"/>
                  <a:gd name="T56" fmla="*/ 818 w 2678"/>
                  <a:gd name="T57" fmla="*/ 8 h 176"/>
                  <a:gd name="T58" fmla="*/ 1068 w 2678"/>
                  <a:gd name="T59" fmla="*/ 2 h 176"/>
                  <a:gd name="T60" fmla="*/ 1338 w 2678"/>
                  <a:gd name="T61" fmla="*/ 0 h 176"/>
                  <a:gd name="T62" fmla="*/ 1338 w 2678"/>
                  <a:gd name="T63" fmla="*/ 0 h 176"/>
                  <a:gd name="T64" fmla="*/ 1610 w 2678"/>
                  <a:gd name="T65" fmla="*/ 2 h 176"/>
                  <a:gd name="T66" fmla="*/ 1862 w 2678"/>
                  <a:gd name="T67" fmla="*/ 8 h 176"/>
                  <a:gd name="T68" fmla="*/ 2088 w 2678"/>
                  <a:gd name="T69" fmla="*/ 16 h 176"/>
                  <a:gd name="T70" fmla="*/ 2286 w 2678"/>
                  <a:gd name="T71" fmla="*/ 26 h 176"/>
                  <a:gd name="T72" fmla="*/ 2374 w 2678"/>
                  <a:gd name="T73" fmla="*/ 32 h 176"/>
                  <a:gd name="T74" fmla="*/ 2450 w 2678"/>
                  <a:gd name="T75" fmla="*/ 40 h 176"/>
                  <a:gd name="T76" fmla="*/ 2516 w 2678"/>
                  <a:gd name="T77" fmla="*/ 46 h 176"/>
                  <a:gd name="T78" fmla="*/ 2572 w 2678"/>
                  <a:gd name="T79" fmla="*/ 54 h 176"/>
                  <a:gd name="T80" fmla="*/ 2618 w 2678"/>
                  <a:gd name="T81" fmla="*/ 62 h 176"/>
                  <a:gd name="T82" fmla="*/ 2650 w 2678"/>
                  <a:gd name="T83" fmla="*/ 72 h 176"/>
                  <a:gd name="T84" fmla="*/ 2662 w 2678"/>
                  <a:gd name="T85" fmla="*/ 76 h 176"/>
                  <a:gd name="T86" fmla="*/ 2670 w 2678"/>
                  <a:gd name="T87" fmla="*/ 80 h 176"/>
                  <a:gd name="T88" fmla="*/ 2676 w 2678"/>
                  <a:gd name="T89" fmla="*/ 84 h 176"/>
                  <a:gd name="T90" fmla="*/ 2678 w 2678"/>
                  <a:gd name="T91" fmla="*/ 90 h 176"/>
                  <a:gd name="T92" fmla="*/ 2678 w 2678"/>
                  <a:gd name="T93" fmla="*/ 90 h 176"/>
                  <a:gd name="T94" fmla="*/ 2676 w 2678"/>
                  <a:gd name="T95" fmla="*/ 94 h 176"/>
                  <a:gd name="T96" fmla="*/ 2670 w 2678"/>
                  <a:gd name="T97" fmla="*/ 98 h 176"/>
                  <a:gd name="T98" fmla="*/ 2662 w 2678"/>
                  <a:gd name="T99" fmla="*/ 102 h 176"/>
                  <a:gd name="T100" fmla="*/ 2650 w 2678"/>
                  <a:gd name="T101" fmla="*/ 106 h 176"/>
                  <a:gd name="T102" fmla="*/ 2618 w 2678"/>
                  <a:gd name="T103" fmla="*/ 116 h 176"/>
                  <a:gd name="T104" fmla="*/ 2572 w 2678"/>
                  <a:gd name="T105" fmla="*/ 122 h 176"/>
                  <a:gd name="T106" fmla="*/ 2516 w 2678"/>
                  <a:gd name="T107" fmla="*/ 130 h 176"/>
                  <a:gd name="T108" fmla="*/ 2450 w 2678"/>
                  <a:gd name="T109" fmla="*/ 138 h 176"/>
                  <a:gd name="T110" fmla="*/ 2374 w 2678"/>
                  <a:gd name="T111" fmla="*/ 144 h 176"/>
                  <a:gd name="T112" fmla="*/ 2286 w 2678"/>
                  <a:gd name="T113" fmla="*/ 150 h 176"/>
                  <a:gd name="T114" fmla="*/ 2088 w 2678"/>
                  <a:gd name="T115" fmla="*/ 162 h 176"/>
                  <a:gd name="T116" fmla="*/ 1862 w 2678"/>
                  <a:gd name="T117" fmla="*/ 170 h 176"/>
                  <a:gd name="T118" fmla="*/ 1610 w 2678"/>
                  <a:gd name="T119" fmla="*/ 174 h 176"/>
                  <a:gd name="T120" fmla="*/ 1338 w 2678"/>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176"/>
                    </a:moveTo>
                    <a:lnTo>
                      <a:pt x="1338" y="176"/>
                    </a:lnTo>
                    <a:lnTo>
                      <a:pt x="1068" y="174"/>
                    </a:lnTo>
                    <a:lnTo>
                      <a:pt x="818" y="170"/>
                    </a:lnTo>
                    <a:lnTo>
                      <a:pt x="590" y="162"/>
                    </a:lnTo>
                    <a:lnTo>
                      <a:pt x="392" y="150"/>
                    </a:lnTo>
                    <a:lnTo>
                      <a:pt x="306" y="144"/>
                    </a:lnTo>
                    <a:lnTo>
                      <a:pt x="230" y="138"/>
                    </a:lnTo>
                    <a:lnTo>
                      <a:pt x="162" y="130"/>
                    </a:lnTo>
                    <a:lnTo>
                      <a:pt x="106" y="122"/>
                    </a:lnTo>
                    <a:lnTo>
                      <a:pt x="60" y="116"/>
                    </a:lnTo>
                    <a:lnTo>
                      <a:pt x="28" y="106"/>
                    </a:lnTo>
                    <a:lnTo>
                      <a:pt x="16" y="102"/>
                    </a:lnTo>
                    <a:lnTo>
                      <a:pt x="8" y="98"/>
                    </a:lnTo>
                    <a:lnTo>
                      <a:pt x="2" y="94"/>
                    </a:lnTo>
                    <a:lnTo>
                      <a:pt x="0" y="90"/>
                    </a:lnTo>
                    <a:lnTo>
                      <a:pt x="0" y="90"/>
                    </a:lnTo>
                    <a:lnTo>
                      <a:pt x="2" y="84"/>
                    </a:lnTo>
                    <a:lnTo>
                      <a:pt x="8" y="80"/>
                    </a:lnTo>
                    <a:lnTo>
                      <a:pt x="16" y="76"/>
                    </a:lnTo>
                    <a:lnTo>
                      <a:pt x="28" y="72"/>
                    </a:lnTo>
                    <a:lnTo>
                      <a:pt x="60" y="62"/>
                    </a:lnTo>
                    <a:lnTo>
                      <a:pt x="106" y="54"/>
                    </a:lnTo>
                    <a:lnTo>
                      <a:pt x="162" y="46"/>
                    </a:lnTo>
                    <a:lnTo>
                      <a:pt x="230" y="40"/>
                    </a:lnTo>
                    <a:lnTo>
                      <a:pt x="306" y="32"/>
                    </a:lnTo>
                    <a:lnTo>
                      <a:pt x="392" y="26"/>
                    </a:lnTo>
                    <a:lnTo>
                      <a:pt x="590" y="16"/>
                    </a:lnTo>
                    <a:lnTo>
                      <a:pt x="818" y="8"/>
                    </a:lnTo>
                    <a:lnTo>
                      <a:pt x="1068" y="2"/>
                    </a:lnTo>
                    <a:lnTo>
                      <a:pt x="1338" y="0"/>
                    </a:lnTo>
                    <a:lnTo>
                      <a:pt x="1338" y="0"/>
                    </a:lnTo>
                    <a:lnTo>
                      <a:pt x="1610" y="2"/>
                    </a:lnTo>
                    <a:lnTo>
                      <a:pt x="1862" y="8"/>
                    </a:lnTo>
                    <a:lnTo>
                      <a:pt x="2088" y="16"/>
                    </a:lnTo>
                    <a:lnTo>
                      <a:pt x="2286" y="26"/>
                    </a:lnTo>
                    <a:lnTo>
                      <a:pt x="2374" y="32"/>
                    </a:lnTo>
                    <a:lnTo>
                      <a:pt x="2450" y="40"/>
                    </a:lnTo>
                    <a:lnTo>
                      <a:pt x="2516" y="46"/>
                    </a:lnTo>
                    <a:lnTo>
                      <a:pt x="2572" y="54"/>
                    </a:lnTo>
                    <a:lnTo>
                      <a:pt x="2618" y="62"/>
                    </a:lnTo>
                    <a:lnTo>
                      <a:pt x="2650" y="72"/>
                    </a:lnTo>
                    <a:lnTo>
                      <a:pt x="2662" y="76"/>
                    </a:lnTo>
                    <a:lnTo>
                      <a:pt x="2670" y="80"/>
                    </a:lnTo>
                    <a:lnTo>
                      <a:pt x="2676" y="84"/>
                    </a:lnTo>
                    <a:lnTo>
                      <a:pt x="2678" y="90"/>
                    </a:lnTo>
                    <a:lnTo>
                      <a:pt x="2678" y="90"/>
                    </a:lnTo>
                    <a:lnTo>
                      <a:pt x="2676" y="94"/>
                    </a:lnTo>
                    <a:lnTo>
                      <a:pt x="2670" y="98"/>
                    </a:lnTo>
                    <a:lnTo>
                      <a:pt x="2662" y="102"/>
                    </a:lnTo>
                    <a:lnTo>
                      <a:pt x="2650" y="106"/>
                    </a:lnTo>
                    <a:lnTo>
                      <a:pt x="2618" y="116"/>
                    </a:lnTo>
                    <a:lnTo>
                      <a:pt x="2572" y="122"/>
                    </a:lnTo>
                    <a:lnTo>
                      <a:pt x="2516" y="130"/>
                    </a:lnTo>
                    <a:lnTo>
                      <a:pt x="2450" y="138"/>
                    </a:lnTo>
                    <a:lnTo>
                      <a:pt x="2374" y="144"/>
                    </a:lnTo>
                    <a:lnTo>
                      <a:pt x="2286" y="150"/>
                    </a:lnTo>
                    <a:lnTo>
                      <a:pt x="2088" y="162"/>
                    </a:lnTo>
                    <a:lnTo>
                      <a:pt x="1862" y="170"/>
                    </a:lnTo>
                    <a:lnTo>
                      <a:pt x="1610" y="174"/>
                    </a:lnTo>
                    <a:lnTo>
                      <a:pt x="1338"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70"/>
              <p:cNvSpPr>
                <a:spLocks/>
              </p:cNvSpPr>
              <p:nvPr/>
            </p:nvSpPr>
            <p:spPr bwMode="auto">
              <a:xfrm>
                <a:off x="2506" y="4136"/>
                <a:ext cx="2686" cy="176"/>
              </a:xfrm>
              <a:custGeom>
                <a:avLst/>
                <a:gdLst>
                  <a:gd name="T0" fmla="*/ 1342 w 2686"/>
                  <a:gd name="T1" fmla="*/ 0 h 176"/>
                  <a:gd name="T2" fmla="*/ 1342 w 2686"/>
                  <a:gd name="T3" fmla="*/ 0 h 176"/>
                  <a:gd name="T4" fmla="*/ 1072 w 2686"/>
                  <a:gd name="T5" fmla="*/ 2 h 176"/>
                  <a:gd name="T6" fmla="*/ 820 w 2686"/>
                  <a:gd name="T7" fmla="*/ 8 h 176"/>
                  <a:gd name="T8" fmla="*/ 592 w 2686"/>
                  <a:gd name="T9" fmla="*/ 16 h 176"/>
                  <a:gd name="T10" fmla="*/ 394 w 2686"/>
                  <a:gd name="T11" fmla="*/ 26 h 176"/>
                  <a:gd name="T12" fmla="*/ 306 w 2686"/>
                  <a:gd name="T13" fmla="*/ 32 h 176"/>
                  <a:gd name="T14" fmla="*/ 230 w 2686"/>
                  <a:gd name="T15" fmla="*/ 40 h 176"/>
                  <a:gd name="T16" fmla="*/ 162 w 2686"/>
                  <a:gd name="T17" fmla="*/ 46 h 176"/>
                  <a:gd name="T18" fmla="*/ 106 w 2686"/>
                  <a:gd name="T19" fmla="*/ 54 h 176"/>
                  <a:gd name="T20" fmla="*/ 60 w 2686"/>
                  <a:gd name="T21" fmla="*/ 62 h 176"/>
                  <a:gd name="T22" fmla="*/ 26 w 2686"/>
                  <a:gd name="T23" fmla="*/ 72 h 176"/>
                  <a:gd name="T24" fmla="*/ 14 w 2686"/>
                  <a:gd name="T25" fmla="*/ 76 h 176"/>
                  <a:gd name="T26" fmla="*/ 6 w 2686"/>
                  <a:gd name="T27" fmla="*/ 80 h 176"/>
                  <a:gd name="T28" fmla="*/ 2 w 2686"/>
                  <a:gd name="T29" fmla="*/ 84 h 176"/>
                  <a:gd name="T30" fmla="*/ 0 w 2686"/>
                  <a:gd name="T31" fmla="*/ 90 h 176"/>
                  <a:gd name="T32" fmla="*/ 0 w 2686"/>
                  <a:gd name="T33" fmla="*/ 90 h 176"/>
                  <a:gd name="T34" fmla="*/ 2 w 2686"/>
                  <a:gd name="T35" fmla="*/ 94 h 176"/>
                  <a:gd name="T36" fmla="*/ 6 w 2686"/>
                  <a:gd name="T37" fmla="*/ 98 h 176"/>
                  <a:gd name="T38" fmla="*/ 14 w 2686"/>
                  <a:gd name="T39" fmla="*/ 102 h 176"/>
                  <a:gd name="T40" fmla="*/ 26 w 2686"/>
                  <a:gd name="T41" fmla="*/ 106 h 176"/>
                  <a:gd name="T42" fmla="*/ 60 w 2686"/>
                  <a:gd name="T43" fmla="*/ 116 h 176"/>
                  <a:gd name="T44" fmla="*/ 106 w 2686"/>
                  <a:gd name="T45" fmla="*/ 124 h 176"/>
                  <a:gd name="T46" fmla="*/ 162 w 2686"/>
                  <a:gd name="T47" fmla="*/ 130 h 176"/>
                  <a:gd name="T48" fmla="*/ 230 w 2686"/>
                  <a:gd name="T49" fmla="*/ 138 h 176"/>
                  <a:gd name="T50" fmla="*/ 306 w 2686"/>
                  <a:gd name="T51" fmla="*/ 144 h 176"/>
                  <a:gd name="T52" fmla="*/ 394 w 2686"/>
                  <a:gd name="T53" fmla="*/ 150 h 176"/>
                  <a:gd name="T54" fmla="*/ 592 w 2686"/>
                  <a:gd name="T55" fmla="*/ 162 h 176"/>
                  <a:gd name="T56" fmla="*/ 820 w 2686"/>
                  <a:gd name="T57" fmla="*/ 170 h 176"/>
                  <a:gd name="T58" fmla="*/ 1072 w 2686"/>
                  <a:gd name="T59" fmla="*/ 174 h 176"/>
                  <a:gd name="T60" fmla="*/ 1342 w 2686"/>
                  <a:gd name="T61" fmla="*/ 176 h 176"/>
                  <a:gd name="T62" fmla="*/ 1342 w 2686"/>
                  <a:gd name="T63" fmla="*/ 176 h 176"/>
                  <a:gd name="T64" fmla="*/ 1614 w 2686"/>
                  <a:gd name="T65" fmla="*/ 174 h 176"/>
                  <a:gd name="T66" fmla="*/ 1868 w 2686"/>
                  <a:gd name="T67" fmla="*/ 170 h 176"/>
                  <a:gd name="T68" fmla="*/ 2096 w 2686"/>
                  <a:gd name="T69" fmla="*/ 162 h 176"/>
                  <a:gd name="T70" fmla="*/ 2294 w 2686"/>
                  <a:gd name="T71" fmla="*/ 150 h 176"/>
                  <a:gd name="T72" fmla="*/ 2382 w 2686"/>
                  <a:gd name="T73" fmla="*/ 144 h 176"/>
                  <a:gd name="T74" fmla="*/ 2458 w 2686"/>
                  <a:gd name="T75" fmla="*/ 138 h 176"/>
                  <a:gd name="T76" fmla="*/ 2526 w 2686"/>
                  <a:gd name="T77" fmla="*/ 130 h 176"/>
                  <a:gd name="T78" fmla="*/ 2582 w 2686"/>
                  <a:gd name="T79" fmla="*/ 124 h 176"/>
                  <a:gd name="T80" fmla="*/ 2626 w 2686"/>
                  <a:gd name="T81" fmla="*/ 116 h 176"/>
                  <a:gd name="T82" fmla="*/ 2660 w 2686"/>
                  <a:gd name="T83" fmla="*/ 106 h 176"/>
                  <a:gd name="T84" fmla="*/ 2672 w 2686"/>
                  <a:gd name="T85" fmla="*/ 102 h 176"/>
                  <a:gd name="T86" fmla="*/ 2680 w 2686"/>
                  <a:gd name="T87" fmla="*/ 98 h 176"/>
                  <a:gd name="T88" fmla="*/ 2684 w 2686"/>
                  <a:gd name="T89" fmla="*/ 94 h 176"/>
                  <a:gd name="T90" fmla="*/ 2686 w 2686"/>
                  <a:gd name="T91" fmla="*/ 90 h 176"/>
                  <a:gd name="T92" fmla="*/ 2686 w 2686"/>
                  <a:gd name="T93" fmla="*/ 90 h 176"/>
                  <a:gd name="T94" fmla="*/ 2684 w 2686"/>
                  <a:gd name="T95" fmla="*/ 84 h 176"/>
                  <a:gd name="T96" fmla="*/ 2680 w 2686"/>
                  <a:gd name="T97" fmla="*/ 80 h 176"/>
                  <a:gd name="T98" fmla="*/ 2672 w 2686"/>
                  <a:gd name="T99" fmla="*/ 76 h 176"/>
                  <a:gd name="T100" fmla="*/ 2660 w 2686"/>
                  <a:gd name="T101" fmla="*/ 72 h 176"/>
                  <a:gd name="T102" fmla="*/ 2626 w 2686"/>
                  <a:gd name="T103" fmla="*/ 62 h 176"/>
                  <a:gd name="T104" fmla="*/ 2582 w 2686"/>
                  <a:gd name="T105" fmla="*/ 54 h 176"/>
                  <a:gd name="T106" fmla="*/ 2526 w 2686"/>
                  <a:gd name="T107" fmla="*/ 46 h 176"/>
                  <a:gd name="T108" fmla="*/ 2458 w 2686"/>
                  <a:gd name="T109" fmla="*/ 40 h 176"/>
                  <a:gd name="T110" fmla="*/ 2382 w 2686"/>
                  <a:gd name="T111" fmla="*/ 32 h 176"/>
                  <a:gd name="T112" fmla="*/ 2294 w 2686"/>
                  <a:gd name="T113" fmla="*/ 26 h 176"/>
                  <a:gd name="T114" fmla="*/ 2096 w 2686"/>
                  <a:gd name="T115" fmla="*/ 16 h 176"/>
                  <a:gd name="T116" fmla="*/ 1868 w 2686"/>
                  <a:gd name="T117" fmla="*/ 8 h 176"/>
                  <a:gd name="T118" fmla="*/ 1614 w 2686"/>
                  <a:gd name="T119" fmla="*/ 2 h 176"/>
                  <a:gd name="T120" fmla="*/ 1342 w 268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6" h="176">
                    <a:moveTo>
                      <a:pt x="1342" y="0"/>
                    </a:moveTo>
                    <a:lnTo>
                      <a:pt x="1342" y="0"/>
                    </a:lnTo>
                    <a:lnTo>
                      <a:pt x="1072" y="2"/>
                    </a:lnTo>
                    <a:lnTo>
                      <a:pt x="820" y="8"/>
                    </a:lnTo>
                    <a:lnTo>
                      <a:pt x="592" y="16"/>
                    </a:lnTo>
                    <a:lnTo>
                      <a:pt x="394" y="26"/>
                    </a:lnTo>
                    <a:lnTo>
                      <a:pt x="306" y="32"/>
                    </a:lnTo>
                    <a:lnTo>
                      <a:pt x="230" y="40"/>
                    </a:lnTo>
                    <a:lnTo>
                      <a:pt x="162" y="46"/>
                    </a:lnTo>
                    <a:lnTo>
                      <a:pt x="106" y="54"/>
                    </a:lnTo>
                    <a:lnTo>
                      <a:pt x="60" y="62"/>
                    </a:lnTo>
                    <a:lnTo>
                      <a:pt x="26" y="72"/>
                    </a:lnTo>
                    <a:lnTo>
                      <a:pt x="14" y="76"/>
                    </a:lnTo>
                    <a:lnTo>
                      <a:pt x="6" y="80"/>
                    </a:lnTo>
                    <a:lnTo>
                      <a:pt x="2" y="84"/>
                    </a:lnTo>
                    <a:lnTo>
                      <a:pt x="0" y="90"/>
                    </a:lnTo>
                    <a:lnTo>
                      <a:pt x="0" y="90"/>
                    </a:lnTo>
                    <a:lnTo>
                      <a:pt x="2" y="94"/>
                    </a:lnTo>
                    <a:lnTo>
                      <a:pt x="6" y="98"/>
                    </a:lnTo>
                    <a:lnTo>
                      <a:pt x="14" y="102"/>
                    </a:lnTo>
                    <a:lnTo>
                      <a:pt x="26" y="106"/>
                    </a:lnTo>
                    <a:lnTo>
                      <a:pt x="60" y="116"/>
                    </a:lnTo>
                    <a:lnTo>
                      <a:pt x="106" y="124"/>
                    </a:lnTo>
                    <a:lnTo>
                      <a:pt x="162" y="130"/>
                    </a:lnTo>
                    <a:lnTo>
                      <a:pt x="230" y="138"/>
                    </a:lnTo>
                    <a:lnTo>
                      <a:pt x="306" y="144"/>
                    </a:lnTo>
                    <a:lnTo>
                      <a:pt x="394" y="150"/>
                    </a:lnTo>
                    <a:lnTo>
                      <a:pt x="592" y="162"/>
                    </a:lnTo>
                    <a:lnTo>
                      <a:pt x="820" y="170"/>
                    </a:lnTo>
                    <a:lnTo>
                      <a:pt x="1072" y="174"/>
                    </a:lnTo>
                    <a:lnTo>
                      <a:pt x="1342" y="176"/>
                    </a:lnTo>
                    <a:lnTo>
                      <a:pt x="1342" y="176"/>
                    </a:lnTo>
                    <a:lnTo>
                      <a:pt x="1614" y="174"/>
                    </a:lnTo>
                    <a:lnTo>
                      <a:pt x="1868" y="170"/>
                    </a:lnTo>
                    <a:lnTo>
                      <a:pt x="2096" y="162"/>
                    </a:lnTo>
                    <a:lnTo>
                      <a:pt x="2294" y="150"/>
                    </a:lnTo>
                    <a:lnTo>
                      <a:pt x="2382" y="144"/>
                    </a:lnTo>
                    <a:lnTo>
                      <a:pt x="2458" y="138"/>
                    </a:lnTo>
                    <a:lnTo>
                      <a:pt x="2526" y="130"/>
                    </a:lnTo>
                    <a:lnTo>
                      <a:pt x="2582" y="124"/>
                    </a:lnTo>
                    <a:lnTo>
                      <a:pt x="2626" y="116"/>
                    </a:lnTo>
                    <a:lnTo>
                      <a:pt x="2660" y="106"/>
                    </a:lnTo>
                    <a:lnTo>
                      <a:pt x="2672" y="102"/>
                    </a:lnTo>
                    <a:lnTo>
                      <a:pt x="2680" y="98"/>
                    </a:lnTo>
                    <a:lnTo>
                      <a:pt x="2684" y="94"/>
                    </a:lnTo>
                    <a:lnTo>
                      <a:pt x="2686" y="90"/>
                    </a:lnTo>
                    <a:lnTo>
                      <a:pt x="2686" y="90"/>
                    </a:lnTo>
                    <a:lnTo>
                      <a:pt x="2684" y="84"/>
                    </a:lnTo>
                    <a:lnTo>
                      <a:pt x="2680" y="80"/>
                    </a:lnTo>
                    <a:lnTo>
                      <a:pt x="2672" y="76"/>
                    </a:lnTo>
                    <a:lnTo>
                      <a:pt x="2660" y="72"/>
                    </a:lnTo>
                    <a:lnTo>
                      <a:pt x="2626" y="62"/>
                    </a:lnTo>
                    <a:lnTo>
                      <a:pt x="2582" y="54"/>
                    </a:lnTo>
                    <a:lnTo>
                      <a:pt x="2526" y="46"/>
                    </a:lnTo>
                    <a:lnTo>
                      <a:pt x="2458" y="40"/>
                    </a:lnTo>
                    <a:lnTo>
                      <a:pt x="2382" y="32"/>
                    </a:lnTo>
                    <a:lnTo>
                      <a:pt x="2294" y="26"/>
                    </a:lnTo>
                    <a:lnTo>
                      <a:pt x="2096" y="16"/>
                    </a:lnTo>
                    <a:lnTo>
                      <a:pt x="1868" y="8"/>
                    </a:lnTo>
                    <a:lnTo>
                      <a:pt x="1614" y="2"/>
                    </a:lnTo>
                    <a:lnTo>
                      <a:pt x="13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71"/>
              <p:cNvSpPr>
                <a:spLocks noEditPoints="1"/>
              </p:cNvSpPr>
              <p:nvPr/>
            </p:nvSpPr>
            <p:spPr bwMode="auto">
              <a:xfrm>
                <a:off x="2510" y="4136"/>
                <a:ext cx="2678" cy="176"/>
              </a:xfrm>
              <a:custGeom>
                <a:avLst/>
                <a:gdLst>
                  <a:gd name="T0" fmla="*/ 1338 w 2678"/>
                  <a:gd name="T1" fmla="*/ 176 h 176"/>
                  <a:gd name="T2" fmla="*/ 820 w 2678"/>
                  <a:gd name="T3" fmla="*/ 170 h 176"/>
                  <a:gd name="T4" fmla="*/ 396 w 2678"/>
                  <a:gd name="T5" fmla="*/ 150 h 176"/>
                  <a:gd name="T6" fmla="*/ 234 w 2678"/>
                  <a:gd name="T7" fmla="*/ 138 h 176"/>
                  <a:gd name="T8" fmla="*/ 110 w 2678"/>
                  <a:gd name="T9" fmla="*/ 122 h 176"/>
                  <a:gd name="T10" fmla="*/ 32 w 2678"/>
                  <a:gd name="T11" fmla="*/ 106 h 176"/>
                  <a:gd name="T12" fmla="*/ 12 w 2678"/>
                  <a:gd name="T13" fmla="*/ 98 h 176"/>
                  <a:gd name="T14" fmla="*/ 6 w 2678"/>
                  <a:gd name="T15" fmla="*/ 90 h 176"/>
                  <a:gd name="T16" fmla="*/ 8 w 2678"/>
                  <a:gd name="T17" fmla="*/ 84 h 176"/>
                  <a:gd name="T18" fmla="*/ 22 w 2678"/>
                  <a:gd name="T19" fmla="*/ 76 h 176"/>
                  <a:gd name="T20" fmla="*/ 66 w 2678"/>
                  <a:gd name="T21" fmla="*/ 64 h 176"/>
                  <a:gd name="T22" fmla="*/ 166 w 2678"/>
                  <a:gd name="T23" fmla="*/ 48 h 176"/>
                  <a:gd name="T24" fmla="*/ 310 w 2678"/>
                  <a:gd name="T25" fmla="*/ 32 h 176"/>
                  <a:gd name="T26" fmla="*/ 594 w 2678"/>
                  <a:gd name="T27" fmla="*/ 16 h 176"/>
                  <a:gd name="T28" fmla="*/ 1070 w 2678"/>
                  <a:gd name="T29" fmla="*/ 2 h 176"/>
                  <a:gd name="T30" fmla="*/ 1338 w 2678"/>
                  <a:gd name="T31" fmla="*/ 0 h 176"/>
                  <a:gd name="T32" fmla="*/ 1860 w 2678"/>
                  <a:gd name="T33" fmla="*/ 8 h 176"/>
                  <a:gd name="T34" fmla="*/ 2284 w 2678"/>
                  <a:gd name="T35" fmla="*/ 26 h 176"/>
                  <a:gd name="T36" fmla="*/ 2446 w 2678"/>
                  <a:gd name="T37" fmla="*/ 40 h 176"/>
                  <a:gd name="T38" fmla="*/ 2568 w 2678"/>
                  <a:gd name="T39" fmla="*/ 54 h 176"/>
                  <a:gd name="T40" fmla="*/ 2646 w 2678"/>
                  <a:gd name="T41" fmla="*/ 72 h 176"/>
                  <a:gd name="T42" fmla="*/ 2666 w 2678"/>
                  <a:gd name="T43" fmla="*/ 80 h 176"/>
                  <a:gd name="T44" fmla="*/ 2672 w 2678"/>
                  <a:gd name="T45" fmla="*/ 90 h 176"/>
                  <a:gd name="T46" fmla="*/ 2670 w 2678"/>
                  <a:gd name="T47" fmla="*/ 94 h 176"/>
                  <a:gd name="T48" fmla="*/ 2658 w 2678"/>
                  <a:gd name="T49" fmla="*/ 102 h 176"/>
                  <a:gd name="T50" fmla="*/ 2612 w 2678"/>
                  <a:gd name="T51" fmla="*/ 114 h 176"/>
                  <a:gd name="T52" fmla="*/ 2512 w 2678"/>
                  <a:gd name="T53" fmla="*/ 130 h 176"/>
                  <a:gd name="T54" fmla="*/ 2370 w 2678"/>
                  <a:gd name="T55" fmla="*/ 144 h 176"/>
                  <a:gd name="T56" fmla="*/ 2086 w 2678"/>
                  <a:gd name="T57" fmla="*/ 160 h 176"/>
                  <a:gd name="T58" fmla="*/ 1608 w 2678"/>
                  <a:gd name="T59" fmla="*/ 174 h 176"/>
                  <a:gd name="T60" fmla="*/ 1338 w 2678"/>
                  <a:gd name="T61" fmla="*/ 0 h 176"/>
                  <a:gd name="T62" fmla="*/ 1068 w 2678"/>
                  <a:gd name="T63" fmla="*/ 2 h 176"/>
                  <a:gd name="T64" fmla="*/ 590 w 2678"/>
                  <a:gd name="T65" fmla="*/ 16 h 176"/>
                  <a:gd name="T66" fmla="*/ 306 w 2678"/>
                  <a:gd name="T67" fmla="*/ 32 h 176"/>
                  <a:gd name="T68" fmla="*/ 162 w 2678"/>
                  <a:gd name="T69" fmla="*/ 46 h 176"/>
                  <a:gd name="T70" fmla="*/ 60 w 2678"/>
                  <a:gd name="T71" fmla="*/ 62 h 176"/>
                  <a:gd name="T72" fmla="*/ 16 w 2678"/>
                  <a:gd name="T73" fmla="*/ 76 h 176"/>
                  <a:gd name="T74" fmla="*/ 2 w 2678"/>
                  <a:gd name="T75" fmla="*/ 84 h 176"/>
                  <a:gd name="T76" fmla="*/ 0 w 2678"/>
                  <a:gd name="T77" fmla="*/ 90 h 176"/>
                  <a:gd name="T78" fmla="*/ 8 w 2678"/>
                  <a:gd name="T79" fmla="*/ 98 h 176"/>
                  <a:gd name="T80" fmla="*/ 28 w 2678"/>
                  <a:gd name="T81" fmla="*/ 106 h 176"/>
                  <a:gd name="T82" fmla="*/ 106 w 2678"/>
                  <a:gd name="T83" fmla="*/ 122 h 176"/>
                  <a:gd name="T84" fmla="*/ 230 w 2678"/>
                  <a:gd name="T85" fmla="*/ 138 h 176"/>
                  <a:gd name="T86" fmla="*/ 392 w 2678"/>
                  <a:gd name="T87" fmla="*/ 150 h 176"/>
                  <a:gd name="T88" fmla="*/ 818 w 2678"/>
                  <a:gd name="T89" fmla="*/ 170 h 176"/>
                  <a:gd name="T90" fmla="*/ 1338 w 2678"/>
                  <a:gd name="T91" fmla="*/ 176 h 176"/>
                  <a:gd name="T92" fmla="*/ 1610 w 2678"/>
                  <a:gd name="T93" fmla="*/ 174 h 176"/>
                  <a:gd name="T94" fmla="*/ 2088 w 2678"/>
                  <a:gd name="T95" fmla="*/ 162 h 176"/>
                  <a:gd name="T96" fmla="*/ 2374 w 2678"/>
                  <a:gd name="T97" fmla="*/ 144 h 176"/>
                  <a:gd name="T98" fmla="*/ 2516 w 2678"/>
                  <a:gd name="T99" fmla="*/ 130 h 176"/>
                  <a:gd name="T100" fmla="*/ 2618 w 2678"/>
                  <a:gd name="T101" fmla="*/ 116 h 176"/>
                  <a:gd name="T102" fmla="*/ 2662 w 2678"/>
                  <a:gd name="T103" fmla="*/ 102 h 176"/>
                  <a:gd name="T104" fmla="*/ 2676 w 2678"/>
                  <a:gd name="T105" fmla="*/ 94 h 176"/>
                  <a:gd name="T106" fmla="*/ 2678 w 2678"/>
                  <a:gd name="T107" fmla="*/ 90 h 176"/>
                  <a:gd name="T108" fmla="*/ 2670 w 2678"/>
                  <a:gd name="T109" fmla="*/ 80 h 176"/>
                  <a:gd name="T110" fmla="*/ 2650 w 2678"/>
                  <a:gd name="T111" fmla="*/ 72 h 176"/>
                  <a:gd name="T112" fmla="*/ 2572 w 2678"/>
                  <a:gd name="T113" fmla="*/ 54 h 176"/>
                  <a:gd name="T114" fmla="*/ 2450 w 2678"/>
                  <a:gd name="T115" fmla="*/ 40 h 176"/>
                  <a:gd name="T116" fmla="*/ 2286 w 2678"/>
                  <a:gd name="T117" fmla="*/ 26 h 176"/>
                  <a:gd name="T118" fmla="*/ 1862 w 2678"/>
                  <a:gd name="T119" fmla="*/ 8 h 176"/>
                  <a:gd name="T120" fmla="*/ 1338 w 267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176"/>
                    </a:moveTo>
                    <a:lnTo>
                      <a:pt x="1338" y="176"/>
                    </a:lnTo>
                    <a:lnTo>
                      <a:pt x="1070" y="174"/>
                    </a:lnTo>
                    <a:lnTo>
                      <a:pt x="820" y="170"/>
                    </a:lnTo>
                    <a:lnTo>
                      <a:pt x="594" y="160"/>
                    </a:lnTo>
                    <a:lnTo>
                      <a:pt x="396" y="150"/>
                    </a:lnTo>
                    <a:lnTo>
                      <a:pt x="310" y="144"/>
                    </a:lnTo>
                    <a:lnTo>
                      <a:pt x="234" y="138"/>
                    </a:lnTo>
                    <a:lnTo>
                      <a:pt x="166" y="130"/>
                    </a:lnTo>
                    <a:lnTo>
                      <a:pt x="110" y="122"/>
                    </a:lnTo>
                    <a:lnTo>
                      <a:pt x="66" y="114"/>
                    </a:lnTo>
                    <a:lnTo>
                      <a:pt x="32" y="106"/>
                    </a:lnTo>
                    <a:lnTo>
                      <a:pt x="22" y="102"/>
                    </a:lnTo>
                    <a:lnTo>
                      <a:pt x="12" y="98"/>
                    </a:lnTo>
                    <a:lnTo>
                      <a:pt x="8" y="94"/>
                    </a:lnTo>
                    <a:lnTo>
                      <a:pt x="6" y="90"/>
                    </a:lnTo>
                    <a:lnTo>
                      <a:pt x="6" y="90"/>
                    </a:lnTo>
                    <a:lnTo>
                      <a:pt x="8" y="84"/>
                    </a:lnTo>
                    <a:lnTo>
                      <a:pt x="12" y="80"/>
                    </a:lnTo>
                    <a:lnTo>
                      <a:pt x="22" y="76"/>
                    </a:lnTo>
                    <a:lnTo>
                      <a:pt x="32" y="72"/>
                    </a:lnTo>
                    <a:lnTo>
                      <a:pt x="66" y="64"/>
                    </a:lnTo>
                    <a:lnTo>
                      <a:pt x="110" y="54"/>
                    </a:lnTo>
                    <a:lnTo>
                      <a:pt x="166" y="48"/>
                    </a:lnTo>
                    <a:lnTo>
                      <a:pt x="234" y="40"/>
                    </a:lnTo>
                    <a:lnTo>
                      <a:pt x="310" y="32"/>
                    </a:lnTo>
                    <a:lnTo>
                      <a:pt x="396" y="26"/>
                    </a:lnTo>
                    <a:lnTo>
                      <a:pt x="594" y="16"/>
                    </a:lnTo>
                    <a:lnTo>
                      <a:pt x="820" y="8"/>
                    </a:lnTo>
                    <a:lnTo>
                      <a:pt x="1070" y="2"/>
                    </a:lnTo>
                    <a:lnTo>
                      <a:pt x="1338" y="0"/>
                    </a:lnTo>
                    <a:lnTo>
                      <a:pt x="1338" y="0"/>
                    </a:lnTo>
                    <a:lnTo>
                      <a:pt x="1608" y="2"/>
                    </a:lnTo>
                    <a:lnTo>
                      <a:pt x="1860" y="8"/>
                    </a:lnTo>
                    <a:lnTo>
                      <a:pt x="2086" y="16"/>
                    </a:lnTo>
                    <a:lnTo>
                      <a:pt x="2284" y="26"/>
                    </a:lnTo>
                    <a:lnTo>
                      <a:pt x="2370" y="32"/>
                    </a:lnTo>
                    <a:lnTo>
                      <a:pt x="2446" y="40"/>
                    </a:lnTo>
                    <a:lnTo>
                      <a:pt x="2512" y="48"/>
                    </a:lnTo>
                    <a:lnTo>
                      <a:pt x="2568" y="54"/>
                    </a:lnTo>
                    <a:lnTo>
                      <a:pt x="2612" y="64"/>
                    </a:lnTo>
                    <a:lnTo>
                      <a:pt x="2646" y="72"/>
                    </a:lnTo>
                    <a:lnTo>
                      <a:pt x="2658" y="76"/>
                    </a:lnTo>
                    <a:lnTo>
                      <a:pt x="2666" y="80"/>
                    </a:lnTo>
                    <a:lnTo>
                      <a:pt x="2670" y="84"/>
                    </a:lnTo>
                    <a:lnTo>
                      <a:pt x="2672" y="90"/>
                    </a:lnTo>
                    <a:lnTo>
                      <a:pt x="2672" y="90"/>
                    </a:lnTo>
                    <a:lnTo>
                      <a:pt x="2670" y="94"/>
                    </a:lnTo>
                    <a:lnTo>
                      <a:pt x="2666" y="98"/>
                    </a:lnTo>
                    <a:lnTo>
                      <a:pt x="2658" y="102"/>
                    </a:lnTo>
                    <a:lnTo>
                      <a:pt x="2646" y="106"/>
                    </a:lnTo>
                    <a:lnTo>
                      <a:pt x="2612" y="114"/>
                    </a:lnTo>
                    <a:lnTo>
                      <a:pt x="2568" y="122"/>
                    </a:lnTo>
                    <a:lnTo>
                      <a:pt x="2512" y="130"/>
                    </a:lnTo>
                    <a:lnTo>
                      <a:pt x="2446" y="138"/>
                    </a:lnTo>
                    <a:lnTo>
                      <a:pt x="2370" y="144"/>
                    </a:lnTo>
                    <a:lnTo>
                      <a:pt x="2284" y="150"/>
                    </a:lnTo>
                    <a:lnTo>
                      <a:pt x="2086" y="160"/>
                    </a:lnTo>
                    <a:lnTo>
                      <a:pt x="1860" y="170"/>
                    </a:lnTo>
                    <a:lnTo>
                      <a:pt x="1608" y="174"/>
                    </a:lnTo>
                    <a:lnTo>
                      <a:pt x="1338" y="176"/>
                    </a:lnTo>
                    <a:close/>
                    <a:moveTo>
                      <a:pt x="1338" y="0"/>
                    </a:moveTo>
                    <a:lnTo>
                      <a:pt x="1338" y="0"/>
                    </a:lnTo>
                    <a:lnTo>
                      <a:pt x="1068" y="2"/>
                    </a:lnTo>
                    <a:lnTo>
                      <a:pt x="818" y="8"/>
                    </a:lnTo>
                    <a:lnTo>
                      <a:pt x="590" y="16"/>
                    </a:lnTo>
                    <a:lnTo>
                      <a:pt x="392" y="26"/>
                    </a:lnTo>
                    <a:lnTo>
                      <a:pt x="306" y="32"/>
                    </a:lnTo>
                    <a:lnTo>
                      <a:pt x="230" y="40"/>
                    </a:lnTo>
                    <a:lnTo>
                      <a:pt x="162" y="46"/>
                    </a:lnTo>
                    <a:lnTo>
                      <a:pt x="106" y="54"/>
                    </a:lnTo>
                    <a:lnTo>
                      <a:pt x="60" y="62"/>
                    </a:lnTo>
                    <a:lnTo>
                      <a:pt x="28" y="72"/>
                    </a:lnTo>
                    <a:lnTo>
                      <a:pt x="16" y="76"/>
                    </a:lnTo>
                    <a:lnTo>
                      <a:pt x="8" y="80"/>
                    </a:lnTo>
                    <a:lnTo>
                      <a:pt x="2" y="84"/>
                    </a:lnTo>
                    <a:lnTo>
                      <a:pt x="0" y="90"/>
                    </a:lnTo>
                    <a:lnTo>
                      <a:pt x="0" y="90"/>
                    </a:lnTo>
                    <a:lnTo>
                      <a:pt x="2" y="94"/>
                    </a:lnTo>
                    <a:lnTo>
                      <a:pt x="8" y="98"/>
                    </a:lnTo>
                    <a:lnTo>
                      <a:pt x="16" y="102"/>
                    </a:lnTo>
                    <a:lnTo>
                      <a:pt x="28" y="106"/>
                    </a:lnTo>
                    <a:lnTo>
                      <a:pt x="60" y="116"/>
                    </a:lnTo>
                    <a:lnTo>
                      <a:pt x="106" y="122"/>
                    </a:lnTo>
                    <a:lnTo>
                      <a:pt x="162" y="130"/>
                    </a:lnTo>
                    <a:lnTo>
                      <a:pt x="230" y="138"/>
                    </a:lnTo>
                    <a:lnTo>
                      <a:pt x="306" y="144"/>
                    </a:lnTo>
                    <a:lnTo>
                      <a:pt x="392" y="150"/>
                    </a:lnTo>
                    <a:lnTo>
                      <a:pt x="590" y="162"/>
                    </a:lnTo>
                    <a:lnTo>
                      <a:pt x="818" y="170"/>
                    </a:lnTo>
                    <a:lnTo>
                      <a:pt x="1068" y="174"/>
                    </a:lnTo>
                    <a:lnTo>
                      <a:pt x="1338" y="176"/>
                    </a:lnTo>
                    <a:lnTo>
                      <a:pt x="1338" y="176"/>
                    </a:lnTo>
                    <a:lnTo>
                      <a:pt x="1610" y="174"/>
                    </a:lnTo>
                    <a:lnTo>
                      <a:pt x="1862" y="170"/>
                    </a:lnTo>
                    <a:lnTo>
                      <a:pt x="2088" y="162"/>
                    </a:lnTo>
                    <a:lnTo>
                      <a:pt x="2286" y="150"/>
                    </a:lnTo>
                    <a:lnTo>
                      <a:pt x="2374" y="144"/>
                    </a:lnTo>
                    <a:lnTo>
                      <a:pt x="2450" y="138"/>
                    </a:lnTo>
                    <a:lnTo>
                      <a:pt x="2516" y="130"/>
                    </a:lnTo>
                    <a:lnTo>
                      <a:pt x="2572" y="122"/>
                    </a:lnTo>
                    <a:lnTo>
                      <a:pt x="2618" y="116"/>
                    </a:lnTo>
                    <a:lnTo>
                      <a:pt x="2650" y="106"/>
                    </a:lnTo>
                    <a:lnTo>
                      <a:pt x="2662" y="102"/>
                    </a:lnTo>
                    <a:lnTo>
                      <a:pt x="2670" y="98"/>
                    </a:lnTo>
                    <a:lnTo>
                      <a:pt x="2676" y="94"/>
                    </a:lnTo>
                    <a:lnTo>
                      <a:pt x="2678" y="90"/>
                    </a:lnTo>
                    <a:lnTo>
                      <a:pt x="2678" y="90"/>
                    </a:lnTo>
                    <a:lnTo>
                      <a:pt x="2676" y="84"/>
                    </a:lnTo>
                    <a:lnTo>
                      <a:pt x="2670" y="80"/>
                    </a:lnTo>
                    <a:lnTo>
                      <a:pt x="2662" y="76"/>
                    </a:lnTo>
                    <a:lnTo>
                      <a:pt x="2650" y="72"/>
                    </a:lnTo>
                    <a:lnTo>
                      <a:pt x="2618" y="62"/>
                    </a:lnTo>
                    <a:lnTo>
                      <a:pt x="2572" y="54"/>
                    </a:lnTo>
                    <a:lnTo>
                      <a:pt x="2516" y="46"/>
                    </a:lnTo>
                    <a:lnTo>
                      <a:pt x="2450" y="40"/>
                    </a:lnTo>
                    <a:lnTo>
                      <a:pt x="2374" y="32"/>
                    </a:lnTo>
                    <a:lnTo>
                      <a:pt x="2286" y="26"/>
                    </a:lnTo>
                    <a:lnTo>
                      <a:pt x="2088" y="16"/>
                    </a:lnTo>
                    <a:lnTo>
                      <a:pt x="1862" y="8"/>
                    </a:lnTo>
                    <a:lnTo>
                      <a:pt x="1610" y="2"/>
                    </a:lnTo>
                    <a:lnTo>
                      <a:pt x="133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72"/>
              <p:cNvSpPr>
                <a:spLocks/>
              </p:cNvSpPr>
              <p:nvPr/>
            </p:nvSpPr>
            <p:spPr bwMode="auto">
              <a:xfrm>
                <a:off x="2516" y="4136"/>
                <a:ext cx="2666" cy="176"/>
              </a:xfrm>
              <a:custGeom>
                <a:avLst/>
                <a:gdLst>
                  <a:gd name="T0" fmla="*/ 1332 w 2666"/>
                  <a:gd name="T1" fmla="*/ 176 h 176"/>
                  <a:gd name="T2" fmla="*/ 1332 w 2666"/>
                  <a:gd name="T3" fmla="*/ 176 h 176"/>
                  <a:gd name="T4" fmla="*/ 1064 w 2666"/>
                  <a:gd name="T5" fmla="*/ 174 h 176"/>
                  <a:gd name="T6" fmla="*/ 814 w 2666"/>
                  <a:gd name="T7" fmla="*/ 170 h 176"/>
                  <a:gd name="T8" fmla="*/ 588 w 2666"/>
                  <a:gd name="T9" fmla="*/ 160 h 176"/>
                  <a:gd name="T10" fmla="*/ 390 w 2666"/>
                  <a:gd name="T11" fmla="*/ 150 h 176"/>
                  <a:gd name="T12" fmla="*/ 304 w 2666"/>
                  <a:gd name="T13" fmla="*/ 144 h 176"/>
                  <a:gd name="T14" fmla="*/ 228 w 2666"/>
                  <a:gd name="T15" fmla="*/ 138 h 176"/>
                  <a:gd name="T16" fmla="*/ 160 w 2666"/>
                  <a:gd name="T17" fmla="*/ 130 h 176"/>
                  <a:gd name="T18" fmla="*/ 104 w 2666"/>
                  <a:gd name="T19" fmla="*/ 122 h 176"/>
                  <a:gd name="T20" fmla="*/ 60 w 2666"/>
                  <a:gd name="T21" fmla="*/ 114 h 176"/>
                  <a:gd name="T22" fmla="*/ 26 w 2666"/>
                  <a:gd name="T23" fmla="*/ 106 h 176"/>
                  <a:gd name="T24" fmla="*/ 16 w 2666"/>
                  <a:gd name="T25" fmla="*/ 102 h 176"/>
                  <a:gd name="T26" fmla="*/ 6 w 2666"/>
                  <a:gd name="T27" fmla="*/ 98 h 176"/>
                  <a:gd name="T28" fmla="*/ 2 w 2666"/>
                  <a:gd name="T29" fmla="*/ 94 h 176"/>
                  <a:gd name="T30" fmla="*/ 0 w 2666"/>
                  <a:gd name="T31" fmla="*/ 90 h 176"/>
                  <a:gd name="T32" fmla="*/ 0 w 2666"/>
                  <a:gd name="T33" fmla="*/ 90 h 176"/>
                  <a:gd name="T34" fmla="*/ 2 w 2666"/>
                  <a:gd name="T35" fmla="*/ 84 h 176"/>
                  <a:gd name="T36" fmla="*/ 6 w 2666"/>
                  <a:gd name="T37" fmla="*/ 80 h 176"/>
                  <a:gd name="T38" fmla="*/ 16 w 2666"/>
                  <a:gd name="T39" fmla="*/ 76 h 176"/>
                  <a:gd name="T40" fmla="*/ 26 w 2666"/>
                  <a:gd name="T41" fmla="*/ 72 h 176"/>
                  <a:gd name="T42" fmla="*/ 60 w 2666"/>
                  <a:gd name="T43" fmla="*/ 64 h 176"/>
                  <a:gd name="T44" fmla="*/ 104 w 2666"/>
                  <a:gd name="T45" fmla="*/ 54 h 176"/>
                  <a:gd name="T46" fmla="*/ 160 w 2666"/>
                  <a:gd name="T47" fmla="*/ 48 h 176"/>
                  <a:gd name="T48" fmla="*/ 228 w 2666"/>
                  <a:gd name="T49" fmla="*/ 40 h 176"/>
                  <a:gd name="T50" fmla="*/ 304 w 2666"/>
                  <a:gd name="T51" fmla="*/ 32 h 176"/>
                  <a:gd name="T52" fmla="*/ 390 w 2666"/>
                  <a:gd name="T53" fmla="*/ 26 h 176"/>
                  <a:gd name="T54" fmla="*/ 588 w 2666"/>
                  <a:gd name="T55" fmla="*/ 16 h 176"/>
                  <a:gd name="T56" fmla="*/ 814 w 2666"/>
                  <a:gd name="T57" fmla="*/ 8 h 176"/>
                  <a:gd name="T58" fmla="*/ 1064 w 2666"/>
                  <a:gd name="T59" fmla="*/ 2 h 176"/>
                  <a:gd name="T60" fmla="*/ 1332 w 2666"/>
                  <a:gd name="T61" fmla="*/ 0 h 176"/>
                  <a:gd name="T62" fmla="*/ 1332 w 2666"/>
                  <a:gd name="T63" fmla="*/ 0 h 176"/>
                  <a:gd name="T64" fmla="*/ 1602 w 2666"/>
                  <a:gd name="T65" fmla="*/ 2 h 176"/>
                  <a:gd name="T66" fmla="*/ 1854 w 2666"/>
                  <a:gd name="T67" fmla="*/ 8 h 176"/>
                  <a:gd name="T68" fmla="*/ 2080 w 2666"/>
                  <a:gd name="T69" fmla="*/ 16 h 176"/>
                  <a:gd name="T70" fmla="*/ 2278 w 2666"/>
                  <a:gd name="T71" fmla="*/ 26 h 176"/>
                  <a:gd name="T72" fmla="*/ 2364 w 2666"/>
                  <a:gd name="T73" fmla="*/ 32 h 176"/>
                  <a:gd name="T74" fmla="*/ 2440 w 2666"/>
                  <a:gd name="T75" fmla="*/ 40 h 176"/>
                  <a:gd name="T76" fmla="*/ 2506 w 2666"/>
                  <a:gd name="T77" fmla="*/ 48 h 176"/>
                  <a:gd name="T78" fmla="*/ 2562 w 2666"/>
                  <a:gd name="T79" fmla="*/ 54 h 176"/>
                  <a:gd name="T80" fmla="*/ 2606 w 2666"/>
                  <a:gd name="T81" fmla="*/ 64 h 176"/>
                  <a:gd name="T82" fmla="*/ 2640 w 2666"/>
                  <a:gd name="T83" fmla="*/ 72 h 176"/>
                  <a:gd name="T84" fmla="*/ 2652 w 2666"/>
                  <a:gd name="T85" fmla="*/ 76 h 176"/>
                  <a:gd name="T86" fmla="*/ 2660 w 2666"/>
                  <a:gd name="T87" fmla="*/ 80 h 176"/>
                  <a:gd name="T88" fmla="*/ 2664 w 2666"/>
                  <a:gd name="T89" fmla="*/ 84 h 176"/>
                  <a:gd name="T90" fmla="*/ 2666 w 2666"/>
                  <a:gd name="T91" fmla="*/ 90 h 176"/>
                  <a:gd name="T92" fmla="*/ 2666 w 2666"/>
                  <a:gd name="T93" fmla="*/ 90 h 176"/>
                  <a:gd name="T94" fmla="*/ 2664 w 2666"/>
                  <a:gd name="T95" fmla="*/ 94 h 176"/>
                  <a:gd name="T96" fmla="*/ 2660 w 2666"/>
                  <a:gd name="T97" fmla="*/ 98 h 176"/>
                  <a:gd name="T98" fmla="*/ 2652 w 2666"/>
                  <a:gd name="T99" fmla="*/ 102 h 176"/>
                  <a:gd name="T100" fmla="*/ 2640 w 2666"/>
                  <a:gd name="T101" fmla="*/ 106 h 176"/>
                  <a:gd name="T102" fmla="*/ 2606 w 2666"/>
                  <a:gd name="T103" fmla="*/ 114 h 176"/>
                  <a:gd name="T104" fmla="*/ 2562 w 2666"/>
                  <a:gd name="T105" fmla="*/ 122 h 176"/>
                  <a:gd name="T106" fmla="*/ 2506 w 2666"/>
                  <a:gd name="T107" fmla="*/ 130 h 176"/>
                  <a:gd name="T108" fmla="*/ 2440 w 2666"/>
                  <a:gd name="T109" fmla="*/ 138 h 176"/>
                  <a:gd name="T110" fmla="*/ 2364 w 2666"/>
                  <a:gd name="T111" fmla="*/ 144 h 176"/>
                  <a:gd name="T112" fmla="*/ 2278 w 2666"/>
                  <a:gd name="T113" fmla="*/ 150 h 176"/>
                  <a:gd name="T114" fmla="*/ 2080 w 2666"/>
                  <a:gd name="T115" fmla="*/ 160 h 176"/>
                  <a:gd name="T116" fmla="*/ 1854 w 2666"/>
                  <a:gd name="T117" fmla="*/ 170 h 176"/>
                  <a:gd name="T118" fmla="*/ 1602 w 2666"/>
                  <a:gd name="T119" fmla="*/ 174 h 176"/>
                  <a:gd name="T120" fmla="*/ 1332 w 2666"/>
                  <a:gd name="T121"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176"/>
                    </a:moveTo>
                    <a:lnTo>
                      <a:pt x="1332" y="176"/>
                    </a:lnTo>
                    <a:lnTo>
                      <a:pt x="1064" y="174"/>
                    </a:lnTo>
                    <a:lnTo>
                      <a:pt x="814" y="170"/>
                    </a:lnTo>
                    <a:lnTo>
                      <a:pt x="588" y="160"/>
                    </a:lnTo>
                    <a:lnTo>
                      <a:pt x="390" y="150"/>
                    </a:lnTo>
                    <a:lnTo>
                      <a:pt x="304" y="144"/>
                    </a:lnTo>
                    <a:lnTo>
                      <a:pt x="228" y="138"/>
                    </a:lnTo>
                    <a:lnTo>
                      <a:pt x="160" y="130"/>
                    </a:lnTo>
                    <a:lnTo>
                      <a:pt x="104" y="122"/>
                    </a:lnTo>
                    <a:lnTo>
                      <a:pt x="60" y="114"/>
                    </a:lnTo>
                    <a:lnTo>
                      <a:pt x="26" y="106"/>
                    </a:lnTo>
                    <a:lnTo>
                      <a:pt x="16" y="102"/>
                    </a:lnTo>
                    <a:lnTo>
                      <a:pt x="6" y="98"/>
                    </a:lnTo>
                    <a:lnTo>
                      <a:pt x="2" y="94"/>
                    </a:lnTo>
                    <a:lnTo>
                      <a:pt x="0" y="90"/>
                    </a:lnTo>
                    <a:lnTo>
                      <a:pt x="0" y="90"/>
                    </a:lnTo>
                    <a:lnTo>
                      <a:pt x="2" y="84"/>
                    </a:lnTo>
                    <a:lnTo>
                      <a:pt x="6" y="80"/>
                    </a:lnTo>
                    <a:lnTo>
                      <a:pt x="16" y="76"/>
                    </a:lnTo>
                    <a:lnTo>
                      <a:pt x="26" y="72"/>
                    </a:lnTo>
                    <a:lnTo>
                      <a:pt x="60" y="64"/>
                    </a:lnTo>
                    <a:lnTo>
                      <a:pt x="104" y="54"/>
                    </a:lnTo>
                    <a:lnTo>
                      <a:pt x="160" y="48"/>
                    </a:lnTo>
                    <a:lnTo>
                      <a:pt x="228" y="40"/>
                    </a:lnTo>
                    <a:lnTo>
                      <a:pt x="304" y="32"/>
                    </a:lnTo>
                    <a:lnTo>
                      <a:pt x="390" y="26"/>
                    </a:lnTo>
                    <a:lnTo>
                      <a:pt x="588" y="16"/>
                    </a:lnTo>
                    <a:lnTo>
                      <a:pt x="814" y="8"/>
                    </a:lnTo>
                    <a:lnTo>
                      <a:pt x="1064" y="2"/>
                    </a:lnTo>
                    <a:lnTo>
                      <a:pt x="1332" y="0"/>
                    </a:lnTo>
                    <a:lnTo>
                      <a:pt x="1332" y="0"/>
                    </a:lnTo>
                    <a:lnTo>
                      <a:pt x="1602" y="2"/>
                    </a:lnTo>
                    <a:lnTo>
                      <a:pt x="1854" y="8"/>
                    </a:lnTo>
                    <a:lnTo>
                      <a:pt x="2080" y="16"/>
                    </a:lnTo>
                    <a:lnTo>
                      <a:pt x="2278" y="26"/>
                    </a:lnTo>
                    <a:lnTo>
                      <a:pt x="2364" y="32"/>
                    </a:lnTo>
                    <a:lnTo>
                      <a:pt x="2440" y="40"/>
                    </a:lnTo>
                    <a:lnTo>
                      <a:pt x="2506" y="48"/>
                    </a:lnTo>
                    <a:lnTo>
                      <a:pt x="2562" y="54"/>
                    </a:lnTo>
                    <a:lnTo>
                      <a:pt x="2606" y="64"/>
                    </a:lnTo>
                    <a:lnTo>
                      <a:pt x="2640" y="72"/>
                    </a:lnTo>
                    <a:lnTo>
                      <a:pt x="2652" y="76"/>
                    </a:lnTo>
                    <a:lnTo>
                      <a:pt x="2660" y="80"/>
                    </a:lnTo>
                    <a:lnTo>
                      <a:pt x="2664" y="84"/>
                    </a:lnTo>
                    <a:lnTo>
                      <a:pt x="2666" y="90"/>
                    </a:lnTo>
                    <a:lnTo>
                      <a:pt x="2666" y="90"/>
                    </a:lnTo>
                    <a:lnTo>
                      <a:pt x="2664" y="94"/>
                    </a:lnTo>
                    <a:lnTo>
                      <a:pt x="2660" y="98"/>
                    </a:lnTo>
                    <a:lnTo>
                      <a:pt x="2652" y="102"/>
                    </a:lnTo>
                    <a:lnTo>
                      <a:pt x="2640" y="106"/>
                    </a:lnTo>
                    <a:lnTo>
                      <a:pt x="2606" y="114"/>
                    </a:lnTo>
                    <a:lnTo>
                      <a:pt x="2562" y="122"/>
                    </a:lnTo>
                    <a:lnTo>
                      <a:pt x="2506" y="130"/>
                    </a:lnTo>
                    <a:lnTo>
                      <a:pt x="2440" y="138"/>
                    </a:lnTo>
                    <a:lnTo>
                      <a:pt x="2364" y="144"/>
                    </a:lnTo>
                    <a:lnTo>
                      <a:pt x="2278" y="150"/>
                    </a:lnTo>
                    <a:lnTo>
                      <a:pt x="2080" y="160"/>
                    </a:lnTo>
                    <a:lnTo>
                      <a:pt x="1854" y="170"/>
                    </a:lnTo>
                    <a:lnTo>
                      <a:pt x="1602" y="174"/>
                    </a:lnTo>
                    <a:lnTo>
                      <a:pt x="1332"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73"/>
              <p:cNvSpPr>
                <a:spLocks/>
              </p:cNvSpPr>
              <p:nvPr/>
            </p:nvSpPr>
            <p:spPr bwMode="auto">
              <a:xfrm>
                <a:off x="2510" y="4136"/>
                <a:ext cx="2678" cy="176"/>
              </a:xfrm>
              <a:custGeom>
                <a:avLst/>
                <a:gdLst>
                  <a:gd name="T0" fmla="*/ 1338 w 2678"/>
                  <a:gd name="T1" fmla="*/ 0 h 176"/>
                  <a:gd name="T2" fmla="*/ 1338 w 2678"/>
                  <a:gd name="T3" fmla="*/ 0 h 176"/>
                  <a:gd name="T4" fmla="*/ 1068 w 2678"/>
                  <a:gd name="T5" fmla="*/ 2 h 176"/>
                  <a:gd name="T6" fmla="*/ 818 w 2678"/>
                  <a:gd name="T7" fmla="*/ 8 h 176"/>
                  <a:gd name="T8" fmla="*/ 590 w 2678"/>
                  <a:gd name="T9" fmla="*/ 16 h 176"/>
                  <a:gd name="T10" fmla="*/ 392 w 2678"/>
                  <a:gd name="T11" fmla="*/ 26 h 176"/>
                  <a:gd name="T12" fmla="*/ 306 w 2678"/>
                  <a:gd name="T13" fmla="*/ 32 h 176"/>
                  <a:gd name="T14" fmla="*/ 230 w 2678"/>
                  <a:gd name="T15" fmla="*/ 40 h 176"/>
                  <a:gd name="T16" fmla="*/ 162 w 2678"/>
                  <a:gd name="T17" fmla="*/ 46 h 176"/>
                  <a:gd name="T18" fmla="*/ 106 w 2678"/>
                  <a:gd name="T19" fmla="*/ 54 h 176"/>
                  <a:gd name="T20" fmla="*/ 60 w 2678"/>
                  <a:gd name="T21" fmla="*/ 62 h 176"/>
                  <a:gd name="T22" fmla="*/ 28 w 2678"/>
                  <a:gd name="T23" fmla="*/ 72 h 176"/>
                  <a:gd name="T24" fmla="*/ 16 w 2678"/>
                  <a:gd name="T25" fmla="*/ 76 h 176"/>
                  <a:gd name="T26" fmla="*/ 8 w 2678"/>
                  <a:gd name="T27" fmla="*/ 80 h 176"/>
                  <a:gd name="T28" fmla="*/ 2 w 2678"/>
                  <a:gd name="T29" fmla="*/ 84 h 176"/>
                  <a:gd name="T30" fmla="*/ 0 w 2678"/>
                  <a:gd name="T31" fmla="*/ 90 h 176"/>
                  <a:gd name="T32" fmla="*/ 0 w 2678"/>
                  <a:gd name="T33" fmla="*/ 90 h 176"/>
                  <a:gd name="T34" fmla="*/ 2 w 2678"/>
                  <a:gd name="T35" fmla="*/ 94 h 176"/>
                  <a:gd name="T36" fmla="*/ 8 w 2678"/>
                  <a:gd name="T37" fmla="*/ 98 h 176"/>
                  <a:gd name="T38" fmla="*/ 16 w 2678"/>
                  <a:gd name="T39" fmla="*/ 102 h 176"/>
                  <a:gd name="T40" fmla="*/ 28 w 2678"/>
                  <a:gd name="T41" fmla="*/ 106 h 176"/>
                  <a:gd name="T42" fmla="*/ 60 w 2678"/>
                  <a:gd name="T43" fmla="*/ 116 h 176"/>
                  <a:gd name="T44" fmla="*/ 106 w 2678"/>
                  <a:gd name="T45" fmla="*/ 122 h 176"/>
                  <a:gd name="T46" fmla="*/ 162 w 2678"/>
                  <a:gd name="T47" fmla="*/ 130 h 176"/>
                  <a:gd name="T48" fmla="*/ 230 w 2678"/>
                  <a:gd name="T49" fmla="*/ 138 h 176"/>
                  <a:gd name="T50" fmla="*/ 306 w 2678"/>
                  <a:gd name="T51" fmla="*/ 144 h 176"/>
                  <a:gd name="T52" fmla="*/ 392 w 2678"/>
                  <a:gd name="T53" fmla="*/ 150 h 176"/>
                  <a:gd name="T54" fmla="*/ 590 w 2678"/>
                  <a:gd name="T55" fmla="*/ 162 h 176"/>
                  <a:gd name="T56" fmla="*/ 818 w 2678"/>
                  <a:gd name="T57" fmla="*/ 170 h 176"/>
                  <a:gd name="T58" fmla="*/ 1068 w 2678"/>
                  <a:gd name="T59" fmla="*/ 174 h 176"/>
                  <a:gd name="T60" fmla="*/ 1338 w 2678"/>
                  <a:gd name="T61" fmla="*/ 176 h 176"/>
                  <a:gd name="T62" fmla="*/ 1338 w 2678"/>
                  <a:gd name="T63" fmla="*/ 176 h 176"/>
                  <a:gd name="T64" fmla="*/ 1610 w 2678"/>
                  <a:gd name="T65" fmla="*/ 174 h 176"/>
                  <a:gd name="T66" fmla="*/ 1862 w 2678"/>
                  <a:gd name="T67" fmla="*/ 170 h 176"/>
                  <a:gd name="T68" fmla="*/ 2088 w 2678"/>
                  <a:gd name="T69" fmla="*/ 162 h 176"/>
                  <a:gd name="T70" fmla="*/ 2286 w 2678"/>
                  <a:gd name="T71" fmla="*/ 150 h 176"/>
                  <a:gd name="T72" fmla="*/ 2374 w 2678"/>
                  <a:gd name="T73" fmla="*/ 144 h 176"/>
                  <a:gd name="T74" fmla="*/ 2450 w 2678"/>
                  <a:gd name="T75" fmla="*/ 138 h 176"/>
                  <a:gd name="T76" fmla="*/ 2516 w 2678"/>
                  <a:gd name="T77" fmla="*/ 130 h 176"/>
                  <a:gd name="T78" fmla="*/ 2572 w 2678"/>
                  <a:gd name="T79" fmla="*/ 122 h 176"/>
                  <a:gd name="T80" fmla="*/ 2618 w 2678"/>
                  <a:gd name="T81" fmla="*/ 116 h 176"/>
                  <a:gd name="T82" fmla="*/ 2650 w 2678"/>
                  <a:gd name="T83" fmla="*/ 106 h 176"/>
                  <a:gd name="T84" fmla="*/ 2662 w 2678"/>
                  <a:gd name="T85" fmla="*/ 102 h 176"/>
                  <a:gd name="T86" fmla="*/ 2670 w 2678"/>
                  <a:gd name="T87" fmla="*/ 98 h 176"/>
                  <a:gd name="T88" fmla="*/ 2676 w 2678"/>
                  <a:gd name="T89" fmla="*/ 94 h 176"/>
                  <a:gd name="T90" fmla="*/ 2678 w 2678"/>
                  <a:gd name="T91" fmla="*/ 90 h 176"/>
                  <a:gd name="T92" fmla="*/ 2678 w 2678"/>
                  <a:gd name="T93" fmla="*/ 90 h 176"/>
                  <a:gd name="T94" fmla="*/ 2676 w 2678"/>
                  <a:gd name="T95" fmla="*/ 84 h 176"/>
                  <a:gd name="T96" fmla="*/ 2670 w 2678"/>
                  <a:gd name="T97" fmla="*/ 80 h 176"/>
                  <a:gd name="T98" fmla="*/ 2662 w 2678"/>
                  <a:gd name="T99" fmla="*/ 76 h 176"/>
                  <a:gd name="T100" fmla="*/ 2650 w 2678"/>
                  <a:gd name="T101" fmla="*/ 72 h 176"/>
                  <a:gd name="T102" fmla="*/ 2618 w 2678"/>
                  <a:gd name="T103" fmla="*/ 62 h 176"/>
                  <a:gd name="T104" fmla="*/ 2572 w 2678"/>
                  <a:gd name="T105" fmla="*/ 54 h 176"/>
                  <a:gd name="T106" fmla="*/ 2516 w 2678"/>
                  <a:gd name="T107" fmla="*/ 46 h 176"/>
                  <a:gd name="T108" fmla="*/ 2450 w 2678"/>
                  <a:gd name="T109" fmla="*/ 40 h 176"/>
                  <a:gd name="T110" fmla="*/ 2374 w 2678"/>
                  <a:gd name="T111" fmla="*/ 32 h 176"/>
                  <a:gd name="T112" fmla="*/ 2286 w 2678"/>
                  <a:gd name="T113" fmla="*/ 26 h 176"/>
                  <a:gd name="T114" fmla="*/ 2088 w 2678"/>
                  <a:gd name="T115" fmla="*/ 16 h 176"/>
                  <a:gd name="T116" fmla="*/ 1862 w 2678"/>
                  <a:gd name="T117" fmla="*/ 8 h 176"/>
                  <a:gd name="T118" fmla="*/ 1610 w 2678"/>
                  <a:gd name="T119" fmla="*/ 2 h 176"/>
                  <a:gd name="T120" fmla="*/ 1338 w 2678"/>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8" h="176">
                    <a:moveTo>
                      <a:pt x="1338" y="0"/>
                    </a:moveTo>
                    <a:lnTo>
                      <a:pt x="1338" y="0"/>
                    </a:lnTo>
                    <a:lnTo>
                      <a:pt x="1068" y="2"/>
                    </a:lnTo>
                    <a:lnTo>
                      <a:pt x="818" y="8"/>
                    </a:lnTo>
                    <a:lnTo>
                      <a:pt x="590" y="16"/>
                    </a:lnTo>
                    <a:lnTo>
                      <a:pt x="392" y="26"/>
                    </a:lnTo>
                    <a:lnTo>
                      <a:pt x="306" y="32"/>
                    </a:lnTo>
                    <a:lnTo>
                      <a:pt x="230" y="40"/>
                    </a:lnTo>
                    <a:lnTo>
                      <a:pt x="162" y="46"/>
                    </a:lnTo>
                    <a:lnTo>
                      <a:pt x="106" y="54"/>
                    </a:lnTo>
                    <a:lnTo>
                      <a:pt x="60" y="62"/>
                    </a:lnTo>
                    <a:lnTo>
                      <a:pt x="28" y="72"/>
                    </a:lnTo>
                    <a:lnTo>
                      <a:pt x="16" y="76"/>
                    </a:lnTo>
                    <a:lnTo>
                      <a:pt x="8" y="80"/>
                    </a:lnTo>
                    <a:lnTo>
                      <a:pt x="2" y="84"/>
                    </a:lnTo>
                    <a:lnTo>
                      <a:pt x="0" y="90"/>
                    </a:lnTo>
                    <a:lnTo>
                      <a:pt x="0" y="90"/>
                    </a:lnTo>
                    <a:lnTo>
                      <a:pt x="2" y="94"/>
                    </a:lnTo>
                    <a:lnTo>
                      <a:pt x="8" y="98"/>
                    </a:lnTo>
                    <a:lnTo>
                      <a:pt x="16" y="102"/>
                    </a:lnTo>
                    <a:lnTo>
                      <a:pt x="28" y="106"/>
                    </a:lnTo>
                    <a:lnTo>
                      <a:pt x="60" y="116"/>
                    </a:lnTo>
                    <a:lnTo>
                      <a:pt x="106" y="122"/>
                    </a:lnTo>
                    <a:lnTo>
                      <a:pt x="162" y="130"/>
                    </a:lnTo>
                    <a:lnTo>
                      <a:pt x="230" y="138"/>
                    </a:lnTo>
                    <a:lnTo>
                      <a:pt x="306" y="144"/>
                    </a:lnTo>
                    <a:lnTo>
                      <a:pt x="392" y="150"/>
                    </a:lnTo>
                    <a:lnTo>
                      <a:pt x="590" y="162"/>
                    </a:lnTo>
                    <a:lnTo>
                      <a:pt x="818" y="170"/>
                    </a:lnTo>
                    <a:lnTo>
                      <a:pt x="1068" y="174"/>
                    </a:lnTo>
                    <a:lnTo>
                      <a:pt x="1338" y="176"/>
                    </a:lnTo>
                    <a:lnTo>
                      <a:pt x="1338" y="176"/>
                    </a:lnTo>
                    <a:lnTo>
                      <a:pt x="1610" y="174"/>
                    </a:lnTo>
                    <a:lnTo>
                      <a:pt x="1862" y="170"/>
                    </a:lnTo>
                    <a:lnTo>
                      <a:pt x="2088" y="162"/>
                    </a:lnTo>
                    <a:lnTo>
                      <a:pt x="2286" y="150"/>
                    </a:lnTo>
                    <a:lnTo>
                      <a:pt x="2374" y="144"/>
                    </a:lnTo>
                    <a:lnTo>
                      <a:pt x="2450" y="138"/>
                    </a:lnTo>
                    <a:lnTo>
                      <a:pt x="2516" y="130"/>
                    </a:lnTo>
                    <a:lnTo>
                      <a:pt x="2572" y="122"/>
                    </a:lnTo>
                    <a:lnTo>
                      <a:pt x="2618" y="116"/>
                    </a:lnTo>
                    <a:lnTo>
                      <a:pt x="2650" y="106"/>
                    </a:lnTo>
                    <a:lnTo>
                      <a:pt x="2662" y="102"/>
                    </a:lnTo>
                    <a:lnTo>
                      <a:pt x="2670" y="98"/>
                    </a:lnTo>
                    <a:lnTo>
                      <a:pt x="2676" y="94"/>
                    </a:lnTo>
                    <a:lnTo>
                      <a:pt x="2678" y="90"/>
                    </a:lnTo>
                    <a:lnTo>
                      <a:pt x="2678" y="90"/>
                    </a:lnTo>
                    <a:lnTo>
                      <a:pt x="2676" y="84"/>
                    </a:lnTo>
                    <a:lnTo>
                      <a:pt x="2670" y="80"/>
                    </a:lnTo>
                    <a:lnTo>
                      <a:pt x="2662" y="76"/>
                    </a:lnTo>
                    <a:lnTo>
                      <a:pt x="2650" y="72"/>
                    </a:lnTo>
                    <a:lnTo>
                      <a:pt x="2618" y="62"/>
                    </a:lnTo>
                    <a:lnTo>
                      <a:pt x="2572" y="54"/>
                    </a:lnTo>
                    <a:lnTo>
                      <a:pt x="2516" y="46"/>
                    </a:lnTo>
                    <a:lnTo>
                      <a:pt x="2450" y="40"/>
                    </a:lnTo>
                    <a:lnTo>
                      <a:pt x="2374" y="32"/>
                    </a:lnTo>
                    <a:lnTo>
                      <a:pt x="2286" y="26"/>
                    </a:lnTo>
                    <a:lnTo>
                      <a:pt x="2088" y="16"/>
                    </a:lnTo>
                    <a:lnTo>
                      <a:pt x="1862" y="8"/>
                    </a:lnTo>
                    <a:lnTo>
                      <a:pt x="1610" y="2"/>
                    </a:lnTo>
                    <a:lnTo>
                      <a:pt x="13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74"/>
              <p:cNvSpPr>
                <a:spLocks noEditPoints="1"/>
              </p:cNvSpPr>
              <p:nvPr/>
            </p:nvSpPr>
            <p:spPr bwMode="auto">
              <a:xfrm>
                <a:off x="2516" y="4136"/>
                <a:ext cx="2666" cy="176"/>
              </a:xfrm>
              <a:custGeom>
                <a:avLst/>
                <a:gdLst>
                  <a:gd name="T0" fmla="*/ 1332 w 2666"/>
                  <a:gd name="T1" fmla="*/ 176 h 176"/>
                  <a:gd name="T2" fmla="*/ 816 w 2666"/>
                  <a:gd name="T3" fmla="*/ 168 h 176"/>
                  <a:gd name="T4" fmla="*/ 394 w 2666"/>
                  <a:gd name="T5" fmla="*/ 150 h 176"/>
                  <a:gd name="T6" fmla="*/ 232 w 2666"/>
                  <a:gd name="T7" fmla="*/ 138 h 176"/>
                  <a:gd name="T8" fmla="*/ 110 w 2666"/>
                  <a:gd name="T9" fmla="*/ 122 h 176"/>
                  <a:gd name="T10" fmla="*/ 32 w 2666"/>
                  <a:gd name="T11" fmla="*/ 106 h 176"/>
                  <a:gd name="T12" fmla="*/ 12 w 2666"/>
                  <a:gd name="T13" fmla="*/ 98 h 176"/>
                  <a:gd name="T14" fmla="*/ 4 w 2666"/>
                  <a:gd name="T15" fmla="*/ 90 h 176"/>
                  <a:gd name="T16" fmla="*/ 6 w 2666"/>
                  <a:gd name="T17" fmla="*/ 84 h 176"/>
                  <a:gd name="T18" fmla="*/ 20 w 2666"/>
                  <a:gd name="T19" fmla="*/ 76 h 176"/>
                  <a:gd name="T20" fmla="*/ 64 w 2666"/>
                  <a:gd name="T21" fmla="*/ 64 h 176"/>
                  <a:gd name="T22" fmla="*/ 166 w 2666"/>
                  <a:gd name="T23" fmla="*/ 48 h 176"/>
                  <a:gd name="T24" fmla="*/ 308 w 2666"/>
                  <a:gd name="T25" fmla="*/ 34 h 176"/>
                  <a:gd name="T26" fmla="*/ 590 w 2666"/>
                  <a:gd name="T27" fmla="*/ 16 h 176"/>
                  <a:gd name="T28" fmla="*/ 1064 w 2666"/>
                  <a:gd name="T29" fmla="*/ 4 h 176"/>
                  <a:gd name="T30" fmla="*/ 1332 w 2666"/>
                  <a:gd name="T31" fmla="*/ 2 h 176"/>
                  <a:gd name="T32" fmla="*/ 1852 w 2666"/>
                  <a:gd name="T33" fmla="*/ 8 h 176"/>
                  <a:gd name="T34" fmla="*/ 2274 w 2666"/>
                  <a:gd name="T35" fmla="*/ 26 h 176"/>
                  <a:gd name="T36" fmla="*/ 2436 w 2666"/>
                  <a:gd name="T37" fmla="*/ 40 h 176"/>
                  <a:gd name="T38" fmla="*/ 2558 w 2666"/>
                  <a:gd name="T39" fmla="*/ 54 h 176"/>
                  <a:gd name="T40" fmla="*/ 2634 w 2666"/>
                  <a:gd name="T41" fmla="*/ 72 h 176"/>
                  <a:gd name="T42" fmla="*/ 2654 w 2666"/>
                  <a:gd name="T43" fmla="*/ 80 h 176"/>
                  <a:gd name="T44" fmla="*/ 2662 w 2666"/>
                  <a:gd name="T45" fmla="*/ 90 h 176"/>
                  <a:gd name="T46" fmla="*/ 2660 w 2666"/>
                  <a:gd name="T47" fmla="*/ 94 h 176"/>
                  <a:gd name="T48" fmla="*/ 2646 w 2666"/>
                  <a:gd name="T49" fmla="*/ 102 h 176"/>
                  <a:gd name="T50" fmla="*/ 2602 w 2666"/>
                  <a:gd name="T51" fmla="*/ 114 h 176"/>
                  <a:gd name="T52" fmla="*/ 2502 w 2666"/>
                  <a:gd name="T53" fmla="*/ 130 h 176"/>
                  <a:gd name="T54" fmla="*/ 2360 w 2666"/>
                  <a:gd name="T55" fmla="*/ 144 h 176"/>
                  <a:gd name="T56" fmla="*/ 2078 w 2666"/>
                  <a:gd name="T57" fmla="*/ 160 h 176"/>
                  <a:gd name="T58" fmla="*/ 1602 w 2666"/>
                  <a:gd name="T59" fmla="*/ 174 h 176"/>
                  <a:gd name="T60" fmla="*/ 1332 w 2666"/>
                  <a:gd name="T61" fmla="*/ 0 h 176"/>
                  <a:gd name="T62" fmla="*/ 1064 w 2666"/>
                  <a:gd name="T63" fmla="*/ 2 h 176"/>
                  <a:gd name="T64" fmla="*/ 588 w 2666"/>
                  <a:gd name="T65" fmla="*/ 16 h 176"/>
                  <a:gd name="T66" fmla="*/ 304 w 2666"/>
                  <a:gd name="T67" fmla="*/ 32 h 176"/>
                  <a:gd name="T68" fmla="*/ 160 w 2666"/>
                  <a:gd name="T69" fmla="*/ 48 h 176"/>
                  <a:gd name="T70" fmla="*/ 60 w 2666"/>
                  <a:gd name="T71" fmla="*/ 64 h 176"/>
                  <a:gd name="T72" fmla="*/ 16 w 2666"/>
                  <a:gd name="T73" fmla="*/ 76 h 176"/>
                  <a:gd name="T74" fmla="*/ 2 w 2666"/>
                  <a:gd name="T75" fmla="*/ 84 h 176"/>
                  <a:gd name="T76" fmla="*/ 0 w 2666"/>
                  <a:gd name="T77" fmla="*/ 90 h 176"/>
                  <a:gd name="T78" fmla="*/ 6 w 2666"/>
                  <a:gd name="T79" fmla="*/ 98 h 176"/>
                  <a:gd name="T80" fmla="*/ 26 w 2666"/>
                  <a:gd name="T81" fmla="*/ 106 h 176"/>
                  <a:gd name="T82" fmla="*/ 104 w 2666"/>
                  <a:gd name="T83" fmla="*/ 122 h 176"/>
                  <a:gd name="T84" fmla="*/ 228 w 2666"/>
                  <a:gd name="T85" fmla="*/ 138 h 176"/>
                  <a:gd name="T86" fmla="*/ 390 w 2666"/>
                  <a:gd name="T87" fmla="*/ 150 h 176"/>
                  <a:gd name="T88" fmla="*/ 814 w 2666"/>
                  <a:gd name="T89" fmla="*/ 170 h 176"/>
                  <a:gd name="T90" fmla="*/ 1332 w 2666"/>
                  <a:gd name="T91" fmla="*/ 176 h 176"/>
                  <a:gd name="T92" fmla="*/ 1602 w 2666"/>
                  <a:gd name="T93" fmla="*/ 174 h 176"/>
                  <a:gd name="T94" fmla="*/ 2080 w 2666"/>
                  <a:gd name="T95" fmla="*/ 160 h 176"/>
                  <a:gd name="T96" fmla="*/ 2364 w 2666"/>
                  <a:gd name="T97" fmla="*/ 144 h 176"/>
                  <a:gd name="T98" fmla="*/ 2506 w 2666"/>
                  <a:gd name="T99" fmla="*/ 130 h 176"/>
                  <a:gd name="T100" fmla="*/ 2606 w 2666"/>
                  <a:gd name="T101" fmla="*/ 114 h 176"/>
                  <a:gd name="T102" fmla="*/ 2652 w 2666"/>
                  <a:gd name="T103" fmla="*/ 102 h 176"/>
                  <a:gd name="T104" fmla="*/ 2664 w 2666"/>
                  <a:gd name="T105" fmla="*/ 94 h 176"/>
                  <a:gd name="T106" fmla="*/ 2666 w 2666"/>
                  <a:gd name="T107" fmla="*/ 90 h 176"/>
                  <a:gd name="T108" fmla="*/ 2660 w 2666"/>
                  <a:gd name="T109" fmla="*/ 80 h 176"/>
                  <a:gd name="T110" fmla="*/ 2640 w 2666"/>
                  <a:gd name="T111" fmla="*/ 72 h 176"/>
                  <a:gd name="T112" fmla="*/ 2562 w 2666"/>
                  <a:gd name="T113" fmla="*/ 54 h 176"/>
                  <a:gd name="T114" fmla="*/ 2440 w 2666"/>
                  <a:gd name="T115" fmla="*/ 40 h 176"/>
                  <a:gd name="T116" fmla="*/ 2278 w 2666"/>
                  <a:gd name="T117" fmla="*/ 26 h 176"/>
                  <a:gd name="T118" fmla="*/ 1854 w 2666"/>
                  <a:gd name="T119" fmla="*/ 8 h 176"/>
                  <a:gd name="T120" fmla="*/ 1332 w 266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176"/>
                    </a:moveTo>
                    <a:lnTo>
                      <a:pt x="1332" y="176"/>
                    </a:lnTo>
                    <a:lnTo>
                      <a:pt x="1064" y="174"/>
                    </a:lnTo>
                    <a:lnTo>
                      <a:pt x="816" y="168"/>
                    </a:lnTo>
                    <a:lnTo>
                      <a:pt x="590" y="160"/>
                    </a:lnTo>
                    <a:lnTo>
                      <a:pt x="394" y="150"/>
                    </a:lnTo>
                    <a:lnTo>
                      <a:pt x="308" y="144"/>
                    </a:lnTo>
                    <a:lnTo>
                      <a:pt x="232" y="138"/>
                    </a:lnTo>
                    <a:lnTo>
                      <a:pt x="166" y="130"/>
                    </a:lnTo>
                    <a:lnTo>
                      <a:pt x="110" y="122"/>
                    </a:lnTo>
                    <a:lnTo>
                      <a:pt x="64" y="114"/>
                    </a:lnTo>
                    <a:lnTo>
                      <a:pt x="32" y="106"/>
                    </a:lnTo>
                    <a:lnTo>
                      <a:pt x="20" y="102"/>
                    </a:lnTo>
                    <a:lnTo>
                      <a:pt x="12" y="98"/>
                    </a:lnTo>
                    <a:lnTo>
                      <a:pt x="6" y="94"/>
                    </a:lnTo>
                    <a:lnTo>
                      <a:pt x="4" y="90"/>
                    </a:lnTo>
                    <a:lnTo>
                      <a:pt x="4" y="90"/>
                    </a:lnTo>
                    <a:lnTo>
                      <a:pt x="6" y="84"/>
                    </a:lnTo>
                    <a:lnTo>
                      <a:pt x="12" y="80"/>
                    </a:lnTo>
                    <a:lnTo>
                      <a:pt x="20" y="76"/>
                    </a:lnTo>
                    <a:lnTo>
                      <a:pt x="32" y="72"/>
                    </a:lnTo>
                    <a:lnTo>
                      <a:pt x="64" y="64"/>
                    </a:lnTo>
                    <a:lnTo>
                      <a:pt x="110" y="54"/>
                    </a:lnTo>
                    <a:lnTo>
                      <a:pt x="166" y="48"/>
                    </a:lnTo>
                    <a:lnTo>
                      <a:pt x="232" y="40"/>
                    </a:lnTo>
                    <a:lnTo>
                      <a:pt x="308" y="34"/>
                    </a:lnTo>
                    <a:lnTo>
                      <a:pt x="394" y="26"/>
                    </a:lnTo>
                    <a:lnTo>
                      <a:pt x="590" y="16"/>
                    </a:lnTo>
                    <a:lnTo>
                      <a:pt x="816" y="8"/>
                    </a:lnTo>
                    <a:lnTo>
                      <a:pt x="1064" y="4"/>
                    </a:lnTo>
                    <a:lnTo>
                      <a:pt x="1332" y="2"/>
                    </a:lnTo>
                    <a:lnTo>
                      <a:pt x="1332" y="2"/>
                    </a:lnTo>
                    <a:lnTo>
                      <a:pt x="1602" y="4"/>
                    </a:lnTo>
                    <a:lnTo>
                      <a:pt x="1852" y="8"/>
                    </a:lnTo>
                    <a:lnTo>
                      <a:pt x="2078" y="16"/>
                    </a:lnTo>
                    <a:lnTo>
                      <a:pt x="2274" y="26"/>
                    </a:lnTo>
                    <a:lnTo>
                      <a:pt x="2360" y="34"/>
                    </a:lnTo>
                    <a:lnTo>
                      <a:pt x="2436" y="40"/>
                    </a:lnTo>
                    <a:lnTo>
                      <a:pt x="2502" y="48"/>
                    </a:lnTo>
                    <a:lnTo>
                      <a:pt x="2558" y="54"/>
                    </a:lnTo>
                    <a:lnTo>
                      <a:pt x="2602" y="64"/>
                    </a:lnTo>
                    <a:lnTo>
                      <a:pt x="2634" y="72"/>
                    </a:lnTo>
                    <a:lnTo>
                      <a:pt x="2646" y="76"/>
                    </a:lnTo>
                    <a:lnTo>
                      <a:pt x="2654" y="80"/>
                    </a:lnTo>
                    <a:lnTo>
                      <a:pt x="2660" y="84"/>
                    </a:lnTo>
                    <a:lnTo>
                      <a:pt x="2662" y="90"/>
                    </a:lnTo>
                    <a:lnTo>
                      <a:pt x="2662" y="90"/>
                    </a:lnTo>
                    <a:lnTo>
                      <a:pt x="2660" y="94"/>
                    </a:lnTo>
                    <a:lnTo>
                      <a:pt x="2654" y="98"/>
                    </a:lnTo>
                    <a:lnTo>
                      <a:pt x="2646" y="102"/>
                    </a:lnTo>
                    <a:lnTo>
                      <a:pt x="2634" y="106"/>
                    </a:lnTo>
                    <a:lnTo>
                      <a:pt x="2602" y="114"/>
                    </a:lnTo>
                    <a:lnTo>
                      <a:pt x="2558" y="122"/>
                    </a:lnTo>
                    <a:lnTo>
                      <a:pt x="2502" y="130"/>
                    </a:lnTo>
                    <a:lnTo>
                      <a:pt x="2436" y="138"/>
                    </a:lnTo>
                    <a:lnTo>
                      <a:pt x="2360" y="144"/>
                    </a:lnTo>
                    <a:lnTo>
                      <a:pt x="2274" y="150"/>
                    </a:lnTo>
                    <a:lnTo>
                      <a:pt x="2078" y="160"/>
                    </a:lnTo>
                    <a:lnTo>
                      <a:pt x="1852" y="168"/>
                    </a:lnTo>
                    <a:lnTo>
                      <a:pt x="1602" y="174"/>
                    </a:lnTo>
                    <a:lnTo>
                      <a:pt x="1332" y="176"/>
                    </a:lnTo>
                    <a:close/>
                    <a:moveTo>
                      <a:pt x="1332" y="0"/>
                    </a:moveTo>
                    <a:lnTo>
                      <a:pt x="1332" y="0"/>
                    </a:lnTo>
                    <a:lnTo>
                      <a:pt x="1064" y="2"/>
                    </a:lnTo>
                    <a:lnTo>
                      <a:pt x="814" y="8"/>
                    </a:lnTo>
                    <a:lnTo>
                      <a:pt x="588" y="16"/>
                    </a:lnTo>
                    <a:lnTo>
                      <a:pt x="390" y="26"/>
                    </a:lnTo>
                    <a:lnTo>
                      <a:pt x="304" y="32"/>
                    </a:lnTo>
                    <a:lnTo>
                      <a:pt x="228" y="40"/>
                    </a:lnTo>
                    <a:lnTo>
                      <a:pt x="160" y="48"/>
                    </a:lnTo>
                    <a:lnTo>
                      <a:pt x="104" y="54"/>
                    </a:lnTo>
                    <a:lnTo>
                      <a:pt x="60" y="64"/>
                    </a:lnTo>
                    <a:lnTo>
                      <a:pt x="26" y="72"/>
                    </a:lnTo>
                    <a:lnTo>
                      <a:pt x="16" y="76"/>
                    </a:lnTo>
                    <a:lnTo>
                      <a:pt x="6" y="80"/>
                    </a:lnTo>
                    <a:lnTo>
                      <a:pt x="2" y="84"/>
                    </a:lnTo>
                    <a:lnTo>
                      <a:pt x="0" y="90"/>
                    </a:lnTo>
                    <a:lnTo>
                      <a:pt x="0" y="90"/>
                    </a:lnTo>
                    <a:lnTo>
                      <a:pt x="2" y="94"/>
                    </a:lnTo>
                    <a:lnTo>
                      <a:pt x="6" y="98"/>
                    </a:lnTo>
                    <a:lnTo>
                      <a:pt x="16" y="102"/>
                    </a:lnTo>
                    <a:lnTo>
                      <a:pt x="26" y="106"/>
                    </a:lnTo>
                    <a:lnTo>
                      <a:pt x="60" y="114"/>
                    </a:lnTo>
                    <a:lnTo>
                      <a:pt x="104" y="122"/>
                    </a:lnTo>
                    <a:lnTo>
                      <a:pt x="160" y="130"/>
                    </a:lnTo>
                    <a:lnTo>
                      <a:pt x="228" y="138"/>
                    </a:lnTo>
                    <a:lnTo>
                      <a:pt x="304" y="144"/>
                    </a:lnTo>
                    <a:lnTo>
                      <a:pt x="390" y="150"/>
                    </a:lnTo>
                    <a:lnTo>
                      <a:pt x="588" y="160"/>
                    </a:lnTo>
                    <a:lnTo>
                      <a:pt x="814" y="170"/>
                    </a:lnTo>
                    <a:lnTo>
                      <a:pt x="1064" y="174"/>
                    </a:lnTo>
                    <a:lnTo>
                      <a:pt x="1332" y="176"/>
                    </a:lnTo>
                    <a:lnTo>
                      <a:pt x="1332" y="176"/>
                    </a:lnTo>
                    <a:lnTo>
                      <a:pt x="1602" y="174"/>
                    </a:lnTo>
                    <a:lnTo>
                      <a:pt x="1854" y="170"/>
                    </a:lnTo>
                    <a:lnTo>
                      <a:pt x="2080" y="160"/>
                    </a:lnTo>
                    <a:lnTo>
                      <a:pt x="2278" y="150"/>
                    </a:lnTo>
                    <a:lnTo>
                      <a:pt x="2364" y="144"/>
                    </a:lnTo>
                    <a:lnTo>
                      <a:pt x="2440" y="138"/>
                    </a:lnTo>
                    <a:lnTo>
                      <a:pt x="2506" y="130"/>
                    </a:lnTo>
                    <a:lnTo>
                      <a:pt x="2562" y="122"/>
                    </a:lnTo>
                    <a:lnTo>
                      <a:pt x="2606" y="114"/>
                    </a:lnTo>
                    <a:lnTo>
                      <a:pt x="2640" y="106"/>
                    </a:lnTo>
                    <a:lnTo>
                      <a:pt x="2652" y="102"/>
                    </a:lnTo>
                    <a:lnTo>
                      <a:pt x="2660" y="98"/>
                    </a:lnTo>
                    <a:lnTo>
                      <a:pt x="2664" y="94"/>
                    </a:lnTo>
                    <a:lnTo>
                      <a:pt x="2666" y="90"/>
                    </a:lnTo>
                    <a:lnTo>
                      <a:pt x="2666" y="90"/>
                    </a:lnTo>
                    <a:lnTo>
                      <a:pt x="2664" y="84"/>
                    </a:lnTo>
                    <a:lnTo>
                      <a:pt x="2660" y="80"/>
                    </a:lnTo>
                    <a:lnTo>
                      <a:pt x="2652" y="76"/>
                    </a:lnTo>
                    <a:lnTo>
                      <a:pt x="2640" y="72"/>
                    </a:lnTo>
                    <a:lnTo>
                      <a:pt x="2606" y="64"/>
                    </a:lnTo>
                    <a:lnTo>
                      <a:pt x="2562" y="54"/>
                    </a:lnTo>
                    <a:lnTo>
                      <a:pt x="2506" y="48"/>
                    </a:lnTo>
                    <a:lnTo>
                      <a:pt x="2440" y="40"/>
                    </a:lnTo>
                    <a:lnTo>
                      <a:pt x="2364" y="32"/>
                    </a:lnTo>
                    <a:lnTo>
                      <a:pt x="2278" y="26"/>
                    </a:lnTo>
                    <a:lnTo>
                      <a:pt x="2080" y="16"/>
                    </a:lnTo>
                    <a:lnTo>
                      <a:pt x="1854" y="8"/>
                    </a:lnTo>
                    <a:lnTo>
                      <a:pt x="1602" y="2"/>
                    </a:lnTo>
                    <a:lnTo>
                      <a:pt x="133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75"/>
              <p:cNvSpPr>
                <a:spLocks/>
              </p:cNvSpPr>
              <p:nvPr/>
            </p:nvSpPr>
            <p:spPr bwMode="auto">
              <a:xfrm>
                <a:off x="2520" y="4138"/>
                <a:ext cx="2658" cy="174"/>
              </a:xfrm>
              <a:custGeom>
                <a:avLst/>
                <a:gdLst>
                  <a:gd name="T0" fmla="*/ 1328 w 2658"/>
                  <a:gd name="T1" fmla="*/ 174 h 174"/>
                  <a:gd name="T2" fmla="*/ 1328 w 2658"/>
                  <a:gd name="T3" fmla="*/ 174 h 174"/>
                  <a:gd name="T4" fmla="*/ 1060 w 2658"/>
                  <a:gd name="T5" fmla="*/ 172 h 174"/>
                  <a:gd name="T6" fmla="*/ 812 w 2658"/>
                  <a:gd name="T7" fmla="*/ 166 h 174"/>
                  <a:gd name="T8" fmla="*/ 586 w 2658"/>
                  <a:gd name="T9" fmla="*/ 158 h 174"/>
                  <a:gd name="T10" fmla="*/ 390 w 2658"/>
                  <a:gd name="T11" fmla="*/ 148 h 174"/>
                  <a:gd name="T12" fmla="*/ 304 w 2658"/>
                  <a:gd name="T13" fmla="*/ 142 h 174"/>
                  <a:gd name="T14" fmla="*/ 228 w 2658"/>
                  <a:gd name="T15" fmla="*/ 136 h 174"/>
                  <a:gd name="T16" fmla="*/ 162 w 2658"/>
                  <a:gd name="T17" fmla="*/ 128 h 174"/>
                  <a:gd name="T18" fmla="*/ 106 w 2658"/>
                  <a:gd name="T19" fmla="*/ 120 h 174"/>
                  <a:gd name="T20" fmla="*/ 60 w 2658"/>
                  <a:gd name="T21" fmla="*/ 112 h 174"/>
                  <a:gd name="T22" fmla="*/ 28 w 2658"/>
                  <a:gd name="T23" fmla="*/ 104 h 174"/>
                  <a:gd name="T24" fmla="*/ 16 w 2658"/>
                  <a:gd name="T25" fmla="*/ 100 h 174"/>
                  <a:gd name="T26" fmla="*/ 8 w 2658"/>
                  <a:gd name="T27" fmla="*/ 96 h 174"/>
                  <a:gd name="T28" fmla="*/ 2 w 2658"/>
                  <a:gd name="T29" fmla="*/ 92 h 174"/>
                  <a:gd name="T30" fmla="*/ 0 w 2658"/>
                  <a:gd name="T31" fmla="*/ 88 h 174"/>
                  <a:gd name="T32" fmla="*/ 0 w 2658"/>
                  <a:gd name="T33" fmla="*/ 88 h 174"/>
                  <a:gd name="T34" fmla="*/ 2 w 2658"/>
                  <a:gd name="T35" fmla="*/ 82 h 174"/>
                  <a:gd name="T36" fmla="*/ 8 w 2658"/>
                  <a:gd name="T37" fmla="*/ 78 h 174"/>
                  <a:gd name="T38" fmla="*/ 16 w 2658"/>
                  <a:gd name="T39" fmla="*/ 74 h 174"/>
                  <a:gd name="T40" fmla="*/ 28 w 2658"/>
                  <a:gd name="T41" fmla="*/ 70 h 174"/>
                  <a:gd name="T42" fmla="*/ 60 w 2658"/>
                  <a:gd name="T43" fmla="*/ 62 h 174"/>
                  <a:gd name="T44" fmla="*/ 106 w 2658"/>
                  <a:gd name="T45" fmla="*/ 52 h 174"/>
                  <a:gd name="T46" fmla="*/ 162 w 2658"/>
                  <a:gd name="T47" fmla="*/ 46 h 174"/>
                  <a:gd name="T48" fmla="*/ 228 w 2658"/>
                  <a:gd name="T49" fmla="*/ 38 h 174"/>
                  <a:gd name="T50" fmla="*/ 304 w 2658"/>
                  <a:gd name="T51" fmla="*/ 32 h 174"/>
                  <a:gd name="T52" fmla="*/ 390 w 2658"/>
                  <a:gd name="T53" fmla="*/ 24 h 174"/>
                  <a:gd name="T54" fmla="*/ 586 w 2658"/>
                  <a:gd name="T55" fmla="*/ 14 h 174"/>
                  <a:gd name="T56" fmla="*/ 812 w 2658"/>
                  <a:gd name="T57" fmla="*/ 6 h 174"/>
                  <a:gd name="T58" fmla="*/ 1060 w 2658"/>
                  <a:gd name="T59" fmla="*/ 2 h 174"/>
                  <a:gd name="T60" fmla="*/ 1328 w 2658"/>
                  <a:gd name="T61" fmla="*/ 0 h 174"/>
                  <a:gd name="T62" fmla="*/ 1328 w 2658"/>
                  <a:gd name="T63" fmla="*/ 0 h 174"/>
                  <a:gd name="T64" fmla="*/ 1598 w 2658"/>
                  <a:gd name="T65" fmla="*/ 2 h 174"/>
                  <a:gd name="T66" fmla="*/ 1848 w 2658"/>
                  <a:gd name="T67" fmla="*/ 6 h 174"/>
                  <a:gd name="T68" fmla="*/ 2074 w 2658"/>
                  <a:gd name="T69" fmla="*/ 14 h 174"/>
                  <a:gd name="T70" fmla="*/ 2270 w 2658"/>
                  <a:gd name="T71" fmla="*/ 24 h 174"/>
                  <a:gd name="T72" fmla="*/ 2356 w 2658"/>
                  <a:gd name="T73" fmla="*/ 32 h 174"/>
                  <a:gd name="T74" fmla="*/ 2432 w 2658"/>
                  <a:gd name="T75" fmla="*/ 38 h 174"/>
                  <a:gd name="T76" fmla="*/ 2498 w 2658"/>
                  <a:gd name="T77" fmla="*/ 46 h 174"/>
                  <a:gd name="T78" fmla="*/ 2554 w 2658"/>
                  <a:gd name="T79" fmla="*/ 52 h 174"/>
                  <a:gd name="T80" fmla="*/ 2598 w 2658"/>
                  <a:gd name="T81" fmla="*/ 62 h 174"/>
                  <a:gd name="T82" fmla="*/ 2630 w 2658"/>
                  <a:gd name="T83" fmla="*/ 70 h 174"/>
                  <a:gd name="T84" fmla="*/ 2642 w 2658"/>
                  <a:gd name="T85" fmla="*/ 74 h 174"/>
                  <a:gd name="T86" fmla="*/ 2650 w 2658"/>
                  <a:gd name="T87" fmla="*/ 78 h 174"/>
                  <a:gd name="T88" fmla="*/ 2656 w 2658"/>
                  <a:gd name="T89" fmla="*/ 82 h 174"/>
                  <a:gd name="T90" fmla="*/ 2658 w 2658"/>
                  <a:gd name="T91" fmla="*/ 88 h 174"/>
                  <a:gd name="T92" fmla="*/ 2658 w 2658"/>
                  <a:gd name="T93" fmla="*/ 88 h 174"/>
                  <a:gd name="T94" fmla="*/ 2656 w 2658"/>
                  <a:gd name="T95" fmla="*/ 92 h 174"/>
                  <a:gd name="T96" fmla="*/ 2650 w 2658"/>
                  <a:gd name="T97" fmla="*/ 96 h 174"/>
                  <a:gd name="T98" fmla="*/ 2642 w 2658"/>
                  <a:gd name="T99" fmla="*/ 100 h 174"/>
                  <a:gd name="T100" fmla="*/ 2630 w 2658"/>
                  <a:gd name="T101" fmla="*/ 104 h 174"/>
                  <a:gd name="T102" fmla="*/ 2598 w 2658"/>
                  <a:gd name="T103" fmla="*/ 112 h 174"/>
                  <a:gd name="T104" fmla="*/ 2554 w 2658"/>
                  <a:gd name="T105" fmla="*/ 120 h 174"/>
                  <a:gd name="T106" fmla="*/ 2498 w 2658"/>
                  <a:gd name="T107" fmla="*/ 128 h 174"/>
                  <a:gd name="T108" fmla="*/ 2432 w 2658"/>
                  <a:gd name="T109" fmla="*/ 136 h 174"/>
                  <a:gd name="T110" fmla="*/ 2356 w 2658"/>
                  <a:gd name="T111" fmla="*/ 142 h 174"/>
                  <a:gd name="T112" fmla="*/ 2270 w 2658"/>
                  <a:gd name="T113" fmla="*/ 148 h 174"/>
                  <a:gd name="T114" fmla="*/ 2074 w 2658"/>
                  <a:gd name="T115" fmla="*/ 158 h 174"/>
                  <a:gd name="T116" fmla="*/ 1848 w 2658"/>
                  <a:gd name="T117" fmla="*/ 166 h 174"/>
                  <a:gd name="T118" fmla="*/ 1598 w 2658"/>
                  <a:gd name="T119" fmla="*/ 172 h 174"/>
                  <a:gd name="T120" fmla="*/ 1328 w 2658"/>
                  <a:gd name="T1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174"/>
                    </a:moveTo>
                    <a:lnTo>
                      <a:pt x="1328" y="174"/>
                    </a:lnTo>
                    <a:lnTo>
                      <a:pt x="1060" y="172"/>
                    </a:lnTo>
                    <a:lnTo>
                      <a:pt x="812" y="166"/>
                    </a:lnTo>
                    <a:lnTo>
                      <a:pt x="586" y="158"/>
                    </a:lnTo>
                    <a:lnTo>
                      <a:pt x="390" y="148"/>
                    </a:lnTo>
                    <a:lnTo>
                      <a:pt x="304" y="142"/>
                    </a:lnTo>
                    <a:lnTo>
                      <a:pt x="228" y="136"/>
                    </a:lnTo>
                    <a:lnTo>
                      <a:pt x="162" y="128"/>
                    </a:lnTo>
                    <a:lnTo>
                      <a:pt x="106" y="120"/>
                    </a:lnTo>
                    <a:lnTo>
                      <a:pt x="60" y="112"/>
                    </a:lnTo>
                    <a:lnTo>
                      <a:pt x="28" y="104"/>
                    </a:lnTo>
                    <a:lnTo>
                      <a:pt x="16" y="100"/>
                    </a:lnTo>
                    <a:lnTo>
                      <a:pt x="8" y="96"/>
                    </a:lnTo>
                    <a:lnTo>
                      <a:pt x="2" y="92"/>
                    </a:lnTo>
                    <a:lnTo>
                      <a:pt x="0" y="88"/>
                    </a:lnTo>
                    <a:lnTo>
                      <a:pt x="0" y="88"/>
                    </a:lnTo>
                    <a:lnTo>
                      <a:pt x="2" y="82"/>
                    </a:lnTo>
                    <a:lnTo>
                      <a:pt x="8" y="78"/>
                    </a:lnTo>
                    <a:lnTo>
                      <a:pt x="16" y="74"/>
                    </a:lnTo>
                    <a:lnTo>
                      <a:pt x="28" y="70"/>
                    </a:lnTo>
                    <a:lnTo>
                      <a:pt x="60" y="62"/>
                    </a:lnTo>
                    <a:lnTo>
                      <a:pt x="106" y="52"/>
                    </a:lnTo>
                    <a:lnTo>
                      <a:pt x="162" y="46"/>
                    </a:lnTo>
                    <a:lnTo>
                      <a:pt x="228" y="38"/>
                    </a:lnTo>
                    <a:lnTo>
                      <a:pt x="304" y="32"/>
                    </a:lnTo>
                    <a:lnTo>
                      <a:pt x="390" y="24"/>
                    </a:lnTo>
                    <a:lnTo>
                      <a:pt x="586" y="14"/>
                    </a:lnTo>
                    <a:lnTo>
                      <a:pt x="812" y="6"/>
                    </a:lnTo>
                    <a:lnTo>
                      <a:pt x="1060" y="2"/>
                    </a:lnTo>
                    <a:lnTo>
                      <a:pt x="1328" y="0"/>
                    </a:lnTo>
                    <a:lnTo>
                      <a:pt x="1328" y="0"/>
                    </a:lnTo>
                    <a:lnTo>
                      <a:pt x="1598" y="2"/>
                    </a:lnTo>
                    <a:lnTo>
                      <a:pt x="1848" y="6"/>
                    </a:lnTo>
                    <a:lnTo>
                      <a:pt x="2074" y="14"/>
                    </a:lnTo>
                    <a:lnTo>
                      <a:pt x="2270" y="24"/>
                    </a:lnTo>
                    <a:lnTo>
                      <a:pt x="2356" y="32"/>
                    </a:lnTo>
                    <a:lnTo>
                      <a:pt x="2432" y="38"/>
                    </a:lnTo>
                    <a:lnTo>
                      <a:pt x="2498" y="46"/>
                    </a:lnTo>
                    <a:lnTo>
                      <a:pt x="2554" y="52"/>
                    </a:lnTo>
                    <a:lnTo>
                      <a:pt x="2598" y="62"/>
                    </a:lnTo>
                    <a:lnTo>
                      <a:pt x="2630" y="70"/>
                    </a:lnTo>
                    <a:lnTo>
                      <a:pt x="2642" y="74"/>
                    </a:lnTo>
                    <a:lnTo>
                      <a:pt x="2650" y="78"/>
                    </a:lnTo>
                    <a:lnTo>
                      <a:pt x="2656" y="82"/>
                    </a:lnTo>
                    <a:lnTo>
                      <a:pt x="2658" y="88"/>
                    </a:lnTo>
                    <a:lnTo>
                      <a:pt x="2658" y="88"/>
                    </a:lnTo>
                    <a:lnTo>
                      <a:pt x="2656" y="92"/>
                    </a:lnTo>
                    <a:lnTo>
                      <a:pt x="2650" y="96"/>
                    </a:lnTo>
                    <a:lnTo>
                      <a:pt x="2642" y="100"/>
                    </a:lnTo>
                    <a:lnTo>
                      <a:pt x="2630" y="104"/>
                    </a:lnTo>
                    <a:lnTo>
                      <a:pt x="2598" y="112"/>
                    </a:lnTo>
                    <a:lnTo>
                      <a:pt x="2554" y="120"/>
                    </a:lnTo>
                    <a:lnTo>
                      <a:pt x="2498" y="128"/>
                    </a:lnTo>
                    <a:lnTo>
                      <a:pt x="2432" y="136"/>
                    </a:lnTo>
                    <a:lnTo>
                      <a:pt x="2356" y="142"/>
                    </a:lnTo>
                    <a:lnTo>
                      <a:pt x="2270" y="148"/>
                    </a:lnTo>
                    <a:lnTo>
                      <a:pt x="2074" y="158"/>
                    </a:lnTo>
                    <a:lnTo>
                      <a:pt x="1848" y="166"/>
                    </a:lnTo>
                    <a:lnTo>
                      <a:pt x="1598" y="172"/>
                    </a:lnTo>
                    <a:lnTo>
                      <a:pt x="1328"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76"/>
              <p:cNvSpPr>
                <a:spLocks/>
              </p:cNvSpPr>
              <p:nvPr/>
            </p:nvSpPr>
            <p:spPr bwMode="auto">
              <a:xfrm>
                <a:off x="2516" y="4136"/>
                <a:ext cx="2666" cy="176"/>
              </a:xfrm>
              <a:custGeom>
                <a:avLst/>
                <a:gdLst>
                  <a:gd name="T0" fmla="*/ 1332 w 2666"/>
                  <a:gd name="T1" fmla="*/ 0 h 176"/>
                  <a:gd name="T2" fmla="*/ 1332 w 2666"/>
                  <a:gd name="T3" fmla="*/ 0 h 176"/>
                  <a:gd name="T4" fmla="*/ 1064 w 2666"/>
                  <a:gd name="T5" fmla="*/ 2 h 176"/>
                  <a:gd name="T6" fmla="*/ 814 w 2666"/>
                  <a:gd name="T7" fmla="*/ 8 h 176"/>
                  <a:gd name="T8" fmla="*/ 588 w 2666"/>
                  <a:gd name="T9" fmla="*/ 16 h 176"/>
                  <a:gd name="T10" fmla="*/ 390 w 2666"/>
                  <a:gd name="T11" fmla="*/ 26 h 176"/>
                  <a:gd name="T12" fmla="*/ 304 w 2666"/>
                  <a:gd name="T13" fmla="*/ 32 h 176"/>
                  <a:gd name="T14" fmla="*/ 228 w 2666"/>
                  <a:gd name="T15" fmla="*/ 40 h 176"/>
                  <a:gd name="T16" fmla="*/ 160 w 2666"/>
                  <a:gd name="T17" fmla="*/ 48 h 176"/>
                  <a:gd name="T18" fmla="*/ 104 w 2666"/>
                  <a:gd name="T19" fmla="*/ 54 h 176"/>
                  <a:gd name="T20" fmla="*/ 60 w 2666"/>
                  <a:gd name="T21" fmla="*/ 64 h 176"/>
                  <a:gd name="T22" fmla="*/ 26 w 2666"/>
                  <a:gd name="T23" fmla="*/ 72 h 176"/>
                  <a:gd name="T24" fmla="*/ 16 w 2666"/>
                  <a:gd name="T25" fmla="*/ 76 h 176"/>
                  <a:gd name="T26" fmla="*/ 6 w 2666"/>
                  <a:gd name="T27" fmla="*/ 80 h 176"/>
                  <a:gd name="T28" fmla="*/ 2 w 2666"/>
                  <a:gd name="T29" fmla="*/ 84 h 176"/>
                  <a:gd name="T30" fmla="*/ 0 w 2666"/>
                  <a:gd name="T31" fmla="*/ 90 h 176"/>
                  <a:gd name="T32" fmla="*/ 0 w 2666"/>
                  <a:gd name="T33" fmla="*/ 90 h 176"/>
                  <a:gd name="T34" fmla="*/ 2 w 2666"/>
                  <a:gd name="T35" fmla="*/ 94 h 176"/>
                  <a:gd name="T36" fmla="*/ 6 w 2666"/>
                  <a:gd name="T37" fmla="*/ 98 h 176"/>
                  <a:gd name="T38" fmla="*/ 16 w 2666"/>
                  <a:gd name="T39" fmla="*/ 102 h 176"/>
                  <a:gd name="T40" fmla="*/ 26 w 2666"/>
                  <a:gd name="T41" fmla="*/ 106 h 176"/>
                  <a:gd name="T42" fmla="*/ 60 w 2666"/>
                  <a:gd name="T43" fmla="*/ 114 h 176"/>
                  <a:gd name="T44" fmla="*/ 104 w 2666"/>
                  <a:gd name="T45" fmla="*/ 122 h 176"/>
                  <a:gd name="T46" fmla="*/ 160 w 2666"/>
                  <a:gd name="T47" fmla="*/ 130 h 176"/>
                  <a:gd name="T48" fmla="*/ 228 w 2666"/>
                  <a:gd name="T49" fmla="*/ 138 h 176"/>
                  <a:gd name="T50" fmla="*/ 304 w 2666"/>
                  <a:gd name="T51" fmla="*/ 144 h 176"/>
                  <a:gd name="T52" fmla="*/ 390 w 2666"/>
                  <a:gd name="T53" fmla="*/ 150 h 176"/>
                  <a:gd name="T54" fmla="*/ 588 w 2666"/>
                  <a:gd name="T55" fmla="*/ 160 h 176"/>
                  <a:gd name="T56" fmla="*/ 814 w 2666"/>
                  <a:gd name="T57" fmla="*/ 170 h 176"/>
                  <a:gd name="T58" fmla="*/ 1064 w 2666"/>
                  <a:gd name="T59" fmla="*/ 174 h 176"/>
                  <a:gd name="T60" fmla="*/ 1332 w 2666"/>
                  <a:gd name="T61" fmla="*/ 176 h 176"/>
                  <a:gd name="T62" fmla="*/ 1332 w 2666"/>
                  <a:gd name="T63" fmla="*/ 176 h 176"/>
                  <a:gd name="T64" fmla="*/ 1602 w 2666"/>
                  <a:gd name="T65" fmla="*/ 174 h 176"/>
                  <a:gd name="T66" fmla="*/ 1854 w 2666"/>
                  <a:gd name="T67" fmla="*/ 170 h 176"/>
                  <a:gd name="T68" fmla="*/ 2080 w 2666"/>
                  <a:gd name="T69" fmla="*/ 160 h 176"/>
                  <a:gd name="T70" fmla="*/ 2278 w 2666"/>
                  <a:gd name="T71" fmla="*/ 150 h 176"/>
                  <a:gd name="T72" fmla="*/ 2364 w 2666"/>
                  <a:gd name="T73" fmla="*/ 144 h 176"/>
                  <a:gd name="T74" fmla="*/ 2440 w 2666"/>
                  <a:gd name="T75" fmla="*/ 138 h 176"/>
                  <a:gd name="T76" fmla="*/ 2506 w 2666"/>
                  <a:gd name="T77" fmla="*/ 130 h 176"/>
                  <a:gd name="T78" fmla="*/ 2562 w 2666"/>
                  <a:gd name="T79" fmla="*/ 122 h 176"/>
                  <a:gd name="T80" fmla="*/ 2606 w 2666"/>
                  <a:gd name="T81" fmla="*/ 114 h 176"/>
                  <a:gd name="T82" fmla="*/ 2640 w 2666"/>
                  <a:gd name="T83" fmla="*/ 106 h 176"/>
                  <a:gd name="T84" fmla="*/ 2652 w 2666"/>
                  <a:gd name="T85" fmla="*/ 102 h 176"/>
                  <a:gd name="T86" fmla="*/ 2660 w 2666"/>
                  <a:gd name="T87" fmla="*/ 98 h 176"/>
                  <a:gd name="T88" fmla="*/ 2664 w 2666"/>
                  <a:gd name="T89" fmla="*/ 94 h 176"/>
                  <a:gd name="T90" fmla="*/ 2666 w 2666"/>
                  <a:gd name="T91" fmla="*/ 90 h 176"/>
                  <a:gd name="T92" fmla="*/ 2666 w 2666"/>
                  <a:gd name="T93" fmla="*/ 90 h 176"/>
                  <a:gd name="T94" fmla="*/ 2664 w 2666"/>
                  <a:gd name="T95" fmla="*/ 84 h 176"/>
                  <a:gd name="T96" fmla="*/ 2660 w 2666"/>
                  <a:gd name="T97" fmla="*/ 80 h 176"/>
                  <a:gd name="T98" fmla="*/ 2652 w 2666"/>
                  <a:gd name="T99" fmla="*/ 76 h 176"/>
                  <a:gd name="T100" fmla="*/ 2640 w 2666"/>
                  <a:gd name="T101" fmla="*/ 72 h 176"/>
                  <a:gd name="T102" fmla="*/ 2606 w 2666"/>
                  <a:gd name="T103" fmla="*/ 64 h 176"/>
                  <a:gd name="T104" fmla="*/ 2562 w 2666"/>
                  <a:gd name="T105" fmla="*/ 54 h 176"/>
                  <a:gd name="T106" fmla="*/ 2506 w 2666"/>
                  <a:gd name="T107" fmla="*/ 48 h 176"/>
                  <a:gd name="T108" fmla="*/ 2440 w 2666"/>
                  <a:gd name="T109" fmla="*/ 40 h 176"/>
                  <a:gd name="T110" fmla="*/ 2364 w 2666"/>
                  <a:gd name="T111" fmla="*/ 32 h 176"/>
                  <a:gd name="T112" fmla="*/ 2278 w 2666"/>
                  <a:gd name="T113" fmla="*/ 26 h 176"/>
                  <a:gd name="T114" fmla="*/ 2080 w 2666"/>
                  <a:gd name="T115" fmla="*/ 16 h 176"/>
                  <a:gd name="T116" fmla="*/ 1854 w 2666"/>
                  <a:gd name="T117" fmla="*/ 8 h 176"/>
                  <a:gd name="T118" fmla="*/ 1602 w 2666"/>
                  <a:gd name="T119" fmla="*/ 2 h 176"/>
                  <a:gd name="T120" fmla="*/ 1332 w 2666"/>
                  <a:gd name="T12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6" h="176">
                    <a:moveTo>
                      <a:pt x="1332" y="0"/>
                    </a:moveTo>
                    <a:lnTo>
                      <a:pt x="1332" y="0"/>
                    </a:lnTo>
                    <a:lnTo>
                      <a:pt x="1064" y="2"/>
                    </a:lnTo>
                    <a:lnTo>
                      <a:pt x="814" y="8"/>
                    </a:lnTo>
                    <a:lnTo>
                      <a:pt x="588" y="16"/>
                    </a:lnTo>
                    <a:lnTo>
                      <a:pt x="390" y="26"/>
                    </a:lnTo>
                    <a:lnTo>
                      <a:pt x="304" y="32"/>
                    </a:lnTo>
                    <a:lnTo>
                      <a:pt x="228" y="40"/>
                    </a:lnTo>
                    <a:lnTo>
                      <a:pt x="160" y="48"/>
                    </a:lnTo>
                    <a:lnTo>
                      <a:pt x="104" y="54"/>
                    </a:lnTo>
                    <a:lnTo>
                      <a:pt x="60" y="64"/>
                    </a:lnTo>
                    <a:lnTo>
                      <a:pt x="26" y="72"/>
                    </a:lnTo>
                    <a:lnTo>
                      <a:pt x="16" y="76"/>
                    </a:lnTo>
                    <a:lnTo>
                      <a:pt x="6" y="80"/>
                    </a:lnTo>
                    <a:lnTo>
                      <a:pt x="2" y="84"/>
                    </a:lnTo>
                    <a:lnTo>
                      <a:pt x="0" y="90"/>
                    </a:lnTo>
                    <a:lnTo>
                      <a:pt x="0" y="90"/>
                    </a:lnTo>
                    <a:lnTo>
                      <a:pt x="2" y="94"/>
                    </a:lnTo>
                    <a:lnTo>
                      <a:pt x="6" y="98"/>
                    </a:lnTo>
                    <a:lnTo>
                      <a:pt x="16" y="102"/>
                    </a:lnTo>
                    <a:lnTo>
                      <a:pt x="26" y="106"/>
                    </a:lnTo>
                    <a:lnTo>
                      <a:pt x="60" y="114"/>
                    </a:lnTo>
                    <a:lnTo>
                      <a:pt x="104" y="122"/>
                    </a:lnTo>
                    <a:lnTo>
                      <a:pt x="160" y="130"/>
                    </a:lnTo>
                    <a:lnTo>
                      <a:pt x="228" y="138"/>
                    </a:lnTo>
                    <a:lnTo>
                      <a:pt x="304" y="144"/>
                    </a:lnTo>
                    <a:lnTo>
                      <a:pt x="390" y="150"/>
                    </a:lnTo>
                    <a:lnTo>
                      <a:pt x="588" y="160"/>
                    </a:lnTo>
                    <a:lnTo>
                      <a:pt x="814" y="170"/>
                    </a:lnTo>
                    <a:lnTo>
                      <a:pt x="1064" y="174"/>
                    </a:lnTo>
                    <a:lnTo>
                      <a:pt x="1332" y="176"/>
                    </a:lnTo>
                    <a:lnTo>
                      <a:pt x="1332" y="176"/>
                    </a:lnTo>
                    <a:lnTo>
                      <a:pt x="1602" y="174"/>
                    </a:lnTo>
                    <a:lnTo>
                      <a:pt x="1854" y="170"/>
                    </a:lnTo>
                    <a:lnTo>
                      <a:pt x="2080" y="160"/>
                    </a:lnTo>
                    <a:lnTo>
                      <a:pt x="2278" y="150"/>
                    </a:lnTo>
                    <a:lnTo>
                      <a:pt x="2364" y="144"/>
                    </a:lnTo>
                    <a:lnTo>
                      <a:pt x="2440" y="138"/>
                    </a:lnTo>
                    <a:lnTo>
                      <a:pt x="2506" y="130"/>
                    </a:lnTo>
                    <a:lnTo>
                      <a:pt x="2562" y="122"/>
                    </a:lnTo>
                    <a:lnTo>
                      <a:pt x="2606" y="114"/>
                    </a:lnTo>
                    <a:lnTo>
                      <a:pt x="2640" y="106"/>
                    </a:lnTo>
                    <a:lnTo>
                      <a:pt x="2652" y="102"/>
                    </a:lnTo>
                    <a:lnTo>
                      <a:pt x="2660" y="98"/>
                    </a:lnTo>
                    <a:lnTo>
                      <a:pt x="2664" y="94"/>
                    </a:lnTo>
                    <a:lnTo>
                      <a:pt x="2666" y="90"/>
                    </a:lnTo>
                    <a:lnTo>
                      <a:pt x="2666" y="90"/>
                    </a:lnTo>
                    <a:lnTo>
                      <a:pt x="2664" y="84"/>
                    </a:lnTo>
                    <a:lnTo>
                      <a:pt x="2660" y="80"/>
                    </a:lnTo>
                    <a:lnTo>
                      <a:pt x="2652" y="76"/>
                    </a:lnTo>
                    <a:lnTo>
                      <a:pt x="2640" y="72"/>
                    </a:lnTo>
                    <a:lnTo>
                      <a:pt x="2606" y="64"/>
                    </a:lnTo>
                    <a:lnTo>
                      <a:pt x="2562" y="54"/>
                    </a:lnTo>
                    <a:lnTo>
                      <a:pt x="2506" y="48"/>
                    </a:lnTo>
                    <a:lnTo>
                      <a:pt x="2440" y="40"/>
                    </a:lnTo>
                    <a:lnTo>
                      <a:pt x="2364" y="32"/>
                    </a:lnTo>
                    <a:lnTo>
                      <a:pt x="2278" y="26"/>
                    </a:lnTo>
                    <a:lnTo>
                      <a:pt x="2080" y="16"/>
                    </a:lnTo>
                    <a:lnTo>
                      <a:pt x="1854" y="8"/>
                    </a:lnTo>
                    <a:lnTo>
                      <a:pt x="1602" y="2"/>
                    </a:lnTo>
                    <a:lnTo>
                      <a:pt x="13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77"/>
              <p:cNvSpPr>
                <a:spLocks noEditPoints="1"/>
              </p:cNvSpPr>
              <p:nvPr/>
            </p:nvSpPr>
            <p:spPr bwMode="auto">
              <a:xfrm>
                <a:off x="2520" y="4138"/>
                <a:ext cx="2658" cy="174"/>
              </a:xfrm>
              <a:custGeom>
                <a:avLst/>
                <a:gdLst>
                  <a:gd name="T0" fmla="*/ 1328 w 2658"/>
                  <a:gd name="T1" fmla="*/ 174 h 174"/>
                  <a:gd name="T2" fmla="*/ 814 w 2658"/>
                  <a:gd name="T3" fmla="*/ 166 h 174"/>
                  <a:gd name="T4" fmla="*/ 394 w 2658"/>
                  <a:gd name="T5" fmla="*/ 148 h 174"/>
                  <a:gd name="T6" fmla="*/ 232 w 2658"/>
                  <a:gd name="T7" fmla="*/ 136 h 174"/>
                  <a:gd name="T8" fmla="*/ 110 w 2658"/>
                  <a:gd name="T9" fmla="*/ 120 h 174"/>
                  <a:gd name="T10" fmla="*/ 32 w 2658"/>
                  <a:gd name="T11" fmla="*/ 104 h 174"/>
                  <a:gd name="T12" fmla="*/ 12 w 2658"/>
                  <a:gd name="T13" fmla="*/ 96 h 174"/>
                  <a:gd name="T14" fmla="*/ 6 w 2658"/>
                  <a:gd name="T15" fmla="*/ 88 h 174"/>
                  <a:gd name="T16" fmla="*/ 8 w 2658"/>
                  <a:gd name="T17" fmla="*/ 82 h 174"/>
                  <a:gd name="T18" fmla="*/ 22 w 2658"/>
                  <a:gd name="T19" fmla="*/ 74 h 174"/>
                  <a:gd name="T20" fmla="*/ 66 w 2658"/>
                  <a:gd name="T21" fmla="*/ 62 h 174"/>
                  <a:gd name="T22" fmla="*/ 166 w 2658"/>
                  <a:gd name="T23" fmla="*/ 46 h 174"/>
                  <a:gd name="T24" fmla="*/ 308 w 2658"/>
                  <a:gd name="T25" fmla="*/ 32 h 174"/>
                  <a:gd name="T26" fmla="*/ 590 w 2658"/>
                  <a:gd name="T27" fmla="*/ 14 h 174"/>
                  <a:gd name="T28" fmla="*/ 1062 w 2658"/>
                  <a:gd name="T29" fmla="*/ 2 h 174"/>
                  <a:gd name="T30" fmla="*/ 1328 w 2658"/>
                  <a:gd name="T31" fmla="*/ 0 h 174"/>
                  <a:gd name="T32" fmla="*/ 1846 w 2658"/>
                  <a:gd name="T33" fmla="*/ 6 h 174"/>
                  <a:gd name="T34" fmla="*/ 2266 w 2658"/>
                  <a:gd name="T35" fmla="*/ 26 h 174"/>
                  <a:gd name="T36" fmla="*/ 2428 w 2658"/>
                  <a:gd name="T37" fmla="*/ 38 h 174"/>
                  <a:gd name="T38" fmla="*/ 2548 w 2658"/>
                  <a:gd name="T39" fmla="*/ 54 h 174"/>
                  <a:gd name="T40" fmla="*/ 2626 w 2658"/>
                  <a:gd name="T41" fmla="*/ 70 h 174"/>
                  <a:gd name="T42" fmla="*/ 2646 w 2658"/>
                  <a:gd name="T43" fmla="*/ 78 h 174"/>
                  <a:gd name="T44" fmla="*/ 2652 w 2658"/>
                  <a:gd name="T45" fmla="*/ 88 h 174"/>
                  <a:gd name="T46" fmla="*/ 2650 w 2658"/>
                  <a:gd name="T47" fmla="*/ 92 h 174"/>
                  <a:gd name="T48" fmla="*/ 2638 w 2658"/>
                  <a:gd name="T49" fmla="*/ 100 h 174"/>
                  <a:gd name="T50" fmla="*/ 2594 w 2658"/>
                  <a:gd name="T51" fmla="*/ 112 h 174"/>
                  <a:gd name="T52" fmla="*/ 2494 w 2658"/>
                  <a:gd name="T53" fmla="*/ 128 h 174"/>
                  <a:gd name="T54" fmla="*/ 2352 w 2658"/>
                  <a:gd name="T55" fmla="*/ 142 h 174"/>
                  <a:gd name="T56" fmla="*/ 2070 w 2658"/>
                  <a:gd name="T57" fmla="*/ 158 h 174"/>
                  <a:gd name="T58" fmla="*/ 1596 w 2658"/>
                  <a:gd name="T59" fmla="*/ 172 h 174"/>
                  <a:gd name="T60" fmla="*/ 1328 w 2658"/>
                  <a:gd name="T61" fmla="*/ 0 h 174"/>
                  <a:gd name="T62" fmla="*/ 1060 w 2658"/>
                  <a:gd name="T63" fmla="*/ 2 h 174"/>
                  <a:gd name="T64" fmla="*/ 586 w 2658"/>
                  <a:gd name="T65" fmla="*/ 14 h 174"/>
                  <a:gd name="T66" fmla="*/ 304 w 2658"/>
                  <a:gd name="T67" fmla="*/ 32 h 174"/>
                  <a:gd name="T68" fmla="*/ 162 w 2658"/>
                  <a:gd name="T69" fmla="*/ 46 h 174"/>
                  <a:gd name="T70" fmla="*/ 60 w 2658"/>
                  <a:gd name="T71" fmla="*/ 62 h 174"/>
                  <a:gd name="T72" fmla="*/ 16 w 2658"/>
                  <a:gd name="T73" fmla="*/ 74 h 174"/>
                  <a:gd name="T74" fmla="*/ 2 w 2658"/>
                  <a:gd name="T75" fmla="*/ 82 h 174"/>
                  <a:gd name="T76" fmla="*/ 0 w 2658"/>
                  <a:gd name="T77" fmla="*/ 88 h 174"/>
                  <a:gd name="T78" fmla="*/ 8 w 2658"/>
                  <a:gd name="T79" fmla="*/ 96 h 174"/>
                  <a:gd name="T80" fmla="*/ 28 w 2658"/>
                  <a:gd name="T81" fmla="*/ 104 h 174"/>
                  <a:gd name="T82" fmla="*/ 106 w 2658"/>
                  <a:gd name="T83" fmla="*/ 120 h 174"/>
                  <a:gd name="T84" fmla="*/ 228 w 2658"/>
                  <a:gd name="T85" fmla="*/ 136 h 174"/>
                  <a:gd name="T86" fmla="*/ 390 w 2658"/>
                  <a:gd name="T87" fmla="*/ 148 h 174"/>
                  <a:gd name="T88" fmla="*/ 812 w 2658"/>
                  <a:gd name="T89" fmla="*/ 166 h 174"/>
                  <a:gd name="T90" fmla="*/ 1328 w 2658"/>
                  <a:gd name="T91" fmla="*/ 174 h 174"/>
                  <a:gd name="T92" fmla="*/ 1598 w 2658"/>
                  <a:gd name="T93" fmla="*/ 172 h 174"/>
                  <a:gd name="T94" fmla="*/ 2074 w 2658"/>
                  <a:gd name="T95" fmla="*/ 158 h 174"/>
                  <a:gd name="T96" fmla="*/ 2356 w 2658"/>
                  <a:gd name="T97" fmla="*/ 142 h 174"/>
                  <a:gd name="T98" fmla="*/ 2498 w 2658"/>
                  <a:gd name="T99" fmla="*/ 128 h 174"/>
                  <a:gd name="T100" fmla="*/ 2598 w 2658"/>
                  <a:gd name="T101" fmla="*/ 112 h 174"/>
                  <a:gd name="T102" fmla="*/ 2642 w 2658"/>
                  <a:gd name="T103" fmla="*/ 100 h 174"/>
                  <a:gd name="T104" fmla="*/ 2656 w 2658"/>
                  <a:gd name="T105" fmla="*/ 92 h 174"/>
                  <a:gd name="T106" fmla="*/ 2658 w 2658"/>
                  <a:gd name="T107" fmla="*/ 88 h 174"/>
                  <a:gd name="T108" fmla="*/ 2650 w 2658"/>
                  <a:gd name="T109" fmla="*/ 78 h 174"/>
                  <a:gd name="T110" fmla="*/ 2630 w 2658"/>
                  <a:gd name="T111" fmla="*/ 70 h 174"/>
                  <a:gd name="T112" fmla="*/ 2554 w 2658"/>
                  <a:gd name="T113" fmla="*/ 52 h 174"/>
                  <a:gd name="T114" fmla="*/ 2432 w 2658"/>
                  <a:gd name="T115" fmla="*/ 38 h 174"/>
                  <a:gd name="T116" fmla="*/ 2270 w 2658"/>
                  <a:gd name="T117" fmla="*/ 24 h 174"/>
                  <a:gd name="T118" fmla="*/ 1848 w 2658"/>
                  <a:gd name="T119" fmla="*/ 6 h 174"/>
                  <a:gd name="T120" fmla="*/ 1328 w 2658"/>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174"/>
                    </a:moveTo>
                    <a:lnTo>
                      <a:pt x="1328" y="174"/>
                    </a:lnTo>
                    <a:lnTo>
                      <a:pt x="1062" y="172"/>
                    </a:lnTo>
                    <a:lnTo>
                      <a:pt x="814" y="166"/>
                    </a:lnTo>
                    <a:lnTo>
                      <a:pt x="590" y="158"/>
                    </a:lnTo>
                    <a:lnTo>
                      <a:pt x="394" y="148"/>
                    </a:lnTo>
                    <a:lnTo>
                      <a:pt x="308" y="142"/>
                    </a:lnTo>
                    <a:lnTo>
                      <a:pt x="232" y="136"/>
                    </a:lnTo>
                    <a:lnTo>
                      <a:pt x="166" y="128"/>
                    </a:lnTo>
                    <a:lnTo>
                      <a:pt x="110" y="120"/>
                    </a:lnTo>
                    <a:lnTo>
                      <a:pt x="66" y="112"/>
                    </a:lnTo>
                    <a:lnTo>
                      <a:pt x="32" y="104"/>
                    </a:lnTo>
                    <a:lnTo>
                      <a:pt x="22" y="100"/>
                    </a:lnTo>
                    <a:lnTo>
                      <a:pt x="12" y="96"/>
                    </a:lnTo>
                    <a:lnTo>
                      <a:pt x="8" y="92"/>
                    </a:lnTo>
                    <a:lnTo>
                      <a:pt x="6" y="88"/>
                    </a:lnTo>
                    <a:lnTo>
                      <a:pt x="6" y="88"/>
                    </a:lnTo>
                    <a:lnTo>
                      <a:pt x="8" y="82"/>
                    </a:lnTo>
                    <a:lnTo>
                      <a:pt x="12" y="78"/>
                    </a:lnTo>
                    <a:lnTo>
                      <a:pt x="22" y="74"/>
                    </a:lnTo>
                    <a:lnTo>
                      <a:pt x="32" y="70"/>
                    </a:lnTo>
                    <a:lnTo>
                      <a:pt x="66" y="62"/>
                    </a:lnTo>
                    <a:lnTo>
                      <a:pt x="110" y="54"/>
                    </a:lnTo>
                    <a:lnTo>
                      <a:pt x="166" y="46"/>
                    </a:lnTo>
                    <a:lnTo>
                      <a:pt x="232" y="38"/>
                    </a:lnTo>
                    <a:lnTo>
                      <a:pt x="308" y="32"/>
                    </a:lnTo>
                    <a:lnTo>
                      <a:pt x="394" y="26"/>
                    </a:lnTo>
                    <a:lnTo>
                      <a:pt x="590" y="14"/>
                    </a:lnTo>
                    <a:lnTo>
                      <a:pt x="814" y="6"/>
                    </a:lnTo>
                    <a:lnTo>
                      <a:pt x="1062" y="2"/>
                    </a:lnTo>
                    <a:lnTo>
                      <a:pt x="1328" y="0"/>
                    </a:lnTo>
                    <a:lnTo>
                      <a:pt x="1328" y="0"/>
                    </a:lnTo>
                    <a:lnTo>
                      <a:pt x="1596" y="2"/>
                    </a:lnTo>
                    <a:lnTo>
                      <a:pt x="1846" y="6"/>
                    </a:lnTo>
                    <a:lnTo>
                      <a:pt x="2070" y="14"/>
                    </a:lnTo>
                    <a:lnTo>
                      <a:pt x="2266" y="26"/>
                    </a:lnTo>
                    <a:lnTo>
                      <a:pt x="2352" y="32"/>
                    </a:lnTo>
                    <a:lnTo>
                      <a:pt x="2428" y="38"/>
                    </a:lnTo>
                    <a:lnTo>
                      <a:pt x="2494" y="46"/>
                    </a:lnTo>
                    <a:lnTo>
                      <a:pt x="2548" y="54"/>
                    </a:lnTo>
                    <a:lnTo>
                      <a:pt x="2594" y="62"/>
                    </a:lnTo>
                    <a:lnTo>
                      <a:pt x="2626" y="70"/>
                    </a:lnTo>
                    <a:lnTo>
                      <a:pt x="2638" y="74"/>
                    </a:lnTo>
                    <a:lnTo>
                      <a:pt x="2646" y="78"/>
                    </a:lnTo>
                    <a:lnTo>
                      <a:pt x="2650" y="82"/>
                    </a:lnTo>
                    <a:lnTo>
                      <a:pt x="2652" y="88"/>
                    </a:lnTo>
                    <a:lnTo>
                      <a:pt x="2652" y="88"/>
                    </a:lnTo>
                    <a:lnTo>
                      <a:pt x="2650" y="92"/>
                    </a:lnTo>
                    <a:lnTo>
                      <a:pt x="2646" y="96"/>
                    </a:lnTo>
                    <a:lnTo>
                      <a:pt x="2638" y="100"/>
                    </a:lnTo>
                    <a:lnTo>
                      <a:pt x="2626" y="104"/>
                    </a:lnTo>
                    <a:lnTo>
                      <a:pt x="2594" y="112"/>
                    </a:lnTo>
                    <a:lnTo>
                      <a:pt x="2548" y="120"/>
                    </a:lnTo>
                    <a:lnTo>
                      <a:pt x="2494" y="128"/>
                    </a:lnTo>
                    <a:lnTo>
                      <a:pt x="2428" y="136"/>
                    </a:lnTo>
                    <a:lnTo>
                      <a:pt x="2352" y="142"/>
                    </a:lnTo>
                    <a:lnTo>
                      <a:pt x="2266" y="148"/>
                    </a:lnTo>
                    <a:lnTo>
                      <a:pt x="2070" y="158"/>
                    </a:lnTo>
                    <a:lnTo>
                      <a:pt x="1846" y="166"/>
                    </a:lnTo>
                    <a:lnTo>
                      <a:pt x="1596" y="172"/>
                    </a:lnTo>
                    <a:lnTo>
                      <a:pt x="1328" y="174"/>
                    </a:lnTo>
                    <a:close/>
                    <a:moveTo>
                      <a:pt x="1328" y="0"/>
                    </a:moveTo>
                    <a:lnTo>
                      <a:pt x="1328" y="0"/>
                    </a:lnTo>
                    <a:lnTo>
                      <a:pt x="1060" y="2"/>
                    </a:lnTo>
                    <a:lnTo>
                      <a:pt x="812" y="6"/>
                    </a:lnTo>
                    <a:lnTo>
                      <a:pt x="586" y="14"/>
                    </a:lnTo>
                    <a:lnTo>
                      <a:pt x="390" y="24"/>
                    </a:lnTo>
                    <a:lnTo>
                      <a:pt x="304" y="32"/>
                    </a:lnTo>
                    <a:lnTo>
                      <a:pt x="228" y="38"/>
                    </a:lnTo>
                    <a:lnTo>
                      <a:pt x="162" y="46"/>
                    </a:lnTo>
                    <a:lnTo>
                      <a:pt x="106" y="52"/>
                    </a:lnTo>
                    <a:lnTo>
                      <a:pt x="60" y="62"/>
                    </a:lnTo>
                    <a:lnTo>
                      <a:pt x="28" y="70"/>
                    </a:lnTo>
                    <a:lnTo>
                      <a:pt x="16" y="74"/>
                    </a:lnTo>
                    <a:lnTo>
                      <a:pt x="8" y="78"/>
                    </a:lnTo>
                    <a:lnTo>
                      <a:pt x="2" y="82"/>
                    </a:lnTo>
                    <a:lnTo>
                      <a:pt x="0" y="88"/>
                    </a:lnTo>
                    <a:lnTo>
                      <a:pt x="0" y="88"/>
                    </a:lnTo>
                    <a:lnTo>
                      <a:pt x="2" y="92"/>
                    </a:lnTo>
                    <a:lnTo>
                      <a:pt x="8" y="96"/>
                    </a:lnTo>
                    <a:lnTo>
                      <a:pt x="16" y="100"/>
                    </a:lnTo>
                    <a:lnTo>
                      <a:pt x="28" y="104"/>
                    </a:lnTo>
                    <a:lnTo>
                      <a:pt x="60" y="112"/>
                    </a:lnTo>
                    <a:lnTo>
                      <a:pt x="106" y="120"/>
                    </a:lnTo>
                    <a:lnTo>
                      <a:pt x="162" y="128"/>
                    </a:lnTo>
                    <a:lnTo>
                      <a:pt x="228" y="136"/>
                    </a:lnTo>
                    <a:lnTo>
                      <a:pt x="304" y="142"/>
                    </a:lnTo>
                    <a:lnTo>
                      <a:pt x="390" y="148"/>
                    </a:lnTo>
                    <a:lnTo>
                      <a:pt x="586" y="158"/>
                    </a:lnTo>
                    <a:lnTo>
                      <a:pt x="812" y="166"/>
                    </a:lnTo>
                    <a:lnTo>
                      <a:pt x="1060" y="172"/>
                    </a:lnTo>
                    <a:lnTo>
                      <a:pt x="1328" y="174"/>
                    </a:lnTo>
                    <a:lnTo>
                      <a:pt x="1328" y="174"/>
                    </a:lnTo>
                    <a:lnTo>
                      <a:pt x="1598" y="172"/>
                    </a:lnTo>
                    <a:lnTo>
                      <a:pt x="1848" y="166"/>
                    </a:lnTo>
                    <a:lnTo>
                      <a:pt x="2074" y="158"/>
                    </a:lnTo>
                    <a:lnTo>
                      <a:pt x="2270" y="148"/>
                    </a:lnTo>
                    <a:lnTo>
                      <a:pt x="2356" y="142"/>
                    </a:lnTo>
                    <a:lnTo>
                      <a:pt x="2432" y="136"/>
                    </a:lnTo>
                    <a:lnTo>
                      <a:pt x="2498" y="128"/>
                    </a:lnTo>
                    <a:lnTo>
                      <a:pt x="2554" y="120"/>
                    </a:lnTo>
                    <a:lnTo>
                      <a:pt x="2598" y="112"/>
                    </a:lnTo>
                    <a:lnTo>
                      <a:pt x="2630" y="104"/>
                    </a:lnTo>
                    <a:lnTo>
                      <a:pt x="2642" y="100"/>
                    </a:lnTo>
                    <a:lnTo>
                      <a:pt x="2650" y="96"/>
                    </a:lnTo>
                    <a:lnTo>
                      <a:pt x="2656" y="92"/>
                    </a:lnTo>
                    <a:lnTo>
                      <a:pt x="2658" y="88"/>
                    </a:lnTo>
                    <a:lnTo>
                      <a:pt x="2658" y="88"/>
                    </a:lnTo>
                    <a:lnTo>
                      <a:pt x="2656" y="82"/>
                    </a:lnTo>
                    <a:lnTo>
                      <a:pt x="2650" y="78"/>
                    </a:lnTo>
                    <a:lnTo>
                      <a:pt x="2642" y="74"/>
                    </a:lnTo>
                    <a:lnTo>
                      <a:pt x="2630" y="70"/>
                    </a:lnTo>
                    <a:lnTo>
                      <a:pt x="2598" y="62"/>
                    </a:lnTo>
                    <a:lnTo>
                      <a:pt x="2554" y="52"/>
                    </a:lnTo>
                    <a:lnTo>
                      <a:pt x="2498" y="46"/>
                    </a:lnTo>
                    <a:lnTo>
                      <a:pt x="2432" y="38"/>
                    </a:lnTo>
                    <a:lnTo>
                      <a:pt x="2356" y="32"/>
                    </a:lnTo>
                    <a:lnTo>
                      <a:pt x="2270" y="24"/>
                    </a:lnTo>
                    <a:lnTo>
                      <a:pt x="2074" y="14"/>
                    </a:lnTo>
                    <a:lnTo>
                      <a:pt x="1848" y="6"/>
                    </a:lnTo>
                    <a:lnTo>
                      <a:pt x="1598" y="2"/>
                    </a:lnTo>
                    <a:lnTo>
                      <a:pt x="132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78"/>
              <p:cNvSpPr>
                <a:spLocks/>
              </p:cNvSpPr>
              <p:nvPr/>
            </p:nvSpPr>
            <p:spPr bwMode="auto">
              <a:xfrm>
                <a:off x="2526" y="4138"/>
                <a:ext cx="2646" cy="174"/>
              </a:xfrm>
              <a:custGeom>
                <a:avLst/>
                <a:gdLst>
                  <a:gd name="T0" fmla="*/ 1322 w 2646"/>
                  <a:gd name="T1" fmla="*/ 174 h 174"/>
                  <a:gd name="T2" fmla="*/ 1322 w 2646"/>
                  <a:gd name="T3" fmla="*/ 174 h 174"/>
                  <a:gd name="T4" fmla="*/ 1056 w 2646"/>
                  <a:gd name="T5" fmla="*/ 172 h 174"/>
                  <a:gd name="T6" fmla="*/ 808 w 2646"/>
                  <a:gd name="T7" fmla="*/ 166 h 174"/>
                  <a:gd name="T8" fmla="*/ 584 w 2646"/>
                  <a:gd name="T9" fmla="*/ 158 h 174"/>
                  <a:gd name="T10" fmla="*/ 388 w 2646"/>
                  <a:gd name="T11" fmla="*/ 148 h 174"/>
                  <a:gd name="T12" fmla="*/ 302 w 2646"/>
                  <a:gd name="T13" fmla="*/ 142 h 174"/>
                  <a:gd name="T14" fmla="*/ 226 w 2646"/>
                  <a:gd name="T15" fmla="*/ 136 h 174"/>
                  <a:gd name="T16" fmla="*/ 160 w 2646"/>
                  <a:gd name="T17" fmla="*/ 128 h 174"/>
                  <a:gd name="T18" fmla="*/ 104 w 2646"/>
                  <a:gd name="T19" fmla="*/ 120 h 174"/>
                  <a:gd name="T20" fmla="*/ 60 w 2646"/>
                  <a:gd name="T21" fmla="*/ 112 h 174"/>
                  <a:gd name="T22" fmla="*/ 26 w 2646"/>
                  <a:gd name="T23" fmla="*/ 104 h 174"/>
                  <a:gd name="T24" fmla="*/ 16 w 2646"/>
                  <a:gd name="T25" fmla="*/ 100 h 174"/>
                  <a:gd name="T26" fmla="*/ 6 w 2646"/>
                  <a:gd name="T27" fmla="*/ 96 h 174"/>
                  <a:gd name="T28" fmla="*/ 2 w 2646"/>
                  <a:gd name="T29" fmla="*/ 92 h 174"/>
                  <a:gd name="T30" fmla="*/ 0 w 2646"/>
                  <a:gd name="T31" fmla="*/ 88 h 174"/>
                  <a:gd name="T32" fmla="*/ 0 w 2646"/>
                  <a:gd name="T33" fmla="*/ 88 h 174"/>
                  <a:gd name="T34" fmla="*/ 2 w 2646"/>
                  <a:gd name="T35" fmla="*/ 82 h 174"/>
                  <a:gd name="T36" fmla="*/ 6 w 2646"/>
                  <a:gd name="T37" fmla="*/ 78 h 174"/>
                  <a:gd name="T38" fmla="*/ 16 w 2646"/>
                  <a:gd name="T39" fmla="*/ 74 h 174"/>
                  <a:gd name="T40" fmla="*/ 26 w 2646"/>
                  <a:gd name="T41" fmla="*/ 70 h 174"/>
                  <a:gd name="T42" fmla="*/ 60 w 2646"/>
                  <a:gd name="T43" fmla="*/ 62 h 174"/>
                  <a:gd name="T44" fmla="*/ 104 w 2646"/>
                  <a:gd name="T45" fmla="*/ 54 h 174"/>
                  <a:gd name="T46" fmla="*/ 160 w 2646"/>
                  <a:gd name="T47" fmla="*/ 46 h 174"/>
                  <a:gd name="T48" fmla="*/ 226 w 2646"/>
                  <a:gd name="T49" fmla="*/ 38 h 174"/>
                  <a:gd name="T50" fmla="*/ 302 w 2646"/>
                  <a:gd name="T51" fmla="*/ 32 h 174"/>
                  <a:gd name="T52" fmla="*/ 388 w 2646"/>
                  <a:gd name="T53" fmla="*/ 26 h 174"/>
                  <a:gd name="T54" fmla="*/ 584 w 2646"/>
                  <a:gd name="T55" fmla="*/ 14 h 174"/>
                  <a:gd name="T56" fmla="*/ 808 w 2646"/>
                  <a:gd name="T57" fmla="*/ 6 h 174"/>
                  <a:gd name="T58" fmla="*/ 1056 w 2646"/>
                  <a:gd name="T59" fmla="*/ 2 h 174"/>
                  <a:gd name="T60" fmla="*/ 1322 w 2646"/>
                  <a:gd name="T61" fmla="*/ 0 h 174"/>
                  <a:gd name="T62" fmla="*/ 1322 w 2646"/>
                  <a:gd name="T63" fmla="*/ 0 h 174"/>
                  <a:gd name="T64" fmla="*/ 1590 w 2646"/>
                  <a:gd name="T65" fmla="*/ 2 h 174"/>
                  <a:gd name="T66" fmla="*/ 1840 w 2646"/>
                  <a:gd name="T67" fmla="*/ 6 h 174"/>
                  <a:gd name="T68" fmla="*/ 2064 w 2646"/>
                  <a:gd name="T69" fmla="*/ 14 h 174"/>
                  <a:gd name="T70" fmla="*/ 2260 w 2646"/>
                  <a:gd name="T71" fmla="*/ 26 h 174"/>
                  <a:gd name="T72" fmla="*/ 2346 w 2646"/>
                  <a:gd name="T73" fmla="*/ 32 h 174"/>
                  <a:gd name="T74" fmla="*/ 2422 w 2646"/>
                  <a:gd name="T75" fmla="*/ 38 h 174"/>
                  <a:gd name="T76" fmla="*/ 2488 w 2646"/>
                  <a:gd name="T77" fmla="*/ 46 h 174"/>
                  <a:gd name="T78" fmla="*/ 2542 w 2646"/>
                  <a:gd name="T79" fmla="*/ 54 h 174"/>
                  <a:gd name="T80" fmla="*/ 2588 w 2646"/>
                  <a:gd name="T81" fmla="*/ 62 h 174"/>
                  <a:gd name="T82" fmla="*/ 2620 w 2646"/>
                  <a:gd name="T83" fmla="*/ 70 h 174"/>
                  <a:gd name="T84" fmla="*/ 2632 w 2646"/>
                  <a:gd name="T85" fmla="*/ 74 h 174"/>
                  <a:gd name="T86" fmla="*/ 2640 w 2646"/>
                  <a:gd name="T87" fmla="*/ 78 h 174"/>
                  <a:gd name="T88" fmla="*/ 2644 w 2646"/>
                  <a:gd name="T89" fmla="*/ 82 h 174"/>
                  <a:gd name="T90" fmla="*/ 2646 w 2646"/>
                  <a:gd name="T91" fmla="*/ 88 h 174"/>
                  <a:gd name="T92" fmla="*/ 2646 w 2646"/>
                  <a:gd name="T93" fmla="*/ 88 h 174"/>
                  <a:gd name="T94" fmla="*/ 2644 w 2646"/>
                  <a:gd name="T95" fmla="*/ 92 h 174"/>
                  <a:gd name="T96" fmla="*/ 2640 w 2646"/>
                  <a:gd name="T97" fmla="*/ 96 h 174"/>
                  <a:gd name="T98" fmla="*/ 2632 w 2646"/>
                  <a:gd name="T99" fmla="*/ 100 h 174"/>
                  <a:gd name="T100" fmla="*/ 2620 w 2646"/>
                  <a:gd name="T101" fmla="*/ 104 h 174"/>
                  <a:gd name="T102" fmla="*/ 2588 w 2646"/>
                  <a:gd name="T103" fmla="*/ 112 h 174"/>
                  <a:gd name="T104" fmla="*/ 2542 w 2646"/>
                  <a:gd name="T105" fmla="*/ 120 h 174"/>
                  <a:gd name="T106" fmla="*/ 2488 w 2646"/>
                  <a:gd name="T107" fmla="*/ 128 h 174"/>
                  <a:gd name="T108" fmla="*/ 2422 w 2646"/>
                  <a:gd name="T109" fmla="*/ 136 h 174"/>
                  <a:gd name="T110" fmla="*/ 2346 w 2646"/>
                  <a:gd name="T111" fmla="*/ 142 h 174"/>
                  <a:gd name="T112" fmla="*/ 2260 w 2646"/>
                  <a:gd name="T113" fmla="*/ 148 h 174"/>
                  <a:gd name="T114" fmla="*/ 2064 w 2646"/>
                  <a:gd name="T115" fmla="*/ 158 h 174"/>
                  <a:gd name="T116" fmla="*/ 1840 w 2646"/>
                  <a:gd name="T117" fmla="*/ 166 h 174"/>
                  <a:gd name="T118" fmla="*/ 1590 w 2646"/>
                  <a:gd name="T119" fmla="*/ 172 h 174"/>
                  <a:gd name="T120" fmla="*/ 1322 w 2646"/>
                  <a:gd name="T12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174"/>
                    </a:moveTo>
                    <a:lnTo>
                      <a:pt x="1322" y="174"/>
                    </a:lnTo>
                    <a:lnTo>
                      <a:pt x="1056" y="172"/>
                    </a:lnTo>
                    <a:lnTo>
                      <a:pt x="808" y="166"/>
                    </a:lnTo>
                    <a:lnTo>
                      <a:pt x="584" y="158"/>
                    </a:lnTo>
                    <a:lnTo>
                      <a:pt x="388" y="148"/>
                    </a:lnTo>
                    <a:lnTo>
                      <a:pt x="302" y="142"/>
                    </a:lnTo>
                    <a:lnTo>
                      <a:pt x="226" y="136"/>
                    </a:lnTo>
                    <a:lnTo>
                      <a:pt x="160" y="128"/>
                    </a:lnTo>
                    <a:lnTo>
                      <a:pt x="104" y="120"/>
                    </a:lnTo>
                    <a:lnTo>
                      <a:pt x="60" y="112"/>
                    </a:lnTo>
                    <a:lnTo>
                      <a:pt x="26" y="104"/>
                    </a:lnTo>
                    <a:lnTo>
                      <a:pt x="16" y="100"/>
                    </a:lnTo>
                    <a:lnTo>
                      <a:pt x="6" y="96"/>
                    </a:lnTo>
                    <a:lnTo>
                      <a:pt x="2" y="92"/>
                    </a:lnTo>
                    <a:lnTo>
                      <a:pt x="0" y="88"/>
                    </a:lnTo>
                    <a:lnTo>
                      <a:pt x="0" y="88"/>
                    </a:lnTo>
                    <a:lnTo>
                      <a:pt x="2" y="82"/>
                    </a:lnTo>
                    <a:lnTo>
                      <a:pt x="6" y="78"/>
                    </a:lnTo>
                    <a:lnTo>
                      <a:pt x="16" y="74"/>
                    </a:lnTo>
                    <a:lnTo>
                      <a:pt x="26" y="70"/>
                    </a:lnTo>
                    <a:lnTo>
                      <a:pt x="60" y="62"/>
                    </a:lnTo>
                    <a:lnTo>
                      <a:pt x="104" y="54"/>
                    </a:lnTo>
                    <a:lnTo>
                      <a:pt x="160" y="46"/>
                    </a:lnTo>
                    <a:lnTo>
                      <a:pt x="226" y="38"/>
                    </a:lnTo>
                    <a:lnTo>
                      <a:pt x="302" y="32"/>
                    </a:lnTo>
                    <a:lnTo>
                      <a:pt x="388" y="26"/>
                    </a:lnTo>
                    <a:lnTo>
                      <a:pt x="584" y="14"/>
                    </a:lnTo>
                    <a:lnTo>
                      <a:pt x="808" y="6"/>
                    </a:lnTo>
                    <a:lnTo>
                      <a:pt x="1056" y="2"/>
                    </a:lnTo>
                    <a:lnTo>
                      <a:pt x="1322" y="0"/>
                    </a:lnTo>
                    <a:lnTo>
                      <a:pt x="1322" y="0"/>
                    </a:lnTo>
                    <a:lnTo>
                      <a:pt x="1590" y="2"/>
                    </a:lnTo>
                    <a:lnTo>
                      <a:pt x="1840" y="6"/>
                    </a:lnTo>
                    <a:lnTo>
                      <a:pt x="2064" y="14"/>
                    </a:lnTo>
                    <a:lnTo>
                      <a:pt x="2260" y="26"/>
                    </a:lnTo>
                    <a:lnTo>
                      <a:pt x="2346" y="32"/>
                    </a:lnTo>
                    <a:lnTo>
                      <a:pt x="2422" y="38"/>
                    </a:lnTo>
                    <a:lnTo>
                      <a:pt x="2488" y="46"/>
                    </a:lnTo>
                    <a:lnTo>
                      <a:pt x="2542" y="54"/>
                    </a:lnTo>
                    <a:lnTo>
                      <a:pt x="2588" y="62"/>
                    </a:lnTo>
                    <a:lnTo>
                      <a:pt x="2620" y="70"/>
                    </a:lnTo>
                    <a:lnTo>
                      <a:pt x="2632" y="74"/>
                    </a:lnTo>
                    <a:lnTo>
                      <a:pt x="2640" y="78"/>
                    </a:lnTo>
                    <a:lnTo>
                      <a:pt x="2644" y="82"/>
                    </a:lnTo>
                    <a:lnTo>
                      <a:pt x="2646" y="88"/>
                    </a:lnTo>
                    <a:lnTo>
                      <a:pt x="2646" y="88"/>
                    </a:lnTo>
                    <a:lnTo>
                      <a:pt x="2644" y="92"/>
                    </a:lnTo>
                    <a:lnTo>
                      <a:pt x="2640" y="96"/>
                    </a:lnTo>
                    <a:lnTo>
                      <a:pt x="2632" y="100"/>
                    </a:lnTo>
                    <a:lnTo>
                      <a:pt x="2620" y="104"/>
                    </a:lnTo>
                    <a:lnTo>
                      <a:pt x="2588" y="112"/>
                    </a:lnTo>
                    <a:lnTo>
                      <a:pt x="2542" y="120"/>
                    </a:lnTo>
                    <a:lnTo>
                      <a:pt x="2488" y="128"/>
                    </a:lnTo>
                    <a:lnTo>
                      <a:pt x="2422" y="136"/>
                    </a:lnTo>
                    <a:lnTo>
                      <a:pt x="2346" y="142"/>
                    </a:lnTo>
                    <a:lnTo>
                      <a:pt x="2260" y="148"/>
                    </a:lnTo>
                    <a:lnTo>
                      <a:pt x="2064" y="158"/>
                    </a:lnTo>
                    <a:lnTo>
                      <a:pt x="1840" y="166"/>
                    </a:lnTo>
                    <a:lnTo>
                      <a:pt x="1590" y="172"/>
                    </a:lnTo>
                    <a:lnTo>
                      <a:pt x="1322"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79"/>
              <p:cNvSpPr>
                <a:spLocks/>
              </p:cNvSpPr>
              <p:nvPr/>
            </p:nvSpPr>
            <p:spPr bwMode="auto">
              <a:xfrm>
                <a:off x="2520" y="4138"/>
                <a:ext cx="2658" cy="174"/>
              </a:xfrm>
              <a:custGeom>
                <a:avLst/>
                <a:gdLst>
                  <a:gd name="T0" fmla="*/ 1328 w 2658"/>
                  <a:gd name="T1" fmla="*/ 0 h 174"/>
                  <a:gd name="T2" fmla="*/ 1328 w 2658"/>
                  <a:gd name="T3" fmla="*/ 0 h 174"/>
                  <a:gd name="T4" fmla="*/ 1060 w 2658"/>
                  <a:gd name="T5" fmla="*/ 2 h 174"/>
                  <a:gd name="T6" fmla="*/ 812 w 2658"/>
                  <a:gd name="T7" fmla="*/ 6 h 174"/>
                  <a:gd name="T8" fmla="*/ 586 w 2658"/>
                  <a:gd name="T9" fmla="*/ 14 h 174"/>
                  <a:gd name="T10" fmla="*/ 390 w 2658"/>
                  <a:gd name="T11" fmla="*/ 24 h 174"/>
                  <a:gd name="T12" fmla="*/ 304 w 2658"/>
                  <a:gd name="T13" fmla="*/ 32 h 174"/>
                  <a:gd name="T14" fmla="*/ 228 w 2658"/>
                  <a:gd name="T15" fmla="*/ 38 h 174"/>
                  <a:gd name="T16" fmla="*/ 162 w 2658"/>
                  <a:gd name="T17" fmla="*/ 46 h 174"/>
                  <a:gd name="T18" fmla="*/ 106 w 2658"/>
                  <a:gd name="T19" fmla="*/ 52 h 174"/>
                  <a:gd name="T20" fmla="*/ 60 w 2658"/>
                  <a:gd name="T21" fmla="*/ 62 h 174"/>
                  <a:gd name="T22" fmla="*/ 28 w 2658"/>
                  <a:gd name="T23" fmla="*/ 70 h 174"/>
                  <a:gd name="T24" fmla="*/ 16 w 2658"/>
                  <a:gd name="T25" fmla="*/ 74 h 174"/>
                  <a:gd name="T26" fmla="*/ 8 w 2658"/>
                  <a:gd name="T27" fmla="*/ 78 h 174"/>
                  <a:gd name="T28" fmla="*/ 2 w 2658"/>
                  <a:gd name="T29" fmla="*/ 82 h 174"/>
                  <a:gd name="T30" fmla="*/ 0 w 2658"/>
                  <a:gd name="T31" fmla="*/ 88 h 174"/>
                  <a:gd name="T32" fmla="*/ 0 w 2658"/>
                  <a:gd name="T33" fmla="*/ 88 h 174"/>
                  <a:gd name="T34" fmla="*/ 2 w 2658"/>
                  <a:gd name="T35" fmla="*/ 92 h 174"/>
                  <a:gd name="T36" fmla="*/ 8 w 2658"/>
                  <a:gd name="T37" fmla="*/ 96 h 174"/>
                  <a:gd name="T38" fmla="*/ 16 w 2658"/>
                  <a:gd name="T39" fmla="*/ 100 h 174"/>
                  <a:gd name="T40" fmla="*/ 28 w 2658"/>
                  <a:gd name="T41" fmla="*/ 104 h 174"/>
                  <a:gd name="T42" fmla="*/ 60 w 2658"/>
                  <a:gd name="T43" fmla="*/ 112 h 174"/>
                  <a:gd name="T44" fmla="*/ 106 w 2658"/>
                  <a:gd name="T45" fmla="*/ 120 h 174"/>
                  <a:gd name="T46" fmla="*/ 162 w 2658"/>
                  <a:gd name="T47" fmla="*/ 128 h 174"/>
                  <a:gd name="T48" fmla="*/ 228 w 2658"/>
                  <a:gd name="T49" fmla="*/ 136 h 174"/>
                  <a:gd name="T50" fmla="*/ 304 w 2658"/>
                  <a:gd name="T51" fmla="*/ 142 h 174"/>
                  <a:gd name="T52" fmla="*/ 390 w 2658"/>
                  <a:gd name="T53" fmla="*/ 148 h 174"/>
                  <a:gd name="T54" fmla="*/ 586 w 2658"/>
                  <a:gd name="T55" fmla="*/ 158 h 174"/>
                  <a:gd name="T56" fmla="*/ 812 w 2658"/>
                  <a:gd name="T57" fmla="*/ 166 h 174"/>
                  <a:gd name="T58" fmla="*/ 1060 w 2658"/>
                  <a:gd name="T59" fmla="*/ 172 h 174"/>
                  <a:gd name="T60" fmla="*/ 1328 w 2658"/>
                  <a:gd name="T61" fmla="*/ 174 h 174"/>
                  <a:gd name="T62" fmla="*/ 1328 w 2658"/>
                  <a:gd name="T63" fmla="*/ 174 h 174"/>
                  <a:gd name="T64" fmla="*/ 1598 w 2658"/>
                  <a:gd name="T65" fmla="*/ 172 h 174"/>
                  <a:gd name="T66" fmla="*/ 1848 w 2658"/>
                  <a:gd name="T67" fmla="*/ 166 h 174"/>
                  <a:gd name="T68" fmla="*/ 2074 w 2658"/>
                  <a:gd name="T69" fmla="*/ 158 h 174"/>
                  <a:gd name="T70" fmla="*/ 2270 w 2658"/>
                  <a:gd name="T71" fmla="*/ 148 h 174"/>
                  <a:gd name="T72" fmla="*/ 2356 w 2658"/>
                  <a:gd name="T73" fmla="*/ 142 h 174"/>
                  <a:gd name="T74" fmla="*/ 2432 w 2658"/>
                  <a:gd name="T75" fmla="*/ 136 h 174"/>
                  <a:gd name="T76" fmla="*/ 2498 w 2658"/>
                  <a:gd name="T77" fmla="*/ 128 h 174"/>
                  <a:gd name="T78" fmla="*/ 2554 w 2658"/>
                  <a:gd name="T79" fmla="*/ 120 h 174"/>
                  <a:gd name="T80" fmla="*/ 2598 w 2658"/>
                  <a:gd name="T81" fmla="*/ 112 h 174"/>
                  <a:gd name="T82" fmla="*/ 2630 w 2658"/>
                  <a:gd name="T83" fmla="*/ 104 h 174"/>
                  <a:gd name="T84" fmla="*/ 2642 w 2658"/>
                  <a:gd name="T85" fmla="*/ 100 h 174"/>
                  <a:gd name="T86" fmla="*/ 2650 w 2658"/>
                  <a:gd name="T87" fmla="*/ 96 h 174"/>
                  <a:gd name="T88" fmla="*/ 2656 w 2658"/>
                  <a:gd name="T89" fmla="*/ 92 h 174"/>
                  <a:gd name="T90" fmla="*/ 2658 w 2658"/>
                  <a:gd name="T91" fmla="*/ 88 h 174"/>
                  <a:gd name="T92" fmla="*/ 2658 w 2658"/>
                  <a:gd name="T93" fmla="*/ 88 h 174"/>
                  <a:gd name="T94" fmla="*/ 2656 w 2658"/>
                  <a:gd name="T95" fmla="*/ 82 h 174"/>
                  <a:gd name="T96" fmla="*/ 2650 w 2658"/>
                  <a:gd name="T97" fmla="*/ 78 h 174"/>
                  <a:gd name="T98" fmla="*/ 2642 w 2658"/>
                  <a:gd name="T99" fmla="*/ 74 h 174"/>
                  <a:gd name="T100" fmla="*/ 2630 w 2658"/>
                  <a:gd name="T101" fmla="*/ 70 h 174"/>
                  <a:gd name="T102" fmla="*/ 2598 w 2658"/>
                  <a:gd name="T103" fmla="*/ 62 h 174"/>
                  <a:gd name="T104" fmla="*/ 2554 w 2658"/>
                  <a:gd name="T105" fmla="*/ 52 h 174"/>
                  <a:gd name="T106" fmla="*/ 2498 w 2658"/>
                  <a:gd name="T107" fmla="*/ 46 h 174"/>
                  <a:gd name="T108" fmla="*/ 2432 w 2658"/>
                  <a:gd name="T109" fmla="*/ 38 h 174"/>
                  <a:gd name="T110" fmla="*/ 2356 w 2658"/>
                  <a:gd name="T111" fmla="*/ 32 h 174"/>
                  <a:gd name="T112" fmla="*/ 2270 w 2658"/>
                  <a:gd name="T113" fmla="*/ 24 h 174"/>
                  <a:gd name="T114" fmla="*/ 2074 w 2658"/>
                  <a:gd name="T115" fmla="*/ 14 h 174"/>
                  <a:gd name="T116" fmla="*/ 1848 w 2658"/>
                  <a:gd name="T117" fmla="*/ 6 h 174"/>
                  <a:gd name="T118" fmla="*/ 1598 w 2658"/>
                  <a:gd name="T119" fmla="*/ 2 h 174"/>
                  <a:gd name="T120" fmla="*/ 1328 w 2658"/>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58" h="174">
                    <a:moveTo>
                      <a:pt x="1328" y="0"/>
                    </a:moveTo>
                    <a:lnTo>
                      <a:pt x="1328" y="0"/>
                    </a:lnTo>
                    <a:lnTo>
                      <a:pt x="1060" y="2"/>
                    </a:lnTo>
                    <a:lnTo>
                      <a:pt x="812" y="6"/>
                    </a:lnTo>
                    <a:lnTo>
                      <a:pt x="586" y="14"/>
                    </a:lnTo>
                    <a:lnTo>
                      <a:pt x="390" y="24"/>
                    </a:lnTo>
                    <a:lnTo>
                      <a:pt x="304" y="32"/>
                    </a:lnTo>
                    <a:lnTo>
                      <a:pt x="228" y="38"/>
                    </a:lnTo>
                    <a:lnTo>
                      <a:pt x="162" y="46"/>
                    </a:lnTo>
                    <a:lnTo>
                      <a:pt x="106" y="52"/>
                    </a:lnTo>
                    <a:lnTo>
                      <a:pt x="60" y="62"/>
                    </a:lnTo>
                    <a:lnTo>
                      <a:pt x="28" y="70"/>
                    </a:lnTo>
                    <a:lnTo>
                      <a:pt x="16" y="74"/>
                    </a:lnTo>
                    <a:lnTo>
                      <a:pt x="8" y="78"/>
                    </a:lnTo>
                    <a:lnTo>
                      <a:pt x="2" y="82"/>
                    </a:lnTo>
                    <a:lnTo>
                      <a:pt x="0" y="88"/>
                    </a:lnTo>
                    <a:lnTo>
                      <a:pt x="0" y="88"/>
                    </a:lnTo>
                    <a:lnTo>
                      <a:pt x="2" y="92"/>
                    </a:lnTo>
                    <a:lnTo>
                      <a:pt x="8" y="96"/>
                    </a:lnTo>
                    <a:lnTo>
                      <a:pt x="16" y="100"/>
                    </a:lnTo>
                    <a:lnTo>
                      <a:pt x="28" y="104"/>
                    </a:lnTo>
                    <a:lnTo>
                      <a:pt x="60" y="112"/>
                    </a:lnTo>
                    <a:lnTo>
                      <a:pt x="106" y="120"/>
                    </a:lnTo>
                    <a:lnTo>
                      <a:pt x="162" y="128"/>
                    </a:lnTo>
                    <a:lnTo>
                      <a:pt x="228" y="136"/>
                    </a:lnTo>
                    <a:lnTo>
                      <a:pt x="304" y="142"/>
                    </a:lnTo>
                    <a:lnTo>
                      <a:pt x="390" y="148"/>
                    </a:lnTo>
                    <a:lnTo>
                      <a:pt x="586" y="158"/>
                    </a:lnTo>
                    <a:lnTo>
                      <a:pt x="812" y="166"/>
                    </a:lnTo>
                    <a:lnTo>
                      <a:pt x="1060" y="172"/>
                    </a:lnTo>
                    <a:lnTo>
                      <a:pt x="1328" y="174"/>
                    </a:lnTo>
                    <a:lnTo>
                      <a:pt x="1328" y="174"/>
                    </a:lnTo>
                    <a:lnTo>
                      <a:pt x="1598" y="172"/>
                    </a:lnTo>
                    <a:lnTo>
                      <a:pt x="1848" y="166"/>
                    </a:lnTo>
                    <a:lnTo>
                      <a:pt x="2074" y="158"/>
                    </a:lnTo>
                    <a:lnTo>
                      <a:pt x="2270" y="148"/>
                    </a:lnTo>
                    <a:lnTo>
                      <a:pt x="2356" y="142"/>
                    </a:lnTo>
                    <a:lnTo>
                      <a:pt x="2432" y="136"/>
                    </a:lnTo>
                    <a:lnTo>
                      <a:pt x="2498" y="128"/>
                    </a:lnTo>
                    <a:lnTo>
                      <a:pt x="2554" y="120"/>
                    </a:lnTo>
                    <a:lnTo>
                      <a:pt x="2598" y="112"/>
                    </a:lnTo>
                    <a:lnTo>
                      <a:pt x="2630" y="104"/>
                    </a:lnTo>
                    <a:lnTo>
                      <a:pt x="2642" y="100"/>
                    </a:lnTo>
                    <a:lnTo>
                      <a:pt x="2650" y="96"/>
                    </a:lnTo>
                    <a:lnTo>
                      <a:pt x="2656" y="92"/>
                    </a:lnTo>
                    <a:lnTo>
                      <a:pt x="2658" y="88"/>
                    </a:lnTo>
                    <a:lnTo>
                      <a:pt x="2658" y="88"/>
                    </a:lnTo>
                    <a:lnTo>
                      <a:pt x="2656" y="82"/>
                    </a:lnTo>
                    <a:lnTo>
                      <a:pt x="2650" y="78"/>
                    </a:lnTo>
                    <a:lnTo>
                      <a:pt x="2642" y="74"/>
                    </a:lnTo>
                    <a:lnTo>
                      <a:pt x="2630" y="70"/>
                    </a:lnTo>
                    <a:lnTo>
                      <a:pt x="2598" y="62"/>
                    </a:lnTo>
                    <a:lnTo>
                      <a:pt x="2554" y="52"/>
                    </a:lnTo>
                    <a:lnTo>
                      <a:pt x="2498" y="46"/>
                    </a:lnTo>
                    <a:lnTo>
                      <a:pt x="2432" y="38"/>
                    </a:lnTo>
                    <a:lnTo>
                      <a:pt x="2356" y="32"/>
                    </a:lnTo>
                    <a:lnTo>
                      <a:pt x="2270" y="24"/>
                    </a:lnTo>
                    <a:lnTo>
                      <a:pt x="2074" y="14"/>
                    </a:lnTo>
                    <a:lnTo>
                      <a:pt x="1848" y="6"/>
                    </a:lnTo>
                    <a:lnTo>
                      <a:pt x="1598" y="2"/>
                    </a:lnTo>
                    <a:lnTo>
                      <a:pt x="13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80"/>
              <p:cNvSpPr>
                <a:spLocks noEditPoints="1"/>
              </p:cNvSpPr>
              <p:nvPr/>
            </p:nvSpPr>
            <p:spPr bwMode="auto">
              <a:xfrm>
                <a:off x="2526" y="4138"/>
                <a:ext cx="2646" cy="174"/>
              </a:xfrm>
              <a:custGeom>
                <a:avLst/>
                <a:gdLst>
                  <a:gd name="T0" fmla="*/ 1322 w 2646"/>
                  <a:gd name="T1" fmla="*/ 172 h 174"/>
                  <a:gd name="T2" fmla="*/ 810 w 2646"/>
                  <a:gd name="T3" fmla="*/ 166 h 174"/>
                  <a:gd name="T4" fmla="*/ 392 w 2646"/>
                  <a:gd name="T5" fmla="*/ 148 h 174"/>
                  <a:gd name="T6" fmla="*/ 230 w 2646"/>
                  <a:gd name="T7" fmla="*/ 134 h 174"/>
                  <a:gd name="T8" fmla="*/ 108 w 2646"/>
                  <a:gd name="T9" fmla="*/ 120 h 174"/>
                  <a:gd name="T10" fmla="*/ 32 w 2646"/>
                  <a:gd name="T11" fmla="*/ 104 h 174"/>
                  <a:gd name="T12" fmla="*/ 12 w 2646"/>
                  <a:gd name="T13" fmla="*/ 96 h 174"/>
                  <a:gd name="T14" fmla="*/ 6 w 2646"/>
                  <a:gd name="T15" fmla="*/ 88 h 174"/>
                  <a:gd name="T16" fmla="*/ 6 w 2646"/>
                  <a:gd name="T17" fmla="*/ 82 h 174"/>
                  <a:gd name="T18" fmla="*/ 20 w 2646"/>
                  <a:gd name="T19" fmla="*/ 74 h 174"/>
                  <a:gd name="T20" fmla="*/ 64 w 2646"/>
                  <a:gd name="T21" fmla="*/ 62 h 174"/>
                  <a:gd name="T22" fmla="*/ 164 w 2646"/>
                  <a:gd name="T23" fmla="*/ 46 h 174"/>
                  <a:gd name="T24" fmla="*/ 306 w 2646"/>
                  <a:gd name="T25" fmla="*/ 32 h 174"/>
                  <a:gd name="T26" fmla="*/ 586 w 2646"/>
                  <a:gd name="T27" fmla="*/ 14 h 174"/>
                  <a:gd name="T28" fmla="*/ 1056 w 2646"/>
                  <a:gd name="T29" fmla="*/ 2 h 174"/>
                  <a:gd name="T30" fmla="*/ 1322 w 2646"/>
                  <a:gd name="T31" fmla="*/ 0 h 174"/>
                  <a:gd name="T32" fmla="*/ 1838 w 2646"/>
                  <a:gd name="T33" fmla="*/ 6 h 174"/>
                  <a:gd name="T34" fmla="*/ 2256 w 2646"/>
                  <a:gd name="T35" fmla="*/ 26 h 174"/>
                  <a:gd name="T36" fmla="*/ 2418 w 2646"/>
                  <a:gd name="T37" fmla="*/ 38 h 174"/>
                  <a:gd name="T38" fmla="*/ 2538 w 2646"/>
                  <a:gd name="T39" fmla="*/ 54 h 174"/>
                  <a:gd name="T40" fmla="*/ 2614 w 2646"/>
                  <a:gd name="T41" fmla="*/ 70 h 174"/>
                  <a:gd name="T42" fmla="*/ 2634 w 2646"/>
                  <a:gd name="T43" fmla="*/ 78 h 174"/>
                  <a:gd name="T44" fmla="*/ 2642 w 2646"/>
                  <a:gd name="T45" fmla="*/ 88 h 174"/>
                  <a:gd name="T46" fmla="*/ 2640 w 2646"/>
                  <a:gd name="T47" fmla="*/ 92 h 174"/>
                  <a:gd name="T48" fmla="*/ 2626 w 2646"/>
                  <a:gd name="T49" fmla="*/ 100 h 174"/>
                  <a:gd name="T50" fmla="*/ 2582 w 2646"/>
                  <a:gd name="T51" fmla="*/ 112 h 174"/>
                  <a:gd name="T52" fmla="*/ 2482 w 2646"/>
                  <a:gd name="T53" fmla="*/ 128 h 174"/>
                  <a:gd name="T54" fmla="*/ 2342 w 2646"/>
                  <a:gd name="T55" fmla="*/ 142 h 174"/>
                  <a:gd name="T56" fmla="*/ 2062 w 2646"/>
                  <a:gd name="T57" fmla="*/ 158 h 174"/>
                  <a:gd name="T58" fmla="*/ 1588 w 2646"/>
                  <a:gd name="T59" fmla="*/ 172 h 174"/>
                  <a:gd name="T60" fmla="*/ 1322 w 2646"/>
                  <a:gd name="T61" fmla="*/ 0 h 174"/>
                  <a:gd name="T62" fmla="*/ 1056 w 2646"/>
                  <a:gd name="T63" fmla="*/ 2 h 174"/>
                  <a:gd name="T64" fmla="*/ 584 w 2646"/>
                  <a:gd name="T65" fmla="*/ 14 h 174"/>
                  <a:gd name="T66" fmla="*/ 302 w 2646"/>
                  <a:gd name="T67" fmla="*/ 32 h 174"/>
                  <a:gd name="T68" fmla="*/ 160 w 2646"/>
                  <a:gd name="T69" fmla="*/ 46 h 174"/>
                  <a:gd name="T70" fmla="*/ 60 w 2646"/>
                  <a:gd name="T71" fmla="*/ 62 h 174"/>
                  <a:gd name="T72" fmla="*/ 16 w 2646"/>
                  <a:gd name="T73" fmla="*/ 74 h 174"/>
                  <a:gd name="T74" fmla="*/ 2 w 2646"/>
                  <a:gd name="T75" fmla="*/ 82 h 174"/>
                  <a:gd name="T76" fmla="*/ 0 w 2646"/>
                  <a:gd name="T77" fmla="*/ 88 h 174"/>
                  <a:gd name="T78" fmla="*/ 6 w 2646"/>
                  <a:gd name="T79" fmla="*/ 96 h 174"/>
                  <a:gd name="T80" fmla="*/ 26 w 2646"/>
                  <a:gd name="T81" fmla="*/ 104 h 174"/>
                  <a:gd name="T82" fmla="*/ 104 w 2646"/>
                  <a:gd name="T83" fmla="*/ 120 h 174"/>
                  <a:gd name="T84" fmla="*/ 226 w 2646"/>
                  <a:gd name="T85" fmla="*/ 136 h 174"/>
                  <a:gd name="T86" fmla="*/ 388 w 2646"/>
                  <a:gd name="T87" fmla="*/ 148 h 174"/>
                  <a:gd name="T88" fmla="*/ 808 w 2646"/>
                  <a:gd name="T89" fmla="*/ 166 h 174"/>
                  <a:gd name="T90" fmla="*/ 1322 w 2646"/>
                  <a:gd name="T91" fmla="*/ 174 h 174"/>
                  <a:gd name="T92" fmla="*/ 1590 w 2646"/>
                  <a:gd name="T93" fmla="*/ 172 h 174"/>
                  <a:gd name="T94" fmla="*/ 2064 w 2646"/>
                  <a:gd name="T95" fmla="*/ 158 h 174"/>
                  <a:gd name="T96" fmla="*/ 2346 w 2646"/>
                  <a:gd name="T97" fmla="*/ 142 h 174"/>
                  <a:gd name="T98" fmla="*/ 2488 w 2646"/>
                  <a:gd name="T99" fmla="*/ 128 h 174"/>
                  <a:gd name="T100" fmla="*/ 2588 w 2646"/>
                  <a:gd name="T101" fmla="*/ 112 h 174"/>
                  <a:gd name="T102" fmla="*/ 2632 w 2646"/>
                  <a:gd name="T103" fmla="*/ 100 h 174"/>
                  <a:gd name="T104" fmla="*/ 2644 w 2646"/>
                  <a:gd name="T105" fmla="*/ 92 h 174"/>
                  <a:gd name="T106" fmla="*/ 2646 w 2646"/>
                  <a:gd name="T107" fmla="*/ 88 h 174"/>
                  <a:gd name="T108" fmla="*/ 2640 w 2646"/>
                  <a:gd name="T109" fmla="*/ 78 h 174"/>
                  <a:gd name="T110" fmla="*/ 2620 w 2646"/>
                  <a:gd name="T111" fmla="*/ 70 h 174"/>
                  <a:gd name="T112" fmla="*/ 2542 w 2646"/>
                  <a:gd name="T113" fmla="*/ 54 h 174"/>
                  <a:gd name="T114" fmla="*/ 2422 w 2646"/>
                  <a:gd name="T115" fmla="*/ 38 h 174"/>
                  <a:gd name="T116" fmla="*/ 2260 w 2646"/>
                  <a:gd name="T117" fmla="*/ 26 h 174"/>
                  <a:gd name="T118" fmla="*/ 1840 w 2646"/>
                  <a:gd name="T119" fmla="*/ 6 h 174"/>
                  <a:gd name="T120" fmla="*/ 1322 w 2646"/>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172"/>
                    </a:moveTo>
                    <a:lnTo>
                      <a:pt x="1322" y="172"/>
                    </a:lnTo>
                    <a:lnTo>
                      <a:pt x="1056" y="172"/>
                    </a:lnTo>
                    <a:lnTo>
                      <a:pt x="810" y="166"/>
                    </a:lnTo>
                    <a:lnTo>
                      <a:pt x="586" y="158"/>
                    </a:lnTo>
                    <a:lnTo>
                      <a:pt x="392" y="148"/>
                    </a:lnTo>
                    <a:lnTo>
                      <a:pt x="306" y="142"/>
                    </a:lnTo>
                    <a:lnTo>
                      <a:pt x="230" y="134"/>
                    </a:lnTo>
                    <a:lnTo>
                      <a:pt x="164" y="128"/>
                    </a:lnTo>
                    <a:lnTo>
                      <a:pt x="108" y="120"/>
                    </a:lnTo>
                    <a:lnTo>
                      <a:pt x="64" y="112"/>
                    </a:lnTo>
                    <a:lnTo>
                      <a:pt x="32" y="104"/>
                    </a:lnTo>
                    <a:lnTo>
                      <a:pt x="20" y="100"/>
                    </a:lnTo>
                    <a:lnTo>
                      <a:pt x="12" y="96"/>
                    </a:lnTo>
                    <a:lnTo>
                      <a:pt x="6" y="92"/>
                    </a:lnTo>
                    <a:lnTo>
                      <a:pt x="6" y="88"/>
                    </a:lnTo>
                    <a:lnTo>
                      <a:pt x="6" y="88"/>
                    </a:lnTo>
                    <a:lnTo>
                      <a:pt x="6" y="82"/>
                    </a:lnTo>
                    <a:lnTo>
                      <a:pt x="12" y="78"/>
                    </a:lnTo>
                    <a:lnTo>
                      <a:pt x="20" y="74"/>
                    </a:lnTo>
                    <a:lnTo>
                      <a:pt x="32" y="70"/>
                    </a:lnTo>
                    <a:lnTo>
                      <a:pt x="64" y="62"/>
                    </a:lnTo>
                    <a:lnTo>
                      <a:pt x="108" y="54"/>
                    </a:lnTo>
                    <a:lnTo>
                      <a:pt x="164" y="46"/>
                    </a:lnTo>
                    <a:lnTo>
                      <a:pt x="230" y="38"/>
                    </a:lnTo>
                    <a:lnTo>
                      <a:pt x="306" y="32"/>
                    </a:lnTo>
                    <a:lnTo>
                      <a:pt x="392" y="26"/>
                    </a:lnTo>
                    <a:lnTo>
                      <a:pt x="586" y="14"/>
                    </a:lnTo>
                    <a:lnTo>
                      <a:pt x="810" y="6"/>
                    </a:lnTo>
                    <a:lnTo>
                      <a:pt x="1056" y="2"/>
                    </a:lnTo>
                    <a:lnTo>
                      <a:pt x="1322" y="0"/>
                    </a:lnTo>
                    <a:lnTo>
                      <a:pt x="1322" y="0"/>
                    </a:lnTo>
                    <a:lnTo>
                      <a:pt x="1588" y="2"/>
                    </a:lnTo>
                    <a:lnTo>
                      <a:pt x="1838" y="6"/>
                    </a:lnTo>
                    <a:lnTo>
                      <a:pt x="2062" y="14"/>
                    </a:lnTo>
                    <a:lnTo>
                      <a:pt x="2256" y="26"/>
                    </a:lnTo>
                    <a:lnTo>
                      <a:pt x="2342" y="32"/>
                    </a:lnTo>
                    <a:lnTo>
                      <a:pt x="2418" y="38"/>
                    </a:lnTo>
                    <a:lnTo>
                      <a:pt x="2482" y="46"/>
                    </a:lnTo>
                    <a:lnTo>
                      <a:pt x="2538" y="54"/>
                    </a:lnTo>
                    <a:lnTo>
                      <a:pt x="2582" y="62"/>
                    </a:lnTo>
                    <a:lnTo>
                      <a:pt x="2614" y="70"/>
                    </a:lnTo>
                    <a:lnTo>
                      <a:pt x="2626" y="74"/>
                    </a:lnTo>
                    <a:lnTo>
                      <a:pt x="2634" y="78"/>
                    </a:lnTo>
                    <a:lnTo>
                      <a:pt x="2640" y="82"/>
                    </a:lnTo>
                    <a:lnTo>
                      <a:pt x="2642" y="88"/>
                    </a:lnTo>
                    <a:lnTo>
                      <a:pt x="2642" y="88"/>
                    </a:lnTo>
                    <a:lnTo>
                      <a:pt x="2640" y="92"/>
                    </a:lnTo>
                    <a:lnTo>
                      <a:pt x="2634" y="96"/>
                    </a:lnTo>
                    <a:lnTo>
                      <a:pt x="2626" y="100"/>
                    </a:lnTo>
                    <a:lnTo>
                      <a:pt x="2614" y="104"/>
                    </a:lnTo>
                    <a:lnTo>
                      <a:pt x="2582" y="112"/>
                    </a:lnTo>
                    <a:lnTo>
                      <a:pt x="2538" y="120"/>
                    </a:lnTo>
                    <a:lnTo>
                      <a:pt x="2482" y="128"/>
                    </a:lnTo>
                    <a:lnTo>
                      <a:pt x="2418" y="134"/>
                    </a:lnTo>
                    <a:lnTo>
                      <a:pt x="2342" y="142"/>
                    </a:lnTo>
                    <a:lnTo>
                      <a:pt x="2256" y="148"/>
                    </a:lnTo>
                    <a:lnTo>
                      <a:pt x="2062" y="158"/>
                    </a:lnTo>
                    <a:lnTo>
                      <a:pt x="1838" y="166"/>
                    </a:lnTo>
                    <a:lnTo>
                      <a:pt x="1588" y="172"/>
                    </a:lnTo>
                    <a:lnTo>
                      <a:pt x="1322" y="172"/>
                    </a:lnTo>
                    <a:close/>
                    <a:moveTo>
                      <a:pt x="1322" y="0"/>
                    </a:moveTo>
                    <a:lnTo>
                      <a:pt x="1322" y="0"/>
                    </a:lnTo>
                    <a:lnTo>
                      <a:pt x="1056" y="2"/>
                    </a:lnTo>
                    <a:lnTo>
                      <a:pt x="808" y="6"/>
                    </a:lnTo>
                    <a:lnTo>
                      <a:pt x="584" y="14"/>
                    </a:lnTo>
                    <a:lnTo>
                      <a:pt x="388" y="26"/>
                    </a:lnTo>
                    <a:lnTo>
                      <a:pt x="302" y="32"/>
                    </a:lnTo>
                    <a:lnTo>
                      <a:pt x="226" y="38"/>
                    </a:lnTo>
                    <a:lnTo>
                      <a:pt x="160" y="46"/>
                    </a:lnTo>
                    <a:lnTo>
                      <a:pt x="104" y="54"/>
                    </a:lnTo>
                    <a:lnTo>
                      <a:pt x="60" y="62"/>
                    </a:lnTo>
                    <a:lnTo>
                      <a:pt x="26" y="70"/>
                    </a:lnTo>
                    <a:lnTo>
                      <a:pt x="16" y="74"/>
                    </a:lnTo>
                    <a:lnTo>
                      <a:pt x="6" y="78"/>
                    </a:lnTo>
                    <a:lnTo>
                      <a:pt x="2" y="82"/>
                    </a:lnTo>
                    <a:lnTo>
                      <a:pt x="0" y="88"/>
                    </a:lnTo>
                    <a:lnTo>
                      <a:pt x="0" y="88"/>
                    </a:lnTo>
                    <a:lnTo>
                      <a:pt x="2" y="92"/>
                    </a:lnTo>
                    <a:lnTo>
                      <a:pt x="6" y="96"/>
                    </a:lnTo>
                    <a:lnTo>
                      <a:pt x="16" y="100"/>
                    </a:lnTo>
                    <a:lnTo>
                      <a:pt x="26" y="104"/>
                    </a:lnTo>
                    <a:lnTo>
                      <a:pt x="60" y="112"/>
                    </a:lnTo>
                    <a:lnTo>
                      <a:pt x="104" y="120"/>
                    </a:lnTo>
                    <a:lnTo>
                      <a:pt x="160" y="128"/>
                    </a:lnTo>
                    <a:lnTo>
                      <a:pt x="226" y="136"/>
                    </a:lnTo>
                    <a:lnTo>
                      <a:pt x="302" y="142"/>
                    </a:lnTo>
                    <a:lnTo>
                      <a:pt x="388" y="148"/>
                    </a:lnTo>
                    <a:lnTo>
                      <a:pt x="584" y="158"/>
                    </a:lnTo>
                    <a:lnTo>
                      <a:pt x="808" y="166"/>
                    </a:lnTo>
                    <a:lnTo>
                      <a:pt x="1056" y="172"/>
                    </a:lnTo>
                    <a:lnTo>
                      <a:pt x="1322" y="174"/>
                    </a:lnTo>
                    <a:lnTo>
                      <a:pt x="1322" y="174"/>
                    </a:lnTo>
                    <a:lnTo>
                      <a:pt x="1590" y="172"/>
                    </a:lnTo>
                    <a:lnTo>
                      <a:pt x="1840" y="166"/>
                    </a:lnTo>
                    <a:lnTo>
                      <a:pt x="2064" y="158"/>
                    </a:lnTo>
                    <a:lnTo>
                      <a:pt x="2260" y="148"/>
                    </a:lnTo>
                    <a:lnTo>
                      <a:pt x="2346" y="142"/>
                    </a:lnTo>
                    <a:lnTo>
                      <a:pt x="2422" y="136"/>
                    </a:lnTo>
                    <a:lnTo>
                      <a:pt x="2488" y="128"/>
                    </a:lnTo>
                    <a:lnTo>
                      <a:pt x="2542" y="120"/>
                    </a:lnTo>
                    <a:lnTo>
                      <a:pt x="2588" y="112"/>
                    </a:lnTo>
                    <a:lnTo>
                      <a:pt x="2620" y="104"/>
                    </a:lnTo>
                    <a:lnTo>
                      <a:pt x="2632" y="100"/>
                    </a:lnTo>
                    <a:lnTo>
                      <a:pt x="2640" y="96"/>
                    </a:lnTo>
                    <a:lnTo>
                      <a:pt x="2644" y="92"/>
                    </a:lnTo>
                    <a:lnTo>
                      <a:pt x="2646" y="88"/>
                    </a:lnTo>
                    <a:lnTo>
                      <a:pt x="2646" y="88"/>
                    </a:lnTo>
                    <a:lnTo>
                      <a:pt x="2644" y="82"/>
                    </a:lnTo>
                    <a:lnTo>
                      <a:pt x="2640" y="78"/>
                    </a:lnTo>
                    <a:lnTo>
                      <a:pt x="2632" y="74"/>
                    </a:lnTo>
                    <a:lnTo>
                      <a:pt x="2620" y="70"/>
                    </a:lnTo>
                    <a:lnTo>
                      <a:pt x="2588" y="62"/>
                    </a:lnTo>
                    <a:lnTo>
                      <a:pt x="2542" y="54"/>
                    </a:lnTo>
                    <a:lnTo>
                      <a:pt x="2488" y="46"/>
                    </a:lnTo>
                    <a:lnTo>
                      <a:pt x="2422" y="38"/>
                    </a:lnTo>
                    <a:lnTo>
                      <a:pt x="2346" y="32"/>
                    </a:lnTo>
                    <a:lnTo>
                      <a:pt x="2260" y="26"/>
                    </a:lnTo>
                    <a:lnTo>
                      <a:pt x="2064" y="14"/>
                    </a:lnTo>
                    <a:lnTo>
                      <a:pt x="1840" y="6"/>
                    </a:lnTo>
                    <a:lnTo>
                      <a:pt x="1590" y="2"/>
                    </a:lnTo>
                    <a:lnTo>
                      <a:pt x="1322" y="0"/>
                    </a:lnTo>
                    <a:close/>
                  </a:path>
                </a:pathLst>
              </a:custGeom>
              <a:solidFill>
                <a:srgbClr val="FE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81"/>
              <p:cNvSpPr>
                <a:spLocks/>
              </p:cNvSpPr>
              <p:nvPr/>
            </p:nvSpPr>
            <p:spPr bwMode="auto">
              <a:xfrm>
                <a:off x="2532" y="4138"/>
                <a:ext cx="2636" cy="172"/>
              </a:xfrm>
              <a:custGeom>
                <a:avLst/>
                <a:gdLst>
                  <a:gd name="T0" fmla="*/ 1316 w 2636"/>
                  <a:gd name="T1" fmla="*/ 172 h 172"/>
                  <a:gd name="T2" fmla="*/ 1316 w 2636"/>
                  <a:gd name="T3" fmla="*/ 172 h 172"/>
                  <a:gd name="T4" fmla="*/ 1050 w 2636"/>
                  <a:gd name="T5" fmla="*/ 172 h 172"/>
                  <a:gd name="T6" fmla="*/ 804 w 2636"/>
                  <a:gd name="T7" fmla="*/ 166 h 172"/>
                  <a:gd name="T8" fmla="*/ 580 w 2636"/>
                  <a:gd name="T9" fmla="*/ 158 h 172"/>
                  <a:gd name="T10" fmla="*/ 386 w 2636"/>
                  <a:gd name="T11" fmla="*/ 148 h 172"/>
                  <a:gd name="T12" fmla="*/ 300 w 2636"/>
                  <a:gd name="T13" fmla="*/ 142 h 172"/>
                  <a:gd name="T14" fmla="*/ 224 w 2636"/>
                  <a:gd name="T15" fmla="*/ 134 h 172"/>
                  <a:gd name="T16" fmla="*/ 158 w 2636"/>
                  <a:gd name="T17" fmla="*/ 128 h 172"/>
                  <a:gd name="T18" fmla="*/ 102 w 2636"/>
                  <a:gd name="T19" fmla="*/ 120 h 172"/>
                  <a:gd name="T20" fmla="*/ 58 w 2636"/>
                  <a:gd name="T21" fmla="*/ 112 h 172"/>
                  <a:gd name="T22" fmla="*/ 26 w 2636"/>
                  <a:gd name="T23" fmla="*/ 104 h 172"/>
                  <a:gd name="T24" fmla="*/ 14 w 2636"/>
                  <a:gd name="T25" fmla="*/ 100 h 172"/>
                  <a:gd name="T26" fmla="*/ 6 w 2636"/>
                  <a:gd name="T27" fmla="*/ 96 h 172"/>
                  <a:gd name="T28" fmla="*/ 0 w 2636"/>
                  <a:gd name="T29" fmla="*/ 92 h 172"/>
                  <a:gd name="T30" fmla="*/ 0 w 2636"/>
                  <a:gd name="T31" fmla="*/ 88 h 172"/>
                  <a:gd name="T32" fmla="*/ 0 w 2636"/>
                  <a:gd name="T33" fmla="*/ 88 h 172"/>
                  <a:gd name="T34" fmla="*/ 0 w 2636"/>
                  <a:gd name="T35" fmla="*/ 82 h 172"/>
                  <a:gd name="T36" fmla="*/ 6 w 2636"/>
                  <a:gd name="T37" fmla="*/ 78 h 172"/>
                  <a:gd name="T38" fmla="*/ 14 w 2636"/>
                  <a:gd name="T39" fmla="*/ 74 h 172"/>
                  <a:gd name="T40" fmla="*/ 26 w 2636"/>
                  <a:gd name="T41" fmla="*/ 70 h 172"/>
                  <a:gd name="T42" fmla="*/ 58 w 2636"/>
                  <a:gd name="T43" fmla="*/ 62 h 172"/>
                  <a:gd name="T44" fmla="*/ 102 w 2636"/>
                  <a:gd name="T45" fmla="*/ 54 h 172"/>
                  <a:gd name="T46" fmla="*/ 158 w 2636"/>
                  <a:gd name="T47" fmla="*/ 46 h 172"/>
                  <a:gd name="T48" fmla="*/ 224 w 2636"/>
                  <a:gd name="T49" fmla="*/ 38 h 172"/>
                  <a:gd name="T50" fmla="*/ 300 w 2636"/>
                  <a:gd name="T51" fmla="*/ 32 h 172"/>
                  <a:gd name="T52" fmla="*/ 386 w 2636"/>
                  <a:gd name="T53" fmla="*/ 26 h 172"/>
                  <a:gd name="T54" fmla="*/ 580 w 2636"/>
                  <a:gd name="T55" fmla="*/ 14 h 172"/>
                  <a:gd name="T56" fmla="*/ 804 w 2636"/>
                  <a:gd name="T57" fmla="*/ 6 h 172"/>
                  <a:gd name="T58" fmla="*/ 1050 w 2636"/>
                  <a:gd name="T59" fmla="*/ 2 h 172"/>
                  <a:gd name="T60" fmla="*/ 1316 w 2636"/>
                  <a:gd name="T61" fmla="*/ 0 h 172"/>
                  <a:gd name="T62" fmla="*/ 1316 w 2636"/>
                  <a:gd name="T63" fmla="*/ 0 h 172"/>
                  <a:gd name="T64" fmla="*/ 1582 w 2636"/>
                  <a:gd name="T65" fmla="*/ 2 h 172"/>
                  <a:gd name="T66" fmla="*/ 1832 w 2636"/>
                  <a:gd name="T67" fmla="*/ 6 h 172"/>
                  <a:gd name="T68" fmla="*/ 2056 w 2636"/>
                  <a:gd name="T69" fmla="*/ 14 h 172"/>
                  <a:gd name="T70" fmla="*/ 2250 w 2636"/>
                  <a:gd name="T71" fmla="*/ 26 h 172"/>
                  <a:gd name="T72" fmla="*/ 2336 w 2636"/>
                  <a:gd name="T73" fmla="*/ 32 h 172"/>
                  <a:gd name="T74" fmla="*/ 2412 w 2636"/>
                  <a:gd name="T75" fmla="*/ 38 h 172"/>
                  <a:gd name="T76" fmla="*/ 2476 w 2636"/>
                  <a:gd name="T77" fmla="*/ 46 h 172"/>
                  <a:gd name="T78" fmla="*/ 2532 w 2636"/>
                  <a:gd name="T79" fmla="*/ 54 h 172"/>
                  <a:gd name="T80" fmla="*/ 2576 w 2636"/>
                  <a:gd name="T81" fmla="*/ 62 h 172"/>
                  <a:gd name="T82" fmla="*/ 2608 w 2636"/>
                  <a:gd name="T83" fmla="*/ 70 h 172"/>
                  <a:gd name="T84" fmla="*/ 2620 w 2636"/>
                  <a:gd name="T85" fmla="*/ 74 h 172"/>
                  <a:gd name="T86" fmla="*/ 2628 w 2636"/>
                  <a:gd name="T87" fmla="*/ 78 h 172"/>
                  <a:gd name="T88" fmla="*/ 2634 w 2636"/>
                  <a:gd name="T89" fmla="*/ 82 h 172"/>
                  <a:gd name="T90" fmla="*/ 2636 w 2636"/>
                  <a:gd name="T91" fmla="*/ 88 h 172"/>
                  <a:gd name="T92" fmla="*/ 2636 w 2636"/>
                  <a:gd name="T93" fmla="*/ 88 h 172"/>
                  <a:gd name="T94" fmla="*/ 2634 w 2636"/>
                  <a:gd name="T95" fmla="*/ 92 h 172"/>
                  <a:gd name="T96" fmla="*/ 2628 w 2636"/>
                  <a:gd name="T97" fmla="*/ 96 h 172"/>
                  <a:gd name="T98" fmla="*/ 2620 w 2636"/>
                  <a:gd name="T99" fmla="*/ 100 h 172"/>
                  <a:gd name="T100" fmla="*/ 2608 w 2636"/>
                  <a:gd name="T101" fmla="*/ 104 h 172"/>
                  <a:gd name="T102" fmla="*/ 2576 w 2636"/>
                  <a:gd name="T103" fmla="*/ 112 h 172"/>
                  <a:gd name="T104" fmla="*/ 2532 w 2636"/>
                  <a:gd name="T105" fmla="*/ 120 h 172"/>
                  <a:gd name="T106" fmla="*/ 2476 w 2636"/>
                  <a:gd name="T107" fmla="*/ 128 h 172"/>
                  <a:gd name="T108" fmla="*/ 2412 w 2636"/>
                  <a:gd name="T109" fmla="*/ 134 h 172"/>
                  <a:gd name="T110" fmla="*/ 2336 w 2636"/>
                  <a:gd name="T111" fmla="*/ 142 h 172"/>
                  <a:gd name="T112" fmla="*/ 2250 w 2636"/>
                  <a:gd name="T113" fmla="*/ 148 h 172"/>
                  <a:gd name="T114" fmla="*/ 2056 w 2636"/>
                  <a:gd name="T115" fmla="*/ 158 h 172"/>
                  <a:gd name="T116" fmla="*/ 1832 w 2636"/>
                  <a:gd name="T117" fmla="*/ 166 h 172"/>
                  <a:gd name="T118" fmla="*/ 1582 w 2636"/>
                  <a:gd name="T119" fmla="*/ 172 h 172"/>
                  <a:gd name="T120" fmla="*/ 1316 w 263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172"/>
                    </a:moveTo>
                    <a:lnTo>
                      <a:pt x="1316" y="172"/>
                    </a:lnTo>
                    <a:lnTo>
                      <a:pt x="1050" y="172"/>
                    </a:lnTo>
                    <a:lnTo>
                      <a:pt x="804" y="166"/>
                    </a:lnTo>
                    <a:lnTo>
                      <a:pt x="580" y="158"/>
                    </a:lnTo>
                    <a:lnTo>
                      <a:pt x="386" y="148"/>
                    </a:lnTo>
                    <a:lnTo>
                      <a:pt x="300" y="142"/>
                    </a:lnTo>
                    <a:lnTo>
                      <a:pt x="224" y="134"/>
                    </a:lnTo>
                    <a:lnTo>
                      <a:pt x="158" y="128"/>
                    </a:lnTo>
                    <a:lnTo>
                      <a:pt x="102" y="120"/>
                    </a:lnTo>
                    <a:lnTo>
                      <a:pt x="58" y="112"/>
                    </a:lnTo>
                    <a:lnTo>
                      <a:pt x="26" y="104"/>
                    </a:lnTo>
                    <a:lnTo>
                      <a:pt x="14" y="100"/>
                    </a:lnTo>
                    <a:lnTo>
                      <a:pt x="6" y="96"/>
                    </a:lnTo>
                    <a:lnTo>
                      <a:pt x="0" y="92"/>
                    </a:lnTo>
                    <a:lnTo>
                      <a:pt x="0" y="88"/>
                    </a:lnTo>
                    <a:lnTo>
                      <a:pt x="0" y="88"/>
                    </a:lnTo>
                    <a:lnTo>
                      <a:pt x="0" y="82"/>
                    </a:lnTo>
                    <a:lnTo>
                      <a:pt x="6" y="78"/>
                    </a:lnTo>
                    <a:lnTo>
                      <a:pt x="14" y="74"/>
                    </a:lnTo>
                    <a:lnTo>
                      <a:pt x="26" y="70"/>
                    </a:lnTo>
                    <a:lnTo>
                      <a:pt x="58" y="62"/>
                    </a:lnTo>
                    <a:lnTo>
                      <a:pt x="102" y="54"/>
                    </a:lnTo>
                    <a:lnTo>
                      <a:pt x="158" y="46"/>
                    </a:lnTo>
                    <a:lnTo>
                      <a:pt x="224" y="38"/>
                    </a:lnTo>
                    <a:lnTo>
                      <a:pt x="300" y="32"/>
                    </a:lnTo>
                    <a:lnTo>
                      <a:pt x="386" y="26"/>
                    </a:lnTo>
                    <a:lnTo>
                      <a:pt x="580" y="14"/>
                    </a:lnTo>
                    <a:lnTo>
                      <a:pt x="804" y="6"/>
                    </a:lnTo>
                    <a:lnTo>
                      <a:pt x="1050" y="2"/>
                    </a:lnTo>
                    <a:lnTo>
                      <a:pt x="1316" y="0"/>
                    </a:lnTo>
                    <a:lnTo>
                      <a:pt x="1316" y="0"/>
                    </a:lnTo>
                    <a:lnTo>
                      <a:pt x="1582" y="2"/>
                    </a:lnTo>
                    <a:lnTo>
                      <a:pt x="1832" y="6"/>
                    </a:lnTo>
                    <a:lnTo>
                      <a:pt x="2056" y="14"/>
                    </a:lnTo>
                    <a:lnTo>
                      <a:pt x="2250" y="26"/>
                    </a:lnTo>
                    <a:lnTo>
                      <a:pt x="2336" y="32"/>
                    </a:lnTo>
                    <a:lnTo>
                      <a:pt x="2412" y="38"/>
                    </a:lnTo>
                    <a:lnTo>
                      <a:pt x="2476" y="46"/>
                    </a:lnTo>
                    <a:lnTo>
                      <a:pt x="2532" y="54"/>
                    </a:lnTo>
                    <a:lnTo>
                      <a:pt x="2576" y="62"/>
                    </a:lnTo>
                    <a:lnTo>
                      <a:pt x="2608" y="70"/>
                    </a:lnTo>
                    <a:lnTo>
                      <a:pt x="2620" y="74"/>
                    </a:lnTo>
                    <a:lnTo>
                      <a:pt x="2628" y="78"/>
                    </a:lnTo>
                    <a:lnTo>
                      <a:pt x="2634" y="82"/>
                    </a:lnTo>
                    <a:lnTo>
                      <a:pt x="2636" y="88"/>
                    </a:lnTo>
                    <a:lnTo>
                      <a:pt x="2636" y="88"/>
                    </a:lnTo>
                    <a:lnTo>
                      <a:pt x="2634" y="92"/>
                    </a:lnTo>
                    <a:lnTo>
                      <a:pt x="2628" y="96"/>
                    </a:lnTo>
                    <a:lnTo>
                      <a:pt x="2620" y="100"/>
                    </a:lnTo>
                    <a:lnTo>
                      <a:pt x="2608" y="104"/>
                    </a:lnTo>
                    <a:lnTo>
                      <a:pt x="2576" y="112"/>
                    </a:lnTo>
                    <a:lnTo>
                      <a:pt x="2532" y="120"/>
                    </a:lnTo>
                    <a:lnTo>
                      <a:pt x="2476" y="128"/>
                    </a:lnTo>
                    <a:lnTo>
                      <a:pt x="2412" y="134"/>
                    </a:lnTo>
                    <a:lnTo>
                      <a:pt x="2336" y="142"/>
                    </a:lnTo>
                    <a:lnTo>
                      <a:pt x="2250" y="148"/>
                    </a:lnTo>
                    <a:lnTo>
                      <a:pt x="2056" y="158"/>
                    </a:lnTo>
                    <a:lnTo>
                      <a:pt x="1832" y="166"/>
                    </a:lnTo>
                    <a:lnTo>
                      <a:pt x="1582" y="172"/>
                    </a:lnTo>
                    <a:lnTo>
                      <a:pt x="1316"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82"/>
              <p:cNvSpPr>
                <a:spLocks/>
              </p:cNvSpPr>
              <p:nvPr/>
            </p:nvSpPr>
            <p:spPr bwMode="auto">
              <a:xfrm>
                <a:off x="2526" y="4138"/>
                <a:ext cx="2646" cy="174"/>
              </a:xfrm>
              <a:custGeom>
                <a:avLst/>
                <a:gdLst>
                  <a:gd name="T0" fmla="*/ 1322 w 2646"/>
                  <a:gd name="T1" fmla="*/ 0 h 174"/>
                  <a:gd name="T2" fmla="*/ 1322 w 2646"/>
                  <a:gd name="T3" fmla="*/ 0 h 174"/>
                  <a:gd name="T4" fmla="*/ 1056 w 2646"/>
                  <a:gd name="T5" fmla="*/ 2 h 174"/>
                  <a:gd name="T6" fmla="*/ 808 w 2646"/>
                  <a:gd name="T7" fmla="*/ 6 h 174"/>
                  <a:gd name="T8" fmla="*/ 584 w 2646"/>
                  <a:gd name="T9" fmla="*/ 14 h 174"/>
                  <a:gd name="T10" fmla="*/ 388 w 2646"/>
                  <a:gd name="T11" fmla="*/ 26 h 174"/>
                  <a:gd name="T12" fmla="*/ 302 w 2646"/>
                  <a:gd name="T13" fmla="*/ 32 h 174"/>
                  <a:gd name="T14" fmla="*/ 226 w 2646"/>
                  <a:gd name="T15" fmla="*/ 38 h 174"/>
                  <a:gd name="T16" fmla="*/ 160 w 2646"/>
                  <a:gd name="T17" fmla="*/ 46 h 174"/>
                  <a:gd name="T18" fmla="*/ 104 w 2646"/>
                  <a:gd name="T19" fmla="*/ 54 h 174"/>
                  <a:gd name="T20" fmla="*/ 60 w 2646"/>
                  <a:gd name="T21" fmla="*/ 62 h 174"/>
                  <a:gd name="T22" fmla="*/ 26 w 2646"/>
                  <a:gd name="T23" fmla="*/ 70 h 174"/>
                  <a:gd name="T24" fmla="*/ 16 w 2646"/>
                  <a:gd name="T25" fmla="*/ 74 h 174"/>
                  <a:gd name="T26" fmla="*/ 6 w 2646"/>
                  <a:gd name="T27" fmla="*/ 78 h 174"/>
                  <a:gd name="T28" fmla="*/ 2 w 2646"/>
                  <a:gd name="T29" fmla="*/ 82 h 174"/>
                  <a:gd name="T30" fmla="*/ 0 w 2646"/>
                  <a:gd name="T31" fmla="*/ 88 h 174"/>
                  <a:gd name="T32" fmla="*/ 0 w 2646"/>
                  <a:gd name="T33" fmla="*/ 88 h 174"/>
                  <a:gd name="T34" fmla="*/ 2 w 2646"/>
                  <a:gd name="T35" fmla="*/ 92 h 174"/>
                  <a:gd name="T36" fmla="*/ 6 w 2646"/>
                  <a:gd name="T37" fmla="*/ 96 h 174"/>
                  <a:gd name="T38" fmla="*/ 16 w 2646"/>
                  <a:gd name="T39" fmla="*/ 100 h 174"/>
                  <a:gd name="T40" fmla="*/ 26 w 2646"/>
                  <a:gd name="T41" fmla="*/ 104 h 174"/>
                  <a:gd name="T42" fmla="*/ 60 w 2646"/>
                  <a:gd name="T43" fmla="*/ 112 h 174"/>
                  <a:gd name="T44" fmla="*/ 104 w 2646"/>
                  <a:gd name="T45" fmla="*/ 120 h 174"/>
                  <a:gd name="T46" fmla="*/ 160 w 2646"/>
                  <a:gd name="T47" fmla="*/ 128 h 174"/>
                  <a:gd name="T48" fmla="*/ 226 w 2646"/>
                  <a:gd name="T49" fmla="*/ 136 h 174"/>
                  <a:gd name="T50" fmla="*/ 302 w 2646"/>
                  <a:gd name="T51" fmla="*/ 142 h 174"/>
                  <a:gd name="T52" fmla="*/ 388 w 2646"/>
                  <a:gd name="T53" fmla="*/ 148 h 174"/>
                  <a:gd name="T54" fmla="*/ 584 w 2646"/>
                  <a:gd name="T55" fmla="*/ 158 h 174"/>
                  <a:gd name="T56" fmla="*/ 808 w 2646"/>
                  <a:gd name="T57" fmla="*/ 166 h 174"/>
                  <a:gd name="T58" fmla="*/ 1056 w 2646"/>
                  <a:gd name="T59" fmla="*/ 172 h 174"/>
                  <a:gd name="T60" fmla="*/ 1322 w 2646"/>
                  <a:gd name="T61" fmla="*/ 174 h 174"/>
                  <a:gd name="T62" fmla="*/ 1322 w 2646"/>
                  <a:gd name="T63" fmla="*/ 174 h 174"/>
                  <a:gd name="T64" fmla="*/ 1590 w 2646"/>
                  <a:gd name="T65" fmla="*/ 172 h 174"/>
                  <a:gd name="T66" fmla="*/ 1840 w 2646"/>
                  <a:gd name="T67" fmla="*/ 166 h 174"/>
                  <a:gd name="T68" fmla="*/ 2064 w 2646"/>
                  <a:gd name="T69" fmla="*/ 158 h 174"/>
                  <a:gd name="T70" fmla="*/ 2260 w 2646"/>
                  <a:gd name="T71" fmla="*/ 148 h 174"/>
                  <a:gd name="T72" fmla="*/ 2346 w 2646"/>
                  <a:gd name="T73" fmla="*/ 142 h 174"/>
                  <a:gd name="T74" fmla="*/ 2422 w 2646"/>
                  <a:gd name="T75" fmla="*/ 136 h 174"/>
                  <a:gd name="T76" fmla="*/ 2488 w 2646"/>
                  <a:gd name="T77" fmla="*/ 128 h 174"/>
                  <a:gd name="T78" fmla="*/ 2542 w 2646"/>
                  <a:gd name="T79" fmla="*/ 120 h 174"/>
                  <a:gd name="T80" fmla="*/ 2588 w 2646"/>
                  <a:gd name="T81" fmla="*/ 112 h 174"/>
                  <a:gd name="T82" fmla="*/ 2620 w 2646"/>
                  <a:gd name="T83" fmla="*/ 104 h 174"/>
                  <a:gd name="T84" fmla="*/ 2632 w 2646"/>
                  <a:gd name="T85" fmla="*/ 100 h 174"/>
                  <a:gd name="T86" fmla="*/ 2640 w 2646"/>
                  <a:gd name="T87" fmla="*/ 96 h 174"/>
                  <a:gd name="T88" fmla="*/ 2644 w 2646"/>
                  <a:gd name="T89" fmla="*/ 92 h 174"/>
                  <a:gd name="T90" fmla="*/ 2646 w 2646"/>
                  <a:gd name="T91" fmla="*/ 88 h 174"/>
                  <a:gd name="T92" fmla="*/ 2646 w 2646"/>
                  <a:gd name="T93" fmla="*/ 88 h 174"/>
                  <a:gd name="T94" fmla="*/ 2644 w 2646"/>
                  <a:gd name="T95" fmla="*/ 82 h 174"/>
                  <a:gd name="T96" fmla="*/ 2640 w 2646"/>
                  <a:gd name="T97" fmla="*/ 78 h 174"/>
                  <a:gd name="T98" fmla="*/ 2632 w 2646"/>
                  <a:gd name="T99" fmla="*/ 74 h 174"/>
                  <a:gd name="T100" fmla="*/ 2620 w 2646"/>
                  <a:gd name="T101" fmla="*/ 70 h 174"/>
                  <a:gd name="T102" fmla="*/ 2588 w 2646"/>
                  <a:gd name="T103" fmla="*/ 62 h 174"/>
                  <a:gd name="T104" fmla="*/ 2542 w 2646"/>
                  <a:gd name="T105" fmla="*/ 54 h 174"/>
                  <a:gd name="T106" fmla="*/ 2488 w 2646"/>
                  <a:gd name="T107" fmla="*/ 46 h 174"/>
                  <a:gd name="T108" fmla="*/ 2422 w 2646"/>
                  <a:gd name="T109" fmla="*/ 38 h 174"/>
                  <a:gd name="T110" fmla="*/ 2346 w 2646"/>
                  <a:gd name="T111" fmla="*/ 32 h 174"/>
                  <a:gd name="T112" fmla="*/ 2260 w 2646"/>
                  <a:gd name="T113" fmla="*/ 26 h 174"/>
                  <a:gd name="T114" fmla="*/ 2064 w 2646"/>
                  <a:gd name="T115" fmla="*/ 14 h 174"/>
                  <a:gd name="T116" fmla="*/ 1840 w 2646"/>
                  <a:gd name="T117" fmla="*/ 6 h 174"/>
                  <a:gd name="T118" fmla="*/ 1590 w 2646"/>
                  <a:gd name="T119" fmla="*/ 2 h 174"/>
                  <a:gd name="T120" fmla="*/ 1322 w 2646"/>
                  <a:gd name="T12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46" h="174">
                    <a:moveTo>
                      <a:pt x="1322" y="0"/>
                    </a:moveTo>
                    <a:lnTo>
                      <a:pt x="1322" y="0"/>
                    </a:lnTo>
                    <a:lnTo>
                      <a:pt x="1056" y="2"/>
                    </a:lnTo>
                    <a:lnTo>
                      <a:pt x="808" y="6"/>
                    </a:lnTo>
                    <a:lnTo>
                      <a:pt x="584" y="14"/>
                    </a:lnTo>
                    <a:lnTo>
                      <a:pt x="388" y="26"/>
                    </a:lnTo>
                    <a:lnTo>
                      <a:pt x="302" y="32"/>
                    </a:lnTo>
                    <a:lnTo>
                      <a:pt x="226" y="38"/>
                    </a:lnTo>
                    <a:lnTo>
                      <a:pt x="160" y="46"/>
                    </a:lnTo>
                    <a:lnTo>
                      <a:pt x="104" y="54"/>
                    </a:lnTo>
                    <a:lnTo>
                      <a:pt x="60" y="62"/>
                    </a:lnTo>
                    <a:lnTo>
                      <a:pt x="26" y="70"/>
                    </a:lnTo>
                    <a:lnTo>
                      <a:pt x="16" y="74"/>
                    </a:lnTo>
                    <a:lnTo>
                      <a:pt x="6" y="78"/>
                    </a:lnTo>
                    <a:lnTo>
                      <a:pt x="2" y="82"/>
                    </a:lnTo>
                    <a:lnTo>
                      <a:pt x="0" y="88"/>
                    </a:lnTo>
                    <a:lnTo>
                      <a:pt x="0" y="88"/>
                    </a:lnTo>
                    <a:lnTo>
                      <a:pt x="2" y="92"/>
                    </a:lnTo>
                    <a:lnTo>
                      <a:pt x="6" y="96"/>
                    </a:lnTo>
                    <a:lnTo>
                      <a:pt x="16" y="100"/>
                    </a:lnTo>
                    <a:lnTo>
                      <a:pt x="26" y="104"/>
                    </a:lnTo>
                    <a:lnTo>
                      <a:pt x="60" y="112"/>
                    </a:lnTo>
                    <a:lnTo>
                      <a:pt x="104" y="120"/>
                    </a:lnTo>
                    <a:lnTo>
                      <a:pt x="160" y="128"/>
                    </a:lnTo>
                    <a:lnTo>
                      <a:pt x="226" y="136"/>
                    </a:lnTo>
                    <a:lnTo>
                      <a:pt x="302" y="142"/>
                    </a:lnTo>
                    <a:lnTo>
                      <a:pt x="388" y="148"/>
                    </a:lnTo>
                    <a:lnTo>
                      <a:pt x="584" y="158"/>
                    </a:lnTo>
                    <a:lnTo>
                      <a:pt x="808" y="166"/>
                    </a:lnTo>
                    <a:lnTo>
                      <a:pt x="1056" y="172"/>
                    </a:lnTo>
                    <a:lnTo>
                      <a:pt x="1322" y="174"/>
                    </a:lnTo>
                    <a:lnTo>
                      <a:pt x="1322" y="174"/>
                    </a:lnTo>
                    <a:lnTo>
                      <a:pt x="1590" y="172"/>
                    </a:lnTo>
                    <a:lnTo>
                      <a:pt x="1840" y="166"/>
                    </a:lnTo>
                    <a:lnTo>
                      <a:pt x="2064" y="158"/>
                    </a:lnTo>
                    <a:lnTo>
                      <a:pt x="2260" y="148"/>
                    </a:lnTo>
                    <a:lnTo>
                      <a:pt x="2346" y="142"/>
                    </a:lnTo>
                    <a:lnTo>
                      <a:pt x="2422" y="136"/>
                    </a:lnTo>
                    <a:lnTo>
                      <a:pt x="2488" y="128"/>
                    </a:lnTo>
                    <a:lnTo>
                      <a:pt x="2542" y="120"/>
                    </a:lnTo>
                    <a:lnTo>
                      <a:pt x="2588" y="112"/>
                    </a:lnTo>
                    <a:lnTo>
                      <a:pt x="2620" y="104"/>
                    </a:lnTo>
                    <a:lnTo>
                      <a:pt x="2632" y="100"/>
                    </a:lnTo>
                    <a:lnTo>
                      <a:pt x="2640" y="96"/>
                    </a:lnTo>
                    <a:lnTo>
                      <a:pt x="2644" y="92"/>
                    </a:lnTo>
                    <a:lnTo>
                      <a:pt x="2646" y="88"/>
                    </a:lnTo>
                    <a:lnTo>
                      <a:pt x="2646" y="88"/>
                    </a:lnTo>
                    <a:lnTo>
                      <a:pt x="2644" y="82"/>
                    </a:lnTo>
                    <a:lnTo>
                      <a:pt x="2640" y="78"/>
                    </a:lnTo>
                    <a:lnTo>
                      <a:pt x="2632" y="74"/>
                    </a:lnTo>
                    <a:lnTo>
                      <a:pt x="2620" y="70"/>
                    </a:lnTo>
                    <a:lnTo>
                      <a:pt x="2588" y="62"/>
                    </a:lnTo>
                    <a:lnTo>
                      <a:pt x="2542" y="54"/>
                    </a:lnTo>
                    <a:lnTo>
                      <a:pt x="2488" y="46"/>
                    </a:lnTo>
                    <a:lnTo>
                      <a:pt x="2422" y="38"/>
                    </a:lnTo>
                    <a:lnTo>
                      <a:pt x="2346" y="32"/>
                    </a:lnTo>
                    <a:lnTo>
                      <a:pt x="2260" y="26"/>
                    </a:lnTo>
                    <a:lnTo>
                      <a:pt x="2064" y="14"/>
                    </a:lnTo>
                    <a:lnTo>
                      <a:pt x="1840" y="6"/>
                    </a:lnTo>
                    <a:lnTo>
                      <a:pt x="1590" y="2"/>
                    </a:lnTo>
                    <a:lnTo>
                      <a:pt x="13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83"/>
              <p:cNvSpPr>
                <a:spLocks noEditPoints="1"/>
              </p:cNvSpPr>
              <p:nvPr/>
            </p:nvSpPr>
            <p:spPr bwMode="auto">
              <a:xfrm>
                <a:off x="2532" y="4138"/>
                <a:ext cx="2636" cy="172"/>
              </a:xfrm>
              <a:custGeom>
                <a:avLst/>
                <a:gdLst>
                  <a:gd name="T0" fmla="*/ 1316 w 2636"/>
                  <a:gd name="T1" fmla="*/ 172 h 172"/>
                  <a:gd name="T2" fmla="*/ 806 w 2636"/>
                  <a:gd name="T3" fmla="*/ 166 h 172"/>
                  <a:gd name="T4" fmla="*/ 390 w 2636"/>
                  <a:gd name="T5" fmla="*/ 148 h 172"/>
                  <a:gd name="T6" fmla="*/ 228 w 2636"/>
                  <a:gd name="T7" fmla="*/ 134 h 172"/>
                  <a:gd name="T8" fmla="*/ 108 w 2636"/>
                  <a:gd name="T9" fmla="*/ 120 h 172"/>
                  <a:gd name="T10" fmla="*/ 30 w 2636"/>
                  <a:gd name="T11" fmla="*/ 104 h 172"/>
                  <a:gd name="T12" fmla="*/ 10 w 2636"/>
                  <a:gd name="T13" fmla="*/ 96 h 172"/>
                  <a:gd name="T14" fmla="*/ 4 w 2636"/>
                  <a:gd name="T15" fmla="*/ 88 h 172"/>
                  <a:gd name="T16" fmla="*/ 6 w 2636"/>
                  <a:gd name="T17" fmla="*/ 84 h 172"/>
                  <a:gd name="T18" fmla="*/ 20 w 2636"/>
                  <a:gd name="T19" fmla="*/ 74 h 172"/>
                  <a:gd name="T20" fmla="*/ 64 w 2636"/>
                  <a:gd name="T21" fmla="*/ 62 h 172"/>
                  <a:gd name="T22" fmla="*/ 162 w 2636"/>
                  <a:gd name="T23" fmla="*/ 46 h 172"/>
                  <a:gd name="T24" fmla="*/ 304 w 2636"/>
                  <a:gd name="T25" fmla="*/ 32 h 172"/>
                  <a:gd name="T26" fmla="*/ 584 w 2636"/>
                  <a:gd name="T27" fmla="*/ 16 h 172"/>
                  <a:gd name="T28" fmla="*/ 1052 w 2636"/>
                  <a:gd name="T29" fmla="*/ 2 h 172"/>
                  <a:gd name="T30" fmla="*/ 1316 w 2636"/>
                  <a:gd name="T31" fmla="*/ 0 h 172"/>
                  <a:gd name="T32" fmla="*/ 1830 w 2636"/>
                  <a:gd name="T33" fmla="*/ 8 h 172"/>
                  <a:gd name="T34" fmla="*/ 2246 w 2636"/>
                  <a:gd name="T35" fmla="*/ 26 h 172"/>
                  <a:gd name="T36" fmla="*/ 2406 w 2636"/>
                  <a:gd name="T37" fmla="*/ 38 h 172"/>
                  <a:gd name="T38" fmla="*/ 2528 w 2636"/>
                  <a:gd name="T39" fmla="*/ 54 h 172"/>
                  <a:gd name="T40" fmla="*/ 2604 w 2636"/>
                  <a:gd name="T41" fmla="*/ 70 h 172"/>
                  <a:gd name="T42" fmla="*/ 2624 w 2636"/>
                  <a:gd name="T43" fmla="*/ 78 h 172"/>
                  <a:gd name="T44" fmla="*/ 2630 w 2636"/>
                  <a:gd name="T45" fmla="*/ 88 h 172"/>
                  <a:gd name="T46" fmla="*/ 2628 w 2636"/>
                  <a:gd name="T47" fmla="*/ 92 h 172"/>
                  <a:gd name="T48" fmla="*/ 2616 w 2636"/>
                  <a:gd name="T49" fmla="*/ 100 h 172"/>
                  <a:gd name="T50" fmla="*/ 2572 w 2636"/>
                  <a:gd name="T51" fmla="*/ 112 h 172"/>
                  <a:gd name="T52" fmla="*/ 2472 w 2636"/>
                  <a:gd name="T53" fmla="*/ 128 h 172"/>
                  <a:gd name="T54" fmla="*/ 2332 w 2636"/>
                  <a:gd name="T55" fmla="*/ 142 h 172"/>
                  <a:gd name="T56" fmla="*/ 2052 w 2636"/>
                  <a:gd name="T57" fmla="*/ 158 h 172"/>
                  <a:gd name="T58" fmla="*/ 1582 w 2636"/>
                  <a:gd name="T59" fmla="*/ 170 h 172"/>
                  <a:gd name="T60" fmla="*/ 1316 w 2636"/>
                  <a:gd name="T61" fmla="*/ 0 h 172"/>
                  <a:gd name="T62" fmla="*/ 1050 w 2636"/>
                  <a:gd name="T63" fmla="*/ 2 h 172"/>
                  <a:gd name="T64" fmla="*/ 580 w 2636"/>
                  <a:gd name="T65" fmla="*/ 14 h 172"/>
                  <a:gd name="T66" fmla="*/ 300 w 2636"/>
                  <a:gd name="T67" fmla="*/ 32 h 172"/>
                  <a:gd name="T68" fmla="*/ 158 w 2636"/>
                  <a:gd name="T69" fmla="*/ 46 h 172"/>
                  <a:gd name="T70" fmla="*/ 58 w 2636"/>
                  <a:gd name="T71" fmla="*/ 62 h 172"/>
                  <a:gd name="T72" fmla="*/ 14 w 2636"/>
                  <a:gd name="T73" fmla="*/ 74 h 172"/>
                  <a:gd name="T74" fmla="*/ 0 w 2636"/>
                  <a:gd name="T75" fmla="*/ 82 h 172"/>
                  <a:gd name="T76" fmla="*/ 0 w 2636"/>
                  <a:gd name="T77" fmla="*/ 88 h 172"/>
                  <a:gd name="T78" fmla="*/ 6 w 2636"/>
                  <a:gd name="T79" fmla="*/ 96 h 172"/>
                  <a:gd name="T80" fmla="*/ 26 w 2636"/>
                  <a:gd name="T81" fmla="*/ 104 h 172"/>
                  <a:gd name="T82" fmla="*/ 102 w 2636"/>
                  <a:gd name="T83" fmla="*/ 120 h 172"/>
                  <a:gd name="T84" fmla="*/ 224 w 2636"/>
                  <a:gd name="T85" fmla="*/ 134 h 172"/>
                  <a:gd name="T86" fmla="*/ 386 w 2636"/>
                  <a:gd name="T87" fmla="*/ 148 h 172"/>
                  <a:gd name="T88" fmla="*/ 804 w 2636"/>
                  <a:gd name="T89" fmla="*/ 166 h 172"/>
                  <a:gd name="T90" fmla="*/ 1316 w 2636"/>
                  <a:gd name="T91" fmla="*/ 172 h 172"/>
                  <a:gd name="T92" fmla="*/ 1582 w 2636"/>
                  <a:gd name="T93" fmla="*/ 172 h 172"/>
                  <a:gd name="T94" fmla="*/ 2056 w 2636"/>
                  <a:gd name="T95" fmla="*/ 158 h 172"/>
                  <a:gd name="T96" fmla="*/ 2336 w 2636"/>
                  <a:gd name="T97" fmla="*/ 142 h 172"/>
                  <a:gd name="T98" fmla="*/ 2476 w 2636"/>
                  <a:gd name="T99" fmla="*/ 128 h 172"/>
                  <a:gd name="T100" fmla="*/ 2576 w 2636"/>
                  <a:gd name="T101" fmla="*/ 112 h 172"/>
                  <a:gd name="T102" fmla="*/ 2620 w 2636"/>
                  <a:gd name="T103" fmla="*/ 100 h 172"/>
                  <a:gd name="T104" fmla="*/ 2634 w 2636"/>
                  <a:gd name="T105" fmla="*/ 92 h 172"/>
                  <a:gd name="T106" fmla="*/ 2636 w 2636"/>
                  <a:gd name="T107" fmla="*/ 88 h 172"/>
                  <a:gd name="T108" fmla="*/ 2628 w 2636"/>
                  <a:gd name="T109" fmla="*/ 78 h 172"/>
                  <a:gd name="T110" fmla="*/ 2608 w 2636"/>
                  <a:gd name="T111" fmla="*/ 70 h 172"/>
                  <a:gd name="T112" fmla="*/ 2532 w 2636"/>
                  <a:gd name="T113" fmla="*/ 54 h 172"/>
                  <a:gd name="T114" fmla="*/ 2412 w 2636"/>
                  <a:gd name="T115" fmla="*/ 38 h 172"/>
                  <a:gd name="T116" fmla="*/ 2250 w 2636"/>
                  <a:gd name="T117" fmla="*/ 26 h 172"/>
                  <a:gd name="T118" fmla="*/ 1832 w 2636"/>
                  <a:gd name="T119" fmla="*/ 6 h 172"/>
                  <a:gd name="T120" fmla="*/ 1316 w 263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172"/>
                    </a:moveTo>
                    <a:lnTo>
                      <a:pt x="1316" y="172"/>
                    </a:lnTo>
                    <a:lnTo>
                      <a:pt x="1052" y="170"/>
                    </a:lnTo>
                    <a:lnTo>
                      <a:pt x="806" y="166"/>
                    </a:lnTo>
                    <a:lnTo>
                      <a:pt x="584" y="158"/>
                    </a:lnTo>
                    <a:lnTo>
                      <a:pt x="390" y="148"/>
                    </a:lnTo>
                    <a:lnTo>
                      <a:pt x="304" y="142"/>
                    </a:lnTo>
                    <a:lnTo>
                      <a:pt x="228" y="134"/>
                    </a:lnTo>
                    <a:lnTo>
                      <a:pt x="162" y="128"/>
                    </a:lnTo>
                    <a:lnTo>
                      <a:pt x="108" y="120"/>
                    </a:lnTo>
                    <a:lnTo>
                      <a:pt x="64" y="112"/>
                    </a:lnTo>
                    <a:lnTo>
                      <a:pt x="30" y="104"/>
                    </a:lnTo>
                    <a:lnTo>
                      <a:pt x="20" y="100"/>
                    </a:lnTo>
                    <a:lnTo>
                      <a:pt x="10" y="96"/>
                    </a:lnTo>
                    <a:lnTo>
                      <a:pt x="6" y="92"/>
                    </a:lnTo>
                    <a:lnTo>
                      <a:pt x="4" y="88"/>
                    </a:lnTo>
                    <a:lnTo>
                      <a:pt x="4" y="88"/>
                    </a:lnTo>
                    <a:lnTo>
                      <a:pt x="6" y="84"/>
                    </a:lnTo>
                    <a:lnTo>
                      <a:pt x="10" y="78"/>
                    </a:lnTo>
                    <a:lnTo>
                      <a:pt x="20" y="74"/>
                    </a:lnTo>
                    <a:lnTo>
                      <a:pt x="30" y="70"/>
                    </a:lnTo>
                    <a:lnTo>
                      <a:pt x="64" y="62"/>
                    </a:lnTo>
                    <a:lnTo>
                      <a:pt x="108" y="54"/>
                    </a:lnTo>
                    <a:lnTo>
                      <a:pt x="162" y="46"/>
                    </a:lnTo>
                    <a:lnTo>
                      <a:pt x="228" y="38"/>
                    </a:lnTo>
                    <a:lnTo>
                      <a:pt x="304" y="32"/>
                    </a:lnTo>
                    <a:lnTo>
                      <a:pt x="390" y="26"/>
                    </a:lnTo>
                    <a:lnTo>
                      <a:pt x="584" y="16"/>
                    </a:lnTo>
                    <a:lnTo>
                      <a:pt x="806" y="8"/>
                    </a:lnTo>
                    <a:lnTo>
                      <a:pt x="1052" y="2"/>
                    </a:lnTo>
                    <a:lnTo>
                      <a:pt x="1316" y="0"/>
                    </a:lnTo>
                    <a:lnTo>
                      <a:pt x="1316" y="0"/>
                    </a:lnTo>
                    <a:lnTo>
                      <a:pt x="1582" y="2"/>
                    </a:lnTo>
                    <a:lnTo>
                      <a:pt x="1830" y="8"/>
                    </a:lnTo>
                    <a:lnTo>
                      <a:pt x="2052" y="16"/>
                    </a:lnTo>
                    <a:lnTo>
                      <a:pt x="2246" y="26"/>
                    </a:lnTo>
                    <a:lnTo>
                      <a:pt x="2332" y="32"/>
                    </a:lnTo>
                    <a:lnTo>
                      <a:pt x="2406" y="38"/>
                    </a:lnTo>
                    <a:lnTo>
                      <a:pt x="2472" y="46"/>
                    </a:lnTo>
                    <a:lnTo>
                      <a:pt x="2528" y="54"/>
                    </a:lnTo>
                    <a:lnTo>
                      <a:pt x="2572" y="62"/>
                    </a:lnTo>
                    <a:lnTo>
                      <a:pt x="2604" y="70"/>
                    </a:lnTo>
                    <a:lnTo>
                      <a:pt x="2616" y="74"/>
                    </a:lnTo>
                    <a:lnTo>
                      <a:pt x="2624" y="78"/>
                    </a:lnTo>
                    <a:lnTo>
                      <a:pt x="2628" y="84"/>
                    </a:lnTo>
                    <a:lnTo>
                      <a:pt x="2630" y="88"/>
                    </a:lnTo>
                    <a:lnTo>
                      <a:pt x="2630" y="88"/>
                    </a:lnTo>
                    <a:lnTo>
                      <a:pt x="2628" y="92"/>
                    </a:lnTo>
                    <a:lnTo>
                      <a:pt x="2624" y="96"/>
                    </a:lnTo>
                    <a:lnTo>
                      <a:pt x="2616" y="100"/>
                    </a:lnTo>
                    <a:lnTo>
                      <a:pt x="2604" y="104"/>
                    </a:lnTo>
                    <a:lnTo>
                      <a:pt x="2572" y="112"/>
                    </a:lnTo>
                    <a:lnTo>
                      <a:pt x="2528" y="120"/>
                    </a:lnTo>
                    <a:lnTo>
                      <a:pt x="2472" y="128"/>
                    </a:lnTo>
                    <a:lnTo>
                      <a:pt x="2406" y="134"/>
                    </a:lnTo>
                    <a:lnTo>
                      <a:pt x="2332" y="142"/>
                    </a:lnTo>
                    <a:lnTo>
                      <a:pt x="2246" y="148"/>
                    </a:lnTo>
                    <a:lnTo>
                      <a:pt x="2052" y="158"/>
                    </a:lnTo>
                    <a:lnTo>
                      <a:pt x="1830" y="166"/>
                    </a:lnTo>
                    <a:lnTo>
                      <a:pt x="1582" y="170"/>
                    </a:lnTo>
                    <a:lnTo>
                      <a:pt x="1316" y="172"/>
                    </a:lnTo>
                    <a:close/>
                    <a:moveTo>
                      <a:pt x="1316" y="0"/>
                    </a:moveTo>
                    <a:lnTo>
                      <a:pt x="1316" y="0"/>
                    </a:lnTo>
                    <a:lnTo>
                      <a:pt x="1050" y="2"/>
                    </a:lnTo>
                    <a:lnTo>
                      <a:pt x="804" y="6"/>
                    </a:lnTo>
                    <a:lnTo>
                      <a:pt x="580" y="14"/>
                    </a:lnTo>
                    <a:lnTo>
                      <a:pt x="386" y="26"/>
                    </a:lnTo>
                    <a:lnTo>
                      <a:pt x="300" y="32"/>
                    </a:lnTo>
                    <a:lnTo>
                      <a:pt x="224" y="38"/>
                    </a:lnTo>
                    <a:lnTo>
                      <a:pt x="158" y="46"/>
                    </a:lnTo>
                    <a:lnTo>
                      <a:pt x="102" y="54"/>
                    </a:lnTo>
                    <a:lnTo>
                      <a:pt x="58" y="62"/>
                    </a:lnTo>
                    <a:lnTo>
                      <a:pt x="26" y="70"/>
                    </a:lnTo>
                    <a:lnTo>
                      <a:pt x="14" y="74"/>
                    </a:lnTo>
                    <a:lnTo>
                      <a:pt x="6" y="78"/>
                    </a:lnTo>
                    <a:lnTo>
                      <a:pt x="0" y="82"/>
                    </a:lnTo>
                    <a:lnTo>
                      <a:pt x="0" y="88"/>
                    </a:lnTo>
                    <a:lnTo>
                      <a:pt x="0" y="88"/>
                    </a:lnTo>
                    <a:lnTo>
                      <a:pt x="0" y="92"/>
                    </a:lnTo>
                    <a:lnTo>
                      <a:pt x="6" y="96"/>
                    </a:lnTo>
                    <a:lnTo>
                      <a:pt x="14" y="100"/>
                    </a:lnTo>
                    <a:lnTo>
                      <a:pt x="26" y="104"/>
                    </a:lnTo>
                    <a:lnTo>
                      <a:pt x="58" y="112"/>
                    </a:lnTo>
                    <a:lnTo>
                      <a:pt x="102" y="120"/>
                    </a:lnTo>
                    <a:lnTo>
                      <a:pt x="158" y="128"/>
                    </a:lnTo>
                    <a:lnTo>
                      <a:pt x="224" y="134"/>
                    </a:lnTo>
                    <a:lnTo>
                      <a:pt x="300" y="142"/>
                    </a:lnTo>
                    <a:lnTo>
                      <a:pt x="386" y="148"/>
                    </a:lnTo>
                    <a:lnTo>
                      <a:pt x="580" y="158"/>
                    </a:lnTo>
                    <a:lnTo>
                      <a:pt x="804" y="166"/>
                    </a:lnTo>
                    <a:lnTo>
                      <a:pt x="1050" y="172"/>
                    </a:lnTo>
                    <a:lnTo>
                      <a:pt x="1316" y="172"/>
                    </a:lnTo>
                    <a:lnTo>
                      <a:pt x="1316" y="172"/>
                    </a:lnTo>
                    <a:lnTo>
                      <a:pt x="1582" y="172"/>
                    </a:lnTo>
                    <a:lnTo>
                      <a:pt x="1832" y="166"/>
                    </a:lnTo>
                    <a:lnTo>
                      <a:pt x="2056" y="158"/>
                    </a:lnTo>
                    <a:lnTo>
                      <a:pt x="2250" y="148"/>
                    </a:lnTo>
                    <a:lnTo>
                      <a:pt x="2336" y="142"/>
                    </a:lnTo>
                    <a:lnTo>
                      <a:pt x="2412" y="134"/>
                    </a:lnTo>
                    <a:lnTo>
                      <a:pt x="2476" y="128"/>
                    </a:lnTo>
                    <a:lnTo>
                      <a:pt x="2532" y="120"/>
                    </a:lnTo>
                    <a:lnTo>
                      <a:pt x="2576" y="112"/>
                    </a:lnTo>
                    <a:lnTo>
                      <a:pt x="2608" y="104"/>
                    </a:lnTo>
                    <a:lnTo>
                      <a:pt x="2620" y="100"/>
                    </a:lnTo>
                    <a:lnTo>
                      <a:pt x="2628" y="96"/>
                    </a:lnTo>
                    <a:lnTo>
                      <a:pt x="2634" y="92"/>
                    </a:lnTo>
                    <a:lnTo>
                      <a:pt x="2636" y="88"/>
                    </a:lnTo>
                    <a:lnTo>
                      <a:pt x="2636" y="88"/>
                    </a:lnTo>
                    <a:lnTo>
                      <a:pt x="2634" y="82"/>
                    </a:lnTo>
                    <a:lnTo>
                      <a:pt x="2628" y="78"/>
                    </a:lnTo>
                    <a:lnTo>
                      <a:pt x="2620" y="74"/>
                    </a:lnTo>
                    <a:lnTo>
                      <a:pt x="2608" y="70"/>
                    </a:lnTo>
                    <a:lnTo>
                      <a:pt x="2576" y="62"/>
                    </a:lnTo>
                    <a:lnTo>
                      <a:pt x="2532" y="54"/>
                    </a:lnTo>
                    <a:lnTo>
                      <a:pt x="2476" y="46"/>
                    </a:lnTo>
                    <a:lnTo>
                      <a:pt x="2412" y="38"/>
                    </a:lnTo>
                    <a:lnTo>
                      <a:pt x="2336" y="32"/>
                    </a:lnTo>
                    <a:lnTo>
                      <a:pt x="2250" y="26"/>
                    </a:lnTo>
                    <a:lnTo>
                      <a:pt x="2056" y="14"/>
                    </a:lnTo>
                    <a:lnTo>
                      <a:pt x="1832" y="6"/>
                    </a:lnTo>
                    <a:lnTo>
                      <a:pt x="1582" y="2"/>
                    </a:lnTo>
                    <a:lnTo>
                      <a:pt x="131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84"/>
              <p:cNvSpPr>
                <a:spLocks/>
              </p:cNvSpPr>
              <p:nvPr/>
            </p:nvSpPr>
            <p:spPr bwMode="auto">
              <a:xfrm>
                <a:off x="2536" y="4138"/>
                <a:ext cx="2626" cy="172"/>
              </a:xfrm>
              <a:custGeom>
                <a:avLst/>
                <a:gdLst>
                  <a:gd name="T0" fmla="*/ 1312 w 2626"/>
                  <a:gd name="T1" fmla="*/ 172 h 172"/>
                  <a:gd name="T2" fmla="*/ 1312 w 2626"/>
                  <a:gd name="T3" fmla="*/ 172 h 172"/>
                  <a:gd name="T4" fmla="*/ 1048 w 2626"/>
                  <a:gd name="T5" fmla="*/ 170 h 172"/>
                  <a:gd name="T6" fmla="*/ 802 w 2626"/>
                  <a:gd name="T7" fmla="*/ 166 h 172"/>
                  <a:gd name="T8" fmla="*/ 580 w 2626"/>
                  <a:gd name="T9" fmla="*/ 158 h 172"/>
                  <a:gd name="T10" fmla="*/ 386 w 2626"/>
                  <a:gd name="T11" fmla="*/ 148 h 172"/>
                  <a:gd name="T12" fmla="*/ 300 w 2626"/>
                  <a:gd name="T13" fmla="*/ 142 h 172"/>
                  <a:gd name="T14" fmla="*/ 224 w 2626"/>
                  <a:gd name="T15" fmla="*/ 134 h 172"/>
                  <a:gd name="T16" fmla="*/ 158 w 2626"/>
                  <a:gd name="T17" fmla="*/ 128 h 172"/>
                  <a:gd name="T18" fmla="*/ 104 w 2626"/>
                  <a:gd name="T19" fmla="*/ 120 h 172"/>
                  <a:gd name="T20" fmla="*/ 60 w 2626"/>
                  <a:gd name="T21" fmla="*/ 112 h 172"/>
                  <a:gd name="T22" fmla="*/ 26 w 2626"/>
                  <a:gd name="T23" fmla="*/ 104 h 172"/>
                  <a:gd name="T24" fmla="*/ 16 w 2626"/>
                  <a:gd name="T25" fmla="*/ 100 h 172"/>
                  <a:gd name="T26" fmla="*/ 6 w 2626"/>
                  <a:gd name="T27" fmla="*/ 96 h 172"/>
                  <a:gd name="T28" fmla="*/ 2 w 2626"/>
                  <a:gd name="T29" fmla="*/ 92 h 172"/>
                  <a:gd name="T30" fmla="*/ 0 w 2626"/>
                  <a:gd name="T31" fmla="*/ 88 h 172"/>
                  <a:gd name="T32" fmla="*/ 0 w 2626"/>
                  <a:gd name="T33" fmla="*/ 88 h 172"/>
                  <a:gd name="T34" fmla="*/ 2 w 2626"/>
                  <a:gd name="T35" fmla="*/ 84 h 172"/>
                  <a:gd name="T36" fmla="*/ 6 w 2626"/>
                  <a:gd name="T37" fmla="*/ 78 h 172"/>
                  <a:gd name="T38" fmla="*/ 16 w 2626"/>
                  <a:gd name="T39" fmla="*/ 74 h 172"/>
                  <a:gd name="T40" fmla="*/ 26 w 2626"/>
                  <a:gd name="T41" fmla="*/ 70 h 172"/>
                  <a:gd name="T42" fmla="*/ 60 w 2626"/>
                  <a:gd name="T43" fmla="*/ 62 h 172"/>
                  <a:gd name="T44" fmla="*/ 104 w 2626"/>
                  <a:gd name="T45" fmla="*/ 54 h 172"/>
                  <a:gd name="T46" fmla="*/ 158 w 2626"/>
                  <a:gd name="T47" fmla="*/ 46 h 172"/>
                  <a:gd name="T48" fmla="*/ 224 w 2626"/>
                  <a:gd name="T49" fmla="*/ 38 h 172"/>
                  <a:gd name="T50" fmla="*/ 300 w 2626"/>
                  <a:gd name="T51" fmla="*/ 32 h 172"/>
                  <a:gd name="T52" fmla="*/ 386 w 2626"/>
                  <a:gd name="T53" fmla="*/ 26 h 172"/>
                  <a:gd name="T54" fmla="*/ 580 w 2626"/>
                  <a:gd name="T55" fmla="*/ 16 h 172"/>
                  <a:gd name="T56" fmla="*/ 802 w 2626"/>
                  <a:gd name="T57" fmla="*/ 8 h 172"/>
                  <a:gd name="T58" fmla="*/ 1048 w 2626"/>
                  <a:gd name="T59" fmla="*/ 2 h 172"/>
                  <a:gd name="T60" fmla="*/ 1312 w 2626"/>
                  <a:gd name="T61" fmla="*/ 0 h 172"/>
                  <a:gd name="T62" fmla="*/ 1312 w 2626"/>
                  <a:gd name="T63" fmla="*/ 0 h 172"/>
                  <a:gd name="T64" fmla="*/ 1578 w 2626"/>
                  <a:gd name="T65" fmla="*/ 2 h 172"/>
                  <a:gd name="T66" fmla="*/ 1826 w 2626"/>
                  <a:gd name="T67" fmla="*/ 8 h 172"/>
                  <a:gd name="T68" fmla="*/ 2048 w 2626"/>
                  <a:gd name="T69" fmla="*/ 16 h 172"/>
                  <a:gd name="T70" fmla="*/ 2242 w 2626"/>
                  <a:gd name="T71" fmla="*/ 26 h 172"/>
                  <a:gd name="T72" fmla="*/ 2328 w 2626"/>
                  <a:gd name="T73" fmla="*/ 32 h 172"/>
                  <a:gd name="T74" fmla="*/ 2402 w 2626"/>
                  <a:gd name="T75" fmla="*/ 38 h 172"/>
                  <a:gd name="T76" fmla="*/ 2468 w 2626"/>
                  <a:gd name="T77" fmla="*/ 46 h 172"/>
                  <a:gd name="T78" fmla="*/ 2524 w 2626"/>
                  <a:gd name="T79" fmla="*/ 54 h 172"/>
                  <a:gd name="T80" fmla="*/ 2568 w 2626"/>
                  <a:gd name="T81" fmla="*/ 62 h 172"/>
                  <a:gd name="T82" fmla="*/ 2600 w 2626"/>
                  <a:gd name="T83" fmla="*/ 70 h 172"/>
                  <a:gd name="T84" fmla="*/ 2612 w 2626"/>
                  <a:gd name="T85" fmla="*/ 74 h 172"/>
                  <a:gd name="T86" fmla="*/ 2620 w 2626"/>
                  <a:gd name="T87" fmla="*/ 78 h 172"/>
                  <a:gd name="T88" fmla="*/ 2624 w 2626"/>
                  <a:gd name="T89" fmla="*/ 84 h 172"/>
                  <a:gd name="T90" fmla="*/ 2626 w 2626"/>
                  <a:gd name="T91" fmla="*/ 88 h 172"/>
                  <a:gd name="T92" fmla="*/ 2626 w 2626"/>
                  <a:gd name="T93" fmla="*/ 88 h 172"/>
                  <a:gd name="T94" fmla="*/ 2624 w 2626"/>
                  <a:gd name="T95" fmla="*/ 92 h 172"/>
                  <a:gd name="T96" fmla="*/ 2620 w 2626"/>
                  <a:gd name="T97" fmla="*/ 96 h 172"/>
                  <a:gd name="T98" fmla="*/ 2612 w 2626"/>
                  <a:gd name="T99" fmla="*/ 100 h 172"/>
                  <a:gd name="T100" fmla="*/ 2600 w 2626"/>
                  <a:gd name="T101" fmla="*/ 104 h 172"/>
                  <a:gd name="T102" fmla="*/ 2568 w 2626"/>
                  <a:gd name="T103" fmla="*/ 112 h 172"/>
                  <a:gd name="T104" fmla="*/ 2524 w 2626"/>
                  <a:gd name="T105" fmla="*/ 120 h 172"/>
                  <a:gd name="T106" fmla="*/ 2468 w 2626"/>
                  <a:gd name="T107" fmla="*/ 128 h 172"/>
                  <a:gd name="T108" fmla="*/ 2402 w 2626"/>
                  <a:gd name="T109" fmla="*/ 134 h 172"/>
                  <a:gd name="T110" fmla="*/ 2328 w 2626"/>
                  <a:gd name="T111" fmla="*/ 142 h 172"/>
                  <a:gd name="T112" fmla="*/ 2242 w 2626"/>
                  <a:gd name="T113" fmla="*/ 148 h 172"/>
                  <a:gd name="T114" fmla="*/ 2048 w 2626"/>
                  <a:gd name="T115" fmla="*/ 158 h 172"/>
                  <a:gd name="T116" fmla="*/ 1826 w 2626"/>
                  <a:gd name="T117" fmla="*/ 166 h 172"/>
                  <a:gd name="T118" fmla="*/ 1578 w 2626"/>
                  <a:gd name="T119" fmla="*/ 170 h 172"/>
                  <a:gd name="T120" fmla="*/ 1312 w 262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172"/>
                    </a:moveTo>
                    <a:lnTo>
                      <a:pt x="1312" y="172"/>
                    </a:lnTo>
                    <a:lnTo>
                      <a:pt x="1048" y="170"/>
                    </a:lnTo>
                    <a:lnTo>
                      <a:pt x="802" y="166"/>
                    </a:lnTo>
                    <a:lnTo>
                      <a:pt x="580" y="158"/>
                    </a:lnTo>
                    <a:lnTo>
                      <a:pt x="386" y="148"/>
                    </a:lnTo>
                    <a:lnTo>
                      <a:pt x="300" y="142"/>
                    </a:lnTo>
                    <a:lnTo>
                      <a:pt x="224" y="134"/>
                    </a:lnTo>
                    <a:lnTo>
                      <a:pt x="158" y="128"/>
                    </a:lnTo>
                    <a:lnTo>
                      <a:pt x="104" y="120"/>
                    </a:lnTo>
                    <a:lnTo>
                      <a:pt x="60" y="112"/>
                    </a:lnTo>
                    <a:lnTo>
                      <a:pt x="26" y="104"/>
                    </a:lnTo>
                    <a:lnTo>
                      <a:pt x="16" y="100"/>
                    </a:lnTo>
                    <a:lnTo>
                      <a:pt x="6" y="96"/>
                    </a:lnTo>
                    <a:lnTo>
                      <a:pt x="2" y="92"/>
                    </a:lnTo>
                    <a:lnTo>
                      <a:pt x="0" y="88"/>
                    </a:lnTo>
                    <a:lnTo>
                      <a:pt x="0" y="88"/>
                    </a:lnTo>
                    <a:lnTo>
                      <a:pt x="2" y="84"/>
                    </a:lnTo>
                    <a:lnTo>
                      <a:pt x="6" y="78"/>
                    </a:lnTo>
                    <a:lnTo>
                      <a:pt x="16" y="74"/>
                    </a:lnTo>
                    <a:lnTo>
                      <a:pt x="26" y="70"/>
                    </a:lnTo>
                    <a:lnTo>
                      <a:pt x="60" y="62"/>
                    </a:lnTo>
                    <a:lnTo>
                      <a:pt x="104" y="54"/>
                    </a:lnTo>
                    <a:lnTo>
                      <a:pt x="158" y="46"/>
                    </a:lnTo>
                    <a:lnTo>
                      <a:pt x="224" y="38"/>
                    </a:lnTo>
                    <a:lnTo>
                      <a:pt x="300" y="32"/>
                    </a:lnTo>
                    <a:lnTo>
                      <a:pt x="386" y="26"/>
                    </a:lnTo>
                    <a:lnTo>
                      <a:pt x="580" y="16"/>
                    </a:lnTo>
                    <a:lnTo>
                      <a:pt x="802" y="8"/>
                    </a:lnTo>
                    <a:lnTo>
                      <a:pt x="1048" y="2"/>
                    </a:lnTo>
                    <a:lnTo>
                      <a:pt x="1312" y="0"/>
                    </a:lnTo>
                    <a:lnTo>
                      <a:pt x="1312" y="0"/>
                    </a:lnTo>
                    <a:lnTo>
                      <a:pt x="1578" y="2"/>
                    </a:lnTo>
                    <a:lnTo>
                      <a:pt x="1826" y="8"/>
                    </a:lnTo>
                    <a:lnTo>
                      <a:pt x="2048" y="16"/>
                    </a:lnTo>
                    <a:lnTo>
                      <a:pt x="2242" y="26"/>
                    </a:lnTo>
                    <a:lnTo>
                      <a:pt x="2328" y="32"/>
                    </a:lnTo>
                    <a:lnTo>
                      <a:pt x="2402" y="38"/>
                    </a:lnTo>
                    <a:lnTo>
                      <a:pt x="2468" y="46"/>
                    </a:lnTo>
                    <a:lnTo>
                      <a:pt x="2524" y="54"/>
                    </a:lnTo>
                    <a:lnTo>
                      <a:pt x="2568" y="62"/>
                    </a:lnTo>
                    <a:lnTo>
                      <a:pt x="2600" y="70"/>
                    </a:lnTo>
                    <a:lnTo>
                      <a:pt x="2612" y="74"/>
                    </a:lnTo>
                    <a:lnTo>
                      <a:pt x="2620" y="78"/>
                    </a:lnTo>
                    <a:lnTo>
                      <a:pt x="2624" y="84"/>
                    </a:lnTo>
                    <a:lnTo>
                      <a:pt x="2626" y="88"/>
                    </a:lnTo>
                    <a:lnTo>
                      <a:pt x="2626" y="88"/>
                    </a:lnTo>
                    <a:lnTo>
                      <a:pt x="2624" y="92"/>
                    </a:lnTo>
                    <a:lnTo>
                      <a:pt x="2620" y="96"/>
                    </a:lnTo>
                    <a:lnTo>
                      <a:pt x="2612" y="100"/>
                    </a:lnTo>
                    <a:lnTo>
                      <a:pt x="2600" y="104"/>
                    </a:lnTo>
                    <a:lnTo>
                      <a:pt x="2568" y="112"/>
                    </a:lnTo>
                    <a:lnTo>
                      <a:pt x="2524" y="120"/>
                    </a:lnTo>
                    <a:lnTo>
                      <a:pt x="2468" y="128"/>
                    </a:lnTo>
                    <a:lnTo>
                      <a:pt x="2402" y="134"/>
                    </a:lnTo>
                    <a:lnTo>
                      <a:pt x="2328" y="142"/>
                    </a:lnTo>
                    <a:lnTo>
                      <a:pt x="2242" y="148"/>
                    </a:lnTo>
                    <a:lnTo>
                      <a:pt x="2048" y="158"/>
                    </a:lnTo>
                    <a:lnTo>
                      <a:pt x="1826" y="166"/>
                    </a:lnTo>
                    <a:lnTo>
                      <a:pt x="1578" y="170"/>
                    </a:lnTo>
                    <a:lnTo>
                      <a:pt x="1312"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85"/>
              <p:cNvSpPr>
                <a:spLocks/>
              </p:cNvSpPr>
              <p:nvPr/>
            </p:nvSpPr>
            <p:spPr bwMode="auto">
              <a:xfrm>
                <a:off x="2532" y="4138"/>
                <a:ext cx="2636" cy="172"/>
              </a:xfrm>
              <a:custGeom>
                <a:avLst/>
                <a:gdLst>
                  <a:gd name="T0" fmla="*/ 1316 w 2636"/>
                  <a:gd name="T1" fmla="*/ 0 h 172"/>
                  <a:gd name="T2" fmla="*/ 1316 w 2636"/>
                  <a:gd name="T3" fmla="*/ 0 h 172"/>
                  <a:gd name="T4" fmla="*/ 1050 w 2636"/>
                  <a:gd name="T5" fmla="*/ 2 h 172"/>
                  <a:gd name="T6" fmla="*/ 804 w 2636"/>
                  <a:gd name="T7" fmla="*/ 6 h 172"/>
                  <a:gd name="T8" fmla="*/ 580 w 2636"/>
                  <a:gd name="T9" fmla="*/ 14 h 172"/>
                  <a:gd name="T10" fmla="*/ 386 w 2636"/>
                  <a:gd name="T11" fmla="*/ 26 h 172"/>
                  <a:gd name="T12" fmla="*/ 300 w 2636"/>
                  <a:gd name="T13" fmla="*/ 32 h 172"/>
                  <a:gd name="T14" fmla="*/ 224 w 2636"/>
                  <a:gd name="T15" fmla="*/ 38 h 172"/>
                  <a:gd name="T16" fmla="*/ 158 w 2636"/>
                  <a:gd name="T17" fmla="*/ 46 h 172"/>
                  <a:gd name="T18" fmla="*/ 102 w 2636"/>
                  <a:gd name="T19" fmla="*/ 54 h 172"/>
                  <a:gd name="T20" fmla="*/ 58 w 2636"/>
                  <a:gd name="T21" fmla="*/ 62 h 172"/>
                  <a:gd name="T22" fmla="*/ 26 w 2636"/>
                  <a:gd name="T23" fmla="*/ 70 h 172"/>
                  <a:gd name="T24" fmla="*/ 14 w 2636"/>
                  <a:gd name="T25" fmla="*/ 74 h 172"/>
                  <a:gd name="T26" fmla="*/ 6 w 2636"/>
                  <a:gd name="T27" fmla="*/ 78 h 172"/>
                  <a:gd name="T28" fmla="*/ 0 w 2636"/>
                  <a:gd name="T29" fmla="*/ 82 h 172"/>
                  <a:gd name="T30" fmla="*/ 0 w 2636"/>
                  <a:gd name="T31" fmla="*/ 88 h 172"/>
                  <a:gd name="T32" fmla="*/ 0 w 2636"/>
                  <a:gd name="T33" fmla="*/ 88 h 172"/>
                  <a:gd name="T34" fmla="*/ 0 w 2636"/>
                  <a:gd name="T35" fmla="*/ 92 h 172"/>
                  <a:gd name="T36" fmla="*/ 6 w 2636"/>
                  <a:gd name="T37" fmla="*/ 96 h 172"/>
                  <a:gd name="T38" fmla="*/ 14 w 2636"/>
                  <a:gd name="T39" fmla="*/ 100 h 172"/>
                  <a:gd name="T40" fmla="*/ 26 w 2636"/>
                  <a:gd name="T41" fmla="*/ 104 h 172"/>
                  <a:gd name="T42" fmla="*/ 58 w 2636"/>
                  <a:gd name="T43" fmla="*/ 112 h 172"/>
                  <a:gd name="T44" fmla="*/ 102 w 2636"/>
                  <a:gd name="T45" fmla="*/ 120 h 172"/>
                  <a:gd name="T46" fmla="*/ 158 w 2636"/>
                  <a:gd name="T47" fmla="*/ 128 h 172"/>
                  <a:gd name="T48" fmla="*/ 224 w 2636"/>
                  <a:gd name="T49" fmla="*/ 134 h 172"/>
                  <a:gd name="T50" fmla="*/ 300 w 2636"/>
                  <a:gd name="T51" fmla="*/ 142 h 172"/>
                  <a:gd name="T52" fmla="*/ 386 w 2636"/>
                  <a:gd name="T53" fmla="*/ 148 h 172"/>
                  <a:gd name="T54" fmla="*/ 580 w 2636"/>
                  <a:gd name="T55" fmla="*/ 158 h 172"/>
                  <a:gd name="T56" fmla="*/ 804 w 2636"/>
                  <a:gd name="T57" fmla="*/ 166 h 172"/>
                  <a:gd name="T58" fmla="*/ 1050 w 2636"/>
                  <a:gd name="T59" fmla="*/ 172 h 172"/>
                  <a:gd name="T60" fmla="*/ 1316 w 2636"/>
                  <a:gd name="T61" fmla="*/ 172 h 172"/>
                  <a:gd name="T62" fmla="*/ 1316 w 2636"/>
                  <a:gd name="T63" fmla="*/ 172 h 172"/>
                  <a:gd name="T64" fmla="*/ 1582 w 2636"/>
                  <a:gd name="T65" fmla="*/ 172 h 172"/>
                  <a:gd name="T66" fmla="*/ 1832 w 2636"/>
                  <a:gd name="T67" fmla="*/ 166 h 172"/>
                  <a:gd name="T68" fmla="*/ 2056 w 2636"/>
                  <a:gd name="T69" fmla="*/ 158 h 172"/>
                  <a:gd name="T70" fmla="*/ 2250 w 2636"/>
                  <a:gd name="T71" fmla="*/ 148 h 172"/>
                  <a:gd name="T72" fmla="*/ 2336 w 2636"/>
                  <a:gd name="T73" fmla="*/ 142 h 172"/>
                  <a:gd name="T74" fmla="*/ 2412 w 2636"/>
                  <a:gd name="T75" fmla="*/ 134 h 172"/>
                  <a:gd name="T76" fmla="*/ 2476 w 2636"/>
                  <a:gd name="T77" fmla="*/ 128 h 172"/>
                  <a:gd name="T78" fmla="*/ 2532 w 2636"/>
                  <a:gd name="T79" fmla="*/ 120 h 172"/>
                  <a:gd name="T80" fmla="*/ 2576 w 2636"/>
                  <a:gd name="T81" fmla="*/ 112 h 172"/>
                  <a:gd name="T82" fmla="*/ 2608 w 2636"/>
                  <a:gd name="T83" fmla="*/ 104 h 172"/>
                  <a:gd name="T84" fmla="*/ 2620 w 2636"/>
                  <a:gd name="T85" fmla="*/ 100 h 172"/>
                  <a:gd name="T86" fmla="*/ 2628 w 2636"/>
                  <a:gd name="T87" fmla="*/ 96 h 172"/>
                  <a:gd name="T88" fmla="*/ 2634 w 2636"/>
                  <a:gd name="T89" fmla="*/ 92 h 172"/>
                  <a:gd name="T90" fmla="*/ 2636 w 2636"/>
                  <a:gd name="T91" fmla="*/ 88 h 172"/>
                  <a:gd name="T92" fmla="*/ 2636 w 2636"/>
                  <a:gd name="T93" fmla="*/ 88 h 172"/>
                  <a:gd name="T94" fmla="*/ 2634 w 2636"/>
                  <a:gd name="T95" fmla="*/ 82 h 172"/>
                  <a:gd name="T96" fmla="*/ 2628 w 2636"/>
                  <a:gd name="T97" fmla="*/ 78 h 172"/>
                  <a:gd name="T98" fmla="*/ 2620 w 2636"/>
                  <a:gd name="T99" fmla="*/ 74 h 172"/>
                  <a:gd name="T100" fmla="*/ 2608 w 2636"/>
                  <a:gd name="T101" fmla="*/ 70 h 172"/>
                  <a:gd name="T102" fmla="*/ 2576 w 2636"/>
                  <a:gd name="T103" fmla="*/ 62 h 172"/>
                  <a:gd name="T104" fmla="*/ 2532 w 2636"/>
                  <a:gd name="T105" fmla="*/ 54 h 172"/>
                  <a:gd name="T106" fmla="*/ 2476 w 2636"/>
                  <a:gd name="T107" fmla="*/ 46 h 172"/>
                  <a:gd name="T108" fmla="*/ 2412 w 2636"/>
                  <a:gd name="T109" fmla="*/ 38 h 172"/>
                  <a:gd name="T110" fmla="*/ 2336 w 2636"/>
                  <a:gd name="T111" fmla="*/ 32 h 172"/>
                  <a:gd name="T112" fmla="*/ 2250 w 2636"/>
                  <a:gd name="T113" fmla="*/ 26 h 172"/>
                  <a:gd name="T114" fmla="*/ 2056 w 2636"/>
                  <a:gd name="T115" fmla="*/ 14 h 172"/>
                  <a:gd name="T116" fmla="*/ 1832 w 2636"/>
                  <a:gd name="T117" fmla="*/ 6 h 172"/>
                  <a:gd name="T118" fmla="*/ 1582 w 2636"/>
                  <a:gd name="T119" fmla="*/ 2 h 172"/>
                  <a:gd name="T120" fmla="*/ 1316 w 263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6" h="172">
                    <a:moveTo>
                      <a:pt x="1316" y="0"/>
                    </a:moveTo>
                    <a:lnTo>
                      <a:pt x="1316" y="0"/>
                    </a:lnTo>
                    <a:lnTo>
                      <a:pt x="1050" y="2"/>
                    </a:lnTo>
                    <a:lnTo>
                      <a:pt x="804" y="6"/>
                    </a:lnTo>
                    <a:lnTo>
                      <a:pt x="580" y="14"/>
                    </a:lnTo>
                    <a:lnTo>
                      <a:pt x="386" y="26"/>
                    </a:lnTo>
                    <a:lnTo>
                      <a:pt x="300" y="32"/>
                    </a:lnTo>
                    <a:lnTo>
                      <a:pt x="224" y="38"/>
                    </a:lnTo>
                    <a:lnTo>
                      <a:pt x="158" y="46"/>
                    </a:lnTo>
                    <a:lnTo>
                      <a:pt x="102" y="54"/>
                    </a:lnTo>
                    <a:lnTo>
                      <a:pt x="58" y="62"/>
                    </a:lnTo>
                    <a:lnTo>
                      <a:pt x="26" y="70"/>
                    </a:lnTo>
                    <a:lnTo>
                      <a:pt x="14" y="74"/>
                    </a:lnTo>
                    <a:lnTo>
                      <a:pt x="6" y="78"/>
                    </a:lnTo>
                    <a:lnTo>
                      <a:pt x="0" y="82"/>
                    </a:lnTo>
                    <a:lnTo>
                      <a:pt x="0" y="88"/>
                    </a:lnTo>
                    <a:lnTo>
                      <a:pt x="0" y="88"/>
                    </a:lnTo>
                    <a:lnTo>
                      <a:pt x="0" y="92"/>
                    </a:lnTo>
                    <a:lnTo>
                      <a:pt x="6" y="96"/>
                    </a:lnTo>
                    <a:lnTo>
                      <a:pt x="14" y="100"/>
                    </a:lnTo>
                    <a:lnTo>
                      <a:pt x="26" y="104"/>
                    </a:lnTo>
                    <a:lnTo>
                      <a:pt x="58" y="112"/>
                    </a:lnTo>
                    <a:lnTo>
                      <a:pt x="102" y="120"/>
                    </a:lnTo>
                    <a:lnTo>
                      <a:pt x="158" y="128"/>
                    </a:lnTo>
                    <a:lnTo>
                      <a:pt x="224" y="134"/>
                    </a:lnTo>
                    <a:lnTo>
                      <a:pt x="300" y="142"/>
                    </a:lnTo>
                    <a:lnTo>
                      <a:pt x="386" y="148"/>
                    </a:lnTo>
                    <a:lnTo>
                      <a:pt x="580" y="158"/>
                    </a:lnTo>
                    <a:lnTo>
                      <a:pt x="804" y="166"/>
                    </a:lnTo>
                    <a:lnTo>
                      <a:pt x="1050" y="172"/>
                    </a:lnTo>
                    <a:lnTo>
                      <a:pt x="1316" y="172"/>
                    </a:lnTo>
                    <a:lnTo>
                      <a:pt x="1316" y="172"/>
                    </a:lnTo>
                    <a:lnTo>
                      <a:pt x="1582" y="172"/>
                    </a:lnTo>
                    <a:lnTo>
                      <a:pt x="1832" y="166"/>
                    </a:lnTo>
                    <a:lnTo>
                      <a:pt x="2056" y="158"/>
                    </a:lnTo>
                    <a:lnTo>
                      <a:pt x="2250" y="148"/>
                    </a:lnTo>
                    <a:lnTo>
                      <a:pt x="2336" y="142"/>
                    </a:lnTo>
                    <a:lnTo>
                      <a:pt x="2412" y="134"/>
                    </a:lnTo>
                    <a:lnTo>
                      <a:pt x="2476" y="128"/>
                    </a:lnTo>
                    <a:lnTo>
                      <a:pt x="2532" y="120"/>
                    </a:lnTo>
                    <a:lnTo>
                      <a:pt x="2576" y="112"/>
                    </a:lnTo>
                    <a:lnTo>
                      <a:pt x="2608" y="104"/>
                    </a:lnTo>
                    <a:lnTo>
                      <a:pt x="2620" y="100"/>
                    </a:lnTo>
                    <a:lnTo>
                      <a:pt x="2628" y="96"/>
                    </a:lnTo>
                    <a:lnTo>
                      <a:pt x="2634" y="92"/>
                    </a:lnTo>
                    <a:lnTo>
                      <a:pt x="2636" y="88"/>
                    </a:lnTo>
                    <a:lnTo>
                      <a:pt x="2636" y="88"/>
                    </a:lnTo>
                    <a:lnTo>
                      <a:pt x="2634" y="82"/>
                    </a:lnTo>
                    <a:lnTo>
                      <a:pt x="2628" y="78"/>
                    </a:lnTo>
                    <a:lnTo>
                      <a:pt x="2620" y="74"/>
                    </a:lnTo>
                    <a:lnTo>
                      <a:pt x="2608" y="70"/>
                    </a:lnTo>
                    <a:lnTo>
                      <a:pt x="2576" y="62"/>
                    </a:lnTo>
                    <a:lnTo>
                      <a:pt x="2532" y="54"/>
                    </a:lnTo>
                    <a:lnTo>
                      <a:pt x="2476" y="46"/>
                    </a:lnTo>
                    <a:lnTo>
                      <a:pt x="2412" y="38"/>
                    </a:lnTo>
                    <a:lnTo>
                      <a:pt x="2336" y="32"/>
                    </a:lnTo>
                    <a:lnTo>
                      <a:pt x="2250" y="26"/>
                    </a:lnTo>
                    <a:lnTo>
                      <a:pt x="2056" y="14"/>
                    </a:lnTo>
                    <a:lnTo>
                      <a:pt x="1832" y="6"/>
                    </a:lnTo>
                    <a:lnTo>
                      <a:pt x="1582" y="2"/>
                    </a:lnTo>
                    <a:lnTo>
                      <a:pt x="13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86"/>
              <p:cNvSpPr>
                <a:spLocks noEditPoints="1"/>
              </p:cNvSpPr>
              <p:nvPr/>
            </p:nvSpPr>
            <p:spPr bwMode="auto">
              <a:xfrm>
                <a:off x="2536" y="4138"/>
                <a:ext cx="2626" cy="172"/>
              </a:xfrm>
              <a:custGeom>
                <a:avLst/>
                <a:gdLst>
                  <a:gd name="T0" fmla="*/ 1312 w 2626"/>
                  <a:gd name="T1" fmla="*/ 172 h 172"/>
                  <a:gd name="T2" fmla="*/ 804 w 2626"/>
                  <a:gd name="T3" fmla="*/ 166 h 172"/>
                  <a:gd name="T4" fmla="*/ 388 w 2626"/>
                  <a:gd name="T5" fmla="*/ 148 h 172"/>
                  <a:gd name="T6" fmla="*/ 228 w 2626"/>
                  <a:gd name="T7" fmla="*/ 134 h 172"/>
                  <a:gd name="T8" fmla="*/ 108 w 2626"/>
                  <a:gd name="T9" fmla="*/ 120 h 172"/>
                  <a:gd name="T10" fmla="*/ 32 w 2626"/>
                  <a:gd name="T11" fmla="*/ 104 h 172"/>
                  <a:gd name="T12" fmla="*/ 12 w 2626"/>
                  <a:gd name="T13" fmla="*/ 96 h 172"/>
                  <a:gd name="T14" fmla="*/ 6 w 2626"/>
                  <a:gd name="T15" fmla="*/ 88 h 172"/>
                  <a:gd name="T16" fmla="*/ 6 w 2626"/>
                  <a:gd name="T17" fmla="*/ 84 h 172"/>
                  <a:gd name="T18" fmla="*/ 20 w 2626"/>
                  <a:gd name="T19" fmla="*/ 74 h 172"/>
                  <a:gd name="T20" fmla="*/ 64 w 2626"/>
                  <a:gd name="T21" fmla="*/ 62 h 172"/>
                  <a:gd name="T22" fmla="*/ 164 w 2626"/>
                  <a:gd name="T23" fmla="*/ 46 h 172"/>
                  <a:gd name="T24" fmla="*/ 304 w 2626"/>
                  <a:gd name="T25" fmla="*/ 32 h 172"/>
                  <a:gd name="T26" fmla="*/ 582 w 2626"/>
                  <a:gd name="T27" fmla="*/ 16 h 172"/>
                  <a:gd name="T28" fmla="*/ 1048 w 2626"/>
                  <a:gd name="T29" fmla="*/ 2 h 172"/>
                  <a:gd name="T30" fmla="*/ 1312 w 2626"/>
                  <a:gd name="T31" fmla="*/ 0 h 172"/>
                  <a:gd name="T32" fmla="*/ 1824 w 2626"/>
                  <a:gd name="T33" fmla="*/ 8 h 172"/>
                  <a:gd name="T34" fmla="*/ 2240 w 2626"/>
                  <a:gd name="T35" fmla="*/ 26 h 172"/>
                  <a:gd name="T36" fmla="*/ 2398 w 2626"/>
                  <a:gd name="T37" fmla="*/ 38 h 172"/>
                  <a:gd name="T38" fmla="*/ 2518 w 2626"/>
                  <a:gd name="T39" fmla="*/ 54 h 172"/>
                  <a:gd name="T40" fmla="*/ 2594 w 2626"/>
                  <a:gd name="T41" fmla="*/ 70 h 172"/>
                  <a:gd name="T42" fmla="*/ 2614 w 2626"/>
                  <a:gd name="T43" fmla="*/ 78 h 172"/>
                  <a:gd name="T44" fmla="*/ 2620 w 2626"/>
                  <a:gd name="T45" fmla="*/ 88 h 172"/>
                  <a:gd name="T46" fmla="*/ 2620 w 2626"/>
                  <a:gd name="T47" fmla="*/ 92 h 172"/>
                  <a:gd name="T48" fmla="*/ 2606 w 2626"/>
                  <a:gd name="T49" fmla="*/ 100 h 172"/>
                  <a:gd name="T50" fmla="*/ 2562 w 2626"/>
                  <a:gd name="T51" fmla="*/ 112 h 172"/>
                  <a:gd name="T52" fmla="*/ 2464 w 2626"/>
                  <a:gd name="T53" fmla="*/ 128 h 172"/>
                  <a:gd name="T54" fmla="*/ 2324 w 2626"/>
                  <a:gd name="T55" fmla="*/ 142 h 172"/>
                  <a:gd name="T56" fmla="*/ 2046 w 2626"/>
                  <a:gd name="T57" fmla="*/ 158 h 172"/>
                  <a:gd name="T58" fmla="*/ 1576 w 2626"/>
                  <a:gd name="T59" fmla="*/ 170 h 172"/>
                  <a:gd name="T60" fmla="*/ 1312 w 2626"/>
                  <a:gd name="T61" fmla="*/ 0 h 172"/>
                  <a:gd name="T62" fmla="*/ 1048 w 2626"/>
                  <a:gd name="T63" fmla="*/ 2 h 172"/>
                  <a:gd name="T64" fmla="*/ 580 w 2626"/>
                  <a:gd name="T65" fmla="*/ 16 h 172"/>
                  <a:gd name="T66" fmla="*/ 300 w 2626"/>
                  <a:gd name="T67" fmla="*/ 32 h 172"/>
                  <a:gd name="T68" fmla="*/ 158 w 2626"/>
                  <a:gd name="T69" fmla="*/ 46 h 172"/>
                  <a:gd name="T70" fmla="*/ 60 w 2626"/>
                  <a:gd name="T71" fmla="*/ 62 h 172"/>
                  <a:gd name="T72" fmla="*/ 16 w 2626"/>
                  <a:gd name="T73" fmla="*/ 74 h 172"/>
                  <a:gd name="T74" fmla="*/ 2 w 2626"/>
                  <a:gd name="T75" fmla="*/ 84 h 172"/>
                  <a:gd name="T76" fmla="*/ 0 w 2626"/>
                  <a:gd name="T77" fmla="*/ 88 h 172"/>
                  <a:gd name="T78" fmla="*/ 6 w 2626"/>
                  <a:gd name="T79" fmla="*/ 96 h 172"/>
                  <a:gd name="T80" fmla="*/ 26 w 2626"/>
                  <a:gd name="T81" fmla="*/ 104 h 172"/>
                  <a:gd name="T82" fmla="*/ 104 w 2626"/>
                  <a:gd name="T83" fmla="*/ 120 h 172"/>
                  <a:gd name="T84" fmla="*/ 224 w 2626"/>
                  <a:gd name="T85" fmla="*/ 134 h 172"/>
                  <a:gd name="T86" fmla="*/ 386 w 2626"/>
                  <a:gd name="T87" fmla="*/ 148 h 172"/>
                  <a:gd name="T88" fmla="*/ 802 w 2626"/>
                  <a:gd name="T89" fmla="*/ 166 h 172"/>
                  <a:gd name="T90" fmla="*/ 1312 w 2626"/>
                  <a:gd name="T91" fmla="*/ 172 h 172"/>
                  <a:gd name="T92" fmla="*/ 1578 w 2626"/>
                  <a:gd name="T93" fmla="*/ 170 h 172"/>
                  <a:gd name="T94" fmla="*/ 2048 w 2626"/>
                  <a:gd name="T95" fmla="*/ 158 h 172"/>
                  <a:gd name="T96" fmla="*/ 2328 w 2626"/>
                  <a:gd name="T97" fmla="*/ 142 h 172"/>
                  <a:gd name="T98" fmla="*/ 2468 w 2626"/>
                  <a:gd name="T99" fmla="*/ 128 h 172"/>
                  <a:gd name="T100" fmla="*/ 2568 w 2626"/>
                  <a:gd name="T101" fmla="*/ 112 h 172"/>
                  <a:gd name="T102" fmla="*/ 2612 w 2626"/>
                  <a:gd name="T103" fmla="*/ 100 h 172"/>
                  <a:gd name="T104" fmla="*/ 2624 w 2626"/>
                  <a:gd name="T105" fmla="*/ 92 h 172"/>
                  <a:gd name="T106" fmla="*/ 2626 w 2626"/>
                  <a:gd name="T107" fmla="*/ 88 h 172"/>
                  <a:gd name="T108" fmla="*/ 2620 w 2626"/>
                  <a:gd name="T109" fmla="*/ 78 h 172"/>
                  <a:gd name="T110" fmla="*/ 2600 w 2626"/>
                  <a:gd name="T111" fmla="*/ 70 h 172"/>
                  <a:gd name="T112" fmla="*/ 2524 w 2626"/>
                  <a:gd name="T113" fmla="*/ 54 h 172"/>
                  <a:gd name="T114" fmla="*/ 2402 w 2626"/>
                  <a:gd name="T115" fmla="*/ 38 h 172"/>
                  <a:gd name="T116" fmla="*/ 2242 w 2626"/>
                  <a:gd name="T117" fmla="*/ 26 h 172"/>
                  <a:gd name="T118" fmla="*/ 1826 w 2626"/>
                  <a:gd name="T119" fmla="*/ 8 h 172"/>
                  <a:gd name="T120" fmla="*/ 1312 w 262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172"/>
                    </a:moveTo>
                    <a:lnTo>
                      <a:pt x="1312" y="172"/>
                    </a:lnTo>
                    <a:lnTo>
                      <a:pt x="1048" y="170"/>
                    </a:lnTo>
                    <a:lnTo>
                      <a:pt x="804" y="166"/>
                    </a:lnTo>
                    <a:lnTo>
                      <a:pt x="582" y="158"/>
                    </a:lnTo>
                    <a:lnTo>
                      <a:pt x="388" y="148"/>
                    </a:lnTo>
                    <a:lnTo>
                      <a:pt x="304" y="142"/>
                    </a:lnTo>
                    <a:lnTo>
                      <a:pt x="228" y="134"/>
                    </a:lnTo>
                    <a:lnTo>
                      <a:pt x="164" y="128"/>
                    </a:lnTo>
                    <a:lnTo>
                      <a:pt x="108" y="120"/>
                    </a:lnTo>
                    <a:lnTo>
                      <a:pt x="64" y="112"/>
                    </a:lnTo>
                    <a:lnTo>
                      <a:pt x="32" y="104"/>
                    </a:lnTo>
                    <a:lnTo>
                      <a:pt x="20" y="100"/>
                    </a:lnTo>
                    <a:lnTo>
                      <a:pt x="12" y="96"/>
                    </a:lnTo>
                    <a:lnTo>
                      <a:pt x="6" y="92"/>
                    </a:lnTo>
                    <a:lnTo>
                      <a:pt x="6" y="88"/>
                    </a:lnTo>
                    <a:lnTo>
                      <a:pt x="6" y="88"/>
                    </a:lnTo>
                    <a:lnTo>
                      <a:pt x="6" y="84"/>
                    </a:lnTo>
                    <a:lnTo>
                      <a:pt x="12" y="78"/>
                    </a:lnTo>
                    <a:lnTo>
                      <a:pt x="20" y="74"/>
                    </a:lnTo>
                    <a:lnTo>
                      <a:pt x="32" y="70"/>
                    </a:lnTo>
                    <a:lnTo>
                      <a:pt x="64" y="62"/>
                    </a:lnTo>
                    <a:lnTo>
                      <a:pt x="108" y="54"/>
                    </a:lnTo>
                    <a:lnTo>
                      <a:pt x="164" y="46"/>
                    </a:lnTo>
                    <a:lnTo>
                      <a:pt x="228" y="38"/>
                    </a:lnTo>
                    <a:lnTo>
                      <a:pt x="304" y="32"/>
                    </a:lnTo>
                    <a:lnTo>
                      <a:pt x="388" y="26"/>
                    </a:lnTo>
                    <a:lnTo>
                      <a:pt x="582" y="16"/>
                    </a:lnTo>
                    <a:lnTo>
                      <a:pt x="804" y="8"/>
                    </a:lnTo>
                    <a:lnTo>
                      <a:pt x="1048" y="2"/>
                    </a:lnTo>
                    <a:lnTo>
                      <a:pt x="1312" y="0"/>
                    </a:lnTo>
                    <a:lnTo>
                      <a:pt x="1312" y="0"/>
                    </a:lnTo>
                    <a:lnTo>
                      <a:pt x="1576" y="2"/>
                    </a:lnTo>
                    <a:lnTo>
                      <a:pt x="1824" y="8"/>
                    </a:lnTo>
                    <a:lnTo>
                      <a:pt x="2046" y="16"/>
                    </a:lnTo>
                    <a:lnTo>
                      <a:pt x="2240" y="26"/>
                    </a:lnTo>
                    <a:lnTo>
                      <a:pt x="2324" y="32"/>
                    </a:lnTo>
                    <a:lnTo>
                      <a:pt x="2398" y="38"/>
                    </a:lnTo>
                    <a:lnTo>
                      <a:pt x="2464" y="46"/>
                    </a:lnTo>
                    <a:lnTo>
                      <a:pt x="2518" y="54"/>
                    </a:lnTo>
                    <a:lnTo>
                      <a:pt x="2562" y="62"/>
                    </a:lnTo>
                    <a:lnTo>
                      <a:pt x="2594" y="70"/>
                    </a:lnTo>
                    <a:lnTo>
                      <a:pt x="2606" y="74"/>
                    </a:lnTo>
                    <a:lnTo>
                      <a:pt x="2614" y="78"/>
                    </a:lnTo>
                    <a:lnTo>
                      <a:pt x="2620" y="84"/>
                    </a:lnTo>
                    <a:lnTo>
                      <a:pt x="2620" y="88"/>
                    </a:lnTo>
                    <a:lnTo>
                      <a:pt x="2620" y="88"/>
                    </a:lnTo>
                    <a:lnTo>
                      <a:pt x="2620" y="92"/>
                    </a:lnTo>
                    <a:lnTo>
                      <a:pt x="2614" y="96"/>
                    </a:lnTo>
                    <a:lnTo>
                      <a:pt x="2606" y="100"/>
                    </a:lnTo>
                    <a:lnTo>
                      <a:pt x="2594" y="104"/>
                    </a:lnTo>
                    <a:lnTo>
                      <a:pt x="2562" y="112"/>
                    </a:lnTo>
                    <a:lnTo>
                      <a:pt x="2518" y="120"/>
                    </a:lnTo>
                    <a:lnTo>
                      <a:pt x="2464" y="128"/>
                    </a:lnTo>
                    <a:lnTo>
                      <a:pt x="2398" y="134"/>
                    </a:lnTo>
                    <a:lnTo>
                      <a:pt x="2324" y="142"/>
                    </a:lnTo>
                    <a:lnTo>
                      <a:pt x="2240" y="148"/>
                    </a:lnTo>
                    <a:lnTo>
                      <a:pt x="2046" y="158"/>
                    </a:lnTo>
                    <a:lnTo>
                      <a:pt x="1824" y="166"/>
                    </a:lnTo>
                    <a:lnTo>
                      <a:pt x="1576" y="170"/>
                    </a:lnTo>
                    <a:lnTo>
                      <a:pt x="1312" y="172"/>
                    </a:lnTo>
                    <a:close/>
                    <a:moveTo>
                      <a:pt x="1312" y="0"/>
                    </a:moveTo>
                    <a:lnTo>
                      <a:pt x="1312" y="0"/>
                    </a:lnTo>
                    <a:lnTo>
                      <a:pt x="1048" y="2"/>
                    </a:lnTo>
                    <a:lnTo>
                      <a:pt x="802" y="8"/>
                    </a:lnTo>
                    <a:lnTo>
                      <a:pt x="580" y="16"/>
                    </a:lnTo>
                    <a:lnTo>
                      <a:pt x="386" y="26"/>
                    </a:lnTo>
                    <a:lnTo>
                      <a:pt x="300" y="32"/>
                    </a:lnTo>
                    <a:lnTo>
                      <a:pt x="224" y="38"/>
                    </a:lnTo>
                    <a:lnTo>
                      <a:pt x="158" y="46"/>
                    </a:lnTo>
                    <a:lnTo>
                      <a:pt x="104" y="54"/>
                    </a:lnTo>
                    <a:lnTo>
                      <a:pt x="60" y="62"/>
                    </a:lnTo>
                    <a:lnTo>
                      <a:pt x="26" y="70"/>
                    </a:lnTo>
                    <a:lnTo>
                      <a:pt x="16" y="74"/>
                    </a:lnTo>
                    <a:lnTo>
                      <a:pt x="6" y="78"/>
                    </a:lnTo>
                    <a:lnTo>
                      <a:pt x="2" y="84"/>
                    </a:lnTo>
                    <a:lnTo>
                      <a:pt x="0" y="88"/>
                    </a:lnTo>
                    <a:lnTo>
                      <a:pt x="0" y="88"/>
                    </a:lnTo>
                    <a:lnTo>
                      <a:pt x="2" y="92"/>
                    </a:lnTo>
                    <a:lnTo>
                      <a:pt x="6" y="96"/>
                    </a:lnTo>
                    <a:lnTo>
                      <a:pt x="16" y="100"/>
                    </a:lnTo>
                    <a:lnTo>
                      <a:pt x="26" y="104"/>
                    </a:lnTo>
                    <a:lnTo>
                      <a:pt x="60" y="112"/>
                    </a:lnTo>
                    <a:lnTo>
                      <a:pt x="104" y="120"/>
                    </a:lnTo>
                    <a:lnTo>
                      <a:pt x="158" y="128"/>
                    </a:lnTo>
                    <a:lnTo>
                      <a:pt x="224" y="134"/>
                    </a:lnTo>
                    <a:lnTo>
                      <a:pt x="300" y="142"/>
                    </a:lnTo>
                    <a:lnTo>
                      <a:pt x="386" y="148"/>
                    </a:lnTo>
                    <a:lnTo>
                      <a:pt x="580" y="158"/>
                    </a:lnTo>
                    <a:lnTo>
                      <a:pt x="802" y="166"/>
                    </a:lnTo>
                    <a:lnTo>
                      <a:pt x="1048" y="170"/>
                    </a:lnTo>
                    <a:lnTo>
                      <a:pt x="1312" y="172"/>
                    </a:lnTo>
                    <a:lnTo>
                      <a:pt x="1312" y="172"/>
                    </a:lnTo>
                    <a:lnTo>
                      <a:pt x="1578" y="170"/>
                    </a:lnTo>
                    <a:lnTo>
                      <a:pt x="1826" y="166"/>
                    </a:lnTo>
                    <a:lnTo>
                      <a:pt x="2048" y="158"/>
                    </a:lnTo>
                    <a:lnTo>
                      <a:pt x="2242" y="148"/>
                    </a:lnTo>
                    <a:lnTo>
                      <a:pt x="2328" y="142"/>
                    </a:lnTo>
                    <a:lnTo>
                      <a:pt x="2402" y="134"/>
                    </a:lnTo>
                    <a:lnTo>
                      <a:pt x="2468" y="128"/>
                    </a:lnTo>
                    <a:lnTo>
                      <a:pt x="2524" y="120"/>
                    </a:lnTo>
                    <a:lnTo>
                      <a:pt x="2568" y="112"/>
                    </a:lnTo>
                    <a:lnTo>
                      <a:pt x="2600" y="104"/>
                    </a:lnTo>
                    <a:lnTo>
                      <a:pt x="2612" y="100"/>
                    </a:lnTo>
                    <a:lnTo>
                      <a:pt x="2620" y="96"/>
                    </a:lnTo>
                    <a:lnTo>
                      <a:pt x="2624" y="92"/>
                    </a:lnTo>
                    <a:lnTo>
                      <a:pt x="2626" y="88"/>
                    </a:lnTo>
                    <a:lnTo>
                      <a:pt x="2626" y="88"/>
                    </a:lnTo>
                    <a:lnTo>
                      <a:pt x="2624" y="84"/>
                    </a:lnTo>
                    <a:lnTo>
                      <a:pt x="2620" y="78"/>
                    </a:lnTo>
                    <a:lnTo>
                      <a:pt x="2612" y="74"/>
                    </a:lnTo>
                    <a:lnTo>
                      <a:pt x="2600" y="70"/>
                    </a:lnTo>
                    <a:lnTo>
                      <a:pt x="2568" y="62"/>
                    </a:lnTo>
                    <a:lnTo>
                      <a:pt x="2524" y="54"/>
                    </a:lnTo>
                    <a:lnTo>
                      <a:pt x="2468" y="46"/>
                    </a:lnTo>
                    <a:lnTo>
                      <a:pt x="2402" y="38"/>
                    </a:lnTo>
                    <a:lnTo>
                      <a:pt x="2328" y="32"/>
                    </a:lnTo>
                    <a:lnTo>
                      <a:pt x="2242" y="26"/>
                    </a:lnTo>
                    <a:lnTo>
                      <a:pt x="2048" y="16"/>
                    </a:lnTo>
                    <a:lnTo>
                      <a:pt x="1826" y="8"/>
                    </a:lnTo>
                    <a:lnTo>
                      <a:pt x="1578" y="2"/>
                    </a:lnTo>
                    <a:lnTo>
                      <a:pt x="131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87"/>
              <p:cNvSpPr>
                <a:spLocks/>
              </p:cNvSpPr>
              <p:nvPr/>
            </p:nvSpPr>
            <p:spPr bwMode="auto">
              <a:xfrm>
                <a:off x="2542" y="4138"/>
                <a:ext cx="2614" cy="172"/>
              </a:xfrm>
              <a:custGeom>
                <a:avLst/>
                <a:gdLst>
                  <a:gd name="T0" fmla="*/ 1306 w 2614"/>
                  <a:gd name="T1" fmla="*/ 172 h 172"/>
                  <a:gd name="T2" fmla="*/ 1306 w 2614"/>
                  <a:gd name="T3" fmla="*/ 172 h 172"/>
                  <a:gd name="T4" fmla="*/ 1042 w 2614"/>
                  <a:gd name="T5" fmla="*/ 170 h 172"/>
                  <a:gd name="T6" fmla="*/ 798 w 2614"/>
                  <a:gd name="T7" fmla="*/ 166 h 172"/>
                  <a:gd name="T8" fmla="*/ 576 w 2614"/>
                  <a:gd name="T9" fmla="*/ 158 h 172"/>
                  <a:gd name="T10" fmla="*/ 382 w 2614"/>
                  <a:gd name="T11" fmla="*/ 148 h 172"/>
                  <a:gd name="T12" fmla="*/ 298 w 2614"/>
                  <a:gd name="T13" fmla="*/ 142 h 172"/>
                  <a:gd name="T14" fmla="*/ 222 w 2614"/>
                  <a:gd name="T15" fmla="*/ 134 h 172"/>
                  <a:gd name="T16" fmla="*/ 158 w 2614"/>
                  <a:gd name="T17" fmla="*/ 128 h 172"/>
                  <a:gd name="T18" fmla="*/ 102 w 2614"/>
                  <a:gd name="T19" fmla="*/ 120 h 172"/>
                  <a:gd name="T20" fmla="*/ 58 w 2614"/>
                  <a:gd name="T21" fmla="*/ 112 h 172"/>
                  <a:gd name="T22" fmla="*/ 26 w 2614"/>
                  <a:gd name="T23" fmla="*/ 104 h 172"/>
                  <a:gd name="T24" fmla="*/ 14 w 2614"/>
                  <a:gd name="T25" fmla="*/ 100 h 172"/>
                  <a:gd name="T26" fmla="*/ 6 w 2614"/>
                  <a:gd name="T27" fmla="*/ 96 h 172"/>
                  <a:gd name="T28" fmla="*/ 0 w 2614"/>
                  <a:gd name="T29" fmla="*/ 92 h 172"/>
                  <a:gd name="T30" fmla="*/ 0 w 2614"/>
                  <a:gd name="T31" fmla="*/ 88 h 172"/>
                  <a:gd name="T32" fmla="*/ 0 w 2614"/>
                  <a:gd name="T33" fmla="*/ 88 h 172"/>
                  <a:gd name="T34" fmla="*/ 0 w 2614"/>
                  <a:gd name="T35" fmla="*/ 84 h 172"/>
                  <a:gd name="T36" fmla="*/ 6 w 2614"/>
                  <a:gd name="T37" fmla="*/ 78 h 172"/>
                  <a:gd name="T38" fmla="*/ 14 w 2614"/>
                  <a:gd name="T39" fmla="*/ 74 h 172"/>
                  <a:gd name="T40" fmla="*/ 26 w 2614"/>
                  <a:gd name="T41" fmla="*/ 70 h 172"/>
                  <a:gd name="T42" fmla="*/ 58 w 2614"/>
                  <a:gd name="T43" fmla="*/ 62 h 172"/>
                  <a:gd name="T44" fmla="*/ 102 w 2614"/>
                  <a:gd name="T45" fmla="*/ 54 h 172"/>
                  <a:gd name="T46" fmla="*/ 158 w 2614"/>
                  <a:gd name="T47" fmla="*/ 46 h 172"/>
                  <a:gd name="T48" fmla="*/ 222 w 2614"/>
                  <a:gd name="T49" fmla="*/ 38 h 172"/>
                  <a:gd name="T50" fmla="*/ 298 w 2614"/>
                  <a:gd name="T51" fmla="*/ 32 h 172"/>
                  <a:gd name="T52" fmla="*/ 382 w 2614"/>
                  <a:gd name="T53" fmla="*/ 26 h 172"/>
                  <a:gd name="T54" fmla="*/ 576 w 2614"/>
                  <a:gd name="T55" fmla="*/ 16 h 172"/>
                  <a:gd name="T56" fmla="*/ 798 w 2614"/>
                  <a:gd name="T57" fmla="*/ 8 h 172"/>
                  <a:gd name="T58" fmla="*/ 1042 w 2614"/>
                  <a:gd name="T59" fmla="*/ 2 h 172"/>
                  <a:gd name="T60" fmla="*/ 1306 w 2614"/>
                  <a:gd name="T61" fmla="*/ 0 h 172"/>
                  <a:gd name="T62" fmla="*/ 1306 w 2614"/>
                  <a:gd name="T63" fmla="*/ 0 h 172"/>
                  <a:gd name="T64" fmla="*/ 1570 w 2614"/>
                  <a:gd name="T65" fmla="*/ 2 h 172"/>
                  <a:gd name="T66" fmla="*/ 1818 w 2614"/>
                  <a:gd name="T67" fmla="*/ 8 h 172"/>
                  <a:gd name="T68" fmla="*/ 2040 w 2614"/>
                  <a:gd name="T69" fmla="*/ 16 h 172"/>
                  <a:gd name="T70" fmla="*/ 2234 w 2614"/>
                  <a:gd name="T71" fmla="*/ 26 h 172"/>
                  <a:gd name="T72" fmla="*/ 2318 w 2614"/>
                  <a:gd name="T73" fmla="*/ 32 h 172"/>
                  <a:gd name="T74" fmla="*/ 2392 w 2614"/>
                  <a:gd name="T75" fmla="*/ 38 h 172"/>
                  <a:gd name="T76" fmla="*/ 2458 w 2614"/>
                  <a:gd name="T77" fmla="*/ 46 h 172"/>
                  <a:gd name="T78" fmla="*/ 2512 w 2614"/>
                  <a:gd name="T79" fmla="*/ 54 h 172"/>
                  <a:gd name="T80" fmla="*/ 2556 w 2614"/>
                  <a:gd name="T81" fmla="*/ 62 h 172"/>
                  <a:gd name="T82" fmla="*/ 2588 w 2614"/>
                  <a:gd name="T83" fmla="*/ 70 h 172"/>
                  <a:gd name="T84" fmla="*/ 2600 w 2614"/>
                  <a:gd name="T85" fmla="*/ 74 h 172"/>
                  <a:gd name="T86" fmla="*/ 2608 w 2614"/>
                  <a:gd name="T87" fmla="*/ 78 h 172"/>
                  <a:gd name="T88" fmla="*/ 2614 w 2614"/>
                  <a:gd name="T89" fmla="*/ 84 h 172"/>
                  <a:gd name="T90" fmla="*/ 2614 w 2614"/>
                  <a:gd name="T91" fmla="*/ 88 h 172"/>
                  <a:gd name="T92" fmla="*/ 2614 w 2614"/>
                  <a:gd name="T93" fmla="*/ 88 h 172"/>
                  <a:gd name="T94" fmla="*/ 2614 w 2614"/>
                  <a:gd name="T95" fmla="*/ 92 h 172"/>
                  <a:gd name="T96" fmla="*/ 2608 w 2614"/>
                  <a:gd name="T97" fmla="*/ 96 h 172"/>
                  <a:gd name="T98" fmla="*/ 2600 w 2614"/>
                  <a:gd name="T99" fmla="*/ 100 h 172"/>
                  <a:gd name="T100" fmla="*/ 2588 w 2614"/>
                  <a:gd name="T101" fmla="*/ 104 h 172"/>
                  <a:gd name="T102" fmla="*/ 2556 w 2614"/>
                  <a:gd name="T103" fmla="*/ 112 h 172"/>
                  <a:gd name="T104" fmla="*/ 2512 w 2614"/>
                  <a:gd name="T105" fmla="*/ 120 h 172"/>
                  <a:gd name="T106" fmla="*/ 2458 w 2614"/>
                  <a:gd name="T107" fmla="*/ 128 h 172"/>
                  <a:gd name="T108" fmla="*/ 2392 w 2614"/>
                  <a:gd name="T109" fmla="*/ 134 h 172"/>
                  <a:gd name="T110" fmla="*/ 2318 w 2614"/>
                  <a:gd name="T111" fmla="*/ 142 h 172"/>
                  <a:gd name="T112" fmla="*/ 2234 w 2614"/>
                  <a:gd name="T113" fmla="*/ 148 h 172"/>
                  <a:gd name="T114" fmla="*/ 2040 w 2614"/>
                  <a:gd name="T115" fmla="*/ 158 h 172"/>
                  <a:gd name="T116" fmla="*/ 1818 w 2614"/>
                  <a:gd name="T117" fmla="*/ 166 h 172"/>
                  <a:gd name="T118" fmla="*/ 1570 w 2614"/>
                  <a:gd name="T119" fmla="*/ 170 h 172"/>
                  <a:gd name="T120" fmla="*/ 1306 w 2614"/>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172"/>
                    </a:moveTo>
                    <a:lnTo>
                      <a:pt x="1306" y="172"/>
                    </a:lnTo>
                    <a:lnTo>
                      <a:pt x="1042" y="170"/>
                    </a:lnTo>
                    <a:lnTo>
                      <a:pt x="798" y="166"/>
                    </a:lnTo>
                    <a:lnTo>
                      <a:pt x="576" y="158"/>
                    </a:lnTo>
                    <a:lnTo>
                      <a:pt x="382" y="148"/>
                    </a:lnTo>
                    <a:lnTo>
                      <a:pt x="298" y="142"/>
                    </a:lnTo>
                    <a:lnTo>
                      <a:pt x="222" y="134"/>
                    </a:lnTo>
                    <a:lnTo>
                      <a:pt x="158" y="128"/>
                    </a:lnTo>
                    <a:lnTo>
                      <a:pt x="102" y="120"/>
                    </a:lnTo>
                    <a:lnTo>
                      <a:pt x="58" y="112"/>
                    </a:lnTo>
                    <a:lnTo>
                      <a:pt x="26" y="104"/>
                    </a:lnTo>
                    <a:lnTo>
                      <a:pt x="14" y="100"/>
                    </a:lnTo>
                    <a:lnTo>
                      <a:pt x="6" y="96"/>
                    </a:lnTo>
                    <a:lnTo>
                      <a:pt x="0" y="92"/>
                    </a:lnTo>
                    <a:lnTo>
                      <a:pt x="0" y="88"/>
                    </a:lnTo>
                    <a:lnTo>
                      <a:pt x="0" y="88"/>
                    </a:lnTo>
                    <a:lnTo>
                      <a:pt x="0" y="84"/>
                    </a:lnTo>
                    <a:lnTo>
                      <a:pt x="6" y="78"/>
                    </a:lnTo>
                    <a:lnTo>
                      <a:pt x="14" y="74"/>
                    </a:lnTo>
                    <a:lnTo>
                      <a:pt x="26" y="70"/>
                    </a:lnTo>
                    <a:lnTo>
                      <a:pt x="58" y="62"/>
                    </a:lnTo>
                    <a:lnTo>
                      <a:pt x="102" y="54"/>
                    </a:lnTo>
                    <a:lnTo>
                      <a:pt x="158" y="46"/>
                    </a:lnTo>
                    <a:lnTo>
                      <a:pt x="222" y="38"/>
                    </a:lnTo>
                    <a:lnTo>
                      <a:pt x="298" y="32"/>
                    </a:lnTo>
                    <a:lnTo>
                      <a:pt x="382" y="26"/>
                    </a:lnTo>
                    <a:lnTo>
                      <a:pt x="576" y="16"/>
                    </a:lnTo>
                    <a:lnTo>
                      <a:pt x="798" y="8"/>
                    </a:lnTo>
                    <a:lnTo>
                      <a:pt x="1042" y="2"/>
                    </a:lnTo>
                    <a:lnTo>
                      <a:pt x="1306" y="0"/>
                    </a:lnTo>
                    <a:lnTo>
                      <a:pt x="1306" y="0"/>
                    </a:lnTo>
                    <a:lnTo>
                      <a:pt x="1570" y="2"/>
                    </a:lnTo>
                    <a:lnTo>
                      <a:pt x="1818" y="8"/>
                    </a:lnTo>
                    <a:lnTo>
                      <a:pt x="2040" y="16"/>
                    </a:lnTo>
                    <a:lnTo>
                      <a:pt x="2234" y="26"/>
                    </a:lnTo>
                    <a:lnTo>
                      <a:pt x="2318" y="32"/>
                    </a:lnTo>
                    <a:lnTo>
                      <a:pt x="2392" y="38"/>
                    </a:lnTo>
                    <a:lnTo>
                      <a:pt x="2458" y="46"/>
                    </a:lnTo>
                    <a:lnTo>
                      <a:pt x="2512" y="54"/>
                    </a:lnTo>
                    <a:lnTo>
                      <a:pt x="2556" y="62"/>
                    </a:lnTo>
                    <a:lnTo>
                      <a:pt x="2588" y="70"/>
                    </a:lnTo>
                    <a:lnTo>
                      <a:pt x="2600" y="74"/>
                    </a:lnTo>
                    <a:lnTo>
                      <a:pt x="2608" y="78"/>
                    </a:lnTo>
                    <a:lnTo>
                      <a:pt x="2614" y="84"/>
                    </a:lnTo>
                    <a:lnTo>
                      <a:pt x="2614" y="88"/>
                    </a:lnTo>
                    <a:lnTo>
                      <a:pt x="2614" y="88"/>
                    </a:lnTo>
                    <a:lnTo>
                      <a:pt x="2614" y="92"/>
                    </a:lnTo>
                    <a:lnTo>
                      <a:pt x="2608" y="96"/>
                    </a:lnTo>
                    <a:lnTo>
                      <a:pt x="2600" y="100"/>
                    </a:lnTo>
                    <a:lnTo>
                      <a:pt x="2588" y="104"/>
                    </a:lnTo>
                    <a:lnTo>
                      <a:pt x="2556" y="112"/>
                    </a:lnTo>
                    <a:lnTo>
                      <a:pt x="2512" y="120"/>
                    </a:lnTo>
                    <a:lnTo>
                      <a:pt x="2458" y="128"/>
                    </a:lnTo>
                    <a:lnTo>
                      <a:pt x="2392" y="134"/>
                    </a:lnTo>
                    <a:lnTo>
                      <a:pt x="2318" y="142"/>
                    </a:lnTo>
                    <a:lnTo>
                      <a:pt x="2234" y="148"/>
                    </a:lnTo>
                    <a:lnTo>
                      <a:pt x="2040" y="158"/>
                    </a:lnTo>
                    <a:lnTo>
                      <a:pt x="1818" y="166"/>
                    </a:lnTo>
                    <a:lnTo>
                      <a:pt x="1570" y="170"/>
                    </a:lnTo>
                    <a:lnTo>
                      <a:pt x="1306"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88"/>
              <p:cNvSpPr>
                <a:spLocks/>
              </p:cNvSpPr>
              <p:nvPr/>
            </p:nvSpPr>
            <p:spPr bwMode="auto">
              <a:xfrm>
                <a:off x="2536" y="4138"/>
                <a:ext cx="2626" cy="172"/>
              </a:xfrm>
              <a:custGeom>
                <a:avLst/>
                <a:gdLst>
                  <a:gd name="T0" fmla="*/ 1312 w 2626"/>
                  <a:gd name="T1" fmla="*/ 0 h 172"/>
                  <a:gd name="T2" fmla="*/ 1312 w 2626"/>
                  <a:gd name="T3" fmla="*/ 0 h 172"/>
                  <a:gd name="T4" fmla="*/ 1048 w 2626"/>
                  <a:gd name="T5" fmla="*/ 2 h 172"/>
                  <a:gd name="T6" fmla="*/ 802 w 2626"/>
                  <a:gd name="T7" fmla="*/ 8 h 172"/>
                  <a:gd name="T8" fmla="*/ 580 w 2626"/>
                  <a:gd name="T9" fmla="*/ 16 h 172"/>
                  <a:gd name="T10" fmla="*/ 386 w 2626"/>
                  <a:gd name="T11" fmla="*/ 26 h 172"/>
                  <a:gd name="T12" fmla="*/ 300 w 2626"/>
                  <a:gd name="T13" fmla="*/ 32 h 172"/>
                  <a:gd name="T14" fmla="*/ 224 w 2626"/>
                  <a:gd name="T15" fmla="*/ 38 h 172"/>
                  <a:gd name="T16" fmla="*/ 158 w 2626"/>
                  <a:gd name="T17" fmla="*/ 46 h 172"/>
                  <a:gd name="T18" fmla="*/ 104 w 2626"/>
                  <a:gd name="T19" fmla="*/ 54 h 172"/>
                  <a:gd name="T20" fmla="*/ 60 w 2626"/>
                  <a:gd name="T21" fmla="*/ 62 h 172"/>
                  <a:gd name="T22" fmla="*/ 26 w 2626"/>
                  <a:gd name="T23" fmla="*/ 70 h 172"/>
                  <a:gd name="T24" fmla="*/ 16 w 2626"/>
                  <a:gd name="T25" fmla="*/ 74 h 172"/>
                  <a:gd name="T26" fmla="*/ 6 w 2626"/>
                  <a:gd name="T27" fmla="*/ 78 h 172"/>
                  <a:gd name="T28" fmla="*/ 2 w 2626"/>
                  <a:gd name="T29" fmla="*/ 84 h 172"/>
                  <a:gd name="T30" fmla="*/ 0 w 2626"/>
                  <a:gd name="T31" fmla="*/ 88 h 172"/>
                  <a:gd name="T32" fmla="*/ 0 w 2626"/>
                  <a:gd name="T33" fmla="*/ 88 h 172"/>
                  <a:gd name="T34" fmla="*/ 2 w 2626"/>
                  <a:gd name="T35" fmla="*/ 92 h 172"/>
                  <a:gd name="T36" fmla="*/ 6 w 2626"/>
                  <a:gd name="T37" fmla="*/ 96 h 172"/>
                  <a:gd name="T38" fmla="*/ 16 w 2626"/>
                  <a:gd name="T39" fmla="*/ 100 h 172"/>
                  <a:gd name="T40" fmla="*/ 26 w 2626"/>
                  <a:gd name="T41" fmla="*/ 104 h 172"/>
                  <a:gd name="T42" fmla="*/ 60 w 2626"/>
                  <a:gd name="T43" fmla="*/ 112 h 172"/>
                  <a:gd name="T44" fmla="*/ 104 w 2626"/>
                  <a:gd name="T45" fmla="*/ 120 h 172"/>
                  <a:gd name="T46" fmla="*/ 158 w 2626"/>
                  <a:gd name="T47" fmla="*/ 128 h 172"/>
                  <a:gd name="T48" fmla="*/ 224 w 2626"/>
                  <a:gd name="T49" fmla="*/ 134 h 172"/>
                  <a:gd name="T50" fmla="*/ 300 w 2626"/>
                  <a:gd name="T51" fmla="*/ 142 h 172"/>
                  <a:gd name="T52" fmla="*/ 386 w 2626"/>
                  <a:gd name="T53" fmla="*/ 148 h 172"/>
                  <a:gd name="T54" fmla="*/ 580 w 2626"/>
                  <a:gd name="T55" fmla="*/ 158 h 172"/>
                  <a:gd name="T56" fmla="*/ 802 w 2626"/>
                  <a:gd name="T57" fmla="*/ 166 h 172"/>
                  <a:gd name="T58" fmla="*/ 1048 w 2626"/>
                  <a:gd name="T59" fmla="*/ 170 h 172"/>
                  <a:gd name="T60" fmla="*/ 1312 w 2626"/>
                  <a:gd name="T61" fmla="*/ 172 h 172"/>
                  <a:gd name="T62" fmla="*/ 1312 w 2626"/>
                  <a:gd name="T63" fmla="*/ 172 h 172"/>
                  <a:gd name="T64" fmla="*/ 1578 w 2626"/>
                  <a:gd name="T65" fmla="*/ 170 h 172"/>
                  <a:gd name="T66" fmla="*/ 1826 w 2626"/>
                  <a:gd name="T67" fmla="*/ 166 h 172"/>
                  <a:gd name="T68" fmla="*/ 2048 w 2626"/>
                  <a:gd name="T69" fmla="*/ 158 h 172"/>
                  <a:gd name="T70" fmla="*/ 2242 w 2626"/>
                  <a:gd name="T71" fmla="*/ 148 h 172"/>
                  <a:gd name="T72" fmla="*/ 2328 w 2626"/>
                  <a:gd name="T73" fmla="*/ 142 h 172"/>
                  <a:gd name="T74" fmla="*/ 2402 w 2626"/>
                  <a:gd name="T75" fmla="*/ 134 h 172"/>
                  <a:gd name="T76" fmla="*/ 2468 w 2626"/>
                  <a:gd name="T77" fmla="*/ 128 h 172"/>
                  <a:gd name="T78" fmla="*/ 2524 w 2626"/>
                  <a:gd name="T79" fmla="*/ 120 h 172"/>
                  <a:gd name="T80" fmla="*/ 2568 w 2626"/>
                  <a:gd name="T81" fmla="*/ 112 h 172"/>
                  <a:gd name="T82" fmla="*/ 2600 w 2626"/>
                  <a:gd name="T83" fmla="*/ 104 h 172"/>
                  <a:gd name="T84" fmla="*/ 2612 w 2626"/>
                  <a:gd name="T85" fmla="*/ 100 h 172"/>
                  <a:gd name="T86" fmla="*/ 2620 w 2626"/>
                  <a:gd name="T87" fmla="*/ 96 h 172"/>
                  <a:gd name="T88" fmla="*/ 2624 w 2626"/>
                  <a:gd name="T89" fmla="*/ 92 h 172"/>
                  <a:gd name="T90" fmla="*/ 2626 w 2626"/>
                  <a:gd name="T91" fmla="*/ 88 h 172"/>
                  <a:gd name="T92" fmla="*/ 2626 w 2626"/>
                  <a:gd name="T93" fmla="*/ 88 h 172"/>
                  <a:gd name="T94" fmla="*/ 2624 w 2626"/>
                  <a:gd name="T95" fmla="*/ 84 h 172"/>
                  <a:gd name="T96" fmla="*/ 2620 w 2626"/>
                  <a:gd name="T97" fmla="*/ 78 h 172"/>
                  <a:gd name="T98" fmla="*/ 2612 w 2626"/>
                  <a:gd name="T99" fmla="*/ 74 h 172"/>
                  <a:gd name="T100" fmla="*/ 2600 w 2626"/>
                  <a:gd name="T101" fmla="*/ 70 h 172"/>
                  <a:gd name="T102" fmla="*/ 2568 w 2626"/>
                  <a:gd name="T103" fmla="*/ 62 h 172"/>
                  <a:gd name="T104" fmla="*/ 2524 w 2626"/>
                  <a:gd name="T105" fmla="*/ 54 h 172"/>
                  <a:gd name="T106" fmla="*/ 2468 w 2626"/>
                  <a:gd name="T107" fmla="*/ 46 h 172"/>
                  <a:gd name="T108" fmla="*/ 2402 w 2626"/>
                  <a:gd name="T109" fmla="*/ 38 h 172"/>
                  <a:gd name="T110" fmla="*/ 2328 w 2626"/>
                  <a:gd name="T111" fmla="*/ 32 h 172"/>
                  <a:gd name="T112" fmla="*/ 2242 w 2626"/>
                  <a:gd name="T113" fmla="*/ 26 h 172"/>
                  <a:gd name="T114" fmla="*/ 2048 w 2626"/>
                  <a:gd name="T115" fmla="*/ 16 h 172"/>
                  <a:gd name="T116" fmla="*/ 1826 w 2626"/>
                  <a:gd name="T117" fmla="*/ 8 h 172"/>
                  <a:gd name="T118" fmla="*/ 1578 w 2626"/>
                  <a:gd name="T119" fmla="*/ 2 h 172"/>
                  <a:gd name="T120" fmla="*/ 1312 w 262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26" h="172">
                    <a:moveTo>
                      <a:pt x="1312" y="0"/>
                    </a:moveTo>
                    <a:lnTo>
                      <a:pt x="1312" y="0"/>
                    </a:lnTo>
                    <a:lnTo>
                      <a:pt x="1048" y="2"/>
                    </a:lnTo>
                    <a:lnTo>
                      <a:pt x="802" y="8"/>
                    </a:lnTo>
                    <a:lnTo>
                      <a:pt x="580" y="16"/>
                    </a:lnTo>
                    <a:lnTo>
                      <a:pt x="386" y="26"/>
                    </a:lnTo>
                    <a:lnTo>
                      <a:pt x="300" y="32"/>
                    </a:lnTo>
                    <a:lnTo>
                      <a:pt x="224" y="38"/>
                    </a:lnTo>
                    <a:lnTo>
                      <a:pt x="158" y="46"/>
                    </a:lnTo>
                    <a:lnTo>
                      <a:pt x="104" y="54"/>
                    </a:lnTo>
                    <a:lnTo>
                      <a:pt x="60" y="62"/>
                    </a:lnTo>
                    <a:lnTo>
                      <a:pt x="26" y="70"/>
                    </a:lnTo>
                    <a:lnTo>
                      <a:pt x="16" y="74"/>
                    </a:lnTo>
                    <a:lnTo>
                      <a:pt x="6" y="78"/>
                    </a:lnTo>
                    <a:lnTo>
                      <a:pt x="2" y="84"/>
                    </a:lnTo>
                    <a:lnTo>
                      <a:pt x="0" y="88"/>
                    </a:lnTo>
                    <a:lnTo>
                      <a:pt x="0" y="88"/>
                    </a:lnTo>
                    <a:lnTo>
                      <a:pt x="2" y="92"/>
                    </a:lnTo>
                    <a:lnTo>
                      <a:pt x="6" y="96"/>
                    </a:lnTo>
                    <a:lnTo>
                      <a:pt x="16" y="100"/>
                    </a:lnTo>
                    <a:lnTo>
                      <a:pt x="26" y="104"/>
                    </a:lnTo>
                    <a:lnTo>
                      <a:pt x="60" y="112"/>
                    </a:lnTo>
                    <a:lnTo>
                      <a:pt x="104" y="120"/>
                    </a:lnTo>
                    <a:lnTo>
                      <a:pt x="158" y="128"/>
                    </a:lnTo>
                    <a:lnTo>
                      <a:pt x="224" y="134"/>
                    </a:lnTo>
                    <a:lnTo>
                      <a:pt x="300" y="142"/>
                    </a:lnTo>
                    <a:lnTo>
                      <a:pt x="386" y="148"/>
                    </a:lnTo>
                    <a:lnTo>
                      <a:pt x="580" y="158"/>
                    </a:lnTo>
                    <a:lnTo>
                      <a:pt x="802" y="166"/>
                    </a:lnTo>
                    <a:lnTo>
                      <a:pt x="1048" y="170"/>
                    </a:lnTo>
                    <a:lnTo>
                      <a:pt x="1312" y="172"/>
                    </a:lnTo>
                    <a:lnTo>
                      <a:pt x="1312" y="172"/>
                    </a:lnTo>
                    <a:lnTo>
                      <a:pt x="1578" y="170"/>
                    </a:lnTo>
                    <a:lnTo>
                      <a:pt x="1826" y="166"/>
                    </a:lnTo>
                    <a:lnTo>
                      <a:pt x="2048" y="158"/>
                    </a:lnTo>
                    <a:lnTo>
                      <a:pt x="2242" y="148"/>
                    </a:lnTo>
                    <a:lnTo>
                      <a:pt x="2328" y="142"/>
                    </a:lnTo>
                    <a:lnTo>
                      <a:pt x="2402" y="134"/>
                    </a:lnTo>
                    <a:lnTo>
                      <a:pt x="2468" y="128"/>
                    </a:lnTo>
                    <a:lnTo>
                      <a:pt x="2524" y="120"/>
                    </a:lnTo>
                    <a:lnTo>
                      <a:pt x="2568" y="112"/>
                    </a:lnTo>
                    <a:lnTo>
                      <a:pt x="2600" y="104"/>
                    </a:lnTo>
                    <a:lnTo>
                      <a:pt x="2612" y="100"/>
                    </a:lnTo>
                    <a:lnTo>
                      <a:pt x="2620" y="96"/>
                    </a:lnTo>
                    <a:lnTo>
                      <a:pt x="2624" y="92"/>
                    </a:lnTo>
                    <a:lnTo>
                      <a:pt x="2626" y="88"/>
                    </a:lnTo>
                    <a:lnTo>
                      <a:pt x="2626" y="88"/>
                    </a:lnTo>
                    <a:lnTo>
                      <a:pt x="2624" y="84"/>
                    </a:lnTo>
                    <a:lnTo>
                      <a:pt x="2620" y="78"/>
                    </a:lnTo>
                    <a:lnTo>
                      <a:pt x="2612" y="74"/>
                    </a:lnTo>
                    <a:lnTo>
                      <a:pt x="2600" y="70"/>
                    </a:lnTo>
                    <a:lnTo>
                      <a:pt x="2568" y="62"/>
                    </a:lnTo>
                    <a:lnTo>
                      <a:pt x="2524" y="54"/>
                    </a:lnTo>
                    <a:lnTo>
                      <a:pt x="2468" y="46"/>
                    </a:lnTo>
                    <a:lnTo>
                      <a:pt x="2402" y="38"/>
                    </a:lnTo>
                    <a:lnTo>
                      <a:pt x="2328" y="32"/>
                    </a:lnTo>
                    <a:lnTo>
                      <a:pt x="2242" y="26"/>
                    </a:lnTo>
                    <a:lnTo>
                      <a:pt x="2048" y="16"/>
                    </a:lnTo>
                    <a:lnTo>
                      <a:pt x="1826" y="8"/>
                    </a:lnTo>
                    <a:lnTo>
                      <a:pt x="1578" y="2"/>
                    </a:lnTo>
                    <a:lnTo>
                      <a:pt x="13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89"/>
              <p:cNvSpPr>
                <a:spLocks noEditPoints="1"/>
              </p:cNvSpPr>
              <p:nvPr/>
            </p:nvSpPr>
            <p:spPr bwMode="auto">
              <a:xfrm>
                <a:off x="2542" y="4138"/>
                <a:ext cx="2614" cy="172"/>
              </a:xfrm>
              <a:custGeom>
                <a:avLst/>
                <a:gdLst>
                  <a:gd name="T0" fmla="*/ 1306 w 2614"/>
                  <a:gd name="T1" fmla="*/ 172 h 172"/>
                  <a:gd name="T2" fmla="*/ 800 w 2614"/>
                  <a:gd name="T3" fmla="*/ 166 h 172"/>
                  <a:gd name="T4" fmla="*/ 386 w 2614"/>
                  <a:gd name="T5" fmla="*/ 146 h 172"/>
                  <a:gd name="T6" fmla="*/ 228 w 2614"/>
                  <a:gd name="T7" fmla="*/ 134 h 172"/>
                  <a:gd name="T8" fmla="*/ 106 w 2614"/>
                  <a:gd name="T9" fmla="*/ 120 h 172"/>
                  <a:gd name="T10" fmla="*/ 30 w 2614"/>
                  <a:gd name="T11" fmla="*/ 104 h 172"/>
                  <a:gd name="T12" fmla="*/ 12 w 2614"/>
                  <a:gd name="T13" fmla="*/ 96 h 172"/>
                  <a:gd name="T14" fmla="*/ 4 w 2614"/>
                  <a:gd name="T15" fmla="*/ 88 h 172"/>
                  <a:gd name="T16" fmla="*/ 6 w 2614"/>
                  <a:gd name="T17" fmla="*/ 84 h 172"/>
                  <a:gd name="T18" fmla="*/ 20 w 2614"/>
                  <a:gd name="T19" fmla="*/ 74 h 172"/>
                  <a:gd name="T20" fmla="*/ 64 w 2614"/>
                  <a:gd name="T21" fmla="*/ 62 h 172"/>
                  <a:gd name="T22" fmla="*/ 162 w 2614"/>
                  <a:gd name="T23" fmla="*/ 46 h 172"/>
                  <a:gd name="T24" fmla="*/ 302 w 2614"/>
                  <a:gd name="T25" fmla="*/ 32 h 172"/>
                  <a:gd name="T26" fmla="*/ 578 w 2614"/>
                  <a:gd name="T27" fmla="*/ 16 h 172"/>
                  <a:gd name="T28" fmla="*/ 1044 w 2614"/>
                  <a:gd name="T29" fmla="*/ 2 h 172"/>
                  <a:gd name="T30" fmla="*/ 1306 w 2614"/>
                  <a:gd name="T31" fmla="*/ 0 h 172"/>
                  <a:gd name="T32" fmla="*/ 1816 w 2614"/>
                  <a:gd name="T33" fmla="*/ 8 h 172"/>
                  <a:gd name="T34" fmla="*/ 2230 w 2614"/>
                  <a:gd name="T35" fmla="*/ 26 h 172"/>
                  <a:gd name="T36" fmla="*/ 2388 w 2614"/>
                  <a:gd name="T37" fmla="*/ 38 h 172"/>
                  <a:gd name="T38" fmla="*/ 2508 w 2614"/>
                  <a:gd name="T39" fmla="*/ 54 h 172"/>
                  <a:gd name="T40" fmla="*/ 2584 w 2614"/>
                  <a:gd name="T41" fmla="*/ 70 h 172"/>
                  <a:gd name="T42" fmla="*/ 2604 w 2614"/>
                  <a:gd name="T43" fmla="*/ 78 h 172"/>
                  <a:gd name="T44" fmla="*/ 2610 w 2614"/>
                  <a:gd name="T45" fmla="*/ 88 h 172"/>
                  <a:gd name="T46" fmla="*/ 2608 w 2614"/>
                  <a:gd name="T47" fmla="*/ 92 h 172"/>
                  <a:gd name="T48" fmla="*/ 2594 w 2614"/>
                  <a:gd name="T49" fmla="*/ 100 h 172"/>
                  <a:gd name="T50" fmla="*/ 2552 w 2614"/>
                  <a:gd name="T51" fmla="*/ 112 h 172"/>
                  <a:gd name="T52" fmla="*/ 2454 w 2614"/>
                  <a:gd name="T53" fmla="*/ 128 h 172"/>
                  <a:gd name="T54" fmla="*/ 2314 w 2614"/>
                  <a:gd name="T55" fmla="*/ 140 h 172"/>
                  <a:gd name="T56" fmla="*/ 2036 w 2614"/>
                  <a:gd name="T57" fmla="*/ 158 h 172"/>
                  <a:gd name="T58" fmla="*/ 1570 w 2614"/>
                  <a:gd name="T59" fmla="*/ 170 h 172"/>
                  <a:gd name="T60" fmla="*/ 1306 w 2614"/>
                  <a:gd name="T61" fmla="*/ 0 h 172"/>
                  <a:gd name="T62" fmla="*/ 1042 w 2614"/>
                  <a:gd name="T63" fmla="*/ 2 h 172"/>
                  <a:gd name="T64" fmla="*/ 576 w 2614"/>
                  <a:gd name="T65" fmla="*/ 16 h 172"/>
                  <a:gd name="T66" fmla="*/ 298 w 2614"/>
                  <a:gd name="T67" fmla="*/ 32 h 172"/>
                  <a:gd name="T68" fmla="*/ 158 w 2614"/>
                  <a:gd name="T69" fmla="*/ 46 h 172"/>
                  <a:gd name="T70" fmla="*/ 58 w 2614"/>
                  <a:gd name="T71" fmla="*/ 62 h 172"/>
                  <a:gd name="T72" fmla="*/ 14 w 2614"/>
                  <a:gd name="T73" fmla="*/ 74 h 172"/>
                  <a:gd name="T74" fmla="*/ 0 w 2614"/>
                  <a:gd name="T75" fmla="*/ 84 h 172"/>
                  <a:gd name="T76" fmla="*/ 0 w 2614"/>
                  <a:gd name="T77" fmla="*/ 88 h 172"/>
                  <a:gd name="T78" fmla="*/ 6 w 2614"/>
                  <a:gd name="T79" fmla="*/ 96 h 172"/>
                  <a:gd name="T80" fmla="*/ 26 w 2614"/>
                  <a:gd name="T81" fmla="*/ 104 h 172"/>
                  <a:gd name="T82" fmla="*/ 102 w 2614"/>
                  <a:gd name="T83" fmla="*/ 120 h 172"/>
                  <a:gd name="T84" fmla="*/ 222 w 2614"/>
                  <a:gd name="T85" fmla="*/ 134 h 172"/>
                  <a:gd name="T86" fmla="*/ 382 w 2614"/>
                  <a:gd name="T87" fmla="*/ 148 h 172"/>
                  <a:gd name="T88" fmla="*/ 798 w 2614"/>
                  <a:gd name="T89" fmla="*/ 166 h 172"/>
                  <a:gd name="T90" fmla="*/ 1306 w 2614"/>
                  <a:gd name="T91" fmla="*/ 172 h 172"/>
                  <a:gd name="T92" fmla="*/ 1570 w 2614"/>
                  <a:gd name="T93" fmla="*/ 170 h 172"/>
                  <a:gd name="T94" fmla="*/ 2040 w 2614"/>
                  <a:gd name="T95" fmla="*/ 158 h 172"/>
                  <a:gd name="T96" fmla="*/ 2318 w 2614"/>
                  <a:gd name="T97" fmla="*/ 142 h 172"/>
                  <a:gd name="T98" fmla="*/ 2458 w 2614"/>
                  <a:gd name="T99" fmla="*/ 128 h 172"/>
                  <a:gd name="T100" fmla="*/ 2556 w 2614"/>
                  <a:gd name="T101" fmla="*/ 112 h 172"/>
                  <a:gd name="T102" fmla="*/ 2600 w 2614"/>
                  <a:gd name="T103" fmla="*/ 100 h 172"/>
                  <a:gd name="T104" fmla="*/ 2614 w 2614"/>
                  <a:gd name="T105" fmla="*/ 92 h 172"/>
                  <a:gd name="T106" fmla="*/ 2614 w 2614"/>
                  <a:gd name="T107" fmla="*/ 88 h 172"/>
                  <a:gd name="T108" fmla="*/ 2608 w 2614"/>
                  <a:gd name="T109" fmla="*/ 78 h 172"/>
                  <a:gd name="T110" fmla="*/ 2588 w 2614"/>
                  <a:gd name="T111" fmla="*/ 70 h 172"/>
                  <a:gd name="T112" fmla="*/ 2512 w 2614"/>
                  <a:gd name="T113" fmla="*/ 54 h 172"/>
                  <a:gd name="T114" fmla="*/ 2392 w 2614"/>
                  <a:gd name="T115" fmla="*/ 38 h 172"/>
                  <a:gd name="T116" fmla="*/ 2234 w 2614"/>
                  <a:gd name="T117" fmla="*/ 26 h 172"/>
                  <a:gd name="T118" fmla="*/ 1818 w 2614"/>
                  <a:gd name="T119" fmla="*/ 8 h 172"/>
                  <a:gd name="T120" fmla="*/ 1306 w 2614"/>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172"/>
                    </a:moveTo>
                    <a:lnTo>
                      <a:pt x="1306" y="172"/>
                    </a:lnTo>
                    <a:lnTo>
                      <a:pt x="1044" y="170"/>
                    </a:lnTo>
                    <a:lnTo>
                      <a:pt x="800" y="166"/>
                    </a:lnTo>
                    <a:lnTo>
                      <a:pt x="578" y="158"/>
                    </a:lnTo>
                    <a:lnTo>
                      <a:pt x="386" y="146"/>
                    </a:lnTo>
                    <a:lnTo>
                      <a:pt x="302" y="140"/>
                    </a:lnTo>
                    <a:lnTo>
                      <a:pt x="228" y="134"/>
                    </a:lnTo>
                    <a:lnTo>
                      <a:pt x="162" y="128"/>
                    </a:lnTo>
                    <a:lnTo>
                      <a:pt x="106" y="120"/>
                    </a:lnTo>
                    <a:lnTo>
                      <a:pt x="64" y="112"/>
                    </a:lnTo>
                    <a:lnTo>
                      <a:pt x="30" y="104"/>
                    </a:lnTo>
                    <a:lnTo>
                      <a:pt x="20" y="100"/>
                    </a:lnTo>
                    <a:lnTo>
                      <a:pt x="12" y="96"/>
                    </a:lnTo>
                    <a:lnTo>
                      <a:pt x="6" y="92"/>
                    </a:lnTo>
                    <a:lnTo>
                      <a:pt x="4" y="88"/>
                    </a:lnTo>
                    <a:lnTo>
                      <a:pt x="4" y="88"/>
                    </a:lnTo>
                    <a:lnTo>
                      <a:pt x="6" y="84"/>
                    </a:lnTo>
                    <a:lnTo>
                      <a:pt x="12" y="78"/>
                    </a:lnTo>
                    <a:lnTo>
                      <a:pt x="20" y="74"/>
                    </a:lnTo>
                    <a:lnTo>
                      <a:pt x="30" y="70"/>
                    </a:lnTo>
                    <a:lnTo>
                      <a:pt x="64" y="62"/>
                    </a:lnTo>
                    <a:lnTo>
                      <a:pt x="106" y="54"/>
                    </a:lnTo>
                    <a:lnTo>
                      <a:pt x="162" y="46"/>
                    </a:lnTo>
                    <a:lnTo>
                      <a:pt x="228" y="38"/>
                    </a:lnTo>
                    <a:lnTo>
                      <a:pt x="302" y="32"/>
                    </a:lnTo>
                    <a:lnTo>
                      <a:pt x="386" y="26"/>
                    </a:lnTo>
                    <a:lnTo>
                      <a:pt x="578" y="16"/>
                    </a:lnTo>
                    <a:lnTo>
                      <a:pt x="800" y="8"/>
                    </a:lnTo>
                    <a:lnTo>
                      <a:pt x="1044" y="2"/>
                    </a:lnTo>
                    <a:lnTo>
                      <a:pt x="1306" y="0"/>
                    </a:lnTo>
                    <a:lnTo>
                      <a:pt x="1306" y="0"/>
                    </a:lnTo>
                    <a:lnTo>
                      <a:pt x="1570" y="2"/>
                    </a:lnTo>
                    <a:lnTo>
                      <a:pt x="1816" y="8"/>
                    </a:lnTo>
                    <a:lnTo>
                      <a:pt x="2036" y="16"/>
                    </a:lnTo>
                    <a:lnTo>
                      <a:pt x="2230" y="26"/>
                    </a:lnTo>
                    <a:lnTo>
                      <a:pt x="2314" y="32"/>
                    </a:lnTo>
                    <a:lnTo>
                      <a:pt x="2388" y="38"/>
                    </a:lnTo>
                    <a:lnTo>
                      <a:pt x="2454" y="46"/>
                    </a:lnTo>
                    <a:lnTo>
                      <a:pt x="2508" y="54"/>
                    </a:lnTo>
                    <a:lnTo>
                      <a:pt x="2552" y="62"/>
                    </a:lnTo>
                    <a:lnTo>
                      <a:pt x="2584" y="70"/>
                    </a:lnTo>
                    <a:lnTo>
                      <a:pt x="2594" y="74"/>
                    </a:lnTo>
                    <a:lnTo>
                      <a:pt x="2604" y="78"/>
                    </a:lnTo>
                    <a:lnTo>
                      <a:pt x="2608" y="84"/>
                    </a:lnTo>
                    <a:lnTo>
                      <a:pt x="2610" y="88"/>
                    </a:lnTo>
                    <a:lnTo>
                      <a:pt x="2610" y="88"/>
                    </a:lnTo>
                    <a:lnTo>
                      <a:pt x="2608" y="92"/>
                    </a:lnTo>
                    <a:lnTo>
                      <a:pt x="2604" y="96"/>
                    </a:lnTo>
                    <a:lnTo>
                      <a:pt x="2594" y="100"/>
                    </a:lnTo>
                    <a:lnTo>
                      <a:pt x="2584" y="104"/>
                    </a:lnTo>
                    <a:lnTo>
                      <a:pt x="2552" y="112"/>
                    </a:lnTo>
                    <a:lnTo>
                      <a:pt x="2508" y="120"/>
                    </a:lnTo>
                    <a:lnTo>
                      <a:pt x="2454" y="128"/>
                    </a:lnTo>
                    <a:lnTo>
                      <a:pt x="2388" y="134"/>
                    </a:lnTo>
                    <a:lnTo>
                      <a:pt x="2314" y="140"/>
                    </a:lnTo>
                    <a:lnTo>
                      <a:pt x="2230" y="146"/>
                    </a:lnTo>
                    <a:lnTo>
                      <a:pt x="2036" y="158"/>
                    </a:lnTo>
                    <a:lnTo>
                      <a:pt x="1816" y="166"/>
                    </a:lnTo>
                    <a:lnTo>
                      <a:pt x="1570" y="170"/>
                    </a:lnTo>
                    <a:lnTo>
                      <a:pt x="1306" y="172"/>
                    </a:lnTo>
                    <a:close/>
                    <a:moveTo>
                      <a:pt x="1306" y="0"/>
                    </a:moveTo>
                    <a:lnTo>
                      <a:pt x="1306" y="0"/>
                    </a:lnTo>
                    <a:lnTo>
                      <a:pt x="1042" y="2"/>
                    </a:lnTo>
                    <a:lnTo>
                      <a:pt x="798" y="8"/>
                    </a:lnTo>
                    <a:lnTo>
                      <a:pt x="576" y="16"/>
                    </a:lnTo>
                    <a:lnTo>
                      <a:pt x="382" y="26"/>
                    </a:lnTo>
                    <a:lnTo>
                      <a:pt x="298" y="32"/>
                    </a:lnTo>
                    <a:lnTo>
                      <a:pt x="222" y="38"/>
                    </a:lnTo>
                    <a:lnTo>
                      <a:pt x="158" y="46"/>
                    </a:lnTo>
                    <a:lnTo>
                      <a:pt x="102" y="54"/>
                    </a:lnTo>
                    <a:lnTo>
                      <a:pt x="58" y="62"/>
                    </a:lnTo>
                    <a:lnTo>
                      <a:pt x="26" y="70"/>
                    </a:lnTo>
                    <a:lnTo>
                      <a:pt x="14" y="74"/>
                    </a:lnTo>
                    <a:lnTo>
                      <a:pt x="6" y="78"/>
                    </a:lnTo>
                    <a:lnTo>
                      <a:pt x="0" y="84"/>
                    </a:lnTo>
                    <a:lnTo>
                      <a:pt x="0" y="88"/>
                    </a:lnTo>
                    <a:lnTo>
                      <a:pt x="0" y="88"/>
                    </a:lnTo>
                    <a:lnTo>
                      <a:pt x="0" y="92"/>
                    </a:lnTo>
                    <a:lnTo>
                      <a:pt x="6" y="96"/>
                    </a:lnTo>
                    <a:lnTo>
                      <a:pt x="14" y="100"/>
                    </a:lnTo>
                    <a:lnTo>
                      <a:pt x="26" y="104"/>
                    </a:lnTo>
                    <a:lnTo>
                      <a:pt x="58" y="112"/>
                    </a:lnTo>
                    <a:lnTo>
                      <a:pt x="102" y="120"/>
                    </a:lnTo>
                    <a:lnTo>
                      <a:pt x="158" y="128"/>
                    </a:lnTo>
                    <a:lnTo>
                      <a:pt x="222" y="134"/>
                    </a:lnTo>
                    <a:lnTo>
                      <a:pt x="298" y="142"/>
                    </a:lnTo>
                    <a:lnTo>
                      <a:pt x="382" y="148"/>
                    </a:lnTo>
                    <a:lnTo>
                      <a:pt x="576" y="158"/>
                    </a:lnTo>
                    <a:lnTo>
                      <a:pt x="798" y="166"/>
                    </a:lnTo>
                    <a:lnTo>
                      <a:pt x="1042" y="170"/>
                    </a:lnTo>
                    <a:lnTo>
                      <a:pt x="1306" y="172"/>
                    </a:lnTo>
                    <a:lnTo>
                      <a:pt x="1306" y="172"/>
                    </a:lnTo>
                    <a:lnTo>
                      <a:pt x="1570" y="170"/>
                    </a:lnTo>
                    <a:lnTo>
                      <a:pt x="1818" y="166"/>
                    </a:lnTo>
                    <a:lnTo>
                      <a:pt x="2040" y="158"/>
                    </a:lnTo>
                    <a:lnTo>
                      <a:pt x="2234" y="148"/>
                    </a:lnTo>
                    <a:lnTo>
                      <a:pt x="2318" y="142"/>
                    </a:lnTo>
                    <a:lnTo>
                      <a:pt x="2392" y="134"/>
                    </a:lnTo>
                    <a:lnTo>
                      <a:pt x="2458" y="128"/>
                    </a:lnTo>
                    <a:lnTo>
                      <a:pt x="2512" y="120"/>
                    </a:lnTo>
                    <a:lnTo>
                      <a:pt x="2556" y="112"/>
                    </a:lnTo>
                    <a:lnTo>
                      <a:pt x="2588" y="104"/>
                    </a:lnTo>
                    <a:lnTo>
                      <a:pt x="2600" y="100"/>
                    </a:lnTo>
                    <a:lnTo>
                      <a:pt x="2608" y="96"/>
                    </a:lnTo>
                    <a:lnTo>
                      <a:pt x="2614" y="92"/>
                    </a:lnTo>
                    <a:lnTo>
                      <a:pt x="2614" y="88"/>
                    </a:lnTo>
                    <a:lnTo>
                      <a:pt x="2614" y="88"/>
                    </a:lnTo>
                    <a:lnTo>
                      <a:pt x="2614" y="84"/>
                    </a:lnTo>
                    <a:lnTo>
                      <a:pt x="2608" y="78"/>
                    </a:lnTo>
                    <a:lnTo>
                      <a:pt x="2600" y="74"/>
                    </a:lnTo>
                    <a:lnTo>
                      <a:pt x="2588" y="70"/>
                    </a:lnTo>
                    <a:lnTo>
                      <a:pt x="2556" y="62"/>
                    </a:lnTo>
                    <a:lnTo>
                      <a:pt x="2512" y="54"/>
                    </a:lnTo>
                    <a:lnTo>
                      <a:pt x="2458" y="46"/>
                    </a:lnTo>
                    <a:lnTo>
                      <a:pt x="2392" y="38"/>
                    </a:lnTo>
                    <a:lnTo>
                      <a:pt x="2318" y="32"/>
                    </a:lnTo>
                    <a:lnTo>
                      <a:pt x="2234" y="26"/>
                    </a:lnTo>
                    <a:lnTo>
                      <a:pt x="2040" y="16"/>
                    </a:lnTo>
                    <a:lnTo>
                      <a:pt x="1818" y="8"/>
                    </a:lnTo>
                    <a:lnTo>
                      <a:pt x="1570" y="2"/>
                    </a:lnTo>
                    <a:lnTo>
                      <a:pt x="130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90"/>
              <p:cNvSpPr>
                <a:spLocks/>
              </p:cNvSpPr>
              <p:nvPr/>
            </p:nvSpPr>
            <p:spPr bwMode="auto">
              <a:xfrm>
                <a:off x="2546" y="4138"/>
                <a:ext cx="2606" cy="172"/>
              </a:xfrm>
              <a:custGeom>
                <a:avLst/>
                <a:gdLst>
                  <a:gd name="T0" fmla="*/ 1302 w 2606"/>
                  <a:gd name="T1" fmla="*/ 172 h 172"/>
                  <a:gd name="T2" fmla="*/ 1302 w 2606"/>
                  <a:gd name="T3" fmla="*/ 172 h 172"/>
                  <a:gd name="T4" fmla="*/ 1040 w 2606"/>
                  <a:gd name="T5" fmla="*/ 170 h 172"/>
                  <a:gd name="T6" fmla="*/ 796 w 2606"/>
                  <a:gd name="T7" fmla="*/ 166 h 172"/>
                  <a:gd name="T8" fmla="*/ 574 w 2606"/>
                  <a:gd name="T9" fmla="*/ 158 h 172"/>
                  <a:gd name="T10" fmla="*/ 382 w 2606"/>
                  <a:gd name="T11" fmla="*/ 146 h 172"/>
                  <a:gd name="T12" fmla="*/ 298 w 2606"/>
                  <a:gd name="T13" fmla="*/ 140 h 172"/>
                  <a:gd name="T14" fmla="*/ 224 w 2606"/>
                  <a:gd name="T15" fmla="*/ 134 h 172"/>
                  <a:gd name="T16" fmla="*/ 158 w 2606"/>
                  <a:gd name="T17" fmla="*/ 128 h 172"/>
                  <a:gd name="T18" fmla="*/ 102 w 2606"/>
                  <a:gd name="T19" fmla="*/ 120 h 172"/>
                  <a:gd name="T20" fmla="*/ 60 w 2606"/>
                  <a:gd name="T21" fmla="*/ 112 h 172"/>
                  <a:gd name="T22" fmla="*/ 26 w 2606"/>
                  <a:gd name="T23" fmla="*/ 104 h 172"/>
                  <a:gd name="T24" fmla="*/ 16 w 2606"/>
                  <a:gd name="T25" fmla="*/ 100 h 172"/>
                  <a:gd name="T26" fmla="*/ 8 w 2606"/>
                  <a:gd name="T27" fmla="*/ 96 h 172"/>
                  <a:gd name="T28" fmla="*/ 2 w 2606"/>
                  <a:gd name="T29" fmla="*/ 92 h 172"/>
                  <a:gd name="T30" fmla="*/ 0 w 2606"/>
                  <a:gd name="T31" fmla="*/ 88 h 172"/>
                  <a:gd name="T32" fmla="*/ 0 w 2606"/>
                  <a:gd name="T33" fmla="*/ 88 h 172"/>
                  <a:gd name="T34" fmla="*/ 2 w 2606"/>
                  <a:gd name="T35" fmla="*/ 84 h 172"/>
                  <a:gd name="T36" fmla="*/ 8 w 2606"/>
                  <a:gd name="T37" fmla="*/ 78 h 172"/>
                  <a:gd name="T38" fmla="*/ 16 w 2606"/>
                  <a:gd name="T39" fmla="*/ 74 h 172"/>
                  <a:gd name="T40" fmla="*/ 26 w 2606"/>
                  <a:gd name="T41" fmla="*/ 70 h 172"/>
                  <a:gd name="T42" fmla="*/ 60 w 2606"/>
                  <a:gd name="T43" fmla="*/ 62 h 172"/>
                  <a:gd name="T44" fmla="*/ 102 w 2606"/>
                  <a:gd name="T45" fmla="*/ 54 h 172"/>
                  <a:gd name="T46" fmla="*/ 158 w 2606"/>
                  <a:gd name="T47" fmla="*/ 46 h 172"/>
                  <a:gd name="T48" fmla="*/ 224 w 2606"/>
                  <a:gd name="T49" fmla="*/ 38 h 172"/>
                  <a:gd name="T50" fmla="*/ 298 w 2606"/>
                  <a:gd name="T51" fmla="*/ 32 h 172"/>
                  <a:gd name="T52" fmla="*/ 382 w 2606"/>
                  <a:gd name="T53" fmla="*/ 26 h 172"/>
                  <a:gd name="T54" fmla="*/ 574 w 2606"/>
                  <a:gd name="T55" fmla="*/ 16 h 172"/>
                  <a:gd name="T56" fmla="*/ 796 w 2606"/>
                  <a:gd name="T57" fmla="*/ 8 h 172"/>
                  <a:gd name="T58" fmla="*/ 1040 w 2606"/>
                  <a:gd name="T59" fmla="*/ 2 h 172"/>
                  <a:gd name="T60" fmla="*/ 1302 w 2606"/>
                  <a:gd name="T61" fmla="*/ 0 h 172"/>
                  <a:gd name="T62" fmla="*/ 1302 w 2606"/>
                  <a:gd name="T63" fmla="*/ 0 h 172"/>
                  <a:gd name="T64" fmla="*/ 1566 w 2606"/>
                  <a:gd name="T65" fmla="*/ 2 h 172"/>
                  <a:gd name="T66" fmla="*/ 1812 w 2606"/>
                  <a:gd name="T67" fmla="*/ 8 h 172"/>
                  <a:gd name="T68" fmla="*/ 2032 w 2606"/>
                  <a:gd name="T69" fmla="*/ 16 h 172"/>
                  <a:gd name="T70" fmla="*/ 2226 w 2606"/>
                  <a:gd name="T71" fmla="*/ 26 h 172"/>
                  <a:gd name="T72" fmla="*/ 2310 w 2606"/>
                  <a:gd name="T73" fmla="*/ 32 h 172"/>
                  <a:gd name="T74" fmla="*/ 2384 w 2606"/>
                  <a:gd name="T75" fmla="*/ 38 h 172"/>
                  <a:gd name="T76" fmla="*/ 2450 w 2606"/>
                  <a:gd name="T77" fmla="*/ 46 h 172"/>
                  <a:gd name="T78" fmla="*/ 2504 w 2606"/>
                  <a:gd name="T79" fmla="*/ 54 h 172"/>
                  <a:gd name="T80" fmla="*/ 2548 w 2606"/>
                  <a:gd name="T81" fmla="*/ 62 h 172"/>
                  <a:gd name="T82" fmla="*/ 2580 w 2606"/>
                  <a:gd name="T83" fmla="*/ 70 h 172"/>
                  <a:gd name="T84" fmla="*/ 2590 w 2606"/>
                  <a:gd name="T85" fmla="*/ 74 h 172"/>
                  <a:gd name="T86" fmla="*/ 2600 w 2606"/>
                  <a:gd name="T87" fmla="*/ 78 h 172"/>
                  <a:gd name="T88" fmla="*/ 2604 w 2606"/>
                  <a:gd name="T89" fmla="*/ 84 h 172"/>
                  <a:gd name="T90" fmla="*/ 2606 w 2606"/>
                  <a:gd name="T91" fmla="*/ 88 h 172"/>
                  <a:gd name="T92" fmla="*/ 2606 w 2606"/>
                  <a:gd name="T93" fmla="*/ 88 h 172"/>
                  <a:gd name="T94" fmla="*/ 2604 w 2606"/>
                  <a:gd name="T95" fmla="*/ 92 h 172"/>
                  <a:gd name="T96" fmla="*/ 2600 w 2606"/>
                  <a:gd name="T97" fmla="*/ 96 h 172"/>
                  <a:gd name="T98" fmla="*/ 2590 w 2606"/>
                  <a:gd name="T99" fmla="*/ 100 h 172"/>
                  <a:gd name="T100" fmla="*/ 2580 w 2606"/>
                  <a:gd name="T101" fmla="*/ 104 h 172"/>
                  <a:gd name="T102" fmla="*/ 2548 w 2606"/>
                  <a:gd name="T103" fmla="*/ 112 h 172"/>
                  <a:gd name="T104" fmla="*/ 2504 w 2606"/>
                  <a:gd name="T105" fmla="*/ 120 h 172"/>
                  <a:gd name="T106" fmla="*/ 2450 w 2606"/>
                  <a:gd name="T107" fmla="*/ 128 h 172"/>
                  <a:gd name="T108" fmla="*/ 2384 w 2606"/>
                  <a:gd name="T109" fmla="*/ 134 h 172"/>
                  <a:gd name="T110" fmla="*/ 2310 w 2606"/>
                  <a:gd name="T111" fmla="*/ 140 h 172"/>
                  <a:gd name="T112" fmla="*/ 2226 w 2606"/>
                  <a:gd name="T113" fmla="*/ 146 h 172"/>
                  <a:gd name="T114" fmla="*/ 2032 w 2606"/>
                  <a:gd name="T115" fmla="*/ 158 h 172"/>
                  <a:gd name="T116" fmla="*/ 1812 w 2606"/>
                  <a:gd name="T117" fmla="*/ 166 h 172"/>
                  <a:gd name="T118" fmla="*/ 1566 w 2606"/>
                  <a:gd name="T119" fmla="*/ 170 h 172"/>
                  <a:gd name="T120" fmla="*/ 1302 w 2606"/>
                  <a:gd name="T12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72">
                    <a:moveTo>
                      <a:pt x="1302" y="172"/>
                    </a:moveTo>
                    <a:lnTo>
                      <a:pt x="1302" y="172"/>
                    </a:lnTo>
                    <a:lnTo>
                      <a:pt x="1040" y="170"/>
                    </a:lnTo>
                    <a:lnTo>
                      <a:pt x="796" y="166"/>
                    </a:lnTo>
                    <a:lnTo>
                      <a:pt x="574" y="158"/>
                    </a:lnTo>
                    <a:lnTo>
                      <a:pt x="382" y="146"/>
                    </a:lnTo>
                    <a:lnTo>
                      <a:pt x="298" y="140"/>
                    </a:lnTo>
                    <a:lnTo>
                      <a:pt x="224" y="134"/>
                    </a:lnTo>
                    <a:lnTo>
                      <a:pt x="158" y="128"/>
                    </a:lnTo>
                    <a:lnTo>
                      <a:pt x="102" y="120"/>
                    </a:lnTo>
                    <a:lnTo>
                      <a:pt x="60" y="112"/>
                    </a:lnTo>
                    <a:lnTo>
                      <a:pt x="26" y="104"/>
                    </a:lnTo>
                    <a:lnTo>
                      <a:pt x="16" y="100"/>
                    </a:lnTo>
                    <a:lnTo>
                      <a:pt x="8" y="96"/>
                    </a:lnTo>
                    <a:lnTo>
                      <a:pt x="2" y="92"/>
                    </a:lnTo>
                    <a:lnTo>
                      <a:pt x="0" y="88"/>
                    </a:lnTo>
                    <a:lnTo>
                      <a:pt x="0" y="88"/>
                    </a:lnTo>
                    <a:lnTo>
                      <a:pt x="2" y="84"/>
                    </a:lnTo>
                    <a:lnTo>
                      <a:pt x="8" y="78"/>
                    </a:lnTo>
                    <a:lnTo>
                      <a:pt x="16" y="74"/>
                    </a:lnTo>
                    <a:lnTo>
                      <a:pt x="26" y="70"/>
                    </a:lnTo>
                    <a:lnTo>
                      <a:pt x="60" y="62"/>
                    </a:lnTo>
                    <a:lnTo>
                      <a:pt x="102" y="54"/>
                    </a:lnTo>
                    <a:lnTo>
                      <a:pt x="158" y="46"/>
                    </a:lnTo>
                    <a:lnTo>
                      <a:pt x="224" y="38"/>
                    </a:lnTo>
                    <a:lnTo>
                      <a:pt x="298" y="32"/>
                    </a:lnTo>
                    <a:lnTo>
                      <a:pt x="382" y="26"/>
                    </a:lnTo>
                    <a:lnTo>
                      <a:pt x="574" y="16"/>
                    </a:lnTo>
                    <a:lnTo>
                      <a:pt x="796" y="8"/>
                    </a:lnTo>
                    <a:lnTo>
                      <a:pt x="1040" y="2"/>
                    </a:lnTo>
                    <a:lnTo>
                      <a:pt x="1302" y="0"/>
                    </a:lnTo>
                    <a:lnTo>
                      <a:pt x="1302" y="0"/>
                    </a:lnTo>
                    <a:lnTo>
                      <a:pt x="1566" y="2"/>
                    </a:lnTo>
                    <a:lnTo>
                      <a:pt x="1812" y="8"/>
                    </a:lnTo>
                    <a:lnTo>
                      <a:pt x="2032" y="16"/>
                    </a:lnTo>
                    <a:lnTo>
                      <a:pt x="2226" y="26"/>
                    </a:lnTo>
                    <a:lnTo>
                      <a:pt x="2310" y="32"/>
                    </a:lnTo>
                    <a:lnTo>
                      <a:pt x="2384" y="38"/>
                    </a:lnTo>
                    <a:lnTo>
                      <a:pt x="2450" y="46"/>
                    </a:lnTo>
                    <a:lnTo>
                      <a:pt x="2504" y="54"/>
                    </a:lnTo>
                    <a:lnTo>
                      <a:pt x="2548" y="62"/>
                    </a:lnTo>
                    <a:lnTo>
                      <a:pt x="2580" y="70"/>
                    </a:lnTo>
                    <a:lnTo>
                      <a:pt x="2590" y="74"/>
                    </a:lnTo>
                    <a:lnTo>
                      <a:pt x="2600" y="78"/>
                    </a:lnTo>
                    <a:lnTo>
                      <a:pt x="2604" y="84"/>
                    </a:lnTo>
                    <a:lnTo>
                      <a:pt x="2606" y="88"/>
                    </a:lnTo>
                    <a:lnTo>
                      <a:pt x="2606" y="88"/>
                    </a:lnTo>
                    <a:lnTo>
                      <a:pt x="2604" y="92"/>
                    </a:lnTo>
                    <a:lnTo>
                      <a:pt x="2600" y="96"/>
                    </a:lnTo>
                    <a:lnTo>
                      <a:pt x="2590" y="100"/>
                    </a:lnTo>
                    <a:lnTo>
                      <a:pt x="2580" y="104"/>
                    </a:lnTo>
                    <a:lnTo>
                      <a:pt x="2548" y="112"/>
                    </a:lnTo>
                    <a:lnTo>
                      <a:pt x="2504" y="120"/>
                    </a:lnTo>
                    <a:lnTo>
                      <a:pt x="2450" y="128"/>
                    </a:lnTo>
                    <a:lnTo>
                      <a:pt x="2384" y="134"/>
                    </a:lnTo>
                    <a:lnTo>
                      <a:pt x="2310" y="140"/>
                    </a:lnTo>
                    <a:lnTo>
                      <a:pt x="2226" y="146"/>
                    </a:lnTo>
                    <a:lnTo>
                      <a:pt x="2032" y="158"/>
                    </a:lnTo>
                    <a:lnTo>
                      <a:pt x="1812" y="166"/>
                    </a:lnTo>
                    <a:lnTo>
                      <a:pt x="1566" y="170"/>
                    </a:lnTo>
                    <a:lnTo>
                      <a:pt x="1302"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91"/>
              <p:cNvSpPr>
                <a:spLocks/>
              </p:cNvSpPr>
              <p:nvPr/>
            </p:nvSpPr>
            <p:spPr bwMode="auto">
              <a:xfrm>
                <a:off x="2542" y="4138"/>
                <a:ext cx="2614" cy="172"/>
              </a:xfrm>
              <a:custGeom>
                <a:avLst/>
                <a:gdLst>
                  <a:gd name="T0" fmla="*/ 1306 w 2614"/>
                  <a:gd name="T1" fmla="*/ 0 h 172"/>
                  <a:gd name="T2" fmla="*/ 1306 w 2614"/>
                  <a:gd name="T3" fmla="*/ 0 h 172"/>
                  <a:gd name="T4" fmla="*/ 1042 w 2614"/>
                  <a:gd name="T5" fmla="*/ 2 h 172"/>
                  <a:gd name="T6" fmla="*/ 798 w 2614"/>
                  <a:gd name="T7" fmla="*/ 8 h 172"/>
                  <a:gd name="T8" fmla="*/ 576 w 2614"/>
                  <a:gd name="T9" fmla="*/ 16 h 172"/>
                  <a:gd name="T10" fmla="*/ 382 w 2614"/>
                  <a:gd name="T11" fmla="*/ 26 h 172"/>
                  <a:gd name="T12" fmla="*/ 298 w 2614"/>
                  <a:gd name="T13" fmla="*/ 32 h 172"/>
                  <a:gd name="T14" fmla="*/ 222 w 2614"/>
                  <a:gd name="T15" fmla="*/ 38 h 172"/>
                  <a:gd name="T16" fmla="*/ 158 w 2614"/>
                  <a:gd name="T17" fmla="*/ 46 h 172"/>
                  <a:gd name="T18" fmla="*/ 102 w 2614"/>
                  <a:gd name="T19" fmla="*/ 54 h 172"/>
                  <a:gd name="T20" fmla="*/ 58 w 2614"/>
                  <a:gd name="T21" fmla="*/ 62 h 172"/>
                  <a:gd name="T22" fmla="*/ 26 w 2614"/>
                  <a:gd name="T23" fmla="*/ 70 h 172"/>
                  <a:gd name="T24" fmla="*/ 14 w 2614"/>
                  <a:gd name="T25" fmla="*/ 74 h 172"/>
                  <a:gd name="T26" fmla="*/ 6 w 2614"/>
                  <a:gd name="T27" fmla="*/ 78 h 172"/>
                  <a:gd name="T28" fmla="*/ 0 w 2614"/>
                  <a:gd name="T29" fmla="*/ 84 h 172"/>
                  <a:gd name="T30" fmla="*/ 0 w 2614"/>
                  <a:gd name="T31" fmla="*/ 88 h 172"/>
                  <a:gd name="T32" fmla="*/ 0 w 2614"/>
                  <a:gd name="T33" fmla="*/ 88 h 172"/>
                  <a:gd name="T34" fmla="*/ 0 w 2614"/>
                  <a:gd name="T35" fmla="*/ 92 h 172"/>
                  <a:gd name="T36" fmla="*/ 6 w 2614"/>
                  <a:gd name="T37" fmla="*/ 96 h 172"/>
                  <a:gd name="T38" fmla="*/ 14 w 2614"/>
                  <a:gd name="T39" fmla="*/ 100 h 172"/>
                  <a:gd name="T40" fmla="*/ 26 w 2614"/>
                  <a:gd name="T41" fmla="*/ 104 h 172"/>
                  <a:gd name="T42" fmla="*/ 58 w 2614"/>
                  <a:gd name="T43" fmla="*/ 112 h 172"/>
                  <a:gd name="T44" fmla="*/ 102 w 2614"/>
                  <a:gd name="T45" fmla="*/ 120 h 172"/>
                  <a:gd name="T46" fmla="*/ 158 w 2614"/>
                  <a:gd name="T47" fmla="*/ 128 h 172"/>
                  <a:gd name="T48" fmla="*/ 222 w 2614"/>
                  <a:gd name="T49" fmla="*/ 134 h 172"/>
                  <a:gd name="T50" fmla="*/ 298 w 2614"/>
                  <a:gd name="T51" fmla="*/ 142 h 172"/>
                  <a:gd name="T52" fmla="*/ 382 w 2614"/>
                  <a:gd name="T53" fmla="*/ 148 h 172"/>
                  <a:gd name="T54" fmla="*/ 576 w 2614"/>
                  <a:gd name="T55" fmla="*/ 158 h 172"/>
                  <a:gd name="T56" fmla="*/ 798 w 2614"/>
                  <a:gd name="T57" fmla="*/ 166 h 172"/>
                  <a:gd name="T58" fmla="*/ 1042 w 2614"/>
                  <a:gd name="T59" fmla="*/ 170 h 172"/>
                  <a:gd name="T60" fmla="*/ 1306 w 2614"/>
                  <a:gd name="T61" fmla="*/ 172 h 172"/>
                  <a:gd name="T62" fmla="*/ 1306 w 2614"/>
                  <a:gd name="T63" fmla="*/ 172 h 172"/>
                  <a:gd name="T64" fmla="*/ 1570 w 2614"/>
                  <a:gd name="T65" fmla="*/ 170 h 172"/>
                  <a:gd name="T66" fmla="*/ 1818 w 2614"/>
                  <a:gd name="T67" fmla="*/ 166 h 172"/>
                  <a:gd name="T68" fmla="*/ 2040 w 2614"/>
                  <a:gd name="T69" fmla="*/ 158 h 172"/>
                  <a:gd name="T70" fmla="*/ 2234 w 2614"/>
                  <a:gd name="T71" fmla="*/ 148 h 172"/>
                  <a:gd name="T72" fmla="*/ 2318 w 2614"/>
                  <a:gd name="T73" fmla="*/ 142 h 172"/>
                  <a:gd name="T74" fmla="*/ 2392 w 2614"/>
                  <a:gd name="T75" fmla="*/ 134 h 172"/>
                  <a:gd name="T76" fmla="*/ 2458 w 2614"/>
                  <a:gd name="T77" fmla="*/ 128 h 172"/>
                  <a:gd name="T78" fmla="*/ 2512 w 2614"/>
                  <a:gd name="T79" fmla="*/ 120 h 172"/>
                  <a:gd name="T80" fmla="*/ 2556 w 2614"/>
                  <a:gd name="T81" fmla="*/ 112 h 172"/>
                  <a:gd name="T82" fmla="*/ 2588 w 2614"/>
                  <a:gd name="T83" fmla="*/ 104 h 172"/>
                  <a:gd name="T84" fmla="*/ 2600 w 2614"/>
                  <a:gd name="T85" fmla="*/ 100 h 172"/>
                  <a:gd name="T86" fmla="*/ 2608 w 2614"/>
                  <a:gd name="T87" fmla="*/ 96 h 172"/>
                  <a:gd name="T88" fmla="*/ 2614 w 2614"/>
                  <a:gd name="T89" fmla="*/ 92 h 172"/>
                  <a:gd name="T90" fmla="*/ 2614 w 2614"/>
                  <a:gd name="T91" fmla="*/ 88 h 172"/>
                  <a:gd name="T92" fmla="*/ 2614 w 2614"/>
                  <a:gd name="T93" fmla="*/ 88 h 172"/>
                  <a:gd name="T94" fmla="*/ 2614 w 2614"/>
                  <a:gd name="T95" fmla="*/ 84 h 172"/>
                  <a:gd name="T96" fmla="*/ 2608 w 2614"/>
                  <a:gd name="T97" fmla="*/ 78 h 172"/>
                  <a:gd name="T98" fmla="*/ 2600 w 2614"/>
                  <a:gd name="T99" fmla="*/ 74 h 172"/>
                  <a:gd name="T100" fmla="*/ 2588 w 2614"/>
                  <a:gd name="T101" fmla="*/ 70 h 172"/>
                  <a:gd name="T102" fmla="*/ 2556 w 2614"/>
                  <a:gd name="T103" fmla="*/ 62 h 172"/>
                  <a:gd name="T104" fmla="*/ 2512 w 2614"/>
                  <a:gd name="T105" fmla="*/ 54 h 172"/>
                  <a:gd name="T106" fmla="*/ 2458 w 2614"/>
                  <a:gd name="T107" fmla="*/ 46 h 172"/>
                  <a:gd name="T108" fmla="*/ 2392 w 2614"/>
                  <a:gd name="T109" fmla="*/ 38 h 172"/>
                  <a:gd name="T110" fmla="*/ 2318 w 2614"/>
                  <a:gd name="T111" fmla="*/ 32 h 172"/>
                  <a:gd name="T112" fmla="*/ 2234 w 2614"/>
                  <a:gd name="T113" fmla="*/ 26 h 172"/>
                  <a:gd name="T114" fmla="*/ 2040 w 2614"/>
                  <a:gd name="T115" fmla="*/ 16 h 172"/>
                  <a:gd name="T116" fmla="*/ 1818 w 2614"/>
                  <a:gd name="T117" fmla="*/ 8 h 172"/>
                  <a:gd name="T118" fmla="*/ 1570 w 2614"/>
                  <a:gd name="T119" fmla="*/ 2 h 172"/>
                  <a:gd name="T120" fmla="*/ 1306 w 2614"/>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14" h="172">
                    <a:moveTo>
                      <a:pt x="1306" y="0"/>
                    </a:moveTo>
                    <a:lnTo>
                      <a:pt x="1306" y="0"/>
                    </a:lnTo>
                    <a:lnTo>
                      <a:pt x="1042" y="2"/>
                    </a:lnTo>
                    <a:lnTo>
                      <a:pt x="798" y="8"/>
                    </a:lnTo>
                    <a:lnTo>
                      <a:pt x="576" y="16"/>
                    </a:lnTo>
                    <a:lnTo>
                      <a:pt x="382" y="26"/>
                    </a:lnTo>
                    <a:lnTo>
                      <a:pt x="298" y="32"/>
                    </a:lnTo>
                    <a:lnTo>
                      <a:pt x="222" y="38"/>
                    </a:lnTo>
                    <a:lnTo>
                      <a:pt x="158" y="46"/>
                    </a:lnTo>
                    <a:lnTo>
                      <a:pt x="102" y="54"/>
                    </a:lnTo>
                    <a:lnTo>
                      <a:pt x="58" y="62"/>
                    </a:lnTo>
                    <a:lnTo>
                      <a:pt x="26" y="70"/>
                    </a:lnTo>
                    <a:lnTo>
                      <a:pt x="14" y="74"/>
                    </a:lnTo>
                    <a:lnTo>
                      <a:pt x="6" y="78"/>
                    </a:lnTo>
                    <a:lnTo>
                      <a:pt x="0" y="84"/>
                    </a:lnTo>
                    <a:lnTo>
                      <a:pt x="0" y="88"/>
                    </a:lnTo>
                    <a:lnTo>
                      <a:pt x="0" y="88"/>
                    </a:lnTo>
                    <a:lnTo>
                      <a:pt x="0" y="92"/>
                    </a:lnTo>
                    <a:lnTo>
                      <a:pt x="6" y="96"/>
                    </a:lnTo>
                    <a:lnTo>
                      <a:pt x="14" y="100"/>
                    </a:lnTo>
                    <a:lnTo>
                      <a:pt x="26" y="104"/>
                    </a:lnTo>
                    <a:lnTo>
                      <a:pt x="58" y="112"/>
                    </a:lnTo>
                    <a:lnTo>
                      <a:pt x="102" y="120"/>
                    </a:lnTo>
                    <a:lnTo>
                      <a:pt x="158" y="128"/>
                    </a:lnTo>
                    <a:lnTo>
                      <a:pt x="222" y="134"/>
                    </a:lnTo>
                    <a:lnTo>
                      <a:pt x="298" y="142"/>
                    </a:lnTo>
                    <a:lnTo>
                      <a:pt x="382" y="148"/>
                    </a:lnTo>
                    <a:lnTo>
                      <a:pt x="576" y="158"/>
                    </a:lnTo>
                    <a:lnTo>
                      <a:pt x="798" y="166"/>
                    </a:lnTo>
                    <a:lnTo>
                      <a:pt x="1042" y="170"/>
                    </a:lnTo>
                    <a:lnTo>
                      <a:pt x="1306" y="172"/>
                    </a:lnTo>
                    <a:lnTo>
                      <a:pt x="1306" y="172"/>
                    </a:lnTo>
                    <a:lnTo>
                      <a:pt x="1570" y="170"/>
                    </a:lnTo>
                    <a:lnTo>
                      <a:pt x="1818" y="166"/>
                    </a:lnTo>
                    <a:lnTo>
                      <a:pt x="2040" y="158"/>
                    </a:lnTo>
                    <a:lnTo>
                      <a:pt x="2234" y="148"/>
                    </a:lnTo>
                    <a:lnTo>
                      <a:pt x="2318" y="142"/>
                    </a:lnTo>
                    <a:lnTo>
                      <a:pt x="2392" y="134"/>
                    </a:lnTo>
                    <a:lnTo>
                      <a:pt x="2458" y="128"/>
                    </a:lnTo>
                    <a:lnTo>
                      <a:pt x="2512" y="120"/>
                    </a:lnTo>
                    <a:lnTo>
                      <a:pt x="2556" y="112"/>
                    </a:lnTo>
                    <a:lnTo>
                      <a:pt x="2588" y="104"/>
                    </a:lnTo>
                    <a:lnTo>
                      <a:pt x="2600" y="100"/>
                    </a:lnTo>
                    <a:lnTo>
                      <a:pt x="2608" y="96"/>
                    </a:lnTo>
                    <a:lnTo>
                      <a:pt x="2614" y="92"/>
                    </a:lnTo>
                    <a:lnTo>
                      <a:pt x="2614" y="88"/>
                    </a:lnTo>
                    <a:lnTo>
                      <a:pt x="2614" y="88"/>
                    </a:lnTo>
                    <a:lnTo>
                      <a:pt x="2614" y="84"/>
                    </a:lnTo>
                    <a:lnTo>
                      <a:pt x="2608" y="78"/>
                    </a:lnTo>
                    <a:lnTo>
                      <a:pt x="2600" y="74"/>
                    </a:lnTo>
                    <a:lnTo>
                      <a:pt x="2588" y="70"/>
                    </a:lnTo>
                    <a:lnTo>
                      <a:pt x="2556" y="62"/>
                    </a:lnTo>
                    <a:lnTo>
                      <a:pt x="2512" y="54"/>
                    </a:lnTo>
                    <a:lnTo>
                      <a:pt x="2458" y="46"/>
                    </a:lnTo>
                    <a:lnTo>
                      <a:pt x="2392" y="38"/>
                    </a:lnTo>
                    <a:lnTo>
                      <a:pt x="2318" y="32"/>
                    </a:lnTo>
                    <a:lnTo>
                      <a:pt x="2234" y="26"/>
                    </a:lnTo>
                    <a:lnTo>
                      <a:pt x="2040" y="16"/>
                    </a:lnTo>
                    <a:lnTo>
                      <a:pt x="1818" y="8"/>
                    </a:lnTo>
                    <a:lnTo>
                      <a:pt x="1570" y="2"/>
                    </a:lnTo>
                    <a:lnTo>
                      <a:pt x="13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92"/>
              <p:cNvSpPr>
                <a:spLocks noEditPoints="1"/>
              </p:cNvSpPr>
              <p:nvPr/>
            </p:nvSpPr>
            <p:spPr bwMode="auto">
              <a:xfrm>
                <a:off x="2546" y="4138"/>
                <a:ext cx="2606" cy="172"/>
              </a:xfrm>
              <a:custGeom>
                <a:avLst/>
                <a:gdLst>
                  <a:gd name="T0" fmla="*/ 1302 w 2606"/>
                  <a:gd name="T1" fmla="*/ 172 h 172"/>
                  <a:gd name="T2" fmla="*/ 798 w 2606"/>
                  <a:gd name="T3" fmla="*/ 164 h 172"/>
                  <a:gd name="T4" fmla="*/ 386 w 2606"/>
                  <a:gd name="T5" fmla="*/ 146 h 172"/>
                  <a:gd name="T6" fmla="*/ 162 w 2606"/>
                  <a:gd name="T7" fmla="*/ 128 h 172"/>
                  <a:gd name="T8" fmla="*/ 64 w 2606"/>
                  <a:gd name="T9" fmla="*/ 112 h 172"/>
                  <a:gd name="T10" fmla="*/ 20 w 2606"/>
                  <a:gd name="T11" fmla="*/ 100 h 172"/>
                  <a:gd name="T12" fmla="*/ 8 w 2606"/>
                  <a:gd name="T13" fmla="*/ 92 h 172"/>
                  <a:gd name="T14" fmla="*/ 6 w 2606"/>
                  <a:gd name="T15" fmla="*/ 88 h 172"/>
                  <a:gd name="T16" fmla="*/ 12 w 2606"/>
                  <a:gd name="T17" fmla="*/ 78 h 172"/>
                  <a:gd name="T18" fmla="*/ 32 w 2606"/>
                  <a:gd name="T19" fmla="*/ 70 h 172"/>
                  <a:gd name="T20" fmla="*/ 108 w 2606"/>
                  <a:gd name="T21" fmla="*/ 54 h 172"/>
                  <a:gd name="T22" fmla="*/ 228 w 2606"/>
                  <a:gd name="T23" fmla="*/ 40 h 172"/>
                  <a:gd name="T24" fmla="*/ 386 w 2606"/>
                  <a:gd name="T25" fmla="*/ 26 h 172"/>
                  <a:gd name="T26" fmla="*/ 798 w 2606"/>
                  <a:gd name="T27" fmla="*/ 8 h 172"/>
                  <a:gd name="T28" fmla="*/ 1302 w 2606"/>
                  <a:gd name="T29" fmla="*/ 2 h 172"/>
                  <a:gd name="T30" fmla="*/ 1564 w 2606"/>
                  <a:gd name="T31" fmla="*/ 4 h 172"/>
                  <a:gd name="T32" fmla="*/ 2030 w 2606"/>
                  <a:gd name="T33" fmla="*/ 16 h 172"/>
                  <a:gd name="T34" fmla="*/ 2306 w 2606"/>
                  <a:gd name="T35" fmla="*/ 32 h 172"/>
                  <a:gd name="T36" fmla="*/ 2444 w 2606"/>
                  <a:gd name="T37" fmla="*/ 46 h 172"/>
                  <a:gd name="T38" fmla="*/ 2542 w 2606"/>
                  <a:gd name="T39" fmla="*/ 62 h 172"/>
                  <a:gd name="T40" fmla="*/ 2586 w 2606"/>
                  <a:gd name="T41" fmla="*/ 74 h 172"/>
                  <a:gd name="T42" fmla="*/ 2600 w 2606"/>
                  <a:gd name="T43" fmla="*/ 84 h 172"/>
                  <a:gd name="T44" fmla="*/ 2600 w 2606"/>
                  <a:gd name="T45" fmla="*/ 88 h 172"/>
                  <a:gd name="T46" fmla="*/ 2594 w 2606"/>
                  <a:gd name="T47" fmla="*/ 96 h 172"/>
                  <a:gd name="T48" fmla="*/ 2574 w 2606"/>
                  <a:gd name="T49" fmla="*/ 104 h 172"/>
                  <a:gd name="T50" fmla="*/ 2500 w 2606"/>
                  <a:gd name="T51" fmla="*/ 120 h 172"/>
                  <a:gd name="T52" fmla="*/ 2380 w 2606"/>
                  <a:gd name="T53" fmla="*/ 134 h 172"/>
                  <a:gd name="T54" fmla="*/ 2222 w 2606"/>
                  <a:gd name="T55" fmla="*/ 146 h 172"/>
                  <a:gd name="T56" fmla="*/ 1810 w 2606"/>
                  <a:gd name="T57" fmla="*/ 164 h 172"/>
                  <a:gd name="T58" fmla="*/ 1302 w 2606"/>
                  <a:gd name="T59" fmla="*/ 172 h 172"/>
                  <a:gd name="T60" fmla="*/ 1302 w 2606"/>
                  <a:gd name="T61" fmla="*/ 0 h 172"/>
                  <a:gd name="T62" fmla="*/ 796 w 2606"/>
                  <a:gd name="T63" fmla="*/ 8 h 172"/>
                  <a:gd name="T64" fmla="*/ 382 w 2606"/>
                  <a:gd name="T65" fmla="*/ 26 h 172"/>
                  <a:gd name="T66" fmla="*/ 224 w 2606"/>
                  <a:gd name="T67" fmla="*/ 38 h 172"/>
                  <a:gd name="T68" fmla="*/ 102 w 2606"/>
                  <a:gd name="T69" fmla="*/ 54 h 172"/>
                  <a:gd name="T70" fmla="*/ 26 w 2606"/>
                  <a:gd name="T71" fmla="*/ 70 h 172"/>
                  <a:gd name="T72" fmla="*/ 8 w 2606"/>
                  <a:gd name="T73" fmla="*/ 78 h 172"/>
                  <a:gd name="T74" fmla="*/ 0 w 2606"/>
                  <a:gd name="T75" fmla="*/ 88 h 172"/>
                  <a:gd name="T76" fmla="*/ 2 w 2606"/>
                  <a:gd name="T77" fmla="*/ 92 h 172"/>
                  <a:gd name="T78" fmla="*/ 16 w 2606"/>
                  <a:gd name="T79" fmla="*/ 100 h 172"/>
                  <a:gd name="T80" fmla="*/ 60 w 2606"/>
                  <a:gd name="T81" fmla="*/ 112 h 172"/>
                  <a:gd name="T82" fmla="*/ 158 w 2606"/>
                  <a:gd name="T83" fmla="*/ 128 h 172"/>
                  <a:gd name="T84" fmla="*/ 298 w 2606"/>
                  <a:gd name="T85" fmla="*/ 140 h 172"/>
                  <a:gd name="T86" fmla="*/ 574 w 2606"/>
                  <a:gd name="T87" fmla="*/ 158 h 172"/>
                  <a:gd name="T88" fmla="*/ 1040 w 2606"/>
                  <a:gd name="T89" fmla="*/ 170 h 172"/>
                  <a:gd name="T90" fmla="*/ 1302 w 2606"/>
                  <a:gd name="T91" fmla="*/ 172 h 172"/>
                  <a:gd name="T92" fmla="*/ 1812 w 2606"/>
                  <a:gd name="T93" fmla="*/ 166 h 172"/>
                  <a:gd name="T94" fmla="*/ 2226 w 2606"/>
                  <a:gd name="T95" fmla="*/ 146 h 172"/>
                  <a:gd name="T96" fmla="*/ 2384 w 2606"/>
                  <a:gd name="T97" fmla="*/ 134 h 172"/>
                  <a:gd name="T98" fmla="*/ 2504 w 2606"/>
                  <a:gd name="T99" fmla="*/ 120 h 172"/>
                  <a:gd name="T100" fmla="*/ 2580 w 2606"/>
                  <a:gd name="T101" fmla="*/ 104 h 172"/>
                  <a:gd name="T102" fmla="*/ 2600 w 2606"/>
                  <a:gd name="T103" fmla="*/ 96 h 172"/>
                  <a:gd name="T104" fmla="*/ 2606 w 2606"/>
                  <a:gd name="T105" fmla="*/ 88 h 172"/>
                  <a:gd name="T106" fmla="*/ 2604 w 2606"/>
                  <a:gd name="T107" fmla="*/ 84 h 172"/>
                  <a:gd name="T108" fmla="*/ 2590 w 2606"/>
                  <a:gd name="T109" fmla="*/ 74 h 172"/>
                  <a:gd name="T110" fmla="*/ 2548 w 2606"/>
                  <a:gd name="T111" fmla="*/ 62 h 172"/>
                  <a:gd name="T112" fmla="*/ 2450 w 2606"/>
                  <a:gd name="T113" fmla="*/ 46 h 172"/>
                  <a:gd name="T114" fmla="*/ 2310 w 2606"/>
                  <a:gd name="T115" fmla="*/ 32 h 172"/>
                  <a:gd name="T116" fmla="*/ 2032 w 2606"/>
                  <a:gd name="T117" fmla="*/ 16 h 172"/>
                  <a:gd name="T118" fmla="*/ 1566 w 2606"/>
                  <a:gd name="T119"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06" h="172">
                    <a:moveTo>
                      <a:pt x="1302" y="172"/>
                    </a:moveTo>
                    <a:lnTo>
                      <a:pt x="1302" y="172"/>
                    </a:lnTo>
                    <a:lnTo>
                      <a:pt x="1042" y="170"/>
                    </a:lnTo>
                    <a:lnTo>
                      <a:pt x="798" y="164"/>
                    </a:lnTo>
                    <a:lnTo>
                      <a:pt x="578" y="158"/>
                    </a:lnTo>
                    <a:lnTo>
                      <a:pt x="386" y="146"/>
                    </a:lnTo>
                    <a:lnTo>
                      <a:pt x="228" y="134"/>
                    </a:lnTo>
                    <a:lnTo>
                      <a:pt x="162" y="128"/>
                    </a:lnTo>
                    <a:lnTo>
                      <a:pt x="108" y="120"/>
                    </a:lnTo>
                    <a:lnTo>
                      <a:pt x="64" y="112"/>
                    </a:lnTo>
                    <a:lnTo>
                      <a:pt x="32" y="104"/>
                    </a:lnTo>
                    <a:lnTo>
                      <a:pt x="20" y="100"/>
                    </a:lnTo>
                    <a:lnTo>
                      <a:pt x="12" y="96"/>
                    </a:lnTo>
                    <a:lnTo>
                      <a:pt x="8" y="92"/>
                    </a:lnTo>
                    <a:lnTo>
                      <a:pt x="6" y="88"/>
                    </a:lnTo>
                    <a:lnTo>
                      <a:pt x="6" y="88"/>
                    </a:lnTo>
                    <a:lnTo>
                      <a:pt x="8" y="84"/>
                    </a:lnTo>
                    <a:lnTo>
                      <a:pt x="12" y="78"/>
                    </a:lnTo>
                    <a:lnTo>
                      <a:pt x="20" y="74"/>
                    </a:lnTo>
                    <a:lnTo>
                      <a:pt x="32" y="70"/>
                    </a:lnTo>
                    <a:lnTo>
                      <a:pt x="64" y="62"/>
                    </a:lnTo>
                    <a:lnTo>
                      <a:pt x="108" y="54"/>
                    </a:lnTo>
                    <a:lnTo>
                      <a:pt x="162" y="46"/>
                    </a:lnTo>
                    <a:lnTo>
                      <a:pt x="228" y="40"/>
                    </a:lnTo>
                    <a:lnTo>
                      <a:pt x="302" y="32"/>
                    </a:lnTo>
                    <a:lnTo>
                      <a:pt x="386" y="26"/>
                    </a:lnTo>
                    <a:lnTo>
                      <a:pt x="578" y="16"/>
                    </a:lnTo>
                    <a:lnTo>
                      <a:pt x="798" y="8"/>
                    </a:lnTo>
                    <a:lnTo>
                      <a:pt x="1042" y="4"/>
                    </a:lnTo>
                    <a:lnTo>
                      <a:pt x="1302" y="2"/>
                    </a:lnTo>
                    <a:lnTo>
                      <a:pt x="1302" y="2"/>
                    </a:lnTo>
                    <a:lnTo>
                      <a:pt x="1564" y="4"/>
                    </a:lnTo>
                    <a:lnTo>
                      <a:pt x="1810" y="8"/>
                    </a:lnTo>
                    <a:lnTo>
                      <a:pt x="2030" y="16"/>
                    </a:lnTo>
                    <a:lnTo>
                      <a:pt x="2222" y="26"/>
                    </a:lnTo>
                    <a:lnTo>
                      <a:pt x="2306" y="32"/>
                    </a:lnTo>
                    <a:lnTo>
                      <a:pt x="2380" y="40"/>
                    </a:lnTo>
                    <a:lnTo>
                      <a:pt x="2444" y="46"/>
                    </a:lnTo>
                    <a:lnTo>
                      <a:pt x="2500" y="54"/>
                    </a:lnTo>
                    <a:lnTo>
                      <a:pt x="2542" y="62"/>
                    </a:lnTo>
                    <a:lnTo>
                      <a:pt x="2574" y="70"/>
                    </a:lnTo>
                    <a:lnTo>
                      <a:pt x="2586" y="74"/>
                    </a:lnTo>
                    <a:lnTo>
                      <a:pt x="2594" y="78"/>
                    </a:lnTo>
                    <a:lnTo>
                      <a:pt x="2600" y="84"/>
                    </a:lnTo>
                    <a:lnTo>
                      <a:pt x="2600" y="88"/>
                    </a:lnTo>
                    <a:lnTo>
                      <a:pt x="2600" y="88"/>
                    </a:lnTo>
                    <a:lnTo>
                      <a:pt x="2600" y="92"/>
                    </a:lnTo>
                    <a:lnTo>
                      <a:pt x="2594" y="96"/>
                    </a:lnTo>
                    <a:lnTo>
                      <a:pt x="2586" y="100"/>
                    </a:lnTo>
                    <a:lnTo>
                      <a:pt x="2574" y="104"/>
                    </a:lnTo>
                    <a:lnTo>
                      <a:pt x="2542" y="112"/>
                    </a:lnTo>
                    <a:lnTo>
                      <a:pt x="2500" y="120"/>
                    </a:lnTo>
                    <a:lnTo>
                      <a:pt x="2444" y="128"/>
                    </a:lnTo>
                    <a:lnTo>
                      <a:pt x="2380" y="134"/>
                    </a:lnTo>
                    <a:lnTo>
                      <a:pt x="2306" y="140"/>
                    </a:lnTo>
                    <a:lnTo>
                      <a:pt x="2222" y="146"/>
                    </a:lnTo>
                    <a:lnTo>
                      <a:pt x="2030" y="158"/>
                    </a:lnTo>
                    <a:lnTo>
                      <a:pt x="1810" y="164"/>
                    </a:lnTo>
                    <a:lnTo>
                      <a:pt x="1564" y="170"/>
                    </a:lnTo>
                    <a:lnTo>
                      <a:pt x="1302" y="172"/>
                    </a:lnTo>
                    <a:close/>
                    <a:moveTo>
                      <a:pt x="1302" y="0"/>
                    </a:moveTo>
                    <a:lnTo>
                      <a:pt x="1302" y="0"/>
                    </a:lnTo>
                    <a:lnTo>
                      <a:pt x="1040" y="2"/>
                    </a:lnTo>
                    <a:lnTo>
                      <a:pt x="796" y="8"/>
                    </a:lnTo>
                    <a:lnTo>
                      <a:pt x="574" y="16"/>
                    </a:lnTo>
                    <a:lnTo>
                      <a:pt x="382" y="26"/>
                    </a:lnTo>
                    <a:lnTo>
                      <a:pt x="298" y="32"/>
                    </a:lnTo>
                    <a:lnTo>
                      <a:pt x="224" y="38"/>
                    </a:lnTo>
                    <a:lnTo>
                      <a:pt x="158" y="46"/>
                    </a:lnTo>
                    <a:lnTo>
                      <a:pt x="102" y="54"/>
                    </a:lnTo>
                    <a:lnTo>
                      <a:pt x="60" y="62"/>
                    </a:lnTo>
                    <a:lnTo>
                      <a:pt x="26" y="70"/>
                    </a:lnTo>
                    <a:lnTo>
                      <a:pt x="16" y="74"/>
                    </a:lnTo>
                    <a:lnTo>
                      <a:pt x="8" y="78"/>
                    </a:lnTo>
                    <a:lnTo>
                      <a:pt x="2" y="84"/>
                    </a:lnTo>
                    <a:lnTo>
                      <a:pt x="0" y="88"/>
                    </a:lnTo>
                    <a:lnTo>
                      <a:pt x="0" y="88"/>
                    </a:lnTo>
                    <a:lnTo>
                      <a:pt x="2" y="92"/>
                    </a:lnTo>
                    <a:lnTo>
                      <a:pt x="8" y="96"/>
                    </a:lnTo>
                    <a:lnTo>
                      <a:pt x="16" y="100"/>
                    </a:lnTo>
                    <a:lnTo>
                      <a:pt x="26" y="104"/>
                    </a:lnTo>
                    <a:lnTo>
                      <a:pt x="60" y="112"/>
                    </a:lnTo>
                    <a:lnTo>
                      <a:pt x="102" y="120"/>
                    </a:lnTo>
                    <a:lnTo>
                      <a:pt x="158" y="128"/>
                    </a:lnTo>
                    <a:lnTo>
                      <a:pt x="224" y="134"/>
                    </a:lnTo>
                    <a:lnTo>
                      <a:pt x="298" y="140"/>
                    </a:lnTo>
                    <a:lnTo>
                      <a:pt x="382" y="146"/>
                    </a:lnTo>
                    <a:lnTo>
                      <a:pt x="574" y="158"/>
                    </a:lnTo>
                    <a:lnTo>
                      <a:pt x="796" y="166"/>
                    </a:lnTo>
                    <a:lnTo>
                      <a:pt x="1040" y="170"/>
                    </a:lnTo>
                    <a:lnTo>
                      <a:pt x="1302" y="172"/>
                    </a:lnTo>
                    <a:lnTo>
                      <a:pt x="1302" y="172"/>
                    </a:lnTo>
                    <a:lnTo>
                      <a:pt x="1566" y="170"/>
                    </a:lnTo>
                    <a:lnTo>
                      <a:pt x="1812" y="166"/>
                    </a:lnTo>
                    <a:lnTo>
                      <a:pt x="2032" y="158"/>
                    </a:lnTo>
                    <a:lnTo>
                      <a:pt x="2226" y="146"/>
                    </a:lnTo>
                    <a:lnTo>
                      <a:pt x="2310" y="140"/>
                    </a:lnTo>
                    <a:lnTo>
                      <a:pt x="2384" y="134"/>
                    </a:lnTo>
                    <a:lnTo>
                      <a:pt x="2450" y="128"/>
                    </a:lnTo>
                    <a:lnTo>
                      <a:pt x="2504" y="120"/>
                    </a:lnTo>
                    <a:lnTo>
                      <a:pt x="2548" y="112"/>
                    </a:lnTo>
                    <a:lnTo>
                      <a:pt x="2580" y="104"/>
                    </a:lnTo>
                    <a:lnTo>
                      <a:pt x="2590" y="100"/>
                    </a:lnTo>
                    <a:lnTo>
                      <a:pt x="2600" y="96"/>
                    </a:lnTo>
                    <a:lnTo>
                      <a:pt x="2604" y="92"/>
                    </a:lnTo>
                    <a:lnTo>
                      <a:pt x="2606" y="88"/>
                    </a:lnTo>
                    <a:lnTo>
                      <a:pt x="2606" y="88"/>
                    </a:lnTo>
                    <a:lnTo>
                      <a:pt x="2604" y="84"/>
                    </a:lnTo>
                    <a:lnTo>
                      <a:pt x="2600" y="78"/>
                    </a:lnTo>
                    <a:lnTo>
                      <a:pt x="2590" y="74"/>
                    </a:lnTo>
                    <a:lnTo>
                      <a:pt x="2580" y="70"/>
                    </a:lnTo>
                    <a:lnTo>
                      <a:pt x="2548" y="62"/>
                    </a:lnTo>
                    <a:lnTo>
                      <a:pt x="2504" y="54"/>
                    </a:lnTo>
                    <a:lnTo>
                      <a:pt x="2450" y="46"/>
                    </a:lnTo>
                    <a:lnTo>
                      <a:pt x="2384" y="38"/>
                    </a:lnTo>
                    <a:lnTo>
                      <a:pt x="2310" y="32"/>
                    </a:lnTo>
                    <a:lnTo>
                      <a:pt x="2226" y="26"/>
                    </a:lnTo>
                    <a:lnTo>
                      <a:pt x="2032" y="16"/>
                    </a:lnTo>
                    <a:lnTo>
                      <a:pt x="1812" y="8"/>
                    </a:lnTo>
                    <a:lnTo>
                      <a:pt x="1566" y="2"/>
                    </a:lnTo>
                    <a:lnTo>
                      <a:pt x="130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93"/>
              <p:cNvSpPr>
                <a:spLocks/>
              </p:cNvSpPr>
              <p:nvPr/>
            </p:nvSpPr>
            <p:spPr bwMode="auto">
              <a:xfrm>
                <a:off x="2552" y="4140"/>
                <a:ext cx="2594" cy="170"/>
              </a:xfrm>
              <a:custGeom>
                <a:avLst/>
                <a:gdLst>
                  <a:gd name="T0" fmla="*/ 1296 w 2594"/>
                  <a:gd name="T1" fmla="*/ 170 h 170"/>
                  <a:gd name="T2" fmla="*/ 1296 w 2594"/>
                  <a:gd name="T3" fmla="*/ 170 h 170"/>
                  <a:gd name="T4" fmla="*/ 1036 w 2594"/>
                  <a:gd name="T5" fmla="*/ 168 h 170"/>
                  <a:gd name="T6" fmla="*/ 792 w 2594"/>
                  <a:gd name="T7" fmla="*/ 162 h 170"/>
                  <a:gd name="T8" fmla="*/ 572 w 2594"/>
                  <a:gd name="T9" fmla="*/ 156 h 170"/>
                  <a:gd name="T10" fmla="*/ 380 w 2594"/>
                  <a:gd name="T11" fmla="*/ 144 h 170"/>
                  <a:gd name="T12" fmla="*/ 222 w 2594"/>
                  <a:gd name="T13" fmla="*/ 132 h 170"/>
                  <a:gd name="T14" fmla="*/ 156 w 2594"/>
                  <a:gd name="T15" fmla="*/ 126 h 170"/>
                  <a:gd name="T16" fmla="*/ 102 w 2594"/>
                  <a:gd name="T17" fmla="*/ 118 h 170"/>
                  <a:gd name="T18" fmla="*/ 58 w 2594"/>
                  <a:gd name="T19" fmla="*/ 110 h 170"/>
                  <a:gd name="T20" fmla="*/ 26 w 2594"/>
                  <a:gd name="T21" fmla="*/ 102 h 170"/>
                  <a:gd name="T22" fmla="*/ 14 w 2594"/>
                  <a:gd name="T23" fmla="*/ 98 h 170"/>
                  <a:gd name="T24" fmla="*/ 6 w 2594"/>
                  <a:gd name="T25" fmla="*/ 94 h 170"/>
                  <a:gd name="T26" fmla="*/ 2 w 2594"/>
                  <a:gd name="T27" fmla="*/ 90 h 170"/>
                  <a:gd name="T28" fmla="*/ 0 w 2594"/>
                  <a:gd name="T29" fmla="*/ 86 h 170"/>
                  <a:gd name="T30" fmla="*/ 0 w 2594"/>
                  <a:gd name="T31" fmla="*/ 86 h 170"/>
                  <a:gd name="T32" fmla="*/ 2 w 2594"/>
                  <a:gd name="T33" fmla="*/ 82 h 170"/>
                  <a:gd name="T34" fmla="*/ 6 w 2594"/>
                  <a:gd name="T35" fmla="*/ 76 h 170"/>
                  <a:gd name="T36" fmla="*/ 14 w 2594"/>
                  <a:gd name="T37" fmla="*/ 72 h 170"/>
                  <a:gd name="T38" fmla="*/ 26 w 2594"/>
                  <a:gd name="T39" fmla="*/ 68 h 170"/>
                  <a:gd name="T40" fmla="*/ 58 w 2594"/>
                  <a:gd name="T41" fmla="*/ 60 h 170"/>
                  <a:gd name="T42" fmla="*/ 102 w 2594"/>
                  <a:gd name="T43" fmla="*/ 52 h 170"/>
                  <a:gd name="T44" fmla="*/ 156 w 2594"/>
                  <a:gd name="T45" fmla="*/ 44 h 170"/>
                  <a:gd name="T46" fmla="*/ 222 w 2594"/>
                  <a:gd name="T47" fmla="*/ 38 h 170"/>
                  <a:gd name="T48" fmla="*/ 296 w 2594"/>
                  <a:gd name="T49" fmla="*/ 30 h 170"/>
                  <a:gd name="T50" fmla="*/ 380 w 2594"/>
                  <a:gd name="T51" fmla="*/ 24 h 170"/>
                  <a:gd name="T52" fmla="*/ 572 w 2594"/>
                  <a:gd name="T53" fmla="*/ 14 h 170"/>
                  <a:gd name="T54" fmla="*/ 792 w 2594"/>
                  <a:gd name="T55" fmla="*/ 6 h 170"/>
                  <a:gd name="T56" fmla="*/ 1036 w 2594"/>
                  <a:gd name="T57" fmla="*/ 2 h 170"/>
                  <a:gd name="T58" fmla="*/ 1296 w 2594"/>
                  <a:gd name="T59" fmla="*/ 0 h 170"/>
                  <a:gd name="T60" fmla="*/ 1296 w 2594"/>
                  <a:gd name="T61" fmla="*/ 0 h 170"/>
                  <a:gd name="T62" fmla="*/ 1558 w 2594"/>
                  <a:gd name="T63" fmla="*/ 2 h 170"/>
                  <a:gd name="T64" fmla="*/ 1804 w 2594"/>
                  <a:gd name="T65" fmla="*/ 6 h 170"/>
                  <a:gd name="T66" fmla="*/ 2024 w 2594"/>
                  <a:gd name="T67" fmla="*/ 14 h 170"/>
                  <a:gd name="T68" fmla="*/ 2216 w 2594"/>
                  <a:gd name="T69" fmla="*/ 24 h 170"/>
                  <a:gd name="T70" fmla="*/ 2300 w 2594"/>
                  <a:gd name="T71" fmla="*/ 30 h 170"/>
                  <a:gd name="T72" fmla="*/ 2374 w 2594"/>
                  <a:gd name="T73" fmla="*/ 38 h 170"/>
                  <a:gd name="T74" fmla="*/ 2438 w 2594"/>
                  <a:gd name="T75" fmla="*/ 44 h 170"/>
                  <a:gd name="T76" fmla="*/ 2494 w 2594"/>
                  <a:gd name="T77" fmla="*/ 52 h 170"/>
                  <a:gd name="T78" fmla="*/ 2536 w 2594"/>
                  <a:gd name="T79" fmla="*/ 60 h 170"/>
                  <a:gd name="T80" fmla="*/ 2568 w 2594"/>
                  <a:gd name="T81" fmla="*/ 68 h 170"/>
                  <a:gd name="T82" fmla="*/ 2580 w 2594"/>
                  <a:gd name="T83" fmla="*/ 72 h 170"/>
                  <a:gd name="T84" fmla="*/ 2588 w 2594"/>
                  <a:gd name="T85" fmla="*/ 76 h 170"/>
                  <a:gd name="T86" fmla="*/ 2594 w 2594"/>
                  <a:gd name="T87" fmla="*/ 82 h 170"/>
                  <a:gd name="T88" fmla="*/ 2594 w 2594"/>
                  <a:gd name="T89" fmla="*/ 86 h 170"/>
                  <a:gd name="T90" fmla="*/ 2594 w 2594"/>
                  <a:gd name="T91" fmla="*/ 86 h 170"/>
                  <a:gd name="T92" fmla="*/ 2594 w 2594"/>
                  <a:gd name="T93" fmla="*/ 90 h 170"/>
                  <a:gd name="T94" fmla="*/ 2588 w 2594"/>
                  <a:gd name="T95" fmla="*/ 94 h 170"/>
                  <a:gd name="T96" fmla="*/ 2580 w 2594"/>
                  <a:gd name="T97" fmla="*/ 98 h 170"/>
                  <a:gd name="T98" fmla="*/ 2568 w 2594"/>
                  <a:gd name="T99" fmla="*/ 102 h 170"/>
                  <a:gd name="T100" fmla="*/ 2536 w 2594"/>
                  <a:gd name="T101" fmla="*/ 110 h 170"/>
                  <a:gd name="T102" fmla="*/ 2494 w 2594"/>
                  <a:gd name="T103" fmla="*/ 118 h 170"/>
                  <a:gd name="T104" fmla="*/ 2438 w 2594"/>
                  <a:gd name="T105" fmla="*/ 126 h 170"/>
                  <a:gd name="T106" fmla="*/ 2374 w 2594"/>
                  <a:gd name="T107" fmla="*/ 132 h 170"/>
                  <a:gd name="T108" fmla="*/ 2300 w 2594"/>
                  <a:gd name="T109" fmla="*/ 138 h 170"/>
                  <a:gd name="T110" fmla="*/ 2216 w 2594"/>
                  <a:gd name="T111" fmla="*/ 144 h 170"/>
                  <a:gd name="T112" fmla="*/ 2024 w 2594"/>
                  <a:gd name="T113" fmla="*/ 156 h 170"/>
                  <a:gd name="T114" fmla="*/ 1804 w 2594"/>
                  <a:gd name="T115" fmla="*/ 162 h 170"/>
                  <a:gd name="T116" fmla="*/ 1558 w 2594"/>
                  <a:gd name="T117" fmla="*/ 168 h 170"/>
                  <a:gd name="T118" fmla="*/ 1296 w 2594"/>
                  <a:gd name="T11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170"/>
                    </a:moveTo>
                    <a:lnTo>
                      <a:pt x="1296" y="170"/>
                    </a:lnTo>
                    <a:lnTo>
                      <a:pt x="1036" y="168"/>
                    </a:lnTo>
                    <a:lnTo>
                      <a:pt x="792" y="162"/>
                    </a:lnTo>
                    <a:lnTo>
                      <a:pt x="572" y="156"/>
                    </a:lnTo>
                    <a:lnTo>
                      <a:pt x="380" y="144"/>
                    </a:lnTo>
                    <a:lnTo>
                      <a:pt x="222" y="132"/>
                    </a:lnTo>
                    <a:lnTo>
                      <a:pt x="156" y="126"/>
                    </a:lnTo>
                    <a:lnTo>
                      <a:pt x="102"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2" y="52"/>
                    </a:lnTo>
                    <a:lnTo>
                      <a:pt x="156" y="44"/>
                    </a:lnTo>
                    <a:lnTo>
                      <a:pt x="222" y="38"/>
                    </a:lnTo>
                    <a:lnTo>
                      <a:pt x="296" y="30"/>
                    </a:lnTo>
                    <a:lnTo>
                      <a:pt x="380" y="24"/>
                    </a:lnTo>
                    <a:lnTo>
                      <a:pt x="572" y="14"/>
                    </a:lnTo>
                    <a:lnTo>
                      <a:pt x="792" y="6"/>
                    </a:lnTo>
                    <a:lnTo>
                      <a:pt x="1036" y="2"/>
                    </a:lnTo>
                    <a:lnTo>
                      <a:pt x="1296" y="0"/>
                    </a:lnTo>
                    <a:lnTo>
                      <a:pt x="1296" y="0"/>
                    </a:lnTo>
                    <a:lnTo>
                      <a:pt x="1558" y="2"/>
                    </a:lnTo>
                    <a:lnTo>
                      <a:pt x="1804" y="6"/>
                    </a:lnTo>
                    <a:lnTo>
                      <a:pt x="2024" y="14"/>
                    </a:lnTo>
                    <a:lnTo>
                      <a:pt x="2216" y="24"/>
                    </a:lnTo>
                    <a:lnTo>
                      <a:pt x="2300" y="30"/>
                    </a:lnTo>
                    <a:lnTo>
                      <a:pt x="2374" y="38"/>
                    </a:lnTo>
                    <a:lnTo>
                      <a:pt x="2438" y="44"/>
                    </a:lnTo>
                    <a:lnTo>
                      <a:pt x="2494" y="52"/>
                    </a:lnTo>
                    <a:lnTo>
                      <a:pt x="2536" y="60"/>
                    </a:lnTo>
                    <a:lnTo>
                      <a:pt x="2568" y="68"/>
                    </a:lnTo>
                    <a:lnTo>
                      <a:pt x="2580" y="72"/>
                    </a:lnTo>
                    <a:lnTo>
                      <a:pt x="2588" y="76"/>
                    </a:lnTo>
                    <a:lnTo>
                      <a:pt x="2594" y="82"/>
                    </a:lnTo>
                    <a:lnTo>
                      <a:pt x="2594" y="86"/>
                    </a:lnTo>
                    <a:lnTo>
                      <a:pt x="2594" y="86"/>
                    </a:lnTo>
                    <a:lnTo>
                      <a:pt x="2594" y="90"/>
                    </a:lnTo>
                    <a:lnTo>
                      <a:pt x="2588" y="94"/>
                    </a:lnTo>
                    <a:lnTo>
                      <a:pt x="2580" y="98"/>
                    </a:lnTo>
                    <a:lnTo>
                      <a:pt x="2568" y="102"/>
                    </a:lnTo>
                    <a:lnTo>
                      <a:pt x="2536" y="110"/>
                    </a:lnTo>
                    <a:lnTo>
                      <a:pt x="2494" y="118"/>
                    </a:lnTo>
                    <a:lnTo>
                      <a:pt x="2438" y="126"/>
                    </a:lnTo>
                    <a:lnTo>
                      <a:pt x="2374" y="132"/>
                    </a:lnTo>
                    <a:lnTo>
                      <a:pt x="2300" y="138"/>
                    </a:lnTo>
                    <a:lnTo>
                      <a:pt x="2216" y="144"/>
                    </a:lnTo>
                    <a:lnTo>
                      <a:pt x="2024" y="156"/>
                    </a:lnTo>
                    <a:lnTo>
                      <a:pt x="1804" y="162"/>
                    </a:lnTo>
                    <a:lnTo>
                      <a:pt x="1558" y="168"/>
                    </a:lnTo>
                    <a:lnTo>
                      <a:pt x="1296"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94"/>
              <p:cNvSpPr>
                <a:spLocks/>
              </p:cNvSpPr>
              <p:nvPr/>
            </p:nvSpPr>
            <p:spPr bwMode="auto">
              <a:xfrm>
                <a:off x="2546" y="4138"/>
                <a:ext cx="2606" cy="172"/>
              </a:xfrm>
              <a:custGeom>
                <a:avLst/>
                <a:gdLst>
                  <a:gd name="T0" fmla="*/ 1302 w 2606"/>
                  <a:gd name="T1" fmla="*/ 0 h 172"/>
                  <a:gd name="T2" fmla="*/ 1302 w 2606"/>
                  <a:gd name="T3" fmla="*/ 0 h 172"/>
                  <a:gd name="T4" fmla="*/ 1040 w 2606"/>
                  <a:gd name="T5" fmla="*/ 2 h 172"/>
                  <a:gd name="T6" fmla="*/ 796 w 2606"/>
                  <a:gd name="T7" fmla="*/ 8 h 172"/>
                  <a:gd name="T8" fmla="*/ 574 w 2606"/>
                  <a:gd name="T9" fmla="*/ 16 h 172"/>
                  <a:gd name="T10" fmla="*/ 382 w 2606"/>
                  <a:gd name="T11" fmla="*/ 26 h 172"/>
                  <a:gd name="T12" fmla="*/ 298 w 2606"/>
                  <a:gd name="T13" fmla="*/ 32 h 172"/>
                  <a:gd name="T14" fmla="*/ 224 w 2606"/>
                  <a:gd name="T15" fmla="*/ 38 h 172"/>
                  <a:gd name="T16" fmla="*/ 158 w 2606"/>
                  <a:gd name="T17" fmla="*/ 46 h 172"/>
                  <a:gd name="T18" fmla="*/ 102 w 2606"/>
                  <a:gd name="T19" fmla="*/ 54 h 172"/>
                  <a:gd name="T20" fmla="*/ 60 w 2606"/>
                  <a:gd name="T21" fmla="*/ 62 h 172"/>
                  <a:gd name="T22" fmla="*/ 26 w 2606"/>
                  <a:gd name="T23" fmla="*/ 70 h 172"/>
                  <a:gd name="T24" fmla="*/ 16 w 2606"/>
                  <a:gd name="T25" fmla="*/ 74 h 172"/>
                  <a:gd name="T26" fmla="*/ 8 w 2606"/>
                  <a:gd name="T27" fmla="*/ 78 h 172"/>
                  <a:gd name="T28" fmla="*/ 2 w 2606"/>
                  <a:gd name="T29" fmla="*/ 84 h 172"/>
                  <a:gd name="T30" fmla="*/ 0 w 2606"/>
                  <a:gd name="T31" fmla="*/ 88 h 172"/>
                  <a:gd name="T32" fmla="*/ 0 w 2606"/>
                  <a:gd name="T33" fmla="*/ 88 h 172"/>
                  <a:gd name="T34" fmla="*/ 2 w 2606"/>
                  <a:gd name="T35" fmla="*/ 92 h 172"/>
                  <a:gd name="T36" fmla="*/ 8 w 2606"/>
                  <a:gd name="T37" fmla="*/ 96 h 172"/>
                  <a:gd name="T38" fmla="*/ 16 w 2606"/>
                  <a:gd name="T39" fmla="*/ 100 h 172"/>
                  <a:gd name="T40" fmla="*/ 26 w 2606"/>
                  <a:gd name="T41" fmla="*/ 104 h 172"/>
                  <a:gd name="T42" fmla="*/ 60 w 2606"/>
                  <a:gd name="T43" fmla="*/ 112 h 172"/>
                  <a:gd name="T44" fmla="*/ 102 w 2606"/>
                  <a:gd name="T45" fmla="*/ 120 h 172"/>
                  <a:gd name="T46" fmla="*/ 158 w 2606"/>
                  <a:gd name="T47" fmla="*/ 128 h 172"/>
                  <a:gd name="T48" fmla="*/ 224 w 2606"/>
                  <a:gd name="T49" fmla="*/ 134 h 172"/>
                  <a:gd name="T50" fmla="*/ 298 w 2606"/>
                  <a:gd name="T51" fmla="*/ 140 h 172"/>
                  <a:gd name="T52" fmla="*/ 382 w 2606"/>
                  <a:gd name="T53" fmla="*/ 146 h 172"/>
                  <a:gd name="T54" fmla="*/ 574 w 2606"/>
                  <a:gd name="T55" fmla="*/ 158 h 172"/>
                  <a:gd name="T56" fmla="*/ 796 w 2606"/>
                  <a:gd name="T57" fmla="*/ 166 h 172"/>
                  <a:gd name="T58" fmla="*/ 1040 w 2606"/>
                  <a:gd name="T59" fmla="*/ 170 h 172"/>
                  <a:gd name="T60" fmla="*/ 1302 w 2606"/>
                  <a:gd name="T61" fmla="*/ 172 h 172"/>
                  <a:gd name="T62" fmla="*/ 1302 w 2606"/>
                  <a:gd name="T63" fmla="*/ 172 h 172"/>
                  <a:gd name="T64" fmla="*/ 1566 w 2606"/>
                  <a:gd name="T65" fmla="*/ 170 h 172"/>
                  <a:gd name="T66" fmla="*/ 1812 w 2606"/>
                  <a:gd name="T67" fmla="*/ 166 h 172"/>
                  <a:gd name="T68" fmla="*/ 2032 w 2606"/>
                  <a:gd name="T69" fmla="*/ 158 h 172"/>
                  <a:gd name="T70" fmla="*/ 2226 w 2606"/>
                  <a:gd name="T71" fmla="*/ 146 h 172"/>
                  <a:gd name="T72" fmla="*/ 2310 w 2606"/>
                  <a:gd name="T73" fmla="*/ 140 h 172"/>
                  <a:gd name="T74" fmla="*/ 2384 w 2606"/>
                  <a:gd name="T75" fmla="*/ 134 h 172"/>
                  <a:gd name="T76" fmla="*/ 2450 w 2606"/>
                  <a:gd name="T77" fmla="*/ 128 h 172"/>
                  <a:gd name="T78" fmla="*/ 2504 w 2606"/>
                  <a:gd name="T79" fmla="*/ 120 h 172"/>
                  <a:gd name="T80" fmla="*/ 2548 w 2606"/>
                  <a:gd name="T81" fmla="*/ 112 h 172"/>
                  <a:gd name="T82" fmla="*/ 2580 w 2606"/>
                  <a:gd name="T83" fmla="*/ 104 h 172"/>
                  <a:gd name="T84" fmla="*/ 2590 w 2606"/>
                  <a:gd name="T85" fmla="*/ 100 h 172"/>
                  <a:gd name="T86" fmla="*/ 2600 w 2606"/>
                  <a:gd name="T87" fmla="*/ 96 h 172"/>
                  <a:gd name="T88" fmla="*/ 2604 w 2606"/>
                  <a:gd name="T89" fmla="*/ 92 h 172"/>
                  <a:gd name="T90" fmla="*/ 2606 w 2606"/>
                  <a:gd name="T91" fmla="*/ 88 h 172"/>
                  <a:gd name="T92" fmla="*/ 2606 w 2606"/>
                  <a:gd name="T93" fmla="*/ 88 h 172"/>
                  <a:gd name="T94" fmla="*/ 2604 w 2606"/>
                  <a:gd name="T95" fmla="*/ 84 h 172"/>
                  <a:gd name="T96" fmla="*/ 2600 w 2606"/>
                  <a:gd name="T97" fmla="*/ 78 h 172"/>
                  <a:gd name="T98" fmla="*/ 2590 w 2606"/>
                  <a:gd name="T99" fmla="*/ 74 h 172"/>
                  <a:gd name="T100" fmla="*/ 2580 w 2606"/>
                  <a:gd name="T101" fmla="*/ 70 h 172"/>
                  <a:gd name="T102" fmla="*/ 2548 w 2606"/>
                  <a:gd name="T103" fmla="*/ 62 h 172"/>
                  <a:gd name="T104" fmla="*/ 2504 w 2606"/>
                  <a:gd name="T105" fmla="*/ 54 h 172"/>
                  <a:gd name="T106" fmla="*/ 2450 w 2606"/>
                  <a:gd name="T107" fmla="*/ 46 h 172"/>
                  <a:gd name="T108" fmla="*/ 2384 w 2606"/>
                  <a:gd name="T109" fmla="*/ 38 h 172"/>
                  <a:gd name="T110" fmla="*/ 2310 w 2606"/>
                  <a:gd name="T111" fmla="*/ 32 h 172"/>
                  <a:gd name="T112" fmla="*/ 2226 w 2606"/>
                  <a:gd name="T113" fmla="*/ 26 h 172"/>
                  <a:gd name="T114" fmla="*/ 2032 w 2606"/>
                  <a:gd name="T115" fmla="*/ 16 h 172"/>
                  <a:gd name="T116" fmla="*/ 1812 w 2606"/>
                  <a:gd name="T117" fmla="*/ 8 h 172"/>
                  <a:gd name="T118" fmla="*/ 1566 w 2606"/>
                  <a:gd name="T119" fmla="*/ 2 h 172"/>
                  <a:gd name="T120" fmla="*/ 1302 w 2606"/>
                  <a:gd name="T121"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72">
                    <a:moveTo>
                      <a:pt x="1302" y="0"/>
                    </a:moveTo>
                    <a:lnTo>
                      <a:pt x="1302" y="0"/>
                    </a:lnTo>
                    <a:lnTo>
                      <a:pt x="1040" y="2"/>
                    </a:lnTo>
                    <a:lnTo>
                      <a:pt x="796" y="8"/>
                    </a:lnTo>
                    <a:lnTo>
                      <a:pt x="574" y="16"/>
                    </a:lnTo>
                    <a:lnTo>
                      <a:pt x="382" y="26"/>
                    </a:lnTo>
                    <a:lnTo>
                      <a:pt x="298" y="32"/>
                    </a:lnTo>
                    <a:lnTo>
                      <a:pt x="224" y="38"/>
                    </a:lnTo>
                    <a:lnTo>
                      <a:pt x="158" y="46"/>
                    </a:lnTo>
                    <a:lnTo>
                      <a:pt x="102" y="54"/>
                    </a:lnTo>
                    <a:lnTo>
                      <a:pt x="60" y="62"/>
                    </a:lnTo>
                    <a:lnTo>
                      <a:pt x="26" y="70"/>
                    </a:lnTo>
                    <a:lnTo>
                      <a:pt x="16" y="74"/>
                    </a:lnTo>
                    <a:lnTo>
                      <a:pt x="8" y="78"/>
                    </a:lnTo>
                    <a:lnTo>
                      <a:pt x="2" y="84"/>
                    </a:lnTo>
                    <a:lnTo>
                      <a:pt x="0" y="88"/>
                    </a:lnTo>
                    <a:lnTo>
                      <a:pt x="0" y="88"/>
                    </a:lnTo>
                    <a:lnTo>
                      <a:pt x="2" y="92"/>
                    </a:lnTo>
                    <a:lnTo>
                      <a:pt x="8" y="96"/>
                    </a:lnTo>
                    <a:lnTo>
                      <a:pt x="16" y="100"/>
                    </a:lnTo>
                    <a:lnTo>
                      <a:pt x="26" y="104"/>
                    </a:lnTo>
                    <a:lnTo>
                      <a:pt x="60" y="112"/>
                    </a:lnTo>
                    <a:lnTo>
                      <a:pt x="102" y="120"/>
                    </a:lnTo>
                    <a:lnTo>
                      <a:pt x="158" y="128"/>
                    </a:lnTo>
                    <a:lnTo>
                      <a:pt x="224" y="134"/>
                    </a:lnTo>
                    <a:lnTo>
                      <a:pt x="298" y="140"/>
                    </a:lnTo>
                    <a:lnTo>
                      <a:pt x="382" y="146"/>
                    </a:lnTo>
                    <a:lnTo>
                      <a:pt x="574" y="158"/>
                    </a:lnTo>
                    <a:lnTo>
                      <a:pt x="796" y="166"/>
                    </a:lnTo>
                    <a:lnTo>
                      <a:pt x="1040" y="170"/>
                    </a:lnTo>
                    <a:lnTo>
                      <a:pt x="1302" y="172"/>
                    </a:lnTo>
                    <a:lnTo>
                      <a:pt x="1302" y="172"/>
                    </a:lnTo>
                    <a:lnTo>
                      <a:pt x="1566" y="170"/>
                    </a:lnTo>
                    <a:lnTo>
                      <a:pt x="1812" y="166"/>
                    </a:lnTo>
                    <a:lnTo>
                      <a:pt x="2032" y="158"/>
                    </a:lnTo>
                    <a:lnTo>
                      <a:pt x="2226" y="146"/>
                    </a:lnTo>
                    <a:lnTo>
                      <a:pt x="2310" y="140"/>
                    </a:lnTo>
                    <a:lnTo>
                      <a:pt x="2384" y="134"/>
                    </a:lnTo>
                    <a:lnTo>
                      <a:pt x="2450" y="128"/>
                    </a:lnTo>
                    <a:lnTo>
                      <a:pt x="2504" y="120"/>
                    </a:lnTo>
                    <a:lnTo>
                      <a:pt x="2548" y="112"/>
                    </a:lnTo>
                    <a:lnTo>
                      <a:pt x="2580" y="104"/>
                    </a:lnTo>
                    <a:lnTo>
                      <a:pt x="2590" y="100"/>
                    </a:lnTo>
                    <a:lnTo>
                      <a:pt x="2600" y="96"/>
                    </a:lnTo>
                    <a:lnTo>
                      <a:pt x="2604" y="92"/>
                    </a:lnTo>
                    <a:lnTo>
                      <a:pt x="2606" y="88"/>
                    </a:lnTo>
                    <a:lnTo>
                      <a:pt x="2606" y="88"/>
                    </a:lnTo>
                    <a:lnTo>
                      <a:pt x="2604" y="84"/>
                    </a:lnTo>
                    <a:lnTo>
                      <a:pt x="2600" y="78"/>
                    </a:lnTo>
                    <a:lnTo>
                      <a:pt x="2590" y="74"/>
                    </a:lnTo>
                    <a:lnTo>
                      <a:pt x="2580" y="70"/>
                    </a:lnTo>
                    <a:lnTo>
                      <a:pt x="2548" y="62"/>
                    </a:lnTo>
                    <a:lnTo>
                      <a:pt x="2504" y="54"/>
                    </a:lnTo>
                    <a:lnTo>
                      <a:pt x="2450" y="46"/>
                    </a:lnTo>
                    <a:lnTo>
                      <a:pt x="2384" y="38"/>
                    </a:lnTo>
                    <a:lnTo>
                      <a:pt x="2310" y="32"/>
                    </a:lnTo>
                    <a:lnTo>
                      <a:pt x="2226" y="26"/>
                    </a:lnTo>
                    <a:lnTo>
                      <a:pt x="2032" y="16"/>
                    </a:lnTo>
                    <a:lnTo>
                      <a:pt x="1812" y="8"/>
                    </a:lnTo>
                    <a:lnTo>
                      <a:pt x="1566" y="2"/>
                    </a:lnTo>
                    <a:lnTo>
                      <a:pt x="13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95"/>
              <p:cNvSpPr>
                <a:spLocks noEditPoints="1"/>
              </p:cNvSpPr>
              <p:nvPr/>
            </p:nvSpPr>
            <p:spPr bwMode="auto">
              <a:xfrm>
                <a:off x="2552" y="4140"/>
                <a:ext cx="2594" cy="170"/>
              </a:xfrm>
              <a:custGeom>
                <a:avLst/>
                <a:gdLst>
                  <a:gd name="T0" fmla="*/ 1296 w 2594"/>
                  <a:gd name="T1" fmla="*/ 170 h 170"/>
                  <a:gd name="T2" fmla="*/ 794 w 2594"/>
                  <a:gd name="T3" fmla="*/ 162 h 170"/>
                  <a:gd name="T4" fmla="*/ 384 w 2594"/>
                  <a:gd name="T5" fmla="*/ 144 h 170"/>
                  <a:gd name="T6" fmla="*/ 160 w 2594"/>
                  <a:gd name="T7" fmla="*/ 126 h 170"/>
                  <a:gd name="T8" fmla="*/ 62 w 2594"/>
                  <a:gd name="T9" fmla="*/ 110 h 170"/>
                  <a:gd name="T10" fmla="*/ 20 w 2594"/>
                  <a:gd name="T11" fmla="*/ 98 h 170"/>
                  <a:gd name="T12" fmla="*/ 6 w 2594"/>
                  <a:gd name="T13" fmla="*/ 90 h 170"/>
                  <a:gd name="T14" fmla="*/ 4 w 2594"/>
                  <a:gd name="T15" fmla="*/ 86 h 170"/>
                  <a:gd name="T16" fmla="*/ 12 w 2594"/>
                  <a:gd name="T17" fmla="*/ 76 h 170"/>
                  <a:gd name="T18" fmla="*/ 30 w 2594"/>
                  <a:gd name="T19" fmla="*/ 68 h 170"/>
                  <a:gd name="T20" fmla="*/ 106 w 2594"/>
                  <a:gd name="T21" fmla="*/ 52 h 170"/>
                  <a:gd name="T22" fmla="*/ 226 w 2594"/>
                  <a:gd name="T23" fmla="*/ 38 h 170"/>
                  <a:gd name="T24" fmla="*/ 384 w 2594"/>
                  <a:gd name="T25" fmla="*/ 24 h 170"/>
                  <a:gd name="T26" fmla="*/ 794 w 2594"/>
                  <a:gd name="T27" fmla="*/ 6 h 170"/>
                  <a:gd name="T28" fmla="*/ 1296 w 2594"/>
                  <a:gd name="T29" fmla="*/ 0 h 170"/>
                  <a:gd name="T30" fmla="*/ 1558 w 2594"/>
                  <a:gd name="T31" fmla="*/ 2 h 170"/>
                  <a:gd name="T32" fmla="*/ 2022 w 2594"/>
                  <a:gd name="T33" fmla="*/ 14 h 170"/>
                  <a:gd name="T34" fmla="*/ 2296 w 2594"/>
                  <a:gd name="T35" fmla="*/ 30 h 170"/>
                  <a:gd name="T36" fmla="*/ 2434 w 2594"/>
                  <a:gd name="T37" fmla="*/ 44 h 170"/>
                  <a:gd name="T38" fmla="*/ 2532 w 2594"/>
                  <a:gd name="T39" fmla="*/ 60 h 170"/>
                  <a:gd name="T40" fmla="*/ 2574 w 2594"/>
                  <a:gd name="T41" fmla="*/ 72 h 170"/>
                  <a:gd name="T42" fmla="*/ 2588 w 2594"/>
                  <a:gd name="T43" fmla="*/ 82 h 170"/>
                  <a:gd name="T44" fmla="*/ 2590 w 2594"/>
                  <a:gd name="T45" fmla="*/ 86 h 170"/>
                  <a:gd name="T46" fmla="*/ 2584 w 2594"/>
                  <a:gd name="T47" fmla="*/ 94 h 170"/>
                  <a:gd name="T48" fmla="*/ 2564 w 2594"/>
                  <a:gd name="T49" fmla="*/ 102 h 170"/>
                  <a:gd name="T50" fmla="*/ 2488 w 2594"/>
                  <a:gd name="T51" fmla="*/ 118 h 170"/>
                  <a:gd name="T52" fmla="*/ 2370 w 2594"/>
                  <a:gd name="T53" fmla="*/ 132 h 170"/>
                  <a:gd name="T54" fmla="*/ 2212 w 2594"/>
                  <a:gd name="T55" fmla="*/ 144 h 170"/>
                  <a:gd name="T56" fmla="*/ 1802 w 2594"/>
                  <a:gd name="T57" fmla="*/ 162 h 170"/>
                  <a:gd name="T58" fmla="*/ 1296 w 2594"/>
                  <a:gd name="T59" fmla="*/ 170 h 170"/>
                  <a:gd name="T60" fmla="*/ 1296 w 2594"/>
                  <a:gd name="T61" fmla="*/ 0 h 170"/>
                  <a:gd name="T62" fmla="*/ 792 w 2594"/>
                  <a:gd name="T63" fmla="*/ 6 h 170"/>
                  <a:gd name="T64" fmla="*/ 380 w 2594"/>
                  <a:gd name="T65" fmla="*/ 24 h 170"/>
                  <a:gd name="T66" fmla="*/ 222 w 2594"/>
                  <a:gd name="T67" fmla="*/ 38 h 170"/>
                  <a:gd name="T68" fmla="*/ 102 w 2594"/>
                  <a:gd name="T69" fmla="*/ 52 h 170"/>
                  <a:gd name="T70" fmla="*/ 26 w 2594"/>
                  <a:gd name="T71" fmla="*/ 68 h 170"/>
                  <a:gd name="T72" fmla="*/ 6 w 2594"/>
                  <a:gd name="T73" fmla="*/ 76 h 170"/>
                  <a:gd name="T74" fmla="*/ 0 w 2594"/>
                  <a:gd name="T75" fmla="*/ 86 h 170"/>
                  <a:gd name="T76" fmla="*/ 2 w 2594"/>
                  <a:gd name="T77" fmla="*/ 90 h 170"/>
                  <a:gd name="T78" fmla="*/ 14 w 2594"/>
                  <a:gd name="T79" fmla="*/ 98 h 170"/>
                  <a:gd name="T80" fmla="*/ 58 w 2594"/>
                  <a:gd name="T81" fmla="*/ 110 h 170"/>
                  <a:gd name="T82" fmla="*/ 156 w 2594"/>
                  <a:gd name="T83" fmla="*/ 126 h 170"/>
                  <a:gd name="T84" fmla="*/ 380 w 2594"/>
                  <a:gd name="T85" fmla="*/ 144 h 170"/>
                  <a:gd name="T86" fmla="*/ 792 w 2594"/>
                  <a:gd name="T87" fmla="*/ 162 h 170"/>
                  <a:gd name="T88" fmla="*/ 1296 w 2594"/>
                  <a:gd name="T89" fmla="*/ 170 h 170"/>
                  <a:gd name="T90" fmla="*/ 1558 w 2594"/>
                  <a:gd name="T91" fmla="*/ 168 h 170"/>
                  <a:gd name="T92" fmla="*/ 2024 w 2594"/>
                  <a:gd name="T93" fmla="*/ 156 h 170"/>
                  <a:gd name="T94" fmla="*/ 2300 w 2594"/>
                  <a:gd name="T95" fmla="*/ 138 h 170"/>
                  <a:gd name="T96" fmla="*/ 2438 w 2594"/>
                  <a:gd name="T97" fmla="*/ 126 h 170"/>
                  <a:gd name="T98" fmla="*/ 2536 w 2594"/>
                  <a:gd name="T99" fmla="*/ 110 h 170"/>
                  <a:gd name="T100" fmla="*/ 2580 w 2594"/>
                  <a:gd name="T101" fmla="*/ 98 h 170"/>
                  <a:gd name="T102" fmla="*/ 2594 w 2594"/>
                  <a:gd name="T103" fmla="*/ 90 h 170"/>
                  <a:gd name="T104" fmla="*/ 2594 w 2594"/>
                  <a:gd name="T105" fmla="*/ 86 h 170"/>
                  <a:gd name="T106" fmla="*/ 2588 w 2594"/>
                  <a:gd name="T107" fmla="*/ 76 h 170"/>
                  <a:gd name="T108" fmla="*/ 2568 w 2594"/>
                  <a:gd name="T109" fmla="*/ 68 h 170"/>
                  <a:gd name="T110" fmla="*/ 2494 w 2594"/>
                  <a:gd name="T111" fmla="*/ 52 h 170"/>
                  <a:gd name="T112" fmla="*/ 2374 w 2594"/>
                  <a:gd name="T113" fmla="*/ 38 h 170"/>
                  <a:gd name="T114" fmla="*/ 2216 w 2594"/>
                  <a:gd name="T115" fmla="*/ 24 h 170"/>
                  <a:gd name="T116" fmla="*/ 1804 w 2594"/>
                  <a:gd name="T117" fmla="*/ 6 h 170"/>
                  <a:gd name="T118" fmla="*/ 1296 w 2594"/>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170"/>
                    </a:moveTo>
                    <a:lnTo>
                      <a:pt x="1296" y="170"/>
                    </a:lnTo>
                    <a:lnTo>
                      <a:pt x="1036" y="168"/>
                    </a:lnTo>
                    <a:lnTo>
                      <a:pt x="794" y="162"/>
                    </a:lnTo>
                    <a:lnTo>
                      <a:pt x="574" y="154"/>
                    </a:lnTo>
                    <a:lnTo>
                      <a:pt x="384" y="144"/>
                    </a:lnTo>
                    <a:lnTo>
                      <a:pt x="226" y="132"/>
                    </a:lnTo>
                    <a:lnTo>
                      <a:pt x="160" y="126"/>
                    </a:lnTo>
                    <a:lnTo>
                      <a:pt x="106" y="118"/>
                    </a:lnTo>
                    <a:lnTo>
                      <a:pt x="62" y="110"/>
                    </a:lnTo>
                    <a:lnTo>
                      <a:pt x="30" y="102"/>
                    </a:lnTo>
                    <a:lnTo>
                      <a:pt x="20" y="98"/>
                    </a:lnTo>
                    <a:lnTo>
                      <a:pt x="12" y="94"/>
                    </a:lnTo>
                    <a:lnTo>
                      <a:pt x="6" y="90"/>
                    </a:lnTo>
                    <a:lnTo>
                      <a:pt x="4" y="86"/>
                    </a:lnTo>
                    <a:lnTo>
                      <a:pt x="4" y="86"/>
                    </a:lnTo>
                    <a:lnTo>
                      <a:pt x="6" y="82"/>
                    </a:lnTo>
                    <a:lnTo>
                      <a:pt x="12" y="76"/>
                    </a:lnTo>
                    <a:lnTo>
                      <a:pt x="20" y="72"/>
                    </a:lnTo>
                    <a:lnTo>
                      <a:pt x="30" y="68"/>
                    </a:lnTo>
                    <a:lnTo>
                      <a:pt x="62" y="60"/>
                    </a:lnTo>
                    <a:lnTo>
                      <a:pt x="106" y="52"/>
                    </a:lnTo>
                    <a:lnTo>
                      <a:pt x="160" y="44"/>
                    </a:lnTo>
                    <a:lnTo>
                      <a:pt x="226" y="38"/>
                    </a:lnTo>
                    <a:lnTo>
                      <a:pt x="300" y="30"/>
                    </a:lnTo>
                    <a:lnTo>
                      <a:pt x="384" y="24"/>
                    </a:lnTo>
                    <a:lnTo>
                      <a:pt x="574" y="14"/>
                    </a:lnTo>
                    <a:lnTo>
                      <a:pt x="794" y="6"/>
                    </a:lnTo>
                    <a:lnTo>
                      <a:pt x="1036" y="2"/>
                    </a:lnTo>
                    <a:lnTo>
                      <a:pt x="1296" y="0"/>
                    </a:lnTo>
                    <a:lnTo>
                      <a:pt x="1296" y="0"/>
                    </a:lnTo>
                    <a:lnTo>
                      <a:pt x="1558" y="2"/>
                    </a:lnTo>
                    <a:lnTo>
                      <a:pt x="1802" y="6"/>
                    </a:lnTo>
                    <a:lnTo>
                      <a:pt x="2022" y="14"/>
                    </a:lnTo>
                    <a:lnTo>
                      <a:pt x="2212" y="24"/>
                    </a:lnTo>
                    <a:lnTo>
                      <a:pt x="2296" y="30"/>
                    </a:lnTo>
                    <a:lnTo>
                      <a:pt x="2370" y="38"/>
                    </a:lnTo>
                    <a:lnTo>
                      <a:pt x="2434" y="44"/>
                    </a:lnTo>
                    <a:lnTo>
                      <a:pt x="2488" y="52"/>
                    </a:lnTo>
                    <a:lnTo>
                      <a:pt x="2532" y="60"/>
                    </a:lnTo>
                    <a:lnTo>
                      <a:pt x="2564" y="68"/>
                    </a:lnTo>
                    <a:lnTo>
                      <a:pt x="2574" y="72"/>
                    </a:lnTo>
                    <a:lnTo>
                      <a:pt x="2584" y="76"/>
                    </a:lnTo>
                    <a:lnTo>
                      <a:pt x="2588" y="82"/>
                    </a:lnTo>
                    <a:lnTo>
                      <a:pt x="2590" y="86"/>
                    </a:lnTo>
                    <a:lnTo>
                      <a:pt x="2590" y="86"/>
                    </a:lnTo>
                    <a:lnTo>
                      <a:pt x="2588" y="90"/>
                    </a:lnTo>
                    <a:lnTo>
                      <a:pt x="2584" y="94"/>
                    </a:lnTo>
                    <a:lnTo>
                      <a:pt x="2574" y="98"/>
                    </a:lnTo>
                    <a:lnTo>
                      <a:pt x="2564" y="102"/>
                    </a:lnTo>
                    <a:lnTo>
                      <a:pt x="2532" y="110"/>
                    </a:lnTo>
                    <a:lnTo>
                      <a:pt x="2488" y="118"/>
                    </a:lnTo>
                    <a:lnTo>
                      <a:pt x="2434" y="126"/>
                    </a:lnTo>
                    <a:lnTo>
                      <a:pt x="2370" y="132"/>
                    </a:lnTo>
                    <a:lnTo>
                      <a:pt x="2296" y="138"/>
                    </a:lnTo>
                    <a:lnTo>
                      <a:pt x="2212" y="144"/>
                    </a:lnTo>
                    <a:lnTo>
                      <a:pt x="2022" y="154"/>
                    </a:lnTo>
                    <a:lnTo>
                      <a:pt x="1802" y="162"/>
                    </a:lnTo>
                    <a:lnTo>
                      <a:pt x="1558" y="168"/>
                    </a:lnTo>
                    <a:lnTo>
                      <a:pt x="1296" y="170"/>
                    </a:lnTo>
                    <a:close/>
                    <a:moveTo>
                      <a:pt x="1296" y="0"/>
                    </a:moveTo>
                    <a:lnTo>
                      <a:pt x="1296" y="0"/>
                    </a:lnTo>
                    <a:lnTo>
                      <a:pt x="1036" y="2"/>
                    </a:lnTo>
                    <a:lnTo>
                      <a:pt x="792" y="6"/>
                    </a:lnTo>
                    <a:lnTo>
                      <a:pt x="572" y="14"/>
                    </a:lnTo>
                    <a:lnTo>
                      <a:pt x="380" y="24"/>
                    </a:lnTo>
                    <a:lnTo>
                      <a:pt x="296" y="30"/>
                    </a:lnTo>
                    <a:lnTo>
                      <a:pt x="222"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6"/>
                    </a:lnTo>
                    <a:lnTo>
                      <a:pt x="222" y="132"/>
                    </a:lnTo>
                    <a:lnTo>
                      <a:pt x="380" y="144"/>
                    </a:lnTo>
                    <a:lnTo>
                      <a:pt x="572" y="156"/>
                    </a:lnTo>
                    <a:lnTo>
                      <a:pt x="792" y="162"/>
                    </a:lnTo>
                    <a:lnTo>
                      <a:pt x="1036" y="168"/>
                    </a:lnTo>
                    <a:lnTo>
                      <a:pt x="1296" y="170"/>
                    </a:lnTo>
                    <a:lnTo>
                      <a:pt x="1296" y="170"/>
                    </a:lnTo>
                    <a:lnTo>
                      <a:pt x="1558" y="168"/>
                    </a:lnTo>
                    <a:lnTo>
                      <a:pt x="1804" y="162"/>
                    </a:lnTo>
                    <a:lnTo>
                      <a:pt x="2024" y="156"/>
                    </a:lnTo>
                    <a:lnTo>
                      <a:pt x="2216" y="144"/>
                    </a:lnTo>
                    <a:lnTo>
                      <a:pt x="2300" y="138"/>
                    </a:lnTo>
                    <a:lnTo>
                      <a:pt x="2374" y="132"/>
                    </a:lnTo>
                    <a:lnTo>
                      <a:pt x="2438" y="126"/>
                    </a:lnTo>
                    <a:lnTo>
                      <a:pt x="2494" y="118"/>
                    </a:lnTo>
                    <a:lnTo>
                      <a:pt x="2536" y="110"/>
                    </a:lnTo>
                    <a:lnTo>
                      <a:pt x="2568" y="102"/>
                    </a:lnTo>
                    <a:lnTo>
                      <a:pt x="2580" y="98"/>
                    </a:lnTo>
                    <a:lnTo>
                      <a:pt x="2588" y="94"/>
                    </a:lnTo>
                    <a:lnTo>
                      <a:pt x="2594" y="90"/>
                    </a:lnTo>
                    <a:lnTo>
                      <a:pt x="2594" y="86"/>
                    </a:lnTo>
                    <a:lnTo>
                      <a:pt x="2594" y="86"/>
                    </a:lnTo>
                    <a:lnTo>
                      <a:pt x="2594" y="82"/>
                    </a:lnTo>
                    <a:lnTo>
                      <a:pt x="2588" y="76"/>
                    </a:lnTo>
                    <a:lnTo>
                      <a:pt x="2580" y="72"/>
                    </a:lnTo>
                    <a:lnTo>
                      <a:pt x="2568" y="68"/>
                    </a:lnTo>
                    <a:lnTo>
                      <a:pt x="2536" y="60"/>
                    </a:lnTo>
                    <a:lnTo>
                      <a:pt x="2494" y="52"/>
                    </a:lnTo>
                    <a:lnTo>
                      <a:pt x="2438" y="44"/>
                    </a:lnTo>
                    <a:lnTo>
                      <a:pt x="2374" y="38"/>
                    </a:lnTo>
                    <a:lnTo>
                      <a:pt x="2300" y="30"/>
                    </a:lnTo>
                    <a:lnTo>
                      <a:pt x="2216" y="24"/>
                    </a:lnTo>
                    <a:lnTo>
                      <a:pt x="2024" y="14"/>
                    </a:lnTo>
                    <a:lnTo>
                      <a:pt x="1804" y="6"/>
                    </a:lnTo>
                    <a:lnTo>
                      <a:pt x="1558" y="2"/>
                    </a:lnTo>
                    <a:lnTo>
                      <a:pt x="129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96"/>
              <p:cNvSpPr>
                <a:spLocks/>
              </p:cNvSpPr>
              <p:nvPr/>
            </p:nvSpPr>
            <p:spPr bwMode="auto">
              <a:xfrm>
                <a:off x="2556" y="4140"/>
                <a:ext cx="2586" cy="170"/>
              </a:xfrm>
              <a:custGeom>
                <a:avLst/>
                <a:gdLst>
                  <a:gd name="T0" fmla="*/ 1292 w 2586"/>
                  <a:gd name="T1" fmla="*/ 170 h 170"/>
                  <a:gd name="T2" fmla="*/ 1292 w 2586"/>
                  <a:gd name="T3" fmla="*/ 170 h 170"/>
                  <a:gd name="T4" fmla="*/ 1032 w 2586"/>
                  <a:gd name="T5" fmla="*/ 168 h 170"/>
                  <a:gd name="T6" fmla="*/ 790 w 2586"/>
                  <a:gd name="T7" fmla="*/ 162 h 170"/>
                  <a:gd name="T8" fmla="*/ 570 w 2586"/>
                  <a:gd name="T9" fmla="*/ 154 h 170"/>
                  <a:gd name="T10" fmla="*/ 380 w 2586"/>
                  <a:gd name="T11" fmla="*/ 144 h 170"/>
                  <a:gd name="T12" fmla="*/ 222 w 2586"/>
                  <a:gd name="T13" fmla="*/ 132 h 170"/>
                  <a:gd name="T14" fmla="*/ 156 w 2586"/>
                  <a:gd name="T15" fmla="*/ 126 h 170"/>
                  <a:gd name="T16" fmla="*/ 102 w 2586"/>
                  <a:gd name="T17" fmla="*/ 118 h 170"/>
                  <a:gd name="T18" fmla="*/ 58 w 2586"/>
                  <a:gd name="T19" fmla="*/ 110 h 170"/>
                  <a:gd name="T20" fmla="*/ 26 w 2586"/>
                  <a:gd name="T21" fmla="*/ 102 h 170"/>
                  <a:gd name="T22" fmla="*/ 16 w 2586"/>
                  <a:gd name="T23" fmla="*/ 98 h 170"/>
                  <a:gd name="T24" fmla="*/ 8 w 2586"/>
                  <a:gd name="T25" fmla="*/ 94 h 170"/>
                  <a:gd name="T26" fmla="*/ 2 w 2586"/>
                  <a:gd name="T27" fmla="*/ 90 h 170"/>
                  <a:gd name="T28" fmla="*/ 0 w 2586"/>
                  <a:gd name="T29" fmla="*/ 86 h 170"/>
                  <a:gd name="T30" fmla="*/ 0 w 2586"/>
                  <a:gd name="T31" fmla="*/ 86 h 170"/>
                  <a:gd name="T32" fmla="*/ 2 w 2586"/>
                  <a:gd name="T33" fmla="*/ 82 h 170"/>
                  <a:gd name="T34" fmla="*/ 8 w 2586"/>
                  <a:gd name="T35" fmla="*/ 76 h 170"/>
                  <a:gd name="T36" fmla="*/ 16 w 2586"/>
                  <a:gd name="T37" fmla="*/ 72 h 170"/>
                  <a:gd name="T38" fmla="*/ 26 w 2586"/>
                  <a:gd name="T39" fmla="*/ 68 h 170"/>
                  <a:gd name="T40" fmla="*/ 58 w 2586"/>
                  <a:gd name="T41" fmla="*/ 60 h 170"/>
                  <a:gd name="T42" fmla="*/ 102 w 2586"/>
                  <a:gd name="T43" fmla="*/ 52 h 170"/>
                  <a:gd name="T44" fmla="*/ 156 w 2586"/>
                  <a:gd name="T45" fmla="*/ 44 h 170"/>
                  <a:gd name="T46" fmla="*/ 222 w 2586"/>
                  <a:gd name="T47" fmla="*/ 38 h 170"/>
                  <a:gd name="T48" fmla="*/ 296 w 2586"/>
                  <a:gd name="T49" fmla="*/ 30 h 170"/>
                  <a:gd name="T50" fmla="*/ 380 w 2586"/>
                  <a:gd name="T51" fmla="*/ 24 h 170"/>
                  <a:gd name="T52" fmla="*/ 570 w 2586"/>
                  <a:gd name="T53" fmla="*/ 14 h 170"/>
                  <a:gd name="T54" fmla="*/ 790 w 2586"/>
                  <a:gd name="T55" fmla="*/ 6 h 170"/>
                  <a:gd name="T56" fmla="*/ 1032 w 2586"/>
                  <a:gd name="T57" fmla="*/ 2 h 170"/>
                  <a:gd name="T58" fmla="*/ 1292 w 2586"/>
                  <a:gd name="T59" fmla="*/ 0 h 170"/>
                  <a:gd name="T60" fmla="*/ 1292 w 2586"/>
                  <a:gd name="T61" fmla="*/ 0 h 170"/>
                  <a:gd name="T62" fmla="*/ 1554 w 2586"/>
                  <a:gd name="T63" fmla="*/ 2 h 170"/>
                  <a:gd name="T64" fmla="*/ 1798 w 2586"/>
                  <a:gd name="T65" fmla="*/ 6 h 170"/>
                  <a:gd name="T66" fmla="*/ 2018 w 2586"/>
                  <a:gd name="T67" fmla="*/ 14 h 170"/>
                  <a:gd name="T68" fmla="*/ 2208 w 2586"/>
                  <a:gd name="T69" fmla="*/ 24 h 170"/>
                  <a:gd name="T70" fmla="*/ 2292 w 2586"/>
                  <a:gd name="T71" fmla="*/ 30 h 170"/>
                  <a:gd name="T72" fmla="*/ 2366 w 2586"/>
                  <a:gd name="T73" fmla="*/ 38 h 170"/>
                  <a:gd name="T74" fmla="*/ 2430 w 2586"/>
                  <a:gd name="T75" fmla="*/ 44 h 170"/>
                  <a:gd name="T76" fmla="*/ 2484 w 2586"/>
                  <a:gd name="T77" fmla="*/ 52 h 170"/>
                  <a:gd name="T78" fmla="*/ 2528 w 2586"/>
                  <a:gd name="T79" fmla="*/ 60 h 170"/>
                  <a:gd name="T80" fmla="*/ 2560 w 2586"/>
                  <a:gd name="T81" fmla="*/ 68 h 170"/>
                  <a:gd name="T82" fmla="*/ 2570 w 2586"/>
                  <a:gd name="T83" fmla="*/ 72 h 170"/>
                  <a:gd name="T84" fmla="*/ 2580 w 2586"/>
                  <a:gd name="T85" fmla="*/ 76 h 170"/>
                  <a:gd name="T86" fmla="*/ 2584 w 2586"/>
                  <a:gd name="T87" fmla="*/ 82 h 170"/>
                  <a:gd name="T88" fmla="*/ 2586 w 2586"/>
                  <a:gd name="T89" fmla="*/ 86 h 170"/>
                  <a:gd name="T90" fmla="*/ 2586 w 2586"/>
                  <a:gd name="T91" fmla="*/ 86 h 170"/>
                  <a:gd name="T92" fmla="*/ 2584 w 2586"/>
                  <a:gd name="T93" fmla="*/ 90 h 170"/>
                  <a:gd name="T94" fmla="*/ 2580 w 2586"/>
                  <a:gd name="T95" fmla="*/ 94 h 170"/>
                  <a:gd name="T96" fmla="*/ 2570 w 2586"/>
                  <a:gd name="T97" fmla="*/ 98 h 170"/>
                  <a:gd name="T98" fmla="*/ 2560 w 2586"/>
                  <a:gd name="T99" fmla="*/ 102 h 170"/>
                  <a:gd name="T100" fmla="*/ 2528 w 2586"/>
                  <a:gd name="T101" fmla="*/ 110 h 170"/>
                  <a:gd name="T102" fmla="*/ 2484 w 2586"/>
                  <a:gd name="T103" fmla="*/ 118 h 170"/>
                  <a:gd name="T104" fmla="*/ 2430 w 2586"/>
                  <a:gd name="T105" fmla="*/ 126 h 170"/>
                  <a:gd name="T106" fmla="*/ 2366 w 2586"/>
                  <a:gd name="T107" fmla="*/ 132 h 170"/>
                  <a:gd name="T108" fmla="*/ 2292 w 2586"/>
                  <a:gd name="T109" fmla="*/ 138 h 170"/>
                  <a:gd name="T110" fmla="*/ 2208 w 2586"/>
                  <a:gd name="T111" fmla="*/ 144 h 170"/>
                  <a:gd name="T112" fmla="*/ 2018 w 2586"/>
                  <a:gd name="T113" fmla="*/ 154 h 170"/>
                  <a:gd name="T114" fmla="*/ 1798 w 2586"/>
                  <a:gd name="T115" fmla="*/ 162 h 170"/>
                  <a:gd name="T116" fmla="*/ 1554 w 2586"/>
                  <a:gd name="T117" fmla="*/ 168 h 170"/>
                  <a:gd name="T118" fmla="*/ 1292 w 2586"/>
                  <a:gd name="T11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6" h="170">
                    <a:moveTo>
                      <a:pt x="1292" y="170"/>
                    </a:moveTo>
                    <a:lnTo>
                      <a:pt x="1292" y="170"/>
                    </a:lnTo>
                    <a:lnTo>
                      <a:pt x="1032" y="168"/>
                    </a:lnTo>
                    <a:lnTo>
                      <a:pt x="790" y="162"/>
                    </a:lnTo>
                    <a:lnTo>
                      <a:pt x="570" y="154"/>
                    </a:lnTo>
                    <a:lnTo>
                      <a:pt x="380" y="144"/>
                    </a:lnTo>
                    <a:lnTo>
                      <a:pt x="222" y="132"/>
                    </a:lnTo>
                    <a:lnTo>
                      <a:pt x="156" y="126"/>
                    </a:lnTo>
                    <a:lnTo>
                      <a:pt x="102" y="118"/>
                    </a:lnTo>
                    <a:lnTo>
                      <a:pt x="58" y="110"/>
                    </a:lnTo>
                    <a:lnTo>
                      <a:pt x="26" y="102"/>
                    </a:lnTo>
                    <a:lnTo>
                      <a:pt x="16" y="98"/>
                    </a:lnTo>
                    <a:lnTo>
                      <a:pt x="8" y="94"/>
                    </a:lnTo>
                    <a:lnTo>
                      <a:pt x="2" y="90"/>
                    </a:lnTo>
                    <a:lnTo>
                      <a:pt x="0" y="86"/>
                    </a:lnTo>
                    <a:lnTo>
                      <a:pt x="0" y="86"/>
                    </a:lnTo>
                    <a:lnTo>
                      <a:pt x="2" y="82"/>
                    </a:lnTo>
                    <a:lnTo>
                      <a:pt x="8" y="76"/>
                    </a:lnTo>
                    <a:lnTo>
                      <a:pt x="16" y="72"/>
                    </a:lnTo>
                    <a:lnTo>
                      <a:pt x="26" y="68"/>
                    </a:lnTo>
                    <a:lnTo>
                      <a:pt x="58" y="60"/>
                    </a:lnTo>
                    <a:lnTo>
                      <a:pt x="102" y="52"/>
                    </a:lnTo>
                    <a:lnTo>
                      <a:pt x="156" y="44"/>
                    </a:lnTo>
                    <a:lnTo>
                      <a:pt x="222" y="38"/>
                    </a:lnTo>
                    <a:lnTo>
                      <a:pt x="296" y="30"/>
                    </a:lnTo>
                    <a:lnTo>
                      <a:pt x="380" y="24"/>
                    </a:lnTo>
                    <a:lnTo>
                      <a:pt x="570" y="14"/>
                    </a:lnTo>
                    <a:lnTo>
                      <a:pt x="790" y="6"/>
                    </a:lnTo>
                    <a:lnTo>
                      <a:pt x="1032" y="2"/>
                    </a:lnTo>
                    <a:lnTo>
                      <a:pt x="1292" y="0"/>
                    </a:lnTo>
                    <a:lnTo>
                      <a:pt x="1292" y="0"/>
                    </a:lnTo>
                    <a:lnTo>
                      <a:pt x="1554" y="2"/>
                    </a:lnTo>
                    <a:lnTo>
                      <a:pt x="1798" y="6"/>
                    </a:lnTo>
                    <a:lnTo>
                      <a:pt x="2018" y="14"/>
                    </a:lnTo>
                    <a:lnTo>
                      <a:pt x="2208" y="24"/>
                    </a:lnTo>
                    <a:lnTo>
                      <a:pt x="2292" y="30"/>
                    </a:lnTo>
                    <a:lnTo>
                      <a:pt x="2366" y="38"/>
                    </a:lnTo>
                    <a:lnTo>
                      <a:pt x="2430" y="44"/>
                    </a:lnTo>
                    <a:lnTo>
                      <a:pt x="2484" y="52"/>
                    </a:lnTo>
                    <a:lnTo>
                      <a:pt x="2528" y="60"/>
                    </a:lnTo>
                    <a:lnTo>
                      <a:pt x="2560" y="68"/>
                    </a:lnTo>
                    <a:lnTo>
                      <a:pt x="2570" y="72"/>
                    </a:lnTo>
                    <a:lnTo>
                      <a:pt x="2580" y="76"/>
                    </a:lnTo>
                    <a:lnTo>
                      <a:pt x="2584" y="82"/>
                    </a:lnTo>
                    <a:lnTo>
                      <a:pt x="2586" y="86"/>
                    </a:lnTo>
                    <a:lnTo>
                      <a:pt x="2586" y="86"/>
                    </a:lnTo>
                    <a:lnTo>
                      <a:pt x="2584" y="90"/>
                    </a:lnTo>
                    <a:lnTo>
                      <a:pt x="2580" y="94"/>
                    </a:lnTo>
                    <a:lnTo>
                      <a:pt x="2570" y="98"/>
                    </a:lnTo>
                    <a:lnTo>
                      <a:pt x="2560" y="102"/>
                    </a:lnTo>
                    <a:lnTo>
                      <a:pt x="2528" y="110"/>
                    </a:lnTo>
                    <a:lnTo>
                      <a:pt x="2484" y="118"/>
                    </a:lnTo>
                    <a:lnTo>
                      <a:pt x="2430" y="126"/>
                    </a:lnTo>
                    <a:lnTo>
                      <a:pt x="2366" y="132"/>
                    </a:lnTo>
                    <a:lnTo>
                      <a:pt x="2292" y="138"/>
                    </a:lnTo>
                    <a:lnTo>
                      <a:pt x="2208" y="144"/>
                    </a:lnTo>
                    <a:lnTo>
                      <a:pt x="2018" y="154"/>
                    </a:lnTo>
                    <a:lnTo>
                      <a:pt x="1798" y="162"/>
                    </a:lnTo>
                    <a:lnTo>
                      <a:pt x="1554" y="168"/>
                    </a:lnTo>
                    <a:lnTo>
                      <a:pt x="1292"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97"/>
              <p:cNvSpPr>
                <a:spLocks/>
              </p:cNvSpPr>
              <p:nvPr/>
            </p:nvSpPr>
            <p:spPr bwMode="auto">
              <a:xfrm>
                <a:off x="2552" y="4140"/>
                <a:ext cx="2594" cy="170"/>
              </a:xfrm>
              <a:custGeom>
                <a:avLst/>
                <a:gdLst>
                  <a:gd name="T0" fmla="*/ 1296 w 2594"/>
                  <a:gd name="T1" fmla="*/ 0 h 170"/>
                  <a:gd name="T2" fmla="*/ 1296 w 2594"/>
                  <a:gd name="T3" fmla="*/ 0 h 170"/>
                  <a:gd name="T4" fmla="*/ 1036 w 2594"/>
                  <a:gd name="T5" fmla="*/ 2 h 170"/>
                  <a:gd name="T6" fmla="*/ 792 w 2594"/>
                  <a:gd name="T7" fmla="*/ 6 h 170"/>
                  <a:gd name="T8" fmla="*/ 572 w 2594"/>
                  <a:gd name="T9" fmla="*/ 14 h 170"/>
                  <a:gd name="T10" fmla="*/ 380 w 2594"/>
                  <a:gd name="T11" fmla="*/ 24 h 170"/>
                  <a:gd name="T12" fmla="*/ 296 w 2594"/>
                  <a:gd name="T13" fmla="*/ 30 h 170"/>
                  <a:gd name="T14" fmla="*/ 222 w 2594"/>
                  <a:gd name="T15" fmla="*/ 38 h 170"/>
                  <a:gd name="T16" fmla="*/ 156 w 2594"/>
                  <a:gd name="T17" fmla="*/ 44 h 170"/>
                  <a:gd name="T18" fmla="*/ 102 w 2594"/>
                  <a:gd name="T19" fmla="*/ 52 h 170"/>
                  <a:gd name="T20" fmla="*/ 58 w 2594"/>
                  <a:gd name="T21" fmla="*/ 60 h 170"/>
                  <a:gd name="T22" fmla="*/ 26 w 2594"/>
                  <a:gd name="T23" fmla="*/ 68 h 170"/>
                  <a:gd name="T24" fmla="*/ 14 w 2594"/>
                  <a:gd name="T25" fmla="*/ 72 h 170"/>
                  <a:gd name="T26" fmla="*/ 6 w 2594"/>
                  <a:gd name="T27" fmla="*/ 76 h 170"/>
                  <a:gd name="T28" fmla="*/ 2 w 2594"/>
                  <a:gd name="T29" fmla="*/ 82 h 170"/>
                  <a:gd name="T30" fmla="*/ 0 w 2594"/>
                  <a:gd name="T31" fmla="*/ 86 h 170"/>
                  <a:gd name="T32" fmla="*/ 0 w 2594"/>
                  <a:gd name="T33" fmla="*/ 86 h 170"/>
                  <a:gd name="T34" fmla="*/ 2 w 2594"/>
                  <a:gd name="T35" fmla="*/ 90 h 170"/>
                  <a:gd name="T36" fmla="*/ 6 w 2594"/>
                  <a:gd name="T37" fmla="*/ 94 h 170"/>
                  <a:gd name="T38" fmla="*/ 14 w 2594"/>
                  <a:gd name="T39" fmla="*/ 98 h 170"/>
                  <a:gd name="T40" fmla="*/ 26 w 2594"/>
                  <a:gd name="T41" fmla="*/ 102 h 170"/>
                  <a:gd name="T42" fmla="*/ 58 w 2594"/>
                  <a:gd name="T43" fmla="*/ 110 h 170"/>
                  <a:gd name="T44" fmla="*/ 102 w 2594"/>
                  <a:gd name="T45" fmla="*/ 118 h 170"/>
                  <a:gd name="T46" fmla="*/ 156 w 2594"/>
                  <a:gd name="T47" fmla="*/ 126 h 170"/>
                  <a:gd name="T48" fmla="*/ 222 w 2594"/>
                  <a:gd name="T49" fmla="*/ 132 h 170"/>
                  <a:gd name="T50" fmla="*/ 380 w 2594"/>
                  <a:gd name="T51" fmla="*/ 144 h 170"/>
                  <a:gd name="T52" fmla="*/ 572 w 2594"/>
                  <a:gd name="T53" fmla="*/ 156 h 170"/>
                  <a:gd name="T54" fmla="*/ 792 w 2594"/>
                  <a:gd name="T55" fmla="*/ 162 h 170"/>
                  <a:gd name="T56" fmla="*/ 1036 w 2594"/>
                  <a:gd name="T57" fmla="*/ 168 h 170"/>
                  <a:gd name="T58" fmla="*/ 1296 w 2594"/>
                  <a:gd name="T59" fmla="*/ 170 h 170"/>
                  <a:gd name="T60" fmla="*/ 1296 w 2594"/>
                  <a:gd name="T61" fmla="*/ 170 h 170"/>
                  <a:gd name="T62" fmla="*/ 1558 w 2594"/>
                  <a:gd name="T63" fmla="*/ 168 h 170"/>
                  <a:gd name="T64" fmla="*/ 1804 w 2594"/>
                  <a:gd name="T65" fmla="*/ 162 h 170"/>
                  <a:gd name="T66" fmla="*/ 2024 w 2594"/>
                  <a:gd name="T67" fmla="*/ 156 h 170"/>
                  <a:gd name="T68" fmla="*/ 2216 w 2594"/>
                  <a:gd name="T69" fmla="*/ 144 h 170"/>
                  <a:gd name="T70" fmla="*/ 2300 w 2594"/>
                  <a:gd name="T71" fmla="*/ 138 h 170"/>
                  <a:gd name="T72" fmla="*/ 2374 w 2594"/>
                  <a:gd name="T73" fmla="*/ 132 h 170"/>
                  <a:gd name="T74" fmla="*/ 2438 w 2594"/>
                  <a:gd name="T75" fmla="*/ 126 h 170"/>
                  <a:gd name="T76" fmla="*/ 2494 w 2594"/>
                  <a:gd name="T77" fmla="*/ 118 h 170"/>
                  <a:gd name="T78" fmla="*/ 2536 w 2594"/>
                  <a:gd name="T79" fmla="*/ 110 h 170"/>
                  <a:gd name="T80" fmla="*/ 2568 w 2594"/>
                  <a:gd name="T81" fmla="*/ 102 h 170"/>
                  <a:gd name="T82" fmla="*/ 2580 w 2594"/>
                  <a:gd name="T83" fmla="*/ 98 h 170"/>
                  <a:gd name="T84" fmla="*/ 2588 w 2594"/>
                  <a:gd name="T85" fmla="*/ 94 h 170"/>
                  <a:gd name="T86" fmla="*/ 2594 w 2594"/>
                  <a:gd name="T87" fmla="*/ 90 h 170"/>
                  <a:gd name="T88" fmla="*/ 2594 w 2594"/>
                  <a:gd name="T89" fmla="*/ 86 h 170"/>
                  <a:gd name="T90" fmla="*/ 2594 w 2594"/>
                  <a:gd name="T91" fmla="*/ 86 h 170"/>
                  <a:gd name="T92" fmla="*/ 2594 w 2594"/>
                  <a:gd name="T93" fmla="*/ 82 h 170"/>
                  <a:gd name="T94" fmla="*/ 2588 w 2594"/>
                  <a:gd name="T95" fmla="*/ 76 h 170"/>
                  <a:gd name="T96" fmla="*/ 2580 w 2594"/>
                  <a:gd name="T97" fmla="*/ 72 h 170"/>
                  <a:gd name="T98" fmla="*/ 2568 w 2594"/>
                  <a:gd name="T99" fmla="*/ 68 h 170"/>
                  <a:gd name="T100" fmla="*/ 2536 w 2594"/>
                  <a:gd name="T101" fmla="*/ 60 h 170"/>
                  <a:gd name="T102" fmla="*/ 2494 w 2594"/>
                  <a:gd name="T103" fmla="*/ 52 h 170"/>
                  <a:gd name="T104" fmla="*/ 2438 w 2594"/>
                  <a:gd name="T105" fmla="*/ 44 h 170"/>
                  <a:gd name="T106" fmla="*/ 2374 w 2594"/>
                  <a:gd name="T107" fmla="*/ 38 h 170"/>
                  <a:gd name="T108" fmla="*/ 2300 w 2594"/>
                  <a:gd name="T109" fmla="*/ 30 h 170"/>
                  <a:gd name="T110" fmla="*/ 2216 w 2594"/>
                  <a:gd name="T111" fmla="*/ 24 h 170"/>
                  <a:gd name="T112" fmla="*/ 2024 w 2594"/>
                  <a:gd name="T113" fmla="*/ 14 h 170"/>
                  <a:gd name="T114" fmla="*/ 1804 w 2594"/>
                  <a:gd name="T115" fmla="*/ 6 h 170"/>
                  <a:gd name="T116" fmla="*/ 1558 w 2594"/>
                  <a:gd name="T117" fmla="*/ 2 h 170"/>
                  <a:gd name="T118" fmla="*/ 1296 w 2594"/>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94" h="170">
                    <a:moveTo>
                      <a:pt x="1296" y="0"/>
                    </a:moveTo>
                    <a:lnTo>
                      <a:pt x="1296" y="0"/>
                    </a:lnTo>
                    <a:lnTo>
                      <a:pt x="1036" y="2"/>
                    </a:lnTo>
                    <a:lnTo>
                      <a:pt x="792" y="6"/>
                    </a:lnTo>
                    <a:lnTo>
                      <a:pt x="572" y="14"/>
                    </a:lnTo>
                    <a:lnTo>
                      <a:pt x="380" y="24"/>
                    </a:lnTo>
                    <a:lnTo>
                      <a:pt x="296" y="30"/>
                    </a:lnTo>
                    <a:lnTo>
                      <a:pt x="222"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6"/>
                    </a:lnTo>
                    <a:lnTo>
                      <a:pt x="222" y="132"/>
                    </a:lnTo>
                    <a:lnTo>
                      <a:pt x="380" y="144"/>
                    </a:lnTo>
                    <a:lnTo>
                      <a:pt x="572" y="156"/>
                    </a:lnTo>
                    <a:lnTo>
                      <a:pt x="792" y="162"/>
                    </a:lnTo>
                    <a:lnTo>
                      <a:pt x="1036" y="168"/>
                    </a:lnTo>
                    <a:lnTo>
                      <a:pt x="1296" y="170"/>
                    </a:lnTo>
                    <a:lnTo>
                      <a:pt x="1296" y="170"/>
                    </a:lnTo>
                    <a:lnTo>
                      <a:pt x="1558" y="168"/>
                    </a:lnTo>
                    <a:lnTo>
                      <a:pt x="1804" y="162"/>
                    </a:lnTo>
                    <a:lnTo>
                      <a:pt x="2024" y="156"/>
                    </a:lnTo>
                    <a:lnTo>
                      <a:pt x="2216" y="144"/>
                    </a:lnTo>
                    <a:lnTo>
                      <a:pt x="2300" y="138"/>
                    </a:lnTo>
                    <a:lnTo>
                      <a:pt x="2374" y="132"/>
                    </a:lnTo>
                    <a:lnTo>
                      <a:pt x="2438" y="126"/>
                    </a:lnTo>
                    <a:lnTo>
                      <a:pt x="2494" y="118"/>
                    </a:lnTo>
                    <a:lnTo>
                      <a:pt x="2536" y="110"/>
                    </a:lnTo>
                    <a:lnTo>
                      <a:pt x="2568" y="102"/>
                    </a:lnTo>
                    <a:lnTo>
                      <a:pt x="2580" y="98"/>
                    </a:lnTo>
                    <a:lnTo>
                      <a:pt x="2588" y="94"/>
                    </a:lnTo>
                    <a:lnTo>
                      <a:pt x="2594" y="90"/>
                    </a:lnTo>
                    <a:lnTo>
                      <a:pt x="2594" y="86"/>
                    </a:lnTo>
                    <a:lnTo>
                      <a:pt x="2594" y="86"/>
                    </a:lnTo>
                    <a:lnTo>
                      <a:pt x="2594" y="82"/>
                    </a:lnTo>
                    <a:lnTo>
                      <a:pt x="2588" y="76"/>
                    </a:lnTo>
                    <a:lnTo>
                      <a:pt x="2580" y="72"/>
                    </a:lnTo>
                    <a:lnTo>
                      <a:pt x="2568" y="68"/>
                    </a:lnTo>
                    <a:lnTo>
                      <a:pt x="2536" y="60"/>
                    </a:lnTo>
                    <a:lnTo>
                      <a:pt x="2494" y="52"/>
                    </a:lnTo>
                    <a:lnTo>
                      <a:pt x="2438" y="44"/>
                    </a:lnTo>
                    <a:lnTo>
                      <a:pt x="2374" y="38"/>
                    </a:lnTo>
                    <a:lnTo>
                      <a:pt x="2300" y="30"/>
                    </a:lnTo>
                    <a:lnTo>
                      <a:pt x="2216" y="24"/>
                    </a:lnTo>
                    <a:lnTo>
                      <a:pt x="2024" y="14"/>
                    </a:lnTo>
                    <a:lnTo>
                      <a:pt x="1804" y="6"/>
                    </a:lnTo>
                    <a:lnTo>
                      <a:pt x="1558" y="2"/>
                    </a:lnTo>
                    <a:lnTo>
                      <a:pt x="12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98"/>
              <p:cNvSpPr>
                <a:spLocks noEditPoints="1"/>
              </p:cNvSpPr>
              <p:nvPr/>
            </p:nvSpPr>
            <p:spPr bwMode="auto">
              <a:xfrm>
                <a:off x="2556" y="4140"/>
                <a:ext cx="2586" cy="170"/>
              </a:xfrm>
              <a:custGeom>
                <a:avLst/>
                <a:gdLst>
                  <a:gd name="T0" fmla="*/ 1292 w 2586"/>
                  <a:gd name="T1" fmla="*/ 168 h 170"/>
                  <a:gd name="T2" fmla="*/ 792 w 2586"/>
                  <a:gd name="T3" fmla="*/ 162 h 170"/>
                  <a:gd name="T4" fmla="*/ 384 w 2586"/>
                  <a:gd name="T5" fmla="*/ 144 h 170"/>
                  <a:gd name="T6" fmla="*/ 162 w 2586"/>
                  <a:gd name="T7" fmla="*/ 124 h 170"/>
                  <a:gd name="T8" fmla="*/ 64 w 2586"/>
                  <a:gd name="T9" fmla="*/ 110 h 170"/>
                  <a:gd name="T10" fmla="*/ 20 w 2586"/>
                  <a:gd name="T11" fmla="*/ 98 h 170"/>
                  <a:gd name="T12" fmla="*/ 8 w 2586"/>
                  <a:gd name="T13" fmla="*/ 90 h 170"/>
                  <a:gd name="T14" fmla="*/ 6 w 2586"/>
                  <a:gd name="T15" fmla="*/ 86 h 170"/>
                  <a:gd name="T16" fmla="*/ 12 w 2586"/>
                  <a:gd name="T17" fmla="*/ 76 h 170"/>
                  <a:gd name="T18" fmla="*/ 32 w 2586"/>
                  <a:gd name="T19" fmla="*/ 68 h 170"/>
                  <a:gd name="T20" fmla="*/ 108 w 2586"/>
                  <a:gd name="T21" fmla="*/ 52 h 170"/>
                  <a:gd name="T22" fmla="*/ 226 w 2586"/>
                  <a:gd name="T23" fmla="*/ 38 h 170"/>
                  <a:gd name="T24" fmla="*/ 384 w 2586"/>
                  <a:gd name="T25" fmla="*/ 24 h 170"/>
                  <a:gd name="T26" fmla="*/ 792 w 2586"/>
                  <a:gd name="T27" fmla="*/ 6 h 170"/>
                  <a:gd name="T28" fmla="*/ 1292 w 2586"/>
                  <a:gd name="T29" fmla="*/ 0 h 170"/>
                  <a:gd name="T30" fmla="*/ 1552 w 2586"/>
                  <a:gd name="T31" fmla="*/ 2 h 170"/>
                  <a:gd name="T32" fmla="*/ 2014 w 2586"/>
                  <a:gd name="T33" fmla="*/ 14 h 170"/>
                  <a:gd name="T34" fmla="*/ 2288 w 2586"/>
                  <a:gd name="T35" fmla="*/ 30 h 170"/>
                  <a:gd name="T36" fmla="*/ 2426 w 2586"/>
                  <a:gd name="T37" fmla="*/ 44 h 170"/>
                  <a:gd name="T38" fmla="*/ 2522 w 2586"/>
                  <a:gd name="T39" fmla="*/ 60 h 170"/>
                  <a:gd name="T40" fmla="*/ 2566 w 2586"/>
                  <a:gd name="T41" fmla="*/ 72 h 170"/>
                  <a:gd name="T42" fmla="*/ 2578 w 2586"/>
                  <a:gd name="T43" fmla="*/ 82 h 170"/>
                  <a:gd name="T44" fmla="*/ 2580 w 2586"/>
                  <a:gd name="T45" fmla="*/ 86 h 170"/>
                  <a:gd name="T46" fmla="*/ 2574 w 2586"/>
                  <a:gd name="T47" fmla="*/ 94 h 170"/>
                  <a:gd name="T48" fmla="*/ 2554 w 2586"/>
                  <a:gd name="T49" fmla="*/ 102 h 170"/>
                  <a:gd name="T50" fmla="*/ 2480 w 2586"/>
                  <a:gd name="T51" fmla="*/ 118 h 170"/>
                  <a:gd name="T52" fmla="*/ 2362 w 2586"/>
                  <a:gd name="T53" fmla="*/ 132 h 170"/>
                  <a:gd name="T54" fmla="*/ 2014 w 2586"/>
                  <a:gd name="T55" fmla="*/ 154 h 170"/>
                  <a:gd name="T56" fmla="*/ 1552 w 2586"/>
                  <a:gd name="T57" fmla="*/ 168 h 170"/>
                  <a:gd name="T58" fmla="*/ 1292 w 2586"/>
                  <a:gd name="T59" fmla="*/ 0 h 170"/>
                  <a:gd name="T60" fmla="*/ 1032 w 2586"/>
                  <a:gd name="T61" fmla="*/ 2 h 170"/>
                  <a:gd name="T62" fmla="*/ 570 w 2586"/>
                  <a:gd name="T63" fmla="*/ 14 h 170"/>
                  <a:gd name="T64" fmla="*/ 296 w 2586"/>
                  <a:gd name="T65" fmla="*/ 30 h 170"/>
                  <a:gd name="T66" fmla="*/ 156 w 2586"/>
                  <a:gd name="T67" fmla="*/ 44 h 170"/>
                  <a:gd name="T68" fmla="*/ 58 w 2586"/>
                  <a:gd name="T69" fmla="*/ 60 h 170"/>
                  <a:gd name="T70" fmla="*/ 16 w 2586"/>
                  <a:gd name="T71" fmla="*/ 72 h 170"/>
                  <a:gd name="T72" fmla="*/ 2 w 2586"/>
                  <a:gd name="T73" fmla="*/ 82 h 170"/>
                  <a:gd name="T74" fmla="*/ 0 w 2586"/>
                  <a:gd name="T75" fmla="*/ 86 h 170"/>
                  <a:gd name="T76" fmla="*/ 8 w 2586"/>
                  <a:gd name="T77" fmla="*/ 94 h 170"/>
                  <a:gd name="T78" fmla="*/ 26 w 2586"/>
                  <a:gd name="T79" fmla="*/ 102 h 170"/>
                  <a:gd name="T80" fmla="*/ 102 w 2586"/>
                  <a:gd name="T81" fmla="*/ 118 h 170"/>
                  <a:gd name="T82" fmla="*/ 222 w 2586"/>
                  <a:gd name="T83" fmla="*/ 132 h 170"/>
                  <a:gd name="T84" fmla="*/ 570 w 2586"/>
                  <a:gd name="T85" fmla="*/ 154 h 170"/>
                  <a:gd name="T86" fmla="*/ 1032 w 2586"/>
                  <a:gd name="T87" fmla="*/ 168 h 170"/>
                  <a:gd name="T88" fmla="*/ 1292 w 2586"/>
                  <a:gd name="T89" fmla="*/ 170 h 170"/>
                  <a:gd name="T90" fmla="*/ 1798 w 2586"/>
                  <a:gd name="T91" fmla="*/ 162 h 170"/>
                  <a:gd name="T92" fmla="*/ 2208 w 2586"/>
                  <a:gd name="T93" fmla="*/ 144 h 170"/>
                  <a:gd name="T94" fmla="*/ 2366 w 2586"/>
                  <a:gd name="T95" fmla="*/ 132 h 170"/>
                  <a:gd name="T96" fmla="*/ 2484 w 2586"/>
                  <a:gd name="T97" fmla="*/ 118 h 170"/>
                  <a:gd name="T98" fmla="*/ 2560 w 2586"/>
                  <a:gd name="T99" fmla="*/ 102 h 170"/>
                  <a:gd name="T100" fmla="*/ 2580 w 2586"/>
                  <a:gd name="T101" fmla="*/ 94 h 170"/>
                  <a:gd name="T102" fmla="*/ 2586 w 2586"/>
                  <a:gd name="T103" fmla="*/ 86 h 170"/>
                  <a:gd name="T104" fmla="*/ 2584 w 2586"/>
                  <a:gd name="T105" fmla="*/ 82 h 170"/>
                  <a:gd name="T106" fmla="*/ 2570 w 2586"/>
                  <a:gd name="T107" fmla="*/ 72 h 170"/>
                  <a:gd name="T108" fmla="*/ 2528 w 2586"/>
                  <a:gd name="T109" fmla="*/ 60 h 170"/>
                  <a:gd name="T110" fmla="*/ 2430 w 2586"/>
                  <a:gd name="T111" fmla="*/ 44 h 170"/>
                  <a:gd name="T112" fmla="*/ 2292 w 2586"/>
                  <a:gd name="T113" fmla="*/ 30 h 170"/>
                  <a:gd name="T114" fmla="*/ 2018 w 2586"/>
                  <a:gd name="T115" fmla="*/ 14 h 170"/>
                  <a:gd name="T116" fmla="*/ 1554 w 2586"/>
                  <a:gd name="T117" fmla="*/ 2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86" h="170">
                    <a:moveTo>
                      <a:pt x="1292" y="168"/>
                    </a:moveTo>
                    <a:lnTo>
                      <a:pt x="1292" y="168"/>
                    </a:lnTo>
                    <a:lnTo>
                      <a:pt x="1034" y="168"/>
                    </a:lnTo>
                    <a:lnTo>
                      <a:pt x="792" y="162"/>
                    </a:lnTo>
                    <a:lnTo>
                      <a:pt x="574" y="154"/>
                    </a:lnTo>
                    <a:lnTo>
                      <a:pt x="384" y="144"/>
                    </a:lnTo>
                    <a:lnTo>
                      <a:pt x="226" y="132"/>
                    </a:lnTo>
                    <a:lnTo>
                      <a:pt x="162" y="124"/>
                    </a:lnTo>
                    <a:lnTo>
                      <a:pt x="108" y="118"/>
                    </a:lnTo>
                    <a:lnTo>
                      <a:pt x="64" y="110"/>
                    </a:lnTo>
                    <a:lnTo>
                      <a:pt x="32" y="102"/>
                    </a:lnTo>
                    <a:lnTo>
                      <a:pt x="20" y="98"/>
                    </a:lnTo>
                    <a:lnTo>
                      <a:pt x="12" y="94"/>
                    </a:lnTo>
                    <a:lnTo>
                      <a:pt x="8" y="90"/>
                    </a:lnTo>
                    <a:lnTo>
                      <a:pt x="6" y="86"/>
                    </a:lnTo>
                    <a:lnTo>
                      <a:pt x="6" y="86"/>
                    </a:lnTo>
                    <a:lnTo>
                      <a:pt x="8" y="82"/>
                    </a:lnTo>
                    <a:lnTo>
                      <a:pt x="12" y="76"/>
                    </a:lnTo>
                    <a:lnTo>
                      <a:pt x="20" y="72"/>
                    </a:lnTo>
                    <a:lnTo>
                      <a:pt x="32" y="68"/>
                    </a:lnTo>
                    <a:lnTo>
                      <a:pt x="64" y="60"/>
                    </a:lnTo>
                    <a:lnTo>
                      <a:pt x="108" y="52"/>
                    </a:lnTo>
                    <a:lnTo>
                      <a:pt x="162" y="44"/>
                    </a:lnTo>
                    <a:lnTo>
                      <a:pt x="226" y="38"/>
                    </a:lnTo>
                    <a:lnTo>
                      <a:pt x="300" y="30"/>
                    </a:lnTo>
                    <a:lnTo>
                      <a:pt x="384" y="24"/>
                    </a:lnTo>
                    <a:lnTo>
                      <a:pt x="574" y="14"/>
                    </a:lnTo>
                    <a:lnTo>
                      <a:pt x="792" y="6"/>
                    </a:lnTo>
                    <a:lnTo>
                      <a:pt x="1034" y="2"/>
                    </a:lnTo>
                    <a:lnTo>
                      <a:pt x="1292" y="0"/>
                    </a:lnTo>
                    <a:lnTo>
                      <a:pt x="1292" y="0"/>
                    </a:lnTo>
                    <a:lnTo>
                      <a:pt x="1552" y="2"/>
                    </a:lnTo>
                    <a:lnTo>
                      <a:pt x="1796" y="6"/>
                    </a:lnTo>
                    <a:lnTo>
                      <a:pt x="2014" y="14"/>
                    </a:lnTo>
                    <a:lnTo>
                      <a:pt x="2204" y="24"/>
                    </a:lnTo>
                    <a:lnTo>
                      <a:pt x="2288" y="30"/>
                    </a:lnTo>
                    <a:lnTo>
                      <a:pt x="2362" y="38"/>
                    </a:lnTo>
                    <a:lnTo>
                      <a:pt x="2426" y="44"/>
                    </a:lnTo>
                    <a:lnTo>
                      <a:pt x="2480" y="52"/>
                    </a:lnTo>
                    <a:lnTo>
                      <a:pt x="2522" y="60"/>
                    </a:lnTo>
                    <a:lnTo>
                      <a:pt x="2554" y="68"/>
                    </a:lnTo>
                    <a:lnTo>
                      <a:pt x="2566" y="72"/>
                    </a:lnTo>
                    <a:lnTo>
                      <a:pt x="2574" y="76"/>
                    </a:lnTo>
                    <a:lnTo>
                      <a:pt x="2578" y="82"/>
                    </a:lnTo>
                    <a:lnTo>
                      <a:pt x="2580" y="86"/>
                    </a:lnTo>
                    <a:lnTo>
                      <a:pt x="2580" y="86"/>
                    </a:lnTo>
                    <a:lnTo>
                      <a:pt x="2578" y="90"/>
                    </a:lnTo>
                    <a:lnTo>
                      <a:pt x="2574" y="94"/>
                    </a:lnTo>
                    <a:lnTo>
                      <a:pt x="2566" y="98"/>
                    </a:lnTo>
                    <a:lnTo>
                      <a:pt x="2554" y="102"/>
                    </a:lnTo>
                    <a:lnTo>
                      <a:pt x="2522" y="110"/>
                    </a:lnTo>
                    <a:lnTo>
                      <a:pt x="2480" y="118"/>
                    </a:lnTo>
                    <a:lnTo>
                      <a:pt x="2426" y="124"/>
                    </a:lnTo>
                    <a:lnTo>
                      <a:pt x="2362" y="132"/>
                    </a:lnTo>
                    <a:lnTo>
                      <a:pt x="2204" y="144"/>
                    </a:lnTo>
                    <a:lnTo>
                      <a:pt x="2014" y="154"/>
                    </a:lnTo>
                    <a:lnTo>
                      <a:pt x="1796" y="162"/>
                    </a:lnTo>
                    <a:lnTo>
                      <a:pt x="1552" y="168"/>
                    </a:lnTo>
                    <a:lnTo>
                      <a:pt x="1292" y="168"/>
                    </a:lnTo>
                    <a:close/>
                    <a:moveTo>
                      <a:pt x="1292" y="0"/>
                    </a:moveTo>
                    <a:lnTo>
                      <a:pt x="1292" y="0"/>
                    </a:lnTo>
                    <a:lnTo>
                      <a:pt x="1032" y="2"/>
                    </a:lnTo>
                    <a:lnTo>
                      <a:pt x="790" y="6"/>
                    </a:lnTo>
                    <a:lnTo>
                      <a:pt x="570" y="14"/>
                    </a:lnTo>
                    <a:lnTo>
                      <a:pt x="380" y="24"/>
                    </a:lnTo>
                    <a:lnTo>
                      <a:pt x="296" y="30"/>
                    </a:lnTo>
                    <a:lnTo>
                      <a:pt x="222"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6"/>
                    </a:lnTo>
                    <a:lnTo>
                      <a:pt x="222" y="132"/>
                    </a:lnTo>
                    <a:lnTo>
                      <a:pt x="380" y="144"/>
                    </a:lnTo>
                    <a:lnTo>
                      <a:pt x="570" y="154"/>
                    </a:lnTo>
                    <a:lnTo>
                      <a:pt x="790" y="162"/>
                    </a:lnTo>
                    <a:lnTo>
                      <a:pt x="1032" y="168"/>
                    </a:lnTo>
                    <a:lnTo>
                      <a:pt x="1292" y="170"/>
                    </a:lnTo>
                    <a:lnTo>
                      <a:pt x="1292" y="170"/>
                    </a:lnTo>
                    <a:lnTo>
                      <a:pt x="1554" y="168"/>
                    </a:lnTo>
                    <a:lnTo>
                      <a:pt x="1798" y="162"/>
                    </a:lnTo>
                    <a:lnTo>
                      <a:pt x="2018" y="154"/>
                    </a:lnTo>
                    <a:lnTo>
                      <a:pt x="2208" y="144"/>
                    </a:lnTo>
                    <a:lnTo>
                      <a:pt x="2292" y="138"/>
                    </a:lnTo>
                    <a:lnTo>
                      <a:pt x="2366" y="132"/>
                    </a:lnTo>
                    <a:lnTo>
                      <a:pt x="2430" y="126"/>
                    </a:lnTo>
                    <a:lnTo>
                      <a:pt x="2484" y="118"/>
                    </a:lnTo>
                    <a:lnTo>
                      <a:pt x="2528" y="110"/>
                    </a:lnTo>
                    <a:lnTo>
                      <a:pt x="2560" y="102"/>
                    </a:lnTo>
                    <a:lnTo>
                      <a:pt x="2570" y="98"/>
                    </a:lnTo>
                    <a:lnTo>
                      <a:pt x="2580" y="94"/>
                    </a:lnTo>
                    <a:lnTo>
                      <a:pt x="2584" y="90"/>
                    </a:lnTo>
                    <a:lnTo>
                      <a:pt x="2586" y="86"/>
                    </a:lnTo>
                    <a:lnTo>
                      <a:pt x="2586" y="86"/>
                    </a:lnTo>
                    <a:lnTo>
                      <a:pt x="2584" y="82"/>
                    </a:lnTo>
                    <a:lnTo>
                      <a:pt x="2580" y="76"/>
                    </a:lnTo>
                    <a:lnTo>
                      <a:pt x="2570" y="72"/>
                    </a:lnTo>
                    <a:lnTo>
                      <a:pt x="2560" y="68"/>
                    </a:lnTo>
                    <a:lnTo>
                      <a:pt x="2528" y="60"/>
                    </a:lnTo>
                    <a:lnTo>
                      <a:pt x="2484" y="52"/>
                    </a:lnTo>
                    <a:lnTo>
                      <a:pt x="2430" y="44"/>
                    </a:lnTo>
                    <a:lnTo>
                      <a:pt x="2366" y="38"/>
                    </a:lnTo>
                    <a:lnTo>
                      <a:pt x="2292" y="30"/>
                    </a:lnTo>
                    <a:lnTo>
                      <a:pt x="2208" y="24"/>
                    </a:lnTo>
                    <a:lnTo>
                      <a:pt x="2018" y="14"/>
                    </a:lnTo>
                    <a:lnTo>
                      <a:pt x="1798" y="6"/>
                    </a:lnTo>
                    <a:lnTo>
                      <a:pt x="1554" y="2"/>
                    </a:lnTo>
                    <a:lnTo>
                      <a:pt x="129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99"/>
              <p:cNvSpPr>
                <a:spLocks/>
              </p:cNvSpPr>
              <p:nvPr/>
            </p:nvSpPr>
            <p:spPr bwMode="auto">
              <a:xfrm>
                <a:off x="2562" y="4140"/>
                <a:ext cx="2574" cy="168"/>
              </a:xfrm>
              <a:custGeom>
                <a:avLst/>
                <a:gdLst>
                  <a:gd name="T0" fmla="*/ 1286 w 2574"/>
                  <a:gd name="T1" fmla="*/ 168 h 168"/>
                  <a:gd name="T2" fmla="*/ 1286 w 2574"/>
                  <a:gd name="T3" fmla="*/ 168 h 168"/>
                  <a:gd name="T4" fmla="*/ 1028 w 2574"/>
                  <a:gd name="T5" fmla="*/ 168 h 168"/>
                  <a:gd name="T6" fmla="*/ 786 w 2574"/>
                  <a:gd name="T7" fmla="*/ 162 h 168"/>
                  <a:gd name="T8" fmla="*/ 568 w 2574"/>
                  <a:gd name="T9" fmla="*/ 154 h 168"/>
                  <a:gd name="T10" fmla="*/ 378 w 2574"/>
                  <a:gd name="T11" fmla="*/ 144 h 168"/>
                  <a:gd name="T12" fmla="*/ 220 w 2574"/>
                  <a:gd name="T13" fmla="*/ 132 h 168"/>
                  <a:gd name="T14" fmla="*/ 156 w 2574"/>
                  <a:gd name="T15" fmla="*/ 124 h 168"/>
                  <a:gd name="T16" fmla="*/ 102 w 2574"/>
                  <a:gd name="T17" fmla="*/ 118 h 168"/>
                  <a:gd name="T18" fmla="*/ 58 w 2574"/>
                  <a:gd name="T19" fmla="*/ 110 h 168"/>
                  <a:gd name="T20" fmla="*/ 26 w 2574"/>
                  <a:gd name="T21" fmla="*/ 102 h 168"/>
                  <a:gd name="T22" fmla="*/ 14 w 2574"/>
                  <a:gd name="T23" fmla="*/ 98 h 168"/>
                  <a:gd name="T24" fmla="*/ 6 w 2574"/>
                  <a:gd name="T25" fmla="*/ 94 h 168"/>
                  <a:gd name="T26" fmla="*/ 2 w 2574"/>
                  <a:gd name="T27" fmla="*/ 90 h 168"/>
                  <a:gd name="T28" fmla="*/ 0 w 2574"/>
                  <a:gd name="T29" fmla="*/ 86 h 168"/>
                  <a:gd name="T30" fmla="*/ 0 w 2574"/>
                  <a:gd name="T31" fmla="*/ 86 h 168"/>
                  <a:gd name="T32" fmla="*/ 2 w 2574"/>
                  <a:gd name="T33" fmla="*/ 82 h 168"/>
                  <a:gd name="T34" fmla="*/ 6 w 2574"/>
                  <a:gd name="T35" fmla="*/ 76 h 168"/>
                  <a:gd name="T36" fmla="*/ 14 w 2574"/>
                  <a:gd name="T37" fmla="*/ 72 h 168"/>
                  <a:gd name="T38" fmla="*/ 26 w 2574"/>
                  <a:gd name="T39" fmla="*/ 68 h 168"/>
                  <a:gd name="T40" fmla="*/ 58 w 2574"/>
                  <a:gd name="T41" fmla="*/ 60 h 168"/>
                  <a:gd name="T42" fmla="*/ 102 w 2574"/>
                  <a:gd name="T43" fmla="*/ 52 h 168"/>
                  <a:gd name="T44" fmla="*/ 156 w 2574"/>
                  <a:gd name="T45" fmla="*/ 44 h 168"/>
                  <a:gd name="T46" fmla="*/ 220 w 2574"/>
                  <a:gd name="T47" fmla="*/ 38 h 168"/>
                  <a:gd name="T48" fmla="*/ 294 w 2574"/>
                  <a:gd name="T49" fmla="*/ 30 h 168"/>
                  <a:gd name="T50" fmla="*/ 378 w 2574"/>
                  <a:gd name="T51" fmla="*/ 24 h 168"/>
                  <a:gd name="T52" fmla="*/ 568 w 2574"/>
                  <a:gd name="T53" fmla="*/ 14 h 168"/>
                  <a:gd name="T54" fmla="*/ 786 w 2574"/>
                  <a:gd name="T55" fmla="*/ 6 h 168"/>
                  <a:gd name="T56" fmla="*/ 1028 w 2574"/>
                  <a:gd name="T57" fmla="*/ 2 h 168"/>
                  <a:gd name="T58" fmla="*/ 1286 w 2574"/>
                  <a:gd name="T59" fmla="*/ 0 h 168"/>
                  <a:gd name="T60" fmla="*/ 1286 w 2574"/>
                  <a:gd name="T61" fmla="*/ 0 h 168"/>
                  <a:gd name="T62" fmla="*/ 1546 w 2574"/>
                  <a:gd name="T63" fmla="*/ 2 h 168"/>
                  <a:gd name="T64" fmla="*/ 1790 w 2574"/>
                  <a:gd name="T65" fmla="*/ 6 h 168"/>
                  <a:gd name="T66" fmla="*/ 2008 w 2574"/>
                  <a:gd name="T67" fmla="*/ 14 h 168"/>
                  <a:gd name="T68" fmla="*/ 2198 w 2574"/>
                  <a:gd name="T69" fmla="*/ 24 h 168"/>
                  <a:gd name="T70" fmla="*/ 2282 w 2574"/>
                  <a:gd name="T71" fmla="*/ 30 h 168"/>
                  <a:gd name="T72" fmla="*/ 2356 w 2574"/>
                  <a:gd name="T73" fmla="*/ 38 h 168"/>
                  <a:gd name="T74" fmla="*/ 2420 w 2574"/>
                  <a:gd name="T75" fmla="*/ 44 h 168"/>
                  <a:gd name="T76" fmla="*/ 2474 w 2574"/>
                  <a:gd name="T77" fmla="*/ 52 h 168"/>
                  <a:gd name="T78" fmla="*/ 2516 w 2574"/>
                  <a:gd name="T79" fmla="*/ 60 h 168"/>
                  <a:gd name="T80" fmla="*/ 2548 w 2574"/>
                  <a:gd name="T81" fmla="*/ 68 h 168"/>
                  <a:gd name="T82" fmla="*/ 2560 w 2574"/>
                  <a:gd name="T83" fmla="*/ 72 h 168"/>
                  <a:gd name="T84" fmla="*/ 2568 w 2574"/>
                  <a:gd name="T85" fmla="*/ 76 h 168"/>
                  <a:gd name="T86" fmla="*/ 2572 w 2574"/>
                  <a:gd name="T87" fmla="*/ 82 h 168"/>
                  <a:gd name="T88" fmla="*/ 2574 w 2574"/>
                  <a:gd name="T89" fmla="*/ 86 h 168"/>
                  <a:gd name="T90" fmla="*/ 2574 w 2574"/>
                  <a:gd name="T91" fmla="*/ 86 h 168"/>
                  <a:gd name="T92" fmla="*/ 2572 w 2574"/>
                  <a:gd name="T93" fmla="*/ 90 h 168"/>
                  <a:gd name="T94" fmla="*/ 2568 w 2574"/>
                  <a:gd name="T95" fmla="*/ 94 h 168"/>
                  <a:gd name="T96" fmla="*/ 2560 w 2574"/>
                  <a:gd name="T97" fmla="*/ 98 h 168"/>
                  <a:gd name="T98" fmla="*/ 2548 w 2574"/>
                  <a:gd name="T99" fmla="*/ 102 h 168"/>
                  <a:gd name="T100" fmla="*/ 2516 w 2574"/>
                  <a:gd name="T101" fmla="*/ 110 h 168"/>
                  <a:gd name="T102" fmla="*/ 2474 w 2574"/>
                  <a:gd name="T103" fmla="*/ 118 h 168"/>
                  <a:gd name="T104" fmla="*/ 2420 w 2574"/>
                  <a:gd name="T105" fmla="*/ 124 h 168"/>
                  <a:gd name="T106" fmla="*/ 2356 w 2574"/>
                  <a:gd name="T107" fmla="*/ 132 h 168"/>
                  <a:gd name="T108" fmla="*/ 2198 w 2574"/>
                  <a:gd name="T109" fmla="*/ 144 h 168"/>
                  <a:gd name="T110" fmla="*/ 2008 w 2574"/>
                  <a:gd name="T111" fmla="*/ 154 h 168"/>
                  <a:gd name="T112" fmla="*/ 1790 w 2574"/>
                  <a:gd name="T113" fmla="*/ 162 h 168"/>
                  <a:gd name="T114" fmla="*/ 1546 w 2574"/>
                  <a:gd name="T115" fmla="*/ 168 h 168"/>
                  <a:gd name="T116" fmla="*/ 1286 w 257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168"/>
                    </a:moveTo>
                    <a:lnTo>
                      <a:pt x="1286" y="168"/>
                    </a:lnTo>
                    <a:lnTo>
                      <a:pt x="1028" y="168"/>
                    </a:lnTo>
                    <a:lnTo>
                      <a:pt x="786" y="162"/>
                    </a:lnTo>
                    <a:lnTo>
                      <a:pt x="568" y="154"/>
                    </a:lnTo>
                    <a:lnTo>
                      <a:pt x="378" y="144"/>
                    </a:lnTo>
                    <a:lnTo>
                      <a:pt x="220" y="132"/>
                    </a:lnTo>
                    <a:lnTo>
                      <a:pt x="156" y="124"/>
                    </a:lnTo>
                    <a:lnTo>
                      <a:pt x="102"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2" y="52"/>
                    </a:lnTo>
                    <a:lnTo>
                      <a:pt x="156" y="44"/>
                    </a:lnTo>
                    <a:lnTo>
                      <a:pt x="220" y="38"/>
                    </a:lnTo>
                    <a:lnTo>
                      <a:pt x="294" y="30"/>
                    </a:lnTo>
                    <a:lnTo>
                      <a:pt x="378" y="24"/>
                    </a:lnTo>
                    <a:lnTo>
                      <a:pt x="568" y="14"/>
                    </a:lnTo>
                    <a:lnTo>
                      <a:pt x="786" y="6"/>
                    </a:lnTo>
                    <a:lnTo>
                      <a:pt x="1028" y="2"/>
                    </a:lnTo>
                    <a:lnTo>
                      <a:pt x="1286" y="0"/>
                    </a:lnTo>
                    <a:lnTo>
                      <a:pt x="1286" y="0"/>
                    </a:lnTo>
                    <a:lnTo>
                      <a:pt x="1546" y="2"/>
                    </a:lnTo>
                    <a:lnTo>
                      <a:pt x="1790" y="6"/>
                    </a:lnTo>
                    <a:lnTo>
                      <a:pt x="2008" y="14"/>
                    </a:lnTo>
                    <a:lnTo>
                      <a:pt x="2198" y="24"/>
                    </a:lnTo>
                    <a:lnTo>
                      <a:pt x="2282" y="30"/>
                    </a:lnTo>
                    <a:lnTo>
                      <a:pt x="2356" y="38"/>
                    </a:lnTo>
                    <a:lnTo>
                      <a:pt x="2420" y="44"/>
                    </a:lnTo>
                    <a:lnTo>
                      <a:pt x="2474" y="52"/>
                    </a:lnTo>
                    <a:lnTo>
                      <a:pt x="2516" y="60"/>
                    </a:lnTo>
                    <a:lnTo>
                      <a:pt x="2548" y="68"/>
                    </a:lnTo>
                    <a:lnTo>
                      <a:pt x="2560" y="72"/>
                    </a:lnTo>
                    <a:lnTo>
                      <a:pt x="2568" y="76"/>
                    </a:lnTo>
                    <a:lnTo>
                      <a:pt x="2572" y="82"/>
                    </a:lnTo>
                    <a:lnTo>
                      <a:pt x="2574" y="86"/>
                    </a:lnTo>
                    <a:lnTo>
                      <a:pt x="2574" y="86"/>
                    </a:lnTo>
                    <a:lnTo>
                      <a:pt x="2572" y="90"/>
                    </a:lnTo>
                    <a:lnTo>
                      <a:pt x="2568" y="94"/>
                    </a:lnTo>
                    <a:lnTo>
                      <a:pt x="2560" y="98"/>
                    </a:lnTo>
                    <a:lnTo>
                      <a:pt x="2548" y="102"/>
                    </a:lnTo>
                    <a:lnTo>
                      <a:pt x="2516" y="110"/>
                    </a:lnTo>
                    <a:lnTo>
                      <a:pt x="2474" y="118"/>
                    </a:lnTo>
                    <a:lnTo>
                      <a:pt x="2420" y="124"/>
                    </a:lnTo>
                    <a:lnTo>
                      <a:pt x="2356" y="132"/>
                    </a:lnTo>
                    <a:lnTo>
                      <a:pt x="2198" y="144"/>
                    </a:lnTo>
                    <a:lnTo>
                      <a:pt x="2008" y="154"/>
                    </a:lnTo>
                    <a:lnTo>
                      <a:pt x="1790" y="162"/>
                    </a:lnTo>
                    <a:lnTo>
                      <a:pt x="1546" y="168"/>
                    </a:lnTo>
                    <a:lnTo>
                      <a:pt x="1286"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00"/>
              <p:cNvSpPr>
                <a:spLocks/>
              </p:cNvSpPr>
              <p:nvPr/>
            </p:nvSpPr>
            <p:spPr bwMode="auto">
              <a:xfrm>
                <a:off x="2556" y="4140"/>
                <a:ext cx="2586" cy="170"/>
              </a:xfrm>
              <a:custGeom>
                <a:avLst/>
                <a:gdLst>
                  <a:gd name="T0" fmla="*/ 1292 w 2586"/>
                  <a:gd name="T1" fmla="*/ 0 h 170"/>
                  <a:gd name="T2" fmla="*/ 1292 w 2586"/>
                  <a:gd name="T3" fmla="*/ 0 h 170"/>
                  <a:gd name="T4" fmla="*/ 1032 w 2586"/>
                  <a:gd name="T5" fmla="*/ 2 h 170"/>
                  <a:gd name="T6" fmla="*/ 790 w 2586"/>
                  <a:gd name="T7" fmla="*/ 6 h 170"/>
                  <a:gd name="T8" fmla="*/ 570 w 2586"/>
                  <a:gd name="T9" fmla="*/ 14 h 170"/>
                  <a:gd name="T10" fmla="*/ 380 w 2586"/>
                  <a:gd name="T11" fmla="*/ 24 h 170"/>
                  <a:gd name="T12" fmla="*/ 296 w 2586"/>
                  <a:gd name="T13" fmla="*/ 30 h 170"/>
                  <a:gd name="T14" fmla="*/ 222 w 2586"/>
                  <a:gd name="T15" fmla="*/ 38 h 170"/>
                  <a:gd name="T16" fmla="*/ 156 w 2586"/>
                  <a:gd name="T17" fmla="*/ 44 h 170"/>
                  <a:gd name="T18" fmla="*/ 102 w 2586"/>
                  <a:gd name="T19" fmla="*/ 52 h 170"/>
                  <a:gd name="T20" fmla="*/ 58 w 2586"/>
                  <a:gd name="T21" fmla="*/ 60 h 170"/>
                  <a:gd name="T22" fmla="*/ 26 w 2586"/>
                  <a:gd name="T23" fmla="*/ 68 h 170"/>
                  <a:gd name="T24" fmla="*/ 16 w 2586"/>
                  <a:gd name="T25" fmla="*/ 72 h 170"/>
                  <a:gd name="T26" fmla="*/ 8 w 2586"/>
                  <a:gd name="T27" fmla="*/ 76 h 170"/>
                  <a:gd name="T28" fmla="*/ 2 w 2586"/>
                  <a:gd name="T29" fmla="*/ 82 h 170"/>
                  <a:gd name="T30" fmla="*/ 0 w 2586"/>
                  <a:gd name="T31" fmla="*/ 86 h 170"/>
                  <a:gd name="T32" fmla="*/ 0 w 2586"/>
                  <a:gd name="T33" fmla="*/ 86 h 170"/>
                  <a:gd name="T34" fmla="*/ 2 w 2586"/>
                  <a:gd name="T35" fmla="*/ 90 h 170"/>
                  <a:gd name="T36" fmla="*/ 8 w 2586"/>
                  <a:gd name="T37" fmla="*/ 94 h 170"/>
                  <a:gd name="T38" fmla="*/ 16 w 2586"/>
                  <a:gd name="T39" fmla="*/ 98 h 170"/>
                  <a:gd name="T40" fmla="*/ 26 w 2586"/>
                  <a:gd name="T41" fmla="*/ 102 h 170"/>
                  <a:gd name="T42" fmla="*/ 58 w 2586"/>
                  <a:gd name="T43" fmla="*/ 110 h 170"/>
                  <a:gd name="T44" fmla="*/ 102 w 2586"/>
                  <a:gd name="T45" fmla="*/ 118 h 170"/>
                  <a:gd name="T46" fmla="*/ 156 w 2586"/>
                  <a:gd name="T47" fmla="*/ 126 h 170"/>
                  <a:gd name="T48" fmla="*/ 222 w 2586"/>
                  <a:gd name="T49" fmla="*/ 132 h 170"/>
                  <a:gd name="T50" fmla="*/ 380 w 2586"/>
                  <a:gd name="T51" fmla="*/ 144 h 170"/>
                  <a:gd name="T52" fmla="*/ 570 w 2586"/>
                  <a:gd name="T53" fmla="*/ 154 h 170"/>
                  <a:gd name="T54" fmla="*/ 790 w 2586"/>
                  <a:gd name="T55" fmla="*/ 162 h 170"/>
                  <a:gd name="T56" fmla="*/ 1032 w 2586"/>
                  <a:gd name="T57" fmla="*/ 168 h 170"/>
                  <a:gd name="T58" fmla="*/ 1292 w 2586"/>
                  <a:gd name="T59" fmla="*/ 170 h 170"/>
                  <a:gd name="T60" fmla="*/ 1292 w 2586"/>
                  <a:gd name="T61" fmla="*/ 170 h 170"/>
                  <a:gd name="T62" fmla="*/ 1554 w 2586"/>
                  <a:gd name="T63" fmla="*/ 168 h 170"/>
                  <a:gd name="T64" fmla="*/ 1798 w 2586"/>
                  <a:gd name="T65" fmla="*/ 162 h 170"/>
                  <a:gd name="T66" fmla="*/ 2018 w 2586"/>
                  <a:gd name="T67" fmla="*/ 154 h 170"/>
                  <a:gd name="T68" fmla="*/ 2208 w 2586"/>
                  <a:gd name="T69" fmla="*/ 144 h 170"/>
                  <a:gd name="T70" fmla="*/ 2292 w 2586"/>
                  <a:gd name="T71" fmla="*/ 138 h 170"/>
                  <a:gd name="T72" fmla="*/ 2366 w 2586"/>
                  <a:gd name="T73" fmla="*/ 132 h 170"/>
                  <a:gd name="T74" fmla="*/ 2430 w 2586"/>
                  <a:gd name="T75" fmla="*/ 126 h 170"/>
                  <a:gd name="T76" fmla="*/ 2484 w 2586"/>
                  <a:gd name="T77" fmla="*/ 118 h 170"/>
                  <a:gd name="T78" fmla="*/ 2528 w 2586"/>
                  <a:gd name="T79" fmla="*/ 110 h 170"/>
                  <a:gd name="T80" fmla="*/ 2560 w 2586"/>
                  <a:gd name="T81" fmla="*/ 102 h 170"/>
                  <a:gd name="T82" fmla="*/ 2570 w 2586"/>
                  <a:gd name="T83" fmla="*/ 98 h 170"/>
                  <a:gd name="T84" fmla="*/ 2580 w 2586"/>
                  <a:gd name="T85" fmla="*/ 94 h 170"/>
                  <a:gd name="T86" fmla="*/ 2584 w 2586"/>
                  <a:gd name="T87" fmla="*/ 90 h 170"/>
                  <a:gd name="T88" fmla="*/ 2586 w 2586"/>
                  <a:gd name="T89" fmla="*/ 86 h 170"/>
                  <a:gd name="T90" fmla="*/ 2586 w 2586"/>
                  <a:gd name="T91" fmla="*/ 86 h 170"/>
                  <a:gd name="T92" fmla="*/ 2584 w 2586"/>
                  <a:gd name="T93" fmla="*/ 82 h 170"/>
                  <a:gd name="T94" fmla="*/ 2580 w 2586"/>
                  <a:gd name="T95" fmla="*/ 76 h 170"/>
                  <a:gd name="T96" fmla="*/ 2570 w 2586"/>
                  <a:gd name="T97" fmla="*/ 72 h 170"/>
                  <a:gd name="T98" fmla="*/ 2560 w 2586"/>
                  <a:gd name="T99" fmla="*/ 68 h 170"/>
                  <a:gd name="T100" fmla="*/ 2528 w 2586"/>
                  <a:gd name="T101" fmla="*/ 60 h 170"/>
                  <a:gd name="T102" fmla="*/ 2484 w 2586"/>
                  <a:gd name="T103" fmla="*/ 52 h 170"/>
                  <a:gd name="T104" fmla="*/ 2430 w 2586"/>
                  <a:gd name="T105" fmla="*/ 44 h 170"/>
                  <a:gd name="T106" fmla="*/ 2366 w 2586"/>
                  <a:gd name="T107" fmla="*/ 38 h 170"/>
                  <a:gd name="T108" fmla="*/ 2292 w 2586"/>
                  <a:gd name="T109" fmla="*/ 30 h 170"/>
                  <a:gd name="T110" fmla="*/ 2208 w 2586"/>
                  <a:gd name="T111" fmla="*/ 24 h 170"/>
                  <a:gd name="T112" fmla="*/ 2018 w 2586"/>
                  <a:gd name="T113" fmla="*/ 14 h 170"/>
                  <a:gd name="T114" fmla="*/ 1798 w 2586"/>
                  <a:gd name="T115" fmla="*/ 6 h 170"/>
                  <a:gd name="T116" fmla="*/ 1554 w 2586"/>
                  <a:gd name="T117" fmla="*/ 2 h 170"/>
                  <a:gd name="T118" fmla="*/ 1292 w 2586"/>
                  <a:gd name="T11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86" h="170">
                    <a:moveTo>
                      <a:pt x="1292" y="0"/>
                    </a:moveTo>
                    <a:lnTo>
                      <a:pt x="1292" y="0"/>
                    </a:lnTo>
                    <a:lnTo>
                      <a:pt x="1032" y="2"/>
                    </a:lnTo>
                    <a:lnTo>
                      <a:pt x="790" y="6"/>
                    </a:lnTo>
                    <a:lnTo>
                      <a:pt x="570" y="14"/>
                    </a:lnTo>
                    <a:lnTo>
                      <a:pt x="380" y="24"/>
                    </a:lnTo>
                    <a:lnTo>
                      <a:pt x="296" y="30"/>
                    </a:lnTo>
                    <a:lnTo>
                      <a:pt x="222"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6"/>
                    </a:lnTo>
                    <a:lnTo>
                      <a:pt x="222" y="132"/>
                    </a:lnTo>
                    <a:lnTo>
                      <a:pt x="380" y="144"/>
                    </a:lnTo>
                    <a:lnTo>
                      <a:pt x="570" y="154"/>
                    </a:lnTo>
                    <a:lnTo>
                      <a:pt x="790" y="162"/>
                    </a:lnTo>
                    <a:lnTo>
                      <a:pt x="1032" y="168"/>
                    </a:lnTo>
                    <a:lnTo>
                      <a:pt x="1292" y="170"/>
                    </a:lnTo>
                    <a:lnTo>
                      <a:pt x="1292" y="170"/>
                    </a:lnTo>
                    <a:lnTo>
                      <a:pt x="1554" y="168"/>
                    </a:lnTo>
                    <a:lnTo>
                      <a:pt x="1798" y="162"/>
                    </a:lnTo>
                    <a:lnTo>
                      <a:pt x="2018" y="154"/>
                    </a:lnTo>
                    <a:lnTo>
                      <a:pt x="2208" y="144"/>
                    </a:lnTo>
                    <a:lnTo>
                      <a:pt x="2292" y="138"/>
                    </a:lnTo>
                    <a:lnTo>
                      <a:pt x="2366" y="132"/>
                    </a:lnTo>
                    <a:lnTo>
                      <a:pt x="2430" y="126"/>
                    </a:lnTo>
                    <a:lnTo>
                      <a:pt x="2484" y="118"/>
                    </a:lnTo>
                    <a:lnTo>
                      <a:pt x="2528" y="110"/>
                    </a:lnTo>
                    <a:lnTo>
                      <a:pt x="2560" y="102"/>
                    </a:lnTo>
                    <a:lnTo>
                      <a:pt x="2570" y="98"/>
                    </a:lnTo>
                    <a:lnTo>
                      <a:pt x="2580" y="94"/>
                    </a:lnTo>
                    <a:lnTo>
                      <a:pt x="2584" y="90"/>
                    </a:lnTo>
                    <a:lnTo>
                      <a:pt x="2586" y="86"/>
                    </a:lnTo>
                    <a:lnTo>
                      <a:pt x="2586" y="86"/>
                    </a:lnTo>
                    <a:lnTo>
                      <a:pt x="2584" y="82"/>
                    </a:lnTo>
                    <a:lnTo>
                      <a:pt x="2580" y="76"/>
                    </a:lnTo>
                    <a:lnTo>
                      <a:pt x="2570" y="72"/>
                    </a:lnTo>
                    <a:lnTo>
                      <a:pt x="2560" y="68"/>
                    </a:lnTo>
                    <a:lnTo>
                      <a:pt x="2528" y="60"/>
                    </a:lnTo>
                    <a:lnTo>
                      <a:pt x="2484" y="52"/>
                    </a:lnTo>
                    <a:lnTo>
                      <a:pt x="2430" y="44"/>
                    </a:lnTo>
                    <a:lnTo>
                      <a:pt x="2366" y="38"/>
                    </a:lnTo>
                    <a:lnTo>
                      <a:pt x="2292" y="30"/>
                    </a:lnTo>
                    <a:lnTo>
                      <a:pt x="2208" y="24"/>
                    </a:lnTo>
                    <a:lnTo>
                      <a:pt x="2018" y="14"/>
                    </a:lnTo>
                    <a:lnTo>
                      <a:pt x="1798" y="6"/>
                    </a:lnTo>
                    <a:lnTo>
                      <a:pt x="1554" y="2"/>
                    </a:lnTo>
                    <a:lnTo>
                      <a:pt x="1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01"/>
              <p:cNvSpPr>
                <a:spLocks noEditPoints="1"/>
              </p:cNvSpPr>
              <p:nvPr/>
            </p:nvSpPr>
            <p:spPr bwMode="auto">
              <a:xfrm>
                <a:off x="2562" y="4140"/>
                <a:ext cx="2574" cy="168"/>
              </a:xfrm>
              <a:custGeom>
                <a:avLst/>
                <a:gdLst>
                  <a:gd name="T0" fmla="*/ 1286 w 2574"/>
                  <a:gd name="T1" fmla="*/ 168 h 168"/>
                  <a:gd name="T2" fmla="*/ 788 w 2574"/>
                  <a:gd name="T3" fmla="*/ 162 h 168"/>
                  <a:gd name="T4" fmla="*/ 380 w 2574"/>
                  <a:gd name="T5" fmla="*/ 144 h 168"/>
                  <a:gd name="T6" fmla="*/ 160 w 2574"/>
                  <a:gd name="T7" fmla="*/ 124 h 168"/>
                  <a:gd name="T8" fmla="*/ 62 w 2574"/>
                  <a:gd name="T9" fmla="*/ 110 h 168"/>
                  <a:gd name="T10" fmla="*/ 20 w 2574"/>
                  <a:gd name="T11" fmla="*/ 98 h 168"/>
                  <a:gd name="T12" fmla="*/ 6 w 2574"/>
                  <a:gd name="T13" fmla="*/ 90 h 168"/>
                  <a:gd name="T14" fmla="*/ 4 w 2574"/>
                  <a:gd name="T15" fmla="*/ 86 h 168"/>
                  <a:gd name="T16" fmla="*/ 12 w 2574"/>
                  <a:gd name="T17" fmla="*/ 76 h 168"/>
                  <a:gd name="T18" fmla="*/ 30 w 2574"/>
                  <a:gd name="T19" fmla="*/ 68 h 168"/>
                  <a:gd name="T20" fmla="*/ 106 w 2574"/>
                  <a:gd name="T21" fmla="*/ 52 h 168"/>
                  <a:gd name="T22" fmla="*/ 224 w 2574"/>
                  <a:gd name="T23" fmla="*/ 38 h 168"/>
                  <a:gd name="T24" fmla="*/ 380 w 2574"/>
                  <a:gd name="T25" fmla="*/ 26 h 168"/>
                  <a:gd name="T26" fmla="*/ 788 w 2574"/>
                  <a:gd name="T27" fmla="*/ 6 h 168"/>
                  <a:gd name="T28" fmla="*/ 1286 w 2574"/>
                  <a:gd name="T29" fmla="*/ 0 h 168"/>
                  <a:gd name="T30" fmla="*/ 1546 w 2574"/>
                  <a:gd name="T31" fmla="*/ 2 h 168"/>
                  <a:gd name="T32" fmla="*/ 2006 w 2574"/>
                  <a:gd name="T33" fmla="*/ 14 h 168"/>
                  <a:gd name="T34" fmla="*/ 2278 w 2574"/>
                  <a:gd name="T35" fmla="*/ 32 h 168"/>
                  <a:gd name="T36" fmla="*/ 2416 w 2574"/>
                  <a:gd name="T37" fmla="*/ 44 h 168"/>
                  <a:gd name="T38" fmla="*/ 2512 w 2574"/>
                  <a:gd name="T39" fmla="*/ 60 h 168"/>
                  <a:gd name="T40" fmla="*/ 2554 w 2574"/>
                  <a:gd name="T41" fmla="*/ 72 h 168"/>
                  <a:gd name="T42" fmla="*/ 2568 w 2574"/>
                  <a:gd name="T43" fmla="*/ 82 h 168"/>
                  <a:gd name="T44" fmla="*/ 2570 w 2574"/>
                  <a:gd name="T45" fmla="*/ 86 h 168"/>
                  <a:gd name="T46" fmla="*/ 2562 w 2574"/>
                  <a:gd name="T47" fmla="*/ 94 h 168"/>
                  <a:gd name="T48" fmla="*/ 2544 w 2574"/>
                  <a:gd name="T49" fmla="*/ 102 h 168"/>
                  <a:gd name="T50" fmla="*/ 2470 w 2574"/>
                  <a:gd name="T51" fmla="*/ 118 h 168"/>
                  <a:gd name="T52" fmla="*/ 2352 w 2574"/>
                  <a:gd name="T53" fmla="*/ 132 h 168"/>
                  <a:gd name="T54" fmla="*/ 2006 w 2574"/>
                  <a:gd name="T55" fmla="*/ 154 h 168"/>
                  <a:gd name="T56" fmla="*/ 1546 w 2574"/>
                  <a:gd name="T57" fmla="*/ 166 h 168"/>
                  <a:gd name="T58" fmla="*/ 1286 w 2574"/>
                  <a:gd name="T59" fmla="*/ 0 h 168"/>
                  <a:gd name="T60" fmla="*/ 1028 w 2574"/>
                  <a:gd name="T61" fmla="*/ 2 h 168"/>
                  <a:gd name="T62" fmla="*/ 568 w 2574"/>
                  <a:gd name="T63" fmla="*/ 14 h 168"/>
                  <a:gd name="T64" fmla="*/ 294 w 2574"/>
                  <a:gd name="T65" fmla="*/ 30 h 168"/>
                  <a:gd name="T66" fmla="*/ 156 w 2574"/>
                  <a:gd name="T67" fmla="*/ 44 h 168"/>
                  <a:gd name="T68" fmla="*/ 58 w 2574"/>
                  <a:gd name="T69" fmla="*/ 60 h 168"/>
                  <a:gd name="T70" fmla="*/ 14 w 2574"/>
                  <a:gd name="T71" fmla="*/ 72 h 168"/>
                  <a:gd name="T72" fmla="*/ 2 w 2574"/>
                  <a:gd name="T73" fmla="*/ 82 h 168"/>
                  <a:gd name="T74" fmla="*/ 0 w 2574"/>
                  <a:gd name="T75" fmla="*/ 86 h 168"/>
                  <a:gd name="T76" fmla="*/ 6 w 2574"/>
                  <a:gd name="T77" fmla="*/ 94 h 168"/>
                  <a:gd name="T78" fmla="*/ 26 w 2574"/>
                  <a:gd name="T79" fmla="*/ 102 h 168"/>
                  <a:gd name="T80" fmla="*/ 102 w 2574"/>
                  <a:gd name="T81" fmla="*/ 118 h 168"/>
                  <a:gd name="T82" fmla="*/ 220 w 2574"/>
                  <a:gd name="T83" fmla="*/ 132 h 168"/>
                  <a:gd name="T84" fmla="*/ 568 w 2574"/>
                  <a:gd name="T85" fmla="*/ 154 h 168"/>
                  <a:gd name="T86" fmla="*/ 1028 w 2574"/>
                  <a:gd name="T87" fmla="*/ 168 h 168"/>
                  <a:gd name="T88" fmla="*/ 1286 w 2574"/>
                  <a:gd name="T89" fmla="*/ 168 h 168"/>
                  <a:gd name="T90" fmla="*/ 1790 w 2574"/>
                  <a:gd name="T91" fmla="*/ 162 h 168"/>
                  <a:gd name="T92" fmla="*/ 2198 w 2574"/>
                  <a:gd name="T93" fmla="*/ 144 h 168"/>
                  <a:gd name="T94" fmla="*/ 2420 w 2574"/>
                  <a:gd name="T95" fmla="*/ 124 h 168"/>
                  <a:gd name="T96" fmla="*/ 2516 w 2574"/>
                  <a:gd name="T97" fmla="*/ 110 h 168"/>
                  <a:gd name="T98" fmla="*/ 2560 w 2574"/>
                  <a:gd name="T99" fmla="*/ 98 h 168"/>
                  <a:gd name="T100" fmla="*/ 2572 w 2574"/>
                  <a:gd name="T101" fmla="*/ 90 h 168"/>
                  <a:gd name="T102" fmla="*/ 2574 w 2574"/>
                  <a:gd name="T103" fmla="*/ 86 h 168"/>
                  <a:gd name="T104" fmla="*/ 2568 w 2574"/>
                  <a:gd name="T105" fmla="*/ 76 h 168"/>
                  <a:gd name="T106" fmla="*/ 2548 w 2574"/>
                  <a:gd name="T107" fmla="*/ 68 h 168"/>
                  <a:gd name="T108" fmla="*/ 2474 w 2574"/>
                  <a:gd name="T109" fmla="*/ 52 h 168"/>
                  <a:gd name="T110" fmla="*/ 2356 w 2574"/>
                  <a:gd name="T111" fmla="*/ 38 h 168"/>
                  <a:gd name="T112" fmla="*/ 2198 w 2574"/>
                  <a:gd name="T113" fmla="*/ 24 h 168"/>
                  <a:gd name="T114" fmla="*/ 1790 w 2574"/>
                  <a:gd name="T115" fmla="*/ 6 h 168"/>
                  <a:gd name="T116" fmla="*/ 1286 w 257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168"/>
                    </a:moveTo>
                    <a:lnTo>
                      <a:pt x="1286" y="168"/>
                    </a:lnTo>
                    <a:lnTo>
                      <a:pt x="1028" y="166"/>
                    </a:lnTo>
                    <a:lnTo>
                      <a:pt x="788" y="162"/>
                    </a:lnTo>
                    <a:lnTo>
                      <a:pt x="570" y="154"/>
                    </a:lnTo>
                    <a:lnTo>
                      <a:pt x="380" y="144"/>
                    </a:lnTo>
                    <a:lnTo>
                      <a:pt x="224" y="132"/>
                    </a:lnTo>
                    <a:lnTo>
                      <a:pt x="160" y="124"/>
                    </a:lnTo>
                    <a:lnTo>
                      <a:pt x="106" y="118"/>
                    </a:lnTo>
                    <a:lnTo>
                      <a:pt x="62" y="110"/>
                    </a:lnTo>
                    <a:lnTo>
                      <a:pt x="30" y="102"/>
                    </a:lnTo>
                    <a:lnTo>
                      <a:pt x="20" y="98"/>
                    </a:lnTo>
                    <a:lnTo>
                      <a:pt x="12" y="94"/>
                    </a:lnTo>
                    <a:lnTo>
                      <a:pt x="6" y="90"/>
                    </a:lnTo>
                    <a:lnTo>
                      <a:pt x="4" y="86"/>
                    </a:lnTo>
                    <a:lnTo>
                      <a:pt x="4" y="86"/>
                    </a:lnTo>
                    <a:lnTo>
                      <a:pt x="6" y="82"/>
                    </a:lnTo>
                    <a:lnTo>
                      <a:pt x="12" y="76"/>
                    </a:lnTo>
                    <a:lnTo>
                      <a:pt x="20" y="72"/>
                    </a:lnTo>
                    <a:lnTo>
                      <a:pt x="30" y="68"/>
                    </a:lnTo>
                    <a:lnTo>
                      <a:pt x="62" y="60"/>
                    </a:lnTo>
                    <a:lnTo>
                      <a:pt x="106" y="52"/>
                    </a:lnTo>
                    <a:lnTo>
                      <a:pt x="160" y="44"/>
                    </a:lnTo>
                    <a:lnTo>
                      <a:pt x="224" y="38"/>
                    </a:lnTo>
                    <a:lnTo>
                      <a:pt x="298" y="32"/>
                    </a:lnTo>
                    <a:lnTo>
                      <a:pt x="380" y="26"/>
                    </a:lnTo>
                    <a:lnTo>
                      <a:pt x="570" y="14"/>
                    </a:lnTo>
                    <a:lnTo>
                      <a:pt x="788" y="6"/>
                    </a:lnTo>
                    <a:lnTo>
                      <a:pt x="1028" y="2"/>
                    </a:lnTo>
                    <a:lnTo>
                      <a:pt x="1286" y="0"/>
                    </a:lnTo>
                    <a:lnTo>
                      <a:pt x="1286" y="0"/>
                    </a:lnTo>
                    <a:lnTo>
                      <a:pt x="1546" y="2"/>
                    </a:lnTo>
                    <a:lnTo>
                      <a:pt x="1788" y="6"/>
                    </a:lnTo>
                    <a:lnTo>
                      <a:pt x="2006" y="14"/>
                    </a:lnTo>
                    <a:lnTo>
                      <a:pt x="2196" y="26"/>
                    </a:lnTo>
                    <a:lnTo>
                      <a:pt x="2278" y="32"/>
                    </a:lnTo>
                    <a:lnTo>
                      <a:pt x="2352" y="38"/>
                    </a:lnTo>
                    <a:lnTo>
                      <a:pt x="2416" y="44"/>
                    </a:lnTo>
                    <a:lnTo>
                      <a:pt x="2470" y="52"/>
                    </a:lnTo>
                    <a:lnTo>
                      <a:pt x="2512" y="60"/>
                    </a:lnTo>
                    <a:lnTo>
                      <a:pt x="2544" y="68"/>
                    </a:lnTo>
                    <a:lnTo>
                      <a:pt x="2554" y="72"/>
                    </a:lnTo>
                    <a:lnTo>
                      <a:pt x="2562" y="76"/>
                    </a:lnTo>
                    <a:lnTo>
                      <a:pt x="2568" y="82"/>
                    </a:lnTo>
                    <a:lnTo>
                      <a:pt x="2570" y="86"/>
                    </a:lnTo>
                    <a:lnTo>
                      <a:pt x="2570" y="86"/>
                    </a:lnTo>
                    <a:lnTo>
                      <a:pt x="2568" y="90"/>
                    </a:lnTo>
                    <a:lnTo>
                      <a:pt x="2562" y="94"/>
                    </a:lnTo>
                    <a:lnTo>
                      <a:pt x="2554" y="98"/>
                    </a:lnTo>
                    <a:lnTo>
                      <a:pt x="2544" y="102"/>
                    </a:lnTo>
                    <a:lnTo>
                      <a:pt x="2512" y="110"/>
                    </a:lnTo>
                    <a:lnTo>
                      <a:pt x="2470" y="118"/>
                    </a:lnTo>
                    <a:lnTo>
                      <a:pt x="2416" y="124"/>
                    </a:lnTo>
                    <a:lnTo>
                      <a:pt x="2352" y="132"/>
                    </a:lnTo>
                    <a:lnTo>
                      <a:pt x="2196" y="144"/>
                    </a:lnTo>
                    <a:lnTo>
                      <a:pt x="2006" y="154"/>
                    </a:lnTo>
                    <a:lnTo>
                      <a:pt x="1788" y="162"/>
                    </a:lnTo>
                    <a:lnTo>
                      <a:pt x="1546" y="166"/>
                    </a:lnTo>
                    <a:lnTo>
                      <a:pt x="1286" y="168"/>
                    </a:lnTo>
                    <a:close/>
                    <a:moveTo>
                      <a:pt x="1286" y="0"/>
                    </a:moveTo>
                    <a:lnTo>
                      <a:pt x="1286" y="0"/>
                    </a:lnTo>
                    <a:lnTo>
                      <a:pt x="1028" y="2"/>
                    </a:lnTo>
                    <a:lnTo>
                      <a:pt x="786" y="6"/>
                    </a:lnTo>
                    <a:lnTo>
                      <a:pt x="568" y="14"/>
                    </a:lnTo>
                    <a:lnTo>
                      <a:pt x="378" y="24"/>
                    </a:lnTo>
                    <a:lnTo>
                      <a:pt x="294" y="30"/>
                    </a:lnTo>
                    <a:lnTo>
                      <a:pt x="220"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4"/>
                    </a:lnTo>
                    <a:lnTo>
                      <a:pt x="220" y="132"/>
                    </a:lnTo>
                    <a:lnTo>
                      <a:pt x="378" y="144"/>
                    </a:lnTo>
                    <a:lnTo>
                      <a:pt x="568" y="154"/>
                    </a:lnTo>
                    <a:lnTo>
                      <a:pt x="786" y="162"/>
                    </a:lnTo>
                    <a:lnTo>
                      <a:pt x="1028" y="168"/>
                    </a:lnTo>
                    <a:lnTo>
                      <a:pt x="1286" y="168"/>
                    </a:lnTo>
                    <a:lnTo>
                      <a:pt x="1286" y="168"/>
                    </a:lnTo>
                    <a:lnTo>
                      <a:pt x="1546" y="168"/>
                    </a:lnTo>
                    <a:lnTo>
                      <a:pt x="1790" y="162"/>
                    </a:lnTo>
                    <a:lnTo>
                      <a:pt x="2008" y="154"/>
                    </a:lnTo>
                    <a:lnTo>
                      <a:pt x="2198" y="144"/>
                    </a:lnTo>
                    <a:lnTo>
                      <a:pt x="2356" y="132"/>
                    </a:lnTo>
                    <a:lnTo>
                      <a:pt x="2420" y="124"/>
                    </a:lnTo>
                    <a:lnTo>
                      <a:pt x="2474" y="118"/>
                    </a:lnTo>
                    <a:lnTo>
                      <a:pt x="2516" y="110"/>
                    </a:lnTo>
                    <a:lnTo>
                      <a:pt x="2548" y="102"/>
                    </a:lnTo>
                    <a:lnTo>
                      <a:pt x="2560" y="98"/>
                    </a:lnTo>
                    <a:lnTo>
                      <a:pt x="2568" y="94"/>
                    </a:lnTo>
                    <a:lnTo>
                      <a:pt x="2572" y="90"/>
                    </a:lnTo>
                    <a:lnTo>
                      <a:pt x="2574" y="86"/>
                    </a:lnTo>
                    <a:lnTo>
                      <a:pt x="2574" y="86"/>
                    </a:lnTo>
                    <a:lnTo>
                      <a:pt x="2572" y="82"/>
                    </a:lnTo>
                    <a:lnTo>
                      <a:pt x="2568" y="76"/>
                    </a:lnTo>
                    <a:lnTo>
                      <a:pt x="2560" y="72"/>
                    </a:lnTo>
                    <a:lnTo>
                      <a:pt x="2548" y="68"/>
                    </a:lnTo>
                    <a:lnTo>
                      <a:pt x="2516" y="60"/>
                    </a:lnTo>
                    <a:lnTo>
                      <a:pt x="2474" y="52"/>
                    </a:lnTo>
                    <a:lnTo>
                      <a:pt x="2420" y="44"/>
                    </a:lnTo>
                    <a:lnTo>
                      <a:pt x="2356" y="38"/>
                    </a:lnTo>
                    <a:lnTo>
                      <a:pt x="2282" y="30"/>
                    </a:lnTo>
                    <a:lnTo>
                      <a:pt x="2198" y="24"/>
                    </a:lnTo>
                    <a:lnTo>
                      <a:pt x="2008" y="14"/>
                    </a:lnTo>
                    <a:lnTo>
                      <a:pt x="1790" y="6"/>
                    </a:lnTo>
                    <a:lnTo>
                      <a:pt x="1546" y="2"/>
                    </a:lnTo>
                    <a:lnTo>
                      <a:pt x="128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02"/>
              <p:cNvSpPr>
                <a:spLocks/>
              </p:cNvSpPr>
              <p:nvPr/>
            </p:nvSpPr>
            <p:spPr bwMode="auto">
              <a:xfrm>
                <a:off x="2566" y="4140"/>
                <a:ext cx="2566" cy="168"/>
              </a:xfrm>
              <a:custGeom>
                <a:avLst/>
                <a:gdLst>
                  <a:gd name="T0" fmla="*/ 1282 w 2566"/>
                  <a:gd name="T1" fmla="*/ 168 h 168"/>
                  <a:gd name="T2" fmla="*/ 1282 w 2566"/>
                  <a:gd name="T3" fmla="*/ 168 h 168"/>
                  <a:gd name="T4" fmla="*/ 1024 w 2566"/>
                  <a:gd name="T5" fmla="*/ 166 h 168"/>
                  <a:gd name="T6" fmla="*/ 784 w 2566"/>
                  <a:gd name="T7" fmla="*/ 162 h 168"/>
                  <a:gd name="T8" fmla="*/ 566 w 2566"/>
                  <a:gd name="T9" fmla="*/ 154 h 168"/>
                  <a:gd name="T10" fmla="*/ 376 w 2566"/>
                  <a:gd name="T11" fmla="*/ 144 h 168"/>
                  <a:gd name="T12" fmla="*/ 220 w 2566"/>
                  <a:gd name="T13" fmla="*/ 132 h 168"/>
                  <a:gd name="T14" fmla="*/ 156 w 2566"/>
                  <a:gd name="T15" fmla="*/ 124 h 168"/>
                  <a:gd name="T16" fmla="*/ 102 w 2566"/>
                  <a:gd name="T17" fmla="*/ 118 h 168"/>
                  <a:gd name="T18" fmla="*/ 58 w 2566"/>
                  <a:gd name="T19" fmla="*/ 110 h 168"/>
                  <a:gd name="T20" fmla="*/ 26 w 2566"/>
                  <a:gd name="T21" fmla="*/ 102 h 168"/>
                  <a:gd name="T22" fmla="*/ 16 w 2566"/>
                  <a:gd name="T23" fmla="*/ 98 h 168"/>
                  <a:gd name="T24" fmla="*/ 8 w 2566"/>
                  <a:gd name="T25" fmla="*/ 94 h 168"/>
                  <a:gd name="T26" fmla="*/ 2 w 2566"/>
                  <a:gd name="T27" fmla="*/ 90 h 168"/>
                  <a:gd name="T28" fmla="*/ 0 w 2566"/>
                  <a:gd name="T29" fmla="*/ 86 h 168"/>
                  <a:gd name="T30" fmla="*/ 0 w 2566"/>
                  <a:gd name="T31" fmla="*/ 86 h 168"/>
                  <a:gd name="T32" fmla="*/ 2 w 2566"/>
                  <a:gd name="T33" fmla="*/ 82 h 168"/>
                  <a:gd name="T34" fmla="*/ 8 w 2566"/>
                  <a:gd name="T35" fmla="*/ 76 h 168"/>
                  <a:gd name="T36" fmla="*/ 16 w 2566"/>
                  <a:gd name="T37" fmla="*/ 72 h 168"/>
                  <a:gd name="T38" fmla="*/ 26 w 2566"/>
                  <a:gd name="T39" fmla="*/ 68 h 168"/>
                  <a:gd name="T40" fmla="*/ 58 w 2566"/>
                  <a:gd name="T41" fmla="*/ 60 h 168"/>
                  <a:gd name="T42" fmla="*/ 102 w 2566"/>
                  <a:gd name="T43" fmla="*/ 52 h 168"/>
                  <a:gd name="T44" fmla="*/ 156 w 2566"/>
                  <a:gd name="T45" fmla="*/ 44 h 168"/>
                  <a:gd name="T46" fmla="*/ 220 w 2566"/>
                  <a:gd name="T47" fmla="*/ 38 h 168"/>
                  <a:gd name="T48" fmla="*/ 294 w 2566"/>
                  <a:gd name="T49" fmla="*/ 32 h 168"/>
                  <a:gd name="T50" fmla="*/ 376 w 2566"/>
                  <a:gd name="T51" fmla="*/ 26 h 168"/>
                  <a:gd name="T52" fmla="*/ 566 w 2566"/>
                  <a:gd name="T53" fmla="*/ 14 h 168"/>
                  <a:gd name="T54" fmla="*/ 784 w 2566"/>
                  <a:gd name="T55" fmla="*/ 6 h 168"/>
                  <a:gd name="T56" fmla="*/ 1024 w 2566"/>
                  <a:gd name="T57" fmla="*/ 2 h 168"/>
                  <a:gd name="T58" fmla="*/ 1282 w 2566"/>
                  <a:gd name="T59" fmla="*/ 0 h 168"/>
                  <a:gd name="T60" fmla="*/ 1282 w 2566"/>
                  <a:gd name="T61" fmla="*/ 0 h 168"/>
                  <a:gd name="T62" fmla="*/ 1542 w 2566"/>
                  <a:gd name="T63" fmla="*/ 2 h 168"/>
                  <a:gd name="T64" fmla="*/ 1784 w 2566"/>
                  <a:gd name="T65" fmla="*/ 6 h 168"/>
                  <a:gd name="T66" fmla="*/ 2002 w 2566"/>
                  <a:gd name="T67" fmla="*/ 14 h 168"/>
                  <a:gd name="T68" fmla="*/ 2192 w 2566"/>
                  <a:gd name="T69" fmla="*/ 26 h 168"/>
                  <a:gd name="T70" fmla="*/ 2274 w 2566"/>
                  <a:gd name="T71" fmla="*/ 32 h 168"/>
                  <a:gd name="T72" fmla="*/ 2348 w 2566"/>
                  <a:gd name="T73" fmla="*/ 38 h 168"/>
                  <a:gd name="T74" fmla="*/ 2412 w 2566"/>
                  <a:gd name="T75" fmla="*/ 44 h 168"/>
                  <a:gd name="T76" fmla="*/ 2466 w 2566"/>
                  <a:gd name="T77" fmla="*/ 52 h 168"/>
                  <a:gd name="T78" fmla="*/ 2508 w 2566"/>
                  <a:gd name="T79" fmla="*/ 60 h 168"/>
                  <a:gd name="T80" fmla="*/ 2540 w 2566"/>
                  <a:gd name="T81" fmla="*/ 68 h 168"/>
                  <a:gd name="T82" fmla="*/ 2550 w 2566"/>
                  <a:gd name="T83" fmla="*/ 72 h 168"/>
                  <a:gd name="T84" fmla="*/ 2558 w 2566"/>
                  <a:gd name="T85" fmla="*/ 76 h 168"/>
                  <a:gd name="T86" fmla="*/ 2564 w 2566"/>
                  <a:gd name="T87" fmla="*/ 82 h 168"/>
                  <a:gd name="T88" fmla="*/ 2566 w 2566"/>
                  <a:gd name="T89" fmla="*/ 86 h 168"/>
                  <a:gd name="T90" fmla="*/ 2566 w 2566"/>
                  <a:gd name="T91" fmla="*/ 86 h 168"/>
                  <a:gd name="T92" fmla="*/ 2564 w 2566"/>
                  <a:gd name="T93" fmla="*/ 90 h 168"/>
                  <a:gd name="T94" fmla="*/ 2558 w 2566"/>
                  <a:gd name="T95" fmla="*/ 94 h 168"/>
                  <a:gd name="T96" fmla="*/ 2550 w 2566"/>
                  <a:gd name="T97" fmla="*/ 98 h 168"/>
                  <a:gd name="T98" fmla="*/ 2540 w 2566"/>
                  <a:gd name="T99" fmla="*/ 102 h 168"/>
                  <a:gd name="T100" fmla="*/ 2508 w 2566"/>
                  <a:gd name="T101" fmla="*/ 110 h 168"/>
                  <a:gd name="T102" fmla="*/ 2466 w 2566"/>
                  <a:gd name="T103" fmla="*/ 118 h 168"/>
                  <a:gd name="T104" fmla="*/ 2412 w 2566"/>
                  <a:gd name="T105" fmla="*/ 124 h 168"/>
                  <a:gd name="T106" fmla="*/ 2348 w 2566"/>
                  <a:gd name="T107" fmla="*/ 132 h 168"/>
                  <a:gd name="T108" fmla="*/ 2192 w 2566"/>
                  <a:gd name="T109" fmla="*/ 144 h 168"/>
                  <a:gd name="T110" fmla="*/ 2002 w 2566"/>
                  <a:gd name="T111" fmla="*/ 154 h 168"/>
                  <a:gd name="T112" fmla="*/ 1784 w 2566"/>
                  <a:gd name="T113" fmla="*/ 162 h 168"/>
                  <a:gd name="T114" fmla="*/ 1542 w 2566"/>
                  <a:gd name="T115" fmla="*/ 166 h 168"/>
                  <a:gd name="T116" fmla="*/ 1282 w 2566"/>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168"/>
                    </a:moveTo>
                    <a:lnTo>
                      <a:pt x="1282" y="168"/>
                    </a:lnTo>
                    <a:lnTo>
                      <a:pt x="1024" y="166"/>
                    </a:lnTo>
                    <a:lnTo>
                      <a:pt x="784" y="162"/>
                    </a:lnTo>
                    <a:lnTo>
                      <a:pt x="566" y="154"/>
                    </a:lnTo>
                    <a:lnTo>
                      <a:pt x="376" y="144"/>
                    </a:lnTo>
                    <a:lnTo>
                      <a:pt x="220" y="132"/>
                    </a:lnTo>
                    <a:lnTo>
                      <a:pt x="156" y="124"/>
                    </a:lnTo>
                    <a:lnTo>
                      <a:pt x="102" y="118"/>
                    </a:lnTo>
                    <a:lnTo>
                      <a:pt x="58" y="110"/>
                    </a:lnTo>
                    <a:lnTo>
                      <a:pt x="26" y="102"/>
                    </a:lnTo>
                    <a:lnTo>
                      <a:pt x="16" y="98"/>
                    </a:lnTo>
                    <a:lnTo>
                      <a:pt x="8" y="94"/>
                    </a:lnTo>
                    <a:lnTo>
                      <a:pt x="2" y="90"/>
                    </a:lnTo>
                    <a:lnTo>
                      <a:pt x="0" y="86"/>
                    </a:lnTo>
                    <a:lnTo>
                      <a:pt x="0" y="86"/>
                    </a:lnTo>
                    <a:lnTo>
                      <a:pt x="2" y="82"/>
                    </a:lnTo>
                    <a:lnTo>
                      <a:pt x="8" y="76"/>
                    </a:lnTo>
                    <a:lnTo>
                      <a:pt x="16" y="72"/>
                    </a:lnTo>
                    <a:lnTo>
                      <a:pt x="26" y="68"/>
                    </a:lnTo>
                    <a:lnTo>
                      <a:pt x="58" y="60"/>
                    </a:lnTo>
                    <a:lnTo>
                      <a:pt x="102" y="52"/>
                    </a:lnTo>
                    <a:lnTo>
                      <a:pt x="156" y="44"/>
                    </a:lnTo>
                    <a:lnTo>
                      <a:pt x="220" y="38"/>
                    </a:lnTo>
                    <a:lnTo>
                      <a:pt x="294" y="32"/>
                    </a:lnTo>
                    <a:lnTo>
                      <a:pt x="376" y="26"/>
                    </a:lnTo>
                    <a:lnTo>
                      <a:pt x="566" y="14"/>
                    </a:lnTo>
                    <a:lnTo>
                      <a:pt x="784" y="6"/>
                    </a:lnTo>
                    <a:lnTo>
                      <a:pt x="1024" y="2"/>
                    </a:lnTo>
                    <a:lnTo>
                      <a:pt x="1282" y="0"/>
                    </a:lnTo>
                    <a:lnTo>
                      <a:pt x="1282" y="0"/>
                    </a:lnTo>
                    <a:lnTo>
                      <a:pt x="1542" y="2"/>
                    </a:lnTo>
                    <a:lnTo>
                      <a:pt x="1784" y="6"/>
                    </a:lnTo>
                    <a:lnTo>
                      <a:pt x="2002" y="14"/>
                    </a:lnTo>
                    <a:lnTo>
                      <a:pt x="2192" y="26"/>
                    </a:lnTo>
                    <a:lnTo>
                      <a:pt x="2274" y="32"/>
                    </a:lnTo>
                    <a:lnTo>
                      <a:pt x="2348" y="38"/>
                    </a:lnTo>
                    <a:lnTo>
                      <a:pt x="2412" y="44"/>
                    </a:lnTo>
                    <a:lnTo>
                      <a:pt x="2466" y="52"/>
                    </a:lnTo>
                    <a:lnTo>
                      <a:pt x="2508" y="60"/>
                    </a:lnTo>
                    <a:lnTo>
                      <a:pt x="2540" y="68"/>
                    </a:lnTo>
                    <a:lnTo>
                      <a:pt x="2550" y="72"/>
                    </a:lnTo>
                    <a:lnTo>
                      <a:pt x="2558" y="76"/>
                    </a:lnTo>
                    <a:lnTo>
                      <a:pt x="2564" y="82"/>
                    </a:lnTo>
                    <a:lnTo>
                      <a:pt x="2566" y="86"/>
                    </a:lnTo>
                    <a:lnTo>
                      <a:pt x="2566" y="86"/>
                    </a:lnTo>
                    <a:lnTo>
                      <a:pt x="2564" y="90"/>
                    </a:lnTo>
                    <a:lnTo>
                      <a:pt x="2558" y="94"/>
                    </a:lnTo>
                    <a:lnTo>
                      <a:pt x="2550" y="98"/>
                    </a:lnTo>
                    <a:lnTo>
                      <a:pt x="2540" y="102"/>
                    </a:lnTo>
                    <a:lnTo>
                      <a:pt x="2508" y="110"/>
                    </a:lnTo>
                    <a:lnTo>
                      <a:pt x="2466" y="118"/>
                    </a:lnTo>
                    <a:lnTo>
                      <a:pt x="2412" y="124"/>
                    </a:lnTo>
                    <a:lnTo>
                      <a:pt x="2348" y="132"/>
                    </a:lnTo>
                    <a:lnTo>
                      <a:pt x="2192" y="144"/>
                    </a:lnTo>
                    <a:lnTo>
                      <a:pt x="2002" y="154"/>
                    </a:lnTo>
                    <a:lnTo>
                      <a:pt x="1784" y="162"/>
                    </a:lnTo>
                    <a:lnTo>
                      <a:pt x="1542" y="166"/>
                    </a:lnTo>
                    <a:lnTo>
                      <a:pt x="1282"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03"/>
              <p:cNvSpPr>
                <a:spLocks/>
              </p:cNvSpPr>
              <p:nvPr/>
            </p:nvSpPr>
            <p:spPr bwMode="auto">
              <a:xfrm>
                <a:off x="2562" y="4140"/>
                <a:ext cx="2574" cy="168"/>
              </a:xfrm>
              <a:custGeom>
                <a:avLst/>
                <a:gdLst>
                  <a:gd name="T0" fmla="*/ 1286 w 2574"/>
                  <a:gd name="T1" fmla="*/ 0 h 168"/>
                  <a:gd name="T2" fmla="*/ 1286 w 2574"/>
                  <a:gd name="T3" fmla="*/ 0 h 168"/>
                  <a:gd name="T4" fmla="*/ 1028 w 2574"/>
                  <a:gd name="T5" fmla="*/ 2 h 168"/>
                  <a:gd name="T6" fmla="*/ 786 w 2574"/>
                  <a:gd name="T7" fmla="*/ 6 h 168"/>
                  <a:gd name="T8" fmla="*/ 568 w 2574"/>
                  <a:gd name="T9" fmla="*/ 14 h 168"/>
                  <a:gd name="T10" fmla="*/ 378 w 2574"/>
                  <a:gd name="T11" fmla="*/ 24 h 168"/>
                  <a:gd name="T12" fmla="*/ 294 w 2574"/>
                  <a:gd name="T13" fmla="*/ 30 h 168"/>
                  <a:gd name="T14" fmla="*/ 220 w 2574"/>
                  <a:gd name="T15" fmla="*/ 38 h 168"/>
                  <a:gd name="T16" fmla="*/ 156 w 2574"/>
                  <a:gd name="T17" fmla="*/ 44 h 168"/>
                  <a:gd name="T18" fmla="*/ 102 w 2574"/>
                  <a:gd name="T19" fmla="*/ 52 h 168"/>
                  <a:gd name="T20" fmla="*/ 58 w 2574"/>
                  <a:gd name="T21" fmla="*/ 60 h 168"/>
                  <a:gd name="T22" fmla="*/ 26 w 2574"/>
                  <a:gd name="T23" fmla="*/ 68 h 168"/>
                  <a:gd name="T24" fmla="*/ 14 w 2574"/>
                  <a:gd name="T25" fmla="*/ 72 h 168"/>
                  <a:gd name="T26" fmla="*/ 6 w 2574"/>
                  <a:gd name="T27" fmla="*/ 76 h 168"/>
                  <a:gd name="T28" fmla="*/ 2 w 2574"/>
                  <a:gd name="T29" fmla="*/ 82 h 168"/>
                  <a:gd name="T30" fmla="*/ 0 w 2574"/>
                  <a:gd name="T31" fmla="*/ 86 h 168"/>
                  <a:gd name="T32" fmla="*/ 0 w 2574"/>
                  <a:gd name="T33" fmla="*/ 86 h 168"/>
                  <a:gd name="T34" fmla="*/ 2 w 2574"/>
                  <a:gd name="T35" fmla="*/ 90 h 168"/>
                  <a:gd name="T36" fmla="*/ 6 w 2574"/>
                  <a:gd name="T37" fmla="*/ 94 h 168"/>
                  <a:gd name="T38" fmla="*/ 14 w 2574"/>
                  <a:gd name="T39" fmla="*/ 98 h 168"/>
                  <a:gd name="T40" fmla="*/ 26 w 2574"/>
                  <a:gd name="T41" fmla="*/ 102 h 168"/>
                  <a:gd name="T42" fmla="*/ 58 w 2574"/>
                  <a:gd name="T43" fmla="*/ 110 h 168"/>
                  <a:gd name="T44" fmla="*/ 102 w 2574"/>
                  <a:gd name="T45" fmla="*/ 118 h 168"/>
                  <a:gd name="T46" fmla="*/ 156 w 2574"/>
                  <a:gd name="T47" fmla="*/ 124 h 168"/>
                  <a:gd name="T48" fmla="*/ 220 w 2574"/>
                  <a:gd name="T49" fmla="*/ 132 h 168"/>
                  <a:gd name="T50" fmla="*/ 378 w 2574"/>
                  <a:gd name="T51" fmla="*/ 144 h 168"/>
                  <a:gd name="T52" fmla="*/ 568 w 2574"/>
                  <a:gd name="T53" fmla="*/ 154 h 168"/>
                  <a:gd name="T54" fmla="*/ 786 w 2574"/>
                  <a:gd name="T55" fmla="*/ 162 h 168"/>
                  <a:gd name="T56" fmla="*/ 1028 w 2574"/>
                  <a:gd name="T57" fmla="*/ 168 h 168"/>
                  <a:gd name="T58" fmla="*/ 1286 w 2574"/>
                  <a:gd name="T59" fmla="*/ 168 h 168"/>
                  <a:gd name="T60" fmla="*/ 1286 w 2574"/>
                  <a:gd name="T61" fmla="*/ 168 h 168"/>
                  <a:gd name="T62" fmla="*/ 1546 w 2574"/>
                  <a:gd name="T63" fmla="*/ 168 h 168"/>
                  <a:gd name="T64" fmla="*/ 1790 w 2574"/>
                  <a:gd name="T65" fmla="*/ 162 h 168"/>
                  <a:gd name="T66" fmla="*/ 2008 w 2574"/>
                  <a:gd name="T67" fmla="*/ 154 h 168"/>
                  <a:gd name="T68" fmla="*/ 2198 w 2574"/>
                  <a:gd name="T69" fmla="*/ 144 h 168"/>
                  <a:gd name="T70" fmla="*/ 2356 w 2574"/>
                  <a:gd name="T71" fmla="*/ 132 h 168"/>
                  <a:gd name="T72" fmla="*/ 2420 w 2574"/>
                  <a:gd name="T73" fmla="*/ 124 h 168"/>
                  <a:gd name="T74" fmla="*/ 2474 w 2574"/>
                  <a:gd name="T75" fmla="*/ 118 h 168"/>
                  <a:gd name="T76" fmla="*/ 2516 w 2574"/>
                  <a:gd name="T77" fmla="*/ 110 h 168"/>
                  <a:gd name="T78" fmla="*/ 2548 w 2574"/>
                  <a:gd name="T79" fmla="*/ 102 h 168"/>
                  <a:gd name="T80" fmla="*/ 2560 w 2574"/>
                  <a:gd name="T81" fmla="*/ 98 h 168"/>
                  <a:gd name="T82" fmla="*/ 2568 w 2574"/>
                  <a:gd name="T83" fmla="*/ 94 h 168"/>
                  <a:gd name="T84" fmla="*/ 2572 w 2574"/>
                  <a:gd name="T85" fmla="*/ 90 h 168"/>
                  <a:gd name="T86" fmla="*/ 2574 w 2574"/>
                  <a:gd name="T87" fmla="*/ 86 h 168"/>
                  <a:gd name="T88" fmla="*/ 2574 w 2574"/>
                  <a:gd name="T89" fmla="*/ 86 h 168"/>
                  <a:gd name="T90" fmla="*/ 2572 w 2574"/>
                  <a:gd name="T91" fmla="*/ 82 h 168"/>
                  <a:gd name="T92" fmla="*/ 2568 w 2574"/>
                  <a:gd name="T93" fmla="*/ 76 h 168"/>
                  <a:gd name="T94" fmla="*/ 2560 w 2574"/>
                  <a:gd name="T95" fmla="*/ 72 h 168"/>
                  <a:gd name="T96" fmla="*/ 2548 w 2574"/>
                  <a:gd name="T97" fmla="*/ 68 h 168"/>
                  <a:gd name="T98" fmla="*/ 2516 w 2574"/>
                  <a:gd name="T99" fmla="*/ 60 h 168"/>
                  <a:gd name="T100" fmla="*/ 2474 w 2574"/>
                  <a:gd name="T101" fmla="*/ 52 h 168"/>
                  <a:gd name="T102" fmla="*/ 2420 w 2574"/>
                  <a:gd name="T103" fmla="*/ 44 h 168"/>
                  <a:gd name="T104" fmla="*/ 2356 w 2574"/>
                  <a:gd name="T105" fmla="*/ 38 h 168"/>
                  <a:gd name="T106" fmla="*/ 2282 w 2574"/>
                  <a:gd name="T107" fmla="*/ 30 h 168"/>
                  <a:gd name="T108" fmla="*/ 2198 w 2574"/>
                  <a:gd name="T109" fmla="*/ 24 h 168"/>
                  <a:gd name="T110" fmla="*/ 2008 w 2574"/>
                  <a:gd name="T111" fmla="*/ 14 h 168"/>
                  <a:gd name="T112" fmla="*/ 1790 w 2574"/>
                  <a:gd name="T113" fmla="*/ 6 h 168"/>
                  <a:gd name="T114" fmla="*/ 1546 w 2574"/>
                  <a:gd name="T115" fmla="*/ 2 h 168"/>
                  <a:gd name="T116" fmla="*/ 1286 w 257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4" h="168">
                    <a:moveTo>
                      <a:pt x="1286" y="0"/>
                    </a:moveTo>
                    <a:lnTo>
                      <a:pt x="1286" y="0"/>
                    </a:lnTo>
                    <a:lnTo>
                      <a:pt x="1028" y="2"/>
                    </a:lnTo>
                    <a:lnTo>
                      <a:pt x="786" y="6"/>
                    </a:lnTo>
                    <a:lnTo>
                      <a:pt x="568" y="14"/>
                    </a:lnTo>
                    <a:lnTo>
                      <a:pt x="378" y="24"/>
                    </a:lnTo>
                    <a:lnTo>
                      <a:pt x="294" y="30"/>
                    </a:lnTo>
                    <a:lnTo>
                      <a:pt x="220" y="38"/>
                    </a:lnTo>
                    <a:lnTo>
                      <a:pt x="156" y="44"/>
                    </a:lnTo>
                    <a:lnTo>
                      <a:pt x="102"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2" y="118"/>
                    </a:lnTo>
                    <a:lnTo>
                      <a:pt x="156" y="124"/>
                    </a:lnTo>
                    <a:lnTo>
                      <a:pt x="220" y="132"/>
                    </a:lnTo>
                    <a:lnTo>
                      <a:pt x="378" y="144"/>
                    </a:lnTo>
                    <a:lnTo>
                      <a:pt x="568" y="154"/>
                    </a:lnTo>
                    <a:lnTo>
                      <a:pt x="786" y="162"/>
                    </a:lnTo>
                    <a:lnTo>
                      <a:pt x="1028" y="168"/>
                    </a:lnTo>
                    <a:lnTo>
                      <a:pt x="1286" y="168"/>
                    </a:lnTo>
                    <a:lnTo>
                      <a:pt x="1286" y="168"/>
                    </a:lnTo>
                    <a:lnTo>
                      <a:pt x="1546" y="168"/>
                    </a:lnTo>
                    <a:lnTo>
                      <a:pt x="1790" y="162"/>
                    </a:lnTo>
                    <a:lnTo>
                      <a:pt x="2008" y="154"/>
                    </a:lnTo>
                    <a:lnTo>
                      <a:pt x="2198" y="144"/>
                    </a:lnTo>
                    <a:lnTo>
                      <a:pt x="2356" y="132"/>
                    </a:lnTo>
                    <a:lnTo>
                      <a:pt x="2420" y="124"/>
                    </a:lnTo>
                    <a:lnTo>
                      <a:pt x="2474" y="118"/>
                    </a:lnTo>
                    <a:lnTo>
                      <a:pt x="2516" y="110"/>
                    </a:lnTo>
                    <a:lnTo>
                      <a:pt x="2548" y="102"/>
                    </a:lnTo>
                    <a:lnTo>
                      <a:pt x="2560" y="98"/>
                    </a:lnTo>
                    <a:lnTo>
                      <a:pt x="2568" y="94"/>
                    </a:lnTo>
                    <a:lnTo>
                      <a:pt x="2572" y="90"/>
                    </a:lnTo>
                    <a:lnTo>
                      <a:pt x="2574" y="86"/>
                    </a:lnTo>
                    <a:lnTo>
                      <a:pt x="2574" y="86"/>
                    </a:lnTo>
                    <a:lnTo>
                      <a:pt x="2572" y="82"/>
                    </a:lnTo>
                    <a:lnTo>
                      <a:pt x="2568" y="76"/>
                    </a:lnTo>
                    <a:lnTo>
                      <a:pt x="2560" y="72"/>
                    </a:lnTo>
                    <a:lnTo>
                      <a:pt x="2548" y="68"/>
                    </a:lnTo>
                    <a:lnTo>
                      <a:pt x="2516" y="60"/>
                    </a:lnTo>
                    <a:lnTo>
                      <a:pt x="2474" y="52"/>
                    </a:lnTo>
                    <a:lnTo>
                      <a:pt x="2420" y="44"/>
                    </a:lnTo>
                    <a:lnTo>
                      <a:pt x="2356" y="38"/>
                    </a:lnTo>
                    <a:lnTo>
                      <a:pt x="2282" y="30"/>
                    </a:lnTo>
                    <a:lnTo>
                      <a:pt x="2198" y="24"/>
                    </a:lnTo>
                    <a:lnTo>
                      <a:pt x="2008" y="14"/>
                    </a:lnTo>
                    <a:lnTo>
                      <a:pt x="1790" y="6"/>
                    </a:lnTo>
                    <a:lnTo>
                      <a:pt x="1546" y="2"/>
                    </a:lnTo>
                    <a:lnTo>
                      <a:pt x="1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04"/>
              <p:cNvSpPr>
                <a:spLocks noEditPoints="1"/>
              </p:cNvSpPr>
              <p:nvPr/>
            </p:nvSpPr>
            <p:spPr bwMode="auto">
              <a:xfrm>
                <a:off x="2566" y="4140"/>
                <a:ext cx="2566" cy="168"/>
              </a:xfrm>
              <a:custGeom>
                <a:avLst/>
                <a:gdLst>
                  <a:gd name="T0" fmla="*/ 1282 w 2566"/>
                  <a:gd name="T1" fmla="*/ 168 h 168"/>
                  <a:gd name="T2" fmla="*/ 786 w 2566"/>
                  <a:gd name="T3" fmla="*/ 162 h 168"/>
                  <a:gd name="T4" fmla="*/ 380 w 2566"/>
                  <a:gd name="T5" fmla="*/ 144 h 168"/>
                  <a:gd name="T6" fmla="*/ 160 w 2566"/>
                  <a:gd name="T7" fmla="*/ 124 h 168"/>
                  <a:gd name="T8" fmla="*/ 64 w 2566"/>
                  <a:gd name="T9" fmla="*/ 110 h 168"/>
                  <a:gd name="T10" fmla="*/ 20 w 2566"/>
                  <a:gd name="T11" fmla="*/ 98 h 168"/>
                  <a:gd name="T12" fmla="*/ 8 w 2566"/>
                  <a:gd name="T13" fmla="*/ 90 h 168"/>
                  <a:gd name="T14" fmla="*/ 6 w 2566"/>
                  <a:gd name="T15" fmla="*/ 86 h 168"/>
                  <a:gd name="T16" fmla="*/ 12 w 2566"/>
                  <a:gd name="T17" fmla="*/ 76 h 168"/>
                  <a:gd name="T18" fmla="*/ 32 w 2566"/>
                  <a:gd name="T19" fmla="*/ 68 h 168"/>
                  <a:gd name="T20" fmla="*/ 106 w 2566"/>
                  <a:gd name="T21" fmla="*/ 52 h 168"/>
                  <a:gd name="T22" fmla="*/ 224 w 2566"/>
                  <a:gd name="T23" fmla="*/ 38 h 168"/>
                  <a:gd name="T24" fmla="*/ 380 w 2566"/>
                  <a:gd name="T25" fmla="*/ 26 h 168"/>
                  <a:gd name="T26" fmla="*/ 786 w 2566"/>
                  <a:gd name="T27" fmla="*/ 8 h 168"/>
                  <a:gd name="T28" fmla="*/ 1282 w 2566"/>
                  <a:gd name="T29" fmla="*/ 0 h 168"/>
                  <a:gd name="T30" fmla="*/ 1540 w 2566"/>
                  <a:gd name="T31" fmla="*/ 2 h 168"/>
                  <a:gd name="T32" fmla="*/ 1998 w 2566"/>
                  <a:gd name="T33" fmla="*/ 16 h 168"/>
                  <a:gd name="T34" fmla="*/ 2270 w 2566"/>
                  <a:gd name="T35" fmla="*/ 32 h 168"/>
                  <a:gd name="T36" fmla="*/ 2406 w 2566"/>
                  <a:gd name="T37" fmla="*/ 44 h 168"/>
                  <a:gd name="T38" fmla="*/ 2504 w 2566"/>
                  <a:gd name="T39" fmla="*/ 60 h 168"/>
                  <a:gd name="T40" fmla="*/ 2546 w 2566"/>
                  <a:gd name="T41" fmla="*/ 72 h 168"/>
                  <a:gd name="T42" fmla="*/ 2558 w 2566"/>
                  <a:gd name="T43" fmla="*/ 82 h 168"/>
                  <a:gd name="T44" fmla="*/ 2560 w 2566"/>
                  <a:gd name="T45" fmla="*/ 86 h 168"/>
                  <a:gd name="T46" fmla="*/ 2554 w 2566"/>
                  <a:gd name="T47" fmla="*/ 94 h 168"/>
                  <a:gd name="T48" fmla="*/ 2534 w 2566"/>
                  <a:gd name="T49" fmla="*/ 102 h 168"/>
                  <a:gd name="T50" fmla="*/ 2460 w 2566"/>
                  <a:gd name="T51" fmla="*/ 118 h 168"/>
                  <a:gd name="T52" fmla="*/ 2344 w 2566"/>
                  <a:gd name="T53" fmla="*/ 132 h 168"/>
                  <a:gd name="T54" fmla="*/ 1998 w 2566"/>
                  <a:gd name="T55" fmla="*/ 154 h 168"/>
                  <a:gd name="T56" fmla="*/ 1540 w 2566"/>
                  <a:gd name="T57" fmla="*/ 166 h 168"/>
                  <a:gd name="T58" fmla="*/ 1282 w 2566"/>
                  <a:gd name="T59" fmla="*/ 0 h 168"/>
                  <a:gd name="T60" fmla="*/ 1024 w 2566"/>
                  <a:gd name="T61" fmla="*/ 2 h 168"/>
                  <a:gd name="T62" fmla="*/ 566 w 2566"/>
                  <a:gd name="T63" fmla="*/ 14 h 168"/>
                  <a:gd name="T64" fmla="*/ 294 w 2566"/>
                  <a:gd name="T65" fmla="*/ 32 h 168"/>
                  <a:gd name="T66" fmla="*/ 156 w 2566"/>
                  <a:gd name="T67" fmla="*/ 44 h 168"/>
                  <a:gd name="T68" fmla="*/ 58 w 2566"/>
                  <a:gd name="T69" fmla="*/ 60 h 168"/>
                  <a:gd name="T70" fmla="*/ 16 w 2566"/>
                  <a:gd name="T71" fmla="*/ 72 h 168"/>
                  <a:gd name="T72" fmla="*/ 2 w 2566"/>
                  <a:gd name="T73" fmla="*/ 82 h 168"/>
                  <a:gd name="T74" fmla="*/ 0 w 2566"/>
                  <a:gd name="T75" fmla="*/ 86 h 168"/>
                  <a:gd name="T76" fmla="*/ 8 w 2566"/>
                  <a:gd name="T77" fmla="*/ 94 h 168"/>
                  <a:gd name="T78" fmla="*/ 26 w 2566"/>
                  <a:gd name="T79" fmla="*/ 102 h 168"/>
                  <a:gd name="T80" fmla="*/ 102 w 2566"/>
                  <a:gd name="T81" fmla="*/ 118 h 168"/>
                  <a:gd name="T82" fmla="*/ 220 w 2566"/>
                  <a:gd name="T83" fmla="*/ 132 h 168"/>
                  <a:gd name="T84" fmla="*/ 566 w 2566"/>
                  <a:gd name="T85" fmla="*/ 154 h 168"/>
                  <a:gd name="T86" fmla="*/ 1024 w 2566"/>
                  <a:gd name="T87" fmla="*/ 166 h 168"/>
                  <a:gd name="T88" fmla="*/ 1282 w 2566"/>
                  <a:gd name="T89" fmla="*/ 168 h 168"/>
                  <a:gd name="T90" fmla="*/ 1784 w 2566"/>
                  <a:gd name="T91" fmla="*/ 162 h 168"/>
                  <a:gd name="T92" fmla="*/ 2192 w 2566"/>
                  <a:gd name="T93" fmla="*/ 144 h 168"/>
                  <a:gd name="T94" fmla="*/ 2412 w 2566"/>
                  <a:gd name="T95" fmla="*/ 124 h 168"/>
                  <a:gd name="T96" fmla="*/ 2508 w 2566"/>
                  <a:gd name="T97" fmla="*/ 110 h 168"/>
                  <a:gd name="T98" fmla="*/ 2550 w 2566"/>
                  <a:gd name="T99" fmla="*/ 98 h 168"/>
                  <a:gd name="T100" fmla="*/ 2564 w 2566"/>
                  <a:gd name="T101" fmla="*/ 90 h 168"/>
                  <a:gd name="T102" fmla="*/ 2566 w 2566"/>
                  <a:gd name="T103" fmla="*/ 86 h 168"/>
                  <a:gd name="T104" fmla="*/ 2558 w 2566"/>
                  <a:gd name="T105" fmla="*/ 76 h 168"/>
                  <a:gd name="T106" fmla="*/ 2540 w 2566"/>
                  <a:gd name="T107" fmla="*/ 68 h 168"/>
                  <a:gd name="T108" fmla="*/ 2466 w 2566"/>
                  <a:gd name="T109" fmla="*/ 52 h 168"/>
                  <a:gd name="T110" fmla="*/ 2348 w 2566"/>
                  <a:gd name="T111" fmla="*/ 38 h 168"/>
                  <a:gd name="T112" fmla="*/ 2192 w 2566"/>
                  <a:gd name="T113" fmla="*/ 26 h 168"/>
                  <a:gd name="T114" fmla="*/ 1784 w 2566"/>
                  <a:gd name="T115" fmla="*/ 6 h 168"/>
                  <a:gd name="T116" fmla="*/ 1282 w 2566"/>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168"/>
                    </a:moveTo>
                    <a:lnTo>
                      <a:pt x="1282" y="168"/>
                    </a:lnTo>
                    <a:lnTo>
                      <a:pt x="1026" y="166"/>
                    </a:lnTo>
                    <a:lnTo>
                      <a:pt x="786" y="162"/>
                    </a:lnTo>
                    <a:lnTo>
                      <a:pt x="570" y="154"/>
                    </a:lnTo>
                    <a:lnTo>
                      <a:pt x="380" y="144"/>
                    </a:lnTo>
                    <a:lnTo>
                      <a:pt x="224" y="132"/>
                    </a:lnTo>
                    <a:lnTo>
                      <a:pt x="160" y="124"/>
                    </a:lnTo>
                    <a:lnTo>
                      <a:pt x="106" y="118"/>
                    </a:lnTo>
                    <a:lnTo>
                      <a:pt x="64" y="110"/>
                    </a:lnTo>
                    <a:lnTo>
                      <a:pt x="32" y="102"/>
                    </a:lnTo>
                    <a:lnTo>
                      <a:pt x="20" y="98"/>
                    </a:lnTo>
                    <a:lnTo>
                      <a:pt x="12" y="94"/>
                    </a:lnTo>
                    <a:lnTo>
                      <a:pt x="8" y="90"/>
                    </a:lnTo>
                    <a:lnTo>
                      <a:pt x="6" y="86"/>
                    </a:lnTo>
                    <a:lnTo>
                      <a:pt x="6" y="86"/>
                    </a:lnTo>
                    <a:lnTo>
                      <a:pt x="8" y="82"/>
                    </a:lnTo>
                    <a:lnTo>
                      <a:pt x="12" y="76"/>
                    </a:lnTo>
                    <a:lnTo>
                      <a:pt x="20" y="72"/>
                    </a:lnTo>
                    <a:lnTo>
                      <a:pt x="32" y="68"/>
                    </a:lnTo>
                    <a:lnTo>
                      <a:pt x="64" y="60"/>
                    </a:lnTo>
                    <a:lnTo>
                      <a:pt x="106" y="52"/>
                    </a:lnTo>
                    <a:lnTo>
                      <a:pt x="160" y="44"/>
                    </a:lnTo>
                    <a:lnTo>
                      <a:pt x="224" y="38"/>
                    </a:lnTo>
                    <a:lnTo>
                      <a:pt x="298" y="32"/>
                    </a:lnTo>
                    <a:lnTo>
                      <a:pt x="380" y="26"/>
                    </a:lnTo>
                    <a:lnTo>
                      <a:pt x="570" y="16"/>
                    </a:lnTo>
                    <a:lnTo>
                      <a:pt x="786" y="8"/>
                    </a:lnTo>
                    <a:lnTo>
                      <a:pt x="1026" y="2"/>
                    </a:lnTo>
                    <a:lnTo>
                      <a:pt x="1282" y="0"/>
                    </a:lnTo>
                    <a:lnTo>
                      <a:pt x="1282" y="0"/>
                    </a:lnTo>
                    <a:lnTo>
                      <a:pt x="1540" y="2"/>
                    </a:lnTo>
                    <a:lnTo>
                      <a:pt x="1782" y="8"/>
                    </a:lnTo>
                    <a:lnTo>
                      <a:pt x="1998" y="16"/>
                    </a:lnTo>
                    <a:lnTo>
                      <a:pt x="2188" y="26"/>
                    </a:lnTo>
                    <a:lnTo>
                      <a:pt x="2270" y="32"/>
                    </a:lnTo>
                    <a:lnTo>
                      <a:pt x="2344" y="38"/>
                    </a:lnTo>
                    <a:lnTo>
                      <a:pt x="2406" y="44"/>
                    </a:lnTo>
                    <a:lnTo>
                      <a:pt x="2460" y="52"/>
                    </a:lnTo>
                    <a:lnTo>
                      <a:pt x="2504" y="60"/>
                    </a:lnTo>
                    <a:lnTo>
                      <a:pt x="2534" y="68"/>
                    </a:lnTo>
                    <a:lnTo>
                      <a:pt x="2546" y="72"/>
                    </a:lnTo>
                    <a:lnTo>
                      <a:pt x="2554" y="76"/>
                    </a:lnTo>
                    <a:lnTo>
                      <a:pt x="2558" y="82"/>
                    </a:lnTo>
                    <a:lnTo>
                      <a:pt x="2560" y="86"/>
                    </a:lnTo>
                    <a:lnTo>
                      <a:pt x="2560" y="86"/>
                    </a:lnTo>
                    <a:lnTo>
                      <a:pt x="2558" y="90"/>
                    </a:lnTo>
                    <a:lnTo>
                      <a:pt x="2554" y="94"/>
                    </a:lnTo>
                    <a:lnTo>
                      <a:pt x="2546" y="98"/>
                    </a:lnTo>
                    <a:lnTo>
                      <a:pt x="2534" y="102"/>
                    </a:lnTo>
                    <a:lnTo>
                      <a:pt x="2504" y="110"/>
                    </a:lnTo>
                    <a:lnTo>
                      <a:pt x="2460" y="118"/>
                    </a:lnTo>
                    <a:lnTo>
                      <a:pt x="2406" y="124"/>
                    </a:lnTo>
                    <a:lnTo>
                      <a:pt x="2344" y="132"/>
                    </a:lnTo>
                    <a:lnTo>
                      <a:pt x="2188" y="144"/>
                    </a:lnTo>
                    <a:lnTo>
                      <a:pt x="1998" y="154"/>
                    </a:lnTo>
                    <a:lnTo>
                      <a:pt x="1782" y="162"/>
                    </a:lnTo>
                    <a:lnTo>
                      <a:pt x="1540" y="166"/>
                    </a:lnTo>
                    <a:lnTo>
                      <a:pt x="1282" y="168"/>
                    </a:lnTo>
                    <a:close/>
                    <a:moveTo>
                      <a:pt x="1282" y="0"/>
                    </a:moveTo>
                    <a:lnTo>
                      <a:pt x="1282" y="0"/>
                    </a:lnTo>
                    <a:lnTo>
                      <a:pt x="1024" y="2"/>
                    </a:lnTo>
                    <a:lnTo>
                      <a:pt x="784" y="6"/>
                    </a:lnTo>
                    <a:lnTo>
                      <a:pt x="566" y="14"/>
                    </a:lnTo>
                    <a:lnTo>
                      <a:pt x="376" y="26"/>
                    </a:lnTo>
                    <a:lnTo>
                      <a:pt x="294" y="32"/>
                    </a:lnTo>
                    <a:lnTo>
                      <a:pt x="220"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4"/>
                    </a:lnTo>
                    <a:lnTo>
                      <a:pt x="220" y="132"/>
                    </a:lnTo>
                    <a:lnTo>
                      <a:pt x="376" y="144"/>
                    </a:lnTo>
                    <a:lnTo>
                      <a:pt x="566" y="154"/>
                    </a:lnTo>
                    <a:lnTo>
                      <a:pt x="784" y="162"/>
                    </a:lnTo>
                    <a:lnTo>
                      <a:pt x="1024" y="166"/>
                    </a:lnTo>
                    <a:lnTo>
                      <a:pt x="1282" y="168"/>
                    </a:lnTo>
                    <a:lnTo>
                      <a:pt x="1282" y="168"/>
                    </a:lnTo>
                    <a:lnTo>
                      <a:pt x="1542" y="166"/>
                    </a:lnTo>
                    <a:lnTo>
                      <a:pt x="1784" y="162"/>
                    </a:lnTo>
                    <a:lnTo>
                      <a:pt x="2002" y="154"/>
                    </a:lnTo>
                    <a:lnTo>
                      <a:pt x="2192" y="144"/>
                    </a:lnTo>
                    <a:lnTo>
                      <a:pt x="2348" y="132"/>
                    </a:lnTo>
                    <a:lnTo>
                      <a:pt x="2412" y="124"/>
                    </a:lnTo>
                    <a:lnTo>
                      <a:pt x="2466" y="118"/>
                    </a:lnTo>
                    <a:lnTo>
                      <a:pt x="2508" y="110"/>
                    </a:lnTo>
                    <a:lnTo>
                      <a:pt x="2540" y="102"/>
                    </a:lnTo>
                    <a:lnTo>
                      <a:pt x="2550" y="98"/>
                    </a:lnTo>
                    <a:lnTo>
                      <a:pt x="2558" y="94"/>
                    </a:lnTo>
                    <a:lnTo>
                      <a:pt x="2564" y="90"/>
                    </a:lnTo>
                    <a:lnTo>
                      <a:pt x="2566" y="86"/>
                    </a:lnTo>
                    <a:lnTo>
                      <a:pt x="2566" y="86"/>
                    </a:lnTo>
                    <a:lnTo>
                      <a:pt x="2564" y="82"/>
                    </a:lnTo>
                    <a:lnTo>
                      <a:pt x="2558" y="76"/>
                    </a:lnTo>
                    <a:lnTo>
                      <a:pt x="2550" y="72"/>
                    </a:lnTo>
                    <a:lnTo>
                      <a:pt x="2540" y="68"/>
                    </a:lnTo>
                    <a:lnTo>
                      <a:pt x="2508" y="60"/>
                    </a:lnTo>
                    <a:lnTo>
                      <a:pt x="2466" y="52"/>
                    </a:lnTo>
                    <a:lnTo>
                      <a:pt x="2412" y="44"/>
                    </a:lnTo>
                    <a:lnTo>
                      <a:pt x="2348" y="38"/>
                    </a:lnTo>
                    <a:lnTo>
                      <a:pt x="2274" y="32"/>
                    </a:lnTo>
                    <a:lnTo>
                      <a:pt x="2192" y="26"/>
                    </a:lnTo>
                    <a:lnTo>
                      <a:pt x="2002" y="14"/>
                    </a:lnTo>
                    <a:lnTo>
                      <a:pt x="1784" y="6"/>
                    </a:lnTo>
                    <a:lnTo>
                      <a:pt x="1542" y="2"/>
                    </a:lnTo>
                    <a:lnTo>
                      <a:pt x="1282"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05"/>
              <p:cNvSpPr>
                <a:spLocks/>
              </p:cNvSpPr>
              <p:nvPr/>
            </p:nvSpPr>
            <p:spPr bwMode="auto">
              <a:xfrm>
                <a:off x="2572" y="4140"/>
                <a:ext cx="2554" cy="168"/>
              </a:xfrm>
              <a:custGeom>
                <a:avLst/>
                <a:gdLst>
                  <a:gd name="T0" fmla="*/ 1276 w 2554"/>
                  <a:gd name="T1" fmla="*/ 168 h 168"/>
                  <a:gd name="T2" fmla="*/ 1276 w 2554"/>
                  <a:gd name="T3" fmla="*/ 168 h 168"/>
                  <a:gd name="T4" fmla="*/ 1020 w 2554"/>
                  <a:gd name="T5" fmla="*/ 166 h 168"/>
                  <a:gd name="T6" fmla="*/ 780 w 2554"/>
                  <a:gd name="T7" fmla="*/ 162 h 168"/>
                  <a:gd name="T8" fmla="*/ 564 w 2554"/>
                  <a:gd name="T9" fmla="*/ 154 h 168"/>
                  <a:gd name="T10" fmla="*/ 374 w 2554"/>
                  <a:gd name="T11" fmla="*/ 144 h 168"/>
                  <a:gd name="T12" fmla="*/ 218 w 2554"/>
                  <a:gd name="T13" fmla="*/ 132 h 168"/>
                  <a:gd name="T14" fmla="*/ 154 w 2554"/>
                  <a:gd name="T15" fmla="*/ 124 h 168"/>
                  <a:gd name="T16" fmla="*/ 100 w 2554"/>
                  <a:gd name="T17" fmla="*/ 118 h 168"/>
                  <a:gd name="T18" fmla="*/ 58 w 2554"/>
                  <a:gd name="T19" fmla="*/ 110 h 168"/>
                  <a:gd name="T20" fmla="*/ 26 w 2554"/>
                  <a:gd name="T21" fmla="*/ 102 h 168"/>
                  <a:gd name="T22" fmla="*/ 14 w 2554"/>
                  <a:gd name="T23" fmla="*/ 98 h 168"/>
                  <a:gd name="T24" fmla="*/ 6 w 2554"/>
                  <a:gd name="T25" fmla="*/ 94 h 168"/>
                  <a:gd name="T26" fmla="*/ 2 w 2554"/>
                  <a:gd name="T27" fmla="*/ 90 h 168"/>
                  <a:gd name="T28" fmla="*/ 0 w 2554"/>
                  <a:gd name="T29" fmla="*/ 86 h 168"/>
                  <a:gd name="T30" fmla="*/ 0 w 2554"/>
                  <a:gd name="T31" fmla="*/ 86 h 168"/>
                  <a:gd name="T32" fmla="*/ 2 w 2554"/>
                  <a:gd name="T33" fmla="*/ 82 h 168"/>
                  <a:gd name="T34" fmla="*/ 6 w 2554"/>
                  <a:gd name="T35" fmla="*/ 76 h 168"/>
                  <a:gd name="T36" fmla="*/ 14 w 2554"/>
                  <a:gd name="T37" fmla="*/ 72 h 168"/>
                  <a:gd name="T38" fmla="*/ 26 w 2554"/>
                  <a:gd name="T39" fmla="*/ 68 h 168"/>
                  <a:gd name="T40" fmla="*/ 58 w 2554"/>
                  <a:gd name="T41" fmla="*/ 60 h 168"/>
                  <a:gd name="T42" fmla="*/ 100 w 2554"/>
                  <a:gd name="T43" fmla="*/ 52 h 168"/>
                  <a:gd name="T44" fmla="*/ 154 w 2554"/>
                  <a:gd name="T45" fmla="*/ 44 h 168"/>
                  <a:gd name="T46" fmla="*/ 218 w 2554"/>
                  <a:gd name="T47" fmla="*/ 38 h 168"/>
                  <a:gd name="T48" fmla="*/ 292 w 2554"/>
                  <a:gd name="T49" fmla="*/ 32 h 168"/>
                  <a:gd name="T50" fmla="*/ 374 w 2554"/>
                  <a:gd name="T51" fmla="*/ 26 h 168"/>
                  <a:gd name="T52" fmla="*/ 564 w 2554"/>
                  <a:gd name="T53" fmla="*/ 16 h 168"/>
                  <a:gd name="T54" fmla="*/ 780 w 2554"/>
                  <a:gd name="T55" fmla="*/ 8 h 168"/>
                  <a:gd name="T56" fmla="*/ 1020 w 2554"/>
                  <a:gd name="T57" fmla="*/ 2 h 168"/>
                  <a:gd name="T58" fmla="*/ 1276 w 2554"/>
                  <a:gd name="T59" fmla="*/ 0 h 168"/>
                  <a:gd name="T60" fmla="*/ 1276 w 2554"/>
                  <a:gd name="T61" fmla="*/ 0 h 168"/>
                  <a:gd name="T62" fmla="*/ 1534 w 2554"/>
                  <a:gd name="T63" fmla="*/ 2 h 168"/>
                  <a:gd name="T64" fmla="*/ 1776 w 2554"/>
                  <a:gd name="T65" fmla="*/ 8 h 168"/>
                  <a:gd name="T66" fmla="*/ 1992 w 2554"/>
                  <a:gd name="T67" fmla="*/ 16 h 168"/>
                  <a:gd name="T68" fmla="*/ 2182 w 2554"/>
                  <a:gd name="T69" fmla="*/ 26 h 168"/>
                  <a:gd name="T70" fmla="*/ 2264 w 2554"/>
                  <a:gd name="T71" fmla="*/ 32 h 168"/>
                  <a:gd name="T72" fmla="*/ 2338 w 2554"/>
                  <a:gd name="T73" fmla="*/ 38 h 168"/>
                  <a:gd name="T74" fmla="*/ 2400 w 2554"/>
                  <a:gd name="T75" fmla="*/ 44 h 168"/>
                  <a:gd name="T76" fmla="*/ 2454 w 2554"/>
                  <a:gd name="T77" fmla="*/ 52 h 168"/>
                  <a:gd name="T78" fmla="*/ 2498 w 2554"/>
                  <a:gd name="T79" fmla="*/ 60 h 168"/>
                  <a:gd name="T80" fmla="*/ 2528 w 2554"/>
                  <a:gd name="T81" fmla="*/ 68 h 168"/>
                  <a:gd name="T82" fmla="*/ 2540 w 2554"/>
                  <a:gd name="T83" fmla="*/ 72 h 168"/>
                  <a:gd name="T84" fmla="*/ 2548 w 2554"/>
                  <a:gd name="T85" fmla="*/ 76 h 168"/>
                  <a:gd name="T86" fmla="*/ 2552 w 2554"/>
                  <a:gd name="T87" fmla="*/ 82 h 168"/>
                  <a:gd name="T88" fmla="*/ 2554 w 2554"/>
                  <a:gd name="T89" fmla="*/ 86 h 168"/>
                  <a:gd name="T90" fmla="*/ 2554 w 2554"/>
                  <a:gd name="T91" fmla="*/ 86 h 168"/>
                  <a:gd name="T92" fmla="*/ 2552 w 2554"/>
                  <a:gd name="T93" fmla="*/ 90 h 168"/>
                  <a:gd name="T94" fmla="*/ 2548 w 2554"/>
                  <a:gd name="T95" fmla="*/ 94 h 168"/>
                  <a:gd name="T96" fmla="*/ 2540 w 2554"/>
                  <a:gd name="T97" fmla="*/ 98 h 168"/>
                  <a:gd name="T98" fmla="*/ 2528 w 2554"/>
                  <a:gd name="T99" fmla="*/ 102 h 168"/>
                  <a:gd name="T100" fmla="*/ 2498 w 2554"/>
                  <a:gd name="T101" fmla="*/ 110 h 168"/>
                  <a:gd name="T102" fmla="*/ 2454 w 2554"/>
                  <a:gd name="T103" fmla="*/ 118 h 168"/>
                  <a:gd name="T104" fmla="*/ 2400 w 2554"/>
                  <a:gd name="T105" fmla="*/ 124 h 168"/>
                  <a:gd name="T106" fmla="*/ 2338 w 2554"/>
                  <a:gd name="T107" fmla="*/ 132 h 168"/>
                  <a:gd name="T108" fmla="*/ 2182 w 2554"/>
                  <a:gd name="T109" fmla="*/ 144 h 168"/>
                  <a:gd name="T110" fmla="*/ 1992 w 2554"/>
                  <a:gd name="T111" fmla="*/ 154 h 168"/>
                  <a:gd name="T112" fmla="*/ 1776 w 2554"/>
                  <a:gd name="T113" fmla="*/ 162 h 168"/>
                  <a:gd name="T114" fmla="*/ 1534 w 2554"/>
                  <a:gd name="T115" fmla="*/ 166 h 168"/>
                  <a:gd name="T116" fmla="*/ 1276 w 255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168"/>
                    </a:moveTo>
                    <a:lnTo>
                      <a:pt x="1276" y="168"/>
                    </a:lnTo>
                    <a:lnTo>
                      <a:pt x="1020" y="166"/>
                    </a:lnTo>
                    <a:lnTo>
                      <a:pt x="780" y="162"/>
                    </a:lnTo>
                    <a:lnTo>
                      <a:pt x="564" y="154"/>
                    </a:lnTo>
                    <a:lnTo>
                      <a:pt x="374" y="144"/>
                    </a:lnTo>
                    <a:lnTo>
                      <a:pt x="218" y="132"/>
                    </a:lnTo>
                    <a:lnTo>
                      <a:pt x="154" y="124"/>
                    </a:lnTo>
                    <a:lnTo>
                      <a:pt x="100" y="118"/>
                    </a:lnTo>
                    <a:lnTo>
                      <a:pt x="58" y="110"/>
                    </a:lnTo>
                    <a:lnTo>
                      <a:pt x="26" y="102"/>
                    </a:lnTo>
                    <a:lnTo>
                      <a:pt x="14" y="98"/>
                    </a:lnTo>
                    <a:lnTo>
                      <a:pt x="6" y="94"/>
                    </a:lnTo>
                    <a:lnTo>
                      <a:pt x="2" y="90"/>
                    </a:lnTo>
                    <a:lnTo>
                      <a:pt x="0" y="86"/>
                    </a:lnTo>
                    <a:lnTo>
                      <a:pt x="0" y="86"/>
                    </a:lnTo>
                    <a:lnTo>
                      <a:pt x="2" y="82"/>
                    </a:lnTo>
                    <a:lnTo>
                      <a:pt x="6" y="76"/>
                    </a:lnTo>
                    <a:lnTo>
                      <a:pt x="14" y="72"/>
                    </a:lnTo>
                    <a:lnTo>
                      <a:pt x="26" y="68"/>
                    </a:lnTo>
                    <a:lnTo>
                      <a:pt x="58" y="60"/>
                    </a:lnTo>
                    <a:lnTo>
                      <a:pt x="100" y="52"/>
                    </a:lnTo>
                    <a:lnTo>
                      <a:pt x="154" y="44"/>
                    </a:lnTo>
                    <a:lnTo>
                      <a:pt x="218" y="38"/>
                    </a:lnTo>
                    <a:lnTo>
                      <a:pt x="292" y="32"/>
                    </a:lnTo>
                    <a:lnTo>
                      <a:pt x="374" y="26"/>
                    </a:lnTo>
                    <a:lnTo>
                      <a:pt x="564" y="16"/>
                    </a:lnTo>
                    <a:lnTo>
                      <a:pt x="780" y="8"/>
                    </a:lnTo>
                    <a:lnTo>
                      <a:pt x="1020" y="2"/>
                    </a:lnTo>
                    <a:lnTo>
                      <a:pt x="1276" y="0"/>
                    </a:lnTo>
                    <a:lnTo>
                      <a:pt x="1276" y="0"/>
                    </a:lnTo>
                    <a:lnTo>
                      <a:pt x="1534" y="2"/>
                    </a:lnTo>
                    <a:lnTo>
                      <a:pt x="1776" y="8"/>
                    </a:lnTo>
                    <a:lnTo>
                      <a:pt x="1992" y="16"/>
                    </a:lnTo>
                    <a:lnTo>
                      <a:pt x="2182" y="26"/>
                    </a:lnTo>
                    <a:lnTo>
                      <a:pt x="2264" y="32"/>
                    </a:lnTo>
                    <a:lnTo>
                      <a:pt x="2338" y="38"/>
                    </a:lnTo>
                    <a:lnTo>
                      <a:pt x="2400" y="44"/>
                    </a:lnTo>
                    <a:lnTo>
                      <a:pt x="2454" y="52"/>
                    </a:lnTo>
                    <a:lnTo>
                      <a:pt x="2498" y="60"/>
                    </a:lnTo>
                    <a:lnTo>
                      <a:pt x="2528" y="68"/>
                    </a:lnTo>
                    <a:lnTo>
                      <a:pt x="2540" y="72"/>
                    </a:lnTo>
                    <a:lnTo>
                      <a:pt x="2548" y="76"/>
                    </a:lnTo>
                    <a:lnTo>
                      <a:pt x="2552" y="82"/>
                    </a:lnTo>
                    <a:lnTo>
                      <a:pt x="2554" y="86"/>
                    </a:lnTo>
                    <a:lnTo>
                      <a:pt x="2554" y="86"/>
                    </a:lnTo>
                    <a:lnTo>
                      <a:pt x="2552" y="90"/>
                    </a:lnTo>
                    <a:lnTo>
                      <a:pt x="2548" y="94"/>
                    </a:lnTo>
                    <a:lnTo>
                      <a:pt x="2540" y="98"/>
                    </a:lnTo>
                    <a:lnTo>
                      <a:pt x="2528" y="102"/>
                    </a:lnTo>
                    <a:lnTo>
                      <a:pt x="2498" y="110"/>
                    </a:lnTo>
                    <a:lnTo>
                      <a:pt x="2454" y="118"/>
                    </a:lnTo>
                    <a:lnTo>
                      <a:pt x="2400" y="124"/>
                    </a:lnTo>
                    <a:lnTo>
                      <a:pt x="2338" y="132"/>
                    </a:lnTo>
                    <a:lnTo>
                      <a:pt x="2182" y="144"/>
                    </a:lnTo>
                    <a:lnTo>
                      <a:pt x="1992" y="154"/>
                    </a:lnTo>
                    <a:lnTo>
                      <a:pt x="1776" y="162"/>
                    </a:lnTo>
                    <a:lnTo>
                      <a:pt x="1534" y="166"/>
                    </a:lnTo>
                    <a:lnTo>
                      <a:pt x="1276"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06"/>
              <p:cNvSpPr>
                <a:spLocks/>
              </p:cNvSpPr>
              <p:nvPr/>
            </p:nvSpPr>
            <p:spPr bwMode="auto">
              <a:xfrm>
                <a:off x="2566" y="4140"/>
                <a:ext cx="2566" cy="168"/>
              </a:xfrm>
              <a:custGeom>
                <a:avLst/>
                <a:gdLst>
                  <a:gd name="T0" fmla="*/ 1282 w 2566"/>
                  <a:gd name="T1" fmla="*/ 0 h 168"/>
                  <a:gd name="T2" fmla="*/ 1282 w 2566"/>
                  <a:gd name="T3" fmla="*/ 0 h 168"/>
                  <a:gd name="T4" fmla="*/ 1024 w 2566"/>
                  <a:gd name="T5" fmla="*/ 2 h 168"/>
                  <a:gd name="T6" fmla="*/ 784 w 2566"/>
                  <a:gd name="T7" fmla="*/ 6 h 168"/>
                  <a:gd name="T8" fmla="*/ 566 w 2566"/>
                  <a:gd name="T9" fmla="*/ 14 h 168"/>
                  <a:gd name="T10" fmla="*/ 376 w 2566"/>
                  <a:gd name="T11" fmla="*/ 26 h 168"/>
                  <a:gd name="T12" fmla="*/ 294 w 2566"/>
                  <a:gd name="T13" fmla="*/ 32 h 168"/>
                  <a:gd name="T14" fmla="*/ 220 w 2566"/>
                  <a:gd name="T15" fmla="*/ 38 h 168"/>
                  <a:gd name="T16" fmla="*/ 156 w 2566"/>
                  <a:gd name="T17" fmla="*/ 44 h 168"/>
                  <a:gd name="T18" fmla="*/ 102 w 2566"/>
                  <a:gd name="T19" fmla="*/ 52 h 168"/>
                  <a:gd name="T20" fmla="*/ 58 w 2566"/>
                  <a:gd name="T21" fmla="*/ 60 h 168"/>
                  <a:gd name="T22" fmla="*/ 26 w 2566"/>
                  <a:gd name="T23" fmla="*/ 68 h 168"/>
                  <a:gd name="T24" fmla="*/ 16 w 2566"/>
                  <a:gd name="T25" fmla="*/ 72 h 168"/>
                  <a:gd name="T26" fmla="*/ 8 w 2566"/>
                  <a:gd name="T27" fmla="*/ 76 h 168"/>
                  <a:gd name="T28" fmla="*/ 2 w 2566"/>
                  <a:gd name="T29" fmla="*/ 82 h 168"/>
                  <a:gd name="T30" fmla="*/ 0 w 2566"/>
                  <a:gd name="T31" fmla="*/ 86 h 168"/>
                  <a:gd name="T32" fmla="*/ 0 w 2566"/>
                  <a:gd name="T33" fmla="*/ 86 h 168"/>
                  <a:gd name="T34" fmla="*/ 2 w 2566"/>
                  <a:gd name="T35" fmla="*/ 90 h 168"/>
                  <a:gd name="T36" fmla="*/ 8 w 2566"/>
                  <a:gd name="T37" fmla="*/ 94 h 168"/>
                  <a:gd name="T38" fmla="*/ 16 w 2566"/>
                  <a:gd name="T39" fmla="*/ 98 h 168"/>
                  <a:gd name="T40" fmla="*/ 26 w 2566"/>
                  <a:gd name="T41" fmla="*/ 102 h 168"/>
                  <a:gd name="T42" fmla="*/ 58 w 2566"/>
                  <a:gd name="T43" fmla="*/ 110 h 168"/>
                  <a:gd name="T44" fmla="*/ 102 w 2566"/>
                  <a:gd name="T45" fmla="*/ 118 h 168"/>
                  <a:gd name="T46" fmla="*/ 156 w 2566"/>
                  <a:gd name="T47" fmla="*/ 124 h 168"/>
                  <a:gd name="T48" fmla="*/ 220 w 2566"/>
                  <a:gd name="T49" fmla="*/ 132 h 168"/>
                  <a:gd name="T50" fmla="*/ 376 w 2566"/>
                  <a:gd name="T51" fmla="*/ 144 h 168"/>
                  <a:gd name="T52" fmla="*/ 566 w 2566"/>
                  <a:gd name="T53" fmla="*/ 154 h 168"/>
                  <a:gd name="T54" fmla="*/ 784 w 2566"/>
                  <a:gd name="T55" fmla="*/ 162 h 168"/>
                  <a:gd name="T56" fmla="*/ 1024 w 2566"/>
                  <a:gd name="T57" fmla="*/ 166 h 168"/>
                  <a:gd name="T58" fmla="*/ 1282 w 2566"/>
                  <a:gd name="T59" fmla="*/ 168 h 168"/>
                  <a:gd name="T60" fmla="*/ 1282 w 2566"/>
                  <a:gd name="T61" fmla="*/ 168 h 168"/>
                  <a:gd name="T62" fmla="*/ 1542 w 2566"/>
                  <a:gd name="T63" fmla="*/ 166 h 168"/>
                  <a:gd name="T64" fmla="*/ 1784 w 2566"/>
                  <a:gd name="T65" fmla="*/ 162 h 168"/>
                  <a:gd name="T66" fmla="*/ 2002 w 2566"/>
                  <a:gd name="T67" fmla="*/ 154 h 168"/>
                  <a:gd name="T68" fmla="*/ 2192 w 2566"/>
                  <a:gd name="T69" fmla="*/ 144 h 168"/>
                  <a:gd name="T70" fmla="*/ 2348 w 2566"/>
                  <a:gd name="T71" fmla="*/ 132 h 168"/>
                  <a:gd name="T72" fmla="*/ 2412 w 2566"/>
                  <a:gd name="T73" fmla="*/ 124 h 168"/>
                  <a:gd name="T74" fmla="*/ 2466 w 2566"/>
                  <a:gd name="T75" fmla="*/ 118 h 168"/>
                  <a:gd name="T76" fmla="*/ 2508 w 2566"/>
                  <a:gd name="T77" fmla="*/ 110 h 168"/>
                  <a:gd name="T78" fmla="*/ 2540 w 2566"/>
                  <a:gd name="T79" fmla="*/ 102 h 168"/>
                  <a:gd name="T80" fmla="*/ 2550 w 2566"/>
                  <a:gd name="T81" fmla="*/ 98 h 168"/>
                  <a:gd name="T82" fmla="*/ 2558 w 2566"/>
                  <a:gd name="T83" fmla="*/ 94 h 168"/>
                  <a:gd name="T84" fmla="*/ 2564 w 2566"/>
                  <a:gd name="T85" fmla="*/ 90 h 168"/>
                  <a:gd name="T86" fmla="*/ 2566 w 2566"/>
                  <a:gd name="T87" fmla="*/ 86 h 168"/>
                  <a:gd name="T88" fmla="*/ 2566 w 2566"/>
                  <a:gd name="T89" fmla="*/ 86 h 168"/>
                  <a:gd name="T90" fmla="*/ 2564 w 2566"/>
                  <a:gd name="T91" fmla="*/ 82 h 168"/>
                  <a:gd name="T92" fmla="*/ 2558 w 2566"/>
                  <a:gd name="T93" fmla="*/ 76 h 168"/>
                  <a:gd name="T94" fmla="*/ 2550 w 2566"/>
                  <a:gd name="T95" fmla="*/ 72 h 168"/>
                  <a:gd name="T96" fmla="*/ 2540 w 2566"/>
                  <a:gd name="T97" fmla="*/ 68 h 168"/>
                  <a:gd name="T98" fmla="*/ 2508 w 2566"/>
                  <a:gd name="T99" fmla="*/ 60 h 168"/>
                  <a:gd name="T100" fmla="*/ 2466 w 2566"/>
                  <a:gd name="T101" fmla="*/ 52 h 168"/>
                  <a:gd name="T102" fmla="*/ 2412 w 2566"/>
                  <a:gd name="T103" fmla="*/ 44 h 168"/>
                  <a:gd name="T104" fmla="*/ 2348 w 2566"/>
                  <a:gd name="T105" fmla="*/ 38 h 168"/>
                  <a:gd name="T106" fmla="*/ 2274 w 2566"/>
                  <a:gd name="T107" fmla="*/ 32 h 168"/>
                  <a:gd name="T108" fmla="*/ 2192 w 2566"/>
                  <a:gd name="T109" fmla="*/ 26 h 168"/>
                  <a:gd name="T110" fmla="*/ 2002 w 2566"/>
                  <a:gd name="T111" fmla="*/ 14 h 168"/>
                  <a:gd name="T112" fmla="*/ 1784 w 2566"/>
                  <a:gd name="T113" fmla="*/ 6 h 168"/>
                  <a:gd name="T114" fmla="*/ 1542 w 2566"/>
                  <a:gd name="T115" fmla="*/ 2 h 168"/>
                  <a:gd name="T116" fmla="*/ 1282 w 2566"/>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66" h="168">
                    <a:moveTo>
                      <a:pt x="1282" y="0"/>
                    </a:moveTo>
                    <a:lnTo>
                      <a:pt x="1282" y="0"/>
                    </a:lnTo>
                    <a:lnTo>
                      <a:pt x="1024" y="2"/>
                    </a:lnTo>
                    <a:lnTo>
                      <a:pt x="784" y="6"/>
                    </a:lnTo>
                    <a:lnTo>
                      <a:pt x="566" y="14"/>
                    </a:lnTo>
                    <a:lnTo>
                      <a:pt x="376" y="26"/>
                    </a:lnTo>
                    <a:lnTo>
                      <a:pt x="294" y="32"/>
                    </a:lnTo>
                    <a:lnTo>
                      <a:pt x="220" y="38"/>
                    </a:lnTo>
                    <a:lnTo>
                      <a:pt x="156" y="44"/>
                    </a:lnTo>
                    <a:lnTo>
                      <a:pt x="102" y="52"/>
                    </a:lnTo>
                    <a:lnTo>
                      <a:pt x="58" y="60"/>
                    </a:lnTo>
                    <a:lnTo>
                      <a:pt x="26" y="68"/>
                    </a:lnTo>
                    <a:lnTo>
                      <a:pt x="16" y="72"/>
                    </a:lnTo>
                    <a:lnTo>
                      <a:pt x="8" y="76"/>
                    </a:lnTo>
                    <a:lnTo>
                      <a:pt x="2" y="82"/>
                    </a:lnTo>
                    <a:lnTo>
                      <a:pt x="0" y="86"/>
                    </a:lnTo>
                    <a:lnTo>
                      <a:pt x="0" y="86"/>
                    </a:lnTo>
                    <a:lnTo>
                      <a:pt x="2" y="90"/>
                    </a:lnTo>
                    <a:lnTo>
                      <a:pt x="8" y="94"/>
                    </a:lnTo>
                    <a:lnTo>
                      <a:pt x="16" y="98"/>
                    </a:lnTo>
                    <a:lnTo>
                      <a:pt x="26" y="102"/>
                    </a:lnTo>
                    <a:lnTo>
                      <a:pt x="58" y="110"/>
                    </a:lnTo>
                    <a:lnTo>
                      <a:pt x="102" y="118"/>
                    </a:lnTo>
                    <a:lnTo>
                      <a:pt x="156" y="124"/>
                    </a:lnTo>
                    <a:lnTo>
                      <a:pt x="220" y="132"/>
                    </a:lnTo>
                    <a:lnTo>
                      <a:pt x="376" y="144"/>
                    </a:lnTo>
                    <a:lnTo>
                      <a:pt x="566" y="154"/>
                    </a:lnTo>
                    <a:lnTo>
                      <a:pt x="784" y="162"/>
                    </a:lnTo>
                    <a:lnTo>
                      <a:pt x="1024" y="166"/>
                    </a:lnTo>
                    <a:lnTo>
                      <a:pt x="1282" y="168"/>
                    </a:lnTo>
                    <a:lnTo>
                      <a:pt x="1282" y="168"/>
                    </a:lnTo>
                    <a:lnTo>
                      <a:pt x="1542" y="166"/>
                    </a:lnTo>
                    <a:lnTo>
                      <a:pt x="1784" y="162"/>
                    </a:lnTo>
                    <a:lnTo>
                      <a:pt x="2002" y="154"/>
                    </a:lnTo>
                    <a:lnTo>
                      <a:pt x="2192" y="144"/>
                    </a:lnTo>
                    <a:lnTo>
                      <a:pt x="2348" y="132"/>
                    </a:lnTo>
                    <a:lnTo>
                      <a:pt x="2412" y="124"/>
                    </a:lnTo>
                    <a:lnTo>
                      <a:pt x="2466" y="118"/>
                    </a:lnTo>
                    <a:lnTo>
                      <a:pt x="2508" y="110"/>
                    </a:lnTo>
                    <a:lnTo>
                      <a:pt x="2540" y="102"/>
                    </a:lnTo>
                    <a:lnTo>
                      <a:pt x="2550" y="98"/>
                    </a:lnTo>
                    <a:lnTo>
                      <a:pt x="2558" y="94"/>
                    </a:lnTo>
                    <a:lnTo>
                      <a:pt x="2564" y="90"/>
                    </a:lnTo>
                    <a:lnTo>
                      <a:pt x="2566" y="86"/>
                    </a:lnTo>
                    <a:lnTo>
                      <a:pt x="2566" y="86"/>
                    </a:lnTo>
                    <a:lnTo>
                      <a:pt x="2564" y="82"/>
                    </a:lnTo>
                    <a:lnTo>
                      <a:pt x="2558" y="76"/>
                    </a:lnTo>
                    <a:lnTo>
                      <a:pt x="2550" y="72"/>
                    </a:lnTo>
                    <a:lnTo>
                      <a:pt x="2540" y="68"/>
                    </a:lnTo>
                    <a:lnTo>
                      <a:pt x="2508" y="60"/>
                    </a:lnTo>
                    <a:lnTo>
                      <a:pt x="2466" y="52"/>
                    </a:lnTo>
                    <a:lnTo>
                      <a:pt x="2412" y="44"/>
                    </a:lnTo>
                    <a:lnTo>
                      <a:pt x="2348" y="38"/>
                    </a:lnTo>
                    <a:lnTo>
                      <a:pt x="2274" y="32"/>
                    </a:lnTo>
                    <a:lnTo>
                      <a:pt x="2192" y="26"/>
                    </a:lnTo>
                    <a:lnTo>
                      <a:pt x="2002" y="14"/>
                    </a:lnTo>
                    <a:lnTo>
                      <a:pt x="1784" y="6"/>
                    </a:lnTo>
                    <a:lnTo>
                      <a:pt x="1542" y="2"/>
                    </a:lnTo>
                    <a:lnTo>
                      <a:pt x="1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07"/>
              <p:cNvSpPr>
                <a:spLocks noEditPoints="1"/>
              </p:cNvSpPr>
              <p:nvPr/>
            </p:nvSpPr>
            <p:spPr bwMode="auto">
              <a:xfrm>
                <a:off x="2572" y="4140"/>
                <a:ext cx="2554" cy="168"/>
              </a:xfrm>
              <a:custGeom>
                <a:avLst/>
                <a:gdLst>
                  <a:gd name="T0" fmla="*/ 1276 w 2554"/>
                  <a:gd name="T1" fmla="*/ 168 h 168"/>
                  <a:gd name="T2" fmla="*/ 782 w 2554"/>
                  <a:gd name="T3" fmla="*/ 162 h 168"/>
                  <a:gd name="T4" fmla="*/ 378 w 2554"/>
                  <a:gd name="T5" fmla="*/ 144 h 168"/>
                  <a:gd name="T6" fmla="*/ 158 w 2554"/>
                  <a:gd name="T7" fmla="*/ 124 h 168"/>
                  <a:gd name="T8" fmla="*/ 62 w 2554"/>
                  <a:gd name="T9" fmla="*/ 110 h 168"/>
                  <a:gd name="T10" fmla="*/ 20 w 2554"/>
                  <a:gd name="T11" fmla="*/ 98 h 168"/>
                  <a:gd name="T12" fmla="*/ 6 w 2554"/>
                  <a:gd name="T13" fmla="*/ 90 h 168"/>
                  <a:gd name="T14" fmla="*/ 6 w 2554"/>
                  <a:gd name="T15" fmla="*/ 86 h 168"/>
                  <a:gd name="T16" fmla="*/ 12 w 2554"/>
                  <a:gd name="T17" fmla="*/ 76 h 168"/>
                  <a:gd name="T18" fmla="*/ 30 w 2554"/>
                  <a:gd name="T19" fmla="*/ 68 h 168"/>
                  <a:gd name="T20" fmla="*/ 106 w 2554"/>
                  <a:gd name="T21" fmla="*/ 52 h 168"/>
                  <a:gd name="T22" fmla="*/ 222 w 2554"/>
                  <a:gd name="T23" fmla="*/ 38 h 168"/>
                  <a:gd name="T24" fmla="*/ 378 w 2554"/>
                  <a:gd name="T25" fmla="*/ 26 h 168"/>
                  <a:gd name="T26" fmla="*/ 782 w 2554"/>
                  <a:gd name="T27" fmla="*/ 8 h 168"/>
                  <a:gd name="T28" fmla="*/ 1276 w 2554"/>
                  <a:gd name="T29" fmla="*/ 0 h 168"/>
                  <a:gd name="T30" fmla="*/ 1534 w 2554"/>
                  <a:gd name="T31" fmla="*/ 2 h 168"/>
                  <a:gd name="T32" fmla="*/ 1990 w 2554"/>
                  <a:gd name="T33" fmla="*/ 16 h 168"/>
                  <a:gd name="T34" fmla="*/ 2260 w 2554"/>
                  <a:gd name="T35" fmla="*/ 32 h 168"/>
                  <a:gd name="T36" fmla="*/ 2396 w 2554"/>
                  <a:gd name="T37" fmla="*/ 46 h 168"/>
                  <a:gd name="T38" fmla="*/ 2492 w 2554"/>
                  <a:gd name="T39" fmla="*/ 60 h 168"/>
                  <a:gd name="T40" fmla="*/ 2534 w 2554"/>
                  <a:gd name="T41" fmla="*/ 72 h 168"/>
                  <a:gd name="T42" fmla="*/ 2548 w 2554"/>
                  <a:gd name="T43" fmla="*/ 82 h 168"/>
                  <a:gd name="T44" fmla="*/ 2550 w 2554"/>
                  <a:gd name="T45" fmla="*/ 86 h 168"/>
                  <a:gd name="T46" fmla="*/ 2542 w 2554"/>
                  <a:gd name="T47" fmla="*/ 94 h 168"/>
                  <a:gd name="T48" fmla="*/ 2524 w 2554"/>
                  <a:gd name="T49" fmla="*/ 102 h 168"/>
                  <a:gd name="T50" fmla="*/ 2450 w 2554"/>
                  <a:gd name="T51" fmla="*/ 118 h 168"/>
                  <a:gd name="T52" fmla="*/ 2332 w 2554"/>
                  <a:gd name="T53" fmla="*/ 132 h 168"/>
                  <a:gd name="T54" fmla="*/ 1990 w 2554"/>
                  <a:gd name="T55" fmla="*/ 154 h 168"/>
                  <a:gd name="T56" fmla="*/ 1534 w 2554"/>
                  <a:gd name="T57" fmla="*/ 166 h 168"/>
                  <a:gd name="T58" fmla="*/ 1276 w 2554"/>
                  <a:gd name="T59" fmla="*/ 0 h 168"/>
                  <a:gd name="T60" fmla="*/ 1020 w 2554"/>
                  <a:gd name="T61" fmla="*/ 2 h 168"/>
                  <a:gd name="T62" fmla="*/ 564 w 2554"/>
                  <a:gd name="T63" fmla="*/ 16 h 168"/>
                  <a:gd name="T64" fmla="*/ 292 w 2554"/>
                  <a:gd name="T65" fmla="*/ 32 h 168"/>
                  <a:gd name="T66" fmla="*/ 154 w 2554"/>
                  <a:gd name="T67" fmla="*/ 44 h 168"/>
                  <a:gd name="T68" fmla="*/ 58 w 2554"/>
                  <a:gd name="T69" fmla="*/ 60 h 168"/>
                  <a:gd name="T70" fmla="*/ 14 w 2554"/>
                  <a:gd name="T71" fmla="*/ 72 h 168"/>
                  <a:gd name="T72" fmla="*/ 2 w 2554"/>
                  <a:gd name="T73" fmla="*/ 82 h 168"/>
                  <a:gd name="T74" fmla="*/ 0 w 2554"/>
                  <a:gd name="T75" fmla="*/ 86 h 168"/>
                  <a:gd name="T76" fmla="*/ 6 w 2554"/>
                  <a:gd name="T77" fmla="*/ 94 h 168"/>
                  <a:gd name="T78" fmla="*/ 26 w 2554"/>
                  <a:gd name="T79" fmla="*/ 102 h 168"/>
                  <a:gd name="T80" fmla="*/ 100 w 2554"/>
                  <a:gd name="T81" fmla="*/ 118 h 168"/>
                  <a:gd name="T82" fmla="*/ 218 w 2554"/>
                  <a:gd name="T83" fmla="*/ 132 h 168"/>
                  <a:gd name="T84" fmla="*/ 564 w 2554"/>
                  <a:gd name="T85" fmla="*/ 154 h 168"/>
                  <a:gd name="T86" fmla="*/ 1020 w 2554"/>
                  <a:gd name="T87" fmla="*/ 166 h 168"/>
                  <a:gd name="T88" fmla="*/ 1276 w 2554"/>
                  <a:gd name="T89" fmla="*/ 168 h 168"/>
                  <a:gd name="T90" fmla="*/ 1776 w 2554"/>
                  <a:gd name="T91" fmla="*/ 162 h 168"/>
                  <a:gd name="T92" fmla="*/ 2182 w 2554"/>
                  <a:gd name="T93" fmla="*/ 144 h 168"/>
                  <a:gd name="T94" fmla="*/ 2400 w 2554"/>
                  <a:gd name="T95" fmla="*/ 124 h 168"/>
                  <a:gd name="T96" fmla="*/ 2498 w 2554"/>
                  <a:gd name="T97" fmla="*/ 110 h 168"/>
                  <a:gd name="T98" fmla="*/ 2540 w 2554"/>
                  <a:gd name="T99" fmla="*/ 98 h 168"/>
                  <a:gd name="T100" fmla="*/ 2552 w 2554"/>
                  <a:gd name="T101" fmla="*/ 90 h 168"/>
                  <a:gd name="T102" fmla="*/ 2554 w 2554"/>
                  <a:gd name="T103" fmla="*/ 86 h 168"/>
                  <a:gd name="T104" fmla="*/ 2548 w 2554"/>
                  <a:gd name="T105" fmla="*/ 76 h 168"/>
                  <a:gd name="T106" fmla="*/ 2528 w 2554"/>
                  <a:gd name="T107" fmla="*/ 68 h 168"/>
                  <a:gd name="T108" fmla="*/ 2454 w 2554"/>
                  <a:gd name="T109" fmla="*/ 52 h 168"/>
                  <a:gd name="T110" fmla="*/ 2338 w 2554"/>
                  <a:gd name="T111" fmla="*/ 38 h 168"/>
                  <a:gd name="T112" fmla="*/ 2182 w 2554"/>
                  <a:gd name="T113" fmla="*/ 26 h 168"/>
                  <a:gd name="T114" fmla="*/ 1776 w 2554"/>
                  <a:gd name="T115" fmla="*/ 8 h 168"/>
                  <a:gd name="T116" fmla="*/ 1276 w 255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168"/>
                    </a:moveTo>
                    <a:lnTo>
                      <a:pt x="1276" y="168"/>
                    </a:lnTo>
                    <a:lnTo>
                      <a:pt x="1020" y="166"/>
                    </a:lnTo>
                    <a:lnTo>
                      <a:pt x="782" y="162"/>
                    </a:lnTo>
                    <a:lnTo>
                      <a:pt x="566" y="154"/>
                    </a:lnTo>
                    <a:lnTo>
                      <a:pt x="378" y="144"/>
                    </a:lnTo>
                    <a:lnTo>
                      <a:pt x="222" y="132"/>
                    </a:lnTo>
                    <a:lnTo>
                      <a:pt x="158" y="124"/>
                    </a:lnTo>
                    <a:lnTo>
                      <a:pt x="106" y="118"/>
                    </a:lnTo>
                    <a:lnTo>
                      <a:pt x="62" y="110"/>
                    </a:lnTo>
                    <a:lnTo>
                      <a:pt x="30" y="102"/>
                    </a:lnTo>
                    <a:lnTo>
                      <a:pt x="20" y="98"/>
                    </a:lnTo>
                    <a:lnTo>
                      <a:pt x="12" y="94"/>
                    </a:lnTo>
                    <a:lnTo>
                      <a:pt x="6" y="90"/>
                    </a:lnTo>
                    <a:lnTo>
                      <a:pt x="6" y="86"/>
                    </a:lnTo>
                    <a:lnTo>
                      <a:pt x="6" y="86"/>
                    </a:lnTo>
                    <a:lnTo>
                      <a:pt x="6" y="82"/>
                    </a:lnTo>
                    <a:lnTo>
                      <a:pt x="12" y="76"/>
                    </a:lnTo>
                    <a:lnTo>
                      <a:pt x="20" y="72"/>
                    </a:lnTo>
                    <a:lnTo>
                      <a:pt x="30" y="68"/>
                    </a:lnTo>
                    <a:lnTo>
                      <a:pt x="62" y="60"/>
                    </a:lnTo>
                    <a:lnTo>
                      <a:pt x="106" y="52"/>
                    </a:lnTo>
                    <a:lnTo>
                      <a:pt x="158" y="46"/>
                    </a:lnTo>
                    <a:lnTo>
                      <a:pt x="222" y="38"/>
                    </a:lnTo>
                    <a:lnTo>
                      <a:pt x="296" y="32"/>
                    </a:lnTo>
                    <a:lnTo>
                      <a:pt x="378" y="26"/>
                    </a:lnTo>
                    <a:lnTo>
                      <a:pt x="566" y="16"/>
                    </a:lnTo>
                    <a:lnTo>
                      <a:pt x="782" y="8"/>
                    </a:lnTo>
                    <a:lnTo>
                      <a:pt x="1020" y="2"/>
                    </a:lnTo>
                    <a:lnTo>
                      <a:pt x="1276" y="0"/>
                    </a:lnTo>
                    <a:lnTo>
                      <a:pt x="1276" y="0"/>
                    </a:lnTo>
                    <a:lnTo>
                      <a:pt x="1534" y="2"/>
                    </a:lnTo>
                    <a:lnTo>
                      <a:pt x="1774" y="8"/>
                    </a:lnTo>
                    <a:lnTo>
                      <a:pt x="1990" y="16"/>
                    </a:lnTo>
                    <a:lnTo>
                      <a:pt x="2178" y="26"/>
                    </a:lnTo>
                    <a:lnTo>
                      <a:pt x="2260" y="32"/>
                    </a:lnTo>
                    <a:lnTo>
                      <a:pt x="2332" y="38"/>
                    </a:lnTo>
                    <a:lnTo>
                      <a:pt x="2396" y="46"/>
                    </a:lnTo>
                    <a:lnTo>
                      <a:pt x="2450" y="52"/>
                    </a:lnTo>
                    <a:lnTo>
                      <a:pt x="2492" y="60"/>
                    </a:lnTo>
                    <a:lnTo>
                      <a:pt x="2524" y="68"/>
                    </a:lnTo>
                    <a:lnTo>
                      <a:pt x="2534" y="72"/>
                    </a:lnTo>
                    <a:lnTo>
                      <a:pt x="2542" y="76"/>
                    </a:lnTo>
                    <a:lnTo>
                      <a:pt x="2548" y="82"/>
                    </a:lnTo>
                    <a:lnTo>
                      <a:pt x="2550" y="86"/>
                    </a:lnTo>
                    <a:lnTo>
                      <a:pt x="2550" y="86"/>
                    </a:lnTo>
                    <a:lnTo>
                      <a:pt x="2548" y="90"/>
                    </a:lnTo>
                    <a:lnTo>
                      <a:pt x="2542" y="94"/>
                    </a:lnTo>
                    <a:lnTo>
                      <a:pt x="2534" y="98"/>
                    </a:lnTo>
                    <a:lnTo>
                      <a:pt x="2524" y="102"/>
                    </a:lnTo>
                    <a:lnTo>
                      <a:pt x="2492" y="110"/>
                    </a:lnTo>
                    <a:lnTo>
                      <a:pt x="2450" y="118"/>
                    </a:lnTo>
                    <a:lnTo>
                      <a:pt x="2396" y="124"/>
                    </a:lnTo>
                    <a:lnTo>
                      <a:pt x="2332" y="132"/>
                    </a:lnTo>
                    <a:lnTo>
                      <a:pt x="2178" y="144"/>
                    </a:lnTo>
                    <a:lnTo>
                      <a:pt x="1990" y="154"/>
                    </a:lnTo>
                    <a:lnTo>
                      <a:pt x="1774" y="162"/>
                    </a:lnTo>
                    <a:lnTo>
                      <a:pt x="1534" y="166"/>
                    </a:lnTo>
                    <a:lnTo>
                      <a:pt x="1276" y="168"/>
                    </a:lnTo>
                    <a:close/>
                    <a:moveTo>
                      <a:pt x="1276" y="0"/>
                    </a:moveTo>
                    <a:lnTo>
                      <a:pt x="1276" y="0"/>
                    </a:lnTo>
                    <a:lnTo>
                      <a:pt x="1020" y="2"/>
                    </a:lnTo>
                    <a:lnTo>
                      <a:pt x="780" y="8"/>
                    </a:lnTo>
                    <a:lnTo>
                      <a:pt x="564" y="16"/>
                    </a:lnTo>
                    <a:lnTo>
                      <a:pt x="374" y="26"/>
                    </a:lnTo>
                    <a:lnTo>
                      <a:pt x="292" y="32"/>
                    </a:lnTo>
                    <a:lnTo>
                      <a:pt x="218" y="38"/>
                    </a:lnTo>
                    <a:lnTo>
                      <a:pt x="154" y="44"/>
                    </a:lnTo>
                    <a:lnTo>
                      <a:pt x="100"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0" y="118"/>
                    </a:lnTo>
                    <a:lnTo>
                      <a:pt x="154" y="124"/>
                    </a:lnTo>
                    <a:lnTo>
                      <a:pt x="218" y="132"/>
                    </a:lnTo>
                    <a:lnTo>
                      <a:pt x="374" y="144"/>
                    </a:lnTo>
                    <a:lnTo>
                      <a:pt x="564" y="154"/>
                    </a:lnTo>
                    <a:lnTo>
                      <a:pt x="780" y="162"/>
                    </a:lnTo>
                    <a:lnTo>
                      <a:pt x="1020" y="166"/>
                    </a:lnTo>
                    <a:lnTo>
                      <a:pt x="1276" y="168"/>
                    </a:lnTo>
                    <a:lnTo>
                      <a:pt x="1276" y="168"/>
                    </a:lnTo>
                    <a:lnTo>
                      <a:pt x="1534" y="166"/>
                    </a:lnTo>
                    <a:lnTo>
                      <a:pt x="1776" y="162"/>
                    </a:lnTo>
                    <a:lnTo>
                      <a:pt x="1992" y="154"/>
                    </a:lnTo>
                    <a:lnTo>
                      <a:pt x="2182" y="144"/>
                    </a:lnTo>
                    <a:lnTo>
                      <a:pt x="2338" y="132"/>
                    </a:lnTo>
                    <a:lnTo>
                      <a:pt x="2400" y="124"/>
                    </a:lnTo>
                    <a:lnTo>
                      <a:pt x="2454" y="118"/>
                    </a:lnTo>
                    <a:lnTo>
                      <a:pt x="2498" y="110"/>
                    </a:lnTo>
                    <a:lnTo>
                      <a:pt x="2528" y="102"/>
                    </a:lnTo>
                    <a:lnTo>
                      <a:pt x="2540" y="98"/>
                    </a:lnTo>
                    <a:lnTo>
                      <a:pt x="2548" y="94"/>
                    </a:lnTo>
                    <a:lnTo>
                      <a:pt x="2552" y="90"/>
                    </a:lnTo>
                    <a:lnTo>
                      <a:pt x="2554" y="86"/>
                    </a:lnTo>
                    <a:lnTo>
                      <a:pt x="2554" y="86"/>
                    </a:lnTo>
                    <a:lnTo>
                      <a:pt x="2552" y="82"/>
                    </a:lnTo>
                    <a:lnTo>
                      <a:pt x="2548" y="76"/>
                    </a:lnTo>
                    <a:lnTo>
                      <a:pt x="2540" y="72"/>
                    </a:lnTo>
                    <a:lnTo>
                      <a:pt x="2528" y="68"/>
                    </a:lnTo>
                    <a:lnTo>
                      <a:pt x="2498" y="60"/>
                    </a:lnTo>
                    <a:lnTo>
                      <a:pt x="2454" y="52"/>
                    </a:lnTo>
                    <a:lnTo>
                      <a:pt x="2400" y="44"/>
                    </a:lnTo>
                    <a:lnTo>
                      <a:pt x="2338" y="38"/>
                    </a:lnTo>
                    <a:lnTo>
                      <a:pt x="2264" y="32"/>
                    </a:lnTo>
                    <a:lnTo>
                      <a:pt x="2182" y="26"/>
                    </a:lnTo>
                    <a:lnTo>
                      <a:pt x="1992" y="16"/>
                    </a:lnTo>
                    <a:lnTo>
                      <a:pt x="1776" y="8"/>
                    </a:lnTo>
                    <a:lnTo>
                      <a:pt x="1534" y="2"/>
                    </a:lnTo>
                    <a:lnTo>
                      <a:pt x="1276"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08"/>
              <p:cNvSpPr>
                <a:spLocks/>
              </p:cNvSpPr>
              <p:nvPr/>
            </p:nvSpPr>
            <p:spPr bwMode="auto">
              <a:xfrm>
                <a:off x="2578" y="4140"/>
                <a:ext cx="2544" cy="168"/>
              </a:xfrm>
              <a:custGeom>
                <a:avLst/>
                <a:gdLst>
                  <a:gd name="T0" fmla="*/ 1270 w 2544"/>
                  <a:gd name="T1" fmla="*/ 168 h 168"/>
                  <a:gd name="T2" fmla="*/ 1270 w 2544"/>
                  <a:gd name="T3" fmla="*/ 168 h 168"/>
                  <a:gd name="T4" fmla="*/ 1014 w 2544"/>
                  <a:gd name="T5" fmla="*/ 166 h 168"/>
                  <a:gd name="T6" fmla="*/ 776 w 2544"/>
                  <a:gd name="T7" fmla="*/ 162 h 168"/>
                  <a:gd name="T8" fmla="*/ 560 w 2544"/>
                  <a:gd name="T9" fmla="*/ 154 h 168"/>
                  <a:gd name="T10" fmla="*/ 372 w 2544"/>
                  <a:gd name="T11" fmla="*/ 144 h 168"/>
                  <a:gd name="T12" fmla="*/ 216 w 2544"/>
                  <a:gd name="T13" fmla="*/ 132 h 168"/>
                  <a:gd name="T14" fmla="*/ 152 w 2544"/>
                  <a:gd name="T15" fmla="*/ 124 h 168"/>
                  <a:gd name="T16" fmla="*/ 100 w 2544"/>
                  <a:gd name="T17" fmla="*/ 118 h 168"/>
                  <a:gd name="T18" fmla="*/ 56 w 2544"/>
                  <a:gd name="T19" fmla="*/ 110 h 168"/>
                  <a:gd name="T20" fmla="*/ 24 w 2544"/>
                  <a:gd name="T21" fmla="*/ 102 h 168"/>
                  <a:gd name="T22" fmla="*/ 14 w 2544"/>
                  <a:gd name="T23" fmla="*/ 98 h 168"/>
                  <a:gd name="T24" fmla="*/ 6 w 2544"/>
                  <a:gd name="T25" fmla="*/ 94 h 168"/>
                  <a:gd name="T26" fmla="*/ 0 w 2544"/>
                  <a:gd name="T27" fmla="*/ 90 h 168"/>
                  <a:gd name="T28" fmla="*/ 0 w 2544"/>
                  <a:gd name="T29" fmla="*/ 86 h 168"/>
                  <a:gd name="T30" fmla="*/ 0 w 2544"/>
                  <a:gd name="T31" fmla="*/ 86 h 168"/>
                  <a:gd name="T32" fmla="*/ 0 w 2544"/>
                  <a:gd name="T33" fmla="*/ 82 h 168"/>
                  <a:gd name="T34" fmla="*/ 6 w 2544"/>
                  <a:gd name="T35" fmla="*/ 76 h 168"/>
                  <a:gd name="T36" fmla="*/ 14 w 2544"/>
                  <a:gd name="T37" fmla="*/ 72 h 168"/>
                  <a:gd name="T38" fmla="*/ 24 w 2544"/>
                  <a:gd name="T39" fmla="*/ 68 h 168"/>
                  <a:gd name="T40" fmla="*/ 56 w 2544"/>
                  <a:gd name="T41" fmla="*/ 60 h 168"/>
                  <a:gd name="T42" fmla="*/ 100 w 2544"/>
                  <a:gd name="T43" fmla="*/ 52 h 168"/>
                  <a:gd name="T44" fmla="*/ 152 w 2544"/>
                  <a:gd name="T45" fmla="*/ 46 h 168"/>
                  <a:gd name="T46" fmla="*/ 216 w 2544"/>
                  <a:gd name="T47" fmla="*/ 38 h 168"/>
                  <a:gd name="T48" fmla="*/ 290 w 2544"/>
                  <a:gd name="T49" fmla="*/ 32 h 168"/>
                  <a:gd name="T50" fmla="*/ 372 w 2544"/>
                  <a:gd name="T51" fmla="*/ 26 h 168"/>
                  <a:gd name="T52" fmla="*/ 560 w 2544"/>
                  <a:gd name="T53" fmla="*/ 16 h 168"/>
                  <a:gd name="T54" fmla="*/ 776 w 2544"/>
                  <a:gd name="T55" fmla="*/ 8 h 168"/>
                  <a:gd name="T56" fmla="*/ 1014 w 2544"/>
                  <a:gd name="T57" fmla="*/ 2 h 168"/>
                  <a:gd name="T58" fmla="*/ 1270 w 2544"/>
                  <a:gd name="T59" fmla="*/ 0 h 168"/>
                  <a:gd name="T60" fmla="*/ 1270 w 2544"/>
                  <a:gd name="T61" fmla="*/ 0 h 168"/>
                  <a:gd name="T62" fmla="*/ 1528 w 2544"/>
                  <a:gd name="T63" fmla="*/ 2 h 168"/>
                  <a:gd name="T64" fmla="*/ 1768 w 2544"/>
                  <a:gd name="T65" fmla="*/ 8 h 168"/>
                  <a:gd name="T66" fmla="*/ 1984 w 2544"/>
                  <a:gd name="T67" fmla="*/ 16 h 168"/>
                  <a:gd name="T68" fmla="*/ 2172 w 2544"/>
                  <a:gd name="T69" fmla="*/ 26 h 168"/>
                  <a:gd name="T70" fmla="*/ 2254 w 2544"/>
                  <a:gd name="T71" fmla="*/ 32 h 168"/>
                  <a:gd name="T72" fmla="*/ 2326 w 2544"/>
                  <a:gd name="T73" fmla="*/ 38 h 168"/>
                  <a:gd name="T74" fmla="*/ 2390 w 2544"/>
                  <a:gd name="T75" fmla="*/ 46 h 168"/>
                  <a:gd name="T76" fmla="*/ 2444 w 2544"/>
                  <a:gd name="T77" fmla="*/ 52 h 168"/>
                  <a:gd name="T78" fmla="*/ 2486 w 2544"/>
                  <a:gd name="T79" fmla="*/ 60 h 168"/>
                  <a:gd name="T80" fmla="*/ 2518 w 2544"/>
                  <a:gd name="T81" fmla="*/ 68 h 168"/>
                  <a:gd name="T82" fmla="*/ 2528 w 2544"/>
                  <a:gd name="T83" fmla="*/ 72 h 168"/>
                  <a:gd name="T84" fmla="*/ 2536 w 2544"/>
                  <a:gd name="T85" fmla="*/ 76 h 168"/>
                  <a:gd name="T86" fmla="*/ 2542 w 2544"/>
                  <a:gd name="T87" fmla="*/ 82 h 168"/>
                  <a:gd name="T88" fmla="*/ 2544 w 2544"/>
                  <a:gd name="T89" fmla="*/ 86 h 168"/>
                  <a:gd name="T90" fmla="*/ 2544 w 2544"/>
                  <a:gd name="T91" fmla="*/ 86 h 168"/>
                  <a:gd name="T92" fmla="*/ 2542 w 2544"/>
                  <a:gd name="T93" fmla="*/ 90 h 168"/>
                  <a:gd name="T94" fmla="*/ 2536 w 2544"/>
                  <a:gd name="T95" fmla="*/ 94 h 168"/>
                  <a:gd name="T96" fmla="*/ 2528 w 2544"/>
                  <a:gd name="T97" fmla="*/ 98 h 168"/>
                  <a:gd name="T98" fmla="*/ 2518 w 2544"/>
                  <a:gd name="T99" fmla="*/ 102 h 168"/>
                  <a:gd name="T100" fmla="*/ 2486 w 2544"/>
                  <a:gd name="T101" fmla="*/ 110 h 168"/>
                  <a:gd name="T102" fmla="*/ 2444 w 2544"/>
                  <a:gd name="T103" fmla="*/ 118 h 168"/>
                  <a:gd name="T104" fmla="*/ 2390 w 2544"/>
                  <a:gd name="T105" fmla="*/ 124 h 168"/>
                  <a:gd name="T106" fmla="*/ 2326 w 2544"/>
                  <a:gd name="T107" fmla="*/ 132 h 168"/>
                  <a:gd name="T108" fmla="*/ 2172 w 2544"/>
                  <a:gd name="T109" fmla="*/ 144 h 168"/>
                  <a:gd name="T110" fmla="*/ 1984 w 2544"/>
                  <a:gd name="T111" fmla="*/ 154 h 168"/>
                  <a:gd name="T112" fmla="*/ 1768 w 2544"/>
                  <a:gd name="T113" fmla="*/ 162 h 168"/>
                  <a:gd name="T114" fmla="*/ 1528 w 2544"/>
                  <a:gd name="T115" fmla="*/ 166 h 168"/>
                  <a:gd name="T116" fmla="*/ 1270 w 2544"/>
                  <a:gd name="T117"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168"/>
                    </a:moveTo>
                    <a:lnTo>
                      <a:pt x="1270" y="168"/>
                    </a:lnTo>
                    <a:lnTo>
                      <a:pt x="1014" y="166"/>
                    </a:lnTo>
                    <a:lnTo>
                      <a:pt x="776" y="162"/>
                    </a:lnTo>
                    <a:lnTo>
                      <a:pt x="560" y="154"/>
                    </a:lnTo>
                    <a:lnTo>
                      <a:pt x="372" y="144"/>
                    </a:lnTo>
                    <a:lnTo>
                      <a:pt x="216" y="132"/>
                    </a:lnTo>
                    <a:lnTo>
                      <a:pt x="152" y="124"/>
                    </a:lnTo>
                    <a:lnTo>
                      <a:pt x="100" y="118"/>
                    </a:lnTo>
                    <a:lnTo>
                      <a:pt x="56" y="110"/>
                    </a:lnTo>
                    <a:lnTo>
                      <a:pt x="24" y="102"/>
                    </a:lnTo>
                    <a:lnTo>
                      <a:pt x="14" y="98"/>
                    </a:lnTo>
                    <a:lnTo>
                      <a:pt x="6" y="94"/>
                    </a:lnTo>
                    <a:lnTo>
                      <a:pt x="0" y="90"/>
                    </a:lnTo>
                    <a:lnTo>
                      <a:pt x="0" y="86"/>
                    </a:lnTo>
                    <a:lnTo>
                      <a:pt x="0" y="86"/>
                    </a:lnTo>
                    <a:lnTo>
                      <a:pt x="0" y="82"/>
                    </a:lnTo>
                    <a:lnTo>
                      <a:pt x="6" y="76"/>
                    </a:lnTo>
                    <a:lnTo>
                      <a:pt x="14" y="72"/>
                    </a:lnTo>
                    <a:lnTo>
                      <a:pt x="24" y="68"/>
                    </a:lnTo>
                    <a:lnTo>
                      <a:pt x="56" y="60"/>
                    </a:lnTo>
                    <a:lnTo>
                      <a:pt x="100" y="52"/>
                    </a:lnTo>
                    <a:lnTo>
                      <a:pt x="152" y="46"/>
                    </a:lnTo>
                    <a:lnTo>
                      <a:pt x="216" y="38"/>
                    </a:lnTo>
                    <a:lnTo>
                      <a:pt x="290" y="32"/>
                    </a:lnTo>
                    <a:lnTo>
                      <a:pt x="372" y="26"/>
                    </a:lnTo>
                    <a:lnTo>
                      <a:pt x="560" y="16"/>
                    </a:lnTo>
                    <a:lnTo>
                      <a:pt x="776" y="8"/>
                    </a:lnTo>
                    <a:lnTo>
                      <a:pt x="1014" y="2"/>
                    </a:lnTo>
                    <a:lnTo>
                      <a:pt x="1270" y="0"/>
                    </a:lnTo>
                    <a:lnTo>
                      <a:pt x="1270" y="0"/>
                    </a:lnTo>
                    <a:lnTo>
                      <a:pt x="1528" y="2"/>
                    </a:lnTo>
                    <a:lnTo>
                      <a:pt x="1768" y="8"/>
                    </a:lnTo>
                    <a:lnTo>
                      <a:pt x="1984" y="16"/>
                    </a:lnTo>
                    <a:lnTo>
                      <a:pt x="2172" y="26"/>
                    </a:lnTo>
                    <a:lnTo>
                      <a:pt x="2254" y="32"/>
                    </a:lnTo>
                    <a:lnTo>
                      <a:pt x="2326" y="38"/>
                    </a:lnTo>
                    <a:lnTo>
                      <a:pt x="2390" y="46"/>
                    </a:lnTo>
                    <a:lnTo>
                      <a:pt x="2444" y="52"/>
                    </a:lnTo>
                    <a:lnTo>
                      <a:pt x="2486" y="60"/>
                    </a:lnTo>
                    <a:lnTo>
                      <a:pt x="2518" y="68"/>
                    </a:lnTo>
                    <a:lnTo>
                      <a:pt x="2528" y="72"/>
                    </a:lnTo>
                    <a:lnTo>
                      <a:pt x="2536" y="76"/>
                    </a:lnTo>
                    <a:lnTo>
                      <a:pt x="2542" y="82"/>
                    </a:lnTo>
                    <a:lnTo>
                      <a:pt x="2544" y="86"/>
                    </a:lnTo>
                    <a:lnTo>
                      <a:pt x="2544" y="86"/>
                    </a:lnTo>
                    <a:lnTo>
                      <a:pt x="2542" y="90"/>
                    </a:lnTo>
                    <a:lnTo>
                      <a:pt x="2536" y="94"/>
                    </a:lnTo>
                    <a:lnTo>
                      <a:pt x="2528" y="98"/>
                    </a:lnTo>
                    <a:lnTo>
                      <a:pt x="2518" y="102"/>
                    </a:lnTo>
                    <a:lnTo>
                      <a:pt x="2486" y="110"/>
                    </a:lnTo>
                    <a:lnTo>
                      <a:pt x="2444" y="118"/>
                    </a:lnTo>
                    <a:lnTo>
                      <a:pt x="2390" y="124"/>
                    </a:lnTo>
                    <a:lnTo>
                      <a:pt x="2326" y="132"/>
                    </a:lnTo>
                    <a:lnTo>
                      <a:pt x="2172" y="144"/>
                    </a:lnTo>
                    <a:lnTo>
                      <a:pt x="1984" y="154"/>
                    </a:lnTo>
                    <a:lnTo>
                      <a:pt x="1768" y="162"/>
                    </a:lnTo>
                    <a:lnTo>
                      <a:pt x="1528" y="166"/>
                    </a:lnTo>
                    <a:lnTo>
                      <a:pt x="1270"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09"/>
              <p:cNvSpPr>
                <a:spLocks/>
              </p:cNvSpPr>
              <p:nvPr/>
            </p:nvSpPr>
            <p:spPr bwMode="auto">
              <a:xfrm>
                <a:off x="2572" y="4140"/>
                <a:ext cx="2554" cy="168"/>
              </a:xfrm>
              <a:custGeom>
                <a:avLst/>
                <a:gdLst>
                  <a:gd name="T0" fmla="*/ 1276 w 2554"/>
                  <a:gd name="T1" fmla="*/ 0 h 168"/>
                  <a:gd name="T2" fmla="*/ 1276 w 2554"/>
                  <a:gd name="T3" fmla="*/ 0 h 168"/>
                  <a:gd name="T4" fmla="*/ 1020 w 2554"/>
                  <a:gd name="T5" fmla="*/ 2 h 168"/>
                  <a:gd name="T6" fmla="*/ 780 w 2554"/>
                  <a:gd name="T7" fmla="*/ 8 h 168"/>
                  <a:gd name="T8" fmla="*/ 564 w 2554"/>
                  <a:gd name="T9" fmla="*/ 16 h 168"/>
                  <a:gd name="T10" fmla="*/ 374 w 2554"/>
                  <a:gd name="T11" fmla="*/ 26 h 168"/>
                  <a:gd name="T12" fmla="*/ 292 w 2554"/>
                  <a:gd name="T13" fmla="*/ 32 h 168"/>
                  <a:gd name="T14" fmla="*/ 218 w 2554"/>
                  <a:gd name="T15" fmla="*/ 38 h 168"/>
                  <a:gd name="T16" fmla="*/ 154 w 2554"/>
                  <a:gd name="T17" fmla="*/ 44 h 168"/>
                  <a:gd name="T18" fmla="*/ 100 w 2554"/>
                  <a:gd name="T19" fmla="*/ 52 h 168"/>
                  <a:gd name="T20" fmla="*/ 58 w 2554"/>
                  <a:gd name="T21" fmla="*/ 60 h 168"/>
                  <a:gd name="T22" fmla="*/ 26 w 2554"/>
                  <a:gd name="T23" fmla="*/ 68 h 168"/>
                  <a:gd name="T24" fmla="*/ 14 w 2554"/>
                  <a:gd name="T25" fmla="*/ 72 h 168"/>
                  <a:gd name="T26" fmla="*/ 6 w 2554"/>
                  <a:gd name="T27" fmla="*/ 76 h 168"/>
                  <a:gd name="T28" fmla="*/ 2 w 2554"/>
                  <a:gd name="T29" fmla="*/ 82 h 168"/>
                  <a:gd name="T30" fmla="*/ 0 w 2554"/>
                  <a:gd name="T31" fmla="*/ 86 h 168"/>
                  <a:gd name="T32" fmla="*/ 0 w 2554"/>
                  <a:gd name="T33" fmla="*/ 86 h 168"/>
                  <a:gd name="T34" fmla="*/ 2 w 2554"/>
                  <a:gd name="T35" fmla="*/ 90 h 168"/>
                  <a:gd name="T36" fmla="*/ 6 w 2554"/>
                  <a:gd name="T37" fmla="*/ 94 h 168"/>
                  <a:gd name="T38" fmla="*/ 14 w 2554"/>
                  <a:gd name="T39" fmla="*/ 98 h 168"/>
                  <a:gd name="T40" fmla="*/ 26 w 2554"/>
                  <a:gd name="T41" fmla="*/ 102 h 168"/>
                  <a:gd name="T42" fmla="*/ 58 w 2554"/>
                  <a:gd name="T43" fmla="*/ 110 h 168"/>
                  <a:gd name="T44" fmla="*/ 100 w 2554"/>
                  <a:gd name="T45" fmla="*/ 118 h 168"/>
                  <a:gd name="T46" fmla="*/ 154 w 2554"/>
                  <a:gd name="T47" fmla="*/ 124 h 168"/>
                  <a:gd name="T48" fmla="*/ 218 w 2554"/>
                  <a:gd name="T49" fmla="*/ 132 h 168"/>
                  <a:gd name="T50" fmla="*/ 374 w 2554"/>
                  <a:gd name="T51" fmla="*/ 144 h 168"/>
                  <a:gd name="T52" fmla="*/ 564 w 2554"/>
                  <a:gd name="T53" fmla="*/ 154 h 168"/>
                  <a:gd name="T54" fmla="*/ 780 w 2554"/>
                  <a:gd name="T55" fmla="*/ 162 h 168"/>
                  <a:gd name="T56" fmla="*/ 1020 w 2554"/>
                  <a:gd name="T57" fmla="*/ 166 h 168"/>
                  <a:gd name="T58" fmla="*/ 1276 w 2554"/>
                  <a:gd name="T59" fmla="*/ 168 h 168"/>
                  <a:gd name="T60" fmla="*/ 1276 w 2554"/>
                  <a:gd name="T61" fmla="*/ 168 h 168"/>
                  <a:gd name="T62" fmla="*/ 1534 w 2554"/>
                  <a:gd name="T63" fmla="*/ 166 h 168"/>
                  <a:gd name="T64" fmla="*/ 1776 w 2554"/>
                  <a:gd name="T65" fmla="*/ 162 h 168"/>
                  <a:gd name="T66" fmla="*/ 1992 w 2554"/>
                  <a:gd name="T67" fmla="*/ 154 h 168"/>
                  <a:gd name="T68" fmla="*/ 2182 w 2554"/>
                  <a:gd name="T69" fmla="*/ 144 h 168"/>
                  <a:gd name="T70" fmla="*/ 2338 w 2554"/>
                  <a:gd name="T71" fmla="*/ 132 h 168"/>
                  <a:gd name="T72" fmla="*/ 2400 w 2554"/>
                  <a:gd name="T73" fmla="*/ 124 h 168"/>
                  <a:gd name="T74" fmla="*/ 2454 w 2554"/>
                  <a:gd name="T75" fmla="*/ 118 h 168"/>
                  <a:gd name="T76" fmla="*/ 2498 w 2554"/>
                  <a:gd name="T77" fmla="*/ 110 h 168"/>
                  <a:gd name="T78" fmla="*/ 2528 w 2554"/>
                  <a:gd name="T79" fmla="*/ 102 h 168"/>
                  <a:gd name="T80" fmla="*/ 2540 w 2554"/>
                  <a:gd name="T81" fmla="*/ 98 h 168"/>
                  <a:gd name="T82" fmla="*/ 2548 w 2554"/>
                  <a:gd name="T83" fmla="*/ 94 h 168"/>
                  <a:gd name="T84" fmla="*/ 2552 w 2554"/>
                  <a:gd name="T85" fmla="*/ 90 h 168"/>
                  <a:gd name="T86" fmla="*/ 2554 w 2554"/>
                  <a:gd name="T87" fmla="*/ 86 h 168"/>
                  <a:gd name="T88" fmla="*/ 2554 w 2554"/>
                  <a:gd name="T89" fmla="*/ 86 h 168"/>
                  <a:gd name="T90" fmla="*/ 2552 w 2554"/>
                  <a:gd name="T91" fmla="*/ 82 h 168"/>
                  <a:gd name="T92" fmla="*/ 2548 w 2554"/>
                  <a:gd name="T93" fmla="*/ 76 h 168"/>
                  <a:gd name="T94" fmla="*/ 2540 w 2554"/>
                  <a:gd name="T95" fmla="*/ 72 h 168"/>
                  <a:gd name="T96" fmla="*/ 2528 w 2554"/>
                  <a:gd name="T97" fmla="*/ 68 h 168"/>
                  <a:gd name="T98" fmla="*/ 2498 w 2554"/>
                  <a:gd name="T99" fmla="*/ 60 h 168"/>
                  <a:gd name="T100" fmla="*/ 2454 w 2554"/>
                  <a:gd name="T101" fmla="*/ 52 h 168"/>
                  <a:gd name="T102" fmla="*/ 2400 w 2554"/>
                  <a:gd name="T103" fmla="*/ 44 h 168"/>
                  <a:gd name="T104" fmla="*/ 2338 w 2554"/>
                  <a:gd name="T105" fmla="*/ 38 h 168"/>
                  <a:gd name="T106" fmla="*/ 2264 w 2554"/>
                  <a:gd name="T107" fmla="*/ 32 h 168"/>
                  <a:gd name="T108" fmla="*/ 2182 w 2554"/>
                  <a:gd name="T109" fmla="*/ 26 h 168"/>
                  <a:gd name="T110" fmla="*/ 1992 w 2554"/>
                  <a:gd name="T111" fmla="*/ 16 h 168"/>
                  <a:gd name="T112" fmla="*/ 1776 w 2554"/>
                  <a:gd name="T113" fmla="*/ 8 h 168"/>
                  <a:gd name="T114" fmla="*/ 1534 w 2554"/>
                  <a:gd name="T115" fmla="*/ 2 h 168"/>
                  <a:gd name="T116" fmla="*/ 1276 w 255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54" h="168">
                    <a:moveTo>
                      <a:pt x="1276" y="0"/>
                    </a:moveTo>
                    <a:lnTo>
                      <a:pt x="1276" y="0"/>
                    </a:lnTo>
                    <a:lnTo>
                      <a:pt x="1020" y="2"/>
                    </a:lnTo>
                    <a:lnTo>
                      <a:pt x="780" y="8"/>
                    </a:lnTo>
                    <a:lnTo>
                      <a:pt x="564" y="16"/>
                    </a:lnTo>
                    <a:lnTo>
                      <a:pt x="374" y="26"/>
                    </a:lnTo>
                    <a:lnTo>
                      <a:pt x="292" y="32"/>
                    </a:lnTo>
                    <a:lnTo>
                      <a:pt x="218" y="38"/>
                    </a:lnTo>
                    <a:lnTo>
                      <a:pt x="154" y="44"/>
                    </a:lnTo>
                    <a:lnTo>
                      <a:pt x="100" y="52"/>
                    </a:lnTo>
                    <a:lnTo>
                      <a:pt x="58" y="60"/>
                    </a:lnTo>
                    <a:lnTo>
                      <a:pt x="26" y="68"/>
                    </a:lnTo>
                    <a:lnTo>
                      <a:pt x="14" y="72"/>
                    </a:lnTo>
                    <a:lnTo>
                      <a:pt x="6" y="76"/>
                    </a:lnTo>
                    <a:lnTo>
                      <a:pt x="2" y="82"/>
                    </a:lnTo>
                    <a:lnTo>
                      <a:pt x="0" y="86"/>
                    </a:lnTo>
                    <a:lnTo>
                      <a:pt x="0" y="86"/>
                    </a:lnTo>
                    <a:lnTo>
                      <a:pt x="2" y="90"/>
                    </a:lnTo>
                    <a:lnTo>
                      <a:pt x="6" y="94"/>
                    </a:lnTo>
                    <a:lnTo>
                      <a:pt x="14" y="98"/>
                    </a:lnTo>
                    <a:lnTo>
                      <a:pt x="26" y="102"/>
                    </a:lnTo>
                    <a:lnTo>
                      <a:pt x="58" y="110"/>
                    </a:lnTo>
                    <a:lnTo>
                      <a:pt x="100" y="118"/>
                    </a:lnTo>
                    <a:lnTo>
                      <a:pt x="154" y="124"/>
                    </a:lnTo>
                    <a:lnTo>
                      <a:pt x="218" y="132"/>
                    </a:lnTo>
                    <a:lnTo>
                      <a:pt x="374" y="144"/>
                    </a:lnTo>
                    <a:lnTo>
                      <a:pt x="564" y="154"/>
                    </a:lnTo>
                    <a:lnTo>
                      <a:pt x="780" y="162"/>
                    </a:lnTo>
                    <a:lnTo>
                      <a:pt x="1020" y="166"/>
                    </a:lnTo>
                    <a:lnTo>
                      <a:pt x="1276" y="168"/>
                    </a:lnTo>
                    <a:lnTo>
                      <a:pt x="1276" y="168"/>
                    </a:lnTo>
                    <a:lnTo>
                      <a:pt x="1534" y="166"/>
                    </a:lnTo>
                    <a:lnTo>
                      <a:pt x="1776" y="162"/>
                    </a:lnTo>
                    <a:lnTo>
                      <a:pt x="1992" y="154"/>
                    </a:lnTo>
                    <a:lnTo>
                      <a:pt x="2182" y="144"/>
                    </a:lnTo>
                    <a:lnTo>
                      <a:pt x="2338" y="132"/>
                    </a:lnTo>
                    <a:lnTo>
                      <a:pt x="2400" y="124"/>
                    </a:lnTo>
                    <a:lnTo>
                      <a:pt x="2454" y="118"/>
                    </a:lnTo>
                    <a:lnTo>
                      <a:pt x="2498" y="110"/>
                    </a:lnTo>
                    <a:lnTo>
                      <a:pt x="2528" y="102"/>
                    </a:lnTo>
                    <a:lnTo>
                      <a:pt x="2540" y="98"/>
                    </a:lnTo>
                    <a:lnTo>
                      <a:pt x="2548" y="94"/>
                    </a:lnTo>
                    <a:lnTo>
                      <a:pt x="2552" y="90"/>
                    </a:lnTo>
                    <a:lnTo>
                      <a:pt x="2554" y="86"/>
                    </a:lnTo>
                    <a:lnTo>
                      <a:pt x="2554" y="86"/>
                    </a:lnTo>
                    <a:lnTo>
                      <a:pt x="2552" y="82"/>
                    </a:lnTo>
                    <a:lnTo>
                      <a:pt x="2548" y="76"/>
                    </a:lnTo>
                    <a:lnTo>
                      <a:pt x="2540" y="72"/>
                    </a:lnTo>
                    <a:lnTo>
                      <a:pt x="2528" y="68"/>
                    </a:lnTo>
                    <a:lnTo>
                      <a:pt x="2498" y="60"/>
                    </a:lnTo>
                    <a:lnTo>
                      <a:pt x="2454" y="52"/>
                    </a:lnTo>
                    <a:lnTo>
                      <a:pt x="2400" y="44"/>
                    </a:lnTo>
                    <a:lnTo>
                      <a:pt x="2338" y="38"/>
                    </a:lnTo>
                    <a:lnTo>
                      <a:pt x="2264" y="32"/>
                    </a:lnTo>
                    <a:lnTo>
                      <a:pt x="2182" y="26"/>
                    </a:lnTo>
                    <a:lnTo>
                      <a:pt x="1992" y="16"/>
                    </a:lnTo>
                    <a:lnTo>
                      <a:pt x="1776" y="8"/>
                    </a:lnTo>
                    <a:lnTo>
                      <a:pt x="1534" y="2"/>
                    </a:lnTo>
                    <a:lnTo>
                      <a:pt x="1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10"/>
              <p:cNvSpPr>
                <a:spLocks noEditPoints="1"/>
              </p:cNvSpPr>
              <p:nvPr/>
            </p:nvSpPr>
            <p:spPr bwMode="auto">
              <a:xfrm>
                <a:off x="2578" y="4140"/>
                <a:ext cx="2544" cy="168"/>
              </a:xfrm>
              <a:custGeom>
                <a:avLst/>
                <a:gdLst>
                  <a:gd name="T0" fmla="*/ 1270 w 2544"/>
                  <a:gd name="T1" fmla="*/ 168 h 168"/>
                  <a:gd name="T2" fmla="*/ 778 w 2544"/>
                  <a:gd name="T3" fmla="*/ 162 h 168"/>
                  <a:gd name="T4" fmla="*/ 376 w 2544"/>
                  <a:gd name="T5" fmla="*/ 144 h 168"/>
                  <a:gd name="T6" fmla="*/ 158 w 2544"/>
                  <a:gd name="T7" fmla="*/ 124 h 168"/>
                  <a:gd name="T8" fmla="*/ 62 w 2544"/>
                  <a:gd name="T9" fmla="*/ 110 h 168"/>
                  <a:gd name="T10" fmla="*/ 18 w 2544"/>
                  <a:gd name="T11" fmla="*/ 98 h 168"/>
                  <a:gd name="T12" fmla="*/ 6 w 2544"/>
                  <a:gd name="T13" fmla="*/ 90 h 168"/>
                  <a:gd name="T14" fmla="*/ 4 w 2544"/>
                  <a:gd name="T15" fmla="*/ 86 h 168"/>
                  <a:gd name="T16" fmla="*/ 10 w 2544"/>
                  <a:gd name="T17" fmla="*/ 76 h 168"/>
                  <a:gd name="T18" fmla="*/ 30 w 2544"/>
                  <a:gd name="T19" fmla="*/ 68 h 168"/>
                  <a:gd name="T20" fmla="*/ 104 w 2544"/>
                  <a:gd name="T21" fmla="*/ 52 h 168"/>
                  <a:gd name="T22" fmla="*/ 220 w 2544"/>
                  <a:gd name="T23" fmla="*/ 38 h 168"/>
                  <a:gd name="T24" fmla="*/ 376 w 2544"/>
                  <a:gd name="T25" fmla="*/ 26 h 168"/>
                  <a:gd name="T26" fmla="*/ 778 w 2544"/>
                  <a:gd name="T27" fmla="*/ 8 h 168"/>
                  <a:gd name="T28" fmla="*/ 1270 w 2544"/>
                  <a:gd name="T29" fmla="*/ 2 h 168"/>
                  <a:gd name="T30" fmla="*/ 1526 w 2544"/>
                  <a:gd name="T31" fmla="*/ 2 h 168"/>
                  <a:gd name="T32" fmla="*/ 1980 w 2544"/>
                  <a:gd name="T33" fmla="*/ 16 h 168"/>
                  <a:gd name="T34" fmla="*/ 2250 w 2544"/>
                  <a:gd name="T35" fmla="*/ 32 h 168"/>
                  <a:gd name="T36" fmla="*/ 2386 w 2544"/>
                  <a:gd name="T37" fmla="*/ 46 h 168"/>
                  <a:gd name="T38" fmla="*/ 2482 w 2544"/>
                  <a:gd name="T39" fmla="*/ 60 h 168"/>
                  <a:gd name="T40" fmla="*/ 2524 w 2544"/>
                  <a:gd name="T41" fmla="*/ 72 h 168"/>
                  <a:gd name="T42" fmla="*/ 2536 w 2544"/>
                  <a:gd name="T43" fmla="*/ 82 h 168"/>
                  <a:gd name="T44" fmla="*/ 2538 w 2544"/>
                  <a:gd name="T45" fmla="*/ 86 h 168"/>
                  <a:gd name="T46" fmla="*/ 2532 w 2544"/>
                  <a:gd name="T47" fmla="*/ 94 h 168"/>
                  <a:gd name="T48" fmla="*/ 2512 w 2544"/>
                  <a:gd name="T49" fmla="*/ 102 h 168"/>
                  <a:gd name="T50" fmla="*/ 2440 w 2544"/>
                  <a:gd name="T51" fmla="*/ 118 h 168"/>
                  <a:gd name="T52" fmla="*/ 2322 w 2544"/>
                  <a:gd name="T53" fmla="*/ 132 h 168"/>
                  <a:gd name="T54" fmla="*/ 1980 w 2544"/>
                  <a:gd name="T55" fmla="*/ 154 h 168"/>
                  <a:gd name="T56" fmla="*/ 1526 w 2544"/>
                  <a:gd name="T57" fmla="*/ 166 h 168"/>
                  <a:gd name="T58" fmla="*/ 1270 w 2544"/>
                  <a:gd name="T59" fmla="*/ 0 h 168"/>
                  <a:gd name="T60" fmla="*/ 1014 w 2544"/>
                  <a:gd name="T61" fmla="*/ 2 h 168"/>
                  <a:gd name="T62" fmla="*/ 560 w 2544"/>
                  <a:gd name="T63" fmla="*/ 16 h 168"/>
                  <a:gd name="T64" fmla="*/ 290 w 2544"/>
                  <a:gd name="T65" fmla="*/ 32 h 168"/>
                  <a:gd name="T66" fmla="*/ 152 w 2544"/>
                  <a:gd name="T67" fmla="*/ 46 h 168"/>
                  <a:gd name="T68" fmla="*/ 56 w 2544"/>
                  <a:gd name="T69" fmla="*/ 60 h 168"/>
                  <a:gd name="T70" fmla="*/ 14 w 2544"/>
                  <a:gd name="T71" fmla="*/ 72 h 168"/>
                  <a:gd name="T72" fmla="*/ 0 w 2544"/>
                  <a:gd name="T73" fmla="*/ 82 h 168"/>
                  <a:gd name="T74" fmla="*/ 0 w 2544"/>
                  <a:gd name="T75" fmla="*/ 86 h 168"/>
                  <a:gd name="T76" fmla="*/ 6 w 2544"/>
                  <a:gd name="T77" fmla="*/ 94 h 168"/>
                  <a:gd name="T78" fmla="*/ 24 w 2544"/>
                  <a:gd name="T79" fmla="*/ 102 h 168"/>
                  <a:gd name="T80" fmla="*/ 100 w 2544"/>
                  <a:gd name="T81" fmla="*/ 118 h 168"/>
                  <a:gd name="T82" fmla="*/ 216 w 2544"/>
                  <a:gd name="T83" fmla="*/ 132 h 168"/>
                  <a:gd name="T84" fmla="*/ 560 w 2544"/>
                  <a:gd name="T85" fmla="*/ 154 h 168"/>
                  <a:gd name="T86" fmla="*/ 1014 w 2544"/>
                  <a:gd name="T87" fmla="*/ 166 h 168"/>
                  <a:gd name="T88" fmla="*/ 1270 w 2544"/>
                  <a:gd name="T89" fmla="*/ 168 h 168"/>
                  <a:gd name="T90" fmla="*/ 1768 w 2544"/>
                  <a:gd name="T91" fmla="*/ 162 h 168"/>
                  <a:gd name="T92" fmla="*/ 2172 w 2544"/>
                  <a:gd name="T93" fmla="*/ 144 h 168"/>
                  <a:gd name="T94" fmla="*/ 2390 w 2544"/>
                  <a:gd name="T95" fmla="*/ 124 h 168"/>
                  <a:gd name="T96" fmla="*/ 2486 w 2544"/>
                  <a:gd name="T97" fmla="*/ 110 h 168"/>
                  <a:gd name="T98" fmla="*/ 2528 w 2544"/>
                  <a:gd name="T99" fmla="*/ 98 h 168"/>
                  <a:gd name="T100" fmla="*/ 2542 w 2544"/>
                  <a:gd name="T101" fmla="*/ 90 h 168"/>
                  <a:gd name="T102" fmla="*/ 2544 w 2544"/>
                  <a:gd name="T103" fmla="*/ 86 h 168"/>
                  <a:gd name="T104" fmla="*/ 2536 w 2544"/>
                  <a:gd name="T105" fmla="*/ 76 h 168"/>
                  <a:gd name="T106" fmla="*/ 2518 w 2544"/>
                  <a:gd name="T107" fmla="*/ 68 h 168"/>
                  <a:gd name="T108" fmla="*/ 2444 w 2544"/>
                  <a:gd name="T109" fmla="*/ 52 h 168"/>
                  <a:gd name="T110" fmla="*/ 2326 w 2544"/>
                  <a:gd name="T111" fmla="*/ 38 h 168"/>
                  <a:gd name="T112" fmla="*/ 2172 w 2544"/>
                  <a:gd name="T113" fmla="*/ 26 h 168"/>
                  <a:gd name="T114" fmla="*/ 1768 w 2544"/>
                  <a:gd name="T115" fmla="*/ 8 h 168"/>
                  <a:gd name="T116" fmla="*/ 1270 w 254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168"/>
                    </a:moveTo>
                    <a:lnTo>
                      <a:pt x="1270" y="168"/>
                    </a:lnTo>
                    <a:lnTo>
                      <a:pt x="1016" y="166"/>
                    </a:lnTo>
                    <a:lnTo>
                      <a:pt x="778" y="162"/>
                    </a:lnTo>
                    <a:lnTo>
                      <a:pt x="562" y="154"/>
                    </a:lnTo>
                    <a:lnTo>
                      <a:pt x="376" y="144"/>
                    </a:lnTo>
                    <a:lnTo>
                      <a:pt x="220" y="132"/>
                    </a:lnTo>
                    <a:lnTo>
                      <a:pt x="158" y="124"/>
                    </a:lnTo>
                    <a:lnTo>
                      <a:pt x="104" y="118"/>
                    </a:lnTo>
                    <a:lnTo>
                      <a:pt x="62" y="110"/>
                    </a:lnTo>
                    <a:lnTo>
                      <a:pt x="30" y="102"/>
                    </a:lnTo>
                    <a:lnTo>
                      <a:pt x="18" y="98"/>
                    </a:lnTo>
                    <a:lnTo>
                      <a:pt x="10" y="94"/>
                    </a:lnTo>
                    <a:lnTo>
                      <a:pt x="6" y="90"/>
                    </a:lnTo>
                    <a:lnTo>
                      <a:pt x="4" y="86"/>
                    </a:lnTo>
                    <a:lnTo>
                      <a:pt x="4" y="86"/>
                    </a:lnTo>
                    <a:lnTo>
                      <a:pt x="6" y="82"/>
                    </a:lnTo>
                    <a:lnTo>
                      <a:pt x="10" y="76"/>
                    </a:lnTo>
                    <a:lnTo>
                      <a:pt x="18" y="72"/>
                    </a:lnTo>
                    <a:lnTo>
                      <a:pt x="30" y="68"/>
                    </a:lnTo>
                    <a:lnTo>
                      <a:pt x="62" y="60"/>
                    </a:lnTo>
                    <a:lnTo>
                      <a:pt x="104" y="52"/>
                    </a:lnTo>
                    <a:lnTo>
                      <a:pt x="158" y="46"/>
                    </a:lnTo>
                    <a:lnTo>
                      <a:pt x="220" y="38"/>
                    </a:lnTo>
                    <a:lnTo>
                      <a:pt x="294" y="32"/>
                    </a:lnTo>
                    <a:lnTo>
                      <a:pt x="376" y="26"/>
                    </a:lnTo>
                    <a:lnTo>
                      <a:pt x="562" y="16"/>
                    </a:lnTo>
                    <a:lnTo>
                      <a:pt x="778" y="8"/>
                    </a:lnTo>
                    <a:lnTo>
                      <a:pt x="1016" y="2"/>
                    </a:lnTo>
                    <a:lnTo>
                      <a:pt x="1270" y="2"/>
                    </a:lnTo>
                    <a:lnTo>
                      <a:pt x="1270" y="2"/>
                    </a:lnTo>
                    <a:lnTo>
                      <a:pt x="1526" y="2"/>
                    </a:lnTo>
                    <a:lnTo>
                      <a:pt x="1766" y="8"/>
                    </a:lnTo>
                    <a:lnTo>
                      <a:pt x="1980" y="16"/>
                    </a:lnTo>
                    <a:lnTo>
                      <a:pt x="2168" y="26"/>
                    </a:lnTo>
                    <a:lnTo>
                      <a:pt x="2250" y="32"/>
                    </a:lnTo>
                    <a:lnTo>
                      <a:pt x="2322" y="38"/>
                    </a:lnTo>
                    <a:lnTo>
                      <a:pt x="2386" y="46"/>
                    </a:lnTo>
                    <a:lnTo>
                      <a:pt x="2440" y="52"/>
                    </a:lnTo>
                    <a:lnTo>
                      <a:pt x="2482" y="60"/>
                    </a:lnTo>
                    <a:lnTo>
                      <a:pt x="2512" y="68"/>
                    </a:lnTo>
                    <a:lnTo>
                      <a:pt x="2524" y="72"/>
                    </a:lnTo>
                    <a:lnTo>
                      <a:pt x="2532" y="76"/>
                    </a:lnTo>
                    <a:lnTo>
                      <a:pt x="2536" y="82"/>
                    </a:lnTo>
                    <a:lnTo>
                      <a:pt x="2538" y="86"/>
                    </a:lnTo>
                    <a:lnTo>
                      <a:pt x="2538" y="86"/>
                    </a:lnTo>
                    <a:lnTo>
                      <a:pt x="2536" y="90"/>
                    </a:lnTo>
                    <a:lnTo>
                      <a:pt x="2532" y="94"/>
                    </a:lnTo>
                    <a:lnTo>
                      <a:pt x="2524" y="98"/>
                    </a:lnTo>
                    <a:lnTo>
                      <a:pt x="2512" y="102"/>
                    </a:lnTo>
                    <a:lnTo>
                      <a:pt x="2482" y="110"/>
                    </a:lnTo>
                    <a:lnTo>
                      <a:pt x="2440" y="118"/>
                    </a:lnTo>
                    <a:lnTo>
                      <a:pt x="2386" y="124"/>
                    </a:lnTo>
                    <a:lnTo>
                      <a:pt x="2322" y="132"/>
                    </a:lnTo>
                    <a:lnTo>
                      <a:pt x="2168" y="144"/>
                    </a:lnTo>
                    <a:lnTo>
                      <a:pt x="1980" y="154"/>
                    </a:lnTo>
                    <a:lnTo>
                      <a:pt x="1766" y="162"/>
                    </a:lnTo>
                    <a:lnTo>
                      <a:pt x="1526" y="166"/>
                    </a:lnTo>
                    <a:lnTo>
                      <a:pt x="1270" y="168"/>
                    </a:lnTo>
                    <a:close/>
                    <a:moveTo>
                      <a:pt x="1270" y="0"/>
                    </a:moveTo>
                    <a:lnTo>
                      <a:pt x="1270" y="0"/>
                    </a:lnTo>
                    <a:lnTo>
                      <a:pt x="1014" y="2"/>
                    </a:lnTo>
                    <a:lnTo>
                      <a:pt x="776" y="8"/>
                    </a:lnTo>
                    <a:lnTo>
                      <a:pt x="560" y="16"/>
                    </a:lnTo>
                    <a:lnTo>
                      <a:pt x="372" y="26"/>
                    </a:lnTo>
                    <a:lnTo>
                      <a:pt x="290" y="32"/>
                    </a:lnTo>
                    <a:lnTo>
                      <a:pt x="216" y="38"/>
                    </a:lnTo>
                    <a:lnTo>
                      <a:pt x="152" y="46"/>
                    </a:lnTo>
                    <a:lnTo>
                      <a:pt x="100" y="52"/>
                    </a:lnTo>
                    <a:lnTo>
                      <a:pt x="56" y="60"/>
                    </a:lnTo>
                    <a:lnTo>
                      <a:pt x="24" y="68"/>
                    </a:lnTo>
                    <a:lnTo>
                      <a:pt x="14" y="72"/>
                    </a:lnTo>
                    <a:lnTo>
                      <a:pt x="6" y="76"/>
                    </a:lnTo>
                    <a:lnTo>
                      <a:pt x="0" y="82"/>
                    </a:lnTo>
                    <a:lnTo>
                      <a:pt x="0" y="86"/>
                    </a:lnTo>
                    <a:lnTo>
                      <a:pt x="0" y="86"/>
                    </a:lnTo>
                    <a:lnTo>
                      <a:pt x="0" y="90"/>
                    </a:lnTo>
                    <a:lnTo>
                      <a:pt x="6" y="94"/>
                    </a:lnTo>
                    <a:lnTo>
                      <a:pt x="14" y="98"/>
                    </a:lnTo>
                    <a:lnTo>
                      <a:pt x="24" y="102"/>
                    </a:lnTo>
                    <a:lnTo>
                      <a:pt x="56" y="110"/>
                    </a:lnTo>
                    <a:lnTo>
                      <a:pt x="100" y="118"/>
                    </a:lnTo>
                    <a:lnTo>
                      <a:pt x="152" y="124"/>
                    </a:lnTo>
                    <a:lnTo>
                      <a:pt x="216" y="132"/>
                    </a:lnTo>
                    <a:lnTo>
                      <a:pt x="372" y="144"/>
                    </a:lnTo>
                    <a:lnTo>
                      <a:pt x="560" y="154"/>
                    </a:lnTo>
                    <a:lnTo>
                      <a:pt x="776" y="162"/>
                    </a:lnTo>
                    <a:lnTo>
                      <a:pt x="1014" y="166"/>
                    </a:lnTo>
                    <a:lnTo>
                      <a:pt x="1270" y="168"/>
                    </a:lnTo>
                    <a:lnTo>
                      <a:pt x="1270" y="168"/>
                    </a:lnTo>
                    <a:lnTo>
                      <a:pt x="1528" y="166"/>
                    </a:lnTo>
                    <a:lnTo>
                      <a:pt x="1768" y="162"/>
                    </a:lnTo>
                    <a:lnTo>
                      <a:pt x="1984" y="154"/>
                    </a:lnTo>
                    <a:lnTo>
                      <a:pt x="2172" y="144"/>
                    </a:lnTo>
                    <a:lnTo>
                      <a:pt x="2326" y="132"/>
                    </a:lnTo>
                    <a:lnTo>
                      <a:pt x="2390" y="124"/>
                    </a:lnTo>
                    <a:lnTo>
                      <a:pt x="2444" y="118"/>
                    </a:lnTo>
                    <a:lnTo>
                      <a:pt x="2486" y="110"/>
                    </a:lnTo>
                    <a:lnTo>
                      <a:pt x="2518" y="102"/>
                    </a:lnTo>
                    <a:lnTo>
                      <a:pt x="2528" y="98"/>
                    </a:lnTo>
                    <a:lnTo>
                      <a:pt x="2536" y="94"/>
                    </a:lnTo>
                    <a:lnTo>
                      <a:pt x="2542" y="90"/>
                    </a:lnTo>
                    <a:lnTo>
                      <a:pt x="2544" y="86"/>
                    </a:lnTo>
                    <a:lnTo>
                      <a:pt x="2544" y="86"/>
                    </a:lnTo>
                    <a:lnTo>
                      <a:pt x="2542" y="82"/>
                    </a:lnTo>
                    <a:lnTo>
                      <a:pt x="2536" y="76"/>
                    </a:lnTo>
                    <a:lnTo>
                      <a:pt x="2528" y="72"/>
                    </a:lnTo>
                    <a:lnTo>
                      <a:pt x="2518" y="68"/>
                    </a:lnTo>
                    <a:lnTo>
                      <a:pt x="2486" y="60"/>
                    </a:lnTo>
                    <a:lnTo>
                      <a:pt x="2444" y="52"/>
                    </a:lnTo>
                    <a:lnTo>
                      <a:pt x="2390" y="46"/>
                    </a:lnTo>
                    <a:lnTo>
                      <a:pt x="2326" y="38"/>
                    </a:lnTo>
                    <a:lnTo>
                      <a:pt x="2254" y="32"/>
                    </a:lnTo>
                    <a:lnTo>
                      <a:pt x="2172" y="26"/>
                    </a:lnTo>
                    <a:lnTo>
                      <a:pt x="1984" y="16"/>
                    </a:lnTo>
                    <a:lnTo>
                      <a:pt x="1768" y="8"/>
                    </a:lnTo>
                    <a:lnTo>
                      <a:pt x="1528" y="2"/>
                    </a:lnTo>
                    <a:lnTo>
                      <a:pt x="1270"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11"/>
              <p:cNvSpPr>
                <a:spLocks/>
              </p:cNvSpPr>
              <p:nvPr/>
            </p:nvSpPr>
            <p:spPr bwMode="auto">
              <a:xfrm>
                <a:off x="2582" y="4142"/>
                <a:ext cx="2534" cy="166"/>
              </a:xfrm>
              <a:custGeom>
                <a:avLst/>
                <a:gdLst>
                  <a:gd name="T0" fmla="*/ 1266 w 2534"/>
                  <a:gd name="T1" fmla="*/ 166 h 166"/>
                  <a:gd name="T2" fmla="*/ 1266 w 2534"/>
                  <a:gd name="T3" fmla="*/ 166 h 166"/>
                  <a:gd name="T4" fmla="*/ 1012 w 2534"/>
                  <a:gd name="T5" fmla="*/ 164 h 166"/>
                  <a:gd name="T6" fmla="*/ 774 w 2534"/>
                  <a:gd name="T7" fmla="*/ 160 h 166"/>
                  <a:gd name="T8" fmla="*/ 558 w 2534"/>
                  <a:gd name="T9" fmla="*/ 152 h 166"/>
                  <a:gd name="T10" fmla="*/ 372 w 2534"/>
                  <a:gd name="T11" fmla="*/ 142 h 166"/>
                  <a:gd name="T12" fmla="*/ 216 w 2534"/>
                  <a:gd name="T13" fmla="*/ 130 h 166"/>
                  <a:gd name="T14" fmla="*/ 154 w 2534"/>
                  <a:gd name="T15" fmla="*/ 122 h 166"/>
                  <a:gd name="T16" fmla="*/ 100 w 2534"/>
                  <a:gd name="T17" fmla="*/ 116 h 166"/>
                  <a:gd name="T18" fmla="*/ 58 w 2534"/>
                  <a:gd name="T19" fmla="*/ 108 h 166"/>
                  <a:gd name="T20" fmla="*/ 26 w 2534"/>
                  <a:gd name="T21" fmla="*/ 100 h 166"/>
                  <a:gd name="T22" fmla="*/ 14 w 2534"/>
                  <a:gd name="T23" fmla="*/ 96 h 166"/>
                  <a:gd name="T24" fmla="*/ 6 w 2534"/>
                  <a:gd name="T25" fmla="*/ 92 h 166"/>
                  <a:gd name="T26" fmla="*/ 2 w 2534"/>
                  <a:gd name="T27" fmla="*/ 88 h 166"/>
                  <a:gd name="T28" fmla="*/ 0 w 2534"/>
                  <a:gd name="T29" fmla="*/ 84 h 166"/>
                  <a:gd name="T30" fmla="*/ 0 w 2534"/>
                  <a:gd name="T31" fmla="*/ 84 h 166"/>
                  <a:gd name="T32" fmla="*/ 2 w 2534"/>
                  <a:gd name="T33" fmla="*/ 80 h 166"/>
                  <a:gd name="T34" fmla="*/ 6 w 2534"/>
                  <a:gd name="T35" fmla="*/ 74 h 166"/>
                  <a:gd name="T36" fmla="*/ 14 w 2534"/>
                  <a:gd name="T37" fmla="*/ 70 h 166"/>
                  <a:gd name="T38" fmla="*/ 26 w 2534"/>
                  <a:gd name="T39" fmla="*/ 66 h 166"/>
                  <a:gd name="T40" fmla="*/ 58 w 2534"/>
                  <a:gd name="T41" fmla="*/ 58 h 166"/>
                  <a:gd name="T42" fmla="*/ 100 w 2534"/>
                  <a:gd name="T43" fmla="*/ 50 h 166"/>
                  <a:gd name="T44" fmla="*/ 154 w 2534"/>
                  <a:gd name="T45" fmla="*/ 44 h 166"/>
                  <a:gd name="T46" fmla="*/ 216 w 2534"/>
                  <a:gd name="T47" fmla="*/ 36 h 166"/>
                  <a:gd name="T48" fmla="*/ 290 w 2534"/>
                  <a:gd name="T49" fmla="*/ 30 h 166"/>
                  <a:gd name="T50" fmla="*/ 372 w 2534"/>
                  <a:gd name="T51" fmla="*/ 24 h 166"/>
                  <a:gd name="T52" fmla="*/ 558 w 2534"/>
                  <a:gd name="T53" fmla="*/ 14 h 166"/>
                  <a:gd name="T54" fmla="*/ 774 w 2534"/>
                  <a:gd name="T55" fmla="*/ 6 h 166"/>
                  <a:gd name="T56" fmla="*/ 1012 w 2534"/>
                  <a:gd name="T57" fmla="*/ 0 h 166"/>
                  <a:gd name="T58" fmla="*/ 1266 w 2534"/>
                  <a:gd name="T59" fmla="*/ 0 h 166"/>
                  <a:gd name="T60" fmla="*/ 1266 w 2534"/>
                  <a:gd name="T61" fmla="*/ 0 h 166"/>
                  <a:gd name="T62" fmla="*/ 1522 w 2534"/>
                  <a:gd name="T63" fmla="*/ 0 h 166"/>
                  <a:gd name="T64" fmla="*/ 1762 w 2534"/>
                  <a:gd name="T65" fmla="*/ 6 h 166"/>
                  <a:gd name="T66" fmla="*/ 1976 w 2534"/>
                  <a:gd name="T67" fmla="*/ 14 h 166"/>
                  <a:gd name="T68" fmla="*/ 2164 w 2534"/>
                  <a:gd name="T69" fmla="*/ 24 h 166"/>
                  <a:gd name="T70" fmla="*/ 2246 w 2534"/>
                  <a:gd name="T71" fmla="*/ 30 h 166"/>
                  <a:gd name="T72" fmla="*/ 2318 w 2534"/>
                  <a:gd name="T73" fmla="*/ 36 h 166"/>
                  <a:gd name="T74" fmla="*/ 2382 w 2534"/>
                  <a:gd name="T75" fmla="*/ 44 h 166"/>
                  <a:gd name="T76" fmla="*/ 2436 w 2534"/>
                  <a:gd name="T77" fmla="*/ 50 h 166"/>
                  <a:gd name="T78" fmla="*/ 2478 w 2534"/>
                  <a:gd name="T79" fmla="*/ 58 h 166"/>
                  <a:gd name="T80" fmla="*/ 2508 w 2534"/>
                  <a:gd name="T81" fmla="*/ 66 h 166"/>
                  <a:gd name="T82" fmla="*/ 2520 w 2534"/>
                  <a:gd name="T83" fmla="*/ 70 h 166"/>
                  <a:gd name="T84" fmla="*/ 2528 w 2534"/>
                  <a:gd name="T85" fmla="*/ 74 h 166"/>
                  <a:gd name="T86" fmla="*/ 2532 w 2534"/>
                  <a:gd name="T87" fmla="*/ 80 h 166"/>
                  <a:gd name="T88" fmla="*/ 2534 w 2534"/>
                  <a:gd name="T89" fmla="*/ 84 h 166"/>
                  <a:gd name="T90" fmla="*/ 2534 w 2534"/>
                  <a:gd name="T91" fmla="*/ 84 h 166"/>
                  <a:gd name="T92" fmla="*/ 2532 w 2534"/>
                  <a:gd name="T93" fmla="*/ 88 h 166"/>
                  <a:gd name="T94" fmla="*/ 2528 w 2534"/>
                  <a:gd name="T95" fmla="*/ 92 h 166"/>
                  <a:gd name="T96" fmla="*/ 2520 w 2534"/>
                  <a:gd name="T97" fmla="*/ 96 h 166"/>
                  <a:gd name="T98" fmla="*/ 2508 w 2534"/>
                  <a:gd name="T99" fmla="*/ 100 h 166"/>
                  <a:gd name="T100" fmla="*/ 2478 w 2534"/>
                  <a:gd name="T101" fmla="*/ 108 h 166"/>
                  <a:gd name="T102" fmla="*/ 2436 w 2534"/>
                  <a:gd name="T103" fmla="*/ 116 h 166"/>
                  <a:gd name="T104" fmla="*/ 2382 w 2534"/>
                  <a:gd name="T105" fmla="*/ 122 h 166"/>
                  <a:gd name="T106" fmla="*/ 2318 w 2534"/>
                  <a:gd name="T107" fmla="*/ 130 h 166"/>
                  <a:gd name="T108" fmla="*/ 2164 w 2534"/>
                  <a:gd name="T109" fmla="*/ 142 h 166"/>
                  <a:gd name="T110" fmla="*/ 1976 w 2534"/>
                  <a:gd name="T111" fmla="*/ 152 h 166"/>
                  <a:gd name="T112" fmla="*/ 1762 w 2534"/>
                  <a:gd name="T113" fmla="*/ 160 h 166"/>
                  <a:gd name="T114" fmla="*/ 1522 w 2534"/>
                  <a:gd name="T115" fmla="*/ 164 h 166"/>
                  <a:gd name="T116" fmla="*/ 1266 w 253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166"/>
                    </a:moveTo>
                    <a:lnTo>
                      <a:pt x="1266" y="166"/>
                    </a:lnTo>
                    <a:lnTo>
                      <a:pt x="1012" y="164"/>
                    </a:lnTo>
                    <a:lnTo>
                      <a:pt x="774" y="160"/>
                    </a:lnTo>
                    <a:lnTo>
                      <a:pt x="558" y="152"/>
                    </a:lnTo>
                    <a:lnTo>
                      <a:pt x="372" y="142"/>
                    </a:lnTo>
                    <a:lnTo>
                      <a:pt x="216" y="130"/>
                    </a:lnTo>
                    <a:lnTo>
                      <a:pt x="154" y="122"/>
                    </a:lnTo>
                    <a:lnTo>
                      <a:pt x="100" y="116"/>
                    </a:lnTo>
                    <a:lnTo>
                      <a:pt x="58" y="108"/>
                    </a:lnTo>
                    <a:lnTo>
                      <a:pt x="26" y="100"/>
                    </a:lnTo>
                    <a:lnTo>
                      <a:pt x="14" y="96"/>
                    </a:lnTo>
                    <a:lnTo>
                      <a:pt x="6" y="92"/>
                    </a:lnTo>
                    <a:lnTo>
                      <a:pt x="2" y="88"/>
                    </a:lnTo>
                    <a:lnTo>
                      <a:pt x="0" y="84"/>
                    </a:lnTo>
                    <a:lnTo>
                      <a:pt x="0" y="84"/>
                    </a:lnTo>
                    <a:lnTo>
                      <a:pt x="2" y="80"/>
                    </a:lnTo>
                    <a:lnTo>
                      <a:pt x="6" y="74"/>
                    </a:lnTo>
                    <a:lnTo>
                      <a:pt x="14" y="70"/>
                    </a:lnTo>
                    <a:lnTo>
                      <a:pt x="26" y="66"/>
                    </a:lnTo>
                    <a:lnTo>
                      <a:pt x="58" y="58"/>
                    </a:lnTo>
                    <a:lnTo>
                      <a:pt x="100" y="50"/>
                    </a:lnTo>
                    <a:lnTo>
                      <a:pt x="154" y="44"/>
                    </a:lnTo>
                    <a:lnTo>
                      <a:pt x="216" y="36"/>
                    </a:lnTo>
                    <a:lnTo>
                      <a:pt x="290" y="30"/>
                    </a:lnTo>
                    <a:lnTo>
                      <a:pt x="372" y="24"/>
                    </a:lnTo>
                    <a:lnTo>
                      <a:pt x="558" y="14"/>
                    </a:lnTo>
                    <a:lnTo>
                      <a:pt x="774" y="6"/>
                    </a:lnTo>
                    <a:lnTo>
                      <a:pt x="1012" y="0"/>
                    </a:lnTo>
                    <a:lnTo>
                      <a:pt x="1266" y="0"/>
                    </a:lnTo>
                    <a:lnTo>
                      <a:pt x="1266" y="0"/>
                    </a:lnTo>
                    <a:lnTo>
                      <a:pt x="1522" y="0"/>
                    </a:lnTo>
                    <a:lnTo>
                      <a:pt x="1762" y="6"/>
                    </a:lnTo>
                    <a:lnTo>
                      <a:pt x="1976" y="14"/>
                    </a:lnTo>
                    <a:lnTo>
                      <a:pt x="2164" y="24"/>
                    </a:lnTo>
                    <a:lnTo>
                      <a:pt x="2246" y="30"/>
                    </a:lnTo>
                    <a:lnTo>
                      <a:pt x="2318" y="36"/>
                    </a:lnTo>
                    <a:lnTo>
                      <a:pt x="2382" y="44"/>
                    </a:lnTo>
                    <a:lnTo>
                      <a:pt x="2436" y="50"/>
                    </a:lnTo>
                    <a:lnTo>
                      <a:pt x="2478" y="58"/>
                    </a:lnTo>
                    <a:lnTo>
                      <a:pt x="2508" y="66"/>
                    </a:lnTo>
                    <a:lnTo>
                      <a:pt x="2520" y="70"/>
                    </a:lnTo>
                    <a:lnTo>
                      <a:pt x="2528" y="74"/>
                    </a:lnTo>
                    <a:lnTo>
                      <a:pt x="2532" y="80"/>
                    </a:lnTo>
                    <a:lnTo>
                      <a:pt x="2534" y="84"/>
                    </a:lnTo>
                    <a:lnTo>
                      <a:pt x="2534" y="84"/>
                    </a:lnTo>
                    <a:lnTo>
                      <a:pt x="2532" y="88"/>
                    </a:lnTo>
                    <a:lnTo>
                      <a:pt x="2528" y="92"/>
                    </a:lnTo>
                    <a:lnTo>
                      <a:pt x="2520" y="96"/>
                    </a:lnTo>
                    <a:lnTo>
                      <a:pt x="2508" y="100"/>
                    </a:lnTo>
                    <a:lnTo>
                      <a:pt x="2478" y="108"/>
                    </a:lnTo>
                    <a:lnTo>
                      <a:pt x="2436" y="116"/>
                    </a:lnTo>
                    <a:lnTo>
                      <a:pt x="2382" y="122"/>
                    </a:lnTo>
                    <a:lnTo>
                      <a:pt x="2318" y="130"/>
                    </a:lnTo>
                    <a:lnTo>
                      <a:pt x="2164" y="142"/>
                    </a:lnTo>
                    <a:lnTo>
                      <a:pt x="1976" y="152"/>
                    </a:lnTo>
                    <a:lnTo>
                      <a:pt x="1762" y="160"/>
                    </a:lnTo>
                    <a:lnTo>
                      <a:pt x="1522" y="164"/>
                    </a:lnTo>
                    <a:lnTo>
                      <a:pt x="1266"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12"/>
              <p:cNvSpPr>
                <a:spLocks/>
              </p:cNvSpPr>
              <p:nvPr/>
            </p:nvSpPr>
            <p:spPr bwMode="auto">
              <a:xfrm>
                <a:off x="2578" y="4140"/>
                <a:ext cx="2544" cy="168"/>
              </a:xfrm>
              <a:custGeom>
                <a:avLst/>
                <a:gdLst>
                  <a:gd name="T0" fmla="*/ 1270 w 2544"/>
                  <a:gd name="T1" fmla="*/ 0 h 168"/>
                  <a:gd name="T2" fmla="*/ 1270 w 2544"/>
                  <a:gd name="T3" fmla="*/ 0 h 168"/>
                  <a:gd name="T4" fmla="*/ 1014 w 2544"/>
                  <a:gd name="T5" fmla="*/ 2 h 168"/>
                  <a:gd name="T6" fmla="*/ 776 w 2544"/>
                  <a:gd name="T7" fmla="*/ 8 h 168"/>
                  <a:gd name="T8" fmla="*/ 560 w 2544"/>
                  <a:gd name="T9" fmla="*/ 16 h 168"/>
                  <a:gd name="T10" fmla="*/ 372 w 2544"/>
                  <a:gd name="T11" fmla="*/ 26 h 168"/>
                  <a:gd name="T12" fmla="*/ 290 w 2544"/>
                  <a:gd name="T13" fmla="*/ 32 h 168"/>
                  <a:gd name="T14" fmla="*/ 216 w 2544"/>
                  <a:gd name="T15" fmla="*/ 38 h 168"/>
                  <a:gd name="T16" fmla="*/ 152 w 2544"/>
                  <a:gd name="T17" fmla="*/ 46 h 168"/>
                  <a:gd name="T18" fmla="*/ 100 w 2544"/>
                  <a:gd name="T19" fmla="*/ 52 h 168"/>
                  <a:gd name="T20" fmla="*/ 56 w 2544"/>
                  <a:gd name="T21" fmla="*/ 60 h 168"/>
                  <a:gd name="T22" fmla="*/ 24 w 2544"/>
                  <a:gd name="T23" fmla="*/ 68 h 168"/>
                  <a:gd name="T24" fmla="*/ 14 w 2544"/>
                  <a:gd name="T25" fmla="*/ 72 h 168"/>
                  <a:gd name="T26" fmla="*/ 6 w 2544"/>
                  <a:gd name="T27" fmla="*/ 76 h 168"/>
                  <a:gd name="T28" fmla="*/ 0 w 2544"/>
                  <a:gd name="T29" fmla="*/ 82 h 168"/>
                  <a:gd name="T30" fmla="*/ 0 w 2544"/>
                  <a:gd name="T31" fmla="*/ 86 h 168"/>
                  <a:gd name="T32" fmla="*/ 0 w 2544"/>
                  <a:gd name="T33" fmla="*/ 86 h 168"/>
                  <a:gd name="T34" fmla="*/ 0 w 2544"/>
                  <a:gd name="T35" fmla="*/ 90 h 168"/>
                  <a:gd name="T36" fmla="*/ 6 w 2544"/>
                  <a:gd name="T37" fmla="*/ 94 h 168"/>
                  <a:gd name="T38" fmla="*/ 14 w 2544"/>
                  <a:gd name="T39" fmla="*/ 98 h 168"/>
                  <a:gd name="T40" fmla="*/ 24 w 2544"/>
                  <a:gd name="T41" fmla="*/ 102 h 168"/>
                  <a:gd name="T42" fmla="*/ 56 w 2544"/>
                  <a:gd name="T43" fmla="*/ 110 h 168"/>
                  <a:gd name="T44" fmla="*/ 100 w 2544"/>
                  <a:gd name="T45" fmla="*/ 118 h 168"/>
                  <a:gd name="T46" fmla="*/ 152 w 2544"/>
                  <a:gd name="T47" fmla="*/ 124 h 168"/>
                  <a:gd name="T48" fmla="*/ 216 w 2544"/>
                  <a:gd name="T49" fmla="*/ 132 h 168"/>
                  <a:gd name="T50" fmla="*/ 372 w 2544"/>
                  <a:gd name="T51" fmla="*/ 144 h 168"/>
                  <a:gd name="T52" fmla="*/ 560 w 2544"/>
                  <a:gd name="T53" fmla="*/ 154 h 168"/>
                  <a:gd name="T54" fmla="*/ 776 w 2544"/>
                  <a:gd name="T55" fmla="*/ 162 h 168"/>
                  <a:gd name="T56" fmla="*/ 1014 w 2544"/>
                  <a:gd name="T57" fmla="*/ 166 h 168"/>
                  <a:gd name="T58" fmla="*/ 1270 w 2544"/>
                  <a:gd name="T59" fmla="*/ 168 h 168"/>
                  <a:gd name="T60" fmla="*/ 1270 w 2544"/>
                  <a:gd name="T61" fmla="*/ 168 h 168"/>
                  <a:gd name="T62" fmla="*/ 1528 w 2544"/>
                  <a:gd name="T63" fmla="*/ 166 h 168"/>
                  <a:gd name="T64" fmla="*/ 1768 w 2544"/>
                  <a:gd name="T65" fmla="*/ 162 h 168"/>
                  <a:gd name="T66" fmla="*/ 1984 w 2544"/>
                  <a:gd name="T67" fmla="*/ 154 h 168"/>
                  <a:gd name="T68" fmla="*/ 2172 w 2544"/>
                  <a:gd name="T69" fmla="*/ 144 h 168"/>
                  <a:gd name="T70" fmla="*/ 2326 w 2544"/>
                  <a:gd name="T71" fmla="*/ 132 h 168"/>
                  <a:gd name="T72" fmla="*/ 2390 w 2544"/>
                  <a:gd name="T73" fmla="*/ 124 h 168"/>
                  <a:gd name="T74" fmla="*/ 2444 w 2544"/>
                  <a:gd name="T75" fmla="*/ 118 h 168"/>
                  <a:gd name="T76" fmla="*/ 2486 w 2544"/>
                  <a:gd name="T77" fmla="*/ 110 h 168"/>
                  <a:gd name="T78" fmla="*/ 2518 w 2544"/>
                  <a:gd name="T79" fmla="*/ 102 h 168"/>
                  <a:gd name="T80" fmla="*/ 2528 w 2544"/>
                  <a:gd name="T81" fmla="*/ 98 h 168"/>
                  <a:gd name="T82" fmla="*/ 2536 w 2544"/>
                  <a:gd name="T83" fmla="*/ 94 h 168"/>
                  <a:gd name="T84" fmla="*/ 2542 w 2544"/>
                  <a:gd name="T85" fmla="*/ 90 h 168"/>
                  <a:gd name="T86" fmla="*/ 2544 w 2544"/>
                  <a:gd name="T87" fmla="*/ 86 h 168"/>
                  <a:gd name="T88" fmla="*/ 2544 w 2544"/>
                  <a:gd name="T89" fmla="*/ 86 h 168"/>
                  <a:gd name="T90" fmla="*/ 2542 w 2544"/>
                  <a:gd name="T91" fmla="*/ 82 h 168"/>
                  <a:gd name="T92" fmla="*/ 2536 w 2544"/>
                  <a:gd name="T93" fmla="*/ 76 h 168"/>
                  <a:gd name="T94" fmla="*/ 2528 w 2544"/>
                  <a:gd name="T95" fmla="*/ 72 h 168"/>
                  <a:gd name="T96" fmla="*/ 2518 w 2544"/>
                  <a:gd name="T97" fmla="*/ 68 h 168"/>
                  <a:gd name="T98" fmla="*/ 2486 w 2544"/>
                  <a:gd name="T99" fmla="*/ 60 h 168"/>
                  <a:gd name="T100" fmla="*/ 2444 w 2544"/>
                  <a:gd name="T101" fmla="*/ 52 h 168"/>
                  <a:gd name="T102" fmla="*/ 2390 w 2544"/>
                  <a:gd name="T103" fmla="*/ 46 h 168"/>
                  <a:gd name="T104" fmla="*/ 2326 w 2544"/>
                  <a:gd name="T105" fmla="*/ 38 h 168"/>
                  <a:gd name="T106" fmla="*/ 2254 w 2544"/>
                  <a:gd name="T107" fmla="*/ 32 h 168"/>
                  <a:gd name="T108" fmla="*/ 2172 w 2544"/>
                  <a:gd name="T109" fmla="*/ 26 h 168"/>
                  <a:gd name="T110" fmla="*/ 1984 w 2544"/>
                  <a:gd name="T111" fmla="*/ 16 h 168"/>
                  <a:gd name="T112" fmla="*/ 1768 w 2544"/>
                  <a:gd name="T113" fmla="*/ 8 h 168"/>
                  <a:gd name="T114" fmla="*/ 1528 w 2544"/>
                  <a:gd name="T115" fmla="*/ 2 h 168"/>
                  <a:gd name="T116" fmla="*/ 1270 w 2544"/>
                  <a:gd name="T11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44" h="168">
                    <a:moveTo>
                      <a:pt x="1270" y="0"/>
                    </a:moveTo>
                    <a:lnTo>
                      <a:pt x="1270" y="0"/>
                    </a:lnTo>
                    <a:lnTo>
                      <a:pt x="1014" y="2"/>
                    </a:lnTo>
                    <a:lnTo>
                      <a:pt x="776" y="8"/>
                    </a:lnTo>
                    <a:lnTo>
                      <a:pt x="560" y="16"/>
                    </a:lnTo>
                    <a:lnTo>
                      <a:pt x="372" y="26"/>
                    </a:lnTo>
                    <a:lnTo>
                      <a:pt x="290" y="32"/>
                    </a:lnTo>
                    <a:lnTo>
                      <a:pt x="216" y="38"/>
                    </a:lnTo>
                    <a:lnTo>
                      <a:pt x="152" y="46"/>
                    </a:lnTo>
                    <a:lnTo>
                      <a:pt x="100" y="52"/>
                    </a:lnTo>
                    <a:lnTo>
                      <a:pt x="56" y="60"/>
                    </a:lnTo>
                    <a:lnTo>
                      <a:pt x="24" y="68"/>
                    </a:lnTo>
                    <a:lnTo>
                      <a:pt x="14" y="72"/>
                    </a:lnTo>
                    <a:lnTo>
                      <a:pt x="6" y="76"/>
                    </a:lnTo>
                    <a:lnTo>
                      <a:pt x="0" y="82"/>
                    </a:lnTo>
                    <a:lnTo>
                      <a:pt x="0" y="86"/>
                    </a:lnTo>
                    <a:lnTo>
                      <a:pt x="0" y="86"/>
                    </a:lnTo>
                    <a:lnTo>
                      <a:pt x="0" y="90"/>
                    </a:lnTo>
                    <a:lnTo>
                      <a:pt x="6" y="94"/>
                    </a:lnTo>
                    <a:lnTo>
                      <a:pt x="14" y="98"/>
                    </a:lnTo>
                    <a:lnTo>
                      <a:pt x="24" y="102"/>
                    </a:lnTo>
                    <a:lnTo>
                      <a:pt x="56" y="110"/>
                    </a:lnTo>
                    <a:lnTo>
                      <a:pt x="100" y="118"/>
                    </a:lnTo>
                    <a:lnTo>
                      <a:pt x="152" y="124"/>
                    </a:lnTo>
                    <a:lnTo>
                      <a:pt x="216" y="132"/>
                    </a:lnTo>
                    <a:lnTo>
                      <a:pt x="372" y="144"/>
                    </a:lnTo>
                    <a:lnTo>
                      <a:pt x="560" y="154"/>
                    </a:lnTo>
                    <a:lnTo>
                      <a:pt x="776" y="162"/>
                    </a:lnTo>
                    <a:lnTo>
                      <a:pt x="1014" y="166"/>
                    </a:lnTo>
                    <a:lnTo>
                      <a:pt x="1270" y="168"/>
                    </a:lnTo>
                    <a:lnTo>
                      <a:pt x="1270" y="168"/>
                    </a:lnTo>
                    <a:lnTo>
                      <a:pt x="1528" y="166"/>
                    </a:lnTo>
                    <a:lnTo>
                      <a:pt x="1768" y="162"/>
                    </a:lnTo>
                    <a:lnTo>
                      <a:pt x="1984" y="154"/>
                    </a:lnTo>
                    <a:lnTo>
                      <a:pt x="2172" y="144"/>
                    </a:lnTo>
                    <a:lnTo>
                      <a:pt x="2326" y="132"/>
                    </a:lnTo>
                    <a:lnTo>
                      <a:pt x="2390" y="124"/>
                    </a:lnTo>
                    <a:lnTo>
                      <a:pt x="2444" y="118"/>
                    </a:lnTo>
                    <a:lnTo>
                      <a:pt x="2486" y="110"/>
                    </a:lnTo>
                    <a:lnTo>
                      <a:pt x="2518" y="102"/>
                    </a:lnTo>
                    <a:lnTo>
                      <a:pt x="2528" y="98"/>
                    </a:lnTo>
                    <a:lnTo>
                      <a:pt x="2536" y="94"/>
                    </a:lnTo>
                    <a:lnTo>
                      <a:pt x="2542" y="90"/>
                    </a:lnTo>
                    <a:lnTo>
                      <a:pt x="2544" y="86"/>
                    </a:lnTo>
                    <a:lnTo>
                      <a:pt x="2544" y="86"/>
                    </a:lnTo>
                    <a:lnTo>
                      <a:pt x="2542" y="82"/>
                    </a:lnTo>
                    <a:lnTo>
                      <a:pt x="2536" y="76"/>
                    </a:lnTo>
                    <a:lnTo>
                      <a:pt x="2528" y="72"/>
                    </a:lnTo>
                    <a:lnTo>
                      <a:pt x="2518" y="68"/>
                    </a:lnTo>
                    <a:lnTo>
                      <a:pt x="2486" y="60"/>
                    </a:lnTo>
                    <a:lnTo>
                      <a:pt x="2444" y="52"/>
                    </a:lnTo>
                    <a:lnTo>
                      <a:pt x="2390" y="46"/>
                    </a:lnTo>
                    <a:lnTo>
                      <a:pt x="2326" y="38"/>
                    </a:lnTo>
                    <a:lnTo>
                      <a:pt x="2254" y="32"/>
                    </a:lnTo>
                    <a:lnTo>
                      <a:pt x="2172" y="26"/>
                    </a:lnTo>
                    <a:lnTo>
                      <a:pt x="1984" y="16"/>
                    </a:lnTo>
                    <a:lnTo>
                      <a:pt x="1768" y="8"/>
                    </a:lnTo>
                    <a:lnTo>
                      <a:pt x="1528" y="2"/>
                    </a:lnTo>
                    <a:lnTo>
                      <a:pt x="1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113"/>
              <p:cNvSpPr>
                <a:spLocks noEditPoints="1"/>
              </p:cNvSpPr>
              <p:nvPr/>
            </p:nvSpPr>
            <p:spPr bwMode="auto">
              <a:xfrm>
                <a:off x="2582" y="4142"/>
                <a:ext cx="2534" cy="166"/>
              </a:xfrm>
              <a:custGeom>
                <a:avLst/>
                <a:gdLst>
                  <a:gd name="T0" fmla="*/ 1266 w 2534"/>
                  <a:gd name="T1" fmla="*/ 166 h 166"/>
                  <a:gd name="T2" fmla="*/ 776 w 2534"/>
                  <a:gd name="T3" fmla="*/ 158 h 166"/>
                  <a:gd name="T4" fmla="*/ 376 w 2534"/>
                  <a:gd name="T5" fmla="*/ 142 h 166"/>
                  <a:gd name="T6" fmla="*/ 158 w 2534"/>
                  <a:gd name="T7" fmla="*/ 122 h 166"/>
                  <a:gd name="T8" fmla="*/ 62 w 2534"/>
                  <a:gd name="T9" fmla="*/ 108 h 166"/>
                  <a:gd name="T10" fmla="*/ 20 w 2534"/>
                  <a:gd name="T11" fmla="*/ 96 h 166"/>
                  <a:gd name="T12" fmla="*/ 6 w 2534"/>
                  <a:gd name="T13" fmla="*/ 88 h 166"/>
                  <a:gd name="T14" fmla="*/ 6 w 2534"/>
                  <a:gd name="T15" fmla="*/ 84 h 166"/>
                  <a:gd name="T16" fmla="*/ 12 w 2534"/>
                  <a:gd name="T17" fmla="*/ 74 h 166"/>
                  <a:gd name="T18" fmla="*/ 32 w 2534"/>
                  <a:gd name="T19" fmla="*/ 66 h 166"/>
                  <a:gd name="T20" fmla="*/ 104 w 2534"/>
                  <a:gd name="T21" fmla="*/ 50 h 166"/>
                  <a:gd name="T22" fmla="*/ 222 w 2534"/>
                  <a:gd name="T23" fmla="*/ 36 h 166"/>
                  <a:gd name="T24" fmla="*/ 376 w 2534"/>
                  <a:gd name="T25" fmla="*/ 24 h 166"/>
                  <a:gd name="T26" fmla="*/ 776 w 2534"/>
                  <a:gd name="T27" fmla="*/ 6 h 166"/>
                  <a:gd name="T28" fmla="*/ 1266 w 2534"/>
                  <a:gd name="T29" fmla="*/ 0 h 166"/>
                  <a:gd name="T30" fmla="*/ 1522 w 2534"/>
                  <a:gd name="T31" fmla="*/ 2 h 166"/>
                  <a:gd name="T32" fmla="*/ 1974 w 2534"/>
                  <a:gd name="T33" fmla="*/ 14 h 166"/>
                  <a:gd name="T34" fmla="*/ 2242 w 2534"/>
                  <a:gd name="T35" fmla="*/ 30 h 166"/>
                  <a:gd name="T36" fmla="*/ 2378 w 2534"/>
                  <a:gd name="T37" fmla="*/ 44 h 166"/>
                  <a:gd name="T38" fmla="*/ 2472 w 2534"/>
                  <a:gd name="T39" fmla="*/ 58 h 166"/>
                  <a:gd name="T40" fmla="*/ 2514 w 2534"/>
                  <a:gd name="T41" fmla="*/ 70 h 166"/>
                  <a:gd name="T42" fmla="*/ 2528 w 2534"/>
                  <a:gd name="T43" fmla="*/ 80 h 166"/>
                  <a:gd name="T44" fmla="*/ 2530 w 2534"/>
                  <a:gd name="T45" fmla="*/ 84 h 166"/>
                  <a:gd name="T46" fmla="*/ 2522 w 2534"/>
                  <a:gd name="T47" fmla="*/ 92 h 166"/>
                  <a:gd name="T48" fmla="*/ 2504 w 2534"/>
                  <a:gd name="T49" fmla="*/ 100 h 166"/>
                  <a:gd name="T50" fmla="*/ 2430 w 2534"/>
                  <a:gd name="T51" fmla="*/ 116 h 166"/>
                  <a:gd name="T52" fmla="*/ 2314 w 2534"/>
                  <a:gd name="T53" fmla="*/ 128 h 166"/>
                  <a:gd name="T54" fmla="*/ 1974 w 2534"/>
                  <a:gd name="T55" fmla="*/ 152 h 166"/>
                  <a:gd name="T56" fmla="*/ 1522 w 2534"/>
                  <a:gd name="T57" fmla="*/ 164 h 166"/>
                  <a:gd name="T58" fmla="*/ 1266 w 2534"/>
                  <a:gd name="T59" fmla="*/ 0 h 166"/>
                  <a:gd name="T60" fmla="*/ 1012 w 2534"/>
                  <a:gd name="T61" fmla="*/ 0 h 166"/>
                  <a:gd name="T62" fmla="*/ 558 w 2534"/>
                  <a:gd name="T63" fmla="*/ 14 h 166"/>
                  <a:gd name="T64" fmla="*/ 290 w 2534"/>
                  <a:gd name="T65" fmla="*/ 30 h 166"/>
                  <a:gd name="T66" fmla="*/ 154 w 2534"/>
                  <a:gd name="T67" fmla="*/ 44 h 166"/>
                  <a:gd name="T68" fmla="*/ 58 w 2534"/>
                  <a:gd name="T69" fmla="*/ 58 h 166"/>
                  <a:gd name="T70" fmla="*/ 14 w 2534"/>
                  <a:gd name="T71" fmla="*/ 70 h 166"/>
                  <a:gd name="T72" fmla="*/ 2 w 2534"/>
                  <a:gd name="T73" fmla="*/ 80 h 166"/>
                  <a:gd name="T74" fmla="*/ 0 w 2534"/>
                  <a:gd name="T75" fmla="*/ 84 h 166"/>
                  <a:gd name="T76" fmla="*/ 6 w 2534"/>
                  <a:gd name="T77" fmla="*/ 92 h 166"/>
                  <a:gd name="T78" fmla="*/ 26 w 2534"/>
                  <a:gd name="T79" fmla="*/ 100 h 166"/>
                  <a:gd name="T80" fmla="*/ 100 w 2534"/>
                  <a:gd name="T81" fmla="*/ 116 h 166"/>
                  <a:gd name="T82" fmla="*/ 216 w 2534"/>
                  <a:gd name="T83" fmla="*/ 130 h 166"/>
                  <a:gd name="T84" fmla="*/ 558 w 2534"/>
                  <a:gd name="T85" fmla="*/ 152 h 166"/>
                  <a:gd name="T86" fmla="*/ 1012 w 2534"/>
                  <a:gd name="T87" fmla="*/ 164 h 166"/>
                  <a:gd name="T88" fmla="*/ 1266 w 2534"/>
                  <a:gd name="T89" fmla="*/ 166 h 166"/>
                  <a:gd name="T90" fmla="*/ 1762 w 2534"/>
                  <a:gd name="T91" fmla="*/ 160 h 166"/>
                  <a:gd name="T92" fmla="*/ 2164 w 2534"/>
                  <a:gd name="T93" fmla="*/ 142 h 166"/>
                  <a:gd name="T94" fmla="*/ 2382 w 2534"/>
                  <a:gd name="T95" fmla="*/ 122 h 166"/>
                  <a:gd name="T96" fmla="*/ 2478 w 2534"/>
                  <a:gd name="T97" fmla="*/ 108 h 166"/>
                  <a:gd name="T98" fmla="*/ 2520 w 2534"/>
                  <a:gd name="T99" fmla="*/ 96 h 166"/>
                  <a:gd name="T100" fmla="*/ 2532 w 2534"/>
                  <a:gd name="T101" fmla="*/ 88 h 166"/>
                  <a:gd name="T102" fmla="*/ 2534 w 2534"/>
                  <a:gd name="T103" fmla="*/ 84 h 166"/>
                  <a:gd name="T104" fmla="*/ 2528 w 2534"/>
                  <a:gd name="T105" fmla="*/ 74 h 166"/>
                  <a:gd name="T106" fmla="*/ 2508 w 2534"/>
                  <a:gd name="T107" fmla="*/ 66 h 166"/>
                  <a:gd name="T108" fmla="*/ 2436 w 2534"/>
                  <a:gd name="T109" fmla="*/ 50 h 166"/>
                  <a:gd name="T110" fmla="*/ 2318 w 2534"/>
                  <a:gd name="T111" fmla="*/ 36 h 166"/>
                  <a:gd name="T112" fmla="*/ 2164 w 2534"/>
                  <a:gd name="T113" fmla="*/ 24 h 166"/>
                  <a:gd name="T114" fmla="*/ 1762 w 2534"/>
                  <a:gd name="T115" fmla="*/ 6 h 166"/>
                  <a:gd name="T116" fmla="*/ 1266 w 253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166"/>
                    </a:moveTo>
                    <a:lnTo>
                      <a:pt x="1266" y="166"/>
                    </a:lnTo>
                    <a:lnTo>
                      <a:pt x="1012" y="164"/>
                    </a:lnTo>
                    <a:lnTo>
                      <a:pt x="776" y="158"/>
                    </a:lnTo>
                    <a:lnTo>
                      <a:pt x="562" y="152"/>
                    </a:lnTo>
                    <a:lnTo>
                      <a:pt x="376" y="142"/>
                    </a:lnTo>
                    <a:lnTo>
                      <a:pt x="222" y="128"/>
                    </a:lnTo>
                    <a:lnTo>
                      <a:pt x="158" y="122"/>
                    </a:lnTo>
                    <a:lnTo>
                      <a:pt x="104" y="116"/>
                    </a:lnTo>
                    <a:lnTo>
                      <a:pt x="62" y="108"/>
                    </a:lnTo>
                    <a:lnTo>
                      <a:pt x="32" y="100"/>
                    </a:lnTo>
                    <a:lnTo>
                      <a:pt x="20" y="96"/>
                    </a:lnTo>
                    <a:lnTo>
                      <a:pt x="12" y="92"/>
                    </a:lnTo>
                    <a:lnTo>
                      <a:pt x="6" y="88"/>
                    </a:lnTo>
                    <a:lnTo>
                      <a:pt x="6" y="84"/>
                    </a:lnTo>
                    <a:lnTo>
                      <a:pt x="6" y="84"/>
                    </a:lnTo>
                    <a:lnTo>
                      <a:pt x="6" y="80"/>
                    </a:lnTo>
                    <a:lnTo>
                      <a:pt x="12" y="74"/>
                    </a:lnTo>
                    <a:lnTo>
                      <a:pt x="20" y="70"/>
                    </a:lnTo>
                    <a:lnTo>
                      <a:pt x="32" y="66"/>
                    </a:lnTo>
                    <a:lnTo>
                      <a:pt x="62" y="58"/>
                    </a:lnTo>
                    <a:lnTo>
                      <a:pt x="104" y="50"/>
                    </a:lnTo>
                    <a:lnTo>
                      <a:pt x="158" y="44"/>
                    </a:lnTo>
                    <a:lnTo>
                      <a:pt x="222" y="36"/>
                    </a:lnTo>
                    <a:lnTo>
                      <a:pt x="294" y="30"/>
                    </a:lnTo>
                    <a:lnTo>
                      <a:pt x="376" y="24"/>
                    </a:lnTo>
                    <a:lnTo>
                      <a:pt x="562" y="14"/>
                    </a:lnTo>
                    <a:lnTo>
                      <a:pt x="776" y="6"/>
                    </a:lnTo>
                    <a:lnTo>
                      <a:pt x="1012" y="2"/>
                    </a:lnTo>
                    <a:lnTo>
                      <a:pt x="1266" y="0"/>
                    </a:lnTo>
                    <a:lnTo>
                      <a:pt x="1266" y="0"/>
                    </a:lnTo>
                    <a:lnTo>
                      <a:pt x="1522" y="2"/>
                    </a:lnTo>
                    <a:lnTo>
                      <a:pt x="1760" y="6"/>
                    </a:lnTo>
                    <a:lnTo>
                      <a:pt x="1974" y="14"/>
                    </a:lnTo>
                    <a:lnTo>
                      <a:pt x="2160" y="24"/>
                    </a:lnTo>
                    <a:lnTo>
                      <a:pt x="2242" y="30"/>
                    </a:lnTo>
                    <a:lnTo>
                      <a:pt x="2314" y="36"/>
                    </a:lnTo>
                    <a:lnTo>
                      <a:pt x="2378" y="44"/>
                    </a:lnTo>
                    <a:lnTo>
                      <a:pt x="2430" y="50"/>
                    </a:lnTo>
                    <a:lnTo>
                      <a:pt x="2472" y="58"/>
                    </a:lnTo>
                    <a:lnTo>
                      <a:pt x="2504" y="66"/>
                    </a:lnTo>
                    <a:lnTo>
                      <a:pt x="2514" y="70"/>
                    </a:lnTo>
                    <a:lnTo>
                      <a:pt x="2522" y="74"/>
                    </a:lnTo>
                    <a:lnTo>
                      <a:pt x="2528" y="80"/>
                    </a:lnTo>
                    <a:lnTo>
                      <a:pt x="2530" y="84"/>
                    </a:lnTo>
                    <a:lnTo>
                      <a:pt x="2530" y="84"/>
                    </a:lnTo>
                    <a:lnTo>
                      <a:pt x="2528" y="88"/>
                    </a:lnTo>
                    <a:lnTo>
                      <a:pt x="2522" y="92"/>
                    </a:lnTo>
                    <a:lnTo>
                      <a:pt x="2514" y="96"/>
                    </a:lnTo>
                    <a:lnTo>
                      <a:pt x="2504" y="100"/>
                    </a:lnTo>
                    <a:lnTo>
                      <a:pt x="2472" y="108"/>
                    </a:lnTo>
                    <a:lnTo>
                      <a:pt x="2430" y="116"/>
                    </a:lnTo>
                    <a:lnTo>
                      <a:pt x="2378" y="122"/>
                    </a:lnTo>
                    <a:lnTo>
                      <a:pt x="2314" y="128"/>
                    </a:lnTo>
                    <a:lnTo>
                      <a:pt x="2160" y="142"/>
                    </a:lnTo>
                    <a:lnTo>
                      <a:pt x="1974" y="152"/>
                    </a:lnTo>
                    <a:lnTo>
                      <a:pt x="1760" y="158"/>
                    </a:lnTo>
                    <a:lnTo>
                      <a:pt x="1522" y="164"/>
                    </a:lnTo>
                    <a:lnTo>
                      <a:pt x="1266" y="166"/>
                    </a:lnTo>
                    <a:close/>
                    <a:moveTo>
                      <a:pt x="1266" y="0"/>
                    </a:moveTo>
                    <a:lnTo>
                      <a:pt x="1266" y="0"/>
                    </a:lnTo>
                    <a:lnTo>
                      <a:pt x="1012" y="0"/>
                    </a:lnTo>
                    <a:lnTo>
                      <a:pt x="774" y="6"/>
                    </a:lnTo>
                    <a:lnTo>
                      <a:pt x="558" y="14"/>
                    </a:lnTo>
                    <a:lnTo>
                      <a:pt x="372" y="24"/>
                    </a:lnTo>
                    <a:lnTo>
                      <a:pt x="290" y="30"/>
                    </a:lnTo>
                    <a:lnTo>
                      <a:pt x="216" y="36"/>
                    </a:lnTo>
                    <a:lnTo>
                      <a:pt x="154"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6"/>
                    </a:lnTo>
                    <a:lnTo>
                      <a:pt x="154" y="122"/>
                    </a:lnTo>
                    <a:lnTo>
                      <a:pt x="216" y="130"/>
                    </a:lnTo>
                    <a:lnTo>
                      <a:pt x="372" y="142"/>
                    </a:lnTo>
                    <a:lnTo>
                      <a:pt x="558" y="152"/>
                    </a:lnTo>
                    <a:lnTo>
                      <a:pt x="774" y="160"/>
                    </a:lnTo>
                    <a:lnTo>
                      <a:pt x="1012" y="164"/>
                    </a:lnTo>
                    <a:lnTo>
                      <a:pt x="1266" y="166"/>
                    </a:lnTo>
                    <a:lnTo>
                      <a:pt x="1266" y="166"/>
                    </a:lnTo>
                    <a:lnTo>
                      <a:pt x="1522" y="164"/>
                    </a:lnTo>
                    <a:lnTo>
                      <a:pt x="1762" y="160"/>
                    </a:lnTo>
                    <a:lnTo>
                      <a:pt x="1976" y="152"/>
                    </a:lnTo>
                    <a:lnTo>
                      <a:pt x="2164" y="142"/>
                    </a:lnTo>
                    <a:lnTo>
                      <a:pt x="2318" y="130"/>
                    </a:lnTo>
                    <a:lnTo>
                      <a:pt x="2382" y="122"/>
                    </a:lnTo>
                    <a:lnTo>
                      <a:pt x="2436" y="116"/>
                    </a:lnTo>
                    <a:lnTo>
                      <a:pt x="2478" y="108"/>
                    </a:lnTo>
                    <a:lnTo>
                      <a:pt x="2508" y="100"/>
                    </a:lnTo>
                    <a:lnTo>
                      <a:pt x="2520" y="96"/>
                    </a:lnTo>
                    <a:lnTo>
                      <a:pt x="2528" y="92"/>
                    </a:lnTo>
                    <a:lnTo>
                      <a:pt x="2532" y="88"/>
                    </a:lnTo>
                    <a:lnTo>
                      <a:pt x="2534" y="84"/>
                    </a:lnTo>
                    <a:lnTo>
                      <a:pt x="2534" y="84"/>
                    </a:lnTo>
                    <a:lnTo>
                      <a:pt x="2532" y="80"/>
                    </a:lnTo>
                    <a:lnTo>
                      <a:pt x="2528" y="74"/>
                    </a:lnTo>
                    <a:lnTo>
                      <a:pt x="2520" y="70"/>
                    </a:lnTo>
                    <a:lnTo>
                      <a:pt x="2508" y="66"/>
                    </a:lnTo>
                    <a:lnTo>
                      <a:pt x="2478" y="58"/>
                    </a:lnTo>
                    <a:lnTo>
                      <a:pt x="2436" y="50"/>
                    </a:lnTo>
                    <a:lnTo>
                      <a:pt x="2382" y="44"/>
                    </a:lnTo>
                    <a:lnTo>
                      <a:pt x="2318" y="36"/>
                    </a:lnTo>
                    <a:lnTo>
                      <a:pt x="2246" y="30"/>
                    </a:lnTo>
                    <a:lnTo>
                      <a:pt x="2164" y="24"/>
                    </a:lnTo>
                    <a:lnTo>
                      <a:pt x="1976" y="14"/>
                    </a:lnTo>
                    <a:lnTo>
                      <a:pt x="1762" y="6"/>
                    </a:lnTo>
                    <a:lnTo>
                      <a:pt x="1522" y="0"/>
                    </a:lnTo>
                    <a:lnTo>
                      <a:pt x="1266"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114"/>
              <p:cNvSpPr>
                <a:spLocks/>
              </p:cNvSpPr>
              <p:nvPr/>
            </p:nvSpPr>
            <p:spPr bwMode="auto">
              <a:xfrm>
                <a:off x="2588" y="4142"/>
                <a:ext cx="2524" cy="166"/>
              </a:xfrm>
              <a:custGeom>
                <a:avLst/>
                <a:gdLst>
                  <a:gd name="T0" fmla="*/ 1260 w 2524"/>
                  <a:gd name="T1" fmla="*/ 166 h 166"/>
                  <a:gd name="T2" fmla="*/ 1260 w 2524"/>
                  <a:gd name="T3" fmla="*/ 166 h 166"/>
                  <a:gd name="T4" fmla="*/ 1006 w 2524"/>
                  <a:gd name="T5" fmla="*/ 164 h 166"/>
                  <a:gd name="T6" fmla="*/ 770 w 2524"/>
                  <a:gd name="T7" fmla="*/ 158 h 166"/>
                  <a:gd name="T8" fmla="*/ 556 w 2524"/>
                  <a:gd name="T9" fmla="*/ 152 h 166"/>
                  <a:gd name="T10" fmla="*/ 370 w 2524"/>
                  <a:gd name="T11" fmla="*/ 142 h 166"/>
                  <a:gd name="T12" fmla="*/ 216 w 2524"/>
                  <a:gd name="T13" fmla="*/ 128 h 166"/>
                  <a:gd name="T14" fmla="*/ 152 w 2524"/>
                  <a:gd name="T15" fmla="*/ 122 h 166"/>
                  <a:gd name="T16" fmla="*/ 98 w 2524"/>
                  <a:gd name="T17" fmla="*/ 116 h 166"/>
                  <a:gd name="T18" fmla="*/ 56 w 2524"/>
                  <a:gd name="T19" fmla="*/ 108 h 166"/>
                  <a:gd name="T20" fmla="*/ 26 w 2524"/>
                  <a:gd name="T21" fmla="*/ 100 h 166"/>
                  <a:gd name="T22" fmla="*/ 14 w 2524"/>
                  <a:gd name="T23" fmla="*/ 96 h 166"/>
                  <a:gd name="T24" fmla="*/ 6 w 2524"/>
                  <a:gd name="T25" fmla="*/ 92 h 166"/>
                  <a:gd name="T26" fmla="*/ 0 w 2524"/>
                  <a:gd name="T27" fmla="*/ 88 h 166"/>
                  <a:gd name="T28" fmla="*/ 0 w 2524"/>
                  <a:gd name="T29" fmla="*/ 84 h 166"/>
                  <a:gd name="T30" fmla="*/ 0 w 2524"/>
                  <a:gd name="T31" fmla="*/ 84 h 166"/>
                  <a:gd name="T32" fmla="*/ 0 w 2524"/>
                  <a:gd name="T33" fmla="*/ 80 h 166"/>
                  <a:gd name="T34" fmla="*/ 6 w 2524"/>
                  <a:gd name="T35" fmla="*/ 74 h 166"/>
                  <a:gd name="T36" fmla="*/ 14 w 2524"/>
                  <a:gd name="T37" fmla="*/ 70 h 166"/>
                  <a:gd name="T38" fmla="*/ 26 w 2524"/>
                  <a:gd name="T39" fmla="*/ 66 h 166"/>
                  <a:gd name="T40" fmla="*/ 56 w 2524"/>
                  <a:gd name="T41" fmla="*/ 58 h 166"/>
                  <a:gd name="T42" fmla="*/ 98 w 2524"/>
                  <a:gd name="T43" fmla="*/ 50 h 166"/>
                  <a:gd name="T44" fmla="*/ 152 w 2524"/>
                  <a:gd name="T45" fmla="*/ 44 h 166"/>
                  <a:gd name="T46" fmla="*/ 216 w 2524"/>
                  <a:gd name="T47" fmla="*/ 36 h 166"/>
                  <a:gd name="T48" fmla="*/ 288 w 2524"/>
                  <a:gd name="T49" fmla="*/ 30 h 166"/>
                  <a:gd name="T50" fmla="*/ 370 w 2524"/>
                  <a:gd name="T51" fmla="*/ 24 h 166"/>
                  <a:gd name="T52" fmla="*/ 556 w 2524"/>
                  <a:gd name="T53" fmla="*/ 14 h 166"/>
                  <a:gd name="T54" fmla="*/ 770 w 2524"/>
                  <a:gd name="T55" fmla="*/ 6 h 166"/>
                  <a:gd name="T56" fmla="*/ 1006 w 2524"/>
                  <a:gd name="T57" fmla="*/ 2 h 166"/>
                  <a:gd name="T58" fmla="*/ 1260 w 2524"/>
                  <a:gd name="T59" fmla="*/ 0 h 166"/>
                  <a:gd name="T60" fmla="*/ 1260 w 2524"/>
                  <a:gd name="T61" fmla="*/ 0 h 166"/>
                  <a:gd name="T62" fmla="*/ 1516 w 2524"/>
                  <a:gd name="T63" fmla="*/ 2 h 166"/>
                  <a:gd name="T64" fmla="*/ 1754 w 2524"/>
                  <a:gd name="T65" fmla="*/ 6 h 166"/>
                  <a:gd name="T66" fmla="*/ 1968 w 2524"/>
                  <a:gd name="T67" fmla="*/ 14 h 166"/>
                  <a:gd name="T68" fmla="*/ 2154 w 2524"/>
                  <a:gd name="T69" fmla="*/ 24 h 166"/>
                  <a:gd name="T70" fmla="*/ 2236 w 2524"/>
                  <a:gd name="T71" fmla="*/ 30 h 166"/>
                  <a:gd name="T72" fmla="*/ 2308 w 2524"/>
                  <a:gd name="T73" fmla="*/ 36 h 166"/>
                  <a:gd name="T74" fmla="*/ 2372 w 2524"/>
                  <a:gd name="T75" fmla="*/ 44 h 166"/>
                  <a:gd name="T76" fmla="*/ 2424 w 2524"/>
                  <a:gd name="T77" fmla="*/ 50 h 166"/>
                  <a:gd name="T78" fmla="*/ 2466 w 2524"/>
                  <a:gd name="T79" fmla="*/ 58 h 166"/>
                  <a:gd name="T80" fmla="*/ 2498 w 2524"/>
                  <a:gd name="T81" fmla="*/ 66 h 166"/>
                  <a:gd name="T82" fmla="*/ 2508 w 2524"/>
                  <a:gd name="T83" fmla="*/ 70 h 166"/>
                  <a:gd name="T84" fmla="*/ 2516 w 2524"/>
                  <a:gd name="T85" fmla="*/ 74 h 166"/>
                  <a:gd name="T86" fmla="*/ 2522 w 2524"/>
                  <a:gd name="T87" fmla="*/ 80 h 166"/>
                  <a:gd name="T88" fmla="*/ 2524 w 2524"/>
                  <a:gd name="T89" fmla="*/ 84 h 166"/>
                  <a:gd name="T90" fmla="*/ 2524 w 2524"/>
                  <a:gd name="T91" fmla="*/ 84 h 166"/>
                  <a:gd name="T92" fmla="*/ 2522 w 2524"/>
                  <a:gd name="T93" fmla="*/ 88 h 166"/>
                  <a:gd name="T94" fmla="*/ 2516 w 2524"/>
                  <a:gd name="T95" fmla="*/ 92 h 166"/>
                  <a:gd name="T96" fmla="*/ 2508 w 2524"/>
                  <a:gd name="T97" fmla="*/ 96 h 166"/>
                  <a:gd name="T98" fmla="*/ 2498 w 2524"/>
                  <a:gd name="T99" fmla="*/ 100 h 166"/>
                  <a:gd name="T100" fmla="*/ 2466 w 2524"/>
                  <a:gd name="T101" fmla="*/ 108 h 166"/>
                  <a:gd name="T102" fmla="*/ 2424 w 2524"/>
                  <a:gd name="T103" fmla="*/ 116 h 166"/>
                  <a:gd name="T104" fmla="*/ 2372 w 2524"/>
                  <a:gd name="T105" fmla="*/ 122 h 166"/>
                  <a:gd name="T106" fmla="*/ 2308 w 2524"/>
                  <a:gd name="T107" fmla="*/ 128 h 166"/>
                  <a:gd name="T108" fmla="*/ 2154 w 2524"/>
                  <a:gd name="T109" fmla="*/ 142 h 166"/>
                  <a:gd name="T110" fmla="*/ 1968 w 2524"/>
                  <a:gd name="T111" fmla="*/ 152 h 166"/>
                  <a:gd name="T112" fmla="*/ 1754 w 2524"/>
                  <a:gd name="T113" fmla="*/ 158 h 166"/>
                  <a:gd name="T114" fmla="*/ 1516 w 2524"/>
                  <a:gd name="T115" fmla="*/ 164 h 166"/>
                  <a:gd name="T116" fmla="*/ 1260 w 252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166"/>
                    </a:moveTo>
                    <a:lnTo>
                      <a:pt x="1260" y="166"/>
                    </a:lnTo>
                    <a:lnTo>
                      <a:pt x="1006" y="164"/>
                    </a:lnTo>
                    <a:lnTo>
                      <a:pt x="770" y="158"/>
                    </a:lnTo>
                    <a:lnTo>
                      <a:pt x="556" y="152"/>
                    </a:lnTo>
                    <a:lnTo>
                      <a:pt x="370" y="142"/>
                    </a:lnTo>
                    <a:lnTo>
                      <a:pt x="216" y="128"/>
                    </a:lnTo>
                    <a:lnTo>
                      <a:pt x="152" y="122"/>
                    </a:lnTo>
                    <a:lnTo>
                      <a:pt x="98" y="116"/>
                    </a:lnTo>
                    <a:lnTo>
                      <a:pt x="56" y="108"/>
                    </a:lnTo>
                    <a:lnTo>
                      <a:pt x="26" y="100"/>
                    </a:lnTo>
                    <a:lnTo>
                      <a:pt x="14" y="96"/>
                    </a:lnTo>
                    <a:lnTo>
                      <a:pt x="6" y="92"/>
                    </a:lnTo>
                    <a:lnTo>
                      <a:pt x="0" y="88"/>
                    </a:lnTo>
                    <a:lnTo>
                      <a:pt x="0" y="84"/>
                    </a:lnTo>
                    <a:lnTo>
                      <a:pt x="0" y="84"/>
                    </a:lnTo>
                    <a:lnTo>
                      <a:pt x="0" y="80"/>
                    </a:lnTo>
                    <a:lnTo>
                      <a:pt x="6" y="74"/>
                    </a:lnTo>
                    <a:lnTo>
                      <a:pt x="14" y="70"/>
                    </a:lnTo>
                    <a:lnTo>
                      <a:pt x="26" y="66"/>
                    </a:lnTo>
                    <a:lnTo>
                      <a:pt x="56" y="58"/>
                    </a:lnTo>
                    <a:lnTo>
                      <a:pt x="98" y="50"/>
                    </a:lnTo>
                    <a:lnTo>
                      <a:pt x="152" y="44"/>
                    </a:lnTo>
                    <a:lnTo>
                      <a:pt x="216" y="36"/>
                    </a:lnTo>
                    <a:lnTo>
                      <a:pt x="288" y="30"/>
                    </a:lnTo>
                    <a:lnTo>
                      <a:pt x="370" y="24"/>
                    </a:lnTo>
                    <a:lnTo>
                      <a:pt x="556" y="14"/>
                    </a:lnTo>
                    <a:lnTo>
                      <a:pt x="770" y="6"/>
                    </a:lnTo>
                    <a:lnTo>
                      <a:pt x="1006" y="2"/>
                    </a:lnTo>
                    <a:lnTo>
                      <a:pt x="1260" y="0"/>
                    </a:lnTo>
                    <a:lnTo>
                      <a:pt x="1260" y="0"/>
                    </a:lnTo>
                    <a:lnTo>
                      <a:pt x="1516" y="2"/>
                    </a:lnTo>
                    <a:lnTo>
                      <a:pt x="1754" y="6"/>
                    </a:lnTo>
                    <a:lnTo>
                      <a:pt x="1968" y="14"/>
                    </a:lnTo>
                    <a:lnTo>
                      <a:pt x="2154" y="24"/>
                    </a:lnTo>
                    <a:lnTo>
                      <a:pt x="2236" y="30"/>
                    </a:lnTo>
                    <a:lnTo>
                      <a:pt x="2308" y="36"/>
                    </a:lnTo>
                    <a:lnTo>
                      <a:pt x="2372" y="44"/>
                    </a:lnTo>
                    <a:lnTo>
                      <a:pt x="2424" y="50"/>
                    </a:lnTo>
                    <a:lnTo>
                      <a:pt x="2466" y="58"/>
                    </a:lnTo>
                    <a:lnTo>
                      <a:pt x="2498" y="66"/>
                    </a:lnTo>
                    <a:lnTo>
                      <a:pt x="2508" y="70"/>
                    </a:lnTo>
                    <a:lnTo>
                      <a:pt x="2516" y="74"/>
                    </a:lnTo>
                    <a:lnTo>
                      <a:pt x="2522" y="80"/>
                    </a:lnTo>
                    <a:lnTo>
                      <a:pt x="2524" y="84"/>
                    </a:lnTo>
                    <a:lnTo>
                      <a:pt x="2524" y="84"/>
                    </a:lnTo>
                    <a:lnTo>
                      <a:pt x="2522" y="88"/>
                    </a:lnTo>
                    <a:lnTo>
                      <a:pt x="2516" y="92"/>
                    </a:lnTo>
                    <a:lnTo>
                      <a:pt x="2508" y="96"/>
                    </a:lnTo>
                    <a:lnTo>
                      <a:pt x="2498" y="100"/>
                    </a:lnTo>
                    <a:lnTo>
                      <a:pt x="2466" y="108"/>
                    </a:lnTo>
                    <a:lnTo>
                      <a:pt x="2424" y="116"/>
                    </a:lnTo>
                    <a:lnTo>
                      <a:pt x="2372" y="122"/>
                    </a:lnTo>
                    <a:lnTo>
                      <a:pt x="2308" y="128"/>
                    </a:lnTo>
                    <a:lnTo>
                      <a:pt x="2154" y="142"/>
                    </a:lnTo>
                    <a:lnTo>
                      <a:pt x="1968" y="152"/>
                    </a:lnTo>
                    <a:lnTo>
                      <a:pt x="1754" y="158"/>
                    </a:lnTo>
                    <a:lnTo>
                      <a:pt x="1516" y="164"/>
                    </a:lnTo>
                    <a:lnTo>
                      <a:pt x="1260"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15"/>
              <p:cNvSpPr>
                <a:spLocks/>
              </p:cNvSpPr>
              <p:nvPr/>
            </p:nvSpPr>
            <p:spPr bwMode="auto">
              <a:xfrm>
                <a:off x="2582" y="4142"/>
                <a:ext cx="2534" cy="166"/>
              </a:xfrm>
              <a:custGeom>
                <a:avLst/>
                <a:gdLst>
                  <a:gd name="T0" fmla="*/ 1266 w 2534"/>
                  <a:gd name="T1" fmla="*/ 0 h 166"/>
                  <a:gd name="T2" fmla="*/ 1266 w 2534"/>
                  <a:gd name="T3" fmla="*/ 0 h 166"/>
                  <a:gd name="T4" fmla="*/ 1012 w 2534"/>
                  <a:gd name="T5" fmla="*/ 0 h 166"/>
                  <a:gd name="T6" fmla="*/ 774 w 2534"/>
                  <a:gd name="T7" fmla="*/ 6 h 166"/>
                  <a:gd name="T8" fmla="*/ 558 w 2534"/>
                  <a:gd name="T9" fmla="*/ 14 h 166"/>
                  <a:gd name="T10" fmla="*/ 372 w 2534"/>
                  <a:gd name="T11" fmla="*/ 24 h 166"/>
                  <a:gd name="T12" fmla="*/ 290 w 2534"/>
                  <a:gd name="T13" fmla="*/ 30 h 166"/>
                  <a:gd name="T14" fmla="*/ 216 w 2534"/>
                  <a:gd name="T15" fmla="*/ 36 h 166"/>
                  <a:gd name="T16" fmla="*/ 154 w 2534"/>
                  <a:gd name="T17" fmla="*/ 44 h 166"/>
                  <a:gd name="T18" fmla="*/ 100 w 2534"/>
                  <a:gd name="T19" fmla="*/ 50 h 166"/>
                  <a:gd name="T20" fmla="*/ 58 w 2534"/>
                  <a:gd name="T21" fmla="*/ 58 h 166"/>
                  <a:gd name="T22" fmla="*/ 26 w 2534"/>
                  <a:gd name="T23" fmla="*/ 66 h 166"/>
                  <a:gd name="T24" fmla="*/ 14 w 2534"/>
                  <a:gd name="T25" fmla="*/ 70 h 166"/>
                  <a:gd name="T26" fmla="*/ 6 w 2534"/>
                  <a:gd name="T27" fmla="*/ 74 h 166"/>
                  <a:gd name="T28" fmla="*/ 2 w 2534"/>
                  <a:gd name="T29" fmla="*/ 80 h 166"/>
                  <a:gd name="T30" fmla="*/ 0 w 2534"/>
                  <a:gd name="T31" fmla="*/ 84 h 166"/>
                  <a:gd name="T32" fmla="*/ 0 w 2534"/>
                  <a:gd name="T33" fmla="*/ 84 h 166"/>
                  <a:gd name="T34" fmla="*/ 2 w 2534"/>
                  <a:gd name="T35" fmla="*/ 88 h 166"/>
                  <a:gd name="T36" fmla="*/ 6 w 2534"/>
                  <a:gd name="T37" fmla="*/ 92 h 166"/>
                  <a:gd name="T38" fmla="*/ 14 w 2534"/>
                  <a:gd name="T39" fmla="*/ 96 h 166"/>
                  <a:gd name="T40" fmla="*/ 26 w 2534"/>
                  <a:gd name="T41" fmla="*/ 100 h 166"/>
                  <a:gd name="T42" fmla="*/ 58 w 2534"/>
                  <a:gd name="T43" fmla="*/ 108 h 166"/>
                  <a:gd name="T44" fmla="*/ 100 w 2534"/>
                  <a:gd name="T45" fmla="*/ 116 h 166"/>
                  <a:gd name="T46" fmla="*/ 154 w 2534"/>
                  <a:gd name="T47" fmla="*/ 122 h 166"/>
                  <a:gd name="T48" fmla="*/ 216 w 2534"/>
                  <a:gd name="T49" fmla="*/ 130 h 166"/>
                  <a:gd name="T50" fmla="*/ 372 w 2534"/>
                  <a:gd name="T51" fmla="*/ 142 h 166"/>
                  <a:gd name="T52" fmla="*/ 558 w 2534"/>
                  <a:gd name="T53" fmla="*/ 152 h 166"/>
                  <a:gd name="T54" fmla="*/ 774 w 2534"/>
                  <a:gd name="T55" fmla="*/ 160 h 166"/>
                  <a:gd name="T56" fmla="*/ 1012 w 2534"/>
                  <a:gd name="T57" fmla="*/ 164 h 166"/>
                  <a:gd name="T58" fmla="*/ 1266 w 2534"/>
                  <a:gd name="T59" fmla="*/ 166 h 166"/>
                  <a:gd name="T60" fmla="*/ 1266 w 2534"/>
                  <a:gd name="T61" fmla="*/ 166 h 166"/>
                  <a:gd name="T62" fmla="*/ 1522 w 2534"/>
                  <a:gd name="T63" fmla="*/ 164 h 166"/>
                  <a:gd name="T64" fmla="*/ 1762 w 2534"/>
                  <a:gd name="T65" fmla="*/ 160 h 166"/>
                  <a:gd name="T66" fmla="*/ 1976 w 2534"/>
                  <a:gd name="T67" fmla="*/ 152 h 166"/>
                  <a:gd name="T68" fmla="*/ 2164 w 2534"/>
                  <a:gd name="T69" fmla="*/ 142 h 166"/>
                  <a:gd name="T70" fmla="*/ 2318 w 2534"/>
                  <a:gd name="T71" fmla="*/ 130 h 166"/>
                  <a:gd name="T72" fmla="*/ 2382 w 2534"/>
                  <a:gd name="T73" fmla="*/ 122 h 166"/>
                  <a:gd name="T74" fmla="*/ 2436 w 2534"/>
                  <a:gd name="T75" fmla="*/ 116 h 166"/>
                  <a:gd name="T76" fmla="*/ 2478 w 2534"/>
                  <a:gd name="T77" fmla="*/ 108 h 166"/>
                  <a:gd name="T78" fmla="*/ 2508 w 2534"/>
                  <a:gd name="T79" fmla="*/ 100 h 166"/>
                  <a:gd name="T80" fmla="*/ 2520 w 2534"/>
                  <a:gd name="T81" fmla="*/ 96 h 166"/>
                  <a:gd name="T82" fmla="*/ 2528 w 2534"/>
                  <a:gd name="T83" fmla="*/ 92 h 166"/>
                  <a:gd name="T84" fmla="*/ 2532 w 2534"/>
                  <a:gd name="T85" fmla="*/ 88 h 166"/>
                  <a:gd name="T86" fmla="*/ 2534 w 2534"/>
                  <a:gd name="T87" fmla="*/ 84 h 166"/>
                  <a:gd name="T88" fmla="*/ 2534 w 2534"/>
                  <a:gd name="T89" fmla="*/ 84 h 166"/>
                  <a:gd name="T90" fmla="*/ 2532 w 2534"/>
                  <a:gd name="T91" fmla="*/ 80 h 166"/>
                  <a:gd name="T92" fmla="*/ 2528 w 2534"/>
                  <a:gd name="T93" fmla="*/ 74 h 166"/>
                  <a:gd name="T94" fmla="*/ 2520 w 2534"/>
                  <a:gd name="T95" fmla="*/ 70 h 166"/>
                  <a:gd name="T96" fmla="*/ 2508 w 2534"/>
                  <a:gd name="T97" fmla="*/ 66 h 166"/>
                  <a:gd name="T98" fmla="*/ 2478 w 2534"/>
                  <a:gd name="T99" fmla="*/ 58 h 166"/>
                  <a:gd name="T100" fmla="*/ 2436 w 2534"/>
                  <a:gd name="T101" fmla="*/ 50 h 166"/>
                  <a:gd name="T102" fmla="*/ 2382 w 2534"/>
                  <a:gd name="T103" fmla="*/ 44 h 166"/>
                  <a:gd name="T104" fmla="*/ 2318 w 2534"/>
                  <a:gd name="T105" fmla="*/ 36 h 166"/>
                  <a:gd name="T106" fmla="*/ 2246 w 2534"/>
                  <a:gd name="T107" fmla="*/ 30 h 166"/>
                  <a:gd name="T108" fmla="*/ 2164 w 2534"/>
                  <a:gd name="T109" fmla="*/ 24 h 166"/>
                  <a:gd name="T110" fmla="*/ 1976 w 2534"/>
                  <a:gd name="T111" fmla="*/ 14 h 166"/>
                  <a:gd name="T112" fmla="*/ 1762 w 2534"/>
                  <a:gd name="T113" fmla="*/ 6 h 166"/>
                  <a:gd name="T114" fmla="*/ 1522 w 2534"/>
                  <a:gd name="T115" fmla="*/ 0 h 166"/>
                  <a:gd name="T116" fmla="*/ 1266 w 253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34" h="166">
                    <a:moveTo>
                      <a:pt x="1266" y="0"/>
                    </a:moveTo>
                    <a:lnTo>
                      <a:pt x="1266" y="0"/>
                    </a:lnTo>
                    <a:lnTo>
                      <a:pt x="1012" y="0"/>
                    </a:lnTo>
                    <a:lnTo>
                      <a:pt x="774" y="6"/>
                    </a:lnTo>
                    <a:lnTo>
                      <a:pt x="558" y="14"/>
                    </a:lnTo>
                    <a:lnTo>
                      <a:pt x="372" y="24"/>
                    </a:lnTo>
                    <a:lnTo>
                      <a:pt x="290" y="30"/>
                    </a:lnTo>
                    <a:lnTo>
                      <a:pt x="216" y="36"/>
                    </a:lnTo>
                    <a:lnTo>
                      <a:pt x="154"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6"/>
                    </a:lnTo>
                    <a:lnTo>
                      <a:pt x="154" y="122"/>
                    </a:lnTo>
                    <a:lnTo>
                      <a:pt x="216" y="130"/>
                    </a:lnTo>
                    <a:lnTo>
                      <a:pt x="372" y="142"/>
                    </a:lnTo>
                    <a:lnTo>
                      <a:pt x="558" y="152"/>
                    </a:lnTo>
                    <a:lnTo>
                      <a:pt x="774" y="160"/>
                    </a:lnTo>
                    <a:lnTo>
                      <a:pt x="1012" y="164"/>
                    </a:lnTo>
                    <a:lnTo>
                      <a:pt x="1266" y="166"/>
                    </a:lnTo>
                    <a:lnTo>
                      <a:pt x="1266" y="166"/>
                    </a:lnTo>
                    <a:lnTo>
                      <a:pt x="1522" y="164"/>
                    </a:lnTo>
                    <a:lnTo>
                      <a:pt x="1762" y="160"/>
                    </a:lnTo>
                    <a:lnTo>
                      <a:pt x="1976" y="152"/>
                    </a:lnTo>
                    <a:lnTo>
                      <a:pt x="2164" y="142"/>
                    </a:lnTo>
                    <a:lnTo>
                      <a:pt x="2318" y="130"/>
                    </a:lnTo>
                    <a:lnTo>
                      <a:pt x="2382" y="122"/>
                    </a:lnTo>
                    <a:lnTo>
                      <a:pt x="2436" y="116"/>
                    </a:lnTo>
                    <a:lnTo>
                      <a:pt x="2478" y="108"/>
                    </a:lnTo>
                    <a:lnTo>
                      <a:pt x="2508" y="100"/>
                    </a:lnTo>
                    <a:lnTo>
                      <a:pt x="2520" y="96"/>
                    </a:lnTo>
                    <a:lnTo>
                      <a:pt x="2528" y="92"/>
                    </a:lnTo>
                    <a:lnTo>
                      <a:pt x="2532" y="88"/>
                    </a:lnTo>
                    <a:lnTo>
                      <a:pt x="2534" y="84"/>
                    </a:lnTo>
                    <a:lnTo>
                      <a:pt x="2534" y="84"/>
                    </a:lnTo>
                    <a:lnTo>
                      <a:pt x="2532" y="80"/>
                    </a:lnTo>
                    <a:lnTo>
                      <a:pt x="2528" y="74"/>
                    </a:lnTo>
                    <a:lnTo>
                      <a:pt x="2520" y="70"/>
                    </a:lnTo>
                    <a:lnTo>
                      <a:pt x="2508" y="66"/>
                    </a:lnTo>
                    <a:lnTo>
                      <a:pt x="2478" y="58"/>
                    </a:lnTo>
                    <a:lnTo>
                      <a:pt x="2436" y="50"/>
                    </a:lnTo>
                    <a:lnTo>
                      <a:pt x="2382" y="44"/>
                    </a:lnTo>
                    <a:lnTo>
                      <a:pt x="2318" y="36"/>
                    </a:lnTo>
                    <a:lnTo>
                      <a:pt x="2246" y="30"/>
                    </a:lnTo>
                    <a:lnTo>
                      <a:pt x="2164" y="24"/>
                    </a:lnTo>
                    <a:lnTo>
                      <a:pt x="1976" y="14"/>
                    </a:lnTo>
                    <a:lnTo>
                      <a:pt x="1762" y="6"/>
                    </a:lnTo>
                    <a:lnTo>
                      <a:pt x="1522" y="0"/>
                    </a:lnTo>
                    <a:lnTo>
                      <a:pt x="1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16"/>
              <p:cNvSpPr>
                <a:spLocks noEditPoints="1"/>
              </p:cNvSpPr>
              <p:nvPr/>
            </p:nvSpPr>
            <p:spPr bwMode="auto">
              <a:xfrm>
                <a:off x="2588" y="4142"/>
                <a:ext cx="2524" cy="166"/>
              </a:xfrm>
              <a:custGeom>
                <a:avLst/>
                <a:gdLst>
                  <a:gd name="T0" fmla="*/ 1260 w 2524"/>
                  <a:gd name="T1" fmla="*/ 166 h 166"/>
                  <a:gd name="T2" fmla="*/ 772 w 2524"/>
                  <a:gd name="T3" fmla="*/ 158 h 166"/>
                  <a:gd name="T4" fmla="*/ 372 w 2524"/>
                  <a:gd name="T5" fmla="*/ 140 h 166"/>
                  <a:gd name="T6" fmla="*/ 156 w 2524"/>
                  <a:gd name="T7" fmla="*/ 122 h 166"/>
                  <a:gd name="T8" fmla="*/ 62 w 2524"/>
                  <a:gd name="T9" fmla="*/ 108 h 166"/>
                  <a:gd name="T10" fmla="*/ 18 w 2524"/>
                  <a:gd name="T11" fmla="*/ 96 h 166"/>
                  <a:gd name="T12" fmla="*/ 6 w 2524"/>
                  <a:gd name="T13" fmla="*/ 88 h 166"/>
                  <a:gd name="T14" fmla="*/ 4 w 2524"/>
                  <a:gd name="T15" fmla="*/ 84 h 166"/>
                  <a:gd name="T16" fmla="*/ 10 w 2524"/>
                  <a:gd name="T17" fmla="*/ 74 h 166"/>
                  <a:gd name="T18" fmla="*/ 30 w 2524"/>
                  <a:gd name="T19" fmla="*/ 66 h 166"/>
                  <a:gd name="T20" fmla="*/ 104 w 2524"/>
                  <a:gd name="T21" fmla="*/ 50 h 166"/>
                  <a:gd name="T22" fmla="*/ 220 w 2524"/>
                  <a:gd name="T23" fmla="*/ 36 h 166"/>
                  <a:gd name="T24" fmla="*/ 372 w 2524"/>
                  <a:gd name="T25" fmla="*/ 24 h 166"/>
                  <a:gd name="T26" fmla="*/ 772 w 2524"/>
                  <a:gd name="T27" fmla="*/ 6 h 166"/>
                  <a:gd name="T28" fmla="*/ 1260 w 2524"/>
                  <a:gd name="T29" fmla="*/ 0 h 166"/>
                  <a:gd name="T30" fmla="*/ 1514 w 2524"/>
                  <a:gd name="T31" fmla="*/ 2 h 166"/>
                  <a:gd name="T32" fmla="*/ 1966 w 2524"/>
                  <a:gd name="T33" fmla="*/ 14 h 166"/>
                  <a:gd name="T34" fmla="*/ 2232 w 2524"/>
                  <a:gd name="T35" fmla="*/ 30 h 166"/>
                  <a:gd name="T36" fmla="*/ 2366 w 2524"/>
                  <a:gd name="T37" fmla="*/ 44 h 166"/>
                  <a:gd name="T38" fmla="*/ 2462 w 2524"/>
                  <a:gd name="T39" fmla="*/ 58 h 166"/>
                  <a:gd name="T40" fmla="*/ 2504 w 2524"/>
                  <a:gd name="T41" fmla="*/ 70 h 166"/>
                  <a:gd name="T42" fmla="*/ 2516 w 2524"/>
                  <a:gd name="T43" fmla="*/ 80 h 166"/>
                  <a:gd name="T44" fmla="*/ 2518 w 2524"/>
                  <a:gd name="T45" fmla="*/ 84 h 166"/>
                  <a:gd name="T46" fmla="*/ 2512 w 2524"/>
                  <a:gd name="T47" fmla="*/ 92 h 166"/>
                  <a:gd name="T48" fmla="*/ 2492 w 2524"/>
                  <a:gd name="T49" fmla="*/ 100 h 166"/>
                  <a:gd name="T50" fmla="*/ 2420 w 2524"/>
                  <a:gd name="T51" fmla="*/ 114 h 166"/>
                  <a:gd name="T52" fmla="*/ 2304 w 2524"/>
                  <a:gd name="T53" fmla="*/ 128 h 166"/>
                  <a:gd name="T54" fmla="*/ 1966 w 2524"/>
                  <a:gd name="T55" fmla="*/ 150 h 166"/>
                  <a:gd name="T56" fmla="*/ 1514 w 2524"/>
                  <a:gd name="T57" fmla="*/ 164 h 166"/>
                  <a:gd name="T58" fmla="*/ 1260 w 2524"/>
                  <a:gd name="T59" fmla="*/ 0 h 166"/>
                  <a:gd name="T60" fmla="*/ 1006 w 2524"/>
                  <a:gd name="T61" fmla="*/ 2 h 166"/>
                  <a:gd name="T62" fmla="*/ 556 w 2524"/>
                  <a:gd name="T63" fmla="*/ 14 h 166"/>
                  <a:gd name="T64" fmla="*/ 288 w 2524"/>
                  <a:gd name="T65" fmla="*/ 30 h 166"/>
                  <a:gd name="T66" fmla="*/ 152 w 2524"/>
                  <a:gd name="T67" fmla="*/ 44 h 166"/>
                  <a:gd name="T68" fmla="*/ 56 w 2524"/>
                  <a:gd name="T69" fmla="*/ 58 h 166"/>
                  <a:gd name="T70" fmla="*/ 14 w 2524"/>
                  <a:gd name="T71" fmla="*/ 70 h 166"/>
                  <a:gd name="T72" fmla="*/ 0 w 2524"/>
                  <a:gd name="T73" fmla="*/ 80 h 166"/>
                  <a:gd name="T74" fmla="*/ 0 w 2524"/>
                  <a:gd name="T75" fmla="*/ 84 h 166"/>
                  <a:gd name="T76" fmla="*/ 6 w 2524"/>
                  <a:gd name="T77" fmla="*/ 92 h 166"/>
                  <a:gd name="T78" fmla="*/ 26 w 2524"/>
                  <a:gd name="T79" fmla="*/ 100 h 166"/>
                  <a:gd name="T80" fmla="*/ 98 w 2524"/>
                  <a:gd name="T81" fmla="*/ 116 h 166"/>
                  <a:gd name="T82" fmla="*/ 216 w 2524"/>
                  <a:gd name="T83" fmla="*/ 128 h 166"/>
                  <a:gd name="T84" fmla="*/ 556 w 2524"/>
                  <a:gd name="T85" fmla="*/ 152 h 166"/>
                  <a:gd name="T86" fmla="*/ 1006 w 2524"/>
                  <a:gd name="T87" fmla="*/ 164 h 166"/>
                  <a:gd name="T88" fmla="*/ 1260 w 2524"/>
                  <a:gd name="T89" fmla="*/ 166 h 166"/>
                  <a:gd name="T90" fmla="*/ 1754 w 2524"/>
                  <a:gd name="T91" fmla="*/ 158 h 166"/>
                  <a:gd name="T92" fmla="*/ 2154 w 2524"/>
                  <a:gd name="T93" fmla="*/ 142 h 166"/>
                  <a:gd name="T94" fmla="*/ 2372 w 2524"/>
                  <a:gd name="T95" fmla="*/ 122 h 166"/>
                  <a:gd name="T96" fmla="*/ 2466 w 2524"/>
                  <a:gd name="T97" fmla="*/ 108 h 166"/>
                  <a:gd name="T98" fmla="*/ 2508 w 2524"/>
                  <a:gd name="T99" fmla="*/ 96 h 166"/>
                  <a:gd name="T100" fmla="*/ 2522 w 2524"/>
                  <a:gd name="T101" fmla="*/ 88 h 166"/>
                  <a:gd name="T102" fmla="*/ 2524 w 2524"/>
                  <a:gd name="T103" fmla="*/ 84 h 166"/>
                  <a:gd name="T104" fmla="*/ 2516 w 2524"/>
                  <a:gd name="T105" fmla="*/ 74 h 166"/>
                  <a:gd name="T106" fmla="*/ 2498 w 2524"/>
                  <a:gd name="T107" fmla="*/ 66 h 166"/>
                  <a:gd name="T108" fmla="*/ 2424 w 2524"/>
                  <a:gd name="T109" fmla="*/ 50 h 166"/>
                  <a:gd name="T110" fmla="*/ 2308 w 2524"/>
                  <a:gd name="T111" fmla="*/ 36 h 166"/>
                  <a:gd name="T112" fmla="*/ 2154 w 2524"/>
                  <a:gd name="T113" fmla="*/ 24 h 166"/>
                  <a:gd name="T114" fmla="*/ 1754 w 2524"/>
                  <a:gd name="T115" fmla="*/ 6 h 166"/>
                  <a:gd name="T116" fmla="*/ 1260 w 252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166"/>
                    </a:moveTo>
                    <a:lnTo>
                      <a:pt x="1260" y="166"/>
                    </a:lnTo>
                    <a:lnTo>
                      <a:pt x="1008" y="164"/>
                    </a:lnTo>
                    <a:lnTo>
                      <a:pt x="772" y="158"/>
                    </a:lnTo>
                    <a:lnTo>
                      <a:pt x="558" y="150"/>
                    </a:lnTo>
                    <a:lnTo>
                      <a:pt x="372" y="140"/>
                    </a:lnTo>
                    <a:lnTo>
                      <a:pt x="220" y="128"/>
                    </a:lnTo>
                    <a:lnTo>
                      <a:pt x="156" y="122"/>
                    </a:lnTo>
                    <a:lnTo>
                      <a:pt x="104" y="114"/>
                    </a:lnTo>
                    <a:lnTo>
                      <a:pt x="62" y="108"/>
                    </a:lnTo>
                    <a:lnTo>
                      <a:pt x="30" y="100"/>
                    </a:lnTo>
                    <a:lnTo>
                      <a:pt x="18" y="96"/>
                    </a:lnTo>
                    <a:lnTo>
                      <a:pt x="10" y="92"/>
                    </a:lnTo>
                    <a:lnTo>
                      <a:pt x="6" y="88"/>
                    </a:lnTo>
                    <a:lnTo>
                      <a:pt x="4" y="84"/>
                    </a:lnTo>
                    <a:lnTo>
                      <a:pt x="4" y="84"/>
                    </a:lnTo>
                    <a:lnTo>
                      <a:pt x="6" y="80"/>
                    </a:lnTo>
                    <a:lnTo>
                      <a:pt x="10" y="74"/>
                    </a:lnTo>
                    <a:lnTo>
                      <a:pt x="18" y="70"/>
                    </a:lnTo>
                    <a:lnTo>
                      <a:pt x="30" y="66"/>
                    </a:lnTo>
                    <a:lnTo>
                      <a:pt x="62" y="58"/>
                    </a:lnTo>
                    <a:lnTo>
                      <a:pt x="104" y="50"/>
                    </a:lnTo>
                    <a:lnTo>
                      <a:pt x="156" y="44"/>
                    </a:lnTo>
                    <a:lnTo>
                      <a:pt x="220" y="36"/>
                    </a:lnTo>
                    <a:lnTo>
                      <a:pt x="292" y="30"/>
                    </a:lnTo>
                    <a:lnTo>
                      <a:pt x="372" y="24"/>
                    </a:lnTo>
                    <a:lnTo>
                      <a:pt x="558" y="14"/>
                    </a:lnTo>
                    <a:lnTo>
                      <a:pt x="772" y="6"/>
                    </a:lnTo>
                    <a:lnTo>
                      <a:pt x="1008" y="2"/>
                    </a:lnTo>
                    <a:lnTo>
                      <a:pt x="1260" y="0"/>
                    </a:lnTo>
                    <a:lnTo>
                      <a:pt x="1260" y="0"/>
                    </a:lnTo>
                    <a:lnTo>
                      <a:pt x="1514" y="2"/>
                    </a:lnTo>
                    <a:lnTo>
                      <a:pt x="1752" y="6"/>
                    </a:lnTo>
                    <a:lnTo>
                      <a:pt x="1966" y="14"/>
                    </a:lnTo>
                    <a:lnTo>
                      <a:pt x="2152" y="24"/>
                    </a:lnTo>
                    <a:lnTo>
                      <a:pt x="2232" y="30"/>
                    </a:lnTo>
                    <a:lnTo>
                      <a:pt x="2304" y="36"/>
                    </a:lnTo>
                    <a:lnTo>
                      <a:pt x="2366" y="44"/>
                    </a:lnTo>
                    <a:lnTo>
                      <a:pt x="2420" y="50"/>
                    </a:lnTo>
                    <a:lnTo>
                      <a:pt x="2462" y="58"/>
                    </a:lnTo>
                    <a:lnTo>
                      <a:pt x="2492" y="66"/>
                    </a:lnTo>
                    <a:lnTo>
                      <a:pt x="2504" y="70"/>
                    </a:lnTo>
                    <a:lnTo>
                      <a:pt x="2512" y="74"/>
                    </a:lnTo>
                    <a:lnTo>
                      <a:pt x="2516" y="80"/>
                    </a:lnTo>
                    <a:lnTo>
                      <a:pt x="2518" y="84"/>
                    </a:lnTo>
                    <a:lnTo>
                      <a:pt x="2518" y="84"/>
                    </a:lnTo>
                    <a:lnTo>
                      <a:pt x="2516" y="88"/>
                    </a:lnTo>
                    <a:lnTo>
                      <a:pt x="2512" y="92"/>
                    </a:lnTo>
                    <a:lnTo>
                      <a:pt x="2504" y="96"/>
                    </a:lnTo>
                    <a:lnTo>
                      <a:pt x="2492" y="100"/>
                    </a:lnTo>
                    <a:lnTo>
                      <a:pt x="2462" y="108"/>
                    </a:lnTo>
                    <a:lnTo>
                      <a:pt x="2420" y="114"/>
                    </a:lnTo>
                    <a:lnTo>
                      <a:pt x="2366" y="122"/>
                    </a:lnTo>
                    <a:lnTo>
                      <a:pt x="2304" y="128"/>
                    </a:lnTo>
                    <a:lnTo>
                      <a:pt x="2152" y="140"/>
                    </a:lnTo>
                    <a:lnTo>
                      <a:pt x="1966" y="150"/>
                    </a:lnTo>
                    <a:lnTo>
                      <a:pt x="1752" y="158"/>
                    </a:lnTo>
                    <a:lnTo>
                      <a:pt x="1514" y="164"/>
                    </a:lnTo>
                    <a:lnTo>
                      <a:pt x="1260" y="166"/>
                    </a:lnTo>
                    <a:close/>
                    <a:moveTo>
                      <a:pt x="1260" y="0"/>
                    </a:moveTo>
                    <a:lnTo>
                      <a:pt x="1260" y="0"/>
                    </a:lnTo>
                    <a:lnTo>
                      <a:pt x="1006" y="2"/>
                    </a:lnTo>
                    <a:lnTo>
                      <a:pt x="770" y="6"/>
                    </a:lnTo>
                    <a:lnTo>
                      <a:pt x="556" y="14"/>
                    </a:lnTo>
                    <a:lnTo>
                      <a:pt x="370" y="24"/>
                    </a:lnTo>
                    <a:lnTo>
                      <a:pt x="288" y="30"/>
                    </a:lnTo>
                    <a:lnTo>
                      <a:pt x="216" y="36"/>
                    </a:lnTo>
                    <a:lnTo>
                      <a:pt x="152" y="44"/>
                    </a:lnTo>
                    <a:lnTo>
                      <a:pt x="98" y="50"/>
                    </a:lnTo>
                    <a:lnTo>
                      <a:pt x="56" y="58"/>
                    </a:lnTo>
                    <a:lnTo>
                      <a:pt x="26" y="66"/>
                    </a:lnTo>
                    <a:lnTo>
                      <a:pt x="14" y="70"/>
                    </a:lnTo>
                    <a:lnTo>
                      <a:pt x="6" y="74"/>
                    </a:lnTo>
                    <a:lnTo>
                      <a:pt x="0" y="80"/>
                    </a:lnTo>
                    <a:lnTo>
                      <a:pt x="0" y="84"/>
                    </a:lnTo>
                    <a:lnTo>
                      <a:pt x="0" y="84"/>
                    </a:lnTo>
                    <a:lnTo>
                      <a:pt x="0" y="88"/>
                    </a:lnTo>
                    <a:lnTo>
                      <a:pt x="6" y="92"/>
                    </a:lnTo>
                    <a:lnTo>
                      <a:pt x="14" y="96"/>
                    </a:lnTo>
                    <a:lnTo>
                      <a:pt x="26" y="100"/>
                    </a:lnTo>
                    <a:lnTo>
                      <a:pt x="56" y="108"/>
                    </a:lnTo>
                    <a:lnTo>
                      <a:pt x="98" y="116"/>
                    </a:lnTo>
                    <a:lnTo>
                      <a:pt x="152" y="122"/>
                    </a:lnTo>
                    <a:lnTo>
                      <a:pt x="216" y="128"/>
                    </a:lnTo>
                    <a:lnTo>
                      <a:pt x="370" y="142"/>
                    </a:lnTo>
                    <a:lnTo>
                      <a:pt x="556" y="152"/>
                    </a:lnTo>
                    <a:lnTo>
                      <a:pt x="770" y="158"/>
                    </a:lnTo>
                    <a:lnTo>
                      <a:pt x="1006" y="164"/>
                    </a:lnTo>
                    <a:lnTo>
                      <a:pt x="1260" y="166"/>
                    </a:lnTo>
                    <a:lnTo>
                      <a:pt x="1260" y="166"/>
                    </a:lnTo>
                    <a:lnTo>
                      <a:pt x="1516" y="164"/>
                    </a:lnTo>
                    <a:lnTo>
                      <a:pt x="1754" y="158"/>
                    </a:lnTo>
                    <a:lnTo>
                      <a:pt x="1968" y="152"/>
                    </a:lnTo>
                    <a:lnTo>
                      <a:pt x="2154" y="142"/>
                    </a:lnTo>
                    <a:lnTo>
                      <a:pt x="2308" y="128"/>
                    </a:lnTo>
                    <a:lnTo>
                      <a:pt x="2372" y="122"/>
                    </a:lnTo>
                    <a:lnTo>
                      <a:pt x="2424" y="116"/>
                    </a:lnTo>
                    <a:lnTo>
                      <a:pt x="2466" y="108"/>
                    </a:lnTo>
                    <a:lnTo>
                      <a:pt x="2498" y="100"/>
                    </a:lnTo>
                    <a:lnTo>
                      <a:pt x="2508" y="96"/>
                    </a:lnTo>
                    <a:lnTo>
                      <a:pt x="2516" y="92"/>
                    </a:lnTo>
                    <a:lnTo>
                      <a:pt x="2522" y="88"/>
                    </a:lnTo>
                    <a:lnTo>
                      <a:pt x="2524" y="84"/>
                    </a:lnTo>
                    <a:lnTo>
                      <a:pt x="2524" y="84"/>
                    </a:lnTo>
                    <a:lnTo>
                      <a:pt x="2522" y="80"/>
                    </a:lnTo>
                    <a:lnTo>
                      <a:pt x="2516" y="74"/>
                    </a:lnTo>
                    <a:lnTo>
                      <a:pt x="2508" y="70"/>
                    </a:lnTo>
                    <a:lnTo>
                      <a:pt x="2498" y="66"/>
                    </a:lnTo>
                    <a:lnTo>
                      <a:pt x="2466" y="58"/>
                    </a:lnTo>
                    <a:lnTo>
                      <a:pt x="2424" y="50"/>
                    </a:lnTo>
                    <a:lnTo>
                      <a:pt x="2372" y="44"/>
                    </a:lnTo>
                    <a:lnTo>
                      <a:pt x="2308" y="36"/>
                    </a:lnTo>
                    <a:lnTo>
                      <a:pt x="2236" y="30"/>
                    </a:lnTo>
                    <a:lnTo>
                      <a:pt x="2154" y="24"/>
                    </a:lnTo>
                    <a:lnTo>
                      <a:pt x="1968" y="14"/>
                    </a:lnTo>
                    <a:lnTo>
                      <a:pt x="1754" y="6"/>
                    </a:lnTo>
                    <a:lnTo>
                      <a:pt x="1516" y="2"/>
                    </a:lnTo>
                    <a:lnTo>
                      <a:pt x="1260" y="0"/>
                    </a:lnTo>
                    <a:close/>
                  </a:path>
                </a:pathLst>
              </a:custGeom>
              <a:solidFill>
                <a:srgbClr val="FC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17"/>
              <p:cNvSpPr>
                <a:spLocks/>
              </p:cNvSpPr>
              <p:nvPr/>
            </p:nvSpPr>
            <p:spPr bwMode="auto">
              <a:xfrm>
                <a:off x="2592" y="4142"/>
                <a:ext cx="2514" cy="166"/>
              </a:xfrm>
              <a:custGeom>
                <a:avLst/>
                <a:gdLst>
                  <a:gd name="T0" fmla="*/ 1256 w 2514"/>
                  <a:gd name="T1" fmla="*/ 166 h 166"/>
                  <a:gd name="T2" fmla="*/ 1256 w 2514"/>
                  <a:gd name="T3" fmla="*/ 166 h 166"/>
                  <a:gd name="T4" fmla="*/ 1004 w 2514"/>
                  <a:gd name="T5" fmla="*/ 164 h 166"/>
                  <a:gd name="T6" fmla="*/ 768 w 2514"/>
                  <a:gd name="T7" fmla="*/ 158 h 166"/>
                  <a:gd name="T8" fmla="*/ 554 w 2514"/>
                  <a:gd name="T9" fmla="*/ 150 h 166"/>
                  <a:gd name="T10" fmla="*/ 368 w 2514"/>
                  <a:gd name="T11" fmla="*/ 140 h 166"/>
                  <a:gd name="T12" fmla="*/ 216 w 2514"/>
                  <a:gd name="T13" fmla="*/ 128 h 166"/>
                  <a:gd name="T14" fmla="*/ 152 w 2514"/>
                  <a:gd name="T15" fmla="*/ 122 h 166"/>
                  <a:gd name="T16" fmla="*/ 100 w 2514"/>
                  <a:gd name="T17" fmla="*/ 114 h 166"/>
                  <a:gd name="T18" fmla="*/ 58 w 2514"/>
                  <a:gd name="T19" fmla="*/ 108 h 166"/>
                  <a:gd name="T20" fmla="*/ 26 w 2514"/>
                  <a:gd name="T21" fmla="*/ 100 h 166"/>
                  <a:gd name="T22" fmla="*/ 14 w 2514"/>
                  <a:gd name="T23" fmla="*/ 96 h 166"/>
                  <a:gd name="T24" fmla="*/ 6 w 2514"/>
                  <a:gd name="T25" fmla="*/ 92 h 166"/>
                  <a:gd name="T26" fmla="*/ 2 w 2514"/>
                  <a:gd name="T27" fmla="*/ 88 h 166"/>
                  <a:gd name="T28" fmla="*/ 0 w 2514"/>
                  <a:gd name="T29" fmla="*/ 84 h 166"/>
                  <a:gd name="T30" fmla="*/ 0 w 2514"/>
                  <a:gd name="T31" fmla="*/ 84 h 166"/>
                  <a:gd name="T32" fmla="*/ 2 w 2514"/>
                  <a:gd name="T33" fmla="*/ 80 h 166"/>
                  <a:gd name="T34" fmla="*/ 6 w 2514"/>
                  <a:gd name="T35" fmla="*/ 74 h 166"/>
                  <a:gd name="T36" fmla="*/ 14 w 2514"/>
                  <a:gd name="T37" fmla="*/ 70 h 166"/>
                  <a:gd name="T38" fmla="*/ 26 w 2514"/>
                  <a:gd name="T39" fmla="*/ 66 h 166"/>
                  <a:gd name="T40" fmla="*/ 58 w 2514"/>
                  <a:gd name="T41" fmla="*/ 58 h 166"/>
                  <a:gd name="T42" fmla="*/ 100 w 2514"/>
                  <a:gd name="T43" fmla="*/ 50 h 166"/>
                  <a:gd name="T44" fmla="*/ 152 w 2514"/>
                  <a:gd name="T45" fmla="*/ 44 h 166"/>
                  <a:gd name="T46" fmla="*/ 216 w 2514"/>
                  <a:gd name="T47" fmla="*/ 36 h 166"/>
                  <a:gd name="T48" fmla="*/ 288 w 2514"/>
                  <a:gd name="T49" fmla="*/ 30 h 166"/>
                  <a:gd name="T50" fmla="*/ 368 w 2514"/>
                  <a:gd name="T51" fmla="*/ 24 h 166"/>
                  <a:gd name="T52" fmla="*/ 554 w 2514"/>
                  <a:gd name="T53" fmla="*/ 14 h 166"/>
                  <a:gd name="T54" fmla="*/ 768 w 2514"/>
                  <a:gd name="T55" fmla="*/ 6 h 166"/>
                  <a:gd name="T56" fmla="*/ 1004 w 2514"/>
                  <a:gd name="T57" fmla="*/ 2 h 166"/>
                  <a:gd name="T58" fmla="*/ 1256 w 2514"/>
                  <a:gd name="T59" fmla="*/ 0 h 166"/>
                  <a:gd name="T60" fmla="*/ 1256 w 2514"/>
                  <a:gd name="T61" fmla="*/ 0 h 166"/>
                  <a:gd name="T62" fmla="*/ 1510 w 2514"/>
                  <a:gd name="T63" fmla="*/ 2 h 166"/>
                  <a:gd name="T64" fmla="*/ 1748 w 2514"/>
                  <a:gd name="T65" fmla="*/ 6 h 166"/>
                  <a:gd name="T66" fmla="*/ 1962 w 2514"/>
                  <a:gd name="T67" fmla="*/ 14 h 166"/>
                  <a:gd name="T68" fmla="*/ 2148 w 2514"/>
                  <a:gd name="T69" fmla="*/ 24 h 166"/>
                  <a:gd name="T70" fmla="*/ 2228 w 2514"/>
                  <a:gd name="T71" fmla="*/ 30 h 166"/>
                  <a:gd name="T72" fmla="*/ 2300 w 2514"/>
                  <a:gd name="T73" fmla="*/ 36 h 166"/>
                  <a:gd name="T74" fmla="*/ 2362 w 2514"/>
                  <a:gd name="T75" fmla="*/ 44 h 166"/>
                  <a:gd name="T76" fmla="*/ 2416 w 2514"/>
                  <a:gd name="T77" fmla="*/ 50 h 166"/>
                  <a:gd name="T78" fmla="*/ 2458 w 2514"/>
                  <a:gd name="T79" fmla="*/ 58 h 166"/>
                  <a:gd name="T80" fmla="*/ 2488 w 2514"/>
                  <a:gd name="T81" fmla="*/ 66 h 166"/>
                  <a:gd name="T82" fmla="*/ 2500 w 2514"/>
                  <a:gd name="T83" fmla="*/ 70 h 166"/>
                  <a:gd name="T84" fmla="*/ 2508 w 2514"/>
                  <a:gd name="T85" fmla="*/ 74 h 166"/>
                  <a:gd name="T86" fmla="*/ 2512 w 2514"/>
                  <a:gd name="T87" fmla="*/ 80 h 166"/>
                  <a:gd name="T88" fmla="*/ 2514 w 2514"/>
                  <a:gd name="T89" fmla="*/ 84 h 166"/>
                  <a:gd name="T90" fmla="*/ 2514 w 2514"/>
                  <a:gd name="T91" fmla="*/ 84 h 166"/>
                  <a:gd name="T92" fmla="*/ 2512 w 2514"/>
                  <a:gd name="T93" fmla="*/ 88 h 166"/>
                  <a:gd name="T94" fmla="*/ 2508 w 2514"/>
                  <a:gd name="T95" fmla="*/ 92 h 166"/>
                  <a:gd name="T96" fmla="*/ 2500 w 2514"/>
                  <a:gd name="T97" fmla="*/ 96 h 166"/>
                  <a:gd name="T98" fmla="*/ 2488 w 2514"/>
                  <a:gd name="T99" fmla="*/ 100 h 166"/>
                  <a:gd name="T100" fmla="*/ 2458 w 2514"/>
                  <a:gd name="T101" fmla="*/ 108 h 166"/>
                  <a:gd name="T102" fmla="*/ 2416 w 2514"/>
                  <a:gd name="T103" fmla="*/ 114 h 166"/>
                  <a:gd name="T104" fmla="*/ 2362 w 2514"/>
                  <a:gd name="T105" fmla="*/ 122 h 166"/>
                  <a:gd name="T106" fmla="*/ 2300 w 2514"/>
                  <a:gd name="T107" fmla="*/ 128 h 166"/>
                  <a:gd name="T108" fmla="*/ 2148 w 2514"/>
                  <a:gd name="T109" fmla="*/ 140 h 166"/>
                  <a:gd name="T110" fmla="*/ 1962 w 2514"/>
                  <a:gd name="T111" fmla="*/ 150 h 166"/>
                  <a:gd name="T112" fmla="*/ 1748 w 2514"/>
                  <a:gd name="T113" fmla="*/ 158 h 166"/>
                  <a:gd name="T114" fmla="*/ 1510 w 2514"/>
                  <a:gd name="T115" fmla="*/ 164 h 166"/>
                  <a:gd name="T116" fmla="*/ 1256 w 2514"/>
                  <a:gd name="T11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166"/>
                    </a:moveTo>
                    <a:lnTo>
                      <a:pt x="1256" y="166"/>
                    </a:lnTo>
                    <a:lnTo>
                      <a:pt x="1004" y="164"/>
                    </a:lnTo>
                    <a:lnTo>
                      <a:pt x="768" y="158"/>
                    </a:lnTo>
                    <a:lnTo>
                      <a:pt x="554" y="150"/>
                    </a:lnTo>
                    <a:lnTo>
                      <a:pt x="368" y="140"/>
                    </a:lnTo>
                    <a:lnTo>
                      <a:pt x="216" y="128"/>
                    </a:lnTo>
                    <a:lnTo>
                      <a:pt x="152" y="122"/>
                    </a:lnTo>
                    <a:lnTo>
                      <a:pt x="100" y="114"/>
                    </a:lnTo>
                    <a:lnTo>
                      <a:pt x="58" y="108"/>
                    </a:lnTo>
                    <a:lnTo>
                      <a:pt x="26" y="100"/>
                    </a:lnTo>
                    <a:lnTo>
                      <a:pt x="14" y="96"/>
                    </a:lnTo>
                    <a:lnTo>
                      <a:pt x="6" y="92"/>
                    </a:lnTo>
                    <a:lnTo>
                      <a:pt x="2" y="88"/>
                    </a:lnTo>
                    <a:lnTo>
                      <a:pt x="0" y="84"/>
                    </a:lnTo>
                    <a:lnTo>
                      <a:pt x="0" y="84"/>
                    </a:lnTo>
                    <a:lnTo>
                      <a:pt x="2" y="80"/>
                    </a:lnTo>
                    <a:lnTo>
                      <a:pt x="6" y="74"/>
                    </a:lnTo>
                    <a:lnTo>
                      <a:pt x="14" y="70"/>
                    </a:lnTo>
                    <a:lnTo>
                      <a:pt x="26" y="66"/>
                    </a:lnTo>
                    <a:lnTo>
                      <a:pt x="58" y="58"/>
                    </a:lnTo>
                    <a:lnTo>
                      <a:pt x="100" y="50"/>
                    </a:lnTo>
                    <a:lnTo>
                      <a:pt x="152" y="44"/>
                    </a:lnTo>
                    <a:lnTo>
                      <a:pt x="216" y="36"/>
                    </a:lnTo>
                    <a:lnTo>
                      <a:pt x="288" y="30"/>
                    </a:lnTo>
                    <a:lnTo>
                      <a:pt x="368" y="24"/>
                    </a:lnTo>
                    <a:lnTo>
                      <a:pt x="554" y="14"/>
                    </a:lnTo>
                    <a:lnTo>
                      <a:pt x="768" y="6"/>
                    </a:lnTo>
                    <a:lnTo>
                      <a:pt x="1004" y="2"/>
                    </a:lnTo>
                    <a:lnTo>
                      <a:pt x="1256" y="0"/>
                    </a:lnTo>
                    <a:lnTo>
                      <a:pt x="1256" y="0"/>
                    </a:lnTo>
                    <a:lnTo>
                      <a:pt x="1510" y="2"/>
                    </a:lnTo>
                    <a:lnTo>
                      <a:pt x="1748" y="6"/>
                    </a:lnTo>
                    <a:lnTo>
                      <a:pt x="1962" y="14"/>
                    </a:lnTo>
                    <a:lnTo>
                      <a:pt x="2148" y="24"/>
                    </a:lnTo>
                    <a:lnTo>
                      <a:pt x="2228" y="30"/>
                    </a:lnTo>
                    <a:lnTo>
                      <a:pt x="2300" y="36"/>
                    </a:lnTo>
                    <a:lnTo>
                      <a:pt x="2362" y="44"/>
                    </a:lnTo>
                    <a:lnTo>
                      <a:pt x="2416" y="50"/>
                    </a:lnTo>
                    <a:lnTo>
                      <a:pt x="2458" y="58"/>
                    </a:lnTo>
                    <a:lnTo>
                      <a:pt x="2488" y="66"/>
                    </a:lnTo>
                    <a:lnTo>
                      <a:pt x="2500" y="70"/>
                    </a:lnTo>
                    <a:lnTo>
                      <a:pt x="2508" y="74"/>
                    </a:lnTo>
                    <a:lnTo>
                      <a:pt x="2512" y="80"/>
                    </a:lnTo>
                    <a:lnTo>
                      <a:pt x="2514" y="84"/>
                    </a:lnTo>
                    <a:lnTo>
                      <a:pt x="2514" y="84"/>
                    </a:lnTo>
                    <a:lnTo>
                      <a:pt x="2512" y="88"/>
                    </a:lnTo>
                    <a:lnTo>
                      <a:pt x="2508" y="92"/>
                    </a:lnTo>
                    <a:lnTo>
                      <a:pt x="2500" y="96"/>
                    </a:lnTo>
                    <a:lnTo>
                      <a:pt x="2488" y="100"/>
                    </a:lnTo>
                    <a:lnTo>
                      <a:pt x="2458" y="108"/>
                    </a:lnTo>
                    <a:lnTo>
                      <a:pt x="2416" y="114"/>
                    </a:lnTo>
                    <a:lnTo>
                      <a:pt x="2362" y="122"/>
                    </a:lnTo>
                    <a:lnTo>
                      <a:pt x="2300" y="128"/>
                    </a:lnTo>
                    <a:lnTo>
                      <a:pt x="2148" y="140"/>
                    </a:lnTo>
                    <a:lnTo>
                      <a:pt x="1962" y="150"/>
                    </a:lnTo>
                    <a:lnTo>
                      <a:pt x="1748" y="158"/>
                    </a:lnTo>
                    <a:lnTo>
                      <a:pt x="1510" y="164"/>
                    </a:lnTo>
                    <a:lnTo>
                      <a:pt x="1256"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18"/>
              <p:cNvSpPr>
                <a:spLocks/>
              </p:cNvSpPr>
              <p:nvPr/>
            </p:nvSpPr>
            <p:spPr bwMode="auto">
              <a:xfrm>
                <a:off x="2588" y="4142"/>
                <a:ext cx="2524" cy="166"/>
              </a:xfrm>
              <a:custGeom>
                <a:avLst/>
                <a:gdLst>
                  <a:gd name="T0" fmla="*/ 1260 w 2524"/>
                  <a:gd name="T1" fmla="*/ 0 h 166"/>
                  <a:gd name="T2" fmla="*/ 1260 w 2524"/>
                  <a:gd name="T3" fmla="*/ 0 h 166"/>
                  <a:gd name="T4" fmla="*/ 1006 w 2524"/>
                  <a:gd name="T5" fmla="*/ 2 h 166"/>
                  <a:gd name="T6" fmla="*/ 770 w 2524"/>
                  <a:gd name="T7" fmla="*/ 6 h 166"/>
                  <a:gd name="T8" fmla="*/ 556 w 2524"/>
                  <a:gd name="T9" fmla="*/ 14 h 166"/>
                  <a:gd name="T10" fmla="*/ 370 w 2524"/>
                  <a:gd name="T11" fmla="*/ 24 h 166"/>
                  <a:gd name="T12" fmla="*/ 288 w 2524"/>
                  <a:gd name="T13" fmla="*/ 30 h 166"/>
                  <a:gd name="T14" fmla="*/ 216 w 2524"/>
                  <a:gd name="T15" fmla="*/ 36 h 166"/>
                  <a:gd name="T16" fmla="*/ 152 w 2524"/>
                  <a:gd name="T17" fmla="*/ 44 h 166"/>
                  <a:gd name="T18" fmla="*/ 98 w 2524"/>
                  <a:gd name="T19" fmla="*/ 50 h 166"/>
                  <a:gd name="T20" fmla="*/ 56 w 2524"/>
                  <a:gd name="T21" fmla="*/ 58 h 166"/>
                  <a:gd name="T22" fmla="*/ 26 w 2524"/>
                  <a:gd name="T23" fmla="*/ 66 h 166"/>
                  <a:gd name="T24" fmla="*/ 14 w 2524"/>
                  <a:gd name="T25" fmla="*/ 70 h 166"/>
                  <a:gd name="T26" fmla="*/ 6 w 2524"/>
                  <a:gd name="T27" fmla="*/ 74 h 166"/>
                  <a:gd name="T28" fmla="*/ 0 w 2524"/>
                  <a:gd name="T29" fmla="*/ 80 h 166"/>
                  <a:gd name="T30" fmla="*/ 0 w 2524"/>
                  <a:gd name="T31" fmla="*/ 84 h 166"/>
                  <a:gd name="T32" fmla="*/ 0 w 2524"/>
                  <a:gd name="T33" fmla="*/ 84 h 166"/>
                  <a:gd name="T34" fmla="*/ 0 w 2524"/>
                  <a:gd name="T35" fmla="*/ 88 h 166"/>
                  <a:gd name="T36" fmla="*/ 6 w 2524"/>
                  <a:gd name="T37" fmla="*/ 92 h 166"/>
                  <a:gd name="T38" fmla="*/ 14 w 2524"/>
                  <a:gd name="T39" fmla="*/ 96 h 166"/>
                  <a:gd name="T40" fmla="*/ 26 w 2524"/>
                  <a:gd name="T41" fmla="*/ 100 h 166"/>
                  <a:gd name="T42" fmla="*/ 56 w 2524"/>
                  <a:gd name="T43" fmla="*/ 108 h 166"/>
                  <a:gd name="T44" fmla="*/ 98 w 2524"/>
                  <a:gd name="T45" fmla="*/ 116 h 166"/>
                  <a:gd name="T46" fmla="*/ 152 w 2524"/>
                  <a:gd name="T47" fmla="*/ 122 h 166"/>
                  <a:gd name="T48" fmla="*/ 216 w 2524"/>
                  <a:gd name="T49" fmla="*/ 128 h 166"/>
                  <a:gd name="T50" fmla="*/ 370 w 2524"/>
                  <a:gd name="T51" fmla="*/ 142 h 166"/>
                  <a:gd name="T52" fmla="*/ 556 w 2524"/>
                  <a:gd name="T53" fmla="*/ 152 h 166"/>
                  <a:gd name="T54" fmla="*/ 770 w 2524"/>
                  <a:gd name="T55" fmla="*/ 158 h 166"/>
                  <a:gd name="T56" fmla="*/ 1006 w 2524"/>
                  <a:gd name="T57" fmla="*/ 164 h 166"/>
                  <a:gd name="T58" fmla="*/ 1260 w 2524"/>
                  <a:gd name="T59" fmla="*/ 166 h 166"/>
                  <a:gd name="T60" fmla="*/ 1260 w 2524"/>
                  <a:gd name="T61" fmla="*/ 166 h 166"/>
                  <a:gd name="T62" fmla="*/ 1516 w 2524"/>
                  <a:gd name="T63" fmla="*/ 164 h 166"/>
                  <a:gd name="T64" fmla="*/ 1754 w 2524"/>
                  <a:gd name="T65" fmla="*/ 158 h 166"/>
                  <a:gd name="T66" fmla="*/ 1968 w 2524"/>
                  <a:gd name="T67" fmla="*/ 152 h 166"/>
                  <a:gd name="T68" fmla="*/ 2154 w 2524"/>
                  <a:gd name="T69" fmla="*/ 142 h 166"/>
                  <a:gd name="T70" fmla="*/ 2308 w 2524"/>
                  <a:gd name="T71" fmla="*/ 128 h 166"/>
                  <a:gd name="T72" fmla="*/ 2372 w 2524"/>
                  <a:gd name="T73" fmla="*/ 122 h 166"/>
                  <a:gd name="T74" fmla="*/ 2424 w 2524"/>
                  <a:gd name="T75" fmla="*/ 116 h 166"/>
                  <a:gd name="T76" fmla="*/ 2466 w 2524"/>
                  <a:gd name="T77" fmla="*/ 108 h 166"/>
                  <a:gd name="T78" fmla="*/ 2498 w 2524"/>
                  <a:gd name="T79" fmla="*/ 100 h 166"/>
                  <a:gd name="T80" fmla="*/ 2508 w 2524"/>
                  <a:gd name="T81" fmla="*/ 96 h 166"/>
                  <a:gd name="T82" fmla="*/ 2516 w 2524"/>
                  <a:gd name="T83" fmla="*/ 92 h 166"/>
                  <a:gd name="T84" fmla="*/ 2522 w 2524"/>
                  <a:gd name="T85" fmla="*/ 88 h 166"/>
                  <a:gd name="T86" fmla="*/ 2524 w 2524"/>
                  <a:gd name="T87" fmla="*/ 84 h 166"/>
                  <a:gd name="T88" fmla="*/ 2524 w 2524"/>
                  <a:gd name="T89" fmla="*/ 84 h 166"/>
                  <a:gd name="T90" fmla="*/ 2522 w 2524"/>
                  <a:gd name="T91" fmla="*/ 80 h 166"/>
                  <a:gd name="T92" fmla="*/ 2516 w 2524"/>
                  <a:gd name="T93" fmla="*/ 74 h 166"/>
                  <a:gd name="T94" fmla="*/ 2508 w 2524"/>
                  <a:gd name="T95" fmla="*/ 70 h 166"/>
                  <a:gd name="T96" fmla="*/ 2498 w 2524"/>
                  <a:gd name="T97" fmla="*/ 66 h 166"/>
                  <a:gd name="T98" fmla="*/ 2466 w 2524"/>
                  <a:gd name="T99" fmla="*/ 58 h 166"/>
                  <a:gd name="T100" fmla="*/ 2424 w 2524"/>
                  <a:gd name="T101" fmla="*/ 50 h 166"/>
                  <a:gd name="T102" fmla="*/ 2372 w 2524"/>
                  <a:gd name="T103" fmla="*/ 44 h 166"/>
                  <a:gd name="T104" fmla="*/ 2308 w 2524"/>
                  <a:gd name="T105" fmla="*/ 36 h 166"/>
                  <a:gd name="T106" fmla="*/ 2236 w 2524"/>
                  <a:gd name="T107" fmla="*/ 30 h 166"/>
                  <a:gd name="T108" fmla="*/ 2154 w 2524"/>
                  <a:gd name="T109" fmla="*/ 24 h 166"/>
                  <a:gd name="T110" fmla="*/ 1968 w 2524"/>
                  <a:gd name="T111" fmla="*/ 14 h 166"/>
                  <a:gd name="T112" fmla="*/ 1754 w 2524"/>
                  <a:gd name="T113" fmla="*/ 6 h 166"/>
                  <a:gd name="T114" fmla="*/ 1516 w 2524"/>
                  <a:gd name="T115" fmla="*/ 2 h 166"/>
                  <a:gd name="T116" fmla="*/ 1260 w 252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24" h="166">
                    <a:moveTo>
                      <a:pt x="1260" y="0"/>
                    </a:moveTo>
                    <a:lnTo>
                      <a:pt x="1260" y="0"/>
                    </a:lnTo>
                    <a:lnTo>
                      <a:pt x="1006" y="2"/>
                    </a:lnTo>
                    <a:lnTo>
                      <a:pt x="770" y="6"/>
                    </a:lnTo>
                    <a:lnTo>
                      <a:pt x="556" y="14"/>
                    </a:lnTo>
                    <a:lnTo>
                      <a:pt x="370" y="24"/>
                    </a:lnTo>
                    <a:lnTo>
                      <a:pt x="288" y="30"/>
                    </a:lnTo>
                    <a:lnTo>
                      <a:pt x="216" y="36"/>
                    </a:lnTo>
                    <a:lnTo>
                      <a:pt x="152" y="44"/>
                    </a:lnTo>
                    <a:lnTo>
                      <a:pt x="98" y="50"/>
                    </a:lnTo>
                    <a:lnTo>
                      <a:pt x="56" y="58"/>
                    </a:lnTo>
                    <a:lnTo>
                      <a:pt x="26" y="66"/>
                    </a:lnTo>
                    <a:lnTo>
                      <a:pt x="14" y="70"/>
                    </a:lnTo>
                    <a:lnTo>
                      <a:pt x="6" y="74"/>
                    </a:lnTo>
                    <a:lnTo>
                      <a:pt x="0" y="80"/>
                    </a:lnTo>
                    <a:lnTo>
                      <a:pt x="0" y="84"/>
                    </a:lnTo>
                    <a:lnTo>
                      <a:pt x="0" y="84"/>
                    </a:lnTo>
                    <a:lnTo>
                      <a:pt x="0" y="88"/>
                    </a:lnTo>
                    <a:lnTo>
                      <a:pt x="6" y="92"/>
                    </a:lnTo>
                    <a:lnTo>
                      <a:pt x="14" y="96"/>
                    </a:lnTo>
                    <a:lnTo>
                      <a:pt x="26" y="100"/>
                    </a:lnTo>
                    <a:lnTo>
                      <a:pt x="56" y="108"/>
                    </a:lnTo>
                    <a:lnTo>
                      <a:pt x="98" y="116"/>
                    </a:lnTo>
                    <a:lnTo>
                      <a:pt x="152" y="122"/>
                    </a:lnTo>
                    <a:lnTo>
                      <a:pt x="216" y="128"/>
                    </a:lnTo>
                    <a:lnTo>
                      <a:pt x="370" y="142"/>
                    </a:lnTo>
                    <a:lnTo>
                      <a:pt x="556" y="152"/>
                    </a:lnTo>
                    <a:lnTo>
                      <a:pt x="770" y="158"/>
                    </a:lnTo>
                    <a:lnTo>
                      <a:pt x="1006" y="164"/>
                    </a:lnTo>
                    <a:lnTo>
                      <a:pt x="1260" y="166"/>
                    </a:lnTo>
                    <a:lnTo>
                      <a:pt x="1260" y="166"/>
                    </a:lnTo>
                    <a:lnTo>
                      <a:pt x="1516" y="164"/>
                    </a:lnTo>
                    <a:lnTo>
                      <a:pt x="1754" y="158"/>
                    </a:lnTo>
                    <a:lnTo>
                      <a:pt x="1968" y="152"/>
                    </a:lnTo>
                    <a:lnTo>
                      <a:pt x="2154" y="142"/>
                    </a:lnTo>
                    <a:lnTo>
                      <a:pt x="2308" y="128"/>
                    </a:lnTo>
                    <a:lnTo>
                      <a:pt x="2372" y="122"/>
                    </a:lnTo>
                    <a:lnTo>
                      <a:pt x="2424" y="116"/>
                    </a:lnTo>
                    <a:lnTo>
                      <a:pt x="2466" y="108"/>
                    </a:lnTo>
                    <a:lnTo>
                      <a:pt x="2498" y="100"/>
                    </a:lnTo>
                    <a:lnTo>
                      <a:pt x="2508" y="96"/>
                    </a:lnTo>
                    <a:lnTo>
                      <a:pt x="2516" y="92"/>
                    </a:lnTo>
                    <a:lnTo>
                      <a:pt x="2522" y="88"/>
                    </a:lnTo>
                    <a:lnTo>
                      <a:pt x="2524" y="84"/>
                    </a:lnTo>
                    <a:lnTo>
                      <a:pt x="2524" y="84"/>
                    </a:lnTo>
                    <a:lnTo>
                      <a:pt x="2522" y="80"/>
                    </a:lnTo>
                    <a:lnTo>
                      <a:pt x="2516" y="74"/>
                    </a:lnTo>
                    <a:lnTo>
                      <a:pt x="2508" y="70"/>
                    </a:lnTo>
                    <a:lnTo>
                      <a:pt x="2498" y="66"/>
                    </a:lnTo>
                    <a:lnTo>
                      <a:pt x="2466" y="58"/>
                    </a:lnTo>
                    <a:lnTo>
                      <a:pt x="2424" y="50"/>
                    </a:lnTo>
                    <a:lnTo>
                      <a:pt x="2372" y="44"/>
                    </a:lnTo>
                    <a:lnTo>
                      <a:pt x="2308" y="36"/>
                    </a:lnTo>
                    <a:lnTo>
                      <a:pt x="2236" y="30"/>
                    </a:lnTo>
                    <a:lnTo>
                      <a:pt x="2154" y="24"/>
                    </a:lnTo>
                    <a:lnTo>
                      <a:pt x="1968" y="14"/>
                    </a:lnTo>
                    <a:lnTo>
                      <a:pt x="1754" y="6"/>
                    </a:lnTo>
                    <a:lnTo>
                      <a:pt x="1516" y="2"/>
                    </a:lnTo>
                    <a:lnTo>
                      <a:pt x="12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19"/>
              <p:cNvSpPr>
                <a:spLocks noEditPoints="1"/>
              </p:cNvSpPr>
              <p:nvPr/>
            </p:nvSpPr>
            <p:spPr bwMode="auto">
              <a:xfrm>
                <a:off x="2592" y="4142"/>
                <a:ext cx="2514" cy="166"/>
              </a:xfrm>
              <a:custGeom>
                <a:avLst/>
                <a:gdLst>
                  <a:gd name="T0" fmla="*/ 1256 w 2514"/>
                  <a:gd name="T1" fmla="*/ 164 h 166"/>
                  <a:gd name="T2" fmla="*/ 770 w 2514"/>
                  <a:gd name="T3" fmla="*/ 158 h 166"/>
                  <a:gd name="T4" fmla="*/ 372 w 2514"/>
                  <a:gd name="T5" fmla="*/ 140 h 166"/>
                  <a:gd name="T6" fmla="*/ 156 w 2514"/>
                  <a:gd name="T7" fmla="*/ 122 h 166"/>
                  <a:gd name="T8" fmla="*/ 62 w 2514"/>
                  <a:gd name="T9" fmla="*/ 108 h 166"/>
                  <a:gd name="T10" fmla="*/ 20 w 2514"/>
                  <a:gd name="T11" fmla="*/ 96 h 166"/>
                  <a:gd name="T12" fmla="*/ 8 w 2514"/>
                  <a:gd name="T13" fmla="*/ 88 h 166"/>
                  <a:gd name="T14" fmla="*/ 6 w 2514"/>
                  <a:gd name="T15" fmla="*/ 84 h 166"/>
                  <a:gd name="T16" fmla="*/ 12 w 2514"/>
                  <a:gd name="T17" fmla="*/ 74 h 166"/>
                  <a:gd name="T18" fmla="*/ 32 w 2514"/>
                  <a:gd name="T19" fmla="*/ 66 h 166"/>
                  <a:gd name="T20" fmla="*/ 104 w 2514"/>
                  <a:gd name="T21" fmla="*/ 50 h 166"/>
                  <a:gd name="T22" fmla="*/ 220 w 2514"/>
                  <a:gd name="T23" fmla="*/ 36 h 166"/>
                  <a:gd name="T24" fmla="*/ 372 w 2514"/>
                  <a:gd name="T25" fmla="*/ 24 h 166"/>
                  <a:gd name="T26" fmla="*/ 770 w 2514"/>
                  <a:gd name="T27" fmla="*/ 6 h 166"/>
                  <a:gd name="T28" fmla="*/ 1256 w 2514"/>
                  <a:gd name="T29" fmla="*/ 0 h 166"/>
                  <a:gd name="T30" fmla="*/ 1510 w 2514"/>
                  <a:gd name="T31" fmla="*/ 2 h 166"/>
                  <a:gd name="T32" fmla="*/ 1958 w 2514"/>
                  <a:gd name="T33" fmla="*/ 14 h 166"/>
                  <a:gd name="T34" fmla="*/ 2224 w 2514"/>
                  <a:gd name="T35" fmla="*/ 30 h 166"/>
                  <a:gd name="T36" fmla="*/ 2358 w 2514"/>
                  <a:gd name="T37" fmla="*/ 44 h 166"/>
                  <a:gd name="T38" fmla="*/ 2452 w 2514"/>
                  <a:gd name="T39" fmla="*/ 58 h 166"/>
                  <a:gd name="T40" fmla="*/ 2494 w 2514"/>
                  <a:gd name="T41" fmla="*/ 70 h 166"/>
                  <a:gd name="T42" fmla="*/ 2508 w 2514"/>
                  <a:gd name="T43" fmla="*/ 80 h 166"/>
                  <a:gd name="T44" fmla="*/ 2508 w 2514"/>
                  <a:gd name="T45" fmla="*/ 84 h 166"/>
                  <a:gd name="T46" fmla="*/ 2502 w 2514"/>
                  <a:gd name="T47" fmla="*/ 92 h 166"/>
                  <a:gd name="T48" fmla="*/ 2484 w 2514"/>
                  <a:gd name="T49" fmla="*/ 100 h 166"/>
                  <a:gd name="T50" fmla="*/ 2410 w 2514"/>
                  <a:gd name="T51" fmla="*/ 114 h 166"/>
                  <a:gd name="T52" fmla="*/ 2296 w 2514"/>
                  <a:gd name="T53" fmla="*/ 128 h 166"/>
                  <a:gd name="T54" fmla="*/ 1958 w 2514"/>
                  <a:gd name="T55" fmla="*/ 150 h 166"/>
                  <a:gd name="T56" fmla="*/ 1510 w 2514"/>
                  <a:gd name="T57" fmla="*/ 164 h 166"/>
                  <a:gd name="T58" fmla="*/ 1256 w 2514"/>
                  <a:gd name="T59" fmla="*/ 0 h 166"/>
                  <a:gd name="T60" fmla="*/ 1004 w 2514"/>
                  <a:gd name="T61" fmla="*/ 2 h 166"/>
                  <a:gd name="T62" fmla="*/ 554 w 2514"/>
                  <a:gd name="T63" fmla="*/ 14 h 166"/>
                  <a:gd name="T64" fmla="*/ 288 w 2514"/>
                  <a:gd name="T65" fmla="*/ 30 h 166"/>
                  <a:gd name="T66" fmla="*/ 152 w 2514"/>
                  <a:gd name="T67" fmla="*/ 44 h 166"/>
                  <a:gd name="T68" fmla="*/ 58 w 2514"/>
                  <a:gd name="T69" fmla="*/ 58 h 166"/>
                  <a:gd name="T70" fmla="*/ 14 w 2514"/>
                  <a:gd name="T71" fmla="*/ 70 h 166"/>
                  <a:gd name="T72" fmla="*/ 2 w 2514"/>
                  <a:gd name="T73" fmla="*/ 80 h 166"/>
                  <a:gd name="T74" fmla="*/ 0 w 2514"/>
                  <a:gd name="T75" fmla="*/ 84 h 166"/>
                  <a:gd name="T76" fmla="*/ 6 w 2514"/>
                  <a:gd name="T77" fmla="*/ 92 h 166"/>
                  <a:gd name="T78" fmla="*/ 26 w 2514"/>
                  <a:gd name="T79" fmla="*/ 100 h 166"/>
                  <a:gd name="T80" fmla="*/ 100 w 2514"/>
                  <a:gd name="T81" fmla="*/ 114 h 166"/>
                  <a:gd name="T82" fmla="*/ 216 w 2514"/>
                  <a:gd name="T83" fmla="*/ 128 h 166"/>
                  <a:gd name="T84" fmla="*/ 554 w 2514"/>
                  <a:gd name="T85" fmla="*/ 150 h 166"/>
                  <a:gd name="T86" fmla="*/ 1004 w 2514"/>
                  <a:gd name="T87" fmla="*/ 164 h 166"/>
                  <a:gd name="T88" fmla="*/ 1256 w 2514"/>
                  <a:gd name="T89" fmla="*/ 166 h 166"/>
                  <a:gd name="T90" fmla="*/ 1748 w 2514"/>
                  <a:gd name="T91" fmla="*/ 158 h 166"/>
                  <a:gd name="T92" fmla="*/ 2148 w 2514"/>
                  <a:gd name="T93" fmla="*/ 140 h 166"/>
                  <a:gd name="T94" fmla="*/ 2362 w 2514"/>
                  <a:gd name="T95" fmla="*/ 122 h 166"/>
                  <a:gd name="T96" fmla="*/ 2458 w 2514"/>
                  <a:gd name="T97" fmla="*/ 108 h 166"/>
                  <a:gd name="T98" fmla="*/ 2500 w 2514"/>
                  <a:gd name="T99" fmla="*/ 96 h 166"/>
                  <a:gd name="T100" fmla="*/ 2512 w 2514"/>
                  <a:gd name="T101" fmla="*/ 88 h 166"/>
                  <a:gd name="T102" fmla="*/ 2514 w 2514"/>
                  <a:gd name="T103" fmla="*/ 84 h 166"/>
                  <a:gd name="T104" fmla="*/ 2508 w 2514"/>
                  <a:gd name="T105" fmla="*/ 74 h 166"/>
                  <a:gd name="T106" fmla="*/ 2488 w 2514"/>
                  <a:gd name="T107" fmla="*/ 66 h 166"/>
                  <a:gd name="T108" fmla="*/ 2416 w 2514"/>
                  <a:gd name="T109" fmla="*/ 50 h 166"/>
                  <a:gd name="T110" fmla="*/ 2300 w 2514"/>
                  <a:gd name="T111" fmla="*/ 36 h 166"/>
                  <a:gd name="T112" fmla="*/ 2148 w 2514"/>
                  <a:gd name="T113" fmla="*/ 24 h 166"/>
                  <a:gd name="T114" fmla="*/ 1748 w 2514"/>
                  <a:gd name="T115" fmla="*/ 6 h 166"/>
                  <a:gd name="T116" fmla="*/ 1256 w 251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164"/>
                    </a:moveTo>
                    <a:lnTo>
                      <a:pt x="1256" y="164"/>
                    </a:lnTo>
                    <a:lnTo>
                      <a:pt x="1004" y="164"/>
                    </a:lnTo>
                    <a:lnTo>
                      <a:pt x="770" y="158"/>
                    </a:lnTo>
                    <a:lnTo>
                      <a:pt x="558" y="150"/>
                    </a:lnTo>
                    <a:lnTo>
                      <a:pt x="372" y="140"/>
                    </a:lnTo>
                    <a:lnTo>
                      <a:pt x="220" y="128"/>
                    </a:lnTo>
                    <a:lnTo>
                      <a:pt x="156" y="122"/>
                    </a:lnTo>
                    <a:lnTo>
                      <a:pt x="104" y="114"/>
                    </a:lnTo>
                    <a:lnTo>
                      <a:pt x="62" y="108"/>
                    </a:lnTo>
                    <a:lnTo>
                      <a:pt x="32" y="100"/>
                    </a:lnTo>
                    <a:lnTo>
                      <a:pt x="20" y="96"/>
                    </a:lnTo>
                    <a:lnTo>
                      <a:pt x="12" y="92"/>
                    </a:lnTo>
                    <a:lnTo>
                      <a:pt x="8" y="88"/>
                    </a:lnTo>
                    <a:lnTo>
                      <a:pt x="6" y="84"/>
                    </a:lnTo>
                    <a:lnTo>
                      <a:pt x="6" y="84"/>
                    </a:lnTo>
                    <a:lnTo>
                      <a:pt x="8" y="80"/>
                    </a:lnTo>
                    <a:lnTo>
                      <a:pt x="12" y="74"/>
                    </a:lnTo>
                    <a:lnTo>
                      <a:pt x="20" y="70"/>
                    </a:lnTo>
                    <a:lnTo>
                      <a:pt x="32" y="66"/>
                    </a:lnTo>
                    <a:lnTo>
                      <a:pt x="62" y="58"/>
                    </a:lnTo>
                    <a:lnTo>
                      <a:pt x="104" y="50"/>
                    </a:lnTo>
                    <a:lnTo>
                      <a:pt x="156" y="44"/>
                    </a:lnTo>
                    <a:lnTo>
                      <a:pt x="220" y="36"/>
                    </a:lnTo>
                    <a:lnTo>
                      <a:pt x="292" y="30"/>
                    </a:lnTo>
                    <a:lnTo>
                      <a:pt x="372" y="24"/>
                    </a:lnTo>
                    <a:lnTo>
                      <a:pt x="558" y="14"/>
                    </a:lnTo>
                    <a:lnTo>
                      <a:pt x="770" y="6"/>
                    </a:lnTo>
                    <a:lnTo>
                      <a:pt x="1004" y="2"/>
                    </a:lnTo>
                    <a:lnTo>
                      <a:pt x="1256" y="0"/>
                    </a:lnTo>
                    <a:lnTo>
                      <a:pt x="1256" y="0"/>
                    </a:lnTo>
                    <a:lnTo>
                      <a:pt x="1510" y="2"/>
                    </a:lnTo>
                    <a:lnTo>
                      <a:pt x="1746" y="6"/>
                    </a:lnTo>
                    <a:lnTo>
                      <a:pt x="1958" y="14"/>
                    </a:lnTo>
                    <a:lnTo>
                      <a:pt x="2144" y="24"/>
                    </a:lnTo>
                    <a:lnTo>
                      <a:pt x="2224" y="30"/>
                    </a:lnTo>
                    <a:lnTo>
                      <a:pt x="2296" y="36"/>
                    </a:lnTo>
                    <a:lnTo>
                      <a:pt x="2358" y="44"/>
                    </a:lnTo>
                    <a:lnTo>
                      <a:pt x="2410" y="50"/>
                    </a:lnTo>
                    <a:lnTo>
                      <a:pt x="2452" y="58"/>
                    </a:lnTo>
                    <a:lnTo>
                      <a:pt x="2484" y="66"/>
                    </a:lnTo>
                    <a:lnTo>
                      <a:pt x="2494" y="70"/>
                    </a:lnTo>
                    <a:lnTo>
                      <a:pt x="2502" y="74"/>
                    </a:lnTo>
                    <a:lnTo>
                      <a:pt x="2508" y="80"/>
                    </a:lnTo>
                    <a:lnTo>
                      <a:pt x="2508" y="84"/>
                    </a:lnTo>
                    <a:lnTo>
                      <a:pt x="2508" y="84"/>
                    </a:lnTo>
                    <a:lnTo>
                      <a:pt x="2508" y="88"/>
                    </a:lnTo>
                    <a:lnTo>
                      <a:pt x="2502" y="92"/>
                    </a:lnTo>
                    <a:lnTo>
                      <a:pt x="2494" y="96"/>
                    </a:lnTo>
                    <a:lnTo>
                      <a:pt x="2484" y="100"/>
                    </a:lnTo>
                    <a:lnTo>
                      <a:pt x="2452" y="108"/>
                    </a:lnTo>
                    <a:lnTo>
                      <a:pt x="2410" y="114"/>
                    </a:lnTo>
                    <a:lnTo>
                      <a:pt x="2358" y="122"/>
                    </a:lnTo>
                    <a:lnTo>
                      <a:pt x="2296" y="128"/>
                    </a:lnTo>
                    <a:lnTo>
                      <a:pt x="2144" y="140"/>
                    </a:lnTo>
                    <a:lnTo>
                      <a:pt x="1958" y="150"/>
                    </a:lnTo>
                    <a:lnTo>
                      <a:pt x="1746" y="158"/>
                    </a:lnTo>
                    <a:lnTo>
                      <a:pt x="1510" y="164"/>
                    </a:lnTo>
                    <a:lnTo>
                      <a:pt x="1256" y="164"/>
                    </a:lnTo>
                    <a:close/>
                    <a:moveTo>
                      <a:pt x="1256" y="0"/>
                    </a:moveTo>
                    <a:lnTo>
                      <a:pt x="1256" y="0"/>
                    </a:lnTo>
                    <a:lnTo>
                      <a:pt x="1004" y="2"/>
                    </a:lnTo>
                    <a:lnTo>
                      <a:pt x="768" y="6"/>
                    </a:lnTo>
                    <a:lnTo>
                      <a:pt x="554" y="14"/>
                    </a:lnTo>
                    <a:lnTo>
                      <a:pt x="368" y="24"/>
                    </a:lnTo>
                    <a:lnTo>
                      <a:pt x="288" y="30"/>
                    </a:lnTo>
                    <a:lnTo>
                      <a:pt x="216" y="36"/>
                    </a:lnTo>
                    <a:lnTo>
                      <a:pt x="152"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4"/>
                    </a:lnTo>
                    <a:lnTo>
                      <a:pt x="152" y="122"/>
                    </a:lnTo>
                    <a:lnTo>
                      <a:pt x="216" y="128"/>
                    </a:lnTo>
                    <a:lnTo>
                      <a:pt x="368" y="140"/>
                    </a:lnTo>
                    <a:lnTo>
                      <a:pt x="554" y="150"/>
                    </a:lnTo>
                    <a:lnTo>
                      <a:pt x="768" y="158"/>
                    </a:lnTo>
                    <a:lnTo>
                      <a:pt x="1004" y="164"/>
                    </a:lnTo>
                    <a:lnTo>
                      <a:pt x="1256" y="166"/>
                    </a:lnTo>
                    <a:lnTo>
                      <a:pt x="1256" y="166"/>
                    </a:lnTo>
                    <a:lnTo>
                      <a:pt x="1510" y="164"/>
                    </a:lnTo>
                    <a:lnTo>
                      <a:pt x="1748" y="158"/>
                    </a:lnTo>
                    <a:lnTo>
                      <a:pt x="1962" y="150"/>
                    </a:lnTo>
                    <a:lnTo>
                      <a:pt x="2148" y="140"/>
                    </a:lnTo>
                    <a:lnTo>
                      <a:pt x="2300" y="128"/>
                    </a:lnTo>
                    <a:lnTo>
                      <a:pt x="2362" y="122"/>
                    </a:lnTo>
                    <a:lnTo>
                      <a:pt x="2416" y="114"/>
                    </a:lnTo>
                    <a:lnTo>
                      <a:pt x="2458" y="108"/>
                    </a:lnTo>
                    <a:lnTo>
                      <a:pt x="2488" y="100"/>
                    </a:lnTo>
                    <a:lnTo>
                      <a:pt x="2500" y="96"/>
                    </a:lnTo>
                    <a:lnTo>
                      <a:pt x="2508" y="92"/>
                    </a:lnTo>
                    <a:lnTo>
                      <a:pt x="2512" y="88"/>
                    </a:lnTo>
                    <a:lnTo>
                      <a:pt x="2514" y="84"/>
                    </a:lnTo>
                    <a:lnTo>
                      <a:pt x="2514" y="84"/>
                    </a:lnTo>
                    <a:lnTo>
                      <a:pt x="2512" y="80"/>
                    </a:lnTo>
                    <a:lnTo>
                      <a:pt x="2508" y="74"/>
                    </a:lnTo>
                    <a:lnTo>
                      <a:pt x="2500" y="70"/>
                    </a:lnTo>
                    <a:lnTo>
                      <a:pt x="2488" y="66"/>
                    </a:lnTo>
                    <a:lnTo>
                      <a:pt x="2458" y="58"/>
                    </a:lnTo>
                    <a:lnTo>
                      <a:pt x="2416" y="50"/>
                    </a:lnTo>
                    <a:lnTo>
                      <a:pt x="2362" y="44"/>
                    </a:lnTo>
                    <a:lnTo>
                      <a:pt x="2300" y="36"/>
                    </a:lnTo>
                    <a:lnTo>
                      <a:pt x="2228" y="30"/>
                    </a:lnTo>
                    <a:lnTo>
                      <a:pt x="2148" y="24"/>
                    </a:lnTo>
                    <a:lnTo>
                      <a:pt x="1962" y="14"/>
                    </a:lnTo>
                    <a:lnTo>
                      <a:pt x="1748" y="6"/>
                    </a:lnTo>
                    <a:lnTo>
                      <a:pt x="1510" y="2"/>
                    </a:lnTo>
                    <a:lnTo>
                      <a:pt x="1256"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20"/>
              <p:cNvSpPr>
                <a:spLocks/>
              </p:cNvSpPr>
              <p:nvPr/>
            </p:nvSpPr>
            <p:spPr bwMode="auto">
              <a:xfrm>
                <a:off x="2598" y="4142"/>
                <a:ext cx="2502" cy="164"/>
              </a:xfrm>
              <a:custGeom>
                <a:avLst/>
                <a:gdLst>
                  <a:gd name="T0" fmla="*/ 1250 w 2502"/>
                  <a:gd name="T1" fmla="*/ 164 h 164"/>
                  <a:gd name="T2" fmla="*/ 1250 w 2502"/>
                  <a:gd name="T3" fmla="*/ 164 h 164"/>
                  <a:gd name="T4" fmla="*/ 998 w 2502"/>
                  <a:gd name="T5" fmla="*/ 164 h 164"/>
                  <a:gd name="T6" fmla="*/ 764 w 2502"/>
                  <a:gd name="T7" fmla="*/ 158 h 164"/>
                  <a:gd name="T8" fmla="*/ 552 w 2502"/>
                  <a:gd name="T9" fmla="*/ 150 h 164"/>
                  <a:gd name="T10" fmla="*/ 366 w 2502"/>
                  <a:gd name="T11" fmla="*/ 140 h 164"/>
                  <a:gd name="T12" fmla="*/ 214 w 2502"/>
                  <a:gd name="T13" fmla="*/ 128 h 164"/>
                  <a:gd name="T14" fmla="*/ 150 w 2502"/>
                  <a:gd name="T15" fmla="*/ 122 h 164"/>
                  <a:gd name="T16" fmla="*/ 98 w 2502"/>
                  <a:gd name="T17" fmla="*/ 114 h 164"/>
                  <a:gd name="T18" fmla="*/ 56 w 2502"/>
                  <a:gd name="T19" fmla="*/ 108 h 164"/>
                  <a:gd name="T20" fmla="*/ 26 w 2502"/>
                  <a:gd name="T21" fmla="*/ 100 h 164"/>
                  <a:gd name="T22" fmla="*/ 14 w 2502"/>
                  <a:gd name="T23" fmla="*/ 96 h 164"/>
                  <a:gd name="T24" fmla="*/ 6 w 2502"/>
                  <a:gd name="T25" fmla="*/ 92 h 164"/>
                  <a:gd name="T26" fmla="*/ 2 w 2502"/>
                  <a:gd name="T27" fmla="*/ 88 h 164"/>
                  <a:gd name="T28" fmla="*/ 0 w 2502"/>
                  <a:gd name="T29" fmla="*/ 84 h 164"/>
                  <a:gd name="T30" fmla="*/ 0 w 2502"/>
                  <a:gd name="T31" fmla="*/ 84 h 164"/>
                  <a:gd name="T32" fmla="*/ 2 w 2502"/>
                  <a:gd name="T33" fmla="*/ 80 h 164"/>
                  <a:gd name="T34" fmla="*/ 6 w 2502"/>
                  <a:gd name="T35" fmla="*/ 74 h 164"/>
                  <a:gd name="T36" fmla="*/ 14 w 2502"/>
                  <a:gd name="T37" fmla="*/ 70 h 164"/>
                  <a:gd name="T38" fmla="*/ 26 w 2502"/>
                  <a:gd name="T39" fmla="*/ 66 h 164"/>
                  <a:gd name="T40" fmla="*/ 56 w 2502"/>
                  <a:gd name="T41" fmla="*/ 58 h 164"/>
                  <a:gd name="T42" fmla="*/ 98 w 2502"/>
                  <a:gd name="T43" fmla="*/ 50 h 164"/>
                  <a:gd name="T44" fmla="*/ 150 w 2502"/>
                  <a:gd name="T45" fmla="*/ 44 h 164"/>
                  <a:gd name="T46" fmla="*/ 214 w 2502"/>
                  <a:gd name="T47" fmla="*/ 36 h 164"/>
                  <a:gd name="T48" fmla="*/ 286 w 2502"/>
                  <a:gd name="T49" fmla="*/ 30 h 164"/>
                  <a:gd name="T50" fmla="*/ 366 w 2502"/>
                  <a:gd name="T51" fmla="*/ 24 h 164"/>
                  <a:gd name="T52" fmla="*/ 552 w 2502"/>
                  <a:gd name="T53" fmla="*/ 14 h 164"/>
                  <a:gd name="T54" fmla="*/ 764 w 2502"/>
                  <a:gd name="T55" fmla="*/ 6 h 164"/>
                  <a:gd name="T56" fmla="*/ 998 w 2502"/>
                  <a:gd name="T57" fmla="*/ 2 h 164"/>
                  <a:gd name="T58" fmla="*/ 1250 w 2502"/>
                  <a:gd name="T59" fmla="*/ 0 h 164"/>
                  <a:gd name="T60" fmla="*/ 1250 w 2502"/>
                  <a:gd name="T61" fmla="*/ 0 h 164"/>
                  <a:gd name="T62" fmla="*/ 1504 w 2502"/>
                  <a:gd name="T63" fmla="*/ 2 h 164"/>
                  <a:gd name="T64" fmla="*/ 1740 w 2502"/>
                  <a:gd name="T65" fmla="*/ 6 h 164"/>
                  <a:gd name="T66" fmla="*/ 1952 w 2502"/>
                  <a:gd name="T67" fmla="*/ 14 h 164"/>
                  <a:gd name="T68" fmla="*/ 2138 w 2502"/>
                  <a:gd name="T69" fmla="*/ 24 h 164"/>
                  <a:gd name="T70" fmla="*/ 2218 w 2502"/>
                  <a:gd name="T71" fmla="*/ 30 h 164"/>
                  <a:gd name="T72" fmla="*/ 2290 w 2502"/>
                  <a:gd name="T73" fmla="*/ 36 h 164"/>
                  <a:gd name="T74" fmla="*/ 2352 w 2502"/>
                  <a:gd name="T75" fmla="*/ 44 h 164"/>
                  <a:gd name="T76" fmla="*/ 2404 w 2502"/>
                  <a:gd name="T77" fmla="*/ 50 h 164"/>
                  <a:gd name="T78" fmla="*/ 2446 w 2502"/>
                  <a:gd name="T79" fmla="*/ 58 h 164"/>
                  <a:gd name="T80" fmla="*/ 2478 w 2502"/>
                  <a:gd name="T81" fmla="*/ 66 h 164"/>
                  <a:gd name="T82" fmla="*/ 2488 w 2502"/>
                  <a:gd name="T83" fmla="*/ 70 h 164"/>
                  <a:gd name="T84" fmla="*/ 2496 w 2502"/>
                  <a:gd name="T85" fmla="*/ 74 h 164"/>
                  <a:gd name="T86" fmla="*/ 2502 w 2502"/>
                  <a:gd name="T87" fmla="*/ 80 h 164"/>
                  <a:gd name="T88" fmla="*/ 2502 w 2502"/>
                  <a:gd name="T89" fmla="*/ 84 h 164"/>
                  <a:gd name="T90" fmla="*/ 2502 w 2502"/>
                  <a:gd name="T91" fmla="*/ 84 h 164"/>
                  <a:gd name="T92" fmla="*/ 2502 w 2502"/>
                  <a:gd name="T93" fmla="*/ 88 h 164"/>
                  <a:gd name="T94" fmla="*/ 2496 w 2502"/>
                  <a:gd name="T95" fmla="*/ 92 h 164"/>
                  <a:gd name="T96" fmla="*/ 2488 w 2502"/>
                  <a:gd name="T97" fmla="*/ 96 h 164"/>
                  <a:gd name="T98" fmla="*/ 2478 w 2502"/>
                  <a:gd name="T99" fmla="*/ 100 h 164"/>
                  <a:gd name="T100" fmla="*/ 2446 w 2502"/>
                  <a:gd name="T101" fmla="*/ 108 h 164"/>
                  <a:gd name="T102" fmla="*/ 2404 w 2502"/>
                  <a:gd name="T103" fmla="*/ 114 h 164"/>
                  <a:gd name="T104" fmla="*/ 2352 w 2502"/>
                  <a:gd name="T105" fmla="*/ 122 h 164"/>
                  <a:gd name="T106" fmla="*/ 2290 w 2502"/>
                  <a:gd name="T107" fmla="*/ 128 h 164"/>
                  <a:gd name="T108" fmla="*/ 2138 w 2502"/>
                  <a:gd name="T109" fmla="*/ 140 h 164"/>
                  <a:gd name="T110" fmla="*/ 1952 w 2502"/>
                  <a:gd name="T111" fmla="*/ 150 h 164"/>
                  <a:gd name="T112" fmla="*/ 1740 w 2502"/>
                  <a:gd name="T113" fmla="*/ 158 h 164"/>
                  <a:gd name="T114" fmla="*/ 1504 w 2502"/>
                  <a:gd name="T115" fmla="*/ 164 h 164"/>
                  <a:gd name="T116" fmla="*/ 1250 w 2502"/>
                  <a:gd name="T11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2" h="164">
                    <a:moveTo>
                      <a:pt x="1250" y="164"/>
                    </a:moveTo>
                    <a:lnTo>
                      <a:pt x="1250" y="164"/>
                    </a:lnTo>
                    <a:lnTo>
                      <a:pt x="998" y="164"/>
                    </a:lnTo>
                    <a:lnTo>
                      <a:pt x="764" y="158"/>
                    </a:lnTo>
                    <a:lnTo>
                      <a:pt x="552" y="150"/>
                    </a:lnTo>
                    <a:lnTo>
                      <a:pt x="366" y="140"/>
                    </a:lnTo>
                    <a:lnTo>
                      <a:pt x="214" y="128"/>
                    </a:lnTo>
                    <a:lnTo>
                      <a:pt x="150" y="122"/>
                    </a:lnTo>
                    <a:lnTo>
                      <a:pt x="98" y="114"/>
                    </a:lnTo>
                    <a:lnTo>
                      <a:pt x="56" y="108"/>
                    </a:lnTo>
                    <a:lnTo>
                      <a:pt x="26" y="100"/>
                    </a:lnTo>
                    <a:lnTo>
                      <a:pt x="14" y="96"/>
                    </a:lnTo>
                    <a:lnTo>
                      <a:pt x="6" y="92"/>
                    </a:lnTo>
                    <a:lnTo>
                      <a:pt x="2" y="88"/>
                    </a:lnTo>
                    <a:lnTo>
                      <a:pt x="0" y="84"/>
                    </a:lnTo>
                    <a:lnTo>
                      <a:pt x="0" y="84"/>
                    </a:lnTo>
                    <a:lnTo>
                      <a:pt x="2" y="80"/>
                    </a:lnTo>
                    <a:lnTo>
                      <a:pt x="6" y="74"/>
                    </a:lnTo>
                    <a:lnTo>
                      <a:pt x="14" y="70"/>
                    </a:lnTo>
                    <a:lnTo>
                      <a:pt x="26" y="66"/>
                    </a:lnTo>
                    <a:lnTo>
                      <a:pt x="56" y="58"/>
                    </a:lnTo>
                    <a:lnTo>
                      <a:pt x="98" y="50"/>
                    </a:lnTo>
                    <a:lnTo>
                      <a:pt x="150" y="44"/>
                    </a:lnTo>
                    <a:lnTo>
                      <a:pt x="214" y="36"/>
                    </a:lnTo>
                    <a:lnTo>
                      <a:pt x="286" y="30"/>
                    </a:lnTo>
                    <a:lnTo>
                      <a:pt x="366" y="24"/>
                    </a:lnTo>
                    <a:lnTo>
                      <a:pt x="552" y="14"/>
                    </a:lnTo>
                    <a:lnTo>
                      <a:pt x="764" y="6"/>
                    </a:lnTo>
                    <a:lnTo>
                      <a:pt x="998" y="2"/>
                    </a:lnTo>
                    <a:lnTo>
                      <a:pt x="1250" y="0"/>
                    </a:lnTo>
                    <a:lnTo>
                      <a:pt x="1250" y="0"/>
                    </a:lnTo>
                    <a:lnTo>
                      <a:pt x="1504" y="2"/>
                    </a:lnTo>
                    <a:lnTo>
                      <a:pt x="1740" y="6"/>
                    </a:lnTo>
                    <a:lnTo>
                      <a:pt x="1952" y="14"/>
                    </a:lnTo>
                    <a:lnTo>
                      <a:pt x="2138" y="24"/>
                    </a:lnTo>
                    <a:lnTo>
                      <a:pt x="2218" y="30"/>
                    </a:lnTo>
                    <a:lnTo>
                      <a:pt x="2290" y="36"/>
                    </a:lnTo>
                    <a:lnTo>
                      <a:pt x="2352" y="44"/>
                    </a:lnTo>
                    <a:lnTo>
                      <a:pt x="2404" y="50"/>
                    </a:lnTo>
                    <a:lnTo>
                      <a:pt x="2446" y="58"/>
                    </a:lnTo>
                    <a:lnTo>
                      <a:pt x="2478" y="66"/>
                    </a:lnTo>
                    <a:lnTo>
                      <a:pt x="2488" y="70"/>
                    </a:lnTo>
                    <a:lnTo>
                      <a:pt x="2496" y="74"/>
                    </a:lnTo>
                    <a:lnTo>
                      <a:pt x="2502" y="80"/>
                    </a:lnTo>
                    <a:lnTo>
                      <a:pt x="2502" y="84"/>
                    </a:lnTo>
                    <a:lnTo>
                      <a:pt x="2502" y="84"/>
                    </a:lnTo>
                    <a:lnTo>
                      <a:pt x="2502" y="88"/>
                    </a:lnTo>
                    <a:lnTo>
                      <a:pt x="2496" y="92"/>
                    </a:lnTo>
                    <a:lnTo>
                      <a:pt x="2488" y="96"/>
                    </a:lnTo>
                    <a:lnTo>
                      <a:pt x="2478" y="100"/>
                    </a:lnTo>
                    <a:lnTo>
                      <a:pt x="2446" y="108"/>
                    </a:lnTo>
                    <a:lnTo>
                      <a:pt x="2404" y="114"/>
                    </a:lnTo>
                    <a:lnTo>
                      <a:pt x="2352" y="122"/>
                    </a:lnTo>
                    <a:lnTo>
                      <a:pt x="2290" y="128"/>
                    </a:lnTo>
                    <a:lnTo>
                      <a:pt x="2138" y="140"/>
                    </a:lnTo>
                    <a:lnTo>
                      <a:pt x="1952" y="150"/>
                    </a:lnTo>
                    <a:lnTo>
                      <a:pt x="1740" y="158"/>
                    </a:lnTo>
                    <a:lnTo>
                      <a:pt x="1504" y="164"/>
                    </a:lnTo>
                    <a:lnTo>
                      <a:pt x="1250"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21"/>
              <p:cNvSpPr>
                <a:spLocks/>
              </p:cNvSpPr>
              <p:nvPr/>
            </p:nvSpPr>
            <p:spPr bwMode="auto">
              <a:xfrm>
                <a:off x="2592" y="4142"/>
                <a:ext cx="2514" cy="166"/>
              </a:xfrm>
              <a:custGeom>
                <a:avLst/>
                <a:gdLst>
                  <a:gd name="T0" fmla="*/ 1256 w 2514"/>
                  <a:gd name="T1" fmla="*/ 0 h 166"/>
                  <a:gd name="T2" fmla="*/ 1256 w 2514"/>
                  <a:gd name="T3" fmla="*/ 0 h 166"/>
                  <a:gd name="T4" fmla="*/ 1004 w 2514"/>
                  <a:gd name="T5" fmla="*/ 2 h 166"/>
                  <a:gd name="T6" fmla="*/ 768 w 2514"/>
                  <a:gd name="T7" fmla="*/ 6 h 166"/>
                  <a:gd name="T8" fmla="*/ 554 w 2514"/>
                  <a:gd name="T9" fmla="*/ 14 h 166"/>
                  <a:gd name="T10" fmla="*/ 368 w 2514"/>
                  <a:gd name="T11" fmla="*/ 24 h 166"/>
                  <a:gd name="T12" fmla="*/ 288 w 2514"/>
                  <a:gd name="T13" fmla="*/ 30 h 166"/>
                  <a:gd name="T14" fmla="*/ 216 w 2514"/>
                  <a:gd name="T15" fmla="*/ 36 h 166"/>
                  <a:gd name="T16" fmla="*/ 152 w 2514"/>
                  <a:gd name="T17" fmla="*/ 44 h 166"/>
                  <a:gd name="T18" fmla="*/ 100 w 2514"/>
                  <a:gd name="T19" fmla="*/ 50 h 166"/>
                  <a:gd name="T20" fmla="*/ 58 w 2514"/>
                  <a:gd name="T21" fmla="*/ 58 h 166"/>
                  <a:gd name="T22" fmla="*/ 26 w 2514"/>
                  <a:gd name="T23" fmla="*/ 66 h 166"/>
                  <a:gd name="T24" fmla="*/ 14 w 2514"/>
                  <a:gd name="T25" fmla="*/ 70 h 166"/>
                  <a:gd name="T26" fmla="*/ 6 w 2514"/>
                  <a:gd name="T27" fmla="*/ 74 h 166"/>
                  <a:gd name="T28" fmla="*/ 2 w 2514"/>
                  <a:gd name="T29" fmla="*/ 80 h 166"/>
                  <a:gd name="T30" fmla="*/ 0 w 2514"/>
                  <a:gd name="T31" fmla="*/ 84 h 166"/>
                  <a:gd name="T32" fmla="*/ 0 w 2514"/>
                  <a:gd name="T33" fmla="*/ 84 h 166"/>
                  <a:gd name="T34" fmla="*/ 2 w 2514"/>
                  <a:gd name="T35" fmla="*/ 88 h 166"/>
                  <a:gd name="T36" fmla="*/ 6 w 2514"/>
                  <a:gd name="T37" fmla="*/ 92 h 166"/>
                  <a:gd name="T38" fmla="*/ 14 w 2514"/>
                  <a:gd name="T39" fmla="*/ 96 h 166"/>
                  <a:gd name="T40" fmla="*/ 26 w 2514"/>
                  <a:gd name="T41" fmla="*/ 100 h 166"/>
                  <a:gd name="T42" fmla="*/ 58 w 2514"/>
                  <a:gd name="T43" fmla="*/ 108 h 166"/>
                  <a:gd name="T44" fmla="*/ 100 w 2514"/>
                  <a:gd name="T45" fmla="*/ 114 h 166"/>
                  <a:gd name="T46" fmla="*/ 152 w 2514"/>
                  <a:gd name="T47" fmla="*/ 122 h 166"/>
                  <a:gd name="T48" fmla="*/ 216 w 2514"/>
                  <a:gd name="T49" fmla="*/ 128 h 166"/>
                  <a:gd name="T50" fmla="*/ 368 w 2514"/>
                  <a:gd name="T51" fmla="*/ 140 h 166"/>
                  <a:gd name="T52" fmla="*/ 554 w 2514"/>
                  <a:gd name="T53" fmla="*/ 150 h 166"/>
                  <a:gd name="T54" fmla="*/ 768 w 2514"/>
                  <a:gd name="T55" fmla="*/ 158 h 166"/>
                  <a:gd name="T56" fmla="*/ 1004 w 2514"/>
                  <a:gd name="T57" fmla="*/ 164 h 166"/>
                  <a:gd name="T58" fmla="*/ 1256 w 2514"/>
                  <a:gd name="T59" fmla="*/ 166 h 166"/>
                  <a:gd name="T60" fmla="*/ 1256 w 2514"/>
                  <a:gd name="T61" fmla="*/ 166 h 166"/>
                  <a:gd name="T62" fmla="*/ 1510 w 2514"/>
                  <a:gd name="T63" fmla="*/ 164 h 166"/>
                  <a:gd name="T64" fmla="*/ 1748 w 2514"/>
                  <a:gd name="T65" fmla="*/ 158 h 166"/>
                  <a:gd name="T66" fmla="*/ 1962 w 2514"/>
                  <a:gd name="T67" fmla="*/ 150 h 166"/>
                  <a:gd name="T68" fmla="*/ 2148 w 2514"/>
                  <a:gd name="T69" fmla="*/ 140 h 166"/>
                  <a:gd name="T70" fmla="*/ 2300 w 2514"/>
                  <a:gd name="T71" fmla="*/ 128 h 166"/>
                  <a:gd name="T72" fmla="*/ 2362 w 2514"/>
                  <a:gd name="T73" fmla="*/ 122 h 166"/>
                  <a:gd name="T74" fmla="*/ 2416 w 2514"/>
                  <a:gd name="T75" fmla="*/ 114 h 166"/>
                  <a:gd name="T76" fmla="*/ 2458 w 2514"/>
                  <a:gd name="T77" fmla="*/ 108 h 166"/>
                  <a:gd name="T78" fmla="*/ 2488 w 2514"/>
                  <a:gd name="T79" fmla="*/ 100 h 166"/>
                  <a:gd name="T80" fmla="*/ 2500 w 2514"/>
                  <a:gd name="T81" fmla="*/ 96 h 166"/>
                  <a:gd name="T82" fmla="*/ 2508 w 2514"/>
                  <a:gd name="T83" fmla="*/ 92 h 166"/>
                  <a:gd name="T84" fmla="*/ 2512 w 2514"/>
                  <a:gd name="T85" fmla="*/ 88 h 166"/>
                  <a:gd name="T86" fmla="*/ 2514 w 2514"/>
                  <a:gd name="T87" fmla="*/ 84 h 166"/>
                  <a:gd name="T88" fmla="*/ 2514 w 2514"/>
                  <a:gd name="T89" fmla="*/ 84 h 166"/>
                  <a:gd name="T90" fmla="*/ 2512 w 2514"/>
                  <a:gd name="T91" fmla="*/ 80 h 166"/>
                  <a:gd name="T92" fmla="*/ 2508 w 2514"/>
                  <a:gd name="T93" fmla="*/ 74 h 166"/>
                  <a:gd name="T94" fmla="*/ 2500 w 2514"/>
                  <a:gd name="T95" fmla="*/ 70 h 166"/>
                  <a:gd name="T96" fmla="*/ 2488 w 2514"/>
                  <a:gd name="T97" fmla="*/ 66 h 166"/>
                  <a:gd name="T98" fmla="*/ 2458 w 2514"/>
                  <a:gd name="T99" fmla="*/ 58 h 166"/>
                  <a:gd name="T100" fmla="*/ 2416 w 2514"/>
                  <a:gd name="T101" fmla="*/ 50 h 166"/>
                  <a:gd name="T102" fmla="*/ 2362 w 2514"/>
                  <a:gd name="T103" fmla="*/ 44 h 166"/>
                  <a:gd name="T104" fmla="*/ 2300 w 2514"/>
                  <a:gd name="T105" fmla="*/ 36 h 166"/>
                  <a:gd name="T106" fmla="*/ 2228 w 2514"/>
                  <a:gd name="T107" fmla="*/ 30 h 166"/>
                  <a:gd name="T108" fmla="*/ 2148 w 2514"/>
                  <a:gd name="T109" fmla="*/ 24 h 166"/>
                  <a:gd name="T110" fmla="*/ 1962 w 2514"/>
                  <a:gd name="T111" fmla="*/ 14 h 166"/>
                  <a:gd name="T112" fmla="*/ 1748 w 2514"/>
                  <a:gd name="T113" fmla="*/ 6 h 166"/>
                  <a:gd name="T114" fmla="*/ 1510 w 2514"/>
                  <a:gd name="T115" fmla="*/ 2 h 166"/>
                  <a:gd name="T116" fmla="*/ 1256 w 2514"/>
                  <a:gd name="T11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14" h="166">
                    <a:moveTo>
                      <a:pt x="1256" y="0"/>
                    </a:moveTo>
                    <a:lnTo>
                      <a:pt x="1256" y="0"/>
                    </a:lnTo>
                    <a:lnTo>
                      <a:pt x="1004" y="2"/>
                    </a:lnTo>
                    <a:lnTo>
                      <a:pt x="768" y="6"/>
                    </a:lnTo>
                    <a:lnTo>
                      <a:pt x="554" y="14"/>
                    </a:lnTo>
                    <a:lnTo>
                      <a:pt x="368" y="24"/>
                    </a:lnTo>
                    <a:lnTo>
                      <a:pt x="288" y="30"/>
                    </a:lnTo>
                    <a:lnTo>
                      <a:pt x="216" y="36"/>
                    </a:lnTo>
                    <a:lnTo>
                      <a:pt x="152" y="44"/>
                    </a:lnTo>
                    <a:lnTo>
                      <a:pt x="100" y="50"/>
                    </a:lnTo>
                    <a:lnTo>
                      <a:pt x="58" y="58"/>
                    </a:lnTo>
                    <a:lnTo>
                      <a:pt x="26" y="66"/>
                    </a:lnTo>
                    <a:lnTo>
                      <a:pt x="14" y="70"/>
                    </a:lnTo>
                    <a:lnTo>
                      <a:pt x="6" y="74"/>
                    </a:lnTo>
                    <a:lnTo>
                      <a:pt x="2" y="80"/>
                    </a:lnTo>
                    <a:lnTo>
                      <a:pt x="0" y="84"/>
                    </a:lnTo>
                    <a:lnTo>
                      <a:pt x="0" y="84"/>
                    </a:lnTo>
                    <a:lnTo>
                      <a:pt x="2" y="88"/>
                    </a:lnTo>
                    <a:lnTo>
                      <a:pt x="6" y="92"/>
                    </a:lnTo>
                    <a:lnTo>
                      <a:pt x="14" y="96"/>
                    </a:lnTo>
                    <a:lnTo>
                      <a:pt x="26" y="100"/>
                    </a:lnTo>
                    <a:lnTo>
                      <a:pt x="58" y="108"/>
                    </a:lnTo>
                    <a:lnTo>
                      <a:pt x="100" y="114"/>
                    </a:lnTo>
                    <a:lnTo>
                      <a:pt x="152" y="122"/>
                    </a:lnTo>
                    <a:lnTo>
                      <a:pt x="216" y="128"/>
                    </a:lnTo>
                    <a:lnTo>
                      <a:pt x="368" y="140"/>
                    </a:lnTo>
                    <a:lnTo>
                      <a:pt x="554" y="150"/>
                    </a:lnTo>
                    <a:lnTo>
                      <a:pt x="768" y="158"/>
                    </a:lnTo>
                    <a:lnTo>
                      <a:pt x="1004" y="164"/>
                    </a:lnTo>
                    <a:lnTo>
                      <a:pt x="1256" y="166"/>
                    </a:lnTo>
                    <a:lnTo>
                      <a:pt x="1256" y="166"/>
                    </a:lnTo>
                    <a:lnTo>
                      <a:pt x="1510" y="164"/>
                    </a:lnTo>
                    <a:lnTo>
                      <a:pt x="1748" y="158"/>
                    </a:lnTo>
                    <a:lnTo>
                      <a:pt x="1962" y="150"/>
                    </a:lnTo>
                    <a:lnTo>
                      <a:pt x="2148" y="140"/>
                    </a:lnTo>
                    <a:lnTo>
                      <a:pt x="2300" y="128"/>
                    </a:lnTo>
                    <a:lnTo>
                      <a:pt x="2362" y="122"/>
                    </a:lnTo>
                    <a:lnTo>
                      <a:pt x="2416" y="114"/>
                    </a:lnTo>
                    <a:lnTo>
                      <a:pt x="2458" y="108"/>
                    </a:lnTo>
                    <a:lnTo>
                      <a:pt x="2488" y="100"/>
                    </a:lnTo>
                    <a:lnTo>
                      <a:pt x="2500" y="96"/>
                    </a:lnTo>
                    <a:lnTo>
                      <a:pt x="2508" y="92"/>
                    </a:lnTo>
                    <a:lnTo>
                      <a:pt x="2512" y="88"/>
                    </a:lnTo>
                    <a:lnTo>
                      <a:pt x="2514" y="84"/>
                    </a:lnTo>
                    <a:lnTo>
                      <a:pt x="2514" y="84"/>
                    </a:lnTo>
                    <a:lnTo>
                      <a:pt x="2512" y="80"/>
                    </a:lnTo>
                    <a:lnTo>
                      <a:pt x="2508" y="74"/>
                    </a:lnTo>
                    <a:lnTo>
                      <a:pt x="2500" y="70"/>
                    </a:lnTo>
                    <a:lnTo>
                      <a:pt x="2488" y="66"/>
                    </a:lnTo>
                    <a:lnTo>
                      <a:pt x="2458" y="58"/>
                    </a:lnTo>
                    <a:lnTo>
                      <a:pt x="2416" y="50"/>
                    </a:lnTo>
                    <a:lnTo>
                      <a:pt x="2362" y="44"/>
                    </a:lnTo>
                    <a:lnTo>
                      <a:pt x="2300" y="36"/>
                    </a:lnTo>
                    <a:lnTo>
                      <a:pt x="2228" y="30"/>
                    </a:lnTo>
                    <a:lnTo>
                      <a:pt x="2148" y="24"/>
                    </a:lnTo>
                    <a:lnTo>
                      <a:pt x="1962" y="14"/>
                    </a:lnTo>
                    <a:lnTo>
                      <a:pt x="1748" y="6"/>
                    </a:lnTo>
                    <a:lnTo>
                      <a:pt x="1510" y="2"/>
                    </a:lnTo>
                    <a:lnTo>
                      <a:pt x="1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22"/>
              <p:cNvSpPr>
                <a:spLocks noEditPoints="1"/>
              </p:cNvSpPr>
              <p:nvPr/>
            </p:nvSpPr>
            <p:spPr bwMode="auto">
              <a:xfrm>
                <a:off x="2598" y="4142"/>
                <a:ext cx="2502" cy="164"/>
              </a:xfrm>
              <a:custGeom>
                <a:avLst/>
                <a:gdLst>
                  <a:gd name="T0" fmla="*/ 1250 w 2502"/>
                  <a:gd name="T1" fmla="*/ 164 h 164"/>
                  <a:gd name="T2" fmla="*/ 766 w 2502"/>
                  <a:gd name="T3" fmla="*/ 158 h 164"/>
                  <a:gd name="T4" fmla="*/ 370 w 2502"/>
                  <a:gd name="T5" fmla="*/ 140 h 164"/>
                  <a:gd name="T6" fmla="*/ 156 w 2502"/>
                  <a:gd name="T7" fmla="*/ 122 h 164"/>
                  <a:gd name="T8" fmla="*/ 60 w 2502"/>
                  <a:gd name="T9" fmla="*/ 108 h 164"/>
                  <a:gd name="T10" fmla="*/ 20 w 2502"/>
                  <a:gd name="T11" fmla="*/ 96 h 164"/>
                  <a:gd name="T12" fmla="*/ 6 w 2502"/>
                  <a:gd name="T13" fmla="*/ 88 h 164"/>
                  <a:gd name="T14" fmla="*/ 4 w 2502"/>
                  <a:gd name="T15" fmla="*/ 84 h 164"/>
                  <a:gd name="T16" fmla="*/ 12 w 2502"/>
                  <a:gd name="T17" fmla="*/ 74 h 164"/>
                  <a:gd name="T18" fmla="*/ 30 w 2502"/>
                  <a:gd name="T19" fmla="*/ 66 h 164"/>
                  <a:gd name="T20" fmla="*/ 102 w 2502"/>
                  <a:gd name="T21" fmla="*/ 52 h 164"/>
                  <a:gd name="T22" fmla="*/ 218 w 2502"/>
                  <a:gd name="T23" fmla="*/ 36 h 164"/>
                  <a:gd name="T24" fmla="*/ 554 w 2502"/>
                  <a:gd name="T25" fmla="*/ 14 h 164"/>
                  <a:gd name="T26" fmla="*/ 1000 w 2502"/>
                  <a:gd name="T27" fmla="*/ 2 h 164"/>
                  <a:gd name="T28" fmla="*/ 1250 w 2502"/>
                  <a:gd name="T29" fmla="*/ 0 h 164"/>
                  <a:gd name="T30" fmla="*/ 1738 w 2502"/>
                  <a:gd name="T31" fmla="*/ 8 h 164"/>
                  <a:gd name="T32" fmla="*/ 2134 w 2502"/>
                  <a:gd name="T33" fmla="*/ 24 h 164"/>
                  <a:gd name="T34" fmla="*/ 2286 w 2502"/>
                  <a:gd name="T35" fmla="*/ 36 h 164"/>
                  <a:gd name="T36" fmla="*/ 2400 w 2502"/>
                  <a:gd name="T37" fmla="*/ 52 h 164"/>
                  <a:gd name="T38" fmla="*/ 2472 w 2502"/>
                  <a:gd name="T39" fmla="*/ 66 h 164"/>
                  <a:gd name="T40" fmla="*/ 2492 w 2502"/>
                  <a:gd name="T41" fmla="*/ 74 h 164"/>
                  <a:gd name="T42" fmla="*/ 2498 w 2502"/>
                  <a:gd name="T43" fmla="*/ 84 h 164"/>
                  <a:gd name="T44" fmla="*/ 2496 w 2502"/>
                  <a:gd name="T45" fmla="*/ 88 h 164"/>
                  <a:gd name="T46" fmla="*/ 2484 w 2502"/>
                  <a:gd name="T47" fmla="*/ 96 h 164"/>
                  <a:gd name="T48" fmla="*/ 2442 w 2502"/>
                  <a:gd name="T49" fmla="*/ 108 h 164"/>
                  <a:gd name="T50" fmla="*/ 2348 w 2502"/>
                  <a:gd name="T51" fmla="*/ 122 h 164"/>
                  <a:gd name="T52" fmla="*/ 2134 w 2502"/>
                  <a:gd name="T53" fmla="*/ 140 h 164"/>
                  <a:gd name="T54" fmla="*/ 1738 w 2502"/>
                  <a:gd name="T55" fmla="*/ 158 h 164"/>
                  <a:gd name="T56" fmla="*/ 1250 w 2502"/>
                  <a:gd name="T57" fmla="*/ 164 h 164"/>
                  <a:gd name="T58" fmla="*/ 1250 w 2502"/>
                  <a:gd name="T59" fmla="*/ 0 h 164"/>
                  <a:gd name="T60" fmla="*/ 764 w 2502"/>
                  <a:gd name="T61" fmla="*/ 6 h 164"/>
                  <a:gd name="T62" fmla="*/ 366 w 2502"/>
                  <a:gd name="T63" fmla="*/ 24 h 164"/>
                  <a:gd name="T64" fmla="*/ 214 w 2502"/>
                  <a:gd name="T65" fmla="*/ 36 h 164"/>
                  <a:gd name="T66" fmla="*/ 98 w 2502"/>
                  <a:gd name="T67" fmla="*/ 50 h 164"/>
                  <a:gd name="T68" fmla="*/ 26 w 2502"/>
                  <a:gd name="T69" fmla="*/ 66 h 164"/>
                  <a:gd name="T70" fmla="*/ 6 w 2502"/>
                  <a:gd name="T71" fmla="*/ 74 h 164"/>
                  <a:gd name="T72" fmla="*/ 0 w 2502"/>
                  <a:gd name="T73" fmla="*/ 84 h 164"/>
                  <a:gd name="T74" fmla="*/ 2 w 2502"/>
                  <a:gd name="T75" fmla="*/ 88 h 164"/>
                  <a:gd name="T76" fmla="*/ 14 w 2502"/>
                  <a:gd name="T77" fmla="*/ 96 h 164"/>
                  <a:gd name="T78" fmla="*/ 56 w 2502"/>
                  <a:gd name="T79" fmla="*/ 108 h 164"/>
                  <a:gd name="T80" fmla="*/ 150 w 2502"/>
                  <a:gd name="T81" fmla="*/ 122 h 164"/>
                  <a:gd name="T82" fmla="*/ 366 w 2502"/>
                  <a:gd name="T83" fmla="*/ 140 h 164"/>
                  <a:gd name="T84" fmla="*/ 764 w 2502"/>
                  <a:gd name="T85" fmla="*/ 158 h 164"/>
                  <a:gd name="T86" fmla="*/ 1250 w 2502"/>
                  <a:gd name="T87" fmla="*/ 164 h 164"/>
                  <a:gd name="T88" fmla="*/ 1504 w 2502"/>
                  <a:gd name="T89" fmla="*/ 164 h 164"/>
                  <a:gd name="T90" fmla="*/ 1952 w 2502"/>
                  <a:gd name="T91" fmla="*/ 150 h 164"/>
                  <a:gd name="T92" fmla="*/ 2290 w 2502"/>
                  <a:gd name="T93" fmla="*/ 128 h 164"/>
                  <a:gd name="T94" fmla="*/ 2404 w 2502"/>
                  <a:gd name="T95" fmla="*/ 114 h 164"/>
                  <a:gd name="T96" fmla="*/ 2478 w 2502"/>
                  <a:gd name="T97" fmla="*/ 100 h 164"/>
                  <a:gd name="T98" fmla="*/ 2496 w 2502"/>
                  <a:gd name="T99" fmla="*/ 92 h 164"/>
                  <a:gd name="T100" fmla="*/ 2502 w 2502"/>
                  <a:gd name="T101" fmla="*/ 84 h 164"/>
                  <a:gd name="T102" fmla="*/ 2502 w 2502"/>
                  <a:gd name="T103" fmla="*/ 80 h 164"/>
                  <a:gd name="T104" fmla="*/ 2488 w 2502"/>
                  <a:gd name="T105" fmla="*/ 70 h 164"/>
                  <a:gd name="T106" fmla="*/ 2446 w 2502"/>
                  <a:gd name="T107" fmla="*/ 58 h 164"/>
                  <a:gd name="T108" fmla="*/ 2352 w 2502"/>
                  <a:gd name="T109" fmla="*/ 44 h 164"/>
                  <a:gd name="T110" fmla="*/ 2218 w 2502"/>
                  <a:gd name="T111" fmla="*/ 30 h 164"/>
                  <a:gd name="T112" fmla="*/ 1952 w 2502"/>
                  <a:gd name="T113" fmla="*/ 14 h 164"/>
                  <a:gd name="T114" fmla="*/ 1504 w 2502"/>
                  <a:gd name="T115" fmla="*/ 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02" h="164">
                    <a:moveTo>
                      <a:pt x="1250" y="164"/>
                    </a:moveTo>
                    <a:lnTo>
                      <a:pt x="1250" y="164"/>
                    </a:lnTo>
                    <a:lnTo>
                      <a:pt x="1000" y="162"/>
                    </a:lnTo>
                    <a:lnTo>
                      <a:pt x="766" y="158"/>
                    </a:lnTo>
                    <a:lnTo>
                      <a:pt x="554" y="150"/>
                    </a:lnTo>
                    <a:lnTo>
                      <a:pt x="370" y="140"/>
                    </a:lnTo>
                    <a:lnTo>
                      <a:pt x="218" y="128"/>
                    </a:lnTo>
                    <a:lnTo>
                      <a:pt x="156" y="122"/>
                    </a:lnTo>
                    <a:lnTo>
                      <a:pt x="102" y="114"/>
                    </a:lnTo>
                    <a:lnTo>
                      <a:pt x="60" y="108"/>
                    </a:lnTo>
                    <a:lnTo>
                      <a:pt x="30" y="100"/>
                    </a:lnTo>
                    <a:lnTo>
                      <a:pt x="20" y="96"/>
                    </a:lnTo>
                    <a:lnTo>
                      <a:pt x="12" y="92"/>
                    </a:lnTo>
                    <a:lnTo>
                      <a:pt x="6" y="88"/>
                    </a:lnTo>
                    <a:lnTo>
                      <a:pt x="4" y="84"/>
                    </a:lnTo>
                    <a:lnTo>
                      <a:pt x="4" y="84"/>
                    </a:lnTo>
                    <a:lnTo>
                      <a:pt x="6" y="80"/>
                    </a:lnTo>
                    <a:lnTo>
                      <a:pt x="12" y="74"/>
                    </a:lnTo>
                    <a:lnTo>
                      <a:pt x="20" y="70"/>
                    </a:lnTo>
                    <a:lnTo>
                      <a:pt x="30" y="66"/>
                    </a:lnTo>
                    <a:lnTo>
                      <a:pt x="60" y="58"/>
                    </a:lnTo>
                    <a:lnTo>
                      <a:pt x="102" y="52"/>
                    </a:lnTo>
                    <a:lnTo>
                      <a:pt x="156" y="44"/>
                    </a:lnTo>
                    <a:lnTo>
                      <a:pt x="218" y="36"/>
                    </a:lnTo>
                    <a:lnTo>
                      <a:pt x="370" y="24"/>
                    </a:lnTo>
                    <a:lnTo>
                      <a:pt x="554" y="14"/>
                    </a:lnTo>
                    <a:lnTo>
                      <a:pt x="766" y="8"/>
                    </a:lnTo>
                    <a:lnTo>
                      <a:pt x="1000" y="2"/>
                    </a:lnTo>
                    <a:lnTo>
                      <a:pt x="1250" y="0"/>
                    </a:lnTo>
                    <a:lnTo>
                      <a:pt x="1250" y="0"/>
                    </a:lnTo>
                    <a:lnTo>
                      <a:pt x="1502" y="2"/>
                    </a:lnTo>
                    <a:lnTo>
                      <a:pt x="1738" y="8"/>
                    </a:lnTo>
                    <a:lnTo>
                      <a:pt x="1950" y="14"/>
                    </a:lnTo>
                    <a:lnTo>
                      <a:pt x="2134" y="24"/>
                    </a:lnTo>
                    <a:lnTo>
                      <a:pt x="2214" y="30"/>
                    </a:lnTo>
                    <a:lnTo>
                      <a:pt x="2286" y="36"/>
                    </a:lnTo>
                    <a:lnTo>
                      <a:pt x="2348" y="44"/>
                    </a:lnTo>
                    <a:lnTo>
                      <a:pt x="2400" y="52"/>
                    </a:lnTo>
                    <a:lnTo>
                      <a:pt x="2442" y="58"/>
                    </a:lnTo>
                    <a:lnTo>
                      <a:pt x="2472" y="66"/>
                    </a:lnTo>
                    <a:lnTo>
                      <a:pt x="2484" y="70"/>
                    </a:lnTo>
                    <a:lnTo>
                      <a:pt x="2492" y="74"/>
                    </a:lnTo>
                    <a:lnTo>
                      <a:pt x="2496" y="80"/>
                    </a:lnTo>
                    <a:lnTo>
                      <a:pt x="2498" y="84"/>
                    </a:lnTo>
                    <a:lnTo>
                      <a:pt x="2498" y="84"/>
                    </a:lnTo>
                    <a:lnTo>
                      <a:pt x="2496" y="88"/>
                    </a:lnTo>
                    <a:lnTo>
                      <a:pt x="2492" y="92"/>
                    </a:lnTo>
                    <a:lnTo>
                      <a:pt x="2484" y="96"/>
                    </a:lnTo>
                    <a:lnTo>
                      <a:pt x="2472" y="100"/>
                    </a:lnTo>
                    <a:lnTo>
                      <a:pt x="2442" y="108"/>
                    </a:lnTo>
                    <a:lnTo>
                      <a:pt x="2400" y="114"/>
                    </a:lnTo>
                    <a:lnTo>
                      <a:pt x="2348" y="122"/>
                    </a:lnTo>
                    <a:lnTo>
                      <a:pt x="2286" y="128"/>
                    </a:lnTo>
                    <a:lnTo>
                      <a:pt x="2134" y="140"/>
                    </a:lnTo>
                    <a:lnTo>
                      <a:pt x="1950" y="150"/>
                    </a:lnTo>
                    <a:lnTo>
                      <a:pt x="1738" y="158"/>
                    </a:lnTo>
                    <a:lnTo>
                      <a:pt x="1502" y="162"/>
                    </a:lnTo>
                    <a:lnTo>
                      <a:pt x="1250" y="164"/>
                    </a:lnTo>
                    <a:close/>
                    <a:moveTo>
                      <a:pt x="1250" y="0"/>
                    </a:moveTo>
                    <a:lnTo>
                      <a:pt x="1250" y="0"/>
                    </a:lnTo>
                    <a:lnTo>
                      <a:pt x="998" y="2"/>
                    </a:lnTo>
                    <a:lnTo>
                      <a:pt x="764" y="6"/>
                    </a:lnTo>
                    <a:lnTo>
                      <a:pt x="552" y="14"/>
                    </a:lnTo>
                    <a:lnTo>
                      <a:pt x="366" y="24"/>
                    </a:lnTo>
                    <a:lnTo>
                      <a:pt x="286" y="30"/>
                    </a:lnTo>
                    <a:lnTo>
                      <a:pt x="214" y="36"/>
                    </a:lnTo>
                    <a:lnTo>
                      <a:pt x="150" y="44"/>
                    </a:lnTo>
                    <a:lnTo>
                      <a:pt x="98" y="50"/>
                    </a:lnTo>
                    <a:lnTo>
                      <a:pt x="56" y="58"/>
                    </a:lnTo>
                    <a:lnTo>
                      <a:pt x="26" y="66"/>
                    </a:lnTo>
                    <a:lnTo>
                      <a:pt x="14" y="70"/>
                    </a:lnTo>
                    <a:lnTo>
                      <a:pt x="6" y="74"/>
                    </a:lnTo>
                    <a:lnTo>
                      <a:pt x="2" y="80"/>
                    </a:lnTo>
                    <a:lnTo>
                      <a:pt x="0" y="84"/>
                    </a:lnTo>
                    <a:lnTo>
                      <a:pt x="0" y="84"/>
                    </a:lnTo>
                    <a:lnTo>
                      <a:pt x="2" y="88"/>
                    </a:lnTo>
                    <a:lnTo>
                      <a:pt x="6" y="92"/>
                    </a:lnTo>
                    <a:lnTo>
                      <a:pt x="14" y="96"/>
                    </a:lnTo>
                    <a:lnTo>
                      <a:pt x="26" y="100"/>
                    </a:lnTo>
                    <a:lnTo>
                      <a:pt x="56" y="108"/>
                    </a:lnTo>
                    <a:lnTo>
                      <a:pt x="98" y="114"/>
                    </a:lnTo>
                    <a:lnTo>
                      <a:pt x="150" y="122"/>
                    </a:lnTo>
                    <a:lnTo>
                      <a:pt x="214" y="128"/>
                    </a:lnTo>
                    <a:lnTo>
                      <a:pt x="366" y="140"/>
                    </a:lnTo>
                    <a:lnTo>
                      <a:pt x="552" y="150"/>
                    </a:lnTo>
                    <a:lnTo>
                      <a:pt x="764" y="158"/>
                    </a:lnTo>
                    <a:lnTo>
                      <a:pt x="998" y="164"/>
                    </a:lnTo>
                    <a:lnTo>
                      <a:pt x="1250" y="164"/>
                    </a:lnTo>
                    <a:lnTo>
                      <a:pt x="1250" y="164"/>
                    </a:lnTo>
                    <a:lnTo>
                      <a:pt x="1504" y="164"/>
                    </a:lnTo>
                    <a:lnTo>
                      <a:pt x="1740" y="158"/>
                    </a:lnTo>
                    <a:lnTo>
                      <a:pt x="1952" y="150"/>
                    </a:lnTo>
                    <a:lnTo>
                      <a:pt x="2138" y="140"/>
                    </a:lnTo>
                    <a:lnTo>
                      <a:pt x="2290" y="128"/>
                    </a:lnTo>
                    <a:lnTo>
                      <a:pt x="2352" y="122"/>
                    </a:lnTo>
                    <a:lnTo>
                      <a:pt x="2404" y="114"/>
                    </a:lnTo>
                    <a:lnTo>
                      <a:pt x="2446" y="108"/>
                    </a:lnTo>
                    <a:lnTo>
                      <a:pt x="2478" y="100"/>
                    </a:lnTo>
                    <a:lnTo>
                      <a:pt x="2488" y="96"/>
                    </a:lnTo>
                    <a:lnTo>
                      <a:pt x="2496" y="92"/>
                    </a:lnTo>
                    <a:lnTo>
                      <a:pt x="2502" y="88"/>
                    </a:lnTo>
                    <a:lnTo>
                      <a:pt x="2502" y="84"/>
                    </a:lnTo>
                    <a:lnTo>
                      <a:pt x="2502" y="84"/>
                    </a:lnTo>
                    <a:lnTo>
                      <a:pt x="2502" y="80"/>
                    </a:lnTo>
                    <a:lnTo>
                      <a:pt x="2496" y="74"/>
                    </a:lnTo>
                    <a:lnTo>
                      <a:pt x="2488" y="70"/>
                    </a:lnTo>
                    <a:lnTo>
                      <a:pt x="2478" y="66"/>
                    </a:lnTo>
                    <a:lnTo>
                      <a:pt x="2446" y="58"/>
                    </a:lnTo>
                    <a:lnTo>
                      <a:pt x="2404" y="50"/>
                    </a:lnTo>
                    <a:lnTo>
                      <a:pt x="2352" y="44"/>
                    </a:lnTo>
                    <a:lnTo>
                      <a:pt x="2290" y="36"/>
                    </a:lnTo>
                    <a:lnTo>
                      <a:pt x="2218" y="30"/>
                    </a:lnTo>
                    <a:lnTo>
                      <a:pt x="2138" y="24"/>
                    </a:lnTo>
                    <a:lnTo>
                      <a:pt x="1952" y="14"/>
                    </a:lnTo>
                    <a:lnTo>
                      <a:pt x="1740" y="6"/>
                    </a:lnTo>
                    <a:lnTo>
                      <a:pt x="1504" y="2"/>
                    </a:lnTo>
                    <a:lnTo>
                      <a:pt x="1250"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23"/>
              <p:cNvSpPr>
                <a:spLocks/>
              </p:cNvSpPr>
              <p:nvPr/>
            </p:nvSpPr>
            <p:spPr bwMode="auto">
              <a:xfrm>
                <a:off x="2602" y="4142"/>
                <a:ext cx="2494" cy="164"/>
              </a:xfrm>
              <a:custGeom>
                <a:avLst/>
                <a:gdLst>
                  <a:gd name="T0" fmla="*/ 1246 w 2494"/>
                  <a:gd name="T1" fmla="*/ 164 h 164"/>
                  <a:gd name="T2" fmla="*/ 1246 w 2494"/>
                  <a:gd name="T3" fmla="*/ 164 h 164"/>
                  <a:gd name="T4" fmla="*/ 996 w 2494"/>
                  <a:gd name="T5" fmla="*/ 162 h 164"/>
                  <a:gd name="T6" fmla="*/ 762 w 2494"/>
                  <a:gd name="T7" fmla="*/ 158 h 164"/>
                  <a:gd name="T8" fmla="*/ 550 w 2494"/>
                  <a:gd name="T9" fmla="*/ 150 h 164"/>
                  <a:gd name="T10" fmla="*/ 366 w 2494"/>
                  <a:gd name="T11" fmla="*/ 140 h 164"/>
                  <a:gd name="T12" fmla="*/ 214 w 2494"/>
                  <a:gd name="T13" fmla="*/ 128 h 164"/>
                  <a:gd name="T14" fmla="*/ 152 w 2494"/>
                  <a:gd name="T15" fmla="*/ 122 h 164"/>
                  <a:gd name="T16" fmla="*/ 98 w 2494"/>
                  <a:gd name="T17" fmla="*/ 114 h 164"/>
                  <a:gd name="T18" fmla="*/ 56 w 2494"/>
                  <a:gd name="T19" fmla="*/ 108 h 164"/>
                  <a:gd name="T20" fmla="*/ 26 w 2494"/>
                  <a:gd name="T21" fmla="*/ 100 h 164"/>
                  <a:gd name="T22" fmla="*/ 16 w 2494"/>
                  <a:gd name="T23" fmla="*/ 96 h 164"/>
                  <a:gd name="T24" fmla="*/ 8 w 2494"/>
                  <a:gd name="T25" fmla="*/ 92 h 164"/>
                  <a:gd name="T26" fmla="*/ 2 w 2494"/>
                  <a:gd name="T27" fmla="*/ 88 h 164"/>
                  <a:gd name="T28" fmla="*/ 0 w 2494"/>
                  <a:gd name="T29" fmla="*/ 84 h 164"/>
                  <a:gd name="T30" fmla="*/ 0 w 2494"/>
                  <a:gd name="T31" fmla="*/ 84 h 164"/>
                  <a:gd name="T32" fmla="*/ 2 w 2494"/>
                  <a:gd name="T33" fmla="*/ 80 h 164"/>
                  <a:gd name="T34" fmla="*/ 8 w 2494"/>
                  <a:gd name="T35" fmla="*/ 74 h 164"/>
                  <a:gd name="T36" fmla="*/ 16 w 2494"/>
                  <a:gd name="T37" fmla="*/ 70 h 164"/>
                  <a:gd name="T38" fmla="*/ 26 w 2494"/>
                  <a:gd name="T39" fmla="*/ 66 h 164"/>
                  <a:gd name="T40" fmla="*/ 56 w 2494"/>
                  <a:gd name="T41" fmla="*/ 58 h 164"/>
                  <a:gd name="T42" fmla="*/ 98 w 2494"/>
                  <a:gd name="T43" fmla="*/ 52 h 164"/>
                  <a:gd name="T44" fmla="*/ 152 w 2494"/>
                  <a:gd name="T45" fmla="*/ 44 h 164"/>
                  <a:gd name="T46" fmla="*/ 214 w 2494"/>
                  <a:gd name="T47" fmla="*/ 36 h 164"/>
                  <a:gd name="T48" fmla="*/ 366 w 2494"/>
                  <a:gd name="T49" fmla="*/ 24 h 164"/>
                  <a:gd name="T50" fmla="*/ 550 w 2494"/>
                  <a:gd name="T51" fmla="*/ 14 h 164"/>
                  <a:gd name="T52" fmla="*/ 762 w 2494"/>
                  <a:gd name="T53" fmla="*/ 8 h 164"/>
                  <a:gd name="T54" fmla="*/ 996 w 2494"/>
                  <a:gd name="T55" fmla="*/ 2 h 164"/>
                  <a:gd name="T56" fmla="*/ 1246 w 2494"/>
                  <a:gd name="T57" fmla="*/ 0 h 164"/>
                  <a:gd name="T58" fmla="*/ 1246 w 2494"/>
                  <a:gd name="T59" fmla="*/ 0 h 164"/>
                  <a:gd name="T60" fmla="*/ 1498 w 2494"/>
                  <a:gd name="T61" fmla="*/ 2 h 164"/>
                  <a:gd name="T62" fmla="*/ 1734 w 2494"/>
                  <a:gd name="T63" fmla="*/ 8 h 164"/>
                  <a:gd name="T64" fmla="*/ 1946 w 2494"/>
                  <a:gd name="T65" fmla="*/ 14 h 164"/>
                  <a:gd name="T66" fmla="*/ 2130 w 2494"/>
                  <a:gd name="T67" fmla="*/ 24 h 164"/>
                  <a:gd name="T68" fmla="*/ 2210 w 2494"/>
                  <a:gd name="T69" fmla="*/ 30 h 164"/>
                  <a:gd name="T70" fmla="*/ 2282 w 2494"/>
                  <a:gd name="T71" fmla="*/ 36 h 164"/>
                  <a:gd name="T72" fmla="*/ 2344 w 2494"/>
                  <a:gd name="T73" fmla="*/ 44 h 164"/>
                  <a:gd name="T74" fmla="*/ 2396 w 2494"/>
                  <a:gd name="T75" fmla="*/ 52 h 164"/>
                  <a:gd name="T76" fmla="*/ 2438 w 2494"/>
                  <a:gd name="T77" fmla="*/ 58 h 164"/>
                  <a:gd name="T78" fmla="*/ 2468 w 2494"/>
                  <a:gd name="T79" fmla="*/ 66 h 164"/>
                  <a:gd name="T80" fmla="*/ 2480 w 2494"/>
                  <a:gd name="T81" fmla="*/ 70 h 164"/>
                  <a:gd name="T82" fmla="*/ 2488 w 2494"/>
                  <a:gd name="T83" fmla="*/ 74 h 164"/>
                  <a:gd name="T84" fmla="*/ 2492 w 2494"/>
                  <a:gd name="T85" fmla="*/ 80 h 164"/>
                  <a:gd name="T86" fmla="*/ 2494 w 2494"/>
                  <a:gd name="T87" fmla="*/ 84 h 164"/>
                  <a:gd name="T88" fmla="*/ 2494 w 2494"/>
                  <a:gd name="T89" fmla="*/ 84 h 164"/>
                  <a:gd name="T90" fmla="*/ 2492 w 2494"/>
                  <a:gd name="T91" fmla="*/ 88 h 164"/>
                  <a:gd name="T92" fmla="*/ 2488 w 2494"/>
                  <a:gd name="T93" fmla="*/ 92 h 164"/>
                  <a:gd name="T94" fmla="*/ 2480 w 2494"/>
                  <a:gd name="T95" fmla="*/ 96 h 164"/>
                  <a:gd name="T96" fmla="*/ 2468 w 2494"/>
                  <a:gd name="T97" fmla="*/ 100 h 164"/>
                  <a:gd name="T98" fmla="*/ 2438 w 2494"/>
                  <a:gd name="T99" fmla="*/ 108 h 164"/>
                  <a:gd name="T100" fmla="*/ 2396 w 2494"/>
                  <a:gd name="T101" fmla="*/ 114 h 164"/>
                  <a:gd name="T102" fmla="*/ 2344 w 2494"/>
                  <a:gd name="T103" fmla="*/ 122 h 164"/>
                  <a:gd name="T104" fmla="*/ 2282 w 2494"/>
                  <a:gd name="T105" fmla="*/ 128 h 164"/>
                  <a:gd name="T106" fmla="*/ 2130 w 2494"/>
                  <a:gd name="T107" fmla="*/ 140 h 164"/>
                  <a:gd name="T108" fmla="*/ 1946 w 2494"/>
                  <a:gd name="T109" fmla="*/ 150 h 164"/>
                  <a:gd name="T110" fmla="*/ 1734 w 2494"/>
                  <a:gd name="T111" fmla="*/ 158 h 164"/>
                  <a:gd name="T112" fmla="*/ 1498 w 2494"/>
                  <a:gd name="T113" fmla="*/ 162 h 164"/>
                  <a:gd name="T114" fmla="*/ 1246 w 2494"/>
                  <a:gd name="T11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164"/>
                    </a:moveTo>
                    <a:lnTo>
                      <a:pt x="1246" y="164"/>
                    </a:lnTo>
                    <a:lnTo>
                      <a:pt x="996" y="162"/>
                    </a:lnTo>
                    <a:lnTo>
                      <a:pt x="762" y="158"/>
                    </a:lnTo>
                    <a:lnTo>
                      <a:pt x="550" y="150"/>
                    </a:lnTo>
                    <a:lnTo>
                      <a:pt x="366" y="140"/>
                    </a:lnTo>
                    <a:lnTo>
                      <a:pt x="214" y="128"/>
                    </a:lnTo>
                    <a:lnTo>
                      <a:pt x="152" y="122"/>
                    </a:lnTo>
                    <a:lnTo>
                      <a:pt x="98" y="114"/>
                    </a:lnTo>
                    <a:lnTo>
                      <a:pt x="56" y="108"/>
                    </a:lnTo>
                    <a:lnTo>
                      <a:pt x="26" y="100"/>
                    </a:lnTo>
                    <a:lnTo>
                      <a:pt x="16" y="96"/>
                    </a:lnTo>
                    <a:lnTo>
                      <a:pt x="8" y="92"/>
                    </a:lnTo>
                    <a:lnTo>
                      <a:pt x="2" y="88"/>
                    </a:lnTo>
                    <a:lnTo>
                      <a:pt x="0" y="84"/>
                    </a:lnTo>
                    <a:lnTo>
                      <a:pt x="0" y="84"/>
                    </a:lnTo>
                    <a:lnTo>
                      <a:pt x="2" y="80"/>
                    </a:lnTo>
                    <a:lnTo>
                      <a:pt x="8" y="74"/>
                    </a:lnTo>
                    <a:lnTo>
                      <a:pt x="16" y="70"/>
                    </a:lnTo>
                    <a:lnTo>
                      <a:pt x="26" y="66"/>
                    </a:lnTo>
                    <a:lnTo>
                      <a:pt x="56" y="58"/>
                    </a:lnTo>
                    <a:lnTo>
                      <a:pt x="98" y="52"/>
                    </a:lnTo>
                    <a:lnTo>
                      <a:pt x="152" y="44"/>
                    </a:lnTo>
                    <a:lnTo>
                      <a:pt x="214" y="36"/>
                    </a:lnTo>
                    <a:lnTo>
                      <a:pt x="366" y="24"/>
                    </a:lnTo>
                    <a:lnTo>
                      <a:pt x="550" y="14"/>
                    </a:lnTo>
                    <a:lnTo>
                      <a:pt x="762" y="8"/>
                    </a:lnTo>
                    <a:lnTo>
                      <a:pt x="996" y="2"/>
                    </a:lnTo>
                    <a:lnTo>
                      <a:pt x="1246" y="0"/>
                    </a:lnTo>
                    <a:lnTo>
                      <a:pt x="1246" y="0"/>
                    </a:lnTo>
                    <a:lnTo>
                      <a:pt x="1498" y="2"/>
                    </a:lnTo>
                    <a:lnTo>
                      <a:pt x="1734" y="8"/>
                    </a:lnTo>
                    <a:lnTo>
                      <a:pt x="1946" y="14"/>
                    </a:lnTo>
                    <a:lnTo>
                      <a:pt x="2130" y="24"/>
                    </a:lnTo>
                    <a:lnTo>
                      <a:pt x="2210" y="30"/>
                    </a:lnTo>
                    <a:lnTo>
                      <a:pt x="2282" y="36"/>
                    </a:lnTo>
                    <a:lnTo>
                      <a:pt x="2344" y="44"/>
                    </a:lnTo>
                    <a:lnTo>
                      <a:pt x="2396" y="52"/>
                    </a:lnTo>
                    <a:lnTo>
                      <a:pt x="2438" y="58"/>
                    </a:lnTo>
                    <a:lnTo>
                      <a:pt x="2468" y="66"/>
                    </a:lnTo>
                    <a:lnTo>
                      <a:pt x="2480" y="70"/>
                    </a:lnTo>
                    <a:lnTo>
                      <a:pt x="2488" y="74"/>
                    </a:lnTo>
                    <a:lnTo>
                      <a:pt x="2492" y="80"/>
                    </a:lnTo>
                    <a:lnTo>
                      <a:pt x="2494" y="84"/>
                    </a:lnTo>
                    <a:lnTo>
                      <a:pt x="2494" y="84"/>
                    </a:lnTo>
                    <a:lnTo>
                      <a:pt x="2492" y="88"/>
                    </a:lnTo>
                    <a:lnTo>
                      <a:pt x="2488" y="92"/>
                    </a:lnTo>
                    <a:lnTo>
                      <a:pt x="2480" y="96"/>
                    </a:lnTo>
                    <a:lnTo>
                      <a:pt x="2468" y="100"/>
                    </a:lnTo>
                    <a:lnTo>
                      <a:pt x="2438" y="108"/>
                    </a:lnTo>
                    <a:lnTo>
                      <a:pt x="2396" y="114"/>
                    </a:lnTo>
                    <a:lnTo>
                      <a:pt x="2344" y="122"/>
                    </a:lnTo>
                    <a:lnTo>
                      <a:pt x="2282" y="128"/>
                    </a:lnTo>
                    <a:lnTo>
                      <a:pt x="2130" y="140"/>
                    </a:lnTo>
                    <a:lnTo>
                      <a:pt x="1946" y="150"/>
                    </a:lnTo>
                    <a:lnTo>
                      <a:pt x="1734" y="158"/>
                    </a:lnTo>
                    <a:lnTo>
                      <a:pt x="1498" y="162"/>
                    </a:lnTo>
                    <a:lnTo>
                      <a:pt x="1246"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24"/>
              <p:cNvSpPr>
                <a:spLocks/>
              </p:cNvSpPr>
              <p:nvPr/>
            </p:nvSpPr>
            <p:spPr bwMode="auto">
              <a:xfrm>
                <a:off x="2598" y="4142"/>
                <a:ext cx="2502" cy="164"/>
              </a:xfrm>
              <a:custGeom>
                <a:avLst/>
                <a:gdLst>
                  <a:gd name="T0" fmla="*/ 1250 w 2502"/>
                  <a:gd name="T1" fmla="*/ 0 h 164"/>
                  <a:gd name="T2" fmla="*/ 1250 w 2502"/>
                  <a:gd name="T3" fmla="*/ 0 h 164"/>
                  <a:gd name="T4" fmla="*/ 998 w 2502"/>
                  <a:gd name="T5" fmla="*/ 2 h 164"/>
                  <a:gd name="T6" fmla="*/ 764 w 2502"/>
                  <a:gd name="T7" fmla="*/ 6 h 164"/>
                  <a:gd name="T8" fmla="*/ 552 w 2502"/>
                  <a:gd name="T9" fmla="*/ 14 h 164"/>
                  <a:gd name="T10" fmla="*/ 366 w 2502"/>
                  <a:gd name="T11" fmla="*/ 24 h 164"/>
                  <a:gd name="T12" fmla="*/ 286 w 2502"/>
                  <a:gd name="T13" fmla="*/ 30 h 164"/>
                  <a:gd name="T14" fmla="*/ 214 w 2502"/>
                  <a:gd name="T15" fmla="*/ 36 h 164"/>
                  <a:gd name="T16" fmla="*/ 150 w 2502"/>
                  <a:gd name="T17" fmla="*/ 44 h 164"/>
                  <a:gd name="T18" fmla="*/ 98 w 2502"/>
                  <a:gd name="T19" fmla="*/ 50 h 164"/>
                  <a:gd name="T20" fmla="*/ 56 w 2502"/>
                  <a:gd name="T21" fmla="*/ 58 h 164"/>
                  <a:gd name="T22" fmla="*/ 26 w 2502"/>
                  <a:gd name="T23" fmla="*/ 66 h 164"/>
                  <a:gd name="T24" fmla="*/ 14 w 2502"/>
                  <a:gd name="T25" fmla="*/ 70 h 164"/>
                  <a:gd name="T26" fmla="*/ 6 w 2502"/>
                  <a:gd name="T27" fmla="*/ 74 h 164"/>
                  <a:gd name="T28" fmla="*/ 2 w 2502"/>
                  <a:gd name="T29" fmla="*/ 80 h 164"/>
                  <a:gd name="T30" fmla="*/ 0 w 2502"/>
                  <a:gd name="T31" fmla="*/ 84 h 164"/>
                  <a:gd name="T32" fmla="*/ 0 w 2502"/>
                  <a:gd name="T33" fmla="*/ 84 h 164"/>
                  <a:gd name="T34" fmla="*/ 2 w 2502"/>
                  <a:gd name="T35" fmla="*/ 88 h 164"/>
                  <a:gd name="T36" fmla="*/ 6 w 2502"/>
                  <a:gd name="T37" fmla="*/ 92 h 164"/>
                  <a:gd name="T38" fmla="*/ 14 w 2502"/>
                  <a:gd name="T39" fmla="*/ 96 h 164"/>
                  <a:gd name="T40" fmla="*/ 26 w 2502"/>
                  <a:gd name="T41" fmla="*/ 100 h 164"/>
                  <a:gd name="T42" fmla="*/ 56 w 2502"/>
                  <a:gd name="T43" fmla="*/ 108 h 164"/>
                  <a:gd name="T44" fmla="*/ 98 w 2502"/>
                  <a:gd name="T45" fmla="*/ 114 h 164"/>
                  <a:gd name="T46" fmla="*/ 150 w 2502"/>
                  <a:gd name="T47" fmla="*/ 122 h 164"/>
                  <a:gd name="T48" fmla="*/ 214 w 2502"/>
                  <a:gd name="T49" fmla="*/ 128 h 164"/>
                  <a:gd name="T50" fmla="*/ 366 w 2502"/>
                  <a:gd name="T51" fmla="*/ 140 h 164"/>
                  <a:gd name="T52" fmla="*/ 552 w 2502"/>
                  <a:gd name="T53" fmla="*/ 150 h 164"/>
                  <a:gd name="T54" fmla="*/ 764 w 2502"/>
                  <a:gd name="T55" fmla="*/ 158 h 164"/>
                  <a:gd name="T56" fmla="*/ 998 w 2502"/>
                  <a:gd name="T57" fmla="*/ 164 h 164"/>
                  <a:gd name="T58" fmla="*/ 1250 w 2502"/>
                  <a:gd name="T59" fmla="*/ 164 h 164"/>
                  <a:gd name="T60" fmla="*/ 1250 w 2502"/>
                  <a:gd name="T61" fmla="*/ 164 h 164"/>
                  <a:gd name="T62" fmla="*/ 1504 w 2502"/>
                  <a:gd name="T63" fmla="*/ 164 h 164"/>
                  <a:gd name="T64" fmla="*/ 1740 w 2502"/>
                  <a:gd name="T65" fmla="*/ 158 h 164"/>
                  <a:gd name="T66" fmla="*/ 1952 w 2502"/>
                  <a:gd name="T67" fmla="*/ 150 h 164"/>
                  <a:gd name="T68" fmla="*/ 2138 w 2502"/>
                  <a:gd name="T69" fmla="*/ 140 h 164"/>
                  <a:gd name="T70" fmla="*/ 2290 w 2502"/>
                  <a:gd name="T71" fmla="*/ 128 h 164"/>
                  <a:gd name="T72" fmla="*/ 2352 w 2502"/>
                  <a:gd name="T73" fmla="*/ 122 h 164"/>
                  <a:gd name="T74" fmla="*/ 2404 w 2502"/>
                  <a:gd name="T75" fmla="*/ 114 h 164"/>
                  <a:gd name="T76" fmla="*/ 2446 w 2502"/>
                  <a:gd name="T77" fmla="*/ 108 h 164"/>
                  <a:gd name="T78" fmla="*/ 2478 w 2502"/>
                  <a:gd name="T79" fmla="*/ 100 h 164"/>
                  <a:gd name="T80" fmla="*/ 2488 w 2502"/>
                  <a:gd name="T81" fmla="*/ 96 h 164"/>
                  <a:gd name="T82" fmla="*/ 2496 w 2502"/>
                  <a:gd name="T83" fmla="*/ 92 h 164"/>
                  <a:gd name="T84" fmla="*/ 2502 w 2502"/>
                  <a:gd name="T85" fmla="*/ 88 h 164"/>
                  <a:gd name="T86" fmla="*/ 2502 w 2502"/>
                  <a:gd name="T87" fmla="*/ 84 h 164"/>
                  <a:gd name="T88" fmla="*/ 2502 w 2502"/>
                  <a:gd name="T89" fmla="*/ 84 h 164"/>
                  <a:gd name="T90" fmla="*/ 2502 w 2502"/>
                  <a:gd name="T91" fmla="*/ 80 h 164"/>
                  <a:gd name="T92" fmla="*/ 2496 w 2502"/>
                  <a:gd name="T93" fmla="*/ 74 h 164"/>
                  <a:gd name="T94" fmla="*/ 2488 w 2502"/>
                  <a:gd name="T95" fmla="*/ 70 h 164"/>
                  <a:gd name="T96" fmla="*/ 2478 w 2502"/>
                  <a:gd name="T97" fmla="*/ 66 h 164"/>
                  <a:gd name="T98" fmla="*/ 2446 w 2502"/>
                  <a:gd name="T99" fmla="*/ 58 h 164"/>
                  <a:gd name="T100" fmla="*/ 2404 w 2502"/>
                  <a:gd name="T101" fmla="*/ 50 h 164"/>
                  <a:gd name="T102" fmla="*/ 2352 w 2502"/>
                  <a:gd name="T103" fmla="*/ 44 h 164"/>
                  <a:gd name="T104" fmla="*/ 2290 w 2502"/>
                  <a:gd name="T105" fmla="*/ 36 h 164"/>
                  <a:gd name="T106" fmla="*/ 2218 w 2502"/>
                  <a:gd name="T107" fmla="*/ 30 h 164"/>
                  <a:gd name="T108" fmla="*/ 2138 w 2502"/>
                  <a:gd name="T109" fmla="*/ 24 h 164"/>
                  <a:gd name="T110" fmla="*/ 1952 w 2502"/>
                  <a:gd name="T111" fmla="*/ 14 h 164"/>
                  <a:gd name="T112" fmla="*/ 1740 w 2502"/>
                  <a:gd name="T113" fmla="*/ 6 h 164"/>
                  <a:gd name="T114" fmla="*/ 1504 w 2502"/>
                  <a:gd name="T115" fmla="*/ 2 h 164"/>
                  <a:gd name="T116" fmla="*/ 1250 w 2502"/>
                  <a:gd name="T117"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02" h="164">
                    <a:moveTo>
                      <a:pt x="1250" y="0"/>
                    </a:moveTo>
                    <a:lnTo>
                      <a:pt x="1250" y="0"/>
                    </a:lnTo>
                    <a:lnTo>
                      <a:pt x="998" y="2"/>
                    </a:lnTo>
                    <a:lnTo>
                      <a:pt x="764" y="6"/>
                    </a:lnTo>
                    <a:lnTo>
                      <a:pt x="552" y="14"/>
                    </a:lnTo>
                    <a:lnTo>
                      <a:pt x="366" y="24"/>
                    </a:lnTo>
                    <a:lnTo>
                      <a:pt x="286" y="30"/>
                    </a:lnTo>
                    <a:lnTo>
                      <a:pt x="214" y="36"/>
                    </a:lnTo>
                    <a:lnTo>
                      <a:pt x="150" y="44"/>
                    </a:lnTo>
                    <a:lnTo>
                      <a:pt x="98" y="50"/>
                    </a:lnTo>
                    <a:lnTo>
                      <a:pt x="56" y="58"/>
                    </a:lnTo>
                    <a:lnTo>
                      <a:pt x="26" y="66"/>
                    </a:lnTo>
                    <a:lnTo>
                      <a:pt x="14" y="70"/>
                    </a:lnTo>
                    <a:lnTo>
                      <a:pt x="6" y="74"/>
                    </a:lnTo>
                    <a:lnTo>
                      <a:pt x="2" y="80"/>
                    </a:lnTo>
                    <a:lnTo>
                      <a:pt x="0" y="84"/>
                    </a:lnTo>
                    <a:lnTo>
                      <a:pt x="0" y="84"/>
                    </a:lnTo>
                    <a:lnTo>
                      <a:pt x="2" y="88"/>
                    </a:lnTo>
                    <a:lnTo>
                      <a:pt x="6" y="92"/>
                    </a:lnTo>
                    <a:lnTo>
                      <a:pt x="14" y="96"/>
                    </a:lnTo>
                    <a:lnTo>
                      <a:pt x="26" y="100"/>
                    </a:lnTo>
                    <a:lnTo>
                      <a:pt x="56" y="108"/>
                    </a:lnTo>
                    <a:lnTo>
                      <a:pt x="98" y="114"/>
                    </a:lnTo>
                    <a:lnTo>
                      <a:pt x="150" y="122"/>
                    </a:lnTo>
                    <a:lnTo>
                      <a:pt x="214" y="128"/>
                    </a:lnTo>
                    <a:lnTo>
                      <a:pt x="366" y="140"/>
                    </a:lnTo>
                    <a:lnTo>
                      <a:pt x="552" y="150"/>
                    </a:lnTo>
                    <a:lnTo>
                      <a:pt x="764" y="158"/>
                    </a:lnTo>
                    <a:lnTo>
                      <a:pt x="998" y="164"/>
                    </a:lnTo>
                    <a:lnTo>
                      <a:pt x="1250" y="164"/>
                    </a:lnTo>
                    <a:lnTo>
                      <a:pt x="1250" y="164"/>
                    </a:lnTo>
                    <a:lnTo>
                      <a:pt x="1504" y="164"/>
                    </a:lnTo>
                    <a:lnTo>
                      <a:pt x="1740" y="158"/>
                    </a:lnTo>
                    <a:lnTo>
                      <a:pt x="1952" y="150"/>
                    </a:lnTo>
                    <a:lnTo>
                      <a:pt x="2138" y="140"/>
                    </a:lnTo>
                    <a:lnTo>
                      <a:pt x="2290" y="128"/>
                    </a:lnTo>
                    <a:lnTo>
                      <a:pt x="2352" y="122"/>
                    </a:lnTo>
                    <a:lnTo>
                      <a:pt x="2404" y="114"/>
                    </a:lnTo>
                    <a:lnTo>
                      <a:pt x="2446" y="108"/>
                    </a:lnTo>
                    <a:lnTo>
                      <a:pt x="2478" y="100"/>
                    </a:lnTo>
                    <a:lnTo>
                      <a:pt x="2488" y="96"/>
                    </a:lnTo>
                    <a:lnTo>
                      <a:pt x="2496" y="92"/>
                    </a:lnTo>
                    <a:lnTo>
                      <a:pt x="2502" y="88"/>
                    </a:lnTo>
                    <a:lnTo>
                      <a:pt x="2502" y="84"/>
                    </a:lnTo>
                    <a:lnTo>
                      <a:pt x="2502" y="84"/>
                    </a:lnTo>
                    <a:lnTo>
                      <a:pt x="2502" y="80"/>
                    </a:lnTo>
                    <a:lnTo>
                      <a:pt x="2496" y="74"/>
                    </a:lnTo>
                    <a:lnTo>
                      <a:pt x="2488" y="70"/>
                    </a:lnTo>
                    <a:lnTo>
                      <a:pt x="2478" y="66"/>
                    </a:lnTo>
                    <a:lnTo>
                      <a:pt x="2446" y="58"/>
                    </a:lnTo>
                    <a:lnTo>
                      <a:pt x="2404" y="50"/>
                    </a:lnTo>
                    <a:lnTo>
                      <a:pt x="2352" y="44"/>
                    </a:lnTo>
                    <a:lnTo>
                      <a:pt x="2290" y="36"/>
                    </a:lnTo>
                    <a:lnTo>
                      <a:pt x="2218" y="30"/>
                    </a:lnTo>
                    <a:lnTo>
                      <a:pt x="2138" y="24"/>
                    </a:lnTo>
                    <a:lnTo>
                      <a:pt x="1952" y="14"/>
                    </a:lnTo>
                    <a:lnTo>
                      <a:pt x="1740" y="6"/>
                    </a:lnTo>
                    <a:lnTo>
                      <a:pt x="1504" y="2"/>
                    </a:lnTo>
                    <a:lnTo>
                      <a:pt x="1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25"/>
              <p:cNvSpPr>
                <a:spLocks noEditPoints="1"/>
              </p:cNvSpPr>
              <p:nvPr/>
            </p:nvSpPr>
            <p:spPr bwMode="auto">
              <a:xfrm>
                <a:off x="2602" y="4142"/>
                <a:ext cx="2494" cy="164"/>
              </a:xfrm>
              <a:custGeom>
                <a:avLst/>
                <a:gdLst>
                  <a:gd name="T0" fmla="*/ 1246 w 2494"/>
                  <a:gd name="T1" fmla="*/ 164 h 164"/>
                  <a:gd name="T2" fmla="*/ 764 w 2494"/>
                  <a:gd name="T3" fmla="*/ 158 h 164"/>
                  <a:gd name="T4" fmla="*/ 370 w 2494"/>
                  <a:gd name="T5" fmla="*/ 140 h 164"/>
                  <a:gd name="T6" fmla="*/ 156 w 2494"/>
                  <a:gd name="T7" fmla="*/ 122 h 164"/>
                  <a:gd name="T8" fmla="*/ 62 w 2494"/>
                  <a:gd name="T9" fmla="*/ 108 h 164"/>
                  <a:gd name="T10" fmla="*/ 20 w 2494"/>
                  <a:gd name="T11" fmla="*/ 96 h 164"/>
                  <a:gd name="T12" fmla="*/ 8 w 2494"/>
                  <a:gd name="T13" fmla="*/ 88 h 164"/>
                  <a:gd name="T14" fmla="*/ 6 w 2494"/>
                  <a:gd name="T15" fmla="*/ 84 h 164"/>
                  <a:gd name="T16" fmla="*/ 12 w 2494"/>
                  <a:gd name="T17" fmla="*/ 76 h 164"/>
                  <a:gd name="T18" fmla="*/ 32 w 2494"/>
                  <a:gd name="T19" fmla="*/ 66 h 164"/>
                  <a:gd name="T20" fmla="*/ 104 w 2494"/>
                  <a:gd name="T21" fmla="*/ 52 h 164"/>
                  <a:gd name="T22" fmla="*/ 218 w 2494"/>
                  <a:gd name="T23" fmla="*/ 38 h 164"/>
                  <a:gd name="T24" fmla="*/ 554 w 2494"/>
                  <a:gd name="T25" fmla="*/ 14 h 164"/>
                  <a:gd name="T26" fmla="*/ 996 w 2494"/>
                  <a:gd name="T27" fmla="*/ 2 h 164"/>
                  <a:gd name="T28" fmla="*/ 1246 w 2494"/>
                  <a:gd name="T29" fmla="*/ 2 h 164"/>
                  <a:gd name="T30" fmla="*/ 1732 w 2494"/>
                  <a:gd name="T31" fmla="*/ 8 h 164"/>
                  <a:gd name="T32" fmla="*/ 2126 w 2494"/>
                  <a:gd name="T33" fmla="*/ 24 h 164"/>
                  <a:gd name="T34" fmla="*/ 2278 w 2494"/>
                  <a:gd name="T35" fmla="*/ 38 h 164"/>
                  <a:gd name="T36" fmla="*/ 2392 w 2494"/>
                  <a:gd name="T37" fmla="*/ 52 h 164"/>
                  <a:gd name="T38" fmla="*/ 2464 w 2494"/>
                  <a:gd name="T39" fmla="*/ 66 h 164"/>
                  <a:gd name="T40" fmla="*/ 2482 w 2494"/>
                  <a:gd name="T41" fmla="*/ 76 h 164"/>
                  <a:gd name="T42" fmla="*/ 2488 w 2494"/>
                  <a:gd name="T43" fmla="*/ 84 h 164"/>
                  <a:gd name="T44" fmla="*/ 2488 w 2494"/>
                  <a:gd name="T45" fmla="*/ 88 h 164"/>
                  <a:gd name="T46" fmla="*/ 2474 w 2494"/>
                  <a:gd name="T47" fmla="*/ 96 h 164"/>
                  <a:gd name="T48" fmla="*/ 2434 w 2494"/>
                  <a:gd name="T49" fmla="*/ 108 h 164"/>
                  <a:gd name="T50" fmla="*/ 2340 w 2494"/>
                  <a:gd name="T51" fmla="*/ 122 h 164"/>
                  <a:gd name="T52" fmla="*/ 2126 w 2494"/>
                  <a:gd name="T53" fmla="*/ 140 h 164"/>
                  <a:gd name="T54" fmla="*/ 1732 w 2494"/>
                  <a:gd name="T55" fmla="*/ 158 h 164"/>
                  <a:gd name="T56" fmla="*/ 1246 w 2494"/>
                  <a:gd name="T57" fmla="*/ 164 h 164"/>
                  <a:gd name="T58" fmla="*/ 1246 w 2494"/>
                  <a:gd name="T59" fmla="*/ 0 h 164"/>
                  <a:gd name="T60" fmla="*/ 762 w 2494"/>
                  <a:gd name="T61" fmla="*/ 8 h 164"/>
                  <a:gd name="T62" fmla="*/ 366 w 2494"/>
                  <a:gd name="T63" fmla="*/ 24 h 164"/>
                  <a:gd name="T64" fmla="*/ 152 w 2494"/>
                  <a:gd name="T65" fmla="*/ 44 h 164"/>
                  <a:gd name="T66" fmla="*/ 56 w 2494"/>
                  <a:gd name="T67" fmla="*/ 58 h 164"/>
                  <a:gd name="T68" fmla="*/ 16 w 2494"/>
                  <a:gd name="T69" fmla="*/ 70 h 164"/>
                  <a:gd name="T70" fmla="*/ 2 w 2494"/>
                  <a:gd name="T71" fmla="*/ 80 h 164"/>
                  <a:gd name="T72" fmla="*/ 0 w 2494"/>
                  <a:gd name="T73" fmla="*/ 84 h 164"/>
                  <a:gd name="T74" fmla="*/ 8 w 2494"/>
                  <a:gd name="T75" fmla="*/ 92 h 164"/>
                  <a:gd name="T76" fmla="*/ 26 w 2494"/>
                  <a:gd name="T77" fmla="*/ 100 h 164"/>
                  <a:gd name="T78" fmla="*/ 98 w 2494"/>
                  <a:gd name="T79" fmla="*/ 114 h 164"/>
                  <a:gd name="T80" fmla="*/ 214 w 2494"/>
                  <a:gd name="T81" fmla="*/ 128 h 164"/>
                  <a:gd name="T82" fmla="*/ 550 w 2494"/>
                  <a:gd name="T83" fmla="*/ 150 h 164"/>
                  <a:gd name="T84" fmla="*/ 996 w 2494"/>
                  <a:gd name="T85" fmla="*/ 162 h 164"/>
                  <a:gd name="T86" fmla="*/ 1246 w 2494"/>
                  <a:gd name="T87" fmla="*/ 164 h 164"/>
                  <a:gd name="T88" fmla="*/ 1734 w 2494"/>
                  <a:gd name="T89" fmla="*/ 158 h 164"/>
                  <a:gd name="T90" fmla="*/ 2130 w 2494"/>
                  <a:gd name="T91" fmla="*/ 140 h 164"/>
                  <a:gd name="T92" fmla="*/ 2344 w 2494"/>
                  <a:gd name="T93" fmla="*/ 122 h 164"/>
                  <a:gd name="T94" fmla="*/ 2438 w 2494"/>
                  <a:gd name="T95" fmla="*/ 108 h 164"/>
                  <a:gd name="T96" fmla="*/ 2480 w 2494"/>
                  <a:gd name="T97" fmla="*/ 96 h 164"/>
                  <a:gd name="T98" fmla="*/ 2492 w 2494"/>
                  <a:gd name="T99" fmla="*/ 88 h 164"/>
                  <a:gd name="T100" fmla="*/ 2494 w 2494"/>
                  <a:gd name="T101" fmla="*/ 84 h 164"/>
                  <a:gd name="T102" fmla="*/ 2488 w 2494"/>
                  <a:gd name="T103" fmla="*/ 74 h 164"/>
                  <a:gd name="T104" fmla="*/ 2468 w 2494"/>
                  <a:gd name="T105" fmla="*/ 66 h 164"/>
                  <a:gd name="T106" fmla="*/ 2396 w 2494"/>
                  <a:gd name="T107" fmla="*/ 52 h 164"/>
                  <a:gd name="T108" fmla="*/ 2282 w 2494"/>
                  <a:gd name="T109" fmla="*/ 36 h 164"/>
                  <a:gd name="T110" fmla="*/ 2130 w 2494"/>
                  <a:gd name="T111" fmla="*/ 24 h 164"/>
                  <a:gd name="T112" fmla="*/ 1734 w 2494"/>
                  <a:gd name="T113" fmla="*/ 8 h 164"/>
                  <a:gd name="T114" fmla="*/ 1246 w 2494"/>
                  <a:gd name="T11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164"/>
                    </a:moveTo>
                    <a:lnTo>
                      <a:pt x="1246" y="164"/>
                    </a:lnTo>
                    <a:lnTo>
                      <a:pt x="996" y="162"/>
                    </a:lnTo>
                    <a:lnTo>
                      <a:pt x="764" y="158"/>
                    </a:lnTo>
                    <a:lnTo>
                      <a:pt x="554" y="150"/>
                    </a:lnTo>
                    <a:lnTo>
                      <a:pt x="370" y="140"/>
                    </a:lnTo>
                    <a:lnTo>
                      <a:pt x="218" y="128"/>
                    </a:lnTo>
                    <a:lnTo>
                      <a:pt x="156" y="122"/>
                    </a:lnTo>
                    <a:lnTo>
                      <a:pt x="104" y="114"/>
                    </a:lnTo>
                    <a:lnTo>
                      <a:pt x="62" y="108"/>
                    </a:lnTo>
                    <a:lnTo>
                      <a:pt x="32" y="100"/>
                    </a:lnTo>
                    <a:lnTo>
                      <a:pt x="20" y="96"/>
                    </a:lnTo>
                    <a:lnTo>
                      <a:pt x="12" y="92"/>
                    </a:lnTo>
                    <a:lnTo>
                      <a:pt x="8" y="88"/>
                    </a:lnTo>
                    <a:lnTo>
                      <a:pt x="6" y="84"/>
                    </a:lnTo>
                    <a:lnTo>
                      <a:pt x="6" y="84"/>
                    </a:lnTo>
                    <a:lnTo>
                      <a:pt x="8" y="80"/>
                    </a:lnTo>
                    <a:lnTo>
                      <a:pt x="12" y="76"/>
                    </a:lnTo>
                    <a:lnTo>
                      <a:pt x="20" y="70"/>
                    </a:lnTo>
                    <a:lnTo>
                      <a:pt x="32" y="66"/>
                    </a:lnTo>
                    <a:lnTo>
                      <a:pt x="62" y="58"/>
                    </a:lnTo>
                    <a:lnTo>
                      <a:pt x="104" y="52"/>
                    </a:lnTo>
                    <a:lnTo>
                      <a:pt x="156" y="44"/>
                    </a:lnTo>
                    <a:lnTo>
                      <a:pt x="218" y="38"/>
                    </a:lnTo>
                    <a:lnTo>
                      <a:pt x="370" y="24"/>
                    </a:lnTo>
                    <a:lnTo>
                      <a:pt x="554" y="14"/>
                    </a:lnTo>
                    <a:lnTo>
                      <a:pt x="764" y="8"/>
                    </a:lnTo>
                    <a:lnTo>
                      <a:pt x="996" y="2"/>
                    </a:lnTo>
                    <a:lnTo>
                      <a:pt x="1246" y="2"/>
                    </a:lnTo>
                    <a:lnTo>
                      <a:pt x="1246" y="2"/>
                    </a:lnTo>
                    <a:lnTo>
                      <a:pt x="1498" y="2"/>
                    </a:lnTo>
                    <a:lnTo>
                      <a:pt x="1732" y="8"/>
                    </a:lnTo>
                    <a:lnTo>
                      <a:pt x="1942" y="14"/>
                    </a:lnTo>
                    <a:lnTo>
                      <a:pt x="2126" y="24"/>
                    </a:lnTo>
                    <a:lnTo>
                      <a:pt x="2206" y="30"/>
                    </a:lnTo>
                    <a:lnTo>
                      <a:pt x="2278" y="38"/>
                    </a:lnTo>
                    <a:lnTo>
                      <a:pt x="2340" y="44"/>
                    </a:lnTo>
                    <a:lnTo>
                      <a:pt x="2392" y="52"/>
                    </a:lnTo>
                    <a:lnTo>
                      <a:pt x="2434" y="58"/>
                    </a:lnTo>
                    <a:lnTo>
                      <a:pt x="2464" y="66"/>
                    </a:lnTo>
                    <a:lnTo>
                      <a:pt x="2474" y="70"/>
                    </a:lnTo>
                    <a:lnTo>
                      <a:pt x="2482" y="76"/>
                    </a:lnTo>
                    <a:lnTo>
                      <a:pt x="2488" y="80"/>
                    </a:lnTo>
                    <a:lnTo>
                      <a:pt x="2488" y="84"/>
                    </a:lnTo>
                    <a:lnTo>
                      <a:pt x="2488" y="84"/>
                    </a:lnTo>
                    <a:lnTo>
                      <a:pt x="2488" y="88"/>
                    </a:lnTo>
                    <a:lnTo>
                      <a:pt x="2482" y="92"/>
                    </a:lnTo>
                    <a:lnTo>
                      <a:pt x="2474" y="96"/>
                    </a:lnTo>
                    <a:lnTo>
                      <a:pt x="2464" y="100"/>
                    </a:lnTo>
                    <a:lnTo>
                      <a:pt x="2434" y="108"/>
                    </a:lnTo>
                    <a:lnTo>
                      <a:pt x="2392" y="114"/>
                    </a:lnTo>
                    <a:lnTo>
                      <a:pt x="2340" y="122"/>
                    </a:lnTo>
                    <a:lnTo>
                      <a:pt x="2278" y="128"/>
                    </a:lnTo>
                    <a:lnTo>
                      <a:pt x="2126" y="140"/>
                    </a:lnTo>
                    <a:lnTo>
                      <a:pt x="1942" y="150"/>
                    </a:lnTo>
                    <a:lnTo>
                      <a:pt x="1732" y="158"/>
                    </a:lnTo>
                    <a:lnTo>
                      <a:pt x="1498" y="162"/>
                    </a:lnTo>
                    <a:lnTo>
                      <a:pt x="1246" y="164"/>
                    </a:lnTo>
                    <a:close/>
                    <a:moveTo>
                      <a:pt x="1246" y="0"/>
                    </a:moveTo>
                    <a:lnTo>
                      <a:pt x="1246" y="0"/>
                    </a:lnTo>
                    <a:lnTo>
                      <a:pt x="996" y="2"/>
                    </a:lnTo>
                    <a:lnTo>
                      <a:pt x="762" y="8"/>
                    </a:lnTo>
                    <a:lnTo>
                      <a:pt x="550" y="14"/>
                    </a:lnTo>
                    <a:lnTo>
                      <a:pt x="366" y="24"/>
                    </a:lnTo>
                    <a:lnTo>
                      <a:pt x="214" y="36"/>
                    </a:lnTo>
                    <a:lnTo>
                      <a:pt x="152" y="44"/>
                    </a:lnTo>
                    <a:lnTo>
                      <a:pt x="98" y="52"/>
                    </a:lnTo>
                    <a:lnTo>
                      <a:pt x="56" y="58"/>
                    </a:lnTo>
                    <a:lnTo>
                      <a:pt x="26" y="66"/>
                    </a:lnTo>
                    <a:lnTo>
                      <a:pt x="16" y="70"/>
                    </a:lnTo>
                    <a:lnTo>
                      <a:pt x="8" y="74"/>
                    </a:lnTo>
                    <a:lnTo>
                      <a:pt x="2" y="80"/>
                    </a:lnTo>
                    <a:lnTo>
                      <a:pt x="0" y="84"/>
                    </a:lnTo>
                    <a:lnTo>
                      <a:pt x="0" y="84"/>
                    </a:lnTo>
                    <a:lnTo>
                      <a:pt x="2" y="88"/>
                    </a:lnTo>
                    <a:lnTo>
                      <a:pt x="8" y="92"/>
                    </a:lnTo>
                    <a:lnTo>
                      <a:pt x="16" y="96"/>
                    </a:lnTo>
                    <a:lnTo>
                      <a:pt x="26" y="100"/>
                    </a:lnTo>
                    <a:lnTo>
                      <a:pt x="56" y="108"/>
                    </a:lnTo>
                    <a:lnTo>
                      <a:pt x="98" y="114"/>
                    </a:lnTo>
                    <a:lnTo>
                      <a:pt x="152" y="122"/>
                    </a:lnTo>
                    <a:lnTo>
                      <a:pt x="214" y="128"/>
                    </a:lnTo>
                    <a:lnTo>
                      <a:pt x="366" y="140"/>
                    </a:lnTo>
                    <a:lnTo>
                      <a:pt x="550" y="150"/>
                    </a:lnTo>
                    <a:lnTo>
                      <a:pt x="762" y="158"/>
                    </a:lnTo>
                    <a:lnTo>
                      <a:pt x="996" y="162"/>
                    </a:lnTo>
                    <a:lnTo>
                      <a:pt x="1246" y="164"/>
                    </a:lnTo>
                    <a:lnTo>
                      <a:pt x="1246" y="164"/>
                    </a:lnTo>
                    <a:lnTo>
                      <a:pt x="1498" y="162"/>
                    </a:lnTo>
                    <a:lnTo>
                      <a:pt x="1734" y="158"/>
                    </a:lnTo>
                    <a:lnTo>
                      <a:pt x="1946" y="150"/>
                    </a:lnTo>
                    <a:lnTo>
                      <a:pt x="2130" y="140"/>
                    </a:lnTo>
                    <a:lnTo>
                      <a:pt x="2282" y="128"/>
                    </a:lnTo>
                    <a:lnTo>
                      <a:pt x="2344" y="122"/>
                    </a:lnTo>
                    <a:lnTo>
                      <a:pt x="2396" y="114"/>
                    </a:lnTo>
                    <a:lnTo>
                      <a:pt x="2438" y="108"/>
                    </a:lnTo>
                    <a:lnTo>
                      <a:pt x="2468" y="100"/>
                    </a:lnTo>
                    <a:lnTo>
                      <a:pt x="2480" y="96"/>
                    </a:lnTo>
                    <a:lnTo>
                      <a:pt x="2488" y="92"/>
                    </a:lnTo>
                    <a:lnTo>
                      <a:pt x="2492" y="88"/>
                    </a:lnTo>
                    <a:lnTo>
                      <a:pt x="2494" y="84"/>
                    </a:lnTo>
                    <a:lnTo>
                      <a:pt x="2494" y="84"/>
                    </a:lnTo>
                    <a:lnTo>
                      <a:pt x="2492" y="80"/>
                    </a:lnTo>
                    <a:lnTo>
                      <a:pt x="2488" y="74"/>
                    </a:lnTo>
                    <a:lnTo>
                      <a:pt x="2480" y="70"/>
                    </a:lnTo>
                    <a:lnTo>
                      <a:pt x="2468" y="66"/>
                    </a:lnTo>
                    <a:lnTo>
                      <a:pt x="2438" y="58"/>
                    </a:lnTo>
                    <a:lnTo>
                      <a:pt x="2396" y="52"/>
                    </a:lnTo>
                    <a:lnTo>
                      <a:pt x="2344" y="44"/>
                    </a:lnTo>
                    <a:lnTo>
                      <a:pt x="2282" y="36"/>
                    </a:lnTo>
                    <a:lnTo>
                      <a:pt x="2210" y="30"/>
                    </a:lnTo>
                    <a:lnTo>
                      <a:pt x="2130" y="24"/>
                    </a:lnTo>
                    <a:lnTo>
                      <a:pt x="1946" y="14"/>
                    </a:lnTo>
                    <a:lnTo>
                      <a:pt x="1734" y="8"/>
                    </a:lnTo>
                    <a:lnTo>
                      <a:pt x="1498" y="2"/>
                    </a:lnTo>
                    <a:lnTo>
                      <a:pt x="1246"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26"/>
              <p:cNvSpPr>
                <a:spLocks/>
              </p:cNvSpPr>
              <p:nvPr/>
            </p:nvSpPr>
            <p:spPr bwMode="auto">
              <a:xfrm>
                <a:off x="2608" y="4144"/>
                <a:ext cx="2482" cy="162"/>
              </a:xfrm>
              <a:custGeom>
                <a:avLst/>
                <a:gdLst>
                  <a:gd name="T0" fmla="*/ 1240 w 2482"/>
                  <a:gd name="T1" fmla="*/ 162 h 162"/>
                  <a:gd name="T2" fmla="*/ 1240 w 2482"/>
                  <a:gd name="T3" fmla="*/ 162 h 162"/>
                  <a:gd name="T4" fmla="*/ 990 w 2482"/>
                  <a:gd name="T5" fmla="*/ 160 h 162"/>
                  <a:gd name="T6" fmla="*/ 758 w 2482"/>
                  <a:gd name="T7" fmla="*/ 156 h 162"/>
                  <a:gd name="T8" fmla="*/ 548 w 2482"/>
                  <a:gd name="T9" fmla="*/ 148 h 162"/>
                  <a:gd name="T10" fmla="*/ 364 w 2482"/>
                  <a:gd name="T11" fmla="*/ 138 h 162"/>
                  <a:gd name="T12" fmla="*/ 212 w 2482"/>
                  <a:gd name="T13" fmla="*/ 126 h 162"/>
                  <a:gd name="T14" fmla="*/ 150 w 2482"/>
                  <a:gd name="T15" fmla="*/ 120 h 162"/>
                  <a:gd name="T16" fmla="*/ 98 w 2482"/>
                  <a:gd name="T17" fmla="*/ 112 h 162"/>
                  <a:gd name="T18" fmla="*/ 56 w 2482"/>
                  <a:gd name="T19" fmla="*/ 106 h 162"/>
                  <a:gd name="T20" fmla="*/ 26 w 2482"/>
                  <a:gd name="T21" fmla="*/ 98 h 162"/>
                  <a:gd name="T22" fmla="*/ 14 w 2482"/>
                  <a:gd name="T23" fmla="*/ 94 h 162"/>
                  <a:gd name="T24" fmla="*/ 6 w 2482"/>
                  <a:gd name="T25" fmla="*/ 90 h 162"/>
                  <a:gd name="T26" fmla="*/ 2 w 2482"/>
                  <a:gd name="T27" fmla="*/ 86 h 162"/>
                  <a:gd name="T28" fmla="*/ 0 w 2482"/>
                  <a:gd name="T29" fmla="*/ 82 h 162"/>
                  <a:gd name="T30" fmla="*/ 0 w 2482"/>
                  <a:gd name="T31" fmla="*/ 82 h 162"/>
                  <a:gd name="T32" fmla="*/ 2 w 2482"/>
                  <a:gd name="T33" fmla="*/ 78 h 162"/>
                  <a:gd name="T34" fmla="*/ 6 w 2482"/>
                  <a:gd name="T35" fmla="*/ 74 h 162"/>
                  <a:gd name="T36" fmla="*/ 14 w 2482"/>
                  <a:gd name="T37" fmla="*/ 68 h 162"/>
                  <a:gd name="T38" fmla="*/ 26 w 2482"/>
                  <a:gd name="T39" fmla="*/ 64 h 162"/>
                  <a:gd name="T40" fmla="*/ 56 w 2482"/>
                  <a:gd name="T41" fmla="*/ 56 h 162"/>
                  <a:gd name="T42" fmla="*/ 98 w 2482"/>
                  <a:gd name="T43" fmla="*/ 50 h 162"/>
                  <a:gd name="T44" fmla="*/ 150 w 2482"/>
                  <a:gd name="T45" fmla="*/ 42 h 162"/>
                  <a:gd name="T46" fmla="*/ 212 w 2482"/>
                  <a:gd name="T47" fmla="*/ 36 h 162"/>
                  <a:gd name="T48" fmla="*/ 364 w 2482"/>
                  <a:gd name="T49" fmla="*/ 22 h 162"/>
                  <a:gd name="T50" fmla="*/ 548 w 2482"/>
                  <a:gd name="T51" fmla="*/ 12 h 162"/>
                  <a:gd name="T52" fmla="*/ 758 w 2482"/>
                  <a:gd name="T53" fmla="*/ 6 h 162"/>
                  <a:gd name="T54" fmla="*/ 990 w 2482"/>
                  <a:gd name="T55" fmla="*/ 0 h 162"/>
                  <a:gd name="T56" fmla="*/ 1240 w 2482"/>
                  <a:gd name="T57" fmla="*/ 0 h 162"/>
                  <a:gd name="T58" fmla="*/ 1240 w 2482"/>
                  <a:gd name="T59" fmla="*/ 0 h 162"/>
                  <a:gd name="T60" fmla="*/ 1492 w 2482"/>
                  <a:gd name="T61" fmla="*/ 0 h 162"/>
                  <a:gd name="T62" fmla="*/ 1726 w 2482"/>
                  <a:gd name="T63" fmla="*/ 6 h 162"/>
                  <a:gd name="T64" fmla="*/ 1936 w 2482"/>
                  <a:gd name="T65" fmla="*/ 12 h 162"/>
                  <a:gd name="T66" fmla="*/ 2120 w 2482"/>
                  <a:gd name="T67" fmla="*/ 22 h 162"/>
                  <a:gd name="T68" fmla="*/ 2200 w 2482"/>
                  <a:gd name="T69" fmla="*/ 28 h 162"/>
                  <a:gd name="T70" fmla="*/ 2272 w 2482"/>
                  <a:gd name="T71" fmla="*/ 36 h 162"/>
                  <a:gd name="T72" fmla="*/ 2334 w 2482"/>
                  <a:gd name="T73" fmla="*/ 42 h 162"/>
                  <a:gd name="T74" fmla="*/ 2386 w 2482"/>
                  <a:gd name="T75" fmla="*/ 50 h 162"/>
                  <a:gd name="T76" fmla="*/ 2428 w 2482"/>
                  <a:gd name="T77" fmla="*/ 56 h 162"/>
                  <a:gd name="T78" fmla="*/ 2458 w 2482"/>
                  <a:gd name="T79" fmla="*/ 64 h 162"/>
                  <a:gd name="T80" fmla="*/ 2468 w 2482"/>
                  <a:gd name="T81" fmla="*/ 68 h 162"/>
                  <a:gd name="T82" fmla="*/ 2476 w 2482"/>
                  <a:gd name="T83" fmla="*/ 74 h 162"/>
                  <a:gd name="T84" fmla="*/ 2482 w 2482"/>
                  <a:gd name="T85" fmla="*/ 78 h 162"/>
                  <a:gd name="T86" fmla="*/ 2482 w 2482"/>
                  <a:gd name="T87" fmla="*/ 82 h 162"/>
                  <a:gd name="T88" fmla="*/ 2482 w 2482"/>
                  <a:gd name="T89" fmla="*/ 82 h 162"/>
                  <a:gd name="T90" fmla="*/ 2482 w 2482"/>
                  <a:gd name="T91" fmla="*/ 86 h 162"/>
                  <a:gd name="T92" fmla="*/ 2476 w 2482"/>
                  <a:gd name="T93" fmla="*/ 90 h 162"/>
                  <a:gd name="T94" fmla="*/ 2468 w 2482"/>
                  <a:gd name="T95" fmla="*/ 94 h 162"/>
                  <a:gd name="T96" fmla="*/ 2458 w 2482"/>
                  <a:gd name="T97" fmla="*/ 98 h 162"/>
                  <a:gd name="T98" fmla="*/ 2428 w 2482"/>
                  <a:gd name="T99" fmla="*/ 106 h 162"/>
                  <a:gd name="T100" fmla="*/ 2386 w 2482"/>
                  <a:gd name="T101" fmla="*/ 112 h 162"/>
                  <a:gd name="T102" fmla="*/ 2334 w 2482"/>
                  <a:gd name="T103" fmla="*/ 120 h 162"/>
                  <a:gd name="T104" fmla="*/ 2272 w 2482"/>
                  <a:gd name="T105" fmla="*/ 126 h 162"/>
                  <a:gd name="T106" fmla="*/ 2120 w 2482"/>
                  <a:gd name="T107" fmla="*/ 138 h 162"/>
                  <a:gd name="T108" fmla="*/ 1936 w 2482"/>
                  <a:gd name="T109" fmla="*/ 148 h 162"/>
                  <a:gd name="T110" fmla="*/ 1726 w 2482"/>
                  <a:gd name="T111" fmla="*/ 156 h 162"/>
                  <a:gd name="T112" fmla="*/ 1492 w 2482"/>
                  <a:gd name="T113" fmla="*/ 160 h 162"/>
                  <a:gd name="T114" fmla="*/ 1240 w 2482"/>
                  <a:gd name="T11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2" h="162">
                    <a:moveTo>
                      <a:pt x="1240" y="162"/>
                    </a:moveTo>
                    <a:lnTo>
                      <a:pt x="1240" y="162"/>
                    </a:lnTo>
                    <a:lnTo>
                      <a:pt x="990" y="160"/>
                    </a:lnTo>
                    <a:lnTo>
                      <a:pt x="758" y="156"/>
                    </a:lnTo>
                    <a:lnTo>
                      <a:pt x="548" y="148"/>
                    </a:lnTo>
                    <a:lnTo>
                      <a:pt x="364" y="138"/>
                    </a:lnTo>
                    <a:lnTo>
                      <a:pt x="212" y="126"/>
                    </a:lnTo>
                    <a:lnTo>
                      <a:pt x="150" y="120"/>
                    </a:lnTo>
                    <a:lnTo>
                      <a:pt x="98" y="112"/>
                    </a:lnTo>
                    <a:lnTo>
                      <a:pt x="56" y="106"/>
                    </a:lnTo>
                    <a:lnTo>
                      <a:pt x="26" y="98"/>
                    </a:lnTo>
                    <a:lnTo>
                      <a:pt x="14" y="94"/>
                    </a:lnTo>
                    <a:lnTo>
                      <a:pt x="6" y="90"/>
                    </a:lnTo>
                    <a:lnTo>
                      <a:pt x="2" y="86"/>
                    </a:lnTo>
                    <a:lnTo>
                      <a:pt x="0" y="82"/>
                    </a:lnTo>
                    <a:lnTo>
                      <a:pt x="0" y="82"/>
                    </a:lnTo>
                    <a:lnTo>
                      <a:pt x="2" y="78"/>
                    </a:lnTo>
                    <a:lnTo>
                      <a:pt x="6" y="74"/>
                    </a:lnTo>
                    <a:lnTo>
                      <a:pt x="14" y="68"/>
                    </a:lnTo>
                    <a:lnTo>
                      <a:pt x="26" y="64"/>
                    </a:lnTo>
                    <a:lnTo>
                      <a:pt x="56" y="56"/>
                    </a:lnTo>
                    <a:lnTo>
                      <a:pt x="98" y="50"/>
                    </a:lnTo>
                    <a:lnTo>
                      <a:pt x="150" y="42"/>
                    </a:lnTo>
                    <a:lnTo>
                      <a:pt x="212" y="36"/>
                    </a:lnTo>
                    <a:lnTo>
                      <a:pt x="364" y="22"/>
                    </a:lnTo>
                    <a:lnTo>
                      <a:pt x="548" y="12"/>
                    </a:lnTo>
                    <a:lnTo>
                      <a:pt x="758" y="6"/>
                    </a:lnTo>
                    <a:lnTo>
                      <a:pt x="990" y="0"/>
                    </a:lnTo>
                    <a:lnTo>
                      <a:pt x="1240" y="0"/>
                    </a:lnTo>
                    <a:lnTo>
                      <a:pt x="1240" y="0"/>
                    </a:lnTo>
                    <a:lnTo>
                      <a:pt x="1492" y="0"/>
                    </a:lnTo>
                    <a:lnTo>
                      <a:pt x="1726" y="6"/>
                    </a:lnTo>
                    <a:lnTo>
                      <a:pt x="1936" y="12"/>
                    </a:lnTo>
                    <a:lnTo>
                      <a:pt x="2120" y="22"/>
                    </a:lnTo>
                    <a:lnTo>
                      <a:pt x="2200" y="28"/>
                    </a:lnTo>
                    <a:lnTo>
                      <a:pt x="2272" y="36"/>
                    </a:lnTo>
                    <a:lnTo>
                      <a:pt x="2334" y="42"/>
                    </a:lnTo>
                    <a:lnTo>
                      <a:pt x="2386" y="50"/>
                    </a:lnTo>
                    <a:lnTo>
                      <a:pt x="2428" y="56"/>
                    </a:lnTo>
                    <a:lnTo>
                      <a:pt x="2458" y="64"/>
                    </a:lnTo>
                    <a:lnTo>
                      <a:pt x="2468" y="68"/>
                    </a:lnTo>
                    <a:lnTo>
                      <a:pt x="2476" y="74"/>
                    </a:lnTo>
                    <a:lnTo>
                      <a:pt x="2482" y="78"/>
                    </a:lnTo>
                    <a:lnTo>
                      <a:pt x="2482" y="82"/>
                    </a:lnTo>
                    <a:lnTo>
                      <a:pt x="2482" y="82"/>
                    </a:lnTo>
                    <a:lnTo>
                      <a:pt x="2482" y="86"/>
                    </a:lnTo>
                    <a:lnTo>
                      <a:pt x="2476" y="90"/>
                    </a:lnTo>
                    <a:lnTo>
                      <a:pt x="2468" y="94"/>
                    </a:lnTo>
                    <a:lnTo>
                      <a:pt x="2458" y="98"/>
                    </a:lnTo>
                    <a:lnTo>
                      <a:pt x="2428" y="106"/>
                    </a:lnTo>
                    <a:lnTo>
                      <a:pt x="2386" y="112"/>
                    </a:lnTo>
                    <a:lnTo>
                      <a:pt x="2334" y="120"/>
                    </a:lnTo>
                    <a:lnTo>
                      <a:pt x="2272" y="126"/>
                    </a:lnTo>
                    <a:lnTo>
                      <a:pt x="2120" y="138"/>
                    </a:lnTo>
                    <a:lnTo>
                      <a:pt x="1936" y="148"/>
                    </a:lnTo>
                    <a:lnTo>
                      <a:pt x="1726" y="156"/>
                    </a:lnTo>
                    <a:lnTo>
                      <a:pt x="1492" y="160"/>
                    </a:lnTo>
                    <a:lnTo>
                      <a:pt x="124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127"/>
              <p:cNvSpPr>
                <a:spLocks/>
              </p:cNvSpPr>
              <p:nvPr/>
            </p:nvSpPr>
            <p:spPr bwMode="auto">
              <a:xfrm>
                <a:off x="2602" y="4142"/>
                <a:ext cx="2494" cy="164"/>
              </a:xfrm>
              <a:custGeom>
                <a:avLst/>
                <a:gdLst>
                  <a:gd name="T0" fmla="*/ 1246 w 2494"/>
                  <a:gd name="T1" fmla="*/ 0 h 164"/>
                  <a:gd name="T2" fmla="*/ 1246 w 2494"/>
                  <a:gd name="T3" fmla="*/ 0 h 164"/>
                  <a:gd name="T4" fmla="*/ 996 w 2494"/>
                  <a:gd name="T5" fmla="*/ 2 h 164"/>
                  <a:gd name="T6" fmla="*/ 762 w 2494"/>
                  <a:gd name="T7" fmla="*/ 8 h 164"/>
                  <a:gd name="T8" fmla="*/ 550 w 2494"/>
                  <a:gd name="T9" fmla="*/ 14 h 164"/>
                  <a:gd name="T10" fmla="*/ 366 w 2494"/>
                  <a:gd name="T11" fmla="*/ 24 h 164"/>
                  <a:gd name="T12" fmla="*/ 214 w 2494"/>
                  <a:gd name="T13" fmla="*/ 36 h 164"/>
                  <a:gd name="T14" fmla="*/ 152 w 2494"/>
                  <a:gd name="T15" fmla="*/ 44 h 164"/>
                  <a:gd name="T16" fmla="*/ 98 w 2494"/>
                  <a:gd name="T17" fmla="*/ 52 h 164"/>
                  <a:gd name="T18" fmla="*/ 56 w 2494"/>
                  <a:gd name="T19" fmla="*/ 58 h 164"/>
                  <a:gd name="T20" fmla="*/ 26 w 2494"/>
                  <a:gd name="T21" fmla="*/ 66 h 164"/>
                  <a:gd name="T22" fmla="*/ 16 w 2494"/>
                  <a:gd name="T23" fmla="*/ 70 h 164"/>
                  <a:gd name="T24" fmla="*/ 8 w 2494"/>
                  <a:gd name="T25" fmla="*/ 74 h 164"/>
                  <a:gd name="T26" fmla="*/ 2 w 2494"/>
                  <a:gd name="T27" fmla="*/ 80 h 164"/>
                  <a:gd name="T28" fmla="*/ 0 w 2494"/>
                  <a:gd name="T29" fmla="*/ 84 h 164"/>
                  <a:gd name="T30" fmla="*/ 0 w 2494"/>
                  <a:gd name="T31" fmla="*/ 84 h 164"/>
                  <a:gd name="T32" fmla="*/ 2 w 2494"/>
                  <a:gd name="T33" fmla="*/ 88 h 164"/>
                  <a:gd name="T34" fmla="*/ 8 w 2494"/>
                  <a:gd name="T35" fmla="*/ 92 h 164"/>
                  <a:gd name="T36" fmla="*/ 16 w 2494"/>
                  <a:gd name="T37" fmla="*/ 96 h 164"/>
                  <a:gd name="T38" fmla="*/ 26 w 2494"/>
                  <a:gd name="T39" fmla="*/ 100 h 164"/>
                  <a:gd name="T40" fmla="*/ 56 w 2494"/>
                  <a:gd name="T41" fmla="*/ 108 h 164"/>
                  <a:gd name="T42" fmla="*/ 98 w 2494"/>
                  <a:gd name="T43" fmla="*/ 114 h 164"/>
                  <a:gd name="T44" fmla="*/ 152 w 2494"/>
                  <a:gd name="T45" fmla="*/ 122 h 164"/>
                  <a:gd name="T46" fmla="*/ 214 w 2494"/>
                  <a:gd name="T47" fmla="*/ 128 h 164"/>
                  <a:gd name="T48" fmla="*/ 366 w 2494"/>
                  <a:gd name="T49" fmla="*/ 140 h 164"/>
                  <a:gd name="T50" fmla="*/ 550 w 2494"/>
                  <a:gd name="T51" fmla="*/ 150 h 164"/>
                  <a:gd name="T52" fmla="*/ 762 w 2494"/>
                  <a:gd name="T53" fmla="*/ 158 h 164"/>
                  <a:gd name="T54" fmla="*/ 996 w 2494"/>
                  <a:gd name="T55" fmla="*/ 162 h 164"/>
                  <a:gd name="T56" fmla="*/ 1246 w 2494"/>
                  <a:gd name="T57" fmla="*/ 164 h 164"/>
                  <a:gd name="T58" fmla="*/ 1246 w 2494"/>
                  <a:gd name="T59" fmla="*/ 164 h 164"/>
                  <a:gd name="T60" fmla="*/ 1498 w 2494"/>
                  <a:gd name="T61" fmla="*/ 162 h 164"/>
                  <a:gd name="T62" fmla="*/ 1734 w 2494"/>
                  <a:gd name="T63" fmla="*/ 158 h 164"/>
                  <a:gd name="T64" fmla="*/ 1946 w 2494"/>
                  <a:gd name="T65" fmla="*/ 150 h 164"/>
                  <a:gd name="T66" fmla="*/ 2130 w 2494"/>
                  <a:gd name="T67" fmla="*/ 140 h 164"/>
                  <a:gd name="T68" fmla="*/ 2282 w 2494"/>
                  <a:gd name="T69" fmla="*/ 128 h 164"/>
                  <a:gd name="T70" fmla="*/ 2344 w 2494"/>
                  <a:gd name="T71" fmla="*/ 122 h 164"/>
                  <a:gd name="T72" fmla="*/ 2396 w 2494"/>
                  <a:gd name="T73" fmla="*/ 114 h 164"/>
                  <a:gd name="T74" fmla="*/ 2438 w 2494"/>
                  <a:gd name="T75" fmla="*/ 108 h 164"/>
                  <a:gd name="T76" fmla="*/ 2468 w 2494"/>
                  <a:gd name="T77" fmla="*/ 100 h 164"/>
                  <a:gd name="T78" fmla="*/ 2480 w 2494"/>
                  <a:gd name="T79" fmla="*/ 96 h 164"/>
                  <a:gd name="T80" fmla="*/ 2488 w 2494"/>
                  <a:gd name="T81" fmla="*/ 92 h 164"/>
                  <a:gd name="T82" fmla="*/ 2492 w 2494"/>
                  <a:gd name="T83" fmla="*/ 88 h 164"/>
                  <a:gd name="T84" fmla="*/ 2494 w 2494"/>
                  <a:gd name="T85" fmla="*/ 84 h 164"/>
                  <a:gd name="T86" fmla="*/ 2494 w 2494"/>
                  <a:gd name="T87" fmla="*/ 84 h 164"/>
                  <a:gd name="T88" fmla="*/ 2492 w 2494"/>
                  <a:gd name="T89" fmla="*/ 80 h 164"/>
                  <a:gd name="T90" fmla="*/ 2488 w 2494"/>
                  <a:gd name="T91" fmla="*/ 74 h 164"/>
                  <a:gd name="T92" fmla="*/ 2480 w 2494"/>
                  <a:gd name="T93" fmla="*/ 70 h 164"/>
                  <a:gd name="T94" fmla="*/ 2468 w 2494"/>
                  <a:gd name="T95" fmla="*/ 66 h 164"/>
                  <a:gd name="T96" fmla="*/ 2438 w 2494"/>
                  <a:gd name="T97" fmla="*/ 58 h 164"/>
                  <a:gd name="T98" fmla="*/ 2396 w 2494"/>
                  <a:gd name="T99" fmla="*/ 52 h 164"/>
                  <a:gd name="T100" fmla="*/ 2344 w 2494"/>
                  <a:gd name="T101" fmla="*/ 44 h 164"/>
                  <a:gd name="T102" fmla="*/ 2282 w 2494"/>
                  <a:gd name="T103" fmla="*/ 36 h 164"/>
                  <a:gd name="T104" fmla="*/ 2210 w 2494"/>
                  <a:gd name="T105" fmla="*/ 30 h 164"/>
                  <a:gd name="T106" fmla="*/ 2130 w 2494"/>
                  <a:gd name="T107" fmla="*/ 24 h 164"/>
                  <a:gd name="T108" fmla="*/ 1946 w 2494"/>
                  <a:gd name="T109" fmla="*/ 14 h 164"/>
                  <a:gd name="T110" fmla="*/ 1734 w 2494"/>
                  <a:gd name="T111" fmla="*/ 8 h 164"/>
                  <a:gd name="T112" fmla="*/ 1498 w 2494"/>
                  <a:gd name="T113" fmla="*/ 2 h 164"/>
                  <a:gd name="T114" fmla="*/ 1246 w 2494"/>
                  <a:gd name="T11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94" h="164">
                    <a:moveTo>
                      <a:pt x="1246" y="0"/>
                    </a:moveTo>
                    <a:lnTo>
                      <a:pt x="1246" y="0"/>
                    </a:lnTo>
                    <a:lnTo>
                      <a:pt x="996" y="2"/>
                    </a:lnTo>
                    <a:lnTo>
                      <a:pt x="762" y="8"/>
                    </a:lnTo>
                    <a:lnTo>
                      <a:pt x="550" y="14"/>
                    </a:lnTo>
                    <a:lnTo>
                      <a:pt x="366" y="24"/>
                    </a:lnTo>
                    <a:lnTo>
                      <a:pt x="214" y="36"/>
                    </a:lnTo>
                    <a:lnTo>
                      <a:pt x="152" y="44"/>
                    </a:lnTo>
                    <a:lnTo>
                      <a:pt x="98" y="52"/>
                    </a:lnTo>
                    <a:lnTo>
                      <a:pt x="56" y="58"/>
                    </a:lnTo>
                    <a:lnTo>
                      <a:pt x="26" y="66"/>
                    </a:lnTo>
                    <a:lnTo>
                      <a:pt x="16" y="70"/>
                    </a:lnTo>
                    <a:lnTo>
                      <a:pt x="8" y="74"/>
                    </a:lnTo>
                    <a:lnTo>
                      <a:pt x="2" y="80"/>
                    </a:lnTo>
                    <a:lnTo>
                      <a:pt x="0" y="84"/>
                    </a:lnTo>
                    <a:lnTo>
                      <a:pt x="0" y="84"/>
                    </a:lnTo>
                    <a:lnTo>
                      <a:pt x="2" y="88"/>
                    </a:lnTo>
                    <a:lnTo>
                      <a:pt x="8" y="92"/>
                    </a:lnTo>
                    <a:lnTo>
                      <a:pt x="16" y="96"/>
                    </a:lnTo>
                    <a:lnTo>
                      <a:pt x="26" y="100"/>
                    </a:lnTo>
                    <a:lnTo>
                      <a:pt x="56" y="108"/>
                    </a:lnTo>
                    <a:lnTo>
                      <a:pt x="98" y="114"/>
                    </a:lnTo>
                    <a:lnTo>
                      <a:pt x="152" y="122"/>
                    </a:lnTo>
                    <a:lnTo>
                      <a:pt x="214" y="128"/>
                    </a:lnTo>
                    <a:lnTo>
                      <a:pt x="366" y="140"/>
                    </a:lnTo>
                    <a:lnTo>
                      <a:pt x="550" y="150"/>
                    </a:lnTo>
                    <a:lnTo>
                      <a:pt x="762" y="158"/>
                    </a:lnTo>
                    <a:lnTo>
                      <a:pt x="996" y="162"/>
                    </a:lnTo>
                    <a:lnTo>
                      <a:pt x="1246" y="164"/>
                    </a:lnTo>
                    <a:lnTo>
                      <a:pt x="1246" y="164"/>
                    </a:lnTo>
                    <a:lnTo>
                      <a:pt x="1498" y="162"/>
                    </a:lnTo>
                    <a:lnTo>
                      <a:pt x="1734" y="158"/>
                    </a:lnTo>
                    <a:lnTo>
                      <a:pt x="1946" y="150"/>
                    </a:lnTo>
                    <a:lnTo>
                      <a:pt x="2130" y="140"/>
                    </a:lnTo>
                    <a:lnTo>
                      <a:pt x="2282" y="128"/>
                    </a:lnTo>
                    <a:lnTo>
                      <a:pt x="2344" y="122"/>
                    </a:lnTo>
                    <a:lnTo>
                      <a:pt x="2396" y="114"/>
                    </a:lnTo>
                    <a:lnTo>
                      <a:pt x="2438" y="108"/>
                    </a:lnTo>
                    <a:lnTo>
                      <a:pt x="2468" y="100"/>
                    </a:lnTo>
                    <a:lnTo>
                      <a:pt x="2480" y="96"/>
                    </a:lnTo>
                    <a:lnTo>
                      <a:pt x="2488" y="92"/>
                    </a:lnTo>
                    <a:lnTo>
                      <a:pt x="2492" y="88"/>
                    </a:lnTo>
                    <a:lnTo>
                      <a:pt x="2494" y="84"/>
                    </a:lnTo>
                    <a:lnTo>
                      <a:pt x="2494" y="84"/>
                    </a:lnTo>
                    <a:lnTo>
                      <a:pt x="2492" y="80"/>
                    </a:lnTo>
                    <a:lnTo>
                      <a:pt x="2488" y="74"/>
                    </a:lnTo>
                    <a:lnTo>
                      <a:pt x="2480" y="70"/>
                    </a:lnTo>
                    <a:lnTo>
                      <a:pt x="2468" y="66"/>
                    </a:lnTo>
                    <a:lnTo>
                      <a:pt x="2438" y="58"/>
                    </a:lnTo>
                    <a:lnTo>
                      <a:pt x="2396" y="52"/>
                    </a:lnTo>
                    <a:lnTo>
                      <a:pt x="2344" y="44"/>
                    </a:lnTo>
                    <a:lnTo>
                      <a:pt x="2282" y="36"/>
                    </a:lnTo>
                    <a:lnTo>
                      <a:pt x="2210" y="30"/>
                    </a:lnTo>
                    <a:lnTo>
                      <a:pt x="2130" y="24"/>
                    </a:lnTo>
                    <a:lnTo>
                      <a:pt x="1946" y="14"/>
                    </a:lnTo>
                    <a:lnTo>
                      <a:pt x="1734" y="8"/>
                    </a:lnTo>
                    <a:lnTo>
                      <a:pt x="1498" y="2"/>
                    </a:lnTo>
                    <a:lnTo>
                      <a:pt x="1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28"/>
              <p:cNvSpPr>
                <a:spLocks noEditPoints="1"/>
              </p:cNvSpPr>
              <p:nvPr/>
            </p:nvSpPr>
            <p:spPr bwMode="auto">
              <a:xfrm>
                <a:off x="2608" y="4144"/>
                <a:ext cx="2482" cy="162"/>
              </a:xfrm>
              <a:custGeom>
                <a:avLst/>
                <a:gdLst>
                  <a:gd name="T0" fmla="*/ 1240 w 2482"/>
                  <a:gd name="T1" fmla="*/ 162 h 162"/>
                  <a:gd name="T2" fmla="*/ 760 w 2482"/>
                  <a:gd name="T3" fmla="*/ 156 h 162"/>
                  <a:gd name="T4" fmla="*/ 368 w 2482"/>
                  <a:gd name="T5" fmla="*/ 138 h 162"/>
                  <a:gd name="T6" fmla="*/ 154 w 2482"/>
                  <a:gd name="T7" fmla="*/ 120 h 162"/>
                  <a:gd name="T8" fmla="*/ 60 w 2482"/>
                  <a:gd name="T9" fmla="*/ 106 h 162"/>
                  <a:gd name="T10" fmla="*/ 20 w 2482"/>
                  <a:gd name="T11" fmla="*/ 94 h 162"/>
                  <a:gd name="T12" fmla="*/ 6 w 2482"/>
                  <a:gd name="T13" fmla="*/ 86 h 162"/>
                  <a:gd name="T14" fmla="*/ 4 w 2482"/>
                  <a:gd name="T15" fmla="*/ 82 h 162"/>
                  <a:gd name="T16" fmla="*/ 12 w 2482"/>
                  <a:gd name="T17" fmla="*/ 74 h 162"/>
                  <a:gd name="T18" fmla="*/ 30 w 2482"/>
                  <a:gd name="T19" fmla="*/ 64 h 162"/>
                  <a:gd name="T20" fmla="*/ 102 w 2482"/>
                  <a:gd name="T21" fmla="*/ 50 h 162"/>
                  <a:gd name="T22" fmla="*/ 216 w 2482"/>
                  <a:gd name="T23" fmla="*/ 36 h 162"/>
                  <a:gd name="T24" fmla="*/ 550 w 2482"/>
                  <a:gd name="T25" fmla="*/ 14 h 162"/>
                  <a:gd name="T26" fmla="*/ 992 w 2482"/>
                  <a:gd name="T27" fmla="*/ 0 h 162"/>
                  <a:gd name="T28" fmla="*/ 1240 w 2482"/>
                  <a:gd name="T29" fmla="*/ 0 h 162"/>
                  <a:gd name="T30" fmla="*/ 1724 w 2482"/>
                  <a:gd name="T31" fmla="*/ 6 h 162"/>
                  <a:gd name="T32" fmla="*/ 2116 w 2482"/>
                  <a:gd name="T33" fmla="*/ 24 h 162"/>
                  <a:gd name="T34" fmla="*/ 2330 w 2482"/>
                  <a:gd name="T35" fmla="*/ 42 h 162"/>
                  <a:gd name="T36" fmla="*/ 2422 w 2482"/>
                  <a:gd name="T37" fmla="*/ 56 h 162"/>
                  <a:gd name="T38" fmla="*/ 2464 w 2482"/>
                  <a:gd name="T39" fmla="*/ 68 h 162"/>
                  <a:gd name="T40" fmla="*/ 2476 w 2482"/>
                  <a:gd name="T41" fmla="*/ 78 h 162"/>
                  <a:gd name="T42" fmla="*/ 2478 w 2482"/>
                  <a:gd name="T43" fmla="*/ 82 h 162"/>
                  <a:gd name="T44" fmla="*/ 2472 w 2482"/>
                  <a:gd name="T45" fmla="*/ 90 h 162"/>
                  <a:gd name="T46" fmla="*/ 2452 w 2482"/>
                  <a:gd name="T47" fmla="*/ 98 h 162"/>
                  <a:gd name="T48" fmla="*/ 2380 w 2482"/>
                  <a:gd name="T49" fmla="*/ 112 h 162"/>
                  <a:gd name="T50" fmla="*/ 2268 w 2482"/>
                  <a:gd name="T51" fmla="*/ 126 h 162"/>
                  <a:gd name="T52" fmla="*/ 1934 w 2482"/>
                  <a:gd name="T53" fmla="*/ 148 h 162"/>
                  <a:gd name="T54" fmla="*/ 1490 w 2482"/>
                  <a:gd name="T55" fmla="*/ 160 h 162"/>
                  <a:gd name="T56" fmla="*/ 1240 w 2482"/>
                  <a:gd name="T57" fmla="*/ 0 h 162"/>
                  <a:gd name="T58" fmla="*/ 990 w 2482"/>
                  <a:gd name="T59" fmla="*/ 0 h 162"/>
                  <a:gd name="T60" fmla="*/ 548 w 2482"/>
                  <a:gd name="T61" fmla="*/ 12 h 162"/>
                  <a:gd name="T62" fmla="*/ 212 w 2482"/>
                  <a:gd name="T63" fmla="*/ 36 h 162"/>
                  <a:gd name="T64" fmla="*/ 98 w 2482"/>
                  <a:gd name="T65" fmla="*/ 50 h 162"/>
                  <a:gd name="T66" fmla="*/ 26 w 2482"/>
                  <a:gd name="T67" fmla="*/ 64 h 162"/>
                  <a:gd name="T68" fmla="*/ 6 w 2482"/>
                  <a:gd name="T69" fmla="*/ 74 h 162"/>
                  <a:gd name="T70" fmla="*/ 0 w 2482"/>
                  <a:gd name="T71" fmla="*/ 82 h 162"/>
                  <a:gd name="T72" fmla="*/ 2 w 2482"/>
                  <a:gd name="T73" fmla="*/ 86 h 162"/>
                  <a:gd name="T74" fmla="*/ 14 w 2482"/>
                  <a:gd name="T75" fmla="*/ 94 h 162"/>
                  <a:gd name="T76" fmla="*/ 56 w 2482"/>
                  <a:gd name="T77" fmla="*/ 106 h 162"/>
                  <a:gd name="T78" fmla="*/ 150 w 2482"/>
                  <a:gd name="T79" fmla="*/ 120 h 162"/>
                  <a:gd name="T80" fmla="*/ 364 w 2482"/>
                  <a:gd name="T81" fmla="*/ 138 h 162"/>
                  <a:gd name="T82" fmla="*/ 758 w 2482"/>
                  <a:gd name="T83" fmla="*/ 156 h 162"/>
                  <a:gd name="T84" fmla="*/ 1240 w 2482"/>
                  <a:gd name="T85" fmla="*/ 162 h 162"/>
                  <a:gd name="T86" fmla="*/ 1492 w 2482"/>
                  <a:gd name="T87" fmla="*/ 160 h 162"/>
                  <a:gd name="T88" fmla="*/ 1936 w 2482"/>
                  <a:gd name="T89" fmla="*/ 148 h 162"/>
                  <a:gd name="T90" fmla="*/ 2272 w 2482"/>
                  <a:gd name="T91" fmla="*/ 126 h 162"/>
                  <a:gd name="T92" fmla="*/ 2386 w 2482"/>
                  <a:gd name="T93" fmla="*/ 112 h 162"/>
                  <a:gd name="T94" fmla="*/ 2458 w 2482"/>
                  <a:gd name="T95" fmla="*/ 98 h 162"/>
                  <a:gd name="T96" fmla="*/ 2476 w 2482"/>
                  <a:gd name="T97" fmla="*/ 90 h 162"/>
                  <a:gd name="T98" fmla="*/ 2482 w 2482"/>
                  <a:gd name="T99" fmla="*/ 82 h 162"/>
                  <a:gd name="T100" fmla="*/ 2482 w 2482"/>
                  <a:gd name="T101" fmla="*/ 78 h 162"/>
                  <a:gd name="T102" fmla="*/ 2468 w 2482"/>
                  <a:gd name="T103" fmla="*/ 68 h 162"/>
                  <a:gd name="T104" fmla="*/ 2428 w 2482"/>
                  <a:gd name="T105" fmla="*/ 56 h 162"/>
                  <a:gd name="T106" fmla="*/ 2334 w 2482"/>
                  <a:gd name="T107" fmla="*/ 42 h 162"/>
                  <a:gd name="T108" fmla="*/ 2200 w 2482"/>
                  <a:gd name="T109" fmla="*/ 28 h 162"/>
                  <a:gd name="T110" fmla="*/ 1936 w 2482"/>
                  <a:gd name="T111" fmla="*/ 12 h 162"/>
                  <a:gd name="T112" fmla="*/ 1492 w 248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82" h="162">
                    <a:moveTo>
                      <a:pt x="1240" y="162"/>
                    </a:moveTo>
                    <a:lnTo>
                      <a:pt x="1240" y="162"/>
                    </a:lnTo>
                    <a:lnTo>
                      <a:pt x="992" y="160"/>
                    </a:lnTo>
                    <a:lnTo>
                      <a:pt x="760" y="156"/>
                    </a:lnTo>
                    <a:lnTo>
                      <a:pt x="550" y="148"/>
                    </a:lnTo>
                    <a:lnTo>
                      <a:pt x="368" y="138"/>
                    </a:lnTo>
                    <a:lnTo>
                      <a:pt x="216" y="126"/>
                    </a:lnTo>
                    <a:lnTo>
                      <a:pt x="154" y="120"/>
                    </a:lnTo>
                    <a:lnTo>
                      <a:pt x="102" y="112"/>
                    </a:lnTo>
                    <a:lnTo>
                      <a:pt x="60" y="106"/>
                    </a:lnTo>
                    <a:lnTo>
                      <a:pt x="30" y="98"/>
                    </a:lnTo>
                    <a:lnTo>
                      <a:pt x="20" y="94"/>
                    </a:lnTo>
                    <a:lnTo>
                      <a:pt x="12" y="90"/>
                    </a:lnTo>
                    <a:lnTo>
                      <a:pt x="6" y="86"/>
                    </a:lnTo>
                    <a:lnTo>
                      <a:pt x="4" y="82"/>
                    </a:lnTo>
                    <a:lnTo>
                      <a:pt x="4" y="82"/>
                    </a:lnTo>
                    <a:lnTo>
                      <a:pt x="6" y="78"/>
                    </a:lnTo>
                    <a:lnTo>
                      <a:pt x="12" y="74"/>
                    </a:lnTo>
                    <a:lnTo>
                      <a:pt x="20" y="68"/>
                    </a:lnTo>
                    <a:lnTo>
                      <a:pt x="30" y="64"/>
                    </a:lnTo>
                    <a:lnTo>
                      <a:pt x="60" y="56"/>
                    </a:lnTo>
                    <a:lnTo>
                      <a:pt x="102" y="50"/>
                    </a:lnTo>
                    <a:lnTo>
                      <a:pt x="154" y="42"/>
                    </a:lnTo>
                    <a:lnTo>
                      <a:pt x="216" y="36"/>
                    </a:lnTo>
                    <a:lnTo>
                      <a:pt x="368" y="24"/>
                    </a:lnTo>
                    <a:lnTo>
                      <a:pt x="550" y="14"/>
                    </a:lnTo>
                    <a:lnTo>
                      <a:pt x="760" y="6"/>
                    </a:lnTo>
                    <a:lnTo>
                      <a:pt x="992" y="0"/>
                    </a:lnTo>
                    <a:lnTo>
                      <a:pt x="1240" y="0"/>
                    </a:lnTo>
                    <a:lnTo>
                      <a:pt x="1240" y="0"/>
                    </a:lnTo>
                    <a:lnTo>
                      <a:pt x="1490" y="0"/>
                    </a:lnTo>
                    <a:lnTo>
                      <a:pt x="1724" y="6"/>
                    </a:lnTo>
                    <a:lnTo>
                      <a:pt x="1934" y="14"/>
                    </a:lnTo>
                    <a:lnTo>
                      <a:pt x="2116" y="24"/>
                    </a:lnTo>
                    <a:lnTo>
                      <a:pt x="2268" y="36"/>
                    </a:lnTo>
                    <a:lnTo>
                      <a:pt x="2330" y="42"/>
                    </a:lnTo>
                    <a:lnTo>
                      <a:pt x="2380" y="50"/>
                    </a:lnTo>
                    <a:lnTo>
                      <a:pt x="2422" y="56"/>
                    </a:lnTo>
                    <a:lnTo>
                      <a:pt x="2452" y="64"/>
                    </a:lnTo>
                    <a:lnTo>
                      <a:pt x="2464" y="68"/>
                    </a:lnTo>
                    <a:lnTo>
                      <a:pt x="2472" y="74"/>
                    </a:lnTo>
                    <a:lnTo>
                      <a:pt x="2476" y="78"/>
                    </a:lnTo>
                    <a:lnTo>
                      <a:pt x="2478" y="82"/>
                    </a:lnTo>
                    <a:lnTo>
                      <a:pt x="2478" y="82"/>
                    </a:lnTo>
                    <a:lnTo>
                      <a:pt x="2476" y="86"/>
                    </a:lnTo>
                    <a:lnTo>
                      <a:pt x="2472" y="90"/>
                    </a:lnTo>
                    <a:lnTo>
                      <a:pt x="2464" y="94"/>
                    </a:lnTo>
                    <a:lnTo>
                      <a:pt x="2452" y="98"/>
                    </a:lnTo>
                    <a:lnTo>
                      <a:pt x="2422" y="106"/>
                    </a:lnTo>
                    <a:lnTo>
                      <a:pt x="2380" y="112"/>
                    </a:lnTo>
                    <a:lnTo>
                      <a:pt x="2330" y="120"/>
                    </a:lnTo>
                    <a:lnTo>
                      <a:pt x="2268" y="126"/>
                    </a:lnTo>
                    <a:lnTo>
                      <a:pt x="2116" y="138"/>
                    </a:lnTo>
                    <a:lnTo>
                      <a:pt x="1934" y="148"/>
                    </a:lnTo>
                    <a:lnTo>
                      <a:pt x="1724" y="156"/>
                    </a:lnTo>
                    <a:lnTo>
                      <a:pt x="1490" y="160"/>
                    </a:lnTo>
                    <a:lnTo>
                      <a:pt x="1240" y="162"/>
                    </a:lnTo>
                    <a:close/>
                    <a:moveTo>
                      <a:pt x="1240" y="0"/>
                    </a:moveTo>
                    <a:lnTo>
                      <a:pt x="1240" y="0"/>
                    </a:lnTo>
                    <a:lnTo>
                      <a:pt x="990" y="0"/>
                    </a:lnTo>
                    <a:lnTo>
                      <a:pt x="758" y="6"/>
                    </a:lnTo>
                    <a:lnTo>
                      <a:pt x="548" y="12"/>
                    </a:lnTo>
                    <a:lnTo>
                      <a:pt x="364" y="22"/>
                    </a:lnTo>
                    <a:lnTo>
                      <a:pt x="212" y="36"/>
                    </a:lnTo>
                    <a:lnTo>
                      <a:pt x="150" y="42"/>
                    </a:lnTo>
                    <a:lnTo>
                      <a:pt x="98" y="50"/>
                    </a:lnTo>
                    <a:lnTo>
                      <a:pt x="56" y="56"/>
                    </a:lnTo>
                    <a:lnTo>
                      <a:pt x="26" y="64"/>
                    </a:lnTo>
                    <a:lnTo>
                      <a:pt x="14" y="68"/>
                    </a:lnTo>
                    <a:lnTo>
                      <a:pt x="6" y="74"/>
                    </a:lnTo>
                    <a:lnTo>
                      <a:pt x="2" y="78"/>
                    </a:lnTo>
                    <a:lnTo>
                      <a:pt x="0" y="82"/>
                    </a:lnTo>
                    <a:lnTo>
                      <a:pt x="0" y="82"/>
                    </a:lnTo>
                    <a:lnTo>
                      <a:pt x="2" y="86"/>
                    </a:lnTo>
                    <a:lnTo>
                      <a:pt x="6" y="90"/>
                    </a:lnTo>
                    <a:lnTo>
                      <a:pt x="14" y="94"/>
                    </a:lnTo>
                    <a:lnTo>
                      <a:pt x="26" y="98"/>
                    </a:lnTo>
                    <a:lnTo>
                      <a:pt x="56" y="106"/>
                    </a:lnTo>
                    <a:lnTo>
                      <a:pt x="98" y="112"/>
                    </a:lnTo>
                    <a:lnTo>
                      <a:pt x="150" y="120"/>
                    </a:lnTo>
                    <a:lnTo>
                      <a:pt x="212" y="126"/>
                    </a:lnTo>
                    <a:lnTo>
                      <a:pt x="364" y="138"/>
                    </a:lnTo>
                    <a:lnTo>
                      <a:pt x="548" y="148"/>
                    </a:lnTo>
                    <a:lnTo>
                      <a:pt x="758" y="156"/>
                    </a:lnTo>
                    <a:lnTo>
                      <a:pt x="990" y="160"/>
                    </a:lnTo>
                    <a:lnTo>
                      <a:pt x="1240" y="162"/>
                    </a:lnTo>
                    <a:lnTo>
                      <a:pt x="1240" y="162"/>
                    </a:lnTo>
                    <a:lnTo>
                      <a:pt x="1492" y="160"/>
                    </a:lnTo>
                    <a:lnTo>
                      <a:pt x="1726" y="156"/>
                    </a:lnTo>
                    <a:lnTo>
                      <a:pt x="1936" y="148"/>
                    </a:lnTo>
                    <a:lnTo>
                      <a:pt x="2120" y="138"/>
                    </a:lnTo>
                    <a:lnTo>
                      <a:pt x="2272" y="126"/>
                    </a:lnTo>
                    <a:lnTo>
                      <a:pt x="2334" y="120"/>
                    </a:lnTo>
                    <a:lnTo>
                      <a:pt x="2386" y="112"/>
                    </a:lnTo>
                    <a:lnTo>
                      <a:pt x="2428" y="106"/>
                    </a:lnTo>
                    <a:lnTo>
                      <a:pt x="2458" y="98"/>
                    </a:lnTo>
                    <a:lnTo>
                      <a:pt x="2468" y="94"/>
                    </a:lnTo>
                    <a:lnTo>
                      <a:pt x="2476" y="90"/>
                    </a:lnTo>
                    <a:lnTo>
                      <a:pt x="2482" y="86"/>
                    </a:lnTo>
                    <a:lnTo>
                      <a:pt x="2482" y="82"/>
                    </a:lnTo>
                    <a:lnTo>
                      <a:pt x="2482" y="82"/>
                    </a:lnTo>
                    <a:lnTo>
                      <a:pt x="2482" y="78"/>
                    </a:lnTo>
                    <a:lnTo>
                      <a:pt x="2476" y="74"/>
                    </a:lnTo>
                    <a:lnTo>
                      <a:pt x="2468" y="68"/>
                    </a:lnTo>
                    <a:lnTo>
                      <a:pt x="2458" y="64"/>
                    </a:lnTo>
                    <a:lnTo>
                      <a:pt x="2428" y="56"/>
                    </a:lnTo>
                    <a:lnTo>
                      <a:pt x="2386" y="50"/>
                    </a:lnTo>
                    <a:lnTo>
                      <a:pt x="2334" y="42"/>
                    </a:lnTo>
                    <a:lnTo>
                      <a:pt x="2272" y="36"/>
                    </a:lnTo>
                    <a:lnTo>
                      <a:pt x="2200" y="28"/>
                    </a:lnTo>
                    <a:lnTo>
                      <a:pt x="2120" y="22"/>
                    </a:lnTo>
                    <a:lnTo>
                      <a:pt x="1936" y="12"/>
                    </a:lnTo>
                    <a:lnTo>
                      <a:pt x="1726" y="6"/>
                    </a:lnTo>
                    <a:lnTo>
                      <a:pt x="1492" y="0"/>
                    </a:lnTo>
                    <a:lnTo>
                      <a:pt x="1240" y="0"/>
                    </a:lnTo>
                    <a:close/>
                  </a:path>
                </a:pathLst>
              </a:custGeom>
              <a:solidFill>
                <a:srgbClr val="FBFB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129"/>
              <p:cNvSpPr>
                <a:spLocks/>
              </p:cNvSpPr>
              <p:nvPr/>
            </p:nvSpPr>
            <p:spPr bwMode="auto">
              <a:xfrm>
                <a:off x="2612" y="4144"/>
                <a:ext cx="2474" cy="162"/>
              </a:xfrm>
              <a:custGeom>
                <a:avLst/>
                <a:gdLst>
                  <a:gd name="T0" fmla="*/ 1236 w 2474"/>
                  <a:gd name="T1" fmla="*/ 162 h 162"/>
                  <a:gd name="T2" fmla="*/ 1236 w 2474"/>
                  <a:gd name="T3" fmla="*/ 162 h 162"/>
                  <a:gd name="T4" fmla="*/ 988 w 2474"/>
                  <a:gd name="T5" fmla="*/ 160 h 162"/>
                  <a:gd name="T6" fmla="*/ 756 w 2474"/>
                  <a:gd name="T7" fmla="*/ 156 h 162"/>
                  <a:gd name="T8" fmla="*/ 546 w 2474"/>
                  <a:gd name="T9" fmla="*/ 148 h 162"/>
                  <a:gd name="T10" fmla="*/ 364 w 2474"/>
                  <a:gd name="T11" fmla="*/ 138 h 162"/>
                  <a:gd name="T12" fmla="*/ 212 w 2474"/>
                  <a:gd name="T13" fmla="*/ 126 h 162"/>
                  <a:gd name="T14" fmla="*/ 150 w 2474"/>
                  <a:gd name="T15" fmla="*/ 120 h 162"/>
                  <a:gd name="T16" fmla="*/ 98 w 2474"/>
                  <a:gd name="T17" fmla="*/ 112 h 162"/>
                  <a:gd name="T18" fmla="*/ 56 w 2474"/>
                  <a:gd name="T19" fmla="*/ 106 h 162"/>
                  <a:gd name="T20" fmla="*/ 26 w 2474"/>
                  <a:gd name="T21" fmla="*/ 98 h 162"/>
                  <a:gd name="T22" fmla="*/ 16 w 2474"/>
                  <a:gd name="T23" fmla="*/ 94 h 162"/>
                  <a:gd name="T24" fmla="*/ 8 w 2474"/>
                  <a:gd name="T25" fmla="*/ 90 h 162"/>
                  <a:gd name="T26" fmla="*/ 2 w 2474"/>
                  <a:gd name="T27" fmla="*/ 86 h 162"/>
                  <a:gd name="T28" fmla="*/ 0 w 2474"/>
                  <a:gd name="T29" fmla="*/ 82 h 162"/>
                  <a:gd name="T30" fmla="*/ 0 w 2474"/>
                  <a:gd name="T31" fmla="*/ 82 h 162"/>
                  <a:gd name="T32" fmla="*/ 2 w 2474"/>
                  <a:gd name="T33" fmla="*/ 78 h 162"/>
                  <a:gd name="T34" fmla="*/ 8 w 2474"/>
                  <a:gd name="T35" fmla="*/ 74 h 162"/>
                  <a:gd name="T36" fmla="*/ 16 w 2474"/>
                  <a:gd name="T37" fmla="*/ 68 h 162"/>
                  <a:gd name="T38" fmla="*/ 26 w 2474"/>
                  <a:gd name="T39" fmla="*/ 64 h 162"/>
                  <a:gd name="T40" fmla="*/ 56 w 2474"/>
                  <a:gd name="T41" fmla="*/ 56 h 162"/>
                  <a:gd name="T42" fmla="*/ 98 w 2474"/>
                  <a:gd name="T43" fmla="*/ 50 h 162"/>
                  <a:gd name="T44" fmla="*/ 150 w 2474"/>
                  <a:gd name="T45" fmla="*/ 42 h 162"/>
                  <a:gd name="T46" fmla="*/ 212 w 2474"/>
                  <a:gd name="T47" fmla="*/ 36 h 162"/>
                  <a:gd name="T48" fmla="*/ 364 w 2474"/>
                  <a:gd name="T49" fmla="*/ 24 h 162"/>
                  <a:gd name="T50" fmla="*/ 546 w 2474"/>
                  <a:gd name="T51" fmla="*/ 14 h 162"/>
                  <a:gd name="T52" fmla="*/ 756 w 2474"/>
                  <a:gd name="T53" fmla="*/ 6 h 162"/>
                  <a:gd name="T54" fmla="*/ 988 w 2474"/>
                  <a:gd name="T55" fmla="*/ 0 h 162"/>
                  <a:gd name="T56" fmla="*/ 1236 w 2474"/>
                  <a:gd name="T57" fmla="*/ 0 h 162"/>
                  <a:gd name="T58" fmla="*/ 1236 w 2474"/>
                  <a:gd name="T59" fmla="*/ 0 h 162"/>
                  <a:gd name="T60" fmla="*/ 1486 w 2474"/>
                  <a:gd name="T61" fmla="*/ 0 h 162"/>
                  <a:gd name="T62" fmla="*/ 1720 w 2474"/>
                  <a:gd name="T63" fmla="*/ 6 h 162"/>
                  <a:gd name="T64" fmla="*/ 1930 w 2474"/>
                  <a:gd name="T65" fmla="*/ 14 h 162"/>
                  <a:gd name="T66" fmla="*/ 2112 w 2474"/>
                  <a:gd name="T67" fmla="*/ 24 h 162"/>
                  <a:gd name="T68" fmla="*/ 2264 w 2474"/>
                  <a:gd name="T69" fmla="*/ 36 h 162"/>
                  <a:gd name="T70" fmla="*/ 2326 w 2474"/>
                  <a:gd name="T71" fmla="*/ 42 h 162"/>
                  <a:gd name="T72" fmla="*/ 2376 w 2474"/>
                  <a:gd name="T73" fmla="*/ 50 h 162"/>
                  <a:gd name="T74" fmla="*/ 2418 w 2474"/>
                  <a:gd name="T75" fmla="*/ 56 h 162"/>
                  <a:gd name="T76" fmla="*/ 2448 w 2474"/>
                  <a:gd name="T77" fmla="*/ 64 h 162"/>
                  <a:gd name="T78" fmla="*/ 2460 w 2474"/>
                  <a:gd name="T79" fmla="*/ 68 h 162"/>
                  <a:gd name="T80" fmla="*/ 2468 w 2474"/>
                  <a:gd name="T81" fmla="*/ 74 h 162"/>
                  <a:gd name="T82" fmla="*/ 2472 w 2474"/>
                  <a:gd name="T83" fmla="*/ 78 h 162"/>
                  <a:gd name="T84" fmla="*/ 2474 w 2474"/>
                  <a:gd name="T85" fmla="*/ 82 h 162"/>
                  <a:gd name="T86" fmla="*/ 2474 w 2474"/>
                  <a:gd name="T87" fmla="*/ 82 h 162"/>
                  <a:gd name="T88" fmla="*/ 2472 w 2474"/>
                  <a:gd name="T89" fmla="*/ 86 h 162"/>
                  <a:gd name="T90" fmla="*/ 2468 w 2474"/>
                  <a:gd name="T91" fmla="*/ 90 h 162"/>
                  <a:gd name="T92" fmla="*/ 2460 w 2474"/>
                  <a:gd name="T93" fmla="*/ 94 h 162"/>
                  <a:gd name="T94" fmla="*/ 2448 w 2474"/>
                  <a:gd name="T95" fmla="*/ 98 h 162"/>
                  <a:gd name="T96" fmla="*/ 2418 w 2474"/>
                  <a:gd name="T97" fmla="*/ 106 h 162"/>
                  <a:gd name="T98" fmla="*/ 2376 w 2474"/>
                  <a:gd name="T99" fmla="*/ 112 h 162"/>
                  <a:gd name="T100" fmla="*/ 2326 w 2474"/>
                  <a:gd name="T101" fmla="*/ 120 h 162"/>
                  <a:gd name="T102" fmla="*/ 2264 w 2474"/>
                  <a:gd name="T103" fmla="*/ 126 h 162"/>
                  <a:gd name="T104" fmla="*/ 2112 w 2474"/>
                  <a:gd name="T105" fmla="*/ 138 h 162"/>
                  <a:gd name="T106" fmla="*/ 1930 w 2474"/>
                  <a:gd name="T107" fmla="*/ 148 h 162"/>
                  <a:gd name="T108" fmla="*/ 1720 w 2474"/>
                  <a:gd name="T109" fmla="*/ 156 h 162"/>
                  <a:gd name="T110" fmla="*/ 1486 w 2474"/>
                  <a:gd name="T111" fmla="*/ 160 h 162"/>
                  <a:gd name="T112" fmla="*/ 1236 w 2474"/>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162"/>
                    </a:moveTo>
                    <a:lnTo>
                      <a:pt x="1236" y="162"/>
                    </a:lnTo>
                    <a:lnTo>
                      <a:pt x="988" y="160"/>
                    </a:lnTo>
                    <a:lnTo>
                      <a:pt x="756" y="156"/>
                    </a:lnTo>
                    <a:lnTo>
                      <a:pt x="546" y="148"/>
                    </a:lnTo>
                    <a:lnTo>
                      <a:pt x="364" y="138"/>
                    </a:lnTo>
                    <a:lnTo>
                      <a:pt x="212" y="126"/>
                    </a:lnTo>
                    <a:lnTo>
                      <a:pt x="150" y="120"/>
                    </a:lnTo>
                    <a:lnTo>
                      <a:pt x="98" y="112"/>
                    </a:lnTo>
                    <a:lnTo>
                      <a:pt x="56" y="106"/>
                    </a:lnTo>
                    <a:lnTo>
                      <a:pt x="26" y="98"/>
                    </a:lnTo>
                    <a:lnTo>
                      <a:pt x="16" y="94"/>
                    </a:lnTo>
                    <a:lnTo>
                      <a:pt x="8" y="90"/>
                    </a:lnTo>
                    <a:lnTo>
                      <a:pt x="2" y="86"/>
                    </a:lnTo>
                    <a:lnTo>
                      <a:pt x="0" y="82"/>
                    </a:lnTo>
                    <a:lnTo>
                      <a:pt x="0" y="82"/>
                    </a:lnTo>
                    <a:lnTo>
                      <a:pt x="2" y="78"/>
                    </a:lnTo>
                    <a:lnTo>
                      <a:pt x="8" y="74"/>
                    </a:lnTo>
                    <a:lnTo>
                      <a:pt x="16" y="68"/>
                    </a:lnTo>
                    <a:lnTo>
                      <a:pt x="26" y="64"/>
                    </a:lnTo>
                    <a:lnTo>
                      <a:pt x="56" y="56"/>
                    </a:lnTo>
                    <a:lnTo>
                      <a:pt x="98" y="50"/>
                    </a:lnTo>
                    <a:lnTo>
                      <a:pt x="150" y="42"/>
                    </a:lnTo>
                    <a:lnTo>
                      <a:pt x="212" y="36"/>
                    </a:lnTo>
                    <a:lnTo>
                      <a:pt x="364" y="24"/>
                    </a:lnTo>
                    <a:lnTo>
                      <a:pt x="546" y="14"/>
                    </a:lnTo>
                    <a:lnTo>
                      <a:pt x="756" y="6"/>
                    </a:lnTo>
                    <a:lnTo>
                      <a:pt x="988" y="0"/>
                    </a:lnTo>
                    <a:lnTo>
                      <a:pt x="1236" y="0"/>
                    </a:lnTo>
                    <a:lnTo>
                      <a:pt x="1236" y="0"/>
                    </a:lnTo>
                    <a:lnTo>
                      <a:pt x="1486" y="0"/>
                    </a:lnTo>
                    <a:lnTo>
                      <a:pt x="1720" y="6"/>
                    </a:lnTo>
                    <a:lnTo>
                      <a:pt x="1930" y="14"/>
                    </a:lnTo>
                    <a:lnTo>
                      <a:pt x="2112" y="24"/>
                    </a:lnTo>
                    <a:lnTo>
                      <a:pt x="2264" y="36"/>
                    </a:lnTo>
                    <a:lnTo>
                      <a:pt x="2326" y="42"/>
                    </a:lnTo>
                    <a:lnTo>
                      <a:pt x="2376" y="50"/>
                    </a:lnTo>
                    <a:lnTo>
                      <a:pt x="2418" y="56"/>
                    </a:lnTo>
                    <a:lnTo>
                      <a:pt x="2448" y="64"/>
                    </a:lnTo>
                    <a:lnTo>
                      <a:pt x="2460" y="68"/>
                    </a:lnTo>
                    <a:lnTo>
                      <a:pt x="2468" y="74"/>
                    </a:lnTo>
                    <a:lnTo>
                      <a:pt x="2472" y="78"/>
                    </a:lnTo>
                    <a:lnTo>
                      <a:pt x="2474" y="82"/>
                    </a:lnTo>
                    <a:lnTo>
                      <a:pt x="2474" y="82"/>
                    </a:lnTo>
                    <a:lnTo>
                      <a:pt x="2472" y="86"/>
                    </a:lnTo>
                    <a:lnTo>
                      <a:pt x="2468" y="90"/>
                    </a:lnTo>
                    <a:lnTo>
                      <a:pt x="2460" y="94"/>
                    </a:lnTo>
                    <a:lnTo>
                      <a:pt x="2448" y="98"/>
                    </a:lnTo>
                    <a:lnTo>
                      <a:pt x="2418" y="106"/>
                    </a:lnTo>
                    <a:lnTo>
                      <a:pt x="2376" y="112"/>
                    </a:lnTo>
                    <a:lnTo>
                      <a:pt x="2326" y="120"/>
                    </a:lnTo>
                    <a:lnTo>
                      <a:pt x="2264" y="126"/>
                    </a:lnTo>
                    <a:lnTo>
                      <a:pt x="2112" y="138"/>
                    </a:lnTo>
                    <a:lnTo>
                      <a:pt x="1930" y="148"/>
                    </a:lnTo>
                    <a:lnTo>
                      <a:pt x="1720" y="156"/>
                    </a:lnTo>
                    <a:lnTo>
                      <a:pt x="1486" y="160"/>
                    </a:lnTo>
                    <a:lnTo>
                      <a:pt x="1236"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30"/>
              <p:cNvSpPr>
                <a:spLocks/>
              </p:cNvSpPr>
              <p:nvPr/>
            </p:nvSpPr>
            <p:spPr bwMode="auto">
              <a:xfrm>
                <a:off x="2608" y="4144"/>
                <a:ext cx="2482" cy="162"/>
              </a:xfrm>
              <a:custGeom>
                <a:avLst/>
                <a:gdLst>
                  <a:gd name="T0" fmla="*/ 1240 w 2482"/>
                  <a:gd name="T1" fmla="*/ 0 h 162"/>
                  <a:gd name="T2" fmla="*/ 1240 w 2482"/>
                  <a:gd name="T3" fmla="*/ 0 h 162"/>
                  <a:gd name="T4" fmla="*/ 990 w 2482"/>
                  <a:gd name="T5" fmla="*/ 0 h 162"/>
                  <a:gd name="T6" fmla="*/ 758 w 2482"/>
                  <a:gd name="T7" fmla="*/ 6 h 162"/>
                  <a:gd name="T8" fmla="*/ 548 w 2482"/>
                  <a:gd name="T9" fmla="*/ 12 h 162"/>
                  <a:gd name="T10" fmla="*/ 364 w 2482"/>
                  <a:gd name="T11" fmla="*/ 22 h 162"/>
                  <a:gd name="T12" fmla="*/ 212 w 2482"/>
                  <a:gd name="T13" fmla="*/ 36 h 162"/>
                  <a:gd name="T14" fmla="*/ 150 w 2482"/>
                  <a:gd name="T15" fmla="*/ 42 h 162"/>
                  <a:gd name="T16" fmla="*/ 98 w 2482"/>
                  <a:gd name="T17" fmla="*/ 50 h 162"/>
                  <a:gd name="T18" fmla="*/ 56 w 2482"/>
                  <a:gd name="T19" fmla="*/ 56 h 162"/>
                  <a:gd name="T20" fmla="*/ 26 w 2482"/>
                  <a:gd name="T21" fmla="*/ 64 h 162"/>
                  <a:gd name="T22" fmla="*/ 14 w 2482"/>
                  <a:gd name="T23" fmla="*/ 68 h 162"/>
                  <a:gd name="T24" fmla="*/ 6 w 2482"/>
                  <a:gd name="T25" fmla="*/ 74 h 162"/>
                  <a:gd name="T26" fmla="*/ 2 w 2482"/>
                  <a:gd name="T27" fmla="*/ 78 h 162"/>
                  <a:gd name="T28" fmla="*/ 0 w 2482"/>
                  <a:gd name="T29" fmla="*/ 82 h 162"/>
                  <a:gd name="T30" fmla="*/ 0 w 2482"/>
                  <a:gd name="T31" fmla="*/ 82 h 162"/>
                  <a:gd name="T32" fmla="*/ 2 w 2482"/>
                  <a:gd name="T33" fmla="*/ 86 h 162"/>
                  <a:gd name="T34" fmla="*/ 6 w 2482"/>
                  <a:gd name="T35" fmla="*/ 90 h 162"/>
                  <a:gd name="T36" fmla="*/ 14 w 2482"/>
                  <a:gd name="T37" fmla="*/ 94 h 162"/>
                  <a:gd name="T38" fmla="*/ 26 w 2482"/>
                  <a:gd name="T39" fmla="*/ 98 h 162"/>
                  <a:gd name="T40" fmla="*/ 56 w 2482"/>
                  <a:gd name="T41" fmla="*/ 106 h 162"/>
                  <a:gd name="T42" fmla="*/ 98 w 2482"/>
                  <a:gd name="T43" fmla="*/ 112 h 162"/>
                  <a:gd name="T44" fmla="*/ 150 w 2482"/>
                  <a:gd name="T45" fmla="*/ 120 h 162"/>
                  <a:gd name="T46" fmla="*/ 212 w 2482"/>
                  <a:gd name="T47" fmla="*/ 126 h 162"/>
                  <a:gd name="T48" fmla="*/ 364 w 2482"/>
                  <a:gd name="T49" fmla="*/ 138 h 162"/>
                  <a:gd name="T50" fmla="*/ 548 w 2482"/>
                  <a:gd name="T51" fmla="*/ 148 h 162"/>
                  <a:gd name="T52" fmla="*/ 758 w 2482"/>
                  <a:gd name="T53" fmla="*/ 156 h 162"/>
                  <a:gd name="T54" fmla="*/ 990 w 2482"/>
                  <a:gd name="T55" fmla="*/ 160 h 162"/>
                  <a:gd name="T56" fmla="*/ 1240 w 2482"/>
                  <a:gd name="T57" fmla="*/ 162 h 162"/>
                  <a:gd name="T58" fmla="*/ 1240 w 2482"/>
                  <a:gd name="T59" fmla="*/ 162 h 162"/>
                  <a:gd name="T60" fmla="*/ 1492 w 2482"/>
                  <a:gd name="T61" fmla="*/ 160 h 162"/>
                  <a:gd name="T62" fmla="*/ 1726 w 2482"/>
                  <a:gd name="T63" fmla="*/ 156 h 162"/>
                  <a:gd name="T64" fmla="*/ 1936 w 2482"/>
                  <a:gd name="T65" fmla="*/ 148 h 162"/>
                  <a:gd name="T66" fmla="*/ 2120 w 2482"/>
                  <a:gd name="T67" fmla="*/ 138 h 162"/>
                  <a:gd name="T68" fmla="*/ 2272 w 2482"/>
                  <a:gd name="T69" fmla="*/ 126 h 162"/>
                  <a:gd name="T70" fmla="*/ 2334 w 2482"/>
                  <a:gd name="T71" fmla="*/ 120 h 162"/>
                  <a:gd name="T72" fmla="*/ 2386 w 2482"/>
                  <a:gd name="T73" fmla="*/ 112 h 162"/>
                  <a:gd name="T74" fmla="*/ 2428 w 2482"/>
                  <a:gd name="T75" fmla="*/ 106 h 162"/>
                  <a:gd name="T76" fmla="*/ 2458 w 2482"/>
                  <a:gd name="T77" fmla="*/ 98 h 162"/>
                  <a:gd name="T78" fmla="*/ 2468 w 2482"/>
                  <a:gd name="T79" fmla="*/ 94 h 162"/>
                  <a:gd name="T80" fmla="*/ 2476 w 2482"/>
                  <a:gd name="T81" fmla="*/ 90 h 162"/>
                  <a:gd name="T82" fmla="*/ 2482 w 2482"/>
                  <a:gd name="T83" fmla="*/ 86 h 162"/>
                  <a:gd name="T84" fmla="*/ 2482 w 2482"/>
                  <a:gd name="T85" fmla="*/ 82 h 162"/>
                  <a:gd name="T86" fmla="*/ 2482 w 2482"/>
                  <a:gd name="T87" fmla="*/ 82 h 162"/>
                  <a:gd name="T88" fmla="*/ 2482 w 2482"/>
                  <a:gd name="T89" fmla="*/ 78 h 162"/>
                  <a:gd name="T90" fmla="*/ 2476 w 2482"/>
                  <a:gd name="T91" fmla="*/ 74 h 162"/>
                  <a:gd name="T92" fmla="*/ 2468 w 2482"/>
                  <a:gd name="T93" fmla="*/ 68 h 162"/>
                  <a:gd name="T94" fmla="*/ 2458 w 2482"/>
                  <a:gd name="T95" fmla="*/ 64 h 162"/>
                  <a:gd name="T96" fmla="*/ 2428 w 2482"/>
                  <a:gd name="T97" fmla="*/ 56 h 162"/>
                  <a:gd name="T98" fmla="*/ 2386 w 2482"/>
                  <a:gd name="T99" fmla="*/ 50 h 162"/>
                  <a:gd name="T100" fmla="*/ 2334 w 2482"/>
                  <a:gd name="T101" fmla="*/ 42 h 162"/>
                  <a:gd name="T102" fmla="*/ 2272 w 2482"/>
                  <a:gd name="T103" fmla="*/ 36 h 162"/>
                  <a:gd name="T104" fmla="*/ 2200 w 2482"/>
                  <a:gd name="T105" fmla="*/ 28 h 162"/>
                  <a:gd name="T106" fmla="*/ 2120 w 2482"/>
                  <a:gd name="T107" fmla="*/ 22 h 162"/>
                  <a:gd name="T108" fmla="*/ 1936 w 2482"/>
                  <a:gd name="T109" fmla="*/ 12 h 162"/>
                  <a:gd name="T110" fmla="*/ 1726 w 2482"/>
                  <a:gd name="T111" fmla="*/ 6 h 162"/>
                  <a:gd name="T112" fmla="*/ 1492 w 2482"/>
                  <a:gd name="T113" fmla="*/ 0 h 162"/>
                  <a:gd name="T114" fmla="*/ 1240 w 2482"/>
                  <a:gd name="T11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482" h="162">
                    <a:moveTo>
                      <a:pt x="1240" y="0"/>
                    </a:moveTo>
                    <a:lnTo>
                      <a:pt x="1240" y="0"/>
                    </a:lnTo>
                    <a:lnTo>
                      <a:pt x="990" y="0"/>
                    </a:lnTo>
                    <a:lnTo>
                      <a:pt x="758" y="6"/>
                    </a:lnTo>
                    <a:lnTo>
                      <a:pt x="548" y="12"/>
                    </a:lnTo>
                    <a:lnTo>
                      <a:pt x="364" y="22"/>
                    </a:lnTo>
                    <a:lnTo>
                      <a:pt x="212" y="36"/>
                    </a:lnTo>
                    <a:lnTo>
                      <a:pt x="150" y="42"/>
                    </a:lnTo>
                    <a:lnTo>
                      <a:pt x="98" y="50"/>
                    </a:lnTo>
                    <a:lnTo>
                      <a:pt x="56" y="56"/>
                    </a:lnTo>
                    <a:lnTo>
                      <a:pt x="26" y="64"/>
                    </a:lnTo>
                    <a:lnTo>
                      <a:pt x="14" y="68"/>
                    </a:lnTo>
                    <a:lnTo>
                      <a:pt x="6" y="74"/>
                    </a:lnTo>
                    <a:lnTo>
                      <a:pt x="2" y="78"/>
                    </a:lnTo>
                    <a:lnTo>
                      <a:pt x="0" y="82"/>
                    </a:lnTo>
                    <a:lnTo>
                      <a:pt x="0" y="82"/>
                    </a:lnTo>
                    <a:lnTo>
                      <a:pt x="2" y="86"/>
                    </a:lnTo>
                    <a:lnTo>
                      <a:pt x="6" y="90"/>
                    </a:lnTo>
                    <a:lnTo>
                      <a:pt x="14" y="94"/>
                    </a:lnTo>
                    <a:lnTo>
                      <a:pt x="26" y="98"/>
                    </a:lnTo>
                    <a:lnTo>
                      <a:pt x="56" y="106"/>
                    </a:lnTo>
                    <a:lnTo>
                      <a:pt x="98" y="112"/>
                    </a:lnTo>
                    <a:lnTo>
                      <a:pt x="150" y="120"/>
                    </a:lnTo>
                    <a:lnTo>
                      <a:pt x="212" y="126"/>
                    </a:lnTo>
                    <a:lnTo>
                      <a:pt x="364" y="138"/>
                    </a:lnTo>
                    <a:lnTo>
                      <a:pt x="548" y="148"/>
                    </a:lnTo>
                    <a:lnTo>
                      <a:pt x="758" y="156"/>
                    </a:lnTo>
                    <a:lnTo>
                      <a:pt x="990" y="160"/>
                    </a:lnTo>
                    <a:lnTo>
                      <a:pt x="1240" y="162"/>
                    </a:lnTo>
                    <a:lnTo>
                      <a:pt x="1240" y="162"/>
                    </a:lnTo>
                    <a:lnTo>
                      <a:pt x="1492" y="160"/>
                    </a:lnTo>
                    <a:lnTo>
                      <a:pt x="1726" y="156"/>
                    </a:lnTo>
                    <a:lnTo>
                      <a:pt x="1936" y="148"/>
                    </a:lnTo>
                    <a:lnTo>
                      <a:pt x="2120" y="138"/>
                    </a:lnTo>
                    <a:lnTo>
                      <a:pt x="2272" y="126"/>
                    </a:lnTo>
                    <a:lnTo>
                      <a:pt x="2334" y="120"/>
                    </a:lnTo>
                    <a:lnTo>
                      <a:pt x="2386" y="112"/>
                    </a:lnTo>
                    <a:lnTo>
                      <a:pt x="2428" y="106"/>
                    </a:lnTo>
                    <a:lnTo>
                      <a:pt x="2458" y="98"/>
                    </a:lnTo>
                    <a:lnTo>
                      <a:pt x="2468" y="94"/>
                    </a:lnTo>
                    <a:lnTo>
                      <a:pt x="2476" y="90"/>
                    </a:lnTo>
                    <a:lnTo>
                      <a:pt x="2482" y="86"/>
                    </a:lnTo>
                    <a:lnTo>
                      <a:pt x="2482" y="82"/>
                    </a:lnTo>
                    <a:lnTo>
                      <a:pt x="2482" y="82"/>
                    </a:lnTo>
                    <a:lnTo>
                      <a:pt x="2482" y="78"/>
                    </a:lnTo>
                    <a:lnTo>
                      <a:pt x="2476" y="74"/>
                    </a:lnTo>
                    <a:lnTo>
                      <a:pt x="2468" y="68"/>
                    </a:lnTo>
                    <a:lnTo>
                      <a:pt x="2458" y="64"/>
                    </a:lnTo>
                    <a:lnTo>
                      <a:pt x="2428" y="56"/>
                    </a:lnTo>
                    <a:lnTo>
                      <a:pt x="2386" y="50"/>
                    </a:lnTo>
                    <a:lnTo>
                      <a:pt x="2334" y="42"/>
                    </a:lnTo>
                    <a:lnTo>
                      <a:pt x="2272" y="36"/>
                    </a:lnTo>
                    <a:lnTo>
                      <a:pt x="2200" y="28"/>
                    </a:lnTo>
                    <a:lnTo>
                      <a:pt x="2120" y="22"/>
                    </a:lnTo>
                    <a:lnTo>
                      <a:pt x="1936" y="12"/>
                    </a:lnTo>
                    <a:lnTo>
                      <a:pt x="1726" y="6"/>
                    </a:lnTo>
                    <a:lnTo>
                      <a:pt x="1492" y="0"/>
                    </a:lnTo>
                    <a:lnTo>
                      <a:pt x="12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131"/>
              <p:cNvSpPr>
                <a:spLocks noEditPoints="1"/>
              </p:cNvSpPr>
              <p:nvPr/>
            </p:nvSpPr>
            <p:spPr bwMode="auto">
              <a:xfrm>
                <a:off x="2612" y="4144"/>
                <a:ext cx="2474" cy="162"/>
              </a:xfrm>
              <a:custGeom>
                <a:avLst/>
                <a:gdLst>
                  <a:gd name="T0" fmla="*/ 1236 w 2474"/>
                  <a:gd name="T1" fmla="*/ 162 h 162"/>
                  <a:gd name="T2" fmla="*/ 758 w 2474"/>
                  <a:gd name="T3" fmla="*/ 154 h 162"/>
                  <a:gd name="T4" fmla="*/ 366 w 2474"/>
                  <a:gd name="T5" fmla="*/ 138 h 162"/>
                  <a:gd name="T6" fmla="*/ 154 w 2474"/>
                  <a:gd name="T7" fmla="*/ 120 h 162"/>
                  <a:gd name="T8" fmla="*/ 62 w 2474"/>
                  <a:gd name="T9" fmla="*/ 104 h 162"/>
                  <a:gd name="T10" fmla="*/ 20 w 2474"/>
                  <a:gd name="T11" fmla="*/ 94 h 162"/>
                  <a:gd name="T12" fmla="*/ 8 w 2474"/>
                  <a:gd name="T13" fmla="*/ 86 h 162"/>
                  <a:gd name="T14" fmla="*/ 6 w 2474"/>
                  <a:gd name="T15" fmla="*/ 82 h 162"/>
                  <a:gd name="T16" fmla="*/ 12 w 2474"/>
                  <a:gd name="T17" fmla="*/ 74 h 162"/>
                  <a:gd name="T18" fmla="*/ 32 w 2474"/>
                  <a:gd name="T19" fmla="*/ 64 h 162"/>
                  <a:gd name="T20" fmla="*/ 102 w 2474"/>
                  <a:gd name="T21" fmla="*/ 50 h 162"/>
                  <a:gd name="T22" fmla="*/ 216 w 2474"/>
                  <a:gd name="T23" fmla="*/ 36 h 162"/>
                  <a:gd name="T24" fmla="*/ 548 w 2474"/>
                  <a:gd name="T25" fmla="*/ 14 h 162"/>
                  <a:gd name="T26" fmla="*/ 988 w 2474"/>
                  <a:gd name="T27" fmla="*/ 2 h 162"/>
                  <a:gd name="T28" fmla="*/ 1236 w 2474"/>
                  <a:gd name="T29" fmla="*/ 0 h 162"/>
                  <a:gd name="T30" fmla="*/ 1718 w 2474"/>
                  <a:gd name="T31" fmla="*/ 6 h 162"/>
                  <a:gd name="T32" fmla="*/ 2110 w 2474"/>
                  <a:gd name="T33" fmla="*/ 24 h 162"/>
                  <a:gd name="T34" fmla="*/ 2320 w 2474"/>
                  <a:gd name="T35" fmla="*/ 42 h 162"/>
                  <a:gd name="T36" fmla="*/ 2414 w 2474"/>
                  <a:gd name="T37" fmla="*/ 58 h 162"/>
                  <a:gd name="T38" fmla="*/ 2454 w 2474"/>
                  <a:gd name="T39" fmla="*/ 68 h 162"/>
                  <a:gd name="T40" fmla="*/ 2466 w 2474"/>
                  <a:gd name="T41" fmla="*/ 78 h 162"/>
                  <a:gd name="T42" fmla="*/ 2468 w 2474"/>
                  <a:gd name="T43" fmla="*/ 82 h 162"/>
                  <a:gd name="T44" fmla="*/ 2462 w 2474"/>
                  <a:gd name="T45" fmla="*/ 90 h 162"/>
                  <a:gd name="T46" fmla="*/ 2444 w 2474"/>
                  <a:gd name="T47" fmla="*/ 98 h 162"/>
                  <a:gd name="T48" fmla="*/ 2372 w 2474"/>
                  <a:gd name="T49" fmla="*/ 112 h 162"/>
                  <a:gd name="T50" fmla="*/ 2260 w 2474"/>
                  <a:gd name="T51" fmla="*/ 126 h 162"/>
                  <a:gd name="T52" fmla="*/ 1926 w 2474"/>
                  <a:gd name="T53" fmla="*/ 148 h 162"/>
                  <a:gd name="T54" fmla="*/ 1486 w 2474"/>
                  <a:gd name="T55" fmla="*/ 160 h 162"/>
                  <a:gd name="T56" fmla="*/ 1236 w 2474"/>
                  <a:gd name="T57" fmla="*/ 0 h 162"/>
                  <a:gd name="T58" fmla="*/ 988 w 2474"/>
                  <a:gd name="T59" fmla="*/ 0 h 162"/>
                  <a:gd name="T60" fmla="*/ 546 w 2474"/>
                  <a:gd name="T61" fmla="*/ 14 h 162"/>
                  <a:gd name="T62" fmla="*/ 212 w 2474"/>
                  <a:gd name="T63" fmla="*/ 36 h 162"/>
                  <a:gd name="T64" fmla="*/ 98 w 2474"/>
                  <a:gd name="T65" fmla="*/ 50 h 162"/>
                  <a:gd name="T66" fmla="*/ 26 w 2474"/>
                  <a:gd name="T67" fmla="*/ 64 h 162"/>
                  <a:gd name="T68" fmla="*/ 8 w 2474"/>
                  <a:gd name="T69" fmla="*/ 74 h 162"/>
                  <a:gd name="T70" fmla="*/ 0 w 2474"/>
                  <a:gd name="T71" fmla="*/ 82 h 162"/>
                  <a:gd name="T72" fmla="*/ 2 w 2474"/>
                  <a:gd name="T73" fmla="*/ 86 h 162"/>
                  <a:gd name="T74" fmla="*/ 16 w 2474"/>
                  <a:gd name="T75" fmla="*/ 94 h 162"/>
                  <a:gd name="T76" fmla="*/ 56 w 2474"/>
                  <a:gd name="T77" fmla="*/ 106 h 162"/>
                  <a:gd name="T78" fmla="*/ 150 w 2474"/>
                  <a:gd name="T79" fmla="*/ 120 h 162"/>
                  <a:gd name="T80" fmla="*/ 364 w 2474"/>
                  <a:gd name="T81" fmla="*/ 138 h 162"/>
                  <a:gd name="T82" fmla="*/ 756 w 2474"/>
                  <a:gd name="T83" fmla="*/ 156 h 162"/>
                  <a:gd name="T84" fmla="*/ 1236 w 2474"/>
                  <a:gd name="T85" fmla="*/ 162 h 162"/>
                  <a:gd name="T86" fmla="*/ 1486 w 2474"/>
                  <a:gd name="T87" fmla="*/ 160 h 162"/>
                  <a:gd name="T88" fmla="*/ 1930 w 2474"/>
                  <a:gd name="T89" fmla="*/ 148 h 162"/>
                  <a:gd name="T90" fmla="*/ 2264 w 2474"/>
                  <a:gd name="T91" fmla="*/ 126 h 162"/>
                  <a:gd name="T92" fmla="*/ 2376 w 2474"/>
                  <a:gd name="T93" fmla="*/ 112 h 162"/>
                  <a:gd name="T94" fmla="*/ 2448 w 2474"/>
                  <a:gd name="T95" fmla="*/ 98 h 162"/>
                  <a:gd name="T96" fmla="*/ 2468 w 2474"/>
                  <a:gd name="T97" fmla="*/ 90 h 162"/>
                  <a:gd name="T98" fmla="*/ 2474 w 2474"/>
                  <a:gd name="T99" fmla="*/ 82 h 162"/>
                  <a:gd name="T100" fmla="*/ 2472 w 2474"/>
                  <a:gd name="T101" fmla="*/ 78 h 162"/>
                  <a:gd name="T102" fmla="*/ 2460 w 2474"/>
                  <a:gd name="T103" fmla="*/ 68 h 162"/>
                  <a:gd name="T104" fmla="*/ 2418 w 2474"/>
                  <a:gd name="T105" fmla="*/ 56 h 162"/>
                  <a:gd name="T106" fmla="*/ 2326 w 2474"/>
                  <a:gd name="T107" fmla="*/ 42 h 162"/>
                  <a:gd name="T108" fmla="*/ 2112 w 2474"/>
                  <a:gd name="T109" fmla="*/ 24 h 162"/>
                  <a:gd name="T110" fmla="*/ 1720 w 2474"/>
                  <a:gd name="T111" fmla="*/ 6 h 162"/>
                  <a:gd name="T112" fmla="*/ 1236 w 2474"/>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162"/>
                    </a:moveTo>
                    <a:lnTo>
                      <a:pt x="1236" y="162"/>
                    </a:lnTo>
                    <a:lnTo>
                      <a:pt x="988" y="160"/>
                    </a:lnTo>
                    <a:lnTo>
                      <a:pt x="758" y="154"/>
                    </a:lnTo>
                    <a:lnTo>
                      <a:pt x="548" y="148"/>
                    </a:lnTo>
                    <a:lnTo>
                      <a:pt x="366" y="138"/>
                    </a:lnTo>
                    <a:lnTo>
                      <a:pt x="216" y="126"/>
                    </a:lnTo>
                    <a:lnTo>
                      <a:pt x="154" y="120"/>
                    </a:lnTo>
                    <a:lnTo>
                      <a:pt x="102" y="112"/>
                    </a:lnTo>
                    <a:lnTo>
                      <a:pt x="62" y="104"/>
                    </a:lnTo>
                    <a:lnTo>
                      <a:pt x="32" y="98"/>
                    </a:lnTo>
                    <a:lnTo>
                      <a:pt x="20" y="94"/>
                    </a:lnTo>
                    <a:lnTo>
                      <a:pt x="12" y="90"/>
                    </a:lnTo>
                    <a:lnTo>
                      <a:pt x="8" y="86"/>
                    </a:lnTo>
                    <a:lnTo>
                      <a:pt x="6" y="82"/>
                    </a:lnTo>
                    <a:lnTo>
                      <a:pt x="6" y="82"/>
                    </a:lnTo>
                    <a:lnTo>
                      <a:pt x="8" y="78"/>
                    </a:lnTo>
                    <a:lnTo>
                      <a:pt x="12" y="74"/>
                    </a:lnTo>
                    <a:lnTo>
                      <a:pt x="20" y="68"/>
                    </a:lnTo>
                    <a:lnTo>
                      <a:pt x="32" y="64"/>
                    </a:lnTo>
                    <a:lnTo>
                      <a:pt x="62" y="58"/>
                    </a:lnTo>
                    <a:lnTo>
                      <a:pt x="102" y="50"/>
                    </a:lnTo>
                    <a:lnTo>
                      <a:pt x="154" y="42"/>
                    </a:lnTo>
                    <a:lnTo>
                      <a:pt x="216" y="36"/>
                    </a:lnTo>
                    <a:lnTo>
                      <a:pt x="366" y="24"/>
                    </a:lnTo>
                    <a:lnTo>
                      <a:pt x="548" y="14"/>
                    </a:lnTo>
                    <a:lnTo>
                      <a:pt x="758" y="6"/>
                    </a:lnTo>
                    <a:lnTo>
                      <a:pt x="988" y="2"/>
                    </a:lnTo>
                    <a:lnTo>
                      <a:pt x="1236" y="0"/>
                    </a:lnTo>
                    <a:lnTo>
                      <a:pt x="1236" y="0"/>
                    </a:lnTo>
                    <a:lnTo>
                      <a:pt x="1486" y="2"/>
                    </a:lnTo>
                    <a:lnTo>
                      <a:pt x="1718" y="6"/>
                    </a:lnTo>
                    <a:lnTo>
                      <a:pt x="1926" y="14"/>
                    </a:lnTo>
                    <a:lnTo>
                      <a:pt x="2110" y="24"/>
                    </a:lnTo>
                    <a:lnTo>
                      <a:pt x="2260" y="36"/>
                    </a:lnTo>
                    <a:lnTo>
                      <a:pt x="2320" y="42"/>
                    </a:lnTo>
                    <a:lnTo>
                      <a:pt x="2372" y="50"/>
                    </a:lnTo>
                    <a:lnTo>
                      <a:pt x="2414" y="58"/>
                    </a:lnTo>
                    <a:lnTo>
                      <a:pt x="2444" y="64"/>
                    </a:lnTo>
                    <a:lnTo>
                      <a:pt x="2454" y="68"/>
                    </a:lnTo>
                    <a:lnTo>
                      <a:pt x="2462" y="74"/>
                    </a:lnTo>
                    <a:lnTo>
                      <a:pt x="2466" y="78"/>
                    </a:lnTo>
                    <a:lnTo>
                      <a:pt x="2468" y="82"/>
                    </a:lnTo>
                    <a:lnTo>
                      <a:pt x="2468" y="82"/>
                    </a:lnTo>
                    <a:lnTo>
                      <a:pt x="2466" y="86"/>
                    </a:lnTo>
                    <a:lnTo>
                      <a:pt x="2462" y="90"/>
                    </a:lnTo>
                    <a:lnTo>
                      <a:pt x="2454" y="94"/>
                    </a:lnTo>
                    <a:lnTo>
                      <a:pt x="2444" y="98"/>
                    </a:lnTo>
                    <a:lnTo>
                      <a:pt x="2414" y="104"/>
                    </a:lnTo>
                    <a:lnTo>
                      <a:pt x="2372" y="112"/>
                    </a:lnTo>
                    <a:lnTo>
                      <a:pt x="2320" y="120"/>
                    </a:lnTo>
                    <a:lnTo>
                      <a:pt x="2260" y="126"/>
                    </a:lnTo>
                    <a:lnTo>
                      <a:pt x="2110" y="138"/>
                    </a:lnTo>
                    <a:lnTo>
                      <a:pt x="1926" y="148"/>
                    </a:lnTo>
                    <a:lnTo>
                      <a:pt x="1718" y="154"/>
                    </a:lnTo>
                    <a:lnTo>
                      <a:pt x="1486" y="160"/>
                    </a:lnTo>
                    <a:lnTo>
                      <a:pt x="1236" y="162"/>
                    </a:lnTo>
                    <a:close/>
                    <a:moveTo>
                      <a:pt x="1236" y="0"/>
                    </a:moveTo>
                    <a:lnTo>
                      <a:pt x="1236" y="0"/>
                    </a:lnTo>
                    <a:lnTo>
                      <a:pt x="988" y="0"/>
                    </a:lnTo>
                    <a:lnTo>
                      <a:pt x="756" y="6"/>
                    </a:lnTo>
                    <a:lnTo>
                      <a:pt x="546" y="14"/>
                    </a:lnTo>
                    <a:lnTo>
                      <a:pt x="364" y="24"/>
                    </a:lnTo>
                    <a:lnTo>
                      <a:pt x="212" y="36"/>
                    </a:lnTo>
                    <a:lnTo>
                      <a:pt x="150" y="42"/>
                    </a:lnTo>
                    <a:lnTo>
                      <a:pt x="98" y="50"/>
                    </a:lnTo>
                    <a:lnTo>
                      <a:pt x="56" y="56"/>
                    </a:lnTo>
                    <a:lnTo>
                      <a:pt x="26" y="64"/>
                    </a:lnTo>
                    <a:lnTo>
                      <a:pt x="16" y="68"/>
                    </a:lnTo>
                    <a:lnTo>
                      <a:pt x="8" y="74"/>
                    </a:lnTo>
                    <a:lnTo>
                      <a:pt x="2" y="78"/>
                    </a:lnTo>
                    <a:lnTo>
                      <a:pt x="0" y="82"/>
                    </a:lnTo>
                    <a:lnTo>
                      <a:pt x="0" y="82"/>
                    </a:lnTo>
                    <a:lnTo>
                      <a:pt x="2" y="86"/>
                    </a:lnTo>
                    <a:lnTo>
                      <a:pt x="8" y="90"/>
                    </a:lnTo>
                    <a:lnTo>
                      <a:pt x="16" y="94"/>
                    </a:lnTo>
                    <a:lnTo>
                      <a:pt x="26" y="98"/>
                    </a:lnTo>
                    <a:lnTo>
                      <a:pt x="56" y="106"/>
                    </a:lnTo>
                    <a:lnTo>
                      <a:pt x="98" y="112"/>
                    </a:lnTo>
                    <a:lnTo>
                      <a:pt x="150" y="120"/>
                    </a:lnTo>
                    <a:lnTo>
                      <a:pt x="212" y="126"/>
                    </a:lnTo>
                    <a:lnTo>
                      <a:pt x="364" y="138"/>
                    </a:lnTo>
                    <a:lnTo>
                      <a:pt x="546" y="148"/>
                    </a:lnTo>
                    <a:lnTo>
                      <a:pt x="756" y="156"/>
                    </a:lnTo>
                    <a:lnTo>
                      <a:pt x="988" y="160"/>
                    </a:lnTo>
                    <a:lnTo>
                      <a:pt x="1236" y="162"/>
                    </a:lnTo>
                    <a:lnTo>
                      <a:pt x="1236" y="162"/>
                    </a:lnTo>
                    <a:lnTo>
                      <a:pt x="1486" y="160"/>
                    </a:lnTo>
                    <a:lnTo>
                      <a:pt x="1720" y="156"/>
                    </a:lnTo>
                    <a:lnTo>
                      <a:pt x="1930" y="148"/>
                    </a:lnTo>
                    <a:lnTo>
                      <a:pt x="2112" y="138"/>
                    </a:lnTo>
                    <a:lnTo>
                      <a:pt x="2264" y="126"/>
                    </a:lnTo>
                    <a:lnTo>
                      <a:pt x="2326" y="120"/>
                    </a:lnTo>
                    <a:lnTo>
                      <a:pt x="2376" y="112"/>
                    </a:lnTo>
                    <a:lnTo>
                      <a:pt x="2418" y="106"/>
                    </a:lnTo>
                    <a:lnTo>
                      <a:pt x="2448" y="98"/>
                    </a:lnTo>
                    <a:lnTo>
                      <a:pt x="2460" y="94"/>
                    </a:lnTo>
                    <a:lnTo>
                      <a:pt x="2468" y="90"/>
                    </a:lnTo>
                    <a:lnTo>
                      <a:pt x="2472" y="86"/>
                    </a:lnTo>
                    <a:lnTo>
                      <a:pt x="2474" y="82"/>
                    </a:lnTo>
                    <a:lnTo>
                      <a:pt x="2474" y="82"/>
                    </a:lnTo>
                    <a:lnTo>
                      <a:pt x="2472" y="78"/>
                    </a:lnTo>
                    <a:lnTo>
                      <a:pt x="2468" y="74"/>
                    </a:lnTo>
                    <a:lnTo>
                      <a:pt x="2460" y="68"/>
                    </a:lnTo>
                    <a:lnTo>
                      <a:pt x="2448" y="64"/>
                    </a:lnTo>
                    <a:lnTo>
                      <a:pt x="2418" y="56"/>
                    </a:lnTo>
                    <a:lnTo>
                      <a:pt x="2376" y="50"/>
                    </a:lnTo>
                    <a:lnTo>
                      <a:pt x="2326" y="42"/>
                    </a:lnTo>
                    <a:lnTo>
                      <a:pt x="2264" y="36"/>
                    </a:lnTo>
                    <a:lnTo>
                      <a:pt x="2112" y="24"/>
                    </a:lnTo>
                    <a:lnTo>
                      <a:pt x="1930" y="14"/>
                    </a:lnTo>
                    <a:lnTo>
                      <a:pt x="1720" y="6"/>
                    </a:lnTo>
                    <a:lnTo>
                      <a:pt x="1486" y="0"/>
                    </a:lnTo>
                    <a:lnTo>
                      <a:pt x="1236" y="0"/>
                    </a:lnTo>
                    <a:close/>
                  </a:path>
                </a:pathLst>
              </a:custGeom>
              <a:solidFill>
                <a:srgbClr val="FB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132"/>
              <p:cNvSpPr>
                <a:spLocks/>
              </p:cNvSpPr>
              <p:nvPr/>
            </p:nvSpPr>
            <p:spPr bwMode="auto">
              <a:xfrm>
                <a:off x="2618" y="4144"/>
                <a:ext cx="2462" cy="162"/>
              </a:xfrm>
              <a:custGeom>
                <a:avLst/>
                <a:gdLst>
                  <a:gd name="T0" fmla="*/ 1230 w 2462"/>
                  <a:gd name="T1" fmla="*/ 162 h 162"/>
                  <a:gd name="T2" fmla="*/ 1230 w 2462"/>
                  <a:gd name="T3" fmla="*/ 162 h 162"/>
                  <a:gd name="T4" fmla="*/ 982 w 2462"/>
                  <a:gd name="T5" fmla="*/ 160 h 162"/>
                  <a:gd name="T6" fmla="*/ 752 w 2462"/>
                  <a:gd name="T7" fmla="*/ 154 h 162"/>
                  <a:gd name="T8" fmla="*/ 542 w 2462"/>
                  <a:gd name="T9" fmla="*/ 148 h 162"/>
                  <a:gd name="T10" fmla="*/ 360 w 2462"/>
                  <a:gd name="T11" fmla="*/ 138 h 162"/>
                  <a:gd name="T12" fmla="*/ 210 w 2462"/>
                  <a:gd name="T13" fmla="*/ 126 h 162"/>
                  <a:gd name="T14" fmla="*/ 148 w 2462"/>
                  <a:gd name="T15" fmla="*/ 120 h 162"/>
                  <a:gd name="T16" fmla="*/ 96 w 2462"/>
                  <a:gd name="T17" fmla="*/ 112 h 162"/>
                  <a:gd name="T18" fmla="*/ 56 w 2462"/>
                  <a:gd name="T19" fmla="*/ 104 h 162"/>
                  <a:gd name="T20" fmla="*/ 26 w 2462"/>
                  <a:gd name="T21" fmla="*/ 98 h 162"/>
                  <a:gd name="T22" fmla="*/ 14 w 2462"/>
                  <a:gd name="T23" fmla="*/ 94 h 162"/>
                  <a:gd name="T24" fmla="*/ 6 w 2462"/>
                  <a:gd name="T25" fmla="*/ 90 h 162"/>
                  <a:gd name="T26" fmla="*/ 2 w 2462"/>
                  <a:gd name="T27" fmla="*/ 86 h 162"/>
                  <a:gd name="T28" fmla="*/ 0 w 2462"/>
                  <a:gd name="T29" fmla="*/ 82 h 162"/>
                  <a:gd name="T30" fmla="*/ 0 w 2462"/>
                  <a:gd name="T31" fmla="*/ 82 h 162"/>
                  <a:gd name="T32" fmla="*/ 2 w 2462"/>
                  <a:gd name="T33" fmla="*/ 78 h 162"/>
                  <a:gd name="T34" fmla="*/ 6 w 2462"/>
                  <a:gd name="T35" fmla="*/ 74 h 162"/>
                  <a:gd name="T36" fmla="*/ 14 w 2462"/>
                  <a:gd name="T37" fmla="*/ 68 h 162"/>
                  <a:gd name="T38" fmla="*/ 26 w 2462"/>
                  <a:gd name="T39" fmla="*/ 64 h 162"/>
                  <a:gd name="T40" fmla="*/ 56 w 2462"/>
                  <a:gd name="T41" fmla="*/ 58 h 162"/>
                  <a:gd name="T42" fmla="*/ 96 w 2462"/>
                  <a:gd name="T43" fmla="*/ 50 h 162"/>
                  <a:gd name="T44" fmla="*/ 148 w 2462"/>
                  <a:gd name="T45" fmla="*/ 42 h 162"/>
                  <a:gd name="T46" fmla="*/ 210 w 2462"/>
                  <a:gd name="T47" fmla="*/ 36 h 162"/>
                  <a:gd name="T48" fmla="*/ 360 w 2462"/>
                  <a:gd name="T49" fmla="*/ 24 h 162"/>
                  <a:gd name="T50" fmla="*/ 542 w 2462"/>
                  <a:gd name="T51" fmla="*/ 14 h 162"/>
                  <a:gd name="T52" fmla="*/ 752 w 2462"/>
                  <a:gd name="T53" fmla="*/ 6 h 162"/>
                  <a:gd name="T54" fmla="*/ 982 w 2462"/>
                  <a:gd name="T55" fmla="*/ 2 h 162"/>
                  <a:gd name="T56" fmla="*/ 1230 w 2462"/>
                  <a:gd name="T57" fmla="*/ 0 h 162"/>
                  <a:gd name="T58" fmla="*/ 1230 w 2462"/>
                  <a:gd name="T59" fmla="*/ 0 h 162"/>
                  <a:gd name="T60" fmla="*/ 1480 w 2462"/>
                  <a:gd name="T61" fmla="*/ 2 h 162"/>
                  <a:gd name="T62" fmla="*/ 1712 w 2462"/>
                  <a:gd name="T63" fmla="*/ 6 h 162"/>
                  <a:gd name="T64" fmla="*/ 1920 w 2462"/>
                  <a:gd name="T65" fmla="*/ 14 h 162"/>
                  <a:gd name="T66" fmla="*/ 2104 w 2462"/>
                  <a:gd name="T67" fmla="*/ 24 h 162"/>
                  <a:gd name="T68" fmla="*/ 2254 w 2462"/>
                  <a:gd name="T69" fmla="*/ 36 h 162"/>
                  <a:gd name="T70" fmla="*/ 2314 w 2462"/>
                  <a:gd name="T71" fmla="*/ 42 h 162"/>
                  <a:gd name="T72" fmla="*/ 2366 w 2462"/>
                  <a:gd name="T73" fmla="*/ 50 h 162"/>
                  <a:gd name="T74" fmla="*/ 2408 w 2462"/>
                  <a:gd name="T75" fmla="*/ 58 h 162"/>
                  <a:gd name="T76" fmla="*/ 2438 w 2462"/>
                  <a:gd name="T77" fmla="*/ 64 h 162"/>
                  <a:gd name="T78" fmla="*/ 2448 w 2462"/>
                  <a:gd name="T79" fmla="*/ 68 h 162"/>
                  <a:gd name="T80" fmla="*/ 2456 w 2462"/>
                  <a:gd name="T81" fmla="*/ 74 h 162"/>
                  <a:gd name="T82" fmla="*/ 2460 w 2462"/>
                  <a:gd name="T83" fmla="*/ 78 h 162"/>
                  <a:gd name="T84" fmla="*/ 2462 w 2462"/>
                  <a:gd name="T85" fmla="*/ 82 h 162"/>
                  <a:gd name="T86" fmla="*/ 2462 w 2462"/>
                  <a:gd name="T87" fmla="*/ 82 h 162"/>
                  <a:gd name="T88" fmla="*/ 2460 w 2462"/>
                  <a:gd name="T89" fmla="*/ 86 h 162"/>
                  <a:gd name="T90" fmla="*/ 2456 w 2462"/>
                  <a:gd name="T91" fmla="*/ 90 h 162"/>
                  <a:gd name="T92" fmla="*/ 2448 w 2462"/>
                  <a:gd name="T93" fmla="*/ 94 h 162"/>
                  <a:gd name="T94" fmla="*/ 2438 w 2462"/>
                  <a:gd name="T95" fmla="*/ 98 h 162"/>
                  <a:gd name="T96" fmla="*/ 2408 w 2462"/>
                  <a:gd name="T97" fmla="*/ 104 h 162"/>
                  <a:gd name="T98" fmla="*/ 2366 w 2462"/>
                  <a:gd name="T99" fmla="*/ 112 h 162"/>
                  <a:gd name="T100" fmla="*/ 2314 w 2462"/>
                  <a:gd name="T101" fmla="*/ 120 h 162"/>
                  <a:gd name="T102" fmla="*/ 2254 w 2462"/>
                  <a:gd name="T103" fmla="*/ 126 h 162"/>
                  <a:gd name="T104" fmla="*/ 2104 w 2462"/>
                  <a:gd name="T105" fmla="*/ 138 h 162"/>
                  <a:gd name="T106" fmla="*/ 1920 w 2462"/>
                  <a:gd name="T107" fmla="*/ 148 h 162"/>
                  <a:gd name="T108" fmla="*/ 1712 w 2462"/>
                  <a:gd name="T109" fmla="*/ 154 h 162"/>
                  <a:gd name="T110" fmla="*/ 1480 w 2462"/>
                  <a:gd name="T111" fmla="*/ 160 h 162"/>
                  <a:gd name="T112" fmla="*/ 1230 w 2462"/>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162"/>
                    </a:moveTo>
                    <a:lnTo>
                      <a:pt x="1230" y="162"/>
                    </a:lnTo>
                    <a:lnTo>
                      <a:pt x="982" y="160"/>
                    </a:lnTo>
                    <a:lnTo>
                      <a:pt x="752" y="154"/>
                    </a:lnTo>
                    <a:lnTo>
                      <a:pt x="542" y="148"/>
                    </a:lnTo>
                    <a:lnTo>
                      <a:pt x="360" y="138"/>
                    </a:lnTo>
                    <a:lnTo>
                      <a:pt x="210" y="126"/>
                    </a:lnTo>
                    <a:lnTo>
                      <a:pt x="148" y="120"/>
                    </a:lnTo>
                    <a:lnTo>
                      <a:pt x="96" y="112"/>
                    </a:lnTo>
                    <a:lnTo>
                      <a:pt x="56" y="104"/>
                    </a:lnTo>
                    <a:lnTo>
                      <a:pt x="26" y="98"/>
                    </a:lnTo>
                    <a:lnTo>
                      <a:pt x="14" y="94"/>
                    </a:lnTo>
                    <a:lnTo>
                      <a:pt x="6" y="90"/>
                    </a:lnTo>
                    <a:lnTo>
                      <a:pt x="2" y="86"/>
                    </a:lnTo>
                    <a:lnTo>
                      <a:pt x="0" y="82"/>
                    </a:lnTo>
                    <a:lnTo>
                      <a:pt x="0" y="82"/>
                    </a:lnTo>
                    <a:lnTo>
                      <a:pt x="2" y="78"/>
                    </a:lnTo>
                    <a:lnTo>
                      <a:pt x="6" y="74"/>
                    </a:lnTo>
                    <a:lnTo>
                      <a:pt x="14" y="68"/>
                    </a:lnTo>
                    <a:lnTo>
                      <a:pt x="26" y="64"/>
                    </a:lnTo>
                    <a:lnTo>
                      <a:pt x="56" y="58"/>
                    </a:lnTo>
                    <a:lnTo>
                      <a:pt x="96" y="50"/>
                    </a:lnTo>
                    <a:lnTo>
                      <a:pt x="148" y="42"/>
                    </a:lnTo>
                    <a:lnTo>
                      <a:pt x="210" y="36"/>
                    </a:lnTo>
                    <a:lnTo>
                      <a:pt x="360" y="24"/>
                    </a:lnTo>
                    <a:lnTo>
                      <a:pt x="542" y="14"/>
                    </a:lnTo>
                    <a:lnTo>
                      <a:pt x="752" y="6"/>
                    </a:lnTo>
                    <a:lnTo>
                      <a:pt x="982" y="2"/>
                    </a:lnTo>
                    <a:lnTo>
                      <a:pt x="1230" y="0"/>
                    </a:lnTo>
                    <a:lnTo>
                      <a:pt x="1230" y="0"/>
                    </a:lnTo>
                    <a:lnTo>
                      <a:pt x="1480" y="2"/>
                    </a:lnTo>
                    <a:lnTo>
                      <a:pt x="1712" y="6"/>
                    </a:lnTo>
                    <a:lnTo>
                      <a:pt x="1920" y="14"/>
                    </a:lnTo>
                    <a:lnTo>
                      <a:pt x="2104" y="24"/>
                    </a:lnTo>
                    <a:lnTo>
                      <a:pt x="2254" y="36"/>
                    </a:lnTo>
                    <a:lnTo>
                      <a:pt x="2314" y="42"/>
                    </a:lnTo>
                    <a:lnTo>
                      <a:pt x="2366" y="50"/>
                    </a:lnTo>
                    <a:lnTo>
                      <a:pt x="2408" y="58"/>
                    </a:lnTo>
                    <a:lnTo>
                      <a:pt x="2438" y="64"/>
                    </a:lnTo>
                    <a:lnTo>
                      <a:pt x="2448" y="68"/>
                    </a:lnTo>
                    <a:lnTo>
                      <a:pt x="2456" y="74"/>
                    </a:lnTo>
                    <a:lnTo>
                      <a:pt x="2460" y="78"/>
                    </a:lnTo>
                    <a:lnTo>
                      <a:pt x="2462" y="82"/>
                    </a:lnTo>
                    <a:lnTo>
                      <a:pt x="2462" y="82"/>
                    </a:lnTo>
                    <a:lnTo>
                      <a:pt x="2460" y="86"/>
                    </a:lnTo>
                    <a:lnTo>
                      <a:pt x="2456" y="90"/>
                    </a:lnTo>
                    <a:lnTo>
                      <a:pt x="2448" y="94"/>
                    </a:lnTo>
                    <a:lnTo>
                      <a:pt x="2438" y="98"/>
                    </a:lnTo>
                    <a:lnTo>
                      <a:pt x="2408" y="104"/>
                    </a:lnTo>
                    <a:lnTo>
                      <a:pt x="2366" y="112"/>
                    </a:lnTo>
                    <a:lnTo>
                      <a:pt x="2314" y="120"/>
                    </a:lnTo>
                    <a:lnTo>
                      <a:pt x="2254" y="126"/>
                    </a:lnTo>
                    <a:lnTo>
                      <a:pt x="2104" y="138"/>
                    </a:lnTo>
                    <a:lnTo>
                      <a:pt x="1920" y="148"/>
                    </a:lnTo>
                    <a:lnTo>
                      <a:pt x="1712" y="154"/>
                    </a:lnTo>
                    <a:lnTo>
                      <a:pt x="1480" y="160"/>
                    </a:lnTo>
                    <a:lnTo>
                      <a:pt x="123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33"/>
              <p:cNvSpPr>
                <a:spLocks/>
              </p:cNvSpPr>
              <p:nvPr/>
            </p:nvSpPr>
            <p:spPr bwMode="auto">
              <a:xfrm>
                <a:off x="2612" y="4144"/>
                <a:ext cx="2474" cy="162"/>
              </a:xfrm>
              <a:custGeom>
                <a:avLst/>
                <a:gdLst>
                  <a:gd name="T0" fmla="*/ 1236 w 2474"/>
                  <a:gd name="T1" fmla="*/ 0 h 162"/>
                  <a:gd name="T2" fmla="*/ 1236 w 2474"/>
                  <a:gd name="T3" fmla="*/ 0 h 162"/>
                  <a:gd name="T4" fmla="*/ 988 w 2474"/>
                  <a:gd name="T5" fmla="*/ 0 h 162"/>
                  <a:gd name="T6" fmla="*/ 756 w 2474"/>
                  <a:gd name="T7" fmla="*/ 6 h 162"/>
                  <a:gd name="T8" fmla="*/ 546 w 2474"/>
                  <a:gd name="T9" fmla="*/ 14 h 162"/>
                  <a:gd name="T10" fmla="*/ 364 w 2474"/>
                  <a:gd name="T11" fmla="*/ 24 h 162"/>
                  <a:gd name="T12" fmla="*/ 212 w 2474"/>
                  <a:gd name="T13" fmla="*/ 36 h 162"/>
                  <a:gd name="T14" fmla="*/ 150 w 2474"/>
                  <a:gd name="T15" fmla="*/ 42 h 162"/>
                  <a:gd name="T16" fmla="*/ 98 w 2474"/>
                  <a:gd name="T17" fmla="*/ 50 h 162"/>
                  <a:gd name="T18" fmla="*/ 56 w 2474"/>
                  <a:gd name="T19" fmla="*/ 56 h 162"/>
                  <a:gd name="T20" fmla="*/ 26 w 2474"/>
                  <a:gd name="T21" fmla="*/ 64 h 162"/>
                  <a:gd name="T22" fmla="*/ 16 w 2474"/>
                  <a:gd name="T23" fmla="*/ 68 h 162"/>
                  <a:gd name="T24" fmla="*/ 8 w 2474"/>
                  <a:gd name="T25" fmla="*/ 74 h 162"/>
                  <a:gd name="T26" fmla="*/ 2 w 2474"/>
                  <a:gd name="T27" fmla="*/ 78 h 162"/>
                  <a:gd name="T28" fmla="*/ 0 w 2474"/>
                  <a:gd name="T29" fmla="*/ 82 h 162"/>
                  <a:gd name="T30" fmla="*/ 0 w 2474"/>
                  <a:gd name="T31" fmla="*/ 82 h 162"/>
                  <a:gd name="T32" fmla="*/ 2 w 2474"/>
                  <a:gd name="T33" fmla="*/ 86 h 162"/>
                  <a:gd name="T34" fmla="*/ 8 w 2474"/>
                  <a:gd name="T35" fmla="*/ 90 h 162"/>
                  <a:gd name="T36" fmla="*/ 16 w 2474"/>
                  <a:gd name="T37" fmla="*/ 94 h 162"/>
                  <a:gd name="T38" fmla="*/ 26 w 2474"/>
                  <a:gd name="T39" fmla="*/ 98 h 162"/>
                  <a:gd name="T40" fmla="*/ 56 w 2474"/>
                  <a:gd name="T41" fmla="*/ 106 h 162"/>
                  <a:gd name="T42" fmla="*/ 98 w 2474"/>
                  <a:gd name="T43" fmla="*/ 112 h 162"/>
                  <a:gd name="T44" fmla="*/ 150 w 2474"/>
                  <a:gd name="T45" fmla="*/ 120 h 162"/>
                  <a:gd name="T46" fmla="*/ 212 w 2474"/>
                  <a:gd name="T47" fmla="*/ 126 h 162"/>
                  <a:gd name="T48" fmla="*/ 364 w 2474"/>
                  <a:gd name="T49" fmla="*/ 138 h 162"/>
                  <a:gd name="T50" fmla="*/ 546 w 2474"/>
                  <a:gd name="T51" fmla="*/ 148 h 162"/>
                  <a:gd name="T52" fmla="*/ 756 w 2474"/>
                  <a:gd name="T53" fmla="*/ 156 h 162"/>
                  <a:gd name="T54" fmla="*/ 988 w 2474"/>
                  <a:gd name="T55" fmla="*/ 160 h 162"/>
                  <a:gd name="T56" fmla="*/ 1236 w 2474"/>
                  <a:gd name="T57" fmla="*/ 162 h 162"/>
                  <a:gd name="T58" fmla="*/ 1236 w 2474"/>
                  <a:gd name="T59" fmla="*/ 162 h 162"/>
                  <a:gd name="T60" fmla="*/ 1486 w 2474"/>
                  <a:gd name="T61" fmla="*/ 160 h 162"/>
                  <a:gd name="T62" fmla="*/ 1720 w 2474"/>
                  <a:gd name="T63" fmla="*/ 156 h 162"/>
                  <a:gd name="T64" fmla="*/ 1930 w 2474"/>
                  <a:gd name="T65" fmla="*/ 148 h 162"/>
                  <a:gd name="T66" fmla="*/ 2112 w 2474"/>
                  <a:gd name="T67" fmla="*/ 138 h 162"/>
                  <a:gd name="T68" fmla="*/ 2264 w 2474"/>
                  <a:gd name="T69" fmla="*/ 126 h 162"/>
                  <a:gd name="T70" fmla="*/ 2326 w 2474"/>
                  <a:gd name="T71" fmla="*/ 120 h 162"/>
                  <a:gd name="T72" fmla="*/ 2376 w 2474"/>
                  <a:gd name="T73" fmla="*/ 112 h 162"/>
                  <a:gd name="T74" fmla="*/ 2418 w 2474"/>
                  <a:gd name="T75" fmla="*/ 106 h 162"/>
                  <a:gd name="T76" fmla="*/ 2448 w 2474"/>
                  <a:gd name="T77" fmla="*/ 98 h 162"/>
                  <a:gd name="T78" fmla="*/ 2460 w 2474"/>
                  <a:gd name="T79" fmla="*/ 94 h 162"/>
                  <a:gd name="T80" fmla="*/ 2468 w 2474"/>
                  <a:gd name="T81" fmla="*/ 90 h 162"/>
                  <a:gd name="T82" fmla="*/ 2472 w 2474"/>
                  <a:gd name="T83" fmla="*/ 86 h 162"/>
                  <a:gd name="T84" fmla="*/ 2474 w 2474"/>
                  <a:gd name="T85" fmla="*/ 82 h 162"/>
                  <a:gd name="T86" fmla="*/ 2474 w 2474"/>
                  <a:gd name="T87" fmla="*/ 82 h 162"/>
                  <a:gd name="T88" fmla="*/ 2472 w 2474"/>
                  <a:gd name="T89" fmla="*/ 78 h 162"/>
                  <a:gd name="T90" fmla="*/ 2468 w 2474"/>
                  <a:gd name="T91" fmla="*/ 74 h 162"/>
                  <a:gd name="T92" fmla="*/ 2460 w 2474"/>
                  <a:gd name="T93" fmla="*/ 68 h 162"/>
                  <a:gd name="T94" fmla="*/ 2448 w 2474"/>
                  <a:gd name="T95" fmla="*/ 64 h 162"/>
                  <a:gd name="T96" fmla="*/ 2418 w 2474"/>
                  <a:gd name="T97" fmla="*/ 56 h 162"/>
                  <a:gd name="T98" fmla="*/ 2376 w 2474"/>
                  <a:gd name="T99" fmla="*/ 50 h 162"/>
                  <a:gd name="T100" fmla="*/ 2326 w 2474"/>
                  <a:gd name="T101" fmla="*/ 42 h 162"/>
                  <a:gd name="T102" fmla="*/ 2264 w 2474"/>
                  <a:gd name="T103" fmla="*/ 36 h 162"/>
                  <a:gd name="T104" fmla="*/ 2112 w 2474"/>
                  <a:gd name="T105" fmla="*/ 24 h 162"/>
                  <a:gd name="T106" fmla="*/ 1930 w 2474"/>
                  <a:gd name="T107" fmla="*/ 14 h 162"/>
                  <a:gd name="T108" fmla="*/ 1720 w 2474"/>
                  <a:gd name="T109" fmla="*/ 6 h 162"/>
                  <a:gd name="T110" fmla="*/ 1486 w 2474"/>
                  <a:gd name="T111" fmla="*/ 0 h 162"/>
                  <a:gd name="T112" fmla="*/ 1236 w 2474"/>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74" h="162">
                    <a:moveTo>
                      <a:pt x="1236" y="0"/>
                    </a:moveTo>
                    <a:lnTo>
                      <a:pt x="1236" y="0"/>
                    </a:lnTo>
                    <a:lnTo>
                      <a:pt x="988" y="0"/>
                    </a:lnTo>
                    <a:lnTo>
                      <a:pt x="756" y="6"/>
                    </a:lnTo>
                    <a:lnTo>
                      <a:pt x="546" y="14"/>
                    </a:lnTo>
                    <a:lnTo>
                      <a:pt x="364" y="24"/>
                    </a:lnTo>
                    <a:lnTo>
                      <a:pt x="212" y="36"/>
                    </a:lnTo>
                    <a:lnTo>
                      <a:pt x="150" y="42"/>
                    </a:lnTo>
                    <a:lnTo>
                      <a:pt x="98" y="50"/>
                    </a:lnTo>
                    <a:lnTo>
                      <a:pt x="56" y="56"/>
                    </a:lnTo>
                    <a:lnTo>
                      <a:pt x="26" y="64"/>
                    </a:lnTo>
                    <a:lnTo>
                      <a:pt x="16" y="68"/>
                    </a:lnTo>
                    <a:lnTo>
                      <a:pt x="8" y="74"/>
                    </a:lnTo>
                    <a:lnTo>
                      <a:pt x="2" y="78"/>
                    </a:lnTo>
                    <a:lnTo>
                      <a:pt x="0" y="82"/>
                    </a:lnTo>
                    <a:lnTo>
                      <a:pt x="0" y="82"/>
                    </a:lnTo>
                    <a:lnTo>
                      <a:pt x="2" y="86"/>
                    </a:lnTo>
                    <a:lnTo>
                      <a:pt x="8" y="90"/>
                    </a:lnTo>
                    <a:lnTo>
                      <a:pt x="16" y="94"/>
                    </a:lnTo>
                    <a:lnTo>
                      <a:pt x="26" y="98"/>
                    </a:lnTo>
                    <a:lnTo>
                      <a:pt x="56" y="106"/>
                    </a:lnTo>
                    <a:lnTo>
                      <a:pt x="98" y="112"/>
                    </a:lnTo>
                    <a:lnTo>
                      <a:pt x="150" y="120"/>
                    </a:lnTo>
                    <a:lnTo>
                      <a:pt x="212" y="126"/>
                    </a:lnTo>
                    <a:lnTo>
                      <a:pt x="364" y="138"/>
                    </a:lnTo>
                    <a:lnTo>
                      <a:pt x="546" y="148"/>
                    </a:lnTo>
                    <a:lnTo>
                      <a:pt x="756" y="156"/>
                    </a:lnTo>
                    <a:lnTo>
                      <a:pt x="988" y="160"/>
                    </a:lnTo>
                    <a:lnTo>
                      <a:pt x="1236" y="162"/>
                    </a:lnTo>
                    <a:lnTo>
                      <a:pt x="1236" y="162"/>
                    </a:lnTo>
                    <a:lnTo>
                      <a:pt x="1486" y="160"/>
                    </a:lnTo>
                    <a:lnTo>
                      <a:pt x="1720" y="156"/>
                    </a:lnTo>
                    <a:lnTo>
                      <a:pt x="1930" y="148"/>
                    </a:lnTo>
                    <a:lnTo>
                      <a:pt x="2112" y="138"/>
                    </a:lnTo>
                    <a:lnTo>
                      <a:pt x="2264" y="126"/>
                    </a:lnTo>
                    <a:lnTo>
                      <a:pt x="2326" y="120"/>
                    </a:lnTo>
                    <a:lnTo>
                      <a:pt x="2376" y="112"/>
                    </a:lnTo>
                    <a:lnTo>
                      <a:pt x="2418" y="106"/>
                    </a:lnTo>
                    <a:lnTo>
                      <a:pt x="2448" y="98"/>
                    </a:lnTo>
                    <a:lnTo>
                      <a:pt x="2460" y="94"/>
                    </a:lnTo>
                    <a:lnTo>
                      <a:pt x="2468" y="90"/>
                    </a:lnTo>
                    <a:lnTo>
                      <a:pt x="2472" y="86"/>
                    </a:lnTo>
                    <a:lnTo>
                      <a:pt x="2474" y="82"/>
                    </a:lnTo>
                    <a:lnTo>
                      <a:pt x="2474" y="82"/>
                    </a:lnTo>
                    <a:lnTo>
                      <a:pt x="2472" y="78"/>
                    </a:lnTo>
                    <a:lnTo>
                      <a:pt x="2468" y="74"/>
                    </a:lnTo>
                    <a:lnTo>
                      <a:pt x="2460" y="68"/>
                    </a:lnTo>
                    <a:lnTo>
                      <a:pt x="2448" y="64"/>
                    </a:lnTo>
                    <a:lnTo>
                      <a:pt x="2418" y="56"/>
                    </a:lnTo>
                    <a:lnTo>
                      <a:pt x="2376" y="50"/>
                    </a:lnTo>
                    <a:lnTo>
                      <a:pt x="2326" y="42"/>
                    </a:lnTo>
                    <a:lnTo>
                      <a:pt x="2264" y="36"/>
                    </a:lnTo>
                    <a:lnTo>
                      <a:pt x="2112" y="24"/>
                    </a:lnTo>
                    <a:lnTo>
                      <a:pt x="1930" y="14"/>
                    </a:lnTo>
                    <a:lnTo>
                      <a:pt x="1720" y="6"/>
                    </a:lnTo>
                    <a:lnTo>
                      <a:pt x="1486" y="0"/>
                    </a:lnTo>
                    <a:lnTo>
                      <a:pt x="12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134"/>
              <p:cNvSpPr>
                <a:spLocks noEditPoints="1"/>
              </p:cNvSpPr>
              <p:nvPr/>
            </p:nvSpPr>
            <p:spPr bwMode="auto">
              <a:xfrm>
                <a:off x="2618" y="4144"/>
                <a:ext cx="2462" cy="162"/>
              </a:xfrm>
              <a:custGeom>
                <a:avLst/>
                <a:gdLst>
                  <a:gd name="T0" fmla="*/ 1230 w 2462"/>
                  <a:gd name="T1" fmla="*/ 162 h 162"/>
                  <a:gd name="T2" fmla="*/ 754 w 2462"/>
                  <a:gd name="T3" fmla="*/ 154 h 162"/>
                  <a:gd name="T4" fmla="*/ 364 w 2462"/>
                  <a:gd name="T5" fmla="*/ 138 h 162"/>
                  <a:gd name="T6" fmla="*/ 154 w 2462"/>
                  <a:gd name="T7" fmla="*/ 120 h 162"/>
                  <a:gd name="T8" fmla="*/ 60 w 2462"/>
                  <a:gd name="T9" fmla="*/ 104 h 162"/>
                  <a:gd name="T10" fmla="*/ 20 w 2462"/>
                  <a:gd name="T11" fmla="*/ 94 h 162"/>
                  <a:gd name="T12" fmla="*/ 6 w 2462"/>
                  <a:gd name="T13" fmla="*/ 86 h 162"/>
                  <a:gd name="T14" fmla="*/ 6 w 2462"/>
                  <a:gd name="T15" fmla="*/ 82 h 162"/>
                  <a:gd name="T16" fmla="*/ 12 w 2462"/>
                  <a:gd name="T17" fmla="*/ 74 h 162"/>
                  <a:gd name="T18" fmla="*/ 30 w 2462"/>
                  <a:gd name="T19" fmla="*/ 64 h 162"/>
                  <a:gd name="T20" fmla="*/ 102 w 2462"/>
                  <a:gd name="T21" fmla="*/ 50 h 162"/>
                  <a:gd name="T22" fmla="*/ 214 w 2462"/>
                  <a:gd name="T23" fmla="*/ 36 h 162"/>
                  <a:gd name="T24" fmla="*/ 546 w 2462"/>
                  <a:gd name="T25" fmla="*/ 14 h 162"/>
                  <a:gd name="T26" fmla="*/ 984 w 2462"/>
                  <a:gd name="T27" fmla="*/ 2 h 162"/>
                  <a:gd name="T28" fmla="*/ 1230 w 2462"/>
                  <a:gd name="T29" fmla="*/ 0 h 162"/>
                  <a:gd name="T30" fmla="*/ 1710 w 2462"/>
                  <a:gd name="T31" fmla="*/ 6 h 162"/>
                  <a:gd name="T32" fmla="*/ 2100 w 2462"/>
                  <a:gd name="T33" fmla="*/ 24 h 162"/>
                  <a:gd name="T34" fmla="*/ 2310 w 2462"/>
                  <a:gd name="T35" fmla="*/ 42 h 162"/>
                  <a:gd name="T36" fmla="*/ 2402 w 2462"/>
                  <a:gd name="T37" fmla="*/ 58 h 162"/>
                  <a:gd name="T38" fmla="*/ 2444 w 2462"/>
                  <a:gd name="T39" fmla="*/ 70 h 162"/>
                  <a:gd name="T40" fmla="*/ 2456 w 2462"/>
                  <a:gd name="T41" fmla="*/ 78 h 162"/>
                  <a:gd name="T42" fmla="*/ 2458 w 2462"/>
                  <a:gd name="T43" fmla="*/ 82 h 162"/>
                  <a:gd name="T44" fmla="*/ 2452 w 2462"/>
                  <a:gd name="T45" fmla="*/ 90 h 162"/>
                  <a:gd name="T46" fmla="*/ 2432 w 2462"/>
                  <a:gd name="T47" fmla="*/ 98 h 162"/>
                  <a:gd name="T48" fmla="*/ 2362 w 2462"/>
                  <a:gd name="T49" fmla="*/ 112 h 162"/>
                  <a:gd name="T50" fmla="*/ 2248 w 2462"/>
                  <a:gd name="T51" fmla="*/ 126 h 162"/>
                  <a:gd name="T52" fmla="*/ 1918 w 2462"/>
                  <a:gd name="T53" fmla="*/ 148 h 162"/>
                  <a:gd name="T54" fmla="*/ 1478 w 2462"/>
                  <a:gd name="T55" fmla="*/ 160 h 162"/>
                  <a:gd name="T56" fmla="*/ 1230 w 2462"/>
                  <a:gd name="T57" fmla="*/ 0 h 162"/>
                  <a:gd name="T58" fmla="*/ 982 w 2462"/>
                  <a:gd name="T59" fmla="*/ 2 h 162"/>
                  <a:gd name="T60" fmla="*/ 542 w 2462"/>
                  <a:gd name="T61" fmla="*/ 14 h 162"/>
                  <a:gd name="T62" fmla="*/ 210 w 2462"/>
                  <a:gd name="T63" fmla="*/ 36 h 162"/>
                  <a:gd name="T64" fmla="*/ 96 w 2462"/>
                  <a:gd name="T65" fmla="*/ 50 h 162"/>
                  <a:gd name="T66" fmla="*/ 26 w 2462"/>
                  <a:gd name="T67" fmla="*/ 64 h 162"/>
                  <a:gd name="T68" fmla="*/ 6 w 2462"/>
                  <a:gd name="T69" fmla="*/ 74 h 162"/>
                  <a:gd name="T70" fmla="*/ 0 w 2462"/>
                  <a:gd name="T71" fmla="*/ 82 h 162"/>
                  <a:gd name="T72" fmla="*/ 2 w 2462"/>
                  <a:gd name="T73" fmla="*/ 86 h 162"/>
                  <a:gd name="T74" fmla="*/ 14 w 2462"/>
                  <a:gd name="T75" fmla="*/ 94 h 162"/>
                  <a:gd name="T76" fmla="*/ 56 w 2462"/>
                  <a:gd name="T77" fmla="*/ 104 h 162"/>
                  <a:gd name="T78" fmla="*/ 148 w 2462"/>
                  <a:gd name="T79" fmla="*/ 120 h 162"/>
                  <a:gd name="T80" fmla="*/ 360 w 2462"/>
                  <a:gd name="T81" fmla="*/ 138 h 162"/>
                  <a:gd name="T82" fmla="*/ 752 w 2462"/>
                  <a:gd name="T83" fmla="*/ 154 h 162"/>
                  <a:gd name="T84" fmla="*/ 1230 w 2462"/>
                  <a:gd name="T85" fmla="*/ 162 h 162"/>
                  <a:gd name="T86" fmla="*/ 1480 w 2462"/>
                  <a:gd name="T87" fmla="*/ 160 h 162"/>
                  <a:gd name="T88" fmla="*/ 1920 w 2462"/>
                  <a:gd name="T89" fmla="*/ 148 h 162"/>
                  <a:gd name="T90" fmla="*/ 2254 w 2462"/>
                  <a:gd name="T91" fmla="*/ 126 h 162"/>
                  <a:gd name="T92" fmla="*/ 2366 w 2462"/>
                  <a:gd name="T93" fmla="*/ 112 h 162"/>
                  <a:gd name="T94" fmla="*/ 2438 w 2462"/>
                  <a:gd name="T95" fmla="*/ 98 h 162"/>
                  <a:gd name="T96" fmla="*/ 2456 w 2462"/>
                  <a:gd name="T97" fmla="*/ 90 h 162"/>
                  <a:gd name="T98" fmla="*/ 2462 w 2462"/>
                  <a:gd name="T99" fmla="*/ 82 h 162"/>
                  <a:gd name="T100" fmla="*/ 2460 w 2462"/>
                  <a:gd name="T101" fmla="*/ 78 h 162"/>
                  <a:gd name="T102" fmla="*/ 2448 w 2462"/>
                  <a:gd name="T103" fmla="*/ 68 h 162"/>
                  <a:gd name="T104" fmla="*/ 2408 w 2462"/>
                  <a:gd name="T105" fmla="*/ 58 h 162"/>
                  <a:gd name="T106" fmla="*/ 2314 w 2462"/>
                  <a:gd name="T107" fmla="*/ 42 h 162"/>
                  <a:gd name="T108" fmla="*/ 2104 w 2462"/>
                  <a:gd name="T109" fmla="*/ 24 h 162"/>
                  <a:gd name="T110" fmla="*/ 1712 w 2462"/>
                  <a:gd name="T111" fmla="*/ 6 h 162"/>
                  <a:gd name="T112" fmla="*/ 1230 w 246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162"/>
                    </a:moveTo>
                    <a:lnTo>
                      <a:pt x="1230" y="162"/>
                    </a:lnTo>
                    <a:lnTo>
                      <a:pt x="984" y="160"/>
                    </a:lnTo>
                    <a:lnTo>
                      <a:pt x="754" y="154"/>
                    </a:lnTo>
                    <a:lnTo>
                      <a:pt x="546" y="148"/>
                    </a:lnTo>
                    <a:lnTo>
                      <a:pt x="364" y="138"/>
                    </a:lnTo>
                    <a:lnTo>
                      <a:pt x="214" y="126"/>
                    </a:lnTo>
                    <a:lnTo>
                      <a:pt x="154" y="120"/>
                    </a:lnTo>
                    <a:lnTo>
                      <a:pt x="102" y="112"/>
                    </a:lnTo>
                    <a:lnTo>
                      <a:pt x="60" y="104"/>
                    </a:lnTo>
                    <a:lnTo>
                      <a:pt x="30" y="98"/>
                    </a:lnTo>
                    <a:lnTo>
                      <a:pt x="20" y="94"/>
                    </a:lnTo>
                    <a:lnTo>
                      <a:pt x="12" y="90"/>
                    </a:lnTo>
                    <a:lnTo>
                      <a:pt x="6" y="86"/>
                    </a:lnTo>
                    <a:lnTo>
                      <a:pt x="6" y="82"/>
                    </a:lnTo>
                    <a:lnTo>
                      <a:pt x="6" y="82"/>
                    </a:lnTo>
                    <a:lnTo>
                      <a:pt x="6" y="78"/>
                    </a:lnTo>
                    <a:lnTo>
                      <a:pt x="12" y="74"/>
                    </a:lnTo>
                    <a:lnTo>
                      <a:pt x="20" y="70"/>
                    </a:lnTo>
                    <a:lnTo>
                      <a:pt x="30" y="64"/>
                    </a:lnTo>
                    <a:lnTo>
                      <a:pt x="60" y="58"/>
                    </a:lnTo>
                    <a:lnTo>
                      <a:pt x="102" y="50"/>
                    </a:lnTo>
                    <a:lnTo>
                      <a:pt x="154" y="42"/>
                    </a:lnTo>
                    <a:lnTo>
                      <a:pt x="214" y="36"/>
                    </a:lnTo>
                    <a:lnTo>
                      <a:pt x="364" y="24"/>
                    </a:lnTo>
                    <a:lnTo>
                      <a:pt x="546" y="14"/>
                    </a:lnTo>
                    <a:lnTo>
                      <a:pt x="754" y="6"/>
                    </a:lnTo>
                    <a:lnTo>
                      <a:pt x="984" y="2"/>
                    </a:lnTo>
                    <a:lnTo>
                      <a:pt x="1230" y="0"/>
                    </a:lnTo>
                    <a:lnTo>
                      <a:pt x="1230" y="0"/>
                    </a:lnTo>
                    <a:lnTo>
                      <a:pt x="1478" y="2"/>
                    </a:lnTo>
                    <a:lnTo>
                      <a:pt x="1710" y="6"/>
                    </a:lnTo>
                    <a:lnTo>
                      <a:pt x="1918" y="14"/>
                    </a:lnTo>
                    <a:lnTo>
                      <a:pt x="2100" y="24"/>
                    </a:lnTo>
                    <a:lnTo>
                      <a:pt x="2248" y="36"/>
                    </a:lnTo>
                    <a:lnTo>
                      <a:pt x="2310" y="42"/>
                    </a:lnTo>
                    <a:lnTo>
                      <a:pt x="2362" y="50"/>
                    </a:lnTo>
                    <a:lnTo>
                      <a:pt x="2402" y="58"/>
                    </a:lnTo>
                    <a:lnTo>
                      <a:pt x="2432" y="64"/>
                    </a:lnTo>
                    <a:lnTo>
                      <a:pt x="2444" y="70"/>
                    </a:lnTo>
                    <a:lnTo>
                      <a:pt x="2452" y="74"/>
                    </a:lnTo>
                    <a:lnTo>
                      <a:pt x="2456" y="78"/>
                    </a:lnTo>
                    <a:lnTo>
                      <a:pt x="2458" y="82"/>
                    </a:lnTo>
                    <a:lnTo>
                      <a:pt x="2458" y="82"/>
                    </a:lnTo>
                    <a:lnTo>
                      <a:pt x="2456" y="86"/>
                    </a:lnTo>
                    <a:lnTo>
                      <a:pt x="2452" y="90"/>
                    </a:lnTo>
                    <a:lnTo>
                      <a:pt x="2444" y="94"/>
                    </a:lnTo>
                    <a:lnTo>
                      <a:pt x="2432" y="98"/>
                    </a:lnTo>
                    <a:lnTo>
                      <a:pt x="2402" y="104"/>
                    </a:lnTo>
                    <a:lnTo>
                      <a:pt x="2362" y="112"/>
                    </a:lnTo>
                    <a:lnTo>
                      <a:pt x="2310" y="120"/>
                    </a:lnTo>
                    <a:lnTo>
                      <a:pt x="2248" y="126"/>
                    </a:lnTo>
                    <a:lnTo>
                      <a:pt x="2100" y="138"/>
                    </a:lnTo>
                    <a:lnTo>
                      <a:pt x="1918" y="148"/>
                    </a:lnTo>
                    <a:lnTo>
                      <a:pt x="1710" y="154"/>
                    </a:lnTo>
                    <a:lnTo>
                      <a:pt x="1478" y="160"/>
                    </a:lnTo>
                    <a:lnTo>
                      <a:pt x="1230" y="162"/>
                    </a:lnTo>
                    <a:close/>
                    <a:moveTo>
                      <a:pt x="1230" y="0"/>
                    </a:moveTo>
                    <a:lnTo>
                      <a:pt x="1230" y="0"/>
                    </a:lnTo>
                    <a:lnTo>
                      <a:pt x="982" y="2"/>
                    </a:lnTo>
                    <a:lnTo>
                      <a:pt x="752" y="6"/>
                    </a:lnTo>
                    <a:lnTo>
                      <a:pt x="542" y="14"/>
                    </a:lnTo>
                    <a:lnTo>
                      <a:pt x="360" y="24"/>
                    </a:lnTo>
                    <a:lnTo>
                      <a:pt x="210" y="36"/>
                    </a:lnTo>
                    <a:lnTo>
                      <a:pt x="148" y="42"/>
                    </a:lnTo>
                    <a:lnTo>
                      <a:pt x="96" y="50"/>
                    </a:lnTo>
                    <a:lnTo>
                      <a:pt x="56" y="58"/>
                    </a:lnTo>
                    <a:lnTo>
                      <a:pt x="26" y="64"/>
                    </a:lnTo>
                    <a:lnTo>
                      <a:pt x="14" y="68"/>
                    </a:lnTo>
                    <a:lnTo>
                      <a:pt x="6" y="74"/>
                    </a:lnTo>
                    <a:lnTo>
                      <a:pt x="2" y="78"/>
                    </a:lnTo>
                    <a:lnTo>
                      <a:pt x="0" y="82"/>
                    </a:lnTo>
                    <a:lnTo>
                      <a:pt x="0" y="82"/>
                    </a:lnTo>
                    <a:lnTo>
                      <a:pt x="2" y="86"/>
                    </a:lnTo>
                    <a:lnTo>
                      <a:pt x="6" y="90"/>
                    </a:lnTo>
                    <a:lnTo>
                      <a:pt x="14" y="94"/>
                    </a:lnTo>
                    <a:lnTo>
                      <a:pt x="26" y="98"/>
                    </a:lnTo>
                    <a:lnTo>
                      <a:pt x="56" y="104"/>
                    </a:lnTo>
                    <a:lnTo>
                      <a:pt x="96" y="112"/>
                    </a:lnTo>
                    <a:lnTo>
                      <a:pt x="148" y="120"/>
                    </a:lnTo>
                    <a:lnTo>
                      <a:pt x="210" y="126"/>
                    </a:lnTo>
                    <a:lnTo>
                      <a:pt x="360" y="138"/>
                    </a:lnTo>
                    <a:lnTo>
                      <a:pt x="542" y="148"/>
                    </a:lnTo>
                    <a:lnTo>
                      <a:pt x="752" y="154"/>
                    </a:lnTo>
                    <a:lnTo>
                      <a:pt x="982" y="160"/>
                    </a:lnTo>
                    <a:lnTo>
                      <a:pt x="1230" y="162"/>
                    </a:lnTo>
                    <a:lnTo>
                      <a:pt x="1230" y="162"/>
                    </a:lnTo>
                    <a:lnTo>
                      <a:pt x="1480" y="160"/>
                    </a:lnTo>
                    <a:lnTo>
                      <a:pt x="1712" y="154"/>
                    </a:lnTo>
                    <a:lnTo>
                      <a:pt x="1920" y="148"/>
                    </a:lnTo>
                    <a:lnTo>
                      <a:pt x="2104" y="138"/>
                    </a:lnTo>
                    <a:lnTo>
                      <a:pt x="2254" y="126"/>
                    </a:lnTo>
                    <a:lnTo>
                      <a:pt x="2314" y="120"/>
                    </a:lnTo>
                    <a:lnTo>
                      <a:pt x="2366" y="112"/>
                    </a:lnTo>
                    <a:lnTo>
                      <a:pt x="2408" y="104"/>
                    </a:lnTo>
                    <a:lnTo>
                      <a:pt x="2438" y="98"/>
                    </a:lnTo>
                    <a:lnTo>
                      <a:pt x="2448" y="94"/>
                    </a:lnTo>
                    <a:lnTo>
                      <a:pt x="2456" y="90"/>
                    </a:lnTo>
                    <a:lnTo>
                      <a:pt x="2460" y="86"/>
                    </a:lnTo>
                    <a:lnTo>
                      <a:pt x="2462" y="82"/>
                    </a:lnTo>
                    <a:lnTo>
                      <a:pt x="2462" y="82"/>
                    </a:lnTo>
                    <a:lnTo>
                      <a:pt x="2460" y="78"/>
                    </a:lnTo>
                    <a:lnTo>
                      <a:pt x="2456" y="74"/>
                    </a:lnTo>
                    <a:lnTo>
                      <a:pt x="2448" y="68"/>
                    </a:lnTo>
                    <a:lnTo>
                      <a:pt x="2438" y="64"/>
                    </a:lnTo>
                    <a:lnTo>
                      <a:pt x="2408" y="58"/>
                    </a:lnTo>
                    <a:lnTo>
                      <a:pt x="2366" y="50"/>
                    </a:lnTo>
                    <a:lnTo>
                      <a:pt x="2314" y="42"/>
                    </a:lnTo>
                    <a:lnTo>
                      <a:pt x="2254" y="36"/>
                    </a:lnTo>
                    <a:lnTo>
                      <a:pt x="2104" y="24"/>
                    </a:lnTo>
                    <a:lnTo>
                      <a:pt x="1920" y="14"/>
                    </a:lnTo>
                    <a:lnTo>
                      <a:pt x="1712" y="6"/>
                    </a:lnTo>
                    <a:lnTo>
                      <a:pt x="1480" y="2"/>
                    </a:lnTo>
                    <a:lnTo>
                      <a:pt x="1230"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35"/>
              <p:cNvSpPr>
                <a:spLocks/>
              </p:cNvSpPr>
              <p:nvPr/>
            </p:nvSpPr>
            <p:spPr bwMode="auto">
              <a:xfrm>
                <a:off x="2624" y="4144"/>
                <a:ext cx="2452" cy="162"/>
              </a:xfrm>
              <a:custGeom>
                <a:avLst/>
                <a:gdLst>
                  <a:gd name="T0" fmla="*/ 1224 w 2452"/>
                  <a:gd name="T1" fmla="*/ 162 h 162"/>
                  <a:gd name="T2" fmla="*/ 1224 w 2452"/>
                  <a:gd name="T3" fmla="*/ 162 h 162"/>
                  <a:gd name="T4" fmla="*/ 978 w 2452"/>
                  <a:gd name="T5" fmla="*/ 160 h 162"/>
                  <a:gd name="T6" fmla="*/ 748 w 2452"/>
                  <a:gd name="T7" fmla="*/ 154 h 162"/>
                  <a:gd name="T8" fmla="*/ 540 w 2452"/>
                  <a:gd name="T9" fmla="*/ 148 h 162"/>
                  <a:gd name="T10" fmla="*/ 358 w 2452"/>
                  <a:gd name="T11" fmla="*/ 138 h 162"/>
                  <a:gd name="T12" fmla="*/ 208 w 2452"/>
                  <a:gd name="T13" fmla="*/ 126 h 162"/>
                  <a:gd name="T14" fmla="*/ 148 w 2452"/>
                  <a:gd name="T15" fmla="*/ 120 h 162"/>
                  <a:gd name="T16" fmla="*/ 96 w 2452"/>
                  <a:gd name="T17" fmla="*/ 112 h 162"/>
                  <a:gd name="T18" fmla="*/ 54 w 2452"/>
                  <a:gd name="T19" fmla="*/ 104 h 162"/>
                  <a:gd name="T20" fmla="*/ 24 w 2452"/>
                  <a:gd name="T21" fmla="*/ 98 h 162"/>
                  <a:gd name="T22" fmla="*/ 14 w 2452"/>
                  <a:gd name="T23" fmla="*/ 94 h 162"/>
                  <a:gd name="T24" fmla="*/ 6 w 2452"/>
                  <a:gd name="T25" fmla="*/ 90 h 162"/>
                  <a:gd name="T26" fmla="*/ 0 w 2452"/>
                  <a:gd name="T27" fmla="*/ 86 h 162"/>
                  <a:gd name="T28" fmla="*/ 0 w 2452"/>
                  <a:gd name="T29" fmla="*/ 82 h 162"/>
                  <a:gd name="T30" fmla="*/ 0 w 2452"/>
                  <a:gd name="T31" fmla="*/ 82 h 162"/>
                  <a:gd name="T32" fmla="*/ 0 w 2452"/>
                  <a:gd name="T33" fmla="*/ 78 h 162"/>
                  <a:gd name="T34" fmla="*/ 6 w 2452"/>
                  <a:gd name="T35" fmla="*/ 74 h 162"/>
                  <a:gd name="T36" fmla="*/ 14 w 2452"/>
                  <a:gd name="T37" fmla="*/ 70 h 162"/>
                  <a:gd name="T38" fmla="*/ 24 w 2452"/>
                  <a:gd name="T39" fmla="*/ 64 h 162"/>
                  <a:gd name="T40" fmla="*/ 54 w 2452"/>
                  <a:gd name="T41" fmla="*/ 58 h 162"/>
                  <a:gd name="T42" fmla="*/ 96 w 2452"/>
                  <a:gd name="T43" fmla="*/ 50 h 162"/>
                  <a:gd name="T44" fmla="*/ 148 w 2452"/>
                  <a:gd name="T45" fmla="*/ 42 h 162"/>
                  <a:gd name="T46" fmla="*/ 208 w 2452"/>
                  <a:gd name="T47" fmla="*/ 36 h 162"/>
                  <a:gd name="T48" fmla="*/ 358 w 2452"/>
                  <a:gd name="T49" fmla="*/ 24 h 162"/>
                  <a:gd name="T50" fmla="*/ 540 w 2452"/>
                  <a:gd name="T51" fmla="*/ 14 h 162"/>
                  <a:gd name="T52" fmla="*/ 748 w 2452"/>
                  <a:gd name="T53" fmla="*/ 6 h 162"/>
                  <a:gd name="T54" fmla="*/ 978 w 2452"/>
                  <a:gd name="T55" fmla="*/ 2 h 162"/>
                  <a:gd name="T56" fmla="*/ 1224 w 2452"/>
                  <a:gd name="T57" fmla="*/ 0 h 162"/>
                  <a:gd name="T58" fmla="*/ 1224 w 2452"/>
                  <a:gd name="T59" fmla="*/ 0 h 162"/>
                  <a:gd name="T60" fmla="*/ 1472 w 2452"/>
                  <a:gd name="T61" fmla="*/ 2 h 162"/>
                  <a:gd name="T62" fmla="*/ 1704 w 2452"/>
                  <a:gd name="T63" fmla="*/ 6 h 162"/>
                  <a:gd name="T64" fmla="*/ 1912 w 2452"/>
                  <a:gd name="T65" fmla="*/ 14 h 162"/>
                  <a:gd name="T66" fmla="*/ 2094 w 2452"/>
                  <a:gd name="T67" fmla="*/ 24 h 162"/>
                  <a:gd name="T68" fmla="*/ 2242 w 2452"/>
                  <a:gd name="T69" fmla="*/ 36 h 162"/>
                  <a:gd name="T70" fmla="*/ 2304 w 2452"/>
                  <a:gd name="T71" fmla="*/ 42 h 162"/>
                  <a:gd name="T72" fmla="*/ 2356 w 2452"/>
                  <a:gd name="T73" fmla="*/ 50 h 162"/>
                  <a:gd name="T74" fmla="*/ 2396 w 2452"/>
                  <a:gd name="T75" fmla="*/ 58 h 162"/>
                  <a:gd name="T76" fmla="*/ 2426 w 2452"/>
                  <a:gd name="T77" fmla="*/ 64 h 162"/>
                  <a:gd name="T78" fmla="*/ 2438 w 2452"/>
                  <a:gd name="T79" fmla="*/ 70 h 162"/>
                  <a:gd name="T80" fmla="*/ 2446 w 2452"/>
                  <a:gd name="T81" fmla="*/ 74 h 162"/>
                  <a:gd name="T82" fmla="*/ 2450 w 2452"/>
                  <a:gd name="T83" fmla="*/ 78 h 162"/>
                  <a:gd name="T84" fmla="*/ 2452 w 2452"/>
                  <a:gd name="T85" fmla="*/ 82 h 162"/>
                  <a:gd name="T86" fmla="*/ 2452 w 2452"/>
                  <a:gd name="T87" fmla="*/ 82 h 162"/>
                  <a:gd name="T88" fmla="*/ 2450 w 2452"/>
                  <a:gd name="T89" fmla="*/ 86 h 162"/>
                  <a:gd name="T90" fmla="*/ 2446 w 2452"/>
                  <a:gd name="T91" fmla="*/ 90 h 162"/>
                  <a:gd name="T92" fmla="*/ 2438 w 2452"/>
                  <a:gd name="T93" fmla="*/ 94 h 162"/>
                  <a:gd name="T94" fmla="*/ 2426 w 2452"/>
                  <a:gd name="T95" fmla="*/ 98 h 162"/>
                  <a:gd name="T96" fmla="*/ 2396 w 2452"/>
                  <a:gd name="T97" fmla="*/ 104 h 162"/>
                  <a:gd name="T98" fmla="*/ 2356 w 2452"/>
                  <a:gd name="T99" fmla="*/ 112 h 162"/>
                  <a:gd name="T100" fmla="*/ 2304 w 2452"/>
                  <a:gd name="T101" fmla="*/ 120 h 162"/>
                  <a:gd name="T102" fmla="*/ 2242 w 2452"/>
                  <a:gd name="T103" fmla="*/ 126 h 162"/>
                  <a:gd name="T104" fmla="*/ 2094 w 2452"/>
                  <a:gd name="T105" fmla="*/ 138 h 162"/>
                  <a:gd name="T106" fmla="*/ 1912 w 2452"/>
                  <a:gd name="T107" fmla="*/ 148 h 162"/>
                  <a:gd name="T108" fmla="*/ 1704 w 2452"/>
                  <a:gd name="T109" fmla="*/ 154 h 162"/>
                  <a:gd name="T110" fmla="*/ 1472 w 2452"/>
                  <a:gd name="T111" fmla="*/ 160 h 162"/>
                  <a:gd name="T112" fmla="*/ 1224 w 2452"/>
                  <a:gd name="T113"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162"/>
                    </a:moveTo>
                    <a:lnTo>
                      <a:pt x="1224" y="162"/>
                    </a:lnTo>
                    <a:lnTo>
                      <a:pt x="978" y="160"/>
                    </a:lnTo>
                    <a:lnTo>
                      <a:pt x="748" y="154"/>
                    </a:lnTo>
                    <a:lnTo>
                      <a:pt x="540" y="148"/>
                    </a:lnTo>
                    <a:lnTo>
                      <a:pt x="358" y="138"/>
                    </a:lnTo>
                    <a:lnTo>
                      <a:pt x="208" y="126"/>
                    </a:lnTo>
                    <a:lnTo>
                      <a:pt x="148" y="120"/>
                    </a:lnTo>
                    <a:lnTo>
                      <a:pt x="96" y="112"/>
                    </a:lnTo>
                    <a:lnTo>
                      <a:pt x="54" y="104"/>
                    </a:lnTo>
                    <a:lnTo>
                      <a:pt x="24" y="98"/>
                    </a:lnTo>
                    <a:lnTo>
                      <a:pt x="14" y="94"/>
                    </a:lnTo>
                    <a:lnTo>
                      <a:pt x="6" y="90"/>
                    </a:lnTo>
                    <a:lnTo>
                      <a:pt x="0" y="86"/>
                    </a:lnTo>
                    <a:lnTo>
                      <a:pt x="0" y="82"/>
                    </a:lnTo>
                    <a:lnTo>
                      <a:pt x="0" y="82"/>
                    </a:lnTo>
                    <a:lnTo>
                      <a:pt x="0" y="78"/>
                    </a:lnTo>
                    <a:lnTo>
                      <a:pt x="6" y="74"/>
                    </a:lnTo>
                    <a:lnTo>
                      <a:pt x="14" y="70"/>
                    </a:lnTo>
                    <a:lnTo>
                      <a:pt x="24" y="64"/>
                    </a:lnTo>
                    <a:lnTo>
                      <a:pt x="54" y="58"/>
                    </a:lnTo>
                    <a:lnTo>
                      <a:pt x="96" y="50"/>
                    </a:lnTo>
                    <a:lnTo>
                      <a:pt x="148" y="42"/>
                    </a:lnTo>
                    <a:lnTo>
                      <a:pt x="208" y="36"/>
                    </a:lnTo>
                    <a:lnTo>
                      <a:pt x="358" y="24"/>
                    </a:lnTo>
                    <a:lnTo>
                      <a:pt x="540" y="14"/>
                    </a:lnTo>
                    <a:lnTo>
                      <a:pt x="748" y="6"/>
                    </a:lnTo>
                    <a:lnTo>
                      <a:pt x="978" y="2"/>
                    </a:lnTo>
                    <a:lnTo>
                      <a:pt x="1224" y="0"/>
                    </a:lnTo>
                    <a:lnTo>
                      <a:pt x="1224" y="0"/>
                    </a:lnTo>
                    <a:lnTo>
                      <a:pt x="1472" y="2"/>
                    </a:lnTo>
                    <a:lnTo>
                      <a:pt x="1704" y="6"/>
                    </a:lnTo>
                    <a:lnTo>
                      <a:pt x="1912" y="14"/>
                    </a:lnTo>
                    <a:lnTo>
                      <a:pt x="2094" y="24"/>
                    </a:lnTo>
                    <a:lnTo>
                      <a:pt x="2242" y="36"/>
                    </a:lnTo>
                    <a:lnTo>
                      <a:pt x="2304" y="42"/>
                    </a:lnTo>
                    <a:lnTo>
                      <a:pt x="2356" y="50"/>
                    </a:lnTo>
                    <a:lnTo>
                      <a:pt x="2396" y="58"/>
                    </a:lnTo>
                    <a:lnTo>
                      <a:pt x="2426" y="64"/>
                    </a:lnTo>
                    <a:lnTo>
                      <a:pt x="2438" y="70"/>
                    </a:lnTo>
                    <a:lnTo>
                      <a:pt x="2446" y="74"/>
                    </a:lnTo>
                    <a:lnTo>
                      <a:pt x="2450" y="78"/>
                    </a:lnTo>
                    <a:lnTo>
                      <a:pt x="2452" y="82"/>
                    </a:lnTo>
                    <a:lnTo>
                      <a:pt x="2452" y="82"/>
                    </a:lnTo>
                    <a:lnTo>
                      <a:pt x="2450" y="86"/>
                    </a:lnTo>
                    <a:lnTo>
                      <a:pt x="2446" y="90"/>
                    </a:lnTo>
                    <a:lnTo>
                      <a:pt x="2438" y="94"/>
                    </a:lnTo>
                    <a:lnTo>
                      <a:pt x="2426" y="98"/>
                    </a:lnTo>
                    <a:lnTo>
                      <a:pt x="2396" y="104"/>
                    </a:lnTo>
                    <a:lnTo>
                      <a:pt x="2356" y="112"/>
                    </a:lnTo>
                    <a:lnTo>
                      <a:pt x="2304" y="120"/>
                    </a:lnTo>
                    <a:lnTo>
                      <a:pt x="2242" y="126"/>
                    </a:lnTo>
                    <a:lnTo>
                      <a:pt x="2094" y="138"/>
                    </a:lnTo>
                    <a:lnTo>
                      <a:pt x="1912" y="148"/>
                    </a:lnTo>
                    <a:lnTo>
                      <a:pt x="1704" y="154"/>
                    </a:lnTo>
                    <a:lnTo>
                      <a:pt x="1472" y="160"/>
                    </a:lnTo>
                    <a:lnTo>
                      <a:pt x="1224"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36"/>
              <p:cNvSpPr>
                <a:spLocks/>
              </p:cNvSpPr>
              <p:nvPr/>
            </p:nvSpPr>
            <p:spPr bwMode="auto">
              <a:xfrm>
                <a:off x="2618" y="4144"/>
                <a:ext cx="2462" cy="162"/>
              </a:xfrm>
              <a:custGeom>
                <a:avLst/>
                <a:gdLst>
                  <a:gd name="T0" fmla="*/ 1230 w 2462"/>
                  <a:gd name="T1" fmla="*/ 0 h 162"/>
                  <a:gd name="T2" fmla="*/ 1230 w 2462"/>
                  <a:gd name="T3" fmla="*/ 0 h 162"/>
                  <a:gd name="T4" fmla="*/ 982 w 2462"/>
                  <a:gd name="T5" fmla="*/ 2 h 162"/>
                  <a:gd name="T6" fmla="*/ 752 w 2462"/>
                  <a:gd name="T7" fmla="*/ 6 h 162"/>
                  <a:gd name="T8" fmla="*/ 542 w 2462"/>
                  <a:gd name="T9" fmla="*/ 14 h 162"/>
                  <a:gd name="T10" fmla="*/ 360 w 2462"/>
                  <a:gd name="T11" fmla="*/ 24 h 162"/>
                  <a:gd name="T12" fmla="*/ 210 w 2462"/>
                  <a:gd name="T13" fmla="*/ 36 h 162"/>
                  <a:gd name="T14" fmla="*/ 148 w 2462"/>
                  <a:gd name="T15" fmla="*/ 42 h 162"/>
                  <a:gd name="T16" fmla="*/ 96 w 2462"/>
                  <a:gd name="T17" fmla="*/ 50 h 162"/>
                  <a:gd name="T18" fmla="*/ 56 w 2462"/>
                  <a:gd name="T19" fmla="*/ 58 h 162"/>
                  <a:gd name="T20" fmla="*/ 26 w 2462"/>
                  <a:gd name="T21" fmla="*/ 64 h 162"/>
                  <a:gd name="T22" fmla="*/ 14 w 2462"/>
                  <a:gd name="T23" fmla="*/ 68 h 162"/>
                  <a:gd name="T24" fmla="*/ 6 w 2462"/>
                  <a:gd name="T25" fmla="*/ 74 h 162"/>
                  <a:gd name="T26" fmla="*/ 2 w 2462"/>
                  <a:gd name="T27" fmla="*/ 78 h 162"/>
                  <a:gd name="T28" fmla="*/ 0 w 2462"/>
                  <a:gd name="T29" fmla="*/ 82 h 162"/>
                  <a:gd name="T30" fmla="*/ 0 w 2462"/>
                  <a:gd name="T31" fmla="*/ 82 h 162"/>
                  <a:gd name="T32" fmla="*/ 2 w 2462"/>
                  <a:gd name="T33" fmla="*/ 86 h 162"/>
                  <a:gd name="T34" fmla="*/ 6 w 2462"/>
                  <a:gd name="T35" fmla="*/ 90 h 162"/>
                  <a:gd name="T36" fmla="*/ 14 w 2462"/>
                  <a:gd name="T37" fmla="*/ 94 h 162"/>
                  <a:gd name="T38" fmla="*/ 26 w 2462"/>
                  <a:gd name="T39" fmla="*/ 98 h 162"/>
                  <a:gd name="T40" fmla="*/ 56 w 2462"/>
                  <a:gd name="T41" fmla="*/ 104 h 162"/>
                  <a:gd name="T42" fmla="*/ 96 w 2462"/>
                  <a:gd name="T43" fmla="*/ 112 h 162"/>
                  <a:gd name="T44" fmla="*/ 148 w 2462"/>
                  <a:gd name="T45" fmla="*/ 120 h 162"/>
                  <a:gd name="T46" fmla="*/ 210 w 2462"/>
                  <a:gd name="T47" fmla="*/ 126 h 162"/>
                  <a:gd name="T48" fmla="*/ 360 w 2462"/>
                  <a:gd name="T49" fmla="*/ 138 h 162"/>
                  <a:gd name="T50" fmla="*/ 542 w 2462"/>
                  <a:gd name="T51" fmla="*/ 148 h 162"/>
                  <a:gd name="T52" fmla="*/ 752 w 2462"/>
                  <a:gd name="T53" fmla="*/ 154 h 162"/>
                  <a:gd name="T54" fmla="*/ 982 w 2462"/>
                  <a:gd name="T55" fmla="*/ 160 h 162"/>
                  <a:gd name="T56" fmla="*/ 1230 w 2462"/>
                  <a:gd name="T57" fmla="*/ 162 h 162"/>
                  <a:gd name="T58" fmla="*/ 1230 w 2462"/>
                  <a:gd name="T59" fmla="*/ 162 h 162"/>
                  <a:gd name="T60" fmla="*/ 1480 w 2462"/>
                  <a:gd name="T61" fmla="*/ 160 h 162"/>
                  <a:gd name="T62" fmla="*/ 1712 w 2462"/>
                  <a:gd name="T63" fmla="*/ 154 h 162"/>
                  <a:gd name="T64" fmla="*/ 1920 w 2462"/>
                  <a:gd name="T65" fmla="*/ 148 h 162"/>
                  <a:gd name="T66" fmla="*/ 2104 w 2462"/>
                  <a:gd name="T67" fmla="*/ 138 h 162"/>
                  <a:gd name="T68" fmla="*/ 2254 w 2462"/>
                  <a:gd name="T69" fmla="*/ 126 h 162"/>
                  <a:gd name="T70" fmla="*/ 2314 w 2462"/>
                  <a:gd name="T71" fmla="*/ 120 h 162"/>
                  <a:gd name="T72" fmla="*/ 2366 w 2462"/>
                  <a:gd name="T73" fmla="*/ 112 h 162"/>
                  <a:gd name="T74" fmla="*/ 2408 w 2462"/>
                  <a:gd name="T75" fmla="*/ 104 h 162"/>
                  <a:gd name="T76" fmla="*/ 2438 w 2462"/>
                  <a:gd name="T77" fmla="*/ 98 h 162"/>
                  <a:gd name="T78" fmla="*/ 2448 w 2462"/>
                  <a:gd name="T79" fmla="*/ 94 h 162"/>
                  <a:gd name="T80" fmla="*/ 2456 w 2462"/>
                  <a:gd name="T81" fmla="*/ 90 h 162"/>
                  <a:gd name="T82" fmla="*/ 2460 w 2462"/>
                  <a:gd name="T83" fmla="*/ 86 h 162"/>
                  <a:gd name="T84" fmla="*/ 2462 w 2462"/>
                  <a:gd name="T85" fmla="*/ 82 h 162"/>
                  <a:gd name="T86" fmla="*/ 2462 w 2462"/>
                  <a:gd name="T87" fmla="*/ 82 h 162"/>
                  <a:gd name="T88" fmla="*/ 2460 w 2462"/>
                  <a:gd name="T89" fmla="*/ 78 h 162"/>
                  <a:gd name="T90" fmla="*/ 2456 w 2462"/>
                  <a:gd name="T91" fmla="*/ 74 h 162"/>
                  <a:gd name="T92" fmla="*/ 2448 w 2462"/>
                  <a:gd name="T93" fmla="*/ 68 h 162"/>
                  <a:gd name="T94" fmla="*/ 2438 w 2462"/>
                  <a:gd name="T95" fmla="*/ 64 h 162"/>
                  <a:gd name="T96" fmla="*/ 2408 w 2462"/>
                  <a:gd name="T97" fmla="*/ 58 h 162"/>
                  <a:gd name="T98" fmla="*/ 2366 w 2462"/>
                  <a:gd name="T99" fmla="*/ 50 h 162"/>
                  <a:gd name="T100" fmla="*/ 2314 w 2462"/>
                  <a:gd name="T101" fmla="*/ 42 h 162"/>
                  <a:gd name="T102" fmla="*/ 2254 w 2462"/>
                  <a:gd name="T103" fmla="*/ 36 h 162"/>
                  <a:gd name="T104" fmla="*/ 2104 w 2462"/>
                  <a:gd name="T105" fmla="*/ 24 h 162"/>
                  <a:gd name="T106" fmla="*/ 1920 w 2462"/>
                  <a:gd name="T107" fmla="*/ 14 h 162"/>
                  <a:gd name="T108" fmla="*/ 1712 w 2462"/>
                  <a:gd name="T109" fmla="*/ 6 h 162"/>
                  <a:gd name="T110" fmla="*/ 1480 w 2462"/>
                  <a:gd name="T111" fmla="*/ 2 h 162"/>
                  <a:gd name="T112" fmla="*/ 1230 w 246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62" h="162">
                    <a:moveTo>
                      <a:pt x="1230" y="0"/>
                    </a:moveTo>
                    <a:lnTo>
                      <a:pt x="1230" y="0"/>
                    </a:lnTo>
                    <a:lnTo>
                      <a:pt x="982" y="2"/>
                    </a:lnTo>
                    <a:lnTo>
                      <a:pt x="752" y="6"/>
                    </a:lnTo>
                    <a:lnTo>
                      <a:pt x="542" y="14"/>
                    </a:lnTo>
                    <a:lnTo>
                      <a:pt x="360" y="24"/>
                    </a:lnTo>
                    <a:lnTo>
                      <a:pt x="210" y="36"/>
                    </a:lnTo>
                    <a:lnTo>
                      <a:pt x="148" y="42"/>
                    </a:lnTo>
                    <a:lnTo>
                      <a:pt x="96" y="50"/>
                    </a:lnTo>
                    <a:lnTo>
                      <a:pt x="56" y="58"/>
                    </a:lnTo>
                    <a:lnTo>
                      <a:pt x="26" y="64"/>
                    </a:lnTo>
                    <a:lnTo>
                      <a:pt x="14" y="68"/>
                    </a:lnTo>
                    <a:lnTo>
                      <a:pt x="6" y="74"/>
                    </a:lnTo>
                    <a:lnTo>
                      <a:pt x="2" y="78"/>
                    </a:lnTo>
                    <a:lnTo>
                      <a:pt x="0" y="82"/>
                    </a:lnTo>
                    <a:lnTo>
                      <a:pt x="0" y="82"/>
                    </a:lnTo>
                    <a:lnTo>
                      <a:pt x="2" y="86"/>
                    </a:lnTo>
                    <a:lnTo>
                      <a:pt x="6" y="90"/>
                    </a:lnTo>
                    <a:lnTo>
                      <a:pt x="14" y="94"/>
                    </a:lnTo>
                    <a:lnTo>
                      <a:pt x="26" y="98"/>
                    </a:lnTo>
                    <a:lnTo>
                      <a:pt x="56" y="104"/>
                    </a:lnTo>
                    <a:lnTo>
                      <a:pt x="96" y="112"/>
                    </a:lnTo>
                    <a:lnTo>
                      <a:pt x="148" y="120"/>
                    </a:lnTo>
                    <a:lnTo>
                      <a:pt x="210" y="126"/>
                    </a:lnTo>
                    <a:lnTo>
                      <a:pt x="360" y="138"/>
                    </a:lnTo>
                    <a:lnTo>
                      <a:pt x="542" y="148"/>
                    </a:lnTo>
                    <a:lnTo>
                      <a:pt x="752" y="154"/>
                    </a:lnTo>
                    <a:lnTo>
                      <a:pt x="982" y="160"/>
                    </a:lnTo>
                    <a:lnTo>
                      <a:pt x="1230" y="162"/>
                    </a:lnTo>
                    <a:lnTo>
                      <a:pt x="1230" y="162"/>
                    </a:lnTo>
                    <a:lnTo>
                      <a:pt x="1480" y="160"/>
                    </a:lnTo>
                    <a:lnTo>
                      <a:pt x="1712" y="154"/>
                    </a:lnTo>
                    <a:lnTo>
                      <a:pt x="1920" y="148"/>
                    </a:lnTo>
                    <a:lnTo>
                      <a:pt x="2104" y="138"/>
                    </a:lnTo>
                    <a:lnTo>
                      <a:pt x="2254" y="126"/>
                    </a:lnTo>
                    <a:lnTo>
                      <a:pt x="2314" y="120"/>
                    </a:lnTo>
                    <a:lnTo>
                      <a:pt x="2366" y="112"/>
                    </a:lnTo>
                    <a:lnTo>
                      <a:pt x="2408" y="104"/>
                    </a:lnTo>
                    <a:lnTo>
                      <a:pt x="2438" y="98"/>
                    </a:lnTo>
                    <a:lnTo>
                      <a:pt x="2448" y="94"/>
                    </a:lnTo>
                    <a:lnTo>
                      <a:pt x="2456" y="90"/>
                    </a:lnTo>
                    <a:lnTo>
                      <a:pt x="2460" y="86"/>
                    </a:lnTo>
                    <a:lnTo>
                      <a:pt x="2462" y="82"/>
                    </a:lnTo>
                    <a:lnTo>
                      <a:pt x="2462" y="82"/>
                    </a:lnTo>
                    <a:lnTo>
                      <a:pt x="2460" y="78"/>
                    </a:lnTo>
                    <a:lnTo>
                      <a:pt x="2456" y="74"/>
                    </a:lnTo>
                    <a:lnTo>
                      <a:pt x="2448" y="68"/>
                    </a:lnTo>
                    <a:lnTo>
                      <a:pt x="2438" y="64"/>
                    </a:lnTo>
                    <a:lnTo>
                      <a:pt x="2408" y="58"/>
                    </a:lnTo>
                    <a:lnTo>
                      <a:pt x="2366" y="50"/>
                    </a:lnTo>
                    <a:lnTo>
                      <a:pt x="2314" y="42"/>
                    </a:lnTo>
                    <a:lnTo>
                      <a:pt x="2254" y="36"/>
                    </a:lnTo>
                    <a:lnTo>
                      <a:pt x="2104" y="24"/>
                    </a:lnTo>
                    <a:lnTo>
                      <a:pt x="1920" y="14"/>
                    </a:lnTo>
                    <a:lnTo>
                      <a:pt x="1712" y="6"/>
                    </a:lnTo>
                    <a:lnTo>
                      <a:pt x="1480" y="2"/>
                    </a:lnTo>
                    <a:lnTo>
                      <a:pt x="12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37"/>
              <p:cNvSpPr>
                <a:spLocks noEditPoints="1"/>
              </p:cNvSpPr>
              <p:nvPr/>
            </p:nvSpPr>
            <p:spPr bwMode="auto">
              <a:xfrm>
                <a:off x="2624" y="4144"/>
                <a:ext cx="2452" cy="162"/>
              </a:xfrm>
              <a:custGeom>
                <a:avLst/>
                <a:gdLst>
                  <a:gd name="T0" fmla="*/ 1224 w 2452"/>
                  <a:gd name="T1" fmla="*/ 160 h 162"/>
                  <a:gd name="T2" fmla="*/ 750 w 2452"/>
                  <a:gd name="T3" fmla="*/ 154 h 162"/>
                  <a:gd name="T4" fmla="*/ 362 w 2452"/>
                  <a:gd name="T5" fmla="*/ 138 h 162"/>
                  <a:gd name="T6" fmla="*/ 152 w 2452"/>
                  <a:gd name="T7" fmla="*/ 118 h 162"/>
                  <a:gd name="T8" fmla="*/ 60 w 2452"/>
                  <a:gd name="T9" fmla="*/ 104 h 162"/>
                  <a:gd name="T10" fmla="*/ 18 w 2452"/>
                  <a:gd name="T11" fmla="*/ 94 h 162"/>
                  <a:gd name="T12" fmla="*/ 6 w 2452"/>
                  <a:gd name="T13" fmla="*/ 86 h 162"/>
                  <a:gd name="T14" fmla="*/ 4 w 2452"/>
                  <a:gd name="T15" fmla="*/ 82 h 162"/>
                  <a:gd name="T16" fmla="*/ 10 w 2452"/>
                  <a:gd name="T17" fmla="*/ 74 h 162"/>
                  <a:gd name="T18" fmla="*/ 30 w 2452"/>
                  <a:gd name="T19" fmla="*/ 66 h 162"/>
                  <a:gd name="T20" fmla="*/ 100 w 2452"/>
                  <a:gd name="T21" fmla="*/ 50 h 162"/>
                  <a:gd name="T22" fmla="*/ 212 w 2452"/>
                  <a:gd name="T23" fmla="*/ 36 h 162"/>
                  <a:gd name="T24" fmla="*/ 542 w 2452"/>
                  <a:gd name="T25" fmla="*/ 14 h 162"/>
                  <a:gd name="T26" fmla="*/ 978 w 2452"/>
                  <a:gd name="T27" fmla="*/ 2 h 162"/>
                  <a:gd name="T28" fmla="*/ 1224 w 2452"/>
                  <a:gd name="T29" fmla="*/ 0 h 162"/>
                  <a:gd name="T30" fmla="*/ 1702 w 2452"/>
                  <a:gd name="T31" fmla="*/ 6 h 162"/>
                  <a:gd name="T32" fmla="*/ 2090 w 2452"/>
                  <a:gd name="T33" fmla="*/ 24 h 162"/>
                  <a:gd name="T34" fmla="*/ 2300 w 2452"/>
                  <a:gd name="T35" fmla="*/ 42 h 162"/>
                  <a:gd name="T36" fmla="*/ 2392 w 2452"/>
                  <a:gd name="T37" fmla="*/ 58 h 162"/>
                  <a:gd name="T38" fmla="*/ 2432 w 2452"/>
                  <a:gd name="T39" fmla="*/ 70 h 162"/>
                  <a:gd name="T40" fmla="*/ 2444 w 2452"/>
                  <a:gd name="T41" fmla="*/ 78 h 162"/>
                  <a:gd name="T42" fmla="*/ 2446 w 2452"/>
                  <a:gd name="T43" fmla="*/ 82 h 162"/>
                  <a:gd name="T44" fmla="*/ 2440 w 2452"/>
                  <a:gd name="T45" fmla="*/ 90 h 162"/>
                  <a:gd name="T46" fmla="*/ 2422 w 2452"/>
                  <a:gd name="T47" fmla="*/ 98 h 162"/>
                  <a:gd name="T48" fmla="*/ 2350 w 2452"/>
                  <a:gd name="T49" fmla="*/ 112 h 162"/>
                  <a:gd name="T50" fmla="*/ 2238 w 2452"/>
                  <a:gd name="T51" fmla="*/ 126 h 162"/>
                  <a:gd name="T52" fmla="*/ 1910 w 2452"/>
                  <a:gd name="T53" fmla="*/ 146 h 162"/>
                  <a:gd name="T54" fmla="*/ 1472 w 2452"/>
                  <a:gd name="T55" fmla="*/ 160 h 162"/>
                  <a:gd name="T56" fmla="*/ 1224 w 2452"/>
                  <a:gd name="T57" fmla="*/ 0 h 162"/>
                  <a:gd name="T58" fmla="*/ 978 w 2452"/>
                  <a:gd name="T59" fmla="*/ 2 h 162"/>
                  <a:gd name="T60" fmla="*/ 540 w 2452"/>
                  <a:gd name="T61" fmla="*/ 14 h 162"/>
                  <a:gd name="T62" fmla="*/ 208 w 2452"/>
                  <a:gd name="T63" fmla="*/ 36 h 162"/>
                  <a:gd name="T64" fmla="*/ 96 w 2452"/>
                  <a:gd name="T65" fmla="*/ 50 h 162"/>
                  <a:gd name="T66" fmla="*/ 24 w 2452"/>
                  <a:gd name="T67" fmla="*/ 64 h 162"/>
                  <a:gd name="T68" fmla="*/ 6 w 2452"/>
                  <a:gd name="T69" fmla="*/ 74 h 162"/>
                  <a:gd name="T70" fmla="*/ 0 w 2452"/>
                  <a:gd name="T71" fmla="*/ 82 h 162"/>
                  <a:gd name="T72" fmla="*/ 0 w 2452"/>
                  <a:gd name="T73" fmla="*/ 86 h 162"/>
                  <a:gd name="T74" fmla="*/ 14 w 2452"/>
                  <a:gd name="T75" fmla="*/ 94 h 162"/>
                  <a:gd name="T76" fmla="*/ 54 w 2452"/>
                  <a:gd name="T77" fmla="*/ 104 h 162"/>
                  <a:gd name="T78" fmla="*/ 148 w 2452"/>
                  <a:gd name="T79" fmla="*/ 120 h 162"/>
                  <a:gd name="T80" fmla="*/ 358 w 2452"/>
                  <a:gd name="T81" fmla="*/ 138 h 162"/>
                  <a:gd name="T82" fmla="*/ 748 w 2452"/>
                  <a:gd name="T83" fmla="*/ 154 h 162"/>
                  <a:gd name="T84" fmla="*/ 1224 w 2452"/>
                  <a:gd name="T85" fmla="*/ 162 h 162"/>
                  <a:gd name="T86" fmla="*/ 1472 w 2452"/>
                  <a:gd name="T87" fmla="*/ 160 h 162"/>
                  <a:gd name="T88" fmla="*/ 1912 w 2452"/>
                  <a:gd name="T89" fmla="*/ 148 h 162"/>
                  <a:gd name="T90" fmla="*/ 2242 w 2452"/>
                  <a:gd name="T91" fmla="*/ 126 h 162"/>
                  <a:gd name="T92" fmla="*/ 2356 w 2452"/>
                  <a:gd name="T93" fmla="*/ 112 h 162"/>
                  <a:gd name="T94" fmla="*/ 2426 w 2452"/>
                  <a:gd name="T95" fmla="*/ 98 h 162"/>
                  <a:gd name="T96" fmla="*/ 2446 w 2452"/>
                  <a:gd name="T97" fmla="*/ 90 h 162"/>
                  <a:gd name="T98" fmla="*/ 2452 w 2452"/>
                  <a:gd name="T99" fmla="*/ 82 h 162"/>
                  <a:gd name="T100" fmla="*/ 2450 w 2452"/>
                  <a:gd name="T101" fmla="*/ 78 h 162"/>
                  <a:gd name="T102" fmla="*/ 2438 w 2452"/>
                  <a:gd name="T103" fmla="*/ 70 h 162"/>
                  <a:gd name="T104" fmla="*/ 2396 w 2452"/>
                  <a:gd name="T105" fmla="*/ 58 h 162"/>
                  <a:gd name="T106" fmla="*/ 2304 w 2452"/>
                  <a:gd name="T107" fmla="*/ 42 h 162"/>
                  <a:gd name="T108" fmla="*/ 2094 w 2452"/>
                  <a:gd name="T109" fmla="*/ 24 h 162"/>
                  <a:gd name="T110" fmla="*/ 1704 w 2452"/>
                  <a:gd name="T111" fmla="*/ 6 h 162"/>
                  <a:gd name="T112" fmla="*/ 1224 w 245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160"/>
                    </a:moveTo>
                    <a:lnTo>
                      <a:pt x="1224" y="160"/>
                    </a:lnTo>
                    <a:lnTo>
                      <a:pt x="978" y="160"/>
                    </a:lnTo>
                    <a:lnTo>
                      <a:pt x="750" y="154"/>
                    </a:lnTo>
                    <a:lnTo>
                      <a:pt x="542" y="146"/>
                    </a:lnTo>
                    <a:lnTo>
                      <a:pt x="362" y="138"/>
                    </a:lnTo>
                    <a:lnTo>
                      <a:pt x="212" y="126"/>
                    </a:lnTo>
                    <a:lnTo>
                      <a:pt x="152" y="118"/>
                    </a:lnTo>
                    <a:lnTo>
                      <a:pt x="100" y="112"/>
                    </a:lnTo>
                    <a:lnTo>
                      <a:pt x="60" y="104"/>
                    </a:lnTo>
                    <a:lnTo>
                      <a:pt x="30" y="98"/>
                    </a:lnTo>
                    <a:lnTo>
                      <a:pt x="18" y="94"/>
                    </a:lnTo>
                    <a:lnTo>
                      <a:pt x="10" y="90"/>
                    </a:lnTo>
                    <a:lnTo>
                      <a:pt x="6" y="86"/>
                    </a:lnTo>
                    <a:lnTo>
                      <a:pt x="4" y="82"/>
                    </a:lnTo>
                    <a:lnTo>
                      <a:pt x="4" y="82"/>
                    </a:lnTo>
                    <a:lnTo>
                      <a:pt x="6" y="78"/>
                    </a:lnTo>
                    <a:lnTo>
                      <a:pt x="10" y="74"/>
                    </a:lnTo>
                    <a:lnTo>
                      <a:pt x="18" y="70"/>
                    </a:lnTo>
                    <a:lnTo>
                      <a:pt x="30" y="66"/>
                    </a:lnTo>
                    <a:lnTo>
                      <a:pt x="60" y="58"/>
                    </a:lnTo>
                    <a:lnTo>
                      <a:pt x="100" y="50"/>
                    </a:lnTo>
                    <a:lnTo>
                      <a:pt x="152" y="42"/>
                    </a:lnTo>
                    <a:lnTo>
                      <a:pt x="212" y="36"/>
                    </a:lnTo>
                    <a:lnTo>
                      <a:pt x="362" y="24"/>
                    </a:lnTo>
                    <a:lnTo>
                      <a:pt x="542" y="14"/>
                    </a:lnTo>
                    <a:lnTo>
                      <a:pt x="750" y="6"/>
                    </a:lnTo>
                    <a:lnTo>
                      <a:pt x="978" y="2"/>
                    </a:lnTo>
                    <a:lnTo>
                      <a:pt x="1224" y="0"/>
                    </a:lnTo>
                    <a:lnTo>
                      <a:pt x="1224" y="0"/>
                    </a:lnTo>
                    <a:lnTo>
                      <a:pt x="1472" y="2"/>
                    </a:lnTo>
                    <a:lnTo>
                      <a:pt x="1702" y="6"/>
                    </a:lnTo>
                    <a:lnTo>
                      <a:pt x="1910" y="14"/>
                    </a:lnTo>
                    <a:lnTo>
                      <a:pt x="2090" y="24"/>
                    </a:lnTo>
                    <a:lnTo>
                      <a:pt x="2238" y="36"/>
                    </a:lnTo>
                    <a:lnTo>
                      <a:pt x="2300" y="42"/>
                    </a:lnTo>
                    <a:lnTo>
                      <a:pt x="2350" y="50"/>
                    </a:lnTo>
                    <a:lnTo>
                      <a:pt x="2392" y="58"/>
                    </a:lnTo>
                    <a:lnTo>
                      <a:pt x="2422" y="66"/>
                    </a:lnTo>
                    <a:lnTo>
                      <a:pt x="2432" y="70"/>
                    </a:lnTo>
                    <a:lnTo>
                      <a:pt x="2440" y="74"/>
                    </a:lnTo>
                    <a:lnTo>
                      <a:pt x="2444" y="78"/>
                    </a:lnTo>
                    <a:lnTo>
                      <a:pt x="2446" y="82"/>
                    </a:lnTo>
                    <a:lnTo>
                      <a:pt x="2446" y="82"/>
                    </a:lnTo>
                    <a:lnTo>
                      <a:pt x="2444" y="86"/>
                    </a:lnTo>
                    <a:lnTo>
                      <a:pt x="2440" y="90"/>
                    </a:lnTo>
                    <a:lnTo>
                      <a:pt x="2432" y="94"/>
                    </a:lnTo>
                    <a:lnTo>
                      <a:pt x="2422" y="98"/>
                    </a:lnTo>
                    <a:lnTo>
                      <a:pt x="2392" y="104"/>
                    </a:lnTo>
                    <a:lnTo>
                      <a:pt x="2350" y="112"/>
                    </a:lnTo>
                    <a:lnTo>
                      <a:pt x="2300" y="118"/>
                    </a:lnTo>
                    <a:lnTo>
                      <a:pt x="2238" y="126"/>
                    </a:lnTo>
                    <a:lnTo>
                      <a:pt x="2090" y="138"/>
                    </a:lnTo>
                    <a:lnTo>
                      <a:pt x="1910" y="146"/>
                    </a:lnTo>
                    <a:lnTo>
                      <a:pt x="1702" y="154"/>
                    </a:lnTo>
                    <a:lnTo>
                      <a:pt x="1472" y="160"/>
                    </a:lnTo>
                    <a:lnTo>
                      <a:pt x="1224" y="160"/>
                    </a:lnTo>
                    <a:close/>
                    <a:moveTo>
                      <a:pt x="1224" y="0"/>
                    </a:moveTo>
                    <a:lnTo>
                      <a:pt x="1224" y="0"/>
                    </a:lnTo>
                    <a:lnTo>
                      <a:pt x="978" y="2"/>
                    </a:lnTo>
                    <a:lnTo>
                      <a:pt x="748" y="6"/>
                    </a:lnTo>
                    <a:lnTo>
                      <a:pt x="540" y="14"/>
                    </a:lnTo>
                    <a:lnTo>
                      <a:pt x="358" y="24"/>
                    </a:lnTo>
                    <a:lnTo>
                      <a:pt x="208" y="36"/>
                    </a:lnTo>
                    <a:lnTo>
                      <a:pt x="148" y="42"/>
                    </a:lnTo>
                    <a:lnTo>
                      <a:pt x="96" y="50"/>
                    </a:lnTo>
                    <a:lnTo>
                      <a:pt x="54" y="58"/>
                    </a:lnTo>
                    <a:lnTo>
                      <a:pt x="24" y="64"/>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8" y="120"/>
                    </a:lnTo>
                    <a:lnTo>
                      <a:pt x="208" y="126"/>
                    </a:lnTo>
                    <a:lnTo>
                      <a:pt x="358" y="138"/>
                    </a:lnTo>
                    <a:lnTo>
                      <a:pt x="540" y="148"/>
                    </a:lnTo>
                    <a:lnTo>
                      <a:pt x="748" y="154"/>
                    </a:lnTo>
                    <a:lnTo>
                      <a:pt x="978" y="160"/>
                    </a:lnTo>
                    <a:lnTo>
                      <a:pt x="1224" y="162"/>
                    </a:lnTo>
                    <a:lnTo>
                      <a:pt x="1224" y="162"/>
                    </a:lnTo>
                    <a:lnTo>
                      <a:pt x="1472" y="160"/>
                    </a:lnTo>
                    <a:lnTo>
                      <a:pt x="1704" y="154"/>
                    </a:lnTo>
                    <a:lnTo>
                      <a:pt x="1912" y="148"/>
                    </a:lnTo>
                    <a:lnTo>
                      <a:pt x="2094" y="138"/>
                    </a:lnTo>
                    <a:lnTo>
                      <a:pt x="2242" y="126"/>
                    </a:lnTo>
                    <a:lnTo>
                      <a:pt x="2304" y="120"/>
                    </a:lnTo>
                    <a:lnTo>
                      <a:pt x="2356" y="112"/>
                    </a:lnTo>
                    <a:lnTo>
                      <a:pt x="2396" y="104"/>
                    </a:lnTo>
                    <a:lnTo>
                      <a:pt x="2426" y="98"/>
                    </a:lnTo>
                    <a:lnTo>
                      <a:pt x="2438" y="94"/>
                    </a:lnTo>
                    <a:lnTo>
                      <a:pt x="2446" y="90"/>
                    </a:lnTo>
                    <a:lnTo>
                      <a:pt x="2450" y="86"/>
                    </a:lnTo>
                    <a:lnTo>
                      <a:pt x="2452" y="82"/>
                    </a:lnTo>
                    <a:lnTo>
                      <a:pt x="2452" y="82"/>
                    </a:lnTo>
                    <a:lnTo>
                      <a:pt x="2450" y="78"/>
                    </a:lnTo>
                    <a:lnTo>
                      <a:pt x="2446" y="74"/>
                    </a:lnTo>
                    <a:lnTo>
                      <a:pt x="2438" y="70"/>
                    </a:lnTo>
                    <a:lnTo>
                      <a:pt x="2426" y="64"/>
                    </a:lnTo>
                    <a:lnTo>
                      <a:pt x="2396" y="58"/>
                    </a:lnTo>
                    <a:lnTo>
                      <a:pt x="2356" y="50"/>
                    </a:lnTo>
                    <a:lnTo>
                      <a:pt x="2304" y="42"/>
                    </a:lnTo>
                    <a:lnTo>
                      <a:pt x="2242" y="36"/>
                    </a:lnTo>
                    <a:lnTo>
                      <a:pt x="2094" y="24"/>
                    </a:lnTo>
                    <a:lnTo>
                      <a:pt x="1912" y="14"/>
                    </a:lnTo>
                    <a:lnTo>
                      <a:pt x="1704" y="6"/>
                    </a:lnTo>
                    <a:lnTo>
                      <a:pt x="1472" y="2"/>
                    </a:lnTo>
                    <a:lnTo>
                      <a:pt x="1224"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38"/>
              <p:cNvSpPr>
                <a:spLocks/>
              </p:cNvSpPr>
              <p:nvPr/>
            </p:nvSpPr>
            <p:spPr bwMode="auto">
              <a:xfrm>
                <a:off x="2628" y="4144"/>
                <a:ext cx="2442" cy="160"/>
              </a:xfrm>
              <a:custGeom>
                <a:avLst/>
                <a:gdLst>
                  <a:gd name="T0" fmla="*/ 1220 w 2442"/>
                  <a:gd name="T1" fmla="*/ 160 h 160"/>
                  <a:gd name="T2" fmla="*/ 1220 w 2442"/>
                  <a:gd name="T3" fmla="*/ 160 h 160"/>
                  <a:gd name="T4" fmla="*/ 974 w 2442"/>
                  <a:gd name="T5" fmla="*/ 160 h 160"/>
                  <a:gd name="T6" fmla="*/ 746 w 2442"/>
                  <a:gd name="T7" fmla="*/ 154 h 160"/>
                  <a:gd name="T8" fmla="*/ 538 w 2442"/>
                  <a:gd name="T9" fmla="*/ 146 h 160"/>
                  <a:gd name="T10" fmla="*/ 358 w 2442"/>
                  <a:gd name="T11" fmla="*/ 138 h 160"/>
                  <a:gd name="T12" fmla="*/ 208 w 2442"/>
                  <a:gd name="T13" fmla="*/ 126 h 160"/>
                  <a:gd name="T14" fmla="*/ 148 w 2442"/>
                  <a:gd name="T15" fmla="*/ 118 h 160"/>
                  <a:gd name="T16" fmla="*/ 96 w 2442"/>
                  <a:gd name="T17" fmla="*/ 112 h 160"/>
                  <a:gd name="T18" fmla="*/ 56 w 2442"/>
                  <a:gd name="T19" fmla="*/ 104 h 160"/>
                  <a:gd name="T20" fmla="*/ 26 w 2442"/>
                  <a:gd name="T21" fmla="*/ 98 h 160"/>
                  <a:gd name="T22" fmla="*/ 14 w 2442"/>
                  <a:gd name="T23" fmla="*/ 94 h 160"/>
                  <a:gd name="T24" fmla="*/ 6 w 2442"/>
                  <a:gd name="T25" fmla="*/ 90 h 160"/>
                  <a:gd name="T26" fmla="*/ 2 w 2442"/>
                  <a:gd name="T27" fmla="*/ 86 h 160"/>
                  <a:gd name="T28" fmla="*/ 0 w 2442"/>
                  <a:gd name="T29" fmla="*/ 82 h 160"/>
                  <a:gd name="T30" fmla="*/ 0 w 2442"/>
                  <a:gd name="T31" fmla="*/ 82 h 160"/>
                  <a:gd name="T32" fmla="*/ 2 w 2442"/>
                  <a:gd name="T33" fmla="*/ 78 h 160"/>
                  <a:gd name="T34" fmla="*/ 6 w 2442"/>
                  <a:gd name="T35" fmla="*/ 74 h 160"/>
                  <a:gd name="T36" fmla="*/ 14 w 2442"/>
                  <a:gd name="T37" fmla="*/ 70 h 160"/>
                  <a:gd name="T38" fmla="*/ 26 w 2442"/>
                  <a:gd name="T39" fmla="*/ 66 h 160"/>
                  <a:gd name="T40" fmla="*/ 56 w 2442"/>
                  <a:gd name="T41" fmla="*/ 58 h 160"/>
                  <a:gd name="T42" fmla="*/ 96 w 2442"/>
                  <a:gd name="T43" fmla="*/ 50 h 160"/>
                  <a:gd name="T44" fmla="*/ 148 w 2442"/>
                  <a:gd name="T45" fmla="*/ 42 h 160"/>
                  <a:gd name="T46" fmla="*/ 208 w 2442"/>
                  <a:gd name="T47" fmla="*/ 36 h 160"/>
                  <a:gd name="T48" fmla="*/ 358 w 2442"/>
                  <a:gd name="T49" fmla="*/ 24 h 160"/>
                  <a:gd name="T50" fmla="*/ 538 w 2442"/>
                  <a:gd name="T51" fmla="*/ 14 h 160"/>
                  <a:gd name="T52" fmla="*/ 746 w 2442"/>
                  <a:gd name="T53" fmla="*/ 6 h 160"/>
                  <a:gd name="T54" fmla="*/ 974 w 2442"/>
                  <a:gd name="T55" fmla="*/ 2 h 160"/>
                  <a:gd name="T56" fmla="*/ 1220 w 2442"/>
                  <a:gd name="T57" fmla="*/ 0 h 160"/>
                  <a:gd name="T58" fmla="*/ 1220 w 2442"/>
                  <a:gd name="T59" fmla="*/ 0 h 160"/>
                  <a:gd name="T60" fmla="*/ 1468 w 2442"/>
                  <a:gd name="T61" fmla="*/ 2 h 160"/>
                  <a:gd name="T62" fmla="*/ 1698 w 2442"/>
                  <a:gd name="T63" fmla="*/ 6 h 160"/>
                  <a:gd name="T64" fmla="*/ 1906 w 2442"/>
                  <a:gd name="T65" fmla="*/ 14 h 160"/>
                  <a:gd name="T66" fmla="*/ 2086 w 2442"/>
                  <a:gd name="T67" fmla="*/ 24 h 160"/>
                  <a:gd name="T68" fmla="*/ 2234 w 2442"/>
                  <a:gd name="T69" fmla="*/ 36 h 160"/>
                  <a:gd name="T70" fmla="*/ 2296 w 2442"/>
                  <a:gd name="T71" fmla="*/ 42 h 160"/>
                  <a:gd name="T72" fmla="*/ 2346 w 2442"/>
                  <a:gd name="T73" fmla="*/ 50 h 160"/>
                  <a:gd name="T74" fmla="*/ 2388 w 2442"/>
                  <a:gd name="T75" fmla="*/ 58 h 160"/>
                  <a:gd name="T76" fmla="*/ 2418 w 2442"/>
                  <a:gd name="T77" fmla="*/ 66 h 160"/>
                  <a:gd name="T78" fmla="*/ 2428 w 2442"/>
                  <a:gd name="T79" fmla="*/ 70 h 160"/>
                  <a:gd name="T80" fmla="*/ 2436 w 2442"/>
                  <a:gd name="T81" fmla="*/ 74 h 160"/>
                  <a:gd name="T82" fmla="*/ 2440 w 2442"/>
                  <a:gd name="T83" fmla="*/ 78 h 160"/>
                  <a:gd name="T84" fmla="*/ 2442 w 2442"/>
                  <a:gd name="T85" fmla="*/ 82 h 160"/>
                  <a:gd name="T86" fmla="*/ 2442 w 2442"/>
                  <a:gd name="T87" fmla="*/ 82 h 160"/>
                  <a:gd name="T88" fmla="*/ 2440 w 2442"/>
                  <a:gd name="T89" fmla="*/ 86 h 160"/>
                  <a:gd name="T90" fmla="*/ 2436 w 2442"/>
                  <a:gd name="T91" fmla="*/ 90 h 160"/>
                  <a:gd name="T92" fmla="*/ 2428 w 2442"/>
                  <a:gd name="T93" fmla="*/ 94 h 160"/>
                  <a:gd name="T94" fmla="*/ 2418 w 2442"/>
                  <a:gd name="T95" fmla="*/ 98 h 160"/>
                  <a:gd name="T96" fmla="*/ 2388 w 2442"/>
                  <a:gd name="T97" fmla="*/ 104 h 160"/>
                  <a:gd name="T98" fmla="*/ 2346 w 2442"/>
                  <a:gd name="T99" fmla="*/ 112 h 160"/>
                  <a:gd name="T100" fmla="*/ 2296 w 2442"/>
                  <a:gd name="T101" fmla="*/ 118 h 160"/>
                  <a:gd name="T102" fmla="*/ 2234 w 2442"/>
                  <a:gd name="T103" fmla="*/ 126 h 160"/>
                  <a:gd name="T104" fmla="*/ 2086 w 2442"/>
                  <a:gd name="T105" fmla="*/ 138 h 160"/>
                  <a:gd name="T106" fmla="*/ 1906 w 2442"/>
                  <a:gd name="T107" fmla="*/ 146 h 160"/>
                  <a:gd name="T108" fmla="*/ 1698 w 2442"/>
                  <a:gd name="T109" fmla="*/ 154 h 160"/>
                  <a:gd name="T110" fmla="*/ 1468 w 2442"/>
                  <a:gd name="T111" fmla="*/ 160 h 160"/>
                  <a:gd name="T112" fmla="*/ 1220 w 2442"/>
                  <a:gd name="T11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160"/>
                    </a:moveTo>
                    <a:lnTo>
                      <a:pt x="1220" y="160"/>
                    </a:lnTo>
                    <a:lnTo>
                      <a:pt x="974" y="160"/>
                    </a:lnTo>
                    <a:lnTo>
                      <a:pt x="746" y="154"/>
                    </a:lnTo>
                    <a:lnTo>
                      <a:pt x="538" y="146"/>
                    </a:lnTo>
                    <a:lnTo>
                      <a:pt x="358" y="138"/>
                    </a:lnTo>
                    <a:lnTo>
                      <a:pt x="208" y="126"/>
                    </a:lnTo>
                    <a:lnTo>
                      <a:pt x="148" y="118"/>
                    </a:lnTo>
                    <a:lnTo>
                      <a:pt x="96" y="112"/>
                    </a:lnTo>
                    <a:lnTo>
                      <a:pt x="56" y="104"/>
                    </a:lnTo>
                    <a:lnTo>
                      <a:pt x="26" y="98"/>
                    </a:lnTo>
                    <a:lnTo>
                      <a:pt x="14" y="94"/>
                    </a:lnTo>
                    <a:lnTo>
                      <a:pt x="6" y="90"/>
                    </a:lnTo>
                    <a:lnTo>
                      <a:pt x="2" y="86"/>
                    </a:lnTo>
                    <a:lnTo>
                      <a:pt x="0" y="82"/>
                    </a:lnTo>
                    <a:lnTo>
                      <a:pt x="0" y="82"/>
                    </a:lnTo>
                    <a:lnTo>
                      <a:pt x="2" y="78"/>
                    </a:lnTo>
                    <a:lnTo>
                      <a:pt x="6" y="74"/>
                    </a:lnTo>
                    <a:lnTo>
                      <a:pt x="14" y="70"/>
                    </a:lnTo>
                    <a:lnTo>
                      <a:pt x="26" y="66"/>
                    </a:lnTo>
                    <a:lnTo>
                      <a:pt x="56" y="58"/>
                    </a:lnTo>
                    <a:lnTo>
                      <a:pt x="96" y="50"/>
                    </a:lnTo>
                    <a:lnTo>
                      <a:pt x="148" y="42"/>
                    </a:lnTo>
                    <a:lnTo>
                      <a:pt x="208" y="36"/>
                    </a:lnTo>
                    <a:lnTo>
                      <a:pt x="358" y="24"/>
                    </a:lnTo>
                    <a:lnTo>
                      <a:pt x="538" y="14"/>
                    </a:lnTo>
                    <a:lnTo>
                      <a:pt x="746" y="6"/>
                    </a:lnTo>
                    <a:lnTo>
                      <a:pt x="974" y="2"/>
                    </a:lnTo>
                    <a:lnTo>
                      <a:pt x="1220" y="0"/>
                    </a:lnTo>
                    <a:lnTo>
                      <a:pt x="1220" y="0"/>
                    </a:lnTo>
                    <a:lnTo>
                      <a:pt x="1468" y="2"/>
                    </a:lnTo>
                    <a:lnTo>
                      <a:pt x="1698" y="6"/>
                    </a:lnTo>
                    <a:lnTo>
                      <a:pt x="1906" y="14"/>
                    </a:lnTo>
                    <a:lnTo>
                      <a:pt x="2086" y="24"/>
                    </a:lnTo>
                    <a:lnTo>
                      <a:pt x="2234" y="36"/>
                    </a:lnTo>
                    <a:lnTo>
                      <a:pt x="2296" y="42"/>
                    </a:lnTo>
                    <a:lnTo>
                      <a:pt x="2346" y="50"/>
                    </a:lnTo>
                    <a:lnTo>
                      <a:pt x="2388" y="58"/>
                    </a:lnTo>
                    <a:lnTo>
                      <a:pt x="2418" y="66"/>
                    </a:lnTo>
                    <a:lnTo>
                      <a:pt x="2428" y="70"/>
                    </a:lnTo>
                    <a:lnTo>
                      <a:pt x="2436" y="74"/>
                    </a:lnTo>
                    <a:lnTo>
                      <a:pt x="2440" y="78"/>
                    </a:lnTo>
                    <a:lnTo>
                      <a:pt x="2442" y="82"/>
                    </a:lnTo>
                    <a:lnTo>
                      <a:pt x="2442" y="82"/>
                    </a:lnTo>
                    <a:lnTo>
                      <a:pt x="2440" y="86"/>
                    </a:lnTo>
                    <a:lnTo>
                      <a:pt x="2436" y="90"/>
                    </a:lnTo>
                    <a:lnTo>
                      <a:pt x="2428" y="94"/>
                    </a:lnTo>
                    <a:lnTo>
                      <a:pt x="2418" y="98"/>
                    </a:lnTo>
                    <a:lnTo>
                      <a:pt x="2388" y="104"/>
                    </a:lnTo>
                    <a:lnTo>
                      <a:pt x="2346" y="112"/>
                    </a:lnTo>
                    <a:lnTo>
                      <a:pt x="2296" y="118"/>
                    </a:lnTo>
                    <a:lnTo>
                      <a:pt x="2234" y="126"/>
                    </a:lnTo>
                    <a:lnTo>
                      <a:pt x="2086" y="138"/>
                    </a:lnTo>
                    <a:lnTo>
                      <a:pt x="1906" y="146"/>
                    </a:lnTo>
                    <a:lnTo>
                      <a:pt x="1698" y="154"/>
                    </a:lnTo>
                    <a:lnTo>
                      <a:pt x="1468" y="160"/>
                    </a:lnTo>
                    <a:lnTo>
                      <a:pt x="1220"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39"/>
              <p:cNvSpPr>
                <a:spLocks/>
              </p:cNvSpPr>
              <p:nvPr/>
            </p:nvSpPr>
            <p:spPr bwMode="auto">
              <a:xfrm>
                <a:off x="2624" y="4144"/>
                <a:ext cx="2452" cy="162"/>
              </a:xfrm>
              <a:custGeom>
                <a:avLst/>
                <a:gdLst>
                  <a:gd name="T0" fmla="*/ 1224 w 2452"/>
                  <a:gd name="T1" fmla="*/ 0 h 162"/>
                  <a:gd name="T2" fmla="*/ 1224 w 2452"/>
                  <a:gd name="T3" fmla="*/ 0 h 162"/>
                  <a:gd name="T4" fmla="*/ 978 w 2452"/>
                  <a:gd name="T5" fmla="*/ 2 h 162"/>
                  <a:gd name="T6" fmla="*/ 748 w 2452"/>
                  <a:gd name="T7" fmla="*/ 6 h 162"/>
                  <a:gd name="T8" fmla="*/ 540 w 2452"/>
                  <a:gd name="T9" fmla="*/ 14 h 162"/>
                  <a:gd name="T10" fmla="*/ 358 w 2452"/>
                  <a:gd name="T11" fmla="*/ 24 h 162"/>
                  <a:gd name="T12" fmla="*/ 208 w 2452"/>
                  <a:gd name="T13" fmla="*/ 36 h 162"/>
                  <a:gd name="T14" fmla="*/ 148 w 2452"/>
                  <a:gd name="T15" fmla="*/ 42 h 162"/>
                  <a:gd name="T16" fmla="*/ 96 w 2452"/>
                  <a:gd name="T17" fmla="*/ 50 h 162"/>
                  <a:gd name="T18" fmla="*/ 54 w 2452"/>
                  <a:gd name="T19" fmla="*/ 58 h 162"/>
                  <a:gd name="T20" fmla="*/ 24 w 2452"/>
                  <a:gd name="T21" fmla="*/ 64 h 162"/>
                  <a:gd name="T22" fmla="*/ 14 w 2452"/>
                  <a:gd name="T23" fmla="*/ 70 h 162"/>
                  <a:gd name="T24" fmla="*/ 6 w 2452"/>
                  <a:gd name="T25" fmla="*/ 74 h 162"/>
                  <a:gd name="T26" fmla="*/ 0 w 2452"/>
                  <a:gd name="T27" fmla="*/ 78 h 162"/>
                  <a:gd name="T28" fmla="*/ 0 w 2452"/>
                  <a:gd name="T29" fmla="*/ 82 h 162"/>
                  <a:gd name="T30" fmla="*/ 0 w 2452"/>
                  <a:gd name="T31" fmla="*/ 82 h 162"/>
                  <a:gd name="T32" fmla="*/ 0 w 2452"/>
                  <a:gd name="T33" fmla="*/ 86 h 162"/>
                  <a:gd name="T34" fmla="*/ 6 w 2452"/>
                  <a:gd name="T35" fmla="*/ 90 h 162"/>
                  <a:gd name="T36" fmla="*/ 14 w 2452"/>
                  <a:gd name="T37" fmla="*/ 94 h 162"/>
                  <a:gd name="T38" fmla="*/ 24 w 2452"/>
                  <a:gd name="T39" fmla="*/ 98 h 162"/>
                  <a:gd name="T40" fmla="*/ 54 w 2452"/>
                  <a:gd name="T41" fmla="*/ 104 h 162"/>
                  <a:gd name="T42" fmla="*/ 96 w 2452"/>
                  <a:gd name="T43" fmla="*/ 112 h 162"/>
                  <a:gd name="T44" fmla="*/ 148 w 2452"/>
                  <a:gd name="T45" fmla="*/ 120 h 162"/>
                  <a:gd name="T46" fmla="*/ 208 w 2452"/>
                  <a:gd name="T47" fmla="*/ 126 h 162"/>
                  <a:gd name="T48" fmla="*/ 358 w 2452"/>
                  <a:gd name="T49" fmla="*/ 138 h 162"/>
                  <a:gd name="T50" fmla="*/ 540 w 2452"/>
                  <a:gd name="T51" fmla="*/ 148 h 162"/>
                  <a:gd name="T52" fmla="*/ 748 w 2452"/>
                  <a:gd name="T53" fmla="*/ 154 h 162"/>
                  <a:gd name="T54" fmla="*/ 978 w 2452"/>
                  <a:gd name="T55" fmla="*/ 160 h 162"/>
                  <a:gd name="T56" fmla="*/ 1224 w 2452"/>
                  <a:gd name="T57" fmla="*/ 162 h 162"/>
                  <a:gd name="T58" fmla="*/ 1224 w 2452"/>
                  <a:gd name="T59" fmla="*/ 162 h 162"/>
                  <a:gd name="T60" fmla="*/ 1472 w 2452"/>
                  <a:gd name="T61" fmla="*/ 160 h 162"/>
                  <a:gd name="T62" fmla="*/ 1704 w 2452"/>
                  <a:gd name="T63" fmla="*/ 154 h 162"/>
                  <a:gd name="T64" fmla="*/ 1912 w 2452"/>
                  <a:gd name="T65" fmla="*/ 148 h 162"/>
                  <a:gd name="T66" fmla="*/ 2094 w 2452"/>
                  <a:gd name="T67" fmla="*/ 138 h 162"/>
                  <a:gd name="T68" fmla="*/ 2242 w 2452"/>
                  <a:gd name="T69" fmla="*/ 126 h 162"/>
                  <a:gd name="T70" fmla="*/ 2304 w 2452"/>
                  <a:gd name="T71" fmla="*/ 120 h 162"/>
                  <a:gd name="T72" fmla="*/ 2356 w 2452"/>
                  <a:gd name="T73" fmla="*/ 112 h 162"/>
                  <a:gd name="T74" fmla="*/ 2396 w 2452"/>
                  <a:gd name="T75" fmla="*/ 104 h 162"/>
                  <a:gd name="T76" fmla="*/ 2426 w 2452"/>
                  <a:gd name="T77" fmla="*/ 98 h 162"/>
                  <a:gd name="T78" fmla="*/ 2438 w 2452"/>
                  <a:gd name="T79" fmla="*/ 94 h 162"/>
                  <a:gd name="T80" fmla="*/ 2446 w 2452"/>
                  <a:gd name="T81" fmla="*/ 90 h 162"/>
                  <a:gd name="T82" fmla="*/ 2450 w 2452"/>
                  <a:gd name="T83" fmla="*/ 86 h 162"/>
                  <a:gd name="T84" fmla="*/ 2452 w 2452"/>
                  <a:gd name="T85" fmla="*/ 82 h 162"/>
                  <a:gd name="T86" fmla="*/ 2452 w 2452"/>
                  <a:gd name="T87" fmla="*/ 82 h 162"/>
                  <a:gd name="T88" fmla="*/ 2450 w 2452"/>
                  <a:gd name="T89" fmla="*/ 78 h 162"/>
                  <a:gd name="T90" fmla="*/ 2446 w 2452"/>
                  <a:gd name="T91" fmla="*/ 74 h 162"/>
                  <a:gd name="T92" fmla="*/ 2438 w 2452"/>
                  <a:gd name="T93" fmla="*/ 70 h 162"/>
                  <a:gd name="T94" fmla="*/ 2426 w 2452"/>
                  <a:gd name="T95" fmla="*/ 64 h 162"/>
                  <a:gd name="T96" fmla="*/ 2396 w 2452"/>
                  <a:gd name="T97" fmla="*/ 58 h 162"/>
                  <a:gd name="T98" fmla="*/ 2356 w 2452"/>
                  <a:gd name="T99" fmla="*/ 50 h 162"/>
                  <a:gd name="T100" fmla="*/ 2304 w 2452"/>
                  <a:gd name="T101" fmla="*/ 42 h 162"/>
                  <a:gd name="T102" fmla="*/ 2242 w 2452"/>
                  <a:gd name="T103" fmla="*/ 36 h 162"/>
                  <a:gd name="T104" fmla="*/ 2094 w 2452"/>
                  <a:gd name="T105" fmla="*/ 24 h 162"/>
                  <a:gd name="T106" fmla="*/ 1912 w 2452"/>
                  <a:gd name="T107" fmla="*/ 14 h 162"/>
                  <a:gd name="T108" fmla="*/ 1704 w 2452"/>
                  <a:gd name="T109" fmla="*/ 6 h 162"/>
                  <a:gd name="T110" fmla="*/ 1472 w 2452"/>
                  <a:gd name="T111" fmla="*/ 2 h 162"/>
                  <a:gd name="T112" fmla="*/ 1224 w 2452"/>
                  <a:gd name="T113"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52" h="162">
                    <a:moveTo>
                      <a:pt x="1224" y="0"/>
                    </a:moveTo>
                    <a:lnTo>
                      <a:pt x="1224" y="0"/>
                    </a:lnTo>
                    <a:lnTo>
                      <a:pt x="978" y="2"/>
                    </a:lnTo>
                    <a:lnTo>
                      <a:pt x="748" y="6"/>
                    </a:lnTo>
                    <a:lnTo>
                      <a:pt x="540" y="14"/>
                    </a:lnTo>
                    <a:lnTo>
                      <a:pt x="358" y="24"/>
                    </a:lnTo>
                    <a:lnTo>
                      <a:pt x="208" y="36"/>
                    </a:lnTo>
                    <a:lnTo>
                      <a:pt x="148" y="42"/>
                    </a:lnTo>
                    <a:lnTo>
                      <a:pt x="96" y="50"/>
                    </a:lnTo>
                    <a:lnTo>
                      <a:pt x="54" y="58"/>
                    </a:lnTo>
                    <a:lnTo>
                      <a:pt x="24" y="64"/>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8" y="120"/>
                    </a:lnTo>
                    <a:lnTo>
                      <a:pt x="208" y="126"/>
                    </a:lnTo>
                    <a:lnTo>
                      <a:pt x="358" y="138"/>
                    </a:lnTo>
                    <a:lnTo>
                      <a:pt x="540" y="148"/>
                    </a:lnTo>
                    <a:lnTo>
                      <a:pt x="748" y="154"/>
                    </a:lnTo>
                    <a:lnTo>
                      <a:pt x="978" y="160"/>
                    </a:lnTo>
                    <a:lnTo>
                      <a:pt x="1224" y="162"/>
                    </a:lnTo>
                    <a:lnTo>
                      <a:pt x="1224" y="162"/>
                    </a:lnTo>
                    <a:lnTo>
                      <a:pt x="1472" y="160"/>
                    </a:lnTo>
                    <a:lnTo>
                      <a:pt x="1704" y="154"/>
                    </a:lnTo>
                    <a:lnTo>
                      <a:pt x="1912" y="148"/>
                    </a:lnTo>
                    <a:lnTo>
                      <a:pt x="2094" y="138"/>
                    </a:lnTo>
                    <a:lnTo>
                      <a:pt x="2242" y="126"/>
                    </a:lnTo>
                    <a:lnTo>
                      <a:pt x="2304" y="120"/>
                    </a:lnTo>
                    <a:lnTo>
                      <a:pt x="2356" y="112"/>
                    </a:lnTo>
                    <a:lnTo>
                      <a:pt x="2396" y="104"/>
                    </a:lnTo>
                    <a:lnTo>
                      <a:pt x="2426" y="98"/>
                    </a:lnTo>
                    <a:lnTo>
                      <a:pt x="2438" y="94"/>
                    </a:lnTo>
                    <a:lnTo>
                      <a:pt x="2446" y="90"/>
                    </a:lnTo>
                    <a:lnTo>
                      <a:pt x="2450" y="86"/>
                    </a:lnTo>
                    <a:lnTo>
                      <a:pt x="2452" y="82"/>
                    </a:lnTo>
                    <a:lnTo>
                      <a:pt x="2452" y="82"/>
                    </a:lnTo>
                    <a:lnTo>
                      <a:pt x="2450" y="78"/>
                    </a:lnTo>
                    <a:lnTo>
                      <a:pt x="2446" y="74"/>
                    </a:lnTo>
                    <a:lnTo>
                      <a:pt x="2438" y="70"/>
                    </a:lnTo>
                    <a:lnTo>
                      <a:pt x="2426" y="64"/>
                    </a:lnTo>
                    <a:lnTo>
                      <a:pt x="2396" y="58"/>
                    </a:lnTo>
                    <a:lnTo>
                      <a:pt x="2356" y="50"/>
                    </a:lnTo>
                    <a:lnTo>
                      <a:pt x="2304" y="42"/>
                    </a:lnTo>
                    <a:lnTo>
                      <a:pt x="2242" y="36"/>
                    </a:lnTo>
                    <a:lnTo>
                      <a:pt x="2094" y="24"/>
                    </a:lnTo>
                    <a:lnTo>
                      <a:pt x="1912" y="14"/>
                    </a:lnTo>
                    <a:lnTo>
                      <a:pt x="1704" y="6"/>
                    </a:lnTo>
                    <a:lnTo>
                      <a:pt x="1472" y="2"/>
                    </a:lnTo>
                    <a:lnTo>
                      <a:pt x="12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40"/>
              <p:cNvSpPr>
                <a:spLocks noEditPoints="1"/>
              </p:cNvSpPr>
              <p:nvPr/>
            </p:nvSpPr>
            <p:spPr bwMode="auto">
              <a:xfrm>
                <a:off x="2628" y="4144"/>
                <a:ext cx="2442" cy="160"/>
              </a:xfrm>
              <a:custGeom>
                <a:avLst/>
                <a:gdLst>
                  <a:gd name="T0" fmla="*/ 1220 w 2442"/>
                  <a:gd name="T1" fmla="*/ 160 h 160"/>
                  <a:gd name="T2" fmla="*/ 748 w 2442"/>
                  <a:gd name="T3" fmla="*/ 154 h 160"/>
                  <a:gd name="T4" fmla="*/ 362 w 2442"/>
                  <a:gd name="T5" fmla="*/ 138 h 160"/>
                  <a:gd name="T6" fmla="*/ 152 w 2442"/>
                  <a:gd name="T7" fmla="*/ 118 h 160"/>
                  <a:gd name="T8" fmla="*/ 60 w 2442"/>
                  <a:gd name="T9" fmla="*/ 104 h 160"/>
                  <a:gd name="T10" fmla="*/ 20 w 2442"/>
                  <a:gd name="T11" fmla="*/ 94 h 160"/>
                  <a:gd name="T12" fmla="*/ 6 w 2442"/>
                  <a:gd name="T13" fmla="*/ 86 h 160"/>
                  <a:gd name="T14" fmla="*/ 6 w 2442"/>
                  <a:gd name="T15" fmla="*/ 82 h 160"/>
                  <a:gd name="T16" fmla="*/ 12 w 2442"/>
                  <a:gd name="T17" fmla="*/ 74 h 160"/>
                  <a:gd name="T18" fmla="*/ 30 w 2442"/>
                  <a:gd name="T19" fmla="*/ 66 h 160"/>
                  <a:gd name="T20" fmla="*/ 102 w 2442"/>
                  <a:gd name="T21" fmla="*/ 50 h 160"/>
                  <a:gd name="T22" fmla="*/ 214 w 2442"/>
                  <a:gd name="T23" fmla="*/ 36 h 160"/>
                  <a:gd name="T24" fmla="*/ 542 w 2442"/>
                  <a:gd name="T25" fmla="*/ 14 h 160"/>
                  <a:gd name="T26" fmla="*/ 976 w 2442"/>
                  <a:gd name="T27" fmla="*/ 2 h 160"/>
                  <a:gd name="T28" fmla="*/ 1220 w 2442"/>
                  <a:gd name="T29" fmla="*/ 0 h 160"/>
                  <a:gd name="T30" fmla="*/ 1696 w 2442"/>
                  <a:gd name="T31" fmla="*/ 6 h 160"/>
                  <a:gd name="T32" fmla="*/ 2082 w 2442"/>
                  <a:gd name="T33" fmla="*/ 24 h 160"/>
                  <a:gd name="T34" fmla="*/ 2292 w 2442"/>
                  <a:gd name="T35" fmla="*/ 42 h 160"/>
                  <a:gd name="T36" fmla="*/ 2382 w 2442"/>
                  <a:gd name="T37" fmla="*/ 58 h 160"/>
                  <a:gd name="T38" fmla="*/ 2424 w 2442"/>
                  <a:gd name="T39" fmla="*/ 70 h 160"/>
                  <a:gd name="T40" fmla="*/ 2436 w 2442"/>
                  <a:gd name="T41" fmla="*/ 78 h 160"/>
                  <a:gd name="T42" fmla="*/ 2438 w 2442"/>
                  <a:gd name="T43" fmla="*/ 82 h 160"/>
                  <a:gd name="T44" fmla="*/ 2430 w 2442"/>
                  <a:gd name="T45" fmla="*/ 90 h 160"/>
                  <a:gd name="T46" fmla="*/ 2412 w 2442"/>
                  <a:gd name="T47" fmla="*/ 98 h 160"/>
                  <a:gd name="T48" fmla="*/ 2342 w 2442"/>
                  <a:gd name="T49" fmla="*/ 112 h 160"/>
                  <a:gd name="T50" fmla="*/ 2230 w 2442"/>
                  <a:gd name="T51" fmla="*/ 126 h 160"/>
                  <a:gd name="T52" fmla="*/ 1902 w 2442"/>
                  <a:gd name="T53" fmla="*/ 146 h 160"/>
                  <a:gd name="T54" fmla="*/ 1466 w 2442"/>
                  <a:gd name="T55" fmla="*/ 158 h 160"/>
                  <a:gd name="T56" fmla="*/ 1220 w 2442"/>
                  <a:gd name="T57" fmla="*/ 0 h 160"/>
                  <a:gd name="T58" fmla="*/ 974 w 2442"/>
                  <a:gd name="T59" fmla="*/ 2 h 160"/>
                  <a:gd name="T60" fmla="*/ 538 w 2442"/>
                  <a:gd name="T61" fmla="*/ 14 h 160"/>
                  <a:gd name="T62" fmla="*/ 208 w 2442"/>
                  <a:gd name="T63" fmla="*/ 36 h 160"/>
                  <a:gd name="T64" fmla="*/ 96 w 2442"/>
                  <a:gd name="T65" fmla="*/ 50 h 160"/>
                  <a:gd name="T66" fmla="*/ 26 w 2442"/>
                  <a:gd name="T67" fmla="*/ 66 h 160"/>
                  <a:gd name="T68" fmla="*/ 6 w 2442"/>
                  <a:gd name="T69" fmla="*/ 74 h 160"/>
                  <a:gd name="T70" fmla="*/ 0 w 2442"/>
                  <a:gd name="T71" fmla="*/ 82 h 160"/>
                  <a:gd name="T72" fmla="*/ 2 w 2442"/>
                  <a:gd name="T73" fmla="*/ 86 h 160"/>
                  <a:gd name="T74" fmla="*/ 14 w 2442"/>
                  <a:gd name="T75" fmla="*/ 94 h 160"/>
                  <a:gd name="T76" fmla="*/ 56 w 2442"/>
                  <a:gd name="T77" fmla="*/ 104 h 160"/>
                  <a:gd name="T78" fmla="*/ 148 w 2442"/>
                  <a:gd name="T79" fmla="*/ 118 h 160"/>
                  <a:gd name="T80" fmla="*/ 358 w 2442"/>
                  <a:gd name="T81" fmla="*/ 138 h 160"/>
                  <a:gd name="T82" fmla="*/ 746 w 2442"/>
                  <a:gd name="T83" fmla="*/ 154 h 160"/>
                  <a:gd name="T84" fmla="*/ 1220 w 2442"/>
                  <a:gd name="T85" fmla="*/ 160 h 160"/>
                  <a:gd name="T86" fmla="*/ 1468 w 2442"/>
                  <a:gd name="T87" fmla="*/ 160 h 160"/>
                  <a:gd name="T88" fmla="*/ 1906 w 2442"/>
                  <a:gd name="T89" fmla="*/ 146 h 160"/>
                  <a:gd name="T90" fmla="*/ 2234 w 2442"/>
                  <a:gd name="T91" fmla="*/ 126 h 160"/>
                  <a:gd name="T92" fmla="*/ 2346 w 2442"/>
                  <a:gd name="T93" fmla="*/ 112 h 160"/>
                  <a:gd name="T94" fmla="*/ 2418 w 2442"/>
                  <a:gd name="T95" fmla="*/ 98 h 160"/>
                  <a:gd name="T96" fmla="*/ 2436 w 2442"/>
                  <a:gd name="T97" fmla="*/ 90 h 160"/>
                  <a:gd name="T98" fmla="*/ 2442 w 2442"/>
                  <a:gd name="T99" fmla="*/ 82 h 160"/>
                  <a:gd name="T100" fmla="*/ 2440 w 2442"/>
                  <a:gd name="T101" fmla="*/ 78 h 160"/>
                  <a:gd name="T102" fmla="*/ 2428 w 2442"/>
                  <a:gd name="T103" fmla="*/ 70 h 160"/>
                  <a:gd name="T104" fmla="*/ 2388 w 2442"/>
                  <a:gd name="T105" fmla="*/ 58 h 160"/>
                  <a:gd name="T106" fmla="*/ 2296 w 2442"/>
                  <a:gd name="T107" fmla="*/ 42 h 160"/>
                  <a:gd name="T108" fmla="*/ 2086 w 2442"/>
                  <a:gd name="T109" fmla="*/ 24 h 160"/>
                  <a:gd name="T110" fmla="*/ 1698 w 2442"/>
                  <a:gd name="T111" fmla="*/ 6 h 160"/>
                  <a:gd name="T112" fmla="*/ 1220 w 244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160"/>
                    </a:moveTo>
                    <a:lnTo>
                      <a:pt x="1220" y="160"/>
                    </a:lnTo>
                    <a:lnTo>
                      <a:pt x="976" y="158"/>
                    </a:lnTo>
                    <a:lnTo>
                      <a:pt x="748" y="154"/>
                    </a:lnTo>
                    <a:lnTo>
                      <a:pt x="542" y="146"/>
                    </a:lnTo>
                    <a:lnTo>
                      <a:pt x="362" y="138"/>
                    </a:lnTo>
                    <a:lnTo>
                      <a:pt x="214" y="126"/>
                    </a:lnTo>
                    <a:lnTo>
                      <a:pt x="152" y="118"/>
                    </a:lnTo>
                    <a:lnTo>
                      <a:pt x="102" y="112"/>
                    </a:lnTo>
                    <a:lnTo>
                      <a:pt x="60" y="104"/>
                    </a:lnTo>
                    <a:lnTo>
                      <a:pt x="30" y="98"/>
                    </a:lnTo>
                    <a:lnTo>
                      <a:pt x="20" y="94"/>
                    </a:lnTo>
                    <a:lnTo>
                      <a:pt x="12" y="90"/>
                    </a:lnTo>
                    <a:lnTo>
                      <a:pt x="6" y="86"/>
                    </a:lnTo>
                    <a:lnTo>
                      <a:pt x="6" y="82"/>
                    </a:lnTo>
                    <a:lnTo>
                      <a:pt x="6" y="82"/>
                    </a:lnTo>
                    <a:lnTo>
                      <a:pt x="6" y="78"/>
                    </a:lnTo>
                    <a:lnTo>
                      <a:pt x="12" y="74"/>
                    </a:lnTo>
                    <a:lnTo>
                      <a:pt x="20" y="70"/>
                    </a:lnTo>
                    <a:lnTo>
                      <a:pt x="30" y="66"/>
                    </a:lnTo>
                    <a:lnTo>
                      <a:pt x="60" y="58"/>
                    </a:lnTo>
                    <a:lnTo>
                      <a:pt x="102" y="50"/>
                    </a:lnTo>
                    <a:lnTo>
                      <a:pt x="152" y="42"/>
                    </a:lnTo>
                    <a:lnTo>
                      <a:pt x="214" y="36"/>
                    </a:lnTo>
                    <a:lnTo>
                      <a:pt x="362" y="24"/>
                    </a:lnTo>
                    <a:lnTo>
                      <a:pt x="542" y="14"/>
                    </a:lnTo>
                    <a:lnTo>
                      <a:pt x="748" y="6"/>
                    </a:lnTo>
                    <a:lnTo>
                      <a:pt x="976" y="2"/>
                    </a:lnTo>
                    <a:lnTo>
                      <a:pt x="1220" y="0"/>
                    </a:lnTo>
                    <a:lnTo>
                      <a:pt x="1220" y="0"/>
                    </a:lnTo>
                    <a:lnTo>
                      <a:pt x="1466" y="2"/>
                    </a:lnTo>
                    <a:lnTo>
                      <a:pt x="1696" y="6"/>
                    </a:lnTo>
                    <a:lnTo>
                      <a:pt x="1902" y="14"/>
                    </a:lnTo>
                    <a:lnTo>
                      <a:pt x="2082" y="24"/>
                    </a:lnTo>
                    <a:lnTo>
                      <a:pt x="2230" y="36"/>
                    </a:lnTo>
                    <a:lnTo>
                      <a:pt x="2292" y="42"/>
                    </a:lnTo>
                    <a:lnTo>
                      <a:pt x="2342" y="50"/>
                    </a:lnTo>
                    <a:lnTo>
                      <a:pt x="2382" y="58"/>
                    </a:lnTo>
                    <a:lnTo>
                      <a:pt x="2412" y="66"/>
                    </a:lnTo>
                    <a:lnTo>
                      <a:pt x="2424" y="70"/>
                    </a:lnTo>
                    <a:lnTo>
                      <a:pt x="2430" y="74"/>
                    </a:lnTo>
                    <a:lnTo>
                      <a:pt x="2436" y="78"/>
                    </a:lnTo>
                    <a:lnTo>
                      <a:pt x="2438" y="82"/>
                    </a:lnTo>
                    <a:lnTo>
                      <a:pt x="2438" y="82"/>
                    </a:lnTo>
                    <a:lnTo>
                      <a:pt x="2436" y="86"/>
                    </a:lnTo>
                    <a:lnTo>
                      <a:pt x="2430" y="90"/>
                    </a:lnTo>
                    <a:lnTo>
                      <a:pt x="2424" y="94"/>
                    </a:lnTo>
                    <a:lnTo>
                      <a:pt x="2412" y="98"/>
                    </a:lnTo>
                    <a:lnTo>
                      <a:pt x="2382" y="104"/>
                    </a:lnTo>
                    <a:lnTo>
                      <a:pt x="2342" y="112"/>
                    </a:lnTo>
                    <a:lnTo>
                      <a:pt x="2292" y="118"/>
                    </a:lnTo>
                    <a:lnTo>
                      <a:pt x="2230" y="126"/>
                    </a:lnTo>
                    <a:lnTo>
                      <a:pt x="2082" y="138"/>
                    </a:lnTo>
                    <a:lnTo>
                      <a:pt x="1902" y="146"/>
                    </a:lnTo>
                    <a:lnTo>
                      <a:pt x="1696" y="154"/>
                    </a:lnTo>
                    <a:lnTo>
                      <a:pt x="1466" y="158"/>
                    </a:lnTo>
                    <a:lnTo>
                      <a:pt x="1220" y="160"/>
                    </a:lnTo>
                    <a:close/>
                    <a:moveTo>
                      <a:pt x="1220" y="0"/>
                    </a:moveTo>
                    <a:lnTo>
                      <a:pt x="1220" y="0"/>
                    </a:lnTo>
                    <a:lnTo>
                      <a:pt x="974" y="2"/>
                    </a:lnTo>
                    <a:lnTo>
                      <a:pt x="746" y="6"/>
                    </a:lnTo>
                    <a:lnTo>
                      <a:pt x="538" y="14"/>
                    </a:lnTo>
                    <a:lnTo>
                      <a:pt x="358" y="24"/>
                    </a:lnTo>
                    <a:lnTo>
                      <a:pt x="208" y="36"/>
                    </a:lnTo>
                    <a:lnTo>
                      <a:pt x="148" y="42"/>
                    </a:lnTo>
                    <a:lnTo>
                      <a:pt x="96" y="50"/>
                    </a:lnTo>
                    <a:lnTo>
                      <a:pt x="56" y="58"/>
                    </a:lnTo>
                    <a:lnTo>
                      <a:pt x="26" y="66"/>
                    </a:lnTo>
                    <a:lnTo>
                      <a:pt x="14" y="70"/>
                    </a:lnTo>
                    <a:lnTo>
                      <a:pt x="6" y="74"/>
                    </a:lnTo>
                    <a:lnTo>
                      <a:pt x="2" y="78"/>
                    </a:lnTo>
                    <a:lnTo>
                      <a:pt x="0" y="82"/>
                    </a:lnTo>
                    <a:lnTo>
                      <a:pt x="0" y="82"/>
                    </a:lnTo>
                    <a:lnTo>
                      <a:pt x="2" y="86"/>
                    </a:lnTo>
                    <a:lnTo>
                      <a:pt x="6" y="90"/>
                    </a:lnTo>
                    <a:lnTo>
                      <a:pt x="14" y="94"/>
                    </a:lnTo>
                    <a:lnTo>
                      <a:pt x="26" y="98"/>
                    </a:lnTo>
                    <a:lnTo>
                      <a:pt x="56" y="104"/>
                    </a:lnTo>
                    <a:lnTo>
                      <a:pt x="96" y="112"/>
                    </a:lnTo>
                    <a:lnTo>
                      <a:pt x="148" y="118"/>
                    </a:lnTo>
                    <a:lnTo>
                      <a:pt x="208" y="126"/>
                    </a:lnTo>
                    <a:lnTo>
                      <a:pt x="358" y="138"/>
                    </a:lnTo>
                    <a:lnTo>
                      <a:pt x="538" y="146"/>
                    </a:lnTo>
                    <a:lnTo>
                      <a:pt x="746" y="154"/>
                    </a:lnTo>
                    <a:lnTo>
                      <a:pt x="974" y="160"/>
                    </a:lnTo>
                    <a:lnTo>
                      <a:pt x="1220" y="160"/>
                    </a:lnTo>
                    <a:lnTo>
                      <a:pt x="1220" y="160"/>
                    </a:lnTo>
                    <a:lnTo>
                      <a:pt x="1468" y="160"/>
                    </a:lnTo>
                    <a:lnTo>
                      <a:pt x="1698" y="154"/>
                    </a:lnTo>
                    <a:lnTo>
                      <a:pt x="1906" y="146"/>
                    </a:lnTo>
                    <a:lnTo>
                      <a:pt x="2086" y="138"/>
                    </a:lnTo>
                    <a:lnTo>
                      <a:pt x="2234" y="126"/>
                    </a:lnTo>
                    <a:lnTo>
                      <a:pt x="2296" y="118"/>
                    </a:lnTo>
                    <a:lnTo>
                      <a:pt x="2346" y="112"/>
                    </a:lnTo>
                    <a:lnTo>
                      <a:pt x="2388" y="104"/>
                    </a:lnTo>
                    <a:lnTo>
                      <a:pt x="2418" y="98"/>
                    </a:lnTo>
                    <a:lnTo>
                      <a:pt x="2428" y="94"/>
                    </a:lnTo>
                    <a:lnTo>
                      <a:pt x="2436" y="90"/>
                    </a:lnTo>
                    <a:lnTo>
                      <a:pt x="2440" y="86"/>
                    </a:lnTo>
                    <a:lnTo>
                      <a:pt x="2442" y="82"/>
                    </a:lnTo>
                    <a:lnTo>
                      <a:pt x="2442" y="82"/>
                    </a:lnTo>
                    <a:lnTo>
                      <a:pt x="2440" y="78"/>
                    </a:lnTo>
                    <a:lnTo>
                      <a:pt x="2436" y="74"/>
                    </a:lnTo>
                    <a:lnTo>
                      <a:pt x="2428" y="70"/>
                    </a:lnTo>
                    <a:lnTo>
                      <a:pt x="2418" y="66"/>
                    </a:lnTo>
                    <a:lnTo>
                      <a:pt x="2388" y="58"/>
                    </a:lnTo>
                    <a:lnTo>
                      <a:pt x="2346" y="50"/>
                    </a:lnTo>
                    <a:lnTo>
                      <a:pt x="2296" y="42"/>
                    </a:lnTo>
                    <a:lnTo>
                      <a:pt x="2234" y="36"/>
                    </a:lnTo>
                    <a:lnTo>
                      <a:pt x="2086" y="24"/>
                    </a:lnTo>
                    <a:lnTo>
                      <a:pt x="1906" y="14"/>
                    </a:lnTo>
                    <a:lnTo>
                      <a:pt x="1698" y="6"/>
                    </a:lnTo>
                    <a:lnTo>
                      <a:pt x="1468" y="2"/>
                    </a:lnTo>
                    <a:lnTo>
                      <a:pt x="1220"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41"/>
              <p:cNvSpPr>
                <a:spLocks/>
              </p:cNvSpPr>
              <p:nvPr/>
            </p:nvSpPr>
            <p:spPr bwMode="auto">
              <a:xfrm>
                <a:off x="2634" y="4144"/>
                <a:ext cx="2432" cy="160"/>
              </a:xfrm>
              <a:custGeom>
                <a:avLst/>
                <a:gdLst>
                  <a:gd name="T0" fmla="*/ 1214 w 2432"/>
                  <a:gd name="T1" fmla="*/ 160 h 160"/>
                  <a:gd name="T2" fmla="*/ 1214 w 2432"/>
                  <a:gd name="T3" fmla="*/ 160 h 160"/>
                  <a:gd name="T4" fmla="*/ 970 w 2432"/>
                  <a:gd name="T5" fmla="*/ 158 h 160"/>
                  <a:gd name="T6" fmla="*/ 742 w 2432"/>
                  <a:gd name="T7" fmla="*/ 154 h 160"/>
                  <a:gd name="T8" fmla="*/ 536 w 2432"/>
                  <a:gd name="T9" fmla="*/ 146 h 160"/>
                  <a:gd name="T10" fmla="*/ 356 w 2432"/>
                  <a:gd name="T11" fmla="*/ 138 h 160"/>
                  <a:gd name="T12" fmla="*/ 208 w 2432"/>
                  <a:gd name="T13" fmla="*/ 126 h 160"/>
                  <a:gd name="T14" fmla="*/ 146 w 2432"/>
                  <a:gd name="T15" fmla="*/ 118 h 160"/>
                  <a:gd name="T16" fmla="*/ 96 w 2432"/>
                  <a:gd name="T17" fmla="*/ 112 h 160"/>
                  <a:gd name="T18" fmla="*/ 54 w 2432"/>
                  <a:gd name="T19" fmla="*/ 104 h 160"/>
                  <a:gd name="T20" fmla="*/ 24 w 2432"/>
                  <a:gd name="T21" fmla="*/ 98 h 160"/>
                  <a:gd name="T22" fmla="*/ 14 w 2432"/>
                  <a:gd name="T23" fmla="*/ 94 h 160"/>
                  <a:gd name="T24" fmla="*/ 6 w 2432"/>
                  <a:gd name="T25" fmla="*/ 90 h 160"/>
                  <a:gd name="T26" fmla="*/ 0 w 2432"/>
                  <a:gd name="T27" fmla="*/ 86 h 160"/>
                  <a:gd name="T28" fmla="*/ 0 w 2432"/>
                  <a:gd name="T29" fmla="*/ 82 h 160"/>
                  <a:gd name="T30" fmla="*/ 0 w 2432"/>
                  <a:gd name="T31" fmla="*/ 82 h 160"/>
                  <a:gd name="T32" fmla="*/ 0 w 2432"/>
                  <a:gd name="T33" fmla="*/ 78 h 160"/>
                  <a:gd name="T34" fmla="*/ 6 w 2432"/>
                  <a:gd name="T35" fmla="*/ 74 h 160"/>
                  <a:gd name="T36" fmla="*/ 14 w 2432"/>
                  <a:gd name="T37" fmla="*/ 70 h 160"/>
                  <a:gd name="T38" fmla="*/ 24 w 2432"/>
                  <a:gd name="T39" fmla="*/ 66 h 160"/>
                  <a:gd name="T40" fmla="*/ 54 w 2432"/>
                  <a:gd name="T41" fmla="*/ 58 h 160"/>
                  <a:gd name="T42" fmla="*/ 96 w 2432"/>
                  <a:gd name="T43" fmla="*/ 50 h 160"/>
                  <a:gd name="T44" fmla="*/ 146 w 2432"/>
                  <a:gd name="T45" fmla="*/ 42 h 160"/>
                  <a:gd name="T46" fmla="*/ 208 w 2432"/>
                  <a:gd name="T47" fmla="*/ 36 h 160"/>
                  <a:gd name="T48" fmla="*/ 356 w 2432"/>
                  <a:gd name="T49" fmla="*/ 24 h 160"/>
                  <a:gd name="T50" fmla="*/ 536 w 2432"/>
                  <a:gd name="T51" fmla="*/ 14 h 160"/>
                  <a:gd name="T52" fmla="*/ 742 w 2432"/>
                  <a:gd name="T53" fmla="*/ 6 h 160"/>
                  <a:gd name="T54" fmla="*/ 970 w 2432"/>
                  <a:gd name="T55" fmla="*/ 2 h 160"/>
                  <a:gd name="T56" fmla="*/ 1214 w 2432"/>
                  <a:gd name="T57" fmla="*/ 0 h 160"/>
                  <a:gd name="T58" fmla="*/ 1214 w 2432"/>
                  <a:gd name="T59" fmla="*/ 0 h 160"/>
                  <a:gd name="T60" fmla="*/ 1460 w 2432"/>
                  <a:gd name="T61" fmla="*/ 2 h 160"/>
                  <a:gd name="T62" fmla="*/ 1690 w 2432"/>
                  <a:gd name="T63" fmla="*/ 6 h 160"/>
                  <a:gd name="T64" fmla="*/ 1896 w 2432"/>
                  <a:gd name="T65" fmla="*/ 14 h 160"/>
                  <a:gd name="T66" fmla="*/ 2076 w 2432"/>
                  <a:gd name="T67" fmla="*/ 24 h 160"/>
                  <a:gd name="T68" fmla="*/ 2224 w 2432"/>
                  <a:gd name="T69" fmla="*/ 36 h 160"/>
                  <a:gd name="T70" fmla="*/ 2286 w 2432"/>
                  <a:gd name="T71" fmla="*/ 42 h 160"/>
                  <a:gd name="T72" fmla="*/ 2336 w 2432"/>
                  <a:gd name="T73" fmla="*/ 50 h 160"/>
                  <a:gd name="T74" fmla="*/ 2376 w 2432"/>
                  <a:gd name="T75" fmla="*/ 58 h 160"/>
                  <a:gd name="T76" fmla="*/ 2406 w 2432"/>
                  <a:gd name="T77" fmla="*/ 66 h 160"/>
                  <a:gd name="T78" fmla="*/ 2418 w 2432"/>
                  <a:gd name="T79" fmla="*/ 70 h 160"/>
                  <a:gd name="T80" fmla="*/ 2424 w 2432"/>
                  <a:gd name="T81" fmla="*/ 74 h 160"/>
                  <a:gd name="T82" fmla="*/ 2430 w 2432"/>
                  <a:gd name="T83" fmla="*/ 78 h 160"/>
                  <a:gd name="T84" fmla="*/ 2432 w 2432"/>
                  <a:gd name="T85" fmla="*/ 82 h 160"/>
                  <a:gd name="T86" fmla="*/ 2432 w 2432"/>
                  <a:gd name="T87" fmla="*/ 82 h 160"/>
                  <a:gd name="T88" fmla="*/ 2430 w 2432"/>
                  <a:gd name="T89" fmla="*/ 86 h 160"/>
                  <a:gd name="T90" fmla="*/ 2424 w 2432"/>
                  <a:gd name="T91" fmla="*/ 90 h 160"/>
                  <a:gd name="T92" fmla="*/ 2418 w 2432"/>
                  <a:gd name="T93" fmla="*/ 94 h 160"/>
                  <a:gd name="T94" fmla="*/ 2406 w 2432"/>
                  <a:gd name="T95" fmla="*/ 98 h 160"/>
                  <a:gd name="T96" fmla="*/ 2376 w 2432"/>
                  <a:gd name="T97" fmla="*/ 104 h 160"/>
                  <a:gd name="T98" fmla="*/ 2336 w 2432"/>
                  <a:gd name="T99" fmla="*/ 112 h 160"/>
                  <a:gd name="T100" fmla="*/ 2286 w 2432"/>
                  <a:gd name="T101" fmla="*/ 118 h 160"/>
                  <a:gd name="T102" fmla="*/ 2224 w 2432"/>
                  <a:gd name="T103" fmla="*/ 126 h 160"/>
                  <a:gd name="T104" fmla="*/ 2076 w 2432"/>
                  <a:gd name="T105" fmla="*/ 138 h 160"/>
                  <a:gd name="T106" fmla="*/ 1896 w 2432"/>
                  <a:gd name="T107" fmla="*/ 146 h 160"/>
                  <a:gd name="T108" fmla="*/ 1690 w 2432"/>
                  <a:gd name="T109" fmla="*/ 154 h 160"/>
                  <a:gd name="T110" fmla="*/ 1460 w 2432"/>
                  <a:gd name="T111" fmla="*/ 158 h 160"/>
                  <a:gd name="T112" fmla="*/ 1214 w 2432"/>
                  <a:gd name="T11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2" h="160">
                    <a:moveTo>
                      <a:pt x="1214" y="160"/>
                    </a:moveTo>
                    <a:lnTo>
                      <a:pt x="1214" y="160"/>
                    </a:lnTo>
                    <a:lnTo>
                      <a:pt x="970" y="158"/>
                    </a:lnTo>
                    <a:lnTo>
                      <a:pt x="742" y="154"/>
                    </a:lnTo>
                    <a:lnTo>
                      <a:pt x="536" y="146"/>
                    </a:lnTo>
                    <a:lnTo>
                      <a:pt x="356" y="138"/>
                    </a:lnTo>
                    <a:lnTo>
                      <a:pt x="208" y="126"/>
                    </a:lnTo>
                    <a:lnTo>
                      <a:pt x="146" y="118"/>
                    </a:lnTo>
                    <a:lnTo>
                      <a:pt x="96" y="112"/>
                    </a:lnTo>
                    <a:lnTo>
                      <a:pt x="54" y="104"/>
                    </a:lnTo>
                    <a:lnTo>
                      <a:pt x="24" y="98"/>
                    </a:lnTo>
                    <a:lnTo>
                      <a:pt x="14" y="94"/>
                    </a:lnTo>
                    <a:lnTo>
                      <a:pt x="6" y="90"/>
                    </a:lnTo>
                    <a:lnTo>
                      <a:pt x="0" y="86"/>
                    </a:lnTo>
                    <a:lnTo>
                      <a:pt x="0" y="82"/>
                    </a:lnTo>
                    <a:lnTo>
                      <a:pt x="0" y="82"/>
                    </a:lnTo>
                    <a:lnTo>
                      <a:pt x="0" y="78"/>
                    </a:lnTo>
                    <a:lnTo>
                      <a:pt x="6" y="74"/>
                    </a:lnTo>
                    <a:lnTo>
                      <a:pt x="14" y="70"/>
                    </a:lnTo>
                    <a:lnTo>
                      <a:pt x="24" y="66"/>
                    </a:lnTo>
                    <a:lnTo>
                      <a:pt x="54" y="58"/>
                    </a:lnTo>
                    <a:lnTo>
                      <a:pt x="96" y="50"/>
                    </a:lnTo>
                    <a:lnTo>
                      <a:pt x="146" y="42"/>
                    </a:lnTo>
                    <a:lnTo>
                      <a:pt x="208" y="36"/>
                    </a:lnTo>
                    <a:lnTo>
                      <a:pt x="356" y="24"/>
                    </a:lnTo>
                    <a:lnTo>
                      <a:pt x="536" y="14"/>
                    </a:lnTo>
                    <a:lnTo>
                      <a:pt x="742" y="6"/>
                    </a:lnTo>
                    <a:lnTo>
                      <a:pt x="970" y="2"/>
                    </a:lnTo>
                    <a:lnTo>
                      <a:pt x="1214" y="0"/>
                    </a:lnTo>
                    <a:lnTo>
                      <a:pt x="1214" y="0"/>
                    </a:lnTo>
                    <a:lnTo>
                      <a:pt x="1460" y="2"/>
                    </a:lnTo>
                    <a:lnTo>
                      <a:pt x="1690" y="6"/>
                    </a:lnTo>
                    <a:lnTo>
                      <a:pt x="1896" y="14"/>
                    </a:lnTo>
                    <a:lnTo>
                      <a:pt x="2076" y="24"/>
                    </a:lnTo>
                    <a:lnTo>
                      <a:pt x="2224" y="36"/>
                    </a:lnTo>
                    <a:lnTo>
                      <a:pt x="2286" y="42"/>
                    </a:lnTo>
                    <a:lnTo>
                      <a:pt x="2336" y="50"/>
                    </a:lnTo>
                    <a:lnTo>
                      <a:pt x="2376" y="58"/>
                    </a:lnTo>
                    <a:lnTo>
                      <a:pt x="2406" y="66"/>
                    </a:lnTo>
                    <a:lnTo>
                      <a:pt x="2418" y="70"/>
                    </a:lnTo>
                    <a:lnTo>
                      <a:pt x="2424" y="74"/>
                    </a:lnTo>
                    <a:lnTo>
                      <a:pt x="2430" y="78"/>
                    </a:lnTo>
                    <a:lnTo>
                      <a:pt x="2432" y="82"/>
                    </a:lnTo>
                    <a:lnTo>
                      <a:pt x="2432" y="82"/>
                    </a:lnTo>
                    <a:lnTo>
                      <a:pt x="2430" y="86"/>
                    </a:lnTo>
                    <a:lnTo>
                      <a:pt x="2424" y="90"/>
                    </a:lnTo>
                    <a:lnTo>
                      <a:pt x="2418" y="94"/>
                    </a:lnTo>
                    <a:lnTo>
                      <a:pt x="2406" y="98"/>
                    </a:lnTo>
                    <a:lnTo>
                      <a:pt x="2376" y="104"/>
                    </a:lnTo>
                    <a:lnTo>
                      <a:pt x="2336" y="112"/>
                    </a:lnTo>
                    <a:lnTo>
                      <a:pt x="2286" y="118"/>
                    </a:lnTo>
                    <a:lnTo>
                      <a:pt x="2224" y="126"/>
                    </a:lnTo>
                    <a:lnTo>
                      <a:pt x="2076" y="138"/>
                    </a:lnTo>
                    <a:lnTo>
                      <a:pt x="1896" y="146"/>
                    </a:lnTo>
                    <a:lnTo>
                      <a:pt x="1690" y="154"/>
                    </a:lnTo>
                    <a:lnTo>
                      <a:pt x="1460" y="158"/>
                    </a:lnTo>
                    <a:lnTo>
                      <a:pt x="1214"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42"/>
              <p:cNvSpPr>
                <a:spLocks/>
              </p:cNvSpPr>
              <p:nvPr/>
            </p:nvSpPr>
            <p:spPr bwMode="auto">
              <a:xfrm>
                <a:off x="2628" y="4144"/>
                <a:ext cx="2442" cy="160"/>
              </a:xfrm>
              <a:custGeom>
                <a:avLst/>
                <a:gdLst>
                  <a:gd name="T0" fmla="*/ 1220 w 2442"/>
                  <a:gd name="T1" fmla="*/ 0 h 160"/>
                  <a:gd name="T2" fmla="*/ 1220 w 2442"/>
                  <a:gd name="T3" fmla="*/ 0 h 160"/>
                  <a:gd name="T4" fmla="*/ 974 w 2442"/>
                  <a:gd name="T5" fmla="*/ 2 h 160"/>
                  <a:gd name="T6" fmla="*/ 746 w 2442"/>
                  <a:gd name="T7" fmla="*/ 6 h 160"/>
                  <a:gd name="T8" fmla="*/ 538 w 2442"/>
                  <a:gd name="T9" fmla="*/ 14 h 160"/>
                  <a:gd name="T10" fmla="*/ 358 w 2442"/>
                  <a:gd name="T11" fmla="*/ 24 h 160"/>
                  <a:gd name="T12" fmla="*/ 208 w 2442"/>
                  <a:gd name="T13" fmla="*/ 36 h 160"/>
                  <a:gd name="T14" fmla="*/ 148 w 2442"/>
                  <a:gd name="T15" fmla="*/ 42 h 160"/>
                  <a:gd name="T16" fmla="*/ 96 w 2442"/>
                  <a:gd name="T17" fmla="*/ 50 h 160"/>
                  <a:gd name="T18" fmla="*/ 56 w 2442"/>
                  <a:gd name="T19" fmla="*/ 58 h 160"/>
                  <a:gd name="T20" fmla="*/ 26 w 2442"/>
                  <a:gd name="T21" fmla="*/ 66 h 160"/>
                  <a:gd name="T22" fmla="*/ 14 w 2442"/>
                  <a:gd name="T23" fmla="*/ 70 h 160"/>
                  <a:gd name="T24" fmla="*/ 6 w 2442"/>
                  <a:gd name="T25" fmla="*/ 74 h 160"/>
                  <a:gd name="T26" fmla="*/ 2 w 2442"/>
                  <a:gd name="T27" fmla="*/ 78 h 160"/>
                  <a:gd name="T28" fmla="*/ 0 w 2442"/>
                  <a:gd name="T29" fmla="*/ 82 h 160"/>
                  <a:gd name="T30" fmla="*/ 0 w 2442"/>
                  <a:gd name="T31" fmla="*/ 82 h 160"/>
                  <a:gd name="T32" fmla="*/ 2 w 2442"/>
                  <a:gd name="T33" fmla="*/ 86 h 160"/>
                  <a:gd name="T34" fmla="*/ 6 w 2442"/>
                  <a:gd name="T35" fmla="*/ 90 h 160"/>
                  <a:gd name="T36" fmla="*/ 14 w 2442"/>
                  <a:gd name="T37" fmla="*/ 94 h 160"/>
                  <a:gd name="T38" fmla="*/ 26 w 2442"/>
                  <a:gd name="T39" fmla="*/ 98 h 160"/>
                  <a:gd name="T40" fmla="*/ 56 w 2442"/>
                  <a:gd name="T41" fmla="*/ 104 h 160"/>
                  <a:gd name="T42" fmla="*/ 96 w 2442"/>
                  <a:gd name="T43" fmla="*/ 112 h 160"/>
                  <a:gd name="T44" fmla="*/ 148 w 2442"/>
                  <a:gd name="T45" fmla="*/ 118 h 160"/>
                  <a:gd name="T46" fmla="*/ 208 w 2442"/>
                  <a:gd name="T47" fmla="*/ 126 h 160"/>
                  <a:gd name="T48" fmla="*/ 358 w 2442"/>
                  <a:gd name="T49" fmla="*/ 138 h 160"/>
                  <a:gd name="T50" fmla="*/ 538 w 2442"/>
                  <a:gd name="T51" fmla="*/ 146 h 160"/>
                  <a:gd name="T52" fmla="*/ 746 w 2442"/>
                  <a:gd name="T53" fmla="*/ 154 h 160"/>
                  <a:gd name="T54" fmla="*/ 974 w 2442"/>
                  <a:gd name="T55" fmla="*/ 160 h 160"/>
                  <a:gd name="T56" fmla="*/ 1220 w 2442"/>
                  <a:gd name="T57" fmla="*/ 160 h 160"/>
                  <a:gd name="T58" fmla="*/ 1220 w 2442"/>
                  <a:gd name="T59" fmla="*/ 160 h 160"/>
                  <a:gd name="T60" fmla="*/ 1468 w 2442"/>
                  <a:gd name="T61" fmla="*/ 160 h 160"/>
                  <a:gd name="T62" fmla="*/ 1698 w 2442"/>
                  <a:gd name="T63" fmla="*/ 154 h 160"/>
                  <a:gd name="T64" fmla="*/ 1906 w 2442"/>
                  <a:gd name="T65" fmla="*/ 146 h 160"/>
                  <a:gd name="T66" fmla="*/ 2086 w 2442"/>
                  <a:gd name="T67" fmla="*/ 138 h 160"/>
                  <a:gd name="T68" fmla="*/ 2234 w 2442"/>
                  <a:gd name="T69" fmla="*/ 126 h 160"/>
                  <a:gd name="T70" fmla="*/ 2296 w 2442"/>
                  <a:gd name="T71" fmla="*/ 118 h 160"/>
                  <a:gd name="T72" fmla="*/ 2346 w 2442"/>
                  <a:gd name="T73" fmla="*/ 112 h 160"/>
                  <a:gd name="T74" fmla="*/ 2388 w 2442"/>
                  <a:gd name="T75" fmla="*/ 104 h 160"/>
                  <a:gd name="T76" fmla="*/ 2418 w 2442"/>
                  <a:gd name="T77" fmla="*/ 98 h 160"/>
                  <a:gd name="T78" fmla="*/ 2428 w 2442"/>
                  <a:gd name="T79" fmla="*/ 94 h 160"/>
                  <a:gd name="T80" fmla="*/ 2436 w 2442"/>
                  <a:gd name="T81" fmla="*/ 90 h 160"/>
                  <a:gd name="T82" fmla="*/ 2440 w 2442"/>
                  <a:gd name="T83" fmla="*/ 86 h 160"/>
                  <a:gd name="T84" fmla="*/ 2442 w 2442"/>
                  <a:gd name="T85" fmla="*/ 82 h 160"/>
                  <a:gd name="T86" fmla="*/ 2442 w 2442"/>
                  <a:gd name="T87" fmla="*/ 82 h 160"/>
                  <a:gd name="T88" fmla="*/ 2440 w 2442"/>
                  <a:gd name="T89" fmla="*/ 78 h 160"/>
                  <a:gd name="T90" fmla="*/ 2436 w 2442"/>
                  <a:gd name="T91" fmla="*/ 74 h 160"/>
                  <a:gd name="T92" fmla="*/ 2428 w 2442"/>
                  <a:gd name="T93" fmla="*/ 70 h 160"/>
                  <a:gd name="T94" fmla="*/ 2418 w 2442"/>
                  <a:gd name="T95" fmla="*/ 66 h 160"/>
                  <a:gd name="T96" fmla="*/ 2388 w 2442"/>
                  <a:gd name="T97" fmla="*/ 58 h 160"/>
                  <a:gd name="T98" fmla="*/ 2346 w 2442"/>
                  <a:gd name="T99" fmla="*/ 50 h 160"/>
                  <a:gd name="T100" fmla="*/ 2296 w 2442"/>
                  <a:gd name="T101" fmla="*/ 42 h 160"/>
                  <a:gd name="T102" fmla="*/ 2234 w 2442"/>
                  <a:gd name="T103" fmla="*/ 36 h 160"/>
                  <a:gd name="T104" fmla="*/ 2086 w 2442"/>
                  <a:gd name="T105" fmla="*/ 24 h 160"/>
                  <a:gd name="T106" fmla="*/ 1906 w 2442"/>
                  <a:gd name="T107" fmla="*/ 14 h 160"/>
                  <a:gd name="T108" fmla="*/ 1698 w 2442"/>
                  <a:gd name="T109" fmla="*/ 6 h 160"/>
                  <a:gd name="T110" fmla="*/ 1468 w 2442"/>
                  <a:gd name="T111" fmla="*/ 2 h 160"/>
                  <a:gd name="T112" fmla="*/ 1220 w 244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42" h="160">
                    <a:moveTo>
                      <a:pt x="1220" y="0"/>
                    </a:moveTo>
                    <a:lnTo>
                      <a:pt x="1220" y="0"/>
                    </a:lnTo>
                    <a:lnTo>
                      <a:pt x="974" y="2"/>
                    </a:lnTo>
                    <a:lnTo>
                      <a:pt x="746" y="6"/>
                    </a:lnTo>
                    <a:lnTo>
                      <a:pt x="538" y="14"/>
                    </a:lnTo>
                    <a:lnTo>
                      <a:pt x="358" y="24"/>
                    </a:lnTo>
                    <a:lnTo>
                      <a:pt x="208" y="36"/>
                    </a:lnTo>
                    <a:lnTo>
                      <a:pt x="148" y="42"/>
                    </a:lnTo>
                    <a:lnTo>
                      <a:pt x="96" y="50"/>
                    </a:lnTo>
                    <a:lnTo>
                      <a:pt x="56" y="58"/>
                    </a:lnTo>
                    <a:lnTo>
                      <a:pt x="26" y="66"/>
                    </a:lnTo>
                    <a:lnTo>
                      <a:pt x="14" y="70"/>
                    </a:lnTo>
                    <a:lnTo>
                      <a:pt x="6" y="74"/>
                    </a:lnTo>
                    <a:lnTo>
                      <a:pt x="2" y="78"/>
                    </a:lnTo>
                    <a:lnTo>
                      <a:pt x="0" y="82"/>
                    </a:lnTo>
                    <a:lnTo>
                      <a:pt x="0" y="82"/>
                    </a:lnTo>
                    <a:lnTo>
                      <a:pt x="2" y="86"/>
                    </a:lnTo>
                    <a:lnTo>
                      <a:pt x="6" y="90"/>
                    </a:lnTo>
                    <a:lnTo>
                      <a:pt x="14" y="94"/>
                    </a:lnTo>
                    <a:lnTo>
                      <a:pt x="26" y="98"/>
                    </a:lnTo>
                    <a:lnTo>
                      <a:pt x="56" y="104"/>
                    </a:lnTo>
                    <a:lnTo>
                      <a:pt x="96" y="112"/>
                    </a:lnTo>
                    <a:lnTo>
                      <a:pt x="148" y="118"/>
                    </a:lnTo>
                    <a:lnTo>
                      <a:pt x="208" y="126"/>
                    </a:lnTo>
                    <a:lnTo>
                      <a:pt x="358" y="138"/>
                    </a:lnTo>
                    <a:lnTo>
                      <a:pt x="538" y="146"/>
                    </a:lnTo>
                    <a:lnTo>
                      <a:pt x="746" y="154"/>
                    </a:lnTo>
                    <a:lnTo>
                      <a:pt x="974" y="160"/>
                    </a:lnTo>
                    <a:lnTo>
                      <a:pt x="1220" y="160"/>
                    </a:lnTo>
                    <a:lnTo>
                      <a:pt x="1220" y="160"/>
                    </a:lnTo>
                    <a:lnTo>
                      <a:pt x="1468" y="160"/>
                    </a:lnTo>
                    <a:lnTo>
                      <a:pt x="1698" y="154"/>
                    </a:lnTo>
                    <a:lnTo>
                      <a:pt x="1906" y="146"/>
                    </a:lnTo>
                    <a:lnTo>
                      <a:pt x="2086" y="138"/>
                    </a:lnTo>
                    <a:lnTo>
                      <a:pt x="2234" y="126"/>
                    </a:lnTo>
                    <a:lnTo>
                      <a:pt x="2296" y="118"/>
                    </a:lnTo>
                    <a:lnTo>
                      <a:pt x="2346" y="112"/>
                    </a:lnTo>
                    <a:lnTo>
                      <a:pt x="2388" y="104"/>
                    </a:lnTo>
                    <a:lnTo>
                      <a:pt x="2418" y="98"/>
                    </a:lnTo>
                    <a:lnTo>
                      <a:pt x="2428" y="94"/>
                    </a:lnTo>
                    <a:lnTo>
                      <a:pt x="2436" y="90"/>
                    </a:lnTo>
                    <a:lnTo>
                      <a:pt x="2440" y="86"/>
                    </a:lnTo>
                    <a:lnTo>
                      <a:pt x="2442" y="82"/>
                    </a:lnTo>
                    <a:lnTo>
                      <a:pt x="2442" y="82"/>
                    </a:lnTo>
                    <a:lnTo>
                      <a:pt x="2440" y="78"/>
                    </a:lnTo>
                    <a:lnTo>
                      <a:pt x="2436" y="74"/>
                    </a:lnTo>
                    <a:lnTo>
                      <a:pt x="2428" y="70"/>
                    </a:lnTo>
                    <a:lnTo>
                      <a:pt x="2418" y="66"/>
                    </a:lnTo>
                    <a:lnTo>
                      <a:pt x="2388" y="58"/>
                    </a:lnTo>
                    <a:lnTo>
                      <a:pt x="2346" y="50"/>
                    </a:lnTo>
                    <a:lnTo>
                      <a:pt x="2296" y="42"/>
                    </a:lnTo>
                    <a:lnTo>
                      <a:pt x="2234" y="36"/>
                    </a:lnTo>
                    <a:lnTo>
                      <a:pt x="2086" y="24"/>
                    </a:lnTo>
                    <a:lnTo>
                      <a:pt x="1906" y="14"/>
                    </a:lnTo>
                    <a:lnTo>
                      <a:pt x="1698" y="6"/>
                    </a:lnTo>
                    <a:lnTo>
                      <a:pt x="1468" y="2"/>
                    </a:lnTo>
                    <a:lnTo>
                      <a:pt x="12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143"/>
              <p:cNvSpPr>
                <a:spLocks noEditPoints="1"/>
              </p:cNvSpPr>
              <p:nvPr/>
            </p:nvSpPr>
            <p:spPr bwMode="auto">
              <a:xfrm>
                <a:off x="2634" y="4144"/>
                <a:ext cx="2432" cy="160"/>
              </a:xfrm>
              <a:custGeom>
                <a:avLst/>
                <a:gdLst>
                  <a:gd name="T0" fmla="*/ 1214 w 2432"/>
                  <a:gd name="T1" fmla="*/ 160 h 160"/>
                  <a:gd name="T2" fmla="*/ 744 w 2432"/>
                  <a:gd name="T3" fmla="*/ 154 h 160"/>
                  <a:gd name="T4" fmla="*/ 360 w 2432"/>
                  <a:gd name="T5" fmla="*/ 136 h 160"/>
                  <a:gd name="T6" fmla="*/ 150 w 2432"/>
                  <a:gd name="T7" fmla="*/ 118 h 160"/>
                  <a:gd name="T8" fmla="*/ 60 w 2432"/>
                  <a:gd name="T9" fmla="*/ 104 h 160"/>
                  <a:gd name="T10" fmla="*/ 18 w 2432"/>
                  <a:gd name="T11" fmla="*/ 94 h 160"/>
                  <a:gd name="T12" fmla="*/ 6 w 2432"/>
                  <a:gd name="T13" fmla="*/ 86 h 160"/>
                  <a:gd name="T14" fmla="*/ 4 w 2432"/>
                  <a:gd name="T15" fmla="*/ 82 h 160"/>
                  <a:gd name="T16" fmla="*/ 10 w 2432"/>
                  <a:gd name="T17" fmla="*/ 74 h 160"/>
                  <a:gd name="T18" fmla="*/ 30 w 2432"/>
                  <a:gd name="T19" fmla="*/ 66 h 160"/>
                  <a:gd name="T20" fmla="*/ 100 w 2432"/>
                  <a:gd name="T21" fmla="*/ 50 h 160"/>
                  <a:gd name="T22" fmla="*/ 212 w 2432"/>
                  <a:gd name="T23" fmla="*/ 36 h 160"/>
                  <a:gd name="T24" fmla="*/ 538 w 2432"/>
                  <a:gd name="T25" fmla="*/ 14 h 160"/>
                  <a:gd name="T26" fmla="*/ 970 w 2432"/>
                  <a:gd name="T27" fmla="*/ 2 h 160"/>
                  <a:gd name="T28" fmla="*/ 1214 w 2432"/>
                  <a:gd name="T29" fmla="*/ 2 h 160"/>
                  <a:gd name="T30" fmla="*/ 1688 w 2432"/>
                  <a:gd name="T31" fmla="*/ 8 h 160"/>
                  <a:gd name="T32" fmla="*/ 2072 w 2432"/>
                  <a:gd name="T33" fmla="*/ 24 h 160"/>
                  <a:gd name="T34" fmla="*/ 2280 w 2432"/>
                  <a:gd name="T35" fmla="*/ 42 h 160"/>
                  <a:gd name="T36" fmla="*/ 2372 w 2432"/>
                  <a:gd name="T37" fmla="*/ 58 h 160"/>
                  <a:gd name="T38" fmla="*/ 2412 w 2432"/>
                  <a:gd name="T39" fmla="*/ 70 h 160"/>
                  <a:gd name="T40" fmla="*/ 2424 w 2432"/>
                  <a:gd name="T41" fmla="*/ 78 h 160"/>
                  <a:gd name="T42" fmla="*/ 2426 w 2432"/>
                  <a:gd name="T43" fmla="*/ 82 h 160"/>
                  <a:gd name="T44" fmla="*/ 2420 w 2432"/>
                  <a:gd name="T45" fmla="*/ 90 h 160"/>
                  <a:gd name="T46" fmla="*/ 2372 w 2432"/>
                  <a:gd name="T47" fmla="*/ 104 h 160"/>
                  <a:gd name="T48" fmla="*/ 2280 w 2432"/>
                  <a:gd name="T49" fmla="*/ 118 h 160"/>
                  <a:gd name="T50" fmla="*/ 2072 w 2432"/>
                  <a:gd name="T51" fmla="*/ 136 h 160"/>
                  <a:gd name="T52" fmla="*/ 1688 w 2432"/>
                  <a:gd name="T53" fmla="*/ 154 h 160"/>
                  <a:gd name="T54" fmla="*/ 1214 w 2432"/>
                  <a:gd name="T55" fmla="*/ 160 h 160"/>
                  <a:gd name="T56" fmla="*/ 1214 w 2432"/>
                  <a:gd name="T57" fmla="*/ 0 h 160"/>
                  <a:gd name="T58" fmla="*/ 742 w 2432"/>
                  <a:gd name="T59" fmla="*/ 6 h 160"/>
                  <a:gd name="T60" fmla="*/ 356 w 2432"/>
                  <a:gd name="T61" fmla="*/ 24 h 160"/>
                  <a:gd name="T62" fmla="*/ 146 w 2432"/>
                  <a:gd name="T63" fmla="*/ 42 h 160"/>
                  <a:gd name="T64" fmla="*/ 54 w 2432"/>
                  <a:gd name="T65" fmla="*/ 58 h 160"/>
                  <a:gd name="T66" fmla="*/ 14 w 2432"/>
                  <a:gd name="T67" fmla="*/ 70 h 160"/>
                  <a:gd name="T68" fmla="*/ 0 w 2432"/>
                  <a:gd name="T69" fmla="*/ 78 h 160"/>
                  <a:gd name="T70" fmla="*/ 0 w 2432"/>
                  <a:gd name="T71" fmla="*/ 82 h 160"/>
                  <a:gd name="T72" fmla="*/ 6 w 2432"/>
                  <a:gd name="T73" fmla="*/ 90 h 160"/>
                  <a:gd name="T74" fmla="*/ 24 w 2432"/>
                  <a:gd name="T75" fmla="*/ 98 h 160"/>
                  <a:gd name="T76" fmla="*/ 96 w 2432"/>
                  <a:gd name="T77" fmla="*/ 112 h 160"/>
                  <a:gd name="T78" fmla="*/ 208 w 2432"/>
                  <a:gd name="T79" fmla="*/ 126 h 160"/>
                  <a:gd name="T80" fmla="*/ 536 w 2432"/>
                  <a:gd name="T81" fmla="*/ 146 h 160"/>
                  <a:gd name="T82" fmla="*/ 970 w 2432"/>
                  <a:gd name="T83" fmla="*/ 158 h 160"/>
                  <a:gd name="T84" fmla="*/ 1214 w 2432"/>
                  <a:gd name="T85" fmla="*/ 160 h 160"/>
                  <a:gd name="T86" fmla="*/ 1690 w 2432"/>
                  <a:gd name="T87" fmla="*/ 154 h 160"/>
                  <a:gd name="T88" fmla="*/ 2076 w 2432"/>
                  <a:gd name="T89" fmla="*/ 138 h 160"/>
                  <a:gd name="T90" fmla="*/ 2286 w 2432"/>
                  <a:gd name="T91" fmla="*/ 118 h 160"/>
                  <a:gd name="T92" fmla="*/ 2376 w 2432"/>
                  <a:gd name="T93" fmla="*/ 104 h 160"/>
                  <a:gd name="T94" fmla="*/ 2418 w 2432"/>
                  <a:gd name="T95" fmla="*/ 94 h 160"/>
                  <a:gd name="T96" fmla="*/ 2430 w 2432"/>
                  <a:gd name="T97" fmla="*/ 86 h 160"/>
                  <a:gd name="T98" fmla="*/ 2432 w 2432"/>
                  <a:gd name="T99" fmla="*/ 82 h 160"/>
                  <a:gd name="T100" fmla="*/ 2424 w 2432"/>
                  <a:gd name="T101" fmla="*/ 74 h 160"/>
                  <a:gd name="T102" fmla="*/ 2406 w 2432"/>
                  <a:gd name="T103" fmla="*/ 66 h 160"/>
                  <a:gd name="T104" fmla="*/ 2336 w 2432"/>
                  <a:gd name="T105" fmla="*/ 50 h 160"/>
                  <a:gd name="T106" fmla="*/ 2224 w 2432"/>
                  <a:gd name="T107" fmla="*/ 36 h 160"/>
                  <a:gd name="T108" fmla="*/ 1896 w 2432"/>
                  <a:gd name="T109" fmla="*/ 14 h 160"/>
                  <a:gd name="T110" fmla="*/ 1460 w 2432"/>
                  <a:gd name="T111" fmla="*/ 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32" h="160">
                    <a:moveTo>
                      <a:pt x="1214" y="160"/>
                    </a:moveTo>
                    <a:lnTo>
                      <a:pt x="1214" y="160"/>
                    </a:lnTo>
                    <a:lnTo>
                      <a:pt x="970" y="158"/>
                    </a:lnTo>
                    <a:lnTo>
                      <a:pt x="744" y="154"/>
                    </a:lnTo>
                    <a:lnTo>
                      <a:pt x="538" y="146"/>
                    </a:lnTo>
                    <a:lnTo>
                      <a:pt x="360" y="136"/>
                    </a:lnTo>
                    <a:lnTo>
                      <a:pt x="212" y="126"/>
                    </a:lnTo>
                    <a:lnTo>
                      <a:pt x="150" y="118"/>
                    </a:lnTo>
                    <a:lnTo>
                      <a:pt x="100" y="112"/>
                    </a:lnTo>
                    <a:lnTo>
                      <a:pt x="60" y="104"/>
                    </a:lnTo>
                    <a:lnTo>
                      <a:pt x="30" y="98"/>
                    </a:lnTo>
                    <a:lnTo>
                      <a:pt x="18" y="94"/>
                    </a:lnTo>
                    <a:lnTo>
                      <a:pt x="10" y="90"/>
                    </a:lnTo>
                    <a:lnTo>
                      <a:pt x="6" y="86"/>
                    </a:lnTo>
                    <a:lnTo>
                      <a:pt x="4" y="82"/>
                    </a:lnTo>
                    <a:lnTo>
                      <a:pt x="4" y="82"/>
                    </a:lnTo>
                    <a:lnTo>
                      <a:pt x="6" y="78"/>
                    </a:lnTo>
                    <a:lnTo>
                      <a:pt x="10" y="74"/>
                    </a:lnTo>
                    <a:lnTo>
                      <a:pt x="18" y="70"/>
                    </a:lnTo>
                    <a:lnTo>
                      <a:pt x="30" y="66"/>
                    </a:lnTo>
                    <a:lnTo>
                      <a:pt x="60" y="58"/>
                    </a:lnTo>
                    <a:lnTo>
                      <a:pt x="100" y="50"/>
                    </a:lnTo>
                    <a:lnTo>
                      <a:pt x="150" y="42"/>
                    </a:lnTo>
                    <a:lnTo>
                      <a:pt x="212" y="36"/>
                    </a:lnTo>
                    <a:lnTo>
                      <a:pt x="360" y="24"/>
                    </a:lnTo>
                    <a:lnTo>
                      <a:pt x="538" y="14"/>
                    </a:lnTo>
                    <a:lnTo>
                      <a:pt x="744" y="8"/>
                    </a:lnTo>
                    <a:lnTo>
                      <a:pt x="970" y="2"/>
                    </a:lnTo>
                    <a:lnTo>
                      <a:pt x="1214" y="2"/>
                    </a:lnTo>
                    <a:lnTo>
                      <a:pt x="1214" y="2"/>
                    </a:lnTo>
                    <a:lnTo>
                      <a:pt x="1460" y="2"/>
                    </a:lnTo>
                    <a:lnTo>
                      <a:pt x="1688" y="8"/>
                    </a:lnTo>
                    <a:lnTo>
                      <a:pt x="1894" y="14"/>
                    </a:lnTo>
                    <a:lnTo>
                      <a:pt x="2072" y="24"/>
                    </a:lnTo>
                    <a:lnTo>
                      <a:pt x="2220" y="36"/>
                    </a:lnTo>
                    <a:lnTo>
                      <a:pt x="2280" y="42"/>
                    </a:lnTo>
                    <a:lnTo>
                      <a:pt x="2332" y="50"/>
                    </a:lnTo>
                    <a:lnTo>
                      <a:pt x="2372" y="58"/>
                    </a:lnTo>
                    <a:lnTo>
                      <a:pt x="2402" y="66"/>
                    </a:lnTo>
                    <a:lnTo>
                      <a:pt x="2412" y="70"/>
                    </a:lnTo>
                    <a:lnTo>
                      <a:pt x="2420" y="74"/>
                    </a:lnTo>
                    <a:lnTo>
                      <a:pt x="2424" y="78"/>
                    </a:lnTo>
                    <a:lnTo>
                      <a:pt x="2426" y="82"/>
                    </a:lnTo>
                    <a:lnTo>
                      <a:pt x="2426" y="82"/>
                    </a:lnTo>
                    <a:lnTo>
                      <a:pt x="2424" y="86"/>
                    </a:lnTo>
                    <a:lnTo>
                      <a:pt x="2420" y="90"/>
                    </a:lnTo>
                    <a:lnTo>
                      <a:pt x="2402" y="98"/>
                    </a:lnTo>
                    <a:lnTo>
                      <a:pt x="2372" y="104"/>
                    </a:lnTo>
                    <a:lnTo>
                      <a:pt x="2332" y="112"/>
                    </a:lnTo>
                    <a:lnTo>
                      <a:pt x="2280" y="118"/>
                    </a:lnTo>
                    <a:lnTo>
                      <a:pt x="2220" y="126"/>
                    </a:lnTo>
                    <a:lnTo>
                      <a:pt x="2072" y="136"/>
                    </a:lnTo>
                    <a:lnTo>
                      <a:pt x="1894" y="146"/>
                    </a:lnTo>
                    <a:lnTo>
                      <a:pt x="1688" y="154"/>
                    </a:lnTo>
                    <a:lnTo>
                      <a:pt x="1460" y="158"/>
                    </a:lnTo>
                    <a:lnTo>
                      <a:pt x="1214" y="160"/>
                    </a:lnTo>
                    <a:close/>
                    <a:moveTo>
                      <a:pt x="1214" y="0"/>
                    </a:moveTo>
                    <a:lnTo>
                      <a:pt x="1214" y="0"/>
                    </a:lnTo>
                    <a:lnTo>
                      <a:pt x="970" y="2"/>
                    </a:lnTo>
                    <a:lnTo>
                      <a:pt x="742" y="6"/>
                    </a:lnTo>
                    <a:lnTo>
                      <a:pt x="536" y="14"/>
                    </a:lnTo>
                    <a:lnTo>
                      <a:pt x="356" y="24"/>
                    </a:lnTo>
                    <a:lnTo>
                      <a:pt x="208" y="36"/>
                    </a:lnTo>
                    <a:lnTo>
                      <a:pt x="146" y="42"/>
                    </a:lnTo>
                    <a:lnTo>
                      <a:pt x="96" y="50"/>
                    </a:lnTo>
                    <a:lnTo>
                      <a:pt x="54" y="58"/>
                    </a:lnTo>
                    <a:lnTo>
                      <a:pt x="24" y="66"/>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6" y="118"/>
                    </a:lnTo>
                    <a:lnTo>
                      <a:pt x="208" y="126"/>
                    </a:lnTo>
                    <a:lnTo>
                      <a:pt x="356" y="138"/>
                    </a:lnTo>
                    <a:lnTo>
                      <a:pt x="536" y="146"/>
                    </a:lnTo>
                    <a:lnTo>
                      <a:pt x="742" y="154"/>
                    </a:lnTo>
                    <a:lnTo>
                      <a:pt x="970" y="158"/>
                    </a:lnTo>
                    <a:lnTo>
                      <a:pt x="1214" y="160"/>
                    </a:lnTo>
                    <a:lnTo>
                      <a:pt x="1214" y="160"/>
                    </a:lnTo>
                    <a:lnTo>
                      <a:pt x="1460" y="158"/>
                    </a:lnTo>
                    <a:lnTo>
                      <a:pt x="1690" y="154"/>
                    </a:lnTo>
                    <a:lnTo>
                      <a:pt x="1896" y="146"/>
                    </a:lnTo>
                    <a:lnTo>
                      <a:pt x="2076" y="138"/>
                    </a:lnTo>
                    <a:lnTo>
                      <a:pt x="2224" y="126"/>
                    </a:lnTo>
                    <a:lnTo>
                      <a:pt x="2286" y="118"/>
                    </a:lnTo>
                    <a:lnTo>
                      <a:pt x="2336" y="112"/>
                    </a:lnTo>
                    <a:lnTo>
                      <a:pt x="2376" y="104"/>
                    </a:lnTo>
                    <a:lnTo>
                      <a:pt x="2406" y="98"/>
                    </a:lnTo>
                    <a:lnTo>
                      <a:pt x="2418" y="94"/>
                    </a:lnTo>
                    <a:lnTo>
                      <a:pt x="2424" y="90"/>
                    </a:lnTo>
                    <a:lnTo>
                      <a:pt x="2430" y="86"/>
                    </a:lnTo>
                    <a:lnTo>
                      <a:pt x="2432" y="82"/>
                    </a:lnTo>
                    <a:lnTo>
                      <a:pt x="2432" y="82"/>
                    </a:lnTo>
                    <a:lnTo>
                      <a:pt x="2430" y="78"/>
                    </a:lnTo>
                    <a:lnTo>
                      <a:pt x="2424" y="74"/>
                    </a:lnTo>
                    <a:lnTo>
                      <a:pt x="2418" y="70"/>
                    </a:lnTo>
                    <a:lnTo>
                      <a:pt x="2406" y="66"/>
                    </a:lnTo>
                    <a:lnTo>
                      <a:pt x="2376" y="58"/>
                    </a:lnTo>
                    <a:lnTo>
                      <a:pt x="2336" y="50"/>
                    </a:lnTo>
                    <a:lnTo>
                      <a:pt x="2286" y="42"/>
                    </a:lnTo>
                    <a:lnTo>
                      <a:pt x="2224" y="36"/>
                    </a:lnTo>
                    <a:lnTo>
                      <a:pt x="2076" y="24"/>
                    </a:lnTo>
                    <a:lnTo>
                      <a:pt x="1896" y="14"/>
                    </a:lnTo>
                    <a:lnTo>
                      <a:pt x="1690" y="6"/>
                    </a:lnTo>
                    <a:lnTo>
                      <a:pt x="1460" y="2"/>
                    </a:lnTo>
                    <a:lnTo>
                      <a:pt x="1214"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44"/>
              <p:cNvSpPr>
                <a:spLocks/>
              </p:cNvSpPr>
              <p:nvPr/>
            </p:nvSpPr>
            <p:spPr bwMode="auto">
              <a:xfrm>
                <a:off x="2638" y="4146"/>
                <a:ext cx="2422" cy="158"/>
              </a:xfrm>
              <a:custGeom>
                <a:avLst/>
                <a:gdLst>
                  <a:gd name="T0" fmla="*/ 1210 w 2422"/>
                  <a:gd name="T1" fmla="*/ 158 h 158"/>
                  <a:gd name="T2" fmla="*/ 1210 w 2422"/>
                  <a:gd name="T3" fmla="*/ 158 h 158"/>
                  <a:gd name="T4" fmla="*/ 966 w 2422"/>
                  <a:gd name="T5" fmla="*/ 156 h 158"/>
                  <a:gd name="T6" fmla="*/ 740 w 2422"/>
                  <a:gd name="T7" fmla="*/ 152 h 158"/>
                  <a:gd name="T8" fmla="*/ 534 w 2422"/>
                  <a:gd name="T9" fmla="*/ 144 h 158"/>
                  <a:gd name="T10" fmla="*/ 356 w 2422"/>
                  <a:gd name="T11" fmla="*/ 134 h 158"/>
                  <a:gd name="T12" fmla="*/ 208 w 2422"/>
                  <a:gd name="T13" fmla="*/ 124 h 158"/>
                  <a:gd name="T14" fmla="*/ 146 w 2422"/>
                  <a:gd name="T15" fmla="*/ 116 h 158"/>
                  <a:gd name="T16" fmla="*/ 96 w 2422"/>
                  <a:gd name="T17" fmla="*/ 110 h 158"/>
                  <a:gd name="T18" fmla="*/ 56 w 2422"/>
                  <a:gd name="T19" fmla="*/ 102 h 158"/>
                  <a:gd name="T20" fmla="*/ 26 w 2422"/>
                  <a:gd name="T21" fmla="*/ 96 h 158"/>
                  <a:gd name="T22" fmla="*/ 14 w 2422"/>
                  <a:gd name="T23" fmla="*/ 92 h 158"/>
                  <a:gd name="T24" fmla="*/ 6 w 2422"/>
                  <a:gd name="T25" fmla="*/ 88 h 158"/>
                  <a:gd name="T26" fmla="*/ 2 w 2422"/>
                  <a:gd name="T27" fmla="*/ 84 h 158"/>
                  <a:gd name="T28" fmla="*/ 0 w 2422"/>
                  <a:gd name="T29" fmla="*/ 80 h 158"/>
                  <a:gd name="T30" fmla="*/ 0 w 2422"/>
                  <a:gd name="T31" fmla="*/ 80 h 158"/>
                  <a:gd name="T32" fmla="*/ 2 w 2422"/>
                  <a:gd name="T33" fmla="*/ 76 h 158"/>
                  <a:gd name="T34" fmla="*/ 6 w 2422"/>
                  <a:gd name="T35" fmla="*/ 72 h 158"/>
                  <a:gd name="T36" fmla="*/ 14 w 2422"/>
                  <a:gd name="T37" fmla="*/ 68 h 158"/>
                  <a:gd name="T38" fmla="*/ 26 w 2422"/>
                  <a:gd name="T39" fmla="*/ 64 h 158"/>
                  <a:gd name="T40" fmla="*/ 56 w 2422"/>
                  <a:gd name="T41" fmla="*/ 56 h 158"/>
                  <a:gd name="T42" fmla="*/ 96 w 2422"/>
                  <a:gd name="T43" fmla="*/ 48 h 158"/>
                  <a:gd name="T44" fmla="*/ 146 w 2422"/>
                  <a:gd name="T45" fmla="*/ 40 h 158"/>
                  <a:gd name="T46" fmla="*/ 208 w 2422"/>
                  <a:gd name="T47" fmla="*/ 34 h 158"/>
                  <a:gd name="T48" fmla="*/ 356 w 2422"/>
                  <a:gd name="T49" fmla="*/ 22 h 158"/>
                  <a:gd name="T50" fmla="*/ 534 w 2422"/>
                  <a:gd name="T51" fmla="*/ 12 h 158"/>
                  <a:gd name="T52" fmla="*/ 740 w 2422"/>
                  <a:gd name="T53" fmla="*/ 6 h 158"/>
                  <a:gd name="T54" fmla="*/ 966 w 2422"/>
                  <a:gd name="T55" fmla="*/ 0 h 158"/>
                  <a:gd name="T56" fmla="*/ 1210 w 2422"/>
                  <a:gd name="T57" fmla="*/ 0 h 158"/>
                  <a:gd name="T58" fmla="*/ 1210 w 2422"/>
                  <a:gd name="T59" fmla="*/ 0 h 158"/>
                  <a:gd name="T60" fmla="*/ 1456 w 2422"/>
                  <a:gd name="T61" fmla="*/ 0 h 158"/>
                  <a:gd name="T62" fmla="*/ 1684 w 2422"/>
                  <a:gd name="T63" fmla="*/ 6 h 158"/>
                  <a:gd name="T64" fmla="*/ 1890 w 2422"/>
                  <a:gd name="T65" fmla="*/ 12 h 158"/>
                  <a:gd name="T66" fmla="*/ 2068 w 2422"/>
                  <a:gd name="T67" fmla="*/ 22 h 158"/>
                  <a:gd name="T68" fmla="*/ 2216 w 2422"/>
                  <a:gd name="T69" fmla="*/ 34 h 158"/>
                  <a:gd name="T70" fmla="*/ 2276 w 2422"/>
                  <a:gd name="T71" fmla="*/ 40 h 158"/>
                  <a:gd name="T72" fmla="*/ 2328 w 2422"/>
                  <a:gd name="T73" fmla="*/ 48 h 158"/>
                  <a:gd name="T74" fmla="*/ 2368 w 2422"/>
                  <a:gd name="T75" fmla="*/ 56 h 158"/>
                  <a:gd name="T76" fmla="*/ 2398 w 2422"/>
                  <a:gd name="T77" fmla="*/ 64 h 158"/>
                  <a:gd name="T78" fmla="*/ 2408 w 2422"/>
                  <a:gd name="T79" fmla="*/ 68 h 158"/>
                  <a:gd name="T80" fmla="*/ 2416 w 2422"/>
                  <a:gd name="T81" fmla="*/ 72 h 158"/>
                  <a:gd name="T82" fmla="*/ 2420 w 2422"/>
                  <a:gd name="T83" fmla="*/ 76 h 158"/>
                  <a:gd name="T84" fmla="*/ 2422 w 2422"/>
                  <a:gd name="T85" fmla="*/ 80 h 158"/>
                  <a:gd name="T86" fmla="*/ 2422 w 2422"/>
                  <a:gd name="T87" fmla="*/ 80 h 158"/>
                  <a:gd name="T88" fmla="*/ 2420 w 2422"/>
                  <a:gd name="T89" fmla="*/ 84 h 158"/>
                  <a:gd name="T90" fmla="*/ 2416 w 2422"/>
                  <a:gd name="T91" fmla="*/ 88 h 158"/>
                  <a:gd name="T92" fmla="*/ 2398 w 2422"/>
                  <a:gd name="T93" fmla="*/ 96 h 158"/>
                  <a:gd name="T94" fmla="*/ 2368 w 2422"/>
                  <a:gd name="T95" fmla="*/ 102 h 158"/>
                  <a:gd name="T96" fmla="*/ 2328 w 2422"/>
                  <a:gd name="T97" fmla="*/ 110 h 158"/>
                  <a:gd name="T98" fmla="*/ 2276 w 2422"/>
                  <a:gd name="T99" fmla="*/ 116 h 158"/>
                  <a:gd name="T100" fmla="*/ 2216 w 2422"/>
                  <a:gd name="T101" fmla="*/ 124 h 158"/>
                  <a:gd name="T102" fmla="*/ 2068 w 2422"/>
                  <a:gd name="T103" fmla="*/ 134 h 158"/>
                  <a:gd name="T104" fmla="*/ 1890 w 2422"/>
                  <a:gd name="T105" fmla="*/ 144 h 158"/>
                  <a:gd name="T106" fmla="*/ 1684 w 2422"/>
                  <a:gd name="T107" fmla="*/ 152 h 158"/>
                  <a:gd name="T108" fmla="*/ 1456 w 2422"/>
                  <a:gd name="T109" fmla="*/ 156 h 158"/>
                  <a:gd name="T110" fmla="*/ 1210 w 2422"/>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2" h="158">
                    <a:moveTo>
                      <a:pt x="1210" y="158"/>
                    </a:moveTo>
                    <a:lnTo>
                      <a:pt x="1210" y="158"/>
                    </a:lnTo>
                    <a:lnTo>
                      <a:pt x="966" y="156"/>
                    </a:lnTo>
                    <a:lnTo>
                      <a:pt x="740" y="152"/>
                    </a:lnTo>
                    <a:lnTo>
                      <a:pt x="534" y="144"/>
                    </a:lnTo>
                    <a:lnTo>
                      <a:pt x="356" y="134"/>
                    </a:lnTo>
                    <a:lnTo>
                      <a:pt x="208" y="124"/>
                    </a:lnTo>
                    <a:lnTo>
                      <a:pt x="146" y="116"/>
                    </a:lnTo>
                    <a:lnTo>
                      <a:pt x="96" y="110"/>
                    </a:lnTo>
                    <a:lnTo>
                      <a:pt x="56" y="102"/>
                    </a:lnTo>
                    <a:lnTo>
                      <a:pt x="26" y="96"/>
                    </a:lnTo>
                    <a:lnTo>
                      <a:pt x="14" y="92"/>
                    </a:lnTo>
                    <a:lnTo>
                      <a:pt x="6" y="88"/>
                    </a:lnTo>
                    <a:lnTo>
                      <a:pt x="2" y="84"/>
                    </a:lnTo>
                    <a:lnTo>
                      <a:pt x="0" y="80"/>
                    </a:lnTo>
                    <a:lnTo>
                      <a:pt x="0" y="80"/>
                    </a:lnTo>
                    <a:lnTo>
                      <a:pt x="2" y="76"/>
                    </a:lnTo>
                    <a:lnTo>
                      <a:pt x="6" y="72"/>
                    </a:lnTo>
                    <a:lnTo>
                      <a:pt x="14" y="68"/>
                    </a:lnTo>
                    <a:lnTo>
                      <a:pt x="26" y="64"/>
                    </a:lnTo>
                    <a:lnTo>
                      <a:pt x="56" y="56"/>
                    </a:lnTo>
                    <a:lnTo>
                      <a:pt x="96" y="48"/>
                    </a:lnTo>
                    <a:lnTo>
                      <a:pt x="146" y="40"/>
                    </a:lnTo>
                    <a:lnTo>
                      <a:pt x="208" y="34"/>
                    </a:lnTo>
                    <a:lnTo>
                      <a:pt x="356" y="22"/>
                    </a:lnTo>
                    <a:lnTo>
                      <a:pt x="534" y="12"/>
                    </a:lnTo>
                    <a:lnTo>
                      <a:pt x="740" y="6"/>
                    </a:lnTo>
                    <a:lnTo>
                      <a:pt x="966" y="0"/>
                    </a:lnTo>
                    <a:lnTo>
                      <a:pt x="1210" y="0"/>
                    </a:lnTo>
                    <a:lnTo>
                      <a:pt x="1210" y="0"/>
                    </a:lnTo>
                    <a:lnTo>
                      <a:pt x="1456" y="0"/>
                    </a:lnTo>
                    <a:lnTo>
                      <a:pt x="1684" y="6"/>
                    </a:lnTo>
                    <a:lnTo>
                      <a:pt x="1890" y="12"/>
                    </a:lnTo>
                    <a:lnTo>
                      <a:pt x="2068" y="22"/>
                    </a:lnTo>
                    <a:lnTo>
                      <a:pt x="2216" y="34"/>
                    </a:lnTo>
                    <a:lnTo>
                      <a:pt x="2276" y="40"/>
                    </a:lnTo>
                    <a:lnTo>
                      <a:pt x="2328" y="48"/>
                    </a:lnTo>
                    <a:lnTo>
                      <a:pt x="2368" y="56"/>
                    </a:lnTo>
                    <a:lnTo>
                      <a:pt x="2398" y="64"/>
                    </a:lnTo>
                    <a:lnTo>
                      <a:pt x="2408" y="68"/>
                    </a:lnTo>
                    <a:lnTo>
                      <a:pt x="2416" y="72"/>
                    </a:lnTo>
                    <a:lnTo>
                      <a:pt x="2420" y="76"/>
                    </a:lnTo>
                    <a:lnTo>
                      <a:pt x="2422" y="80"/>
                    </a:lnTo>
                    <a:lnTo>
                      <a:pt x="2422" y="80"/>
                    </a:lnTo>
                    <a:lnTo>
                      <a:pt x="2420" y="84"/>
                    </a:lnTo>
                    <a:lnTo>
                      <a:pt x="2416" y="88"/>
                    </a:lnTo>
                    <a:lnTo>
                      <a:pt x="2398" y="96"/>
                    </a:lnTo>
                    <a:lnTo>
                      <a:pt x="2368" y="102"/>
                    </a:lnTo>
                    <a:lnTo>
                      <a:pt x="2328" y="110"/>
                    </a:lnTo>
                    <a:lnTo>
                      <a:pt x="2276" y="116"/>
                    </a:lnTo>
                    <a:lnTo>
                      <a:pt x="2216" y="124"/>
                    </a:lnTo>
                    <a:lnTo>
                      <a:pt x="2068" y="134"/>
                    </a:lnTo>
                    <a:lnTo>
                      <a:pt x="1890" y="144"/>
                    </a:lnTo>
                    <a:lnTo>
                      <a:pt x="1684" y="152"/>
                    </a:lnTo>
                    <a:lnTo>
                      <a:pt x="1456" y="156"/>
                    </a:lnTo>
                    <a:lnTo>
                      <a:pt x="1210"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45"/>
              <p:cNvSpPr>
                <a:spLocks/>
              </p:cNvSpPr>
              <p:nvPr/>
            </p:nvSpPr>
            <p:spPr bwMode="auto">
              <a:xfrm>
                <a:off x="2634" y="4144"/>
                <a:ext cx="2432" cy="160"/>
              </a:xfrm>
              <a:custGeom>
                <a:avLst/>
                <a:gdLst>
                  <a:gd name="T0" fmla="*/ 1214 w 2432"/>
                  <a:gd name="T1" fmla="*/ 0 h 160"/>
                  <a:gd name="T2" fmla="*/ 1214 w 2432"/>
                  <a:gd name="T3" fmla="*/ 0 h 160"/>
                  <a:gd name="T4" fmla="*/ 970 w 2432"/>
                  <a:gd name="T5" fmla="*/ 2 h 160"/>
                  <a:gd name="T6" fmla="*/ 742 w 2432"/>
                  <a:gd name="T7" fmla="*/ 6 h 160"/>
                  <a:gd name="T8" fmla="*/ 536 w 2432"/>
                  <a:gd name="T9" fmla="*/ 14 h 160"/>
                  <a:gd name="T10" fmla="*/ 356 w 2432"/>
                  <a:gd name="T11" fmla="*/ 24 h 160"/>
                  <a:gd name="T12" fmla="*/ 208 w 2432"/>
                  <a:gd name="T13" fmla="*/ 36 h 160"/>
                  <a:gd name="T14" fmla="*/ 146 w 2432"/>
                  <a:gd name="T15" fmla="*/ 42 h 160"/>
                  <a:gd name="T16" fmla="*/ 96 w 2432"/>
                  <a:gd name="T17" fmla="*/ 50 h 160"/>
                  <a:gd name="T18" fmla="*/ 54 w 2432"/>
                  <a:gd name="T19" fmla="*/ 58 h 160"/>
                  <a:gd name="T20" fmla="*/ 24 w 2432"/>
                  <a:gd name="T21" fmla="*/ 66 h 160"/>
                  <a:gd name="T22" fmla="*/ 14 w 2432"/>
                  <a:gd name="T23" fmla="*/ 70 h 160"/>
                  <a:gd name="T24" fmla="*/ 6 w 2432"/>
                  <a:gd name="T25" fmla="*/ 74 h 160"/>
                  <a:gd name="T26" fmla="*/ 0 w 2432"/>
                  <a:gd name="T27" fmla="*/ 78 h 160"/>
                  <a:gd name="T28" fmla="*/ 0 w 2432"/>
                  <a:gd name="T29" fmla="*/ 82 h 160"/>
                  <a:gd name="T30" fmla="*/ 0 w 2432"/>
                  <a:gd name="T31" fmla="*/ 82 h 160"/>
                  <a:gd name="T32" fmla="*/ 0 w 2432"/>
                  <a:gd name="T33" fmla="*/ 86 h 160"/>
                  <a:gd name="T34" fmla="*/ 6 w 2432"/>
                  <a:gd name="T35" fmla="*/ 90 h 160"/>
                  <a:gd name="T36" fmla="*/ 14 w 2432"/>
                  <a:gd name="T37" fmla="*/ 94 h 160"/>
                  <a:gd name="T38" fmla="*/ 24 w 2432"/>
                  <a:gd name="T39" fmla="*/ 98 h 160"/>
                  <a:gd name="T40" fmla="*/ 54 w 2432"/>
                  <a:gd name="T41" fmla="*/ 104 h 160"/>
                  <a:gd name="T42" fmla="*/ 96 w 2432"/>
                  <a:gd name="T43" fmla="*/ 112 h 160"/>
                  <a:gd name="T44" fmla="*/ 146 w 2432"/>
                  <a:gd name="T45" fmla="*/ 118 h 160"/>
                  <a:gd name="T46" fmla="*/ 208 w 2432"/>
                  <a:gd name="T47" fmla="*/ 126 h 160"/>
                  <a:gd name="T48" fmla="*/ 356 w 2432"/>
                  <a:gd name="T49" fmla="*/ 138 h 160"/>
                  <a:gd name="T50" fmla="*/ 536 w 2432"/>
                  <a:gd name="T51" fmla="*/ 146 h 160"/>
                  <a:gd name="T52" fmla="*/ 742 w 2432"/>
                  <a:gd name="T53" fmla="*/ 154 h 160"/>
                  <a:gd name="T54" fmla="*/ 970 w 2432"/>
                  <a:gd name="T55" fmla="*/ 158 h 160"/>
                  <a:gd name="T56" fmla="*/ 1214 w 2432"/>
                  <a:gd name="T57" fmla="*/ 160 h 160"/>
                  <a:gd name="T58" fmla="*/ 1214 w 2432"/>
                  <a:gd name="T59" fmla="*/ 160 h 160"/>
                  <a:gd name="T60" fmla="*/ 1460 w 2432"/>
                  <a:gd name="T61" fmla="*/ 158 h 160"/>
                  <a:gd name="T62" fmla="*/ 1690 w 2432"/>
                  <a:gd name="T63" fmla="*/ 154 h 160"/>
                  <a:gd name="T64" fmla="*/ 1896 w 2432"/>
                  <a:gd name="T65" fmla="*/ 146 h 160"/>
                  <a:gd name="T66" fmla="*/ 2076 w 2432"/>
                  <a:gd name="T67" fmla="*/ 138 h 160"/>
                  <a:gd name="T68" fmla="*/ 2224 w 2432"/>
                  <a:gd name="T69" fmla="*/ 126 h 160"/>
                  <a:gd name="T70" fmla="*/ 2286 w 2432"/>
                  <a:gd name="T71" fmla="*/ 118 h 160"/>
                  <a:gd name="T72" fmla="*/ 2336 w 2432"/>
                  <a:gd name="T73" fmla="*/ 112 h 160"/>
                  <a:gd name="T74" fmla="*/ 2376 w 2432"/>
                  <a:gd name="T75" fmla="*/ 104 h 160"/>
                  <a:gd name="T76" fmla="*/ 2406 w 2432"/>
                  <a:gd name="T77" fmla="*/ 98 h 160"/>
                  <a:gd name="T78" fmla="*/ 2418 w 2432"/>
                  <a:gd name="T79" fmla="*/ 94 h 160"/>
                  <a:gd name="T80" fmla="*/ 2424 w 2432"/>
                  <a:gd name="T81" fmla="*/ 90 h 160"/>
                  <a:gd name="T82" fmla="*/ 2430 w 2432"/>
                  <a:gd name="T83" fmla="*/ 86 h 160"/>
                  <a:gd name="T84" fmla="*/ 2432 w 2432"/>
                  <a:gd name="T85" fmla="*/ 82 h 160"/>
                  <a:gd name="T86" fmla="*/ 2432 w 2432"/>
                  <a:gd name="T87" fmla="*/ 82 h 160"/>
                  <a:gd name="T88" fmla="*/ 2430 w 2432"/>
                  <a:gd name="T89" fmla="*/ 78 h 160"/>
                  <a:gd name="T90" fmla="*/ 2424 w 2432"/>
                  <a:gd name="T91" fmla="*/ 74 h 160"/>
                  <a:gd name="T92" fmla="*/ 2418 w 2432"/>
                  <a:gd name="T93" fmla="*/ 70 h 160"/>
                  <a:gd name="T94" fmla="*/ 2406 w 2432"/>
                  <a:gd name="T95" fmla="*/ 66 h 160"/>
                  <a:gd name="T96" fmla="*/ 2376 w 2432"/>
                  <a:gd name="T97" fmla="*/ 58 h 160"/>
                  <a:gd name="T98" fmla="*/ 2336 w 2432"/>
                  <a:gd name="T99" fmla="*/ 50 h 160"/>
                  <a:gd name="T100" fmla="*/ 2286 w 2432"/>
                  <a:gd name="T101" fmla="*/ 42 h 160"/>
                  <a:gd name="T102" fmla="*/ 2224 w 2432"/>
                  <a:gd name="T103" fmla="*/ 36 h 160"/>
                  <a:gd name="T104" fmla="*/ 2076 w 2432"/>
                  <a:gd name="T105" fmla="*/ 24 h 160"/>
                  <a:gd name="T106" fmla="*/ 1896 w 2432"/>
                  <a:gd name="T107" fmla="*/ 14 h 160"/>
                  <a:gd name="T108" fmla="*/ 1690 w 2432"/>
                  <a:gd name="T109" fmla="*/ 6 h 160"/>
                  <a:gd name="T110" fmla="*/ 1460 w 2432"/>
                  <a:gd name="T111" fmla="*/ 2 h 160"/>
                  <a:gd name="T112" fmla="*/ 1214 w 2432"/>
                  <a:gd name="T113"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432" h="160">
                    <a:moveTo>
                      <a:pt x="1214" y="0"/>
                    </a:moveTo>
                    <a:lnTo>
                      <a:pt x="1214" y="0"/>
                    </a:lnTo>
                    <a:lnTo>
                      <a:pt x="970" y="2"/>
                    </a:lnTo>
                    <a:lnTo>
                      <a:pt x="742" y="6"/>
                    </a:lnTo>
                    <a:lnTo>
                      <a:pt x="536" y="14"/>
                    </a:lnTo>
                    <a:lnTo>
                      <a:pt x="356" y="24"/>
                    </a:lnTo>
                    <a:lnTo>
                      <a:pt x="208" y="36"/>
                    </a:lnTo>
                    <a:lnTo>
                      <a:pt x="146" y="42"/>
                    </a:lnTo>
                    <a:lnTo>
                      <a:pt x="96" y="50"/>
                    </a:lnTo>
                    <a:lnTo>
                      <a:pt x="54" y="58"/>
                    </a:lnTo>
                    <a:lnTo>
                      <a:pt x="24" y="66"/>
                    </a:lnTo>
                    <a:lnTo>
                      <a:pt x="14" y="70"/>
                    </a:lnTo>
                    <a:lnTo>
                      <a:pt x="6" y="74"/>
                    </a:lnTo>
                    <a:lnTo>
                      <a:pt x="0" y="78"/>
                    </a:lnTo>
                    <a:lnTo>
                      <a:pt x="0" y="82"/>
                    </a:lnTo>
                    <a:lnTo>
                      <a:pt x="0" y="82"/>
                    </a:lnTo>
                    <a:lnTo>
                      <a:pt x="0" y="86"/>
                    </a:lnTo>
                    <a:lnTo>
                      <a:pt x="6" y="90"/>
                    </a:lnTo>
                    <a:lnTo>
                      <a:pt x="14" y="94"/>
                    </a:lnTo>
                    <a:lnTo>
                      <a:pt x="24" y="98"/>
                    </a:lnTo>
                    <a:lnTo>
                      <a:pt x="54" y="104"/>
                    </a:lnTo>
                    <a:lnTo>
                      <a:pt x="96" y="112"/>
                    </a:lnTo>
                    <a:lnTo>
                      <a:pt x="146" y="118"/>
                    </a:lnTo>
                    <a:lnTo>
                      <a:pt x="208" y="126"/>
                    </a:lnTo>
                    <a:lnTo>
                      <a:pt x="356" y="138"/>
                    </a:lnTo>
                    <a:lnTo>
                      <a:pt x="536" y="146"/>
                    </a:lnTo>
                    <a:lnTo>
                      <a:pt x="742" y="154"/>
                    </a:lnTo>
                    <a:lnTo>
                      <a:pt x="970" y="158"/>
                    </a:lnTo>
                    <a:lnTo>
                      <a:pt x="1214" y="160"/>
                    </a:lnTo>
                    <a:lnTo>
                      <a:pt x="1214" y="160"/>
                    </a:lnTo>
                    <a:lnTo>
                      <a:pt x="1460" y="158"/>
                    </a:lnTo>
                    <a:lnTo>
                      <a:pt x="1690" y="154"/>
                    </a:lnTo>
                    <a:lnTo>
                      <a:pt x="1896" y="146"/>
                    </a:lnTo>
                    <a:lnTo>
                      <a:pt x="2076" y="138"/>
                    </a:lnTo>
                    <a:lnTo>
                      <a:pt x="2224" y="126"/>
                    </a:lnTo>
                    <a:lnTo>
                      <a:pt x="2286" y="118"/>
                    </a:lnTo>
                    <a:lnTo>
                      <a:pt x="2336" y="112"/>
                    </a:lnTo>
                    <a:lnTo>
                      <a:pt x="2376" y="104"/>
                    </a:lnTo>
                    <a:lnTo>
                      <a:pt x="2406" y="98"/>
                    </a:lnTo>
                    <a:lnTo>
                      <a:pt x="2418" y="94"/>
                    </a:lnTo>
                    <a:lnTo>
                      <a:pt x="2424" y="90"/>
                    </a:lnTo>
                    <a:lnTo>
                      <a:pt x="2430" y="86"/>
                    </a:lnTo>
                    <a:lnTo>
                      <a:pt x="2432" y="82"/>
                    </a:lnTo>
                    <a:lnTo>
                      <a:pt x="2432" y="82"/>
                    </a:lnTo>
                    <a:lnTo>
                      <a:pt x="2430" y="78"/>
                    </a:lnTo>
                    <a:lnTo>
                      <a:pt x="2424" y="74"/>
                    </a:lnTo>
                    <a:lnTo>
                      <a:pt x="2418" y="70"/>
                    </a:lnTo>
                    <a:lnTo>
                      <a:pt x="2406" y="66"/>
                    </a:lnTo>
                    <a:lnTo>
                      <a:pt x="2376" y="58"/>
                    </a:lnTo>
                    <a:lnTo>
                      <a:pt x="2336" y="50"/>
                    </a:lnTo>
                    <a:lnTo>
                      <a:pt x="2286" y="42"/>
                    </a:lnTo>
                    <a:lnTo>
                      <a:pt x="2224" y="36"/>
                    </a:lnTo>
                    <a:lnTo>
                      <a:pt x="2076" y="24"/>
                    </a:lnTo>
                    <a:lnTo>
                      <a:pt x="1896" y="14"/>
                    </a:lnTo>
                    <a:lnTo>
                      <a:pt x="1690" y="6"/>
                    </a:lnTo>
                    <a:lnTo>
                      <a:pt x="1460" y="2"/>
                    </a:lnTo>
                    <a:lnTo>
                      <a:pt x="12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46"/>
              <p:cNvSpPr>
                <a:spLocks noEditPoints="1"/>
              </p:cNvSpPr>
              <p:nvPr/>
            </p:nvSpPr>
            <p:spPr bwMode="auto">
              <a:xfrm>
                <a:off x="2638" y="4146"/>
                <a:ext cx="2422" cy="158"/>
              </a:xfrm>
              <a:custGeom>
                <a:avLst/>
                <a:gdLst>
                  <a:gd name="T0" fmla="*/ 1210 w 2422"/>
                  <a:gd name="T1" fmla="*/ 158 h 158"/>
                  <a:gd name="T2" fmla="*/ 742 w 2422"/>
                  <a:gd name="T3" fmla="*/ 152 h 158"/>
                  <a:gd name="T4" fmla="*/ 358 w 2422"/>
                  <a:gd name="T5" fmla="*/ 134 h 158"/>
                  <a:gd name="T6" fmla="*/ 152 w 2422"/>
                  <a:gd name="T7" fmla="*/ 116 h 158"/>
                  <a:gd name="T8" fmla="*/ 60 w 2422"/>
                  <a:gd name="T9" fmla="*/ 102 h 158"/>
                  <a:gd name="T10" fmla="*/ 12 w 2422"/>
                  <a:gd name="T11" fmla="*/ 88 h 158"/>
                  <a:gd name="T12" fmla="*/ 6 w 2422"/>
                  <a:gd name="T13" fmla="*/ 80 h 158"/>
                  <a:gd name="T14" fmla="*/ 8 w 2422"/>
                  <a:gd name="T15" fmla="*/ 76 h 158"/>
                  <a:gd name="T16" fmla="*/ 20 w 2422"/>
                  <a:gd name="T17" fmla="*/ 68 h 158"/>
                  <a:gd name="T18" fmla="*/ 60 w 2422"/>
                  <a:gd name="T19" fmla="*/ 56 h 158"/>
                  <a:gd name="T20" fmla="*/ 152 w 2422"/>
                  <a:gd name="T21" fmla="*/ 42 h 158"/>
                  <a:gd name="T22" fmla="*/ 358 w 2422"/>
                  <a:gd name="T23" fmla="*/ 22 h 158"/>
                  <a:gd name="T24" fmla="*/ 742 w 2422"/>
                  <a:gd name="T25" fmla="*/ 6 h 158"/>
                  <a:gd name="T26" fmla="*/ 1210 w 2422"/>
                  <a:gd name="T27" fmla="*/ 0 h 158"/>
                  <a:gd name="T28" fmla="*/ 1454 w 2422"/>
                  <a:gd name="T29" fmla="*/ 0 h 158"/>
                  <a:gd name="T30" fmla="*/ 1886 w 2422"/>
                  <a:gd name="T31" fmla="*/ 12 h 158"/>
                  <a:gd name="T32" fmla="*/ 2212 w 2422"/>
                  <a:gd name="T33" fmla="*/ 34 h 158"/>
                  <a:gd name="T34" fmla="*/ 2322 w 2422"/>
                  <a:gd name="T35" fmla="*/ 48 h 158"/>
                  <a:gd name="T36" fmla="*/ 2392 w 2422"/>
                  <a:gd name="T37" fmla="*/ 64 h 158"/>
                  <a:gd name="T38" fmla="*/ 2410 w 2422"/>
                  <a:gd name="T39" fmla="*/ 72 h 158"/>
                  <a:gd name="T40" fmla="*/ 2416 w 2422"/>
                  <a:gd name="T41" fmla="*/ 80 h 158"/>
                  <a:gd name="T42" fmla="*/ 2416 w 2422"/>
                  <a:gd name="T43" fmla="*/ 84 h 158"/>
                  <a:gd name="T44" fmla="*/ 2392 w 2422"/>
                  <a:gd name="T45" fmla="*/ 96 h 158"/>
                  <a:gd name="T46" fmla="*/ 2322 w 2422"/>
                  <a:gd name="T47" fmla="*/ 110 h 158"/>
                  <a:gd name="T48" fmla="*/ 2212 w 2422"/>
                  <a:gd name="T49" fmla="*/ 122 h 158"/>
                  <a:gd name="T50" fmla="*/ 1886 w 2422"/>
                  <a:gd name="T51" fmla="*/ 144 h 158"/>
                  <a:gd name="T52" fmla="*/ 1454 w 2422"/>
                  <a:gd name="T53" fmla="*/ 156 h 158"/>
                  <a:gd name="T54" fmla="*/ 1210 w 2422"/>
                  <a:gd name="T55" fmla="*/ 0 h 158"/>
                  <a:gd name="T56" fmla="*/ 966 w 2422"/>
                  <a:gd name="T57" fmla="*/ 0 h 158"/>
                  <a:gd name="T58" fmla="*/ 534 w 2422"/>
                  <a:gd name="T59" fmla="*/ 12 h 158"/>
                  <a:gd name="T60" fmla="*/ 208 w 2422"/>
                  <a:gd name="T61" fmla="*/ 34 h 158"/>
                  <a:gd name="T62" fmla="*/ 96 w 2422"/>
                  <a:gd name="T63" fmla="*/ 48 h 158"/>
                  <a:gd name="T64" fmla="*/ 26 w 2422"/>
                  <a:gd name="T65" fmla="*/ 64 h 158"/>
                  <a:gd name="T66" fmla="*/ 6 w 2422"/>
                  <a:gd name="T67" fmla="*/ 72 h 158"/>
                  <a:gd name="T68" fmla="*/ 0 w 2422"/>
                  <a:gd name="T69" fmla="*/ 80 h 158"/>
                  <a:gd name="T70" fmla="*/ 2 w 2422"/>
                  <a:gd name="T71" fmla="*/ 84 h 158"/>
                  <a:gd name="T72" fmla="*/ 14 w 2422"/>
                  <a:gd name="T73" fmla="*/ 92 h 158"/>
                  <a:gd name="T74" fmla="*/ 56 w 2422"/>
                  <a:gd name="T75" fmla="*/ 102 h 158"/>
                  <a:gd name="T76" fmla="*/ 146 w 2422"/>
                  <a:gd name="T77" fmla="*/ 116 h 158"/>
                  <a:gd name="T78" fmla="*/ 356 w 2422"/>
                  <a:gd name="T79" fmla="*/ 134 h 158"/>
                  <a:gd name="T80" fmla="*/ 740 w 2422"/>
                  <a:gd name="T81" fmla="*/ 152 h 158"/>
                  <a:gd name="T82" fmla="*/ 1210 w 2422"/>
                  <a:gd name="T83" fmla="*/ 158 h 158"/>
                  <a:gd name="T84" fmla="*/ 1456 w 2422"/>
                  <a:gd name="T85" fmla="*/ 156 h 158"/>
                  <a:gd name="T86" fmla="*/ 1890 w 2422"/>
                  <a:gd name="T87" fmla="*/ 144 h 158"/>
                  <a:gd name="T88" fmla="*/ 2216 w 2422"/>
                  <a:gd name="T89" fmla="*/ 124 h 158"/>
                  <a:gd name="T90" fmla="*/ 2328 w 2422"/>
                  <a:gd name="T91" fmla="*/ 110 h 158"/>
                  <a:gd name="T92" fmla="*/ 2398 w 2422"/>
                  <a:gd name="T93" fmla="*/ 96 h 158"/>
                  <a:gd name="T94" fmla="*/ 2420 w 2422"/>
                  <a:gd name="T95" fmla="*/ 84 h 158"/>
                  <a:gd name="T96" fmla="*/ 2422 w 2422"/>
                  <a:gd name="T97" fmla="*/ 80 h 158"/>
                  <a:gd name="T98" fmla="*/ 2416 w 2422"/>
                  <a:gd name="T99" fmla="*/ 72 h 158"/>
                  <a:gd name="T100" fmla="*/ 2398 w 2422"/>
                  <a:gd name="T101" fmla="*/ 64 h 158"/>
                  <a:gd name="T102" fmla="*/ 2328 w 2422"/>
                  <a:gd name="T103" fmla="*/ 48 h 158"/>
                  <a:gd name="T104" fmla="*/ 2216 w 2422"/>
                  <a:gd name="T105" fmla="*/ 34 h 158"/>
                  <a:gd name="T106" fmla="*/ 1890 w 2422"/>
                  <a:gd name="T107" fmla="*/ 12 h 158"/>
                  <a:gd name="T108" fmla="*/ 1456 w 242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22" h="158">
                    <a:moveTo>
                      <a:pt x="1210" y="158"/>
                    </a:moveTo>
                    <a:lnTo>
                      <a:pt x="1210" y="158"/>
                    </a:lnTo>
                    <a:lnTo>
                      <a:pt x="968" y="156"/>
                    </a:lnTo>
                    <a:lnTo>
                      <a:pt x="742" y="152"/>
                    </a:lnTo>
                    <a:lnTo>
                      <a:pt x="538" y="144"/>
                    </a:lnTo>
                    <a:lnTo>
                      <a:pt x="358" y="134"/>
                    </a:lnTo>
                    <a:lnTo>
                      <a:pt x="212" y="122"/>
                    </a:lnTo>
                    <a:lnTo>
                      <a:pt x="152" y="116"/>
                    </a:lnTo>
                    <a:lnTo>
                      <a:pt x="100" y="110"/>
                    </a:lnTo>
                    <a:lnTo>
                      <a:pt x="60" y="102"/>
                    </a:lnTo>
                    <a:lnTo>
                      <a:pt x="30" y="96"/>
                    </a:lnTo>
                    <a:lnTo>
                      <a:pt x="12" y="88"/>
                    </a:lnTo>
                    <a:lnTo>
                      <a:pt x="8" y="84"/>
                    </a:lnTo>
                    <a:lnTo>
                      <a:pt x="6" y="80"/>
                    </a:lnTo>
                    <a:lnTo>
                      <a:pt x="6" y="80"/>
                    </a:lnTo>
                    <a:lnTo>
                      <a:pt x="8" y="76"/>
                    </a:lnTo>
                    <a:lnTo>
                      <a:pt x="12" y="72"/>
                    </a:lnTo>
                    <a:lnTo>
                      <a:pt x="20" y="68"/>
                    </a:lnTo>
                    <a:lnTo>
                      <a:pt x="30" y="64"/>
                    </a:lnTo>
                    <a:lnTo>
                      <a:pt x="60" y="56"/>
                    </a:lnTo>
                    <a:lnTo>
                      <a:pt x="100" y="48"/>
                    </a:lnTo>
                    <a:lnTo>
                      <a:pt x="152" y="42"/>
                    </a:lnTo>
                    <a:lnTo>
                      <a:pt x="212" y="34"/>
                    </a:lnTo>
                    <a:lnTo>
                      <a:pt x="358" y="22"/>
                    </a:lnTo>
                    <a:lnTo>
                      <a:pt x="538" y="12"/>
                    </a:lnTo>
                    <a:lnTo>
                      <a:pt x="742" y="6"/>
                    </a:lnTo>
                    <a:lnTo>
                      <a:pt x="968" y="0"/>
                    </a:lnTo>
                    <a:lnTo>
                      <a:pt x="1210" y="0"/>
                    </a:lnTo>
                    <a:lnTo>
                      <a:pt x="1210" y="0"/>
                    </a:lnTo>
                    <a:lnTo>
                      <a:pt x="1454" y="0"/>
                    </a:lnTo>
                    <a:lnTo>
                      <a:pt x="1682" y="6"/>
                    </a:lnTo>
                    <a:lnTo>
                      <a:pt x="1886" y="12"/>
                    </a:lnTo>
                    <a:lnTo>
                      <a:pt x="2064" y="22"/>
                    </a:lnTo>
                    <a:lnTo>
                      <a:pt x="2212" y="34"/>
                    </a:lnTo>
                    <a:lnTo>
                      <a:pt x="2272" y="42"/>
                    </a:lnTo>
                    <a:lnTo>
                      <a:pt x="2322" y="48"/>
                    </a:lnTo>
                    <a:lnTo>
                      <a:pt x="2362" y="56"/>
                    </a:lnTo>
                    <a:lnTo>
                      <a:pt x="2392" y="64"/>
                    </a:lnTo>
                    <a:lnTo>
                      <a:pt x="2404" y="68"/>
                    </a:lnTo>
                    <a:lnTo>
                      <a:pt x="2410" y="72"/>
                    </a:lnTo>
                    <a:lnTo>
                      <a:pt x="2416" y="76"/>
                    </a:lnTo>
                    <a:lnTo>
                      <a:pt x="2416" y="80"/>
                    </a:lnTo>
                    <a:lnTo>
                      <a:pt x="2416" y="80"/>
                    </a:lnTo>
                    <a:lnTo>
                      <a:pt x="2416" y="84"/>
                    </a:lnTo>
                    <a:lnTo>
                      <a:pt x="2410" y="88"/>
                    </a:lnTo>
                    <a:lnTo>
                      <a:pt x="2392" y="96"/>
                    </a:lnTo>
                    <a:lnTo>
                      <a:pt x="2362" y="102"/>
                    </a:lnTo>
                    <a:lnTo>
                      <a:pt x="2322" y="110"/>
                    </a:lnTo>
                    <a:lnTo>
                      <a:pt x="2272" y="116"/>
                    </a:lnTo>
                    <a:lnTo>
                      <a:pt x="2212" y="122"/>
                    </a:lnTo>
                    <a:lnTo>
                      <a:pt x="2064" y="134"/>
                    </a:lnTo>
                    <a:lnTo>
                      <a:pt x="1886" y="144"/>
                    </a:lnTo>
                    <a:lnTo>
                      <a:pt x="1682" y="152"/>
                    </a:lnTo>
                    <a:lnTo>
                      <a:pt x="1454" y="156"/>
                    </a:lnTo>
                    <a:lnTo>
                      <a:pt x="1210" y="158"/>
                    </a:lnTo>
                    <a:close/>
                    <a:moveTo>
                      <a:pt x="1210" y="0"/>
                    </a:moveTo>
                    <a:lnTo>
                      <a:pt x="1210" y="0"/>
                    </a:lnTo>
                    <a:lnTo>
                      <a:pt x="966" y="0"/>
                    </a:lnTo>
                    <a:lnTo>
                      <a:pt x="740" y="6"/>
                    </a:lnTo>
                    <a:lnTo>
                      <a:pt x="534" y="12"/>
                    </a:lnTo>
                    <a:lnTo>
                      <a:pt x="356" y="22"/>
                    </a:lnTo>
                    <a:lnTo>
                      <a:pt x="208" y="34"/>
                    </a:lnTo>
                    <a:lnTo>
                      <a:pt x="146" y="40"/>
                    </a:lnTo>
                    <a:lnTo>
                      <a:pt x="96" y="48"/>
                    </a:lnTo>
                    <a:lnTo>
                      <a:pt x="56" y="56"/>
                    </a:lnTo>
                    <a:lnTo>
                      <a:pt x="26" y="64"/>
                    </a:lnTo>
                    <a:lnTo>
                      <a:pt x="14" y="68"/>
                    </a:lnTo>
                    <a:lnTo>
                      <a:pt x="6" y="72"/>
                    </a:lnTo>
                    <a:lnTo>
                      <a:pt x="2" y="76"/>
                    </a:lnTo>
                    <a:lnTo>
                      <a:pt x="0" y="80"/>
                    </a:lnTo>
                    <a:lnTo>
                      <a:pt x="0" y="80"/>
                    </a:lnTo>
                    <a:lnTo>
                      <a:pt x="2" y="84"/>
                    </a:lnTo>
                    <a:lnTo>
                      <a:pt x="6" y="88"/>
                    </a:lnTo>
                    <a:lnTo>
                      <a:pt x="14" y="92"/>
                    </a:lnTo>
                    <a:lnTo>
                      <a:pt x="26" y="96"/>
                    </a:lnTo>
                    <a:lnTo>
                      <a:pt x="56" y="102"/>
                    </a:lnTo>
                    <a:lnTo>
                      <a:pt x="96" y="110"/>
                    </a:lnTo>
                    <a:lnTo>
                      <a:pt x="146" y="116"/>
                    </a:lnTo>
                    <a:lnTo>
                      <a:pt x="208" y="124"/>
                    </a:lnTo>
                    <a:lnTo>
                      <a:pt x="356" y="134"/>
                    </a:lnTo>
                    <a:lnTo>
                      <a:pt x="534" y="144"/>
                    </a:lnTo>
                    <a:lnTo>
                      <a:pt x="740" y="152"/>
                    </a:lnTo>
                    <a:lnTo>
                      <a:pt x="966" y="156"/>
                    </a:lnTo>
                    <a:lnTo>
                      <a:pt x="1210" y="158"/>
                    </a:lnTo>
                    <a:lnTo>
                      <a:pt x="1210" y="158"/>
                    </a:lnTo>
                    <a:lnTo>
                      <a:pt x="1456" y="156"/>
                    </a:lnTo>
                    <a:lnTo>
                      <a:pt x="1684" y="152"/>
                    </a:lnTo>
                    <a:lnTo>
                      <a:pt x="1890" y="144"/>
                    </a:lnTo>
                    <a:lnTo>
                      <a:pt x="2068" y="134"/>
                    </a:lnTo>
                    <a:lnTo>
                      <a:pt x="2216" y="124"/>
                    </a:lnTo>
                    <a:lnTo>
                      <a:pt x="2276" y="116"/>
                    </a:lnTo>
                    <a:lnTo>
                      <a:pt x="2328" y="110"/>
                    </a:lnTo>
                    <a:lnTo>
                      <a:pt x="2368" y="102"/>
                    </a:lnTo>
                    <a:lnTo>
                      <a:pt x="2398" y="96"/>
                    </a:lnTo>
                    <a:lnTo>
                      <a:pt x="2416" y="88"/>
                    </a:lnTo>
                    <a:lnTo>
                      <a:pt x="2420" y="84"/>
                    </a:lnTo>
                    <a:lnTo>
                      <a:pt x="2422" y="80"/>
                    </a:lnTo>
                    <a:lnTo>
                      <a:pt x="2422" y="80"/>
                    </a:lnTo>
                    <a:lnTo>
                      <a:pt x="2420" y="76"/>
                    </a:lnTo>
                    <a:lnTo>
                      <a:pt x="2416" y="72"/>
                    </a:lnTo>
                    <a:lnTo>
                      <a:pt x="2408" y="68"/>
                    </a:lnTo>
                    <a:lnTo>
                      <a:pt x="2398" y="64"/>
                    </a:lnTo>
                    <a:lnTo>
                      <a:pt x="2368" y="56"/>
                    </a:lnTo>
                    <a:lnTo>
                      <a:pt x="2328" y="48"/>
                    </a:lnTo>
                    <a:lnTo>
                      <a:pt x="2276" y="40"/>
                    </a:lnTo>
                    <a:lnTo>
                      <a:pt x="2216" y="34"/>
                    </a:lnTo>
                    <a:lnTo>
                      <a:pt x="2068" y="22"/>
                    </a:lnTo>
                    <a:lnTo>
                      <a:pt x="1890" y="12"/>
                    </a:lnTo>
                    <a:lnTo>
                      <a:pt x="1684" y="6"/>
                    </a:lnTo>
                    <a:lnTo>
                      <a:pt x="1456" y="0"/>
                    </a:lnTo>
                    <a:lnTo>
                      <a:pt x="1210"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47"/>
              <p:cNvSpPr>
                <a:spLocks/>
              </p:cNvSpPr>
              <p:nvPr/>
            </p:nvSpPr>
            <p:spPr bwMode="auto">
              <a:xfrm>
                <a:off x="2644" y="4146"/>
                <a:ext cx="2410" cy="158"/>
              </a:xfrm>
              <a:custGeom>
                <a:avLst/>
                <a:gdLst>
                  <a:gd name="T0" fmla="*/ 1204 w 2410"/>
                  <a:gd name="T1" fmla="*/ 158 h 158"/>
                  <a:gd name="T2" fmla="*/ 1204 w 2410"/>
                  <a:gd name="T3" fmla="*/ 158 h 158"/>
                  <a:gd name="T4" fmla="*/ 962 w 2410"/>
                  <a:gd name="T5" fmla="*/ 156 h 158"/>
                  <a:gd name="T6" fmla="*/ 736 w 2410"/>
                  <a:gd name="T7" fmla="*/ 152 h 158"/>
                  <a:gd name="T8" fmla="*/ 532 w 2410"/>
                  <a:gd name="T9" fmla="*/ 144 h 158"/>
                  <a:gd name="T10" fmla="*/ 352 w 2410"/>
                  <a:gd name="T11" fmla="*/ 134 h 158"/>
                  <a:gd name="T12" fmla="*/ 206 w 2410"/>
                  <a:gd name="T13" fmla="*/ 122 h 158"/>
                  <a:gd name="T14" fmla="*/ 146 w 2410"/>
                  <a:gd name="T15" fmla="*/ 116 h 158"/>
                  <a:gd name="T16" fmla="*/ 94 w 2410"/>
                  <a:gd name="T17" fmla="*/ 110 h 158"/>
                  <a:gd name="T18" fmla="*/ 54 w 2410"/>
                  <a:gd name="T19" fmla="*/ 102 h 158"/>
                  <a:gd name="T20" fmla="*/ 24 w 2410"/>
                  <a:gd name="T21" fmla="*/ 96 h 158"/>
                  <a:gd name="T22" fmla="*/ 6 w 2410"/>
                  <a:gd name="T23" fmla="*/ 88 h 158"/>
                  <a:gd name="T24" fmla="*/ 2 w 2410"/>
                  <a:gd name="T25" fmla="*/ 84 h 158"/>
                  <a:gd name="T26" fmla="*/ 0 w 2410"/>
                  <a:gd name="T27" fmla="*/ 80 h 158"/>
                  <a:gd name="T28" fmla="*/ 0 w 2410"/>
                  <a:gd name="T29" fmla="*/ 80 h 158"/>
                  <a:gd name="T30" fmla="*/ 2 w 2410"/>
                  <a:gd name="T31" fmla="*/ 76 h 158"/>
                  <a:gd name="T32" fmla="*/ 6 w 2410"/>
                  <a:gd name="T33" fmla="*/ 72 h 158"/>
                  <a:gd name="T34" fmla="*/ 14 w 2410"/>
                  <a:gd name="T35" fmla="*/ 68 h 158"/>
                  <a:gd name="T36" fmla="*/ 24 w 2410"/>
                  <a:gd name="T37" fmla="*/ 64 h 158"/>
                  <a:gd name="T38" fmla="*/ 54 w 2410"/>
                  <a:gd name="T39" fmla="*/ 56 h 158"/>
                  <a:gd name="T40" fmla="*/ 94 w 2410"/>
                  <a:gd name="T41" fmla="*/ 48 h 158"/>
                  <a:gd name="T42" fmla="*/ 146 w 2410"/>
                  <a:gd name="T43" fmla="*/ 42 h 158"/>
                  <a:gd name="T44" fmla="*/ 206 w 2410"/>
                  <a:gd name="T45" fmla="*/ 34 h 158"/>
                  <a:gd name="T46" fmla="*/ 352 w 2410"/>
                  <a:gd name="T47" fmla="*/ 22 h 158"/>
                  <a:gd name="T48" fmla="*/ 532 w 2410"/>
                  <a:gd name="T49" fmla="*/ 12 h 158"/>
                  <a:gd name="T50" fmla="*/ 736 w 2410"/>
                  <a:gd name="T51" fmla="*/ 6 h 158"/>
                  <a:gd name="T52" fmla="*/ 962 w 2410"/>
                  <a:gd name="T53" fmla="*/ 0 h 158"/>
                  <a:gd name="T54" fmla="*/ 1204 w 2410"/>
                  <a:gd name="T55" fmla="*/ 0 h 158"/>
                  <a:gd name="T56" fmla="*/ 1204 w 2410"/>
                  <a:gd name="T57" fmla="*/ 0 h 158"/>
                  <a:gd name="T58" fmla="*/ 1448 w 2410"/>
                  <a:gd name="T59" fmla="*/ 0 h 158"/>
                  <a:gd name="T60" fmla="*/ 1676 w 2410"/>
                  <a:gd name="T61" fmla="*/ 6 h 158"/>
                  <a:gd name="T62" fmla="*/ 1880 w 2410"/>
                  <a:gd name="T63" fmla="*/ 12 h 158"/>
                  <a:gd name="T64" fmla="*/ 2058 w 2410"/>
                  <a:gd name="T65" fmla="*/ 22 h 158"/>
                  <a:gd name="T66" fmla="*/ 2206 w 2410"/>
                  <a:gd name="T67" fmla="*/ 34 h 158"/>
                  <a:gd name="T68" fmla="*/ 2266 w 2410"/>
                  <a:gd name="T69" fmla="*/ 42 h 158"/>
                  <a:gd name="T70" fmla="*/ 2316 w 2410"/>
                  <a:gd name="T71" fmla="*/ 48 h 158"/>
                  <a:gd name="T72" fmla="*/ 2356 w 2410"/>
                  <a:gd name="T73" fmla="*/ 56 h 158"/>
                  <a:gd name="T74" fmla="*/ 2386 w 2410"/>
                  <a:gd name="T75" fmla="*/ 64 h 158"/>
                  <a:gd name="T76" fmla="*/ 2398 w 2410"/>
                  <a:gd name="T77" fmla="*/ 68 h 158"/>
                  <a:gd name="T78" fmla="*/ 2404 w 2410"/>
                  <a:gd name="T79" fmla="*/ 72 h 158"/>
                  <a:gd name="T80" fmla="*/ 2410 w 2410"/>
                  <a:gd name="T81" fmla="*/ 76 h 158"/>
                  <a:gd name="T82" fmla="*/ 2410 w 2410"/>
                  <a:gd name="T83" fmla="*/ 80 h 158"/>
                  <a:gd name="T84" fmla="*/ 2410 w 2410"/>
                  <a:gd name="T85" fmla="*/ 80 h 158"/>
                  <a:gd name="T86" fmla="*/ 2410 w 2410"/>
                  <a:gd name="T87" fmla="*/ 84 h 158"/>
                  <a:gd name="T88" fmla="*/ 2404 w 2410"/>
                  <a:gd name="T89" fmla="*/ 88 h 158"/>
                  <a:gd name="T90" fmla="*/ 2386 w 2410"/>
                  <a:gd name="T91" fmla="*/ 96 h 158"/>
                  <a:gd name="T92" fmla="*/ 2356 w 2410"/>
                  <a:gd name="T93" fmla="*/ 102 h 158"/>
                  <a:gd name="T94" fmla="*/ 2316 w 2410"/>
                  <a:gd name="T95" fmla="*/ 110 h 158"/>
                  <a:gd name="T96" fmla="*/ 2266 w 2410"/>
                  <a:gd name="T97" fmla="*/ 116 h 158"/>
                  <a:gd name="T98" fmla="*/ 2206 w 2410"/>
                  <a:gd name="T99" fmla="*/ 122 h 158"/>
                  <a:gd name="T100" fmla="*/ 2058 w 2410"/>
                  <a:gd name="T101" fmla="*/ 134 h 158"/>
                  <a:gd name="T102" fmla="*/ 1880 w 2410"/>
                  <a:gd name="T103" fmla="*/ 144 h 158"/>
                  <a:gd name="T104" fmla="*/ 1676 w 2410"/>
                  <a:gd name="T105" fmla="*/ 152 h 158"/>
                  <a:gd name="T106" fmla="*/ 1448 w 2410"/>
                  <a:gd name="T107" fmla="*/ 156 h 158"/>
                  <a:gd name="T108" fmla="*/ 1204 w 2410"/>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158"/>
                    </a:moveTo>
                    <a:lnTo>
                      <a:pt x="1204" y="158"/>
                    </a:lnTo>
                    <a:lnTo>
                      <a:pt x="962" y="156"/>
                    </a:lnTo>
                    <a:lnTo>
                      <a:pt x="736" y="152"/>
                    </a:lnTo>
                    <a:lnTo>
                      <a:pt x="532" y="144"/>
                    </a:lnTo>
                    <a:lnTo>
                      <a:pt x="352" y="134"/>
                    </a:lnTo>
                    <a:lnTo>
                      <a:pt x="206" y="122"/>
                    </a:lnTo>
                    <a:lnTo>
                      <a:pt x="146" y="116"/>
                    </a:lnTo>
                    <a:lnTo>
                      <a:pt x="94" y="110"/>
                    </a:lnTo>
                    <a:lnTo>
                      <a:pt x="54" y="102"/>
                    </a:lnTo>
                    <a:lnTo>
                      <a:pt x="24" y="96"/>
                    </a:lnTo>
                    <a:lnTo>
                      <a:pt x="6" y="88"/>
                    </a:lnTo>
                    <a:lnTo>
                      <a:pt x="2" y="84"/>
                    </a:lnTo>
                    <a:lnTo>
                      <a:pt x="0" y="80"/>
                    </a:lnTo>
                    <a:lnTo>
                      <a:pt x="0" y="80"/>
                    </a:lnTo>
                    <a:lnTo>
                      <a:pt x="2" y="76"/>
                    </a:lnTo>
                    <a:lnTo>
                      <a:pt x="6" y="72"/>
                    </a:lnTo>
                    <a:lnTo>
                      <a:pt x="14" y="68"/>
                    </a:lnTo>
                    <a:lnTo>
                      <a:pt x="24" y="64"/>
                    </a:lnTo>
                    <a:lnTo>
                      <a:pt x="54" y="56"/>
                    </a:lnTo>
                    <a:lnTo>
                      <a:pt x="94" y="48"/>
                    </a:lnTo>
                    <a:lnTo>
                      <a:pt x="146" y="42"/>
                    </a:lnTo>
                    <a:lnTo>
                      <a:pt x="206" y="34"/>
                    </a:lnTo>
                    <a:lnTo>
                      <a:pt x="352" y="22"/>
                    </a:lnTo>
                    <a:lnTo>
                      <a:pt x="532" y="12"/>
                    </a:lnTo>
                    <a:lnTo>
                      <a:pt x="736" y="6"/>
                    </a:lnTo>
                    <a:lnTo>
                      <a:pt x="962" y="0"/>
                    </a:lnTo>
                    <a:lnTo>
                      <a:pt x="1204" y="0"/>
                    </a:lnTo>
                    <a:lnTo>
                      <a:pt x="1204" y="0"/>
                    </a:lnTo>
                    <a:lnTo>
                      <a:pt x="1448" y="0"/>
                    </a:lnTo>
                    <a:lnTo>
                      <a:pt x="1676" y="6"/>
                    </a:lnTo>
                    <a:lnTo>
                      <a:pt x="1880" y="12"/>
                    </a:lnTo>
                    <a:lnTo>
                      <a:pt x="2058" y="22"/>
                    </a:lnTo>
                    <a:lnTo>
                      <a:pt x="2206" y="34"/>
                    </a:lnTo>
                    <a:lnTo>
                      <a:pt x="2266" y="42"/>
                    </a:lnTo>
                    <a:lnTo>
                      <a:pt x="2316" y="48"/>
                    </a:lnTo>
                    <a:lnTo>
                      <a:pt x="2356" y="56"/>
                    </a:lnTo>
                    <a:lnTo>
                      <a:pt x="2386" y="64"/>
                    </a:lnTo>
                    <a:lnTo>
                      <a:pt x="2398" y="68"/>
                    </a:lnTo>
                    <a:lnTo>
                      <a:pt x="2404" y="72"/>
                    </a:lnTo>
                    <a:lnTo>
                      <a:pt x="2410" y="76"/>
                    </a:lnTo>
                    <a:lnTo>
                      <a:pt x="2410" y="80"/>
                    </a:lnTo>
                    <a:lnTo>
                      <a:pt x="2410" y="80"/>
                    </a:lnTo>
                    <a:lnTo>
                      <a:pt x="2410" y="84"/>
                    </a:lnTo>
                    <a:lnTo>
                      <a:pt x="2404" y="88"/>
                    </a:lnTo>
                    <a:lnTo>
                      <a:pt x="2386" y="96"/>
                    </a:lnTo>
                    <a:lnTo>
                      <a:pt x="2356" y="102"/>
                    </a:lnTo>
                    <a:lnTo>
                      <a:pt x="2316" y="110"/>
                    </a:lnTo>
                    <a:lnTo>
                      <a:pt x="2266" y="116"/>
                    </a:lnTo>
                    <a:lnTo>
                      <a:pt x="2206" y="122"/>
                    </a:lnTo>
                    <a:lnTo>
                      <a:pt x="2058" y="134"/>
                    </a:lnTo>
                    <a:lnTo>
                      <a:pt x="1880" y="144"/>
                    </a:lnTo>
                    <a:lnTo>
                      <a:pt x="1676" y="152"/>
                    </a:lnTo>
                    <a:lnTo>
                      <a:pt x="1448" y="156"/>
                    </a:lnTo>
                    <a:lnTo>
                      <a:pt x="1204"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48"/>
              <p:cNvSpPr>
                <a:spLocks/>
              </p:cNvSpPr>
              <p:nvPr/>
            </p:nvSpPr>
            <p:spPr bwMode="auto">
              <a:xfrm>
                <a:off x="2638" y="4146"/>
                <a:ext cx="2422" cy="158"/>
              </a:xfrm>
              <a:custGeom>
                <a:avLst/>
                <a:gdLst>
                  <a:gd name="T0" fmla="*/ 1210 w 2422"/>
                  <a:gd name="T1" fmla="*/ 0 h 158"/>
                  <a:gd name="T2" fmla="*/ 1210 w 2422"/>
                  <a:gd name="T3" fmla="*/ 0 h 158"/>
                  <a:gd name="T4" fmla="*/ 966 w 2422"/>
                  <a:gd name="T5" fmla="*/ 0 h 158"/>
                  <a:gd name="T6" fmla="*/ 740 w 2422"/>
                  <a:gd name="T7" fmla="*/ 6 h 158"/>
                  <a:gd name="T8" fmla="*/ 534 w 2422"/>
                  <a:gd name="T9" fmla="*/ 12 h 158"/>
                  <a:gd name="T10" fmla="*/ 356 w 2422"/>
                  <a:gd name="T11" fmla="*/ 22 h 158"/>
                  <a:gd name="T12" fmla="*/ 208 w 2422"/>
                  <a:gd name="T13" fmla="*/ 34 h 158"/>
                  <a:gd name="T14" fmla="*/ 146 w 2422"/>
                  <a:gd name="T15" fmla="*/ 40 h 158"/>
                  <a:gd name="T16" fmla="*/ 96 w 2422"/>
                  <a:gd name="T17" fmla="*/ 48 h 158"/>
                  <a:gd name="T18" fmla="*/ 56 w 2422"/>
                  <a:gd name="T19" fmla="*/ 56 h 158"/>
                  <a:gd name="T20" fmla="*/ 26 w 2422"/>
                  <a:gd name="T21" fmla="*/ 64 h 158"/>
                  <a:gd name="T22" fmla="*/ 14 w 2422"/>
                  <a:gd name="T23" fmla="*/ 68 h 158"/>
                  <a:gd name="T24" fmla="*/ 6 w 2422"/>
                  <a:gd name="T25" fmla="*/ 72 h 158"/>
                  <a:gd name="T26" fmla="*/ 2 w 2422"/>
                  <a:gd name="T27" fmla="*/ 76 h 158"/>
                  <a:gd name="T28" fmla="*/ 0 w 2422"/>
                  <a:gd name="T29" fmla="*/ 80 h 158"/>
                  <a:gd name="T30" fmla="*/ 0 w 2422"/>
                  <a:gd name="T31" fmla="*/ 80 h 158"/>
                  <a:gd name="T32" fmla="*/ 2 w 2422"/>
                  <a:gd name="T33" fmla="*/ 84 h 158"/>
                  <a:gd name="T34" fmla="*/ 6 w 2422"/>
                  <a:gd name="T35" fmla="*/ 88 h 158"/>
                  <a:gd name="T36" fmla="*/ 14 w 2422"/>
                  <a:gd name="T37" fmla="*/ 92 h 158"/>
                  <a:gd name="T38" fmla="*/ 26 w 2422"/>
                  <a:gd name="T39" fmla="*/ 96 h 158"/>
                  <a:gd name="T40" fmla="*/ 56 w 2422"/>
                  <a:gd name="T41" fmla="*/ 102 h 158"/>
                  <a:gd name="T42" fmla="*/ 96 w 2422"/>
                  <a:gd name="T43" fmla="*/ 110 h 158"/>
                  <a:gd name="T44" fmla="*/ 146 w 2422"/>
                  <a:gd name="T45" fmla="*/ 116 h 158"/>
                  <a:gd name="T46" fmla="*/ 208 w 2422"/>
                  <a:gd name="T47" fmla="*/ 124 h 158"/>
                  <a:gd name="T48" fmla="*/ 356 w 2422"/>
                  <a:gd name="T49" fmla="*/ 134 h 158"/>
                  <a:gd name="T50" fmla="*/ 534 w 2422"/>
                  <a:gd name="T51" fmla="*/ 144 h 158"/>
                  <a:gd name="T52" fmla="*/ 740 w 2422"/>
                  <a:gd name="T53" fmla="*/ 152 h 158"/>
                  <a:gd name="T54" fmla="*/ 966 w 2422"/>
                  <a:gd name="T55" fmla="*/ 156 h 158"/>
                  <a:gd name="T56" fmla="*/ 1210 w 2422"/>
                  <a:gd name="T57" fmla="*/ 158 h 158"/>
                  <a:gd name="T58" fmla="*/ 1210 w 2422"/>
                  <a:gd name="T59" fmla="*/ 158 h 158"/>
                  <a:gd name="T60" fmla="*/ 1456 w 2422"/>
                  <a:gd name="T61" fmla="*/ 156 h 158"/>
                  <a:gd name="T62" fmla="*/ 1684 w 2422"/>
                  <a:gd name="T63" fmla="*/ 152 h 158"/>
                  <a:gd name="T64" fmla="*/ 1890 w 2422"/>
                  <a:gd name="T65" fmla="*/ 144 h 158"/>
                  <a:gd name="T66" fmla="*/ 2068 w 2422"/>
                  <a:gd name="T67" fmla="*/ 134 h 158"/>
                  <a:gd name="T68" fmla="*/ 2216 w 2422"/>
                  <a:gd name="T69" fmla="*/ 124 h 158"/>
                  <a:gd name="T70" fmla="*/ 2276 w 2422"/>
                  <a:gd name="T71" fmla="*/ 116 h 158"/>
                  <a:gd name="T72" fmla="*/ 2328 w 2422"/>
                  <a:gd name="T73" fmla="*/ 110 h 158"/>
                  <a:gd name="T74" fmla="*/ 2368 w 2422"/>
                  <a:gd name="T75" fmla="*/ 102 h 158"/>
                  <a:gd name="T76" fmla="*/ 2398 w 2422"/>
                  <a:gd name="T77" fmla="*/ 96 h 158"/>
                  <a:gd name="T78" fmla="*/ 2416 w 2422"/>
                  <a:gd name="T79" fmla="*/ 88 h 158"/>
                  <a:gd name="T80" fmla="*/ 2420 w 2422"/>
                  <a:gd name="T81" fmla="*/ 84 h 158"/>
                  <a:gd name="T82" fmla="*/ 2422 w 2422"/>
                  <a:gd name="T83" fmla="*/ 80 h 158"/>
                  <a:gd name="T84" fmla="*/ 2422 w 2422"/>
                  <a:gd name="T85" fmla="*/ 80 h 158"/>
                  <a:gd name="T86" fmla="*/ 2420 w 2422"/>
                  <a:gd name="T87" fmla="*/ 76 h 158"/>
                  <a:gd name="T88" fmla="*/ 2416 w 2422"/>
                  <a:gd name="T89" fmla="*/ 72 h 158"/>
                  <a:gd name="T90" fmla="*/ 2408 w 2422"/>
                  <a:gd name="T91" fmla="*/ 68 h 158"/>
                  <a:gd name="T92" fmla="*/ 2398 w 2422"/>
                  <a:gd name="T93" fmla="*/ 64 h 158"/>
                  <a:gd name="T94" fmla="*/ 2368 w 2422"/>
                  <a:gd name="T95" fmla="*/ 56 h 158"/>
                  <a:gd name="T96" fmla="*/ 2328 w 2422"/>
                  <a:gd name="T97" fmla="*/ 48 h 158"/>
                  <a:gd name="T98" fmla="*/ 2276 w 2422"/>
                  <a:gd name="T99" fmla="*/ 40 h 158"/>
                  <a:gd name="T100" fmla="*/ 2216 w 2422"/>
                  <a:gd name="T101" fmla="*/ 34 h 158"/>
                  <a:gd name="T102" fmla="*/ 2068 w 2422"/>
                  <a:gd name="T103" fmla="*/ 22 h 158"/>
                  <a:gd name="T104" fmla="*/ 1890 w 2422"/>
                  <a:gd name="T105" fmla="*/ 12 h 158"/>
                  <a:gd name="T106" fmla="*/ 1684 w 2422"/>
                  <a:gd name="T107" fmla="*/ 6 h 158"/>
                  <a:gd name="T108" fmla="*/ 1456 w 2422"/>
                  <a:gd name="T109" fmla="*/ 0 h 158"/>
                  <a:gd name="T110" fmla="*/ 1210 w 2422"/>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22" h="158">
                    <a:moveTo>
                      <a:pt x="1210" y="0"/>
                    </a:moveTo>
                    <a:lnTo>
                      <a:pt x="1210" y="0"/>
                    </a:lnTo>
                    <a:lnTo>
                      <a:pt x="966" y="0"/>
                    </a:lnTo>
                    <a:lnTo>
                      <a:pt x="740" y="6"/>
                    </a:lnTo>
                    <a:lnTo>
                      <a:pt x="534" y="12"/>
                    </a:lnTo>
                    <a:lnTo>
                      <a:pt x="356" y="22"/>
                    </a:lnTo>
                    <a:lnTo>
                      <a:pt x="208" y="34"/>
                    </a:lnTo>
                    <a:lnTo>
                      <a:pt x="146" y="40"/>
                    </a:lnTo>
                    <a:lnTo>
                      <a:pt x="96" y="48"/>
                    </a:lnTo>
                    <a:lnTo>
                      <a:pt x="56" y="56"/>
                    </a:lnTo>
                    <a:lnTo>
                      <a:pt x="26" y="64"/>
                    </a:lnTo>
                    <a:lnTo>
                      <a:pt x="14" y="68"/>
                    </a:lnTo>
                    <a:lnTo>
                      <a:pt x="6" y="72"/>
                    </a:lnTo>
                    <a:lnTo>
                      <a:pt x="2" y="76"/>
                    </a:lnTo>
                    <a:lnTo>
                      <a:pt x="0" y="80"/>
                    </a:lnTo>
                    <a:lnTo>
                      <a:pt x="0" y="80"/>
                    </a:lnTo>
                    <a:lnTo>
                      <a:pt x="2" y="84"/>
                    </a:lnTo>
                    <a:lnTo>
                      <a:pt x="6" y="88"/>
                    </a:lnTo>
                    <a:lnTo>
                      <a:pt x="14" y="92"/>
                    </a:lnTo>
                    <a:lnTo>
                      <a:pt x="26" y="96"/>
                    </a:lnTo>
                    <a:lnTo>
                      <a:pt x="56" y="102"/>
                    </a:lnTo>
                    <a:lnTo>
                      <a:pt x="96" y="110"/>
                    </a:lnTo>
                    <a:lnTo>
                      <a:pt x="146" y="116"/>
                    </a:lnTo>
                    <a:lnTo>
                      <a:pt x="208" y="124"/>
                    </a:lnTo>
                    <a:lnTo>
                      <a:pt x="356" y="134"/>
                    </a:lnTo>
                    <a:lnTo>
                      <a:pt x="534" y="144"/>
                    </a:lnTo>
                    <a:lnTo>
                      <a:pt x="740" y="152"/>
                    </a:lnTo>
                    <a:lnTo>
                      <a:pt x="966" y="156"/>
                    </a:lnTo>
                    <a:lnTo>
                      <a:pt x="1210" y="158"/>
                    </a:lnTo>
                    <a:lnTo>
                      <a:pt x="1210" y="158"/>
                    </a:lnTo>
                    <a:lnTo>
                      <a:pt x="1456" y="156"/>
                    </a:lnTo>
                    <a:lnTo>
                      <a:pt x="1684" y="152"/>
                    </a:lnTo>
                    <a:lnTo>
                      <a:pt x="1890" y="144"/>
                    </a:lnTo>
                    <a:lnTo>
                      <a:pt x="2068" y="134"/>
                    </a:lnTo>
                    <a:lnTo>
                      <a:pt x="2216" y="124"/>
                    </a:lnTo>
                    <a:lnTo>
                      <a:pt x="2276" y="116"/>
                    </a:lnTo>
                    <a:lnTo>
                      <a:pt x="2328" y="110"/>
                    </a:lnTo>
                    <a:lnTo>
                      <a:pt x="2368" y="102"/>
                    </a:lnTo>
                    <a:lnTo>
                      <a:pt x="2398" y="96"/>
                    </a:lnTo>
                    <a:lnTo>
                      <a:pt x="2416" y="88"/>
                    </a:lnTo>
                    <a:lnTo>
                      <a:pt x="2420" y="84"/>
                    </a:lnTo>
                    <a:lnTo>
                      <a:pt x="2422" y="80"/>
                    </a:lnTo>
                    <a:lnTo>
                      <a:pt x="2422" y="80"/>
                    </a:lnTo>
                    <a:lnTo>
                      <a:pt x="2420" y="76"/>
                    </a:lnTo>
                    <a:lnTo>
                      <a:pt x="2416" y="72"/>
                    </a:lnTo>
                    <a:lnTo>
                      <a:pt x="2408" y="68"/>
                    </a:lnTo>
                    <a:lnTo>
                      <a:pt x="2398" y="64"/>
                    </a:lnTo>
                    <a:lnTo>
                      <a:pt x="2368" y="56"/>
                    </a:lnTo>
                    <a:lnTo>
                      <a:pt x="2328" y="48"/>
                    </a:lnTo>
                    <a:lnTo>
                      <a:pt x="2276" y="40"/>
                    </a:lnTo>
                    <a:lnTo>
                      <a:pt x="2216" y="34"/>
                    </a:lnTo>
                    <a:lnTo>
                      <a:pt x="2068" y="22"/>
                    </a:lnTo>
                    <a:lnTo>
                      <a:pt x="1890" y="12"/>
                    </a:lnTo>
                    <a:lnTo>
                      <a:pt x="1684" y="6"/>
                    </a:lnTo>
                    <a:lnTo>
                      <a:pt x="1456" y="0"/>
                    </a:lnTo>
                    <a:lnTo>
                      <a:pt x="12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49"/>
              <p:cNvSpPr>
                <a:spLocks noEditPoints="1"/>
              </p:cNvSpPr>
              <p:nvPr/>
            </p:nvSpPr>
            <p:spPr bwMode="auto">
              <a:xfrm>
                <a:off x="2644" y="4146"/>
                <a:ext cx="2410" cy="158"/>
              </a:xfrm>
              <a:custGeom>
                <a:avLst/>
                <a:gdLst>
                  <a:gd name="T0" fmla="*/ 1204 w 2410"/>
                  <a:gd name="T1" fmla="*/ 158 h 158"/>
                  <a:gd name="T2" fmla="*/ 738 w 2410"/>
                  <a:gd name="T3" fmla="*/ 152 h 158"/>
                  <a:gd name="T4" fmla="*/ 356 w 2410"/>
                  <a:gd name="T5" fmla="*/ 134 h 158"/>
                  <a:gd name="T6" fmla="*/ 150 w 2410"/>
                  <a:gd name="T7" fmla="*/ 116 h 158"/>
                  <a:gd name="T8" fmla="*/ 58 w 2410"/>
                  <a:gd name="T9" fmla="*/ 102 h 158"/>
                  <a:gd name="T10" fmla="*/ 10 w 2410"/>
                  <a:gd name="T11" fmla="*/ 88 h 158"/>
                  <a:gd name="T12" fmla="*/ 4 w 2410"/>
                  <a:gd name="T13" fmla="*/ 80 h 158"/>
                  <a:gd name="T14" fmla="*/ 6 w 2410"/>
                  <a:gd name="T15" fmla="*/ 76 h 158"/>
                  <a:gd name="T16" fmla="*/ 18 w 2410"/>
                  <a:gd name="T17" fmla="*/ 68 h 158"/>
                  <a:gd name="T18" fmla="*/ 58 w 2410"/>
                  <a:gd name="T19" fmla="*/ 56 h 158"/>
                  <a:gd name="T20" fmla="*/ 150 w 2410"/>
                  <a:gd name="T21" fmla="*/ 42 h 158"/>
                  <a:gd name="T22" fmla="*/ 356 w 2410"/>
                  <a:gd name="T23" fmla="*/ 22 h 158"/>
                  <a:gd name="T24" fmla="*/ 738 w 2410"/>
                  <a:gd name="T25" fmla="*/ 6 h 158"/>
                  <a:gd name="T26" fmla="*/ 1204 w 2410"/>
                  <a:gd name="T27" fmla="*/ 0 h 158"/>
                  <a:gd name="T28" fmla="*/ 1448 w 2410"/>
                  <a:gd name="T29" fmla="*/ 2 h 158"/>
                  <a:gd name="T30" fmla="*/ 1878 w 2410"/>
                  <a:gd name="T31" fmla="*/ 14 h 158"/>
                  <a:gd name="T32" fmla="*/ 2202 w 2410"/>
                  <a:gd name="T33" fmla="*/ 34 h 158"/>
                  <a:gd name="T34" fmla="*/ 2312 w 2410"/>
                  <a:gd name="T35" fmla="*/ 48 h 158"/>
                  <a:gd name="T36" fmla="*/ 2382 w 2410"/>
                  <a:gd name="T37" fmla="*/ 64 h 158"/>
                  <a:gd name="T38" fmla="*/ 2400 w 2410"/>
                  <a:gd name="T39" fmla="*/ 72 h 158"/>
                  <a:gd name="T40" fmla="*/ 2406 w 2410"/>
                  <a:gd name="T41" fmla="*/ 80 h 158"/>
                  <a:gd name="T42" fmla="*/ 2404 w 2410"/>
                  <a:gd name="T43" fmla="*/ 84 h 158"/>
                  <a:gd name="T44" fmla="*/ 2382 w 2410"/>
                  <a:gd name="T45" fmla="*/ 96 h 158"/>
                  <a:gd name="T46" fmla="*/ 2312 w 2410"/>
                  <a:gd name="T47" fmla="*/ 110 h 158"/>
                  <a:gd name="T48" fmla="*/ 2202 w 2410"/>
                  <a:gd name="T49" fmla="*/ 122 h 158"/>
                  <a:gd name="T50" fmla="*/ 1878 w 2410"/>
                  <a:gd name="T51" fmla="*/ 144 h 158"/>
                  <a:gd name="T52" fmla="*/ 1448 w 2410"/>
                  <a:gd name="T53" fmla="*/ 156 h 158"/>
                  <a:gd name="T54" fmla="*/ 1204 w 2410"/>
                  <a:gd name="T55" fmla="*/ 0 h 158"/>
                  <a:gd name="T56" fmla="*/ 962 w 2410"/>
                  <a:gd name="T57" fmla="*/ 0 h 158"/>
                  <a:gd name="T58" fmla="*/ 532 w 2410"/>
                  <a:gd name="T59" fmla="*/ 12 h 158"/>
                  <a:gd name="T60" fmla="*/ 206 w 2410"/>
                  <a:gd name="T61" fmla="*/ 34 h 158"/>
                  <a:gd name="T62" fmla="*/ 94 w 2410"/>
                  <a:gd name="T63" fmla="*/ 48 h 158"/>
                  <a:gd name="T64" fmla="*/ 24 w 2410"/>
                  <a:gd name="T65" fmla="*/ 64 h 158"/>
                  <a:gd name="T66" fmla="*/ 6 w 2410"/>
                  <a:gd name="T67" fmla="*/ 72 h 158"/>
                  <a:gd name="T68" fmla="*/ 0 w 2410"/>
                  <a:gd name="T69" fmla="*/ 80 h 158"/>
                  <a:gd name="T70" fmla="*/ 2 w 2410"/>
                  <a:gd name="T71" fmla="*/ 84 h 158"/>
                  <a:gd name="T72" fmla="*/ 24 w 2410"/>
                  <a:gd name="T73" fmla="*/ 96 h 158"/>
                  <a:gd name="T74" fmla="*/ 94 w 2410"/>
                  <a:gd name="T75" fmla="*/ 110 h 158"/>
                  <a:gd name="T76" fmla="*/ 206 w 2410"/>
                  <a:gd name="T77" fmla="*/ 122 h 158"/>
                  <a:gd name="T78" fmla="*/ 532 w 2410"/>
                  <a:gd name="T79" fmla="*/ 144 h 158"/>
                  <a:gd name="T80" fmla="*/ 962 w 2410"/>
                  <a:gd name="T81" fmla="*/ 156 h 158"/>
                  <a:gd name="T82" fmla="*/ 1204 w 2410"/>
                  <a:gd name="T83" fmla="*/ 158 h 158"/>
                  <a:gd name="T84" fmla="*/ 1676 w 2410"/>
                  <a:gd name="T85" fmla="*/ 152 h 158"/>
                  <a:gd name="T86" fmla="*/ 2058 w 2410"/>
                  <a:gd name="T87" fmla="*/ 134 h 158"/>
                  <a:gd name="T88" fmla="*/ 2266 w 2410"/>
                  <a:gd name="T89" fmla="*/ 116 h 158"/>
                  <a:gd name="T90" fmla="*/ 2356 w 2410"/>
                  <a:gd name="T91" fmla="*/ 102 h 158"/>
                  <a:gd name="T92" fmla="*/ 2404 w 2410"/>
                  <a:gd name="T93" fmla="*/ 88 h 158"/>
                  <a:gd name="T94" fmla="*/ 2410 w 2410"/>
                  <a:gd name="T95" fmla="*/ 80 h 158"/>
                  <a:gd name="T96" fmla="*/ 2410 w 2410"/>
                  <a:gd name="T97" fmla="*/ 76 h 158"/>
                  <a:gd name="T98" fmla="*/ 2398 w 2410"/>
                  <a:gd name="T99" fmla="*/ 68 h 158"/>
                  <a:gd name="T100" fmla="*/ 2356 w 2410"/>
                  <a:gd name="T101" fmla="*/ 56 h 158"/>
                  <a:gd name="T102" fmla="*/ 2266 w 2410"/>
                  <a:gd name="T103" fmla="*/ 42 h 158"/>
                  <a:gd name="T104" fmla="*/ 2058 w 2410"/>
                  <a:gd name="T105" fmla="*/ 22 h 158"/>
                  <a:gd name="T106" fmla="*/ 1676 w 2410"/>
                  <a:gd name="T107" fmla="*/ 6 h 158"/>
                  <a:gd name="T108" fmla="*/ 1204 w 241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158"/>
                    </a:moveTo>
                    <a:lnTo>
                      <a:pt x="1204" y="158"/>
                    </a:lnTo>
                    <a:lnTo>
                      <a:pt x="962" y="156"/>
                    </a:lnTo>
                    <a:lnTo>
                      <a:pt x="738" y="152"/>
                    </a:lnTo>
                    <a:lnTo>
                      <a:pt x="534" y="144"/>
                    </a:lnTo>
                    <a:lnTo>
                      <a:pt x="356" y="134"/>
                    </a:lnTo>
                    <a:lnTo>
                      <a:pt x="210" y="122"/>
                    </a:lnTo>
                    <a:lnTo>
                      <a:pt x="150" y="116"/>
                    </a:lnTo>
                    <a:lnTo>
                      <a:pt x="100" y="110"/>
                    </a:lnTo>
                    <a:lnTo>
                      <a:pt x="58" y="102"/>
                    </a:lnTo>
                    <a:lnTo>
                      <a:pt x="30" y="96"/>
                    </a:lnTo>
                    <a:lnTo>
                      <a:pt x="10" y="88"/>
                    </a:lnTo>
                    <a:lnTo>
                      <a:pt x="6" y="84"/>
                    </a:lnTo>
                    <a:lnTo>
                      <a:pt x="4" y="80"/>
                    </a:lnTo>
                    <a:lnTo>
                      <a:pt x="4" y="80"/>
                    </a:lnTo>
                    <a:lnTo>
                      <a:pt x="6" y="76"/>
                    </a:lnTo>
                    <a:lnTo>
                      <a:pt x="10" y="72"/>
                    </a:lnTo>
                    <a:lnTo>
                      <a:pt x="18" y="68"/>
                    </a:lnTo>
                    <a:lnTo>
                      <a:pt x="30" y="64"/>
                    </a:lnTo>
                    <a:lnTo>
                      <a:pt x="58" y="56"/>
                    </a:lnTo>
                    <a:lnTo>
                      <a:pt x="100" y="48"/>
                    </a:lnTo>
                    <a:lnTo>
                      <a:pt x="150" y="42"/>
                    </a:lnTo>
                    <a:lnTo>
                      <a:pt x="210" y="34"/>
                    </a:lnTo>
                    <a:lnTo>
                      <a:pt x="356" y="22"/>
                    </a:lnTo>
                    <a:lnTo>
                      <a:pt x="534" y="14"/>
                    </a:lnTo>
                    <a:lnTo>
                      <a:pt x="738" y="6"/>
                    </a:lnTo>
                    <a:lnTo>
                      <a:pt x="962" y="2"/>
                    </a:lnTo>
                    <a:lnTo>
                      <a:pt x="1204" y="0"/>
                    </a:lnTo>
                    <a:lnTo>
                      <a:pt x="1204" y="0"/>
                    </a:lnTo>
                    <a:lnTo>
                      <a:pt x="1448" y="2"/>
                    </a:lnTo>
                    <a:lnTo>
                      <a:pt x="1674" y="6"/>
                    </a:lnTo>
                    <a:lnTo>
                      <a:pt x="1878" y="14"/>
                    </a:lnTo>
                    <a:lnTo>
                      <a:pt x="2056" y="22"/>
                    </a:lnTo>
                    <a:lnTo>
                      <a:pt x="2202" y="34"/>
                    </a:lnTo>
                    <a:lnTo>
                      <a:pt x="2262" y="42"/>
                    </a:lnTo>
                    <a:lnTo>
                      <a:pt x="2312" y="48"/>
                    </a:lnTo>
                    <a:lnTo>
                      <a:pt x="2352" y="56"/>
                    </a:lnTo>
                    <a:lnTo>
                      <a:pt x="2382" y="64"/>
                    </a:lnTo>
                    <a:lnTo>
                      <a:pt x="2392" y="68"/>
                    </a:lnTo>
                    <a:lnTo>
                      <a:pt x="2400" y="72"/>
                    </a:lnTo>
                    <a:lnTo>
                      <a:pt x="2404" y="76"/>
                    </a:lnTo>
                    <a:lnTo>
                      <a:pt x="2406" y="80"/>
                    </a:lnTo>
                    <a:lnTo>
                      <a:pt x="2406" y="80"/>
                    </a:lnTo>
                    <a:lnTo>
                      <a:pt x="2404" y="84"/>
                    </a:lnTo>
                    <a:lnTo>
                      <a:pt x="2400" y="88"/>
                    </a:lnTo>
                    <a:lnTo>
                      <a:pt x="2382" y="96"/>
                    </a:lnTo>
                    <a:lnTo>
                      <a:pt x="2352" y="102"/>
                    </a:lnTo>
                    <a:lnTo>
                      <a:pt x="2312" y="110"/>
                    </a:lnTo>
                    <a:lnTo>
                      <a:pt x="2262" y="116"/>
                    </a:lnTo>
                    <a:lnTo>
                      <a:pt x="2202" y="122"/>
                    </a:lnTo>
                    <a:lnTo>
                      <a:pt x="2056" y="134"/>
                    </a:lnTo>
                    <a:lnTo>
                      <a:pt x="1878" y="144"/>
                    </a:lnTo>
                    <a:lnTo>
                      <a:pt x="1674" y="152"/>
                    </a:lnTo>
                    <a:lnTo>
                      <a:pt x="1448" y="156"/>
                    </a:lnTo>
                    <a:lnTo>
                      <a:pt x="1204" y="158"/>
                    </a:lnTo>
                    <a:close/>
                    <a:moveTo>
                      <a:pt x="1204" y="0"/>
                    </a:moveTo>
                    <a:lnTo>
                      <a:pt x="1204" y="0"/>
                    </a:lnTo>
                    <a:lnTo>
                      <a:pt x="962" y="0"/>
                    </a:lnTo>
                    <a:lnTo>
                      <a:pt x="736" y="6"/>
                    </a:lnTo>
                    <a:lnTo>
                      <a:pt x="532" y="12"/>
                    </a:lnTo>
                    <a:lnTo>
                      <a:pt x="352" y="22"/>
                    </a:lnTo>
                    <a:lnTo>
                      <a:pt x="206" y="34"/>
                    </a:lnTo>
                    <a:lnTo>
                      <a:pt x="146" y="42"/>
                    </a:lnTo>
                    <a:lnTo>
                      <a:pt x="94" y="48"/>
                    </a:lnTo>
                    <a:lnTo>
                      <a:pt x="54" y="56"/>
                    </a:lnTo>
                    <a:lnTo>
                      <a:pt x="24" y="64"/>
                    </a:lnTo>
                    <a:lnTo>
                      <a:pt x="14" y="68"/>
                    </a:lnTo>
                    <a:lnTo>
                      <a:pt x="6" y="72"/>
                    </a:lnTo>
                    <a:lnTo>
                      <a:pt x="2" y="76"/>
                    </a:lnTo>
                    <a:lnTo>
                      <a:pt x="0" y="80"/>
                    </a:lnTo>
                    <a:lnTo>
                      <a:pt x="0" y="80"/>
                    </a:lnTo>
                    <a:lnTo>
                      <a:pt x="2" y="84"/>
                    </a:lnTo>
                    <a:lnTo>
                      <a:pt x="6" y="88"/>
                    </a:lnTo>
                    <a:lnTo>
                      <a:pt x="24" y="96"/>
                    </a:lnTo>
                    <a:lnTo>
                      <a:pt x="54" y="102"/>
                    </a:lnTo>
                    <a:lnTo>
                      <a:pt x="94" y="110"/>
                    </a:lnTo>
                    <a:lnTo>
                      <a:pt x="146" y="116"/>
                    </a:lnTo>
                    <a:lnTo>
                      <a:pt x="206" y="122"/>
                    </a:lnTo>
                    <a:lnTo>
                      <a:pt x="352" y="134"/>
                    </a:lnTo>
                    <a:lnTo>
                      <a:pt x="532" y="144"/>
                    </a:lnTo>
                    <a:lnTo>
                      <a:pt x="736" y="152"/>
                    </a:lnTo>
                    <a:lnTo>
                      <a:pt x="962" y="156"/>
                    </a:lnTo>
                    <a:lnTo>
                      <a:pt x="1204" y="158"/>
                    </a:lnTo>
                    <a:lnTo>
                      <a:pt x="1204" y="158"/>
                    </a:lnTo>
                    <a:lnTo>
                      <a:pt x="1448" y="156"/>
                    </a:lnTo>
                    <a:lnTo>
                      <a:pt x="1676" y="152"/>
                    </a:lnTo>
                    <a:lnTo>
                      <a:pt x="1880" y="144"/>
                    </a:lnTo>
                    <a:lnTo>
                      <a:pt x="2058" y="134"/>
                    </a:lnTo>
                    <a:lnTo>
                      <a:pt x="2206" y="122"/>
                    </a:lnTo>
                    <a:lnTo>
                      <a:pt x="2266" y="116"/>
                    </a:lnTo>
                    <a:lnTo>
                      <a:pt x="2316" y="110"/>
                    </a:lnTo>
                    <a:lnTo>
                      <a:pt x="2356" y="102"/>
                    </a:lnTo>
                    <a:lnTo>
                      <a:pt x="2386" y="96"/>
                    </a:lnTo>
                    <a:lnTo>
                      <a:pt x="2404" y="88"/>
                    </a:lnTo>
                    <a:lnTo>
                      <a:pt x="2410" y="84"/>
                    </a:lnTo>
                    <a:lnTo>
                      <a:pt x="2410" y="80"/>
                    </a:lnTo>
                    <a:lnTo>
                      <a:pt x="2410" y="80"/>
                    </a:lnTo>
                    <a:lnTo>
                      <a:pt x="2410" y="76"/>
                    </a:lnTo>
                    <a:lnTo>
                      <a:pt x="2404" y="72"/>
                    </a:lnTo>
                    <a:lnTo>
                      <a:pt x="2398" y="68"/>
                    </a:lnTo>
                    <a:lnTo>
                      <a:pt x="2386" y="64"/>
                    </a:lnTo>
                    <a:lnTo>
                      <a:pt x="2356" y="56"/>
                    </a:lnTo>
                    <a:lnTo>
                      <a:pt x="2316" y="48"/>
                    </a:lnTo>
                    <a:lnTo>
                      <a:pt x="2266" y="42"/>
                    </a:lnTo>
                    <a:lnTo>
                      <a:pt x="2206" y="34"/>
                    </a:lnTo>
                    <a:lnTo>
                      <a:pt x="2058" y="22"/>
                    </a:lnTo>
                    <a:lnTo>
                      <a:pt x="1880" y="12"/>
                    </a:lnTo>
                    <a:lnTo>
                      <a:pt x="1676" y="6"/>
                    </a:lnTo>
                    <a:lnTo>
                      <a:pt x="1448" y="0"/>
                    </a:lnTo>
                    <a:lnTo>
                      <a:pt x="1204" y="0"/>
                    </a:lnTo>
                    <a:close/>
                  </a:path>
                </a:pathLst>
              </a:custGeom>
              <a:solidFill>
                <a:srgbClr val="F9F9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50"/>
              <p:cNvSpPr>
                <a:spLocks/>
              </p:cNvSpPr>
              <p:nvPr/>
            </p:nvSpPr>
            <p:spPr bwMode="auto">
              <a:xfrm>
                <a:off x="2648" y="4146"/>
                <a:ext cx="2402" cy="158"/>
              </a:xfrm>
              <a:custGeom>
                <a:avLst/>
                <a:gdLst>
                  <a:gd name="T0" fmla="*/ 1200 w 2402"/>
                  <a:gd name="T1" fmla="*/ 158 h 158"/>
                  <a:gd name="T2" fmla="*/ 1200 w 2402"/>
                  <a:gd name="T3" fmla="*/ 158 h 158"/>
                  <a:gd name="T4" fmla="*/ 958 w 2402"/>
                  <a:gd name="T5" fmla="*/ 156 h 158"/>
                  <a:gd name="T6" fmla="*/ 734 w 2402"/>
                  <a:gd name="T7" fmla="*/ 152 h 158"/>
                  <a:gd name="T8" fmla="*/ 530 w 2402"/>
                  <a:gd name="T9" fmla="*/ 144 h 158"/>
                  <a:gd name="T10" fmla="*/ 352 w 2402"/>
                  <a:gd name="T11" fmla="*/ 134 h 158"/>
                  <a:gd name="T12" fmla="*/ 206 w 2402"/>
                  <a:gd name="T13" fmla="*/ 122 h 158"/>
                  <a:gd name="T14" fmla="*/ 146 w 2402"/>
                  <a:gd name="T15" fmla="*/ 116 h 158"/>
                  <a:gd name="T16" fmla="*/ 96 w 2402"/>
                  <a:gd name="T17" fmla="*/ 110 h 158"/>
                  <a:gd name="T18" fmla="*/ 54 w 2402"/>
                  <a:gd name="T19" fmla="*/ 102 h 158"/>
                  <a:gd name="T20" fmla="*/ 26 w 2402"/>
                  <a:gd name="T21" fmla="*/ 96 h 158"/>
                  <a:gd name="T22" fmla="*/ 6 w 2402"/>
                  <a:gd name="T23" fmla="*/ 88 h 158"/>
                  <a:gd name="T24" fmla="*/ 2 w 2402"/>
                  <a:gd name="T25" fmla="*/ 84 h 158"/>
                  <a:gd name="T26" fmla="*/ 0 w 2402"/>
                  <a:gd name="T27" fmla="*/ 80 h 158"/>
                  <a:gd name="T28" fmla="*/ 0 w 2402"/>
                  <a:gd name="T29" fmla="*/ 80 h 158"/>
                  <a:gd name="T30" fmla="*/ 2 w 2402"/>
                  <a:gd name="T31" fmla="*/ 76 h 158"/>
                  <a:gd name="T32" fmla="*/ 6 w 2402"/>
                  <a:gd name="T33" fmla="*/ 72 h 158"/>
                  <a:gd name="T34" fmla="*/ 14 w 2402"/>
                  <a:gd name="T35" fmla="*/ 68 h 158"/>
                  <a:gd name="T36" fmla="*/ 26 w 2402"/>
                  <a:gd name="T37" fmla="*/ 64 h 158"/>
                  <a:gd name="T38" fmla="*/ 54 w 2402"/>
                  <a:gd name="T39" fmla="*/ 56 h 158"/>
                  <a:gd name="T40" fmla="*/ 96 w 2402"/>
                  <a:gd name="T41" fmla="*/ 48 h 158"/>
                  <a:gd name="T42" fmla="*/ 146 w 2402"/>
                  <a:gd name="T43" fmla="*/ 42 h 158"/>
                  <a:gd name="T44" fmla="*/ 206 w 2402"/>
                  <a:gd name="T45" fmla="*/ 34 h 158"/>
                  <a:gd name="T46" fmla="*/ 352 w 2402"/>
                  <a:gd name="T47" fmla="*/ 22 h 158"/>
                  <a:gd name="T48" fmla="*/ 530 w 2402"/>
                  <a:gd name="T49" fmla="*/ 14 h 158"/>
                  <a:gd name="T50" fmla="*/ 734 w 2402"/>
                  <a:gd name="T51" fmla="*/ 6 h 158"/>
                  <a:gd name="T52" fmla="*/ 958 w 2402"/>
                  <a:gd name="T53" fmla="*/ 2 h 158"/>
                  <a:gd name="T54" fmla="*/ 1200 w 2402"/>
                  <a:gd name="T55" fmla="*/ 0 h 158"/>
                  <a:gd name="T56" fmla="*/ 1200 w 2402"/>
                  <a:gd name="T57" fmla="*/ 0 h 158"/>
                  <a:gd name="T58" fmla="*/ 1444 w 2402"/>
                  <a:gd name="T59" fmla="*/ 2 h 158"/>
                  <a:gd name="T60" fmla="*/ 1670 w 2402"/>
                  <a:gd name="T61" fmla="*/ 6 h 158"/>
                  <a:gd name="T62" fmla="*/ 1874 w 2402"/>
                  <a:gd name="T63" fmla="*/ 14 h 158"/>
                  <a:gd name="T64" fmla="*/ 2052 w 2402"/>
                  <a:gd name="T65" fmla="*/ 22 h 158"/>
                  <a:gd name="T66" fmla="*/ 2198 w 2402"/>
                  <a:gd name="T67" fmla="*/ 34 h 158"/>
                  <a:gd name="T68" fmla="*/ 2258 w 2402"/>
                  <a:gd name="T69" fmla="*/ 42 h 158"/>
                  <a:gd name="T70" fmla="*/ 2308 w 2402"/>
                  <a:gd name="T71" fmla="*/ 48 h 158"/>
                  <a:gd name="T72" fmla="*/ 2348 w 2402"/>
                  <a:gd name="T73" fmla="*/ 56 h 158"/>
                  <a:gd name="T74" fmla="*/ 2378 w 2402"/>
                  <a:gd name="T75" fmla="*/ 64 h 158"/>
                  <a:gd name="T76" fmla="*/ 2388 w 2402"/>
                  <a:gd name="T77" fmla="*/ 68 h 158"/>
                  <a:gd name="T78" fmla="*/ 2396 w 2402"/>
                  <a:gd name="T79" fmla="*/ 72 h 158"/>
                  <a:gd name="T80" fmla="*/ 2400 w 2402"/>
                  <a:gd name="T81" fmla="*/ 76 h 158"/>
                  <a:gd name="T82" fmla="*/ 2402 w 2402"/>
                  <a:gd name="T83" fmla="*/ 80 h 158"/>
                  <a:gd name="T84" fmla="*/ 2402 w 2402"/>
                  <a:gd name="T85" fmla="*/ 80 h 158"/>
                  <a:gd name="T86" fmla="*/ 2400 w 2402"/>
                  <a:gd name="T87" fmla="*/ 84 h 158"/>
                  <a:gd name="T88" fmla="*/ 2396 w 2402"/>
                  <a:gd name="T89" fmla="*/ 88 h 158"/>
                  <a:gd name="T90" fmla="*/ 2378 w 2402"/>
                  <a:gd name="T91" fmla="*/ 96 h 158"/>
                  <a:gd name="T92" fmla="*/ 2348 w 2402"/>
                  <a:gd name="T93" fmla="*/ 102 h 158"/>
                  <a:gd name="T94" fmla="*/ 2308 w 2402"/>
                  <a:gd name="T95" fmla="*/ 110 h 158"/>
                  <a:gd name="T96" fmla="*/ 2258 w 2402"/>
                  <a:gd name="T97" fmla="*/ 116 h 158"/>
                  <a:gd name="T98" fmla="*/ 2198 w 2402"/>
                  <a:gd name="T99" fmla="*/ 122 h 158"/>
                  <a:gd name="T100" fmla="*/ 2052 w 2402"/>
                  <a:gd name="T101" fmla="*/ 134 h 158"/>
                  <a:gd name="T102" fmla="*/ 1874 w 2402"/>
                  <a:gd name="T103" fmla="*/ 144 h 158"/>
                  <a:gd name="T104" fmla="*/ 1670 w 2402"/>
                  <a:gd name="T105" fmla="*/ 152 h 158"/>
                  <a:gd name="T106" fmla="*/ 1444 w 2402"/>
                  <a:gd name="T107" fmla="*/ 156 h 158"/>
                  <a:gd name="T108" fmla="*/ 1200 w 2402"/>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158"/>
                    </a:moveTo>
                    <a:lnTo>
                      <a:pt x="1200" y="158"/>
                    </a:lnTo>
                    <a:lnTo>
                      <a:pt x="958" y="156"/>
                    </a:lnTo>
                    <a:lnTo>
                      <a:pt x="734" y="152"/>
                    </a:lnTo>
                    <a:lnTo>
                      <a:pt x="530" y="144"/>
                    </a:lnTo>
                    <a:lnTo>
                      <a:pt x="352" y="134"/>
                    </a:lnTo>
                    <a:lnTo>
                      <a:pt x="206" y="122"/>
                    </a:lnTo>
                    <a:lnTo>
                      <a:pt x="146" y="116"/>
                    </a:lnTo>
                    <a:lnTo>
                      <a:pt x="96" y="110"/>
                    </a:lnTo>
                    <a:lnTo>
                      <a:pt x="54" y="102"/>
                    </a:lnTo>
                    <a:lnTo>
                      <a:pt x="26" y="96"/>
                    </a:lnTo>
                    <a:lnTo>
                      <a:pt x="6" y="88"/>
                    </a:lnTo>
                    <a:lnTo>
                      <a:pt x="2" y="84"/>
                    </a:lnTo>
                    <a:lnTo>
                      <a:pt x="0" y="80"/>
                    </a:lnTo>
                    <a:lnTo>
                      <a:pt x="0" y="80"/>
                    </a:lnTo>
                    <a:lnTo>
                      <a:pt x="2" y="76"/>
                    </a:lnTo>
                    <a:lnTo>
                      <a:pt x="6" y="72"/>
                    </a:lnTo>
                    <a:lnTo>
                      <a:pt x="14" y="68"/>
                    </a:lnTo>
                    <a:lnTo>
                      <a:pt x="26" y="64"/>
                    </a:lnTo>
                    <a:lnTo>
                      <a:pt x="54" y="56"/>
                    </a:lnTo>
                    <a:lnTo>
                      <a:pt x="96" y="48"/>
                    </a:lnTo>
                    <a:lnTo>
                      <a:pt x="146" y="42"/>
                    </a:lnTo>
                    <a:lnTo>
                      <a:pt x="206" y="34"/>
                    </a:lnTo>
                    <a:lnTo>
                      <a:pt x="352" y="22"/>
                    </a:lnTo>
                    <a:lnTo>
                      <a:pt x="530" y="14"/>
                    </a:lnTo>
                    <a:lnTo>
                      <a:pt x="734" y="6"/>
                    </a:lnTo>
                    <a:lnTo>
                      <a:pt x="958" y="2"/>
                    </a:lnTo>
                    <a:lnTo>
                      <a:pt x="1200" y="0"/>
                    </a:lnTo>
                    <a:lnTo>
                      <a:pt x="1200" y="0"/>
                    </a:lnTo>
                    <a:lnTo>
                      <a:pt x="1444" y="2"/>
                    </a:lnTo>
                    <a:lnTo>
                      <a:pt x="1670" y="6"/>
                    </a:lnTo>
                    <a:lnTo>
                      <a:pt x="1874" y="14"/>
                    </a:lnTo>
                    <a:lnTo>
                      <a:pt x="2052" y="22"/>
                    </a:lnTo>
                    <a:lnTo>
                      <a:pt x="2198" y="34"/>
                    </a:lnTo>
                    <a:lnTo>
                      <a:pt x="2258" y="42"/>
                    </a:lnTo>
                    <a:lnTo>
                      <a:pt x="2308" y="48"/>
                    </a:lnTo>
                    <a:lnTo>
                      <a:pt x="2348" y="56"/>
                    </a:lnTo>
                    <a:lnTo>
                      <a:pt x="2378" y="64"/>
                    </a:lnTo>
                    <a:lnTo>
                      <a:pt x="2388" y="68"/>
                    </a:lnTo>
                    <a:lnTo>
                      <a:pt x="2396" y="72"/>
                    </a:lnTo>
                    <a:lnTo>
                      <a:pt x="2400" y="76"/>
                    </a:lnTo>
                    <a:lnTo>
                      <a:pt x="2402" y="80"/>
                    </a:lnTo>
                    <a:lnTo>
                      <a:pt x="2402" y="80"/>
                    </a:lnTo>
                    <a:lnTo>
                      <a:pt x="2400" y="84"/>
                    </a:lnTo>
                    <a:lnTo>
                      <a:pt x="2396" y="88"/>
                    </a:lnTo>
                    <a:lnTo>
                      <a:pt x="2378" y="96"/>
                    </a:lnTo>
                    <a:lnTo>
                      <a:pt x="2348" y="102"/>
                    </a:lnTo>
                    <a:lnTo>
                      <a:pt x="2308" y="110"/>
                    </a:lnTo>
                    <a:lnTo>
                      <a:pt x="2258" y="116"/>
                    </a:lnTo>
                    <a:lnTo>
                      <a:pt x="2198" y="122"/>
                    </a:lnTo>
                    <a:lnTo>
                      <a:pt x="2052" y="134"/>
                    </a:lnTo>
                    <a:lnTo>
                      <a:pt x="1874" y="144"/>
                    </a:lnTo>
                    <a:lnTo>
                      <a:pt x="1670" y="152"/>
                    </a:lnTo>
                    <a:lnTo>
                      <a:pt x="1444" y="156"/>
                    </a:lnTo>
                    <a:lnTo>
                      <a:pt x="1200"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151"/>
              <p:cNvSpPr>
                <a:spLocks/>
              </p:cNvSpPr>
              <p:nvPr/>
            </p:nvSpPr>
            <p:spPr bwMode="auto">
              <a:xfrm>
                <a:off x="2644" y="4146"/>
                <a:ext cx="2410" cy="158"/>
              </a:xfrm>
              <a:custGeom>
                <a:avLst/>
                <a:gdLst>
                  <a:gd name="T0" fmla="*/ 1204 w 2410"/>
                  <a:gd name="T1" fmla="*/ 0 h 158"/>
                  <a:gd name="T2" fmla="*/ 1204 w 2410"/>
                  <a:gd name="T3" fmla="*/ 0 h 158"/>
                  <a:gd name="T4" fmla="*/ 962 w 2410"/>
                  <a:gd name="T5" fmla="*/ 0 h 158"/>
                  <a:gd name="T6" fmla="*/ 736 w 2410"/>
                  <a:gd name="T7" fmla="*/ 6 h 158"/>
                  <a:gd name="T8" fmla="*/ 532 w 2410"/>
                  <a:gd name="T9" fmla="*/ 12 h 158"/>
                  <a:gd name="T10" fmla="*/ 352 w 2410"/>
                  <a:gd name="T11" fmla="*/ 22 h 158"/>
                  <a:gd name="T12" fmla="*/ 206 w 2410"/>
                  <a:gd name="T13" fmla="*/ 34 h 158"/>
                  <a:gd name="T14" fmla="*/ 146 w 2410"/>
                  <a:gd name="T15" fmla="*/ 42 h 158"/>
                  <a:gd name="T16" fmla="*/ 94 w 2410"/>
                  <a:gd name="T17" fmla="*/ 48 h 158"/>
                  <a:gd name="T18" fmla="*/ 54 w 2410"/>
                  <a:gd name="T19" fmla="*/ 56 h 158"/>
                  <a:gd name="T20" fmla="*/ 24 w 2410"/>
                  <a:gd name="T21" fmla="*/ 64 h 158"/>
                  <a:gd name="T22" fmla="*/ 14 w 2410"/>
                  <a:gd name="T23" fmla="*/ 68 h 158"/>
                  <a:gd name="T24" fmla="*/ 6 w 2410"/>
                  <a:gd name="T25" fmla="*/ 72 h 158"/>
                  <a:gd name="T26" fmla="*/ 2 w 2410"/>
                  <a:gd name="T27" fmla="*/ 76 h 158"/>
                  <a:gd name="T28" fmla="*/ 0 w 2410"/>
                  <a:gd name="T29" fmla="*/ 80 h 158"/>
                  <a:gd name="T30" fmla="*/ 0 w 2410"/>
                  <a:gd name="T31" fmla="*/ 80 h 158"/>
                  <a:gd name="T32" fmla="*/ 2 w 2410"/>
                  <a:gd name="T33" fmla="*/ 84 h 158"/>
                  <a:gd name="T34" fmla="*/ 6 w 2410"/>
                  <a:gd name="T35" fmla="*/ 88 h 158"/>
                  <a:gd name="T36" fmla="*/ 24 w 2410"/>
                  <a:gd name="T37" fmla="*/ 96 h 158"/>
                  <a:gd name="T38" fmla="*/ 54 w 2410"/>
                  <a:gd name="T39" fmla="*/ 102 h 158"/>
                  <a:gd name="T40" fmla="*/ 94 w 2410"/>
                  <a:gd name="T41" fmla="*/ 110 h 158"/>
                  <a:gd name="T42" fmla="*/ 146 w 2410"/>
                  <a:gd name="T43" fmla="*/ 116 h 158"/>
                  <a:gd name="T44" fmla="*/ 206 w 2410"/>
                  <a:gd name="T45" fmla="*/ 122 h 158"/>
                  <a:gd name="T46" fmla="*/ 352 w 2410"/>
                  <a:gd name="T47" fmla="*/ 134 h 158"/>
                  <a:gd name="T48" fmla="*/ 532 w 2410"/>
                  <a:gd name="T49" fmla="*/ 144 h 158"/>
                  <a:gd name="T50" fmla="*/ 736 w 2410"/>
                  <a:gd name="T51" fmla="*/ 152 h 158"/>
                  <a:gd name="T52" fmla="*/ 962 w 2410"/>
                  <a:gd name="T53" fmla="*/ 156 h 158"/>
                  <a:gd name="T54" fmla="*/ 1204 w 2410"/>
                  <a:gd name="T55" fmla="*/ 158 h 158"/>
                  <a:gd name="T56" fmla="*/ 1204 w 2410"/>
                  <a:gd name="T57" fmla="*/ 158 h 158"/>
                  <a:gd name="T58" fmla="*/ 1448 w 2410"/>
                  <a:gd name="T59" fmla="*/ 156 h 158"/>
                  <a:gd name="T60" fmla="*/ 1676 w 2410"/>
                  <a:gd name="T61" fmla="*/ 152 h 158"/>
                  <a:gd name="T62" fmla="*/ 1880 w 2410"/>
                  <a:gd name="T63" fmla="*/ 144 h 158"/>
                  <a:gd name="T64" fmla="*/ 2058 w 2410"/>
                  <a:gd name="T65" fmla="*/ 134 h 158"/>
                  <a:gd name="T66" fmla="*/ 2206 w 2410"/>
                  <a:gd name="T67" fmla="*/ 122 h 158"/>
                  <a:gd name="T68" fmla="*/ 2266 w 2410"/>
                  <a:gd name="T69" fmla="*/ 116 h 158"/>
                  <a:gd name="T70" fmla="*/ 2316 w 2410"/>
                  <a:gd name="T71" fmla="*/ 110 h 158"/>
                  <a:gd name="T72" fmla="*/ 2356 w 2410"/>
                  <a:gd name="T73" fmla="*/ 102 h 158"/>
                  <a:gd name="T74" fmla="*/ 2386 w 2410"/>
                  <a:gd name="T75" fmla="*/ 96 h 158"/>
                  <a:gd name="T76" fmla="*/ 2404 w 2410"/>
                  <a:gd name="T77" fmla="*/ 88 h 158"/>
                  <a:gd name="T78" fmla="*/ 2410 w 2410"/>
                  <a:gd name="T79" fmla="*/ 84 h 158"/>
                  <a:gd name="T80" fmla="*/ 2410 w 2410"/>
                  <a:gd name="T81" fmla="*/ 80 h 158"/>
                  <a:gd name="T82" fmla="*/ 2410 w 2410"/>
                  <a:gd name="T83" fmla="*/ 80 h 158"/>
                  <a:gd name="T84" fmla="*/ 2410 w 2410"/>
                  <a:gd name="T85" fmla="*/ 76 h 158"/>
                  <a:gd name="T86" fmla="*/ 2404 w 2410"/>
                  <a:gd name="T87" fmla="*/ 72 h 158"/>
                  <a:gd name="T88" fmla="*/ 2398 w 2410"/>
                  <a:gd name="T89" fmla="*/ 68 h 158"/>
                  <a:gd name="T90" fmla="*/ 2386 w 2410"/>
                  <a:gd name="T91" fmla="*/ 64 h 158"/>
                  <a:gd name="T92" fmla="*/ 2356 w 2410"/>
                  <a:gd name="T93" fmla="*/ 56 h 158"/>
                  <a:gd name="T94" fmla="*/ 2316 w 2410"/>
                  <a:gd name="T95" fmla="*/ 48 h 158"/>
                  <a:gd name="T96" fmla="*/ 2266 w 2410"/>
                  <a:gd name="T97" fmla="*/ 42 h 158"/>
                  <a:gd name="T98" fmla="*/ 2206 w 2410"/>
                  <a:gd name="T99" fmla="*/ 34 h 158"/>
                  <a:gd name="T100" fmla="*/ 2058 w 2410"/>
                  <a:gd name="T101" fmla="*/ 22 h 158"/>
                  <a:gd name="T102" fmla="*/ 1880 w 2410"/>
                  <a:gd name="T103" fmla="*/ 12 h 158"/>
                  <a:gd name="T104" fmla="*/ 1676 w 2410"/>
                  <a:gd name="T105" fmla="*/ 6 h 158"/>
                  <a:gd name="T106" fmla="*/ 1448 w 2410"/>
                  <a:gd name="T107" fmla="*/ 0 h 158"/>
                  <a:gd name="T108" fmla="*/ 1204 w 241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10" h="158">
                    <a:moveTo>
                      <a:pt x="1204" y="0"/>
                    </a:moveTo>
                    <a:lnTo>
                      <a:pt x="1204" y="0"/>
                    </a:lnTo>
                    <a:lnTo>
                      <a:pt x="962" y="0"/>
                    </a:lnTo>
                    <a:lnTo>
                      <a:pt x="736" y="6"/>
                    </a:lnTo>
                    <a:lnTo>
                      <a:pt x="532" y="12"/>
                    </a:lnTo>
                    <a:lnTo>
                      <a:pt x="352" y="22"/>
                    </a:lnTo>
                    <a:lnTo>
                      <a:pt x="206" y="34"/>
                    </a:lnTo>
                    <a:lnTo>
                      <a:pt x="146" y="42"/>
                    </a:lnTo>
                    <a:lnTo>
                      <a:pt x="94" y="48"/>
                    </a:lnTo>
                    <a:lnTo>
                      <a:pt x="54" y="56"/>
                    </a:lnTo>
                    <a:lnTo>
                      <a:pt x="24" y="64"/>
                    </a:lnTo>
                    <a:lnTo>
                      <a:pt x="14" y="68"/>
                    </a:lnTo>
                    <a:lnTo>
                      <a:pt x="6" y="72"/>
                    </a:lnTo>
                    <a:lnTo>
                      <a:pt x="2" y="76"/>
                    </a:lnTo>
                    <a:lnTo>
                      <a:pt x="0" y="80"/>
                    </a:lnTo>
                    <a:lnTo>
                      <a:pt x="0" y="80"/>
                    </a:lnTo>
                    <a:lnTo>
                      <a:pt x="2" y="84"/>
                    </a:lnTo>
                    <a:lnTo>
                      <a:pt x="6" y="88"/>
                    </a:lnTo>
                    <a:lnTo>
                      <a:pt x="24" y="96"/>
                    </a:lnTo>
                    <a:lnTo>
                      <a:pt x="54" y="102"/>
                    </a:lnTo>
                    <a:lnTo>
                      <a:pt x="94" y="110"/>
                    </a:lnTo>
                    <a:lnTo>
                      <a:pt x="146" y="116"/>
                    </a:lnTo>
                    <a:lnTo>
                      <a:pt x="206" y="122"/>
                    </a:lnTo>
                    <a:lnTo>
                      <a:pt x="352" y="134"/>
                    </a:lnTo>
                    <a:lnTo>
                      <a:pt x="532" y="144"/>
                    </a:lnTo>
                    <a:lnTo>
                      <a:pt x="736" y="152"/>
                    </a:lnTo>
                    <a:lnTo>
                      <a:pt x="962" y="156"/>
                    </a:lnTo>
                    <a:lnTo>
                      <a:pt x="1204" y="158"/>
                    </a:lnTo>
                    <a:lnTo>
                      <a:pt x="1204" y="158"/>
                    </a:lnTo>
                    <a:lnTo>
                      <a:pt x="1448" y="156"/>
                    </a:lnTo>
                    <a:lnTo>
                      <a:pt x="1676" y="152"/>
                    </a:lnTo>
                    <a:lnTo>
                      <a:pt x="1880" y="144"/>
                    </a:lnTo>
                    <a:lnTo>
                      <a:pt x="2058" y="134"/>
                    </a:lnTo>
                    <a:lnTo>
                      <a:pt x="2206" y="122"/>
                    </a:lnTo>
                    <a:lnTo>
                      <a:pt x="2266" y="116"/>
                    </a:lnTo>
                    <a:lnTo>
                      <a:pt x="2316" y="110"/>
                    </a:lnTo>
                    <a:lnTo>
                      <a:pt x="2356" y="102"/>
                    </a:lnTo>
                    <a:lnTo>
                      <a:pt x="2386" y="96"/>
                    </a:lnTo>
                    <a:lnTo>
                      <a:pt x="2404" y="88"/>
                    </a:lnTo>
                    <a:lnTo>
                      <a:pt x="2410" y="84"/>
                    </a:lnTo>
                    <a:lnTo>
                      <a:pt x="2410" y="80"/>
                    </a:lnTo>
                    <a:lnTo>
                      <a:pt x="2410" y="80"/>
                    </a:lnTo>
                    <a:lnTo>
                      <a:pt x="2410" y="76"/>
                    </a:lnTo>
                    <a:lnTo>
                      <a:pt x="2404" y="72"/>
                    </a:lnTo>
                    <a:lnTo>
                      <a:pt x="2398" y="68"/>
                    </a:lnTo>
                    <a:lnTo>
                      <a:pt x="2386" y="64"/>
                    </a:lnTo>
                    <a:lnTo>
                      <a:pt x="2356" y="56"/>
                    </a:lnTo>
                    <a:lnTo>
                      <a:pt x="2316" y="48"/>
                    </a:lnTo>
                    <a:lnTo>
                      <a:pt x="2266" y="42"/>
                    </a:lnTo>
                    <a:lnTo>
                      <a:pt x="2206" y="34"/>
                    </a:lnTo>
                    <a:lnTo>
                      <a:pt x="2058" y="22"/>
                    </a:lnTo>
                    <a:lnTo>
                      <a:pt x="1880" y="12"/>
                    </a:lnTo>
                    <a:lnTo>
                      <a:pt x="1676" y="6"/>
                    </a:lnTo>
                    <a:lnTo>
                      <a:pt x="1448" y="0"/>
                    </a:lnTo>
                    <a:lnTo>
                      <a:pt x="12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152"/>
              <p:cNvSpPr>
                <a:spLocks noEditPoints="1"/>
              </p:cNvSpPr>
              <p:nvPr/>
            </p:nvSpPr>
            <p:spPr bwMode="auto">
              <a:xfrm>
                <a:off x="2648" y="4146"/>
                <a:ext cx="2402" cy="158"/>
              </a:xfrm>
              <a:custGeom>
                <a:avLst/>
                <a:gdLst>
                  <a:gd name="T0" fmla="*/ 1200 w 2402"/>
                  <a:gd name="T1" fmla="*/ 158 h 158"/>
                  <a:gd name="T2" fmla="*/ 736 w 2402"/>
                  <a:gd name="T3" fmla="*/ 150 h 158"/>
                  <a:gd name="T4" fmla="*/ 356 w 2402"/>
                  <a:gd name="T5" fmla="*/ 134 h 158"/>
                  <a:gd name="T6" fmla="*/ 150 w 2402"/>
                  <a:gd name="T7" fmla="*/ 116 h 158"/>
                  <a:gd name="T8" fmla="*/ 60 w 2402"/>
                  <a:gd name="T9" fmla="*/ 102 h 158"/>
                  <a:gd name="T10" fmla="*/ 12 w 2402"/>
                  <a:gd name="T11" fmla="*/ 88 h 158"/>
                  <a:gd name="T12" fmla="*/ 6 w 2402"/>
                  <a:gd name="T13" fmla="*/ 80 h 158"/>
                  <a:gd name="T14" fmla="*/ 8 w 2402"/>
                  <a:gd name="T15" fmla="*/ 76 h 158"/>
                  <a:gd name="T16" fmla="*/ 20 w 2402"/>
                  <a:gd name="T17" fmla="*/ 68 h 158"/>
                  <a:gd name="T18" fmla="*/ 60 w 2402"/>
                  <a:gd name="T19" fmla="*/ 56 h 158"/>
                  <a:gd name="T20" fmla="*/ 150 w 2402"/>
                  <a:gd name="T21" fmla="*/ 42 h 158"/>
                  <a:gd name="T22" fmla="*/ 356 w 2402"/>
                  <a:gd name="T23" fmla="*/ 24 h 158"/>
                  <a:gd name="T24" fmla="*/ 736 w 2402"/>
                  <a:gd name="T25" fmla="*/ 6 h 158"/>
                  <a:gd name="T26" fmla="*/ 1200 w 2402"/>
                  <a:gd name="T27" fmla="*/ 0 h 158"/>
                  <a:gd name="T28" fmla="*/ 1442 w 2402"/>
                  <a:gd name="T29" fmla="*/ 2 h 158"/>
                  <a:gd name="T30" fmla="*/ 1870 w 2402"/>
                  <a:gd name="T31" fmla="*/ 14 h 158"/>
                  <a:gd name="T32" fmla="*/ 2194 w 2402"/>
                  <a:gd name="T33" fmla="*/ 34 h 158"/>
                  <a:gd name="T34" fmla="*/ 2304 w 2402"/>
                  <a:gd name="T35" fmla="*/ 48 h 158"/>
                  <a:gd name="T36" fmla="*/ 2372 w 2402"/>
                  <a:gd name="T37" fmla="*/ 64 h 158"/>
                  <a:gd name="T38" fmla="*/ 2390 w 2402"/>
                  <a:gd name="T39" fmla="*/ 72 h 158"/>
                  <a:gd name="T40" fmla="*/ 2396 w 2402"/>
                  <a:gd name="T41" fmla="*/ 80 h 158"/>
                  <a:gd name="T42" fmla="*/ 2396 w 2402"/>
                  <a:gd name="T43" fmla="*/ 84 h 158"/>
                  <a:gd name="T44" fmla="*/ 2372 w 2402"/>
                  <a:gd name="T45" fmla="*/ 94 h 158"/>
                  <a:gd name="T46" fmla="*/ 2304 w 2402"/>
                  <a:gd name="T47" fmla="*/ 110 h 158"/>
                  <a:gd name="T48" fmla="*/ 2194 w 2402"/>
                  <a:gd name="T49" fmla="*/ 122 h 158"/>
                  <a:gd name="T50" fmla="*/ 1870 w 2402"/>
                  <a:gd name="T51" fmla="*/ 144 h 158"/>
                  <a:gd name="T52" fmla="*/ 1442 w 2402"/>
                  <a:gd name="T53" fmla="*/ 156 h 158"/>
                  <a:gd name="T54" fmla="*/ 1200 w 2402"/>
                  <a:gd name="T55" fmla="*/ 0 h 158"/>
                  <a:gd name="T56" fmla="*/ 958 w 2402"/>
                  <a:gd name="T57" fmla="*/ 2 h 158"/>
                  <a:gd name="T58" fmla="*/ 530 w 2402"/>
                  <a:gd name="T59" fmla="*/ 14 h 158"/>
                  <a:gd name="T60" fmla="*/ 206 w 2402"/>
                  <a:gd name="T61" fmla="*/ 34 h 158"/>
                  <a:gd name="T62" fmla="*/ 96 w 2402"/>
                  <a:gd name="T63" fmla="*/ 48 h 158"/>
                  <a:gd name="T64" fmla="*/ 26 w 2402"/>
                  <a:gd name="T65" fmla="*/ 64 h 158"/>
                  <a:gd name="T66" fmla="*/ 6 w 2402"/>
                  <a:gd name="T67" fmla="*/ 72 h 158"/>
                  <a:gd name="T68" fmla="*/ 0 w 2402"/>
                  <a:gd name="T69" fmla="*/ 80 h 158"/>
                  <a:gd name="T70" fmla="*/ 2 w 2402"/>
                  <a:gd name="T71" fmla="*/ 84 h 158"/>
                  <a:gd name="T72" fmla="*/ 26 w 2402"/>
                  <a:gd name="T73" fmla="*/ 96 h 158"/>
                  <a:gd name="T74" fmla="*/ 96 w 2402"/>
                  <a:gd name="T75" fmla="*/ 110 h 158"/>
                  <a:gd name="T76" fmla="*/ 206 w 2402"/>
                  <a:gd name="T77" fmla="*/ 122 h 158"/>
                  <a:gd name="T78" fmla="*/ 530 w 2402"/>
                  <a:gd name="T79" fmla="*/ 144 h 158"/>
                  <a:gd name="T80" fmla="*/ 958 w 2402"/>
                  <a:gd name="T81" fmla="*/ 156 h 158"/>
                  <a:gd name="T82" fmla="*/ 1200 w 2402"/>
                  <a:gd name="T83" fmla="*/ 158 h 158"/>
                  <a:gd name="T84" fmla="*/ 1670 w 2402"/>
                  <a:gd name="T85" fmla="*/ 152 h 158"/>
                  <a:gd name="T86" fmla="*/ 2052 w 2402"/>
                  <a:gd name="T87" fmla="*/ 134 h 158"/>
                  <a:gd name="T88" fmla="*/ 2258 w 2402"/>
                  <a:gd name="T89" fmla="*/ 116 h 158"/>
                  <a:gd name="T90" fmla="*/ 2348 w 2402"/>
                  <a:gd name="T91" fmla="*/ 102 h 158"/>
                  <a:gd name="T92" fmla="*/ 2396 w 2402"/>
                  <a:gd name="T93" fmla="*/ 88 h 158"/>
                  <a:gd name="T94" fmla="*/ 2402 w 2402"/>
                  <a:gd name="T95" fmla="*/ 80 h 158"/>
                  <a:gd name="T96" fmla="*/ 2400 w 2402"/>
                  <a:gd name="T97" fmla="*/ 76 h 158"/>
                  <a:gd name="T98" fmla="*/ 2388 w 2402"/>
                  <a:gd name="T99" fmla="*/ 68 h 158"/>
                  <a:gd name="T100" fmla="*/ 2348 w 2402"/>
                  <a:gd name="T101" fmla="*/ 56 h 158"/>
                  <a:gd name="T102" fmla="*/ 2258 w 2402"/>
                  <a:gd name="T103" fmla="*/ 42 h 158"/>
                  <a:gd name="T104" fmla="*/ 2052 w 2402"/>
                  <a:gd name="T105" fmla="*/ 22 h 158"/>
                  <a:gd name="T106" fmla="*/ 1670 w 2402"/>
                  <a:gd name="T107" fmla="*/ 6 h 158"/>
                  <a:gd name="T108" fmla="*/ 1200 w 240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158"/>
                    </a:moveTo>
                    <a:lnTo>
                      <a:pt x="1200" y="158"/>
                    </a:lnTo>
                    <a:lnTo>
                      <a:pt x="960" y="156"/>
                    </a:lnTo>
                    <a:lnTo>
                      <a:pt x="736" y="150"/>
                    </a:lnTo>
                    <a:lnTo>
                      <a:pt x="532" y="144"/>
                    </a:lnTo>
                    <a:lnTo>
                      <a:pt x="356" y="134"/>
                    </a:lnTo>
                    <a:lnTo>
                      <a:pt x="210" y="122"/>
                    </a:lnTo>
                    <a:lnTo>
                      <a:pt x="150" y="116"/>
                    </a:lnTo>
                    <a:lnTo>
                      <a:pt x="100" y="110"/>
                    </a:lnTo>
                    <a:lnTo>
                      <a:pt x="60" y="102"/>
                    </a:lnTo>
                    <a:lnTo>
                      <a:pt x="30" y="94"/>
                    </a:lnTo>
                    <a:lnTo>
                      <a:pt x="12" y="88"/>
                    </a:lnTo>
                    <a:lnTo>
                      <a:pt x="8" y="84"/>
                    </a:lnTo>
                    <a:lnTo>
                      <a:pt x="6" y="80"/>
                    </a:lnTo>
                    <a:lnTo>
                      <a:pt x="6" y="80"/>
                    </a:lnTo>
                    <a:lnTo>
                      <a:pt x="8" y="76"/>
                    </a:lnTo>
                    <a:lnTo>
                      <a:pt x="12" y="72"/>
                    </a:lnTo>
                    <a:lnTo>
                      <a:pt x="20" y="68"/>
                    </a:lnTo>
                    <a:lnTo>
                      <a:pt x="30" y="64"/>
                    </a:lnTo>
                    <a:lnTo>
                      <a:pt x="60" y="56"/>
                    </a:lnTo>
                    <a:lnTo>
                      <a:pt x="100" y="48"/>
                    </a:lnTo>
                    <a:lnTo>
                      <a:pt x="150" y="42"/>
                    </a:lnTo>
                    <a:lnTo>
                      <a:pt x="210" y="34"/>
                    </a:lnTo>
                    <a:lnTo>
                      <a:pt x="356" y="24"/>
                    </a:lnTo>
                    <a:lnTo>
                      <a:pt x="532" y="14"/>
                    </a:lnTo>
                    <a:lnTo>
                      <a:pt x="736" y="6"/>
                    </a:lnTo>
                    <a:lnTo>
                      <a:pt x="960" y="2"/>
                    </a:lnTo>
                    <a:lnTo>
                      <a:pt x="1200" y="0"/>
                    </a:lnTo>
                    <a:lnTo>
                      <a:pt x="1200" y="0"/>
                    </a:lnTo>
                    <a:lnTo>
                      <a:pt x="1442" y="2"/>
                    </a:lnTo>
                    <a:lnTo>
                      <a:pt x="1668" y="6"/>
                    </a:lnTo>
                    <a:lnTo>
                      <a:pt x="1870" y="14"/>
                    </a:lnTo>
                    <a:lnTo>
                      <a:pt x="2048" y="24"/>
                    </a:lnTo>
                    <a:lnTo>
                      <a:pt x="2194" y="34"/>
                    </a:lnTo>
                    <a:lnTo>
                      <a:pt x="2254" y="42"/>
                    </a:lnTo>
                    <a:lnTo>
                      <a:pt x="2304" y="48"/>
                    </a:lnTo>
                    <a:lnTo>
                      <a:pt x="2344" y="56"/>
                    </a:lnTo>
                    <a:lnTo>
                      <a:pt x="2372" y="64"/>
                    </a:lnTo>
                    <a:lnTo>
                      <a:pt x="2382" y="68"/>
                    </a:lnTo>
                    <a:lnTo>
                      <a:pt x="2390" y="72"/>
                    </a:lnTo>
                    <a:lnTo>
                      <a:pt x="2396" y="76"/>
                    </a:lnTo>
                    <a:lnTo>
                      <a:pt x="2396" y="80"/>
                    </a:lnTo>
                    <a:lnTo>
                      <a:pt x="2396" y="80"/>
                    </a:lnTo>
                    <a:lnTo>
                      <a:pt x="2396" y="84"/>
                    </a:lnTo>
                    <a:lnTo>
                      <a:pt x="2390" y="88"/>
                    </a:lnTo>
                    <a:lnTo>
                      <a:pt x="2372" y="94"/>
                    </a:lnTo>
                    <a:lnTo>
                      <a:pt x="2344" y="102"/>
                    </a:lnTo>
                    <a:lnTo>
                      <a:pt x="2304" y="110"/>
                    </a:lnTo>
                    <a:lnTo>
                      <a:pt x="2254" y="116"/>
                    </a:lnTo>
                    <a:lnTo>
                      <a:pt x="2194" y="122"/>
                    </a:lnTo>
                    <a:lnTo>
                      <a:pt x="2048" y="134"/>
                    </a:lnTo>
                    <a:lnTo>
                      <a:pt x="1870" y="144"/>
                    </a:lnTo>
                    <a:lnTo>
                      <a:pt x="1668" y="150"/>
                    </a:lnTo>
                    <a:lnTo>
                      <a:pt x="1442" y="156"/>
                    </a:lnTo>
                    <a:lnTo>
                      <a:pt x="1200" y="158"/>
                    </a:lnTo>
                    <a:close/>
                    <a:moveTo>
                      <a:pt x="1200" y="0"/>
                    </a:moveTo>
                    <a:lnTo>
                      <a:pt x="1200" y="0"/>
                    </a:lnTo>
                    <a:lnTo>
                      <a:pt x="958" y="2"/>
                    </a:lnTo>
                    <a:lnTo>
                      <a:pt x="734" y="6"/>
                    </a:lnTo>
                    <a:lnTo>
                      <a:pt x="530" y="14"/>
                    </a:lnTo>
                    <a:lnTo>
                      <a:pt x="352" y="22"/>
                    </a:lnTo>
                    <a:lnTo>
                      <a:pt x="206" y="34"/>
                    </a:lnTo>
                    <a:lnTo>
                      <a:pt x="146" y="42"/>
                    </a:lnTo>
                    <a:lnTo>
                      <a:pt x="96" y="48"/>
                    </a:lnTo>
                    <a:lnTo>
                      <a:pt x="54" y="56"/>
                    </a:lnTo>
                    <a:lnTo>
                      <a:pt x="26" y="64"/>
                    </a:lnTo>
                    <a:lnTo>
                      <a:pt x="14" y="68"/>
                    </a:lnTo>
                    <a:lnTo>
                      <a:pt x="6" y="72"/>
                    </a:lnTo>
                    <a:lnTo>
                      <a:pt x="2" y="76"/>
                    </a:lnTo>
                    <a:lnTo>
                      <a:pt x="0" y="80"/>
                    </a:lnTo>
                    <a:lnTo>
                      <a:pt x="0" y="80"/>
                    </a:lnTo>
                    <a:lnTo>
                      <a:pt x="2" y="84"/>
                    </a:lnTo>
                    <a:lnTo>
                      <a:pt x="6" y="88"/>
                    </a:lnTo>
                    <a:lnTo>
                      <a:pt x="26" y="96"/>
                    </a:lnTo>
                    <a:lnTo>
                      <a:pt x="54" y="102"/>
                    </a:lnTo>
                    <a:lnTo>
                      <a:pt x="96" y="110"/>
                    </a:lnTo>
                    <a:lnTo>
                      <a:pt x="146" y="116"/>
                    </a:lnTo>
                    <a:lnTo>
                      <a:pt x="206" y="122"/>
                    </a:lnTo>
                    <a:lnTo>
                      <a:pt x="352" y="134"/>
                    </a:lnTo>
                    <a:lnTo>
                      <a:pt x="530" y="144"/>
                    </a:lnTo>
                    <a:lnTo>
                      <a:pt x="734" y="152"/>
                    </a:lnTo>
                    <a:lnTo>
                      <a:pt x="958" y="156"/>
                    </a:lnTo>
                    <a:lnTo>
                      <a:pt x="1200" y="158"/>
                    </a:lnTo>
                    <a:lnTo>
                      <a:pt x="1200" y="158"/>
                    </a:lnTo>
                    <a:lnTo>
                      <a:pt x="1444" y="156"/>
                    </a:lnTo>
                    <a:lnTo>
                      <a:pt x="1670" y="152"/>
                    </a:lnTo>
                    <a:lnTo>
                      <a:pt x="1874" y="144"/>
                    </a:lnTo>
                    <a:lnTo>
                      <a:pt x="2052" y="134"/>
                    </a:lnTo>
                    <a:lnTo>
                      <a:pt x="2198" y="122"/>
                    </a:lnTo>
                    <a:lnTo>
                      <a:pt x="2258" y="116"/>
                    </a:lnTo>
                    <a:lnTo>
                      <a:pt x="2308" y="110"/>
                    </a:lnTo>
                    <a:lnTo>
                      <a:pt x="2348" y="102"/>
                    </a:lnTo>
                    <a:lnTo>
                      <a:pt x="2378" y="96"/>
                    </a:lnTo>
                    <a:lnTo>
                      <a:pt x="2396" y="88"/>
                    </a:lnTo>
                    <a:lnTo>
                      <a:pt x="2400" y="84"/>
                    </a:lnTo>
                    <a:lnTo>
                      <a:pt x="2402" y="80"/>
                    </a:lnTo>
                    <a:lnTo>
                      <a:pt x="2402" y="80"/>
                    </a:lnTo>
                    <a:lnTo>
                      <a:pt x="2400" y="76"/>
                    </a:lnTo>
                    <a:lnTo>
                      <a:pt x="2396" y="72"/>
                    </a:lnTo>
                    <a:lnTo>
                      <a:pt x="2388" y="68"/>
                    </a:lnTo>
                    <a:lnTo>
                      <a:pt x="2378" y="64"/>
                    </a:lnTo>
                    <a:lnTo>
                      <a:pt x="2348" y="56"/>
                    </a:lnTo>
                    <a:lnTo>
                      <a:pt x="2308" y="48"/>
                    </a:lnTo>
                    <a:lnTo>
                      <a:pt x="2258" y="42"/>
                    </a:lnTo>
                    <a:lnTo>
                      <a:pt x="2198" y="34"/>
                    </a:lnTo>
                    <a:lnTo>
                      <a:pt x="2052" y="22"/>
                    </a:lnTo>
                    <a:lnTo>
                      <a:pt x="1874" y="14"/>
                    </a:lnTo>
                    <a:lnTo>
                      <a:pt x="1670" y="6"/>
                    </a:lnTo>
                    <a:lnTo>
                      <a:pt x="1444" y="2"/>
                    </a:lnTo>
                    <a:lnTo>
                      <a:pt x="1200" y="0"/>
                    </a:lnTo>
                    <a:close/>
                  </a:path>
                </a:pathLst>
              </a:custGeom>
              <a:solidFill>
                <a:srgbClr val="F9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153"/>
              <p:cNvSpPr>
                <a:spLocks/>
              </p:cNvSpPr>
              <p:nvPr/>
            </p:nvSpPr>
            <p:spPr bwMode="auto">
              <a:xfrm>
                <a:off x="2654" y="4146"/>
                <a:ext cx="2390" cy="158"/>
              </a:xfrm>
              <a:custGeom>
                <a:avLst/>
                <a:gdLst>
                  <a:gd name="T0" fmla="*/ 1194 w 2390"/>
                  <a:gd name="T1" fmla="*/ 158 h 158"/>
                  <a:gd name="T2" fmla="*/ 1194 w 2390"/>
                  <a:gd name="T3" fmla="*/ 158 h 158"/>
                  <a:gd name="T4" fmla="*/ 954 w 2390"/>
                  <a:gd name="T5" fmla="*/ 156 h 158"/>
                  <a:gd name="T6" fmla="*/ 730 w 2390"/>
                  <a:gd name="T7" fmla="*/ 150 h 158"/>
                  <a:gd name="T8" fmla="*/ 526 w 2390"/>
                  <a:gd name="T9" fmla="*/ 144 h 158"/>
                  <a:gd name="T10" fmla="*/ 350 w 2390"/>
                  <a:gd name="T11" fmla="*/ 134 h 158"/>
                  <a:gd name="T12" fmla="*/ 204 w 2390"/>
                  <a:gd name="T13" fmla="*/ 122 h 158"/>
                  <a:gd name="T14" fmla="*/ 144 w 2390"/>
                  <a:gd name="T15" fmla="*/ 116 h 158"/>
                  <a:gd name="T16" fmla="*/ 94 w 2390"/>
                  <a:gd name="T17" fmla="*/ 110 h 158"/>
                  <a:gd name="T18" fmla="*/ 54 w 2390"/>
                  <a:gd name="T19" fmla="*/ 102 h 158"/>
                  <a:gd name="T20" fmla="*/ 24 w 2390"/>
                  <a:gd name="T21" fmla="*/ 94 h 158"/>
                  <a:gd name="T22" fmla="*/ 6 w 2390"/>
                  <a:gd name="T23" fmla="*/ 88 h 158"/>
                  <a:gd name="T24" fmla="*/ 2 w 2390"/>
                  <a:gd name="T25" fmla="*/ 84 h 158"/>
                  <a:gd name="T26" fmla="*/ 0 w 2390"/>
                  <a:gd name="T27" fmla="*/ 80 h 158"/>
                  <a:gd name="T28" fmla="*/ 0 w 2390"/>
                  <a:gd name="T29" fmla="*/ 80 h 158"/>
                  <a:gd name="T30" fmla="*/ 2 w 2390"/>
                  <a:gd name="T31" fmla="*/ 76 h 158"/>
                  <a:gd name="T32" fmla="*/ 6 w 2390"/>
                  <a:gd name="T33" fmla="*/ 72 h 158"/>
                  <a:gd name="T34" fmla="*/ 14 w 2390"/>
                  <a:gd name="T35" fmla="*/ 68 h 158"/>
                  <a:gd name="T36" fmla="*/ 24 w 2390"/>
                  <a:gd name="T37" fmla="*/ 64 h 158"/>
                  <a:gd name="T38" fmla="*/ 54 w 2390"/>
                  <a:gd name="T39" fmla="*/ 56 h 158"/>
                  <a:gd name="T40" fmla="*/ 94 w 2390"/>
                  <a:gd name="T41" fmla="*/ 48 h 158"/>
                  <a:gd name="T42" fmla="*/ 144 w 2390"/>
                  <a:gd name="T43" fmla="*/ 42 h 158"/>
                  <a:gd name="T44" fmla="*/ 204 w 2390"/>
                  <a:gd name="T45" fmla="*/ 34 h 158"/>
                  <a:gd name="T46" fmla="*/ 350 w 2390"/>
                  <a:gd name="T47" fmla="*/ 24 h 158"/>
                  <a:gd name="T48" fmla="*/ 526 w 2390"/>
                  <a:gd name="T49" fmla="*/ 14 h 158"/>
                  <a:gd name="T50" fmla="*/ 730 w 2390"/>
                  <a:gd name="T51" fmla="*/ 6 h 158"/>
                  <a:gd name="T52" fmla="*/ 954 w 2390"/>
                  <a:gd name="T53" fmla="*/ 2 h 158"/>
                  <a:gd name="T54" fmla="*/ 1194 w 2390"/>
                  <a:gd name="T55" fmla="*/ 0 h 158"/>
                  <a:gd name="T56" fmla="*/ 1194 w 2390"/>
                  <a:gd name="T57" fmla="*/ 0 h 158"/>
                  <a:gd name="T58" fmla="*/ 1436 w 2390"/>
                  <a:gd name="T59" fmla="*/ 2 h 158"/>
                  <a:gd name="T60" fmla="*/ 1662 w 2390"/>
                  <a:gd name="T61" fmla="*/ 6 h 158"/>
                  <a:gd name="T62" fmla="*/ 1864 w 2390"/>
                  <a:gd name="T63" fmla="*/ 14 h 158"/>
                  <a:gd name="T64" fmla="*/ 2042 w 2390"/>
                  <a:gd name="T65" fmla="*/ 24 h 158"/>
                  <a:gd name="T66" fmla="*/ 2188 w 2390"/>
                  <a:gd name="T67" fmla="*/ 34 h 158"/>
                  <a:gd name="T68" fmla="*/ 2248 w 2390"/>
                  <a:gd name="T69" fmla="*/ 42 h 158"/>
                  <a:gd name="T70" fmla="*/ 2298 w 2390"/>
                  <a:gd name="T71" fmla="*/ 48 h 158"/>
                  <a:gd name="T72" fmla="*/ 2338 w 2390"/>
                  <a:gd name="T73" fmla="*/ 56 h 158"/>
                  <a:gd name="T74" fmla="*/ 2366 w 2390"/>
                  <a:gd name="T75" fmla="*/ 64 h 158"/>
                  <a:gd name="T76" fmla="*/ 2376 w 2390"/>
                  <a:gd name="T77" fmla="*/ 68 h 158"/>
                  <a:gd name="T78" fmla="*/ 2384 w 2390"/>
                  <a:gd name="T79" fmla="*/ 72 h 158"/>
                  <a:gd name="T80" fmla="*/ 2390 w 2390"/>
                  <a:gd name="T81" fmla="*/ 76 h 158"/>
                  <a:gd name="T82" fmla="*/ 2390 w 2390"/>
                  <a:gd name="T83" fmla="*/ 80 h 158"/>
                  <a:gd name="T84" fmla="*/ 2390 w 2390"/>
                  <a:gd name="T85" fmla="*/ 80 h 158"/>
                  <a:gd name="T86" fmla="*/ 2390 w 2390"/>
                  <a:gd name="T87" fmla="*/ 84 h 158"/>
                  <a:gd name="T88" fmla="*/ 2384 w 2390"/>
                  <a:gd name="T89" fmla="*/ 88 h 158"/>
                  <a:gd name="T90" fmla="*/ 2366 w 2390"/>
                  <a:gd name="T91" fmla="*/ 94 h 158"/>
                  <a:gd name="T92" fmla="*/ 2338 w 2390"/>
                  <a:gd name="T93" fmla="*/ 102 h 158"/>
                  <a:gd name="T94" fmla="*/ 2298 w 2390"/>
                  <a:gd name="T95" fmla="*/ 110 h 158"/>
                  <a:gd name="T96" fmla="*/ 2248 w 2390"/>
                  <a:gd name="T97" fmla="*/ 116 h 158"/>
                  <a:gd name="T98" fmla="*/ 2188 w 2390"/>
                  <a:gd name="T99" fmla="*/ 122 h 158"/>
                  <a:gd name="T100" fmla="*/ 2042 w 2390"/>
                  <a:gd name="T101" fmla="*/ 134 h 158"/>
                  <a:gd name="T102" fmla="*/ 1864 w 2390"/>
                  <a:gd name="T103" fmla="*/ 144 h 158"/>
                  <a:gd name="T104" fmla="*/ 1662 w 2390"/>
                  <a:gd name="T105" fmla="*/ 150 h 158"/>
                  <a:gd name="T106" fmla="*/ 1436 w 2390"/>
                  <a:gd name="T107" fmla="*/ 156 h 158"/>
                  <a:gd name="T108" fmla="*/ 1194 w 2390"/>
                  <a:gd name="T10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158"/>
                    </a:moveTo>
                    <a:lnTo>
                      <a:pt x="1194" y="158"/>
                    </a:lnTo>
                    <a:lnTo>
                      <a:pt x="954" y="156"/>
                    </a:lnTo>
                    <a:lnTo>
                      <a:pt x="730" y="150"/>
                    </a:lnTo>
                    <a:lnTo>
                      <a:pt x="526" y="144"/>
                    </a:lnTo>
                    <a:lnTo>
                      <a:pt x="350" y="134"/>
                    </a:lnTo>
                    <a:lnTo>
                      <a:pt x="204" y="122"/>
                    </a:lnTo>
                    <a:lnTo>
                      <a:pt x="144" y="116"/>
                    </a:lnTo>
                    <a:lnTo>
                      <a:pt x="94" y="110"/>
                    </a:lnTo>
                    <a:lnTo>
                      <a:pt x="54" y="102"/>
                    </a:lnTo>
                    <a:lnTo>
                      <a:pt x="24" y="94"/>
                    </a:lnTo>
                    <a:lnTo>
                      <a:pt x="6" y="88"/>
                    </a:lnTo>
                    <a:lnTo>
                      <a:pt x="2" y="84"/>
                    </a:lnTo>
                    <a:lnTo>
                      <a:pt x="0" y="80"/>
                    </a:lnTo>
                    <a:lnTo>
                      <a:pt x="0" y="80"/>
                    </a:lnTo>
                    <a:lnTo>
                      <a:pt x="2" y="76"/>
                    </a:lnTo>
                    <a:lnTo>
                      <a:pt x="6" y="72"/>
                    </a:lnTo>
                    <a:lnTo>
                      <a:pt x="14" y="68"/>
                    </a:lnTo>
                    <a:lnTo>
                      <a:pt x="24" y="64"/>
                    </a:lnTo>
                    <a:lnTo>
                      <a:pt x="54" y="56"/>
                    </a:lnTo>
                    <a:lnTo>
                      <a:pt x="94" y="48"/>
                    </a:lnTo>
                    <a:lnTo>
                      <a:pt x="144" y="42"/>
                    </a:lnTo>
                    <a:lnTo>
                      <a:pt x="204" y="34"/>
                    </a:lnTo>
                    <a:lnTo>
                      <a:pt x="350" y="24"/>
                    </a:lnTo>
                    <a:lnTo>
                      <a:pt x="526" y="14"/>
                    </a:lnTo>
                    <a:lnTo>
                      <a:pt x="730" y="6"/>
                    </a:lnTo>
                    <a:lnTo>
                      <a:pt x="954" y="2"/>
                    </a:lnTo>
                    <a:lnTo>
                      <a:pt x="1194" y="0"/>
                    </a:lnTo>
                    <a:lnTo>
                      <a:pt x="1194" y="0"/>
                    </a:lnTo>
                    <a:lnTo>
                      <a:pt x="1436" y="2"/>
                    </a:lnTo>
                    <a:lnTo>
                      <a:pt x="1662" y="6"/>
                    </a:lnTo>
                    <a:lnTo>
                      <a:pt x="1864" y="14"/>
                    </a:lnTo>
                    <a:lnTo>
                      <a:pt x="2042" y="24"/>
                    </a:lnTo>
                    <a:lnTo>
                      <a:pt x="2188" y="34"/>
                    </a:lnTo>
                    <a:lnTo>
                      <a:pt x="2248" y="42"/>
                    </a:lnTo>
                    <a:lnTo>
                      <a:pt x="2298" y="48"/>
                    </a:lnTo>
                    <a:lnTo>
                      <a:pt x="2338" y="56"/>
                    </a:lnTo>
                    <a:lnTo>
                      <a:pt x="2366" y="64"/>
                    </a:lnTo>
                    <a:lnTo>
                      <a:pt x="2376" y="68"/>
                    </a:lnTo>
                    <a:lnTo>
                      <a:pt x="2384" y="72"/>
                    </a:lnTo>
                    <a:lnTo>
                      <a:pt x="2390" y="76"/>
                    </a:lnTo>
                    <a:lnTo>
                      <a:pt x="2390" y="80"/>
                    </a:lnTo>
                    <a:lnTo>
                      <a:pt x="2390" y="80"/>
                    </a:lnTo>
                    <a:lnTo>
                      <a:pt x="2390" y="84"/>
                    </a:lnTo>
                    <a:lnTo>
                      <a:pt x="2384" y="88"/>
                    </a:lnTo>
                    <a:lnTo>
                      <a:pt x="2366" y="94"/>
                    </a:lnTo>
                    <a:lnTo>
                      <a:pt x="2338" y="102"/>
                    </a:lnTo>
                    <a:lnTo>
                      <a:pt x="2298" y="110"/>
                    </a:lnTo>
                    <a:lnTo>
                      <a:pt x="2248" y="116"/>
                    </a:lnTo>
                    <a:lnTo>
                      <a:pt x="2188" y="122"/>
                    </a:lnTo>
                    <a:lnTo>
                      <a:pt x="2042" y="134"/>
                    </a:lnTo>
                    <a:lnTo>
                      <a:pt x="1864" y="144"/>
                    </a:lnTo>
                    <a:lnTo>
                      <a:pt x="1662" y="150"/>
                    </a:lnTo>
                    <a:lnTo>
                      <a:pt x="1436" y="156"/>
                    </a:lnTo>
                    <a:lnTo>
                      <a:pt x="1194"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154"/>
              <p:cNvSpPr>
                <a:spLocks/>
              </p:cNvSpPr>
              <p:nvPr/>
            </p:nvSpPr>
            <p:spPr bwMode="auto">
              <a:xfrm>
                <a:off x="2648" y="4146"/>
                <a:ext cx="2402" cy="158"/>
              </a:xfrm>
              <a:custGeom>
                <a:avLst/>
                <a:gdLst>
                  <a:gd name="T0" fmla="*/ 1200 w 2402"/>
                  <a:gd name="T1" fmla="*/ 0 h 158"/>
                  <a:gd name="T2" fmla="*/ 1200 w 2402"/>
                  <a:gd name="T3" fmla="*/ 0 h 158"/>
                  <a:gd name="T4" fmla="*/ 958 w 2402"/>
                  <a:gd name="T5" fmla="*/ 2 h 158"/>
                  <a:gd name="T6" fmla="*/ 734 w 2402"/>
                  <a:gd name="T7" fmla="*/ 6 h 158"/>
                  <a:gd name="T8" fmla="*/ 530 w 2402"/>
                  <a:gd name="T9" fmla="*/ 14 h 158"/>
                  <a:gd name="T10" fmla="*/ 352 w 2402"/>
                  <a:gd name="T11" fmla="*/ 22 h 158"/>
                  <a:gd name="T12" fmla="*/ 206 w 2402"/>
                  <a:gd name="T13" fmla="*/ 34 h 158"/>
                  <a:gd name="T14" fmla="*/ 146 w 2402"/>
                  <a:gd name="T15" fmla="*/ 42 h 158"/>
                  <a:gd name="T16" fmla="*/ 96 w 2402"/>
                  <a:gd name="T17" fmla="*/ 48 h 158"/>
                  <a:gd name="T18" fmla="*/ 54 w 2402"/>
                  <a:gd name="T19" fmla="*/ 56 h 158"/>
                  <a:gd name="T20" fmla="*/ 26 w 2402"/>
                  <a:gd name="T21" fmla="*/ 64 h 158"/>
                  <a:gd name="T22" fmla="*/ 14 w 2402"/>
                  <a:gd name="T23" fmla="*/ 68 h 158"/>
                  <a:gd name="T24" fmla="*/ 6 w 2402"/>
                  <a:gd name="T25" fmla="*/ 72 h 158"/>
                  <a:gd name="T26" fmla="*/ 2 w 2402"/>
                  <a:gd name="T27" fmla="*/ 76 h 158"/>
                  <a:gd name="T28" fmla="*/ 0 w 2402"/>
                  <a:gd name="T29" fmla="*/ 80 h 158"/>
                  <a:gd name="T30" fmla="*/ 0 w 2402"/>
                  <a:gd name="T31" fmla="*/ 80 h 158"/>
                  <a:gd name="T32" fmla="*/ 2 w 2402"/>
                  <a:gd name="T33" fmla="*/ 84 h 158"/>
                  <a:gd name="T34" fmla="*/ 6 w 2402"/>
                  <a:gd name="T35" fmla="*/ 88 h 158"/>
                  <a:gd name="T36" fmla="*/ 26 w 2402"/>
                  <a:gd name="T37" fmla="*/ 96 h 158"/>
                  <a:gd name="T38" fmla="*/ 54 w 2402"/>
                  <a:gd name="T39" fmla="*/ 102 h 158"/>
                  <a:gd name="T40" fmla="*/ 96 w 2402"/>
                  <a:gd name="T41" fmla="*/ 110 h 158"/>
                  <a:gd name="T42" fmla="*/ 146 w 2402"/>
                  <a:gd name="T43" fmla="*/ 116 h 158"/>
                  <a:gd name="T44" fmla="*/ 206 w 2402"/>
                  <a:gd name="T45" fmla="*/ 122 h 158"/>
                  <a:gd name="T46" fmla="*/ 352 w 2402"/>
                  <a:gd name="T47" fmla="*/ 134 h 158"/>
                  <a:gd name="T48" fmla="*/ 530 w 2402"/>
                  <a:gd name="T49" fmla="*/ 144 h 158"/>
                  <a:gd name="T50" fmla="*/ 734 w 2402"/>
                  <a:gd name="T51" fmla="*/ 152 h 158"/>
                  <a:gd name="T52" fmla="*/ 958 w 2402"/>
                  <a:gd name="T53" fmla="*/ 156 h 158"/>
                  <a:gd name="T54" fmla="*/ 1200 w 2402"/>
                  <a:gd name="T55" fmla="*/ 158 h 158"/>
                  <a:gd name="T56" fmla="*/ 1200 w 2402"/>
                  <a:gd name="T57" fmla="*/ 158 h 158"/>
                  <a:gd name="T58" fmla="*/ 1444 w 2402"/>
                  <a:gd name="T59" fmla="*/ 156 h 158"/>
                  <a:gd name="T60" fmla="*/ 1670 w 2402"/>
                  <a:gd name="T61" fmla="*/ 152 h 158"/>
                  <a:gd name="T62" fmla="*/ 1874 w 2402"/>
                  <a:gd name="T63" fmla="*/ 144 h 158"/>
                  <a:gd name="T64" fmla="*/ 2052 w 2402"/>
                  <a:gd name="T65" fmla="*/ 134 h 158"/>
                  <a:gd name="T66" fmla="*/ 2198 w 2402"/>
                  <a:gd name="T67" fmla="*/ 122 h 158"/>
                  <a:gd name="T68" fmla="*/ 2258 w 2402"/>
                  <a:gd name="T69" fmla="*/ 116 h 158"/>
                  <a:gd name="T70" fmla="*/ 2308 w 2402"/>
                  <a:gd name="T71" fmla="*/ 110 h 158"/>
                  <a:gd name="T72" fmla="*/ 2348 w 2402"/>
                  <a:gd name="T73" fmla="*/ 102 h 158"/>
                  <a:gd name="T74" fmla="*/ 2378 w 2402"/>
                  <a:gd name="T75" fmla="*/ 96 h 158"/>
                  <a:gd name="T76" fmla="*/ 2396 w 2402"/>
                  <a:gd name="T77" fmla="*/ 88 h 158"/>
                  <a:gd name="T78" fmla="*/ 2400 w 2402"/>
                  <a:gd name="T79" fmla="*/ 84 h 158"/>
                  <a:gd name="T80" fmla="*/ 2402 w 2402"/>
                  <a:gd name="T81" fmla="*/ 80 h 158"/>
                  <a:gd name="T82" fmla="*/ 2402 w 2402"/>
                  <a:gd name="T83" fmla="*/ 80 h 158"/>
                  <a:gd name="T84" fmla="*/ 2400 w 2402"/>
                  <a:gd name="T85" fmla="*/ 76 h 158"/>
                  <a:gd name="T86" fmla="*/ 2396 w 2402"/>
                  <a:gd name="T87" fmla="*/ 72 h 158"/>
                  <a:gd name="T88" fmla="*/ 2388 w 2402"/>
                  <a:gd name="T89" fmla="*/ 68 h 158"/>
                  <a:gd name="T90" fmla="*/ 2378 w 2402"/>
                  <a:gd name="T91" fmla="*/ 64 h 158"/>
                  <a:gd name="T92" fmla="*/ 2348 w 2402"/>
                  <a:gd name="T93" fmla="*/ 56 h 158"/>
                  <a:gd name="T94" fmla="*/ 2308 w 2402"/>
                  <a:gd name="T95" fmla="*/ 48 h 158"/>
                  <a:gd name="T96" fmla="*/ 2258 w 2402"/>
                  <a:gd name="T97" fmla="*/ 42 h 158"/>
                  <a:gd name="T98" fmla="*/ 2198 w 2402"/>
                  <a:gd name="T99" fmla="*/ 34 h 158"/>
                  <a:gd name="T100" fmla="*/ 2052 w 2402"/>
                  <a:gd name="T101" fmla="*/ 22 h 158"/>
                  <a:gd name="T102" fmla="*/ 1874 w 2402"/>
                  <a:gd name="T103" fmla="*/ 14 h 158"/>
                  <a:gd name="T104" fmla="*/ 1670 w 2402"/>
                  <a:gd name="T105" fmla="*/ 6 h 158"/>
                  <a:gd name="T106" fmla="*/ 1444 w 2402"/>
                  <a:gd name="T107" fmla="*/ 2 h 158"/>
                  <a:gd name="T108" fmla="*/ 1200 w 2402"/>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402" h="158">
                    <a:moveTo>
                      <a:pt x="1200" y="0"/>
                    </a:moveTo>
                    <a:lnTo>
                      <a:pt x="1200" y="0"/>
                    </a:lnTo>
                    <a:lnTo>
                      <a:pt x="958" y="2"/>
                    </a:lnTo>
                    <a:lnTo>
                      <a:pt x="734" y="6"/>
                    </a:lnTo>
                    <a:lnTo>
                      <a:pt x="530" y="14"/>
                    </a:lnTo>
                    <a:lnTo>
                      <a:pt x="352" y="22"/>
                    </a:lnTo>
                    <a:lnTo>
                      <a:pt x="206" y="34"/>
                    </a:lnTo>
                    <a:lnTo>
                      <a:pt x="146" y="42"/>
                    </a:lnTo>
                    <a:lnTo>
                      <a:pt x="96" y="48"/>
                    </a:lnTo>
                    <a:lnTo>
                      <a:pt x="54" y="56"/>
                    </a:lnTo>
                    <a:lnTo>
                      <a:pt x="26" y="64"/>
                    </a:lnTo>
                    <a:lnTo>
                      <a:pt x="14" y="68"/>
                    </a:lnTo>
                    <a:lnTo>
                      <a:pt x="6" y="72"/>
                    </a:lnTo>
                    <a:lnTo>
                      <a:pt x="2" y="76"/>
                    </a:lnTo>
                    <a:lnTo>
                      <a:pt x="0" y="80"/>
                    </a:lnTo>
                    <a:lnTo>
                      <a:pt x="0" y="80"/>
                    </a:lnTo>
                    <a:lnTo>
                      <a:pt x="2" y="84"/>
                    </a:lnTo>
                    <a:lnTo>
                      <a:pt x="6" y="88"/>
                    </a:lnTo>
                    <a:lnTo>
                      <a:pt x="26" y="96"/>
                    </a:lnTo>
                    <a:lnTo>
                      <a:pt x="54" y="102"/>
                    </a:lnTo>
                    <a:lnTo>
                      <a:pt x="96" y="110"/>
                    </a:lnTo>
                    <a:lnTo>
                      <a:pt x="146" y="116"/>
                    </a:lnTo>
                    <a:lnTo>
                      <a:pt x="206" y="122"/>
                    </a:lnTo>
                    <a:lnTo>
                      <a:pt x="352" y="134"/>
                    </a:lnTo>
                    <a:lnTo>
                      <a:pt x="530" y="144"/>
                    </a:lnTo>
                    <a:lnTo>
                      <a:pt x="734" y="152"/>
                    </a:lnTo>
                    <a:lnTo>
                      <a:pt x="958" y="156"/>
                    </a:lnTo>
                    <a:lnTo>
                      <a:pt x="1200" y="158"/>
                    </a:lnTo>
                    <a:lnTo>
                      <a:pt x="1200" y="158"/>
                    </a:lnTo>
                    <a:lnTo>
                      <a:pt x="1444" y="156"/>
                    </a:lnTo>
                    <a:lnTo>
                      <a:pt x="1670" y="152"/>
                    </a:lnTo>
                    <a:lnTo>
                      <a:pt x="1874" y="144"/>
                    </a:lnTo>
                    <a:lnTo>
                      <a:pt x="2052" y="134"/>
                    </a:lnTo>
                    <a:lnTo>
                      <a:pt x="2198" y="122"/>
                    </a:lnTo>
                    <a:lnTo>
                      <a:pt x="2258" y="116"/>
                    </a:lnTo>
                    <a:lnTo>
                      <a:pt x="2308" y="110"/>
                    </a:lnTo>
                    <a:lnTo>
                      <a:pt x="2348" y="102"/>
                    </a:lnTo>
                    <a:lnTo>
                      <a:pt x="2378" y="96"/>
                    </a:lnTo>
                    <a:lnTo>
                      <a:pt x="2396" y="88"/>
                    </a:lnTo>
                    <a:lnTo>
                      <a:pt x="2400" y="84"/>
                    </a:lnTo>
                    <a:lnTo>
                      <a:pt x="2402" y="80"/>
                    </a:lnTo>
                    <a:lnTo>
                      <a:pt x="2402" y="80"/>
                    </a:lnTo>
                    <a:lnTo>
                      <a:pt x="2400" y="76"/>
                    </a:lnTo>
                    <a:lnTo>
                      <a:pt x="2396" y="72"/>
                    </a:lnTo>
                    <a:lnTo>
                      <a:pt x="2388" y="68"/>
                    </a:lnTo>
                    <a:lnTo>
                      <a:pt x="2378" y="64"/>
                    </a:lnTo>
                    <a:lnTo>
                      <a:pt x="2348" y="56"/>
                    </a:lnTo>
                    <a:lnTo>
                      <a:pt x="2308" y="48"/>
                    </a:lnTo>
                    <a:lnTo>
                      <a:pt x="2258" y="42"/>
                    </a:lnTo>
                    <a:lnTo>
                      <a:pt x="2198" y="34"/>
                    </a:lnTo>
                    <a:lnTo>
                      <a:pt x="2052" y="22"/>
                    </a:lnTo>
                    <a:lnTo>
                      <a:pt x="1874" y="14"/>
                    </a:lnTo>
                    <a:lnTo>
                      <a:pt x="1670" y="6"/>
                    </a:lnTo>
                    <a:lnTo>
                      <a:pt x="1444" y="2"/>
                    </a:lnTo>
                    <a:lnTo>
                      <a:pt x="12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155"/>
              <p:cNvSpPr>
                <a:spLocks noEditPoints="1"/>
              </p:cNvSpPr>
              <p:nvPr/>
            </p:nvSpPr>
            <p:spPr bwMode="auto">
              <a:xfrm>
                <a:off x="2654" y="4146"/>
                <a:ext cx="2390" cy="158"/>
              </a:xfrm>
              <a:custGeom>
                <a:avLst/>
                <a:gdLst>
                  <a:gd name="T0" fmla="*/ 1194 w 2390"/>
                  <a:gd name="T1" fmla="*/ 156 h 158"/>
                  <a:gd name="T2" fmla="*/ 732 w 2390"/>
                  <a:gd name="T3" fmla="*/ 150 h 158"/>
                  <a:gd name="T4" fmla="*/ 354 w 2390"/>
                  <a:gd name="T5" fmla="*/ 134 h 158"/>
                  <a:gd name="T6" fmla="*/ 148 w 2390"/>
                  <a:gd name="T7" fmla="*/ 116 h 158"/>
                  <a:gd name="T8" fmla="*/ 58 w 2390"/>
                  <a:gd name="T9" fmla="*/ 102 h 158"/>
                  <a:gd name="T10" fmla="*/ 12 w 2390"/>
                  <a:gd name="T11" fmla="*/ 88 h 158"/>
                  <a:gd name="T12" fmla="*/ 6 w 2390"/>
                  <a:gd name="T13" fmla="*/ 80 h 158"/>
                  <a:gd name="T14" fmla="*/ 6 w 2390"/>
                  <a:gd name="T15" fmla="*/ 76 h 158"/>
                  <a:gd name="T16" fmla="*/ 18 w 2390"/>
                  <a:gd name="T17" fmla="*/ 68 h 158"/>
                  <a:gd name="T18" fmla="*/ 58 w 2390"/>
                  <a:gd name="T19" fmla="*/ 56 h 158"/>
                  <a:gd name="T20" fmla="*/ 148 w 2390"/>
                  <a:gd name="T21" fmla="*/ 42 h 158"/>
                  <a:gd name="T22" fmla="*/ 354 w 2390"/>
                  <a:gd name="T23" fmla="*/ 24 h 158"/>
                  <a:gd name="T24" fmla="*/ 732 w 2390"/>
                  <a:gd name="T25" fmla="*/ 6 h 158"/>
                  <a:gd name="T26" fmla="*/ 1194 w 2390"/>
                  <a:gd name="T27" fmla="*/ 0 h 158"/>
                  <a:gd name="T28" fmla="*/ 1436 w 2390"/>
                  <a:gd name="T29" fmla="*/ 2 h 158"/>
                  <a:gd name="T30" fmla="*/ 1862 w 2390"/>
                  <a:gd name="T31" fmla="*/ 14 h 158"/>
                  <a:gd name="T32" fmla="*/ 2184 w 2390"/>
                  <a:gd name="T33" fmla="*/ 36 h 158"/>
                  <a:gd name="T34" fmla="*/ 2292 w 2390"/>
                  <a:gd name="T35" fmla="*/ 48 h 158"/>
                  <a:gd name="T36" fmla="*/ 2362 w 2390"/>
                  <a:gd name="T37" fmla="*/ 64 h 158"/>
                  <a:gd name="T38" fmla="*/ 2380 w 2390"/>
                  <a:gd name="T39" fmla="*/ 72 h 158"/>
                  <a:gd name="T40" fmla="*/ 2386 w 2390"/>
                  <a:gd name="T41" fmla="*/ 80 h 158"/>
                  <a:gd name="T42" fmla="*/ 2384 w 2390"/>
                  <a:gd name="T43" fmla="*/ 84 h 158"/>
                  <a:gd name="T44" fmla="*/ 2362 w 2390"/>
                  <a:gd name="T45" fmla="*/ 94 h 158"/>
                  <a:gd name="T46" fmla="*/ 2292 w 2390"/>
                  <a:gd name="T47" fmla="*/ 110 h 158"/>
                  <a:gd name="T48" fmla="*/ 2184 w 2390"/>
                  <a:gd name="T49" fmla="*/ 122 h 158"/>
                  <a:gd name="T50" fmla="*/ 1862 w 2390"/>
                  <a:gd name="T51" fmla="*/ 144 h 158"/>
                  <a:gd name="T52" fmla="*/ 1436 w 2390"/>
                  <a:gd name="T53" fmla="*/ 156 h 158"/>
                  <a:gd name="T54" fmla="*/ 1194 w 2390"/>
                  <a:gd name="T55" fmla="*/ 0 h 158"/>
                  <a:gd name="T56" fmla="*/ 954 w 2390"/>
                  <a:gd name="T57" fmla="*/ 2 h 158"/>
                  <a:gd name="T58" fmla="*/ 526 w 2390"/>
                  <a:gd name="T59" fmla="*/ 14 h 158"/>
                  <a:gd name="T60" fmla="*/ 204 w 2390"/>
                  <a:gd name="T61" fmla="*/ 34 h 158"/>
                  <a:gd name="T62" fmla="*/ 94 w 2390"/>
                  <a:gd name="T63" fmla="*/ 48 h 158"/>
                  <a:gd name="T64" fmla="*/ 24 w 2390"/>
                  <a:gd name="T65" fmla="*/ 64 h 158"/>
                  <a:gd name="T66" fmla="*/ 6 w 2390"/>
                  <a:gd name="T67" fmla="*/ 72 h 158"/>
                  <a:gd name="T68" fmla="*/ 0 w 2390"/>
                  <a:gd name="T69" fmla="*/ 80 h 158"/>
                  <a:gd name="T70" fmla="*/ 2 w 2390"/>
                  <a:gd name="T71" fmla="*/ 84 h 158"/>
                  <a:gd name="T72" fmla="*/ 24 w 2390"/>
                  <a:gd name="T73" fmla="*/ 94 h 158"/>
                  <a:gd name="T74" fmla="*/ 94 w 2390"/>
                  <a:gd name="T75" fmla="*/ 110 h 158"/>
                  <a:gd name="T76" fmla="*/ 204 w 2390"/>
                  <a:gd name="T77" fmla="*/ 122 h 158"/>
                  <a:gd name="T78" fmla="*/ 526 w 2390"/>
                  <a:gd name="T79" fmla="*/ 144 h 158"/>
                  <a:gd name="T80" fmla="*/ 954 w 2390"/>
                  <a:gd name="T81" fmla="*/ 156 h 158"/>
                  <a:gd name="T82" fmla="*/ 1194 w 2390"/>
                  <a:gd name="T83" fmla="*/ 158 h 158"/>
                  <a:gd name="T84" fmla="*/ 1662 w 2390"/>
                  <a:gd name="T85" fmla="*/ 150 h 158"/>
                  <a:gd name="T86" fmla="*/ 2042 w 2390"/>
                  <a:gd name="T87" fmla="*/ 134 h 158"/>
                  <a:gd name="T88" fmla="*/ 2248 w 2390"/>
                  <a:gd name="T89" fmla="*/ 116 h 158"/>
                  <a:gd name="T90" fmla="*/ 2338 w 2390"/>
                  <a:gd name="T91" fmla="*/ 102 h 158"/>
                  <a:gd name="T92" fmla="*/ 2384 w 2390"/>
                  <a:gd name="T93" fmla="*/ 88 h 158"/>
                  <a:gd name="T94" fmla="*/ 2390 w 2390"/>
                  <a:gd name="T95" fmla="*/ 80 h 158"/>
                  <a:gd name="T96" fmla="*/ 2390 w 2390"/>
                  <a:gd name="T97" fmla="*/ 76 h 158"/>
                  <a:gd name="T98" fmla="*/ 2376 w 2390"/>
                  <a:gd name="T99" fmla="*/ 68 h 158"/>
                  <a:gd name="T100" fmla="*/ 2338 w 2390"/>
                  <a:gd name="T101" fmla="*/ 56 h 158"/>
                  <a:gd name="T102" fmla="*/ 2248 w 2390"/>
                  <a:gd name="T103" fmla="*/ 42 h 158"/>
                  <a:gd name="T104" fmla="*/ 2042 w 2390"/>
                  <a:gd name="T105" fmla="*/ 24 h 158"/>
                  <a:gd name="T106" fmla="*/ 1662 w 2390"/>
                  <a:gd name="T107" fmla="*/ 6 h 158"/>
                  <a:gd name="T108" fmla="*/ 1194 w 239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156"/>
                    </a:moveTo>
                    <a:lnTo>
                      <a:pt x="1194" y="156"/>
                    </a:lnTo>
                    <a:lnTo>
                      <a:pt x="954" y="156"/>
                    </a:lnTo>
                    <a:lnTo>
                      <a:pt x="732" y="150"/>
                    </a:lnTo>
                    <a:lnTo>
                      <a:pt x="530" y="144"/>
                    </a:lnTo>
                    <a:lnTo>
                      <a:pt x="354" y="134"/>
                    </a:lnTo>
                    <a:lnTo>
                      <a:pt x="208" y="122"/>
                    </a:lnTo>
                    <a:lnTo>
                      <a:pt x="148" y="116"/>
                    </a:lnTo>
                    <a:lnTo>
                      <a:pt x="98" y="110"/>
                    </a:lnTo>
                    <a:lnTo>
                      <a:pt x="58" y="102"/>
                    </a:lnTo>
                    <a:lnTo>
                      <a:pt x="30" y="94"/>
                    </a:lnTo>
                    <a:lnTo>
                      <a:pt x="12" y="88"/>
                    </a:lnTo>
                    <a:lnTo>
                      <a:pt x="6" y="84"/>
                    </a:lnTo>
                    <a:lnTo>
                      <a:pt x="6" y="80"/>
                    </a:lnTo>
                    <a:lnTo>
                      <a:pt x="6" y="80"/>
                    </a:lnTo>
                    <a:lnTo>
                      <a:pt x="6" y="76"/>
                    </a:lnTo>
                    <a:lnTo>
                      <a:pt x="12" y="72"/>
                    </a:lnTo>
                    <a:lnTo>
                      <a:pt x="18" y="68"/>
                    </a:lnTo>
                    <a:lnTo>
                      <a:pt x="30" y="64"/>
                    </a:lnTo>
                    <a:lnTo>
                      <a:pt x="58" y="56"/>
                    </a:lnTo>
                    <a:lnTo>
                      <a:pt x="98" y="48"/>
                    </a:lnTo>
                    <a:lnTo>
                      <a:pt x="148" y="42"/>
                    </a:lnTo>
                    <a:lnTo>
                      <a:pt x="208" y="36"/>
                    </a:lnTo>
                    <a:lnTo>
                      <a:pt x="354" y="24"/>
                    </a:lnTo>
                    <a:lnTo>
                      <a:pt x="530" y="14"/>
                    </a:lnTo>
                    <a:lnTo>
                      <a:pt x="732" y="6"/>
                    </a:lnTo>
                    <a:lnTo>
                      <a:pt x="954" y="2"/>
                    </a:lnTo>
                    <a:lnTo>
                      <a:pt x="1194" y="0"/>
                    </a:lnTo>
                    <a:lnTo>
                      <a:pt x="1194" y="0"/>
                    </a:lnTo>
                    <a:lnTo>
                      <a:pt x="1436" y="2"/>
                    </a:lnTo>
                    <a:lnTo>
                      <a:pt x="1660" y="6"/>
                    </a:lnTo>
                    <a:lnTo>
                      <a:pt x="1862" y="14"/>
                    </a:lnTo>
                    <a:lnTo>
                      <a:pt x="2038" y="24"/>
                    </a:lnTo>
                    <a:lnTo>
                      <a:pt x="2184" y="36"/>
                    </a:lnTo>
                    <a:lnTo>
                      <a:pt x="2242" y="42"/>
                    </a:lnTo>
                    <a:lnTo>
                      <a:pt x="2292" y="48"/>
                    </a:lnTo>
                    <a:lnTo>
                      <a:pt x="2332" y="56"/>
                    </a:lnTo>
                    <a:lnTo>
                      <a:pt x="2362" y="64"/>
                    </a:lnTo>
                    <a:lnTo>
                      <a:pt x="2372" y="68"/>
                    </a:lnTo>
                    <a:lnTo>
                      <a:pt x="2380" y="72"/>
                    </a:lnTo>
                    <a:lnTo>
                      <a:pt x="2384" y="76"/>
                    </a:lnTo>
                    <a:lnTo>
                      <a:pt x="2386" y="80"/>
                    </a:lnTo>
                    <a:lnTo>
                      <a:pt x="2386" y="80"/>
                    </a:lnTo>
                    <a:lnTo>
                      <a:pt x="2384" y="84"/>
                    </a:lnTo>
                    <a:lnTo>
                      <a:pt x="2380" y="88"/>
                    </a:lnTo>
                    <a:lnTo>
                      <a:pt x="2362" y="94"/>
                    </a:lnTo>
                    <a:lnTo>
                      <a:pt x="2332" y="102"/>
                    </a:lnTo>
                    <a:lnTo>
                      <a:pt x="2292" y="110"/>
                    </a:lnTo>
                    <a:lnTo>
                      <a:pt x="2242" y="116"/>
                    </a:lnTo>
                    <a:lnTo>
                      <a:pt x="2184" y="122"/>
                    </a:lnTo>
                    <a:lnTo>
                      <a:pt x="2038" y="134"/>
                    </a:lnTo>
                    <a:lnTo>
                      <a:pt x="1862" y="144"/>
                    </a:lnTo>
                    <a:lnTo>
                      <a:pt x="1660" y="150"/>
                    </a:lnTo>
                    <a:lnTo>
                      <a:pt x="1436" y="156"/>
                    </a:lnTo>
                    <a:lnTo>
                      <a:pt x="1194" y="156"/>
                    </a:lnTo>
                    <a:close/>
                    <a:moveTo>
                      <a:pt x="1194" y="0"/>
                    </a:moveTo>
                    <a:lnTo>
                      <a:pt x="1194" y="0"/>
                    </a:lnTo>
                    <a:lnTo>
                      <a:pt x="954" y="2"/>
                    </a:lnTo>
                    <a:lnTo>
                      <a:pt x="730" y="6"/>
                    </a:lnTo>
                    <a:lnTo>
                      <a:pt x="526" y="14"/>
                    </a:lnTo>
                    <a:lnTo>
                      <a:pt x="350" y="24"/>
                    </a:lnTo>
                    <a:lnTo>
                      <a:pt x="204" y="34"/>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4" y="122"/>
                    </a:lnTo>
                    <a:lnTo>
                      <a:pt x="350" y="134"/>
                    </a:lnTo>
                    <a:lnTo>
                      <a:pt x="526" y="144"/>
                    </a:lnTo>
                    <a:lnTo>
                      <a:pt x="730" y="150"/>
                    </a:lnTo>
                    <a:lnTo>
                      <a:pt x="954" y="156"/>
                    </a:lnTo>
                    <a:lnTo>
                      <a:pt x="1194" y="158"/>
                    </a:lnTo>
                    <a:lnTo>
                      <a:pt x="1194" y="158"/>
                    </a:lnTo>
                    <a:lnTo>
                      <a:pt x="1436" y="156"/>
                    </a:lnTo>
                    <a:lnTo>
                      <a:pt x="1662" y="150"/>
                    </a:lnTo>
                    <a:lnTo>
                      <a:pt x="1864" y="144"/>
                    </a:lnTo>
                    <a:lnTo>
                      <a:pt x="2042" y="134"/>
                    </a:lnTo>
                    <a:lnTo>
                      <a:pt x="2188" y="122"/>
                    </a:lnTo>
                    <a:lnTo>
                      <a:pt x="2248" y="116"/>
                    </a:lnTo>
                    <a:lnTo>
                      <a:pt x="2298" y="110"/>
                    </a:lnTo>
                    <a:lnTo>
                      <a:pt x="2338" y="102"/>
                    </a:lnTo>
                    <a:lnTo>
                      <a:pt x="2366" y="94"/>
                    </a:lnTo>
                    <a:lnTo>
                      <a:pt x="2384" y="88"/>
                    </a:lnTo>
                    <a:lnTo>
                      <a:pt x="2390" y="84"/>
                    </a:lnTo>
                    <a:lnTo>
                      <a:pt x="2390" y="80"/>
                    </a:lnTo>
                    <a:lnTo>
                      <a:pt x="2390" y="80"/>
                    </a:lnTo>
                    <a:lnTo>
                      <a:pt x="2390" y="76"/>
                    </a:lnTo>
                    <a:lnTo>
                      <a:pt x="2384" y="72"/>
                    </a:lnTo>
                    <a:lnTo>
                      <a:pt x="2376" y="68"/>
                    </a:lnTo>
                    <a:lnTo>
                      <a:pt x="2366" y="64"/>
                    </a:lnTo>
                    <a:lnTo>
                      <a:pt x="2338" y="56"/>
                    </a:lnTo>
                    <a:lnTo>
                      <a:pt x="2298" y="48"/>
                    </a:lnTo>
                    <a:lnTo>
                      <a:pt x="2248" y="42"/>
                    </a:lnTo>
                    <a:lnTo>
                      <a:pt x="2188" y="34"/>
                    </a:lnTo>
                    <a:lnTo>
                      <a:pt x="2042" y="24"/>
                    </a:lnTo>
                    <a:lnTo>
                      <a:pt x="1864" y="14"/>
                    </a:lnTo>
                    <a:lnTo>
                      <a:pt x="1662" y="6"/>
                    </a:lnTo>
                    <a:lnTo>
                      <a:pt x="1436" y="2"/>
                    </a:lnTo>
                    <a:lnTo>
                      <a:pt x="1194" y="0"/>
                    </a:lnTo>
                    <a:close/>
                  </a:path>
                </a:pathLst>
              </a:custGeom>
              <a:solidFill>
                <a:srgbClr val="F8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156"/>
              <p:cNvSpPr>
                <a:spLocks/>
              </p:cNvSpPr>
              <p:nvPr/>
            </p:nvSpPr>
            <p:spPr bwMode="auto">
              <a:xfrm>
                <a:off x="2660" y="4146"/>
                <a:ext cx="2380" cy="156"/>
              </a:xfrm>
              <a:custGeom>
                <a:avLst/>
                <a:gdLst>
                  <a:gd name="T0" fmla="*/ 1188 w 2380"/>
                  <a:gd name="T1" fmla="*/ 156 h 156"/>
                  <a:gd name="T2" fmla="*/ 1188 w 2380"/>
                  <a:gd name="T3" fmla="*/ 156 h 156"/>
                  <a:gd name="T4" fmla="*/ 948 w 2380"/>
                  <a:gd name="T5" fmla="*/ 156 h 156"/>
                  <a:gd name="T6" fmla="*/ 726 w 2380"/>
                  <a:gd name="T7" fmla="*/ 150 h 156"/>
                  <a:gd name="T8" fmla="*/ 524 w 2380"/>
                  <a:gd name="T9" fmla="*/ 144 h 156"/>
                  <a:gd name="T10" fmla="*/ 348 w 2380"/>
                  <a:gd name="T11" fmla="*/ 134 h 156"/>
                  <a:gd name="T12" fmla="*/ 202 w 2380"/>
                  <a:gd name="T13" fmla="*/ 122 h 156"/>
                  <a:gd name="T14" fmla="*/ 142 w 2380"/>
                  <a:gd name="T15" fmla="*/ 116 h 156"/>
                  <a:gd name="T16" fmla="*/ 92 w 2380"/>
                  <a:gd name="T17" fmla="*/ 110 h 156"/>
                  <a:gd name="T18" fmla="*/ 52 w 2380"/>
                  <a:gd name="T19" fmla="*/ 102 h 156"/>
                  <a:gd name="T20" fmla="*/ 24 w 2380"/>
                  <a:gd name="T21" fmla="*/ 94 h 156"/>
                  <a:gd name="T22" fmla="*/ 6 w 2380"/>
                  <a:gd name="T23" fmla="*/ 88 h 156"/>
                  <a:gd name="T24" fmla="*/ 0 w 2380"/>
                  <a:gd name="T25" fmla="*/ 84 h 156"/>
                  <a:gd name="T26" fmla="*/ 0 w 2380"/>
                  <a:gd name="T27" fmla="*/ 80 h 156"/>
                  <a:gd name="T28" fmla="*/ 0 w 2380"/>
                  <a:gd name="T29" fmla="*/ 80 h 156"/>
                  <a:gd name="T30" fmla="*/ 0 w 2380"/>
                  <a:gd name="T31" fmla="*/ 76 h 156"/>
                  <a:gd name="T32" fmla="*/ 6 w 2380"/>
                  <a:gd name="T33" fmla="*/ 72 h 156"/>
                  <a:gd name="T34" fmla="*/ 12 w 2380"/>
                  <a:gd name="T35" fmla="*/ 68 h 156"/>
                  <a:gd name="T36" fmla="*/ 24 w 2380"/>
                  <a:gd name="T37" fmla="*/ 64 h 156"/>
                  <a:gd name="T38" fmla="*/ 52 w 2380"/>
                  <a:gd name="T39" fmla="*/ 56 h 156"/>
                  <a:gd name="T40" fmla="*/ 92 w 2380"/>
                  <a:gd name="T41" fmla="*/ 48 h 156"/>
                  <a:gd name="T42" fmla="*/ 142 w 2380"/>
                  <a:gd name="T43" fmla="*/ 42 h 156"/>
                  <a:gd name="T44" fmla="*/ 202 w 2380"/>
                  <a:gd name="T45" fmla="*/ 36 h 156"/>
                  <a:gd name="T46" fmla="*/ 348 w 2380"/>
                  <a:gd name="T47" fmla="*/ 24 h 156"/>
                  <a:gd name="T48" fmla="*/ 524 w 2380"/>
                  <a:gd name="T49" fmla="*/ 14 h 156"/>
                  <a:gd name="T50" fmla="*/ 726 w 2380"/>
                  <a:gd name="T51" fmla="*/ 6 h 156"/>
                  <a:gd name="T52" fmla="*/ 948 w 2380"/>
                  <a:gd name="T53" fmla="*/ 2 h 156"/>
                  <a:gd name="T54" fmla="*/ 1188 w 2380"/>
                  <a:gd name="T55" fmla="*/ 0 h 156"/>
                  <a:gd name="T56" fmla="*/ 1188 w 2380"/>
                  <a:gd name="T57" fmla="*/ 0 h 156"/>
                  <a:gd name="T58" fmla="*/ 1430 w 2380"/>
                  <a:gd name="T59" fmla="*/ 2 h 156"/>
                  <a:gd name="T60" fmla="*/ 1654 w 2380"/>
                  <a:gd name="T61" fmla="*/ 6 h 156"/>
                  <a:gd name="T62" fmla="*/ 1856 w 2380"/>
                  <a:gd name="T63" fmla="*/ 14 h 156"/>
                  <a:gd name="T64" fmla="*/ 2032 w 2380"/>
                  <a:gd name="T65" fmla="*/ 24 h 156"/>
                  <a:gd name="T66" fmla="*/ 2178 w 2380"/>
                  <a:gd name="T67" fmla="*/ 36 h 156"/>
                  <a:gd name="T68" fmla="*/ 2236 w 2380"/>
                  <a:gd name="T69" fmla="*/ 42 h 156"/>
                  <a:gd name="T70" fmla="*/ 2286 w 2380"/>
                  <a:gd name="T71" fmla="*/ 48 h 156"/>
                  <a:gd name="T72" fmla="*/ 2326 w 2380"/>
                  <a:gd name="T73" fmla="*/ 56 h 156"/>
                  <a:gd name="T74" fmla="*/ 2356 w 2380"/>
                  <a:gd name="T75" fmla="*/ 64 h 156"/>
                  <a:gd name="T76" fmla="*/ 2366 w 2380"/>
                  <a:gd name="T77" fmla="*/ 68 h 156"/>
                  <a:gd name="T78" fmla="*/ 2374 w 2380"/>
                  <a:gd name="T79" fmla="*/ 72 h 156"/>
                  <a:gd name="T80" fmla="*/ 2378 w 2380"/>
                  <a:gd name="T81" fmla="*/ 76 h 156"/>
                  <a:gd name="T82" fmla="*/ 2380 w 2380"/>
                  <a:gd name="T83" fmla="*/ 80 h 156"/>
                  <a:gd name="T84" fmla="*/ 2380 w 2380"/>
                  <a:gd name="T85" fmla="*/ 80 h 156"/>
                  <a:gd name="T86" fmla="*/ 2378 w 2380"/>
                  <a:gd name="T87" fmla="*/ 84 h 156"/>
                  <a:gd name="T88" fmla="*/ 2374 w 2380"/>
                  <a:gd name="T89" fmla="*/ 88 h 156"/>
                  <a:gd name="T90" fmla="*/ 2356 w 2380"/>
                  <a:gd name="T91" fmla="*/ 94 h 156"/>
                  <a:gd name="T92" fmla="*/ 2326 w 2380"/>
                  <a:gd name="T93" fmla="*/ 102 h 156"/>
                  <a:gd name="T94" fmla="*/ 2286 w 2380"/>
                  <a:gd name="T95" fmla="*/ 110 h 156"/>
                  <a:gd name="T96" fmla="*/ 2236 w 2380"/>
                  <a:gd name="T97" fmla="*/ 116 h 156"/>
                  <a:gd name="T98" fmla="*/ 2178 w 2380"/>
                  <a:gd name="T99" fmla="*/ 122 h 156"/>
                  <a:gd name="T100" fmla="*/ 2032 w 2380"/>
                  <a:gd name="T101" fmla="*/ 134 h 156"/>
                  <a:gd name="T102" fmla="*/ 1856 w 2380"/>
                  <a:gd name="T103" fmla="*/ 144 h 156"/>
                  <a:gd name="T104" fmla="*/ 1654 w 2380"/>
                  <a:gd name="T105" fmla="*/ 150 h 156"/>
                  <a:gd name="T106" fmla="*/ 1430 w 2380"/>
                  <a:gd name="T107" fmla="*/ 156 h 156"/>
                  <a:gd name="T108" fmla="*/ 1188 w 2380"/>
                  <a:gd name="T10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156"/>
                    </a:moveTo>
                    <a:lnTo>
                      <a:pt x="1188" y="156"/>
                    </a:lnTo>
                    <a:lnTo>
                      <a:pt x="948" y="156"/>
                    </a:lnTo>
                    <a:lnTo>
                      <a:pt x="726" y="150"/>
                    </a:lnTo>
                    <a:lnTo>
                      <a:pt x="524" y="144"/>
                    </a:lnTo>
                    <a:lnTo>
                      <a:pt x="348" y="134"/>
                    </a:lnTo>
                    <a:lnTo>
                      <a:pt x="202" y="122"/>
                    </a:lnTo>
                    <a:lnTo>
                      <a:pt x="142" y="116"/>
                    </a:lnTo>
                    <a:lnTo>
                      <a:pt x="92" y="110"/>
                    </a:lnTo>
                    <a:lnTo>
                      <a:pt x="52" y="102"/>
                    </a:lnTo>
                    <a:lnTo>
                      <a:pt x="24" y="94"/>
                    </a:lnTo>
                    <a:lnTo>
                      <a:pt x="6" y="88"/>
                    </a:lnTo>
                    <a:lnTo>
                      <a:pt x="0" y="84"/>
                    </a:lnTo>
                    <a:lnTo>
                      <a:pt x="0" y="80"/>
                    </a:lnTo>
                    <a:lnTo>
                      <a:pt x="0" y="80"/>
                    </a:lnTo>
                    <a:lnTo>
                      <a:pt x="0" y="76"/>
                    </a:lnTo>
                    <a:lnTo>
                      <a:pt x="6" y="72"/>
                    </a:lnTo>
                    <a:lnTo>
                      <a:pt x="12" y="68"/>
                    </a:lnTo>
                    <a:lnTo>
                      <a:pt x="24" y="64"/>
                    </a:lnTo>
                    <a:lnTo>
                      <a:pt x="52" y="56"/>
                    </a:lnTo>
                    <a:lnTo>
                      <a:pt x="92" y="48"/>
                    </a:lnTo>
                    <a:lnTo>
                      <a:pt x="142" y="42"/>
                    </a:lnTo>
                    <a:lnTo>
                      <a:pt x="202" y="36"/>
                    </a:lnTo>
                    <a:lnTo>
                      <a:pt x="348" y="24"/>
                    </a:lnTo>
                    <a:lnTo>
                      <a:pt x="524" y="14"/>
                    </a:lnTo>
                    <a:lnTo>
                      <a:pt x="726" y="6"/>
                    </a:lnTo>
                    <a:lnTo>
                      <a:pt x="948" y="2"/>
                    </a:lnTo>
                    <a:lnTo>
                      <a:pt x="1188" y="0"/>
                    </a:lnTo>
                    <a:lnTo>
                      <a:pt x="1188" y="0"/>
                    </a:lnTo>
                    <a:lnTo>
                      <a:pt x="1430" y="2"/>
                    </a:lnTo>
                    <a:lnTo>
                      <a:pt x="1654" y="6"/>
                    </a:lnTo>
                    <a:lnTo>
                      <a:pt x="1856" y="14"/>
                    </a:lnTo>
                    <a:lnTo>
                      <a:pt x="2032" y="24"/>
                    </a:lnTo>
                    <a:lnTo>
                      <a:pt x="2178" y="36"/>
                    </a:lnTo>
                    <a:lnTo>
                      <a:pt x="2236" y="42"/>
                    </a:lnTo>
                    <a:lnTo>
                      <a:pt x="2286" y="48"/>
                    </a:lnTo>
                    <a:lnTo>
                      <a:pt x="2326" y="56"/>
                    </a:lnTo>
                    <a:lnTo>
                      <a:pt x="2356" y="64"/>
                    </a:lnTo>
                    <a:lnTo>
                      <a:pt x="2366" y="68"/>
                    </a:lnTo>
                    <a:lnTo>
                      <a:pt x="2374" y="72"/>
                    </a:lnTo>
                    <a:lnTo>
                      <a:pt x="2378" y="76"/>
                    </a:lnTo>
                    <a:lnTo>
                      <a:pt x="2380" y="80"/>
                    </a:lnTo>
                    <a:lnTo>
                      <a:pt x="2380" y="80"/>
                    </a:lnTo>
                    <a:lnTo>
                      <a:pt x="2378" y="84"/>
                    </a:lnTo>
                    <a:lnTo>
                      <a:pt x="2374" y="88"/>
                    </a:lnTo>
                    <a:lnTo>
                      <a:pt x="2356" y="94"/>
                    </a:lnTo>
                    <a:lnTo>
                      <a:pt x="2326" y="102"/>
                    </a:lnTo>
                    <a:lnTo>
                      <a:pt x="2286" y="110"/>
                    </a:lnTo>
                    <a:lnTo>
                      <a:pt x="2236" y="116"/>
                    </a:lnTo>
                    <a:lnTo>
                      <a:pt x="2178" y="122"/>
                    </a:lnTo>
                    <a:lnTo>
                      <a:pt x="2032" y="134"/>
                    </a:lnTo>
                    <a:lnTo>
                      <a:pt x="1856" y="144"/>
                    </a:lnTo>
                    <a:lnTo>
                      <a:pt x="1654" y="150"/>
                    </a:lnTo>
                    <a:lnTo>
                      <a:pt x="1430" y="156"/>
                    </a:lnTo>
                    <a:lnTo>
                      <a:pt x="1188"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157"/>
              <p:cNvSpPr>
                <a:spLocks/>
              </p:cNvSpPr>
              <p:nvPr/>
            </p:nvSpPr>
            <p:spPr bwMode="auto">
              <a:xfrm>
                <a:off x="2654" y="4146"/>
                <a:ext cx="2390" cy="158"/>
              </a:xfrm>
              <a:custGeom>
                <a:avLst/>
                <a:gdLst>
                  <a:gd name="T0" fmla="*/ 1194 w 2390"/>
                  <a:gd name="T1" fmla="*/ 0 h 158"/>
                  <a:gd name="T2" fmla="*/ 1194 w 2390"/>
                  <a:gd name="T3" fmla="*/ 0 h 158"/>
                  <a:gd name="T4" fmla="*/ 954 w 2390"/>
                  <a:gd name="T5" fmla="*/ 2 h 158"/>
                  <a:gd name="T6" fmla="*/ 730 w 2390"/>
                  <a:gd name="T7" fmla="*/ 6 h 158"/>
                  <a:gd name="T8" fmla="*/ 526 w 2390"/>
                  <a:gd name="T9" fmla="*/ 14 h 158"/>
                  <a:gd name="T10" fmla="*/ 350 w 2390"/>
                  <a:gd name="T11" fmla="*/ 24 h 158"/>
                  <a:gd name="T12" fmla="*/ 204 w 2390"/>
                  <a:gd name="T13" fmla="*/ 34 h 158"/>
                  <a:gd name="T14" fmla="*/ 144 w 2390"/>
                  <a:gd name="T15" fmla="*/ 42 h 158"/>
                  <a:gd name="T16" fmla="*/ 94 w 2390"/>
                  <a:gd name="T17" fmla="*/ 48 h 158"/>
                  <a:gd name="T18" fmla="*/ 54 w 2390"/>
                  <a:gd name="T19" fmla="*/ 56 h 158"/>
                  <a:gd name="T20" fmla="*/ 24 w 2390"/>
                  <a:gd name="T21" fmla="*/ 64 h 158"/>
                  <a:gd name="T22" fmla="*/ 14 w 2390"/>
                  <a:gd name="T23" fmla="*/ 68 h 158"/>
                  <a:gd name="T24" fmla="*/ 6 w 2390"/>
                  <a:gd name="T25" fmla="*/ 72 h 158"/>
                  <a:gd name="T26" fmla="*/ 2 w 2390"/>
                  <a:gd name="T27" fmla="*/ 76 h 158"/>
                  <a:gd name="T28" fmla="*/ 0 w 2390"/>
                  <a:gd name="T29" fmla="*/ 80 h 158"/>
                  <a:gd name="T30" fmla="*/ 0 w 2390"/>
                  <a:gd name="T31" fmla="*/ 80 h 158"/>
                  <a:gd name="T32" fmla="*/ 2 w 2390"/>
                  <a:gd name="T33" fmla="*/ 84 h 158"/>
                  <a:gd name="T34" fmla="*/ 6 w 2390"/>
                  <a:gd name="T35" fmla="*/ 88 h 158"/>
                  <a:gd name="T36" fmla="*/ 24 w 2390"/>
                  <a:gd name="T37" fmla="*/ 94 h 158"/>
                  <a:gd name="T38" fmla="*/ 54 w 2390"/>
                  <a:gd name="T39" fmla="*/ 102 h 158"/>
                  <a:gd name="T40" fmla="*/ 94 w 2390"/>
                  <a:gd name="T41" fmla="*/ 110 h 158"/>
                  <a:gd name="T42" fmla="*/ 144 w 2390"/>
                  <a:gd name="T43" fmla="*/ 116 h 158"/>
                  <a:gd name="T44" fmla="*/ 204 w 2390"/>
                  <a:gd name="T45" fmla="*/ 122 h 158"/>
                  <a:gd name="T46" fmla="*/ 350 w 2390"/>
                  <a:gd name="T47" fmla="*/ 134 h 158"/>
                  <a:gd name="T48" fmla="*/ 526 w 2390"/>
                  <a:gd name="T49" fmla="*/ 144 h 158"/>
                  <a:gd name="T50" fmla="*/ 730 w 2390"/>
                  <a:gd name="T51" fmla="*/ 150 h 158"/>
                  <a:gd name="T52" fmla="*/ 954 w 2390"/>
                  <a:gd name="T53" fmla="*/ 156 h 158"/>
                  <a:gd name="T54" fmla="*/ 1194 w 2390"/>
                  <a:gd name="T55" fmla="*/ 158 h 158"/>
                  <a:gd name="T56" fmla="*/ 1194 w 2390"/>
                  <a:gd name="T57" fmla="*/ 158 h 158"/>
                  <a:gd name="T58" fmla="*/ 1436 w 2390"/>
                  <a:gd name="T59" fmla="*/ 156 h 158"/>
                  <a:gd name="T60" fmla="*/ 1662 w 2390"/>
                  <a:gd name="T61" fmla="*/ 150 h 158"/>
                  <a:gd name="T62" fmla="*/ 1864 w 2390"/>
                  <a:gd name="T63" fmla="*/ 144 h 158"/>
                  <a:gd name="T64" fmla="*/ 2042 w 2390"/>
                  <a:gd name="T65" fmla="*/ 134 h 158"/>
                  <a:gd name="T66" fmla="*/ 2188 w 2390"/>
                  <a:gd name="T67" fmla="*/ 122 h 158"/>
                  <a:gd name="T68" fmla="*/ 2248 w 2390"/>
                  <a:gd name="T69" fmla="*/ 116 h 158"/>
                  <a:gd name="T70" fmla="*/ 2298 w 2390"/>
                  <a:gd name="T71" fmla="*/ 110 h 158"/>
                  <a:gd name="T72" fmla="*/ 2338 w 2390"/>
                  <a:gd name="T73" fmla="*/ 102 h 158"/>
                  <a:gd name="T74" fmla="*/ 2366 w 2390"/>
                  <a:gd name="T75" fmla="*/ 94 h 158"/>
                  <a:gd name="T76" fmla="*/ 2384 w 2390"/>
                  <a:gd name="T77" fmla="*/ 88 h 158"/>
                  <a:gd name="T78" fmla="*/ 2390 w 2390"/>
                  <a:gd name="T79" fmla="*/ 84 h 158"/>
                  <a:gd name="T80" fmla="*/ 2390 w 2390"/>
                  <a:gd name="T81" fmla="*/ 80 h 158"/>
                  <a:gd name="T82" fmla="*/ 2390 w 2390"/>
                  <a:gd name="T83" fmla="*/ 80 h 158"/>
                  <a:gd name="T84" fmla="*/ 2390 w 2390"/>
                  <a:gd name="T85" fmla="*/ 76 h 158"/>
                  <a:gd name="T86" fmla="*/ 2384 w 2390"/>
                  <a:gd name="T87" fmla="*/ 72 h 158"/>
                  <a:gd name="T88" fmla="*/ 2376 w 2390"/>
                  <a:gd name="T89" fmla="*/ 68 h 158"/>
                  <a:gd name="T90" fmla="*/ 2366 w 2390"/>
                  <a:gd name="T91" fmla="*/ 64 h 158"/>
                  <a:gd name="T92" fmla="*/ 2338 w 2390"/>
                  <a:gd name="T93" fmla="*/ 56 h 158"/>
                  <a:gd name="T94" fmla="*/ 2298 w 2390"/>
                  <a:gd name="T95" fmla="*/ 48 h 158"/>
                  <a:gd name="T96" fmla="*/ 2248 w 2390"/>
                  <a:gd name="T97" fmla="*/ 42 h 158"/>
                  <a:gd name="T98" fmla="*/ 2188 w 2390"/>
                  <a:gd name="T99" fmla="*/ 34 h 158"/>
                  <a:gd name="T100" fmla="*/ 2042 w 2390"/>
                  <a:gd name="T101" fmla="*/ 24 h 158"/>
                  <a:gd name="T102" fmla="*/ 1864 w 2390"/>
                  <a:gd name="T103" fmla="*/ 14 h 158"/>
                  <a:gd name="T104" fmla="*/ 1662 w 2390"/>
                  <a:gd name="T105" fmla="*/ 6 h 158"/>
                  <a:gd name="T106" fmla="*/ 1436 w 2390"/>
                  <a:gd name="T107" fmla="*/ 2 h 158"/>
                  <a:gd name="T108" fmla="*/ 1194 w 2390"/>
                  <a:gd name="T10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90" h="158">
                    <a:moveTo>
                      <a:pt x="1194" y="0"/>
                    </a:moveTo>
                    <a:lnTo>
                      <a:pt x="1194" y="0"/>
                    </a:lnTo>
                    <a:lnTo>
                      <a:pt x="954" y="2"/>
                    </a:lnTo>
                    <a:lnTo>
                      <a:pt x="730" y="6"/>
                    </a:lnTo>
                    <a:lnTo>
                      <a:pt x="526" y="14"/>
                    </a:lnTo>
                    <a:lnTo>
                      <a:pt x="350" y="24"/>
                    </a:lnTo>
                    <a:lnTo>
                      <a:pt x="204" y="34"/>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4" y="122"/>
                    </a:lnTo>
                    <a:lnTo>
                      <a:pt x="350" y="134"/>
                    </a:lnTo>
                    <a:lnTo>
                      <a:pt x="526" y="144"/>
                    </a:lnTo>
                    <a:lnTo>
                      <a:pt x="730" y="150"/>
                    </a:lnTo>
                    <a:lnTo>
                      <a:pt x="954" y="156"/>
                    </a:lnTo>
                    <a:lnTo>
                      <a:pt x="1194" y="158"/>
                    </a:lnTo>
                    <a:lnTo>
                      <a:pt x="1194" y="158"/>
                    </a:lnTo>
                    <a:lnTo>
                      <a:pt x="1436" y="156"/>
                    </a:lnTo>
                    <a:lnTo>
                      <a:pt x="1662" y="150"/>
                    </a:lnTo>
                    <a:lnTo>
                      <a:pt x="1864" y="144"/>
                    </a:lnTo>
                    <a:lnTo>
                      <a:pt x="2042" y="134"/>
                    </a:lnTo>
                    <a:lnTo>
                      <a:pt x="2188" y="122"/>
                    </a:lnTo>
                    <a:lnTo>
                      <a:pt x="2248" y="116"/>
                    </a:lnTo>
                    <a:lnTo>
                      <a:pt x="2298" y="110"/>
                    </a:lnTo>
                    <a:lnTo>
                      <a:pt x="2338" y="102"/>
                    </a:lnTo>
                    <a:lnTo>
                      <a:pt x="2366" y="94"/>
                    </a:lnTo>
                    <a:lnTo>
                      <a:pt x="2384" y="88"/>
                    </a:lnTo>
                    <a:lnTo>
                      <a:pt x="2390" y="84"/>
                    </a:lnTo>
                    <a:lnTo>
                      <a:pt x="2390" y="80"/>
                    </a:lnTo>
                    <a:lnTo>
                      <a:pt x="2390" y="80"/>
                    </a:lnTo>
                    <a:lnTo>
                      <a:pt x="2390" y="76"/>
                    </a:lnTo>
                    <a:lnTo>
                      <a:pt x="2384" y="72"/>
                    </a:lnTo>
                    <a:lnTo>
                      <a:pt x="2376" y="68"/>
                    </a:lnTo>
                    <a:lnTo>
                      <a:pt x="2366" y="64"/>
                    </a:lnTo>
                    <a:lnTo>
                      <a:pt x="2338" y="56"/>
                    </a:lnTo>
                    <a:lnTo>
                      <a:pt x="2298" y="48"/>
                    </a:lnTo>
                    <a:lnTo>
                      <a:pt x="2248" y="42"/>
                    </a:lnTo>
                    <a:lnTo>
                      <a:pt x="2188" y="34"/>
                    </a:lnTo>
                    <a:lnTo>
                      <a:pt x="2042" y="24"/>
                    </a:lnTo>
                    <a:lnTo>
                      <a:pt x="1864" y="14"/>
                    </a:lnTo>
                    <a:lnTo>
                      <a:pt x="1662" y="6"/>
                    </a:lnTo>
                    <a:lnTo>
                      <a:pt x="1436" y="2"/>
                    </a:lnTo>
                    <a:lnTo>
                      <a:pt x="1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Freeform 158"/>
              <p:cNvSpPr>
                <a:spLocks noEditPoints="1"/>
              </p:cNvSpPr>
              <p:nvPr/>
            </p:nvSpPr>
            <p:spPr bwMode="auto">
              <a:xfrm>
                <a:off x="2660" y="4146"/>
                <a:ext cx="2380" cy="156"/>
              </a:xfrm>
              <a:custGeom>
                <a:avLst/>
                <a:gdLst>
                  <a:gd name="T0" fmla="*/ 1188 w 2380"/>
                  <a:gd name="T1" fmla="*/ 156 h 156"/>
                  <a:gd name="T2" fmla="*/ 728 w 2380"/>
                  <a:gd name="T3" fmla="*/ 150 h 156"/>
                  <a:gd name="T4" fmla="*/ 352 w 2380"/>
                  <a:gd name="T5" fmla="*/ 134 h 156"/>
                  <a:gd name="T6" fmla="*/ 148 w 2380"/>
                  <a:gd name="T7" fmla="*/ 116 h 156"/>
                  <a:gd name="T8" fmla="*/ 58 w 2380"/>
                  <a:gd name="T9" fmla="*/ 102 h 156"/>
                  <a:gd name="T10" fmla="*/ 10 w 2380"/>
                  <a:gd name="T11" fmla="*/ 88 h 156"/>
                  <a:gd name="T12" fmla="*/ 4 w 2380"/>
                  <a:gd name="T13" fmla="*/ 80 h 156"/>
                  <a:gd name="T14" fmla="*/ 6 w 2380"/>
                  <a:gd name="T15" fmla="*/ 76 h 156"/>
                  <a:gd name="T16" fmla="*/ 18 w 2380"/>
                  <a:gd name="T17" fmla="*/ 68 h 156"/>
                  <a:gd name="T18" fmla="*/ 58 w 2380"/>
                  <a:gd name="T19" fmla="*/ 56 h 156"/>
                  <a:gd name="T20" fmla="*/ 148 w 2380"/>
                  <a:gd name="T21" fmla="*/ 42 h 156"/>
                  <a:gd name="T22" fmla="*/ 352 w 2380"/>
                  <a:gd name="T23" fmla="*/ 24 h 156"/>
                  <a:gd name="T24" fmla="*/ 728 w 2380"/>
                  <a:gd name="T25" fmla="*/ 6 h 156"/>
                  <a:gd name="T26" fmla="*/ 1188 w 2380"/>
                  <a:gd name="T27" fmla="*/ 0 h 156"/>
                  <a:gd name="T28" fmla="*/ 1428 w 2380"/>
                  <a:gd name="T29" fmla="*/ 2 h 156"/>
                  <a:gd name="T30" fmla="*/ 1854 w 2380"/>
                  <a:gd name="T31" fmla="*/ 14 h 156"/>
                  <a:gd name="T32" fmla="*/ 2172 w 2380"/>
                  <a:gd name="T33" fmla="*/ 36 h 156"/>
                  <a:gd name="T34" fmla="*/ 2282 w 2380"/>
                  <a:gd name="T35" fmla="*/ 48 h 156"/>
                  <a:gd name="T36" fmla="*/ 2350 w 2380"/>
                  <a:gd name="T37" fmla="*/ 64 h 156"/>
                  <a:gd name="T38" fmla="*/ 2368 w 2380"/>
                  <a:gd name="T39" fmla="*/ 72 h 156"/>
                  <a:gd name="T40" fmla="*/ 2374 w 2380"/>
                  <a:gd name="T41" fmla="*/ 80 h 156"/>
                  <a:gd name="T42" fmla="*/ 2372 w 2380"/>
                  <a:gd name="T43" fmla="*/ 84 h 156"/>
                  <a:gd name="T44" fmla="*/ 2350 w 2380"/>
                  <a:gd name="T45" fmla="*/ 94 h 156"/>
                  <a:gd name="T46" fmla="*/ 2282 w 2380"/>
                  <a:gd name="T47" fmla="*/ 110 h 156"/>
                  <a:gd name="T48" fmla="*/ 2172 w 2380"/>
                  <a:gd name="T49" fmla="*/ 122 h 156"/>
                  <a:gd name="T50" fmla="*/ 1854 w 2380"/>
                  <a:gd name="T51" fmla="*/ 144 h 156"/>
                  <a:gd name="T52" fmla="*/ 1428 w 2380"/>
                  <a:gd name="T53" fmla="*/ 154 h 156"/>
                  <a:gd name="T54" fmla="*/ 1188 w 2380"/>
                  <a:gd name="T55" fmla="*/ 0 h 156"/>
                  <a:gd name="T56" fmla="*/ 948 w 2380"/>
                  <a:gd name="T57" fmla="*/ 2 h 156"/>
                  <a:gd name="T58" fmla="*/ 524 w 2380"/>
                  <a:gd name="T59" fmla="*/ 14 h 156"/>
                  <a:gd name="T60" fmla="*/ 202 w 2380"/>
                  <a:gd name="T61" fmla="*/ 36 h 156"/>
                  <a:gd name="T62" fmla="*/ 92 w 2380"/>
                  <a:gd name="T63" fmla="*/ 48 h 156"/>
                  <a:gd name="T64" fmla="*/ 24 w 2380"/>
                  <a:gd name="T65" fmla="*/ 64 h 156"/>
                  <a:gd name="T66" fmla="*/ 6 w 2380"/>
                  <a:gd name="T67" fmla="*/ 72 h 156"/>
                  <a:gd name="T68" fmla="*/ 0 w 2380"/>
                  <a:gd name="T69" fmla="*/ 80 h 156"/>
                  <a:gd name="T70" fmla="*/ 0 w 2380"/>
                  <a:gd name="T71" fmla="*/ 84 h 156"/>
                  <a:gd name="T72" fmla="*/ 24 w 2380"/>
                  <a:gd name="T73" fmla="*/ 94 h 156"/>
                  <a:gd name="T74" fmla="*/ 92 w 2380"/>
                  <a:gd name="T75" fmla="*/ 110 h 156"/>
                  <a:gd name="T76" fmla="*/ 202 w 2380"/>
                  <a:gd name="T77" fmla="*/ 122 h 156"/>
                  <a:gd name="T78" fmla="*/ 524 w 2380"/>
                  <a:gd name="T79" fmla="*/ 144 h 156"/>
                  <a:gd name="T80" fmla="*/ 948 w 2380"/>
                  <a:gd name="T81" fmla="*/ 156 h 156"/>
                  <a:gd name="T82" fmla="*/ 1188 w 2380"/>
                  <a:gd name="T83" fmla="*/ 156 h 156"/>
                  <a:gd name="T84" fmla="*/ 1654 w 2380"/>
                  <a:gd name="T85" fmla="*/ 150 h 156"/>
                  <a:gd name="T86" fmla="*/ 2032 w 2380"/>
                  <a:gd name="T87" fmla="*/ 134 h 156"/>
                  <a:gd name="T88" fmla="*/ 2236 w 2380"/>
                  <a:gd name="T89" fmla="*/ 116 h 156"/>
                  <a:gd name="T90" fmla="*/ 2326 w 2380"/>
                  <a:gd name="T91" fmla="*/ 102 h 156"/>
                  <a:gd name="T92" fmla="*/ 2374 w 2380"/>
                  <a:gd name="T93" fmla="*/ 88 h 156"/>
                  <a:gd name="T94" fmla="*/ 2380 w 2380"/>
                  <a:gd name="T95" fmla="*/ 80 h 156"/>
                  <a:gd name="T96" fmla="*/ 2378 w 2380"/>
                  <a:gd name="T97" fmla="*/ 76 h 156"/>
                  <a:gd name="T98" fmla="*/ 2366 w 2380"/>
                  <a:gd name="T99" fmla="*/ 68 h 156"/>
                  <a:gd name="T100" fmla="*/ 2326 w 2380"/>
                  <a:gd name="T101" fmla="*/ 56 h 156"/>
                  <a:gd name="T102" fmla="*/ 2236 w 2380"/>
                  <a:gd name="T103" fmla="*/ 42 h 156"/>
                  <a:gd name="T104" fmla="*/ 2032 w 2380"/>
                  <a:gd name="T105" fmla="*/ 24 h 156"/>
                  <a:gd name="T106" fmla="*/ 1654 w 2380"/>
                  <a:gd name="T107" fmla="*/ 6 h 156"/>
                  <a:gd name="T108" fmla="*/ 1188 w 238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156"/>
                    </a:moveTo>
                    <a:lnTo>
                      <a:pt x="1188" y="156"/>
                    </a:lnTo>
                    <a:lnTo>
                      <a:pt x="950" y="154"/>
                    </a:lnTo>
                    <a:lnTo>
                      <a:pt x="728" y="150"/>
                    </a:lnTo>
                    <a:lnTo>
                      <a:pt x="526" y="144"/>
                    </a:lnTo>
                    <a:lnTo>
                      <a:pt x="352" y="134"/>
                    </a:lnTo>
                    <a:lnTo>
                      <a:pt x="206" y="122"/>
                    </a:lnTo>
                    <a:lnTo>
                      <a:pt x="148" y="116"/>
                    </a:lnTo>
                    <a:lnTo>
                      <a:pt x="98" y="110"/>
                    </a:lnTo>
                    <a:lnTo>
                      <a:pt x="58" y="102"/>
                    </a:lnTo>
                    <a:lnTo>
                      <a:pt x="28" y="94"/>
                    </a:lnTo>
                    <a:lnTo>
                      <a:pt x="10" y="88"/>
                    </a:lnTo>
                    <a:lnTo>
                      <a:pt x="6" y="84"/>
                    </a:lnTo>
                    <a:lnTo>
                      <a:pt x="4" y="80"/>
                    </a:lnTo>
                    <a:lnTo>
                      <a:pt x="4" y="80"/>
                    </a:lnTo>
                    <a:lnTo>
                      <a:pt x="6" y="76"/>
                    </a:lnTo>
                    <a:lnTo>
                      <a:pt x="10" y="72"/>
                    </a:lnTo>
                    <a:lnTo>
                      <a:pt x="18" y="68"/>
                    </a:lnTo>
                    <a:lnTo>
                      <a:pt x="28" y="64"/>
                    </a:lnTo>
                    <a:lnTo>
                      <a:pt x="58" y="56"/>
                    </a:lnTo>
                    <a:lnTo>
                      <a:pt x="98" y="48"/>
                    </a:lnTo>
                    <a:lnTo>
                      <a:pt x="148" y="42"/>
                    </a:lnTo>
                    <a:lnTo>
                      <a:pt x="206" y="36"/>
                    </a:lnTo>
                    <a:lnTo>
                      <a:pt x="352" y="24"/>
                    </a:lnTo>
                    <a:lnTo>
                      <a:pt x="526" y="14"/>
                    </a:lnTo>
                    <a:lnTo>
                      <a:pt x="728" y="6"/>
                    </a:lnTo>
                    <a:lnTo>
                      <a:pt x="950" y="2"/>
                    </a:lnTo>
                    <a:lnTo>
                      <a:pt x="1188" y="0"/>
                    </a:lnTo>
                    <a:lnTo>
                      <a:pt x="1188" y="0"/>
                    </a:lnTo>
                    <a:lnTo>
                      <a:pt x="1428" y="2"/>
                    </a:lnTo>
                    <a:lnTo>
                      <a:pt x="1652" y="6"/>
                    </a:lnTo>
                    <a:lnTo>
                      <a:pt x="1854" y="14"/>
                    </a:lnTo>
                    <a:lnTo>
                      <a:pt x="2028" y="24"/>
                    </a:lnTo>
                    <a:lnTo>
                      <a:pt x="2172" y="36"/>
                    </a:lnTo>
                    <a:lnTo>
                      <a:pt x="2232" y="42"/>
                    </a:lnTo>
                    <a:lnTo>
                      <a:pt x="2282" y="48"/>
                    </a:lnTo>
                    <a:lnTo>
                      <a:pt x="2322" y="56"/>
                    </a:lnTo>
                    <a:lnTo>
                      <a:pt x="2350" y="64"/>
                    </a:lnTo>
                    <a:lnTo>
                      <a:pt x="2360" y="68"/>
                    </a:lnTo>
                    <a:lnTo>
                      <a:pt x="2368" y="72"/>
                    </a:lnTo>
                    <a:lnTo>
                      <a:pt x="2372" y="76"/>
                    </a:lnTo>
                    <a:lnTo>
                      <a:pt x="2374" y="80"/>
                    </a:lnTo>
                    <a:lnTo>
                      <a:pt x="2374" y="80"/>
                    </a:lnTo>
                    <a:lnTo>
                      <a:pt x="2372" y="84"/>
                    </a:lnTo>
                    <a:lnTo>
                      <a:pt x="2368" y="88"/>
                    </a:lnTo>
                    <a:lnTo>
                      <a:pt x="2350" y="94"/>
                    </a:lnTo>
                    <a:lnTo>
                      <a:pt x="2322" y="102"/>
                    </a:lnTo>
                    <a:lnTo>
                      <a:pt x="2282" y="110"/>
                    </a:lnTo>
                    <a:lnTo>
                      <a:pt x="2232" y="116"/>
                    </a:lnTo>
                    <a:lnTo>
                      <a:pt x="2172" y="122"/>
                    </a:lnTo>
                    <a:lnTo>
                      <a:pt x="2028" y="134"/>
                    </a:lnTo>
                    <a:lnTo>
                      <a:pt x="1854" y="144"/>
                    </a:lnTo>
                    <a:lnTo>
                      <a:pt x="1652" y="150"/>
                    </a:lnTo>
                    <a:lnTo>
                      <a:pt x="1428" y="154"/>
                    </a:lnTo>
                    <a:lnTo>
                      <a:pt x="1188" y="156"/>
                    </a:lnTo>
                    <a:close/>
                    <a:moveTo>
                      <a:pt x="1188" y="0"/>
                    </a:moveTo>
                    <a:lnTo>
                      <a:pt x="1188" y="0"/>
                    </a:lnTo>
                    <a:lnTo>
                      <a:pt x="948" y="2"/>
                    </a:lnTo>
                    <a:lnTo>
                      <a:pt x="726" y="6"/>
                    </a:lnTo>
                    <a:lnTo>
                      <a:pt x="524" y="14"/>
                    </a:lnTo>
                    <a:lnTo>
                      <a:pt x="348" y="24"/>
                    </a:lnTo>
                    <a:lnTo>
                      <a:pt x="202" y="36"/>
                    </a:lnTo>
                    <a:lnTo>
                      <a:pt x="142" y="42"/>
                    </a:lnTo>
                    <a:lnTo>
                      <a:pt x="92" y="48"/>
                    </a:lnTo>
                    <a:lnTo>
                      <a:pt x="52" y="56"/>
                    </a:lnTo>
                    <a:lnTo>
                      <a:pt x="24" y="64"/>
                    </a:lnTo>
                    <a:lnTo>
                      <a:pt x="12" y="68"/>
                    </a:lnTo>
                    <a:lnTo>
                      <a:pt x="6" y="72"/>
                    </a:lnTo>
                    <a:lnTo>
                      <a:pt x="0" y="76"/>
                    </a:lnTo>
                    <a:lnTo>
                      <a:pt x="0" y="80"/>
                    </a:lnTo>
                    <a:lnTo>
                      <a:pt x="0" y="80"/>
                    </a:lnTo>
                    <a:lnTo>
                      <a:pt x="0" y="84"/>
                    </a:lnTo>
                    <a:lnTo>
                      <a:pt x="6" y="88"/>
                    </a:lnTo>
                    <a:lnTo>
                      <a:pt x="24" y="94"/>
                    </a:lnTo>
                    <a:lnTo>
                      <a:pt x="52" y="102"/>
                    </a:lnTo>
                    <a:lnTo>
                      <a:pt x="92" y="110"/>
                    </a:lnTo>
                    <a:lnTo>
                      <a:pt x="142" y="116"/>
                    </a:lnTo>
                    <a:lnTo>
                      <a:pt x="202" y="122"/>
                    </a:lnTo>
                    <a:lnTo>
                      <a:pt x="348" y="134"/>
                    </a:lnTo>
                    <a:lnTo>
                      <a:pt x="524" y="144"/>
                    </a:lnTo>
                    <a:lnTo>
                      <a:pt x="726" y="150"/>
                    </a:lnTo>
                    <a:lnTo>
                      <a:pt x="948" y="156"/>
                    </a:lnTo>
                    <a:lnTo>
                      <a:pt x="1188" y="156"/>
                    </a:lnTo>
                    <a:lnTo>
                      <a:pt x="1188" y="156"/>
                    </a:lnTo>
                    <a:lnTo>
                      <a:pt x="1430" y="156"/>
                    </a:lnTo>
                    <a:lnTo>
                      <a:pt x="1654" y="150"/>
                    </a:lnTo>
                    <a:lnTo>
                      <a:pt x="1856" y="144"/>
                    </a:lnTo>
                    <a:lnTo>
                      <a:pt x="2032" y="134"/>
                    </a:lnTo>
                    <a:lnTo>
                      <a:pt x="2178" y="122"/>
                    </a:lnTo>
                    <a:lnTo>
                      <a:pt x="2236" y="116"/>
                    </a:lnTo>
                    <a:lnTo>
                      <a:pt x="2286" y="110"/>
                    </a:lnTo>
                    <a:lnTo>
                      <a:pt x="2326" y="102"/>
                    </a:lnTo>
                    <a:lnTo>
                      <a:pt x="2356" y="94"/>
                    </a:lnTo>
                    <a:lnTo>
                      <a:pt x="2374" y="88"/>
                    </a:lnTo>
                    <a:lnTo>
                      <a:pt x="2378" y="84"/>
                    </a:lnTo>
                    <a:lnTo>
                      <a:pt x="2380" y="80"/>
                    </a:lnTo>
                    <a:lnTo>
                      <a:pt x="2380" y="80"/>
                    </a:lnTo>
                    <a:lnTo>
                      <a:pt x="2378" y="76"/>
                    </a:lnTo>
                    <a:lnTo>
                      <a:pt x="2374" y="72"/>
                    </a:lnTo>
                    <a:lnTo>
                      <a:pt x="2366" y="68"/>
                    </a:lnTo>
                    <a:lnTo>
                      <a:pt x="2356" y="64"/>
                    </a:lnTo>
                    <a:lnTo>
                      <a:pt x="2326" y="56"/>
                    </a:lnTo>
                    <a:lnTo>
                      <a:pt x="2286" y="48"/>
                    </a:lnTo>
                    <a:lnTo>
                      <a:pt x="2236" y="42"/>
                    </a:lnTo>
                    <a:lnTo>
                      <a:pt x="2178" y="36"/>
                    </a:lnTo>
                    <a:lnTo>
                      <a:pt x="2032" y="24"/>
                    </a:lnTo>
                    <a:lnTo>
                      <a:pt x="1856" y="14"/>
                    </a:lnTo>
                    <a:lnTo>
                      <a:pt x="1654" y="6"/>
                    </a:lnTo>
                    <a:lnTo>
                      <a:pt x="1430" y="2"/>
                    </a:lnTo>
                    <a:lnTo>
                      <a:pt x="1188" y="0"/>
                    </a:lnTo>
                    <a:close/>
                  </a:path>
                </a:pathLst>
              </a:custGeom>
              <a:solidFill>
                <a:srgbClr val="F8F8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159"/>
              <p:cNvSpPr>
                <a:spLocks/>
              </p:cNvSpPr>
              <p:nvPr/>
            </p:nvSpPr>
            <p:spPr bwMode="auto">
              <a:xfrm>
                <a:off x="2664" y="4146"/>
                <a:ext cx="2370" cy="156"/>
              </a:xfrm>
              <a:custGeom>
                <a:avLst/>
                <a:gdLst>
                  <a:gd name="T0" fmla="*/ 1184 w 2370"/>
                  <a:gd name="T1" fmla="*/ 156 h 156"/>
                  <a:gd name="T2" fmla="*/ 1184 w 2370"/>
                  <a:gd name="T3" fmla="*/ 156 h 156"/>
                  <a:gd name="T4" fmla="*/ 946 w 2370"/>
                  <a:gd name="T5" fmla="*/ 154 h 156"/>
                  <a:gd name="T6" fmla="*/ 724 w 2370"/>
                  <a:gd name="T7" fmla="*/ 150 h 156"/>
                  <a:gd name="T8" fmla="*/ 522 w 2370"/>
                  <a:gd name="T9" fmla="*/ 144 h 156"/>
                  <a:gd name="T10" fmla="*/ 348 w 2370"/>
                  <a:gd name="T11" fmla="*/ 134 h 156"/>
                  <a:gd name="T12" fmla="*/ 202 w 2370"/>
                  <a:gd name="T13" fmla="*/ 122 h 156"/>
                  <a:gd name="T14" fmla="*/ 144 w 2370"/>
                  <a:gd name="T15" fmla="*/ 116 h 156"/>
                  <a:gd name="T16" fmla="*/ 94 w 2370"/>
                  <a:gd name="T17" fmla="*/ 110 h 156"/>
                  <a:gd name="T18" fmla="*/ 54 w 2370"/>
                  <a:gd name="T19" fmla="*/ 102 h 156"/>
                  <a:gd name="T20" fmla="*/ 24 w 2370"/>
                  <a:gd name="T21" fmla="*/ 94 h 156"/>
                  <a:gd name="T22" fmla="*/ 6 w 2370"/>
                  <a:gd name="T23" fmla="*/ 88 h 156"/>
                  <a:gd name="T24" fmla="*/ 2 w 2370"/>
                  <a:gd name="T25" fmla="*/ 84 h 156"/>
                  <a:gd name="T26" fmla="*/ 0 w 2370"/>
                  <a:gd name="T27" fmla="*/ 80 h 156"/>
                  <a:gd name="T28" fmla="*/ 0 w 2370"/>
                  <a:gd name="T29" fmla="*/ 80 h 156"/>
                  <a:gd name="T30" fmla="*/ 2 w 2370"/>
                  <a:gd name="T31" fmla="*/ 76 h 156"/>
                  <a:gd name="T32" fmla="*/ 6 w 2370"/>
                  <a:gd name="T33" fmla="*/ 72 h 156"/>
                  <a:gd name="T34" fmla="*/ 14 w 2370"/>
                  <a:gd name="T35" fmla="*/ 68 h 156"/>
                  <a:gd name="T36" fmla="*/ 24 w 2370"/>
                  <a:gd name="T37" fmla="*/ 64 h 156"/>
                  <a:gd name="T38" fmla="*/ 54 w 2370"/>
                  <a:gd name="T39" fmla="*/ 56 h 156"/>
                  <a:gd name="T40" fmla="*/ 94 w 2370"/>
                  <a:gd name="T41" fmla="*/ 48 h 156"/>
                  <a:gd name="T42" fmla="*/ 144 w 2370"/>
                  <a:gd name="T43" fmla="*/ 42 h 156"/>
                  <a:gd name="T44" fmla="*/ 202 w 2370"/>
                  <a:gd name="T45" fmla="*/ 36 h 156"/>
                  <a:gd name="T46" fmla="*/ 348 w 2370"/>
                  <a:gd name="T47" fmla="*/ 24 h 156"/>
                  <a:gd name="T48" fmla="*/ 522 w 2370"/>
                  <a:gd name="T49" fmla="*/ 14 h 156"/>
                  <a:gd name="T50" fmla="*/ 724 w 2370"/>
                  <a:gd name="T51" fmla="*/ 6 h 156"/>
                  <a:gd name="T52" fmla="*/ 946 w 2370"/>
                  <a:gd name="T53" fmla="*/ 2 h 156"/>
                  <a:gd name="T54" fmla="*/ 1184 w 2370"/>
                  <a:gd name="T55" fmla="*/ 0 h 156"/>
                  <a:gd name="T56" fmla="*/ 1184 w 2370"/>
                  <a:gd name="T57" fmla="*/ 0 h 156"/>
                  <a:gd name="T58" fmla="*/ 1424 w 2370"/>
                  <a:gd name="T59" fmla="*/ 2 h 156"/>
                  <a:gd name="T60" fmla="*/ 1648 w 2370"/>
                  <a:gd name="T61" fmla="*/ 6 h 156"/>
                  <a:gd name="T62" fmla="*/ 1850 w 2370"/>
                  <a:gd name="T63" fmla="*/ 14 h 156"/>
                  <a:gd name="T64" fmla="*/ 2024 w 2370"/>
                  <a:gd name="T65" fmla="*/ 24 h 156"/>
                  <a:gd name="T66" fmla="*/ 2168 w 2370"/>
                  <a:gd name="T67" fmla="*/ 36 h 156"/>
                  <a:gd name="T68" fmla="*/ 2228 w 2370"/>
                  <a:gd name="T69" fmla="*/ 42 h 156"/>
                  <a:gd name="T70" fmla="*/ 2278 w 2370"/>
                  <a:gd name="T71" fmla="*/ 48 h 156"/>
                  <a:gd name="T72" fmla="*/ 2318 w 2370"/>
                  <a:gd name="T73" fmla="*/ 56 h 156"/>
                  <a:gd name="T74" fmla="*/ 2346 w 2370"/>
                  <a:gd name="T75" fmla="*/ 64 h 156"/>
                  <a:gd name="T76" fmla="*/ 2356 w 2370"/>
                  <a:gd name="T77" fmla="*/ 68 h 156"/>
                  <a:gd name="T78" fmla="*/ 2364 w 2370"/>
                  <a:gd name="T79" fmla="*/ 72 h 156"/>
                  <a:gd name="T80" fmla="*/ 2368 w 2370"/>
                  <a:gd name="T81" fmla="*/ 76 h 156"/>
                  <a:gd name="T82" fmla="*/ 2370 w 2370"/>
                  <a:gd name="T83" fmla="*/ 80 h 156"/>
                  <a:gd name="T84" fmla="*/ 2370 w 2370"/>
                  <a:gd name="T85" fmla="*/ 80 h 156"/>
                  <a:gd name="T86" fmla="*/ 2368 w 2370"/>
                  <a:gd name="T87" fmla="*/ 84 h 156"/>
                  <a:gd name="T88" fmla="*/ 2364 w 2370"/>
                  <a:gd name="T89" fmla="*/ 88 h 156"/>
                  <a:gd name="T90" fmla="*/ 2346 w 2370"/>
                  <a:gd name="T91" fmla="*/ 94 h 156"/>
                  <a:gd name="T92" fmla="*/ 2318 w 2370"/>
                  <a:gd name="T93" fmla="*/ 102 h 156"/>
                  <a:gd name="T94" fmla="*/ 2278 w 2370"/>
                  <a:gd name="T95" fmla="*/ 110 h 156"/>
                  <a:gd name="T96" fmla="*/ 2228 w 2370"/>
                  <a:gd name="T97" fmla="*/ 116 h 156"/>
                  <a:gd name="T98" fmla="*/ 2168 w 2370"/>
                  <a:gd name="T99" fmla="*/ 122 h 156"/>
                  <a:gd name="T100" fmla="*/ 2024 w 2370"/>
                  <a:gd name="T101" fmla="*/ 134 h 156"/>
                  <a:gd name="T102" fmla="*/ 1850 w 2370"/>
                  <a:gd name="T103" fmla="*/ 144 h 156"/>
                  <a:gd name="T104" fmla="*/ 1648 w 2370"/>
                  <a:gd name="T105" fmla="*/ 150 h 156"/>
                  <a:gd name="T106" fmla="*/ 1424 w 2370"/>
                  <a:gd name="T107" fmla="*/ 154 h 156"/>
                  <a:gd name="T108" fmla="*/ 1184 w 2370"/>
                  <a:gd name="T109"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156"/>
                    </a:moveTo>
                    <a:lnTo>
                      <a:pt x="1184" y="156"/>
                    </a:lnTo>
                    <a:lnTo>
                      <a:pt x="946" y="154"/>
                    </a:lnTo>
                    <a:lnTo>
                      <a:pt x="724" y="150"/>
                    </a:lnTo>
                    <a:lnTo>
                      <a:pt x="522" y="144"/>
                    </a:lnTo>
                    <a:lnTo>
                      <a:pt x="348" y="134"/>
                    </a:lnTo>
                    <a:lnTo>
                      <a:pt x="202" y="122"/>
                    </a:lnTo>
                    <a:lnTo>
                      <a:pt x="144" y="116"/>
                    </a:lnTo>
                    <a:lnTo>
                      <a:pt x="94" y="110"/>
                    </a:lnTo>
                    <a:lnTo>
                      <a:pt x="54" y="102"/>
                    </a:lnTo>
                    <a:lnTo>
                      <a:pt x="24" y="94"/>
                    </a:lnTo>
                    <a:lnTo>
                      <a:pt x="6" y="88"/>
                    </a:lnTo>
                    <a:lnTo>
                      <a:pt x="2" y="84"/>
                    </a:lnTo>
                    <a:lnTo>
                      <a:pt x="0" y="80"/>
                    </a:lnTo>
                    <a:lnTo>
                      <a:pt x="0" y="80"/>
                    </a:lnTo>
                    <a:lnTo>
                      <a:pt x="2" y="76"/>
                    </a:lnTo>
                    <a:lnTo>
                      <a:pt x="6" y="72"/>
                    </a:lnTo>
                    <a:lnTo>
                      <a:pt x="14" y="68"/>
                    </a:lnTo>
                    <a:lnTo>
                      <a:pt x="24" y="64"/>
                    </a:lnTo>
                    <a:lnTo>
                      <a:pt x="54" y="56"/>
                    </a:lnTo>
                    <a:lnTo>
                      <a:pt x="94" y="48"/>
                    </a:lnTo>
                    <a:lnTo>
                      <a:pt x="144" y="42"/>
                    </a:lnTo>
                    <a:lnTo>
                      <a:pt x="202" y="36"/>
                    </a:lnTo>
                    <a:lnTo>
                      <a:pt x="348" y="24"/>
                    </a:lnTo>
                    <a:lnTo>
                      <a:pt x="522" y="14"/>
                    </a:lnTo>
                    <a:lnTo>
                      <a:pt x="724" y="6"/>
                    </a:lnTo>
                    <a:lnTo>
                      <a:pt x="946" y="2"/>
                    </a:lnTo>
                    <a:lnTo>
                      <a:pt x="1184" y="0"/>
                    </a:lnTo>
                    <a:lnTo>
                      <a:pt x="1184" y="0"/>
                    </a:lnTo>
                    <a:lnTo>
                      <a:pt x="1424" y="2"/>
                    </a:lnTo>
                    <a:lnTo>
                      <a:pt x="1648" y="6"/>
                    </a:lnTo>
                    <a:lnTo>
                      <a:pt x="1850" y="14"/>
                    </a:lnTo>
                    <a:lnTo>
                      <a:pt x="2024" y="24"/>
                    </a:lnTo>
                    <a:lnTo>
                      <a:pt x="2168" y="36"/>
                    </a:lnTo>
                    <a:lnTo>
                      <a:pt x="2228" y="42"/>
                    </a:lnTo>
                    <a:lnTo>
                      <a:pt x="2278" y="48"/>
                    </a:lnTo>
                    <a:lnTo>
                      <a:pt x="2318" y="56"/>
                    </a:lnTo>
                    <a:lnTo>
                      <a:pt x="2346" y="64"/>
                    </a:lnTo>
                    <a:lnTo>
                      <a:pt x="2356" y="68"/>
                    </a:lnTo>
                    <a:lnTo>
                      <a:pt x="2364" y="72"/>
                    </a:lnTo>
                    <a:lnTo>
                      <a:pt x="2368" y="76"/>
                    </a:lnTo>
                    <a:lnTo>
                      <a:pt x="2370" y="80"/>
                    </a:lnTo>
                    <a:lnTo>
                      <a:pt x="2370" y="80"/>
                    </a:lnTo>
                    <a:lnTo>
                      <a:pt x="2368" y="84"/>
                    </a:lnTo>
                    <a:lnTo>
                      <a:pt x="2364" y="88"/>
                    </a:lnTo>
                    <a:lnTo>
                      <a:pt x="2346" y="94"/>
                    </a:lnTo>
                    <a:lnTo>
                      <a:pt x="2318" y="102"/>
                    </a:lnTo>
                    <a:lnTo>
                      <a:pt x="2278" y="110"/>
                    </a:lnTo>
                    <a:lnTo>
                      <a:pt x="2228" y="116"/>
                    </a:lnTo>
                    <a:lnTo>
                      <a:pt x="2168" y="122"/>
                    </a:lnTo>
                    <a:lnTo>
                      <a:pt x="2024" y="134"/>
                    </a:lnTo>
                    <a:lnTo>
                      <a:pt x="1850" y="144"/>
                    </a:lnTo>
                    <a:lnTo>
                      <a:pt x="1648" y="150"/>
                    </a:lnTo>
                    <a:lnTo>
                      <a:pt x="1424" y="154"/>
                    </a:lnTo>
                    <a:lnTo>
                      <a:pt x="1184"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160"/>
              <p:cNvSpPr>
                <a:spLocks/>
              </p:cNvSpPr>
              <p:nvPr/>
            </p:nvSpPr>
            <p:spPr bwMode="auto">
              <a:xfrm>
                <a:off x="2660" y="4146"/>
                <a:ext cx="2380" cy="156"/>
              </a:xfrm>
              <a:custGeom>
                <a:avLst/>
                <a:gdLst>
                  <a:gd name="T0" fmla="*/ 1188 w 2380"/>
                  <a:gd name="T1" fmla="*/ 0 h 156"/>
                  <a:gd name="T2" fmla="*/ 1188 w 2380"/>
                  <a:gd name="T3" fmla="*/ 0 h 156"/>
                  <a:gd name="T4" fmla="*/ 948 w 2380"/>
                  <a:gd name="T5" fmla="*/ 2 h 156"/>
                  <a:gd name="T6" fmla="*/ 726 w 2380"/>
                  <a:gd name="T7" fmla="*/ 6 h 156"/>
                  <a:gd name="T8" fmla="*/ 524 w 2380"/>
                  <a:gd name="T9" fmla="*/ 14 h 156"/>
                  <a:gd name="T10" fmla="*/ 348 w 2380"/>
                  <a:gd name="T11" fmla="*/ 24 h 156"/>
                  <a:gd name="T12" fmla="*/ 202 w 2380"/>
                  <a:gd name="T13" fmla="*/ 36 h 156"/>
                  <a:gd name="T14" fmla="*/ 142 w 2380"/>
                  <a:gd name="T15" fmla="*/ 42 h 156"/>
                  <a:gd name="T16" fmla="*/ 92 w 2380"/>
                  <a:gd name="T17" fmla="*/ 48 h 156"/>
                  <a:gd name="T18" fmla="*/ 52 w 2380"/>
                  <a:gd name="T19" fmla="*/ 56 h 156"/>
                  <a:gd name="T20" fmla="*/ 24 w 2380"/>
                  <a:gd name="T21" fmla="*/ 64 h 156"/>
                  <a:gd name="T22" fmla="*/ 12 w 2380"/>
                  <a:gd name="T23" fmla="*/ 68 h 156"/>
                  <a:gd name="T24" fmla="*/ 6 w 2380"/>
                  <a:gd name="T25" fmla="*/ 72 h 156"/>
                  <a:gd name="T26" fmla="*/ 0 w 2380"/>
                  <a:gd name="T27" fmla="*/ 76 h 156"/>
                  <a:gd name="T28" fmla="*/ 0 w 2380"/>
                  <a:gd name="T29" fmla="*/ 80 h 156"/>
                  <a:gd name="T30" fmla="*/ 0 w 2380"/>
                  <a:gd name="T31" fmla="*/ 80 h 156"/>
                  <a:gd name="T32" fmla="*/ 0 w 2380"/>
                  <a:gd name="T33" fmla="*/ 84 h 156"/>
                  <a:gd name="T34" fmla="*/ 6 w 2380"/>
                  <a:gd name="T35" fmla="*/ 88 h 156"/>
                  <a:gd name="T36" fmla="*/ 24 w 2380"/>
                  <a:gd name="T37" fmla="*/ 94 h 156"/>
                  <a:gd name="T38" fmla="*/ 52 w 2380"/>
                  <a:gd name="T39" fmla="*/ 102 h 156"/>
                  <a:gd name="T40" fmla="*/ 92 w 2380"/>
                  <a:gd name="T41" fmla="*/ 110 h 156"/>
                  <a:gd name="T42" fmla="*/ 142 w 2380"/>
                  <a:gd name="T43" fmla="*/ 116 h 156"/>
                  <a:gd name="T44" fmla="*/ 202 w 2380"/>
                  <a:gd name="T45" fmla="*/ 122 h 156"/>
                  <a:gd name="T46" fmla="*/ 348 w 2380"/>
                  <a:gd name="T47" fmla="*/ 134 h 156"/>
                  <a:gd name="T48" fmla="*/ 524 w 2380"/>
                  <a:gd name="T49" fmla="*/ 144 h 156"/>
                  <a:gd name="T50" fmla="*/ 726 w 2380"/>
                  <a:gd name="T51" fmla="*/ 150 h 156"/>
                  <a:gd name="T52" fmla="*/ 948 w 2380"/>
                  <a:gd name="T53" fmla="*/ 156 h 156"/>
                  <a:gd name="T54" fmla="*/ 1188 w 2380"/>
                  <a:gd name="T55" fmla="*/ 156 h 156"/>
                  <a:gd name="T56" fmla="*/ 1188 w 2380"/>
                  <a:gd name="T57" fmla="*/ 156 h 156"/>
                  <a:gd name="T58" fmla="*/ 1430 w 2380"/>
                  <a:gd name="T59" fmla="*/ 156 h 156"/>
                  <a:gd name="T60" fmla="*/ 1654 w 2380"/>
                  <a:gd name="T61" fmla="*/ 150 h 156"/>
                  <a:gd name="T62" fmla="*/ 1856 w 2380"/>
                  <a:gd name="T63" fmla="*/ 144 h 156"/>
                  <a:gd name="T64" fmla="*/ 2032 w 2380"/>
                  <a:gd name="T65" fmla="*/ 134 h 156"/>
                  <a:gd name="T66" fmla="*/ 2178 w 2380"/>
                  <a:gd name="T67" fmla="*/ 122 h 156"/>
                  <a:gd name="T68" fmla="*/ 2236 w 2380"/>
                  <a:gd name="T69" fmla="*/ 116 h 156"/>
                  <a:gd name="T70" fmla="*/ 2286 w 2380"/>
                  <a:gd name="T71" fmla="*/ 110 h 156"/>
                  <a:gd name="T72" fmla="*/ 2326 w 2380"/>
                  <a:gd name="T73" fmla="*/ 102 h 156"/>
                  <a:gd name="T74" fmla="*/ 2356 w 2380"/>
                  <a:gd name="T75" fmla="*/ 94 h 156"/>
                  <a:gd name="T76" fmla="*/ 2374 w 2380"/>
                  <a:gd name="T77" fmla="*/ 88 h 156"/>
                  <a:gd name="T78" fmla="*/ 2378 w 2380"/>
                  <a:gd name="T79" fmla="*/ 84 h 156"/>
                  <a:gd name="T80" fmla="*/ 2380 w 2380"/>
                  <a:gd name="T81" fmla="*/ 80 h 156"/>
                  <a:gd name="T82" fmla="*/ 2380 w 2380"/>
                  <a:gd name="T83" fmla="*/ 80 h 156"/>
                  <a:gd name="T84" fmla="*/ 2378 w 2380"/>
                  <a:gd name="T85" fmla="*/ 76 h 156"/>
                  <a:gd name="T86" fmla="*/ 2374 w 2380"/>
                  <a:gd name="T87" fmla="*/ 72 h 156"/>
                  <a:gd name="T88" fmla="*/ 2366 w 2380"/>
                  <a:gd name="T89" fmla="*/ 68 h 156"/>
                  <a:gd name="T90" fmla="*/ 2356 w 2380"/>
                  <a:gd name="T91" fmla="*/ 64 h 156"/>
                  <a:gd name="T92" fmla="*/ 2326 w 2380"/>
                  <a:gd name="T93" fmla="*/ 56 h 156"/>
                  <a:gd name="T94" fmla="*/ 2286 w 2380"/>
                  <a:gd name="T95" fmla="*/ 48 h 156"/>
                  <a:gd name="T96" fmla="*/ 2236 w 2380"/>
                  <a:gd name="T97" fmla="*/ 42 h 156"/>
                  <a:gd name="T98" fmla="*/ 2178 w 2380"/>
                  <a:gd name="T99" fmla="*/ 36 h 156"/>
                  <a:gd name="T100" fmla="*/ 2032 w 2380"/>
                  <a:gd name="T101" fmla="*/ 24 h 156"/>
                  <a:gd name="T102" fmla="*/ 1856 w 2380"/>
                  <a:gd name="T103" fmla="*/ 14 h 156"/>
                  <a:gd name="T104" fmla="*/ 1654 w 2380"/>
                  <a:gd name="T105" fmla="*/ 6 h 156"/>
                  <a:gd name="T106" fmla="*/ 1430 w 2380"/>
                  <a:gd name="T107" fmla="*/ 2 h 156"/>
                  <a:gd name="T108" fmla="*/ 1188 w 238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80" h="156">
                    <a:moveTo>
                      <a:pt x="1188" y="0"/>
                    </a:moveTo>
                    <a:lnTo>
                      <a:pt x="1188" y="0"/>
                    </a:lnTo>
                    <a:lnTo>
                      <a:pt x="948" y="2"/>
                    </a:lnTo>
                    <a:lnTo>
                      <a:pt x="726" y="6"/>
                    </a:lnTo>
                    <a:lnTo>
                      <a:pt x="524" y="14"/>
                    </a:lnTo>
                    <a:lnTo>
                      <a:pt x="348" y="24"/>
                    </a:lnTo>
                    <a:lnTo>
                      <a:pt x="202" y="36"/>
                    </a:lnTo>
                    <a:lnTo>
                      <a:pt x="142" y="42"/>
                    </a:lnTo>
                    <a:lnTo>
                      <a:pt x="92" y="48"/>
                    </a:lnTo>
                    <a:lnTo>
                      <a:pt x="52" y="56"/>
                    </a:lnTo>
                    <a:lnTo>
                      <a:pt x="24" y="64"/>
                    </a:lnTo>
                    <a:lnTo>
                      <a:pt x="12" y="68"/>
                    </a:lnTo>
                    <a:lnTo>
                      <a:pt x="6" y="72"/>
                    </a:lnTo>
                    <a:lnTo>
                      <a:pt x="0" y="76"/>
                    </a:lnTo>
                    <a:lnTo>
                      <a:pt x="0" y="80"/>
                    </a:lnTo>
                    <a:lnTo>
                      <a:pt x="0" y="80"/>
                    </a:lnTo>
                    <a:lnTo>
                      <a:pt x="0" y="84"/>
                    </a:lnTo>
                    <a:lnTo>
                      <a:pt x="6" y="88"/>
                    </a:lnTo>
                    <a:lnTo>
                      <a:pt x="24" y="94"/>
                    </a:lnTo>
                    <a:lnTo>
                      <a:pt x="52" y="102"/>
                    </a:lnTo>
                    <a:lnTo>
                      <a:pt x="92" y="110"/>
                    </a:lnTo>
                    <a:lnTo>
                      <a:pt x="142" y="116"/>
                    </a:lnTo>
                    <a:lnTo>
                      <a:pt x="202" y="122"/>
                    </a:lnTo>
                    <a:lnTo>
                      <a:pt x="348" y="134"/>
                    </a:lnTo>
                    <a:lnTo>
                      <a:pt x="524" y="144"/>
                    </a:lnTo>
                    <a:lnTo>
                      <a:pt x="726" y="150"/>
                    </a:lnTo>
                    <a:lnTo>
                      <a:pt x="948" y="156"/>
                    </a:lnTo>
                    <a:lnTo>
                      <a:pt x="1188" y="156"/>
                    </a:lnTo>
                    <a:lnTo>
                      <a:pt x="1188" y="156"/>
                    </a:lnTo>
                    <a:lnTo>
                      <a:pt x="1430" y="156"/>
                    </a:lnTo>
                    <a:lnTo>
                      <a:pt x="1654" y="150"/>
                    </a:lnTo>
                    <a:lnTo>
                      <a:pt x="1856" y="144"/>
                    </a:lnTo>
                    <a:lnTo>
                      <a:pt x="2032" y="134"/>
                    </a:lnTo>
                    <a:lnTo>
                      <a:pt x="2178" y="122"/>
                    </a:lnTo>
                    <a:lnTo>
                      <a:pt x="2236" y="116"/>
                    </a:lnTo>
                    <a:lnTo>
                      <a:pt x="2286" y="110"/>
                    </a:lnTo>
                    <a:lnTo>
                      <a:pt x="2326" y="102"/>
                    </a:lnTo>
                    <a:lnTo>
                      <a:pt x="2356" y="94"/>
                    </a:lnTo>
                    <a:lnTo>
                      <a:pt x="2374" y="88"/>
                    </a:lnTo>
                    <a:lnTo>
                      <a:pt x="2378" y="84"/>
                    </a:lnTo>
                    <a:lnTo>
                      <a:pt x="2380" y="80"/>
                    </a:lnTo>
                    <a:lnTo>
                      <a:pt x="2380" y="80"/>
                    </a:lnTo>
                    <a:lnTo>
                      <a:pt x="2378" y="76"/>
                    </a:lnTo>
                    <a:lnTo>
                      <a:pt x="2374" y="72"/>
                    </a:lnTo>
                    <a:lnTo>
                      <a:pt x="2366" y="68"/>
                    </a:lnTo>
                    <a:lnTo>
                      <a:pt x="2356" y="64"/>
                    </a:lnTo>
                    <a:lnTo>
                      <a:pt x="2326" y="56"/>
                    </a:lnTo>
                    <a:lnTo>
                      <a:pt x="2286" y="48"/>
                    </a:lnTo>
                    <a:lnTo>
                      <a:pt x="2236" y="42"/>
                    </a:lnTo>
                    <a:lnTo>
                      <a:pt x="2178" y="36"/>
                    </a:lnTo>
                    <a:lnTo>
                      <a:pt x="2032" y="24"/>
                    </a:lnTo>
                    <a:lnTo>
                      <a:pt x="1856" y="14"/>
                    </a:lnTo>
                    <a:lnTo>
                      <a:pt x="1654" y="6"/>
                    </a:lnTo>
                    <a:lnTo>
                      <a:pt x="1430" y="2"/>
                    </a:lnTo>
                    <a:lnTo>
                      <a:pt x="11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161"/>
              <p:cNvSpPr>
                <a:spLocks noEditPoints="1"/>
              </p:cNvSpPr>
              <p:nvPr/>
            </p:nvSpPr>
            <p:spPr bwMode="auto">
              <a:xfrm>
                <a:off x="2664" y="4146"/>
                <a:ext cx="2370" cy="156"/>
              </a:xfrm>
              <a:custGeom>
                <a:avLst/>
                <a:gdLst>
                  <a:gd name="T0" fmla="*/ 1184 w 2370"/>
                  <a:gd name="T1" fmla="*/ 156 h 156"/>
                  <a:gd name="T2" fmla="*/ 726 w 2370"/>
                  <a:gd name="T3" fmla="*/ 150 h 156"/>
                  <a:gd name="T4" fmla="*/ 350 w 2370"/>
                  <a:gd name="T5" fmla="*/ 134 h 156"/>
                  <a:gd name="T6" fmla="*/ 148 w 2370"/>
                  <a:gd name="T7" fmla="*/ 116 h 156"/>
                  <a:gd name="T8" fmla="*/ 58 w 2370"/>
                  <a:gd name="T9" fmla="*/ 102 h 156"/>
                  <a:gd name="T10" fmla="*/ 12 w 2370"/>
                  <a:gd name="T11" fmla="*/ 88 h 156"/>
                  <a:gd name="T12" fmla="*/ 6 w 2370"/>
                  <a:gd name="T13" fmla="*/ 80 h 156"/>
                  <a:gd name="T14" fmla="*/ 6 w 2370"/>
                  <a:gd name="T15" fmla="*/ 76 h 156"/>
                  <a:gd name="T16" fmla="*/ 18 w 2370"/>
                  <a:gd name="T17" fmla="*/ 68 h 156"/>
                  <a:gd name="T18" fmla="*/ 58 w 2370"/>
                  <a:gd name="T19" fmla="*/ 56 h 156"/>
                  <a:gd name="T20" fmla="*/ 148 w 2370"/>
                  <a:gd name="T21" fmla="*/ 42 h 156"/>
                  <a:gd name="T22" fmla="*/ 350 w 2370"/>
                  <a:gd name="T23" fmla="*/ 24 h 156"/>
                  <a:gd name="T24" fmla="*/ 726 w 2370"/>
                  <a:gd name="T25" fmla="*/ 8 h 156"/>
                  <a:gd name="T26" fmla="*/ 1184 w 2370"/>
                  <a:gd name="T27" fmla="*/ 2 h 156"/>
                  <a:gd name="T28" fmla="*/ 1424 w 2370"/>
                  <a:gd name="T29" fmla="*/ 2 h 156"/>
                  <a:gd name="T30" fmla="*/ 1846 w 2370"/>
                  <a:gd name="T31" fmla="*/ 14 h 156"/>
                  <a:gd name="T32" fmla="*/ 2164 w 2370"/>
                  <a:gd name="T33" fmla="*/ 36 h 156"/>
                  <a:gd name="T34" fmla="*/ 2274 w 2370"/>
                  <a:gd name="T35" fmla="*/ 48 h 156"/>
                  <a:gd name="T36" fmla="*/ 2342 w 2370"/>
                  <a:gd name="T37" fmla="*/ 64 h 156"/>
                  <a:gd name="T38" fmla="*/ 2360 w 2370"/>
                  <a:gd name="T39" fmla="*/ 72 h 156"/>
                  <a:gd name="T40" fmla="*/ 2366 w 2370"/>
                  <a:gd name="T41" fmla="*/ 80 h 156"/>
                  <a:gd name="T42" fmla="*/ 2364 w 2370"/>
                  <a:gd name="T43" fmla="*/ 84 h 156"/>
                  <a:gd name="T44" fmla="*/ 2342 w 2370"/>
                  <a:gd name="T45" fmla="*/ 94 h 156"/>
                  <a:gd name="T46" fmla="*/ 2274 w 2370"/>
                  <a:gd name="T47" fmla="*/ 110 h 156"/>
                  <a:gd name="T48" fmla="*/ 2164 w 2370"/>
                  <a:gd name="T49" fmla="*/ 122 h 156"/>
                  <a:gd name="T50" fmla="*/ 1846 w 2370"/>
                  <a:gd name="T51" fmla="*/ 142 h 156"/>
                  <a:gd name="T52" fmla="*/ 1424 w 2370"/>
                  <a:gd name="T53" fmla="*/ 154 h 156"/>
                  <a:gd name="T54" fmla="*/ 1184 w 2370"/>
                  <a:gd name="T55" fmla="*/ 0 h 156"/>
                  <a:gd name="T56" fmla="*/ 946 w 2370"/>
                  <a:gd name="T57" fmla="*/ 2 h 156"/>
                  <a:gd name="T58" fmla="*/ 522 w 2370"/>
                  <a:gd name="T59" fmla="*/ 14 h 156"/>
                  <a:gd name="T60" fmla="*/ 202 w 2370"/>
                  <a:gd name="T61" fmla="*/ 36 h 156"/>
                  <a:gd name="T62" fmla="*/ 94 w 2370"/>
                  <a:gd name="T63" fmla="*/ 48 h 156"/>
                  <a:gd name="T64" fmla="*/ 24 w 2370"/>
                  <a:gd name="T65" fmla="*/ 64 h 156"/>
                  <a:gd name="T66" fmla="*/ 6 w 2370"/>
                  <a:gd name="T67" fmla="*/ 72 h 156"/>
                  <a:gd name="T68" fmla="*/ 0 w 2370"/>
                  <a:gd name="T69" fmla="*/ 80 h 156"/>
                  <a:gd name="T70" fmla="*/ 2 w 2370"/>
                  <a:gd name="T71" fmla="*/ 84 h 156"/>
                  <a:gd name="T72" fmla="*/ 24 w 2370"/>
                  <a:gd name="T73" fmla="*/ 94 h 156"/>
                  <a:gd name="T74" fmla="*/ 94 w 2370"/>
                  <a:gd name="T75" fmla="*/ 110 h 156"/>
                  <a:gd name="T76" fmla="*/ 202 w 2370"/>
                  <a:gd name="T77" fmla="*/ 122 h 156"/>
                  <a:gd name="T78" fmla="*/ 522 w 2370"/>
                  <a:gd name="T79" fmla="*/ 144 h 156"/>
                  <a:gd name="T80" fmla="*/ 946 w 2370"/>
                  <a:gd name="T81" fmla="*/ 154 h 156"/>
                  <a:gd name="T82" fmla="*/ 1184 w 2370"/>
                  <a:gd name="T83" fmla="*/ 156 h 156"/>
                  <a:gd name="T84" fmla="*/ 1648 w 2370"/>
                  <a:gd name="T85" fmla="*/ 150 h 156"/>
                  <a:gd name="T86" fmla="*/ 2024 w 2370"/>
                  <a:gd name="T87" fmla="*/ 134 h 156"/>
                  <a:gd name="T88" fmla="*/ 2228 w 2370"/>
                  <a:gd name="T89" fmla="*/ 116 h 156"/>
                  <a:gd name="T90" fmla="*/ 2318 w 2370"/>
                  <a:gd name="T91" fmla="*/ 102 h 156"/>
                  <a:gd name="T92" fmla="*/ 2364 w 2370"/>
                  <a:gd name="T93" fmla="*/ 88 h 156"/>
                  <a:gd name="T94" fmla="*/ 2370 w 2370"/>
                  <a:gd name="T95" fmla="*/ 80 h 156"/>
                  <a:gd name="T96" fmla="*/ 2368 w 2370"/>
                  <a:gd name="T97" fmla="*/ 76 h 156"/>
                  <a:gd name="T98" fmla="*/ 2356 w 2370"/>
                  <a:gd name="T99" fmla="*/ 68 h 156"/>
                  <a:gd name="T100" fmla="*/ 2318 w 2370"/>
                  <a:gd name="T101" fmla="*/ 56 h 156"/>
                  <a:gd name="T102" fmla="*/ 2228 w 2370"/>
                  <a:gd name="T103" fmla="*/ 42 h 156"/>
                  <a:gd name="T104" fmla="*/ 2024 w 2370"/>
                  <a:gd name="T105" fmla="*/ 24 h 156"/>
                  <a:gd name="T106" fmla="*/ 1648 w 2370"/>
                  <a:gd name="T107" fmla="*/ 6 h 156"/>
                  <a:gd name="T108" fmla="*/ 1184 w 237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156"/>
                    </a:moveTo>
                    <a:lnTo>
                      <a:pt x="1184" y="156"/>
                    </a:lnTo>
                    <a:lnTo>
                      <a:pt x="946" y="154"/>
                    </a:lnTo>
                    <a:lnTo>
                      <a:pt x="726" y="150"/>
                    </a:lnTo>
                    <a:lnTo>
                      <a:pt x="526" y="142"/>
                    </a:lnTo>
                    <a:lnTo>
                      <a:pt x="350" y="134"/>
                    </a:lnTo>
                    <a:lnTo>
                      <a:pt x="206" y="122"/>
                    </a:lnTo>
                    <a:lnTo>
                      <a:pt x="148" y="116"/>
                    </a:lnTo>
                    <a:lnTo>
                      <a:pt x="98" y="110"/>
                    </a:lnTo>
                    <a:lnTo>
                      <a:pt x="58" y="102"/>
                    </a:lnTo>
                    <a:lnTo>
                      <a:pt x="30" y="94"/>
                    </a:lnTo>
                    <a:lnTo>
                      <a:pt x="12" y="88"/>
                    </a:lnTo>
                    <a:lnTo>
                      <a:pt x="6" y="84"/>
                    </a:lnTo>
                    <a:lnTo>
                      <a:pt x="6" y="80"/>
                    </a:lnTo>
                    <a:lnTo>
                      <a:pt x="6" y="80"/>
                    </a:lnTo>
                    <a:lnTo>
                      <a:pt x="6" y="76"/>
                    </a:lnTo>
                    <a:lnTo>
                      <a:pt x="12" y="72"/>
                    </a:lnTo>
                    <a:lnTo>
                      <a:pt x="18" y="68"/>
                    </a:lnTo>
                    <a:lnTo>
                      <a:pt x="30" y="64"/>
                    </a:lnTo>
                    <a:lnTo>
                      <a:pt x="58" y="56"/>
                    </a:lnTo>
                    <a:lnTo>
                      <a:pt x="98" y="48"/>
                    </a:lnTo>
                    <a:lnTo>
                      <a:pt x="148" y="42"/>
                    </a:lnTo>
                    <a:lnTo>
                      <a:pt x="206" y="36"/>
                    </a:lnTo>
                    <a:lnTo>
                      <a:pt x="350" y="24"/>
                    </a:lnTo>
                    <a:lnTo>
                      <a:pt x="526" y="14"/>
                    </a:lnTo>
                    <a:lnTo>
                      <a:pt x="726" y="8"/>
                    </a:lnTo>
                    <a:lnTo>
                      <a:pt x="946" y="2"/>
                    </a:lnTo>
                    <a:lnTo>
                      <a:pt x="1184" y="2"/>
                    </a:lnTo>
                    <a:lnTo>
                      <a:pt x="1184" y="2"/>
                    </a:lnTo>
                    <a:lnTo>
                      <a:pt x="1424" y="2"/>
                    </a:lnTo>
                    <a:lnTo>
                      <a:pt x="1646" y="8"/>
                    </a:lnTo>
                    <a:lnTo>
                      <a:pt x="1846" y="14"/>
                    </a:lnTo>
                    <a:lnTo>
                      <a:pt x="2020" y="24"/>
                    </a:lnTo>
                    <a:lnTo>
                      <a:pt x="2164" y="36"/>
                    </a:lnTo>
                    <a:lnTo>
                      <a:pt x="2224" y="42"/>
                    </a:lnTo>
                    <a:lnTo>
                      <a:pt x="2274" y="48"/>
                    </a:lnTo>
                    <a:lnTo>
                      <a:pt x="2312" y="56"/>
                    </a:lnTo>
                    <a:lnTo>
                      <a:pt x="2342" y="64"/>
                    </a:lnTo>
                    <a:lnTo>
                      <a:pt x="2352" y="68"/>
                    </a:lnTo>
                    <a:lnTo>
                      <a:pt x="2360" y="72"/>
                    </a:lnTo>
                    <a:lnTo>
                      <a:pt x="2364" y="76"/>
                    </a:lnTo>
                    <a:lnTo>
                      <a:pt x="2366" y="80"/>
                    </a:lnTo>
                    <a:lnTo>
                      <a:pt x="2366" y="80"/>
                    </a:lnTo>
                    <a:lnTo>
                      <a:pt x="2364" y="84"/>
                    </a:lnTo>
                    <a:lnTo>
                      <a:pt x="2360" y="88"/>
                    </a:lnTo>
                    <a:lnTo>
                      <a:pt x="2342" y="94"/>
                    </a:lnTo>
                    <a:lnTo>
                      <a:pt x="2312" y="102"/>
                    </a:lnTo>
                    <a:lnTo>
                      <a:pt x="2274" y="110"/>
                    </a:lnTo>
                    <a:lnTo>
                      <a:pt x="2224" y="116"/>
                    </a:lnTo>
                    <a:lnTo>
                      <a:pt x="2164" y="122"/>
                    </a:lnTo>
                    <a:lnTo>
                      <a:pt x="2020" y="134"/>
                    </a:lnTo>
                    <a:lnTo>
                      <a:pt x="1846" y="142"/>
                    </a:lnTo>
                    <a:lnTo>
                      <a:pt x="1646" y="150"/>
                    </a:lnTo>
                    <a:lnTo>
                      <a:pt x="1424" y="154"/>
                    </a:lnTo>
                    <a:lnTo>
                      <a:pt x="1184" y="156"/>
                    </a:lnTo>
                    <a:close/>
                    <a:moveTo>
                      <a:pt x="1184" y="0"/>
                    </a:moveTo>
                    <a:lnTo>
                      <a:pt x="1184" y="0"/>
                    </a:lnTo>
                    <a:lnTo>
                      <a:pt x="946" y="2"/>
                    </a:lnTo>
                    <a:lnTo>
                      <a:pt x="724" y="6"/>
                    </a:lnTo>
                    <a:lnTo>
                      <a:pt x="522" y="14"/>
                    </a:lnTo>
                    <a:lnTo>
                      <a:pt x="348" y="24"/>
                    </a:lnTo>
                    <a:lnTo>
                      <a:pt x="202" y="36"/>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2" y="122"/>
                    </a:lnTo>
                    <a:lnTo>
                      <a:pt x="348" y="134"/>
                    </a:lnTo>
                    <a:lnTo>
                      <a:pt x="522" y="144"/>
                    </a:lnTo>
                    <a:lnTo>
                      <a:pt x="724" y="150"/>
                    </a:lnTo>
                    <a:lnTo>
                      <a:pt x="946" y="154"/>
                    </a:lnTo>
                    <a:lnTo>
                      <a:pt x="1184" y="156"/>
                    </a:lnTo>
                    <a:lnTo>
                      <a:pt x="1184" y="156"/>
                    </a:lnTo>
                    <a:lnTo>
                      <a:pt x="1424" y="154"/>
                    </a:lnTo>
                    <a:lnTo>
                      <a:pt x="1648" y="150"/>
                    </a:lnTo>
                    <a:lnTo>
                      <a:pt x="1850" y="144"/>
                    </a:lnTo>
                    <a:lnTo>
                      <a:pt x="2024" y="134"/>
                    </a:lnTo>
                    <a:lnTo>
                      <a:pt x="2168" y="122"/>
                    </a:lnTo>
                    <a:lnTo>
                      <a:pt x="2228" y="116"/>
                    </a:lnTo>
                    <a:lnTo>
                      <a:pt x="2278" y="110"/>
                    </a:lnTo>
                    <a:lnTo>
                      <a:pt x="2318" y="102"/>
                    </a:lnTo>
                    <a:lnTo>
                      <a:pt x="2346" y="94"/>
                    </a:lnTo>
                    <a:lnTo>
                      <a:pt x="2364" y="88"/>
                    </a:lnTo>
                    <a:lnTo>
                      <a:pt x="2368" y="84"/>
                    </a:lnTo>
                    <a:lnTo>
                      <a:pt x="2370" y="80"/>
                    </a:lnTo>
                    <a:lnTo>
                      <a:pt x="2370" y="80"/>
                    </a:lnTo>
                    <a:lnTo>
                      <a:pt x="2368" y="76"/>
                    </a:lnTo>
                    <a:lnTo>
                      <a:pt x="2364" y="72"/>
                    </a:lnTo>
                    <a:lnTo>
                      <a:pt x="2356" y="68"/>
                    </a:lnTo>
                    <a:lnTo>
                      <a:pt x="2346" y="64"/>
                    </a:lnTo>
                    <a:lnTo>
                      <a:pt x="2318" y="56"/>
                    </a:lnTo>
                    <a:lnTo>
                      <a:pt x="2278" y="48"/>
                    </a:lnTo>
                    <a:lnTo>
                      <a:pt x="2228" y="42"/>
                    </a:lnTo>
                    <a:lnTo>
                      <a:pt x="2168" y="36"/>
                    </a:lnTo>
                    <a:lnTo>
                      <a:pt x="2024" y="24"/>
                    </a:lnTo>
                    <a:lnTo>
                      <a:pt x="1850" y="14"/>
                    </a:lnTo>
                    <a:lnTo>
                      <a:pt x="1648" y="6"/>
                    </a:lnTo>
                    <a:lnTo>
                      <a:pt x="1424" y="2"/>
                    </a:lnTo>
                    <a:lnTo>
                      <a:pt x="1184" y="0"/>
                    </a:lnTo>
                    <a:close/>
                  </a:path>
                </a:pathLst>
              </a:custGeom>
              <a:solidFill>
                <a:srgbClr val="F8F7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162"/>
              <p:cNvSpPr>
                <a:spLocks/>
              </p:cNvSpPr>
              <p:nvPr/>
            </p:nvSpPr>
            <p:spPr bwMode="auto">
              <a:xfrm>
                <a:off x="2670" y="4148"/>
                <a:ext cx="2360" cy="154"/>
              </a:xfrm>
              <a:custGeom>
                <a:avLst/>
                <a:gdLst>
                  <a:gd name="T0" fmla="*/ 1178 w 2360"/>
                  <a:gd name="T1" fmla="*/ 154 h 154"/>
                  <a:gd name="T2" fmla="*/ 1178 w 2360"/>
                  <a:gd name="T3" fmla="*/ 154 h 154"/>
                  <a:gd name="T4" fmla="*/ 940 w 2360"/>
                  <a:gd name="T5" fmla="*/ 152 h 154"/>
                  <a:gd name="T6" fmla="*/ 720 w 2360"/>
                  <a:gd name="T7" fmla="*/ 148 h 154"/>
                  <a:gd name="T8" fmla="*/ 520 w 2360"/>
                  <a:gd name="T9" fmla="*/ 140 h 154"/>
                  <a:gd name="T10" fmla="*/ 344 w 2360"/>
                  <a:gd name="T11" fmla="*/ 132 h 154"/>
                  <a:gd name="T12" fmla="*/ 200 w 2360"/>
                  <a:gd name="T13" fmla="*/ 120 h 154"/>
                  <a:gd name="T14" fmla="*/ 142 w 2360"/>
                  <a:gd name="T15" fmla="*/ 114 h 154"/>
                  <a:gd name="T16" fmla="*/ 92 w 2360"/>
                  <a:gd name="T17" fmla="*/ 108 h 154"/>
                  <a:gd name="T18" fmla="*/ 52 w 2360"/>
                  <a:gd name="T19" fmla="*/ 100 h 154"/>
                  <a:gd name="T20" fmla="*/ 24 w 2360"/>
                  <a:gd name="T21" fmla="*/ 92 h 154"/>
                  <a:gd name="T22" fmla="*/ 6 w 2360"/>
                  <a:gd name="T23" fmla="*/ 86 h 154"/>
                  <a:gd name="T24" fmla="*/ 0 w 2360"/>
                  <a:gd name="T25" fmla="*/ 82 h 154"/>
                  <a:gd name="T26" fmla="*/ 0 w 2360"/>
                  <a:gd name="T27" fmla="*/ 78 h 154"/>
                  <a:gd name="T28" fmla="*/ 0 w 2360"/>
                  <a:gd name="T29" fmla="*/ 78 h 154"/>
                  <a:gd name="T30" fmla="*/ 0 w 2360"/>
                  <a:gd name="T31" fmla="*/ 74 h 154"/>
                  <a:gd name="T32" fmla="*/ 6 w 2360"/>
                  <a:gd name="T33" fmla="*/ 70 h 154"/>
                  <a:gd name="T34" fmla="*/ 12 w 2360"/>
                  <a:gd name="T35" fmla="*/ 66 h 154"/>
                  <a:gd name="T36" fmla="*/ 24 w 2360"/>
                  <a:gd name="T37" fmla="*/ 62 h 154"/>
                  <a:gd name="T38" fmla="*/ 52 w 2360"/>
                  <a:gd name="T39" fmla="*/ 54 h 154"/>
                  <a:gd name="T40" fmla="*/ 92 w 2360"/>
                  <a:gd name="T41" fmla="*/ 46 h 154"/>
                  <a:gd name="T42" fmla="*/ 142 w 2360"/>
                  <a:gd name="T43" fmla="*/ 40 h 154"/>
                  <a:gd name="T44" fmla="*/ 200 w 2360"/>
                  <a:gd name="T45" fmla="*/ 34 h 154"/>
                  <a:gd name="T46" fmla="*/ 344 w 2360"/>
                  <a:gd name="T47" fmla="*/ 22 h 154"/>
                  <a:gd name="T48" fmla="*/ 520 w 2360"/>
                  <a:gd name="T49" fmla="*/ 12 h 154"/>
                  <a:gd name="T50" fmla="*/ 720 w 2360"/>
                  <a:gd name="T51" fmla="*/ 6 h 154"/>
                  <a:gd name="T52" fmla="*/ 940 w 2360"/>
                  <a:gd name="T53" fmla="*/ 0 h 154"/>
                  <a:gd name="T54" fmla="*/ 1178 w 2360"/>
                  <a:gd name="T55" fmla="*/ 0 h 154"/>
                  <a:gd name="T56" fmla="*/ 1178 w 2360"/>
                  <a:gd name="T57" fmla="*/ 0 h 154"/>
                  <a:gd name="T58" fmla="*/ 1418 w 2360"/>
                  <a:gd name="T59" fmla="*/ 0 h 154"/>
                  <a:gd name="T60" fmla="*/ 1640 w 2360"/>
                  <a:gd name="T61" fmla="*/ 6 h 154"/>
                  <a:gd name="T62" fmla="*/ 1840 w 2360"/>
                  <a:gd name="T63" fmla="*/ 12 h 154"/>
                  <a:gd name="T64" fmla="*/ 2014 w 2360"/>
                  <a:gd name="T65" fmla="*/ 22 h 154"/>
                  <a:gd name="T66" fmla="*/ 2158 w 2360"/>
                  <a:gd name="T67" fmla="*/ 34 h 154"/>
                  <a:gd name="T68" fmla="*/ 2218 w 2360"/>
                  <a:gd name="T69" fmla="*/ 40 h 154"/>
                  <a:gd name="T70" fmla="*/ 2268 w 2360"/>
                  <a:gd name="T71" fmla="*/ 46 h 154"/>
                  <a:gd name="T72" fmla="*/ 2306 w 2360"/>
                  <a:gd name="T73" fmla="*/ 54 h 154"/>
                  <a:gd name="T74" fmla="*/ 2336 w 2360"/>
                  <a:gd name="T75" fmla="*/ 62 h 154"/>
                  <a:gd name="T76" fmla="*/ 2346 w 2360"/>
                  <a:gd name="T77" fmla="*/ 66 h 154"/>
                  <a:gd name="T78" fmla="*/ 2354 w 2360"/>
                  <a:gd name="T79" fmla="*/ 70 h 154"/>
                  <a:gd name="T80" fmla="*/ 2358 w 2360"/>
                  <a:gd name="T81" fmla="*/ 74 h 154"/>
                  <a:gd name="T82" fmla="*/ 2360 w 2360"/>
                  <a:gd name="T83" fmla="*/ 78 h 154"/>
                  <a:gd name="T84" fmla="*/ 2360 w 2360"/>
                  <a:gd name="T85" fmla="*/ 78 h 154"/>
                  <a:gd name="T86" fmla="*/ 2358 w 2360"/>
                  <a:gd name="T87" fmla="*/ 82 h 154"/>
                  <a:gd name="T88" fmla="*/ 2354 w 2360"/>
                  <a:gd name="T89" fmla="*/ 86 h 154"/>
                  <a:gd name="T90" fmla="*/ 2336 w 2360"/>
                  <a:gd name="T91" fmla="*/ 92 h 154"/>
                  <a:gd name="T92" fmla="*/ 2306 w 2360"/>
                  <a:gd name="T93" fmla="*/ 100 h 154"/>
                  <a:gd name="T94" fmla="*/ 2268 w 2360"/>
                  <a:gd name="T95" fmla="*/ 108 h 154"/>
                  <a:gd name="T96" fmla="*/ 2218 w 2360"/>
                  <a:gd name="T97" fmla="*/ 114 h 154"/>
                  <a:gd name="T98" fmla="*/ 2158 w 2360"/>
                  <a:gd name="T99" fmla="*/ 120 h 154"/>
                  <a:gd name="T100" fmla="*/ 2014 w 2360"/>
                  <a:gd name="T101" fmla="*/ 132 h 154"/>
                  <a:gd name="T102" fmla="*/ 1840 w 2360"/>
                  <a:gd name="T103" fmla="*/ 140 h 154"/>
                  <a:gd name="T104" fmla="*/ 1640 w 2360"/>
                  <a:gd name="T105" fmla="*/ 148 h 154"/>
                  <a:gd name="T106" fmla="*/ 1418 w 2360"/>
                  <a:gd name="T107" fmla="*/ 152 h 154"/>
                  <a:gd name="T108" fmla="*/ 1178 w 236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154"/>
                    </a:moveTo>
                    <a:lnTo>
                      <a:pt x="1178" y="154"/>
                    </a:lnTo>
                    <a:lnTo>
                      <a:pt x="940" y="152"/>
                    </a:lnTo>
                    <a:lnTo>
                      <a:pt x="720" y="148"/>
                    </a:lnTo>
                    <a:lnTo>
                      <a:pt x="520" y="140"/>
                    </a:lnTo>
                    <a:lnTo>
                      <a:pt x="344" y="132"/>
                    </a:lnTo>
                    <a:lnTo>
                      <a:pt x="200" y="120"/>
                    </a:lnTo>
                    <a:lnTo>
                      <a:pt x="142" y="114"/>
                    </a:lnTo>
                    <a:lnTo>
                      <a:pt x="92" y="108"/>
                    </a:lnTo>
                    <a:lnTo>
                      <a:pt x="52" y="100"/>
                    </a:lnTo>
                    <a:lnTo>
                      <a:pt x="24" y="92"/>
                    </a:lnTo>
                    <a:lnTo>
                      <a:pt x="6" y="86"/>
                    </a:lnTo>
                    <a:lnTo>
                      <a:pt x="0" y="82"/>
                    </a:lnTo>
                    <a:lnTo>
                      <a:pt x="0" y="78"/>
                    </a:lnTo>
                    <a:lnTo>
                      <a:pt x="0" y="78"/>
                    </a:lnTo>
                    <a:lnTo>
                      <a:pt x="0" y="74"/>
                    </a:lnTo>
                    <a:lnTo>
                      <a:pt x="6" y="70"/>
                    </a:lnTo>
                    <a:lnTo>
                      <a:pt x="12" y="66"/>
                    </a:lnTo>
                    <a:lnTo>
                      <a:pt x="24" y="62"/>
                    </a:lnTo>
                    <a:lnTo>
                      <a:pt x="52" y="54"/>
                    </a:lnTo>
                    <a:lnTo>
                      <a:pt x="92" y="46"/>
                    </a:lnTo>
                    <a:lnTo>
                      <a:pt x="142" y="40"/>
                    </a:lnTo>
                    <a:lnTo>
                      <a:pt x="200" y="34"/>
                    </a:lnTo>
                    <a:lnTo>
                      <a:pt x="344" y="22"/>
                    </a:lnTo>
                    <a:lnTo>
                      <a:pt x="520" y="12"/>
                    </a:lnTo>
                    <a:lnTo>
                      <a:pt x="720" y="6"/>
                    </a:lnTo>
                    <a:lnTo>
                      <a:pt x="940" y="0"/>
                    </a:lnTo>
                    <a:lnTo>
                      <a:pt x="1178" y="0"/>
                    </a:lnTo>
                    <a:lnTo>
                      <a:pt x="1178" y="0"/>
                    </a:lnTo>
                    <a:lnTo>
                      <a:pt x="1418" y="0"/>
                    </a:lnTo>
                    <a:lnTo>
                      <a:pt x="1640" y="6"/>
                    </a:lnTo>
                    <a:lnTo>
                      <a:pt x="1840" y="12"/>
                    </a:lnTo>
                    <a:lnTo>
                      <a:pt x="2014" y="22"/>
                    </a:lnTo>
                    <a:lnTo>
                      <a:pt x="2158" y="34"/>
                    </a:lnTo>
                    <a:lnTo>
                      <a:pt x="2218" y="40"/>
                    </a:lnTo>
                    <a:lnTo>
                      <a:pt x="2268" y="46"/>
                    </a:lnTo>
                    <a:lnTo>
                      <a:pt x="2306" y="54"/>
                    </a:lnTo>
                    <a:lnTo>
                      <a:pt x="2336" y="62"/>
                    </a:lnTo>
                    <a:lnTo>
                      <a:pt x="2346" y="66"/>
                    </a:lnTo>
                    <a:lnTo>
                      <a:pt x="2354" y="70"/>
                    </a:lnTo>
                    <a:lnTo>
                      <a:pt x="2358" y="74"/>
                    </a:lnTo>
                    <a:lnTo>
                      <a:pt x="2360" y="78"/>
                    </a:lnTo>
                    <a:lnTo>
                      <a:pt x="2360" y="78"/>
                    </a:lnTo>
                    <a:lnTo>
                      <a:pt x="2358" y="82"/>
                    </a:lnTo>
                    <a:lnTo>
                      <a:pt x="2354" y="86"/>
                    </a:lnTo>
                    <a:lnTo>
                      <a:pt x="2336" y="92"/>
                    </a:lnTo>
                    <a:lnTo>
                      <a:pt x="2306" y="100"/>
                    </a:lnTo>
                    <a:lnTo>
                      <a:pt x="2268" y="108"/>
                    </a:lnTo>
                    <a:lnTo>
                      <a:pt x="2218" y="114"/>
                    </a:lnTo>
                    <a:lnTo>
                      <a:pt x="2158" y="120"/>
                    </a:lnTo>
                    <a:lnTo>
                      <a:pt x="2014" y="132"/>
                    </a:lnTo>
                    <a:lnTo>
                      <a:pt x="1840" y="140"/>
                    </a:lnTo>
                    <a:lnTo>
                      <a:pt x="1640" y="148"/>
                    </a:lnTo>
                    <a:lnTo>
                      <a:pt x="1418" y="152"/>
                    </a:lnTo>
                    <a:lnTo>
                      <a:pt x="117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Freeform 163"/>
              <p:cNvSpPr>
                <a:spLocks/>
              </p:cNvSpPr>
              <p:nvPr/>
            </p:nvSpPr>
            <p:spPr bwMode="auto">
              <a:xfrm>
                <a:off x="2664" y="4146"/>
                <a:ext cx="2370" cy="156"/>
              </a:xfrm>
              <a:custGeom>
                <a:avLst/>
                <a:gdLst>
                  <a:gd name="T0" fmla="*/ 1184 w 2370"/>
                  <a:gd name="T1" fmla="*/ 0 h 156"/>
                  <a:gd name="T2" fmla="*/ 1184 w 2370"/>
                  <a:gd name="T3" fmla="*/ 0 h 156"/>
                  <a:gd name="T4" fmla="*/ 946 w 2370"/>
                  <a:gd name="T5" fmla="*/ 2 h 156"/>
                  <a:gd name="T6" fmla="*/ 724 w 2370"/>
                  <a:gd name="T7" fmla="*/ 6 h 156"/>
                  <a:gd name="T8" fmla="*/ 522 w 2370"/>
                  <a:gd name="T9" fmla="*/ 14 h 156"/>
                  <a:gd name="T10" fmla="*/ 348 w 2370"/>
                  <a:gd name="T11" fmla="*/ 24 h 156"/>
                  <a:gd name="T12" fmla="*/ 202 w 2370"/>
                  <a:gd name="T13" fmla="*/ 36 h 156"/>
                  <a:gd name="T14" fmla="*/ 144 w 2370"/>
                  <a:gd name="T15" fmla="*/ 42 h 156"/>
                  <a:gd name="T16" fmla="*/ 94 w 2370"/>
                  <a:gd name="T17" fmla="*/ 48 h 156"/>
                  <a:gd name="T18" fmla="*/ 54 w 2370"/>
                  <a:gd name="T19" fmla="*/ 56 h 156"/>
                  <a:gd name="T20" fmla="*/ 24 w 2370"/>
                  <a:gd name="T21" fmla="*/ 64 h 156"/>
                  <a:gd name="T22" fmla="*/ 14 w 2370"/>
                  <a:gd name="T23" fmla="*/ 68 h 156"/>
                  <a:gd name="T24" fmla="*/ 6 w 2370"/>
                  <a:gd name="T25" fmla="*/ 72 h 156"/>
                  <a:gd name="T26" fmla="*/ 2 w 2370"/>
                  <a:gd name="T27" fmla="*/ 76 h 156"/>
                  <a:gd name="T28" fmla="*/ 0 w 2370"/>
                  <a:gd name="T29" fmla="*/ 80 h 156"/>
                  <a:gd name="T30" fmla="*/ 0 w 2370"/>
                  <a:gd name="T31" fmla="*/ 80 h 156"/>
                  <a:gd name="T32" fmla="*/ 2 w 2370"/>
                  <a:gd name="T33" fmla="*/ 84 h 156"/>
                  <a:gd name="T34" fmla="*/ 6 w 2370"/>
                  <a:gd name="T35" fmla="*/ 88 h 156"/>
                  <a:gd name="T36" fmla="*/ 24 w 2370"/>
                  <a:gd name="T37" fmla="*/ 94 h 156"/>
                  <a:gd name="T38" fmla="*/ 54 w 2370"/>
                  <a:gd name="T39" fmla="*/ 102 h 156"/>
                  <a:gd name="T40" fmla="*/ 94 w 2370"/>
                  <a:gd name="T41" fmla="*/ 110 h 156"/>
                  <a:gd name="T42" fmla="*/ 144 w 2370"/>
                  <a:gd name="T43" fmla="*/ 116 h 156"/>
                  <a:gd name="T44" fmla="*/ 202 w 2370"/>
                  <a:gd name="T45" fmla="*/ 122 h 156"/>
                  <a:gd name="T46" fmla="*/ 348 w 2370"/>
                  <a:gd name="T47" fmla="*/ 134 h 156"/>
                  <a:gd name="T48" fmla="*/ 522 w 2370"/>
                  <a:gd name="T49" fmla="*/ 144 h 156"/>
                  <a:gd name="T50" fmla="*/ 724 w 2370"/>
                  <a:gd name="T51" fmla="*/ 150 h 156"/>
                  <a:gd name="T52" fmla="*/ 946 w 2370"/>
                  <a:gd name="T53" fmla="*/ 154 h 156"/>
                  <a:gd name="T54" fmla="*/ 1184 w 2370"/>
                  <a:gd name="T55" fmla="*/ 156 h 156"/>
                  <a:gd name="T56" fmla="*/ 1184 w 2370"/>
                  <a:gd name="T57" fmla="*/ 156 h 156"/>
                  <a:gd name="T58" fmla="*/ 1424 w 2370"/>
                  <a:gd name="T59" fmla="*/ 154 h 156"/>
                  <a:gd name="T60" fmla="*/ 1648 w 2370"/>
                  <a:gd name="T61" fmla="*/ 150 h 156"/>
                  <a:gd name="T62" fmla="*/ 1850 w 2370"/>
                  <a:gd name="T63" fmla="*/ 144 h 156"/>
                  <a:gd name="T64" fmla="*/ 2024 w 2370"/>
                  <a:gd name="T65" fmla="*/ 134 h 156"/>
                  <a:gd name="T66" fmla="*/ 2168 w 2370"/>
                  <a:gd name="T67" fmla="*/ 122 h 156"/>
                  <a:gd name="T68" fmla="*/ 2228 w 2370"/>
                  <a:gd name="T69" fmla="*/ 116 h 156"/>
                  <a:gd name="T70" fmla="*/ 2278 w 2370"/>
                  <a:gd name="T71" fmla="*/ 110 h 156"/>
                  <a:gd name="T72" fmla="*/ 2318 w 2370"/>
                  <a:gd name="T73" fmla="*/ 102 h 156"/>
                  <a:gd name="T74" fmla="*/ 2346 w 2370"/>
                  <a:gd name="T75" fmla="*/ 94 h 156"/>
                  <a:gd name="T76" fmla="*/ 2364 w 2370"/>
                  <a:gd name="T77" fmla="*/ 88 h 156"/>
                  <a:gd name="T78" fmla="*/ 2368 w 2370"/>
                  <a:gd name="T79" fmla="*/ 84 h 156"/>
                  <a:gd name="T80" fmla="*/ 2370 w 2370"/>
                  <a:gd name="T81" fmla="*/ 80 h 156"/>
                  <a:gd name="T82" fmla="*/ 2370 w 2370"/>
                  <a:gd name="T83" fmla="*/ 80 h 156"/>
                  <a:gd name="T84" fmla="*/ 2368 w 2370"/>
                  <a:gd name="T85" fmla="*/ 76 h 156"/>
                  <a:gd name="T86" fmla="*/ 2364 w 2370"/>
                  <a:gd name="T87" fmla="*/ 72 h 156"/>
                  <a:gd name="T88" fmla="*/ 2356 w 2370"/>
                  <a:gd name="T89" fmla="*/ 68 h 156"/>
                  <a:gd name="T90" fmla="*/ 2346 w 2370"/>
                  <a:gd name="T91" fmla="*/ 64 h 156"/>
                  <a:gd name="T92" fmla="*/ 2318 w 2370"/>
                  <a:gd name="T93" fmla="*/ 56 h 156"/>
                  <a:gd name="T94" fmla="*/ 2278 w 2370"/>
                  <a:gd name="T95" fmla="*/ 48 h 156"/>
                  <a:gd name="T96" fmla="*/ 2228 w 2370"/>
                  <a:gd name="T97" fmla="*/ 42 h 156"/>
                  <a:gd name="T98" fmla="*/ 2168 w 2370"/>
                  <a:gd name="T99" fmla="*/ 36 h 156"/>
                  <a:gd name="T100" fmla="*/ 2024 w 2370"/>
                  <a:gd name="T101" fmla="*/ 24 h 156"/>
                  <a:gd name="T102" fmla="*/ 1850 w 2370"/>
                  <a:gd name="T103" fmla="*/ 14 h 156"/>
                  <a:gd name="T104" fmla="*/ 1648 w 2370"/>
                  <a:gd name="T105" fmla="*/ 6 h 156"/>
                  <a:gd name="T106" fmla="*/ 1424 w 2370"/>
                  <a:gd name="T107" fmla="*/ 2 h 156"/>
                  <a:gd name="T108" fmla="*/ 1184 w 2370"/>
                  <a:gd name="T109"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70" h="156">
                    <a:moveTo>
                      <a:pt x="1184" y="0"/>
                    </a:moveTo>
                    <a:lnTo>
                      <a:pt x="1184" y="0"/>
                    </a:lnTo>
                    <a:lnTo>
                      <a:pt x="946" y="2"/>
                    </a:lnTo>
                    <a:lnTo>
                      <a:pt x="724" y="6"/>
                    </a:lnTo>
                    <a:lnTo>
                      <a:pt x="522" y="14"/>
                    </a:lnTo>
                    <a:lnTo>
                      <a:pt x="348" y="24"/>
                    </a:lnTo>
                    <a:lnTo>
                      <a:pt x="202" y="36"/>
                    </a:lnTo>
                    <a:lnTo>
                      <a:pt x="144" y="42"/>
                    </a:lnTo>
                    <a:lnTo>
                      <a:pt x="94" y="48"/>
                    </a:lnTo>
                    <a:lnTo>
                      <a:pt x="54" y="56"/>
                    </a:lnTo>
                    <a:lnTo>
                      <a:pt x="24" y="64"/>
                    </a:lnTo>
                    <a:lnTo>
                      <a:pt x="14" y="68"/>
                    </a:lnTo>
                    <a:lnTo>
                      <a:pt x="6" y="72"/>
                    </a:lnTo>
                    <a:lnTo>
                      <a:pt x="2" y="76"/>
                    </a:lnTo>
                    <a:lnTo>
                      <a:pt x="0" y="80"/>
                    </a:lnTo>
                    <a:lnTo>
                      <a:pt x="0" y="80"/>
                    </a:lnTo>
                    <a:lnTo>
                      <a:pt x="2" y="84"/>
                    </a:lnTo>
                    <a:lnTo>
                      <a:pt x="6" y="88"/>
                    </a:lnTo>
                    <a:lnTo>
                      <a:pt x="24" y="94"/>
                    </a:lnTo>
                    <a:lnTo>
                      <a:pt x="54" y="102"/>
                    </a:lnTo>
                    <a:lnTo>
                      <a:pt x="94" y="110"/>
                    </a:lnTo>
                    <a:lnTo>
                      <a:pt x="144" y="116"/>
                    </a:lnTo>
                    <a:lnTo>
                      <a:pt x="202" y="122"/>
                    </a:lnTo>
                    <a:lnTo>
                      <a:pt x="348" y="134"/>
                    </a:lnTo>
                    <a:lnTo>
                      <a:pt x="522" y="144"/>
                    </a:lnTo>
                    <a:lnTo>
                      <a:pt x="724" y="150"/>
                    </a:lnTo>
                    <a:lnTo>
                      <a:pt x="946" y="154"/>
                    </a:lnTo>
                    <a:lnTo>
                      <a:pt x="1184" y="156"/>
                    </a:lnTo>
                    <a:lnTo>
                      <a:pt x="1184" y="156"/>
                    </a:lnTo>
                    <a:lnTo>
                      <a:pt x="1424" y="154"/>
                    </a:lnTo>
                    <a:lnTo>
                      <a:pt x="1648" y="150"/>
                    </a:lnTo>
                    <a:lnTo>
                      <a:pt x="1850" y="144"/>
                    </a:lnTo>
                    <a:lnTo>
                      <a:pt x="2024" y="134"/>
                    </a:lnTo>
                    <a:lnTo>
                      <a:pt x="2168" y="122"/>
                    </a:lnTo>
                    <a:lnTo>
                      <a:pt x="2228" y="116"/>
                    </a:lnTo>
                    <a:lnTo>
                      <a:pt x="2278" y="110"/>
                    </a:lnTo>
                    <a:lnTo>
                      <a:pt x="2318" y="102"/>
                    </a:lnTo>
                    <a:lnTo>
                      <a:pt x="2346" y="94"/>
                    </a:lnTo>
                    <a:lnTo>
                      <a:pt x="2364" y="88"/>
                    </a:lnTo>
                    <a:lnTo>
                      <a:pt x="2368" y="84"/>
                    </a:lnTo>
                    <a:lnTo>
                      <a:pt x="2370" y="80"/>
                    </a:lnTo>
                    <a:lnTo>
                      <a:pt x="2370" y="80"/>
                    </a:lnTo>
                    <a:lnTo>
                      <a:pt x="2368" y="76"/>
                    </a:lnTo>
                    <a:lnTo>
                      <a:pt x="2364" y="72"/>
                    </a:lnTo>
                    <a:lnTo>
                      <a:pt x="2356" y="68"/>
                    </a:lnTo>
                    <a:lnTo>
                      <a:pt x="2346" y="64"/>
                    </a:lnTo>
                    <a:lnTo>
                      <a:pt x="2318" y="56"/>
                    </a:lnTo>
                    <a:lnTo>
                      <a:pt x="2278" y="48"/>
                    </a:lnTo>
                    <a:lnTo>
                      <a:pt x="2228" y="42"/>
                    </a:lnTo>
                    <a:lnTo>
                      <a:pt x="2168" y="36"/>
                    </a:lnTo>
                    <a:lnTo>
                      <a:pt x="2024" y="24"/>
                    </a:lnTo>
                    <a:lnTo>
                      <a:pt x="1850" y="14"/>
                    </a:lnTo>
                    <a:lnTo>
                      <a:pt x="1648" y="6"/>
                    </a:lnTo>
                    <a:lnTo>
                      <a:pt x="1424" y="2"/>
                    </a:lnTo>
                    <a:lnTo>
                      <a:pt x="11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Freeform 164"/>
              <p:cNvSpPr>
                <a:spLocks noEditPoints="1"/>
              </p:cNvSpPr>
              <p:nvPr/>
            </p:nvSpPr>
            <p:spPr bwMode="auto">
              <a:xfrm>
                <a:off x="2670" y="4148"/>
                <a:ext cx="2360" cy="154"/>
              </a:xfrm>
              <a:custGeom>
                <a:avLst/>
                <a:gdLst>
                  <a:gd name="T0" fmla="*/ 1178 w 2360"/>
                  <a:gd name="T1" fmla="*/ 154 h 154"/>
                  <a:gd name="T2" fmla="*/ 722 w 2360"/>
                  <a:gd name="T3" fmla="*/ 148 h 154"/>
                  <a:gd name="T4" fmla="*/ 348 w 2360"/>
                  <a:gd name="T5" fmla="*/ 132 h 154"/>
                  <a:gd name="T6" fmla="*/ 146 w 2360"/>
                  <a:gd name="T7" fmla="*/ 114 h 154"/>
                  <a:gd name="T8" fmla="*/ 58 w 2360"/>
                  <a:gd name="T9" fmla="*/ 100 h 154"/>
                  <a:gd name="T10" fmla="*/ 10 w 2360"/>
                  <a:gd name="T11" fmla="*/ 86 h 154"/>
                  <a:gd name="T12" fmla="*/ 4 w 2360"/>
                  <a:gd name="T13" fmla="*/ 78 h 154"/>
                  <a:gd name="T14" fmla="*/ 6 w 2360"/>
                  <a:gd name="T15" fmla="*/ 74 h 154"/>
                  <a:gd name="T16" fmla="*/ 18 w 2360"/>
                  <a:gd name="T17" fmla="*/ 66 h 154"/>
                  <a:gd name="T18" fmla="*/ 58 w 2360"/>
                  <a:gd name="T19" fmla="*/ 54 h 154"/>
                  <a:gd name="T20" fmla="*/ 146 w 2360"/>
                  <a:gd name="T21" fmla="*/ 40 h 154"/>
                  <a:gd name="T22" fmla="*/ 348 w 2360"/>
                  <a:gd name="T23" fmla="*/ 22 h 154"/>
                  <a:gd name="T24" fmla="*/ 722 w 2360"/>
                  <a:gd name="T25" fmla="*/ 6 h 154"/>
                  <a:gd name="T26" fmla="*/ 1178 w 2360"/>
                  <a:gd name="T27" fmla="*/ 0 h 154"/>
                  <a:gd name="T28" fmla="*/ 1416 w 2360"/>
                  <a:gd name="T29" fmla="*/ 0 h 154"/>
                  <a:gd name="T30" fmla="*/ 1838 w 2360"/>
                  <a:gd name="T31" fmla="*/ 12 h 154"/>
                  <a:gd name="T32" fmla="*/ 2154 w 2360"/>
                  <a:gd name="T33" fmla="*/ 34 h 154"/>
                  <a:gd name="T34" fmla="*/ 2262 w 2360"/>
                  <a:gd name="T35" fmla="*/ 46 h 154"/>
                  <a:gd name="T36" fmla="*/ 2330 w 2360"/>
                  <a:gd name="T37" fmla="*/ 62 h 154"/>
                  <a:gd name="T38" fmla="*/ 2348 w 2360"/>
                  <a:gd name="T39" fmla="*/ 70 h 154"/>
                  <a:gd name="T40" fmla="*/ 2354 w 2360"/>
                  <a:gd name="T41" fmla="*/ 78 h 154"/>
                  <a:gd name="T42" fmla="*/ 2352 w 2360"/>
                  <a:gd name="T43" fmla="*/ 82 h 154"/>
                  <a:gd name="T44" fmla="*/ 2330 w 2360"/>
                  <a:gd name="T45" fmla="*/ 92 h 154"/>
                  <a:gd name="T46" fmla="*/ 2262 w 2360"/>
                  <a:gd name="T47" fmla="*/ 106 h 154"/>
                  <a:gd name="T48" fmla="*/ 2154 w 2360"/>
                  <a:gd name="T49" fmla="*/ 120 h 154"/>
                  <a:gd name="T50" fmla="*/ 1838 w 2360"/>
                  <a:gd name="T51" fmla="*/ 140 h 154"/>
                  <a:gd name="T52" fmla="*/ 1416 w 2360"/>
                  <a:gd name="T53" fmla="*/ 152 h 154"/>
                  <a:gd name="T54" fmla="*/ 1178 w 2360"/>
                  <a:gd name="T55" fmla="*/ 0 h 154"/>
                  <a:gd name="T56" fmla="*/ 940 w 2360"/>
                  <a:gd name="T57" fmla="*/ 0 h 154"/>
                  <a:gd name="T58" fmla="*/ 520 w 2360"/>
                  <a:gd name="T59" fmla="*/ 12 h 154"/>
                  <a:gd name="T60" fmla="*/ 200 w 2360"/>
                  <a:gd name="T61" fmla="*/ 34 h 154"/>
                  <a:gd name="T62" fmla="*/ 92 w 2360"/>
                  <a:gd name="T63" fmla="*/ 46 h 154"/>
                  <a:gd name="T64" fmla="*/ 24 w 2360"/>
                  <a:gd name="T65" fmla="*/ 62 h 154"/>
                  <a:gd name="T66" fmla="*/ 6 w 2360"/>
                  <a:gd name="T67" fmla="*/ 70 h 154"/>
                  <a:gd name="T68" fmla="*/ 0 w 2360"/>
                  <a:gd name="T69" fmla="*/ 78 h 154"/>
                  <a:gd name="T70" fmla="*/ 0 w 2360"/>
                  <a:gd name="T71" fmla="*/ 82 h 154"/>
                  <a:gd name="T72" fmla="*/ 24 w 2360"/>
                  <a:gd name="T73" fmla="*/ 92 h 154"/>
                  <a:gd name="T74" fmla="*/ 92 w 2360"/>
                  <a:gd name="T75" fmla="*/ 108 h 154"/>
                  <a:gd name="T76" fmla="*/ 200 w 2360"/>
                  <a:gd name="T77" fmla="*/ 120 h 154"/>
                  <a:gd name="T78" fmla="*/ 520 w 2360"/>
                  <a:gd name="T79" fmla="*/ 140 h 154"/>
                  <a:gd name="T80" fmla="*/ 940 w 2360"/>
                  <a:gd name="T81" fmla="*/ 152 h 154"/>
                  <a:gd name="T82" fmla="*/ 1178 w 2360"/>
                  <a:gd name="T83" fmla="*/ 154 h 154"/>
                  <a:gd name="T84" fmla="*/ 1640 w 2360"/>
                  <a:gd name="T85" fmla="*/ 148 h 154"/>
                  <a:gd name="T86" fmla="*/ 2014 w 2360"/>
                  <a:gd name="T87" fmla="*/ 132 h 154"/>
                  <a:gd name="T88" fmla="*/ 2218 w 2360"/>
                  <a:gd name="T89" fmla="*/ 114 h 154"/>
                  <a:gd name="T90" fmla="*/ 2306 w 2360"/>
                  <a:gd name="T91" fmla="*/ 100 h 154"/>
                  <a:gd name="T92" fmla="*/ 2354 w 2360"/>
                  <a:gd name="T93" fmla="*/ 86 h 154"/>
                  <a:gd name="T94" fmla="*/ 2360 w 2360"/>
                  <a:gd name="T95" fmla="*/ 78 h 154"/>
                  <a:gd name="T96" fmla="*/ 2358 w 2360"/>
                  <a:gd name="T97" fmla="*/ 74 h 154"/>
                  <a:gd name="T98" fmla="*/ 2346 w 2360"/>
                  <a:gd name="T99" fmla="*/ 66 h 154"/>
                  <a:gd name="T100" fmla="*/ 2306 w 2360"/>
                  <a:gd name="T101" fmla="*/ 54 h 154"/>
                  <a:gd name="T102" fmla="*/ 2218 w 2360"/>
                  <a:gd name="T103" fmla="*/ 40 h 154"/>
                  <a:gd name="T104" fmla="*/ 2014 w 2360"/>
                  <a:gd name="T105" fmla="*/ 22 h 154"/>
                  <a:gd name="T106" fmla="*/ 1640 w 2360"/>
                  <a:gd name="T107" fmla="*/ 6 h 154"/>
                  <a:gd name="T108" fmla="*/ 1178 w 236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154"/>
                    </a:moveTo>
                    <a:lnTo>
                      <a:pt x="1178" y="154"/>
                    </a:lnTo>
                    <a:lnTo>
                      <a:pt x="942" y="152"/>
                    </a:lnTo>
                    <a:lnTo>
                      <a:pt x="722" y="148"/>
                    </a:lnTo>
                    <a:lnTo>
                      <a:pt x="522" y="140"/>
                    </a:lnTo>
                    <a:lnTo>
                      <a:pt x="348" y="132"/>
                    </a:lnTo>
                    <a:lnTo>
                      <a:pt x="206" y="120"/>
                    </a:lnTo>
                    <a:lnTo>
                      <a:pt x="146" y="114"/>
                    </a:lnTo>
                    <a:lnTo>
                      <a:pt x="96" y="106"/>
                    </a:lnTo>
                    <a:lnTo>
                      <a:pt x="58" y="100"/>
                    </a:lnTo>
                    <a:lnTo>
                      <a:pt x="28" y="92"/>
                    </a:lnTo>
                    <a:lnTo>
                      <a:pt x="10" y="86"/>
                    </a:lnTo>
                    <a:lnTo>
                      <a:pt x="6" y="82"/>
                    </a:lnTo>
                    <a:lnTo>
                      <a:pt x="4" y="78"/>
                    </a:lnTo>
                    <a:lnTo>
                      <a:pt x="4" y="78"/>
                    </a:lnTo>
                    <a:lnTo>
                      <a:pt x="6" y="74"/>
                    </a:lnTo>
                    <a:lnTo>
                      <a:pt x="10" y="70"/>
                    </a:lnTo>
                    <a:lnTo>
                      <a:pt x="18" y="66"/>
                    </a:lnTo>
                    <a:lnTo>
                      <a:pt x="28" y="62"/>
                    </a:lnTo>
                    <a:lnTo>
                      <a:pt x="58" y="54"/>
                    </a:lnTo>
                    <a:lnTo>
                      <a:pt x="96" y="46"/>
                    </a:lnTo>
                    <a:lnTo>
                      <a:pt x="146" y="40"/>
                    </a:lnTo>
                    <a:lnTo>
                      <a:pt x="206" y="34"/>
                    </a:lnTo>
                    <a:lnTo>
                      <a:pt x="348" y="22"/>
                    </a:lnTo>
                    <a:lnTo>
                      <a:pt x="522" y="12"/>
                    </a:lnTo>
                    <a:lnTo>
                      <a:pt x="722" y="6"/>
                    </a:lnTo>
                    <a:lnTo>
                      <a:pt x="942" y="0"/>
                    </a:lnTo>
                    <a:lnTo>
                      <a:pt x="1178" y="0"/>
                    </a:lnTo>
                    <a:lnTo>
                      <a:pt x="1178" y="0"/>
                    </a:lnTo>
                    <a:lnTo>
                      <a:pt x="1416" y="0"/>
                    </a:lnTo>
                    <a:lnTo>
                      <a:pt x="1638" y="6"/>
                    </a:lnTo>
                    <a:lnTo>
                      <a:pt x="1838" y="12"/>
                    </a:lnTo>
                    <a:lnTo>
                      <a:pt x="2012" y="22"/>
                    </a:lnTo>
                    <a:lnTo>
                      <a:pt x="2154" y="34"/>
                    </a:lnTo>
                    <a:lnTo>
                      <a:pt x="2214" y="40"/>
                    </a:lnTo>
                    <a:lnTo>
                      <a:pt x="2262" y="46"/>
                    </a:lnTo>
                    <a:lnTo>
                      <a:pt x="2302" y="54"/>
                    </a:lnTo>
                    <a:lnTo>
                      <a:pt x="2330" y="62"/>
                    </a:lnTo>
                    <a:lnTo>
                      <a:pt x="2340" y="66"/>
                    </a:lnTo>
                    <a:lnTo>
                      <a:pt x="2348" y="70"/>
                    </a:lnTo>
                    <a:lnTo>
                      <a:pt x="2352" y="74"/>
                    </a:lnTo>
                    <a:lnTo>
                      <a:pt x="2354" y="78"/>
                    </a:lnTo>
                    <a:lnTo>
                      <a:pt x="2354" y="78"/>
                    </a:lnTo>
                    <a:lnTo>
                      <a:pt x="2352" y="82"/>
                    </a:lnTo>
                    <a:lnTo>
                      <a:pt x="2348" y="86"/>
                    </a:lnTo>
                    <a:lnTo>
                      <a:pt x="2330" y="92"/>
                    </a:lnTo>
                    <a:lnTo>
                      <a:pt x="2302" y="100"/>
                    </a:lnTo>
                    <a:lnTo>
                      <a:pt x="2262" y="106"/>
                    </a:lnTo>
                    <a:lnTo>
                      <a:pt x="2214" y="114"/>
                    </a:lnTo>
                    <a:lnTo>
                      <a:pt x="2154" y="120"/>
                    </a:lnTo>
                    <a:lnTo>
                      <a:pt x="2012" y="132"/>
                    </a:lnTo>
                    <a:lnTo>
                      <a:pt x="1838" y="140"/>
                    </a:lnTo>
                    <a:lnTo>
                      <a:pt x="1638" y="148"/>
                    </a:lnTo>
                    <a:lnTo>
                      <a:pt x="1416" y="152"/>
                    </a:lnTo>
                    <a:lnTo>
                      <a:pt x="1178" y="154"/>
                    </a:lnTo>
                    <a:close/>
                    <a:moveTo>
                      <a:pt x="1178" y="0"/>
                    </a:moveTo>
                    <a:lnTo>
                      <a:pt x="1178" y="0"/>
                    </a:lnTo>
                    <a:lnTo>
                      <a:pt x="940" y="0"/>
                    </a:lnTo>
                    <a:lnTo>
                      <a:pt x="720" y="6"/>
                    </a:lnTo>
                    <a:lnTo>
                      <a:pt x="520" y="12"/>
                    </a:lnTo>
                    <a:lnTo>
                      <a:pt x="344" y="22"/>
                    </a:lnTo>
                    <a:lnTo>
                      <a:pt x="200" y="34"/>
                    </a:lnTo>
                    <a:lnTo>
                      <a:pt x="142" y="40"/>
                    </a:lnTo>
                    <a:lnTo>
                      <a:pt x="92" y="46"/>
                    </a:lnTo>
                    <a:lnTo>
                      <a:pt x="52" y="54"/>
                    </a:lnTo>
                    <a:lnTo>
                      <a:pt x="24" y="62"/>
                    </a:lnTo>
                    <a:lnTo>
                      <a:pt x="12" y="66"/>
                    </a:lnTo>
                    <a:lnTo>
                      <a:pt x="6" y="70"/>
                    </a:lnTo>
                    <a:lnTo>
                      <a:pt x="0" y="74"/>
                    </a:lnTo>
                    <a:lnTo>
                      <a:pt x="0" y="78"/>
                    </a:lnTo>
                    <a:lnTo>
                      <a:pt x="0" y="78"/>
                    </a:lnTo>
                    <a:lnTo>
                      <a:pt x="0" y="82"/>
                    </a:lnTo>
                    <a:lnTo>
                      <a:pt x="6" y="86"/>
                    </a:lnTo>
                    <a:lnTo>
                      <a:pt x="24" y="92"/>
                    </a:lnTo>
                    <a:lnTo>
                      <a:pt x="52" y="100"/>
                    </a:lnTo>
                    <a:lnTo>
                      <a:pt x="92" y="108"/>
                    </a:lnTo>
                    <a:lnTo>
                      <a:pt x="142" y="114"/>
                    </a:lnTo>
                    <a:lnTo>
                      <a:pt x="200" y="120"/>
                    </a:lnTo>
                    <a:lnTo>
                      <a:pt x="344" y="132"/>
                    </a:lnTo>
                    <a:lnTo>
                      <a:pt x="520" y="140"/>
                    </a:lnTo>
                    <a:lnTo>
                      <a:pt x="720" y="148"/>
                    </a:lnTo>
                    <a:lnTo>
                      <a:pt x="940" y="152"/>
                    </a:lnTo>
                    <a:lnTo>
                      <a:pt x="1178" y="154"/>
                    </a:lnTo>
                    <a:lnTo>
                      <a:pt x="1178" y="154"/>
                    </a:lnTo>
                    <a:lnTo>
                      <a:pt x="1418" y="152"/>
                    </a:lnTo>
                    <a:lnTo>
                      <a:pt x="1640" y="148"/>
                    </a:lnTo>
                    <a:lnTo>
                      <a:pt x="1840" y="140"/>
                    </a:lnTo>
                    <a:lnTo>
                      <a:pt x="2014" y="132"/>
                    </a:lnTo>
                    <a:lnTo>
                      <a:pt x="2158" y="120"/>
                    </a:lnTo>
                    <a:lnTo>
                      <a:pt x="2218" y="114"/>
                    </a:lnTo>
                    <a:lnTo>
                      <a:pt x="2268" y="108"/>
                    </a:lnTo>
                    <a:lnTo>
                      <a:pt x="2306" y="100"/>
                    </a:lnTo>
                    <a:lnTo>
                      <a:pt x="2336" y="92"/>
                    </a:lnTo>
                    <a:lnTo>
                      <a:pt x="2354" y="86"/>
                    </a:lnTo>
                    <a:lnTo>
                      <a:pt x="2358" y="82"/>
                    </a:lnTo>
                    <a:lnTo>
                      <a:pt x="2360" y="78"/>
                    </a:lnTo>
                    <a:lnTo>
                      <a:pt x="2360" y="78"/>
                    </a:lnTo>
                    <a:lnTo>
                      <a:pt x="2358" y="74"/>
                    </a:lnTo>
                    <a:lnTo>
                      <a:pt x="2354" y="70"/>
                    </a:lnTo>
                    <a:lnTo>
                      <a:pt x="2346" y="66"/>
                    </a:lnTo>
                    <a:lnTo>
                      <a:pt x="2336" y="62"/>
                    </a:lnTo>
                    <a:lnTo>
                      <a:pt x="2306" y="54"/>
                    </a:lnTo>
                    <a:lnTo>
                      <a:pt x="2268" y="46"/>
                    </a:lnTo>
                    <a:lnTo>
                      <a:pt x="2218" y="40"/>
                    </a:lnTo>
                    <a:lnTo>
                      <a:pt x="2158" y="34"/>
                    </a:lnTo>
                    <a:lnTo>
                      <a:pt x="2014" y="22"/>
                    </a:lnTo>
                    <a:lnTo>
                      <a:pt x="1840" y="12"/>
                    </a:lnTo>
                    <a:lnTo>
                      <a:pt x="1640" y="6"/>
                    </a:lnTo>
                    <a:lnTo>
                      <a:pt x="1418" y="0"/>
                    </a:lnTo>
                    <a:lnTo>
                      <a:pt x="1178"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165"/>
              <p:cNvSpPr>
                <a:spLocks/>
              </p:cNvSpPr>
              <p:nvPr/>
            </p:nvSpPr>
            <p:spPr bwMode="auto">
              <a:xfrm>
                <a:off x="2674" y="4148"/>
                <a:ext cx="2350" cy="154"/>
              </a:xfrm>
              <a:custGeom>
                <a:avLst/>
                <a:gdLst>
                  <a:gd name="T0" fmla="*/ 1174 w 2350"/>
                  <a:gd name="T1" fmla="*/ 154 h 154"/>
                  <a:gd name="T2" fmla="*/ 1174 w 2350"/>
                  <a:gd name="T3" fmla="*/ 154 h 154"/>
                  <a:gd name="T4" fmla="*/ 938 w 2350"/>
                  <a:gd name="T5" fmla="*/ 152 h 154"/>
                  <a:gd name="T6" fmla="*/ 718 w 2350"/>
                  <a:gd name="T7" fmla="*/ 148 h 154"/>
                  <a:gd name="T8" fmla="*/ 518 w 2350"/>
                  <a:gd name="T9" fmla="*/ 140 h 154"/>
                  <a:gd name="T10" fmla="*/ 344 w 2350"/>
                  <a:gd name="T11" fmla="*/ 132 h 154"/>
                  <a:gd name="T12" fmla="*/ 202 w 2350"/>
                  <a:gd name="T13" fmla="*/ 120 h 154"/>
                  <a:gd name="T14" fmla="*/ 142 w 2350"/>
                  <a:gd name="T15" fmla="*/ 114 h 154"/>
                  <a:gd name="T16" fmla="*/ 92 w 2350"/>
                  <a:gd name="T17" fmla="*/ 106 h 154"/>
                  <a:gd name="T18" fmla="*/ 54 w 2350"/>
                  <a:gd name="T19" fmla="*/ 100 h 154"/>
                  <a:gd name="T20" fmla="*/ 24 w 2350"/>
                  <a:gd name="T21" fmla="*/ 92 h 154"/>
                  <a:gd name="T22" fmla="*/ 6 w 2350"/>
                  <a:gd name="T23" fmla="*/ 86 h 154"/>
                  <a:gd name="T24" fmla="*/ 2 w 2350"/>
                  <a:gd name="T25" fmla="*/ 82 h 154"/>
                  <a:gd name="T26" fmla="*/ 0 w 2350"/>
                  <a:gd name="T27" fmla="*/ 78 h 154"/>
                  <a:gd name="T28" fmla="*/ 0 w 2350"/>
                  <a:gd name="T29" fmla="*/ 78 h 154"/>
                  <a:gd name="T30" fmla="*/ 2 w 2350"/>
                  <a:gd name="T31" fmla="*/ 74 h 154"/>
                  <a:gd name="T32" fmla="*/ 6 w 2350"/>
                  <a:gd name="T33" fmla="*/ 70 h 154"/>
                  <a:gd name="T34" fmla="*/ 14 w 2350"/>
                  <a:gd name="T35" fmla="*/ 66 h 154"/>
                  <a:gd name="T36" fmla="*/ 24 w 2350"/>
                  <a:gd name="T37" fmla="*/ 62 h 154"/>
                  <a:gd name="T38" fmla="*/ 54 w 2350"/>
                  <a:gd name="T39" fmla="*/ 54 h 154"/>
                  <a:gd name="T40" fmla="*/ 92 w 2350"/>
                  <a:gd name="T41" fmla="*/ 46 h 154"/>
                  <a:gd name="T42" fmla="*/ 142 w 2350"/>
                  <a:gd name="T43" fmla="*/ 40 h 154"/>
                  <a:gd name="T44" fmla="*/ 202 w 2350"/>
                  <a:gd name="T45" fmla="*/ 34 h 154"/>
                  <a:gd name="T46" fmla="*/ 344 w 2350"/>
                  <a:gd name="T47" fmla="*/ 22 h 154"/>
                  <a:gd name="T48" fmla="*/ 518 w 2350"/>
                  <a:gd name="T49" fmla="*/ 12 h 154"/>
                  <a:gd name="T50" fmla="*/ 718 w 2350"/>
                  <a:gd name="T51" fmla="*/ 6 h 154"/>
                  <a:gd name="T52" fmla="*/ 938 w 2350"/>
                  <a:gd name="T53" fmla="*/ 0 h 154"/>
                  <a:gd name="T54" fmla="*/ 1174 w 2350"/>
                  <a:gd name="T55" fmla="*/ 0 h 154"/>
                  <a:gd name="T56" fmla="*/ 1174 w 2350"/>
                  <a:gd name="T57" fmla="*/ 0 h 154"/>
                  <a:gd name="T58" fmla="*/ 1412 w 2350"/>
                  <a:gd name="T59" fmla="*/ 0 h 154"/>
                  <a:gd name="T60" fmla="*/ 1634 w 2350"/>
                  <a:gd name="T61" fmla="*/ 6 h 154"/>
                  <a:gd name="T62" fmla="*/ 1834 w 2350"/>
                  <a:gd name="T63" fmla="*/ 12 h 154"/>
                  <a:gd name="T64" fmla="*/ 2008 w 2350"/>
                  <a:gd name="T65" fmla="*/ 22 h 154"/>
                  <a:gd name="T66" fmla="*/ 2150 w 2350"/>
                  <a:gd name="T67" fmla="*/ 34 h 154"/>
                  <a:gd name="T68" fmla="*/ 2210 w 2350"/>
                  <a:gd name="T69" fmla="*/ 40 h 154"/>
                  <a:gd name="T70" fmla="*/ 2258 w 2350"/>
                  <a:gd name="T71" fmla="*/ 46 h 154"/>
                  <a:gd name="T72" fmla="*/ 2298 w 2350"/>
                  <a:gd name="T73" fmla="*/ 54 h 154"/>
                  <a:gd name="T74" fmla="*/ 2326 w 2350"/>
                  <a:gd name="T75" fmla="*/ 62 h 154"/>
                  <a:gd name="T76" fmla="*/ 2336 w 2350"/>
                  <a:gd name="T77" fmla="*/ 66 h 154"/>
                  <a:gd name="T78" fmla="*/ 2344 w 2350"/>
                  <a:gd name="T79" fmla="*/ 70 h 154"/>
                  <a:gd name="T80" fmla="*/ 2348 w 2350"/>
                  <a:gd name="T81" fmla="*/ 74 h 154"/>
                  <a:gd name="T82" fmla="*/ 2350 w 2350"/>
                  <a:gd name="T83" fmla="*/ 78 h 154"/>
                  <a:gd name="T84" fmla="*/ 2350 w 2350"/>
                  <a:gd name="T85" fmla="*/ 78 h 154"/>
                  <a:gd name="T86" fmla="*/ 2348 w 2350"/>
                  <a:gd name="T87" fmla="*/ 82 h 154"/>
                  <a:gd name="T88" fmla="*/ 2344 w 2350"/>
                  <a:gd name="T89" fmla="*/ 86 h 154"/>
                  <a:gd name="T90" fmla="*/ 2326 w 2350"/>
                  <a:gd name="T91" fmla="*/ 92 h 154"/>
                  <a:gd name="T92" fmla="*/ 2298 w 2350"/>
                  <a:gd name="T93" fmla="*/ 100 h 154"/>
                  <a:gd name="T94" fmla="*/ 2258 w 2350"/>
                  <a:gd name="T95" fmla="*/ 106 h 154"/>
                  <a:gd name="T96" fmla="*/ 2210 w 2350"/>
                  <a:gd name="T97" fmla="*/ 114 h 154"/>
                  <a:gd name="T98" fmla="*/ 2150 w 2350"/>
                  <a:gd name="T99" fmla="*/ 120 h 154"/>
                  <a:gd name="T100" fmla="*/ 2008 w 2350"/>
                  <a:gd name="T101" fmla="*/ 132 h 154"/>
                  <a:gd name="T102" fmla="*/ 1834 w 2350"/>
                  <a:gd name="T103" fmla="*/ 140 h 154"/>
                  <a:gd name="T104" fmla="*/ 1634 w 2350"/>
                  <a:gd name="T105" fmla="*/ 148 h 154"/>
                  <a:gd name="T106" fmla="*/ 1412 w 2350"/>
                  <a:gd name="T107" fmla="*/ 152 h 154"/>
                  <a:gd name="T108" fmla="*/ 1174 w 235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154"/>
                    </a:moveTo>
                    <a:lnTo>
                      <a:pt x="1174" y="154"/>
                    </a:lnTo>
                    <a:lnTo>
                      <a:pt x="938" y="152"/>
                    </a:lnTo>
                    <a:lnTo>
                      <a:pt x="718" y="148"/>
                    </a:lnTo>
                    <a:lnTo>
                      <a:pt x="518" y="140"/>
                    </a:lnTo>
                    <a:lnTo>
                      <a:pt x="344" y="132"/>
                    </a:lnTo>
                    <a:lnTo>
                      <a:pt x="202" y="120"/>
                    </a:lnTo>
                    <a:lnTo>
                      <a:pt x="142" y="114"/>
                    </a:lnTo>
                    <a:lnTo>
                      <a:pt x="92" y="106"/>
                    </a:lnTo>
                    <a:lnTo>
                      <a:pt x="54" y="100"/>
                    </a:lnTo>
                    <a:lnTo>
                      <a:pt x="24" y="92"/>
                    </a:lnTo>
                    <a:lnTo>
                      <a:pt x="6" y="86"/>
                    </a:lnTo>
                    <a:lnTo>
                      <a:pt x="2" y="82"/>
                    </a:lnTo>
                    <a:lnTo>
                      <a:pt x="0" y="78"/>
                    </a:lnTo>
                    <a:lnTo>
                      <a:pt x="0" y="78"/>
                    </a:lnTo>
                    <a:lnTo>
                      <a:pt x="2" y="74"/>
                    </a:lnTo>
                    <a:lnTo>
                      <a:pt x="6" y="70"/>
                    </a:lnTo>
                    <a:lnTo>
                      <a:pt x="14" y="66"/>
                    </a:lnTo>
                    <a:lnTo>
                      <a:pt x="24" y="62"/>
                    </a:lnTo>
                    <a:lnTo>
                      <a:pt x="54" y="54"/>
                    </a:lnTo>
                    <a:lnTo>
                      <a:pt x="92" y="46"/>
                    </a:lnTo>
                    <a:lnTo>
                      <a:pt x="142" y="40"/>
                    </a:lnTo>
                    <a:lnTo>
                      <a:pt x="202" y="34"/>
                    </a:lnTo>
                    <a:lnTo>
                      <a:pt x="344" y="22"/>
                    </a:lnTo>
                    <a:lnTo>
                      <a:pt x="518" y="12"/>
                    </a:lnTo>
                    <a:lnTo>
                      <a:pt x="718" y="6"/>
                    </a:lnTo>
                    <a:lnTo>
                      <a:pt x="938" y="0"/>
                    </a:lnTo>
                    <a:lnTo>
                      <a:pt x="1174" y="0"/>
                    </a:lnTo>
                    <a:lnTo>
                      <a:pt x="1174" y="0"/>
                    </a:lnTo>
                    <a:lnTo>
                      <a:pt x="1412" y="0"/>
                    </a:lnTo>
                    <a:lnTo>
                      <a:pt x="1634" y="6"/>
                    </a:lnTo>
                    <a:lnTo>
                      <a:pt x="1834" y="12"/>
                    </a:lnTo>
                    <a:lnTo>
                      <a:pt x="2008" y="22"/>
                    </a:lnTo>
                    <a:lnTo>
                      <a:pt x="2150" y="34"/>
                    </a:lnTo>
                    <a:lnTo>
                      <a:pt x="2210" y="40"/>
                    </a:lnTo>
                    <a:lnTo>
                      <a:pt x="2258" y="46"/>
                    </a:lnTo>
                    <a:lnTo>
                      <a:pt x="2298" y="54"/>
                    </a:lnTo>
                    <a:lnTo>
                      <a:pt x="2326" y="62"/>
                    </a:lnTo>
                    <a:lnTo>
                      <a:pt x="2336" y="66"/>
                    </a:lnTo>
                    <a:lnTo>
                      <a:pt x="2344" y="70"/>
                    </a:lnTo>
                    <a:lnTo>
                      <a:pt x="2348" y="74"/>
                    </a:lnTo>
                    <a:lnTo>
                      <a:pt x="2350" y="78"/>
                    </a:lnTo>
                    <a:lnTo>
                      <a:pt x="2350" y="78"/>
                    </a:lnTo>
                    <a:lnTo>
                      <a:pt x="2348" y="82"/>
                    </a:lnTo>
                    <a:lnTo>
                      <a:pt x="2344" y="86"/>
                    </a:lnTo>
                    <a:lnTo>
                      <a:pt x="2326" y="92"/>
                    </a:lnTo>
                    <a:lnTo>
                      <a:pt x="2298" y="100"/>
                    </a:lnTo>
                    <a:lnTo>
                      <a:pt x="2258" y="106"/>
                    </a:lnTo>
                    <a:lnTo>
                      <a:pt x="2210" y="114"/>
                    </a:lnTo>
                    <a:lnTo>
                      <a:pt x="2150" y="120"/>
                    </a:lnTo>
                    <a:lnTo>
                      <a:pt x="2008" y="132"/>
                    </a:lnTo>
                    <a:lnTo>
                      <a:pt x="1834" y="140"/>
                    </a:lnTo>
                    <a:lnTo>
                      <a:pt x="1634" y="148"/>
                    </a:lnTo>
                    <a:lnTo>
                      <a:pt x="1412" y="152"/>
                    </a:lnTo>
                    <a:lnTo>
                      <a:pt x="1174"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166"/>
              <p:cNvSpPr>
                <a:spLocks/>
              </p:cNvSpPr>
              <p:nvPr/>
            </p:nvSpPr>
            <p:spPr bwMode="auto">
              <a:xfrm>
                <a:off x="2670" y="4148"/>
                <a:ext cx="2360" cy="154"/>
              </a:xfrm>
              <a:custGeom>
                <a:avLst/>
                <a:gdLst>
                  <a:gd name="T0" fmla="*/ 1178 w 2360"/>
                  <a:gd name="T1" fmla="*/ 0 h 154"/>
                  <a:gd name="T2" fmla="*/ 1178 w 2360"/>
                  <a:gd name="T3" fmla="*/ 0 h 154"/>
                  <a:gd name="T4" fmla="*/ 940 w 2360"/>
                  <a:gd name="T5" fmla="*/ 0 h 154"/>
                  <a:gd name="T6" fmla="*/ 720 w 2360"/>
                  <a:gd name="T7" fmla="*/ 6 h 154"/>
                  <a:gd name="T8" fmla="*/ 520 w 2360"/>
                  <a:gd name="T9" fmla="*/ 12 h 154"/>
                  <a:gd name="T10" fmla="*/ 344 w 2360"/>
                  <a:gd name="T11" fmla="*/ 22 h 154"/>
                  <a:gd name="T12" fmla="*/ 200 w 2360"/>
                  <a:gd name="T13" fmla="*/ 34 h 154"/>
                  <a:gd name="T14" fmla="*/ 142 w 2360"/>
                  <a:gd name="T15" fmla="*/ 40 h 154"/>
                  <a:gd name="T16" fmla="*/ 92 w 2360"/>
                  <a:gd name="T17" fmla="*/ 46 h 154"/>
                  <a:gd name="T18" fmla="*/ 52 w 2360"/>
                  <a:gd name="T19" fmla="*/ 54 h 154"/>
                  <a:gd name="T20" fmla="*/ 24 w 2360"/>
                  <a:gd name="T21" fmla="*/ 62 h 154"/>
                  <a:gd name="T22" fmla="*/ 12 w 2360"/>
                  <a:gd name="T23" fmla="*/ 66 h 154"/>
                  <a:gd name="T24" fmla="*/ 6 w 2360"/>
                  <a:gd name="T25" fmla="*/ 70 h 154"/>
                  <a:gd name="T26" fmla="*/ 0 w 2360"/>
                  <a:gd name="T27" fmla="*/ 74 h 154"/>
                  <a:gd name="T28" fmla="*/ 0 w 2360"/>
                  <a:gd name="T29" fmla="*/ 78 h 154"/>
                  <a:gd name="T30" fmla="*/ 0 w 2360"/>
                  <a:gd name="T31" fmla="*/ 78 h 154"/>
                  <a:gd name="T32" fmla="*/ 0 w 2360"/>
                  <a:gd name="T33" fmla="*/ 82 h 154"/>
                  <a:gd name="T34" fmla="*/ 6 w 2360"/>
                  <a:gd name="T35" fmla="*/ 86 h 154"/>
                  <a:gd name="T36" fmla="*/ 24 w 2360"/>
                  <a:gd name="T37" fmla="*/ 92 h 154"/>
                  <a:gd name="T38" fmla="*/ 52 w 2360"/>
                  <a:gd name="T39" fmla="*/ 100 h 154"/>
                  <a:gd name="T40" fmla="*/ 92 w 2360"/>
                  <a:gd name="T41" fmla="*/ 108 h 154"/>
                  <a:gd name="T42" fmla="*/ 142 w 2360"/>
                  <a:gd name="T43" fmla="*/ 114 h 154"/>
                  <a:gd name="T44" fmla="*/ 200 w 2360"/>
                  <a:gd name="T45" fmla="*/ 120 h 154"/>
                  <a:gd name="T46" fmla="*/ 344 w 2360"/>
                  <a:gd name="T47" fmla="*/ 132 h 154"/>
                  <a:gd name="T48" fmla="*/ 520 w 2360"/>
                  <a:gd name="T49" fmla="*/ 140 h 154"/>
                  <a:gd name="T50" fmla="*/ 720 w 2360"/>
                  <a:gd name="T51" fmla="*/ 148 h 154"/>
                  <a:gd name="T52" fmla="*/ 940 w 2360"/>
                  <a:gd name="T53" fmla="*/ 152 h 154"/>
                  <a:gd name="T54" fmla="*/ 1178 w 2360"/>
                  <a:gd name="T55" fmla="*/ 154 h 154"/>
                  <a:gd name="T56" fmla="*/ 1178 w 2360"/>
                  <a:gd name="T57" fmla="*/ 154 h 154"/>
                  <a:gd name="T58" fmla="*/ 1418 w 2360"/>
                  <a:gd name="T59" fmla="*/ 152 h 154"/>
                  <a:gd name="T60" fmla="*/ 1640 w 2360"/>
                  <a:gd name="T61" fmla="*/ 148 h 154"/>
                  <a:gd name="T62" fmla="*/ 1840 w 2360"/>
                  <a:gd name="T63" fmla="*/ 140 h 154"/>
                  <a:gd name="T64" fmla="*/ 2014 w 2360"/>
                  <a:gd name="T65" fmla="*/ 132 h 154"/>
                  <a:gd name="T66" fmla="*/ 2158 w 2360"/>
                  <a:gd name="T67" fmla="*/ 120 h 154"/>
                  <a:gd name="T68" fmla="*/ 2218 w 2360"/>
                  <a:gd name="T69" fmla="*/ 114 h 154"/>
                  <a:gd name="T70" fmla="*/ 2268 w 2360"/>
                  <a:gd name="T71" fmla="*/ 108 h 154"/>
                  <a:gd name="T72" fmla="*/ 2306 w 2360"/>
                  <a:gd name="T73" fmla="*/ 100 h 154"/>
                  <a:gd name="T74" fmla="*/ 2336 w 2360"/>
                  <a:gd name="T75" fmla="*/ 92 h 154"/>
                  <a:gd name="T76" fmla="*/ 2354 w 2360"/>
                  <a:gd name="T77" fmla="*/ 86 h 154"/>
                  <a:gd name="T78" fmla="*/ 2358 w 2360"/>
                  <a:gd name="T79" fmla="*/ 82 h 154"/>
                  <a:gd name="T80" fmla="*/ 2360 w 2360"/>
                  <a:gd name="T81" fmla="*/ 78 h 154"/>
                  <a:gd name="T82" fmla="*/ 2360 w 2360"/>
                  <a:gd name="T83" fmla="*/ 78 h 154"/>
                  <a:gd name="T84" fmla="*/ 2358 w 2360"/>
                  <a:gd name="T85" fmla="*/ 74 h 154"/>
                  <a:gd name="T86" fmla="*/ 2354 w 2360"/>
                  <a:gd name="T87" fmla="*/ 70 h 154"/>
                  <a:gd name="T88" fmla="*/ 2346 w 2360"/>
                  <a:gd name="T89" fmla="*/ 66 h 154"/>
                  <a:gd name="T90" fmla="*/ 2336 w 2360"/>
                  <a:gd name="T91" fmla="*/ 62 h 154"/>
                  <a:gd name="T92" fmla="*/ 2306 w 2360"/>
                  <a:gd name="T93" fmla="*/ 54 h 154"/>
                  <a:gd name="T94" fmla="*/ 2268 w 2360"/>
                  <a:gd name="T95" fmla="*/ 46 h 154"/>
                  <a:gd name="T96" fmla="*/ 2218 w 2360"/>
                  <a:gd name="T97" fmla="*/ 40 h 154"/>
                  <a:gd name="T98" fmla="*/ 2158 w 2360"/>
                  <a:gd name="T99" fmla="*/ 34 h 154"/>
                  <a:gd name="T100" fmla="*/ 2014 w 2360"/>
                  <a:gd name="T101" fmla="*/ 22 h 154"/>
                  <a:gd name="T102" fmla="*/ 1840 w 2360"/>
                  <a:gd name="T103" fmla="*/ 12 h 154"/>
                  <a:gd name="T104" fmla="*/ 1640 w 2360"/>
                  <a:gd name="T105" fmla="*/ 6 h 154"/>
                  <a:gd name="T106" fmla="*/ 1418 w 2360"/>
                  <a:gd name="T107" fmla="*/ 0 h 154"/>
                  <a:gd name="T108" fmla="*/ 1178 w 236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60" h="154">
                    <a:moveTo>
                      <a:pt x="1178" y="0"/>
                    </a:moveTo>
                    <a:lnTo>
                      <a:pt x="1178" y="0"/>
                    </a:lnTo>
                    <a:lnTo>
                      <a:pt x="940" y="0"/>
                    </a:lnTo>
                    <a:lnTo>
                      <a:pt x="720" y="6"/>
                    </a:lnTo>
                    <a:lnTo>
                      <a:pt x="520" y="12"/>
                    </a:lnTo>
                    <a:lnTo>
                      <a:pt x="344" y="22"/>
                    </a:lnTo>
                    <a:lnTo>
                      <a:pt x="200" y="34"/>
                    </a:lnTo>
                    <a:lnTo>
                      <a:pt x="142" y="40"/>
                    </a:lnTo>
                    <a:lnTo>
                      <a:pt x="92" y="46"/>
                    </a:lnTo>
                    <a:lnTo>
                      <a:pt x="52" y="54"/>
                    </a:lnTo>
                    <a:lnTo>
                      <a:pt x="24" y="62"/>
                    </a:lnTo>
                    <a:lnTo>
                      <a:pt x="12" y="66"/>
                    </a:lnTo>
                    <a:lnTo>
                      <a:pt x="6" y="70"/>
                    </a:lnTo>
                    <a:lnTo>
                      <a:pt x="0" y="74"/>
                    </a:lnTo>
                    <a:lnTo>
                      <a:pt x="0" y="78"/>
                    </a:lnTo>
                    <a:lnTo>
                      <a:pt x="0" y="78"/>
                    </a:lnTo>
                    <a:lnTo>
                      <a:pt x="0" y="82"/>
                    </a:lnTo>
                    <a:lnTo>
                      <a:pt x="6" y="86"/>
                    </a:lnTo>
                    <a:lnTo>
                      <a:pt x="24" y="92"/>
                    </a:lnTo>
                    <a:lnTo>
                      <a:pt x="52" y="100"/>
                    </a:lnTo>
                    <a:lnTo>
                      <a:pt x="92" y="108"/>
                    </a:lnTo>
                    <a:lnTo>
                      <a:pt x="142" y="114"/>
                    </a:lnTo>
                    <a:lnTo>
                      <a:pt x="200" y="120"/>
                    </a:lnTo>
                    <a:lnTo>
                      <a:pt x="344" y="132"/>
                    </a:lnTo>
                    <a:lnTo>
                      <a:pt x="520" y="140"/>
                    </a:lnTo>
                    <a:lnTo>
                      <a:pt x="720" y="148"/>
                    </a:lnTo>
                    <a:lnTo>
                      <a:pt x="940" y="152"/>
                    </a:lnTo>
                    <a:lnTo>
                      <a:pt x="1178" y="154"/>
                    </a:lnTo>
                    <a:lnTo>
                      <a:pt x="1178" y="154"/>
                    </a:lnTo>
                    <a:lnTo>
                      <a:pt x="1418" y="152"/>
                    </a:lnTo>
                    <a:lnTo>
                      <a:pt x="1640" y="148"/>
                    </a:lnTo>
                    <a:lnTo>
                      <a:pt x="1840" y="140"/>
                    </a:lnTo>
                    <a:lnTo>
                      <a:pt x="2014" y="132"/>
                    </a:lnTo>
                    <a:lnTo>
                      <a:pt x="2158" y="120"/>
                    </a:lnTo>
                    <a:lnTo>
                      <a:pt x="2218" y="114"/>
                    </a:lnTo>
                    <a:lnTo>
                      <a:pt x="2268" y="108"/>
                    </a:lnTo>
                    <a:lnTo>
                      <a:pt x="2306" y="100"/>
                    </a:lnTo>
                    <a:lnTo>
                      <a:pt x="2336" y="92"/>
                    </a:lnTo>
                    <a:lnTo>
                      <a:pt x="2354" y="86"/>
                    </a:lnTo>
                    <a:lnTo>
                      <a:pt x="2358" y="82"/>
                    </a:lnTo>
                    <a:lnTo>
                      <a:pt x="2360" y="78"/>
                    </a:lnTo>
                    <a:lnTo>
                      <a:pt x="2360" y="78"/>
                    </a:lnTo>
                    <a:lnTo>
                      <a:pt x="2358" y="74"/>
                    </a:lnTo>
                    <a:lnTo>
                      <a:pt x="2354" y="70"/>
                    </a:lnTo>
                    <a:lnTo>
                      <a:pt x="2346" y="66"/>
                    </a:lnTo>
                    <a:lnTo>
                      <a:pt x="2336" y="62"/>
                    </a:lnTo>
                    <a:lnTo>
                      <a:pt x="2306" y="54"/>
                    </a:lnTo>
                    <a:lnTo>
                      <a:pt x="2268" y="46"/>
                    </a:lnTo>
                    <a:lnTo>
                      <a:pt x="2218" y="40"/>
                    </a:lnTo>
                    <a:lnTo>
                      <a:pt x="2158" y="34"/>
                    </a:lnTo>
                    <a:lnTo>
                      <a:pt x="2014" y="22"/>
                    </a:lnTo>
                    <a:lnTo>
                      <a:pt x="1840" y="12"/>
                    </a:lnTo>
                    <a:lnTo>
                      <a:pt x="1640" y="6"/>
                    </a:lnTo>
                    <a:lnTo>
                      <a:pt x="1418" y="0"/>
                    </a:lnTo>
                    <a:lnTo>
                      <a:pt x="11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167"/>
              <p:cNvSpPr>
                <a:spLocks noEditPoints="1"/>
              </p:cNvSpPr>
              <p:nvPr/>
            </p:nvSpPr>
            <p:spPr bwMode="auto">
              <a:xfrm>
                <a:off x="2674" y="4148"/>
                <a:ext cx="2350" cy="154"/>
              </a:xfrm>
              <a:custGeom>
                <a:avLst/>
                <a:gdLst>
                  <a:gd name="T0" fmla="*/ 1174 w 2350"/>
                  <a:gd name="T1" fmla="*/ 154 h 154"/>
                  <a:gd name="T2" fmla="*/ 720 w 2350"/>
                  <a:gd name="T3" fmla="*/ 148 h 154"/>
                  <a:gd name="T4" fmla="*/ 348 w 2350"/>
                  <a:gd name="T5" fmla="*/ 130 h 154"/>
                  <a:gd name="T6" fmla="*/ 146 w 2350"/>
                  <a:gd name="T7" fmla="*/ 114 h 154"/>
                  <a:gd name="T8" fmla="*/ 58 w 2350"/>
                  <a:gd name="T9" fmla="*/ 100 h 154"/>
                  <a:gd name="T10" fmla="*/ 12 w 2350"/>
                  <a:gd name="T11" fmla="*/ 86 h 154"/>
                  <a:gd name="T12" fmla="*/ 6 w 2350"/>
                  <a:gd name="T13" fmla="*/ 78 h 154"/>
                  <a:gd name="T14" fmla="*/ 8 w 2350"/>
                  <a:gd name="T15" fmla="*/ 74 h 154"/>
                  <a:gd name="T16" fmla="*/ 18 w 2350"/>
                  <a:gd name="T17" fmla="*/ 66 h 154"/>
                  <a:gd name="T18" fmla="*/ 58 w 2350"/>
                  <a:gd name="T19" fmla="*/ 54 h 154"/>
                  <a:gd name="T20" fmla="*/ 146 w 2350"/>
                  <a:gd name="T21" fmla="*/ 40 h 154"/>
                  <a:gd name="T22" fmla="*/ 348 w 2350"/>
                  <a:gd name="T23" fmla="*/ 22 h 154"/>
                  <a:gd name="T24" fmla="*/ 720 w 2350"/>
                  <a:gd name="T25" fmla="*/ 6 h 154"/>
                  <a:gd name="T26" fmla="*/ 1174 w 2350"/>
                  <a:gd name="T27" fmla="*/ 0 h 154"/>
                  <a:gd name="T28" fmla="*/ 1412 w 2350"/>
                  <a:gd name="T29" fmla="*/ 2 h 154"/>
                  <a:gd name="T30" fmla="*/ 1830 w 2350"/>
                  <a:gd name="T31" fmla="*/ 12 h 154"/>
                  <a:gd name="T32" fmla="*/ 2146 w 2350"/>
                  <a:gd name="T33" fmla="*/ 34 h 154"/>
                  <a:gd name="T34" fmla="*/ 2254 w 2350"/>
                  <a:gd name="T35" fmla="*/ 48 h 154"/>
                  <a:gd name="T36" fmla="*/ 2322 w 2350"/>
                  <a:gd name="T37" fmla="*/ 62 h 154"/>
                  <a:gd name="T38" fmla="*/ 2340 w 2350"/>
                  <a:gd name="T39" fmla="*/ 70 h 154"/>
                  <a:gd name="T40" fmla="*/ 2346 w 2350"/>
                  <a:gd name="T41" fmla="*/ 78 h 154"/>
                  <a:gd name="T42" fmla="*/ 2344 w 2350"/>
                  <a:gd name="T43" fmla="*/ 82 h 154"/>
                  <a:gd name="T44" fmla="*/ 2322 w 2350"/>
                  <a:gd name="T45" fmla="*/ 92 h 154"/>
                  <a:gd name="T46" fmla="*/ 2254 w 2350"/>
                  <a:gd name="T47" fmla="*/ 106 h 154"/>
                  <a:gd name="T48" fmla="*/ 2146 w 2350"/>
                  <a:gd name="T49" fmla="*/ 120 h 154"/>
                  <a:gd name="T50" fmla="*/ 1830 w 2350"/>
                  <a:gd name="T51" fmla="*/ 140 h 154"/>
                  <a:gd name="T52" fmla="*/ 1412 w 2350"/>
                  <a:gd name="T53" fmla="*/ 152 h 154"/>
                  <a:gd name="T54" fmla="*/ 1174 w 2350"/>
                  <a:gd name="T55" fmla="*/ 0 h 154"/>
                  <a:gd name="T56" fmla="*/ 938 w 2350"/>
                  <a:gd name="T57" fmla="*/ 0 h 154"/>
                  <a:gd name="T58" fmla="*/ 518 w 2350"/>
                  <a:gd name="T59" fmla="*/ 12 h 154"/>
                  <a:gd name="T60" fmla="*/ 202 w 2350"/>
                  <a:gd name="T61" fmla="*/ 34 h 154"/>
                  <a:gd name="T62" fmla="*/ 92 w 2350"/>
                  <a:gd name="T63" fmla="*/ 46 h 154"/>
                  <a:gd name="T64" fmla="*/ 24 w 2350"/>
                  <a:gd name="T65" fmla="*/ 62 h 154"/>
                  <a:gd name="T66" fmla="*/ 6 w 2350"/>
                  <a:gd name="T67" fmla="*/ 70 h 154"/>
                  <a:gd name="T68" fmla="*/ 0 w 2350"/>
                  <a:gd name="T69" fmla="*/ 78 h 154"/>
                  <a:gd name="T70" fmla="*/ 2 w 2350"/>
                  <a:gd name="T71" fmla="*/ 82 h 154"/>
                  <a:gd name="T72" fmla="*/ 24 w 2350"/>
                  <a:gd name="T73" fmla="*/ 92 h 154"/>
                  <a:gd name="T74" fmla="*/ 92 w 2350"/>
                  <a:gd name="T75" fmla="*/ 106 h 154"/>
                  <a:gd name="T76" fmla="*/ 202 w 2350"/>
                  <a:gd name="T77" fmla="*/ 120 h 154"/>
                  <a:gd name="T78" fmla="*/ 518 w 2350"/>
                  <a:gd name="T79" fmla="*/ 140 h 154"/>
                  <a:gd name="T80" fmla="*/ 938 w 2350"/>
                  <a:gd name="T81" fmla="*/ 152 h 154"/>
                  <a:gd name="T82" fmla="*/ 1174 w 2350"/>
                  <a:gd name="T83" fmla="*/ 154 h 154"/>
                  <a:gd name="T84" fmla="*/ 1634 w 2350"/>
                  <a:gd name="T85" fmla="*/ 148 h 154"/>
                  <a:gd name="T86" fmla="*/ 2008 w 2350"/>
                  <a:gd name="T87" fmla="*/ 132 h 154"/>
                  <a:gd name="T88" fmla="*/ 2210 w 2350"/>
                  <a:gd name="T89" fmla="*/ 114 h 154"/>
                  <a:gd name="T90" fmla="*/ 2298 w 2350"/>
                  <a:gd name="T91" fmla="*/ 100 h 154"/>
                  <a:gd name="T92" fmla="*/ 2344 w 2350"/>
                  <a:gd name="T93" fmla="*/ 86 h 154"/>
                  <a:gd name="T94" fmla="*/ 2350 w 2350"/>
                  <a:gd name="T95" fmla="*/ 78 h 154"/>
                  <a:gd name="T96" fmla="*/ 2348 w 2350"/>
                  <a:gd name="T97" fmla="*/ 74 h 154"/>
                  <a:gd name="T98" fmla="*/ 2336 w 2350"/>
                  <a:gd name="T99" fmla="*/ 66 h 154"/>
                  <a:gd name="T100" fmla="*/ 2298 w 2350"/>
                  <a:gd name="T101" fmla="*/ 54 h 154"/>
                  <a:gd name="T102" fmla="*/ 2210 w 2350"/>
                  <a:gd name="T103" fmla="*/ 40 h 154"/>
                  <a:gd name="T104" fmla="*/ 2008 w 2350"/>
                  <a:gd name="T105" fmla="*/ 22 h 154"/>
                  <a:gd name="T106" fmla="*/ 1634 w 2350"/>
                  <a:gd name="T107" fmla="*/ 6 h 154"/>
                  <a:gd name="T108" fmla="*/ 1174 w 235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154"/>
                    </a:moveTo>
                    <a:lnTo>
                      <a:pt x="1174" y="154"/>
                    </a:lnTo>
                    <a:lnTo>
                      <a:pt x="938" y="152"/>
                    </a:lnTo>
                    <a:lnTo>
                      <a:pt x="720" y="148"/>
                    </a:lnTo>
                    <a:lnTo>
                      <a:pt x="522" y="140"/>
                    </a:lnTo>
                    <a:lnTo>
                      <a:pt x="348" y="130"/>
                    </a:lnTo>
                    <a:lnTo>
                      <a:pt x="206" y="120"/>
                    </a:lnTo>
                    <a:lnTo>
                      <a:pt x="146" y="114"/>
                    </a:lnTo>
                    <a:lnTo>
                      <a:pt x="98" y="106"/>
                    </a:lnTo>
                    <a:lnTo>
                      <a:pt x="58" y="100"/>
                    </a:lnTo>
                    <a:lnTo>
                      <a:pt x="30" y="92"/>
                    </a:lnTo>
                    <a:lnTo>
                      <a:pt x="12" y="86"/>
                    </a:lnTo>
                    <a:lnTo>
                      <a:pt x="8" y="82"/>
                    </a:lnTo>
                    <a:lnTo>
                      <a:pt x="6" y="78"/>
                    </a:lnTo>
                    <a:lnTo>
                      <a:pt x="6" y="78"/>
                    </a:lnTo>
                    <a:lnTo>
                      <a:pt x="8" y="74"/>
                    </a:lnTo>
                    <a:lnTo>
                      <a:pt x="12" y="70"/>
                    </a:lnTo>
                    <a:lnTo>
                      <a:pt x="18" y="66"/>
                    </a:lnTo>
                    <a:lnTo>
                      <a:pt x="30" y="62"/>
                    </a:lnTo>
                    <a:lnTo>
                      <a:pt x="58" y="54"/>
                    </a:lnTo>
                    <a:lnTo>
                      <a:pt x="98" y="48"/>
                    </a:lnTo>
                    <a:lnTo>
                      <a:pt x="146" y="40"/>
                    </a:lnTo>
                    <a:lnTo>
                      <a:pt x="206" y="34"/>
                    </a:lnTo>
                    <a:lnTo>
                      <a:pt x="348" y="22"/>
                    </a:lnTo>
                    <a:lnTo>
                      <a:pt x="522" y="12"/>
                    </a:lnTo>
                    <a:lnTo>
                      <a:pt x="720" y="6"/>
                    </a:lnTo>
                    <a:lnTo>
                      <a:pt x="938" y="2"/>
                    </a:lnTo>
                    <a:lnTo>
                      <a:pt x="1174" y="0"/>
                    </a:lnTo>
                    <a:lnTo>
                      <a:pt x="1174" y="0"/>
                    </a:lnTo>
                    <a:lnTo>
                      <a:pt x="1412" y="2"/>
                    </a:lnTo>
                    <a:lnTo>
                      <a:pt x="1632" y="6"/>
                    </a:lnTo>
                    <a:lnTo>
                      <a:pt x="1830" y="12"/>
                    </a:lnTo>
                    <a:lnTo>
                      <a:pt x="2004" y="22"/>
                    </a:lnTo>
                    <a:lnTo>
                      <a:pt x="2146" y="34"/>
                    </a:lnTo>
                    <a:lnTo>
                      <a:pt x="2204" y="40"/>
                    </a:lnTo>
                    <a:lnTo>
                      <a:pt x="2254" y="48"/>
                    </a:lnTo>
                    <a:lnTo>
                      <a:pt x="2292" y="54"/>
                    </a:lnTo>
                    <a:lnTo>
                      <a:pt x="2322" y="62"/>
                    </a:lnTo>
                    <a:lnTo>
                      <a:pt x="2332" y="66"/>
                    </a:lnTo>
                    <a:lnTo>
                      <a:pt x="2340" y="70"/>
                    </a:lnTo>
                    <a:lnTo>
                      <a:pt x="2344" y="74"/>
                    </a:lnTo>
                    <a:lnTo>
                      <a:pt x="2346" y="78"/>
                    </a:lnTo>
                    <a:lnTo>
                      <a:pt x="2346" y="78"/>
                    </a:lnTo>
                    <a:lnTo>
                      <a:pt x="2344" y="82"/>
                    </a:lnTo>
                    <a:lnTo>
                      <a:pt x="2340" y="86"/>
                    </a:lnTo>
                    <a:lnTo>
                      <a:pt x="2322" y="92"/>
                    </a:lnTo>
                    <a:lnTo>
                      <a:pt x="2292" y="100"/>
                    </a:lnTo>
                    <a:lnTo>
                      <a:pt x="2254" y="106"/>
                    </a:lnTo>
                    <a:lnTo>
                      <a:pt x="2204" y="114"/>
                    </a:lnTo>
                    <a:lnTo>
                      <a:pt x="2146" y="120"/>
                    </a:lnTo>
                    <a:lnTo>
                      <a:pt x="2004" y="130"/>
                    </a:lnTo>
                    <a:lnTo>
                      <a:pt x="1830" y="140"/>
                    </a:lnTo>
                    <a:lnTo>
                      <a:pt x="1632" y="148"/>
                    </a:lnTo>
                    <a:lnTo>
                      <a:pt x="1412" y="152"/>
                    </a:lnTo>
                    <a:lnTo>
                      <a:pt x="1174" y="154"/>
                    </a:lnTo>
                    <a:close/>
                    <a:moveTo>
                      <a:pt x="1174" y="0"/>
                    </a:moveTo>
                    <a:lnTo>
                      <a:pt x="1174" y="0"/>
                    </a:lnTo>
                    <a:lnTo>
                      <a:pt x="938" y="0"/>
                    </a:lnTo>
                    <a:lnTo>
                      <a:pt x="718" y="6"/>
                    </a:lnTo>
                    <a:lnTo>
                      <a:pt x="518" y="12"/>
                    </a:lnTo>
                    <a:lnTo>
                      <a:pt x="344" y="22"/>
                    </a:lnTo>
                    <a:lnTo>
                      <a:pt x="202" y="34"/>
                    </a:lnTo>
                    <a:lnTo>
                      <a:pt x="142" y="40"/>
                    </a:lnTo>
                    <a:lnTo>
                      <a:pt x="92" y="46"/>
                    </a:lnTo>
                    <a:lnTo>
                      <a:pt x="54" y="54"/>
                    </a:lnTo>
                    <a:lnTo>
                      <a:pt x="24" y="62"/>
                    </a:lnTo>
                    <a:lnTo>
                      <a:pt x="14" y="66"/>
                    </a:lnTo>
                    <a:lnTo>
                      <a:pt x="6" y="70"/>
                    </a:lnTo>
                    <a:lnTo>
                      <a:pt x="2" y="74"/>
                    </a:lnTo>
                    <a:lnTo>
                      <a:pt x="0" y="78"/>
                    </a:lnTo>
                    <a:lnTo>
                      <a:pt x="0" y="78"/>
                    </a:lnTo>
                    <a:lnTo>
                      <a:pt x="2" y="82"/>
                    </a:lnTo>
                    <a:lnTo>
                      <a:pt x="6" y="86"/>
                    </a:lnTo>
                    <a:lnTo>
                      <a:pt x="24" y="92"/>
                    </a:lnTo>
                    <a:lnTo>
                      <a:pt x="54" y="100"/>
                    </a:lnTo>
                    <a:lnTo>
                      <a:pt x="92" y="106"/>
                    </a:lnTo>
                    <a:lnTo>
                      <a:pt x="142" y="114"/>
                    </a:lnTo>
                    <a:lnTo>
                      <a:pt x="202" y="120"/>
                    </a:lnTo>
                    <a:lnTo>
                      <a:pt x="344" y="132"/>
                    </a:lnTo>
                    <a:lnTo>
                      <a:pt x="518" y="140"/>
                    </a:lnTo>
                    <a:lnTo>
                      <a:pt x="718" y="148"/>
                    </a:lnTo>
                    <a:lnTo>
                      <a:pt x="938" y="152"/>
                    </a:lnTo>
                    <a:lnTo>
                      <a:pt x="1174" y="154"/>
                    </a:lnTo>
                    <a:lnTo>
                      <a:pt x="1174" y="154"/>
                    </a:lnTo>
                    <a:lnTo>
                      <a:pt x="1412" y="152"/>
                    </a:lnTo>
                    <a:lnTo>
                      <a:pt x="1634" y="148"/>
                    </a:lnTo>
                    <a:lnTo>
                      <a:pt x="1834" y="140"/>
                    </a:lnTo>
                    <a:lnTo>
                      <a:pt x="2008" y="132"/>
                    </a:lnTo>
                    <a:lnTo>
                      <a:pt x="2150" y="120"/>
                    </a:lnTo>
                    <a:lnTo>
                      <a:pt x="2210" y="114"/>
                    </a:lnTo>
                    <a:lnTo>
                      <a:pt x="2258" y="106"/>
                    </a:lnTo>
                    <a:lnTo>
                      <a:pt x="2298" y="100"/>
                    </a:lnTo>
                    <a:lnTo>
                      <a:pt x="2326" y="92"/>
                    </a:lnTo>
                    <a:lnTo>
                      <a:pt x="2344" y="86"/>
                    </a:lnTo>
                    <a:lnTo>
                      <a:pt x="2348" y="82"/>
                    </a:lnTo>
                    <a:lnTo>
                      <a:pt x="2350" y="78"/>
                    </a:lnTo>
                    <a:lnTo>
                      <a:pt x="2350" y="78"/>
                    </a:lnTo>
                    <a:lnTo>
                      <a:pt x="2348" y="74"/>
                    </a:lnTo>
                    <a:lnTo>
                      <a:pt x="2344" y="70"/>
                    </a:lnTo>
                    <a:lnTo>
                      <a:pt x="2336" y="66"/>
                    </a:lnTo>
                    <a:lnTo>
                      <a:pt x="2326" y="62"/>
                    </a:lnTo>
                    <a:lnTo>
                      <a:pt x="2298" y="54"/>
                    </a:lnTo>
                    <a:lnTo>
                      <a:pt x="2258" y="46"/>
                    </a:lnTo>
                    <a:lnTo>
                      <a:pt x="2210" y="40"/>
                    </a:lnTo>
                    <a:lnTo>
                      <a:pt x="2150" y="34"/>
                    </a:lnTo>
                    <a:lnTo>
                      <a:pt x="2008" y="22"/>
                    </a:lnTo>
                    <a:lnTo>
                      <a:pt x="1834" y="12"/>
                    </a:lnTo>
                    <a:lnTo>
                      <a:pt x="1634" y="6"/>
                    </a:lnTo>
                    <a:lnTo>
                      <a:pt x="1412" y="0"/>
                    </a:lnTo>
                    <a:lnTo>
                      <a:pt x="1174"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168"/>
              <p:cNvSpPr>
                <a:spLocks/>
              </p:cNvSpPr>
              <p:nvPr/>
            </p:nvSpPr>
            <p:spPr bwMode="auto">
              <a:xfrm>
                <a:off x="2680" y="4148"/>
                <a:ext cx="2340" cy="154"/>
              </a:xfrm>
              <a:custGeom>
                <a:avLst/>
                <a:gdLst>
                  <a:gd name="T0" fmla="*/ 1168 w 2340"/>
                  <a:gd name="T1" fmla="*/ 154 h 154"/>
                  <a:gd name="T2" fmla="*/ 1168 w 2340"/>
                  <a:gd name="T3" fmla="*/ 154 h 154"/>
                  <a:gd name="T4" fmla="*/ 932 w 2340"/>
                  <a:gd name="T5" fmla="*/ 152 h 154"/>
                  <a:gd name="T6" fmla="*/ 714 w 2340"/>
                  <a:gd name="T7" fmla="*/ 148 h 154"/>
                  <a:gd name="T8" fmla="*/ 516 w 2340"/>
                  <a:gd name="T9" fmla="*/ 140 h 154"/>
                  <a:gd name="T10" fmla="*/ 342 w 2340"/>
                  <a:gd name="T11" fmla="*/ 130 h 154"/>
                  <a:gd name="T12" fmla="*/ 200 w 2340"/>
                  <a:gd name="T13" fmla="*/ 120 h 154"/>
                  <a:gd name="T14" fmla="*/ 140 w 2340"/>
                  <a:gd name="T15" fmla="*/ 114 h 154"/>
                  <a:gd name="T16" fmla="*/ 92 w 2340"/>
                  <a:gd name="T17" fmla="*/ 106 h 154"/>
                  <a:gd name="T18" fmla="*/ 52 w 2340"/>
                  <a:gd name="T19" fmla="*/ 100 h 154"/>
                  <a:gd name="T20" fmla="*/ 24 w 2340"/>
                  <a:gd name="T21" fmla="*/ 92 h 154"/>
                  <a:gd name="T22" fmla="*/ 6 w 2340"/>
                  <a:gd name="T23" fmla="*/ 86 h 154"/>
                  <a:gd name="T24" fmla="*/ 2 w 2340"/>
                  <a:gd name="T25" fmla="*/ 82 h 154"/>
                  <a:gd name="T26" fmla="*/ 0 w 2340"/>
                  <a:gd name="T27" fmla="*/ 78 h 154"/>
                  <a:gd name="T28" fmla="*/ 0 w 2340"/>
                  <a:gd name="T29" fmla="*/ 78 h 154"/>
                  <a:gd name="T30" fmla="*/ 2 w 2340"/>
                  <a:gd name="T31" fmla="*/ 74 h 154"/>
                  <a:gd name="T32" fmla="*/ 6 w 2340"/>
                  <a:gd name="T33" fmla="*/ 70 h 154"/>
                  <a:gd name="T34" fmla="*/ 12 w 2340"/>
                  <a:gd name="T35" fmla="*/ 66 h 154"/>
                  <a:gd name="T36" fmla="*/ 24 w 2340"/>
                  <a:gd name="T37" fmla="*/ 62 h 154"/>
                  <a:gd name="T38" fmla="*/ 52 w 2340"/>
                  <a:gd name="T39" fmla="*/ 54 h 154"/>
                  <a:gd name="T40" fmla="*/ 92 w 2340"/>
                  <a:gd name="T41" fmla="*/ 48 h 154"/>
                  <a:gd name="T42" fmla="*/ 140 w 2340"/>
                  <a:gd name="T43" fmla="*/ 40 h 154"/>
                  <a:gd name="T44" fmla="*/ 200 w 2340"/>
                  <a:gd name="T45" fmla="*/ 34 h 154"/>
                  <a:gd name="T46" fmla="*/ 342 w 2340"/>
                  <a:gd name="T47" fmla="*/ 22 h 154"/>
                  <a:gd name="T48" fmla="*/ 516 w 2340"/>
                  <a:gd name="T49" fmla="*/ 12 h 154"/>
                  <a:gd name="T50" fmla="*/ 714 w 2340"/>
                  <a:gd name="T51" fmla="*/ 6 h 154"/>
                  <a:gd name="T52" fmla="*/ 932 w 2340"/>
                  <a:gd name="T53" fmla="*/ 2 h 154"/>
                  <a:gd name="T54" fmla="*/ 1168 w 2340"/>
                  <a:gd name="T55" fmla="*/ 0 h 154"/>
                  <a:gd name="T56" fmla="*/ 1168 w 2340"/>
                  <a:gd name="T57" fmla="*/ 0 h 154"/>
                  <a:gd name="T58" fmla="*/ 1406 w 2340"/>
                  <a:gd name="T59" fmla="*/ 2 h 154"/>
                  <a:gd name="T60" fmla="*/ 1626 w 2340"/>
                  <a:gd name="T61" fmla="*/ 6 h 154"/>
                  <a:gd name="T62" fmla="*/ 1824 w 2340"/>
                  <a:gd name="T63" fmla="*/ 12 h 154"/>
                  <a:gd name="T64" fmla="*/ 1998 w 2340"/>
                  <a:gd name="T65" fmla="*/ 22 h 154"/>
                  <a:gd name="T66" fmla="*/ 2140 w 2340"/>
                  <a:gd name="T67" fmla="*/ 34 h 154"/>
                  <a:gd name="T68" fmla="*/ 2198 w 2340"/>
                  <a:gd name="T69" fmla="*/ 40 h 154"/>
                  <a:gd name="T70" fmla="*/ 2248 w 2340"/>
                  <a:gd name="T71" fmla="*/ 48 h 154"/>
                  <a:gd name="T72" fmla="*/ 2286 w 2340"/>
                  <a:gd name="T73" fmla="*/ 54 h 154"/>
                  <a:gd name="T74" fmla="*/ 2316 w 2340"/>
                  <a:gd name="T75" fmla="*/ 62 h 154"/>
                  <a:gd name="T76" fmla="*/ 2326 w 2340"/>
                  <a:gd name="T77" fmla="*/ 66 h 154"/>
                  <a:gd name="T78" fmla="*/ 2334 w 2340"/>
                  <a:gd name="T79" fmla="*/ 70 h 154"/>
                  <a:gd name="T80" fmla="*/ 2338 w 2340"/>
                  <a:gd name="T81" fmla="*/ 74 h 154"/>
                  <a:gd name="T82" fmla="*/ 2340 w 2340"/>
                  <a:gd name="T83" fmla="*/ 78 h 154"/>
                  <a:gd name="T84" fmla="*/ 2340 w 2340"/>
                  <a:gd name="T85" fmla="*/ 78 h 154"/>
                  <a:gd name="T86" fmla="*/ 2338 w 2340"/>
                  <a:gd name="T87" fmla="*/ 82 h 154"/>
                  <a:gd name="T88" fmla="*/ 2334 w 2340"/>
                  <a:gd name="T89" fmla="*/ 86 h 154"/>
                  <a:gd name="T90" fmla="*/ 2316 w 2340"/>
                  <a:gd name="T91" fmla="*/ 92 h 154"/>
                  <a:gd name="T92" fmla="*/ 2286 w 2340"/>
                  <a:gd name="T93" fmla="*/ 100 h 154"/>
                  <a:gd name="T94" fmla="*/ 2248 w 2340"/>
                  <a:gd name="T95" fmla="*/ 106 h 154"/>
                  <a:gd name="T96" fmla="*/ 2198 w 2340"/>
                  <a:gd name="T97" fmla="*/ 114 h 154"/>
                  <a:gd name="T98" fmla="*/ 2140 w 2340"/>
                  <a:gd name="T99" fmla="*/ 120 h 154"/>
                  <a:gd name="T100" fmla="*/ 1998 w 2340"/>
                  <a:gd name="T101" fmla="*/ 130 h 154"/>
                  <a:gd name="T102" fmla="*/ 1824 w 2340"/>
                  <a:gd name="T103" fmla="*/ 140 h 154"/>
                  <a:gd name="T104" fmla="*/ 1626 w 2340"/>
                  <a:gd name="T105" fmla="*/ 148 h 154"/>
                  <a:gd name="T106" fmla="*/ 1406 w 2340"/>
                  <a:gd name="T107" fmla="*/ 152 h 154"/>
                  <a:gd name="T108" fmla="*/ 1168 w 234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154"/>
                    </a:moveTo>
                    <a:lnTo>
                      <a:pt x="1168" y="154"/>
                    </a:lnTo>
                    <a:lnTo>
                      <a:pt x="932" y="152"/>
                    </a:lnTo>
                    <a:lnTo>
                      <a:pt x="714" y="148"/>
                    </a:lnTo>
                    <a:lnTo>
                      <a:pt x="516" y="140"/>
                    </a:lnTo>
                    <a:lnTo>
                      <a:pt x="342" y="130"/>
                    </a:lnTo>
                    <a:lnTo>
                      <a:pt x="200" y="120"/>
                    </a:lnTo>
                    <a:lnTo>
                      <a:pt x="140" y="114"/>
                    </a:lnTo>
                    <a:lnTo>
                      <a:pt x="92" y="106"/>
                    </a:lnTo>
                    <a:lnTo>
                      <a:pt x="52" y="100"/>
                    </a:lnTo>
                    <a:lnTo>
                      <a:pt x="24" y="92"/>
                    </a:lnTo>
                    <a:lnTo>
                      <a:pt x="6" y="86"/>
                    </a:lnTo>
                    <a:lnTo>
                      <a:pt x="2" y="82"/>
                    </a:lnTo>
                    <a:lnTo>
                      <a:pt x="0" y="78"/>
                    </a:lnTo>
                    <a:lnTo>
                      <a:pt x="0" y="78"/>
                    </a:lnTo>
                    <a:lnTo>
                      <a:pt x="2" y="74"/>
                    </a:lnTo>
                    <a:lnTo>
                      <a:pt x="6" y="70"/>
                    </a:lnTo>
                    <a:lnTo>
                      <a:pt x="12" y="66"/>
                    </a:lnTo>
                    <a:lnTo>
                      <a:pt x="24" y="62"/>
                    </a:lnTo>
                    <a:lnTo>
                      <a:pt x="52" y="54"/>
                    </a:lnTo>
                    <a:lnTo>
                      <a:pt x="92" y="48"/>
                    </a:lnTo>
                    <a:lnTo>
                      <a:pt x="140" y="40"/>
                    </a:lnTo>
                    <a:lnTo>
                      <a:pt x="200" y="34"/>
                    </a:lnTo>
                    <a:lnTo>
                      <a:pt x="342" y="22"/>
                    </a:lnTo>
                    <a:lnTo>
                      <a:pt x="516" y="12"/>
                    </a:lnTo>
                    <a:lnTo>
                      <a:pt x="714" y="6"/>
                    </a:lnTo>
                    <a:lnTo>
                      <a:pt x="932" y="2"/>
                    </a:lnTo>
                    <a:lnTo>
                      <a:pt x="1168" y="0"/>
                    </a:lnTo>
                    <a:lnTo>
                      <a:pt x="1168" y="0"/>
                    </a:lnTo>
                    <a:lnTo>
                      <a:pt x="1406" y="2"/>
                    </a:lnTo>
                    <a:lnTo>
                      <a:pt x="1626" y="6"/>
                    </a:lnTo>
                    <a:lnTo>
                      <a:pt x="1824" y="12"/>
                    </a:lnTo>
                    <a:lnTo>
                      <a:pt x="1998" y="22"/>
                    </a:lnTo>
                    <a:lnTo>
                      <a:pt x="2140" y="34"/>
                    </a:lnTo>
                    <a:lnTo>
                      <a:pt x="2198" y="40"/>
                    </a:lnTo>
                    <a:lnTo>
                      <a:pt x="2248" y="48"/>
                    </a:lnTo>
                    <a:lnTo>
                      <a:pt x="2286" y="54"/>
                    </a:lnTo>
                    <a:lnTo>
                      <a:pt x="2316" y="62"/>
                    </a:lnTo>
                    <a:lnTo>
                      <a:pt x="2326" y="66"/>
                    </a:lnTo>
                    <a:lnTo>
                      <a:pt x="2334" y="70"/>
                    </a:lnTo>
                    <a:lnTo>
                      <a:pt x="2338" y="74"/>
                    </a:lnTo>
                    <a:lnTo>
                      <a:pt x="2340" y="78"/>
                    </a:lnTo>
                    <a:lnTo>
                      <a:pt x="2340" y="78"/>
                    </a:lnTo>
                    <a:lnTo>
                      <a:pt x="2338" y="82"/>
                    </a:lnTo>
                    <a:lnTo>
                      <a:pt x="2334" y="86"/>
                    </a:lnTo>
                    <a:lnTo>
                      <a:pt x="2316" y="92"/>
                    </a:lnTo>
                    <a:lnTo>
                      <a:pt x="2286" y="100"/>
                    </a:lnTo>
                    <a:lnTo>
                      <a:pt x="2248" y="106"/>
                    </a:lnTo>
                    <a:lnTo>
                      <a:pt x="2198" y="114"/>
                    </a:lnTo>
                    <a:lnTo>
                      <a:pt x="2140" y="120"/>
                    </a:lnTo>
                    <a:lnTo>
                      <a:pt x="1998" y="130"/>
                    </a:lnTo>
                    <a:lnTo>
                      <a:pt x="1824" y="140"/>
                    </a:lnTo>
                    <a:lnTo>
                      <a:pt x="1626" y="148"/>
                    </a:lnTo>
                    <a:lnTo>
                      <a:pt x="1406" y="152"/>
                    </a:lnTo>
                    <a:lnTo>
                      <a:pt x="116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169"/>
              <p:cNvSpPr>
                <a:spLocks/>
              </p:cNvSpPr>
              <p:nvPr/>
            </p:nvSpPr>
            <p:spPr bwMode="auto">
              <a:xfrm>
                <a:off x="2674" y="4148"/>
                <a:ext cx="2350" cy="154"/>
              </a:xfrm>
              <a:custGeom>
                <a:avLst/>
                <a:gdLst>
                  <a:gd name="T0" fmla="*/ 1174 w 2350"/>
                  <a:gd name="T1" fmla="*/ 0 h 154"/>
                  <a:gd name="T2" fmla="*/ 1174 w 2350"/>
                  <a:gd name="T3" fmla="*/ 0 h 154"/>
                  <a:gd name="T4" fmla="*/ 938 w 2350"/>
                  <a:gd name="T5" fmla="*/ 0 h 154"/>
                  <a:gd name="T6" fmla="*/ 718 w 2350"/>
                  <a:gd name="T7" fmla="*/ 6 h 154"/>
                  <a:gd name="T8" fmla="*/ 518 w 2350"/>
                  <a:gd name="T9" fmla="*/ 12 h 154"/>
                  <a:gd name="T10" fmla="*/ 344 w 2350"/>
                  <a:gd name="T11" fmla="*/ 22 h 154"/>
                  <a:gd name="T12" fmla="*/ 202 w 2350"/>
                  <a:gd name="T13" fmla="*/ 34 h 154"/>
                  <a:gd name="T14" fmla="*/ 142 w 2350"/>
                  <a:gd name="T15" fmla="*/ 40 h 154"/>
                  <a:gd name="T16" fmla="*/ 92 w 2350"/>
                  <a:gd name="T17" fmla="*/ 46 h 154"/>
                  <a:gd name="T18" fmla="*/ 54 w 2350"/>
                  <a:gd name="T19" fmla="*/ 54 h 154"/>
                  <a:gd name="T20" fmla="*/ 24 w 2350"/>
                  <a:gd name="T21" fmla="*/ 62 h 154"/>
                  <a:gd name="T22" fmla="*/ 14 w 2350"/>
                  <a:gd name="T23" fmla="*/ 66 h 154"/>
                  <a:gd name="T24" fmla="*/ 6 w 2350"/>
                  <a:gd name="T25" fmla="*/ 70 h 154"/>
                  <a:gd name="T26" fmla="*/ 2 w 2350"/>
                  <a:gd name="T27" fmla="*/ 74 h 154"/>
                  <a:gd name="T28" fmla="*/ 0 w 2350"/>
                  <a:gd name="T29" fmla="*/ 78 h 154"/>
                  <a:gd name="T30" fmla="*/ 0 w 2350"/>
                  <a:gd name="T31" fmla="*/ 78 h 154"/>
                  <a:gd name="T32" fmla="*/ 2 w 2350"/>
                  <a:gd name="T33" fmla="*/ 82 h 154"/>
                  <a:gd name="T34" fmla="*/ 6 w 2350"/>
                  <a:gd name="T35" fmla="*/ 86 h 154"/>
                  <a:gd name="T36" fmla="*/ 24 w 2350"/>
                  <a:gd name="T37" fmla="*/ 92 h 154"/>
                  <a:gd name="T38" fmla="*/ 54 w 2350"/>
                  <a:gd name="T39" fmla="*/ 100 h 154"/>
                  <a:gd name="T40" fmla="*/ 92 w 2350"/>
                  <a:gd name="T41" fmla="*/ 106 h 154"/>
                  <a:gd name="T42" fmla="*/ 142 w 2350"/>
                  <a:gd name="T43" fmla="*/ 114 h 154"/>
                  <a:gd name="T44" fmla="*/ 202 w 2350"/>
                  <a:gd name="T45" fmla="*/ 120 h 154"/>
                  <a:gd name="T46" fmla="*/ 344 w 2350"/>
                  <a:gd name="T47" fmla="*/ 132 h 154"/>
                  <a:gd name="T48" fmla="*/ 518 w 2350"/>
                  <a:gd name="T49" fmla="*/ 140 h 154"/>
                  <a:gd name="T50" fmla="*/ 718 w 2350"/>
                  <a:gd name="T51" fmla="*/ 148 h 154"/>
                  <a:gd name="T52" fmla="*/ 938 w 2350"/>
                  <a:gd name="T53" fmla="*/ 152 h 154"/>
                  <a:gd name="T54" fmla="*/ 1174 w 2350"/>
                  <a:gd name="T55" fmla="*/ 154 h 154"/>
                  <a:gd name="T56" fmla="*/ 1174 w 2350"/>
                  <a:gd name="T57" fmla="*/ 154 h 154"/>
                  <a:gd name="T58" fmla="*/ 1412 w 2350"/>
                  <a:gd name="T59" fmla="*/ 152 h 154"/>
                  <a:gd name="T60" fmla="*/ 1634 w 2350"/>
                  <a:gd name="T61" fmla="*/ 148 h 154"/>
                  <a:gd name="T62" fmla="*/ 1834 w 2350"/>
                  <a:gd name="T63" fmla="*/ 140 h 154"/>
                  <a:gd name="T64" fmla="*/ 2008 w 2350"/>
                  <a:gd name="T65" fmla="*/ 132 h 154"/>
                  <a:gd name="T66" fmla="*/ 2150 w 2350"/>
                  <a:gd name="T67" fmla="*/ 120 h 154"/>
                  <a:gd name="T68" fmla="*/ 2210 w 2350"/>
                  <a:gd name="T69" fmla="*/ 114 h 154"/>
                  <a:gd name="T70" fmla="*/ 2258 w 2350"/>
                  <a:gd name="T71" fmla="*/ 106 h 154"/>
                  <a:gd name="T72" fmla="*/ 2298 w 2350"/>
                  <a:gd name="T73" fmla="*/ 100 h 154"/>
                  <a:gd name="T74" fmla="*/ 2326 w 2350"/>
                  <a:gd name="T75" fmla="*/ 92 h 154"/>
                  <a:gd name="T76" fmla="*/ 2344 w 2350"/>
                  <a:gd name="T77" fmla="*/ 86 h 154"/>
                  <a:gd name="T78" fmla="*/ 2348 w 2350"/>
                  <a:gd name="T79" fmla="*/ 82 h 154"/>
                  <a:gd name="T80" fmla="*/ 2350 w 2350"/>
                  <a:gd name="T81" fmla="*/ 78 h 154"/>
                  <a:gd name="T82" fmla="*/ 2350 w 2350"/>
                  <a:gd name="T83" fmla="*/ 78 h 154"/>
                  <a:gd name="T84" fmla="*/ 2348 w 2350"/>
                  <a:gd name="T85" fmla="*/ 74 h 154"/>
                  <a:gd name="T86" fmla="*/ 2344 w 2350"/>
                  <a:gd name="T87" fmla="*/ 70 h 154"/>
                  <a:gd name="T88" fmla="*/ 2336 w 2350"/>
                  <a:gd name="T89" fmla="*/ 66 h 154"/>
                  <a:gd name="T90" fmla="*/ 2326 w 2350"/>
                  <a:gd name="T91" fmla="*/ 62 h 154"/>
                  <a:gd name="T92" fmla="*/ 2298 w 2350"/>
                  <a:gd name="T93" fmla="*/ 54 h 154"/>
                  <a:gd name="T94" fmla="*/ 2258 w 2350"/>
                  <a:gd name="T95" fmla="*/ 46 h 154"/>
                  <a:gd name="T96" fmla="*/ 2210 w 2350"/>
                  <a:gd name="T97" fmla="*/ 40 h 154"/>
                  <a:gd name="T98" fmla="*/ 2150 w 2350"/>
                  <a:gd name="T99" fmla="*/ 34 h 154"/>
                  <a:gd name="T100" fmla="*/ 2008 w 2350"/>
                  <a:gd name="T101" fmla="*/ 22 h 154"/>
                  <a:gd name="T102" fmla="*/ 1834 w 2350"/>
                  <a:gd name="T103" fmla="*/ 12 h 154"/>
                  <a:gd name="T104" fmla="*/ 1634 w 2350"/>
                  <a:gd name="T105" fmla="*/ 6 h 154"/>
                  <a:gd name="T106" fmla="*/ 1412 w 2350"/>
                  <a:gd name="T107" fmla="*/ 0 h 154"/>
                  <a:gd name="T108" fmla="*/ 1174 w 235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50" h="154">
                    <a:moveTo>
                      <a:pt x="1174" y="0"/>
                    </a:moveTo>
                    <a:lnTo>
                      <a:pt x="1174" y="0"/>
                    </a:lnTo>
                    <a:lnTo>
                      <a:pt x="938" y="0"/>
                    </a:lnTo>
                    <a:lnTo>
                      <a:pt x="718" y="6"/>
                    </a:lnTo>
                    <a:lnTo>
                      <a:pt x="518" y="12"/>
                    </a:lnTo>
                    <a:lnTo>
                      <a:pt x="344" y="22"/>
                    </a:lnTo>
                    <a:lnTo>
                      <a:pt x="202" y="34"/>
                    </a:lnTo>
                    <a:lnTo>
                      <a:pt x="142" y="40"/>
                    </a:lnTo>
                    <a:lnTo>
                      <a:pt x="92" y="46"/>
                    </a:lnTo>
                    <a:lnTo>
                      <a:pt x="54" y="54"/>
                    </a:lnTo>
                    <a:lnTo>
                      <a:pt x="24" y="62"/>
                    </a:lnTo>
                    <a:lnTo>
                      <a:pt x="14" y="66"/>
                    </a:lnTo>
                    <a:lnTo>
                      <a:pt x="6" y="70"/>
                    </a:lnTo>
                    <a:lnTo>
                      <a:pt x="2" y="74"/>
                    </a:lnTo>
                    <a:lnTo>
                      <a:pt x="0" y="78"/>
                    </a:lnTo>
                    <a:lnTo>
                      <a:pt x="0" y="78"/>
                    </a:lnTo>
                    <a:lnTo>
                      <a:pt x="2" y="82"/>
                    </a:lnTo>
                    <a:lnTo>
                      <a:pt x="6" y="86"/>
                    </a:lnTo>
                    <a:lnTo>
                      <a:pt x="24" y="92"/>
                    </a:lnTo>
                    <a:lnTo>
                      <a:pt x="54" y="100"/>
                    </a:lnTo>
                    <a:lnTo>
                      <a:pt x="92" y="106"/>
                    </a:lnTo>
                    <a:lnTo>
                      <a:pt x="142" y="114"/>
                    </a:lnTo>
                    <a:lnTo>
                      <a:pt x="202" y="120"/>
                    </a:lnTo>
                    <a:lnTo>
                      <a:pt x="344" y="132"/>
                    </a:lnTo>
                    <a:lnTo>
                      <a:pt x="518" y="140"/>
                    </a:lnTo>
                    <a:lnTo>
                      <a:pt x="718" y="148"/>
                    </a:lnTo>
                    <a:lnTo>
                      <a:pt x="938" y="152"/>
                    </a:lnTo>
                    <a:lnTo>
                      <a:pt x="1174" y="154"/>
                    </a:lnTo>
                    <a:lnTo>
                      <a:pt x="1174" y="154"/>
                    </a:lnTo>
                    <a:lnTo>
                      <a:pt x="1412" y="152"/>
                    </a:lnTo>
                    <a:lnTo>
                      <a:pt x="1634" y="148"/>
                    </a:lnTo>
                    <a:lnTo>
                      <a:pt x="1834" y="140"/>
                    </a:lnTo>
                    <a:lnTo>
                      <a:pt x="2008" y="132"/>
                    </a:lnTo>
                    <a:lnTo>
                      <a:pt x="2150" y="120"/>
                    </a:lnTo>
                    <a:lnTo>
                      <a:pt x="2210" y="114"/>
                    </a:lnTo>
                    <a:lnTo>
                      <a:pt x="2258" y="106"/>
                    </a:lnTo>
                    <a:lnTo>
                      <a:pt x="2298" y="100"/>
                    </a:lnTo>
                    <a:lnTo>
                      <a:pt x="2326" y="92"/>
                    </a:lnTo>
                    <a:lnTo>
                      <a:pt x="2344" y="86"/>
                    </a:lnTo>
                    <a:lnTo>
                      <a:pt x="2348" y="82"/>
                    </a:lnTo>
                    <a:lnTo>
                      <a:pt x="2350" y="78"/>
                    </a:lnTo>
                    <a:lnTo>
                      <a:pt x="2350" y="78"/>
                    </a:lnTo>
                    <a:lnTo>
                      <a:pt x="2348" y="74"/>
                    </a:lnTo>
                    <a:lnTo>
                      <a:pt x="2344" y="70"/>
                    </a:lnTo>
                    <a:lnTo>
                      <a:pt x="2336" y="66"/>
                    </a:lnTo>
                    <a:lnTo>
                      <a:pt x="2326" y="62"/>
                    </a:lnTo>
                    <a:lnTo>
                      <a:pt x="2298" y="54"/>
                    </a:lnTo>
                    <a:lnTo>
                      <a:pt x="2258" y="46"/>
                    </a:lnTo>
                    <a:lnTo>
                      <a:pt x="2210" y="40"/>
                    </a:lnTo>
                    <a:lnTo>
                      <a:pt x="2150" y="34"/>
                    </a:lnTo>
                    <a:lnTo>
                      <a:pt x="2008" y="22"/>
                    </a:lnTo>
                    <a:lnTo>
                      <a:pt x="1834" y="12"/>
                    </a:lnTo>
                    <a:lnTo>
                      <a:pt x="1634" y="6"/>
                    </a:lnTo>
                    <a:lnTo>
                      <a:pt x="1412" y="0"/>
                    </a:lnTo>
                    <a:lnTo>
                      <a:pt x="11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170"/>
              <p:cNvSpPr>
                <a:spLocks noEditPoints="1"/>
              </p:cNvSpPr>
              <p:nvPr/>
            </p:nvSpPr>
            <p:spPr bwMode="auto">
              <a:xfrm>
                <a:off x="2680" y="4148"/>
                <a:ext cx="2340" cy="154"/>
              </a:xfrm>
              <a:custGeom>
                <a:avLst/>
                <a:gdLst>
                  <a:gd name="T0" fmla="*/ 1168 w 2340"/>
                  <a:gd name="T1" fmla="*/ 154 h 154"/>
                  <a:gd name="T2" fmla="*/ 716 w 2340"/>
                  <a:gd name="T3" fmla="*/ 148 h 154"/>
                  <a:gd name="T4" fmla="*/ 346 w 2340"/>
                  <a:gd name="T5" fmla="*/ 130 h 154"/>
                  <a:gd name="T6" fmla="*/ 146 w 2340"/>
                  <a:gd name="T7" fmla="*/ 114 h 154"/>
                  <a:gd name="T8" fmla="*/ 56 w 2340"/>
                  <a:gd name="T9" fmla="*/ 100 h 154"/>
                  <a:gd name="T10" fmla="*/ 10 w 2340"/>
                  <a:gd name="T11" fmla="*/ 86 h 154"/>
                  <a:gd name="T12" fmla="*/ 4 w 2340"/>
                  <a:gd name="T13" fmla="*/ 78 h 154"/>
                  <a:gd name="T14" fmla="*/ 6 w 2340"/>
                  <a:gd name="T15" fmla="*/ 74 h 154"/>
                  <a:gd name="T16" fmla="*/ 18 w 2340"/>
                  <a:gd name="T17" fmla="*/ 66 h 154"/>
                  <a:gd name="T18" fmla="*/ 56 w 2340"/>
                  <a:gd name="T19" fmla="*/ 54 h 154"/>
                  <a:gd name="T20" fmla="*/ 146 w 2340"/>
                  <a:gd name="T21" fmla="*/ 40 h 154"/>
                  <a:gd name="T22" fmla="*/ 346 w 2340"/>
                  <a:gd name="T23" fmla="*/ 22 h 154"/>
                  <a:gd name="T24" fmla="*/ 716 w 2340"/>
                  <a:gd name="T25" fmla="*/ 6 h 154"/>
                  <a:gd name="T26" fmla="*/ 1168 w 2340"/>
                  <a:gd name="T27" fmla="*/ 0 h 154"/>
                  <a:gd name="T28" fmla="*/ 1404 w 2340"/>
                  <a:gd name="T29" fmla="*/ 2 h 154"/>
                  <a:gd name="T30" fmla="*/ 1822 w 2340"/>
                  <a:gd name="T31" fmla="*/ 14 h 154"/>
                  <a:gd name="T32" fmla="*/ 2136 w 2340"/>
                  <a:gd name="T33" fmla="*/ 34 h 154"/>
                  <a:gd name="T34" fmla="*/ 2244 w 2340"/>
                  <a:gd name="T35" fmla="*/ 48 h 154"/>
                  <a:gd name="T36" fmla="*/ 2310 w 2340"/>
                  <a:gd name="T37" fmla="*/ 62 h 154"/>
                  <a:gd name="T38" fmla="*/ 2328 w 2340"/>
                  <a:gd name="T39" fmla="*/ 70 h 154"/>
                  <a:gd name="T40" fmla="*/ 2334 w 2340"/>
                  <a:gd name="T41" fmla="*/ 78 h 154"/>
                  <a:gd name="T42" fmla="*/ 2332 w 2340"/>
                  <a:gd name="T43" fmla="*/ 82 h 154"/>
                  <a:gd name="T44" fmla="*/ 2310 w 2340"/>
                  <a:gd name="T45" fmla="*/ 92 h 154"/>
                  <a:gd name="T46" fmla="*/ 2244 w 2340"/>
                  <a:gd name="T47" fmla="*/ 106 h 154"/>
                  <a:gd name="T48" fmla="*/ 2136 w 2340"/>
                  <a:gd name="T49" fmla="*/ 120 h 154"/>
                  <a:gd name="T50" fmla="*/ 1822 w 2340"/>
                  <a:gd name="T51" fmla="*/ 140 h 154"/>
                  <a:gd name="T52" fmla="*/ 1404 w 2340"/>
                  <a:gd name="T53" fmla="*/ 152 h 154"/>
                  <a:gd name="T54" fmla="*/ 1168 w 2340"/>
                  <a:gd name="T55" fmla="*/ 0 h 154"/>
                  <a:gd name="T56" fmla="*/ 932 w 2340"/>
                  <a:gd name="T57" fmla="*/ 2 h 154"/>
                  <a:gd name="T58" fmla="*/ 516 w 2340"/>
                  <a:gd name="T59" fmla="*/ 12 h 154"/>
                  <a:gd name="T60" fmla="*/ 200 w 2340"/>
                  <a:gd name="T61" fmla="*/ 34 h 154"/>
                  <a:gd name="T62" fmla="*/ 92 w 2340"/>
                  <a:gd name="T63" fmla="*/ 48 h 154"/>
                  <a:gd name="T64" fmla="*/ 24 w 2340"/>
                  <a:gd name="T65" fmla="*/ 62 h 154"/>
                  <a:gd name="T66" fmla="*/ 6 w 2340"/>
                  <a:gd name="T67" fmla="*/ 70 h 154"/>
                  <a:gd name="T68" fmla="*/ 0 w 2340"/>
                  <a:gd name="T69" fmla="*/ 78 h 154"/>
                  <a:gd name="T70" fmla="*/ 2 w 2340"/>
                  <a:gd name="T71" fmla="*/ 82 h 154"/>
                  <a:gd name="T72" fmla="*/ 24 w 2340"/>
                  <a:gd name="T73" fmla="*/ 92 h 154"/>
                  <a:gd name="T74" fmla="*/ 92 w 2340"/>
                  <a:gd name="T75" fmla="*/ 106 h 154"/>
                  <a:gd name="T76" fmla="*/ 200 w 2340"/>
                  <a:gd name="T77" fmla="*/ 120 h 154"/>
                  <a:gd name="T78" fmla="*/ 516 w 2340"/>
                  <a:gd name="T79" fmla="*/ 140 h 154"/>
                  <a:gd name="T80" fmla="*/ 932 w 2340"/>
                  <a:gd name="T81" fmla="*/ 152 h 154"/>
                  <a:gd name="T82" fmla="*/ 1168 w 2340"/>
                  <a:gd name="T83" fmla="*/ 154 h 154"/>
                  <a:gd name="T84" fmla="*/ 1626 w 2340"/>
                  <a:gd name="T85" fmla="*/ 148 h 154"/>
                  <a:gd name="T86" fmla="*/ 1998 w 2340"/>
                  <a:gd name="T87" fmla="*/ 130 h 154"/>
                  <a:gd name="T88" fmla="*/ 2198 w 2340"/>
                  <a:gd name="T89" fmla="*/ 114 h 154"/>
                  <a:gd name="T90" fmla="*/ 2286 w 2340"/>
                  <a:gd name="T91" fmla="*/ 100 h 154"/>
                  <a:gd name="T92" fmla="*/ 2334 w 2340"/>
                  <a:gd name="T93" fmla="*/ 86 h 154"/>
                  <a:gd name="T94" fmla="*/ 2340 w 2340"/>
                  <a:gd name="T95" fmla="*/ 78 h 154"/>
                  <a:gd name="T96" fmla="*/ 2338 w 2340"/>
                  <a:gd name="T97" fmla="*/ 74 h 154"/>
                  <a:gd name="T98" fmla="*/ 2326 w 2340"/>
                  <a:gd name="T99" fmla="*/ 66 h 154"/>
                  <a:gd name="T100" fmla="*/ 2286 w 2340"/>
                  <a:gd name="T101" fmla="*/ 54 h 154"/>
                  <a:gd name="T102" fmla="*/ 2198 w 2340"/>
                  <a:gd name="T103" fmla="*/ 40 h 154"/>
                  <a:gd name="T104" fmla="*/ 1998 w 2340"/>
                  <a:gd name="T105" fmla="*/ 22 h 154"/>
                  <a:gd name="T106" fmla="*/ 1626 w 2340"/>
                  <a:gd name="T107" fmla="*/ 6 h 154"/>
                  <a:gd name="T108" fmla="*/ 1168 w 234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154"/>
                    </a:moveTo>
                    <a:lnTo>
                      <a:pt x="1168" y="154"/>
                    </a:lnTo>
                    <a:lnTo>
                      <a:pt x="934" y="152"/>
                    </a:lnTo>
                    <a:lnTo>
                      <a:pt x="716" y="148"/>
                    </a:lnTo>
                    <a:lnTo>
                      <a:pt x="518" y="140"/>
                    </a:lnTo>
                    <a:lnTo>
                      <a:pt x="346" y="130"/>
                    </a:lnTo>
                    <a:lnTo>
                      <a:pt x="204" y="120"/>
                    </a:lnTo>
                    <a:lnTo>
                      <a:pt x="146" y="114"/>
                    </a:lnTo>
                    <a:lnTo>
                      <a:pt x="96" y="106"/>
                    </a:lnTo>
                    <a:lnTo>
                      <a:pt x="56" y="100"/>
                    </a:lnTo>
                    <a:lnTo>
                      <a:pt x="28" y="92"/>
                    </a:lnTo>
                    <a:lnTo>
                      <a:pt x="10" y="86"/>
                    </a:lnTo>
                    <a:lnTo>
                      <a:pt x="6" y="82"/>
                    </a:lnTo>
                    <a:lnTo>
                      <a:pt x="4" y="78"/>
                    </a:lnTo>
                    <a:lnTo>
                      <a:pt x="4" y="78"/>
                    </a:lnTo>
                    <a:lnTo>
                      <a:pt x="6" y="74"/>
                    </a:lnTo>
                    <a:lnTo>
                      <a:pt x="10" y="70"/>
                    </a:lnTo>
                    <a:lnTo>
                      <a:pt x="18" y="66"/>
                    </a:lnTo>
                    <a:lnTo>
                      <a:pt x="28" y="62"/>
                    </a:lnTo>
                    <a:lnTo>
                      <a:pt x="56" y="54"/>
                    </a:lnTo>
                    <a:lnTo>
                      <a:pt x="96" y="48"/>
                    </a:lnTo>
                    <a:lnTo>
                      <a:pt x="146" y="40"/>
                    </a:lnTo>
                    <a:lnTo>
                      <a:pt x="204" y="34"/>
                    </a:lnTo>
                    <a:lnTo>
                      <a:pt x="346" y="22"/>
                    </a:lnTo>
                    <a:lnTo>
                      <a:pt x="518" y="14"/>
                    </a:lnTo>
                    <a:lnTo>
                      <a:pt x="716" y="6"/>
                    </a:lnTo>
                    <a:lnTo>
                      <a:pt x="934" y="2"/>
                    </a:lnTo>
                    <a:lnTo>
                      <a:pt x="1168" y="0"/>
                    </a:lnTo>
                    <a:lnTo>
                      <a:pt x="1168" y="0"/>
                    </a:lnTo>
                    <a:lnTo>
                      <a:pt x="1404" y="2"/>
                    </a:lnTo>
                    <a:lnTo>
                      <a:pt x="1624" y="6"/>
                    </a:lnTo>
                    <a:lnTo>
                      <a:pt x="1822" y="14"/>
                    </a:lnTo>
                    <a:lnTo>
                      <a:pt x="1994" y="22"/>
                    </a:lnTo>
                    <a:lnTo>
                      <a:pt x="2136" y="34"/>
                    </a:lnTo>
                    <a:lnTo>
                      <a:pt x="2194" y="40"/>
                    </a:lnTo>
                    <a:lnTo>
                      <a:pt x="2244" y="48"/>
                    </a:lnTo>
                    <a:lnTo>
                      <a:pt x="2282" y="54"/>
                    </a:lnTo>
                    <a:lnTo>
                      <a:pt x="2310" y="62"/>
                    </a:lnTo>
                    <a:lnTo>
                      <a:pt x="2320" y="66"/>
                    </a:lnTo>
                    <a:lnTo>
                      <a:pt x="2328" y="70"/>
                    </a:lnTo>
                    <a:lnTo>
                      <a:pt x="2332" y="74"/>
                    </a:lnTo>
                    <a:lnTo>
                      <a:pt x="2334" y="78"/>
                    </a:lnTo>
                    <a:lnTo>
                      <a:pt x="2334" y="78"/>
                    </a:lnTo>
                    <a:lnTo>
                      <a:pt x="2332" y="82"/>
                    </a:lnTo>
                    <a:lnTo>
                      <a:pt x="2328" y="86"/>
                    </a:lnTo>
                    <a:lnTo>
                      <a:pt x="2310" y="92"/>
                    </a:lnTo>
                    <a:lnTo>
                      <a:pt x="2282" y="100"/>
                    </a:lnTo>
                    <a:lnTo>
                      <a:pt x="2244" y="106"/>
                    </a:lnTo>
                    <a:lnTo>
                      <a:pt x="2194" y="114"/>
                    </a:lnTo>
                    <a:lnTo>
                      <a:pt x="2136" y="120"/>
                    </a:lnTo>
                    <a:lnTo>
                      <a:pt x="1994" y="130"/>
                    </a:lnTo>
                    <a:lnTo>
                      <a:pt x="1822" y="140"/>
                    </a:lnTo>
                    <a:lnTo>
                      <a:pt x="1624" y="148"/>
                    </a:lnTo>
                    <a:lnTo>
                      <a:pt x="1404" y="152"/>
                    </a:lnTo>
                    <a:lnTo>
                      <a:pt x="1168" y="154"/>
                    </a:lnTo>
                    <a:close/>
                    <a:moveTo>
                      <a:pt x="1168" y="0"/>
                    </a:moveTo>
                    <a:lnTo>
                      <a:pt x="1168" y="0"/>
                    </a:lnTo>
                    <a:lnTo>
                      <a:pt x="932" y="2"/>
                    </a:lnTo>
                    <a:lnTo>
                      <a:pt x="714" y="6"/>
                    </a:lnTo>
                    <a:lnTo>
                      <a:pt x="516" y="12"/>
                    </a:lnTo>
                    <a:lnTo>
                      <a:pt x="342" y="22"/>
                    </a:lnTo>
                    <a:lnTo>
                      <a:pt x="200" y="34"/>
                    </a:lnTo>
                    <a:lnTo>
                      <a:pt x="140" y="40"/>
                    </a:lnTo>
                    <a:lnTo>
                      <a:pt x="92" y="48"/>
                    </a:lnTo>
                    <a:lnTo>
                      <a:pt x="52" y="54"/>
                    </a:lnTo>
                    <a:lnTo>
                      <a:pt x="24" y="62"/>
                    </a:lnTo>
                    <a:lnTo>
                      <a:pt x="12" y="66"/>
                    </a:lnTo>
                    <a:lnTo>
                      <a:pt x="6" y="70"/>
                    </a:lnTo>
                    <a:lnTo>
                      <a:pt x="2" y="74"/>
                    </a:lnTo>
                    <a:lnTo>
                      <a:pt x="0" y="78"/>
                    </a:lnTo>
                    <a:lnTo>
                      <a:pt x="0" y="78"/>
                    </a:lnTo>
                    <a:lnTo>
                      <a:pt x="2" y="82"/>
                    </a:lnTo>
                    <a:lnTo>
                      <a:pt x="6" y="86"/>
                    </a:lnTo>
                    <a:lnTo>
                      <a:pt x="24" y="92"/>
                    </a:lnTo>
                    <a:lnTo>
                      <a:pt x="52" y="100"/>
                    </a:lnTo>
                    <a:lnTo>
                      <a:pt x="92" y="106"/>
                    </a:lnTo>
                    <a:lnTo>
                      <a:pt x="140" y="114"/>
                    </a:lnTo>
                    <a:lnTo>
                      <a:pt x="200" y="120"/>
                    </a:lnTo>
                    <a:lnTo>
                      <a:pt x="342" y="130"/>
                    </a:lnTo>
                    <a:lnTo>
                      <a:pt x="516" y="140"/>
                    </a:lnTo>
                    <a:lnTo>
                      <a:pt x="714" y="148"/>
                    </a:lnTo>
                    <a:lnTo>
                      <a:pt x="932" y="152"/>
                    </a:lnTo>
                    <a:lnTo>
                      <a:pt x="1168" y="154"/>
                    </a:lnTo>
                    <a:lnTo>
                      <a:pt x="1168" y="154"/>
                    </a:lnTo>
                    <a:lnTo>
                      <a:pt x="1406" y="152"/>
                    </a:lnTo>
                    <a:lnTo>
                      <a:pt x="1626" y="148"/>
                    </a:lnTo>
                    <a:lnTo>
                      <a:pt x="1824" y="140"/>
                    </a:lnTo>
                    <a:lnTo>
                      <a:pt x="1998" y="130"/>
                    </a:lnTo>
                    <a:lnTo>
                      <a:pt x="2140" y="120"/>
                    </a:lnTo>
                    <a:lnTo>
                      <a:pt x="2198" y="114"/>
                    </a:lnTo>
                    <a:lnTo>
                      <a:pt x="2248" y="106"/>
                    </a:lnTo>
                    <a:lnTo>
                      <a:pt x="2286" y="100"/>
                    </a:lnTo>
                    <a:lnTo>
                      <a:pt x="2316" y="92"/>
                    </a:lnTo>
                    <a:lnTo>
                      <a:pt x="2334" y="86"/>
                    </a:lnTo>
                    <a:lnTo>
                      <a:pt x="2338" y="82"/>
                    </a:lnTo>
                    <a:lnTo>
                      <a:pt x="2340" y="78"/>
                    </a:lnTo>
                    <a:lnTo>
                      <a:pt x="2340" y="78"/>
                    </a:lnTo>
                    <a:lnTo>
                      <a:pt x="2338" y="74"/>
                    </a:lnTo>
                    <a:lnTo>
                      <a:pt x="2334" y="70"/>
                    </a:lnTo>
                    <a:lnTo>
                      <a:pt x="2326" y="66"/>
                    </a:lnTo>
                    <a:lnTo>
                      <a:pt x="2316" y="62"/>
                    </a:lnTo>
                    <a:lnTo>
                      <a:pt x="2286" y="54"/>
                    </a:lnTo>
                    <a:lnTo>
                      <a:pt x="2248" y="48"/>
                    </a:lnTo>
                    <a:lnTo>
                      <a:pt x="2198" y="40"/>
                    </a:lnTo>
                    <a:lnTo>
                      <a:pt x="2140" y="34"/>
                    </a:lnTo>
                    <a:lnTo>
                      <a:pt x="1998" y="22"/>
                    </a:lnTo>
                    <a:lnTo>
                      <a:pt x="1824" y="12"/>
                    </a:lnTo>
                    <a:lnTo>
                      <a:pt x="1626" y="6"/>
                    </a:lnTo>
                    <a:lnTo>
                      <a:pt x="1406" y="2"/>
                    </a:lnTo>
                    <a:lnTo>
                      <a:pt x="1168" y="0"/>
                    </a:lnTo>
                    <a:close/>
                  </a:path>
                </a:pathLst>
              </a:custGeom>
              <a:solidFill>
                <a:srgbClr val="F7F6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Freeform 171"/>
              <p:cNvSpPr>
                <a:spLocks/>
              </p:cNvSpPr>
              <p:nvPr/>
            </p:nvSpPr>
            <p:spPr bwMode="auto">
              <a:xfrm>
                <a:off x="2684" y="4148"/>
                <a:ext cx="2330" cy="154"/>
              </a:xfrm>
              <a:custGeom>
                <a:avLst/>
                <a:gdLst>
                  <a:gd name="T0" fmla="*/ 1164 w 2330"/>
                  <a:gd name="T1" fmla="*/ 154 h 154"/>
                  <a:gd name="T2" fmla="*/ 1164 w 2330"/>
                  <a:gd name="T3" fmla="*/ 154 h 154"/>
                  <a:gd name="T4" fmla="*/ 930 w 2330"/>
                  <a:gd name="T5" fmla="*/ 152 h 154"/>
                  <a:gd name="T6" fmla="*/ 712 w 2330"/>
                  <a:gd name="T7" fmla="*/ 148 h 154"/>
                  <a:gd name="T8" fmla="*/ 514 w 2330"/>
                  <a:gd name="T9" fmla="*/ 140 h 154"/>
                  <a:gd name="T10" fmla="*/ 342 w 2330"/>
                  <a:gd name="T11" fmla="*/ 130 h 154"/>
                  <a:gd name="T12" fmla="*/ 200 w 2330"/>
                  <a:gd name="T13" fmla="*/ 120 h 154"/>
                  <a:gd name="T14" fmla="*/ 142 w 2330"/>
                  <a:gd name="T15" fmla="*/ 114 h 154"/>
                  <a:gd name="T16" fmla="*/ 92 w 2330"/>
                  <a:gd name="T17" fmla="*/ 106 h 154"/>
                  <a:gd name="T18" fmla="*/ 52 w 2330"/>
                  <a:gd name="T19" fmla="*/ 100 h 154"/>
                  <a:gd name="T20" fmla="*/ 24 w 2330"/>
                  <a:gd name="T21" fmla="*/ 92 h 154"/>
                  <a:gd name="T22" fmla="*/ 6 w 2330"/>
                  <a:gd name="T23" fmla="*/ 86 h 154"/>
                  <a:gd name="T24" fmla="*/ 2 w 2330"/>
                  <a:gd name="T25" fmla="*/ 82 h 154"/>
                  <a:gd name="T26" fmla="*/ 0 w 2330"/>
                  <a:gd name="T27" fmla="*/ 78 h 154"/>
                  <a:gd name="T28" fmla="*/ 0 w 2330"/>
                  <a:gd name="T29" fmla="*/ 78 h 154"/>
                  <a:gd name="T30" fmla="*/ 2 w 2330"/>
                  <a:gd name="T31" fmla="*/ 74 h 154"/>
                  <a:gd name="T32" fmla="*/ 6 w 2330"/>
                  <a:gd name="T33" fmla="*/ 70 h 154"/>
                  <a:gd name="T34" fmla="*/ 14 w 2330"/>
                  <a:gd name="T35" fmla="*/ 66 h 154"/>
                  <a:gd name="T36" fmla="*/ 24 w 2330"/>
                  <a:gd name="T37" fmla="*/ 62 h 154"/>
                  <a:gd name="T38" fmla="*/ 52 w 2330"/>
                  <a:gd name="T39" fmla="*/ 54 h 154"/>
                  <a:gd name="T40" fmla="*/ 92 w 2330"/>
                  <a:gd name="T41" fmla="*/ 48 h 154"/>
                  <a:gd name="T42" fmla="*/ 142 w 2330"/>
                  <a:gd name="T43" fmla="*/ 40 h 154"/>
                  <a:gd name="T44" fmla="*/ 200 w 2330"/>
                  <a:gd name="T45" fmla="*/ 34 h 154"/>
                  <a:gd name="T46" fmla="*/ 342 w 2330"/>
                  <a:gd name="T47" fmla="*/ 22 h 154"/>
                  <a:gd name="T48" fmla="*/ 514 w 2330"/>
                  <a:gd name="T49" fmla="*/ 14 h 154"/>
                  <a:gd name="T50" fmla="*/ 712 w 2330"/>
                  <a:gd name="T51" fmla="*/ 6 h 154"/>
                  <a:gd name="T52" fmla="*/ 930 w 2330"/>
                  <a:gd name="T53" fmla="*/ 2 h 154"/>
                  <a:gd name="T54" fmla="*/ 1164 w 2330"/>
                  <a:gd name="T55" fmla="*/ 0 h 154"/>
                  <a:gd name="T56" fmla="*/ 1164 w 2330"/>
                  <a:gd name="T57" fmla="*/ 0 h 154"/>
                  <a:gd name="T58" fmla="*/ 1400 w 2330"/>
                  <a:gd name="T59" fmla="*/ 2 h 154"/>
                  <a:gd name="T60" fmla="*/ 1620 w 2330"/>
                  <a:gd name="T61" fmla="*/ 6 h 154"/>
                  <a:gd name="T62" fmla="*/ 1818 w 2330"/>
                  <a:gd name="T63" fmla="*/ 14 h 154"/>
                  <a:gd name="T64" fmla="*/ 1990 w 2330"/>
                  <a:gd name="T65" fmla="*/ 22 h 154"/>
                  <a:gd name="T66" fmla="*/ 2132 w 2330"/>
                  <a:gd name="T67" fmla="*/ 34 h 154"/>
                  <a:gd name="T68" fmla="*/ 2190 w 2330"/>
                  <a:gd name="T69" fmla="*/ 40 h 154"/>
                  <a:gd name="T70" fmla="*/ 2240 w 2330"/>
                  <a:gd name="T71" fmla="*/ 48 h 154"/>
                  <a:gd name="T72" fmla="*/ 2278 w 2330"/>
                  <a:gd name="T73" fmla="*/ 54 h 154"/>
                  <a:gd name="T74" fmla="*/ 2306 w 2330"/>
                  <a:gd name="T75" fmla="*/ 62 h 154"/>
                  <a:gd name="T76" fmla="*/ 2316 w 2330"/>
                  <a:gd name="T77" fmla="*/ 66 h 154"/>
                  <a:gd name="T78" fmla="*/ 2324 w 2330"/>
                  <a:gd name="T79" fmla="*/ 70 h 154"/>
                  <a:gd name="T80" fmla="*/ 2328 w 2330"/>
                  <a:gd name="T81" fmla="*/ 74 h 154"/>
                  <a:gd name="T82" fmla="*/ 2330 w 2330"/>
                  <a:gd name="T83" fmla="*/ 78 h 154"/>
                  <a:gd name="T84" fmla="*/ 2330 w 2330"/>
                  <a:gd name="T85" fmla="*/ 78 h 154"/>
                  <a:gd name="T86" fmla="*/ 2328 w 2330"/>
                  <a:gd name="T87" fmla="*/ 82 h 154"/>
                  <a:gd name="T88" fmla="*/ 2324 w 2330"/>
                  <a:gd name="T89" fmla="*/ 86 h 154"/>
                  <a:gd name="T90" fmla="*/ 2306 w 2330"/>
                  <a:gd name="T91" fmla="*/ 92 h 154"/>
                  <a:gd name="T92" fmla="*/ 2278 w 2330"/>
                  <a:gd name="T93" fmla="*/ 100 h 154"/>
                  <a:gd name="T94" fmla="*/ 2240 w 2330"/>
                  <a:gd name="T95" fmla="*/ 106 h 154"/>
                  <a:gd name="T96" fmla="*/ 2190 w 2330"/>
                  <a:gd name="T97" fmla="*/ 114 h 154"/>
                  <a:gd name="T98" fmla="*/ 2132 w 2330"/>
                  <a:gd name="T99" fmla="*/ 120 h 154"/>
                  <a:gd name="T100" fmla="*/ 1990 w 2330"/>
                  <a:gd name="T101" fmla="*/ 130 h 154"/>
                  <a:gd name="T102" fmla="*/ 1818 w 2330"/>
                  <a:gd name="T103" fmla="*/ 140 h 154"/>
                  <a:gd name="T104" fmla="*/ 1620 w 2330"/>
                  <a:gd name="T105" fmla="*/ 148 h 154"/>
                  <a:gd name="T106" fmla="*/ 1400 w 2330"/>
                  <a:gd name="T107" fmla="*/ 152 h 154"/>
                  <a:gd name="T108" fmla="*/ 1164 w 2330"/>
                  <a:gd name="T10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154"/>
                    </a:moveTo>
                    <a:lnTo>
                      <a:pt x="1164" y="154"/>
                    </a:lnTo>
                    <a:lnTo>
                      <a:pt x="930" y="152"/>
                    </a:lnTo>
                    <a:lnTo>
                      <a:pt x="712" y="148"/>
                    </a:lnTo>
                    <a:lnTo>
                      <a:pt x="514" y="140"/>
                    </a:lnTo>
                    <a:lnTo>
                      <a:pt x="342" y="130"/>
                    </a:lnTo>
                    <a:lnTo>
                      <a:pt x="200" y="120"/>
                    </a:lnTo>
                    <a:lnTo>
                      <a:pt x="142" y="114"/>
                    </a:lnTo>
                    <a:lnTo>
                      <a:pt x="92" y="106"/>
                    </a:lnTo>
                    <a:lnTo>
                      <a:pt x="52" y="100"/>
                    </a:lnTo>
                    <a:lnTo>
                      <a:pt x="24" y="92"/>
                    </a:lnTo>
                    <a:lnTo>
                      <a:pt x="6" y="86"/>
                    </a:lnTo>
                    <a:lnTo>
                      <a:pt x="2" y="82"/>
                    </a:lnTo>
                    <a:lnTo>
                      <a:pt x="0" y="78"/>
                    </a:lnTo>
                    <a:lnTo>
                      <a:pt x="0" y="78"/>
                    </a:lnTo>
                    <a:lnTo>
                      <a:pt x="2" y="74"/>
                    </a:lnTo>
                    <a:lnTo>
                      <a:pt x="6" y="70"/>
                    </a:lnTo>
                    <a:lnTo>
                      <a:pt x="14" y="66"/>
                    </a:lnTo>
                    <a:lnTo>
                      <a:pt x="24" y="62"/>
                    </a:lnTo>
                    <a:lnTo>
                      <a:pt x="52" y="54"/>
                    </a:lnTo>
                    <a:lnTo>
                      <a:pt x="92" y="48"/>
                    </a:lnTo>
                    <a:lnTo>
                      <a:pt x="142" y="40"/>
                    </a:lnTo>
                    <a:lnTo>
                      <a:pt x="200" y="34"/>
                    </a:lnTo>
                    <a:lnTo>
                      <a:pt x="342" y="22"/>
                    </a:lnTo>
                    <a:lnTo>
                      <a:pt x="514" y="14"/>
                    </a:lnTo>
                    <a:lnTo>
                      <a:pt x="712" y="6"/>
                    </a:lnTo>
                    <a:lnTo>
                      <a:pt x="930" y="2"/>
                    </a:lnTo>
                    <a:lnTo>
                      <a:pt x="1164" y="0"/>
                    </a:lnTo>
                    <a:lnTo>
                      <a:pt x="1164" y="0"/>
                    </a:lnTo>
                    <a:lnTo>
                      <a:pt x="1400" y="2"/>
                    </a:lnTo>
                    <a:lnTo>
                      <a:pt x="1620" y="6"/>
                    </a:lnTo>
                    <a:lnTo>
                      <a:pt x="1818" y="14"/>
                    </a:lnTo>
                    <a:lnTo>
                      <a:pt x="1990" y="22"/>
                    </a:lnTo>
                    <a:lnTo>
                      <a:pt x="2132" y="34"/>
                    </a:lnTo>
                    <a:lnTo>
                      <a:pt x="2190" y="40"/>
                    </a:lnTo>
                    <a:lnTo>
                      <a:pt x="2240" y="48"/>
                    </a:lnTo>
                    <a:lnTo>
                      <a:pt x="2278" y="54"/>
                    </a:lnTo>
                    <a:lnTo>
                      <a:pt x="2306" y="62"/>
                    </a:lnTo>
                    <a:lnTo>
                      <a:pt x="2316" y="66"/>
                    </a:lnTo>
                    <a:lnTo>
                      <a:pt x="2324" y="70"/>
                    </a:lnTo>
                    <a:lnTo>
                      <a:pt x="2328" y="74"/>
                    </a:lnTo>
                    <a:lnTo>
                      <a:pt x="2330" y="78"/>
                    </a:lnTo>
                    <a:lnTo>
                      <a:pt x="2330" y="78"/>
                    </a:lnTo>
                    <a:lnTo>
                      <a:pt x="2328" y="82"/>
                    </a:lnTo>
                    <a:lnTo>
                      <a:pt x="2324" y="86"/>
                    </a:lnTo>
                    <a:lnTo>
                      <a:pt x="2306" y="92"/>
                    </a:lnTo>
                    <a:lnTo>
                      <a:pt x="2278" y="100"/>
                    </a:lnTo>
                    <a:lnTo>
                      <a:pt x="2240" y="106"/>
                    </a:lnTo>
                    <a:lnTo>
                      <a:pt x="2190" y="114"/>
                    </a:lnTo>
                    <a:lnTo>
                      <a:pt x="2132" y="120"/>
                    </a:lnTo>
                    <a:lnTo>
                      <a:pt x="1990" y="130"/>
                    </a:lnTo>
                    <a:lnTo>
                      <a:pt x="1818" y="140"/>
                    </a:lnTo>
                    <a:lnTo>
                      <a:pt x="1620" y="148"/>
                    </a:lnTo>
                    <a:lnTo>
                      <a:pt x="1400" y="152"/>
                    </a:lnTo>
                    <a:lnTo>
                      <a:pt x="1164"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Freeform 172"/>
              <p:cNvSpPr>
                <a:spLocks/>
              </p:cNvSpPr>
              <p:nvPr/>
            </p:nvSpPr>
            <p:spPr bwMode="auto">
              <a:xfrm>
                <a:off x="2680" y="4148"/>
                <a:ext cx="2340" cy="154"/>
              </a:xfrm>
              <a:custGeom>
                <a:avLst/>
                <a:gdLst>
                  <a:gd name="T0" fmla="*/ 1168 w 2340"/>
                  <a:gd name="T1" fmla="*/ 0 h 154"/>
                  <a:gd name="T2" fmla="*/ 1168 w 2340"/>
                  <a:gd name="T3" fmla="*/ 0 h 154"/>
                  <a:gd name="T4" fmla="*/ 932 w 2340"/>
                  <a:gd name="T5" fmla="*/ 2 h 154"/>
                  <a:gd name="T6" fmla="*/ 714 w 2340"/>
                  <a:gd name="T7" fmla="*/ 6 h 154"/>
                  <a:gd name="T8" fmla="*/ 516 w 2340"/>
                  <a:gd name="T9" fmla="*/ 12 h 154"/>
                  <a:gd name="T10" fmla="*/ 342 w 2340"/>
                  <a:gd name="T11" fmla="*/ 22 h 154"/>
                  <a:gd name="T12" fmla="*/ 200 w 2340"/>
                  <a:gd name="T13" fmla="*/ 34 h 154"/>
                  <a:gd name="T14" fmla="*/ 140 w 2340"/>
                  <a:gd name="T15" fmla="*/ 40 h 154"/>
                  <a:gd name="T16" fmla="*/ 92 w 2340"/>
                  <a:gd name="T17" fmla="*/ 48 h 154"/>
                  <a:gd name="T18" fmla="*/ 52 w 2340"/>
                  <a:gd name="T19" fmla="*/ 54 h 154"/>
                  <a:gd name="T20" fmla="*/ 24 w 2340"/>
                  <a:gd name="T21" fmla="*/ 62 h 154"/>
                  <a:gd name="T22" fmla="*/ 12 w 2340"/>
                  <a:gd name="T23" fmla="*/ 66 h 154"/>
                  <a:gd name="T24" fmla="*/ 6 w 2340"/>
                  <a:gd name="T25" fmla="*/ 70 h 154"/>
                  <a:gd name="T26" fmla="*/ 2 w 2340"/>
                  <a:gd name="T27" fmla="*/ 74 h 154"/>
                  <a:gd name="T28" fmla="*/ 0 w 2340"/>
                  <a:gd name="T29" fmla="*/ 78 h 154"/>
                  <a:gd name="T30" fmla="*/ 0 w 2340"/>
                  <a:gd name="T31" fmla="*/ 78 h 154"/>
                  <a:gd name="T32" fmla="*/ 2 w 2340"/>
                  <a:gd name="T33" fmla="*/ 82 h 154"/>
                  <a:gd name="T34" fmla="*/ 6 w 2340"/>
                  <a:gd name="T35" fmla="*/ 86 h 154"/>
                  <a:gd name="T36" fmla="*/ 24 w 2340"/>
                  <a:gd name="T37" fmla="*/ 92 h 154"/>
                  <a:gd name="T38" fmla="*/ 52 w 2340"/>
                  <a:gd name="T39" fmla="*/ 100 h 154"/>
                  <a:gd name="T40" fmla="*/ 92 w 2340"/>
                  <a:gd name="T41" fmla="*/ 106 h 154"/>
                  <a:gd name="T42" fmla="*/ 140 w 2340"/>
                  <a:gd name="T43" fmla="*/ 114 h 154"/>
                  <a:gd name="T44" fmla="*/ 200 w 2340"/>
                  <a:gd name="T45" fmla="*/ 120 h 154"/>
                  <a:gd name="T46" fmla="*/ 342 w 2340"/>
                  <a:gd name="T47" fmla="*/ 130 h 154"/>
                  <a:gd name="T48" fmla="*/ 516 w 2340"/>
                  <a:gd name="T49" fmla="*/ 140 h 154"/>
                  <a:gd name="T50" fmla="*/ 714 w 2340"/>
                  <a:gd name="T51" fmla="*/ 148 h 154"/>
                  <a:gd name="T52" fmla="*/ 932 w 2340"/>
                  <a:gd name="T53" fmla="*/ 152 h 154"/>
                  <a:gd name="T54" fmla="*/ 1168 w 2340"/>
                  <a:gd name="T55" fmla="*/ 154 h 154"/>
                  <a:gd name="T56" fmla="*/ 1168 w 2340"/>
                  <a:gd name="T57" fmla="*/ 154 h 154"/>
                  <a:gd name="T58" fmla="*/ 1406 w 2340"/>
                  <a:gd name="T59" fmla="*/ 152 h 154"/>
                  <a:gd name="T60" fmla="*/ 1626 w 2340"/>
                  <a:gd name="T61" fmla="*/ 148 h 154"/>
                  <a:gd name="T62" fmla="*/ 1824 w 2340"/>
                  <a:gd name="T63" fmla="*/ 140 h 154"/>
                  <a:gd name="T64" fmla="*/ 1998 w 2340"/>
                  <a:gd name="T65" fmla="*/ 130 h 154"/>
                  <a:gd name="T66" fmla="*/ 2140 w 2340"/>
                  <a:gd name="T67" fmla="*/ 120 h 154"/>
                  <a:gd name="T68" fmla="*/ 2198 w 2340"/>
                  <a:gd name="T69" fmla="*/ 114 h 154"/>
                  <a:gd name="T70" fmla="*/ 2248 w 2340"/>
                  <a:gd name="T71" fmla="*/ 106 h 154"/>
                  <a:gd name="T72" fmla="*/ 2286 w 2340"/>
                  <a:gd name="T73" fmla="*/ 100 h 154"/>
                  <a:gd name="T74" fmla="*/ 2316 w 2340"/>
                  <a:gd name="T75" fmla="*/ 92 h 154"/>
                  <a:gd name="T76" fmla="*/ 2334 w 2340"/>
                  <a:gd name="T77" fmla="*/ 86 h 154"/>
                  <a:gd name="T78" fmla="*/ 2338 w 2340"/>
                  <a:gd name="T79" fmla="*/ 82 h 154"/>
                  <a:gd name="T80" fmla="*/ 2340 w 2340"/>
                  <a:gd name="T81" fmla="*/ 78 h 154"/>
                  <a:gd name="T82" fmla="*/ 2340 w 2340"/>
                  <a:gd name="T83" fmla="*/ 78 h 154"/>
                  <a:gd name="T84" fmla="*/ 2338 w 2340"/>
                  <a:gd name="T85" fmla="*/ 74 h 154"/>
                  <a:gd name="T86" fmla="*/ 2334 w 2340"/>
                  <a:gd name="T87" fmla="*/ 70 h 154"/>
                  <a:gd name="T88" fmla="*/ 2326 w 2340"/>
                  <a:gd name="T89" fmla="*/ 66 h 154"/>
                  <a:gd name="T90" fmla="*/ 2316 w 2340"/>
                  <a:gd name="T91" fmla="*/ 62 h 154"/>
                  <a:gd name="T92" fmla="*/ 2286 w 2340"/>
                  <a:gd name="T93" fmla="*/ 54 h 154"/>
                  <a:gd name="T94" fmla="*/ 2248 w 2340"/>
                  <a:gd name="T95" fmla="*/ 48 h 154"/>
                  <a:gd name="T96" fmla="*/ 2198 w 2340"/>
                  <a:gd name="T97" fmla="*/ 40 h 154"/>
                  <a:gd name="T98" fmla="*/ 2140 w 2340"/>
                  <a:gd name="T99" fmla="*/ 34 h 154"/>
                  <a:gd name="T100" fmla="*/ 1998 w 2340"/>
                  <a:gd name="T101" fmla="*/ 22 h 154"/>
                  <a:gd name="T102" fmla="*/ 1824 w 2340"/>
                  <a:gd name="T103" fmla="*/ 12 h 154"/>
                  <a:gd name="T104" fmla="*/ 1626 w 2340"/>
                  <a:gd name="T105" fmla="*/ 6 h 154"/>
                  <a:gd name="T106" fmla="*/ 1406 w 2340"/>
                  <a:gd name="T107" fmla="*/ 2 h 154"/>
                  <a:gd name="T108" fmla="*/ 1168 w 234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40" h="154">
                    <a:moveTo>
                      <a:pt x="1168" y="0"/>
                    </a:moveTo>
                    <a:lnTo>
                      <a:pt x="1168" y="0"/>
                    </a:lnTo>
                    <a:lnTo>
                      <a:pt x="932" y="2"/>
                    </a:lnTo>
                    <a:lnTo>
                      <a:pt x="714" y="6"/>
                    </a:lnTo>
                    <a:lnTo>
                      <a:pt x="516" y="12"/>
                    </a:lnTo>
                    <a:lnTo>
                      <a:pt x="342" y="22"/>
                    </a:lnTo>
                    <a:lnTo>
                      <a:pt x="200" y="34"/>
                    </a:lnTo>
                    <a:lnTo>
                      <a:pt x="140" y="40"/>
                    </a:lnTo>
                    <a:lnTo>
                      <a:pt x="92" y="48"/>
                    </a:lnTo>
                    <a:lnTo>
                      <a:pt x="52" y="54"/>
                    </a:lnTo>
                    <a:lnTo>
                      <a:pt x="24" y="62"/>
                    </a:lnTo>
                    <a:lnTo>
                      <a:pt x="12" y="66"/>
                    </a:lnTo>
                    <a:lnTo>
                      <a:pt x="6" y="70"/>
                    </a:lnTo>
                    <a:lnTo>
                      <a:pt x="2" y="74"/>
                    </a:lnTo>
                    <a:lnTo>
                      <a:pt x="0" y="78"/>
                    </a:lnTo>
                    <a:lnTo>
                      <a:pt x="0" y="78"/>
                    </a:lnTo>
                    <a:lnTo>
                      <a:pt x="2" y="82"/>
                    </a:lnTo>
                    <a:lnTo>
                      <a:pt x="6" y="86"/>
                    </a:lnTo>
                    <a:lnTo>
                      <a:pt x="24" y="92"/>
                    </a:lnTo>
                    <a:lnTo>
                      <a:pt x="52" y="100"/>
                    </a:lnTo>
                    <a:lnTo>
                      <a:pt x="92" y="106"/>
                    </a:lnTo>
                    <a:lnTo>
                      <a:pt x="140" y="114"/>
                    </a:lnTo>
                    <a:lnTo>
                      <a:pt x="200" y="120"/>
                    </a:lnTo>
                    <a:lnTo>
                      <a:pt x="342" y="130"/>
                    </a:lnTo>
                    <a:lnTo>
                      <a:pt x="516" y="140"/>
                    </a:lnTo>
                    <a:lnTo>
                      <a:pt x="714" y="148"/>
                    </a:lnTo>
                    <a:lnTo>
                      <a:pt x="932" y="152"/>
                    </a:lnTo>
                    <a:lnTo>
                      <a:pt x="1168" y="154"/>
                    </a:lnTo>
                    <a:lnTo>
                      <a:pt x="1168" y="154"/>
                    </a:lnTo>
                    <a:lnTo>
                      <a:pt x="1406" y="152"/>
                    </a:lnTo>
                    <a:lnTo>
                      <a:pt x="1626" y="148"/>
                    </a:lnTo>
                    <a:lnTo>
                      <a:pt x="1824" y="140"/>
                    </a:lnTo>
                    <a:lnTo>
                      <a:pt x="1998" y="130"/>
                    </a:lnTo>
                    <a:lnTo>
                      <a:pt x="2140" y="120"/>
                    </a:lnTo>
                    <a:lnTo>
                      <a:pt x="2198" y="114"/>
                    </a:lnTo>
                    <a:lnTo>
                      <a:pt x="2248" y="106"/>
                    </a:lnTo>
                    <a:lnTo>
                      <a:pt x="2286" y="100"/>
                    </a:lnTo>
                    <a:lnTo>
                      <a:pt x="2316" y="92"/>
                    </a:lnTo>
                    <a:lnTo>
                      <a:pt x="2334" y="86"/>
                    </a:lnTo>
                    <a:lnTo>
                      <a:pt x="2338" y="82"/>
                    </a:lnTo>
                    <a:lnTo>
                      <a:pt x="2340" y="78"/>
                    </a:lnTo>
                    <a:lnTo>
                      <a:pt x="2340" y="78"/>
                    </a:lnTo>
                    <a:lnTo>
                      <a:pt x="2338" y="74"/>
                    </a:lnTo>
                    <a:lnTo>
                      <a:pt x="2334" y="70"/>
                    </a:lnTo>
                    <a:lnTo>
                      <a:pt x="2326" y="66"/>
                    </a:lnTo>
                    <a:lnTo>
                      <a:pt x="2316" y="62"/>
                    </a:lnTo>
                    <a:lnTo>
                      <a:pt x="2286" y="54"/>
                    </a:lnTo>
                    <a:lnTo>
                      <a:pt x="2248" y="48"/>
                    </a:lnTo>
                    <a:lnTo>
                      <a:pt x="2198" y="40"/>
                    </a:lnTo>
                    <a:lnTo>
                      <a:pt x="2140" y="34"/>
                    </a:lnTo>
                    <a:lnTo>
                      <a:pt x="1998" y="22"/>
                    </a:lnTo>
                    <a:lnTo>
                      <a:pt x="1824" y="12"/>
                    </a:lnTo>
                    <a:lnTo>
                      <a:pt x="1626" y="6"/>
                    </a:lnTo>
                    <a:lnTo>
                      <a:pt x="1406" y="2"/>
                    </a:lnTo>
                    <a:lnTo>
                      <a:pt x="11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173"/>
              <p:cNvSpPr>
                <a:spLocks noEditPoints="1"/>
              </p:cNvSpPr>
              <p:nvPr/>
            </p:nvSpPr>
            <p:spPr bwMode="auto">
              <a:xfrm>
                <a:off x="2684" y="4148"/>
                <a:ext cx="2330" cy="154"/>
              </a:xfrm>
              <a:custGeom>
                <a:avLst/>
                <a:gdLst>
                  <a:gd name="T0" fmla="*/ 1164 w 2330"/>
                  <a:gd name="T1" fmla="*/ 152 h 154"/>
                  <a:gd name="T2" fmla="*/ 714 w 2330"/>
                  <a:gd name="T3" fmla="*/ 146 h 154"/>
                  <a:gd name="T4" fmla="*/ 346 w 2330"/>
                  <a:gd name="T5" fmla="*/ 130 h 154"/>
                  <a:gd name="T6" fmla="*/ 146 w 2330"/>
                  <a:gd name="T7" fmla="*/ 114 h 154"/>
                  <a:gd name="T8" fmla="*/ 58 w 2330"/>
                  <a:gd name="T9" fmla="*/ 100 h 154"/>
                  <a:gd name="T10" fmla="*/ 12 w 2330"/>
                  <a:gd name="T11" fmla="*/ 86 h 154"/>
                  <a:gd name="T12" fmla="*/ 6 w 2330"/>
                  <a:gd name="T13" fmla="*/ 78 h 154"/>
                  <a:gd name="T14" fmla="*/ 8 w 2330"/>
                  <a:gd name="T15" fmla="*/ 74 h 154"/>
                  <a:gd name="T16" fmla="*/ 20 w 2330"/>
                  <a:gd name="T17" fmla="*/ 66 h 154"/>
                  <a:gd name="T18" fmla="*/ 58 w 2330"/>
                  <a:gd name="T19" fmla="*/ 54 h 154"/>
                  <a:gd name="T20" fmla="*/ 146 w 2330"/>
                  <a:gd name="T21" fmla="*/ 40 h 154"/>
                  <a:gd name="T22" fmla="*/ 346 w 2330"/>
                  <a:gd name="T23" fmla="*/ 22 h 154"/>
                  <a:gd name="T24" fmla="*/ 714 w 2330"/>
                  <a:gd name="T25" fmla="*/ 6 h 154"/>
                  <a:gd name="T26" fmla="*/ 1164 w 2330"/>
                  <a:gd name="T27" fmla="*/ 0 h 154"/>
                  <a:gd name="T28" fmla="*/ 1398 w 2330"/>
                  <a:gd name="T29" fmla="*/ 2 h 154"/>
                  <a:gd name="T30" fmla="*/ 1814 w 2330"/>
                  <a:gd name="T31" fmla="*/ 14 h 154"/>
                  <a:gd name="T32" fmla="*/ 2128 w 2330"/>
                  <a:gd name="T33" fmla="*/ 34 h 154"/>
                  <a:gd name="T34" fmla="*/ 2234 w 2330"/>
                  <a:gd name="T35" fmla="*/ 48 h 154"/>
                  <a:gd name="T36" fmla="*/ 2302 w 2330"/>
                  <a:gd name="T37" fmla="*/ 62 h 154"/>
                  <a:gd name="T38" fmla="*/ 2320 w 2330"/>
                  <a:gd name="T39" fmla="*/ 70 h 154"/>
                  <a:gd name="T40" fmla="*/ 2324 w 2330"/>
                  <a:gd name="T41" fmla="*/ 78 h 154"/>
                  <a:gd name="T42" fmla="*/ 2324 w 2330"/>
                  <a:gd name="T43" fmla="*/ 82 h 154"/>
                  <a:gd name="T44" fmla="*/ 2302 w 2330"/>
                  <a:gd name="T45" fmla="*/ 92 h 154"/>
                  <a:gd name="T46" fmla="*/ 2234 w 2330"/>
                  <a:gd name="T47" fmla="*/ 106 h 154"/>
                  <a:gd name="T48" fmla="*/ 2128 w 2330"/>
                  <a:gd name="T49" fmla="*/ 120 h 154"/>
                  <a:gd name="T50" fmla="*/ 1814 w 2330"/>
                  <a:gd name="T51" fmla="*/ 140 h 154"/>
                  <a:gd name="T52" fmla="*/ 1398 w 2330"/>
                  <a:gd name="T53" fmla="*/ 152 h 154"/>
                  <a:gd name="T54" fmla="*/ 1164 w 2330"/>
                  <a:gd name="T55" fmla="*/ 0 h 154"/>
                  <a:gd name="T56" fmla="*/ 930 w 2330"/>
                  <a:gd name="T57" fmla="*/ 2 h 154"/>
                  <a:gd name="T58" fmla="*/ 514 w 2330"/>
                  <a:gd name="T59" fmla="*/ 14 h 154"/>
                  <a:gd name="T60" fmla="*/ 200 w 2330"/>
                  <a:gd name="T61" fmla="*/ 34 h 154"/>
                  <a:gd name="T62" fmla="*/ 92 w 2330"/>
                  <a:gd name="T63" fmla="*/ 48 h 154"/>
                  <a:gd name="T64" fmla="*/ 24 w 2330"/>
                  <a:gd name="T65" fmla="*/ 62 h 154"/>
                  <a:gd name="T66" fmla="*/ 6 w 2330"/>
                  <a:gd name="T67" fmla="*/ 70 h 154"/>
                  <a:gd name="T68" fmla="*/ 0 w 2330"/>
                  <a:gd name="T69" fmla="*/ 78 h 154"/>
                  <a:gd name="T70" fmla="*/ 2 w 2330"/>
                  <a:gd name="T71" fmla="*/ 82 h 154"/>
                  <a:gd name="T72" fmla="*/ 24 w 2330"/>
                  <a:gd name="T73" fmla="*/ 92 h 154"/>
                  <a:gd name="T74" fmla="*/ 92 w 2330"/>
                  <a:gd name="T75" fmla="*/ 106 h 154"/>
                  <a:gd name="T76" fmla="*/ 200 w 2330"/>
                  <a:gd name="T77" fmla="*/ 120 h 154"/>
                  <a:gd name="T78" fmla="*/ 514 w 2330"/>
                  <a:gd name="T79" fmla="*/ 140 h 154"/>
                  <a:gd name="T80" fmla="*/ 930 w 2330"/>
                  <a:gd name="T81" fmla="*/ 152 h 154"/>
                  <a:gd name="T82" fmla="*/ 1164 w 2330"/>
                  <a:gd name="T83" fmla="*/ 154 h 154"/>
                  <a:gd name="T84" fmla="*/ 1620 w 2330"/>
                  <a:gd name="T85" fmla="*/ 148 h 154"/>
                  <a:gd name="T86" fmla="*/ 1990 w 2330"/>
                  <a:gd name="T87" fmla="*/ 130 h 154"/>
                  <a:gd name="T88" fmla="*/ 2190 w 2330"/>
                  <a:gd name="T89" fmla="*/ 114 h 154"/>
                  <a:gd name="T90" fmla="*/ 2278 w 2330"/>
                  <a:gd name="T91" fmla="*/ 100 h 154"/>
                  <a:gd name="T92" fmla="*/ 2324 w 2330"/>
                  <a:gd name="T93" fmla="*/ 86 h 154"/>
                  <a:gd name="T94" fmla="*/ 2330 w 2330"/>
                  <a:gd name="T95" fmla="*/ 78 h 154"/>
                  <a:gd name="T96" fmla="*/ 2328 w 2330"/>
                  <a:gd name="T97" fmla="*/ 74 h 154"/>
                  <a:gd name="T98" fmla="*/ 2316 w 2330"/>
                  <a:gd name="T99" fmla="*/ 66 h 154"/>
                  <a:gd name="T100" fmla="*/ 2278 w 2330"/>
                  <a:gd name="T101" fmla="*/ 54 h 154"/>
                  <a:gd name="T102" fmla="*/ 2190 w 2330"/>
                  <a:gd name="T103" fmla="*/ 40 h 154"/>
                  <a:gd name="T104" fmla="*/ 1990 w 2330"/>
                  <a:gd name="T105" fmla="*/ 22 h 154"/>
                  <a:gd name="T106" fmla="*/ 1620 w 2330"/>
                  <a:gd name="T107" fmla="*/ 6 h 154"/>
                  <a:gd name="T108" fmla="*/ 1164 w 233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152"/>
                    </a:moveTo>
                    <a:lnTo>
                      <a:pt x="1164" y="152"/>
                    </a:lnTo>
                    <a:lnTo>
                      <a:pt x="930" y="152"/>
                    </a:lnTo>
                    <a:lnTo>
                      <a:pt x="714" y="146"/>
                    </a:lnTo>
                    <a:lnTo>
                      <a:pt x="516" y="140"/>
                    </a:lnTo>
                    <a:lnTo>
                      <a:pt x="346" y="130"/>
                    </a:lnTo>
                    <a:lnTo>
                      <a:pt x="204" y="120"/>
                    </a:lnTo>
                    <a:lnTo>
                      <a:pt x="146" y="114"/>
                    </a:lnTo>
                    <a:lnTo>
                      <a:pt x="96" y="106"/>
                    </a:lnTo>
                    <a:lnTo>
                      <a:pt x="58" y="100"/>
                    </a:lnTo>
                    <a:lnTo>
                      <a:pt x="30" y="92"/>
                    </a:lnTo>
                    <a:lnTo>
                      <a:pt x="12" y="86"/>
                    </a:lnTo>
                    <a:lnTo>
                      <a:pt x="8" y="82"/>
                    </a:lnTo>
                    <a:lnTo>
                      <a:pt x="6" y="78"/>
                    </a:lnTo>
                    <a:lnTo>
                      <a:pt x="6" y="78"/>
                    </a:lnTo>
                    <a:lnTo>
                      <a:pt x="8" y="74"/>
                    </a:lnTo>
                    <a:lnTo>
                      <a:pt x="12" y="70"/>
                    </a:lnTo>
                    <a:lnTo>
                      <a:pt x="20" y="66"/>
                    </a:lnTo>
                    <a:lnTo>
                      <a:pt x="30" y="62"/>
                    </a:lnTo>
                    <a:lnTo>
                      <a:pt x="58" y="54"/>
                    </a:lnTo>
                    <a:lnTo>
                      <a:pt x="96" y="48"/>
                    </a:lnTo>
                    <a:lnTo>
                      <a:pt x="146" y="40"/>
                    </a:lnTo>
                    <a:lnTo>
                      <a:pt x="204" y="34"/>
                    </a:lnTo>
                    <a:lnTo>
                      <a:pt x="346" y="22"/>
                    </a:lnTo>
                    <a:lnTo>
                      <a:pt x="516" y="14"/>
                    </a:lnTo>
                    <a:lnTo>
                      <a:pt x="714" y="6"/>
                    </a:lnTo>
                    <a:lnTo>
                      <a:pt x="930" y="2"/>
                    </a:lnTo>
                    <a:lnTo>
                      <a:pt x="1164" y="0"/>
                    </a:lnTo>
                    <a:lnTo>
                      <a:pt x="1164" y="0"/>
                    </a:lnTo>
                    <a:lnTo>
                      <a:pt x="1398" y="2"/>
                    </a:lnTo>
                    <a:lnTo>
                      <a:pt x="1618" y="6"/>
                    </a:lnTo>
                    <a:lnTo>
                      <a:pt x="1814" y="14"/>
                    </a:lnTo>
                    <a:lnTo>
                      <a:pt x="1986" y="22"/>
                    </a:lnTo>
                    <a:lnTo>
                      <a:pt x="2128" y="34"/>
                    </a:lnTo>
                    <a:lnTo>
                      <a:pt x="2186" y="40"/>
                    </a:lnTo>
                    <a:lnTo>
                      <a:pt x="2234" y="48"/>
                    </a:lnTo>
                    <a:lnTo>
                      <a:pt x="2274" y="54"/>
                    </a:lnTo>
                    <a:lnTo>
                      <a:pt x="2302" y="62"/>
                    </a:lnTo>
                    <a:lnTo>
                      <a:pt x="2312" y="66"/>
                    </a:lnTo>
                    <a:lnTo>
                      <a:pt x="2320" y="70"/>
                    </a:lnTo>
                    <a:lnTo>
                      <a:pt x="2324" y="74"/>
                    </a:lnTo>
                    <a:lnTo>
                      <a:pt x="2324" y="78"/>
                    </a:lnTo>
                    <a:lnTo>
                      <a:pt x="2324" y="78"/>
                    </a:lnTo>
                    <a:lnTo>
                      <a:pt x="2324" y="82"/>
                    </a:lnTo>
                    <a:lnTo>
                      <a:pt x="2320" y="86"/>
                    </a:lnTo>
                    <a:lnTo>
                      <a:pt x="2302" y="92"/>
                    </a:lnTo>
                    <a:lnTo>
                      <a:pt x="2274" y="100"/>
                    </a:lnTo>
                    <a:lnTo>
                      <a:pt x="2234" y="106"/>
                    </a:lnTo>
                    <a:lnTo>
                      <a:pt x="2186" y="114"/>
                    </a:lnTo>
                    <a:lnTo>
                      <a:pt x="2128" y="120"/>
                    </a:lnTo>
                    <a:lnTo>
                      <a:pt x="1986" y="130"/>
                    </a:lnTo>
                    <a:lnTo>
                      <a:pt x="1814" y="140"/>
                    </a:lnTo>
                    <a:lnTo>
                      <a:pt x="1618" y="146"/>
                    </a:lnTo>
                    <a:lnTo>
                      <a:pt x="1398" y="152"/>
                    </a:lnTo>
                    <a:lnTo>
                      <a:pt x="1164" y="152"/>
                    </a:lnTo>
                    <a:close/>
                    <a:moveTo>
                      <a:pt x="1164" y="0"/>
                    </a:moveTo>
                    <a:lnTo>
                      <a:pt x="1164" y="0"/>
                    </a:lnTo>
                    <a:lnTo>
                      <a:pt x="930" y="2"/>
                    </a:lnTo>
                    <a:lnTo>
                      <a:pt x="712" y="6"/>
                    </a:lnTo>
                    <a:lnTo>
                      <a:pt x="514" y="14"/>
                    </a:lnTo>
                    <a:lnTo>
                      <a:pt x="342" y="22"/>
                    </a:lnTo>
                    <a:lnTo>
                      <a:pt x="200" y="34"/>
                    </a:lnTo>
                    <a:lnTo>
                      <a:pt x="142" y="40"/>
                    </a:lnTo>
                    <a:lnTo>
                      <a:pt x="92"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2" y="106"/>
                    </a:lnTo>
                    <a:lnTo>
                      <a:pt x="142" y="114"/>
                    </a:lnTo>
                    <a:lnTo>
                      <a:pt x="200" y="120"/>
                    </a:lnTo>
                    <a:lnTo>
                      <a:pt x="342" y="130"/>
                    </a:lnTo>
                    <a:lnTo>
                      <a:pt x="514" y="140"/>
                    </a:lnTo>
                    <a:lnTo>
                      <a:pt x="712" y="148"/>
                    </a:lnTo>
                    <a:lnTo>
                      <a:pt x="930" y="152"/>
                    </a:lnTo>
                    <a:lnTo>
                      <a:pt x="1164" y="154"/>
                    </a:lnTo>
                    <a:lnTo>
                      <a:pt x="1164" y="154"/>
                    </a:lnTo>
                    <a:lnTo>
                      <a:pt x="1400" y="152"/>
                    </a:lnTo>
                    <a:lnTo>
                      <a:pt x="1620" y="148"/>
                    </a:lnTo>
                    <a:lnTo>
                      <a:pt x="1818" y="140"/>
                    </a:lnTo>
                    <a:lnTo>
                      <a:pt x="1990" y="130"/>
                    </a:lnTo>
                    <a:lnTo>
                      <a:pt x="2132" y="120"/>
                    </a:lnTo>
                    <a:lnTo>
                      <a:pt x="2190" y="114"/>
                    </a:lnTo>
                    <a:lnTo>
                      <a:pt x="2240" y="106"/>
                    </a:lnTo>
                    <a:lnTo>
                      <a:pt x="2278" y="100"/>
                    </a:lnTo>
                    <a:lnTo>
                      <a:pt x="2306" y="92"/>
                    </a:lnTo>
                    <a:lnTo>
                      <a:pt x="2324" y="86"/>
                    </a:lnTo>
                    <a:lnTo>
                      <a:pt x="2328" y="82"/>
                    </a:lnTo>
                    <a:lnTo>
                      <a:pt x="2330" y="78"/>
                    </a:lnTo>
                    <a:lnTo>
                      <a:pt x="2330" y="78"/>
                    </a:lnTo>
                    <a:lnTo>
                      <a:pt x="2328" y="74"/>
                    </a:lnTo>
                    <a:lnTo>
                      <a:pt x="2324" y="70"/>
                    </a:lnTo>
                    <a:lnTo>
                      <a:pt x="2316" y="66"/>
                    </a:lnTo>
                    <a:lnTo>
                      <a:pt x="2306" y="62"/>
                    </a:lnTo>
                    <a:lnTo>
                      <a:pt x="2278" y="54"/>
                    </a:lnTo>
                    <a:lnTo>
                      <a:pt x="2240" y="48"/>
                    </a:lnTo>
                    <a:lnTo>
                      <a:pt x="2190" y="40"/>
                    </a:lnTo>
                    <a:lnTo>
                      <a:pt x="2132" y="34"/>
                    </a:lnTo>
                    <a:lnTo>
                      <a:pt x="1990" y="22"/>
                    </a:lnTo>
                    <a:lnTo>
                      <a:pt x="1818" y="14"/>
                    </a:lnTo>
                    <a:lnTo>
                      <a:pt x="1620" y="6"/>
                    </a:lnTo>
                    <a:lnTo>
                      <a:pt x="1400" y="2"/>
                    </a:lnTo>
                    <a:lnTo>
                      <a:pt x="1164" y="0"/>
                    </a:lnTo>
                    <a:close/>
                  </a:path>
                </a:pathLst>
              </a:custGeom>
              <a:solidFill>
                <a:srgbClr val="F7F6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Freeform 174"/>
              <p:cNvSpPr>
                <a:spLocks/>
              </p:cNvSpPr>
              <p:nvPr/>
            </p:nvSpPr>
            <p:spPr bwMode="auto">
              <a:xfrm>
                <a:off x="2690" y="4148"/>
                <a:ext cx="2318" cy="152"/>
              </a:xfrm>
              <a:custGeom>
                <a:avLst/>
                <a:gdLst>
                  <a:gd name="T0" fmla="*/ 1158 w 2318"/>
                  <a:gd name="T1" fmla="*/ 152 h 152"/>
                  <a:gd name="T2" fmla="*/ 1158 w 2318"/>
                  <a:gd name="T3" fmla="*/ 152 h 152"/>
                  <a:gd name="T4" fmla="*/ 924 w 2318"/>
                  <a:gd name="T5" fmla="*/ 152 h 152"/>
                  <a:gd name="T6" fmla="*/ 708 w 2318"/>
                  <a:gd name="T7" fmla="*/ 146 h 152"/>
                  <a:gd name="T8" fmla="*/ 510 w 2318"/>
                  <a:gd name="T9" fmla="*/ 140 h 152"/>
                  <a:gd name="T10" fmla="*/ 340 w 2318"/>
                  <a:gd name="T11" fmla="*/ 130 h 152"/>
                  <a:gd name="T12" fmla="*/ 198 w 2318"/>
                  <a:gd name="T13" fmla="*/ 120 h 152"/>
                  <a:gd name="T14" fmla="*/ 140 w 2318"/>
                  <a:gd name="T15" fmla="*/ 114 h 152"/>
                  <a:gd name="T16" fmla="*/ 90 w 2318"/>
                  <a:gd name="T17" fmla="*/ 106 h 152"/>
                  <a:gd name="T18" fmla="*/ 52 w 2318"/>
                  <a:gd name="T19" fmla="*/ 100 h 152"/>
                  <a:gd name="T20" fmla="*/ 24 w 2318"/>
                  <a:gd name="T21" fmla="*/ 92 h 152"/>
                  <a:gd name="T22" fmla="*/ 6 w 2318"/>
                  <a:gd name="T23" fmla="*/ 86 h 152"/>
                  <a:gd name="T24" fmla="*/ 2 w 2318"/>
                  <a:gd name="T25" fmla="*/ 82 h 152"/>
                  <a:gd name="T26" fmla="*/ 0 w 2318"/>
                  <a:gd name="T27" fmla="*/ 78 h 152"/>
                  <a:gd name="T28" fmla="*/ 0 w 2318"/>
                  <a:gd name="T29" fmla="*/ 78 h 152"/>
                  <a:gd name="T30" fmla="*/ 2 w 2318"/>
                  <a:gd name="T31" fmla="*/ 74 h 152"/>
                  <a:gd name="T32" fmla="*/ 6 w 2318"/>
                  <a:gd name="T33" fmla="*/ 70 h 152"/>
                  <a:gd name="T34" fmla="*/ 14 w 2318"/>
                  <a:gd name="T35" fmla="*/ 66 h 152"/>
                  <a:gd name="T36" fmla="*/ 24 w 2318"/>
                  <a:gd name="T37" fmla="*/ 62 h 152"/>
                  <a:gd name="T38" fmla="*/ 52 w 2318"/>
                  <a:gd name="T39" fmla="*/ 54 h 152"/>
                  <a:gd name="T40" fmla="*/ 90 w 2318"/>
                  <a:gd name="T41" fmla="*/ 48 h 152"/>
                  <a:gd name="T42" fmla="*/ 140 w 2318"/>
                  <a:gd name="T43" fmla="*/ 40 h 152"/>
                  <a:gd name="T44" fmla="*/ 198 w 2318"/>
                  <a:gd name="T45" fmla="*/ 34 h 152"/>
                  <a:gd name="T46" fmla="*/ 340 w 2318"/>
                  <a:gd name="T47" fmla="*/ 22 h 152"/>
                  <a:gd name="T48" fmla="*/ 510 w 2318"/>
                  <a:gd name="T49" fmla="*/ 14 h 152"/>
                  <a:gd name="T50" fmla="*/ 708 w 2318"/>
                  <a:gd name="T51" fmla="*/ 6 h 152"/>
                  <a:gd name="T52" fmla="*/ 924 w 2318"/>
                  <a:gd name="T53" fmla="*/ 2 h 152"/>
                  <a:gd name="T54" fmla="*/ 1158 w 2318"/>
                  <a:gd name="T55" fmla="*/ 0 h 152"/>
                  <a:gd name="T56" fmla="*/ 1158 w 2318"/>
                  <a:gd name="T57" fmla="*/ 0 h 152"/>
                  <a:gd name="T58" fmla="*/ 1392 w 2318"/>
                  <a:gd name="T59" fmla="*/ 2 h 152"/>
                  <a:gd name="T60" fmla="*/ 1612 w 2318"/>
                  <a:gd name="T61" fmla="*/ 6 h 152"/>
                  <a:gd name="T62" fmla="*/ 1808 w 2318"/>
                  <a:gd name="T63" fmla="*/ 14 h 152"/>
                  <a:gd name="T64" fmla="*/ 1980 w 2318"/>
                  <a:gd name="T65" fmla="*/ 22 h 152"/>
                  <a:gd name="T66" fmla="*/ 2122 w 2318"/>
                  <a:gd name="T67" fmla="*/ 34 h 152"/>
                  <a:gd name="T68" fmla="*/ 2180 w 2318"/>
                  <a:gd name="T69" fmla="*/ 40 h 152"/>
                  <a:gd name="T70" fmla="*/ 2228 w 2318"/>
                  <a:gd name="T71" fmla="*/ 48 h 152"/>
                  <a:gd name="T72" fmla="*/ 2268 w 2318"/>
                  <a:gd name="T73" fmla="*/ 54 h 152"/>
                  <a:gd name="T74" fmla="*/ 2296 w 2318"/>
                  <a:gd name="T75" fmla="*/ 62 h 152"/>
                  <a:gd name="T76" fmla="*/ 2306 w 2318"/>
                  <a:gd name="T77" fmla="*/ 66 h 152"/>
                  <a:gd name="T78" fmla="*/ 2314 w 2318"/>
                  <a:gd name="T79" fmla="*/ 70 h 152"/>
                  <a:gd name="T80" fmla="*/ 2318 w 2318"/>
                  <a:gd name="T81" fmla="*/ 74 h 152"/>
                  <a:gd name="T82" fmla="*/ 2318 w 2318"/>
                  <a:gd name="T83" fmla="*/ 78 h 152"/>
                  <a:gd name="T84" fmla="*/ 2318 w 2318"/>
                  <a:gd name="T85" fmla="*/ 78 h 152"/>
                  <a:gd name="T86" fmla="*/ 2318 w 2318"/>
                  <a:gd name="T87" fmla="*/ 82 h 152"/>
                  <a:gd name="T88" fmla="*/ 2314 w 2318"/>
                  <a:gd name="T89" fmla="*/ 86 h 152"/>
                  <a:gd name="T90" fmla="*/ 2296 w 2318"/>
                  <a:gd name="T91" fmla="*/ 92 h 152"/>
                  <a:gd name="T92" fmla="*/ 2268 w 2318"/>
                  <a:gd name="T93" fmla="*/ 100 h 152"/>
                  <a:gd name="T94" fmla="*/ 2228 w 2318"/>
                  <a:gd name="T95" fmla="*/ 106 h 152"/>
                  <a:gd name="T96" fmla="*/ 2180 w 2318"/>
                  <a:gd name="T97" fmla="*/ 114 h 152"/>
                  <a:gd name="T98" fmla="*/ 2122 w 2318"/>
                  <a:gd name="T99" fmla="*/ 120 h 152"/>
                  <a:gd name="T100" fmla="*/ 1980 w 2318"/>
                  <a:gd name="T101" fmla="*/ 130 h 152"/>
                  <a:gd name="T102" fmla="*/ 1808 w 2318"/>
                  <a:gd name="T103" fmla="*/ 140 h 152"/>
                  <a:gd name="T104" fmla="*/ 1612 w 2318"/>
                  <a:gd name="T105" fmla="*/ 146 h 152"/>
                  <a:gd name="T106" fmla="*/ 1392 w 2318"/>
                  <a:gd name="T107" fmla="*/ 152 h 152"/>
                  <a:gd name="T108" fmla="*/ 1158 w 2318"/>
                  <a:gd name="T109"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18" h="152">
                    <a:moveTo>
                      <a:pt x="1158" y="152"/>
                    </a:moveTo>
                    <a:lnTo>
                      <a:pt x="1158" y="152"/>
                    </a:lnTo>
                    <a:lnTo>
                      <a:pt x="924" y="152"/>
                    </a:lnTo>
                    <a:lnTo>
                      <a:pt x="708" y="146"/>
                    </a:lnTo>
                    <a:lnTo>
                      <a:pt x="510" y="140"/>
                    </a:lnTo>
                    <a:lnTo>
                      <a:pt x="340" y="130"/>
                    </a:lnTo>
                    <a:lnTo>
                      <a:pt x="198" y="120"/>
                    </a:lnTo>
                    <a:lnTo>
                      <a:pt x="140" y="114"/>
                    </a:lnTo>
                    <a:lnTo>
                      <a:pt x="90" y="106"/>
                    </a:lnTo>
                    <a:lnTo>
                      <a:pt x="52" y="100"/>
                    </a:lnTo>
                    <a:lnTo>
                      <a:pt x="24" y="92"/>
                    </a:lnTo>
                    <a:lnTo>
                      <a:pt x="6" y="86"/>
                    </a:lnTo>
                    <a:lnTo>
                      <a:pt x="2" y="82"/>
                    </a:lnTo>
                    <a:lnTo>
                      <a:pt x="0" y="78"/>
                    </a:lnTo>
                    <a:lnTo>
                      <a:pt x="0" y="78"/>
                    </a:lnTo>
                    <a:lnTo>
                      <a:pt x="2" y="74"/>
                    </a:lnTo>
                    <a:lnTo>
                      <a:pt x="6" y="70"/>
                    </a:lnTo>
                    <a:lnTo>
                      <a:pt x="14" y="66"/>
                    </a:lnTo>
                    <a:lnTo>
                      <a:pt x="24" y="62"/>
                    </a:lnTo>
                    <a:lnTo>
                      <a:pt x="52" y="54"/>
                    </a:lnTo>
                    <a:lnTo>
                      <a:pt x="90" y="48"/>
                    </a:lnTo>
                    <a:lnTo>
                      <a:pt x="140" y="40"/>
                    </a:lnTo>
                    <a:lnTo>
                      <a:pt x="198" y="34"/>
                    </a:lnTo>
                    <a:lnTo>
                      <a:pt x="340" y="22"/>
                    </a:lnTo>
                    <a:lnTo>
                      <a:pt x="510" y="14"/>
                    </a:lnTo>
                    <a:lnTo>
                      <a:pt x="708" y="6"/>
                    </a:lnTo>
                    <a:lnTo>
                      <a:pt x="924" y="2"/>
                    </a:lnTo>
                    <a:lnTo>
                      <a:pt x="1158" y="0"/>
                    </a:lnTo>
                    <a:lnTo>
                      <a:pt x="1158" y="0"/>
                    </a:lnTo>
                    <a:lnTo>
                      <a:pt x="1392" y="2"/>
                    </a:lnTo>
                    <a:lnTo>
                      <a:pt x="1612" y="6"/>
                    </a:lnTo>
                    <a:lnTo>
                      <a:pt x="1808" y="14"/>
                    </a:lnTo>
                    <a:lnTo>
                      <a:pt x="1980" y="22"/>
                    </a:lnTo>
                    <a:lnTo>
                      <a:pt x="2122" y="34"/>
                    </a:lnTo>
                    <a:lnTo>
                      <a:pt x="2180" y="40"/>
                    </a:lnTo>
                    <a:lnTo>
                      <a:pt x="2228" y="48"/>
                    </a:lnTo>
                    <a:lnTo>
                      <a:pt x="2268" y="54"/>
                    </a:lnTo>
                    <a:lnTo>
                      <a:pt x="2296" y="62"/>
                    </a:lnTo>
                    <a:lnTo>
                      <a:pt x="2306" y="66"/>
                    </a:lnTo>
                    <a:lnTo>
                      <a:pt x="2314" y="70"/>
                    </a:lnTo>
                    <a:lnTo>
                      <a:pt x="2318" y="74"/>
                    </a:lnTo>
                    <a:lnTo>
                      <a:pt x="2318" y="78"/>
                    </a:lnTo>
                    <a:lnTo>
                      <a:pt x="2318" y="78"/>
                    </a:lnTo>
                    <a:lnTo>
                      <a:pt x="2318" y="82"/>
                    </a:lnTo>
                    <a:lnTo>
                      <a:pt x="2314" y="86"/>
                    </a:lnTo>
                    <a:lnTo>
                      <a:pt x="2296" y="92"/>
                    </a:lnTo>
                    <a:lnTo>
                      <a:pt x="2268" y="100"/>
                    </a:lnTo>
                    <a:lnTo>
                      <a:pt x="2228" y="106"/>
                    </a:lnTo>
                    <a:lnTo>
                      <a:pt x="2180" y="114"/>
                    </a:lnTo>
                    <a:lnTo>
                      <a:pt x="2122" y="120"/>
                    </a:lnTo>
                    <a:lnTo>
                      <a:pt x="1980" y="130"/>
                    </a:lnTo>
                    <a:lnTo>
                      <a:pt x="1808" y="140"/>
                    </a:lnTo>
                    <a:lnTo>
                      <a:pt x="1612" y="146"/>
                    </a:lnTo>
                    <a:lnTo>
                      <a:pt x="1392" y="152"/>
                    </a:lnTo>
                    <a:lnTo>
                      <a:pt x="1158"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Freeform 175"/>
              <p:cNvSpPr>
                <a:spLocks/>
              </p:cNvSpPr>
              <p:nvPr/>
            </p:nvSpPr>
            <p:spPr bwMode="auto">
              <a:xfrm>
                <a:off x="2684" y="4148"/>
                <a:ext cx="2330" cy="154"/>
              </a:xfrm>
              <a:custGeom>
                <a:avLst/>
                <a:gdLst>
                  <a:gd name="T0" fmla="*/ 1164 w 2330"/>
                  <a:gd name="T1" fmla="*/ 0 h 154"/>
                  <a:gd name="T2" fmla="*/ 1164 w 2330"/>
                  <a:gd name="T3" fmla="*/ 0 h 154"/>
                  <a:gd name="T4" fmla="*/ 930 w 2330"/>
                  <a:gd name="T5" fmla="*/ 2 h 154"/>
                  <a:gd name="T6" fmla="*/ 712 w 2330"/>
                  <a:gd name="T7" fmla="*/ 6 h 154"/>
                  <a:gd name="T8" fmla="*/ 514 w 2330"/>
                  <a:gd name="T9" fmla="*/ 14 h 154"/>
                  <a:gd name="T10" fmla="*/ 342 w 2330"/>
                  <a:gd name="T11" fmla="*/ 22 h 154"/>
                  <a:gd name="T12" fmla="*/ 200 w 2330"/>
                  <a:gd name="T13" fmla="*/ 34 h 154"/>
                  <a:gd name="T14" fmla="*/ 142 w 2330"/>
                  <a:gd name="T15" fmla="*/ 40 h 154"/>
                  <a:gd name="T16" fmla="*/ 92 w 2330"/>
                  <a:gd name="T17" fmla="*/ 48 h 154"/>
                  <a:gd name="T18" fmla="*/ 52 w 2330"/>
                  <a:gd name="T19" fmla="*/ 54 h 154"/>
                  <a:gd name="T20" fmla="*/ 24 w 2330"/>
                  <a:gd name="T21" fmla="*/ 62 h 154"/>
                  <a:gd name="T22" fmla="*/ 14 w 2330"/>
                  <a:gd name="T23" fmla="*/ 66 h 154"/>
                  <a:gd name="T24" fmla="*/ 6 w 2330"/>
                  <a:gd name="T25" fmla="*/ 70 h 154"/>
                  <a:gd name="T26" fmla="*/ 2 w 2330"/>
                  <a:gd name="T27" fmla="*/ 74 h 154"/>
                  <a:gd name="T28" fmla="*/ 0 w 2330"/>
                  <a:gd name="T29" fmla="*/ 78 h 154"/>
                  <a:gd name="T30" fmla="*/ 0 w 2330"/>
                  <a:gd name="T31" fmla="*/ 78 h 154"/>
                  <a:gd name="T32" fmla="*/ 2 w 2330"/>
                  <a:gd name="T33" fmla="*/ 82 h 154"/>
                  <a:gd name="T34" fmla="*/ 6 w 2330"/>
                  <a:gd name="T35" fmla="*/ 86 h 154"/>
                  <a:gd name="T36" fmla="*/ 24 w 2330"/>
                  <a:gd name="T37" fmla="*/ 92 h 154"/>
                  <a:gd name="T38" fmla="*/ 52 w 2330"/>
                  <a:gd name="T39" fmla="*/ 100 h 154"/>
                  <a:gd name="T40" fmla="*/ 92 w 2330"/>
                  <a:gd name="T41" fmla="*/ 106 h 154"/>
                  <a:gd name="T42" fmla="*/ 142 w 2330"/>
                  <a:gd name="T43" fmla="*/ 114 h 154"/>
                  <a:gd name="T44" fmla="*/ 200 w 2330"/>
                  <a:gd name="T45" fmla="*/ 120 h 154"/>
                  <a:gd name="T46" fmla="*/ 342 w 2330"/>
                  <a:gd name="T47" fmla="*/ 130 h 154"/>
                  <a:gd name="T48" fmla="*/ 514 w 2330"/>
                  <a:gd name="T49" fmla="*/ 140 h 154"/>
                  <a:gd name="T50" fmla="*/ 712 w 2330"/>
                  <a:gd name="T51" fmla="*/ 148 h 154"/>
                  <a:gd name="T52" fmla="*/ 930 w 2330"/>
                  <a:gd name="T53" fmla="*/ 152 h 154"/>
                  <a:gd name="T54" fmla="*/ 1164 w 2330"/>
                  <a:gd name="T55" fmla="*/ 154 h 154"/>
                  <a:gd name="T56" fmla="*/ 1164 w 2330"/>
                  <a:gd name="T57" fmla="*/ 154 h 154"/>
                  <a:gd name="T58" fmla="*/ 1400 w 2330"/>
                  <a:gd name="T59" fmla="*/ 152 h 154"/>
                  <a:gd name="T60" fmla="*/ 1620 w 2330"/>
                  <a:gd name="T61" fmla="*/ 148 h 154"/>
                  <a:gd name="T62" fmla="*/ 1818 w 2330"/>
                  <a:gd name="T63" fmla="*/ 140 h 154"/>
                  <a:gd name="T64" fmla="*/ 1990 w 2330"/>
                  <a:gd name="T65" fmla="*/ 130 h 154"/>
                  <a:gd name="T66" fmla="*/ 2132 w 2330"/>
                  <a:gd name="T67" fmla="*/ 120 h 154"/>
                  <a:gd name="T68" fmla="*/ 2190 w 2330"/>
                  <a:gd name="T69" fmla="*/ 114 h 154"/>
                  <a:gd name="T70" fmla="*/ 2240 w 2330"/>
                  <a:gd name="T71" fmla="*/ 106 h 154"/>
                  <a:gd name="T72" fmla="*/ 2278 w 2330"/>
                  <a:gd name="T73" fmla="*/ 100 h 154"/>
                  <a:gd name="T74" fmla="*/ 2306 w 2330"/>
                  <a:gd name="T75" fmla="*/ 92 h 154"/>
                  <a:gd name="T76" fmla="*/ 2324 w 2330"/>
                  <a:gd name="T77" fmla="*/ 86 h 154"/>
                  <a:gd name="T78" fmla="*/ 2328 w 2330"/>
                  <a:gd name="T79" fmla="*/ 82 h 154"/>
                  <a:gd name="T80" fmla="*/ 2330 w 2330"/>
                  <a:gd name="T81" fmla="*/ 78 h 154"/>
                  <a:gd name="T82" fmla="*/ 2330 w 2330"/>
                  <a:gd name="T83" fmla="*/ 78 h 154"/>
                  <a:gd name="T84" fmla="*/ 2328 w 2330"/>
                  <a:gd name="T85" fmla="*/ 74 h 154"/>
                  <a:gd name="T86" fmla="*/ 2324 w 2330"/>
                  <a:gd name="T87" fmla="*/ 70 h 154"/>
                  <a:gd name="T88" fmla="*/ 2316 w 2330"/>
                  <a:gd name="T89" fmla="*/ 66 h 154"/>
                  <a:gd name="T90" fmla="*/ 2306 w 2330"/>
                  <a:gd name="T91" fmla="*/ 62 h 154"/>
                  <a:gd name="T92" fmla="*/ 2278 w 2330"/>
                  <a:gd name="T93" fmla="*/ 54 h 154"/>
                  <a:gd name="T94" fmla="*/ 2240 w 2330"/>
                  <a:gd name="T95" fmla="*/ 48 h 154"/>
                  <a:gd name="T96" fmla="*/ 2190 w 2330"/>
                  <a:gd name="T97" fmla="*/ 40 h 154"/>
                  <a:gd name="T98" fmla="*/ 2132 w 2330"/>
                  <a:gd name="T99" fmla="*/ 34 h 154"/>
                  <a:gd name="T100" fmla="*/ 1990 w 2330"/>
                  <a:gd name="T101" fmla="*/ 22 h 154"/>
                  <a:gd name="T102" fmla="*/ 1818 w 2330"/>
                  <a:gd name="T103" fmla="*/ 14 h 154"/>
                  <a:gd name="T104" fmla="*/ 1620 w 2330"/>
                  <a:gd name="T105" fmla="*/ 6 h 154"/>
                  <a:gd name="T106" fmla="*/ 1400 w 2330"/>
                  <a:gd name="T107" fmla="*/ 2 h 154"/>
                  <a:gd name="T108" fmla="*/ 1164 w 2330"/>
                  <a:gd name="T10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0" h="154">
                    <a:moveTo>
                      <a:pt x="1164" y="0"/>
                    </a:moveTo>
                    <a:lnTo>
                      <a:pt x="1164" y="0"/>
                    </a:lnTo>
                    <a:lnTo>
                      <a:pt x="930" y="2"/>
                    </a:lnTo>
                    <a:lnTo>
                      <a:pt x="712" y="6"/>
                    </a:lnTo>
                    <a:lnTo>
                      <a:pt x="514" y="14"/>
                    </a:lnTo>
                    <a:lnTo>
                      <a:pt x="342" y="22"/>
                    </a:lnTo>
                    <a:lnTo>
                      <a:pt x="200" y="34"/>
                    </a:lnTo>
                    <a:lnTo>
                      <a:pt x="142" y="40"/>
                    </a:lnTo>
                    <a:lnTo>
                      <a:pt x="92"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2" y="106"/>
                    </a:lnTo>
                    <a:lnTo>
                      <a:pt x="142" y="114"/>
                    </a:lnTo>
                    <a:lnTo>
                      <a:pt x="200" y="120"/>
                    </a:lnTo>
                    <a:lnTo>
                      <a:pt x="342" y="130"/>
                    </a:lnTo>
                    <a:lnTo>
                      <a:pt x="514" y="140"/>
                    </a:lnTo>
                    <a:lnTo>
                      <a:pt x="712" y="148"/>
                    </a:lnTo>
                    <a:lnTo>
                      <a:pt x="930" y="152"/>
                    </a:lnTo>
                    <a:lnTo>
                      <a:pt x="1164" y="154"/>
                    </a:lnTo>
                    <a:lnTo>
                      <a:pt x="1164" y="154"/>
                    </a:lnTo>
                    <a:lnTo>
                      <a:pt x="1400" y="152"/>
                    </a:lnTo>
                    <a:lnTo>
                      <a:pt x="1620" y="148"/>
                    </a:lnTo>
                    <a:lnTo>
                      <a:pt x="1818" y="140"/>
                    </a:lnTo>
                    <a:lnTo>
                      <a:pt x="1990" y="130"/>
                    </a:lnTo>
                    <a:lnTo>
                      <a:pt x="2132" y="120"/>
                    </a:lnTo>
                    <a:lnTo>
                      <a:pt x="2190" y="114"/>
                    </a:lnTo>
                    <a:lnTo>
                      <a:pt x="2240" y="106"/>
                    </a:lnTo>
                    <a:lnTo>
                      <a:pt x="2278" y="100"/>
                    </a:lnTo>
                    <a:lnTo>
                      <a:pt x="2306" y="92"/>
                    </a:lnTo>
                    <a:lnTo>
                      <a:pt x="2324" y="86"/>
                    </a:lnTo>
                    <a:lnTo>
                      <a:pt x="2328" y="82"/>
                    </a:lnTo>
                    <a:lnTo>
                      <a:pt x="2330" y="78"/>
                    </a:lnTo>
                    <a:lnTo>
                      <a:pt x="2330" y="78"/>
                    </a:lnTo>
                    <a:lnTo>
                      <a:pt x="2328" y="74"/>
                    </a:lnTo>
                    <a:lnTo>
                      <a:pt x="2324" y="70"/>
                    </a:lnTo>
                    <a:lnTo>
                      <a:pt x="2316" y="66"/>
                    </a:lnTo>
                    <a:lnTo>
                      <a:pt x="2306" y="62"/>
                    </a:lnTo>
                    <a:lnTo>
                      <a:pt x="2278" y="54"/>
                    </a:lnTo>
                    <a:lnTo>
                      <a:pt x="2240" y="48"/>
                    </a:lnTo>
                    <a:lnTo>
                      <a:pt x="2190" y="40"/>
                    </a:lnTo>
                    <a:lnTo>
                      <a:pt x="2132" y="34"/>
                    </a:lnTo>
                    <a:lnTo>
                      <a:pt x="1990" y="22"/>
                    </a:lnTo>
                    <a:lnTo>
                      <a:pt x="1818" y="14"/>
                    </a:lnTo>
                    <a:lnTo>
                      <a:pt x="1620" y="6"/>
                    </a:lnTo>
                    <a:lnTo>
                      <a:pt x="1400" y="2"/>
                    </a:lnTo>
                    <a:lnTo>
                      <a:pt x="11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176"/>
              <p:cNvSpPr>
                <a:spLocks noEditPoints="1"/>
              </p:cNvSpPr>
              <p:nvPr/>
            </p:nvSpPr>
            <p:spPr bwMode="auto">
              <a:xfrm>
                <a:off x="2690" y="4148"/>
                <a:ext cx="2318" cy="152"/>
              </a:xfrm>
              <a:custGeom>
                <a:avLst/>
                <a:gdLst>
                  <a:gd name="T0" fmla="*/ 1158 w 2318"/>
                  <a:gd name="T1" fmla="*/ 152 h 152"/>
                  <a:gd name="T2" fmla="*/ 710 w 2318"/>
                  <a:gd name="T3" fmla="*/ 146 h 152"/>
                  <a:gd name="T4" fmla="*/ 342 w 2318"/>
                  <a:gd name="T5" fmla="*/ 130 h 152"/>
                  <a:gd name="T6" fmla="*/ 144 w 2318"/>
                  <a:gd name="T7" fmla="*/ 112 h 152"/>
                  <a:gd name="T8" fmla="*/ 56 w 2318"/>
                  <a:gd name="T9" fmla="*/ 100 h 152"/>
                  <a:gd name="T10" fmla="*/ 10 w 2318"/>
                  <a:gd name="T11" fmla="*/ 86 h 152"/>
                  <a:gd name="T12" fmla="*/ 4 w 2318"/>
                  <a:gd name="T13" fmla="*/ 78 h 152"/>
                  <a:gd name="T14" fmla="*/ 6 w 2318"/>
                  <a:gd name="T15" fmla="*/ 74 h 152"/>
                  <a:gd name="T16" fmla="*/ 28 w 2318"/>
                  <a:gd name="T17" fmla="*/ 62 h 152"/>
                  <a:gd name="T18" fmla="*/ 96 w 2318"/>
                  <a:gd name="T19" fmla="*/ 48 h 152"/>
                  <a:gd name="T20" fmla="*/ 202 w 2318"/>
                  <a:gd name="T21" fmla="*/ 34 h 152"/>
                  <a:gd name="T22" fmla="*/ 514 w 2318"/>
                  <a:gd name="T23" fmla="*/ 14 h 152"/>
                  <a:gd name="T24" fmla="*/ 926 w 2318"/>
                  <a:gd name="T25" fmla="*/ 2 h 152"/>
                  <a:gd name="T26" fmla="*/ 1158 w 2318"/>
                  <a:gd name="T27" fmla="*/ 0 h 152"/>
                  <a:gd name="T28" fmla="*/ 1610 w 2318"/>
                  <a:gd name="T29" fmla="*/ 6 h 152"/>
                  <a:gd name="T30" fmla="*/ 1976 w 2318"/>
                  <a:gd name="T31" fmla="*/ 24 h 152"/>
                  <a:gd name="T32" fmla="*/ 2176 w 2318"/>
                  <a:gd name="T33" fmla="*/ 40 h 152"/>
                  <a:gd name="T34" fmla="*/ 2262 w 2318"/>
                  <a:gd name="T35" fmla="*/ 54 h 152"/>
                  <a:gd name="T36" fmla="*/ 2308 w 2318"/>
                  <a:gd name="T37" fmla="*/ 70 h 152"/>
                  <a:gd name="T38" fmla="*/ 2314 w 2318"/>
                  <a:gd name="T39" fmla="*/ 78 h 152"/>
                  <a:gd name="T40" fmla="*/ 2312 w 2318"/>
                  <a:gd name="T41" fmla="*/ 82 h 152"/>
                  <a:gd name="T42" fmla="*/ 2290 w 2318"/>
                  <a:gd name="T43" fmla="*/ 92 h 152"/>
                  <a:gd name="T44" fmla="*/ 2224 w 2318"/>
                  <a:gd name="T45" fmla="*/ 106 h 152"/>
                  <a:gd name="T46" fmla="*/ 2118 w 2318"/>
                  <a:gd name="T47" fmla="*/ 120 h 152"/>
                  <a:gd name="T48" fmla="*/ 1806 w 2318"/>
                  <a:gd name="T49" fmla="*/ 140 h 152"/>
                  <a:gd name="T50" fmla="*/ 1392 w 2318"/>
                  <a:gd name="T51" fmla="*/ 150 h 152"/>
                  <a:gd name="T52" fmla="*/ 1158 w 2318"/>
                  <a:gd name="T53" fmla="*/ 0 h 152"/>
                  <a:gd name="T54" fmla="*/ 924 w 2318"/>
                  <a:gd name="T55" fmla="*/ 2 h 152"/>
                  <a:gd name="T56" fmla="*/ 510 w 2318"/>
                  <a:gd name="T57" fmla="*/ 14 h 152"/>
                  <a:gd name="T58" fmla="*/ 198 w 2318"/>
                  <a:gd name="T59" fmla="*/ 34 h 152"/>
                  <a:gd name="T60" fmla="*/ 90 w 2318"/>
                  <a:gd name="T61" fmla="*/ 48 h 152"/>
                  <a:gd name="T62" fmla="*/ 24 w 2318"/>
                  <a:gd name="T63" fmla="*/ 62 h 152"/>
                  <a:gd name="T64" fmla="*/ 6 w 2318"/>
                  <a:gd name="T65" fmla="*/ 70 h 152"/>
                  <a:gd name="T66" fmla="*/ 0 w 2318"/>
                  <a:gd name="T67" fmla="*/ 78 h 152"/>
                  <a:gd name="T68" fmla="*/ 2 w 2318"/>
                  <a:gd name="T69" fmla="*/ 82 h 152"/>
                  <a:gd name="T70" fmla="*/ 24 w 2318"/>
                  <a:gd name="T71" fmla="*/ 92 h 152"/>
                  <a:gd name="T72" fmla="*/ 90 w 2318"/>
                  <a:gd name="T73" fmla="*/ 106 h 152"/>
                  <a:gd name="T74" fmla="*/ 198 w 2318"/>
                  <a:gd name="T75" fmla="*/ 120 h 152"/>
                  <a:gd name="T76" fmla="*/ 510 w 2318"/>
                  <a:gd name="T77" fmla="*/ 140 h 152"/>
                  <a:gd name="T78" fmla="*/ 924 w 2318"/>
                  <a:gd name="T79" fmla="*/ 152 h 152"/>
                  <a:gd name="T80" fmla="*/ 1158 w 2318"/>
                  <a:gd name="T81" fmla="*/ 152 h 152"/>
                  <a:gd name="T82" fmla="*/ 1612 w 2318"/>
                  <a:gd name="T83" fmla="*/ 146 h 152"/>
                  <a:gd name="T84" fmla="*/ 1980 w 2318"/>
                  <a:gd name="T85" fmla="*/ 130 h 152"/>
                  <a:gd name="T86" fmla="*/ 2180 w 2318"/>
                  <a:gd name="T87" fmla="*/ 114 h 152"/>
                  <a:gd name="T88" fmla="*/ 2268 w 2318"/>
                  <a:gd name="T89" fmla="*/ 100 h 152"/>
                  <a:gd name="T90" fmla="*/ 2314 w 2318"/>
                  <a:gd name="T91" fmla="*/ 86 h 152"/>
                  <a:gd name="T92" fmla="*/ 2318 w 2318"/>
                  <a:gd name="T93" fmla="*/ 78 h 152"/>
                  <a:gd name="T94" fmla="*/ 2318 w 2318"/>
                  <a:gd name="T95" fmla="*/ 74 h 152"/>
                  <a:gd name="T96" fmla="*/ 2306 w 2318"/>
                  <a:gd name="T97" fmla="*/ 66 h 152"/>
                  <a:gd name="T98" fmla="*/ 2268 w 2318"/>
                  <a:gd name="T99" fmla="*/ 54 h 152"/>
                  <a:gd name="T100" fmla="*/ 2180 w 2318"/>
                  <a:gd name="T101" fmla="*/ 40 h 152"/>
                  <a:gd name="T102" fmla="*/ 1980 w 2318"/>
                  <a:gd name="T103" fmla="*/ 22 h 152"/>
                  <a:gd name="T104" fmla="*/ 1612 w 2318"/>
                  <a:gd name="T105" fmla="*/ 6 h 152"/>
                  <a:gd name="T106" fmla="*/ 1158 w 2318"/>
                  <a:gd name="T10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18" h="152">
                    <a:moveTo>
                      <a:pt x="1158" y="152"/>
                    </a:moveTo>
                    <a:lnTo>
                      <a:pt x="1158" y="152"/>
                    </a:lnTo>
                    <a:lnTo>
                      <a:pt x="926" y="150"/>
                    </a:lnTo>
                    <a:lnTo>
                      <a:pt x="710" y="146"/>
                    </a:lnTo>
                    <a:lnTo>
                      <a:pt x="514" y="140"/>
                    </a:lnTo>
                    <a:lnTo>
                      <a:pt x="342" y="130"/>
                    </a:lnTo>
                    <a:lnTo>
                      <a:pt x="202" y="120"/>
                    </a:lnTo>
                    <a:lnTo>
                      <a:pt x="144" y="112"/>
                    </a:lnTo>
                    <a:lnTo>
                      <a:pt x="96" y="106"/>
                    </a:lnTo>
                    <a:lnTo>
                      <a:pt x="56" y="100"/>
                    </a:lnTo>
                    <a:lnTo>
                      <a:pt x="28" y="92"/>
                    </a:lnTo>
                    <a:lnTo>
                      <a:pt x="10" y="86"/>
                    </a:lnTo>
                    <a:lnTo>
                      <a:pt x="6" y="82"/>
                    </a:lnTo>
                    <a:lnTo>
                      <a:pt x="4" y="78"/>
                    </a:lnTo>
                    <a:lnTo>
                      <a:pt x="4" y="78"/>
                    </a:lnTo>
                    <a:lnTo>
                      <a:pt x="6" y="74"/>
                    </a:lnTo>
                    <a:lnTo>
                      <a:pt x="10" y="70"/>
                    </a:lnTo>
                    <a:lnTo>
                      <a:pt x="28" y="62"/>
                    </a:lnTo>
                    <a:lnTo>
                      <a:pt x="56" y="54"/>
                    </a:lnTo>
                    <a:lnTo>
                      <a:pt x="96" y="48"/>
                    </a:lnTo>
                    <a:lnTo>
                      <a:pt x="144" y="40"/>
                    </a:lnTo>
                    <a:lnTo>
                      <a:pt x="202" y="34"/>
                    </a:lnTo>
                    <a:lnTo>
                      <a:pt x="342" y="24"/>
                    </a:lnTo>
                    <a:lnTo>
                      <a:pt x="514" y="14"/>
                    </a:lnTo>
                    <a:lnTo>
                      <a:pt x="710" y="6"/>
                    </a:lnTo>
                    <a:lnTo>
                      <a:pt x="926" y="2"/>
                    </a:lnTo>
                    <a:lnTo>
                      <a:pt x="1158" y="0"/>
                    </a:lnTo>
                    <a:lnTo>
                      <a:pt x="1158" y="0"/>
                    </a:lnTo>
                    <a:lnTo>
                      <a:pt x="1392" y="2"/>
                    </a:lnTo>
                    <a:lnTo>
                      <a:pt x="1610" y="6"/>
                    </a:lnTo>
                    <a:lnTo>
                      <a:pt x="1806" y="14"/>
                    </a:lnTo>
                    <a:lnTo>
                      <a:pt x="1976" y="24"/>
                    </a:lnTo>
                    <a:lnTo>
                      <a:pt x="2118" y="34"/>
                    </a:lnTo>
                    <a:lnTo>
                      <a:pt x="2176" y="40"/>
                    </a:lnTo>
                    <a:lnTo>
                      <a:pt x="2224" y="48"/>
                    </a:lnTo>
                    <a:lnTo>
                      <a:pt x="2262" y="54"/>
                    </a:lnTo>
                    <a:lnTo>
                      <a:pt x="2290" y="62"/>
                    </a:lnTo>
                    <a:lnTo>
                      <a:pt x="2308" y="70"/>
                    </a:lnTo>
                    <a:lnTo>
                      <a:pt x="2312" y="74"/>
                    </a:lnTo>
                    <a:lnTo>
                      <a:pt x="2314" y="78"/>
                    </a:lnTo>
                    <a:lnTo>
                      <a:pt x="2314" y="78"/>
                    </a:lnTo>
                    <a:lnTo>
                      <a:pt x="2312" y="82"/>
                    </a:lnTo>
                    <a:lnTo>
                      <a:pt x="2308" y="86"/>
                    </a:lnTo>
                    <a:lnTo>
                      <a:pt x="2290" y="92"/>
                    </a:lnTo>
                    <a:lnTo>
                      <a:pt x="2262" y="100"/>
                    </a:lnTo>
                    <a:lnTo>
                      <a:pt x="2224" y="106"/>
                    </a:lnTo>
                    <a:lnTo>
                      <a:pt x="2176" y="112"/>
                    </a:lnTo>
                    <a:lnTo>
                      <a:pt x="2118" y="120"/>
                    </a:lnTo>
                    <a:lnTo>
                      <a:pt x="1976" y="130"/>
                    </a:lnTo>
                    <a:lnTo>
                      <a:pt x="1806" y="140"/>
                    </a:lnTo>
                    <a:lnTo>
                      <a:pt x="1610" y="146"/>
                    </a:lnTo>
                    <a:lnTo>
                      <a:pt x="1392" y="150"/>
                    </a:lnTo>
                    <a:lnTo>
                      <a:pt x="1158" y="152"/>
                    </a:lnTo>
                    <a:close/>
                    <a:moveTo>
                      <a:pt x="1158" y="0"/>
                    </a:moveTo>
                    <a:lnTo>
                      <a:pt x="1158" y="0"/>
                    </a:lnTo>
                    <a:lnTo>
                      <a:pt x="924" y="2"/>
                    </a:lnTo>
                    <a:lnTo>
                      <a:pt x="708" y="6"/>
                    </a:lnTo>
                    <a:lnTo>
                      <a:pt x="510" y="14"/>
                    </a:lnTo>
                    <a:lnTo>
                      <a:pt x="340" y="22"/>
                    </a:lnTo>
                    <a:lnTo>
                      <a:pt x="198" y="34"/>
                    </a:lnTo>
                    <a:lnTo>
                      <a:pt x="140" y="40"/>
                    </a:lnTo>
                    <a:lnTo>
                      <a:pt x="90"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0" y="106"/>
                    </a:lnTo>
                    <a:lnTo>
                      <a:pt x="140" y="114"/>
                    </a:lnTo>
                    <a:lnTo>
                      <a:pt x="198" y="120"/>
                    </a:lnTo>
                    <a:lnTo>
                      <a:pt x="340" y="130"/>
                    </a:lnTo>
                    <a:lnTo>
                      <a:pt x="510" y="140"/>
                    </a:lnTo>
                    <a:lnTo>
                      <a:pt x="708" y="146"/>
                    </a:lnTo>
                    <a:lnTo>
                      <a:pt x="924" y="152"/>
                    </a:lnTo>
                    <a:lnTo>
                      <a:pt x="1158" y="152"/>
                    </a:lnTo>
                    <a:lnTo>
                      <a:pt x="1158" y="152"/>
                    </a:lnTo>
                    <a:lnTo>
                      <a:pt x="1392" y="152"/>
                    </a:lnTo>
                    <a:lnTo>
                      <a:pt x="1612" y="146"/>
                    </a:lnTo>
                    <a:lnTo>
                      <a:pt x="1808" y="140"/>
                    </a:lnTo>
                    <a:lnTo>
                      <a:pt x="1980" y="130"/>
                    </a:lnTo>
                    <a:lnTo>
                      <a:pt x="2122" y="120"/>
                    </a:lnTo>
                    <a:lnTo>
                      <a:pt x="2180" y="114"/>
                    </a:lnTo>
                    <a:lnTo>
                      <a:pt x="2228" y="106"/>
                    </a:lnTo>
                    <a:lnTo>
                      <a:pt x="2268" y="100"/>
                    </a:lnTo>
                    <a:lnTo>
                      <a:pt x="2296" y="92"/>
                    </a:lnTo>
                    <a:lnTo>
                      <a:pt x="2314" y="86"/>
                    </a:lnTo>
                    <a:lnTo>
                      <a:pt x="2318" y="82"/>
                    </a:lnTo>
                    <a:lnTo>
                      <a:pt x="2318" y="78"/>
                    </a:lnTo>
                    <a:lnTo>
                      <a:pt x="2318" y="78"/>
                    </a:lnTo>
                    <a:lnTo>
                      <a:pt x="2318" y="74"/>
                    </a:lnTo>
                    <a:lnTo>
                      <a:pt x="2314" y="70"/>
                    </a:lnTo>
                    <a:lnTo>
                      <a:pt x="2306" y="66"/>
                    </a:lnTo>
                    <a:lnTo>
                      <a:pt x="2296" y="62"/>
                    </a:lnTo>
                    <a:lnTo>
                      <a:pt x="2268" y="54"/>
                    </a:lnTo>
                    <a:lnTo>
                      <a:pt x="2228" y="48"/>
                    </a:lnTo>
                    <a:lnTo>
                      <a:pt x="2180" y="40"/>
                    </a:lnTo>
                    <a:lnTo>
                      <a:pt x="2122" y="34"/>
                    </a:lnTo>
                    <a:lnTo>
                      <a:pt x="1980" y="22"/>
                    </a:lnTo>
                    <a:lnTo>
                      <a:pt x="1808" y="14"/>
                    </a:lnTo>
                    <a:lnTo>
                      <a:pt x="1612" y="6"/>
                    </a:lnTo>
                    <a:lnTo>
                      <a:pt x="1392" y="2"/>
                    </a:lnTo>
                    <a:lnTo>
                      <a:pt x="1158"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Freeform 177"/>
              <p:cNvSpPr>
                <a:spLocks/>
              </p:cNvSpPr>
              <p:nvPr/>
            </p:nvSpPr>
            <p:spPr bwMode="auto">
              <a:xfrm>
                <a:off x="2694" y="4148"/>
                <a:ext cx="2310" cy="152"/>
              </a:xfrm>
              <a:custGeom>
                <a:avLst/>
                <a:gdLst>
                  <a:gd name="T0" fmla="*/ 1154 w 2310"/>
                  <a:gd name="T1" fmla="*/ 152 h 152"/>
                  <a:gd name="T2" fmla="*/ 1154 w 2310"/>
                  <a:gd name="T3" fmla="*/ 152 h 152"/>
                  <a:gd name="T4" fmla="*/ 922 w 2310"/>
                  <a:gd name="T5" fmla="*/ 150 h 152"/>
                  <a:gd name="T6" fmla="*/ 706 w 2310"/>
                  <a:gd name="T7" fmla="*/ 146 h 152"/>
                  <a:gd name="T8" fmla="*/ 510 w 2310"/>
                  <a:gd name="T9" fmla="*/ 140 h 152"/>
                  <a:gd name="T10" fmla="*/ 338 w 2310"/>
                  <a:gd name="T11" fmla="*/ 130 h 152"/>
                  <a:gd name="T12" fmla="*/ 198 w 2310"/>
                  <a:gd name="T13" fmla="*/ 120 h 152"/>
                  <a:gd name="T14" fmla="*/ 140 w 2310"/>
                  <a:gd name="T15" fmla="*/ 112 h 152"/>
                  <a:gd name="T16" fmla="*/ 92 w 2310"/>
                  <a:gd name="T17" fmla="*/ 106 h 152"/>
                  <a:gd name="T18" fmla="*/ 52 w 2310"/>
                  <a:gd name="T19" fmla="*/ 100 h 152"/>
                  <a:gd name="T20" fmla="*/ 24 w 2310"/>
                  <a:gd name="T21" fmla="*/ 92 h 152"/>
                  <a:gd name="T22" fmla="*/ 6 w 2310"/>
                  <a:gd name="T23" fmla="*/ 86 h 152"/>
                  <a:gd name="T24" fmla="*/ 2 w 2310"/>
                  <a:gd name="T25" fmla="*/ 82 h 152"/>
                  <a:gd name="T26" fmla="*/ 0 w 2310"/>
                  <a:gd name="T27" fmla="*/ 78 h 152"/>
                  <a:gd name="T28" fmla="*/ 0 w 2310"/>
                  <a:gd name="T29" fmla="*/ 78 h 152"/>
                  <a:gd name="T30" fmla="*/ 2 w 2310"/>
                  <a:gd name="T31" fmla="*/ 74 h 152"/>
                  <a:gd name="T32" fmla="*/ 6 w 2310"/>
                  <a:gd name="T33" fmla="*/ 70 h 152"/>
                  <a:gd name="T34" fmla="*/ 24 w 2310"/>
                  <a:gd name="T35" fmla="*/ 62 h 152"/>
                  <a:gd name="T36" fmla="*/ 52 w 2310"/>
                  <a:gd name="T37" fmla="*/ 54 h 152"/>
                  <a:gd name="T38" fmla="*/ 92 w 2310"/>
                  <a:gd name="T39" fmla="*/ 48 h 152"/>
                  <a:gd name="T40" fmla="*/ 140 w 2310"/>
                  <a:gd name="T41" fmla="*/ 40 h 152"/>
                  <a:gd name="T42" fmla="*/ 198 w 2310"/>
                  <a:gd name="T43" fmla="*/ 34 h 152"/>
                  <a:gd name="T44" fmla="*/ 338 w 2310"/>
                  <a:gd name="T45" fmla="*/ 24 h 152"/>
                  <a:gd name="T46" fmla="*/ 510 w 2310"/>
                  <a:gd name="T47" fmla="*/ 14 h 152"/>
                  <a:gd name="T48" fmla="*/ 706 w 2310"/>
                  <a:gd name="T49" fmla="*/ 6 h 152"/>
                  <a:gd name="T50" fmla="*/ 922 w 2310"/>
                  <a:gd name="T51" fmla="*/ 2 h 152"/>
                  <a:gd name="T52" fmla="*/ 1154 w 2310"/>
                  <a:gd name="T53" fmla="*/ 0 h 152"/>
                  <a:gd name="T54" fmla="*/ 1154 w 2310"/>
                  <a:gd name="T55" fmla="*/ 0 h 152"/>
                  <a:gd name="T56" fmla="*/ 1388 w 2310"/>
                  <a:gd name="T57" fmla="*/ 2 h 152"/>
                  <a:gd name="T58" fmla="*/ 1606 w 2310"/>
                  <a:gd name="T59" fmla="*/ 6 h 152"/>
                  <a:gd name="T60" fmla="*/ 1802 w 2310"/>
                  <a:gd name="T61" fmla="*/ 14 h 152"/>
                  <a:gd name="T62" fmla="*/ 1972 w 2310"/>
                  <a:gd name="T63" fmla="*/ 24 h 152"/>
                  <a:gd name="T64" fmla="*/ 2114 w 2310"/>
                  <a:gd name="T65" fmla="*/ 34 h 152"/>
                  <a:gd name="T66" fmla="*/ 2172 w 2310"/>
                  <a:gd name="T67" fmla="*/ 40 h 152"/>
                  <a:gd name="T68" fmla="*/ 2220 w 2310"/>
                  <a:gd name="T69" fmla="*/ 48 h 152"/>
                  <a:gd name="T70" fmla="*/ 2258 w 2310"/>
                  <a:gd name="T71" fmla="*/ 54 h 152"/>
                  <a:gd name="T72" fmla="*/ 2286 w 2310"/>
                  <a:gd name="T73" fmla="*/ 62 h 152"/>
                  <a:gd name="T74" fmla="*/ 2304 w 2310"/>
                  <a:gd name="T75" fmla="*/ 70 h 152"/>
                  <a:gd name="T76" fmla="*/ 2308 w 2310"/>
                  <a:gd name="T77" fmla="*/ 74 h 152"/>
                  <a:gd name="T78" fmla="*/ 2310 w 2310"/>
                  <a:gd name="T79" fmla="*/ 78 h 152"/>
                  <a:gd name="T80" fmla="*/ 2310 w 2310"/>
                  <a:gd name="T81" fmla="*/ 78 h 152"/>
                  <a:gd name="T82" fmla="*/ 2308 w 2310"/>
                  <a:gd name="T83" fmla="*/ 82 h 152"/>
                  <a:gd name="T84" fmla="*/ 2304 w 2310"/>
                  <a:gd name="T85" fmla="*/ 86 h 152"/>
                  <a:gd name="T86" fmla="*/ 2286 w 2310"/>
                  <a:gd name="T87" fmla="*/ 92 h 152"/>
                  <a:gd name="T88" fmla="*/ 2258 w 2310"/>
                  <a:gd name="T89" fmla="*/ 100 h 152"/>
                  <a:gd name="T90" fmla="*/ 2220 w 2310"/>
                  <a:gd name="T91" fmla="*/ 106 h 152"/>
                  <a:gd name="T92" fmla="*/ 2172 w 2310"/>
                  <a:gd name="T93" fmla="*/ 112 h 152"/>
                  <a:gd name="T94" fmla="*/ 2114 w 2310"/>
                  <a:gd name="T95" fmla="*/ 120 h 152"/>
                  <a:gd name="T96" fmla="*/ 1972 w 2310"/>
                  <a:gd name="T97" fmla="*/ 130 h 152"/>
                  <a:gd name="T98" fmla="*/ 1802 w 2310"/>
                  <a:gd name="T99" fmla="*/ 140 h 152"/>
                  <a:gd name="T100" fmla="*/ 1606 w 2310"/>
                  <a:gd name="T101" fmla="*/ 146 h 152"/>
                  <a:gd name="T102" fmla="*/ 1388 w 2310"/>
                  <a:gd name="T103" fmla="*/ 150 h 152"/>
                  <a:gd name="T104" fmla="*/ 1154 w 2310"/>
                  <a:gd name="T105"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152"/>
                    </a:moveTo>
                    <a:lnTo>
                      <a:pt x="1154" y="152"/>
                    </a:lnTo>
                    <a:lnTo>
                      <a:pt x="922" y="150"/>
                    </a:lnTo>
                    <a:lnTo>
                      <a:pt x="706" y="146"/>
                    </a:lnTo>
                    <a:lnTo>
                      <a:pt x="510" y="140"/>
                    </a:lnTo>
                    <a:lnTo>
                      <a:pt x="338" y="130"/>
                    </a:lnTo>
                    <a:lnTo>
                      <a:pt x="198" y="120"/>
                    </a:lnTo>
                    <a:lnTo>
                      <a:pt x="140" y="112"/>
                    </a:lnTo>
                    <a:lnTo>
                      <a:pt x="92" y="106"/>
                    </a:lnTo>
                    <a:lnTo>
                      <a:pt x="52" y="100"/>
                    </a:lnTo>
                    <a:lnTo>
                      <a:pt x="24" y="92"/>
                    </a:lnTo>
                    <a:lnTo>
                      <a:pt x="6" y="86"/>
                    </a:lnTo>
                    <a:lnTo>
                      <a:pt x="2" y="82"/>
                    </a:lnTo>
                    <a:lnTo>
                      <a:pt x="0" y="78"/>
                    </a:lnTo>
                    <a:lnTo>
                      <a:pt x="0" y="78"/>
                    </a:lnTo>
                    <a:lnTo>
                      <a:pt x="2" y="74"/>
                    </a:lnTo>
                    <a:lnTo>
                      <a:pt x="6" y="70"/>
                    </a:lnTo>
                    <a:lnTo>
                      <a:pt x="24" y="62"/>
                    </a:lnTo>
                    <a:lnTo>
                      <a:pt x="52" y="54"/>
                    </a:lnTo>
                    <a:lnTo>
                      <a:pt x="92" y="48"/>
                    </a:lnTo>
                    <a:lnTo>
                      <a:pt x="140" y="40"/>
                    </a:lnTo>
                    <a:lnTo>
                      <a:pt x="198" y="34"/>
                    </a:lnTo>
                    <a:lnTo>
                      <a:pt x="338" y="24"/>
                    </a:lnTo>
                    <a:lnTo>
                      <a:pt x="510" y="14"/>
                    </a:lnTo>
                    <a:lnTo>
                      <a:pt x="706" y="6"/>
                    </a:lnTo>
                    <a:lnTo>
                      <a:pt x="922" y="2"/>
                    </a:lnTo>
                    <a:lnTo>
                      <a:pt x="1154" y="0"/>
                    </a:lnTo>
                    <a:lnTo>
                      <a:pt x="1154" y="0"/>
                    </a:lnTo>
                    <a:lnTo>
                      <a:pt x="1388" y="2"/>
                    </a:lnTo>
                    <a:lnTo>
                      <a:pt x="1606" y="6"/>
                    </a:lnTo>
                    <a:lnTo>
                      <a:pt x="1802" y="14"/>
                    </a:lnTo>
                    <a:lnTo>
                      <a:pt x="1972" y="24"/>
                    </a:lnTo>
                    <a:lnTo>
                      <a:pt x="2114" y="34"/>
                    </a:lnTo>
                    <a:lnTo>
                      <a:pt x="2172" y="40"/>
                    </a:lnTo>
                    <a:lnTo>
                      <a:pt x="2220" y="48"/>
                    </a:lnTo>
                    <a:lnTo>
                      <a:pt x="2258" y="54"/>
                    </a:lnTo>
                    <a:lnTo>
                      <a:pt x="2286" y="62"/>
                    </a:lnTo>
                    <a:lnTo>
                      <a:pt x="2304" y="70"/>
                    </a:lnTo>
                    <a:lnTo>
                      <a:pt x="2308" y="74"/>
                    </a:lnTo>
                    <a:lnTo>
                      <a:pt x="2310" y="78"/>
                    </a:lnTo>
                    <a:lnTo>
                      <a:pt x="2310" y="78"/>
                    </a:lnTo>
                    <a:lnTo>
                      <a:pt x="2308" y="82"/>
                    </a:lnTo>
                    <a:lnTo>
                      <a:pt x="2304" y="86"/>
                    </a:lnTo>
                    <a:lnTo>
                      <a:pt x="2286" y="92"/>
                    </a:lnTo>
                    <a:lnTo>
                      <a:pt x="2258" y="100"/>
                    </a:lnTo>
                    <a:lnTo>
                      <a:pt x="2220" y="106"/>
                    </a:lnTo>
                    <a:lnTo>
                      <a:pt x="2172" y="112"/>
                    </a:lnTo>
                    <a:lnTo>
                      <a:pt x="2114" y="120"/>
                    </a:lnTo>
                    <a:lnTo>
                      <a:pt x="1972" y="130"/>
                    </a:lnTo>
                    <a:lnTo>
                      <a:pt x="1802" y="140"/>
                    </a:lnTo>
                    <a:lnTo>
                      <a:pt x="1606" y="146"/>
                    </a:lnTo>
                    <a:lnTo>
                      <a:pt x="1388" y="150"/>
                    </a:lnTo>
                    <a:lnTo>
                      <a:pt x="1154"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Freeform 178"/>
              <p:cNvSpPr>
                <a:spLocks/>
              </p:cNvSpPr>
              <p:nvPr/>
            </p:nvSpPr>
            <p:spPr bwMode="auto">
              <a:xfrm>
                <a:off x="2690" y="4148"/>
                <a:ext cx="2318" cy="152"/>
              </a:xfrm>
              <a:custGeom>
                <a:avLst/>
                <a:gdLst>
                  <a:gd name="T0" fmla="*/ 1158 w 2318"/>
                  <a:gd name="T1" fmla="*/ 0 h 152"/>
                  <a:gd name="T2" fmla="*/ 1158 w 2318"/>
                  <a:gd name="T3" fmla="*/ 0 h 152"/>
                  <a:gd name="T4" fmla="*/ 924 w 2318"/>
                  <a:gd name="T5" fmla="*/ 2 h 152"/>
                  <a:gd name="T6" fmla="*/ 708 w 2318"/>
                  <a:gd name="T7" fmla="*/ 6 h 152"/>
                  <a:gd name="T8" fmla="*/ 510 w 2318"/>
                  <a:gd name="T9" fmla="*/ 14 h 152"/>
                  <a:gd name="T10" fmla="*/ 340 w 2318"/>
                  <a:gd name="T11" fmla="*/ 22 h 152"/>
                  <a:gd name="T12" fmla="*/ 198 w 2318"/>
                  <a:gd name="T13" fmla="*/ 34 h 152"/>
                  <a:gd name="T14" fmla="*/ 140 w 2318"/>
                  <a:gd name="T15" fmla="*/ 40 h 152"/>
                  <a:gd name="T16" fmla="*/ 90 w 2318"/>
                  <a:gd name="T17" fmla="*/ 48 h 152"/>
                  <a:gd name="T18" fmla="*/ 52 w 2318"/>
                  <a:gd name="T19" fmla="*/ 54 h 152"/>
                  <a:gd name="T20" fmla="*/ 24 w 2318"/>
                  <a:gd name="T21" fmla="*/ 62 h 152"/>
                  <a:gd name="T22" fmla="*/ 14 w 2318"/>
                  <a:gd name="T23" fmla="*/ 66 h 152"/>
                  <a:gd name="T24" fmla="*/ 6 w 2318"/>
                  <a:gd name="T25" fmla="*/ 70 h 152"/>
                  <a:gd name="T26" fmla="*/ 2 w 2318"/>
                  <a:gd name="T27" fmla="*/ 74 h 152"/>
                  <a:gd name="T28" fmla="*/ 0 w 2318"/>
                  <a:gd name="T29" fmla="*/ 78 h 152"/>
                  <a:gd name="T30" fmla="*/ 0 w 2318"/>
                  <a:gd name="T31" fmla="*/ 78 h 152"/>
                  <a:gd name="T32" fmla="*/ 2 w 2318"/>
                  <a:gd name="T33" fmla="*/ 82 h 152"/>
                  <a:gd name="T34" fmla="*/ 6 w 2318"/>
                  <a:gd name="T35" fmla="*/ 86 h 152"/>
                  <a:gd name="T36" fmla="*/ 24 w 2318"/>
                  <a:gd name="T37" fmla="*/ 92 h 152"/>
                  <a:gd name="T38" fmla="*/ 52 w 2318"/>
                  <a:gd name="T39" fmla="*/ 100 h 152"/>
                  <a:gd name="T40" fmla="*/ 90 w 2318"/>
                  <a:gd name="T41" fmla="*/ 106 h 152"/>
                  <a:gd name="T42" fmla="*/ 140 w 2318"/>
                  <a:gd name="T43" fmla="*/ 114 h 152"/>
                  <a:gd name="T44" fmla="*/ 198 w 2318"/>
                  <a:gd name="T45" fmla="*/ 120 h 152"/>
                  <a:gd name="T46" fmla="*/ 340 w 2318"/>
                  <a:gd name="T47" fmla="*/ 130 h 152"/>
                  <a:gd name="T48" fmla="*/ 510 w 2318"/>
                  <a:gd name="T49" fmla="*/ 140 h 152"/>
                  <a:gd name="T50" fmla="*/ 708 w 2318"/>
                  <a:gd name="T51" fmla="*/ 146 h 152"/>
                  <a:gd name="T52" fmla="*/ 924 w 2318"/>
                  <a:gd name="T53" fmla="*/ 152 h 152"/>
                  <a:gd name="T54" fmla="*/ 1158 w 2318"/>
                  <a:gd name="T55" fmla="*/ 152 h 152"/>
                  <a:gd name="T56" fmla="*/ 1158 w 2318"/>
                  <a:gd name="T57" fmla="*/ 152 h 152"/>
                  <a:gd name="T58" fmla="*/ 1392 w 2318"/>
                  <a:gd name="T59" fmla="*/ 152 h 152"/>
                  <a:gd name="T60" fmla="*/ 1612 w 2318"/>
                  <a:gd name="T61" fmla="*/ 146 h 152"/>
                  <a:gd name="T62" fmla="*/ 1808 w 2318"/>
                  <a:gd name="T63" fmla="*/ 140 h 152"/>
                  <a:gd name="T64" fmla="*/ 1980 w 2318"/>
                  <a:gd name="T65" fmla="*/ 130 h 152"/>
                  <a:gd name="T66" fmla="*/ 2122 w 2318"/>
                  <a:gd name="T67" fmla="*/ 120 h 152"/>
                  <a:gd name="T68" fmla="*/ 2180 w 2318"/>
                  <a:gd name="T69" fmla="*/ 114 h 152"/>
                  <a:gd name="T70" fmla="*/ 2228 w 2318"/>
                  <a:gd name="T71" fmla="*/ 106 h 152"/>
                  <a:gd name="T72" fmla="*/ 2268 w 2318"/>
                  <a:gd name="T73" fmla="*/ 100 h 152"/>
                  <a:gd name="T74" fmla="*/ 2296 w 2318"/>
                  <a:gd name="T75" fmla="*/ 92 h 152"/>
                  <a:gd name="T76" fmla="*/ 2314 w 2318"/>
                  <a:gd name="T77" fmla="*/ 86 h 152"/>
                  <a:gd name="T78" fmla="*/ 2318 w 2318"/>
                  <a:gd name="T79" fmla="*/ 82 h 152"/>
                  <a:gd name="T80" fmla="*/ 2318 w 2318"/>
                  <a:gd name="T81" fmla="*/ 78 h 152"/>
                  <a:gd name="T82" fmla="*/ 2318 w 2318"/>
                  <a:gd name="T83" fmla="*/ 78 h 152"/>
                  <a:gd name="T84" fmla="*/ 2318 w 2318"/>
                  <a:gd name="T85" fmla="*/ 74 h 152"/>
                  <a:gd name="T86" fmla="*/ 2314 w 2318"/>
                  <a:gd name="T87" fmla="*/ 70 h 152"/>
                  <a:gd name="T88" fmla="*/ 2306 w 2318"/>
                  <a:gd name="T89" fmla="*/ 66 h 152"/>
                  <a:gd name="T90" fmla="*/ 2296 w 2318"/>
                  <a:gd name="T91" fmla="*/ 62 h 152"/>
                  <a:gd name="T92" fmla="*/ 2268 w 2318"/>
                  <a:gd name="T93" fmla="*/ 54 h 152"/>
                  <a:gd name="T94" fmla="*/ 2228 w 2318"/>
                  <a:gd name="T95" fmla="*/ 48 h 152"/>
                  <a:gd name="T96" fmla="*/ 2180 w 2318"/>
                  <a:gd name="T97" fmla="*/ 40 h 152"/>
                  <a:gd name="T98" fmla="*/ 2122 w 2318"/>
                  <a:gd name="T99" fmla="*/ 34 h 152"/>
                  <a:gd name="T100" fmla="*/ 1980 w 2318"/>
                  <a:gd name="T101" fmla="*/ 22 h 152"/>
                  <a:gd name="T102" fmla="*/ 1808 w 2318"/>
                  <a:gd name="T103" fmla="*/ 14 h 152"/>
                  <a:gd name="T104" fmla="*/ 1612 w 2318"/>
                  <a:gd name="T105" fmla="*/ 6 h 152"/>
                  <a:gd name="T106" fmla="*/ 1392 w 2318"/>
                  <a:gd name="T107" fmla="*/ 2 h 152"/>
                  <a:gd name="T108" fmla="*/ 1158 w 2318"/>
                  <a:gd name="T109"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18" h="152">
                    <a:moveTo>
                      <a:pt x="1158" y="0"/>
                    </a:moveTo>
                    <a:lnTo>
                      <a:pt x="1158" y="0"/>
                    </a:lnTo>
                    <a:lnTo>
                      <a:pt x="924" y="2"/>
                    </a:lnTo>
                    <a:lnTo>
                      <a:pt x="708" y="6"/>
                    </a:lnTo>
                    <a:lnTo>
                      <a:pt x="510" y="14"/>
                    </a:lnTo>
                    <a:lnTo>
                      <a:pt x="340" y="22"/>
                    </a:lnTo>
                    <a:lnTo>
                      <a:pt x="198" y="34"/>
                    </a:lnTo>
                    <a:lnTo>
                      <a:pt x="140" y="40"/>
                    </a:lnTo>
                    <a:lnTo>
                      <a:pt x="90" y="48"/>
                    </a:lnTo>
                    <a:lnTo>
                      <a:pt x="52" y="54"/>
                    </a:lnTo>
                    <a:lnTo>
                      <a:pt x="24" y="62"/>
                    </a:lnTo>
                    <a:lnTo>
                      <a:pt x="14" y="66"/>
                    </a:lnTo>
                    <a:lnTo>
                      <a:pt x="6" y="70"/>
                    </a:lnTo>
                    <a:lnTo>
                      <a:pt x="2" y="74"/>
                    </a:lnTo>
                    <a:lnTo>
                      <a:pt x="0" y="78"/>
                    </a:lnTo>
                    <a:lnTo>
                      <a:pt x="0" y="78"/>
                    </a:lnTo>
                    <a:lnTo>
                      <a:pt x="2" y="82"/>
                    </a:lnTo>
                    <a:lnTo>
                      <a:pt x="6" y="86"/>
                    </a:lnTo>
                    <a:lnTo>
                      <a:pt x="24" y="92"/>
                    </a:lnTo>
                    <a:lnTo>
                      <a:pt x="52" y="100"/>
                    </a:lnTo>
                    <a:lnTo>
                      <a:pt x="90" y="106"/>
                    </a:lnTo>
                    <a:lnTo>
                      <a:pt x="140" y="114"/>
                    </a:lnTo>
                    <a:lnTo>
                      <a:pt x="198" y="120"/>
                    </a:lnTo>
                    <a:lnTo>
                      <a:pt x="340" y="130"/>
                    </a:lnTo>
                    <a:lnTo>
                      <a:pt x="510" y="140"/>
                    </a:lnTo>
                    <a:lnTo>
                      <a:pt x="708" y="146"/>
                    </a:lnTo>
                    <a:lnTo>
                      <a:pt x="924" y="152"/>
                    </a:lnTo>
                    <a:lnTo>
                      <a:pt x="1158" y="152"/>
                    </a:lnTo>
                    <a:lnTo>
                      <a:pt x="1158" y="152"/>
                    </a:lnTo>
                    <a:lnTo>
                      <a:pt x="1392" y="152"/>
                    </a:lnTo>
                    <a:lnTo>
                      <a:pt x="1612" y="146"/>
                    </a:lnTo>
                    <a:lnTo>
                      <a:pt x="1808" y="140"/>
                    </a:lnTo>
                    <a:lnTo>
                      <a:pt x="1980" y="130"/>
                    </a:lnTo>
                    <a:lnTo>
                      <a:pt x="2122" y="120"/>
                    </a:lnTo>
                    <a:lnTo>
                      <a:pt x="2180" y="114"/>
                    </a:lnTo>
                    <a:lnTo>
                      <a:pt x="2228" y="106"/>
                    </a:lnTo>
                    <a:lnTo>
                      <a:pt x="2268" y="100"/>
                    </a:lnTo>
                    <a:lnTo>
                      <a:pt x="2296" y="92"/>
                    </a:lnTo>
                    <a:lnTo>
                      <a:pt x="2314" y="86"/>
                    </a:lnTo>
                    <a:lnTo>
                      <a:pt x="2318" y="82"/>
                    </a:lnTo>
                    <a:lnTo>
                      <a:pt x="2318" y="78"/>
                    </a:lnTo>
                    <a:lnTo>
                      <a:pt x="2318" y="78"/>
                    </a:lnTo>
                    <a:lnTo>
                      <a:pt x="2318" y="74"/>
                    </a:lnTo>
                    <a:lnTo>
                      <a:pt x="2314" y="70"/>
                    </a:lnTo>
                    <a:lnTo>
                      <a:pt x="2306" y="66"/>
                    </a:lnTo>
                    <a:lnTo>
                      <a:pt x="2296" y="62"/>
                    </a:lnTo>
                    <a:lnTo>
                      <a:pt x="2268" y="54"/>
                    </a:lnTo>
                    <a:lnTo>
                      <a:pt x="2228" y="48"/>
                    </a:lnTo>
                    <a:lnTo>
                      <a:pt x="2180" y="40"/>
                    </a:lnTo>
                    <a:lnTo>
                      <a:pt x="2122" y="34"/>
                    </a:lnTo>
                    <a:lnTo>
                      <a:pt x="1980" y="22"/>
                    </a:lnTo>
                    <a:lnTo>
                      <a:pt x="1808" y="14"/>
                    </a:lnTo>
                    <a:lnTo>
                      <a:pt x="1612" y="6"/>
                    </a:lnTo>
                    <a:lnTo>
                      <a:pt x="1392" y="2"/>
                    </a:lnTo>
                    <a:lnTo>
                      <a:pt x="11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179"/>
              <p:cNvSpPr>
                <a:spLocks noEditPoints="1"/>
              </p:cNvSpPr>
              <p:nvPr/>
            </p:nvSpPr>
            <p:spPr bwMode="auto">
              <a:xfrm>
                <a:off x="2694" y="4148"/>
                <a:ext cx="2310" cy="152"/>
              </a:xfrm>
              <a:custGeom>
                <a:avLst/>
                <a:gdLst>
                  <a:gd name="T0" fmla="*/ 1154 w 2310"/>
                  <a:gd name="T1" fmla="*/ 152 h 152"/>
                  <a:gd name="T2" fmla="*/ 708 w 2310"/>
                  <a:gd name="T3" fmla="*/ 146 h 152"/>
                  <a:gd name="T4" fmla="*/ 342 w 2310"/>
                  <a:gd name="T5" fmla="*/ 130 h 152"/>
                  <a:gd name="T6" fmla="*/ 144 w 2310"/>
                  <a:gd name="T7" fmla="*/ 112 h 152"/>
                  <a:gd name="T8" fmla="*/ 58 w 2310"/>
                  <a:gd name="T9" fmla="*/ 100 h 152"/>
                  <a:gd name="T10" fmla="*/ 12 w 2310"/>
                  <a:gd name="T11" fmla="*/ 86 h 152"/>
                  <a:gd name="T12" fmla="*/ 6 w 2310"/>
                  <a:gd name="T13" fmla="*/ 78 h 152"/>
                  <a:gd name="T14" fmla="*/ 8 w 2310"/>
                  <a:gd name="T15" fmla="*/ 74 h 152"/>
                  <a:gd name="T16" fmla="*/ 30 w 2310"/>
                  <a:gd name="T17" fmla="*/ 62 h 152"/>
                  <a:gd name="T18" fmla="*/ 96 w 2310"/>
                  <a:gd name="T19" fmla="*/ 48 h 152"/>
                  <a:gd name="T20" fmla="*/ 202 w 2310"/>
                  <a:gd name="T21" fmla="*/ 34 h 152"/>
                  <a:gd name="T22" fmla="*/ 512 w 2310"/>
                  <a:gd name="T23" fmla="*/ 14 h 152"/>
                  <a:gd name="T24" fmla="*/ 922 w 2310"/>
                  <a:gd name="T25" fmla="*/ 2 h 152"/>
                  <a:gd name="T26" fmla="*/ 1154 w 2310"/>
                  <a:gd name="T27" fmla="*/ 2 h 152"/>
                  <a:gd name="T28" fmla="*/ 1604 w 2310"/>
                  <a:gd name="T29" fmla="*/ 8 h 152"/>
                  <a:gd name="T30" fmla="*/ 1970 w 2310"/>
                  <a:gd name="T31" fmla="*/ 24 h 152"/>
                  <a:gd name="T32" fmla="*/ 2166 w 2310"/>
                  <a:gd name="T33" fmla="*/ 40 h 152"/>
                  <a:gd name="T34" fmla="*/ 2254 w 2310"/>
                  <a:gd name="T35" fmla="*/ 54 h 152"/>
                  <a:gd name="T36" fmla="*/ 2298 w 2310"/>
                  <a:gd name="T37" fmla="*/ 70 h 152"/>
                  <a:gd name="T38" fmla="*/ 2304 w 2310"/>
                  <a:gd name="T39" fmla="*/ 78 h 152"/>
                  <a:gd name="T40" fmla="*/ 2304 w 2310"/>
                  <a:gd name="T41" fmla="*/ 82 h 152"/>
                  <a:gd name="T42" fmla="*/ 2282 w 2310"/>
                  <a:gd name="T43" fmla="*/ 92 h 152"/>
                  <a:gd name="T44" fmla="*/ 2214 w 2310"/>
                  <a:gd name="T45" fmla="*/ 106 h 152"/>
                  <a:gd name="T46" fmla="*/ 2110 w 2310"/>
                  <a:gd name="T47" fmla="*/ 118 h 152"/>
                  <a:gd name="T48" fmla="*/ 1800 w 2310"/>
                  <a:gd name="T49" fmla="*/ 140 h 152"/>
                  <a:gd name="T50" fmla="*/ 1386 w 2310"/>
                  <a:gd name="T51" fmla="*/ 150 h 152"/>
                  <a:gd name="T52" fmla="*/ 1154 w 2310"/>
                  <a:gd name="T53" fmla="*/ 0 h 152"/>
                  <a:gd name="T54" fmla="*/ 922 w 2310"/>
                  <a:gd name="T55" fmla="*/ 2 h 152"/>
                  <a:gd name="T56" fmla="*/ 510 w 2310"/>
                  <a:gd name="T57" fmla="*/ 14 h 152"/>
                  <a:gd name="T58" fmla="*/ 198 w 2310"/>
                  <a:gd name="T59" fmla="*/ 34 h 152"/>
                  <a:gd name="T60" fmla="*/ 92 w 2310"/>
                  <a:gd name="T61" fmla="*/ 48 h 152"/>
                  <a:gd name="T62" fmla="*/ 24 w 2310"/>
                  <a:gd name="T63" fmla="*/ 62 h 152"/>
                  <a:gd name="T64" fmla="*/ 2 w 2310"/>
                  <a:gd name="T65" fmla="*/ 74 h 152"/>
                  <a:gd name="T66" fmla="*/ 0 w 2310"/>
                  <a:gd name="T67" fmla="*/ 78 h 152"/>
                  <a:gd name="T68" fmla="*/ 6 w 2310"/>
                  <a:gd name="T69" fmla="*/ 86 h 152"/>
                  <a:gd name="T70" fmla="*/ 52 w 2310"/>
                  <a:gd name="T71" fmla="*/ 100 h 152"/>
                  <a:gd name="T72" fmla="*/ 140 w 2310"/>
                  <a:gd name="T73" fmla="*/ 112 h 152"/>
                  <a:gd name="T74" fmla="*/ 338 w 2310"/>
                  <a:gd name="T75" fmla="*/ 130 h 152"/>
                  <a:gd name="T76" fmla="*/ 706 w 2310"/>
                  <a:gd name="T77" fmla="*/ 146 h 152"/>
                  <a:gd name="T78" fmla="*/ 1154 w 2310"/>
                  <a:gd name="T79" fmla="*/ 152 h 152"/>
                  <a:gd name="T80" fmla="*/ 1388 w 2310"/>
                  <a:gd name="T81" fmla="*/ 150 h 152"/>
                  <a:gd name="T82" fmla="*/ 1802 w 2310"/>
                  <a:gd name="T83" fmla="*/ 140 h 152"/>
                  <a:gd name="T84" fmla="*/ 2114 w 2310"/>
                  <a:gd name="T85" fmla="*/ 120 h 152"/>
                  <a:gd name="T86" fmla="*/ 2220 w 2310"/>
                  <a:gd name="T87" fmla="*/ 106 h 152"/>
                  <a:gd name="T88" fmla="*/ 2286 w 2310"/>
                  <a:gd name="T89" fmla="*/ 92 h 152"/>
                  <a:gd name="T90" fmla="*/ 2308 w 2310"/>
                  <a:gd name="T91" fmla="*/ 82 h 152"/>
                  <a:gd name="T92" fmla="*/ 2310 w 2310"/>
                  <a:gd name="T93" fmla="*/ 78 h 152"/>
                  <a:gd name="T94" fmla="*/ 2304 w 2310"/>
                  <a:gd name="T95" fmla="*/ 70 h 152"/>
                  <a:gd name="T96" fmla="*/ 2258 w 2310"/>
                  <a:gd name="T97" fmla="*/ 54 h 152"/>
                  <a:gd name="T98" fmla="*/ 2172 w 2310"/>
                  <a:gd name="T99" fmla="*/ 40 h 152"/>
                  <a:gd name="T100" fmla="*/ 1972 w 2310"/>
                  <a:gd name="T101" fmla="*/ 24 h 152"/>
                  <a:gd name="T102" fmla="*/ 1606 w 2310"/>
                  <a:gd name="T103" fmla="*/ 6 h 152"/>
                  <a:gd name="T104" fmla="*/ 1154 w 2310"/>
                  <a:gd name="T10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152"/>
                    </a:moveTo>
                    <a:lnTo>
                      <a:pt x="1154" y="152"/>
                    </a:lnTo>
                    <a:lnTo>
                      <a:pt x="922" y="150"/>
                    </a:lnTo>
                    <a:lnTo>
                      <a:pt x="708" y="146"/>
                    </a:lnTo>
                    <a:lnTo>
                      <a:pt x="512" y="140"/>
                    </a:lnTo>
                    <a:lnTo>
                      <a:pt x="342" y="130"/>
                    </a:lnTo>
                    <a:lnTo>
                      <a:pt x="202" y="118"/>
                    </a:lnTo>
                    <a:lnTo>
                      <a:pt x="144" y="112"/>
                    </a:lnTo>
                    <a:lnTo>
                      <a:pt x="96" y="106"/>
                    </a:lnTo>
                    <a:lnTo>
                      <a:pt x="58" y="100"/>
                    </a:lnTo>
                    <a:lnTo>
                      <a:pt x="30" y="92"/>
                    </a:lnTo>
                    <a:lnTo>
                      <a:pt x="12" y="86"/>
                    </a:lnTo>
                    <a:lnTo>
                      <a:pt x="8" y="82"/>
                    </a:lnTo>
                    <a:lnTo>
                      <a:pt x="6" y="78"/>
                    </a:lnTo>
                    <a:lnTo>
                      <a:pt x="6" y="78"/>
                    </a:lnTo>
                    <a:lnTo>
                      <a:pt x="8" y="74"/>
                    </a:lnTo>
                    <a:lnTo>
                      <a:pt x="12" y="70"/>
                    </a:lnTo>
                    <a:lnTo>
                      <a:pt x="30" y="62"/>
                    </a:lnTo>
                    <a:lnTo>
                      <a:pt x="58" y="54"/>
                    </a:lnTo>
                    <a:lnTo>
                      <a:pt x="96" y="48"/>
                    </a:lnTo>
                    <a:lnTo>
                      <a:pt x="144" y="40"/>
                    </a:lnTo>
                    <a:lnTo>
                      <a:pt x="202" y="34"/>
                    </a:lnTo>
                    <a:lnTo>
                      <a:pt x="342" y="24"/>
                    </a:lnTo>
                    <a:lnTo>
                      <a:pt x="512" y="14"/>
                    </a:lnTo>
                    <a:lnTo>
                      <a:pt x="708" y="8"/>
                    </a:lnTo>
                    <a:lnTo>
                      <a:pt x="922" y="2"/>
                    </a:lnTo>
                    <a:lnTo>
                      <a:pt x="1154" y="2"/>
                    </a:lnTo>
                    <a:lnTo>
                      <a:pt x="1154" y="2"/>
                    </a:lnTo>
                    <a:lnTo>
                      <a:pt x="1386" y="2"/>
                    </a:lnTo>
                    <a:lnTo>
                      <a:pt x="1604" y="8"/>
                    </a:lnTo>
                    <a:lnTo>
                      <a:pt x="1800" y="14"/>
                    </a:lnTo>
                    <a:lnTo>
                      <a:pt x="1970" y="24"/>
                    </a:lnTo>
                    <a:lnTo>
                      <a:pt x="2110" y="34"/>
                    </a:lnTo>
                    <a:lnTo>
                      <a:pt x="2166" y="40"/>
                    </a:lnTo>
                    <a:lnTo>
                      <a:pt x="2214" y="48"/>
                    </a:lnTo>
                    <a:lnTo>
                      <a:pt x="2254" y="54"/>
                    </a:lnTo>
                    <a:lnTo>
                      <a:pt x="2282" y="62"/>
                    </a:lnTo>
                    <a:lnTo>
                      <a:pt x="2298" y="70"/>
                    </a:lnTo>
                    <a:lnTo>
                      <a:pt x="2304" y="74"/>
                    </a:lnTo>
                    <a:lnTo>
                      <a:pt x="2304" y="78"/>
                    </a:lnTo>
                    <a:lnTo>
                      <a:pt x="2304" y="78"/>
                    </a:lnTo>
                    <a:lnTo>
                      <a:pt x="2304" y="82"/>
                    </a:lnTo>
                    <a:lnTo>
                      <a:pt x="2298" y="86"/>
                    </a:lnTo>
                    <a:lnTo>
                      <a:pt x="2282" y="92"/>
                    </a:lnTo>
                    <a:lnTo>
                      <a:pt x="2254" y="100"/>
                    </a:lnTo>
                    <a:lnTo>
                      <a:pt x="2214" y="106"/>
                    </a:lnTo>
                    <a:lnTo>
                      <a:pt x="2166" y="112"/>
                    </a:lnTo>
                    <a:lnTo>
                      <a:pt x="2110" y="118"/>
                    </a:lnTo>
                    <a:lnTo>
                      <a:pt x="1970" y="130"/>
                    </a:lnTo>
                    <a:lnTo>
                      <a:pt x="1800" y="140"/>
                    </a:lnTo>
                    <a:lnTo>
                      <a:pt x="1604" y="146"/>
                    </a:lnTo>
                    <a:lnTo>
                      <a:pt x="1386" y="150"/>
                    </a:lnTo>
                    <a:lnTo>
                      <a:pt x="1154" y="152"/>
                    </a:lnTo>
                    <a:close/>
                    <a:moveTo>
                      <a:pt x="1154" y="0"/>
                    </a:moveTo>
                    <a:lnTo>
                      <a:pt x="1154" y="0"/>
                    </a:lnTo>
                    <a:lnTo>
                      <a:pt x="922" y="2"/>
                    </a:lnTo>
                    <a:lnTo>
                      <a:pt x="706" y="6"/>
                    </a:lnTo>
                    <a:lnTo>
                      <a:pt x="510" y="14"/>
                    </a:lnTo>
                    <a:lnTo>
                      <a:pt x="338" y="24"/>
                    </a:lnTo>
                    <a:lnTo>
                      <a:pt x="198" y="34"/>
                    </a:lnTo>
                    <a:lnTo>
                      <a:pt x="140" y="40"/>
                    </a:lnTo>
                    <a:lnTo>
                      <a:pt x="92" y="48"/>
                    </a:lnTo>
                    <a:lnTo>
                      <a:pt x="52" y="54"/>
                    </a:lnTo>
                    <a:lnTo>
                      <a:pt x="24" y="62"/>
                    </a:lnTo>
                    <a:lnTo>
                      <a:pt x="6" y="70"/>
                    </a:lnTo>
                    <a:lnTo>
                      <a:pt x="2" y="74"/>
                    </a:lnTo>
                    <a:lnTo>
                      <a:pt x="0" y="78"/>
                    </a:lnTo>
                    <a:lnTo>
                      <a:pt x="0" y="78"/>
                    </a:lnTo>
                    <a:lnTo>
                      <a:pt x="2" y="82"/>
                    </a:lnTo>
                    <a:lnTo>
                      <a:pt x="6" y="86"/>
                    </a:lnTo>
                    <a:lnTo>
                      <a:pt x="24" y="92"/>
                    </a:lnTo>
                    <a:lnTo>
                      <a:pt x="52" y="100"/>
                    </a:lnTo>
                    <a:lnTo>
                      <a:pt x="92" y="106"/>
                    </a:lnTo>
                    <a:lnTo>
                      <a:pt x="140" y="112"/>
                    </a:lnTo>
                    <a:lnTo>
                      <a:pt x="198" y="120"/>
                    </a:lnTo>
                    <a:lnTo>
                      <a:pt x="338" y="130"/>
                    </a:lnTo>
                    <a:lnTo>
                      <a:pt x="510" y="140"/>
                    </a:lnTo>
                    <a:lnTo>
                      <a:pt x="706" y="146"/>
                    </a:lnTo>
                    <a:lnTo>
                      <a:pt x="922" y="150"/>
                    </a:lnTo>
                    <a:lnTo>
                      <a:pt x="1154" y="152"/>
                    </a:lnTo>
                    <a:lnTo>
                      <a:pt x="1154" y="152"/>
                    </a:lnTo>
                    <a:lnTo>
                      <a:pt x="1388" y="150"/>
                    </a:lnTo>
                    <a:lnTo>
                      <a:pt x="1606" y="146"/>
                    </a:lnTo>
                    <a:lnTo>
                      <a:pt x="1802" y="140"/>
                    </a:lnTo>
                    <a:lnTo>
                      <a:pt x="1972" y="130"/>
                    </a:lnTo>
                    <a:lnTo>
                      <a:pt x="2114" y="120"/>
                    </a:lnTo>
                    <a:lnTo>
                      <a:pt x="2172" y="112"/>
                    </a:lnTo>
                    <a:lnTo>
                      <a:pt x="2220" y="106"/>
                    </a:lnTo>
                    <a:lnTo>
                      <a:pt x="2258" y="100"/>
                    </a:lnTo>
                    <a:lnTo>
                      <a:pt x="2286" y="92"/>
                    </a:lnTo>
                    <a:lnTo>
                      <a:pt x="2304" y="86"/>
                    </a:lnTo>
                    <a:lnTo>
                      <a:pt x="2308" y="82"/>
                    </a:lnTo>
                    <a:lnTo>
                      <a:pt x="2310" y="78"/>
                    </a:lnTo>
                    <a:lnTo>
                      <a:pt x="2310" y="78"/>
                    </a:lnTo>
                    <a:lnTo>
                      <a:pt x="2308" y="74"/>
                    </a:lnTo>
                    <a:lnTo>
                      <a:pt x="2304" y="70"/>
                    </a:lnTo>
                    <a:lnTo>
                      <a:pt x="2286" y="62"/>
                    </a:lnTo>
                    <a:lnTo>
                      <a:pt x="2258" y="54"/>
                    </a:lnTo>
                    <a:lnTo>
                      <a:pt x="2220" y="48"/>
                    </a:lnTo>
                    <a:lnTo>
                      <a:pt x="2172" y="40"/>
                    </a:lnTo>
                    <a:lnTo>
                      <a:pt x="2114" y="34"/>
                    </a:lnTo>
                    <a:lnTo>
                      <a:pt x="1972" y="24"/>
                    </a:lnTo>
                    <a:lnTo>
                      <a:pt x="1802" y="14"/>
                    </a:lnTo>
                    <a:lnTo>
                      <a:pt x="1606" y="6"/>
                    </a:lnTo>
                    <a:lnTo>
                      <a:pt x="1388" y="2"/>
                    </a:lnTo>
                    <a:lnTo>
                      <a:pt x="1154"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Freeform 180"/>
              <p:cNvSpPr>
                <a:spLocks/>
              </p:cNvSpPr>
              <p:nvPr/>
            </p:nvSpPr>
            <p:spPr bwMode="auto">
              <a:xfrm>
                <a:off x="2700" y="4150"/>
                <a:ext cx="2298" cy="150"/>
              </a:xfrm>
              <a:custGeom>
                <a:avLst/>
                <a:gdLst>
                  <a:gd name="T0" fmla="*/ 1148 w 2298"/>
                  <a:gd name="T1" fmla="*/ 150 h 150"/>
                  <a:gd name="T2" fmla="*/ 1148 w 2298"/>
                  <a:gd name="T3" fmla="*/ 150 h 150"/>
                  <a:gd name="T4" fmla="*/ 916 w 2298"/>
                  <a:gd name="T5" fmla="*/ 148 h 150"/>
                  <a:gd name="T6" fmla="*/ 702 w 2298"/>
                  <a:gd name="T7" fmla="*/ 144 h 150"/>
                  <a:gd name="T8" fmla="*/ 506 w 2298"/>
                  <a:gd name="T9" fmla="*/ 138 h 150"/>
                  <a:gd name="T10" fmla="*/ 336 w 2298"/>
                  <a:gd name="T11" fmla="*/ 128 h 150"/>
                  <a:gd name="T12" fmla="*/ 196 w 2298"/>
                  <a:gd name="T13" fmla="*/ 116 h 150"/>
                  <a:gd name="T14" fmla="*/ 138 w 2298"/>
                  <a:gd name="T15" fmla="*/ 110 h 150"/>
                  <a:gd name="T16" fmla="*/ 90 w 2298"/>
                  <a:gd name="T17" fmla="*/ 104 h 150"/>
                  <a:gd name="T18" fmla="*/ 52 w 2298"/>
                  <a:gd name="T19" fmla="*/ 98 h 150"/>
                  <a:gd name="T20" fmla="*/ 24 w 2298"/>
                  <a:gd name="T21" fmla="*/ 90 h 150"/>
                  <a:gd name="T22" fmla="*/ 6 w 2298"/>
                  <a:gd name="T23" fmla="*/ 84 h 150"/>
                  <a:gd name="T24" fmla="*/ 2 w 2298"/>
                  <a:gd name="T25" fmla="*/ 80 h 150"/>
                  <a:gd name="T26" fmla="*/ 0 w 2298"/>
                  <a:gd name="T27" fmla="*/ 76 h 150"/>
                  <a:gd name="T28" fmla="*/ 0 w 2298"/>
                  <a:gd name="T29" fmla="*/ 76 h 150"/>
                  <a:gd name="T30" fmla="*/ 2 w 2298"/>
                  <a:gd name="T31" fmla="*/ 72 h 150"/>
                  <a:gd name="T32" fmla="*/ 6 w 2298"/>
                  <a:gd name="T33" fmla="*/ 68 h 150"/>
                  <a:gd name="T34" fmla="*/ 24 w 2298"/>
                  <a:gd name="T35" fmla="*/ 60 h 150"/>
                  <a:gd name="T36" fmla="*/ 52 w 2298"/>
                  <a:gd name="T37" fmla="*/ 52 h 150"/>
                  <a:gd name="T38" fmla="*/ 90 w 2298"/>
                  <a:gd name="T39" fmla="*/ 46 h 150"/>
                  <a:gd name="T40" fmla="*/ 138 w 2298"/>
                  <a:gd name="T41" fmla="*/ 38 h 150"/>
                  <a:gd name="T42" fmla="*/ 196 w 2298"/>
                  <a:gd name="T43" fmla="*/ 32 h 150"/>
                  <a:gd name="T44" fmla="*/ 336 w 2298"/>
                  <a:gd name="T45" fmla="*/ 22 h 150"/>
                  <a:gd name="T46" fmla="*/ 506 w 2298"/>
                  <a:gd name="T47" fmla="*/ 12 h 150"/>
                  <a:gd name="T48" fmla="*/ 702 w 2298"/>
                  <a:gd name="T49" fmla="*/ 6 h 150"/>
                  <a:gd name="T50" fmla="*/ 916 w 2298"/>
                  <a:gd name="T51" fmla="*/ 0 h 150"/>
                  <a:gd name="T52" fmla="*/ 1148 w 2298"/>
                  <a:gd name="T53" fmla="*/ 0 h 150"/>
                  <a:gd name="T54" fmla="*/ 1148 w 2298"/>
                  <a:gd name="T55" fmla="*/ 0 h 150"/>
                  <a:gd name="T56" fmla="*/ 1380 w 2298"/>
                  <a:gd name="T57" fmla="*/ 0 h 150"/>
                  <a:gd name="T58" fmla="*/ 1598 w 2298"/>
                  <a:gd name="T59" fmla="*/ 6 h 150"/>
                  <a:gd name="T60" fmla="*/ 1794 w 2298"/>
                  <a:gd name="T61" fmla="*/ 12 h 150"/>
                  <a:gd name="T62" fmla="*/ 1964 w 2298"/>
                  <a:gd name="T63" fmla="*/ 22 h 150"/>
                  <a:gd name="T64" fmla="*/ 2104 w 2298"/>
                  <a:gd name="T65" fmla="*/ 32 h 150"/>
                  <a:gd name="T66" fmla="*/ 2160 w 2298"/>
                  <a:gd name="T67" fmla="*/ 38 h 150"/>
                  <a:gd name="T68" fmla="*/ 2208 w 2298"/>
                  <a:gd name="T69" fmla="*/ 46 h 150"/>
                  <a:gd name="T70" fmla="*/ 2248 w 2298"/>
                  <a:gd name="T71" fmla="*/ 52 h 150"/>
                  <a:gd name="T72" fmla="*/ 2276 w 2298"/>
                  <a:gd name="T73" fmla="*/ 60 h 150"/>
                  <a:gd name="T74" fmla="*/ 2292 w 2298"/>
                  <a:gd name="T75" fmla="*/ 68 h 150"/>
                  <a:gd name="T76" fmla="*/ 2298 w 2298"/>
                  <a:gd name="T77" fmla="*/ 72 h 150"/>
                  <a:gd name="T78" fmla="*/ 2298 w 2298"/>
                  <a:gd name="T79" fmla="*/ 76 h 150"/>
                  <a:gd name="T80" fmla="*/ 2298 w 2298"/>
                  <a:gd name="T81" fmla="*/ 76 h 150"/>
                  <a:gd name="T82" fmla="*/ 2298 w 2298"/>
                  <a:gd name="T83" fmla="*/ 80 h 150"/>
                  <a:gd name="T84" fmla="*/ 2292 w 2298"/>
                  <a:gd name="T85" fmla="*/ 84 h 150"/>
                  <a:gd name="T86" fmla="*/ 2276 w 2298"/>
                  <a:gd name="T87" fmla="*/ 90 h 150"/>
                  <a:gd name="T88" fmla="*/ 2248 w 2298"/>
                  <a:gd name="T89" fmla="*/ 98 h 150"/>
                  <a:gd name="T90" fmla="*/ 2208 w 2298"/>
                  <a:gd name="T91" fmla="*/ 104 h 150"/>
                  <a:gd name="T92" fmla="*/ 2160 w 2298"/>
                  <a:gd name="T93" fmla="*/ 110 h 150"/>
                  <a:gd name="T94" fmla="*/ 2104 w 2298"/>
                  <a:gd name="T95" fmla="*/ 116 h 150"/>
                  <a:gd name="T96" fmla="*/ 1964 w 2298"/>
                  <a:gd name="T97" fmla="*/ 128 h 150"/>
                  <a:gd name="T98" fmla="*/ 1794 w 2298"/>
                  <a:gd name="T99" fmla="*/ 138 h 150"/>
                  <a:gd name="T100" fmla="*/ 1598 w 2298"/>
                  <a:gd name="T101" fmla="*/ 144 h 150"/>
                  <a:gd name="T102" fmla="*/ 1380 w 2298"/>
                  <a:gd name="T103" fmla="*/ 148 h 150"/>
                  <a:gd name="T104" fmla="*/ 1148 w 229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150"/>
                    </a:moveTo>
                    <a:lnTo>
                      <a:pt x="1148" y="150"/>
                    </a:lnTo>
                    <a:lnTo>
                      <a:pt x="916" y="148"/>
                    </a:lnTo>
                    <a:lnTo>
                      <a:pt x="702" y="144"/>
                    </a:lnTo>
                    <a:lnTo>
                      <a:pt x="506" y="138"/>
                    </a:lnTo>
                    <a:lnTo>
                      <a:pt x="336" y="128"/>
                    </a:lnTo>
                    <a:lnTo>
                      <a:pt x="196" y="116"/>
                    </a:lnTo>
                    <a:lnTo>
                      <a:pt x="138" y="110"/>
                    </a:lnTo>
                    <a:lnTo>
                      <a:pt x="90" y="104"/>
                    </a:lnTo>
                    <a:lnTo>
                      <a:pt x="52" y="98"/>
                    </a:lnTo>
                    <a:lnTo>
                      <a:pt x="24" y="90"/>
                    </a:lnTo>
                    <a:lnTo>
                      <a:pt x="6" y="84"/>
                    </a:lnTo>
                    <a:lnTo>
                      <a:pt x="2" y="80"/>
                    </a:lnTo>
                    <a:lnTo>
                      <a:pt x="0" y="76"/>
                    </a:lnTo>
                    <a:lnTo>
                      <a:pt x="0" y="76"/>
                    </a:lnTo>
                    <a:lnTo>
                      <a:pt x="2" y="72"/>
                    </a:lnTo>
                    <a:lnTo>
                      <a:pt x="6" y="68"/>
                    </a:lnTo>
                    <a:lnTo>
                      <a:pt x="24" y="60"/>
                    </a:lnTo>
                    <a:lnTo>
                      <a:pt x="52" y="52"/>
                    </a:lnTo>
                    <a:lnTo>
                      <a:pt x="90" y="46"/>
                    </a:lnTo>
                    <a:lnTo>
                      <a:pt x="138" y="38"/>
                    </a:lnTo>
                    <a:lnTo>
                      <a:pt x="196" y="32"/>
                    </a:lnTo>
                    <a:lnTo>
                      <a:pt x="336" y="22"/>
                    </a:lnTo>
                    <a:lnTo>
                      <a:pt x="506" y="12"/>
                    </a:lnTo>
                    <a:lnTo>
                      <a:pt x="702" y="6"/>
                    </a:lnTo>
                    <a:lnTo>
                      <a:pt x="916" y="0"/>
                    </a:lnTo>
                    <a:lnTo>
                      <a:pt x="1148" y="0"/>
                    </a:lnTo>
                    <a:lnTo>
                      <a:pt x="1148" y="0"/>
                    </a:lnTo>
                    <a:lnTo>
                      <a:pt x="1380" y="0"/>
                    </a:lnTo>
                    <a:lnTo>
                      <a:pt x="1598" y="6"/>
                    </a:lnTo>
                    <a:lnTo>
                      <a:pt x="1794" y="12"/>
                    </a:lnTo>
                    <a:lnTo>
                      <a:pt x="1964" y="22"/>
                    </a:lnTo>
                    <a:lnTo>
                      <a:pt x="2104" y="32"/>
                    </a:lnTo>
                    <a:lnTo>
                      <a:pt x="2160" y="38"/>
                    </a:lnTo>
                    <a:lnTo>
                      <a:pt x="2208" y="46"/>
                    </a:lnTo>
                    <a:lnTo>
                      <a:pt x="2248" y="52"/>
                    </a:lnTo>
                    <a:lnTo>
                      <a:pt x="2276" y="60"/>
                    </a:lnTo>
                    <a:lnTo>
                      <a:pt x="2292" y="68"/>
                    </a:lnTo>
                    <a:lnTo>
                      <a:pt x="2298" y="72"/>
                    </a:lnTo>
                    <a:lnTo>
                      <a:pt x="2298" y="76"/>
                    </a:lnTo>
                    <a:lnTo>
                      <a:pt x="2298" y="76"/>
                    </a:lnTo>
                    <a:lnTo>
                      <a:pt x="2298" y="80"/>
                    </a:lnTo>
                    <a:lnTo>
                      <a:pt x="2292" y="84"/>
                    </a:lnTo>
                    <a:lnTo>
                      <a:pt x="2276" y="90"/>
                    </a:lnTo>
                    <a:lnTo>
                      <a:pt x="2248" y="98"/>
                    </a:lnTo>
                    <a:lnTo>
                      <a:pt x="2208" y="104"/>
                    </a:lnTo>
                    <a:lnTo>
                      <a:pt x="2160" y="110"/>
                    </a:lnTo>
                    <a:lnTo>
                      <a:pt x="2104" y="116"/>
                    </a:lnTo>
                    <a:lnTo>
                      <a:pt x="1964" y="128"/>
                    </a:lnTo>
                    <a:lnTo>
                      <a:pt x="1794" y="138"/>
                    </a:lnTo>
                    <a:lnTo>
                      <a:pt x="1598" y="144"/>
                    </a:lnTo>
                    <a:lnTo>
                      <a:pt x="1380" y="148"/>
                    </a:lnTo>
                    <a:lnTo>
                      <a:pt x="1148"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Freeform 181"/>
              <p:cNvSpPr>
                <a:spLocks/>
              </p:cNvSpPr>
              <p:nvPr/>
            </p:nvSpPr>
            <p:spPr bwMode="auto">
              <a:xfrm>
                <a:off x="2694" y="4148"/>
                <a:ext cx="2310" cy="152"/>
              </a:xfrm>
              <a:custGeom>
                <a:avLst/>
                <a:gdLst>
                  <a:gd name="T0" fmla="*/ 1154 w 2310"/>
                  <a:gd name="T1" fmla="*/ 0 h 152"/>
                  <a:gd name="T2" fmla="*/ 1154 w 2310"/>
                  <a:gd name="T3" fmla="*/ 0 h 152"/>
                  <a:gd name="T4" fmla="*/ 922 w 2310"/>
                  <a:gd name="T5" fmla="*/ 2 h 152"/>
                  <a:gd name="T6" fmla="*/ 706 w 2310"/>
                  <a:gd name="T7" fmla="*/ 6 h 152"/>
                  <a:gd name="T8" fmla="*/ 510 w 2310"/>
                  <a:gd name="T9" fmla="*/ 14 h 152"/>
                  <a:gd name="T10" fmla="*/ 338 w 2310"/>
                  <a:gd name="T11" fmla="*/ 24 h 152"/>
                  <a:gd name="T12" fmla="*/ 198 w 2310"/>
                  <a:gd name="T13" fmla="*/ 34 h 152"/>
                  <a:gd name="T14" fmla="*/ 140 w 2310"/>
                  <a:gd name="T15" fmla="*/ 40 h 152"/>
                  <a:gd name="T16" fmla="*/ 92 w 2310"/>
                  <a:gd name="T17" fmla="*/ 48 h 152"/>
                  <a:gd name="T18" fmla="*/ 52 w 2310"/>
                  <a:gd name="T19" fmla="*/ 54 h 152"/>
                  <a:gd name="T20" fmla="*/ 24 w 2310"/>
                  <a:gd name="T21" fmla="*/ 62 h 152"/>
                  <a:gd name="T22" fmla="*/ 6 w 2310"/>
                  <a:gd name="T23" fmla="*/ 70 h 152"/>
                  <a:gd name="T24" fmla="*/ 2 w 2310"/>
                  <a:gd name="T25" fmla="*/ 74 h 152"/>
                  <a:gd name="T26" fmla="*/ 0 w 2310"/>
                  <a:gd name="T27" fmla="*/ 78 h 152"/>
                  <a:gd name="T28" fmla="*/ 0 w 2310"/>
                  <a:gd name="T29" fmla="*/ 78 h 152"/>
                  <a:gd name="T30" fmla="*/ 2 w 2310"/>
                  <a:gd name="T31" fmla="*/ 82 h 152"/>
                  <a:gd name="T32" fmla="*/ 6 w 2310"/>
                  <a:gd name="T33" fmla="*/ 86 h 152"/>
                  <a:gd name="T34" fmla="*/ 24 w 2310"/>
                  <a:gd name="T35" fmla="*/ 92 h 152"/>
                  <a:gd name="T36" fmla="*/ 52 w 2310"/>
                  <a:gd name="T37" fmla="*/ 100 h 152"/>
                  <a:gd name="T38" fmla="*/ 92 w 2310"/>
                  <a:gd name="T39" fmla="*/ 106 h 152"/>
                  <a:gd name="T40" fmla="*/ 140 w 2310"/>
                  <a:gd name="T41" fmla="*/ 112 h 152"/>
                  <a:gd name="T42" fmla="*/ 198 w 2310"/>
                  <a:gd name="T43" fmla="*/ 120 h 152"/>
                  <a:gd name="T44" fmla="*/ 338 w 2310"/>
                  <a:gd name="T45" fmla="*/ 130 h 152"/>
                  <a:gd name="T46" fmla="*/ 510 w 2310"/>
                  <a:gd name="T47" fmla="*/ 140 h 152"/>
                  <a:gd name="T48" fmla="*/ 706 w 2310"/>
                  <a:gd name="T49" fmla="*/ 146 h 152"/>
                  <a:gd name="T50" fmla="*/ 922 w 2310"/>
                  <a:gd name="T51" fmla="*/ 150 h 152"/>
                  <a:gd name="T52" fmla="*/ 1154 w 2310"/>
                  <a:gd name="T53" fmla="*/ 152 h 152"/>
                  <a:gd name="T54" fmla="*/ 1154 w 2310"/>
                  <a:gd name="T55" fmla="*/ 152 h 152"/>
                  <a:gd name="T56" fmla="*/ 1388 w 2310"/>
                  <a:gd name="T57" fmla="*/ 150 h 152"/>
                  <a:gd name="T58" fmla="*/ 1606 w 2310"/>
                  <a:gd name="T59" fmla="*/ 146 h 152"/>
                  <a:gd name="T60" fmla="*/ 1802 w 2310"/>
                  <a:gd name="T61" fmla="*/ 140 h 152"/>
                  <a:gd name="T62" fmla="*/ 1972 w 2310"/>
                  <a:gd name="T63" fmla="*/ 130 h 152"/>
                  <a:gd name="T64" fmla="*/ 2114 w 2310"/>
                  <a:gd name="T65" fmla="*/ 120 h 152"/>
                  <a:gd name="T66" fmla="*/ 2172 w 2310"/>
                  <a:gd name="T67" fmla="*/ 112 h 152"/>
                  <a:gd name="T68" fmla="*/ 2220 w 2310"/>
                  <a:gd name="T69" fmla="*/ 106 h 152"/>
                  <a:gd name="T70" fmla="*/ 2258 w 2310"/>
                  <a:gd name="T71" fmla="*/ 100 h 152"/>
                  <a:gd name="T72" fmla="*/ 2286 w 2310"/>
                  <a:gd name="T73" fmla="*/ 92 h 152"/>
                  <a:gd name="T74" fmla="*/ 2304 w 2310"/>
                  <a:gd name="T75" fmla="*/ 86 h 152"/>
                  <a:gd name="T76" fmla="*/ 2308 w 2310"/>
                  <a:gd name="T77" fmla="*/ 82 h 152"/>
                  <a:gd name="T78" fmla="*/ 2310 w 2310"/>
                  <a:gd name="T79" fmla="*/ 78 h 152"/>
                  <a:gd name="T80" fmla="*/ 2310 w 2310"/>
                  <a:gd name="T81" fmla="*/ 78 h 152"/>
                  <a:gd name="T82" fmla="*/ 2308 w 2310"/>
                  <a:gd name="T83" fmla="*/ 74 h 152"/>
                  <a:gd name="T84" fmla="*/ 2304 w 2310"/>
                  <a:gd name="T85" fmla="*/ 70 h 152"/>
                  <a:gd name="T86" fmla="*/ 2286 w 2310"/>
                  <a:gd name="T87" fmla="*/ 62 h 152"/>
                  <a:gd name="T88" fmla="*/ 2258 w 2310"/>
                  <a:gd name="T89" fmla="*/ 54 h 152"/>
                  <a:gd name="T90" fmla="*/ 2220 w 2310"/>
                  <a:gd name="T91" fmla="*/ 48 h 152"/>
                  <a:gd name="T92" fmla="*/ 2172 w 2310"/>
                  <a:gd name="T93" fmla="*/ 40 h 152"/>
                  <a:gd name="T94" fmla="*/ 2114 w 2310"/>
                  <a:gd name="T95" fmla="*/ 34 h 152"/>
                  <a:gd name="T96" fmla="*/ 1972 w 2310"/>
                  <a:gd name="T97" fmla="*/ 24 h 152"/>
                  <a:gd name="T98" fmla="*/ 1802 w 2310"/>
                  <a:gd name="T99" fmla="*/ 14 h 152"/>
                  <a:gd name="T100" fmla="*/ 1606 w 2310"/>
                  <a:gd name="T101" fmla="*/ 6 h 152"/>
                  <a:gd name="T102" fmla="*/ 1388 w 2310"/>
                  <a:gd name="T103" fmla="*/ 2 h 152"/>
                  <a:gd name="T104" fmla="*/ 1154 w 2310"/>
                  <a:gd name="T105"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0" h="152">
                    <a:moveTo>
                      <a:pt x="1154" y="0"/>
                    </a:moveTo>
                    <a:lnTo>
                      <a:pt x="1154" y="0"/>
                    </a:lnTo>
                    <a:lnTo>
                      <a:pt x="922" y="2"/>
                    </a:lnTo>
                    <a:lnTo>
                      <a:pt x="706" y="6"/>
                    </a:lnTo>
                    <a:lnTo>
                      <a:pt x="510" y="14"/>
                    </a:lnTo>
                    <a:lnTo>
                      <a:pt x="338" y="24"/>
                    </a:lnTo>
                    <a:lnTo>
                      <a:pt x="198" y="34"/>
                    </a:lnTo>
                    <a:lnTo>
                      <a:pt x="140" y="40"/>
                    </a:lnTo>
                    <a:lnTo>
                      <a:pt x="92" y="48"/>
                    </a:lnTo>
                    <a:lnTo>
                      <a:pt x="52" y="54"/>
                    </a:lnTo>
                    <a:lnTo>
                      <a:pt x="24" y="62"/>
                    </a:lnTo>
                    <a:lnTo>
                      <a:pt x="6" y="70"/>
                    </a:lnTo>
                    <a:lnTo>
                      <a:pt x="2" y="74"/>
                    </a:lnTo>
                    <a:lnTo>
                      <a:pt x="0" y="78"/>
                    </a:lnTo>
                    <a:lnTo>
                      <a:pt x="0" y="78"/>
                    </a:lnTo>
                    <a:lnTo>
                      <a:pt x="2" y="82"/>
                    </a:lnTo>
                    <a:lnTo>
                      <a:pt x="6" y="86"/>
                    </a:lnTo>
                    <a:lnTo>
                      <a:pt x="24" y="92"/>
                    </a:lnTo>
                    <a:lnTo>
                      <a:pt x="52" y="100"/>
                    </a:lnTo>
                    <a:lnTo>
                      <a:pt x="92" y="106"/>
                    </a:lnTo>
                    <a:lnTo>
                      <a:pt x="140" y="112"/>
                    </a:lnTo>
                    <a:lnTo>
                      <a:pt x="198" y="120"/>
                    </a:lnTo>
                    <a:lnTo>
                      <a:pt x="338" y="130"/>
                    </a:lnTo>
                    <a:lnTo>
                      <a:pt x="510" y="140"/>
                    </a:lnTo>
                    <a:lnTo>
                      <a:pt x="706" y="146"/>
                    </a:lnTo>
                    <a:lnTo>
                      <a:pt x="922" y="150"/>
                    </a:lnTo>
                    <a:lnTo>
                      <a:pt x="1154" y="152"/>
                    </a:lnTo>
                    <a:lnTo>
                      <a:pt x="1154" y="152"/>
                    </a:lnTo>
                    <a:lnTo>
                      <a:pt x="1388" y="150"/>
                    </a:lnTo>
                    <a:lnTo>
                      <a:pt x="1606" y="146"/>
                    </a:lnTo>
                    <a:lnTo>
                      <a:pt x="1802" y="140"/>
                    </a:lnTo>
                    <a:lnTo>
                      <a:pt x="1972" y="130"/>
                    </a:lnTo>
                    <a:lnTo>
                      <a:pt x="2114" y="120"/>
                    </a:lnTo>
                    <a:lnTo>
                      <a:pt x="2172" y="112"/>
                    </a:lnTo>
                    <a:lnTo>
                      <a:pt x="2220" y="106"/>
                    </a:lnTo>
                    <a:lnTo>
                      <a:pt x="2258" y="100"/>
                    </a:lnTo>
                    <a:lnTo>
                      <a:pt x="2286" y="92"/>
                    </a:lnTo>
                    <a:lnTo>
                      <a:pt x="2304" y="86"/>
                    </a:lnTo>
                    <a:lnTo>
                      <a:pt x="2308" y="82"/>
                    </a:lnTo>
                    <a:lnTo>
                      <a:pt x="2310" y="78"/>
                    </a:lnTo>
                    <a:lnTo>
                      <a:pt x="2310" y="78"/>
                    </a:lnTo>
                    <a:lnTo>
                      <a:pt x="2308" y="74"/>
                    </a:lnTo>
                    <a:lnTo>
                      <a:pt x="2304" y="70"/>
                    </a:lnTo>
                    <a:lnTo>
                      <a:pt x="2286" y="62"/>
                    </a:lnTo>
                    <a:lnTo>
                      <a:pt x="2258" y="54"/>
                    </a:lnTo>
                    <a:lnTo>
                      <a:pt x="2220" y="48"/>
                    </a:lnTo>
                    <a:lnTo>
                      <a:pt x="2172" y="40"/>
                    </a:lnTo>
                    <a:lnTo>
                      <a:pt x="2114" y="34"/>
                    </a:lnTo>
                    <a:lnTo>
                      <a:pt x="1972" y="24"/>
                    </a:lnTo>
                    <a:lnTo>
                      <a:pt x="1802" y="14"/>
                    </a:lnTo>
                    <a:lnTo>
                      <a:pt x="1606" y="6"/>
                    </a:lnTo>
                    <a:lnTo>
                      <a:pt x="1388" y="2"/>
                    </a:lnTo>
                    <a:lnTo>
                      <a:pt x="11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182"/>
              <p:cNvSpPr>
                <a:spLocks noEditPoints="1"/>
              </p:cNvSpPr>
              <p:nvPr/>
            </p:nvSpPr>
            <p:spPr bwMode="auto">
              <a:xfrm>
                <a:off x="2700" y="4150"/>
                <a:ext cx="2298" cy="150"/>
              </a:xfrm>
              <a:custGeom>
                <a:avLst/>
                <a:gdLst>
                  <a:gd name="T0" fmla="*/ 1148 w 2298"/>
                  <a:gd name="T1" fmla="*/ 150 h 150"/>
                  <a:gd name="T2" fmla="*/ 704 w 2298"/>
                  <a:gd name="T3" fmla="*/ 144 h 150"/>
                  <a:gd name="T4" fmla="*/ 340 w 2298"/>
                  <a:gd name="T5" fmla="*/ 128 h 150"/>
                  <a:gd name="T6" fmla="*/ 144 w 2298"/>
                  <a:gd name="T7" fmla="*/ 110 h 150"/>
                  <a:gd name="T8" fmla="*/ 56 w 2298"/>
                  <a:gd name="T9" fmla="*/ 98 h 150"/>
                  <a:gd name="T10" fmla="*/ 10 w 2298"/>
                  <a:gd name="T11" fmla="*/ 82 h 150"/>
                  <a:gd name="T12" fmla="*/ 6 w 2298"/>
                  <a:gd name="T13" fmla="*/ 76 h 150"/>
                  <a:gd name="T14" fmla="*/ 6 w 2298"/>
                  <a:gd name="T15" fmla="*/ 72 h 150"/>
                  <a:gd name="T16" fmla="*/ 28 w 2298"/>
                  <a:gd name="T17" fmla="*/ 60 h 150"/>
                  <a:gd name="T18" fmla="*/ 96 w 2298"/>
                  <a:gd name="T19" fmla="*/ 46 h 150"/>
                  <a:gd name="T20" fmla="*/ 200 w 2298"/>
                  <a:gd name="T21" fmla="*/ 32 h 150"/>
                  <a:gd name="T22" fmla="*/ 510 w 2298"/>
                  <a:gd name="T23" fmla="*/ 12 h 150"/>
                  <a:gd name="T24" fmla="*/ 918 w 2298"/>
                  <a:gd name="T25" fmla="*/ 0 h 150"/>
                  <a:gd name="T26" fmla="*/ 1148 w 2298"/>
                  <a:gd name="T27" fmla="*/ 0 h 150"/>
                  <a:gd name="T28" fmla="*/ 1596 w 2298"/>
                  <a:gd name="T29" fmla="*/ 6 h 150"/>
                  <a:gd name="T30" fmla="*/ 1960 w 2298"/>
                  <a:gd name="T31" fmla="*/ 22 h 150"/>
                  <a:gd name="T32" fmla="*/ 2156 w 2298"/>
                  <a:gd name="T33" fmla="*/ 40 h 150"/>
                  <a:gd name="T34" fmla="*/ 2242 w 2298"/>
                  <a:gd name="T35" fmla="*/ 52 h 150"/>
                  <a:gd name="T36" fmla="*/ 2288 w 2298"/>
                  <a:gd name="T37" fmla="*/ 68 h 150"/>
                  <a:gd name="T38" fmla="*/ 2294 w 2298"/>
                  <a:gd name="T39" fmla="*/ 76 h 150"/>
                  <a:gd name="T40" fmla="*/ 2292 w 2298"/>
                  <a:gd name="T41" fmla="*/ 80 h 150"/>
                  <a:gd name="T42" fmla="*/ 2270 w 2298"/>
                  <a:gd name="T43" fmla="*/ 90 h 150"/>
                  <a:gd name="T44" fmla="*/ 2204 w 2298"/>
                  <a:gd name="T45" fmla="*/ 104 h 150"/>
                  <a:gd name="T46" fmla="*/ 2100 w 2298"/>
                  <a:gd name="T47" fmla="*/ 116 h 150"/>
                  <a:gd name="T48" fmla="*/ 1790 w 2298"/>
                  <a:gd name="T49" fmla="*/ 136 h 150"/>
                  <a:gd name="T50" fmla="*/ 1380 w 2298"/>
                  <a:gd name="T51" fmla="*/ 148 h 150"/>
                  <a:gd name="T52" fmla="*/ 1148 w 2298"/>
                  <a:gd name="T53" fmla="*/ 0 h 150"/>
                  <a:gd name="T54" fmla="*/ 916 w 2298"/>
                  <a:gd name="T55" fmla="*/ 0 h 150"/>
                  <a:gd name="T56" fmla="*/ 506 w 2298"/>
                  <a:gd name="T57" fmla="*/ 12 h 150"/>
                  <a:gd name="T58" fmla="*/ 196 w 2298"/>
                  <a:gd name="T59" fmla="*/ 32 h 150"/>
                  <a:gd name="T60" fmla="*/ 90 w 2298"/>
                  <a:gd name="T61" fmla="*/ 46 h 150"/>
                  <a:gd name="T62" fmla="*/ 24 w 2298"/>
                  <a:gd name="T63" fmla="*/ 60 h 150"/>
                  <a:gd name="T64" fmla="*/ 2 w 2298"/>
                  <a:gd name="T65" fmla="*/ 72 h 150"/>
                  <a:gd name="T66" fmla="*/ 0 w 2298"/>
                  <a:gd name="T67" fmla="*/ 76 h 150"/>
                  <a:gd name="T68" fmla="*/ 6 w 2298"/>
                  <a:gd name="T69" fmla="*/ 84 h 150"/>
                  <a:gd name="T70" fmla="*/ 52 w 2298"/>
                  <a:gd name="T71" fmla="*/ 98 h 150"/>
                  <a:gd name="T72" fmla="*/ 138 w 2298"/>
                  <a:gd name="T73" fmla="*/ 110 h 150"/>
                  <a:gd name="T74" fmla="*/ 336 w 2298"/>
                  <a:gd name="T75" fmla="*/ 128 h 150"/>
                  <a:gd name="T76" fmla="*/ 702 w 2298"/>
                  <a:gd name="T77" fmla="*/ 144 h 150"/>
                  <a:gd name="T78" fmla="*/ 1148 w 2298"/>
                  <a:gd name="T79" fmla="*/ 150 h 150"/>
                  <a:gd name="T80" fmla="*/ 1380 w 2298"/>
                  <a:gd name="T81" fmla="*/ 148 h 150"/>
                  <a:gd name="T82" fmla="*/ 1794 w 2298"/>
                  <a:gd name="T83" fmla="*/ 138 h 150"/>
                  <a:gd name="T84" fmla="*/ 2104 w 2298"/>
                  <a:gd name="T85" fmla="*/ 116 h 150"/>
                  <a:gd name="T86" fmla="*/ 2208 w 2298"/>
                  <a:gd name="T87" fmla="*/ 104 h 150"/>
                  <a:gd name="T88" fmla="*/ 2276 w 2298"/>
                  <a:gd name="T89" fmla="*/ 90 h 150"/>
                  <a:gd name="T90" fmla="*/ 2298 w 2298"/>
                  <a:gd name="T91" fmla="*/ 80 h 150"/>
                  <a:gd name="T92" fmla="*/ 2298 w 2298"/>
                  <a:gd name="T93" fmla="*/ 76 h 150"/>
                  <a:gd name="T94" fmla="*/ 2292 w 2298"/>
                  <a:gd name="T95" fmla="*/ 68 h 150"/>
                  <a:gd name="T96" fmla="*/ 2248 w 2298"/>
                  <a:gd name="T97" fmla="*/ 52 h 150"/>
                  <a:gd name="T98" fmla="*/ 2160 w 2298"/>
                  <a:gd name="T99" fmla="*/ 38 h 150"/>
                  <a:gd name="T100" fmla="*/ 1964 w 2298"/>
                  <a:gd name="T101" fmla="*/ 22 h 150"/>
                  <a:gd name="T102" fmla="*/ 1598 w 2298"/>
                  <a:gd name="T103" fmla="*/ 6 h 150"/>
                  <a:gd name="T104" fmla="*/ 1148 w 229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150"/>
                    </a:moveTo>
                    <a:lnTo>
                      <a:pt x="1148" y="150"/>
                    </a:lnTo>
                    <a:lnTo>
                      <a:pt x="918" y="148"/>
                    </a:lnTo>
                    <a:lnTo>
                      <a:pt x="704" y="144"/>
                    </a:lnTo>
                    <a:lnTo>
                      <a:pt x="510" y="136"/>
                    </a:lnTo>
                    <a:lnTo>
                      <a:pt x="340" y="128"/>
                    </a:lnTo>
                    <a:lnTo>
                      <a:pt x="200" y="116"/>
                    </a:lnTo>
                    <a:lnTo>
                      <a:pt x="144" y="110"/>
                    </a:lnTo>
                    <a:lnTo>
                      <a:pt x="96" y="104"/>
                    </a:lnTo>
                    <a:lnTo>
                      <a:pt x="56" y="98"/>
                    </a:lnTo>
                    <a:lnTo>
                      <a:pt x="28" y="90"/>
                    </a:lnTo>
                    <a:lnTo>
                      <a:pt x="10" y="82"/>
                    </a:lnTo>
                    <a:lnTo>
                      <a:pt x="6" y="80"/>
                    </a:lnTo>
                    <a:lnTo>
                      <a:pt x="6" y="76"/>
                    </a:lnTo>
                    <a:lnTo>
                      <a:pt x="6" y="76"/>
                    </a:lnTo>
                    <a:lnTo>
                      <a:pt x="6" y="72"/>
                    </a:lnTo>
                    <a:lnTo>
                      <a:pt x="10" y="68"/>
                    </a:lnTo>
                    <a:lnTo>
                      <a:pt x="28" y="60"/>
                    </a:lnTo>
                    <a:lnTo>
                      <a:pt x="56" y="52"/>
                    </a:lnTo>
                    <a:lnTo>
                      <a:pt x="96" y="46"/>
                    </a:lnTo>
                    <a:lnTo>
                      <a:pt x="144" y="40"/>
                    </a:lnTo>
                    <a:lnTo>
                      <a:pt x="200" y="32"/>
                    </a:lnTo>
                    <a:lnTo>
                      <a:pt x="340" y="22"/>
                    </a:lnTo>
                    <a:lnTo>
                      <a:pt x="510" y="12"/>
                    </a:lnTo>
                    <a:lnTo>
                      <a:pt x="704" y="6"/>
                    </a:lnTo>
                    <a:lnTo>
                      <a:pt x="918" y="0"/>
                    </a:lnTo>
                    <a:lnTo>
                      <a:pt x="1148" y="0"/>
                    </a:lnTo>
                    <a:lnTo>
                      <a:pt x="1148" y="0"/>
                    </a:lnTo>
                    <a:lnTo>
                      <a:pt x="1380" y="0"/>
                    </a:lnTo>
                    <a:lnTo>
                      <a:pt x="1596" y="6"/>
                    </a:lnTo>
                    <a:lnTo>
                      <a:pt x="1790" y="12"/>
                    </a:lnTo>
                    <a:lnTo>
                      <a:pt x="1960" y="22"/>
                    </a:lnTo>
                    <a:lnTo>
                      <a:pt x="2100" y="32"/>
                    </a:lnTo>
                    <a:lnTo>
                      <a:pt x="2156" y="40"/>
                    </a:lnTo>
                    <a:lnTo>
                      <a:pt x="2204" y="46"/>
                    </a:lnTo>
                    <a:lnTo>
                      <a:pt x="2242" y="52"/>
                    </a:lnTo>
                    <a:lnTo>
                      <a:pt x="2270" y="60"/>
                    </a:lnTo>
                    <a:lnTo>
                      <a:pt x="2288" y="68"/>
                    </a:lnTo>
                    <a:lnTo>
                      <a:pt x="2292" y="72"/>
                    </a:lnTo>
                    <a:lnTo>
                      <a:pt x="2294" y="76"/>
                    </a:lnTo>
                    <a:lnTo>
                      <a:pt x="2294" y="76"/>
                    </a:lnTo>
                    <a:lnTo>
                      <a:pt x="2292" y="80"/>
                    </a:lnTo>
                    <a:lnTo>
                      <a:pt x="2288" y="82"/>
                    </a:lnTo>
                    <a:lnTo>
                      <a:pt x="2270" y="90"/>
                    </a:lnTo>
                    <a:lnTo>
                      <a:pt x="2242" y="98"/>
                    </a:lnTo>
                    <a:lnTo>
                      <a:pt x="2204" y="104"/>
                    </a:lnTo>
                    <a:lnTo>
                      <a:pt x="2156" y="110"/>
                    </a:lnTo>
                    <a:lnTo>
                      <a:pt x="2100" y="116"/>
                    </a:lnTo>
                    <a:lnTo>
                      <a:pt x="1960" y="128"/>
                    </a:lnTo>
                    <a:lnTo>
                      <a:pt x="1790" y="136"/>
                    </a:lnTo>
                    <a:lnTo>
                      <a:pt x="1596" y="144"/>
                    </a:lnTo>
                    <a:lnTo>
                      <a:pt x="1380" y="148"/>
                    </a:lnTo>
                    <a:lnTo>
                      <a:pt x="1148" y="150"/>
                    </a:lnTo>
                    <a:close/>
                    <a:moveTo>
                      <a:pt x="1148" y="0"/>
                    </a:moveTo>
                    <a:lnTo>
                      <a:pt x="1148" y="0"/>
                    </a:lnTo>
                    <a:lnTo>
                      <a:pt x="916" y="0"/>
                    </a:lnTo>
                    <a:lnTo>
                      <a:pt x="702" y="6"/>
                    </a:lnTo>
                    <a:lnTo>
                      <a:pt x="506" y="12"/>
                    </a:lnTo>
                    <a:lnTo>
                      <a:pt x="336" y="22"/>
                    </a:lnTo>
                    <a:lnTo>
                      <a:pt x="196" y="32"/>
                    </a:lnTo>
                    <a:lnTo>
                      <a:pt x="138" y="38"/>
                    </a:lnTo>
                    <a:lnTo>
                      <a:pt x="90" y="46"/>
                    </a:lnTo>
                    <a:lnTo>
                      <a:pt x="52" y="52"/>
                    </a:lnTo>
                    <a:lnTo>
                      <a:pt x="24" y="60"/>
                    </a:lnTo>
                    <a:lnTo>
                      <a:pt x="6" y="68"/>
                    </a:lnTo>
                    <a:lnTo>
                      <a:pt x="2" y="72"/>
                    </a:lnTo>
                    <a:lnTo>
                      <a:pt x="0" y="76"/>
                    </a:lnTo>
                    <a:lnTo>
                      <a:pt x="0" y="76"/>
                    </a:lnTo>
                    <a:lnTo>
                      <a:pt x="2" y="80"/>
                    </a:lnTo>
                    <a:lnTo>
                      <a:pt x="6" y="84"/>
                    </a:lnTo>
                    <a:lnTo>
                      <a:pt x="24" y="90"/>
                    </a:lnTo>
                    <a:lnTo>
                      <a:pt x="52" y="98"/>
                    </a:lnTo>
                    <a:lnTo>
                      <a:pt x="90" y="104"/>
                    </a:lnTo>
                    <a:lnTo>
                      <a:pt x="138" y="110"/>
                    </a:lnTo>
                    <a:lnTo>
                      <a:pt x="196" y="116"/>
                    </a:lnTo>
                    <a:lnTo>
                      <a:pt x="336" y="128"/>
                    </a:lnTo>
                    <a:lnTo>
                      <a:pt x="506" y="138"/>
                    </a:lnTo>
                    <a:lnTo>
                      <a:pt x="702" y="144"/>
                    </a:lnTo>
                    <a:lnTo>
                      <a:pt x="916" y="148"/>
                    </a:lnTo>
                    <a:lnTo>
                      <a:pt x="1148" y="150"/>
                    </a:lnTo>
                    <a:lnTo>
                      <a:pt x="1148" y="150"/>
                    </a:lnTo>
                    <a:lnTo>
                      <a:pt x="1380" y="148"/>
                    </a:lnTo>
                    <a:lnTo>
                      <a:pt x="1598" y="144"/>
                    </a:lnTo>
                    <a:lnTo>
                      <a:pt x="1794" y="138"/>
                    </a:lnTo>
                    <a:lnTo>
                      <a:pt x="1964" y="128"/>
                    </a:lnTo>
                    <a:lnTo>
                      <a:pt x="2104" y="116"/>
                    </a:lnTo>
                    <a:lnTo>
                      <a:pt x="2160" y="110"/>
                    </a:lnTo>
                    <a:lnTo>
                      <a:pt x="2208" y="104"/>
                    </a:lnTo>
                    <a:lnTo>
                      <a:pt x="2248" y="98"/>
                    </a:lnTo>
                    <a:lnTo>
                      <a:pt x="2276" y="90"/>
                    </a:lnTo>
                    <a:lnTo>
                      <a:pt x="2292" y="84"/>
                    </a:lnTo>
                    <a:lnTo>
                      <a:pt x="2298" y="80"/>
                    </a:lnTo>
                    <a:lnTo>
                      <a:pt x="2298" y="76"/>
                    </a:lnTo>
                    <a:lnTo>
                      <a:pt x="2298" y="76"/>
                    </a:lnTo>
                    <a:lnTo>
                      <a:pt x="2298" y="72"/>
                    </a:lnTo>
                    <a:lnTo>
                      <a:pt x="2292" y="68"/>
                    </a:lnTo>
                    <a:lnTo>
                      <a:pt x="2276" y="60"/>
                    </a:lnTo>
                    <a:lnTo>
                      <a:pt x="2248" y="52"/>
                    </a:lnTo>
                    <a:lnTo>
                      <a:pt x="2208" y="46"/>
                    </a:lnTo>
                    <a:lnTo>
                      <a:pt x="2160" y="38"/>
                    </a:lnTo>
                    <a:lnTo>
                      <a:pt x="2104" y="32"/>
                    </a:lnTo>
                    <a:lnTo>
                      <a:pt x="1964" y="22"/>
                    </a:lnTo>
                    <a:lnTo>
                      <a:pt x="1794" y="12"/>
                    </a:lnTo>
                    <a:lnTo>
                      <a:pt x="1598" y="6"/>
                    </a:lnTo>
                    <a:lnTo>
                      <a:pt x="1380" y="0"/>
                    </a:lnTo>
                    <a:lnTo>
                      <a:pt x="1148" y="0"/>
                    </a:lnTo>
                    <a:close/>
                  </a:path>
                </a:pathLst>
              </a:custGeom>
              <a:solidFill>
                <a:srgbClr val="F5F5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Freeform 183"/>
              <p:cNvSpPr>
                <a:spLocks/>
              </p:cNvSpPr>
              <p:nvPr/>
            </p:nvSpPr>
            <p:spPr bwMode="auto">
              <a:xfrm>
                <a:off x="2706" y="4150"/>
                <a:ext cx="2288" cy="150"/>
              </a:xfrm>
              <a:custGeom>
                <a:avLst/>
                <a:gdLst>
                  <a:gd name="T0" fmla="*/ 1142 w 2288"/>
                  <a:gd name="T1" fmla="*/ 150 h 150"/>
                  <a:gd name="T2" fmla="*/ 1142 w 2288"/>
                  <a:gd name="T3" fmla="*/ 150 h 150"/>
                  <a:gd name="T4" fmla="*/ 912 w 2288"/>
                  <a:gd name="T5" fmla="*/ 148 h 150"/>
                  <a:gd name="T6" fmla="*/ 698 w 2288"/>
                  <a:gd name="T7" fmla="*/ 144 h 150"/>
                  <a:gd name="T8" fmla="*/ 504 w 2288"/>
                  <a:gd name="T9" fmla="*/ 136 h 150"/>
                  <a:gd name="T10" fmla="*/ 334 w 2288"/>
                  <a:gd name="T11" fmla="*/ 128 h 150"/>
                  <a:gd name="T12" fmla="*/ 194 w 2288"/>
                  <a:gd name="T13" fmla="*/ 116 h 150"/>
                  <a:gd name="T14" fmla="*/ 138 w 2288"/>
                  <a:gd name="T15" fmla="*/ 110 h 150"/>
                  <a:gd name="T16" fmla="*/ 90 w 2288"/>
                  <a:gd name="T17" fmla="*/ 104 h 150"/>
                  <a:gd name="T18" fmla="*/ 50 w 2288"/>
                  <a:gd name="T19" fmla="*/ 98 h 150"/>
                  <a:gd name="T20" fmla="*/ 22 w 2288"/>
                  <a:gd name="T21" fmla="*/ 90 h 150"/>
                  <a:gd name="T22" fmla="*/ 4 w 2288"/>
                  <a:gd name="T23" fmla="*/ 82 h 150"/>
                  <a:gd name="T24" fmla="*/ 0 w 2288"/>
                  <a:gd name="T25" fmla="*/ 80 h 150"/>
                  <a:gd name="T26" fmla="*/ 0 w 2288"/>
                  <a:gd name="T27" fmla="*/ 76 h 150"/>
                  <a:gd name="T28" fmla="*/ 0 w 2288"/>
                  <a:gd name="T29" fmla="*/ 76 h 150"/>
                  <a:gd name="T30" fmla="*/ 0 w 2288"/>
                  <a:gd name="T31" fmla="*/ 72 h 150"/>
                  <a:gd name="T32" fmla="*/ 4 w 2288"/>
                  <a:gd name="T33" fmla="*/ 68 h 150"/>
                  <a:gd name="T34" fmla="*/ 22 w 2288"/>
                  <a:gd name="T35" fmla="*/ 60 h 150"/>
                  <a:gd name="T36" fmla="*/ 50 w 2288"/>
                  <a:gd name="T37" fmla="*/ 52 h 150"/>
                  <a:gd name="T38" fmla="*/ 90 w 2288"/>
                  <a:gd name="T39" fmla="*/ 46 h 150"/>
                  <a:gd name="T40" fmla="*/ 138 w 2288"/>
                  <a:gd name="T41" fmla="*/ 40 h 150"/>
                  <a:gd name="T42" fmla="*/ 194 w 2288"/>
                  <a:gd name="T43" fmla="*/ 32 h 150"/>
                  <a:gd name="T44" fmla="*/ 334 w 2288"/>
                  <a:gd name="T45" fmla="*/ 22 h 150"/>
                  <a:gd name="T46" fmla="*/ 504 w 2288"/>
                  <a:gd name="T47" fmla="*/ 12 h 150"/>
                  <a:gd name="T48" fmla="*/ 698 w 2288"/>
                  <a:gd name="T49" fmla="*/ 6 h 150"/>
                  <a:gd name="T50" fmla="*/ 912 w 2288"/>
                  <a:gd name="T51" fmla="*/ 0 h 150"/>
                  <a:gd name="T52" fmla="*/ 1142 w 2288"/>
                  <a:gd name="T53" fmla="*/ 0 h 150"/>
                  <a:gd name="T54" fmla="*/ 1142 w 2288"/>
                  <a:gd name="T55" fmla="*/ 0 h 150"/>
                  <a:gd name="T56" fmla="*/ 1374 w 2288"/>
                  <a:gd name="T57" fmla="*/ 0 h 150"/>
                  <a:gd name="T58" fmla="*/ 1590 w 2288"/>
                  <a:gd name="T59" fmla="*/ 6 h 150"/>
                  <a:gd name="T60" fmla="*/ 1784 w 2288"/>
                  <a:gd name="T61" fmla="*/ 12 h 150"/>
                  <a:gd name="T62" fmla="*/ 1954 w 2288"/>
                  <a:gd name="T63" fmla="*/ 22 h 150"/>
                  <a:gd name="T64" fmla="*/ 2094 w 2288"/>
                  <a:gd name="T65" fmla="*/ 32 h 150"/>
                  <a:gd name="T66" fmla="*/ 2150 w 2288"/>
                  <a:gd name="T67" fmla="*/ 40 h 150"/>
                  <a:gd name="T68" fmla="*/ 2198 w 2288"/>
                  <a:gd name="T69" fmla="*/ 46 h 150"/>
                  <a:gd name="T70" fmla="*/ 2236 w 2288"/>
                  <a:gd name="T71" fmla="*/ 52 h 150"/>
                  <a:gd name="T72" fmla="*/ 2264 w 2288"/>
                  <a:gd name="T73" fmla="*/ 60 h 150"/>
                  <a:gd name="T74" fmla="*/ 2282 w 2288"/>
                  <a:gd name="T75" fmla="*/ 68 h 150"/>
                  <a:gd name="T76" fmla="*/ 2286 w 2288"/>
                  <a:gd name="T77" fmla="*/ 72 h 150"/>
                  <a:gd name="T78" fmla="*/ 2288 w 2288"/>
                  <a:gd name="T79" fmla="*/ 76 h 150"/>
                  <a:gd name="T80" fmla="*/ 2288 w 2288"/>
                  <a:gd name="T81" fmla="*/ 76 h 150"/>
                  <a:gd name="T82" fmla="*/ 2286 w 2288"/>
                  <a:gd name="T83" fmla="*/ 80 h 150"/>
                  <a:gd name="T84" fmla="*/ 2282 w 2288"/>
                  <a:gd name="T85" fmla="*/ 82 h 150"/>
                  <a:gd name="T86" fmla="*/ 2264 w 2288"/>
                  <a:gd name="T87" fmla="*/ 90 h 150"/>
                  <a:gd name="T88" fmla="*/ 2236 w 2288"/>
                  <a:gd name="T89" fmla="*/ 98 h 150"/>
                  <a:gd name="T90" fmla="*/ 2198 w 2288"/>
                  <a:gd name="T91" fmla="*/ 104 h 150"/>
                  <a:gd name="T92" fmla="*/ 2150 w 2288"/>
                  <a:gd name="T93" fmla="*/ 110 h 150"/>
                  <a:gd name="T94" fmla="*/ 2094 w 2288"/>
                  <a:gd name="T95" fmla="*/ 116 h 150"/>
                  <a:gd name="T96" fmla="*/ 1954 w 2288"/>
                  <a:gd name="T97" fmla="*/ 128 h 150"/>
                  <a:gd name="T98" fmla="*/ 1784 w 2288"/>
                  <a:gd name="T99" fmla="*/ 136 h 150"/>
                  <a:gd name="T100" fmla="*/ 1590 w 2288"/>
                  <a:gd name="T101" fmla="*/ 144 h 150"/>
                  <a:gd name="T102" fmla="*/ 1374 w 2288"/>
                  <a:gd name="T103" fmla="*/ 148 h 150"/>
                  <a:gd name="T104" fmla="*/ 1142 w 228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150"/>
                    </a:moveTo>
                    <a:lnTo>
                      <a:pt x="1142" y="150"/>
                    </a:lnTo>
                    <a:lnTo>
                      <a:pt x="912" y="148"/>
                    </a:lnTo>
                    <a:lnTo>
                      <a:pt x="698" y="144"/>
                    </a:lnTo>
                    <a:lnTo>
                      <a:pt x="504" y="136"/>
                    </a:lnTo>
                    <a:lnTo>
                      <a:pt x="334" y="128"/>
                    </a:lnTo>
                    <a:lnTo>
                      <a:pt x="194" y="116"/>
                    </a:lnTo>
                    <a:lnTo>
                      <a:pt x="138" y="110"/>
                    </a:lnTo>
                    <a:lnTo>
                      <a:pt x="90" y="104"/>
                    </a:lnTo>
                    <a:lnTo>
                      <a:pt x="50" y="98"/>
                    </a:lnTo>
                    <a:lnTo>
                      <a:pt x="22" y="90"/>
                    </a:lnTo>
                    <a:lnTo>
                      <a:pt x="4" y="82"/>
                    </a:lnTo>
                    <a:lnTo>
                      <a:pt x="0" y="80"/>
                    </a:lnTo>
                    <a:lnTo>
                      <a:pt x="0" y="76"/>
                    </a:lnTo>
                    <a:lnTo>
                      <a:pt x="0" y="76"/>
                    </a:lnTo>
                    <a:lnTo>
                      <a:pt x="0" y="72"/>
                    </a:lnTo>
                    <a:lnTo>
                      <a:pt x="4" y="68"/>
                    </a:lnTo>
                    <a:lnTo>
                      <a:pt x="22" y="60"/>
                    </a:lnTo>
                    <a:lnTo>
                      <a:pt x="50" y="52"/>
                    </a:lnTo>
                    <a:lnTo>
                      <a:pt x="90" y="46"/>
                    </a:lnTo>
                    <a:lnTo>
                      <a:pt x="138" y="40"/>
                    </a:lnTo>
                    <a:lnTo>
                      <a:pt x="194" y="32"/>
                    </a:lnTo>
                    <a:lnTo>
                      <a:pt x="334" y="22"/>
                    </a:lnTo>
                    <a:lnTo>
                      <a:pt x="504" y="12"/>
                    </a:lnTo>
                    <a:lnTo>
                      <a:pt x="698" y="6"/>
                    </a:lnTo>
                    <a:lnTo>
                      <a:pt x="912" y="0"/>
                    </a:lnTo>
                    <a:lnTo>
                      <a:pt x="1142" y="0"/>
                    </a:lnTo>
                    <a:lnTo>
                      <a:pt x="1142" y="0"/>
                    </a:lnTo>
                    <a:lnTo>
                      <a:pt x="1374" y="0"/>
                    </a:lnTo>
                    <a:lnTo>
                      <a:pt x="1590" y="6"/>
                    </a:lnTo>
                    <a:lnTo>
                      <a:pt x="1784" y="12"/>
                    </a:lnTo>
                    <a:lnTo>
                      <a:pt x="1954" y="22"/>
                    </a:lnTo>
                    <a:lnTo>
                      <a:pt x="2094" y="32"/>
                    </a:lnTo>
                    <a:lnTo>
                      <a:pt x="2150" y="40"/>
                    </a:lnTo>
                    <a:lnTo>
                      <a:pt x="2198" y="46"/>
                    </a:lnTo>
                    <a:lnTo>
                      <a:pt x="2236" y="52"/>
                    </a:lnTo>
                    <a:lnTo>
                      <a:pt x="2264" y="60"/>
                    </a:lnTo>
                    <a:lnTo>
                      <a:pt x="2282" y="68"/>
                    </a:lnTo>
                    <a:lnTo>
                      <a:pt x="2286" y="72"/>
                    </a:lnTo>
                    <a:lnTo>
                      <a:pt x="2288" y="76"/>
                    </a:lnTo>
                    <a:lnTo>
                      <a:pt x="2288" y="76"/>
                    </a:lnTo>
                    <a:lnTo>
                      <a:pt x="2286" y="80"/>
                    </a:lnTo>
                    <a:lnTo>
                      <a:pt x="2282" y="82"/>
                    </a:lnTo>
                    <a:lnTo>
                      <a:pt x="2264" y="90"/>
                    </a:lnTo>
                    <a:lnTo>
                      <a:pt x="2236" y="98"/>
                    </a:lnTo>
                    <a:lnTo>
                      <a:pt x="2198" y="104"/>
                    </a:lnTo>
                    <a:lnTo>
                      <a:pt x="2150" y="110"/>
                    </a:lnTo>
                    <a:lnTo>
                      <a:pt x="2094" y="116"/>
                    </a:lnTo>
                    <a:lnTo>
                      <a:pt x="1954" y="128"/>
                    </a:lnTo>
                    <a:lnTo>
                      <a:pt x="1784" y="136"/>
                    </a:lnTo>
                    <a:lnTo>
                      <a:pt x="1590" y="144"/>
                    </a:lnTo>
                    <a:lnTo>
                      <a:pt x="1374" y="148"/>
                    </a:lnTo>
                    <a:lnTo>
                      <a:pt x="1142"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Freeform 184"/>
              <p:cNvSpPr>
                <a:spLocks/>
              </p:cNvSpPr>
              <p:nvPr/>
            </p:nvSpPr>
            <p:spPr bwMode="auto">
              <a:xfrm>
                <a:off x="2700" y="4150"/>
                <a:ext cx="2298" cy="150"/>
              </a:xfrm>
              <a:custGeom>
                <a:avLst/>
                <a:gdLst>
                  <a:gd name="T0" fmla="*/ 1148 w 2298"/>
                  <a:gd name="T1" fmla="*/ 0 h 150"/>
                  <a:gd name="T2" fmla="*/ 1148 w 2298"/>
                  <a:gd name="T3" fmla="*/ 0 h 150"/>
                  <a:gd name="T4" fmla="*/ 916 w 2298"/>
                  <a:gd name="T5" fmla="*/ 0 h 150"/>
                  <a:gd name="T6" fmla="*/ 702 w 2298"/>
                  <a:gd name="T7" fmla="*/ 6 h 150"/>
                  <a:gd name="T8" fmla="*/ 506 w 2298"/>
                  <a:gd name="T9" fmla="*/ 12 h 150"/>
                  <a:gd name="T10" fmla="*/ 336 w 2298"/>
                  <a:gd name="T11" fmla="*/ 22 h 150"/>
                  <a:gd name="T12" fmla="*/ 196 w 2298"/>
                  <a:gd name="T13" fmla="*/ 32 h 150"/>
                  <a:gd name="T14" fmla="*/ 138 w 2298"/>
                  <a:gd name="T15" fmla="*/ 38 h 150"/>
                  <a:gd name="T16" fmla="*/ 90 w 2298"/>
                  <a:gd name="T17" fmla="*/ 46 h 150"/>
                  <a:gd name="T18" fmla="*/ 52 w 2298"/>
                  <a:gd name="T19" fmla="*/ 52 h 150"/>
                  <a:gd name="T20" fmla="*/ 24 w 2298"/>
                  <a:gd name="T21" fmla="*/ 60 h 150"/>
                  <a:gd name="T22" fmla="*/ 6 w 2298"/>
                  <a:gd name="T23" fmla="*/ 68 h 150"/>
                  <a:gd name="T24" fmla="*/ 2 w 2298"/>
                  <a:gd name="T25" fmla="*/ 72 h 150"/>
                  <a:gd name="T26" fmla="*/ 0 w 2298"/>
                  <a:gd name="T27" fmla="*/ 76 h 150"/>
                  <a:gd name="T28" fmla="*/ 0 w 2298"/>
                  <a:gd name="T29" fmla="*/ 76 h 150"/>
                  <a:gd name="T30" fmla="*/ 2 w 2298"/>
                  <a:gd name="T31" fmla="*/ 80 h 150"/>
                  <a:gd name="T32" fmla="*/ 6 w 2298"/>
                  <a:gd name="T33" fmla="*/ 84 h 150"/>
                  <a:gd name="T34" fmla="*/ 24 w 2298"/>
                  <a:gd name="T35" fmla="*/ 90 h 150"/>
                  <a:gd name="T36" fmla="*/ 52 w 2298"/>
                  <a:gd name="T37" fmla="*/ 98 h 150"/>
                  <a:gd name="T38" fmla="*/ 90 w 2298"/>
                  <a:gd name="T39" fmla="*/ 104 h 150"/>
                  <a:gd name="T40" fmla="*/ 138 w 2298"/>
                  <a:gd name="T41" fmla="*/ 110 h 150"/>
                  <a:gd name="T42" fmla="*/ 196 w 2298"/>
                  <a:gd name="T43" fmla="*/ 116 h 150"/>
                  <a:gd name="T44" fmla="*/ 336 w 2298"/>
                  <a:gd name="T45" fmla="*/ 128 h 150"/>
                  <a:gd name="T46" fmla="*/ 506 w 2298"/>
                  <a:gd name="T47" fmla="*/ 138 h 150"/>
                  <a:gd name="T48" fmla="*/ 702 w 2298"/>
                  <a:gd name="T49" fmla="*/ 144 h 150"/>
                  <a:gd name="T50" fmla="*/ 916 w 2298"/>
                  <a:gd name="T51" fmla="*/ 148 h 150"/>
                  <a:gd name="T52" fmla="*/ 1148 w 2298"/>
                  <a:gd name="T53" fmla="*/ 150 h 150"/>
                  <a:gd name="T54" fmla="*/ 1148 w 2298"/>
                  <a:gd name="T55" fmla="*/ 150 h 150"/>
                  <a:gd name="T56" fmla="*/ 1380 w 2298"/>
                  <a:gd name="T57" fmla="*/ 148 h 150"/>
                  <a:gd name="T58" fmla="*/ 1598 w 2298"/>
                  <a:gd name="T59" fmla="*/ 144 h 150"/>
                  <a:gd name="T60" fmla="*/ 1794 w 2298"/>
                  <a:gd name="T61" fmla="*/ 138 h 150"/>
                  <a:gd name="T62" fmla="*/ 1964 w 2298"/>
                  <a:gd name="T63" fmla="*/ 128 h 150"/>
                  <a:gd name="T64" fmla="*/ 2104 w 2298"/>
                  <a:gd name="T65" fmla="*/ 116 h 150"/>
                  <a:gd name="T66" fmla="*/ 2160 w 2298"/>
                  <a:gd name="T67" fmla="*/ 110 h 150"/>
                  <a:gd name="T68" fmla="*/ 2208 w 2298"/>
                  <a:gd name="T69" fmla="*/ 104 h 150"/>
                  <a:gd name="T70" fmla="*/ 2248 w 2298"/>
                  <a:gd name="T71" fmla="*/ 98 h 150"/>
                  <a:gd name="T72" fmla="*/ 2276 w 2298"/>
                  <a:gd name="T73" fmla="*/ 90 h 150"/>
                  <a:gd name="T74" fmla="*/ 2292 w 2298"/>
                  <a:gd name="T75" fmla="*/ 84 h 150"/>
                  <a:gd name="T76" fmla="*/ 2298 w 2298"/>
                  <a:gd name="T77" fmla="*/ 80 h 150"/>
                  <a:gd name="T78" fmla="*/ 2298 w 2298"/>
                  <a:gd name="T79" fmla="*/ 76 h 150"/>
                  <a:gd name="T80" fmla="*/ 2298 w 2298"/>
                  <a:gd name="T81" fmla="*/ 76 h 150"/>
                  <a:gd name="T82" fmla="*/ 2298 w 2298"/>
                  <a:gd name="T83" fmla="*/ 72 h 150"/>
                  <a:gd name="T84" fmla="*/ 2292 w 2298"/>
                  <a:gd name="T85" fmla="*/ 68 h 150"/>
                  <a:gd name="T86" fmla="*/ 2276 w 2298"/>
                  <a:gd name="T87" fmla="*/ 60 h 150"/>
                  <a:gd name="T88" fmla="*/ 2248 w 2298"/>
                  <a:gd name="T89" fmla="*/ 52 h 150"/>
                  <a:gd name="T90" fmla="*/ 2208 w 2298"/>
                  <a:gd name="T91" fmla="*/ 46 h 150"/>
                  <a:gd name="T92" fmla="*/ 2160 w 2298"/>
                  <a:gd name="T93" fmla="*/ 38 h 150"/>
                  <a:gd name="T94" fmla="*/ 2104 w 2298"/>
                  <a:gd name="T95" fmla="*/ 32 h 150"/>
                  <a:gd name="T96" fmla="*/ 1964 w 2298"/>
                  <a:gd name="T97" fmla="*/ 22 h 150"/>
                  <a:gd name="T98" fmla="*/ 1794 w 2298"/>
                  <a:gd name="T99" fmla="*/ 12 h 150"/>
                  <a:gd name="T100" fmla="*/ 1598 w 2298"/>
                  <a:gd name="T101" fmla="*/ 6 h 150"/>
                  <a:gd name="T102" fmla="*/ 1380 w 2298"/>
                  <a:gd name="T103" fmla="*/ 0 h 150"/>
                  <a:gd name="T104" fmla="*/ 1148 w 229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98" h="150">
                    <a:moveTo>
                      <a:pt x="1148" y="0"/>
                    </a:moveTo>
                    <a:lnTo>
                      <a:pt x="1148" y="0"/>
                    </a:lnTo>
                    <a:lnTo>
                      <a:pt x="916" y="0"/>
                    </a:lnTo>
                    <a:lnTo>
                      <a:pt x="702" y="6"/>
                    </a:lnTo>
                    <a:lnTo>
                      <a:pt x="506" y="12"/>
                    </a:lnTo>
                    <a:lnTo>
                      <a:pt x="336" y="22"/>
                    </a:lnTo>
                    <a:lnTo>
                      <a:pt x="196" y="32"/>
                    </a:lnTo>
                    <a:lnTo>
                      <a:pt x="138" y="38"/>
                    </a:lnTo>
                    <a:lnTo>
                      <a:pt x="90" y="46"/>
                    </a:lnTo>
                    <a:lnTo>
                      <a:pt x="52" y="52"/>
                    </a:lnTo>
                    <a:lnTo>
                      <a:pt x="24" y="60"/>
                    </a:lnTo>
                    <a:lnTo>
                      <a:pt x="6" y="68"/>
                    </a:lnTo>
                    <a:lnTo>
                      <a:pt x="2" y="72"/>
                    </a:lnTo>
                    <a:lnTo>
                      <a:pt x="0" y="76"/>
                    </a:lnTo>
                    <a:lnTo>
                      <a:pt x="0" y="76"/>
                    </a:lnTo>
                    <a:lnTo>
                      <a:pt x="2" y="80"/>
                    </a:lnTo>
                    <a:lnTo>
                      <a:pt x="6" y="84"/>
                    </a:lnTo>
                    <a:lnTo>
                      <a:pt x="24" y="90"/>
                    </a:lnTo>
                    <a:lnTo>
                      <a:pt x="52" y="98"/>
                    </a:lnTo>
                    <a:lnTo>
                      <a:pt x="90" y="104"/>
                    </a:lnTo>
                    <a:lnTo>
                      <a:pt x="138" y="110"/>
                    </a:lnTo>
                    <a:lnTo>
                      <a:pt x="196" y="116"/>
                    </a:lnTo>
                    <a:lnTo>
                      <a:pt x="336" y="128"/>
                    </a:lnTo>
                    <a:lnTo>
                      <a:pt x="506" y="138"/>
                    </a:lnTo>
                    <a:lnTo>
                      <a:pt x="702" y="144"/>
                    </a:lnTo>
                    <a:lnTo>
                      <a:pt x="916" y="148"/>
                    </a:lnTo>
                    <a:lnTo>
                      <a:pt x="1148" y="150"/>
                    </a:lnTo>
                    <a:lnTo>
                      <a:pt x="1148" y="150"/>
                    </a:lnTo>
                    <a:lnTo>
                      <a:pt x="1380" y="148"/>
                    </a:lnTo>
                    <a:lnTo>
                      <a:pt x="1598" y="144"/>
                    </a:lnTo>
                    <a:lnTo>
                      <a:pt x="1794" y="138"/>
                    </a:lnTo>
                    <a:lnTo>
                      <a:pt x="1964" y="128"/>
                    </a:lnTo>
                    <a:lnTo>
                      <a:pt x="2104" y="116"/>
                    </a:lnTo>
                    <a:lnTo>
                      <a:pt x="2160" y="110"/>
                    </a:lnTo>
                    <a:lnTo>
                      <a:pt x="2208" y="104"/>
                    </a:lnTo>
                    <a:lnTo>
                      <a:pt x="2248" y="98"/>
                    </a:lnTo>
                    <a:lnTo>
                      <a:pt x="2276" y="90"/>
                    </a:lnTo>
                    <a:lnTo>
                      <a:pt x="2292" y="84"/>
                    </a:lnTo>
                    <a:lnTo>
                      <a:pt x="2298" y="80"/>
                    </a:lnTo>
                    <a:lnTo>
                      <a:pt x="2298" y="76"/>
                    </a:lnTo>
                    <a:lnTo>
                      <a:pt x="2298" y="76"/>
                    </a:lnTo>
                    <a:lnTo>
                      <a:pt x="2298" y="72"/>
                    </a:lnTo>
                    <a:lnTo>
                      <a:pt x="2292" y="68"/>
                    </a:lnTo>
                    <a:lnTo>
                      <a:pt x="2276" y="60"/>
                    </a:lnTo>
                    <a:lnTo>
                      <a:pt x="2248" y="52"/>
                    </a:lnTo>
                    <a:lnTo>
                      <a:pt x="2208" y="46"/>
                    </a:lnTo>
                    <a:lnTo>
                      <a:pt x="2160" y="38"/>
                    </a:lnTo>
                    <a:lnTo>
                      <a:pt x="2104" y="32"/>
                    </a:lnTo>
                    <a:lnTo>
                      <a:pt x="1964" y="22"/>
                    </a:lnTo>
                    <a:lnTo>
                      <a:pt x="1794" y="12"/>
                    </a:lnTo>
                    <a:lnTo>
                      <a:pt x="1598" y="6"/>
                    </a:lnTo>
                    <a:lnTo>
                      <a:pt x="1380" y="0"/>
                    </a:lnTo>
                    <a:lnTo>
                      <a:pt x="11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185"/>
              <p:cNvSpPr>
                <a:spLocks noEditPoints="1"/>
              </p:cNvSpPr>
              <p:nvPr/>
            </p:nvSpPr>
            <p:spPr bwMode="auto">
              <a:xfrm>
                <a:off x="2706" y="4150"/>
                <a:ext cx="2288" cy="150"/>
              </a:xfrm>
              <a:custGeom>
                <a:avLst/>
                <a:gdLst>
                  <a:gd name="T0" fmla="*/ 1142 w 2288"/>
                  <a:gd name="T1" fmla="*/ 150 h 150"/>
                  <a:gd name="T2" fmla="*/ 700 w 2288"/>
                  <a:gd name="T3" fmla="*/ 144 h 150"/>
                  <a:gd name="T4" fmla="*/ 338 w 2288"/>
                  <a:gd name="T5" fmla="*/ 128 h 150"/>
                  <a:gd name="T6" fmla="*/ 142 w 2288"/>
                  <a:gd name="T7" fmla="*/ 110 h 150"/>
                  <a:gd name="T8" fmla="*/ 56 w 2288"/>
                  <a:gd name="T9" fmla="*/ 98 h 150"/>
                  <a:gd name="T10" fmla="*/ 10 w 2288"/>
                  <a:gd name="T11" fmla="*/ 82 h 150"/>
                  <a:gd name="T12" fmla="*/ 4 w 2288"/>
                  <a:gd name="T13" fmla="*/ 76 h 150"/>
                  <a:gd name="T14" fmla="*/ 6 w 2288"/>
                  <a:gd name="T15" fmla="*/ 72 h 150"/>
                  <a:gd name="T16" fmla="*/ 28 w 2288"/>
                  <a:gd name="T17" fmla="*/ 60 h 150"/>
                  <a:gd name="T18" fmla="*/ 94 w 2288"/>
                  <a:gd name="T19" fmla="*/ 46 h 150"/>
                  <a:gd name="T20" fmla="*/ 198 w 2288"/>
                  <a:gd name="T21" fmla="*/ 32 h 150"/>
                  <a:gd name="T22" fmla="*/ 506 w 2288"/>
                  <a:gd name="T23" fmla="*/ 12 h 150"/>
                  <a:gd name="T24" fmla="*/ 912 w 2288"/>
                  <a:gd name="T25" fmla="*/ 2 h 150"/>
                  <a:gd name="T26" fmla="*/ 1142 w 2288"/>
                  <a:gd name="T27" fmla="*/ 0 h 150"/>
                  <a:gd name="T28" fmla="*/ 1588 w 2288"/>
                  <a:gd name="T29" fmla="*/ 6 h 150"/>
                  <a:gd name="T30" fmla="*/ 1950 w 2288"/>
                  <a:gd name="T31" fmla="*/ 22 h 150"/>
                  <a:gd name="T32" fmla="*/ 2146 w 2288"/>
                  <a:gd name="T33" fmla="*/ 40 h 150"/>
                  <a:gd name="T34" fmla="*/ 2232 w 2288"/>
                  <a:gd name="T35" fmla="*/ 52 h 150"/>
                  <a:gd name="T36" fmla="*/ 2276 w 2288"/>
                  <a:gd name="T37" fmla="*/ 68 h 150"/>
                  <a:gd name="T38" fmla="*/ 2282 w 2288"/>
                  <a:gd name="T39" fmla="*/ 76 h 150"/>
                  <a:gd name="T40" fmla="*/ 2282 w 2288"/>
                  <a:gd name="T41" fmla="*/ 80 h 150"/>
                  <a:gd name="T42" fmla="*/ 2260 w 2288"/>
                  <a:gd name="T43" fmla="*/ 90 h 150"/>
                  <a:gd name="T44" fmla="*/ 2194 w 2288"/>
                  <a:gd name="T45" fmla="*/ 104 h 150"/>
                  <a:gd name="T46" fmla="*/ 2088 w 2288"/>
                  <a:gd name="T47" fmla="*/ 116 h 150"/>
                  <a:gd name="T48" fmla="*/ 1782 w 2288"/>
                  <a:gd name="T49" fmla="*/ 136 h 150"/>
                  <a:gd name="T50" fmla="*/ 1372 w 2288"/>
                  <a:gd name="T51" fmla="*/ 148 h 150"/>
                  <a:gd name="T52" fmla="*/ 1142 w 2288"/>
                  <a:gd name="T53" fmla="*/ 0 h 150"/>
                  <a:gd name="T54" fmla="*/ 912 w 2288"/>
                  <a:gd name="T55" fmla="*/ 0 h 150"/>
                  <a:gd name="T56" fmla="*/ 504 w 2288"/>
                  <a:gd name="T57" fmla="*/ 12 h 150"/>
                  <a:gd name="T58" fmla="*/ 194 w 2288"/>
                  <a:gd name="T59" fmla="*/ 32 h 150"/>
                  <a:gd name="T60" fmla="*/ 90 w 2288"/>
                  <a:gd name="T61" fmla="*/ 46 h 150"/>
                  <a:gd name="T62" fmla="*/ 22 w 2288"/>
                  <a:gd name="T63" fmla="*/ 60 h 150"/>
                  <a:gd name="T64" fmla="*/ 0 w 2288"/>
                  <a:gd name="T65" fmla="*/ 72 h 150"/>
                  <a:gd name="T66" fmla="*/ 0 w 2288"/>
                  <a:gd name="T67" fmla="*/ 76 h 150"/>
                  <a:gd name="T68" fmla="*/ 4 w 2288"/>
                  <a:gd name="T69" fmla="*/ 82 h 150"/>
                  <a:gd name="T70" fmla="*/ 50 w 2288"/>
                  <a:gd name="T71" fmla="*/ 98 h 150"/>
                  <a:gd name="T72" fmla="*/ 138 w 2288"/>
                  <a:gd name="T73" fmla="*/ 110 h 150"/>
                  <a:gd name="T74" fmla="*/ 334 w 2288"/>
                  <a:gd name="T75" fmla="*/ 128 h 150"/>
                  <a:gd name="T76" fmla="*/ 698 w 2288"/>
                  <a:gd name="T77" fmla="*/ 144 h 150"/>
                  <a:gd name="T78" fmla="*/ 1142 w 2288"/>
                  <a:gd name="T79" fmla="*/ 150 h 150"/>
                  <a:gd name="T80" fmla="*/ 1374 w 2288"/>
                  <a:gd name="T81" fmla="*/ 148 h 150"/>
                  <a:gd name="T82" fmla="*/ 1784 w 2288"/>
                  <a:gd name="T83" fmla="*/ 136 h 150"/>
                  <a:gd name="T84" fmla="*/ 2094 w 2288"/>
                  <a:gd name="T85" fmla="*/ 116 h 150"/>
                  <a:gd name="T86" fmla="*/ 2198 w 2288"/>
                  <a:gd name="T87" fmla="*/ 104 h 150"/>
                  <a:gd name="T88" fmla="*/ 2264 w 2288"/>
                  <a:gd name="T89" fmla="*/ 90 h 150"/>
                  <a:gd name="T90" fmla="*/ 2286 w 2288"/>
                  <a:gd name="T91" fmla="*/ 80 h 150"/>
                  <a:gd name="T92" fmla="*/ 2288 w 2288"/>
                  <a:gd name="T93" fmla="*/ 76 h 150"/>
                  <a:gd name="T94" fmla="*/ 2282 w 2288"/>
                  <a:gd name="T95" fmla="*/ 68 h 150"/>
                  <a:gd name="T96" fmla="*/ 2236 w 2288"/>
                  <a:gd name="T97" fmla="*/ 52 h 150"/>
                  <a:gd name="T98" fmla="*/ 2150 w 2288"/>
                  <a:gd name="T99" fmla="*/ 40 h 150"/>
                  <a:gd name="T100" fmla="*/ 1954 w 2288"/>
                  <a:gd name="T101" fmla="*/ 22 h 150"/>
                  <a:gd name="T102" fmla="*/ 1590 w 2288"/>
                  <a:gd name="T103" fmla="*/ 6 h 150"/>
                  <a:gd name="T104" fmla="*/ 1142 w 228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150"/>
                    </a:moveTo>
                    <a:lnTo>
                      <a:pt x="1142" y="150"/>
                    </a:lnTo>
                    <a:lnTo>
                      <a:pt x="912" y="148"/>
                    </a:lnTo>
                    <a:lnTo>
                      <a:pt x="700" y="144"/>
                    </a:lnTo>
                    <a:lnTo>
                      <a:pt x="506" y="136"/>
                    </a:lnTo>
                    <a:lnTo>
                      <a:pt x="338" y="128"/>
                    </a:lnTo>
                    <a:lnTo>
                      <a:pt x="198" y="116"/>
                    </a:lnTo>
                    <a:lnTo>
                      <a:pt x="142" y="110"/>
                    </a:lnTo>
                    <a:lnTo>
                      <a:pt x="94" y="104"/>
                    </a:lnTo>
                    <a:lnTo>
                      <a:pt x="56" y="98"/>
                    </a:lnTo>
                    <a:lnTo>
                      <a:pt x="28" y="90"/>
                    </a:lnTo>
                    <a:lnTo>
                      <a:pt x="10" y="82"/>
                    </a:lnTo>
                    <a:lnTo>
                      <a:pt x="6" y="80"/>
                    </a:lnTo>
                    <a:lnTo>
                      <a:pt x="4" y="76"/>
                    </a:lnTo>
                    <a:lnTo>
                      <a:pt x="4" y="76"/>
                    </a:lnTo>
                    <a:lnTo>
                      <a:pt x="6" y="72"/>
                    </a:lnTo>
                    <a:lnTo>
                      <a:pt x="10" y="68"/>
                    </a:lnTo>
                    <a:lnTo>
                      <a:pt x="28" y="60"/>
                    </a:lnTo>
                    <a:lnTo>
                      <a:pt x="56" y="52"/>
                    </a:lnTo>
                    <a:lnTo>
                      <a:pt x="94" y="46"/>
                    </a:lnTo>
                    <a:lnTo>
                      <a:pt x="142" y="40"/>
                    </a:lnTo>
                    <a:lnTo>
                      <a:pt x="198" y="32"/>
                    </a:lnTo>
                    <a:lnTo>
                      <a:pt x="338" y="22"/>
                    </a:lnTo>
                    <a:lnTo>
                      <a:pt x="506" y="12"/>
                    </a:lnTo>
                    <a:lnTo>
                      <a:pt x="700" y="6"/>
                    </a:lnTo>
                    <a:lnTo>
                      <a:pt x="912" y="2"/>
                    </a:lnTo>
                    <a:lnTo>
                      <a:pt x="1142" y="0"/>
                    </a:lnTo>
                    <a:lnTo>
                      <a:pt x="1142" y="0"/>
                    </a:lnTo>
                    <a:lnTo>
                      <a:pt x="1372" y="2"/>
                    </a:lnTo>
                    <a:lnTo>
                      <a:pt x="1588" y="6"/>
                    </a:lnTo>
                    <a:lnTo>
                      <a:pt x="1782" y="12"/>
                    </a:lnTo>
                    <a:lnTo>
                      <a:pt x="1950" y="22"/>
                    </a:lnTo>
                    <a:lnTo>
                      <a:pt x="2088" y="32"/>
                    </a:lnTo>
                    <a:lnTo>
                      <a:pt x="2146" y="40"/>
                    </a:lnTo>
                    <a:lnTo>
                      <a:pt x="2194" y="46"/>
                    </a:lnTo>
                    <a:lnTo>
                      <a:pt x="2232" y="52"/>
                    </a:lnTo>
                    <a:lnTo>
                      <a:pt x="2260" y="60"/>
                    </a:lnTo>
                    <a:lnTo>
                      <a:pt x="2276" y="68"/>
                    </a:lnTo>
                    <a:lnTo>
                      <a:pt x="2282" y="72"/>
                    </a:lnTo>
                    <a:lnTo>
                      <a:pt x="2282" y="76"/>
                    </a:lnTo>
                    <a:lnTo>
                      <a:pt x="2282" y="76"/>
                    </a:lnTo>
                    <a:lnTo>
                      <a:pt x="2282" y="80"/>
                    </a:lnTo>
                    <a:lnTo>
                      <a:pt x="2276" y="82"/>
                    </a:lnTo>
                    <a:lnTo>
                      <a:pt x="2260" y="90"/>
                    </a:lnTo>
                    <a:lnTo>
                      <a:pt x="2232" y="98"/>
                    </a:lnTo>
                    <a:lnTo>
                      <a:pt x="2194" y="104"/>
                    </a:lnTo>
                    <a:lnTo>
                      <a:pt x="2146" y="110"/>
                    </a:lnTo>
                    <a:lnTo>
                      <a:pt x="2088" y="116"/>
                    </a:lnTo>
                    <a:lnTo>
                      <a:pt x="1950" y="128"/>
                    </a:lnTo>
                    <a:lnTo>
                      <a:pt x="1782" y="136"/>
                    </a:lnTo>
                    <a:lnTo>
                      <a:pt x="1588" y="144"/>
                    </a:lnTo>
                    <a:lnTo>
                      <a:pt x="1372" y="148"/>
                    </a:lnTo>
                    <a:lnTo>
                      <a:pt x="1142" y="150"/>
                    </a:lnTo>
                    <a:close/>
                    <a:moveTo>
                      <a:pt x="1142" y="0"/>
                    </a:moveTo>
                    <a:lnTo>
                      <a:pt x="1142" y="0"/>
                    </a:lnTo>
                    <a:lnTo>
                      <a:pt x="912" y="0"/>
                    </a:lnTo>
                    <a:lnTo>
                      <a:pt x="698" y="6"/>
                    </a:lnTo>
                    <a:lnTo>
                      <a:pt x="504" y="12"/>
                    </a:lnTo>
                    <a:lnTo>
                      <a:pt x="334" y="22"/>
                    </a:lnTo>
                    <a:lnTo>
                      <a:pt x="194" y="32"/>
                    </a:lnTo>
                    <a:lnTo>
                      <a:pt x="138" y="40"/>
                    </a:lnTo>
                    <a:lnTo>
                      <a:pt x="90" y="46"/>
                    </a:lnTo>
                    <a:lnTo>
                      <a:pt x="50" y="52"/>
                    </a:lnTo>
                    <a:lnTo>
                      <a:pt x="22" y="60"/>
                    </a:lnTo>
                    <a:lnTo>
                      <a:pt x="4" y="68"/>
                    </a:lnTo>
                    <a:lnTo>
                      <a:pt x="0" y="72"/>
                    </a:lnTo>
                    <a:lnTo>
                      <a:pt x="0" y="76"/>
                    </a:lnTo>
                    <a:lnTo>
                      <a:pt x="0" y="76"/>
                    </a:lnTo>
                    <a:lnTo>
                      <a:pt x="0" y="80"/>
                    </a:lnTo>
                    <a:lnTo>
                      <a:pt x="4" y="82"/>
                    </a:lnTo>
                    <a:lnTo>
                      <a:pt x="22" y="90"/>
                    </a:lnTo>
                    <a:lnTo>
                      <a:pt x="50" y="98"/>
                    </a:lnTo>
                    <a:lnTo>
                      <a:pt x="90" y="104"/>
                    </a:lnTo>
                    <a:lnTo>
                      <a:pt x="138" y="110"/>
                    </a:lnTo>
                    <a:lnTo>
                      <a:pt x="194" y="116"/>
                    </a:lnTo>
                    <a:lnTo>
                      <a:pt x="334" y="128"/>
                    </a:lnTo>
                    <a:lnTo>
                      <a:pt x="504" y="136"/>
                    </a:lnTo>
                    <a:lnTo>
                      <a:pt x="698" y="144"/>
                    </a:lnTo>
                    <a:lnTo>
                      <a:pt x="912" y="148"/>
                    </a:lnTo>
                    <a:lnTo>
                      <a:pt x="1142" y="150"/>
                    </a:lnTo>
                    <a:lnTo>
                      <a:pt x="1142" y="150"/>
                    </a:lnTo>
                    <a:lnTo>
                      <a:pt x="1374" y="148"/>
                    </a:lnTo>
                    <a:lnTo>
                      <a:pt x="1590" y="144"/>
                    </a:lnTo>
                    <a:lnTo>
                      <a:pt x="1784" y="136"/>
                    </a:lnTo>
                    <a:lnTo>
                      <a:pt x="1954" y="128"/>
                    </a:lnTo>
                    <a:lnTo>
                      <a:pt x="2094" y="116"/>
                    </a:lnTo>
                    <a:lnTo>
                      <a:pt x="2150" y="110"/>
                    </a:lnTo>
                    <a:lnTo>
                      <a:pt x="2198" y="104"/>
                    </a:lnTo>
                    <a:lnTo>
                      <a:pt x="2236" y="98"/>
                    </a:lnTo>
                    <a:lnTo>
                      <a:pt x="2264" y="90"/>
                    </a:lnTo>
                    <a:lnTo>
                      <a:pt x="2282" y="82"/>
                    </a:lnTo>
                    <a:lnTo>
                      <a:pt x="2286" y="80"/>
                    </a:lnTo>
                    <a:lnTo>
                      <a:pt x="2288" y="76"/>
                    </a:lnTo>
                    <a:lnTo>
                      <a:pt x="2288" y="76"/>
                    </a:lnTo>
                    <a:lnTo>
                      <a:pt x="2286" y="72"/>
                    </a:lnTo>
                    <a:lnTo>
                      <a:pt x="2282" y="68"/>
                    </a:lnTo>
                    <a:lnTo>
                      <a:pt x="2264" y="60"/>
                    </a:lnTo>
                    <a:lnTo>
                      <a:pt x="2236" y="52"/>
                    </a:lnTo>
                    <a:lnTo>
                      <a:pt x="2198" y="46"/>
                    </a:lnTo>
                    <a:lnTo>
                      <a:pt x="2150" y="40"/>
                    </a:lnTo>
                    <a:lnTo>
                      <a:pt x="2094" y="32"/>
                    </a:lnTo>
                    <a:lnTo>
                      <a:pt x="1954" y="22"/>
                    </a:lnTo>
                    <a:lnTo>
                      <a:pt x="1784" y="12"/>
                    </a:lnTo>
                    <a:lnTo>
                      <a:pt x="1590" y="6"/>
                    </a:lnTo>
                    <a:lnTo>
                      <a:pt x="1374" y="0"/>
                    </a:lnTo>
                    <a:lnTo>
                      <a:pt x="1142" y="0"/>
                    </a:lnTo>
                    <a:close/>
                  </a:path>
                </a:pathLst>
              </a:custGeom>
              <a:solidFill>
                <a:srgbClr val="F5F4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186"/>
              <p:cNvSpPr>
                <a:spLocks/>
              </p:cNvSpPr>
              <p:nvPr/>
            </p:nvSpPr>
            <p:spPr bwMode="auto">
              <a:xfrm>
                <a:off x="2710" y="4150"/>
                <a:ext cx="2278" cy="150"/>
              </a:xfrm>
              <a:custGeom>
                <a:avLst/>
                <a:gdLst>
                  <a:gd name="T0" fmla="*/ 1138 w 2278"/>
                  <a:gd name="T1" fmla="*/ 150 h 150"/>
                  <a:gd name="T2" fmla="*/ 1138 w 2278"/>
                  <a:gd name="T3" fmla="*/ 150 h 150"/>
                  <a:gd name="T4" fmla="*/ 908 w 2278"/>
                  <a:gd name="T5" fmla="*/ 148 h 150"/>
                  <a:gd name="T6" fmla="*/ 696 w 2278"/>
                  <a:gd name="T7" fmla="*/ 144 h 150"/>
                  <a:gd name="T8" fmla="*/ 502 w 2278"/>
                  <a:gd name="T9" fmla="*/ 136 h 150"/>
                  <a:gd name="T10" fmla="*/ 334 w 2278"/>
                  <a:gd name="T11" fmla="*/ 128 h 150"/>
                  <a:gd name="T12" fmla="*/ 194 w 2278"/>
                  <a:gd name="T13" fmla="*/ 116 h 150"/>
                  <a:gd name="T14" fmla="*/ 138 w 2278"/>
                  <a:gd name="T15" fmla="*/ 110 h 150"/>
                  <a:gd name="T16" fmla="*/ 90 w 2278"/>
                  <a:gd name="T17" fmla="*/ 104 h 150"/>
                  <a:gd name="T18" fmla="*/ 52 w 2278"/>
                  <a:gd name="T19" fmla="*/ 98 h 150"/>
                  <a:gd name="T20" fmla="*/ 24 w 2278"/>
                  <a:gd name="T21" fmla="*/ 90 h 150"/>
                  <a:gd name="T22" fmla="*/ 6 w 2278"/>
                  <a:gd name="T23" fmla="*/ 82 h 150"/>
                  <a:gd name="T24" fmla="*/ 2 w 2278"/>
                  <a:gd name="T25" fmla="*/ 80 h 150"/>
                  <a:gd name="T26" fmla="*/ 0 w 2278"/>
                  <a:gd name="T27" fmla="*/ 76 h 150"/>
                  <a:gd name="T28" fmla="*/ 0 w 2278"/>
                  <a:gd name="T29" fmla="*/ 76 h 150"/>
                  <a:gd name="T30" fmla="*/ 2 w 2278"/>
                  <a:gd name="T31" fmla="*/ 72 h 150"/>
                  <a:gd name="T32" fmla="*/ 6 w 2278"/>
                  <a:gd name="T33" fmla="*/ 68 h 150"/>
                  <a:gd name="T34" fmla="*/ 24 w 2278"/>
                  <a:gd name="T35" fmla="*/ 60 h 150"/>
                  <a:gd name="T36" fmla="*/ 52 w 2278"/>
                  <a:gd name="T37" fmla="*/ 52 h 150"/>
                  <a:gd name="T38" fmla="*/ 90 w 2278"/>
                  <a:gd name="T39" fmla="*/ 46 h 150"/>
                  <a:gd name="T40" fmla="*/ 138 w 2278"/>
                  <a:gd name="T41" fmla="*/ 40 h 150"/>
                  <a:gd name="T42" fmla="*/ 194 w 2278"/>
                  <a:gd name="T43" fmla="*/ 32 h 150"/>
                  <a:gd name="T44" fmla="*/ 334 w 2278"/>
                  <a:gd name="T45" fmla="*/ 22 h 150"/>
                  <a:gd name="T46" fmla="*/ 502 w 2278"/>
                  <a:gd name="T47" fmla="*/ 12 h 150"/>
                  <a:gd name="T48" fmla="*/ 696 w 2278"/>
                  <a:gd name="T49" fmla="*/ 6 h 150"/>
                  <a:gd name="T50" fmla="*/ 908 w 2278"/>
                  <a:gd name="T51" fmla="*/ 2 h 150"/>
                  <a:gd name="T52" fmla="*/ 1138 w 2278"/>
                  <a:gd name="T53" fmla="*/ 0 h 150"/>
                  <a:gd name="T54" fmla="*/ 1138 w 2278"/>
                  <a:gd name="T55" fmla="*/ 0 h 150"/>
                  <a:gd name="T56" fmla="*/ 1368 w 2278"/>
                  <a:gd name="T57" fmla="*/ 2 h 150"/>
                  <a:gd name="T58" fmla="*/ 1584 w 2278"/>
                  <a:gd name="T59" fmla="*/ 6 h 150"/>
                  <a:gd name="T60" fmla="*/ 1778 w 2278"/>
                  <a:gd name="T61" fmla="*/ 12 h 150"/>
                  <a:gd name="T62" fmla="*/ 1946 w 2278"/>
                  <a:gd name="T63" fmla="*/ 22 h 150"/>
                  <a:gd name="T64" fmla="*/ 2084 w 2278"/>
                  <a:gd name="T65" fmla="*/ 32 h 150"/>
                  <a:gd name="T66" fmla="*/ 2142 w 2278"/>
                  <a:gd name="T67" fmla="*/ 40 h 150"/>
                  <a:gd name="T68" fmla="*/ 2190 w 2278"/>
                  <a:gd name="T69" fmla="*/ 46 h 150"/>
                  <a:gd name="T70" fmla="*/ 2228 w 2278"/>
                  <a:gd name="T71" fmla="*/ 52 h 150"/>
                  <a:gd name="T72" fmla="*/ 2256 w 2278"/>
                  <a:gd name="T73" fmla="*/ 60 h 150"/>
                  <a:gd name="T74" fmla="*/ 2272 w 2278"/>
                  <a:gd name="T75" fmla="*/ 68 h 150"/>
                  <a:gd name="T76" fmla="*/ 2278 w 2278"/>
                  <a:gd name="T77" fmla="*/ 72 h 150"/>
                  <a:gd name="T78" fmla="*/ 2278 w 2278"/>
                  <a:gd name="T79" fmla="*/ 76 h 150"/>
                  <a:gd name="T80" fmla="*/ 2278 w 2278"/>
                  <a:gd name="T81" fmla="*/ 76 h 150"/>
                  <a:gd name="T82" fmla="*/ 2278 w 2278"/>
                  <a:gd name="T83" fmla="*/ 80 h 150"/>
                  <a:gd name="T84" fmla="*/ 2272 w 2278"/>
                  <a:gd name="T85" fmla="*/ 82 h 150"/>
                  <a:gd name="T86" fmla="*/ 2256 w 2278"/>
                  <a:gd name="T87" fmla="*/ 90 h 150"/>
                  <a:gd name="T88" fmla="*/ 2228 w 2278"/>
                  <a:gd name="T89" fmla="*/ 98 h 150"/>
                  <a:gd name="T90" fmla="*/ 2190 w 2278"/>
                  <a:gd name="T91" fmla="*/ 104 h 150"/>
                  <a:gd name="T92" fmla="*/ 2142 w 2278"/>
                  <a:gd name="T93" fmla="*/ 110 h 150"/>
                  <a:gd name="T94" fmla="*/ 2084 w 2278"/>
                  <a:gd name="T95" fmla="*/ 116 h 150"/>
                  <a:gd name="T96" fmla="*/ 1946 w 2278"/>
                  <a:gd name="T97" fmla="*/ 128 h 150"/>
                  <a:gd name="T98" fmla="*/ 1778 w 2278"/>
                  <a:gd name="T99" fmla="*/ 136 h 150"/>
                  <a:gd name="T100" fmla="*/ 1584 w 2278"/>
                  <a:gd name="T101" fmla="*/ 144 h 150"/>
                  <a:gd name="T102" fmla="*/ 1368 w 2278"/>
                  <a:gd name="T103" fmla="*/ 148 h 150"/>
                  <a:gd name="T104" fmla="*/ 1138 w 227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150"/>
                    </a:moveTo>
                    <a:lnTo>
                      <a:pt x="1138" y="150"/>
                    </a:lnTo>
                    <a:lnTo>
                      <a:pt x="908" y="148"/>
                    </a:lnTo>
                    <a:lnTo>
                      <a:pt x="696" y="144"/>
                    </a:lnTo>
                    <a:lnTo>
                      <a:pt x="502" y="136"/>
                    </a:lnTo>
                    <a:lnTo>
                      <a:pt x="334" y="128"/>
                    </a:lnTo>
                    <a:lnTo>
                      <a:pt x="194" y="116"/>
                    </a:lnTo>
                    <a:lnTo>
                      <a:pt x="138" y="110"/>
                    </a:lnTo>
                    <a:lnTo>
                      <a:pt x="90" y="104"/>
                    </a:lnTo>
                    <a:lnTo>
                      <a:pt x="52" y="98"/>
                    </a:lnTo>
                    <a:lnTo>
                      <a:pt x="24" y="90"/>
                    </a:lnTo>
                    <a:lnTo>
                      <a:pt x="6" y="82"/>
                    </a:lnTo>
                    <a:lnTo>
                      <a:pt x="2" y="80"/>
                    </a:lnTo>
                    <a:lnTo>
                      <a:pt x="0" y="76"/>
                    </a:lnTo>
                    <a:lnTo>
                      <a:pt x="0" y="76"/>
                    </a:lnTo>
                    <a:lnTo>
                      <a:pt x="2" y="72"/>
                    </a:lnTo>
                    <a:lnTo>
                      <a:pt x="6" y="68"/>
                    </a:lnTo>
                    <a:lnTo>
                      <a:pt x="24" y="60"/>
                    </a:lnTo>
                    <a:lnTo>
                      <a:pt x="52" y="52"/>
                    </a:lnTo>
                    <a:lnTo>
                      <a:pt x="90" y="46"/>
                    </a:lnTo>
                    <a:lnTo>
                      <a:pt x="138" y="40"/>
                    </a:lnTo>
                    <a:lnTo>
                      <a:pt x="194" y="32"/>
                    </a:lnTo>
                    <a:lnTo>
                      <a:pt x="334" y="22"/>
                    </a:lnTo>
                    <a:lnTo>
                      <a:pt x="502" y="12"/>
                    </a:lnTo>
                    <a:lnTo>
                      <a:pt x="696" y="6"/>
                    </a:lnTo>
                    <a:lnTo>
                      <a:pt x="908" y="2"/>
                    </a:lnTo>
                    <a:lnTo>
                      <a:pt x="1138" y="0"/>
                    </a:lnTo>
                    <a:lnTo>
                      <a:pt x="1138" y="0"/>
                    </a:lnTo>
                    <a:lnTo>
                      <a:pt x="1368" y="2"/>
                    </a:lnTo>
                    <a:lnTo>
                      <a:pt x="1584" y="6"/>
                    </a:lnTo>
                    <a:lnTo>
                      <a:pt x="1778" y="12"/>
                    </a:lnTo>
                    <a:lnTo>
                      <a:pt x="1946" y="22"/>
                    </a:lnTo>
                    <a:lnTo>
                      <a:pt x="2084" y="32"/>
                    </a:lnTo>
                    <a:lnTo>
                      <a:pt x="2142" y="40"/>
                    </a:lnTo>
                    <a:lnTo>
                      <a:pt x="2190" y="46"/>
                    </a:lnTo>
                    <a:lnTo>
                      <a:pt x="2228" y="52"/>
                    </a:lnTo>
                    <a:lnTo>
                      <a:pt x="2256" y="60"/>
                    </a:lnTo>
                    <a:lnTo>
                      <a:pt x="2272" y="68"/>
                    </a:lnTo>
                    <a:lnTo>
                      <a:pt x="2278" y="72"/>
                    </a:lnTo>
                    <a:lnTo>
                      <a:pt x="2278" y="76"/>
                    </a:lnTo>
                    <a:lnTo>
                      <a:pt x="2278" y="76"/>
                    </a:lnTo>
                    <a:lnTo>
                      <a:pt x="2278" y="80"/>
                    </a:lnTo>
                    <a:lnTo>
                      <a:pt x="2272" y="82"/>
                    </a:lnTo>
                    <a:lnTo>
                      <a:pt x="2256" y="90"/>
                    </a:lnTo>
                    <a:lnTo>
                      <a:pt x="2228" y="98"/>
                    </a:lnTo>
                    <a:lnTo>
                      <a:pt x="2190" y="104"/>
                    </a:lnTo>
                    <a:lnTo>
                      <a:pt x="2142" y="110"/>
                    </a:lnTo>
                    <a:lnTo>
                      <a:pt x="2084" y="116"/>
                    </a:lnTo>
                    <a:lnTo>
                      <a:pt x="1946" y="128"/>
                    </a:lnTo>
                    <a:lnTo>
                      <a:pt x="1778" y="136"/>
                    </a:lnTo>
                    <a:lnTo>
                      <a:pt x="1584" y="144"/>
                    </a:lnTo>
                    <a:lnTo>
                      <a:pt x="1368" y="148"/>
                    </a:lnTo>
                    <a:lnTo>
                      <a:pt x="1138"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187"/>
              <p:cNvSpPr>
                <a:spLocks/>
              </p:cNvSpPr>
              <p:nvPr/>
            </p:nvSpPr>
            <p:spPr bwMode="auto">
              <a:xfrm>
                <a:off x="2706" y="4150"/>
                <a:ext cx="2288" cy="150"/>
              </a:xfrm>
              <a:custGeom>
                <a:avLst/>
                <a:gdLst>
                  <a:gd name="T0" fmla="*/ 1142 w 2288"/>
                  <a:gd name="T1" fmla="*/ 0 h 150"/>
                  <a:gd name="T2" fmla="*/ 1142 w 2288"/>
                  <a:gd name="T3" fmla="*/ 0 h 150"/>
                  <a:gd name="T4" fmla="*/ 912 w 2288"/>
                  <a:gd name="T5" fmla="*/ 0 h 150"/>
                  <a:gd name="T6" fmla="*/ 698 w 2288"/>
                  <a:gd name="T7" fmla="*/ 6 h 150"/>
                  <a:gd name="T8" fmla="*/ 504 w 2288"/>
                  <a:gd name="T9" fmla="*/ 12 h 150"/>
                  <a:gd name="T10" fmla="*/ 334 w 2288"/>
                  <a:gd name="T11" fmla="*/ 22 h 150"/>
                  <a:gd name="T12" fmla="*/ 194 w 2288"/>
                  <a:gd name="T13" fmla="*/ 32 h 150"/>
                  <a:gd name="T14" fmla="*/ 138 w 2288"/>
                  <a:gd name="T15" fmla="*/ 40 h 150"/>
                  <a:gd name="T16" fmla="*/ 90 w 2288"/>
                  <a:gd name="T17" fmla="*/ 46 h 150"/>
                  <a:gd name="T18" fmla="*/ 50 w 2288"/>
                  <a:gd name="T19" fmla="*/ 52 h 150"/>
                  <a:gd name="T20" fmla="*/ 22 w 2288"/>
                  <a:gd name="T21" fmla="*/ 60 h 150"/>
                  <a:gd name="T22" fmla="*/ 4 w 2288"/>
                  <a:gd name="T23" fmla="*/ 68 h 150"/>
                  <a:gd name="T24" fmla="*/ 0 w 2288"/>
                  <a:gd name="T25" fmla="*/ 72 h 150"/>
                  <a:gd name="T26" fmla="*/ 0 w 2288"/>
                  <a:gd name="T27" fmla="*/ 76 h 150"/>
                  <a:gd name="T28" fmla="*/ 0 w 2288"/>
                  <a:gd name="T29" fmla="*/ 76 h 150"/>
                  <a:gd name="T30" fmla="*/ 0 w 2288"/>
                  <a:gd name="T31" fmla="*/ 80 h 150"/>
                  <a:gd name="T32" fmla="*/ 4 w 2288"/>
                  <a:gd name="T33" fmla="*/ 82 h 150"/>
                  <a:gd name="T34" fmla="*/ 22 w 2288"/>
                  <a:gd name="T35" fmla="*/ 90 h 150"/>
                  <a:gd name="T36" fmla="*/ 50 w 2288"/>
                  <a:gd name="T37" fmla="*/ 98 h 150"/>
                  <a:gd name="T38" fmla="*/ 90 w 2288"/>
                  <a:gd name="T39" fmla="*/ 104 h 150"/>
                  <a:gd name="T40" fmla="*/ 138 w 2288"/>
                  <a:gd name="T41" fmla="*/ 110 h 150"/>
                  <a:gd name="T42" fmla="*/ 194 w 2288"/>
                  <a:gd name="T43" fmla="*/ 116 h 150"/>
                  <a:gd name="T44" fmla="*/ 334 w 2288"/>
                  <a:gd name="T45" fmla="*/ 128 h 150"/>
                  <a:gd name="T46" fmla="*/ 504 w 2288"/>
                  <a:gd name="T47" fmla="*/ 136 h 150"/>
                  <a:gd name="T48" fmla="*/ 698 w 2288"/>
                  <a:gd name="T49" fmla="*/ 144 h 150"/>
                  <a:gd name="T50" fmla="*/ 912 w 2288"/>
                  <a:gd name="T51" fmla="*/ 148 h 150"/>
                  <a:gd name="T52" fmla="*/ 1142 w 2288"/>
                  <a:gd name="T53" fmla="*/ 150 h 150"/>
                  <a:gd name="T54" fmla="*/ 1142 w 2288"/>
                  <a:gd name="T55" fmla="*/ 150 h 150"/>
                  <a:gd name="T56" fmla="*/ 1374 w 2288"/>
                  <a:gd name="T57" fmla="*/ 148 h 150"/>
                  <a:gd name="T58" fmla="*/ 1590 w 2288"/>
                  <a:gd name="T59" fmla="*/ 144 h 150"/>
                  <a:gd name="T60" fmla="*/ 1784 w 2288"/>
                  <a:gd name="T61" fmla="*/ 136 h 150"/>
                  <a:gd name="T62" fmla="*/ 1954 w 2288"/>
                  <a:gd name="T63" fmla="*/ 128 h 150"/>
                  <a:gd name="T64" fmla="*/ 2094 w 2288"/>
                  <a:gd name="T65" fmla="*/ 116 h 150"/>
                  <a:gd name="T66" fmla="*/ 2150 w 2288"/>
                  <a:gd name="T67" fmla="*/ 110 h 150"/>
                  <a:gd name="T68" fmla="*/ 2198 w 2288"/>
                  <a:gd name="T69" fmla="*/ 104 h 150"/>
                  <a:gd name="T70" fmla="*/ 2236 w 2288"/>
                  <a:gd name="T71" fmla="*/ 98 h 150"/>
                  <a:gd name="T72" fmla="*/ 2264 w 2288"/>
                  <a:gd name="T73" fmla="*/ 90 h 150"/>
                  <a:gd name="T74" fmla="*/ 2282 w 2288"/>
                  <a:gd name="T75" fmla="*/ 82 h 150"/>
                  <a:gd name="T76" fmla="*/ 2286 w 2288"/>
                  <a:gd name="T77" fmla="*/ 80 h 150"/>
                  <a:gd name="T78" fmla="*/ 2288 w 2288"/>
                  <a:gd name="T79" fmla="*/ 76 h 150"/>
                  <a:gd name="T80" fmla="*/ 2288 w 2288"/>
                  <a:gd name="T81" fmla="*/ 76 h 150"/>
                  <a:gd name="T82" fmla="*/ 2286 w 2288"/>
                  <a:gd name="T83" fmla="*/ 72 h 150"/>
                  <a:gd name="T84" fmla="*/ 2282 w 2288"/>
                  <a:gd name="T85" fmla="*/ 68 h 150"/>
                  <a:gd name="T86" fmla="*/ 2264 w 2288"/>
                  <a:gd name="T87" fmla="*/ 60 h 150"/>
                  <a:gd name="T88" fmla="*/ 2236 w 2288"/>
                  <a:gd name="T89" fmla="*/ 52 h 150"/>
                  <a:gd name="T90" fmla="*/ 2198 w 2288"/>
                  <a:gd name="T91" fmla="*/ 46 h 150"/>
                  <a:gd name="T92" fmla="*/ 2150 w 2288"/>
                  <a:gd name="T93" fmla="*/ 40 h 150"/>
                  <a:gd name="T94" fmla="*/ 2094 w 2288"/>
                  <a:gd name="T95" fmla="*/ 32 h 150"/>
                  <a:gd name="T96" fmla="*/ 1954 w 2288"/>
                  <a:gd name="T97" fmla="*/ 22 h 150"/>
                  <a:gd name="T98" fmla="*/ 1784 w 2288"/>
                  <a:gd name="T99" fmla="*/ 12 h 150"/>
                  <a:gd name="T100" fmla="*/ 1590 w 2288"/>
                  <a:gd name="T101" fmla="*/ 6 h 150"/>
                  <a:gd name="T102" fmla="*/ 1374 w 2288"/>
                  <a:gd name="T103" fmla="*/ 0 h 150"/>
                  <a:gd name="T104" fmla="*/ 1142 w 228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88" h="150">
                    <a:moveTo>
                      <a:pt x="1142" y="0"/>
                    </a:moveTo>
                    <a:lnTo>
                      <a:pt x="1142" y="0"/>
                    </a:lnTo>
                    <a:lnTo>
                      <a:pt x="912" y="0"/>
                    </a:lnTo>
                    <a:lnTo>
                      <a:pt x="698" y="6"/>
                    </a:lnTo>
                    <a:lnTo>
                      <a:pt x="504" y="12"/>
                    </a:lnTo>
                    <a:lnTo>
                      <a:pt x="334" y="22"/>
                    </a:lnTo>
                    <a:lnTo>
                      <a:pt x="194" y="32"/>
                    </a:lnTo>
                    <a:lnTo>
                      <a:pt x="138" y="40"/>
                    </a:lnTo>
                    <a:lnTo>
                      <a:pt x="90" y="46"/>
                    </a:lnTo>
                    <a:lnTo>
                      <a:pt x="50" y="52"/>
                    </a:lnTo>
                    <a:lnTo>
                      <a:pt x="22" y="60"/>
                    </a:lnTo>
                    <a:lnTo>
                      <a:pt x="4" y="68"/>
                    </a:lnTo>
                    <a:lnTo>
                      <a:pt x="0" y="72"/>
                    </a:lnTo>
                    <a:lnTo>
                      <a:pt x="0" y="76"/>
                    </a:lnTo>
                    <a:lnTo>
                      <a:pt x="0" y="76"/>
                    </a:lnTo>
                    <a:lnTo>
                      <a:pt x="0" y="80"/>
                    </a:lnTo>
                    <a:lnTo>
                      <a:pt x="4" y="82"/>
                    </a:lnTo>
                    <a:lnTo>
                      <a:pt x="22" y="90"/>
                    </a:lnTo>
                    <a:lnTo>
                      <a:pt x="50" y="98"/>
                    </a:lnTo>
                    <a:lnTo>
                      <a:pt x="90" y="104"/>
                    </a:lnTo>
                    <a:lnTo>
                      <a:pt x="138" y="110"/>
                    </a:lnTo>
                    <a:lnTo>
                      <a:pt x="194" y="116"/>
                    </a:lnTo>
                    <a:lnTo>
                      <a:pt x="334" y="128"/>
                    </a:lnTo>
                    <a:lnTo>
                      <a:pt x="504" y="136"/>
                    </a:lnTo>
                    <a:lnTo>
                      <a:pt x="698" y="144"/>
                    </a:lnTo>
                    <a:lnTo>
                      <a:pt x="912" y="148"/>
                    </a:lnTo>
                    <a:lnTo>
                      <a:pt x="1142" y="150"/>
                    </a:lnTo>
                    <a:lnTo>
                      <a:pt x="1142" y="150"/>
                    </a:lnTo>
                    <a:lnTo>
                      <a:pt x="1374" y="148"/>
                    </a:lnTo>
                    <a:lnTo>
                      <a:pt x="1590" y="144"/>
                    </a:lnTo>
                    <a:lnTo>
                      <a:pt x="1784" y="136"/>
                    </a:lnTo>
                    <a:lnTo>
                      <a:pt x="1954" y="128"/>
                    </a:lnTo>
                    <a:lnTo>
                      <a:pt x="2094" y="116"/>
                    </a:lnTo>
                    <a:lnTo>
                      <a:pt x="2150" y="110"/>
                    </a:lnTo>
                    <a:lnTo>
                      <a:pt x="2198" y="104"/>
                    </a:lnTo>
                    <a:lnTo>
                      <a:pt x="2236" y="98"/>
                    </a:lnTo>
                    <a:lnTo>
                      <a:pt x="2264" y="90"/>
                    </a:lnTo>
                    <a:lnTo>
                      <a:pt x="2282" y="82"/>
                    </a:lnTo>
                    <a:lnTo>
                      <a:pt x="2286" y="80"/>
                    </a:lnTo>
                    <a:lnTo>
                      <a:pt x="2288" y="76"/>
                    </a:lnTo>
                    <a:lnTo>
                      <a:pt x="2288" y="76"/>
                    </a:lnTo>
                    <a:lnTo>
                      <a:pt x="2286" y="72"/>
                    </a:lnTo>
                    <a:lnTo>
                      <a:pt x="2282" y="68"/>
                    </a:lnTo>
                    <a:lnTo>
                      <a:pt x="2264" y="60"/>
                    </a:lnTo>
                    <a:lnTo>
                      <a:pt x="2236" y="52"/>
                    </a:lnTo>
                    <a:lnTo>
                      <a:pt x="2198" y="46"/>
                    </a:lnTo>
                    <a:lnTo>
                      <a:pt x="2150" y="40"/>
                    </a:lnTo>
                    <a:lnTo>
                      <a:pt x="2094" y="32"/>
                    </a:lnTo>
                    <a:lnTo>
                      <a:pt x="1954" y="22"/>
                    </a:lnTo>
                    <a:lnTo>
                      <a:pt x="1784" y="12"/>
                    </a:lnTo>
                    <a:lnTo>
                      <a:pt x="1590" y="6"/>
                    </a:lnTo>
                    <a:lnTo>
                      <a:pt x="1374" y="0"/>
                    </a:lnTo>
                    <a:lnTo>
                      <a:pt x="11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188"/>
              <p:cNvSpPr>
                <a:spLocks noEditPoints="1"/>
              </p:cNvSpPr>
              <p:nvPr/>
            </p:nvSpPr>
            <p:spPr bwMode="auto">
              <a:xfrm>
                <a:off x="2710" y="4150"/>
                <a:ext cx="2278" cy="150"/>
              </a:xfrm>
              <a:custGeom>
                <a:avLst/>
                <a:gdLst>
                  <a:gd name="T0" fmla="*/ 1138 w 2278"/>
                  <a:gd name="T1" fmla="*/ 150 h 150"/>
                  <a:gd name="T2" fmla="*/ 698 w 2278"/>
                  <a:gd name="T3" fmla="*/ 144 h 150"/>
                  <a:gd name="T4" fmla="*/ 338 w 2278"/>
                  <a:gd name="T5" fmla="*/ 128 h 150"/>
                  <a:gd name="T6" fmla="*/ 142 w 2278"/>
                  <a:gd name="T7" fmla="*/ 110 h 150"/>
                  <a:gd name="T8" fmla="*/ 56 w 2278"/>
                  <a:gd name="T9" fmla="*/ 98 h 150"/>
                  <a:gd name="T10" fmla="*/ 12 w 2278"/>
                  <a:gd name="T11" fmla="*/ 82 h 150"/>
                  <a:gd name="T12" fmla="*/ 6 w 2278"/>
                  <a:gd name="T13" fmla="*/ 76 h 150"/>
                  <a:gd name="T14" fmla="*/ 6 w 2278"/>
                  <a:gd name="T15" fmla="*/ 72 h 150"/>
                  <a:gd name="T16" fmla="*/ 28 w 2278"/>
                  <a:gd name="T17" fmla="*/ 60 h 150"/>
                  <a:gd name="T18" fmla="*/ 94 w 2278"/>
                  <a:gd name="T19" fmla="*/ 46 h 150"/>
                  <a:gd name="T20" fmla="*/ 200 w 2278"/>
                  <a:gd name="T21" fmla="*/ 34 h 150"/>
                  <a:gd name="T22" fmla="*/ 506 w 2278"/>
                  <a:gd name="T23" fmla="*/ 12 h 150"/>
                  <a:gd name="T24" fmla="*/ 910 w 2278"/>
                  <a:gd name="T25" fmla="*/ 2 h 150"/>
                  <a:gd name="T26" fmla="*/ 1138 w 2278"/>
                  <a:gd name="T27" fmla="*/ 0 h 150"/>
                  <a:gd name="T28" fmla="*/ 1582 w 2278"/>
                  <a:gd name="T29" fmla="*/ 6 h 150"/>
                  <a:gd name="T30" fmla="*/ 1942 w 2278"/>
                  <a:gd name="T31" fmla="*/ 22 h 150"/>
                  <a:gd name="T32" fmla="*/ 2138 w 2278"/>
                  <a:gd name="T33" fmla="*/ 40 h 150"/>
                  <a:gd name="T34" fmla="*/ 2222 w 2278"/>
                  <a:gd name="T35" fmla="*/ 52 h 150"/>
                  <a:gd name="T36" fmla="*/ 2268 w 2278"/>
                  <a:gd name="T37" fmla="*/ 68 h 150"/>
                  <a:gd name="T38" fmla="*/ 2274 w 2278"/>
                  <a:gd name="T39" fmla="*/ 76 h 150"/>
                  <a:gd name="T40" fmla="*/ 2272 w 2278"/>
                  <a:gd name="T41" fmla="*/ 80 h 150"/>
                  <a:gd name="T42" fmla="*/ 2250 w 2278"/>
                  <a:gd name="T43" fmla="*/ 90 h 150"/>
                  <a:gd name="T44" fmla="*/ 2184 w 2278"/>
                  <a:gd name="T45" fmla="*/ 104 h 150"/>
                  <a:gd name="T46" fmla="*/ 2080 w 2278"/>
                  <a:gd name="T47" fmla="*/ 116 h 150"/>
                  <a:gd name="T48" fmla="*/ 1774 w 2278"/>
                  <a:gd name="T49" fmla="*/ 136 h 150"/>
                  <a:gd name="T50" fmla="*/ 1368 w 2278"/>
                  <a:gd name="T51" fmla="*/ 148 h 150"/>
                  <a:gd name="T52" fmla="*/ 1138 w 2278"/>
                  <a:gd name="T53" fmla="*/ 0 h 150"/>
                  <a:gd name="T54" fmla="*/ 908 w 2278"/>
                  <a:gd name="T55" fmla="*/ 2 h 150"/>
                  <a:gd name="T56" fmla="*/ 502 w 2278"/>
                  <a:gd name="T57" fmla="*/ 12 h 150"/>
                  <a:gd name="T58" fmla="*/ 194 w 2278"/>
                  <a:gd name="T59" fmla="*/ 32 h 150"/>
                  <a:gd name="T60" fmla="*/ 90 w 2278"/>
                  <a:gd name="T61" fmla="*/ 46 h 150"/>
                  <a:gd name="T62" fmla="*/ 24 w 2278"/>
                  <a:gd name="T63" fmla="*/ 60 h 150"/>
                  <a:gd name="T64" fmla="*/ 2 w 2278"/>
                  <a:gd name="T65" fmla="*/ 72 h 150"/>
                  <a:gd name="T66" fmla="*/ 0 w 2278"/>
                  <a:gd name="T67" fmla="*/ 76 h 150"/>
                  <a:gd name="T68" fmla="*/ 6 w 2278"/>
                  <a:gd name="T69" fmla="*/ 82 h 150"/>
                  <a:gd name="T70" fmla="*/ 52 w 2278"/>
                  <a:gd name="T71" fmla="*/ 98 h 150"/>
                  <a:gd name="T72" fmla="*/ 138 w 2278"/>
                  <a:gd name="T73" fmla="*/ 110 h 150"/>
                  <a:gd name="T74" fmla="*/ 334 w 2278"/>
                  <a:gd name="T75" fmla="*/ 128 h 150"/>
                  <a:gd name="T76" fmla="*/ 696 w 2278"/>
                  <a:gd name="T77" fmla="*/ 144 h 150"/>
                  <a:gd name="T78" fmla="*/ 1138 w 2278"/>
                  <a:gd name="T79" fmla="*/ 150 h 150"/>
                  <a:gd name="T80" fmla="*/ 1368 w 2278"/>
                  <a:gd name="T81" fmla="*/ 148 h 150"/>
                  <a:gd name="T82" fmla="*/ 1778 w 2278"/>
                  <a:gd name="T83" fmla="*/ 136 h 150"/>
                  <a:gd name="T84" fmla="*/ 2084 w 2278"/>
                  <a:gd name="T85" fmla="*/ 116 h 150"/>
                  <a:gd name="T86" fmla="*/ 2190 w 2278"/>
                  <a:gd name="T87" fmla="*/ 104 h 150"/>
                  <a:gd name="T88" fmla="*/ 2256 w 2278"/>
                  <a:gd name="T89" fmla="*/ 90 h 150"/>
                  <a:gd name="T90" fmla="*/ 2278 w 2278"/>
                  <a:gd name="T91" fmla="*/ 80 h 150"/>
                  <a:gd name="T92" fmla="*/ 2278 w 2278"/>
                  <a:gd name="T93" fmla="*/ 76 h 150"/>
                  <a:gd name="T94" fmla="*/ 2272 w 2278"/>
                  <a:gd name="T95" fmla="*/ 68 h 150"/>
                  <a:gd name="T96" fmla="*/ 2228 w 2278"/>
                  <a:gd name="T97" fmla="*/ 52 h 150"/>
                  <a:gd name="T98" fmla="*/ 2142 w 2278"/>
                  <a:gd name="T99" fmla="*/ 40 h 150"/>
                  <a:gd name="T100" fmla="*/ 1946 w 2278"/>
                  <a:gd name="T101" fmla="*/ 22 h 150"/>
                  <a:gd name="T102" fmla="*/ 1584 w 2278"/>
                  <a:gd name="T103" fmla="*/ 6 h 150"/>
                  <a:gd name="T104" fmla="*/ 1138 w 227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150"/>
                    </a:moveTo>
                    <a:lnTo>
                      <a:pt x="1138" y="150"/>
                    </a:lnTo>
                    <a:lnTo>
                      <a:pt x="910" y="148"/>
                    </a:lnTo>
                    <a:lnTo>
                      <a:pt x="698" y="144"/>
                    </a:lnTo>
                    <a:lnTo>
                      <a:pt x="506" y="136"/>
                    </a:lnTo>
                    <a:lnTo>
                      <a:pt x="338" y="128"/>
                    </a:lnTo>
                    <a:lnTo>
                      <a:pt x="200" y="116"/>
                    </a:lnTo>
                    <a:lnTo>
                      <a:pt x="142" y="110"/>
                    </a:lnTo>
                    <a:lnTo>
                      <a:pt x="94" y="104"/>
                    </a:lnTo>
                    <a:lnTo>
                      <a:pt x="56" y="98"/>
                    </a:lnTo>
                    <a:lnTo>
                      <a:pt x="28" y="90"/>
                    </a:lnTo>
                    <a:lnTo>
                      <a:pt x="12" y="82"/>
                    </a:lnTo>
                    <a:lnTo>
                      <a:pt x="6" y="80"/>
                    </a:lnTo>
                    <a:lnTo>
                      <a:pt x="6" y="76"/>
                    </a:lnTo>
                    <a:lnTo>
                      <a:pt x="6" y="76"/>
                    </a:lnTo>
                    <a:lnTo>
                      <a:pt x="6" y="72"/>
                    </a:lnTo>
                    <a:lnTo>
                      <a:pt x="12" y="68"/>
                    </a:lnTo>
                    <a:lnTo>
                      <a:pt x="28" y="60"/>
                    </a:lnTo>
                    <a:lnTo>
                      <a:pt x="56" y="52"/>
                    </a:lnTo>
                    <a:lnTo>
                      <a:pt x="94" y="46"/>
                    </a:lnTo>
                    <a:lnTo>
                      <a:pt x="142" y="40"/>
                    </a:lnTo>
                    <a:lnTo>
                      <a:pt x="200" y="34"/>
                    </a:lnTo>
                    <a:lnTo>
                      <a:pt x="338" y="22"/>
                    </a:lnTo>
                    <a:lnTo>
                      <a:pt x="506" y="12"/>
                    </a:lnTo>
                    <a:lnTo>
                      <a:pt x="698" y="6"/>
                    </a:lnTo>
                    <a:lnTo>
                      <a:pt x="910" y="2"/>
                    </a:lnTo>
                    <a:lnTo>
                      <a:pt x="1138" y="0"/>
                    </a:lnTo>
                    <a:lnTo>
                      <a:pt x="1138" y="0"/>
                    </a:lnTo>
                    <a:lnTo>
                      <a:pt x="1368" y="2"/>
                    </a:lnTo>
                    <a:lnTo>
                      <a:pt x="1582" y="6"/>
                    </a:lnTo>
                    <a:lnTo>
                      <a:pt x="1774" y="12"/>
                    </a:lnTo>
                    <a:lnTo>
                      <a:pt x="1942" y="22"/>
                    </a:lnTo>
                    <a:lnTo>
                      <a:pt x="2080" y="34"/>
                    </a:lnTo>
                    <a:lnTo>
                      <a:pt x="2138" y="40"/>
                    </a:lnTo>
                    <a:lnTo>
                      <a:pt x="2184" y="46"/>
                    </a:lnTo>
                    <a:lnTo>
                      <a:pt x="2222" y="52"/>
                    </a:lnTo>
                    <a:lnTo>
                      <a:pt x="2250" y="60"/>
                    </a:lnTo>
                    <a:lnTo>
                      <a:pt x="2268" y="68"/>
                    </a:lnTo>
                    <a:lnTo>
                      <a:pt x="2272" y="72"/>
                    </a:lnTo>
                    <a:lnTo>
                      <a:pt x="2274" y="76"/>
                    </a:lnTo>
                    <a:lnTo>
                      <a:pt x="2274" y="76"/>
                    </a:lnTo>
                    <a:lnTo>
                      <a:pt x="2272" y="80"/>
                    </a:lnTo>
                    <a:lnTo>
                      <a:pt x="2268" y="82"/>
                    </a:lnTo>
                    <a:lnTo>
                      <a:pt x="2250" y="90"/>
                    </a:lnTo>
                    <a:lnTo>
                      <a:pt x="2222" y="98"/>
                    </a:lnTo>
                    <a:lnTo>
                      <a:pt x="2184" y="104"/>
                    </a:lnTo>
                    <a:lnTo>
                      <a:pt x="2138" y="110"/>
                    </a:lnTo>
                    <a:lnTo>
                      <a:pt x="2080" y="116"/>
                    </a:lnTo>
                    <a:lnTo>
                      <a:pt x="1942" y="128"/>
                    </a:lnTo>
                    <a:lnTo>
                      <a:pt x="1774" y="136"/>
                    </a:lnTo>
                    <a:lnTo>
                      <a:pt x="1582" y="144"/>
                    </a:lnTo>
                    <a:lnTo>
                      <a:pt x="1368" y="148"/>
                    </a:lnTo>
                    <a:lnTo>
                      <a:pt x="1138" y="150"/>
                    </a:lnTo>
                    <a:close/>
                    <a:moveTo>
                      <a:pt x="1138" y="0"/>
                    </a:moveTo>
                    <a:lnTo>
                      <a:pt x="1138" y="0"/>
                    </a:lnTo>
                    <a:lnTo>
                      <a:pt x="908" y="2"/>
                    </a:lnTo>
                    <a:lnTo>
                      <a:pt x="696" y="6"/>
                    </a:lnTo>
                    <a:lnTo>
                      <a:pt x="502" y="12"/>
                    </a:lnTo>
                    <a:lnTo>
                      <a:pt x="334" y="22"/>
                    </a:lnTo>
                    <a:lnTo>
                      <a:pt x="194" y="32"/>
                    </a:lnTo>
                    <a:lnTo>
                      <a:pt x="138" y="40"/>
                    </a:lnTo>
                    <a:lnTo>
                      <a:pt x="90" y="46"/>
                    </a:lnTo>
                    <a:lnTo>
                      <a:pt x="52" y="52"/>
                    </a:lnTo>
                    <a:lnTo>
                      <a:pt x="24" y="60"/>
                    </a:lnTo>
                    <a:lnTo>
                      <a:pt x="6" y="68"/>
                    </a:lnTo>
                    <a:lnTo>
                      <a:pt x="2" y="72"/>
                    </a:lnTo>
                    <a:lnTo>
                      <a:pt x="0" y="76"/>
                    </a:lnTo>
                    <a:lnTo>
                      <a:pt x="0" y="76"/>
                    </a:lnTo>
                    <a:lnTo>
                      <a:pt x="2" y="80"/>
                    </a:lnTo>
                    <a:lnTo>
                      <a:pt x="6" y="82"/>
                    </a:lnTo>
                    <a:lnTo>
                      <a:pt x="24" y="90"/>
                    </a:lnTo>
                    <a:lnTo>
                      <a:pt x="52" y="98"/>
                    </a:lnTo>
                    <a:lnTo>
                      <a:pt x="90" y="104"/>
                    </a:lnTo>
                    <a:lnTo>
                      <a:pt x="138" y="110"/>
                    </a:lnTo>
                    <a:lnTo>
                      <a:pt x="194" y="116"/>
                    </a:lnTo>
                    <a:lnTo>
                      <a:pt x="334" y="128"/>
                    </a:lnTo>
                    <a:lnTo>
                      <a:pt x="502" y="136"/>
                    </a:lnTo>
                    <a:lnTo>
                      <a:pt x="696" y="144"/>
                    </a:lnTo>
                    <a:lnTo>
                      <a:pt x="908" y="148"/>
                    </a:lnTo>
                    <a:lnTo>
                      <a:pt x="1138" y="150"/>
                    </a:lnTo>
                    <a:lnTo>
                      <a:pt x="1138" y="150"/>
                    </a:lnTo>
                    <a:lnTo>
                      <a:pt x="1368" y="148"/>
                    </a:lnTo>
                    <a:lnTo>
                      <a:pt x="1584" y="144"/>
                    </a:lnTo>
                    <a:lnTo>
                      <a:pt x="1778" y="136"/>
                    </a:lnTo>
                    <a:lnTo>
                      <a:pt x="1946" y="128"/>
                    </a:lnTo>
                    <a:lnTo>
                      <a:pt x="2084" y="116"/>
                    </a:lnTo>
                    <a:lnTo>
                      <a:pt x="2142" y="110"/>
                    </a:lnTo>
                    <a:lnTo>
                      <a:pt x="2190" y="104"/>
                    </a:lnTo>
                    <a:lnTo>
                      <a:pt x="2228" y="98"/>
                    </a:lnTo>
                    <a:lnTo>
                      <a:pt x="2256" y="90"/>
                    </a:lnTo>
                    <a:lnTo>
                      <a:pt x="2272" y="82"/>
                    </a:lnTo>
                    <a:lnTo>
                      <a:pt x="2278" y="80"/>
                    </a:lnTo>
                    <a:lnTo>
                      <a:pt x="2278" y="76"/>
                    </a:lnTo>
                    <a:lnTo>
                      <a:pt x="2278" y="76"/>
                    </a:lnTo>
                    <a:lnTo>
                      <a:pt x="2278" y="72"/>
                    </a:lnTo>
                    <a:lnTo>
                      <a:pt x="2272" y="68"/>
                    </a:lnTo>
                    <a:lnTo>
                      <a:pt x="2256" y="60"/>
                    </a:lnTo>
                    <a:lnTo>
                      <a:pt x="2228" y="52"/>
                    </a:lnTo>
                    <a:lnTo>
                      <a:pt x="2190" y="46"/>
                    </a:lnTo>
                    <a:lnTo>
                      <a:pt x="2142" y="40"/>
                    </a:lnTo>
                    <a:lnTo>
                      <a:pt x="2084" y="32"/>
                    </a:lnTo>
                    <a:lnTo>
                      <a:pt x="1946" y="22"/>
                    </a:lnTo>
                    <a:lnTo>
                      <a:pt x="1778" y="12"/>
                    </a:lnTo>
                    <a:lnTo>
                      <a:pt x="1584" y="6"/>
                    </a:lnTo>
                    <a:lnTo>
                      <a:pt x="1368" y="2"/>
                    </a:lnTo>
                    <a:lnTo>
                      <a:pt x="1138" y="0"/>
                    </a:lnTo>
                    <a:close/>
                  </a:path>
                </a:pathLst>
              </a:custGeom>
              <a:solidFill>
                <a:srgbClr val="F5F4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189"/>
              <p:cNvSpPr>
                <a:spLocks/>
              </p:cNvSpPr>
              <p:nvPr/>
            </p:nvSpPr>
            <p:spPr bwMode="auto">
              <a:xfrm>
                <a:off x="2716" y="4150"/>
                <a:ext cx="2268" cy="150"/>
              </a:xfrm>
              <a:custGeom>
                <a:avLst/>
                <a:gdLst>
                  <a:gd name="T0" fmla="*/ 1132 w 2268"/>
                  <a:gd name="T1" fmla="*/ 150 h 150"/>
                  <a:gd name="T2" fmla="*/ 1132 w 2268"/>
                  <a:gd name="T3" fmla="*/ 150 h 150"/>
                  <a:gd name="T4" fmla="*/ 904 w 2268"/>
                  <a:gd name="T5" fmla="*/ 148 h 150"/>
                  <a:gd name="T6" fmla="*/ 692 w 2268"/>
                  <a:gd name="T7" fmla="*/ 144 h 150"/>
                  <a:gd name="T8" fmla="*/ 500 w 2268"/>
                  <a:gd name="T9" fmla="*/ 136 h 150"/>
                  <a:gd name="T10" fmla="*/ 332 w 2268"/>
                  <a:gd name="T11" fmla="*/ 128 h 150"/>
                  <a:gd name="T12" fmla="*/ 194 w 2268"/>
                  <a:gd name="T13" fmla="*/ 116 h 150"/>
                  <a:gd name="T14" fmla="*/ 136 w 2268"/>
                  <a:gd name="T15" fmla="*/ 110 h 150"/>
                  <a:gd name="T16" fmla="*/ 88 w 2268"/>
                  <a:gd name="T17" fmla="*/ 104 h 150"/>
                  <a:gd name="T18" fmla="*/ 50 w 2268"/>
                  <a:gd name="T19" fmla="*/ 98 h 150"/>
                  <a:gd name="T20" fmla="*/ 22 w 2268"/>
                  <a:gd name="T21" fmla="*/ 90 h 150"/>
                  <a:gd name="T22" fmla="*/ 6 w 2268"/>
                  <a:gd name="T23" fmla="*/ 82 h 150"/>
                  <a:gd name="T24" fmla="*/ 0 w 2268"/>
                  <a:gd name="T25" fmla="*/ 80 h 150"/>
                  <a:gd name="T26" fmla="*/ 0 w 2268"/>
                  <a:gd name="T27" fmla="*/ 76 h 150"/>
                  <a:gd name="T28" fmla="*/ 0 w 2268"/>
                  <a:gd name="T29" fmla="*/ 76 h 150"/>
                  <a:gd name="T30" fmla="*/ 0 w 2268"/>
                  <a:gd name="T31" fmla="*/ 72 h 150"/>
                  <a:gd name="T32" fmla="*/ 6 w 2268"/>
                  <a:gd name="T33" fmla="*/ 68 h 150"/>
                  <a:gd name="T34" fmla="*/ 22 w 2268"/>
                  <a:gd name="T35" fmla="*/ 60 h 150"/>
                  <a:gd name="T36" fmla="*/ 50 w 2268"/>
                  <a:gd name="T37" fmla="*/ 52 h 150"/>
                  <a:gd name="T38" fmla="*/ 88 w 2268"/>
                  <a:gd name="T39" fmla="*/ 46 h 150"/>
                  <a:gd name="T40" fmla="*/ 136 w 2268"/>
                  <a:gd name="T41" fmla="*/ 40 h 150"/>
                  <a:gd name="T42" fmla="*/ 194 w 2268"/>
                  <a:gd name="T43" fmla="*/ 34 h 150"/>
                  <a:gd name="T44" fmla="*/ 332 w 2268"/>
                  <a:gd name="T45" fmla="*/ 22 h 150"/>
                  <a:gd name="T46" fmla="*/ 500 w 2268"/>
                  <a:gd name="T47" fmla="*/ 12 h 150"/>
                  <a:gd name="T48" fmla="*/ 692 w 2268"/>
                  <a:gd name="T49" fmla="*/ 6 h 150"/>
                  <a:gd name="T50" fmla="*/ 904 w 2268"/>
                  <a:gd name="T51" fmla="*/ 2 h 150"/>
                  <a:gd name="T52" fmla="*/ 1132 w 2268"/>
                  <a:gd name="T53" fmla="*/ 0 h 150"/>
                  <a:gd name="T54" fmla="*/ 1132 w 2268"/>
                  <a:gd name="T55" fmla="*/ 0 h 150"/>
                  <a:gd name="T56" fmla="*/ 1362 w 2268"/>
                  <a:gd name="T57" fmla="*/ 2 h 150"/>
                  <a:gd name="T58" fmla="*/ 1576 w 2268"/>
                  <a:gd name="T59" fmla="*/ 6 h 150"/>
                  <a:gd name="T60" fmla="*/ 1768 w 2268"/>
                  <a:gd name="T61" fmla="*/ 12 h 150"/>
                  <a:gd name="T62" fmla="*/ 1936 w 2268"/>
                  <a:gd name="T63" fmla="*/ 22 h 150"/>
                  <a:gd name="T64" fmla="*/ 2074 w 2268"/>
                  <a:gd name="T65" fmla="*/ 34 h 150"/>
                  <a:gd name="T66" fmla="*/ 2132 w 2268"/>
                  <a:gd name="T67" fmla="*/ 40 h 150"/>
                  <a:gd name="T68" fmla="*/ 2178 w 2268"/>
                  <a:gd name="T69" fmla="*/ 46 h 150"/>
                  <a:gd name="T70" fmla="*/ 2216 w 2268"/>
                  <a:gd name="T71" fmla="*/ 52 h 150"/>
                  <a:gd name="T72" fmla="*/ 2244 w 2268"/>
                  <a:gd name="T73" fmla="*/ 60 h 150"/>
                  <a:gd name="T74" fmla="*/ 2262 w 2268"/>
                  <a:gd name="T75" fmla="*/ 68 h 150"/>
                  <a:gd name="T76" fmla="*/ 2266 w 2268"/>
                  <a:gd name="T77" fmla="*/ 72 h 150"/>
                  <a:gd name="T78" fmla="*/ 2268 w 2268"/>
                  <a:gd name="T79" fmla="*/ 76 h 150"/>
                  <a:gd name="T80" fmla="*/ 2268 w 2268"/>
                  <a:gd name="T81" fmla="*/ 76 h 150"/>
                  <a:gd name="T82" fmla="*/ 2266 w 2268"/>
                  <a:gd name="T83" fmla="*/ 80 h 150"/>
                  <a:gd name="T84" fmla="*/ 2262 w 2268"/>
                  <a:gd name="T85" fmla="*/ 82 h 150"/>
                  <a:gd name="T86" fmla="*/ 2244 w 2268"/>
                  <a:gd name="T87" fmla="*/ 90 h 150"/>
                  <a:gd name="T88" fmla="*/ 2216 w 2268"/>
                  <a:gd name="T89" fmla="*/ 98 h 150"/>
                  <a:gd name="T90" fmla="*/ 2178 w 2268"/>
                  <a:gd name="T91" fmla="*/ 104 h 150"/>
                  <a:gd name="T92" fmla="*/ 2132 w 2268"/>
                  <a:gd name="T93" fmla="*/ 110 h 150"/>
                  <a:gd name="T94" fmla="*/ 2074 w 2268"/>
                  <a:gd name="T95" fmla="*/ 116 h 150"/>
                  <a:gd name="T96" fmla="*/ 1936 w 2268"/>
                  <a:gd name="T97" fmla="*/ 128 h 150"/>
                  <a:gd name="T98" fmla="*/ 1768 w 2268"/>
                  <a:gd name="T99" fmla="*/ 136 h 150"/>
                  <a:gd name="T100" fmla="*/ 1576 w 2268"/>
                  <a:gd name="T101" fmla="*/ 144 h 150"/>
                  <a:gd name="T102" fmla="*/ 1362 w 2268"/>
                  <a:gd name="T103" fmla="*/ 148 h 150"/>
                  <a:gd name="T104" fmla="*/ 1132 w 2268"/>
                  <a:gd name="T10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150"/>
                    </a:moveTo>
                    <a:lnTo>
                      <a:pt x="1132" y="150"/>
                    </a:lnTo>
                    <a:lnTo>
                      <a:pt x="904" y="148"/>
                    </a:lnTo>
                    <a:lnTo>
                      <a:pt x="692" y="144"/>
                    </a:lnTo>
                    <a:lnTo>
                      <a:pt x="500" y="136"/>
                    </a:lnTo>
                    <a:lnTo>
                      <a:pt x="332" y="128"/>
                    </a:lnTo>
                    <a:lnTo>
                      <a:pt x="194" y="116"/>
                    </a:lnTo>
                    <a:lnTo>
                      <a:pt x="136" y="110"/>
                    </a:lnTo>
                    <a:lnTo>
                      <a:pt x="88" y="104"/>
                    </a:lnTo>
                    <a:lnTo>
                      <a:pt x="50" y="98"/>
                    </a:lnTo>
                    <a:lnTo>
                      <a:pt x="22" y="90"/>
                    </a:lnTo>
                    <a:lnTo>
                      <a:pt x="6" y="82"/>
                    </a:lnTo>
                    <a:lnTo>
                      <a:pt x="0" y="80"/>
                    </a:lnTo>
                    <a:lnTo>
                      <a:pt x="0" y="76"/>
                    </a:lnTo>
                    <a:lnTo>
                      <a:pt x="0" y="76"/>
                    </a:lnTo>
                    <a:lnTo>
                      <a:pt x="0" y="72"/>
                    </a:lnTo>
                    <a:lnTo>
                      <a:pt x="6" y="68"/>
                    </a:lnTo>
                    <a:lnTo>
                      <a:pt x="22" y="60"/>
                    </a:lnTo>
                    <a:lnTo>
                      <a:pt x="50" y="52"/>
                    </a:lnTo>
                    <a:lnTo>
                      <a:pt x="88" y="46"/>
                    </a:lnTo>
                    <a:lnTo>
                      <a:pt x="136" y="40"/>
                    </a:lnTo>
                    <a:lnTo>
                      <a:pt x="194" y="34"/>
                    </a:lnTo>
                    <a:lnTo>
                      <a:pt x="332" y="22"/>
                    </a:lnTo>
                    <a:lnTo>
                      <a:pt x="500" y="12"/>
                    </a:lnTo>
                    <a:lnTo>
                      <a:pt x="692" y="6"/>
                    </a:lnTo>
                    <a:lnTo>
                      <a:pt x="904" y="2"/>
                    </a:lnTo>
                    <a:lnTo>
                      <a:pt x="1132" y="0"/>
                    </a:lnTo>
                    <a:lnTo>
                      <a:pt x="1132" y="0"/>
                    </a:lnTo>
                    <a:lnTo>
                      <a:pt x="1362" y="2"/>
                    </a:lnTo>
                    <a:lnTo>
                      <a:pt x="1576" y="6"/>
                    </a:lnTo>
                    <a:lnTo>
                      <a:pt x="1768" y="12"/>
                    </a:lnTo>
                    <a:lnTo>
                      <a:pt x="1936" y="22"/>
                    </a:lnTo>
                    <a:lnTo>
                      <a:pt x="2074" y="34"/>
                    </a:lnTo>
                    <a:lnTo>
                      <a:pt x="2132" y="40"/>
                    </a:lnTo>
                    <a:lnTo>
                      <a:pt x="2178" y="46"/>
                    </a:lnTo>
                    <a:lnTo>
                      <a:pt x="2216" y="52"/>
                    </a:lnTo>
                    <a:lnTo>
                      <a:pt x="2244" y="60"/>
                    </a:lnTo>
                    <a:lnTo>
                      <a:pt x="2262" y="68"/>
                    </a:lnTo>
                    <a:lnTo>
                      <a:pt x="2266" y="72"/>
                    </a:lnTo>
                    <a:lnTo>
                      <a:pt x="2268" y="76"/>
                    </a:lnTo>
                    <a:lnTo>
                      <a:pt x="2268" y="76"/>
                    </a:lnTo>
                    <a:lnTo>
                      <a:pt x="2266" y="80"/>
                    </a:lnTo>
                    <a:lnTo>
                      <a:pt x="2262" y="82"/>
                    </a:lnTo>
                    <a:lnTo>
                      <a:pt x="2244" y="90"/>
                    </a:lnTo>
                    <a:lnTo>
                      <a:pt x="2216" y="98"/>
                    </a:lnTo>
                    <a:lnTo>
                      <a:pt x="2178" y="104"/>
                    </a:lnTo>
                    <a:lnTo>
                      <a:pt x="2132" y="110"/>
                    </a:lnTo>
                    <a:lnTo>
                      <a:pt x="2074" y="116"/>
                    </a:lnTo>
                    <a:lnTo>
                      <a:pt x="1936" y="128"/>
                    </a:lnTo>
                    <a:lnTo>
                      <a:pt x="1768" y="136"/>
                    </a:lnTo>
                    <a:lnTo>
                      <a:pt x="1576" y="144"/>
                    </a:lnTo>
                    <a:lnTo>
                      <a:pt x="1362" y="148"/>
                    </a:lnTo>
                    <a:lnTo>
                      <a:pt x="1132"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190"/>
              <p:cNvSpPr>
                <a:spLocks/>
              </p:cNvSpPr>
              <p:nvPr/>
            </p:nvSpPr>
            <p:spPr bwMode="auto">
              <a:xfrm>
                <a:off x="2710" y="4150"/>
                <a:ext cx="2278" cy="150"/>
              </a:xfrm>
              <a:custGeom>
                <a:avLst/>
                <a:gdLst>
                  <a:gd name="T0" fmla="*/ 1138 w 2278"/>
                  <a:gd name="T1" fmla="*/ 0 h 150"/>
                  <a:gd name="T2" fmla="*/ 1138 w 2278"/>
                  <a:gd name="T3" fmla="*/ 0 h 150"/>
                  <a:gd name="T4" fmla="*/ 908 w 2278"/>
                  <a:gd name="T5" fmla="*/ 2 h 150"/>
                  <a:gd name="T6" fmla="*/ 696 w 2278"/>
                  <a:gd name="T7" fmla="*/ 6 h 150"/>
                  <a:gd name="T8" fmla="*/ 502 w 2278"/>
                  <a:gd name="T9" fmla="*/ 12 h 150"/>
                  <a:gd name="T10" fmla="*/ 334 w 2278"/>
                  <a:gd name="T11" fmla="*/ 22 h 150"/>
                  <a:gd name="T12" fmla="*/ 194 w 2278"/>
                  <a:gd name="T13" fmla="*/ 32 h 150"/>
                  <a:gd name="T14" fmla="*/ 138 w 2278"/>
                  <a:gd name="T15" fmla="*/ 40 h 150"/>
                  <a:gd name="T16" fmla="*/ 90 w 2278"/>
                  <a:gd name="T17" fmla="*/ 46 h 150"/>
                  <a:gd name="T18" fmla="*/ 52 w 2278"/>
                  <a:gd name="T19" fmla="*/ 52 h 150"/>
                  <a:gd name="T20" fmla="*/ 24 w 2278"/>
                  <a:gd name="T21" fmla="*/ 60 h 150"/>
                  <a:gd name="T22" fmla="*/ 6 w 2278"/>
                  <a:gd name="T23" fmla="*/ 68 h 150"/>
                  <a:gd name="T24" fmla="*/ 2 w 2278"/>
                  <a:gd name="T25" fmla="*/ 72 h 150"/>
                  <a:gd name="T26" fmla="*/ 0 w 2278"/>
                  <a:gd name="T27" fmla="*/ 76 h 150"/>
                  <a:gd name="T28" fmla="*/ 0 w 2278"/>
                  <a:gd name="T29" fmla="*/ 76 h 150"/>
                  <a:gd name="T30" fmla="*/ 2 w 2278"/>
                  <a:gd name="T31" fmla="*/ 80 h 150"/>
                  <a:gd name="T32" fmla="*/ 6 w 2278"/>
                  <a:gd name="T33" fmla="*/ 82 h 150"/>
                  <a:gd name="T34" fmla="*/ 24 w 2278"/>
                  <a:gd name="T35" fmla="*/ 90 h 150"/>
                  <a:gd name="T36" fmla="*/ 52 w 2278"/>
                  <a:gd name="T37" fmla="*/ 98 h 150"/>
                  <a:gd name="T38" fmla="*/ 90 w 2278"/>
                  <a:gd name="T39" fmla="*/ 104 h 150"/>
                  <a:gd name="T40" fmla="*/ 138 w 2278"/>
                  <a:gd name="T41" fmla="*/ 110 h 150"/>
                  <a:gd name="T42" fmla="*/ 194 w 2278"/>
                  <a:gd name="T43" fmla="*/ 116 h 150"/>
                  <a:gd name="T44" fmla="*/ 334 w 2278"/>
                  <a:gd name="T45" fmla="*/ 128 h 150"/>
                  <a:gd name="T46" fmla="*/ 502 w 2278"/>
                  <a:gd name="T47" fmla="*/ 136 h 150"/>
                  <a:gd name="T48" fmla="*/ 696 w 2278"/>
                  <a:gd name="T49" fmla="*/ 144 h 150"/>
                  <a:gd name="T50" fmla="*/ 908 w 2278"/>
                  <a:gd name="T51" fmla="*/ 148 h 150"/>
                  <a:gd name="T52" fmla="*/ 1138 w 2278"/>
                  <a:gd name="T53" fmla="*/ 150 h 150"/>
                  <a:gd name="T54" fmla="*/ 1138 w 2278"/>
                  <a:gd name="T55" fmla="*/ 150 h 150"/>
                  <a:gd name="T56" fmla="*/ 1368 w 2278"/>
                  <a:gd name="T57" fmla="*/ 148 h 150"/>
                  <a:gd name="T58" fmla="*/ 1584 w 2278"/>
                  <a:gd name="T59" fmla="*/ 144 h 150"/>
                  <a:gd name="T60" fmla="*/ 1778 w 2278"/>
                  <a:gd name="T61" fmla="*/ 136 h 150"/>
                  <a:gd name="T62" fmla="*/ 1946 w 2278"/>
                  <a:gd name="T63" fmla="*/ 128 h 150"/>
                  <a:gd name="T64" fmla="*/ 2084 w 2278"/>
                  <a:gd name="T65" fmla="*/ 116 h 150"/>
                  <a:gd name="T66" fmla="*/ 2142 w 2278"/>
                  <a:gd name="T67" fmla="*/ 110 h 150"/>
                  <a:gd name="T68" fmla="*/ 2190 w 2278"/>
                  <a:gd name="T69" fmla="*/ 104 h 150"/>
                  <a:gd name="T70" fmla="*/ 2228 w 2278"/>
                  <a:gd name="T71" fmla="*/ 98 h 150"/>
                  <a:gd name="T72" fmla="*/ 2256 w 2278"/>
                  <a:gd name="T73" fmla="*/ 90 h 150"/>
                  <a:gd name="T74" fmla="*/ 2272 w 2278"/>
                  <a:gd name="T75" fmla="*/ 82 h 150"/>
                  <a:gd name="T76" fmla="*/ 2278 w 2278"/>
                  <a:gd name="T77" fmla="*/ 80 h 150"/>
                  <a:gd name="T78" fmla="*/ 2278 w 2278"/>
                  <a:gd name="T79" fmla="*/ 76 h 150"/>
                  <a:gd name="T80" fmla="*/ 2278 w 2278"/>
                  <a:gd name="T81" fmla="*/ 76 h 150"/>
                  <a:gd name="T82" fmla="*/ 2278 w 2278"/>
                  <a:gd name="T83" fmla="*/ 72 h 150"/>
                  <a:gd name="T84" fmla="*/ 2272 w 2278"/>
                  <a:gd name="T85" fmla="*/ 68 h 150"/>
                  <a:gd name="T86" fmla="*/ 2256 w 2278"/>
                  <a:gd name="T87" fmla="*/ 60 h 150"/>
                  <a:gd name="T88" fmla="*/ 2228 w 2278"/>
                  <a:gd name="T89" fmla="*/ 52 h 150"/>
                  <a:gd name="T90" fmla="*/ 2190 w 2278"/>
                  <a:gd name="T91" fmla="*/ 46 h 150"/>
                  <a:gd name="T92" fmla="*/ 2142 w 2278"/>
                  <a:gd name="T93" fmla="*/ 40 h 150"/>
                  <a:gd name="T94" fmla="*/ 2084 w 2278"/>
                  <a:gd name="T95" fmla="*/ 32 h 150"/>
                  <a:gd name="T96" fmla="*/ 1946 w 2278"/>
                  <a:gd name="T97" fmla="*/ 22 h 150"/>
                  <a:gd name="T98" fmla="*/ 1778 w 2278"/>
                  <a:gd name="T99" fmla="*/ 12 h 150"/>
                  <a:gd name="T100" fmla="*/ 1584 w 2278"/>
                  <a:gd name="T101" fmla="*/ 6 h 150"/>
                  <a:gd name="T102" fmla="*/ 1368 w 2278"/>
                  <a:gd name="T103" fmla="*/ 2 h 150"/>
                  <a:gd name="T104" fmla="*/ 1138 w 227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78" h="150">
                    <a:moveTo>
                      <a:pt x="1138" y="0"/>
                    </a:moveTo>
                    <a:lnTo>
                      <a:pt x="1138" y="0"/>
                    </a:lnTo>
                    <a:lnTo>
                      <a:pt x="908" y="2"/>
                    </a:lnTo>
                    <a:lnTo>
                      <a:pt x="696" y="6"/>
                    </a:lnTo>
                    <a:lnTo>
                      <a:pt x="502" y="12"/>
                    </a:lnTo>
                    <a:lnTo>
                      <a:pt x="334" y="22"/>
                    </a:lnTo>
                    <a:lnTo>
                      <a:pt x="194" y="32"/>
                    </a:lnTo>
                    <a:lnTo>
                      <a:pt x="138" y="40"/>
                    </a:lnTo>
                    <a:lnTo>
                      <a:pt x="90" y="46"/>
                    </a:lnTo>
                    <a:lnTo>
                      <a:pt x="52" y="52"/>
                    </a:lnTo>
                    <a:lnTo>
                      <a:pt x="24" y="60"/>
                    </a:lnTo>
                    <a:lnTo>
                      <a:pt x="6" y="68"/>
                    </a:lnTo>
                    <a:lnTo>
                      <a:pt x="2" y="72"/>
                    </a:lnTo>
                    <a:lnTo>
                      <a:pt x="0" y="76"/>
                    </a:lnTo>
                    <a:lnTo>
                      <a:pt x="0" y="76"/>
                    </a:lnTo>
                    <a:lnTo>
                      <a:pt x="2" y="80"/>
                    </a:lnTo>
                    <a:lnTo>
                      <a:pt x="6" y="82"/>
                    </a:lnTo>
                    <a:lnTo>
                      <a:pt x="24" y="90"/>
                    </a:lnTo>
                    <a:lnTo>
                      <a:pt x="52" y="98"/>
                    </a:lnTo>
                    <a:lnTo>
                      <a:pt x="90" y="104"/>
                    </a:lnTo>
                    <a:lnTo>
                      <a:pt x="138" y="110"/>
                    </a:lnTo>
                    <a:lnTo>
                      <a:pt x="194" y="116"/>
                    </a:lnTo>
                    <a:lnTo>
                      <a:pt x="334" y="128"/>
                    </a:lnTo>
                    <a:lnTo>
                      <a:pt x="502" y="136"/>
                    </a:lnTo>
                    <a:lnTo>
                      <a:pt x="696" y="144"/>
                    </a:lnTo>
                    <a:lnTo>
                      <a:pt x="908" y="148"/>
                    </a:lnTo>
                    <a:lnTo>
                      <a:pt x="1138" y="150"/>
                    </a:lnTo>
                    <a:lnTo>
                      <a:pt x="1138" y="150"/>
                    </a:lnTo>
                    <a:lnTo>
                      <a:pt x="1368" y="148"/>
                    </a:lnTo>
                    <a:lnTo>
                      <a:pt x="1584" y="144"/>
                    </a:lnTo>
                    <a:lnTo>
                      <a:pt x="1778" y="136"/>
                    </a:lnTo>
                    <a:lnTo>
                      <a:pt x="1946" y="128"/>
                    </a:lnTo>
                    <a:lnTo>
                      <a:pt x="2084" y="116"/>
                    </a:lnTo>
                    <a:lnTo>
                      <a:pt x="2142" y="110"/>
                    </a:lnTo>
                    <a:lnTo>
                      <a:pt x="2190" y="104"/>
                    </a:lnTo>
                    <a:lnTo>
                      <a:pt x="2228" y="98"/>
                    </a:lnTo>
                    <a:lnTo>
                      <a:pt x="2256" y="90"/>
                    </a:lnTo>
                    <a:lnTo>
                      <a:pt x="2272" y="82"/>
                    </a:lnTo>
                    <a:lnTo>
                      <a:pt x="2278" y="80"/>
                    </a:lnTo>
                    <a:lnTo>
                      <a:pt x="2278" y="76"/>
                    </a:lnTo>
                    <a:lnTo>
                      <a:pt x="2278" y="76"/>
                    </a:lnTo>
                    <a:lnTo>
                      <a:pt x="2278" y="72"/>
                    </a:lnTo>
                    <a:lnTo>
                      <a:pt x="2272" y="68"/>
                    </a:lnTo>
                    <a:lnTo>
                      <a:pt x="2256" y="60"/>
                    </a:lnTo>
                    <a:lnTo>
                      <a:pt x="2228" y="52"/>
                    </a:lnTo>
                    <a:lnTo>
                      <a:pt x="2190" y="46"/>
                    </a:lnTo>
                    <a:lnTo>
                      <a:pt x="2142" y="40"/>
                    </a:lnTo>
                    <a:lnTo>
                      <a:pt x="2084" y="32"/>
                    </a:lnTo>
                    <a:lnTo>
                      <a:pt x="1946" y="22"/>
                    </a:lnTo>
                    <a:lnTo>
                      <a:pt x="1778" y="12"/>
                    </a:lnTo>
                    <a:lnTo>
                      <a:pt x="1584" y="6"/>
                    </a:lnTo>
                    <a:lnTo>
                      <a:pt x="1368" y="2"/>
                    </a:lnTo>
                    <a:lnTo>
                      <a:pt x="11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191"/>
              <p:cNvSpPr>
                <a:spLocks noEditPoints="1"/>
              </p:cNvSpPr>
              <p:nvPr/>
            </p:nvSpPr>
            <p:spPr bwMode="auto">
              <a:xfrm>
                <a:off x="2716" y="4150"/>
                <a:ext cx="2268" cy="150"/>
              </a:xfrm>
              <a:custGeom>
                <a:avLst/>
                <a:gdLst>
                  <a:gd name="T0" fmla="*/ 1132 w 2268"/>
                  <a:gd name="T1" fmla="*/ 148 h 150"/>
                  <a:gd name="T2" fmla="*/ 694 w 2268"/>
                  <a:gd name="T3" fmla="*/ 142 h 150"/>
                  <a:gd name="T4" fmla="*/ 336 w 2268"/>
                  <a:gd name="T5" fmla="*/ 128 h 150"/>
                  <a:gd name="T6" fmla="*/ 140 w 2268"/>
                  <a:gd name="T7" fmla="*/ 110 h 150"/>
                  <a:gd name="T8" fmla="*/ 56 w 2268"/>
                  <a:gd name="T9" fmla="*/ 98 h 150"/>
                  <a:gd name="T10" fmla="*/ 10 w 2268"/>
                  <a:gd name="T11" fmla="*/ 82 h 150"/>
                  <a:gd name="T12" fmla="*/ 4 w 2268"/>
                  <a:gd name="T13" fmla="*/ 76 h 150"/>
                  <a:gd name="T14" fmla="*/ 6 w 2268"/>
                  <a:gd name="T15" fmla="*/ 72 h 150"/>
                  <a:gd name="T16" fmla="*/ 28 w 2268"/>
                  <a:gd name="T17" fmla="*/ 60 h 150"/>
                  <a:gd name="T18" fmla="*/ 94 w 2268"/>
                  <a:gd name="T19" fmla="*/ 46 h 150"/>
                  <a:gd name="T20" fmla="*/ 198 w 2268"/>
                  <a:gd name="T21" fmla="*/ 34 h 150"/>
                  <a:gd name="T22" fmla="*/ 502 w 2268"/>
                  <a:gd name="T23" fmla="*/ 14 h 150"/>
                  <a:gd name="T24" fmla="*/ 904 w 2268"/>
                  <a:gd name="T25" fmla="*/ 2 h 150"/>
                  <a:gd name="T26" fmla="*/ 1132 w 2268"/>
                  <a:gd name="T27" fmla="*/ 0 h 150"/>
                  <a:gd name="T28" fmla="*/ 1574 w 2268"/>
                  <a:gd name="T29" fmla="*/ 6 h 150"/>
                  <a:gd name="T30" fmla="*/ 1932 w 2268"/>
                  <a:gd name="T31" fmla="*/ 22 h 150"/>
                  <a:gd name="T32" fmla="*/ 2126 w 2268"/>
                  <a:gd name="T33" fmla="*/ 40 h 150"/>
                  <a:gd name="T34" fmla="*/ 2212 w 2268"/>
                  <a:gd name="T35" fmla="*/ 54 h 150"/>
                  <a:gd name="T36" fmla="*/ 2256 w 2268"/>
                  <a:gd name="T37" fmla="*/ 68 h 150"/>
                  <a:gd name="T38" fmla="*/ 2262 w 2268"/>
                  <a:gd name="T39" fmla="*/ 76 h 150"/>
                  <a:gd name="T40" fmla="*/ 2260 w 2268"/>
                  <a:gd name="T41" fmla="*/ 80 h 150"/>
                  <a:gd name="T42" fmla="*/ 2240 w 2268"/>
                  <a:gd name="T43" fmla="*/ 90 h 150"/>
                  <a:gd name="T44" fmla="*/ 2174 w 2268"/>
                  <a:gd name="T45" fmla="*/ 104 h 150"/>
                  <a:gd name="T46" fmla="*/ 2070 w 2268"/>
                  <a:gd name="T47" fmla="*/ 116 h 150"/>
                  <a:gd name="T48" fmla="*/ 1766 w 2268"/>
                  <a:gd name="T49" fmla="*/ 136 h 150"/>
                  <a:gd name="T50" fmla="*/ 1360 w 2268"/>
                  <a:gd name="T51" fmla="*/ 148 h 150"/>
                  <a:gd name="T52" fmla="*/ 1132 w 2268"/>
                  <a:gd name="T53" fmla="*/ 0 h 150"/>
                  <a:gd name="T54" fmla="*/ 904 w 2268"/>
                  <a:gd name="T55" fmla="*/ 2 h 150"/>
                  <a:gd name="T56" fmla="*/ 500 w 2268"/>
                  <a:gd name="T57" fmla="*/ 12 h 150"/>
                  <a:gd name="T58" fmla="*/ 194 w 2268"/>
                  <a:gd name="T59" fmla="*/ 34 h 150"/>
                  <a:gd name="T60" fmla="*/ 88 w 2268"/>
                  <a:gd name="T61" fmla="*/ 46 h 150"/>
                  <a:gd name="T62" fmla="*/ 22 w 2268"/>
                  <a:gd name="T63" fmla="*/ 60 h 150"/>
                  <a:gd name="T64" fmla="*/ 0 w 2268"/>
                  <a:gd name="T65" fmla="*/ 72 h 150"/>
                  <a:gd name="T66" fmla="*/ 0 w 2268"/>
                  <a:gd name="T67" fmla="*/ 76 h 150"/>
                  <a:gd name="T68" fmla="*/ 6 w 2268"/>
                  <a:gd name="T69" fmla="*/ 82 h 150"/>
                  <a:gd name="T70" fmla="*/ 50 w 2268"/>
                  <a:gd name="T71" fmla="*/ 98 h 150"/>
                  <a:gd name="T72" fmla="*/ 136 w 2268"/>
                  <a:gd name="T73" fmla="*/ 110 h 150"/>
                  <a:gd name="T74" fmla="*/ 332 w 2268"/>
                  <a:gd name="T75" fmla="*/ 128 h 150"/>
                  <a:gd name="T76" fmla="*/ 692 w 2268"/>
                  <a:gd name="T77" fmla="*/ 144 h 150"/>
                  <a:gd name="T78" fmla="*/ 1132 w 2268"/>
                  <a:gd name="T79" fmla="*/ 150 h 150"/>
                  <a:gd name="T80" fmla="*/ 1362 w 2268"/>
                  <a:gd name="T81" fmla="*/ 148 h 150"/>
                  <a:gd name="T82" fmla="*/ 1768 w 2268"/>
                  <a:gd name="T83" fmla="*/ 136 h 150"/>
                  <a:gd name="T84" fmla="*/ 2074 w 2268"/>
                  <a:gd name="T85" fmla="*/ 116 h 150"/>
                  <a:gd name="T86" fmla="*/ 2178 w 2268"/>
                  <a:gd name="T87" fmla="*/ 104 h 150"/>
                  <a:gd name="T88" fmla="*/ 2244 w 2268"/>
                  <a:gd name="T89" fmla="*/ 90 h 150"/>
                  <a:gd name="T90" fmla="*/ 2266 w 2268"/>
                  <a:gd name="T91" fmla="*/ 80 h 150"/>
                  <a:gd name="T92" fmla="*/ 2268 w 2268"/>
                  <a:gd name="T93" fmla="*/ 76 h 150"/>
                  <a:gd name="T94" fmla="*/ 2262 w 2268"/>
                  <a:gd name="T95" fmla="*/ 68 h 150"/>
                  <a:gd name="T96" fmla="*/ 2216 w 2268"/>
                  <a:gd name="T97" fmla="*/ 52 h 150"/>
                  <a:gd name="T98" fmla="*/ 2132 w 2268"/>
                  <a:gd name="T99" fmla="*/ 40 h 150"/>
                  <a:gd name="T100" fmla="*/ 1936 w 2268"/>
                  <a:gd name="T101" fmla="*/ 22 h 150"/>
                  <a:gd name="T102" fmla="*/ 1576 w 2268"/>
                  <a:gd name="T103" fmla="*/ 6 h 150"/>
                  <a:gd name="T104" fmla="*/ 1132 w 226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148"/>
                    </a:moveTo>
                    <a:lnTo>
                      <a:pt x="1132" y="148"/>
                    </a:lnTo>
                    <a:lnTo>
                      <a:pt x="904" y="148"/>
                    </a:lnTo>
                    <a:lnTo>
                      <a:pt x="694" y="142"/>
                    </a:lnTo>
                    <a:lnTo>
                      <a:pt x="502" y="136"/>
                    </a:lnTo>
                    <a:lnTo>
                      <a:pt x="336" y="128"/>
                    </a:lnTo>
                    <a:lnTo>
                      <a:pt x="198" y="116"/>
                    </a:lnTo>
                    <a:lnTo>
                      <a:pt x="140" y="110"/>
                    </a:lnTo>
                    <a:lnTo>
                      <a:pt x="94" y="104"/>
                    </a:lnTo>
                    <a:lnTo>
                      <a:pt x="56" y="98"/>
                    </a:lnTo>
                    <a:lnTo>
                      <a:pt x="28" y="90"/>
                    </a:lnTo>
                    <a:lnTo>
                      <a:pt x="10" y="82"/>
                    </a:lnTo>
                    <a:lnTo>
                      <a:pt x="6" y="80"/>
                    </a:lnTo>
                    <a:lnTo>
                      <a:pt x="4" y="76"/>
                    </a:lnTo>
                    <a:lnTo>
                      <a:pt x="4" y="76"/>
                    </a:lnTo>
                    <a:lnTo>
                      <a:pt x="6" y="72"/>
                    </a:lnTo>
                    <a:lnTo>
                      <a:pt x="10" y="68"/>
                    </a:lnTo>
                    <a:lnTo>
                      <a:pt x="28" y="60"/>
                    </a:lnTo>
                    <a:lnTo>
                      <a:pt x="56" y="54"/>
                    </a:lnTo>
                    <a:lnTo>
                      <a:pt x="94" y="46"/>
                    </a:lnTo>
                    <a:lnTo>
                      <a:pt x="140" y="40"/>
                    </a:lnTo>
                    <a:lnTo>
                      <a:pt x="198" y="34"/>
                    </a:lnTo>
                    <a:lnTo>
                      <a:pt x="336" y="22"/>
                    </a:lnTo>
                    <a:lnTo>
                      <a:pt x="502" y="14"/>
                    </a:lnTo>
                    <a:lnTo>
                      <a:pt x="694" y="6"/>
                    </a:lnTo>
                    <a:lnTo>
                      <a:pt x="904" y="2"/>
                    </a:lnTo>
                    <a:lnTo>
                      <a:pt x="1132" y="0"/>
                    </a:lnTo>
                    <a:lnTo>
                      <a:pt x="1132" y="0"/>
                    </a:lnTo>
                    <a:lnTo>
                      <a:pt x="1360" y="2"/>
                    </a:lnTo>
                    <a:lnTo>
                      <a:pt x="1574" y="6"/>
                    </a:lnTo>
                    <a:lnTo>
                      <a:pt x="1766" y="14"/>
                    </a:lnTo>
                    <a:lnTo>
                      <a:pt x="1932" y="22"/>
                    </a:lnTo>
                    <a:lnTo>
                      <a:pt x="2070" y="34"/>
                    </a:lnTo>
                    <a:lnTo>
                      <a:pt x="2126" y="40"/>
                    </a:lnTo>
                    <a:lnTo>
                      <a:pt x="2174" y="46"/>
                    </a:lnTo>
                    <a:lnTo>
                      <a:pt x="2212" y="54"/>
                    </a:lnTo>
                    <a:lnTo>
                      <a:pt x="2240" y="60"/>
                    </a:lnTo>
                    <a:lnTo>
                      <a:pt x="2256" y="68"/>
                    </a:lnTo>
                    <a:lnTo>
                      <a:pt x="2260" y="72"/>
                    </a:lnTo>
                    <a:lnTo>
                      <a:pt x="2262" y="76"/>
                    </a:lnTo>
                    <a:lnTo>
                      <a:pt x="2262" y="76"/>
                    </a:lnTo>
                    <a:lnTo>
                      <a:pt x="2260" y="80"/>
                    </a:lnTo>
                    <a:lnTo>
                      <a:pt x="2256" y="82"/>
                    </a:lnTo>
                    <a:lnTo>
                      <a:pt x="2240" y="90"/>
                    </a:lnTo>
                    <a:lnTo>
                      <a:pt x="2212" y="98"/>
                    </a:lnTo>
                    <a:lnTo>
                      <a:pt x="2174" y="104"/>
                    </a:lnTo>
                    <a:lnTo>
                      <a:pt x="2126" y="110"/>
                    </a:lnTo>
                    <a:lnTo>
                      <a:pt x="2070" y="116"/>
                    </a:lnTo>
                    <a:lnTo>
                      <a:pt x="1932" y="128"/>
                    </a:lnTo>
                    <a:lnTo>
                      <a:pt x="1766" y="136"/>
                    </a:lnTo>
                    <a:lnTo>
                      <a:pt x="1574" y="142"/>
                    </a:lnTo>
                    <a:lnTo>
                      <a:pt x="1360" y="148"/>
                    </a:lnTo>
                    <a:lnTo>
                      <a:pt x="1132" y="148"/>
                    </a:lnTo>
                    <a:close/>
                    <a:moveTo>
                      <a:pt x="1132" y="0"/>
                    </a:moveTo>
                    <a:lnTo>
                      <a:pt x="1132" y="0"/>
                    </a:lnTo>
                    <a:lnTo>
                      <a:pt x="904" y="2"/>
                    </a:lnTo>
                    <a:lnTo>
                      <a:pt x="692" y="6"/>
                    </a:lnTo>
                    <a:lnTo>
                      <a:pt x="500" y="12"/>
                    </a:lnTo>
                    <a:lnTo>
                      <a:pt x="332" y="22"/>
                    </a:lnTo>
                    <a:lnTo>
                      <a:pt x="194" y="34"/>
                    </a:lnTo>
                    <a:lnTo>
                      <a:pt x="136" y="40"/>
                    </a:lnTo>
                    <a:lnTo>
                      <a:pt x="88" y="46"/>
                    </a:lnTo>
                    <a:lnTo>
                      <a:pt x="50" y="52"/>
                    </a:lnTo>
                    <a:lnTo>
                      <a:pt x="22" y="60"/>
                    </a:lnTo>
                    <a:lnTo>
                      <a:pt x="6" y="68"/>
                    </a:lnTo>
                    <a:lnTo>
                      <a:pt x="0" y="72"/>
                    </a:lnTo>
                    <a:lnTo>
                      <a:pt x="0" y="76"/>
                    </a:lnTo>
                    <a:lnTo>
                      <a:pt x="0" y="76"/>
                    </a:lnTo>
                    <a:lnTo>
                      <a:pt x="0" y="80"/>
                    </a:lnTo>
                    <a:lnTo>
                      <a:pt x="6" y="82"/>
                    </a:lnTo>
                    <a:lnTo>
                      <a:pt x="22" y="90"/>
                    </a:lnTo>
                    <a:lnTo>
                      <a:pt x="50" y="98"/>
                    </a:lnTo>
                    <a:lnTo>
                      <a:pt x="88" y="104"/>
                    </a:lnTo>
                    <a:lnTo>
                      <a:pt x="136" y="110"/>
                    </a:lnTo>
                    <a:lnTo>
                      <a:pt x="194" y="116"/>
                    </a:lnTo>
                    <a:lnTo>
                      <a:pt x="332" y="128"/>
                    </a:lnTo>
                    <a:lnTo>
                      <a:pt x="500" y="136"/>
                    </a:lnTo>
                    <a:lnTo>
                      <a:pt x="692" y="144"/>
                    </a:lnTo>
                    <a:lnTo>
                      <a:pt x="904" y="148"/>
                    </a:lnTo>
                    <a:lnTo>
                      <a:pt x="1132" y="150"/>
                    </a:lnTo>
                    <a:lnTo>
                      <a:pt x="1132" y="150"/>
                    </a:lnTo>
                    <a:lnTo>
                      <a:pt x="1362" y="148"/>
                    </a:lnTo>
                    <a:lnTo>
                      <a:pt x="1576" y="144"/>
                    </a:lnTo>
                    <a:lnTo>
                      <a:pt x="1768" y="136"/>
                    </a:lnTo>
                    <a:lnTo>
                      <a:pt x="1936" y="128"/>
                    </a:lnTo>
                    <a:lnTo>
                      <a:pt x="2074" y="116"/>
                    </a:lnTo>
                    <a:lnTo>
                      <a:pt x="2132" y="110"/>
                    </a:lnTo>
                    <a:lnTo>
                      <a:pt x="2178" y="104"/>
                    </a:lnTo>
                    <a:lnTo>
                      <a:pt x="2216" y="98"/>
                    </a:lnTo>
                    <a:lnTo>
                      <a:pt x="2244" y="90"/>
                    </a:lnTo>
                    <a:lnTo>
                      <a:pt x="2262" y="82"/>
                    </a:lnTo>
                    <a:lnTo>
                      <a:pt x="2266" y="80"/>
                    </a:lnTo>
                    <a:lnTo>
                      <a:pt x="2268" y="76"/>
                    </a:lnTo>
                    <a:lnTo>
                      <a:pt x="2268" y="76"/>
                    </a:lnTo>
                    <a:lnTo>
                      <a:pt x="2266" y="72"/>
                    </a:lnTo>
                    <a:lnTo>
                      <a:pt x="2262" y="68"/>
                    </a:lnTo>
                    <a:lnTo>
                      <a:pt x="2244" y="60"/>
                    </a:lnTo>
                    <a:lnTo>
                      <a:pt x="2216" y="52"/>
                    </a:lnTo>
                    <a:lnTo>
                      <a:pt x="2178" y="46"/>
                    </a:lnTo>
                    <a:lnTo>
                      <a:pt x="2132" y="40"/>
                    </a:lnTo>
                    <a:lnTo>
                      <a:pt x="2074" y="34"/>
                    </a:lnTo>
                    <a:lnTo>
                      <a:pt x="1936" y="22"/>
                    </a:lnTo>
                    <a:lnTo>
                      <a:pt x="1768" y="12"/>
                    </a:lnTo>
                    <a:lnTo>
                      <a:pt x="1576" y="6"/>
                    </a:lnTo>
                    <a:lnTo>
                      <a:pt x="1362" y="2"/>
                    </a:lnTo>
                    <a:lnTo>
                      <a:pt x="1132" y="0"/>
                    </a:lnTo>
                    <a:close/>
                  </a:path>
                </a:pathLst>
              </a:custGeom>
              <a:solidFill>
                <a:srgbClr val="F4F3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192"/>
              <p:cNvSpPr>
                <a:spLocks/>
              </p:cNvSpPr>
              <p:nvPr/>
            </p:nvSpPr>
            <p:spPr bwMode="auto">
              <a:xfrm>
                <a:off x="2720" y="4150"/>
                <a:ext cx="2258" cy="148"/>
              </a:xfrm>
              <a:custGeom>
                <a:avLst/>
                <a:gdLst>
                  <a:gd name="T0" fmla="*/ 1128 w 2258"/>
                  <a:gd name="T1" fmla="*/ 148 h 148"/>
                  <a:gd name="T2" fmla="*/ 1128 w 2258"/>
                  <a:gd name="T3" fmla="*/ 148 h 148"/>
                  <a:gd name="T4" fmla="*/ 900 w 2258"/>
                  <a:gd name="T5" fmla="*/ 148 h 148"/>
                  <a:gd name="T6" fmla="*/ 690 w 2258"/>
                  <a:gd name="T7" fmla="*/ 142 h 148"/>
                  <a:gd name="T8" fmla="*/ 498 w 2258"/>
                  <a:gd name="T9" fmla="*/ 136 h 148"/>
                  <a:gd name="T10" fmla="*/ 332 w 2258"/>
                  <a:gd name="T11" fmla="*/ 128 h 148"/>
                  <a:gd name="T12" fmla="*/ 194 w 2258"/>
                  <a:gd name="T13" fmla="*/ 116 h 148"/>
                  <a:gd name="T14" fmla="*/ 136 w 2258"/>
                  <a:gd name="T15" fmla="*/ 110 h 148"/>
                  <a:gd name="T16" fmla="*/ 90 w 2258"/>
                  <a:gd name="T17" fmla="*/ 104 h 148"/>
                  <a:gd name="T18" fmla="*/ 52 w 2258"/>
                  <a:gd name="T19" fmla="*/ 98 h 148"/>
                  <a:gd name="T20" fmla="*/ 24 w 2258"/>
                  <a:gd name="T21" fmla="*/ 90 h 148"/>
                  <a:gd name="T22" fmla="*/ 6 w 2258"/>
                  <a:gd name="T23" fmla="*/ 82 h 148"/>
                  <a:gd name="T24" fmla="*/ 2 w 2258"/>
                  <a:gd name="T25" fmla="*/ 80 h 148"/>
                  <a:gd name="T26" fmla="*/ 0 w 2258"/>
                  <a:gd name="T27" fmla="*/ 76 h 148"/>
                  <a:gd name="T28" fmla="*/ 0 w 2258"/>
                  <a:gd name="T29" fmla="*/ 76 h 148"/>
                  <a:gd name="T30" fmla="*/ 2 w 2258"/>
                  <a:gd name="T31" fmla="*/ 72 h 148"/>
                  <a:gd name="T32" fmla="*/ 6 w 2258"/>
                  <a:gd name="T33" fmla="*/ 68 h 148"/>
                  <a:gd name="T34" fmla="*/ 24 w 2258"/>
                  <a:gd name="T35" fmla="*/ 60 h 148"/>
                  <a:gd name="T36" fmla="*/ 52 w 2258"/>
                  <a:gd name="T37" fmla="*/ 54 h 148"/>
                  <a:gd name="T38" fmla="*/ 90 w 2258"/>
                  <a:gd name="T39" fmla="*/ 46 h 148"/>
                  <a:gd name="T40" fmla="*/ 136 w 2258"/>
                  <a:gd name="T41" fmla="*/ 40 h 148"/>
                  <a:gd name="T42" fmla="*/ 194 w 2258"/>
                  <a:gd name="T43" fmla="*/ 34 h 148"/>
                  <a:gd name="T44" fmla="*/ 332 w 2258"/>
                  <a:gd name="T45" fmla="*/ 22 h 148"/>
                  <a:gd name="T46" fmla="*/ 498 w 2258"/>
                  <a:gd name="T47" fmla="*/ 14 h 148"/>
                  <a:gd name="T48" fmla="*/ 690 w 2258"/>
                  <a:gd name="T49" fmla="*/ 6 h 148"/>
                  <a:gd name="T50" fmla="*/ 900 w 2258"/>
                  <a:gd name="T51" fmla="*/ 2 h 148"/>
                  <a:gd name="T52" fmla="*/ 1128 w 2258"/>
                  <a:gd name="T53" fmla="*/ 0 h 148"/>
                  <a:gd name="T54" fmla="*/ 1128 w 2258"/>
                  <a:gd name="T55" fmla="*/ 0 h 148"/>
                  <a:gd name="T56" fmla="*/ 1356 w 2258"/>
                  <a:gd name="T57" fmla="*/ 2 h 148"/>
                  <a:gd name="T58" fmla="*/ 1570 w 2258"/>
                  <a:gd name="T59" fmla="*/ 6 h 148"/>
                  <a:gd name="T60" fmla="*/ 1762 w 2258"/>
                  <a:gd name="T61" fmla="*/ 14 h 148"/>
                  <a:gd name="T62" fmla="*/ 1928 w 2258"/>
                  <a:gd name="T63" fmla="*/ 22 h 148"/>
                  <a:gd name="T64" fmla="*/ 2066 w 2258"/>
                  <a:gd name="T65" fmla="*/ 34 h 148"/>
                  <a:gd name="T66" fmla="*/ 2122 w 2258"/>
                  <a:gd name="T67" fmla="*/ 40 h 148"/>
                  <a:gd name="T68" fmla="*/ 2170 w 2258"/>
                  <a:gd name="T69" fmla="*/ 46 h 148"/>
                  <a:gd name="T70" fmla="*/ 2208 w 2258"/>
                  <a:gd name="T71" fmla="*/ 54 h 148"/>
                  <a:gd name="T72" fmla="*/ 2236 w 2258"/>
                  <a:gd name="T73" fmla="*/ 60 h 148"/>
                  <a:gd name="T74" fmla="*/ 2252 w 2258"/>
                  <a:gd name="T75" fmla="*/ 68 h 148"/>
                  <a:gd name="T76" fmla="*/ 2256 w 2258"/>
                  <a:gd name="T77" fmla="*/ 72 h 148"/>
                  <a:gd name="T78" fmla="*/ 2258 w 2258"/>
                  <a:gd name="T79" fmla="*/ 76 h 148"/>
                  <a:gd name="T80" fmla="*/ 2258 w 2258"/>
                  <a:gd name="T81" fmla="*/ 76 h 148"/>
                  <a:gd name="T82" fmla="*/ 2256 w 2258"/>
                  <a:gd name="T83" fmla="*/ 80 h 148"/>
                  <a:gd name="T84" fmla="*/ 2252 w 2258"/>
                  <a:gd name="T85" fmla="*/ 82 h 148"/>
                  <a:gd name="T86" fmla="*/ 2236 w 2258"/>
                  <a:gd name="T87" fmla="*/ 90 h 148"/>
                  <a:gd name="T88" fmla="*/ 2208 w 2258"/>
                  <a:gd name="T89" fmla="*/ 98 h 148"/>
                  <a:gd name="T90" fmla="*/ 2170 w 2258"/>
                  <a:gd name="T91" fmla="*/ 104 h 148"/>
                  <a:gd name="T92" fmla="*/ 2122 w 2258"/>
                  <a:gd name="T93" fmla="*/ 110 h 148"/>
                  <a:gd name="T94" fmla="*/ 2066 w 2258"/>
                  <a:gd name="T95" fmla="*/ 116 h 148"/>
                  <a:gd name="T96" fmla="*/ 1928 w 2258"/>
                  <a:gd name="T97" fmla="*/ 128 h 148"/>
                  <a:gd name="T98" fmla="*/ 1762 w 2258"/>
                  <a:gd name="T99" fmla="*/ 136 h 148"/>
                  <a:gd name="T100" fmla="*/ 1570 w 2258"/>
                  <a:gd name="T101" fmla="*/ 142 h 148"/>
                  <a:gd name="T102" fmla="*/ 1356 w 2258"/>
                  <a:gd name="T103" fmla="*/ 148 h 148"/>
                  <a:gd name="T104" fmla="*/ 1128 w 2258"/>
                  <a:gd name="T10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148"/>
                    </a:moveTo>
                    <a:lnTo>
                      <a:pt x="1128" y="148"/>
                    </a:lnTo>
                    <a:lnTo>
                      <a:pt x="900" y="148"/>
                    </a:lnTo>
                    <a:lnTo>
                      <a:pt x="690" y="142"/>
                    </a:lnTo>
                    <a:lnTo>
                      <a:pt x="498" y="136"/>
                    </a:lnTo>
                    <a:lnTo>
                      <a:pt x="332" y="128"/>
                    </a:lnTo>
                    <a:lnTo>
                      <a:pt x="194" y="116"/>
                    </a:lnTo>
                    <a:lnTo>
                      <a:pt x="136" y="110"/>
                    </a:lnTo>
                    <a:lnTo>
                      <a:pt x="90" y="104"/>
                    </a:lnTo>
                    <a:lnTo>
                      <a:pt x="52" y="98"/>
                    </a:lnTo>
                    <a:lnTo>
                      <a:pt x="24" y="90"/>
                    </a:lnTo>
                    <a:lnTo>
                      <a:pt x="6" y="82"/>
                    </a:lnTo>
                    <a:lnTo>
                      <a:pt x="2" y="80"/>
                    </a:lnTo>
                    <a:lnTo>
                      <a:pt x="0" y="76"/>
                    </a:lnTo>
                    <a:lnTo>
                      <a:pt x="0" y="76"/>
                    </a:lnTo>
                    <a:lnTo>
                      <a:pt x="2" y="72"/>
                    </a:lnTo>
                    <a:lnTo>
                      <a:pt x="6" y="68"/>
                    </a:lnTo>
                    <a:lnTo>
                      <a:pt x="24" y="60"/>
                    </a:lnTo>
                    <a:lnTo>
                      <a:pt x="52" y="54"/>
                    </a:lnTo>
                    <a:lnTo>
                      <a:pt x="90" y="46"/>
                    </a:lnTo>
                    <a:lnTo>
                      <a:pt x="136" y="40"/>
                    </a:lnTo>
                    <a:lnTo>
                      <a:pt x="194" y="34"/>
                    </a:lnTo>
                    <a:lnTo>
                      <a:pt x="332" y="22"/>
                    </a:lnTo>
                    <a:lnTo>
                      <a:pt x="498" y="14"/>
                    </a:lnTo>
                    <a:lnTo>
                      <a:pt x="690" y="6"/>
                    </a:lnTo>
                    <a:lnTo>
                      <a:pt x="900" y="2"/>
                    </a:lnTo>
                    <a:lnTo>
                      <a:pt x="1128" y="0"/>
                    </a:lnTo>
                    <a:lnTo>
                      <a:pt x="1128" y="0"/>
                    </a:lnTo>
                    <a:lnTo>
                      <a:pt x="1356" y="2"/>
                    </a:lnTo>
                    <a:lnTo>
                      <a:pt x="1570" y="6"/>
                    </a:lnTo>
                    <a:lnTo>
                      <a:pt x="1762" y="14"/>
                    </a:lnTo>
                    <a:lnTo>
                      <a:pt x="1928" y="22"/>
                    </a:lnTo>
                    <a:lnTo>
                      <a:pt x="2066" y="34"/>
                    </a:lnTo>
                    <a:lnTo>
                      <a:pt x="2122" y="40"/>
                    </a:lnTo>
                    <a:lnTo>
                      <a:pt x="2170" y="46"/>
                    </a:lnTo>
                    <a:lnTo>
                      <a:pt x="2208" y="54"/>
                    </a:lnTo>
                    <a:lnTo>
                      <a:pt x="2236" y="60"/>
                    </a:lnTo>
                    <a:lnTo>
                      <a:pt x="2252" y="68"/>
                    </a:lnTo>
                    <a:lnTo>
                      <a:pt x="2256" y="72"/>
                    </a:lnTo>
                    <a:lnTo>
                      <a:pt x="2258" y="76"/>
                    </a:lnTo>
                    <a:lnTo>
                      <a:pt x="2258" y="76"/>
                    </a:lnTo>
                    <a:lnTo>
                      <a:pt x="2256" y="80"/>
                    </a:lnTo>
                    <a:lnTo>
                      <a:pt x="2252" y="82"/>
                    </a:lnTo>
                    <a:lnTo>
                      <a:pt x="2236" y="90"/>
                    </a:lnTo>
                    <a:lnTo>
                      <a:pt x="2208" y="98"/>
                    </a:lnTo>
                    <a:lnTo>
                      <a:pt x="2170" y="104"/>
                    </a:lnTo>
                    <a:lnTo>
                      <a:pt x="2122" y="110"/>
                    </a:lnTo>
                    <a:lnTo>
                      <a:pt x="2066" y="116"/>
                    </a:lnTo>
                    <a:lnTo>
                      <a:pt x="1928" y="128"/>
                    </a:lnTo>
                    <a:lnTo>
                      <a:pt x="1762" y="136"/>
                    </a:lnTo>
                    <a:lnTo>
                      <a:pt x="1570" y="142"/>
                    </a:lnTo>
                    <a:lnTo>
                      <a:pt x="1356" y="148"/>
                    </a:lnTo>
                    <a:lnTo>
                      <a:pt x="1128"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193"/>
              <p:cNvSpPr>
                <a:spLocks/>
              </p:cNvSpPr>
              <p:nvPr/>
            </p:nvSpPr>
            <p:spPr bwMode="auto">
              <a:xfrm>
                <a:off x="2716" y="4150"/>
                <a:ext cx="2268" cy="150"/>
              </a:xfrm>
              <a:custGeom>
                <a:avLst/>
                <a:gdLst>
                  <a:gd name="T0" fmla="*/ 1132 w 2268"/>
                  <a:gd name="T1" fmla="*/ 0 h 150"/>
                  <a:gd name="T2" fmla="*/ 1132 w 2268"/>
                  <a:gd name="T3" fmla="*/ 0 h 150"/>
                  <a:gd name="T4" fmla="*/ 904 w 2268"/>
                  <a:gd name="T5" fmla="*/ 2 h 150"/>
                  <a:gd name="T6" fmla="*/ 692 w 2268"/>
                  <a:gd name="T7" fmla="*/ 6 h 150"/>
                  <a:gd name="T8" fmla="*/ 500 w 2268"/>
                  <a:gd name="T9" fmla="*/ 12 h 150"/>
                  <a:gd name="T10" fmla="*/ 332 w 2268"/>
                  <a:gd name="T11" fmla="*/ 22 h 150"/>
                  <a:gd name="T12" fmla="*/ 194 w 2268"/>
                  <a:gd name="T13" fmla="*/ 34 h 150"/>
                  <a:gd name="T14" fmla="*/ 136 w 2268"/>
                  <a:gd name="T15" fmla="*/ 40 h 150"/>
                  <a:gd name="T16" fmla="*/ 88 w 2268"/>
                  <a:gd name="T17" fmla="*/ 46 h 150"/>
                  <a:gd name="T18" fmla="*/ 50 w 2268"/>
                  <a:gd name="T19" fmla="*/ 52 h 150"/>
                  <a:gd name="T20" fmla="*/ 22 w 2268"/>
                  <a:gd name="T21" fmla="*/ 60 h 150"/>
                  <a:gd name="T22" fmla="*/ 6 w 2268"/>
                  <a:gd name="T23" fmla="*/ 68 h 150"/>
                  <a:gd name="T24" fmla="*/ 0 w 2268"/>
                  <a:gd name="T25" fmla="*/ 72 h 150"/>
                  <a:gd name="T26" fmla="*/ 0 w 2268"/>
                  <a:gd name="T27" fmla="*/ 76 h 150"/>
                  <a:gd name="T28" fmla="*/ 0 w 2268"/>
                  <a:gd name="T29" fmla="*/ 76 h 150"/>
                  <a:gd name="T30" fmla="*/ 0 w 2268"/>
                  <a:gd name="T31" fmla="*/ 80 h 150"/>
                  <a:gd name="T32" fmla="*/ 6 w 2268"/>
                  <a:gd name="T33" fmla="*/ 82 h 150"/>
                  <a:gd name="T34" fmla="*/ 22 w 2268"/>
                  <a:gd name="T35" fmla="*/ 90 h 150"/>
                  <a:gd name="T36" fmla="*/ 50 w 2268"/>
                  <a:gd name="T37" fmla="*/ 98 h 150"/>
                  <a:gd name="T38" fmla="*/ 88 w 2268"/>
                  <a:gd name="T39" fmla="*/ 104 h 150"/>
                  <a:gd name="T40" fmla="*/ 136 w 2268"/>
                  <a:gd name="T41" fmla="*/ 110 h 150"/>
                  <a:gd name="T42" fmla="*/ 194 w 2268"/>
                  <a:gd name="T43" fmla="*/ 116 h 150"/>
                  <a:gd name="T44" fmla="*/ 332 w 2268"/>
                  <a:gd name="T45" fmla="*/ 128 h 150"/>
                  <a:gd name="T46" fmla="*/ 500 w 2268"/>
                  <a:gd name="T47" fmla="*/ 136 h 150"/>
                  <a:gd name="T48" fmla="*/ 692 w 2268"/>
                  <a:gd name="T49" fmla="*/ 144 h 150"/>
                  <a:gd name="T50" fmla="*/ 904 w 2268"/>
                  <a:gd name="T51" fmla="*/ 148 h 150"/>
                  <a:gd name="T52" fmla="*/ 1132 w 2268"/>
                  <a:gd name="T53" fmla="*/ 150 h 150"/>
                  <a:gd name="T54" fmla="*/ 1132 w 2268"/>
                  <a:gd name="T55" fmla="*/ 150 h 150"/>
                  <a:gd name="T56" fmla="*/ 1362 w 2268"/>
                  <a:gd name="T57" fmla="*/ 148 h 150"/>
                  <a:gd name="T58" fmla="*/ 1576 w 2268"/>
                  <a:gd name="T59" fmla="*/ 144 h 150"/>
                  <a:gd name="T60" fmla="*/ 1768 w 2268"/>
                  <a:gd name="T61" fmla="*/ 136 h 150"/>
                  <a:gd name="T62" fmla="*/ 1936 w 2268"/>
                  <a:gd name="T63" fmla="*/ 128 h 150"/>
                  <a:gd name="T64" fmla="*/ 2074 w 2268"/>
                  <a:gd name="T65" fmla="*/ 116 h 150"/>
                  <a:gd name="T66" fmla="*/ 2132 w 2268"/>
                  <a:gd name="T67" fmla="*/ 110 h 150"/>
                  <a:gd name="T68" fmla="*/ 2178 w 2268"/>
                  <a:gd name="T69" fmla="*/ 104 h 150"/>
                  <a:gd name="T70" fmla="*/ 2216 w 2268"/>
                  <a:gd name="T71" fmla="*/ 98 h 150"/>
                  <a:gd name="T72" fmla="*/ 2244 w 2268"/>
                  <a:gd name="T73" fmla="*/ 90 h 150"/>
                  <a:gd name="T74" fmla="*/ 2262 w 2268"/>
                  <a:gd name="T75" fmla="*/ 82 h 150"/>
                  <a:gd name="T76" fmla="*/ 2266 w 2268"/>
                  <a:gd name="T77" fmla="*/ 80 h 150"/>
                  <a:gd name="T78" fmla="*/ 2268 w 2268"/>
                  <a:gd name="T79" fmla="*/ 76 h 150"/>
                  <a:gd name="T80" fmla="*/ 2268 w 2268"/>
                  <a:gd name="T81" fmla="*/ 76 h 150"/>
                  <a:gd name="T82" fmla="*/ 2266 w 2268"/>
                  <a:gd name="T83" fmla="*/ 72 h 150"/>
                  <a:gd name="T84" fmla="*/ 2262 w 2268"/>
                  <a:gd name="T85" fmla="*/ 68 h 150"/>
                  <a:gd name="T86" fmla="*/ 2244 w 2268"/>
                  <a:gd name="T87" fmla="*/ 60 h 150"/>
                  <a:gd name="T88" fmla="*/ 2216 w 2268"/>
                  <a:gd name="T89" fmla="*/ 52 h 150"/>
                  <a:gd name="T90" fmla="*/ 2178 w 2268"/>
                  <a:gd name="T91" fmla="*/ 46 h 150"/>
                  <a:gd name="T92" fmla="*/ 2132 w 2268"/>
                  <a:gd name="T93" fmla="*/ 40 h 150"/>
                  <a:gd name="T94" fmla="*/ 2074 w 2268"/>
                  <a:gd name="T95" fmla="*/ 34 h 150"/>
                  <a:gd name="T96" fmla="*/ 1936 w 2268"/>
                  <a:gd name="T97" fmla="*/ 22 h 150"/>
                  <a:gd name="T98" fmla="*/ 1768 w 2268"/>
                  <a:gd name="T99" fmla="*/ 12 h 150"/>
                  <a:gd name="T100" fmla="*/ 1576 w 2268"/>
                  <a:gd name="T101" fmla="*/ 6 h 150"/>
                  <a:gd name="T102" fmla="*/ 1362 w 2268"/>
                  <a:gd name="T103" fmla="*/ 2 h 150"/>
                  <a:gd name="T104" fmla="*/ 1132 w 2268"/>
                  <a:gd name="T105"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68" h="150">
                    <a:moveTo>
                      <a:pt x="1132" y="0"/>
                    </a:moveTo>
                    <a:lnTo>
                      <a:pt x="1132" y="0"/>
                    </a:lnTo>
                    <a:lnTo>
                      <a:pt x="904" y="2"/>
                    </a:lnTo>
                    <a:lnTo>
                      <a:pt x="692" y="6"/>
                    </a:lnTo>
                    <a:lnTo>
                      <a:pt x="500" y="12"/>
                    </a:lnTo>
                    <a:lnTo>
                      <a:pt x="332" y="22"/>
                    </a:lnTo>
                    <a:lnTo>
                      <a:pt x="194" y="34"/>
                    </a:lnTo>
                    <a:lnTo>
                      <a:pt x="136" y="40"/>
                    </a:lnTo>
                    <a:lnTo>
                      <a:pt x="88" y="46"/>
                    </a:lnTo>
                    <a:lnTo>
                      <a:pt x="50" y="52"/>
                    </a:lnTo>
                    <a:lnTo>
                      <a:pt x="22" y="60"/>
                    </a:lnTo>
                    <a:lnTo>
                      <a:pt x="6" y="68"/>
                    </a:lnTo>
                    <a:lnTo>
                      <a:pt x="0" y="72"/>
                    </a:lnTo>
                    <a:lnTo>
                      <a:pt x="0" y="76"/>
                    </a:lnTo>
                    <a:lnTo>
                      <a:pt x="0" y="76"/>
                    </a:lnTo>
                    <a:lnTo>
                      <a:pt x="0" y="80"/>
                    </a:lnTo>
                    <a:lnTo>
                      <a:pt x="6" y="82"/>
                    </a:lnTo>
                    <a:lnTo>
                      <a:pt x="22" y="90"/>
                    </a:lnTo>
                    <a:lnTo>
                      <a:pt x="50" y="98"/>
                    </a:lnTo>
                    <a:lnTo>
                      <a:pt x="88" y="104"/>
                    </a:lnTo>
                    <a:lnTo>
                      <a:pt x="136" y="110"/>
                    </a:lnTo>
                    <a:lnTo>
                      <a:pt x="194" y="116"/>
                    </a:lnTo>
                    <a:lnTo>
                      <a:pt x="332" y="128"/>
                    </a:lnTo>
                    <a:lnTo>
                      <a:pt x="500" y="136"/>
                    </a:lnTo>
                    <a:lnTo>
                      <a:pt x="692" y="144"/>
                    </a:lnTo>
                    <a:lnTo>
                      <a:pt x="904" y="148"/>
                    </a:lnTo>
                    <a:lnTo>
                      <a:pt x="1132" y="150"/>
                    </a:lnTo>
                    <a:lnTo>
                      <a:pt x="1132" y="150"/>
                    </a:lnTo>
                    <a:lnTo>
                      <a:pt x="1362" y="148"/>
                    </a:lnTo>
                    <a:lnTo>
                      <a:pt x="1576" y="144"/>
                    </a:lnTo>
                    <a:lnTo>
                      <a:pt x="1768" y="136"/>
                    </a:lnTo>
                    <a:lnTo>
                      <a:pt x="1936" y="128"/>
                    </a:lnTo>
                    <a:lnTo>
                      <a:pt x="2074" y="116"/>
                    </a:lnTo>
                    <a:lnTo>
                      <a:pt x="2132" y="110"/>
                    </a:lnTo>
                    <a:lnTo>
                      <a:pt x="2178" y="104"/>
                    </a:lnTo>
                    <a:lnTo>
                      <a:pt x="2216" y="98"/>
                    </a:lnTo>
                    <a:lnTo>
                      <a:pt x="2244" y="90"/>
                    </a:lnTo>
                    <a:lnTo>
                      <a:pt x="2262" y="82"/>
                    </a:lnTo>
                    <a:lnTo>
                      <a:pt x="2266" y="80"/>
                    </a:lnTo>
                    <a:lnTo>
                      <a:pt x="2268" y="76"/>
                    </a:lnTo>
                    <a:lnTo>
                      <a:pt x="2268" y="76"/>
                    </a:lnTo>
                    <a:lnTo>
                      <a:pt x="2266" y="72"/>
                    </a:lnTo>
                    <a:lnTo>
                      <a:pt x="2262" y="68"/>
                    </a:lnTo>
                    <a:lnTo>
                      <a:pt x="2244" y="60"/>
                    </a:lnTo>
                    <a:lnTo>
                      <a:pt x="2216" y="52"/>
                    </a:lnTo>
                    <a:lnTo>
                      <a:pt x="2178" y="46"/>
                    </a:lnTo>
                    <a:lnTo>
                      <a:pt x="2132" y="40"/>
                    </a:lnTo>
                    <a:lnTo>
                      <a:pt x="2074" y="34"/>
                    </a:lnTo>
                    <a:lnTo>
                      <a:pt x="1936" y="22"/>
                    </a:lnTo>
                    <a:lnTo>
                      <a:pt x="1768" y="12"/>
                    </a:lnTo>
                    <a:lnTo>
                      <a:pt x="1576" y="6"/>
                    </a:lnTo>
                    <a:lnTo>
                      <a:pt x="1362" y="2"/>
                    </a:lnTo>
                    <a:lnTo>
                      <a:pt x="11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194"/>
              <p:cNvSpPr>
                <a:spLocks noEditPoints="1"/>
              </p:cNvSpPr>
              <p:nvPr/>
            </p:nvSpPr>
            <p:spPr bwMode="auto">
              <a:xfrm>
                <a:off x="2720" y="4150"/>
                <a:ext cx="2258" cy="148"/>
              </a:xfrm>
              <a:custGeom>
                <a:avLst/>
                <a:gdLst>
                  <a:gd name="T0" fmla="*/ 1128 w 2258"/>
                  <a:gd name="T1" fmla="*/ 148 h 148"/>
                  <a:gd name="T2" fmla="*/ 692 w 2258"/>
                  <a:gd name="T3" fmla="*/ 142 h 148"/>
                  <a:gd name="T4" fmla="*/ 334 w 2258"/>
                  <a:gd name="T5" fmla="*/ 126 h 148"/>
                  <a:gd name="T6" fmla="*/ 142 w 2258"/>
                  <a:gd name="T7" fmla="*/ 110 h 148"/>
                  <a:gd name="T8" fmla="*/ 56 w 2258"/>
                  <a:gd name="T9" fmla="*/ 96 h 148"/>
                  <a:gd name="T10" fmla="*/ 12 w 2258"/>
                  <a:gd name="T11" fmla="*/ 82 h 148"/>
                  <a:gd name="T12" fmla="*/ 6 w 2258"/>
                  <a:gd name="T13" fmla="*/ 76 h 148"/>
                  <a:gd name="T14" fmla="*/ 8 w 2258"/>
                  <a:gd name="T15" fmla="*/ 72 h 148"/>
                  <a:gd name="T16" fmla="*/ 28 w 2258"/>
                  <a:gd name="T17" fmla="*/ 60 h 148"/>
                  <a:gd name="T18" fmla="*/ 94 w 2258"/>
                  <a:gd name="T19" fmla="*/ 46 h 148"/>
                  <a:gd name="T20" fmla="*/ 198 w 2258"/>
                  <a:gd name="T21" fmla="*/ 34 h 148"/>
                  <a:gd name="T22" fmla="*/ 500 w 2258"/>
                  <a:gd name="T23" fmla="*/ 14 h 148"/>
                  <a:gd name="T24" fmla="*/ 902 w 2258"/>
                  <a:gd name="T25" fmla="*/ 2 h 148"/>
                  <a:gd name="T26" fmla="*/ 1128 w 2258"/>
                  <a:gd name="T27" fmla="*/ 0 h 148"/>
                  <a:gd name="T28" fmla="*/ 1568 w 2258"/>
                  <a:gd name="T29" fmla="*/ 6 h 148"/>
                  <a:gd name="T30" fmla="*/ 1926 w 2258"/>
                  <a:gd name="T31" fmla="*/ 22 h 148"/>
                  <a:gd name="T32" fmla="*/ 2118 w 2258"/>
                  <a:gd name="T33" fmla="*/ 40 h 148"/>
                  <a:gd name="T34" fmla="*/ 2202 w 2258"/>
                  <a:gd name="T35" fmla="*/ 54 h 148"/>
                  <a:gd name="T36" fmla="*/ 2248 w 2258"/>
                  <a:gd name="T37" fmla="*/ 68 h 148"/>
                  <a:gd name="T38" fmla="*/ 2254 w 2258"/>
                  <a:gd name="T39" fmla="*/ 76 h 148"/>
                  <a:gd name="T40" fmla="*/ 2252 w 2258"/>
                  <a:gd name="T41" fmla="*/ 80 h 148"/>
                  <a:gd name="T42" fmla="*/ 2230 w 2258"/>
                  <a:gd name="T43" fmla="*/ 90 h 148"/>
                  <a:gd name="T44" fmla="*/ 2166 w 2258"/>
                  <a:gd name="T45" fmla="*/ 104 h 148"/>
                  <a:gd name="T46" fmla="*/ 2062 w 2258"/>
                  <a:gd name="T47" fmla="*/ 116 h 148"/>
                  <a:gd name="T48" fmla="*/ 1758 w 2258"/>
                  <a:gd name="T49" fmla="*/ 136 h 148"/>
                  <a:gd name="T50" fmla="*/ 1356 w 2258"/>
                  <a:gd name="T51" fmla="*/ 146 h 148"/>
                  <a:gd name="T52" fmla="*/ 1128 w 2258"/>
                  <a:gd name="T53" fmla="*/ 0 h 148"/>
                  <a:gd name="T54" fmla="*/ 900 w 2258"/>
                  <a:gd name="T55" fmla="*/ 2 h 148"/>
                  <a:gd name="T56" fmla="*/ 498 w 2258"/>
                  <a:gd name="T57" fmla="*/ 14 h 148"/>
                  <a:gd name="T58" fmla="*/ 194 w 2258"/>
                  <a:gd name="T59" fmla="*/ 34 h 148"/>
                  <a:gd name="T60" fmla="*/ 90 w 2258"/>
                  <a:gd name="T61" fmla="*/ 46 h 148"/>
                  <a:gd name="T62" fmla="*/ 24 w 2258"/>
                  <a:gd name="T63" fmla="*/ 60 h 148"/>
                  <a:gd name="T64" fmla="*/ 2 w 2258"/>
                  <a:gd name="T65" fmla="*/ 72 h 148"/>
                  <a:gd name="T66" fmla="*/ 0 w 2258"/>
                  <a:gd name="T67" fmla="*/ 76 h 148"/>
                  <a:gd name="T68" fmla="*/ 6 w 2258"/>
                  <a:gd name="T69" fmla="*/ 82 h 148"/>
                  <a:gd name="T70" fmla="*/ 52 w 2258"/>
                  <a:gd name="T71" fmla="*/ 98 h 148"/>
                  <a:gd name="T72" fmla="*/ 136 w 2258"/>
                  <a:gd name="T73" fmla="*/ 110 h 148"/>
                  <a:gd name="T74" fmla="*/ 332 w 2258"/>
                  <a:gd name="T75" fmla="*/ 128 h 148"/>
                  <a:gd name="T76" fmla="*/ 690 w 2258"/>
                  <a:gd name="T77" fmla="*/ 142 h 148"/>
                  <a:gd name="T78" fmla="*/ 1128 w 2258"/>
                  <a:gd name="T79" fmla="*/ 148 h 148"/>
                  <a:gd name="T80" fmla="*/ 1356 w 2258"/>
                  <a:gd name="T81" fmla="*/ 148 h 148"/>
                  <a:gd name="T82" fmla="*/ 1762 w 2258"/>
                  <a:gd name="T83" fmla="*/ 136 h 148"/>
                  <a:gd name="T84" fmla="*/ 2066 w 2258"/>
                  <a:gd name="T85" fmla="*/ 116 h 148"/>
                  <a:gd name="T86" fmla="*/ 2170 w 2258"/>
                  <a:gd name="T87" fmla="*/ 104 h 148"/>
                  <a:gd name="T88" fmla="*/ 2236 w 2258"/>
                  <a:gd name="T89" fmla="*/ 90 h 148"/>
                  <a:gd name="T90" fmla="*/ 2256 w 2258"/>
                  <a:gd name="T91" fmla="*/ 80 h 148"/>
                  <a:gd name="T92" fmla="*/ 2258 w 2258"/>
                  <a:gd name="T93" fmla="*/ 76 h 148"/>
                  <a:gd name="T94" fmla="*/ 2252 w 2258"/>
                  <a:gd name="T95" fmla="*/ 68 h 148"/>
                  <a:gd name="T96" fmla="*/ 2208 w 2258"/>
                  <a:gd name="T97" fmla="*/ 54 h 148"/>
                  <a:gd name="T98" fmla="*/ 2122 w 2258"/>
                  <a:gd name="T99" fmla="*/ 40 h 148"/>
                  <a:gd name="T100" fmla="*/ 1928 w 2258"/>
                  <a:gd name="T101" fmla="*/ 22 h 148"/>
                  <a:gd name="T102" fmla="*/ 1570 w 2258"/>
                  <a:gd name="T103" fmla="*/ 6 h 148"/>
                  <a:gd name="T104" fmla="*/ 1128 w 225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148"/>
                    </a:moveTo>
                    <a:lnTo>
                      <a:pt x="1128" y="148"/>
                    </a:lnTo>
                    <a:lnTo>
                      <a:pt x="902" y="146"/>
                    </a:lnTo>
                    <a:lnTo>
                      <a:pt x="692" y="142"/>
                    </a:lnTo>
                    <a:lnTo>
                      <a:pt x="500" y="136"/>
                    </a:lnTo>
                    <a:lnTo>
                      <a:pt x="334" y="126"/>
                    </a:lnTo>
                    <a:lnTo>
                      <a:pt x="198" y="116"/>
                    </a:lnTo>
                    <a:lnTo>
                      <a:pt x="142" y="110"/>
                    </a:lnTo>
                    <a:lnTo>
                      <a:pt x="94" y="104"/>
                    </a:lnTo>
                    <a:lnTo>
                      <a:pt x="56" y="96"/>
                    </a:lnTo>
                    <a:lnTo>
                      <a:pt x="28" y="90"/>
                    </a:lnTo>
                    <a:lnTo>
                      <a:pt x="12" y="82"/>
                    </a:lnTo>
                    <a:lnTo>
                      <a:pt x="8" y="80"/>
                    </a:lnTo>
                    <a:lnTo>
                      <a:pt x="6" y="76"/>
                    </a:lnTo>
                    <a:lnTo>
                      <a:pt x="6" y="76"/>
                    </a:lnTo>
                    <a:lnTo>
                      <a:pt x="8" y="72"/>
                    </a:lnTo>
                    <a:lnTo>
                      <a:pt x="12" y="68"/>
                    </a:lnTo>
                    <a:lnTo>
                      <a:pt x="28" y="60"/>
                    </a:lnTo>
                    <a:lnTo>
                      <a:pt x="56" y="54"/>
                    </a:lnTo>
                    <a:lnTo>
                      <a:pt x="94" y="46"/>
                    </a:lnTo>
                    <a:lnTo>
                      <a:pt x="142" y="40"/>
                    </a:lnTo>
                    <a:lnTo>
                      <a:pt x="198" y="34"/>
                    </a:lnTo>
                    <a:lnTo>
                      <a:pt x="334" y="22"/>
                    </a:lnTo>
                    <a:lnTo>
                      <a:pt x="500" y="14"/>
                    </a:lnTo>
                    <a:lnTo>
                      <a:pt x="692" y="6"/>
                    </a:lnTo>
                    <a:lnTo>
                      <a:pt x="902" y="2"/>
                    </a:lnTo>
                    <a:lnTo>
                      <a:pt x="1128" y="0"/>
                    </a:lnTo>
                    <a:lnTo>
                      <a:pt x="1128" y="0"/>
                    </a:lnTo>
                    <a:lnTo>
                      <a:pt x="1356" y="2"/>
                    </a:lnTo>
                    <a:lnTo>
                      <a:pt x="1568" y="6"/>
                    </a:lnTo>
                    <a:lnTo>
                      <a:pt x="1758" y="14"/>
                    </a:lnTo>
                    <a:lnTo>
                      <a:pt x="1926" y="22"/>
                    </a:lnTo>
                    <a:lnTo>
                      <a:pt x="2062" y="34"/>
                    </a:lnTo>
                    <a:lnTo>
                      <a:pt x="2118" y="40"/>
                    </a:lnTo>
                    <a:lnTo>
                      <a:pt x="2166" y="46"/>
                    </a:lnTo>
                    <a:lnTo>
                      <a:pt x="2202" y="54"/>
                    </a:lnTo>
                    <a:lnTo>
                      <a:pt x="2230" y="60"/>
                    </a:lnTo>
                    <a:lnTo>
                      <a:pt x="2248" y="68"/>
                    </a:lnTo>
                    <a:lnTo>
                      <a:pt x="2252" y="72"/>
                    </a:lnTo>
                    <a:lnTo>
                      <a:pt x="2254" y="76"/>
                    </a:lnTo>
                    <a:lnTo>
                      <a:pt x="2254" y="76"/>
                    </a:lnTo>
                    <a:lnTo>
                      <a:pt x="2252" y="80"/>
                    </a:lnTo>
                    <a:lnTo>
                      <a:pt x="2248" y="82"/>
                    </a:lnTo>
                    <a:lnTo>
                      <a:pt x="2230" y="90"/>
                    </a:lnTo>
                    <a:lnTo>
                      <a:pt x="2202" y="96"/>
                    </a:lnTo>
                    <a:lnTo>
                      <a:pt x="2166" y="104"/>
                    </a:lnTo>
                    <a:lnTo>
                      <a:pt x="2118" y="110"/>
                    </a:lnTo>
                    <a:lnTo>
                      <a:pt x="2062" y="116"/>
                    </a:lnTo>
                    <a:lnTo>
                      <a:pt x="1926" y="126"/>
                    </a:lnTo>
                    <a:lnTo>
                      <a:pt x="1758" y="136"/>
                    </a:lnTo>
                    <a:lnTo>
                      <a:pt x="1568" y="142"/>
                    </a:lnTo>
                    <a:lnTo>
                      <a:pt x="1356" y="146"/>
                    </a:lnTo>
                    <a:lnTo>
                      <a:pt x="1128" y="148"/>
                    </a:lnTo>
                    <a:close/>
                    <a:moveTo>
                      <a:pt x="1128" y="0"/>
                    </a:moveTo>
                    <a:lnTo>
                      <a:pt x="1128" y="0"/>
                    </a:lnTo>
                    <a:lnTo>
                      <a:pt x="900" y="2"/>
                    </a:lnTo>
                    <a:lnTo>
                      <a:pt x="690" y="6"/>
                    </a:lnTo>
                    <a:lnTo>
                      <a:pt x="498" y="14"/>
                    </a:lnTo>
                    <a:lnTo>
                      <a:pt x="332" y="22"/>
                    </a:lnTo>
                    <a:lnTo>
                      <a:pt x="194" y="34"/>
                    </a:lnTo>
                    <a:lnTo>
                      <a:pt x="136" y="40"/>
                    </a:lnTo>
                    <a:lnTo>
                      <a:pt x="90" y="46"/>
                    </a:lnTo>
                    <a:lnTo>
                      <a:pt x="52" y="54"/>
                    </a:lnTo>
                    <a:lnTo>
                      <a:pt x="24" y="60"/>
                    </a:lnTo>
                    <a:lnTo>
                      <a:pt x="6" y="68"/>
                    </a:lnTo>
                    <a:lnTo>
                      <a:pt x="2" y="72"/>
                    </a:lnTo>
                    <a:lnTo>
                      <a:pt x="0" y="76"/>
                    </a:lnTo>
                    <a:lnTo>
                      <a:pt x="0" y="76"/>
                    </a:lnTo>
                    <a:lnTo>
                      <a:pt x="2" y="80"/>
                    </a:lnTo>
                    <a:lnTo>
                      <a:pt x="6" y="82"/>
                    </a:lnTo>
                    <a:lnTo>
                      <a:pt x="24" y="90"/>
                    </a:lnTo>
                    <a:lnTo>
                      <a:pt x="52" y="98"/>
                    </a:lnTo>
                    <a:lnTo>
                      <a:pt x="90" y="104"/>
                    </a:lnTo>
                    <a:lnTo>
                      <a:pt x="136" y="110"/>
                    </a:lnTo>
                    <a:lnTo>
                      <a:pt x="194" y="116"/>
                    </a:lnTo>
                    <a:lnTo>
                      <a:pt x="332" y="128"/>
                    </a:lnTo>
                    <a:lnTo>
                      <a:pt x="498" y="136"/>
                    </a:lnTo>
                    <a:lnTo>
                      <a:pt x="690" y="142"/>
                    </a:lnTo>
                    <a:lnTo>
                      <a:pt x="900" y="148"/>
                    </a:lnTo>
                    <a:lnTo>
                      <a:pt x="1128" y="148"/>
                    </a:lnTo>
                    <a:lnTo>
                      <a:pt x="1128" y="148"/>
                    </a:lnTo>
                    <a:lnTo>
                      <a:pt x="1356" y="148"/>
                    </a:lnTo>
                    <a:lnTo>
                      <a:pt x="1570" y="142"/>
                    </a:lnTo>
                    <a:lnTo>
                      <a:pt x="1762" y="136"/>
                    </a:lnTo>
                    <a:lnTo>
                      <a:pt x="1928" y="128"/>
                    </a:lnTo>
                    <a:lnTo>
                      <a:pt x="2066" y="116"/>
                    </a:lnTo>
                    <a:lnTo>
                      <a:pt x="2122" y="110"/>
                    </a:lnTo>
                    <a:lnTo>
                      <a:pt x="2170" y="104"/>
                    </a:lnTo>
                    <a:lnTo>
                      <a:pt x="2208" y="98"/>
                    </a:lnTo>
                    <a:lnTo>
                      <a:pt x="2236" y="90"/>
                    </a:lnTo>
                    <a:lnTo>
                      <a:pt x="2252" y="82"/>
                    </a:lnTo>
                    <a:lnTo>
                      <a:pt x="2256" y="80"/>
                    </a:lnTo>
                    <a:lnTo>
                      <a:pt x="2258" y="76"/>
                    </a:lnTo>
                    <a:lnTo>
                      <a:pt x="2258" y="76"/>
                    </a:lnTo>
                    <a:lnTo>
                      <a:pt x="2256" y="72"/>
                    </a:lnTo>
                    <a:lnTo>
                      <a:pt x="2252" y="68"/>
                    </a:lnTo>
                    <a:lnTo>
                      <a:pt x="2236" y="60"/>
                    </a:lnTo>
                    <a:lnTo>
                      <a:pt x="2208" y="54"/>
                    </a:lnTo>
                    <a:lnTo>
                      <a:pt x="2170" y="46"/>
                    </a:lnTo>
                    <a:lnTo>
                      <a:pt x="2122" y="40"/>
                    </a:lnTo>
                    <a:lnTo>
                      <a:pt x="2066" y="34"/>
                    </a:lnTo>
                    <a:lnTo>
                      <a:pt x="1928" y="22"/>
                    </a:lnTo>
                    <a:lnTo>
                      <a:pt x="1762" y="14"/>
                    </a:lnTo>
                    <a:lnTo>
                      <a:pt x="1570" y="6"/>
                    </a:lnTo>
                    <a:lnTo>
                      <a:pt x="1356" y="2"/>
                    </a:lnTo>
                    <a:lnTo>
                      <a:pt x="1128" y="0"/>
                    </a:lnTo>
                    <a:close/>
                  </a:path>
                </a:pathLst>
              </a:custGeom>
              <a:solidFill>
                <a:srgbClr val="F4F3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195"/>
              <p:cNvSpPr>
                <a:spLocks/>
              </p:cNvSpPr>
              <p:nvPr/>
            </p:nvSpPr>
            <p:spPr bwMode="auto">
              <a:xfrm>
                <a:off x="2726" y="4150"/>
                <a:ext cx="2248" cy="148"/>
              </a:xfrm>
              <a:custGeom>
                <a:avLst/>
                <a:gdLst>
                  <a:gd name="T0" fmla="*/ 1122 w 2248"/>
                  <a:gd name="T1" fmla="*/ 148 h 148"/>
                  <a:gd name="T2" fmla="*/ 1122 w 2248"/>
                  <a:gd name="T3" fmla="*/ 148 h 148"/>
                  <a:gd name="T4" fmla="*/ 896 w 2248"/>
                  <a:gd name="T5" fmla="*/ 146 h 148"/>
                  <a:gd name="T6" fmla="*/ 686 w 2248"/>
                  <a:gd name="T7" fmla="*/ 142 h 148"/>
                  <a:gd name="T8" fmla="*/ 494 w 2248"/>
                  <a:gd name="T9" fmla="*/ 136 h 148"/>
                  <a:gd name="T10" fmla="*/ 328 w 2248"/>
                  <a:gd name="T11" fmla="*/ 126 h 148"/>
                  <a:gd name="T12" fmla="*/ 192 w 2248"/>
                  <a:gd name="T13" fmla="*/ 116 h 148"/>
                  <a:gd name="T14" fmla="*/ 136 w 2248"/>
                  <a:gd name="T15" fmla="*/ 110 h 148"/>
                  <a:gd name="T16" fmla="*/ 88 w 2248"/>
                  <a:gd name="T17" fmla="*/ 104 h 148"/>
                  <a:gd name="T18" fmla="*/ 50 w 2248"/>
                  <a:gd name="T19" fmla="*/ 96 h 148"/>
                  <a:gd name="T20" fmla="*/ 22 w 2248"/>
                  <a:gd name="T21" fmla="*/ 90 h 148"/>
                  <a:gd name="T22" fmla="*/ 6 w 2248"/>
                  <a:gd name="T23" fmla="*/ 82 h 148"/>
                  <a:gd name="T24" fmla="*/ 2 w 2248"/>
                  <a:gd name="T25" fmla="*/ 80 h 148"/>
                  <a:gd name="T26" fmla="*/ 0 w 2248"/>
                  <a:gd name="T27" fmla="*/ 76 h 148"/>
                  <a:gd name="T28" fmla="*/ 0 w 2248"/>
                  <a:gd name="T29" fmla="*/ 76 h 148"/>
                  <a:gd name="T30" fmla="*/ 2 w 2248"/>
                  <a:gd name="T31" fmla="*/ 72 h 148"/>
                  <a:gd name="T32" fmla="*/ 6 w 2248"/>
                  <a:gd name="T33" fmla="*/ 68 h 148"/>
                  <a:gd name="T34" fmla="*/ 22 w 2248"/>
                  <a:gd name="T35" fmla="*/ 60 h 148"/>
                  <a:gd name="T36" fmla="*/ 50 w 2248"/>
                  <a:gd name="T37" fmla="*/ 54 h 148"/>
                  <a:gd name="T38" fmla="*/ 88 w 2248"/>
                  <a:gd name="T39" fmla="*/ 46 h 148"/>
                  <a:gd name="T40" fmla="*/ 136 w 2248"/>
                  <a:gd name="T41" fmla="*/ 40 h 148"/>
                  <a:gd name="T42" fmla="*/ 192 w 2248"/>
                  <a:gd name="T43" fmla="*/ 34 h 148"/>
                  <a:gd name="T44" fmla="*/ 328 w 2248"/>
                  <a:gd name="T45" fmla="*/ 22 h 148"/>
                  <a:gd name="T46" fmla="*/ 494 w 2248"/>
                  <a:gd name="T47" fmla="*/ 14 h 148"/>
                  <a:gd name="T48" fmla="*/ 686 w 2248"/>
                  <a:gd name="T49" fmla="*/ 6 h 148"/>
                  <a:gd name="T50" fmla="*/ 896 w 2248"/>
                  <a:gd name="T51" fmla="*/ 2 h 148"/>
                  <a:gd name="T52" fmla="*/ 1122 w 2248"/>
                  <a:gd name="T53" fmla="*/ 0 h 148"/>
                  <a:gd name="T54" fmla="*/ 1122 w 2248"/>
                  <a:gd name="T55" fmla="*/ 0 h 148"/>
                  <a:gd name="T56" fmla="*/ 1350 w 2248"/>
                  <a:gd name="T57" fmla="*/ 2 h 148"/>
                  <a:gd name="T58" fmla="*/ 1562 w 2248"/>
                  <a:gd name="T59" fmla="*/ 6 h 148"/>
                  <a:gd name="T60" fmla="*/ 1752 w 2248"/>
                  <a:gd name="T61" fmla="*/ 14 h 148"/>
                  <a:gd name="T62" fmla="*/ 1920 w 2248"/>
                  <a:gd name="T63" fmla="*/ 22 h 148"/>
                  <a:gd name="T64" fmla="*/ 2056 w 2248"/>
                  <a:gd name="T65" fmla="*/ 34 h 148"/>
                  <a:gd name="T66" fmla="*/ 2112 w 2248"/>
                  <a:gd name="T67" fmla="*/ 40 h 148"/>
                  <a:gd name="T68" fmla="*/ 2160 w 2248"/>
                  <a:gd name="T69" fmla="*/ 46 h 148"/>
                  <a:gd name="T70" fmla="*/ 2196 w 2248"/>
                  <a:gd name="T71" fmla="*/ 54 h 148"/>
                  <a:gd name="T72" fmla="*/ 2224 w 2248"/>
                  <a:gd name="T73" fmla="*/ 60 h 148"/>
                  <a:gd name="T74" fmla="*/ 2242 w 2248"/>
                  <a:gd name="T75" fmla="*/ 68 h 148"/>
                  <a:gd name="T76" fmla="*/ 2246 w 2248"/>
                  <a:gd name="T77" fmla="*/ 72 h 148"/>
                  <a:gd name="T78" fmla="*/ 2248 w 2248"/>
                  <a:gd name="T79" fmla="*/ 76 h 148"/>
                  <a:gd name="T80" fmla="*/ 2248 w 2248"/>
                  <a:gd name="T81" fmla="*/ 76 h 148"/>
                  <a:gd name="T82" fmla="*/ 2246 w 2248"/>
                  <a:gd name="T83" fmla="*/ 80 h 148"/>
                  <a:gd name="T84" fmla="*/ 2242 w 2248"/>
                  <a:gd name="T85" fmla="*/ 82 h 148"/>
                  <a:gd name="T86" fmla="*/ 2224 w 2248"/>
                  <a:gd name="T87" fmla="*/ 90 h 148"/>
                  <a:gd name="T88" fmla="*/ 2196 w 2248"/>
                  <a:gd name="T89" fmla="*/ 96 h 148"/>
                  <a:gd name="T90" fmla="*/ 2160 w 2248"/>
                  <a:gd name="T91" fmla="*/ 104 h 148"/>
                  <a:gd name="T92" fmla="*/ 2112 w 2248"/>
                  <a:gd name="T93" fmla="*/ 110 h 148"/>
                  <a:gd name="T94" fmla="*/ 2056 w 2248"/>
                  <a:gd name="T95" fmla="*/ 116 h 148"/>
                  <a:gd name="T96" fmla="*/ 1920 w 2248"/>
                  <a:gd name="T97" fmla="*/ 126 h 148"/>
                  <a:gd name="T98" fmla="*/ 1752 w 2248"/>
                  <a:gd name="T99" fmla="*/ 136 h 148"/>
                  <a:gd name="T100" fmla="*/ 1562 w 2248"/>
                  <a:gd name="T101" fmla="*/ 142 h 148"/>
                  <a:gd name="T102" fmla="*/ 1350 w 2248"/>
                  <a:gd name="T103" fmla="*/ 146 h 148"/>
                  <a:gd name="T104" fmla="*/ 1122 w 2248"/>
                  <a:gd name="T105"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148"/>
                    </a:moveTo>
                    <a:lnTo>
                      <a:pt x="1122" y="148"/>
                    </a:lnTo>
                    <a:lnTo>
                      <a:pt x="896" y="146"/>
                    </a:lnTo>
                    <a:lnTo>
                      <a:pt x="686" y="142"/>
                    </a:lnTo>
                    <a:lnTo>
                      <a:pt x="494" y="136"/>
                    </a:lnTo>
                    <a:lnTo>
                      <a:pt x="328" y="126"/>
                    </a:lnTo>
                    <a:lnTo>
                      <a:pt x="192" y="116"/>
                    </a:lnTo>
                    <a:lnTo>
                      <a:pt x="136" y="110"/>
                    </a:lnTo>
                    <a:lnTo>
                      <a:pt x="88" y="104"/>
                    </a:lnTo>
                    <a:lnTo>
                      <a:pt x="50" y="96"/>
                    </a:lnTo>
                    <a:lnTo>
                      <a:pt x="22" y="90"/>
                    </a:lnTo>
                    <a:lnTo>
                      <a:pt x="6" y="82"/>
                    </a:lnTo>
                    <a:lnTo>
                      <a:pt x="2" y="80"/>
                    </a:lnTo>
                    <a:lnTo>
                      <a:pt x="0" y="76"/>
                    </a:lnTo>
                    <a:lnTo>
                      <a:pt x="0" y="76"/>
                    </a:lnTo>
                    <a:lnTo>
                      <a:pt x="2" y="72"/>
                    </a:lnTo>
                    <a:lnTo>
                      <a:pt x="6" y="68"/>
                    </a:lnTo>
                    <a:lnTo>
                      <a:pt x="22" y="60"/>
                    </a:lnTo>
                    <a:lnTo>
                      <a:pt x="50" y="54"/>
                    </a:lnTo>
                    <a:lnTo>
                      <a:pt x="88" y="46"/>
                    </a:lnTo>
                    <a:lnTo>
                      <a:pt x="136" y="40"/>
                    </a:lnTo>
                    <a:lnTo>
                      <a:pt x="192" y="34"/>
                    </a:lnTo>
                    <a:lnTo>
                      <a:pt x="328" y="22"/>
                    </a:lnTo>
                    <a:lnTo>
                      <a:pt x="494" y="14"/>
                    </a:lnTo>
                    <a:lnTo>
                      <a:pt x="686" y="6"/>
                    </a:lnTo>
                    <a:lnTo>
                      <a:pt x="896" y="2"/>
                    </a:lnTo>
                    <a:lnTo>
                      <a:pt x="1122" y="0"/>
                    </a:lnTo>
                    <a:lnTo>
                      <a:pt x="1122" y="0"/>
                    </a:lnTo>
                    <a:lnTo>
                      <a:pt x="1350" y="2"/>
                    </a:lnTo>
                    <a:lnTo>
                      <a:pt x="1562" y="6"/>
                    </a:lnTo>
                    <a:lnTo>
                      <a:pt x="1752" y="14"/>
                    </a:lnTo>
                    <a:lnTo>
                      <a:pt x="1920" y="22"/>
                    </a:lnTo>
                    <a:lnTo>
                      <a:pt x="2056" y="34"/>
                    </a:lnTo>
                    <a:lnTo>
                      <a:pt x="2112" y="40"/>
                    </a:lnTo>
                    <a:lnTo>
                      <a:pt x="2160" y="46"/>
                    </a:lnTo>
                    <a:lnTo>
                      <a:pt x="2196" y="54"/>
                    </a:lnTo>
                    <a:lnTo>
                      <a:pt x="2224" y="60"/>
                    </a:lnTo>
                    <a:lnTo>
                      <a:pt x="2242" y="68"/>
                    </a:lnTo>
                    <a:lnTo>
                      <a:pt x="2246" y="72"/>
                    </a:lnTo>
                    <a:lnTo>
                      <a:pt x="2248" y="76"/>
                    </a:lnTo>
                    <a:lnTo>
                      <a:pt x="2248" y="76"/>
                    </a:lnTo>
                    <a:lnTo>
                      <a:pt x="2246" y="80"/>
                    </a:lnTo>
                    <a:lnTo>
                      <a:pt x="2242" y="82"/>
                    </a:lnTo>
                    <a:lnTo>
                      <a:pt x="2224" y="90"/>
                    </a:lnTo>
                    <a:lnTo>
                      <a:pt x="2196" y="96"/>
                    </a:lnTo>
                    <a:lnTo>
                      <a:pt x="2160" y="104"/>
                    </a:lnTo>
                    <a:lnTo>
                      <a:pt x="2112" y="110"/>
                    </a:lnTo>
                    <a:lnTo>
                      <a:pt x="2056" y="116"/>
                    </a:lnTo>
                    <a:lnTo>
                      <a:pt x="1920" y="126"/>
                    </a:lnTo>
                    <a:lnTo>
                      <a:pt x="1752" y="136"/>
                    </a:lnTo>
                    <a:lnTo>
                      <a:pt x="1562" y="142"/>
                    </a:lnTo>
                    <a:lnTo>
                      <a:pt x="1350" y="146"/>
                    </a:lnTo>
                    <a:lnTo>
                      <a:pt x="1122"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196"/>
              <p:cNvSpPr>
                <a:spLocks/>
              </p:cNvSpPr>
              <p:nvPr/>
            </p:nvSpPr>
            <p:spPr bwMode="auto">
              <a:xfrm>
                <a:off x="2720" y="4150"/>
                <a:ext cx="2258" cy="148"/>
              </a:xfrm>
              <a:custGeom>
                <a:avLst/>
                <a:gdLst>
                  <a:gd name="T0" fmla="*/ 1128 w 2258"/>
                  <a:gd name="T1" fmla="*/ 0 h 148"/>
                  <a:gd name="T2" fmla="*/ 1128 w 2258"/>
                  <a:gd name="T3" fmla="*/ 0 h 148"/>
                  <a:gd name="T4" fmla="*/ 900 w 2258"/>
                  <a:gd name="T5" fmla="*/ 2 h 148"/>
                  <a:gd name="T6" fmla="*/ 690 w 2258"/>
                  <a:gd name="T7" fmla="*/ 6 h 148"/>
                  <a:gd name="T8" fmla="*/ 498 w 2258"/>
                  <a:gd name="T9" fmla="*/ 14 h 148"/>
                  <a:gd name="T10" fmla="*/ 332 w 2258"/>
                  <a:gd name="T11" fmla="*/ 22 h 148"/>
                  <a:gd name="T12" fmla="*/ 194 w 2258"/>
                  <a:gd name="T13" fmla="*/ 34 h 148"/>
                  <a:gd name="T14" fmla="*/ 136 w 2258"/>
                  <a:gd name="T15" fmla="*/ 40 h 148"/>
                  <a:gd name="T16" fmla="*/ 90 w 2258"/>
                  <a:gd name="T17" fmla="*/ 46 h 148"/>
                  <a:gd name="T18" fmla="*/ 52 w 2258"/>
                  <a:gd name="T19" fmla="*/ 54 h 148"/>
                  <a:gd name="T20" fmla="*/ 24 w 2258"/>
                  <a:gd name="T21" fmla="*/ 60 h 148"/>
                  <a:gd name="T22" fmla="*/ 6 w 2258"/>
                  <a:gd name="T23" fmla="*/ 68 h 148"/>
                  <a:gd name="T24" fmla="*/ 2 w 2258"/>
                  <a:gd name="T25" fmla="*/ 72 h 148"/>
                  <a:gd name="T26" fmla="*/ 0 w 2258"/>
                  <a:gd name="T27" fmla="*/ 76 h 148"/>
                  <a:gd name="T28" fmla="*/ 0 w 2258"/>
                  <a:gd name="T29" fmla="*/ 76 h 148"/>
                  <a:gd name="T30" fmla="*/ 2 w 2258"/>
                  <a:gd name="T31" fmla="*/ 80 h 148"/>
                  <a:gd name="T32" fmla="*/ 6 w 2258"/>
                  <a:gd name="T33" fmla="*/ 82 h 148"/>
                  <a:gd name="T34" fmla="*/ 24 w 2258"/>
                  <a:gd name="T35" fmla="*/ 90 h 148"/>
                  <a:gd name="T36" fmla="*/ 52 w 2258"/>
                  <a:gd name="T37" fmla="*/ 98 h 148"/>
                  <a:gd name="T38" fmla="*/ 90 w 2258"/>
                  <a:gd name="T39" fmla="*/ 104 h 148"/>
                  <a:gd name="T40" fmla="*/ 136 w 2258"/>
                  <a:gd name="T41" fmla="*/ 110 h 148"/>
                  <a:gd name="T42" fmla="*/ 194 w 2258"/>
                  <a:gd name="T43" fmla="*/ 116 h 148"/>
                  <a:gd name="T44" fmla="*/ 332 w 2258"/>
                  <a:gd name="T45" fmla="*/ 128 h 148"/>
                  <a:gd name="T46" fmla="*/ 498 w 2258"/>
                  <a:gd name="T47" fmla="*/ 136 h 148"/>
                  <a:gd name="T48" fmla="*/ 690 w 2258"/>
                  <a:gd name="T49" fmla="*/ 142 h 148"/>
                  <a:gd name="T50" fmla="*/ 900 w 2258"/>
                  <a:gd name="T51" fmla="*/ 148 h 148"/>
                  <a:gd name="T52" fmla="*/ 1128 w 2258"/>
                  <a:gd name="T53" fmla="*/ 148 h 148"/>
                  <a:gd name="T54" fmla="*/ 1128 w 2258"/>
                  <a:gd name="T55" fmla="*/ 148 h 148"/>
                  <a:gd name="T56" fmla="*/ 1356 w 2258"/>
                  <a:gd name="T57" fmla="*/ 148 h 148"/>
                  <a:gd name="T58" fmla="*/ 1570 w 2258"/>
                  <a:gd name="T59" fmla="*/ 142 h 148"/>
                  <a:gd name="T60" fmla="*/ 1762 w 2258"/>
                  <a:gd name="T61" fmla="*/ 136 h 148"/>
                  <a:gd name="T62" fmla="*/ 1928 w 2258"/>
                  <a:gd name="T63" fmla="*/ 128 h 148"/>
                  <a:gd name="T64" fmla="*/ 2066 w 2258"/>
                  <a:gd name="T65" fmla="*/ 116 h 148"/>
                  <a:gd name="T66" fmla="*/ 2122 w 2258"/>
                  <a:gd name="T67" fmla="*/ 110 h 148"/>
                  <a:gd name="T68" fmla="*/ 2170 w 2258"/>
                  <a:gd name="T69" fmla="*/ 104 h 148"/>
                  <a:gd name="T70" fmla="*/ 2208 w 2258"/>
                  <a:gd name="T71" fmla="*/ 98 h 148"/>
                  <a:gd name="T72" fmla="*/ 2236 w 2258"/>
                  <a:gd name="T73" fmla="*/ 90 h 148"/>
                  <a:gd name="T74" fmla="*/ 2252 w 2258"/>
                  <a:gd name="T75" fmla="*/ 82 h 148"/>
                  <a:gd name="T76" fmla="*/ 2256 w 2258"/>
                  <a:gd name="T77" fmla="*/ 80 h 148"/>
                  <a:gd name="T78" fmla="*/ 2258 w 2258"/>
                  <a:gd name="T79" fmla="*/ 76 h 148"/>
                  <a:gd name="T80" fmla="*/ 2258 w 2258"/>
                  <a:gd name="T81" fmla="*/ 76 h 148"/>
                  <a:gd name="T82" fmla="*/ 2256 w 2258"/>
                  <a:gd name="T83" fmla="*/ 72 h 148"/>
                  <a:gd name="T84" fmla="*/ 2252 w 2258"/>
                  <a:gd name="T85" fmla="*/ 68 h 148"/>
                  <a:gd name="T86" fmla="*/ 2236 w 2258"/>
                  <a:gd name="T87" fmla="*/ 60 h 148"/>
                  <a:gd name="T88" fmla="*/ 2208 w 2258"/>
                  <a:gd name="T89" fmla="*/ 54 h 148"/>
                  <a:gd name="T90" fmla="*/ 2170 w 2258"/>
                  <a:gd name="T91" fmla="*/ 46 h 148"/>
                  <a:gd name="T92" fmla="*/ 2122 w 2258"/>
                  <a:gd name="T93" fmla="*/ 40 h 148"/>
                  <a:gd name="T94" fmla="*/ 2066 w 2258"/>
                  <a:gd name="T95" fmla="*/ 34 h 148"/>
                  <a:gd name="T96" fmla="*/ 1928 w 2258"/>
                  <a:gd name="T97" fmla="*/ 22 h 148"/>
                  <a:gd name="T98" fmla="*/ 1762 w 2258"/>
                  <a:gd name="T99" fmla="*/ 14 h 148"/>
                  <a:gd name="T100" fmla="*/ 1570 w 2258"/>
                  <a:gd name="T101" fmla="*/ 6 h 148"/>
                  <a:gd name="T102" fmla="*/ 1356 w 2258"/>
                  <a:gd name="T103" fmla="*/ 2 h 148"/>
                  <a:gd name="T104" fmla="*/ 1128 w 225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58" h="148">
                    <a:moveTo>
                      <a:pt x="1128" y="0"/>
                    </a:moveTo>
                    <a:lnTo>
                      <a:pt x="1128" y="0"/>
                    </a:lnTo>
                    <a:lnTo>
                      <a:pt x="900" y="2"/>
                    </a:lnTo>
                    <a:lnTo>
                      <a:pt x="690" y="6"/>
                    </a:lnTo>
                    <a:lnTo>
                      <a:pt x="498" y="14"/>
                    </a:lnTo>
                    <a:lnTo>
                      <a:pt x="332" y="22"/>
                    </a:lnTo>
                    <a:lnTo>
                      <a:pt x="194" y="34"/>
                    </a:lnTo>
                    <a:lnTo>
                      <a:pt x="136" y="40"/>
                    </a:lnTo>
                    <a:lnTo>
                      <a:pt x="90" y="46"/>
                    </a:lnTo>
                    <a:lnTo>
                      <a:pt x="52" y="54"/>
                    </a:lnTo>
                    <a:lnTo>
                      <a:pt x="24" y="60"/>
                    </a:lnTo>
                    <a:lnTo>
                      <a:pt x="6" y="68"/>
                    </a:lnTo>
                    <a:lnTo>
                      <a:pt x="2" y="72"/>
                    </a:lnTo>
                    <a:lnTo>
                      <a:pt x="0" y="76"/>
                    </a:lnTo>
                    <a:lnTo>
                      <a:pt x="0" y="76"/>
                    </a:lnTo>
                    <a:lnTo>
                      <a:pt x="2" y="80"/>
                    </a:lnTo>
                    <a:lnTo>
                      <a:pt x="6" y="82"/>
                    </a:lnTo>
                    <a:lnTo>
                      <a:pt x="24" y="90"/>
                    </a:lnTo>
                    <a:lnTo>
                      <a:pt x="52" y="98"/>
                    </a:lnTo>
                    <a:lnTo>
                      <a:pt x="90" y="104"/>
                    </a:lnTo>
                    <a:lnTo>
                      <a:pt x="136" y="110"/>
                    </a:lnTo>
                    <a:lnTo>
                      <a:pt x="194" y="116"/>
                    </a:lnTo>
                    <a:lnTo>
                      <a:pt x="332" y="128"/>
                    </a:lnTo>
                    <a:lnTo>
                      <a:pt x="498" y="136"/>
                    </a:lnTo>
                    <a:lnTo>
                      <a:pt x="690" y="142"/>
                    </a:lnTo>
                    <a:lnTo>
                      <a:pt x="900" y="148"/>
                    </a:lnTo>
                    <a:lnTo>
                      <a:pt x="1128" y="148"/>
                    </a:lnTo>
                    <a:lnTo>
                      <a:pt x="1128" y="148"/>
                    </a:lnTo>
                    <a:lnTo>
                      <a:pt x="1356" y="148"/>
                    </a:lnTo>
                    <a:lnTo>
                      <a:pt x="1570" y="142"/>
                    </a:lnTo>
                    <a:lnTo>
                      <a:pt x="1762" y="136"/>
                    </a:lnTo>
                    <a:lnTo>
                      <a:pt x="1928" y="128"/>
                    </a:lnTo>
                    <a:lnTo>
                      <a:pt x="2066" y="116"/>
                    </a:lnTo>
                    <a:lnTo>
                      <a:pt x="2122" y="110"/>
                    </a:lnTo>
                    <a:lnTo>
                      <a:pt x="2170" y="104"/>
                    </a:lnTo>
                    <a:lnTo>
                      <a:pt x="2208" y="98"/>
                    </a:lnTo>
                    <a:lnTo>
                      <a:pt x="2236" y="90"/>
                    </a:lnTo>
                    <a:lnTo>
                      <a:pt x="2252" y="82"/>
                    </a:lnTo>
                    <a:lnTo>
                      <a:pt x="2256" y="80"/>
                    </a:lnTo>
                    <a:lnTo>
                      <a:pt x="2258" y="76"/>
                    </a:lnTo>
                    <a:lnTo>
                      <a:pt x="2258" y="76"/>
                    </a:lnTo>
                    <a:lnTo>
                      <a:pt x="2256" y="72"/>
                    </a:lnTo>
                    <a:lnTo>
                      <a:pt x="2252" y="68"/>
                    </a:lnTo>
                    <a:lnTo>
                      <a:pt x="2236" y="60"/>
                    </a:lnTo>
                    <a:lnTo>
                      <a:pt x="2208" y="54"/>
                    </a:lnTo>
                    <a:lnTo>
                      <a:pt x="2170" y="46"/>
                    </a:lnTo>
                    <a:lnTo>
                      <a:pt x="2122" y="40"/>
                    </a:lnTo>
                    <a:lnTo>
                      <a:pt x="2066" y="34"/>
                    </a:lnTo>
                    <a:lnTo>
                      <a:pt x="1928" y="22"/>
                    </a:lnTo>
                    <a:lnTo>
                      <a:pt x="1762" y="14"/>
                    </a:lnTo>
                    <a:lnTo>
                      <a:pt x="1570" y="6"/>
                    </a:lnTo>
                    <a:lnTo>
                      <a:pt x="1356" y="2"/>
                    </a:lnTo>
                    <a:lnTo>
                      <a:pt x="11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197"/>
              <p:cNvSpPr>
                <a:spLocks noEditPoints="1"/>
              </p:cNvSpPr>
              <p:nvPr/>
            </p:nvSpPr>
            <p:spPr bwMode="auto">
              <a:xfrm>
                <a:off x="2726" y="4150"/>
                <a:ext cx="2248" cy="148"/>
              </a:xfrm>
              <a:custGeom>
                <a:avLst/>
                <a:gdLst>
                  <a:gd name="T0" fmla="*/ 1122 w 2248"/>
                  <a:gd name="T1" fmla="*/ 148 h 148"/>
                  <a:gd name="T2" fmla="*/ 688 w 2248"/>
                  <a:gd name="T3" fmla="*/ 142 h 148"/>
                  <a:gd name="T4" fmla="*/ 332 w 2248"/>
                  <a:gd name="T5" fmla="*/ 126 h 148"/>
                  <a:gd name="T6" fmla="*/ 140 w 2248"/>
                  <a:gd name="T7" fmla="*/ 110 h 148"/>
                  <a:gd name="T8" fmla="*/ 54 w 2248"/>
                  <a:gd name="T9" fmla="*/ 96 h 148"/>
                  <a:gd name="T10" fmla="*/ 10 w 2248"/>
                  <a:gd name="T11" fmla="*/ 82 h 148"/>
                  <a:gd name="T12" fmla="*/ 4 w 2248"/>
                  <a:gd name="T13" fmla="*/ 76 h 148"/>
                  <a:gd name="T14" fmla="*/ 6 w 2248"/>
                  <a:gd name="T15" fmla="*/ 72 h 148"/>
                  <a:gd name="T16" fmla="*/ 28 w 2248"/>
                  <a:gd name="T17" fmla="*/ 60 h 148"/>
                  <a:gd name="T18" fmla="*/ 92 w 2248"/>
                  <a:gd name="T19" fmla="*/ 46 h 148"/>
                  <a:gd name="T20" fmla="*/ 196 w 2248"/>
                  <a:gd name="T21" fmla="*/ 34 h 148"/>
                  <a:gd name="T22" fmla="*/ 498 w 2248"/>
                  <a:gd name="T23" fmla="*/ 14 h 148"/>
                  <a:gd name="T24" fmla="*/ 896 w 2248"/>
                  <a:gd name="T25" fmla="*/ 2 h 148"/>
                  <a:gd name="T26" fmla="*/ 1122 w 2248"/>
                  <a:gd name="T27" fmla="*/ 2 h 148"/>
                  <a:gd name="T28" fmla="*/ 1560 w 2248"/>
                  <a:gd name="T29" fmla="*/ 6 h 148"/>
                  <a:gd name="T30" fmla="*/ 1916 w 2248"/>
                  <a:gd name="T31" fmla="*/ 22 h 148"/>
                  <a:gd name="T32" fmla="*/ 2108 w 2248"/>
                  <a:gd name="T33" fmla="*/ 40 h 148"/>
                  <a:gd name="T34" fmla="*/ 2192 w 2248"/>
                  <a:gd name="T35" fmla="*/ 54 h 148"/>
                  <a:gd name="T36" fmla="*/ 2236 w 2248"/>
                  <a:gd name="T37" fmla="*/ 68 h 148"/>
                  <a:gd name="T38" fmla="*/ 2242 w 2248"/>
                  <a:gd name="T39" fmla="*/ 76 h 148"/>
                  <a:gd name="T40" fmla="*/ 2240 w 2248"/>
                  <a:gd name="T41" fmla="*/ 80 h 148"/>
                  <a:gd name="T42" fmla="*/ 2220 w 2248"/>
                  <a:gd name="T43" fmla="*/ 90 h 148"/>
                  <a:gd name="T44" fmla="*/ 2154 w 2248"/>
                  <a:gd name="T45" fmla="*/ 104 h 148"/>
                  <a:gd name="T46" fmla="*/ 2052 w 2248"/>
                  <a:gd name="T47" fmla="*/ 116 h 148"/>
                  <a:gd name="T48" fmla="*/ 1750 w 2248"/>
                  <a:gd name="T49" fmla="*/ 136 h 148"/>
                  <a:gd name="T50" fmla="*/ 1348 w 2248"/>
                  <a:gd name="T51" fmla="*/ 146 h 148"/>
                  <a:gd name="T52" fmla="*/ 1122 w 2248"/>
                  <a:gd name="T53" fmla="*/ 0 h 148"/>
                  <a:gd name="T54" fmla="*/ 896 w 2248"/>
                  <a:gd name="T55" fmla="*/ 2 h 148"/>
                  <a:gd name="T56" fmla="*/ 494 w 2248"/>
                  <a:gd name="T57" fmla="*/ 14 h 148"/>
                  <a:gd name="T58" fmla="*/ 192 w 2248"/>
                  <a:gd name="T59" fmla="*/ 34 h 148"/>
                  <a:gd name="T60" fmla="*/ 88 w 2248"/>
                  <a:gd name="T61" fmla="*/ 46 h 148"/>
                  <a:gd name="T62" fmla="*/ 22 w 2248"/>
                  <a:gd name="T63" fmla="*/ 60 h 148"/>
                  <a:gd name="T64" fmla="*/ 2 w 2248"/>
                  <a:gd name="T65" fmla="*/ 72 h 148"/>
                  <a:gd name="T66" fmla="*/ 0 w 2248"/>
                  <a:gd name="T67" fmla="*/ 76 h 148"/>
                  <a:gd name="T68" fmla="*/ 6 w 2248"/>
                  <a:gd name="T69" fmla="*/ 82 h 148"/>
                  <a:gd name="T70" fmla="*/ 50 w 2248"/>
                  <a:gd name="T71" fmla="*/ 96 h 148"/>
                  <a:gd name="T72" fmla="*/ 136 w 2248"/>
                  <a:gd name="T73" fmla="*/ 110 h 148"/>
                  <a:gd name="T74" fmla="*/ 328 w 2248"/>
                  <a:gd name="T75" fmla="*/ 126 h 148"/>
                  <a:gd name="T76" fmla="*/ 686 w 2248"/>
                  <a:gd name="T77" fmla="*/ 142 h 148"/>
                  <a:gd name="T78" fmla="*/ 1122 w 2248"/>
                  <a:gd name="T79" fmla="*/ 148 h 148"/>
                  <a:gd name="T80" fmla="*/ 1350 w 2248"/>
                  <a:gd name="T81" fmla="*/ 146 h 148"/>
                  <a:gd name="T82" fmla="*/ 1752 w 2248"/>
                  <a:gd name="T83" fmla="*/ 136 h 148"/>
                  <a:gd name="T84" fmla="*/ 2056 w 2248"/>
                  <a:gd name="T85" fmla="*/ 116 h 148"/>
                  <a:gd name="T86" fmla="*/ 2160 w 2248"/>
                  <a:gd name="T87" fmla="*/ 104 h 148"/>
                  <a:gd name="T88" fmla="*/ 2224 w 2248"/>
                  <a:gd name="T89" fmla="*/ 90 h 148"/>
                  <a:gd name="T90" fmla="*/ 2246 w 2248"/>
                  <a:gd name="T91" fmla="*/ 80 h 148"/>
                  <a:gd name="T92" fmla="*/ 2248 w 2248"/>
                  <a:gd name="T93" fmla="*/ 76 h 148"/>
                  <a:gd name="T94" fmla="*/ 2242 w 2248"/>
                  <a:gd name="T95" fmla="*/ 68 h 148"/>
                  <a:gd name="T96" fmla="*/ 2196 w 2248"/>
                  <a:gd name="T97" fmla="*/ 54 h 148"/>
                  <a:gd name="T98" fmla="*/ 2112 w 2248"/>
                  <a:gd name="T99" fmla="*/ 40 h 148"/>
                  <a:gd name="T100" fmla="*/ 1920 w 2248"/>
                  <a:gd name="T101" fmla="*/ 22 h 148"/>
                  <a:gd name="T102" fmla="*/ 1562 w 2248"/>
                  <a:gd name="T103" fmla="*/ 6 h 148"/>
                  <a:gd name="T104" fmla="*/ 1122 w 224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148"/>
                    </a:moveTo>
                    <a:lnTo>
                      <a:pt x="1122" y="148"/>
                    </a:lnTo>
                    <a:lnTo>
                      <a:pt x="896" y="146"/>
                    </a:lnTo>
                    <a:lnTo>
                      <a:pt x="688" y="142"/>
                    </a:lnTo>
                    <a:lnTo>
                      <a:pt x="498" y="136"/>
                    </a:lnTo>
                    <a:lnTo>
                      <a:pt x="332" y="126"/>
                    </a:lnTo>
                    <a:lnTo>
                      <a:pt x="196" y="116"/>
                    </a:lnTo>
                    <a:lnTo>
                      <a:pt x="140" y="110"/>
                    </a:lnTo>
                    <a:lnTo>
                      <a:pt x="92" y="104"/>
                    </a:lnTo>
                    <a:lnTo>
                      <a:pt x="54" y="96"/>
                    </a:lnTo>
                    <a:lnTo>
                      <a:pt x="28" y="90"/>
                    </a:lnTo>
                    <a:lnTo>
                      <a:pt x="10" y="82"/>
                    </a:lnTo>
                    <a:lnTo>
                      <a:pt x="6" y="80"/>
                    </a:lnTo>
                    <a:lnTo>
                      <a:pt x="4" y="76"/>
                    </a:lnTo>
                    <a:lnTo>
                      <a:pt x="4" y="76"/>
                    </a:lnTo>
                    <a:lnTo>
                      <a:pt x="6" y="72"/>
                    </a:lnTo>
                    <a:lnTo>
                      <a:pt x="10" y="68"/>
                    </a:lnTo>
                    <a:lnTo>
                      <a:pt x="28" y="60"/>
                    </a:lnTo>
                    <a:lnTo>
                      <a:pt x="54" y="54"/>
                    </a:lnTo>
                    <a:lnTo>
                      <a:pt x="92" y="46"/>
                    </a:lnTo>
                    <a:lnTo>
                      <a:pt x="140" y="40"/>
                    </a:lnTo>
                    <a:lnTo>
                      <a:pt x="196" y="34"/>
                    </a:lnTo>
                    <a:lnTo>
                      <a:pt x="332" y="22"/>
                    </a:lnTo>
                    <a:lnTo>
                      <a:pt x="498" y="14"/>
                    </a:lnTo>
                    <a:lnTo>
                      <a:pt x="688" y="6"/>
                    </a:lnTo>
                    <a:lnTo>
                      <a:pt x="896" y="2"/>
                    </a:lnTo>
                    <a:lnTo>
                      <a:pt x="1122" y="2"/>
                    </a:lnTo>
                    <a:lnTo>
                      <a:pt x="1122" y="2"/>
                    </a:lnTo>
                    <a:lnTo>
                      <a:pt x="1348" y="2"/>
                    </a:lnTo>
                    <a:lnTo>
                      <a:pt x="1560" y="6"/>
                    </a:lnTo>
                    <a:lnTo>
                      <a:pt x="1750" y="14"/>
                    </a:lnTo>
                    <a:lnTo>
                      <a:pt x="1916" y="22"/>
                    </a:lnTo>
                    <a:lnTo>
                      <a:pt x="2052" y="34"/>
                    </a:lnTo>
                    <a:lnTo>
                      <a:pt x="2108" y="40"/>
                    </a:lnTo>
                    <a:lnTo>
                      <a:pt x="2154" y="46"/>
                    </a:lnTo>
                    <a:lnTo>
                      <a:pt x="2192" y="54"/>
                    </a:lnTo>
                    <a:lnTo>
                      <a:pt x="2220" y="60"/>
                    </a:lnTo>
                    <a:lnTo>
                      <a:pt x="2236" y="68"/>
                    </a:lnTo>
                    <a:lnTo>
                      <a:pt x="2240" y="72"/>
                    </a:lnTo>
                    <a:lnTo>
                      <a:pt x="2242" y="76"/>
                    </a:lnTo>
                    <a:lnTo>
                      <a:pt x="2242" y="76"/>
                    </a:lnTo>
                    <a:lnTo>
                      <a:pt x="2240" y="80"/>
                    </a:lnTo>
                    <a:lnTo>
                      <a:pt x="2236" y="82"/>
                    </a:lnTo>
                    <a:lnTo>
                      <a:pt x="2220" y="90"/>
                    </a:lnTo>
                    <a:lnTo>
                      <a:pt x="2192" y="96"/>
                    </a:lnTo>
                    <a:lnTo>
                      <a:pt x="2154" y="104"/>
                    </a:lnTo>
                    <a:lnTo>
                      <a:pt x="2108" y="110"/>
                    </a:lnTo>
                    <a:lnTo>
                      <a:pt x="2052" y="116"/>
                    </a:lnTo>
                    <a:lnTo>
                      <a:pt x="1916" y="126"/>
                    </a:lnTo>
                    <a:lnTo>
                      <a:pt x="1750" y="136"/>
                    </a:lnTo>
                    <a:lnTo>
                      <a:pt x="1560" y="142"/>
                    </a:lnTo>
                    <a:lnTo>
                      <a:pt x="1348" y="146"/>
                    </a:lnTo>
                    <a:lnTo>
                      <a:pt x="1122" y="148"/>
                    </a:lnTo>
                    <a:close/>
                    <a:moveTo>
                      <a:pt x="1122" y="0"/>
                    </a:moveTo>
                    <a:lnTo>
                      <a:pt x="1122" y="0"/>
                    </a:lnTo>
                    <a:lnTo>
                      <a:pt x="896" y="2"/>
                    </a:lnTo>
                    <a:lnTo>
                      <a:pt x="686" y="6"/>
                    </a:lnTo>
                    <a:lnTo>
                      <a:pt x="494" y="14"/>
                    </a:lnTo>
                    <a:lnTo>
                      <a:pt x="328" y="22"/>
                    </a:lnTo>
                    <a:lnTo>
                      <a:pt x="192" y="34"/>
                    </a:lnTo>
                    <a:lnTo>
                      <a:pt x="136" y="40"/>
                    </a:lnTo>
                    <a:lnTo>
                      <a:pt x="88" y="46"/>
                    </a:lnTo>
                    <a:lnTo>
                      <a:pt x="50" y="54"/>
                    </a:lnTo>
                    <a:lnTo>
                      <a:pt x="22" y="60"/>
                    </a:lnTo>
                    <a:lnTo>
                      <a:pt x="6" y="68"/>
                    </a:lnTo>
                    <a:lnTo>
                      <a:pt x="2" y="72"/>
                    </a:lnTo>
                    <a:lnTo>
                      <a:pt x="0" y="76"/>
                    </a:lnTo>
                    <a:lnTo>
                      <a:pt x="0" y="76"/>
                    </a:lnTo>
                    <a:lnTo>
                      <a:pt x="2" y="80"/>
                    </a:lnTo>
                    <a:lnTo>
                      <a:pt x="6" y="82"/>
                    </a:lnTo>
                    <a:lnTo>
                      <a:pt x="22" y="90"/>
                    </a:lnTo>
                    <a:lnTo>
                      <a:pt x="50" y="96"/>
                    </a:lnTo>
                    <a:lnTo>
                      <a:pt x="88" y="104"/>
                    </a:lnTo>
                    <a:lnTo>
                      <a:pt x="136" y="110"/>
                    </a:lnTo>
                    <a:lnTo>
                      <a:pt x="192" y="116"/>
                    </a:lnTo>
                    <a:lnTo>
                      <a:pt x="328" y="126"/>
                    </a:lnTo>
                    <a:lnTo>
                      <a:pt x="494" y="136"/>
                    </a:lnTo>
                    <a:lnTo>
                      <a:pt x="686" y="142"/>
                    </a:lnTo>
                    <a:lnTo>
                      <a:pt x="896" y="146"/>
                    </a:lnTo>
                    <a:lnTo>
                      <a:pt x="1122" y="148"/>
                    </a:lnTo>
                    <a:lnTo>
                      <a:pt x="1122" y="148"/>
                    </a:lnTo>
                    <a:lnTo>
                      <a:pt x="1350" y="146"/>
                    </a:lnTo>
                    <a:lnTo>
                      <a:pt x="1562" y="142"/>
                    </a:lnTo>
                    <a:lnTo>
                      <a:pt x="1752" y="136"/>
                    </a:lnTo>
                    <a:lnTo>
                      <a:pt x="1920" y="126"/>
                    </a:lnTo>
                    <a:lnTo>
                      <a:pt x="2056" y="116"/>
                    </a:lnTo>
                    <a:lnTo>
                      <a:pt x="2112" y="110"/>
                    </a:lnTo>
                    <a:lnTo>
                      <a:pt x="2160" y="104"/>
                    </a:lnTo>
                    <a:lnTo>
                      <a:pt x="2196" y="96"/>
                    </a:lnTo>
                    <a:lnTo>
                      <a:pt x="2224" y="90"/>
                    </a:lnTo>
                    <a:lnTo>
                      <a:pt x="2242" y="82"/>
                    </a:lnTo>
                    <a:lnTo>
                      <a:pt x="2246" y="80"/>
                    </a:lnTo>
                    <a:lnTo>
                      <a:pt x="2248" y="76"/>
                    </a:lnTo>
                    <a:lnTo>
                      <a:pt x="2248" y="76"/>
                    </a:lnTo>
                    <a:lnTo>
                      <a:pt x="2246" y="72"/>
                    </a:lnTo>
                    <a:lnTo>
                      <a:pt x="2242" y="68"/>
                    </a:lnTo>
                    <a:lnTo>
                      <a:pt x="2224" y="60"/>
                    </a:lnTo>
                    <a:lnTo>
                      <a:pt x="2196" y="54"/>
                    </a:lnTo>
                    <a:lnTo>
                      <a:pt x="2160" y="46"/>
                    </a:lnTo>
                    <a:lnTo>
                      <a:pt x="2112" y="40"/>
                    </a:lnTo>
                    <a:lnTo>
                      <a:pt x="2056" y="34"/>
                    </a:lnTo>
                    <a:lnTo>
                      <a:pt x="1920" y="22"/>
                    </a:lnTo>
                    <a:lnTo>
                      <a:pt x="1752" y="14"/>
                    </a:lnTo>
                    <a:lnTo>
                      <a:pt x="1562" y="6"/>
                    </a:lnTo>
                    <a:lnTo>
                      <a:pt x="1350" y="2"/>
                    </a:lnTo>
                    <a:lnTo>
                      <a:pt x="1122"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198"/>
              <p:cNvSpPr>
                <a:spLocks/>
              </p:cNvSpPr>
              <p:nvPr/>
            </p:nvSpPr>
            <p:spPr bwMode="auto">
              <a:xfrm>
                <a:off x="2730" y="4152"/>
                <a:ext cx="2238" cy="146"/>
              </a:xfrm>
              <a:custGeom>
                <a:avLst/>
                <a:gdLst>
                  <a:gd name="T0" fmla="*/ 1118 w 2238"/>
                  <a:gd name="T1" fmla="*/ 146 h 146"/>
                  <a:gd name="T2" fmla="*/ 1118 w 2238"/>
                  <a:gd name="T3" fmla="*/ 146 h 146"/>
                  <a:gd name="T4" fmla="*/ 892 w 2238"/>
                  <a:gd name="T5" fmla="*/ 144 h 146"/>
                  <a:gd name="T6" fmla="*/ 684 w 2238"/>
                  <a:gd name="T7" fmla="*/ 140 h 146"/>
                  <a:gd name="T8" fmla="*/ 494 w 2238"/>
                  <a:gd name="T9" fmla="*/ 134 h 146"/>
                  <a:gd name="T10" fmla="*/ 328 w 2238"/>
                  <a:gd name="T11" fmla="*/ 124 h 146"/>
                  <a:gd name="T12" fmla="*/ 192 w 2238"/>
                  <a:gd name="T13" fmla="*/ 114 h 146"/>
                  <a:gd name="T14" fmla="*/ 136 w 2238"/>
                  <a:gd name="T15" fmla="*/ 108 h 146"/>
                  <a:gd name="T16" fmla="*/ 88 w 2238"/>
                  <a:gd name="T17" fmla="*/ 102 h 146"/>
                  <a:gd name="T18" fmla="*/ 50 w 2238"/>
                  <a:gd name="T19" fmla="*/ 94 h 146"/>
                  <a:gd name="T20" fmla="*/ 24 w 2238"/>
                  <a:gd name="T21" fmla="*/ 88 h 146"/>
                  <a:gd name="T22" fmla="*/ 6 w 2238"/>
                  <a:gd name="T23" fmla="*/ 80 h 146"/>
                  <a:gd name="T24" fmla="*/ 2 w 2238"/>
                  <a:gd name="T25" fmla="*/ 78 h 146"/>
                  <a:gd name="T26" fmla="*/ 0 w 2238"/>
                  <a:gd name="T27" fmla="*/ 74 h 146"/>
                  <a:gd name="T28" fmla="*/ 0 w 2238"/>
                  <a:gd name="T29" fmla="*/ 74 h 146"/>
                  <a:gd name="T30" fmla="*/ 2 w 2238"/>
                  <a:gd name="T31" fmla="*/ 70 h 146"/>
                  <a:gd name="T32" fmla="*/ 6 w 2238"/>
                  <a:gd name="T33" fmla="*/ 66 h 146"/>
                  <a:gd name="T34" fmla="*/ 24 w 2238"/>
                  <a:gd name="T35" fmla="*/ 58 h 146"/>
                  <a:gd name="T36" fmla="*/ 50 w 2238"/>
                  <a:gd name="T37" fmla="*/ 52 h 146"/>
                  <a:gd name="T38" fmla="*/ 88 w 2238"/>
                  <a:gd name="T39" fmla="*/ 44 h 146"/>
                  <a:gd name="T40" fmla="*/ 136 w 2238"/>
                  <a:gd name="T41" fmla="*/ 38 h 146"/>
                  <a:gd name="T42" fmla="*/ 192 w 2238"/>
                  <a:gd name="T43" fmla="*/ 32 h 146"/>
                  <a:gd name="T44" fmla="*/ 328 w 2238"/>
                  <a:gd name="T45" fmla="*/ 20 h 146"/>
                  <a:gd name="T46" fmla="*/ 494 w 2238"/>
                  <a:gd name="T47" fmla="*/ 12 h 146"/>
                  <a:gd name="T48" fmla="*/ 684 w 2238"/>
                  <a:gd name="T49" fmla="*/ 4 h 146"/>
                  <a:gd name="T50" fmla="*/ 892 w 2238"/>
                  <a:gd name="T51" fmla="*/ 0 h 146"/>
                  <a:gd name="T52" fmla="*/ 1118 w 2238"/>
                  <a:gd name="T53" fmla="*/ 0 h 146"/>
                  <a:gd name="T54" fmla="*/ 1118 w 2238"/>
                  <a:gd name="T55" fmla="*/ 0 h 146"/>
                  <a:gd name="T56" fmla="*/ 1344 w 2238"/>
                  <a:gd name="T57" fmla="*/ 0 h 146"/>
                  <a:gd name="T58" fmla="*/ 1556 w 2238"/>
                  <a:gd name="T59" fmla="*/ 4 h 146"/>
                  <a:gd name="T60" fmla="*/ 1746 w 2238"/>
                  <a:gd name="T61" fmla="*/ 12 h 146"/>
                  <a:gd name="T62" fmla="*/ 1912 w 2238"/>
                  <a:gd name="T63" fmla="*/ 20 h 146"/>
                  <a:gd name="T64" fmla="*/ 2048 w 2238"/>
                  <a:gd name="T65" fmla="*/ 32 h 146"/>
                  <a:gd name="T66" fmla="*/ 2104 w 2238"/>
                  <a:gd name="T67" fmla="*/ 38 h 146"/>
                  <a:gd name="T68" fmla="*/ 2150 w 2238"/>
                  <a:gd name="T69" fmla="*/ 44 h 146"/>
                  <a:gd name="T70" fmla="*/ 2188 w 2238"/>
                  <a:gd name="T71" fmla="*/ 52 h 146"/>
                  <a:gd name="T72" fmla="*/ 2216 w 2238"/>
                  <a:gd name="T73" fmla="*/ 58 h 146"/>
                  <a:gd name="T74" fmla="*/ 2232 w 2238"/>
                  <a:gd name="T75" fmla="*/ 66 h 146"/>
                  <a:gd name="T76" fmla="*/ 2236 w 2238"/>
                  <a:gd name="T77" fmla="*/ 70 h 146"/>
                  <a:gd name="T78" fmla="*/ 2238 w 2238"/>
                  <a:gd name="T79" fmla="*/ 74 h 146"/>
                  <a:gd name="T80" fmla="*/ 2238 w 2238"/>
                  <a:gd name="T81" fmla="*/ 74 h 146"/>
                  <a:gd name="T82" fmla="*/ 2236 w 2238"/>
                  <a:gd name="T83" fmla="*/ 78 h 146"/>
                  <a:gd name="T84" fmla="*/ 2232 w 2238"/>
                  <a:gd name="T85" fmla="*/ 80 h 146"/>
                  <a:gd name="T86" fmla="*/ 2216 w 2238"/>
                  <a:gd name="T87" fmla="*/ 88 h 146"/>
                  <a:gd name="T88" fmla="*/ 2188 w 2238"/>
                  <a:gd name="T89" fmla="*/ 94 h 146"/>
                  <a:gd name="T90" fmla="*/ 2150 w 2238"/>
                  <a:gd name="T91" fmla="*/ 102 h 146"/>
                  <a:gd name="T92" fmla="*/ 2104 w 2238"/>
                  <a:gd name="T93" fmla="*/ 108 h 146"/>
                  <a:gd name="T94" fmla="*/ 2048 w 2238"/>
                  <a:gd name="T95" fmla="*/ 114 h 146"/>
                  <a:gd name="T96" fmla="*/ 1912 w 2238"/>
                  <a:gd name="T97" fmla="*/ 124 h 146"/>
                  <a:gd name="T98" fmla="*/ 1746 w 2238"/>
                  <a:gd name="T99" fmla="*/ 134 h 146"/>
                  <a:gd name="T100" fmla="*/ 1556 w 2238"/>
                  <a:gd name="T101" fmla="*/ 140 h 146"/>
                  <a:gd name="T102" fmla="*/ 1344 w 2238"/>
                  <a:gd name="T103" fmla="*/ 144 h 146"/>
                  <a:gd name="T104" fmla="*/ 1118 w 223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146"/>
                    </a:moveTo>
                    <a:lnTo>
                      <a:pt x="1118" y="146"/>
                    </a:lnTo>
                    <a:lnTo>
                      <a:pt x="892" y="144"/>
                    </a:lnTo>
                    <a:lnTo>
                      <a:pt x="684" y="140"/>
                    </a:lnTo>
                    <a:lnTo>
                      <a:pt x="494" y="134"/>
                    </a:lnTo>
                    <a:lnTo>
                      <a:pt x="328" y="124"/>
                    </a:lnTo>
                    <a:lnTo>
                      <a:pt x="192" y="114"/>
                    </a:lnTo>
                    <a:lnTo>
                      <a:pt x="136" y="108"/>
                    </a:lnTo>
                    <a:lnTo>
                      <a:pt x="88" y="102"/>
                    </a:lnTo>
                    <a:lnTo>
                      <a:pt x="50" y="94"/>
                    </a:lnTo>
                    <a:lnTo>
                      <a:pt x="24" y="88"/>
                    </a:lnTo>
                    <a:lnTo>
                      <a:pt x="6" y="80"/>
                    </a:lnTo>
                    <a:lnTo>
                      <a:pt x="2" y="78"/>
                    </a:lnTo>
                    <a:lnTo>
                      <a:pt x="0" y="74"/>
                    </a:lnTo>
                    <a:lnTo>
                      <a:pt x="0" y="74"/>
                    </a:lnTo>
                    <a:lnTo>
                      <a:pt x="2" y="70"/>
                    </a:lnTo>
                    <a:lnTo>
                      <a:pt x="6" y="66"/>
                    </a:lnTo>
                    <a:lnTo>
                      <a:pt x="24" y="58"/>
                    </a:lnTo>
                    <a:lnTo>
                      <a:pt x="50" y="52"/>
                    </a:lnTo>
                    <a:lnTo>
                      <a:pt x="88" y="44"/>
                    </a:lnTo>
                    <a:lnTo>
                      <a:pt x="136" y="38"/>
                    </a:lnTo>
                    <a:lnTo>
                      <a:pt x="192" y="32"/>
                    </a:lnTo>
                    <a:lnTo>
                      <a:pt x="328" y="20"/>
                    </a:lnTo>
                    <a:lnTo>
                      <a:pt x="494" y="12"/>
                    </a:lnTo>
                    <a:lnTo>
                      <a:pt x="684" y="4"/>
                    </a:lnTo>
                    <a:lnTo>
                      <a:pt x="892" y="0"/>
                    </a:lnTo>
                    <a:lnTo>
                      <a:pt x="1118" y="0"/>
                    </a:lnTo>
                    <a:lnTo>
                      <a:pt x="1118" y="0"/>
                    </a:lnTo>
                    <a:lnTo>
                      <a:pt x="1344" y="0"/>
                    </a:lnTo>
                    <a:lnTo>
                      <a:pt x="1556" y="4"/>
                    </a:lnTo>
                    <a:lnTo>
                      <a:pt x="1746" y="12"/>
                    </a:lnTo>
                    <a:lnTo>
                      <a:pt x="1912" y="20"/>
                    </a:lnTo>
                    <a:lnTo>
                      <a:pt x="2048" y="32"/>
                    </a:lnTo>
                    <a:lnTo>
                      <a:pt x="2104" y="38"/>
                    </a:lnTo>
                    <a:lnTo>
                      <a:pt x="2150" y="44"/>
                    </a:lnTo>
                    <a:lnTo>
                      <a:pt x="2188" y="52"/>
                    </a:lnTo>
                    <a:lnTo>
                      <a:pt x="2216" y="58"/>
                    </a:lnTo>
                    <a:lnTo>
                      <a:pt x="2232" y="66"/>
                    </a:lnTo>
                    <a:lnTo>
                      <a:pt x="2236" y="70"/>
                    </a:lnTo>
                    <a:lnTo>
                      <a:pt x="2238" y="74"/>
                    </a:lnTo>
                    <a:lnTo>
                      <a:pt x="2238" y="74"/>
                    </a:lnTo>
                    <a:lnTo>
                      <a:pt x="2236" y="78"/>
                    </a:lnTo>
                    <a:lnTo>
                      <a:pt x="2232" y="80"/>
                    </a:lnTo>
                    <a:lnTo>
                      <a:pt x="2216" y="88"/>
                    </a:lnTo>
                    <a:lnTo>
                      <a:pt x="2188" y="94"/>
                    </a:lnTo>
                    <a:lnTo>
                      <a:pt x="2150" y="102"/>
                    </a:lnTo>
                    <a:lnTo>
                      <a:pt x="2104" y="108"/>
                    </a:lnTo>
                    <a:lnTo>
                      <a:pt x="2048" y="114"/>
                    </a:lnTo>
                    <a:lnTo>
                      <a:pt x="1912" y="124"/>
                    </a:lnTo>
                    <a:lnTo>
                      <a:pt x="1746" y="134"/>
                    </a:lnTo>
                    <a:lnTo>
                      <a:pt x="1556" y="140"/>
                    </a:lnTo>
                    <a:lnTo>
                      <a:pt x="1344" y="144"/>
                    </a:lnTo>
                    <a:lnTo>
                      <a:pt x="1118"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199"/>
              <p:cNvSpPr>
                <a:spLocks/>
              </p:cNvSpPr>
              <p:nvPr/>
            </p:nvSpPr>
            <p:spPr bwMode="auto">
              <a:xfrm>
                <a:off x="2726" y="4150"/>
                <a:ext cx="2248" cy="148"/>
              </a:xfrm>
              <a:custGeom>
                <a:avLst/>
                <a:gdLst>
                  <a:gd name="T0" fmla="*/ 1122 w 2248"/>
                  <a:gd name="T1" fmla="*/ 0 h 148"/>
                  <a:gd name="T2" fmla="*/ 1122 w 2248"/>
                  <a:gd name="T3" fmla="*/ 0 h 148"/>
                  <a:gd name="T4" fmla="*/ 896 w 2248"/>
                  <a:gd name="T5" fmla="*/ 2 h 148"/>
                  <a:gd name="T6" fmla="*/ 686 w 2248"/>
                  <a:gd name="T7" fmla="*/ 6 h 148"/>
                  <a:gd name="T8" fmla="*/ 494 w 2248"/>
                  <a:gd name="T9" fmla="*/ 14 h 148"/>
                  <a:gd name="T10" fmla="*/ 328 w 2248"/>
                  <a:gd name="T11" fmla="*/ 22 h 148"/>
                  <a:gd name="T12" fmla="*/ 192 w 2248"/>
                  <a:gd name="T13" fmla="*/ 34 h 148"/>
                  <a:gd name="T14" fmla="*/ 136 w 2248"/>
                  <a:gd name="T15" fmla="*/ 40 h 148"/>
                  <a:gd name="T16" fmla="*/ 88 w 2248"/>
                  <a:gd name="T17" fmla="*/ 46 h 148"/>
                  <a:gd name="T18" fmla="*/ 50 w 2248"/>
                  <a:gd name="T19" fmla="*/ 54 h 148"/>
                  <a:gd name="T20" fmla="*/ 22 w 2248"/>
                  <a:gd name="T21" fmla="*/ 60 h 148"/>
                  <a:gd name="T22" fmla="*/ 6 w 2248"/>
                  <a:gd name="T23" fmla="*/ 68 h 148"/>
                  <a:gd name="T24" fmla="*/ 2 w 2248"/>
                  <a:gd name="T25" fmla="*/ 72 h 148"/>
                  <a:gd name="T26" fmla="*/ 0 w 2248"/>
                  <a:gd name="T27" fmla="*/ 76 h 148"/>
                  <a:gd name="T28" fmla="*/ 0 w 2248"/>
                  <a:gd name="T29" fmla="*/ 76 h 148"/>
                  <a:gd name="T30" fmla="*/ 2 w 2248"/>
                  <a:gd name="T31" fmla="*/ 80 h 148"/>
                  <a:gd name="T32" fmla="*/ 6 w 2248"/>
                  <a:gd name="T33" fmla="*/ 82 h 148"/>
                  <a:gd name="T34" fmla="*/ 22 w 2248"/>
                  <a:gd name="T35" fmla="*/ 90 h 148"/>
                  <a:gd name="T36" fmla="*/ 50 w 2248"/>
                  <a:gd name="T37" fmla="*/ 96 h 148"/>
                  <a:gd name="T38" fmla="*/ 88 w 2248"/>
                  <a:gd name="T39" fmla="*/ 104 h 148"/>
                  <a:gd name="T40" fmla="*/ 136 w 2248"/>
                  <a:gd name="T41" fmla="*/ 110 h 148"/>
                  <a:gd name="T42" fmla="*/ 192 w 2248"/>
                  <a:gd name="T43" fmla="*/ 116 h 148"/>
                  <a:gd name="T44" fmla="*/ 328 w 2248"/>
                  <a:gd name="T45" fmla="*/ 126 h 148"/>
                  <a:gd name="T46" fmla="*/ 494 w 2248"/>
                  <a:gd name="T47" fmla="*/ 136 h 148"/>
                  <a:gd name="T48" fmla="*/ 686 w 2248"/>
                  <a:gd name="T49" fmla="*/ 142 h 148"/>
                  <a:gd name="T50" fmla="*/ 896 w 2248"/>
                  <a:gd name="T51" fmla="*/ 146 h 148"/>
                  <a:gd name="T52" fmla="*/ 1122 w 2248"/>
                  <a:gd name="T53" fmla="*/ 148 h 148"/>
                  <a:gd name="T54" fmla="*/ 1122 w 2248"/>
                  <a:gd name="T55" fmla="*/ 148 h 148"/>
                  <a:gd name="T56" fmla="*/ 1350 w 2248"/>
                  <a:gd name="T57" fmla="*/ 146 h 148"/>
                  <a:gd name="T58" fmla="*/ 1562 w 2248"/>
                  <a:gd name="T59" fmla="*/ 142 h 148"/>
                  <a:gd name="T60" fmla="*/ 1752 w 2248"/>
                  <a:gd name="T61" fmla="*/ 136 h 148"/>
                  <a:gd name="T62" fmla="*/ 1920 w 2248"/>
                  <a:gd name="T63" fmla="*/ 126 h 148"/>
                  <a:gd name="T64" fmla="*/ 2056 w 2248"/>
                  <a:gd name="T65" fmla="*/ 116 h 148"/>
                  <a:gd name="T66" fmla="*/ 2112 w 2248"/>
                  <a:gd name="T67" fmla="*/ 110 h 148"/>
                  <a:gd name="T68" fmla="*/ 2160 w 2248"/>
                  <a:gd name="T69" fmla="*/ 104 h 148"/>
                  <a:gd name="T70" fmla="*/ 2196 w 2248"/>
                  <a:gd name="T71" fmla="*/ 96 h 148"/>
                  <a:gd name="T72" fmla="*/ 2224 w 2248"/>
                  <a:gd name="T73" fmla="*/ 90 h 148"/>
                  <a:gd name="T74" fmla="*/ 2242 w 2248"/>
                  <a:gd name="T75" fmla="*/ 82 h 148"/>
                  <a:gd name="T76" fmla="*/ 2246 w 2248"/>
                  <a:gd name="T77" fmla="*/ 80 h 148"/>
                  <a:gd name="T78" fmla="*/ 2248 w 2248"/>
                  <a:gd name="T79" fmla="*/ 76 h 148"/>
                  <a:gd name="T80" fmla="*/ 2248 w 2248"/>
                  <a:gd name="T81" fmla="*/ 76 h 148"/>
                  <a:gd name="T82" fmla="*/ 2246 w 2248"/>
                  <a:gd name="T83" fmla="*/ 72 h 148"/>
                  <a:gd name="T84" fmla="*/ 2242 w 2248"/>
                  <a:gd name="T85" fmla="*/ 68 h 148"/>
                  <a:gd name="T86" fmla="*/ 2224 w 2248"/>
                  <a:gd name="T87" fmla="*/ 60 h 148"/>
                  <a:gd name="T88" fmla="*/ 2196 w 2248"/>
                  <a:gd name="T89" fmla="*/ 54 h 148"/>
                  <a:gd name="T90" fmla="*/ 2160 w 2248"/>
                  <a:gd name="T91" fmla="*/ 46 h 148"/>
                  <a:gd name="T92" fmla="*/ 2112 w 2248"/>
                  <a:gd name="T93" fmla="*/ 40 h 148"/>
                  <a:gd name="T94" fmla="*/ 2056 w 2248"/>
                  <a:gd name="T95" fmla="*/ 34 h 148"/>
                  <a:gd name="T96" fmla="*/ 1920 w 2248"/>
                  <a:gd name="T97" fmla="*/ 22 h 148"/>
                  <a:gd name="T98" fmla="*/ 1752 w 2248"/>
                  <a:gd name="T99" fmla="*/ 14 h 148"/>
                  <a:gd name="T100" fmla="*/ 1562 w 2248"/>
                  <a:gd name="T101" fmla="*/ 6 h 148"/>
                  <a:gd name="T102" fmla="*/ 1350 w 2248"/>
                  <a:gd name="T103" fmla="*/ 2 h 148"/>
                  <a:gd name="T104" fmla="*/ 1122 w 2248"/>
                  <a:gd name="T105"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48" h="148">
                    <a:moveTo>
                      <a:pt x="1122" y="0"/>
                    </a:moveTo>
                    <a:lnTo>
                      <a:pt x="1122" y="0"/>
                    </a:lnTo>
                    <a:lnTo>
                      <a:pt x="896" y="2"/>
                    </a:lnTo>
                    <a:lnTo>
                      <a:pt x="686" y="6"/>
                    </a:lnTo>
                    <a:lnTo>
                      <a:pt x="494" y="14"/>
                    </a:lnTo>
                    <a:lnTo>
                      <a:pt x="328" y="22"/>
                    </a:lnTo>
                    <a:lnTo>
                      <a:pt x="192" y="34"/>
                    </a:lnTo>
                    <a:lnTo>
                      <a:pt x="136" y="40"/>
                    </a:lnTo>
                    <a:lnTo>
                      <a:pt x="88" y="46"/>
                    </a:lnTo>
                    <a:lnTo>
                      <a:pt x="50" y="54"/>
                    </a:lnTo>
                    <a:lnTo>
                      <a:pt x="22" y="60"/>
                    </a:lnTo>
                    <a:lnTo>
                      <a:pt x="6" y="68"/>
                    </a:lnTo>
                    <a:lnTo>
                      <a:pt x="2" y="72"/>
                    </a:lnTo>
                    <a:lnTo>
                      <a:pt x="0" y="76"/>
                    </a:lnTo>
                    <a:lnTo>
                      <a:pt x="0" y="76"/>
                    </a:lnTo>
                    <a:lnTo>
                      <a:pt x="2" y="80"/>
                    </a:lnTo>
                    <a:lnTo>
                      <a:pt x="6" y="82"/>
                    </a:lnTo>
                    <a:lnTo>
                      <a:pt x="22" y="90"/>
                    </a:lnTo>
                    <a:lnTo>
                      <a:pt x="50" y="96"/>
                    </a:lnTo>
                    <a:lnTo>
                      <a:pt x="88" y="104"/>
                    </a:lnTo>
                    <a:lnTo>
                      <a:pt x="136" y="110"/>
                    </a:lnTo>
                    <a:lnTo>
                      <a:pt x="192" y="116"/>
                    </a:lnTo>
                    <a:lnTo>
                      <a:pt x="328" y="126"/>
                    </a:lnTo>
                    <a:lnTo>
                      <a:pt x="494" y="136"/>
                    </a:lnTo>
                    <a:lnTo>
                      <a:pt x="686" y="142"/>
                    </a:lnTo>
                    <a:lnTo>
                      <a:pt x="896" y="146"/>
                    </a:lnTo>
                    <a:lnTo>
                      <a:pt x="1122" y="148"/>
                    </a:lnTo>
                    <a:lnTo>
                      <a:pt x="1122" y="148"/>
                    </a:lnTo>
                    <a:lnTo>
                      <a:pt x="1350" y="146"/>
                    </a:lnTo>
                    <a:lnTo>
                      <a:pt x="1562" y="142"/>
                    </a:lnTo>
                    <a:lnTo>
                      <a:pt x="1752" y="136"/>
                    </a:lnTo>
                    <a:lnTo>
                      <a:pt x="1920" y="126"/>
                    </a:lnTo>
                    <a:lnTo>
                      <a:pt x="2056" y="116"/>
                    </a:lnTo>
                    <a:lnTo>
                      <a:pt x="2112" y="110"/>
                    </a:lnTo>
                    <a:lnTo>
                      <a:pt x="2160" y="104"/>
                    </a:lnTo>
                    <a:lnTo>
                      <a:pt x="2196" y="96"/>
                    </a:lnTo>
                    <a:lnTo>
                      <a:pt x="2224" y="90"/>
                    </a:lnTo>
                    <a:lnTo>
                      <a:pt x="2242" y="82"/>
                    </a:lnTo>
                    <a:lnTo>
                      <a:pt x="2246" y="80"/>
                    </a:lnTo>
                    <a:lnTo>
                      <a:pt x="2248" y="76"/>
                    </a:lnTo>
                    <a:lnTo>
                      <a:pt x="2248" y="76"/>
                    </a:lnTo>
                    <a:lnTo>
                      <a:pt x="2246" y="72"/>
                    </a:lnTo>
                    <a:lnTo>
                      <a:pt x="2242" y="68"/>
                    </a:lnTo>
                    <a:lnTo>
                      <a:pt x="2224" y="60"/>
                    </a:lnTo>
                    <a:lnTo>
                      <a:pt x="2196" y="54"/>
                    </a:lnTo>
                    <a:lnTo>
                      <a:pt x="2160" y="46"/>
                    </a:lnTo>
                    <a:lnTo>
                      <a:pt x="2112" y="40"/>
                    </a:lnTo>
                    <a:lnTo>
                      <a:pt x="2056" y="34"/>
                    </a:lnTo>
                    <a:lnTo>
                      <a:pt x="1920" y="22"/>
                    </a:lnTo>
                    <a:lnTo>
                      <a:pt x="1752" y="14"/>
                    </a:lnTo>
                    <a:lnTo>
                      <a:pt x="1562" y="6"/>
                    </a:lnTo>
                    <a:lnTo>
                      <a:pt x="1350" y="2"/>
                    </a:lnTo>
                    <a:lnTo>
                      <a:pt x="11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00"/>
              <p:cNvSpPr>
                <a:spLocks noEditPoints="1"/>
              </p:cNvSpPr>
              <p:nvPr/>
            </p:nvSpPr>
            <p:spPr bwMode="auto">
              <a:xfrm>
                <a:off x="2730" y="4152"/>
                <a:ext cx="2238" cy="146"/>
              </a:xfrm>
              <a:custGeom>
                <a:avLst/>
                <a:gdLst>
                  <a:gd name="T0" fmla="*/ 1118 w 2238"/>
                  <a:gd name="T1" fmla="*/ 146 h 146"/>
                  <a:gd name="T2" fmla="*/ 686 w 2238"/>
                  <a:gd name="T3" fmla="*/ 140 h 146"/>
                  <a:gd name="T4" fmla="*/ 332 w 2238"/>
                  <a:gd name="T5" fmla="*/ 124 h 146"/>
                  <a:gd name="T6" fmla="*/ 140 w 2238"/>
                  <a:gd name="T7" fmla="*/ 108 h 146"/>
                  <a:gd name="T8" fmla="*/ 56 w 2238"/>
                  <a:gd name="T9" fmla="*/ 94 h 146"/>
                  <a:gd name="T10" fmla="*/ 12 w 2238"/>
                  <a:gd name="T11" fmla="*/ 80 h 146"/>
                  <a:gd name="T12" fmla="*/ 6 w 2238"/>
                  <a:gd name="T13" fmla="*/ 74 h 146"/>
                  <a:gd name="T14" fmla="*/ 8 w 2238"/>
                  <a:gd name="T15" fmla="*/ 70 h 146"/>
                  <a:gd name="T16" fmla="*/ 28 w 2238"/>
                  <a:gd name="T17" fmla="*/ 58 h 146"/>
                  <a:gd name="T18" fmla="*/ 94 w 2238"/>
                  <a:gd name="T19" fmla="*/ 44 h 146"/>
                  <a:gd name="T20" fmla="*/ 196 w 2238"/>
                  <a:gd name="T21" fmla="*/ 32 h 146"/>
                  <a:gd name="T22" fmla="*/ 496 w 2238"/>
                  <a:gd name="T23" fmla="*/ 12 h 146"/>
                  <a:gd name="T24" fmla="*/ 894 w 2238"/>
                  <a:gd name="T25" fmla="*/ 0 h 146"/>
                  <a:gd name="T26" fmla="*/ 1118 w 2238"/>
                  <a:gd name="T27" fmla="*/ 0 h 146"/>
                  <a:gd name="T28" fmla="*/ 1554 w 2238"/>
                  <a:gd name="T29" fmla="*/ 6 h 146"/>
                  <a:gd name="T30" fmla="*/ 1908 w 2238"/>
                  <a:gd name="T31" fmla="*/ 20 h 146"/>
                  <a:gd name="T32" fmla="*/ 2100 w 2238"/>
                  <a:gd name="T33" fmla="*/ 38 h 146"/>
                  <a:gd name="T34" fmla="*/ 2184 w 2238"/>
                  <a:gd name="T35" fmla="*/ 52 h 146"/>
                  <a:gd name="T36" fmla="*/ 2228 w 2238"/>
                  <a:gd name="T37" fmla="*/ 66 h 146"/>
                  <a:gd name="T38" fmla="*/ 2234 w 2238"/>
                  <a:gd name="T39" fmla="*/ 74 h 146"/>
                  <a:gd name="T40" fmla="*/ 2232 w 2238"/>
                  <a:gd name="T41" fmla="*/ 78 h 146"/>
                  <a:gd name="T42" fmla="*/ 2210 w 2238"/>
                  <a:gd name="T43" fmla="*/ 88 h 146"/>
                  <a:gd name="T44" fmla="*/ 2146 w 2238"/>
                  <a:gd name="T45" fmla="*/ 102 h 146"/>
                  <a:gd name="T46" fmla="*/ 2044 w 2238"/>
                  <a:gd name="T47" fmla="*/ 114 h 146"/>
                  <a:gd name="T48" fmla="*/ 1744 w 2238"/>
                  <a:gd name="T49" fmla="*/ 134 h 146"/>
                  <a:gd name="T50" fmla="*/ 1344 w 2238"/>
                  <a:gd name="T51" fmla="*/ 144 h 146"/>
                  <a:gd name="T52" fmla="*/ 1118 w 2238"/>
                  <a:gd name="T53" fmla="*/ 0 h 146"/>
                  <a:gd name="T54" fmla="*/ 892 w 2238"/>
                  <a:gd name="T55" fmla="*/ 0 h 146"/>
                  <a:gd name="T56" fmla="*/ 494 w 2238"/>
                  <a:gd name="T57" fmla="*/ 12 h 146"/>
                  <a:gd name="T58" fmla="*/ 192 w 2238"/>
                  <a:gd name="T59" fmla="*/ 32 h 146"/>
                  <a:gd name="T60" fmla="*/ 88 w 2238"/>
                  <a:gd name="T61" fmla="*/ 44 h 146"/>
                  <a:gd name="T62" fmla="*/ 24 w 2238"/>
                  <a:gd name="T63" fmla="*/ 58 h 146"/>
                  <a:gd name="T64" fmla="*/ 2 w 2238"/>
                  <a:gd name="T65" fmla="*/ 70 h 146"/>
                  <a:gd name="T66" fmla="*/ 0 w 2238"/>
                  <a:gd name="T67" fmla="*/ 74 h 146"/>
                  <a:gd name="T68" fmla="*/ 6 w 2238"/>
                  <a:gd name="T69" fmla="*/ 80 h 146"/>
                  <a:gd name="T70" fmla="*/ 50 w 2238"/>
                  <a:gd name="T71" fmla="*/ 94 h 146"/>
                  <a:gd name="T72" fmla="*/ 136 w 2238"/>
                  <a:gd name="T73" fmla="*/ 108 h 146"/>
                  <a:gd name="T74" fmla="*/ 328 w 2238"/>
                  <a:gd name="T75" fmla="*/ 124 h 146"/>
                  <a:gd name="T76" fmla="*/ 684 w 2238"/>
                  <a:gd name="T77" fmla="*/ 140 h 146"/>
                  <a:gd name="T78" fmla="*/ 1118 w 2238"/>
                  <a:gd name="T79" fmla="*/ 146 h 146"/>
                  <a:gd name="T80" fmla="*/ 1344 w 2238"/>
                  <a:gd name="T81" fmla="*/ 144 h 146"/>
                  <a:gd name="T82" fmla="*/ 1746 w 2238"/>
                  <a:gd name="T83" fmla="*/ 134 h 146"/>
                  <a:gd name="T84" fmla="*/ 2048 w 2238"/>
                  <a:gd name="T85" fmla="*/ 114 h 146"/>
                  <a:gd name="T86" fmla="*/ 2150 w 2238"/>
                  <a:gd name="T87" fmla="*/ 102 h 146"/>
                  <a:gd name="T88" fmla="*/ 2216 w 2238"/>
                  <a:gd name="T89" fmla="*/ 88 h 146"/>
                  <a:gd name="T90" fmla="*/ 2236 w 2238"/>
                  <a:gd name="T91" fmla="*/ 78 h 146"/>
                  <a:gd name="T92" fmla="*/ 2238 w 2238"/>
                  <a:gd name="T93" fmla="*/ 74 h 146"/>
                  <a:gd name="T94" fmla="*/ 2232 w 2238"/>
                  <a:gd name="T95" fmla="*/ 66 h 146"/>
                  <a:gd name="T96" fmla="*/ 2188 w 2238"/>
                  <a:gd name="T97" fmla="*/ 52 h 146"/>
                  <a:gd name="T98" fmla="*/ 2104 w 2238"/>
                  <a:gd name="T99" fmla="*/ 38 h 146"/>
                  <a:gd name="T100" fmla="*/ 1912 w 2238"/>
                  <a:gd name="T101" fmla="*/ 20 h 146"/>
                  <a:gd name="T102" fmla="*/ 1556 w 2238"/>
                  <a:gd name="T103" fmla="*/ 4 h 146"/>
                  <a:gd name="T104" fmla="*/ 1118 w 223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146"/>
                    </a:moveTo>
                    <a:lnTo>
                      <a:pt x="1118" y="146"/>
                    </a:lnTo>
                    <a:lnTo>
                      <a:pt x="894" y="144"/>
                    </a:lnTo>
                    <a:lnTo>
                      <a:pt x="686" y="140"/>
                    </a:lnTo>
                    <a:lnTo>
                      <a:pt x="496" y="134"/>
                    </a:lnTo>
                    <a:lnTo>
                      <a:pt x="332" y="124"/>
                    </a:lnTo>
                    <a:lnTo>
                      <a:pt x="196" y="114"/>
                    </a:lnTo>
                    <a:lnTo>
                      <a:pt x="140" y="108"/>
                    </a:lnTo>
                    <a:lnTo>
                      <a:pt x="94" y="102"/>
                    </a:lnTo>
                    <a:lnTo>
                      <a:pt x="56" y="94"/>
                    </a:lnTo>
                    <a:lnTo>
                      <a:pt x="28" y="88"/>
                    </a:lnTo>
                    <a:lnTo>
                      <a:pt x="12" y="80"/>
                    </a:lnTo>
                    <a:lnTo>
                      <a:pt x="8" y="78"/>
                    </a:lnTo>
                    <a:lnTo>
                      <a:pt x="6" y="74"/>
                    </a:lnTo>
                    <a:lnTo>
                      <a:pt x="6" y="74"/>
                    </a:lnTo>
                    <a:lnTo>
                      <a:pt x="8" y="70"/>
                    </a:lnTo>
                    <a:lnTo>
                      <a:pt x="12" y="66"/>
                    </a:lnTo>
                    <a:lnTo>
                      <a:pt x="28" y="58"/>
                    </a:lnTo>
                    <a:lnTo>
                      <a:pt x="56" y="52"/>
                    </a:lnTo>
                    <a:lnTo>
                      <a:pt x="94" y="44"/>
                    </a:lnTo>
                    <a:lnTo>
                      <a:pt x="140" y="38"/>
                    </a:lnTo>
                    <a:lnTo>
                      <a:pt x="196" y="32"/>
                    </a:lnTo>
                    <a:lnTo>
                      <a:pt x="332" y="20"/>
                    </a:lnTo>
                    <a:lnTo>
                      <a:pt x="496" y="12"/>
                    </a:lnTo>
                    <a:lnTo>
                      <a:pt x="686" y="6"/>
                    </a:lnTo>
                    <a:lnTo>
                      <a:pt x="894" y="0"/>
                    </a:lnTo>
                    <a:lnTo>
                      <a:pt x="1118" y="0"/>
                    </a:lnTo>
                    <a:lnTo>
                      <a:pt x="1118" y="0"/>
                    </a:lnTo>
                    <a:lnTo>
                      <a:pt x="1344" y="0"/>
                    </a:lnTo>
                    <a:lnTo>
                      <a:pt x="1554" y="6"/>
                    </a:lnTo>
                    <a:lnTo>
                      <a:pt x="1744" y="12"/>
                    </a:lnTo>
                    <a:lnTo>
                      <a:pt x="1908" y="20"/>
                    </a:lnTo>
                    <a:lnTo>
                      <a:pt x="2044" y="32"/>
                    </a:lnTo>
                    <a:lnTo>
                      <a:pt x="2100" y="38"/>
                    </a:lnTo>
                    <a:lnTo>
                      <a:pt x="2146" y="44"/>
                    </a:lnTo>
                    <a:lnTo>
                      <a:pt x="2184" y="52"/>
                    </a:lnTo>
                    <a:lnTo>
                      <a:pt x="2210" y="58"/>
                    </a:lnTo>
                    <a:lnTo>
                      <a:pt x="2228" y="66"/>
                    </a:lnTo>
                    <a:lnTo>
                      <a:pt x="2232" y="70"/>
                    </a:lnTo>
                    <a:lnTo>
                      <a:pt x="2234" y="74"/>
                    </a:lnTo>
                    <a:lnTo>
                      <a:pt x="2234" y="74"/>
                    </a:lnTo>
                    <a:lnTo>
                      <a:pt x="2232" y="78"/>
                    </a:lnTo>
                    <a:lnTo>
                      <a:pt x="2228" y="80"/>
                    </a:lnTo>
                    <a:lnTo>
                      <a:pt x="2210" y="88"/>
                    </a:lnTo>
                    <a:lnTo>
                      <a:pt x="2184" y="94"/>
                    </a:lnTo>
                    <a:lnTo>
                      <a:pt x="2146" y="102"/>
                    </a:lnTo>
                    <a:lnTo>
                      <a:pt x="2100" y="108"/>
                    </a:lnTo>
                    <a:lnTo>
                      <a:pt x="2044" y="114"/>
                    </a:lnTo>
                    <a:lnTo>
                      <a:pt x="1908" y="124"/>
                    </a:lnTo>
                    <a:lnTo>
                      <a:pt x="1744" y="134"/>
                    </a:lnTo>
                    <a:lnTo>
                      <a:pt x="1554" y="140"/>
                    </a:lnTo>
                    <a:lnTo>
                      <a:pt x="1344" y="144"/>
                    </a:lnTo>
                    <a:lnTo>
                      <a:pt x="1118" y="146"/>
                    </a:lnTo>
                    <a:close/>
                    <a:moveTo>
                      <a:pt x="1118" y="0"/>
                    </a:moveTo>
                    <a:lnTo>
                      <a:pt x="1118" y="0"/>
                    </a:lnTo>
                    <a:lnTo>
                      <a:pt x="892" y="0"/>
                    </a:lnTo>
                    <a:lnTo>
                      <a:pt x="684" y="4"/>
                    </a:lnTo>
                    <a:lnTo>
                      <a:pt x="494" y="12"/>
                    </a:lnTo>
                    <a:lnTo>
                      <a:pt x="328" y="20"/>
                    </a:lnTo>
                    <a:lnTo>
                      <a:pt x="192" y="32"/>
                    </a:lnTo>
                    <a:lnTo>
                      <a:pt x="136"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6" y="108"/>
                    </a:lnTo>
                    <a:lnTo>
                      <a:pt x="192" y="114"/>
                    </a:lnTo>
                    <a:lnTo>
                      <a:pt x="328" y="124"/>
                    </a:lnTo>
                    <a:lnTo>
                      <a:pt x="494" y="134"/>
                    </a:lnTo>
                    <a:lnTo>
                      <a:pt x="684" y="140"/>
                    </a:lnTo>
                    <a:lnTo>
                      <a:pt x="892" y="144"/>
                    </a:lnTo>
                    <a:lnTo>
                      <a:pt x="1118" y="146"/>
                    </a:lnTo>
                    <a:lnTo>
                      <a:pt x="1118" y="146"/>
                    </a:lnTo>
                    <a:lnTo>
                      <a:pt x="1344" y="144"/>
                    </a:lnTo>
                    <a:lnTo>
                      <a:pt x="1556" y="140"/>
                    </a:lnTo>
                    <a:lnTo>
                      <a:pt x="1746" y="134"/>
                    </a:lnTo>
                    <a:lnTo>
                      <a:pt x="1912" y="124"/>
                    </a:lnTo>
                    <a:lnTo>
                      <a:pt x="2048" y="114"/>
                    </a:lnTo>
                    <a:lnTo>
                      <a:pt x="2104" y="108"/>
                    </a:lnTo>
                    <a:lnTo>
                      <a:pt x="2150" y="102"/>
                    </a:lnTo>
                    <a:lnTo>
                      <a:pt x="2188" y="94"/>
                    </a:lnTo>
                    <a:lnTo>
                      <a:pt x="2216" y="88"/>
                    </a:lnTo>
                    <a:lnTo>
                      <a:pt x="2232" y="80"/>
                    </a:lnTo>
                    <a:lnTo>
                      <a:pt x="2236" y="78"/>
                    </a:lnTo>
                    <a:lnTo>
                      <a:pt x="2238" y="74"/>
                    </a:lnTo>
                    <a:lnTo>
                      <a:pt x="2238" y="74"/>
                    </a:lnTo>
                    <a:lnTo>
                      <a:pt x="2236" y="70"/>
                    </a:lnTo>
                    <a:lnTo>
                      <a:pt x="2232" y="66"/>
                    </a:lnTo>
                    <a:lnTo>
                      <a:pt x="2216" y="58"/>
                    </a:lnTo>
                    <a:lnTo>
                      <a:pt x="2188" y="52"/>
                    </a:lnTo>
                    <a:lnTo>
                      <a:pt x="2150" y="44"/>
                    </a:lnTo>
                    <a:lnTo>
                      <a:pt x="2104" y="38"/>
                    </a:lnTo>
                    <a:lnTo>
                      <a:pt x="2048" y="32"/>
                    </a:lnTo>
                    <a:lnTo>
                      <a:pt x="1912" y="20"/>
                    </a:lnTo>
                    <a:lnTo>
                      <a:pt x="1746" y="12"/>
                    </a:lnTo>
                    <a:lnTo>
                      <a:pt x="1556" y="4"/>
                    </a:lnTo>
                    <a:lnTo>
                      <a:pt x="1344" y="0"/>
                    </a:lnTo>
                    <a:lnTo>
                      <a:pt x="1118"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01"/>
              <p:cNvSpPr>
                <a:spLocks/>
              </p:cNvSpPr>
              <p:nvPr/>
            </p:nvSpPr>
            <p:spPr bwMode="auto">
              <a:xfrm>
                <a:off x="2736" y="4152"/>
                <a:ext cx="2228" cy="146"/>
              </a:xfrm>
              <a:custGeom>
                <a:avLst/>
                <a:gdLst>
                  <a:gd name="T0" fmla="*/ 1112 w 2228"/>
                  <a:gd name="T1" fmla="*/ 146 h 146"/>
                  <a:gd name="T2" fmla="*/ 1112 w 2228"/>
                  <a:gd name="T3" fmla="*/ 146 h 146"/>
                  <a:gd name="T4" fmla="*/ 888 w 2228"/>
                  <a:gd name="T5" fmla="*/ 144 h 146"/>
                  <a:gd name="T6" fmla="*/ 680 w 2228"/>
                  <a:gd name="T7" fmla="*/ 140 h 146"/>
                  <a:gd name="T8" fmla="*/ 490 w 2228"/>
                  <a:gd name="T9" fmla="*/ 134 h 146"/>
                  <a:gd name="T10" fmla="*/ 326 w 2228"/>
                  <a:gd name="T11" fmla="*/ 124 h 146"/>
                  <a:gd name="T12" fmla="*/ 190 w 2228"/>
                  <a:gd name="T13" fmla="*/ 114 h 146"/>
                  <a:gd name="T14" fmla="*/ 134 w 2228"/>
                  <a:gd name="T15" fmla="*/ 108 h 146"/>
                  <a:gd name="T16" fmla="*/ 88 w 2228"/>
                  <a:gd name="T17" fmla="*/ 102 h 146"/>
                  <a:gd name="T18" fmla="*/ 50 w 2228"/>
                  <a:gd name="T19" fmla="*/ 94 h 146"/>
                  <a:gd name="T20" fmla="*/ 22 w 2228"/>
                  <a:gd name="T21" fmla="*/ 88 h 146"/>
                  <a:gd name="T22" fmla="*/ 6 w 2228"/>
                  <a:gd name="T23" fmla="*/ 80 h 146"/>
                  <a:gd name="T24" fmla="*/ 2 w 2228"/>
                  <a:gd name="T25" fmla="*/ 78 h 146"/>
                  <a:gd name="T26" fmla="*/ 0 w 2228"/>
                  <a:gd name="T27" fmla="*/ 74 h 146"/>
                  <a:gd name="T28" fmla="*/ 0 w 2228"/>
                  <a:gd name="T29" fmla="*/ 74 h 146"/>
                  <a:gd name="T30" fmla="*/ 2 w 2228"/>
                  <a:gd name="T31" fmla="*/ 70 h 146"/>
                  <a:gd name="T32" fmla="*/ 6 w 2228"/>
                  <a:gd name="T33" fmla="*/ 66 h 146"/>
                  <a:gd name="T34" fmla="*/ 22 w 2228"/>
                  <a:gd name="T35" fmla="*/ 58 h 146"/>
                  <a:gd name="T36" fmla="*/ 50 w 2228"/>
                  <a:gd name="T37" fmla="*/ 52 h 146"/>
                  <a:gd name="T38" fmla="*/ 88 w 2228"/>
                  <a:gd name="T39" fmla="*/ 44 h 146"/>
                  <a:gd name="T40" fmla="*/ 134 w 2228"/>
                  <a:gd name="T41" fmla="*/ 38 h 146"/>
                  <a:gd name="T42" fmla="*/ 190 w 2228"/>
                  <a:gd name="T43" fmla="*/ 32 h 146"/>
                  <a:gd name="T44" fmla="*/ 326 w 2228"/>
                  <a:gd name="T45" fmla="*/ 20 h 146"/>
                  <a:gd name="T46" fmla="*/ 490 w 2228"/>
                  <a:gd name="T47" fmla="*/ 12 h 146"/>
                  <a:gd name="T48" fmla="*/ 680 w 2228"/>
                  <a:gd name="T49" fmla="*/ 6 h 146"/>
                  <a:gd name="T50" fmla="*/ 888 w 2228"/>
                  <a:gd name="T51" fmla="*/ 0 h 146"/>
                  <a:gd name="T52" fmla="*/ 1112 w 2228"/>
                  <a:gd name="T53" fmla="*/ 0 h 146"/>
                  <a:gd name="T54" fmla="*/ 1112 w 2228"/>
                  <a:gd name="T55" fmla="*/ 0 h 146"/>
                  <a:gd name="T56" fmla="*/ 1338 w 2228"/>
                  <a:gd name="T57" fmla="*/ 0 h 146"/>
                  <a:gd name="T58" fmla="*/ 1548 w 2228"/>
                  <a:gd name="T59" fmla="*/ 6 h 146"/>
                  <a:gd name="T60" fmla="*/ 1738 w 2228"/>
                  <a:gd name="T61" fmla="*/ 12 h 146"/>
                  <a:gd name="T62" fmla="*/ 1902 w 2228"/>
                  <a:gd name="T63" fmla="*/ 20 h 146"/>
                  <a:gd name="T64" fmla="*/ 2038 w 2228"/>
                  <a:gd name="T65" fmla="*/ 32 h 146"/>
                  <a:gd name="T66" fmla="*/ 2094 w 2228"/>
                  <a:gd name="T67" fmla="*/ 38 h 146"/>
                  <a:gd name="T68" fmla="*/ 2140 w 2228"/>
                  <a:gd name="T69" fmla="*/ 44 h 146"/>
                  <a:gd name="T70" fmla="*/ 2178 w 2228"/>
                  <a:gd name="T71" fmla="*/ 52 h 146"/>
                  <a:gd name="T72" fmla="*/ 2204 w 2228"/>
                  <a:gd name="T73" fmla="*/ 58 h 146"/>
                  <a:gd name="T74" fmla="*/ 2222 w 2228"/>
                  <a:gd name="T75" fmla="*/ 66 h 146"/>
                  <a:gd name="T76" fmla="*/ 2226 w 2228"/>
                  <a:gd name="T77" fmla="*/ 70 h 146"/>
                  <a:gd name="T78" fmla="*/ 2228 w 2228"/>
                  <a:gd name="T79" fmla="*/ 74 h 146"/>
                  <a:gd name="T80" fmla="*/ 2228 w 2228"/>
                  <a:gd name="T81" fmla="*/ 74 h 146"/>
                  <a:gd name="T82" fmla="*/ 2226 w 2228"/>
                  <a:gd name="T83" fmla="*/ 78 h 146"/>
                  <a:gd name="T84" fmla="*/ 2222 w 2228"/>
                  <a:gd name="T85" fmla="*/ 80 h 146"/>
                  <a:gd name="T86" fmla="*/ 2204 w 2228"/>
                  <a:gd name="T87" fmla="*/ 88 h 146"/>
                  <a:gd name="T88" fmla="*/ 2178 w 2228"/>
                  <a:gd name="T89" fmla="*/ 94 h 146"/>
                  <a:gd name="T90" fmla="*/ 2140 w 2228"/>
                  <a:gd name="T91" fmla="*/ 102 h 146"/>
                  <a:gd name="T92" fmla="*/ 2094 w 2228"/>
                  <a:gd name="T93" fmla="*/ 108 h 146"/>
                  <a:gd name="T94" fmla="*/ 2038 w 2228"/>
                  <a:gd name="T95" fmla="*/ 114 h 146"/>
                  <a:gd name="T96" fmla="*/ 1902 w 2228"/>
                  <a:gd name="T97" fmla="*/ 124 h 146"/>
                  <a:gd name="T98" fmla="*/ 1738 w 2228"/>
                  <a:gd name="T99" fmla="*/ 134 h 146"/>
                  <a:gd name="T100" fmla="*/ 1548 w 2228"/>
                  <a:gd name="T101" fmla="*/ 140 h 146"/>
                  <a:gd name="T102" fmla="*/ 1338 w 2228"/>
                  <a:gd name="T103" fmla="*/ 144 h 146"/>
                  <a:gd name="T104" fmla="*/ 1112 w 222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146"/>
                    </a:moveTo>
                    <a:lnTo>
                      <a:pt x="1112" y="146"/>
                    </a:lnTo>
                    <a:lnTo>
                      <a:pt x="888" y="144"/>
                    </a:lnTo>
                    <a:lnTo>
                      <a:pt x="680" y="140"/>
                    </a:lnTo>
                    <a:lnTo>
                      <a:pt x="490" y="134"/>
                    </a:lnTo>
                    <a:lnTo>
                      <a:pt x="326" y="124"/>
                    </a:lnTo>
                    <a:lnTo>
                      <a:pt x="190" y="114"/>
                    </a:lnTo>
                    <a:lnTo>
                      <a:pt x="134" y="108"/>
                    </a:lnTo>
                    <a:lnTo>
                      <a:pt x="88" y="102"/>
                    </a:lnTo>
                    <a:lnTo>
                      <a:pt x="50" y="94"/>
                    </a:lnTo>
                    <a:lnTo>
                      <a:pt x="22" y="88"/>
                    </a:lnTo>
                    <a:lnTo>
                      <a:pt x="6" y="80"/>
                    </a:lnTo>
                    <a:lnTo>
                      <a:pt x="2" y="78"/>
                    </a:lnTo>
                    <a:lnTo>
                      <a:pt x="0" y="74"/>
                    </a:lnTo>
                    <a:lnTo>
                      <a:pt x="0" y="74"/>
                    </a:lnTo>
                    <a:lnTo>
                      <a:pt x="2" y="70"/>
                    </a:lnTo>
                    <a:lnTo>
                      <a:pt x="6" y="66"/>
                    </a:lnTo>
                    <a:lnTo>
                      <a:pt x="22" y="58"/>
                    </a:lnTo>
                    <a:lnTo>
                      <a:pt x="50" y="52"/>
                    </a:lnTo>
                    <a:lnTo>
                      <a:pt x="88" y="44"/>
                    </a:lnTo>
                    <a:lnTo>
                      <a:pt x="134" y="38"/>
                    </a:lnTo>
                    <a:lnTo>
                      <a:pt x="190" y="32"/>
                    </a:lnTo>
                    <a:lnTo>
                      <a:pt x="326" y="20"/>
                    </a:lnTo>
                    <a:lnTo>
                      <a:pt x="490" y="12"/>
                    </a:lnTo>
                    <a:lnTo>
                      <a:pt x="680" y="6"/>
                    </a:lnTo>
                    <a:lnTo>
                      <a:pt x="888" y="0"/>
                    </a:lnTo>
                    <a:lnTo>
                      <a:pt x="1112" y="0"/>
                    </a:lnTo>
                    <a:lnTo>
                      <a:pt x="1112" y="0"/>
                    </a:lnTo>
                    <a:lnTo>
                      <a:pt x="1338" y="0"/>
                    </a:lnTo>
                    <a:lnTo>
                      <a:pt x="1548" y="6"/>
                    </a:lnTo>
                    <a:lnTo>
                      <a:pt x="1738" y="12"/>
                    </a:lnTo>
                    <a:lnTo>
                      <a:pt x="1902" y="20"/>
                    </a:lnTo>
                    <a:lnTo>
                      <a:pt x="2038" y="32"/>
                    </a:lnTo>
                    <a:lnTo>
                      <a:pt x="2094" y="38"/>
                    </a:lnTo>
                    <a:lnTo>
                      <a:pt x="2140" y="44"/>
                    </a:lnTo>
                    <a:lnTo>
                      <a:pt x="2178" y="52"/>
                    </a:lnTo>
                    <a:lnTo>
                      <a:pt x="2204" y="58"/>
                    </a:lnTo>
                    <a:lnTo>
                      <a:pt x="2222" y="66"/>
                    </a:lnTo>
                    <a:lnTo>
                      <a:pt x="2226" y="70"/>
                    </a:lnTo>
                    <a:lnTo>
                      <a:pt x="2228" y="74"/>
                    </a:lnTo>
                    <a:lnTo>
                      <a:pt x="2228" y="74"/>
                    </a:lnTo>
                    <a:lnTo>
                      <a:pt x="2226" y="78"/>
                    </a:lnTo>
                    <a:lnTo>
                      <a:pt x="2222" y="80"/>
                    </a:lnTo>
                    <a:lnTo>
                      <a:pt x="2204" y="88"/>
                    </a:lnTo>
                    <a:lnTo>
                      <a:pt x="2178" y="94"/>
                    </a:lnTo>
                    <a:lnTo>
                      <a:pt x="2140" y="102"/>
                    </a:lnTo>
                    <a:lnTo>
                      <a:pt x="2094" y="108"/>
                    </a:lnTo>
                    <a:lnTo>
                      <a:pt x="2038" y="114"/>
                    </a:lnTo>
                    <a:lnTo>
                      <a:pt x="1902" y="124"/>
                    </a:lnTo>
                    <a:lnTo>
                      <a:pt x="1738" y="134"/>
                    </a:lnTo>
                    <a:lnTo>
                      <a:pt x="1548" y="140"/>
                    </a:lnTo>
                    <a:lnTo>
                      <a:pt x="1338" y="144"/>
                    </a:lnTo>
                    <a:lnTo>
                      <a:pt x="1112"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02"/>
              <p:cNvSpPr>
                <a:spLocks/>
              </p:cNvSpPr>
              <p:nvPr/>
            </p:nvSpPr>
            <p:spPr bwMode="auto">
              <a:xfrm>
                <a:off x="2730" y="4152"/>
                <a:ext cx="2238" cy="146"/>
              </a:xfrm>
              <a:custGeom>
                <a:avLst/>
                <a:gdLst>
                  <a:gd name="T0" fmla="*/ 1118 w 2238"/>
                  <a:gd name="T1" fmla="*/ 0 h 146"/>
                  <a:gd name="T2" fmla="*/ 1118 w 2238"/>
                  <a:gd name="T3" fmla="*/ 0 h 146"/>
                  <a:gd name="T4" fmla="*/ 892 w 2238"/>
                  <a:gd name="T5" fmla="*/ 0 h 146"/>
                  <a:gd name="T6" fmla="*/ 684 w 2238"/>
                  <a:gd name="T7" fmla="*/ 4 h 146"/>
                  <a:gd name="T8" fmla="*/ 494 w 2238"/>
                  <a:gd name="T9" fmla="*/ 12 h 146"/>
                  <a:gd name="T10" fmla="*/ 328 w 2238"/>
                  <a:gd name="T11" fmla="*/ 20 h 146"/>
                  <a:gd name="T12" fmla="*/ 192 w 2238"/>
                  <a:gd name="T13" fmla="*/ 32 h 146"/>
                  <a:gd name="T14" fmla="*/ 136 w 2238"/>
                  <a:gd name="T15" fmla="*/ 38 h 146"/>
                  <a:gd name="T16" fmla="*/ 88 w 2238"/>
                  <a:gd name="T17" fmla="*/ 44 h 146"/>
                  <a:gd name="T18" fmla="*/ 50 w 2238"/>
                  <a:gd name="T19" fmla="*/ 52 h 146"/>
                  <a:gd name="T20" fmla="*/ 24 w 2238"/>
                  <a:gd name="T21" fmla="*/ 58 h 146"/>
                  <a:gd name="T22" fmla="*/ 6 w 2238"/>
                  <a:gd name="T23" fmla="*/ 66 h 146"/>
                  <a:gd name="T24" fmla="*/ 2 w 2238"/>
                  <a:gd name="T25" fmla="*/ 70 h 146"/>
                  <a:gd name="T26" fmla="*/ 0 w 2238"/>
                  <a:gd name="T27" fmla="*/ 74 h 146"/>
                  <a:gd name="T28" fmla="*/ 0 w 2238"/>
                  <a:gd name="T29" fmla="*/ 74 h 146"/>
                  <a:gd name="T30" fmla="*/ 2 w 2238"/>
                  <a:gd name="T31" fmla="*/ 78 h 146"/>
                  <a:gd name="T32" fmla="*/ 6 w 2238"/>
                  <a:gd name="T33" fmla="*/ 80 h 146"/>
                  <a:gd name="T34" fmla="*/ 24 w 2238"/>
                  <a:gd name="T35" fmla="*/ 88 h 146"/>
                  <a:gd name="T36" fmla="*/ 50 w 2238"/>
                  <a:gd name="T37" fmla="*/ 94 h 146"/>
                  <a:gd name="T38" fmla="*/ 88 w 2238"/>
                  <a:gd name="T39" fmla="*/ 102 h 146"/>
                  <a:gd name="T40" fmla="*/ 136 w 2238"/>
                  <a:gd name="T41" fmla="*/ 108 h 146"/>
                  <a:gd name="T42" fmla="*/ 192 w 2238"/>
                  <a:gd name="T43" fmla="*/ 114 h 146"/>
                  <a:gd name="T44" fmla="*/ 328 w 2238"/>
                  <a:gd name="T45" fmla="*/ 124 h 146"/>
                  <a:gd name="T46" fmla="*/ 494 w 2238"/>
                  <a:gd name="T47" fmla="*/ 134 h 146"/>
                  <a:gd name="T48" fmla="*/ 684 w 2238"/>
                  <a:gd name="T49" fmla="*/ 140 h 146"/>
                  <a:gd name="T50" fmla="*/ 892 w 2238"/>
                  <a:gd name="T51" fmla="*/ 144 h 146"/>
                  <a:gd name="T52" fmla="*/ 1118 w 2238"/>
                  <a:gd name="T53" fmla="*/ 146 h 146"/>
                  <a:gd name="T54" fmla="*/ 1118 w 2238"/>
                  <a:gd name="T55" fmla="*/ 146 h 146"/>
                  <a:gd name="T56" fmla="*/ 1344 w 2238"/>
                  <a:gd name="T57" fmla="*/ 144 h 146"/>
                  <a:gd name="T58" fmla="*/ 1556 w 2238"/>
                  <a:gd name="T59" fmla="*/ 140 h 146"/>
                  <a:gd name="T60" fmla="*/ 1746 w 2238"/>
                  <a:gd name="T61" fmla="*/ 134 h 146"/>
                  <a:gd name="T62" fmla="*/ 1912 w 2238"/>
                  <a:gd name="T63" fmla="*/ 124 h 146"/>
                  <a:gd name="T64" fmla="*/ 2048 w 2238"/>
                  <a:gd name="T65" fmla="*/ 114 h 146"/>
                  <a:gd name="T66" fmla="*/ 2104 w 2238"/>
                  <a:gd name="T67" fmla="*/ 108 h 146"/>
                  <a:gd name="T68" fmla="*/ 2150 w 2238"/>
                  <a:gd name="T69" fmla="*/ 102 h 146"/>
                  <a:gd name="T70" fmla="*/ 2188 w 2238"/>
                  <a:gd name="T71" fmla="*/ 94 h 146"/>
                  <a:gd name="T72" fmla="*/ 2216 w 2238"/>
                  <a:gd name="T73" fmla="*/ 88 h 146"/>
                  <a:gd name="T74" fmla="*/ 2232 w 2238"/>
                  <a:gd name="T75" fmla="*/ 80 h 146"/>
                  <a:gd name="T76" fmla="*/ 2236 w 2238"/>
                  <a:gd name="T77" fmla="*/ 78 h 146"/>
                  <a:gd name="T78" fmla="*/ 2238 w 2238"/>
                  <a:gd name="T79" fmla="*/ 74 h 146"/>
                  <a:gd name="T80" fmla="*/ 2238 w 2238"/>
                  <a:gd name="T81" fmla="*/ 74 h 146"/>
                  <a:gd name="T82" fmla="*/ 2236 w 2238"/>
                  <a:gd name="T83" fmla="*/ 70 h 146"/>
                  <a:gd name="T84" fmla="*/ 2232 w 2238"/>
                  <a:gd name="T85" fmla="*/ 66 h 146"/>
                  <a:gd name="T86" fmla="*/ 2216 w 2238"/>
                  <a:gd name="T87" fmla="*/ 58 h 146"/>
                  <a:gd name="T88" fmla="*/ 2188 w 2238"/>
                  <a:gd name="T89" fmla="*/ 52 h 146"/>
                  <a:gd name="T90" fmla="*/ 2150 w 2238"/>
                  <a:gd name="T91" fmla="*/ 44 h 146"/>
                  <a:gd name="T92" fmla="*/ 2104 w 2238"/>
                  <a:gd name="T93" fmla="*/ 38 h 146"/>
                  <a:gd name="T94" fmla="*/ 2048 w 2238"/>
                  <a:gd name="T95" fmla="*/ 32 h 146"/>
                  <a:gd name="T96" fmla="*/ 1912 w 2238"/>
                  <a:gd name="T97" fmla="*/ 20 h 146"/>
                  <a:gd name="T98" fmla="*/ 1746 w 2238"/>
                  <a:gd name="T99" fmla="*/ 12 h 146"/>
                  <a:gd name="T100" fmla="*/ 1556 w 2238"/>
                  <a:gd name="T101" fmla="*/ 4 h 146"/>
                  <a:gd name="T102" fmla="*/ 1344 w 2238"/>
                  <a:gd name="T103" fmla="*/ 0 h 146"/>
                  <a:gd name="T104" fmla="*/ 1118 w 223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38" h="146">
                    <a:moveTo>
                      <a:pt x="1118" y="0"/>
                    </a:moveTo>
                    <a:lnTo>
                      <a:pt x="1118" y="0"/>
                    </a:lnTo>
                    <a:lnTo>
                      <a:pt x="892" y="0"/>
                    </a:lnTo>
                    <a:lnTo>
                      <a:pt x="684" y="4"/>
                    </a:lnTo>
                    <a:lnTo>
                      <a:pt x="494" y="12"/>
                    </a:lnTo>
                    <a:lnTo>
                      <a:pt x="328" y="20"/>
                    </a:lnTo>
                    <a:lnTo>
                      <a:pt x="192" y="32"/>
                    </a:lnTo>
                    <a:lnTo>
                      <a:pt x="136"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6" y="108"/>
                    </a:lnTo>
                    <a:lnTo>
                      <a:pt x="192" y="114"/>
                    </a:lnTo>
                    <a:lnTo>
                      <a:pt x="328" y="124"/>
                    </a:lnTo>
                    <a:lnTo>
                      <a:pt x="494" y="134"/>
                    </a:lnTo>
                    <a:lnTo>
                      <a:pt x="684" y="140"/>
                    </a:lnTo>
                    <a:lnTo>
                      <a:pt x="892" y="144"/>
                    </a:lnTo>
                    <a:lnTo>
                      <a:pt x="1118" y="146"/>
                    </a:lnTo>
                    <a:lnTo>
                      <a:pt x="1118" y="146"/>
                    </a:lnTo>
                    <a:lnTo>
                      <a:pt x="1344" y="144"/>
                    </a:lnTo>
                    <a:lnTo>
                      <a:pt x="1556" y="140"/>
                    </a:lnTo>
                    <a:lnTo>
                      <a:pt x="1746" y="134"/>
                    </a:lnTo>
                    <a:lnTo>
                      <a:pt x="1912" y="124"/>
                    </a:lnTo>
                    <a:lnTo>
                      <a:pt x="2048" y="114"/>
                    </a:lnTo>
                    <a:lnTo>
                      <a:pt x="2104" y="108"/>
                    </a:lnTo>
                    <a:lnTo>
                      <a:pt x="2150" y="102"/>
                    </a:lnTo>
                    <a:lnTo>
                      <a:pt x="2188" y="94"/>
                    </a:lnTo>
                    <a:lnTo>
                      <a:pt x="2216" y="88"/>
                    </a:lnTo>
                    <a:lnTo>
                      <a:pt x="2232" y="80"/>
                    </a:lnTo>
                    <a:lnTo>
                      <a:pt x="2236" y="78"/>
                    </a:lnTo>
                    <a:lnTo>
                      <a:pt x="2238" y="74"/>
                    </a:lnTo>
                    <a:lnTo>
                      <a:pt x="2238" y="74"/>
                    </a:lnTo>
                    <a:lnTo>
                      <a:pt x="2236" y="70"/>
                    </a:lnTo>
                    <a:lnTo>
                      <a:pt x="2232" y="66"/>
                    </a:lnTo>
                    <a:lnTo>
                      <a:pt x="2216" y="58"/>
                    </a:lnTo>
                    <a:lnTo>
                      <a:pt x="2188" y="52"/>
                    </a:lnTo>
                    <a:lnTo>
                      <a:pt x="2150" y="44"/>
                    </a:lnTo>
                    <a:lnTo>
                      <a:pt x="2104" y="38"/>
                    </a:lnTo>
                    <a:lnTo>
                      <a:pt x="2048" y="32"/>
                    </a:lnTo>
                    <a:lnTo>
                      <a:pt x="1912" y="20"/>
                    </a:lnTo>
                    <a:lnTo>
                      <a:pt x="1746" y="12"/>
                    </a:lnTo>
                    <a:lnTo>
                      <a:pt x="1556" y="4"/>
                    </a:lnTo>
                    <a:lnTo>
                      <a:pt x="1344" y="0"/>
                    </a:lnTo>
                    <a:lnTo>
                      <a:pt x="11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03"/>
              <p:cNvSpPr>
                <a:spLocks noEditPoints="1"/>
              </p:cNvSpPr>
              <p:nvPr/>
            </p:nvSpPr>
            <p:spPr bwMode="auto">
              <a:xfrm>
                <a:off x="2736" y="4152"/>
                <a:ext cx="2228" cy="146"/>
              </a:xfrm>
              <a:custGeom>
                <a:avLst/>
                <a:gdLst>
                  <a:gd name="T0" fmla="*/ 1112 w 2228"/>
                  <a:gd name="T1" fmla="*/ 146 h 146"/>
                  <a:gd name="T2" fmla="*/ 682 w 2228"/>
                  <a:gd name="T3" fmla="*/ 140 h 146"/>
                  <a:gd name="T4" fmla="*/ 330 w 2228"/>
                  <a:gd name="T5" fmla="*/ 124 h 146"/>
                  <a:gd name="T6" fmla="*/ 138 w 2228"/>
                  <a:gd name="T7" fmla="*/ 108 h 146"/>
                  <a:gd name="T8" fmla="*/ 54 w 2228"/>
                  <a:gd name="T9" fmla="*/ 94 h 146"/>
                  <a:gd name="T10" fmla="*/ 10 w 2228"/>
                  <a:gd name="T11" fmla="*/ 80 h 146"/>
                  <a:gd name="T12" fmla="*/ 4 w 2228"/>
                  <a:gd name="T13" fmla="*/ 74 h 146"/>
                  <a:gd name="T14" fmla="*/ 6 w 2228"/>
                  <a:gd name="T15" fmla="*/ 70 h 146"/>
                  <a:gd name="T16" fmla="*/ 28 w 2228"/>
                  <a:gd name="T17" fmla="*/ 58 h 146"/>
                  <a:gd name="T18" fmla="*/ 92 w 2228"/>
                  <a:gd name="T19" fmla="*/ 44 h 146"/>
                  <a:gd name="T20" fmla="*/ 194 w 2228"/>
                  <a:gd name="T21" fmla="*/ 32 h 146"/>
                  <a:gd name="T22" fmla="*/ 494 w 2228"/>
                  <a:gd name="T23" fmla="*/ 12 h 146"/>
                  <a:gd name="T24" fmla="*/ 888 w 2228"/>
                  <a:gd name="T25" fmla="*/ 2 h 146"/>
                  <a:gd name="T26" fmla="*/ 1112 w 2228"/>
                  <a:gd name="T27" fmla="*/ 0 h 146"/>
                  <a:gd name="T28" fmla="*/ 1546 w 2228"/>
                  <a:gd name="T29" fmla="*/ 6 h 146"/>
                  <a:gd name="T30" fmla="*/ 1898 w 2228"/>
                  <a:gd name="T31" fmla="*/ 22 h 146"/>
                  <a:gd name="T32" fmla="*/ 2088 w 2228"/>
                  <a:gd name="T33" fmla="*/ 38 h 146"/>
                  <a:gd name="T34" fmla="*/ 2172 w 2228"/>
                  <a:gd name="T35" fmla="*/ 52 h 146"/>
                  <a:gd name="T36" fmla="*/ 2216 w 2228"/>
                  <a:gd name="T37" fmla="*/ 66 h 146"/>
                  <a:gd name="T38" fmla="*/ 2222 w 2228"/>
                  <a:gd name="T39" fmla="*/ 74 h 146"/>
                  <a:gd name="T40" fmla="*/ 2220 w 2228"/>
                  <a:gd name="T41" fmla="*/ 78 h 146"/>
                  <a:gd name="T42" fmla="*/ 2200 w 2228"/>
                  <a:gd name="T43" fmla="*/ 88 h 146"/>
                  <a:gd name="T44" fmla="*/ 2136 w 2228"/>
                  <a:gd name="T45" fmla="*/ 102 h 146"/>
                  <a:gd name="T46" fmla="*/ 2034 w 2228"/>
                  <a:gd name="T47" fmla="*/ 114 h 146"/>
                  <a:gd name="T48" fmla="*/ 1734 w 2228"/>
                  <a:gd name="T49" fmla="*/ 134 h 146"/>
                  <a:gd name="T50" fmla="*/ 1336 w 2228"/>
                  <a:gd name="T51" fmla="*/ 144 h 146"/>
                  <a:gd name="T52" fmla="*/ 1112 w 2228"/>
                  <a:gd name="T53" fmla="*/ 0 h 146"/>
                  <a:gd name="T54" fmla="*/ 888 w 2228"/>
                  <a:gd name="T55" fmla="*/ 0 h 146"/>
                  <a:gd name="T56" fmla="*/ 490 w 2228"/>
                  <a:gd name="T57" fmla="*/ 12 h 146"/>
                  <a:gd name="T58" fmla="*/ 190 w 2228"/>
                  <a:gd name="T59" fmla="*/ 32 h 146"/>
                  <a:gd name="T60" fmla="*/ 88 w 2228"/>
                  <a:gd name="T61" fmla="*/ 44 h 146"/>
                  <a:gd name="T62" fmla="*/ 22 w 2228"/>
                  <a:gd name="T63" fmla="*/ 58 h 146"/>
                  <a:gd name="T64" fmla="*/ 2 w 2228"/>
                  <a:gd name="T65" fmla="*/ 70 h 146"/>
                  <a:gd name="T66" fmla="*/ 0 w 2228"/>
                  <a:gd name="T67" fmla="*/ 74 h 146"/>
                  <a:gd name="T68" fmla="*/ 6 w 2228"/>
                  <a:gd name="T69" fmla="*/ 80 h 146"/>
                  <a:gd name="T70" fmla="*/ 50 w 2228"/>
                  <a:gd name="T71" fmla="*/ 94 h 146"/>
                  <a:gd name="T72" fmla="*/ 134 w 2228"/>
                  <a:gd name="T73" fmla="*/ 108 h 146"/>
                  <a:gd name="T74" fmla="*/ 326 w 2228"/>
                  <a:gd name="T75" fmla="*/ 124 h 146"/>
                  <a:gd name="T76" fmla="*/ 680 w 2228"/>
                  <a:gd name="T77" fmla="*/ 140 h 146"/>
                  <a:gd name="T78" fmla="*/ 1112 w 2228"/>
                  <a:gd name="T79" fmla="*/ 146 h 146"/>
                  <a:gd name="T80" fmla="*/ 1338 w 2228"/>
                  <a:gd name="T81" fmla="*/ 144 h 146"/>
                  <a:gd name="T82" fmla="*/ 1738 w 2228"/>
                  <a:gd name="T83" fmla="*/ 134 h 146"/>
                  <a:gd name="T84" fmla="*/ 2038 w 2228"/>
                  <a:gd name="T85" fmla="*/ 114 h 146"/>
                  <a:gd name="T86" fmla="*/ 2140 w 2228"/>
                  <a:gd name="T87" fmla="*/ 102 h 146"/>
                  <a:gd name="T88" fmla="*/ 2204 w 2228"/>
                  <a:gd name="T89" fmla="*/ 88 h 146"/>
                  <a:gd name="T90" fmla="*/ 2226 w 2228"/>
                  <a:gd name="T91" fmla="*/ 78 h 146"/>
                  <a:gd name="T92" fmla="*/ 2228 w 2228"/>
                  <a:gd name="T93" fmla="*/ 74 h 146"/>
                  <a:gd name="T94" fmla="*/ 2222 w 2228"/>
                  <a:gd name="T95" fmla="*/ 66 h 146"/>
                  <a:gd name="T96" fmla="*/ 2178 w 2228"/>
                  <a:gd name="T97" fmla="*/ 52 h 146"/>
                  <a:gd name="T98" fmla="*/ 2094 w 2228"/>
                  <a:gd name="T99" fmla="*/ 38 h 146"/>
                  <a:gd name="T100" fmla="*/ 1902 w 2228"/>
                  <a:gd name="T101" fmla="*/ 20 h 146"/>
                  <a:gd name="T102" fmla="*/ 1548 w 2228"/>
                  <a:gd name="T103" fmla="*/ 6 h 146"/>
                  <a:gd name="T104" fmla="*/ 1112 w 222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146"/>
                    </a:moveTo>
                    <a:lnTo>
                      <a:pt x="1112" y="146"/>
                    </a:lnTo>
                    <a:lnTo>
                      <a:pt x="888" y="144"/>
                    </a:lnTo>
                    <a:lnTo>
                      <a:pt x="682" y="140"/>
                    </a:lnTo>
                    <a:lnTo>
                      <a:pt x="494" y="134"/>
                    </a:lnTo>
                    <a:lnTo>
                      <a:pt x="330" y="124"/>
                    </a:lnTo>
                    <a:lnTo>
                      <a:pt x="194" y="114"/>
                    </a:lnTo>
                    <a:lnTo>
                      <a:pt x="138" y="108"/>
                    </a:lnTo>
                    <a:lnTo>
                      <a:pt x="92" y="102"/>
                    </a:lnTo>
                    <a:lnTo>
                      <a:pt x="54" y="94"/>
                    </a:lnTo>
                    <a:lnTo>
                      <a:pt x="28" y="88"/>
                    </a:lnTo>
                    <a:lnTo>
                      <a:pt x="10" y="80"/>
                    </a:lnTo>
                    <a:lnTo>
                      <a:pt x="6" y="78"/>
                    </a:lnTo>
                    <a:lnTo>
                      <a:pt x="4" y="74"/>
                    </a:lnTo>
                    <a:lnTo>
                      <a:pt x="4" y="74"/>
                    </a:lnTo>
                    <a:lnTo>
                      <a:pt x="6" y="70"/>
                    </a:lnTo>
                    <a:lnTo>
                      <a:pt x="10" y="66"/>
                    </a:lnTo>
                    <a:lnTo>
                      <a:pt x="28" y="58"/>
                    </a:lnTo>
                    <a:lnTo>
                      <a:pt x="54" y="52"/>
                    </a:lnTo>
                    <a:lnTo>
                      <a:pt x="92" y="44"/>
                    </a:lnTo>
                    <a:lnTo>
                      <a:pt x="138" y="38"/>
                    </a:lnTo>
                    <a:lnTo>
                      <a:pt x="194" y="32"/>
                    </a:lnTo>
                    <a:lnTo>
                      <a:pt x="330" y="22"/>
                    </a:lnTo>
                    <a:lnTo>
                      <a:pt x="494" y="12"/>
                    </a:lnTo>
                    <a:lnTo>
                      <a:pt x="682" y="6"/>
                    </a:lnTo>
                    <a:lnTo>
                      <a:pt x="888" y="2"/>
                    </a:lnTo>
                    <a:lnTo>
                      <a:pt x="1112" y="0"/>
                    </a:lnTo>
                    <a:lnTo>
                      <a:pt x="1112" y="0"/>
                    </a:lnTo>
                    <a:lnTo>
                      <a:pt x="1336" y="2"/>
                    </a:lnTo>
                    <a:lnTo>
                      <a:pt x="1546" y="6"/>
                    </a:lnTo>
                    <a:lnTo>
                      <a:pt x="1734" y="12"/>
                    </a:lnTo>
                    <a:lnTo>
                      <a:pt x="1898" y="22"/>
                    </a:lnTo>
                    <a:lnTo>
                      <a:pt x="2034" y="32"/>
                    </a:lnTo>
                    <a:lnTo>
                      <a:pt x="2088" y="38"/>
                    </a:lnTo>
                    <a:lnTo>
                      <a:pt x="2136" y="44"/>
                    </a:lnTo>
                    <a:lnTo>
                      <a:pt x="2172" y="52"/>
                    </a:lnTo>
                    <a:lnTo>
                      <a:pt x="2200" y="58"/>
                    </a:lnTo>
                    <a:lnTo>
                      <a:pt x="2216" y="66"/>
                    </a:lnTo>
                    <a:lnTo>
                      <a:pt x="2220" y="70"/>
                    </a:lnTo>
                    <a:lnTo>
                      <a:pt x="2222" y="74"/>
                    </a:lnTo>
                    <a:lnTo>
                      <a:pt x="2222" y="74"/>
                    </a:lnTo>
                    <a:lnTo>
                      <a:pt x="2220" y="78"/>
                    </a:lnTo>
                    <a:lnTo>
                      <a:pt x="2216" y="80"/>
                    </a:lnTo>
                    <a:lnTo>
                      <a:pt x="2200" y="88"/>
                    </a:lnTo>
                    <a:lnTo>
                      <a:pt x="2172" y="94"/>
                    </a:lnTo>
                    <a:lnTo>
                      <a:pt x="2136" y="102"/>
                    </a:lnTo>
                    <a:lnTo>
                      <a:pt x="2088" y="108"/>
                    </a:lnTo>
                    <a:lnTo>
                      <a:pt x="2034" y="114"/>
                    </a:lnTo>
                    <a:lnTo>
                      <a:pt x="1898" y="124"/>
                    </a:lnTo>
                    <a:lnTo>
                      <a:pt x="1734" y="134"/>
                    </a:lnTo>
                    <a:lnTo>
                      <a:pt x="1546" y="140"/>
                    </a:lnTo>
                    <a:lnTo>
                      <a:pt x="1336" y="144"/>
                    </a:lnTo>
                    <a:lnTo>
                      <a:pt x="1112" y="146"/>
                    </a:lnTo>
                    <a:close/>
                    <a:moveTo>
                      <a:pt x="1112" y="0"/>
                    </a:moveTo>
                    <a:lnTo>
                      <a:pt x="1112" y="0"/>
                    </a:lnTo>
                    <a:lnTo>
                      <a:pt x="888" y="0"/>
                    </a:lnTo>
                    <a:lnTo>
                      <a:pt x="680" y="6"/>
                    </a:lnTo>
                    <a:lnTo>
                      <a:pt x="490" y="12"/>
                    </a:lnTo>
                    <a:lnTo>
                      <a:pt x="326" y="20"/>
                    </a:lnTo>
                    <a:lnTo>
                      <a:pt x="190" y="32"/>
                    </a:lnTo>
                    <a:lnTo>
                      <a:pt x="134" y="38"/>
                    </a:lnTo>
                    <a:lnTo>
                      <a:pt x="88" y="44"/>
                    </a:lnTo>
                    <a:lnTo>
                      <a:pt x="50" y="52"/>
                    </a:lnTo>
                    <a:lnTo>
                      <a:pt x="22" y="58"/>
                    </a:lnTo>
                    <a:lnTo>
                      <a:pt x="6" y="66"/>
                    </a:lnTo>
                    <a:lnTo>
                      <a:pt x="2" y="70"/>
                    </a:lnTo>
                    <a:lnTo>
                      <a:pt x="0" y="74"/>
                    </a:lnTo>
                    <a:lnTo>
                      <a:pt x="0" y="74"/>
                    </a:lnTo>
                    <a:lnTo>
                      <a:pt x="2" y="78"/>
                    </a:lnTo>
                    <a:lnTo>
                      <a:pt x="6" y="80"/>
                    </a:lnTo>
                    <a:lnTo>
                      <a:pt x="22" y="88"/>
                    </a:lnTo>
                    <a:lnTo>
                      <a:pt x="50" y="94"/>
                    </a:lnTo>
                    <a:lnTo>
                      <a:pt x="88" y="102"/>
                    </a:lnTo>
                    <a:lnTo>
                      <a:pt x="134" y="108"/>
                    </a:lnTo>
                    <a:lnTo>
                      <a:pt x="190" y="114"/>
                    </a:lnTo>
                    <a:lnTo>
                      <a:pt x="326" y="124"/>
                    </a:lnTo>
                    <a:lnTo>
                      <a:pt x="490" y="134"/>
                    </a:lnTo>
                    <a:lnTo>
                      <a:pt x="680" y="140"/>
                    </a:lnTo>
                    <a:lnTo>
                      <a:pt x="888" y="144"/>
                    </a:lnTo>
                    <a:lnTo>
                      <a:pt x="1112" y="146"/>
                    </a:lnTo>
                    <a:lnTo>
                      <a:pt x="1112" y="146"/>
                    </a:lnTo>
                    <a:lnTo>
                      <a:pt x="1338" y="144"/>
                    </a:lnTo>
                    <a:lnTo>
                      <a:pt x="1548" y="140"/>
                    </a:lnTo>
                    <a:lnTo>
                      <a:pt x="1738" y="134"/>
                    </a:lnTo>
                    <a:lnTo>
                      <a:pt x="1902" y="124"/>
                    </a:lnTo>
                    <a:lnTo>
                      <a:pt x="2038" y="114"/>
                    </a:lnTo>
                    <a:lnTo>
                      <a:pt x="2094" y="108"/>
                    </a:lnTo>
                    <a:lnTo>
                      <a:pt x="2140" y="102"/>
                    </a:lnTo>
                    <a:lnTo>
                      <a:pt x="2178" y="94"/>
                    </a:lnTo>
                    <a:lnTo>
                      <a:pt x="2204" y="88"/>
                    </a:lnTo>
                    <a:lnTo>
                      <a:pt x="2222" y="80"/>
                    </a:lnTo>
                    <a:lnTo>
                      <a:pt x="2226" y="78"/>
                    </a:lnTo>
                    <a:lnTo>
                      <a:pt x="2228" y="74"/>
                    </a:lnTo>
                    <a:lnTo>
                      <a:pt x="2228" y="74"/>
                    </a:lnTo>
                    <a:lnTo>
                      <a:pt x="2226" y="70"/>
                    </a:lnTo>
                    <a:lnTo>
                      <a:pt x="2222" y="66"/>
                    </a:lnTo>
                    <a:lnTo>
                      <a:pt x="2204" y="58"/>
                    </a:lnTo>
                    <a:lnTo>
                      <a:pt x="2178" y="52"/>
                    </a:lnTo>
                    <a:lnTo>
                      <a:pt x="2140" y="44"/>
                    </a:lnTo>
                    <a:lnTo>
                      <a:pt x="2094" y="38"/>
                    </a:lnTo>
                    <a:lnTo>
                      <a:pt x="2038" y="32"/>
                    </a:lnTo>
                    <a:lnTo>
                      <a:pt x="1902" y="20"/>
                    </a:lnTo>
                    <a:lnTo>
                      <a:pt x="1738" y="12"/>
                    </a:lnTo>
                    <a:lnTo>
                      <a:pt x="1548" y="6"/>
                    </a:lnTo>
                    <a:lnTo>
                      <a:pt x="1338" y="0"/>
                    </a:lnTo>
                    <a:lnTo>
                      <a:pt x="1112" y="0"/>
                    </a:lnTo>
                    <a:close/>
                  </a:path>
                </a:pathLst>
              </a:custGeom>
              <a:solidFill>
                <a:srgbClr val="F2F2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04"/>
              <p:cNvSpPr>
                <a:spLocks/>
              </p:cNvSpPr>
              <p:nvPr/>
            </p:nvSpPr>
            <p:spPr bwMode="auto">
              <a:xfrm>
                <a:off x="2740" y="4152"/>
                <a:ext cx="2218" cy="146"/>
              </a:xfrm>
              <a:custGeom>
                <a:avLst/>
                <a:gdLst>
                  <a:gd name="T0" fmla="*/ 1108 w 2218"/>
                  <a:gd name="T1" fmla="*/ 146 h 146"/>
                  <a:gd name="T2" fmla="*/ 1108 w 2218"/>
                  <a:gd name="T3" fmla="*/ 146 h 146"/>
                  <a:gd name="T4" fmla="*/ 884 w 2218"/>
                  <a:gd name="T5" fmla="*/ 144 h 146"/>
                  <a:gd name="T6" fmla="*/ 678 w 2218"/>
                  <a:gd name="T7" fmla="*/ 140 h 146"/>
                  <a:gd name="T8" fmla="*/ 490 w 2218"/>
                  <a:gd name="T9" fmla="*/ 134 h 146"/>
                  <a:gd name="T10" fmla="*/ 326 w 2218"/>
                  <a:gd name="T11" fmla="*/ 124 h 146"/>
                  <a:gd name="T12" fmla="*/ 190 w 2218"/>
                  <a:gd name="T13" fmla="*/ 114 h 146"/>
                  <a:gd name="T14" fmla="*/ 134 w 2218"/>
                  <a:gd name="T15" fmla="*/ 108 h 146"/>
                  <a:gd name="T16" fmla="*/ 88 w 2218"/>
                  <a:gd name="T17" fmla="*/ 102 h 146"/>
                  <a:gd name="T18" fmla="*/ 50 w 2218"/>
                  <a:gd name="T19" fmla="*/ 94 h 146"/>
                  <a:gd name="T20" fmla="*/ 24 w 2218"/>
                  <a:gd name="T21" fmla="*/ 88 h 146"/>
                  <a:gd name="T22" fmla="*/ 6 w 2218"/>
                  <a:gd name="T23" fmla="*/ 80 h 146"/>
                  <a:gd name="T24" fmla="*/ 2 w 2218"/>
                  <a:gd name="T25" fmla="*/ 78 h 146"/>
                  <a:gd name="T26" fmla="*/ 0 w 2218"/>
                  <a:gd name="T27" fmla="*/ 74 h 146"/>
                  <a:gd name="T28" fmla="*/ 0 w 2218"/>
                  <a:gd name="T29" fmla="*/ 74 h 146"/>
                  <a:gd name="T30" fmla="*/ 2 w 2218"/>
                  <a:gd name="T31" fmla="*/ 70 h 146"/>
                  <a:gd name="T32" fmla="*/ 6 w 2218"/>
                  <a:gd name="T33" fmla="*/ 66 h 146"/>
                  <a:gd name="T34" fmla="*/ 24 w 2218"/>
                  <a:gd name="T35" fmla="*/ 58 h 146"/>
                  <a:gd name="T36" fmla="*/ 50 w 2218"/>
                  <a:gd name="T37" fmla="*/ 52 h 146"/>
                  <a:gd name="T38" fmla="*/ 88 w 2218"/>
                  <a:gd name="T39" fmla="*/ 44 h 146"/>
                  <a:gd name="T40" fmla="*/ 134 w 2218"/>
                  <a:gd name="T41" fmla="*/ 38 h 146"/>
                  <a:gd name="T42" fmla="*/ 190 w 2218"/>
                  <a:gd name="T43" fmla="*/ 32 h 146"/>
                  <a:gd name="T44" fmla="*/ 326 w 2218"/>
                  <a:gd name="T45" fmla="*/ 22 h 146"/>
                  <a:gd name="T46" fmla="*/ 490 w 2218"/>
                  <a:gd name="T47" fmla="*/ 12 h 146"/>
                  <a:gd name="T48" fmla="*/ 678 w 2218"/>
                  <a:gd name="T49" fmla="*/ 6 h 146"/>
                  <a:gd name="T50" fmla="*/ 884 w 2218"/>
                  <a:gd name="T51" fmla="*/ 2 h 146"/>
                  <a:gd name="T52" fmla="*/ 1108 w 2218"/>
                  <a:gd name="T53" fmla="*/ 0 h 146"/>
                  <a:gd name="T54" fmla="*/ 1108 w 2218"/>
                  <a:gd name="T55" fmla="*/ 0 h 146"/>
                  <a:gd name="T56" fmla="*/ 1332 w 2218"/>
                  <a:gd name="T57" fmla="*/ 2 h 146"/>
                  <a:gd name="T58" fmla="*/ 1542 w 2218"/>
                  <a:gd name="T59" fmla="*/ 6 h 146"/>
                  <a:gd name="T60" fmla="*/ 1730 w 2218"/>
                  <a:gd name="T61" fmla="*/ 12 h 146"/>
                  <a:gd name="T62" fmla="*/ 1894 w 2218"/>
                  <a:gd name="T63" fmla="*/ 22 h 146"/>
                  <a:gd name="T64" fmla="*/ 2030 w 2218"/>
                  <a:gd name="T65" fmla="*/ 32 h 146"/>
                  <a:gd name="T66" fmla="*/ 2084 w 2218"/>
                  <a:gd name="T67" fmla="*/ 38 h 146"/>
                  <a:gd name="T68" fmla="*/ 2132 w 2218"/>
                  <a:gd name="T69" fmla="*/ 44 h 146"/>
                  <a:gd name="T70" fmla="*/ 2168 w 2218"/>
                  <a:gd name="T71" fmla="*/ 52 h 146"/>
                  <a:gd name="T72" fmla="*/ 2196 w 2218"/>
                  <a:gd name="T73" fmla="*/ 58 h 146"/>
                  <a:gd name="T74" fmla="*/ 2212 w 2218"/>
                  <a:gd name="T75" fmla="*/ 66 h 146"/>
                  <a:gd name="T76" fmla="*/ 2216 w 2218"/>
                  <a:gd name="T77" fmla="*/ 70 h 146"/>
                  <a:gd name="T78" fmla="*/ 2218 w 2218"/>
                  <a:gd name="T79" fmla="*/ 74 h 146"/>
                  <a:gd name="T80" fmla="*/ 2218 w 2218"/>
                  <a:gd name="T81" fmla="*/ 74 h 146"/>
                  <a:gd name="T82" fmla="*/ 2216 w 2218"/>
                  <a:gd name="T83" fmla="*/ 78 h 146"/>
                  <a:gd name="T84" fmla="*/ 2212 w 2218"/>
                  <a:gd name="T85" fmla="*/ 80 h 146"/>
                  <a:gd name="T86" fmla="*/ 2196 w 2218"/>
                  <a:gd name="T87" fmla="*/ 88 h 146"/>
                  <a:gd name="T88" fmla="*/ 2168 w 2218"/>
                  <a:gd name="T89" fmla="*/ 94 h 146"/>
                  <a:gd name="T90" fmla="*/ 2132 w 2218"/>
                  <a:gd name="T91" fmla="*/ 102 h 146"/>
                  <a:gd name="T92" fmla="*/ 2084 w 2218"/>
                  <a:gd name="T93" fmla="*/ 108 h 146"/>
                  <a:gd name="T94" fmla="*/ 2030 w 2218"/>
                  <a:gd name="T95" fmla="*/ 114 h 146"/>
                  <a:gd name="T96" fmla="*/ 1894 w 2218"/>
                  <a:gd name="T97" fmla="*/ 124 h 146"/>
                  <a:gd name="T98" fmla="*/ 1730 w 2218"/>
                  <a:gd name="T99" fmla="*/ 134 h 146"/>
                  <a:gd name="T100" fmla="*/ 1542 w 2218"/>
                  <a:gd name="T101" fmla="*/ 140 h 146"/>
                  <a:gd name="T102" fmla="*/ 1332 w 2218"/>
                  <a:gd name="T103" fmla="*/ 144 h 146"/>
                  <a:gd name="T104" fmla="*/ 1108 w 2218"/>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146"/>
                    </a:moveTo>
                    <a:lnTo>
                      <a:pt x="1108" y="146"/>
                    </a:lnTo>
                    <a:lnTo>
                      <a:pt x="884" y="144"/>
                    </a:lnTo>
                    <a:lnTo>
                      <a:pt x="678" y="140"/>
                    </a:lnTo>
                    <a:lnTo>
                      <a:pt x="490" y="134"/>
                    </a:lnTo>
                    <a:lnTo>
                      <a:pt x="326" y="124"/>
                    </a:lnTo>
                    <a:lnTo>
                      <a:pt x="190" y="114"/>
                    </a:lnTo>
                    <a:lnTo>
                      <a:pt x="134" y="108"/>
                    </a:lnTo>
                    <a:lnTo>
                      <a:pt x="88" y="102"/>
                    </a:lnTo>
                    <a:lnTo>
                      <a:pt x="50" y="94"/>
                    </a:lnTo>
                    <a:lnTo>
                      <a:pt x="24" y="88"/>
                    </a:lnTo>
                    <a:lnTo>
                      <a:pt x="6" y="80"/>
                    </a:lnTo>
                    <a:lnTo>
                      <a:pt x="2" y="78"/>
                    </a:lnTo>
                    <a:lnTo>
                      <a:pt x="0" y="74"/>
                    </a:lnTo>
                    <a:lnTo>
                      <a:pt x="0" y="74"/>
                    </a:lnTo>
                    <a:lnTo>
                      <a:pt x="2" y="70"/>
                    </a:lnTo>
                    <a:lnTo>
                      <a:pt x="6" y="66"/>
                    </a:lnTo>
                    <a:lnTo>
                      <a:pt x="24" y="58"/>
                    </a:lnTo>
                    <a:lnTo>
                      <a:pt x="50" y="52"/>
                    </a:lnTo>
                    <a:lnTo>
                      <a:pt x="88" y="44"/>
                    </a:lnTo>
                    <a:lnTo>
                      <a:pt x="134" y="38"/>
                    </a:lnTo>
                    <a:lnTo>
                      <a:pt x="190" y="32"/>
                    </a:lnTo>
                    <a:lnTo>
                      <a:pt x="326" y="22"/>
                    </a:lnTo>
                    <a:lnTo>
                      <a:pt x="490" y="12"/>
                    </a:lnTo>
                    <a:lnTo>
                      <a:pt x="678" y="6"/>
                    </a:lnTo>
                    <a:lnTo>
                      <a:pt x="884" y="2"/>
                    </a:lnTo>
                    <a:lnTo>
                      <a:pt x="1108" y="0"/>
                    </a:lnTo>
                    <a:lnTo>
                      <a:pt x="1108" y="0"/>
                    </a:lnTo>
                    <a:lnTo>
                      <a:pt x="1332" y="2"/>
                    </a:lnTo>
                    <a:lnTo>
                      <a:pt x="1542" y="6"/>
                    </a:lnTo>
                    <a:lnTo>
                      <a:pt x="1730" y="12"/>
                    </a:lnTo>
                    <a:lnTo>
                      <a:pt x="1894" y="22"/>
                    </a:lnTo>
                    <a:lnTo>
                      <a:pt x="2030" y="32"/>
                    </a:lnTo>
                    <a:lnTo>
                      <a:pt x="2084" y="38"/>
                    </a:lnTo>
                    <a:lnTo>
                      <a:pt x="2132" y="44"/>
                    </a:lnTo>
                    <a:lnTo>
                      <a:pt x="2168" y="52"/>
                    </a:lnTo>
                    <a:lnTo>
                      <a:pt x="2196" y="58"/>
                    </a:lnTo>
                    <a:lnTo>
                      <a:pt x="2212" y="66"/>
                    </a:lnTo>
                    <a:lnTo>
                      <a:pt x="2216" y="70"/>
                    </a:lnTo>
                    <a:lnTo>
                      <a:pt x="2218" y="74"/>
                    </a:lnTo>
                    <a:lnTo>
                      <a:pt x="2218" y="74"/>
                    </a:lnTo>
                    <a:lnTo>
                      <a:pt x="2216" y="78"/>
                    </a:lnTo>
                    <a:lnTo>
                      <a:pt x="2212" y="80"/>
                    </a:lnTo>
                    <a:lnTo>
                      <a:pt x="2196" y="88"/>
                    </a:lnTo>
                    <a:lnTo>
                      <a:pt x="2168" y="94"/>
                    </a:lnTo>
                    <a:lnTo>
                      <a:pt x="2132" y="102"/>
                    </a:lnTo>
                    <a:lnTo>
                      <a:pt x="2084" y="108"/>
                    </a:lnTo>
                    <a:lnTo>
                      <a:pt x="2030" y="114"/>
                    </a:lnTo>
                    <a:lnTo>
                      <a:pt x="1894" y="124"/>
                    </a:lnTo>
                    <a:lnTo>
                      <a:pt x="1730" y="134"/>
                    </a:lnTo>
                    <a:lnTo>
                      <a:pt x="1542" y="140"/>
                    </a:lnTo>
                    <a:lnTo>
                      <a:pt x="1332" y="144"/>
                    </a:lnTo>
                    <a:lnTo>
                      <a:pt x="1108"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06"/>
            <p:cNvGrpSpPr>
              <a:grpSpLocks/>
            </p:cNvGrpSpPr>
            <p:nvPr/>
          </p:nvGrpSpPr>
          <p:grpSpPr bwMode="auto">
            <a:xfrm>
              <a:off x="4343400" y="6591300"/>
              <a:ext cx="3536950" cy="231775"/>
              <a:chOff x="2736" y="4152"/>
              <a:chExt cx="2228" cy="146"/>
            </a:xfrm>
          </p:grpSpPr>
          <p:sp>
            <p:nvSpPr>
              <p:cNvPr id="341" name="Freeform 206"/>
              <p:cNvSpPr>
                <a:spLocks/>
              </p:cNvSpPr>
              <p:nvPr/>
            </p:nvSpPr>
            <p:spPr bwMode="auto">
              <a:xfrm>
                <a:off x="2736" y="4152"/>
                <a:ext cx="2228" cy="146"/>
              </a:xfrm>
              <a:custGeom>
                <a:avLst/>
                <a:gdLst>
                  <a:gd name="T0" fmla="*/ 1112 w 2228"/>
                  <a:gd name="T1" fmla="*/ 0 h 146"/>
                  <a:gd name="T2" fmla="*/ 1112 w 2228"/>
                  <a:gd name="T3" fmla="*/ 0 h 146"/>
                  <a:gd name="T4" fmla="*/ 888 w 2228"/>
                  <a:gd name="T5" fmla="*/ 0 h 146"/>
                  <a:gd name="T6" fmla="*/ 680 w 2228"/>
                  <a:gd name="T7" fmla="*/ 6 h 146"/>
                  <a:gd name="T8" fmla="*/ 490 w 2228"/>
                  <a:gd name="T9" fmla="*/ 12 h 146"/>
                  <a:gd name="T10" fmla="*/ 326 w 2228"/>
                  <a:gd name="T11" fmla="*/ 20 h 146"/>
                  <a:gd name="T12" fmla="*/ 190 w 2228"/>
                  <a:gd name="T13" fmla="*/ 32 h 146"/>
                  <a:gd name="T14" fmla="*/ 134 w 2228"/>
                  <a:gd name="T15" fmla="*/ 38 h 146"/>
                  <a:gd name="T16" fmla="*/ 88 w 2228"/>
                  <a:gd name="T17" fmla="*/ 44 h 146"/>
                  <a:gd name="T18" fmla="*/ 50 w 2228"/>
                  <a:gd name="T19" fmla="*/ 52 h 146"/>
                  <a:gd name="T20" fmla="*/ 22 w 2228"/>
                  <a:gd name="T21" fmla="*/ 58 h 146"/>
                  <a:gd name="T22" fmla="*/ 6 w 2228"/>
                  <a:gd name="T23" fmla="*/ 66 h 146"/>
                  <a:gd name="T24" fmla="*/ 2 w 2228"/>
                  <a:gd name="T25" fmla="*/ 70 h 146"/>
                  <a:gd name="T26" fmla="*/ 0 w 2228"/>
                  <a:gd name="T27" fmla="*/ 74 h 146"/>
                  <a:gd name="T28" fmla="*/ 0 w 2228"/>
                  <a:gd name="T29" fmla="*/ 74 h 146"/>
                  <a:gd name="T30" fmla="*/ 2 w 2228"/>
                  <a:gd name="T31" fmla="*/ 78 h 146"/>
                  <a:gd name="T32" fmla="*/ 6 w 2228"/>
                  <a:gd name="T33" fmla="*/ 80 h 146"/>
                  <a:gd name="T34" fmla="*/ 22 w 2228"/>
                  <a:gd name="T35" fmla="*/ 88 h 146"/>
                  <a:gd name="T36" fmla="*/ 50 w 2228"/>
                  <a:gd name="T37" fmla="*/ 94 h 146"/>
                  <a:gd name="T38" fmla="*/ 88 w 2228"/>
                  <a:gd name="T39" fmla="*/ 102 h 146"/>
                  <a:gd name="T40" fmla="*/ 134 w 2228"/>
                  <a:gd name="T41" fmla="*/ 108 h 146"/>
                  <a:gd name="T42" fmla="*/ 190 w 2228"/>
                  <a:gd name="T43" fmla="*/ 114 h 146"/>
                  <a:gd name="T44" fmla="*/ 326 w 2228"/>
                  <a:gd name="T45" fmla="*/ 124 h 146"/>
                  <a:gd name="T46" fmla="*/ 490 w 2228"/>
                  <a:gd name="T47" fmla="*/ 134 h 146"/>
                  <a:gd name="T48" fmla="*/ 680 w 2228"/>
                  <a:gd name="T49" fmla="*/ 140 h 146"/>
                  <a:gd name="T50" fmla="*/ 888 w 2228"/>
                  <a:gd name="T51" fmla="*/ 144 h 146"/>
                  <a:gd name="T52" fmla="*/ 1112 w 2228"/>
                  <a:gd name="T53" fmla="*/ 146 h 146"/>
                  <a:gd name="T54" fmla="*/ 1112 w 2228"/>
                  <a:gd name="T55" fmla="*/ 146 h 146"/>
                  <a:gd name="T56" fmla="*/ 1338 w 2228"/>
                  <a:gd name="T57" fmla="*/ 144 h 146"/>
                  <a:gd name="T58" fmla="*/ 1548 w 2228"/>
                  <a:gd name="T59" fmla="*/ 140 h 146"/>
                  <a:gd name="T60" fmla="*/ 1738 w 2228"/>
                  <a:gd name="T61" fmla="*/ 134 h 146"/>
                  <a:gd name="T62" fmla="*/ 1902 w 2228"/>
                  <a:gd name="T63" fmla="*/ 124 h 146"/>
                  <a:gd name="T64" fmla="*/ 2038 w 2228"/>
                  <a:gd name="T65" fmla="*/ 114 h 146"/>
                  <a:gd name="T66" fmla="*/ 2094 w 2228"/>
                  <a:gd name="T67" fmla="*/ 108 h 146"/>
                  <a:gd name="T68" fmla="*/ 2140 w 2228"/>
                  <a:gd name="T69" fmla="*/ 102 h 146"/>
                  <a:gd name="T70" fmla="*/ 2178 w 2228"/>
                  <a:gd name="T71" fmla="*/ 94 h 146"/>
                  <a:gd name="T72" fmla="*/ 2204 w 2228"/>
                  <a:gd name="T73" fmla="*/ 88 h 146"/>
                  <a:gd name="T74" fmla="*/ 2222 w 2228"/>
                  <a:gd name="T75" fmla="*/ 80 h 146"/>
                  <a:gd name="T76" fmla="*/ 2226 w 2228"/>
                  <a:gd name="T77" fmla="*/ 78 h 146"/>
                  <a:gd name="T78" fmla="*/ 2228 w 2228"/>
                  <a:gd name="T79" fmla="*/ 74 h 146"/>
                  <a:gd name="T80" fmla="*/ 2228 w 2228"/>
                  <a:gd name="T81" fmla="*/ 74 h 146"/>
                  <a:gd name="T82" fmla="*/ 2226 w 2228"/>
                  <a:gd name="T83" fmla="*/ 70 h 146"/>
                  <a:gd name="T84" fmla="*/ 2222 w 2228"/>
                  <a:gd name="T85" fmla="*/ 66 h 146"/>
                  <a:gd name="T86" fmla="*/ 2204 w 2228"/>
                  <a:gd name="T87" fmla="*/ 58 h 146"/>
                  <a:gd name="T88" fmla="*/ 2178 w 2228"/>
                  <a:gd name="T89" fmla="*/ 52 h 146"/>
                  <a:gd name="T90" fmla="*/ 2140 w 2228"/>
                  <a:gd name="T91" fmla="*/ 44 h 146"/>
                  <a:gd name="T92" fmla="*/ 2094 w 2228"/>
                  <a:gd name="T93" fmla="*/ 38 h 146"/>
                  <a:gd name="T94" fmla="*/ 2038 w 2228"/>
                  <a:gd name="T95" fmla="*/ 32 h 146"/>
                  <a:gd name="T96" fmla="*/ 1902 w 2228"/>
                  <a:gd name="T97" fmla="*/ 20 h 146"/>
                  <a:gd name="T98" fmla="*/ 1738 w 2228"/>
                  <a:gd name="T99" fmla="*/ 12 h 146"/>
                  <a:gd name="T100" fmla="*/ 1548 w 2228"/>
                  <a:gd name="T101" fmla="*/ 6 h 146"/>
                  <a:gd name="T102" fmla="*/ 1338 w 2228"/>
                  <a:gd name="T103" fmla="*/ 0 h 146"/>
                  <a:gd name="T104" fmla="*/ 1112 w 222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28" h="146">
                    <a:moveTo>
                      <a:pt x="1112" y="0"/>
                    </a:moveTo>
                    <a:lnTo>
                      <a:pt x="1112" y="0"/>
                    </a:lnTo>
                    <a:lnTo>
                      <a:pt x="888" y="0"/>
                    </a:lnTo>
                    <a:lnTo>
                      <a:pt x="680" y="6"/>
                    </a:lnTo>
                    <a:lnTo>
                      <a:pt x="490" y="12"/>
                    </a:lnTo>
                    <a:lnTo>
                      <a:pt x="326" y="20"/>
                    </a:lnTo>
                    <a:lnTo>
                      <a:pt x="190" y="32"/>
                    </a:lnTo>
                    <a:lnTo>
                      <a:pt x="134" y="38"/>
                    </a:lnTo>
                    <a:lnTo>
                      <a:pt x="88" y="44"/>
                    </a:lnTo>
                    <a:lnTo>
                      <a:pt x="50" y="52"/>
                    </a:lnTo>
                    <a:lnTo>
                      <a:pt x="22" y="58"/>
                    </a:lnTo>
                    <a:lnTo>
                      <a:pt x="6" y="66"/>
                    </a:lnTo>
                    <a:lnTo>
                      <a:pt x="2" y="70"/>
                    </a:lnTo>
                    <a:lnTo>
                      <a:pt x="0" y="74"/>
                    </a:lnTo>
                    <a:lnTo>
                      <a:pt x="0" y="74"/>
                    </a:lnTo>
                    <a:lnTo>
                      <a:pt x="2" y="78"/>
                    </a:lnTo>
                    <a:lnTo>
                      <a:pt x="6" y="80"/>
                    </a:lnTo>
                    <a:lnTo>
                      <a:pt x="22" y="88"/>
                    </a:lnTo>
                    <a:lnTo>
                      <a:pt x="50" y="94"/>
                    </a:lnTo>
                    <a:lnTo>
                      <a:pt x="88" y="102"/>
                    </a:lnTo>
                    <a:lnTo>
                      <a:pt x="134" y="108"/>
                    </a:lnTo>
                    <a:lnTo>
                      <a:pt x="190" y="114"/>
                    </a:lnTo>
                    <a:lnTo>
                      <a:pt x="326" y="124"/>
                    </a:lnTo>
                    <a:lnTo>
                      <a:pt x="490" y="134"/>
                    </a:lnTo>
                    <a:lnTo>
                      <a:pt x="680" y="140"/>
                    </a:lnTo>
                    <a:lnTo>
                      <a:pt x="888" y="144"/>
                    </a:lnTo>
                    <a:lnTo>
                      <a:pt x="1112" y="146"/>
                    </a:lnTo>
                    <a:lnTo>
                      <a:pt x="1112" y="146"/>
                    </a:lnTo>
                    <a:lnTo>
                      <a:pt x="1338" y="144"/>
                    </a:lnTo>
                    <a:lnTo>
                      <a:pt x="1548" y="140"/>
                    </a:lnTo>
                    <a:lnTo>
                      <a:pt x="1738" y="134"/>
                    </a:lnTo>
                    <a:lnTo>
                      <a:pt x="1902" y="124"/>
                    </a:lnTo>
                    <a:lnTo>
                      <a:pt x="2038" y="114"/>
                    </a:lnTo>
                    <a:lnTo>
                      <a:pt x="2094" y="108"/>
                    </a:lnTo>
                    <a:lnTo>
                      <a:pt x="2140" y="102"/>
                    </a:lnTo>
                    <a:lnTo>
                      <a:pt x="2178" y="94"/>
                    </a:lnTo>
                    <a:lnTo>
                      <a:pt x="2204" y="88"/>
                    </a:lnTo>
                    <a:lnTo>
                      <a:pt x="2222" y="80"/>
                    </a:lnTo>
                    <a:lnTo>
                      <a:pt x="2226" y="78"/>
                    </a:lnTo>
                    <a:lnTo>
                      <a:pt x="2228" y="74"/>
                    </a:lnTo>
                    <a:lnTo>
                      <a:pt x="2228" y="74"/>
                    </a:lnTo>
                    <a:lnTo>
                      <a:pt x="2226" y="70"/>
                    </a:lnTo>
                    <a:lnTo>
                      <a:pt x="2222" y="66"/>
                    </a:lnTo>
                    <a:lnTo>
                      <a:pt x="2204" y="58"/>
                    </a:lnTo>
                    <a:lnTo>
                      <a:pt x="2178" y="52"/>
                    </a:lnTo>
                    <a:lnTo>
                      <a:pt x="2140" y="44"/>
                    </a:lnTo>
                    <a:lnTo>
                      <a:pt x="2094" y="38"/>
                    </a:lnTo>
                    <a:lnTo>
                      <a:pt x="2038" y="32"/>
                    </a:lnTo>
                    <a:lnTo>
                      <a:pt x="1902" y="20"/>
                    </a:lnTo>
                    <a:lnTo>
                      <a:pt x="1738" y="12"/>
                    </a:lnTo>
                    <a:lnTo>
                      <a:pt x="1548" y="6"/>
                    </a:lnTo>
                    <a:lnTo>
                      <a:pt x="1338" y="0"/>
                    </a:lnTo>
                    <a:lnTo>
                      <a:pt x="11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07"/>
              <p:cNvSpPr>
                <a:spLocks noEditPoints="1"/>
              </p:cNvSpPr>
              <p:nvPr/>
            </p:nvSpPr>
            <p:spPr bwMode="auto">
              <a:xfrm>
                <a:off x="2740" y="4152"/>
                <a:ext cx="2218" cy="146"/>
              </a:xfrm>
              <a:custGeom>
                <a:avLst/>
                <a:gdLst>
                  <a:gd name="T0" fmla="*/ 1108 w 2218"/>
                  <a:gd name="T1" fmla="*/ 146 h 146"/>
                  <a:gd name="T2" fmla="*/ 680 w 2218"/>
                  <a:gd name="T3" fmla="*/ 140 h 146"/>
                  <a:gd name="T4" fmla="*/ 330 w 2218"/>
                  <a:gd name="T5" fmla="*/ 124 h 146"/>
                  <a:gd name="T6" fmla="*/ 140 w 2218"/>
                  <a:gd name="T7" fmla="*/ 108 h 146"/>
                  <a:gd name="T8" fmla="*/ 56 w 2218"/>
                  <a:gd name="T9" fmla="*/ 94 h 146"/>
                  <a:gd name="T10" fmla="*/ 12 w 2218"/>
                  <a:gd name="T11" fmla="*/ 80 h 146"/>
                  <a:gd name="T12" fmla="*/ 6 w 2218"/>
                  <a:gd name="T13" fmla="*/ 74 h 146"/>
                  <a:gd name="T14" fmla="*/ 8 w 2218"/>
                  <a:gd name="T15" fmla="*/ 70 h 146"/>
                  <a:gd name="T16" fmla="*/ 28 w 2218"/>
                  <a:gd name="T17" fmla="*/ 58 h 146"/>
                  <a:gd name="T18" fmla="*/ 92 w 2218"/>
                  <a:gd name="T19" fmla="*/ 44 h 146"/>
                  <a:gd name="T20" fmla="*/ 194 w 2218"/>
                  <a:gd name="T21" fmla="*/ 32 h 146"/>
                  <a:gd name="T22" fmla="*/ 492 w 2218"/>
                  <a:gd name="T23" fmla="*/ 12 h 146"/>
                  <a:gd name="T24" fmla="*/ 886 w 2218"/>
                  <a:gd name="T25" fmla="*/ 2 h 146"/>
                  <a:gd name="T26" fmla="*/ 1108 w 2218"/>
                  <a:gd name="T27" fmla="*/ 0 h 146"/>
                  <a:gd name="T28" fmla="*/ 1540 w 2218"/>
                  <a:gd name="T29" fmla="*/ 6 h 146"/>
                  <a:gd name="T30" fmla="*/ 1890 w 2218"/>
                  <a:gd name="T31" fmla="*/ 22 h 146"/>
                  <a:gd name="T32" fmla="*/ 2080 w 2218"/>
                  <a:gd name="T33" fmla="*/ 38 h 146"/>
                  <a:gd name="T34" fmla="*/ 2164 w 2218"/>
                  <a:gd name="T35" fmla="*/ 52 h 146"/>
                  <a:gd name="T36" fmla="*/ 2208 w 2218"/>
                  <a:gd name="T37" fmla="*/ 66 h 146"/>
                  <a:gd name="T38" fmla="*/ 2212 w 2218"/>
                  <a:gd name="T39" fmla="*/ 74 h 146"/>
                  <a:gd name="T40" fmla="*/ 2212 w 2218"/>
                  <a:gd name="T41" fmla="*/ 78 h 146"/>
                  <a:gd name="T42" fmla="*/ 2190 w 2218"/>
                  <a:gd name="T43" fmla="*/ 88 h 146"/>
                  <a:gd name="T44" fmla="*/ 2126 w 2218"/>
                  <a:gd name="T45" fmla="*/ 102 h 146"/>
                  <a:gd name="T46" fmla="*/ 2026 w 2218"/>
                  <a:gd name="T47" fmla="*/ 114 h 146"/>
                  <a:gd name="T48" fmla="*/ 1728 w 2218"/>
                  <a:gd name="T49" fmla="*/ 132 h 146"/>
                  <a:gd name="T50" fmla="*/ 1332 w 2218"/>
                  <a:gd name="T51" fmla="*/ 144 h 146"/>
                  <a:gd name="T52" fmla="*/ 1108 w 2218"/>
                  <a:gd name="T53" fmla="*/ 0 h 146"/>
                  <a:gd name="T54" fmla="*/ 884 w 2218"/>
                  <a:gd name="T55" fmla="*/ 2 h 146"/>
                  <a:gd name="T56" fmla="*/ 490 w 2218"/>
                  <a:gd name="T57" fmla="*/ 12 h 146"/>
                  <a:gd name="T58" fmla="*/ 190 w 2218"/>
                  <a:gd name="T59" fmla="*/ 32 h 146"/>
                  <a:gd name="T60" fmla="*/ 88 w 2218"/>
                  <a:gd name="T61" fmla="*/ 44 h 146"/>
                  <a:gd name="T62" fmla="*/ 24 w 2218"/>
                  <a:gd name="T63" fmla="*/ 58 h 146"/>
                  <a:gd name="T64" fmla="*/ 2 w 2218"/>
                  <a:gd name="T65" fmla="*/ 70 h 146"/>
                  <a:gd name="T66" fmla="*/ 0 w 2218"/>
                  <a:gd name="T67" fmla="*/ 74 h 146"/>
                  <a:gd name="T68" fmla="*/ 6 w 2218"/>
                  <a:gd name="T69" fmla="*/ 80 h 146"/>
                  <a:gd name="T70" fmla="*/ 50 w 2218"/>
                  <a:gd name="T71" fmla="*/ 94 h 146"/>
                  <a:gd name="T72" fmla="*/ 134 w 2218"/>
                  <a:gd name="T73" fmla="*/ 108 h 146"/>
                  <a:gd name="T74" fmla="*/ 326 w 2218"/>
                  <a:gd name="T75" fmla="*/ 124 h 146"/>
                  <a:gd name="T76" fmla="*/ 678 w 2218"/>
                  <a:gd name="T77" fmla="*/ 140 h 146"/>
                  <a:gd name="T78" fmla="*/ 1108 w 2218"/>
                  <a:gd name="T79" fmla="*/ 146 h 146"/>
                  <a:gd name="T80" fmla="*/ 1332 w 2218"/>
                  <a:gd name="T81" fmla="*/ 144 h 146"/>
                  <a:gd name="T82" fmla="*/ 1730 w 2218"/>
                  <a:gd name="T83" fmla="*/ 134 h 146"/>
                  <a:gd name="T84" fmla="*/ 2030 w 2218"/>
                  <a:gd name="T85" fmla="*/ 114 h 146"/>
                  <a:gd name="T86" fmla="*/ 2132 w 2218"/>
                  <a:gd name="T87" fmla="*/ 102 h 146"/>
                  <a:gd name="T88" fmla="*/ 2196 w 2218"/>
                  <a:gd name="T89" fmla="*/ 88 h 146"/>
                  <a:gd name="T90" fmla="*/ 2216 w 2218"/>
                  <a:gd name="T91" fmla="*/ 78 h 146"/>
                  <a:gd name="T92" fmla="*/ 2218 w 2218"/>
                  <a:gd name="T93" fmla="*/ 74 h 146"/>
                  <a:gd name="T94" fmla="*/ 2212 w 2218"/>
                  <a:gd name="T95" fmla="*/ 66 h 146"/>
                  <a:gd name="T96" fmla="*/ 2168 w 2218"/>
                  <a:gd name="T97" fmla="*/ 52 h 146"/>
                  <a:gd name="T98" fmla="*/ 2084 w 2218"/>
                  <a:gd name="T99" fmla="*/ 38 h 146"/>
                  <a:gd name="T100" fmla="*/ 1894 w 2218"/>
                  <a:gd name="T101" fmla="*/ 22 h 146"/>
                  <a:gd name="T102" fmla="*/ 1542 w 2218"/>
                  <a:gd name="T103" fmla="*/ 6 h 146"/>
                  <a:gd name="T104" fmla="*/ 1108 w 221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146"/>
                    </a:moveTo>
                    <a:lnTo>
                      <a:pt x="1108" y="146"/>
                    </a:lnTo>
                    <a:lnTo>
                      <a:pt x="886" y="144"/>
                    </a:lnTo>
                    <a:lnTo>
                      <a:pt x="680" y="140"/>
                    </a:lnTo>
                    <a:lnTo>
                      <a:pt x="492" y="132"/>
                    </a:lnTo>
                    <a:lnTo>
                      <a:pt x="330" y="124"/>
                    </a:lnTo>
                    <a:lnTo>
                      <a:pt x="194" y="114"/>
                    </a:lnTo>
                    <a:lnTo>
                      <a:pt x="140" y="108"/>
                    </a:lnTo>
                    <a:lnTo>
                      <a:pt x="92" y="102"/>
                    </a:lnTo>
                    <a:lnTo>
                      <a:pt x="56" y="94"/>
                    </a:lnTo>
                    <a:lnTo>
                      <a:pt x="28" y="88"/>
                    </a:lnTo>
                    <a:lnTo>
                      <a:pt x="12" y="80"/>
                    </a:lnTo>
                    <a:lnTo>
                      <a:pt x="8" y="78"/>
                    </a:lnTo>
                    <a:lnTo>
                      <a:pt x="6" y="74"/>
                    </a:lnTo>
                    <a:lnTo>
                      <a:pt x="6" y="74"/>
                    </a:lnTo>
                    <a:lnTo>
                      <a:pt x="8" y="70"/>
                    </a:lnTo>
                    <a:lnTo>
                      <a:pt x="12" y="66"/>
                    </a:lnTo>
                    <a:lnTo>
                      <a:pt x="28" y="58"/>
                    </a:lnTo>
                    <a:lnTo>
                      <a:pt x="56" y="52"/>
                    </a:lnTo>
                    <a:lnTo>
                      <a:pt x="92" y="44"/>
                    </a:lnTo>
                    <a:lnTo>
                      <a:pt x="140" y="38"/>
                    </a:lnTo>
                    <a:lnTo>
                      <a:pt x="194" y="32"/>
                    </a:lnTo>
                    <a:lnTo>
                      <a:pt x="330" y="22"/>
                    </a:lnTo>
                    <a:lnTo>
                      <a:pt x="492" y="12"/>
                    </a:lnTo>
                    <a:lnTo>
                      <a:pt x="680" y="6"/>
                    </a:lnTo>
                    <a:lnTo>
                      <a:pt x="886" y="2"/>
                    </a:lnTo>
                    <a:lnTo>
                      <a:pt x="1108" y="0"/>
                    </a:lnTo>
                    <a:lnTo>
                      <a:pt x="1108" y="0"/>
                    </a:lnTo>
                    <a:lnTo>
                      <a:pt x="1332" y="2"/>
                    </a:lnTo>
                    <a:lnTo>
                      <a:pt x="1540" y="6"/>
                    </a:lnTo>
                    <a:lnTo>
                      <a:pt x="1728" y="12"/>
                    </a:lnTo>
                    <a:lnTo>
                      <a:pt x="1890" y="22"/>
                    </a:lnTo>
                    <a:lnTo>
                      <a:pt x="2026" y="32"/>
                    </a:lnTo>
                    <a:lnTo>
                      <a:pt x="2080" y="38"/>
                    </a:lnTo>
                    <a:lnTo>
                      <a:pt x="2126" y="44"/>
                    </a:lnTo>
                    <a:lnTo>
                      <a:pt x="2164" y="52"/>
                    </a:lnTo>
                    <a:lnTo>
                      <a:pt x="2190" y="58"/>
                    </a:lnTo>
                    <a:lnTo>
                      <a:pt x="2208" y="66"/>
                    </a:lnTo>
                    <a:lnTo>
                      <a:pt x="2212" y="70"/>
                    </a:lnTo>
                    <a:lnTo>
                      <a:pt x="2212" y="74"/>
                    </a:lnTo>
                    <a:lnTo>
                      <a:pt x="2212" y="74"/>
                    </a:lnTo>
                    <a:lnTo>
                      <a:pt x="2212" y="78"/>
                    </a:lnTo>
                    <a:lnTo>
                      <a:pt x="2208" y="80"/>
                    </a:lnTo>
                    <a:lnTo>
                      <a:pt x="2190" y="88"/>
                    </a:lnTo>
                    <a:lnTo>
                      <a:pt x="2164" y="94"/>
                    </a:lnTo>
                    <a:lnTo>
                      <a:pt x="2126" y="102"/>
                    </a:lnTo>
                    <a:lnTo>
                      <a:pt x="2080" y="108"/>
                    </a:lnTo>
                    <a:lnTo>
                      <a:pt x="2026" y="114"/>
                    </a:lnTo>
                    <a:lnTo>
                      <a:pt x="1890" y="124"/>
                    </a:lnTo>
                    <a:lnTo>
                      <a:pt x="1728" y="132"/>
                    </a:lnTo>
                    <a:lnTo>
                      <a:pt x="1540" y="140"/>
                    </a:lnTo>
                    <a:lnTo>
                      <a:pt x="1332" y="144"/>
                    </a:lnTo>
                    <a:lnTo>
                      <a:pt x="1108" y="146"/>
                    </a:lnTo>
                    <a:close/>
                    <a:moveTo>
                      <a:pt x="1108" y="0"/>
                    </a:moveTo>
                    <a:lnTo>
                      <a:pt x="1108" y="0"/>
                    </a:lnTo>
                    <a:lnTo>
                      <a:pt x="884" y="2"/>
                    </a:lnTo>
                    <a:lnTo>
                      <a:pt x="678" y="6"/>
                    </a:lnTo>
                    <a:lnTo>
                      <a:pt x="490" y="12"/>
                    </a:lnTo>
                    <a:lnTo>
                      <a:pt x="326" y="22"/>
                    </a:lnTo>
                    <a:lnTo>
                      <a:pt x="190" y="32"/>
                    </a:lnTo>
                    <a:lnTo>
                      <a:pt x="134"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4" y="108"/>
                    </a:lnTo>
                    <a:lnTo>
                      <a:pt x="190" y="114"/>
                    </a:lnTo>
                    <a:lnTo>
                      <a:pt x="326" y="124"/>
                    </a:lnTo>
                    <a:lnTo>
                      <a:pt x="490" y="134"/>
                    </a:lnTo>
                    <a:lnTo>
                      <a:pt x="678" y="140"/>
                    </a:lnTo>
                    <a:lnTo>
                      <a:pt x="884" y="144"/>
                    </a:lnTo>
                    <a:lnTo>
                      <a:pt x="1108" y="146"/>
                    </a:lnTo>
                    <a:lnTo>
                      <a:pt x="1108" y="146"/>
                    </a:lnTo>
                    <a:lnTo>
                      <a:pt x="1332" y="144"/>
                    </a:lnTo>
                    <a:lnTo>
                      <a:pt x="1542" y="140"/>
                    </a:lnTo>
                    <a:lnTo>
                      <a:pt x="1730" y="134"/>
                    </a:lnTo>
                    <a:lnTo>
                      <a:pt x="1894" y="124"/>
                    </a:lnTo>
                    <a:lnTo>
                      <a:pt x="2030" y="114"/>
                    </a:lnTo>
                    <a:lnTo>
                      <a:pt x="2084" y="108"/>
                    </a:lnTo>
                    <a:lnTo>
                      <a:pt x="2132" y="102"/>
                    </a:lnTo>
                    <a:lnTo>
                      <a:pt x="2168" y="94"/>
                    </a:lnTo>
                    <a:lnTo>
                      <a:pt x="2196" y="88"/>
                    </a:lnTo>
                    <a:lnTo>
                      <a:pt x="2212" y="80"/>
                    </a:lnTo>
                    <a:lnTo>
                      <a:pt x="2216" y="78"/>
                    </a:lnTo>
                    <a:lnTo>
                      <a:pt x="2218" y="74"/>
                    </a:lnTo>
                    <a:lnTo>
                      <a:pt x="2218" y="74"/>
                    </a:lnTo>
                    <a:lnTo>
                      <a:pt x="2216" y="70"/>
                    </a:lnTo>
                    <a:lnTo>
                      <a:pt x="2212" y="66"/>
                    </a:lnTo>
                    <a:lnTo>
                      <a:pt x="2196" y="58"/>
                    </a:lnTo>
                    <a:lnTo>
                      <a:pt x="2168" y="52"/>
                    </a:lnTo>
                    <a:lnTo>
                      <a:pt x="2132" y="44"/>
                    </a:lnTo>
                    <a:lnTo>
                      <a:pt x="2084" y="38"/>
                    </a:lnTo>
                    <a:lnTo>
                      <a:pt x="2030" y="32"/>
                    </a:lnTo>
                    <a:lnTo>
                      <a:pt x="1894" y="22"/>
                    </a:lnTo>
                    <a:lnTo>
                      <a:pt x="1730" y="12"/>
                    </a:lnTo>
                    <a:lnTo>
                      <a:pt x="1542" y="6"/>
                    </a:lnTo>
                    <a:lnTo>
                      <a:pt x="1332" y="2"/>
                    </a:lnTo>
                    <a:lnTo>
                      <a:pt x="1108" y="0"/>
                    </a:lnTo>
                    <a:close/>
                  </a:path>
                </a:pathLst>
              </a:custGeom>
              <a:solidFill>
                <a:srgbClr val="F2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08"/>
              <p:cNvSpPr>
                <a:spLocks/>
              </p:cNvSpPr>
              <p:nvPr/>
            </p:nvSpPr>
            <p:spPr bwMode="auto">
              <a:xfrm>
                <a:off x="2746" y="4152"/>
                <a:ext cx="2206" cy="146"/>
              </a:xfrm>
              <a:custGeom>
                <a:avLst/>
                <a:gdLst>
                  <a:gd name="T0" fmla="*/ 1102 w 2206"/>
                  <a:gd name="T1" fmla="*/ 146 h 146"/>
                  <a:gd name="T2" fmla="*/ 1102 w 2206"/>
                  <a:gd name="T3" fmla="*/ 146 h 146"/>
                  <a:gd name="T4" fmla="*/ 880 w 2206"/>
                  <a:gd name="T5" fmla="*/ 144 h 146"/>
                  <a:gd name="T6" fmla="*/ 674 w 2206"/>
                  <a:gd name="T7" fmla="*/ 140 h 146"/>
                  <a:gd name="T8" fmla="*/ 486 w 2206"/>
                  <a:gd name="T9" fmla="*/ 132 h 146"/>
                  <a:gd name="T10" fmla="*/ 324 w 2206"/>
                  <a:gd name="T11" fmla="*/ 124 h 146"/>
                  <a:gd name="T12" fmla="*/ 188 w 2206"/>
                  <a:gd name="T13" fmla="*/ 114 h 146"/>
                  <a:gd name="T14" fmla="*/ 134 w 2206"/>
                  <a:gd name="T15" fmla="*/ 108 h 146"/>
                  <a:gd name="T16" fmla="*/ 86 w 2206"/>
                  <a:gd name="T17" fmla="*/ 102 h 146"/>
                  <a:gd name="T18" fmla="*/ 50 w 2206"/>
                  <a:gd name="T19" fmla="*/ 94 h 146"/>
                  <a:gd name="T20" fmla="*/ 22 w 2206"/>
                  <a:gd name="T21" fmla="*/ 88 h 146"/>
                  <a:gd name="T22" fmla="*/ 6 w 2206"/>
                  <a:gd name="T23" fmla="*/ 80 h 146"/>
                  <a:gd name="T24" fmla="*/ 2 w 2206"/>
                  <a:gd name="T25" fmla="*/ 78 h 146"/>
                  <a:gd name="T26" fmla="*/ 0 w 2206"/>
                  <a:gd name="T27" fmla="*/ 74 h 146"/>
                  <a:gd name="T28" fmla="*/ 0 w 2206"/>
                  <a:gd name="T29" fmla="*/ 74 h 146"/>
                  <a:gd name="T30" fmla="*/ 2 w 2206"/>
                  <a:gd name="T31" fmla="*/ 70 h 146"/>
                  <a:gd name="T32" fmla="*/ 6 w 2206"/>
                  <a:gd name="T33" fmla="*/ 66 h 146"/>
                  <a:gd name="T34" fmla="*/ 22 w 2206"/>
                  <a:gd name="T35" fmla="*/ 58 h 146"/>
                  <a:gd name="T36" fmla="*/ 50 w 2206"/>
                  <a:gd name="T37" fmla="*/ 52 h 146"/>
                  <a:gd name="T38" fmla="*/ 86 w 2206"/>
                  <a:gd name="T39" fmla="*/ 44 h 146"/>
                  <a:gd name="T40" fmla="*/ 134 w 2206"/>
                  <a:gd name="T41" fmla="*/ 38 h 146"/>
                  <a:gd name="T42" fmla="*/ 188 w 2206"/>
                  <a:gd name="T43" fmla="*/ 32 h 146"/>
                  <a:gd name="T44" fmla="*/ 324 w 2206"/>
                  <a:gd name="T45" fmla="*/ 22 h 146"/>
                  <a:gd name="T46" fmla="*/ 486 w 2206"/>
                  <a:gd name="T47" fmla="*/ 12 h 146"/>
                  <a:gd name="T48" fmla="*/ 674 w 2206"/>
                  <a:gd name="T49" fmla="*/ 6 h 146"/>
                  <a:gd name="T50" fmla="*/ 880 w 2206"/>
                  <a:gd name="T51" fmla="*/ 2 h 146"/>
                  <a:gd name="T52" fmla="*/ 1102 w 2206"/>
                  <a:gd name="T53" fmla="*/ 0 h 146"/>
                  <a:gd name="T54" fmla="*/ 1102 w 2206"/>
                  <a:gd name="T55" fmla="*/ 0 h 146"/>
                  <a:gd name="T56" fmla="*/ 1326 w 2206"/>
                  <a:gd name="T57" fmla="*/ 2 h 146"/>
                  <a:gd name="T58" fmla="*/ 1534 w 2206"/>
                  <a:gd name="T59" fmla="*/ 6 h 146"/>
                  <a:gd name="T60" fmla="*/ 1722 w 2206"/>
                  <a:gd name="T61" fmla="*/ 12 h 146"/>
                  <a:gd name="T62" fmla="*/ 1884 w 2206"/>
                  <a:gd name="T63" fmla="*/ 22 h 146"/>
                  <a:gd name="T64" fmla="*/ 2020 w 2206"/>
                  <a:gd name="T65" fmla="*/ 32 h 146"/>
                  <a:gd name="T66" fmla="*/ 2074 w 2206"/>
                  <a:gd name="T67" fmla="*/ 38 h 146"/>
                  <a:gd name="T68" fmla="*/ 2120 w 2206"/>
                  <a:gd name="T69" fmla="*/ 44 h 146"/>
                  <a:gd name="T70" fmla="*/ 2158 w 2206"/>
                  <a:gd name="T71" fmla="*/ 52 h 146"/>
                  <a:gd name="T72" fmla="*/ 2184 w 2206"/>
                  <a:gd name="T73" fmla="*/ 58 h 146"/>
                  <a:gd name="T74" fmla="*/ 2202 w 2206"/>
                  <a:gd name="T75" fmla="*/ 66 h 146"/>
                  <a:gd name="T76" fmla="*/ 2206 w 2206"/>
                  <a:gd name="T77" fmla="*/ 70 h 146"/>
                  <a:gd name="T78" fmla="*/ 2206 w 2206"/>
                  <a:gd name="T79" fmla="*/ 74 h 146"/>
                  <a:gd name="T80" fmla="*/ 2206 w 2206"/>
                  <a:gd name="T81" fmla="*/ 74 h 146"/>
                  <a:gd name="T82" fmla="*/ 2206 w 2206"/>
                  <a:gd name="T83" fmla="*/ 78 h 146"/>
                  <a:gd name="T84" fmla="*/ 2202 w 2206"/>
                  <a:gd name="T85" fmla="*/ 80 h 146"/>
                  <a:gd name="T86" fmla="*/ 2184 w 2206"/>
                  <a:gd name="T87" fmla="*/ 88 h 146"/>
                  <a:gd name="T88" fmla="*/ 2158 w 2206"/>
                  <a:gd name="T89" fmla="*/ 94 h 146"/>
                  <a:gd name="T90" fmla="*/ 2120 w 2206"/>
                  <a:gd name="T91" fmla="*/ 102 h 146"/>
                  <a:gd name="T92" fmla="*/ 2074 w 2206"/>
                  <a:gd name="T93" fmla="*/ 108 h 146"/>
                  <a:gd name="T94" fmla="*/ 2020 w 2206"/>
                  <a:gd name="T95" fmla="*/ 114 h 146"/>
                  <a:gd name="T96" fmla="*/ 1884 w 2206"/>
                  <a:gd name="T97" fmla="*/ 124 h 146"/>
                  <a:gd name="T98" fmla="*/ 1722 w 2206"/>
                  <a:gd name="T99" fmla="*/ 132 h 146"/>
                  <a:gd name="T100" fmla="*/ 1534 w 2206"/>
                  <a:gd name="T101" fmla="*/ 140 h 146"/>
                  <a:gd name="T102" fmla="*/ 1326 w 2206"/>
                  <a:gd name="T103" fmla="*/ 144 h 146"/>
                  <a:gd name="T104" fmla="*/ 1102 w 2206"/>
                  <a:gd name="T105"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146"/>
                    </a:moveTo>
                    <a:lnTo>
                      <a:pt x="1102" y="146"/>
                    </a:lnTo>
                    <a:lnTo>
                      <a:pt x="880" y="144"/>
                    </a:lnTo>
                    <a:lnTo>
                      <a:pt x="674" y="140"/>
                    </a:lnTo>
                    <a:lnTo>
                      <a:pt x="486" y="132"/>
                    </a:lnTo>
                    <a:lnTo>
                      <a:pt x="324" y="124"/>
                    </a:lnTo>
                    <a:lnTo>
                      <a:pt x="188" y="114"/>
                    </a:lnTo>
                    <a:lnTo>
                      <a:pt x="134" y="108"/>
                    </a:lnTo>
                    <a:lnTo>
                      <a:pt x="86" y="102"/>
                    </a:lnTo>
                    <a:lnTo>
                      <a:pt x="50" y="94"/>
                    </a:lnTo>
                    <a:lnTo>
                      <a:pt x="22" y="88"/>
                    </a:lnTo>
                    <a:lnTo>
                      <a:pt x="6" y="80"/>
                    </a:lnTo>
                    <a:lnTo>
                      <a:pt x="2" y="78"/>
                    </a:lnTo>
                    <a:lnTo>
                      <a:pt x="0" y="74"/>
                    </a:lnTo>
                    <a:lnTo>
                      <a:pt x="0" y="74"/>
                    </a:lnTo>
                    <a:lnTo>
                      <a:pt x="2" y="70"/>
                    </a:lnTo>
                    <a:lnTo>
                      <a:pt x="6" y="66"/>
                    </a:lnTo>
                    <a:lnTo>
                      <a:pt x="22" y="58"/>
                    </a:lnTo>
                    <a:lnTo>
                      <a:pt x="50" y="52"/>
                    </a:lnTo>
                    <a:lnTo>
                      <a:pt x="86" y="44"/>
                    </a:lnTo>
                    <a:lnTo>
                      <a:pt x="134" y="38"/>
                    </a:lnTo>
                    <a:lnTo>
                      <a:pt x="188" y="32"/>
                    </a:lnTo>
                    <a:lnTo>
                      <a:pt x="324" y="22"/>
                    </a:lnTo>
                    <a:lnTo>
                      <a:pt x="486" y="12"/>
                    </a:lnTo>
                    <a:lnTo>
                      <a:pt x="674" y="6"/>
                    </a:lnTo>
                    <a:lnTo>
                      <a:pt x="880" y="2"/>
                    </a:lnTo>
                    <a:lnTo>
                      <a:pt x="1102" y="0"/>
                    </a:lnTo>
                    <a:lnTo>
                      <a:pt x="1102" y="0"/>
                    </a:lnTo>
                    <a:lnTo>
                      <a:pt x="1326" y="2"/>
                    </a:lnTo>
                    <a:lnTo>
                      <a:pt x="1534" y="6"/>
                    </a:lnTo>
                    <a:lnTo>
                      <a:pt x="1722" y="12"/>
                    </a:lnTo>
                    <a:lnTo>
                      <a:pt x="1884" y="22"/>
                    </a:lnTo>
                    <a:lnTo>
                      <a:pt x="2020" y="32"/>
                    </a:lnTo>
                    <a:lnTo>
                      <a:pt x="2074" y="38"/>
                    </a:lnTo>
                    <a:lnTo>
                      <a:pt x="2120" y="44"/>
                    </a:lnTo>
                    <a:lnTo>
                      <a:pt x="2158" y="52"/>
                    </a:lnTo>
                    <a:lnTo>
                      <a:pt x="2184" y="58"/>
                    </a:lnTo>
                    <a:lnTo>
                      <a:pt x="2202" y="66"/>
                    </a:lnTo>
                    <a:lnTo>
                      <a:pt x="2206" y="70"/>
                    </a:lnTo>
                    <a:lnTo>
                      <a:pt x="2206" y="74"/>
                    </a:lnTo>
                    <a:lnTo>
                      <a:pt x="2206" y="74"/>
                    </a:lnTo>
                    <a:lnTo>
                      <a:pt x="2206" y="78"/>
                    </a:lnTo>
                    <a:lnTo>
                      <a:pt x="2202" y="80"/>
                    </a:lnTo>
                    <a:lnTo>
                      <a:pt x="2184" y="88"/>
                    </a:lnTo>
                    <a:lnTo>
                      <a:pt x="2158" y="94"/>
                    </a:lnTo>
                    <a:lnTo>
                      <a:pt x="2120" y="102"/>
                    </a:lnTo>
                    <a:lnTo>
                      <a:pt x="2074" y="108"/>
                    </a:lnTo>
                    <a:lnTo>
                      <a:pt x="2020" y="114"/>
                    </a:lnTo>
                    <a:lnTo>
                      <a:pt x="1884" y="124"/>
                    </a:lnTo>
                    <a:lnTo>
                      <a:pt x="1722" y="132"/>
                    </a:lnTo>
                    <a:lnTo>
                      <a:pt x="1534" y="140"/>
                    </a:lnTo>
                    <a:lnTo>
                      <a:pt x="1326" y="144"/>
                    </a:lnTo>
                    <a:lnTo>
                      <a:pt x="1102"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209"/>
              <p:cNvSpPr>
                <a:spLocks/>
              </p:cNvSpPr>
              <p:nvPr/>
            </p:nvSpPr>
            <p:spPr bwMode="auto">
              <a:xfrm>
                <a:off x="2740" y="4152"/>
                <a:ext cx="2218" cy="146"/>
              </a:xfrm>
              <a:custGeom>
                <a:avLst/>
                <a:gdLst>
                  <a:gd name="T0" fmla="*/ 1108 w 2218"/>
                  <a:gd name="T1" fmla="*/ 0 h 146"/>
                  <a:gd name="T2" fmla="*/ 1108 w 2218"/>
                  <a:gd name="T3" fmla="*/ 0 h 146"/>
                  <a:gd name="T4" fmla="*/ 884 w 2218"/>
                  <a:gd name="T5" fmla="*/ 2 h 146"/>
                  <a:gd name="T6" fmla="*/ 678 w 2218"/>
                  <a:gd name="T7" fmla="*/ 6 h 146"/>
                  <a:gd name="T8" fmla="*/ 490 w 2218"/>
                  <a:gd name="T9" fmla="*/ 12 h 146"/>
                  <a:gd name="T10" fmla="*/ 326 w 2218"/>
                  <a:gd name="T11" fmla="*/ 22 h 146"/>
                  <a:gd name="T12" fmla="*/ 190 w 2218"/>
                  <a:gd name="T13" fmla="*/ 32 h 146"/>
                  <a:gd name="T14" fmla="*/ 134 w 2218"/>
                  <a:gd name="T15" fmla="*/ 38 h 146"/>
                  <a:gd name="T16" fmla="*/ 88 w 2218"/>
                  <a:gd name="T17" fmla="*/ 44 h 146"/>
                  <a:gd name="T18" fmla="*/ 50 w 2218"/>
                  <a:gd name="T19" fmla="*/ 52 h 146"/>
                  <a:gd name="T20" fmla="*/ 24 w 2218"/>
                  <a:gd name="T21" fmla="*/ 58 h 146"/>
                  <a:gd name="T22" fmla="*/ 6 w 2218"/>
                  <a:gd name="T23" fmla="*/ 66 h 146"/>
                  <a:gd name="T24" fmla="*/ 2 w 2218"/>
                  <a:gd name="T25" fmla="*/ 70 h 146"/>
                  <a:gd name="T26" fmla="*/ 0 w 2218"/>
                  <a:gd name="T27" fmla="*/ 74 h 146"/>
                  <a:gd name="T28" fmla="*/ 0 w 2218"/>
                  <a:gd name="T29" fmla="*/ 74 h 146"/>
                  <a:gd name="T30" fmla="*/ 2 w 2218"/>
                  <a:gd name="T31" fmla="*/ 78 h 146"/>
                  <a:gd name="T32" fmla="*/ 6 w 2218"/>
                  <a:gd name="T33" fmla="*/ 80 h 146"/>
                  <a:gd name="T34" fmla="*/ 24 w 2218"/>
                  <a:gd name="T35" fmla="*/ 88 h 146"/>
                  <a:gd name="T36" fmla="*/ 50 w 2218"/>
                  <a:gd name="T37" fmla="*/ 94 h 146"/>
                  <a:gd name="T38" fmla="*/ 88 w 2218"/>
                  <a:gd name="T39" fmla="*/ 102 h 146"/>
                  <a:gd name="T40" fmla="*/ 134 w 2218"/>
                  <a:gd name="T41" fmla="*/ 108 h 146"/>
                  <a:gd name="T42" fmla="*/ 190 w 2218"/>
                  <a:gd name="T43" fmla="*/ 114 h 146"/>
                  <a:gd name="T44" fmla="*/ 326 w 2218"/>
                  <a:gd name="T45" fmla="*/ 124 h 146"/>
                  <a:gd name="T46" fmla="*/ 490 w 2218"/>
                  <a:gd name="T47" fmla="*/ 134 h 146"/>
                  <a:gd name="T48" fmla="*/ 678 w 2218"/>
                  <a:gd name="T49" fmla="*/ 140 h 146"/>
                  <a:gd name="T50" fmla="*/ 884 w 2218"/>
                  <a:gd name="T51" fmla="*/ 144 h 146"/>
                  <a:gd name="T52" fmla="*/ 1108 w 2218"/>
                  <a:gd name="T53" fmla="*/ 146 h 146"/>
                  <a:gd name="T54" fmla="*/ 1108 w 2218"/>
                  <a:gd name="T55" fmla="*/ 146 h 146"/>
                  <a:gd name="T56" fmla="*/ 1332 w 2218"/>
                  <a:gd name="T57" fmla="*/ 144 h 146"/>
                  <a:gd name="T58" fmla="*/ 1542 w 2218"/>
                  <a:gd name="T59" fmla="*/ 140 h 146"/>
                  <a:gd name="T60" fmla="*/ 1730 w 2218"/>
                  <a:gd name="T61" fmla="*/ 134 h 146"/>
                  <a:gd name="T62" fmla="*/ 1894 w 2218"/>
                  <a:gd name="T63" fmla="*/ 124 h 146"/>
                  <a:gd name="T64" fmla="*/ 2030 w 2218"/>
                  <a:gd name="T65" fmla="*/ 114 h 146"/>
                  <a:gd name="T66" fmla="*/ 2084 w 2218"/>
                  <a:gd name="T67" fmla="*/ 108 h 146"/>
                  <a:gd name="T68" fmla="*/ 2132 w 2218"/>
                  <a:gd name="T69" fmla="*/ 102 h 146"/>
                  <a:gd name="T70" fmla="*/ 2168 w 2218"/>
                  <a:gd name="T71" fmla="*/ 94 h 146"/>
                  <a:gd name="T72" fmla="*/ 2196 w 2218"/>
                  <a:gd name="T73" fmla="*/ 88 h 146"/>
                  <a:gd name="T74" fmla="*/ 2212 w 2218"/>
                  <a:gd name="T75" fmla="*/ 80 h 146"/>
                  <a:gd name="T76" fmla="*/ 2216 w 2218"/>
                  <a:gd name="T77" fmla="*/ 78 h 146"/>
                  <a:gd name="T78" fmla="*/ 2218 w 2218"/>
                  <a:gd name="T79" fmla="*/ 74 h 146"/>
                  <a:gd name="T80" fmla="*/ 2218 w 2218"/>
                  <a:gd name="T81" fmla="*/ 74 h 146"/>
                  <a:gd name="T82" fmla="*/ 2216 w 2218"/>
                  <a:gd name="T83" fmla="*/ 70 h 146"/>
                  <a:gd name="T84" fmla="*/ 2212 w 2218"/>
                  <a:gd name="T85" fmla="*/ 66 h 146"/>
                  <a:gd name="T86" fmla="*/ 2196 w 2218"/>
                  <a:gd name="T87" fmla="*/ 58 h 146"/>
                  <a:gd name="T88" fmla="*/ 2168 w 2218"/>
                  <a:gd name="T89" fmla="*/ 52 h 146"/>
                  <a:gd name="T90" fmla="*/ 2132 w 2218"/>
                  <a:gd name="T91" fmla="*/ 44 h 146"/>
                  <a:gd name="T92" fmla="*/ 2084 w 2218"/>
                  <a:gd name="T93" fmla="*/ 38 h 146"/>
                  <a:gd name="T94" fmla="*/ 2030 w 2218"/>
                  <a:gd name="T95" fmla="*/ 32 h 146"/>
                  <a:gd name="T96" fmla="*/ 1894 w 2218"/>
                  <a:gd name="T97" fmla="*/ 22 h 146"/>
                  <a:gd name="T98" fmla="*/ 1730 w 2218"/>
                  <a:gd name="T99" fmla="*/ 12 h 146"/>
                  <a:gd name="T100" fmla="*/ 1542 w 2218"/>
                  <a:gd name="T101" fmla="*/ 6 h 146"/>
                  <a:gd name="T102" fmla="*/ 1332 w 2218"/>
                  <a:gd name="T103" fmla="*/ 2 h 146"/>
                  <a:gd name="T104" fmla="*/ 1108 w 2218"/>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18" h="146">
                    <a:moveTo>
                      <a:pt x="1108" y="0"/>
                    </a:moveTo>
                    <a:lnTo>
                      <a:pt x="1108" y="0"/>
                    </a:lnTo>
                    <a:lnTo>
                      <a:pt x="884" y="2"/>
                    </a:lnTo>
                    <a:lnTo>
                      <a:pt x="678" y="6"/>
                    </a:lnTo>
                    <a:lnTo>
                      <a:pt x="490" y="12"/>
                    </a:lnTo>
                    <a:lnTo>
                      <a:pt x="326" y="22"/>
                    </a:lnTo>
                    <a:lnTo>
                      <a:pt x="190" y="32"/>
                    </a:lnTo>
                    <a:lnTo>
                      <a:pt x="134" y="38"/>
                    </a:lnTo>
                    <a:lnTo>
                      <a:pt x="88" y="44"/>
                    </a:lnTo>
                    <a:lnTo>
                      <a:pt x="50" y="52"/>
                    </a:lnTo>
                    <a:lnTo>
                      <a:pt x="24" y="58"/>
                    </a:lnTo>
                    <a:lnTo>
                      <a:pt x="6" y="66"/>
                    </a:lnTo>
                    <a:lnTo>
                      <a:pt x="2" y="70"/>
                    </a:lnTo>
                    <a:lnTo>
                      <a:pt x="0" y="74"/>
                    </a:lnTo>
                    <a:lnTo>
                      <a:pt x="0" y="74"/>
                    </a:lnTo>
                    <a:lnTo>
                      <a:pt x="2" y="78"/>
                    </a:lnTo>
                    <a:lnTo>
                      <a:pt x="6" y="80"/>
                    </a:lnTo>
                    <a:lnTo>
                      <a:pt x="24" y="88"/>
                    </a:lnTo>
                    <a:lnTo>
                      <a:pt x="50" y="94"/>
                    </a:lnTo>
                    <a:lnTo>
                      <a:pt x="88" y="102"/>
                    </a:lnTo>
                    <a:lnTo>
                      <a:pt x="134" y="108"/>
                    </a:lnTo>
                    <a:lnTo>
                      <a:pt x="190" y="114"/>
                    </a:lnTo>
                    <a:lnTo>
                      <a:pt x="326" y="124"/>
                    </a:lnTo>
                    <a:lnTo>
                      <a:pt x="490" y="134"/>
                    </a:lnTo>
                    <a:lnTo>
                      <a:pt x="678" y="140"/>
                    </a:lnTo>
                    <a:lnTo>
                      <a:pt x="884" y="144"/>
                    </a:lnTo>
                    <a:lnTo>
                      <a:pt x="1108" y="146"/>
                    </a:lnTo>
                    <a:lnTo>
                      <a:pt x="1108" y="146"/>
                    </a:lnTo>
                    <a:lnTo>
                      <a:pt x="1332" y="144"/>
                    </a:lnTo>
                    <a:lnTo>
                      <a:pt x="1542" y="140"/>
                    </a:lnTo>
                    <a:lnTo>
                      <a:pt x="1730" y="134"/>
                    </a:lnTo>
                    <a:lnTo>
                      <a:pt x="1894" y="124"/>
                    </a:lnTo>
                    <a:lnTo>
                      <a:pt x="2030" y="114"/>
                    </a:lnTo>
                    <a:lnTo>
                      <a:pt x="2084" y="108"/>
                    </a:lnTo>
                    <a:lnTo>
                      <a:pt x="2132" y="102"/>
                    </a:lnTo>
                    <a:lnTo>
                      <a:pt x="2168" y="94"/>
                    </a:lnTo>
                    <a:lnTo>
                      <a:pt x="2196" y="88"/>
                    </a:lnTo>
                    <a:lnTo>
                      <a:pt x="2212" y="80"/>
                    </a:lnTo>
                    <a:lnTo>
                      <a:pt x="2216" y="78"/>
                    </a:lnTo>
                    <a:lnTo>
                      <a:pt x="2218" y="74"/>
                    </a:lnTo>
                    <a:lnTo>
                      <a:pt x="2218" y="74"/>
                    </a:lnTo>
                    <a:lnTo>
                      <a:pt x="2216" y="70"/>
                    </a:lnTo>
                    <a:lnTo>
                      <a:pt x="2212" y="66"/>
                    </a:lnTo>
                    <a:lnTo>
                      <a:pt x="2196" y="58"/>
                    </a:lnTo>
                    <a:lnTo>
                      <a:pt x="2168" y="52"/>
                    </a:lnTo>
                    <a:lnTo>
                      <a:pt x="2132" y="44"/>
                    </a:lnTo>
                    <a:lnTo>
                      <a:pt x="2084" y="38"/>
                    </a:lnTo>
                    <a:lnTo>
                      <a:pt x="2030" y="32"/>
                    </a:lnTo>
                    <a:lnTo>
                      <a:pt x="1894" y="22"/>
                    </a:lnTo>
                    <a:lnTo>
                      <a:pt x="1730" y="12"/>
                    </a:lnTo>
                    <a:lnTo>
                      <a:pt x="1542" y="6"/>
                    </a:lnTo>
                    <a:lnTo>
                      <a:pt x="1332" y="2"/>
                    </a:lnTo>
                    <a:lnTo>
                      <a:pt x="11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210"/>
              <p:cNvSpPr>
                <a:spLocks noEditPoints="1"/>
              </p:cNvSpPr>
              <p:nvPr/>
            </p:nvSpPr>
            <p:spPr bwMode="auto">
              <a:xfrm>
                <a:off x="2746" y="4152"/>
                <a:ext cx="2206" cy="146"/>
              </a:xfrm>
              <a:custGeom>
                <a:avLst/>
                <a:gdLst>
                  <a:gd name="T0" fmla="*/ 1102 w 2206"/>
                  <a:gd name="T1" fmla="*/ 144 h 146"/>
                  <a:gd name="T2" fmla="*/ 676 w 2206"/>
                  <a:gd name="T3" fmla="*/ 140 h 146"/>
                  <a:gd name="T4" fmla="*/ 326 w 2206"/>
                  <a:gd name="T5" fmla="*/ 124 h 146"/>
                  <a:gd name="T6" fmla="*/ 138 w 2206"/>
                  <a:gd name="T7" fmla="*/ 108 h 146"/>
                  <a:gd name="T8" fmla="*/ 54 w 2206"/>
                  <a:gd name="T9" fmla="*/ 94 h 146"/>
                  <a:gd name="T10" fmla="*/ 10 w 2206"/>
                  <a:gd name="T11" fmla="*/ 80 h 146"/>
                  <a:gd name="T12" fmla="*/ 6 w 2206"/>
                  <a:gd name="T13" fmla="*/ 74 h 146"/>
                  <a:gd name="T14" fmla="*/ 6 w 2206"/>
                  <a:gd name="T15" fmla="*/ 70 h 146"/>
                  <a:gd name="T16" fmla="*/ 28 w 2206"/>
                  <a:gd name="T17" fmla="*/ 58 h 146"/>
                  <a:gd name="T18" fmla="*/ 92 w 2206"/>
                  <a:gd name="T19" fmla="*/ 44 h 146"/>
                  <a:gd name="T20" fmla="*/ 192 w 2206"/>
                  <a:gd name="T21" fmla="*/ 32 h 146"/>
                  <a:gd name="T22" fmla="*/ 490 w 2206"/>
                  <a:gd name="T23" fmla="*/ 12 h 146"/>
                  <a:gd name="T24" fmla="*/ 882 w 2206"/>
                  <a:gd name="T25" fmla="*/ 2 h 146"/>
                  <a:gd name="T26" fmla="*/ 1102 w 2206"/>
                  <a:gd name="T27" fmla="*/ 0 h 146"/>
                  <a:gd name="T28" fmla="*/ 1532 w 2206"/>
                  <a:gd name="T29" fmla="*/ 6 h 146"/>
                  <a:gd name="T30" fmla="*/ 1882 w 2206"/>
                  <a:gd name="T31" fmla="*/ 22 h 146"/>
                  <a:gd name="T32" fmla="*/ 2070 w 2206"/>
                  <a:gd name="T33" fmla="*/ 38 h 146"/>
                  <a:gd name="T34" fmla="*/ 2152 w 2206"/>
                  <a:gd name="T35" fmla="*/ 52 h 146"/>
                  <a:gd name="T36" fmla="*/ 2196 w 2206"/>
                  <a:gd name="T37" fmla="*/ 66 h 146"/>
                  <a:gd name="T38" fmla="*/ 2202 w 2206"/>
                  <a:gd name="T39" fmla="*/ 74 h 146"/>
                  <a:gd name="T40" fmla="*/ 2200 w 2206"/>
                  <a:gd name="T41" fmla="*/ 78 h 146"/>
                  <a:gd name="T42" fmla="*/ 2180 w 2206"/>
                  <a:gd name="T43" fmla="*/ 88 h 146"/>
                  <a:gd name="T44" fmla="*/ 2116 w 2206"/>
                  <a:gd name="T45" fmla="*/ 100 h 146"/>
                  <a:gd name="T46" fmla="*/ 2014 w 2206"/>
                  <a:gd name="T47" fmla="*/ 114 h 146"/>
                  <a:gd name="T48" fmla="*/ 1718 w 2206"/>
                  <a:gd name="T49" fmla="*/ 132 h 146"/>
                  <a:gd name="T50" fmla="*/ 1324 w 2206"/>
                  <a:gd name="T51" fmla="*/ 144 h 146"/>
                  <a:gd name="T52" fmla="*/ 1102 w 2206"/>
                  <a:gd name="T53" fmla="*/ 0 h 146"/>
                  <a:gd name="T54" fmla="*/ 880 w 2206"/>
                  <a:gd name="T55" fmla="*/ 2 h 146"/>
                  <a:gd name="T56" fmla="*/ 486 w 2206"/>
                  <a:gd name="T57" fmla="*/ 12 h 146"/>
                  <a:gd name="T58" fmla="*/ 188 w 2206"/>
                  <a:gd name="T59" fmla="*/ 32 h 146"/>
                  <a:gd name="T60" fmla="*/ 86 w 2206"/>
                  <a:gd name="T61" fmla="*/ 44 h 146"/>
                  <a:gd name="T62" fmla="*/ 22 w 2206"/>
                  <a:gd name="T63" fmla="*/ 58 h 146"/>
                  <a:gd name="T64" fmla="*/ 2 w 2206"/>
                  <a:gd name="T65" fmla="*/ 70 h 146"/>
                  <a:gd name="T66" fmla="*/ 0 w 2206"/>
                  <a:gd name="T67" fmla="*/ 74 h 146"/>
                  <a:gd name="T68" fmla="*/ 6 w 2206"/>
                  <a:gd name="T69" fmla="*/ 80 h 146"/>
                  <a:gd name="T70" fmla="*/ 50 w 2206"/>
                  <a:gd name="T71" fmla="*/ 94 h 146"/>
                  <a:gd name="T72" fmla="*/ 134 w 2206"/>
                  <a:gd name="T73" fmla="*/ 108 h 146"/>
                  <a:gd name="T74" fmla="*/ 324 w 2206"/>
                  <a:gd name="T75" fmla="*/ 124 h 146"/>
                  <a:gd name="T76" fmla="*/ 674 w 2206"/>
                  <a:gd name="T77" fmla="*/ 140 h 146"/>
                  <a:gd name="T78" fmla="*/ 1102 w 2206"/>
                  <a:gd name="T79" fmla="*/ 146 h 146"/>
                  <a:gd name="T80" fmla="*/ 1326 w 2206"/>
                  <a:gd name="T81" fmla="*/ 144 h 146"/>
                  <a:gd name="T82" fmla="*/ 1722 w 2206"/>
                  <a:gd name="T83" fmla="*/ 132 h 146"/>
                  <a:gd name="T84" fmla="*/ 2020 w 2206"/>
                  <a:gd name="T85" fmla="*/ 114 h 146"/>
                  <a:gd name="T86" fmla="*/ 2120 w 2206"/>
                  <a:gd name="T87" fmla="*/ 102 h 146"/>
                  <a:gd name="T88" fmla="*/ 2184 w 2206"/>
                  <a:gd name="T89" fmla="*/ 88 h 146"/>
                  <a:gd name="T90" fmla="*/ 2206 w 2206"/>
                  <a:gd name="T91" fmla="*/ 78 h 146"/>
                  <a:gd name="T92" fmla="*/ 2206 w 2206"/>
                  <a:gd name="T93" fmla="*/ 74 h 146"/>
                  <a:gd name="T94" fmla="*/ 2202 w 2206"/>
                  <a:gd name="T95" fmla="*/ 66 h 146"/>
                  <a:gd name="T96" fmla="*/ 2158 w 2206"/>
                  <a:gd name="T97" fmla="*/ 52 h 146"/>
                  <a:gd name="T98" fmla="*/ 2074 w 2206"/>
                  <a:gd name="T99" fmla="*/ 38 h 146"/>
                  <a:gd name="T100" fmla="*/ 1884 w 2206"/>
                  <a:gd name="T101" fmla="*/ 22 h 146"/>
                  <a:gd name="T102" fmla="*/ 1534 w 2206"/>
                  <a:gd name="T103" fmla="*/ 6 h 146"/>
                  <a:gd name="T104" fmla="*/ 1102 w 2206"/>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144"/>
                    </a:moveTo>
                    <a:lnTo>
                      <a:pt x="1102" y="144"/>
                    </a:lnTo>
                    <a:lnTo>
                      <a:pt x="882" y="144"/>
                    </a:lnTo>
                    <a:lnTo>
                      <a:pt x="676" y="140"/>
                    </a:lnTo>
                    <a:lnTo>
                      <a:pt x="490" y="132"/>
                    </a:lnTo>
                    <a:lnTo>
                      <a:pt x="326" y="124"/>
                    </a:lnTo>
                    <a:lnTo>
                      <a:pt x="192" y="114"/>
                    </a:lnTo>
                    <a:lnTo>
                      <a:pt x="138" y="108"/>
                    </a:lnTo>
                    <a:lnTo>
                      <a:pt x="92" y="100"/>
                    </a:lnTo>
                    <a:lnTo>
                      <a:pt x="54" y="94"/>
                    </a:lnTo>
                    <a:lnTo>
                      <a:pt x="28" y="88"/>
                    </a:lnTo>
                    <a:lnTo>
                      <a:pt x="10" y="80"/>
                    </a:lnTo>
                    <a:lnTo>
                      <a:pt x="6" y="78"/>
                    </a:lnTo>
                    <a:lnTo>
                      <a:pt x="6" y="74"/>
                    </a:lnTo>
                    <a:lnTo>
                      <a:pt x="6" y="74"/>
                    </a:lnTo>
                    <a:lnTo>
                      <a:pt x="6" y="70"/>
                    </a:lnTo>
                    <a:lnTo>
                      <a:pt x="10" y="66"/>
                    </a:lnTo>
                    <a:lnTo>
                      <a:pt x="28" y="58"/>
                    </a:lnTo>
                    <a:lnTo>
                      <a:pt x="54" y="52"/>
                    </a:lnTo>
                    <a:lnTo>
                      <a:pt x="92" y="44"/>
                    </a:lnTo>
                    <a:lnTo>
                      <a:pt x="138" y="38"/>
                    </a:lnTo>
                    <a:lnTo>
                      <a:pt x="192" y="32"/>
                    </a:lnTo>
                    <a:lnTo>
                      <a:pt x="326" y="22"/>
                    </a:lnTo>
                    <a:lnTo>
                      <a:pt x="490" y="12"/>
                    </a:lnTo>
                    <a:lnTo>
                      <a:pt x="676" y="6"/>
                    </a:lnTo>
                    <a:lnTo>
                      <a:pt x="882" y="2"/>
                    </a:lnTo>
                    <a:lnTo>
                      <a:pt x="1102" y="0"/>
                    </a:lnTo>
                    <a:lnTo>
                      <a:pt x="1102" y="0"/>
                    </a:lnTo>
                    <a:lnTo>
                      <a:pt x="1324" y="2"/>
                    </a:lnTo>
                    <a:lnTo>
                      <a:pt x="1532" y="6"/>
                    </a:lnTo>
                    <a:lnTo>
                      <a:pt x="1718" y="12"/>
                    </a:lnTo>
                    <a:lnTo>
                      <a:pt x="1882" y="22"/>
                    </a:lnTo>
                    <a:lnTo>
                      <a:pt x="2014" y="32"/>
                    </a:lnTo>
                    <a:lnTo>
                      <a:pt x="2070" y="38"/>
                    </a:lnTo>
                    <a:lnTo>
                      <a:pt x="2116" y="44"/>
                    </a:lnTo>
                    <a:lnTo>
                      <a:pt x="2152" y="52"/>
                    </a:lnTo>
                    <a:lnTo>
                      <a:pt x="2180" y="58"/>
                    </a:lnTo>
                    <a:lnTo>
                      <a:pt x="2196" y="66"/>
                    </a:lnTo>
                    <a:lnTo>
                      <a:pt x="2200" y="70"/>
                    </a:lnTo>
                    <a:lnTo>
                      <a:pt x="2202" y="74"/>
                    </a:lnTo>
                    <a:lnTo>
                      <a:pt x="2202" y="74"/>
                    </a:lnTo>
                    <a:lnTo>
                      <a:pt x="2200" y="78"/>
                    </a:lnTo>
                    <a:lnTo>
                      <a:pt x="2196" y="80"/>
                    </a:lnTo>
                    <a:lnTo>
                      <a:pt x="2180" y="88"/>
                    </a:lnTo>
                    <a:lnTo>
                      <a:pt x="2152" y="94"/>
                    </a:lnTo>
                    <a:lnTo>
                      <a:pt x="2116" y="100"/>
                    </a:lnTo>
                    <a:lnTo>
                      <a:pt x="2070" y="108"/>
                    </a:lnTo>
                    <a:lnTo>
                      <a:pt x="2014" y="114"/>
                    </a:lnTo>
                    <a:lnTo>
                      <a:pt x="1882" y="124"/>
                    </a:lnTo>
                    <a:lnTo>
                      <a:pt x="1718" y="132"/>
                    </a:lnTo>
                    <a:lnTo>
                      <a:pt x="1532" y="140"/>
                    </a:lnTo>
                    <a:lnTo>
                      <a:pt x="1324" y="144"/>
                    </a:lnTo>
                    <a:lnTo>
                      <a:pt x="1102" y="144"/>
                    </a:lnTo>
                    <a:close/>
                    <a:moveTo>
                      <a:pt x="1102" y="0"/>
                    </a:moveTo>
                    <a:lnTo>
                      <a:pt x="1102" y="0"/>
                    </a:lnTo>
                    <a:lnTo>
                      <a:pt x="880" y="2"/>
                    </a:lnTo>
                    <a:lnTo>
                      <a:pt x="674" y="6"/>
                    </a:lnTo>
                    <a:lnTo>
                      <a:pt x="486" y="12"/>
                    </a:lnTo>
                    <a:lnTo>
                      <a:pt x="324" y="22"/>
                    </a:lnTo>
                    <a:lnTo>
                      <a:pt x="188" y="32"/>
                    </a:lnTo>
                    <a:lnTo>
                      <a:pt x="134" y="38"/>
                    </a:lnTo>
                    <a:lnTo>
                      <a:pt x="86" y="44"/>
                    </a:lnTo>
                    <a:lnTo>
                      <a:pt x="50" y="52"/>
                    </a:lnTo>
                    <a:lnTo>
                      <a:pt x="22" y="58"/>
                    </a:lnTo>
                    <a:lnTo>
                      <a:pt x="6" y="66"/>
                    </a:lnTo>
                    <a:lnTo>
                      <a:pt x="2" y="70"/>
                    </a:lnTo>
                    <a:lnTo>
                      <a:pt x="0" y="74"/>
                    </a:lnTo>
                    <a:lnTo>
                      <a:pt x="0" y="74"/>
                    </a:lnTo>
                    <a:lnTo>
                      <a:pt x="2" y="78"/>
                    </a:lnTo>
                    <a:lnTo>
                      <a:pt x="6" y="80"/>
                    </a:lnTo>
                    <a:lnTo>
                      <a:pt x="22" y="88"/>
                    </a:lnTo>
                    <a:lnTo>
                      <a:pt x="50" y="94"/>
                    </a:lnTo>
                    <a:lnTo>
                      <a:pt x="86" y="102"/>
                    </a:lnTo>
                    <a:lnTo>
                      <a:pt x="134" y="108"/>
                    </a:lnTo>
                    <a:lnTo>
                      <a:pt x="188" y="114"/>
                    </a:lnTo>
                    <a:lnTo>
                      <a:pt x="324" y="124"/>
                    </a:lnTo>
                    <a:lnTo>
                      <a:pt x="486" y="132"/>
                    </a:lnTo>
                    <a:lnTo>
                      <a:pt x="674" y="140"/>
                    </a:lnTo>
                    <a:lnTo>
                      <a:pt x="880" y="144"/>
                    </a:lnTo>
                    <a:lnTo>
                      <a:pt x="1102" y="146"/>
                    </a:lnTo>
                    <a:lnTo>
                      <a:pt x="1102" y="146"/>
                    </a:lnTo>
                    <a:lnTo>
                      <a:pt x="1326" y="144"/>
                    </a:lnTo>
                    <a:lnTo>
                      <a:pt x="1534" y="140"/>
                    </a:lnTo>
                    <a:lnTo>
                      <a:pt x="1722" y="132"/>
                    </a:lnTo>
                    <a:lnTo>
                      <a:pt x="1884" y="124"/>
                    </a:lnTo>
                    <a:lnTo>
                      <a:pt x="2020" y="114"/>
                    </a:lnTo>
                    <a:lnTo>
                      <a:pt x="2074" y="108"/>
                    </a:lnTo>
                    <a:lnTo>
                      <a:pt x="2120" y="102"/>
                    </a:lnTo>
                    <a:lnTo>
                      <a:pt x="2158" y="94"/>
                    </a:lnTo>
                    <a:lnTo>
                      <a:pt x="2184" y="88"/>
                    </a:lnTo>
                    <a:lnTo>
                      <a:pt x="2202" y="80"/>
                    </a:lnTo>
                    <a:lnTo>
                      <a:pt x="2206" y="78"/>
                    </a:lnTo>
                    <a:lnTo>
                      <a:pt x="2206" y="74"/>
                    </a:lnTo>
                    <a:lnTo>
                      <a:pt x="2206" y="74"/>
                    </a:lnTo>
                    <a:lnTo>
                      <a:pt x="2206" y="70"/>
                    </a:lnTo>
                    <a:lnTo>
                      <a:pt x="2202" y="66"/>
                    </a:lnTo>
                    <a:lnTo>
                      <a:pt x="2184" y="58"/>
                    </a:lnTo>
                    <a:lnTo>
                      <a:pt x="2158" y="52"/>
                    </a:lnTo>
                    <a:lnTo>
                      <a:pt x="2120" y="44"/>
                    </a:lnTo>
                    <a:lnTo>
                      <a:pt x="2074" y="38"/>
                    </a:lnTo>
                    <a:lnTo>
                      <a:pt x="2020" y="32"/>
                    </a:lnTo>
                    <a:lnTo>
                      <a:pt x="1884" y="22"/>
                    </a:lnTo>
                    <a:lnTo>
                      <a:pt x="1722" y="12"/>
                    </a:lnTo>
                    <a:lnTo>
                      <a:pt x="1534" y="6"/>
                    </a:lnTo>
                    <a:lnTo>
                      <a:pt x="1326" y="2"/>
                    </a:lnTo>
                    <a:lnTo>
                      <a:pt x="1102" y="0"/>
                    </a:lnTo>
                    <a:close/>
                  </a:path>
                </a:pathLst>
              </a:custGeom>
              <a:solidFill>
                <a:srgbClr val="F2F1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211"/>
              <p:cNvSpPr>
                <a:spLocks/>
              </p:cNvSpPr>
              <p:nvPr/>
            </p:nvSpPr>
            <p:spPr bwMode="auto">
              <a:xfrm>
                <a:off x="2752" y="4152"/>
                <a:ext cx="2196" cy="144"/>
              </a:xfrm>
              <a:custGeom>
                <a:avLst/>
                <a:gdLst>
                  <a:gd name="T0" fmla="*/ 1096 w 2196"/>
                  <a:gd name="T1" fmla="*/ 144 h 144"/>
                  <a:gd name="T2" fmla="*/ 1096 w 2196"/>
                  <a:gd name="T3" fmla="*/ 144 h 144"/>
                  <a:gd name="T4" fmla="*/ 876 w 2196"/>
                  <a:gd name="T5" fmla="*/ 144 h 144"/>
                  <a:gd name="T6" fmla="*/ 670 w 2196"/>
                  <a:gd name="T7" fmla="*/ 140 h 144"/>
                  <a:gd name="T8" fmla="*/ 484 w 2196"/>
                  <a:gd name="T9" fmla="*/ 132 h 144"/>
                  <a:gd name="T10" fmla="*/ 320 w 2196"/>
                  <a:gd name="T11" fmla="*/ 124 h 144"/>
                  <a:gd name="T12" fmla="*/ 186 w 2196"/>
                  <a:gd name="T13" fmla="*/ 114 h 144"/>
                  <a:gd name="T14" fmla="*/ 132 w 2196"/>
                  <a:gd name="T15" fmla="*/ 108 h 144"/>
                  <a:gd name="T16" fmla="*/ 86 w 2196"/>
                  <a:gd name="T17" fmla="*/ 100 h 144"/>
                  <a:gd name="T18" fmla="*/ 48 w 2196"/>
                  <a:gd name="T19" fmla="*/ 94 h 144"/>
                  <a:gd name="T20" fmla="*/ 22 w 2196"/>
                  <a:gd name="T21" fmla="*/ 88 h 144"/>
                  <a:gd name="T22" fmla="*/ 4 w 2196"/>
                  <a:gd name="T23" fmla="*/ 80 h 144"/>
                  <a:gd name="T24" fmla="*/ 0 w 2196"/>
                  <a:gd name="T25" fmla="*/ 78 h 144"/>
                  <a:gd name="T26" fmla="*/ 0 w 2196"/>
                  <a:gd name="T27" fmla="*/ 74 h 144"/>
                  <a:gd name="T28" fmla="*/ 0 w 2196"/>
                  <a:gd name="T29" fmla="*/ 74 h 144"/>
                  <a:gd name="T30" fmla="*/ 0 w 2196"/>
                  <a:gd name="T31" fmla="*/ 70 h 144"/>
                  <a:gd name="T32" fmla="*/ 4 w 2196"/>
                  <a:gd name="T33" fmla="*/ 66 h 144"/>
                  <a:gd name="T34" fmla="*/ 22 w 2196"/>
                  <a:gd name="T35" fmla="*/ 58 h 144"/>
                  <a:gd name="T36" fmla="*/ 48 w 2196"/>
                  <a:gd name="T37" fmla="*/ 52 h 144"/>
                  <a:gd name="T38" fmla="*/ 86 w 2196"/>
                  <a:gd name="T39" fmla="*/ 44 h 144"/>
                  <a:gd name="T40" fmla="*/ 132 w 2196"/>
                  <a:gd name="T41" fmla="*/ 38 h 144"/>
                  <a:gd name="T42" fmla="*/ 186 w 2196"/>
                  <a:gd name="T43" fmla="*/ 32 h 144"/>
                  <a:gd name="T44" fmla="*/ 320 w 2196"/>
                  <a:gd name="T45" fmla="*/ 22 h 144"/>
                  <a:gd name="T46" fmla="*/ 484 w 2196"/>
                  <a:gd name="T47" fmla="*/ 12 h 144"/>
                  <a:gd name="T48" fmla="*/ 670 w 2196"/>
                  <a:gd name="T49" fmla="*/ 6 h 144"/>
                  <a:gd name="T50" fmla="*/ 876 w 2196"/>
                  <a:gd name="T51" fmla="*/ 2 h 144"/>
                  <a:gd name="T52" fmla="*/ 1096 w 2196"/>
                  <a:gd name="T53" fmla="*/ 0 h 144"/>
                  <a:gd name="T54" fmla="*/ 1096 w 2196"/>
                  <a:gd name="T55" fmla="*/ 0 h 144"/>
                  <a:gd name="T56" fmla="*/ 1318 w 2196"/>
                  <a:gd name="T57" fmla="*/ 2 h 144"/>
                  <a:gd name="T58" fmla="*/ 1526 w 2196"/>
                  <a:gd name="T59" fmla="*/ 6 h 144"/>
                  <a:gd name="T60" fmla="*/ 1712 w 2196"/>
                  <a:gd name="T61" fmla="*/ 12 h 144"/>
                  <a:gd name="T62" fmla="*/ 1876 w 2196"/>
                  <a:gd name="T63" fmla="*/ 22 h 144"/>
                  <a:gd name="T64" fmla="*/ 2008 w 2196"/>
                  <a:gd name="T65" fmla="*/ 32 h 144"/>
                  <a:gd name="T66" fmla="*/ 2064 w 2196"/>
                  <a:gd name="T67" fmla="*/ 38 h 144"/>
                  <a:gd name="T68" fmla="*/ 2110 w 2196"/>
                  <a:gd name="T69" fmla="*/ 44 h 144"/>
                  <a:gd name="T70" fmla="*/ 2146 w 2196"/>
                  <a:gd name="T71" fmla="*/ 52 h 144"/>
                  <a:gd name="T72" fmla="*/ 2174 w 2196"/>
                  <a:gd name="T73" fmla="*/ 58 h 144"/>
                  <a:gd name="T74" fmla="*/ 2190 w 2196"/>
                  <a:gd name="T75" fmla="*/ 66 h 144"/>
                  <a:gd name="T76" fmla="*/ 2194 w 2196"/>
                  <a:gd name="T77" fmla="*/ 70 h 144"/>
                  <a:gd name="T78" fmla="*/ 2196 w 2196"/>
                  <a:gd name="T79" fmla="*/ 74 h 144"/>
                  <a:gd name="T80" fmla="*/ 2196 w 2196"/>
                  <a:gd name="T81" fmla="*/ 74 h 144"/>
                  <a:gd name="T82" fmla="*/ 2194 w 2196"/>
                  <a:gd name="T83" fmla="*/ 78 h 144"/>
                  <a:gd name="T84" fmla="*/ 2190 w 2196"/>
                  <a:gd name="T85" fmla="*/ 80 h 144"/>
                  <a:gd name="T86" fmla="*/ 2174 w 2196"/>
                  <a:gd name="T87" fmla="*/ 88 h 144"/>
                  <a:gd name="T88" fmla="*/ 2146 w 2196"/>
                  <a:gd name="T89" fmla="*/ 94 h 144"/>
                  <a:gd name="T90" fmla="*/ 2110 w 2196"/>
                  <a:gd name="T91" fmla="*/ 100 h 144"/>
                  <a:gd name="T92" fmla="*/ 2064 w 2196"/>
                  <a:gd name="T93" fmla="*/ 108 h 144"/>
                  <a:gd name="T94" fmla="*/ 2008 w 2196"/>
                  <a:gd name="T95" fmla="*/ 114 h 144"/>
                  <a:gd name="T96" fmla="*/ 1876 w 2196"/>
                  <a:gd name="T97" fmla="*/ 124 h 144"/>
                  <a:gd name="T98" fmla="*/ 1712 w 2196"/>
                  <a:gd name="T99" fmla="*/ 132 h 144"/>
                  <a:gd name="T100" fmla="*/ 1526 w 2196"/>
                  <a:gd name="T101" fmla="*/ 140 h 144"/>
                  <a:gd name="T102" fmla="*/ 1318 w 2196"/>
                  <a:gd name="T103" fmla="*/ 144 h 144"/>
                  <a:gd name="T104" fmla="*/ 1096 w 2196"/>
                  <a:gd name="T10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144"/>
                    </a:moveTo>
                    <a:lnTo>
                      <a:pt x="1096" y="144"/>
                    </a:lnTo>
                    <a:lnTo>
                      <a:pt x="876" y="144"/>
                    </a:lnTo>
                    <a:lnTo>
                      <a:pt x="670" y="140"/>
                    </a:lnTo>
                    <a:lnTo>
                      <a:pt x="484" y="132"/>
                    </a:lnTo>
                    <a:lnTo>
                      <a:pt x="320" y="124"/>
                    </a:lnTo>
                    <a:lnTo>
                      <a:pt x="186" y="114"/>
                    </a:lnTo>
                    <a:lnTo>
                      <a:pt x="132" y="108"/>
                    </a:lnTo>
                    <a:lnTo>
                      <a:pt x="86" y="100"/>
                    </a:lnTo>
                    <a:lnTo>
                      <a:pt x="48" y="94"/>
                    </a:lnTo>
                    <a:lnTo>
                      <a:pt x="22" y="88"/>
                    </a:lnTo>
                    <a:lnTo>
                      <a:pt x="4" y="80"/>
                    </a:lnTo>
                    <a:lnTo>
                      <a:pt x="0" y="78"/>
                    </a:lnTo>
                    <a:lnTo>
                      <a:pt x="0" y="74"/>
                    </a:lnTo>
                    <a:lnTo>
                      <a:pt x="0" y="74"/>
                    </a:lnTo>
                    <a:lnTo>
                      <a:pt x="0" y="70"/>
                    </a:lnTo>
                    <a:lnTo>
                      <a:pt x="4" y="66"/>
                    </a:lnTo>
                    <a:lnTo>
                      <a:pt x="22" y="58"/>
                    </a:lnTo>
                    <a:lnTo>
                      <a:pt x="48" y="52"/>
                    </a:lnTo>
                    <a:lnTo>
                      <a:pt x="86" y="44"/>
                    </a:lnTo>
                    <a:lnTo>
                      <a:pt x="132" y="38"/>
                    </a:lnTo>
                    <a:lnTo>
                      <a:pt x="186" y="32"/>
                    </a:lnTo>
                    <a:lnTo>
                      <a:pt x="320" y="22"/>
                    </a:lnTo>
                    <a:lnTo>
                      <a:pt x="484" y="12"/>
                    </a:lnTo>
                    <a:lnTo>
                      <a:pt x="670" y="6"/>
                    </a:lnTo>
                    <a:lnTo>
                      <a:pt x="876" y="2"/>
                    </a:lnTo>
                    <a:lnTo>
                      <a:pt x="1096" y="0"/>
                    </a:lnTo>
                    <a:lnTo>
                      <a:pt x="1096" y="0"/>
                    </a:lnTo>
                    <a:lnTo>
                      <a:pt x="1318" y="2"/>
                    </a:lnTo>
                    <a:lnTo>
                      <a:pt x="1526" y="6"/>
                    </a:lnTo>
                    <a:lnTo>
                      <a:pt x="1712" y="12"/>
                    </a:lnTo>
                    <a:lnTo>
                      <a:pt x="1876" y="22"/>
                    </a:lnTo>
                    <a:lnTo>
                      <a:pt x="2008" y="32"/>
                    </a:lnTo>
                    <a:lnTo>
                      <a:pt x="2064" y="38"/>
                    </a:lnTo>
                    <a:lnTo>
                      <a:pt x="2110" y="44"/>
                    </a:lnTo>
                    <a:lnTo>
                      <a:pt x="2146" y="52"/>
                    </a:lnTo>
                    <a:lnTo>
                      <a:pt x="2174" y="58"/>
                    </a:lnTo>
                    <a:lnTo>
                      <a:pt x="2190" y="66"/>
                    </a:lnTo>
                    <a:lnTo>
                      <a:pt x="2194" y="70"/>
                    </a:lnTo>
                    <a:lnTo>
                      <a:pt x="2196" y="74"/>
                    </a:lnTo>
                    <a:lnTo>
                      <a:pt x="2196" y="74"/>
                    </a:lnTo>
                    <a:lnTo>
                      <a:pt x="2194" y="78"/>
                    </a:lnTo>
                    <a:lnTo>
                      <a:pt x="2190" y="80"/>
                    </a:lnTo>
                    <a:lnTo>
                      <a:pt x="2174" y="88"/>
                    </a:lnTo>
                    <a:lnTo>
                      <a:pt x="2146" y="94"/>
                    </a:lnTo>
                    <a:lnTo>
                      <a:pt x="2110" y="100"/>
                    </a:lnTo>
                    <a:lnTo>
                      <a:pt x="2064" y="108"/>
                    </a:lnTo>
                    <a:lnTo>
                      <a:pt x="2008" y="114"/>
                    </a:lnTo>
                    <a:lnTo>
                      <a:pt x="1876" y="124"/>
                    </a:lnTo>
                    <a:lnTo>
                      <a:pt x="1712" y="132"/>
                    </a:lnTo>
                    <a:lnTo>
                      <a:pt x="1526" y="140"/>
                    </a:lnTo>
                    <a:lnTo>
                      <a:pt x="1318" y="144"/>
                    </a:lnTo>
                    <a:lnTo>
                      <a:pt x="1096"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212"/>
              <p:cNvSpPr>
                <a:spLocks/>
              </p:cNvSpPr>
              <p:nvPr/>
            </p:nvSpPr>
            <p:spPr bwMode="auto">
              <a:xfrm>
                <a:off x="2746" y="4152"/>
                <a:ext cx="2206" cy="146"/>
              </a:xfrm>
              <a:custGeom>
                <a:avLst/>
                <a:gdLst>
                  <a:gd name="T0" fmla="*/ 1102 w 2206"/>
                  <a:gd name="T1" fmla="*/ 0 h 146"/>
                  <a:gd name="T2" fmla="*/ 1102 w 2206"/>
                  <a:gd name="T3" fmla="*/ 0 h 146"/>
                  <a:gd name="T4" fmla="*/ 880 w 2206"/>
                  <a:gd name="T5" fmla="*/ 2 h 146"/>
                  <a:gd name="T6" fmla="*/ 674 w 2206"/>
                  <a:gd name="T7" fmla="*/ 6 h 146"/>
                  <a:gd name="T8" fmla="*/ 486 w 2206"/>
                  <a:gd name="T9" fmla="*/ 12 h 146"/>
                  <a:gd name="T10" fmla="*/ 324 w 2206"/>
                  <a:gd name="T11" fmla="*/ 22 h 146"/>
                  <a:gd name="T12" fmla="*/ 188 w 2206"/>
                  <a:gd name="T13" fmla="*/ 32 h 146"/>
                  <a:gd name="T14" fmla="*/ 134 w 2206"/>
                  <a:gd name="T15" fmla="*/ 38 h 146"/>
                  <a:gd name="T16" fmla="*/ 86 w 2206"/>
                  <a:gd name="T17" fmla="*/ 44 h 146"/>
                  <a:gd name="T18" fmla="*/ 50 w 2206"/>
                  <a:gd name="T19" fmla="*/ 52 h 146"/>
                  <a:gd name="T20" fmla="*/ 22 w 2206"/>
                  <a:gd name="T21" fmla="*/ 58 h 146"/>
                  <a:gd name="T22" fmla="*/ 6 w 2206"/>
                  <a:gd name="T23" fmla="*/ 66 h 146"/>
                  <a:gd name="T24" fmla="*/ 2 w 2206"/>
                  <a:gd name="T25" fmla="*/ 70 h 146"/>
                  <a:gd name="T26" fmla="*/ 0 w 2206"/>
                  <a:gd name="T27" fmla="*/ 74 h 146"/>
                  <a:gd name="T28" fmla="*/ 0 w 2206"/>
                  <a:gd name="T29" fmla="*/ 74 h 146"/>
                  <a:gd name="T30" fmla="*/ 2 w 2206"/>
                  <a:gd name="T31" fmla="*/ 78 h 146"/>
                  <a:gd name="T32" fmla="*/ 6 w 2206"/>
                  <a:gd name="T33" fmla="*/ 80 h 146"/>
                  <a:gd name="T34" fmla="*/ 22 w 2206"/>
                  <a:gd name="T35" fmla="*/ 88 h 146"/>
                  <a:gd name="T36" fmla="*/ 50 w 2206"/>
                  <a:gd name="T37" fmla="*/ 94 h 146"/>
                  <a:gd name="T38" fmla="*/ 86 w 2206"/>
                  <a:gd name="T39" fmla="*/ 102 h 146"/>
                  <a:gd name="T40" fmla="*/ 134 w 2206"/>
                  <a:gd name="T41" fmla="*/ 108 h 146"/>
                  <a:gd name="T42" fmla="*/ 188 w 2206"/>
                  <a:gd name="T43" fmla="*/ 114 h 146"/>
                  <a:gd name="T44" fmla="*/ 324 w 2206"/>
                  <a:gd name="T45" fmla="*/ 124 h 146"/>
                  <a:gd name="T46" fmla="*/ 486 w 2206"/>
                  <a:gd name="T47" fmla="*/ 132 h 146"/>
                  <a:gd name="T48" fmla="*/ 674 w 2206"/>
                  <a:gd name="T49" fmla="*/ 140 h 146"/>
                  <a:gd name="T50" fmla="*/ 880 w 2206"/>
                  <a:gd name="T51" fmla="*/ 144 h 146"/>
                  <a:gd name="T52" fmla="*/ 1102 w 2206"/>
                  <a:gd name="T53" fmla="*/ 146 h 146"/>
                  <a:gd name="T54" fmla="*/ 1102 w 2206"/>
                  <a:gd name="T55" fmla="*/ 146 h 146"/>
                  <a:gd name="T56" fmla="*/ 1326 w 2206"/>
                  <a:gd name="T57" fmla="*/ 144 h 146"/>
                  <a:gd name="T58" fmla="*/ 1534 w 2206"/>
                  <a:gd name="T59" fmla="*/ 140 h 146"/>
                  <a:gd name="T60" fmla="*/ 1722 w 2206"/>
                  <a:gd name="T61" fmla="*/ 132 h 146"/>
                  <a:gd name="T62" fmla="*/ 1884 w 2206"/>
                  <a:gd name="T63" fmla="*/ 124 h 146"/>
                  <a:gd name="T64" fmla="*/ 2020 w 2206"/>
                  <a:gd name="T65" fmla="*/ 114 h 146"/>
                  <a:gd name="T66" fmla="*/ 2074 w 2206"/>
                  <a:gd name="T67" fmla="*/ 108 h 146"/>
                  <a:gd name="T68" fmla="*/ 2120 w 2206"/>
                  <a:gd name="T69" fmla="*/ 102 h 146"/>
                  <a:gd name="T70" fmla="*/ 2158 w 2206"/>
                  <a:gd name="T71" fmla="*/ 94 h 146"/>
                  <a:gd name="T72" fmla="*/ 2184 w 2206"/>
                  <a:gd name="T73" fmla="*/ 88 h 146"/>
                  <a:gd name="T74" fmla="*/ 2202 w 2206"/>
                  <a:gd name="T75" fmla="*/ 80 h 146"/>
                  <a:gd name="T76" fmla="*/ 2206 w 2206"/>
                  <a:gd name="T77" fmla="*/ 78 h 146"/>
                  <a:gd name="T78" fmla="*/ 2206 w 2206"/>
                  <a:gd name="T79" fmla="*/ 74 h 146"/>
                  <a:gd name="T80" fmla="*/ 2206 w 2206"/>
                  <a:gd name="T81" fmla="*/ 74 h 146"/>
                  <a:gd name="T82" fmla="*/ 2206 w 2206"/>
                  <a:gd name="T83" fmla="*/ 70 h 146"/>
                  <a:gd name="T84" fmla="*/ 2202 w 2206"/>
                  <a:gd name="T85" fmla="*/ 66 h 146"/>
                  <a:gd name="T86" fmla="*/ 2184 w 2206"/>
                  <a:gd name="T87" fmla="*/ 58 h 146"/>
                  <a:gd name="T88" fmla="*/ 2158 w 2206"/>
                  <a:gd name="T89" fmla="*/ 52 h 146"/>
                  <a:gd name="T90" fmla="*/ 2120 w 2206"/>
                  <a:gd name="T91" fmla="*/ 44 h 146"/>
                  <a:gd name="T92" fmla="*/ 2074 w 2206"/>
                  <a:gd name="T93" fmla="*/ 38 h 146"/>
                  <a:gd name="T94" fmla="*/ 2020 w 2206"/>
                  <a:gd name="T95" fmla="*/ 32 h 146"/>
                  <a:gd name="T96" fmla="*/ 1884 w 2206"/>
                  <a:gd name="T97" fmla="*/ 22 h 146"/>
                  <a:gd name="T98" fmla="*/ 1722 w 2206"/>
                  <a:gd name="T99" fmla="*/ 12 h 146"/>
                  <a:gd name="T100" fmla="*/ 1534 w 2206"/>
                  <a:gd name="T101" fmla="*/ 6 h 146"/>
                  <a:gd name="T102" fmla="*/ 1326 w 2206"/>
                  <a:gd name="T103" fmla="*/ 2 h 146"/>
                  <a:gd name="T104" fmla="*/ 1102 w 2206"/>
                  <a:gd name="T105"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206" h="146">
                    <a:moveTo>
                      <a:pt x="1102" y="0"/>
                    </a:moveTo>
                    <a:lnTo>
                      <a:pt x="1102" y="0"/>
                    </a:lnTo>
                    <a:lnTo>
                      <a:pt x="880" y="2"/>
                    </a:lnTo>
                    <a:lnTo>
                      <a:pt x="674" y="6"/>
                    </a:lnTo>
                    <a:lnTo>
                      <a:pt x="486" y="12"/>
                    </a:lnTo>
                    <a:lnTo>
                      <a:pt x="324" y="22"/>
                    </a:lnTo>
                    <a:lnTo>
                      <a:pt x="188" y="32"/>
                    </a:lnTo>
                    <a:lnTo>
                      <a:pt x="134" y="38"/>
                    </a:lnTo>
                    <a:lnTo>
                      <a:pt x="86" y="44"/>
                    </a:lnTo>
                    <a:lnTo>
                      <a:pt x="50" y="52"/>
                    </a:lnTo>
                    <a:lnTo>
                      <a:pt x="22" y="58"/>
                    </a:lnTo>
                    <a:lnTo>
                      <a:pt x="6" y="66"/>
                    </a:lnTo>
                    <a:lnTo>
                      <a:pt x="2" y="70"/>
                    </a:lnTo>
                    <a:lnTo>
                      <a:pt x="0" y="74"/>
                    </a:lnTo>
                    <a:lnTo>
                      <a:pt x="0" y="74"/>
                    </a:lnTo>
                    <a:lnTo>
                      <a:pt x="2" y="78"/>
                    </a:lnTo>
                    <a:lnTo>
                      <a:pt x="6" y="80"/>
                    </a:lnTo>
                    <a:lnTo>
                      <a:pt x="22" y="88"/>
                    </a:lnTo>
                    <a:lnTo>
                      <a:pt x="50" y="94"/>
                    </a:lnTo>
                    <a:lnTo>
                      <a:pt x="86" y="102"/>
                    </a:lnTo>
                    <a:lnTo>
                      <a:pt x="134" y="108"/>
                    </a:lnTo>
                    <a:lnTo>
                      <a:pt x="188" y="114"/>
                    </a:lnTo>
                    <a:lnTo>
                      <a:pt x="324" y="124"/>
                    </a:lnTo>
                    <a:lnTo>
                      <a:pt x="486" y="132"/>
                    </a:lnTo>
                    <a:lnTo>
                      <a:pt x="674" y="140"/>
                    </a:lnTo>
                    <a:lnTo>
                      <a:pt x="880" y="144"/>
                    </a:lnTo>
                    <a:lnTo>
                      <a:pt x="1102" y="146"/>
                    </a:lnTo>
                    <a:lnTo>
                      <a:pt x="1102" y="146"/>
                    </a:lnTo>
                    <a:lnTo>
                      <a:pt x="1326" y="144"/>
                    </a:lnTo>
                    <a:lnTo>
                      <a:pt x="1534" y="140"/>
                    </a:lnTo>
                    <a:lnTo>
                      <a:pt x="1722" y="132"/>
                    </a:lnTo>
                    <a:lnTo>
                      <a:pt x="1884" y="124"/>
                    </a:lnTo>
                    <a:lnTo>
                      <a:pt x="2020" y="114"/>
                    </a:lnTo>
                    <a:lnTo>
                      <a:pt x="2074" y="108"/>
                    </a:lnTo>
                    <a:lnTo>
                      <a:pt x="2120" y="102"/>
                    </a:lnTo>
                    <a:lnTo>
                      <a:pt x="2158" y="94"/>
                    </a:lnTo>
                    <a:lnTo>
                      <a:pt x="2184" y="88"/>
                    </a:lnTo>
                    <a:lnTo>
                      <a:pt x="2202" y="80"/>
                    </a:lnTo>
                    <a:lnTo>
                      <a:pt x="2206" y="78"/>
                    </a:lnTo>
                    <a:lnTo>
                      <a:pt x="2206" y="74"/>
                    </a:lnTo>
                    <a:lnTo>
                      <a:pt x="2206" y="74"/>
                    </a:lnTo>
                    <a:lnTo>
                      <a:pt x="2206" y="70"/>
                    </a:lnTo>
                    <a:lnTo>
                      <a:pt x="2202" y="66"/>
                    </a:lnTo>
                    <a:lnTo>
                      <a:pt x="2184" y="58"/>
                    </a:lnTo>
                    <a:lnTo>
                      <a:pt x="2158" y="52"/>
                    </a:lnTo>
                    <a:lnTo>
                      <a:pt x="2120" y="44"/>
                    </a:lnTo>
                    <a:lnTo>
                      <a:pt x="2074" y="38"/>
                    </a:lnTo>
                    <a:lnTo>
                      <a:pt x="2020" y="32"/>
                    </a:lnTo>
                    <a:lnTo>
                      <a:pt x="1884" y="22"/>
                    </a:lnTo>
                    <a:lnTo>
                      <a:pt x="1722" y="12"/>
                    </a:lnTo>
                    <a:lnTo>
                      <a:pt x="1534" y="6"/>
                    </a:lnTo>
                    <a:lnTo>
                      <a:pt x="1326" y="2"/>
                    </a:lnTo>
                    <a:lnTo>
                      <a:pt x="11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13"/>
              <p:cNvSpPr>
                <a:spLocks noEditPoints="1"/>
              </p:cNvSpPr>
              <p:nvPr/>
            </p:nvSpPr>
            <p:spPr bwMode="auto">
              <a:xfrm>
                <a:off x="2752" y="4152"/>
                <a:ext cx="2196" cy="144"/>
              </a:xfrm>
              <a:custGeom>
                <a:avLst/>
                <a:gdLst>
                  <a:gd name="T0" fmla="*/ 1096 w 2196"/>
                  <a:gd name="T1" fmla="*/ 144 h 144"/>
                  <a:gd name="T2" fmla="*/ 672 w 2196"/>
                  <a:gd name="T3" fmla="*/ 138 h 144"/>
                  <a:gd name="T4" fmla="*/ 324 w 2196"/>
                  <a:gd name="T5" fmla="*/ 124 h 144"/>
                  <a:gd name="T6" fmla="*/ 136 w 2196"/>
                  <a:gd name="T7" fmla="*/ 108 h 144"/>
                  <a:gd name="T8" fmla="*/ 54 w 2196"/>
                  <a:gd name="T9" fmla="*/ 94 h 144"/>
                  <a:gd name="T10" fmla="*/ 10 w 2196"/>
                  <a:gd name="T11" fmla="*/ 80 h 144"/>
                  <a:gd name="T12" fmla="*/ 4 w 2196"/>
                  <a:gd name="T13" fmla="*/ 74 h 144"/>
                  <a:gd name="T14" fmla="*/ 6 w 2196"/>
                  <a:gd name="T15" fmla="*/ 70 h 144"/>
                  <a:gd name="T16" fmla="*/ 26 w 2196"/>
                  <a:gd name="T17" fmla="*/ 58 h 144"/>
                  <a:gd name="T18" fmla="*/ 90 w 2196"/>
                  <a:gd name="T19" fmla="*/ 46 h 144"/>
                  <a:gd name="T20" fmla="*/ 190 w 2196"/>
                  <a:gd name="T21" fmla="*/ 32 h 144"/>
                  <a:gd name="T22" fmla="*/ 486 w 2196"/>
                  <a:gd name="T23" fmla="*/ 14 h 144"/>
                  <a:gd name="T24" fmla="*/ 876 w 2196"/>
                  <a:gd name="T25" fmla="*/ 2 h 144"/>
                  <a:gd name="T26" fmla="*/ 1096 w 2196"/>
                  <a:gd name="T27" fmla="*/ 0 h 144"/>
                  <a:gd name="T28" fmla="*/ 1524 w 2196"/>
                  <a:gd name="T29" fmla="*/ 6 h 144"/>
                  <a:gd name="T30" fmla="*/ 1872 w 2196"/>
                  <a:gd name="T31" fmla="*/ 22 h 144"/>
                  <a:gd name="T32" fmla="*/ 2060 w 2196"/>
                  <a:gd name="T33" fmla="*/ 38 h 144"/>
                  <a:gd name="T34" fmla="*/ 2142 w 2196"/>
                  <a:gd name="T35" fmla="*/ 52 h 144"/>
                  <a:gd name="T36" fmla="*/ 2186 w 2196"/>
                  <a:gd name="T37" fmla="*/ 66 h 144"/>
                  <a:gd name="T38" fmla="*/ 2190 w 2196"/>
                  <a:gd name="T39" fmla="*/ 74 h 144"/>
                  <a:gd name="T40" fmla="*/ 2190 w 2196"/>
                  <a:gd name="T41" fmla="*/ 78 h 144"/>
                  <a:gd name="T42" fmla="*/ 2168 w 2196"/>
                  <a:gd name="T43" fmla="*/ 88 h 144"/>
                  <a:gd name="T44" fmla="*/ 2106 w 2196"/>
                  <a:gd name="T45" fmla="*/ 100 h 144"/>
                  <a:gd name="T46" fmla="*/ 2004 w 2196"/>
                  <a:gd name="T47" fmla="*/ 112 h 144"/>
                  <a:gd name="T48" fmla="*/ 1710 w 2196"/>
                  <a:gd name="T49" fmla="*/ 132 h 144"/>
                  <a:gd name="T50" fmla="*/ 1318 w 2196"/>
                  <a:gd name="T51" fmla="*/ 144 h 144"/>
                  <a:gd name="T52" fmla="*/ 1096 w 2196"/>
                  <a:gd name="T53" fmla="*/ 0 h 144"/>
                  <a:gd name="T54" fmla="*/ 876 w 2196"/>
                  <a:gd name="T55" fmla="*/ 2 h 144"/>
                  <a:gd name="T56" fmla="*/ 484 w 2196"/>
                  <a:gd name="T57" fmla="*/ 12 h 144"/>
                  <a:gd name="T58" fmla="*/ 186 w 2196"/>
                  <a:gd name="T59" fmla="*/ 32 h 144"/>
                  <a:gd name="T60" fmla="*/ 86 w 2196"/>
                  <a:gd name="T61" fmla="*/ 44 h 144"/>
                  <a:gd name="T62" fmla="*/ 22 w 2196"/>
                  <a:gd name="T63" fmla="*/ 58 h 144"/>
                  <a:gd name="T64" fmla="*/ 0 w 2196"/>
                  <a:gd name="T65" fmla="*/ 70 h 144"/>
                  <a:gd name="T66" fmla="*/ 0 w 2196"/>
                  <a:gd name="T67" fmla="*/ 74 h 144"/>
                  <a:gd name="T68" fmla="*/ 4 w 2196"/>
                  <a:gd name="T69" fmla="*/ 80 h 144"/>
                  <a:gd name="T70" fmla="*/ 48 w 2196"/>
                  <a:gd name="T71" fmla="*/ 94 h 144"/>
                  <a:gd name="T72" fmla="*/ 132 w 2196"/>
                  <a:gd name="T73" fmla="*/ 108 h 144"/>
                  <a:gd name="T74" fmla="*/ 320 w 2196"/>
                  <a:gd name="T75" fmla="*/ 124 h 144"/>
                  <a:gd name="T76" fmla="*/ 670 w 2196"/>
                  <a:gd name="T77" fmla="*/ 140 h 144"/>
                  <a:gd name="T78" fmla="*/ 1096 w 2196"/>
                  <a:gd name="T79" fmla="*/ 144 h 144"/>
                  <a:gd name="T80" fmla="*/ 1318 w 2196"/>
                  <a:gd name="T81" fmla="*/ 144 h 144"/>
                  <a:gd name="T82" fmla="*/ 1712 w 2196"/>
                  <a:gd name="T83" fmla="*/ 132 h 144"/>
                  <a:gd name="T84" fmla="*/ 2008 w 2196"/>
                  <a:gd name="T85" fmla="*/ 114 h 144"/>
                  <a:gd name="T86" fmla="*/ 2110 w 2196"/>
                  <a:gd name="T87" fmla="*/ 100 h 144"/>
                  <a:gd name="T88" fmla="*/ 2174 w 2196"/>
                  <a:gd name="T89" fmla="*/ 88 h 144"/>
                  <a:gd name="T90" fmla="*/ 2194 w 2196"/>
                  <a:gd name="T91" fmla="*/ 78 h 144"/>
                  <a:gd name="T92" fmla="*/ 2196 w 2196"/>
                  <a:gd name="T93" fmla="*/ 74 h 144"/>
                  <a:gd name="T94" fmla="*/ 2190 w 2196"/>
                  <a:gd name="T95" fmla="*/ 66 h 144"/>
                  <a:gd name="T96" fmla="*/ 2146 w 2196"/>
                  <a:gd name="T97" fmla="*/ 52 h 144"/>
                  <a:gd name="T98" fmla="*/ 2064 w 2196"/>
                  <a:gd name="T99" fmla="*/ 38 h 144"/>
                  <a:gd name="T100" fmla="*/ 1876 w 2196"/>
                  <a:gd name="T101" fmla="*/ 22 h 144"/>
                  <a:gd name="T102" fmla="*/ 1526 w 2196"/>
                  <a:gd name="T103" fmla="*/ 6 h 144"/>
                  <a:gd name="T104" fmla="*/ 1096 w 219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144"/>
                    </a:moveTo>
                    <a:lnTo>
                      <a:pt x="1096" y="144"/>
                    </a:lnTo>
                    <a:lnTo>
                      <a:pt x="876" y="144"/>
                    </a:lnTo>
                    <a:lnTo>
                      <a:pt x="672" y="138"/>
                    </a:lnTo>
                    <a:lnTo>
                      <a:pt x="486" y="132"/>
                    </a:lnTo>
                    <a:lnTo>
                      <a:pt x="324" y="124"/>
                    </a:lnTo>
                    <a:lnTo>
                      <a:pt x="190" y="112"/>
                    </a:lnTo>
                    <a:lnTo>
                      <a:pt x="136" y="108"/>
                    </a:lnTo>
                    <a:lnTo>
                      <a:pt x="90" y="100"/>
                    </a:lnTo>
                    <a:lnTo>
                      <a:pt x="54" y="94"/>
                    </a:lnTo>
                    <a:lnTo>
                      <a:pt x="26" y="88"/>
                    </a:lnTo>
                    <a:lnTo>
                      <a:pt x="10" y="80"/>
                    </a:lnTo>
                    <a:lnTo>
                      <a:pt x="6" y="78"/>
                    </a:lnTo>
                    <a:lnTo>
                      <a:pt x="4" y="74"/>
                    </a:lnTo>
                    <a:lnTo>
                      <a:pt x="4" y="74"/>
                    </a:lnTo>
                    <a:lnTo>
                      <a:pt x="6" y="70"/>
                    </a:lnTo>
                    <a:lnTo>
                      <a:pt x="10" y="66"/>
                    </a:lnTo>
                    <a:lnTo>
                      <a:pt x="26" y="58"/>
                    </a:lnTo>
                    <a:lnTo>
                      <a:pt x="54" y="52"/>
                    </a:lnTo>
                    <a:lnTo>
                      <a:pt x="90" y="46"/>
                    </a:lnTo>
                    <a:lnTo>
                      <a:pt x="136" y="38"/>
                    </a:lnTo>
                    <a:lnTo>
                      <a:pt x="190" y="32"/>
                    </a:lnTo>
                    <a:lnTo>
                      <a:pt x="324" y="22"/>
                    </a:lnTo>
                    <a:lnTo>
                      <a:pt x="486" y="14"/>
                    </a:lnTo>
                    <a:lnTo>
                      <a:pt x="672" y="6"/>
                    </a:lnTo>
                    <a:lnTo>
                      <a:pt x="876" y="2"/>
                    </a:lnTo>
                    <a:lnTo>
                      <a:pt x="1096" y="0"/>
                    </a:lnTo>
                    <a:lnTo>
                      <a:pt x="1096" y="0"/>
                    </a:lnTo>
                    <a:lnTo>
                      <a:pt x="1318" y="2"/>
                    </a:lnTo>
                    <a:lnTo>
                      <a:pt x="1524" y="6"/>
                    </a:lnTo>
                    <a:lnTo>
                      <a:pt x="1710" y="14"/>
                    </a:lnTo>
                    <a:lnTo>
                      <a:pt x="1872" y="22"/>
                    </a:lnTo>
                    <a:lnTo>
                      <a:pt x="2004" y="32"/>
                    </a:lnTo>
                    <a:lnTo>
                      <a:pt x="2060" y="38"/>
                    </a:lnTo>
                    <a:lnTo>
                      <a:pt x="2106" y="46"/>
                    </a:lnTo>
                    <a:lnTo>
                      <a:pt x="2142" y="52"/>
                    </a:lnTo>
                    <a:lnTo>
                      <a:pt x="2168" y="58"/>
                    </a:lnTo>
                    <a:lnTo>
                      <a:pt x="2186" y="66"/>
                    </a:lnTo>
                    <a:lnTo>
                      <a:pt x="2190" y="70"/>
                    </a:lnTo>
                    <a:lnTo>
                      <a:pt x="2190" y="74"/>
                    </a:lnTo>
                    <a:lnTo>
                      <a:pt x="2190" y="74"/>
                    </a:lnTo>
                    <a:lnTo>
                      <a:pt x="2190" y="78"/>
                    </a:lnTo>
                    <a:lnTo>
                      <a:pt x="2186" y="80"/>
                    </a:lnTo>
                    <a:lnTo>
                      <a:pt x="2168" y="88"/>
                    </a:lnTo>
                    <a:lnTo>
                      <a:pt x="2142" y="94"/>
                    </a:lnTo>
                    <a:lnTo>
                      <a:pt x="2106" y="100"/>
                    </a:lnTo>
                    <a:lnTo>
                      <a:pt x="2060" y="108"/>
                    </a:lnTo>
                    <a:lnTo>
                      <a:pt x="2004" y="112"/>
                    </a:lnTo>
                    <a:lnTo>
                      <a:pt x="1872" y="124"/>
                    </a:lnTo>
                    <a:lnTo>
                      <a:pt x="1710" y="132"/>
                    </a:lnTo>
                    <a:lnTo>
                      <a:pt x="1524" y="138"/>
                    </a:lnTo>
                    <a:lnTo>
                      <a:pt x="1318" y="144"/>
                    </a:lnTo>
                    <a:lnTo>
                      <a:pt x="1096" y="144"/>
                    </a:lnTo>
                    <a:close/>
                    <a:moveTo>
                      <a:pt x="1096" y="0"/>
                    </a:moveTo>
                    <a:lnTo>
                      <a:pt x="1096" y="0"/>
                    </a:lnTo>
                    <a:lnTo>
                      <a:pt x="876" y="2"/>
                    </a:lnTo>
                    <a:lnTo>
                      <a:pt x="670" y="6"/>
                    </a:lnTo>
                    <a:lnTo>
                      <a:pt x="484" y="12"/>
                    </a:lnTo>
                    <a:lnTo>
                      <a:pt x="320" y="22"/>
                    </a:lnTo>
                    <a:lnTo>
                      <a:pt x="186" y="32"/>
                    </a:lnTo>
                    <a:lnTo>
                      <a:pt x="132" y="38"/>
                    </a:lnTo>
                    <a:lnTo>
                      <a:pt x="86" y="44"/>
                    </a:lnTo>
                    <a:lnTo>
                      <a:pt x="48" y="52"/>
                    </a:lnTo>
                    <a:lnTo>
                      <a:pt x="22" y="58"/>
                    </a:lnTo>
                    <a:lnTo>
                      <a:pt x="4" y="66"/>
                    </a:lnTo>
                    <a:lnTo>
                      <a:pt x="0" y="70"/>
                    </a:lnTo>
                    <a:lnTo>
                      <a:pt x="0" y="74"/>
                    </a:lnTo>
                    <a:lnTo>
                      <a:pt x="0" y="74"/>
                    </a:lnTo>
                    <a:lnTo>
                      <a:pt x="0" y="78"/>
                    </a:lnTo>
                    <a:lnTo>
                      <a:pt x="4" y="80"/>
                    </a:lnTo>
                    <a:lnTo>
                      <a:pt x="22" y="88"/>
                    </a:lnTo>
                    <a:lnTo>
                      <a:pt x="48" y="94"/>
                    </a:lnTo>
                    <a:lnTo>
                      <a:pt x="86" y="100"/>
                    </a:lnTo>
                    <a:lnTo>
                      <a:pt x="132" y="108"/>
                    </a:lnTo>
                    <a:lnTo>
                      <a:pt x="186" y="114"/>
                    </a:lnTo>
                    <a:lnTo>
                      <a:pt x="320" y="124"/>
                    </a:lnTo>
                    <a:lnTo>
                      <a:pt x="484" y="132"/>
                    </a:lnTo>
                    <a:lnTo>
                      <a:pt x="670" y="140"/>
                    </a:lnTo>
                    <a:lnTo>
                      <a:pt x="876" y="144"/>
                    </a:lnTo>
                    <a:lnTo>
                      <a:pt x="1096" y="144"/>
                    </a:lnTo>
                    <a:lnTo>
                      <a:pt x="1096" y="144"/>
                    </a:lnTo>
                    <a:lnTo>
                      <a:pt x="1318" y="144"/>
                    </a:lnTo>
                    <a:lnTo>
                      <a:pt x="1526" y="140"/>
                    </a:lnTo>
                    <a:lnTo>
                      <a:pt x="1712" y="132"/>
                    </a:lnTo>
                    <a:lnTo>
                      <a:pt x="1876" y="124"/>
                    </a:lnTo>
                    <a:lnTo>
                      <a:pt x="2008" y="114"/>
                    </a:lnTo>
                    <a:lnTo>
                      <a:pt x="2064" y="108"/>
                    </a:lnTo>
                    <a:lnTo>
                      <a:pt x="2110" y="100"/>
                    </a:lnTo>
                    <a:lnTo>
                      <a:pt x="2146" y="94"/>
                    </a:lnTo>
                    <a:lnTo>
                      <a:pt x="2174" y="88"/>
                    </a:lnTo>
                    <a:lnTo>
                      <a:pt x="2190" y="80"/>
                    </a:lnTo>
                    <a:lnTo>
                      <a:pt x="2194" y="78"/>
                    </a:lnTo>
                    <a:lnTo>
                      <a:pt x="2196" y="74"/>
                    </a:lnTo>
                    <a:lnTo>
                      <a:pt x="2196" y="74"/>
                    </a:lnTo>
                    <a:lnTo>
                      <a:pt x="2194" y="70"/>
                    </a:lnTo>
                    <a:lnTo>
                      <a:pt x="2190" y="66"/>
                    </a:lnTo>
                    <a:lnTo>
                      <a:pt x="2174" y="58"/>
                    </a:lnTo>
                    <a:lnTo>
                      <a:pt x="2146" y="52"/>
                    </a:lnTo>
                    <a:lnTo>
                      <a:pt x="2110" y="44"/>
                    </a:lnTo>
                    <a:lnTo>
                      <a:pt x="2064" y="38"/>
                    </a:lnTo>
                    <a:lnTo>
                      <a:pt x="2008" y="32"/>
                    </a:lnTo>
                    <a:lnTo>
                      <a:pt x="1876" y="22"/>
                    </a:lnTo>
                    <a:lnTo>
                      <a:pt x="1712" y="12"/>
                    </a:lnTo>
                    <a:lnTo>
                      <a:pt x="1526" y="6"/>
                    </a:lnTo>
                    <a:lnTo>
                      <a:pt x="1318" y="2"/>
                    </a:lnTo>
                    <a:lnTo>
                      <a:pt x="1096" y="0"/>
                    </a:lnTo>
                    <a:close/>
                  </a:path>
                </a:pathLst>
              </a:custGeom>
              <a:solidFill>
                <a:srgbClr val="F1F0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14"/>
              <p:cNvSpPr>
                <a:spLocks/>
              </p:cNvSpPr>
              <p:nvPr/>
            </p:nvSpPr>
            <p:spPr bwMode="auto">
              <a:xfrm>
                <a:off x="2756" y="4152"/>
                <a:ext cx="2186" cy="144"/>
              </a:xfrm>
              <a:custGeom>
                <a:avLst/>
                <a:gdLst>
                  <a:gd name="T0" fmla="*/ 1092 w 2186"/>
                  <a:gd name="T1" fmla="*/ 144 h 144"/>
                  <a:gd name="T2" fmla="*/ 1092 w 2186"/>
                  <a:gd name="T3" fmla="*/ 144 h 144"/>
                  <a:gd name="T4" fmla="*/ 872 w 2186"/>
                  <a:gd name="T5" fmla="*/ 144 h 144"/>
                  <a:gd name="T6" fmla="*/ 668 w 2186"/>
                  <a:gd name="T7" fmla="*/ 138 h 144"/>
                  <a:gd name="T8" fmla="*/ 482 w 2186"/>
                  <a:gd name="T9" fmla="*/ 132 h 144"/>
                  <a:gd name="T10" fmla="*/ 320 w 2186"/>
                  <a:gd name="T11" fmla="*/ 124 h 144"/>
                  <a:gd name="T12" fmla="*/ 186 w 2186"/>
                  <a:gd name="T13" fmla="*/ 112 h 144"/>
                  <a:gd name="T14" fmla="*/ 132 w 2186"/>
                  <a:gd name="T15" fmla="*/ 108 h 144"/>
                  <a:gd name="T16" fmla="*/ 86 w 2186"/>
                  <a:gd name="T17" fmla="*/ 100 h 144"/>
                  <a:gd name="T18" fmla="*/ 50 w 2186"/>
                  <a:gd name="T19" fmla="*/ 94 h 144"/>
                  <a:gd name="T20" fmla="*/ 22 w 2186"/>
                  <a:gd name="T21" fmla="*/ 88 h 144"/>
                  <a:gd name="T22" fmla="*/ 6 w 2186"/>
                  <a:gd name="T23" fmla="*/ 80 h 144"/>
                  <a:gd name="T24" fmla="*/ 2 w 2186"/>
                  <a:gd name="T25" fmla="*/ 78 h 144"/>
                  <a:gd name="T26" fmla="*/ 0 w 2186"/>
                  <a:gd name="T27" fmla="*/ 74 h 144"/>
                  <a:gd name="T28" fmla="*/ 0 w 2186"/>
                  <a:gd name="T29" fmla="*/ 74 h 144"/>
                  <a:gd name="T30" fmla="*/ 2 w 2186"/>
                  <a:gd name="T31" fmla="*/ 70 h 144"/>
                  <a:gd name="T32" fmla="*/ 6 w 2186"/>
                  <a:gd name="T33" fmla="*/ 66 h 144"/>
                  <a:gd name="T34" fmla="*/ 22 w 2186"/>
                  <a:gd name="T35" fmla="*/ 58 h 144"/>
                  <a:gd name="T36" fmla="*/ 50 w 2186"/>
                  <a:gd name="T37" fmla="*/ 52 h 144"/>
                  <a:gd name="T38" fmla="*/ 86 w 2186"/>
                  <a:gd name="T39" fmla="*/ 46 h 144"/>
                  <a:gd name="T40" fmla="*/ 132 w 2186"/>
                  <a:gd name="T41" fmla="*/ 38 h 144"/>
                  <a:gd name="T42" fmla="*/ 186 w 2186"/>
                  <a:gd name="T43" fmla="*/ 32 h 144"/>
                  <a:gd name="T44" fmla="*/ 320 w 2186"/>
                  <a:gd name="T45" fmla="*/ 22 h 144"/>
                  <a:gd name="T46" fmla="*/ 482 w 2186"/>
                  <a:gd name="T47" fmla="*/ 14 h 144"/>
                  <a:gd name="T48" fmla="*/ 668 w 2186"/>
                  <a:gd name="T49" fmla="*/ 6 h 144"/>
                  <a:gd name="T50" fmla="*/ 872 w 2186"/>
                  <a:gd name="T51" fmla="*/ 2 h 144"/>
                  <a:gd name="T52" fmla="*/ 1092 w 2186"/>
                  <a:gd name="T53" fmla="*/ 0 h 144"/>
                  <a:gd name="T54" fmla="*/ 1092 w 2186"/>
                  <a:gd name="T55" fmla="*/ 0 h 144"/>
                  <a:gd name="T56" fmla="*/ 1314 w 2186"/>
                  <a:gd name="T57" fmla="*/ 2 h 144"/>
                  <a:gd name="T58" fmla="*/ 1520 w 2186"/>
                  <a:gd name="T59" fmla="*/ 6 h 144"/>
                  <a:gd name="T60" fmla="*/ 1706 w 2186"/>
                  <a:gd name="T61" fmla="*/ 14 h 144"/>
                  <a:gd name="T62" fmla="*/ 1868 w 2186"/>
                  <a:gd name="T63" fmla="*/ 22 h 144"/>
                  <a:gd name="T64" fmla="*/ 2000 w 2186"/>
                  <a:gd name="T65" fmla="*/ 32 h 144"/>
                  <a:gd name="T66" fmla="*/ 2056 w 2186"/>
                  <a:gd name="T67" fmla="*/ 38 h 144"/>
                  <a:gd name="T68" fmla="*/ 2102 w 2186"/>
                  <a:gd name="T69" fmla="*/ 46 h 144"/>
                  <a:gd name="T70" fmla="*/ 2138 w 2186"/>
                  <a:gd name="T71" fmla="*/ 52 h 144"/>
                  <a:gd name="T72" fmla="*/ 2164 w 2186"/>
                  <a:gd name="T73" fmla="*/ 58 h 144"/>
                  <a:gd name="T74" fmla="*/ 2182 w 2186"/>
                  <a:gd name="T75" fmla="*/ 66 h 144"/>
                  <a:gd name="T76" fmla="*/ 2186 w 2186"/>
                  <a:gd name="T77" fmla="*/ 70 h 144"/>
                  <a:gd name="T78" fmla="*/ 2186 w 2186"/>
                  <a:gd name="T79" fmla="*/ 74 h 144"/>
                  <a:gd name="T80" fmla="*/ 2186 w 2186"/>
                  <a:gd name="T81" fmla="*/ 74 h 144"/>
                  <a:gd name="T82" fmla="*/ 2186 w 2186"/>
                  <a:gd name="T83" fmla="*/ 78 h 144"/>
                  <a:gd name="T84" fmla="*/ 2182 w 2186"/>
                  <a:gd name="T85" fmla="*/ 80 h 144"/>
                  <a:gd name="T86" fmla="*/ 2164 w 2186"/>
                  <a:gd name="T87" fmla="*/ 88 h 144"/>
                  <a:gd name="T88" fmla="*/ 2138 w 2186"/>
                  <a:gd name="T89" fmla="*/ 94 h 144"/>
                  <a:gd name="T90" fmla="*/ 2102 w 2186"/>
                  <a:gd name="T91" fmla="*/ 100 h 144"/>
                  <a:gd name="T92" fmla="*/ 2056 w 2186"/>
                  <a:gd name="T93" fmla="*/ 108 h 144"/>
                  <a:gd name="T94" fmla="*/ 2000 w 2186"/>
                  <a:gd name="T95" fmla="*/ 112 h 144"/>
                  <a:gd name="T96" fmla="*/ 1868 w 2186"/>
                  <a:gd name="T97" fmla="*/ 124 h 144"/>
                  <a:gd name="T98" fmla="*/ 1706 w 2186"/>
                  <a:gd name="T99" fmla="*/ 132 h 144"/>
                  <a:gd name="T100" fmla="*/ 1520 w 2186"/>
                  <a:gd name="T101" fmla="*/ 138 h 144"/>
                  <a:gd name="T102" fmla="*/ 1314 w 2186"/>
                  <a:gd name="T103" fmla="*/ 144 h 144"/>
                  <a:gd name="T104" fmla="*/ 1092 w 2186"/>
                  <a:gd name="T105"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144"/>
                    </a:moveTo>
                    <a:lnTo>
                      <a:pt x="1092" y="144"/>
                    </a:lnTo>
                    <a:lnTo>
                      <a:pt x="872" y="144"/>
                    </a:lnTo>
                    <a:lnTo>
                      <a:pt x="668" y="138"/>
                    </a:lnTo>
                    <a:lnTo>
                      <a:pt x="482" y="132"/>
                    </a:lnTo>
                    <a:lnTo>
                      <a:pt x="320" y="124"/>
                    </a:lnTo>
                    <a:lnTo>
                      <a:pt x="186" y="112"/>
                    </a:lnTo>
                    <a:lnTo>
                      <a:pt x="132" y="108"/>
                    </a:lnTo>
                    <a:lnTo>
                      <a:pt x="86" y="100"/>
                    </a:lnTo>
                    <a:lnTo>
                      <a:pt x="50" y="94"/>
                    </a:lnTo>
                    <a:lnTo>
                      <a:pt x="22" y="88"/>
                    </a:lnTo>
                    <a:lnTo>
                      <a:pt x="6" y="80"/>
                    </a:lnTo>
                    <a:lnTo>
                      <a:pt x="2" y="78"/>
                    </a:lnTo>
                    <a:lnTo>
                      <a:pt x="0" y="74"/>
                    </a:lnTo>
                    <a:lnTo>
                      <a:pt x="0" y="74"/>
                    </a:lnTo>
                    <a:lnTo>
                      <a:pt x="2" y="70"/>
                    </a:lnTo>
                    <a:lnTo>
                      <a:pt x="6" y="66"/>
                    </a:lnTo>
                    <a:lnTo>
                      <a:pt x="22" y="58"/>
                    </a:lnTo>
                    <a:lnTo>
                      <a:pt x="50" y="52"/>
                    </a:lnTo>
                    <a:lnTo>
                      <a:pt x="86" y="46"/>
                    </a:lnTo>
                    <a:lnTo>
                      <a:pt x="132" y="38"/>
                    </a:lnTo>
                    <a:lnTo>
                      <a:pt x="186" y="32"/>
                    </a:lnTo>
                    <a:lnTo>
                      <a:pt x="320" y="22"/>
                    </a:lnTo>
                    <a:lnTo>
                      <a:pt x="482" y="14"/>
                    </a:lnTo>
                    <a:lnTo>
                      <a:pt x="668" y="6"/>
                    </a:lnTo>
                    <a:lnTo>
                      <a:pt x="872" y="2"/>
                    </a:lnTo>
                    <a:lnTo>
                      <a:pt x="1092" y="0"/>
                    </a:lnTo>
                    <a:lnTo>
                      <a:pt x="1092" y="0"/>
                    </a:lnTo>
                    <a:lnTo>
                      <a:pt x="1314" y="2"/>
                    </a:lnTo>
                    <a:lnTo>
                      <a:pt x="1520" y="6"/>
                    </a:lnTo>
                    <a:lnTo>
                      <a:pt x="1706" y="14"/>
                    </a:lnTo>
                    <a:lnTo>
                      <a:pt x="1868" y="22"/>
                    </a:lnTo>
                    <a:lnTo>
                      <a:pt x="2000" y="32"/>
                    </a:lnTo>
                    <a:lnTo>
                      <a:pt x="2056" y="38"/>
                    </a:lnTo>
                    <a:lnTo>
                      <a:pt x="2102" y="46"/>
                    </a:lnTo>
                    <a:lnTo>
                      <a:pt x="2138" y="52"/>
                    </a:lnTo>
                    <a:lnTo>
                      <a:pt x="2164" y="58"/>
                    </a:lnTo>
                    <a:lnTo>
                      <a:pt x="2182" y="66"/>
                    </a:lnTo>
                    <a:lnTo>
                      <a:pt x="2186" y="70"/>
                    </a:lnTo>
                    <a:lnTo>
                      <a:pt x="2186" y="74"/>
                    </a:lnTo>
                    <a:lnTo>
                      <a:pt x="2186" y="74"/>
                    </a:lnTo>
                    <a:lnTo>
                      <a:pt x="2186" y="78"/>
                    </a:lnTo>
                    <a:lnTo>
                      <a:pt x="2182" y="80"/>
                    </a:lnTo>
                    <a:lnTo>
                      <a:pt x="2164" y="88"/>
                    </a:lnTo>
                    <a:lnTo>
                      <a:pt x="2138" y="94"/>
                    </a:lnTo>
                    <a:lnTo>
                      <a:pt x="2102" y="100"/>
                    </a:lnTo>
                    <a:lnTo>
                      <a:pt x="2056" y="108"/>
                    </a:lnTo>
                    <a:lnTo>
                      <a:pt x="2000" y="112"/>
                    </a:lnTo>
                    <a:lnTo>
                      <a:pt x="1868" y="124"/>
                    </a:lnTo>
                    <a:lnTo>
                      <a:pt x="1706" y="132"/>
                    </a:lnTo>
                    <a:lnTo>
                      <a:pt x="1520" y="138"/>
                    </a:lnTo>
                    <a:lnTo>
                      <a:pt x="1314" y="144"/>
                    </a:lnTo>
                    <a:lnTo>
                      <a:pt x="1092"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15"/>
              <p:cNvSpPr>
                <a:spLocks/>
              </p:cNvSpPr>
              <p:nvPr/>
            </p:nvSpPr>
            <p:spPr bwMode="auto">
              <a:xfrm>
                <a:off x="2752" y="4152"/>
                <a:ext cx="2196" cy="144"/>
              </a:xfrm>
              <a:custGeom>
                <a:avLst/>
                <a:gdLst>
                  <a:gd name="T0" fmla="*/ 1096 w 2196"/>
                  <a:gd name="T1" fmla="*/ 0 h 144"/>
                  <a:gd name="T2" fmla="*/ 1096 w 2196"/>
                  <a:gd name="T3" fmla="*/ 0 h 144"/>
                  <a:gd name="T4" fmla="*/ 876 w 2196"/>
                  <a:gd name="T5" fmla="*/ 2 h 144"/>
                  <a:gd name="T6" fmla="*/ 670 w 2196"/>
                  <a:gd name="T7" fmla="*/ 6 h 144"/>
                  <a:gd name="T8" fmla="*/ 484 w 2196"/>
                  <a:gd name="T9" fmla="*/ 12 h 144"/>
                  <a:gd name="T10" fmla="*/ 320 w 2196"/>
                  <a:gd name="T11" fmla="*/ 22 h 144"/>
                  <a:gd name="T12" fmla="*/ 186 w 2196"/>
                  <a:gd name="T13" fmla="*/ 32 h 144"/>
                  <a:gd name="T14" fmla="*/ 132 w 2196"/>
                  <a:gd name="T15" fmla="*/ 38 h 144"/>
                  <a:gd name="T16" fmla="*/ 86 w 2196"/>
                  <a:gd name="T17" fmla="*/ 44 h 144"/>
                  <a:gd name="T18" fmla="*/ 48 w 2196"/>
                  <a:gd name="T19" fmla="*/ 52 h 144"/>
                  <a:gd name="T20" fmla="*/ 22 w 2196"/>
                  <a:gd name="T21" fmla="*/ 58 h 144"/>
                  <a:gd name="T22" fmla="*/ 4 w 2196"/>
                  <a:gd name="T23" fmla="*/ 66 h 144"/>
                  <a:gd name="T24" fmla="*/ 0 w 2196"/>
                  <a:gd name="T25" fmla="*/ 70 h 144"/>
                  <a:gd name="T26" fmla="*/ 0 w 2196"/>
                  <a:gd name="T27" fmla="*/ 74 h 144"/>
                  <a:gd name="T28" fmla="*/ 0 w 2196"/>
                  <a:gd name="T29" fmla="*/ 74 h 144"/>
                  <a:gd name="T30" fmla="*/ 0 w 2196"/>
                  <a:gd name="T31" fmla="*/ 78 h 144"/>
                  <a:gd name="T32" fmla="*/ 4 w 2196"/>
                  <a:gd name="T33" fmla="*/ 80 h 144"/>
                  <a:gd name="T34" fmla="*/ 22 w 2196"/>
                  <a:gd name="T35" fmla="*/ 88 h 144"/>
                  <a:gd name="T36" fmla="*/ 48 w 2196"/>
                  <a:gd name="T37" fmla="*/ 94 h 144"/>
                  <a:gd name="T38" fmla="*/ 86 w 2196"/>
                  <a:gd name="T39" fmla="*/ 100 h 144"/>
                  <a:gd name="T40" fmla="*/ 132 w 2196"/>
                  <a:gd name="T41" fmla="*/ 108 h 144"/>
                  <a:gd name="T42" fmla="*/ 186 w 2196"/>
                  <a:gd name="T43" fmla="*/ 114 h 144"/>
                  <a:gd name="T44" fmla="*/ 320 w 2196"/>
                  <a:gd name="T45" fmla="*/ 124 h 144"/>
                  <a:gd name="T46" fmla="*/ 484 w 2196"/>
                  <a:gd name="T47" fmla="*/ 132 h 144"/>
                  <a:gd name="T48" fmla="*/ 670 w 2196"/>
                  <a:gd name="T49" fmla="*/ 140 h 144"/>
                  <a:gd name="T50" fmla="*/ 876 w 2196"/>
                  <a:gd name="T51" fmla="*/ 144 h 144"/>
                  <a:gd name="T52" fmla="*/ 1096 w 2196"/>
                  <a:gd name="T53" fmla="*/ 144 h 144"/>
                  <a:gd name="T54" fmla="*/ 1096 w 2196"/>
                  <a:gd name="T55" fmla="*/ 144 h 144"/>
                  <a:gd name="T56" fmla="*/ 1318 w 2196"/>
                  <a:gd name="T57" fmla="*/ 144 h 144"/>
                  <a:gd name="T58" fmla="*/ 1526 w 2196"/>
                  <a:gd name="T59" fmla="*/ 140 h 144"/>
                  <a:gd name="T60" fmla="*/ 1712 w 2196"/>
                  <a:gd name="T61" fmla="*/ 132 h 144"/>
                  <a:gd name="T62" fmla="*/ 1876 w 2196"/>
                  <a:gd name="T63" fmla="*/ 124 h 144"/>
                  <a:gd name="T64" fmla="*/ 2008 w 2196"/>
                  <a:gd name="T65" fmla="*/ 114 h 144"/>
                  <a:gd name="T66" fmla="*/ 2064 w 2196"/>
                  <a:gd name="T67" fmla="*/ 108 h 144"/>
                  <a:gd name="T68" fmla="*/ 2110 w 2196"/>
                  <a:gd name="T69" fmla="*/ 100 h 144"/>
                  <a:gd name="T70" fmla="*/ 2146 w 2196"/>
                  <a:gd name="T71" fmla="*/ 94 h 144"/>
                  <a:gd name="T72" fmla="*/ 2174 w 2196"/>
                  <a:gd name="T73" fmla="*/ 88 h 144"/>
                  <a:gd name="T74" fmla="*/ 2190 w 2196"/>
                  <a:gd name="T75" fmla="*/ 80 h 144"/>
                  <a:gd name="T76" fmla="*/ 2194 w 2196"/>
                  <a:gd name="T77" fmla="*/ 78 h 144"/>
                  <a:gd name="T78" fmla="*/ 2196 w 2196"/>
                  <a:gd name="T79" fmla="*/ 74 h 144"/>
                  <a:gd name="T80" fmla="*/ 2196 w 2196"/>
                  <a:gd name="T81" fmla="*/ 74 h 144"/>
                  <a:gd name="T82" fmla="*/ 2194 w 2196"/>
                  <a:gd name="T83" fmla="*/ 70 h 144"/>
                  <a:gd name="T84" fmla="*/ 2190 w 2196"/>
                  <a:gd name="T85" fmla="*/ 66 h 144"/>
                  <a:gd name="T86" fmla="*/ 2174 w 2196"/>
                  <a:gd name="T87" fmla="*/ 58 h 144"/>
                  <a:gd name="T88" fmla="*/ 2146 w 2196"/>
                  <a:gd name="T89" fmla="*/ 52 h 144"/>
                  <a:gd name="T90" fmla="*/ 2110 w 2196"/>
                  <a:gd name="T91" fmla="*/ 44 h 144"/>
                  <a:gd name="T92" fmla="*/ 2064 w 2196"/>
                  <a:gd name="T93" fmla="*/ 38 h 144"/>
                  <a:gd name="T94" fmla="*/ 2008 w 2196"/>
                  <a:gd name="T95" fmla="*/ 32 h 144"/>
                  <a:gd name="T96" fmla="*/ 1876 w 2196"/>
                  <a:gd name="T97" fmla="*/ 22 h 144"/>
                  <a:gd name="T98" fmla="*/ 1712 w 2196"/>
                  <a:gd name="T99" fmla="*/ 12 h 144"/>
                  <a:gd name="T100" fmla="*/ 1526 w 2196"/>
                  <a:gd name="T101" fmla="*/ 6 h 144"/>
                  <a:gd name="T102" fmla="*/ 1318 w 2196"/>
                  <a:gd name="T103" fmla="*/ 2 h 144"/>
                  <a:gd name="T104" fmla="*/ 1096 w 219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6" h="144">
                    <a:moveTo>
                      <a:pt x="1096" y="0"/>
                    </a:moveTo>
                    <a:lnTo>
                      <a:pt x="1096" y="0"/>
                    </a:lnTo>
                    <a:lnTo>
                      <a:pt x="876" y="2"/>
                    </a:lnTo>
                    <a:lnTo>
                      <a:pt x="670" y="6"/>
                    </a:lnTo>
                    <a:lnTo>
                      <a:pt x="484" y="12"/>
                    </a:lnTo>
                    <a:lnTo>
                      <a:pt x="320" y="22"/>
                    </a:lnTo>
                    <a:lnTo>
                      <a:pt x="186" y="32"/>
                    </a:lnTo>
                    <a:lnTo>
                      <a:pt x="132" y="38"/>
                    </a:lnTo>
                    <a:lnTo>
                      <a:pt x="86" y="44"/>
                    </a:lnTo>
                    <a:lnTo>
                      <a:pt x="48" y="52"/>
                    </a:lnTo>
                    <a:lnTo>
                      <a:pt x="22" y="58"/>
                    </a:lnTo>
                    <a:lnTo>
                      <a:pt x="4" y="66"/>
                    </a:lnTo>
                    <a:lnTo>
                      <a:pt x="0" y="70"/>
                    </a:lnTo>
                    <a:lnTo>
                      <a:pt x="0" y="74"/>
                    </a:lnTo>
                    <a:lnTo>
                      <a:pt x="0" y="74"/>
                    </a:lnTo>
                    <a:lnTo>
                      <a:pt x="0" y="78"/>
                    </a:lnTo>
                    <a:lnTo>
                      <a:pt x="4" y="80"/>
                    </a:lnTo>
                    <a:lnTo>
                      <a:pt x="22" y="88"/>
                    </a:lnTo>
                    <a:lnTo>
                      <a:pt x="48" y="94"/>
                    </a:lnTo>
                    <a:lnTo>
                      <a:pt x="86" y="100"/>
                    </a:lnTo>
                    <a:lnTo>
                      <a:pt x="132" y="108"/>
                    </a:lnTo>
                    <a:lnTo>
                      <a:pt x="186" y="114"/>
                    </a:lnTo>
                    <a:lnTo>
                      <a:pt x="320" y="124"/>
                    </a:lnTo>
                    <a:lnTo>
                      <a:pt x="484" y="132"/>
                    </a:lnTo>
                    <a:lnTo>
                      <a:pt x="670" y="140"/>
                    </a:lnTo>
                    <a:lnTo>
                      <a:pt x="876" y="144"/>
                    </a:lnTo>
                    <a:lnTo>
                      <a:pt x="1096" y="144"/>
                    </a:lnTo>
                    <a:lnTo>
                      <a:pt x="1096" y="144"/>
                    </a:lnTo>
                    <a:lnTo>
                      <a:pt x="1318" y="144"/>
                    </a:lnTo>
                    <a:lnTo>
                      <a:pt x="1526" y="140"/>
                    </a:lnTo>
                    <a:lnTo>
                      <a:pt x="1712" y="132"/>
                    </a:lnTo>
                    <a:lnTo>
                      <a:pt x="1876" y="124"/>
                    </a:lnTo>
                    <a:lnTo>
                      <a:pt x="2008" y="114"/>
                    </a:lnTo>
                    <a:lnTo>
                      <a:pt x="2064" y="108"/>
                    </a:lnTo>
                    <a:lnTo>
                      <a:pt x="2110" y="100"/>
                    </a:lnTo>
                    <a:lnTo>
                      <a:pt x="2146" y="94"/>
                    </a:lnTo>
                    <a:lnTo>
                      <a:pt x="2174" y="88"/>
                    </a:lnTo>
                    <a:lnTo>
                      <a:pt x="2190" y="80"/>
                    </a:lnTo>
                    <a:lnTo>
                      <a:pt x="2194" y="78"/>
                    </a:lnTo>
                    <a:lnTo>
                      <a:pt x="2196" y="74"/>
                    </a:lnTo>
                    <a:lnTo>
                      <a:pt x="2196" y="74"/>
                    </a:lnTo>
                    <a:lnTo>
                      <a:pt x="2194" y="70"/>
                    </a:lnTo>
                    <a:lnTo>
                      <a:pt x="2190" y="66"/>
                    </a:lnTo>
                    <a:lnTo>
                      <a:pt x="2174" y="58"/>
                    </a:lnTo>
                    <a:lnTo>
                      <a:pt x="2146" y="52"/>
                    </a:lnTo>
                    <a:lnTo>
                      <a:pt x="2110" y="44"/>
                    </a:lnTo>
                    <a:lnTo>
                      <a:pt x="2064" y="38"/>
                    </a:lnTo>
                    <a:lnTo>
                      <a:pt x="2008" y="32"/>
                    </a:lnTo>
                    <a:lnTo>
                      <a:pt x="1876" y="22"/>
                    </a:lnTo>
                    <a:lnTo>
                      <a:pt x="1712" y="12"/>
                    </a:lnTo>
                    <a:lnTo>
                      <a:pt x="1526" y="6"/>
                    </a:lnTo>
                    <a:lnTo>
                      <a:pt x="1318" y="2"/>
                    </a:lnTo>
                    <a:lnTo>
                      <a:pt x="10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16"/>
              <p:cNvSpPr>
                <a:spLocks noEditPoints="1"/>
              </p:cNvSpPr>
              <p:nvPr/>
            </p:nvSpPr>
            <p:spPr bwMode="auto">
              <a:xfrm>
                <a:off x="2756" y="4152"/>
                <a:ext cx="2186" cy="144"/>
              </a:xfrm>
              <a:custGeom>
                <a:avLst/>
                <a:gdLst>
                  <a:gd name="T0" fmla="*/ 1092 w 2186"/>
                  <a:gd name="T1" fmla="*/ 144 h 144"/>
                  <a:gd name="T2" fmla="*/ 670 w 2186"/>
                  <a:gd name="T3" fmla="*/ 138 h 144"/>
                  <a:gd name="T4" fmla="*/ 324 w 2186"/>
                  <a:gd name="T5" fmla="*/ 124 h 144"/>
                  <a:gd name="T6" fmla="*/ 136 w 2186"/>
                  <a:gd name="T7" fmla="*/ 106 h 144"/>
                  <a:gd name="T8" fmla="*/ 54 w 2186"/>
                  <a:gd name="T9" fmla="*/ 94 h 144"/>
                  <a:gd name="T10" fmla="*/ 10 w 2186"/>
                  <a:gd name="T11" fmla="*/ 80 h 144"/>
                  <a:gd name="T12" fmla="*/ 6 w 2186"/>
                  <a:gd name="T13" fmla="*/ 74 h 144"/>
                  <a:gd name="T14" fmla="*/ 6 w 2186"/>
                  <a:gd name="T15" fmla="*/ 70 h 144"/>
                  <a:gd name="T16" fmla="*/ 28 w 2186"/>
                  <a:gd name="T17" fmla="*/ 58 h 144"/>
                  <a:gd name="T18" fmla="*/ 90 w 2186"/>
                  <a:gd name="T19" fmla="*/ 46 h 144"/>
                  <a:gd name="T20" fmla="*/ 192 w 2186"/>
                  <a:gd name="T21" fmla="*/ 32 h 144"/>
                  <a:gd name="T22" fmla="*/ 484 w 2186"/>
                  <a:gd name="T23" fmla="*/ 14 h 144"/>
                  <a:gd name="T24" fmla="*/ 874 w 2186"/>
                  <a:gd name="T25" fmla="*/ 2 h 144"/>
                  <a:gd name="T26" fmla="*/ 1092 w 2186"/>
                  <a:gd name="T27" fmla="*/ 2 h 144"/>
                  <a:gd name="T28" fmla="*/ 1518 w 2186"/>
                  <a:gd name="T29" fmla="*/ 6 h 144"/>
                  <a:gd name="T30" fmla="*/ 1864 w 2186"/>
                  <a:gd name="T31" fmla="*/ 22 h 144"/>
                  <a:gd name="T32" fmla="*/ 2050 w 2186"/>
                  <a:gd name="T33" fmla="*/ 38 h 144"/>
                  <a:gd name="T34" fmla="*/ 2132 w 2186"/>
                  <a:gd name="T35" fmla="*/ 52 h 144"/>
                  <a:gd name="T36" fmla="*/ 2176 w 2186"/>
                  <a:gd name="T37" fmla="*/ 66 h 144"/>
                  <a:gd name="T38" fmla="*/ 2182 w 2186"/>
                  <a:gd name="T39" fmla="*/ 74 h 144"/>
                  <a:gd name="T40" fmla="*/ 2180 w 2186"/>
                  <a:gd name="T41" fmla="*/ 78 h 144"/>
                  <a:gd name="T42" fmla="*/ 2160 w 2186"/>
                  <a:gd name="T43" fmla="*/ 88 h 144"/>
                  <a:gd name="T44" fmla="*/ 2096 w 2186"/>
                  <a:gd name="T45" fmla="*/ 100 h 144"/>
                  <a:gd name="T46" fmla="*/ 1996 w 2186"/>
                  <a:gd name="T47" fmla="*/ 112 h 144"/>
                  <a:gd name="T48" fmla="*/ 1702 w 2186"/>
                  <a:gd name="T49" fmla="*/ 132 h 144"/>
                  <a:gd name="T50" fmla="*/ 1312 w 2186"/>
                  <a:gd name="T51" fmla="*/ 142 h 144"/>
                  <a:gd name="T52" fmla="*/ 1092 w 2186"/>
                  <a:gd name="T53" fmla="*/ 0 h 144"/>
                  <a:gd name="T54" fmla="*/ 872 w 2186"/>
                  <a:gd name="T55" fmla="*/ 2 h 144"/>
                  <a:gd name="T56" fmla="*/ 482 w 2186"/>
                  <a:gd name="T57" fmla="*/ 14 h 144"/>
                  <a:gd name="T58" fmla="*/ 186 w 2186"/>
                  <a:gd name="T59" fmla="*/ 32 h 144"/>
                  <a:gd name="T60" fmla="*/ 86 w 2186"/>
                  <a:gd name="T61" fmla="*/ 46 h 144"/>
                  <a:gd name="T62" fmla="*/ 22 w 2186"/>
                  <a:gd name="T63" fmla="*/ 58 h 144"/>
                  <a:gd name="T64" fmla="*/ 2 w 2186"/>
                  <a:gd name="T65" fmla="*/ 70 h 144"/>
                  <a:gd name="T66" fmla="*/ 0 w 2186"/>
                  <a:gd name="T67" fmla="*/ 74 h 144"/>
                  <a:gd name="T68" fmla="*/ 6 w 2186"/>
                  <a:gd name="T69" fmla="*/ 80 h 144"/>
                  <a:gd name="T70" fmla="*/ 50 w 2186"/>
                  <a:gd name="T71" fmla="*/ 94 h 144"/>
                  <a:gd name="T72" fmla="*/ 132 w 2186"/>
                  <a:gd name="T73" fmla="*/ 108 h 144"/>
                  <a:gd name="T74" fmla="*/ 320 w 2186"/>
                  <a:gd name="T75" fmla="*/ 124 h 144"/>
                  <a:gd name="T76" fmla="*/ 668 w 2186"/>
                  <a:gd name="T77" fmla="*/ 138 h 144"/>
                  <a:gd name="T78" fmla="*/ 1092 w 2186"/>
                  <a:gd name="T79" fmla="*/ 144 h 144"/>
                  <a:gd name="T80" fmla="*/ 1314 w 2186"/>
                  <a:gd name="T81" fmla="*/ 144 h 144"/>
                  <a:gd name="T82" fmla="*/ 1706 w 2186"/>
                  <a:gd name="T83" fmla="*/ 132 h 144"/>
                  <a:gd name="T84" fmla="*/ 2000 w 2186"/>
                  <a:gd name="T85" fmla="*/ 112 h 144"/>
                  <a:gd name="T86" fmla="*/ 2102 w 2186"/>
                  <a:gd name="T87" fmla="*/ 100 h 144"/>
                  <a:gd name="T88" fmla="*/ 2164 w 2186"/>
                  <a:gd name="T89" fmla="*/ 88 h 144"/>
                  <a:gd name="T90" fmla="*/ 2186 w 2186"/>
                  <a:gd name="T91" fmla="*/ 78 h 144"/>
                  <a:gd name="T92" fmla="*/ 2186 w 2186"/>
                  <a:gd name="T93" fmla="*/ 74 h 144"/>
                  <a:gd name="T94" fmla="*/ 2182 w 2186"/>
                  <a:gd name="T95" fmla="*/ 66 h 144"/>
                  <a:gd name="T96" fmla="*/ 2138 w 2186"/>
                  <a:gd name="T97" fmla="*/ 52 h 144"/>
                  <a:gd name="T98" fmla="*/ 2056 w 2186"/>
                  <a:gd name="T99" fmla="*/ 38 h 144"/>
                  <a:gd name="T100" fmla="*/ 1868 w 2186"/>
                  <a:gd name="T101" fmla="*/ 22 h 144"/>
                  <a:gd name="T102" fmla="*/ 1520 w 2186"/>
                  <a:gd name="T103" fmla="*/ 6 h 144"/>
                  <a:gd name="T104" fmla="*/ 1092 w 218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144"/>
                    </a:moveTo>
                    <a:lnTo>
                      <a:pt x="1092" y="144"/>
                    </a:lnTo>
                    <a:lnTo>
                      <a:pt x="874" y="142"/>
                    </a:lnTo>
                    <a:lnTo>
                      <a:pt x="670" y="138"/>
                    </a:lnTo>
                    <a:lnTo>
                      <a:pt x="484" y="132"/>
                    </a:lnTo>
                    <a:lnTo>
                      <a:pt x="324" y="124"/>
                    </a:lnTo>
                    <a:lnTo>
                      <a:pt x="192" y="112"/>
                    </a:lnTo>
                    <a:lnTo>
                      <a:pt x="136" y="106"/>
                    </a:lnTo>
                    <a:lnTo>
                      <a:pt x="90" y="100"/>
                    </a:lnTo>
                    <a:lnTo>
                      <a:pt x="54" y="94"/>
                    </a:lnTo>
                    <a:lnTo>
                      <a:pt x="28" y="88"/>
                    </a:lnTo>
                    <a:lnTo>
                      <a:pt x="10" y="80"/>
                    </a:lnTo>
                    <a:lnTo>
                      <a:pt x="6" y="78"/>
                    </a:lnTo>
                    <a:lnTo>
                      <a:pt x="6" y="74"/>
                    </a:lnTo>
                    <a:lnTo>
                      <a:pt x="6" y="74"/>
                    </a:lnTo>
                    <a:lnTo>
                      <a:pt x="6" y="70"/>
                    </a:lnTo>
                    <a:lnTo>
                      <a:pt x="10" y="66"/>
                    </a:lnTo>
                    <a:lnTo>
                      <a:pt x="28" y="58"/>
                    </a:lnTo>
                    <a:lnTo>
                      <a:pt x="54" y="52"/>
                    </a:lnTo>
                    <a:lnTo>
                      <a:pt x="90" y="46"/>
                    </a:lnTo>
                    <a:lnTo>
                      <a:pt x="136" y="38"/>
                    </a:lnTo>
                    <a:lnTo>
                      <a:pt x="192" y="32"/>
                    </a:lnTo>
                    <a:lnTo>
                      <a:pt x="324" y="22"/>
                    </a:lnTo>
                    <a:lnTo>
                      <a:pt x="484" y="14"/>
                    </a:lnTo>
                    <a:lnTo>
                      <a:pt x="670" y="6"/>
                    </a:lnTo>
                    <a:lnTo>
                      <a:pt x="874" y="2"/>
                    </a:lnTo>
                    <a:lnTo>
                      <a:pt x="1092" y="2"/>
                    </a:lnTo>
                    <a:lnTo>
                      <a:pt x="1092" y="2"/>
                    </a:lnTo>
                    <a:lnTo>
                      <a:pt x="1312" y="2"/>
                    </a:lnTo>
                    <a:lnTo>
                      <a:pt x="1518" y="6"/>
                    </a:lnTo>
                    <a:lnTo>
                      <a:pt x="1702" y="14"/>
                    </a:lnTo>
                    <a:lnTo>
                      <a:pt x="1864" y="22"/>
                    </a:lnTo>
                    <a:lnTo>
                      <a:pt x="1996" y="32"/>
                    </a:lnTo>
                    <a:lnTo>
                      <a:pt x="2050" y="38"/>
                    </a:lnTo>
                    <a:lnTo>
                      <a:pt x="2096" y="46"/>
                    </a:lnTo>
                    <a:lnTo>
                      <a:pt x="2132" y="52"/>
                    </a:lnTo>
                    <a:lnTo>
                      <a:pt x="2160" y="58"/>
                    </a:lnTo>
                    <a:lnTo>
                      <a:pt x="2176" y="66"/>
                    </a:lnTo>
                    <a:lnTo>
                      <a:pt x="2180" y="70"/>
                    </a:lnTo>
                    <a:lnTo>
                      <a:pt x="2182" y="74"/>
                    </a:lnTo>
                    <a:lnTo>
                      <a:pt x="2182" y="74"/>
                    </a:lnTo>
                    <a:lnTo>
                      <a:pt x="2180" y="78"/>
                    </a:lnTo>
                    <a:lnTo>
                      <a:pt x="2176" y="80"/>
                    </a:lnTo>
                    <a:lnTo>
                      <a:pt x="2160" y="88"/>
                    </a:lnTo>
                    <a:lnTo>
                      <a:pt x="2132" y="94"/>
                    </a:lnTo>
                    <a:lnTo>
                      <a:pt x="2096" y="100"/>
                    </a:lnTo>
                    <a:lnTo>
                      <a:pt x="2050" y="106"/>
                    </a:lnTo>
                    <a:lnTo>
                      <a:pt x="1996" y="112"/>
                    </a:lnTo>
                    <a:lnTo>
                      <a:pt x="1864" y="124"/>
                    </a:lnTo>
                    <a:lnTo>
                      <a:pt x="1702" y="132"/>
                    </a:lnTo>
                    <a:lnTo>
                      <a:pt x="1518" y="138"/>
                    </a:lnTo>
                    <a:lnTo>
                      <a:pt x="1312" y="142"/>
                    </a:lnTo>
                    <a:lnTo>
                      <a:pt x="1092" y="144"/>
                    </a:lnTo>
                    <a:close/>
                    <a:moveTo>
                      <a:pt x="1092" y="0"/>
                    </a:moveTo>
                    <a:lnTo>
                      <a:pt x="1092" y="0"/>
                    </a:lnTo>
                    <a:lnTo>
                      <a:pt x="872" y="2"/>
                    </a:lnTo>
                    <a:lnTo>
                      <a:pt x="668" y="6"/>
                    </a:lnTo>
                    <a:lnTo>
                      <a:pt x="482" y="14"/>
                    </a:lnTo>
                    <a:lnTo>
                      <a:pt x="320" y="22"/>
                    </a:lnTo>
                    <a:lnTo>
                      <a:pt x="186" y="32"/>
                    </a:lnTo>
                    <a:lnTo>
                      <a:pt x="132" y="38"/>
                    </a:lnTo>
                    <a:lnTo>
                      <a:pt x="86" y="46"/>
                    </a:lnTo>
                    <a:lnTo>
                      <a:pt x="50" y="52"/>
                    </a:lnTo>
                    <a:lnTo>
                      <a:pt x="22" y="58"/>
                    </a:lnTo>
                    <a:lnTo>
                      <a:pt x="6" y="66"/>
                    </a:lnTo>
                    <a:lnTo>
                      <a:pt x="2" y="70"/>
                    </a:lnTo>
                    <a:lnTo>
                      <a:pt x="0" y="74"/>
                    </a:lnTo>
                    <a:lnTo>
                      <a:pt x="0" y="74"/>
                    </a:lnTo>
                    <a:lnTo>
                      <a:pt x="2" y="78"/>
                    </a:lnTo>
                    <a:lnTo>
                      <a:pt x="6" y="80"/>
                    </a:lnTo>
                    <a:lnTo>
                      <a:pt x="22" y="88"/>
                    </a:lnTo>
                    <a:lnTo>
                      <a:pt x="50" y="94"/>
                    </a:lnTo>
                    <a:lnTo>
                      <a:pt x="86" y="100"/>
                    </a:lnTo>
                    <a:lnTo>
                      <a:pt x="132" y="108"/>
                    </a:lnTo>
                    <a:lnTo>
                      <a:pt x="186" y="112"/>
                    </a:lnTo>
                    <a:lnTo>
                      <a:pt x="320" y="124"/>
                    </a:lnTo>
                    <a:lnTo>
                      <a:pt x="482" y="132"/>
                    </a:lnTo>
                    <a:lnTo>
                      <a:pt x="668" y="138"/>
                    </a:lnTo>
                    <a:lnTo>
                      <a:pt x="872" y="144"/>
                    </a:lnTo>
                    <a:lnTo>
                      <a:pt x="1092" y="144"/>
                    </a:lnTo>
                    <a:lnTo>
                      <a:pt x="1092" y="144"/>
                    </a:lnTo>
                    <a:lnTo>
                      <a:pt x="1314" y="144"/>
                    </a:lnTo>
                    <a:lnTo>
                      <a:pt x="1520" y="138"/>
                    </a:lnTo>
                    <a:lnTo>
                      <a:pt x="1706" y="132"/>
                    </a:lnTo>
                    <a:lnTo>
                      <a:pt x="1868" y="124"/>
                    </a:lnTo>
                    <a:lnTo>
                      <a:pt x="2000" y="112"/>
                    </a:lnTo>
                    <a:lnTo>
                      <a:pt x="2056" y="108"/>
                    </a:lnTo>
                    <a:lnTo>
                      <a:pt x="2102" y="100"/>
                    </a:lnTo>
                    <a:lnTo>
                      <a:pt x="2138" y="94"/>
                    </a:lnTo>
                    <a:lnTo>
                      <a:pt x="2164" y="88"/>
                    </a:lnTo>
                    <a:lnTo>
                      <a:pt x="2182" y="80"/>
                    </a:lnTo>
                    <a:lnTo>
                      <a:pt x="2186" y="78"/>
                    </a:lnTo>
                    <a:lnTo>
                      <a:pt x="2186" y="74"/>
                    </a:lnTo>
                    <a:lnTo>
                      <a:pt x="2186" y="74"/>
                    </a:lnTo>
                    <a:lnTo>
                      <a:pt x="2186" y="70"/>
                    </a:lnTo>
                    <a:lnTo>
                      <a:pt x="2182" y="66"/>
                    </a:lnTo>
                    <a:lnTo>
                      <a:pt x="2164" y="58"/>
                    </a:lnTo>
                    <a:lnTo>
                      <a:pt x="2138" y="52"/>
                    </a:lnTo>
                    <a:lnTo>
                      <a:pt x="2102" y="46"/>
                    </a:lnTo>
                    <a:lnTo>
                      <a:pt x="2056" y="38"/>
                    </a:lnTo>
                    <a:lnTo>
                      <a:pt x="2000" y="32"/>
                    </a:lnTo>
                    <a:lnTo>
                      <a:pt x="1868" y="22"/>
                    </a:lnTo>
                    <a:lnTo>
                      <a:pt x="1706" y="14"/>
                    </a:lnTo>
                    <a:lnTo>
                      <a:pt x="1520" y="6"/>
                    </a:lnTo>
                    <a:lnTo>
                      <a:pt x="1314" y="2"/>
                    </a:lnTo>
                    <a:lnTo>
                      <a:pt x="1092" y="0"/>
                    </a:lnTo>
                    <a:close/>
                  </a:path>
                </a:pathLst>
              </a:custGeom>
              <a:solidFill>
                <a:srgbClr val="F1F0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17"/>
              <p:cNvSpPr>
                <a:spLocks/>
              </p:cNvSpPr>
              <p:nvPr/>
            </p:nvSpPr>
            <p:spPr bwMode="auto">
              <a:xfrm>
                <a:off x="2762" y="4154"/>
                <a:ext cx="2176" cy="142"/>
              </a:xfrm>
              <a:custGeom>
                <a:avLst/>
                <a:gdLst>
                  <a:gd name="T0" fmla="*/ 1086 w 2176"/>
                  <a:gd name="T1" fmla="*/ 142 h 142"/>
                  <a:gd name="T2" fmla="*/ 1086 w 2176"/>
                  <a:gd name="T3" fmla="*/ 142 h 142"/>
                  <a:gd name="T4" fmla="*/ 868 w 2176"/>
                  <a:gd name="T5" fmla="*/ 140 h 142"/>
                  <a:gd name="T6" fmla="*/ 664 w 2176"/>
                  <a:gd name="T7" fmla="*/ 136 h 142"/>
                  <a:gd name="T8" fmla="*/ 478 w 2176"/>
                  <a:gd name="T9" fmla="*/ 130 h 142"/>
                  <a:gd name="T10" fmla="*/ 318 w 2176"/>
                  <a:gd name="T11" fmla="*/ 122 h 142"/>
                  <a:gd name="T12" fmla="*/ 186 w 2176"/>
                  <a:gd name="T13" fmla="*/ 110 h 142"/>
                  <a:gd name="T14" fmla="*/ 130 w 2176"/>
                  <a:gd name="T15" fmla="*/ 104 h 142"/>
                  <a:gd name="T16" fmla="*/ 84 w 2176"/>
                  <a:gd name="T17" fmla="*/ 98 h 142"/>
                  <a:gd name="T18" fmla="*/ 48 w 2176"/>
                  <a:gd name="T19" fmla="*/ 92 h 142"/>
                  <a:gd name="T20" fmla="*/ 22 w 2176"/>
                  <a:gd name="T21" fmla="*/ 86 h 142"/>
                  <a:gd name="T22" fmla="*/ 4 w 2176"/>
                  <a:gd name="T23" fmla="*/ 78 h 142"/>
                  <a:gd name="T24" fmla="*/ 0 w 2176"/>
                  <a:gd name="T25" fmla="*/ 76 h 142"/>
                  <a:gd name="T26" fmla="*/ 0 w 2176"/>
                  <a:gd name="T27" fmla="*/ 72 h 142"/>
                  <a:gd name="T28" fmla="*/ 0 w 2176"/>
                  <a:gd name="T29" fmla="*/ 72 h 142"/>
                  <a:gd name="T30" fmla="*/ 0 w 2176"/>
                  <a:gd name="T31" fmla="*/ 68 h 142"/>
                  <a:gd name="T32" fmla="*/ 4 w 2176"/>
                  <a:gd name="T33" fmla="*/ 64 h 142"/>
                  <a:gd name="T34" fmla="*/ 22 w 2176"/>
                  <a:gd name="T35" fmla="*/ 56 h 142"/>
                  <a:gd name="T36" fmla="*/ 48 w 2176"/>
                  <a:gd name="T37" fmla="*/ 50 h 142"/>
                  <a:gd name="T38" fmla="*/ 84 w 2176"/>
                  <a:gd name="T39" fmla="*/ 44 h 142"/>
                  <a:gd name="T40" fmla="*/ 130 w 2176"/>
                  <a:gd name="T41" fmla="*/ 36 h 142"/>
                  <a:gd name="T42" fmla="*/ 186 w 2176"/>
                  <a:gd name="T43" fmla="*/ 30 h 142"/>
                  <a:gd name="T44" fmla="*/ 318 w 2176"/>
                  <a:gd name="T45" fmla="*/ 20 h 142"/>
                  <a:gd name="T46" fmla="*/ 478 w 2176"/>
                  <a:gd name="T47" fmla="*/ 12 h 142"/>
                  <a:gd name="T48" fmla="*/ 664 w 2176"/>
                  <a:gd name="T49" fmla="*/ 4 h 142"/>
                  <a:gd name="T50" fmla="*/ 868 w 2176"/>
                  <a:gd name="T51" fmla="*/ 0 h 142"/>
                  <a:gd name="T52" fmla="*/ 1086 w 2176"/>
                  <a:gd name="T53" fmla="*/ 0 h 142"/>
                  <a:gd name="T54" fmla="*/ 1086 w 2176"/>
                  <a:gd name="T55" fmla="*/ 0 h 142"/>
                  <a:gd name="T56" fmla="*/ 1306 w 2176"/>
                  <a:gd name="T57" fmla="*/ 0 h 142"/>
                  <a:gd name="T58" fmla="*/ 1512 w 2176"/>
                  <a:gd name="T59" fmla="*/ 4 h 142"/>
                  <a:gd name="T60" fmla="*/ 1696 w 2176"/>
                  <a:gd name="T61" fmla="*/ 12 h 142"/>
                  <a:gd name="T62" fmla="*/ 1858 w 2176"/>
                  <a:gd name="T63" fmla="*/ 20 h 142"/>
                  <a:gd name="T64" fmla="*/ 1990 w 2176"/>
                  <a:gd name="T65" fmla="*/ 30 h 142"/>
                  <a:gd name="T66" fmla="*/ 2044 w 2176"/>
                  <a:gd name="T67" fmla="*/ 36 h 142"/>
                  <a:gd name="T68" fmla="*/ 2090 w 2176"/>
                  <a:gd name="T69" fmla="*/ 44 h 142"/>
                  <a:gd name="T70" fmla="*/ 2126 w 2176"/>
                  <a:gd name="T71" fmla="*/ 50 h 142"/>
                  <a:gd name="T72" fmla="*/ 2154 w 2176"/>
                  <a:gd name="T73" fmla="*/ 56 h 142"/>
                  <a:gd name="T74" fmla="*/ 2170 w 2176"/>
                  <a:gd name="T75" fmla="*/ 64 h 142"/>
                  <a:gd name="T76" fmla="*/ 2174 w 2176"/>
                  <a:gd name="T77" fmla="*/ 68 h 142"/>
                  <a:gd name="T78" fmla="*/ 2176 w 2176"/>
                  <a:gd name="T79" fmla="*/ 72 h 142"/>
                  <a:gd name="T80" fmla="*/ 2176 w 2176"/>
                  <a:gd name="T81" fmla="*/ 72 h 142"/>
                  <a:gd name="T82" fmla="*/ 2174 w 2176"/>
                  <a:gd name="T83" fmla="*/ 76 h 142"/>
                  <a:gd name="T84" fmla="*/ 2170 w 2176"/>
                  <a:gd name="T85" fmla="*/ 78 h 142"/>
                  <a:gd name="T86" fmla="*/ 2154 w 2176"/>
                  <a:gd name="T87" fmla="*/ 86 h 142"/>
                  <a:gd name="T88" fmla="*/ 2126 w 2176"/>
                  <a:gd name="T89" fmla="*/ 92 h 142"/>
                  <a:gd name="T90" fmla="*/ 2090 w 2176"/>
                  <a:gd name="T91" fmla="*/ 98 h 142"/>
                  <a:gd name="T92" fmla="*/ 2044 w 2176"/>
                  <a:gd name="T93" fmla="*/ 104 h 142"/>
                  <a:gd name="T94" fmla="*/ 1990 w 2176"/>
                  <a:gd name="T95" fmla="*/ 110 h 142"/>
                  <a:gd name="T96" fmla="*/ 1858 w 2176"/>
                  <a:gd name="T97" fmla="*/ 122 h 142"/>
                  <a:gd name="T98" fmla="*/ 1696 w 2176"/>
                  <a:gd name="T99" fmla="*/ 130 h 142"/>
                  <a:gd name="T100" fmla="*/ 1512 w 2176"/>
                  <a:gd name="T101" fmla="*/ 136 h 142"/>
                  <a:gd name="T102" fmla="*/ 1306 w 2176"/>
                  <a:gd name="T103" fmla="*/ 140 h 142"/>
                  <a:gd name="T104" fmla="*/ 1086 w 217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142"/>
                    </a:moveTo>
                    <a:lnTo>
                      <a:pt x="1086" y="142"/>
                    </a:lnTo>
                    <a:lnTo>
                      <a:pt x="868" y="140"/>
                    </a:lnTo>
                    <a:lnTo>
                      <a:pt x="664" y="136"/>
                    </a:lnTo>
                    <a:lnTo>
                      <a:pt x="478" y="130"/>
                    </a:lnTo>
                    <a:lnTo>
                      <a:pt x="318" y="122"/>
                    </a:lnTo>
                    <a:lnTo>
                      <a:pt x="186" y="110"/>
                    </a:lnTo>
                    <a:lnTo>
                      <a:pt x="130" y="104"/>
                    </a:lnTo>
                    <a:lnTo>
                      <a:pt x="84" y="98"/>
                    </a:lnTo>
                    <a:lnTo>
                      <a:pt x="48" y="92"/>
                    </a:lnTo>
                    <a:lnTo>
                      <a:pt x="22" y="86"/>
                    </a:lnTo>
                    <a:lnTo>
                      <a:pt x="4" y="78"/>
                    </a:lnTo>
                    <a:lnTo>
                      <a:pt x="0" y="76"/>
                    </a:lnTo>
                    <a:lnTo>
                      <a:pt x="0" y="72"/>
                    </a:lnTo>
                    <a:lnTo>
                      <a:pt x="0" y="72"/>
                    </a:lnTo>
                    <a:lnTo>
                      <a:pt x="0" y="68"/>
                    </a:lnTo>
                    <a:lnTo>
                      <a:pt x="4" y="64"/>
                    </a:lnTo>
                    <a:lnTo>
                      <a:pt x="22" y="56"/>
                    </a:lnTo>
                    <a:lnTo>
                      <a:pt x="48" y="50"/>
                    </a:lnTo>
                    <a:lnTo>
                      <a:pt x="84" y="44"/>
                    </a:lnTo>
                    <a:lnTo>
                      <a:pt x="130" y="36"/>
                    </a:lnTo>
                    <a:lnTo>
                      <a:pt x="186" y="30"/>
                    </a:lnTo>
                    <a:lnTo>
                      <a:pt x="318" y="20"/>
                    </a:lnTo>
                    <a:lnTo>
                      <a:pt x="478" y="12"/>
                    </a:lnTo>
                    <a:lnTo>
                      <a:pt x="664" y="4"/>
                    </a:lnTo>
                    <a:lnTo>
                      <a:pt x="868" y="0"/>
                    </a:lnTo>
                    <a:lnTo>
                      <a:pt x="1086" y="0"/>
                    </a:lnTo>
                    <a:lnTo>
                      <a:pt x="1086" y="0"/>
                    </a:lnTo>
                    <a:lnTo>
                      <a:pt x="1306" y="0"/>
                    </a:lnTo>
                    <a:lnTo>
                      <a:pt x="1512" y="4"/>
                    </a:lnTo>
                    <a:lnTo>
                      <a:pt x="1696" y="12"/>
                    </a:lnTo>
                    <a:lnTo>
                      <a:pt x="1858" y="20"/>
                    </a:lnTo>
                    <a:lnTo>
                      <a:pt x="1990" y="30"/>
                    </a:lnTo>
                    <a:lnTo>
                      <a:pt x="2044" y="36"/>
                    </a:lnTo>
                    <a:lnTo>
                      <a:pt x="2090" y="44"/>
                    </a:lnTo>
                    <a:lnTo>
                      <a:pt x="2126" y="50"/>
                    </a:lnTo>
                    <a:lnTo>
                      <a:pt x="2154" y="56"/>
                    </a:lnTo>
                    <a:lnTo>
                      <a:pt x="2170" y="64"/>
                    </a:lnTo>
                    <a:lnTo>
                      <a:pt x="2174" y="68"/>
                    </a:lnTo>
                    <a:lnTo>
                      <a:pt x="2176" y="72"/>
                    </a:lnTo>
                    <a:lnTo>
                      <a:pt x="2176" y="72"/>
                    </a:lnTo>
                    <a:lnTo>
                      <a:pt x="2174" y="76"/>
                    </a:lnTo>
                    <a:lnTo>
                      <a:pt x="2170" y="78"/>
                    </a:lnTo>
                    <a:lnTo>
                      <a:pt x="2154" y="86"/>
                    </a:lnTo>
                    <a:lnTo>
                      <a:pt x="2126" y="92"/>
                    </a:lnTo>
                    <a:lnTo>
                      <a:pt x="2090" y="98"/>
                    </a:lnTo>
                    <a:lnTo>
                      <a:pt x="2044" y="104"/>
                    </a:lnTo>
                    <a:lnTo>
                      <a:pt x="1990" y="110"/>
                    </a:lnTo>
                    <a:lnTo>
                      <a:pt x="1858" y="122"/>
                    </a:lnTo>
                    <a:lnTo>
                      <a:pt x="1696" y="130"/>
                    </a:lnTo>
                    <a:lnTo>
                      <a:pt x="1512" y="136"/>
                    </a:lnTo>
                    <a:lnTo>
                      <a:pt x="1306" y="140"/>
                    </a:lnTo>
                    <a:lnTo>
                      <a:pt x="1086"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18"/>
              <p:cNvSpPr>
                <a:spLocks/>
              </p:cNvSpPr>
              <p:nvPr/>
            </p:nvSpPr>
            <p:spPr bwMode="auto">
              <a:xfrm>
                <a:off x="2756" y="4152"/>
                <a:ext cx="2186" cy="144"/>
              </a:xfrm>
              <a:custGeom>
                <a:avLst/>
                <a:gdLst>
                  <a:gd name="T0" fmla="*/ 1092 w 2186"/>
                  <a:gd name="T1" fmla="*/ 0 h 144"/>
                  <a:gd name="T2" fmla="*/ 1092 w 2186"/>
                  <a:gd name="T3" fmla="*/ 0 h 144"/>
                  <a:gd name="T4" fmla="*/ 872 w 2186"/>
                  <a:gd name="T5" fmla="*/ 2 h 144"/>
                  <a:gd name="T6" fmla="*/ 668 w 2186"/>
                  <a:gd name="T7" fmla="*/ 6 h 144"/>
                  <a:gd name="T8" fmla="*/ 482 w 2186"/>
                  <a:gd name="T9" fmla="*/ 14 h 144"/>
                  <a:gd name="T10" fmla="*/ 320 w 2186"/>
                  <a:gd name="T11" fmla="*/ 22 h 144"/>
                  <a:gd name="T12" fmla="*/ 186 w 2186"/>
                  <a:gd name="T13" fmla="*/ 32 h 144"/>
                  <a:gd name="T14" fmla="*/ 132 w 2186"/>
                  <a:gd name="T15" fmla="*/ 38 h 144"/>
                  <a:gd name="T16" fmla="*/ 86 w 2186"/>
                  <a:gd name="T17" fmla="*/ 46 h 144"/>
                  <a:gd name="T18" fmla="*/ 50 w 2186"/>
                  <a:gd name="T19" fmla="*/ 52 h 144"/>
                  <a:gd name="T20" fmla="*/ 22 w 2186"/>
                  <a:gd name="T21" fmla="*/ 58 h 144"/>
                  <a:gd name="T22" fmla="*/ 6 w 2186"/>
                  <a:gd name="T23" fmla="*/ 66 h 144"/>
                  <a:gd name="T24" fmla="*/ 2 w 2186"/>
                  <a:gd name="T25" fmla="*/ 70 h 144"/>
                  <a:gd name="T26" fmla="*/ 0 w 2186"/>
                  <a:gd name="T27" fmla="*/ 74 h 144"/>
                  <a:gd name="T28" fmla="*/ 0 w 2186"/>
                  <a:gd name="T29" fmla="*/ 74 h 144"/>
                  <a:gd name="T30" fmla="*/ 2 w 2186"/>
                  <a:gd name="T31" fmla="*/ 78 h 144"/>
                  <a:gd name="T32" fmla="*/ 6 w 2186"/>
                  <a:gd name="T33" fmla="*/ 80 h 144"/>
                  <a:gd name="T34" fmla="*/ 22 w 2186"/>
                  <a:gd name="T35" fmla="*/ 88 h 144"/>
                  <a:gd name="T36" fmla="*/ 50 w 2186"/>
                  <a:gd name="T37" fmla="*/ 94 h 144"/>
                  <a:gd name="T38" fmla="*/ 86 w 2186"/>
                  <a:gd name="T39" fmla="*/ 100 h 144"/>
                  <a:gd name="T40" fmla="*/ 132 w 2186"/>
                  <a:gd name="T41" fmla="*/ 108 h 144"/>
                  <a:gd name="T42" fmla="*/ 186 w 2186"/>
                  <a:gd name="T43" fmla="*/ 112 h 144"/>
                  <a:gd name="T44" fmla="*/ 320 w 2186"/>
                  <a:gd name="T45" fmla="*/ 124 h 144"/>
                  <a:gd name="T46" fmla="*/ 482 w 2186"/>
                  <a:gd name="T47" fmla="*/ 132 h 144"/>
                  <a:gd name="T48" fmla="*/ 668 w 2186"/>
                  <a:gd name="T49" fmla="*/ 138 h 144"/>
                  <a:gd name="T50" fmla="*/ 872 w 2186"/>
                  <a:gd name="T51" fmla="*/ 144 h 144"/>
                  <a:gd name="T52" fmla="*/ 1092 w 2186"/>
                  <a:gd name="T53" fmla="*/ 144 h 144"/>
                  <a:gd name="T54" fmla="*/ 1092 w 2186"/>
                  <a:gd name="T55" fmla="*/ 144 h 144"/>
                  <a:gd name="T56" fmla="*/ 1314 w 2186"/>
                  <a:gd name="T57" fmla="*/ 144 h 144"/>
                  <a:gd name="T58" fmla="*/ 1520 w 2186"/>
                  <a:gd name="T59" fmla="*/ 138 h 144"/>
                  <a:gd name="T60" fmla="*/ 1706 w 2186"/>
                  <a:gd name="T61" fmla="*/ 132 h 144"/>
                  <a:gd name="T62" fmla="*/ 1868 w 2186"/>
                  <a:gd name="T63" fmla="*/ 124 h 144"/>
                  <a:gd name="T64" fmla="*/ 2000 w 2186"/>
                  <a:gd name="T65" fmla="*/ 112 h 144"/>
                  <a:gd name="T66" fmla="*/ 2056 w 2186"/>
                  <a:gd name="T67" fmla="*/ 108 h 144"/>
                  <a:gd name="T68" fmla="*/ 2102 w 2186"/>
                  <a:gd name="T69" fmla="*/ 100 h 144"/>
                  <a:gd name="T70" fmla="*/ 2138 w 2186"/>
                  <a:gd name="T71" fmla="*/ 94 h 144"/>
                  <a:gd name="T72" fmla="*/ 2164 w 2186"/>
                  <a:gd name="T73" fmla="*/ 88 h 144"/>
                  <a:gd name="T74" fmla="*/ 2182 w 2186"/>
                  <a:gd name="T75" fmla="*/ 80 h 144"/>
                  <a:gd name="T76" fmla="*/ 2186 w 2186"/>
                  <a:gd name="T77" fmla="*/ 78 h 144"/>
                  <a:gd name="T78" fmla="*/ 2186 w 2186"/>
                  <a:gd name="T79" fmla="*/ 74 h 144"/>
                  <a:gd name="T80" fmla="*/ 2186 w 2186"/>
                  <a:gd name="T81" fmla="*/ 74 h 144"/>
                  <a:gd name="T82" fmla="*/ 2186 w 2186"/>
                  <a:gd name="T83" fmla="*/ 70 h 144"/>
                  <a:gd name="T84" fmla="*/ 2182 w 2186"/>
                  <a:gd name="T85" fmla="*/ 66 h 144"/>
                  <a:gd name="T86" fmla="*/ 2164 w 2186"/>
                  <a:gd name="T87" fmla="*/ 58 h 144"/>
                  <a:gd name="T88" fmla="*/ 2138 w 2186"/>
                  <a:gd name="T89" fmla="*/ 52 h 144"/>
                  <a:gd name="T90" fmla="*/ 2102 w 2186"/>
                  <a:gd name="T91" fmla="*/ 46 h 144"/>
                  <a:gd name="T92" fmla="*/ 2056 w 2186"/>
                  <a:gd name="T93" fmla="*/ 38 h 144"/>
                  <a:gd name="T94" fmla="*/ 2000 w 2186"/>
                  <a:gd name="T95" fmla="*/ 32 h 144"/>
                  <a:gd name="T96" fmla="*/ 1868 w 2186"/>
                  <a:gd name="T97" fmla="*/ 22 h 144"/>
                  <a:gd name="T98" fmla="*/ 1706 w 2186"/>
                  <a:gd name="T99" fmla="*/ 14 h 144"/>
                  <a:gd name="T100" fmla="*/ 1520 w 2186"/>
                  <a:gd name="T101" fmla="*/ 6 h 144"/>
                  <a:gd name="T102" fmla="*/ 1314 w 2186"/>
                  <a:gd name="T103" fmla="*/ 2 h 144"/>
                  <a:gd name="T104" fmla="*/ 1092 w 2186"/>
                  <a:gd name="T10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6" h="144">
                    <a:moveTo>
                      <a:pt x="1092" y="0"/>
                    </a:moveTo>
                    <a:lnTo>
                      <a:pt x="1092" y="0"/>
                    </a:lnTo>
                    <a:lnTo>
                      <a:pt x="872" y="2"/>
                    </a:lnTo>
                    <a:lnTo>
                      <a:pt x="668" y="6"/>
                    </a:lnTo>
                    <a:lnTo>
                      <a:pt x="482" y="14"/>
                    </a:lnTo>
                    <a:lnTo>
                      <a:pt x="320" y="22"/>
                    </a:lnTo>
                    <a:lnTo>
                      <a:pt x="186" y="32"/>
                    </a:lnTo>
                    <a:lnTo>
                      <a:pt x="132" y="38"/>
                    </a:lnTo>
                    <a:lnTo>
                      <a:pt x="86" y="46"/>
                    </a:lnTo>
                    <a:lnTo>
                      <a:pt x="50" y="52"/>
                    </a:lnTo>
                    <a:lnTo>
                      <a:pt x="22" y="58"/>
                    </a:lnTo>
                    <a:lnTo>
                      <a:pt x="6" y="66"/>
                    </a:lnTo>
                    <a:lnTo>
                      <a:pt x="2" y="70"/>
                    </a:lnTo>
                    <a:lnTo>
                      <a:pt x="0" y="74"/>
                    </a:lnTo>
                    <a:lnTo>
                      <a:pt x="0" y="74"/>
                    </a:lnTo>
                    <a:lnTo>
                      <a:pt x="2" y="78"/>
                    </a:lnTo>
                    <a:lnTo>
                      <a:pt x="6" y="80"/>
                    </a:lnTo>
                    <a:lnTo>
                      <a:pt x="22" y="88"/>
                    </a:lnTo>
                    <a:lnTo>
                      <a:pt x="50" y="94"/>
                    </a:lnTo>
                    <a:lnTo>
                      <a:pt x="86" y="100"/>
                    </a:lnTo>
                    <a:lnTo>
                      <a:pt x="132" y="108"/>
                    </a:lnTo>
                    <a:lnTo>
                      <a:pt x="186" y="112"/>
                    </a:lnTo>
                    <a:lnTo>
                      <a:pt x="320" y="124"/>
                    </a:lnTo>
                    <a:lnTo>
                      <a:pt x="482" y="132"/>
                    </a:lnTo>
                    <a:lnTo>
                      <a:pt x="668" y="138"/>
                    </a:lnTo>
                    <a:lnTo>
                      <a:pt x="872" y="144"/>
                    </a:lnTo>
                    <a:lnTo>
                      <a:pt x="1092" y="144"/>
                    </a:lnTo>
                    <a:lnTo>
                      <a:pt x="1092" y="144"/>
                    </a:lnTo>
                    <a:lnTo>
                      <a:pt x="1314" y="144"/>
                    </a:lnTo>
                    <a:lnTo>
                      <a:pt x="1520" y="138"/>
                    </a:lnTo>
                    <a:lnTo>
                      <a:pt x="1706" y="132"/>
                    </a:lnTo>
                    <a:lnTo>
                      <a:pt x="1868" y="124"/>
                    </a:lnTo>
                    <a:lnTo>
                      <a:pt x="2000" y="112"/>
                    </a:lnTo>
                    <a:lnTo>
                      <a:pt x="2056" y="108"/>
                    </a:lnTo>
                    <a:lnTo>
                      <a:pt x="2102" y="100"/>
                    </a:lnTo>
                    <a:lnTo>
                      <a:pt x="2138" y="94"/>
                    </a:lnTo>
                    <a:lnTo>
                      <a:pt x="2164" y="88"/>
                    </a:lnTo>
                    <a:lnTo>
                      <a:pt x="2182" y="80"/>
                    </a:lnTo>
                    <a:lnTo>
                      <a:pt x="2186" y="78"/>
                    </a:lnTo>
                    <a:lnTo>
                      <a:pt x="2186" y="74"/>
                    </a:lnTo>
                    <a:lnTo>
                      <a:pt x="2186" y="74"/>
                    </a:lnTo>
                    <a:lnTo>
                      <a:pt x="2186" y="70"/>
                    </a:lnTo>
                    <a:lnTo>
                      <a:pt x="2182" y="66"/>
                    </a:lnTo>
                    <a:lnTo>
                      <a:pt x="2164" y="58"/>
                    </a:lnTo>
                    <a:lnTo>
                      <a:pt x="2138" y="52"/>
                    </a:lnTo>
                    <a:lnTo>
                      <a:pt x="2102" y="46"/>
                    </a:lnTo>
                    <a:lnTo>
                      <a:pt x="2056" y="38"/>
                    </a:lnTo>
                    <a:lnTo>
                      <a:pt x="2000" y="32"/>
                    </a:lnTo>
                    <a:lnTo>
                      <a:pt x="1868" y="22"/>
                    </a:lnTo>
                    <a:lnTo>
                      <a:pt x="1706" y="14"/>
                    </a:lnTo>
                    <a:lnTo>
                      <a:pt x="1520" y="6"/>
                    </a:lnTo>
                    <a:lnTo>
                      <a:pt x="1314" y="2"/>
                    </a:lnTo>
                    <a:lnTo>
                      <a:pt x="10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19"/>
              <p:cNvSpPr>
                <a:spLocks noEditPoints="1"/>
              </p:cNvSpPr>
              <p:nvPr/>
            </p:nvSpPr>
            <p:spPr bwMode="auto">
              <a:xfrm>
                <a:off x="2762" y="4154"/>
                <a:ext cx="2176" cy="142"/>
              </a:xfrm>
              <a:custGeom>
                <a:avLst/>
                <a:gdLst>
                  <a:gd name="T0" fmla="*/ 1086 w 2176"/>
                  <a:gd name="T1" fmla="*/ 142 h 142"/>
                  <a:gd name="T2" fmla="*/ 666 w 2176"/>
                  <a:gd name="T3" fmla="*/ 136 h 142"/>
                  <a:gd name="T4" fmla="*/ 322 w 2176"/>
                  <a:gd name="T5" fmla="*/ 120 h 142"/>
                  <a:gd name="T6" fmla="*/ 136 w 2176"/>
                  <a:gd name="T7" fmla="*/ 104 h 142"/>
                  <a:gd name="T8" fmla="*/ 54 w 2176"/>
                  <a:gd name="T9" fmla="*/ 92 h 142"/>
                  <a:gd name="T10" fmla="*/ 10 w 2176"/>
                  <a:gd name="T11" fmla="*/ 78 h 142"/>
                  <a:gd name="T12" fmla="*/ 4 w 2176"/>
                  <a:gd name="T13" fmla="*/ 72 h 142"/>
                  <a:gd name="T14" fmla="*/ 6 w 2176"/>
                  <a:gd name="T15" fmla="*/ 68 h 142"/>
                  <a:gd name="T16" fmla="*/ 26 w 2176"/>
                  <a:gd name="T17" fmla="*/ 56 h 142"/>
                  <a:gd name="T18" fmla="*/ 90 w 2176"/>
                  <a:gd name="T19" fmla="*/ 44 h 142"/>
                  <a:gd name="T20" fmla="*/ 190 w 2176"/>
                  <a:gd name="T21" fmla="*/ 32 h 142"/>
                  <a:gd name="T22" fmla="*/ 482 w 2176"/>
                  <a:gd name="T23" fmla="*/ 12 h 142"/>
                  <a:gd name="T24" fmla="*/ 868 w 2176"/>
                  <a:gd name="T25" fmla="*/ 0 h 142"/>
                  <a:gd name="T26" fmla="*/ 1086 w 2176"/>
                  <a:gd name="T27" fmla="*/ 0 h 142"/>
                  <a:gd name="T28" fmla="*/ 1510 w 2176"/>
                  <a:gd name="T29" fmla="*/ 6 h 142"/>
                  <a:gd name="T30" fmla="*/ 1854 w 2176"/>
                  <a:gd name="T31" fmla="*/ 20 h 142"/>
                  <a:gd name="T32" fmla="*/ 2040 w 2176"/>
                  <a:gd name="T33" fmla="*/ 36 h 142"/>
                  <a:gd name="T34" fmla="*/ 2122 w 2176"/>
                  <a:gd name="T35" fmla="*/ 50 h 142"/>
                  <a:gd name="T36" fmla="*/ 2164 w 2176"/>
                  <a:gd name="T37" fmla="*/ 64 h 142"/>
                  <a:gd name="T38" fmla="*/ 2170 w 2176"/>
                  <a:gd name="T39" fmla="*/ 72 h 142"/>
                  <a:gd name="T40" fmla="*/ 2170 w 2176"/>
                  <a:gd name="T41" fmla="*/ 76 h 142"/>
                  <a:gd name="T42" fmla="*/ 2148 w 2176"/>
                  <a:gd name="T43" fmla="*/ 86 h 142"/>
                  <a:gd name="T44" fmla="*/ 2086 w 2176"/>
                  <a:gd name="T45" fmla="*/ 98 h 142"/>
                  <a:gd name="T46" fmla="*/ 1986 w 2176"/>
                  <a:gd name="T47" fmla="*/ 110 h 142"/>
                  <a:gd name="T48" fmla="*/ 1694 w 2176"/>
                  <a:gd name="T49" fmla="*/ 130 h 142"/>
                  <a:gd name="T50" fmla="*/ 1306 w 2176"/>
                  <a:gd name="T51" fmla="*/ 140 h 142"/>
                  <a:gd name="T52" fmla="*/ 1086 w 2176"/>
                  <a:gd name="T53" fmla="*/ 0 h 142"/>
                  <a:gd name="T54" fmla="*/ 868 w 2176"/>
                  <a:gd name="T55" fmla="*/ 0 h 142"/>
                  <a:gd name="T56" fmla="*/ 478 w 2176"/>
                  <a:gd name="T57" fmla="*/ 12 h 142"/>
                  <a:gd name="T58" fmla="*/ 186 w 2176"/>
                  <a:gd name="T59" fmla="*/ 30 h 142"/>
                  <a:gd name="T60" fmla="*/ 84 w 2176"/>
                  <a:gd name="T61" fmla="*/ 44 h 142"/>
                  <a:gd name="T62" fmla="*/ 22 w 2176"/>
                  <a:gd name="T63" fmla="*/ 56 h 142"/>
                  <a:gd name="T64" fmla="*/ 0 w 2176"/>
                  <a:gd name="T65" fmla="*/ 68 h 142"/>
                  <a:gd name="T66" fmla="*/ 0 w 2176"/>
                  <a:gd name="T67" fmla="*/ 72 h 142"/>
                  <a:gd name="T68" fmla="*/ 4 w 2176"/>
                  <a:gd name="T69" fmla="*/ 78 h 142"/>
                  <a:gd name="T70" fmla="*/ 48 w 2176"/>
                  <a:gd name="T71" fmla="*/ 92 h 142"/>
                  <a:gd name="T72" fmla="*/ 130 w 2176"/>
                  <a:gd name="T73" fmla="*/ 104 h 142"/>
                  <a:gd name="T74" fmla="*/ 318 w 2176"/>
                  <a:gd name="T75" fmla="*/ 122 h 142"/>
                  <a:gd name="T76" fmla="*/ 664 w 2176"/>
                  <a:gd name="T77" fmla="*/ 136 h 142"/>
                  <a:gd name="T78" fmla="*/ 1086 w 2176"/>
                  <a:gd name="T79" fmla="*/ 142 h 142"/>
                  <a:gd name="T80" fmla="*/ 1306 w 2176"/>
                  <a:gd name="T81" fmla="*/ 140 h 142"/>
                  <a:gd name="T82" fmla="*/ 1696 w 2176"/>
                  <a:gd name="T83" fmla="*/ 130 h 142"/>
                  <a:gd name="T84" fmla="*/ 1990 w 2176"/>
                  <a:gd name="T85" fmla="*/ 110 h 142"/>
                  <a:gd name="T86" fmla="*/ 2090 w 2176"/>
                  <a:gd name="T87" fmla="*/ 98 h 142"/>
                  <a:gd name="T88" fmla="*/ 2154 w 2176"/>
                  <a:gd name="T89" fmla="*/ 86 h 142"/>
                  <a:gd name="T90" fmla="*/ 2174 w 2176"/>
                  <a:gd name="T91" fmla="*/ 76 h 142"/>
                  <a:gd name="T92" fmla="*/ 2176 w 2176"/>
                  <a:gd name="T93" fmla="*/ 72 h 142"/>
                  <a:gd name="T94" fmla="*/ 2170 w 2176"/>
                  <a:gd name="T95" fmla="*/ 64 h 142"/>
                  <a:gd name="T96" fmla="*/ 2126 w 2176"/>
                  <a:gd name="T97" fmla="*/ 50 h 142"/>
                  <a:gd name="T98" fmla="*/ 2044 w 2176"/>
                  <a:gd name="T99" fmla="*/ 36 h 142"/>
                  <a:gd name="T100" fmla="*/ 1858 w 2176"/>
                  <a:gd name="T101" fmla="*/ 20 h 142"/>
                  <a:gd name="T102" fmla="*/ 1512 w 2176"/>
                  <a:gd name="T103" fmla="*/ 4 h 142"/>
                  <a:gd name="T104" fmla="*/ 1086 w 217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142"/>
                    </a:moveTo>
                    <a:lnTo>
                      <a:pt x="1086" y="142"/>
                    </a:lnTo>
                    <a:lnTo>
                      <a:pt x="868" y="140"/>
                    </a:lnTo>
                    <a:lnTo>
                      <a:pt x="666" y="136"/>
                    </a:lnTo>
                    <a:lnTo>
                      <a:pt x="482" y="130"/>
                    </a:lnTo>
                    <a:lnTo>
                      <a:pt x="322" y="120"/>
                    </a:lnTo>
                    <a:lnTo>
                      <a:pt x="190" y="110"/>
                    </a:lnTo>
                    <a:lnTo>
                      <a:pt x="136" y="104"/>
                    </a:lnTo>
                    <a:lnTo>
                      <a:pt x="90" y="98"/>
                    </a:lnTo>
                    <a:lnTo>
                      <a:pt x="54" y="92"/>
                    </a:lnTo>
                    <a:lnTo>
                      <a:pt x="26" y="86"/>
                    </a:lnTo>
                    <a:lnTo>
                      <a:pt x="10" y="78"/>
                    </a:lnTo>
                    <a:lnTo>
                      <a:pt x="6" y="76"/>
                    </a:lnTo>
                    <a:lnTo>
                      <a:pt x="4" y="72"/>
                    </a:lnTo>
                    <a:lnTo>
                      <a:pt x="4" y="72"/>
                    </a:lnTo>
                    <a:lnTo>
                      <a:pt x="6" y="68"/>
                    </a:lnTo>
                    <a:lnTo>
                      <a:pt x="10" y="64"/>
                    </a:lnTo>
                    <a:lnTo>
                      <a:pt x="26" y="56"/>
                    </a:lnTo>
                    <a:lnTo>
                      <a:pt x="54" y="50"/>
                    </a:lnTo>
                    <a:lnTo>
                      <a:pt x="90" y="44"/>
                    </a:lnTo>
                    <a:lnTo>
                      <a:pt x="136" y="36"/>
                    </a:lnTo>
                    <a:lnTo>
                      <a:pt x="190" y="32"/>
                    </a:lnTo>
                    <a:lnTo>
                      <a:pt x="322" y="20"/>
                    </a:lnTo>
                    <a:lnTo>
                      <a:pt x="482" y="12"/>
                    </a:lnTo>
                    <a:lnTo>
                      <a:pt x="666" y="6"/>
                    </a:lnTo>
                    <a:lnTo>
                      <a:pt x="868" y="0"/>
                    </a:lnTo>
                    <a:lnTo>
                      <a:pt x="1086" y="0"/>
                    </a:lnTo>
                    <a:lnTo>
                      <a:pt x="1086" y="0"/>
                    </a:lnTo>
                    <a:lnTo>
                      <a:pt x="1306" y="0"/>
                    </a:lnTo>
                    <a:lnTo>
                      <a:pt x="1510" y="6"/>
                    </a:lnTo>
                    <a:lnTo>
                      <a:pt x="1694" y="12"/>
                    </a:lnTo>
                    <a:lnTo>
                      <a:pt x="1854" y="20"/>
                    </a:lnTo>
                    <a:lnTo>
                      <a:pt x="1986" y="32"/>
                    </a:lnTo>
                    <a:lnTo>
                      <a:pt x="2040" y="36"/>
                    </a:lnTo>
                    <a:lnTo>
                      <a:pt x="2086" y="44"/>
                    </a:lnTo>
                    <a:lnTo>
                      <a:pt x="2122" y="50"/>
                    </a:lnTo>
                    <a:lnTo>
                      <a:pt x="2148" y="56"/>
                    </a:lnTo>
                    <a:lnTo>
                      <a:pt x="2164" y="64"/>
                    </a:lnTo>
                    <a:lnTo>
                      <a:pt x="2170" y="68"/>
                    </a:lnTo>
                    <a:lnTo>
                      <a:pt x="2170" y="72"/>
                    </a:lnTo>
                    <a:lnTo>
                      <a:pt x="2170" y="72"/>
                    </a:lnTo>
                    <a:lnTo>
                      <a:pt x="2170" y="76"/>
                    </a:lnTo>
                    <a:lnTo>
                      <a:pt x="2164" y="78"/>
                    </a:lnTo>
                    <a:lnTo>
                      <a:pt x="2148" y="86"/>
                    </a:lnTo>
                    <a:lnTo>
                      <a:pt x="2122" y="92"/>
                    </a:lnTo>
                    <a:lnTo>
                      <a:pt x="2086" y="98"/>
                    </a:lnTo>
                    <a:lnTo>
                      <a:pt x="2040" y="104"/>
                    </a:lnTo>
                    <a:lnTo>
                      <a:pt x="1986" y="110"/>
                    </a:lnTo>
                    <a:lnTo>
                      <a:pt x="1854" y="120"/>
                    </a:lnTo>
                    <a:lnTo>
                      <a:pt x="1694" y="130"/>
                    </a:lnTo>
                    <a:lnTo>
                      <a:pt x="1510" y="136"/>
                    </a:lnTo>
                    <a:lnTo>
                      <a:pt x="1306" y="140"/>
                    </a:lnTo>
                    <a:lnTo>
                      <a:pt x="1086" y="142"/>
                    </a:lnTo>
                    <a:close/>
                    <a:moveTo>
                      <a:pt x="1086" y="0"/>
                    </a:moveTo>
                    <a:lnTo>
                      <a:pt x="1086" y="0"/>
                    </a:lnTo>
                    <a:lnTo>
                      <a:pt x="868" y="0"/>
                    </a:lnTo>
                    <a:lnTo>
                      <a:pt x="664" y="4"/>
                    </a:lnTo>
                    <a:lnTo>
                      <a:pt x="478" y="12"/>
                    </a:lnTo>
                    <a:lnTo>
                      <a:pt x="318" y="20"/>
                    </a:lnTo>
                    <a:lnTo>
                      <a:pt x="186" y="30"/>
                    </a:lnTo>
                    <a:lnTo>
                      <a:pt x="130" y="36"/>
                    </a:lnTo>
                    <a:lnTo>
                      <a:pt x="84" y="44"/>
                    </a:lnTo>
                    <a:lnTo>
                      <a:pt x="48" y="50"/>
                    </a:lnTo>
                    <a:lnTo>
                      <a:pt x="22" y="56"/>
                    </a:lnTo>
                    <a:lnTo>
                      <a:pt x="4" y="64"/>
                    </a:lnTo>
                    <a:lnTo>
                      <a:pt x="0" y="68"/>
                    </a:lnTo>
                    <a:lnTo>
                      <a:pt x="0" y="72"/>
                    </a:lnTo>
                    <a:lnTo>
                      <a:pt x="0" y="72"/>
                    </a:lnTo>
                    <a:lnTo>
                      <a:pt x="0" y="76"/>
                    </a:lnTo>
                    <a:lnTo>
                      <a:pt x="4" y="78"/>
                    </a:lnTo>
                    <a:lnTo>
                      <a:pt x="22" y="86"/>
                    </a:lnTo>
                    <a:lnTo>
                      <a:pt x="48" y="92"/>
                    </a:lnTo>
                    <a:lnTo>
                      <a:pt x="84" y="98"/>
                    </a:lnTo>
                    <a:lnTo>
                      <a:pt x="130" y="104"/>
                    </a:lnTo>
                    <a:lnTo>
                      <a:pt x="186" y="110"/>
                    </a:lnTo>
                    <a:lnTo>
                      <a:pt x="318" y="122"/>
                    </a:lnTo>
                    <a:lnTo>
                      <a:pt x="478" y="130"/>
                    </a:lnTo>
                    <a:lnTo>
                      <a:pt x="664" y="136"/>
                    </a:lnTo>
                    <a:lnTo>
                      <a:pt x="868" y="140"/>
                    </a:lnTo>
                    <a:lnTo>
                      <a:pt x="1086" y="142"/>
                    </a:lnTo>
                    <a:lnTo>
                      <a:pt x="1086" y="142"/>
                    </a:lnTo>
                    <a:lnTo>
                      <a:pt x="1306" y="140"/>
                    </a:lnTo>
                    <a:lnTo>
                      <a:pt x="1512" y="136"/>
                    </a:lnTo>
                    <a:lnTo>
                      <a:pt x="1696" y="130"/>
                    </a:lnTo>
                    <a:lnTo>
                      <a:pt x="1858" y="122"/>
                    </a:lnTo>
                    <a:lnTo>
                      <a:pt x="1990" y="110"/>
                    </a:lnTo>
                    <a:lnTo>
                      <a:pt x="2044" y="104"/>
                    </a:lnTo>
                    <a:lnTo>
                      <a:pt x="2090" y="98"/>
                    </a:lnTo>
                    <a:lnTo>
                      <a:pt x="2126" y="92"/>
                    </a:lnTo>
                    <a:lnTo>
                      <a:pt x="2154" y="86"/>
                    </a:lnTo>
                    <a:lnTo>
                      <a:pt x="2170" y="78"/>
                    </a:lnTo>
                    <a:lnTo>
                      <a:pt x="2174" y="76"/>
                    </a:lnTo>
                    <a:lnTo>
                      <a:pt x="2176" y="72"/>
                    </a:lnTo>
                    <a:lnTo>
                      <a:pt x="2176" y="72"/>
                    </a:lnTo>
                    <a:lnTo>
                      <a:pt x="2174" y="68"/>
                    </a:lnTo>
                    <a:lnTo>
                      <a:pt x="2170" y="64"/>
                    </a:lnTo>
                    <a:lnTo>
                      <a:pt x="2154" y="56"/>
                    </a:lnTo>
                    <a:lnTo>
                      <a:pt x="2126" y="50"/>
                    </a:lnTo>
                    <a:lnTo>
                      <a:pt x="2090" y="44"/>
                    </a:lnTo>
                    <a:lnTo>
                      <a:pt x="2044" y="36"/>
                    </a:lnTo>
                    <a:lnTo>
                      <a:pt x="1990" y="30"/>
                    </a:lnTo>
                    <a:lnTo>
                      <a:pt x="1858" y="20"/>
                    </a:lnTo>
                    <a:lnTo>
                      <a:pt x="1696" y="12"/>
                    </a:lnTo>
                    <a:lnTo>
                      <a:pt x="1512" y="4"/>
                    </a:lnTo>
                    <a:lnTo>
                      <a:pt x="1306" y="0"/>
                    </a:lnTo>
                    <a:lnTo>
                      <a:pt x="1086" y="0"/>
                    </a:lnTo>
                    <a:close/>
                  </a:path>
                </a:pathLst>
              </a:custGeom>
              <a:solidFill>
                <a:srgbClr val="F1EF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20"/>
              <p:cNvSpPr>
                <a:spLocks/>
              </p:cNvSpPr>
              <p:nvPr/>
            </p:nvSpPr>
            <p:spPr bwMode="auto">
              <a:xfrm>
                <a:off x="2766" y="4154"/>
                <a:ext cx="2166" cy="142"/>
              </a:xfrm>
              <a:custGeom>
                <a:avLst/>
                <a:gdLst>
                  <a:gd name="T0" fmla="*/ 1082 w 2166"/>
                  <a:gd name="T1" fmla="*/ 142 h 142"/>
                  <a:gd name="T2" fmla="*/ 1082 w 2166"/>
                  <a:gd name="T3" fmla="*/ 142 h 142"/>
                  <a:gd name="T4" fmla="*/ 864 w 2166"/>
                  <a:gd name="T5" fmla="*/ 140 h 142"/>
                  <a:gd name="T6" fmla="*/ 662 w 2166"/>
                  <a:gd name="T7" fmla="*/ 136 h 142"/>
                  <a:gd name="T8" fmla="*/ 478 w 2166"/>
                  <a:gd name="T9" fmla="*/ 130 h 142"/>
                  <a:gd name="T10" fmla="*/ 318 w 2166"/>
                  <a:gd name="T11" fmla="*/ 120 h 142"/>
                  <a:gd name="T12" fmla="*/ 186 w 2166"/>
                  <a:gd name="T13" fmla="*/ 110 h 142"/>
                  <a:gd name="T14" fmla="*/ 132 w 2166"/>
                  <a:gd name="T15" fmla="*/ 104 h 142"/>
                  <a:gd name="T16" fmla="*/ 86 w 2166"/>
                  <a:gd name="T17" fmla="*/ 98 h 142"/>
                  <a:gd name="T18" fmla="*/ 50 w 2166"/>
                  <a:gd name="T19" fmla="*/ 92 h 142"/>
                  <a:gd name="T20" fmla="*/ 22 w 2166"/>
                  <a:gd name="T21" fmla="*/ 86 h 142"/>
                  <a:gd name="T22" fmla="*/ 6 w 2166"/>
                  <a:gd name="T23" fmla="*/ 78 h 142"/>
                  <a:gd name="T24" fmla="*/ 2 w 2166"/>
                  <a:gd name="T25" fmla="*/ 76 h 142"/>
                  <a:gd name="T26" fmla="*/ 0 w 2166"/>
                  <a:gd name="T27" fmla="*/ 72 h 142"/>
                  <a:gd name="T28" fmla="*/ 0 w 2166"/>
                  <a:gd name="T29" fmla="*/ 72 h 142"/>
                  <a:gd name="T30" fmla="*/ 2 w 2166"/>
                  <a:gd name="T31" fmla="*/ 68 h 142"/>
                  <a:gd name="T32" fmla="*/ 6 w 2166"/>
                  <a:gd name="T33" fmla="*/ 64 h 142"/>
                  <a:gd name="T34" fmla="*/ 22 w 2166"/>
                  <a:gd name="T35" fmla="*/ 56 h 142"/>
                  <a:gd name="T36" fmla="*/ 50 w 2166"/>
                  <a:gd name="T37" fmla="*/ 50 h 142"/>
                  <a:gd name="T38" fmla="*/ 86 w 2166"/>
                  <a:gd name="T39" fmla="*/ 44 h 142"/>
                  <a:gd name="T40" fmla="*/ 132 w 2166"/>
                  <a:gd name="T41" fmla="*/ 36 h 142"/>
                  <a:gd name="T42" fmla="*/ 186 w 2166"/>
                  <a:gd name="T43" fmla="*/ 32 h 142"/>
                  <a:gd name="T44" fmla="*/ 318 w 2166"/>
                  <a:gd name="T45" fmla="*/ 20 h 142"/>
                  <a:gd name="T46" fmla="*/ 478 w 2166"/>
                  <a:gd name="T47" fmla="*/ 12 h 142"/>
                  <a:gd name="T48" fmla="*/ 662 w 2166"/>
                  <a:gd name="T49" fmla="*/ 6 h 142"/>
                  <a:gd name="T50" fmla="*/ 864 w 2166"/>
                  <a:gd name="T51" fmla="*/ 0 h 142"/>
                  <a:gd name="T52" fmla="*/ 1082 w 2166"/>
                  <a:gd name="T53" fmla="*/ 0 h 142"/>
                  <a:gd name="T54" fmla="*/ 1082 w 2166"/>
                  <a:gd name="T55" fmla="*/ 0 h 142"/>
                  <a:gd name="T56" fmla="*/ 1302 w 2166"/>
                  <a:gd name="T57" fmla="*/ 0 h 142"/>
                  <a:gd name="T58" fmla="*/ 1506 w 2166"/>
                  <a:gd name="T59" fmla="*/ 6 h 142"/>
                  <a:gd name="T60" fmla="*/ 1690 w 2166"/>
                  <a:gd name="T61" fmla="*/ 12 h 142"/>
                  <a:gd name="T62" fmla="*/ 1850 w 2166"/>
                  <a:gd name="T63" fmla="*/ 20 h 142"/>
                  <a:gd name="T64" fmla="*/ 1982 w 2166"/>
                  <a:gd name="T65" fmla="*/ 32 h 142"/>
                  <a:gd name="T66" fmla="*/ 2036 w 2166"/>
                  <a:gd name="T67" fmla="*/ 36 h 142"/>
                  <a:gd name="T68" fmla="*/ 2082 w 2166"/>
                  <a:gd name="T69" fmla="*/ 44 h 142"/>
                  <a:gd name="T70" fmla="*/ 2118 w 2166"/>
                  <a:gd name="T71" fmla="*/ 50 h 142"/>
                  <a:gd name="T72" fmla="*/ 2144 w 2166"/>
                  <a:gd name="T73" fmla="*/ 56 h 142"/>
                  <a:gd name="T74" fmla="*/ 2160 w 2166"/>
                  <a:gd name="T75" fmla="*/ 64 h 142"/>
                  <a:gd name="T76" fmla="*/ 2166 w 2166"/>
                  <a:gd name="T77" fmla="*/ 68 h 142"/>
                  <a:gd name="T78" fmla="*/ 2166 w 2166"/>
                  <a:gd name="T79" fmla="*/ 72 h 142"/>
                  <a:gd name="T80" fmla="*/ 2166 w 2166"/>
                  <a:gd name="T81" fmla="*/ 72 h 142"/>
                  <a:gd name="T82" fmla="*/ 2166 w 2166"/>
                  <a:gd name="T83" fmla="*/ 76 h 142"/>
                  <a:gd name="T84" fmla="*/ 2160 w 2166"/>
                  <a:gd name="T85" fmla="*/ 78 h 142"/>
                  <a:gd name="T86" fmla="*/ 2144 w 2166"/>
                  <a:gd name="T87" fmla="*/ 86 h 142"/>
                  <a:gd name="T88" fmla="*/ 2118 w 2166"/>
                  <a:gd name="T89" fmla="*/ 92 h 142"/>
                  <a:gd name="T90" fmla="*/ 2082 w 2166"/>
                  <a:gd name="T91" fmla="*/ 98 h 142"/>
                  <a:gd name="T92" fmla="*/ 2036 w 2166"/>
                  <a:gd name="T93" fmla="*/ 104 h 142"/>
                  <a:gd name="T94" fmla="*/ 1982 w 2166"/>
                  <a:gd name="T95" fmla="*/ 110 h 142"/>
                  <a:gd name="T96" fmla="*/ 1850 w 2166"/>
                  <a:gd name="T97" fmla="*/ 120 h 142"/>
                  <a:gd name="T98" fmla="*/ 1690 w 2166"/>
                  <a:gd name="T99" fmla="*/ 130 h 142"/>
                  <a:gd name="T100" fmla="*/ 1506 w 2166"/>
                  <a:gd name="T101" fmla="*/ 136 h 142"/>
                  <a:gd name="T102" fmla="*/ 1302 w 2166"/>
                  <a:gd name="T103" fmla="*/ 140 h 142"/>
                  <a:gd name="T104" fmla="*/ 1082 w 216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142"/>
                    </a:moveTo>
                    <a:lnTo>
                      <a:pt x="1082" y="142"/>
                    </a:lnTo>
                    <a:lnTo>
                      <a:pt x="864" y="140"/>
                    </a:lnTo>
                    <a:lnTo>
                      <a:pt x="662" y="136"/>
                    </a:lnTo>
                    <a:lnTo>
                      <a:pt x="478" y="130"/>
                    </a:lnTo>
                    <a:lnTo>
                      <a:pt x="318" y="120"/>
                    </a:lnTo>
                    <a:lnTo>
                      <a:pt x="186" y="110"/>
                    </a:lnTo>
                    <a:lnTo>
                      <a:pt x="132" y="104"/>
                    </a:lnTo>
                    <a:lnTo>
                      <a:pt x="86" y="98"/>
                    </a:lnTo>
                    <a:lnTo>
                      <a:pt x="50" y="92"/>
                    </a:lnTo>
                    <a:lnTo>
                      <a:pt x="22" y="86"/>
                    </a:lnTo>
                    <a:lnTo>
                      <a:pt x="6" y="78"/>
                    </a:lnTo>
                    <a:lnTo>
                      <a:pt x="2" y="76"/>
                    </a:lnTo>
                    <a:lnTo>
                      <a:pt x="0" y="72"/>
                    </a:lnTo>
                    <a:lnTo>
                      <a:pt x="0" y="72"/>
                    </a:lnTo>
                    <a:lnTo>
                      <a:pt x="2" y="68"/>
                    </a:lnTo>
                    <a:lnTo>
                      <a:pt x="6" y="64"/>
                    </a:lnTo>
                    <a:lnTo>
                      <a:pt x="22" y="56"/>
                    </a:lnTo>
                    <a:lnTo>
                      <a:pt x="50" y="50"/>
                    </a:lnTo>
                    <a:lnTo>
                      <a:pt x="86" y="44"/>
                    </a:lnTo>
                    <a:lnTo>
                      <a:pt x="132" y="36"/>
                    </a:lnTo>
                    <a:lnTo>
                      <a:pt x="186" y="32"/>
                    </a:lnTo>
                    <a:lnTo>
                      <a:pt x="318" y="20"/>
                    </a:lnTo>
                    <a:lnTo>
                      <a:pt x="478" y="12"/>
                    </a:lnTo>
                    <a:lnTo>
                      <a:pt x="662" y="6"/>
                    </a:lnTo>
                    <a:lnTo>
                      <a:pt x="864" y="0"/>
                    </a:lnTo>
                    <a:lnTo>
                      <a:pt x="1082" y="0"/>
                    </a:lnTo>
                    <a:lnTo>
                      <a:pt x="1082" y="0"/>
                    </a:lnTo>
                    <a:lnTo>
                      <a:pt x="1302" y="0"/>
                    </a:lnTo>
                    <a:lnTo>
                      <a:pt x="1506" y="6"/>
                    </a:lnTo>
                    <a:lnTo>
                      <a:pt x="1690" y="12"/>
                    </a:lnTo>
                    <a:lnTo>
                      <a:pt x="1850" y="20"/>
                    </a:lnTo>
                    <a:lnTo>
                      <a:pt x="1982" y="32"/>
                    </a:lnTo>
                    <a:lnTo>
                      <a:pt x="2036" y="36"/>
                    </a:lnTo>
                    <a:lnTo>
                      <a:pt x="2082" y="44"/>
                    </a:lnTo>
                    <a:lnTo>
                      <a:pt x="2118" y="50"/>
                    </a:lnTo>
                    <a:lnTo>
                      <a:pt x="2144" y="56"/>
                    </a:lnTo>
                    <a:lnTo>
                      <a:pt x="2160" y="64"/>
                    </a:lnTo>
                    <a:lnTo>
                      <a:pt x="2166" y="68"/>
                    </a:lnTo>
                    <a:lnTo>
                      <a:pt x="2166" y="72"/>
                    </a:lnTo>
                    <a:lnTo>
                      <a:pt x="2166" y="72"/>
                    </a:lnTo>
                    <a:lnTo>
                      <a:pt x="2166" y="76"/>
                    </a:lnTo>
                    <a:lnTo>
                      <a:pt x="2160" y="78"/>
                    </a:lnTo>
                    <a:lnTo>
                      <a:pt x="2144" y="86"/>
                    </a:lnTo>
                    <a:lnTo>
                      <a:pt x="2118" y="92"/>
                    </a:lnTo>
                    <a:lnTo>
                      <a:pt x="2082" y="98"/>
                    </a:lnTo>
                    <a:lnTo>
                      <a:pt x="2036" y="104"/>
                    </a:lnTo>
                    <a:lnTo>
                      <a:pt x="1982" y="110"/>
                    </a:lnTo>
                    <a:lnTo>
                      <a:pt x="1850" y="120"/>
                    </a:lnTo>
                    <a:lnTo>
                      <a:pt x="1690" y="130"/>
                    </a:lnTo>
                    <a:lnTo>
                      <a:pt x="1506" y="136"/>
                    </a:lnTo>
                    <a:lnTo>
                      <a:pt x="1302" y="140"/>
                    </a:lnTo>
                    <a:lnTo>
                      <a:pt x="1082"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21"/>
              <p:cNvSpPr>
                <a:spLocks/>
              </p:cNvSpPr>
              <p:nvPr/>
            </p:nvSpPr>
            <p:spPr bwMode="auto">
              <a:xfrm>
                <a:off x="2762" y="4154"/>
                <a:ext cx="2176" cy="142"/>
              </a:xfrm>
              <a:custGeom>
                <a:avLst/>
                <a:gdLst>
                  <a:gd name="T0" fmla="*/ 1086 w 2176"/>
                  <a:gd name="T1" fmla="*/ 0 h 142"/>
                  <a:gd name="T2" fmla="*/ 1086 w 2176"/>
                  <a:gd name="T3" fmla="*/ 0 h 142"/>
                  <a:gd name="T4" fmla="*/ 868 w 2176"/>
                  <a:gd name="T5" fmla="*/ 0 h 142"/>
                  <a:gd name="T6" fmla="*/ 664 w 2176"/>
                  <a:gd name="T7" fmla="*/ 4 h 142"/>
                  <a:gd name="T8" fmla="*/ 478 w 2176"/>
                  <a:gd name="T9" fmla="*/ 12 h 142"/>
                  <a:gd name="T10" fmla="*/ 318 w 2176"/>
                  <a:gd name="T11" fmla="*/ 20 h 142"/>
                  <a:gd name="T12" fmla="*/ 186 w 2176"/>
                  <a:gd name="T13" fmla="*/ 30 h 142"/>
                  <a:gd name="T14" fmla="*/ 130 w 2176"/>
                  <a:gd name="T15" fmla="*/ 36 h 142"/>
                  <a:gd name="T16" fmla="*/ 84 w 2176"/>
                  <a:gd name="T17" fmla="*/ 44 h 142"/>
                  <a:gd name="T18" fmla="*/ 48 w 2176"/>
                  <a:gd name="T19" fmla="*/ 50 h 142"/>
                  <a:gd name="T20" fmla="*/ 22 w 2176"/>
                  <a:gd name="T21" fmla="*/ 56 h 142"/>
                  <a:gd name="T22" fmla="*/ 4 w 2176"/>
                  <a:gd name="T23" fmla="*/ 64 h 142"/>
                  <a:gd name="T24" fmla="*/ 0 w 2176"/>
                  <a:gd name="T25" fmla="*/ 68 h 142"/>
                  <a:gd name="T26" fmla="*/ 0 w 2176"/>
                  <a:gd name="T27" fmla="*/ 72 h 142"/>
                  <a:gd name="T28" fmla="*/ 0 w 2176"/>
                  <a:gd name="T29" fmla="*/ 72 h 142"/>
                  <a:gd name="T30" fmla="*/ 0 w 2176"/>
                  <a:gd name="T31" fmla="*/ 76 h 142"/>
                  <a:gd name="T32" fmla="*/ 4 w 2176"/>
                  <a:gd name="T33" fmla="*/ 78 h 142"/>
                  <a:gd name="T34" fmla="*/ 22 w 2176"/>
                  <a:gd name="T35" fmla="*/ 86 h 142"/>
                  <a:gd name="T36" fmla="*/ 48 w 2176"/>
                  <a:gd name="T37" fmla="*/ 92 h 142"/>
                  <a:gd name="T38" fmla="*/ 84 w 2176"/>
                  <a:gd name="T39" fmla="*/ 98 h 142"/>
                  <a:gd name="T40" fmla="*/ 130 w 2176"/>
                  <a:gd name="T41" fmla="*/ 104 h 142"/>
                  <a:gd name="T42" fmla="*/ 186 w 2176"/>
                  <a:gd name="T43" fmla="*/ 110 h 142"/>
                  <a:gd name="T44" fmla="*/ 318 w 2176"/>
                  <a:gd name="T45" fmla="*/ 122 h 142"/>
                  <a:gd name="T46" fmla="*/ 478 w 2176"/>
                  <a:gd name="T47" fmla="*/ 130 h 142"/>
                  <a:gd name="T48" fmla="*/ 664 w 2176"/>
                  <a:gd name="T49" fmla="*/ 136 h 142"/>
                  <a:gd name="T50" fmla="*/ 868 w 2176"/>
                  <a:gd name="T51" fmla="*/ 140 h 142"/>
                  <a:gd name="T52" fmla="*/ 1086 w 2176"/>
                  <a:gd name="T53" fmla="*/ 142 h 142"/>
                  <a:gd name="T54" fmla="*/ 1086 w 2176"/>
                  <a:gd name="T55" fmla="*/ 142 h 142"/>
                  <a:gd name="T56" fmla="*/ 1306 w 2176"/>
                  <a:gd name="T57" fmla="*/ 140 h 142"/>
                  <a:gd name="T58" fmla="*/ 1512 w 2176"/>
                  <a:gd name="T59" fmla="*/ 136 h 142"/>
                  <a:gd name="T60" fmla="*/ 1696 w 2176"/>
                  <a:gd name="T61" fmla="*/ 130 h 142"/>
                  <a:gd name="T62" fmla="*/ 1858 w 2176"/>
                  <a:gd name="T63" fmla="*/ 122 h 142"/>
                  <a:gd name="T64" fmla="*/ 1990 w 2176"/>
                  <a:gd name="T65" fmla="*/ 110 h 142"/>
                  <a:gd name="T66" fmla="*/ 2044 w 2176"/>
                  <a:gd name="T67" fmla="*/ 104 h 142"/>
                  <a:gd name="T68" fmla="*/ 2090 w 2176"/>
                  <a:gd name="T69" fmla="*/ 98 h 142"/>
                  <a:gd name="T70" fmla="*/ 2126 w 2176"/>
                  <a:gd name="T71" fmla="*/ 92 h 142"/>
                  <a:gd name="T72" fmla="*/ 2154 w 2176"/>
                  <a:gd name="T73" fmla="*/ 86 h 142"/>
                  <a:gd name="T74" fmla="*/ 2170 w 2176"/>
                  <a:gd name="T75" fmla="*/ 78 h 142"/>
                  <a:gd name="T76" fmla="*/ 2174 w 2176"/>
                  <a:gd name="T77" fmla="*/ 76 h 142"/>
                  <a:gd name="T78" fmla="*/ 2176 w 2176"/>
                  <a:gd name="T79" fmla="*/ 72 h 142"/>
                  <a:gd name="T80" fmla="*/ 2176 w 2176"/>
                  <a:gd name="T81" fmla="*/ 72 h 142"/>
                  <a:gd name="T82" fmla="*/ 2174 w 2176"/>
                  <a:gd name="T83" fmla="*/ 68 h 142"/>
                  <a:gd name="T84" fmla="*/ 2170 w 2176"/>
                  <a:gd name="T85" fmla="*/ 64 h 142"/>
                  <a:gd name="T86" fmla="*/ 2154 w 2176"/>
                  <a:gd name="T87" fmla="*/ 56 h 142"/>
                  <a:gd name="T88" fmla="*/ 2126 w 2176"/>
                  <a:gd name="T89" fmla="*/ 50 h 142"/>
                  <a:gd name="T90" fmla="*/ 2090 w 2176"/>
                  <a:gd name="T91" fmla="*/ 44 h 142"/>
                  <a:gd name="T92" fmla="*/ 2044 w 2176"/>
                  <a:gd name="T93" fmla="*/ 36 h 142"/>
                  <a:gd name="T94" fmla="*/ 1990 w 2176"/>
                  <a:gd name="T95" fmla="*/ 30 h 142"/>
                  <a:gd name="T96" fmla="*/ 1858 w 2176"/>
                  <a:gd name="T97" fmla="*/ 20 h 142"/>
                  <a:gd name="T98" fmla="*/ 1696 w 2176"/>
                  <a:gd name="T99" fmla="*/ 12 h 142"/>
                  <a:gd name="T100" fmla="*/ 1512 w 2176"/>
                  <a:gd name="T101" fmla="*/ 4 h 142"/>
                  <a:gd name="T102" fmla="*/ 1306 w 2176"/>
                  <a:gd name="T103" fmla="*/ 0 h 142"/>
                  <a:gd name="T104" fmla="*/ 1086 w 217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6" h="142">
                    <a:moveTo>
                      <a:pt x="1086" y="0"/>
                    </a:moveTo>
                    <a:lnTo>
                      <a:pt x="1086" y="0"/>
                    </a:lnTo>
                    <a:lnTo>
                      <a:pt x="868" y="0"/>
                    </a:lnTo>
                    <a:lnTo>
                      <a:pt x="664" y="4"/>
                    </a:lnTo>
                    <a:lnTo>
                      <a:pt x="478" y="12"/>
                    </a:lnTo>
                    <a:lnTo>
                      <a:pt x="318" y="20"/>
                    </a:lnTo>
                    <a:lnTo>
                      <a:pt x="186" y="30"/>
                    </a:lnTo>
                    <a:lnTo>
                      <a:pt x="130" y="36"/>
                    </a:lnTo>
                    <a:lnTo>
                      <a:pt x="84" y="44"/>
                    </a:lnTo>
                    <a:lnTo>
                      <a:pt x="48" y="50"/>
                    </a:lnTo>
                    <a:lnTo>
                      <a:pt x="22" y="56"/>
                    </a:lnTo>
                    <a:lnTo>
                      <a:pt x="4" y="64"/>
                    </a:lnTo>
                    <a:lnTo>
                      <a:pt x="0" y="68"/>
                    </a:lnTo>
                    <a:lnTo>
                      <a:pt x="0" y="72"/>
                    </a:lnTo>
                    <a:lnTo>
                      <a:pt x="0" y="72"/>
                    </a:lnTo>
                    <a:lnTo>
                      <a:pt x="0" y="76"/>
                    </a:lnTo>
                    <a:lnTo>
                      <a:pt x="4" y="78"/>
                    </a:lnTo>
                    <a:lnTo>
                      <a:pt x="22" y="86"/>
                    </a:lnTo>
                    <a:lnTo>
                      <a:pt x="48" y="92"/>
                    </a:lnTo>
                    <a:lnTo>
                      <a:pt x="84" y="98"/>
                    </a:lnTo>
                    <a:lnTo>
                      <a:pt x="130" y="104"/>
                    </a:lnTo>
                    <a:lnTo>
                      <a:pt x="186" y="110"/>
                    </a:lnTo>
                    <a:lnTo>
                      <a:pt x="318" y="122"/>
                    </a:lnTo>
                    <a:lnTo>
                      <a:pt x="478" y="130"/>
                    </a:lnTo>
                    <a:lnTo>
                      <a:pt x="664" y="136"/>
                    </a:lnTo>
                    <a:lnTo>
                      <a:pt x="868" y="140"/>
                    </a:lnTo>
                    <a:lnTo>
                      <a:pt x="1086" y="142"/>
                    </a:lnTo>
                    <a:lnTo>
                      <a:pt x="1086" y="142"/>
                    </a:lnTo>
                    <a:lnTo>
                      <a:pt x="1306" y="140"/>
                    </a:lnTo>
                    <a:lnTo>
                      <a:pt x="1512" y="136"/>
                    </a:lnTo>
                    <a:lnTo>
                      <a:pt x="1696" y="130"/>
                    </a:lnTo>
                    <a:lnTo>
                      <a:pt x="1858" y="122"/>
                    </a:lnTo>
                    <a:lnTo>
                      <a:pt x="1990" y="110"/>
                    </a:lnTo>
                    <a:lnTo>
                      <a:pt x="2044" y="104"/>
                    </a:lnTo>
                    <a:lnTo>
                      <a:pt x="2090" y="98"/>
                    </a:lnTo>
                    <a:lnTo>
                      <a:pt x="2126" y="92"/>
                    </a:lnTo>
                    <a:lnTo>
                      <a:pt x="2154" y="86"/>
                    </a:lnTo>
                    <a:lnTo>
                      <a:pt x="2170" y="78"/>
                    </a:lnTo>
                    <a:lnTo>
                      <a:pt x="2174" y="76"/>
                    </a:lnTo>
                    <a:lnTo>
                      <a:pt x="2176" y="72"/>
                    </a:lnTo>
                    <a:lnTo>
                      <a:pt x="2176" y="72"/>
                    </a:lnTo>
                    <a:lnTo>
                      <a:pt x="2174" y="68"/>
                    </a:lnTo>
                    <a:lnTo>
                      <a:pt x="2170" y="64"/>
                    </a:lnTo>
                    <a:lnTo>
                      <a:pt x="2154" y="56"/>
                    </a:lnTo>
                    <a:lnTo>
                      <a:pt x="2126" y="50"/>
                    </a:lnTo>
                    <a:lnTo>
                      <a:pt x="2090" y="44"/>
                    </a:lnTo>
                    <a:lnTo>
                      <a:pt x="2044" y="36"/>
                    </a:lnTo>
                    <a:lnTo>
                      <a:pt x="1990" y="30"/>
                    </a:lnTo>
                    <a:lnTo>
                      <a:pt x="1858" y="20"/>
                    </a:lnTo>
                    <a:lnTo>
                      <a:pt x="1696" y="12"/>
                    </a:lnTo>
                    <a:lnTo>
                      <a:pt x="1512" y="4"/>
                    </a:lnTo>
                    <a:lnTo>
                      <a:pt x="1306" y="0"/>
                    </a:lnTo>
                    <a:lnTo>
                      <a:pt x="10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22"/>
              <p:cNvSpPr>
                <a:spLocks noEditPoints="1"/>
              </p:cNvSpPr>
              <p:nvPr/>
            </p:nvSpPr>
            <p:spPr bwMode="auto">
              <a:xfrm>
                <a:off x="2766" y="4154"/>
                <a:ext cx="2166" cy="142"/>
              </a:xfrm>
              <a:custGeom>
                <a:avLst/>
                <a:gdLst>
                  <a:gd name="T0" fmla="*/ 1082 w 2166"/>
                  <a:gd name="T1" fmla="*/ 142 h 142"/>
                  <a:gd name="T2" fmla="*/ 664 w 2166"/>
                  <a:gd name="T3" fmla="*/ 136 h 142"/>
                  <a:gd name="T4" fmla="*/ 322 w 2166"/>
                  <a:gd name="T5" fmla="*/ 120 h 142"/>
                  <a:gd name="T6" fmla="*/ 136 w 2166"/>
                  <a:gd name="T7" fmla="*/ 104 h 142"/>
                  <a:gd name="T8" fmla="*/ 54 w 2166"/>
                  <a:gd name="T9" fmla="*/ 92 h 142"/>
                  <a:gd name="T10" fmla="*/ 12 w 2166"/>
                  <a:gd name="T11" fmla="*/ 78 h 142"/>
                  <a:gd name="T12" fmla="*/ 6 w 2166"/>
                  <a:gd name="T13" fmla="*/ 72 h 142"/>
                  <a:gd name="T14" fmla="*/ 8 w 2166"/>
                  <a:gd name="T15" fmla="*/ 68 h 142"/>
                  <a:gd name="T16" fmla="*/ 28 w 2166"/>
                  <a:gd name="T17" fmla="*/ 56 h 142"/>
                  <a:gd name="T18" fmla="*/ 90 w 2166"/>
                  <a:gd name="T19" fmla="*/ 44 h 142"/>
                  <a:gd name="T20" fmla="*/ 190 w 2166"/>
                  <a:gd name="T21" fmla="*/ 32 h 142"/>
                  <a:gd name="T22" fmla="*/ 480 w 2166"/>
                  <a:gd name="T23" fmla="*/ 12 h 142"/>
                  <a:gd name="T24" fmla="*/ 866 w 2166"/>
                  <a:gd name="T25" fmla="*/ 2 h 142"/>
                  <a:gd name="T26" fmla="*/ 1082 w 2166"/>
                  <a:gd name="T27" fmla="*/ 0 h 142"/>
                  <a:gd name="T28" fmla="*/ 1504 w 2166"/>
                  <a:gd name="T29" fmla="*/ 6 h 142"/>
                  <a:gd name="T30" fmla="*/ 1846 w 2166"/>
                  <a:gd name="T31" fmla="*/ 20 h 142"/>
                  <a:gd name="T32" fmla="*/ 2032 w 2166"/>
                  <a:gd name="T33" fmla="*/ 38 h 142"/>
                  <a:gd name="T34" fmla="*/ 2114 w 2166"/>
                  <a:gd name="T35" fmla="*/ 50 h 142"/>
                  <a:gd name="T36" fmla="*/ 2156 w 2166"/>
                  <a:gd name="T37" fmla="*/ 64 h 142"/>
                  <a:gd name="T38" fmla="*/ 2162 w 2166"/>
                  <a:gd name="T39" fmla="*/ 72 h 142"/>
                  <a:gd name="T40" fmla="*/ 2160 w 2166"/>
                  <a:gd name="T41" fmla="*/ 76 h 142"/>
                  <a:gd name="T42" fmla="*/ 2140 w 2166"/>
                  <a:gd name="T43" fmla="*/ 86 h 142"/>
                  <a:gd name="T44" fmla="*/ 2078 w 2166"/>
                  <a:gd name="T45" fmla="*/ 98 h 142"/>
                  <a:gd name="T46" fmla="*/ 1978 w 2166"/>
                  <a:gd name="T47" fmla="*/ 110 h 142"/>
                  <a:gd name="T48" fmla="*/ 1688 w 2166"/>
                  <a:gd name="T49" fmla="*/ 130 h 142"/>
                  <a:gd name="T50" fmla="*/ 1300 w 2166"/>
                  <a:gd name="T51" fmla="*/ 140 h 142"/>
                  <a:gd name="T52" fmla="*/ 1082 w 2166"/>
                  <a:gd name="T53" fmla="*/ 0 h 142"/>
                  <a:gd name="T54" fmla="*/ 864 w 2166"/>
                  <a:gd name="T55" fmla="*/ 0 h 142"/>
                  <a:gd name="T56" fmla="*/ 478 w 2166"/>
                  <a:gd name="T57" fmla="*/ 12 h 142"/>
                  <a:gd name="T58" fmla="*/ 186 w 2166"/>
                  <a:gd name="T59" fmla="*/ 32 h 142"/>
                  <a:gd name="T60" fmla="*/ 86 w 2166"/>
                  <a:gd name="T61" fmla="*/ 44 h 142"/>
                  <a:gd name="T62" fmla="*/ 22 w 2166"/>
                  <a:gd name="T63" fmla="*/ 56 h 142"/>
                  <a:gd name="T64" fmla="*/ 2 w 2166"/>
                  <a:gd name="T65" fmla="*/ 68 h 142"/>
                  <a:gd name="T66" fmla="*/ 0 w 2166"/>
                  <a:gd name="T67" fmla="*/ 72 h 142"/>
                  <a:gd name="T68" fmla="*/ 6 w 2166"/>
                  <a:gd name="T69" fmla="*/ 78 h 142"/>
                  <a:gd name="T70" fmla="*/ 50 w 2166"/>
                  <a:gd name="T71" fmla="*/ 92 h 142"/>
                  <a:gd name="T72" fmla="*/ 132 w 2166"/>
                  <a:gd name="T73" fmla="*/ 104 h 142"/>
                  <a:gd name="T74" fmla="*/ 318 w 2166"/>
                  <a:gd name="T75" fmla="*/ 120 h 142"/>
                  <a:gd name="T76" fmla="*/ 662 w 2166"/>
                  <a:gd name="T77" fmla="*/ 136 h 142"/>
                  <a:gd name="T78" fmla="*/ 1082 w 2166"/>
                  <a:gd name="T79" fmla="*/ 142 h 142"/>
                  <a:gd name="T80" fmla="*/ 1302 w 2166"/>
                  <a:gd name="T81" fmla="*/ 140 h 142"/>
                  <a:gd name="T82" fmla="*/ 1690 w 2166"/>
                  <a:gd name="T83" fmla="*/ 130 h 142"/>
                  <a:gd name="T84" fmla="*/ 1982 w 2166"/>
                  <a:gd name="T85" fmla="*/ 110 h 142"/>
                  <a:gd name="T86" fmla="*/ 2082 w 2166"/>
                  <a:gd name="T87" fmla="*/ 98 h 142"/>
                  <a:gd name="T88" fmla="*/ 2144 w 2166"/>
                  <a:gd name="T89" fmla="*/ 86 h 142"/>
                  <a:gd name="T90" fmla="*/ 2166 w 2166"/>
                  <a:gd name="T91" fmla="*/ 76 h 142"/>
                  <a:gd name="T92" fmla="*/ 2166 w 2166"/>
                  <a:gd name="T93" fmla="*/ 72 h 142"/>
                  <a:gd name="T94" fmla="*/ 2160 w 2166"/>
                  <a:gd name="T95" fmla="*/ 64 h 142"/>
                  <a:gd name="T96" fmla="*/ 2118 w 2166"/>
                  <a:gd name="T97" fmla="*/ 50 h 142"/>
                  <a:gd name="T98" fmla="*/ 2036 w 2166"/>
                  <a:gd name="T99" fmla="*/ 36 h 142"/>
                  <a:gd name="T100" fmla="*/ 1850 w 2166"/>
                  <a:gd name="T101" fmla="*/ 20 h 142"/>
                  <a:gd name="T102" fmla="*/ 1506 w 2166"/>
                  <a:gd name="T103" fmla="*/ 6 h 142"/>
                  <a:gd name="T104" fmla="*/ 1082 w 216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142"/>
                    </a:moveTo>
                    <a:lnTo>
                      <a:pt x="1082" y="142"/>
                    </a:lnTo>
                    <a:lnTo>
                      <a:pt x="866" y="140"/>
                    </a:lnTo>
                    <a:lnTo>
                      <a:pt x="664" y="136"/>
                    </a:lnTo>
                    <a:lnTo>
                      <a:pt x="480" y="130"/>
                    </a:lnTo>
                    <a:lnTo>
                      <a:pt x="322" y="120"/>
                    </a:lnTo>
                    <a:lnTo>
                      <a:pt x="190" y="110"/>
                    </a:lnTo>
                    <a:lnTo>
                      <a:pt x="136" y="104"/>
                    </a:lnTo>
                    <a:lnTo>
                      <a:pt x="90" y="98"/>
                    </a:lnTo>
                    <a:lnTo>
                      <a:pt x="54" y="92"/>
                    </a:lnTo>
                    <a:lnTo>
                      <a:pt x="28" y="86"/>
                    </a:lnTo>
                    <a:lnTo>
                      <a:pt x="12" y="78"/>
                    </a:lnTo>
                    <a:lnTo>
                      <a:pt x="8" y="76"/>
                    </a:lnTo>
                    <a:lnTo>
                      <a:pt x="6" y="72"/>
                    </a:lnTo>
                    <a:lnTo>
                      <a:pt x="6" y="72"/>
                    </a:lnTo>
                    <a:lnTo>
                      <a:pt x="8" y="68"/>
                    </a:lnTo>
                    <a:lnTo>
                      <a:pt x="12" y="64"/>
                    </a:lnTo>
                    <a:lnTo>
                      <a:pt x="28" y="56"/>
                    </a:lnTo>
                    <a:lnTo>
                      <a:pt x="54" y="50"/>
                    </a:lnTo>
                    <a:lnTo>
                      <a:pt x="90" y="44"/>
                    </a:lnTo>
                    <a:lnTo>
                      <a:pt x="136" y="38"/>
                    </a:lnTo>
                    <a:lnTo>
                      <a:pt x="190" y="32"/>
                    </a:lnTo>
                    <a:lnTo>
                      <a:pt x="322" y="20"/>
                    </a:lnTo>
                    <a:lnTo>
                      <a:pt x="480" y="12"/>
                    </a:lnTo>
                    <a:lnTo>
                      <a:pt x="664" y="6"/>
                    </a:lnTo>
                    <a:lnTo>
                      <a:pt x="866" y="2"/>
                    </a:lnTo>
                    <a:lnTo>
                      <a:pt x="1082" y="0"/>
                    </a:lnTo>
                    <a:lnTo>
                      <a:pt x="1082" y="0"/>
                    </a:lnTo>
                    <a:lnTo>
                      <a:pt x="1300" y="2"/>
                    </a:lnTo>
                    <a:lnTo>
                      <a:pt x="1504" y="6"/>
                    </a:lnTo>
                    <a:lnTo>
                      <a:pt x="1688" y="12"/>
                    </a:lnTo>
                    <a:lnTo>
                      <a:pt x="1846" y="20"/>
                    </a:lnTo>
                    <a:lnTo>
                      <a:pt x="1978" y="32"/>
                    </a:lnTo>
                    <a:lnTo>
                      <a:pt x="2032" y="38"/>
                    </a:lnTo>
                    <a:lnTo>
                      <a:pt x="2078" y="44"/>
                    </a:lnTo>
                    <a:lnTo>
                      <a:pt x="2114" y="50"/>
                    </a:lnTo>
                    <a:lnTo>
                      <a:pt x="2140" y="56"/>
                    </a:lnTo>
                    <a:lnTo>
                      <a:pt x="2156" y="64"/>
                    </a:lnTo>
                    <a:lnTo>
                      <a:pt x="2160" y="68"/>
                    </a:lnTo>
                    <a:lnTo>
                      <a:pt x="2162" y="72"/>
                    </a:lnTo>
                    <a:lnTo>
                      <a:pt x="2162" y="72"/>
                    </a:lnTo>
                    <a:lnTo>
                      <a:pt x="2160" y="76"/>
                    </a:lnTo>
                    <a:lnTo>
                      <a:pt x="2156" y="78"/>
                    </a:lnTo>
                    <a:lnTo>
                      <a:pt x="2140" y="86"/>
                    </a:lnTo>
                    <a:lnTo>
                      <a:pt x="2114" y="92"/>
                    </a:lnTo>
                    <a:lnTo>
                      <a:pt x="2078" y="98"/>
                    </a:lnTo>
                    <a:lnTo>
                      <a:pt x="2032" y="104"/>
                    </a:lnTo>
                    <a:lnTo>
                      <a:pt x="1978" y="110"/>
                    </a:lnTo>
                    <a:lnTo>
                      <a:pt x="1846" y="120"/>
                    </a:lnTo>
                    <a:lnTo>
                      <a:pt x="1688" y="130"/>
                    </a:lnTo>
                    <a:lnTo>
                      <a:pt x="1504" y="136"/>
                    </a:lnTo>
                    <a:lnTo>
                      <a:pt x="1300" y="140"/>
                    </a:lnTo>
                    <a:lnTo>
                      <a:pt x="1082" y="142"/>
                    </a:lnTo>
                    <a:close/>
                    <a:moveTo>
                      <a:pt x="1082" y="0"/>
                    </a:moveTo>
                    <a:lnTo>
                      <a:pt x="1082" y="0"/>
                    </a:lnTo>
                    <a:lnTo>
                      <a:pt x="864" y="0"/>
                    </a:lnTo>
                    <a:lnTo>
                      <a:pt x="662" y="6"/>
                    </a:lnTo>
                    <a:lnTo>
                      <a:pt x="478" y="12"/>
                    </a:lnTo>
                    <a:lnTo>
                      <a:pt x="318" y="20"/>
                    </a:lnTo>
                    <a:lnTo>
                      <a:pt x="186" y="32"/>
                    </a:lnTo>
                    <a:lnTo>
                      <a:pt x="132" y="36"/>
                    </a:lnTo>
                    <a:lnTo>
                      <a:pt x="86" y="44"/>
                    </a:lnTo>
                    <a:lnTo>
                      <a:pt x="50" y="50"/>
                    </a:lnTo>
                    <a:lnTo>
                      <a:pt x="22" y="56"/>
                    </a:lnTo>
                    <a:lnTo>
                      <a:pt x="6" y="64"/>
                    </a:lnTo>
                    <a:lnTo>
                      <a:pt x="2" y="68"/>
                    </a:lnTo>
                    <a:lnTo>
                      <a:pt x="0" y="72"/>
                    </a:lnTo>
                    <a:lnTo>
                      <a:pt x="0" y="72"/>
                    </a:lnTo>
                    <a:lnTo>
                      <a:pt x="2" y="76"/>
                    </a:lnTo>
                    <a:lnTo>
                      <a:pt x="6" y="78"/>
                    </a:lnTo>
                    <a:lnTo>
                      <a:pt x="22" y="86"/>
                    </a:lnTo>
                    <a:lnTo>
                      <a:pt x="50" y="92"/>
                    </a:lnTo>
                    <a:lnTo>
                      <a:pt x="86" y="98"/>
                    </a:lnTo>
                    <a:lnTo>
                      <a:pt x="132" y="104"/>
                    </a:lnTo>
                    <a:lnTo>
                      <a:pt x="186" y="110"/>
                    </a:lnTo>
                    <a:lnTo>
                      <a:pt x="318" y="120"/>
                    </a:lnTo>
                    <a:lnTo>
                      <a:pt x="478" y="130"/>
                    </a:lnTo>
                    <a:lnTo>
                      <a:pt x="662" y="136"/>
                    </a:lnTo>
                    <a:lnTo>
                      <a:pt x="864" y="140"/>
                    </a:lnTo>
                    <a:lnTo>
                      <a:pt x="1082" y="142"/>
                    </a:lnTo>
                    <a:lnTo>
                      <a:pt x="1082" y="142"/>
                    </a:lnTo>
                    <a:lnTo>
                      <a:pt x="1302" y="140"/>
                    </a:lnTo>
                    <a:lnTo>
                      <a:pt x="1506" y="136"/>
                    </a:lnTo>
                    <a:lnTo>
                      <a:pt x="1690" y="130"/>
                    </a:lnTo>
                    <a:lnTo>
                      <a:pt x="1850" y="120"/>
                    </a:lnTo>
                    <a:lnTo>
                      <a:pt x="1982" y="110"/>
                    </a:lnTo>
                    <a:lnTo>
                      <a:pt x="2036" y="104"/>
                    </a:lnTo>
                    <a:lnTo>
                      <a:pt x="2082" y="98"/>
                    </a:lnTo>
                    <a:lnTo>
                      <a:pt x="2118" y="92"/>
                    </a:lnTo>
                    <a:lnTo>
                      <a:pt x="2144" y="86"/>
                    </a:lnTo>
                    <a:lnTo>
                      <a:pt x="2160" y="78"/>
                    </a:lnTo>
                    <a:lnTo>
                      <a:pt x="2166" y="76"/>
                    </a:lnTo>
                    <a:lnTo>
                      <a:pt x="2166" y="72"/>
                    </a:lnTo>
                    <a:lnTo>
                      <a:pt x="2166" y="72"/>
                    </a:lnTo>
                    <a:lnTo>
                      <a:pt x="2166" y="68"/>
                    </a:lnTo>
                    <a:lnTo>
                      <a:pt x="2160" y="64"/>
                    </a:lnTo>
                    <a:lnTo>
                      <a:pt x="2144" y="56"/>
                    </a:lnTo>
                    <a:lnTo>
                      <a:pt x="2118" y="50"/>
                    </a:lnTo>
                    <a:lnTo>
                      <a:pt x="2082" y="44"/>
                    </a:lnTo>
                    <a:lnTo>
                      <a:pt x="2036" y="36"/>
                    </a:lnTo>
                    <a:lnTo>
                      <a:pt x="1982" y="32"/>
                    </a:lnTo>
                    <a:lnTo>
                      <a:pt x="1850" y="20"/>
                    </a:lnTo>
                    <a:lnTo>
                      <a:pt x="1690" y="12"/>
                    </a:lnTo>
                    <a:lnTo>
                      <a:pt x="1506" y="6"/>
                    </a:lnTo>
                    <a:lnTo>
                      <a:pt x="1302" y="0"/>
                    </a:lnTo>
                    <a:lnTo>
                      <a:pt x="1082" y="0"/>
                    </a:lnTo>
                    <a:close/>
                  </a:path>
                </a:pathLst>
              </a:custGeom>
              <a:solidFill>
                <a:srgbClr val="F0EF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23"/>
              <p:cNvSpPr>
                <a:spLocks/>
              </p:cNvSpPr>
              <p:nvPr/>
            </p:nvSpPr>
            <p:spPr bwMode="auto">
              <a:xfrm>
                <a:off x="2772" y="4154"/>
                <a:ext cx="2156" cy="142"/>
              </a:xfrm>
              <a:custGeom>
                <a:avLst/>
                <a:gdLst>
                  <a:gd name="T0" fmla="*/ 1076 w 2156"/>
                  <a:gd name="T1" fmla="*/ 142 h 142"/>
                  <a:gd name="T2" fmla="*/ 1076 w 2156"/>
                  <a:gd name="T3" fmla="*/ 142 h 142"/>
                  <a:gd name="T4" fmla="*/ 860 w 2156"/>
                  <a:gd name="T5" fmla="*/ 140 h 142"/>
                  <a:gd name="T6" fmla="*/ 658 w 2156"/>
                  <a:gd name="T7" fmla="*/ 136 h 142"/>
                  <a:gd name="T8" fmla="*/ 474 w 2156"/>
                  <a:gd name="T9" fmla="*/ 130 h 142"/>
                  <a:gd name="T10" fmla="*/ 316 w 2156"/>
                  <a:gd name="T11" fmla="*/ 120 h 142"/>
                  <a:gd name="T12" fmla="*/ 184 w 2156"/>
                  <a:gd name="T13" fmla="*/ 110 h 142"/>
                  <a:gd name="T14" fmla="*/ 130 w 2156"/>
                  <a:gd name="T15" fmla="*/ 104 h 142"/>
                  <a:gd name="T16" fmla="*/ 84 w 2156"/>
                  <a:gd name="T17" fmla="*/ 98 h 142"/>
                  <a:gd name="T18" fmla="*/ 48 w 2156"/>
                  <a:gd name="T19" fmla="*/ 92 h 142"/>
                  <a:gd name="T20" fmla="*/ 22 w 2156"/>
                  <a:gd name="T21" fmla="*/ 86 h 142"/>
                  <a:gd name="T22" fmla="*/ 6 w 2156"/>
                  <a:gd name="T23" fmla="*/ 78 h 142"/>
                  <a:gd name="T24" fmla="*/ 2 w 2156"/>
                  <a:gd name="T25" fmla="*/ 76 h 142"/>
                  <a:gd name="T26" fmla="*/ 0 w 2156"/>
                  <a:gd name="T27" fmla="*/ 72 h 142"/>
                  <a:gd name="T28" fmla="*/ 0 w 2156"/>
                  <a:gd name="T29" fmla="*/ 72 h 142"/>
                  <a:gd name="T30" fmla="*/ 2 w 2156"/>
                  <a:gd name="T31" fmla="*/ 68 h 142"/>
                  <a:gd name="T32" fmla="*/ 6 w 2156"/>
                  <a:gd name="T33" fmla="*/ 64 h 142"/>
                  <a:gd name="T34" fmla="*/ 22 w 2156"/>
                  <a:gd name="T35" fmla="*/ 56 h 142"/>
                  <a:gd name="T36" fmla="*/ 48 w 2156"/>
                  <a:gd name="T37" fmla="*/ 50 h 142"/>
                  <a:gd name="T38" fmla="*/ 84 w 2156"/>
                  <a:gd name="T39" fmla="*/ 44 h 142"/>
                  <a:gd name="T40" fmla="*/ 130 w 2156"/>
                  <a:gd name="T41" fmla="*/ 38 h 142"/>
                  <a:gd name="T42" fmla="*/ 184 w 2156"/>
                  <a:gd name="T43" fmla="*/ 32 h 142"/>
                  <a:gd name="T44" fmla="*/ 316 w 2156"/>
                  <a:gd name="T45" fmla="*/ 20 h 142"/>
                  <a:gd name="T46" fmla="*/ 474 w 2156"/>
                  <a:gd name="T47" fmla="*/ 12 h 142"/>
                  <a:gd name="T48" fmla="*/ 658 w 2156"/>
                  <a:gd name="T49" fmla="*/ 6 h 142"/>
                  <a:gd name="T50" fmla="*/ 860 w 2156"/>
                  <a:gd name="T51" fmla="*/ 2 h 142"/>
                  <a:gd name="T52" fmla="*/ 1076 w 2156"/>
                  <a:gd name="T53" fmla="*/ 0 h 142"/>
                  <a:gd name="T54" fmla="*/ 1076 w 2156"/>
                  <a:gd name="T55" fmla="*/ 0 h 142"/>
                  <a:gd name="T56" fmla="*/ 1294 w 2156"/>
                  <a:gd name="T57" fmla="*/ 2 h 142"/>
                  <a:gd name="T58" fmla="*/ 1498 w 2156"/>
                  <a:gd name="T59" fmla="*/ 6 h 142"/>
                  <a:gd name="T60" fmla="*/ 1682 w 2156"/>
                  <a:gd name="T61" fmla="*/ 12 h 142"/>
                  <a:gd name="T62" fmla="*/ 1840 w 2156"/>
                  <a:gd name="T63" fmla="*/ 20 h 142"/>
                  <a:gd name="T64" fmla="*/ 1972 w 2156"/>
                  <a:gd name="T65" fmla="*/ 32 h 142"/>
                  <a:gd name="T66" fmla="*/ 2026 w 2156"/>
                  <a:gd name="T67" fmla="*/ 38 h 142"/>
                  <a:gd name="T68" fmla="*/ 2072 w 2156"/>
                  <a:gd name="T69" fmla="*/ 44 h 142"/>
                  <a:gd name="T70" fmla="*/ 2108 w 2156"/>
                  <a:gd name="T71" fmla="*/ 50 h 142"/>
                  <a:gd name="T72" fmla="*/ 2134 w 2156"/>
                  <a:gd name="T73" fmla="*/ 56 h 142"/>
                  <a:gd name="T74" fmla="*/ 2150 w 2156"/>
                  <a:gd name="T75" fmla="*/ 64 h 142"/>
                  <a:gd name="T76" fmla="*/ 2154 w 2156"/>
                  <a:gd name="T77" fmla="*/ 68 h 142"/>
                  <a:gd name="T78" fmla="*/ 2156 w 2156"/>
                  <a:gd name="T79" fmla="*/ 72 h 142"/>
                  <a:gd name="T80" fmla="*/ 2156 w 2156"/>
                  <a:gd name="T81" fmla="*/ 72 h 142"/>
                  <a:gd name="T82" fmla="*/ 2154 w 2156"/>
                  <a:gd name="T83" fmla="*/ 76 h 142"/>
                  <a:gd name="T84" fmla="*/ 2150 w 2156"/>
                  <a:gd name="T85" fmla="*/ 78 h 142"/>
                  <a:gd name="T86" fmla="*/ 2134 w 2156"/>
                  <a:gd name="T87" fmla="*/ 86 h 142"/>
                  <a:gd name="T88" fmla="*/ 2108 w 2156"/>
                  <a:gd name="T89" fmla="*/ 92 h 142"/>
                  <a:gd name="T90" fmla="*/ 2072 w 2156"/>
                  <a:gd name="T91" fmla="*/ 98 h 142"/>
                  <a:gd name="T92" fmla="*/ 2026 w 2156"/>
                  <a:gd name="T93" fmla="*/ 104 h 142"/>
                  <a:gd name="T94" fmla="*/ 1972 w 2156"/>
                  <a:gd name="T95" fmla="*/ 110 h 142"/>
                  <a:gd name="T96" fmla="*/ 1840 w 2156"/>
                  <a:gd name="T97" fmla="*/ 120 h 142"/>
                  <a:gd name="T98" fmla="*/ 1682 w 2156"/>
                  <a:gd name="T99" fmla="*/ 130 h 142"/>
                  <a:gd name="T100" fmla="*/ 1498 w 2156"/>
                  <a:gd name="T101" fmla="*/ 136 h 142"/>
                  <a:gd name="T102" fmla="*/ 1294 w 2156"/>
                  <a:gd name="T103" fmla="*/ 140 h 142"/>
                  <a:gd name="T104" fmla="*/ 1076 w 215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142"/>
                    </a:moveTo>
                    <a:lnTo>
                      <a:pt x="1076" y="142"/>
                    </a:lnTo>
                    <a:lnTo>
                      <a:pt x="860" y="140"/>
                    </a:lnTo>
                    <a:lnTo>
                      <a:pt x="658" y="136"/>
                    </a:lnTo>
                    <a:lnTo>
                      <a:pt x="474" y="130"/>
                    </a:lnTo>
                    <a:lnTo>
                      <a:pt x="316" y="120"/>
                    </a:lnTo>
                    <a:lnTo>
                      <a:pt x="184" y="110"/>
                    </a:lnTo>
                    <a:lnTo>
                      <a:pt x="130" y="104"/>
                    </a:lnTo>
                    <a:lnTo>
                      <a:pt x="84" y="98"/>
                    </a:lnTo>
                    <a:lnTo>
                      <a:pt x="48" y="92"/>
                    </a:lnTo>
                    <a:lnTo>
                      <a:pt x="22" y="86"/>
                    </a:lnTo>
                    <a:lnTo>
                      <a:pt x="6" y="78"/>
                    </a:lnTo>
                    <a:lnTo>
                      <a:pt x="2" y="76"/>
                    </a:lnTo>
                    <a:lnTo>
                      <a:pt x="0" y="72"/>
                    </a:lnTo>
                    <a:lnTo>
                      <a:pt x="0" y="72"/>
                    </a:lnTo>
                    <a:lnTo>
                      <a:pt x="2" y="68"/>
                    </a:lnTo>
                    <a:lnTo>
                      <a:pt x="6" y="64"/>
                    </a:lnTo>
                    <a:lnTo>
                      <a:pt x="22" y="56"/>
                    </a:lnTo>
                    <a:lnTo>
                      <a:pt x="48" y="50"/>
                    </a:lnTo>
                    <a:lnTo>
                      <a:pt x="84" y="44"/>
                    </a:lnTo>
                    <a:lnTo>
                      <a:pt x="130" y="38"/>
                    </a:lnTo>
                    <a:lnTo>
                      <a:pt x="184" y="32"/>
                    </a:lnTo>
                    <a:lnTo>
                      <a:pt x="316" y="20"/>
                    </a:lnTo>
                    <a:lnTo>
                      <a:pt x="474" y="12"/>
                    </a:lnTo>
                    <a:lnTo>
                      <a:pt x="658" y="6"/>
                    </a:lnTo>
                    <a:lnTo>
                      <a:pt x="860" y="2"/>
                    </a:lnTo>
                    <a:lnTo>
                      <a:pt x="1076" y="0"/>
                    </a:lnTo>
                    <a:lnTo>
                      <a:pt x="1076" y="0"/>
                    </a:lnTo>
                    <a:lnTo>
                      <a:pt x="1294" y="2"/>
                    </a:lnTo>
                    <a:lnTo>
                      <a:pt x="1498" y="6"/>
                    </a:lnTo>
                    <a:lnTo>
                      <a:pt x="1682" y="12"/>
                    </a:lnTo>
                    <a:lnTo>
                      <a:pt x="1840" y="20"/>
                    </a:lnTo>
                    <a:lnTo>
                      <a:pt x="1972" y="32"/>
                    </a:lnTo>
                    <a:lnTo>
                      <a:pt x="2026" y="38"/>
                    </a:lnTo>
                    <a:lnTo>
                      <a:pt x="2072" y="44"/>
                    </a:lnTo>
                    <a:lnTo>
                      <a:pt x="2108" y="50"/>
                    </a:lnTo>
                    <a:lnTo>
                      <a:pt x="2134" y="56"/>
                    </a:lnTo>
                    <a:lnTo>
                      <a:pt x="2150" y="64"/>
                    </a:lnTo>
                    <a:lnTo>
                      <a:pt x="2154" y="68"/>
                    </a:lnTo>
                    <a:lnTo>
                      <a:pt x="2156" y="72"/>
                    </a:lnTo>
                    <a:lnTo>
                      <a:pt x="2156" y="72"/>
                    </a:lnTo>
                    <a:lnTo>
                      <a:pt x="2154" y="76"/>
                    </a:lnTo>
                    <a:lnTo>
                      <a:pt x="2150" y="78"/>
                    </a:lnTo>
                    <a:lnTo>
                      <a:pt x="2134" y="86"/>
                    </a:lnTo>
                    <a:lnTo>
                      <a:pt x="2108" y="92"/>
                    </a:lnTo>
                    <a:lnTo>
                      <a:pt x="2072" y="98"/>
                    </a:lnTo>
                    <a:lnTo>
                      <a:pt x="2026" y="104"/>
                    </a:lnTo>
                    <a:lnTo>
                      <a:pt x="1972" y="110"/>
                    </a:lnTo>
                    <a:lnTo>
                      <a:pt x="1840" y="120"/>
                    </a:lnTo>
                    <a:lnTo>
                      <a:pt x="1682" y="130"/>
                    </a:lnTo>
                    <a:lnTo>
                      <a:pt x="1498" y="136"/>
                    </a:lnTo>
                    <a:lnTo>
                      <a:pt x="1294" y="140"/>
                    </a:lnTo>
                    <a:lnTo>
                      <a:pt x="1076"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24"/>
              <p:cNvSpPr>
                <a:spLocks/>
              </p:cNvSpPr>
              <p:nvPr/>
            </p:nvSpPr>
            <p:spPr bwMode="auto">
              <a:xfrm>
                <a:off x="2766" y="4154"/>
                <a:ext cx="2166" cy="142"/>
              </a:xfrm>
              <a:custGeom>
                <a:avLst/>
                <a:gdLst>
                  <a:gd name="T0" fmla="*/ 1082 w 2166"/>
                  <a:gd name="T1" fmla="*/ 0 h 142"/>
                  <a:gd name="T2" fmla="*/ 1082 w 2166"/>
                  <a:gd name="T3" fmla="*/ 0 h 142"/>
                  <a:gd name="T4" fmla="*/ 864 w 2166"/>
                  <a:gd name="T5" fmla="*/ 0 h 142"/>
                  <a:gd name="T6" fmla="*/ 662 w 2166"/>
                  <a:gd name="T7" fmla="*/ 6 h 142"/>
                  <a:gd name="T8" fmla="*/ 478 w 2166"/>
                  <a:gd name="T9" fmla="*/ 12 h 142"/>
                  <a:gd name="T10" fmla="*/ 318 w 2166"/>
                  <a:gd name="T11" fmla="*/ 20 h 142"/>
                  <a:gd name="T12" fmla="*/ 186 w 2166"/>
                  <a:gd name="T13" fmla="*/ 32 h 142"/>
                  <a:gd name="T14" fmla="*/ 132 w 2166"/>
                  <a:gd name="T15" fmla="*/ 36 h 142"/>
                  <a:gd name="T16" fmla="*/ 86 w 2166"/>
                  <a:gd name="T17" fmla="*/ 44 h 142"/>
                  <a:gd name="T18" fmla="*/ 50 w 2166"/>
                  <a:gd name="T19" fmla="*/ 50 h 142"/>
                  <a:gd name="T20" fmla="*/ 22 w 2166"/>
                  <a:gd name="T21" fmla="*/ 56 h 142"/>
                  <a:gd name="T22" fmla="*/ 6 w 2166"/>
                  <a:gd name="T23" fmla="*/ 64 h 142"/>
                  <a:gd name="T24" fmla="*/ 2 w 2166"/>
                  <a:gd name="T25" fmla="*/ 68 h 142"/>
                  <a:gd name="T26" fmla="*/ 0 w 2166"/>
                  <a:gd name="T27" fmla="*/ 72 h 142"/>
                  <a:gd name="T28" fmla="*/ 0 w 2166"/>
                  <a:gd name="T29" fmla="*/ 72 h 142"/>
                  <a:gd name="T30" fmla="*/ 2 w 2166"/>
                  <a:gd name="T31" fmla="*/ 76 h 142"/>
                  <a:gd name="T32" fmla="*/ 6 w 2166"/>
                  <a:gd name="T33" fmla="*/ 78 h 142"/>
                  <a:gd name="T34" fmla="*/ 22 w 2166"/>
                  <a:gd name="T35" fmla="*/ 86 h 142"/>
                  <a:gd name="T36" fmla="*/ 50 w 2166"/>
                  <a:gd name="T37" fmla="*/ 92 h 142"/>
                  <a:gd name="T38" fmla="*/ 86 w 2166"/>
                  <a:gd name="T39" fmla="*/ 98 h 142"/>
                  <a:gd name="T40" fmla="*/ 132 w 2166"/>
                  <a:gd name="T41" fmla="*/ 104 h 142"/>
                  <a:gd name="T42" fmla="*/ 186 w 2166"/>
                  <a:gd name="T43" fmla="*/ 110 h 142"/>
                  <a:gd name="T44" fmla="*/ 318 w 2166"/>
                  <a:gd name="T45" fmla="*/ 120 h 142"/>
                  <a:gd name="T46" fmla="*/ 478 w 2166"/>
                  <a:gd name="T47" fmla="*/ 130 h 142"/>
                  <a:gd name="T48" fmla="*/ 662 w 2166"/>
                  <a:gd name="T49" fmla="*/ 136 h 142"/>
                  <a:gd name="T50" fmla="*/ 864 w 2166"/>
                  <a:gd name="T51" fmla="*/ 140 h 142"/>
                  <a:gd name="T52" fmla="*/ 1082 w 2166"/>
                  <a:gd name="T53" fmla="*/ 142 h 142"/>
                  <a:gd name="T54" fmla="*/ 1082 w 2166"/>
                  <a:gd name="T55" fmla="*/ 142 h 142"/>
                  <a:gd name="T56" fmla="*/ 1302 w 2166"/>
                  <a:gd name="T57" fmla="*/ 140 h 142"/>
                  <a:gd name="T58" fmla="*/ 1506 w 2166"/>
                  <a:gd name="T59" fmla="*/ 136 h 142"/>
                  <a:gd name="T60" fmla="*/ 1690 w 2166"/>
                  <a:gd name="T61" fmla="*/ 130 h 142"/>
                  <a:gd name="T62" fmla="*/ 1850 w 2166"/>
                  <a:gd name="T63" fmla="*/ 120 h 142"/>
                  <a:gd name="T64" fmla="*/ 1982 w 2166"/>
                  <a:gd name="T65" fmla="*/ 110 h 142"/>
                  <a:gd name="T66" fmla="*/ 2036 w 2166"/>
                  <a:gd name="T67" fmla="*/ 104 h 142"/>
                  <a:gd name="T68" fmla="*/ 2082 w 2166"/>
                  <a:gd name="T69" fmla="*/ 98 h 142"/>
                  <a:gd name="T70" fmla="*/ 2118 w 2166"/>
                  <a:gd name="T71" fmla="*/ 92 h 142"/>
                  <a:gd name="T72" fmla="*/ 2144 w 2166"/>
                  <a:gd name="T73" fmla="*/ 86 h 142"/>
                  <a:gd name="T74" fmla="*/ 2160 w 2166"/>
                  <a:gd name="T75" fmla="*/ 78 h 142"/>
                  <a:gd name="T76" fmla="*/ 2166 w 2166"/>
                  <a:gd name="T77" fmla="*/ 76 h 142"/>
                  <a:gd name="T78" fmla="*/ 2166 w 2166"/>
                  <a:gd name="T79" fmla="*/ 72 h 142"/>
                  <a:gd name="T80" fmla="*/ 2166 w 2166"/>
                  <a:gd name="T81" fmla="*/ 72 h 142"/>
                  <a:gd name="T82" fmla="*/ 2166 w 2166"/>
                  <a:gd name="T83" fmla="*/ 68 h 142"/>
                  <a:gd name="T84" fmla="*/ 2160 w 2166"/>
                  <a:gd name="T85" fmla="*/ 64 h 142"/>
                  <a:gd name="T86" fmla="*/ 2144 w 2166"/>
                  <a:gd name="T87" fmla="*/ 56 h 142"/>
                  <a:gd name="T88" fmla="*/ 2118 w 2166"/>
                  <a:gd name="T89" fmla="*/ 50 h 142"/>
                  <a:gd name="T90" fmla="*/ 2082 w 2166"/>
                  <a:gd name="T91" fmla="*/ 44 h 142"/>
                  <a:gd name="T92" fmla="*/ 2036 w 2166"/>
                  <a:gd name="T93" fmla="*/ 36 h 142"/>
                  <a:gd name="T94" fmla="*/ 1982 w 2166"/>
                  <a:gd name="T95" fmla="*/ 32 h 142"/>
                  <a:gd name="T96" fmla="*/ 1850 w 2166"/>
                  <a:gd name="T97" fmla="*/ 20 h 142"/>
                  <a:gd name="T98" fmla="*/ 1690 w 2166"/>
                  <a:gd name="T99" fmla="*/ 12 h 142"/>
                  <a:gd name="T100" fmla="*/ 1506 w 2166"/>
                  <a:gd name="T101" fmla="*/ 6 h 142"/>
                  <a:gd name="T102" fmla="*/ 1302 w 2166"/>
                  <a:gd name="T103" fmla="*/ 0 h 142"/>
                  <a:gd name="T104" fmla="*/ 1082 w 216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66" h="142">
                    <a:moveTo>
                      <a:pt x="1082" y="0"/>
                    </a:moveTo>
                    <a:lnTo>
                      <a:pt x="1082" y="0"/>
                    </a:lnTo>
                    <a:lnTo>
                      <a:pt x="864" y="0"/>
                    </a:lnTo>
                    <a:lnTo>
                      <a:pt x="662" y="6"/>
                    </a:lnTo>
                    <a:lnTo>
                      <a:pt x="478" y="12"/>
                    </a:lnTo>
                    <a:lnTo>
                      <a:pt x="318" y="20"/>
                    </a:lnTo>
                    <a:lnTo>
                      <a:pt x="186" y="32"/>
                    </a:lnTo>
                    <a:lnTo>
                      <a:pt x="132" y="36"/>
                    </a:lnTo>
                    <a:lnTo>
                      <a:pt x="86" y="44"/>
                    </a:lnTo>
                    <a:lnTo>
                      <a:pt x="50" y="50"/>
                    </a:lnTo>
                    <a:lnTo>
                      <a:pt x="22" y="56"/>
                    </a:lnTo>
                    <a:lnTo>
                      <a:pt x="6" y="64"/>
                    </a:lnTo>
                    <a:lnTo>
                      <a:pt x="2" y="68"/>
                    </a:lnTo>
                    <a:lnTo>
                      <a:pt x="0" y="72"/>
                    </a:lnTo>
                    <a:lnTo>
                      <a:pt x="0" y="72"/>
                    </a:lnTo>
                    <a:lnTo>
                      <a:pt x="2" y="76"/>
                    </a:lnTo>
                    <a:lnTo>
                      <a:pt x="6" y="78"/>
                    </a:lnTo>
                    <a:lnTo>
                      <a:pt x="22" y="86"/>
                    </a:lnTo>
                    <a:lnTo>
                      <a:pt x="50" y="92"/>
                    </a:lnTo>
                    <a:lnTo>
                      <a:pt x="86" y="98"/>
                    </a:lnTo>
                    <a:lnTo>
                      <a:pt x="132" y="104"/>
                    </a:lnTo>
                    <a:lnTo>
                      <a:pt x="186" y="110"/>
                    </a:lnTo>
                    <a:lnTo>
                      <a:pt x="318" y="120"/>
                    </a:lnTo>
                    <a:lnTo>
                      <a:pt x="478" y="130"/>
                    </a:lnTo>
                    <a:lnTo>
                      <a:pt x="662" y="136"/>
                    </a:lnTo>
                    <a:lnTo>
                      <a:pt x="864" y="140"/>
                    </a:lnTo>
                    <a:lnTo>
                      <a:pt x="1082" y="142"/>
                    </a:lnTo>
                    <a:lnTo>
                      <a:pt x="1082" y="142"/>
                    </a:lnTo>
                    <a:lnTo>
                      <a:pt x="1302" y="140"/>
                    </a:lnTo>
                    <a:lnTo>
                      <a:pt x="1506" y="136"/>
                    </a:lnTo>
                    <a:lnTo>
                      <a:pt x="1690" y="130"/>
                    </a:lnTo>
                    <a:lnTo>
                      <a:pt x="1850" y="120"/>
                    </a:lnTo>
                    <a:lnTo>
                      <a:pt x="1982" y="110"/>
                    </a:lnTo>
                    <a:lnTo>
                      <a:pt x="2036" y="104"/>
                    </a:lnTo>
                    <a:lnTo>
                      <a:pt x="2082" y="98"/>
                    </a:lnTo>
                    <a:lnTo>
                      <a:pt x="2118" y="92"/>
                    </a:lnTo>
                    <a:lnTo>
                      <a:pt x="2144" y="86"/>
                    </a:lnTo>
                    <a:lnTo>
                      <a:pt x="2160" y="78"/>
                    </a:lnTo>
                    <a:lnTo>
                      <a:pt x="2166" y="76"/>
                    </a:lnTo>
                    <a:lnTo>
                      <a:pt x="2166" y="72"/>
                    </a:lnTo>
                    <a:lnTo>
                      <a:pt x="2166" y="72"/>
                    </a:lnTo>
                    <a:lnTo>
                      <a:pt x="2166" y="68"/>
                    </a:lnTo>
                    <a:lnTo>
                      <a:pt x="2160" y="64"/>
                    </a:lnTo>
                    <a:lnTo>
                      <a:pt x="2144" y="56"/>
                    </a:lnTo>
                    <a:lnTo>
                      <a:pt x="2118" y="50"/>
                    </a:lnTo>
                    <a:lnTo>
                      <a:pt x="2082" y="44"/>
                    </a:lnTo>
                    <a:lnTo>
                      <a:pt x="2036" y="36"/>
                    </a:lnTo>
                    <a:lnTo>
                      <a:pt x="1982" y="32"/>
                    </a:lnTo>
                    <a:lnTo>
                      <a:pt x="1850" y="20"/>
                    </a:lnTo>
                    <a:lnTo>
                      <a:pt x="1690" y="12"/>
                    </a:lnTo>
                    <a:lnTo>
                      <a:pt x="1506" y="6"/>
                    </a:lnTo>
                    <a:lnTo>
                      <a:pt x="1302" y="0"/>
                    </a:lnTo>
                    <a:lnTo>
                      <a:pt x="10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25"/>
              <p:cNvSpPr>
                <a:spLocks noEditPoints="1"/>
              </p:cNvSpPr>
              <p:nvPr/>
            </p:nvSpPr>
            <p:spPr bwMode="auto">
              <a:xfrm>
                <a:off x="2772" y="4154"/>
                <a:ext cx="2156" cy="142"/>
              </a:xfrm>
              <a:custGeom>
                <a:avLst/>
                <a:gdLst>
                  <a:gd name="T0" fmla="*/ 1076 w 2156"/>
                  <a:gd name="T1" fmla="*/ 142 h 142"/>
                  <a:gd name="T2" fmla="*/ 660 w 2156"/>
                  <a:gd name="T3" fmla="*/ 136 h 142"/>
                  <a:gd name="T4" fmla="*/ 318 w 2156"/>
                  <a:gd name="T5" fmla="*/ 120 h 142"/>
                  <a:gd name="T6" fmla="*/ 134 w 2156"/>
                  <a:gd name="T7" fmla="*/ 104 h 142"/>
                  <a:gd name="T8" fmla="*/ 52 w 2156"/>
                  <a:gd name="T9" fmla="*/ 92 h 142"/>
                  <a:gd name="T10" fmla="*/ 10 w 2156"/>
                  <a:gd name="T11" fmla="*/ 78 h 142"/>
                  <a:gd name="T12" fmla="*/ 4 w 2156"/>
                  <a:gd name="T13" fmla="*/ 72 h 142"/>
                  <a:gd name="T14" fmla="*/ 6 w 2156"/>
                  <a:gd name="T15" fmla="*/ 68 h 142"/>
                  <a:gd name="T16" fmla="*/ 26 w 2156"/>
                  <a:gd name="T17" fmla="*/ 58 h 142"/>
                  <a:gd name="T18" fmla="*/ 90 w 2156"/>
                  <a:gd name="T19" fmla="*/ 44 h 142"/>
                  <a:gd name="T20" fmla="*/ 188 w 2156"/>
                  <a:gd name="T21" fmla="*/ 32 h 142"/>
                  <a:gd name="T22" fmla="*/ 478 w 2156"/>
                  <a:gd name="T23" fmla="*/ 12 h 142"/>
                  <a:gd name="T24" fmla="*/ 860 w 2156"/>
                  <a:gd name="T25" fmla="*/ 2 h 142"/>
                  <a:gd name="T26" fmla="*/ 1076 w 2156"/>
                  <a:gd name="T27" fmla="*/ 0 h 142"/>
                  <a:gd name="T28" fmla="*/ 1496 w 2156"/>
                  <a:gd name="T29" fmla="*/ 6 h 142"/>
                  <a:gd name="T30" fmla="*/ 1838 w 2156"/>
                  <a:gd name="T31" fmla="*/ 20 h 142"/>
                  <a:gd name="T32" fmla="*/ 2022 w 2156"/>
                  <a:gd name="T33" fmla="*/ 38 h 142"/>
                  <a:gd name="T34" fmla="*/ 2102 w 2156"/>
                  <a:gd name="T35" fmla="*/ 50 h 142"/>
                  <a:gd name="T36" fmla="*/ 2144 w 2156"/>
                  <a:gd name="T37" fmla="*/ 64 h 142"/>
                  <a:gd name="T38" fmla="*/ 2150 w 2156"/>
                  <a:gd name="T39" fmla="*/ 72 h 142"/>
                  <a:gd name="T40" fmla="*/ 2148 w 2156"/>
                  <a:gd name="T41" fmla="*/ 76 h 142"/>
                  <a:gd name="T42" fmla="*/ 2128 w 2156"/>
                  <a:gd name="T43" fmla="*/ 86 h 142"/>
                  <a:gd name="T44" fmla="*/ 2066 w 2156"/>
                  <a:gd name="T45" fmla="*/ 98 h 142"/>
                  <a:gd name="T46" fmla="*/ 1968 w 2156"/>
                  <a:gd name="T47" fmla="*/ 110 h 142"/>
                  <a:gd name="T48" fmla="*/ 1678 w 2156"/>
                  <a:gd name="T49" fmla="*/ 130 h 142"/>
                  <a:gd name="T50" fmla="*/ 1294 w 2156"/>
                  <a:gd name="T51" fmla="*/ 140 h 142"/>
                  <a:gd name="T52" fmla="*/ 1076 w 2156"/>
                  <a:gd name="T53" fmla="*/ 0 h 142"/>
                  <a:gd name="T54" fmla="*/ 860 w 2156"/>
                  <a:gd name="T55" fmla="*/ 2 h 142"/>
                  <a:gd name="T56" fmla="*/ 474 w 2156"/>
                  <a:gd name="T57" fmla="*/ 12 h 142"/>
                  <a:gd name="T58" fmla="*/ 184 w 2156"/>
                  <a:gd name="T59" fmla="*/ 32 h 142"/>
                  <a:gd name="T60" fmla="*/ 84 w 2156"/>
                  <a:gd name="T61" fmla="*/ 44 h 142"/>
                  <a:gd name="T62" fmla="*/ 22 w 2156"/>
                  <a:gd name="T63" fmla="*/ 56 h 142"/>
                  <a:gd name="T64" fmla="*/ 2 w 2156"/>
                  <a:gd name="T65" fmla="*/ 68 h 142"/>
                  <a:gd name="T66" fmla="*/ 0 w 2156"/>
                  <a:gd name="T67" fmla="*/ 72 h 142"/>
                  <a:gd name="T68" fmla="*/ 6 w 2156"/>
                  <a:gd name="T69" fmla="*/ 78 h 142"/>
                  <a:gd name="T70" fmla="*/ 48 w 2156"/>
                  <a:gd name="T71" fmla="*/ 92 h 142"/>
                  <a:gd name="T72" fmla="*/ 130 w 2156"/>
                  <a:gd name="T73" fmla="*/ 104 h 142"/>
                  <a:gd name="T74" fmla="*/ 316 w 2156"/>
                  <a:gd name="T75" fmla="*/ 120 h 142"/>
                  <a:gd name="T76" fmla="*/ 658 w 2156"/>
                  <a:gd name="T77" fmla="*/ 136 h 142"/>
                  <a:gd name="T78" fmla="*/ 1076 w 2156"/>
                  <a:gd name="T79" fmla="*/ 142 h 142"/>
                  <a:gd name="T80" fmla="*/ 1294 w 2156"/>
                  <a:gd name="T81" fmla="*/ 140 h 142"/>
                  <a:gd name="T82" fmla="*/ 1682 w 2156"/>
                  <a:gd name="T83" fmla="*/ 130 h 142"/>
                  <a:gd name="T84" fmla="*/ 1972 w 2156"/>
                  <a:gd name="T85" fmla="*/ 110 h 142"/>
                  <a:gd name="T86" fmla="*/ 2072 w 2156"/>
                  <a:gd name="T87" fmla="*/ 98 h 142"/>
                  <a:gd name="T88" fmla="*/ 2134 w 2156"/>
                  <a:gd name="T89" fmla="*/ 86 h 142"/>
                  <a:gd name="T90" fmla="*/ 2154 w 2156"/>
                  <a:gd name="T91" fmla="*/ 76 h 142"/>
                  <a:gd name="T92" fmla="*/ 2156 w 2156"/>
                  <a:gd name="T93" fmla="*/ 72 h 142"/>
                  <a:gd name="T94" fmla="*/ 2150 w 2156"/>
                  <a:gd name="T95" fmla="*/ 64 h 142"/>
                  <a:gd name="T96" fmla="*/ 2108 w 2156"/>
                  <a:gd name="T97" fmla="*/ 50 h 142"/>
                  <a:gd name="T98" fmla="*/ 2026 w 2156"/>
                  <a:gd name="T99" fmla="*/ 38 h 142"/>
                  <a:gd name="T100" fmla="*/ 1840 w 2156"/>
                  <a:gd name="T101" fmla="*/ 20 h 142"/>
                  <a:gd name="T102" fmla="*/ 1498 w 2156"/>
                  <a:gd name="T103" fmla="*/ 6 h 142"/>
                  <a:gd name="T104" fmla="*/ 1076 w 215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142"/>
                    </a:moveTo>
                    <a:lnTo>
                      <a:pt x="1076" y="142"/>
                    </a:lnTo>
                    <a:lnTo>
                      <a:pt x="860" y="140"/>
                    </a:lnTo>
                    <a:lnTo>
                      <a:pt x="660" y="136"/>
                    </a:lnTo>
                    <a:lnTo>
                      <a:pt x="478" y="130"/>
                    </a:lnTo>
                    <a:lnTo>
                      <a:pt x="318" y="120"/>
                    </a:lnTo>
                    <a:lnTo>
                      <a:pt x="188" y="110"/>
                    </a:lnTo>
                    <a:lnTo>
                      <a:pt x="134" y="104"/>
                    </a:lnTo>
                    <a:lnTo>
                      <a:pt x="90" y="98"/>
                    </a:lnTo>
                    <a:lnTo>
                      <a:pt x="52" y="92"/>
                    </a:lnTo>
                    <a:lnTo>
                      <a:pt x="26" y="86"/>
                    </a:lnTo>
                    <a:lnTo>
                      <a:pt x="10" y="78"/>
                    </a:lnTo>
                    <a:lnTo>
                      <a:pt x="6" y="76"/>
                    </a:lnTo>
                    <a:lnTo>
                      <a:pt x="4" y="72"/>
                    </a:lnTo>
                    <a:lnTo>
                      <a:pt x="4" y="72"/>
                    </a:lnTo>
                    <a:lnTo>
                      <a:pt x="6" y="68"/>
                    </a:lnTo>
                    <a:lnTo>
                      <a:pt x="10" y="64"/>
                    </a:lnTo>
                    <a:lnTo>
                      <a:pt x="26" y="58"/>
                    </a:lnTo>
                    <a:lnTo>
                      <a:pt x="52" y="50"/>
                    </a:lnTo>
                    <a:lnTo>
                      <a:pt x="90" y="44"/>
                    </a:lnTo>
                    <a:lnTo>
                      <a:pt x="134" y="38"/>
                    </a:lnTo>
                    <a:lnTo>
                      <a:pt x="188" y="32"/>
                    </a:lnTo>
                    <a:lnTo>
                      <a:pt x="318" y="20"/>
                    </a:lnTo>
                    <a:lnTo>
                      <a:pt x="478" y="12"/>
                    </a:lnTo>
                    <a:lnTo>
                      <a:pt x="660" y="6"/>
                    </a:lnTo>
                    <a:lnTo>
                      <a:pt x="860" y="2"/>
                    </a:lnTo>
                    <a:lnTo>
                      <a:pt x="1076" y="0"/>
                    </a:lnTo>
                    <a:lnTo>
                      <a:pt x="1076" y="0"/>
                    </a:lnTo>
                    <a:lnTo>
                      <a:pt x="1294" y="2"/>
                    </a:lnTo>
                    <a:lnTo>
                      <a:pt x="1496" y="6"/>
                    </a:lnTo>
                    <a:lnTo>
                      <a:pt x="1678" y="12"/>
                    </a:lnTo>
                    <a:lnTo>
                      <a:pt x="1838" y="20"/>
                    </a:lnTo>
                    <a:lnTo>
                      <a:pt x="1968" y="32"/>
                    </a:lnTo>
                    <a:lnTo>
                      <a:pt x="2022" y="38"/>
                    </a:lnTo>
                    <a:lnTo>
                      <a:pt x="2066" y="44"/>
                    </a:lnTo>
                    <a:lnTo>
                      <a:pt x="2102" y="50"/>
                    </a:lnTo>
                    <a:lnTo>
                      <a:pt x="2128" y="58"/>
                    </a:lnTo>
                    <a:lnTo>
                      <a:pt x="2144" y="64"/>
                    </a:lnTo>
                    <a:lnTo>
                      <a:pt x="2148" y="68"/>
                    </a:lnTo>
                    <a:lnTo>
                      <a:pt x="2150" y="72"/>
                    </a:lnTo>
                    <a:lnTo>
                      <a:pt x="2150" y="72"/>
                    </a:lnTo>
                    <a:lnTo>
                      <a:pt x="2148" y="76"/>
                    </a:lnTo>
                    <a:lnTo>
                      <a:pt x="2144" y="78"/>
                    </a:lnTo>
                    <a:lnTo>
                      <a:pt x="2128" y="86"/>
                    </a:lnTo>
                    <a:lnTo>
                      <a:pt x="2102" y="92"/>
                    </a:lnTo>
                    <a:lnTo>
                      <a:pt x="2066" y="98"/>
                    </a:lnTo>
                    <a:lnTo>
                      <a:pt x="2022" y="104"/>
                    </a:lnTo>
                    <a:lnTo>
                      <a:pt x="1968" y="110"/>
                    </a:lnTo>
                    <a:lnTo>
                      <a:pt x="1838" y="120"/>
                    </a:lnTo>
                    <a:lnTo>
                      <a:pt x="1678" y="130"/>
                    </a:lnTo>
                    <a:lnTo>
                      <a:pt x="1496" y="136"/>
                    </a:lnTo>
                    <a:lnTo>
                      <a:pt x="1294" y="140"/>
                    </a:lnTo>
                    <a:lnTo>
                      <a:pt x="1076" y="142"/>
                    </a:lnTo>
                    <a:close/>
                    <a:moveTo>
                      <a:pt x="1076" y="0"/>
                    </a:moveTo>
                    <a:lnTo>
                      <a:pt x="1076" y="0"/>
                    </a:lnTo>
                    <a:lnTo>
                      <a:pt x="860" y="2"/>
                    </a:lnTo>
                    <a:lnTo>
                      <a:pt x="658" y="6"/>
                    </a:lnTo>
                    <a:lnTo>
                      <a:pt x="474" y="12"/>
                    </a:lnTo>
                    <a:lnTo>
                      <a:pt x="316" y="20"/>
                    </a:lnTo>
                    <a:lnTo>
                      <a:pt x="184" y="32"/>
                    </a:lnTo>
                    <a:lnTo>
                      <a:pt x="130" y="38"/>
                    </a:lnTo>
                    <a:lnTo>
                      <a:pt x="84" y="44"/>
                    </a:lnTo>
                    <a:lnTo>
                      <a:pt x="48" y="50"/>
                    </a:lnTo>
                    <a:lnTo>
                      <a:pt x="22" y="56"/>
                    </a:lnTo>
                    <a:lnTo>
                      <a:pt x="6" y="64"/>
                    </a:lnTo>
                    <a:lnTo>
                      <a:pt x="2" y="68"/>
                    </a:lnTo>
                    <a:lnTo>
                      <a:pt x="0" y="72"/>
                    </a:lnTo>
                    <a:lnTo>
                      <a:pt x="0" y="72"/>
                    </a:lnTo>
                    <a:lnTo>
                      <a:pt x="2" y="76"/>
                    </a:lnTo>
                    <a:lnTo>
                      <a:pt x="6" y="78"/>
                    </a:lnTo>
                    <a:lnTo>
                      <a:pt x="22" y="86"/>
                    </a:lnTo>
                    <a:lnTo>
                      <a:pt x="48" y="92"/>
                    </a:lnTo>
                    <a:lnTo>
                      <a:pt x="84" y="98"/>
                    </a:lnTo>
                    <a:lnTo>
                      <a:pt x="130" y="104"/>
                    </a:lnTo>
                    <a:lnTo>
                      <a:pt x="184" y="110"/>
                    </a:lnTo>
                    <a:lnTo>
                      <a:pt x="316" y="120"/>
                    </a:lnTo>
                    <a:lnTo>
                      <a:pt x="474" y="130"/>
                    </a:lnTo>
                    <a:lnTo>
                      <a:pt x="658" y="136"/>
                    </a:lnTo>
                    <a:lnTo>
                      <a:pt x="860" y="140"/>
                    </a:lnTo>
                    <a:lnTo>
                      <a:pt x="1076" y="142"/>
                    </a:lnTo>
                    <a:lnTo>
                      <a:pt x="1076" y="142"/>
                    </a:lnTo>
                    <a:lnTo>
                      <a:pt x="1294" y="140"/>
                    </a:lnTo>
                    <a:lnTo>
                      <a:pt x="1498" y="136"/>
                    </a:lnTo>
                    <a:lnTo>
                      <a:pt x="1682" y="130"/>
                    </a:lnTo>
                    <a:lnTo>
                      <a:pt x="1840" y="120"/>
                    </a:lnTo>
                    <a:lnTo>
                      <a:pt x="1972" y="110"/>
                    </a:lnTo>
                    <a:lnTo>
                      <a:pt x="2026" y="104"/>
                    </a:lnTo>
                    <a:lnTo>
                      <a:pt x="2072" y="98"/>
                    </a:lnTo>
                    <a:lnTo>
                      <a:pt x="2108" y="92"/>
                    </a:lnTo>
                    <a:lnTo>
                      <a:pt x="2134" y="86"/>
                    </a:lnTo>
                    <a:lnTo>
                      <a:pt x="2150" y="78"/>
                    </a:lnTo>
                    <a:lnTo>
                      <a:pt x="2154" y="76"/>
                    </a:lnTo>
                    <a:lnTo>
                      <a:pt x="2156" y="72"/>
                    </a:lnTo>
                    <a:lnTo>
                      <a:pt x="2156" y="72"/>
                    </a:lnTo>
                    <a:lnTo>
                      <a:pt x="2154" y="68"/>
                    </a:lnTo>
                    <a:lnTo>
                      <a:pt x="2150" y="64"/>
                    </a:lnTo>
                    <a:lnTo>
                      <a:pt x="2134" y="56"/>
                    </a:lnTo>
                    <a:lnTo>
                      <a:pt x="2108" y="50"/>
                    </a:lnTo>
                    <a:lnTo>
                      <a:pt x="2072" y="44"/>
                    </a:lnTo>
                    <a:lnTo>
                      <a:pt x="2026" y="38"/>
                    </a:lnTo>
                    <a:lnTo>
                      <a:pt x="1972" y="32"/>
                    </a:lnTo>
                    <a:lnTo>
                      <a:pt x="1840" y="20"/>
                    </a:lnTo>
                    <a:lnTo>
                      <a:pt x="1682" y="12"/>
                    </a:lnTo>
                    <a:lnTo>
                      <a:pt x="1498" y="6"/>
                    </a:lnTo>
                    <a:lnTo>
                      <a:pt x="1294" y="2"/>
                    </a:lnTo>
                    <a:lnTo>
                      <a:pt x="1076" y="0"/>
                    </a:lnTo>
                    <a:close/>
                  </a:path>
                </a:pathLst>
              </a:custGeom>
              <a:solidFill>
                <a:srgbClr val="F0EE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26"/>
              <p:cNvSpPr>
                <a:spLocks/>
              </p:cNvSpPr>
              <p:nvPr/>
            </p:nvSpPr>
            <p:spPr bwMode="auto">
              <a:xfrm>
                <a:off x="2776" y="4154"/>
                <a:ext cx="2146" cy="142"/>
              </a:xfrm>
              <a:custGeom>
                <a:avLst/>
                <a:gdLst>
                  <a:gd name="T0" fmla="*/ 1072 w 2146"/>
                  <a:gd name="T1" fmla="*/ 142 h 142"/>
                  <a:gd name="T2" fmla="*/ 1072 w 2146"/>
                  <a:gd name="T3" fmla="*/ 142 h 142"/>
                  <a:gd name="T4" fmla="*/ 856 w 2146"/>
                  <a:gd name="T5" fmla="*/ 140 h 142"/>
                  <a:gd name="T6" fmla="*/ 656 w 2146"/>
                  <a:gd name="T7" fmla="*/ 136 h 142"/>
                  <a:gd name="T8" fmla="*/ 474 w 2146"/>
                  <a:gd name="T9" fmla="*/ 130 h 142"/>
                  <a:gd name="T10" fmla="*/ 314 w 2146"/>
                  <a:gd name="T11" fmla="*/ 120 h 142"/>
                  <a:gd name="T12" fmla="*/ 184 w 2146"/>
                  <a:gd name="T13" fmla="*/ 110 h 142"/>
                  <a:gd name="T14" fmla="*/ 130 w 2146"/>
                  <a:gd name="T15" fmla="*/ 104 h 142"/>
                  <a:gd name="T16" fmla="*/ 86 w 2146"/>
                  <a:gd name="T17" fmla="*/ 98 h 142"/>
                  <a:gd name="T18" fmla="*/ 48 w 2146"/>
                  <a:gd name="T19" fmla="*/ 92 h 142"/>
                  <a:gd name="T20" fmla="*/ 22 w 2146"/>
                  <a:gd name="T21" fmla="*/ 86 h 142"/>
                  <a:gd name="T22" fmla="*/ 6 w 2146"/>
                  <a:gd name="T23" fmla="*/ 78 h 142"/>
                  <a:gd name="T24" fmla="*/ 2 w 2146"/>
                  <a:gd name="T25" fmla="*/ 76 h 142"/>
                  <a:gd name="T26" fmla="*/ 0 w 2146"/>
                  <a:gd name="T27" fmla="*/ 72 h 142"/>
                  <a:gd name="T28" fmla="*/ 0 w 2146"/>
                  <a:gd name="T29" fmla="*/ 72 h 142"/>
                  <a:gd name="T30" fmla="*/ 2 w 2146"/>
                  <a:gd name="T31" fmla="*/ 68 h 142"/>
                  <a:gd name="T32" fmla="*/ 6 w 2146"/>
                  <a:gd name="T33" fmla="*/ 64 h 142"/>
                  <a:gd name="T34" fmla="*/ 22 w 2146"/>
                  <a:gd name="T35" fmla="*/ 58 h 142"/>
                  <a:gd name="T36" fmla="*/ 48 w 2146"/>
                  <a:gd name="T37" fmla="*/ 50 h 142"/>
                  <a:gd name="T38" fmla="*/ 86 w 2146"/>
                  <a:gd name="T39" fmla="*/ 44 h 142"/>
                  <a:gd name="T40" fmla="*/ 130 w 2146"/>
                  <a:gd name="T41" fmla="*/ 38 h 142"/>
                  <a:gd name="T42" fmla="*/ 184 w 2146"/>
                  <a:gd name="T43" fmla="*/ 32 h 142"/>
                  <a:gd name="T44" fmla="*/ 314 w 2146"/>
                  <a:gd name="T45" fmla="*/ 20 h 142"/>
                  <a:gd name="T46" fmla="*/ 474 w 2146"/>
                  <a:gd name="T47" fmla="*/ 12 h 142"/>
                  <a:gd name="T48" fmla="*/ 656 w 2146"/>
                  <a:gd name="T49" fmla="*/ 6 h 142"/>
                  <a:gd name="T50" fmla="*/ 856 w 2146"/>
                  <a:gd name="T51" fmla="*/ 2 h 142"/>
                  <a:gd name="T52" fmla="*/ 1072 w 2146"/>
                  <a:gd name="T53" fmla="*/ 0 h 142"/>
                  <a:gd name="T54" fmla="*/ 1072 w 2146"/>
                  <a:gd name="T55" fmla="*/ 0 h 142"/>
                  <a:gd name="T56" fmla="*/ 1290 w 2146"/>
                  <a:gd name="T57" fmla="*/ 2 h 142"/>
                  <a:gd name="T58" fmla="*/ 1492 w 2146"/>
                  <a:gd name="T59" fmla="*/ 6 h 142"/>
                  <a:gd name="T60" fmla="*/ 1674 w 2146"/>
                  <a:gd name="T61" fmla="*/ 12 h 142"/>
                  <a:gd name="T62" fmla="*/ 1834 w 2146"/>
                  <a:gd name="T63" fmla="*/ 20 h 142"/>
                  <a:gd name="T64" fmla="*/ 1964 w 2146"/>
                  <a:gd name="T65" fmla="*/ 32 h 142"/>
                  <a:gd name="T66" fmla="*/ 2018 w 2146"/>
                  <a:gd name="T67" fmla="*/ 38 h 142"/>
                  <a:gd name="T68" fmla="*/ 2062 w 2146"/>
                  <a:gd name="T69" fmla="*/ 44 h 142"/>
                  <a:gd name="T70" fmla="*/ 2098 w 2146"/>
                  <a:gd name="T71" fmla="*/ 50 h 142"/>
                  <a:gd name="T72" fmla="*/ 2124 w 2146"/>
                  <a:gd name="T73" fmla="*/ 58 h 142"/>
                  <a:gd name="T74" fmla="*/ 2140 w 2146"/>
                  <a:gd name="T75" fmla="*/ 64 h 142"/>
                  <a:gd name="T76" fmla="*/ 2144 w 2146"/>
                  <a:gd name="T77" fmla="*/ 68 h 142"/>
                  <a:gd name="T78" fmla="*/ 2146 w 2146"/>
                  <a:gd name="T79" fmla="*/ 72 h 142"/>
                  <a:gd name="T80" fmla="*/ 2146 w 2146"/>
                  <a:gd name="T81" fmla="*/ 72 h 142"/>
                  <a:gd name="T82" fmla="*/ 2144 w 2146"/>
                  <a:gd name="T83" fmla="*/ 76 h 142"/>
                  <a:gd name="T84" fmla="*/ 2140 w 2146"/>
                  <a:gd name="T85" fmla="*/ 78 h 142"/>
                  <a:gd name="T86" fmla="*/ 2124 w 2146"/>
                  <a:gd name="T87" fmla="*/ 86 h 142"/>
                  <a:gd name="T88" fmla="*/ 2098 w 2146"/>
                  <a:gd name="T89" fmla="*/ 92 h 142"/>
                  <a:gd name="T90" fmla="*/ 2062 w 2146"/>
                  <a:gd name="T91" fmla="*/ 98 h 142"/>
                  <a:gd name="T92" fmla="*/ 2018 w 2146"/>
                  <a:gd name="T93" fmla="*/ 104 h 142"/>
                  <a:gd name="T94" fmla="*/ 1964 w 2146"/>
                  <a:gd name="T95" fmla="*/ 110 h 142"/>
                  <a:gd name="T96" fmla="*/ 1834 w 2146"/>
                  <a:gd name="T97" fmla="*/ 120 h 142"/>
                  <a:gd name="T98" fmla="*/ 1674 w 2146"/>
                  <a:gd name="T99" fmla="*/ 130 h 142"/>
                  <a:gd name="T100" fmla="*/ 1492 w 2146"/>
                  <a:gd name="T101" fmla="*/ 136 h 142"/>
                  <a:gd name="T102" fmla="*/ 1290 w 2146"/>
                  <a:gd name="T103" fmla="*/ 140 h 142"/>
                  <a:gd name="T104" fmla="*/ 1072 w 2146"/>
                  <a:gd name="T105"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142"/>
                    </a:moveTo>
                    <a:lnTo>
                      <a:pt x="1072" y="142"/>
                    </a:lnTo>
                    <a:lnTo>
                      <a:pt x="856" y="140"/>
                    </a:lnTo>
                    <a:lnTo>
                      <a:pt x="656" y="136"/>
                    </a:lnTo>
                    <a:lnTo>
                      <a:pt x="474" y="130"/>
                    </a:lnTo>
                    <a:lnTo>
                      <a:pt x="314" y="120"/>
                    </a:lnTo>
                    <a:lnTo>
                      <a:pt x="184" y="110"/>
                    </a:lnTo>
                    <a:lnTo>
                      <a:pt x="130" y="104"/>
                    </a:lnTo>
                    <a:lnTo>
                      <a:pt x="86" y="98"/>
                    </a:lnTo>
                    <a:lnTo>
                      <a:pt x="48" y="92"/>
                    </a:lnTo>
                    <a:lnTo>
                      <a:pt x="22" y="86"/>
                    </a:lnTo>
                    <a:lnTo>
                      <a:pt x="6" y="78"/>
                    </a:lnTo>
                    <a:lnTo>
                      <a:pt x="2" y="76"/>
                    </a:lnTo>
                    <a:lnTo>
                      <a:pt x="0" y="72"/>
                    </a:lnTo>
                    <a:lnTo>
                      <a:pt x="0" y="72"/>
                    </a:lnTo>
                    <a:lnTo>
                      <a:pt x="2" y="68"/>
                    </a:lnTo>
                    <a:lnTo>
                      <a:pt x="6" y="64"/>
                    </a:lnTo>
                    <a:lnTo>
                      <a:pt x="22" y="58"/>
                    </a:lnTo>
                    <a:lnTo>
                      <a:pt x="48" y="50"/>
                    </a:lnTo>
                    <a:lnTo>
                      <a:pt x="86" y="44"/>
                    </a:lnTo>
                    <a:lnTo>
                      <a:pt x="130" y="38"/>
                    </a:lnTo>
                    <a:lnTo>
                      <a:pt x="184" y="32"/>
                    </a:lnTo>
                    <a:lnTo>
                      <a:pt x="314" y="20"/>
                    </a:lnTo>
                    <a:lnTo>
                      <a:pt x="474" y="12"/>
                    </a:lnTo>
                    <a:lnTo>
                      <a:pt x="656" y="6"/>
                    </a:lnTo>
                    <a:lnTo>
                      <a:pt x="856" y="2"/>
                    </a:lnTo>
                    <a:lnTo>
                      <a:pt x="1072" y="0"/>
                    </a:lnTo>
                    <a:lnTo>
                      <a:pt x="1072" y="0"/>
                    </a:lnTo>
                    <a:lnTo>
                      <a:pt x="1290" y="2"/>
                    </a:lnTo>
                    <a:lnTo>
                      <a:pt x="1492" y="6"/>
                    </a:lnTo>
                    <a:lnTo>
                      <a:pt x="1674" y="12"/>
                    </a:lnTo>
                    <a:lnTo>
                      <a:pt x="1834" y="20"/>
                    </a:lnTo>
                    <a:lnTo>
                      <a:pt x="1964" y="32"/>
                    </a:lnTo>
                    <a:lnTo>
                      <a:pt x="2018" y="38"/>
                    </a:lnTo>
                    <a:lnTo>
                      <a:pt x="2062" y="44"/>
                    </a:lnTo>
                    <a:lnTo>
                      <a:pt x="2098" y="50"/>
                    </a:lnTo>
                    <a:lnTo>
                      <a:pt x="2124" y="58"/>
                    </a:lnTo>
                    <a:lnTo>
                      <a:pt x="2140" y="64"/>
                    </a:lnTo>
                    <a:lnTo>
                      <a:pt x="2144" y="68"/>
                    </a:lnTo>
                    <a:lnTo>
                      <a:pt x="2146" y="72"/>
                    </a:lnTo>
                    <a:lnTo>
                      <a:pt x="2146" y="72"/>
                    </a:lnTo>
                    <a:lnTo>
                      <a:pt x="2144" y="76"/>
                    </a:lnTo>
                    <a:lnTo>
                      <a:pt x="2140" y="78"/>
                    </a:lnTo>
                    <a:lnTo>
                      <a:pt x="2124" y="86"/>
                    </a:lnTo>
                    <a:lnTo>
                      <a:pt x="2098" y="92"/>
                    </a:lnTo>
                    <a:lnTo>
                      <a:pt x="2062" y="98"/>
                    </a:lnTo>
                    <a:lnTo>
                      <a:pt x="2018" y="104"/>
                    </a:lnTo>
                    <a:lnTo>
                      <a:pt x="1964" y="110"/>
                    </a:lnTo>
                    <a:lnTo>
                      <a:pt x="1834" y="120"/>
                    </a:lnTo>
                    <a:lnTo>
                      <a:pt x="1674" y="130"/>
                    </a:lnTo>
                    <a:lnTo>
                      <a:pt x="1492" y="136"/>
                    </a:lnTo>
                    <a:lnTo>
                      <a:pt x="1290" y="140"/>
                    </a:lnTo>
                    <a:lnTo>
                      <a:pt x="1072"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27"/>
              <p:cNvSpPr>
                <a:spLocks/>
              </p:cNvSpPr>
              <p:nvPr/>
            </p:nvSpPr>
            <p:spPr bwMode="auto">
              <a:xfrm>
                <a:off x="2772" y="4154"/>
                <a:ext cx="2156" cy="142"/>
              </a:xfrm>
              <a:custGeom>
                <a:avLst/>
                <a:gdLst>
                  <a:gd name="T0" fmla="*/ 1076 w 2156"/>
                  <a:gd name="T1" fmla="*/ 0 h 142"/>
                  <a:gd name="T2" fmla="*/ 1076 w 2156"/>
                  <a:gd name="T3" fmla="*/ 0 h 142"/>
                  <a:gd name="T4" fmla="*/ 860 w 2156"/>
                  <a:gd name="T5" fmla="*/ 2 h 142"/>
                  <a:gd name="T6" fmla="*/ 658 w 2156"/>
                  <a:gd name="T7" fmla="*/ 6 h 142"/>
                  <a:gd name="T8" fmla="*/ 474 w 2156"/>
                  <a:gd name="T9" fmla="*/ 12 h 142"/>
                  <a:gd name="T10" fmla="*/ 316 w 2156"/>
                  <a:gd name="T11" fmla="*/ 20 h 142"/>
                  <a:gd name="T12" fmla="*/ 184 w 2156"/>
                  <a:gd name="T13" fmla="*/ 32 h 142"/>
                  <a:gd name="T14" fmla="*/ 130 w 2156"/>
                  <a:gd name="T15" fmla="*/ 38 h 142"/>
                  <a:gd name="T16" fmla="*/ 84 w 2156"/>
                  <a:gd name="T17" fmla="*/ 44 h 142"/>
                  <a:gd name="T18" fmla="*/ 48 w 2156"/>
                  <a:gd name="T19" fmla="*/ 50 h 142"/>
                  <a:gd name="T20" fmla="*/ 22 w 2156"/>
                  <a:gd name="T21" fmla="*/ 56 h 142"/>
                  <a:gd name="T22" fmla="*/ 6 w 2156"/>
                  <a:gd name="T23" fmla="*/ 64 h 142"/>
                  <a:gd name="T24" fmla="*/ 2 w 2156"/>
                  <a:gd name="T25" fmla="*/ 68 h 142"/>
                  <a:gd name="T26" fmla="*/ 0 w 2156"/>
                  <a:gd name="T27" fmla="*/ 72 h 142"/>
                  <a:gd name="T28" fmla="*/ 0 w 2156"/>
                  <a:gd name="T29" fmla="*/ 72 h 142"/>
                  <a:gd name="T30" fmla="*/ 2 w 2156"/>
                  <a:gd name="T31" fmla="*/ 76 h 142"/>
                  <a:gd name="T32" fmla="*/ 6 w 2156"/>
                  <a:gd name="T33" fmla="*/ 78 h 142"/>
                  <a:gd name="T34" fmla="*/ 22 w 2156"/>
                  <a:gd name="T35" fmla="*/ 86 h 142"/>
                  <a:gd name="T36" fmla="*/ 48 w 2156"/>
                  <a:gd name="T37" fmla="*/ 92 h 142"/>
                  <a:gd name="T38" fmla="*/ 84 w 2156"/>
                  <a:gd name="T39" fmla="*/ 98 h 142"/>
                  <a:gd name="T40" fmla="*/ 130 w 2156"/>
                  <a:gd name="T41" fmla="*/ 104 h 142"/>
                  <a:gd name="T42" fmla="*/ 184 w 2156"/>
                  <a:gd name="T43" fmla="*/ 110 h 142"/>
                  <a:gd name="T44" fmla="*/ 316 w 2156"/>
                  <a:gd name="T45" fmla="*/ 120 h 142"/>
                  <a:gd name="T46" fmla="*/ 474 w 2156"/>
                  <a:gd name="T47" fmla="*/ 130 h 142"/>
                  <a:gd name="T48" fmla="*/ 658 w 2156"/>
                  <a:gd name="T49" fmla="*/ 136 h 142"/>
                  <a:gd name="T50" fmla="*/ 860 w 2156"/>
                  <a:gd name="T51" fmla="*/ 140 h 142"/>
                  <a:gd name="T52" fmla="*/ 1076 w 2156"/>
                  <a:gd name="T53" fmla="*/ 142 h 142"/>
                  <a:gd name="T54" fmla="*/ 1076 w 2156"/>
                  <a:gd name="T55" fmla="*/ 142 h 142"/>
                  <a:gd name="T56" fmla="*/ 1294 w 2156"/>
                  <a:gd name="T57" fmla="*/ 140 h 142"/>
                  <a:gd name="T58" fmla="*/ 1498 w 2156"/>
                  <a:gd name="T59" fmla="*/ 136 h 142"/>
                  <a:gd name="T60" fmla="*/ 1682 w 2156"/>
                  <a:gd name="T61" fmla="*/ 130 h 142"/>
                  <a:gd name="T62" fmla="*/ 1840 w 2156"/>
                  <a:gd name="T63" fmla="*/ 120 h 142"/>
                  <a:gd name="T64" fmla="*/ 1972 w 2156"/>
                  <a:gd name="T65" fmla="*/ 110 h 142"/>
                  <a:gd name="T66" fmla="*/ 2026 w 2156"/>
                  <a:gd name="T67" fmla="*/ 104 h 142"/>
                  <a:gd name="T68" fmla="*/ 2072 w 2156"/>
                  <a:gd name="T69" fmla="*/ 98 h 142"/>
                  <a:gd name="T70" fmla="*/ 2108 w 2156"/>
                  <a:gd name="T71" fmla="*/ 92 h 142"/>
                  <a:gd name="T72" fmla="*/ 2134 w 2156"/>
                  <a:gd name="T73" fmla="*/ 86 h 142"/>
                  <a:gd name="T74" fmla="*/ 2150 w 2156"/>
                  <a:gd name="T75" fmla="*/ 78 h 142"/>
                  <a:gd name="T76" fmla="*/ 2154 w 2156"/>
                  <a:gd name="T77" fmla="*/ 76 h 142"/>
                  <a:gd name="T78" fmla="*/ 2156 w 2156"/>
                  <a:gd name="T79" fmla="*/ 72 h 142"/>
                  <a:gd name="T80" fmla="*/ 2156 w 2156"/>
                  <a:gd name="T81" fmla="*/ 72 h 142"/>
                  <a:gd name="T82" fmla="*/ 2154 w 2156"/>
                  <a:gd name="T83" fmla="*/ 68 h 142"/>
                  <a:gd name="T84" fmla="*/ 2150 w 2156"/>
                  <a:gd name="T85" fmla="*/ 64 h 142"/>
                  <a:gd name="T86" fmla="*/ 2134 w 2156"/>
                  <a:gd name="T87" fmla="*/ 56 h 142"/>
                  <a:gd name="T88" fmla="*/ 2108 w 2156"/>
                  <a:gd name="T89" fmla="*/ 50 h 142"/>
                  <a:gd name="T90" fmla="*/ 2072 w 2156"/>
                  <a:gd name="T91" fmla="*/ 44 h 142"/>
                  <a:gd name="T92" fmla="*/ 2026 w 2156"/>
                  <a:gd name="T93" fmla="*/ 38 h 142"/>
                  <a:gd name="T94" fmla="*/ 1972 w 2156"/>
                  <a:gd name="T95" fmla="*/ 32 h 142"/>
                  <a:gd name="T96" fmla="*/ 1840 w 2156"/>
                  <a:gd name="T97" fmla="*/ 20 h 142"/>
                  <a:gd name="T98" fmla="*/ 1682 w 2156"/>
                  <a:gd name="T99" fmla="*/ 12 h 142"/>
                  <a:gd name="T100" fmla="*/ 1498 w 2156"/>
                  <a:gd name="T101" fmla="*/ 6 h 142"/>
                  <a:gd name="T102" fmla="*/ 1294 w 2156"/>
                  <a:gd name="T103" fmla="*/ 2 h 142"/>
                  <a:gd name="T104" fmla="*/ 1076 w 215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56" h="142">
                    <a:moveTo>
                      <a:pt x="1076" y="0"/>
                    </a:moveTo>
                    <a:lnTo>
                      <a:pt x="1076" y="0"/>
                    </a:lnTo>
                    <a:lnTo>
                      <a:pt x="860" y="2"/>
                    </a:lnTo>
                    <a:lnTo>
                      <a:pt x="658" y="6"/>
                    </a:lnTo>
                    <a:lnTo>
                      <a:pt x="474" y="12"/>
                    </a:lnTo>
                    <a:lnTo>
                      <a:pt x="316" y="20"/>
                    </a:lnTo>
                    <a:lnTo>
                      <a:pt x="184" y="32"/>
                    </a:lnTo>
                    <a:lnTo>
                      <a:pt x="130" y="38"/>
                    </a:lnTo>
                    <a:lnTo>
                      <a:pt x="84" y="44"/>
                    </a:lnTo>
                    <a:lnTo>
                      <a:pt x="48" y="50"/>
                    </a:lnTo>
                    <a:lnTo>
                      <a:pt x="22" y="56"/>
                    </a:lnTo>
                    <a:lnTo>
                      <a:pt x="6" y="64"/>
                    </a:lnTo>
                    <a:lnTo>
                      <a:pt x="2" y="68"/>
                    </a:lnTo>
                    <a:lnTo>
                      <a:pt x="0" y="72"/>
                    </a:lnTo>
                    <a:lnTo>
                      <a:pt x="0" y="72"/>
                    </a:lnTo>
                    <a:lnTo>
                      <a:pt x="2" y="76"/>
                    </a:lnTo>
                    <a:lnTo>
                      <a:pt x="6" y="78"/>
                    </a:lnTo>
                    <a:lnTo>
                      <a:pt x="22" y="86"/>
                    </a:lnTo>
                    <a:lnTo>
                      <a:pt x="48" y="92"/>
                    </a:lnTo>
                    <a:lnTo>
                      <a:pt x="84" y="98"/>
                    </a:lnTo>
                    <a:lnTo>
                      <a:pt x="130" y="104"/>
                    </a:lnTo>
                    <a:lnTo>
                      <a:pt x="184" y="110"/>
                    </a:lnTo>
                    <a:lnTo>
                      <a:pt x="316" y="120"/>
                    </a:lnTo>
                    <a:lnTo>
                      <a:pt x="474" y="130"/>
                    </a:lnTo>
                    <a:lnTo>
                      <a:pt x="658" y="136"/>
                    </a:lnTo>
                    <a:lnTo>
                      <a:pt x="860" y="140"/>
                    </a:lnTo>
                    <a:lnTo>
                      <a:pt x="1076" y="142"/>
                    </a:lnTo>
                    <a:lnTo>
                      <a:pt x="1076" y="142"/>
                    </a:lnTo>
                    <a:lnTo>
                      <a:pt x="1294" y="140"/>
                    </a:lnTo>
                    <a:lnTo>
                      <a:pt x="1498" y="136"/>
                    </a:lnTo>
                    <a:lnTo>
                      <a:pt x="1682" y="130"/>
                    </a:lnTo>
                    <a:lnTo>
                      <a:pt x="1840" y="120"/>
                    </a:lnTo>
                    <a:lnTo>
                      <a:pt x="1972" y="110"/>
                    </a:lnTo>
                    <a:lnTo>
                      <a:pt x="2026" y="104"/>
                    </a:lnTo>
                    <a:lnTo>
                      <a:pt x="2072" y="98"/>
                    </a:lnTo>
                    <a:lnTo>
                      <a:pt x="2108" y="92"/>
                    </a:lnTo>
                    <a:lnTo>
                      <a:pt x="2134" y="86"/>
                    </a:lnTo>
                    <a:lnTo>
                      <a:pt x="2150" y="78"/>
                    </a:lnTo>
                    <a:lnTo>
                      <a:pt x="2154" y="76"/>
                    </a:lnTo>
                    <a:lnTo>
                      <a:pt x="2156" y="72"/>
                    </a:lnTo>
                    <a:lnTo>
                      <a:pt x="2156" y="72"/>
                    </a:lnTo>
                    <a:lnTo>
                      <a:pt x="2154" y="68"/>
                    </a:lnTo>
                    <a:lnTo>
                      <a:pt x="2150" y="64"/>
                    </a:lnTo>
                    <a:lnTo>
                      <a:pt x="2134" y="56"/>
                    </a:lnTo>
                    <a:lnTo>
                      <a:pt x="2108" y="50"/>
                    </a:lnTo>
                    <a:lnTo>
                      <a:pt x="2072" y="44"/>
                    </a:lnTo>
                    <a:lnTo>
                      <a:pt x="2026" y="38"/>
                    </a:lnTo>
                    <a:lnTo>
                      <a:pt x="1972" y="32"/>
                    </a:lnTo>
                    <a:lnTo>
                      <a:pt x="1840" y="20"/>
                    </a:lnTo>
                    <a:lnTo>
                      <a:pt x="1682" y="12"/>
                    </a:lnTo>
                    <a:lnTo>
                      <a:pt x="1498" y="6"/>
                    </a:lnTo>
                    <a:lnTo>
                      <a:pt x="1294" y="2"/>
                    </a:lnTo>
                    <a:lnTo>
                      <a:pt x="10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28"/>
              <p:cNvSpPr>
                <a:spLocks noEditPoints="1"/>
              </p:cNvSpPr>
              <p:nvPr/>
            </p:nvSpPr>
            <p:spPr bwMode="auto">
              <a:xfrm>
                <a:off x="2776" y="4154"/>
                <a:ext cx="2146" cy="142"/>
              </a:xfrm>
              <a:custGeom>
                <a:avLst/>
                <a:gdLst>
                  <a:gd name="T0" fmla="*/ 1072 w 2146"/>
                  <a:gd name="T1" fmla="*/ 140 h 142"/>
                  <a:gd name="T2" fmla="*/ 658 w 2146"/>
                  <a:gd name="T3" fmla="*/ 136 h 142"/>
                  <a:gd name="T4" fmla="*/ 318 w 2146"/>
                  <a:gd name="T5" fmla="*/ 120 h 142"/>
                  <a:gd name="T6" fmla="*/ 134 w 2146"/>
                  <a:gd name="T7" fmla="*/ 104 h 142"/>
                  <a:gd name="T8" fmla="*/ 54 w 2146"/>
                  <a:gd name="T9" fmla="*/ 92 h 142"/>
                  <a:gd name="T10" fmla="*/ 12 w 2146"/>
                  <a:gd name="T11" fmla="*/ 78 h 142"/>
                  <a:gd name="T12" fmla="*/ 6 w 2146"/>
                  <a:gd name="T13" fmla="*/ 72 h 142"/>
                  <a:gd name="T14" fmla="*/ 8 w 2146"/>
                  <a:gd name="T15" fmla="*/ 68 h 142"/>
                  <a:gd name="T16" fmla="*/ 28 w 2146"/>
                  <a:gd name="T17" fmla="*/ 58 h 142"/>
                  <a:gd name="T18" fmla="*/ 90 w 2146"/>
                  <a:gd name="T19" fmla="*/ 44 h 142"/>
                  <a:gd name="T20" fmla="*/ 188 w 2146"/>
                  <a:gd name="T21" fmla="*/ 32 h 142"/>
                  <a:gd name="T22" fmla="*/ 476 w 2146"/>
                  <a:gd name="T23" fmla="*/ 12 h 142"/>
                  <a:gd name="T24" fmla="*/ 858 w 2146"/>
                  <a:gd name="T25" fmla="*/ 2 h 142"/>
                  <a:gd name="T26" fmla="*/ 1072 w 2146"/>
                  <a:gd name="T27" fmla="*/ 0 h 142"/>
                  <a:gd name="T28" fmla="*/ 1490 w 2146"/>
                  <a:gd name="T29" fmla="*/ 6 h 142"/>
                  <a:gd name="T30" fmla="*/ 1830 w 2146"/>
                  <a:gd name="T31" fmla="*/ 22 h 142"/>
                  <a:gd name="T32" fmla="*/ 2012 w 2146"/>
                  <a:gd name="T33" fmla="*/ 38 h 142"/>
                  <a:gd name="T34" fmla="*/ 2094 w 2146"/>
                  <a:gd name="T35" fmla="*/ 50 h 142"/>
                  <a:gd name="T36" fmla="*/ 2136 w 2146"/>
                  <a:gd name="T37" fmla="*/ 64 h 142"/>
                  <a:gd name="T38" fmla="*/ 2142 w 2146"/>
                  <a:gd name="T39" fmla="*/ 72 h 142"/>
                  <a:gd name="T40" fmla="*/ 2140 w 2146"/>
                  <a:gd name="T41" fmla="*/ 76 h 142"/>
                  <a:gd name="T42" fmla="*/ 2120 w 2146"/>
                  <a:gd name="T43" fmla="*/ 86 h 142"/>
                  <a:gd name="T44" fmla="*/ 2058 w 2146"/>
                  <a:gd name="T45" fmla="*/ 98 h 142"/>
                  <a:gd name="T46" fmla="*/ 1960 w 2146"/>
                  <a:gd name="T47" fmla="*/ 110 h 142"/>
                  <a:gd name="T48" fmla="*/ 1672 w 2146"/>
                  <a:gd name="T49" fmla="*/ 128 h 142"/>
                  <a:gd name="T50" fmla="*/ 1288 w 2146"/>
                  <a:gd name="T51" fmla="*/ 140 h 142"/>
                  <a:gd name="T52" fmla="*/ 1072 w 2146"/>
                  <a:gd name="T53" fmla="*/ 0 h 142"/>
                  <a:gd name="T54" fmla="*/ 856 w 2146"/>
                  <a:gd name="T55" fmla="*/ 2 h 142"/>
                  <a:gd name="T56" fmla="*/ 474 w 2146"/>
                  <a:gd name="T57" fmla="*/ 12 h 142"/>
                  <a:gd name="T58" fmla="*/ 184 w 2146"/>
                  <a:gd name="T59" fmla="*/ 32 h 142"/>
                  <a:gd name="T60" fmla="*/ 86 w 2146"/>
                  <a:gd name="T61" fmla="*/ 44 h 142"/>
                  <a:gd name="T62" fmla="*/ 22 w 2146"/>
                  <a:gd name="T63" fmla="*/ 58 h 142"/>
                  <a:gd name="T64" fmla="*/ 2 w 2146"/>
                  <a:gd name="T65" fmla="*/ 68 h 142"/>
                  <a:gd name="T66" fmla="*/ 0 w 2146"/>
                  <a:gd name="T67" fmla="*/ 72 h 142"/>
                  <a:gd name="T68" fmla="*/ 6 w 2146"/>
                  <a:gd name="T69" fmla="*/ 78 h 142"/>
                  <a:gd name="T70" fmla="*/ 48 w 2146"/>
                  <a:gd name="T71" fmla="*/ 92 h 142"/>
                  <a:gd name="T72" fmla="*/ 130 w 2146"/>
                  <a:gd name="T73" fmla="*/ 104 h 142"/>
                  <a:gd name="T74" fmla="*/ 314 w 2146"/>
                  <a:gd name="T75" fmla="*/ 120 h 142"/>
                  <a:gd name="T76" fmla="*/ 656 w 2146"/>
                  <a:gd name="T77" fmla="*/ 136 h 142"/>
                  <a:gd name="T78" fmla="*/ 1072 w 2146"/>
                  <a:gd name="T79" fmla="*/ 142 h 142"/>
                  <a:gd name="T80" fmla="*/ 1290 w 2146"/>
                  <a:gd name="T81" fmla="*/ 140 h 142"/>
                  <a:gd name="T82" fmla="*/ 1674 w 2146"/>
                  <a:gd name="T83" fmla="*/ 130 h 142"/>
                  <a:gd name="T84" fmla="*/ 1964 w 2146"/>
                  <a:gd name="T85" fmla="*/ 110 h 142"/>
                  <a:gd name="T86" fmla="*/ 2062 w 2146"/>
                  <a:gd name="T87" fmla="*/ 98 h 142"/>
                  <a:gd name="T88" fmla="*/ 2124 w 2146"/>
                  <a:gd name="T89" fmla="*/ 86 h 142"/>
                  <a:gd name="T90" fmla="*/ 2144 w 2146"/>
                  <a:gd name="T91" fmla="*/ 76 h 142"/>
                  <a:gd name="T92" fmla="*/ 2146 w 2146"/>
                  <a:gd name="T93" fmla="*/ 72 h 142"/>
                  <a:gd name="T94" fmla="*/ 2140 w 2146"/>
                  <a:gd name="T95" fmla="*/ 64 h 142"/>
                  <a:gd name="T96" fmla="*/ 2098 w 2146"/>
                  <a:gd name="T97" fmla="*/ 50 h 142"/>
                  <a:gd name="T98" fmla="*/ 2018 w 2146"/>
                  <a:gd name="T99" fmla="*/ 38 h 142"/>
                  <a:gd name="T100" fmla="*/ 1834 w 2146"/>
                  <a:gd name="T101" fmla="*/ 20 h 142"/>
                  <a:gd name="T102" fmla="*/ 1492 w 2146"/>
                  <a:gd name="T103" fmla="*/ 6 h 142"/>
                  <a:gd name="T104" fmla="*/ 1072 w 214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140"/>
                    </a:moveTo>
                    <a:lnTo>
                      <a:pt x="1072" y="140"/>
                    </a:lnTo>
                    <a:lnTo>
                      <a:pt x="858" y="140"/>
                    </a:lnTo>
                    <a:lnTo>
                      <a:pt x="658" y="136"/>
                    </a:lnTo>
                    <a:lnTo>
                      <a:pt x="476" y="128"/>
                    </a:lnTo>
                    <a:lnTo>
                      <a:pt x="318" y="120"/>
                    </a:lnTo>
                    <a:lnTo>
                      <a:pt x="188" y="110"/>
                    </a:lnTo>
                    <a:lnTo>
                      <a:pt x="134" y="104"/>
                    </a:lnTo>
                    <a:lnTo>
                      <a:pt x="90" y="98"/>
                    </a:lnTo>
                    <a:lnTo>
                      <a:pt x="54" y="92"/>
                    </a:lnTo>
                    <a:lnTo>
                      <a:pt x="28" y="86"/>
                    </a:lnTo>
                    <a:lnTo>
                      <a:pt x="12" y="78"/>
                    </a:lnTo>
                    <a:lnTo>
                      <a:pt x="8" y="76"/>
                    </a:lnTo>
                    <a:lnTo>
                      <a:pt x="6" y="72"/>
                    </a:lnTo>
                    <a:lnTo>
                      <a:pt x="6" y="72"/>
                    </a:lnTo>
                    <a:lnTo>
                      <a:pt x="8" y="68"/>
                    </a:lnTo>
                    <a:lnTo>
                      <a:pt x="12" y="64"/>
                    </a:lnTo>
                    <a:lnTo>
                      <a:pt x="28" y="58"/>
                    </a:lnTo>
                    <a:lnTo>
                      <a:pt x="54" y="50"/>
                    </a:lnTo>
                    <a:lnTo>
                      <a:pt x="90" y="44"/>
                    </a:lnTo>
                    <a:lnTo>
                      <a:pt x="134" y="38"/>
                    </a:lnTo>
                    <a:lnTo>
                      <a:pt x="188" y="32"/>
                    </a:lnTo>
                    <a:lnTo>
                      <a:pt x="318" y="22"/>
                    </a:lnTo>
                    <a:lnTo>
                      <a:pt x="476" y="12"/>
                    </a:lnTo>
                    <a:lnTo>
                      <a:pt x="658" y="6"/>
                    </a:lnTo>
                    <a:lnTo>
                      <a:pt x="858" y="2"/>
                    </a:lnTo>
                    <a:lnTo>
                      <a:pt x="1072" y="0"/>
                    </a:lnTo>
                    <a:lnTo>
                      <a:pt x="1072" y="0"/>
                    </a:lnTo>
                    <a:lnTo>
                      <a:pt x="1288" y="2"/>
                    </a:lnTo>
                    <a:lnTo>
                      <a:pt x="1490" y="6"/>
                    </a:lnTo>
                    <a:lnTo>
                      <a:pt x="1672" y="12"/>
                    </a:lnTo>
                    <a:lnTo>
                      <a:pt x="1830" y="22"/>
                    </a:lnTo>
                    <a:lnTo>
                      <a:pt x="1960" y="32"/>
                    </a:lnTo>
                    <a:lnTo>
                      <a:pt x="2012" y="38"/>
                    </a:lnTo>
                    <a:lnTo>
                      <a:pt x="2058" y="44"/>
                    </a:lnTo>
                    <a:lnTo>
                      <a:pt x="2094" y="50"/>
                    </a:lnTo>
                    <a:lnTo>
                      <a:pt x="2120" y="58"/>
                    </a:lnTo>
                    <a:lnTo>
                      <a:pt x="2136" y="64"/>
                    </a:lnTo>
                    <a:lnTo>
                      <a:pt x="2140" y="68"/>
                    </a:lnTo>
                    <a:lnTo>
                      <a:pt x="2142" y="72"/>
                    </a:lnTo>
                    <a:lnTo>
                      <a:pt x="2142" y="72"/>
                    </a:lnTo>
                    <a:lnTo>
                      <a:pt x="2140" y="76"/>
                    </a:lnTo>
                    <a:lnTo>
                      <a:pt x="2136" y="78"/>
                    </a:lnTo>
                    <a:lnTo>
                      <a:pt x="2120" y="86"/>
                    </a:lnTo>
                    <a:lnTo>
                      <a:pt x="2094" y="92"/>
                    </a:lnTo>
                    <a:lnTo>
                      <a:pt x="2058" y="98"/>
                    </a:lnTo>
                    <a:lnTo>
                      <a:pt x="2012" y="104"/>
                    </a:lnTo>
                    <a:lnTo>
                      <a:pt x="1960" y="110"/>
                    </a:lnTo>
                    <a:lnTo>
                      <a:pt x="1830" y="120"/>
                    </a:lnTo>
                    <a:lnTo>
                      <a:pt x="1672" y="128"/>
                    </a:lnTo>
                    <a:lnTo>
                      <a:pt x="1490" y="136"/>
                    </a:lnTo>
                    <a:lnTo>
                      <a:pt x="1288" y="140"/>
                    </a:lnTo>
                    <a:lnTo>
                      <a:pt x="1072" y="140"/>
                    </a:lnTo>
                    <a:close/>
                    <a:moveTo>
                      <a:pt x="1072" y="0"/>
                    </a:moveTo>
                    <a:lnTo>
                      <a:pt x="1072" y="0"/>
                    </a:lnTo>
                    <a:lnTo>
                      <a:pt x="856" y="2"/>
                    </a:lnTo>
                    <a:lnTo>
                      <a:pt x="656" y="6"/>
                    </a:lnTo>
                    <a:lnTo>
                      <a:pt x="474" y="12"/>
                    </a:lnTo>
                    <a:lnTo>
                      <a:pt x="314" y="20"/>
                    </a:lnTo>
                    <a:lnTo>
                      <a:pt x="184" y="32"/>
                    </a:lnTo>
                    <a:lnTo>
                      <a:pt x="130" y="38"/>
                    </a:lnTo>
                    <a:lnTo>
                      <a:pt x="86" y="44"/>
                    </a:lnTo>
                    <a:lnTo>
                      <a:pt x="48" y="50"/>
                    </a:lnTo>
                    <a:lnTo>
                      <a:pt x="22" y="58"/>
                    </a:lnTo>
                    <a:lnTo>
                      <a:pt x="6" y="64"/>
                    </a:lnTo>
                    <a:lnTo>
                      <a:pt x="2" y="68"/>
                    </a:lnTo>
                    <a:lnTo>
                      <a:pt x="0" y="72"/>
                    </a:lnTo>
                    <a:lnTo>
                      <a:pt x="0" y="72"/>
                    </a:lnTo>
                    <a:lnTo>
                      <a:pt x="2" y="76"/>
                    </a:lnTo>
                    <a:lnTo>
                      <a:pt x="6" y="78"/>
                    </a:lnTo>
                    <a:lnTo>
                      <a:pt x="22" y="86"/>
                    </a:lnTo>
                    <a:lnTo>
                      <a:pt x="48" y="92"/>
                    </a:lnTo>
                    <a:lnTo>
                      <a:pt x="86" y="98"/>
                    </a:lnTo>
                    <a:lnTo>
                      <a:pt x="130" y="104"/>
                    </a:lnTo>
                    <a:lnTo>
                      <a:pt x="184" y="110"/>
                    </a:lnTo>
                    <a:lnTo>
                      <a:pt x="314" y="120"/>
                    </a:lnTo>
                    <a:lnTo>
                      <a:pt x="474" y="130"/>
                    </a:lnTo>
                    <a:lnTo>
                      <a:pt x="656" y="136"/>
                    </a:lnTo>
                    <a:lnTo>
                      <a:pt x="856" y="140"/>
                    </a:lnTo>
                    <a:lnTo>
                      <a:pt x="1072" y="142"/>
                    </a:lnTo>
                    <a:lnTo>
                      <a:pt x="1072" y="142"/>
                    </a:lnTo>
                    <a:lnTo>
                      <a:pt x="1290" y="140"/>
                    </a:lnTo>
                    <a:lnTo>
                      <a:pt x="1492" y="136"/>
                    </a:lnTo>
                    <a:lnTo>
                      <a:pt x="1674" y="130"/>
                    </a:lnTo>
                    <a:lnTo>
                      <a:pt x="1834" y="120"/>
                    </a:lnTo>
                    <a:lnTo>
                      <a:pt x="1964" y="110"/>
                    </a:lnTo>
                    <a:lnTo>
                      <a:pt x="2018" y="104"/>
                    </a:lnTo>
                    <a:lnTo>
                      <a:pt x="2062" y="98"/>
                    </a:lnTo>
                    <a:lnTo>
                      <a:pt x="2098" y="92"/>
                    </a:lnTo>
                    <a:lnTo>
                      <a:pt x="2124" y="86"/>
                    </a:lnTo>
                    <a:lnTo>
                      <a:pt x="2140" y="78"/>
                    </a:lnTo>
                    <a:lnTo>
                      <a:pt x="2144" y="76"/>
                    </a:lnTo>
                    <a:lnTo>
                      <a:pt x="2146" y="72"/>
                    </a:lnTo>
                    <a:lnTo>
                      <a:pt x="2146" y="72"/>
                    </a:lnTo>
                    <a:lnTo>
                      <a:pt x="2144" y="68"/>
                    </a:lnTo>
                    <a:lnTo>
                      <a:pt x="2140" y="64"/>
                    </a:lnTo>
                    <a:lnTo>
                      <a:pt x="2124" y="58"/>
                    </a:lnTo>
                    <a:lnTo>
                      <a:pt x="2098" y="50"/>
                    </a:lnTo>
                    <a:lnTo>
                      <a:pt x="2062" y="44"/>
                    </a:lnTo>
                    <a:lnTo>
                      <a:pt x="2018" y="38"/>
                    </a:lnTo>
                    <a:lnTo>
                      <a:pt x="1964" y="32"/>
                    </a:lnTo>
                    <a:lnTo>
                      <a:pt x="1834" y="20"/>
                    </a:lnTo>
                    <a:lnTo>
                      <a:pt x="1674" y="12"/>
                    </a:lnTo>
                    <a:lnTo>
                      <a:pt x="1492" y="6"/>
                    </a:lnTo>
                    <a:lnTo>
                      <a:pt x="1290" y="2"/>
                    </a:lnTo>
                    <a:lnTo>
                      <a:pt x="1072" y="0"/>
                    </a:lnTo>
                    <a:close/>
                  </a:path>
                </a:pathLst>
              </a:custGeom>
              <a:solidFill>
                <a:srgbClr val="EFEEE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29"/>
              <p:cNvSpPr>
                <a:spLocks/>
              </p:cNvSpPr>
              <p:nvPr/>
            </p:nvSpPr>
            <p:spPr bwMode="auto">
              <a:xfrm>
                <a:off x="2782" y="4154"/>
                <a:ext cx="2136" cy="140"/>
              </a:xfrm>
              <a:custGeom>
                <a:avLst/>
                <a:gdLst>
                  <a:gd name="T0" fmla="*/ 1066 w 2136"/>
                  <a:gd name="T1" fmla="*/ 140 h 140"/>
                  <a:gd name="T2" fmla="*/ 1066 w 2136"/>
                  <a:gd name="T3" fmla="*/ 140 h 140"/>
                  <a:gd name="T4" fmla="*/ 852 w 2136"/>
                  <a:gd name="T5" fmla="*/ 140 h 140"/>
                  <a:gd name="T6" fmla="*/ 652 w 2136"/>
                  <a:gd name="T7" fmla="*/ 136 h 140"/>
                  <a:gd name="T8" fmla="*/ 470 w 2136"/>
                  <a:gd name="T9" fmla="*/ 128 h 140"/>
                  <a:gd name="T10" fmla="*/ 312 w 2136"/>
                  <a:gd name="T11" fmla="*/ 120 h 140"/>
                  <a:gd name="T12" fmla="*/ 182 w 2136"/>
                  <a:gd name="T13" fmla="*/ 110 h 140"/>
                  <a:gd name="T14" fmla="*/ 128 w 2136"/>
                  <a:gd name="T15" fmla="*/ 104 h 140"/>
                  <a:gd name="T16" fmla="*/ 84 w 2136"/>
                  <a:gd name="T17" fmla="*/ 98 h 140"/>
                  <a:gd name="T18" fmla="*/ 48 w 2136"/>
                  <a:gd name="T19" fmla="*/ 92 h 140"/>
                  <a:gd name="T20" fmla="*/ 22 w 2136"/>
                  <a:gd name="T21" fmla="*/ 86 h 140"/>
                  <a:gd name="T22" fmla="*/ 6 w 2136"/>
                  <a:gd name="T23" fmla="*/ 78 h 140"/>
                  <a:gd name="T24" fmla="*/ 2 w 2136"/>
                  <a:gd name="T25" fmla="*/ 76 h 140"/>
                  <a:gd name="T26" fmla="*/ 0 w 2136"/>
                  <a:gd name="T27" fmla="*/ 72 h 140"/>
                  <a:gd name="T28" fmla="*/ 0 w 2136"/>
                  <a:gd name="T29" fmla="*/ 72 h 140"/>
                  <a:gd name="T30" fmla="*/ 2 w 2136"/>
                  <a:gd name="T31" fmla="*/ 68 h 140"/>
                  <a:gd name="T32" fmla="*/ 6 w 2136"/>
                  <a:gd name="T33" fmla="*/ 64 h 140"/>
                  <a:gd name="T34" fmla="*/ 22 w 2136"/>
                  <a:gd name="T35" fmla="*/ 58 h 140"/>
                  <a:gd name="T36" fmla="*/ 48 w 2136"/>
                  <a:gd name="T37" fmla="*/ 50 h 140"/>
                  <a:gd name="T38" fmla="*/ 84 w 2136"/>
                  <a:gd name="T39" fmla="*/ 44 h 140"/>
                  <a:gd name="T40" fmla="*/ 128 w 2136"/>
                  <a:gd name="T41" fmla="*/ 38 h 140"/>
                  <a:gd name="T42" fmla="*/ 182 w 2136"/>
                  <a:gd name="T43" fmla="*/ 32 h 140"/>
                  <a:gd name="T44" fmla="*/ 312 w 2136"/>
                  <a:gd name="T45" fmla="*/ 22 h 140"/>
                  <a:gd name="T46" fmla="*/ 470 w 2136"/>
                  <a:gd name="T47" fmla="*/ 12 h 140"/>
                  <a:gd name="T48" fmla="*/ 652 w 2136"/>
                  <a:gd name="T49" fmla="*/ 6 h 140"/>
                  <a:gd name="T50" fmla="*/ 852 w 2136"/>
                  <a:gd name="T51" fmla="*/ 2 h 140"/>
                  <a:gd name="T52" fmla="*/ 1066 w 2136"/>
                  <a:gd name="T53" fmla="*/ 0 h 140"/>
                  <a:gd name="T54" fmla="*/ 1066 w 2136"/>
                  <a:gd name="T55" fmla="*/ 0 h 140"/>
                  <a:gd name="T56" fmla="*/ 1282 w 2136"/>
                  <a:gd name="T57" fmla="*/ 2 h 140"/>
                  <a:gd name="T58" fmla="*/ 1484 w 2136"/>
                  <a:gd name="T59" fmla="*/ 6 h 140"/>
                  <a:gd name="T60" fmla="*/ 1666 w 2136"/>
                  <a:gd name="T61" fmla="*/ 12 h 140"/>
                  <a:gd name="T62" fmla="*/ 1824 w 2136"/>
                  <a:gd name="T63" fmla="*/ 22 h 140"/>
                  <a:gd name="T64" fmla="*/ 1954 w 2136"/>
                  <a:gd name="T65" fmla="*/ 32 h 140"/>
                  <a:gd name="T66" fmla="*/ 2006 w 2136"/>
                  <a:gd name="T67" fmla="*/ 38 h 140"/>
                  <a:gd name="T68" fmla="*/ 2052 w 2136"/>
                  <a:gd name="T69" fmla="*/ 44 h 140"/>
                  <a:gd name="T70" fmla="*/ 2088 w 2136"/>
                  <a:gd name="T71" fmla="*/ 50 h 140"/>
                  <a:gd name="T72" fmla="*/ 2114 w 2136"/>
                  <a:gd name="T73" fmla="*/ 58 h 140"/>
                  <a:gd name="T74" fmla="*/ 2130 w 2136"/>
                  <a:gd name="T75" fmla="*/ 64 h 140"/>
                  <a:gd name="T76" fmla="*/ 2134 w 2136"/>
                  <a:gd name="T77" fmla="*/ 68 h 140"/>
                  <a:gd name="T78" fmla="*/ 2136 w 2136"/>
                  <a:gd name="T79" fmla="*/ 72 h 140"/>
                  <a:gd name="T80" fmla="*/ 2136 w 2136"/>
                  <a:gd name="T81" fmla="*/ 72 h 140"/>
                  <a:gd name="T82" fmla="*/ 2134 w 2136"/>
                  <a:gd name="T83" fmla="*/ 76 h 140"/>
                  <a:gd name="T84" fmla="*/ 2130 w 2136"/>
                  <a:gd name="T85" fmla="*/ 78 h 140"/>
                  <a:gd name="T86" fmla="*/ 2114 w 2136"/>
                  <a:gd name="T87" fmla="*/ 86 h 140"/>
                  <a:gd name="T88" fmla="*/ 2088 w 2136"/>
                  <a:gd name="T89" fmla="*/ 92 h 140"/>
                  <a:gd name="T90" fmla="*/ 2052 w 2136"/>
                  <a:gd name="T91" fmla="*/ 98 h 140"/>
                  <a:gd name="T92" fmla="*/ 2006 w 2136"/>
                  <a:gd name="T93" fmla="*/ 104 h 140"/>
                  <a:gd name="T94" fmla="*/ 1954 w 2136"/>
                  <a:gd name="T95" fmla="*/ 110 h 140"/>
                  <a:gd name="T96" fmla="*/ 1824 w 2136"/>
                  <a:gd name="T97" fmla="*/ 120 h 140"/>
                  <a:gd name="T98" fmla="*/ 1666 w 2136"/>
                  <a:gd name="T99" fmla="*/ 128 h 140"/>
                  <a:gd name="T100" fmla="*/ 1484 w 2136"/>
                  <a:gd name="T101" fmla="*/ 136 h 140"/>
                  <a:gd name="T102" fmla="*/ 1282 w 2136"/>
                  <a:gd name="T103" fmla="*/ 140 h 140"/>
                  <a:gd name="T104" fmla="*/ 1066 w 2136"/>
                  <a:gd name="T10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140"/>
                    </a:moveTo>
                    <a:lnTo>
                      <a:pt x="1066" y="140"/>
                    </a:lnTo>
                    <a:lnTo>
                      <a:pt x="852" y="140"/>
                    </a:lnTo>
                    <a:lnTo>
                      <a:pt x="652" y="136"/>
                    </a:lnTo>
                    <a:lnTo>
                      <a:pt x="470" y="128"/>
                    </a:lnTo>
                    <a:lnTo>
                      <a:pt x="312" y="120"/>
                    </a:lnTo>
                    <a:lnTo>
                      <a:pt x="182" y="110"/>
                    </a:lnTo>
                    <a:lnTo>
                      <a:pt x="128" y="104"/>
                    </a:lnTo>
                    <a:lnTo>
                      <a:pt x="84" y="98"/>
                    </a:lnTo>
                    <a:lnTo>
                      <a:pt x="48" y="92"/>
                    </a:lnTo>
                    <a:lnTo>
                      <a:pt x="22" y="86"/>
                    </a:lnTo>
                    <a:lnTo>
                      <a:pt x="6" y="78"/>
                    </a:lnTo>
                    <a:lnTo>
                      <a:pt x="2" y="76"/>
                    </a:lnTo>
                    <a:lnTo>
                      <a:pt x="0" y="72"/>
                    </a:lnTo>
                    <a:lnTo>
                      <a:pt x="0" y="72"/>
                    </a:lnTo>
                    <a:lnTo>
                      <a:pt x="2" y="68"/>
                    </a:lnTo>
                    <a:lnTo>
                      <a:pt x="6" y="64"/>
                    </a:lnTo>
                    <a:lnTo>
                      <a:pt x="22" y="58"/>
                    </a:lnTo>
                    <a:lnTo>
                      <a:pt x="48" y="50"/>
                    </a:lnTo>
                    <a:lnTo>
                      <a:pt x="84" y="44"/>
                    </a:lnTo>
                    <a:lnTo>
                      <a:pt x="128" y="38"/>
                    </a:lnTo>
                    <a:lnTo>
                      <a:pt x="182" y="32"/>
                    </a:lnTo>
                    <a:lnTo>
                      <a:pt x="312" y="22"/>
                    </a:lnTo>
                    <a:lnTo>
                      <a:pt x="470" y="12"/>
                    </a:lnTo>
                    <a:lnTo>
                      <a:pt x="652" y="6"/>
                    </a:lnTo>
                    <a:lnTo>
                      <a:pt x="852" y="2"/>
                    </a:lnTo>
                    <a:lnTo>
                      <a:pt x="1066" y="0"/>
                    </a:lnTo>
                    <a:lnTo>
                      <a:pt x="1066" y="0"/>
                    </a:lnTo>
                    <a:lnTo>
                      <a:pt x="1282" y="2"/>
                    </a:lnTo>
                    <a:lnTo>
                      <a:pt x="1484" y="6"/>
                    </a:lnTo>
                    <a:lnTo>
                      <a:pt x="1666" y="12"/>
                    </a:lnTo>
                    <a:lnTo>
                      <a:pt x="1824" y="22"/>
                    </a:lnTo>
                    <a:lnTo>
                      <a:pt x="1954" y="32"/>
                    </a:lnTo>
                    <a:lnTo>
                      <a:pt x="2006" y="38"/>
                    </a:lnTo>
                    <a:lnTo>
                      <a:pt x="2052" y="44"/>
                    </a:lnTo>
                    <a:lnTo>
                      <a:pt x="2088" y="50"/>
                    </a:lnTo>
                    <a:lnTo>
                      <a:pt x="2114" y="58"/>
                    </a:lnTo>
                    <a:lnTo>
                      <a:pt x="2130" y="64"/>
                    </a:lnTo>
                    <a:lnTo>
                      <a:pt x="2134" y="68"/>
                    </a:lnTo>
                    <a:lnTo>
                      <a:pt x="2136" y="72"/>
                    </a:lnTo>
                    <a:lnTo>
                      <a:pt x="2136" y="72"/>
                    </a:lnTo>
                    <a:lnTo>
                      <a:pt x="2134" y="76"/>
                    </a:lnTo>
                    <a:lnTo>
                      <a:pt x="2130" y="78"/>
                    </a:lnTo>
                    <a:lnTo>
                      <a:pt x="2114" y="86"/>
                    </a:lnTo>
                    <a:lnTo>
                      <a:pt x="2088" y="92"/>
                    </a:lnTo>
                    <a:lnTo>
                      <a:pt x="2052" y="98"/>
                    </a:lnTo>
                    <a:lnTo>
                      <a:pt x="2006" y="104"/>
                    </a:lnTo>
                    <a:lnTo>
                      <a:pt x="1954" y="110"/>
                    </a:lnTo>
                    <a:lnTo>
                      <a:pt x="1824" y="120"/>
                    </a:lnTo>
                    <a:lnTo>
                      <a:pt x="1666" y="128"/>
                    </a:lnTo>
                    <a:lnTo>
                      <a:pt x="1484" y="136"/>
                    </a:lnTo>
                    <a:lnTo>
                      <a:pt x="1282" y="140"/>
                    </a:lnTo>
                    <a:lnTo>
                      <a:pt x="1066"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30"/>
              <p:cNvSpPr>
                <a:spLocks/>
              </p:cNvSpPr>
              <p:nvPr/>
            </p:nvSpPr>
            <p:spPr bwMode="auto">
              <a:xfrm>
                <a:off x="2776" y="4154"/>
                <a:ext cx="2146" cy="142"/>
              </a:xfrm>
              <a:custGeom>
                <a:avLst/>
                <a:gdLst>
                  <a:gd name="T0" fmla="*/ 1072 w 2146"/>
                  <a:gd name="T1" fmla="*/ 0 h 142"/>
                  <a:gd name="T2" fmla="*/ 1072 w 2146"/>
                  <a:gd name="T3" fmla="*/ 0 h 142"/>
                  <a:gd name="T4" fmla="*/ 856 w 2146"/>
                  <a:gd name="T5" fmla="*/ 2 h 142"/>
                  <a:gd name="T6" fmla="*/ 656 w 2146"/>
                  <a:gd name="T7" fmla="*/ 6 h 142"/>
                  <a:gd name="T8" fmla="*/ 474 w 2146"/>
                  <a:gd name="T9" fmla="*/ 12 h 142"/>
                  <a:gd name="T10" fmla="*/ 314 w 2146"/>
                  <a:gd name="T11" fmla="*/ 20 h 142"/>
                  <a:gd name="T12" fmla="*/ 184 w 2146"/>
                  <a:gd name="T13" fmla="*/ 32 h 142"/>
                  <a:gd name="T14" fmla="*/ 130 w 2146"/>
                  <a:gd name="T15" fmla="*/ 38 h 142"/>
                  <a:gd name="T16" fmla="*/ 86 w 2146"/>
                  <a:gd name="T17" fmla="*/ 44 h 142"/>
                  <a:gd name="T18" fmla="*/ 48 w 2146"/>
                  <a:gd name="T19" fmla="*/ 50 h 142"/>
                  <a:gd name="T20" fmla="*/ 22 w 2146"/>
                  <a:gd name="T21" fmla="*/ 58 h 142"/>
                  <a:gd name="T22" fmla="*/ 6 w 2146"/>
                  <a:gd name="T23" fmla="*/ 64 h 142"/>
                  <a:gd name="T24" fmla="*/ 2 w 2146"/>
                  <a:gd name="T25" fmla="*/ 68 h 142"/>
                  <a:gd name="T26" fmla="*/ 0 w 2146"/>
                  <a:gd name="T27" fmla="*/ 72 h 142"/>
                  <a:gd name="T28" fmla="*/ 0 w 2146"/>
                  <a:gd name="T29" fmla="*/ 72 h 142"/>
                  <a:gd name="T30" fmla="*/ 2 w 2146"/>
                  <a:gd name="T31" fmla="*/ 76 h 142"/>
                  <a:gd name="T32" fmla="*/ 6 w 2146"/>
                  <a:gd name="T33" fmla="*/ 78 h 142"/>
                  <a:gd name="T34" fmla="*/ 22 w 2146"/>
                  <a:gd name="T35" fmla="*/ 86 h 142"/>
                  <a:gd name="T36" fmla="*/ 48 w 2146"/>
                  <a:gd name="T37" fmla="*/ 92 h 142"/>
                  <a:gd name="T38" fmla="*/ 86 w 2146"/>
                  <a:gd name="T39" fmla="*/ 98 h 142"/>
                  <a:gd name="T40" fmla="*/ 130 w 2146"/>
                  <a:gd name="T41" fmla="*/ 104 h 142"/>
                  <a:gd name="T42" fmla="*/ 184 w 2146"/>
                  <a:gd name="T43" fmla="*/ 110 h 142"/>
                  <a:gd name="T44" fmla="*/ 314 w 2146"/>
                  <a:gd name="T45" fmla="*/ 120 h 142"/>
                  <a:gd name="T46" fmla="*/ 474 w 2146"/>
                  <a:gd name="T47" fmla="*/ 130 h 142"/>
                  <a:gd name="T48" fmla="*/ 656 w 2146"/>
                  <a:gd name="T49" fmla="*/ 136 h 142"/>
                  <a:gd name="T50" fmla="*/ 856 w 2146"/>
                  <a:gd name="T51" fmla="*/ 140 h 142"/>
                  <a:gd name="T52" fmla="*/ 1072 w 2146"/>
                  <a:gd name="T53" fmla="*/ 142 h 142"/>
                  <a:gd name="T54" fmla="*/ 1072 w 2146"/>
                  <a:gd name="T55" fmla="*/ 142 h 142"/>
                  <a:gd name="T56" fmla="*/ 1290 w 2146"/>
                  <a:gd name="T57" fmla="*/ 140 h 142"/>
                  <a:gd name="T58" fmla="*/ 1492 w 2146"/>
                  <a:gd name="T59" fmla="*/ 136 h 142"/>
                  <a:gd name="T60" fmla="*/ 1674 w 2146"/>
                  <a:gd name="T61" fmla="*/ 130 h 142"/>
                  <a:gd name="T62" fmla="*/ 1834 w 2146"/>
                  <a:gd name="T63" fmla="*/ 120 h 142"/>
                  <a:gd name="T64" fmla="*/ 1964 w 2146"/>
                  <a:gd name="T65" fmla="*/ 110 h 142"/>
                  <a:gd name="T66" fmla="*/ 2018 w 2146"/>
                  <a:gd name="T67" fmla="*/ 104 h 142"/>
                  <a:gd name="T68" fmla="*/ 2062 w 2146"/>
                  <a:gd name="T69" fmla="*/ 98 h 142"/>
                  <a:gd name="T70" fmla="*/ 2098 w 2146"/>
                  <a:gd name="T71" fmla="*/ 92 h 142"/>
                  <a:gd name="T72" fmla="*/ 2124 w 2146"/>
                  <a:gd name="T73" fmla="*/ 86 h 142"/>
                  <a:gd name="T74" fmla="*/ 2140 w 2146"/>
                  <a:gd name="T75" fmla="*/ 78 h 142"/>
                  <a:gd name="T76" fmla="*/ 2144 w 2146"/>
                  <a:gd name="T77" fmla="*/ 76 h 142"/>
                  <a:gd name="T78" fmla="*/ 2146 w 2146"/>
                  <a:gd name="T79" fmla="*/ 72 h 142"/>
                  <a:gd name="T80" fmla="*/ 2146 w 2146"/>
                  <a:gd name="T81" fmla="*/ 72 h 142"/>
                  <a:gd name="T82" fmla="*/ 2144 w 2146"/>
                  <a:gd name="T83" fmla="*/ 68 h 142"/>
                  <a:gd name="T84" fmla="*/ 2140 w 2146"/>
                  <a:gd name="T85" fmla="*/ 64 h 142"/>
                  <a:gd name="T86" fmla="*/ 2124 w 2146"/>
                  <a:gd name="T87" fmla="*/ 58 h 142"/>
                  <a:gd name="T88" fmla="*/ 2098 w 2146"/>
                  <a:gd name="T89" fmla="*/ 50 h 142"/>
                  <a:gd name="T90" fmla="*/ 2062 w 2146"/>
                  <a:gd name="T91" fmla="*/ 44 h 142"/>
                  <a:gd name="T92" fmla="*/ 2018 w 2146"/>
                  <a:gd name="T93" fmla="*/ 38 h 142"/>
                  <a:gd name="T94" fmla="*/ 1964 w 2146"/>
                  <a:gd name="T95" fmla="*/ 32 h 142"/>
                  <a:gd name="T96" fmla="*/ 1834 w 2146"/>
                  <a:gd name="T97" fmla="*/ 20 h 142"/>
                  <a:gd name="T98" fmla="*/ 1674 w 2146"/>
                  <a:gd name="T99" fmla="*/ 12 h 142"/>
                  <a:gd name="T100" fmla="*/ 1492 w 2146"/>
                  <a:gd name="T101" fmla="*/ 6 h 142"/>
                  <a:gd name="T102" fmla="*/ 1290 w 2146"/>
                  <a:gd name="T103" fmla="*/ 2 h 142"/>
                  <a:gd name="T104" fmla="*/ 1072 w 2146"/>
                  <a:gd name="T10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46" h="142">
                    <a:moveTo>
                      <a:pt x="1072" y="0"/>
                    </a:moveTo>
                    <a:lnTo>
                      <a:pt x="1072" y="0"/>
                    </a:lnTo>
                    <a:lnTo>
                      <a:pt x="856" y="2"/>
                    </a:lnTo>
                    <a:lnTo>
                      <a:pt x="656" y="6"/>
                    </a:lnTo>
                    <a:lnTo>
                      <a:pt x="474" y="12"/>
                    </a:lnTo>
                    <a:lnTo>
                      <a:pt x="314" y="20"/>
                    </a:lnTo>
                    <a:lnTo>
                      <a:pt x="184" y="32"/>
                    </a:lnTo>
                    <a:lnTo>
                      <a:pt x="130" y="38"/>
                    </a:lnTo>
                    <a:lnTo>
                      <a:pt x="86" y="44"/>
                    </a:lnTo>
                    <a:lnTo>
                      <a:pt x="48" y="50"/>
                    </a:lnTo>
                    <a:lnTo>
                      <a:pt x="22" y="58"/>
                    </a:lnTo>
                    <a:lnTo>
                      <a:pt x="6" y="64"/>
                    </a:lnTo>
                    <a:lnTo>
                      <a:pt x="2" y="68"/>
                    </a:lnTo>
                    <a:lnTo>
                      <a:pt x="0" y="72"/>
                    </a:lnTo>
                    <a:lnTo>
                      <a:pt x="0" y="72"/>
                    </a:lnTo>
                    <a:lnTo>
                      <a:pt x="2" y="76"/>
                    </a:lnTo>
                    <a:lnTo>
                      <a:pt x="6" y="78"/>
                    </a:lnTo>
                    <a:lnTo>
                      <a:pt x="22" y="86"/>
                    </a:lnTo>
                    <a:lnTo>
                      <a:pt x="48" y="92"/>
                    </a:lnTo>
                    <a:lnTo>
                      <a:pt x="86" y="98"/>
                    </a:lnTo>
                    <a:lnTo>
                      <a:pt x="130" y="104"/>
                    </a:lnTo>
                    <a:lnTo>
                      <a:pt x="184" y="110"/>
                    </a:lnTo>
                    <a:lnTo>
                      <a:pt x="314" y="120"/>
                    </a:lnTo>
                    <a:lnTo>
                      <a:pt x="474" y="130"/>
                    </a:lnTo>
                    <a:lnTo>
                      <a:pt x="656" y="136"/>
                    </a:lnTo>
                    <a:lnTo>
                      <a:pt x="856" y="140"/>
                    </a:lnTo>
                    <a:lnTo>
                      <a:pt x="1072" y="142"/>
                    </a:lnTo>
                    <a:lnTo>
                      <a:pt x="1072" y="142"/>
                    </a:lnTo>
                    <a:lnTo>
                      <a:pt x="1290" y="140"/>
                    </a:lnTo>
                    <a:lnTo>
                      <a:pt x="1492" y="136"/>
                    </a:lnTo>
                    <a:lnTo>
                      <a:pt x="1674" y="130"/>
                    </a:lnTo>
                    <a:lnTo>
                      <a:pt x="1834" y="120"/>
                    </a:lnTo>
                    <a:lnTo>
                      <a:pt x="1964" y="110"/>
                    </a:lnTo>
                    <a:lnTo>
                      <a:pt x="2018" y="104"/>
                    </a:lnTo>
                    <a:lnTo>
                      <a:pt x="2062" y="98"/>
                    </a:lnTo>
                    <a:lnTo>
                      <a:pt x="2098" y="92"/>
                    </a:lnTo>
                    <a:lnTo>
                      <a:pt x="2124" y="86"/>
                    </a:lnTo>
                    <a:lnTo>
                      <a:pt x="2140" y="78"/>
                    </a:lnTo>
                    <a:lnTo>
                      <a:pt x="2144" y="76"/>
                    </a:lnTo>
                    <a:lnTo>
                      <a:pt x="2146" y="72"/>
                    </a:lnTo>
                    <a:lnTo>
                      <a:pt x="2146" y="72"/>
                    </a:lnTo>
                    <a:lnTo>
                      <a:pt x="2144" y="68"/>
                    </a:lnTo>
                    <a:lnTo>
                      <a:pt x="2140" y="64"/>
                    </a:lnTo>
                    <a:lnTo>
                      <a:pt x="2124" y="58"/>
                    </a:lnTo>
                    <a:lnTo>
                      <a:pt x="2098" y="50"/>
                    </a:lnTo>
                    <a:lnTo>
                      <a:pt x="2062" y="44"/>
                    </a:lnTo>
                    <a:lnTo>
                      <a:pt x="2018" y="38"/>
                    </a:lnTo>
                    <a:lnTo>
                      <a:pt x="1964" y="32"/>
                    </a:lnTo>
                    <a:lnTo>
                      <a:pt x="1834" y="20"/>
                    </a:lnTo>
                    <a:lnTo>
                      <a:pt x="1674" y="12"/>
                    </a:lnTo>
                    <a:lnTo>
                      <a:pt x="1492" y="6"/>
                    </a:lnTo>
                    <a:lnTo>
                      <a:pt x="1290" y="2"/>
                    </a:lnTo>
                    <a:lnTo>
                      <a:pt x="10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31"/>
              <p:cNvSpPr>
                <a:spLocks noEditPoints="1"/>
              </p:cNvSpPr>
              <p:nvPr/>
            </p:nvSpPr>
            <p:spPr bwMode="auto">
              <a:xfrm>
                <a:off x="2782" y="4154"/>
                <a:ext cx="2136" cy="140"/>
              </a:xfrm>
              <a:custGeom>
                <a:avLst/>
                <a:gdLst>
                  <a:gd name="T0" fmla="*/ 1066 w 2136"/>
                  <a:gd name="T1" fmla="*/ 140 h 140"/>
                  <a:gd name="T2" fmla="*/ 654 w 2136"/>
                  <a:gd name="T3" fmla="*/ 136 h 140"/>
                  <a:gd name="T4" fmla="*/ 316 w 2136"/>
                  <a:gd name="T5" fmla="*/ 120 h 140"/>
                  <a:gd name="T6" fmla="*/ 134 w 2136"/>
                  <a:gd name="T7" fmla="*/ 104 h 140"/>
                  <a:gd name="T8" fmla="*/ 52 w 2136"/>
                  <a:gd name="T9" fmla="*/ 92 h 140"/>
                  <a:gd name="T10" fmla="*/ 10 w 2136"/>
                  <a:gd name="T11" fmla="*/ 78 h 140"/>
                  <a:gd name="T12" fmla="*/ 4 w 2136"/>
                  <a:gd name="T13" fmla="*/ 72 h 140"/>
                  <a:gd name="T14" fmla="*/ 6 w 2136"/>
                  <a:gd name="T15" fmla="*/ 68 h 140"/>
                  <a:gd name="T16" fmla="*/ 26 w 2136"/>
                  <a:gd name="T17" fmla="*/ 58 h 140"/>
                  <a:gd name="T18" fmla="*/ 88 w 2136"/>
                  <a:gd name="T19" fmla="*/ 44 h 140"/>
                  <a:gd name="T20" fmla="*/ 186 w 2136"/>
                  <a:gd name="T21" fmla="*/ 32 h 140"/>
                  <a:gd name="T22" fmla="*/ 474 w 2136"/>
                  <a:gd name="T23" fmla="*/ 12 h 140"/>
                  <a:gd name="T24" fmla="*/ 852 w 2136"/>
                  <a:gd name="T25" fmla="*/ 2 h 140"/>
                  <a:gd name="T26" fmla="*/ 1066 w 2136"/>
                  <a:gd name="T27" fmla="*/ 0 h 140"/>
                  <a:gd name="T28" fmla="*/ 1482 w 2136"/>
                  <a:gd name="T29" fmla="*/ 6 h 140"/>
                  <a:gd name="T30" fmla="*/ 1820 w 2136"/>
                  <a:gd name="T31" fmla="*/ 22 h 140"/>
                  <a:gd name="T32" fmla="*/ 2002 w 2136"/>
                  <a:gd name="T33" fmla="*/ 38 h 140"/>
                  <a:gd name="T34" fmla="*/ 2082 w 2136"/>
                  <a:gd name="T35" fmla="*/ 50 h 140"/>
                  <a:gd name="T36" fmla="*/ 2124 w 2136"/>
                  <a:gd name="T37" fmla="*/ 64 h 140"/>
                  <a:gd name="T38" fmla="*/ 2130 w 2136"/>
                  <a:gd name="T39" fmla="*/ 72 h 140"/>
                  <a:gd name="T40" fmla="*/ 2128 w 2136"/>
                  <a:gd name="T41" fmla="*/ 76 h 140"/>
                  <a:gd name="T42" fmla="*/ 2108 w 2136"/>
                  <a:gd name="T43" fmla="*/ 86 h 140"/>
                  <a:gd name="T44" fmla="*/ 2046 w 2136"/>
                  <a:gd name="T45" fmla="*/ 98 h 140"/>
                  <a:gd name="T46" fmla="*/ 1950 w 2136"/>
                  <a:gd name="T47" fmla="*/ 110 h 140"/>
                  <a:gd name="T48" fmla="*/ 1662 w 2136"/>
                  <a:gd name="T49" fmla="*/ 128 h 140"/>
                  <a:gd name="T50" fmla="*/ 1282 w 2136"/>
                  <a:gd name="T51" fmla="*/ 140 h 140"/>
                  <a:gd name="T52" fmla="*/ 1066 w 2136"/>
                  <a:gd name="T53" fmla="*/ 0 h 140"/>
                  <a:gd name="T54" fmla="*/ 852 w 2136"/>
                  <a:gd name="T55" fmla="*/ 2 h 140"/>
                  <a:gd name="T56" fmla="*/ 470 w 2136"/>
                  <a:gd name="T57" fmla="*/ 12 h 140"/>
                  <a:gd name="T58" fmla="*/ 182 w 2136"/>
                  <a:gd name="T59" fmla="*/ 32 h 140"/>
                  <a:gd name="T60" fmla="*/ 84 w 2136"/>
                  <a:gd name="T61" fmla="*/ 44 h 140"/>
                  <a:gd name="T62" fmla="*/ 22 w 2136"/>
                  <a:gd name="T63" fmla="*/ 58 h 140"/>
                  <a:gd name="T64" fmla="*/ 2 w 2136"/>
                  <a:gd name="T65" fmla="*/ 68 h 140"/>
                  <a:gd name="T66" fmla="*/ 0 w 2136"/>
                  <a:gd name="T67" fmla="*/ 72 h 140"/>
                  <a:gd name="T68" fmla="*/ 6 w 2136"/>
                  <a:gd name="T69" fmla="*/ 78 h 140"/>
                  <a:gd name="T70" fmla="*/ 48 w 2136"/>
                  <a:gd name="T71" fmla="*/ 92 h 140"/>
                  <a:gd name="T72" fmla="*/ 128 w 2136"/>
                  <a:gd name="T73" fmla="*/ 104 h 140"/>
                  <a:gd name="T74" fmla="*/ 312 w 2136"/>
                  <a:gd name="T75" fmla="*/ 120 h 140"/>
                  <a:gd name="T76" fmla="*/ 652 w 2136"/>
                  <a:gd name="T77" fmla="*/ 136 h 140"/>
                  <a:gd name="T78" fmla="*/ 1066 w 2136"/>
                  <a:gd name="T79" fmla="*/ 140 h 140"/>
                  <a:gd name="T80" fmla="*/ 1282 w 2136"/>
                  <a:gd name="T81" fmla="*/ 140 h 140"/>
                  <a:gd name="T82" fmla="*/ 1666 w 2136"/>
                  <a:gd name="T83" fmla="*/ 128 h 140"/>
                  <a:gd name="T84" fmla="*/ 1954 w 2136"/>
                  <a:gd name="T85" fmla="*/ 110 h 140"/>
                  <a:gd name="T86" fmla="*/ 2052 w 2136"/>
                  <a:gd name="T87" fmla="*/ 98 h 140"/>
                  <a:gd name="T88" fmla="*/ 2114 w 2136"/>
                  <a:gd name="T89" fmla="*/ 86 h 140"/>
                  <a:gd name="T90" fmla="*/ 2134 w 2136"/>
                  <a:gd name="T91" fmla="*/ 76 h 140"/>
                  <a:gd name="T92" fmla="*/ 2136 w 2136"/>
                  <a:gd name="T93" fmla="*/ 72 h 140"/>
                  <a:gd name="T94" fmla="*/ 2130 w 2136"/>
                  <a:gd name="T95" fmla="*/ 64 h 140"/>
                  <a:gd name="T96" fmla="*/ 2088 w 2136"/>
                  <a:gd name="T97" fmla="*/ 50 h 140"/>
                  <a:gd name="T98" fmla="*/ 2006 w 2136"/>
                  <a:gd name="T99" fmla="*/ 38 h 140"/>
                  <a:gd name="T100" fmla="*/ 1824 w 2136"/>
                  <a:gd name="T101" fmla="*/ 22 h 140"/>
                  <a:gd name="T102" fmla="*/ 1484 w 2136"/>
                  <a:gd name="T103" fmla="*/ 6 h 140"/>
                  <a:gd name="T104" fmla="*/ 1066 w 213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140"/>
                    </a:moveTo>
                    <a:lnTo>
                      <a:pt x="1066" y="140"/>
                    </a:lnTo>
                    <a:lnTo>
                      <a:pt x="852" y="140"/>
                    </a:lnTo>
                    <a:lnTo>
                      <a:pt x="654" y="136"/>
                    </a:lnTo>
                    <a:lnTo>
                      <a:pt x="474" y="128"/>
                    </a:lnTo>
                    <a:lnTo>
                      <a:pt x="316" y="120"/>
                    </a:lnTo>
                    <a:lnTo>
                      <a:pt x="186" y="110"/>
                    </a:lnTo>
                    <a:lnTo>
                      <a:pt x="134" y="104"/>
                    </a:lnTo>
                    <a:lnTo>
                      <a:pt x="88" y="98"/>
                    </a:lnTo>
                    <a:lnTo>
                      <a:pt x="52" y="92"/>
                    </a:lnTo>
                    <a:lnTo>
                      <a:pt x="26" y="86"/>
                    </a:lnTo>
                    <a:lnTo>
                      <a:pt x="10" y="78"/>
                    </a:lnTo>
                    <a:lnTo>
                      <a:pt x="6" y="76"/>
                    </a:lnTo>
                    <a:lnTo>
                      <a:pt x="4" y="72"/>
                    </a:lnTo>
                    <a:lnTo>
                      <a:pt x="4" y="72"/>
                    </a:lnTo>
                    <a:lnTo>
                      <a:pt x="6" y="68"/>
                    </a:lnTo>
                    <a:lnTo>
                      <a:pt x="10" y="64"/>
                    </a:lnTo>
                    <a:lnTo>
                      <a:pt x="26" y="58"/>
                    </a:lnTo>
                    <a:lnTo>
                      <a:pt x="52" y="50"/>
                    </a:lnTo>
                    <a:lnTo>
                      <a:pt x="88" y="44"/>
                    </a:lnTo>
                    <a:lnTo>
                      <a:pt x="134" y="38"/>
                    </a:lnTo>
                    <a:lnTo>
                      <a:pt x="186" y="32"/>
                    </a:lnTo>
                    <a:lnTo>
                      <a:pt x="316" y="22"/>
                    </a:lnTo>
                    <a:lnTo>
                      <a:pt x="474" y="12"/>
                    </a:lnTo>
                    <a:lnTo>
                      <a:pt x="654" y="6"/>
                    </a:lnTo>
                    <a:lnTo>
                      <a:pt x="852" y="2"/>
                    </a:lnTo>
                    <a:lnTo>
                      <a:pt x="1066" y="0"/>
                    </a:lnTo>
                    <a:lnTo>
                      <a:pt x="1066" y="0"/>
                    </a:lnTo>
                    <a:lnTo>
                      <a:pt x="1282" y="2"/>
                    </a:lnTo>
                    <a:lnTo>
                      <a:pt x="1482" y="6"/>
                    </a:lnTo>
                    <a:lnTo>
                      <a:pt x="1662" y="12"/>
                    </a:lnTo>
                    <a:lnTo>
                      <a:pt x="1820" y="22"/>
                    </a:lnTo>
                    <a:lnTo>
                      <a:pt x="1950" y="32"/>
                    </a:lnTo>
                    <a:lnTo>
                      <a:pt x="2002" y="38"/>
                    </a:lnTo>
                    <a:lnTo>
                      <a:pt x="2046" y="44"/>
                    </a:lnTo>
                    <a:lnTo>
                      <a:pt x="2082" y="50"/>
                    </a:lnTo>
                    <a:lnTo>
                      <a:pt x="2108" y="58"/>
                    </a:lnTo>
                    <a:lnTo>
                      <a:pt x="2124" y="64"/>
                    </a:lnTo>
                    <a:lnTo>
                      <a:pt x="2128" y="68"/>
                    </a:lnTo>
                    <a:lnTo>
                      <a:pt x="2130" y="72"/>
                    </a:lnTo>
                    <a:lnTo>
                      <a:pt x="2130" y="72"/>
                    </a:lnTo>
                    <a:lnTo>
                      <a:pt x="2128" y="76"/>
                    </a:lnTo>
                    <a:lnTo>
                      <a:pt x="2124" y="78"/>
                    </a:lnTo>
                    <a:lnTo>
                      <a:pt x="2108" y="86"/>
                    </a:lnTo>
                    <a:lnTo>
                      <a:pt x="2082" y="92"/>
                    </a:lnTo>
                    <a:lnTo>
                      <a:pt x="2046" y="98"/>
                    </a:lnTo>
                    <a:lnTo>
                      <a:pt x="2002" y="104"/>
                    </a:lnTo>
                    <a:lnTo>
                      <a:pt x="1950" y="110"/>
                    </a:lnTo>
                    <a:lnTo>
                      <a:pt x="1820" y="120"/>
                    </a:lnTo>
                    <a:lnTo>
                      <a:pt x="1662" y="128"/>
                    </a:lnTo>
                    <a:lnTo>
                      <a:pt x="1482" y="136"/>
                    </a:lnTo>
                    <a:lnTo>
                      <a:pt x="1282" y="140"/>
                    </a:lnTo>
                    <a:lnTo>
                      <a:pt x="1066" y="140"/>
                    </a:lnTo>
                    <a:close/>
                    <a:moveTo>
                      <a:pt x="1066" y="0"/>
                    </a:moveTo>
                    <a:lnTo>
                      <a:pt x="1066" y="0"/>
                    </a:lnTo>
                    <a:lnTo>
                      <a:pt x="852" y="2"/>
                    </a:lnTo>
                    <a:lnTo>
                      <a:pt x="652" y="6"/>
                    </a:lnTo>
                    <a:lnTo>
                      <a:pt x="470" y="12"/>
                    </a:lnTo>
                    <a:lnTo>
                      <a:pt x="312" y="22"/>
                    </a:lnTo>
                    <a:lnTo>
                      <a:pt x="182" y="32"/>
                    </a:lnTo>
                    <a:lnTo>
                      <a:pt x="128"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28" y="104"/>
                    </a:lnTo>
                    <a:lnTo>
                      <a:pt x="182" y="110"/>
                    </a:lnTo>
                    <a:lnTo>
                      <a:pt x="312" y="120"/>
                    </a:lnTo>
                    <a:lnTo>
                      <a:pt x="470" y="128"/>
                    </a:lnTo>
                    <a:lnTo>
                      <a:pt x="652" y="136"/>
                    </a:lnTo>
                    <a:lnTo>
                      <a:pt x="852" y="140"/>
                    </a:lnTo>
                    <a:lnTo>
                      <a:pt x="1066" y="140"/>
                    </a:lnTo>
                    <a:lnTo>
                      <a:pt x="1066" y="140"/>
                    </a:lnTo>
                    <a:lnTo>
                      <a:pt x="1282" y="140"/>
                    </a:lnTo>
                    <a:lnTo>
                      <a:pt x="1484" y="136"/>
                    </a:lnTo>
                    <a:lnTo>
                      <a:pt x="1666" y="128"/>
                    </a:lnTo>
                    <a:lnTo>
                      <a:pt x="1824" y="120"/>
                    </a:lnTo>
                    <a:lnTo>
                      <a:pt x="1954" y="110"/>
                    </a:lnTo>
                    <a:lnTo>
                      <a:pt x="2006" y="104"/>
                    </a:lnTo>
                    <a:lnTo>
                      <a:pt x="2052" y="98"/>
                    </a:lnTo>
                    <a:lnTo>
                      <a:pt x="2088" y="92"/>
                    </a:lnTo>
                    <a:lnTo>
                      <a:pt x="2114" y="86"/>
                    </a:lnTo>
                    <a:lnTo>
                      <a:pt x="2130" y="78"/>
                    </a:lnTo>
                    <a:lnTo>
                      <a:pt x="2134" y="76"/>
                    </a:lnTo>
                    <a:lnTo>
                      <a:pt x="2136" y="72"/>
                    </a:lnTo>
                    <a:lnTo>
                      <a:pt x="2136" y="72"/>
                    </a:lnTo>
                    <a:lnTo>
                      <a:pt x="2134" y="68"/>
                    </a:lnTo>
                    <a:lnTo>
                      <a:pt x="2130" y="64"/>
                    </a:lnTo>
                    <a:lnTo>
                      <a:pt x="2114" y="58"/>
                    </a:lnTo>
                    <a:lnTo>
                      <a:pt x="2088" y="50"/>
                    </a:lnTo>
                    <a:lnTo>
                      <a:pt x="2052" y="44"/>
                    </a:lnTo>
                    <a:lnTo>
                      <a:pt x="2006" y="38"/>
                    </a:lnTo>
                    <a:lnTo>
                      <a:pt x="1954" y="32"/>
                    </a:lnTo>
                    <a:lnTo>
                      <a:pt x="1824" y="22"/>
                    </a:lnTo>
                    <a:lnTo>
                      <a:pt x="1666" y="12"/>
                    </a:lnTo>
                    <a:lnTo>
                      <a:pt x="1484" y="6"/>
                    </a:lnTo>
                    <a:lnTo>
                      <a:pt x="1282" y="2"/>
                    </a:lnTo>
                    <a:lnTo>
                      <a:pt x="1066" y="0"/>
                    </a:lnTo>
                    <a:close/>
                  </a:path>
                </a:pathLst>
              </a:custGeom>
              <a:solidFill>
                <a:srgbClr val="EF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32"/>
              <p:cNvSpPr>
                <a:spLocks/>
              </p:cNvSpPr>
              <p:nvPr/>
            </p:nvSpPr>
            <p:spPr bwMode="auto">
              <a:xfrm>
                <a:off x="2786" y="4154"/>
                <a:ext cx="2126" cy="140"/>
              </a:xfrm>
              <a:custGeom>
                <a:avLst/>
                <a:gdLst>
                  <a:gd name="T0" fmla="*/ 1062 w 2126"/>
                  <a:gd name="T1" fmla="*/ 140 h 140"/>
                  <a:gd name="T2" fmla="*/ 1062 w 2126"/>
                  <a:gd name="T3" fmla="*/ 140 h 140"/>
                  <a:gd name="T4" fmla="*/ 848 w 2126"/>
                  <a:gd name="T5" fmla="*/ 140 h 140"/>
                  <a:gd name="T6" fmla="*/ 650 w 2126"/>
                  <a:gd name="T7" fmla="*/ 136 h 140"/>
                  <a:gd name="T8" fmla="*/ 470 w 2126"/>
                  <a:gd name="T9" fmla="*/ 128 h 140"/>
                  <a:gd name="T10" fmla="*/ 312 w 2126"/>
                  <a:gd name="T11" fmla="*/ 120 h 140"/>
                  <a:gd name="T12" fmla="*/ 182 w 2126"/>
                  <a:gd name="T13" fmla="*/ 110 h 140"/>
                  <a:gd name="T14" fmla="*/ 130 w 2126"/>
                  <a:gd name="T15" fmla="*/ 104 h 140"/>
                  <a:gd name="T16" fmla="*/ 84 w 2126"/>
                  <a:gd name="T17" fmla="*/ 98 h 140"/>
                  <a:gd name="T18" fmla="*/ 48 w 2126"/>
                  <a:gd name="T19" fmla="*/ 92 h 140"/>
                  <a:gd name="T20" fmla="*/ 22 w 2126"/>
                  <a:gd name="T21" fmla="*/ 86 h 140"/>
                  <a:gd name="T22" fmla="*/ 6 w 2126"/>
                  <a:gd name="T23" fmla="*/ 78 h 140"/>
                  <a:gd name="T24" fmla="*/ 2 w 2126"/>
                  <a:gd name="T25" fmla="*/ 76 h 140"/>
                  <a:gd name="T26" fmla="*/ 0 w 2126"/>
                  <a:gd name="T27" fmla="*/ 72 h 140"/>
                  <a:gd name="T28" fmla="*/ 0 w 2126"/>
                  <a:gd name="T29" fmla="*/ 72 h 140"/>
                  <a:gd name="T30" fmla="*/ 2 w 2126"/>
                  <a:gd name="T31" fmla="*/ 68 h 140"/>
                  <a:gd name="T32" fmla="*/ 6 w 2126"/>
                  <a:gd name="T33" fmla="*/ 64 h 140"/>
                  <a:gd name="T34" fmla="*/ 22 w 2126"/>
                  <a:gd name="T35" fmla="*/ 58 h 140"/>
                  <a:gd name="T36" fmla="*/ 48 w 2126"/>
                  <a:gd name="T37" fmla="*/ 50 h 140"/>
                  <a:gd name="T38" fmla="*/ 84 w 2126"/>
                  <a:gd name="T39" fmla="*/ 44 h 140"/>
                  <a:gd name="T40" fmla="*/ 130 w 2126"/>
                  <a:gd name="T41" fmla="*/ 38 h 140"/>
                  <a:gd name="T42" fmla="*/ 182 w 2126"/>
                  <a:gd name="T43" fmla="*/ 32 h 140"/>
                  <a:gd name="T44" fmla="*/ 312 w 2126"/>
                  <a:gd name="T45" fmla="*/ 22 h 140"/>
                  <a:gd name="T46" fmla="*/ 470 w 2126"/>
                  <a:gd name="T47" fmla="*/ 12 h 140"/>
                  <a:gd name="T48" fmla="*/ 650 w 2126"/>
                  <a:gd name="T49" fmla="*/ 6 h 140"/>
                  <a:gd name="T50" fmla="*/ 848 w 2126"/>
                  <a:gd name="T51" fmla="*/ 2 h 140"/>
                  <a:gd name="T52" fmla="*/ 1062 w 2126"/>
                  <a:gd name="T53" fmla="*/ 0 h 140"/>
                  <a:gd name="T54" fmla="*/ 1062 w 2126"/>
                  <a:gd name="T55" fmla="*/ 0 h 140"/>
                  <a:gd name="T56" fmla="*/ 1278 w 2126"/>
                  <a:gd name="T57" fmla="*/ 2 h 140"/>
                  <a:gd name="T58" fmla="*/ 1478 w 2126"/>
                  <a:gd name="T59" fmla="*/ 6 h 140"/>
                  <a:gd name="T60" fmla="*/ 1658 w 2126"/>
                  <a:gd name="T61" fmla="*/ 12 h 140"/>
                  <a:gd name="T62" fmla="*/ 1816 w 2126"/>
                  <a:gd name="T63" fmla="*/ 22 h 140"/>
                  <a:gd name="T64" fmla="*/ 1946 w 2126"/>
                  <a:gd name="T65" fmla="*/ 32 h 140"/>
                  <a:gd name="T66" fmla="*/ 1998 w 2126"/>
                  <a:gd name="T67" fmla="*/ 38 h 140"/>
                  <a:gd name="T68" fmla="*/ 2042 w 2126"/>
                  <a:gd name="T69" fmla="*/ 44 h 140"/>
                  <a:gd name="T70" fmla="*/ 2078 w 2126"/>
                  <a:gd name="T71" fmla="*/ 50 h 140"/>
                  <a:gd name="T72" fmla="*/ 2104 w 2126"/>
                  <a:gd name="T73" fmla="*/ 58 h 140"/>
                  <a:gd name="T74" fmla="*/ 2120 w 2126"/>
                  <a:gd name="T75" fmla="*/ 64 h 140"/>
                  <a:gd name="T76" fmla="*/ 2124 w 2126"/>
                  <a:gd name="T77" fmla="*/ 68 h 140"/>
                  <a:gd name="T78" fmla="*/ 2126 w 2126"/>
                  <a:gd name="T79" fmla="*/ 72 h 140"/>
                  <a:gd name="T80" fmla="*/ 2126 w 2126"/>
                  <a:gd name="T81" fmla="*/ 72 h 140"/>
                  <a:gd name="T82" fmla="*/ 2124 w 2126"/>
                  <a:gd name="T83" fmla="*/ 76 h 140"/>
                  <a:gd name="T84" fmla="*/ 2120 w 2126"/>
                  <a:gd name="T85" fmla="*/ 78 h 140"/>
                  <a:gd name="T86" fmla="*/ 2104 w 2126"/>
                  <a:gd name="T87" fmla="*/ 86 h 140"/>
                  <a:gd name="T88" fmla="*/ 2078 w 2126"/>
                  <a:gd name="T89" fmla="*/ 92 h 140"/>
                  <a:gd name="T90" fmla="*/ 2042 w 2126"/>
                  <a:gd name="T91" fmla="*/ 98 h 140"/>
                  <a:gd name="T92" fmla="*/ 1998 w 2126"/>
                  <a:gd name="T93" fmla="*/ 104 h 140"/>
                  <a:gd name="T94" fmla="*/ 1946 w 2126"/>
                  <a:gd name="T95" fmla="*/ 110 h 140"/>
                  <a:gd name="T96" fmla="*/ 1816 w 2126"/>
                  <a:gd name="T97" fmla="*/ 120 h 140"/>
                  <a:gd name="T98" fmla="*/ 1658 w 2126"/>
                  <a:gd name="T99" fmla="*/ 128 h 140"/>
                  <a:gd name="T100" fmla="*/ 1478 w 2126"/>
                  <a:gd name="T101" fmla="*/ 136 h 140"/>
                  <a:gd name="T102" fmla="*/ 1278 w 2126"/>
                  <a:gd name="T103" fmla="*/ 140 h 140"/>
                  <a:gd name="T104" fmla="*/ 1062 w 2126"/>
                  <a:gd name="T105"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140"/>
                    </a:moveTo>
                    <a:lnTo>
                      <a:pt x="1062" y="140"/>
                    </a:lnTo>
                    <a:lnTo>
                      <a:pt x="848" y="140"/>
                    </a:lnTo>
                    <a:lnTo>
                      <a:pt x="650" y="136"/>
                    </a:lnTo>
                    <a:lnTo>
                      <a:pt x="470" y="128"/>
                    </a:lnTo>
                    <a:lnTo>
                      <a:pt x="312" y="120"/>
                    </a:lnTo>
                    <a:lnTo>
                      <a:pt x="182" y="110"/>
                    </a:lnTo>
                    <a:lnTo>
                      <a:pt x="130" y="104"/>
                    </a:lnTo>
                    <a:lnTo>
                      <a:pt x="84" y="98"/>
                    </a:lnTo>
                    <a:lnTo>
                      <a:pt x="48" y="92"/>
                    </a:lnTo>
                    <a:lnTo>
                      <a:pt x="22" y="86"/>
                    </a:lnTo>
                    <a:lnTo>
                      <a:pt x="6" y="78"/>
                    </a:lnTo>
                    <a:lnTo>
                      <a:pt x="2" y="76"/>
                    </a:lnTo>
                    <a:lnTo>
                      <a:pt x="0" y="72"/>
                    </a:lnTo>
                    <a:lnTo>
                      <a:pt x="0" y="72"/>
                    </a:lnTo>
                    <a:lnTo>
                      <a:pt x="2" y="68"/>
                    </a:lnTo>
                    <a:lnTo>
                      <a:pt x="6" y="64"/>
                    </a:lnTo>
                    <a:lnTo>
                      <a:pt x="22" y="58"/>
                    </a:lnTo>
                    <a:lnTo>
                      <a:pt x="48" y="50"/>
                    </a:lnTo>
                    <a:lnTo>
                      <a:pt x="84" y="44"/>
                    </a:lnTo>
                    <a:lnTo>
                      <a:pt x="130" y="38"/>
                    </a:lnTo>
                    <a:lnTo>
                      <a:pt x="182" y="32"/>
                    </a:lnTo>
                    <a:lnTo>
                      <a:pt x="312" y="22"/>
                    </a:lnTo>
                    <a:lnTo>
                      <a:pt x="470" y="12"/>
                    </a:lnTo>
                    <a:lnTo>
                      <a:pt x="650" y="6"/>
                    </a:lnTo>
                    <a:lnTo>
                      <a:pt x="848" y="2"/>
                    </a:lnTo>
                    <a:lnTo>
                      <a:pt x="1062" y="0"/>
                    </a:lnTo>
                    <a:lnTo>
                      <a:pt x="1062" y="0"/>
                    </a:lnTo>
                    <a:lnTo>
                      <a:pt x="1278" y="2"/>
                    </a:lnTo>
                    <a:lnTo>
                      <a:pt x="1478" y="6"/>
                    </a:lnTo>
                    <a:lnTo>
                      <a:pt x="1658" y="12"/>
                    </a:lnTo>
                    <a:lnTo>
                      <a:pt x="1816" y="22"/>
                    </a:lnTo>
                    <a:lnTo>
                      <a:pt x="1946" y="32"/>
                    </a:lnTo>
                    <a:lnTo>
                      <a:pt x="1998" y="38"/>
                    </a:lnTo>
                    <a:lnTo>
                      <a:pt x="2042" y="44"/>
                    </a:lnTo>
                    <a:lnTo>
                      <a:pt x="2078" y="50"/>
                    </a:lnTo>
                    <a:lnTo>
                      <a:pt x="2104" y="58"/>
                    </a:lnTo>
                    <a:lnTo>
                      <a:pt x="2120" y="64"/>
                    </a:lnTo>
                    <a:lnTo>
                      <a:pt x="2124" y="68"/>
                    </a:lnTo>
                    <a:lnTo>
                      <a:pt x="2126" y="72"/>
                    </a:lnTo>
                    <a:lnTo>
                      <a:pt x="2126" y="72"/>
                    </a:lnTo>
                    <a:lnTo>
                      <a:pt x="2124" y="76"/>
                    </a:lnTo>
                    <a:lnTo>
                      <a:pt x="2120" y="78"/>
                    </a:lnTo>
                    <a:lnTo>
                      <a:pt x="2104" y="86"/>
                    </a:lnTo>
                    <a:lnTo>
                      <a:pt x="2078" y="92"/>
                    </a:lnTo>
                    <a:lnTo>
                      <a:pt x="2042" y="98"/>
                    </a:lnTo>
                    <a:lnTo>
                      <a:pt x="1998" y="104"/>
                    </a:lnTo>
                    <a:lnTo>
                      <a:pt x="1946" y="110"/>
                    </a:lnTo>
                    <a:lnTo>
                      <a:pt x="1816" y="120"/>
                    </a:lnTo>
                    <a:lnTo>
                      <a:pt x="1658" y="128"/>
                    </a:lnTo>
                    <a:lnTo>
                      <a:pt x="1478" y="136"/>
                    </a:lnTo>
                    <a:lnTo>
                      <a:pt x="1278" y="140"/>
                    </a:lnTo>
                    <a:lnTo>
                      <a:pt x="1062"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33"/>
              <p:cNvSpPr>
                <a:spLocks/>
              </p:cNvSpPr>
              <p:nvPr/>
            </p:nvSpPr>
            <p:spPr bwMode="auto">
              <a:xfrm>
                <a:off x="2782" y="4154"/>
                <a:ext cx="2136" cy="140"/>
              </a:xfrm>
              <a:custGeom>
                <a:avLst/>
                <a:gdLst>
                  <a:gd name="T0" fmla="*/ 1066 w 2136"/>
                  <a:gd name="T1" fmla="*/ 0 h 140"/>
                  <a:gd name="T2" fmla="*/ 1066 w 2136"/>
                  <a:gd name="T3" fmla="*/ 0 h 140"/>
                  <a:gd name="T4" fmla="*/ 852 w 2136"/>
                  <a:gd name="T5" fmla="*/ 2 h 140"/>
                  <a:gd name="T6" fmla="*/ 652 w 2136"/>
                  <a:gd name="T7" fmla="*/ 6 h 140"/>
                  <a:gd name="T8" fmla="*/ 470 w 2136"/>
                  <a:gd name="T9" fmla="*/ 12 h 140"/>
                  <a:gd name="T10" fmla="*/ 312 w 2136"/>
                  <a:gd name="T11" fmla="*/ 22 h 140"/>
                  <a:gd name="T12" fmla="*/ 182 w 2136"/>
                  <a:gd name="T13" fmla="*/ 32 h 140"/>
                  <a:gd name="T14" fmla="*/ 128 w 2136"/>
                  <a:gd name="T15" fmla="*/ 38 h 140"/>
                  <a:gd name="T16" fmla="*/ 84 w 2136"/>
                  <a:gd name="T17" fmla="*/ 44 h 140"/>
                  <a:gd name="T18" fmla="*/ 48 w 2136"/>
                  <a:gd name="T19" fmla="*/ 50 h 140"/>
                  <a:gd name="T20" fmla="*/ 22 w 2136"/>
                  <a:gd name="T21" fmla="*/ 58 h 140"/>
                  <a:gd name="T22" fmla="*/ 6 w 2136"/>
                  <a:gd name="T23" fmla="*/ 64 h 140"/>
                  <a:gd name="T24" fmla="*/ 2 w 2136"/>
                  <a:gd name="T25" fmla="*/ 68 h 140"/>
                  <a:gd name="T26" fmla="*/ 0 w 2136"/>
                  <a:gd name="T27" fmla="*/ 72 h 140"/>
                  <a:gd name="T28" fmla="*/ 0 w 2136"/>
                  <a:gd name="T29" fmla="*/ 72 h 140"/>
                  <a:gd name="T30" fmla="*/ 2 w 2136"/>
                  <a:gd name="T31" fmla="*/ 76 h 140"/>
                  <a:gd name="T32" fmla="*/ 6 w 2136"/>
                  <a:gd name="T33" fmla="*/ 78 h 140"/>
                  <a:gd name="T34" fmla="*/ 22 w 2136"/>
                  <a:gd name="T35" fmla="*/ 86 h 140"/>
                  <a:gd name="T36" fmla="*/ 48 w 2136"/>
                  <a:gd name="T37" fmla="*/ 92 h 140"/>
                  <a:gd name="T38" fmla="*/ 84 w 2136"/>
                  <a:gd name="T39" fmla="*/ 98 h 140"/>
                  <a:gd name="T40" fmla="*/ 128 w 2136"/>
                  <a:gd name="T41" fmla="*/ 104 h 140"/>
                  <a:gd name="T42" fmla="*/ 182 w 2136"/>
                  <a:gd name="T43" fmla="*/ 110 h 140"/>
                  <a:gd name="T44" fmla="*/ 312 w 2136"/>
                  <a:gd name="T45" fmla="*/ 120 h 140"/>
                  <a:gd name="T46" fmla="*/ 470 w 2136"/>
                  <a:gd name="T47" fmla="*/ 128 h 140"/>
                  <a:gd name="T48" fmla="*/ 652 w 2136"/>
                  <a:gd name="T49" fmla="*/ 136 h 140"/>
                  <a:gd name="T50" fmla="*/ 852 w 2136"/>
                  <a:gd name="T51" fmla="*/ 140 h 140"/>
                  <a:gd name="T52" fmla="*/ 1066 w 2136"/>
                  <a:gd name="T53" fmla="*/ 140 h 140"/>
                  <a:gd name="T54" fmla="*/ 1066 w 2136"/>
                  <a:gd name="T55" fmla="*/ 140 h 140"/>
                  <a:gd name="T56" fmla="*/ 1282 w 2136"/>
                  <a:gd name="T57" fmla="*/ 140 h 140"/>
                  <a:gd name="T58" fmla="*/ 1484 w 2136"/>
                  <a:gd name="T59" fmla="*/ 136 h 140"/>
                  <a:gd name="T60" fmla="*/ 1666 w 2136"/>
                  <a:gd name="T61" fmla="*/ 128 h 140"/>
                  <a:gd name="T62" fmla="*/ 1824 w 2136"/>
                  <a:gd name="T63" fmla="*/ 120 h 140"/>
                  <a:gd name="T64" fmla="*/ 1954 w 2136"/>
                  <a:gd name="T65" fmla="*/ 110 h 140"/>
                  <a:gd name="T66" fmla="*/ 2006 w 2136"/>
                  <a:gd name="T67" fmla="*/ 104 h 140"/>
                  <a:gd name="T68" fmla="*/ 2052 w 2136"/>
                  <a:gd name="T69" fmla="*/ 98 h 140"/>
                  <a:gd name="T70" fmla="*/ 2088 w 2136"/>
                  <a:gd name="T71" fmla="*/ 92 h 140"/>
                  <a:gd name="T72" fmla="*/ 2114 w 2136"/>
                  <a:gd name="T73" fmla="*/ 86 h 140"/>
                  <a:gd name="T74" fmla="*/ 2130 w 2136"/>
                  <a:gd name="T75" fmla="*/ 78 h 140"/>
                  <a:gd name="T76" fmla="*/ 2134 w 2136"/>
                  <a:gd name="T77" fmla="*/ 76 h 140"/>
                  <a:gd name="T78" fmla="*/ 2136 w 2136"/>
                  <a:gd name="T79" fmla="*/ 72 h 140"/>
                  <a:gd name="T80" fmla="*/ 2136 w 2136"/>
                  <a:gd name="T81" fmla="*/ 72 h 140"/>
                  <a:gd name="T82" fmla="*/ 2134 w 2136"/>
                  <a:gd name="T83" fmla="*/ 68 h 140"/>
                  <a:gd name="T84" fmla="*/ 2130 w 2136"/>
                  <a:gd name="T85" fmla="*/ 64 h 140"/>
                  <a:gd name="T86" fmla="*/ 2114 w 2136"/>
                  <a:gd name="T87" fmla="*/ 58 h 140"/>
                  <a:gd name="T88" fmla="*/ 2088 w 2136"/>
                  <a:gd name="T89" fmla="*/ 50 h 140"/>
                  <a:gd name="T90" fmla="*/ 2052 w 2136"/>
                  <a:gd name="T91" fmla="*/ 44 h 140"/>
                  <a:gd name="T92" fmla="*/ 2006 w 2136"/>
                  <a:gd name="T93" fmla="*/ 38 h 140"/>
                  <a:gd name="T94" fmla="*/ 1954 w 2136"/>
                  <a:gd name="T95" fmla="*/ 32 h 140"/>
                  <a:gd name="T96" fmla="*/ 1824 w 2136"/>
                  <a:gd name="T97" fmla="*/ 22 h 140"/>
                  <a:gd name="T98" fmla="*/ 1666 w 2136"/>
                  <a:gd name="T99" fmla="*/ 12 h 140"/>
                  <a:gd name="T100" fmla="*/ 1484 w 2136"/>
                  <a:gd name="T101" fmla="*/ 6 h 140"/>
                  <a:gd name="T102" fmla="*/ 1282 w 2136"/>
                  <a:gd name="T103" fmla="*/ 2 h 140"/>
                  <a:gd name="T104" fmla="*/ 1066 w 213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36" h="140">
                    <a:moveTo>
                      <a:pt x="1066" y="0"/>
                    </a:moveTo>
                    <a:lnTo>
                      <a:pt x="1066" y="0"/>
                    </a:lnTo>
                    <a:lnTo>
                      <a:pt x="852" y="2"/>
                    </a:lnTo>
                    <a:lnTo>
                      <a:pt x="652" y="6"/>
                    </a:lnTo>
                    <a:lnTo>
                      <a:pt x="470" y="12"/>
                    </a:lnTo>
                    <a:lnTo>
                      <a:pt x="312" y="22"/>
                    </a:lnTo>
                    <a:lnTo>
                      <a:pt x="182" y="32"/>
                    </a:lnTo>
                    <a:lnTo>
                      <a:pt x="128"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28" y="104"/>
                    </a:lnTo>
                    <a:lnTo>
                      <a:pt x="182" y="110"/>
                    </a:lnTo>
                    <a:lnTo>
                      <a:pt x="312" y="120"/>
                    </a:lnTo>
                    <a:lnTo>
                      <a:pt x="470" y="128"/>
                    </a:lnTo>
                    <a:lnTo>
                      <a:pt x="652" y="136"/>
                    </a:lnTo>
                    <a:lnTo>
                      <a:pt x="852" y="140"/>
                    </a:lnTo>
                    <a:lnTo>
                      <a:pt x="1066" y="140"/>
                    </a:lnTo>
                    <a:lnTo>
                      <a:pt x="1066" y="140"/>
                    </a:lnTo>
                    <a:lnTo>
                      <a:pt x="1282" y="140"/>
                    </a:lnTo>
                    <a:lnTo>
                      <a:pt x="1484" y="136"/>
                    </a:lnTo>
                    <a:lnTo>
                      <a:pt x="1666" y="128"/>
                    </a:lnTo>
                    <a:lnTo>
                      <a:pt x="1824" y="120"/>
                    </a:lnTo>
                    <a:lnTo>
                      <a:pt x="1954" y="110"/>
                    </a:lnTo>
                    <a:lnTo>
                      <a:pt x="2006" y="104"/>
                    </a:lnTo>
                    <a:lnTo>
                      <a:pt x="2052" y="98"/>
                    </a:lnTo>
                    <a:lnTo>
                      <a:pt x="2088" y="92"/>
                    </a:lnTo>
                    <a:lnTo>
                      <a:pt x="2114" y="86"/>
                    </a:lnTo>
                    <a:lnTo>
                      <a:pt x="2130" y="78"/>
                    </a:lnTo>
                    <a:lnTo>
                      <a:pt x="2134" y="76"/>
                    </a:lnTo>
                    <a:lnTo>
                      <a:pt x="2136" y="72"/>
                    </a:lnTo>
                    <a:lnTo>
                      <a:pt x="2136" y="72"/>
                    </a:lnTo>
                    <a:lnTo>
                      <a:pt x="2134" y="68"/>
                    </a:lnTo>
                    <a:lnTo>
                      <a:pt x="2130" y="64"/>
                    </a:lnTo>
                    <a:lnTo>
                      <a:pt x="2114" y="58"/>
                    </a:lnTo>
                    <a:lnTo>
                      <a:pt x="2088" y="50"/>
                    </a:lnTo>
                    <a:lnTo>
                      <a:pt x="2052" y="44"/>
                    </a:lnTo>
                    <a:lnTo>
                      <a:pt x="2006" y="38"/>
                    </a:lnTo>
                    <a:lnTo>
                      <a:pt x="1954" y="32"/>
                    </a:lnTo>
                    <a:lnTo>
                      <a:pt x="1824" y="22"/>
                    </a:lnTo>
                    <a:lnTo>
                      <a:pt x="1666" y="12"/>
                    </a:lnTo>
                    <a:lnTo>
                      <a:pt x="1484" y="6"/>
                    </a:lnTo>
                    <a:lnTo>
                      <a:pt x="1282" y="2"/>
                    </a:lnTo>
                    <a:lnTo>
                      <a:pt x="10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34"/>
              <p:cNvSpPr>
                <a:spLocks noEditPoints="1"/>
              </p:cNvSpPr>
              <p:nvPr/>
            </p:nvSpPr>
            <p:spPr bwMode="auto">
              <a:xfrm>
                <a:off x="2786" y="4154"/>
                <a:ext cx="2126" cy="140"/>
              </a:xfrm>
              <a:custGeom>
                <a:avLst/>
                <a:gdLst>
                  <a:gd name="T0" fmla="*/ 1062 w 2126"/>
                  <a:gd name="T1" fmla="*/ 140 h 140"/>
                  <a:gd name="T2" fmla="*/ 652 w 2126"/>
                  <a:gd name="T3" fmla="*/ 134 h 140"/>
                  <a:gd name="T4" fmla="*/ 316 w 2126"/>
                  <a:gd name="T5" fmla="*/ 120 h 140"/>
                  <a:gd name="T6" fmla="*/ 134 w 2126"/>
                  <a:gd name="T7" fmla="*/ 104 h 140"/>
                  <a:gd name="T8" fmla="*/ 54 w 2126"/>
                  <a:gd name="T9" fmla="*/ 92 h 140"/>
                  <a:gd name="T10" fmla="*/ 12 w 2126"/>
                  <a:gd name="T11" fmla="*/ 78 h 140"/>
                  <a:gd name="T12" fmla="*/ 6 w 2126"/>
                  <a:gd name="T13" fmla="*/ 72 h 140"/>
                  <a:gd name="T14" fmla="*/ 8 w 2126"/>
                  <a:gd name="T15" fmla="*/ 68 h 140"/>
                  <a:gd name="T16" fmla="*/ 28 w 2126"/>
                  <a:gd name="T17" fmla="*/ 58 h 140"/>
                  <a:gd name="T18" fmla="*/ 90 w 2126"/>
                  <a:gd name="T19" fmla="*/ 44 h 140"/>
                  <a:gd name="T20" fmla="*/ 186 w 2126"/>
                  <a:gd name="T21" fmla="*/ 32 h 140"/>
                  <a:gd name="T22" fmla="*/ 472 w 2126"/>
                  <a:gd name="T23" fmla="*/ 14 h 140"/>
                  <a:gd name="T24" fmla="*/ 850 w 2126"/>
                  <a:gd name="T25" fmla="*/ 2 h 140"/>
                  <a:gd name="T26" fmla="*/ 1062 w 2126"/>
                  <a:gd name="T27" fmla="*/ 2 h 140"/>
                  <a:gd name="T28" fmla="*/ 1476 w 2126"/>
                  <a:gd name="T29" fmla="*/ 6 h 140"/>
                  <a:gd name="T30" fmla="*/ 1812 w 2126"/>
                  <a:gd name="T31" fmla="*/ 22 h 140"/>
                  <a:gd name="T32" fmla="*/ 1994 w 2126"/>
                  <a:gd name="T33" fmla="*/ 38 h 140"/>
                  <a:gd name="T34" fmla="*/ 2074 w 2126"/>
                  <a:gd name="T35" fmla="*/ 50 h 140"/>
                  <a:gd name="T36" fmla="*/ 2116 w 2126"/>
                  <a:gd name="T37" fmla="*/ 64 h 140"/>
                  <a:gd name="T38" fmla="*/ 2120 w 2126"/>
                  <a:gd name="T39" fmla="*/ 72 h 140"/>
                  <a:gd name="T40" fmla="*/ 2120 w 2126"/>
                  <a:gd name="T41" fmla="*/ 74 h 140"/>
                  <a:gd name="T42" fmla="*/ 2100 w 2126"/>
                  <a:gd name="T43" fmla="*/ 86 h 140"/>
                  <a:gd name="T44" fmla="*/ 2038 w 2126"/>
                  <a:gd name="T45" fmla="*/ 98 h 140"/>
                  <a:gd name="T46" fmla="*/ 1942 w 2126"/>
                  <a:gd name="T47" fmla="*/ 110 h 140"/>
                  <a:gd name="T48" fmla="*/ 1656 w 2126"/>
                  <a:gd name="T49" fmla="*/ 128 h 140"/>
                  <a:gd name="T50" fmla="*/ 1276 w 2126"/>
                  <a:gd name="T51" fmla="*/ 138 h 140"/>
                  <a:gd name="T52" fmla="*/ 1062 w 2126"/>
                  <a:gd name="T53" fmla="*/ 0 h 140"/>
                  <a:gd name="T54" fmla="*/ 848 w 2126"/>
                  <a:gd name="T55" fmla="*/ 2 h 140"/>
                  <a:gd name="T56" fmla="*/ 470 w 2126"/>
                  <a:gd name="T57" fmla="*/ 12 h 140"/>
                  <a:gd name="T58" fmla="*/ 182 w 2126"/>
                  <a:gd name="T59" fmla="*/ 32 h 140"/>
                  <a:gd name="T60" fmla="*/ 84 w 2126"/>
                  <a:gd name="T61" fmla="*/ 44 h 140"/>
                  <a:gd name="T62" fmla="*/ 22 w 2126"/>
                  <a:gd name="T63" fmla="*/ 58 h 140"/>
                  <a:gd name="T64" fmla="*/ 2 w 2126"/>
                  <a:gd name="T65" fmla="*/ 68 h 140"/>
                  <a:gd name="T66" fmla="*/ 0 w 2126"/>
                  <a:gd name="T67" fmla="*/ 72 h 140"/>
                  <a:gd name="T68" fmla="*/ 6 w 2126"/>
                  <a:gd name="T69" fmla="*/ 78 h 140"/>
                  <a:gd name="T70" fmla="*/ 48 w 2126"/>
                  <a:gd name="T71" fmla="*/ 92 h 140"/>
                  <a:gd name="T72" fmla="*/ 130 w 2126"/>
                  <a:gd name="T73" fmla="*/ 104 h 140"/>
                  <a:gd name="T74" fmla="*/ 312 w 2126"/>
                  <a:gd name="T75" fmla="*/ 120 h 140"/>
                  <a:gd name="T76" fmla="*/ 650 w 2126"/>
                  <a:gd name="T77" fmla="*/ 136 h 140"/>
                  <a:gd name="T78" fmla="*/ 1062 w 2126"/>
                  <a:gd name="T79" fmla="*/ 140 h 140"/>
                  <a:gd name="T80" fmla="*/ 1278 w 2126"/>
                  <a:gd name="T81" fmla="*/ 140 h 140"/>
                  <a:gd name="T82" fmla="*/ 1658 w 2126"/>
                  <a:gd name="T83" fmla="*/ 128 h 140"/>
                  <a:gd name="T84" fmla="*/ 1946 w 2126"/>
                  <a:gd name="T85" fmla="*/ 110 h 140"/>
                  <a:gd name="T86" fmla="*/ 2042 w 2126"/>
                  <a:gd name="T87" fmla="*/ 98 h 140"/>
                  <a:gd name="T88" fmla="*/ 2104 w 2126"/>
                  <a:gd name="T89" fmla="*/ 86 h 140"/>
                  <a:gd name="T90" fmla="*/ 2124 w 2126"/>
                  <a:gd name="T91" fmla="*/ 76 h 140"/>
                  <a:gd name="T92" fmla="*/ 2126 w 2126"/>
                  <a:gd name="T93" fmla="*/ 72 h 140"/>
                  <a:gd name="T94" fmla="*/ 2120 w 2126"/>
                  <a:gd name="T95" fmla="*/ 64 h 140"/>
                  <a:gd name="T96" fmla="*/ 2078 w 2126"/>
                  <a:gd name="T97" fmla="*/ 50 h 140"/>
                  <a:gd name="T98" fmla="*/ 1998 w 2126"/>
                  <a:gd name="T99" fmla="*/ 38 h 140"/>
                  <a:gd name="T100" fmla="*/ 1816 w 2126"/>
                  <a:gd name="T101" fmla="*/ 22 h 140"/>
                  <a:gd name="T102" fmla="*/ 1478 w 2126"/>
                  <a:gd name="T103" fmla="*/ 6 h 140"/>
                  <a:gd name="T104" fmla="*/ 1062 w 212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140"/>
                    </a:moveTo>
                    <a:lnTo>
                      <a:pt x="1062" y="140"/>
                    </a:lnTo>
                    <a:lnTo>
                      <a:pt x="850" y="138"/>
                    </a:lnTo>
                    <a:lnTo>
                      <a:pt x="652" y="134"/>
                    </a:lnTo>
                    <a:lnTo>
                      <a:pt x="472" y="128"/>
                    </a:lnTo>
                    <a:lnTo>
                      <a:pt x="316" y="120"/>
                    </a:lnTo>
                    <a:lnTo>
                      <a:pt x="186" y="110"/>
                    </a:lnTo>
                    <a:lnTo>
                      <a:pt x="134" y="104"/>
                    </a:lnTo>
                    <a:lnTo>
                      <a:pt x="90" y="98"/>
                    </a:lnTo>
                    <a:lnTo>
                      <a:pt x="54" y="92"/>
                    </a:lnTo>
                    <a:lnTo>
                      <a:pt x="28" y="86"/>
                    </a:lnTo>
                    <a:lnTo>
                      <a:pt x="12" y="78"/>
                    </a:lnTo>
                    <a:lnTo>
                      <a:pt x="8" y="74"/>
                    </a:lnTo>
                    <a:lnTo>
                      <a:pt x="6" y="72"/>
                    </a:lnTo>
                    <a:lnTo>
                      <a:pt x="6" y="72"/>
                    </a:lnTo>
                    <a:lnTo>
                      <a:pt x="8" y="68"/>
                    </a:lnTo>
                    <a:lnTo>
                      <a:pt x="12" y="64"/>
                    </a:lnTo>
                    <a:lnTo>
                      <a:pt x="28" y="58"/>
                    </a:lnTo>
                    <a:lnTo>
                      <a:pt x="54" y="50"/>
                    </a:lnTo>
                    <a:lnTo>
                      <a:pt x="90" y="44"/>
                    </a:lnTo>
                    <a:lnTo>
                      <a:pt x="134" y="38"/>
                    </a:lnTo>
                    <a:lnTo>
                      <a:pt x="186" y="32"/>
                    </a:lnTo>
                    <a:lnTo>
                      <a:pt x="316" y="22"/>
                    </a:lnTo>
                    <a:lnTo>
                      <a:pt x="472" y="14"/>
                    </a:lnTo>
                    <a:lnTo>
                      <a:pt x="652" y="6"/>
                    </a:lnTo>
                    <a:lnTo>
                      <a:pt x="850" y="2"/>
                    </a:lnTo>
                    <a:lnTo>
                      <a:pt x="1062" y="2"/>
                    </a:lnTo>
                    <a:lnTo>
                      <a:pt x="1062" y="2"/>
                    </a:lnTo>
                    <a:lnTo>
                      <a:pt x="1276" y="2"/>
                    </a:lnTo>
                    <a:lnTo>
                      <a:pt x="1476" y="6"/>
                    </a:lnTo>
                    <a:lnTo>
                      <a:pt x="1656" y="14"/>
                    </a:lnTo>
                    <a:lnTo>
                      <a:pt x="1812" y="22"/>
                    </a:lnTo>
                    <a:lnTo>
                      <a:pt x="1942" y="32"/>
                    </a:lnTo>
                    <a:lnTo>
                      <a:pt x="1994" y="38"/>
                    </a:lnTo>
                    <a:lnTo>
                      <a:pt x="2038" y="44"/>
                    </a:lnTo>
                    <a:lnTo>
                      <a:pt x="2074" y="50"/>
                    </a:lnTo>
                    <a:lnTo>
                      <a:pt x="2100" y="58"/>
                    </a:lnTo>
                    <a:lnTo>
                      <a:pt x="2116" y="64"/>
                    </a:lnTo>
                    <a:lnTo>
                      <a:pt x="2120" y="68"/>
                    </a:lnTo>
                    <a:lnTo>
                      <a:pt x="2120" y="72"/>
                    </a:lnTo>
                    <a:lnTo>
                      <a:pt x="2120" y="72"/>
                    </a:lnTo>
                    <a:lnTo>
                      <a:pt x="2120" y="74"/>
                    </a:lnTo>
                    <a:lnTo>
                      <a:pt x="2116" y="78"/>
                    </a:lnTo>
                    <a:lnTo>
                      <a:pt x="2100" y="86"/>
                    </a:lnTo>
                    <a:lnTo>
                      <a:pt x="2074" y="92"/>
                    </a:lnTo>
                    <a:lnTo>
                      <a:pt x="2038" y="98"/>
                    </a:lnTo>
                    <a:lnTo>
                      <a:pt x="1994" y="104"/>
                    </a:lnTo>
                    <a:lnTo>
                      <a:pt x="1942" y="110"/>
                    </a:lnTo>
                    <a:lnTo>
                      <a:pt x="1812" y="120"/>
                    </a:lnTo>
                    <a:lnTo>
                      <a:pt x="1656" y="128"/>
                    </a:lnTo>
                    <a:lnTo>
                      <a:pt x="1476" y="134"/>
                    </a:lnTo>
                    <a:lnTo>
                      <a:pt x="1276" y="138"/>
                    </a:lnTo>
                    <a:lnTo>
                      <a:pt x="1062" y="140"/>
                    </a:lnTo>
                    <a:close/>
                    <a:moveTo>
                      <a:pt x="1062" y="0"/>
                    </a:moveTo>
                    <a:lnTo>
                      <a:pt x="1062" y="0"/>
                    </a:lnTo>
                    <a:lnTo>
                      <a:pt x="848" y="2"/>
                    </a:lnTo>
                    <a:lnTo>
                      <a:pt x="650" y="6"/>
                    </a:lnTo>
                    <a:lnTo>
                      <a:pt x="470" y="12"/>
                    </a:lnTo>
                    <a:lnTo>
                      <a:pt x="312" y="22"/>
                    </a:lnTo>
                    <a:lnTo>
                      <a:pt x="182" y="32"/>
                    </a:lnTo>
                    <a:lnTo>
                      <a:pt x="130"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30" y="104"/>
                    </a:lnTo>
                    <a:lnTo>
                      <a:pt x="182" y="110"/>
                    </a:lnTo>
                    <a:lnTo>
                      <a:pt x="312" y="120"/>
                    </a:lnTo>
                    <a:lnTo>
                      <a:pt x="470" y="128"/>
                    </a:lnTo>
                    <a:lnTo>
                      <a:pt x="650" y="136"/>
                    </a:lnTo>
                    <a:lnTo>
                      <a:pt x="848" y="140"/>
                    </a:lnTo>
                    <a:lnTo>
                      <a:pt x="1062" y="140"/>
                    </a:lnTo>
                    <a:lnTo>
                      <a:pt x="1062" y="140"/>
                    </a:lnTo>
                    <a:lnTo>
                      <a:pt x="1278" y="140"/>
                    </a:lnTo>
                    <a:lnTo>
                      <a:pt x="1478" y="136"/>
                    </a:lnTo>
                    <a:lnTo>
                      <a:pt x="1658" y="128"/>
                    </a:lnTo>
                    <a:lnTo>
                      <a:pt x="1816" y="120"/>
                    </a:lnTo>
                    <a:lnTo>
                      <a:pt x="1946" y="110"/>
                    </a:lnTo>
                    <a:lnTo>
                      <a:pt x="1998" y="104"/>
                    </a:lnTo>
                    <a:lnTo>
                      <a:pt x="2042" y="98"/>
                    </a:lnTo>
                    <a:lnTo>
                      <a:pt x="2078" y="92"/>
                    </a:lnTo>
                    <a:lnTo>
                      <a:pt x="2104" y="86"/>
                    </a:lnTo>
                    <a:lnTo>
                      <a:pt x="2120" y="78"/>
                    </a:lnTo>
                    <a:lnTo>
                      <a:pt x="2124" y="76"/>
                    </a:lnTo>
                    <a:lnTo>
                      <a:pt x="2126" y="72"/>
                    </a:lnTo>
                    <a:lnTo>
                      <a:pt x="2126" y="72"/>
                    </a:lnTo>
                    <a:lnTo>
                      <a:pt x="2124" y="68"/>
                    </a:lnTo>
                    <a:lnTo>
                      <a:pt x="2120" y="64"/>
                    </a:lnTo>
                    <a:lnTo>
                      <a:pt x="2104" y="58"/>
                    </a:lnTo>
                    <a:lnTo>
                      <a:pt x="2078" y="50"/>
                    </a:lnTo>
                    <a:lnTo>
                      <a:pt x="2042" y="44"/>
                    </a:lnTo>
                    <a:lnTo>
                      <a:pt x="1998" y="38"/>
                    </a:lnTo>
                    <a:lnTo>
                      <a:pt x="1946" y="32"/>
                    </a:lnTo>
                    <a:lnTo>
                      <a:pt x="1816" y="22"/>
                    </a:lnTo>
                    <a:lnTo>
                      <a:pt x="1658" y="12"/>
                    </a:lnTo>
                    <a:lnTo>
                      <a:pt x="1478" y="6"/>
                    </a:lnTo>
                    <a:lnTo>
                      <a:pt x="1278" y="2"/>
                    </a:lnTo>
                    <a:lnTo>
                      <a:pt x="1062" y="0"/>
                    </a:lnTo>
                    <a:close/>
                  </a:path>
                </a:pathLst>
              </a:custGeom>
              <a:solidFill>
                <a:srgbClr val="EE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35"/>
              <p:cNvSpPr>
                <a:spLocks/>
              </p:cNvSpPr>
              <p:nvPr/>
            </p:nvSpPr>
            <p:spPr bwMode="auto">
              <a:xfrm>
                <a:off x="2792" y="4156"/>
                <a:ext cx="2114" cy="138"/>
              </a:xfrm>
              <a:custGeom>
                <a:avLst/>
                <a:gdLst>
                  <a:gd name="T0" fmla="*/ 1056 w 2114"/>
                  <a:gd name="T1" fmla="*/ 138 h 138"/>
                  <a:gd name="T2" fmla="*/ 1056 w 2114"/>
                  <a:gd name="T3" fmla="*/ 138 h 138"/>
                  <a:gd name="T4" fmla="*/ 844 w 2114"/>
                  <a:gd name="T5" fmla="*/ 136 h 138"/>
                  <a:gd name="T6" fmla="*/ 646 w 2114"/>
                  <a:gd name="T7" fmla="*/ 132 h 138"/>
                  <a:gd name="T8" fmla="*/ 466 w 2114"/>
                  <a:gd name="T9" fmla="*/ 126 h 138"/>
                  <a:gd name="T10" fmla="*/ 310 w 2114"/>
                  <a:gd name="T11" fmla="*/ 118 h 138"/>
                  <a:gd name="T12" fmla="*/ 180 w 2114"/>
                  <a:gd name="T13" fmla="*/ 108 h 138"/>
                  <a:gd name="T14" fmla="*/ 128 w 2114"/>
                  <a:gd name="T15" fmla="*/ 102 h 138"/>
                  <a:gd name="T16" fmla="*/ 84 w 2114"/>
                  <a:gd name="T17" fmla="*/ 96 h 138"/>
                  <a:gd name="T18" fmla="*/ 48 w 2114"/>
                  <a:gd name="T19" fmla="*/ 90 h 138"/>
                  <a:gd name="T20" fmla="*/ 22 w 2114"/>
                  <a:gd name="T21" fmla="*/ 84 h 138"/>
                  <a:gd name="T22" fmla="*/ 6 w 2114"/>
                  <a:gd name="T23" fmla="*/ 76 h 138"/>
                  <a:gd name="T24" fmla="*/ 2 w 2114"/>
                  <a:gd name="T25" fmla="*/ 72 h 138"/>
                  <a:gd name="T26" fmla="*/ 0 w 2114"/>
                  <a:gd name="T27" fmla="*/ 70 h 138"/>
                  <a:gd name="T28" fmla="*/ 0 w 2114"/>
                  <a:gd name="T29" fmla="*/ 70 h 138"/>
                  <a:gd name="T30" fmla="*/ 2 w 2114"/>
                  <a:gd name="T31" fmla="*/ 66 h 138"/>
                  <a:gd name="T32" fmla="*/ 6 w 2114"/>
                  <a:gd name="T33" fmla="*/ 62 h 138"/>
                  <a:gd name="T34" fmla="*/ 22 w 2114"/>
                  <a:gd name="T35" fmla="*/ 56 h 138"/>
                  <a:gd name="T36" fmla="*/ 48 w 2114"/>
                  <a:gd name="T37" fmla="*/ 48 h 138"/>
                  <a:gd name="T38" fmla="*/ 84 w 2114"/>
                  <a:gd name="T39" fmla="*/ 42 h 138"/>
                  <a:gd name="T40" fmla="*/ 128 w 2114"/>
                  <a:gd name="T41" fmla="*/ 36 h 138"/>
                  <a:gd name="T42" fmla="*/ 180 w 2114"/>
                  <a:gd name="T43" fmla="*/ 30 h 138"/>
                  <a:gd name="T44" fmla="*/ 310 w 2114"/>
                  <a:gd name="T45" fmla="*/ 20 h 138"/>
                  <a:gd name="T46" fmla="*/ 466 w 2114"/>
                  <a:gd name="T47" fmla="*/ 12 h 138"/>
                  <a:gd name="T48" fmla="*/ 646 w 2114"/>
                  <a:gd name="T49" fmla="*/ 4 h 138"/>
                  <a:gd name="T50" fmla="*/ 844 w 2114"/>
                  <a:gd name="T51" fmla="*/ 0 h 138"/>
                  <a:gd name="T52" fmla="*/ 1056 w 2114"/>
                  <a:gd name="T53" fmla="*/ 0 h 138"/>
                  <a:gd name="T54" fmla="*/ 1056 w 2114"/>
                  <a:gd name="T55" fmla="*/ 0 h 138"/>
                  <a:gd name="T56" fmla="*/ 1270 w 2114"/>
                  <a:gd name="T57" fmla="*/ 0 h 138"/>
                  <a:gd name="T58" fmla="*/ 1470 w 2114"/>
                  <a:gd name="T59" fmla="*/ 4 h 138"/>
                  <a:gd name="T60" fmla="*/ 1650 w 2114"/>
                  <a:gd name="T61" fmla="*/ 12 h 138"/>
                  <a:gd name="T62" fmla="*/ 1806 w 2114"/>
                  <a:gd name="T63" fmla="*/ 20 h 138"/>
                  <a:gd name="T64" fmla="*/ 1936 w 2114"/>
                  <a:gd name="T65" fmla="*/ 30 h 138"/>
                  <a:gd name="T66" fmla="*/ 1988 w 2114"/>
                  <a:gd name="T67" fmla="*/ 36 h 138"/>
                  <a:gd name="T68" fmla="*/ 2032 w 2114"/>
                  <a:gd name="T69" fmla="*/ 42 h 138"/>
                  <a:gd name="T70" fmla="*/ 2068 w 2114"/>
                  <a:gd name="T71" fmla="*/ 48 h 138"/>
                  <a:gd name="T72" fmla="*/ 2094 w 2114"/>
                  <a:gd name="T73" fmla="*/ 56 h 138"/>
                  <a:gd name="T74" fmla="*/ 2110 w 2114"/>
                  <a:gd name="T75" fmla="*/ 62 h 138"/>
                  <a:gd name="T76" fmla="*/ 2114 w 2114"/>
                  <a:gd name="T77" fmla="*/ 66 h 138"/>
                  <a:gd name="T78" fmla="*/ 2114 w 2114"/>
                  <a:gd name="T79" fmla="*/ 70 h 138"/>
                  <a:gd name="T80" fmla="*/ 2114 w 2114"/>
                  <a:gd name="T81" fmla="*/ 70 h 138"/>
                  <a:gd name="T82" fmla="*/ 2114 w 2114"/>
                  <a:gd name="T83" fmla="*/ 72 h 138"/>
                  <a:gd name="T84" fmla="*/ 2110 w 2114"/>
                  <a:gd name="T85" fmla="*/ 76 h 138"/>
                  <a:gd name="T86" fmla="*/ 2094 w 2114"/>
                  <a:gd name="T87" fmla="*/ 84 h 138"/>
                  <a:gd name="T88" fmla="*/ 2068 w 2114"/>
                  <a:gd name="T89" fmla="*/ 90 h 138"/>
                  <a:gd name="T90" fmla="*/ 2032 w 2114"/>
                  <a:gd name="T91" fmla="*/ 96 h 138"/>
                  <a:gd name="T92" fmla="*/ 1988 w 2114"/>
                  <a:gd name="T93" fmla="*/ 102 h 138"/>
                  <a:gd name="T94" fmla="*/ 1936 w 2114"/>
                  <a:gd name="T95" fmla="*/ 108 h 138"/>
                  <a:gd name="T96" fmla="*/ 1806 w 2114"/>
                  <a:gd name="T97" fmla="*/ 118 h 138"/>
                  <a:gd name="T98" fmla="*/ 1650 w 2114"/>
                  <a:gd name="T99" fmla="*/ 126 h 138"/>
                  <a:gd name="T100" fmla="*/ 1470 w 2114"/>
                  <a:gd name="T101" fmla="*/ 132 h 138"/>
                  <a:gd name="T102" fmla="*/ 1270 w 2114"/>
                  <a:gd name="T103" fmla="*/ 136 h 138"/>
                  <a:gd name="T104" fmla="*/ 1056 w 211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138"/>
                    </a:moveTo>
                    <a:lnTo>
                      <a:pt x="1056" y="138"/>
                    </a:lnTo>
                    <a:lnTo>
                      <a:pt x="844" y="136"/>
                    </a:lnTo>
                    <a:lnTo>
                      <a:pt x="646" y="132"/>
                    </a:lnTo>
                    <a:lnTo>
                      <a:pt x="466" y="126"/>
                    </a:lnTo>
                    <a:lnTo>
                      <a:pt x="310" y="118"/>
                    </a:lnTo>
                    <a:lnTo>
                      <a:pt x="180" y="108"/>
                    </a:lnTo>
                    <a:lnTo>
                      <a:pt x="128" y="102"/>
                    </a:lnTo>
                    <a:lnTo>
                      <a:pt x="84" y="96"/>
                    </a:lnTo>
                    <a:lnTo>
                      <a:pt x="48" y="90"/>
                    </a:lnTo>
                    <a:lnTo>
                      <a:pt x="22" y="84"/>
                    </a:lnTo>
                    <a:lnTo>
                      <a:pt x="6" y="76"/>
                    </a:lnTo>
                    <a:lnTo>
                      <a:pt x="2" y="72"/>
                    </a:lnTo>
                    <a:lnTo>
                      <a:pt x="0" y="70"/>
                    </a:lnTo>
                    <a:lnTo>
                      <a:pt x="0" y="70"/>
                    </a:lnTo>
                    <a:lnTo>
                      <a:pt x="2" y="66"/>
                    </a:lnTo>
                    <a:lnTo>
                      <a:pt x="6" y="62"/>
                    </a:lnTo>
                    <a:lnTo>
                      <a:pt x="22" y="56"/>
                    </a:lnTo>
                    <a:lnTo>
                      <a:pt x="48" y="48"/>
                    </a:lnTo>
                    <a:lnTo>
                      <a:pt x="84" y="42"/>
                    </a:lnTo>
                    <a:lnTo>
                      <a:pt x="128" y="36"/>
                    </a:lnTo>
                    <a:lnTo>
                      <a:pt x="180" y="30"/>
                    </a:lnTo>
                    <a:lnTo>
                      <a:pt x="310" y="20"/>
                    </a:lnTo>
                    <a:lnTo>
                      <a:pt x="466" y="12"/>
                    </a:lnTo>
                    <a:lnTo>
                      <a:pt x="646" y="4"/>
                    </a:lnTo>
                    <a:lnTo>
                      <a:pt x="844" y="0"/>
                    </a:lnTo>
                    <a:lnTo>
                      <a:pt x="1056" y="0"/>
                    </a:lnTo>
                    <a:lnTo>
                      <a:pt x="1056" y="0"/>
                    </a:lnTo>
                    <a:lnTo>
                      <a:pt x="1270" y="0"/>
                    </a:lnTo>
                    <a:lnTo>
                      <a:pt x="1470" y="4"/>
                    </a:lnTo>
                    <a:lnTo>
                      <a:pt x="1650" y="12"/>
                    </a:lnTo>
                    <a:lnTo>
                      <a:pt x="1806" y="20"/>
                    </a:lnTo>
                    <a:lnTo>
                      <a:pt x="1936" y="30"/>
                    </a:lnTo>
                    <a:lnTo>
                      <a:pt x="1988" y="36"/>
                    </a:lnTo>
                    <a:lnTo>
                      <a:pt x="2032" y="42"/>
                    </a:lnTo>
                    <a:lnTo>
                      <a:pt x="2068" y="48"/>
                    </a:lnTo>
                    <a:lnTo>
                      <a:pt x="2094" y="56"/>
                    </a:lnTo>
                    <a:lnTo>
                      <a:pt x="2110" y="62"/>
                    </a:lnTo>
                    <a:lnTo>
                      <a:pt x="2114" y="66"/>
                    </a:lnTo>
                    <a:lnTo>
                      <a:pt x="2114" y="70"/>
                    </a:lnTo>
                    <a:lnTo>
                      <a:pt x="2114" y="70"/>
                    </a:lnTo>
                    <a:lnTo>
                      <a:pt x="2114" y="72"/>
                    </a:lnTo>
                    <a:lnTo>
                      <a:pt x="2110" y="76"/>
                    </a:lnTo>
                    <a:lnTo>
                      <a:pt x="2094" y="84"/>
                    </a:lnTo>
                    <a:lnTo>
                      <a:pt x="2068" y="90"/>
                    </a:lnTo>
                    <a:lnTo>
                      <a:pt x="2032" y="96"/>
                    </a:lnTo>
                    <a:lnTo>
                      <a:pt x="1988" y="102"/>
                    </a:lnTo>
                    <a:lnTo>
                      <a:pt x="1936" y="108"/>
                    </a:lnTo>
                    <a:lnTo>
                      <a:pt x="1806" y="118"/>
                    </a:lnTo>
                    <a:lnTo>
                      <a:pt x="1650" y="126"/>
                    </a:lnTo>
                    <a:lnTo>
                      <a:pt x="1470" y="132"/>
                    </a:lnTo>
                    <a:lnTo>
                      <a:pt x="1270" y="136"/>
                    </a:lnTo>
                    <a:lnTo>
                      <a:pt x="1056"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36"/>
              <p:cNvSpPr>
                <a:spLocks/>
              </p:cNvSpPr>
              <p:nvPr/>
            </p:nvSpPr>
            <p:spPr bwMode="auto">
              <a:xfrm>
                <a:off x="2786" y="4154"/>
                <a:ext cx="2126" cy="140"/>
              </a:xfrm>
              <a:custGeom>
                <a:avLst/>
                <a:gdLst>
                  <a:gd name="T0" fmla="*/ 1062 w 2126"/>
                  <a:gd name="T1" fmla="*/ 0 h 140"/>
                  <a:gd name="T2" fmla="*/ 1062 w 2126"/>
                  <a:gd name="T3" fmla="*/ 0 h 140"/>
                  <a:gd name="T4" fmla="*/ 848 w 2126"/>
                  <a:gd name="T5" fmla="*/ 2 h 140"/>
                  <a:gd name="T6" fmla="*/ 650 w 2126"/>
                  <a:gd name="T7" fmla="*/ 6 h 140"/>
                  <a:gd name="T8" fmla="*/ 470 w 2126"/>
                  <a:gd name="T9" fmla="*/ 12 h 140"/>
                  <a:gd name="T10" fmla="*/ 312 w 2126"/>
                  <a:gd name="T11" fmla="*/ 22 h 140"/>
                  <a:gd name="T12" fmla="*/ 182 w 2126"/>
                  <a:gd name="T13" fmla="*/ 32 h 140"/>
                  <a:gd name="T14" fmla="*/ 130 w 2126"/>
                  <a:gd name="T15" fmla="*/ 38 h 140"/>
                  <a:gd name="T16" fmla="*/ 84 w 2126"/>
                  <a:gd name="T17" fmla="*/ 44 h 140"/>
                  <a:gd name="T18" fmla="*/ 48 w 2126"/>
                  <a:gd name="T19" fmla="*/ 50 h 140"/>
                  <a:gd name="T20" fmla="*/ 22 w 2126"/>
                  <a:gd name="T21" fmla="*/ 58 h 140"/>
                  <a:gd name="T22" fmla="*/ 6 w 2126"/>
                  <a:gd name="T23" fmla="*/ 64 h 140"/>
                  <a:gd name="T24" fmla="*/ 2 w 2126"/>
                  <a:gd name="T25" fmla="*/ 68 h 140"/>
                  <a:gd name="T26" fmla="*/ 0 w 2126"/>
                  <a:gd name="T27" fmla="*/ 72 h 140"/>
                  <a:gd name="T28" fmla="*/ 0 w 2126"/>
                  <a:gd name="T29" fmla="*/ 72 h 140"/>
                  <a:gd name="T30" fmla="*/ 2 w 2126"/>
                  <a:gd name="T31" fmla="*/ 76 h 140"/>
                  <a:gd name="T32" fmla="*/ 6 w 2126"/>
                  <a:gd name="T33" fmla="*/ 78 h 140"/>
                  <a:gd name="T34" fmla="*/ 22 w 2126"/>
                  <a:gd name="T35" fmla="*/ 86 h 140"/>
                  <a:gd name="T36" fmla="*/ 48 w 2126"/>
                  <a:gd name="T37" fmla="*/ 92 h 140"/>
                  <a:gd name="T38" fmla="*/ 84 w 2126"/>
                  <a:gd name="T39" fmla="*/ 98 h 140"/>
                  <a:gd name="T40" fmla="*/ 130 w 2126"/>
                  <a:gd name="T41" fmla="*/ 104 h 140"/>
                  <a:gd name="T42" fmla="*/ 182 w 2126"/>
                  <a:gd name="T43" fmla="*/ 110 h 140"/>
                  <a:gd name="T44" fmla="*/ 312 w 2126"/>
                  <a:gd name="T45" fmla="*/ 120 h 140"/>
                  <a:gd name="T46" fmla="*/ 470 w 2126"/>
                  <a:gd name="T47" fmla="*/ 128 h 140"/>
                  <a:gd name="T48" fmla="*/ 650 w 2126"/>
                  <a:gd name="T49" fmla="*/ 136 h 140"/>
                  <a:gd name="T50" fmla="*/ 848 w 2126"/>
                  <a:gd name="T51" fmla="*/ 140 h 140"/>
                  <a:gd name="T52" fmla="*/ 1062 w 2126"/>
                  <a:gd name="T53" fmla="*/ 140 h 140"/>
                  <a:gd name="T54" fmla="*/ 1062 w 2126"/>
                  <a:gd name="T55" fmla="*/ 140 h 140"/>
                  <a:gd name="T56" fmla="*/ 1278 w 2126"/>
                  <a:gd name="T57" fmla="*/ 140 h 140"/>
                  <a:gd name="T58" fmla="*/ 1478 w 2126"/>
                  <a:gd name="T59" fmla="*/ 136 h 140"/>
                  <a:gd name="T60" fmla="*/ 1658 w 2126"/>
                  <a:gd name="T61" fmla="*/ 128 h 140"/>
                  <a:gd name="T62" fmla="*/ 1816 w 2126"/>
                  <a:gd name="T63" fmla="*/ 120 h 140"/>
                  <a:gd name="T64" fmla="*/ 1946 w 2126"/>
                  <a:gd name="T65" fmla="*/ 110 h 140"/>
                  <a:gd name="T66" fmla="*/ 1998 w 2126"/>
                  <a:gd name="T67" fmla="*/ 104 h 140"/>
                  <a:gd name="T68" fmla="*/ 2042 w 2126"/>
                  <a:gd name="T69" fmla="*/ 98 h 140"/>
                  <a:gd name="T70" fmla="*/ 2078 w 2126"/>
                  <a:gd name="T71" fmla="*/ 92 h 140"/>
                  <a:gd name="T72" fmla="*/ 2104 w 2126"/>
                  <a:gd name="T73" fmla="*/ 86 h 140"/>
                  <a:gd name="T74" fmla="*/ 2120 w 2126"/>
                  <a:gd name="T75" fmla="*/ 78 h 140"/>
                  <a:gd name="T76" fmla="*/ 2124 w 2126"/>
                  <a:gd name="T77" fmla="*/ 76 h 140"/>
                  <a:gd name="T78" fmla="*/ 2126 w 2126"/>
                  <a:gd name="T79" fmla="*/ 72 h 140"/>
                  <a:gd name="T80" fmla="*/ 2126 w 2126"/>
                  <a:gd name="T81" fmla="*/ 72 h 140"/>
                  <a:gd name="T82" fmla="*/ 2124 w 2126"/>
                  <a:gd name="T83" fmla="*/ 68 h 140"/>
                  <a:gd name="T84" fmla="*/ 2120 w 2126"/>
                  <a:gd name="T85" fmla="*/ 64 h 140"/>
                  <a:gd name="T86" fmla="*/ 2104 w 2126"/>
                  <a:gd name="T87" fmla="*/ 58 h 140"/>
                  <a:gd name="T88" fmla="*/ 2078 w 2126"/>
                  <a:gd name="T89" fmla="*/ 50 h 140"/>
                  <a:gd name="T90" fmla="*/ 2042 w 2126"/>
                  <a:gd name="T91" fmla="*/ 44 h 140"/>
                  <a:gd name="T92" fmla="*/ 1998 w 2126"/>
                  <a:gd name="T93" fmla="*/ 38 h 140"/>
                  <a:gd name="T94" fmla="*/ 1946 w 2126"/>
                  <a:gd name="T95" fmla="*/ 32 h 140"/>
                  <a:gd name="T96" fmla="*/ 1816 w 2126"/>
                  <a:gd name="T97" fmla="*/ 22 h 140"/>
                  <a:gd name="T98" fmla="*/ 1658 w 2126"/>
                  <a:gd name="T99" fmla="*/ 12 h 140"/>
                  <a:gd name="T100" fmla="*/ 1478 w 2126"/>
                  <a:gd name="T101" fmla="*/ 6 h 140"/>
                  <a:gd name="T102" fmla="*/ 1278 w 2126"/>
                  <a:gd name="T103" fmla="*/ 2 h 140"/>
                  <a:gd name="T104" fmla="*/ 1062 w 2126"/>
                  <a:gd name="T105"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26" h="140">
                    <a:moveTo>
                      <a:pt x="1062" y="0"/>
                    </a:moveTo>
                    <a:lnTo>
                      <a:pt x="1062" y="0"/>
                    </a:lnTo>
                    <a:lnTo>
                      <a:pt x="848" y="2"/>
                    </a:lnTo>
                    <a:lnTo>
                      <a:pt x="650" y="6"/>
                    </a:lnTo>
                    <a:lnTo>
                      <a:pt x="470" y="12"/>
                    </a:lnTo>
                    <a:lnTo>
                      <a:pt x="312" y="22"/>
                    </a:lnTo>
                    <a:lnTo>
                      <a:pt x="182" y="32"/>
                    </a:lnTo>
                    <a:lnTo>
                      <a:pt x="130" y="38"/>
                    </a:lnTo>
                    <a:lnTo>
                      <a:pt x="84" y="44"/>
                    </a:lnTo>
                    <a:lnTo>
                      <a:pt x="48" y="50"/>
                    </a:lnTo>
                    <a:lnTo>
                      <a:pt x="22" y="58"/>
                    </a:lnTo>
                    <a:lnTo>
                      <a:pt x="6" y="64"/>
                    </a:lnTo>
                    <a:lnTo>
                      <a:pt x="2" y="68"/>
                    </a:lnTo>
                    <a:lnTo>
                      <a:pt x="0" y="72"/>
                    </a:lnTo>
                    <a:lnTo>
                      <a:pt x="0" y="72"/>
                    </a:lnTo>
                    <a:lnTo>
                      <a:pt x="2" y="76"/>
                    </a:lnTo>
                    <a:lnTo>
                      <a:pt x="6" y="78"/>
                    </a:lnTo>
                    <a:lnTo>
                      <a:pt x="22" y="86"/>
                    </a:lnTo>
                    <a:lnTo>
                      <a:pt x="48" y="92"/>
                    </a:lnTo>
                    <a:lnTo>
                      <a:pt x="84" y="98"/>
                    </a:lnTo>
                    <a:lnTo>
                      <a:pt x="130" y="104"/>
                    </a:lnTo>
                    <a:lnTo>
                      <a:pt x="182" y="110"/>
                    </a:lnTo>
                    <a:lnTo>
                      <a:pt x="312" y="120"/>
                    </a:lnTo>
                    <a:lnTo>
                      <a:pt x="470" y="128"/>
                    </a:lnTo>
                    <a:lnTo>
                      <a:pt x="650" y="136"/>
                    </a:lnTo>
                    <a:lnTo>
                      <a:pt x="848" y="140"/>
                    </a:lnTo>
                    <a:lnTo>
                      <a:pt x="1062" y="140"/>
                    </a:lnTo>
                    <a:lnTo>
                      <a:pt x="1062" y="140"/>
                    </a:lnTo>
                    <a:lnTo>
                      <a:pt x="1278" y="140"/>
                    </a:lnTo>
                    <a:lnTo>
                      <a:pt x="1478" y="136"/>
                    </a:lnTo>
                    <a:lnTo>
                      <a:pt x="1658" y="128"/>
                    </a:lnTo>
                    <a:lnTo>
                      <a:pt x="1816" y="120"/>
                    </a:lnTo>
                    <a:lnTo>
                      <a:pt x="1946" y="110"/>
                    </a:lnTo>
                    <a:lnTo>
                      <a:pt x="1998" y="104"/>
                    </a:lnTo>
                    <a:lnTo>
                      <a:pt x="2042" y="98"/>
                    </a:lnTo>
                    <a:lnTo>
                      <a:pt x="2078" y="92"/>
                    </a:lnTo>
                    <a:lnTo>
                      <a:pt x="2104" y="86"/>
                    </a:lnTo>
                    <a:lnTo>
                      <a:pt x="2120" y="78"/>
                    </a:lnTo>
                    <a:lnTo>
                      <a:pt x="2124" y="76"/>
                    </a:lnTo>
                    <a:lnTo>
                      <a:pt x="2126" y="72"/>
                    </a:lnTo>
                    <a:lnTo>
                      <a:pt x="2126" y="72"/>
                    </a:lnTo>
                    <a:lnTo>
                      <a:pt x="2124" y="68"/>
                    </a:lnTo>
                    <a:lnTo>
                      <a:pt x="2120" y="64"/>
                    </a:lnTo>
                    <a:lnTo>
                      <a:pt x="2104" y="58"/>
                    </a:lnTo>
                    <a:lnTo>
                      <a:pt x="2078" y="50"/>
                    </a:lnTo>
                    <a:lnTo>
                      <a:pt x="2042" y="44"/>
                    </a:lnTo>
                    <a:lnTo>
                      <a:pt x="1998" y="38"/>
                    </a:lnTo>
                    <a:lnTo>
                      <a:pt x="1946" y="32"/>
                    </a:lnTo>
                    <a:lnTo>
                      <a:pt x="1816" y="22"/>
                    </a:lnTo>
                    <a:lnTo>
                      <a:pt x="1658" y="12"/>
                    </a:lnTo>
                    <a:lnTo>
                      <a:pt x="1478" y="6"/>
                    </a:lnTo>
                    <a:lnTo>
                      <a:pt x="1278" y="2"/>
                    </a:lnTo>
                    <a:lnTo>
                      <a:pt x="10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37"/>
              <p:cNvSpPr>
                <a:spLocks noEditPoints="1"/>
              </p:cNvSpPr>
              <p:nvPr/>
            </p:nvSpPr>
            <p:spPr bwMode="auto">
              <a:xfrm>
                <a:off x="2792" y="4156"/>
                <a:ext cx="2114" cy="138"/>
              </a:xfrm>
              <a:custGeom>
                <a:avLst/>
                <a:gdLst>
                  <a:gd name="T0" fmla="*/ 1056 w 2114"/>
                  <a:gd name="T1" fmla="*/ 138 h 138"/>
                  <a:gd name="T2" fmla="*/ 648 w 2114"/>
                  <a:gd name="T3" fmla="*/ 132 h 138"/>
                  <a:gd name="T4" fmla="*/ 314 w 2114"/>
                  <a:gd name="T5" fmla="*/ 118 h 138"/>
                  <a:gd name="T6" fmla="*/ 132 w 2114"/>
                  <a:gd name="T7" fmla="*/ 102 h 138"/>
                  <a:gd name="T8" fmla="*/ 52 w 2114"/>
                  <a:gd name="T9" fmla="*/ 90 h 138"/>
                  <a:gd name="T10" fmla="*/ 10 w 2114"/>
                  <a:gd name="T11" fmla="*/ 76 h 138"/>
                  <a:gd name="T12" fmla="*/ 6 w 2114"/>
                  <a:gd name="T13" fmla="*/ 70 h 138"/>
                  <a:gd name="T14" fmla="*/ 6 w 2114"/>
                  <a:gd name="T15" fmla="*/ 66 h 138"/>
                  <a:gd name="T16" fmla="*/ 26 w 2114"/>
                  <a:gd name="T17" fmla="*/ 56 h 138"/>
                  <a:gd name="T18" fmla="*/ 88 w 2114"/>
                  <a:gd name="T19" fmla="*/ 42 h 138"/>
                  <a:gd name="T20" fmla="*/ 184 w 2114"/>
                  <a:gd name="T21" fmla="*/ 30 h 138"/>
                  <a:gd name="T22" fmla="*/ 468 w 2114"/>
                  <a:gd name="T23" fmla="*/ 12 h 138"/>
                  <a:gd name="T24" fmla="*/ 844 w 2114"/>
                  <a:gd name="T25" fmla="*/ 0 h 138"/>
                  <a:gd name="T26" fmla="*/ 1056 w 2114"/>
                  <a:gd name="T27" fmla="*/ 0 h 138"/>
                  <a:gd name="T28" fmla="*/ 1468 w 2114"/>
                  <a:gd name="T29" fmla="*/ 4 h 138"/>
                  <a:gd name="T30" fmla="*/ 1802 w 2114"/>
                  <a:gd name="T31" fmla="*/ 20 h 138"/>
                  <a:gd name="T32" fmla="*/ 1984 w 2114"/>
                  <a:gd name="T33" fmla="*/ 36 h 138"/>
                  <a:gd name="T34" fmla="*/ 2062 w 2114"/>
                  <a:gd name="T35" fmla="*/ 48 h 138"/>
                  <a:gd name="T36" fmla="*/ 2104 w 2114"/>
                  <a:gd name="T37" fmla="*/ 62 h 138"/>
                  <a:gd name="T38" fmla="*/ 2110 w 2114"/>
                  <a:gd name="T39" fmla="*/ 70 h 138"/>
                  <a:gd name="T40" fmla="*/ 2108 w 2114"/>
                  <a:gd name="T41" fmla="*/ 72 h 138"/>
                  <a:gd name="T42" fmla="*/ 2088 w 2114"/>
                  <a:gd name="T43" fmla="*/ 84 h 138"/>
                  <a:gd name="T44" fmla="*/ 2028 w 2114"/>
                  <a:gd name="T45" fmla="*/ 96 h 138"/>
                  <a:gd name="T46" fmla="*/ 1930 w 2114"/>
                  <a:gd name="T47" fmla="*/ 108 h 138"/>
                  <a:gd name="T48" fmla="*/ 1646 w 2114"/>
                  <a:gd name="T49" fmla="*/ 126 h 138"/>
                  <a:gd name="T50" fmla="*/ 1270 w 2114"/>
                  <a:gd name="T51" fmla="*/ 136 h 138"/>
                  <a:gd name="T52" fmla="*/ 1056 w 2114"/>
                  <a:gd name="T53" fmla="*/ 0 h 138"/>
                  <a:gd name="T54" fmla="*/ 844 w 2114"/>
                  <a:gd name="T55" fmla="*/ 0 h 138"/>
                  <a:gd name="T56" fmla="*/ 466 w 2114"/>
                  <a:gd name="T57" fmla="*/ 12 h 138"/>
                  <a:gd name="T58" fmla="*/ 180 w 2114"/>
                  <a:gd name="T59" fmla="*/ 30 h 138"/>
                  <a:gd name="T60" fmla="*/ 84 w 2114"/>
                  <a:gd name="T61" fmla="*/ 42 h 138"/>
                  <a:gd name="T62" fmla="*/ 22 w 2114"/>
                  <a:gd name="T63" fmla="*/ 56 h 138"/>
                  <a:gd name="T64" fmla="*/ 2 w 2114"/>
                  <a:gd name="T65" fmla="*/ 66 h 138"/>
                  <a:gd name="T66" fmla="*/ 0 w 2114"/>
                  <a:gd name="T67" fmla="*/ 70 h 138"/>
                  <a:gd name="T68" fmla="*/ 6 w 2114"/>
                  <a:gd name="T69" fmla="*/ 76 h 138"/>
                  <a:gd name="T70" fmla="*/ 48 w 2114"/>
                  <a:gd name="T71" fmla="*/ 90 h 138"/>
                  <a:gd name="T72" fmla="*/ 128 w 2114"/>
                  <a:gd name="T73" fmla="*/ 102 h 138"/>
                  <a:gd name="T74" fmla="*/ 310 w 2114"/>
                  <a:gd name="T75" fmla="*/ 118 h 138"/>
                  <a:gd name="T76" fmla="*/ 646 w 2114"/>
                  <a:gd name="T77" fmla="*/ 132 h 138"/>
                  <a:gd name="T78" fmla="*/ 1056 w 2114"/>
                  <a:gd name="T79" fmla="*/ 138 h 138"/>
                  <a:gd name="T80" fmla="*/ 1270 w 2114"/>
                  <a:gd name="T81" fmla="*/ 136 h 138"/>
                  <a:gd name="T82" fmla="*/ 1650 w 2114"/>
                  <a:gd name="T83" fmla="*/ 126 h 138"/>
                  <a:gd name="T84" fmla="*/ 1936 w 2114"/>
                  <a:gd name="T85" fmla="*/ 108 h 138"/>
                  <a:gd name="T86" fmla="*/ 2032 w 2114"/>
                  <a:gd name="T87" fmla="*/ 96 h 138"/>
                  <a:gd name="T88" fmla="*/ 2094 w 2114"/>
                  <a:gd name="T89" fmla="*/ 84 h 138"/>
                  <a:gd name="T90" fmla="*/ 2114 w 2114"/>
                  <a:gd name="T91" fmla="*/ 72 h 138"/>
                  <a:gd name="T92" fmla="*/ 2114 w 2114"/>
                  <a:gd name="T93" fmla="*/ 70 h 138"/>
                  <a:gd name="T94" fmla="*/ 2110 w 2114"/>
                  <a:gd name="T95" fmla="*/ 62 h 138"/>
                  <a:gd name="T96" fmla="*/ 2068 w 2114"/>
                  <a:gd name="T97" fmla="*/ 48 h 138"/>
                  <a:gd name="T98" fmla="*/ 1988 w 2114"/>
                  <a:gd name="T99" fmla="*/ 36 h 138"/>
                  <a:gd name="T100" fmla="*/ 1806 w 2114"/>
                  <a:gd name="T101" fmla="*/ 20 h 138"/>
                  <a:gd name="T102" fmla="*/ 1470 w 2114"/>
                  <a:gd name="T103" fmla="*/ 4 h 138"/>
                  <a:gd name="T104" fmla="*/ 1056 w 211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138"/>
                    </a:moveTo>
                    <a:lnTo>
                      <a:pt x="1056" y="138"/>
                    </a:lnTo>
                    <a:lnTo>
                      <a:pt x="844" y="136"/>
                    </a:lnTo>
                    <a:lnTo>
                      <a:pt x="648" y="132"/>
                    </a:lnTo>
                    <a:lnTo>
                      <a:pt x="468" y="126"/>
                    </a:lnTo>
                    <a:lnTo>
                      <a:pt x="314" y="118"/>
                    </a:lnTo>
                    <a:lnTo>
                      <a:pt x="184" y="108"/>
                    </a:lnTo>
                    <a:lnTo>
                      <a:pt x="132" y="102"/>
                    </a:lnTo>
                    <a:lnTo>
                      <a:pt x="88" y="96"/>
                    </a:lnTo>
                    <a:lnTo>
                      <a:pt x="52" y="90"/>
                    </a:lnTo>
                    <a:lnTo>
                      <a:pt x="26" y="84"/>
                    </a:lnTo>
                    <a:lnTo>
                      <a:pt x="10" y="76"/>
                    </a:lnTo>
                    <a:lnTo>
                      <a:pt x="6" y="72"/>
                    </a:lnTo>
                    <a:lnTo>
                      <a:pt x="6" y="70"/>
                    </a:lnTo>
                    <a:lnTo>
                      <a:pt x="6" y="70"/>
                    </a:lnTo>
                    <a:lnTo>
                      <a:pt x="6" y="66"/>
                    </a:lnTo>
                    <a:lnTo>
                      <a:pt x="10" y="62"/>
                    </a:lnTo>
                    <a:lnTo>
                      <a:pt x="26" y="56"/>
                    </a:lnTo>
                    <a:lnTo>
                      <a:pt x="52" y="48"/>
                    </a:lnTo>
                    <a:lnTo>
                      <a:pt x="88" y="42"/>
                    </a:lnTo>
                    <a:lnTo>
                      <a:pt x="132" y="36"/>
                    </a:lnTo>
                    <a:lnTo>
                      <a:pt x="184" y="30"/>
                    </a:lnTo>
                    <a:lnTo>
                      <a:pt x="314" y="20"/>
                    </a:lnTo>
                    <a:lnTo>
                      <a:pt x="468" y="12"/>
                    </a:lnTo>
                    <a:lnTo>
                      <a:pt x="648" y="4"/>
                    </a:lnTo>
                    <a:lnTo>
                      <a:pt x="844" y="0"/>
                    </a:lnTo>
                    <a:lnTo>
                      <a:pt x="1056" y="0"/>
                    </a:lnTo>
                    <a:lnTo>
                      <a:pt x="1056" y="0"/>
                    </a:lnTo>
                    <a:lnTo>
                      <a:pt x="1270" y="0"/>
                    </a:lnTo>
                    <a:lnTo>
                      <a:pt x="1468" y="4"/>
                    </a:lnTo>
                    <a:lnTo>
                      <a:pt x="1646" y="12"/>
                    </a:lnTo>
                    <a:lnTo>
                      <a:pt x="1802" y="20"/>
                    </a:lnTo>
                    <a:lnTo>
                      <a:pt x="1930" y="30"/>
                    </a:lnTo>
                    <a:lnTo>
                      <a:pt x="1984" y="36"/>
                    </a:lnTo>
                    <a:lnTo>
                      <a:pt x="2028" y="42"/>
                    </a:lnTo>
                    <a:lnTo>
                      <a:pt x="2062" y="48"/>
                    </a:lnTo>
                    <a:lnTo>
                      <a:pt x="2088" y="56"/>
                    </a:lnTo>
                    <a:lnTo>
                      <a:pt x="2104" y="62"/>
                    </a:lnTo>
                    <a:lnTo>
                      <a:pt x="2108" y="66"/>
                    </a:lnTo>
                    <a:lnTo>
                      <a:pt x="2110" y="70"/>
                    </a:lnTo>
                    <a:lnTo>
                      <a:pt x="2110" y="70"/>
                    </a:lnTo>
                    <a:lnTo>
                      <a:pt x="2108" y="72"/>
                    </a:lnTo>
                    <a:lnTo>
                      <a:pt x="2104" y="76"/>
                    </a:lnTo>
                    <a:lnTo>
                      <a:pt x="2088" y="84"/>
                    </a:lnTo>
                    <a:lnTo>
                      <a:pt x="2062" y="90"/>
                    </a:lnTo>
                    <a:lnTo>
                      <a:pt x="2028" y="96"/>
                    </a:lnTo>
                    <a:lnTo>
                      <a:pt x="1984" y="102"/>
                    </a:lnTo>
                    <a:lnTo>
                      <a:pt x="1930" y="108"/>
                    </a:lnTo>
                    <a:lnTo>
                      <a:pt x="1802" y="118"/>
                    </a:lnTo>
                    <a:lnTo>
                      <a:pt x="1646" y="126"/>
                    </a:lnTo>
                    <a:lnTo>
                      <a:pt x="1468" y="132"/>
                    </a:lnTo>
                    <a:lnTo>
                      <a:pt x="1270" y="136"/>
                    </a:lnTo>
                    <a:lnTo>
                      <a:pt x="1056" y="138"/>
                    </a:lnTo>
                    <a:close/>
                    <a:moveTo>
                      <a:pt x="1056" y="0"/>
                    </a:moveTo>
                    <a:lnTo>
                      <a:pt x="1056" y="0"/>
                    </a:lnTo>
                    <a:lnTo>
                      <a:pt x="844" y="0"/>
                    </a:lnTo>
                    <a:lnTo>
                      <a:pt x="646" y="4"/>
                    </a:lnTo>
                    <a:lnTo>
                      <a:pt x="466" y="12"/>
                    </a:lnTo>
                    <a:lnTo>
                      <a:pt x="310" y="20"/>
                    </a:lnTo>
                    <a:lnTo>
                      <a:pt x="180" y="30"/>
                    </a:lnTo>
                    <a:lnTo>
                      <a:pt x="128" y="36"/>
                    </a:lnTo>
                    <a:lnTo>
                      <a:pt x="84" y="42"/>
                    </a:lnTo>
                    <a:lnTo>
                      <a:pt x="48" y="48"/>
                    </a:lnTo>
                    <a:lnTo>
                      <a:pt x="22" y="56"/>
                    </a:lnTo>
                    <a:lnTo>
                      <a:pt x="6" y="62"/>
                    </a:lnTo>
                    <a:lnTo>
                      <a:pt x="2" y="66"/>
                    </a:lnTo>
                    <a:lnTo>
                      <a:pt x="0" y="70"/>
                    </a:lnTo>
                    <a:lnTo>
                      <a:pt x="0" y="70"/>
                    </a:lnTo>
                    <a:lnTo>
                      <a:pt x="2" y="72"/>
                    </a:lnTo>
                    <a:lnTo>
                      <a:pt x="6" y="76"/>
                    </a:lnTo>
                    <a:lnTo>
                      <a:pt x="22" y="84"/>
                    </a:lnTo>
                    <a:lnTo>
                      <a:pt x="48" y="90"/>
                    </a:lnTo>
                    <a:lnTo>
                      <a:pt x="84" y="96"/>
                    </a:lnTo>
                    <a:lnTo>
                      <a:pt x="128" y="102"/>
                    </a:lnTo>
                    <a:lnTo>
                      <a:pt x="180" y="108"/>
                    </a:lnTo>
                    <a:lnTo>
                      <a:pt x="310" y="118"/>
                    </a:lnTo>
                    <a:lnTo>
                      <a:pt x="466" y="126"/>
                    </a:lnTo>
                    <a:lnTo>
                      <a:pt x="646" y="132"/>
                    </a:lnTo>
                    <a:lnTo>
                      <a:pt x="844" y="136"/>
                    </a:lnTo>
                    <a:lnTo>
                      <a:pt x="1056" y="138"/>
                    </a:lnTo>
                    <a:lnTo>
                      <a:pt x="1056" y="138"/>
                    </a:lnTo>
                    <a:lnTo>
                      <a:pt x="1270" y="136"/>
                    </a:lnTo>
                    <a:lnTo>
                      <a:pt x="1470" y="132"/>
                    </a:lnTo>
                    <a:lnTo>
                      <a:pt x="1650" y="126"/>
                    </a:lnTo>
                    <a:lnTo>
                      <a:pt x="1806" y="118"/>
                    </a:lnTo>
                    <a:lnTo>
                      <a:pt x="1936" y="108"/>
                    </a:lnTo>
                    <a:lnTo>
                      <a:pt x="1988" y="102"/>
                    </a:lnTo>
                    <a:lnTo>
                      <a:pt x="2032" y="96"/>
                    </a:lnTo>
                    <a:lnTo>
                      <a:pt x="2068" y="90"/>
                    </a:lnTo>
                    <a:lnTo>
                      <a:pt x="2094" y="84"/>
                    </a:lnTo>
                    <a:lnTo>
                      <a:pt x="2110" y="76"/>
                    </a:lnTo>
                    <a:lnTo>
                      <a:pt x="2114" y="72"/>
                    </a:lnTo>
                    <a:lnTo>
                      <a:pt x="2114" y="70"/>
                    </a:lnTo>
                    <a:lnTo>
                      <a:pt x="2114" y="70"/>
                    </a:lnTo>
                    <a:lnTo>
                      <a:pt x="2114" y="66"/>
                    </a:lnTo>
                    <a:lnTo>
                      <a:pt x="2110" y="62"/>
                    </a:lnTo>
                    <a:lnTo>
                      <a:pt x="2094" y="56"/>
                    </a:lnTo>
                    <a:lnTo>
                      <a:pt x="2068" y="48"/>
                    </a:lnTo>
                    <a:lnTo>
                      <a:pt x="2032" y="42"/>
                    </a:lnTo>
                    <a:lnTo>
                      <a:pt x="1988" y="36"/>
                    </a:lnTo>
                    <a:lnTo>
                      <a:pt x="1936" y="30"/>
                    </a:lnTo>
                    <a:lnTo>
                      <a:pt x="1806" y="20"/>
                    </a:lnTo>
                    <a:lnTo>
                      <a:pt x="1650" y="12"/>
                    </a:lnTo>
                    <a:lnTo>
                      <a:pt x="1470" y="4"/>
                    </a:lnTo>
                    <a:lnTo>
                      <a:pt x="1270" y="0"/>
                    </a:lnTo>
                    <a:lnTo>
                      <a:pt x="1056" y="0"/>
                    </a:lnTo>
                    <a:close/>
                  </a:path>
                </a:pathLst>
              </a:custGeom>
              <a:solidFill>
                <a:srgbClr val="EE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38"/>
              <p:cNvSpPr>
                <a:spLocks/>
              </p:cNvSpPr>
              <p:nvPr/>
            </p:nvSpPr>
            <p:spPr bwMode="auto">
              <a:xfrm>
                <a:off x="2798" y="4156"/>
                <a:ext cx="2104" cy="138"/>
              </a:xfrm>
              <a:custGeom>
                <a:avLst/>
                <a:gdLst>
                  <a:gd name="T0" fmla="*/ 1050 w 2104"/>
                  <a:gd name="T1" fmla="*/ 138 h 138"/>
                  <a:gd name="T2" fmla="*/ 1050 w 2104"/>
                  <a:gd name="T3" fmla="*/ 138 h 138"/>
                  <a:gd name="T4" fmla="*/ 838 w 2104"/>
                  <a:gd name="T5" fmla="*/ 136 h 138"/>
                  <a:gd name="T6" fmla="*/ 642 w 2104"/>
                  <a:gd name="T7" fmla="*/ 132 h 138"/>
                  <a:gd name="T8" fmla="*/ 462 w 2104"/>
                  <a:gd name="T9" fmla="*/ 126 h 138"/>
                  <a:gd name="T10" fmla="*/ 308 w 2104"/>
                  <a:gd name="T11" fmla="*/ 118 h 138"/>
                  <a:gd name="T12" fmla="*/ 178 w 2104"/>
                  <a:gd name="T13" fmla="*/ 108 h 138"/>
                  <a:gd name="T14" fmla="*/ 126 w 2104"/>
                  <a:gd name="T15" fmla="*/ 102 h 138"/>
                  <a:gd name="T16" fmla="*/ 82 w 2104"/>
                  <a:gd name="T17" fmla="*/ 96 h 138"/>
                  <a:gd name="T18" fmla="*/ 46 w 2104"/>
                  <a:gd name="T19" fmla="*/ 90 h 138"/>
                  <a:gd name="T20" fmla="*/ 20 w 2104"/>
                  <a:gd name="T21" fmla="*/ 84 h 138"/>
                  <a:gd name="T22" fmla="*/ 4 w 2104"/>
                  <a:gd name="T23" fmla="*/ 76 h 138"/>
                  <a:gd name="T24" fmla="*/ 0 w 2104"/>
                  <a:gd name="T25" fmla="*/ 72 h 138"/>
                  <a:gd name="T26" fmla="*/ 0 w 2104"/>
                  <a:gd name="T27" fmla="*/ 70 h 138"/>
                  <a:gd name="T28" fmla="*/ 0 w 2104"/>
                  <a:gd name="T29" fmla="*/ 70 h 138"/>
                  <a:gd name="T30" fmla="*/ 0 w 2104"/>
                  <a:gd name="T31" fmla="*/ 66 h 138"/>
                  <a:gd name="T32" fmla="*/ 4 w 2104"/>
                  <a:gd name="T33" fmla="*/ 62 h 138"/>
                  <a:gd name="T34" fmla="*/ 20 w 2104"/>
                  <a:gd name="T35" fmla="*/ 56 h 138"/>
                  <a:gd name="T36" fmla="*/ 46 w 2104"/>
                  <a:gd name="T37" fmla="*/ 48 h 138"/>
                  <a:gd name="T38" fmla="*/ 82 w 2104"/>
                  <a:gd name="T39" fmla="*/ 42 h 138"/>
                  <a:gd name="T40" fmla="*/ 126 w 2104"/>
                  <a:gd name="T41" fmla="*/ 36 h 138"/>
                  <a:gd name="T42" fmla="*/ 178 w 2104"/>
                  <a:gd name="T43" fmla="*/ 30 h 138"/>
                  <a:gd name="T44" fmla="*/ 308 w 2104"/>
                  <a:gd name="T45" fmla="*/ 20 h 138"/>
                  <a:gd name="T46" fmla="*/ 462 w 2104"/>
                  <a:gd name="T47" fmla="*/ 12 h 138"/>
                  <a:gd name="T48" fmla="*/ 642 w 2104"/>
                  <a:gd name="T49" fmla="*/ 4 h 138"/>
                  <a:gd name="T50" fmla="*/ 838 w 2104"/>
                  <a:gd name="T51" fmla="*/ 0 h 138"/>
                  <a:gd name="T52" fmla="*/ 1050 w 2104"/>
                  <a:gd name="T53" fmla="*/ 0 h 138"/>
                  <a:gd name="T54" fmla="*/ 1050 w 2104"/>
                  <a:gd name="T55" fmla="*/ 0 h 138"/>
                  <a:gd name="T56" fmla="*/ 1264 w 2104"/>
                  <a:gd name="T57" fmla="*/ 0 h 138"/>
                  <a:gd name="T58" fmla="*/ 1462 w 2104"/>
                  <a:gd name="T59" fmla="*/ 4 h 138"/>
                  <a:gd name="T60" fmla="*/ 1640 w 2104"/>
                  <a:gd name="T61" fmla="*/ 12 h 138"/>
                  <a:gd name="T62" fmla="*/ 1796 w 2104"/>
                  <a:gd name="T63" fmla="*/ 20 h 138"/>
                  <a:gd name="T64" fmla="*/ 1924 w 2104"/>
                  <a:gd name="T65" fmla="*/ 30 h 138"/>
                  <a:gd name="T66" fmla="*/ 1978 w 2104"/>
                  <a:gd name="T67" fmla="*/ 36 h 138"/>
                  <a:gd name="T68" fmla="*/ 2022 w 2104"/>
                  <a:gd name="T69" fmla="*/ 42 h 138"/>
                  <a:gd name="T70" fmla="*/ 2056 w 2104"/>
                  <a:gd name="T71" fmla="*/ 48 h 138"/>
                  <a:gd name="T72" fmla="*/ 2082 w 2104"/>
                  <a:gd name="T73" fmla="*/ 56 h 138"/>
                  <a:gd name="T74" fmla="*/ 2098 w 2104"/>
                  <a:gd name="T75" fmla="*/ 62 h 138"/>
                  <a:gd name="T76" fmla="*/ 2102 w 2104"/>
                  <a:gd name="T77" fmla="*/ 66 h 138"/>
                  <a:gd name="T78" fmla="*/ 2104 w 2104"/>
                  <a:gd name="T79" fmla="*/ 70 h 138"/>
                  <a:gd name="T80" fmla="*/ 2104 w 2104"/>
                  <a:gd name="T81" fmla="*/ 70 h 138"/>
                  <a:gd name="T82" fmla="*/ 2102 w 2104"/>
                  <a:gd name="T83" fmla="*/ 72 h 138"/>
                  <a:gd name="T84" fmla="*/ 2098 w 2104"/>
                  <a:gd name="T85" fmla="*/ 76 h 138"/>
                  <a:gd name="T86" fmla="*/ 2082 w 2104"/>
                  <a:gd name="T87" fmla="*/ 84 h 138"/>
                  <a:gd name="T88" fmla="*/ 2056 w 2104"/>
                  <a:gd name="T89" fmla="*/ 90 h 138"/>
                  <a:gd name="T90" fmla="*/ 2022 w 2104"/>
                  <a:gd name="T91" fmla="*/ 96 h 138"/>
                  <a:gd name="T92" fmla="*/ 1978 w 2104"/>
                  <a:gd name="T93" fmla="*/ 102 h 138"/>
                  <a:gd name="T94" fmla="*/ 1924 w 2104"/>
                  <a:gd name="T95" fmla="*/ 108 h 138"/>
                  <a:gd name="T96" fmla="*/ 1796 w 2104"/>
                  <a:gd name="T97" fmla="*/ 118 h 138"/>
                  <a:gd name="T98" fmla="*/ 1640 w 2104"/>
                  <a:gd name="T99" fmla="*/ 126 h 138"/>
                  <a:gd name="T100" fmla="*/ 1462 w 2104"/>
                  <a:gd name="T101" fmla="*/ 132 h 138"/>
                  <a:gd name="T102" fmla="*/ 1264 w 2104"/>
                  <a:gd name="T103" fmla="*/ 136 h 138"/>
                  <a:gd name="T104" fmla="*/ 1050 w 210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138"/>
                    </a:moveTo>
                    <a:lnTo>
                      <a:pt x="1050" y="138"/>
                    </a:lnTo>
                    <a:lnTo>
                      <a:pt x="838" y="136"/>
                    </a:lnTo>
                    <a:lnTo>
                      <a:pt x="642" y="132"/>
                    </a:lnTo>
                    <a:lnTo>
                      <a:pt x="462" y="126"/>
                    </a:lnTo>
                    <a:lnTo>
                      <a:pt x="308" y="118"/>
                    </a:lnTo>
                    <a:lnTo>
                      <a:pt x="178" y="108"/>
                    </a:lnTo>
                    <a:lnTo>
                      <a:pt x="126" y="102"/>
                    </a:lnTo>
                    <a:lnTo>
                      <a:pt x="82" y="96"/>
                    </a:lnTo>
                    <a:lnTo>
                      <a:pt x="46" y="90"/>
                    </a:lnTo>
                    <a:lnTo>
                      <a:pt x="20" y="84"/>
                    </a:lnTo>
                    <a:lnTo>
                      <a:pt x="4" y="76"/>
                    </a:lnTo>
                    <a:lnTo>
                      <a:pt x="0" y="72"/>
                    </a:lnTo>
                    <a:lnTo>
                      <a:pt x="0" y="70"/>
                    </a:lnTo>
                    <a:lnTo>
                      <a:pt x="0" y="70"/>
                    </a:lnTo>
                    <a:lnTo>
                      <a:pt x="0" y="66"/>
                    </a:lnTo>
                    <a:lnTo>
                      <a:pt x="4" y="62"/>
                    </a:lnTo>
                    <a:lnTo>
                      <a:pt x="20" y="56"/>
                    </a:lnTo>
                    <a:lnTo>
                      <a:pt x="46" y="48"/>
                    </a:lnTo>
                    <a:lnTo>
                      <a:pt x="82" y="42"/>
                    </a:lnTo>
                    <a:lnTo>
                      <a:pt x="126" y="36"/>
                    </a:lnTo>
                    <a:lnTo>
                      <a:pt x="178" y="30"/>
                    </a:lnTo>
                    <a:lnTo>
                      <a:pt x="308" y="20"/>
                    </a:lnTo>
                    <a:lnTo>
                      <a:pt x="462" y="12"/>
                    </a:lnTo>
                    <a:lnTo>
                      <a:pt x="642" y="4"/>
                    </a:lnTo>
                    <a:lnTo>
                      <a:pt x="838" y="0"/>
                    </a:lnTo>
                    <a:lnTo>
                      <a:pt x="1050" y="0"/>
                    </a:lnTo>
                    <a:lnTo>
                      <a:pt x="1050" y="0"/>
                    </a:lnTo>
                    <a:lnTo>
                      <a:pt x="1264" y="0"/>
                    </a:lnTo>
                    <a:lnTo>
                      <a:pt x="1462" y="4"/>
                    </a:lnTo>
                    <a:lnTo>
                      <a:pt x="1640" y="12"/>
                    </a:lnTo>
                    <a:lnTo>
                      <a:pt x="1796" y="20"/>
                    </a:lnTo>
                    <a:lnTo>
                      <a:pt x="1924" y="30"/>
                    </a:lnTo>
                    <a:lnTo>
                      <a:pt x="1978" y="36"/>
                    </a:lnTo>
                    <a:lnTo>
                      <a:pt x="2022" y="42"/>
                    </a:lnTo>
                    <a:lnTo>
                      <a:pt x="2056" y="48"/>
                    </a:lnTo>
                    <a:lnTo>
                      <a:pt x="2082" y="56"/>
                    </a:lnTo>
                    <a:lnTo>
                      <a:pt x="2098" y="62"/>
                    </a:lnTo>
                    <a:lnTo>
                      <a:pt x="2102" y="66"/>
                    </a:lnTo>
                    <a:lnTo>
                      <a:pt x="2104" y="70"/>
                    </a:lnTo>
                    <a:lnTo>
                      <a:pt x="2104" y="70"/>
                    </a:lnTo>
                    <a:lnTo>
                      <a:pt x="2102" y="72"/>
                    </a:lnTo>
                    <a:lnTo>
                      <a:pt x="2098" y="76"/>
                    </a:lnTo>
                    <a:lnTo>
                      <a:pt x="2082" y="84"/>
                    </a:lnTo>
                    <a:lnTo>
                      <a:pt x="2056" y="90"/>
                    </a:lnTo>
                    <a:lnTo>
                      <a:pt x="2022" y="96"/>
                    </a:lnTo>
                    <a:lnTo>
                      <a:pt x="1978" y="102"/>
                    </a:lnTo>
                    <a:lnTo>
                      <a:pt x="1924" y="108"/>
                    </a:lnTo>
                    <a:lnTo>
                      <a:pt x="1796" y="118"/>
                    </a:lnTo>
                    <a:lnTo>
                      <a:pt x="1640" y="126"/>
                    </a:lnTo>
                    <a:lnTo>
                      <a:pt x="1462" y="132"/>
                    </a:lnTo>
                    <a:lnTo>
                      <a:pt x="1264" y="136"/>
                    </a:lnTo>
                    <a:lnTo>
                      <a:pt x="1050"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39"/>
              <p:cNvSpPr>
                <a:spLocks/>
              </p:cNvSpPr>
              <p:nvPr/>
            </p:nvSpPr>
            <p:spPr bwMode="auto">
              <a:xfrm>
                <a:off x="2792" y="4156"/>
                <a:ext cx="2114" cy="138"/>
              </a:xfrm>
              <a:custGeom>
                <a:avLst/>
                <a:gdLst>
                  <a:gd name="T0" fmla="*/ 1056 w 2114"/>
                  <a:gd name="T1" fmla="*/ 0 h 138"/>
                  <a:gd name="T2" fmla="*/ 1056 w 2114"/>
                  <a:gd name="T3" fmla="*/ 0 h 138"/>
                  <a:gd name="T4" fmla="*/ 844 w 2114"/>
                  <a:gd name="T5" fmla="*/ 0 h 138"/>
                  <a:gd name="T6" fmla="*/ 646 w 2114"/>
                  <a:gd name="T7" fmla="*/ 4 h 138"/>
                  <a:gd name="T8" fmla="*/ 466 w 2114"/>
                  <a:gd name="T9" fmla="*/ 12 h 138"/>
                  <a:gd name="T10" fmla="*/ 310 w 2114"/>
                  <a:gd name="T11" fmla="*/ 20 h 138"/>
                  <a:gd name="T12" fmla="*/ 180 w 2114"/>
                  <a:gd name="T13" fmla="*/ 30 h 138"/>
                  <a:gd name="T14" fmla="*/ 128 w 2114"/>
                  <a:gd name="T15" fmla="*/ 36 h 138"/>
                  <a:gd name="T16" fmla="*/ 84 w 2114"/>
                  <a:gd name="T17" fmla="*/ 42 h 138"/>
                  <a:gd name="T18" fmla="*/ 48 w 2114"/>
                  <a:gd name="T19" fmla="*/ 48 h 138"/>
                  <a:gd name="T20" fmla="*/ 22 w 2114"/>
                  <a:gd name="T21" fmla="*/ 56 h 138"/>
                  <a:gd name="T22" fmla="*/ 6 w 2114"/>
                  <a:gd name="T23" fmla="*/ 62 h 138"/>
                  <a:gd name="T24" fmla="*/ 2 w 2114"/>
                  <a:gd name="T25" fmla="*/ 66 h 138"/>
                  <a:gd name="T26" fmla="*/ 0 w 2114"/>
                  <a:gd name="T27" fmla="*/ 70 h 138"/>
                  <a:gd name="T28" fmla="*/ 0 w 2114"/>
                  <a:gd name="T29" fmla="*/ 70 h 138"/>
                  <a:gd name="T30" fmla="*/ 2 w 2114"/>
                  <a:gd name="T31" fmla="*/ 72 h 138"/>
                  <a:gd name="T32" fmla="*/ 6 w 2114"/>
                  <a:gd name="T33" fmla="*/ 76 h 138"/>
                  <a:gd name="T34" fmla="*/ 22 w 2114"/>
                  <a:gd name="T35" fmla="*/ 84 h 138"/>
                  <a:gd name="T36" fmla="*/ 48 w 2114"/>
                  <a:gd name="T37" fmla="*/ 90 h 138"/>
                  <a:gd name="T38" fmla="*/ 84 w 2114"/>
                  <a:gd name="T39" fmla="*/ 96 h 138"/>
                  <a:gd name="T40" fmla="*/ 128 w 2114"/>
                  <a:gd name="T41" fmla="*/ 102 h 138"/>
                  <a:gd name="T42" fmla="*/ 180 w 2114"/>
                  <a:gd name="T43" fmla="*/ 108 h 138"/>
                  <a:gd name="T44" fmla="*/ 310 w 2114"/>
                  <a:gd name="T45" fmla="*/ 118 h 138"/>
                  <a:gd name="T46" fmla="*/ 466 w 2114"/>
                  <a:gd name="T47" fmla="*/ 126 h 138"/>
                  <a:gd name="T48" fmla="*/ 646 w 2114"/>
                  <a:gd name="T49" fmla="*/ 132 h 138"/>
                  <a:gd name="T50" fmla="*/ 844 w 2114"/>
                  <a:gd name="T51" fmla="*/ 136 h 138"/>
                  <a:gd name="T52" fmla="*/ 1056 w 2114"/>
                  <a:gd name="T53" fmla="*/ 138 h 138"/>
                  <a:gd name="T54" fmla="*/ 1056 w 2114"/>
                  <a:gd name="T55" fmla="*/ 138 h 138"/>
                  <a:gd name="T56" fmla="*/ 1270 w 2114"/>
                  <a:gd name="T57" fmla="*/ 136 h 138"/>
                  <a:gd name="T58" fmla="*/ 1470 w 2114"/>
                  <a:gd name="T59" fmla="*/ 132 h 138"/>
                  <a:gd name="T60" fmla="*/ 1650 w 2114"/>
                  <a:gd name="T61" fmla="*/ 126 h 138"/>
                  <a:gd name="T62" fmla="*/ 1806 w 2114"/>
                  <a:gd name="T63" fmla="*/ 118 h 138"/>
                  <a:gd name="T64" fmla="*/ 1936 w 2114"/>
                  <a:gd name="T65" fmla="*/ 108 h 138"/>
                  <a:gd name="T66" fmla="*/ 1988 w 2114"/>
                  <a:gd name="T67" fmla="*/ 102 h 138"/>
                  <a:gd name="T68" fmla="*/ 2032 w 2114"/>
                  <a:gd name="T69" fmla="*/ 96 h 138"/>
                  <a:gd name="T70" fmla="*/ 2068 w 2114"/>
                  <a:gd name="T71" fmla="*/ 90 h 138"/>
                  <a:gd name="T72" fmla="*/ 2094 w 2114"/>
                  <a:gd name="T73" fmla="*/ 84 h 138"/>
                  <a:gd name="T74" fmla="*/ 2110 w 2114"/>
                  <a:gd name="T75" fmla="*/ 76 h 138"/>
                  <a:gd name="T76" fmla="*/ 2114 w 2114"/>
                  <a:gd name="T77" fmla="*/ 72 h 138"/>
                  <a:gd name="T78" fmla="*/ 2114 w 2114"/>
                  <a:gd name="T79" fmla="*/ 70 h 138"/>
                  <a:gd name="T80" fmla="*/ 2114 w 2114"/>
                  <a:gd name="T81" fmla="*/ 70 h 138"/>
                  <a:gd name="T82" fmla="*/ 2114 w 2114"/>
                  <a:gd name="T83" fmla="*/ 66 h 138"/>
                  <a:gd name="T84" fmla="*/ 2110 w 2114"/>
                  <a:gd name="T85" fmla="*/ 62 h 138"/>
                  <a:gd name="T86" fmla="*/ 2094 w 2114"/>
                  <a:gd name="T87" fmla="*/ 56 h 138"/>
                  <a:gd name="T88" fmla="*/ 2068 w 2114"/>
                  <a:gd name="T89" fmla="*/ 48 h 138"/>
                  <a:gd name="T90" fmla="*/ 2032 w 2114"/>
                  <a:gd name="T91" fmla="*/ 42 h 138"/>
                  <a:gd name="T92" fmla="*/ 1988 w 2114"/>
                  <a:gd name="T93" fmla="*/ 36 h 138"/>
                  <a:gd name="T94" fmla="*/ 1936 w 2114"/>
                  <a:gd name="T95" fmla="*/ 30 h 138"/>
                  <a:gd name="T96" fmla="*/ 1806 w 2114"/>
                  <a:gd name="T97" fmla="*/ 20 h 138"/>
                  <a:gd name="T98" fmla="*/ 1650 w 2114"/>
                  <a:gd name="T99" fmla="*/ 12 h 138"/>
                  <a:gd name="T100" fmla="*/ 1470 w 2114"/>
                  <a:gd name="T101" fmla="*/ 4 h 138"/>
                  <a:gd name="T102" fmla="*/ 1270 w 2114"/>
                  <a:gd name="T103" fmla="*/ 0 h 138"/>
                  <a:gd name="T104" fmla="*/ 1056 w 211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14" h="138">
                    <a:moveTo>
                      <a:pt x="1056" y="0"/>
                    </a:moveTo>
                    <a:lnTo>
                      <a:pt x="1056" y="0"/>
                    </a:lnTo>
                    <a:lnTo>
                      <a:pt x="844" y="0"/>
                    </a:lnTo>
                    <a:lnTo>
                      <a:pt x="646" y="4"/>
                    </a:lnTo>
                    <a:lnTo>
                      <a:pt x="466" y="12"/>
                    </a:lnTo>
                    <a:lnTo>
                      <a:pt x="310" y="20"/>
                    </a:lnTo>
                    <a:lnTo>
                      <a:pt x="180" y="30"/>
                    </a:lnTo>
                    <a:lnTo>
                      <a:pt x="128" y="36"/>
                    </a:lnTo>
                    <a:lnTo>
                      <a:pt x="84" y="42"/>
                    </a:lnTo>
                    <a:lnTo>
                      <a:pt x="48" y="48"/>
                    </a:lnTo>
                    <a:lnTo>
                      <a:pt x="22" y="56"/>
                    </a:lnTo>
                    <a:lnTo>
                      <a:pt x="6" y="62"/>
                    </a:lnTo>
                    <a:lnTo>
                      <a:pt x="2" y="66"/>
                    </a:lnTo>
                    <a:lnTo>
                      <a:pt x="0" y="70"/>
                    </a:lnTo>
                    <a:lnTo>
                      <a:pt x="0" y="70"/>
                    </a:lnTo>
                    <a:lnTo>
                      <a:pt x="2" y="72"/>
                    </a:lnTo>
                    <a:lnTo>
                      <a:pt x="6" y="76"/>
                    </a:lnTo>
                    <a:lnTo>
                      <a:pt x="22" y="84"/>
                    </a:lnTo>
                    <a:lnTo>
                      <a:pt x="48" y="90"/>
                    </a:lnTo>
                    <a:lnTo>
                      <a:pt x="84" y="96"/>
                    </a:lnTo>
                    <a:lnTo>
                      <a:pt x="128" y="102"/>
                    </a:lnTo>
                    <a:lnTo>
                      <a:pt x="180" y="108"/>
                    </a:lnTo>
                    <a:lnTo>
                      <a:pt x="310" y="118"/>
                    </a:lnTo>
                    <a:lnTo>
                      <a:pt x="466" y="126"/>
                    </a:lnTo>
                    <a:lnTo>
                      <a:pt x="646" y="132"/>
                    </a:lnTo>
                    <a:lnTo>
                      <a:pt x="844" y="136"/>
                    </a:lnTo>
                    <a:lnTo>
                      <a:pt x="1056" y="138"/>
                    </a:lnTo>
                    <a:lnTo>
                      <a:pt x="1056" y="138"/>
                    </a:lnTo>
                    <a:lnTo>
                      <a:pt x="1270" y="136"/>
                    </a:lnTo>
                    <a:lnTo>
                      <a:pt x="1470" y="132"/>
                    </a:lnTo>
                    <a:lnTo>
                      <a:pt x="1650" y="126"/>
                    </a:lnTo>
                    <a:lnTo>
                      <a:pt x="1806" y="118"/>
                    </a:lnTo>
                    <a:lnTo>
                      <a:pt x="1936" y="108"/>
                    </a:lnTo>
                    <a:lnTo>
                      <a:pt x="1988" y="102"/>
                    </a:lnTo>
                    <a:lnTo>
                      <a:pt x="2032" y="96"/>
                    </a:lnTo>
                    <a:lnTo>
                      <a:pt x="2068" y="90"/>
                    </a:lnTo>
                    <a:lnTo>
                      <a:pt x="2094" y="84"/>
                    </a:lnTo>
                    <a:lnTo>
                      <a:pt x="2110" y="76"/>
                    </a:lnTo>
                    <a:lnTo>
                      <a:pt x="2114" y="72"/>
                    </a:lnTo>
                    <a:lnTo>
                      <a:pt x="2114" y="70"/>
                    </a:lnTo>
                    <a:lnTo>
                      <a:pt x="2114" y="70"/>
                    </a:lnTo>
                    <a:lnTo>
                      <a:pt x="2114" y="66"/>
                    </a:lnTo>
                    <a:lnTo>
                      <a:pt x="2110" y="62"/>
                    </a:lnTo>
                    <a:lnTo>
                      <a:pt x="2094" y="56"/>
                    </a:lnTo>
                    <a:lnTo>
                      <a:pt x="2068" y="48"/>
                    </a:lnTo>
                    <a:lnTo>
                      <a:pt x="2032" y="42"/>
                    </a:lnTo>
                    <a:lnTo>
                      <a:pt x="1988" y="36"/>
                    </a:lnTo>
                    <a:lnTo>
                      <a:pt x="1936" y="30"/>
                    </a:lnTo>
                    <a:lnTo>
                      <a:pt x="1806" y="20"/>
                    </a:lnTo>
                    <a:lnTo>
                      <a:pt x="1650" y="12"/>
                    </a:lnTo>
                    <a:lnTo>
                      <a:pt x="1470" y="4"/>
                    </a:lnTo>
                    <a:lnTo>
                      <a:pt x="1270" y="0"/>
                    </a:lnTo>
                    <a:lnTo>
                      <a:pt x="10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40"/>
              <p:cNvSpPr>
                <a:spLocks noEditPoints="1"/>
              </p:cNvSpPr>
              <p:nvPr/>
            </p:nvSpPr>
            <p:spPr bwMode="auto">
              <a:xfrm>
                <a:off x="2798" y="4156"/>
                <a:ext cx="2104" cy="138"/>
              </a:xfrm>
              <a:custGeom>
                <a:avLst/>
                <a:gdLst>
                  <a:gd name="T0" fmla="*/ 1050 w 2104"/>
                  <a:gd name="T1" fmla="*/ 138 h 138"/>
                  <a:gd name="T2" fmla="*/ 644 w 2104"/>
                  <a:gd name="T3" fmla="*/ 132 h 138"/>
                  <a:gd name="T4" fmla="*/ 310 w 2104"/>
                  <a:gd name="T5" fmla="*/ 118 h 138"/>
                  <a:gd name="T6" fmla="*/ 130 w 2104"/>
                  <a:gd name="T7" fmla="*/ 102 h 138"/>
                  <a:gd name="T8" fmla="*/ 52 w 2104"/>
                  <a:gd name="T9" fmla="*/ 90 h 138"/>
                  <a:gd name="T10" fmla="*/ 10 w 2104"/>
                  <a:gd name="T11" fmla="*/ 76 h 138"/>
                  <a:gd name="T12" fmla="*/ 4 w 2104"/>
                  <a:gd name="T13" fmla="*/ 70 h 138"/>
                  <a:gd name="T14" fmla="*/ 6 w 2104"/>
                  <a:gd name="T15" fmla="*/ 66 h 138"/>
                  <a:gd name="T16" fmla="*/ 26 w 2104"/>
                  <a:gd name="T17" fmla="*/ 56 h 138"/>
                  <a:gd name="T18" fmla="*/ 86 w 2104"/>
                  <a:gd name="T19" fmla="*/ 42 h 138"/>
                  <a:gd name="T20" fmla="*/ 184 w 2104"/>
                  <a:gd name="T21" fmla="*/ 30 h 138"/>
                  <a:gd name="T22" fmla="*/ 466 w 2104"/>
                  <a:gd name="T23" fmla="*/ 12 h 138"/>
                  <a:gd name="T24" fmla="*/ 840 w 2104"/>
                  <a:gd name="T25" fmla="*/ 2 h 138"/>
                  <a:gd name="T26" fmla="*/ 1050 w 2104"/>
                  <a:gd name="T27" fmla="*/ 0 h 138"/>
                  <a:gd name="T28" fmla="*/ 1460 w 2104"/>
                  <a:gd name="T29" fmla="*/ 6 h 138"/>
                  <a:gd name="T30" fmla="*/ 1792 w 2104"/>
                  <a:gd name="T31" fmla="*/ 20 h 138"/>
                  <a:gd name="T32" fmla="*/ 1972 w 2104"/>
                  <a:gd name="T33" fmla="*/ 36 h 138"/>
                  <a:gd name="T34" fmla="*/ 2052 w 2104"/>
                  <a:gd name="T35" fmla="*/ 48 h 138"/>
                  <a:gd name="T36" fmla="*/ 2094 w 2104"/>
                  <a:gd name="T37" fmla="*/ 62 h 138"/>
                  <a:gd name="T38" fmla="*/ 2098 w 2104"/>
                  <a:gd name="T39" fmla="*/ 70 h 138"/>
                  <a:gd name="T40" fmla="*/ 2098 w 2104"/>
                  <a:gd name="T41" fmla="*/ 72 h 138"/>
                  <a:gd name="T42" fmla="*/ 2078 w 2104"/>
                  <a:gd name="T43" fmla="*/ 84 h 138"/>
                  <a:gd name="T44" fmla="*/ 2016 w 2104"/>
                  <a:gd name="T45" fmla="*/ 96 h 138"/>
                  <a:gd name="T46" fmla="*/ 1920 w 2104"/>
                  <a:gd name="T47" fmla="*/ 108 h 138"/>
                  <a:gd name="T48" fmla="*/ 1638 w 2104"/>
                  <a:gd name="T49" fmla="*/ 126 h 138"/>
                  <a:gd name="T50" fmla="*/ 1262 w 2104"/>
                  <a:gd name="T51" fmla="*/ 136 h 138"/>
                  <a:gd name="T52" fmla="*/ 1050 w 2104"/>
                  <a:gd name="T53" fmla="*/ 0 h 138"/>
                  <a:gd name="T54" fmla="*/ 838 w 2104"/>
                  <a:gd name="T55" fmla="*/ 0 h 138"/>
                  <a:gd name="T56" fmla="*/ 462 w 2104"/>
                  <a:gd name="T57" fmla="*/ 12 h 138"/>
                  <a:gd name="T58" fmla="*/ 178 w 2104"/>
                  <a:gd name="T59" fmla="*/ 30 h 138"/>
                  <a:gd name="T60" fmla="*/ 82 w 2104"/>
                  <a:gd name="T61" fmla="*/ 42 h 138"/>
                  <a:gd name="T62" fmla="*/ 20 w 2104"/>
                  <a:gd name="T63" fmla="*/ 56 h 138"/>
                  <a:gd name="T64" fmla="*/ 0 w 2104"/>
                  <a:gd name="T65" fmla="*/ 66 h 138"/>
                  <a:gd name="T66" fmla="*/ 0 w 2104"/>
                  <a:gd name="T67" fmla="*/ 70 h 138"/>
                  <a:gd name="T68" fmla="*/ 4 w 2104"/>
                  <a:gd name="T69" fmla="*/ 76 h 138"/>
                  <a:gd name="T70" fmla="*/ 46 w 2104"/>
                  <a:gd name="T71" fmla="*/ 90 h 138"/>
                  <a:gd name="T72" fmla="*/ 126 w 2104"/>
                  <a:gd name="T73" fmla="*/ 102 h 138"/>
                  <a:gd name="T74" fmla="*/ 308 w 2104"/>
                  <a:gd name="T75" fmla="*/ 118 h 138"/>
                  <a:gd name="T76" fmla="*/ 642 w 2104"/>
                  <a:gd name="T77" fmla="*/ 132 h 138"/>
                  <a:gd name="T78" fmla="*/ 1050 w 2104"/>
                  <a:gd name="T79" fmla="*/ 138 h 138"/>
                  <a:gd name="T80" fmla="*/ 1264 w 2104"/>
                  <a:gd name="T81" fmla="*/ 136 h 138"/>
                  <a:gd name="T82" fmla="*/ 1640 w 2104"/>
                  <a:gd name="T83" fmla="*/ 126 h 138"/>
                  <a:gd name="T84" fmla="*/ 1924 w 2104"/>
                  <a:gd name="T85" fmla="*/ 108 h 138"/>
                  <a:gd name="T86" fmla="*/ 2022 w 2104"/>
                  <a:gd name="T87" fmla="*/ 96 h 138"/>
                  <a:gd name="T88" fmla="*/ 2082 w 2104"/>
                  <a:gd name="T89" fmla="*/ 84 h 138"/>
                  <a:gd name="T90" fmla="*/ 2102 w 2104"/>
                  <a:gd name="T91" fmla="*/ 72 h 138"/>
                  <a:gd name="T92" fmla="*/ 2104 w 2104"/>
                  <a:gd name="T93" fmla="*/ 70 h 138"/>
                  <a:gd name="T94" fmla="*/ 2098 w 2104"/>
                  <a:gd name="T95" fmla="*/ 62 h 138"/>
                  <a:gd name="T96" fmla="*/ 2056 w 2104"/>
                  <a:gd name="T97" fmla="*/ 48 h 138"/>
                  <a:gd name="T98" fmla="*/ 1978 w 2104"/>
                  <a:gd name="T99" fmla="*/ 36 h 138"/>
                  <a:gd name="T100" fmla="*/ 1796 w 2104"/>
                  <a:gd name="T101" fmla="*/ 20 h 138"/>
                  <a:gd name="T102" fmla="*/ 1462 w 2104"/>
                  <a:gd name="T103" fmla="*/ 4 h 138"/>
                  <a:gd name="T104" fmla="*/ 1050 w 210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138"/>
                    </a:moveTo>
                    <a:lnTo>
                      <a:pt x="1050" y="138"/>
                    </a:lnTo>
                    <a:lnTo>
                      <a:pt x="840" y="136"/>
                    </a:lnTo>
                    <a:lnTo>
                      <a:pt x="644" y="132"/>
                    </a:lnTo>
                    <a:lnTo>
                      <a:pt x="466" y="126"/>
                    </a:lnTo>
                    <a:lnTo>
                      <a:pt x="310" y="118"/>
                    </a:lnTo>
                    <a:lnTo>
                      <a:pt x="184" y="108"/>
                    </a:lnTo>
                    <a:lnTo>
                      <a:pt x="130" y="102"/>
                    </a:lnTo>
                    <a:lnTo>
                      <a:pt x="86" y="96"/>
                    </a:lnTo>
                    <a:lnTo>
                      <a:pt x="52" y="90"/>
                    </a:lnTo>
                    <a:lnTo>
                      <a:pt x="26" y="84"/>
                    </a:lnTo>
                    <a:lnTo>
                      <a:pt x="10" y="76"/>
                    </a:lnTo>
                    <a:lnTo>
                      <a:pt x="6" y="72"/>
                    </a:lnTo>
                    <a:lnTo>
                      <a:pt x="4" y="70"/>
                    </a:lnTo>
                    <a:lnTo>
                      <a:pt x="4" y="70"/>
                    </a:lnTo>
                    <a:lnTo>
                      <a:pt x="6" y="66"/>
                    </a:lnTo>
                    <a:lnTo>
                      <a:pt x="10" y="62"/>
                    </a:lnTo>
                    <a:lnTo>
                      <a:pt x="26" y="56"/>
                    </a:lnTo>
                    <a:lnTo>
                      <a:pt x="52" y="48"/>
                    </a:lnTo>
                    <a:lnTo>
                      <a:pt x="86" y="42"/>
                    </a:lnTo>
                    <a:lnTo>
                      <a:pt x="130" y="36"/>
                    </a:lnTo>
                    <a:lnTo>
                      <a:pt x="184" y="30"/>
                    </a:lnTo>
                    <a:lnTo>
                      <a:pt x="310" y="20"/>
                    </a:lnTo>
                    <a:lnTo>
                      <a:pt x="466" y="12"/>
                    </a:lnTo>
                    <a:lnTo>
                      <a:pt x="644" y="6"/>
                    </a:lnTo>
                    <a:lnTo>
                      <a:pt x="840" y="2"/>
                    </a:lnTo>
                    <a:lnTo>
                      <a:pt x="1050" y="0"/>
                    </a:lnTo>
                    <a:lnTo>
                      <a:pt x="1050" y="0"/>
                    </a:lnTo>
                    <a:lnTo>
                      <a:pt x="1262" y="2"/>
                    </a:lnTo>
                    <a:lnTo>
                      <a:pt x="1460" y="6"/>
                    </a:lnTo>
                    <a:lnTo>
                      <a:pt x="1638" y="12"/>
                    </a:lnTo>
                    <a:lnTo>
                      <a:pt x="1792" y="20"/>
                    </a:lnTo>
                    <a:lnTo>
                      <a:pt x="1920" y="30"/>
                    </a:lnTo>
                    <a:lnTo>
                      <a:pt x="1972" y="36"/>
                    </a:lnTo>
                    <a:lnTo>
                      <a:pt x="2016" y="42"/>
                    </a:lnTo>
                    <a:lnTo>
                      <a:pt x="2052" y="48"/>
                    </a:lnTo>
                    <a:lnTo>
                      <a:pt x="2078" y="56"/>
                    </a:lnTo>
                    <a:lnTo>
                      <a:pt x="2094" y="62"/>
                    </a:lnTo>
                    <a:lnTo>
                      <a:pt x="2098" y="66"/>
                    </a:lnTo>
                    <a:lnTo>
                      <a:pt x="2098" y="70"/>
                    </a:lnTo>
                    <a:lnTo>
                      <a:pt x="2098" y="70"/>
                    </a:lnTo>
                    <a:lnTo>
                      <a:pt x="2098" y="72"/>
                    </a:lnTo>
                    <a:lnTo>
                      <a:pt x="2094" y="76"/>
                    </a:lnTo>
                    <a:lnTo>
                      <a:pt x="2078" y="84"/>
                    </a:lnTo>
                    <a:lnTo>
                      <a:pt x="2052" y="90"/>
                    </a:lnTo>
                    <a:lnTo>
                      <a:pt x="2016" y="96"/>
                    </a:lnTo>
                    <a:lnTo>
                      <a:pt x="1972" y="102"/>
                    </a:lnTo>
                    <a:lnTo>
                      <a:pt x="1920" y="108"/>
                    </a:lnTo>
                    <a:lnTo>
                      <a:pt x="1792" y="118"/>
                    </a:lnTo>
                    <a:lnTo>
                      <a:pt x="1638" y="126"/>
                    </a:lnTo>
                    <a:lnTo>
                      <a:pt x="1460" y="132"/>
                    </a:lnTo>
                    <a:lnTo>
                      <a:pt x="1262" y="136"/>
                    </a:lnTo>
                    <a:lnTo>
                      <a:pt x="1050" y="138"/>
                    </a:lnTo>
                    <a:close/>
                    <a:moveTo>
                      <a:pt x="1050" y="0"/>
                    </a:moveTo>
                    <a:lnTo>
                      <a:pt x="1050" y="0"/>
                    </a:lnTo>
                    <a:lnTo>
                      <a:pt x="838" y="0"/>
                    </a:lnTo>
                    <a:lnTo>
                      <a:pt x="642" y="4"/>
                    </a:lnTo>
                    <a:lnTo>
                      <a:pt x="462" y="12"/>
                    </a:lnTo>
                    <a:lnTo>
                      <a:pt x="308"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4"/>
                    </a:lnTo>
                    <a:lnTo>
                      <a:pt x="46" y="90"/>
                    </a:lnTo>
                    <a:lnTo>
                      <a:pt x="82" y="96"/>
                    </a:lnTo>
                    <a:lnTo>
                      <a:pt x="126" y="102"/>
                    </a:lnTo>
                    <a:lnTo>
                      <a:pt x="178" y="108"/>
                    </a:lnTo>
                    <a:lnTo>
                      <a:pt x="308" y="118"/>
                    </a:lnTo>
                    <a:lnTo>
                      <a:pt x="462" y="126"/>
                    </a:lnTo>
                    <a:lnTo>
                      <a:pt x="642" y="132"/>
                    </a:lnTo>
                    <a:lnTo>
                      <a:pt x="838" y="136"/>
                    </a:lnTo>
                    <a:lnTo>
                      <a:pt x="1050" y="138"/>
                    </a:lnTo>
                    <a:lnTo>
                      <a:pt x="1050" y="138"/>
                    </a:lnTo>
                    <a:lnTo>
                      <a:pt x="1264" y="136"/>
                    </a:lnTo>
                    <a:lnTo>
                      <a:pt x="1462" y="132"/>
                    </a:lnTo>
                    <a:lnTo>
                      <a:pt x="1640" y="126"/>
                    </a:lnTo>
                    <a:lnTo>
                      <a:pt x="1796" y="118"/>
                    </a:lnTo>
                    <a:lnTo>
                      <a:pt x="1924" y="108"/>
                    </a:lnTo>
                    <a:lnTo>
                      <a:pt x="1978" y="102"/>
                    </a:lnTo>
                    <a:lnTo>
                      <a:pt x="2022" y="96"/>
                    </a:lnTo>
                    <a:lnTo>
                      <a:pt x="2056" y="90"/>
                    </a:lnTo>
                    <a:lnTo>
                      <a:pt x="2082" y="84"/>
                    </a:lnTo>
                    <a:lnTo>
                      <a:pt x="2098" y="76"/>
                    </a:lnTo>
                    <a:lnTo>
                      <a:pt x="2102" y="72"/>
                    </a:lnTo>
                    <a:lnTo>
                      <a:pt x="2104" y="70"/>
                    </a:lnTo>
                    <a:lnTo>
                      <a:pt x="2104" y="70"/>
                    </a:lnTo>
                    <a:lnTo>
                      <a:pt x="2102" y="66"/>
                    </a:lnTo>
                    <a:lnTo>
                      <a:pt x="2098" y="62"/>
                    </a:lnTo>
                    <a:lnTo>
                      <a:pt x="2082" y="56"/>
                    </a:lnTo>
                    <a:lnTo>
                      <a:pt x="2056" y="48"/>
                    </a:lnTo>
                    <a:lnTo>
                      <a:pt x="2022" y="42"/>
                    </a:lnTo>
                    <a:lnTo>
                      <a:pt x="1978" y="36"/>
                    </a:lnTo>
                    <a:lnTo>
                      <a:pt x="1924" y="30"/>
                    </a:lnTo>
                    <a:lnTo>
                      <a:pt x="1796" y="20"/>
                    </a:lnTo>
                    <a:lnTo>
                      <a:pt x="1640" y="12"/>
                    </a:lnTo>
                    <a:lnTo>
                      <a:pt x="1462" y="4"/>
                    </a:lnTo>
                    <a:lnTo>
                      <a:pt x="1264" y="0"/>
                    </a:lnTo>
                    <a:lnTo>
                      <a:pt x="1050" y="0"/>
                    </a:lnTo>
                    <a:close/>
                  </a:path>
                </a:pathLst>
              </a:custGeom>
              <a:solidFill>
                <a:srgbClr val="ED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41"/>
              <p:cNvSpPr>
                <a:spLocks/>
              </p:cNvSpPr>
              <p:nvPr/>
            </p:nvSpPr>
            <p:spPr bwMode="auto">
              <a:xfrm>
                <a:off x="2802" y="4156"/>
                <a:ext cx="2094" cy="138"/>
              </a:xfrm>
              <a:custGeom>
                <a:avLst/>
                <a:gdLst>
                  <a:gd name="T0" fmla="*/ 1046 w 2094"/>
                  <a:gd name="T1" fmla="*/ 138 h 138"/>
                  <a:gd name="T2" fmla="*/ 1046 w 2094"/>
                  <a:gd name="T3" fmla="*/ 138 h 138"/>
                  <a:gd name="T4" fmla="*/ 836 w 2094"/>
                  <a:gd name="T5" fmla="*/ 136 h 138"/>
                  <a:gd name="T6" fmla="*/ 640 w 2094"/>
                  <a:gd name="T7" fmla="*/ 132 h 138"/>
                  <a:gd name="T8" fmla="*/ 462 w 2094"/>
                  <a:gd name="T9" fmla="*/ 126 h 138"/>
                  <a:gd name="T10" fmla="*/ 306 w 2094"/>
                  <a:gd name="T11" fmla="*/ 118 h 138"/>
                  <a:gd name="T12" fmla="*/ 180 w 2094"/>
                  <a:gd name="T13" fmla="*/ 108 h 138"/>
                  <a:gd name="T14" fmla="*/ 126 w 2094"/>
                  <a:gd name="T15" fmla="*/ 102 h 138"/>
                  <a:gd name="T16" fmla="*/ 82 w 2094"/>
                  <a:gd name="T17" fmla="*/ 96 h 138"/>
                  <a:gd name="T18" fmla="*/ 48 w 2094"/>
                  <a:gd name="T19" fmla="*/ 90 h 138"/>
                  <a:gd name="T20" fmla="*/ 22 w 2094"/>
                  <a:gd name="T21" fmla="*/ 84 h 138"/>
                  <a:gd name="T22" fmla="*/ 6 w 2094"/>
                  <a:gd name="T23" fmla="*/ 76 h 138"/>
                  <a:gd name="T24" fmla="*/ 2 w 2094"/>
                  <a:gd name="T25" fmla="*/ 72 h 138"/>
                  <a:gd name="T26" fmla="*/ 0 w 2094"/>
                  <a:gd name="T27" fmla="*/ 70 h 138"/>
                  <a:gd name="T28" fmla="*/ 0 w 2094"/>
                  <a:gd name="T29" fmla="*/ 70 h 138"/>
                  <a:gd name="T30" fmla="*/ 2 w 2094"/>
                  <a:gd name="T31" fmla="*/ 66 h 138"/>
                  <a:gd name="T32" fmla="*/ 6 w 2094"/>
                  <a:gd name="T33" fmla="*/ 62 h 138"/>
                  <a:gd name="T34" fmla="*/ 22 w 2094"/>
                  <a:gd name="T35" fmla="*/ 56 h 138"/>
                  <a:gd name="T36" fmla="*/ 48 w 2094"/>
                  <a:gd name="T37" fmla="*/ 48 h 138"/>
                  <a:gd name="T38" fmla="*/ 82 w 2094"/>
                  <a:gd name="T39" fmla="*/ 42 h 138"/>
                  <a:gd name="T40" fmla="*/ 126 w 2094"/>
                  <a:gd name="T41" fmla="*/ 36 h 138"/>
                  <a:gd name="T42" fmla="*/ 180 w 2094"/>
                  <a:gd name="T43" fmla="*/ 30 h 138"/>
                  <a:gd name="T44" fmla="*/ 306 w 2094"/>
                  <a:gd name="T45" fmla="*/ 20 h 138"/>
                  <a:gd name="T46" fmla="*/ 462 w 2094"/>
                  <a:gd name="T47" fmla="*/ 12 h 138"/>
                  <a:gd name="T48" fmla="*/ 640 w 2094"/>
                  <a:gd name="T49" fmla="*/ 6 h 138"/>
                  <a:gd name="T50" fmla="*/ 836 w 2094"/>
                  <a:gd name="T51" fmla="*/ 2 h 138"/>
                  <a:gd name="T52" fmla="*/ 1046 w 2094"/>
                  <a:gd name="T53" fmla="*/ 0 h 138"/>
                  <a:gd name="T54" fmla="*/ 1046 w 2094"/>
                  <a:gd name="T55" fmla="*/ 0 h 138"/>
                  <a:gd name="T56" fmla="*/ 1258 w 2094"/>
                  <a:gd name="T57" fmla="*/ 2 h 138"/>
                  <a:gd name="T58" fmla="*/ 1456 w 2094"/>
                  <a:gd name="T59" fmla="*/ 6 h 138"/>
                  <a:gd name="T60" fmla="*/ 1634 w 2094"/>
                  <a:gd name="T61" fmla="*/ 12 h 138"/>
                  <a:gd name="T62" fmla="*/ 1788 w 2094"/>
                  <a:gd name="T63" fmla="*/ 20 h 138"/>
                  <a:gd name="T64" fmla="*/ 1916 w 2094"/>
                  <a:gd name="T65" fmla="*/ 30 h 138"/>
                  <a:gd name="T66" fmla="*/ 1968 w 2094"/>
                  <a:gd name="T67" fmla="*/ 36 h 138"/>
                  <a:gd name="T68" fmla="*/ 2012 w 2094"/>
                  <a:gd name="T69" fmla="*/ 42 h 138"/>
                  <a:gd name="T70" fmla="*/ 2048 w 2094"/>
                  <a:gd name="T71" fmla="*/ 48 h 138"/>
                  <a:gd name="T72" fmla="*/ 2074 w 2094"/>
                  <a:gd name="T73" fmla="*/ 56 h 138"/>
                  <a:gd name="T74" fmla="*/ 2090 w 2094"/>
                  <a:gd name="T75" fmla="*/ 62 h 138"/>
                  <a:gd name="T76" fmla="*/ 2094 w 2094"/>
                  <a:gd name="T77" fmla="*/ 66 h 138"/>
                  <a:gd name="T78" fmla="*/ 2094 w 2094"/>
                  <a:gd name="T79" fmla="*/ 70 h 138"/>
                  <a:gd name="T80" fmla="*/ 2094 w 2094"/>
                  <a:gd name="T81" fmla="*/ 70 h 138"/>
                  <a:gd name="T82" fmla="*/ 2094 w 2094"/>
                  <a:gd name="T83" fmla="*/ 72 h 138"/>
                  <a:gd name="T84" fmla="*/ 2090 w 2094"/>
                  <a:gd name="T85" fmla="*/ 76 h 138"/>
                  <a:gd name="T86" fmla="*/ 2074 w 2094"/>
                  <a:gd name="T87" fmla="*/ 84 h 138"/>
                  <a:gd name="T88" fmla="*/ 2048 w 2094"/>
                  <a:gd name="T89" fmla="*/ 90 h 138"/>
                  <a:gd name="T90" fmla="*/ 2012 w 2094"/>
                  <a:gd name="T91" fmla="*/ 96 h 138"/>
                  <a:gd name="T92" fmla="*/ 1968 w 2094"/>
                  <a:gd name="T93" fmla="*/ 102 h 138"/>
                  <a:gd name="T94" fmla="*/ 1916 w 2094"/>
                  <a:gd name="T95" fmla="*/ 108 h 138"/>
                  <a:gd name="T96" fmla="*/ 1788 w 2094"/>
                  <a:gd name="T97" fmla="*/ 118 h 138"/>
                  <a:gd name="T98" fmla="*/ 1634 w 2094"/>
                  <a:gd name="T99" fmla="*/ 126 h 138"/>
                  <a:gd name="T100" fmla="*/ 1456 w 2094"/>
                  <a:gd name="T101" fmla="*/ 132 h 138"/>
                  <a:gd name="T102" fmla="*/ 1258 w 2094"/>
                  <a:gd name="T103" fmla="*/ 136 h 138"/>
                  <a:gd name="T104" fmla="*/ 1046 w 209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138"/>
                    </a:moveTo>
                    <a:lnTo>
                      <a:pt x="1046" y="138"/>
                    </a:lnTo>
                    <a:lnTo>
                      <a:pt x="836" y="136"/>
                    </a:lnTo>
                    <a:lnTo>
                      <a:pt x="640" y="132"/>
                    </a:lnTo>
                    <a:lnTo>
                      <a:pt x="462" y="126"/>
                    </a:lnTo>
                    <a:lnTo>
                      <a:pt x="306" y="118"/>
                    </a:lnTo>
                    <a:lnTo>
                      <a:pt x="180" y="108"/>
                    </a:lnTo>
                    <a:lnTo>
                      <a:pt x="126" y="102"/>
                    </a:lnTo>
                    <a:lnTo>
                      <a:pt x="82" y="96"/>
                    </a:lnTo>
                    <a:lnTo>
                      <a:pt x="48" y="90"/>
                    </a:lnTo>
                    <a:lnTo>
                      <a:pt x="22" y="84"/>
                    </a:lnTo>
                    <a:lnTo>
                      <a:pt x="6" y="76"/>
                    </a:lnTo>
                    <a:lnTo>
                      <a:pt x="2" y="72"/>
                    </a:lnTo>
                    <a:lnTo>
                      <a:pt x="0" y="70"/>
                    </a:lnTo>
                    <a:lnTo>
                      <a:pt x="0" y="70"/>
                    </a:lnTo>
                    <a:lnTo>
                      <a:pt x="2" y="66"/>
                    </a:lnTo>
                    <a:lnTo>
                      <a:pt x="6" y="62"/>
                    </a:lnTo>
                    <a:lnTo>
                      <a:pt x="22" y="56"/>
                    </a:lnTo>
                    <a:lnTo>
                      <a:pt x="48" y="48"/>
                    </a:lnTo>
                    <a:lnTo>
                      <a:pt x="82" y="42"/>
                    </a:lnTo>
                    <a:lnTo>
                      <a:pt x="126" y="36"/>
                    </a:lnTo>
                    <a:lnTo>
                      <a:pt x="180" y="30"/>
                    </a:lnTo>
                    <a:lnTo>
                      <a:pt x="306" y="20"/>
                    </a:lnTo>
                    <a:lnTo>
                      <a:pt x="462" y="12"/>
                    </a:lnTo>
                    <a:lnTo>
                      <a:pt x="640" y="6"/>
                    </a:lnTo>
                    <a:lnTo>
                      <a:pt x="836" y="2"/>
                    </a:lnTo>
                    <a:lnTo>
                      <a:pt x="1046" y="0"/>
                    </a:lnTo>
                    <a:lnTo>
                      <a:pt x="1046" y="0"/>
                    </a:lnTo>
                    <a:lnTo>
                      <a:pt x="1258" y="2"/>
                    </a:lnTo>
                    <a:lnTo>
                      <a:pt x="1456" y="6"/>
                    </a:lnTo>
                    <a:lnTo>
                      <a:pt x="1634" y="12"/>
                    </a:lnTo>
                    <a:lnTo>
                      <a:pt x="1788" y="20"/>
                    </a:lnTo>
                    <a:lnTo>
                      <a:pt x="1916" y="30"/>
                    </a:lnTo>
                    <a:lnTo>
                      <a:pt x="1968" y="36"/>
                    </a:lnTo>
                    <a:lnTo>
                      <a:pt x="2012" y="42"/>
                    </a:lnTo>
                    <a:lnTo>
                      <a:pt x="2048" y="48"/>
                    </a:lnTo>
                    <a:lnTo>
                      <a:pt x="2074" y="56"/>
                    </a:lnTo>
                    <a:lnTo>
                      <a:pt x="2090" y="62"/>
                    </a:lnTo>
                    <a:lnTo>
                      <a:pt x="2094" y="66"/>
                    </a:lnTo>
                    <a:lnTo>
                      <a:pt x="2094" y="70"/>
                    </a:lnTo>
                    <a:lnTo>
                      <a:pt x="2094" y="70"/>
                    </a:lnTo>
                    <a:lnTo>
                      <a:pt x="2094" y="72"/>
                    </a:lnTo>
                    <a:lnTo>
                      <a:pt x="2090" y="76"/>
                    </a:lnTo>
                    <a:lnTo>
                      <a:pt x="2074" y="84"/>
                    </a:lnTo>
                    <a:lnTo>
                      <a:pt x="2048" y="90"/>
                    </a:lnTo>
                    <a:lnTo>
                      <a:pt x="2012" y="96"/>
                    </a:lnTo>
                    <a:lnTo>
                      <a:pt x="1968" y="102"/>
                    </a:lnTo>
                    <a:lnTo>
                      <a:pt x="1916" y="108"/>
                    </a:lnTo>
                    <a:lnTo>
                      <a:pt x="1788" y="118"/>
                    </a:lnTo>
                    <a:lnTo>
                      <a:pt x="1634" y="126"/>
                    </a:lnTo>
                    <a:lnTo>
                      <a:pt x="1456" y="132"/>
                    </a:lnTo>
                    <a:lnTo>
                      <a:pt x="1258" y="136"/>
                    </a:lnTo>
                    <a:lnTo>
                      <a:pt x="1046"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42"/>
              <p:cNvSpPr>
                <a:spLocks/>
              </p:cNvSpPr>
              <p:nvPr/>
            </p:nvSpPr>
            <p:spPr bwMode="auto">
              <a:xfrm>
                <a:off x="2798" y="4156"/>
                <a:ext cx="2104" cy="138"/>
              </a:xfrm>
              <a:custGeom>
                <a:avLst/>
                <a:gdLst>
                  <a:gd name="T0" fmla="*/ 1050 w 2104"/>
                  <a:gd name="T1" fmla="*/ 0 h 138"/>
                  <a:gd name="T2" fmla="*/ 1050 w 2104"/>
                  <a:gd name="T3" fmla="*/ 0 h 138"/>
                  <a:gd name="T4" fmla="*/ 838 w 2104"/>
                  <a:gd name="T5" fmla="*/ 0 h 138"/>
                  <a:gd name="T6" fmla="*/ 642 w 2104"/>
                  <a:gd name="T7" fmla="*/ 4 h 138"/>
                  <a:gd name="T8" fmla="*/ 462 w 2104"/>
                  <a:gd name="T9" fmla="*/ 12 h 138"/>
                  <a:gd name="T10" fmla="*/ 308 w 2104"/>
                  <a:gd name="T11" fmla="*/ 20 h 138"/>
                  <a:gd name="T12" fmla="*/ 178 w 2104"/>
                  <a:gd name="T13" fmla="*/ 30 h 138"/>
                  <a:gd name="T14" fmla="*/ 126 w 2104"/>
                  <a:gd name="T15" fmla="*/ 36 h 138"/>
                  <a:gd name="T16" fmla="*/ 82 w 2104"/>
                  <a:gd name="T17" fmla="*/ 42 h 138"/>
                  <a:gd name="T18" fmla="*/ 46 w 2104"/>
                  <a:gd name="T19" fmla="*/ 48 h 138"/>
                  <a:gd name="T20" fmla="*/ 20 w 2104"/>
                  <a:gd name="T21" fmla="*/ 56 h 138"/>
                  <a:gd name="T22" fmla="*/ 4 w 2104"/>
                  <a:gd name="T23" fmla="*/ 62 h 138"/>
                  <a:gd name="T24" fmla="*/ 0 w 2104"/>
                  <a:gd name="T25" fmla="*/ 66 h 138"/>
                  <a:gd name="T26" fmla="*/ 0 w 2104"/>
                  <a:gd name="T27" fmla="*/ 70 h 138"/>
                  <a:gd name="T28" fmla="*/ 0 w 2104"/>
                  <a:gd name="T29" fmla="*/ 70 h 138"/>
                  <a:gd name="T30" fmla="*/ 0 w 2104"/>
                  <a:gd name="T31" fmla="*/ 72 h 138"/>
                  <a:gd name="T32" fmla="*/ 4 w 2104"/>
                  <a:gd name="T33" fmla="*/ 76 h 138"/>
                  <a:gd name="T34" fmla="*/ 20 w 2104"/>
                  <a:gd name="T35" fmla="*/ 84 h 138"/>
                  <a:gd name="T36" fmla="*/ 46 w 2104"/>
                  <a:gd name="T37" fmla="*/ 90 h 138"/>
                  <a:gd name="T38" fmla="*/ 82 w 2104"/>
                  <a:gd name="T39" fmla="*/ 96 h 138"/>
                  <a:gd name="T40" fmla="*/ 126 w 2104"/>
                  <a:gd name="T41" fmla="*/ 102 h 138"/>
                  <a:gd name="T42" fmla="*/ 178 w 2104"/>
                  <a:gd name="T43" fmla="*/ 108 h 138"/>
                  <a:gd name="T44" fmla="*/ 308 w 2104"/>
                  <a:gd name="T45" fmla="*/ 118 h 138"/>
                  <a:gd name="T46" fmla="*/ 462 w 2104"/>
                  <a:gd name="T47" fmla="*/ 126 h 138"/>
                  <a:gd name="T48" fmla="*/ 642 w 2104"/>
                  <a:gd name="T49" fmla="*/ 132 h 138"/>
                  <a:gd name="T50" fmla="*/ 838 w 2104"/>
                  <a:gd name="T51" fmla="*/ 136 h 138"/>
                  <a:gd name="T52" fmla="*/ 1050 w 2104"/>
                  <a:gd name="T53" fmla="*/ 138 h 138"/>
                  <a:gd name="T54" fmla="*/ 1050 w 2104"/>
                  <a:gd name="T55" fmla="*/ 138 h 138"/>
                  <a:gd name="T56" fmla="*/ 1264 w 2104"/>
                  <a:gd name="T57" fmla="*/ 136 h 138"/>
                  <a:gd name="T58" fmla="*/ 1462 w 2104"/>
                  <a:gd name="T59" fmla="*/ 132 h 138"/>
                  <a:gd name="T60" fmla="*/ 1640 w 2104"/>
                  <a:gd name="T61" fmla="*/ 126 h 138"/>
                  <a:gd name="T62" fmla="*/ 1796 w 2104"/>
                  <a:gd name="T63" fmla="*/ 118 h 138"/>
                  <a:gd name="T64" fmla="*/ 1924 w 2104"/>
                  <a:gd name="T65" fmla="*/ 108 h 138"/>
                  <a:gd name="T66" fmla="*/ 1978 w 2104"/>
                  <a:gd name="T67" fmla="*/ 102 h 138"/>
                  <a:gd name="T68" fmla="*/ 2022 w 2104"/>
                  <a:gd name="T69" fmla="*/ 96 h 138"/>
                  <a:gd name="T70" fmla="*/ 2056 w 2104"/>
                  <a:gd name="T71" fmla="*/ 90 h 138"/>
                  <a:gd name="T72" fmla="*/ 2082 w 2104"/>
                  <a:gd name="T73" fmla="*/ 84 h 138"/>
                  <a:gd name="T74" fmla="*/ 2098 w 2104"/>
                  <a:gd name="T75" fmla="*/ 76 h 138"/>
                  <a:gd name="T76" fmla="*/ 2102 w 2104"/>
                  <a:gd name="T77" fmla="*/ 72 h 138"/>
                  <a:gd name="T78" fmla="*/ 2104 w 2104"/>
                  <a:gd name="T79" fmla="*/ 70 h 138"/>
                  <a:gd name="T80" fmla="*/ 2104 w 2104"/>
                  <a:gd name="T81" fmla="*/ 70 h 138"/>
                  <a:gd name="T82" fmla="*/ 2102 w 2104"/>
                  <a:gd name="T83" fmla="*/ 66 h 138"/>
                  <a:gd name="T84" fmla="*/ 2098 w 2104"/>
                  <a:gd name="T85" fmla="*/ 62 h 138"/>
                  <a:gd name="T86" fmla="*/ 2082 w 2104"/>
                  <a:gd name="T87" fmla="*/ 56 h 138"/>
                  <a:gd name="T88" fmla="*/ 2056 w 2104"/>
                  <a:gd name="T89" fmla="*/ 48 h 138"/>
                  <a:gd name="T90" fmla="*/ 2022 w 2104"/>
                  <a:gd name="T91" fmla="*/ 42 h 138"/>
                  <a:gd name="T92" fmla="*/ 1978 w 2104"/>
                  <a:gd name="T93" fmla="*/ 36 h 138"/>
                  <a:gd name="T94" fmla="*/ 1924 w 2104"/>
                  <a:gd name="T95" fmla="*/ 30 h 138"/>
                  <a:gd name="T96" fmla="*/ 1796 w 2104"/>
                  <a:gd name="T97" fmla="*/ 20 h 138"/>
                  <a:gd name="T98" fmla="*/ 1640 w 2104"/>
                  <a:gd name="T99" fmla="*/ 12 h 138"/>
                  <a:gd name="T100" fmla="*/ 1462 w 2104"/>
                  <a:gd name="T101" fmla="*/ 4 h 138"/>
                  <a:gd name="T102" fmla="*/ 1264 w 2104"/>
                  <a:gd name="T103" fmla="*/ 0 h 138"/>
                  <a:gd name="T104" fmla="*/ 1050 w 210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04" h="138">
                    <a:moveTo>
                      <a:pt x="1050" y="0"/>
                    </a:moveTo>
                    <a:lnTo>
                      <a:pt x="1050" y="0"/>
                    </a:lnTo>
                    <a:lnTo>
                      <a:pt x="838" y="0"/>
                    </a:lnTo>
                    <a:lnTo>
                      <a:pt x="642" y="4"/>
                    </a:lnTo>
                    <a:lnTo>
                      <a:pt x="462" y="12"/>
                    </a:lnTo>
                    <a:lnTo>
                      <a:pt x="308"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4"/>
                    </a:lnTo>
                    <a:lnTo>
                      <a:pt x="46" y="90"/>
                    </a:lnTo>
                    <a:lnTo>
                      <a:pt x="82" y="96"/>
                    </a:lnTo>
                    <a:lnTo>
                      <a:pt x="126" y="102"/>
                    </a:lnTo>
                    <a:lnTo>
                      <a:pt x="178" y="108"/>
                    </a:lnTo>
                    <a:lnTo>
                      <a:pt x="308" y="118"/>
                    </a:lnTo>
                    <a:lnTo>
                      <a:pt x="462" y="126"/>
                    </a:lnTo>
                    <a:lnTo>
                      <a:pt x="642" y="132"/>
                    </a:lnTo>
                    <a:lnTo>
                      <a:pt x="838" y="136"/>
                    </a:lnTo>
                    <a:lnTo>
                      <a:pt x="1050" y="138"/>
                    </a:lnTo>
                    <a:lnTo>
                      <a:pt x="1050" y="138"/>
                    </a:lnTo>
                    <a:lnTo>
                      <a:pt x="1264" y="136"/>
                    </a:lnTo>
                    <a:lnTo>
                      <a:pt x="1462" y="132"/>
                    </a:lnTo>
                    <a:lnTo>
                      <a:pt x="1640" y="126"/>
                    </a:lnTo>
                    <a:lnTo>
                      <a:pt x="1796" y="118"/>
                    </a:lnTo>
                    <a:lnTo>
                      <a:pt x="1924" y="108"/>
                    </a:lnTo>
                    <a:lnTo>
                      <a:pt x="1978" y="102"/>
                    </a:lnTo>
                    <a:lnTo>
                      <a:pt x="2022" y="96"/>
                    </a:lnTo>
                    <a:lnTo>
                      <a:pt x="2056" y="90"/>
                    </a:lnTo>
                    <a:lnTo>
                      <a:pt x="2082" y="84"/>
                    </a:lnTo>
                    <a:lnTo>
                      <a:pt x="2098" y="76"/>
                    </a:lnTo>
                    <a:lnTo>
                      <a:pt x="2102" y="72"/>
                    </a:lnTo>
                    <a:lnTo>
                      <a:pt x="2104" y="70"/>
                    </a:lnTo>
                    <a:lnTo>
                      <a:pt x="2104" y="70"/>
                    </a:lnTo>
                    <a:lnTo>
                      <a:pt x="2102" y="66"/>
                    </a:lnTo>
                    <a:lnTo>
                      <a:pt x="2098" y="62"/>
                    </a:lnTo>
                    <a:lnTo>
                      <a:pt x="2082" y="56"/>
                    </a:lnTo>
                    <a:lnTo>
                      <a:pt x="2056" y="48"/>
                    </a:lnTo>
                    <a:lnTo>
                      <a:pt x="2022" y="42"/>
                    </a:lnTo>
                    <a:lnTo>
                      <a:pt x="1978" y="36"/>
                    </a:lnTo>
                    <a:lnTo>
                      <a:pt x="1924" y="30"/>
                    </a:lnTo>
                    <a:lnTo>
                      <a:pt x="1796" y="20"/>
                    </a:lnTo>
                    <a:lnTo>
                      <a:pt x="1640" y="12"/>
                    </a:lnTo>
                    <a:lnTo>
                      <a:pt x="1462" y="4"/>
                    </a:lnTo>
                    <a:lnTo>
                      <a:pt x="1264" y="0"/>
                    </a:lnTo>
                    <a:lnTo>
                      <a:pt x="10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43"/>
              <p:cNvSpPr>
                <a:spLocks noEditPoints="1"/>
              </p:cNvSpPr>
              <p:nvPr/>
            </p:nvSpPr>
            <p:spPr bwMode="auto">
              <a:xfrm>
                <a:off x="2802" y="4156"/>
                <a:ext cx="2094" cy="138"/>
              </a:xfrm>
              <a:custGeom>
                <a:avLst/>
                <a:gdLst>
                  <a:gd name="T0" fmla="*/ 1046 w 2094"/>
                  <a:gd name="T1" fmla="*/ 138 h 138"/>
                  <a:gd name="T2" fmla="*/ 642 w 2094"/>
                  <a:gd name="T3" fmla="*/ 132 h 138"/>
                  <a:gd name="T4" fmla="*/ 310 w 2094"/>
                  <a:gd name="T5" fmla="*/ 118 h 138"/>
                  <a:gd name="T6" fmla="*/ 132 w 2094"/>
                  <a:gd name="T7" fmla="*/ 102 h 138"/>
                  <a:gd name="T8" fmla="*/ 52 w 2094"/>
                  <a:gd name="T9" fmla="*/ 90 h 138"/>
                  <a:gd name="T10" fmla="*/ 10 w 2094"/>
                  <a:gd name="T11" fmla="*/ 76 h 138"/>
                  <a:gd name="T12" fmla="*/ 6 w 2094"/>
                  <a:gd name="T13" fmla="*/ 70 h 138"/>
                  <a:gd name="T14" fmla="*/ 6 w 2094"/>
                  <a:gd name="T15" fmla="*/ 66 h 138"/>
                  <a:gd name="T16" fmla="*/ 26 w 2094"/>
                  <a:gd name="T17" fmla="*/ 56 h 138"/>
                  <a:gd name="T18" fmla="*/ 88 w 2094"/>
                  <a:gd name="T19" fmla="*/ 42 h 138"/>
                  <a:gd name="T20" fmla="*/ 184 w 2094"/>
                  <a:gd name="T21" fmla="*/ 30 h 138"/>
                  <a:gd name="T22" fmla="*/ 464 w 2094"/>
                  <a:gd name="T23" fmla="*/ 12 h 138"/>
                  <a:gd name="T24" fmla="*/ 836 w 2094"/>
                  <a:gd name="T25" fmla="*/ 2 h 138"/>
                  <a:gd name="T26" fmla="*/ 1046 w 2094"/>
                  <a:gd name="T27" fmla="*/ 0 h 138"/>
                  <a:gd name="T28" fmla="*/ 1454 w 2094"/>
                  <a:gd name="T29" fmla="*/ 6 h 138"/>
                  <a:gd name="T30" fmla="*/ 1786 w 2094"/>
                  <a:gd name="T31" fmla="*/ 20 h 138"/>
                  <a:gd name="T32" fmla="*/ 1964 w 2094"/>
                  <a:gd name="T33" fmla="*/ 36 h 138"/>
                  <a:gd name="T34" fmla="*/ 2044 w 2094"/>
                  <a:gd name="T35" fmla="*/ 48 h 138"/>
                  <a:gd name="T36" fmla="*/ 2084 w 2094"/>
                  <a:gd name="T37" fmla="*/ 62 h 138"/>
                  <a:gd name="T38" fmla="*/ 2090 w 2094"/>
                  <a:gd name="T39" fmla="*/ 70 h 138"/>
                  <a:gd name="T40" fmla="*/ 2088 w 2094"/>
                  <a:gd name="T41" fmla="*/ 72 h 138"/>
                  <a:gd name="T42" fmla="*/ 2068 w 2094"/>
                  <a:gd name="T43" fmla="*/ 82 h 138"/>
                  <a:gd name="T44" fmla="*/ 2008 w 2094"/>
                  <a:gd name="T45" fmla="*/ 96 h 138"/>
                  <a:gd name="T46" fmla="*/ 1912 w 2094"/>
                  <a:gd name="T47" fmla="*/ 108 h 138"/>
                  <a:gd name="T48" fmla="*/ 1632 w 2094"/>
                  <a:gd name="T49" fmla="*/ 126 h 138"/>
                  <a:gd name="T50" fmla="*/ 1258 w 2094"/>
                  <a:gd name="T51" fmla="*/ 136 h 138"/>
                  <a:gd name="T52" fmla="*/ 1046 w 2094"/>
                  <a:gd name="T53" fmla="*/ 0 h 138"/>
                  <a:gd name="T54" fmla="*/ 836 w 2094"/>
                  <a:gd name="T55" fmla="*/ 2 h 138"/>
                  <a:gd name="T56" fmla="*/ 462 w 2094"/>
                  <a:gd name="T57" fmla="*/ 12 h 138"/>
                  <a:gd name="T58" fmla="*/ 180 w 2094"/>
                  <a:gd name="T59" fmla="*/ 30 h 138"/>
                  <a:gd name="T60" fmla="*/ 82 w 2094"/>
                  <a:gd name="T61" fmla="*/ 42 h 138"/>
                  <a:gd name="T62" fmla="*/ 22 w 2094"/>
                  <a:gd name="T63" fmla="*/ 56 h 138"/>
                  <a:gd name="T64" fmla="*/ 2 w 2094"/>
                  <a:gd name="T65" fmla="*/ 66 h 138"/>
                  <a:gd name="T66" fmla="*/ 0 w 2094"/>
                  <a:gd name="T67" fmla="*/ 70 h 138"/>
                  <a:gd name="T68" fmla="*/ 6 w 2094"/>
                  <a:gd name="T69" fmla="*/ 76 h 138"/>
                  <a:gd name="T70" fmla="*/ 48 w 2094"/>
                  <a:gd name="T71" fmla="*/ 90 h 138"/>
                  <a:gd name="T72" fmla="*/ 126 w 2094"/>
                  <a:gd name="T73" fmla="*/ 102 h 138"/>
                  <a:gd name="T74" fmla="*/ 306 w 2094"/>
                  <a:gd name="T75" fmla="*/ 118 h 138"/>
                  <a:gd name="T76" fmla="*/ 640 w 2094"/>
                  <a:gd name="T77" fmla="*/ 132 h 138"/>
                  <a:gd name="T78" fmla="*/ 1046 w 2094"/>
                  <a:gd name="T79" fmla="*/ 138 h 138"/>
                  <a:gd name="T80" fmla="*/ 1258 w 2094"/>
                  <a:gd name="T81" fmla="*/ 136 h 138"/>
                  <a:gd name="T82" fmla="*/ 1634 w 2094"/>
                  <a:gd name="T83" fmla="*/ 126 h 138"/>
                  <a:gd name="T84" fmla="*/ 1916 w 2094"/>
                  <a:gd name="T85" fmla="*/ 108 h 138"/>
                  <a:gd name="T86" fmla="*/ 2012 w 2094"/>
                  <a:gd name="T87" fmla="*/ 96 h 138"/>
                  <a:gd name="T88" fmla="*/ 2074 w 2094"/>
                  <a:gd name="T89" fmla="*/ 84 h 138"/>
                  <a:gd name="T90" fmla="*/ 2094 w 2094"/>
                  <a:gd name="T91" fmla="*/ 72 h 138"/>
                  <a:gd name="T92" fmla="*/ 2094 w 2094"/>
                  <a:gd name="T93" fmla="*/ 70 h 138"/>
                  <a:gd name="T94" fmla="*/ 2090 w 2094"/>
                  <a:gd name="T95" fmla="*/ 62 h 138"/>
                  <a:gd name="T96" fmla="*/ 2048 w 2094"/>
                  <a:gd name="T97" fmla="*/ 48 h 138"/>
                  <a:gd name="T98" fmla="*/ 1968 w 2094"/>
                  <a:gd name="T99" fmla="*/ 36 h 138"/>
                  <a:gd name="T100" fmla="*/ 1788 w 2094"/>
                  <a:gd name="T101" fmla="*/ 20 h 138"/>
                  <a:gd name="T102" fmla="*/ 1456 w 2094"/>
                  <a:gd name="T103" fmla="*/ 6 h 138"/>
                  <a:gd name="T104" fmla="*/ 1046 w 209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138"/>
                    </a:moveTo>
                    <a:lnTo>
                      <a:pt x="1046" y="138"/>
                    </a:lnTo>
                    <a:lnTo>
                      <a:pt x="836" y="136"/>
                    </a:lnTo>
                    <a:lnTo>
                      <a:pt x="642" y="132"/>
                    </a:lnTo>
                    <a:lnTo>
                      <a:pt x="464" y="126"/>
                    </a:lnTo>
                    <a:lnTo>
                      <a:pt x="310" y="118"/>
                    </a:lnTo>
                    <a:lnTo>
                      <a:pt x="184" y="108"/>
                    </a:lnTo>
                    <a:lnTo>
                      <a:pt x="132" y="102"/>
                    </a:lnTo>
                    <a:lnTo>
                      <a:pt x="88" y="96"/>
                    </a:lnTo>
                    <a:lnTo>
                      <a:pt x="52" y="90"/>
                    </a:lnTo>
                    <a:lnTo>
                      <a:pt x="26" y="82"/>
                    </a:lnTo>
                    <a:lnTo>
                      <a:pt x="10" y="76"/>
                    </a:lnTo>
                    <a:lnTo>
                      <a:pt x="6" y="72"/>
                    </a:lnTo>
                    <a:lnTo>
                      <a:pt x="6" y="70"/>
                    </a:lnTo>
                    <a:lnTo>
                      <a:pt x="6" y="70"/>
                    </a:lnTo>
                    <a:lnTo>
                      <a:pt x="6" y="66"/>
                    </a:lnTo>
                    <a:lnTo>
                      <a:pt x="10" y="62"/>
                    </a:lnTo>
                    <a:lnTo>
                      <a:pt x="26" y="56"/>
                    </a:lnTo>
                    <a:lnTo>
                      <a:pt x="52" y="48"/>
                    </a:lnTo>
                    <a:lnTo>
                      <a:pt x="88" y="42"/>
                    </a:lnTo>
                    <a:lnTo>
                      <a:pt x="132" y="36"/>
                    </a:lnTo>
                    <a:lnTo>
                      <a:pt x="184" y="30"/>
                    </a:lnTo>
                    <a:lnTo>
                      <a:pt x="310" y="20"/>
                    </a:lnTo>
                    <a:lnTo>
                      <a:pt x="464" y="12"/>
                    </a:lnTo>
                    <a:lnTo>
                      <a:pt x="642" y="6"/>
                    </a:lnTo>
                    <a:lnTo>
                      <a:pt x="836" y="2"/>
                    </a:lnTo>
                    <a:lnTo>
                      <a:pt x="1046" y="0"/>
                    </a:lnTo>
                    <a:lnTo>
                      <a:pt x="1046" y="0"/>
                    </a:lnTo>
                    <a:lnTo>
                      <a:pt x="1258" y="2"/>
                    </a:lnTo>
                    <a:lnTo>
                      <a:pt x="1454" y="6"/>
                    </a:lnTo>
                    <a:lnTo>
                      <a:pt x="1632" y="12"/>
                    </a:lnTo>
                    <a:lnTo>
                      <a:pt x="1786" y="20"/>
                    </a:lnTo>
                    <a:lnTo>
                      <a:pt x="1912" y="30"/>
                    </a:lnTo>
                    <a:lnTo>
                      <a:pt x="1964" y="36"/>
                    </a:lnTo>
                    <a:lnTo>
                      <a:pt x="2008" y="42"/>
                    </a:lnTo>
                    <a:lnTo>
                      <a:pt x="2044" y="48"/>
                    </a:lnTo>
                    <a:lnTo>
                      <a:pt x="2068" y="56"/>
                    </a:lnTo>
                    <a:lnTo>
                      <a:pt x="2084" y="62"/>
                    </a:lnTo>
                    <a:lnTo>
                      <a:pt x="2088" y="66"/>
                    </a:lnTo>
                    <a:lnTo>
                      <a:pt x="2090" y="70"/>
                    </a:lnTo>
                    <a:lnTo>
                      <a:pt x="2090" y="70"/>
                    </a:lnTo>
                    <a:lnTo>
                      <a:pt x="2088" y="72"/>
                    </a:lnTo>
                    <a:lnTo>
                      <a:pt x="2084" y="76"/>
                    </a:lnTo>
                    <a:lnTo>
                      <a:pt x="2068" y="82"/>
                    </a:lnTo>
                    <a:lnTo>
                      <a:pt x="2044" y="90"/>
                    </a:lnTo>
                    <a:lnTo>
                      <a:pt x="2008" y="96"/>
                    </a:lnTo>
                    <a:lnTo>
                      <a:pt x="1964" y="102"/>
                    </a:lnTo>
                    <a:lnTo>
                      <a:pt x="1912" y="108"/>
                    </a:lnTo>
                    <a:lnTo>
                      <a:pt x="1786" y="118"/>
                    </a:lnTo>
                    <a:lnTo>
                      <a:pt x="1632" y="126"/>
                    </a:lnTo>
                    <a:lnTo>
                      <a:pt x="1454" y="132"/>
                    </a:lnTo>
                    <a:lnTo>
                      <a:pt x="1258" y="136"/>
                    </a:lnTo>
                    <a:lnTo>
                      <a:pt x="1046" y="138"/>
                    </a:lnTo>
                    <a:close/>
                    <a:moveTo>
                      <a:pt x="1046" y="0"/>
                    </a:moveTo>
                    <a:lnTo>
                      <a:pt x="1046" y="0"/>
                    </a:lnTo>
                    <a:lnTo>
                      <a:pt x="836" y="2"/>
                    </a:lnTo>
                    <a:lnTo>
                      <a:pt x="640" y="6"/>
                    </a:lnTo>
                    <a:lnTo>
                      <a:pt x="462" y="12"/>
                    </a:lnTo>
                    <a:lnTo>
                      <a:pt x="306" y="20"/>
                    </a:lnTo>
                    <a:lnTo>
                      <a:pt x="180" y="30"/>
                    </a:lnTo>
                    <a:lnTo>
                      <a:pt x="126" y="36"/>
                    </a:lnTo>
                    <a:lnTo>
                      <a:pt x="82" y="42"/>
                    </a:lnTo>
                    <a:lnTo>
                      <a:pt x="48" y="48"/>
                    </a:lnTo>
                    <a:lnTo>
                      <a:pt x="22" y="56"/>
                    </a:lnTo>
                    <a:lnTo>
                      <a:pt x="6" y="62"/>
                    </a:lnTo>
                    <a:lnTo>
                      <a:pt x="2" y="66"/>
                    </a:lnTo>
                    <a:lnTo>
                      <a:pt x="0" y="70"/>
                    </a:lnTo>
                    <a:lnTo>
                      <a:pt x="0" y="70"/>
                    </a:lnTo>
                    <a:lnTo>
                      <a:pt x="2" y="72"/>
                    </a:lnTo>
                    <a:lnTo>
                      <a:pt x="6" y="76"/>
                    </a:lnTo>
                    <a:lnTo>
                      <a:pt x="22" y="84"/>
                    </a:lnTo>
                    <a:lnTo>
                      <a:pt x="48" y="90"/>
                    </a:lnTo>
                    <a:lnTo>
                      <a:pt x="82" y="96"/>
                    </a:lnTo>
                    <a:lnTo>
                      <a:pt x="126" y="102"/>
                    </a:lnTo>
                    <a:lnTo>
                      <a:pt x="180" y="108"/>
                    </a:lnTo>
                    <a:lnTo>
                      <a:pt x="306" y="118"/>
                    </a:lnTo>
                    <a:lnTo>
                      <a:pt x="462" y="126"/>
                    </a:lnTo>
                    <a:lnTo>
                      <a:pt x="640" y="132"/>
                    </a:lnTo>
                    <a:lnTo>
                      <a:pt x="836" y="136"/>
                    </a:lnTo>
                    <a:lnTo>
                      <a:pt x="1046" y="138"/>
                    </a:lnTo>
                    <a:lnTo>
                      <a:pt x="1046" y="138"/>
                    </a:lnTo>
                    <a:lnTo>
                      <a:pt x="1258" y="136"/>
                    </a:lnTo>
                    <a:lnTo>
                      <a:pt x="1456" y="132"/>
                    </a:lnTo>
                    <a:lnTo>
                      <a:pt x="1634" y="126"/>
                    </a:lnTo>
                    <a:lnTo>
                      <a:pt x="1788" y="118"/>
                    </a:lnTo>
                    <a:lnTo>
                      <a:pt x="1916" y="108"/>
                    </a:lnTo>
                    <a:lnTo>
                      <a:pt x="1968" y="102"/>
                    </a:lnTo>
                    <a:lnTo>
                      <a:pt x="2012" y="96"/>
                    </a:lnTo>
                    <a:lnTo>
                      <a:pt x="2048" y="90"/>
                    </a:lnTo>
                    <a:lnTo>
                      <a:pt x="2074" y="84"/>
                    </a:lnTo>
                    <a:lnTo>
                      <a:pt x="2090" y="76"/>
                    </a:lnTo>
                    <a:lnTo>
                      <a:pt x="2094" y="72"/>
                    </a:lnTo>
                    <a:lnTo>
                      <a:pt x="2094" y="70"/>
                    </a:lnTo>
                    <a:lnTo>
                      <a:pt x="2094" y="70"/>
                    </a:lnTo>
                    <a:lnTo>
                      <a:pt x="2094" y="66"/>
                    </a:lnTo>
                    <a:lnTo>
                      <a:pt x="2090" y="62"/>
                    </a:lnTo>
                    <a:lnTo>
                      <a:pt x="2074" y="56"/>
                    </a:lnTo>
                    <a:lnTo>
                      <a:pt x="2048" y="48"/>
                    </a:lnTo>
                    <a:lnTo>
                      <a:pt x="2012" y="42"/>
                    </a:lnTo>
                    <a:lnTo>
                      <a:pt x="1968" y="36"/>
                    </a:lnTo>
                    <a:lnTo>
                      <a:pt x="1916" y="30"/>
                    </a:lnTo>
                    <a:lnTo>
                      <a:pt x="1788" y="20"/>
                    </a:lnTo>
                    <a:lnTo>
                      <a:pt x="1634" y="12"/>
                    </a:lnTo>
                    <a:lnTo>
                      <a:pt x="1456" y="6"/>
                    </a:lnTo>
                    <a:lnTo>
                      <a:pt x="1258" y="2"/>
                    </a:lnTo>
                    <a:lnTo>
                      <a:pt x="1046" y="0"/>
                    </a:lnTo>
                    <a:close/>
                  </a:path>
                </a:pathLst>
              </a:custGeom>
              <a:solidFill>
                <a:srgbClr val="ED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44"/>
              <p:cNvSpPr>
                <a:spLocks/>
              </p:cNvSpPr>
              <p:nvPr/>
            </p:nvSpPr>
            <p:spPr bwMode="auto">
              <a:xfrm>
                <a:off x="2808" y="4156"/>
                <a:ext cx="2084" cy="138"/>
              </a:xfrm>
              <a:custGeom>
                <a:avLst/>
                <a:gdLst>
                  <a:gd name="T0" fmla="*/ 1040 w 2084"/>
                  <a:gd name="T1" fmla="*/ 138 h 138"/>
                  <a:gd name="T2" fmla="*/ 1040 w 2084"/>
                  <a:gd name="T3" fmla="*/ 138 h 138"/>
                  <a:gd name="T4" fmla="*/ 830 w 2084"/>
                  <a:gd name="T5" fmla="*/ 136 h 138"/>
                  <a:gd name="T6" fmla="*/ 636 w 2084"/>
                  <a:gd name="T7" fmla="*/ 132 h 138"/>
                  <a:gd name="T8" fmla="*/ 458 w 2084"/>
                  <a:gd name="T9" fmla="*/ 126 h 138"/>
                  <a:gd name="T10" fmla="*/ 304 w 2084"/>
                  <a:gd name="T11" fmla="*/ 118 h 138"/>
                  <a:gd name="T12" fmla="*/ 178 w 2084"/>
                  <a:gd name="T13" fmla="*/ 108 h 138"/>
                  <a:gd name="T14" fmla="*/ 126 w 2084"/>
                  <a:gd name="T15" fmla="*/ 102 h 138"/>
                  <a:gd name="T16" fmla="*/ 82 w 2084"/>
                  <a:gd name="T17" fmla="*/ 96 h 138"/>
                  <a:gd name="T18" fmla="*/ 46 w 2084"/>
                  <a:gd name="T19" fmla="*/ 90 h 138"/>
                  <a:gd name="T20" fmla="*/ 20 w 2084"/>
                  <a:gd name="T21" fmla="*/ 82 h 138"/>
                  <a:gd name="T22" fmla="*/ 4 w 2084"/>
                  <a:gd name="T23" fmla="*/ 76 h 138"/>
                  <a:gd name="T24" fmla="*/ 0 w 2084"/>
                  <a:gd name="T25" fmla="*/ 72 h 138"/>
                  <a:gd name="T26" fmla="*/ 0 w 2084"/>
                  <a:gd name="T27" fmla="*/ 70 h 138"/>
                  <a:gd name="T28" fmla="*/ 0 w 2084"/>
                  <a:gd name="T29" fmla="*/ 70 h 138"/>
                  <a:gd name="T30" fmla="*/ 0 w 2084"/>
                  <a:gd name="T31" fmla="*/ 66 h 138"/>
                  <a:gd name="T32" fmla="*/ 4 w 2084"/>
                  <a:gd name="T33" fmla="*/ 62 h 138"/>
                  <a:gd name="T34" fmla="*/ 20 w 2084"/>
                  <a:gd name="T35" fmla="*/ 56 h 138"/>
                  <a:gd name="T36" fmla="*/ 46 w 2084"/>
                  <a:gd name="T37" fmla="*/ 48 h 138"/>
                  <a:gd name="T38" fmla="*/ 82 w 2084"/>
                  <a:gd name="T39" fmla="*/ 42 h 138"/>
                  <a:gd name="T40" fmla="*/ 126 w 2084"/>
                  <a:gd name="T41" fmla="*/ 36 h 138"/>
                  <a:gd name="T42" fmla="*/ 178 w 2084"/>
                  <a:gd name="T43" fmla="*/ 30 h 138"/>
                  <a:gd name="T44" fmla="*/ 304 w 2084"/>
                  <a:gd name="T45" fmla="*/ 20 h 138"/>
                  <a:gd name="T46" fmla="*/ 458 w 2084"/>
                  <a:gd name="T47" fmla="*/ 12 h 138"/>
                  <a:gd name="T48" fmla="*/ 636 w 2084"/>
                  <a:gd name="T49" fmla="*/ 6 h 138"/>
                  <a:gd name="T50" fmla="*/ 830 w 2084"/>
                  <a:gd name="T51" fmla="*/ 2 h 138"/>
                  <a:gd name="T52" fmla="*/ 1040 w 2084"/>
                  <a:gd name="T53" fmla="*/ 0 h 138"/>
                  <a:gd name="T54" fmla="*/ 1040 w 2084"/>
                  <a:gd name="T55" fmla="*/ 0 h 138"/>
                  <a:gd name="T56" fmla="*/ 1252 w 2084"/>
                  <a:gd name="T57" fmla="*/ 2 h 138"/>
                  <a:gd name="T58" fmla="*/ 1448 w 2084"/>
                  <a:gd name="T59" fmla="*/ 6 h 138"/>
                  <a:gd name="T60" fmla="*/ 1626 w 2084"/>
                  <a:gd name="T61" fmla="*/ 12 h 138"/>
                  <a:gd name="T62" fmla="*/ 1780 w 2084"/>
                  <a:gd name="T63" fmla="*/ 20 h 138"/>
                  <a:gd name="T64" fmla="*/ 1906 w 2084"/>
                  <a:gd name="T65" fmla="*/ 30 h 138"/>
                  <a:gd name="T66" fmla="*/ 1958 w 2084"/>
                  <a:gd name="T67" fmla="*/ 36 h 138"/>
                  <a:gd name="T68" fmla="*/ 2002 w 2084"/>
                  <a:gd name="T69" fmla="*/ 42 h 138"/>
                  <a:gd name="T70" fmla="*/ 2038 w 2084"/>
                  <a:gd name="T71" fmla="*/ 48 h 138"/>
                  <a:gd name="T72" fmla="*/ 2062 w 2084"/>
                  <a:gd name="T73" fmla="*/ 56 h 138"/>
                  <a:gd name="T74" fmla="*/ 2078 w 2084"/>
                  <a:gd name="T75" fmla="*/ 62 h 138"/>
                  <a:gd name="T76" fmla="*/ 2082 w 2084"/>
                  <a:gd name="T77" fmla="*/ 66 h 138"/>
                  <a:gd name="T78" fmla="*/ 2084 w 2084"/>
                  <a:gd name="T79" fmla="*/ 70 h 138"/>
                  <a:gd name="T80" fmla="*/ 2084 w 2084"/>
                  <a:gd name="T81" fmla="*/ 70 h 138"/>
                  <a:gd name="T82" fmla="*/ 2082 w 2084"/>
                  <a:gd name="T83" fmla="*/ 72 h 138"/>
                  <a:gd name="T84" fmla="*/ 2078 w 2084"/>
                  <a:gd name="T85" fmla="*/ 76 h 138"/>
                  <a:gd name="T86" fmla="*/ 2062 w 2084"/>
                  <a:gd name="T87" fmla="*/ 82 h 138"/>
                  <a:gd name="T88" fmla="*/ 2038 w 2084"/>
                  <a:gd name="T89" fmla="*/ 90 h 138"/>
                  <a:gd name="T90" fmla="*/ 2002 w 2084"/>
                  <a:gd name="T91" fmla="*/ 96 h 138"/>
                  <a:gd name="T92" fmla="*/ 1958 w 2084"/>
                  <a:gd name="T93" fmla="*/ 102 h 138"/>
                  <a:gd name="T94" fmla="*/ 1906 w 2084"/>
                  <a:gd name="T95" fmla="*/ 108 h 138"/>
                  <a:gd name="T96" fmla="*/ 1780 w 2084"/>
                  <a:gd name="T97" fmla="*/ 118 h 138"/>
                  <a:gd name="T98" fmla="*/ 1626 w 2084"/>
                  <a:gd name="T99" fmla="*/ 126 h 138"/>
                  <a:gd name="T100" fmla="*/ 1448 w 2084"/>
                  <a:gd name="T101" fmla="*/ 132 h 138"/>
                  <a:gd name="T102" fmla="*/ 1252 w 2084"/>
                  <a:gd name="T103" fmla="*/ 136 h 138"/>
                  <a:gd name="T104" fmla="*/ 1040 w 2084"/>
                  <a:gd name="T105"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138"/>
                    </a:moveTo>
                    <a:lnTo>
                      <a:pt x="1040" y="138"/>
                    </a:lnTo>
                    <a:lnTo>
                      <a:pt x="830" y="136"/>
                    </a:lnTo>
                    <a:lnTo>
                      <a:pt x="636" y="132"/>
                    </a:lnTo>
                    <a:lnTo>
                      <a:pt x="458" y="126"/>
                    </a:lnTo>
                    <a:lnTo>
                      <a:pt x="304" y="118"/>
                    </a:lnTo>
                    <a:lnTo>
                      <a:pt x="178" y="108"/>
                    </a:lnTo>
                    <a:lnTo>
                      <a:pt x="126" y="102"/>
                    </a:lnTo>
                    <a:lnTo>
                      <a:pt x="82" y="96"/>
                    </a:lnTo>
                    <a:lnTo>
                      <a:pt x="46" y="90"/>
                    </a:lnTo>
                    <a:lnTo>
                      <a:pt x="20" y="82"/>
                    </a:lnTo>
                    <a:lnTo>
                      <a:pt x="4" y="76"/>
                    </a:lnTo>
                    <a:lnTo>
                      <a:pt x="0" y="72"/>
                    </a:lnTo>
                    <a:lnTo>
                      <a:pt x="0" y="70"/>
                    </a:lnTo>
                    <a:lnTo>
                      <a:pt x="0" y="70"/>
                    </a:lnTo>
                    <a:lnTo>
                      <a:pt x="0" y="66"/>
                    </a:lnTo>
                    <a:lnTo>
                      <a:pt x="4" y="62"/>
                    </a:lnTo>
                    <a:lnTo>
                      <a:pt x="20" y="56"/>
                    </a:lnTo>
                    <a:lnTo>
                      <a:pt x="46" y="48"/>
                    </a:lnTo>
                    <a:lnTo>
                      <a:pt x="82" y="42"/>
                    </a:lnTo>
                    <a:lnTo>
                      <a:pt x="126" y="36"/>
                    </a:lnTo>
                    <a:lnTo>
                      <a:pt x="178" y="30"/>
                    </a:lnTo>
                    <a:lnTo>
                      <a:pt x="304" y="20"/>
                    </a:lnTo>
                    <a:lnTo>
                      <a:pt x="458" y="12"/>
                    </a:lnTo>
                    <a:lnTo>
                      <a:pt x="636" y="6"/>
                    </a:lnTo>
                    <a:lnTo>
                      <a:pt x="830" y="2"/>
                    </a:lnTo>
                    <a:lnTo>
                      <a:pt x="1040" y="0"/>
                    </a:lnTo>
                    <a:lnTo>
                      <a:pt x="1040" y="0"/>
                    </a:lnTo>
                    <a:lnTo>
                      <a:pt x="1252" y="2"/>
                    </a:lnTo>
                    <a:lnTo>
                      <a:pt x="1448" y="6"/>
                    </a:lnTo>
                    <a:lnTo>
                      <a:pt x="1626" y="12"/>
                    </a:lnTo>
                    <a:lnTo>
                      <a:pt x="1780" y="20"/>
                    </a:lnTo>
                    <a:lnTo>
                      <a:pt x="1906" y="30"/>
                    </a:lnTo>
                    <a:lnTo>
                      <a:pt x="1958" y="36"/>
                    </a:lnTo>
                    <a:lnTo>
                      <a:pt x="2002" y="42"/>
                    </a:lnTo>
                    <a:lnTo>
                      <a:pt x="2038" y="48"/>
                    </a:lnTo>
                    <a:lnTo>
                      <a:pt x="2062" y="56"/>
                    </a:lnTo>
                    <a:lnTo>
                      <a:pt x="2078" y="62"/>
                    </a:lnTo>
                    <a:lnTo>
                      <a:pt x="2082" y="66"/>
                    </a:lnTo>
                    <a:lnTo>
                      <a:pt x="2084" y="70"/>
                    </a:lnTo>
                    <a:lnTo>
                      <a:pt x="2084" y="70"/>
                    </a:lnTo>
                    <a:lnTo>
                      <a:pt x="2082" y="72"/>
                    </a:lnTo>
                    <a:lnTo>
                      <a:pt x="2078" y="76"/>
                    </a:lnTo>
                    <a:lnTo>
                      <a:pt x="2062" y="82"/>
                    </a:lnTo>
                    <a:lnTo>
                      <a:pt x="2038" y="90"/>
                    </a:lnTo>
                    <a:lnTo>
                      <a:pt x="2002" y="96"/>
                    </a:lnTo>
                    <a:lnTo>
                      <a:pt x="1958" y="102"/>
                    </a:lnTo>
                    <a:lnTo>
                      <a:pt x="1906" y="108"/>
                    </a:lnTo>
                    <a:lnTo>
                      <a:pt x="1780" y="118"/>
                    </a:lnTo>
                    <a:lnTo>
                      <a:pt x="1626" y="126"/>
                    </a:lnTo>
                    <a:lnTo>
                      <a:pt x="1448" y="132"/>
                    </a:lnTo>
                    <a:lnTo>
                      <a:pt x="1252" y="136"/>
                    </a:lnTo>
                    <a:lnTo>
                      <a:pt x="1040"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45"/>
              <p:cNvSpPr>
                <a:spLocks/>
              </p:cNvSpPr>
              <p:nvPr/>
            </p:nvSpPr>
            <p:spPr bwMode="auto">
              <a:xfrm>
                <a:off x="2802" y="4156"/>
                <a:ext cx="2094" cy="138"/>
              </a:xfrm>
              <a:custGeom>
                <a:avLst/>
                <a:gdLst>
                  <a:gd name="T0" fmla="*/ 1046 w 2094"/>
                  <a:gd name="T1" fmla="*/ 0 h 138"/>
                  <a:gd name="T2" fmla="*/ 1046 w 2094"/>
                  <a:gd name="T3" fmla="*/ 0 h 138"/>
                  <a:gd name="T4" fmla="*/ 836 w 2094"/>
                  <a:gd name="T5" fmla="*/ 2 h 138"/>
                  <a:gd name="T6" fmla="*/ 640 w 2094"/>
                  <a:gd name="T7" fmla="*/ 6 h 138"/>
                  <a:gd name="T8" fmla="*/ 462 w 2094"/>
                  <a:gd name="T9" fmla="*/ 12 h 138"/>
                  <a:gd name="T10" fmla="*/ 306 w 2094"/>
                  <a:gd name="T11" fmla="*/ 20 h 138"/>
                  <a:gd name="T12" fmla="*/ 180 w 2094"/>
                  <a:gd name="T13" fmla="*/ 30 h 138"/>
                  <a:gd name="T14" fmla="*/ 126 w 2094"/>
                  <a:gd name="T15" fmla="*/ 36 h 138"/>
                  <a:gd name="T16" fmla="*/ 82 w 2094"/>
                  <a:gd name="T17" fmla="*/ 42 h 138"/>
                  <a:gd name="T18" fmla="*/ 48 w 2094"/>
                  <a:gd name="T19" fmla="*/ 48 h 138"/>
                  <a:gd name="T20" fmla="*/ 22 w 2094"/>
                  <a:gd name="T21" fmla="*/ 56 h 138"/>
                  <a:gd name="T22" fmla="*/ 6 w 2094"/>
                  <a:gd name="T23" fmla="*/ 62 h 138"/>
                  <a:gd name="T24" fmla="*/ 2 w 2094"/>
                  <a:gd name="T25" fmla="*/ 66 h 138"/>
                  <a:gd name="T26" fmla="*/ 0 w 2094"/>
                  <a:gd name="T27" fmla="*/ 70 h 138"/>
                  <a:gd name="T28" fmla="*/ 0 w 2094"/>
                  <a:gd name="T29" fmla="*/ 70 h 138"/>
                  <a:gd name="T30" fmla="*/ 2 w 2094"/>
                  <a:gd name="T31" fmla="*/ 72 h 138"/>
                  <a:gd name="T32" fmla="*/ 6 w 2094"/>
                  <a:gd name="T33" fmla="*/ 76 h 138"/>
                  <a:gd name="T34" fmla="*/ 22 w 2094"/>
                  <a:gd name="T35" fmla="*/ 84 h 138"/>
                  <a:gd name="T36" fmla="*/ 48 w 2094"/>
                  <a:gd name="T37" fmla="*/ 90 h 138"/>
                  <a:gd name="T38" fmla="*/ 82 w 2094"/>
                  <a:gd name="T39" fmla="*/ 96 h 138"/>
                  <a:gd name="T40" fmla="*/ 126 w 2094"/>
                  <a:gd name="T41" fmla="*/ 102 h 138"/>
                  <a:gd name="T42" fmla="*/ 180 w 2094"/>
                  <a:gd name="T43" fmla="*/ 108 h 138"/>
                  <a:gd name="T44" fmla="*/ 306 w 2094"/>
                  <a:gd name="T45" fmla="*/ 118 h 138"/>
                  <a:gd name="T46" fmla="*/ 462 w 2094"/>
                  <a:gd name="T47" fmla="*/ 126 h 138"/>
                  <a:gd name="T48" fmla="*/ 640 w 2094"/>
                  <a:gd name="T49" fmla="*/ 132 h 138"/>
                  <a:gd name="T50" fmla="*/ 836 w 2094"/>
                  <a:gd name="T51" fmla="*/ 136 h 138"/>
                  <a:gd name="T52" fmla="*/ 1046 w 2094"/>
                  <a:gd name="T53" fmla="*/ 138 h 138"/>
                  <a:gd name="T54" fmla="*/ 1046 w 2094"/>
                  <a:gd name="T55" fmla="*/ 138 h 138"/>
                  <a:gd name="T56" fmla="*/ 1258 w 2094"/>
                  <a:gd name="T57" fmla="*/ 136 h 138"/>
                  <a:gd name="T58" fmla="*/ 1456 w 2094"/>
                  <a:gd name="T59" fmla="*/ 132 h 138"/>
                  <a:gd name="T60" fmla="*/ 1634 w 2094"/>
                  <a:gd name="T61" fmla="*/ 126 h 138"/>
                  <a:gd name="T62" fmla="*/ 1788 w 2094"/>
                  <a:gd name="T63" fmla="*/ 118 h 138"/>
                  <a:gd name="T64" fmla="*/ 1916 w 2094"/>
                  <a:gd name="T65" fmla="*/ 108 h 138"/>
                  <a:gd name="T66" fmla="*/ 1968 w 2094"/>
                  <a:gd name="T67" fmla="*/ 102 h 138"/>
                  <a:gd name="T68" fmla="*/ 2012 w 2094"/>
                  <a:gd name="T69" fmla="*/ 96 h 138"/>
                  <a:gd name="T70" fmla="*/ 2048 w 2094"/>
                  <a:gd name="T71" fmla="*/ 90 h 138"/>
                  <a:gd name="T72" fmla="*/ 2074 w 2094"/>
                  <a:gd name="T73" fmla="*/ 84 h 138"/>
                  <a:gd name="T74" fmla="*/ 2090 w 2094"/>
                  <a:gd name="T75" fmla="*/ 76 h 138"/>
                  <a:gd name="T76" fmla="*/ 2094 w 2094"/>
                  <a:gd name="T77" fmla="*/ 72 h 138"/>
                  <a:gd name="T78" fmla="*/ 2094 w 2094"/>
                  <a:gd name="T79" fmla="*/ 70 h 138"/>
                  <a:gd name="T80" fmla="*/ 2094 w 2094"/>
                  <a:gd name="T81" fmla="*/ 70 h 138"/>
                  <a:gd name="T82" fmla="*/ 2094 w 2094"/>
                  <a:gd name="T83" fmla="*/ 66 h 138"/>
                  <a:gd name="T84" fmla="*/ 2090 w 2094"/>
                  <a:gd name="T85" fmla="*/ 62 h 138"/>
                  <a:gd name="T86" fmla="*/ 2074 w 2094"/>
                  <a:gd name="T87" fmla="*/ 56 h 138"/>
                  <a:gd name="T88" fmla="*/ 2048 w 2094"/>
                  <a:gd name="T89" fmla="*/ 48 h 138"/>
                  <a:gd name="T90" fmla="*/ 2012 w 2094"/>
                  <a:gd name="T91" fmla="*/ 42 h 138"/>
                  <a:gd name="T92" fmla="*/ 1968 w 2094"/>
                  <a:gd name="T93" fmla="*/ 36 h 138"/>
                  <a:gd name="T94" fmla="*/ 1916 w 2094"/>
                  <a:gd name="T95" fmla="*/ 30 h 138"/>
                  <a:gd name="T96" fmla="*/ 1788 w 2094"/>
                  <a:gd name="T97" fmla="*/ 20 h 138"/>
                  <a:gd name="T98" fmla="*/ 1634 w 2094"/>
                  <a:gd name="T99" fmla="*/ 12 h 138"/>
                  <a:gd name="T100" fmla="*/ 1456 w 2094"/>
                  <a:gd name="T101" fmla="*/ 6 h 138"/>
                  <a:gd name="T102" fmla="*/ 1258 w 2094"/>
                  <a:gd name="T103" fmla="*/ 2 h 138"/>
                  <a:gd name="T104" fmla="*/ 1046 w 209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4" h="138">
                    <a:moveTo>
                      <a:pt x="1046" y="0"/>
                    </a:moveTo>
                    <a:lnTo>
                      <a:pt x="1046" y="0"/>
                    </a:lnTo>
                    <a:lnTo>
                      <a:pt x="836" y="2"/>
                    </a:lnTo>
                    <a:lnTo>
                      <a:pt x="640" y="6"/>
                    </a:lnTo>
                    <a:lnTo>
                      <a:pt x="462" y="12"/>
                    </a:lnTo>
                    <a:lnTo>
                      <a:pt x="306" y="20"/>
                    </a:lnTo>
                    <a:lnTo>
                      <a:pt x="180" y="30"/>
                    </a:lnTo>
                    <a:lnTo>
                      <a:pt x="126" y="36"/>
                    </a:lnTo>
                    <a:lnTo>
                      <a:pt x="82" y="42"/>
                    </a:lnTo>
                    <a:lnTo>
                      <a:pt x="48" y="48"/>
                    </a:lnTo>
                    <a:lnTo>
                      <a:pt x="22" y="56"/>
                    </a:lnTo>
                    <a:lnTo>
                      <a:pt x="6" y="62"/>
                    </a:lnTo>
                    <a:lnTo>
                      <a:pt x="2" y="66"/>
                    </a:lnTo>
                    <a:lnTo>
                      <a:pt x="0" y="70"/>
                    </a:lnTo>
                    <a:lnTo>
                      <a:pt x="0" y="70"/>
                    </a:lnTo>
                    <a:lnTo>
                      <a:pt x="2" y="72"/>
                    </a:lnTo>
                    <a:lnTo>
                      <a:pt x="6" y="76"/>
                    </a:lnTo>
                    <a:lnTo>
                      <a:pt x="22" y="84"/>
                    </a:lnTo>
                    <a:lnTo>
                      <a:pt x="48" y="90"/>
                    </a:lnTo>
                    <a:lnTo>
                      <a:pt x="82" y="96"/>
                    </a:lnTo>
                    <a:lnTo>
                      <a:pt x="126" y="102"/>
                    </a:lnTo>
                    <a:lnTo>
                      <a:pt x="180" y="108"/>
                    </a:lnTo>
                    <a:lnTo>
                      <a:pt x="306" y="118"/>
                    </a:lnTo>
                    <a:lnTo>
                      <a:pt x="462" y="126"/>
                    </a:lnTo>
                    <a:lnTo>
                      <a:pt x="640" y="132"/>
                    </a:lnTo>
                    <a:lnTo>
                      <a:pt x="836" y="136"/>
                    </a:lnTo>
                    <a:lnTo>
                      <a:pt x="1046" y="138"/>
                    </a:lnTo>
                    <a:lnTo>
                      <a:pt x="1046" y="138"/>
                    </a:lnTo>
                    <a:lnTo>
                      <a:pt x="1258" y="136"/>
                    </a:lnTo>
                    <a:lnTo>
                      <a:pt x="1456" y="132"/>
                    </a:lnTo>
                    <a:lnTo>
                      <a:pt x="1634" y="126"/>
                    </a:lnTo>
                    <a:lnTo>
                      <a:pt x="1788" y="118"/>
                    </a:lnTo>
                    <a:lnTo>
                      <a:pt x="1916" y="108"/>
                    </a:lnTo>
                    <a:lnTo>
                      <a:pt x="1968" y="102"/>
                    </a:lnTo>
                    <a:lnTo>
                      <a:pt x="2012" y="96"/>
                    </a:lnTo>
                    <a:lnTo>
                      <a:pt x="2048" y="90"/>
                    </a:lnTo>
                    <a:lnTo>
                      <a:pt x="2074" y="84"/>
                    </a:lnTo>
                    <a:lnTo>
                      <a:pt x="2090" y="76"/>
                    </a:lnTo>
                    <a:lnTo>
                      <a:pt x="2094" y="72"/>
                    </a:lnTo>
                    <a:lnTo>
                      <a:pt x="2094" y="70"/>
                    </a:lnTo>
                    <a:lnTo>
                      <a:pt x="2094" y="70"/>
                    </a:lnTo>
                    <a:lnTo>
                      <a:pt x="2094" y="66"/>
                    </a:lnTo>
                    <a:lnTo>
                      <a:pt x="2090" y="62"/>
                    </a:lnTo>
                    <a:lnTo>
                      <a:pt x="2074" y="56"/>
                    </a:lnTo>
                    <a:lnTo>
                      <a:pt x="2048" y="48"/>
                    </a:lnTo>
                    <a:lnTo>
                      <a:pt x="2012" y="42"/>
                    </a:lnTo>
                    <a:lnTo>
                      <a:pt x="1968" y="36"/>
                    </a:lnTo>
                    <a:lnTo>
                      <a:pt x="1916" y="30"/>
                    </a:lnTo>
                    <a:lnTo>
                      <a:pt x="1788" y="20"/>
                    </a:lnTo>
                    <a:lnTo>
                      <a:pt x="1634" y="12"/>
                    </a:lnTo>
                    <a:lnTo>
                      <a:pt x="1456" y="6"/>
                    </a:lnTo>
                    <a:lnTo>
                      <a:pt x="1258" y="2"/>
                    </a:lnTo>
                    <a:lnTo>
                      <a:pt x="10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46"/>
              <p:cNvSpPr>
                <a:spLocks noEditPoints="1"/>
              </p:cNvSpPr>
              <p:nvPr/>
            </p:nvSpPr>
            <p:spPr bwMode="auto">
              <a:xfrm>
                <a:off x="2808" y="4156"/>
                <a:ext cx="2084" cy="138"/>
              </a:xfrm>
              <a:custGeom>
                <a:avLst/>
                <a:gdLst>
                  <a:gd name="T0" fmla="*/ 1040 w 2084"/>
                  <a:gd name="T1" fmla="*/ 136 h 138"/>
                  <a:gd name="T2" fmla="*/ 638 w 2084"/>
                  <a:gd name="T3" fmla="*/ 132 h 138"/>
                  <a:gd name="T4" fmla="*/ 308 w 2084"/>
                  <a:gd name="T5" fmla="*/ 116 h 138"/>
                  <a:gd name="T6" fmla="*/ 130 w 2084"/>
                  <a:gd name="T7" fmla="*/ 102 h 138"/>
                  <a:gd name="T8" fmla="*/ 52 w 2084"/>
                  <a:gd name="T9" fmla="*/ 90 h 138"/>
                  <a:gd name="T10" fmla="*/ 10 w 2084"/>
                  <a:gd name="T11" fmla="*/ 76 h 138"/>
                  <a:gd name="T12" fmla="*/ 4 w 2084"/>
                  <a:gd name="T13" fmla="*/ 70 h 138"/>
                  <a:gd name="T14" fmla="*/ 6 w 2084"/>
                  <a:gd name="T15" fmla="*/ 66 h 138"/>
                  <a:gd name="T16" fmla="*/ 26 w 2084"/>
                  <a:gd name="T17" fmla="*/ 56 h 138"/>
                  <a:gd name="T18" fmla="*/ 86 w 2084"/>
                  <a:gd name="T19" fmla="*/ 42 h 138"/>
                  <a:gd name="T20" fmla="*/ 182 w 2084"/>
                  <a:gd name="T21" fmla="*/ 30 h 138"/>
                  <a:gd name="T22" fmla="*/ 462 w 2084"/>
                  <a:gd name="T23" fmla="*/ 12 h 138"/>
                  <a:gd name="T24" fmla="*/ 832 w 2084"/>
                  <a:gd name="T25" fmla="*/ 2 h 138"/>
                  <a:gd name="T26" fmla="*/ 1040 w 2084"/>
                  <a:gd name="T27" fmla="*/ 0 h 138"/>
                  <a:gd name="T28" fmla="*/ 1446 w 2084"/>
                  <a:gd name="T29" fmla="*/ 6 h 138"/>
                  <a:gd name="T30" fmla="*/ 1776 w 2084"/>
                  <a:gd name="T31" fmla="*/ 20 h 138"/>
                  <a:gd name="T32" fmla="*/ 1954 w 2084"/>
                  <a:gd name="T33" fmla="*/ 36 h 138"/>
                  <a:gd name="T34" fmla="*/ 2032 w 2084"/>
                  <a:gd name="T35" fmla="*/ 48 h 138"/>
                  <a:gd name="T36" fmla="*/ 2074 w 2084"/>
                  <a:gd name="T37" fmla="*/ 62 h 138"/>
                  <a:gd name="T38" fmla="*/ 2078 w 2084"/>
                  <a:gd name="T39" fmla="*/ 70 h 138"/>
                  <a:gd name="T40" fmla="*/ 2078 w 2084"/>
                  <a:gd name="T41" fmla="*/ 72 h 138"/>
                  <a:gd name="T42" fmla="*/ 2058 w 2084"/>
                  <a:gd name="T43" fmla="*/ 82 h 138"/>
                  <a:gd name="T44" fmla="*/ 1998 w 2084"/>
                  <a:gd name="T45" fmla="*/ 96 h 138"/>
                  <a:gd name="T46" fmla="*/ 1902 w 2084"/>
                  <a:gd name="T47" fmla="*/ 106 h 138"/>
                  <a:gd name="T48" fmla="*/ 1622 w 2084"/>
                  <a:gd name="T49" fmla="*/ 126 h 138"/>
                  <a:gd name="T50" fmla="*/ 1250 w 2084"/>
                  <a:gd name="T51" fmla="*/ 136 h 138"/>
                  <a:gd name="T52" fmla="*/ 1040 w 2084"/>
                  <a:gd name="T53" fmla="*/ 0 h 138"/>
                  <a:gd name="T54" fmla="*/ 830 w 2084"/>
                  <a:gd name="T55" fmla="*/ 2 h 138"/>
                  <a:gd name="T56" fmla="*/ 458 w 2084"/>
                  <a:gd name="T57" fmla="*/ 12 h 138"/>
                  <a:gd name="T58" fmla="*/ 178 w 2084"/>
                  <a:gd name="T59" fmla="*/ 30 h 138"/>
                  <a:gd name="T60" fmla="*/ 82 w 2084"/>
                  <a:gd name="T61" fmla="*/ 42 h 138"/>
                  <a:gd name="T62" fmla="*/ 20 w 2084"/>
                  <a:gd name="T63" fmla="*/ 56 h 138"/>
                  <a:gd name="T64" fmla="*/ 0 w 2084"/>
                  <a:gd name="T65" fmla="*/ 66 h 138"/>
                  <a:gd name="T66" fmla="*/ 0 w 2084"/>
                  <a:gd name="T67" fmla="*/ 70 h 138"/>
                  <a:gd name="T68" fmla="*/ 4 w 2084"/>
                  <a:gd name="T69" fmla="*/ 76 h 138"/>
                  <a:gd name="T70" fmla="*/ 46 w 2084"/>
                  <a:gd name="T71" fmla="*/ 90 h 138"/>
                  <a:gd name="T72" fmla="*/ 126 w 2084"/>
                  <a:gd name="T73" fmla="*/ 102 h 138"/>
                  <a:gd name="T74" fmla="*/ 304 w 2084"/>
                  <a:gd name="T75" fmla="*/ 118 h 138"/>
                  <a:gd name="T76" fmla="*/ 636 w 2084"/>
                  <a:gd name="T77" fmla="*/ 132 h 138"/>
                  <a:gd name="T78" fmla="*/ 1040 w 2084"/>
                  <a:gd name="T79" fmla="*/ 138 h 138"/>
                  <a:gd name="T80" fmla="*/ 1252 w 2084"/>
                  <a:gd name="T81" fmla="*/ 136 h 138"/>
                  <a:gd name="T82" fmla="*/ 1626 w 2084"/>
                  <a:gd name="T83" fmla="*/ 126 h 138"/>
                  <a:gd name="T84" fmla="*/ 1906 w 2084"/>
                  <a:gd name="T85" fmla="*/ 108 h 138"/>
                  <a:gd name="T86" fmla="*/ 2002 w 2084"/>
                  <a:gd name="T87" fmla="*/ 96 h 138"/>
                  <a:gd name="T88" fmla="*/ 2062 w 2084"/>
                  <a:gd name="T89" fmla="*/ 82 h 138"/>
                  <a:gd name="T90" fmla="*/ 2082 w 2084"/>
                  <a:gd name="T91" fmla="*/ 72 h 138"/>
                  <a:gd name="T92" fmla="*/ 2084 w 2084"/>
                  <a:gd name="T93" fmla="*/ 70 h 138"/>
                  <a:gd name="T94" fmla="*/ 2078 w 2084"/>
                  <a:gd name="T95" fmla="*/ 62 h 138"/>
                  <a:gd name="T96" fmla="*/ 2038 w 2084"/>
                  <a:gd name="T97" fmla="*/ 48 h 138"/>
                  <a:gd name="T98" fmla="*/ 1958 w 2084"/>
                  <a:gd name="T99" fmla="*/ 36 h 138"/>
                  <a:gd name="T100" fmla="*/ 1780 w 2084"/>
                  <a:gd name="T101" fmla="*/ 20 h 138"/>
                  <a:gd name="T102" fmla="*/ 1448 w 2084"/>
                  <a:gd name="T103" fmla="*/ 6 h 138"/>
                  <a:gd name="T104" fmla="*/ 1040 w 208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136"/>
                    </a:moveTo>
                    <a:lnTo>
                      <a:pt x="1040" y="136"/>
                    </a:lnTo>
                    <a:lnTo>
                      <a:pt x="832" y="136"/>
                    </a:lnTo>
                    <a:lnTo>
                      <a:pt x="638" y="132"/>
                    </a:lnTo>
                    <a:lnTo>
                      <a:pt x="462" y="126"/>
                    </a:lnTo>
                    <a:lnTo>
                      <a:pt x="308" y="116"/>
                    </a:lnTo>
                    <a:lnTo>
                      <a:pt x="182" y="106"/>
                    </a:lnTo>
                    <a:lnTo>
                      <a:pt x="130" y="102"/>
                    </a:lnTo>
                    <a:lnTo>
                      <a:pt x="86" y="96"/>
                    </a:lnTo>
                    <a:lnTo>
                      <a:pt x="52" y="90"/>
                    </a:lnTo>
                    <a:lnTo>
                      <a:pt x="26" y="82"/>
                    </a:lnTo>
                    <a:lnTo>
                      <a:pt x="10" y="76"/>
                    </a:lnTo>
                    <a:lnTo>
                      <a:pt x="6" y="72"/>
                    </a:lnTo>
                    <a:lnTo>
                      <a:pt x="4" y="70"/>
                    </a:lnTo>
                    <a:lnTo>
                      <a:pt x="4" y="70"/>
                    </a:lnTo>
                    <a:lnTo>
                      <a:pt x="6" y="66"/>
                    </a:lnTo>
                    <a:lnTo>
                      <a:pt x="10" y="62"/>
                    </a:lnTo>
                    <a:lnTo>
                      <a:pt x="26" y="56"/>
                    </a:lnTo>
                    <a:lnTo>
                      <a:pt x="52" y="48"/>
                    </a:lnTo>
                    <a:lnTo>
                      <a:pt x="86" y="42"/>
                    </a:lnTo>
                    <a:lnTo>
                      <a:pt x="130" y="36"/>
                    </a:lnTo>
                    <a:lnTo>
                      <a:pt x="182" y="30"/>
                    </a:lnTo>
                    <a:lnTo>
                      <a:pt x="308" y="20"/>
                    </a:lnTo>
                    <a:lnTo>
                      <a:pt x="462" y="12"/>
                    </a:lnTo>
                    <a:lnTo>
                      <a:pt x="638" y="6"/>
                    </a:lnTo>
                    <a:lnTo>
                      <a:pt x="832" y="2"/>
                    </a:lnTo>
                    <a:lnTo>
                      <a:pt x="1040" y="0"/>
                    </a:lnTo>
                    <a:lnTo>
                      <a:pt x="1040" y="0"/>
                    </a:lnTo>
                    <a:lnTo>
                      <a:pt x="1250" y="2"/>
                    </a:lnTo>
                    <a:lnTo>
                      <a:pt x="1446" y="6"/>
                    </a:lnTo>
                    <a:lnTo>
                      <a:pt x="1622" y="12"/>
                    </a:lnTo>
                    <a:lnTo>
                      <a:pt x="1776" y="20"/>
                    </a:lnTo>
                    <a:lnTo>
                      <a:pt x="1902" y="30"/>
                    </a:lnTo>
                    <a:lnTo>
                      <a:pt x="1954" y="36"/>
                    </a:lnTo>
                    <a:lnTo>
                      <a:pt x="1998" y="42"/>
                    </a:lnTo>
                    <a:lnTo>
                      <a:pt x="2032" y="48"/>
                    </a:lnTo>
                    <a:lnTo>
                      <a:pt x="2058" y="56"/>
                    </a:lnTo>
                    <a:lnTo>
                      <a:pt x="2074" y="62"/>
                    </a:lnTo>
                    <a:lnTo>
                      <a:pt x="2078" y="66"/>
                    </a:lnTo>
                    <a:lnTo>
                      <a:pt x="2078" y="70"/>
                    </a:lnTo>
                    <a:lnTo>
                      <a:pt x="2078" y="70"/>
                    </a:lnTo>
                    <a:lnTo>
                      <a:pt x="2078" y="72"/>
                    </a:lnTo>
                    <a:lnTo>
                      <a:pt x="2074" y="76"/>
                    </a:lnTo>
                    <a:lnTo>
                      <a:pt x="2058" y="82"/>
                    </a:lnTo>
                    <a:lnTo>
                      <a:pt x="2032" y="90"/>
                    </a:lnTo>
                    <a:lnTo>
                      <a:pt x="1998" y="96"/>
                    </a:lnTo>
                    <a:lnTo>
                      <a:pt x="1954" y="102"/>
                    </a:lnTo>
                    <a:lnTo>
                      <a:pt x="1902" y="106"/>
                    </a:lnTo>
                    <a:lnTo>
                      <a:pt x="1776" y="116"/>
                    </a:lnTo>
                    <a:lnTo>
                      <a:pt x="1622" y="126"/>
                    </a:lnTo>
                    <a:lnTo>
                      <a:pt x="1446" y="132"/>
                    </a:lnTo>
                    <a:lnTo>
                      <a:pt x="1250" y="136"/>
                    </a:lnTo>
                    <a:lnTo>
                      <a:pt x="1040" y="136"/>
                    </a:lnTo>
                    <a:close/>
                    <a:moveTo>
                      <a:pt x="1040" y="0"/>
                    </a:moveTo>
                    <a:lnTo>
                      <a:pt x="1040" y="0"/>
                    </a:lnTo>
                    <a:lnTo>
                      <a:pt x="830" y="2"/>
                    </a:lnTo>
                    <a:lnTo>
                      <a:pt x="636" y="6"/>
                    </a:lnTo>
                    <a:lnTo>
                      <a:pt x="458" y="12"/>
                    </a:lnTo>
                    <a:lnTo>
                      <a:pt x="304"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2"/>
                    </a:lnTo>
                    <a:lnTo>
                      <a:pt x="46" y="90"/>
                    </a:lnTo>
                    <a:lnTo>
                      <a:pt x="82" y="96"/>
                    </a:lnTo>
                    <a:lnTo>
                      <a:pt x="126" y="102"/>
                    </a:lnTo>
                    <a:lnTo>
                      <a:pt x="178" y="108"/>
                    </a:lnTo>
                    <a:lnTo>
                      <a:pt x="304" y="118"/>
                    </a:lnTo>
                    <a:lnTo>
                      <a:pt x="458" y="126"/>
                    </a:lnTo>
                    <a:lnTo>
                      <a:pt x="636" y="132"/>
                    </a:lnTo>
                    <a:lnTo>
                      <a:pt x="830" y="136"/>
                    </a:lnTo>
                    <a:lnTo>
                      <a:pt x="1040" y="138"/>
                    </a:lnTo>
                    <a:lnTo>
                      <a:pt x="1040" y="138"/>
                    </a:lnTo>
                    <a:lnTo>
                      <a:pt x="1252" y="136"/>
                    </a:lnTo>
                    <a:lnTo>
                      <a:pt x="1448" y="132"/>
                    </a:lnTo>
                    <a:lnTo>
                      <a:pt x="1626" y="126"/>
                    </a:lnTo>
                    <a:lnTo>
                      <a:pt x="1780" y="118"/>
                    </a:lnTo>
                    <a:lnTo>
                      <a:pt x="1906" y="108"/>
                    </a:lnTo>
                    <a:lnTo>
                      <a:pt x="1958" y="102"/>
                    </a:lnTo>
                    <a:lnTo>
                      <a:pt x="2002" y="96"/>
                    </a:lnTo>
                    <a:lnTo>
                      <a:pt x="2038" y="90"/>
                    </a:lnTo>
                    <a:lnTo>
                      <a:pt x="2062" y="82"/>
                    </a:lnTo>
                    <a:lnTo>
                      <a:pt x="2078" y="76"/>
                    </a:lnTo>
                    <a:lnTo>
                      <a:pt x="2082" y="72"/>
                    </a:lnTo>
                    <a:lnTo>
                      <a:pt x="2084" y="70"/>
                    </a:lnTo>
                    <a:lnTo>
                      <a:pt x="2084" y="70"/>
                    </a:lnTo>
                    <a:lnTo>
                      <a:pt x="2082" y="66"/>
                    </a:lnTo>
                    <a:lnTo>
                      <a:pt x="2078" y="62"/>
                    </a:lnTo>
                    <a:lnTo>
                      <a:pt x="2062" y="56"/>
                    </a:lnTo>
                    <a:lnTo>
                      <a:pt x="2038" y="48"/>
                    </a:lnTo>
                    <a:lnTo>
                      <a:pt x="2002" y="42"/>
                    </a:lnTo>
                    <a:lnTo>
                      <a:pt x="1958" y="36"/>
                    </a:lnTo>
                    <a:lnTo>
                      <a:pt x="1906" y="30"/>
                    </a:lnTo>
                    <a:lnTo>
                      <a:pt x="1780" y="20"/>
                    </a:lnTo>
                    <a:lnTo>
                      <a:pt x="1626" y="12"/>
                    </a:lnTo>
                    <a:lnTo>
                      <a:pt x="1448" y="6"/>
                    </a:lnTo>
                    <a:lnTo>
                      <a:pt x="1252" y="2"/>
                    </a:lnTo>
                    <a:lnTo>
                      <a:pt x="1040" y="0"/>
                    </a:lnTo>
                    <a:close/>
                  </a:path>
                </a:pathLst>
              </a:custGeom>
              <a:solidFill>
                <a:srgbClr val="EC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47"/>
              <p:cNvSpPr>
                <a:spLocks/>
              </p:cNvSpPr>
              <p:nvPr/>
            </p:nvSpPr>
            <p:spPr bwMode="auto">
              <a:xfrm>
                <a:off x="2812" y="4156"/>
                <a:ext cx="2074" cy="136"/>
              </a:xfrm>
              <a:custGeom>
                <a:avLst/>
                <a:gdLst>
                  <a:gd name="T0" fmla="*/ 1036 w 2074"/>
                  <a:gd name="T1" fmla="*/ 136 h 136"/>
                  <a:gd name="T2" fmla="*/ 1036 w 2074"/>
                  <a:gd name="T3" fmla="*/ 136 h 136"/>
                  <a:gd name="T4" fmla="*/ 828 w 2074"/>
                  <a:gd name="T5" fmla="*/ 136 h 136"/>
                  <a:gd name="T6" fmla="*/ 634 w 2074"/>
                  <a:gd name="T7" fmla="*/ 132 h 136"/>
                  <a:gd name="T8" fmla="*/ 458 w 2074"/>
                  <a:gd name="T9" fmla="*/ 126 h 136"/>
                  <a:gd name="T10" fmla="*/ 304 w 2074"/>
                  <a:gd name="T11" fmla="*/ 116 h 136"/>
                  <a:gd name="T12" fmla="*/ 178 w 2074"/>
                  <a:gd name="T13" fmla="*/ 106 h 136"/>
                  <a:gd name="T14" fmla="*/ 126 w 2074"/>
                  <a:gd name="T15" fmla="*/ 102 h 136"/>
                  <a:gd name="T16" fmla="*/ 82 w 2074"/>
                  <a:gd name="T17" fmla="*/ 96 h 136"/>
                  <a:gd name="T18" fmla="*/ 48 w 2074"/>
                  <a:gd name="T19" fmla="*/ 90 h 136"/>
                  <a:gd name="T20" fmla="*/ 22 w 2074"/>
                  <a:gd name="T21" fmla="*/ 82 h 136"/>
                  <a:gd name="T22" fmla="*/ 6 w 2074"/>
                  <a:gd name="T23" fmla="*/ 76 h 136"/>
                  <a:gd name="T24" fmla="*/ 2 w 2074"/>
                  <a:gd name="T25" fmla="*/ 72 h 136"/>
                  <a:gd name="T26" fmla="*/ 0 w 2074"/>
                  <a:gd name="T27" fmla="*/ 70 h 136"/>
                  <a:gd name="T28" fmla="*/ 0 w 2074"/>
                  <a:gd name="T29" fmla="*/ 70 h 136"/>
                  <a:gd name="T30" fmla="*/ 2 w 2074"/>
                  <a:gd name="T31" fmla="*/ 66 h 136"/>
                  <a:gd name="T32" fmla="*/ 6 w 2074"/>
                  <a:gd name="T33" fmla="*/ 62 h 136"/>
                  <a:gd name="T34" fmla="*/ 22 w 2074"/>
                  <a:gd name="T35" fmla="*/ 56 h 136"/>
                  <a:gd name="T36" fmla="*/ 48 w 2074"/>
                  <a:gd name="T37" fmla="*/ 48 h 136"/>
                  <a:gd name="T38" fmla="*/ 82 w 2074"/>
                  <a:gd name="T39" fmla="*/ 42 h 136"/>
                  <a:gd name="T40" fmla="*/ 126 w 2074"/>
                  <a:gd name="T41" fmla="*/ 36 h 136"/>
                  <a:gd name="T42" fmla="*/ 178 w 2074"/>
                  <a:gd name="T43" fmla="*/ 30 h 136"/>
                  <a:gd name="T44" fmla="*/ 304 w 2074"/>
                  <a:gd name="T45" fmla="*/ 20 h 136"/>
                  <a:gd name="T46" fmla="*/ 458 w 2074"/>
                  <a:gd name="T47" fmla="*/ 12 h 136"/>
                  <a:gd name="T48" fmla="*/ 634 w 2074"/>
                  <a:gd name="T49" fmla="*/ 6 h 136"/>
                  <a:gd name="T50" fmla="*/ 828 w 2074"/>
                  <a:gd name="T51" fmla="*/ 2 h 136"/>
                  <a:gd name="T52" fmla="*/ 1036 w 2074"/>
                  <a:gd name="T53" fmla="*/ 0 h 136"/>
                  <a:gd name="T54" fmla="*/ 1036 w 2074"/>
                  <a:gd name="T55" fmla="*/ 0 h 136"/>
                  <a:gd name="T56" fmla="*/ 1246 w 2074"/>
                  <a:gd name="T57" fmla="*/ 2 h 136"/>
                  <a:gd name="T58" fmla="*/ 1442 w 2074"/>
                  <a:gd name="T59" fmla="*/ 6 h 136"/>
                  <a:gd name="T60" fmla="*/ 1618 w 2074"/>
                  <a:gd name="T61" fmla="*/ 12 h 136"/>
                  <a:gd name="T62" fmla="*/ 1772 w 2074"/>
                  <a:gd name="T63" fmla="*/ 20 h 136"/>
                  <a:gd name="T64" fmla="*/ 1898 w 2074"/>
                  <a:gd name="T65" fmla="*/ 30 h 136"/>
                  <a:gd name="T66" fmla="*/ 1950 w 2074"/>
                  <a:gd name="T67" fmla="*/ 36 h 136"/>
                  <a:gd name="T68" fmla="*/ 1994 w 2074"/>
                  <a:gd name="T69" fmla="*/ 42 h 136"/>
                  <a:gd name="T70" fmla="*/ 2028 w 2074"/>
                  <a:gd name="T71" fmla="*/ 48 h 136"/>
                  <a:gd name="T72" fmla="*/ 2054 w 2074"/>
                  <a:gd name="T73" fmla="*/ 56 h 136"/>
                  <a:gd name="T74" fmla="*/ 2070 w 2074"/>
                  <a:gd name="T75" fmla="*/ 62 h 136"/>
                  <a:gd name="T76" fmla="*/ 2074 w 2074"/>
                  <a:gd name="T77" fmla="*/ 66 h 136"/>
                  <a:gd name="T78" fmla="*/ 2074 w 2074"/>
                  <a:gd name="T79" fmla="*/ 70 h 136"/>
                  <a:gd name="T80" fmla="*/ 2074 w 2074"/>
                  <a:gd name="T81" fmla="*/ 70 h 136"/>
                  <a:gd name="T82" fmla="*/ 2074 w 2074"/>
                  <a:gd name="T83" fmla="*/ 72 h 136"/>
                  <a:gd name="T84" fmla="*/ 2070 w 2074"/>
                  <a:gd name="T85" fmla="*/ 76 h 136"/>
                  <a:gd name="T86" fmla="*/ 2054 w 2074"/>
                  <a:gd name="T87" fmla="*/ 82 h 136"/>
                  <a:gd name="T88" fmla="*/ 2028 w 2074"/>
                  <a:gd name="T89" fmla="*/ 90 h 136"/>
                  <a:gd name="T90" fmla="*/ 1994 w 2074"/>
                  <a:gd name="T91" fmla="*/ 96 h 136"/>
                  <a:gd name="T92" fmla="*/ 1950 w 2074"/>
                  <a:gd name="T93" fmla="*/ 102 h 136"/>
                  <a:gd name="T94" fmla="*/ 1898 w 2074"/>
                  <a:gd name="T95" fmla="*/ 106 h 136"/>
                  <a:gd name="T96" fmla="*/ 1772 w 2074"/>
                  <a:gd name="T97" fmla="*/ 116 h 136"/>
                  <a:gd name="T98" fmla="*/ 1618 w 2074"/>
                  <a:gd name="T99" fmla="*/ 126 h 136"/>
                  <a:gd name="T100" fmla="*/ 1442 w 2074"/>
                  <a:gd name="T101" fmla="*/ 132 h 136"/>
                  <a:gd name="T102" fmla="*/ 1246 w 2074"/>
                  <a:gd name="T103" fmla="*/ 136 h 136"/>
                  <a:gd name="T104" fmla="*/ 1036 w 2074"/>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136"/>
                    </a:moveTo>
                    <a:lnTo>
                      <a:pt x="1036" y="136"/>
                    </a:lnTo>
                    <a:lnTo>
                      <a:pt x="828" y="136"/>
                    </a:lnTo>
                    <a:lnTo>
                      <a:pt x="634" y="132"/>
                    </a:lnTo>
                    <a:lnTo>
                      <a:pt x="458" y="126"/>
                    </a:lnTo>
                    <a:lnTo>
                      <a:pt x="304" y="116"/>
                    </a:lnTo>
                    <a:lnTo>
                      <a:pt x="178" y="106"/>
                    </a:lnTo>
                    <a:lnTo>
                      <a:pt x="126" y="102"/>
                    </a:lnTo>
                    <a:lnTo>
                      <a:pt x="82" y="96"/>
                    </a:lnTo>
                    <a:lnTo>
                      <a:pt x="48" y="90"/>
                    </a:lnTo>
                    <a:lnTo>
                      <a:pt x="22" y="82"/>
                    </a:lnTo>
                    <a:lnTo>
                      <a:pt x="6" y="76"/>
                    </a:lnTo>
                    <a:lnTo>
                      <a:pt x="2" y="72"/>
                    </a:lnTo>
                    <a:lnTo>
                      <a:pt x="0" y="70"/>
                    </a:lnTo>
                    <a:lnTo>
                      <a:pt x="0" y="70"/>
                    </a:lnTo>
                    <a:lnTo>
                      <a:pt x="2" y="66"/>
                    </a:lnTo>
                    <a:lnTo>
                      <a:pt x="6" y="62"/>
                    </a:lnTo>
                    <a:lnTo>
                      <a:pt x="22" y="56"/>
                    </a:lnTo>
                    <a:lnTo>
                      <a:pt x="48" y="48"/>
                    </a:lnTo>
                    <a:lnTo>
                      <a:pt x="82" y="42"/>
                    </a:lnTo>
                    <a:lnTo>
                      <a:pt x="126" y="36"/>
                    </a:lnTo>
                    <a:lnTo>
                      <a:pt x="178" y="30"/>
                    </a:lnTo>
                    <a:lnTo>
                      <a:pt x="304" y="20"/>
                    </a:lnTo>
                    <a:lnTo>
                      <a:pt x="458" y="12"/>
                    </a:lnTo>
                    <a:lnTo>
                      <a:pt x="634" y="6"/>
                    </a:lnTo>
                    <a:lnTo>
                      <a:pt x="828" y="2"/>
                    </a:lnTo>
                    <a:lnTo>
                      <a:pt x="1036" y="0"/>
                    </a:lnTo>
                    <a:lnTo>
                      <a:pt x="1036" y="0"/>
                    </a:lnTo>
                    <a:lnTo>
                      <a:pt x="1246" y="2"/>
                    </a:lnTo>
                    <a:lnTo>
                      <a:pt x="1442" y="6"/>
                    </a:lnTo>
                    <a:lnTo>
                      <a:pt x="1618" y="12"/>
                    </a:lnTo>
                    <a:lnTo>
                      <a:pt x="1772" y="20"/>
                    </a:lnTo>
                    <a:lnTo>
                      <a:pt x="1898" y="30"/>
                    </a:lnTo>
                    <a:lnTo>
                      <a:pt x="1950" y="36"/>
                    </a:lnTo>
                    <a:lnTo>
                      <a:pt x="1994" y="42"/>
                    </a:lnTo>
                    <a:lnTo>
                      <a:pt x="2028" y="48"/>
                    </a:lnTo>
                    <a:lnTo>
                      <a:pt x="2054" y="56"/>
                    </a:lnTo>
                    <a:lnTo>
                      <a:pt x="2070" y="62"/>
                    </a:lnTo>
                    <a:lnTo>
                      <a:pt x="2074" y="66"/>
                    </a:lnTo>
                    <a:lnTo>
                      <a:pt x="2074" y="70"/>
                    </a:lnTo>
                    <a:lnTo>
                      <a:pt x="2074" y="70"/>
                    </a:lnTo>
                    <a:lnTo>
                      <a:pt x="2074" y="72"/>
                    </a:lnTo>
                    <a:lnTo>
                      <a:pt x="2070" y="76"/>
                    </a:lnTo>
                    <a:lnTo>
                      <a:pt x="2054" y="82"/>
                    </a:lnTo>
                    <a:lnTo>
                      <a:pt x="2028" y="90"/>
                    </a:lnTo>
                    <a:lnTo>
                      <a:pt x="1994" y="96"/>
                    </a:lnTo>
                    <a:lnTo>
                      <a:pt x="1950" y="102"/>
                    </a:lnTo>
                    <a:lnTo>
                      <a:pt x="1898" y="106"/>
                    </a:lnTo>
                    <a:lnTo>
                      <a:pt x="1772" y="116"/>
                    </a:lnTo>
                    <a:lnTo>
                      <a:pt x="1618" y="126"/>
                    </a:lnTo>
                    <a:lnTo>
                      <a:pt x="1442" y="132"/>
                    </a:lnTo>
                    <a:lnTo>
                      <a:pt x="1246" y="136"/>
                    </a:lnTo>
                    <a:lnTo>
                      <a:pt x="1036"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48"/>
              <p:cNvSpPr>
                <a:spLocks/>
              </p:cNvSpPr>
              <p:nvPr/>
            </p:nvSpPr>
            <p:spPr bwMode="auto">
              <a:xfrm>
                <a:off x="2808" y="4156"/>
                <a:ext cx="2084" cy="138"/>
              </a:xfrm>
              <a:custGeom>
                <a:avLst/>
                <a:gdLst>
                  <a:gd name="T0" fmla="*/ 1040 w 2084"/>
                  <a:gd name="T1" fmla="*/ 0 h 138"/>
                  <a:gd name="T2" fmla="*/ 1040 w 2084"/>
                  <a:gd name="T3" fmla="*/ 0 h 138"/>
                  <a:gd name="T4" fmla="*/ 830 w 2084"/>
                  <a:gd name="T5" fmla="*/ 2 h 138"/>
                  <a:gd name="T6" fmla="*/ 636 w 2084"/>
                  <a:gd name="T7" fmla="*/ 6 h 138"/>
                  <a:gd name="T8" fmla="*/ 458 w 2084"/>
                  <a:gd name="T9" fmla="*/ 12 h 138"/>
                  <a:gd name="T10" fmla="*/ 304 w 2084"/>
                  <a:gd name="T11" fmla="*/ 20 h 138"/>
                  <a:gd name="T12" fmla="*/ 178 w 2084"/>
                  <a:gd name="T13" fmla="*/ 30 h 138"/>
                  <a:gd name="T14" fmla="*/ 126 w 2084"/>
                  <a:gd name="T15" fmla="*/ 36 h 138"/>
                  <a:gd name="T16" fmla="*/ 82 w 2084"/>
                  <a:gd name="T17" fmla="*/ 42 h 138"/>
                  <a:gd name="T18" fmla="*/ 46 w 2084"/>
                  <a:gd name="T19" fmla="*/ 48 h 138"/>
                  <a:gd name="T20" fmla="*/ 20 w 2084"/>
                  <a:gd name="T21" fmla="*/ 56 h 138"/>
                  <a:gd name="T22" fmla="*/ 4 w 2084"/>
                  <a:gd name="T23" fmla="*/ 62 h 138"/>
                  <a:gd name="T24" fmla="*/ 0 w 2084"/>
                  <a:gd name="T25" fmla="*/ 66 h 138"/>
                  <a:gd name="T26" fmla="*/ 0 w 2084"/>
                  <a:gd name="T27" fmla="*/ 70 h 138"/>
                  <a:gd name="T28" fmla="*/ 0 w 2084"/>
                  <a:gd name="T29" fmla="*/ 70 h 138"/>
                  <a:gd name="T30" fmla="*/ 0 w 2084"/>
                  <a:gd name="T31" fmla="*/ 72 h 138"/>
                  <a:gd name="T32" fmla="*/ 4 w 2084"/>
                  <a:gd name="T33" fmla="*/ 76 h 138"/>
                  <a:gd name="T34" fmla="*/ 20 w 2084"/>
                  <a:gd name="T35" fmla="*/ 82 h 138"/>
                  <a:gd name="T36" fmla="*/ 46 w 2084"/>
                  <a:gd name="T37" fmla="*/ 90 h 138"/>
                  <a:gd name="T38" fmla="*/ 82 w 2084"/>
                  <a:gd name="T39" fmla="*/ 96 h 138"/>
                  <a:gd name="T40" fmla="*/ 126 w 2084"/>
                  <a:gd name="T41" fmla="*/ 102 h 138"/>
                  <a:gd name="T42" fmla="*/ 178 w 2084"/>
                  <a:gd name="T43" fmla="*/ 108 h 138"/>
                  <a:gd name="T44" fmla="*/ 304 w 2084"/>
                  <a:gd name="T45" fmla="*/ 118 h 138"/>
                  <a:gd name="T46" fmla="*/ 458 w 2084"/>
                  <a:gd name="T47" fmla="*/ 126 h 138"/>
                  <a:gd name="T48" fmla="*/ 636 w 2084"/>
                  <a:gd name="T49" fmla="*/ 132 h 138"/>
                  <a:gd name="T50" fmla="*/ 830 w 2084"/>
                  <a:gd name="T51" fmla="*/ 136 h 138"/>
                  <a:gd name="T52" fmla="*/ 1040 w 2084"/>
                  <a:gd name="T53" fmla="*/ 138 h 138"/>
                  <a:gd name="T54" fmla="*/ 1040 w 2084"/>
                  <a:gd name="T55" fmla="*/ 138 h 138"/>
                  <a:gd name="T56" fmla="*/ 1252 w 2084"/>
                  <a:gd name="T57" fmla="*/ 136 h 138"/>
                  <a:gd name="T58" fmla="*/ 1448 w 2084"/>
                  <a:gd name="T59" fmla="*/ 132 h 138"/>
                  <a:gd name="T60" fmla="*/ 1626 w 2084"/>
                  <a:gd name="T61" fmla="*/ 126 h 138"/>
                  <a:gd name="T62" fmla="*/ 1780 w 2084"/>
                  <a:gd name="T63" fmla="*/ 118 h 138"/>
                  <a:gd name="T64" fmla="*/ 1906 w 2084"/>
                  <a:gd name="T65" fmla="*/ 108 h 138"/>
                  <a:gd name="T66" fmla="*/ 1958 w 2084"/>
                  <a:gd name="T67" fmla="*/ 102 h 138"/>
                  <a:gd name="T68" fmla="*/ 2002 w 2084"/>
                  <a:gd name="T69" fmla="*/ 96 h 138"/>
                  <a:gd name="T70" fmla="*/ 2038 w 2084"/>
                  <a:gd name="T71" fmla="*/ 90 h 138"/>
                  <a:gd name="T72" fmla="*/ 2062 w 2084"/>
                  <a:gd name="T73" fmla="*/ 82 h 138"/>
                  <a:gd name="T74" fmla="*/ 2078 w 2084"/>
                  <a:gd name="T75" fmla="*/ 76 h 138"/>
                  <a:gd name="T76" fmla="*/ 2082 w 2084"/>
                  <a:gd name="T77" fmla="*/ 72 h 138"/>
                  <a:gd name="T78" fmla="*/ 2084 w 2084"/>
                  <a:gd name="T79" fmla="*/ 70 h 138"/>
                  <a:gd name="T80" fmla="*/ 2084 w 2084"/>
                  <a:gd name="T81" fmla="*/ 70 h 138"/>
                  <a:gd name="T82" fmla="*/ 2082 w 2084"/>
                  <a:gd name="T83" fmla="*/ 66 h 138"/>
                  <a:gd name="T84" fmla="*/ 2078 w 2084"/>
                  <a:gd name="T85" fmla="*/ 62 h 138"/>
                  <a:gd name="T86" fmla="*/ 2062 w 2084"/>
                  <a:gd name="T87" fmla="*/ 56 h 138"/>
                  <a:gd name="T88" fmla="*/ 2038 w 2084"/>
                  <a:gd name="T89" fmla="*/ 48 h 138"/>
                  <a:gd name="T90" fmla="*/ 2002 w 2084"/>
                  <a:gd name="T91" fmla="*/ 42 h 138"/>
                  <a:gd name="T92" fmla="*/ 1958 w 2084"/>
                  <a:gd name="T93" fmla="*/ 36 h 138"/>
                  <a:gd name="T94" fmla="*/ 1906 w 2084"/>
                  <a:gd name="T95" fmla="*/ 30 h 138"/>
                  <a:gd name="T96" fmla="*/ 1780 w 2084"/>
                  <a:gd name="T97" fmla="*/ 20 h 138"/>
                  <a:gd name="T98" fmla="*/ 1626 w 2084"/>
                  <a:gd name="T99" fmla="*/ 12 h 138"/>
                  <a:gd name="T100" fmla="*/ 1448 w 2084"/>
                  <a:gd name="T101" fmla="*/ 6 h 138"/>
                  <a:gd name="T102" fmla="*/ 1252 w 2084"/>
                  <a:gd name="T103" fmla="*/ 2 h 138"/>
                  <a:gd name="T104" fmla="*/ 1040 w 2084"/>
                  <a:gd name="T10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4" h="138">
                    <a:moveTo>
                      <a:pt x="1040" y="0"/>
                    </a:moveTo>
                    <a:lnTo>
                      <a:pt x="1040" y="0"/>
                    </a:lnTo>
                    <a:lnTo>
                      <a:pt x="830" y="2"/>
                    </a:lnTo>
                    <a:lnTo>
                      <a:pt x="636" y="6"/>
                    </a:lnTo>
                    <a:lnTo>
                      <a:pt x="458" y="12"/>
                    </a:lnTo>
                    <a:lnTo>
                      <a:pt x="304" y="20"/>
                    </a:lnTo>
                    <a:lnTo>
                      <a:pt x="178" y="30"/>
                    </a:lnTo>
                    <a:lnTo>
                      <a:pt x="126" y="36"/>
                    </a:lnTo>
                    <a:lnTo>
                      <a:pt x="82" y="42"/>
                    </a:lnTo>
                    <a:lnTo>
                      <a:pt x="46" y="48"/>
                    </a:lnTo>
                    <a:lnTo>
                      <a:pt x="20" y="56"/>
                    </a:lnTo>
                    <a:lnTo>
                      <a:pt x="4" y="62"/>
                    </a:lnTo>
                    <a:lnTo>
                      <a:pt x="0" y="66"/>
                    </a:lnTo>
                    <a:lnTo>
                      <a:pt x="0" y="70"/>
                    </a:lnTo>
                    <a:lnTo>
                      <a:pt x="0" y="70"/>
                    </a:lnTo>
                    <a:lnTo>
                      <a:pt x="0" y="72"/>
                    </a:lnTo>
                    <a:lnTo>
                      <a:pt x="4" y="76"/>
                    </a:lnTo>
                    <a:lnTo>
                      <a:pt x="20" y="82"/>
                    </a:lnTo>
                    <a:lnTo>
                      <a:pt x="46" y="90"/>
                    </a:lnTo>
                    <a:lnTo>
                      <a:pt x="82" y="96"/>
                    </a:lnTo>
                    <a:lnTo>
                      <a:pt x="126" y="102"/>
                    </a:lnTo>
                    <a:lnTo>
                      <a:pt x="178" y="108"/>
                    </a:lnTo>
                    <a:lnTo>
                      <a:pt x="304" y="118"/>
                    </a:lnTo>
                    <a:lnTo>
                      <a:pt x="458" y="126"/>
                    </a:lnTo>
                    <a:lnTo>
                      <a:pt x="636" y="132"/>
                    </a:lnTo>
                    <a:lnTo>
                      <a:pt x="830" y="136"/>
                    </a:lnTo>
                    <a:lnTo>
                      <a:pt x="1040" y="138"/>
                    </a:lnTo>
                    <a:lnTo>
                      <a:pt x="1040" y="138"/>
                    </a:lnTo>
                    <a:lnTo>
                      <a:pt x="1252" y="136"/>
                    </a:lnTo>
                    <a:lnTo>
                      <a:pt x="1448" y="132"/>
                    </a:lnTo>
                    <a:lnTo>
                      <a:pt x="1626" y="126"/>
                    </a:lnTo>
                    <a:lnTo>
                      <a:pt x="1780" y="118"/>
                    </a:lnTo>
                    <a:lnTo>
                      <a:pt x="1906" y="108"/>
                    </a:lnTo>
                    <a:lnTo>
                      <a:pt x="1958" y="102"/>
                    </a:lnTo>
                    <a:lnTo>
                      <a:pt x="2002" y="96"/>
                    </a:lnTo>
                    <a:lnTo>
                      <a:pt x="2038" y="90"/>
                    </a:lnTo>
                    <a:lnTo>
                      <a:pt x="2062" y="82"/>
                    </a:lnTo>
                    <a:lnTo>
                      <a:pt x="2078" y="76"/>
                    </a:lnTo>
                    <a:lnTo>
                      <a:pt x="2082" y="72"/>
                    </a:lnTo>
                    <a:lnTo>
                      <a:pt x="2084" y="70"/>
                    </a:lnTo>
                    <a:lnTo>
                      <a:pt x="2084" y="70"/>
                    </a:lnTo>
                    <a:lnTo>
                      <a:pt x="2082" y="66"/>
                    </a:lnTo>
                    <a:lnTo>
                      <a:pt x="2078" y="62"/>
                    </a:lnTo>
                    <a:lnTo>
                      <a:pt x="2062" y="56"/>
                    </a:lnTo>
                    <a:lnTo>
                      <a:pt x="2038" y="48"/>
                    </a:lnTo>
                    <a:lnTo>
                      <a:pt x="2002" y="42"/>
                    </a:lnTo>
                    <a:lnTo>
                      <a:pt x="1958" y="36"/>
                    </a:lnTo>
                    <a:lnTo>
                      <a:pt x="1906" y="30"/>
                    </a:lnTo>
                    <a:lnTo>
                      <a:pt x="1780" y="20"/>
                    </a:lnTo>
                    <a:lnTo>
                      <a:pt x="1626" y="12"/>
                    </a:lnTo>
                    <a:lnTo>
                      <a:pt x="1448" y="6"/>
                    </a:lnTo>
                    <a:lnTo>
                      <a:pt x="1252" y="2"/>
                    </a:lnTo>
                    <a:lnTo>
                      <a:pt x="10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49"/>
              <p:cNvSpPr>
                <a:spLocks noEditPoints="1"/>
              </p:cNvSpPr>
              <p:nvPr/>
            </p:nvSpPr>
            <p:spPr bwMode="auto">
              <a:xfrm>
                <a:off x="2812" y="4156"/>
                <a:ext cx="2074" cy="136"/>
              </a:xfrm>
              <a:custGeom>
                <a:avLst/>
                <a:gdLst>
                  <a:gd name="T0" fmla="*/ 1036 w 2074"/>
                  <a:gd name="T1" fmla="*/ 136 h 136"/>
                  <a:gd name="T2" fmla="*/ 636 w 2074"/>
                  <a:gd name="T3" fmla="*/ 132 h 136"/>
                  <a:gd name="T4" fmla="*/ 308 w 2074"/>
                  <a:gd name="T5" fmla="*/ 116 h 136"/>
                  <a:gd name="T6" fmla="*/ 130 w 2074"/>
                  <a:gd name="T7" fmla="*/ 102 h 136"/>
                  <a:gd name="T8" fmla="*/ 52 w 2074"/>
                  <a:gd name="T9" fmla="*/ 90 h 136"/>
                  <a:gd name="T10" fmla="*/ 12 w 2074"/>
                  <a:gd name="T11" fmla="*/ 76 h 136"/>
                  <a:gd name="T12" fmla="*/ 6 w 2074"/>
                  <a:gd name="T13" fmla="*/ 70 h 136"/>
                  <a:gd name="T14" fmla="*/ 8 w 2074"/>
                  <a:gd name="T15" fmla="*/ 66 h 136"/>
                  <a:gd name="T16" fmla="*/ 26 w 2074"/>
                  <a:gd name="T17" fmla="*/ 56 h 136"/>
                  <a:gd name="T18" fmla="*/ 86 w 2074"/>
                  <a:gd name="T19" fmla="*/ 42 h 136"/>
                  <a:gd name="T20" fmla="*/ 182 w 2074"/>
                  <a:gd name="T21" fmla="*/ 30 h 136"/>
                  <a:gd name="T22" fmla="*/ 460 w 2074"/>
                  <a:gd name="T23" fmla="*/ 12 h 136"/>
                  <a:gd name="T24" fmla="*/ 828 w 2074"/>
                  <a:gd name="T25" fmla="*/ 2 h 136"/>
                  <a:gd name="T26" fmla="*/ 1036 w 2074"/>
                  <a:gd name="T27" fmla="*/ 0 h 136"/>
                  <a:gd name="T28" fmla="*/ 1440 w 2074"/>
                  <a:gd name="T29" fmla="*/ 6 h 136"/>
                  <a:gd name="T30" fmla="*/ 1768 w 2074"/>
                  <a:gd name="T31" fmla="*/ 20 h 136"/>
                  <a:gd name="T32" fmla="*/ 1946 w 2074"/>
                  <a:gd name="T33" fmla="*/ 36 h 136"/>
                  <a:gd name="T34" fmla="*/ 2024 w 2074"/>
                  <a:gd name="T35" fmla="*/ 48 h 136"/>
                  <a:gd name="T36" fmla="*/ 2064 w 2074"/>
                  <a:gd name="T37" fmla="*/ 62 h 136"/>
                  <a:gd name="T38" fmla="*/ 2070 w 2074"/>
                  <a:gd name="T39" fmla="*/ 70 h 136"/>
                  <a:gd name="T40" fmla="*/ 2068 w 2074"/>
                  <a:gd name="T41" fmla="*/ 72 h 136"/>
                  <a:gd name="T42" fmla="*/ 2048 w 2074"/>
                  <a:gd name="T43" fmla="*/ 82 h 136"/>
                  <a:gd name="T44" fmla="*/ 1988 w 2074"/>
                  <a:gd name="T45" fmla="*/ 96 h 136"/>
                  <a:gd name="T46" fmla="*/ 1894 w 2074"/>
                  <a:gd name="T47" fmla="*/ 106 h 136"/>
                  <a:gd name="T48" fmla="*/ 1616 w 2074"/>
                  <a:gd name="T49" fmla="*/ 124 h 136"/>
                  <a:gd name="T50" fmla="*/ 1246 w 2074"/>
                  <a:gd name="T51" fmla="*/ 136 h 136"/>
                  <a:gd name="T52" fmla="*/ 1036 w 2074"/>
                  <a:gd name="T53" fmla="*/ 0 h 136"/>
                  <a:gd name="T54" fmla="*/ 828 w 2074"/>
                  <a:gd name="T55" fmla="*/ 2 h 136"/>
                  <a:gd name="T56" fmla="*/ 458 w 2074"/>
                  <a:gd name="T57" fmla="*/ 12 h 136"/>
                  <a:gd name="T58" fmla="*/ 178 w 2074"/>
                  <a:gd name="T59" fmla="*/ 30 h 136"/>
                  <a:gd name="T60" fmla="*/ 82 w 2074"/>
                  <a:gd name="T61" fmla="*/ 42 h 136"/>
                  <a:gd name="T62" fmla="*/ 22 w 2074"/>
                  <a:gd name="T63" fmla="*/ 56 h 136"/>
                  <a:gd name="T64" fmla="*/ 2 w 2074"/>
                  <a:gd name="T65" fmla="*/ 66 h 136"/>
                  <a:gd name="T66" fmla="*/ 0 w 2074"/>
                  <a:gd name="T67" fmla="*/ 70 h 136"/>
                  <a:gd name="T68" fmla="*/ 6 w 2074"/>
                  <a:gd name="T69" fmla="*/ 76 h 136"/>
                  <a:gd name="T70" fmla="*/ 48 w 2074"/>
                  <a:gd name="T71" fmla="*/ 90 h 136"/>
                  <a:gd name="T72" fmla="*/ 126 w 2074"/>
                  <a:gd name="T73" fmla="*/ 102 h 136"/>
                  <a:gd name="T74" fmla="*/ 304 w 2074"/>
                  <a:gd name="T75" fmla="*/ 116 h 136"/>
                  <a:gd name="T76" fmla="*/ 634 w 2074"/>
                  <a:gd name="T77" fmla="*/ 132 h 136"/>
                  <a:gd name="T78" fmla="*/ 1036 w 2074"/>
                  <a:gd name="T79" fmla="*/ 136 h 136"/>
                  <a:gd name="T80" fmla="*/ 1246 w 2074"/>
                  <a:gd name="T81" fmla="*/ 136 h 136"/>
                  <a:gd name="T82" fmla="*/ 1618 w 2074"/>
                  <a:gd name="T83" fmla="*/ 126 h 136"/>
                  <a:gd name="T84" fmla="*/ 1898 w 2074"/>
                  <a:gd name="T85" fmla="*/ 106 h 136"/>
                  <a:gd name="T86" fmla="*/ 1994 w 2074"/>
                  <a:gd name="T87" fmla="*/ 96 h 136"/>
                  <a:gd name="T88" fmla="*/ 2054 w 2074"/>
                  <a:gd name="T89" fmla="*/ 82 h 136"/>
                  <a:gd name="T90" fmla="*/ 2074 w 2074"/>
                  <a:gd name="T91" fmla="*/ 72 h 136"/>
                  <a:gd name="T92" fmla="*/ 2074 w 2074"/>
                  <a:gd name="T93" fmla="*/ 70 h 136"/>
                  <a:gd name="T94" fmla="*/ 2070 w 2074"/>
                  <a:gd name="T95" fmla="*/ 62 h 136"/>
                  <a:gd name="T96" fmla="*/ 2028 w 2074"/>
                  <a:gd name="T97" fmla="*/ 48 h 136"/>
                  <a:gd name="T98" fmla="*/ 1950 w 2074"/>
                  <a:gd name="T99" fmla="*/ 36 h 136"/>
                  <a:gd name="T100" fmla="*/ 1772 w 2074"/>
                  <a:gd name="T101" fmla="*/ 20 h 136"/>
                  <a:gd name="T102" fmla="*/ 1442 w 2074"/>
                  <a:gd name="T103" fmla="*/ 6 h 136"/>
                  <a:gd name="T104" fmla="*/ 1036 w 207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136"/>
                    </a:moveTo>
                    <a:lnTo>
                      <a:pt x="1036" y="136"/>
                    </a:lnTo>
                    <a:lnTo>
                      <a:pt x="828" y="136"/>
                    </a:lnTo>
                    <a:lnTo>
                      <a:pt x="636" y="132"/>
                    </a:lnTo>
                    <a:lnTo>
                      <a:pt x="460" y="124"/>
                    </a:lnTo>
                    <a:lnTo>
                      <a:pt x="308" y="116"/>
                    </a:lnTo>
                    <a:lnTo>
                      <a:pt x="182" y="106"/>
                    </a:lnTo>
                    <a:lnTo>
                      <a:pt x="130" y="102"/>
                    </a:lnTo>
                    <a:lnTo>
                      <a:pt x="86" y="96"/>
                    </a:lnTo>
                    <a:lnTo>
                      <a:pt x="52" y="90"/>
                    </a:lnTo>
                    <a:lnTo>
                      <a:pt x="26" y="82"/>
                    </a:lnTo>
                    <a:lnTo>
                      <a:pt x="12" y="76"/>
                    </a:lnTo>
                    <a:lnTo>
                      <a:pt x="8" y="72"/>
                    </a:lnTo>
                    <a:lnTo>
                      <a:pt x="6" y="70"/>
                    </a:lnTo>
                    <a:lnTo>
                      <a:pt x="6" y="70"/>
                    </a:lnTo>
                    <a:lnTo>
                      <a:pt x="8" y="66"/>
                    </a:lnTo>
                    <a:lnTo>
                      <a:pt x="12" y="62"/>
                    </a:lnTo>
                    <a:lnTo>
                      <a:pt x="26" y="56"/>
                    </a:lnTo>
                    <a:lnTo>
                      <a:pt x="52" y="48"/>
                    </a:lnTo>
                    <a:lnTo>
                      <a:pt x="86" y="42"/>
                    </a:lnTo>
                    <a:lnTo>
                      <a:pt x="130" y="36"/>
                    </a:lnTo>
                    <a:lnTo>
                      <a:pt x="182" y="30"/>
                    </a:lnTo>
                    <a:lnTo>
                      <a:pt x="308" y="20"/>
                    </a:lnTo>
                    <a:lnTo>
                      <a:pt x="460" y="12"/>
                    </a:lnTo>
                    <a:lnTo>
                      <a:pt x="636" y="6"/>
                    </a:lnTo>
                    <a:lnTo>
                      <a:pt x="828" y="2"/>
                    </a:lnTo>
                    <a:lnTo>
                      <a:pt x="1036" y="0"/>
                    </a:lnTo>
                    <a:lnTo>
                      <a:pt x="1036" y="0"/>
                    </a:lnTo>
                    <a:lnTo>
                      <a:pt x="1246" y="2"/>
                    </a:lnTo>
                    <a:lnTo>
                      <a:pt x="1440" y="6"/>
                    </a:lnTo>
                    <a:lnTo>
                      <a:pt x="1616" y="12"/>
                    </a:lnTo>
                    <a:lnTo>
                      <a:pt x="1768" y="20"/>
                    </a:lnTo>
                    <a:lnTo>
                      <a:pt x="1894" y="30"/>
                    </a:lnTo>
                    <a:lnTo>
                      <a:pt x="1946" y="36"/>
                    </a:lnTo>
                    <a:lnTo>
                      <a:pt x="1988" y="42"/>
                    </a:lnTo>
                    <a:lnTo>
                      <a:pt x="2024" y="48"/>
                    </a:lnTo>
                    <a:lnTo>
                      <a:pt x="2048" y="56"/>
                    </a:lnTo>
                    <a:lnTo>
                      <a:pt x="2064" y="62"/>
                    </a:lnTo>
                    <a:lnTo>
                      <a:pt x="2068" y="66"/>
                    </a:lnTo>
                    <a:lnTo>
                      <a:pt x="2070" y="70"/>
                    </a:lnTo>
                    <a:lnTo>
                      <a:pt x="2070" y="70"/>
                    </a:lnTo>
                    <a:lnTo>
                      <a:pt x="2068" y="72"/>
                    </a:lnTo>
                    <a:lnTo>
                      <a:pt x="2064" y="76"/>
                    </a:lnTo>
                    <a:lnTo>
                      <a:pt x="2048" y="82"/>
                    </a:lnTo>
                    <a:lnTo>
                      <a:pt x="2024" y="90"/>
                    </a:lnTo>
                    <a:lnTo>
                      <a:pt x="1988" y="96"/>
                    </a:lnTo>
                    <a:lnTo>
                      <a:pt x="1946" y="102"/>
                    </a:lnTo>
                    <a:lnTo>
                      <a:pt x="1894" y="106"/>
                    </a:lnTo>
                    <a:lnTo>
                      <a:pt x="1768" y="116"/>
                    </a:lnTo>
                    <a:lnTo>
                      <a:pt x="1616" y="124"/>
                    </a:lnTo>
                    <a:lnTo>
                      <a:pt x="1440" y="132"/>
                    </a:lnTo>
                    <a:lnTo>
                      <a:pt x="1246" y="136"/>
                    </a:lnTo>
                    <a:lnTo>
                      <a:pt x="1036" y="136"/>
                    </a:lnTo>
                    <a:close/>
                    <a:moveTo>
                      <a:pt x="1036" y="0"/>
                    </a:moveTo>
                    <a:lnTo>
                      <a:pt x="1036" y="0"/>
                    </a:lnTo>
                    <a:lnTo>
                      <a:pt x="828" y="2"/>
                    </a:lnTo>
                    <a:lnTo>
                      <a:pt x="634" y="6"/>
                    </a:lnTo>
                    <a:lnTo>
                      <a:pt x="458" y="12"/>
                    </a:lnTo>
                    <a:lnTo>
                      <a:pt x="304" y="20"/>
                    </a:lnTo>
                    <a:lnTo>
                      <a:pt x="178" y="30"/>
                    </a:lnTo>
                    <a:lnTo>
                      <a:pt x="126" y="36"/>
                    </a:lnTo>
                    <a:lnTo>
                      <a:pt x="82" y="42"/>
                    </a:lnTo>
                    <a:lnTo>
                      <a:pt x="48" y="48"/>
                    </a:lnTo>
                    <a:lnTo>
                      <a:pt x="22" y="56"/>
                    </a:lnTo>
                    <a:lnTo>
                      <a:pt x="6" y="62"/>
                    </a:lnTo>
                    <a:lnTo>
                      <a:pt x="2" y="66"/>
                    </a:lnTo>
                    <a:lnTo>
                      <a:pt x="0" y="70"/>
                    </a:lnTo>
                    <a:lnTo>
                      <a:pt x="0" y="70"/>
                    </a:lnTo>
                    <a:lnTo>
                      <a:pt x="2" y="72"/>
                    </a:lnTo>
                    <a:lnTo>
                      <a:pt x="6" y="76"/>
                    </a:lnTo>
                    <a:lnTo>
                      <a:pt x="22" y="82"/>
                    </a:lnTo>
                    <a:lnTo>
                      <a:pt x="48" y="90"/>
                    </a:lnTo>
                    <a:lnTo>
                      <a:pt x="82" y="96"/>
                    </a:lnTo>
                    <a:lnTo>
                      <a:pt x="126" y="102"/>
                    </a:lnTo>
                    <a:lnTo>
                      <a:pt x="178" y="106"/>
                    </a:lnTo>
                    <a:lnTo>
                      <a:pt x="304" y="116"/>
                    </a:lnTo>
                    <a:lnTo>
                      <a:pt x="458" y="126"/>
                    </a:lnTo>
                    <a:lnTo>
                      <a:pt x="634" y="132"/>
                    </a:lnTo>
                    <a:lnTo>
                      <a:pt x="828" y="136"/>
                    </a:lnTo>
                    <a:lnTo>
                      <a:pt x="1036" y="136"/>
                    </a:lnTo>
                    <a:lnTo>
                      <a:pt x="1036" y="136"/>
                    </a:lnTo>
                    <a:lnTo>
                      <a:pt x="1246" y="136"/>
                    </a:lnTo>
                    <a:lnTo>
                      <a:pt x="1442" y="132"/>
                    </a:lnTo>
                    <a:lnTo>
                      <a:pt x="1618" y="126"/>
                    </a:lnTo>
                    <a:lnTo>
                      <a:pt x="1772" y="116"/>
                    </a:lnTo>
                    <a:lnTo>
                      <a:pt x="1898" y="106"/>
                    </a:lnTo>
                    <a:lnTo>
                      <a:pt x="1950" y="102"/>
                    </a:lnTo>
                    <a:lnTo>
                      <a:pt x="1994" y="96"/>
                    </a:lnTo>
                    <a:lnTo>
                      <a:pt x="2028" y="90"/>
                    </a:lnTo>
                    <a:lnTo>
                      <a:pt x="2054" y="82"/>
                    </a:lnTo>
                    <a:lnTo>
                      <a:pt x="2070" y="76"/>
                    </a:lnTo>
                    <a:lnTo>
                      <a:pt x="2074" y="72"/>
                    </a:lnTo>
                    <a:lnTo>
                      <a:pt x="2074" y="70"/>
                    </a:lnTo>
                    <a:lnTo>
                      <a:pt x="2074" y="70"/>
                    </a:lnTo>
                    <a:lnTo>
                      <a:pt x="2074" y="66"/>
                    </a:lnTo>
                    <a:lnTo>
                      <a:pt x="2070" y="62"/>
                    </a:lnTo>
                    <a:lnTo>
                      <a:pt x="2054" y="56"/>
                    </a:lnTo>
                    <a:lnTo>
                      <a:pt x="2028" y="48"/>
                    </a:lnTo>
                    <a:lnTo>
                      <a:pt x="1994" y="42"/>
                    </a:lnTo>
                    <a:lnTo>
                      <a:pt x="1950" y="36"/>
                    </a:lnTo>
                    <a:lnTo>
                      <a:pt x="1898" y="30"/>
                    </a:lnTo>
                    <a:lnTo>
                      <a:pt x="1772" y="20"/>
                    </a:lnTo>
                    <a:lnTo>
                      <a:pt x="1618" y="12"/>
                    </a:lnTo>
                    <a:lnTo>
                      <a:pt x="1442" y="6"/>
                    </a:lnTo>
                    <a:lnTo>
                      <a:pt x="1246" y="2"/>
                    </a:lnTo>
                    <a:lnTo>
                      <a:pt x="1036" y="0"/>
                    </a:lnTo>
                    <a:close/>
                  </a:path>
                </a:pathLst>
              </a:custGeom>
              <a:solidFill>
                <a:srgbClr val="ECEA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50"/>
              <p:cNvSpPr>
                <a:spLocks/>
              </p:cNvSpPr>
              <p:nvPr/>
            </p:nvSpPr>
            <p:spPr bwMode="auto">
              <a:xfrm>
                <a:off x="2818" y="4156"/>
                <a:ext cx="2064" cy="136"/>
              </a:xfrm>
              <a:custGeom>
                <a:avLst/>
                <a:gdLst>
                  <a:gd name="T0" fmla="*/ 1030 w 2064"/>
                  <a:gd name="T1" fmla="*/ 136 h 136"/>
                  <a:gd name="T2" fmla="*/ 1030 w 2064"/>
                  <a:gd name="T3" fmla="*/ 136 h 136"/>
                  <a:gd name="T4" fmla="*/ 822 w 2064"/>
                  <a:gd name="T5" fmla="*/ 136 h 136"/>
                  <a:gd name="T6" fmla="*/ 630 w 2064"/>
                  <a:gd name="T7" fmla="*/ 132 h 136"/>
                  <a:gd name="T8" fmla="*/ 454 w 2064"/>
                  <a:gd name="T9" fmla="*/ 124 h 136"/>
                  <a:gd name="T10" fmla="*/ 302 w 2064"/>
                  <a:gd name="T11" fmla="*/ 116 h 136"/>
                  <a:gd name="T12" fmla="*/ 176 w 2064"/>
                  <a:gd name="T13" fmla="*/ 106 h 136"/>
                  <a:gd name="T14" fmla="*/ 124 w 2064"/>
                  <a:gd name="T15" fmla="*/ 102 h 136"/>
                  <a:gd name="T16" fmla="*/ 80 w 2064"/>
                  <a:gd name="T17" fmla="*/ 96 h 136"/>
                  <a:gd name="T18" fmla="*/ 46 w 2064"/>
                  <a:gd name="T19" fmla="*/ 90 h 136"/>
                  <a:gd name="T20" fmla="*/ 20 w 2064"/>
                  <a:gd name="T21" fmla="*/ 82 h 136"/>
                  <a:gd name="T22" fmla="*/ 6 w 2064"/>
                  <a:gd name="T23" fmla="*/ 76 h 136"/>
                  <a:gd name="T24" fmla="*/ 2 w 2064"/>
                  <a:gd name="T25" fmla="*/ 72 h 136"/>
                  <a:gd name="T26" fmla="*/ 0 w 2064"/>
                  <a:gd name="T27" fmla="*/ 70 h 136"/>
                  <a:gd name="T28" fmla="*/ 0 w 2064"/>
                  <a:gd name="T29" fmla="*/ 70 h 136"/>
                  <a:gd name="T30" fmla="*/ 2 w 2064"/>
                  <a:gd name="T31" fmla="*/ 66 h 136"/>
                  <a:gd name="T32" fmla="*/ 6 w 2064"/>
                  <a:gd name="T33" fmla="*/ 62 h 136"/>
                  <a:gd name="T34" fmla="*/ 20 w 2064"/>
                  <a:gd name="T35" fmla="*/ 56 h 136"/>
                  <a:gd name="T36" fmla="*/ 46 w 2064"/>
                  <a:gd name="T37" fmla="*/ 48 h 136"/>
                  <a:gd name="T38" fmla="*/ 80 w 2064"/>
                  <a:gd name="T39" fmla="*/ 42 h 136"/>
                  <a:gd name="T40" fmla="*/ 124 w 2064"/>
                  <a:gd name="T41" fmla="*/ 36 h 136"/>
                  <a:gd name="T42" fmla="*/ 176 w 2064"/>
                  <a:gd name="T43" fmla="*/ 30 h 136"/>
                  <a:gd name="T44" fmla="*/ 302 w 2064"/>
                  <a:gd name="T45" fmla="*/ 20 h 136"/>
                  <a:gd name="T46" fmla="*/ 454 w 2064"/>
                  <a:gd name="T47" fmla="*/ 12 h 136"/>
                  <a:gd name="T48" fmla="*/ 630 w 2064"/>
                  <a:gd name="T49" fmla="*/ 6 h 136"/>
                  <a:gd name="T50" fmla="*/ 822 w 2064"/>
                  <a:gd name="T51" fmla="*/ 2 h 136"/>
                  <a:gd name="T52" fmla="*/ 1030 w 2064"/>
                  <a:gd name="T53" fmla="*/ 0 h 136"/>
                  <a:gd name="T54" fmla="*/ 1030 w 2064"/>
                  <a:gd name="T55" fmla="*/ 0 h 136"/>
                  <a:gd name="T56" fmla="*/ 1240 w 2064"/>
                  <a:gd name="T57" fmla="*/ 2 h 136"/>
                  <a:gd name="T58" fmla="*/ 1434 w 2064"/>
                  <a:gd name="T59" fmla="*/ 6 h 136"/>
                  <a:gd name="T60" fmla="*/ 1610 w 2064"/>
                  <a:gd name="T61" fmla="*/ 12 h 136"/>
                  <a:gd name="T62" fmla="*/ 1762 w 2064"/>
                  <a:gd name="T63" fmla="*/ 20 h 136"/>
                  <a:gd name="T64" fmla="*/ 1888 w 2064"/>
                  <a:gd name="T65" fmla="*/ 30 h 136"/>
                  <a:gd name="T66" fmla="*/ 1940 w 2064"/>
                  <a:gd name="T67" fmla="*/ 36 h 136"/>
                  <a:gd name="T68" fmla="*/ 1982 w 2064"/>
                  <a:gd name="T69" fmla="*/ 42 h 136"/>
                  <a:gd name="T70" fmla="*/ 2018 w 2064"/>
                  <a:gd name="T71" fmla="*/ 48 h 136"/>
                  <a:gd name="T72" fmla="*/ 2042 w 2064"/>
                  <a:gd name="T73" fmla="*/ 56 h 136"/>
                  <a:gd name="T74" fmla="*/ 2058 w 2064"/>
                  <a:gd name="T75" fmla="*/ 62 h 136"/>
                  <a:gd name="T76" fmla="*/ 2062 w 2064"/>
                  <a:gd name="T77" fmla="*/ 66 h 136"/>
                  <a:gd name="T78" fmla="*/ 2064 w 2064"/>
                  <a:gd name="T79" fmla="*/ 70 h 136"/>
                  <a:gd name="T80" fmla="*/ 2064 w 2064"/>
                  <a:gd name="T81" fmla="*/ 70 h 136"/>
                  <a:gd name="T82" fmla="*/ 2062 w 2064"/>
                  <a:gd name="T83" fmla="*/ 72 h 136"/>
                  <a:gd name="T84" fmla="*/ 2058 w 2064"/>
                  <a:gd name="T85" fmla="*/ 76 h 136"/>
                  <a:gd name="T86" fmla="*/ 2042 w 2064"/>
                  <a:gd name="T87" fmla="*/ 82 h 136"/>
                  <a:gd name="T88" fmla="*/ 2018 w 2064"/>
                  <a:gd name="T89" fmla="*/ 90 h 136"/>
                  <a:gd name="T90" fmla="*/ 1982 w 2064"/>
                  <a:gd name="T91" fmla="*/ 96 h 136"/>
                  <a:gd name="T92" fmla="*/ 1940 w 2064"/>
                  <a:gd name="T93" fmla="*/ 102 h 136"/>
                  <a:gd name="T94" fmla="*/ 1888 w 2064"/>
                  <a:gd name="T95" fmla="*/ 106 h 136"/>
                  <a:gd name="T96" fmla="*/ 1762 w 2064"/>
                  <a:gd name="T97" fmla="*/ 116 h 136"/>
                  <a:gd name="T98" fmla="*/ 1610 w 2064"/>
                  <a:gd name="T99" fmla="*/ 124 h 136"/>
                  <a:gd name="T100" fmla="*/ 1434 w 2064"/>
                  <a:gd name="T101" fmla="*/ 132 h 136"/>
                  <a:gd name="T102" fmla="*/ 1240 w 2064"/>
                  <a:gd name="T103" fmla="*/ 136 h 136"/>
                  <a:gd name="T104" fmla="*/ 1030 w 2064"/>
                  <a:gd name="T105"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136"/>
                    </a:moveTo>
                    <a:lnTo>
                      <a:pt x="1030" y="136"/>
                    </a:lnTo>
                    <a:lnTo>
                      <a:pt x="822" y="136"/>
                    </a:lnTo>
                    <a:lnTo>
                      <a:pt x="630" y="132"/>
                    </a:lnTo>
                    <a:lnTo>
                      <a:pt x="454" y="124"/>
                    </a:lnTo>
                    <a:lnTo>
                      <a:pt x="302" y="116"/>
                    </a:lnTo>
                    <a:lnTo>
                      <a:pt x="176" y="106"/>
                    </a:lnTo>
                    <a:lnTo>
                      <a:pt x="124" y="102"/>
                    </a:lnTo>
                    <a:lnTo>
                      <a:pt x="80" y="96"/>
                    </a:lnTo>
                    <a:lnTo>
                      <a:pt x="46" y="90"/>
                    </a:lnTo>
                    <a:lnTo>
                      <a:pt x="20" y="82"/>
                    </a:lnTo>
                    <a:lnTo>
                      <a:pt x="6" y="76"/>
                    </a:lnTo>
                    <a:lnTo>
                      <a:pt x="2" y="72"/>
                    </a:lnTo>
                    <a:lnTo>
                      <a:pt x="0" y="70"/>
                    </a:lnTo>
                    <a:lnTo>
                      <a:pt x="0" y="70"/>
                    </a:lnTo>
                    <a:lnTo>
                      <a:pt x="2" y="66"/>
                    </a:lnTo>
                    <a:lnTo>
                      <a:pt x="6" y="62"/>
                    </a:lnTo>
                    <a:lnTo>
                      <a:pt x="20" y="56"/>
                    </a:lnTo>
                    <a:lnTo>
                      <a:pt x="46" y="48"/>
                    </a:lnTo>
                    <a:lnTo>
                      <a:pt x="80" y="42"/>
                    </a:lnTo>
                    <a:lnTo>
                      <a:pt x="124" y="36"/>
                    </a:lnTo>
                    <a:lnTo>
                      <a:pt x="176" y="30"/>
                    </a:lnTo>
                    <a:lnTo>
                      <a:pt x="302" y="20"/>
                    </a:lnTo>
                    <a:lnTo>
                      <a:pt x="454" y="12"/>
                    </a:lnTo>
                    <a:lnTo>
                      <a:pt x="630" y="6"/>
                    </a:lnTo>
                    <a:lnTo>
                      <a:pt x="822" y="2"/>
                    </a:lnTo>
                    <a:lnTo>
                      <a:pt x="1030" y="0"/>
                    </a:lnTo>
                    <a:lnTo>
                      <a:pt x="1030" y="0"/>
                    </a:lnTo>
                    <a:lnTo>
                      <a:pt x="1240" y="2"/>
                    </a:lnTo>
                    <a:lnTo>
                      <a:pt x="1434" y="6"/>
                    </a:lnTo>
                    <a:lnTo>
                      <a:pt x="1610" y="12"/>
                    </a:lnTo>
                    <a:lnTo>
                      <a:pt x="1762" y="20"/>
                    </a:lnTo>
                    <a:lnTo>
                      <a:pt x="1888" y="30"/>
                    </a:lnTo>
                    <a:lnTo>
                      <a:pt x="1940" y="36"/>
                    </a:lnTo>
                    <a:lnTo>
                      <a:pt x="1982" y="42"/>
                    </a:lnTo>
                    <a:lnTo>
                      <a:pt x="2018" y="48"/>
                    </a:lnTo>
                    <a:lnTo>
                      <a:pt x="2042" y="56"/>
                    </a:lnTo>
                    <a:lnTo>
                      <a:pt x="2058" y="62"/>
                    </a:lnTo>
                    <a:lnTo>
                      <a:pt x="2062" y="66"/>
                    </a:lnTo>
                    <a:lnTo>
                      <a:pt x="2064" y="70"/>
                    </a:lnTo>
                    <a:lnTo>
                      <a:pt x="2064" y="70"/>
                    </a:lnTo>
                    <a:lnTo>
                      <a:pt x="2062" y="72"/>
                    </a:lnTo>
                    <a:lnTo>
                      <a:pt x="2058" y="76"/>
                    </a:lnTo>
                    <a:lnTo>
                      <a:pt x="2042" y="82"/>
                    </a:lnTo>
                    <a:lnTo>
                      <a:pt x="2018" y="90"/>
                    </a:lnTo>
                    <a:lnTo>
                      <a:pt x="1982" y="96"/>
                    </a:lnTo>
                    <a:lnTo>
                      <a:pt x="1940" y="102"/>
                    </a:lnTo>
                    <a:lnTo>
                      <a:pt x="1888" y="106"/>
                    </a:lnTo>
                    <a:lnTo>
                      <a:pt x="1762" y="116"/>
                    </a:lnTo>
                    <a:lnTo>
                      <a:pt x="1610" y="124"/>
                    </a:lnTo>
                    <a:lnTo>
                      <a:pt x="1434" y="132"/>
                    </a:lnTo>
                    <a:lnTo>
                      <a:pt x="1240" y="136"/>
                    </a:lnTo>
                    <a:lnTo>
                      <a:pt x="1030"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251"/>
              <p:cNvSpPr>
                <a:spLocks/>
              </p:cNvSpPr>
              <p:nvPr/>
            </p:nvSpPr>
            <p:spPr bwMode="auto">
              <a:xfrm>
                <a:off x="2812" y="4156"/>
                <a:ext cx="2074" cy="136"/>
              </a:xfrm>
              <a:custGeom>
                <a:avLst/>
                <a:gdLst>
                  <a:gd name="T0" fmla="*/ 1036 w 2074"/>
                  <a:gd name="T1" fmla="*/ 0 h 136"/>
                  <a:gd name="T2" fmla="*/ 1036 w 2074"/>
                  <a:gd name="T3" fmla="*/ 0 h 136"/>
                  <a:gd name="T4" fmla="*/ 828 w 2074"/>
                  <a:gd name="T5" fmla="*/ 2 h 136"/>
                  <a:gd name="T6" fmla="*/ 634 w 2074"/>
                  <a:gd name="T7" fmla="*/ 6 h 136"/>
                  <a:gd name="T8" fmla="*/ 458 w 2074"/>
                  <a:gd name="T9" fmla="*/ 12 h 136"/>
                  <a:gd name="T10" fmla="*/ 304 w 2074"/>
                  <a:gd name="T11" fmla="*/ 20 h 136"/>
                  <a:gd name="T12" fmla="*/ 178 w 2074"/>
                  <a:gd name="T13" fmla="*/ 30 h 136"/>
                  <a:gd name="T14" fmla="*/ 126 w 2074"/>
                  <a:gd name="T15" fmla="*/ 36 h 136"/>
                  <a:gd name="T16" fmla="*/ 82 w 2074"/>
                  <a:gd name="T17" fmla="*/ 42 h 136"/>
                  <a:gd name="T18" fmla="*/ 48 w 2074"/>
                  <a:gd name="T19" fmla="*/ 48 h 136"/>
                  <a:gd name="T20" fmla="*/ 22 w 2074"/>
                  <a:gd name="T21" fmla="*/ 56 h 136"/>
                  <a:gd name="T22" fmla="*/ 6 w 2074"/>
                  <a:gd name="T23" fmla="*/ 62 h 136"/>
                  <a:gd name="T24" fmla="*/ 2 w 2074"/>
                  <a:gd name="T25" fmla="*/ 66 h 136"/>
                  <a:gd name="T26" fmla="*/ 0 w 2074"/>
                  <a:gd name="T27" fmla="*/ 70 h 136"/>
                  <a:gd name="T28" fmla="*/ 0 w 2074"/>
                  <a:gd name="T29" fmla="*/ 70 h 136"/>
                  <a:gd name="T30" fmla="*/ 2 w 2074"/>
                  <a:gd name="T31" fmla="*/ 72 h 136"/>
                  <a:gd name="T32" fmla="*/ 6 w 2074"/>
                  <a:gd name="T33" fmla="*/ 76 h 136"/>
                  <a:gd name="T34" fmla="*/ 22 w 2074"/>
                  <a:gd name="T35" fmla="*/ 82 h 136"/>
                  <a:gd name="T36" fmla="*/ 48 w 2074"/>
                  <a:gd name="T37" fmla="*/ 90 h 136"/>
                  <a:gd name="T38" fmla="*/ 82 w 2074"/>
                  <a:gd name="T39" fmla="*/ 96 h 136"/>
                  <a:gd name="T40" fmla="*/ 126 w 2074"/>
                  <a:gd name="T41" fmla="*/ 102 h 136"/>
                  <a:gd name="T42" fmla="*/ 178 w 2074"/>
                  <a:gd name="T43" fmla="*/ 106 h 136"/>
                  <a:gd name="T44" fmla="*/ 304 w 2074"/>
                  <a:gd name="T45" fmla="*/ 116 h 136"/>
                  <a:gd name="T46" fmla="*/ 458 w 2074"/>
                  <a:gd name="T47" fmla="*/ 126 h 136"/>
                  <a:gd name="T48" fmla="*/ 634 w 2074"/>
                  <a:gd name="T49" fmla="*/ 132 h 136"/>
                  <a:gd name="T50" fmla="*/ 828 w 2074"/>
                  <a:gd name="T51" fmla="*/ 136 h 136"/>
                  <a:gd name="T52" fmla="*/ 1036 w 2074"/>
                  <a:gd name="T53" fmla="*/ 136 h 136"/>
                  <a:gd name="T54" fmla="*/ 1036 w 2074"/>
                  <a:gd name="T55" fmla="*/ 136 h 136"/>
                  <a:gd name="T56" fmla="*/ 1246 w 2074"/>
                  <a:gd name="T57" fmla="*/ 136 h 136"/>
                  <a:gd name="T58" fmla="*/ 1442 w 2074"/>
                  <a:gd name="T59" fmla="*/ 132 h 136"/>
                  <a:gd name="T60" fmla="*/ 1618 w 2074"/>
                  <a:gd name="T61" fmla="*/ 126 h 136"/>
                  <a:gd name="T62" fmla="*/ 1772 w 2074"/>
                  <a:gd name="T63" fmla="*/ 116 h 136"/>
                  <a:gd name="T64" fmla="*/ 1898 w 2074"/>
                  <a:gd name="T65" fmla="*/ 106 h 136"/>
                  <a:gd name="T66" fmla="*/ 1950 w 2074"/>
                  <a:gd name="T67" fmla="*/ 102 h 136"/>
                  <a:gd name="T68" fmla="*/ 1994 w 2074"/>
                  <a:gd name="T69" fmla="*/ 96 h 136"/>
                  <a:gd name="T70" fmla="*/ 2028 w 2074"/>
                  <a:gd name="T71" fmla="*/ 90 h 136"/>
                  <a:gd name="T72" fmla="*/ 2054 w 2074"/>
                  <a:gd name="T73" fmla="*/ 82 h 136"/>
                  <a:gd name="T74" fmla="*/ 2070 w 2074"/>
                  <a:gd name="T75" fmla="*/ 76 h 136"/>
                  <a:gd name="T76" fmla="*/ 2074 w 2074"/>
                  <a:gd name="T77" fmla="*/ 72 h 136"/>
                  <a:gd name="T78" fmla="*/ 2074 w 2074"/>
                  <a:gd name="T79" fmla="*/ 70 h 136"/>
                  <a:gd name="T80" fmla="*/ 2074 w 2074"/>
                  <a:gd name="T81" fmla="*/ 70 h 136"/>
                  <a:gd name="T82" fmla="*/ 2074 w 2074"/>
                  <a:gd name="T83" fmla="*/ 66 h 136"/>
                  <a:gd name="T84" fmla="*/ 2070 w 2074"/>
                  <a:gd name="T85" fmla="*/ 62 h 136"/>
                  <a:gd name="T86" fmla="*/ 2054 w 2074"/>
                  <a:gd name="T87" fmla="*/ 56 h 136"/>
                  <a:gd name="T88" fmla="*/ 2028 w 2074"/>
                  <a:gd name="T89" fmla="*/ 48 h 136"/>
                  <a:gd name="T90" fmla="*/ 1994 w 2074"/>
                  <a:gd name="T91" fmla="*/ 42 h 136"/>
                  <a:gd name="T92" fmla="*/ 1950 w 2074"/>
                  <a:gd name="T93" fmla="*/ 36 h 136"/>
                  <a:gd name="T94" fmla="*/ 1898 w 2074"/>
                  <a:gd name="T95" fmla="*/ 30 h 136"/>
                  <a:gd name="T96" fmla="*/ 1772 w 2074"/>
                  <a:gd name="T97" fmla="*/ 20 h 136"/>
                  <a:gd name="T98" fmla="*/ 1618 w 2074"/>
                  <a:gd name="T99" fmla="*/ 12 h 136"/>
                  <a:gd name="T100" fmla="*/ 1442 w 2074"/>
                  <a:gd name="T101" fmla="*/ 6 h 136"/>
                  <a:gd name="T102" fmla="*/ 1246 w 2074"/>
                  <a:gd name="T103" fmla="*/ 2 h 136"/>
                  <a:gd name="T104" fmla="*/ 1036 w 207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74" h="136">
                    <a:moveTo>
                      <a:pt x="1036" y="0"/>
                    </a:moveTo>
                    <a:lnTo>
                      <a:pt x="1036" y="0"/>
                    </a:lnTo>
                    <a:lnTo>
                      <a:pt x="828" y="2"/>
                    </a:lnTo>
                    <a:lnTo>
                      <a:pt x="634" y="6"/>
                    </a:lnTo>
                    <a:lnTo>
                      <a:pt x="458" y="12"/>
                    </a:lnTo>
                    <a:lnTo>
                      <a:pt x="304" y="20"/>
                    </a:lnTo>
                    <a:lnTo>
                      <a:pt x="178" y="30"/>
                    </a:lnTo>
                    <a:lnTo>
                      <a:pt x="126" y="36"/>
                    </a:lnTo>
                    <a:lnTo>
                      <a:pt x="82" y="42"/>
                    </a:lnTo>
                    <a:lnTo>
                      <a:pt x="48" y="48"/>
                    </a:lnTo>
                    <a:lnTo>
                      <a:pt x="22" y="56"/>
                    </a:lnTo>
                    <a:lnTo>
                      <a:pt x="6" y="62"/>
                    </a:lnTo>
                    <a:lnTo>
                      <a:pt x="2" y="66"/>
                    </a:lnTo>
                    <a:lnTo>
                      <a:pt x="0" y="70"/>
                    </a:lnTo>
                    <a:lnTo>
                      <a:pt x="0" y="70"/>
                    </a:lnTo>
                    <a:lnTo>
                      <a:pt x="2" y="72"/>
                    </a:lnTo>
                    <a:lnTo>
                      <a:pt x="6" y="76"/>
                    </a:lnTo>
                    <a:lnTo>
                      <a:pt x="22" y="82"/>
                    </a:lnTo>
                    <a:lnTo>
                      <a:pt x="48" y="90"/>
                    </a:lnTo>
                    <a:lnTo>
                      <a:pt x="82" y="96"/>
                    </a:lnTo>
                    <a:lnTo>
                      <a:pt x="126" y="102"/>
                    </a:lnTo>
                    <a:lnTo>
                      <a:pt x="178" y="106"/>
                    </a:lnTo>
                    <a:lnTo>
                      <a:pt x="304" y="116"/>
                    </a:lnTo>
                    <a:lnTo>
                      <a:pt x="458" y="126"/>
                    </a:lnTo>
                    <a:lnTo>
                      <a:pt x="634" y="132"/>
                    </a:lnTo>
                    <a:lnTo>
                      <a:pt x="828" y="136"/>
                    </a:lnTo>
                    <a:lnTo>
                      <a:pt x="1036" y="136"/>
                    </a:lnTo>
                    <a:lnTo>
                      <a:pt x="1036" y="136"/>
                    </a:lnTo>
                    <a:lnTo>
                      <a:pt x="1246" y="136"/>
                    </a:lnTo>
                    <a:lnTo>
                      <a:pt x="1442" y="132"/>
                    </a:lnTo>
                    <a:lnTo>
                      <a:pt x="1618" y="126"/>
                    </a:lnTo>
                    <a:lnTo>
                      <a:pt x="1772" y="116"/>
                    </a:lnTo>
                    <a:lnTo>
                      <a:pt x="1898" y="106"/>
                    </a:lnTo>
                    <a:lnTo>
                      <a:pt x="1950" y="102"/>
                    </a:lnTo>
                    <a:lnTo>
                      <a:pt x="1994" y="96"/>
                    </a:lnTo>
                    <a:lnTo>
                      <a:pt x="2028" y="90"/>
                    </a:lnTo>
                    <a:lnTo>
                      <a:pt x="2054" y="82"/>
                    </a:lnTo>
                    <a:lnTo>
                      <a:pt x="2070" y="76"/>
                    </a:lnTo>
                    <a:lnTo>
                      <a:pt x="2074" y="72"/>
                    </a:lnTo>
                    <a:lnTo>
                      <a:pt x="2074" y="70"/>
                    </a:lnTo>
                    <a:lnTo>
                      <a:pt x="2074" y="70"/>
                    </a:lnTo>
                    <a:lnTo>
                      <a:pt x="2074" y="66"/>
                    </a:lnTo>
                    <a:lnTo>
                      <a:pt x="2070" y="62"/>
                    </a:lnTo>
                    <a:lnTo>
                      <a:pt x="2054" y="56"/>
                    </a:lnTo>
                    <a:lnTo>
                      <a:pt x="2028" y="48"/>
                    </a:lnTo>
                    <a:lnTo>
                      <a:pt x="1994" y="42"/>
                    </a:lnTo>
                    <a:lnTo>
                      <a:pt x="1950" y="36"/>
                    </a:lnTo>
                    <a:lnTo>
                      <a:pt x="1898" y="30"/>
                    </a:lnTo>
                    <a:lnTo>
                      <a:pt x="1772" y="20"/>
                    </a:lnTo>
                    <a:lnTo>
                      <a:pt x="1618" y="12"/>
                    </a:lnTo>
                    <a:lnTo>
                      <a:pt x="1442" y="6"/>
                    </a:lnTo>
                    <a:lnTo>
                      <a:pt x="1246" y="2"/>
                    </a:lnTo>
                    <a:lnTo>
                      <a:pt x="10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252"/>
              <p:cNvSpPr>
                <a:spLocks noEditPoints="1"/>
              </p:cNvSpPr>
              <p:nvPr/>
            </p:nvSpPr>
            <p:spPr bwMode="auto">
              <a:xfrm>
                <a:off x="2818" y="4156"/>
                <a:ext cx="2064" cy="136"/>
              </a:xfrm>
              <a:custGeom>
                <a:avLst/>
                <a:gdLst>
                  <a:gd name="T0" fmla="*/ 1030 w 2064"/>
                  <a:gd name="T1" fmla="*/ 136 h 136"/>
                  <a:gd name="T2" fmla="*/ 632 w 2064"/>
                  <a:gd name="T3" fmla="*/ 130 h 136"/>
                  <a:gd name="T4" fmla="*/ 306 w 2064"/>
                  <a:gd name="T5" fmla="*/ 116 h 136"/>
                  <a:gd name="T6" fmla="*/ 128 w 2064"/>
                  <a:gd name="T7" fmla="*/ 100 h 136"/>
                  <a:gd name="T8" fmla="*/ 50 w 2064"/>
                  <a:gd name="T9" fmla="*/ 90 h 136"/>
                  <a:gd name="T10" fmla="*/ 10 w 2064"/>
                  <a:gd name="T11" fmla="*/ 76 h 136"/>
                  <a:gd name="T12" fmla="*/ 4 w 2064"/>
                  <a:gd name="T13" fmla="*/ 70 h 136"/>
                  <a:gd name="T14" fmla="*/ 6 w 2064"/>
                  <a:gd name="T15" fmla="*/ 66 h 136"/>
                  <a:gd name="T16" fmla="*/ 26 w 2064"/>
                  <a:gd name="T17" fmla="*/ 56 h 136"/>
                  <a:gd name="T18" fmla="*/ 86 w 2064"/>
                  <a:gd name="T19" fmla="*/ 42 h 136"/>
                  <a:gd name="T20" fmla="*/ 180 w 2064"/>
                  <a:gd name="T21" fmla="*/ 32 h 136"/>
                  <a:gd name="T22" fmla="*/ 458 w 2064"/>
                  <a:gd name="T23" fmla="*/ 12 h 136"/>
                  <a:gd name="T24" fmla="*/ 824 w 2064"/>
                  <a:gd name="T25" fmla="*/ 2 h 136"/>
                  <a:gd name="T26" fmla="*/ 1030 w 2064"/>
                  <a:gd name="T27" fmla="*/ 2 h 136"/>
                  <a:gd name="T28" fmla="*/ 1432 w 2064"/>
                  <a:gd name="T29" fmla="*/ 6 h 136"/>
                  <a:gd name="T30" fmla="*/ 1758 w 2064"/>
                  <a:gd name="T31" fmla="*/ 22 h 136"/>
                  <a:gd name="T32" fmla="*/ 1934 w 2064"/>
                  <a:gd name="T33" fmla="*/ 36 h 136"/>
                  <a:gd name="T34" fmla="*/ 2012 w 2064"/>
                  <a:gd name="T35" fmla="*/ 50 h 136"/>
                  <a:gd name="T36" fmla="*/ 2054 w 2064"/>
                  <a:gd name="T37" fmla="*/ 62 h 136"/>
                  <a:gd name="T38" fmla="*/ 2058 w 2064"/>
                  <a:gd name="T39" fmla="*/ 70 h 136"/>
                  <a:gd name="T40" fmla="*/ 2056 w 2064"/>
                  <a:gd name="T41" fmla="*/ 72 h 136"/>
                  <a:gd name="T42" fmla="*/ 2038 w 2064"/>
                  <a:gd name="T43" fmla="*/ 82 h 136"/>
                  <a:gd name="T44" fmla="*/ 1978 w 2064"/>
                  <a:gd name="T45" fmla="*/ 96 h 136"/>
                  <a:gd name="T46" fmla="*/ 1884 w 2064"/>
                  <a:gd name="T47" fmla="*/ 106 h 136"/>
                  <a:gd name="T48" fmla="*/ 1606 w 2064"/>
                  <a:gd name="T49" fmla="*/ 124 h 136"/>
                  <a:gd name="T50" fmla="*/ 1238 w 2064"/>
                  <a:gd name="T51" fmla="*/ 134 h 136"/>
                  <a:gd name="T52" fmla="*/ 1030 w 2064"/>
                  <a:gd name="T53" fmla="*/ 0 h 136"/>
                  <a:gd name="T54" fmla="*/ 822 w 2064"/>
                  <a:gd name="T55" fmla="*/ 2 h 136"/>
                  <a:gd name="T56" fmla="*/ 454 w 2064"/>
                  <a:gd name="T57" fmla="*/ 12 h 136"/>
                  <a:gd name="T58" fmla="*/ 176 w 2064"/>
                  <a:gd name="T59" fmla="*/ 30 h 136"/>
                  <a:gd name="T60" fmla="*/ 80 w 2064"/>
                  <a:gd name="T61" fmla="*/ 42 h 136"/>
                  <a:gd name="T62" fmla="*/ 20 w 2064"/>
                  <a:gd name="T63" fmla="*/ 56 h 136"/>
                  <a:gd name="T64" fmla="*/ 2 w 2064"/>
                  <a:gd name="T65" fmla="*/ 66 h 136"/>
                  <a:gd name="T66" fmla="*/ 0 w 2064"/>
                  <a:gd name="T67" fmla="*/ 70 h 136"/>
                  <a:gd name="T68" fmla="*/ 6 w 2064"/>
                  <a:gd name="T69" fmla="*/ 76 h 136"/>
                  <a:gd name="T70" fmla="*/ 46 w 2064"/>
                  <a:gd name="T71" fmla="*/ 90 h 136"/>
                  <a:gd name="T72" fmla="*/ 124 w 2064"/>
                  <a:gd name="T73" fmla="*/ 102 h 136"/>
                  <a:gd name="T74" fmla="*/ 302 w 2064"/>
                  <a:gd name="T75" fmla="*/ 116 h 136"/>
                  <a:gd name="T76" fmla="*/ 630 w 2064"/>
                  <a:gd name="T77" fmla="*/ 132 h 136"/>
                  <a:gd name="T78" fmla="*/ 1030 w 2064"/>
                  <a:gd name="T79" fmla="*/ 136 h 136"/>
                  <a:gd name="T80" fmla="*/ 1240 w 2064"/>
                  <a:gd name="T81" fmla="*/ 136 h 136"/>
                  <a:gd name="T82" fmla="*/ 1610 w 2064"/>
                  <a:gd name="T83" fmla="*/ 124 h 136"/>
                  <a:gd name="T84" fmla="*/ 1888 w 2064"/>
                  <a:gd name="T85" fmla="*/ 106 h 136"/>
                  <a:gd name="T86" fmla="*/ 1982 w 2064"/>
                  <a:gd name="T87" fmla="*/ 96 h 136"/>
                  <a:gd name="T88" fmla="*/ 2042 w 2064"/>
                  <a:gd name="T89" fmla="*/ 82 h 136"/>
                  <a:gd name="T90" fmla="*/ 2062 w 2064"/>
                  <a:gd name="T91" fmla="*/ 72 h 136"/>
                  <a:gd name="T92" fmla="*/ 2064 w 2064"/>
                  <a:gd name="T93" fmla="*/ 70 h 136"/>
                  <a:gd name="T94" fmla="*/ 2058 w 2064"/>
                  <a:gd name="T95" fmla="*/ 62 h 136"/>
                  <a:gd name="T96" fmla="*/ 2018 w 2064"/>
                  <a:gd name="T97" fmla="*/ 48 h 136"/>
                  <a:gd name="T98" fmla="*/ 1940 w 2064"/>
                  <a:gd name="T99" fmla="*/ 36 h 136"/>
                  <a:gd name="T100" fmla="*/ 1762 w 2064"/>
                  <a:gd name="T101" fmla="*/ 20 h 136"/>
                  <a:gd name="T102" fmla="*/ 1434 w 2064"/>
                  <a:gd name="T103" fmla="*/ 6 h 136"/>
                  <a:gd name="T104" fmla="*/ 1030 w 206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136"/>
                    </a:moveTo>
                    <a:lnTo>
                      <a:pt x="1030" y="136"/>
                    </a:lnTo>
                    <a:lnTo>
                      <a:pt x="824" y="134"/>
                    </a:lnTo>
                    <a:lnTo>
                      <a:pt x="632" y="130"/>
                    </a:lnTo>
                    <a:lnTo>
                      <a:pt x="458" y="124"/>
                    </a:lnTo>
                    <a:lnTo>
                      <a:pt x="306" y="116"/>
                    </a:lnTo>
                    <a:lnTo>
                      <a:pt x="180" y="106"/>
                    </a:lnTo>
                    <a:lnTo>
                      <a:pt x="128" y="100"/>
                    </a:lnTo>
                    <a:lnTo>
                      <a:pt x="86" y="96"/>
                    </a:lnTo>
                    <a:lnTo>
                      <a:pt x="50" y="90"/>
                    </a:lnTo>
                    <a:lnTo>
                      <a:pt x="26" y="82"/>
                    </a:lnTo>
                    <a:lnTo>
                      <a:pt x="10" y="76"/>
                    </a:lnTo>
                    <a:lnTo>
                      <a:pt x="6" y="72"/>
                    </a:lnTo>
                    <a:lnTo>
                      <a:pt x="4" y="70"/>
                    </a:lnTo>
                    <a:lnTo>
                      <a:pt x="4" y="70"/>
                    </a:lnTo>
                    <a:lnTo>
                      <a:pt x="6" y="66"/>
                    </a:lnTo>
                    <a:lnTo>
                      <a:pt x="10" y="62"/>
                    </a:lnTo>
                    <a:lnTo>
                      <a:pt x="26" y="56"/>
                    </a:lnTo>
                    <a:lnTo>
                      <a:pt x="50" y="50"/>
                    </a:lnTo>
                    <a:lnTo>
                      <a:pt x="86" y="42"/>
                    </a:lnTo>
                    <a:lnTo>
                      <a:pt x="128" y="36"/>
                    </a:lnTo>
                    <a:lnTo>
                      <a:pt x="180" y="32"/>
                    </a:lnTo>
                    <a:lnTo>
                      <a:pt x="306" y="22"/>
                    </a:lnTo>
                    <a:lnTo>
                      <a:pt x="458" y="12"/>
                    </a:lnTo>
                    <a:lnTo>
                      <a:pt x="632" y="6"/>
                    </a:lnTo>
                    <a:lnTo>
                      <a:pt x="824" y="2"/>
                    </a:lnTo>
                    <a:lnTo>
                      <a:pt x="1030" y="2"/>
                    </a:lnTo>
                    <a:lnTo>
                      <a:pt x="1030" y="2"/>
                    </a:lnTo>
                    <a:lnTo>
                      <a:pt x="1238" y="2"/>
                    </a:lnTo>
                    <a:lnTo>
                      <a:pt x="1432" y="6"/>
                    </a:lnTo>
                    <a:lnTo>
                      <a:pt x="1606" y="12"/>
                    </a:lnTo>
                    <a:lnTo>
                      <a:pt x="1758" y="22"/>
                    </a:lnTo>
                    <a:lnTo>
                      <a:pt x="1884" y="32"/>
                    </a:lnTo>
                    <a:lnTo>
                      <a:pt x="1934" y="36"/>
                    </a:lnTo>
                    <a:lnTo>
                      <a:pt x="1978" y="42"/>
                    </a:lnTo>
                    <a:lnTo>
                      <a:pt x="2012" y="50"/>
                    </a:lnTo>
                    <a:lnTo>
                      <a:pt x="2038" y="56"/>
                    </a:lnTo>
                    <a:lnTo>
                      <a:pt x="2054" y="62"/>
                    </a:lnTo>
                    <a:lnTo>
                      <a:pt x="2056" y="66"/>
                    </a:lnTo>
                    <a:lnTo>
                      <a:pt x="2058" y="70"/>
                    </a:lnTo>
                    <a:lnTo>
                      <a:pt x="2058" y="70"/>
                    </a:lnTo>
                    <a:lnTo>
                      <a:pt x="2056" y="72"/>
                    </a:lnTo>
                    <a:lnTo>
                      <a:pt x="2054" y="76"/>
                    </a:lnTo>
                    <a:lnTo>
                      <a:pt x="2038" y="82"/>
                    </a:lnTo>
                    <a:lnTo>
                      <a:pt x="2012" y="90"/>
                    </a:lnTo>
                    <a:lnTo>
                      <a:pt x="1978" y="96"/>
                    </a:lnTo>
                    <a:lnTo>
                      <a:pt x="1934" y="100"/>
                    </a:lnTo>
                    <a:lnTo>
                      <a:pt x="1884" y="106"/>
                    </a:lnTo>
                    <a:lnTo>
                      <a:pt x="1758" y="116"/>
                    </a:lnTo>
                    <a:lnTo>
                      <a:pt x="1606" y="124"/>
                    </a:lnTo>
                    <a:lnTo>
                      <a:pt x="1432" y="130"/>
                    </a:lnTo>
                    <a:lnTo>
                      <a:pt x="1238" y="134"/>
                    </a:lnTo>
                    <a:lnTo>
                      <a:pt x="1030" y="136"/>
                    </a:lnTo>
                    <a:close/>
                    <a:moveTo>
                      <a:pt x="1030" y="0"/>
                    </a:moveTo>
                    <a:lnTo>
                      <a:pt x="1030" y="0"/>
                    </a:lnTo>
                    <a:lnTo>
                      <a:pt x="822" y="2"/>
                    </a:lnTo>
                    <a:lnTo>
                      <a:pt x="630" y="6"/>
                    </a:lnTo>
                    <a:lnTo>
                      <a:pt x="454" y="12"/>
                    </a:lnTo>
                    <a:lnTo>
                      <a:pt x="302" y="20"/>
                    </a:lnTo>
                    <a:lnTo>
                      <a:pt x="176" y="30"/>
                    </a:lnTo>
                    <a:lnTo>
                      <a:pt x="124" y="36"/>
                    </a:lnTo>
                    <a:lnTo>
                      <a:pt x="80" y="42"/>
                    </a:lnTo>
                    <a:lnTo>
                      <a:pt x="46" y="48"/>
                    </a:lnTo>
                    <a:lnTo>
                      <a:pt x="20" y="56"/>
                    </a:lnTo>
                    <a:lnTo>
                      <a:pt x="6" y="62"/>
                    </a:lnTo>
                    <a:lnTo>
                      <a:pt x="2" y="66"/>
                    </a:lnTo>
                    <a:lnTo>
                      <a:pt x="0" y="70"/>
                    </a:lnTo>
                    <a:lnTo>
                      <a:pt x="0" y="70"/>
                    </a:lnTo>
                    <a:lnTo>
                      <a:pt x="2" y="72"/>
                    </a:lnTo>
                    <a:lnTo>
                      <a:pt x="6" y="76"/>
                    </a:lnTo>
                    <a:lnTo>
                      <a:pt x="20" y="82"/>
                    </a:lnTo>
                    <a:lnTo>
                      <a:pt x="46" y="90"/>
                    </a:lnTo>
                    <a:lnTo>
                      <a:pt x="80" y="96"/>
                    </a:lnTo>
                    <a:lnTo>
                      <a:pt x="124" y="102"/>
                    </a:lnTo>
                    <a:lnTo>
                      <a:pt x="176" y="106"/>
                    </a:lnTo>
                    <a:lnTo>
                      <a:pt x="302" y="116"/>
                    </a:lnTo>
                    <a:lnTo>
                      <a:pt x="454" y="124"/>
                    </a:lnTo>
                    <a:lnTo>
                      <a:pt x="630" y="132"/>
                    </a:lnTo>
                    <a:lnTo>
                      <a:pt x="822" y="136"/>
                    </a:lnTo>
                    <a:lnTo>
                      <a:pt x="1030" y="136"/>
                    </a:lnTo>
                    <a:lnTo>
                      <a:pt x="1030" y="136"/>
                    </a:lnTo>
                    <a:lnTo>
                      <a:pt x="1240" y="136"/>
                    </a:lnTo>
                    <a:lnTo>
                      <a:pt x="1434" y="132"/>
                    </a:lnTo>
                    <a:lnTo>
                      <a:pt x="1610" y="124"/>
                    </a:lnTo>
                    <a:lnTo>
                      <a:pt x="1762" y="116"/>
                    </a:lnTo>
                    <a:lnTo>
                      <a:pt x="1888" y="106"/>
                    </a:lnTo>
                    <a:lnTo>
                      <a:pt x="1940" y="102"/>
                    </a:lnTo>
                    <a:lnTo>
                      <a:pt x="1982" y="96"/>
                    </a:lnTo>
                    <a:lnTo>
                      <a:pt x="2018" y="90"/>
                    </a:lnTo>
                    <a:lnTo>
                      <a:pt x="2042" y="82"/>
                    </a:lnTo>
                    <a:lnTo>
                      <a:pt x="2058" y="76"/>
                    </a:lnTo>
                    <a:lnTo>
                      <a:pt x="2062" y="72"/>
                    </a:lnTo>
                    <a:lnTo>
                      <a:pt x="2064" y="70"/>
                    </a:lnTo>
                    <a:lnTo>
                      <a:pt x="2064" y="70"/>
                    </a:lnTo>
                    <a:lnTo>
                      <a:pt x="2062" y="66"/>
                    </a:lnTo>
                    <a:lnTo>
                      <a:pt x="2058" y="62"/>
                    </a:lnTo>
                    <a:lnTo>
                      <a:pt x="2042" y="56"/>
                    </a:lnTo>
                    <a:lnTo>
                      <a:pt x="2018" y="48"/>
                    </a:lnTo>
                    <a:lnTo>
                      <a:pt x="1982" y="42"/>
                    </a:lnTo>
                    <a:lnTo>
                      <a:pt x="1940" y="36"/>
                    </a:lnTo>
                    <a:lnTo>
                      <a:pt x="1888" y="30"/>
                    </a:lnTo>
                    <a:lnTo>
                      <a:pt x="1762" y="20"/>
                    </a:lnTo>
                    <a:lnTo>
                      <a:pt x="1610" y="12"/>
                    </a:lnTo>
                    <a:lnTo>
                      <a:pt x="1434" y="6"/>
                    </a:lnTo>
                    <a:lnTo>
                      <a:pt x="1240" y="2"/>
                    </a:lnTo>
                    <a:lnTo>
                      <a:pt x="1030" y="0"/>
                    </a:lnTo>
                    <a:close/>
                  </a:path>
                </a:pathLst>
              </a:custGeom>
              <a:solidFill>
                <a:srgbClr val="EBEA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253"/>
              <p:cNvSpPr>
                <a:spLocks/>
              </p:cNvSpPr>
              <p:nvPr/>
            </p:nvSpPr>
            <p:spPr bwMode="auto">
              <a:xfrm>
                <a:off x="2822" y="4158"/>
                <a:ext cx="2054" cy="134"/>
              </a:xfrm>
              <a:custGeom>
                <a:avLst/>
                <a:gdLst>
                  <a:gd name="T0" fmla="*/ 1026 w 2054"/>
                  <a:gd name="T1" fmla="*/ 134 h 134"/>
                  <a:gd name="T2" fmla="*/ 1026 w 2054"/>
                  <a:gd name="T3" fmla="*/ 134 h 134"/>
                  <a:gd name="T4" fmla="*/ 820 w 2054"/>
                  <a:gd name="T5" fmla="*/ 132 h 134"/>
                  <a:gd name="T6" fmla="*/ 628 w 2054"/>
                  <a:gd name="T7" fmla="*/ 128 h 134"/>
                  <a:gd name="T8" fmla="*/ 454 w 2054"/>
                  <a:gd name="T9" fmla="*/ 122 h 134"/>
                  <a:gd name="T10" fmla="*/ 302 w 2054"/>
                  <a:gd name="T11" fmla="*/ 114 h 134"/>
                  <a:gd name="T12" fmla="*/ 176 w 2054"/>
                  <a:gd name="T13" fmla="*/ 104 h 134"/>
                  <a:gd name="T14" fmla="*/ 124 w 2054"/>
                  <a:gd name="T15" fmla="*/ 98 h 134"/>
                  <a:gd name="T16" fmla="*/ 82 w 2054"/>
                  <a:gd name="T17" fmla="*/ 94 h 134"/>
                  <a:gd name="T18" fmla="*/ 46 w 2054"/>
                  <a:gd name="T19" fmla="*/ 88 h 134"/>
                  <a:gd name="T20" fmla="*/ 22 w 2054"/>
                  <a:gd name="T21" fmla="*/ 80 h 134"/>
                  <a:gd name="T22" fmla="*/ 6 w 2054"/>
                  <a:gd name="T23" fmla="*/ 74 h 134"/>
                  <a:gd name="T24" fmla="*/ 2 w 2054"/>
                  <a:gd name="T25" fmla="*/ 70 h 134"/>
                  <a:gd name="T26" fmla="*/ 0 w 2054"/>
                  <a:gd name="T27" fmla="*/ 68 h 134"/>
                  <a:gd name="T28" fmla="*/ 0 w 2054"/>
                  <a:gd name="T29" fmla="*/ 68 h 134"/>
                  <a:gd name="T30" fmla="*/ 2 w 2054"/>
                  <a:gd name="T31" fmla="*/ 64 h 134"/>
                  <a:gd name="T32" fmla="*/ 6 w 2054"/>
                  <a:gd name="T33" fmla="*/ 60 h 134"/>
                  <a:gd name="T34" fmla="*/ 22 w 2054"/>
                  <a:gd name="T35" fmla="*/ 54 h 134"/>
                  <a:gd name="T36" fmla="*/ 46 w 2054"/>
                  <a:gd name="T37" fmla="*/ 48 h 134"/>
                  <a:gd name="T38" fmla="*/ 82 w 2054"/>
                  <a:gd name="T39" fmla="*/ 40 h 134"/>
                  <a:gd name="T40" fmla="*/ 124 w 2054"/>
                  <a:gd name="T41" fmla="*/ 34 h 134"/>
                  <a:gd name="T42" fmla="*/ 176 w 2054"/>
                  <a:gd name="T43" fmla="*/ 30 h 134"/>
                  <a:gd name="T44" fmla="*/ 302 w 2054"/>
                  <a:gd name="T45" fmla="*/ 20 h 134"/>
                  <a:gd name="T46" fmla="*/ 454 w 2054"/>
                  <a:gd name="T47" fmla="*/ 10 h 134"/>
                  <a:gd name="T48" fmla="*/ 628 w 2054"/>
                  <a:gd name="T49" fmla="*/ 4 h 134"/>
                  <a:gd name="T50" fmla="*/ 820 w 2054"/>
                  <a:gd name="T51" fmla="*/ 0 h 134"/>
                  <a:gd name="T52" fmla="*/ 1026 w 2054"/>
                  <a:gd name="T53" fmla="*/ 0 h 134"/>
                  <a:gd name="T54" fmla="*/ 1026 w 2054"/>
                  <a:gd name="T55" fmla="*/ 0 h 134"/>
                  <a:gd name="T56" fmla="*/ 1234 w 2054"/>
                  <a:gd name="T57" fmla="*/ 0 h 134"/>
                  <a:gd name="T58" fmla="*/ 1428 w 2054"/>
                  <a:gd name="T59" fmla="*/ 4 h 134"/>
                  <a:gd name="T60" fmla="*/ 1602 w 2054"/>
                  <a:gd name="T61" fmla="*/ 10 h 134"/>
                  <a:gd name="T62" fmla="*/ 1754 w 2054"/>
                  <a:gd name="T63" fmla="*/ 20 h 134"/>
                  <a:gd name="T64" fmla="*/ 1880 w 2054"/>
                  <a:gd name="T65" fmla="*/ 30 h 134"/>
                  <a:gd name="T66" fmla="*/ 1930 w 2054"/>
                  <a:gd name="T67" fmla="*/ 34 h 134"/>
                  <a:gd name="T68" fmla="*/ 1974 w 2054"/>
                  <a:gd name="T69" fmla="*/ 40 h 134"/>
                  <a:gd name="T70" fmla="*/ 2008 w 2054"/>
                  <a:gd name="T71" fmla="*/ 48 h 134"/>
                  <a:gd name="T72" fmla="*/ 2034 w 2054"/>
                  <a:gd name="T73" fmla="*/ 54 h 134"/>
                  <a:gd name="T74" fmla="*/ 2050 w 2054"/>
                  <a:gd name="T75" fmla="*/ 60 h 134"/>
                  <a:gd name="T76" fmla="*/ 2052 w 2054"/>
                  <a:gd name="T77" fmla="*/ 64 h 134"/>
                  <a:gd name="T78" fmla="*/ 2054 w 2054"/>
                  <a:gd name="T79" fmla="*/ 68 h 134"/>
                  <a:gd name="T80" fmla="*/ 2054 w 2054"/>
                  <a:gd name="T81" fmla="*/ 68 h 134"/>
                  <a:gd name="T82" fmla="*/ 2052 w 2054"/>
                  <a:gd name="T83" fmla="*/ 70 h 134"/>
                  <a:gd name="T84" fmla="*/ 2050 w 2054"/>
                  <a:gd name="T85" fmla="*/ 74 h 134"/>
                  <a:gd name="T86" fmla="*/ 2034 w 2054"/>
                  <a:gd name="T87" fmla="*/ 80 h 134"/>
                  <a:gd name="T88" fmla="*/ 2008 w 2054"/>
                  <a:gd name="T89" fmla="*/ 88 h 134"/>
                  <a:gd name="T90" fmla="*/ 1974 w 2054"/>
                  <a:gd name="T91" fmla="*/ 94 h 134"/>
                  <a:gd name="T92" fmla="*/ 1930 w 2054"/>
                  <a:gd name="T93" fmla="*/ 98 h 134"/>
                  <a:gd name="T94" fmla="*/ 1880 w 2054"/>
                  <a:gd name="T95" fmla="*/ 104 h 134"/>
                  <a:gd name="T96" fmla="*/ 1754 w 2054"/>
                  <a:gd name="T97" fmla="*/ 114 h 134"/>
                  <a:gd name="T98" fmla="*/ 1602 w 2054"/>
                  <a:gd name="T99" fmla="*/ 122 h 134"/>
                  <a:gd name="T100" fmla="*/ 1428 w 2054"/>
                  <a:gd name="T101" fmla="*/ 128 h 134"/>
                  <a:gd name="T102" fmla="*/ 1234 w 2054"/>
                  <a:gd name="T103" fmla="*/ 132 h 134"/>
                  <a:gd name="T104" fmla="*/ 1026 w 2054"/>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134"/>
                    </a:moveTo>
                    <a:lnTo>
                      <a:pt x="1026" y="134"/>
                    </a:lnTo>
                    <a:lnTo>
                      <a:pt x="820" y="132"/>
                    </a:lnTo>
                    <a:lnTo>
                      <a:pt x="628" y="128"/>
                    </a:lnTo>
                    <a:lnTo>
                      <a:pt x="454" y="122"/>
                    </a:lnTo>
                    <a:lnTo>
                      <a:pt x="302" y="114"/>
                    </a:lnTo>
                    <a:lnTo>
                      <a:pt x="176" y="104"/>
                    </a:lnTo>
                    <a:lnTo>
                      <a:pt x="124" y="98"/>
                    </a:lnTo>
                    <a:lnTo>
                      <a:pt x="82" y="94"/>
                    </a:lnTo>
                    <a:lnTo>
                      <a:pt x="46" y="88"/>
                    </a:lnTo>
                    <a:lnTo>
                      <a:pt x="22" y="80"/>
                    </a:lnTo>
                    <a:lnTo>
                      <a:pt x="6" y="74"/>
                    </a:lnTo>
                    <a:lnTo>
                      <a:pt x="2" y="70"/>
                    </a:lnTo>
                    <a:lnTo>
                      <a:pt x="0" y="68"/>
                    </a:lnTo>
                    <a:lnTo>
                      <a:pt x="0" y="68"/>
                    </a:lnTo>
                    <a:lnTo>
                      <a:pt x="2" y="64"/>
                    </a:lnTo>
                    <a:lnTo>
                      <a:pt x="6" y="60"/>
                    </a:lnTo>
                    <a:lnTo>
                      <a:pt x="22" y="54"/>
                    </a:lnTo>
                    <a:lnTo>
                      <a:pt x="46" y="48"/>
                    </a:lnTo>
                    <a:lnTo>
                      <a:pt x="82" y="40"/>
                    </a:lnTo>
                    <a:lnTo>
                      <a:pt x="124" y="34"/>
                    </a:lnTo>
                    <a:lnTo>
                      <a:pt x="176" y="30"/>
                    </a:lnTo>
                    <a:lnTo>
                      <a:pt x="302" y="20"/>
                    </a:lnTo>
                    <a:lnTo>
                      <a:pt x="454" y="10"/>
                    </a:lnTo>
                    <a:lnTo>
                      <a:pt x="628" y="4"/>
                    </a:lnTo>
                    <a:lnTo>
                      <a:pt x="820" y="0"/>
                    </a:lnTo>
                    <a:lnTo>
                      <a:pt x="1026" y="0"/>
                    </a:lnTo>
                    <a:lnTo>
                      <a:pt x="1026" y="0"/>
                    </a:lnTo>
                    <a:lnTo>
                      <a:pt x="1234" y="0"/>
                    </a:lnTo>
                    <a:lnTo>
                      <a:pt x="1428" y="4"/>
                    </a:lnTo>
                    <a:lnTo>
                      <a:pt x="1602" y="10"/>
                    </a:lnTo>
                    <a:lnTo>
                      <a:pt x="1754" y="20"/>
                    </a:lnTo>
                    <a:lnTo>
                      <a:pt x="1880" y="30"/>
                    </a:lnTo>
                    <a:lnTo>
                      <a:pt x="1930" y="34"/>
                    </a:lnTo>
                    <a:lnTo>
                      <a:pt x="1974" y="40"/>
                    </a:lnTo>
                    <a:lnTo>
                      <a:pt x="2008" y="48"/>
                    </a:lnTo>
                    <a:lnTo>
                      <a:pt x="2034" y="54"/>
                    </a:lnTo>
                    <a:lnTo>
                      <a:pt x="2050" y="60"/>
                    </a:lnTo>
                    <a:lnTo>
                      <a:pt x="2052" y="64"/>
                    </a:lnTo>
                    <a:lnTo>
                      <a:pt x="2054" y="68"/>
                    </a:lnTo>
                    <a:lnTo>
                      <a:pt x="2054" y="68"/>
                    </a:lnTo>
                    <a:lnTo>
                      <a:pt x="2052" y="70"/>
                    </a:lnTo>
                    <a:lnTo>
                      <a:pt x="2050" y="74"/>
                    </a:lnTo>
                    <a:lnTo>
                      <a:pt x="2034" y="80"/>
                    </a:lnTo>
                    <a:lnTo>
                      <a:pt x="2008" y="88"/>
                    </a:lnTo>
                    <a:lnTo>
                      <a:pt x="1974" y="94"/>
                    </a:lnTo>
                    <a:lnTo>
                      <a:pt x="1930" y="98"/>
                    </a:lnTo>
                    <a:lnTo>
                      <a:pt x="1880" y="104"/>
                    </a:lnTo>
                    <a:lnTo>
                      <a:pt x="1754" y="114"/>
                    </a:lnTo>
                    <a:lnTo>
                      <a:pt x="1602" y="122"/>
                    </a:lnTo>
                    <a:lnTo>
                      <a:pt x="1428" y="128"/>
                    </a:lnTo>
                    <a:lnTo>
                      <a:pt x="1234" y="132"/>
                    </a:lnTo>
                    <a:lnTo>
                      <a:pt x="1026"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254"/>
              <p:cNvSpPr>
                <a:spLocks/>
              </p:cNvSpPr>
              <p:nvPr/>
            </p:nvSpPr>
            <p:spPr bwMode="auto">
              <a:xfrm>
                <a:off x="2818" y="4156"/>
                <a:ext cx="2064" cy="136"/>
              </a:xfrm>
              <a:custGeom>
                <a:avLst/>
                <a:gdLst>
                  <a:gd name="T0" fmla="*/ 1030 w 2064"/>
                  <a:gd name="T1" fmla="*/ 0 h 136"/>
                  <a:gd name="T2" fmla="*/ 1030 w 2064"/>
                  <a:gd name="T3" fmla="*/ 0 h 136"/>
                  <a:gd name="T4" fmla="*/ 822 w 2064"/>
                  <a:gd name="T5" fmla="*/ 2 h 136"/>
                  <a:gd name="T6" fmla="*/ 630 w 2064"/>
                  <a:gd name="T7" fmla="*/ 6 h 136"/>
                  <a:gd name="T8" fmla="*/ 454 w 2064"/>
                  <a:gd name="T9" fmla="*/ 12 h 136"/>
                  <a:gd name="T10" fmla="*/ 302 w 2064"/>
                  <a:gd name="T11" fmla="*/ 20 h 136"/>
                  <a:gd name="T12" fmla="*/ 176 w 2064"/>
                  <a:gd name="T13" fmla="*/ 30 h 136"/>
                  <a:gd name="T14" fmla="*/ 124 w 2064"/>
                  <a:gd name="T15" fmla="*/ 36 h 136"/>
                  <a:gd name="T16" fmla="*/ 80 w 2064"/>
                  <a:gd name="T17" fmla="*/ 42 h 136"/>
                  <a:gd name="T18" fmla="*/ 46 w 2064"/>
                  <a:gd name="T19" fmla="*/ 48 h 136"/>
                  <a:gd name="T20" fmla="*/ 20 w 2064"/>
                  <a:gd name="T21" fmla="*/ 56 h 136"/>
                  <a:gd name="T22" fmla="*/ 6 w 2064"/>
                  <a:gd name="T23" fmla="*/ 62 h 136"/>
                  <a:gd name="T24" fmla="*/ 2 w 2064"/>
                  <a:gd name="T25" fmla="*/ 66 h 136"/>
                  <a:gd name="T26" fmla="*/ 0 w 2064"/>
                  <a:gd name="T27" fmla="*/ 70 h 136"/>
                  <a:gd name="T28" fmla="*/ 0 w 2064"/>
                  <a:gd name="T29" fmla="*/ 70 h 136"/>
                  <a:gd name="T30" fmla="*/ 2 w 2064"/>
                  <a:gd name="T31" fmla="*/ 72 h 136"/>
                  <a:gd name="T32" fmla="*/ 6 w 2064"/>
                  <a:gd name="T33" fmla="*/ 76 h 136"/>
                  <a:gd name="T34" fmla="*/ 20 w 2064"/>
                  <a:gd name="T35" fmla="*/ 82 h 136"/>
                  <a:gd name="T36" fmla="*/ 46 w 2064"/>
                  <a:gd name="T37" fmla="*/ 90 h 136"/>
                  <a:gd name="T38" fmla="*/ 80 w 2064"/>
                  <a:gd name="T39" fmla="*/ 96 h 136"/>
                  <a:gd name="T40" fmla="*/ 124 w 2064"/>
                  <a:gd name="T41" fmla="*/ 102 h 136"/>
                  <a:gd name="T42" fmla="*/ 176 w 2064"/>
                  <a:gd name="T43" fmla="*/ 106 h 136"/>
                  <a:gd name="T44" fmla="*/ 302 w 2064"/>
                  <a:gd name="T45" fmla="*/ 116 h 136"/>
                  <a:gd name="T46" fmla="*/ 454 w 2064"/>
                  <a:gd name="T47" fmla="*/ 124 h 136"/>
                  <a:gd name="T48" fmla="*/ 630 w 2064"/>
                  <a:gd name="T49" fmla="*/ 132 h 136"/>
                  <a:gd name="T50" fmla="*/ 822 w 2064"/>
                  <a:gd name="T51" fmla="*/ 136 h 136"/>
                  <a:gd name="T52" fmla="*/ 1030 w 2064"/>
                  <a:gd name="T53" fmla="*/ 136 h 136"/>
                  <a:gd name="T54" fmla="*/ 1030 w 2064"/>
                  <a:gd name="T55" fmla="*/ 136 h 136"/>
                  <a:gd name="T56" fmla="*/ 1240 w 2064"/>
                  <a:gd name="T57" fmla="*/ 136 h 136"/>
                  <a:gd name="T58" fmla="*/ 1434 w 2064"/>
                  <a:gd name="T59" fmla="*/ 132 h 136"/>
                  <a:gd name="T60" fmla="*/ 1610 w 2064"/>
                  <a:gd name="T61" fmla="*/ 124 h 136"/>
                  <a:gd name="T62" fmla="*/ 1762 w 2064"/>
                  <a:gd name="T63" fmla="*/ 116 h 136"/>
                  <a:gd name="T64" fmla="*/ 1888 w 2064"/>
                  <a:gd name="T65" fmla="*/ 106 h 136"/>
                  <a:gd name="T66" fmla="*/ 1940 w 2064"/>
                  <a:gd name="T67" fmla="*/ 102 h 136"/>
                  <a:gd name="T68" fmla="*/ 1982 w 2064"/>
                  <a:gd name="T69" fmla="*/ 96 h 136"/>
                  <a:gd name="T70" fmla="*/ 2018 w 2064"/>
                  <a:gd name="T71" fmla="*/ 90 h 136"/>
                  <a:gd name="T72" fmla="*/ 2042 w 2064"/>
                  <a:gd name="T73" fmla="*/ 82 h 136"/>
                  <a:gd name="T74" fmla="*/ 2058 w 2064"/>
                  <a:gd name="T75" fmla="*/ 76 h 136"/>
                  <a:gd name="T76" fmla="*/ 2062 w 2064"/>
                  <a:gd name="T77" fmla="*/ 72 h 136"/>
                  <a:gd name="T78" fmla="*/ 2064 w 2064"/>
                  <a:gd name="T79" fmla="*/ 70 h 136"/>
                  <a:gd name="T80" fmla="*/ 2064 w 2064"/>
                  <a:gd name="T81" fmla="*/ 70 h 136"/>
                  <a:gd name="T82" fmla="*/ 2062 w 2064"/>
                  <a:gd name="T83" fmla="*/ 66 h 136"/>
                  <a:gd name="T84" fmla="*/ 2058 w 2064"/>
                  <a:gd name="T85" fmla="*/ 62 h 136"/>
                  <a:gd name="T86" fmla="*/ 2042 w 2064"/>
                  <a:gd name="T87" fmla="*/ 56 h 136"/>
                  <a:gd name="T88" fmla="*/ 2018 w 2064"/>
                  <a:gd name="T89" fmla="*/ 48 h 136"/>
                  <a:gd name="T90" fmla="*/ 1982 w 2064"/>
                  <a:gd name="T91" fmla="*/ 42 h 136"/>
                  <a:gd name="T92" fmla="*/ 1940 w 2064"/>
                  <a:gd name="T93" fmla="*/ 36 h 136"/>
                  <a:gd name="T94" fmla="*/ 1888 w 2064"/>
                  <a:gd name="T95" fmla="*/ 30 h 136"/>
                  <a:gd name="T96" fmla="*/ 1762 w 2064"/>
                  <a:gd name="T97" fmla="*/ 20 h 136"/>
                  <a:gd name="T98" fmla="*/ 1610 w 2064"/>
                  <a:gd name="T99" fmla="*/ 12 h 136"/>
                  <a:gd name="T100" fmla="*/ 1434 w 2064"/>
                  <a:gd name="T101" fmla="*/ 6 h 136"/>
                  <a:gd name="T102" fmla="*/ 1240 w 2064"/>
                  <a:gd name="T103" fmla="*/ 2 h 136"/>
                  <a:gd name="T104" fmla="*/ 1030 w 2064"/>
                  <a:gd name="T105"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4" h="136">
                    <a:moveTo>
                      <a:pt x="1030" y="0"/>
                    </a:moveTo>
                    <a:lnTo>
                      <a:pt x="1030" y="0"/>
                    </a:lnTo>
                    <a:lnTo>
                      <a:pt x="822" y="2"/>
                    </a:lnTo>
                    <a:lnTo>
                      <a:pt x="630" y="6"/>
                    </a:lnTo>
                    <a:lnTo>
                      <a:pt x="454" y="12"/>
                    </a:lnTo>
                    <a:lnTo>
                      <a:pt x="302" y="20"/>
                    </a:lnTo>
                    <a:lnTo>
                      <a:pt x="176" y="30"/>
                    </a:lnTo>
                    <a:lnTo>
                      <a:pt x="124" y="36"/>
                    </a:lnTo>
                    <a:lnTo>
                      <a:pt x="80" y="42"/>
                    </a:lnTo>
                    <a:lnTo>
                      <a:pt x="46" y="48"/>
                    </a:lnTo>
                    <a:lnTo>
                      <a:pt x="20" y="56"/>
                    </a:lnTo>
                    <a:lnTo>
                      <a:pt x="6" y="62"/>
                    </a:lnTo>
                    <a:lnTo>
                      <a:pt x="2" y="66"/>
                    </a:lnTo>
                    <a:lnTo>
                      <a:pt x="0" y="70"/>
                    </a:lnTo>
                    <a:lnTo>
                      <a:pt x="0" y="70"/>
                    </a:lnTo>
                    <a:lnTo>
                      <a:pt x="2" y="72"/>
                    </a:lnTo>
                    <a:lnTo>
                      <a:pt x="6" y="76"/>
                    </a:lnTo>
                    <a:lnTo>
                      <a:pt x="20" y="82"/>
                    </a:lnTo>
                    <a:lnTo>
                      <a:pt x="46" y="90"/>
                    </a:lnTo>
                    <a:lnTo>
                      <a:pt x="80" y="96"/>
                    </a:lnTo>
                    <a:lnTo>
                      <a:pt x="124" y="102"/>
                    </a:lnTo>
                    <a:lnTo>
                      <a:pt x="176" y="106"/>
                    </a:lnTo>
                    <a:lnTo>
                      <a:pt x="302" y="116"/>
                    </a:lnTo>
                    <a:lnTo>
                      <a:pt x="454" y="124"/>
                    </a:lnTo>
                    <a:lnTo>
                      <a:pt x="630" y="132"/>
                    </a:lnTo>
                    <a:lnTo>
                      <a:pt x="822" y="136"/>
                    </a:lnTo>
                    <a:lnTo>
                      <a:pt x="1030" y="136"/>
                    </a:lnTo>
                    <a:lnTo>
                      <a:pt x="1030" y="136"/>
                    </a:lnTo>
                    <a:lnTo>
                      <a:pt x="1240" y="136"/>
                    </a:lnTo>
                    <a:lnTo>
                      <a:pt x="1434" y="132"/>
                    </a:lnTo>
                    <a:lnTo>
                      <a:pt x="1610" y="124"/>
                    </a:lnTo>
                    <a:lnTo>
                      <a:pt x="1762" y="116"/>
                    </a:lnTo>
                    <a:lnTo>
                      <a:pt x="1888" y="106"/>
                    </a:lnTo>
                    <a:lnTo>
                      <a:pt x="1940" y="102"/>
                    </a:lnTo>
                    <a:lnTo>
                      <a:pt x="1982" y="96"/>
                    </a:lnTo>
                    <a:lnTo>
                      <a:pt x="2018" y="90"/>
                    </a:lnTo>
                    <a:lnTo>
                      <a:pt x="2042" y="82"/>
                    </a:lnTo>
                    <a:lnTo>
                      <a:pt x="2058" y="76"/>
                    </a:lnTo>
                    <a:lnTo>
                      <a:pt x="2062" y="72"/>
                    </a:lnTo>
                    <a:lnTo>
                      <a:pt x="2064" y="70"/>
                    </a:lnTo>
                    <a:lnTo>
                      <a:pt x="2064" y="70"/>
                    </a:lnTo>
                    <a:lnTo>
                      <a:pt x="2062" y="66"/>
                    </a:lnTo>
                    <a:lnTo>
                      <a:pt x="2058" y="62"/>
                    </a:lnTo>
                    <a:lnTo>
                      <a:pt x="2042" y="56"/>
                    </a:lnTo>
                    <a:lnTo>
                      <a:pt x="2018" y="48"/>
                    </a:lnTo>
                    <a:lnTo>
                      <a:pt x="1982" y="42"/>
                    </a:lnTo>
                    <a:lnTo>
                      <a:pt x="1940" y="36"/>
                    </a:lnTo>
                    <a:lnTo>
                      <a:pt x="1888" y="30"/>
                    </a:lnTo>
                    <a:lnTo>
                      <a:pt x="1762" y="20"/>
                    </a:lnTo>
                    <a:lnTo>
                      <a:pt x="1610" y="12"/>
                    </a:lnTo>
                    <a:lnTo>
                      <a:pt x="1434" y="6"/>
                    </a:lnTo>
                    <a:lnTo>
                      <a:pt x="1240" y="2"/>
                    </a:lnTo>
                    <a:lnTo>
                      <a:pt x="10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255"/>
              <p:cNvSpPr>
                <a:spLocks noEditPoints="1"/>
              </p:cNvSpPr>
              <p:nvPr/>
            </p:nvSpPr>
            <p:spPr bwMode="auto">
              <a:xfrm>
                <a:off x="2822" y="4158"/>
                <a:ext cx="2054" cy="134"/>
              </a:xfrm>
              <a:custGeom>
                <a:avLst/>
                <a:gdLst>
                  <a:gd name="T0" fmla="*/ 1026 w 2054"/>
                  <a:gd name="T1" fmla="*/ 134 h 134"/>
                  <a:gd name="T2" fmla="*/ 630 w 2054"/>
                  <a:gd name="T3" fmla="*/ 128 h 134"/>
                  <a:gd name="T4" fmla="*/ 304 w 2054"/>
                  <a:gd name="T5" fmla="*/ 114 h 134"/>
                  <a:gd name="T6" fmla="*/ 130 w 2054"/>
                  <a:gd name="T7" fmla="*/ 98 h 134"/>
                  <a:gd name="T8" fmla="*/ 52 w 2054"/>
                  <a:gd name="T9" fmla="*/ 86 h 134"/>
                  <a:gd name="T10" fmla="*/ 12 w 2054"/>
                  <a:gd name="T11" fmla="*/ 74 h 134"/>
                  <a:gd name="T12" fmla="*/ 6 w 2054"/>
                  <a:gd name="T13" fmla="*/ 68 h 134"/>
                  <a:gd name="T14" fmla="*/ 8 w 2054"/>
                  <a:gd name="T15" fmla="*/ 64 h 134"/>
                  <a:gd name="T16" fmla="*/ 26 w 2054"/>
                  <a:gd name="T17" fmla="*/ 54 h 134"/>
                  <a:gd name="T18" fmla="*/ 86 w 2054"/>
                  <a:gd name="T19" fmla="*/ 40 h 134"/>
                  <a:gd name="T20" fmla="*/ 180 w 2054"/>
                  <a:gd name="T21" fmla="*/ 30 h 134"/>
                  <a:gd name="T22" fmla="*/ 456 w 2054"/>
                  <a:gd name="T23" fmla="*/ 12 h 134"/>
                  <a:gd name="T24" fmla="*/ 820 w 2054"/>
                  <a:gd name="T25" fmla="*/ 0 h 134"/>
                  <a:gd name="T26" fmla="*/ 1026 w 2054"/>
                  <a:gd name="T27" fmla="*/ 0 h 134"/>
                  <a:gd name="T28" fmla="*/ 1426 w 2054"/>
                  <a:gd name="T29" fmla="*/ 4 h 134"/>
                  <a:gd name="T30" fmla="*/ 1750 w 2054"/>
                  <a:gd name="T31" fmla="*/ 20 h 134"/>
                  <a:gd name="T32" fmla="*/ 1926 w 2054"/>
                  <a:gd name="T33" fmla="*/ 34 h 134"/>
                  <a:gd name="T34" fmla="*/ 2004 w 2054"/>
                  <a:gd name="T35" fmla="*/ 48 h 134"/>
                  <a:gd name="T36" fmla="*/ 2044 w 2054"/>
                  <a:gd name="T37" fmla="*/ 60 h 134"/>
                  <a:gd name="T38" fmla="*/ 2050 w 2054"/>
                  <a:gd name="T39" fmla="*/ 68 h 134"/>
                  <a:gd name="T40" fmla="*/ 2048 w 2054"/>
                  <a:gd name="T41" fmla="*/ 70 h 134"/>
                  <a:gd name="T42" fmla="*/ 2028 w 2054"/>
                  <a:gd name="T43" fmla="*/ 80 h 134"/>
                  <a:gd name="T44" fmla="*/ 1970 w 2054"/>
                  <a:gd name="T45" fmla="*/ 94 h 134"/>
                  <a:gd name="T46" fmla="*/ 1876 w 2054"/>
                  <a:gd name="T47" fmla="*/ 104 h 134"/>
                  <a:gd name="T48" fmla="*/ 1600 w 2054"/>
                  <a:gd name="T49" fmla="*/ 122 h 134"/>
                  <a:gd name="T50" fmla="*/ 1234 w 2054"/>
                  <a:gd name="T51" fmla="*/ 132 h 134"/>
                  <a:gd name="T52" fmla="*/ 1026 w 2054"/>
                  <a:gd name="T53" fmla="*/ 0 h 134"/>
                  <a:gd name="T54" fmla="*/ 820 w 2054"/>
                  <a:gd name="T55" fmla="*/ 0 h 134"/>
                  <a:gd name="T56" fmla="*/ 454 w 2054"/>
                  <a:gd name="T57" fmla="*/ 10 h 134"/>
                  <a:gd name="T58" fmla="*/ 176 w 2054"/>
                  <a:gd name="T59" fmla="*/ 30 h 134"/>
                  <a:gd name="T60" fmla="*/ 82 w 2054"/>
                  <a:gd name="T61" fmla="*/ 40 h 134"/>
                  <a:gd name="T62" fmla="*/ 22 w 2054"/>
                  <a:gd name="T63" fmla="*/ 54 h 134"/>
                  <a:gd name="T64" fmla="*/ 2 w 2054"/>
                  <a:gd name="T65" fmla="*/ 64 h 134"/>
                  <a:gd name="T66" fmla="*/ 0 w 2054"/>
                  <a:gd name="T67" fmla="*/ 68 h 134"/>
                  <a:gd name="T68" fmla="*/ 6 w 2054"/>
                  <a:gd name="T69" fmla="*/ 74 h 134"/>
                  <a:gd name="T70" fmla="*/ 46 w 2054"/>
                  <a:gd name="T71" fmla="*/ 88 h 134"/>
                  <a:gd name="T72" fmla="*/ 124 w 2054"/>
                  <a:gd name="T73" fmla="*/ 98 h 134"/>
                  <a:gd name="T74" fmla="*/ 302 w 2054"/>
                  <a:gd name="T75" fmla="*/ 114 h 134"/>
                  <a:gd name="T76" fmla="*/ 628 w 2054"/>
                  <a:gd name="T77" fmla="*/ 128 h 134"/>
                  <a:gd name="T78" fmla="*/ 1026 w 2054"/>
                  <a:gd name="T79" fmla="*/ 134 h 134"/>
                  <a:gd name="T80" fmla="*/ 1234 w 2054"/>
                  <a:gd name="T81" fmla="*/ 132 h 134"/>
                  <a:gd name="T82" fmla="*/ 1602 w 2054"/>
                  <a:gd name="T83" fmla="*/ 122 h 134"/>
                  <a:gd name="T84" fmla="*/ 1880 w 2054"/>
                  <a:gd name="T85" fmla="*/ 104 h 134"/>
                  <a:gd name="T86" fmla="*/ 1974 w 2054"/>
                  <a:gd name="T87" fmla="*/ 94 h 134"/>
                  <a:gd name="T88" fmla="*/ 2034 w 2054"/>
                  <a:gd name="T89" fmla="*/ 80 h 134"/>
                  <a:gd name="T90" fmla="*/ 2052 w 2054"/>
                  <a:gd name="T91" fmla="*/ 70 h 134"/>
                  <a:gd name="T92" fmla="*/ 2054 w 2054"/>
                  <a:gd name="T93" fmla="*/ 68 h 134"/>
                  <a:gd name="T94" fmla="*/ 2050 w 2054"/>
                  <a:gd name="T95" fmla="*/ 60 h 134"/>
                  <a:gd name="T96" fmla="*/ 2008 w 2054"/>
                  <a:gd name="T97" fmla="*/ 48 h 134"/>
                  <a:gd name="T98" fmla="*/ 1930 w 2054"/>
                  <a:gd name="T99" fmla="*/ 34 h 134"/>
                  <a:gd name="T100" fmla="*/ 1754 w 2054"/>
                  <a:gd name="T101" fmla="*/ 20 h 134"/>
                  <a:gd name="T102" fmla="*/ 1428 w 2054"/>
                  <a:gd name="T103" fmla="*/ 4 h 134"/>
                  <a:gd name="T104" fmla="*/ 1026 w 205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134"/>
                    </a:moveTo>
                    <a:lnTo>
                      <a:pt x="1026" y="134"/>
                    </a:lnTo>
                    <a:lnTo>
                      <a:pt x="820" y="132"/>
                    </a:lnTo>
                    <a:lnTo>
                      <a:pt x="630" y="128"/>
                    </a:lnTo>
                    <a:lnTo>
                      <a:pt x="456" y="122"/>
                    </a:lnTo>
                    <a:lnTo>
                      <a:pt x="304" y="114"/>
                    </a:lnTo>
                    <a:lnTo>
                      <a:pt x="180" y="104"/>
                    </a:lnTo>
                    <a:lnTo>
                      <a:pt x="130" y="98"/>
                    </a:lnTo>
                    <a:lnTo>
                      <a:pt x="86" y="94"/>
                    </a:lnTo>
                    <a:lnTo>
                      <a:pt x="52" y="86"/>
                    </a:lnTo>
                    <a:lnTo>
                      <a:pt x="26" y="80"/>
                    </a:lnTo>
                    <a:lnTo>
                      <a:pt x="12" y="74"/>
                    </a:lnTo>
                    <a:lnTo>
                      <a:pt x="8" y="70"/>
                    </a:lnTo>
                    <a:lnTo>
                      <a:pt x="6" y="68"/>
                    </a:lnTo>
                    <a:lnTo>
                      <a:pt x="6" y="68"/>
                    </a:lnTo>
                    <a:lnTo>
                      <a:pt x="8" y="64"/>
                    </a:lnTo>
                    <a:lnTo>
                      <a:pt x="12" y="60"/>
                    </a:lnTo>
                    <a:lnTo>
                      <a:pt x="26" y="54"/>
                    </a:lnTo>
                    <a:lnTo>
                      <a:pt x="52" y="48"/>
                    </a:lnTo>
                    <a:lnTo>
                      <a:pt x="86" y="40"/>
                    </a:lnTo>
                    <a:lnTo>
                      <a:pt x="130" y="34"/>
                    </a:lnTo>
                    <a:lnTo>
                      <a:pt x="180" y="30"/>
                    </a:lnTo>
                    <a:lnTo>
                      <a:pt x="304" y="20"/>
                    </a:lnTo>
                    <a:lnTo>
                      <a:pt x="456" y="12"/>
                    </a:lnTo>
                    <a:lnTo>
                      <a:pt x="630" y="4"/>
                    </a:lnTo>
                    <a:lnTo>
                      <a:pt x="820" y="0"/>
                    </a:lnTo>
                    <a:lnTo>
                      <a:pt x="1026" y="0"/>
                    </a:lnTo>
                    <a:lnTo>
                      <a:pt x="1026" y="0"/>
                    </a:lnTo>
                    <a:lnTo>
                      <a:pt x="1234" y="0"/>
                    </a:lnTo>
                    <a:lnTo>
                      <a:pt x="1426" y="4"/>
                    </a:lnTo>
                    <a:lnTo>
                      <a:pt x="1600" y="12"/>
                    </a:lnTo>
                    <a:lnTo>
                      <a:pt x="1750" y="20"/>
                    </a:lnTo>
                    <a:lnTo>
                      <a:pt x="1876" y="30"/>
                    </a:lnTo>
                    <a:lnTo>
                      <a:pt x="1926" y="34"/>
                    </a:lnTo>
                    <a:lnTo>
                      <a:pt x="1970" y="40"/>
                    </a:lnTo>
                    <a:lnTo>
                      <a:pt x="2004" y="48"/>
                    </a:lnTo>
                    <a:lnTo>
                      <a:pt x="2028" y="54"/>
                    </a:lnTo>
                    <a:lnTo>
                      <a:pt x="2044" y="60"/>
                    </a:lnTo>
                    <a:lnTo>
                      <a:pt x="2048" y="64"/>
                    </a:lnTo>
                    <a:lnTo>
                      <a:pt x="2050" y="68"/>
                    </a:lnTo>
                    <a:lnTo>
                      <a:pt x="2050" y="68"/>
                    </a:lnTo>
                    <a:lnTo>
                      <a:pt x="2048" y="70"/>
                    </a:lnTo>
                    <a:lnTo>
                      <a:pt x="2044" y="74"/>
                    </a:lnTo>
                    <a:lnTo>
                      <a:pt x="2028" y="80"/>
                    </a:lnTo>
                    <a:lnTo>
                      <a:pt x="2004" y="86"/>
                    </a:lnTo>
                    <a:lnTo>
                      <a:pt x="1970" y="94"/>
                    </a:lnTo>
                    <a:lnTo>
                      <a:pt x="1926" y="98"/>
                    </a:lnTo>
                    <a:lnTo>
                      <a:pt x="1876" y="104"/>
                    </a:lnTo>
                    <a:lnTo>
                      <a:pt x="1750" y="114"/>
                    </a:lnTo>
                    <a:lnTo>
                      <a:pt x="1600" y="122"/>
                    </a:lnTo>
                    <a:lnTo>
                      <a:pt x="1426" y="128"/>
                    </a:lnTo>
                    <a:lnTo>
                      <a:pt x="1234" y="132"/>
                    </a:lnTo>
                    <a:lnTo>
                      <a:pt x="1026" y="134"/>
                    </a:lnTo>
                    <a:close/>
                    <a:moveTo>
                      <a:pt x="1026" y="0"/>
                    </a:moveTo>
                    <a:lnTo>
                      <a:pt x="1026" y="0"/>
                    </a:lnTo>
                    <a:lnTo>
                      <a:pt x="820" y="0"/>
                    </a:lnTo>
                    <a:lnTo>
                      <a:pt x="628" y="4"/>
                    </a:lnTo>
                    <a:lnTo>
                      <a:pt x="454" y="10"/>
                    </a:lnTo>
                    <a:lnTo>
                      <a:pt x="302" y="20"/>
                    </a:lnTo>
                    <a:lnTo>
                      <a:pt x="176" y="30"/>
                    </a:lnTo>
                    <a:lnTo>
                      <a:pt x="124" y="34"/>
                    </a:lnTo>
                    <a:lnTo>
                      <a:pt x="82" y="40"/>
                    </a:lnTo>
                    <a:lnTo>
                      <a:pt x="46" y="48"/>
                    </a:lnTo>
                    <a:lnTo>
                      <a:pt x="22" y="54"/>
                    </a:lnTo>
                    <a:lnTo>
                      <a:pt x="6" y="60"/>
                    </a:lnTo>
                    <a:lnTo>
                      <a:pt x="2" y="64"/>
                    </a:lnTo>
                    <a:lnTo>
                      <a:pt x="0" y="68"/>
                    </a:lnTo>
                    <a:lnTo>
                      <a:pt x="0" y="68"/>
                    </a:lnTo>
                    <a:lnTo>
                      <a:pt x="2" y="70"/>
                    </a:lnTo>
                    <a:lnTo>
                      <a:pt x="6" y="74"/>
                    </a:lnTo>
                    <a:lnTo>
                      <a:pt x="22" y="80"/>
                    </a:lnTo>
                    <a:lnTo>
                      <a:pt x="46" y="88"/>
                    </a:lnTo>
                    <a:lnTo>
                      <a:pt x="82" y="94"/>
                    </a:lnTo>
                    <a:lnTo>
                      <a:pt x="124" y="98"/>
                    </a:lnTo>
                    <a:lnTo>
                      <a:pt x="176" y="104"/>
                    </a:lnTo>
                    <a:lnTo>
                      <a:pt x="302" y="114"/>
                    </a:lnTo>
                    <a:lnTo>
                      <a:pt x="454" y="122"/>
                    </a:lnTo>
                    <a:lnTo>
                      <a:pt x="628" y="128"/>
                    </a:lnTo>
                    <a:lnTo>
                      <a:pt x="820" y="132"/>
                    </a:lnTo>
                    <a:lnTo>
                      <a:pt x="1026" y="134"/>
                    </a:lnTo>
                    <a:lnTo>
                      <a:pt x="1026" y="134"/>
                    </a:lnTo>
                    <a:lnTo>
                      <a:pt x="1234" y="132"/>
                    </a:lnTo>
                    <a:lnTo>
                      <a:pt x="1428" y="128"/>
                    </a:lnTo>
                    <a:lnTo>
                      <a:pt x="1602" y="122"/>
                    </a:lnTo>
                    <a:lnTo>
                      <a:pt x="1754" y="114"/>
                    </a:lnTo>
                    <a:lnTo>
                      <a:pt x="1880" y="104"/>
                    </a:lnTo>
                    <a:lnTo>
                      <a:pt x="1930" y="98"/>
                    </a:lnTo>
                    <a:lnTo>
                      <a:pt x="1974" y="94"/>
                    </a:lnTo>
                    <a:lnTo>
                      <a:pt x="2008" y="88"/>
                    </a:lnTo>
                    <a:lnTo>
                      <a:pt x="2034" y="80"/>
                    </a:lnTo>
                    <a:lnTo>
                      <a:pt x="2050" y="74"/>
                    </a:lnTo>
                    <a:lnTo>
                      <a:pt x="2052" y="70"/>
                    </a:lnTo>
                    <a:lnTo>
                      <a:pt x="2054" y="68"/>
                    </a:lnTo>
                    <a:lnTo>
                      <a:pt x="2054" y="68"/>
                    </a:lnTo>
                    <a:lnTo>
                      <a:pt x="2052" y="64"/>
                    </a:lnTo>
                    <a:lnTo>
                      <a:pt x="2050" y="60"/>
                    </a:lnTo>
                    <a:lnTo>
                      <a:pt x="2034" y="54"/>
                    </a:lnTo>
                    <a:lnTo>
                      <a:pt x="2008" y="48"/>
                    </a:lnTo>
                    <a:lnTo>
                      <a:pt x="1974" y="40"/>
                    </a:lnTo>
                    <a:lnTo>
                      <a:pt x="1930" y="34"/>
                    </a:lnTo>
                    <a:lnTo>
                      <a:pt x="1880" y="30"/>
                    </a:lnTo>
                    <a:lnTo>
                      <a:pt x="1754" y="20"/>
                    </a:lnTo>
                    <a:lnTo>
                      <a:pt x="1602" y="10"/>
                    </a:lnTo>
                    <a:lnTo>
                      <a:pt x="1428" y="4"/>
                    </a:lnTo>
                    <a:lnTo>
                      <a:pt x="1234" y="0"/>
                    </a:lnTo>
                    <a:lnTo>
                      <a:pt x="1026" y="0"/>
                    </a:lnTo>
                    <a:close/>
                  </a:path>
                </a:pathLst>
              </a:custGeom>
              <a:solidFill>
                <a:srgbClr val="EBE9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256"/>
              <p:cNvSpPr>
                <a:spLocks/>
              </p:cNvSpPr>
              <p:nvPr/>
            </p:nvSpPr>
            <p:spPr bwMode="auto">
              <a:xfrm>
                <a:off x="2828" y="4158"/>
                <a:ext cx="2044" cy="134"/>
              </a:xfrm>
              <a:custGeom>
                <a:avLst/>
                <a:gdLst>
                  <a:gd name="T0" fmla="*/ 1020 w 2044"/>
                  <a:gd name="T1" fmla="*/ 134 h 134"/>
                  <a:gd name="T2" fmla="*/ 1020 w 2044"/>
                  <a:gd name="T3" fmla="*/ 134 h 134"/>
                  <a:gd name="T4" fmla="*/ 814 w 2044"/>
                  <a:gd name="T5" fmla="*/ 132 h 134"/>
                  <a:gd name="T6" fmla="*/ 624 w 2044"/>
                  <a:gd name="T7" fmla="*/ 128 h 134"/>
                  <a:gd name="T8" fmla="*/ 450 w 2044"/>
                  <a:gd name="T9" fmla="*/ 122 h 134"/>
                  <a:gd name="T10" fmla="*/ 298 w 2044"/>
                  <a:gd name="T11" fmla="*/ 114 h 134"/>
                  <a:gd name="T12" fmla="*/ 174 w 2044"/>
                  <a:gd name="T13" fmla="*/ 104 h 134"/>
                  <a:gd name="T14" fmla="*/ 124 w 2044"/>
                  <a:gd name="T15" fmla="*/ 98 h 134"/>
                  <a:gd name="T16" fmla="*/ 80 w 2044"/>
                  <a:gd name="T17" fmla="*/ 94 h 134"/>
                  <a:gd name="T18" fmla="*/ 46 w 2044"/>
                  <a:gd name="T19" fmla="*/ 86 h 134"/>
                  <a:gd name="T20" fmla="*/ 20 w 2044"/>
                  <a:gd name="T21" fmla="*/ 80 h 134"/>
                  <a:gd name="T22" fmla="*/ 6 w 2044"/>
                  <a:gd name="T23" fmla="*/ 74 h 134"/>
                  <a:gd name="T24" fmla="*/ 2 w 2044"/>
                  <a:gd name="T25" fmla="*/ 70 h 134"/>
                  <a:gd name="T26" fmla="*/ 0 w 2044"/>
                  <a:gd name="T27" fmla="*/ 68 h 134"/>
                  <a:gd name="T28" fmla="*/ 0 w 2044"/>
                  <a:gd name="T29" fmla="*/ 68 h 134"/>
                  <a:gd name="T30" fmla="*/ 2 w 2044"/>
                  <a:gd name="T31" fmla="*/ 64 h 134"/>
                  <a:gd name="T32" fmla="*/ 6 w 2044"/>
                  <a:gd name="T33" fmla="*/ 60 h 134"/>
                  <a:gd name="T34" fmla="*/ 20 w 2044"/>
                  <a:gd name="T35" fmla="*/ 54 h 134"/>
                  <a:gd name="T36" fmla="*/ 46 w 2044"/>
                  <a:gd name="T37" fmla="*/ 48 h 134"/>
                  <a:gd name="T38" fmla="*/ 80 w 2044"/>
                  <a:gd name="T39" fmla="*/ 40 h 134"/>
                  <a:gd name="T40" fmla="*/ 124 w 2044"/>
                  <a:gd name="T41" fmla="*/ 34 h 134"/>
                  <a:gd name="T42" fmla="*/ 174 w 2044"/>
                  <a:gd name="T43" fmla="*/ 30 h 134"/>
                  <a:gd name="T44" fmla="*/ 298 w 2044"/>
                  <a:gd name="T45" fmla="*/ 20 h 134"/>
                  <a:gd name="T46" fmla="*/ 450 w 2044"/>
                  <a:gd name="T47" fmla="*/ 12 h 134"/>
                  <a:gd name="T48" fmla="*/ 624 w 2044"/>
                  <a:gd name="T49" fmla="*/ 4 h 134"/>
                  <a:gd name="T50" fmla="*/ 814 w 2044"/>
                  <a:gd name="T51" fmla="*/ 0 h 134"/>
                  <a:gd name="T52" fmla="*/ 1020 w 2044"/>
                  <a:gd name="T53" fmla="*/ 0 h 134"/>
                  <a:gd name="T54" fmla="*/ 1020 w 2044"/>
                  <a:gd name="T55" fmla="*/ 0 h 134"/>
                  <a:gd name="T56" fmla="*/ 1228 w 2044"/>
                  <a:gd name="T57" fmla="*/ 0 h 134"/>
                  <a:gd name="T58" fmla="*/ 1420 w 2044"/>
                  <a:gd name="T59" fmla="*/ 4 h 134"/>
                  <a:gd name="T60" fmla="*/ 1594 w 2044"/>
                  <a:gd name="T61" fmla="*/ 12 h 134"/>
                  <a:gd name="T62" fmla="*/ 1744 w 2044"/>
                  <a:gd name="T63" fmla="*/ 20 h 134"/>
                  <a:gd name="T64" fmla="*/ 1870 w 2044"/>
                  <a:gd name="T65" fmla="*/ 30 h 134"/>
                  <a:gd name="T66" fmla="*/ 1920 w 2044"/>
                  <a:gd name="T67" fmla="*/ 34 h 134"/>
                  <a:gd name="T68" fmla="*/ 1964 w 2044"/>
                  <a:gd name="T69" fmla="*/ 40 h 134"/>
                  <a:gd name="T70" fmla="*/ 1998 w 2044"/>
                  <a:gd name="T71" fmla="*/ 48 h 134"/>
                  <a:gd name="T72" fmla="*/ 2022 w 2044"/>
                  <a:gd name="T73" fmla="*/ 54 h 134"/>
                  <a:gd name="T74" fmla="*/ 2038 w 2044"/>
                  <a:gd name="T75" fmla="*/ 60 h 134"/>
                  <a:gd name="T76" fmla="*/ 2042 w 2044"/>
                  <a:gd name="T77" fmla="*/ 64 h 134"/>
                  <a:gd name="T78" fmla="*/ 2044 w 2044"/>
                  <a:gd name="T79" fmla="*/ 68 h 134"/>
                  <a:gd name="T80" fmla="*/ 2044 w 2044"/>
                  <a:gd name="T81" fmla="*/ 68 h 134"/>
                  <a:gd name="T82" fmla="*/ 2042 w 2044"/>
                  <a:gd name="T83" fmla="*/ 70 h 134"/>
                  <a:gd name="T84" fmla="*/ 2038 w 2044"/>
                  <a:gd name="T85" fmla="*/ 74 h 134"/>
                  <a:gd name="T86" fmla="*/ 2022 w 2044"/>
                  <a:gd name="T87" fmla="*/ 80 h 134"/>
                  <a:gd name="T88" fmla="*/ 1998 w 2044"/>
                  <a:gd name="T89" fmla="*/ 86 h 134"/>
                  <a:gd name="T90" fmla="*/ 1964 w 2044"/>
                  <a:gd name="T91" fmla="*/ 94 h 134"/>
                  <a:gd name="T92" fmla="*/ 1920 w 2044"/>
                  <a:gd name="T93" fmla="*/ 98 h 134"/>
                  <a:gd name="T94" fmla="*/ 1870 w 2044"/>
                  <a:gd name="T95" fmla="*/ 104 h 134"/>
                  <a:gd name="T96" fmla="*/ 1744 w 2044"/>
                  <a:gd name="T97" fmla="*/ 114 h 134"/>
                  <a:gd name="T98" fmla="*/ 1594 w 2044"/>
                  <a:gd name="T99" fmla="*/ 122 h 134"/>
                  <a:gd name="T100" fmla="*/ 1420 w 2044"/>
                  <a:gd name="T101" fmla="*/ 128 h 134"/>
                  <a:gd name="T102" fmla="*/ 1228 w 2044"/>
                  <a:gd name="T103" fmla="*/ 132 h 134"/>
                  <a:gd name="T104" fmla="*/ 1020 w 2044"/>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134"/>
                    </a:moveTo>
                    <a:lnTo>
                      <a:pt x="1020" y="134"/>
                    </a:lnTo>
                    <a:lnTo>
                      <a:pt x="814" y="132"/>
                    </a:lnTo>
                    <a:lnTo>
                      <a:pt x="624" y="128"/>
                    </a:lnTo>
                    <a:lnTo>
                      <a:pt x="450" y="122"/>
                    </a:lnTo>
                    <a:lnTo>
                      <a:pt x="298" y="114"/>
                    </a:lnTo>
                    <a:lnTo>
                      <a:pt x="174" y="104"/>
                    </a:lnTo>
                    <a:lnTo>
                      <a:pt x="124" y="98"/>
                    </a:lnTo>
                    <a:lnTo>
                      <a:pt x="80" y="94"/>
                    </a:lnTo>
                    <a:lnTo>
                      <a:pt x="46" y="86"/>
                    </a:lnTo>
                    <a:lnTo>
                      <a:pt x="20" y="80"/>
                    </a:lnTo>
                    <a:lnTo>
                      <a:pt x="6" y="74"/>
                    </a:lnTo>
                    <a:lnTo>
                      <a:pt x="2" y="70"/>
                    </a:lnTo>
                    <a:lnTo>
                      <a:pt x="0" y="68"/>
                    </a:lnTo>
                    <a:lnTo>
                      <a:pt x="0" y="68"/>
                    </a:lnTo>
                    <a:lnTo>
                      <a:pt x="2" y="64"/>
                    </a:lnTo>
                    <a:lnTo>
                      <a:pt x="6" y="60"/>
                    </a:lnTo>
                    <a:lnTo>
                      <a:pt x="20" y="54"/>
                    </a:lnTo>
                    <a:lnTo>
                      <a:pt x="46" y="48"/>
                    </a:lnTo>
                    <a:lnTo>
                      <a:pt x="80" y="40"/>
                    </a:lnTo>
                    <a:lnTo>
                      <a:pt x="124" y="34"/>
                    </a:lnTo>
                    <a:lnTo>
                      <a:pt x="174" y="30"/>
                    </a:lnTo>
                    <a:lnTo>
                      <a:pt x="298" y="20"/>
                    </a:lnTo>
                    <a:lnTo>
                      <a:pt x="450" y="12"/>
                    </a:lnTo>
                    <a:lnTo>
                      <a:pt x="624" y="4"/>
                    </a:lnTo>
                    <a:lnTo>
                      <a:pt x="814" y="0"/>
                    </a:lnTo>
                    <a:lnTo>
                      <a:pt x="1020" y="0"/>
                    </a:lnTo>
                    <a:lnTo>
                      <a:pt x="1020" y="0"/>
                    </a:lnTo>
                    <a:lnTo>
                      <a:pt x="1228" y="0"/>
                    </a:lnTo>
                    <a:lnTo>
                      <a:pt x="1420" y="4"/>
                    </a:lnTo>
                    <a:lnTo>
                      <a:pt x="1594" y="12"/>
                    </a:lnTo>
                    <a:lnTo>
                      <a:pt x="1744" y="20"/>
                    </a:lnTo>
                    <a:lnTo>
                      <a:pt x="1870" y="30"/>
                    </a:lnTo>
                    <a:lnTo>
                      <a:pt x="1920" y="34"/>
                    </a:lnTo>
                    <a:lnTo>
                      <a:pt x="1964" y="40"/>
                    </a:lnTo>
                    <a:lnTo>
                      <a:pt x="1998" y="48"/>
                    </a:lnTo>
                    <a:lnTo>
                      <a:pt x="2022" y="54"/>
                    </a:lnTo>
                    <a:lnTo>
                      <a:pt x="2038" y="60"/>
                    </a:lnTo>
                    <a:lnTo>
                      <a:pt x="2042" y="64"/>
                    </a:lnTo>
                    <a:lnTo>
                      <a:pt x="2044" y="68"/>
                    </a:lnTo>
                    <a:lnTo>
                      <a:pt x="2044" y="68"/>
                    </a:lnTo>
                    <a:lnTo>
                      <a:pt x="2042" y="70"/>
                    </a:lnTo>
                    <a:lnTo>
                      <a:pt x="2038" y="74"/>
                    </a:lnTo>
                    <a:lnTo>
                      <a:pt x="2022" y="80"/>
                    </a:lnTo>
                    <a:lnTo>
                      <a:pt x="1998" y="86"/>
                    </a:lnTo>
                    <a:lnTo>
                      <a:pt x="1964" y="94"/>
                    </a:lnTo>
                    <a:lnTo>
                      <a:pt x="1920" y="98"/>
                    </a:lnTo>
                    <a:lnTo>
                      <a:pt x="1870" y="104"/>
                    </a:lnTo>
                    <a:lnTo>
                      <a:pt x="1744" y="114"/>
                    </a:lnTo>
                    <a:lnTo>
                      <a:pt x="1594" y="122"/>
                    </a:lnTo>
                    <a:lnTo>
                      <a:pt x="1420" y="128"/>
                    </a:lnTo>
                    <a:lnTo>
                      <a:pt x="1228" y="132"/>
                    </a:lnTo>
                    <a:lnTo>
                      <a:pt x="1020"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257"/>
              <p:cNvSpPr>
                <a:spLocks/>
              </p:cNvSpPr>
              <p:nvPr/>
            </p:nvSpPr>
            <p:spPr bwMode="auto">
              <a:xfrm>
                <a:off x="2822" y="4158"/>
                <a:ext cx="2054" cy="134"/>
              </a:xfrm>
              <a:custGeom>
                <a:avLst/>
                <a:gdLst>
                  <a:gd name="T0" fmla="*/ 1026 w 2054"/>
                  <a:gd name="T1" fmla="*/ 0 h 134"/>
                  <a:gd name="T2" fmla="*/ 1026 w 2054"/>
                  <a:gd name="T3" fmla="*/ 0 h 134"/>
                  <a:gd name="T4" fmla="*/ 820 w 2054"/>
                  <a:gd name="T5" fmla="*/ 0 h 134"/>
                  <a:gd name="T6" fmla="*/ 628 w 2054"/>
                  <a:gd name="T7" fmla="*/ 4 h 134"/>
                  <a:gd name="T8" fmla="*/ 454 w 2054"/>
                  <a:gd name="T9" fmla="*/ 10 h 134"/>
                  <a:gd name="T10" fmla="*/ 302 w 2054"/>
                  <a:gd name="T11" fmla="*/ 20 h 134"/>
                  <a:gd name="T12" fmla="*/ 176 w 2054"/>
                  <a:gd name="T13" fmla="*/ 30 h 134"/>
                  <a:gd name="T14" fmla="*/ 124 w 2054"/>
                  <a:gd name="T15" fmla="*/ 34 h 134"/>
                  <a:gd name="T16" fmla="*/ 82 w 2054"/>
                  <a:gd name="T17" fmla="*/ 40 h 134"/>
                  <a:gd name="T18" fmla="*/ 46 w 2054"/>
                  <a:gd name="T19" fmla="*/ 48 h 134"/>
                  <a:gd name="T20" fmla="*/ 22 w 2054"/>
                  <a:gd name="T21" fmla="*/ 54 h 134"/>
                  <a:gd name="T22" fmla="*/ 6 w 2054"/>
                  <a:gd name="T23" fmla="*/ 60 h 134"/>
                  <a:gd name="T24" fmla="*/ 2 w 2054"/>
                  <a:gd name="T25" fmla="*/ 64 h 134"/>
                  <a:gd name="T26" fmla="*/ 0 w 2054"/>
                  <a:gd name="T27" fmla="*/ 68 h 134"/>
                  <a:gd name="T28" fmla="*/ 0 w 2054"/>
                  <a:gd name="T29" fmla="*/ 68 h 134"/>
                  <a:gd name="T30" fmla="*/ 2 w 2054"/>
                  <a:gd name="T31" fmla="*/ 70 h 134"/>
                  <a:gd name="T32" fmla="*/ 6 w 2054"/>
                  <a:gd name="T33" fmla="*/ 74 h 134"/>
                  <a:gd name="T34" fmla="*/ 22 w 2054"/>
                  <a:gd name="T35" fmla="*/ 80 h 134"/>
                  <a:gd name="T36" fmla="*/ 46 w 2054"/>
                  <a:gd name="T37" fmla="*/ 88 h 134"/>
                  <a:gd name="T38" fmla="*/ 82 w 2054"/>
                  <a:gd name="T39" fmla="*/ 94 h 134"/>
                  <a:gd name="T40" fmla="*/ 124 w 2054"/>
                  <a:gd name="T41" fmla="*/ 98 h 134"/>
                  <a:gd name="T42" fmla="*/ 176 w 2054"/>
                  <a:gd name="T43" fmla="*/ 104 h 134"/>
                  <a:gd name="T44" fmla="*/ 302 w 2054"/>
                  <a:gd name="T45" fmla="*/ 114 h 134"/>
                  <a:gd name="T46" fmla="*/ 454 w 2054"/>
                  <a:gd name="T47" fmla="*/ 122 h 134"/>
                  <a:gd name="T48" fmla="*/ 628 w 2054"/>
                  <a:gd name="T49" fmla="*/ 128 h 134"/>
                  <a:gd name="T50" fmla="*/ 820 w 2054"/>
                  <a:gd name="T51" fmla="*/ 132 h 134"/>
                  <a:gd name="T52" fmla="*/ 1026 w 2054"/>
                  <a:gd name="T53" fmla="*/ 134 h 134"/>
                  <a:gd name="T54" fmla="*/ 1026 w 2054"/>
                  <a:gd name="T55" fmla="*/ 134 h 134"/>
                  <a:gd name="T56" fmla="*/ 1234 w 2054"/>
                  <a:gd name="T57" fmla="*/ 132 h 134"/>
                  <a:gd name="T58" fmla="*/ 1428 w 2054"/>
                  <a:gd name="T59" fmla="*/ 128 h 134"/>
                  <a:gd name="T60" fmla="*/ 1602 w 2054"/>
                  <a:gd name="T61" fmla="*/ 122 h 134"/>
                  <a:gd name="T62" fmla="*/ 1754 w 2054"/>
                  <a:gd name="T63" fmla="*/ 114 h 134"/>
                  <a:gd name="T64" fmla="*/ 1880 w 2054"/>
                  <a:gd name="T65" fmla="*/ 104 h 134"/>
                  <a:gd name="T66" fmla="*/ 1930 w 2054"/>
                  <a:gd name="T67" fmla="*/ 98 h 134"/>
                  <a:gd name="T68" fmla="*/ 1974 w 2054"/>
                  <a:gd name="T69" fmla="*/ 94 h 134"/>
                  <a:gd name="T70" fmla="*/ 2008 w 2054"/>
                  <a:gd name="T71" fmla="*/ 88 h 134"/>
                  <a:gd name="T72" fmla="*/ 2034 w 2054"/>
                  <a:gd name="T73" fmla="*/ 80 h 134"/>
                  <a:gd name="T74" fmla="*/ 2050 w 2054"/>
                  <a:gd name="T75" fmla="*/ 74 h 134"/>
                  <a:gd name="T76" fmla="*/ 2052 w 2054"/>
                  <a:gd name="T77" fmla="*/ 70 h 134"/>
                  <a:gd name="T78" fmla="*/ 2054 w 2054"/>
                  <a:gd name="T79" fmla="*/ 68 h 134"/>
                  <a:gd name="T80" fmla="*/ 2054 w 2054"/>
                  <a:gd name="T81" fmla="*/ 68 h 134"/>
                  <a:gd name="T82" fmla="*/ 2052 w 2054"/>
                  <a:gd name="T83" fmla="*/ 64 h 134"/>
                  <a:gd name="T84" fmla="*/ 2050 w 2054"/>
                  <a:gd name="T85" fmla="*/ 60 h 134"/>
                  <a:gd name="T86" fmla="*/ 2034 w 2054"/>
                  <a:gd name="T87" fmla="*/ 54 h 134"/>
                  <a:gd name="T88" fmla="*/ 2008 w 2054"/>
                  <a:gd name="T89" fmla="*/ 48 h 134"/>
                  <a:gd name="T90" fmla="*/ 1974 w 2054"/>
                  <a:gd name="T91" fmla="*/ 40 h 134"/>
                  <a:gd name="T92" fmla="*/ 1930 w 2054"/>
                  <a:gd name="T93" fmla="*/ 34 h 134"/>
                  <a:gd name="T94" fmla="*/ 1880 w 2054"/>
                  <a:gd name="T95" fmla="*/ 30 h 134"/>
                  <a:gd name="T96" fmla="*/ 1754 w 2054"/>
                  <a:gd name="T97" fmla="*/ 20 h 134"/>
                  <a:gd name="T98" fmla="*/ 1602 w 2054"/>
                  <a:gd name="T99" fmla="*/ 10 h 134"/>
                  <a:gd name="T100" fmla="*/ 1428 w 2054"/>
                  <a:gd name="T101" fmla="*/ 4 h 134"/>
                  <a:gd name="T102" fmla="*/ 1234 w 2054"/>
                  <a:gd name="T103" fmla="*/ 0 h 134"/>
                  <a:gd name="T104" fmla="*/ 1026 w 205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4" h="134">
                    <a:moveTo>
                      <a:pt x="1026" y="0"/>
                    </a:moveTo>
                    <a:lnTo>
                      <a:pt x="1026" y="0"/>
                    </a:lnTo>
                    <a:lnTo>
                      <a:pt x="820" y="0"/>
                    </a:lnTo>
                    <a:lnTo>
                      <a:pt x="628" y="4"/>
                    </a:lnTo>
                    <a:lnTo>
                      <a:pt x="454" y="10"/>
                    </a:lnTo>
                    <a:lnTo>
                      <a:pt x="302" y="20"/>
                    </a:lnTo>
                    <a:lnTo>
                      <a:pt x="176" y="30"/>
                    </a:lnTo>
                    <a:lnTo>
                      <a:pt x="124" y="34"/>
                    </a:lnTo>
                    <a:lnTo>
                      <a:pt x="82" y="40"/>
                    </a:lnTo>
                    <a:lnTo>
                      <a:pt x="46" y="48"/>
                    </a:lnTo>
                    <a:lnTo>
                      <a:pt x="22" y="54"/>
                    </a:lnTo>
                    <a:lnTo>
                      <a:pt x="6" y="60"/>
                    </a:lnTo>
                    <a:lnTo>
                      <a:pt x="2" y="64"/>
                    </a:lnTo>
                    <a:lnTo>
                      <a:pt x="0" y="68"/>
                    </a:lnTo>
                    <a:lnTo>
                      <a:pt x="0" y="68"/>
                    </a:lnTo>
                    <a:lnTo>
                      <a:pt x="2" y="70"/>
                    </a:lnTo>
                    <a:lnTo>
                      <a:pt x="6" y="74"/>
                    </a:lnTo>
                    <a:lnTo>
                      <a:pt x="22" y="80"/>
                    </a:lnTo>
                    <a:lnTo>
                      <a:pt x="46" y="88"/>
                    </a:lnTo>
                    <a:lnTo>
                      <a:pt x="82" y="94"/>
                    </a:lnTo>
                    <a:lnTo>
                      <a:pt x="124" y="98"/>
                    </a:lnTo>
                    <a:lnTo>
                      <a:pt x="176" y="104"/>
                    </a:lnTo>
                    <a:lnTo>
                      <a:pt x="302" y="114"/>
                    </a:lnTo>
                    <a:lnTo>
                      <a:pt x="454" y="122"/>
                    </a:lnTo>
                    <a:lnTo>
                      <a:pt x="628" y="128"/>
                    </a:lnTo>
                    <a:lnTo>
                      <a:pt x="820" y="132"/>
                    </a:lnTo>
                    <a:lnTo>
                      <a:pt x="1026" y="134"/>
                    </a:lnTo>
                    <a:lnTo>
                      <a:pt x="1026" y="134"/>
                    </a:lnTo>
                    <a:lnTo>
                      <a:pt x="1234" y="132"/>
                    </a:lnTo>
                    <a:lnTo>
                      <a:pt x="1428" y="128"/>
                    </a:lnTo>
                    <a:lnTo>
                      <a:pt x="1602" y="122"/>
                    </a:lnTo>
                    <a:lnTo>
                      <a:pt x="1754" y="114"/>
                    </a:lnTo>
                    <a:lnTo>
                      <a:pt x="1880" y="104"/>
                    </a:lnTo>
                    <a:lnTo>
                      <a:pt x="1930" y="98"/>
                    </a:lnTo>
                    <a:lnTo>
                      <a:pt x="1974" y="94"/>
                    </a:lnTo>
                    <a:lnTo>
                      <a:pt x="2008" y="88"/>
                    </a:lnTo>
                    <a:lnTo>
                      <a:pt x="2034" y="80"/>
                    </a:lnTo>
                    <a:lnTo>
                      <a:pt x="2050" y="74"/>
                    </a:lnTo>
                    <a:lnTo>
                      <a:pt x="2052" y="70"/>
                    </a:lnTo>
                    <a:lnTo>
                      <a:pt x="2054" y="68"/>
                    </a:lnTo>
                    <a:lnTo>
                      <a:pt x="2054" y="68"/>
                    </a:lnTo>
                    <a:lnTo>
                      <a:pt x="2052" y="64"/>
                    </a:lnTo>
                    <a:lnTo>
                      <a:pt x="2050" y="60"/>
                    </a:lnTo>
                    <a:lnTo>
                      <a:pt x="2034" y="54"/>
                    </a:lnTo>
                    <a:lnTo>
                      <a:pt x="2008" y="48"/>
                    </a:lnTo>
                    <a:lnTo>
                      <a:pt x="1974" y="40"/>
                    </a:lnTo>
                    <a:lnTo>
                      <a:pt x="1930" y="34"/>
                    </a:lnTo>
                    <a:lnTo>
                      <a:pt x="1880" y="30"/>
                    </a:lnTo>
                    <a:lnTo>
                      <a:pt x="1754" y="20"/>
                    </a:lnTo>
                    <a:lnTo>
                      <a:pt x="1602" y="10"/>
                    </a:lnTo>
                    <a:lnTo>
                      <a:pt x="1428" y="4"/>
                    </a:lnTo>
                    <a:lnTo>
                      <a:pt x="1234" y="0"/>
                    </a:lnTo>
                    <a:lnTo>
                      <a:pt x="10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258"/>
              <p:cNvSpPr>
                <a:spLocks noEditPoints="1"/>
              </p:cNvSpPr>
              <p:nvPr/>
            </p:nvSpPr>
            <p:spPr bwMode="auto">
              <a:xfrm>
                <a:off x="2828" y="4158"/>
                <a:ext cx="2044" cy="134"/>
              </a:xfrm>
              <a:custGeom>
                <a:avLst/>
                <a:gdLst>
                  <a:gd name="T0" fmla="*/ 1020 w 2044"/>
                  <a:gd name="T1" fmla="*/ 134 h 134"/>
                  <a:gd name="T2" fmla="*/ 626 w 2044"/>
                  <a:gd name="T3" fmla="*/ 128 h 134"/>
                  <a:gd name="T4" fmla="*/ 302 w 2044"/>
                  <a:gd name="T5" fmla="*/ 114 h 134"/>
                  <a:gd name="T6" fmla="*/ 128 w 2044"/>
                  <a:gd name="T7" fmla="*/ 98 h 134"/>
                  <a:gd name="T8" fmla="*/ 50 w 2044"/>
                  <a:gd name="T9" fmla="*/ 86 h 134"/>
                  <a:gd name="T10" fmla="*/ 10 w 2044"/>
                  <a:gd name="T11" fmla="*/ 74 h 134"/>
                  <a:gd name="T12" fmla="*/ 6 w 2044"/>
                  <a:gd name="T13" fmla="*/ 68 h 134"/>
                  <a:gd name="T14" fmla="*/ 6 w 2044"/>
                  <a:gd name="T15" fmla="*/ 64 h 134"/>
                  <a:gd name="T16" fmla="*/ 26 w 2044"/>
                  <a:gd name="T17" fmla="*/ 54 h 134"/>
                  <a:gd name="T18" fmla="*/ 84 w 2044"/>
                  <a:gd name="T19" fmla="*/ 40 h 134"/>
                  <a:gd name="T20" fmla="*/ 178 w 2044"/>
                  <a:gd name="T21" fmla="*/ 30 h 134"/>
                  <a:gd name="T22" fmla="*/ 452 w 2044"/>
                  <a:gd name="T23" fmla="*/ 12 h 134"/>
                  <a:gd name="T24" fmla="*/ 816 w 2044"/>
                  <a:gd name="T25" fmla="*/ 2 h 134"/>
                  <a:gd name="T26" fmla="*/ 1020 w 2044"/>
                  <a:gd name="T27" fmla="*/ 0 h 134"/>
                  <a:gd name="T28" fmla="*/ 1418 w 2044"/>
                  <a:gd name="T29" fmla="*/ 6 h 134"/>
                  <a:gd name="T30" fmla="*/ 1742 w 2044"/>
                  <a:gd name="T31" fmla="*/ 20 h 134"/>
                  <a:gd name="T32" fmla="*/ 1916 w 2044"/>
                  <a:gd name="T33" fmla="*/ 36 h 134"/>
                  <a:gd name="T34" fmla="*/ 1992 w 2044"/>
                  <a:gd name="T35" fmla="*/ 48 h 134"/>
                  <a:gd name="T36" fmla="*/ 2032 w 2044"/>
                  <a:gd name="T37" fmla="*/ 60 h 134"/>
                  <a:gd name="T38" fmla="*/ 2038 w 2044"/>
                  <a:gd name="T39" fmla="*/ 68 h 134"/>
                  <a:gd name="T40" fmla="*/ 2036 w 2044"/>
                  <a:gd name="T41" fmla="*/ 70 h 134"/>
                  <a:gd name="T42" fmla="*/ 2018 w 2044"/>
                  <a:gd name="T43" fmla="*/ 80 h 134"/>
                  <a:gd name="T44" fmla="*/ 1958 w 2044"/>
                  <a:gd name="T45" fmla="*/ 92 h 134"/>
                  <a:gd name="T46" fmla="*/ 1866 w 2044"/>
                  <a:gd name="T47" fmla="*/ 104 h 134"/>
                  <a:gd name="T48" fmla="*/ 1590 w 2044"/>
                  <a:gd name="T49" fmla="*/ 122 h 134"/>
                  <a:gd name="T50" fmla="*/ 1226 w 2044"/>
                  <a:gd name="T51" fmla="*/ 132 h 134"/>
                  <a:gd name="T52" fmla="*/ 1020 w 2044"/>
                  <a:gd name="T53" fmla="*/ 0 h 134"/>
                  <a:gd name="T54" fmla="*/ 814 w 2044"/>
                  <a:gd name="T55" fmla="*/ 0 h 134"/>
                  <a:gd name="T56" fmla="*/ 450 w 2044"/>
                  <a:gd name="T57" fmla="*/ 12 h 134"/>
                  <a:gd name="T58" fmla="*/ 174 w 2044"/>
                  <a:gd name="T59" fmla="*/ 30 h 134"/>
                  <a:gd name="T60" fmla="*/ 80 w 2044"/>
                  <a:gd name="T61" fmla="*/ 40 h 134"/>
                  <a:gd name="T62" fmla="*/ 20 w 2044"/>
                  <a:gd name="T63" fmla="*/ 54 h 134"/>
                  <a:gd name="T64" fmla="*/ 2 w 2044"/>
                  <a:gd name="T65" fmla="*/ 64 h 134"/>
                  <a:gd name="T66" fmla="*/ 0 w 2044"/>
                  <a:gd name="T67" fmla="*/ 68 h 134"/>
                  <a:gd name="T68" fmla="*/ 6 w 2044"/>
                  <a:gd name="T69" fmla="*/ 74 h 134"/>
                  <a:gd name="T70" fmla="*/ 46 w 2044"/>
                  <a:gd name="T71" fmla="*/ 86 h 134"/>
                  <a:gd name="T72" fmla="*/ 124 w 2044"/>
                  <a:gd name="T73" fmla="*/ 98 h 134"/>
                  <a:gd name="T74" fmla="*/ 298 w 2044"/>
                  <a:gd name="T75" fmla="*/ 114 h 134"/>
                  <a:gd name="T76" fmla="*/ 624 w 2044"/>
                  <a:gd name="T77" fmla="*/ 128 h 134"/>
                  <a:gd name="T78" fmla="*/ 1020 w 2044"/>
                  <a:gd name="T79" fmla="*/ 134 h 134"/>
                  <a:gd name="T80" fmla="*/ 1228 w 2044"/>
                  <a:gd name="T81" fmla="*/ 132 h 134"/>
                  <a:gd name="T82" fmla="*/ 1594 w 2044"/>
                  <a:gd name="T83" fmla="*/ 122 h 134"/>
                  <a:gd name="T84" fmla="*/ 1870 w 2044"/>
                  <a:gd name="T85" fmla="*/ 104 h 134"/>
                  <a:gd name="T86" fmla="*/ 1964 w 2044"/>
                  <a:gd name="T87" fmla="*/ 94 h 134"/>
                  <a:gd name="T88" fmla="*/ 2022 w 2044"/>
                  <a:gd name="T89" fmla="*/ 80 h 134"/>
                  <a:gd name="T90" fmla="*/ 2042 w 2044"/>
                  <a:gd name="T91" fmla="*/ 70 h 134"/>
                  <a:gd name="T92" fmla="*/ 2044 w 2044"/>
                  <a:gd name="T93" fmla="*/ 68 h 134"/>
                  <a:gd name="T94" fmla="*/ 2038 w 2044"/>
                  <a:gd name="T95" fmla="*/ 60 h 134"/>
                  <a:gd name="T96" fmla="*/ 1998 w 2044"/>
                  <a:gd name="T97" fmla="*/ 48 h 134"/>
                  <a:gd name="T98" fmla="*/ 1920 w 2044"/>
                  <a:gd name="T99" fmla="*/ 34 h 134"/>
                  <a:gd name="T100" fmla="*/ 1744 w 2044"/>
                  <a:gd name="T101" fmla="*/ 20 h 134"/>
                  <a:gd name="T102" fmla="*/ 1420 w 2044"/>
                  <a:gd name="T103" fmla="*/ 4 h 134"/>
                  <a:gd name="T104" fmla="*/ 1020 w 204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134"/>
                    </a:moveTo>
                    <a:lnTo>
                      <a:pt x="1020" y="134"/>
                    </a:lnTo>
                    <a:lnTo>
                      <a:pt x="816" y="132"/>
                    </a:lnTo>
                    <a:lnTo>
                      <a:pt x="626" y="128"/>
                    </a:lnTo>
                    <a:lnTo>
                      <a:pt x="452" y="122"/>
                    </a:lnTo>
                    <a:lnTo>
                      <a:pt x="302" y="114"/>
                    </a:lnTo>
                    <a:lnTo>
                      <a:pt x="178" y="104"/>
                    </a:lnTo>
                    <a:lnTo>
                      <a:pt x="128"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0"/>
                    </a:lnTo>
                    <a:lnTo>
                      <a:pt x="128" y="36"/>
                    </a:lnTo>
                    <a:lnTo>
                      <a:pt x="178" y="30"/>
                    </a:lnTo>
                    <a:lnTo>
                      <a:pt x="302" y="20"/>
                    </a:lnTo>
                    <a:lnTo>
                      <a:pt x="452" y="12"/>
                    </a:lnTo>
                    <a:lnTo>
                      <a:pt x="626" y="6"/>
                    </a:lnTo>
                    <a:lnTo>
                      <a:pt x="816" y="2"/>
                    </a:lnTo>
                    <a:lnTo>
                      <a:pt x="1020" y="0"/>
                    </a:lnTo>
                    <a:lnTo>
                      <a:pt x="1020" y="0"/>
                    </a:lnTo>
                    <a:lnTo>
                      <a:pt x="1226" y="2"/>
                    </a:lnTo>
                    <a:lnTo>
                      <a:pt x="1418" y="6"/>
                    </a:lnTo>
                    <a:lnTo>
                      <a:pt x="1590" y="12"/>
                    </a:lnTo>
                    <a:lnTo>
                      <a:pt x="1742" y="20"/>
                    </a:lnTo>
                    <a:lnTo>
                      <a:pt x="1866" y="30"/>
                    </a:lnTo>
                    <a:lnTo>
                      <a:pt x="1916" y="36"/>
                    </a:lnTo>
                    <a:lnTo>
                      <a:pt x="1958" y="40"/>
                    </a:lnTo>
                    <a:lnTo>
                      <a:pt x="1992" y="48"/>
                    </a:lnTo>
                    <a:lnTo>
                      <a:pt x="2018" y="54"/>
                    </a:lnTo>
                    <a:lnTo>
                      <a:pt x="2032" y="60"/>
                    </a:lnTo>
                    <a:lnTo>
                      <a:pt x="2036" y="64"/>
                    </a:lnTo>
                    <a:lnTo>
                      <a:pt x="2038" y="68"/>
                    </a:lnTo>
                    <a:lnTo>
                      <a:pt x="2038" y="68"/>
                    </a:lnTo>
                    <a:lnTo>
                      <a:pt x="2036" y="70"/>
                    </a:lnTo>
                    <a:lnTo>
                      <a:pt x="2032" y="74"/>
                    </a:lnTo>
                    <a:lnTo>
                      <a:pt x="2018" y="80"/>
                    </a:lnTo>
                    <a:lnTo>
                      <a:pt x="1992" y="86"/>
                    </a:lnTo>
                    <a:lnTo>
                      <a:pt x="1958" y="92"/>
                    </a:lnTo>
                    <a:lnTo>
                      <a:pt x="1916" y="98"/>
                    </a:lnTo>
                    <a:lnTo>
                      <a:pt x="1866" y="104"/>
                    </a:lnTo>
                    <a:lnTo>
                      <a:pt x="1742" y="114"/>
                    </a:lnTo>
                    <a:lnTo>
                      <a:pt x="1590" y="122"/>
                    </a:lnTo>
                    <a:lnTo>
                      <a:pt x="1418" y="128"/>
                    </a:lnTo>
                    <a:lnTo>
                      <a:pt x="1226" y="132"/>
                    </a:lnTo>
                    <a:lnTo>
                      <a:pt x="1020" y="134"/>
                    </a:lnTo>
                    <a:close/>
                    <a:moveTo>
                      <a:pt x="1020" y="0"/>
                    </a:moveTo>
                    <a:lnTo>
                      <a:pt x="1020" y="0"/>
                    </a:lnTo>
                    <a:lnTo>
                      <a:pt x="814" y="0"/>
                    </a:lnTo>
                    <a:lnTo>
                      <a:pt x="624" y="4"/>
                    </a:lnTo>
                    <a:lnTo>
                      <a:pt x="450" y="12"/>
                    </a:lnTo>
                    <a:lnTo>
                      <a:pt x="298" y="20"/>
                    </a:lnTo>
                    <a:lnTo>
                      <a:pt x="174" y="30"/>
                    </a:lnTo>
                    <a:lnTo>
                      <a:pt x="124" y="34"/>
                    </a:lnTo>
                    <a:lnTo>
                      <a:pt x="80" y="40"/>
                    </a:lnTo>
                    <a:lnTo>
                      <a:pt x="46" y="48"/>
                    </a:lnTo>
                    <a:lnTo>
                      <a:pt x="20" y="54"/>
                    </a:lnTo>
                    <a:lnTo>
                      <a:pt x="6" y="60"/>
                    </a:lnTo>
                    <a:lnTo>
                      <a:pt x="2" y="64"/>
                    </a:lnTo>
                    <a:lnTo>
                      <a:pt x="0" y="68"/>
                    </a:lnTo>
                    <a:lnTo>
                      <a:pt x="0" y="68"/>
                    </a:lnTo>
                    <a:lnTo>
                      <a:pt x="2" y="70"/>
                    </a:lnTo>
                    <a:lnTo>
                      <a:pt x="6" y="74"/>
                    </a:lnTo>
                    <a:lnTo>
                      <a:pt x="20" y="80"/>
                    </a:lnTo>
                    <a:lnTo>
                      <a:pt x="46" y="86"/>
                    </a:lnTo>
                    <a:lnTo>
                      <a:pt x="80" y="94"/>
                    </a:lnTo>
                    <a:lnTo>
                      <a:pt x="124" y="98"/>
                    </a:lnTo>
                    <a:lnTo>
                      <a:pt x="174" y="104"/>
                    </a:lnTo>
                    <a:lnTo>
                      <a:pt x="298" y="114"/>
                    </a:lnTo>
                    <a:lnTo>
                      <a:pt x="450" y="122"/>
                    </a:lnTo>
                    <a:lnTo>
                      <a:pt x="624" y="128"/>
                    </a:lnTo>
                    <a:lnTo>
                      <a:pt x="814" y="132"/>
                    </a:lnTo>
                    <a:lnTo>
                      <a:pt x="1020" y="134"/>
                    </a:lnTo>
                    <a:lnTo>
                      <a:pt x="1020" y="134"/>
                    </a:lnTo>
                    <a:lnTo>
                      <a:pt x="1228" y="132"/>
                    </a:lnTo>
                    <a:lnTo>
                      <a:pt x="1420" y="128"/>
                    </a:lnTo>
                    <a:lnTo>
                      <a:pt x="1594" y="122"/>
                    </a:lnTo>
                    <a:lnTo>
                      <a:pt x="1744" y="114"/>
                    </a:lnTo>
                    <a:lnTo>
                      <a:pt x="1870" y="104"/>
                    </a:lnTo>
                    <a:lnTo>
                      <a:pt x="1920" y="98"/>
                    </a:lnTo>
                    <a:lnTo>
                      <a:pt x="1964" y="94"/>
                    </a:lnTo>
                    <a:lnTo>
                      <a:pt x="1998" y="86"/>
                    </a:lnTo>
                    <a:lnTo>
                      <a:pt x="2022" y="80"/>
                    </a:lnTo>
                    <a:lnTo>
                      <a:pt x="2038" y="74"/>
                    </a:lnTo>
                    <a:lnTo>
                      <a:pt x="2042" y="70"/>
                    </a:lnTo>
                    <a:lnTo>
                      <a:pt x="2044" y="68"/>
                    </a:lnTo>
                    <a:lnTo>
                      <a:pt x="2044" y="68"/>
                    </a:lnTo>
                    <a:lnTo>
                      <a:pt x="2042" y="64"/>
                    </a:lnTo>
                    <a:lnTo>
                      <a:pt x="2038" y="60"/>
                    </a:lnTo>
                    <a:lnTo>
                      <a:pt x="2022" y="54"/>
                    </a:lnTo>
                    <a:lnTo>
                      <a:pt x="1998" y="48"/>
                    </a:lnTo>
                    <a:lnTo>
                      <a:pt x="1964" y="40"/>
                    </a:lnTo>
                    <a:lnTo>
                      <a:pt x="1920" y="34"/>
                    </a:lnTo>
                    <a:lnTo>
                      <a:pt x="1870" y="30"/>
                    </a:lnTo>
                    <a:lnTo>
                      <a:pt x="1744" y="20"/>
                    </a:lnTo>
                    <a:lnTo>
                      <a:pt x="1594" y="12"/>
                    </a:lnTo>
                    <a:lnTo>
                      <a:pt x="1420" y="4"/>
                    </a:lnTo>
                    <a:lnTo>
                      <a:pt x="1228" y="0"/>
                    </a:lnTo>
                    <a:lnTo>
                      <a:pt x="1020" y="0"/>
                    </a:lnTo>
                    <a:close/>
                  </a:path>
                </a:pathLst>
              </a:custGeom>
              <a:solidFill>
                <a:srgbClr val="EAE9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259"/>
              <p:cNvSpPr>
                <a:spLocks/>
              </p:cNvSpPr>
              <p:nvPr/>
            </p:nvSpPr>
            <p:spPr bwMode="auto">
              <a:xfrm>
                <a:off x="2834" y="4158"/>
                <a:ext cx="2032" cy="134"/>
              </a:xfrm>
              <a:custGeom>
                <a:avLst/>
                <a:gdLst>
                  <a:gd name="T0" fmla="*/ 1014 w 2032"/>
                  <a:gd name="T1" fmla="*/ 134 h 134"/>
                  <a:gd name="T2" fmla="*/ 1014 w 2032"/>
                  <a:gd name="T3" fmla="*/ 134 h 134"/>
                  <a:gd name="T4" fmla="*/ 810 w 2032"/>
                  <a:gd name="T5" fmla="*/ 132 h 134"/>
                  <a:gd name="T6" fmla="*/ 620 w 2032"/>
                  <a:gd name="T7" fmla="*/ 128 h 134"/>
                  <a:gd name="T8" fmla="*/ 446 w 2032"/>
                  <a:gd name="T9" fmla="*/ 122 h 134"/>
                  <a:gd name="T10" fmla="*/ 296 w 2032"/>
                  <a:gd name="T11" fmla="*/ 114 h 134"/>
                  <a:gd name="T12" fmla="*/ 172 w 2032"/>
                  <a:gd name="T13" fmla="*/ 104 h 134"/>
                  <a:gd name="T14" fmla="*/ 122 w 2032"/>
                  <a:gd name="T15" fmla="*/ 98 h 134"/>
                  <a:gd name="T16" fmla="*/ 78 w 2032"/>
                  <a:gd name="T17" fmla="*/ 92 h 134"/>
                  <a:gd name="T18" fmla="*/ 44 w 2032"/>
                  <a:gd name="T19" fmla="*/ 86 h 134"/>
                  <a:gd name="T20" fmla="*/ 20 w 2032"/>
                  <a:gd name="T21" fmla="*/ 80 h 134"/>
                  <a:gd name="T22" fmla="*/ 4 w 2032"/>
                  <a:gd name="T23" fmla="*/ 74 h 134"/>
                  <a:gd name="T24" fmla="*/ 0 w 2032"/>
                  <a:gd name="T25" fmla="*/ 70 h 134"/>
                  <a:gd name="T26" fmla="*/ 0 w 2032"/>
                  <a:gd name="T27" fmla="*/ 68 h 134"/>
                  <a:gd name="T28" fmla="*/ 0 w 2032"/>
                  <a:gd name="T29" fmla="*/ 68 h 134"/>
                  <a:gd name="T30" fmla="*/ 0 w 2032"/>
                  <a:gd name="T31" fmla="*/ 64 h 134"/>
                  <a:gd name="T32" fmla="*/ 4 w 2032"/>
                  <a:gd name="T33" fmla="*/ 60 h 134"/>
                  <a:gd name="T34" fmla="*/ 20 w 2032"/>
                  <a:gd name="T35" fmla="*/ 54 h 134"/>
                  <a:gd name="T36" fmla="*/ 44 w 2032"/>
                  <a:gd name="T37" fmla="*/ 48 h 134"/>
                  <a:gd name="T38" fmla="*/ 78 w 2032"/>
                  <a:gd name="T39" fmla="*/ 40 h 134"/>
                  <a:gd name="T40" fmla="*/ 122 w 2032"/>
                  <a:gd name="T41" fmla="*/ 36 h 134"/>
                  <a:gd name="T42" fmla="*/ 172 w 2032"/>
                  <a:gd name="T43" fmla="*/ 30 h 134"/>
                  <a:gd name="T44" fmla="*/ 296 w 2032"/>
                  <a:gd name="T45" fmla="*/ 20 h 134"/>
                  <a:gd name="T46" fmla="*/ 446 w 2032"/>
                  <a:gd name="T47" fmla="*/ 12 h 134"/>
                  <a:gd name="T48" fmla="*/ 620 w 2032"/>
                  <a:gd name="T49" fmla="*/ 6 h 134"/>
                  <a:gd name="T50" fmla="*/ 810 w 2032"/>
                  <a:gd name="T51" fmla="*/ 2 h 134"/>
                  <a:gd name="T52" fmla="*/ 1014 w 2032"/>
                  <a:gd name="T53" fmla="*/ 0 h 134"/>
                  <a:gd name="T54" fmla="*/ 1014 w 2032"/>
                  <a:gd name="T55" fmla="*/ 0 h 134"/>
                  <a:gd name="T56" fmla="*/ 1220 w 2032"/>
                  <a:gd name="T57" fmla="*/ 2 h 134"/>
                  <a:gd name="T58" fmla="*/ 1412 w 2032"/>
                  <a:gd name="T59" fmla="*/ 6 h 134"/>
                  <a:gd name="T60" fmla="*/ 1584 w 2032"/>
                  <a:gd name="T61" fmla="*/ 12 h 134"/>
                  <a:gd name="T62" fmla="*/ 1736 w 2032"/>
                  <a:gd name="T63" fmla="*/ 20 h 134"/>
                  <a:gd name="T64" fmla="*/ 1860 w 2032"/>
                  <a:gd name="T65" fmla="*/ 30 h 134"/>
                  <a:gd name="T66" fmla="*/ 1910 w 2032"/>
                  <a:gd name="T67" fmla="*/ 36 h 134"/>
                  <a:gd name="T68" fmla="*/ 1952 w 2032"/>
                  <a:gd name="T69" fmla="*/ 40 h 134"/>
                  <a:gd name="T70" fmla="*/ 1986 w 2032"/>
                  <a:gd name="T71" fmla="*/ 48 h 134"/>
                  <a:gd name="T72" fmla="*/ 2012 w 2032"/>
                  <a:gd name="T73" fmla="*/ 54 h 134"/>
                  <a:gd name="T74" fmla="*/ 2026 w 2032"/>
                  <a:gd name="T75" fmla="*/ 60 h 134"/>
                  <a:gd name="T76" fmla="*/ 2030 w 2032"/>
                  <a:gd name="T77" fmla="*/ 64 h 134"/>
                  <a:gd name="T78" fmla="*/ 2032 w 2032"/>
                  <a:gd name="T79" fmla="*/ 68 h 134"/>
                  <a:gd name="T80" fmla="*/ 2032 w 2032"/>
                  <a:gd name="T81" fmla="*/ 68 h 134"/>
                  <a:gd name="T82" fmla="*/ 2030 w 2032"/>
                  <a:gd name="T83" fmla="*/ 70 h 134"/>
                  <a:gd name="T84" fmla="*/ 2026 w 2032"/>
                  <a:gd name="T85" fmla="*/ 74 h 134"/>
                  <a:gd name="T86" fmla="*/ 2012 w 2032"/>
                  <a:gd name="T87" fmla="*/ 80 h 134"/>
                  <a:gd name="T88" fmla="*/ 1986 w 2032"/>
                  <a:gd name="T89" fmla="*/ 86 h 134"/>
                  <a:gd name="T90" fmla="*/ 1952 w 2032"/>
                  <a:gd name="T91" fmla="*/ 92 h 134"/>
                  <a:gd name="T92" fmla="*/ 1910 w 2032"/>
                  <a:gd name="T93" fmla="*/ 98 h 134"/>
                  <a:gd name="T94" fmla="*/ 1860 w 2032"/>
                  <a:gd name="T95" fmla="*/ 104 h 134"/>
                  <a:gd name="T96" fmla="*/ 1736 w 2032"/>
                  <a:gd name="T97" fmla="*/ 114 h 134"/>
                  <a:gd name="T98" fmla="*/ 1584 w 2032"/>
                  <a:gd name="T99" fmla="*/ 122 h 134"/>
                  <a:gd name="T100" fmla="*/ 1412 w 2032"/>
                  <a:gd name="T101" fmla="*/ 128 h 134"/>
                  <a:gd name="T102" fmla="*/ 1220 w 2032"/>
                  <a:gd name="T103" fmla="*/ 132 h 134"/>
                  <a:gd name="T104" fmla="*/ 1014 w 203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134"/>
                    </a:moveTo>
                    <a:lnTo>
                      <a:pt x="1014" y="134"/>
                    </a:lnTo>
                    <a:lnTo>
                      <a:pt x="810" y="132"/>
                    </a:lnTo>
                    <a:lnTo>
                      <a:pt x="620" y="128"/>
                    </a:lnTo>
                    <a:lnTo>
                      <a:pt x="446" y="122"/>
                    </a:lnTo>
                    <a:lnTo>
                      <a:pt x="296" y="114"/>
                    </a:lnTo>
                    <a:lnTo>
                      <a:pt x="172" y="104"/>
                    </a:lnTo>
                    <a:lnTo>
                      <a:pt x="122" y="98"/>
                    </a:lnTo>
                    <a:lnTo>
                      <a:pt x="78" y="92"/>
                    </a:lnTo>
                    <a:lnTo>
                      <a:pt x="44" y="86"/>
                    </a:lnTo>
                    <a:lnTo>
                      <a:pt x="20" y="80"/>
                    </a:lnTo>
                    <a:lnTo>
                      <a:pt x="4" y="74"/>
                    </a:lnTo>
                    <a:lnTo>
                      <a:pt x="0" y="70"/>
                    </a:lnTo>
                    <a:lnTo>
                      <a:pt x="0" y="68"/>
                    </a:lnTo>
                    <a:lnTo>
                      <a:pt x="0" y="68"/>
                    </a:lnTo>
                    <a:lnTo>
                      <a:pt x="0" y="64"/>
                    </a:lnTo>
                    <a:lnTo>
                      <a:pt x="4" y="60"/>
                    </a:lnTo>
                    <a:lnTo>
                      <a:pt x="20" y="54"/>
                    </a:lnTo>
                    <a:lnTo>
                      <a:pt x="44" y="48"/>
                    </a:lnTo>
                    <a:lnTo>
                      <a:pt x="78" y="40"/>
                    </a:lnTo>
                    <a:lnTo>
                      <a:pt x="122" y="36"/>
                    </a:lnTo>
                    <a:lnTo>
                      <a:pt x="172" y="30"/>
                    </a:lnTo>
                    <a:lnTo>
                      <a:pt x="296" y="20"/>
                    </a:lnTo>
                    <a:lnTo>
                      <a:pt x="446" y="12"/>
                    </a:lnTo>
                    <a:lnTo>
                      <a:pt x="620" y="6"/>
                    </a:lnTo>
                    <a:lnTo>
                      <a:pt x="810" y="2"/>
                    </a:lnTo>
                    <a:lnTo>
                      <a:pt x="1014" y="0"/>
                    </a:lnTo>
                    <a:lnTo>
                      <a:pt x="1014" y="0"/>
                    </a:lnTo>
                    <a:lnTo>
                      <a:pt x="1220" y="2"/>
                    </a:lnTo>
                    <a:lnTo>
                      <a:pt x="1412" y="6"/>
                    </a:lnTo>
                    <a:lnTo>
                      <a:pt x="1584" y="12"/>
                    </a:lnTo>
                    <a:lnTo>
                      <a:pt x="1736" y="20"/>
                    </a:lnTo>
                    <a:lnTo>
                      <a:pt x="1860" y="30"/>
                    </a:lnTo>
                    <a:lnTo>
                      <a:pt x="1910" y="36"/>
                    </a:lnTo>
                    <a:lnTo>
                      <a:pt x="1952" y="40"/>
                    </a:lnTo>
                    <a:lnTo>
                      <a:pt x="1986" y="48"/>
                    </a:lnTo>
                    <a:lnTo>
                      <a:pt x="2012" y="54"/>
                    </a:lnTo>
                    <a:lnTo>
                      <a:pt x="2026" y="60"/>
                    </a:lnTo>
                    <a:lnTo>
                      <a:pt x="2030" y="64"/>
                    </a:lnTo>
                    <a:lnTo>
                      <a:pt x="2032" y="68"/>
                    </a:lnTo>
                    <a:lnTo>
                      <a:pt x="2032" y="68"/>
                    </a:lnTo>
                    <a:lnTo>
                      <a:pt x="2030" y="70"/>
                    </a:lnTo>
                    <a:lnTo>
                      <a:pt x="2026" y="74"/>
                    </a:lnTo>
                    <a:lnTo>
                      <a:pt x="2012" y="80"/>
                    </a:lnTo>
                    <a:lnTo>
                      <a:pt x="1986" y="86"/>
                    </a:lnTo>
                    <a:lnTo>
                      <a:pt x="1952" y="92"/>
                    </a:lnTo>
                    <a:lnTo>
                      <a:pt x="1910" y="98"/>
                    </a:lnTo>
                    <a:lnTo>
                      <a:pt x="1860" y="104"/>
                    </a:lnTo>
                    <a:lnTo>
                      <a:pt x="1736" y="114"/>
                    </a:lnTo>
                    <a:lnTo>
                      <a:pt x="1584" y="122"/>
                    </a:lnTo>
                    <a:lnTo>
                      <a:pt x="1412" y="128"/>
                    </a:lnTo>
                    <a:lnTo>
                      <a:pt x="1220" y="132"/>
                    </a:lnTo>
                    <a:lnTo>
                      <a:pt x="1014"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260"/>
              <p:cNvSpPr>
                <a:spLocks/>
              </p:cNvSpPr>
              <p:nvPr/>
            </p:nvSpPr>
            <p:spPr bwMode="auto">
              <a:xfrm>
                <a:off x="2828" y="4158"/>
                <a:ext cx="2044" cy="134"/>
              </a:xfrm>
              <a:custGeom>
                <a:avLst/>
                <a:gdLst>
                  <a:gd name="T0" fmla="*/ 1020 w 2044"/>
                  <a:gd name="T1" fmla="*/ 0 h 134"/>
                  <a:gd name="T2" fmla="*/ 1020 w 2044"/>
                  <a:gd name="T3" fmla="*/ 0 h 134"/>
                  <a:gd name="T4" fmla="*/ 814 w 2044"/>
                  <a:gd name="T5" fmla="*/ 0 h 134"/>
                  <a:gd name="T6" fmla="*/ 624 w 2044"/>
                  <a:gd name="T7" fmla="*/ 4 h 134"/>
                  <a:gd name="T8" fmla="*/ 450 w 2044"/>
                  <a:gd name="T9" fmla="*/ 12 h 134"/>
                  <a:gd name="T10" fmla="*/ 298 w 2044"/>
                  <a:gd name="T11" fmla="*/ 20 h 134"/>
                  <a:gd name="T12" fmla="*/ 174 w 2044"/>
                  <a:gd name="T13" fmla="*/ 30 h 134"/>
                  <a:gd name="T14" fmla="*/ 124 w 2044"/>
                  <a:gd name="T15" fmla="*/ 34 h 134"/>
                  <a:gd name="T16" fmla="*/ 80 w 2044"/>
                  <a:gd name="T17" fmla="*/ 40 h 134"/>
                  <a:gd name="T18" fmla="*/ 46 w 2044"/>
                  <a:gd name="T19" fmla="*/ 48 h 134"/>
                  <a:gd name="T20" fmla="*/ 20 w 2044"/>
                  <a:gd name="T21" fmla="*/ 54 h 134"/>
                  <a:gd name="T22" fmla="*/ 6 w 2044"/>
                  <a:gd name="T23" fmla="*/ 60 h 134"/>
                  <a:gd name="T24" fmla="*/ 2 w 2044"/>
                  <a:gd name="T25" fmla="*/ 64 h 134"/>
                  <a:gd name="T26" fmla="*/ 0 w 2044"/>
                  <a:gd name="T27" fmla="*/ 68 h 134"/>
                  <a:gd name="T28" fmla="*/ 0 w 2044"/>
                  <a:gd name="T29" fmla="*/ 68 h 134"/>
                  <a:gd name="T30" fmla="*/ 2 w 2044"/>
                  <a:gd name="T31" fmla="*/ 70 h 134"/>
                  <a:gd name="T32" fmla="*/ 6 w 2044"/>
                  <a:gd name="T33" fmla="*/ 74 h 134"/>
                  <a:gd name="T34" fmla="*/ 20 w 2044"/>
                  <a:gd name="T35" fmla="*/ 80 h 134"/>
                  <a:gd name="T36" fmla="*/ 46 w 2044"/>
                  <a:gd name="T37" fmla="*/ 86 h 134"/>
                  <a:gd name="T38" fmla="*/ 80 w 2044"/>
                  <a:gd name="T39" fmla="*/ 94 h 134"/>
                  <a:gd name="T40" fmla="*/ 124 w 2044"/>
                  <a:gd name="T41" fmla="*/ 98 h 134"/>
                  <a:gd name="T42" fmla="*/ 174 w 2044"/>
                  <a:gd name="T43" fmla="*/ 104 h 134"/>
                  <a:gd name="T44" fmla="*/ 298 w 2044"/>
                  <a:gd name="T45" fmla="*/ 114 h 134"/>
                  <a:gd name="T46" fmla="*/ 450 w 2044"/>
                  <a:gd name="T47" fmla="*/ 122 h 134"/>
                  <a:gd name="T48" fmla="*/ 624 w 2044"/>
                  <a:gd name="T49" fmla="*/ 128 h 134"/>
                  <a:gd name="T50" fmla="*/ 814 w 2044"/>
                  <a:gd name="T51" fmla="*/ 132 h 134"/>
                  <a:gd name="T52" fmla="*/ 1020 w 2044"/>
                  <a:gd name="T53" fmla="*/ 134 h 134"/>
                  <a:gd name="T54" fmla="*/ 1020 w 2044"/>
                  <a:gd name="T55" fmla="*/ 134 h 134"/>
                  <a:gd name="T56" fmla="*/ 1228 w 2044"/>
                  <a:gd name="T57" fmla="*/ 132 h 134"/>
                  <a:gd name="T58" fmla="*/ 1420 w 2044"/>
                  <a:gd name="T59" fmla="*/ 128 h 134"/>
                  <a:gd name="T60" fmla="*/ 1594 w 2044"/>
                  <a:gd name="T61" fmla="*/ 122 h 134"/>
                  <a:gd name="T62" fmla="*/ 1744 w 2044"/>
                  <a:gd name="T63" fmla="*/ 114 h 134"/>
                  <a:gd name="T64" fmla="*/ 1870 w 2044"/>
                  <a:gd name="T65" fmla="*/ 104 h 134"/>
                  <a:gd name="T66" fmla="*/ 1920 w 2044"/>
                  <a:gd name="T67" fmla="*/ 98 h 134"/>
                  <a:gd name="T68" fmla="*/ 1964 w 2044"/>
                  <a:gd name="T69" fmla="*/ 94 h 134"/>
                  <a:gd name="T70" fmla="*/ 1998 w 2044"/>
                  <a:gd name="T71" fmla="*/ 86 h 134"/>
                  <a:gd name="T72" fmla="*/ 2022 w 2044"/>
                  <a:gd name="T73" fmla="*/ 80 h 134"/>
                  <a:gd name="T74" fmla="*/ 2038 w 2044"/>
                  <a:gd name="T75" fmla="*/ 74 h 134"/>
                  <a:gd name="T76" fmla="*/ 2042 w 2044"/>
                  <a:gd name="T77" fmla="*/ 70 h 134"/>
                  <a:gd name="T78" fmla="*/ 2044 w 2044"/>
                  <a:gd name="T79" fmla="*/ 68 h 134"/>
                  <a:gd name="T80" fmla="*/ 2044 w 2044"/>
                  <a:gd name="T81" fmla="*/ 68 h 134"/>
                  <a:gd name="T82" fmla="*/ 2042 w 2044"/>
                  <a:gd name="T83" fmla="*/ 64 h 134"/>
                  <a:gd name="T84" fmla="*/ 2038 w 2044"/>
                  <a:gd name="T85" fmla="*/ 60 h 134"/>
                  <a:gd name="T86" fmla="*/ 2022 w 2044"/>
                  <a:gd name="T87" fmla="*/ 54 h 134"/>
                  <a:gd name="T88" fmla="*/ 1998 w 2044"/>
                  <a:gd name="T89" fmla="*/ 48 h 134"/>
                  <a:gd name="T90" fmla="*/ 1964 w 2044"/>
                  <a:gd name="T91" fmla="*/ 40 h 134"/>
                  <a:gd name="T92" fmla="*/ 1920 w 2044"/>
                  <a:gd name="T93" fmla="*/ 34 h 134"/>
                  <a:gd name="T94" fmla="*/ 1870 w 2044"/>
                  <a:gd name="T95" fmla="*/ 30 h 134"/>
                  <a:gd name="T96" fmla="*/ 1744 w 2044"/>
                  <a:gd name="T97" fmla="*/ 20 h 134"/>
                  <a:gd name="T98" fmla="*/ 1594 w 2044"/>
                  <a:gd name="T99" fmla="*/ 12 h 134"/>
                  <a:gd name="T100" fmla="*/ 1420 w 2044"/>
                  <a:gd name="T101" fmla="*/ 4 h 134"/>
                  <a:gd name="T102" fmla="*/ 1228 w 2044"/>
                  <a:gd name="T103" fmla="*/ 0 h 134"/>
                  <a:gd name="T104" fmla="*/ 1020 w 2044"/>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44" h="134">
                    <a:moveTo>
                      <a:pt x="1020" y="0"/>
                    </a:moveTo>
                    <a:lnTo>
                      <a:pt x="1020" y="0"/>
                    </a:lnTo>
                    <a:lnTo>
                      <a:pt x="814" y="0"/>
                    </a:lnTo>
                    <a:lnTo>
                      <a:pt x="624" y="4"/>
                    </a:lnTo>
                    <a:lnTo>
                      <a:pt x="450" y="12"/>
                    </a:lnTo>
                    <a:lnTo>
                      <a:pt x="298" y="20"/>
                    </a:lnTo>
                    <a:lnTo>
                      <a:pt x="174" y="30"/>
                    </a:lnTo>
                    <a:lnTo>
                      <a:pt x="124" y="34"/>
                    </a:lnTo>
                    <a:lnTo>
                      <a:pt x="80" y="40"/>
                    </a:lnTo>
                    <a:lnTo>
                      <a:pt x="46" y="48"/>
                    </a:lnTo>
                    <a:lnTo>
                      <a:pt x="20" y="54"/>
                    </a:lnTo>
                    <a:lnTo>
                      <a:pt x="6" y="60"/>
                    </a:lnTo>
                    <a:lnTo>
                      <a:pt x="2" y="64"/>
                    </a:lnTo>
                    <a:lnTo>
                      <a:pt x="0" y="68"/>
                    </a:lnTo>
                    <a:lnTo>
                      <a:pt x="0" y="68"/>
                    </a:lnTo>
                    <a:lnTo>
                      <a:pt x="2" y="70"/>
                    </a:lnTo>
                    <a:lnTo>
                      <a:pt x="6" y="74"/>
                    </a:lnTo>
                    <a:lnTo>
                      <a:pt x="20" y="80"/>
                    </a:lnTo>
                    <a:lnTo>
                      <a:pt x="46" y="86"/>
                    </a:lnTo>
                    <a:lnTo>
                      <a:pt x="80" y="94"/>
                    </a:lnTo>
                    <a:lnTo>
                      <a:pt x="124" y="98"/>
                    </a:lnTo>
                    <a:lnTo>
                      <a:pt x="174" y="104"/>
                    </a:lnTo>
                    <a:lnTo>
                      <a:pt x="298" y="114"/>
                    </a:lnTo>
                    <a:lnTo>
                      <a:pt x="450" y="122"/>
                    </a:lnTo>
                    <a:lnTo>
                      <a:pt x="624" y="128"/>
                    </a:lnTo>
                    <a:lnTo>
                      <a:pt x="814" y="132"/>
                    </a:lnTo>
                    <a:lnTo>
                      <a:pt x="1020" y="134"/>
                    </a:lnTo>
                    <a:lnTo>
                      <a:pt x="1020" y="134"/>
                    </a:lnTo>
                    <a:lnTo>
                      <a:pt x="1228" y="132"/>
                    </a:lnTo>
                    <a:lnTo>
                      <a:pt x="1420" y="128"/>
                    </a:lnTo>
                    <a:lnTo>
                      <a:pt x="1594" y="122"/>
                    </a:lnTo>
                    <a:lnTo>
                      <a:pt x="1744" y="114"/>
                    </a:lnTo>
                    <a:lnTo>
                      <a:pt x="1870" y="104"/>
                    </a:lnTo>
                    <a:lnTo>
                      <a:pt x="1920" y="98"/>
                    </a:lnTo>
                    <a:lnTo>
                      <a:pt x="1964" y="94"/>
                    </a:lnTo>
                    <a:lnTo>
                      <a:pt x="1998" y="86"/>
                    </a:lnTo>
                    <a:lnTo>
                      <a:pt x="2022" y="80"/>
                    </a:lnTo>
                    <a:lnTo>
                      <a:pt x="2038" y="74"/>
                    </a:lnTo>
                    <a:lnTo>
                      <a:pt x="2042" y="70"/>
                    </a:lnTo>
                    <a:lnTo>
                      <a:pt x="2044" y="68"/>
                    </a:lnTo>
                    <a:lnTo>
                      <a:pt x="2044" y="68"/>
                    </a:lnTo>
                    <a:lnTo>
                      <a:pt x="2042" y="64"/>
                    </a:lnTo>
                    <a:lnTo>
                      <a:pt x="2038" y="60"/>
                    </a:lnTo>
                    <a:lnTo>
                      <a:pt x="2022" y="54"/>
                    </a:lnTo>
                    <a:lnTo>
                      <a:pt x="1998" y="48"/>
                    </a:lnTo>
                    <a:lnTo>
                      <a:pt x="1964" y="40"/>
                    </a:lnTo>
                    <a:lnTo>
                      <a:pt x="1920" y="34"/>
                    </a:lnTo>
                    <a:lnTo>
                      <a:pt x="1870" y="30"/>
                    </a:lnTo>
                    <a:lnTo>
                      <a:pt x="1744" y="20"/>
                    </a:lnTo>
                    <a:lnTo>
                      <a:pt x="1594" y="12"/>
                    </a:lnTo>
                    <a:lnTo>
                      <a:pt x="1420" y="4"/>
                    </a:lnTo>
                    <a:lnTo>
                      <a:pt x="1228" y="0"/>
                    </a:lnTo>
                    <a:lnTo>
                      <a:pt x="10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261"/>
              <p:cNvSpPr>
                <a:spLocks noEditPoints="1"/>
              </p:cNvSpPr>
              <p:nvPr/>
            </p:nvSpPr>
            <p:spPr bwMode="auto">
              <a:xfrm>
                <a:off x="2834" y="4158"/>
                <a:ext cx="2032" cy="134"/>
              </a:xfrm>
              <a:custGeom>
                <a:avLst/>
                <a:gdLst>
                  <a:gd name="T0" fmla="*/ 1014 w 2032"/>
                  <a:gd name="T1" fmla="*/ 134 h 134"/>
                  <a:gd name="T2" fmla="*/ 622 w 2032"/>
                  <a:gd name="T3" fmla="*/ 128 h 134"/>
                  <a:gd name="T4" fmla="*/ 300 w 2032"/>
                  <a:gd name="T5" fmla="*/ 114 h 134"/>
                  <a:gd name="T6" fmla="*/ 126 w 2032"/>
                  <a:gd name="T7" fmla="*/ 98 h 134"/>
                  <a:gd name="T8" fmla="*/ 50 w 2032"/>
                  <a:gd name="T9" fmla="*/ 86 h 134"/>
                  <a:gd name="T10" fmla="*/ 10 w 2032"/>
                  <a:gd name="T11" fmla="*/ 74 h 134"/>
                  <a:gd name="T12" fmla="*/ 4 w 2032"/>
                  <a:gd name="T13" fmla="*/ 68 h 134"/>
                  <a:gd name="T14" fmla="*/ 6 w 2032"/>
                  <a:gd name="T15" fmla="*/ 64 h 134"/>
                  <a:gd name="T16" fmla="*/ 24 w 2032"/>
                  <a:gd name="T17" fmla="*/ 54 h 134"/>
                  <a:gd name="T18" fmla="*/ 84 w 2032"/>
                  <a:gd name="T19" fmla="*/ 42 h 134"/>
                  <a:gd name="T20" fmla="*/ 176 w 2032"/>
                  <a:gd name="T21" fmla="*/ 30 h 134"/>
                  <a:gd name="T22" fmla="*/ 450 w 2032"/>
                  <a:gd name="T23" fmla="*/ 12 h 134"/>
                  <a:gd name="T24" fmla="*/ 810 w 2032"/>
                  <a:gd name="T25" fmla="*/ 2 h 134"/>
                  <a:gd name="T26" fmla="*/ 1014 w 2032"/>
                  <a:gd name="T27" fmla="*/ 0 h 134"/>
                  <a:gd name="T28" fmla="*/ 1410 w 2032"/>
                  <a:gd name="T29" fmla="*/ 6 h 134"/>
                  <a:gd name="T30" fmla="*/ 1732 w 2032"/>
                  <a:gd name="T31" fmla="*/ 20 h 134"/>
                  <a:gd name="T32" fmla="*/ 1906 w 2032"/>
                  <a:gd name="T33" fmla="*/ 36 h 134"/>
                  <a:gd name="T34" fmla="*/ 1982 w 2032"/>
                  <a:gd name="T35" fmla="*/ 48 h 134"/>
                  <a:gd name="T36" fmla="*/ 2022 w 2032"/>
                  <a:gd name="T37" fmla="*/ 60 h 134"/>
                  <a:gd name="T38" fmla="*/ 2026 w 2032"/>
                  <a:gd name="T39" fmla="*/ 68 h 134"/>
                  <a:gd name="T40" fmla="*/ 2026 w 2032"/>
                  <a:gd name="T41" fmla="*/ 70 h 134"/>
                  <a:gd name="T42" fmla="*/ 2006 w 2032"/>
                  <a:gd name="T43" fmla="*/ 80 h 134"/>
                  <a:gd name="T44" fmla="*/ 1948 w 2032"/>
                  <a:gd name="T45" fmla="*/ 92 h 134"/>
                  <a:gd name="T46" fmla="*/ 1854 w 2032"/>
                  <a:gd name="T47" fmla="*/ 104 h 134"/>
                  <a:gd name="T48" fmla="*/ 1582 w 2032"/>
                  <a:gd name="T49" fmla="*/ 122 h 134"/>
                  <a:gd name="T50" fmla="*/ 1220 w 2032"/>
                  <a:gd name="T51" fmla="*/ 132 h 134"/>
                  <a:gd name="T52" fmla="*/ 1014 w 2032"/>
                  <a:gd name="T53" fmla="*/ 0 h 134"/>
                  <a:gd name="T54" fmla="*/ 810 w 2032"/>
                  <a:gd name="T55" fmla="*/ 2 h 134"/>
                  <a:gd name="T56" fmla="*/ 446 w 2032"/>
                  <a:gd name="T57" fmla="*/ 12 h 134"/>
                  <a:gd name="T58" fmla="*/ 172 w 2032"/>
                  <a:gd name="T59" fmla="*/ 30 h 134"/>
                  <a:gd name="T60" fmla="*/ 78 w 2032"/>
                  <a:gd name="T61" fmla="*/ 40 h 134"/>
                  <a:gd name="T62" fmla="*/ 20 w 2032"/>
                  <a:gd name="T63" fmla="*/ 54 h 134"/>
                  <a:gd name="T64" fmla="*/ 0 w 2032"/>
                  <a:gd name="T65" fmla="*/ 64 h 134"/>
                  <a:gd name="T66" fmla="*/ 0 w 2032"/>
                  <a:gd name="T67" fmla="*/ 68 h 134"/>
                  <a:gd name="T68" fmla="*/ 4 w 2032"/>
                  <a:gd name="T69" fmla="*/ 74 h 134"/>
                  <a:gd name="T70" fmla="*/ 44 w 2032"/>
                  <a:gd name="T71" fmla="*/ 86 h 134"/>
                  <a:gd name="T72" fmla="*/ 122 w 2032"/>
                  <a:gd name="T73" fmla="*/ 98 h 134"/>
                  <a:gd name="T74" fmla="*/ 296 w 2032"/>
                  <a:gd name="T75" fmla="*/ 114 h 134"/>
                  <a:gd name="T76" fmla="*/ 620 w 2032"/>
                  <a:gd name="T77" fmla="*/ 128 h 134"/>
                  <a:gd name="T78" fmla="*/ 1014 w 2032"/>
                  <a:gd name="T79" fmla="*/ 134 h 134"/>
                  <a:gd name="T80" fmla="*/ 1220 w 2032"/>
                  <a:gd name="T81" fmla="*/ 132 h 134"/>
                  <a:gd name="T82" fmla="*/ 1584 w 2032"/>
                  <a:gd name="T83" fmla="*/ 122 h 134"/>
                  <a:gd name="T84" fmla="*/ 1860 w 2032"/>
                  <a:gd name="T85" fmla="*/ 104 h 134"/>
                  <a:gd name="T86" fmla="*/ 1952 w 2032"/>
                  <a:gd name="T87" fmla="*/ 92 h 134"/>
                  <a:gd name="T88" fmla="*/ 2012 w 2032"/>
                  <a:gd name="T89" fmla="*/ 80 h 134"/>
                  <a:gd name="T90" fmla="*/ 2030 w 2032"/>
                  <a:gd name="T91" fmla="*/ 70 h 134"/>
                  <a:gd name="T92" fmla="*/ 2032 w 2032"/>
                  <a:gd name="T93" fmla="*/ 68 h 134"/>
                  <a:gd name="T94" fmla="*/ 2026 w 2032"/>
                  <a:gd name="T95" fmla="*/ 60 h 134"/>
                  <a:gd name="T96" fmla="*/ 1986 w 2032"/>
                  <a:gd name="T97" fmla="*/ 48 h 134"/>
                  <a:gd name="T98" fmla="*/ 1910 w 2032"/>
                  <a:gd name="T99" fmla="*/ 36 h 134"/>
                  <a:gd name="T100" fmla="*/ 1736 w 2032"/>
                  <a:gd name="T101" fmla="*/ 20 h 134"/>
                  <a:gd name="T102" fmla="*/ 1412 w 2032"/>
                  <a:gd name="T103" fmla="*/ 6 h 134"/>
                  <a:gd name="T104" fmla="*/ 1014 w 203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134"/>
                    </a:moveTo>
                    <a:lnTo>
                      <a:pt x="1014" y="134"/>
                    </a:lnTo>
                    <a:lnTo>
                      <a:pt x="810" y="132"/>
                    </a:lnTo>
                    <a:lnTo>
                      <a:pt x="622" y="128"/>
                    </a:lnTo>
                    <a:lnTo>
                      <a:pt x="450" y="122"/>
                    </a:lnTo>
                    <a:lnTo>
                      <a:pt x="300" y="114"/>
                    </a:lnTo>
                    <a:lnTo>
                      <a:pt x="176" y="104"/>
                    </a:lnTo>
                    <a:lnTo>
                      <a:pt x="126" y="98"/>
                    </a:lnTo>
                    <a:lnTo>
                      <a:pt x="84" y="92"/>
                    </a:lnTo>
                    <a:lnTo>
                      <a:pt x="50" y="86"/>
                    </a:lnTo>
                    <a:lnTo>
                      <a:pt x="24" y="80"/>
                    </a:lnTo>
                    <a:lnTo>
                      <a:pt x="10" y="74"/>
                    </a:lnTo>
                    <a:lnTo>
                      <a:pt x="6" y="70"/>
                    </a:lnTo>
                    <a:lnTo>
                      <a:pt x="4" y="68"/>
                    </a:lnTo>
                    <a:lnTo>
                      <a:pt x="4" y="68"/>
                    </a:lnTo>
                    <a:lnTo>
                      <a:pt x="6" y="64"/>
                    </a:lnTo>
                    <a:lnTo>
                      <a:pt x="10" y="60"/>
                    </a:lnTo>
                    <a:lnTo>
                      <a:pt x="24" y="54"/>
                    </a:lnTo>
                    <a:lnTo>
                      <a:pt x="50" y="48"/>
                    </a:lnTo>
                    <a:lnTo>
                      <a:pt x="84" y="42"/>
                    </a:lnTo>
                    <a:lnTo>
                      <a:pt x="126" y="36"/>
                    </a:lnTo>
                    <a:lnTo>
                      <a:pt x="176" y="30"/>
                    </a:lnTo>
                    <a:lnTo>
                      <a:pt x="300" y="20"/>
                    </a:lnTo>
                    <a:lnTo>
                      <a:pt x="450" y="12"/>
                    </a:lnTo>
                    <a:lnTo>
                      <a:pt x="622" y="6"/>
                    </a:lnTo>
                    <a:lnTo>
                      <a:pt x="810" y="2"/>
                    </a:lnTo>
                    <a:lnTo>
                      <a:pt x="1014" y="0"/>
                    </a:lnTo>
                    <a:lnTo>
                      <a:pt x="1014" y="0"/>
                    </a:lnTo>
                    <a:lnTo>
                      <a:pt x="1220" y="2"/>
                    </a:lnTo>
                    <a:lnTo>
                      <a:pt x="1410" y="6"/>
                    </a:lnTo>
                    <a:lnTo>
                      <a:pt x="1582" y="12"/>
                    </a:lnTo>
                    <a:lnTo>
                      <a:pt x="1732" y="20"/>
                    </a:lnTo>
                    <a:lnTo>
                      <a:pt x="1854" y="30"/>
                    </a:lnTo>
                    <a:lnTo>
                      <a:pt x="1906" y="36"/>
                    </a:lnTo>
                    <a:lnTo>
                      <a:pt x="1948" y="42"/>
                    </a:lnTo>
                    <a:lnTo>
                      <a:pt x="1982" y="48"/>
                    </a:lnTo>
                    <a:lnTo>
                      <a:pt x="2006" y="54"/>
                    </a:lnTo>
                    <a:lnTo>
                      <a:pt x="2022" y="60"/>
                    </a:lnTo>
                    <a:lnTo>
                      <a:pt x="2026" y="64"/>
                    </a:lnTo>
                    <a:lnTo>
                      <a:pt x="2026" y="68"/>
                    </a:lnTo>
                    <a:lnTo>
                      <a:pt x="2026" y="68"/>
                    </a:lnTo>
                    <a:lnTo>
                      <a:pt x="2026" y="70"/>
                    </a:lnTo>
                    <a:lnTo>
                      <a:pt x="2022" y="74"/>
                    </a:lnTo>
                    <a:lnTo>
                      <a:pt x="2006" y="80"/>
                    </a:lnTo>
                    <a:lnTo>
                      <a:pt x="1982" y="86"/>
                    </a:lnTo>
                    <a:lnTo>
                      <a:pt x="1948" y="92"/>
                    </a:lnTo>
                    <a:lnTo>
                      <a:pt x="1906" y="98"/>
                    </a:lnTo>
                    <a:lnTo>
                      <a:pt x="1854" y="104"/>
                    </a:lnTo>
                    <a:lnTo>
                      <a:pt x="1732" y="114"/>
                    </a:lnTo>
                    <a:lnTo>
                      <a:pt x="1582" y="122"/>
                    </a:lnTo>
                    <a:lnTo>
                      <a:pt x="1410" y="128"/>
                    </a:lnTo>
                    <a:lnTo>
                      <a:pt x="1220" y="132"/>
                    </a:lnTo>
                    <a:lnTo>
                      <a:pt x="1014" y="134"/>
                    </a:lnTo>
                    <a:close/>
                    <a:moveTo>
                      <a:pt x="1014" y="0"/>
                    </a:moveTo>
                    <a:lnTo>
                      <a:pt x="1014" y="0"/>
                    </a:lnTo>
                    <a:lnTo>
                      <a:pt x="810" y="2"/>
                    </a:lnTo>
                    <a:lnTo>
                      <a:pt x="620" y="6"/>
                    </a:lnTo>
                    <a:lnTo>
                      <a:pt x="446" y="12"/>
                    </a:lnTo>
                    <a:lnTo>
                      <a:pt x="296" y="20"/>
                    </a:lnTo>
                    <a:lnTo>
                      <a:pt x="172" y="30"/>
                    </a:lnTo>
                    <a:lnTo>
                      <a:pt x="122" y="36"/>
                    </a:lnTo>
                    <a:lnTo>
                      <a:pt x="78" y="40"/>
                    </a:lnTo>
                    <a:lnTo>
                      <a:pt x="44" y="48"/>
                    </a:lnTo>
                    <a:lnTo>
                      <a:pt x="20" y="54"/>
                    </a:lnTo>
                    <a:lnTo>
                      <a:pt x="4" y="60"/>
                    </a:lnTo>
                    <a:lnTo>
                      <a:pt x="0" y="64"/>
                    </a:lnTo>
                    <a:lnTo>
                      <a:pt x="0" y="68"/>
                    </a:lnTo>
                    <a:lnTo>
                      <a:pt x="0" y="68"/>
                    </a:lnTo>
                    <a:lnTo>
                      <a:pt x="0" y="70"/>
                    </a:lnTo>
                    <a:lnTo>
                      <a:pt x="4" y="74"/>
                    </a:lnTo>
                    <a:lnTo>
                      <a:pt x="20" y="80"/>
                    </a:lnTo>
                    <a:lnTo>
                      <a:pt x="44" y="86"/>
                    </a:lnTo>
                    <a:lnTo>
                      <a:pt x="78" y="92"/>
                    </a:lnTo>
                    <a:lnTo>
                      <a:pt x="122" y="98"/>
                    </a:lnTo>
                    <a:lnTo>
                      <a:pt x="172" y="104"/>
                    </a:lnTo>
                    <a:lnTo>
                      <a:pt x="296" y="114"/>
                    </a:lnTo>
                    <a:lnTo>
                      <a:pt x="446" y="122"/>
                    </a:lnTo>
                    <a:lnTo>
                      <a:pt x="620" y="128"/>
                    </a:lnTo>
                    <a:lnTo>
                      <a:pt x="810" y="132"/>
                    </a:lnTo>
                    <a:lnTo>
                      <a:pt x="1014" y="134"/>
                    </a:lnTo>
                    <a:lnTo>
                      <a:pt x="1014" y="134"/>
                    </a:lnTo>
                    <a:lnTo>
                      <a:pt x="1220" y="132"/>
                    </a:lnTo>
                    <a:lnTo>
                      <a:pt x="1412" y="128"/>
                    </a:lnTo>
                    <a:lnTo>
                      <a:pt x="1584" y="122"/>
                    </a:lnTo>
                    <a:lnTo>
                      <a:pt x="1736" y="114"/>
                    </a:lnTo>
                    <a:lnTo>
                      <a:pt x="1860" y="104"/>
                    </a:lnTo>
                    <a:lnTo>
                      <a:pt x="1910" y="98"/>
                    </a:lnTo>
                    <a:lnTo>
                      <a:pt x="1952" y="92"/>
                    </a:lnTo>
                    <a:lnTo>
                      <a:pt x="1986" y="86"/>
                    </a:lnTo>
                    <a:lnTo>
                      <a:pt x="2012" y="80"/>
                    </a:lnTo>
                    <a:lnTo>
                      <a:pt x="2026" y="74"/>
                    </a:lnTo>
                    <a:lnTo>
                      <a:pt x="2030" y="70"/>
                    </a:lnTo>
                    <a:lnTo>
                      <a:pt x="2032" y="68"/>
                    </a:lnTo>
                    <a:lnTo>
                      <a:pt x="2032" y="68"/>
                    </a:lnTo>
                    <a:lnTo>
                      <a:pt x="2030" y="64"/>
                    </a:lnTo>
                    <a:lnTo>
                      <a:pt x="2026" y="60"/>
                    </a:lnTo>
                    <a:lnTo>
                      <a:pt x="2012" y="54"/>
                    </a:lnTo>
                    <a:lnTo>
                      <a:pt x="1986" y="48"/>
                    </a:lnTo>
                    <a:lnTo>
                      <a:pt x="1952" y="40"/>
                    </a:lnTo>
                    <a:lnTo>
                      <a:pt x="1910" y="36"/>
                    </a:lnTo>
                    <a:lnTo>
                      <a:pt x="1860" y="30"/>
                    </a:lnTo>
                    <a:lnTo>
                      <a:pt x="1736" y="20"/>
                    </a:lnTo>
                    <a:lnTo>
                      <a:pt x="1584" y="12"/>
                    </a:lnTo>
                    <a:lnTo>
                      <a:pt x="1412" y="6"/>
                    </a:lnTo>
                    <a:lnTo>
                      <a:pt x="1220" y="2"/>
                    </a:lnTo>
                    <a:lnTo>
                      <a:pt x="1014" y="0"/>
                    </a:lnTo>
                    <a:close/>
                  </a:path>
                </a:pathLst>
              </a:custGeom>
              <a:solidFill>
                <a:srgbClr val="EAE8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262"/>
              <p:cNvSpPr>
                <a:spLocks/>
              </p:cNvSpPr>
              <p:nvPr/>
            </p:nvSpPr>
            <p:spPr bwMode="auto">
              <a:xfrm>
                <a:off x="2838" y="4158"/>
                <a:ext cx="2022" cy="134"/>
              </a:xfrm>
              <a:custGeom>
                <a:avLst/>
                <a:gdLst>
                  <a:gd name="T0" fmla="*/ 1010 w 2022"/>
                  <a:gd name="T1" fmla="*/ 134 h 134"/>
                  <a:gd name="T2" fmla="*/ 1010 w 2022"/>
                  <a:gd name="T3" fmla="*/ 134 h 134"/>
                  <a:gd name="T4" fmla="*/ 806 w 2022"/>
                  <a:gd name="T5" fmla="*/ 132 h 134"/>
                  <a:gd name="T6" fmla="*/ 618 w 2022"/>
                  <a:gd name="T7" fmla="*/ 128 h 134"/>
                  <a:gd name="T8" fmla="*/ 446 w 2022"/>
                  <a:gd name="T9" fmla="*/ 122 h 134"/>
                  <a:gd name="T10" fmla="*/ 296 w 2022"/>
                  <a:gd name="T11" fmla="*/ 114 h 134"/>
                  <a:gd name="T12" fmla="*/ 172 w 2022"/>
                  <a:gd name="T13" fmla="*/ 104 h 134"/>
                  <a:gd name="T14" fmla="*/ 122 w 2022"/>
                  <a:gd name="T15" fmla="*/ 98 h 134"/>
                  <a:gd name="T16" fmla="*/ 80 w 2022"/>
                  <a:gd name="T17" fmla="*/ 92 h 134"/>
                  <a:gd name="T18" fmla="*/ 46 w 2022"/>
                  <a:gd name="T19" fmla="*/ 86 h 134"/>
                  <a:gd name="T20" fmla="*/ 20 w 2022"/>
                  <a:gd name="T21" fmla="*/ 80 h 134"/>
                  <a:gd name="T22" fmla="*/ 6 w 2022"/>
                  <a:gd name="T23" fmla="*/ 74 h 134"/>
                  <a:gd name="T24" fmla="*/ 2 w 2022"/>
                  <a:gd name="T25" fmla="*/ 70 h 134"/>
                  <a:gd name="T26" fmla="*/ 0 w 2022"/>
                  <a:gd name="T27" fmla="*/ 68 h 134"/>
                  <a:gd name="T28" fmla="*/ 0 w 2022"/>
                  <a:gd name="T29" fmla="*/ 68 h 134"/>
                  <a:gd name="T30" fmla="*/ 2 w 2022"/>
                  <a:gd name="T31" fmla="*/ 64 h 134"/>
                  <a:gd name="T32" fmla="*/ 6 w 2022"/>
                  <a:gd name="T33" fmla="*/ 60 h 134"/>
                  <a:gd name="T34" fmla="*/ 20 w 2022"/>
                  <a:gd name="T35" fmla="*/ 54 h 134"/>
                  <a:gd name="T36" fmla="*/ 46 w 2022"/>
                  <a:gd name="T37" fmla="*/ 48 h 134"/>
                  <a:gd name="T38" fmla="*/ 80 w 2022"/>
                  <a:gd name="T39" fmla="*/ 42 h 134"/>
                  <a:gd name="T40" fmla="*/ 122 w 2022"/>
                  <a:gd name="T41" fmla="*/ 36 h 134"/>
                  <a:gd name="T42" fmla="*/ 172 w 2022"/>
                  <a:gd name="T43" fmla="*/ 30 h 134"/>
                  <a:gd name="T44" fmla="*/ 296 w 2022"/>
                  <a:gd name="T45" fmla="*/ 20 h 134"/>
                  <a:gd name="T46" fmla="*/ 446 w 2022"/>
                  <a:gd name="T47" fmla="*/ 12 h 134"/>
                  <a:gd name="T48" fmla="*/ 618 w 2022"/>
                  <a:gd name="T49" fmla="*/ 6 h 134"/>
                  <a:gd name="T50" fmla="*/ 806 w 2022"/>
                  <a:gd name="T51" fmla="*/ 2 h 134"/>
                  <a:gd name="T52" fmla="*/ 1010 w 2022"/>
                  <a:gd name="T53" fmla="*/ 0 h 134"/>
                  <a:gd name="T54" fmla="*/ 1010 w 2022"/>
                  <a:gd name="T55" fmla="*/ 0 h 134"/>
                  <a:gd name="T56" fmla="*/ 1216 w 2022"/>
                  <a:gd name="T57" fmla="*/ 2 h 134"/>
                  <a:gd name="T58" fmla="*/ 1406 w 2022"/>
                  <a:gd name="T59" fmla="*/ 6 h 134"/>
                  <a:gd name="T60" fmla="*/ 1578 w 2022"/>
                  <a:gd name="T61" fmla="*/ 12 h 134"/>
                  <a:gd name="T62" fmla="*/ 1728 w 2022"/>
                  <a:gd name="T63" fmla="*/ 20 h 134"/>
                  <a:gd name="T64" fmla="*/ 1850 w 2022"/>
                  <a:gd name="T65" fmla="*/ 30 h 134"/>
                  <a:gd name="T66" fmla="*/ 1902 w 2022"/>
                  <a:gd name="T67" fmla="*/ 36 h 134"/>
                  <a:gd name="T68" fmla="*/ 1944 w 2022"/>
                  <a:gd name="T69" fmla="*/ 42 h 134"/>
                  <a:gd name="T70" fmla="*/ 1978 w 2022"/>
                  <a:gd name="T71" fmla="*/ 48 h 134"/>
                  <a:gd name="T72" fmla="*/ 2002 w 2022"/>
                  <a:gd name="T73" fmla="*/ 54 h 134"/>
                  <a:gd name="T74" fmla="*/ 2018 w 2022"/>
                  <a:gd name="T75" fmla="*/ 60 h 134"/>
                  <a:gd name="T76" fmla="*/ 2022 w 2022"/>
                  <a:gd name="T77" fmla="*/ 64 h 134"/>
                  <a:gd name="T78" fmla="*/ 2022 w 2022"/>
                  <a:gd name="T79" fmla="*/ 68 h 134"/>
                  <a:gd name="T80" fmla="*/ 2022 w 2022"/>
                  <a:gd name="T81" fmla="*/ 68 h 134"/>
                  <a:gd name="T82" fmla="*/ 2022 w 2022"/>
                  <a:gd name="T83" fmla="*/ 70 h 134"/>
                  <a:gd name="T84" fmla="*/ 2018 w 2022"/>
                  <a:gd name="T85" fmla="*/ 74 h 134"/>
                  <a:gd name="T86" fmla="*/ 2002 w 2022"/>
                  <a:gd name="T87" fmla="*/ 80 h 134"/>
                  <a:gd name="T88" fmla="*/ 1978 w 2022"/>
                  <a:gd name="T89" fmla="*/ 86 h 134"/>
                  <a:gd name="T90" fmla="*/ 1944 w 2022"/>
                  <a:gd name="T91" fmla="*/ 92 h 134"/>
                  <a:gd name="T92" fmla="*/ 1902 w 2022"/>
                  <a:gd name="T93" fmla="*/ 98 h 134"/>
                  <a:gd name="T94" fmla="*/ 1850 w 2022"/>
                  <a:gd name="T95" fmla="*/ 104 h 134"/>
                  <a:gd name="T96" fmla="*/ 1728 w 2022"/>
                  <a:gd name="T97" fmla="*/ 114 h 134"/>
                  <a:gd name="T98" fmla="*/ 1578 w 2022"/>
                  <a:gd name="T99" fmla="*/ 122 h 134"/>
                  <a:gd name="T100" fmla="*/ 1406 w 2022"/>
                  <a:gd name="T101" fmla="*/ 128 h 134"/>
                  <a:gd name="T102" fmla="*/ 1216 w 2022"/>
                  <a:gd name="T103" fmla="*/ 132 h 134"/>
                  <a:gd name="T104" fmla="*/ 1010 w 202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134"/>
                    </a:moveTo>
                    <a:lnTo>
                      <a:pt x="1010" y="134"/>
                    </a:lnTo>
                    <a:lnTo>
                      <a:pt x="806" y="132"/>
                    </a:lnTo>
                    <a:lnTo>
                      <a:pt x="618" y="128"/>
                    </a:lnTo>
                    <a:lnTo>
                      <a:pt x="446" y="122"/>
                    </a:lnTo>
                    <a:lnTo>
                      <a:pt x="296" y="114"/>
                    </a:lnTo>
                    <a:lnTo>
                      <a:pt x="172" y="104"/>
                    </a:lnTo>
                    <a:lnTo>
                      <a:pt x="122" y="98"/>
                    </a:lnTo>
                    <a:lnTo>
                      <a:pt x="80" y="92"/>
                    </a:lnTo>
                    <a:lnTo>
                      <a:pt x="46" y="86"/>
                    </a:lnTo>
                    <a:lnTo>
                      <a:pt x="20" y="80"/>
                    </a:lnTo>
                    <a:lnTo>
                      <a:pt x="6" y="74"/>
                    </a:lnTo>
                    <a:lnTo>
                      <a:pt x="2" y="70"/>
                    </a:lnTo>
                    <a:lnTo>
                      <a:pt x="0" y="68"/>
                    </a:lnTo>
                    <a:lnTo>
                      <a:pt x="0" y="68"/>
                    </a:lnTo>
                    <a:lnTo>
                      <a:pt x="2" y="64"/>
                    </a:lnTo>
                    <a:lnTo>
                      <a:pt x="6" y="60"/>
                    </a:lnTo>
                    <a:lnTo>
                      <a:pt x="20" y="54"/>
                    </a:lnTo>
                    <a:lnTo>
                      <a:pt x="46" y="48"/>
                    </a:lnTo>
                    <a:lnTo>
                      <a:pt x="80" y="42"/>
                    </a:lnTo>
                    <a:lnTo>
                      <a:pt x="122" y="36"/>
                    </a:lnTo>
                    <a:lnTo>
                      <a:pt x="172" y="30"/>
                    </a:lnTo>
                    <a:lnTo>
                      <a:pt x="296" y="20"/>
                    </a:lnTo>
                    <a:lnTo>
                      <a:pt x="446" y="12"/>
                    </a:lnTo>
                    <a:lnTo>
                      <a:pt x="618" y="6"/>
                    </a:lnTo>
                    <a:lnTo>
                      <a:pt x="806" y="2"/>
                    </a:lnTo>
                    <a:lnTo>
                      <a:pt x="1010" y="0"/>
                    </a:lnTo>
                    <a:lnTo>
                      <a:pt x="1010" y="0"/>
                    </a:lnTo>
                    <a:lnTo>
                      <a:pt x="1216" y="2"/>
                    </a:lnTo>
                    <a:lnTo>
                      <a:pt x="1406" y="6"/>
                    </a:lnTo>
                    <a:lnTo>
                      <a:pt x="1578" y="12"/>
                    </a:lnTo>
                    <a:lnTo>
                      <a:pt x="1728" y="20"/>
                    </a:lnTo>
                    <a:lnTo>
                      <a:pt x="1850" y="30"/>
                    </a:lnTo>
                    <a:lnTo>
                      <a:pt x="1902" y="36"/>
                    </a:lnTo>
                    <a:lnTo>
                      <a:pt x="1944" y="42"/>
                    </a:lnTo>
                    <a:lnTo>
                      <a:pt x="1978" y="48"/>
                    </a:lnTo>
                    <a:lnTo>
                      <a:pt x="2002" y="54"/>
                    </a:lnTo>
                    <a:lnTo>
                      <a:pt x="2018" y="60"/>
                    </a:lnTo>
                    <a:lnTo>
                      <a:pt x="2022" y="64"/>
                    </a:lnTo>
                    <a:lnTo>
                      <a:pt x="2022" y="68"/>
                    </a:lnTo>
                    <a:lnTo>
                      <a:pt x="2022" y="68"/>
                    </a:lnTo>
                    <a:lnTo>
                      <a:pt x="2022" y="70"/>
                    </a:lnTo>
                    <a:lnTo>
                      <a:pt x="2018" y="74"/>
                    </a:lnTo>
                    <a:lnTo>
                      <a:pt x="2002" y="80"/>
                    </a:lnTo>
                    <a:lnTo>
                      <a:pt x="1978" y="86"/>
                    </a:lnTo>
                    <a:lnTo>
                      <a:pt x="1944" y="92"/>
                    </a:lnTo>
                    <a:lnTo>
                      <a:pt x="1902" y="98"/>
                    </a:lnTo>
                    <a:lnTo>
                      <a:pt x="1850" y="104"/>
                    </a:lnTo>
                    <a:lnTo>
                      <a:pt x="1728" y="114"/>
                    </a:lnTo>
                    <a:lnTo>
                      <a:pt x="1578" y="122"/>
                    </a:lnTo>
                    <a:lnTo>
                      <a:pt x="1406" y="128"/>
                    </a:lnTo>
                    <a:lnTo>
                      <a:pt x="1216" y="132"/>
                    </a:lnTo>
                    <a:lnTo>
                      <a:pt x="1010"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263"/>
              <p:cNvSpPr>
                <a:spLocks/>
              </p:cNvSpPr>
              <p:nvPr/>
            </p:nvSpPr>
            <p:spPr bwMode="auto">
              <a:xfrm>
                <a:off x="2834" y="4158"/>
                <a:ext cx="2032" cy="134"/>
              </a:xfrm>
              <a:custGeom>
                <a:avLst/>
                <a:gdLst>
                  <a:gd name="T0" fmla="*/ 1014 w 2032"/>
                  <a:gd name="T1" fmla="*/ 0 h 134"/>
                  <a:gd name="T2" fmla="*/ 1014 w 2032"/>
                  <a:gd name="T3" fmla="*/ 0 h 134"/>
                  <a:gd name="T4" fmla="*/ 810 w 2032"/>
                  <a:gd name="T5" fmla="*/ 2 h 134"/>
                  <a:gd name="T6" fmla="*/ 620 w 2032"/>
                  <a:gd name="T7" fmla="*/ 6 h 134"/>
                  <a:gd name="T8" fmla="*/ 446 w 2032"/>
                  <a:gd name="T9" fmla="*/ 12 h 134"/>
                  <a:gd name="T10" fmla="*/ 296 w 2032"/>
                  <a:gd name="T11" fmla="*/ 20 h 134"/>
                  <a:gd name="T12" fmla="*/ 172 w 2032"/>
                  <a:gd name="T13" fmla="*/ 30 h 134"/>
                  <a:gd name="T14" fmla="*/ 122 w 2032"/>
                  <a:gd name="T15" fmla="*/ 36 h 134"/>
                  <a:gd name="T16" fmla="*/ 78 w 2032"/>
                  <a:gd name="T17" fmla="*/ 40 h 134"/>
                  <a:gd name="T18" fmla="*/ 44 w 2032"/>
                  <a:gd name="T19" fmla="*/ 48 h 134"/>
                  <a:gd name="T20" fmla="*/ 20 w 2032"/>
                  <a:gd name="T21" fmla="*/ 54 h 134"/>
                  <a:gd name="T22" fmla="*/ 4 w 2032"/>
                  <a:gd name="T23" fmla="*/ 60 h 134"/>
                  <a:gd name="T24" fmla="*/ 0 w 2032"/>
                  <a:gd name="T25" fmla="*/ 64 h 134"/>
                  <a:gd name="T26" fmla="*/ 0 w 2032"/>
                  <a:gd name="T27" fmla="*/ 68 h 134"/>
                  <a:gd name="T28" fmla="*/ 0 w 2032"/>
                  <a:gd name="T29" fmla="*/ 68 h 134"/>
                  <a:gd name="T30" fmla="*/ 0 w 2032"/>
                  <a:gd name="T31" fmla="*/ 70 h 134"/>
                  <a:gd name="T32" fmla="*/ 4 w 2032"/>
                  <a:gd name="T33" fmla="*/ 74 h 134"/>
                  <a:gd name="T34" fmla="*/ 20 w 2032"/>
                  <a:gd name="T35" fmla="*/ 80 h 134"/>
                  <a:gd name="T36" fmla="*/ 44 w 2032"/>
                  <a:gd name="T37" fmla="*/ 86 h 134"/>
                  <a:gd name="T38" fmla="*/ 78 w 2032"/>
                  <a:gd name="T39" fmla="*/ 92 h 134"/>
                  <a:gd name="T40" fmla="*/ 122 w 2032"/>
                  <a:gd name="T41" fmla="*/ 98 h 134"/>
                  <a:gd name="T42" fmla="*/ 172 w 2032"/>
                  <a:gd name="T43" fmla="*/ 104 h 134"/>
                  <a:gd name="T44" fmla="*/ 296 w 2032"/>
                  <a:gd name="T45" fmla="*/ 114 h 134"/>
                  <a:gd name="T46" fmla="*/ 446 w 2032"/>
                  <a:gd name="T47" fmla="*/ 122 h 134"/>
                  <a:gd name="T48" fmla="*/ 620 w 2032"/>
                  <a:gd name="T49" fmla="*/ 128 h 134"/>
                  <a:gd name="T50" fmla="*/ 810 w 2032"/>
                  <a:gd name="T51" fmla="*/ 132 h 134"/>
                  <a:gd name="T52" fmla="*/ 1014 w 2032"/>
                  <a:gd name="T53" fmla="*/ 134 h 134"/>
                  <a:gd name="T54" fmla="*/ 1014 w 2032"/>
                  <a:gd name="T55" fmla="*/ 134 h 134"/>
                  <a:gd name="T56" fmla="*/ 1220 w 2032"/>
                  <a:gd name="T57" fmla="*/ 132 h 134"/>
                  <a:gd name="T58" fmla="*/ 1412 w 2032"/>
                  <a:gd name="T59" fmla="*/ 128 h 134"/>
                  <a:gd name="T60" fmla="*/ 1584 w 2032"/>
                  <a:gd name="T61" fmla="*/ 122 h 134"/>
                  <a:gd name="T62" fmla="*/ 1736 w 2032"/>
                  <a:gd name="T63" fmla="*/ 114 h 134"/>
                  <a:gd name="T64" fmla="*/ 1860 w 2032"/>
                  <a:gd name="T65" fmla="*/ 104 h 134"/>
                  <a:gd name="T66" fmla="*/ 1910 w 2032"/>
                  <a:gd name="T67" fmla="*/ 98 h 134"/>
                  <a:gd name="T68" fmla="*/ 1952 w 2032"/>
                  <a:gd name="T69" fmla="*/ 92 h 134"/>
                  <a:gd name="T70" fmla="*/ 1986 w 2032"/>
                  <a:gd name="T71" fmla="*/ 86 h 134"/>
                  <a:gd name="T72" fmla="*/ 2012 w 2032"/>
                  <a:gd name="T73" fmla="*/ 80 h 134"/>
                  <a:gd name="T74" fmla="*/ 2026 w 2032"/>
                  <a:gd name="T75" fmla="*/ 74 h 134"/>
                  <a:gd name="T76" fmla="*/ 2030 w 2032"/>
                  <a:gd name="T77" fmla="*/ 70 h 134"/>
                  <a:gd name="T78" fmla="*/ 2032 w 2032"/>
                  <a:gd name="T79" fmla="*/ 68 h 134"/>
                  <a:gd name="T80" fmla="*/ 2032 w 2032"/>
                  <a:gd name="T81" fmla="*/ 68 h 134"/>
                  <a:gd name="T82" fmla="*/ 2030 w 2032"/>
                  <a:gd name="T83" fmla="*/ 64 h 134"/>
                  <a:gd name="T84" fmla="*/ 2026 w 2032"/>
                  <a:gd name="T85" fmla="*/ 60 h 134"/>
                  <a:gd name="T86" fmla="*/ 2012 w 2032"/>
                  <a:gd name="T87" fmla="*/ 54 h 134"/>
                  <a:gd name="T88" fmla="*/ 1986 w 2032"/>
                  <a:gd name="T89" fmla="*/ 48 h 134"/>
                  <a:gd name="T90" fmla="*/ 1952 w 2032"/>
                  <a:gd name="T91" fmla="*/ 40 h 134"/>
                  <a:gd name="T92" fmla="*/ 1910 w 2032"/>
                  <a:gd name="T93" fmla="*/ 36 h 134"/>
                  <a:gd name="T94" fmla="*/ 1860 w 2032"/>
                  <a:gd name="T95" fmla="*/ 30 h 134"/>
                  <a:gd name="T96" fmla="*/ 1736 w 2032"/>
                  <a:gd name="T97" fmla="*/ 20 h 134"/>
                  <a:gd name="T98" fmla="*/ 1584 w 2032"/>
                  <a:gd name="T99" fmla="*/ 12 h 134"/>
                  <a:gd name="T100" fmla="*/ 1412 w 2032"/>
                  <a:gd name="T101" fmla="*/ 6 h 134"/>
                  <a:gd name="T102" fmla="*/ 1220 w 2032"/>
                  <a:gd name="T103" fmla="*/ 2 h 134"/>
                  <a:gd name="T104" fmla="*/ 1014 w 203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32" h="134">
                    <a:moveTo>
                      <a:pt x="1014" y="0"/>
                    </a:moveTo>
                    <a:lnTo>
                      <a:pt x="1014" y="0"/>
                    </a:lnTo>
                    <a:lnTo>
                      <a:pt x="810" y="2"/>
                    </a:lnTo>
                    <a:lnTo>
                      <a:pt x="620" y="6"/>
                    </a:lnTo>
                    <a:lnTo>
                      <a:pt x="446" y="12"/>
                    </a:lnTo>
                    <a:lnTo>
                      <a:pt x="296" y="20"/>
                    </a:lnTo>
                    <a:lnTo>
                      <a:pt x="172" y="30"/>
                    </a:lnTo>
                    <a:lnTo>
                      <a:pt x="122" y="36"/>
                    </a:lnTo>
                    <a:lnTo>
                      <a:pt x="78" y="40"/>
                    </a:lnTo>
                    <a:lnTo>
                      <a:pt x="44" y="48"/>
                    </a:lnTo>
                    <a:lnTo>
                      <a:pt x="20" y="54"/>
                    </a:lnTo>
                    <a:lnTo>
                      <a:pt x="4" y="60"/>
                    </a:lnTo>
                    <a:lnTo>
                      <a:pt x="0" y="64"/>
                    </a:lnTo>
                    <a:lnTo>
                      <a:pt x="0" y="68"/>
                    </a:lnTo>
                    <a:lnTo>
                      <a:pt x="0" y="68"/>
                    </a:lnTo>
                    <a:lnTo>
                      <a:pt x="0" y="70"/>
                    </a:lnTo>
                    <a:lnTo>
                      <a:pt x="4" y="74"/>
                    </a:lnTo>
                    <a:lnTo>
                      <a:pt x="20" y="80"/>
                    </a:lnTo>
                    <a:lnTo>
                      <a:pt x="44" y="86"/>
                    </a:lnTo>
                    <a:lnTo>
                      <a:pt x="78" y="92"/>
                    </a:lnTo>
                    <a:lnTo>
                      <a:pt x="122" y="98"/>
                    </a:lnTo>
                    <a:lnTo>
                      <a:pt x="172" y="104"/>
                    </a:lnTo>
                    <a:lnTo>
                      <a:pt x="296" y="114"/>
                    </a:lnTo>
                    <a:lnTo>
                      <a:pt x="446" y="122"/>
                    </a:lnTo>
                    <a:lnTo>
                      <a:pt x="620" y="128"/>
                    </a:lnTo>
                    <a:lnTo>
                      <a:pt x="810" y="132"/>
                    </a:lnTo>
                    <a:lnTo>
                      <a:pt x="1014" y="134"/>
                    </a:lnTo>
                    <a:lnTo>
                      <a:pt x="1014" y="134"/>
                    </a:lnTo>
                    <a:lnTo>
                      <a:pt x="1220" y="132"/>
                    </a:lnTo>
                    <a:lnTo>
                      <a:pt x="1412" y="128"/>
                    </a:lnTo>
                    <a:lnTo>
                      <a:pt x="1584" y="122"/>
                    </a:lnTo>
                    <a:lnTo>
                      <a:pt x="1736" y="114"/>
                    </a:lnTo>
                    <a:lnTo>
                      <a:pt x="1860" y="104"/>
                    </a:lnTo>
                    <a:lnTo>
                      <a:pt x="1910" y="98"/>
                    </a:lnTo>
                    <a:lnTo>
                      <a:pt x="1952" y="92"/>
                    </a:lnTo>
                    <a:lnTo>
                      <a:pt x="1986" y="86"/>
                    </a:lnTo>
                    <a:lnTo>
                      <a:pt x="2012" y="80"/>
                    </a:lnTo>
                    <a:lnTo>
                      <a:pt x="2026" y="74"/>
                    </a:lnTo>
                    <a:lnTo>
                      <a:pt x="2030" y="70"/>
                    </a:lnTo>
                    <a:lnTo>
                      <a:pt x="2032" y="68"/>
                    </a:lnTo>
                    <a:lnTo>
                      <a:pt x="2032" y="68"/>
                    </a:lnTo>
                    <a:lnTo>
                      <a:pt x="2030" y="64"/>
                    </a:lnTo>
                    <a:lnTo>
                      <a:pt x="2026" y="60"/>
                    </a:lnTo>
                    <a:lnTo>
                      <a:pt x="2012" y="54"/>
                    </a:lnTo>
                    <a:lnTo>
                      <a:pt x="1986" y="48"/>
                    </a:lnTo>
                    <a:lnTo>
                      <a:pt x="1952" y="40"/>
                    </a:lnTo>
                    <a:lnTo>
                      <a:pt x="1910" y="36"/>
                    </a:lnTo>
                    <a:lnTo>
                      <a:pt x="1860" y="30"/>
                    </a:lnTo>
                    <a:lnTo>
                      <a:pt x="1736" y="20"/>
                    </a:lnTo>
                    <a:lnTo>
                      <a:pt x="1584" y="12"/>
                    </a:lnTo>
                    <a:lnTo>
                      <a:pt x="1412" y="6"/>
                    </a:lnTo>
                    <a:lnTo>
                      <a:pt x="1220" y="2"/>
                    </a:lnTo>
                    <a:lnTo>
                      <a:pt x="10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264"/>
              <p:cNvSpPr>
                <a:spLocks noEditPoints="1"/>
              </p:cNvSpPr>
              <p:nvPr/>
            </p:nvSpPr>
            <p:spPr bwMode="auto">
              <a:xfrm>
                <a:off x="2838" y="4158"/>
                <a:ext cx="2022" cy="134"/>
              </a:xfrm>
              <a:custGeom>
                <a:avLst/>
                <a:gdLst>
                  <a:gd name="T0" fmla="*/ 1010 w 2022"/>
                  <a:gd name="T1" fmla="*/ 134 h 134"/>
                  <a:gd name="T2" fmla="*/ 620 w 2022"/>
                  <a:gd name="T3" fmla="*/ 128 h 134"/>
                  <a:gd name="T4" fmla="*/ 300 w 2022"/>
                  <a:gd name="T5" fmla="*/ 114 h 134"/>
                  <a:gd name="T6" fmla="*/ 126 w 2022"/>
                  <a:gd name="T7" fmla="*/ 98 h 134"/>
                  <a:gd name="T8" fmla="*/ 50 w 2022"/>
                  <a:gd name="T9" fmla="*/ 86 h 134"/>
                  <a:gd name="T10" fmla="*/ 10 w 2022"/>
                  <a:gd name="T11" fmla="*/ 74 h 134"/>
                  <a:gd name="T12" fmla="*/ 6 w 2022"/>
                  <a:gd name="T13" fmla="*/ 68 h 134"/>
                  <a:gd name="T14" fmla="*/ 6 w 2022"/>
                  <a:gd name="T15" fmla="*/ 64 h 134"/>
                  <a:gd name="T16" fmla="*/ 26 w 2022"/>
                  <a:gd name="T17" fmla="*/ 54 h 134"/>
                  <a:gd name="T18" fmla="*/ 84 w 2022"/>
                  <a:gd name="T19" fmla="*/ 42 h 134"/>
                  <a:gd name="T20" fmla="*/ 176 w 2022"/>
                  <a:gd name="T21" fmla="*/ 30 h 134"/>
                  <a:gd name="T22" fmla="*/ 448 w 2022"/>
                  <a:gd name="T23" fmla="*/ 12 h 134"/>
                  <a:gd name="T24" fmla="*/ 808 w 2022"/>
                  <a:gd name="T25" fmla="*/ 2 h 134"/>
                  <a:gd name="T26" fmla="*/ 1010 w 2022"/>
                  <a:gd name="T27" fmla="*/ 0 h 134"/>
                  <a:gd name="T28" fmla="*/ 1404 w 2022"/>
                  <a:gd name="T29" fmla="*/ 6 h 134"/>
                  <a:gd name="T30" fmla="*/ 1724 w 2022"/>
                  <a:gd name="T31" fmla="*/ 20 h 134"/>
                  <a:gd name="T32" fmla="*/ 1896 w 2022"/>
                  <a:gd name="T33" fmla="*/ 36 h 134"/>
                  <a:gd name="T34" fmla="*/ 1972 w 2022"/>
                  <a:gd name="T35" fmla="*/ 48 h 134"/>
                  <a:gd name="T36" fmla="*/ 2012 w 2022"/>
                  <a:gd name="T37" fmla="*/ 60 h 134"/>
                  <a:gd name="T38" fmla="*/ 2018 w 2022"/>
                  <a:gd name="T39" fmla="*/ 68 h 134"/>
                  <a:gd name="T40" fmla="*/ 2016 w 2022"/>
                  <a:gd name="T41" fmla="*/ 70 h 134"/>
                  <a:gd name="T42" fmla="*/ 1998 w 2022"/>
                  <a:gd name="T43" fmla="*/ 80 h 134"/>
                  <a:gd name="T44" fmla="*/ 1940 w 2022"/>
                  <a:gd name="T45" fmla="*/ 92 h 134"/>
                  <a:gd name="T46" fmla="*/ 1846 w 2022"/>
                  <a:gd name="T47" fmla="*/ 104 h 134"/>
                  <a:gd name="T48" fmla="*/ 1576 w 2022"/>
                  <a:gd name="T49" fmla="*/ 122 h 134"/>
                  <a:gd name="T50" fmla="*/ 1214 w 2022"/>
                  <a:gd name="T51" fmla="*/ 132 h 134"/>
                  <a:gd name="T52" fmla="*/ 1010 w 2022"/>
                  <a:gd name="T53" fmla="*/ 0 h 134"/>
                  <a:gd name="T54" fmla="*/ 806 w 2022"/>
                  <a:gd name="T55" fmla="*/ 2 h 134"/>
                  <a:gd name="T56" fmla="*/ 446 w 2022"/>
                  <a:gd name="T57" fmla="*/ 12 h 134"/>
                  <a:gd name="T58" fmla="*/ 172 w 2022"/>
                  <a:gd name="T59" fmla="*/ 30 h 134"/>
                  <a:gd name="T60" fmla="*/ 80 w 2022"/>
                  <a:gd name="T61" fmla="*/ 42 h 134"/>
                  <a:gd name="T62" fmla="*/ 20 w 2022"/>
                  <a:gd name="T63" fmla="*/ 54 h 134"/>
                  <a:gd name="T64" fmla="*/ 2 w 2022"/>
                  <a:gd name="T65" fmla="*/ 64 h 134"/>
                  <a:gd name="T66" fmla="*/ 0 w 2022"/>
                  <a:gd name="T67" fmla="*/ 68 h 134"/>
                  <a:gd name="T68" fmla="*/ 6 w 2022"/>
                  <a:gd name="T69" fmla="*/ 74 h 134"/>
                  <a:gd name="T70" fmla="*/ 46 w 2022"/>
                  <a:gd name="T71" fmla="*/ 86 h 134"/>
                  <a:gd name="T72" fmla="*/ 122 w 2022"/>
                  <a:gd name="T73" fmla="*/ 98 h 134"/>
                  <a:gd name="T74" fmla="*/ 296 w 2022"/>
                  <a:gd name="T75" fmla="*/ 114 h 134"/>
                  <a:gd name="T76" fmla="*/ 618 w 2022"/>
                  <a:gd name="T77" fmla="*/ 128 h 134"/>
                  <a:gd name="T78" fmla="*/ 1010 w 2022"/>
                  <a:gd name="T79" fmla="*/ 134 h 134"/>
                  <a:gd name="T80" fmla="*/ 1216 w 2022"/>
                  <a:gd name="T81" fmla="*/ 132 h 134"/>
                  <a:gd name="T82" fmla="*/ 1578 w 2022"/>
                  <a:gd name="T83" fmla="*/ 122 h 134"/>
                  <a:gd name="T84" fmla="*/ 1850 w 2022"/>
                  <a:gd name="T85" fmla="*/ 104 h 134"/>
                  <a:gd name="T86" fmla="*/ 1944 w 2022"/>
                  <a:gd name="T87" fmla="*/ 92 h 134"/>
                  <a:gd name="T88" fmla="*/ 2002 w 2022"/>
                  <a:gd name="T89" fmla="*/ 80 h 134"/>
                  <a:gd name="T90" fmla="*/ 2022 w 2022"/>
                  <a:gd name="T91" fmla="*/ 70 h 134"/>
                  <a:gd name="T92" fmla="*/ 2022 w 2022"/>
                  <a:gd name="T93" fmla="*/ 68 h 134"/>
                  <a:gd name="T94" fmla="*/ 2018 w 2022"/>
                  <a:gd name="T95" fmla="*/ 60 h 134"/>
                  <a:gd name="T96" fmla="*/ 1978 w 2022"/>
                  <a:gd name="T97" fmla="*/ 48 h 134"/>
                  <a:gd name="T98" fmla="*/ 1902 w 2022"/>
                  <a:gd name="T99" fmla="*/ 36 h 134"/>
                  <a:gd name="T100" fmla="*/ 1728 w 2022"/>
                  <a:gd name="T101" fmla="*/ 20 h 134"/>
                  <a:gd name="T102" fmla="*/ 1406 w 2022"/>
                  <a:gd name="T103" fmla="*/ 6 h 134"/>
                  <a:gd name="T104" fmla="*/ 1010 w 202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134"/>
                    </a:moveTo>
                    <a:lnTo>
                      <a:pt x="1010" y="134"/>
                    </a:lnTo>
                    <a:lnTo>
                      <a:pt x="808" y="132"/>
                    </a:lnTo>
                    <a:lnTo>
                      <a:pt x="620" y="128"/>
                    </a:lnTo>
                    <a:lnTo>
                      <a:pt x="448" y="122"/>
                    </a:lnTo>
                    <a:lnTo>
                      <a:pt x="300" y="114"/>
                    </a:lnTo>
                    <a:lnTo>
                      <a:pt x="176" y="104"/>
                    </a:lnTo>
                    <a:lnTo>
                      <a:pt x="126"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2"/>
                    </a:lnTo>
                    <a:lnTo>
                      <a:pt x="126" y="36"/>
                    </a:lnTo>
                    <a:lnTo>
                      <a:pt x="176" y="30"/>
                    </a:lnTo>
                    <a:lnTo>
                      <a:pt x="300" y="20"/>
                    </a:lnTo>
                    <a:lnTo>
                      <a:pt x="448" y="12"/>
                    </a:lnTo>
                    <a:lnTo>
                      <a:pt x="620" y="6"/>
                    </a:lnTo>
                    <a:lnTo>
                      <a:pt x="808" y="2"/>
                    </a:lnTo>
                    <a:lnTo>
                      <a:pt x="1010" y="0"/>
                    </a:lnTo>
                    <a:lnTo>
                      <a:pt x="1010" y="0"/>
                    </a:lnTo>
                    <a:lnTo>
                      <a:pt x="1214" y="2"/>
                    </a:lnTo>
                    <a:lnTo>
                      <a:pt x="1404" y="6"/>
                    </a:lnTo>
                    <a:lnTo>
                      <a:pt x="1576" y="12"/>
                    </a:lnTo>
                    <a:lnTo>
                      <a:pt x="1724" y="20"/>
                    </a:lnTo>
                    <a:lnTo>
                      <a:pt x="1846" y="30"/>
                    </a:lnTo>
                    <a:lnTo>
                      <a:pt x="1896" y="36"/>
                    </a:lnTo>
                    <a:lnTo>
                      <a:pt x="1940" y="42"/>
                    </a:lnTo>
                    <a:lnTo>
                      <a:pt x="1972" y="48"/>
                    </a:lnTo>
                    <a:lnTo>
                      <a:pt x="1998" y="54"/>
                    </a:lnTo>
                    <a:lnTo>
                      <a:pt x="2012" y="60"/>
                    </a:lnTo>
                    <a:lnTo>
                      <a:pt x="2016" y="64"/>
                    </a:lnTo>
                    <a:lnTo>
                      <a:pt x="2018" y="68"/>
                    </a:lnTo>
                    <a:lnTo>
                      <a:pt x="2018" y="68"/>
                    </a:lnTo>
                    <a:lnTo>
                      <a:pt x="2016" y="70"/>
                    </a:lnTo>
                    <a:lnTo>
                      <a:pt x="2012" y="74"/>
                    </a:lnTo>
                    <a:lnTo>
                      <a:pt x="1998" y="80"/>
                    </a:lnTo>
                    <a:lnTo>
                      <a:pt x="1972" y="86"/>
                    </a:lnTo>
                    <a:lnTo>
                      <a:pt x="1940" y="92"/>
                    </a:lnTo>
                    <a:lnTo>
                      <a:pt x="1896" y="98"/>
                    </a:lnTo>
                    <a:lnTo>
                      <a:pt x="1846" y="104"/>
                    </a:lnTo>
                    <a:lnTo>
                      <a:pt x="1724" y="114"/>
                    </a:lnTo>
                    <a:lnTo>
                      <a:pt x="1576" y="122"/>
                    </a:lnTo>
                    <a:lnTo>
                      <a:pt x="1404" y="128"/>
                    </a:lnTo>
                    <a:lnTo>
                      <a:pt x="1214" y="132"/>
                    </a:lnTo>
                    <a:lnTo>
                      <a:pt x="1010" y="134"/>
                    </a:lnTo>
                    <a:close/>
                    <a:moveTo>
                      <a:pt x="1010" y="0"/>
                    </a:moveTo>
                    <a:lnTo>
                      <a:pt x="1010" y="0"/>
                    </a:lnTo>
                    <a:lnTo>
                      <a:pt x="806" y="2"/>
                    </a:lnTo>
                    <a:lnTo>
                      <a:pt x="618" y="6"/>
                    </a:lnTo>
                    <a:lnTo>
                      <a:pt x="446" y="12"/>
                    </a:lnTo>
                    <a:lnTo>
                      <a:pt x="296"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6" y="114"/>
                    </a:lnTo>
                    <a:lnTo>
                      <a:pt x="446" y="122"/>
                    </a:lnTo>
                    <a:lnTo>
                      <a:pt x="618" y="128"/>
                    </a:lnTo>
                    <a:lnTo>
                      <a:pt x="806" y="132"/>
                    </a:lnTo>
                    <a:lnTo>
                      <a:pt x="1010" y="134"/>
                    </a:lnTo>
                    <a:lnTo>
                      <a:pt x="1010" y="134"/>
                    </a:lnTo>
                    <a:lnTo>
                      <a:pt x="1216" y="132"/>
                    </a:lnTo>
                    <a:lnTo>
                      <a:pt x="1406" y="128"/>
                    </a:lnTo>
                    <a:lnTo>
                      <a:pt x="1578" y="122"/>
                    </a:lnTo>
                    <a:lnTo>
                      <a:pt x="1728" y="114"/>
                    </a:lnTo>
                    <a:lnTo>
                      <a:pt x="1850" y="104"/>
                    </a:lnTo>
                    <a:lnTo>
                      <a:pt x="1902" y="98"/>
                    </a:lnTo>
                    <a:lnTo>
                      <a:pt x="1944" y="92"/>
                    </a:lnTo>
                    <a:lnTo>
                      <a:pt x="1978" y="86"/>
                    </a:lnTo>
                    <a:lnTo>
                      <a:pt x="2002" y="80"/>
                    </a:lnTo>
                    <a:lnTo>
                      <a:pt x="2018" y="74"/>
                    </a:lnTo>
                    <a:lnTo>
                      <a:pt x="2022" y="70"/>
                    </a:lnTo>
                    <a:lnTo>
                      <a:pt x="2022" y="68"/>
                    </a:lnTo>
                    <a:lnTo>
                      <a:pt x="2022" y="68"/>
                    </a:lnTo>
                    <a:lnTo>
                      <a:pt x="2022" y="64"/>
                    </a:lnTo>
                    <a:lnTo>
                      <a:pt x="2018" y="60"/>
                    </a:lnTo>
                    <a:lnTo>
                      <a:pt x="2002" y="54"/>
                    </a:lnTo>
                    <a:lnTo>
                      <a:pt x="1978" y="48"/>
                    </a:lnTo>
                    <a:lnTo>
                      <a:pt x="1944" y="42"/>
                    </a:lnTo>
                    <a:lnTo>
                      <a:pt x="1902" y="36"/>
                    </a:lnTo>
                    <a:lnTo>
                      <a:pt x="1850" y="30"/>
                    </a:lnTo>
                    <a:lnTo>
                      <a:pt x="1728" y="20"/>
                    </a:lnTo>
                    <a:lnTo>
                      <a:pt x="1578" y="12"/>
                    </a:lnTo>
                    <a:lnTo>
                      <a:pt x="1406" y="6"/>
                    </a:lnTo>
                    <a:lnTo>
                      <a:pt x="1216" y="2"/>
                    </a:lnTo>
                    <a:lnTo>
                      <a:pt x="1010" y="0"/>
                    </a:lnTo>
                    <a:close/>
                  </a:path>
                </a:pathLst>
              </a:custGeom>
              <a:solidFill>
                <a:srgbClr val="E9E8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265"/>
              <p:cNvSpPr>
                <a:spLocks/>
              </p:cNvSpPr>
              <p:nvPr/>
            </p:nvSpPr>
            <p:spPr bwMode="auto">
              <a:xfrm>
                <a:off x="2844" y="4158"/>
                <a:ext cx="2012" cy="134"/>
              </a:xfrm>
              <a:custGeom>
                <a:avLst/>
                <a:gdLst>
                  <a:gd name="T0" fmla="*/ 1004 w 2012"/>
                  <a:gd name="T1" fmla="*/ 134 h 134"/>
                  <a:gd name="T2" fmla="*/ 1004 w 2012"/>
                  <a:gd name="T3" fmla="*/ 134 h 134"/>
                  <a:gd name="T4" fmla="*/ 802 w 2012"/>
                  <a:gd name="T5" fmla="*/ 132 h 134"/>
                  <a:gd name="T6" fmla="*/ 614 w 2012"/>
                  <a:gd name="T7" fmla="*/ 128 h 134"/>
                  <a:gd name="T8" fmla="*/ 442 w 2012"/>
                  <a:gd name="T9" fmla="*/ 122 h 134"/>
                  <a:gd name="T10" fmla="*/ 294 w 2012"/>
                  <a:gd name="T11" fmla="*/ 114 h 134"/>
                  <a:gd name="T12" fmla="*/ 170 w 2012"/>
                  <a:gd name="T13" fmla="*/ 104 h 134"/>
                  <a:gd name="T14" fmla="*/ 120 w 2012"/>
                  <a:gd name="T15" fmla="*/ 98 h 134"/>
                  <a:gd name="T16" fmla="*/ 78 w 2012"/>
                  <a:gd name="T17" fmla="*/ 92 h 134"/>
                  <a:gd name="T18" fmla="*/ 44 w 2012"/>
                  <a:gd name="T19" fmla="*/ 86 h 134"/>
                  <a:gd name="T20" fmla="*/ 20 w 2012"/>
                  <a:gd name="T21" fmla="*/ 80 h 134"/>
                  <a:gd name="T22" fmla="*/ 4 w 2012"/>
                  <a:gd name="T23" fmla="*/ 74 h 134"/>
                  <a:gd name="T24" fmla="*/ 0 w 2012"/>
                  <a:gd name="T25" fmla="*/ 70 h 134"/>
                  <a:gd name="T26" fmla="*/ 0 w 2012"/>
                  <a:gd name="T27" fmla="*/ 68 h 134"/>
                  <a:gd name="T28" fmla="*/ 0 w 2012"/>
                  <a:gd name="T29" fmla="*/ 68 h 134"/>
                  <a:gd name="T30" fmla="*/ 0 w 2012"/>
                  <a:gd name="T31" fmla="*/ 64 h 134"/>
                  <a:gd name="T32" fmla="*/ 4 w 2012"/>
                  <a:gd name="T33" fmla="*/ 60 h 134"/>
                  <a:gd name="T34" fmla="*/ 20 w 2012"/>
                  <a:gd name="T35" fmla="*/ 54 h 134"/>
                  <a:gd name="T36" fmla="*/ 44 w 2012"/>
                  <a:gd name="T37" fmla="*/ 48 h 134"/>
                  <a:gd name="T38" fmla="*/ 78 w 2012"/>
                  <a:gd name="T39" fmla="*/ 42 h 134"/>
                  <a:gd name="T40" fmla="*/ 120 w 2012"/>
                  <a:gd name="T41" fmla="*/ 36 h 134"/>
                  <a:gd name="T42" fmla="*/ 170 w 2012"/>
                  <a:gd name="T43" fmla="*/ 30 h 134"/>
                  <a:gd name="T44" fmla="*/ 294 w 2012"/>
                  <a:gd name="T45" fmla="*/ 20 h 134"/>
                  <a:gd name="T46" fmla="*/ 442 w 2012"/>
                  <a:gd name="T47" fmla="*/ 12 h 134"/>
                  <a:gd name="T48" fmla="*/ 614 w 2012"/>
                  <a:gd name="T49" fmla="*/ 6 h 134"/>
                  <a:gd name="T50" fmla="*/ 802 w 2012"/>
                  <a:gd name="T51" fmla="*/ 2 h 134"/>
                  <a:gd name="T52" fmla="*/ 1004 w 2012"/>
                  <a:gd name="T53" fmla="*/ 0 h 134"/>
                  <a:gd name="T54" fmla="*/ 1004 w 2012"/>
                  <a:gd name="T55" fmla="*/ 0 h 134"/>
                  <a:gd name="T56" fmla="*/ 1208 w 2012"/>
                  <a:gd name="T57" fmla="*/ 2 h 134"/>
                  <a:gd name="T58" fmla="*/ 1398 w 2012"/>
                  <a:gd name="T59" fmla="*/ 6 h 134"/>
                  <a:gd name="T60" fmla="*/ 1570 w 2012"/>
                  <a:gd name="T61" fmla="*/ 12 h 134"/>
                  <a:gd name="T62" fmla="*/ 1718 w 2012"/>
                  <a:gd name="T63" fmla="*/ 20 h 134"/>
                  <a:gd name="T64" fmla="*/ 1840 w 2012"/>
                  <a:gd name="T65" fmla="*/ 30 h 134"/>
                  <a:gd name="T66" fmla="*/ 1890 w 2012"/>
                  <a:gd name="T67" fmla="*/ 36 h 134"/>
                  <a:gd name="T68" fmla="*/ 1934 w 2012"/>
                  <a:gd name="T69" fmla="*/ 42 h 134"/>
                  <a:gd name="T70" fmla="*/ 1966 w 2012"/>
                  <a:gd name="T71" fmla="*/ 48 h 134"/>
                  <a:gd name="T72" fmla="*/ 1992 w 2012"/>
                  <a:gd name="T73" fmla="*/ 54 h 134"/>
                  <a:gd name="T74" fmla="*/ 2006 w 2012"/>
                  <a:gd name="T75" fmla="*/ 60 h 134"/>
                  <a:gd name="T76" fmla="*/ 2010 w 2012"/>
                  <a:gd name="T77" fmla="*/ 64 h 134"/>
                  <a:gd name="T78" fmla="*/ 2012 w 2012"/>
                  <a:gd name="T79" fmla="*/ 68 h 134"/>
                  <a:gd name="T80" fmla="*/ 2012 w 2012"/>
                  <a:gd name="T81" fmla="*/ 68 h 134"/>
                  <a:gd name="T82" fmla="*/ 2010 w 2012"/>
                  <a:gd name="T83" fmla="*/ 70 h 134"/>
                  <a:gd name="T84" fmla="*/ 2006 w 2012"/>
                  <a:gd name="T85" fmla="*/ 74 h 134"/>
                  <a:gd name="T86" fmla="*/ 1992 w 2012"/>
                  <a:gd name="T87" fmla="*/ 80 h 134"/>
                  <a:gd name="T88" fmla="*/ 1966 w 2012"/>
                  <a:gd name="T89" fmla="*/ 86 h 134"/>
                  <a:gd name="T90" fmla="*/ 1934 w 2012"/>
                  <a:gd name="T91" fmla="*/ 92 h 134"/>
                  <a:gd name="T92" fmla="*/ 1890 w 2012"/>
                  <a:gd name="T93" fmla="*/ 98 h 134"/>
                  <a:gd name="T94" fmla="*/ 1840 w 2012"/>
                  <a:gd name="T95" fmla="*/ 104 h 134"/>
                  <a:gd name="T96" fmla="*/ 1718 w 2012"/>
                  <a:gd name="T97" fmla="*/ 114 h 134"/>
                  <a:gd name="T98" fmla="*/ 1570 w 2012"/>
                  <a:gd name="T99" fmla="*/ 122 h 134"/>
                  <a:gd name="T100" fmla="*/ 1398 w 2012"/>
                  <a:gd name="T101" fmla="*/ 128 h 134"/>
                  <a:gd name="T102" fmla="*/ 1208 w 2012"/>
                  <a:gd name="T103" fmla="*/ 132 h 134"/>
                  <a:gd name="T104" fmla="*/ 1004 w 2012"/>
                  <a:gd name="T10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134"/>
                    </a:moveTo>
                    <a:lnTo>
                      <a:pt x="1004" y="134"/>
                    </a:lnTo>
                    <a:lnTo>
                      <a:pt x="802" y="132"/>
                    </a:lnTo>
                    <a:lnTo>
                      <a:pt x="614" y="128"/>
                    </a:lnTo>
                    <a:lnTo>
                      <a:pt x="442" y="122"/>
                    </a:lnTo>
                    <a:lnTo>
                      <a:pt x="294" y="114"/>
                    </a:lnTo>
                    <a:lnTo>
                      <a:pt x="170" y="104"/>
                    </a:lnTo>
                    <a:lnTo>
                      <a:pt x="120" y="98"/>
                    </a:lnTo>
                    <a:lnTo>
                      <a:pt x="78" y="92"/>
                    </a:lnTo>
                    <a:lnTo>
                      <a:pt x="44" y="86"/>
                    </a:lnTo>
                    <a:lnTo>
                      <a:pt x="20" y="80"/>
                    </a:lnTo>
                    <a:lnTo>
                      <a:pt x="4" y="74"/>
                    </a:lnTo>
                    <a:lnTo>
                      <a:pt x="0" y="70"/>
                    </a:lnTo>
                    <a:lnTo>
                      <a:pt x="0" y="68"/>
                    </a:lnTo>
                    <a:lnTo>
                      <a:pt x="0" y="68"/>
                    </a:lnTo>
                    <a:lnTo>
                      <a:pt x="0" y="64"/>
                    </a:lnTo>
                    <a:lnTo>
                      <a:pt x="4" y="60"/>
                    </a:lnTo>
                    <a:lnTo>
                      <a:pt x="20" y="54"/>
                    </a:lnTo>
                    <a:lnTo>
                      <a:pt x="44" y="48"/>
                    </a:lnTo>
                    <a:lnTo>
                      <a:pt x="78" y="42"/>
                    </a:lnTo>
                    <a:lnTo>
                      <a:pt x="120" y="36"/>
                    </a:lnTo>
                    <a:lnTo>
                      <a:pt x="170" y="30"/>
                    </a:lnTo>
                    <a:lnTo>
                      <a:pt x="294" y="20"/>
                    </a:lnTo>
                    <a:lnTo>
                      <a:pt x="442" y="12"/>
                    </a:lnTo>
                    <a:lnTo>
                      <a:pt x="614" y="6"/>
                    </a:lnTo>
                    <a:lnTo>
                      <a:pt x="802" y="2"/>
                    </a:lnTo>
                    <a:lnTo>
                      <a:pt x="1004" y="0"/>
                    </a:lnTo>
                    <a:lnTo>
                      <a:pt x="1004" y="0"/>
                    </a:lnTo>
                    <a:lnTo>
                      <a:pt x="1208" y="2"/>
                    </a:lnTo>
                    <a:lnTo>
                      <a:pt x="1398" y="6"/>
                    </a:lnTo>
                    <a:lnTo>
                      <a:pt x="1570" y="12"/>
                    </a:lnTo>
                    <a:lnTo>
                      <a:pt x="1718" y="20"/>
                    </a:lnTo>
                    <a:lnTo>
                      <a:pt x="1840" y="30"/>
                    </a:lnTo>
                    <a:lnTo>
                      <a:pt x="1890" y="36"/>
                    </a:lnTo>
                    <a:lnTo>
                      <a:pt x="1934" y="42"/>
                    </a:lnTo>
                    <a:lnTo>
                      <a:pt x="1966" y="48"/>
                    </a:lnTo>
                    <a:lnTo>
                      <a:pt x="1992" y="54"/>
                    </a:lnTo>
                    <a:lnTo>
                      <a:pt x="2006" y="60"/>
                    </a:lnTo>
                    <a:lnTo>
                      <a:pt x="2010" y="64"/>
                    </a:lnTo>
                    <a:lnTo>
                      <a:pt x="2012" y="68"/>
                    </a:lnTo>
                    <a:lnTo>
                      <a:pt x="2012" y="68"/>
                    </a:lnTo>
                    <a:lnTo>
                      <a:pt x="2010" y="70"/>
                    </a:lnTo>
                    <a:lnTo>
                      <a:pt x="2006" y="74"/>
                    </a:lnTo>
                    <a:lnTo>
                      <a:pt x="1992" y="80"/>
                    </a:lnTo>
                    <a:lnTo>
                      <a:pt x="1966" y="86"/>
                    </a:lnTo>
                    <a:lnTo>
                      <a:pt x="1934" y="92"/>
                    </a:lnTo>
                    <a:lnTo>
                      <a:pt x="1890" y="98"/>
                    </a:lnTo>
                    <a:lnTo>
                      <a:pt x="1840" y="104"/>
                    </a:lnTo>
                    <a:lnTo>
                      <a:pt x="1718" y="114"/>
                    </a:lnTo>
                    <a:lnTo>
                      <a:pt x="1570" y="122"/>
                    </a:lnTo>
                    <a:lnTo>
                      <a:pt x="1398" y="128"/>
                    </a:lnTo>
                    <a:lnTo>
                      <a:pt x="1208" y="132"/>
                    </a:lnTo>
                    <a:lnTo>
                      <a:pt x="1004"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266"/>
              <p:cNvSpPr>
                <a:spLocks/>
              </p:cNvSpPr>
              <p:nvPr/>
            </p:nvSpPr>
            <p:spPr bwMode="auto">
              <a:xfrm>
                <a:off x="2838" y="4158"/>
                <a:ext cx="2022" cy="134"/>
              </a:xfrm>
              <a:custGeom>
                <a:avLst/>
                <a:gdLst>
                  <a:gd name="T0" fmla="*/ 1010 w 2022"/>
                  <a:gd name="T1" fmla="*/ 0 h 134"/>
                  <a:gd name="T2" fmla="*/ 1010 w 2022"/>
                  <a:gd name="T3" fmla="*/ 0 h 134"/>
                  <a:gd name="T4" fmla="*/ 806 w 2022"/>
                  <a:gd name="T5" fmla="*/ 2 h 134"/>
                  <a:gd name="T6" fmla="*/ 618 w 2022"/>
                  <a:gd name="T7" fmla="*/ 6 h 134"/>
                  <a:gd name="T8" fmla="*/ 446 w 2022"/>
                  <a:gd name="T9" fmla="*/ 12 h 134"/>
                  <a:gd name="T10" fmla="*/ 296 w 2022"/>
                  <a:gd name="T11" fmla="*/ 20 h 134"/>
                  <a:gd name="T12" fmla="*/ 172 w 2022"/>
                  <a:gd name="T13" fmla="*/ 30 h 134"/>
                  <a:gd name="T14" fmla="*/ 122 w 2022"/>
                  <a:gd name="T15" fmla="*/ 36 h 134"/>
                  <a:gd name="T16" fmla="*/ 80 w 2022"/>
                  <a:gd name="T17" fmla="*/ 42 h 134"/>
                  <a:gd name="T18" fmla="*/ 46 w 2022"/>
                  <a:gd name="T19" fmla="*/ 48 h 134"/>
                  <a:gd name="T20" fmla="*/ 20 w 2022"/>
                  <a:gd name="T21" fmla="*/ 54 h 134"/>
                  <a:gd name="T22" fmla="*/ 6 w 2022"/>
                  <a:gd name="T23" fmla="*/ 60 h 134"/>
                  <a:gd name="T24" fmla="*/ 2 w 2022"/>
                  <a:gd name="T25" fmla="*/ 64 h 134"/>
                  <a:gd name="T26" fmla="*/ 0 w 2022"/>
                  <a:gd name="T27" fmla="*/ 68 h 134"/>
                  <a:gd name="T28" fmla="*/ 0 w 2022"/>
                  <a:gd name="T29" fmla="*/ 68 h 134"/>
                  <a:gd name="T30" fmla="*/ 2 w 2022"/>
                  <a:gd name="T31" fmla="*/ 70 h 134"/>
                  <a:gd name="T32" fmla="*/ 6 w 2022"/>
                  <a:gd name="T33" fmla="*/ 74 h 134"/>
                  <a:gd name="T34" fmla="*/ 20 w 2022"/>
                  <a:gd name="T35" fmla="*/ 80 h 134"/>
                  <a:gd name="T36" fmla="*/ 46 w 2022"/>
                  <a:gd name="T37" fmla="*/ 86 h 134"/>
                  <a:gd name="T38" fmla="*/ 80 w 2022"/>
                  <a:gd name="T39" fmla="*/ 92 h 134"/>
                  <a:gd name="T40" fmla="*/ 122 w 2022"/>
                  <a:gd name="T41" fmla="*/ 98 h 134"/>
                  <a:gd name="T42" fmla="*/ 172 w 2022"/>
                  <a:gd name="T43" fmla="*/ 104 h 134"/>
                  <a:gd name="T44" fmla="*/ 296 w 2022"/>
                  <a:gd name="T45" fmla="*/ 114 h 134"/>
                  <a:gd name="T46" fmla="*/ 446 w 2022"/>
                  <a:gd name="T47" fmla="*/ 122 h 134"/>
                  <a:gd name="T48" fmla="*/ 618 w 2022"/>
                  <a:gd name="T49" fmla="*/ 128 h 134"/>
                  <a:gd name="T50" fmla="*/ 806 w 2022"/>
                  <a:gd name="T51" fmla="*/ 132 h 134"/>
                  <a:gd name="T52" fmla="*/ 1010 w 2022"/>
                  <a:gd name="T53" fmla="*/ 134 h 134"/>
                  <a:gd name="T54" fmla="*/ 1010 w 2022"/>
                  <a:gd name="T55" fmla="*/ 134 h 134"/>
                  <a:gd name="T56" fmla="*/ 1216 w 2022"/>
                  <a:gd name="T57" fmla="*/ 132 h 134"/>
                  <a:gd name="T58" fmla="*/ 1406 w 2022"/>
                  <a:gd name="T59" fmla="*/ 128 h 134"/>
                  <a:gd name="T60" fmla="*/ 1578 w 2022"/>
                  <a:gd name="T61" fmla="*/ 122 h 134"/>
                  <a:gd name="T62" fmla="*/ 1728 w 2022"/>
                  <a:gd name="T63" fmla="*/ 114 h 134"/>
                  <a:gd name="T64" fmla="*/ 1850 w 2022"/>
                  <a:gd name="T65" fmla="*/ 104 h 134"/>
                  <a:gd name="T66" fmla="*/ 1902 w 2022"/>
                  <a:gd name="T67" fmla="*/ 98 h 134"/>
                  <a:gd name="T68" fmla="*/ 1944 w 2022"/>
                  <a:gd name="T69" fmla="*/ 92 h 134"/>
                  <a:gd name="T70" fmla="*/ 1978 w 2022"/>
                  <a:gd name="T71" fmla="*/ 86 h 134"/>
                  <a:gd name="T72" fmla="*/ 2002 w 2022"/>
                  <a:gd name="T73" fmla="*/ 80 h 134"/>
                  <a:gd name="T74" fmla="*/ 2018 w 2022"/>
                  <a:gd name="T75" fmla="*/ 74 h 134"/>
                  <a:gd name="T76" fmla="*/ 2022 w 2022"/>
                  <a:gd name="T77" fmla="*/ 70 h 134"/>
                  <a:gd name="T78" fmla="*/ 2022 w 2022"/>
                  <a:gd name="T79" fmla="*/ 68 h 134"/>
                  <a:gd name="T80" fmla="*/ 2022 w 2022"/>
                  <a:gd name="T81" fmla="*/ 68 h 134"/>
                  <a:gd name="T82" fmla="*/ 2022 w 2022"/>
                  <a:gd name="T83" fmla="*/ 64 h 134"/>
                  <a:gd name="T84" fmla="*/ 2018 w 2022"/>
                  <a:gd name="T85" fmla="*/ 60 h 134"/>
                  <a:gd name="T86" fmla="*/ 2002 w 2022"/>
                  <a:gd name="T87" fmla="*/ 54 h 134"/>
                  <a:gd name="T88" fmla="*/ 1978 w 2022"/>
                  <a:gd name="T89" fmla="*/ 48 h 134"/>
                  <a:gd name="T90" fmla="*/ 1944 w 2022"/>
                  <a:gd name="T91" fmla="*/ 42 h 134"/>
                  <a:gd name="T92" fmla="*/ 1902 w 2022"/>
                  <a:gd name="T93" fmla="*/ 36 h 134"/>
                  <a:gd name="T94" fmla="*/ 1850 w 2022"/>
                  <a:gd name="T95" fmla="*/ 30 h 134"/>
                  <a:gd name="T96" fmla="*/ 1728 w 2022"/>
                  <a:gd name="T97" fmla="*/ 20 h 134"/>
                  <a:gd name="T98" fmla="*/ 1578 w 2022"/>
                  <a:gd name="T99" fmla="*/ 12 h 134"/>
                  <a:gd name="T100" fmla="*/ 1406 w 2022"/>
                  <a:gd name="T101" fmla="*/ 6 h 134"/>
                  <a:gd name="T102" fmla="*/ 1216 w 2022"/>
                  <a:gd name="T103" fmla="*/ 2 h 134"/>
                  <a:gd name="T104" fmla="*/ 1010 w 202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2" h="134">
                    <a:moveTo>
                      <a:pt x="1010" y="0"/>
                    </a:moveTo>
                    <a:lnTo>
                      <a:pt x="1010" y="0"/>
                    </a:lnTo>
                    <a:lnTo>
                      <a:pt x="806" y="2"/>
                    </a:lnTo>
                    <a:lnTo>
                      <a:pt x="618" y="6"/>
                    </a:lnTo>
                    <a:lnTo>
                      <a:pt x="446" y="12"/>
                    </a:lnTo>
                    <a:lnTo>
                      <a:pt x="296"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6" y="114"/>
                    </a:lnTo>
                    <a:lnTo>
                      <a:pt x="446" y="122"/>
                    </a:lnTo>
                    <a:lnTo>
                      <a:pt x="618" y="128"/>
                    </a:lnTo>
                    <a:lnTo>
                      <a:pt x="806" y="132"/>
                    </a:lnTo>
                    <a:lnTo>
                      <a:pt x="1010" y="134"/>
                    </a:lnTo>
                    <a:lnTo>
                      <a:pt x="1010" y="134"/>
                    </a:lnTo>
                    <a:lnTo>
                      <a:pt x="1216" y="132"/>
                    </a:lnTo>
                    <a:lnTo>
                      <a:pt x="1406" y="128"/>
                    </a:lnTo>
                    <a:lnTo>
                      <a:pt x="1578" y="122"/>
                    </a:lnTo>
                    <a:lnTo>
                      <a:pt x="1728" y="114"/>
                    </a:lnTo>
                    <a:lnTo>
                      <a:pt x="1850" y="104"/>
                    </a:lnTo>
                    <a:lnTo>
                      <a:pt x="1902" y="98"/>
                    </a:lnTo>
                    <a:lnTo>
                      <a:pt x="1944" y="92"/>
                    </a:lnTo>
                    <a:lnTo>
                      <a:pt x="1978" y="86"/>
                    </a:lnTo>
                    <a:lnTo>
                      <a:pt x="2002" y="80"/>
                    </a:lnTo>
                    <a:lnTo>
                      <a:pt x="2018" y="74"/>
                    </a:lnTo>
                    <a:lnTo>
                      <a:pt x="2022" y="70"/>
                    </a:lnTo>
                    <a:lnTo>
                      <a:pt x="2022" y="68"/>
                    </a:lnTo>
                    <a:lnTo>
                      <a:pt x="2022" y="68"/>
                    </a:lnTo>
                    <a:lnTo>
                      <a:pt x="2022" y="64"/>
                    </a:lnTo>
                    <a:lnTo>
                      <a:pt x="2018" y="60"/>
                    </a:lnTo>
                    <a:lnTo>
                      <a:pt x="2002" y="54"/>
                    </a:lnTo>
                    <a:lnTo>
                      <a:pt x="1978" y="48"/>
                    </a:lnTo>
                    <a:lnTo>
                      <a:pt x="1944" y="42"/>
                    </a:lnTo>
                    <a:lnTo>
                      <a:pt x="1902" y="36"/>
                    </a:lnTo>
                    <a:lnTo>
                      <a:pt x="1850" y="30"/>
                    </a:lnTo>
                    <a:lnTo>
                      <a:pt x="1728" y="20"/>
                    </a:lnTo>
                    <a:lnTo>
                      <a:pt x="1578" y="12"/>
                    </a:lnTo>
                    <a:lnTo>
                      <a:pt x="1406" y="6"/>
                    </a:lnTo>
                    <a:lnTo>
                      <a:pt x="1216" y="2"/>
                    </a:lnTo>
                    <a:lnTo>
                      <a:pt x="10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267"/>
              <p:cNvSpPr>
                <a:spLocks noEditPoints="1"/>
              </p:cNvSpPr>
              <p:nvPr/>
            </p:nvSpPr>
            <p:spPr bwMode="auto">
              <a:xfrm>
                <a:off x="2844" y="4158"/>
                <a:ext cx="2012" cy="134"/>
              </a:xfrm>
              <a:custGeom>
                <a:avLst/>
                <a:gdLst>
                  <a:gd name="T0" fmla="*/ 1004 w 2012"/>
                  <a:gd name="T1" fmla="*/ 132 h 134"/>
                  <a:gd name="T2" fmla="*/ 616 w 2012"/>
                  <a:gd name="T3" fmla="*/ 128 h 134"/>
                  <a:gd name="T4" fmla="*/ 298 w 2012"/>
                  <a:gd name="T5" fmla="*/ 114 h 134"/>
                  <a:gd name="T6" fmla="*/ 126 w 2012"/>
                  <a:gd name="T7" fmla="*/ 98 h 134"/>
                  <a:gd name="T8" fmla="*/ 50 w 2012"/>
                  <a:gd name="T9" fmla="*/ 86 h 134"/>
                  <a:gd name="T10" fmla="*/ 10 w 2012"/>
                  <a:gd name="T11" fmla="*/ 74 h 134"/>
                  <a:gd name="T12" fmla="*/ 4 w 2012"/>
                  <a:gd name="T13" fmla="*/ 68 h 134"/>
                  <a:gd name="T14" fmla="*/ 6 w 2012"/>
                  <a:gd name="T15" fmla="*/ 64 h 134"/>
                  <a:gd name="T16" fmla="*/ 24 w 2012"/>
                  <a:gd name="T17" fmla="*/ 54 h 134"/>
                  <a:gd name="T18" fmla="*/ 84 w 2012"/>
                  <a:gd name="T19" fmla="*/ 42 h 134"/>
                  <a:gd name="T20" fmla="*/ 176 w 2012"/>
                  <a:gd name="T21" fmla="*/ 30 h 134"/>
                  <a:gd name="T22" fmla="*/ 446 w 2012"/>
                  <a:gd name="T23" fmla="*/ 12 h 134"/>
                  <a:gd name="T24" fmla="*/ 802 w 2012"/>
                  <a:gd name="T25" fmla="*/ 2 h 134"/>
                  <a:gd name="T26" fmla="*/ 1004 w 2012"/>
                  <a:gd name="T27" fmla="*/ 0 h 134"/>
                  <a:gd name="T28" fmla="*/ 1396 w 2012"/>
                  <a:gd name="T29" fmla="*/ 6 h 134"/>
                  <a:gd name="T30" fmla="*/ 1714 w 2012"/>
                  <a:gd name="T31" fmla="*/ 20 h 134"/>
                  <a:gd name="T32" fmla="*/ 1886 w 2012"/>
                  <a:gd name="T33" fmla="*/ 36 h 134"/>
                  <a:gd name="T34" fmla="*/ 1962 w 2012"/>
                  <a:gd name="T35" fmla="*/ 48 h 134"/>
                  <a:gd name="T36" fmla="*/ 2002 w 2012"/>
                  <a:gd name="T37" fmla="*/ 60 h 134"/>
                  <a:gd name="T38" fmla="*/ 2006 w 2012"/>
                  <a:gd name="T39" fmla="*/ 68 h 134"/>
                  <a:gd name="T40" fmla="*/ 2006 w 2012"/>
                  <a:gd name="T41" fmla="*/ 70 h 134"/>
                  <a:gd name="T42" fmla="*/ 1986 w 2012"/>
                  <a:gd name="T43" fmla="*/ 80 h 134"/>
                  <a:gd name="T44" fmla="*/ 1928 w 2012"/>
                  <a:gd name="T45" fmla="*/ 92 h 134"/>
                  <a:gd name="T46" fmla="*/ 1836 w 2012"/>
                  <a:gd name="T47" fmla="*/ 104 h 134"/>
                  <a:gd name="T48" fmla="*/ 1566 w 2012"/>
                  <a:gd name="T49" fmla="*/ 122 h 134"/>
                  <a:gd name="T50" fmla="*/ 1206 w 2012"/>
                  <a:gd name="T51" fmla="*/ 132 h 134"/>
                  <a:gd name="T52" fmla="*/ 1004 w 2012"/>
                  <a:gd name="T53" fmla="*/ 0 h 134"/>
                  <a:gd name="T54" fmla="*/ 802 w 2012"/>
                  <a:gd name="T55" fmla="*/ 2 h 134"/>
                  <a:gd name="T56" fmla="*/ 442 w 2012"/>
                  <a:gd name="T57" fmla="*/ 12 h 134"/>
                  <a:gd name="T58" fmla="*/ 170 w 2012"/>
                  <a:gd name="T59" fmla="*/ 30 h 134"/>
                  <a:gd name="T60" fmla="*/ 78 w 2012"/>
                  <a:gd name="T61" fmla="*/ 42 h 134"/>
                  <a:gd name="T62" fmla="*/ 20 w 2012"/>
                  <a:gd name="T63" fmla="*/ 54 h 134"/>
                  <a:gd name="T64" fmla="*/ 0 w 2012"/>
                  <a:gd name="T65" fmla="*/ 64 h 134"/>
                  <a:gd name="T66" fmla="*/ 0 w 2012"/>
                  <a:gd name="T67" fmla="*/ 68 h 134"/>
                  <a:gd name="T68" fmla="*/ 4 w 2012"/>
                  <a:gd name="T69" fmla="*/ 74 h 134"/>
                  <a:gd name="T70" fmla="*/ 44 w 2012"/>
                  <a:gd name="T71" fmla="*/ 86 h 134"/>
                  <a:gd name="T72" fmla="*/ 120 w 2012"/>
                  <a:gd name="T73" fmla="*/ 98 h 134"/>
                  <a:gd name="T74" fmla="*/ 294 w 2012"/>
                  <a:gd name="T75" fmla="*/ 114 h 134"/>
                  <a:gd name="T76" fmla="*/ 614 w 2012"/>
                  <a:gd name="T77" fmla="*/ 128 h 134"/>
                  <a:gd name="T78" fmla="*/ 1004 w 2012"/>
                  <a:gd name="T79" fmla="*/ 134 h 134"/>
                  <a:gd name="T80" fmla="*/ 1208 w 2012"/>
                  <a:gd name="T81" fmla="*/ 132 h 134"/>
                  <a:gd name="T82" fmla="*/ 1570 w 2012"/>
                  <a:gd name="T83" fmla="*/ 122 h 134"/>
                  <a:gd name="T84" fmla="*/ 1840 w 2012"/>
                  <a:gd name="T85" fmla="*/ 104 h 134"/>
                  <a:gd name="T86" fmla="*/ 1934 w 2012"/>
                  <a:gd name="T87" fmla="*/ 92 h 134"/>
                  <a:gd name="T88" fmla="*/ 1992 w 2012"/>
                  <a:gd name="T89" fmla="*/ 80 h 134"/>
                  <a:gd name="T90" fmla="*/ 2010 w 2012"/>
                  <a:gd name="T91" fmla="*/ 70 h 134"/>
                  <a:gd name="T92" fmla="*/ 2012 w 2012"/>
                  <a:gd name="T93" fmla="*/ 68 h 134"/>
                  <a:gd name="T94" fmla="*/ 2006 w 2012"/>
                  <a:gd name="T95" fmla="*/ 60 h 134"/>
                  <a:gd name="T96" fmla="*/ 1966 w 2012"/>
                  <a:gd name="T97" fmla="*/ 48 h 134"/>
                  <a:gd name="T98" fmla="*/ 1890 w 2012"/>
                  <a:gd name="T99" fmla="*/ 36 h 134"/>
                  <a:gd name="T100" fmla="*/ 1718 w 2012"/>
                  <a:gd name="T101" fmla="*/ 20 h 134"/>
                  <a:gd name="T102" fmla="*/ 1398 w 2012"/>
                  <a:gd name="T103" fmla="*/ 6 h 134"/>
                  <a:gd name="T104" fmla="*/ 1004 w 201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132"/>
                    </a:moveTo>
                    <a:lnTo>
                      <a:pt x="1004" y="132"/>
                    </a:lnTo>
                    <a:lnTo>
                      <a:pt x="802" y="132"/>
                    </a:lnTo>
                    <a:lnTo>
                      <a:pt x="616" y="128"/>
                    </a:lnTo>
                    <a:lnTo>
                      <a:pt x="446" y="122"/>
                    </a:lnTo>
                    <a:lnTo>
                      <a:pt x="298" y="114"/>
                    </a:lnTo>
                    <a:lnTo>
                      <a:pt x="176" y="104"/>
                    </a:lnTo>
                    <a:lnTo>
                      <a:pt x="126" y="98"/>
                    </a:lnTo>
                    <a:lnTo>
                      <a:pt x="84" y="92"/>
                    </a:lnTo>
                    <a:lnTo>
                      <a:pt x="50" y="86"/>
                    </a:lnTo>
                    <a:lnTo>
                      <a:pt x="24" y="80"/>
                    </a:lnTo>
                    <a:lnTo>
                      <a:pt x="10" y="74"/>
                    </a:lnTo>
                    <a:lnTo>
                      <a:pt x="6" y="70"/>
                    </a:lnTo>
                    <a:lnTo>
                      <a:pt x="4" y="68"/>
                    </a:lnTo>
                    <a:lnTo>
                      <a:pt x="4" y="68"/>
                    </a:lnTo>
                    <a:lnTo>
                      <a:pt x="6" y="64"/>
                    </a:lnTo>
                    <a:lnTo>
                      <a:pt x="10" y="60"/>
                    </a:lnTo>
                    <a:lnTo>
                      <a:pt x="24" y="54"/>
                    </a:lnTo>
                    <a:lnTo>
                      <a:pt x="50" y="48"/>
                    </a:lnTo>
                    <a:lnTo>
                      <a:pt x="84" y="42"/>
                    </a:lnTo>
                    <a:lnTo>
                      <a:pt x="126" y="36"/>
                    </a:lnTo>
                    <a:lnTo>
                      <a:pt x="176" y="30"/>
                    </a:lnTo>
                    <a:lnTo>
                      <a:pt x="298" y="20"/>
                    </a:lnTo>
                    <a:lnTo>
                      <a:pt x="446" y="12"/>
                    </a:lnTo>
                    <a:lnTo>
                      <a:pt x="616" y="6"/>
                    </a:lnTo>
                    <a:lnTo>
                      <a:pt x="802" y="2"/>
                    </a:lnTo>
                    <a:lnTo>
                      <a:pt x="1004" y="0"/>
                    </a:lnTo>
                    <a:lnTo>
                      <a:pt x="1004" y="0"/>
                    </a:lnTo>
                    <a:lnTo>
                      <a:pt x="1206" y="2"/>
                    </a:lnTo>
                    <a:lnTo>
                      <a:pt x="1396" y="6"/>
                    </a:lnTo>
                    <a:lnTo>
                      <a:pt x="1566" y="12"/>
                    </a:lnTo>
                    <a:lnTo>
                      <a:pt x="1714" y="20"/>
                    </a:lnTo>
                    <a:lnTo>
                      <a:pt x="1836" y="30"/>
                    </a:lnTo>
                    <a:lnTo>
                      <a:pt x="1886" y="36"/>
                    </a:lnTo>
                    <a:lnTo>
                      <a:pt x="1928" y="42"/>
                    </a:lnTo>
                    <a:lnTo>
                      <a:pt x="1962" y="48"/>
                    </a:lnTo>
                    <a:lnTo>
                      <a:pt x="1986" y="54"/>
                    </a:lnTo>
                    <a:lnTo>
                      <a:pt x="2002" y="60"/>
                    </a:lnTo>
                    <a:lnTo>
                      <a:pt x="2006" y="64"/>
                    </a:lnTo>
                    <a:lnTo>
                      <a:pt x="2006" y="68"/>
                    </a:lnTo>
                    <a:lnTo>
                      <a:pt x="2006" y="68"/>
                    </a:lnTo>
                    <a:lnTo>
                      <a:pt x="2006" y="70"/>
                    </a:lnTo>
                    <a:lnTo>
                      <a:pt x="2002" y="74"/>
                    </a:lnTo>
                    <a:lnTo>
                      <a:pt x="1986" y="80"/>
                    </a:lnTo>
                    <a:lnTo>
                      <a:pt x="1962" y="86"/>
                    </a:lnTo>
                    <a:lnTo>
                      <a:pt x="1928" y="92"/>
                    </a:lnTo>
                    <a:lnTo>
                      <a:pt x="1886" y="98"/>
                    </a:lnTo>
                    <a:lnTo>
                      <a:pt x="1836" y="104"/>
                    </a:lnTo>
                    <a:lnTo>
                      <a:pt x="1714" y="114"/>
                    </a:lnTo>
                    <a:lnTo>
                      <a:pt x="1566" y="122"/>
                    </a:lnTo>
                    <a:lnTo>
                      <a:pt x="1396" y="128"/>
                    </a:lnTo>
                    <a:lnTo>
                      <a:pt x="1206" y="132"/>
                    </a:lnTo>
                    <a:lnTo>
                      <a:pt x="1004" y="132"/>
                    </a:lnTo>
                    <a:close/>
                    <a:moveTo>
                      <a:pt x="1004" y="0"/>
                    </a:moveTo>
                    <a:lnTo>
                      <a:pt x="1004" y="0"/>
                    </a:lnTo>
                    <a:lnTo>
                      <a:pt x="802" y="2"/>
                    </a:lnTo>
                    <a:lnTo>
                      <a:pt x="614" y="6"/>
                    </a:lnTo>
                    <a:lnTo>
                      <a:pt x="442" y="12"/>
                    </a:lnTo>
                    <a:lnTo>
                      <a:pt x="294" y="20"/>
                    </a:lnTo>
                    <a:lnTo>
                      <a:pt x="170" y="30"/>
                    </a:lnTo>
                    <a:lnTo>
                      <a:pt x="120" y="36"/>
                    </a:lnTo>
                    <a:lnTo>
                      <a:pt x="78" y="42"/>
                    </a:lnTo>
                    <a:lnTo>
                      <a:pt x="44" y="48"/>
                    </a:lnTo>
                    <a:lnTo>
                      <a:pt x="20" y="54"/>
                    </a:lnTo>
                    <a:lnTo>
                      <a:pt x="4" y="60"/>
                    </a:lnTo>
                    <a:lnTo>
                      <a:pt x="0" y="64"/>
                    </a:lnTo>
                    <a:lnTo>
                      <a:pt x="0" y="68"/>
                    </a:lnTo>
                    <a:lnTo>
                      <a:pt x="0" y="68"/>
                    </a:lnTo>
                    <a:lnTo>
                      <a:pt x="0" y="70"/>
                    </a:lnTo>
                    <a:lnTo>
                      <a:pt x="4" y="74"/>
                    </a:lnTo>
                    <a:lnTo>
                      <a:pt x="20" y="80"/>
                    </a:lnTo>
                    <a:lnTo>
                      <a:pt x="44" y="86"/>
                    </a:lnTo>
                    <a:lnTo>
                      <a:pt x="78" y="92"/>
                    </a:lnTo>
                    <a:lnTo>
                      <a:pt x="120" y="98"/>
                    </a:lnTo>
                    <a:lnTo>
                      <a:pt x="170" y="104"/>
                    </a:lnTo>
                    <a:lnTo>
                      <a:pt x="294" y="114"/>
                    </a:lnTo>
                    <a:lnTo>
                      <a:pt x="442" y="122"/>
                    </a:lnTo>
                    <a:lnTo>
                      <a:pt x="614" y="128"/>
                    </a:lnTo>
                    <a:lnTo>
                      <a:pt x="802" y="132"/>
                    </a:lnTo>
                    <a:lnTo>
                      <a:pt x="1004" y="134"/>
                    </a:lnTo>
                    <a:lnTo>
                      <a:pt x="1004" y="134"/>
                    </a:lnTo>
                    <a:lnTo>
                      <a:pt x="1208" y="132"/>
                    </a:lnTo>
                    <a:lnTo>
                      <a:pt x="1398" y="128"/>
                    </a:lnTo>
                    <a:lnTo>
                      <a:pt x="1570" y="122"/>
                    </a:lnTo>
                    <a:lnTo>
                      <a:pt x="1718" y="114"/>
                    </a:lnTo>
                    <a:lnTo>
                      <a:pt x="1840" y="104"/>
                    </a:lnTo>
                    <a:lnTo>
                      <a:pt x="1890" y="98"/>
                    </a:lnTo>
                    <a:lnTo>
                      <a:pt x="1934" y="92"/>
                    </a:lnTo>
                    <a:lnTo>
                      <a:pt x="1966" y="86"/>
                    </a:lnTo>
                    <a:lnTo>
                      <a:pt x="1992" y="80"/>
                    </a:lnTo>
                    <a:lnTo>
                      <a:pt x="2006" y="74"/>
                    </a:lnTo>
                    <a:lnTo>
                      <a:pt x="2010" y="70"/>
                    </a:lnTo>
                    <a:lnTo>
                      <a:pt x="2012" y="68"/>
                    </a:lnTo>
                    <a:lnTo>
                      <a:pt x="2012" y="68"/>
                    </a:lnTo>
                    <a:lnTo>
                      <a:pt x="2010" y="64"/>
                    </a:lnTo>
                    <a:lnTo>
                      <a:pt x="2006" y="60"/>
                    </a:lnTo>
                    <a:lnTo>
                      <a:pt x="1992" y="54"/>
                    </a:lnTo>
                    <a:lnTo>
                      <a:pt x="1966" y="48"/>
                    </a:lnTo>
                    <a:lnTo>
                      <a:pt x="1934" y="42"/>
                    </a:lnTo>
                    <a:lnTo>
                      <a:pt x="1890" y="36"/>
                    </a:lnTo>
                    <a:lnTo>
                      <a:pt x="1840" y="30"/>
                    </a:lnTo>
                    <a:lnTo>
                      <a:pt x="1718" y="20"/>
                    </a:lnTo>
                    <a:lnTo>
                      <a:pt x="1570" y="12"/>
                    </a:lnTo>
                    <a:lnTo>
                      <a:pt x="1398" y="6"/>
                    </a:lnTo>
                    <a:lnTo>
                      <a:pt x="1208" y="2"/>
                    </a:lnTo>
                    <a:lnTo>
                      <a:pt x="1004" y="0"/>
                    </a:lnTo>
                    <a:close/>
                  </a:path>
                </a:pathLst>
              </a:custGeom>
              <a:solidFill>
                <a:srgbClr val="E9E7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268"/>
              <p:cNvSpPr>
                <a:spLocks/>
              </p:cNvSpPr>
              <p:nvPr/>
            </p:nvSpPr>
            <p:spPr bwMode="auto">
              <a:xfrm>
                <a:off x="2848" y="4158"/>
                <a:ext cx="2002" cy="132"/>
              </a:xfrm>
              <a:custGeom>
                <a:avLst/>
                <a:gdLst>
                  <a:gd name="T0" fmla="*/ 1000 w 2002"/>
                  <a:gd name="T1" fmla="*/ 132 h 132"/>
                  <a:gd name="T2" fmla="*/ 1000 w 2002"/>
                  <a:gd name="T3" fmla="*/ 132 h 132"/>
                  <a:gd name="T4" fmla="*/ 798 w 2002"/>
                  <a:gd name="T5" fmla="*/ 132 h 132"/>
                  <a:gd name="T6" fmla="*/ 612 w 2002"/>
                  <a:gd name="T7" fmla="*/ 128 h 132"/>
                  <a:gd name="T8" fmla="*/ 442 w 2002"/>
                  <a:gd name="T9" fmla="*/ 122 h 132"/>
                  <a:gd name="T10" fmla="*/ 294 w 2002"/>
                  <a:gd name="T11" fmla="*/ 114 h 132"/>
                  <a:gd name="T12" fmla="*/ 172 w 2002"/>
                  <a:gd name="T13" fmla="*/ 104 h 132"/>
                  <a:gd name="T14" fmla="*/ 122 w 2002"/>
                  <a:gd name="T15" fmla="*/ 98 h 132"/>
                  <a:gd name="T16" fmla="*/ 80 w 2002"/>
                  <a:gd name="T17" fmla="*/ 92 h 132"/>
                  <a:gd name="T18" fmla="*/ 46 w 2002"/>
                  <a:gd name="T19" fmla="*/ 86 h 132"/>
                  <a:gd name="T20" fmla="*/ 20 w 2002"/>
                  <a:gd name="T21" fmla="*/ 80 h 132"/>
                  <a:gd name="T22" fmla="*/ 6 w 2002"/>
                  <a:gd name="T23" fmla="*/ 74 h 132"/>
                  <a:gd name="T24" fmla="*/ 2 w 2002"/>
                  <a:gd name="T25" fmla="*/ 70 h 132"/>
                  <a:gd name="T26" fmla="*/ 0 w 2002"/>
                  <a:gd name="T27" fmla="*/ 68 h 132"/>
                  <a:gd name="T28" fmla="*/ 0 w 2002"/>
                  <a:gd name="T29" fmla="*/ 68 h 132"/>
                  <a:gd name="T30" fmla="*/ 2 w 2002"/>
                  <a:gd name="T31" fmla="*/ 64 h 132"/>
                  <a:gd name="T32" fmla="*/ 6 w 2002"/>
                  <a:gd name="T33" fmla="*/ 60 h 132"/>
                  <a:gd name="T34" fmla="*/ 20 w 2002"/>
                  <a:gd name="T35" fmla="*/ 54 h 132"/>
                  <a:gd name="T36" fmla="*/ 46 w 2002"/>
                  <a:gd name="T37" fmla="*/ 48 h 132"/>
                  <a:gd name="T38" fmla="*/ 80 w 2002"/>
                  <a:gd name="T39" fmla="*/ 42 h 132"/>
                  <a:gd name="T40" fmla="*/ 122 w 2002"/>
                  <a:gd name="T41" fmla="*/ 36 h 132"/>
                  <a:gd name="T42" fmla="*/ 172 w 2002"/>
                  <a:gd name="T43" fmla="*/ 30 h 132"/>
                  <a:gd name="T44" fmla="*/ 294 w 2002"/>
                  <a:gd name="T45" fmla="*/ 20 h 132"/>
                  <a:gd name="T46" fmla="*/ 442 w 2002"/>
                  <a:gd name="T47" fmla="*/ 12 h 132"/>
                  <a:gd name="T48" fmla="*/ 612 w 2002"/>
                  <a:gd name="T49" fmla="*/ 6 h 132"/>
                  <a:gd name="T50" fmla="*/ 798 w 2002"/>
                  <a:gd name="T51" fmla="*/ 2 h 132"/>
                  <a:gd name="T52" fmla="*/ 1000 w 2002"/>
                  <a:gd name="T53" fmla="*/ 0 h 132"/>
                  <a:gd name="T54" fmla="*/ 1000 w 2002"/>
                  <a:gd name="T55" fmla="*/ 0 h 132"/>
                  <a:gd name="T56" fmla="*/ 1202 w 2002"/>
                  <a:gd name="T57" fmla="*/ 2 h 132"/>
                  <a:gd name="T58" fmla="*/ 1392 w 2002"/>
                  <a:gd name="T59" fmla="*/ 6 h 132"/>
                  <a:gd name="T60" fmla="*/ 1562 w 2002"/>
                  <a:gd name="T61" fmla="*/ 12 h 132"/>
                  <a:gd name="T62" fmla="*/ 1710 w 2002"/>
                  <a:gd name="T63" fmla="*/ 20 h 132"/>
                  <a:gd name="T64" fmla="*/ 1832 w 2002"/>
                  <a:gd name="T65" fmla="*/ 30 h 132"/>
                  <a:gd name="T66" fmla="*/ 1882 w 2002"/>
                  <a:gd name="T67" fmla="*/ 36 h 132"/>
                  <a:gd name="T68" fmla="*/ 1924 w 2002"/>
                  <a:gd name="T69" fmla="*/ 42 h 132"/>
                  <a:gd name="T70" fmla="*/ 1958 w 2002"/>
                  <a:gd name="T71" fmla="*/ 48 h 132"/>
                  <a:gd name="T72" fmla="*/ 1982 w 2002"/>
                  <a:gd name="T73" fmla="*/ 54 h 132"/>
                  <a:gd name="T74" fmla="*/ 1998 w 2002"/>
                  <a:gd name="T75" fmla="*/ 60 h 132"/>
                  <a:gd name="T76" fmla="*/ 2002 w 2002"/>
                  <a:gd name="T77" fmla="*/ 64 h 132"/>
                  <a:gd name="T78" fmla="*/ 2002 w 2002"/>
                  <a:gd name="T79" fmla="*/ 68 h 132"/>
                  <a:gd name="T80" fmla="*/ 2002 w 2002"/>
                  <a:gd name="T81" fmla="*/ 68 h 132"/>
                  <a:gd name="T82" fmla="*/ 2002 w 2002"/>
                  <a:gd name="T83" fmla="*/ 70 h 132"/>
                  <a:gd name="T84" fmla="*/ 1998 w 2002"/>
                  <a:gd name="T85" fmla="*/ 74 h 132"/>
                  <a:gd name="T86" fmla="*/ 1982 w 2002"/>
                  <a:gd name="T87" fmla="*/ 80 h 132"/>
                  <a:gd name="T88" fmla="*/ 1958 w 2002"/>
                  <a:gd name="T89" fmla="*/ 86 h 132"/>
                  <a:gd name="T90" fmla="*/ 1924 w 2002"/>
                  <a:gd name="T91" fmla="*/ 92 h 132"/>
                  <a:gd name="T92" fmla="*/ 1882 w 2002"/>
                  <a:gd name="T93" fmla="*/ 98 h 132"/>
                  <a:gd name="T94" fmla="*/ 1832 w 2002"/>
                  <a:gd name="T95" fmla="*/ 104 h 132"/>
                  <a:gd name="T96" fmla="*/ 1710 w 2002"/>
                  <a:gd name="T97" fmla="*/ 114 h 132"/>
                  <a:gd name="T98" fmla="*/ 1562 w 2002"/>
                  <a:gd name="T99" fmla="*/ 122 h 132"/>
                  <a:gd name="T100" fmla="*/ 1392 w 2002"/>
                  <a:gd name="T101" fmla="*/ 128 h 132"/>
                  <a:gd name="T102" fmla="*/ 1202 w 2002"/>
                  <a:gd name="T103" fmla="*/ 132 h 132"/>
                  <a:gd name="T104" fmla="*/ 1000 w 2002"/>
                  <a:gd name="T10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132"/>
                    </a:moveTo>
                    <a:lnTo>
                      <a:pt x="1000" y="132"/>
                    </a:lnTo>
                    <a:lnTo>
                      <a:pt x="798" y="132"/>
                    </a:lnTo>
                    <a:lnTo>
                      <a:pt x="612" y="128"/>
                    </a:lnTo>
                    <a:lnTo>
                      <a:pt x="442" y="122"/>
                    </a:lnTo>
                    <a:lnTo>
                      <a:pt x="294" y="114"/>
                    </a:lnTo>
                    <a:lnTo>
                      <a:pt x="172" y="104"/>
                    </a:lnTo>
                    <a:lnTo>
                      <a:pt x="122" y="98"/>
                    </a:lnTo>
                    <a:lnTo>
                      <a:pt x="80" y="92"/>
                    </a:lnTo>
                    <a:lnTo>
                      <a:pt x="46" y="86"/>
                    </a:lnTo>
                    <a:lnTo>
                      <a:pt x="20" y="80"/>
                    </a:lnTo>
                    <a:lnTo>
                      <a:pt x="6" y="74"/>
                    </a:lnTo>
                    <a:lnTo>
                      <a:pt x="2" y="70"/>
                    </a:lnTo>
                    <a:lnTo>
                      <a:pt x="0" y="68"/>
                    </a:lnTo>
                    <a:lnTo>
                      <a:pt x="0" y="68"/>
                    </a:lnTo>
                    <a:lnTo>
                      <a:pt x="2" y="64"/>
                    </a:lnTo>
                    <a:lnTo>
                      <a:pt x="6" y="60"/>
                    </a:lnTo>
                    <a:lnTo>
                      <a:pt x="20" y="54"/>
                    </a:lnTo>
                    <a:lnTo>
                      <a:pt x="46" y="48"/>
                    </a:lnTo>
                    <a:lnTo>
                      <a:pt x="80" y="42"/>
                    </a:lnTo>
                    <a:lnTo>
                      <a:pt x="122" y="36"/>
                    </a:lnTo>
                    <a:lnTo>
                      <a:pt x="172" y="30"/>
                    </a:lnTo>
                    <a:lnTo>
                      <a:pt x="294" y="20"/>
                    </a:lnTo>
                    <a:lnTo>
                      <a:pt x="442" y="12"/>
                    </a:lnTo>
                    <a:lnTo>
                      <a:pt x="612" y="6"/>
                    </a:lnTo>
                    <a:lnTo>
                      <a:pt x="798" y="2"/>
                    </a:lnTo>
                    <a:lnTo>
                      <a:pt x="1000" y="0"/>
                    </a:lnTo>
                    <a:lnTo>
                      <a:pt x="1000" y="0"/>
                    </a:lnTo>
                    <a:lnTo>
                      <a:pt x="1202" y="2"/>
                    </a:lnTo>
                    <a:lnTo>
                      <a:pt x="1392" y="6"/>
                    </a:lnTo>
                    <a:lnTo>
                      <a:pt x="1562" y="12"/>
                    </a:lnTo>
                    <a:lnTo>
                      <a:pt x="1710" y="20"/>
                    </a:lnTo>
                    <a:lnTo>
                      <a:pt x="1832" y="30"/>
                    </a:lnTo>
                    <a:lnTo>
                      <a:pt x="1882" y="36"/>
                    </a:lnTo>
                    <a:lnTo>
                      <a:pt x="1924" y="42"/>
                    </a:lnTo>
                    <a:lnTo>
                      <a:pt x="1958" y="48"/>
                    </a:lnTo>
                    <a:lnTo>
                      <a:pt x="1982" y="54"/>
                    </a:lnTo>
                    <a:lnTo>
                      <a:pt x="1998" y="60"/>
                    </a:lnTo>
                    <a:lnTo>
                      <a:pt x="2002" y="64"/>
                    </a:lnTo>
                    <a:lnTo>
                      <a:pt x="2002" y="68"/>
                    </a:lnTo>
                    <a:lnTo>
                      <a:pt x="2002" y="68"/>
                    </a:lnTo>
                    <a:lnTo>
                      <a:pt x="2002" y="70"/>
                    </a:lnTo>
                    <a:lnTo>
                      <a:pt x="1998" y="74"/>
                    </a:lnTo>
                    <a:lnTo>
                      <a:pt x="1982" y="80"/>
                    </a:lnTo>
                    <a:lnTo>
                      <a:pt x="1958" y="86"/>
                    </a:lnTo>
                    <a:lnTo>
                      <a:pt x="1924" y="92"/>
                    </a:lnTo>
                    <a:lnTo>
                      <a:pt x="1882" y="98"/>
                    </a:lnTo>
                    <a:lnTo>
                      <a:pt x="1832" y="104"/>
                    </a:lnTo>
                    <a:lnTo>
                      <a:pt x="1710" y="114"/>
                    </a:lnTo>
                    <a:lnTo>
                      <a:pt x="1562" y="122"/>
                    </a:lnTo>
                    <a:lnTo>
                      <a:pt x="1392" y="128"/>
                    </a:lnTo>
                    <a:lnTo>
                      <a:pt x="1202" y="132"/>
                    </a:lnTo>
                    <a:lnTo>
                      <a:pt x="1000"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269"/>
              <p:cNvSpPr>
                <a:spLocks/>
              </p:cNvSpPr>
              <p:nvPr/>
            </p:nvSpPr>
            <p:spPr bwMode="auto">
              <a:xfrm>
                <a:off x="2844" y="4158"/>
                <a:ext cx="2012" cy="134"/>
              </a:xfrm>
              <a:custGeom>
                <a:avLst/>
                <a:gdLst>
                  <a:gd name="T0" fmla="*/ 1004 w 2012"/>
                  <a:gd name="T1" fmla="*/ 0 h 134"/>
                  <a:gd name="T2" fmla="*/ 1004 w 2012"/>
                  <a:gd name="T3" fmla="*/ 0 h 134"/>
                  <a:gd name="T4" fmla="*/ 802 w 2012"/>
                  <a:gd name="T5" fmla="*/ 2 h 134"/>
                  <a:gd name="T6" fmla="*/ 614 w 2012"/>
                  <a:gd name="T7" fmla="*/ 6 h 134"/>
                  <a:gd name="T8" fmla="*/ 442 w 2012"/>
                  <a:gd name="T9" fmla="*/ 12 h 134"/>
                  <a:gd name="T10" fmla="*/ 294 w 2012"/>
                  <a:gd name="T11" fmla="*/ 20 h 134"/>
                  <a:gd name="T12" fmla="*/ 170 w 2012"/>
                  <a:gd name="T13" fmla="*/ 30 h 134"/>
                  <a:gd name="T14" fmla="*/ 120 w 2012"/>
                  <a:gd name="T15" fmla="*/ 36 h 134"/>
                  <a:gd name="T16" fmla="*/ 78 w 2012"/>
                  <a:gd name="T17" fmla="*/ 42 h 134"/>
                  <a:gd name="T18" fmla="*/ 44 w 2012"/>
                  <a:gd name="T19" fmla="*/ 48 h 134"/>
                  <a:gd name="T20" fmla="*/ 20 w 2012"/>
                  <a:gd name="T21" fmla="*/ 54 h 134"/>
                  <a:gd name="T22" fmla="*/ 4 w 2012"/>
                  <a:gd name="T23" fmla="*/ 60 h 134"/>
                  <a:gd name="T24" fmla="*/ 0 w 2012"/>
                  <a:gd name="T25" fmla="*/ 64 h 134"/>
                  <a:gd name="T26" fmla="*/ 0 w 2012"/>
                  <a:gd name="T27" fmla="*/ 68 h 134"/>
                  <a:gd name="T28" fmla="*/ 0 w 2012"/>
                  <a:gd name="T29" fmla="*/ 68 h 134"/>
                  <a:gd name="T30" fmla="*/ 0 w 2012"/>
                  <a:gd name="T31" fmla="*/ 70 h 134"/>
                  <a:gd name="T32" fmla="*/ 4 w 2012"/>
                  <a:gd name="T33" fmla="*/ 74 h 134"/>
                  <a:gd name="T34" fmla="*/ 20 w 2012"/>
                  <a:gd name="T35" fmla="*/ 80 h 134"/>
                  <a:gd name="T36" fmla="*/ 44 w 2012"/>
                  <a:gd name="T37" fmla="*/ 86 h 134"/>
                  <a:gd name="T38" fmla="*/ 78 w 2012"/>
                  <a:gd name="T39" fmla="*/ 92 h 134"/>
                  <a:gd name="T40" fmla="*/ 120 w 2012"/>
                  <a:gd name="T41" fmla="*/ 98 h 134"/>
                  <a:gd name="T42" fmla="*/ 170 w 2012"/>
                  <a:gd name="T43" fmla="*/ 104 h 134"/>
                  <a:gd name="T44" fmla="*/ 294 w 2012"/>
                  <a:gd name="T45" fmla="*/ 114 h 134"/>
                  <a:gd name="T46" fmla="*/ 442 w 2012"/>
                  <a:gd name="T47" fmla="*/ 122 h 134"/>
                  <a:gd name="T48" fmla="*/ 614 w 2012"/>
                  <a:gd name="T49" fmla="*/ 128 h 134"/>
                  <a:gd name="T50" fmla="*/ 802 w 2012"/>
                  <a:gd name="T51" fmla="*/ 132 h 134"/>
                  <a:gd name="T52" fmla="*/ 1004 w 2012"/>
                  <a:gd name="T53" fmla="*/ 134 h 134"/>
                  <a:gd name="T54" fmla="*/ 1004 w 2012"/>
                  <a:gd name="T55" fmla="*/ 134 h 134"/>
                  <a:gd name="T56" fmla="*/ 1208 w 2012"/>
                  <a:gd name="T57" fmla="*/ 132 h 134"/>
                  <a:gd name="T58" fmla="*/ 1398 w 2012"/>
                  <a:gd name="T59" fmla="*/ 128 h 134"/>
                  <a:gd name="T60" fmla="*/ 1570 w 2012"/>
                  <a:gd name="T61" fmla="*/ 122 h 134"/>
                  <a:gd name="T62" fmla="*/ 1718 w 2012"/>
                  <a:gd name="T63" fmla="*/ 114 h 134"/>
                  <a:gd name="T64" fmla="*/ 1840 w 2012"/>
                  <a:gd name="T65" fmla="*/ 104 h 134"/>
                  <a:gd name="T66" fmla="*/ 1890 w 2012"/>
                  <a:gd name="T67" fmla="*/ 98 h 134"/>
                  <a:gd name="T68" fmla="*/ 1934 w 2012"/>
                  <a:gd name="T69" fmla="*/ 92 h 134"/>
                  <a:gd name="T70" fmla="*/ 1966 w 2012"/>
                  <a:gd name="T71" fmla="*/ 86 h 134"/>
                  <a:gd name="T72" fmla="*/ 1992 w 2012"/>
                  <a:gd name="T73" fmla="*/ 80 h 134"/>
                  <a:gd name="T74" fmla="*/ 2006 w 2012"/>
                  <a:gd name="T75" fmla="*/ 74 h 134"/>
                  <a:gd name="T76" fmla="*/ 2010 w 2012"/>
                  <a:gd name="T77" fmla="*/ 70 h 134"/>
                  <a:gd name="T78" fmla="*/ 2012 w 2012"/>
                  <a:gd name="T79" fmla="*/ 68 h 134"/>
                  <a:gd name="T80" fmla="*/ 2012 w 2012"/>
                  <a:gd name="T81" fmla="*/ 68 h 134"/>
                  <a:gd name="T82" fmla="*/ 2010 w 2012"/>
                  <a:gd name="T83" fmla="*/ 64 h 134"/>
                  <a:gd name="T84" fmla="*/ 2006 w 2012"/>
                  <a:gd name="T85" fmla="*/ 60 h 134"/>
                  <a:gd name="T86" fmla="*/ 1992 w 2012"/>
                  <a:gd name="T87" fmla="*/ 54 h 134"/>
                  <a:gd name="T88" fmla="*/ 1966 w 2012"/>
                  <a:gd name="T89" fmla="*/ 48 h 134"/>
                  <a:gd name="T90" fmla="*/ 1934 w 2012"/>
                  <a:gd name="T91" fmla="*/ 42 h 134"/>
                  <a:gd name="T92" fmla="*/ 1890 w 2012"/>
                  <a:gd name="T93" fmla="*/ 36 h 134"/>
                  <a:gd name="T94" fmla="*/ 1840 w 2012"/>
                  <a:gd name="T95" fmla="*/ 30 h 134"/>
                  <a:gd name="T96" fmla="*/ 1718 w 2012"/>
                  <a:gd name="T97" fmla="*/ 20 h 134"/>
                  <a:gd name="T98" fmla="*/ 1570 w 2012"/>
                  <a:gd name="T99" fmla="*/ 12 h 134"/>
                  <a:gd name="T100" fmla="*/ 1398 w 2012"/>
                  <a:gd name="T101" fmla="*/ 6 h 134"/>
                  <a:gd name="T102" fmla="*/ 1208 w 2012"/>
                  <a:gd name="T103" fmla="*/ 2 h 134"/>
                  <a:gd name="T104" fmla="*/ 1004 w 2012"/>
                  <a:gd name="T10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34">
                    <a:moveTo>
                      <a:pt x="1004" y="0"/>
                    </a:moveTo>
                    <a:lnTo>
                      <a:pt x="1004" y="0"/>
                    </a:lnTo>
                    <a:lnTo>
                      <a:pt x="802" y="2"/>
                    </a:lnTo>
                    <a:lnTo>
                      <a:pt x="614" y="6"/>
                    </a:lnTo>
                    <a:lnTo>
                      <a:pt x="442" y="12"/>
                    </a:lnTo>
                    <a:lnTo>
                      <a:pt x="294" y="20"/>
                    </a:lnTo>
                    <a:lnTo>
                      <a:pt x="170" y="30"/>
                    </a:lnTo>
                    <a:lnTo>
                      <a:pt x="120" y="36"/>
                    </a:lnTo>
                    <a:lnTo>
                      <a:pt x="78" y="42"/>
                    </a:lnTo>
                    <a:lnTo>
                      <a:pt x="44" y="48"/>
                    </a:lnTo>
                    <a:lnTo>
                      <a:pt x="20" y="54"/>
                    </a:lnTo>
                    <a:lnTo>
                      <a:pt x="4" y="60"/>
                    </a:lnTo>
                    <a:lnTo>
                      <a:pt x="0" y="64"/>
                    </a:lnTo>
                    <a:lnTo>
                      <a:pt x="0" y="68"/>
                    </a:lnTo>
                    <a:lnTo>
                      <a:pt x="0" y="68"/>
                    </a:lnTo>
                    <a:lnTo>
                      <a:pt x="0" y="70"/>
                    </a:lnTo>
                    <a:lnTo>
                      <a:pt x="4" y="74"/>
                    </a:lnTo>
                    <a:lnTo>
                      <a:pt x="20" y="80"/>
                    </a:lnTo>
                    <a:lnTo>
                      <a:pt x="44" y="86"/>
                    </a:lnTo>
                    <a:lnTo>
                      <a:pt x="78" y="92"/>
                    </a:lnTo>
                    <a:lnTo>
                      <a:pt x="120" y="98"/>
                    </a:lnTo>
                    <a:lnTo>
                      <a:pt x="170" y="104"/>
                    </a:lnTo>
                    <a:lnTo>
                      <a:pt x="294" y="114"/>
                    </a:lnTo>
                    <a:lnTo>
                      <a:pt x="442" y="122"/>
                    </a:lnTo>
                    <a:lnTo>
                      <a:pt x="614" y="128"/>
                    </a:lnTo>
                    <a:lnTo>
                      <a:pt x="802" y="132"/>
                    </a:lnTo>
                    <a:lnTo>
                      <a:pt x="1004" y="134"/>
                    </a:lnTo>
                    <a:lnTo>
                      <a:pt x="1004" y="134"/>
                    </a:lnTo>
                    <a:lnTo>
                      <a:pt x="1208" y="132"/>
                    </a:lnTo>
                    <a:lnTo>
                      <a:pt x="1398" y="128"/>
                    </a:lnTo>
                    <a:lnTo>
                      <a:pt x="1570" y="122"/>
                    </a:lnTo>
                    <a:lnTo>
                      <a:pt x="1718" y="114"/>
                    </a:lnTo>
                    <a:lnTo>
                      <a:pt x="1840" y="104"/>
                    </a:lnTo>
                    <a:lnTo>
                      <a:pt x="1890" y="98"/>
                    </a:lnTo>
                    <a:lnTo>
                      <a:pt x="1934" y="92"/>
                    </a:lnTo>
                    <a:lnTo>
                      <a:pt x="1966" y="86"/>
                    </a:lnTo>
                    <a:lnTo>
                      <a:pt x="1992" y="80"/>
                    </a:lnTo>
                    <a:lnTo>
                      <a:pt x="2006" y="74"/>
                    </a:lnTo>
                    <a:lnTo>
                      <a:pt x="2010" y="70"/>
                    </a:lnTo>
                    <a:lnTo>
                      <a:pt x="2012" y="68"/>
                    </a:lnTo>
                    <a:lnTo>
                      <a:pt x="2012" y="68"/>
                    </a:lnTo>
                    <a:lnTo>
                      <a:pt x="2010" y="64"/>
                    </a:lnTo>
                    <a:lnTo>
                      <a:pt x="2006" y="60"/>
                    </a:lnTo>
                    <a:lnTo>
                      <a:pt x="1992" y="54"/>
                    </a:lnTo>
                    <a:lnTo>
                      <a:pt x="1966" y="48"/>
                    </a:lnTo>
                    <a:lnTo>
                      <a:pt x="1934" y="42"/>
                    </a:lnTo>
                    <a:lnTo>
                      <a:pt x="1890" y="36"/>
                    </a:lnTo>
                    <a:lnTo>
                      <a:pt x="1840" y="30"/>
                    </a:lnTo>
                    <a:lnTo>
                      <a:pt x="1718" y="20"/>
                    </a:lnTo>
                    <a:lnTo>
                      <a:pt x="1570" y="12"/>
                    </a:lnTo>
                    <a:lnTo>
                      <a:pt x="1398" y="6"/>
                    </a:lnTo>
                    <a:lnTo>
                      <a:pt x="1208" y="2"/>
                    </a:lnTo>
                    <a:lnTo>
                      <a:pt x="10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270"/>
              <p:cNvSpPr>
                <a:spLocks noEditPoints="1"/>
              </p:cNvSpPr>
              <p:nvPr/>
            </p:nvSpPr>
            <p:spPr bwMode="auto">
              <a:xfrm>
                <a:off x="2848" y="4158"/>
                <a:ext cx="2002" cy="132"/>
              </a:xfrm>
              <a:custGeom>
                <a:avLst/>
                <a:gdLst>
                  <a:gd name="T0" fmla="*/ 1000 w 2002"/>
                  <a:gd name="T1" fmla="*/ 132 h 132"/>
                  <a:gd name="T2" fmla="*/ 612 w 2002"/>
                  <a:gd name="T3" fmla="*/ 128 h 132"/>
                  <a:gd name="T4" fmla="*/ 296 w 2002"/>
                  <a:gd name="T5" fmla="*/ 114 h 132"/>
                  <a:gd name="T6" fmla="*/ 126 w 2002"/>
                  <a:gd name="T7" fmla="*/ 98 h 132"/>
                  <a:gd name="T8" fmla="*/ 50 w 2002"/>
                  <a:gd name="T9" fmla="*/ 86 h 132"/>
                  <a:gd name="T10" fmla="*/ 10 w 2002"/>
                  <a:gd name="T11" fmla="*/ 74 h 132"/>
                  <a:gd name="T12" fmla="*/ 6 w 2002"/>
                  <a:gd name="T13" fmla="*/ 68 h 132"/>
                  <a:gd name="T14" fmla="*/ 6 w 2002"/>
                  <a:gd name="T15" fmla="*/ 64 h 132"/>
                  <a:gd name="T16" fmla="*/ 26 w 2002"/>
                  <a:gd name="T17" fmla="*/ 54 h 132"/>
                  <a:gd name="T18" fmla="*/ 84 w 2002"/>
                  <a:gd name="T19" fmla="*/ 42 h 132"/>
                  <a:gd name="T20" fmla="*/ 176 w 2002"/>
                  <a:gd name="T21" fmla="*/ 30 h 132"/>
                  <a:gd name="T22" fmla="*/ 444 w 2002"/>
                  <a:gd name="T23" fmla="*/ 12 h 132"/>
                  <a:gd name="T24" fmla="*/ 800 w 2002"/>
                  <a:gd name="T25" fmla="*/ 2 h 132"/>
                  <a:gd name="T26" fmla="*/ 1000 w 2002"/>
                  <a:gd name="T27" fmla="*/ 2 h 132"/>
                  <a:gd name="T28" fmla="*/ 1390 w 2002"/>
                  <a:gd name="T29" fmla="*/ 6 h 132"/>
                  <a:gd name="T30" fmla="*/ 1706 w 2002"/>
                  <a:gd name="T31" fmla="*/ 20 h 132"/>
                  <a:gd name="T32" fmla="*/ 1878 w 2002"/>
                  <a:gd name="T33" fmla="*/ 36 h 132"/>
                  <a:gd name="T34" fmla="*/ 1954 w 2002"/>
                  <a:gd name="T35" fmla="*/ 48 h 132"/>
                  <a:gd name="T36" fmla="*/ 1992 w 2002"/>
                  <a:gd name="T37" fmla="*/ 60 h 132"/>
                  <a:gd name="T38" fmla="*/ 1998 w 2002"/>
                  <a:gd name="T39" fmla="*/ 68 h 132"/>
                  <a:gd name="T40" fmla="*/ 1996 w 2002"/>
                  <a:gd name="T41" fmla="*/ 70 h 132"/>
                  <a:gd name="T42" fmla="*/ 1978 w 2002"/>
                  <a:gd name="T43" fmla="*/ 80 h 132"/>
                  <a:gd name="T44" fmla="*/ 1920 w 2002"/>
                  <a:gd name="T45" fmla="*/ 92 h 132"/>
                  <a:gd name="T46" fmla="*/ 1828 w 2002"/>
                  <a:gd name="T47" fmla="*/ 104 h 132"/>
                  <a:gd name="T48" fmla="*/ 1560 w 2002"/>
                  <a:gd name="T49" fmla="*/ 122 h 132"/>
                  <a:gd name="T50" fmla="*/ 1202 w 2002"/>
                  <a:gd name="T51" fmla="*/ 130 h 132"/>
                  <a:gd name="T52" fmla="*/ 1000 w 2002"/>
                  <a:gd name="T53" fmla="*/ 0 h 132"/>
                  <a:gd name="T54" fmla="*/ 798 w 2002"/>
                  <a:gd name="T55" fmla="*/ 2 h 132"/>
                  <a:gd name="T56" fmla="*/ 442 w 2002"/>
                  <a:gd name="T57" fmla="*/ 12 h 132"/>
                  <a:gd name="T58" fmla="*/ 172 w 2002"/>
                  <a:gd name="T59" fmla="*/ 30 h 132"/>
                  <a:gd name="T60" fmla="*/ 80 w 2002"/>
                  <a:gd name="T61" fmla="*/ 42 h 132"/>
                  <a:gd name="T62" fmla="*/ 20 w 2002"/>
                  <a:gd name="T63" fmla="*/ 54 h 132"/>
                  <a:gd name="T64" fmla="*/ 2 w 2002"/>
                  <a:gd name="T65" fmla="*/ 64 h 132"/>
                  <a:gd name="T66" fmla="*/ 0 w 2002"/>
                  <a:gd name="T67" fmla="*/ 68 h 132"/>
                  <a:gd name="T68" fmla="*/ 6 w 2002"/>
                  <a:gd name="T69" fmla="*/ 74 h 132"/>
                  <a:gd name="T70" fmla="*/ 46 w 2002"/>
                  <a:gd name="T71" fmla="*/ 86 h 132"/>
                  <a:gd name="T72" fmla="*/ 122 w 2002"/>
                  <a:gd name="T73" fmla="*/ 98 h 132"/>
                  <a:gd name="T74" fmla="*/ 294 w 2002"/>
                  <a:gd name="T75" fmla="*/ 114 h 132"/>
                  <a:gd name="T76" fmla="*/ 612 w 2002"/>
                  <a:gd name="T77" fmla="*/ 128 h 132"/>
                  <a:gd name="T78" fmla="*/ 1000 w 2002"/>
                  <a:gd name="T79" fmla="*/ 132 h 132"/>
                  <a:gd name="T80" fmla="*/ 1202 w 2002"/>
                  <a:gd name="T81" fmla="*/ 132 h 132"/>
                  <a:gd name="T82" fmla="*/ 1562 w 2002"/>
                  <a:gd name="T83" fmla="*/ 122 h 132"/>
                  <a:gd name="T84" fmla="*/ 1832 w 2002"/>
                  <a:gd name="T85" fmla="*/ 104 h 132"/>
                  <a:gd name="T86" fmla="*/ 1924 w 2002"/>
                  <a:gd name="T87" fmla="*/ 92 h 132"/>
                  <a:gd name="T88" fmla="*/ 1982 w 2002"/>
                  <a:gd name="T89" fmla="*/ 80 h 132"/>
                  <a:gd name="T90" fmla="*/ 2002 w 2002"/>
                  <a:gd name="T91" fmla="*/ 70 h 132"/>
                  <a:gd name="T92" fmla="*/ 2002 w 2002"/>
                  <a:gd name="T93" fmla="*/ 68 h 132"/>
                  <a:gd name="T94" fmla="*/ 1998 w 2002"/>
                  <a:gd name="T95" fmla="*/ 60 h 132"/>
                  <a:gd name="T96" fmla="*/ 1958 w 2002"/>
                  <a:gd name="T97" fmla="*/ 48 h 132"/>
                  <a:gd name="T98" fmla="*/ 1882 w 2002"/>
                  <a:gd name="T99" fmla="*/ 36 h 132"/>
                  <a:gd name="T100" fmla="*/ 1710 w 2002"/>
                  <a:gd name="T101" fmla="*/ 20 h 132"/>
                  <a:gd name="T102" fmla="*/ 1392 w 2002"/>
                  <a:gd name="T103" fmla="*/ 6 h 132"/>
                  <a:gd name="T104" fmla="*/ 1000 w 2002"/>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132"/>
                    </a:moveTo>
                    <a:lnTo>
                      <a:pt x="1000" y="132"/>
                    </a:lnTo>
                    <a:lnTo>
                      <a:pt x="800" y="130"/>
                    </a:lnTo>
                    <a:lnTo>
                      <a:pt x="612" y="128"/>
                    </a:lnTo>
                    <a:lnTo>
                      <a:pt x="444" y="122"/>
                    </a:lnTo>
                    <a:lnTo>
                      <a:pt x="296" y="114"/>
                    </a:lnTo>
                    <a:lnTo>
                      <a:pt x="176" y="104"/>
                    </a:lnTo>
                    <a:lnTo>
                      <a:pt x="126" y="98"/>
                    </a:lnTo>
                    <a:lnTo>
                      <a:pt x="84" y="92"/>
                    </a:lnTo>
                    <a:lnTo>
                      <a:pt x="50" y="86"/>
                    </a:lnTo>
                    <a:lnTo>
                      <a:pt x="26" y="80"/>
                    </a:lnTo>
                    <a:lnTo>
                      <a:pt x="10" y="74"/>
                    </a:lnTo>
                    <a:lnTo>
                      <a:pt x="6" y="70"/>
                    </a:lnTo>
                    <a:lnTo>
                      <a:pt x="6" y="68"/>
                    </a:lnTo>
                    <a:lnTo>
                      <a:pt x="6" y="68"/>
                    </a:lnTo>
                    <a:lnTo>
                      <a:pt x="6" y="64"/>
                    </a:lnTo>
                    <a:lnTo>
                      <a:pt x="10" y="60"/>
                    </a:lnTo>
                    <a:lnTo>
                      <a:pt x="26" y="54"/>
                    </a:lnTo>
                    <a:lnTo>
                      <a:pt x="50" y="48"/>
                    </a:lnTo>
                    <a:lnTo>
                      <a:pt x="84" y="42"/>
                    </a:lnTo>
                    <a:lnTo>
                      <a:pt x="126" y="36"/>
                    </a:lnTo>
                    <a:lnTo>
                      <a:pt x="176" y="30"/>
                    </a:lnTo>
                    <a:lnTo>
                      <a:pt x="296" y="20"/>
                    </a:lnTo>
                    <a:lnTo>
                      <a:pt x="444" y="12"/>
                    </a:lnTo>
                    <a:lnTo>
                      <a:pt x="612" y="6"/>
                    </a:lnTo>
                    <a:lnTo>
                      <a:pt x="800" y="2"/>
                    </a:lnTo>
                    <a:lnTo>
                      <a:pt x="1000" y="2"/>
                    </a:lnTo>
                    <a:lnTo>
                      <a:pt x="1000" y="2"/>
                    </a:lnTo>
                    <a:lnTo>
                      <a:pt x="1202" y="2"/>
                    </a:lnTo>
                    <a:lnTo>
                      <a:pt x="1390" y="6"/>
                    </a:lnTo>
                    <a:lnTo>
                      <a:pt x="1560" y="12"/>
                    </a:lnTo>
                    <a:lnTo>
                      <a:pt x="1706" y="20"/>
                    </a:lnTo>
                    <a:lnTo>
                      <a:pt x="1828" y="30"/>
                    </a:lnTo>
                    <a:lnTo>
                      <a:pt x="1878" y="36"/>
                    </a:lnTo>
                    <a:lnTo>
                      <a:pt x="1920" y="42"/>
                    </a:lnTo>
                    <a:lnTo>
                      <a:pt x="1954" y="48"/>
                    </a:lnTo>
                    <a:lnTo>
                      <a:pt x="1978" y="54"/>
                    </a:lnTo>
                    <a:lnTo>
                      <a:pt x="1992" y="60"/>
                    </a:lnTo>
                    <a:lnTo>
                      <a:pt x="1996" y="64"/>
                    </a:lnTo>
                    <a:lnTo>
                      <a:pt x="1998" y="68"/>
                    </a:lnTo>
                    <a:lnTo>
                      <a:pt x="1998" y="68"/>
                    </a:lnTo>
                    <a:lnTo>
                      <a:pt x="1996" y="70"/>
                    </a:lnTo>
                    <a:lnTo>
                      <a:pt x="1992" y="74"/>
                    </a:lnTo>
                    <a:lnTo>
                      <a:pt x="1978" y="80"/>
                    </a:lnTo>
                    <a:lnTo>
                      <a:pt x="1954" y="86"/>
                    </a:lnTo>
                    <a:lnTo>
                      <a:pt x="1920" y="92"/>
                    </a:lnTo>
                    <a:lnTo>
                      <a:pt x="1878" y="98"/>
                    </a:lnTo>
                    <a:lnTo>
                      <a:pt x="1828" y="104"/>
                    </a:lnTo>
                    <a:lnTo>
                      <a:pt x="1706" y="114"/>
                    </a:lnTo>
                    <a:lnTo>
                      <a:pt x="1560" y="122"/>
                    </a:lnTo>
                    <a:lnTo>
                      <a:pt x="1390" y="128"/>
                    </a:lnTo>
                    <a:lnTo>
                      <a:pt x="1202" y="130"/>
                    </a:lnTo>
                    <a:lnTo>
                      <a:pt x="1000" y="132"/>
                    </a:lnTo>
                    <a:close/>
                    <a:moveTo>
                      <a:pt x="1000" y="0"/>
                    </a:moveTo>
                    <a:lnTo>
                      <a:pt x="1000" y="0"/>
                    </a:lnTo>
                    <a:lnTo>
                      <a:pt x="798" y="2"/>
                    </a:lnTo>
                    <a:lnTo>
                      <a:pt x="612" y="6"/>
                    </a:lnTo>
                    <a:lnTo>
                      <a:pt x="442" y="12"/>
                    </a:lnTo>
                    <a:lnTo>
                      <a:pt x="294"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4" y="114"/>
                    </a:lnTo>
                    <a:lnTo>
                      <a:pt x="442" y="122"/>
                    </a:lnTo>
                    <a:lnTo>
                      <a:pt x="612" y="128"/>
                    </a:lnTo>
                    <a:lnTo>
                      <a:pt x="798" y="132"/>
                    </a:lnTo>
                    <a:lnTo>
                      <a:pt x="1000" y="132"/>
                    </a:lnTo>
                    <a:lnTo>
                      <a:pt x="1000" y="132"/>
                    </a:lnTo>
                    <a:lnTo>
                      <a:pt x="1202" y="132"/>
                    </a:lnTo>
                    <a:lnTo>
                      <a:pt x="1392" y="128"/>
                    </a:lnTo>
                    <a:lnTo>
                      <a:pt x="1562" y="122"/>
                    </a:lnTo>
                    <a:lnTo>
                      <a:pt x="1710" y="114"/>
                    </a:lnTo>
                    <a:lnTo>
                      <a:pt x="1832" y="104"/>
                    </a:lnTo>
                    <a:lnTo>
                      <a:pt x="1882" y="98"/>
                    </a:lnTo>
                    <a:lnTo>
                      <a:pt x="1924" y="92"/>
                    </a:lnTo>
                    <a:lnTo>
                      <a:pt x="1958" y="86"/>
                    </a:lnTo>
                    <a:lnTo>
                      <a:pt x="1982" y="80"/>
                    </a:lnTo>
                    <a:lnTo>
                      <a:pt x="1998" y="74"/>
                    </a:lnTo>
                    <a:lnTo>
                      <a:pt x="2002" y="70"/>
                    </a:lnTo>
                    <a:lnTo>
                      <a:pt x="2002" y="68"/>
                    </a:lnTo>
                    <a:lnTo>
                      <a:pt x="2002" y="68"/>
                    </a:lnTo>
                    <a:lnTo>
                      <a:pt x="2002" y="64"/>
                    </a:lnTo>
                    <a:lnTo>
                      <a:pt x="1998" y="60"/>
                    </a:lnTo>
                    <a:lnTo>
                      <a:pt x="1982" y="54"/>
                    </a:lnTo>
                    <a:lnTo>
                      <a:pt x="1958" y="48"/>
                    </a:lnTo>
                    <a:lnTo>
                      <a:pt x="1924" y="42"/>
                    </a:lnTo>
                    <a:lnTo>
                      <a:pt x="1882" y="36"/>
                    </a:lnTo>
                    <a:lnTo>
                      <a:pt x="1832" y="30"/>
                    </a:lnTo>
                    <a:lnTo>
                      <a:pt x="1710" y="20"/>
                    </a:lnTo>
                    <a:lnTo>
                      <a:pt x="1562" y="12"/>
                    </a:lnTo>
                    <a:lnTo>
                      <a:pt x="1392" y="6"/>
                    </a:lnTo>
                    <a:lnTo>
                      <a:pt x="1202" y="2"/>
                    </a:lnTo>
                    <a:lnTo>
                      <a:pt x="1000"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271"/>
              <p:cNvSpPr>
                <a:spLocks/>
              </p:cNvSpPr>
              <p:nvPr/>
            </p:nvSpPr>
            <p:spPr bwMode="auto">
              <a:xfrm>
                <a:off x="2854" y="4160"/>
                <a:ext cx="1992" cy="130"/>
              </a:xfrm>
              <a:custGeom>
                <a:avLst/>
                <a:gdLst>
                  <a:gd name="T0" fmla="*/ 994 w 1992"/>
                  <a:gd name="T1" fmla="*/ 130 h 130"/>
                  <a:gd name="T2" fmla="*/ 994 w 1992"/>
                  <a:gd name="T3" fmla="*/ 130 h 130"/>
                  <a:gd name="T4" fmla="*/ 794 w 1992"/>
                  <a:gd name="T5" fmla="*/ 128 h 130"/>
                  <a:gd name="T6" fmla="*/ 606 w 1992"/>
                  <a:gd name="T7" fmla="*/ 126 h 130"/>
                  <a:gd name="T8" fmla="*/ 438 w 1992"/>
                  <a:gd name="T9" fmla="*/ 120 h 130"/>
                  <a:gd name="T10" fmla="*/ 290 w 1992"/>
                  <a:gd name="T11" fmla="*/ 112 h 130"/>
                  <a:gd name="T12" fmla="*/ 170 w 1992"/>
                  <a:gd name="T13" fmla="*/ 102 h 130"/>
                  <a:gd name="T14" fmla="*/ 120 w 1992"/>
                  <a:gd name="T15" fmla="*/ 96 h 130"/>
                  <a:gd name="T16" fmla="*/ 78 w 1992"/>
                  <a:gd name="T17" fmla="*/ 90 h 130"/>
                  <a:gd name="T18" fmla="*/ 44 w 1992"/>
                  <a:gd name="T19" fmla="*/ 84 h 130"/>
                  <a:gd name="T20" fmla="*/ 20 w 1992"/>
                  <a:gd name="T21" fmla="*/ 78 h 130"/>
                  <a:gd name="T22" fmla="*/ 4 w 1992"/>
                  <a:gd name="T23" fmla="*/ 72 h 130"/>
                  <a:gd name="T24" fmla="*/ 0 w 1992"/>
                  <a:gd name="T25" fmla="*/ 68 h 130"/>
                  <a:gd name="T26" fmla="*/ 0 w 1992"/>
                  <a:gd name="T27" fmla="*/ 66 h 130"/>
                  <a:gd name="T28" fmla="*/ 0 w 1992"/>
                  <a:gd name="T29" fmla="*/ 66 h 130"/>
                  <a:gd name="T30" fmla="*/ 0 w 1992"/>
                  <a:gd name="T31" fmla="*/ 62 h 130"/>
                  <a:gd name="T32" fmla="*/ 4 w 1992"/>
                  <a:gd name="T33" fmla="*/ 58 h 130"/>
                  <a:gd name="T34" fmla="*/ 20 w 1992"/>
                  <a:gd name="T35" fmla="*/ 52 h 130"/>
                  <a:gd name="T36" fmla="*/ 44 w 1992"/>
                  <a:gd name="T37" fmla="*/ 46 h 130"/>
                  <a:gd name="T38" fmla="*/ 78 w 1992"/>
                  <a:gd name="T39" fmla="*/ 40 h 130"/>
                  <a:gd name="T40" fmla="*/ 120 w 1992"/>
                  <a:gd name="T41" fmla="*/ 34 h 130"/>
                  <a:gd name="T42" fmla="*/ 170 w 1992"/>
                  <a:gd name="T43" fmla="*/ 28 h 130"/>
                  <a:gd name="T44" fmla="*/ 290 w 1992"/>
                  <a:gd name="T45" fmla="*/ 18 h 130"/>
                  <a:gd name="T46" fmla="*/ 438 w 1992"/>
                  <a:gd name="T47" fmla="*/ 10 h 130"/>
                  <a:gd name="T48" fmla="*/ 606 w 1992"/>
                  <a:gd name="T49" fmla="*/ 4 h 130"/>
                  <a:gd name="T50" fmla="*/ 794 w 1992"/>
                  <a:gd name="T51" fmla="*/ 0 h 130"/>
                  <a:gd name="T52" fmla="*/ 994 w 1992"/>
                  <a:gd name="T53" fmla="*/ 0 h 130"/>
                  <a:gd name="T54" fmla="*/ 994 w 1992"/>
                  <a:gd name="T55" fmla="*/ 0 h 130"/>
                  <a:gd name="T56" fmla="*/ 1196 w 1992"/>
                  <a:gd name="T57" fmla="*/ 0 h 130"/>
                  <a:gd name="T58" fmla="*/ 1384 w 1992"/>
                  <a:gd name="T59" fmla="*/ 4 h 130"/>
                  <a:gd name="T60" fmla="*/ 1554 w 1992"/>
                  <a:gd name="T61" fmla="*/ 10 h 130"/>
                  <a:gd name="T62" fmla="*/ 1700 w 1992"/>
                  <a:gd name="T63" fmla="*/ 18 h 130"/>
                  <a:gd name="T64" fmla="*/ 1822 w 1992"/>
                  <a:gd name="T65" fmla="*/ 28 h 130"/>
                  <a:gd name="T66" fmla="*/ 1872 w 1992"/>
                  <a:gd name="T67" fmla="*/ 34 h 130"/>
                  <a:gd name="T68" fmla="*/ 1914 w 1992"/>
                  <a:gd name="T69" fmla="*/ 40 h 130"/>
                  <a:gd name="T70" fmla="*/ 1948 w 1992"/>
                  <a:gd name="T71" fmla="*/ 46 h 130"/>
                  <a:gd name="T72" fmla="*/ 1972 w 1992"/>
                  <a:gd name="T73" fmla="*/ 52 h 130"/>
                  <a:gd name="T74" fmla="*/ 1986 w 1992"/>
                  <a:gd name="T75" fmla="*/ 58 h 130"/>
                  <a:gd name="T76" fmla="*/ 1990 w 1992"/>
                  <a:gd name="T77" fmla="*/ 62 h 130"/>
                  <a:gd name="T78" fmla="*/ 1992 w 1992"/>
                  <a:gd name="T79" fmla="*/ 66 h 130"/>
                  <a:gd name="T80" fmla="*/ 1992 w 1992"/>
                  <a:gd name="T81" fmla="*/ 66 h 130"/>
                  <a:gd name="T82" fmla="*/ 1990 w 1992"/>
                  <a:gd name="T83" fmla="*/ 68 h 130"/>
                  <a:gd name="T84" fmla="*/ 1986 w 1992"/>
                  <a:gd name="T85" fmla="*/ 72 h 130"/>
                  <a:gd name="T86" fmla="*/ 1972 w 1992"/>
                  <a:gd name="T87" fmla="*/ 78 h 130"/>
                  <a:gd name="T88" fmla="*/ 1948 w 1992"/>
                  <a:gd name="T89" fmla="*/ 84 h 130"/>
                  <a:gd name="T90" fmla="*/ 1914 w 1992"/>
                  <a:gd name="T91" fmla="*/ 90 h 130"/>
                  <a:gd name="T92" fmla="*/ 1872 w 1992"/>
                  <a:gd name="T93" fmla="*/ 96 h 130"/>
                  <a:gd name="T94" fmla="*/ 1822 w 1992"/>
                  <a:gd name="T95" fmla="*/ 102 h 130"/>
                  <a:gd name="T96" fmla="*/ 1700 w 1992"/>
                  <a:gd name="T97" fmla="*/ 112 h 130"/>
                  <a:gd name="T98" fmla="*/ 1554 w 1992"/>
                  <a:gd name="T99" fmla="*/ 120 h 130"/>
                  <a:gd name="T100" fmla="*/ 1384 w 1992"/>
                  <a:gd name="T101" fmla="*/ 126 h 130"/>
                  <a:gd name="T102" fmla="*/ 1196 w 1992"/>
                  <a:gd name="T103" fmla="*/ 128 h 130"/>
                  <a:gd name="T104" fmla="*/ 994 w 199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130"/>
                    </a:moveTo>
                    <a:lnTo>
                      <a:pt x="994" y="130"/>
                    </a:lnTo>
                    <a:lnTo>
                      <a:pt x="794" y="128"/>
                    </a:lnTo>
                    <a:lnTo>
                      <a:pt x="606" y="126"/>
                    </a:lnTo>
                    <a:lnTo>
                      <a:pt x="438" y="120"/>
                    </a:lnTo>
                    <a:lnTo>
                      <a:pt x="290" y="112"/>
                    </a:lnTo>
                    <a:lnTo>
                      <a:pt x="170" y="102"/>
                    </a:lnTo>
                    <a:lnTo>
                      <a:pt x="120" y="96"/>
                    </a:lnTo>
                    <a:lnTo>
                      <a:pt x="78" y="90"/>
                    </a:lnTo>
                    <a:lnTo>
                      <a:pt x="44" y="84"/>
                    </a:lnTo>
                    <a:lnTo>
                      <a:pt x="20" y="78"/>
                    </a:lnTo>
                    <a:lnTo>
                      <a:pt x="4" y="72"/>
                    </a:lnTo>
                    <a:lnTo>
                      <a:pt x="0" y="68"/>
                    </a:lnTo>
                    <a:lnTo>
                      <a:pt x="0" y="66"/>
                    </a:lnTo>
                    <a:lnTo>
                      <a:pt x="0" y="66"/>
                    </a:lnTo>
                    <a:lnTo>
                      <a:pt x="0" y="62"/>
                    </a:lnTo>
                    <a:lnTo>
                      <a:pt x="4" y="58"/>
                    </a:lnTo>
                    <a:lnTo>
                      <a:pt x="20" y="52"/>
                    </a:lnTo>
                    <a:lnTo>
                      <a:pt x="44" y="46"/>
                    </a:lnTo>
                    <a:lnTo>
                      <a:pt x="78" y="40"/>
                    </a:lnTo>
                    <a:lnTo>
                      <a:pt x="120" y="34"/>
                    </a:lnTo>
                    <a:lnTo>
                      <a:pt x="170" y="28"/>
                    </a:lnTo>
                    <a:lnTo>
                      <a:pt x="290" y="18"/>
                    </a:lnTo>
                    <a:lnTo>
                      <a:pt x="438" y="10"/>
                    </a:lnTo>
                    <a:lnTo>
                      <a:pt x="606" y="4"/>
                    </a:lnTo>
                    <a:lnTo>
                      <a:pt x="794" y="0"/>
                    </a:lnTo>
                    <a:lnTo>
                      <a:pt x="994" y="0"/>
                    </a:lnTo>
                    <a:lnTo>
                      <a:pt x="994" y="0"/>
                    </a:lnTo>
                    <a:lnTo>
                      <a:pt x="1196" y="0"/>
                    </a:lnTo>
                    <a:lnTo>
                      <a:pt x="1384" y="4"/>
                    </a:lnTo>
                    <a:lnTo>
                      <a:pt x="1554" y="10"/>
                    </a:lnTo>
                    <a:lnTo>
                      <a:pt x="1700" y="18"/>
                    </a:lnTo>
                    <a:lnTo>
                      <a:pt x="1822" y="28"/>
                    </a:lnTo>
                    <a:lnTo>
                      <a:pt x="1872" y="34"/>
                    </a:lnTo>
                    <a:lnTo>
                      <a:pt x="1914" y="40"/>
                    </a:lnTo>
                    <a:lnTo>
                      <a:pt x="1948" y="46"/>
                    </a:lnTo>
                    <a:lnTo>
                      <a:pt x="1972" y="52"/>
                    </a:lnTo>
                    <a:lnTo>
                      <a:pt x="1986" y="58"/>
                    </a:lnTo>
                    <a:lnTo>
                      <a:pt x="1990" y="62"/>
                    </a:lnTo>
                    <a:lnTo>
                      <a:pt x="1992" y="66"/>
                    </a:lnTo>
                    <a:lnTo>
                      <a:pt x="1992" y="66"/>
                    </a:lnTo>
                    <a:lnTo>
                      <a:pt x="1990" y="68"/>
                    </a:lnTo>
                    <a:lnTo>
                      <a:pt x="1986" y="72"/>
                    </a:lnTo>
                    <a:lnTo>
                      <a:pt x="1972" y="78"/>
                    </a:lnTo>
                    <a:lnTo>
                      <a:pt x="1948" y="84"/>
                    </a:lnTo>
                    <a:lnTo>
                      <a:pt x="1914" y="90"/>
                    </a:lnTo>
                    <a:lnTo>
                      <a:pt x="1872" y="96"/>
                    </a:lnTo>
                    <a:lnTo>
                      <a:pt x="1822" y="102"/>
                    </a:lnTo>
                    <a:lnTo>
                      <a:pt x="1700" y="112"/>
                    </a:lnTo>
                    <a:lnTo>
                      <a:pt x="1554" y="120"/>
                    </a:lnTo>
                    <a:lnTo>
                      <a:pt x="1384" y="126"/>
                    </a:lnTo>
                    <a:lnTo>
                      <a:pt x="1196" y="128"/>
                    </a:lnTo>
                    <a:lnTo>
                      <a:pt x="994"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272"/>
              <p:cNvSpPr>
                <a:spLocks/>
              </p:cNvSpPr>
              <p:nvPr/>
            </p:nvSpPr>
            <p:spPr bwMode="auto">
              <a:xfrm>
                <a:off x="2848" y="4158"/>
                <a:ext cx="2002" cy="132"/>
              </a:xfrm>
              <a:custGeom>
                <a:avLst/>
                <a:gdLst>
                  <a:gd name="T0" fmla="*/ 1000 w 2002"/>
                  <a:gd name="T1" fmla="*/ 0 h 132"/>
                  <a:gd name="T2" fmla="*/ 1000 w 2002"/>
                  <a:gd name="T3" fmla="*/ 0 h 132"/>
                  <a:gd name="T4" fmla="*/ 798 w 2002"/>
                  <a:gd name="T5" fmla="*/ 2 h 132"/>
                  <a:gd name="T6" fmla="*/ 612 w 2002"/>
                  <a:gd name="T7" fmla="*/ 6 h 132"/>
                  <a:gd name="T8" fmla="*/ 442 w 2002"/>
                  <a:gd name="T9" fmla="*/ 12 h 132"/>
                  <a:gd name="T10" fmla="*/ 294 w 2002"/>
                  <a:gd name="T11" fmla="*/ 20 h 132"/>
                  <a:gd name="T12" fmla="*/ 172 w 2002"/>
                  <a:gd name="T13" fmla="*/ 30 h 132"/>
                  <a:gd name="T14" fmla="*/ 122 w 2002"/>
                  <a:gd name="T15" fmla="*/ 36 h 132"/>
                  <a:gd name="T16" fmla="*/ 80 w 2002"/>
                  <a:gd name="T17" fmla="*/ 42 h 132"/>
                  <a:gd name="T18" fmla="*/ 46 w 2002"/>
                  <a:gd name="T19" fmla="*/ 48 h 132"/>
                  <a:gd name="T20" fmla="*/ 20 w 2002"/>
                  <a:gd name="T21" fmla="*/ 54 h 132"/>
                  <a:gd name="T22" fmla="*/ 6 w 2002"/>
                  <a:gd name="T23" fmla="*/ 60 h 132"/>
                  <a:gd name="T24" fmla="*/ 2 w 2002"/>
                  <a:gd name="T25" fmla="*/ 64 h 132"/>
                  <a:gd name="T26" fmla="*/ 0 w 2002"/>
                  <a:gd name="T27" fmla="*/ 68 h 132"/>
                  <a:gd name="T28" fmla="*/ 0 w 2002"/>
                  <a:gd name="T29" fmla="*/ 68 h 132"/>
                  <a:gd name="T30" fmla="*/ 2 w 2002"/>
                  <a:gd name="T31" fmla="*/ 70 h 132"/>
                  <a:gd name="T32" fmla="*/ 6 w 2002"/>
                  <a:gd name="T33" fmla="*/ 74 h 132"/>
                  <a:gd name="T34" fmla="*/ 20 w 2002"/>
                  <a:gd name="T35" fmla="*/ 80 h 132"/>
                  <a:gd name="T36" fmla="*/ 46 w 2002"/>
                  <a:gd name="T37" fmla="*/ 86 h 132"/>
                  <a:gd name="T38" fmla="*/ 80 w 2002"/>
                  <a:gd name="T39" fmla="*/ 92 h 132"/>
                  <a:gd name="T40" fmla="*/ 122 w 2002"/>
                  <a:gd name="T41" fmla="*/ 98 h 132"/>
                  <a:gd name="T42" fmla="*/ 172 w 2002"/>
                  <a:gd name="T43" fmla="*/ 104 h 132"/>
                  <a:gd name="T44" fmla="*/ 294 w 2002"/>
                  <a:gd name="T45" fmla="*/ 114 h 132"/>
                  <a:gd name="T46" fmla="*/ 442 w 2002"/>
                  <a:gd name="T47" fmla="*/ 122 h 132"/>
                  <a:gd name="T48" fmla="*/ 612 w 2002"/>
                  <a:gd name="T49" fmla="*/ 128 h 132"/>
                  <a:gd name="T50" fmla="*/ 798 w 2002"/>
                  <a:gd name="T51" fmla="*/ 132 h 132"/>
                  <a:gd name="T52" fmla="*/ 1000 w 2002"/>
                  <a:gd name="T53" fmla="*/ 132 h 132"/>
                  <a:gd name="T54" fmla="*/ 1000 w 2002"/>
                  <a:gd name="T55" fmla="*/ 132 h 132"/>
                  <a:gd name="T56" fmla="*/ 1202 w 2002"/>
                  <a:gd name="T57" fmla="*/ 132 h 132"/>
                  <a:gd name="T58" fmla="*/ 1392 w 2002"/>
                  <a:gd name="T59" fmla="*/ 128 h 132"/>
                  <a:gd name="T60" fmla="*/ 1562 w 2002"/>
                  <a:gd name="T61" fmla="*/ 122 h 132"/>
                  <a:gd name="T62" fmla="*/ 1710 w 2002"/>
                  <a:gd name="T63" fmla="*/ 114 h 132"/>
                  <a:gd name="T64" fmla="*/ 1832 w 2002"/>
                  <a:gd name="T65" fmla="*/ 104 h 132"/>
                  <a:gd name="T66" fmla="*/ 1882 w 2002"/>
                  <a:gd name="T67" fmla="*/ 98 h 132"/>
                  <a:gd name="T68" fmla="*/ 1924 w 2002"/>
                  <a:gd name="T69" fmla="*/ 92 h 132"/>
                  <a:gd name="T70" fmla="*/ 1958 w 2002"/>
                  <a:gd name="T71" fmla="*/ 86 h 132"/>
                  <a:gd name="T72" fmla="*/ 1982 w 2002"/>
                  <a:gd name="T73" fmla="*/ 80 h 132"/>
                  <a:gd name="T74" fmla="*/ 1998 w 2002"/>
                  <a:gd name="T75" fmla="*/ 74 h 132"/>
                  <a:gd name="T76" fmla="*/ 2002 w 2002"/>
                  <a:gd name="T77" fmla="*/ 70 h 132"/>
                  <a:gd name="T78" fmla="*/ 2002 w 2002"/>
                  <a:gd name="T79" fmla="*/ 68 h 132"/>
                  <a:gd name="T80" fmla="*/ 2002 w 2002"/>
                  <a:gd name="T81" fmla="*/ 68 h 132"/>
                  <a:gd name="T82" fmla="*/ 2002 w 2002"/>
                  <a:gd name="T83" fmla="*/ 64 h 132"/>
                  <a:gd name="T84" fmla="*/ 1998 w 2002"/>
                  <a:gd name="T85" fmla="*/ 60 h 132"/>
                  <a:gd name="T86" fmla="*/ 1982 w 2002"/>
                  <a:gd name="T87" fmla="*/ 54 h 132"/>
                  <a:gd name="T88" fmla="*/ 1958 w 2002"/>
                  <a:gd name="T89" fmla="*/ 48 h 132"/>
                  <a:gd name="T90" fmla="*/ 1924 w 2002"/>
                  <a:gd name="T91" fmla="*/ 42 h 132"/>
                  <a:gd name="T92" fmla="*/ 1882 w 2002"/>
                  <a:gd name="T93" fmla="*/ 36 h 132"/>
                  <a:gd name="T94" fmla="*/ 1832 w 2002"/>
                  <a:gd name="T95" fmla="*/ 30 h 132"/>
                  <a:gd name="T96" fmla="*/ 1710 w 2002"/>
                  <a:gd name="T97" fmla="*/ 20 h 132"/>
                  <a:gd name="T98" fmla="*/ 1562 w 2002"/>
                  <a:gd name="T99" fmla="*/ 12 h 132"/>
                  <a:gd name="T100" fmla="*/ 1392 w 2002"/>
                  <a:gd name="T101" fmla="*/ 6 h 132"/>
                  <a:gd name="T102" fmla="*/ 1202 w 2002"/>
                  <a:gd name="T103" fmla="*/ 2 h 132"/>
                  <a:gd name="T104" fmla="*/ 1000 w 2002"/>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02" h="132">
                    <a:moveTo>
                      <a:pt x="1000" y="0"/>
                    </a:moveTo>
                    <a:lnTo>
                      <a:pt x="1000" y="0"/>
                    </a:lnTo>
                    <a:lnTo>
                      <a:pt x="798" y="2"/>
                    </a:lnTo>
                    <a:lnTo>
                      <a:pt x="612" y="6"/>
                    </a:lnTo>
                    <a:lnTo>
                      <a:pt x="442" y="12"/>
                    </a:lnTo>
                    <a:lnTo>
                      <a:pt x="294" y="20"/>
                    </a:lnTo>
                    <a:lnTo>
                      <a:pt x="172" y="30"/>
                    </a:lnTo>
                    <a:lnTo>
                      <a:pt x="122" y="36"/>
                    </a:lnTo>
                    <a:lnTo>
                      <a:pt x="80" y="42"/>
                    </a:lnTo>
                    <a:lnTo>
                      <a:pt x="46" y="48"/>
                    </a:lnTo>
                    <a:lnTo>
                      <a:pt x="20" y="54"/>
                    </a:lnTo>
                    <a:lnTo>
                      <a:pt x="6" y="60"/>
                    </a:lnTo>
                    <a:lnTo>
                      <a:pt x="2" y="64"/>
                    </a:lnTo>
                    <a:lnTo>
                      <a:pt x="0" y="68"/>
                    </a:lnTo>
                    <a:lnTo>
                      <a:pt x="0" y="68"/>
                    </a:lnTo>
                    <a:lnTo>
                      <a:pt x="2" y="70"/>
                    </a:lnTo>
                    <a:lnTo>
                      <a:pt x="6" y="74"/>
                    </a:lnTo>
                    <a:lnTo>
                      <a:pt x="20" y="80"/>
                    </a:lnTo>
                    <a:lnTo>
                      <a:pt x="46" y="86"/>
                    </a:lnTo>
                    <a:lnTo>
                      <a:pt x="80" y="92"/>
                    </a:lnTo>
                    <a:lnTo>
                      <a:pt x="122" y="98"/>
                    </a:lnTo>
                    <a:lnTo>
                      <a:pt x="172" y="104"/>
                    </a:lnTo>
                    <a:lnTo>
                      <a:pt x="294" y="114"/>
                    </a:lnTo>
                    <a:lnTo>
                      <a:pt x="442" y="122"/>
                    </a:lnTo>
                    <a:lnTo>
                      <a:pt x="612" y="128"/>
                    </a:lnTo>
                    <a:lnTo>
                      <a:pt x="798" y="132"/>
                    </a:lnTo>
                    <a:lnTo>
                      <a:pt x="1000" y="132"/>
                    </a:lnTo>
                    <a:lnTo>
                      <a:pt x="1000" y="132"/>
                    </a:lnTo>
                    <a:lnTo>
                      <a:pt x="1202" y="132"/>
                    </a:lnTo>
                    <a:lnTo>
                      <a:pt x="1392" y="128"/>
                    </a:lnTo>
                    <a:lnTo>
                      <a:pt x="1562" y="122"/>
                    </a:lnTo>
                    <a:lnTo>
                      <a:pt x="1710" y="114"/>
                    </a:lnTo>
                    <a:lnTo>
                      <a:pt x="1832" y="104"/>
                    </a:lnTo>
                    <a:lnTo>
                      <a:pt x="1882" y="98"/>
                    </a:lnTo>
                    <a:lnTo>
                      <a:pt x="1924" y="92"/>
                    </a:lnTo>
                    <a:lnTo>
                      <a:pt x="1958" y="86"/>
                    </a:lnTo>
                    <a:lnTo>
                      <a:pt x="1982" y="80"/>
                    </a:lnTo>
                    <a:lnTo>
                      <a:pt x="1998" y="74"/>
                    </a:lnTo>
                    <a:lnTo>
                      <a:pt x="2002" y="70"/>
                    </a:lnTo>
                    <a:lnTo>
                      <a:pt x="2002" y="68"/>
                    </a:lnTo>
                    <a:lnTo>
                      <a:pt x="2002" y="68"/>
                    </a:lnTo>
                    <a:lnTo>
                      <a:pt x="2002" y="64"/>
                    </a:lnTo>
                    <a:lnTo>
                      <a:pt x="1998" y="60"/>
                    </a:lnTo>
                    <a:lnTo>
                      <a:pt x="1982" y="54"/>
                    </a:lnTo>
                    <a:lnTo>
                      <a:pt x="1958" y="48"/>
                    </a:lnTo>
                    <a:lnTo>
                      <a:pt x="1924" y="42"/>
                    </a:lnTo>
                    <a:lnTo>
                      <a:pt x="1882" y="36"/>
                    </a:lnTo>
                    <a:lnTo>
                      <a:pt x="1832" y="30"/>
                    </a:lnTo>
                    <a:lnTo>
                      <a:pt x="1710" y="20"/>
                    </a:lnTo>
                    <a:lnTo>
                      <a:pt x="1562" y="12"/>
                    </a:lnTo>
                    <a:lnTo>
                      <a:pt x="1392" y="6"/>
                    </a:lnTo>
                    <a:lnTo>
                      <a:pt x="1202" y="2"/>
                    </a:lnTo>
                    <a:lnTo>
                      <a:pt x="10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273"/>
              <p:cNvSpPr>
                <a:spLocks noEditPoints="1"/>
              </p:cNvSpPr>
              <p:nvPr/>
            </p:nvSpPr>
            <p:spPr bwMode="auto">
              <a:xfrm>
                <a:off x="2854" y="4160"/>
                <a:ext cx="1992" cy="130"/>
              </a:xfrm>
              <a:custGeom>
                <a:avLst/>
                <a:gdLst>
                  <a:gd name="T0" fmla="*/ 994 w 1992"/>
                  <a:gd name="T1" fmla="*/ 130 h 130"/>
                  <a:gd name="T2" fmla="*/ 608 w 1992"/>
                  <a:gd name="T3" fmla="*/ 124 h 130"/>
                  <a:gd name="T4" fmla="*/ 294 w 1992"/>
                  <a:gd name="T5" fmla="*/ 110 h 130"/>
                  <a:gd name="T6" fmla="*/ 124 w 1992"/>
                  <a:gd name="T7" fmla="*/ 96 h 130"/>
                  <a:gd name="T8" fmla="*/ 50 w 1992"/>
                  <a:gd name="T9" fmla="*/ 84 h 130"/>
                  <a:gd name="T10" fmla="*/ 10 w 1992"/>
                  <a:gd name="T11" fmla="*/ 72 h 130"/>
                  <a:gd name="T12" fmla="*/ 4 w 1992"/>
                  <a:gd name="T13" fmla="*/ 66 h 130"/>
                  <a:gd name="T14" fmla="*/ 6 w 1992"/>
                  <a:gd name="T15" fmla="*/ 62 h 130"/>
                  <a:gd name="T16" fmla="*/ 24 w 1992"/>
                  <a:gd name="T17" fmla="*/ 52 h 130"/>
                  <a:gd name="T18" fmla="*/ 82 w 1992"/>
                  <a:gd name="T19" fmla="*/ 40 h 130"/>
                  <a:gd name="T20" fmla="*/ 174 w 1992"/>
                  <a:gd name="T21" fmla="*/ 28 h 130"/>
                  <a:gd name="T22" fmla="*/ 440 w 1992"/>
                  <a:gd name="T23" fmla="*/ 10 h 130"/>
                  <a:gd name="T24" fmla="*/ 794 w 1992"/>
                  <a:gd name="T25" fmla="*/ 0 h 130"/>
                  <a:gd name="T26" fmla="*/ 994 w 1992"/>
                  <a:gd name="T27" fmla="*/ 0 h 130"/>
                  <a:gd name="T28" fmla="*/ 1382 w 1992"/>
                  <a:gd name="T29" fmla="*/ 4 h 130"/>
                  <a:gd name="T30" fmla="*/ 1698 w 1992"/>
                  <a:gd name="T31" fmla="*/ 18 h 130"/>
                  <a:gd name="T32" fmla="*/ 1868 w 1992"/>
                  <a:gd name="T33" fmla="*/ 34 h 130"/>
                  <a:gd name="T34" fmla="*/ 1942 w 1992"/>
                  <a:gd name="T35" fmla="*/ 46 h 130"/>
                  <a:gd name="T36" fmla="*/ 1982 w 1992"/>
                  <a:gd name="T37" fmla="*/ 58 h 130"/>
                  <a:gd name="T38" fmla="*/ 1986 w 1992"/>
                  <a:gd name="T39" fmla="*/ 66 h 130"/>
                  <a:gd name="T40" fmla="*/ 1986 w 1992"/>
                  <a:gd name="T41" fmla="*/ 68 h 130"/>
                  <a:gd name="T42" fmla="*/ 1966 w 1992"/>
                  <a:gd name="T43" fmla="*/ 78 h 130"/>
                  <a:gd name="T44" fmla="*/ 1910 w 1992"/>
                  <a:gd name="T45" fmla="*/ 90 h 130"/>
                  <a:gd name="T46" fmla="*/ 1818 w 1992"/>
                  <a:gd name="T47" fmla="*/ 102 h 130"/>
                  <a:gd name="T48" fmla="*/ 1550 w 1992"/>
                  <a:gd name="T49" fmla="*/ 118 h 130"/>
                  <a:gd name="T50" fmla="*/ 1194 w 1992"/>
                  <a:gd name="T51" fmla="*/ 128 h 130"/>
                  <a:gd name="T52" fmla="*/ 994 w 1992"/>
                  <a:gd name="T53" fmla="*/ 0 h 130"/>
                  <a:gd name="T54" fmla="*/ 794 w 1992"/>
                  <a:gd name="T55" fmla="*/ 0 h 130"/>
                  <a:gd name="T56" fmla="*/ 438 w 1992"/>
                  <a:gd name="T57" fmla="*/ 10 h 130"/>
                  <a:gd name="T58" fmla="*/ 170 w 1992"/>
                  <a:gd name="T59" fmla="*/ 28 h 130"/>
                  <a:gd name="T60" fmla="*/ 78 w 1992"/>
                  <a:gd name="T61" fmla="*/ 40 h 130"/>
                  <a:gd name="T62" fmla="*/ 20 w 1992"/>
                  <a:gd name="T63" fmla="*/ 52 h 130"/>
                  <a:gd name="T64" fmla="*/ 0 w 1992"/>
                  <a:gd name="T65" fmla="*/ 62 h 130"/>
                  <a:gd name="T66" fmla="*/ 0 w 1992"/>
                  <a:gd name="T67" fmla="*/ 66 h 130"/>
                  <a:gd name="T68" fmla="*/ 4 w 1992"/>
                  <a:gd name="T69" fmla="*/ 72 h 130"/>
                  <a:gd name="T70" fmla="*/ 44 w 1992"/>
                  <a:gd name="T71" fmla="*/ 84 h 130"/>
                  <a:gd name="T72" fmla="*/ 120 w 1992"/>
                  <a:gd name="T73" fmla="*/ 96 h 130"/>
                  <a:gd name="T74" fmla="*/ 290 w 1992"/>
                  <a:gd name="T75" fmla="*/ 112 h 130"/>
                  <a:gd name="T76" fmla="*/ 606 w 1992"/>
                  <a:gd name="T77" fmla="*/ 126 h 130"/>
                  <a:gd name="T78" fmla="*/ 994 w 1992"/>
                  <a:gd name="T79" fmla="*/ 130 h 130"/>
                  <a:gd name="T80" fmla="*/ 1196 w 1992"/>
                  <a:gd name="T81" fmla="*/ 128 h 130"/>
                  <a:gd name="T82" fmla="*/ 1554 w 1992"/>
                  <a:gd name="T83" fmla="*/ 120 h 130"/>
                  <a:gd name="T84" fmla="*/ 1822 w 1992"/>
                  <a:gd name="T85" fmla="*/ 102 h 130"/>
                  <a:gd name="T86" fmla="*/ 1914 w 1992"/>
                  <a:gd name="T87" fmla="*/ 90 h 130"/>
                  <a:gd name="T88" fmla="*/ 1972 w 1992"/>
                  <a:gd name="T89" fmla="*/ 78 h 130"/>
                  <a:gd name="T90" fmla="*/ 1990 w 1992"/>
                  <a:gd name="T91" fmla="*/ 68 h 130"/>
                  <a:gd name="T92" fmla="*/ 1992 w 1992"/>
                  <a:gd name="T93" fmla="*/ 66 h 130"/>
                  <a:gd name="T94" fmla="*/ 1986 w 1992"/>
                  <a:gd name="T95" fmla="*/ 58 h 130"/>
                  <a:gd name="T96" fmla="*/ 1948 w 1992"/>
                  <a:gd name="T97" fmla="*/ 46 h 130"/>
                  <a:gd name="T98" fmla="*/ 1872 w 1992"/>
                  <a:gd name="T99" fmla="*/ 34 h 130"/>
                  <a:gd name="T100" fmla="*/ 1700 w 1992"/>
                  <a:gd name="T101" fmla="*/ 18 h 130"/>
                  <a:gd name="T102" fmla="*/ 1384 w 1992"/>
                  <a:gd name="T103" fmla="*/ 4 h 130"/>
                  <a:gd name="T104" fmla="*/ 994 w 199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130"/>
                    </a:moveTo>
                    <a:lnTo>
                      <a:pt x="994" y="130"/>
                    </a:lnTo>
                    <a:lnTo>
                      <a:pt x="794" y="128"/>
                    </a:lnTo>
                    <a:lnTo>
                      <a:pt x="608" y="124"/>
                    </a:lnTo>
                    <a:lnTo>
                      <a:pt x="440" y="118"/>
                    </a:lnTo>
                    <a:lnTo>
                      <a:pt x="294" y="110"/>
                    </a:lnTo>
                    <a:lnTo>
                      <a:pt x="174" y="102"/>
                    </a:lnTo>
                    <a:lnTo>
                      <a:pt x="124" y="96"/>
                    </a:lnTo>
                    <a:lnTo>
                      <a:pt x="82" y="90"/>
                    </a:lnTo>
                    <a:lnTo>
                      <a:pt x="50" y="84"/>
                    </a:lnTo>
                    <a:lnTo>
                      <a:pt x="24" y="78"/>
                    </a:lnTo>
                    <a:lnTo>
                      <a:pt x="10" y="72"/>
                    </a:lnTo>
                    <a:lnTo>
                      <a:pt x="6" y="68"/>
                    </a:lnTo>
                    <a:lnTo>
                      <a:pt x="4" y="66"/>
                    </a:lnTo>
                    <a:lnTo>
                      <a:pt x="4" y="66"/>
                    </a:lnTo>
                    <a:lnTo>
                      <a:pt x="6" y="62"/>
                    </a:lnTo>
                    <a:lnTo>
                      <a:pt x="10" y="58"/>
                    </a:lnTo>
                    <a:lnTo>
                      <a:pt x="24" y="52"/>
                    </a:lnTo>
                    <a:lnTo>
                      <a:pt x="50" y="46"/>
                    </a:lnTo>
                    <a:lnTo>
                      <a:pt x="82" y="40"/>
                    </a:lnTo>
                    <a:lnTo>
                      <a:pt x="124" y="34"/>
                    </a:lnTo>
                    <a:lnTo>
                      <a:pt x="174" y="28"/>
                    </a:lnTo>
                    <a:lnTo>
                      <a:pt x="294" y="18"/>
                    </a:lnTo>
                    <a:lnTo>
                      <a:pt x="440" y="10"/>
                    </a:lnTo>
                    <a:lnTo>
                      <a:pt x="608" y="4"/>
                    </a:lnTo>
                    <a:lnTo>
                      <a:pt x="794" y="0"/>
                    </a:lnTo>
                    <a:lnTo>
                      <a:pt x="994" y="0"/>
                    </a:lnTo>
                    <a:lnTo>
                      <a:pt x="994" y="0"/>
                    </a:lnTo>
                    <a:lnTo>
                      <a:pt x="1194" y="0"/>
                    </a:lnTo>
                    <a:lnTo>
                      <a:pt x="1382" y="4"/>
                    </a:lnTo>
                    <a:lnTo>
                      <a:pt x="1550" y="10"/>
                    </a:lnTo>
                    <a:lnTo>
                      <a:pt x="1698" y="18"/>
                    </a:lnTo>
                    <a:lnTo>
                      <a:pt x="1818" y="28"/>
                    </a:lnTo>
                    <a:lnTo>
                      <a:pt x="1868" y="34"/>
                    </a:lnTo>
                    <a:lnTo>
                      <a:pt x="1910" y="40"/>
                    </a:lnTo>
                    <a:lnTo>
                      <a:pt x="1942" y="46"/>
                    </a:lnTo>
                    <a:lnTo>
                      <a:pt x="1966" y="52"/>
                    </a:lnTo>
                    <a:lnTo>
                      <a:pt x="1982" y="58"/>
                    </a:lnTo>
                    <a:lnTo>
                      <a:pt x="1986" y="62"/>
                    </a:lnTo>
                    <a:lnTo>
                      <a:pt x="1986" y="66"/>
                    </a:lnTo>
                    <a:lnTo>
                      <a:pt x="1986" y="66"/>
                    </a:lnTo>
                    <a:lnTo>
                      <a:pt x="1986" y="68"/>
                    </a:lnTo>
                    <a:lnTo>
                      <a:pt x="1982" y="72"/>
                    </a:lnTo>
                    <a:lnTo>
                      <a:pt x="1966" y="78"/>
                    </a:lnTo>
                    <a:lnTo>
                      <a:pt x="1942" y="84"/>
                    </a:lnTo>
                    <a:lnTo>
                      <a:pt x="1910" y="90"/>
                    </a:lnTo>
                    <a:lnTo>
                      <a:pt x="1868" y="96"/>
                    </a:lnTo>
                    <a:lnTo>
                      <a:pt x="1818" y="102"/>
                    </a:lnTo>
                    <a:lnTo>
                      <a:pt x="1698" y="110"/>
                    </a:lnTo>
                    <a:lnTo>
                      <a:pt x="1550" y="118"/>
                    </a:lnTo>
                    <a:lnTo>
                      <a:pt x="1382" y="124"/>
                    </a:lnTo>
                    <a:lnTo>
                      <a:pt x="1194" y="128"/>
                    </a:lnTo>
                    <a:lnTo>
                      <a:pt x="994" y="130"/>
                    </a:lnTo>
                    <a:close/>
                    <a:moveTo>
                      <a:pt x="994" y="0"/>
                    </a:moveTo>
                    <a:lnTo>
                      <a:pt x="994" y="0"/>
                    </a:lnTo>
                    <a:lnTo>
                      <a:pt x="794" y="0"/>
                    </a:lnTo>
                    <a:lnTo>
                      <a:pt x="606" y="4"/>
                    </a:lnTo>
                    <a:lnTo>
                      <a:pt x="438" y="10"/>
                    </a:lnTo>
                    <a:lnTo>
                      <a:pt x="290" y="18"/>
                    </a:lnTo>
                    <a:lnTo>
                      <a:pt x="170" y="28"/>
                    </a:lnTo>
                    <a:lnTo>
                      <a:pt x="120" y="34"/>
                    </a:lnTo>
                    <a:lnTo>
                      <a:pt x="78" y="40"/>
                    </a:lnTo>
                    <a:lnTo>
                      <a:pt x="44" y="46"/>
                    </a:lnTo>
                    <a:lnTo>
                      <a:pt x="20" y="52"/>
                    </a:lnTo>
                    <a:lnTo>
                      <a:pt x="4" y="58"/>
                    </a:lnTo>
                    <a:lnTo>
                      <a:pt x="0" y="62"/>
                    </a:lnTo>
                    <a:lnTo>
                      <a:pt x="0" y="66"/>
                    </a:lnTo>
                    <a:lnTo>
                      <a:pt x="0" y="66"/>
                    </a:lnTo>
                    <a:lnTo>
                      <a:pt x="0" y="68"/>
                    </a:lnTo>
                    <a:lnTo>
                      <a:pt x="4" y="72"/>
                    </a:lnTo>
                    <a:lnTo>
                      <a:pt x="20" y="78"/>
                    </a:lnTo>
                    <a:lnTo>
                      <a:pt x="44" y="84"/>
                    </a:lnTo>
                    <a:lnTo>
                      <a:pt x="78" y="90"/>
                    </a:lnTo>
                    <a:lnTo>
                      <a:pt x="120" y="96"/>
                    </a:lnTo>
                    <a:lnTo>
                      <a:pt x="170" y="102"/>
                    </a:lnTo>
                    <a:lnTo>
                      <a:pt x="290" y="112"/>
                    </a:lnTo>
                    <a:lnTo>
                      <a:pt x="438" y="120"/>
                    </a:lnTo>
                    <a:lnTo>
                      <a:pt x="606" y="126"/>
                    </a:lnTo>
                    <a:lnTo>
                      <a:pt x="794" y="128"/>
                    </a:lnTo>
                    <a:lnTo>
                      <a:pt x="994" y="130"/>
                    </a:lnTo>
                    <a:lnTo>
                      <a:pt x="994" y="130"/>
                    </a:lnTo>
                    <a:lnTo>
                      <a:pt x="1196" y="128"/>
                    </a:lnTo>
                    <a:lnTo>
                      <a:pt x="1384" y="126"/>
                    </a:lnTo>
                    <a:lnTo>
                      <a:pt x="1554" y="120"/>
                    </a:lnTo>
                    <a:lnTo>
                      <a:pt x="1700" y="112"/>
                    </a:lnTo>
                    <a:lnTo>
                      <a:pt x="1822" y="102"/>
                    </a:lnTo>
                    <a:lnTo>
                      <a:pt x="1872" y="96"/>
                    </a:lnTo>
                    <a:lnTo>
                      <a:pt x="1914" y="90"/>
                    </a:lnTo>
                    <a:lnTo>
                      <a:pt x="1948" y="84"/>
                    </a:lnTo>
                    <a:lnTo>
                      <a:pt x="1972" y="78"/>
                    </a:lnTo>
                    <a:lnTo>
                      <a:pt x="1986" y="72"/>
                    </a:lnTo>
                    <a:lnTo>
                      <a:pt x="1990" y="68"/>
                    </a:lnTo>
                    <a:lnTo>
                      <a:pt x="1992" y="66"/>
                    </a:lnTo>
                    <a:lnTo>
                      <a:pt x="1992" y="66"/>
                    </a:lnTo>
                    <a:lnTo>
                      <a:pt x="1990" y="62"/>
                    </a:lnTo>
                    <a:lnTo>
                      <a:pt x="1986" y="58"/>
                    </a:lnTo>
                    <a:lnTo>
                      <a:pt x="1972" y="52"/>
                    </a:lnTo>
                    <a:lnTo>
                      <a:pt x="1948" y="46"/>
                    </a:lnTo>
                    <a:lnTo>
                      <a:pt x="1914" y="40"/>
                    </a:lnTo>
                    <a:lnTo>
                      <a:pt x="1872" y="34"/>
                    </a:lnTo>
                    <a:lnTo>
                      <a:pt x="1822" y="28"/>
                    </a:lnTo>
                    <a:lnTo>
                      <a:pt x="1700" y="18"/>
                    </a:lnTo>
                    <a:lnTo>
                      <a:pt x="1554" y="10"/>
                    </a:lnTo>
                    <a:lnTo>
                      <a:pt x="1384" y="4"/>
                    </a:lnTo>
                    <a:lnTo>
                      <a:pt x="1196" y="0"/>
                    </a:lnTo>
                    <a:lnTo>
                      <a:pt x="994"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274"/>
              <p:cNvSpPr>
                <a:spLocks/>
              </p:cNvSpPr>
              <p:nvPr/>
            </p:nvSpPr>
            <p:spPr bwMode="auto">
              <a:xfrm>
                <a:off x="2858" y="4160"/>
                <a:ext cx="1982" cy="130"/>
              </a:xfrm>
              <a:custGeom>
                <a:avLst/>
                <a:gdLst>
                  <a:gd name="T0" fmla="*/ 990 w 1982"/>
                  <a:gd name="T1" fmla="*/ 130 h 130"/>
                  <a:gd name="T2" fmla="*/ 990 w 1982"/>
                  <a:gd name="T3" fmla="*/ 130 h 130"/>
                  <a:gd name="T4" fmla="*/ 790 w 1982"/>
                  <a:gd name="T5" fmla="*/ 128 h 130"/>
                  <a:gd name="T6" fmla="*/ 604 w 1982"/>
                  <a:gd name="T7" fmla="*/ 124 h 130"/>
                  <a:gd name="T8" fmla="*/ 436 w 1982"/>
                  <a:gd name="T9" fmla="*/ 118 h 130"/>
                  <a:gd name="T10" fmla="*/ 290 w 1982"/>
                  <a:gd name="T11" fmla="*/ 110 h 130"/>
                  <a:gd name="T12" fmla="*/ 170 w 1982"/>
                  <a:gd name="T13" fmla="*/ 102 h 130"/>
                  <a:gd name="T14" fmla="*/ 120 w 1982"/>
                  <a:gd name="T15" fmla="*/ 96 h 130"/>
                  <a:gd name="T16" fmla="*/ 78 w 1982"/>
                  <a:gd name="T17" fmla="*/ 90 h 130"/>
                  <a:gd name="T18" fmla="*/ 46 w 1982"/>
                  <a:gd name="T19" fmla="*/ 84 h 130"/>
                  <a:gd name="T20" fmla="*/ 20 w 1982"/>
                  <a:gd name="T21" fmla="*/ 78 h 130"/>
                  <a:gd name="T22" fmla="*/ 6 w 1982"/>
                  <a:gd name="T23" fmla="*/ 72 h 130"/>
                  <a:gd name="T24" fmla="*/ 2 w 1982"/>
                  <a:gd name="T25" fmla="*/ 68 h 130"/>
                  <a:gd name="T26" fmla="*/ 0 w 1982"/>
                  <a:gd name="T27" fmla="*/ 66 h 130"/>
                  <a:gd name="T28" fmla="*/ 0 w 1982"/>
                  <a:gd name="T29" fmla="*/ 66 h 130"/>
                  <a:gd name="T30" fmla="*/ 2 w 1982"/>
                  <a:gd name="T31" fmla="*/ 62 h 130"/>
                  <a:gd name="T32" fmla="*/ 6 w 1982"/>
                  <a:gd name="T33" fmla="*/ 58 h 130"/>
                  <a:gd name="T34" fmla="*/ 20 w 1982"/>
                  <a:gd name="T35" fmla="*/ 52 h 130"/>
                  <a:gd name="T36" fmla="*/ 46 w 1982"/>
                  <a:gd name="T37" fmla="*/ 46 h 130"/>
                  <a:gd name="T38" fmla="*/ 78 w 1982"/>
                  <a:gd name="T39" fmla="*/ 40 h 130"/>
                  <a:gd name="T40" fmla="*/ 120 w 1982"/>
                  <a:gd name="T41" fmla="*/ 34 h 130"/>
                  <a:gd name="T42" fmla="*/ 170 w 1982"/>
                  <a:gd name="T43" fmla="*/ 28 h 130"/>
                  <a:gd name="T44" fmla="*/ 290 w 1982"/>
                  <a:gd name="T45" fmla="*/ 18 h 130"/>
                  <a:gd name="T46" fmla="*/ 436 w 1982"/>
                  <a:gd name="T47" fmla="*/ 10 h 130"/>
                  <a:gd name="T48" fmla="*/ 604 w 1982"/>
                  <a:gd name="T49" fmla="*/ 4 h 130"/>
                  <a:gd name="T50" fmla="*/ 790 w 1982"/>
                  <a:gd name="T51" fmla="*/ 0 h 130"/>
                  <a:gd name="T52" fmla="*/ 990 w 1982"/>
                  <a:gd name="T53" fmla="*/ 0 h 130"/>
                  <a:gd name="T54" fmla="*/ 990 w 1982"/>
                  <a:gd name="T55" fmla="*/ 0 h 130"/>
                  <a:gd name="T56" fmla="*/ 1190 w 1982"/>
                  <a:gd name="T57" fmla="*/ 0 h 130"/>
                  <a:gd name="T58" fmla="*/ 1378 w 1982"/>
                  <a:gd name="T59" fmla="*/ 4 h 130"/>
                  <a:gd name="T60" fmla="*/ 1546 w 1982"/>
                  <a:gd name="T61" fmla="*/ 10 h 130"/>
                  <a:gd name="T62" fmla="*/ 1694 w 1982"/>
                  <a:gd name="T63" fmla="*/ 18 h 130"/>
                  <a:gd name="T64" fmla="*/ 1814 w 1982"/>
                  <a:gd name="T65" fmla="*/ 28 h 130"/>
                  <a:gd name="T66" fmla="*/ 1864 w 1982"/>
                  <a:gd name="T67" fmla="*/ 34 h 130"/>
                  <a:gd name="T68" fmla="*/ 1906 w 1982"/>
                  <a:gd name="T69" fmla="*/ 40 h 130"/>
                  <a:gd name="T70" fmla="*/ 1938 w 1982"/>
                  <a:gd name="T71" fmla="*/ 46 h 130"/>
                  <a:gd name="T72" fmla="*/ 1962 w 1982"/>
                  <a:gd name="T73" fmla="*/ 52 h 130"/>
                  <a:gd name="T74" fmla="*/ 1978 w 1982"/>
                  <a:gd name="T75" fmla="*/ 58 h 130"/>
                  <a:gd name="T76" fmla="*/ 1982 w 1982"/>
                  <a:gd name="T77" fmla="*/ 62 h 130"/>
                  <a:gd name="T78" fmla="*/ 1982 w 1982"/>
                  <a:gd name="T79" fmla="*/ 66 h 130"/>
                  <a:gd name="T80" fmla="*/ 1982 w 1982"/>
                  <a:gd name="T81" fmla="*/ 66 h 130"/>
                  <a:gd name="T82" fmla="*/ 1982 w 1982"/>
                  <a:gd name="T83" fmla="*/ 68 h 130"/>
                  <a:gd name="T84" fmla="*/ 1978 w 1982"/>
                  <a:gd name="T85" fmla="*/ 72 h 130"/>
                  <a:gd name="T86" fmla="*/ 1962 w 1982"/>
                  <a:gd name="T87" fmla="*/ 78 h 130"/>
                  <a:gd name="T88" fmla="*/ 1938 w 1982"/>
                  <a:gd name="T89" fmla="*/ 84 h 130"/>
                  <a:gd name="T90" fmla="*/ 1906 w 1982"/>
                  <a:gd name="T91" fmla="*/ 90 h 130"/>
                  <a:gd name="T92" fmla="*/ 1864 w 1982"/>
                  <a:gd name="T93" fmla="*/ 96 h 130"/>
                  <a:gd name="T94" fmla="*/ 1814 w 1982"/>
                  <a:gd name="T95" fmla="*/ 102 h 130"/>
                  <a:gd name="T96" fmla="*/ 1694 w 1982"/>
                  <a:gd name="T97" fmla="*/ 110 h 130"/>
                  <a:gd name="T98" fmla="*/ 1546 w 1982"/>
                  <a:gd name="T99" fmla="*/ 118 h 130"/>
                  <a:gd name="T100" fmla="*/ 1378 w 1982"/>
                  <a:gd name="T101" fmla="*/ 124 h 130"/>
                  <a:gd name="T102" fmla="*/ 1190 w 1982"/>
                  <a:gd name="T103" fmla="*/ 128 h 130"/>
                  <a:gd name="T104" fmla="*/ 990 w 198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130"/>
                    </a:moveTo>
                    <a:lnTo>
                      <a:pt x="990" y="130"/>
                    </a:lnTo>
                    <a:lnTo>
                      <a:pt x="790" y="128"/>
                    </a:lnTo>
                    <a:lnTo>
                      <a:pt x="604" y="124"/>
                    </a:lnTo>
                    <a:lnTo>
                      <a:pt x="436" y="118"/>
                    </a:lnTo>
                    <a:lnTo>
                      <a:pt x="290" y="110"/>
                    </a:lnTo>
                    <a:lnTo>
                      <a:pt x="170" y="102"/>
                    </a:lnTo>
                    <a:lnTo>
                      <a:pt x="120" y="96"/>
                    </a:lnTo>
                    <a:lnTo>
                      <a:pt x="78" y="90"/>
                    </a:lnTo>
                    <a:lnTo>
                      <a:pt x="46" y="84"/>
                    </a:lnTo>
                    <a:lnTo>
                      <a:pt x="20" y="78"/>
                    </a:lnTo>
                    <a:lnTo>
                      <a:pt x="6" y="72"/>
                    </a:lnTo>
                    <a:lnTo>
                      <a:pt x="2" y="68"/>
                    </a:lnTo>
                    <a:lnTo>
                      <a:pt x="0" y="66"/>
                    </a:lnTo>
                    <a:lnTo>
                      <a:pt x="0" y="66"/>
                    </a:lnTo>
                    <a:lnTo>
                      <a:pt x="2" y="62"/>
                    </a:lnTo>
                    <a:lnTo>
                      <a:pt x="6" y="58"/>
                    </a:lnTo>
                    <a:lnTo>
                      <a:pt x="20" y="52"/>
                    </a:lnTo>
                    <a:lnTo>
                      <a:pt x="46" y="46"/>
                    </a:lnTo>
                    <a:lnTo>
                      <a:pt x="78" y="40"/>
                    </a:lnTo>
                    <a:lnTo>
                      <a:pt x="120" y="34"/>
                    </a:lnTo>
                    <a:lnTo>
                      <a:pt x="170" y="28"/>
                    </a:lnTo>
                    <a:lnTo>
                      <a:pt x="290" y="18"/>
                    </a:lnTo>
                    <a:lnTo>
                      <a:pt x="436" y="10"/>
                    </a:lnTo>
                    <a:lnTo>
                      <a:pt x="604" y="4"/>
                    </a:lnTo>
                    <a:lnTo>
                      <a:pt x="790" y="0"/>
                    </a:lnTo>
                    <a:lnTo>
                      <a:pt x="990" y="0"/>
                    </a:lnTo>
                    <a:lnTo>
                      <a:pt x="990" y="0"/>
                    </a:lnTo>
                    <a:lnTo>
                      <a:pt x="1190" y="0"/>
                    </a:lnTo>
                    <a:lnTo>
                      <a:pt x="1378" y="4"/>
                    </a:lnTo>
                    <a:lnTo>
                      <a:pt x="1546" y="10"/>
                    </a:lnTo>
                    <a:lnTo>
                      <a:pt x="1694" y="18"/>
                    </a:lnTo>
                    <a:lnTo>
                      <a:pt x="1814" y="28"/>
                    </a:lnTo>
                    <a:lnTo>
                      <a:pt x="1864" y="34"/>
                    </a:lnTo>
                    <a:lnTo>
                      <a:pt x="1906" y="40"/>
                    </a:lnTo>
                    <a:lnTo>
                      <a:pt x="1938" y="46"/>
                    </a:lnTo>
                    <a:lnTo>
                      <a:pt x="1962" y="52"/>
                    </a:lnTo>
                    <a:lnTo>
                      <a:pt x="1978" y="58"/>
                    </a:lnTo>
                    <a:lnTo>
                      <a:pt x="1982" y="62"/>
                    </a:lnTo>
                    <a:lnTo>
                      <a:pt x="1982" y="66"/>
                    </a:lnTo>
                    <a:lnTo>
                      <a:pt x="1982" y="66"/>
                    </a:lnTo>
                    <a:lnTo>
                      <a:pt x="1982" y="68"/>
                    </a:lnTo>
                    <a:lnTo>
                      <a:pt x="1978" y="72"/>
                    </a:lnTo>
                    <a:lnTo>
                      <a:pt x="1962" y="78"/>
                    </a:lnTo>
                    <a:lnTo>
                      <a:pt x="1938" y="84"/>
                    </a:lnTo>
                    <a:lnTo>
                      <a:pt x="1906" y="90"/>
                    </a:lnTo>
                    <a:lnTo>
                      <a:pt x="1864" y="96"/>
                    </a:lnTo>
                    <a:lnTo>
                      <a:pt x="1814" y="102"/>
                    </a:lnTo>
                    <a:lnTo>
                      <a:pt x="1694" y="110"/>
                    </a:lnTo>
                    <a:lnTo>
                      <a:pt x="1546" y="118"/>
                    </a:lnTo>
                    <a:lnTo>
                      <a:pt x="1378" y="124"/>
                    </a:lnTo>
                    <a:lnTo>
                      <a:pt x="1190" y="128"/>
                    </a:lnTo>
                    <a:lnTo>
                      <a:pt x="990"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275"/>
              <p:cNvSpPr>
                <a:spLocks/>
              </p:cNvSpPr>
              <p:nvPr/>
            </p:nvSpPr>
            <p:spPr bwMode="auto">
              <a:xfrm>
                <a:off x="2854" y="4160"/>
                <a:ext cx="1992" cy="130"/>
              </a:xfrm>
              <a:custGeom>
                <a:avLst/>
                <a:gdLst>
                  <a:gd name="T0" fmla="*/ 994 w 1992"/>
                  <a:gd name="T1" fmla="*/ 0 h 130"/>
                  <a:gd name="T2" fmla="*/ 994 w 1992"/>
                  <a:gd name="T3" fmla="*/ 0 h 130"/>
                  <a:gd name="T4" fmla="*/ 794 w 1992"/>
                  <a:gd name="T5" fmla="*/ 0 h 130"/>
                  <a:gd name="T6" fmla="*/ 606 w 1992"/>
                  <a:gd name="T7" fmla="*/ 4 h 130"/>
                  <a:gd name="T8" fmla="*/ 438 w 1992"/>
                  <a:gd name="T9" fmla="*/ 10 h 130"/>
                  <a:gd name="T10" fmla="*/ 290 w 1992"/>
                  <a:gd name="T11" fmla="*/ 18 h 130"/>
                  <a:gd name="T12" fmla="*/ 170 w 1992"/>
                  <a:gd name="T13" fmla="*/ 28 h 130"/>
                  <a:gd name="T14" fmla="*/ 120 w 1992"/>
                  <a:gd name="T15" fmla="*/ 34 h 130"/>
                  <a:gd name="T16" fmla="*/ 78 w 1992"/>
                  <a:gd name="T17" fmla="*/ 40 h 130"/>
                  <a:gd name="T18" fmla="*/ 44 w 1992"/>
                  <a:gd name="T19" fmla="*/ 46 h 130"/>
                  <a:gd name="T20" fmla="*/ 20 w 1992"/>
                  <a:gd name="T21" fmla="*/ 52 h 130"/>
                  <a:gd name="T22" fmla="*/ 4 w 1992"/>
                  <a:gd name="T23" fmla="*/ 58 h 130"/>
                  <a:gd name="T24" fmla="*/ 0 w 1992"/>
                  <a:gd name="T25" fmla="*/ 62 h 130"/>
                  <a:gd name="T26" fmla="*/ 0 w 1992"/>
                  <a:gd name="T27" fmla="*/ 66 h 130"/>
                  <a:gd name="T28" fmla="*/ 0 w 1992"/>
                  <a:gd name="T29" fmla="*/ 66 h 130"/>
                  <a:gd name="T30" fmla="*/ 0 w 1992"/>
                  <a:gd name="T31" fmla="*/ 68 h 130"/>
                  <a:gd name="T32" fmla="*/ 4 w 1992"/>
                  <a:gd name="T33" fmla="*/ 72 h 130"/>
                  <a:gd name="T34" fmla="*/ 20 w 1992"/>
                  <a:gd name="T35" fmla="*/ 78 h 130"/>
                  <a:gd name="T36" fmla="*/ 44 w 1992"/>
                  <a:gd name="T37" fmla="*/ 84 h 130"/>
                  <a:gd name="T38" fmla="*/ 78 w 1992"/>
                  <a:gd name="T39" fmla="*/ 90 h 130"/>
                  <a:gd name="T40" fmla="*/ 120 w 1992"/>
                  <a:gd name="T41" fmla="*/ 96 h 130"/>
                  <a:gd name="T42" fmla="*/ 170 w 1992"/>
                  <a:gd name="T43" fmla="*/ 102 h 130"/>
                  <a:gd name="T44" fmla="*/ 290 w 1992"/>
                  <a:gd name="T45" fmla="*/ 112 h 130"/>
                  <a:gd name="T46" fmla="*/ 438 w 1992"/>
                  <a:gd name="T47" fmla="*/ 120 h 130"/>
                  <a:gd name="T48" fmla="*/ 606 w 1992"/>
                  <a:gd name="T49" fmla="*/ 126 h 130"/>
                  <a:gd name="T50" fmla="*/ 794 w 1992"/>
                  <a:gd name="T51" fmla="*/ 128 h 130"/>
                  <a:gd name="T52" fmla="*/ 994 w 1992"/>
                  <a:gd name="T53" fmla="*/ 130 h 130"/>
                  <a:gd name="T54" fmla="*/ 994 w 1992"/>
                  <a:gd name="T55" fmla="*/ 130 h 130"/>
                  <a:gd name="T56" fmla="*/ 1196 w 1992"/>
                  <a:gd name="T57" fmla="*/ 128 h 130"/>
                  <a:gd name="T58" fmla="*/ 1384 w 1992"/>
                  <a:gd name="T59" fmla="*/ 126 h 130"/>
                  <a:gd name="T60" fmla="*/ 1554 w 1992"/>
                  <a:gd name="T61" fmla="*/ 120 h 130"/>
                  <a:gd name="T62" fmla="*/ 1700 w 1992"/>
                  <a:gd name="T63" fmla="*/ 112 h 130"/>
                  <a:gd name="T64" fmla="*/ 1822 w 1992"/>
                  <a:gd name="T65" fmla="*/ 102 h 130"/>
                  <a:gd name="T66" fmla="*/ 1872 w 1992"/>
                  <a:gd name="T67" fmla="*/ 96 h 130"/>
                  <a:gd name="T68" fmla="*/ 1914 w 1992"/>
                  <a:gd name="T69" fmla="*/ 90 h 130"/>
                  <a:gd name="T70" fmla="*/ 1948 w 1992"/>
                  <a:gd name="T71" fmla="*/ 84 h 130"/>
                  <a:gd name="T72" fmla="*/ 1972 w 1992"/>
                  <a:gd name="T73" fmla="*/ 78 h 130"/>
                  <a:gd name="T74" fmla="*/ 1986 w 1992"/>
                  <a:gd name="T75" fmla="*/ 72 h 130"/>
                  <a:gd name="T76" fmla="*/ 1990 w 1992"/>
                  <a:gd name="T77" fmla="*/ 68 h 130"/>
                  <a:gd name="T78" fmla="*/ 1992 w 1992"/>
                  <a:gd name="T79" fmla="*/ 66 h 130"/>
                  <a:gd name="T80" fmla="*/ 1992 w 1992"/>
                  <a:gd name="T81" fmla="*/ 66 h 130"/>
                  <a:gd name="T82" fmla="*/ 1990 w 1992"/>
                  <a:gd name="T83" fmla="*/ 62 h 130"/>
                  <a:gd name="T84" fmla="*/ 1986 w 1992"/>
                  <a:gd name="T85" fmla="*/ 58 h 130"/>
                  <a:gd name="T86" fmla="*/ 1972 w 1992"/>
                  <a:gd name="T87" fmla="*/ 52 h 130"/>
                  <a:gd name="T88" fmla="*/ 1948 w 1992"/>
                  <a:gd name="T89" fmla="*/ 46 h 130"/>
                  <a:gd name="T90" fmla="*/ 1914 w 1992"/>
                  <a:gd name="T91" fmla="*/ 40 h 130"/>
                  <a:gd name="T92" fmla="*/ 1872 w 1992"/>
                  <a:gd name="T93" fmla="*/ 34 h 130"/>
                  <a:gd name="T94" fmla="*/ 1822 w 1992"/>
                  <a:gd name="T95" fmla="*/ 28 h 130"/>
                  <a:gd name="T96" fmla="*/ 1700 w 1992"/>
                  <a:gd name="T97" fmla="*/ 18 h 130"/>
                  <a:gd name="T98" fmla="*/ 1554 w 1992"/>
                  <a:gd name="T99" fmla="*/ 10 h 130"/>
                  <a:gd name="T100" fmla="*/ 1384 w 1992"/>
                  <a:gd name="T101" fmla="*/ 4 h 130"/>
                  <a:gd name="T102" fmla="*/ 1196 w 1992"/>
                  <a:gd name="T103" fmla="*/ 0 h 130"/>
                  <a:gd name="T104" fmla="*/ 994 w 199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92" h="130">
                    <a:moveTo>
                      <a:pt x="994" y="0"/>
                    </a:moveTo>
                    <a:lnTo>
                      <a:pt x="994" y="0"/>
                    </a:lnTo>
                    <a:lnTo>
                      <a:pt x="794" y="0"/>
                    </a:lnTo>
                    <a:lnTo>
                      <a:pt x="606" y="4"/>
                    </a:lnTo>
                    <a:lnTo>
                      <a:pt x="438" y="10"/>
                    </a:lnTo>
                    <a:lnTo>
                      <a:pt x="290" y="18"/>
                    </a:lnTo>
                    <a:lnTo>
                      <a:pt x="170" y="28"/>
                    </a:lnTo>
                    <a:lnTo>
                      <a:pt x="120" y="34"/>
                    </a:lnTo>
                    <a:lnTo>
                      <a:pt x="78" y="40"/>
                    </a:lnTo>
                    <a:lnTo>
                      <a:pt x="44" y="46"/>
                    </a:lnTo>
                    <a:lnTo>
                      <a:pt x="20" y="52"/>
                    </a:lnTo>
                    <a:lnTo>
                      <a:pt x="4" y="58"/>
                    </a:lnTo>
                    <a:lnTo>
                      <a:pt x="0" y="62"/>
                    </a:lnTo>
                    <a:lnTo>
                      <a:pt x="0" y="66"/>
                    </a:lnTo>
                    <a:lnTo>
                      <a:pt x="0" y="66"/>
                    </a:lnTo>
                    <a:lnTo>
                      <a:pt x="0" y="68"/>
                    </a:lnTo>
                    <a:lnTo>
                      <a:pt x="4" y="72"/>
                    </a:lnTo>
                    <a:lnTo>
                      <a:pt x="20" y="78"/>
                    </a:lnTo>
                    <a:lnTo>
                      <a:pt x="44" y="84"/>
                    </a:lnTo>
                    <a:lnTo>
                      <a:pt x="78" y="90"/>
                    </a:lnTo>
                    <a:lnTo>
                      <a:pt x="120" y="96"/>
                    </a:lnTo>
                    <a:lnTo>
                      <a:pt x="170" y="102"/>
                    </a:lnTo>
                    <a:lnTo>
                      <a:pt x="290" y="112"/>
                    </a:lnTo>
                    <a:lnTo>
                      <a:pt x="438" y="120"/>
                    </a:lnTo>
                    <a:lnTo>
                      <a:pt x="606" y="126"/>
                    </a:lnTo>
                    <a:lnTo>
                      <a:pt x="794" y="128"/>
                    </a:lnTo>
                    <a:lnTo>
                      <a:pt x="994" y="130"/>
                    </a:lnTo>
                    <a:lnTo>
                      <a:pt x="994" y="130"/>
                    </a:lnTo>
                    <a:lnTo>
                      <a:pt x="1196" y="128"/>
                    </a:lnTo>
                    <a:lnTo>
                      <a:pt x="1384" y="126"/>
                    </a:lnTo>
                    <a:lnTo>
                      <a:pt x="1554" y="120"/>
                    </a:lnTo>
                    <a:lnTo>
                      <a:pt x="1700" y="112"/>
                    </a:lnTo>
                    <a:lnTo>
                      <a:pt x="1822" y="102"/>
                    </a:lnTo>
                    <a:lnTo>
                      <a:pt x="1872" y="96"/>
                    </a:lnTo>
                    <a:lnTo>
                      <a:pt x="1914" y="90"/>
                    </a:lnTo>
                    <a:lnTo>
                      <a:pt x="1948" y="84"/>
                    </a:lnTo>
                    <a:lnTo>
                      <a:pt x="1972" y="78"/>
                    </a:lnTo>
                    <a:lnTo>
                      <a:pt x="1986" y="72"/>
                    </a:lnTo>
                    <a:lnTo>
                      <a:pt x="1990" y="68"/>
                    </a:lnTo>
                    <a:lnTo>
                      <a:pt x="1992" y="66"/>
                    </a:lnTo>
                    <a:lnTo>
                      <a:pt x="1992" y="66"/>
                    </a:lnTo>
                    <a:lnTo>
                      <a:pt x="1990" y="62"/>
                    </a:lnTo>
                    <a:lnTo>
                      <a:pt x="1986" y="58"/>
                    </a:lnTo>
                    <a:lnTo>
                      <a:pt x="1972" y="52"/>
                    </a:lnTo>
                    <a:lnTo>
                      <a:pt x="1948" y="46"/>
                    </a:lnTo>
                    <a:lnTo>
                      <a:pt x="1914" y="40"/>
                    </a:lnTo>
                    <a:lnTo>
                      <a:pt x="1872" y="34"/>
                    </a:lnTo>
                    <a:lnTo>
                      <a:pt x="1822" y="28"/>
                    </a:lnTo>
                    <a:lnTo>
                      <a:pt x="1700" y="18"/>
                    </a:lnTo>
                    <a:lnTo>
                      <a:pt x="1554" y="10"/>
                    </a:lnTo>
                    <a:lnTo>
                      <a:pt x="1384" y="4"/>
                    </a:lnTo>
                    <a:lnTo>
                      <a:pt x="1196" y="0"/>
                    </a:lnTo>
                    <a:lnTo>
                      <a:pt x="9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276"/>
              <p:cNvSpPr>
                <a:spLocks noEditPoints="1"/>
              </p:cNvSpPr>
              <p:nvPr/>
            </p:nvSpPr>
            <p:spPr bwMode="auto">
              <a:xfrm>
                <a:off x="2858" y="4160"/>
                <a:ext cx="1982" cy="130"/>
              </a:xfrm>
              <a:custGeom>
                <a:avLst/>
                <a:gdLst>
                  <a:gd name="T0" fmla="*/ 990 w 1982"/>
                  <a:gd name="T1" fmla="*/ 130 h 130"/>
                  <a:gd name="T2" fmla="*/ 606 w 1982"/>
                  <a:gd name="T3" fmla="*/ 124 h 130"/>
                  <a:gd name="T4" fmla="*/ 294 w 1982"/>
                  <a:gd name="T5" fmla="*/ 110 h 130"/>
                  <a:gd name="T6" fmla="*/ 124 w 1982"/>
                  <a:gd name="T7" fmla="*/ 96 h 130"/>
                  <a:gd name="T8" fmla="*/ 50 w 1982"/>
                  <a:gd name="T9" fmla="*/ 84 h 130"/>
                  <a:gd name="T10" fmla="*/ 10 w 1982"/>
                  <a:gd name="T11" fmla="*/ 72 h 130"/>
                  <a:gd name="T12" fmla="*/ 6 w 1982"/>
                  <a:gd name="T13" fmla="*/ 66 h 130"/>
                  <a:gd name="T14" fmla="*/ 8 w 1982"/>
                  <a:gd name="T15" fmla="*/ 62 h 130"/>
                  <a:gd name="T16" fmla="*/ 26 w 1982"/>
                  <a:gd name="T17" fmla="*/ 52 h 130"/>
                  <a:gd name="T18" fmla="*/ 84 w 1982"/>
                  <a:gd name="T19" fmla="*/ 40 h 130"/>
                  <a:gd name="T20" fmla="*/ 174 w 1982"/>
                  <a:gd name="T21" fmla="*/ 28 h 130"/>
                  <a:gd name="T22" fmla="*/ 440 w 1982"/>
                  <a:gd name="T23" fmla="*/ 12 h 130"/>
                  <a:gd name="T24" fmla="*/ 792 w 1982"/>
                  <a:gd name="T25" fmla="*/ 2 h 130"/>
                  <a:gd name="T26" fmla="*/ 990 w 1982"/>
                  <a:gd name="T27" fmla="*/ 0 h 130"/>
                  <a:gd name="T28" fmla="*/ 1376 w 1982"/>
                  <a:gd name="T29" fmla="*/ 6 h 130"/>
                  <a:gd name="T30" fmla="*/ 1690 w 1982"/>
                  <a:gd name="T31" fmla="*/ 18 h 130"/>
                  <a:gd name="T32" fmla="*/ 1860 w 1982"/>
                  <a:gd name="T33" fmla="*/ 34 h 130"/>
                  <a:gd name="T34" fmla="*/ 1934 w 1982"/>
                  <a:gd name="T35" fmla="*/ 46 h 130"/>
                  <a:gd name="T36" fmla="*/ 1972 w 1982"/>
                  <a:gd name="T37" fmla="*/ 58 h 130"/>
                  <a:gd name="T38" fmla="*/ 1978 w 1982"/>
                  <a:gd name="T39" fmla="*/ 66 h 130"/>
                  <a:gd name="T40" fmla="*/ 1976 w 1982"/>
                  <a:gd name="T41" fmla="*/ 68 h 130"/>
                  <a:gd name="T42" fmla="*/ 1958 w 1982"/>
                  <a:gd name="T43" fmla="*/ 78 h 130"/>
                  <a:gd name="T44" fmla="*/ 1900 w 1982"/>
                  <a:gd name="T45" fmla="*/ 90 h 130"/>
                  <a:gd name="T46" fmla="*/ 1810 w 1982"/>
                  <a:gd name="T47" fmla="*/ 102 h 130"/>
                  <a:gd name="T48" fmla="*/ 1544 w 1982"/>
                  <a:gd name="T49" fmla="*/ 118 h 130"/>
                  <a:gd name="T50" fmla="*/ 1190 w 1982"/>
                  <a:gd name="T51" fmla="*/ 128 h 130"/>
                  <a:gd name="T52" fmla="*/ 990 w 1982"/>
                  <a:gd name="T53" fmla="*/ 0 h 130"/>
                  <a:gd name="T54" fmla="*/ 790 w 1982"/>
                  <a:gd name="T55" fmla="*/ 0 h 130"/>
                  <a:gd name="T56" fmla="*/ 436 w 1982"/>
                  <a:gd name="T57" fmla="*/ 10 h 130"/>
                  <a:gd name="T58" fmla="*/ 170 w 1982"/>
                  <a:gd name="T59" fmla="*/ 28 h 130"/>
                  <a:gd name="T60" fmla="*/ 78 w 1982"/>
                  <a:gd name="T61" fmla="*/ 40 h 130"/>
                  <a:gd name="T62" fmla="*/ 20 w 1982"/>
                  <a:gd name="T63" fmla="*/ 52 h 130"/>
                  <a:gd name="T64" fmla="*/ 2 w 1982"/>
                  <a:gd name="T65" fmla="*/ 62 h 130"/>
                  <a:gd name="T66" fmla="*/ 0 w 1982"/>
                  <a:gd name="T67" fmla="*/ 66 h 130"/>
                  <a:gd name="T68" fmla="*/ 6 w 1982"/>
                  <a:gd name="T69" fmla="*/ 72 h 130"/>
                  <a:gd name="T70" fmla="*/ 46 w 1982"/>
                  <a:gd name="T71" fmla="*/ 84 h 130"/>
                  <a:gd name="T72" fmla="*/ 120 w 1982"/>
                  <a:gd name="T73" fmla="*/ 96 h 130"/>
                  <a:gd name="T74" fmla="*/ 290 w 1982"/>
                  <a:gd name="T75" fmla="*/ 110 h 130"/>
                  <a:gd name="T76" fmla="*/ 604 w 1982"/>
                  <a:gd name="T77" fmla="*/ 124 h 130"/>
                  <a:gd name="T78" fmla="*/ 990 w 1982"/>
                  <a:gd name="T79" fmla="*/ 130 h 130"/>
                  <a:gd name="T80" fmla="*/ 1190 w 1982"/>
                  <a:gd name="T81" fmla="*/ 128 h 130"/>
                  <a:gd name="T82" fmla="*/ 1546 w 1982"/>
                  <a:gd name="T83" fmla="*/ 118 h 130"/>
                  <a:gd name="T84" fmla="*/ 1814 w 1982"/>
                  <a:gd name="T85" fmla="*/ 102 h 130"/>
                  <a:gd name="T86" fmla="*/ 1906 w 1982"/>
                  <a:gd name="T87" fmla="*/ 90 h 130"/>
                  <a:gd name="T88" fmla="*/ 1962 w 1982"/>
                  <a:gd name="T89" fmla="*/ 78 h 130"/>
                  <a:gd name="T90" fmla="*/ 1982 w 1982"/>
                  <a:gd name="T91" fmla="*/ 68 h 130"/>
                  <a:gd name="T92" fmla="*/ 1982 w 1982"/>
                  <a:gd name="T93" fmla="*/ 66 h 130"/>
                  <a:gd name="T94" fmla="*/ 1978 w 1982"/>
                  <a:gd name="T95" fmla="*/ 58 h 130"/>
                  <a:gd name="T96" fmla="*/ 1938 w 1982"/>
                  <a:gd name="T97" fmla="*/ 46 h 130"/>
                  <a:gd name="T98" fmla="*/ 1864 w 1982"/>
                  <a:gd name="T99" fmla="*/ 34 h 130"/>
                  <a:gd name="T100" fmla="*/ 1694 w 1982"/>
                  <a:gd name="T101" fmla="*/ 18 h 130"/>
                  <a:gd name="T102" fmla="*/ 1378 w 1982"/>
                  <a:gd name="T103" fmla="*/ 4 h 130"/>
                  <a:gd name="T104" fmla="*/ 990 w 198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130"/>
                    </a:moveTo>
                    <a:lnTo>
                      <a:pt x="990" y="130"/>
                    </a:lnTo>
                    <a:lnTo>
                      <a:pt x="792" y="128"/>
                    </a:lnTo>
                    <a:lnTo>
                      <a:pt x="606" y="124"/>
                    </a:lnTo>
                    <a:lnTo>
                      <a:pt x="440" y="118"/>
                    </a:lnTo>
                    <a:lnTo>
                      <a:pt x="294" y="110"/>
                    </a:lnTo>
                    <a:lnTo>
                      <a:pt x="174" y="102"/>
                    </a:lnTo>
                    <a:lnTo>
                      <a:pt x="124" y="96"/>
                    </a:lnTo>
                    <a:lnTo>
                      <a:pt x="84" y="90"/>
                    </a:lnTo>
                    <a:lnTo>
                      <a:pt x="50" y="84"/>
                    </a:lnTo>
                    <a:lnTo>
                      <a:pt x="26" y="78"/>
                    </a:lnTo>
                    <a:lnTo>
                      <a:pt x="10" y="72"/>
                    </a:lnTo>
                    <a:lnTo>
                      <a:pt x="8" y="68"/>
                    </a:lnTo>
                    <a:lnTo>
                      <a:pt x="6" y="66"/>
                    </a:lnTo>
                    <a:lnTo>
                      <a:pt x="6" y="66"/>
                    </a:lnTo>
                    <a:lnTo>
                      <a:pt x="8" y="62"/>
                    </a:lnTo>
                    <a:lnTo>
                      <a:pt x="10" y="58"/>
                    </a:lnTo>
                    <a:lnTo>
                      <a:pt x="26" y="52"/>
                    </a:lnTo>
                    <a:lnTo>
                      <a:pt x="50" y="46"/>
                    </a:lnTo>
                    <a:lnTo>
                      <a:pt x="84" y="40"/>
                    </a:lnTo>
                    <a:lnTo>
                      <a:pt x="124" y="34"/>
                    </a:lnTo>
                    <a:lnTo>
                      <a:pt x="174" y="28"/>
                    </a:lnTo>
                    <a:lnTo>
                      <a:pt x="294" y="18"/>
                    </a:lnTo>
                    <a:lnTo>
                      <a:pt x="440" y="12"/>
                    </a:lnTo>
                    <a:lnTo>
                      <a:pt x="606" y="6"/>
                    </a:lnTo>
                    <a:lnTo>
                      <a:pt x="792" y="2"/>
                    </a:lnTo>
                    <a:lnTo>
                      <a:pt x="990" y="0"/>
                    </a:lnTo>
                    <a:lnTo>
                      <a:pt x="990" y="0"/>
                    </a:lnTo>
                    <a:lnTo>
                      <a:pt x="1190" y="2"/>
                    </a:lnTo>
                    <a:lnTo>
                      <a:pt x="1376" y="6"/>
                    </a:lnTo>
                    <a:lnTo>
                      <a:pt x="1544" y="12"/>
                    </a:lnTo>
                    <a:lnTo>
                      <a:pt x="1690" y="18"/>
                    </a:lnTo>
                    <a:lnTo>
                      <a:pt x="1810" y="28"/>
                    </a:lnTo>
                    <a:lnTo>
                      <a:pt x="1860" y="34"/>
                    </a:lnTo>
                    <a:lnTo>
                      <a:pt x="1900" y="40"/>
                    </a:lnTo>
                    <a:lnTo>
                      <a:pt x="1934" y="46"/>
                    </a:lnTo>
                    <a:lnTo>
                      <a:pt x="1958" y="52"/>
                    </a:lnTo>
                    <a:lnTo>
                      <a:pt x="1972" y="58"/>
                    </a:lnTo>
                    <a:lnTo>
                      <a:pt x="1976" y="62"/>
                    </a:lnTo>
                    <a:lnTo>
                      <a:pt x="1978" y="66"/>
                    </a:lnTo>
                    <a:lnTo>
                      <a:pt x="1978" y="66"/>
                    </a:lnTo>
                    <a:lnTo>
                      <a:pt x="1976" y="68"/>
                    </a:lnTo>
                    <a:lnTo>
                      <a:pt x="1972" y="72"/>
                    </a:lnTo>
                    <a:lnTo>
                      <a:pt x="1958" y="78"/>
                    </a:lnTo>
                    <a:lnTo>
                      <a:pt x="1934" y="84"/>
                    </a:lnTo>
                    <a:lnTo>
                      <a:pt x="1900" y="90"/>
                    </a:lnTo>
                    <a:lnTo>
                      <a:pt x="1860" y="96"/>
                    </a:lnTo>
                    <a:lnTo>
                      <a:pt x="1810" y="102"/>
                    </a:lnTo>
                    <a:lnTo>
                      <a:pt x="1690" y="110"/>
                    </a:lnTo>
                    <a:lnTo>
                      <a:pt x="1544" y="118"/>
                    </a:lnTo>
                    <a:lnTo>
                      <a:pt x="1376" y="124"/>
                    </a:lnTo>
                    <a:lnTo>
                      <a:pt x="1190" y="128"/>
                    </a:lnTo>
                    <a:lnTo>
                      <a:pt x="990" y="130"/>
                    </a:lnTo>
                    <a:close/>
                    <a:moveTo>
                      <a:pt x="990" y="0"/>
                    </a:moveTo>
                    <a:lnTo>
                      <a:pt x="990" y="0"/>
                    </a:lnTo>
                    <a:lnTo>
                      <a:pt x="790" y="0"/>
                    </a:lnTo>
                    <a:lnTo>
                      <a:pt x="604" y="4"/>
                    </a:lnTo>
                    <a:lnTo>
                      <a:pt x="436" y="10"/>
                    </a:lnTo>
                    <a:lnTo>
                      <a:pt x="290" y="18"/>
                    </a:lnTo>
                    <a:lnTo>
                      <a:pt x="170" y="28"/>
                    </a:lnTo>
                    <a:lnTo>
                      <a:pt x="120" y="34"/>
                    </a:lnTo>
                    <a:lnTo>
                      <a:pt x="78" y="40"/>
                    </a:lnTo>
                    <a:lnTo>
                      <a:pt x="46" y="46"/>
                    </a:lnTo>
                    <a:lnTo>
                      <a:pt x="20" y="52"/>
                    </a:lnTo>
                    <a:lnTo>
                      <a:pt x="6" y="58"/>
                    </a:lnTo>
                    <a:lnTo>
                      <a:pt x="2" y="62"/>
                    </a:lnTo>
                    <a:lnTo>
                      <a:pt x="0" y="66"/>
                    </a:lnTo>
                    <a:lnTo>
                      <a:pt x="0" y="66"/>
                    </a:lnTo>
                    <a:lnTo>
                      <a:pt x="2" y="68"/>
                    </a:lnTo>
                    <a:lnTo>
                      <a:pt x="6" y="72"/>
                    </a:lnTo>
                    <a:lnTo>
                      <a:pt x="20" y="78"/>
                    </a:lnTo>
                    <a:lnTo>
                      <a:pt x="46" y="84"/>
                    </a:lnTo>
                    <a:lnTo>
                      <a:pt x="78" y="90"/>
                    </a:lnTo>
                    <a:lnTo>
                      <a:pt x="120" y="96"/>
                    </a:lnTo>
                    <a:lnTo>
                      <a:pt x="170" y="102"/>
                    </a:lnTo>
                    <a:lnTo>
                      <a:pt x="290" y="110"/>
                    </a:lnTo>
                    <a:lnTo>
                      <a:pt x="436" y="118"/>
                    </a:lnTo>
                    <a:lnTo>
                      <a:pt x="604" y="124"/>
                    </a:lnTo>
                    <a:lnTo>
                      <a:pt x="790" y="128"/>
                    </a:lnTo>
                    <a:lnTo>
                      <a:pt x="990" y="130"/>
                    </a:lnTo>
                    <a:lnTo>
                      <a:pt x="990" y="130"/>
                    </a:lnTo>
                    <a:lnTo>
                      <a:pt x="1190" y="128"/>
                    </a:lnTo>
                    <a:lnTo>
                      <a:pt x="1378" y="124"/>
                    </a:lnTo>
                    <a:lnTo>
                      <a:pt x="1546" y="118"/>
                    </a:lnTo>
                    <a:lnTo>
                      <a:pt x="1694" y="110"/>
                    </a:lnTo>
                    <a:lnTo>
                      <a:pt x="1814" y="102"/>
                    </a:lnTo>
                    <a:lnTo>
                      <a:pt x="1864" y="96"/>
                    </a:lnTo>
                    <a:lnTo>
                      <a:pt x="1906" y="90"/>
                    </a:lnTo>
                    <a:lnTo>
                      <a:pt x="1938" y="84"/>
                    </a:lnTo>
                    <a:lnTo>
                      <a:pt x="1962" y="78"/>
                    </a:lnTo>
                    <a:lnTo>
                      <a:pt x="1978" y="72"/>
                    </a:lnTo>
                    <a:lnTo>
                      <a:pt x="1982" y="68"/>
                    </a:lnTo>
                    <a:lnTo>
                      <a:pt x="1982" y="66"/>
                    </a:lnTo>
                    <a:lnTo>
                      <a:pt x="1982" y="66"/>
                    </a:lnTo>
                    <a:lnTo>
                      <a:pt x="1982" y="62"/>
                    </a:lnTo>
                    <a:lnTo>
                      <a:pt x="1978" y="58"/>
                    </a:lnTo>
                    <a:lnTo>
                      <a:pt x="1962" y="52"/>
                    </a:lnTo>
                    <a:lnTo>
                      <a:pt x="1938" y="46"/>
                    </a:lnTo>
                    <a:lnTo>
                      <a:pt x="1906" y="40"/>
                    </a:lnTo>
                    <a:lnTo>
                      <a:pt x="1864" y="34"/>
                    </a:lnTo>
                    <a:lnTo>
                      <a:pt x="1814" y="28"/>
                    </a:lnTo>
                    <a:lnTo>
                      <a:pt x="1694" y="18"/>
                    </a:lnTo>
                    <a:lnTo>
                      <a:pt x="1546" y="10"/>
                    </a:lnTo>
                    <a:lnTo>
                      <a:pt x="1378" y="4"/>
                    </a:lnTo>
                    <a:lnTo>
                      <a:pt x="1190" y="0"/>
                    </a:lnTo>
                    <a:lnTo>
                      <a:pt x="990"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277"/>
              <p:cNvSpPr>
                <a:spLocks/>
              </p:cNvSpPr>
              <p:nvPr/>
            </p:nvSpPr>
            <p:spPr bwMode="auto">
              <a:xfrm>
                <a:off x="2864" y="4160"/>
                <a:ext cx="1972" cy="130"/>
              </a:xfrm>
              <a:custGeom>
                <a:avLst/>
                <a:gdLst>
                  <a:gd name="T0" fmla="*/ 984 w 1972"/>
                  <a:gd name="T1" fmla="*/ 130 h 130"/>
                  <a:gd name="T2" fmla="*/ 984 w 1972"/>
                  <a:gd name="T3" fmla="*/ 130 h 130"/>
                  <a:gd name="T4" fmla="*/ 786 w 1972"/>
                  <a:gd name="T5" fmla="*/ 128 h 130"/>
                  <a:gd name="T6" fmla="*/ 600 w 1972"/>
                  <a:gd name="T7" fmla="*/ 124 h 130"/>
                  <a:gd name="T8" fmla="*/ 434 w 1972"/>
                  <a:gd name="T9" fmla="*/ 118 h 130"/>
                  <a:gd name="T10" fmla="*/ 288 w 1972"/>
                  <a:gd name="T11" fmla="*/ 110 h 130"/>
                  <a:gd name="T12" fmla="*/ 168 w 1972"/>
                  <a:gd name="T13" fmla="*/ 102 h 130"/>
                  <a:gd name="T14" fmla="*/ 118 w 1972"/>
                  <a:gd name="T15" fmla="*/ 96 h 130"/>
                  <a:gd name="T16" fmla="*/ 78 w 1972"/>
                  <a:gd name="T17" fmla="*/ 90 h 130"/>
                  <a:gd name="T18" fmla="*/ 44 w 1972"/>
                  <a:gd name="T19" fmla="*/ 84 h 130"/>
                  <a:gd name="T20" fmla="*/ 20 w 1972"/>
                  <a:gd name="T21" fmla="*/ 78 h 130"/>
                  <a:gd name="T22" fmla="*/ 4 w 1972"/>
                  <a:gd name="T23" fmla="*/ 72 h 130"/>
                  <a:gd name="T24" fmla="*/ 2 w 1972"/>
                  <a:gd name="T25" fmla="*/ 68 h 130"/>
                  <a:gd name="T26" fmla="*/ 0 w 1972"/>
                  <a:gd name="T27" fmla="*/ 66 h 130"/>
                  <a:gd name="T28" fmla="*/ 0 w 1972"/>
                  <a:gd name="T29" fmla="*/ 66 h 130"/>
                  <a:gd name="T30" fmla="*/ 2 w 1972"/>
                  <a:gd name="T31" fmla="*/ 62 h 130"/>
                  <a:gd name="T32" fmla="*/ 4 w 1972"/>
                  <a:gd name="T33" fmla="*/ 58 h 130"/>
                  <a:gd name="T34" fmla="*/ 20 w 1972"/>
                  <a:gd name="T35" fmla="*/ 52 h 130"/>
                  <a:gd name="T36" fmla="*/ 44 w 1972"/>
                  <a:gd name="T37" fmla="*/ 46 h 130"/>
                  <a:gd name="T38" fmla="*/ 78 w 1972"/>
                  <a:gd name="T39" fmla="*/ 40 h 130"/>
                  <a:gd name="T40" fmla="*/ 118 w 1972"/>
                  <a:gd name="T41" fmla="*/ 34 h 130"/>
                  <a:gd name="T42" fmla="*/ 168 w 1972"/>
                  <a:gd name="T43" fmla="*/ 28 h 130"/>
                  <a:gd name="T44" fmla="*/ 288 w 1972"/>
                  <a:gd name="T45" fmla="*/ 18 h 130"/>
                  <a:gd name="T46" fmla="*/ 434 w 1972"/>
                  <a:gd name="T47" fmla="*/ 12 h 130"/>
                  <a:gd name="T48" fmla="*/ 600 w 1972"/>
                  <a:gd name="T49" fmla="*/ 6 h 130"/>
                  <a:gd name="T50" fmla="*/ 786 w 1972"/>
                  <a:gd name="T51" fmla="*/ 2 h 130"/>
                  <a:gd name="T52" fmla="*/ 984 w 1972"/>
                  <a:gd name="T53" fmla="*/ 0 h 130"/>
                  <a:gd name="T54" fmla="*/ 984 w 1972"/>
                  <a:gd name="T55" fmla="*/ 0 h 130"/>
                  <a:gd name="T56" fmla="*/ 1184 w 1972"/>
                  <a:gd name="T57" fmla="*/ 2 h 130"/>
                  <a:gd name="T58" fmla="*/ 1370 w 1972"/>
                  <a:gd name="T59" fmla="*/ 6 h 130"/>
                  <a:gd name="T60" fmla="*/ 1538 w 1972"/>
                  <a:gd name="T61" fmla="*/ 12 h 130"/>
                  <a:gd name="T62" fmla="*/ 1684 w 1972"/>
                  <a:gd name="T63" fmla="*/ 18 h 130"/>
                  <a:gd name="T64" fmla="*/ 1804 w 1972"/>
                  <a:gd name="T65" fmla="*/ 28 h 130"/>
                  <a:gd name="T66" fmla="*/ 1854 w 1972"/>
                  <a:gd name="T67" fmla="*/ 34 h 130"/>
                  <a:gd name="T68" fmla="*/ 1894 w 1972"/>
                  <a:gd name="T69" fmla="*/ 40 h 130"/>
                  <a:gd name="T70" fmla="*/ 1928 w 1972"/>
                  <a:gd name="T71" fmla="*/ 46 h 130"/>
                  <a:gd name="T72" fmla="*/ 1952 w 1972"/>
                  <a:gd name="T73" fmla="*/ 52 h 130"/>
                  <a:gd name="T74" fmla="*/ 1966 w 1972"/>
                  <a:gd name="T75" fmla="*/ 58 h 130"/>
                  <a:gd name="T76" fmla="*/ 1970 w 1972"/>
                  <a:gd name="T77" fmla="*/ 62 h 130"/>
                  <a:gd name="T78" fmla="*/ 1972 w 1972"/>
                  <a:gd name="T79" fmla="*/ 66 h 130"/>
                  <a:gd name="T80" fmla="*/ 1972 w 1972"/>
                  <a:gd name="T81" fmla="*/ 66 h 130"/>
                  <a:gd name="T82" fmla="*/ 1970 w 1972"/>
                  <a:gd name="T83" fmla="*/ 68 h 130"/>
                  <a:gd name="T84" fmla="*/ 1966 w 1972"/>
                  <a:gd name="T85" fmla="*/ 72 h 130"/>
                  <a:gd name="T86" fmla="*/ 1952 w 1972"/>
                  <a:gd name="T87" fmla="*/ 78 h 130"/>
                  <a:gd name="T88" fmla="*/ 1928 w 1972"/>
                  <a:gd name="T89" fmla="*/ 84 h 130"/>
                  <a:gd name="T90" fmla="*/ 1894 w 1972"/>
                  <a:gd name="T91" fmla="*/ 90 h 130"/>
                  <a:gd name="T92" fmla="*/ 1854 w 1972"/>
                  <a:gd name="T93" fmla="*/ 96 h 130"/>
                  <a:gd name="T94" fmla="*/ 1804 w 1972"/>
                  <a:gd name="T95" fmla="*/ 102 h 130"/>
                  <a:gd name="T96" fmla="*/ 1684 w 1972"/>
                  <a:gd name="T97" fmla="*/ 110 h 130"/>
                  <a:gd name="T98" fmla="*/ 1538 w 1972"/>
                  <a:gd name="T99" fmla="*/ 118 h 130"/>
                  <a:gd name="T100" fmla="*/ 1370 w 1972"/>
                  <a:gd name="T101" fmla="*/ 124 h 130"/>
                  <a:gd name="T102" fmla="*/ 1184 w 1972"/>
                  <a:gd name="T103" fmla="*/ 128 h 130"/>
                  <a:gd name="T104" fmla="*/ 984 w 197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130"/>
                    </a:moveTo>
                    <a:lnTo>
                      <a:pt x="984" y="130"/>
                    </a:lnTo>
                    <a:lnTo>
                      <a:pt x="786" y="128"/>
                    </a:lnTo>
                    <a:lnTo>
                      <a:pt x="600" y="124"/>
                    </a:lnTo>
                    <a:lnTo>
                      <a:pt x="434" y="118"/>
                    </a:lnTo>
                    <a:lnTo>
                      <a:pt x="288" y="110"/>
                    </a:lnTo>
                    <a:lnTo>
                      <a:pt x="168" y="102"/>
                    </a:lnTo>
                    <a:lnTo>
                      <a:pt x="118" y="96"/>
                    </a:lnTo>
                    <a:lnTo>
                      <a:pt x="78" y="90"/>
                    </a:lnTo>
                    <a:lnTo>
                      <a:pt x="44" y="84"/>
                    </a:lnTo>
                    <a:lnTo>
                      <a:pt x="20" y="78"/>
                    </a:lnTo>
                    <a:lnTo>
                      <a:pt x="4" y="72"/>
                    </a:lnTo>
                    <a:lnTo>
                      <a:pt x="2" y="68"/>
                    </a:lnTo>
                    <a:lnTo>
                      <a:pt x="0" y="66"/>
                    </a:lnTo>
                    <a:lnTo>
                      <a:pt x="0" y="66"/>
                    </a:lnTo>
                    <a:lnTo>
                      <a:pt x="2" y="62"/>
                    </a:lnTo>
                    <a:lnTo>
                      <a:pt x="4" y="58"/>
                    </a:lnTo>
                    <a:lnTo>
                      <a:pt x="20" y="52"/>
                    </a:lnTo>
                    <a:lnTo>
                      <a:pt x="44" y="46"/>
                    </a:lnTo>
                    <a:lnTo>
                      <a:pt x="78" y="40"/>
                    </a:lnTo>
                    <a:lnTo>
                      <a:pt x="118" y="34"/>
                    </a:lnTo>
                    <a:lnTo>
                      <a:pt x="168" y="28"/>
                    </a:lnTo>
                    <a:lnTo>
                      <a:pt x="288" y="18"/>
                    </a:lnTo>
                    <a:lnTo>
                      <a:pt x="434" y="12"/>
                    </a:lnTo>
                    <a:lnTo>
                      <a:pt x="600" y="6"/>
                    </a:lnTo>
                    <a:lnTo>
                      <a:pt x="786" y="2"/>
                    </a:lnTo>
                    <a:lnTo>
                      <a:pt x="984" y="0"/>
                    </a:lnTo>
                    <a:lnTo>
                      <a:pt x="984" y="0"/>
                    </a:lnTo>
                    <a:lnTo>
                      <a:pt x="1184" y="2"/>
                    </a:lnTo>
                    <a:lnTo>
                      <a:pt x="1370" y="6"/>
                    </a:lnTo>
                    <a:lnTo>
                      <a:pt x="1538" y="12"/>
                    </a:lnTo>
                    <a:lnTo>
                      <a:pt x="1684" y="18"/>
                    </a:lnTo>
                    <a:lnTo>
                      <a:pt x="1804" y="28"/>
                    </a:lnTo>
                    <a:lnTo>
                      <a:pt x="1854" y="34"/>
                    </a:lnTo>
                    <a:lnTo>
                      <a:pt x="1894" y="40"/>
                    </a:lnTo>
                    <a:lnTo>
                      <a:pt x="1928" y="46"/>
                    </a:lnTo>
                    <a:lnTo>
                      <a:pt x="1952" y="52"/>
                    </a:lnTo>
                    <a:lnTo>
                      <a:pt x="1966" y="58"/>
                    </a:lnTo>
                    <a:lnTo>
                      <a:pt x="1970" y="62"/>
                    </a:lnTo>
                    <a:lnTo>
                      <a:pt x="1972" y="66"/>
                    </a:lnTo>
                    <a:lnTo>
                      <a:pt x="1972" y="66"/>
                    </a:lnTo>
                    <a:lnTo>
                      <a:pt x="1970" y="68"/>
                    </a:lnTo>
                    <a:lnTo>
                      <a:pt x="1966" y="72"/>
                    </a:lnTo>
                    <a:lnTo>
                      <a:pt x="1952" y="78"/>
                    </a:lnTo>
                    <a:lnTo>
                      <a:pt x="1928" y="84"/>
                    </a:lnTo>
                    <a:lnTo>
                      <a:pt x="1894" y="90"/>
                    </a:lnTo>
                    <a:lnTo>
                      <a:pt x="1854" y="96"/>
                    </a:lnTo>
                    <a:lnTo>
                      <a:pt x="1804" y="102"/>
                    </a:lnTo>
                    <a:lnTo>
                      <a:pt x="1684" y="110"/>
                    </a:lnTo>
                    <a:lnTo>
                      <a:pt x="1538" y="118"/>
                    </a:lnTo>
                    <a:lnTo>
                      <a:pt x="1370" y="124"/>
                    </a:lnTo>
                    <a:lnTo>
                      <a:pt x="1184" y="128"/>
                    </a:lnTo>
                    <a:lnTo>
                      <a:pt x="984"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278"/>
              <p:cNvSpPr>
                <a:spLocks/>
              </p:cNvSpPr>
              <p:nvPr/>
            </p:nvSpPr>
            <p:spPr bwMode="auto">
              <a:xfrm>
                <a:off x="2858" y="4160"/>
                <a:ext cx="1982" cy="130"/>
              </a:xfrm>
              <a:custGeom>
                <a:avLst/>
                <a:gdLst>
                  <a:gd name="T0" fmla="*/ 990 w 1982"/>
                  <a:gd name="T1" fmla="*/ 0 h 130"/>
                  <a:gd name="T2" fmla="*/ 990 w 1982"/>
                  <a:gd name="T3" fmla="*/ 0 h 130"/>
                  <a:gd name="T4" fmla="*/ 790 w 1982"/>
                  <a:gd name="T5" fmla="*/ 0 h 130"/>
                  <a:gd name="T6" fmla="*/ 604 w 1982"/>
                  <a:gd name="T7" fmla="*/ 4 h 130"/>
                  <a:gd name="T8" fmla="*/ 436 w 1982"/>
                  <a:gd name="T9" fmla="*/ 10 h 130"/>
                  <a:gd name="T10" fmla="*/ 290 w 1982"/>
                  <a:gd name="T11" fmla="*/ 18 h 130"/>
                  <a:gd name="T12" fmla="*/ 170 w 1982"/>
                  <a:gd name="T13" fmla="*/ 28 h 130"/>
                  <a:gd name="T14" fmla="*/ 120 w 1982"/>
                  <a:gd name="T15" fmla="*/ 34 h 130"/>
                  <a:gd name="T16" fmla="*/ 78 w 1982"/>
                  <a:gd name="T17" fmla="*/ 40 h 130"/>
                  <a:gd name="T18" fmla="*/ 46 w 1982"/>
                  <a:gd name="T19" fmla="*/ 46 h 130"/>
                  <a:gd name="T20" fmla="*/ 20 w 1982"/>
                  <a:gd name="T21" fmla="*/ 52 h 130"/>
                  <a:gd name="T22" fmla="*/ 6 w 1982"/>
                  <a:gd name="T23" fmla="*/ 58 h 130"/>
                  <a:gd name="T24" fmla="*/ 2 w 1982"/>
                  <a:gd name="T25" fmla="*/ 62 h 130"/>
                  <a:gd name="T26" fmla="*/ 0 w 1982"/>
                  <a:gd name="T27" fmla="*/ 66 h 130"/>
                  <a:gd name="T28" fmla="*/ 0 w 1982"/>
                  <a:gd name="T29" fmla="*/ 66 h 130"/>
                  <a:gd name="T30" fmla="*/ 2 w 1982"/>
                  <a:gd name="T31" fmla="*/ 68 h 130"/>
                  <a:gd name="T32" fmla="*/ 6 w 1982"/>
                  <a:gd name="T33" fmla="*/ 72 h 130"/>
                  <a:gd name="T34" fmla="*/ 20 w 1982"/>
                  <a:gd name="T35" fmla="*/ 78 h 130"/>
                  <a:gd name="T36" fmla="*/ 46 w 1982"/>
                  <a:gd name="T37" fmla="*/ 84 h 130"/>
                  <a:gd name="T38" fmla="*/ 78 w 1982"/>
                  <a:gd name="T39" fmla="*/ 90 h 130"/>
                  <a:gd name="T40" fmla="*/ 120 w 1982"/>
                  <a:gd name="T41" fmla="*/ 96 h 130"/>
                  <a:gd name="T42" fmla="*/ 170 w 1982"/>
                  <a:gd name="T43" fmla="*/ 102 h 130"/>
                  <a:gd name="T44" fmla="*/ 290 w 1982"/>
                  <a:gd name="T45" fmla="*/ 110 h 130"/>
                  <a:gd name="T46" fmla="*/ 436 w 1982"/>
                  <a:gd name="T47" fmla="*/ 118 h 130"/>
                  <a:gd name="T48" fmla="*/ 604 w 1982"/>
                  <a:gd name="T49" fmla="*/ 124 h 130"/>
                  <a:gd name="T50" fmla="*/ 790 w 1982"/>
                  <a:gd name="T51" fmla="*/ 128 h 130"/>
                  <a:gd name="T52" fmla="*/ 990 w 1982"/>
                  <a:gd name="T53" fmla="*/ 130 h 130"/>
                  <a:gd name="T54" fmla="*/ 990 w 1982"/>
                  <a:gd name="T55" fmla="*/ 130 h 130"/>
                  <a:gd name="T56" fmla="*/ 1190 w 1982"/>
                  <a:gd name="T57" fmla="*/ 128 h 130"/>
                  <a:gd name="T58" fmla="*/ 1378 w 1982"/>
                  <a:gd name="T59" fmla="*/ 124 h 130"/>
                  <a:gd name="T60" fmla="*/ 1546 w 1982"/>
                  <a:gd name="T61" fmla="*/ 118 h 130"/>
                  <a:gd name="T62" fmla="*/ 1694 w 1982"/>
                  <a:gd name="T63" fmla="*/ 110 h 130"/>
                  <a:gd name="T64" fmla="*/ 1814 w 1982"/>
                  <a:gd name="T65" fmla="*/ 102 h 130"/>
                  <a:gd name="T66" fmla="*/ 1864 w 1982"/>
                  <a:gd name="T67" fmla="*/ 96 h 130"/>
                  <a:gd name="T68" fmla="*/ 1906 w 1982"/>
                  <a:gd name="T69" fmla="*/ 90 h 130"/>
                  <a:gd name="T70" fmla="*/ 1938 w 1982"/>
                  <a:gd name="T71" fmla="*/ 84 h 130"/>
                  <a:gd name="T72" fmla="*/ 1962 w 1982"/>
                  <a:gd name="T73" fmla="*/ 78 h 130"/>
                  <a:gd name="T74" fmla="*/ 1978 w 1982"/>
                  <a:gd name="T75" fmla="*/ 72 h 130"/>
                  <a:gd name="T76" fmla="*/ 1982 w 1982"/>
                  <a:gd name="T77" fmla="*/ 68 h 130"/>
                  <a:gd name="T78" fmla="*/ 1982 w 1982"/>
                  <a:gd name="T79" fmla="*/ 66 h 130"/>
                  <a:gd name="T80" fmla="*/ 1982 w 1982"/>
                  <a:gd name="T81" fmla="*/ 66 h 130"/>
                  <a:gd name="T82" fmla="*/ 1982 w 1982"/>
                  <a:gd name="T83" fmla="*/ 62 h 130"/>
                  <a:gd name="T84" fmla="*/ 1978 w 1982"/>
                  <a:gd name="T85" fmla="*/ 58 h 130"/>
                  <a:gd name="T86" fmla="*/ 1962 w 1982"/>
                  <a:gd name="T87" fmla="*/ 52 h 130"/>
                  <a:gd name="T88" fmla="*/ 1938 w 1982"/>
                  <a:gd name="T89" fmla="*/ 46 h 130"/>
                  <a:gd name="T90" fmla="*/ 1906 w 1982"/>
                  <a:gd name="T91" fmla="*/ 40 h 130"/>
                  <a:gd name="T92" fmla="*/ 1864 w 1982"/>
                  <a:gd name="T93" fmla="*/ 34 h 130"/>
                  <a:gd name="T94" fmla="*/ 1814 w 1982"/>
                  <a:gd name="T95" fmla="*/ 28 h 130"/>
                  <a:gd name="T96" fmla="*/ 1694 w 1982"/>
                  <a:gd name="T97" fmla="*/ 18 h 130"/>
                  <a:gd name="T98" fmla="*/ 1546 w 1982"/>
                  <a:gd name="T99" fmla="*/ 10 h 130"/>
                  <a:gd name="T100" fmla="*/ 1378 w 1982"/>
                  <a:gd name="T101" fmla="*/ 4 h 130"/>
                  <a:gd name="T102" fmla="*/ 1190 w 1982"/>
                  <a:gd name="T103" fmla="*/ 0 h 130"/>
                  <a:gd name="T104" fmla="*/ 990 w 198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82" h="130">
                    <a:moveTo>
                      <a:pt x="990" y="0"/>
                    </a:moveTo>
                    <a:lnTo>
                      <a:pt x="990" y="0"/>
                    </a:lnTo>
                    <a:lnTo>
                      <a:pt x="790" y="0"/>
                    </a:lnTo>
                    <a:lnTo>
                      <a:pt x="604" y="4"/>
                    </a:lnTo>
                    <a:lnTo>
                      <a:pt x="436" y="10"/>
                    </a:lnTo>
                    <a:lnTo>
                      <a:pt x="290" y="18"/>
                    </a:lnTo>
                    <a:lnTo>
                      <a:pt x="170" y="28"/>
                    </a:lnTo>
                    <a:lnTo>
                      <a:pt x="120" y="34"/>
                    </a:lnTo>
                    <a:lnTo>
                      <a:pt x="78" y="40"/>
                    </a:lnTo>
                    <a:lnTo>
                      <a:pt x="46" y="46"/>
                    </a:lnTo>
                    <a:lnTo>
                      <a:pt x="20" y="52"/>
                    </a:lnTo>
                    <a:lnTo>
                      <a:pt x="6" y="58"/>
                    </a:lnTo>
                    <a:lnTo>
                      <a:pt x="2" y="62"/>
                    </a:lnTo>
                    <a:lnTo>
                      <a:pt x="0" y="66"/>
                    </a:lnTo>
                    <a:lnTo>
                      <a:pt x="0" y="66"/>
                    </a:lnTo>
                    <a:lnTo>
                      <a:pt x="2" y="68"/>
                    </a:lnTo>
                    <a:lnTo>
                      <a:pt x="6" y="72"/>
                    </a:lnTo>
                    <a:lnTo>
                      <a:pt x="20" y="78"/>
                    </a:lnTo>
                    <a:lnTo>
                      <a:pt x="46" y="84"/>
                    </a:lnTo>
                    <a:lnTo>
                      <a:pt x="78" y="90"/>
                    </a:lnTo>
                    <a:lnTo>
                      <a:pt x="120" y="96"/>
                    </a:lnTo>
                    <a:lnTo>
                      <a:pt x="170" y="102"/>
                    </a:lnTo>
                    <a:lnTo>
                      <a:pt x="290" y="110"/>
                    </a:lnTo>
                    <a:lnTo>
                      <a:pt x="436" y="118"/>
                    </a:lnTo>
                    <a:lnTo>
                      <a:pt x="604" y="124"/>
                    </a:lnTo>
                    <a:lnTo>
                      <a:pt x="790" y="128"/>
                    </a:lnTo>
                    <a:lnTo>
                      <a:pt x="990" y="130"/>
                    </a:lnTo>
                    <a:lnTo>
                      <a:pt x="990" y="130"/>
                    </a:lnTo>
                    <a:lnTo>
                      <a:pt x="1190" y="128"/>
                    </a:lnTo>
                    <a:lnTo>
                      <a:pt x="1378" y="124"/>
                    </a:lnTo>
                    <a:lnTo>
                      <a:pt x="1546" y="118"/>
                    </a:lnTo>
                    <a:lnTo>
                      <a:pt x="1694" y="110"/>
                    </a:lnTo>
                    <a:lnTo>
                      <a:pt x="1814" y="102"/>
                    </a:lnTo>
                    <a:lnTo>
                      <a:pt x="1864" y="96"/>
                    </a:lnTo>
                    <a:lnTo>
                      <a:pt x="1906" y="90"/>
                    </a:lnTo>
                    <a:lnTo>
                      <a:pt x="1938" y="84"/>
                    </a:lnTo>
                    <a:lnTo>
                      <a:pt x="1962" y="78"/>
                    </a:lnTo>
                    <a:lnTo>
                      <a:pt x="1978" y="72"/>
                    </a:lnTo>
                    <a:lnTo>
                      <a:pt x="1982" y="68"/>
                    </a:lnTo>
                    <a:lnTo>
                      <a:pt x="1982" y="66"/>
                    </a:lnTo>
                    <a:lnTo>
                      <a:pt x="1982" y="66"/>
                    </a:lnTo>
                    <a:lnTo>
                      <a:pt x="1982" y="62"/>
                    </a:lnTo>
                    <a:lnTo>
                      <a:pt x="1978" y="58"/>
                    </a:lnTo>
                    <a:lnTo>
                      <a:pt x="1962" y="52"/>
                    </a:lnTo>
                    <a:lnTo>
                      <a:pt x="1938" y="46"/>
                    </a:lnTo>
                    <a:lnTo>
                      <a:pt x="1906" y="40"/>
                    </a:lnTo>
                    <a:lnTo>
                      <a:pt x="1864" y="34"/>
                    </a:lnTo>
                    <a:lnTo>
                      <a:pt x="1814" y="28"/>
                    </a:lnTo>
                    <a:lnTo>
                      <a:pt x="1694" y="18"/>
                    </a:lnTo>
                    <a:lnTo>
                      <a:pt x="1546" y="10"/>
                    </a:lnTo>
                    <a:lnTo>
                      <a:pt x="1378" y="4"/>
                    </a:lnTo>
                    <a:lnTo>
                      <a:pt x="1190" y="0"/>
                    </a:lnTo>
                    <a:lnTo>
                      <a:pt x="9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279"/>
              <p:cNvSpPr>
                <a:spLocks noEditPoints="1"/>
              </p:cNvSpPr>
              <p:nvPr/>
            </p:nvSpPr>
            <p:spPr bwMode="auto">
              <a:xfrm>
                <a:off x="2864" y="4160"/>
                <a:ext cx="1972" cy="130"/>
              </a:xfrm>
              <a:custGeom>
                <a:avLst/>
                <a:gdLst>
                  <a:gd name="T0" fmla="*/ 984 w 1972"/>
                  <a:gd name="T1" fmla="*/ 130 h 130"/>
                  <a:gd name="T2" fmla="*/ 602 w 1972"/>
                  <a:gd name="T3" fmla="*/ 124 h 130"/>
                  <a:gd name="T4" fmla="*/ 292 w 1972"/>
                  <a:gd name="T5" fmla="*/ 110 h 130"/>
                  <a:gd name="T6" fmla="*/ 124 w 1972"/>
                  <a:gd name="T7" fmla="*/ 96 h 130"/>
                  <a:gd name="T8" fmla="*/ 48 w 1972"/>
                  <a:gd name="T9" fmla="*/ 84 h 130"/>
                  <a:gd name="T10" fmla="*/ 10 w 1972"/>
                  <a:gd name="T11" fmla="*/ 72 h 130"/>
                  <a:gd name="T12" fmla="*/ 4 w 1972"/>
                  <a:gd name="T13" fmla="*/ 66 h 130"/>
                  <a:gd name="T14" fmla="*/ 6 w 1972"/>
                  <a:gd name="T15" fmla="*/ 62 h 130"/>
                  <a:gd name="T16" fmla="*/ 24 w 1972"/>
                  <a:gd name="T17" fmla="*/ 52 h 130"/>
                  <a:gd name="T18" fmla="*/ 82 w 1972"/>
                  <a:gd name="T19" fmla="*/ 40 h 130"/>
                  <a:gd name="T20" fmla="*/ 172 w 1972"/>
                  <a:gd name="T21" fmla="*/ 28 h 130"/>
                  <a:gd name="T22" fmla="*/ 436 w 1972"/>
                  <a:gd name="T23" fmla="*/ 12 h 130"/>
                  <a:gd name="T24" fmla="*/ 786 w 1972"/>
                  <a:gd name="T25" fmla="*/ 2 h 130"/>
                  <a:gd name="T26" fmla="*/ 984 w 1972"/>
                  <a:gd name="T27" fmla="*/ 0 h 130"/>
                  <a:gd name="T28" fmla="*/ 1368 w 1972"/>
                  <a:gd name="T29" fmla="*/ 6 h 130"/>
                  <a:gd name="T30" fmla="*/ 1680 w 1972"/>
                  <a:gd name="T31" fmla="*/ 20 h 130"/>
                  <a:gd name="T32" fmla="*/ 1848 w 1972"/>
                  <a:gd name="T33" fmla="*/ 34 h 130"/>
                  <a:gd name="T34" fmla="*/ 1922 w 1972"/>
                  <a:gd name="T35" fmla="*/ 46 h 130"/>
                  <a:gd name="T36" fmla="*/ 1962 w 1972"/>
                  <a:gd name="T37" fmla="*/ 58 h 130"/>
                  <a:gd name="T38" fmla="*/ 1966 w 1972"/>
                  <a:gd name="T39" fmla="*/ 66 h 130"/>
                  <a:gd name="T40" fmla="*/ 1966 w 1972"/>
                  <a:gd name="T41" fmla="*/ 68 h 130"/>
                  <a:gd name="T42" fmla="*/ 1946 w 1972"/>
                  <a:gd name="T43" fmla="*/ 78 h 130"/>
                  <a:gd name="T44" fmla="*/ 1890 w 1972"/>
                  <a:gd name="T45" fmla="*/ 90 h 130"/>
                  <a:gd name="T46" fmla="*/ 1800 w 1972"/>
                  <a:gd name="T47" fmla="*/ 100 h 130"/>
                  <a:gd name="T48" fmla="*/ 1534 w 1972"/>
                  <a:gd name="T49" fmla="*/ 118 h 130"/>
                  <a:gd name="T50" fmla="*/ 1182 w 1972"/>
                  <a:gd name="T51" fmla="*/ 128 h 130"/>
                  <a:gd name="T52" fmla="*/ 984 w 1972"/>
                  <a:gd name="T53" fmla="*/ 0 h 130"/>
                  <a:gd name="T54" fmla="*/ 786 w 1972"/>
                  <a:gd name="T55" fmla="*/ 2 h 130"/>
                  <a:gd name="T56" fmla="*/ 434 w 1972"/>
                  <a:gd name="T57" fmla="*/ 12 h 130"/>
                  <a:gd name="T58" fmla="*/ 168 w 1972"/>
                  <a:gd name="T59" fmla="*/ 28 h 130"/>
                  <a:gd name="T60" fmla="*/ 78 w 1972"/>
                  <a:gd name="T61" fmla="*/ 40 h 130"/>
                  <a:gd name="T62" fmla="*/ 20 w 1972"/>
                  <a:gd name="T63" fmla="*/ 52 h 130"/>
                  <a:gd name="T64" fmla="*/ 2 w 1972"/>
                  <a:gd name="T65" fmla="*/ 62 h 130"/>
                  <a:gd name="T66" fmla="*/ 0 w 1972"/>
                  <a:gd name="T67" fmla="*/ 66 h 130"/>
                  <a:gd name="T68" fmla="*/ 4 w 1972"/>
                  <a:gd name="T69" fmla="*/ 72 h 130"/>
                  <a:gd name="T70" fmla="*/ 44 w 1972"/>
                  <a:gd name="T71" fmla="*/ 84 h 130"/>
                  <a:gd name="T72" fmla="*/ 118 w 1972"/>
                  <a:gd name="T73" fmla="*/ 96 h 130"/>
                  <a:gd name="T74" fmla="*/ 288 w 1972"/>
                  <a:gd name="T75" fmla="*/ 110 h 130"/>
                  <a:gd name="T76" fmla="*/ 600 w 1972"/>
                  <a:gd name="T77" fmla="*/ 124 h 130"/>
                  <a:gd name="T78" fmla="*/ 984 w 1972"/>
                  <a:gd name="T79" fmla="*/ 130 h 130"/>
                  <a:gd name="T80" fmla="*/ 1184 w 1972"/>
                  <a:gd name="T81" fmla="*/ 128 h 130"/>
                  <a:gd name="T82" fmla="*/ 1538 w 1972"/>
                  <a:gd name="T83" fmla="*/ 118 h 130"/>
                  <a:gd name="T84" fmla="*/ 1804 w 1972"/>
                  <a:gd name="T85" fmla="*/ 102 h 130"/>
                  <a:gd name="T86" fmla="*/ 1894 w 1972"/>
                  <a:gd name="T87" fmla="*/ 90 h 130"/>
                  <a:gd name="T88" fmla="*/ 1952 w 1972"/>
                  <a:gd name="T89" fmla="*/ 78 h 130"/>
                  <a:gd name="T90" fmla="*/ 1970 w 1972"/>
                  <a:gd name="T91" fmla="*/ 68 h 130"/>
                  <a:gd name="T92" fmla="*/ 1972 w 1972"/>
                  <a:gd name="T93" fmla="*/ 66 h 130"/>
                  <a:gd name="T94" fmla="*/ 1966 w 1972"/>
                  <a:gd name="T95" fmla="*/ 58 h 130"/>
                  <a:gd name="T96" fmla="*/ 1928 w 1972"/>
                  <a:gd name="T97" fmla="*/ 46 h 130"/>
                  <a:gd name="T98" fmla="*/ 1854 w 1972"/>
                  <a:gd name="T99" fmla="*/ 34 h 130"/>
                  <a:gd name="T100" fmla="*/ 1684 w 1972"/>
                  <a:gd name="T101" fmla="*/ 18 h 130"/>
                  <a:gd name="T102" fmla="*/ 1370 w 1972"/>
                  <a:gd name="T103" fmla="*/ 6 h 130"/>
                  <a:gd name="T104" fmla="*/ 984 w 197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130"/>
                    </a:moveTo>
                    <a:lnTo>
                      <a:pt x="984" y="130"/>
                    </a:lnTo>
                    <a:lnTo>
                      <a:pt x="786" y="128"/>
                    </a:lnTo>
                    <a:lnTo>
                      <a:pt x="602" y="124"/>
                    </a:lnTo>
                    <a:lnTo>
                      <a:pt x="436" y="118"/>
                    </a:lnTo>
                    <a:lnTo>
                      <a:pt x="292" y="110"/>
                    </a:lnTo>
                    <a:lnTo>
                      <a:pt x="172" y="100"/>
                    </a:lnTo>
                    <a:lnTo>
                      <a:pt x="124" y="96"/>
                    </a:lnTo>
                    <a:lnTo>
                      <a:pt x="82" y="90"/>
                    </a:lnTo>
                    <a:lnTo>
                      <a:pt x="48" y="84"/>
                    </a:lnTo>
                    <a:lnTo>
                      <a:pt x="24" y="78"/>
                    </a:lnTo>
                    <a:lnTo>
                      <a:pt x="10" y="72"/>
                    </a:lnTo>
                    <a:lnTo>
                      <a:pt x="6" y="68"/>
                    </a:lnTo>
                    <a:lnTo>
                      <a:pt x="4" y="66"/>
                    </a:lnTo>
                    <a:lnTo>
                      <a:pt x="4" y="66"/>
                    </a:lnTo>
                    <a:lnTo>
                      <a:pt x="6" y="62"/>
                    </a:lnTo>
                    <a:lnTo>
                      <a:pt x="10" y="58"/>
                    </a:lnTo>
                    <a:lnTo>
                      <a:pt x="24" y="52"/>
                    </a:lnTo>
                    <a:lnTo>
                      <a:pt x="48" y="46"/>
                    </a:lnTo>
                    <a:lnTo>
                      <a:pt x="82" y="40"/>
                    </a:lnTo>
                    <a:lnTo>
                      <a:pt x="124" y="34"/>
                    </a:lnTo>
                    <a:lnTo>
                      <a:pt x="172" y="28"/>
                    </a:lnTo>
                    <a:lnTo>
                      <a:pt x="292" y="20"/>
                    </a:lnTo>
                    <a:lnTo>
                      <a:pt x="436" y="12"/>
                    </a:lnTo>
                    <a:lnTo>
                      <a:pt x="602" y="6"/>
                    </a:lnTo>
                    <a:lnTo>
                      <a:pt x="786" y="2"/>
                    </a:lnTo>
                    <a:lnTo>
                      <a:pt x="984" y="0"/>
                    </a:lnTo>
                    <a:lnTo>
                      <a:pt x="984" y="0"/>
                    </a:lnTo>
                    <a:lnTo>
                      <a:pt x="1182" y="2"/>
                    </a:lnTo>
                    <a:lnTo>
                      <a:pt x="1368" y="6"/>
                    </a:lnTo>
                    <a:lnTo>
                      <a:pt x="1534" y="12"/>
                    </a:lnTo>
                    <a:lnTo>
                      <a:pt x="1680" y="20"/>
                    </a:lnTo>
                    <a:lnTo>
                      <a:pt x="1800" y="28"/>
                    </a:lnTo>
                    <a:lnTo>
                      <a:pt x="1848" y="34"/>
                    </a:lnTo>
                    <a:lnTo>
                      <a:pt x="1890" y="40"/>
                    </a:lnTo>
                    <a:lnTo>
                      <a:pt x="1922" y="46"/>
                    </a:lnTo>
                    <a:lnTo>
                      <a:pt x="1946" y="52"/>
                    </a:lnTo>
                    <a:lnTo>
                      <a:pt x="1962" y="58"/>
                    </a:lnTo>
                    <a:lnTo>
                      <a:pt x="1966" y="62"/>
                    </a:lnTo>
                    <a:lnTo>
                      <a:pt x="1966" y="66"/>
                    </a:lnTo>
                    <a:lnTo>
                      <a:pt x="1966" y="66"/>
                    </a:lnTo>
                    <a:lnTo>
                      <a:pt x="1966" y="68"/>
                    </a:lnTo>
                    <a:lnTo>
                      <a:pt x="1962" y="72"/>
                    </a:lnTo>
                    <a:lnTo>
                      <a:pt x="1946" y="78"/>
                    </a:lnTo>
                    <a:lnTo>
                      <a:pt x="1922" y="84"/>
                    </a:lnTo>
                    <a:lnTo>
                      <a:pt x="1890" y="90"/>
                    </a:lnTo>
                    <a:lnTo>
                      <a:pt x="1848" y="96"/>
                    </a:lnTo>
                    <a:lnTo>
                      <a:pt x="1800" y="100"/>
                    </a:lnTo>
                    <a:lnTo>
                      <a:pt x="1680" y="110"/>
                    </a:lnTo>
                    <a:lnTo>
                      <a:pt x="1534" y="118"/>
                    </a:lnTo>
                    <a:lnTo>
                      <a:pt x="1368" y="124"/>
                    </a:lnTo>
                    <a:lnTo>
                      <a:pt x="1182" y="128"/>
                    </a:lnTo>
                    <a:lnTo>
                      <a:pt x="984" y="130"/>
                    </a:lnTo>
                    <a:close/>
                    <a:moveTo>
                      <a:pt x="984" y="0"/>
                    </a:moveTo>
                    <a:lnTo>
                      <a:pt x="984" y="0"/>
                    </a:lnTo>
                    <a:lnTo>
                      <a:pt x="786" y="2"/>
                    </a:lnTo>
                    <a:lnTo>
                      <a:pt x="600" y="6"/>
                    </a:lnTo>
                    <a:lnTo>
                      <a:pt x="434" y="12"/>
                    </a:lnTo>
                    <a:lnTo>
                      <a:pt x="288" y="18"/>
                    </a:lnTo>
                    <a:lnTo>
                      <a:pt x="168" y="28"/>
                    </a:lnTo>
                    <a:lnTo>
                      <a:pt x="118" y="34"/>
                    </a:lnTo>
                    <a:lnTo>
                      <a:pt x="78" y="40"/>
                    </a:lnTo>
                    <a:lnTo>
                      <a:pt x="44" y="46"/>
                    </a:lnTo>
                    <a:lnTo>
                      <a:pt x="20" y="52"/>
                    </a:lnTo>
                    <a:lnTo>
                      <a:pt x="4" y="58"/>
                    </a:lnTo>
                    <a:lnTo>
                      <a:pt x="2" y="62"/>
                    </a:lnTo>
                    <a:lnTo>
                      <a:pt x="0" y="66"/>
                    </a:lnTo>
                    <a:lnTo>
                      <a:pt x="0" y="66"/>
                    </a:lnTo>
                    <a:lnTo>
                      <a:pt x="2" y="68"/>
                    </a:lnTo>
                    <a:lnTo>
                      <a:pt x="4" y="72"/>
                    </a:lnTo>
                    <a:lnTo>
                      <a:pt x="20" y="78"/>
                    </a:lnTo>
                    <a:lnTo>
                      <a:pt x="44" y="84"/>
                    </a:lnTo>
                    <a:lnTo>
                      <a:pt x="78" y="90"/>
                    </a:lnTo>
                    <a:lnTo>
                      <a:pt x="118" y="96"/>
                    </a:lnTo>
                    <a:lnTo>
                      <a:pt x="168" y="102"/>
                    </a:lnTo>
                    <a:lnTo>
                      <a:pt x="288" y="110"/>
                    </a:lnTo>
                    <a:lnTo>
                      <a:pt x="434" y="118"/>
                    </a:lnTo>
                    <a:lnTo>
                      <a:pt x="600" y="124"/>
                    </a:lnTo>
                    <a:lnTo>
                      <a:pt x="786" y="128"/>
                    </a:lnTo>
                    <a:lnTo>
                      <a:pt x="984" y="130"/>
                    </a:lnTo>
                    <a:lnTo>
                      <a:pt x="984" y="130"/>
                    </a:lnTo>
                    <a:lnTo>
                      <a:pt x="1184" y="128"/>
                    </a:lnTo>
                    <a:lnTo>
                      <a:pt x="1370" y="124"/>
                    </a:lnTo>
                    <a:lnTo>
                      <a:pt x="1538" y="118"/>
                    </a:lnTo>
                    <a:lnTo>
                      <a:pt x="1684" y="110"/>
                    </a:lnTo>
                    <a:lnTo>
                      <a:pt x="1804" y="102"/>
                    </a:lnTo>
                    <a:lnTo>
                      <a:pt x="1854" y="96"/>
                    </a:lnTo>
                    <a:lnTo>
                      <a:pt x="1894" y="90"/>
                    </a:lnTo>
                    <a:lnTo>
                      <a:pt x="1928" y="84"/>
                    </a:lnTo>
                    <a:lnTo>
                      <a:pt x="1952" y="78"/>
                    </a:lnTo>
                    <a:lnTo>
                      <a:pt x="1966" y="72"/>
                    </a:lnTo>
                    <a:lnTo>
                      <a:pt x="1970" y="68"/>
                    </a:lnTo>
                    <a:lnTo>
                      <a:pt x="1972" y="66"/>
                    </a:lnTo>
                    <a:lnTo>
                      <a:pt x="1972" y="66"/>
                    </a:lnTo>
                    <a:lnTo>
                      <a:pt x="1970" y="62"/>
                    </a:lnTo>
                    <a:lnTo>
                      <a:pt x="1966" y="58"/>
                    </a:lnTo>
                    <a:lnTo>
                      <a:pt x="1952" y="52"/>
                    </a:lnTo>
                    <a:lnTo>
                      <a:pt x="1928" y="46"/>
                    </a:lnTo>
                    <a:lnTo>
                      <a:pt x="1894" y="40"/>
                    </a:lnTo>
                    <a:lnTo>
                      <a:pt x="1854" y="34"/>
                    </a:lnTo>
                    <a:lnTo>
                      <a:pt x="1804" y="28"/>
                    </a:lnTo>
                    <a:lnTo>
                      <a:pt x="1684" y="18"/>
                    </a:lnTo>
                    <a:lnTo>
                      <a:pt x="1538" y="12"/>
                    </a:lnTo>
                    <a:lnTo>
                      <a:pt x="1370" y="6"/>
                    </a:lnTo>
                    <a:lnTo>
                      <a:pt x="1184" y="2"/>
                    </a:lnTo>
                    <a:lnTo>
                      <a:pt x="984"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280"/>
              <p:cNvSpPr>
                <a:spLocks/>
              </p:cNvSpPr>
              <p:nvPr/>
            </p:nvSpPr>
            <p:spPr bwMode="auto">
              <a:xfrm>
                <a:off x="2868" y="4160"/>
                <a:ext cx="1962" cy="130"/>
              </a:xfrm>
              <a:custGeom>
                <a:avLst/>
                <a:gdLst>
                  <a:gd name="T0" fmla="*/ 980 w 1962"/>
                  <a:gd name="T1" fmla="*/ 130 h 130"/>
                  <a:gd name="T2" fmla="*/ 980 w 1962"/>
                  <a:gd name="T3" fmla="*/ 130 h 130"/>
                  <a:gd name="T4" fmla="*/ 782 w 1962"/>
                  <a:gd name="T5" fmla="*/ 128 h 130"/>
                  <a:gd name="T6" fmla="*/ 598 w 1962"/>
                  <a:gd name="T7" fmla="*/ 124 h 130"/>
                  <a:gd name="T8" fmla="*/ 432 w 1962"/>
                  <a:gd name="T9" fmla="*/ 118 h 130"/>
                  <a:gd name="T10" fmla="*/ 288 w 1962"/>
                  <a:gd name="T11" fmla="*/ 110 h 130"/>
                  <a:gd name="T12" fmla="*/ 168 w 1962"/>
                  <a:gd name="T13" fmla="*/ 100 h 130"/>
                  <a:gd name="T14" fmla="*/ 120 w 1962"/>
                  <a:gd name="T15" fmla="*/ 96 h 130"/>
                  <a:gd name="T16" fmla="*/ 78 w 1962"/>
                  <a:gd name="T17" fmla="*/ 90 h 130"/>
                  <a:gd name="T18" fmla="*/ 44 w 1962"/>
                  <a:gd name="T19" fmla="*/ 84 h 130"/>
                  <a:gd name="T20" fmla="*/ 20 w 1962"/>
                  <a:gd name="T21" fmla="*/ 78 h 130"/>
                  <a:gd name="T22" fmla="*/ 6 w 1962"/>
                  <a:gd name="T23" fmla="*/ 72 h 130"/>
                  <a:gd name="T24" fmla="*/ 2 w 1962"/>
                  <a:gd name="T25" fmla="*/ 68 h 130"/>
                  <a:gd name="T26" fmla="*/ 0 w 1962"/>
                  <a:gd name="T27" fmla="*/ 66 h 130"/>
                  <a:gd name="T28" fmla="*/ 0 w 1962"/>
                  <a:gd name="T29" fmla="*/ 66 h 130"/>
                  <a:gd name="T30" fmla="*/ 2 w 1962"/>
                  <a:gd name="T31" fmla="*/ 62 h 130"/>
                  <a:gd name="T32" fmla="*/ 6 w 1962"/>
                  <a:gd name="T33" fmla="*/ 58 h 130"/>
                  <a:gd name="T34" fmla="*/ 20 w 1962"/>
                  <a:gd name="T35" fmla="*/ 52 h 130"/>
                  <a:gd name="T36" fmla="*/ 44 w 1962"/>
                  <a:gd name="T37" fmla="*/ 46 h 130"/>
                  <a:gd name="T38" fmla="*/ 78 w 1962"/>
                  <a:gd name="T39" fmla="*/ 40 h 130"/>
                  <a:gd name="T40" fmla="*/ 120 w 1962"/>
                  <a:gd name="T41" fmla="*/ 34 h 130"/>
                  <a:gd name="T42" fmla="*/ 168 w 1962"/>
                  <a:gd name="T43" fmla="*/ 28 h 130"/>
                  <a:gd name="T44" fmla="*/ 288 w 1962"/>
                  <a:gd name="T45" fmla="*/ 20 h 130"/>
                  <a:gd name="T46" fmla="*/ 432 w 1962"/>
                  <a:gd name="T47" fmla="*/ 12 h 130"/>
                  <a:gd name="T48" fmla="*/ 598 w 1962"/>
                  <a:gd name="T49" fmla="*/ 6 h 130"/>
                  <a:gd name="T50" fmla="*/ 782 w 1962"/>
                  <a:gd name="T51" fmla="*/ 2 h 130"/>
                  <a:gd name="T52" fmla="*/ 980 w 1962"/>
                  <a:gd name="T53" fmla="*/ 0 h 130"/>
                  <a:gd name="T54" fmla="*/ 980 w 1962"/>
                  <a:gd name="T55" fmla="*/ 0 h 130"/>
                  <a:gd name="T56" fmla="*/ 1178 w 1962"/>
                  <a:gd name="T57" fmla="*/ 2 h 130"/>
                  <a:gd name="T58" fmla="*/ 1364 w 1962"/>
                  <a:gd name="T59" fmla="*/ 6 h 130"/>
                  <a:gd name="T60" fmla="*/ 1530 w 1962"/>
                  <a:gd name="T61" fmla="*/ 12 h 130"/>
                  <a:gd name="T62" fmla="*/ 1676 w 1962"/>
                  <a:gd name="T63" fmla="*/ 20 h 130"/>
                  <a:gd name="T64" fmla="*/ 1796 w 1962"/>
                  <a:gd name="T65" fmla="*/ 28 h 130"/>
                  <a:gd name="T66" fmla="*/ 1844 w 1962"/>
                  <a:gd name="T67" fmla="*/ 34 h 130"/>
                  <a:gd name="T68" fmla="*/ 1886 w 1962"/>
                  <a:gd name="T69" fmla="*/ 40 h 130"/>
                  <a:gd name="T70" fmla="*/ 1918 w 1962"/>
                  <a:gd name="T71" fmla="*/ 46 h 130"/>
                  <a:gd name="T72" fmla="*/ 1942 w 1962"/>
                  <a:gd name="T73" fmla="*/ 52 h 130"/>
                  <a:gd name="T74" fmla="*/ 1958 w 1962"/>
                  <a:gd name="T75" fmla="*/ 58 h 130"/>
                  <a:gd name="T76" fmla="*/ 1962 w 1962"/>
                  <a:gd name="T77" fmla="*/ 62 h 130"/>
                  <a:gd name="T78" fmla="*/ 1962 w 1962"/>
                  <a:gd name="T79" fmla="*/ 66 h 130"/>
                  <a:gd name="T80" fmla="*/ 1962 w 1962"/>
                  <a:gd name="T81" fmla="*/ 66 h 130"/>
                  <a:gd name="T82" fmla="*/ 1962 w 1962"/>
                  <a:gd name="T83" fmla="*/ 68 h 130"/>
                  <a:gd name="T84" fmla="*/ 1958 w 1962"/>
                  <a:gd name="T85" fmla="*/ 72 h 130"/>
                  <a:gd name="T86" fmla="*/ 1942 w 1962"/>
                  <a:gd name="T87" fmla="*/ 78 h 130"/>
                  <a:gd name="T88" fmla="*/ 1918 w 1962"/>
                  <a:gd name="T89" fmla="*/ 84 h 130"/>
                  <a:gd name="T90" fmla="*/ 1886 w 1962"/>
                  <a:gd name="T91" fmla="*/ 90 h 130"/>
                  <a:gd name="T92" fmla="*/ 1844 w 1962"/>
                  <a:gd name="T93" fmla="*/ 96 h 130"/>
                  <a:gd name="T94" fmla="*/ 1796 w 1962"/>
                  <a:gd name="T95" fmla="*/ 100 h 130"/>
                  <a:gd name="T96" fmla="*/ 1676 w 1962"/>
                  <a:gd name="T97" fmla="*/ 110 h 130"/>
                  <a:gd name="T98" fmla="*/ 1530 w 1962"/>
                  <a:gd name="T99" fmla="*/ 118 h 130"/>
                  <a:gd name="T100" fmla="*/ 1364 w 1962"/>
                  <a:gd name="T101" fmla="*/ 124 h 130"/>
                  <a:gd name="T102" fmla="*/ 1178 w 1962"/>
                  <a:gd name="T103" fmla="*/ 128 h 130"/>
                  <a:gd name="T104" fmla="*/ 980 w 196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130"/>
                    </a:moveTo>
                    <a:lnTo>
                      <a:pt x="980" y="130"/>
                    </a:lnTo>
                    <a:lnTo>
                      <a:pt x="782" y="128"/>
                    </a:lnTo>
                    <a:lnTo>
                      <a:pt x="598" y="124"/>
                    </a:lnTo>
                    <a:lnTo>
                      <a:pt x="432" y="118"/>
                    </a:lnTo>
                    <a:lnTo>
                      <a:pt x="288" y="110"/>
                    </a:lnTo>
                    <a:lnTo>
                      <a:pt x="168" y="100"/>
                    </a:lnTo>
                    <a:lnTo>
                      <a:pt x="120" y="96"/>
                    </a:lnTo>
                    <a:lnTo>
                      <a:pt x="78" y="90"/>
                    </a:lnTo>
                    <a:lnTo>
                      <a:pt x="44" y="84"/>
                    </a:lnTo>
                    <a:lnTo>
                      <a:pt x="20" y="78"/>
                    </a:lnTo>
                    <a:lnTo>
                      <a:pt x="6" y="72"/>
                    </a:lnTo>
                    <a:lnTo>
                      <a:pt x="2" y="68"/>
                    </a:lnTo>
                    <a:lnTo>
                      <a:pt x="0" y="66"/>
                    </a:lnTo>
                    <a:lnTo>
                      <a:pt x="0" y="66"/>
                    </a:lnTo>
                    <a:lnTo>
                      <a:pt x="2" y="62"/>
                    </a:lnTo>
                    <a:lnTo>
                      <a:pt x="6" y="58"/>
                    </a:lnTo>
                    <a:lnTo>
                      <a:pt x="20" y="52"/>
                    </a:lnTo>
                    <a:lnTo>
                      <a:pt x="44" y="46"/>
                    </a:lnTo>
                    <a:lnTo>
                      <a:pt x="78" y="40"/>
                    </a:lnTo>
                    <a:lnTo>
                      <a:pt x="120" y="34"/>
                    </a:lnTo>
                    <a:lnTo>
                      <a:pt x="168" y="28"/>
                    </a:lnTo>
                    <a:lnTo>
                      <a:pt x="288" y="20"/>
                    </a:lnTo>
                    <a:lnTo>
                      <a:pt x="432" y="12"/>
                    </a:lnTo>
                    <a:lnTo>
                      <a:pt x="598" y="6"/>
                    </a:lnTo>
                    <a:lnTo>
                      <a:pt x="782" y="2"/>
                    </a:lnTo>
                    <a:lnTo>
                      <a:pt x="980" y="0"/>
                    </a:lnTo>
                    <a:lnTo>
                      <a:pt x="980" y="0"/>
                    </a:lnTo>
                    <a:lnTo>
                      <a:pt x="1178" y="2"/>
                    </a:lnTo>
                    <a:lnTo>
                      <a:pt x="1364" y="6"/>
                    </a:lnTo>
                    <a:lnTo>
                      <a:pt x="1530" y="12"/>
                    </a:lnTo>
                    <a:lnTo>
                      <a:pt x="1676" y="20"/>
                    </a:lnTo>
                    <a:lnTo>
                      <a:pt x="1796" y="28"/>
                    </a:lnTo>
                    <a:lnTo>
                      <a:pt x="1844" y="34"/>
                    </a:lnTo>
                    <a:lnTo>
                      <a:pt x="1886" y="40"/>
                    </a:lnTo>
                    <a:lnTo>
                      <a:pt x="1918" y="46"/>
                    </a:lnTo>
                    <a:lnTo>
                      <a:pt x="1942" y="52"/>
                    </a:lnTo>
                    <a:lnTo>
                      <a:pt x="1958" y="58"/>
                    </a:lnTo>
                    <a:lnTo>
                      <a:pt x="1962" y="62"/>
                    </a:lnTo>
                    <a:lnTo>
                      <a:pt x="1962" y="66"/>
                    </a:lnTo>
                    <a:lnTo>
                      <a:pt x="1962" y="66"/>
                    </a:lnTo>
                    <a:lnTo>
                      <a:pt x="1962" y="68"/>
                    </a:lnTo>
                    <a:lnTo>
                      <a:pt x="1958" y="72"/>
                    </a:lnTo>
                    <a:lnTo>
                      <a:pt x="1942" y="78"/>
                    </a:lnTo>
                    <a:lnTo>
                      <a:pt x="1918" y="84"/>
                    </a:lnTo>
                    <a:lnTo>
                      <a:pt x="1886" y="90"/>
                    </a:lnTo>
                    <a:lnTo>
                      <a:pt x="1844" y="96"/>
                    </a:lnTo>
                    <a:lnTo>
                      <a:pt x="1796" y="100"/>
                    </a:lnTo>
                    <a:lnTo>
                      <a:pt x="1676" y="110"/>
                    </a:lnTo>
                    <a:lnTo>
                      <a:pt x="1530" y="118"/>
                    </a:lnTo>
                    <a:lnTo>
                      <a:pt x="1364" y="124"/>
                    </a:lnTo>
                    <a:lnTo>
                      <a:pt x="1178" y="128"/>
                    </a:lnTo>
                    <a:lnTo>
                      <a:pt x="980"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281"/>
              <p:cNvSpPr>
                <a:spLocks/>
              </p:cNvSpPr>
              <p:nvPr/>
            </p:nvSpPr>
            <p:spPr bwMode="auto">
              <a:xfrm>
                <a:off x="2864" y="4160"/>
                <a:ext cx="1972" cy="130"/>
              </a:xfrm>
              <a:custGeom>
                <a:avLst/>
                <a:gdLst>
                  <a:gd name="T0" fmla="*/ 984 w 1972"/>
                  <a:gd name="T1" fmla="*/ 0 h 130"/>
                  <a:gd name="T2" fmla="*/ 984 w 1972"/>
                  <a:gd name="T3" fmla="*/ 0 h 130"/>
                  <a:gd name="T4" fmla="*/ 786 w 1972"/>
                  <a:gd name="T5" fmla="*/ 2 h 130"/>
                  <a:gd name="T6" fmla="*/ 600 w 1972"/>
                  <a:gd name="T7" fmla="*/ 6 h 130"/>
                  <a:gd name="T8" fmla="*/ 434 w 1972"/>
                  <a:gd name="T9" fmla="*/ 12 h 130"/>
                  <a:gd name="T10" fmla="*/ 288 w 1972"/>
                  <a:gd name="T11" fmla="*/ 18 h 130"/>
                  <a:gd name="T12" fmla="*/ 168 w 1972"/>
                  <a:gd name="T13" fmla="*/ 28 h 130"/>
                  <a:gd name="T14" fmla="*/ 118 w 1972"/>
                  <a:gd name="T15" fmla="*/ 34 h 130"/>
                  <a:gd name="T16" fmla="*/ 78 w 1972"/>
                  <a:gd name="T17" fmla="*/ 40 h 130"/>
                  <a:gd name="T18" fmla="*/ 44 w 1972"/>
                  <a:gd name="T19" fmla="*/ 46 h 130"/>
                  <a:gd name="T20" fmla="*/ 20 w 1972"/>
                  <a:gd name="T21" fmla="*/ 52 h 130"/>
                  <a:gd name="T22" fmla="*/ 4 w 1972"/>
                  <a:gd name="T23" fmla="*/ 58 h 130"/>
                  <a:gd name="T24" fmla="*/ 2 w 1972"/>
                  <a:gd name="T25" fmla="*/ 62 h 130"/>
                  <a:gd name="T26" fmla="*/ 0 w 1972"/>
                  <a:gd name="T27" fmla="*/ 66 h 130"/>
                  <a:gd name="T28" fmla="*/ 0 w 1972"/>
                  <a:gd name="T29" fmla="*/ 66 h 130"/>
                  <a:gd name="T30" fmla="*/ 2 w 1972"/>
                  <a:gd name="T31" fmla="*/ 68 h 130"/>
                  <a:gd name="T32" fmla="*/ 4 w 1972"/>
                  <a:gd name="T33" fmla="*/ 72 h 130"/>
                  <a:gd name="T34" fmla="*/ 20 w 1972"/>
                  <a:gd name="T35" fmla="*/ 78 h 130"/>
                  <a:gd name="T36" fmla="*/ 44 w 1972"/>
                  <a:gd name="T37" fmla="*/ 84 h 130"/>
                  <a:gd name="T38" fmla="*/ 78 w 1972"/>
                  <a:gd name="T39" fmla="*/ 90 h 130"/>
                  <a:gd name="T40" fmla="*/ 118 w 1972"/>
                  <a:gd name="T41" fmla="*/ 96 h 130"/>
                  <a:gd name="T42" fmla="*/ 168 w 1972"/>
                  <a:gd name="T43" fmla="*/ 102 h 130"/>
                  <a:gd name="T44" fmla="*/ 288 w 1972"/>
                  <a:gd name="T45" fmla="*/ 110 h 130"/>
                  <a:gd name="T46" fmla="*/ 434 w 1972"/>
                  <a:gd name="T47" fmla="*/ 118 h 130"/>
                  <a:gd name="T48" fmla="*/ 600 w 1972"/>
                  <a:gd name="T49" fmla="*/ 124 h 130"/>
                  <a:gd name="T50" fmla="*/ 786 w 1972"/>
                  <a:gd name="T51" fmla="*/ 128 h 130"/>
                  <a:gd name="T52" fmla="*/ 984 w 1972"/>
                  <a:gd name="T53" fmla="*/ 130 h 130"/>
                  <a:gd name="T54" fmla="*/ 984 w 1972"/>
                  <a:gd name="T55" fmla="*/ 130 h 130"/>
                  <a:gd name="T56" fmla="*/ 1184 w 1972"/>
                  <a:gd name="T57" fmla="*/ 128 h 130"/>
                  <a:gd name="T58" fmla="*/ 1370 w 1972"/>
                  <a:gd name="T59" fmla="*/ 124 h 130"/>
                  <a:gd name="T60" fmla="*/ 1538 w 1972"/>
                  <a:gd name="T61" fmla="*/ 118 h 130"/>
                  <a:gd name="T62" fmla="*/ 1684 w 1972"/>
                  <a:gd name="T63" fmla="*/ 110 h 130"/>
                  <a:gd name="T64" fmla="*/ 1804 w 1972"/>
                  <a:gd name="T65" fmla="*/ 102 h 130"/>
                  <a:gd name="T66" fmla="*/ 1854 w 1972"/>
                  <a:gd name="T67" fmla="*/ 96 h 130"/>
                  <a:gd name="T68" fmla="*/ 1894 w 1972"/>
                  <a:gd name="T69" fmla="*/ 90 h 130"/>
                  <a:gd name="T70" fmla="*/ 1928 w 1972"/>
                  <a:gd name="T71" fmla="*/ 84 h 130"/>
                  <a:gd name="T72" fmla="*/ 1952 w 1972"/>
                  <a:gd name="T73" fmla="*/ 78 h 130"/>
                  <a:gd name="T74" fmla="*/ 1966 w 1972"/>
                  <a:gd name="T75" fmla="*/ 72 h 130"/>
                  <a:gd name="T76" fmla="*/ 1970 w 1972"/>
                  <a:gd name="T77" fmla="*/ 68 h 130"/>
                  <a:gd name="T78" fmla="*/ 1972 w 1972"/>
                  <a:gd name="T79" fmla="*/ 66 h 130"/>
                  <a:gd name="T80" fmla="*/ 1972 w 1972"/>
                  <a:gd name="T81" fmla="*/ 66 h 130"/>
                  <a:gd name="T82" fmla="*/ 1970 w 1972"/>
                  <a:gd name="T83" fmla="*/ 62 h 130"/>
                  <a:gd name="T84" fmla="*/ 1966 w 1972"/>
                  <a:gd name="T85" fmla="*/ 58 h 130"/>
                  <a:gd name="T86" fmla="*/ 1952 w 1972"/>
                  <a:gd name="T87" fmla="*/ 52 h 130"/>
                  <a:gd name="T88" fmla="*/ 1928 w 1972"/>
                  <a:gd name="T89" fmla="*/ 46 h 130"/>
                  <a:gd name="T90" fmla="*/ 1894 w 1972"/>
                  <a:gd name="T91" fmla="*/ 40 h 130"/>
                  <a:gd name="T92" fmla="*/ 1854 w 1972"/>
                  <a:gd name="T93" fmla="*/ 34 h 130"/>
                  <a:gd name="T94" fmla="*/ 1804 w 1972"/>
                  <a:gd name="T95" fmla="*/ 28 h 130"/>
                  <a:gd name="T96" fmla="*/ 1684 w 1972"/>
                  <a:gd name="T97" fmla="*/ 18 h 130"/>
                  <a:gd name="T98" fmla="*/ 1538 w 1972"/>
                  <a:gd name="T99" fmla="*/ 12 h 130"/>
                  <a:gd name="T100" fmla="*/ 1370 w 1972"/>
                  <a:gd name="T101" fmla="*/ 6 h 130"/>
                  <a:gd name="T102" fmla="*/ 1184 w 1972"/>
                  <a:gd name="T103" fmla="*/ 2 h 130"/>
                  <a:gd name="T104" fmla="*/ 984 w 197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72" h="130">
                    <a:moveTo>
                      <a:pt x="984" y="0"/>
                    </a:moveTo>
                    <a:lnTo>
                      <a:pt x="984" y="0"/>
                    </a:lnTo>
                    <a:lnTo>
                      <a:pt x="786" y="2"/>
                    </a:lnTo>
                    <a:lnTo>
                      <a:pt x="600" y="6"/>
                    </a:lnTo>
                    <a:lnTo>
                      <a:pt x="434" y="12"/>
                    </a:lnTo>
                    <a:lnTo>
                      <a:pt x="288" y="18"/>
                    </a:lnTo>
                    <a:lnTo>
                      <a:pt x="168" y="28"/>
                    </a:lnTo>
                    <a:lnTo>
                      <a:pt x="118" y="34"/>
                    </a:lnTo>
                    <a:lnTo>
                      <a:pt x="78" y="40"/>
                    </a:lnTo>
                    <a:lnTo>
                      <a:pt x="44" y="46"/>
                    </a:lnTo>
                    <a:lnTo>
                      <a:pt x="20" y="52"/>
                    </a:lnTo>
                    <a:lnTo>
                      <a:pt x="4" y="58"/>
                    </a:lnTo>
                    <a:lnTo>
                      <a:pt x="2" y="62"/>
                    </a:lnTo>
                    <a:lnTo>
                      <a:pt x="0" y="66"/>
                    </a:lnTo>
                    <a:lnTo>
                      <a:pt x="0" y="66"/>
                    </a:lnTo>
                    <a:lnTo>
                      <a:pt x="2" y="68"/>
                    </a:lnTo>
                    <a:lnTo>
                      <a:pt x="4" y="72"/>
                    </a:lnTo>
                    <a:lnTo>
                      <a:pt x="20" y="78"/>
                    </a:lnTo>
                    <a:lnTo>
                      <a:pt x="44" y="84"/>
                    </a:lnTo>
                    <a:lnTo>
                      <a:pt x="78" y="90"/>
                    </a:lnTo>
                    <a:lnTo>
                      <a:pt x="118" y="96"/>
                    </a:lnTo>
                    <a:lnTo>
                      <a:pt x="168" y="102"/>
                    </a:lnTo>
                    <a:lnTo>
                      <a:pt x="288" y="110"/>
                    </a:lnTo>
                    <a:lnTo>
                      <a:pt x="434" y="118"/>
                    </a:lnTo>
                    <a:lnTo>
                      <a:pt x="600" y="124"/>
                    </a:lnTo>
                    <a:lnTo>
                      <a:pt x="786" y="128"/>
                    </a:lnTo>
                    <a:lnTo>
                      <a:pt x="984" y="130"/>
                    </a:lnTo>
                    <a:lnTo>
                      <a:pt x="984" y="130"/>
                    </a:lnTo>
                    <a:lnTo>
                      <a:pt x="1184" y="128"/>
                    </a:lnTo>
                    <a:lnTo>
                      <a:pt x="1370" y="124"/>
                    </a:lnTo>
                    <a:lnTo>
                      <a:pt x="1538" y="118"/>
                    </a:lnTo>
                    <a:lnTo>
                      <a:pt x="1684" y="110"/>
                    </a:lnTo>
                    <a:lnTo>
                      <a:pt x="1804" y="102"/>
                    </a:lnTo>
                    <a:lnTo>
                      <a:pt x="1854" y="96"/>
                    </a:lnTo>
                    <a:lnTo>
                      <a:pt x="1894" y="90"/>
                    </a:lnTo>
                    <a:lnTo>
                      <a:pt x="1928" y="84"/>
                    </a:lnTo>
                    <a:lnTo>
                      <a:pt x="1952" y="78"/>
                    </a:lnTo>
                    <a:lnTo>
                      <a:pt x="1966" y="72"/>
                    </a:lnTo>
                    <a:lnTo>
                      <a:pt x="1970" y="68"/>
                    </a:lnTo>
                    <a:lnTo>
                      <a:pt x="1972" y="66"/>
                    </a:lnTo>
                    <a:lnTo>
                      <a:pt x="1972" y="66"/>
                    </a:lnTo>
                    <a:lnTo>
                      <a:pt x="1970" y="62"/>
                    </a:lnTo>
                    <a:lnTo>
                      <a:pt x="1966" y="58"/>
                    </a:lnTo>
                    <a:lnTo>
                      <a:pt x="1952" y="52"/>
                    </a:lnTo>
                    <a:lnTo>
                      <a:pt x="1928" y="46"/>
                    </a:lnTo>
                    <a:lnTo>
                      <a:pt x="1894" y="40"/>
                    </a:lnTo>
                    <a:lnTo>
                      <a:pt x="1854" y="34"/>
                    </a:lnTo>
                    <a:lnTo>
                      <a:pt x="1804" y="28"/>
                    </a:lnTo>
                    <a:lnTo>
                      <a:pt x="1684" y="18"/>
                    </a:lnTo>
                    <a:lnTo>
                      <a:pt x="1538" y="12"/>
                    </a:lnTo>
                    <a:lnTo>
                      <a:pt x="1370" y="6"/>
                    </a:lnTo>
                    <a:lnTo>
                      <a:pt x="1184" y="2"/>
                    </a:lnTo>
                    <a:lnTo>
                      <a:pt x="9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282"/>
              <p:cNvSpPr>
                <a:spLocks noEditPoints="1"/>
              </p:cNvSpPr>
              <p:nvPr/>
            </p:nvSpPr>
            <p:spPr bwMode="auto">
              <a:xfrm>
                <a:off x="2868" y="4160"/>
                <a:ext cx="1962" cy="130"/>
              </a:xfrm>
              <a:custGeom>
                <a:avLst/>
                <a:gdLst>
                  <a:gd name="T0" fmla="*/ 980 w 1962"/>
                  <a:gd name="T1" fmla="*/ 130 h 130"/>
                  <a:gd name="T2" fmla="*/ 600 w 1962"/>
                  <a:gd name="T3" fmla="*/ 124 h 130"/>
                  <a:gd name="T4" fmla="*/ 292 w 1962"/>
                  <a:gd name="T5" fmla="*/ 110 h 130"/>
                  <a:gd name="T6" fmla="*/ 124 w 1962"/>
                  <a:gd name="T7" fmla="*/ 96 h 130"/>
                  <a:gd name="T8" fmla="*/ 50 w 1962"/>
                  <a:gd name="T9" fmla="*/ 84 h 130"/>
                  <a:gd name="T10" fmla="*/ 12 w 1962"/>
                  <a:gd name="T11" fmla="*/ 72 h 130"/>
                  <a:gd name="T12" fmla="*/ 6 w 1962"/>
                  <a:gd name="T13" fmla="*/ 66 h 130"/>
                  <a:gd name="T14" fmla="*/ 8 w 1962"/>
                  <a:gd name="T15" fmla="*/ 62 h 130"/>
                  <a:gd name="T16" fmla="*/ 26 w 1962"/>
                  <a:gd name="T17" fmla="*/ 52 h 130"/>
                  <a:gd name="T18" fmla="*/ 82 w 1962"/>
                  <a:gd name="T19" fmla="*/ 40 h 130"/>
                  <a:gd name="T20" fmla="*/ 172 w 1962"/>
                  <a:gd name="T21" fmla="*/ 30 h 130"/>
                  <a:gd name="T22" fmla="*/ 436 w 1962"/>
                  <a:gd name="T23" fmla="*/ 12 h 130"/>
                  <a:gd name="T24" fmla="*/ 784 w 1962"/>
                  <a:gd name="T25" fmla="*/ 2 h 130"/>
                  <a:gd name="T26" fmla="*/ 980 w 1962"/>
                  <a:gd name="T27" fmla="*/ 0 h 130"/>
                  <a:gd name="T28" fmla="*/ 1362 w 1962"/>
                  <a:gd name="T29" fmla="*/ 6 h 130"/>
                  <a:gd name="T30" fmla="*/ 1672 w 1962"/>
                  <a:gd name="T31" fmla="*/ 20 h 130"/>
                  <a:gd name="T32" fmla="*/ 1840 w 1962"/>
                  <a:gd name="T33" fmla="*/ 34 h 130"/>
                  <a:gd name="T34" fmla="*/ 1914 w 1962"/>
                  <a:gd name="T35" fmla="*/ 46 h 130"/>
                  <a:gd name="T36" fmla="*/ 1952 w 1962"/>
                  <a:gd name="T37" fmla="*/ 58 h 130"/>
                  <a:gd name="T38" fmla="*/ 1958 w 1962"/>
                  <a:gd name="T39" fmla="*/ 66 h 130"/>
                  <a:gd name="T40" fmla="*/ 1956 w 1962"/>
                  <a:gd name="T41" fmla="*/ 68 h 130"/>
                  <a:gd name="T42" fmla="*/ 1938 w 1962"/>
                  <a:gd name="T43" fmla="*/ 78 h 130"/>
                  <a:gd name="T44" fmla="*/ 1880 w 1962"/>
                  <a:gd name="T45" fmla="*/ 90 h 130"/>
                  <a:gd name="T46" fmla="*/ 1792 w 1962"/>
                  <a:gd name="T47" fmla="*/ 100 h 130"/>
                  <a:gd name="T48" fmla="*/ 1528 w 1962"/>
                  <a:gd name="T49" fmla="*/ 118 h 130"/>
                  <a:gd name="T50" fmla="*/ 1178 w 1962"/>
                  <a:gd name="T51" fmla="*/ 128 h 130"/>
                  <a:gd name="T52" fmla="*/ 980 w 1962"/>
                  <a:gd name="T53" fmla="*/ 0 h 130"/>
                  <a:gd name="T54" fmla="*/ 782 w 1962"/>
                  <a:gd name="T55" fmla="*/ 2 h 130"/>
                  <a:gd name="T56" fmla="*/ 432 w 1962"/>
                  <a:gd name="T57" fmla="*/ 12 h 130"/>
                  <a:gd name="T58" fmla="*/ 168 w 1962"/>
                  <a:gd name="T59" fmla="*/ 28 h 130"/>
                  <a:gd name="T60" fmla="*/ 78 w 1962"/>
                  <a:gd name="T61" fmla="*/ 40 h 130"/>
                  <a:gd name="T62" fmla="*/ 20 w 1962"/>
                  <a:gd name="T63" fmla="*/ 52 h 130"/>
                  <a:gd name="T64" fmla="*/ 2 w 1962"/>
                  <a:gd name="T65" fmla="*/ 62 h 130"/>
                  <a:gd name="T66" fmla="*/ 0 w 1962"/>
                  <a:gd name="T67" fmla="*/ 66 h 130"/>
                  <a:gd name="T68" fmla="*/ 6 w 1962"/>
                  <a:gd name="T69" fmla="*/ 72 h 130"/>
                  <a:gd name="T70" fmla="*/ 44 w 1962"/>
                  <a:gd name="T71" fmla="*/ 84 h 130"/>
                  <a:gd name="T72" fmla="*/ 120 w 1962"/>
                  <a:gd name="T73" fmla="*/ 96 h 130"/>
                  <a:gd name="T74" fmla="*/ 288 w 1962"/>
                  <a:gd name="T75" fmla="*/ 110 h 130"/>
                  <a:gd name="T76" fmla="*/ 598 w 1962"/>
                  <a:gd name="T77" fmla="*/ 124 h 130"/>
                  <a:gd name="T78" fmla="*/ 980 w 1962"/>
                  <a:gd name="T79" fmla="*/ 130 h 130"/>
                  <a:gd name="T80" fmla="*/ 1178 w 1962"/>
                  <a:gd name="T81" fmla="*/ 128 h 130"/>
                  <a:gd name="T82" fmla="*/ 1530 w 1962"/>
                  <a:gd name="T83" fmla="*/ 118 h 130"/>
                  <a:gd name="T84" fmla="*/ 1796 w 1962"/>
                  <a:gd name="T85" fmla="*/ 100 h 130"/>
                  <a:gd name="T86" fmla="*/ 1886 w 1962"/>
                  <a:gd name="T87" fmla="*/ 90 h 130"/>
                  <a:gd name="T88" fmla="*/ 1942 w 1962"/>
                  <a:gd name="T89" fmla="*/ 78 h 130"/>
                  <a:gd name="T90" fmla="*/ 1962 w 1962"/>
                  <a:gd name="T91" fmla="*/ 68 h 130"/>
                  <a:gd name="T92" fmla="*/ 1962 w 1962"/>
                  <a:gd name="T93" fmla="*/ 66 h 130"/>
                  <a:gd name="T94" fmla="*/ 1958 w 1962"/>
                  <a:gd name="T95" fmla="*/ 58 h 130"/>
                  <a:gd name="T96" fmla="*/ 1918 w 1962"/>
                  <a:gd name="T97" fmla="*/ 46 h 130"/>
                  <a:gd name="T98" fmla="*/ 1844 w 1962"/>
                  <a:gd name="T99" fmla="*/ 34 h 130"/>
                  <a:gd name="T100" fmla="*/ 1676 w 1962"/>
                  <a:gd name="T101" fmla="*/ 20 h 130"/>
                  <a:gd name="T102" fmla="*/ 1364 w 1962"/>
                  <a:gd name="T103" fmla="*/ 6 h 130"/>
                  <a:gd name="T104" fmla="*/ 980 w 196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130"/>
                    </a:moveTo>
                    <a:lnTo>
                      <a:pt x="980" y="130"/>
                    </a:lnTo>
                    <a:lnTo>
                      <a:pt x="784" y="128"/>
                    </a:lnTo>
                    <a:lnTo>
                      <a:pt x="600" y="124"/>
                    </a:lnTo>
                    <a:lnTo>
                      <a:pt x="436" y="118"/>
                    </a:lnTo>
                    <a:lnTo>
                      <a:pt x="292" y="110"/>
                    </a:lnTo>
                    <a:lnTo>
                      <a:pt x="172" y="100"/>
                    </a:lnTo>
                    <a:lnTo>
                      <a:pt x="124" y="96"/>
                    </a:lnTo>
                    <a:lnTo>
                      <a:pt x="82" y="90"/>
                    </a:lnTo>
                    <a:lnTo>
                      <a:pt x="50" y="84"/>
                    </a:lnTo>
                    <a:lnTo>
                      <a:pt x="26" y="78"/>
                    </a:lnTo>
                    <a:lnTo>
                      <a:pt x="12" y="72"/>
                    </a:lnTo>
                    <a:lnTo>
                      <a:pt x="8" y="68"/>
                    </a:lnTo>
                    <a:lnTo>
                      <a:pt x="6" y="66"/>
                    </a:lnTo>
                    <a:lnTo>
                      <a:pt x="6" y="66"/>
                    </a:lnTo>
                    <a:lnTo>
                      <a:pt x="8" y="62"/>
                    </a:lnTo>
                    <a:lnTo>
                      <a:pt x="12" y="58"/>
                    </a:lnTo>
                    <a:lnTo>
                      <a:pt x="26" y="52"/>
                    </a:lnTo>
                    <a:lnTo>
                      <a:pt x="50" y="46"/>
                    </a:lnTo>
                    <a:lnTo>
                      <a:pt x="82" y="40"/>
                    </a:lnTo>
                    <a:lnTo>
                      <a:pt x="124" y="34"/>
                    </a:lnTo>
                    <a:lnTo>
                      <a:pt x="172" y="30"/>
                    </a:lnTo>
                    <a:lnTo>
                      <a:pt x="292" y="20"/>
                    </a:lnTo>
                    <a:lnTo>
                      <a:pt x="436" y="12"/>
                    </a:lnTo>
                    <a:lnTo>
                      <a:pt x="600" y="6"/>
                    </a:lnTo>
                    <a:lnTo>
                      <a:pt x="784" y="2"/>
                    </a:lnTo>
                    <a:lnTo>
                      <a:pt x="980" y="0"/>
                    </a:lnTo>
                    <a:lnTo>
                      <a:pt x="980" y="0"/>
                    </a:lnTo>
                    <a:lnTo>
                      <a:pt x="1178" y="2"/>
                    </a:lnTo>
                    <a:lnTo>
                      <a:pt x="1362" y="6"/>
                    </a:lnTo>
                    <a:lnTo>
                      <a:pt x="1528" y="12"/>
                    </a:lnTo>
                    <a:lnTo>
                      <a:pt x="1672" y="20"/>
                    </a:lnTo>
                    <a:lnTo>
                      <a:pt x="1792" y="30"/>
                    </a:lnTo>
                    <a:lnTo>
                      <a:pt x="1840" y="34"/>
                    </a:lnTo>
                    <a:lnTo>
                      <a:pt x="1880" y="40"/>
                    </a:lnTo>
                    <a:lnTo>
                      <a:pt x="1914" y="46"/>
                    </a:lnTo>
                    <a:lnTo>
                      <a:pt x="1938" y="52"/>
                    </a:lnTo>
                    <a:lnTo>
                      <a:pt x="1952" y="58"/>
                    </a:lnTo>
                    <a:lnTo>
                      <a:pt x="1956" y="62"/>
                    </a:lnTo>
                    <a:lnTo>
                      <a:pt x="1958" y="66"/>
                    </a:lnTo>
                    <a:lnTo>
                      <a:pt x="1958" y="66"/>
                    </a:lnTo>
                    <a:lnTo>
                      <a:pt x="1956" y="68"/>
                    </a:lnTo>
                    <a:lnTo>
                      <a:pt x="1952" y="72"/>
                    </a:lnTo>
                    <a:lnTo>
                      <a:pt x="1938" y="78"/>
                    </a:lnTo>
                    <a:lnTo>
                      <a:pt x="1914" y="84"/>
                    </a:lnTo>
                    <a:lnTo>
                      <a:pt x="1880" y="90"/>
                    </a:lnTo>
                    <a:lnTo>
                      <a:pt x="1840" y="96"/>
                    </a:lnTo>
                    <a:lnTo>
                      <a:pt x="1792" y="100"/>
                    </a:lnTo>
                    <a:lnTo>
                      <a:pt x="1672" y="110"/>
                    </a:lnTo>
                    <a:lnTo>
                      <a:pt x="1528" y="118"/>
                    </a:lnTo>
                    <a:lnTo>
                      <a:pt x="1362" y="124"/>
                    </a:lnTo>
                    <a:lnTo>
                      <a:pt x="1178" y="128"/>
                    </a:lnTo>
                    <a:lnTo>
                      <a:pt x="980" y="130"/>
                    </a:lnTo>
                    <a:close/>
                    <a:moveTo>
                      <a:pt x="980" y="0"/>
                    </a:moveTo>
                    <a:lnTo>
                      <a:pt x="980" y="0"/>
                    </a:lnTo>
                    <a:lnTo>
                      <a:pt x="782" y="2"/>
                    </a:lnTo>
                    <a:lnTo>
                      <a:pt x="598" y="6"/>
                    </a:lnTo>
                    <a:lnTo>
                      <a:pt x="432" y="12"/>
                    </a:lnTo>
                    <a:lnTo>
                      <a:pt x="288" y="20"/>
                    </a:lnTo>
                    <a:lnTo>
                      <a:pt x="168" y="28"/>
                    </a:lnTo>
                    <a:lnTo>
                      <a:pt x="120" y="34"/>
                    </a:lnTo>
                    <a:lnTo>
                      <a:pt x="78" y="40"/>
                    </a:lnTo>
                    <a:lnTo>
                      <a:pt x="44" y="46"/>
                    </a:lnTo>
                    <a:lnTo>
                      <a:pt x="20" y="52"/>
                    </a:lnTo>
                    <a:lnTo>
                      <a:pt x="6" y="58"/>
                    </a:lnTo>
                    <a:lnTo>
                      <a:pt x="2" y="62"/>
                    </a:lnTo>
                    <a:lnTo>
                      <a:pt x="0" y="66"/>
                    </a:lnTo>
                    <a:lnTo>
                      <a:pt x="0" y="66"/>
                    </a:lnTo>
                    <a:lnTo>
                      <a:pt x="2" y="68"/>
                    </a:lnTo>
                    <a:lnTo>
                      <a:pt x="6" y="72"/>
                    </a:lnTo>
                    <a:lnTo>
                      <a:pt x="20" y="78"/>
                    </a:lnTo>
                    <a:lnTo>
                      <a:pt x="44" y="84"/>
                    </a:lnTo>
                    <a:lnTo>
                      <a:pt x="78" y="90"/>
                    </a:lnTo>
                    <a:lnTo>
                      <a:pt x="120" y="96"/>
                    </a:lnTo>
                    <a:lnTo>
                      <a:pt x="168" y="100"/>
                    </a:lnTo>
                    <a:lnTo>
                      <a:pt x="288" y="110"/>
                    </a:lnTo>
                    <a:lnTo>
                      <a:pt x="432" y="118"/>
                    </a:lnTo>
                    <a:lnTo>
                      <a:pt x="598" y="124"/>
                    </a:lnTo>
                    <a:lnTo>
                      <a:pt x="782" y="128"/>
                    </a:lnTo>
                    <a:lnTo>
                      <a:pt x="980" y="130"/>
                    </a:lnTo>
                    <a:lnTo>
                      <a:pt x="980" y="130"/>
                    </a:lnTo>
                    <a:lnTo>
                      <a:pt x="1178" y="128"/>
                    </a:lnTo>
                    <a:lnTo>
                      <a:pt x="1364" y="124"/>
                    </a:lnTo>
                    <a:lnTo>
                      <a:pt x="1530" y="118"/>
                    </a:lnTo>
                    <a:lnTo>
                      <a:pt x="1676" y="110"/>
                    </a:lnTo>
                    <a:lnTo>
                      <a:pt x="1796" y="100"/>
                    </a:lnTo>
                    <a:lnTo>
                      <a:pt x="1844" y="96"/>
                    </a:lnTo>
                    <a:lnTo>
                      <a:pt x="1886" y="90"/>
                    </a:lnTo>
                    <a:lnTo>
                      <a:pt x="1918" y="84"/>
                    </a:lnTo>
                    <a:lnTo>
                      <a:pt x="1942" y="78"/>
                    </a:lnTo>
                    <a:lnTo>
                      <a:pt x="1958" y="72"/>
                    </a:lnTo>
                    <a:lnTo>
                      <a:pt x="1962" y="68"/>
                    </a:lnTo>
                    <a:lnTo>
                      <a:pt x="1962" y="66"/>
                    </a:lnTo>
                    <a:lnTo>
                      <a:pt x="1962" y="66"/>
                    </a:lnTo>
                    <a:lnTo>
                      <a:pt x="1962" y="62"/>
                    </a:lnTo>
                    <a:lnTo>
                      <a:pt x="1958" y="58"/>
                    </a:lnTo>
                    <a:lnTo>
                      <a:pt x="1942" y="52"/>
                    </a:lnTo>
                    <a:lnTo>
                      <a:pt x="1918" y="46"/>
                    </a:lnTo>
                    <a:lnTo>
                      <a:pt x="1886" y="40"/>
                    </a:lnTo>
                    <a:lnTo>
                      <a:pt x="1844" y="34"/>
                    </a:lnTo>
                    <a:lnTo>
                      <a:pt x="1796" y="28"/>
                    </a:lnTo>
                    <a:lnTo>
                      <a:pt x="1676" y="20"/>
                    </a:lnTo>
                    <a:lnTo>
                      <a:pt x="1530" y="12"/>
                    </a:lnTo>
                    <a:lnTo>
                      <a:pt x="1364" y="6"/>
                    </a:lnTo>
                    <a:lnTo>
                      <a:pt x="1178" y="2"/>
                    </a:lnTo>
                    <a:lnTo>
                      <a:pt x="980" y="0"/>
                    </a:lnTo>
                    <a:close/>
                  </a:path>
                </a:pathLst>
              </a:custGeom>
              <a:solidFill>
                <a:srgbClr val="E6E4E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283"/>
              <p:cNvSpPr>
                <a:spLocks/>
              </p:cNvSpPr>
              <p:nvPr/>
            </p:nvSpPr>
            <p:spPr bwMode="auto">
              <a:xfrm>
                <a:off x="2874" y="4160"/>
                <a:ext cx="1952" cy="130"/>
              </a:xfrm>
              <a:custGeom>
                <a:avLst/>
                <a:gdLst>
                  <a:gd name="T0" fmla="*/ 974 w 1952"/>
                  <a:gd name="T1" fmla="*/ 130 h 130"/>
                  <a:gd name="T2" fmla="*/ 974 w 1952"/>
                  <a:gd name="T3" fmla="*/ 130 h 130"/>
                  <a:gd name="T4" fmla="*/ 778 w 1952"/>
                  <a:gd name="T5" fmla="*/ 128 h 130"/>
                  <a:gd name="T6" fmla="*/ 594 w 1952"/>
                  <a:gd name="T7" fmla="*/ 124 h 130"/>
                  <a:gd name="T8" fmla="*/ 430 w 1952"/>
                  <a:gd name="T9" fmla="*/ 118 h 130"/>
                  <a:gd name="T10" fmla="*/ 286 w 1952"/>
                  <a:gd name="T11" fmla="*/ 110 h 130"/>
                  <a:gd name="T12" fmla="*/ 166 w 1952"/>
                  <a:gd name="T13" fmla="*/ 100 h 130"/>
                  <a:gd name="T14" fmla="*/ 118 w 1952"/>
                  <a:gd name="T15" fmla="*/ 96 h 130"/>
                  <a:gd name="T16" fmla="*/ 76 w 1952"/>
                  <a:gd name="T17" fmla="*/ 90 h 130"/>
                  <a:gd name="T18" fmla="*/ 44 w 1952"/>
                  <a:gd name="T19" fmla="*/ 84 h 130"/>
                  <a:gd name="T20" fmla="*/ 20 w 1952"/>
                  <a:gd name="T21" fmla="*/ 78 h 130"/>
                  <a:gd name="T22" fmla="*/ 6 w 1952"/>
                  <a:gd name="T23" fmla="*/ 72 h 130"/>
                  <a:gd name="T24" fmla="*/ 2 w 1952"/>
                  <a:gd name="T25" fmla="*/ 68 h 130"/>
                  <a:gd name="T26" fmla="*/ 0 w 1952"/>
                  <a:gd name="T27" fmla="*/ 66 h 130"/>
                  <a:gd name="T28" fmla="*/ 0 w 1952"/>
                  <a:gd name="T29" fmla="*/ 66 h 130"/>
                  <a:gd name="T30" fmla="*/ 2 w 1952"/>
                  <a:gd name="T31" fmla="*/ 62 h 130"/>
                  <a:gd name="T32" fmla="*/ 6 w 1952"/>
                  <a:gd name="T33" fmla="*/ 58 h 130"/>
                  <a:gd name="T34" fmla="*/ 20 w 1952"/>
                  <a:gd name="T35" fmla="*/ 52 h 130"/>
                  <a:gd name="T36" fmla="*/ 44 w 1952"/>
                  <a:gd name="T37" fmla="*/ 46 h 130"/>
                  <a:gd name="T38" fmla="*/ 76 w 1952"/>
                  <a:gd name="T39" fmla="*/ 40 h 130"/>
                  <a:gd name="T40" fmla="*/ 118 w 1952"/>
                  <a:gd name="T41" fmla="*/ 34 h 130"/>
                  <a:gd name="T42" fmla="*/ 166 w 1952"/>
                  <a:gd name="T43" fmla="*/ 30 h 130"/>
                  <a:gd name="T44" fmla="*/ 286 w 1952"/>
                  <a:gd name="T45" fmla="*/ 20 h 130"/>
                  <a:gd name="T46" fmla="*/ 430 w 1952"/>
                  <a:gd name="T47" fmla="*/ 12 h 130"/>
                  <a:gd name="T48" fmla="*/ 594 w 1952"/>
                  <a:gd name="T49" fmla="*/ 6 h 130"/>
                  <a:gd name="T50" fmla="*/ 778 w 1952"/>
                  <a:gd name="T51" fmla="*/ 2 h 130"/>
                  <a:gd name="T52" fmla="*/ 974 w 1952"/>
                  <a:gd name="T53" fmla="*/ 0 h 130"/>
                  <a:gd name="T54" fmla="*/ 974 w 1952"/>
                  <a:gd name="T55" fmla="*/ 0 h 130"/>
                  <a:gd name="T56" fmla="*/ 1172 w 1952"/>
                  <a:gd name="T57" fmla="*/ 2 h 130"/>
                  <a:gd name="T58" fmla="*/ 1356 w 1952"/>
                  <a:gd name="T59" fmla="*/ 6 h 130"/>
                  <a:gd name="T60" fmla="*/ 1522 w 1952"/>
                  <a:gd name="T61" fmla="*/ 12 h 130"/>
                  <a:gd name="T62" fmla="*/ 1666 w 1952"/>
                  <a:gd name="T63" fmla="*/ 20 h 130"/>
                  <a:gd name="T64" fmla="*/ 1786 w 1952"/>
                  <a:gd name="T65" fmla="*/ 30 h 130"/>
                  <a:gd name="T66" fmla="*/ 1834 w 1952"/>
                  <a:gd name="T67" fmla="*/ 34 h 130"/>
                  <a:gd name="T68" fmla="*/ 1874 w 1952"/>
                  <a:gd name="T69" fmla="*/ 40 h 130"/>
                  <a:gd name="T70" fmla="*/ 1908 w 1952"/>
                  <a:gd name="T71" fmla="*/ 46 h 130"/>
                  <a:gd name="T72" fmla="*/ 1932 w 1952"/>
                  <a:gd name="T73" fmla="*/ 52 h 130"/>
                  <a:gd name="T74" fmla="*/ 1946 w 1952"/>
                  <a:gd name="T75" fmla="*/ 58 h 130"/>
                  <a:gd name="T76" fmla="*/ 1950 w 1952"/>
                  <a:gd name="T77" fmla="*/ 62 h 130"/>
                  <a:gd name="T78" fmla="*/ 1952 w 1952"/>
                  <a:gd name="T79" fmla="*/ 66 h 130"/>
                  <a:gd name="T80" fmla="*/ 1952 w 1952"/>
                  <a:gd name="T81" fmla="*/ 66 h 130"/>
                  <a:gd name="T82" fmla="*/ 1950 w 1952"/>
                  <a:gd name="T83" fmla="*/ 68 h 130"/>
                  <a:gd name="T84" fmla="*/ 1946 w 1952"/>
                  <a:gd name="T85" fmla="*/ 72 h 130"/>
                  <a:gd name="T86" fmla="*/ 1932 w 1952"/>
                  <a:gd name="T87" fmla="*/ 78 h 130"/>
                  <a:gd name="T88" fmla="*/ 1908 w 1952"/>
                  <a:gd name="T89" fmla="*/ 84 h 130"/>
                  <a:gd name="T90" fmla="*/ 1874 w 1952"/>
                  <a:gd name="T91" fmla="*/ 90 h 130"/>
                  <a:gd name="T92" fmla="*/ 1834 w 1952"/>
                  <a:gd name="T93" fmla="*/ 96 h 130"/>
                  <a:gd name="T94" fmla="*/ 1786 w 1952"/>
                  <a:gd name="T95" fmla="*/ 100 h 130"/>
                  <a:gd name="T96" fmla="*/ 1666 w 1952"/>
                  <a:gd name="T97" fmla="*/ 110 h 130"/>
                  <a:gd name="T98" fmla="*/ 1522 w 1952"/>
                  <a:gd name="T99" fmla="*/ 118 h 130"/>
                  <a:gd name="T100" fmla="*/ 1356 w 1952"/>
                  <a:gd name="T101" fmla="*/ 124 h 130"/>
                  <a:gd name="T102" fmla="*/ 1172 w 1952"/>
                  <a:gd name="T103" fmla="*/ 128 h 130"/>
                  <a:gd name="T104" fmla="*/ 974 w 1952"/>
                  <a:gd name="T105"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130"/>
                    </a:moveTo>
                    <a:lnTo>
                      <a:pt x="974" y="130"/>
                    </a:lnTo>
                    <a:lnTo>
                      <a:pt x="778" y="128"/>
                    </a:lnTo>
                    <a:lnTo>
                      <a:pt x="594" y="124"/>
                    </a:lnTo>
                    <a:lnTo>
                      <a:pt x="430" y="118"/>
                    </a:lnTo>
                    <a:lnTo>
                      <a:pt x="286" y="110"/>
                    </a:lnTo>
                    <a:lnTo>
                      <a:pt x="166" y="100"/>
                    </a:lnTo>
                    <a:lnTo>
                      <a:pt x="118" y="96"/>
                    </a:lnTo>
                    <a:lnTo>
                      <a:pt x="76" y="90"/>
                    </a:lnTo>
                    <a:lnTo>
                      <a:pt x="44" y="84"/>
                    </a:lnTo>
                    <a:lnTo>
                      <a:pt x="20" y="78"/>
                    </a:lnTo>
                    <a:lnTo>
                      <a:pt x="6" y="72"/>
                    </a:lnTo>
                    <a:lnTo>
                      <a:pt x="2" y="68"/>
                    </a:lnTo>
                    <a:lnTo>
                      <a:pt x="0" y="66"/>
                    </a:lnTo>
                    <a:lnTo>
                      <a:pt x="0" y="66"/>
                    </a:lnTo>
                    <a:lnTo>
                      <a:pt x="2" y="62"/>
                    </a:lnTo>
                    <a:lnTo>
                      <a:pt x="6" y="58"/>
                    </a:lnTo>
                    <a:lnTo>
                      <a:pt x="20" y="52"/>
                    </a:lnTo>
                    <a:lnTo>
                      <a:pt x="44" y="46"/>
                    </a:lnTo>
                    <a:lnTo>
                      <a:pt x="76" y="40"/>
                    </a:lnTo>
                    <a:lnTo>
                      <a:pt x="118" y="34"/>
                    </a:lnTo>
                    <a:lnTo>
                      <a:pt x="166" y="30"/>
                    </a:lnTo>
                    <a:lnTo>
                      <a:pt x="286" y="20"/>
                    </a:lnTo>
                    <a:lnTo>
                      <a:pt x="430" y="12"/>
                    </a:lnTo>
                    <a:lnTo>
                      <a:pt x="594" y="6"/>
                    </a:lnTo>
                    <a:lnTo>
                      <a:pt x="778" y="2"/>
                    </a:lnTo>
                    <a:lnTo>
                      <a:pt x="974" y="0"/>
                    </a:lnTo>
                    <a:lnTo>
                      <a:pt x="974" y="0"/>
                    </a:lnTo>
                    <a:lnTo>
                      <a:pt x="1172" y="2"/>
                    </a:lnTo>
                    <a:lnTo>
                      <a:pt x="1356" y="6"/>
                    </a:lnTo>
                    <a:lnTo>
                      <a:pt x="1522" y="12"/>
                    </a:lnTo>
                    <a:lnTo>
                      <a:pt x="1666" y="20"/>
                    </a:lnTo>
                    <a:lnTo>
                      <a:pt x="1786" y="30"/>
                    </a:lnTo>
                    <a:lnTo>
                      <a:pt x="1834" y="34"/>
                    </a:lnTo>
                    <a:lnTo>
                      <a:pt x="1874" y="40"/>
                    </a:lnTo>
                    <a:lnTo>
                      <a:pt x="1908" y="46"/>
                    </a:lnTo>
                    <a:lnTo>
                      <a:pt x="1932" y="52"/>
                    </a:lnTo>
                    <a:lnTo>
                      <a:pt x="1946" y="58"/>
                    </a:lnTo>
                    <a:lnTo>
                      <a:pt x="1950" y="62"/>
                    </a:lnTo>
                    <a:lnTo>
                      <a:pt x="1952" y="66"/>
                    </a:lnTo>
                    <a:lnTo>
                      <a:pt x="1952" y="66"/>
                    </a:lnTo>
                    <a:lnTo>
                      <a:pt x="1950" y="68"/>
                    </a:lnTo>
                    <a:lnTo>
                      <a:pt x="1946" y="72"/>
                    </a:lnTo>
                    <a:lnTo>
                      <a:pt x="1932" y="78"/>
                    </a:lnTo>
                    <a:lnTo>
                      <a:pt x="1908" y="84"/>
                    </a:lnTo>
                    <a:lnTo>
                      <a:pt x="1874" y="90"/>
                    </a:lnTo>
                    <a:lnTo>
                      <a:pt x="1834" y="96"/>
                    </a:lnTo>
                    <a:lnTo>
                      <a:pt x="1786" y="100"/>
                    </a:lnTo>
                    <a:lnTo>
                      <a:pt x="1666" y="110"/>
                    </a:lnTo>
                    <a:lnTo>
                      <a:pt x="1522" y="118"/>
                    </a:lnTo>
                    <a:lnTo>
                      <a:pt x="1356" y="124"/>
                    </a:lnTo>
                    <a:lnTo>
                      <a:pt x="1172" y="128"/>
                    </a:lnTo>
                    <a:lnTo>
                      <a:pt x="974"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284"/>
              <p:cNvSpPr>
                <a:spLocks/>
              </p:cNvSpPr>
              <p:nvPr/>
            </p:nvSpPr>
            <p:spPr bwMode="auto">
              <a:xfrm>
                <a:off x="2868" y="4160"/>
                <a:ext cx="1962" cy="130"/>
              </a:xfrm>
              <a:custGeom>
                <a:avLst/>
                <a:gdLst>
                  <a:gd name="T0" fmla="*/ 980 w 1962"/>
                  <a:gd name="T1" fmla="*/ 0 h 130"/>
                  <a:gd name="T2" fmla="*/ 980 w 1962"/>
                  <a:gd name="T3" fmla="*/ 0 h 130"/>
                  <a:gd name="T4" fmla="*/ 782 w 1962"/>
                  <a:gd name="T5" fmla="*/ 2 h 130"/>
                  <a:gd name="T6" fmla="*/ 598 w 1962"/>
                  <a:gd name="T7" fmla="*/ 6 h 130"/>
                  <a:gd name="T8" fmla="*/ 432 w 1962"/>
                  <a:gd name="T9" fmla="*/ 12 h 130"/>
                  <a:gd name="T10" fmla="*/ 288 w 1962"/>
                  <a:gd name="T11" fmla="*/ 20 h 130"/>
                  <a:gd name="T12" fmla="*/ 168 w 1962"/>
                  <a:gd name="T13" fmla="*/ 28 h 130"/>
                  <a:gd name="T14" fmla="*/ 120 w 1962"/>
                  <a:gd name="T15" fmla="*/ 34 h 130"/>
                  <a:gd name="T16" fmla="*/ 78 w 1962"/>
                  <a:gd name="T17" fmla="*/ 40 h 130"/>
                  <a:gd name="T18" fmla="*/ 44 w 1962"/>
                  <a:gd name="T19" fmla="*/ 46 h 130"/>
                  <a:gd name="T20" fmla="*/ 20 w 1962"/>
                  <a:gd name="T21" fmla="*/ 52 h 130"/>
                  <a:gd name="T22" fmla="*/ 6 w 1962"/>
                  <a:gd name="T23" fmla="*/ 58 h 130"/>
                  <a:gd name="T24" fmla="*/ 2 w 1962"/>
                  <a:gd name="T25" fmla="*/ 62 h 130"/>
                  <a:gd name="T26" fmla="*/ 0 w 1962"/>
                  <a:gd name="T27" fmla="*/ 66 h 130"/>
                  <a:gd name="T28" fmla="*/ 0 w 1962"/>
                  <a:gd name="T29" fmla="*/ 66 h 130"/>
                  <a:gd name="T30" fmla="*/ 2 w 1962"/>
                  <a:gd name="T31" fmla="*/ 68 h 130"/>
                  <a:gd name="T32" fmla="*/ 6 w 1962"/>
                  <a:gd name="T33" fmla="*/ 72 h 130"/>
                  <a:gd name="T34" fmla="*/ 20 w 1962"/>
                  <a:gd name="T35" fmla="*/ 78 h 130"/>
                  <a:gd name="T36" fmla="*/ 44 w 1962"/>
                  <a:gd name="T37" fmla="*/ 84 h 130"/>
                  <a:gd name="T38" fmla="*/ 78 w 1962"/>
                  <a:gd name="T39" fmla="*/ 90 h 130"/>
                  <a:gd name="T40" fmla="*/ 120 w 1962"/>
                  <a:gd name="T41" fmla="*/ 96 h 130"/>
                  <a:gd name="T42" fmla="*/ 168 w 1962"/>
                  <a:gd name="T43" fmla="*/ 100 h 130"/>
                  <a:gd name="T44" fmla="*/ 288 w 1962"/>
                  <a:gd name="T45" fmla="*/ 110 h 130"/>
                  <a:gd name="T46" fmla="*/ 432 w 1962"/>
                  <a:gd name="T47" fmla="*/ 118 h 130"/>
                  <a:gd name="T48" fmla="*/ 598 w 1962"/>
                  <a:gd name="T49" fmla="*/ 124 h 130"/>
                  <a:gd name="T50" fmla="*/ 782 w 1962"/>
                  <a:gd name="T51" fmla="*/ 128 h 130"/>
                  <a:gd name="T52" fmla="*/ 980 w 1962"/>
                  <a:gd name="T53" fmla="*/ 130 h 130"/>
                  <a:gd name="T54" fmla="*/ 980 w 1962"/>
                  <a:gd name="T55" fmla="*/ 130 h 130"/>
                  <a:gd name="T56" fmla="*/ 1178 w 1962"/>
                  <a:gd name="T57" fmla="*/ 128 h 130"/>
                  <a:gd name="T58" fmla="*/ 1364 w 1962"/>
                  <a:gd name="T59" fmla="*/ 124 h 130"/>
                  <a:gd name="T60" fmla="*/ 1530 w 1962"/>
                  <a:gd name="T61" fmla="*/ 118 h 130"/>
                  <a:gd name="T62" fmla="*/ 1676 w 1962"/>
                  <a:gd name="T63" fmla="*/ 110 h 130"/>
                  <a:gd name="T64" fmla="*/ 1796 w 1962"/>
                  <a:gd name="T65" fmla="*/ 100 h 130"/>
                  <a:gd name="T66" fmla="*/ 1844 w 1962"/>
                  <a:gd name="T67" fmla="*/ 96 h 130"/>
                  <a:gd name="T68" fmla="*/ 1886 w 1962"/>
                  <a:gd name="T69" fmla="*/ 90 h 130"/>
                  <a:gd name="T70" fmla="*/ 1918 w 1962"/>
                  <a:gd name="T71" fmla="*/ 84 h 130"/>
                  <a:gd name="T72" fmla="*/ 1942 w 1962"/>
                  <a:gd name="T73" fmla="*/ 78 h 130"/>
                  <a:gd name="T74" fmla="*/ 1958 w 1962"/>
                  <a:gd name="T75" fmla="*/ 72 h 130"/>
                  <a:gd name="T76" fmla="*/ 1962 w 1962"/>
                  <a:gd name="T77" fmla="*/ 68 h 130"/>
                  <a:gd name="T78" fmla="*/ 1962 w 1962"/>
                  <a:gd name="T79" fmla="*/ 66 h 130"/>
                  <a:gd name="T80" fmla="*/ 1962 w 1962"/>
                  <a:gd name="T81" fmla="*/ 66 h 130"/>
                  <a:gd name="T82" fmla="*/ 1962 w 1962"/>
                  <a:gd name="T83" fmla="*/ 62 h 130"/>
                  <a:gd name="T84" fmla="*/ 1958 w 1962"/>
                  <a:gd name="T85" fmla="*/ 58 h 130"/>
                  <a:gd name="T86" fmla="*/ 1942 w 1962"/>
                  <a:gd name="T87" fmla="*/ 52 h 130"/>
                  <a:gd name="T88" fmla="*/ 1918 w 1962"/>
                  <a:gd name="T89" fmla="*/ 46 h 130"/>
                  <a:gd name="T90" fmla="*/ 1886 w 1962"/>
                  <a:gd name="T91" fmla="*/ 40 h 130"/>
                  <a:gd name="T92" fmla="*/ 1844 w 1962"/>
                  <a:gd name="T93" fmla="*/ 34 h 130"/>
                  <a:gd name="T94" fmla="*/ 1796 w 1962"/>
                  <a:gd name="T95" fmla="*/ 28 h 130"/>
                  <a:gd name="T96" fmla="*/ 1676 w 1962"/>
                  <a:gd name="T97" fmla="*/ 20 h 130"/>
                  <a:gd name="T98" fmla="*/ 1530 w 1962"/>
                  <a:gd name="T99" fmla="*/ 12 h 130"/>
                  <a:gd name="T100" fmla="*/ 1364 w 1962"/>
                  <a:gd name="T101" fmla="*/ 6 h 130"/>
                  <a:gd name="T102" fmla="*/ 1178 w 1962"/>
                  <a:gd name="T103" fmla="*/ 2 h 130"/>
                  <a:gd name="T104" fmla="*/ 980 w 196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62" h="130">
                    <a:moveTo>
                      <a:pt x="980" y="0"/>
                    </a:moveTo>
                    <a:lnTo>
                      <a:pt x="980" y="0"/>
                    </a:lnTo>
                    <a:lnTo>
                      <a:pt x="782" y="2"/>
                    </a:lnTo>
                    <a:lnTo>
                      <a:pt x="598" y="6"/>
                    </a:lnTo>
                    <a:lnTo>
                      <a:pt x="432" y="12"/>
                    </a:lnTo>
                    <a:lnTo>
                      <a:pt x="288" y="20"/>
                    </a:lnTo>
                    <a:lnTo>
                      <a:pt x="168" y="28"/>
                    </a:lnTo>
                    <a:lnTo>
                      <a:pt x="120" y="34"/>
                    </a:lnTo>
                    <a:lnTo>
                      <a:pt x="78" y="40"/>
                    </a:lnTo>
                    <a:lnTo>
                      <a:pt x="44" y="46"/>
                    </a:lnTo>
                    <a:lnTo>
                      <a:pt x="20" y="52"/>
                    </a:lnTo>
                    <a:lnTo>
                      <a:pt x="6" y="58"/>
                    </a:lnTo>
                    <a:lnTo>
                      <a:pt x="2" y="62"/>
                    </a:lnTo>
                    <a:lnTo>
                      <a:pt x="0" y="66"/>
                    </a:lnTo>
                    <a:lnTo>
                      <a:pt x="0" y="66"/>
                    </a:lnTo>
                    <a:lnTo>
                      <a:pt x="2" y="68"/>
                    </a:lnTo>
                    <a:lnTo>
                      <a:pt x="6" y="72"/>
                    </a:lnTo>
                    <a:lnTo>
                      <a:pt x="20" y="78"/>
                    </a:lnTo>
                    <a:lnTo>
                      <a:pt x="44" y="84"/>
                    </a:lnTo>
                    <a:lnTo>
                      <a:pt x="78" y="90"/>
                    </a:lnTo>
                    <a:lnTo>
                      <a:pt x="120" y="96"/>
                    </a:lnTo>
                    <a:lnTo>
                      <a:pt x="168" y="100"/>
                    </a:lnTo>
                    <a:lnTo>
                      <a:pt x="288" y="110"/>
                    </a:lnTo>
                    <a:lnTo>
                      <a:pt x="432" y="118"/>
                    </a:lnTo>
                    <a:lnTo>
                      <a:pt x="598" y="124"/>
                    </a:lnTo>
                    <a:lnTo>
                      <a:pt x="782" y="128"/>
                    </a:lnTo>
                    <a:lnTo>
                      <a:pt x="980" y="130"/>
                    </a:lnTo>
                    <a:lnTo>
                      <a:pt x="980" y="130"/>
                    </a:lnTo>
                    <a:lnTo>
                      <a:pt x="1178" y="128"/>
                    </a:lnTo>
                    <a:lnTo>
                      <a:pt x="1364" y="124"/>
                    </a:lnTo>
                    <a:lnTo>
                      <a:pt x="1530" y="118"/>
                    </a:lnTo>
                    <a:lnTo>
                      <a:pt x="1676" y="110"/>
                    </a:lnTo>
                    <a:lnTo>
                      <a:pt x="1796" y="100"/>
                    </a:lnTo>
                    <a:lnTo>
                      <a:pt x="1844" y="96"/>
                    </a:lnTo>
                    <a:lnTo>
                      <a:pt x="1886" y="90"/>
                    </a:lnTo>
                    <a:lnTo>
                      <a:pt x="1918" y="84"/>
                    </a:lnTo>
                    <a:lnTo>
                      <a:pt x="1942" y="78"/>
                    </a:lnTo>
                    <a:lnTo>
                      <a:pt x="1958" y="72"/>
                    </a:lnTo>
                    <a:lnTo>
                      <a:pt x="1962" y="68"/>
                    </a:lnTo>
                    <a:lnTo>
                      <a:pt x="1962" y="66"/>
                    </a:lnTo>
                    <a:lnTo>
                      <a:pt x="1962" y="66"/>
                    </a:lnTo>
                    <a:lnTo>
                      <a:pt x="1962" y="62"/>
                    </a:lnTo>
                    <a:lnTo>
                      <a:pt x="1958" y="58"/>
                    </a:lnTo>
                    <a:lnTo>
                      <a:pt x="1942" y="52"/>
                    </a:lnTo>
                    <a:lnTo>
                      <a:pt x="1918" y="46"/>
                    </a:lnTo>
                    <a:lnTo>
                      <a:pt x="1886" y="40"/>
                    </a:lnTo>
                    <a:lnTo>
                      <a:pt x="1844" y="34"/>
                    </a:lnTo>
                    <a:lnTo>
                      <a:pt x="1796" y="28"/>
                    </a:lnTo>
                    <a:lnTo>
                      <a:pt x="1676" y="20"/>
                    </a:lnTo>
                    <a:lnTo>
                      <a:pt x="1530" y="12"/>
                    </a:lnTo>
                    <a:lnTo>
                      <a:pt x="1364" y="6"/>
                    </a:lnTo>
                    <a:lnTo>
                      <a:pt x="1178" y="2"/>
                    </a:lnTo>
                    <a:lnTo>
                      <a:pt x="9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285"/>
              <p:cNvSpPr>
                <a:spLocks noEditPoints="1"/>
              </p:cNvSpPr>
              <p:nvPr/>
            </p:nvSpPr>
            <p:spPr bwMode="auto">
              <a:xfrm>
                <a:off x="2874" y="4160"/>
                <a:ext cx="1952" cy="130"/>
              </a:xfrm>
              <a:custGeom>
                <a:avLst/>
                <a:gdLst>
                  <a:gd name="T0" fmla="*/ 974 w 1952"/>
                  <a:gd name="T1" fmla="*/ 128 h 130"/>
                  <a:gd name="T2" fmla="*/ 596 w 1952"/>
                  <a:gd name="T3" fmla="*/ 124 h 130"/>
                  <a:gd name="T4" fmla="*/ 288 w 1952"/>
                  <a:gd name="T5" fmla="*/ 110 h 130"/>
                  <a:gd name="T6" fmla="*/ 122 w 1952"/>
                  <a:gd name="T7" fmla="*/ 96 h 130"/>
                  <a:gd name="T8" fmla="*/ 48 w 1952"/>
                  <a:gd name="T9" fmla="*/ 84 h 130"/>
                  <a:gd name="T10" fmla="*/ 10 w 1952"/>
                  <a:gd name="T11" fmla="*/ 72 h 130"/>
                  <a:gd name="T12" fmla="*/ 6 w 1952"/>
                  <a:gd name="T13" fmla="*/ 66 h 130"/>
                  <a:gd name="T14" fmla="*/ 6 w 1952"/>
                  <a:gd name="T15" fmla="*/ 62 h 130"/>
                  <a:gd name="T16" fmla="*/ 24 w 1952"/>
                  <a:gd name="T17" fmla="*/ 52 h 130"/>
                  <a:gd name="T18" fmla="*/ 82 w 1952"/>
                  <a:gd name="T19" fmla="*/ 40 h 130"/>
                  <a:gd name="T20" fmla="*/ 170 w 1952"/>
                  <a:gd name="T21" fmla="*/ 30 h 130"/>
                  <a:gd name="T22" fmla="*/ 432 w 1952"/>
                  <a:gd name="T23" fmla="*/ 12 h 130"/>
                  <a:gd name="T24" fmla="*/ 778 w 1952"/>
                  <a:gd name="T25" fmla="*/ 2 h 130"/>
                  <a:gd name="T26" fmla="*/ 974 w 1952"/>
                  <a:gd name="T27" fmla="*/ 0 h 130"/>
                  <a:gd name="T28" fmla="*/ 1354 w 1952"/>
                  <a:gd name="T29" fmla="*/ 6 h 130"/>
                  <a:gd name="T30" fmla="*/ 1662 w 1952"/>
                  <a:gd name="T31" fmla="*/ 20 h 130"/>
                  <a:gd name="T32" fmla="*/ 1830 w 1952"/>
                  <a:gd name="T33" fmla="*/ 34 h 130"/>
                  <a:gd name="T34" fmla="*/ 1902 w 1952"/>
                  <a:gd name="T35" fmla="*/ 46 h 130"/>
                  <a:gd name="T36" fmla="*/ 1942 w 1952"/>
                  <a:gd name="T37" fmla="*/ 58 h 130"/>
                  <a:gd name="T38" fmla="*/ 1946 w 1952"/>
                  <a:gd name="T39" fmla="*/ 66 h 130"/>
                  <a:gd name="T40" fmla="*/ 1944 w 1952"/>
                  <a:gd name="T41" fmla="*/ 68 h 130"/>
                  <a:gd name="T42" fmla="*/ 1926 w 1952"/>
                  <a:gd name="T43" fmla="*/ 78 h 130"/>
                  <a:gd name="T44" fmla="*/ 1870 w 1952"/>
                  <a:gd name="T45" fmla="*/ 90 h 130"/>
                  <a:gd name="T46" fmla="*/ 1782 w 1952"/>
                  <a:gd name="T47" fmla="*/ 100 h 130"/>
                  <a:gd name="T48" fmla="*/ 1520 w 1952"/>
                  <a:gd name="T49" fmla="*/ 118 h 130"/>
                  <a:gd name="T50" fmla="*/ 1170 w 1952"/>
                  <a:gd name="T51" fmla="*/ 128 h 130"/>
                  <a:gd name="T52" fmla="*/ 974 w 1952"/>
                  <a:gd name="T53" fmla="*/ 0 h 130"/>
                  <a:gd name="T54" fmla="*/ 778 w 1952"/>
                  <a:gd name="T55" fmla="*/ 2 h 130"/>
                  <a:gd name="T56" fmla="*/ 430 w 1952"/>
                  <a:gd name="T57" fmla="*/ 12 h 130"/>
                  <a:gd name="T58" fmla="*/ 166 w 1952"/>
                  <a:gd name="T59" fmla="*/ 30 h 130"/>
                  <a:gd name="T60" fmla="*/ 76 w 1952"/>
                  <a:gd name="T61" fmla="*/ 40 h 130"/>
                  <a:gd name="T62" fmla="*/ 20 w 1952"/>
                  <a:gd name="T63" fmla="*/ 52 h 130"/>
                  <a:gd name="T64" fmla="*/ 2 w 1952"/>
                  <a:gd name="T65" fmla="*/ 62 h 130"/>
                  <a:gd name="T66" fmla="*/ 0 w 1952"/>
                  <a:gd name="T67" fmla="*/ 66 h 130"/>
                  <a:gd name="T68" fmla="*/ 6 w 1952"/>
                  <a:gd name="T69" fmla="*/ 72 h 130"/>
                  <a:gd name="T70" fmla="*/ 44 w 1952"/>
                  <a:gd name="T71" fmla="*/ 84 h 130"/>
                  <a:gd name="T72" fmla="*/ 118 w 1952"/>
                  <a:gd name="T73" fmla="*/ 96 h 130"/>
                  <a:gd name="T74" fmla="*/ 286 w 1952"/>
                  <a:gd name="T75" fmla="*/ 110 h 130"/>
                  <a:gd name="T76" fmla="*/ 594 w 1952"/>
                  <a:gd name="T77" fmla="*/ 124 h 130"/>
                  <a:gd name="T78" fmla="*/ 974 w 1952"/>
                  <a:gd name="T79" fmla="*/ 130 h 130"/>
                  <a:gd name="T80" fmla="*/ 1172 w 1952"/>
                  <a:gd name="T81" fmla="*/ 128 h 130"/>
                  <a:gd name="T82" fmla="*/ 1522 w 1952"/>
                  <a:gd name="T83" fmla="*/ 118 h 130"/>
                  <a:gd name="T84" fmla="*/ 1786 w 1952"/>
                  <a:gd name="T85" fmla="*/ 100 h 130"/>
                  <a:gd name="T86" fmla="*/ 1874 w 1952"/>
                  <a:gd name="T87" fmla="*/ 90 h 130"/>
                  <a:gd name="T88" fmla="*/ 1932 w 1952"/>
                  <a:gd name="T89" fmla="*/ 78 h 130"/>
                  <a:gd name="T90" fmla="*/ 1950 w 1952"/>
                  <a:gd name="T91" fmla="*/ 68 h 130"/>
                  <a:gd name="T92" fmla="*/ 1952 w 1952"/>
                  <a:gd name="T93" fmla="*/ 66 h 130"/>
                  <a:gd name="T94" fmla="*/ 1946 w 1952"/>
                  <a:gd name="T95" fmla="*/ 58 h 130"/>
                  <a:gd name="T96" fmla="*/ 1908 w 1952"/>
                  <a:gd name="T97" fmla="*/ 46 h 130"/>
                  <a:gd name="T98" fmla="*/ 1834 w 1952"/>
                  <a:gd name="T99" fmla="*/ 34 h 130"/>
                  <a:gd name="T100" fmla="*/ 1666 w 1952"/>
                  <a:gd name="T101" fmla="*/ 20 h 130"/>
                  <a:gd name="T102" fmla="*/ 1356 w 1952"/>
                  <a:gd name="T103" fmla="*/ 6 h 130"/>
                  <a:gd name="T104" fmla="*/ 974 w 195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128"/>
                    </a:moveTo>
                    <a:lnTo>
                      <a:pt x="974" y="128"/>
                    </a:lnTo>
                    <a:lnTo>
                      <a:pt x="778" y="128"/>
                    </a:lnTo>
                    <a:lnTo>
                      <a:pt x="596" y="124"/>
                    </a:lnTo>
                    <a:lnTo>
                      <a:pt x="432" y="118"/>
                    </a:lnTo>
                    <a:lnTo>
                      <a:pt x="288" y="110"/>
                    </a:lnTo>
                    <a:lnTo>
                      <a:pt x="170" y="100"/>
                    </a:lnTo>
                    <a:lnTo>
                      <a:pt x="122" y="96"/>
                    </a:lnTo>
                    <a:lnTo>
                      <a:pt x="82" y="90"/>
                    </a:lnTo>
                    <a:lnTo>
                      <a:pt x="48" y="84"/>
                    </a:lnTo>
                    <a:lnTo>
                      <a:pt x="24" y="78"/>
                    </a:lnTo>
                    <a:lnTo>
                      <a:pt x="10" y="72"/>
                    </a:lnTo>
                    <a:lnTo>
                      <a:pt x="6" y="68"/>
                    </a:lnTo>
                    <a:lnTo>
                      <a:pt x="6" y="66"/>
                    </a:lnTo>
                    <a:lnTo>
                      <a:pt x="6" y="66"/>
                    </a:lnTo>
                    <a:lnTo>
                      <a:pt x="6" y="62"/>
                    </a:lnTo>
                    <a:lnTo>
                      <a:pt x="10" y="58"/>
                    </a:lnTo>
                    <a:lnTo>
                      <a:pt x="24" y="52"/>
                    </a:lnTo>
                    <a:lnTo>
                      <a:pt x="48" y="46"/>
                    </a:lnTo>
                    <a:lnTo>
                      <a:pt x="82" y="40"/>
                    </a:lnTo>
                    <a:lnTo>
                      <a:pt x="122" y="34"/>
                    </a:lnTo>
                    <a:lnTo>
                      <a:pt x="170" y="30"/>
                    </a:lnTo>
                    <a:lnTo>
                      <a:pt x="288" y="20"/>
                    </a:lnTo>
                    <a:lnTo>
                      <a:pt x="432" y="12"/>
                    </a:lnTo>
                    <a:lnTo>
                      <a:pt x="596" y="6"/>
                    </a:lnTo>
                    <a:lnTo>
                      <a:pt x="778" y="2"/>
                    </a:lnTo>
                    <a:lnTo>
                      <a:pt x="974" y="0"/>
                    </a:lnTo>
                    <a:lnTo>
                      <a:pt x="974" y="0"/>
                    </a:lnTo>
                    <a:lnTo>
                      <a:pt x="1170" y="2"/>
                    </a:lnTo>
                    <a:lnTo>
                      <a:pt x="1354" y="6"/>
                    </a:lnTo>
                    <a:lnTo>
                      <a:pt x="1520" y="12"/>
                    </a:lnTo>
                    <a:lnTo>
                      <a:pt x="1662" y="20"/>
                    </a:lnTo>
                    <a:lnTo>
                      <a:pt x="1782" y="30"/>
                    </a:lnTo>
                    <a:lnTo>
                      <a:pt x="1830" y="34"/>
                    </a:lnTo>
                    <a:lnTo>
                      <a:pt x="1870" y="40"/>
                    </a:lnTo>
                    <a:lnTo>
                      <a:pt x="1902" y="46"/>
                    </a:lnTo>
                    <a:lnTo>
                      <a:pt x="1926" y="52"/>
                    </a:lnTo>
                    <a:lnTo>
                      <a:pt x="1942" y="58"/>
                    </a:lnTo>
                    <a:lnTo>
                      <a:pt x="1944" y="62"/>
                    </a:lnTo>
                    <a:lnTo>
                      <a:pt x="1946" y="66"/>
                    </a:lnTo>
                    <a:lnTo>
                      <a:pt x="1946" y="66"/>
                    </a:lnTo>
                    <a:lnTo>
                      <a:pt x="1944" y="68"/>
                    </a:lnTo>
                    <a:lnTo>
                      <a:pt x="1942" y="72"/>
                    </a:lnTo>
                    <a:lnTo>
                      <a:pt x="1926" y="78"/>
                    </a:lnTo>
                    <a:lnTo>
                      <a:pt x="1902" y="84"/>
                    </a:lnTo>
                    <a:lnTo>
                      <a:pt x="1870" y="90"/>
                    </a:lnTo>
                    <a:lnTo>
                      <a:pt x="1830" y="96"/>
                    </a:lnTo>
                    <a:lnTo>
                      <a:pt x="1782" y="100"/>
                    </a:lnTo>
                    <a:lnTo>
                      <a:pt x="1662" y="110"/>
                    </a:lnTo>
                    <a:lnTo>
                      <a:pt x="1520" y="118"/>
                    </a:lnTo>
                    <a:lnTo>
                      <a:pt x="1354" y="124"/>
                    </a:lnTo>
                    <a:lnTo>
                      <a:pt x="1170" y="128"/>
                    </a:lnTo>
                    <a:lnTo>
                      <a:pt x="974" y="128"/>
                    </a:lnTo>
                    <a:close/>
                    <a:moveTo>
                      <a:pt x="974" y="0"/>
                    </a:moveTo>
                    <a:lnTo>
                      <a:pt x="974" y="0"/>
                    </a:lnTo>
                    <a:lnTo>
                      <a:pt x="778" y="2"/>
                    </a:lnTo>
                    <a:lnTo>
                      <a:pt x="594" y="6"/>
                    </a:lnTo>
                    <a:lnTo>
                      <a:pt x="430" y="12"/>
                    </a:lnTo>
                    <a:lnTo>
                      <a:pt x="286" y="20"/>
                    </a:lnTo>
                    <a:lnTo>
                      <a:pt x="166" y="30"/>
                    </a:lnTo>
                    <a:lnTo>
                      <a:pt x="118" y="34"/>
                    </a:lnTo>
                    <a:lnTo>
                      <a:pt x="76" y="40"/>
                    </a:lnTo>
                    <a:lnTo>
                      <a:pt x="44" y="46"/>
                    </a:lnTo>
                    <a:lnTo>
                      <a:pt x="20" y="52"/>
                    </a:lnTo>
                    <a:lnTo>
                      <a:pt x="6" y="58"/>
                    </a:lnTo>
                    <a:lnTo>
                      <a:pt x="2" y="62"/>
                    </a:lnTo>
                    <a:lnTo>
                      <a:pt x="0" y="66"/>
                    </a:lnTo>
                    <a:lnTo>
                      <a:pt x="0" y="66"/>
                    </a:lnTo>
                    <a:lnTo>
                      <a:pt x="2" y="68"/>
                    </a:lnTo>
                    <a:lnTo>
                      <a:pt x="6" y="72"/>
                    </a:lnTo>
                    <a:lnTo>
                      <a:pt x="20" y="78"/>
                    </a:lnTo>
                    <a:lnTo>
                      <a:pt x="44" y="84"/>
                    </a:lnTo>
                    <a:lnTo>
                      <a:pt x="76" y="90"/>
                    </a:lnTo>
                    <a:lnTo>
                      <a:pt x="118" y="96"/>
                    </a:lnTo>
                    <a:lnTo>
                      <a:pt x="166" y="100"/>
                    </a:lnTo>
                    <a:lnTo>
                      <a:pt x="286" y="110"/>
                    </a:lnTo>
                    <a:lnTo>
                      <a:pt x="430" y="118"/>
                    </a:lnTo>
                    <a:lnTo>
                      <a:pt x="594" y="124"/>
                    </a:lnTo>
                    <a:lnTo>
                      <a:pt x="778" y="128"/>
                    </a:lnTo>
                    <a:lnTo>
                      <a:pt x="974" y="130"/>
                    </a:lnTo>
                    <a:lnTo>
                      <a:pt x="974" y="130"/>
                    </a:lnTo>
                    <a:lnTo>
                      <a:pt x="1172" y="128"/>
                    </a:lnTo>
                    <a:lnTo>
                      <a:pt x="1356" y="124"/>
                    </a:lnTo>
                    <a:lnTo>
                      <a:pt x="1522" y="118"/>
                    </a:lnTo>
                    <a:lnTo>
                      <a:pt x="1666" y="110"/>
                    </a:lnTo>
                    <a:lnTo>
                      <a:pt x="1786" y="100"/>
                    </a:lnTo>
                    <a:lnTo>
                      <a:pt x="1834" y="96"/>
                    </a:lnTo>
                    <a:lnTo>
                      <a:pt x="1874" y="90"/>
                    </a:lnTo>
                    <a:lnTo>
                      <a:pt x="1908" y="84"/>
                    </a:lnTo>
                    <a:lnTo>
                      <a:pt x="1932" y="78"/>
                    </a:lnTo>
                    <a:lnTo>
                      <a:pt x="1946" y="72"/>
                    </a:lnTo>
                    <a:lnTo>
                      <a:pt x="1950" y="68"/>
                    </a:lnTo>
                    <a:lnTo>
                      <a:pt x="1952" y="66"/>
                    </a:lnTo>
                    <a:lnTo>
                      <a:pt x="1952" y="66"/>
                    </a:lnTo>
                    <a:lnTo>
                      <a:pt x="1950" y="62"/>
                    </a:lnTo>
                    <a:lnTo>
                      <a:pt x="1946" y="58"/>
                    </a:lnTo>
                    <a:lnTo>
                      <a:pt x="1932" y="52"/>
                    </a:lnTo>
                    <a:lnTo>
                      <a:pt x="1908" y="46"/>
                    </a:lnTo>
                    <a:lnTo>
                      <a:pt x="1874" y="40"/>
                    </a:lnTo>
                    <a:lnTo>
                      <a:pt x="1834" y="34"/>
                    </a:lnTo>
                    <a:lnTo>
                      <a:pt x="1786" y="30"/>
                    </a:lnTo>
                    <a:lnTo>
                      <a:pt x="1666" y="20"/>
                    </a:lnTo>
                    <a:lnTo>
                      <a:pt x="1522" y="12"/>
                    </a:lnTo>
                    <a:lnTo>
                      <a:pt x="1356" y="6"/>
                    </a:lnTo>
                    <a:lnTo>
                      <a:pt x="1172" y="2"/>
                    </a:lnTo>
                    <a:lnTo>
                      <a:pt x="974" y="0"/>
                    </a:lnTo>
                    <a:close/>
                  </a:path>
                </a:pathLst>
              </a:custGeom>
              <a:solidFill>
                <a:srgbClr val="E6E4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286"/>
              <p:cNvSpPr>
                <a:spLocks/>
              </p:cNvSpPr>
              <p:nvPr/>
            </p:nvSpPr>
            <p:spPr bwMode="auto">
              <a:xfrm>
                <a:off x="2880" y="4160"/>
                <a:ext cx="1940" cy="128"/>
              </a:xfrm>
              <a:custGeom>
                <a:avLst/>
                <a:gdLst>
                  <a:gd name="T0" fmla="*/ 968 w 1940"/>
                  <a:gd name="T1" fmla="*/ 128 h 128"/>
                  <a:gd name="T2" fmla="*/ 968 w 1940"/>
                  <a:gd name="T3" fmla="*/ 128 h 128"/>
                  <a:gd name="T4" fmla="*/ 772 w 1940"/>
                  <a:gd name="T5" fmla="*/ 128 h 128"/>
                  <a:gd name="T6" fmla="*/ 590 w 1940"/>
                  <a:gd name="T7" fmla="*/ 124 h 128"/>
                  <a:gd name="T8" fmla="*/ 426 w 1940"/>
                  <a:gd name="T9" fmla="*/ 118 h 128"/>
                  <a:gd name="T10" fmla="*/ 282 w 1940"/>
                  <a:gd name="T11" fmla="*/ 110 h 128"/>
                  <a:gd name="T12" fmla="*/ 164 w 1940"/>
                  <a:gd name="T13" fmla="*/ 100 h 128"/>
                  <a:gd name="T14" fmla="*/ 116 w 1940"/>
                  <a:gd name="T15" fmla="*/ 96 h 128"/>
                  <a:gd name="T16" fmla="*/ 76 w 1940"/>
                  <a:gd name="T17" fmla="*/ 90 h 128"/>
                  <a:gd name="T18" fmla="*/ 42 w 1940"/>
                  <a:gd name="T19" fmla="*/ 84 h 128"/>
                  <a:gd name="T20" fmla="*/ 18 w 1940"/>
                  <a:gd name="T21" fmla="*/ 78 h 128"/>
                  <a:gd name="T22" fmla="*/ 4 w 1940"/>
                  <a:gd name="T23" fmla="*/ 72 h 128"/>
                  <a:gd name="T24" fmla="*/ 0 w 1940"/>
                  <a:gd name="T25" fmla="*/ 68 h 128"/>
                  <a:gd name="T26" fmla="*/ 0 w 1940"/>
                  <a:gd name="T27" fmla="*/ 66 h 128"/>
                  <a:gd name="T28" fmla="*/ 0 w 1940"/>
                  <a:gd name="T29" fmla="*/ 66 h 128"/>
                  <a:gd name="T30" fmla="*/ 0 w 1940"/>
                  <a:gd name="T31" fmla="*/ 62 h 128"/>
                  <a:gd name="T32" fmla="*/ 4 w 1940"/>
                  <a:gd name="T33" fmla="*/ 58 h 128"/>
                  <a:gd name="T34" fmla="*/ 18 w 1940"/>
                  <a:gd name="T35" fmla="*/ 52 h 128"/>
                  <a:gd name="T36" fmla="*/ 42 w 1940"/>
                  <a:gd name="T37" fmla="*/ 46 h 128"/>
                  <a:gd name="T38" fmla="*/ 76 w 1940"/>
                  <a:gd name="T39" fmla="*/ 40 h 128"/>
                  <a:gd name="T40" fmla="*/ 116 w 1940"/>
                  <a:gd name="T41" fmla="*/ 34 h 128"/>
                  <a:gd name="T42" fmla="*/ 164 w 1940"/>
                  <a:gd name="T43" fmla="*/ 30 h 128"/>
                  <a:gd name="T44" fmla="*/ 282 w 1940"/>
                  <a:gd name="T45" fmla="*/ 20 h 128"/>
                  <a:gd name="T46" fmla="*/ 426 w 1940"/>
                  <a:gd name="T47" fmla="*/ 12 h 128"/>
                  <a:gd name="T48" fmla="*/ 590 w 1940"/>
                  <a:gd name="T49" fmla="*/ 6 h 128"/>
                  <a:gd name="T50" fmla="*/ 772 w 1940"/>
                  <a:gd name="T51" fmla="*/ 2 h 128"/>
                  <a:gd name="T52" fmla="*/ 968 w 1940"/>
                  <a:gd name="T53" fmla="*/ 0 h 128"/>
                  <a:gd name="T54" fmla="*/ 968 w 1940"/>
                  <a:gd name="T55" fmla="*/ 0 h 128"/>
                  <a:gd name="T56" fmla="*/ 1164 w 1940"/>
                  <a:gd name="T57" fmla="*/ 2 h 128"/>
                  <a:gd name="T58" fmla="*/ 1348 w 1940"/>
                  <a:gd name="T59" fmla="*/ 6 h 128"/>
                  <a:gd name="T60" fmla="*/ 1514 w 1940"/>
                  <a:gd name="T61" fmla="*/ 12 h 128"/>
                  <a:gd name="T62" fmla="*/ 1656 w 1940"/>
                  <a:gd name="T63" fmla="*/ 20 h 128"/>
                  <a:gd name="T64" fmla="*/ 1776 w 1940"/>
                  <a:gd name="T65" fmla="*/ 30 h 128"/>
                  <a:gd name="T66" fmla="*/ 1824 w 1940"/>
                  <a:gd name="T67" fmla="*/ 34 h 128"/>
                  <a:gd name="T68" fmla="*/ 1864 w 1940"/>
                  <a:gd name="T69" fmla="*/ 40 h 128"/>
                  <a:gd name="T70" fmla="*/ 1896 w 1940"/>
                  <a:gd name="T71" fmla="*/ 46 h 128"/>
                  <a:gd name="T72" fmla="*/ 1920 w 1940"/>
                  <a:gd name="T73" fmla="*/ 52 h 128"/>
                  <a:gd name="T74" fmla="*/ 1936 w 1940"/>
                  <a:gd name="T75" fmla="*/ 58 h 128"/>
                  <a:gd name="T76" fmla="*/ 1938 w 1940"/>
                  <a:gd name="T77" fmla="*/ 62 h 128"/>
                  <a:gd name="T78" fmla="*/ 1940 w 1940"/>
                  <a:gd name="T79" fmla="*/ 66 h 128"/>
                  <a:gd name="T80" fmla="*/ 1940 w 1940"/>
                  <a:gd name="T81" fmla="*/ 66 h 128"/>
                  <a:gd name="T82" fmla="*/ 1938 w 1940"/>
                  <a:gd name="T83" fmla="*/ 68 h 128"/>
                  <a:gd name="T84" fmla="*/ 1936 w 1940"/>
                  <a:gd name="T85" fmla="*/ 72 h 128"/>
                  <a:gd name="T86" fmla="*/ 1920 w 1940"/>
                  <a:gd name="T87" fmla="*/ 78 h 128"/>
                  <a:gd name="T88" fmla="*/ 1896 w 1940"/>
                  <a:gd name="T89" fmla="*/ 84 h 128"/>
                  <a:gd name="T90" fmla="*/ 1864 w 1940"/>
                  <a:gd name="T91" fmla="*/ 90 h 128"/>
                  <a:gd name="T92" fmla="*/ 1824 w 1940"/>
                  <a:gd name="T93" fmla="*/ 96 h 128"/>
                  <a:gd name="T94" fmla="*/ 1776 w 1940"/>
                  <a:gd name="T95" fmla="*/ 100 h 128"/>
                  <a:gd name="T96" fmla="*/ 1656 w 1940"/>
                  <a:gd name="T97" fmla="*/ 110 h 128"/>
                  <a:gd name="T98" fmla="*/ 1514 w 1940"/>
                  <a:gd name="T99" fmla="*/ 118 h 128"/>
                  <a:gd name="T100" fmla="*/ 1348 w 1940"/>
                  <a:gd name="T101" fmla="*/ 124 h 128"/>
                  <a:gd name="T102" fmla="*/ 1164 w 1940"/>
                  <a:gd name="T103" fmla="*/ 128 h 128"/>
                  <a:gd name="T104" fmla="*/ 968 w 1940"/>
                  <a:gd name="T105"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128"/>
                    </a:moveTo>
                    <a:lnTo>
                      <a:pt x="968" y="128"/>
                    </a:lnTo>
                    <a:lnTo>
                      <a:pt x="772" y="128"/>
                    </a:lnTo>
                    <a:lnTo>
                      <a:pt x="590" y="124"/>
                    </a:lnTo>
                    <a:lnTo>
                      <a:pt x="426" y="118"/>
                    </a:lnTo>
                    <a:lnTo>
                      <a:pt x="282" y="110"/>
                    </a:lnTo>
                    <a:lnTo>
                      <a:pt x="164" y="100"/>
                    </a:lnTo>
                    <a:lnTo>
                      <a:pt x="116" y="96"/>
                    </a:lnTo>
                    <a:lnTo>
                      <a:pt x="76" y="90"/>
                    </a:lnTo>
                    <a:lnTo>
                      <a:pt x="42" y="84"/>
                    </a:lnTo>
                    <a:lnTo>
                      <a:pt x="18" y="78"/>
                    </a:lnTo>
                    <a:lnTo>
                      <a:pt x="4" y="72"/>
                    </a:lnTo>
                    <a:lnTo>
                      <a:pt x="0" y="68"/>
                    </a:lnTo>
                    <a:lnTo>
                      <a:pt x="0" y="66"/>
                    </a:lnTo>
                    <a:lnTo>
                      <a:pt x="0" y="66"/>
                    </a:lnTo>
                    <a:lnTo>
                      <a:pt x="0" y="62"/>
                    </a:lnTo>
                    <a:lnTo>
                      <a:pt x="4" y="58"/>
                    </a:lnTo>
                    <a:lnTo>
                      <a:pt x="18" y="52"/>
                    </a:lnTo>
                    <a:lnTo>
                      <a:pt x="42" y="46"/>
                    </a:lnTo>
                    <a:lnTo>
                      <a:pt x="76" y="40"/>
                    </a:lnTo>
                    <a:lnTo>
                      <a:pt x="116" y="34"/>
                    </a:lnTo>
                    <a:lnTo>
                      <a:pt x="164" y="30"/>
                    </a:lnTo>
                    <a:lnTo>
                      <a:pt x="282" y="20"/>
                    </a:lnTo>
                    <a:lnTo>
                      <a:pt x="426" y="12"/>
                    </a:lnTo>
                    <a:lnTo>
                      <a:pt x="590" y="6"/>
                    </a:lnTo>
                    <a:lnTo>
                      <a:pt x="772" y="2"/>
                    </a:lnTo>
                    <a:lnTo>
                      <a:pt x="968" y="0"/>
                    </a:lnTo>
                    <a:lnTo>
                      <a:pt x="968" y="0"/>
                    </a:lnTo>
                    <a:lnTo>
                      <a:pt x="1164" y="2"/>
                    </a:lnTo>
                    <a:lnTo>
                      <a:pt x="1348" y="6"/>
                    </a:lnTo>
                    <a:lnTo>
                      <a:pt x="1514" y="12"/>
                    </a:lnTo>
                    <a:lnTo>
                      <a:pt x="1656" y="20"/>
                    </a:lnTo>
                    <a:lnTo>
                      <a:pt x="1776" y="30"/>
                    </a:lnTo>
                    <a:lnTo>
                      <a:pt x="1824" y="34"/>
                    </a:lnTo>
                    <a:lnTo>
                      <a:pt x="1864" y="40"/>
                    </a:lnTo>
                    <a:lnTo>
                      <a:pt x="1896" y="46"/>
                    </a:lnTo>
                    <a:lnTo>
                      <a:pt x="1920" y="52"/>
                    </a:lnTo>
                    <a:lnTo>
                      <a:pt x="1936" y="58"/>
                    </a:lnTo>
                    <a:lnTo>
                      <a:pt x="1938" y="62"/>
                    </a:lnTo>
                    <a:lnTo>
                      <a:pt x="1940" y="66"/>
                    </a:lnTo>
                    <a:lnTo>
                      <a:pt x="1940" y="66"/>
                    </a:lnTo>
                    <a:lnTo>
                      <a:pt x="1938" y="68"/>
                    </a:lnTo>
                    <a:lnTo>
                      <a:pt x="1936" y="72"/>
                    </a:lnTo>
                    <a:lnTo>
                      <a:pt x="1920" y="78"/>
                    </a:lnTo>
                    <a:lnTo>
                      <a:pt x="1896" y="84"/>
                    </a:lnTo>
                    <a:lnTo>
                      <a:pt x="1864" y="90"/>
                    </a:lnTo>
                    <a:lnTo>
                      <a:pt x="1824" y="96"/>
                    </a:lnTo>
                    <a:lnTo>
                      <a:pt x="1776" y="100"/>
                    </a:lnTo>
                    <a:lnTo>
                      <a:pt x="1656" y="110"/>
                    </a:lnTo>
                    <a:lnTo>
                      <a:pt x="1514" y="118"/>
                    </a:lnTo>
                    <a:lnTo>
                      <a:pt x="1348" y="124"/>
                    </a:lnTo>
                    <a:lnTo>
                      <a:pt x="1164" y="128"/>
                    </a:lnTo>
                    <a:lnTo>
                      <a:pt x="968"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287"/>
              <p:cNvSpPr>
                <a:spLocks/>
              </p:cNvSpPr>
              <p:nvPr/>
            </p:nvSpPr>
            <p:spPr bwMode="auto">
              <a:xfrm>
                <a:off x="2874" y="4160"/>
                <a:ext cx="1952" cy="130"/>
              </a:xfrm>
              <a:custGeom>
                <a:avLst/>
                <a:gdLst>
                  <a:gd name="T0" fmla="*/ 974 w 1952"/>
                  <a:gd name="T1" fmla="*/ 0 h 130"/>
                  <a:gd name="T2" fmla="*/ 974 w 1952"/>
                  <a:gd name="T3" fmla="*/ 0 h 130"/>
                  <a:gd name="T4" fmla="*/ 778 w 1952"/>
                  <a:gd name="T5" fmla="*/ 2 h 130"/>
                  <a:gd name="T6" fmla="*/ 594 w 1952"/>
                  <a:gd name="T7" fmla="*/ 6 h 130"/>
                  <a:gd name="T8" fmla="*/ 430 w 1952"/>
                  <a:gd name="T9" fmla="*/ 12 h 130"/>
                  <a:gd name="T10" fmla="*/ 286 w 1952"/>
                  <a:gd name="T11" fmla="*/ 20 h 130"/>
                  <a:gd name="T12" fmla="*/ 166 w 1952"/>
                  <a:gd name="T13" fmla="*/ 30 h 130"/>
                  <a:gd name="T14" fmla="*/ 118 w 1952"/>
                  <a:gd name="T15" fmla="*/ 34 h 130"/>
                  <a:gd name="T16" fmla="*/ 76 w 1952"/>
                  <a:gd name="T17" fmla="*/ 40 h 130"/>
                  <a:gd name="T18" fmla="*/ 44 w 1952"/>
                  <a:gd name="T19" fmla="*/ 46 h 130"/>
                  <a:gd name="T20" fmla="*/ 20 w 1952"/>
                  <a:gd name="T21" fmla="*/ 52 h 130"/>
                  <a:gd name="T22" fmla="*/ 6 w 1952"/>
                  <a:gd name="T23" fmla="*/ 58 h 130"/>
                  <a:gd name="T24" fmla="*/ 2 w 1952"/>
                  <a:gd name="T25" fmla="*/ 62 h 130"/>
                  <a:gd name="T26" fmla="*/ 0 w 1952"/>
                  <a:gd name="T27" fmla="*/ 66 h 130"/>
                  <a:gd name="T28" fmla="*/ 0 w 1952"/>
                  <a:gd name="T29" fmla="*/ 66 h 130"/>
                  <a:gd name="T30" fmla="*/ 2 w 1952"/>
                  <a:gd name="T31" fmla="*/ 68 h 130"/>
                  <a:gd name="T32" fmla="*/ 6 w 1952"/>
                  <a:gd name="T33" fmla="*/ 72 h 130"/>
                  <a:gd name="T34" fmla="*/ 20 w 1952"/>
                  <a:gd name="T35" fmla="*/ 78 h 130"/>
                  <a:gd name="T36" fmla="*/ 44 w 1952"/>
                  <a:gd name="T37" fmla="*/ 84 h 130"/>
                  <a:gd name="T38" fmla="*/ 76 w 1952"/>
                  <a:gd name="T39" fmla="*/ 90 h 130"/>
                  <a:gd name="T40" fmla="*/ 118 w 1952"/>
                  <a:gd name="T41" fmla="*/ 96 h 130"/>
                  <a:gd name="T42" fmla="*/ 166 w 1952"/>
                  <a:gd name="T43" fmla="*/ 100 h 130"/>
                  <a:gd name="T44" fmla="*/ 286 w 1952"/>
                  <a:gd name="T45" fmla="*/ 110 h 130"/>
                  <a:gd name="T46" fmla="*/ 430 w 1952"/>
                  <a:gd name="T47" fmla="*/ 118 h 130"/>
                  <a:gd name="T48" fmla="*/ 594 w 1952"/>
                  <a:gd name="T49" fmla="*/ 124 h 130"/>
                  <a:gd name="T50" fmla="*/ 778 w 1952"/>
                  <a:gd name="T51" fmla="*/ 128 h 130"/>
                  <a:gd name="T52" fmla="*/ 974 w 1952"/>
                  <a:gd name="T53" fmla="*/ 130 h 130"/>
                  <a:gd name="T54" fmla="*/ 974 w 1952"/>
                  <a:gd name="T55" fmla="*/ 130 h 130"/>
                  <a:gd name="T56" fmla="*/ 1172 w 1952"/>
                  <a:gd name="T57" fmla="*/ 128 h 130"/>
                  <a:gd name="T58" fmla="*/ 1356 w 1952"/>
                  <a:gd name="T59" fmla="*/ 124 h 130"/>
                  <a:gd name="T60" fmla="*/ 1522 w 1952"/>
                  <a:gd name="T61" fmla="*/ 118 h 130"/>
                  <a:gd name="T62" fmla="*/ 1666 w 1952"/>
                  <a:gd name="T63" fmla="*/ 110 h 130"/>
                  <a:gd name="T64" fmla="*/ 1786 w 1952"/>
                  <a:gd name="T65" fmla="*/ 100 h 130"/>
                  <a:gd name="T66" fmla="*/ 1834 w 1952"/>
                  <a:gd name="T67" fmla="*/ 96 h 130"/>
                  <a:gd name="T68" fmla="*/ 1874 w 1952"/>
                  <a:gd name="T69" fmla="*/ 90 h 130"/>
                  <a:gd name="T70" fmla="*/ 1908 w 1952"/>
                  <a:gd name="T71" fmla="*/ 84 h 130"/>
                  <a:gd name="T72" fmla="*/ 1932 w 1952"/>
                  <a:gd name="T73" fmla="*/ 78 h 130"/>
                  <a:gd name="T74" fmla="*/ 1946 w 1952"/>
                  <a:gd name="T75" fmla="*/ 72 h 130"/>
                  <a:gd name="T76" fmla="*/ 1950 w 1952"/>
                  <a:gd name="T77" fmla="*/ 68 h 130"/>
                  <a:gd name="T78" fmla="*/ 1952 w 1952"/>
                  <a:gd name="T79" fmla="*/ 66 h 130"/>
                  <a:gd name="T80" fmla="*/ 1952 w 1952"/>
                  <a:gd name="T81" fmla="*/ 66 h 130"/>
                  <a:gd name="T82" fmla="*/ 1950 w 1952"/>
                  <a:gd name="T83" fmla="*/ 62 h 130"/>
                  <a:gd name="T84" fmla="*/ 1946 w 1952"/>
                  <a:gd name="T85" fmla="*/ 58 h 130"/>
                  <a:gd name="T86" fmla="*/ 1932 w 1952"/>
                  <a:gd name="T87" fmla="*/ 52 h 130"/>
                  <a:gd name="T88" fmla="*/ 1908 w 1952"/>
                  <a:gd name="T89" fmla="*/ 46 h 130"/>
                  <a:gd name="T90" fmla="*/ 1874 w 1952"/>
                  <a:gd name="T91" fmla="*/ 40 h 130"/>
                  <a:gd name="T92" fmla="*/ 1834 w 1952"/>
                  <a:gd name="T93" fmla="*/ 34 h 130"/>
                  <a:gd name="T94" fmla="*/ 1786 w 1952"/>
                  <a:gd name="T95" fmla="*/ 30 h 130"/>
                  <a:gd name="T96" fmla="*/ 1666 w 1952"/>
                  <a:gd name="T97" fmla="*/ 20 h 130"/>
                  <a:gd name="T98" fmla="*/ 1522 w 1952"/>
                  <a:gd name="T99" fmla="*/ 12 h 130"/>
                  <a:gd name="T100" fmla="*/ 1356 w 1952"/>
                  <a:gd name="T101" fmla="*/ 6 h 130"/>
                  <a:gd name="T102" fmla="*/ 1172 w 1952"/>
                  <a:gd name="T103" fmla="*/ 2 h 130"/>
                  <a:gd name="T104" fmla="*/ 974 w 1952"/>
                  <a:gd name="T105"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52" h="130">
                    <a:moveTo>
                      <a:pt x="974" y="0"/>
                    </a:moveTo>
                    <a:lnTo>
                      <a:pt x="974" y="0"/>
                    </a:lnTo>
                    <a:lnTo>
                      <a:pt x="778" y="2"/>
                    </a:lnTo>
                    <a:lnTo>
                      <a:pt x="594" y="6"/>
                    </a:lnTo>
                    <a:lnTo>
                      <a:pt x="430" y="12"/>
                    </a:lnTo>
                    <a:lnTo>
                      <a:pt x="286" y="20"/>
                    </a:lnTo>
                    <a:lnTo>
                      <a:pt x="166" y="30"/>
                    </a:lnTo>
                    <a:lnTo>
                      <a:pt x="118" y="34"/>
                    </a:lnTo>
                    <a:lnTo>
                      <a:pt x="76" y="40"/>
                    </a:lnTo>
                    <a:lnTo>
                      <a:pt x="44" y="46"/>
                    </a:lnTo>
                    <a:lnTo>
                      <a:pt x="20" y="52"/>
                    </a:lnTo>
                    <a:lnTo>
                      <a:pt x="6" y="58"/>
                    </a:lnTo>
                    <a:lnTo>
                      <a:pt x="2" y="62"/>
                    </a:lnTo>
                    <a:lnTo>
                      <a:pt x="0" y="66"/>
                    </a:lnTo>
                    <a:lnTo>
                      <a:pt x="0" y="66"/>
                    </a:lnTo>
                    <a:lnTo>
                      <a:pt x="2" y="68"/>
                    </a:lnTo>
                    <a:lnTo>
                      <a:pt x="6" y="72"/>
                    </a:lnTo>
                    <a:lnTo>
                      <a:pt x="20" y="78"/>
                    </a:lnTo>
                    <a:lnTo>
                      <a:pt x="44" y="84"/>
                    </a:lnTo>
                    <a:lnTo>
                      <a:pt x="76" y="90"/>
                    </a:lnTo>
                    <a:lnTo>
                      <a:pt x="118" y="96"/>
                    </a:lnTo>
                    <a:lnTo>
                      <a:pt x="166" y="100"/>
                    </a:lnTo>
                    <a:lnTo>
                      <a:pt x="286" y="110"/>
                    </a:lnTo>
                    <a:lnTo>
                      <a:pt x="430" y="118"/>
                    </a:lnTo>
                    <a:lnTo>
                      <a:pt x="594" y="124"/>
                    </a:lnTo>
                    <a:lnTo>
                      <a:pt x="778" y="128"/>
                    </a:lnTo>
                    <a:lnTo>
                      <a:pt x="974" y="130"/>
                    </a:lnTo>
                    <a:lnTo>
                      <a:pt x="974" y="130"/>
                    </a:lnTo>
                    <a:lnTo>
                      <a:pt x="1172" y="128"/>
                    </a:lnTo>
                    <a:lnTo>
                      <a:pt x="1356" y="124"/>
                    </a:lnTo>
                    <a:lnTo>
                      <a:pt x="1522" y="118"/>
                    </a:lnTo>
                    <a:lnTo>
                      <a:pt x="1666" y="110"/>
                    </a:lnTo>
                    <a:lnTo>
                      <a:pt x="1786" y="100"/>
                    </a:lnTo>
                    <a:lnTo>
                      <a:pt x="1834" y="96"/>
                    </a:lnTo>
                    <a:lnTo>
                      <a:pt x="1874" y="90"/>
                    </a:lnTo>
                    <a:lnTo>
                      <a:pt x="1908" y="84"/>
                    </a:lnTo>
                    <a:lnTo>
                      <a:pt x="1932" y="78"/>
                    </a:lnTo>
                    <a:lnTo>
                      <a:pt x="1946" y="72"/>
                    </a:lnTo>
                    <a:lnTo>
                      <a:pt x="1950" y="68"/>
                    </a:lnTo>
                    <a:lnTo>
                      <a:pt x="1952" y="66"/>
                    </a:lnTo>
                    <a:lnTo>
                      <a:pt x="1952" y="66"/>
                    </a:lnTo>
                    <a:lnTo>
                      <a:pt x="1950" y="62"/>
                    </a:lnTo>
                    <a:lnTo>
                      <a:pt x="1946" y="58"/>
                    </a:lnTo>
                    <a:lnTo>
                      <a:pt x="1932" y="52"/>
                    </a:lnTo>
                    <a:lnTo>
                      <a:pt x="1908" y="46"/>
                    </a:lnTo>
                    <a:lnTo>
                      <a:pt x="1874" y="40"/>
                    </a:lnTo>
                    <a:lnTo>
                      <a:pt x="1834" y="34"/>
                    </a:lnTo>
                    <a:lnTo>
                      <a:pt x="1786" y="30"/>
                    </a:lnTo>
                    <a:lnTo>
                      <a:pt x="1666" y="20"/>
                    </a:lnTo>
                    <a:lnTo>
                      <a:pt x="1522" y="12"/>
                    </a:lnTo>
                    <a:lnTo>
                      <a:pt x="1356" y="6"/>
                    </a:lnTo>
                    <a:lnTo>
                      <a:pt x="1172" y="2"/>
                    </a:lnTo>
                    <a:lnTo>
                      <a:pt x="9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288"/>
              <p:cNvSpPr>
                <a:spLocks noEditPoints="1"/>
              </p:cNvSpPr>
              <p:nvPr/>
            </p:nvSpPr>
            <p:spPr bwMode="auto">
              <a:xfrm>
                <a:off x="2880" y="4160"/>
                <a:ext cx="1940" cy="128"/>
              </a:xfrm>
              <a:custGeom>
                <a:avLst/>
                <a:gdLst>
                  <a:gd name="T0" fmla="*/ 968 w 1940"/>
                  <a:gd name="T1" fmla="*/ 128 h 128"/>
                  <a:gd name="T2" fmla="*/ 592 w 1940"/>
                  <a:gd name="T3" fmla="*/ 124 h 128"/>
                  <a:gd name="T4" fmla="*/ 286 w 1940"/>
                  <a:gd name="T5" fmla="*/ 110 h 128"/>
                  <a:gd name="T6" fmla="*/ 120 w 1940"/>
                  <a:gd name="T7" fmla="*/ 96 h 128"/>
                  <a:gd name="T8" fmla="*/ 48 w 1940"/>
                  <a:gd name="T9" fmla="*/ 84 h 128"/>
                  <a:gd name="T10" fmla="*/ 10 w 1940"/>
                  <a:gd name="T11" fmla="*/ 72 h 128"/>
                  <a:gd name="T12" fmla="*/ 4 w 1940"/>
                  <a:gd name="T13" fmla="*/ 66 h 128"/>
                  <a:gd name="T14" fmla="*/ 6 w 1940"/>
                  <a:gd name="T15" fmla="*/ 62 h 128"/>
                  <a:gd name="T16" fmla="*/ 24 w 1940"/>
                  <a:gd name="T17" fmla="*/ 52 h 128"/>
                  <a:gd name="T18" fmla="*/ 80 w 1940"/>
                  <a:gd name="T19" fmla="*/ 40 h 128"/>
                  <a:gd name="T20" fmla="*/ 168 w 1940"/>
                  <a:gd name="T21" fmla="*/ 30 h 128"/>
                  <a:gd name="T22" fmla="*/ 430 w 1940"/>
                  <a:gd name="T23" fmla="*/ 12 h 128"/>
                  <a:gd name="T24" fmla="*/ 774 w 1940"/>
                  <a:gd name="T25" fmla="*/ 2 h 128"/>
                  <a:gd name="T26" fmla="*/ 968 w 1940"/>
                  <a:gd name="T27" fmla="*/ 2 h 128"/>
                  <a:gd name="T28" fmla="*/ 1346 w 1940"/>
                  <a:gd name="T29" fmla="*/ 6 h 128"/>
                  <a:gd name="T30" fmla="*/ 1654 w 1940"/>
                  <a:gd name="T31" fmla="*/ 20 h 128"/>
                  <a:gd name="T32" fmla="*/ 1820 w 1940"/>
                  <a:gd name="T33" fmla="*/ 34 h 128"/>
                  <a:gd name="T34" fmla="*/ 1892 w 1940"/>
                  <a:gd name="T35" fmla="*/ 46 h 128"/>
                  <a:gd name="T36" fmla="*/ 1930 w 1940"/>
                  <a:gd name="T37" fmla="*/ 58 h 128"/>
                  <a:gd name="T38" fmla="*/ 1936 w 1940"/>
                  <a:gd name="T39" fmla="*/ 66 h 128"/>
                  <a:gd name="T40" fmla="*/ 1934 w 1940"/>
                  <a:gd name="T41" fmla="*/ 68 h 128"/>
                  <a:gd name="T42" fmla="*/ 1916 w 1940"/>
                  <a:gd name="T43" fmla="*/ 78 h 128"/>
                  <a:gd name="T44" fmla="*/ 1860 w 1940"/>
                  <a:gd name="T45" fmla="*/ 90 h 128"/>
                  <a:gd name="T46" fmla="*/ 1770 w 1940"/>
                  <a:gd name="T47" fmla="*/ 100 h 128"/>
                  <a:gd name="T48" fmla="*/ 1510 w 1940"/>
                  <a:gd name="T49" fmla="*/ 118 h 128"/>
                  <a:gd name="T50" fmla="*/ 1164 w 1940"/>
                  <a:gd name="T51" fmla="*/ 128 h 128"/>
                  <a:gd name="T52" fmla="*/ 968 w 1940"/>
                  <a:gd name="T53" fmla="*/ 0 h 128"/>
                  <a:gd name="T54" fmla="*/ 772 w 1940"/>
                  <a:gd name="T55" fmla="*/ 2 h 128"/>
                  <a:gd name="T56" fmla="*/ 426 w 1940"/>
                  <a:gd name="T57" fmla="*/ 12 h 128"/>
                  <a:gd name="T58" fmla="*/ 164 w 1940"/>
                  <a:gd name="T59" fmla="*/ 30 h 128"/>
                  <a:gd name="T60" fmla="*/ 76 w 1940"/>
                  <a:gd name="T61" fmla="*/ 40 h 128"/>
                  <a:gd name="T62" fmla="*/ 18 w 1940"/>
                  <a:gd name="T63" fmla="*/ 52 h 128"/>
                  <a:gd name="T64" fmla="*/ 0 w 1940"/>
                  <a:gd name="T65" fmla="*/ 62 h 128"/>
                  <a:gd name="T66" fmla="*/ 0 w 1940"/>
                  <a:gd name="T67" fmla="*/ 66 h 128"/>
                  <a:gd name="T68" fmla="*/ 4 w 1940"/>
                  <a:gd name="T69" fmla="*/ 72 h 128"/>
                  <a:gd name="T70" fmla="*/ 42 w 1940"/>
                  <a:gd name="T71" fmla="*/ 84 h 128"/>
                  <a:gd name="T72" fmla="*/ 116 w 1940"/>
                  <a:gd name="T73" fmla="*/ 96 h 128"/>
                  <a:gd name="T74" fmla="*/ 282 w 1940"/>
                  <a:gd name="T75" fmla="*/ 110 h 128"/>
                  <a:gd name="T76" fmla="*/ 590 w 1940"/>
                  <a:gd name="T77" fmla="*/ 124 h 128"/>
                  <a:gd name="T78" fmla="*/ 968 w 1940"/>
                  <a:gd name="T79" fmla="*/ 128 h 128"/>
                  <a:gd name="T80" fmla="*/ 1164 w 1940"/>
                  <a:gd name="T81" fmla="*/ 128 h 128"/>
                  <a:gd name="T82" fmla="*/ 1514 w 1940"/>
                  <a:gd name="T83" fmla="*/ 118 h 128"/>
                  <a:gd name="T84" fmla="*/ 1776 w 1940"/>
                  <a:gd name="T85" fmla="*/ 100 h 128"/>
                  <a:gd name="T86" fmla="*/ 1864 w 1940"/>
                  <a:gd name="T87" fmla="*/ 90 h 128"/>
                  <a:gd name="T88" fmla="*/ 1920 w 1940"/>
                  <a:gd name="T89" fmla="*/ 78 h 128"/>
                  <a:gd name="T90" fmla="*/ 1938 w 1940"/>
                  <a:gd name="T91" fmla="*/ 68 h 128"/>
                  <a:gd name="T92" fmla="*/ 1940 w 1940"/>
                  <a:gd name="T93" fmla="*/ 66 h 128"/>
                  <a:gd name="T94" fmla="*/ 1936 w 1940"/>
                  <a:gd name="T95" fmla="*/ 58 h 128"/>
                  <a:gd name="T96" fmla="*/ 1896 w 1940"/>
                  <a:gd name="T97" fmla="*/ 46 h 128"/>
                  <a:gd name="T98" fmla="*/ 1824 w 1940"/>
                  <a:gd name="T99" fmla="*/ 34 h 128"/>
                  <a:gd name="T100" fmla="*/ 1656 w 1940"/>
                  <a:gd name="T101" fmla="*/ 20 h 128"/>
                  <a:gd name="T102" fmla="*/ 1348 w 1940"/>
                  <a:gd name="T103" fmla="*/ 6 h 128"/>
                  <a:gd name="T104" fmla="*/ 968 w 1940"/>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128"/>
                    </a:moveTo>
                    <a:lnTo>
                      <a:pt x="968" y="128"/>
                    </a:lnTo>
                    <a:lnTo>
                      <a:pt x="774" y="128"/>
                    </a:lnTo>
                    <a:lnTo>
                      <a:pt x="592" y="124"/>
                    </a:lnTo>
                    <a:lnTo>
                      <a:pt x="430" y="118"/>
                    </a:lnTo>
                    <a:lnTo>
                      <a:pt x="286" y="110"/>
                    </a:lnTo>
                    <a:lnTo>
                      <a:pt x="168" y="100"/>
                    </a:lnTo>
                    <a:lnTo>
                      <a:pt x="120" y="96"/>
                    </a:lnTo>
                    <a:lnTo>
                      <a:pt x="80" y="90"/>
                    </a:lnTo>
                    <a:lnTo>
                      <a:pt x="48" y="84"/>
                    </a:lnTo>
                    <a:lnTo>
                      <a:pt x="24" y="78"/>
                    </a:lnTo>
                    <a:lnTo>
                      <a:pt x="10" y="72"/>
                    </a:lnTo>
                    <a:lnTo>
                      <a:pt x="6" y="68"/>
                    </a:lnTo>
                    <a:lnTo>
                      <a:pt x="4" y="66"/>
                    </a:lnTo>
                    <a:lnTo>
                      <a:pt x="4" y="66"/>
                    </a:lnTo>
                    <a:lnTo>
                      <a:pt x="6" y="62"/>
                    </a:lnTo>
                    <a:lnTo>
                      <a:pt x="10" y="58"/>
                    </a:lnTo>
                    <a:lnTo>
                      <a:pt x="24" y="52"/>
                    </a:lnTo>
                    <a:lnTo>
                      <a:pt x="48" y="46"/>
                    </a:lnTo>
                    <a:lnTo>
                      <a:pt x="80" y="40"/>
                    </a:lnTo>
                    <a:lnTo>
                      <a:pt x="120" y="34"/>
                    </a:lnTo>
                    <a:lnTo>
                      <a:pt x="168" y="30"/>
                    </a:lnTo>
                    <a:lnTo>
                      <a:pt x="286" y="20"/>
                    </a:lnTo>
                    <a:lnTo>
                      <a:pt x="430" y="12"/>
                    </a:lnTo>
                    <a:lnTo>
                      <a:pt x="592" y="6"/>
                    </a:lnTo>
                    <a:lnTo>
                      <a:pt x="774" y="2"/>
                    </a:lnTo>
                    <a:lnTo>
                      <a:pt x="968" y="2"/>
                    </a:lnTo>
                    <a:lnTo>
                      <a:pt x="968" y="2"/>
                    </a:lnTo>
                    <a:lnTo>
                      <a:pt x="1164" y="2"/>
                    </a:lnTo>
                    <a:lnTo>
                      <a:pt x="1346" y="6"/>
                    </a:lnTo>
                    <a:lnTo>
                      <a:pt x="1510" y="12"/>
                    </a:lnTo>
                    <a:lnTo>
                      <a:pt x="1654" y="20"/>
                    </a:lnTo>
                    <a:lnTo>
                      <a:pt x="1770" y="30"/>
                    </a:lnTo>
                    <a:lnTo>
                      <a:pt x="1820" y="34"/>
                    </a:lnTo>
                    <a:lnTo>
                      <a:pt x="1860" y="40"/>
                    </a:lnTo>
                    <a:lnTo>
                      <a:pt x="1892" y="46"/>
                    </a:lnTo>
                    <a:lnTo>
                      <a:pt x="1916" y="52"/>
                    </a:lnTo>
                    <a:lnTo>
                      <a:pt x="1930" y="58"/>
                    </a:lnTo>
                    <a:lnTo>
                      <a:pt x="1934" y="62"/>
                    </a:lnTo>
                    <a:lnTo>
                      <a:pt x="1936" y="66"/>
                    </a:lnTo>
                    <a:lnTo>
                      <a:pt x="1936" y="66"/>
                    </a:lnTo>
                    <a:lnTo>
                      <a:pt x="1934" y="68"/>
                    </a:lnTo>
                    <a:lnTo>
                      <a:pt x="1930" y="72"/>
                    </a:lnTo>
                    <a:lnTo>
                      <a:pt x="1916" y="78"/>
                    </a:lnTo>
                    <a:lnTo>
                      <a:pt x="1892" y="84"/>
                    </a:lnTo>
                    <a:lnTo>
                      <a:pt x="1860" y="90"/>
                    </a:lnTo>
                    <a:lnTo>
                      <a:pt x="1820" y="96"/>
                    </a:lnTo>
                    <a:lnTo>
                      <a:pt x="1770" y="100"/>
                    </a:lnTo>
                    <a:lnTo>
                      <a:pt x="1654" y="110"/>
                    </a:lnTo>
                    <a:lnTo>
                      <a:pt x="1510" y="118"/>
                    </a:lnTo>
                    <a:lnTo>
                      <a:pt x="1346" y="124"/>
                    </a:lnTo>
                    <a:lnTo>
                      <a:pt x="1164" y="128"/>
                    </a:lnTo>
                    <a:lnTo>
                      <a:pt x="968" y="128"/>
                    </a:lnTo>
                    <a:close/>
                    <a:moveTo>
                      <a:pt x="968" y="0"/>
                    </a:moveTo>
                    <a:lnTo>
                      <a:pt x="968" y="0"/>
                    </a:lnTo>
                    <a:lnTo>
                      <a:pt x="772" y="2"/>
                    </a:lnTo>
                    <a:lnTo>
                      <a:pt x="590" y="6"/>
                    </a:lnTo>
                    <a:lnTo>
                      <a:pt x="426" y="12"/>
                    </a:lnTo>
                    <a:lnTo>
                      <a:pt x="282" y="20"/>
                    </a:lnTo>
                    <a:lnTo>
                      <a:pt x="164" y="30"/>
                    </a:lnTo>
                    <a:lnTo>
                      <a:pt x="116" y="34"/>
                    </a:lnTo>
                    <a:lnTo>
                      <a:pt x="76" y="40"/>
                    </a:lnTo>
                    <a:lnTo>
                      <a:pt x="42" y="46"/>
                    </a:lnTo>
                    <a:lnTo>
                      <a:pt x="18" y="52"/>
                    </a:lnTo>
                    <a:lnTo>
                      <a:pt x="4" y="58"/>
                    </a:lnTo>
                    <a:lnTo>
                      <a:pt x="0" y="62"/>
                    </a:lnTo>
                    <a:lnTo>
                      <a:pt x="0" y="66"/>
                    </a:lnTo>
                    <a:lnTo>
                      <a:pt x="0" y="66"/>
                    </a:lnTo>
                    <a:lnTo>
                      <a:pt x="0" y="68"/>
                    </a:lnTo>
                    <a:lnTo>
                      <a:pt x="4" y="72"/>
                    </a:lnTo>
                    <a:lnTo>
                      <a:pt x="18" y="78"/>
                    </a:lnTo>
                    <a:lnTo>
                      <a:pt x="42" y="84"/>
                    </a:lnTo>
                    <a:lnTo>
                      <a:pt x="76" y="90"/>
                    </a:lnTo>
                    <a:lnTo>
                      <a:pt x="116" y="96"/>
                    </a:lnTo>
                    <a:lnTo>
                      <a:pt x="164" y="100"/>
                    </a:lnTo>
                    <a:lnTo>
                      <a:pt x="282" y="110"/>
                    </a:lnTo>
                    <a:lnTo>
                      <a:pt x="426" y="118"/>
                    </a:lnTo>
                    <a:lnTo>
                      <a:pt x="590" y="124"/>
                    </a:lnTo>
                    <a:lnTo>
                      <a:pt x="772" y="128"/>
                    </a:lnTo>
                    <a:lnTo>
                      <a:pt x="968" y="128"/>
                    </a:lnTo>
                    <a:lnTo>
                      <a:pt x="968" y="128"/>
                    </a:lnTo>
                    <a:lnTo>
                      <a:pt x="1164" y="128"/>
                    </a:lnTo>
                    <a:lnTo>
                      <a:pt x="1348" y="124"/>
                    </a:lnTo>
                    <a:lnTo>
                      <a:pt x="1514" y="118"/>
                    </a:lnTo>
                    <a:lnTo>
                      <a:pt x="1656" y="110"/>
                    </a:lnTo>
                    <a:lnTo>
                      <a:pt x="1776" y="100"/>
                    </a:lnTo>
                    <a:lnTo>
                      <a:pt x="1824" y="96"/>
                    </a:lnTo>
                    <a:lnTo>
                      <a:pt x="1864" y="90"/>
                    </a:lnTo>
                    <a:lnTo>
                      <a:pt x="1896" y="84"/>
                    </a:lnTo>
                    <a:lnTo>
                      <a:pt x="1920" y="78"/>
                    </a:lnTo>
                    <a:lnTo>
                      <a:pt x="1936" y="72"/>
                    </a:lnTo>
                    <a:lnTo>
                      <a:pt x="1938" y="68"/>
                    </a:lnTo>
                    <a:lnTo>
                      <a:pt x="1940" y="66"/>
                    </a:lnTo>
                    <a:lnTo>
                      <a:pt x="1940" y="66"/>
                    </a:lnTo>
                    <a:lnTo>
                      <a:pt x="1938" y="62"/>
                    </a:lnTo>
                    <a:lnTo>
                      <a:pt x="1936" y="58"/>
                    </a:lnTo>
                    <a:lnTo>
                      <a:pt x="1920" y="52"/>
                    </a:lnTo>
                    <a:lnTo>
                      <a:pt x="1896" y="46"/>
                    </a:lnTo>
                    <a:lnTo>
                      <a:pt x="1864" y="40"/>
                    </a:lnTo>
                    <a:lnTo>
                      <a:pt x="1824" y="34"/>
                    </a:lnTo>
                    <a:lnTo>
                      <a:pt x="1776" y="30"/>
                    </a:lnTo>
                    <a:lnTo>
                      <a:pt x="1656" y="20"/>
                    </a:lnTo>
                    <a:lnTo>
                      <a:pt x="1514" y="12"/>
                    </a:lnTo>
                    <a:lnTo>
                      <a:pt x="1348" y="6"/>
                    </a:lnTo>
                    <a:lnTo>
                      <a:pt x="1164" y="2"/>
                    </a:lnTo>
                    <a:lnTo>
                      <a:pt x="968"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289"/>
              <p:cNvSpPr>
                <a:spLocks/>
              </p:cNvSpPr>
              <p:nvPr/>
            </p:nvSpPr>
            <p:spPr bwMode="auto">
              <a:xfrm>
                <a:off x="2884" y="4162"/>
                <a:ext cx="1932" cy="126"/>
              </a:xfrm>
              <a:custGeom>
                <a:avLst/>
                <a:gdLst>
                  <a:gd name="T0" fmla="*/ 964 w 1932"/>
                  <a:gd name="T1" fmla="*/ 126 h 126"/>
                  <a:gd name="T2" fmla="*/ 964 w 1932"/>
                  <a:gd name="T3" fmla="*/ 126 h 126"/>
                  <a:gd name="T4" fmla="*/ 770 w 1932"/>
                  <a:gd name="T5" fmla="*/ 126 h 126"/>
                  <a:gd name="T6" fmla="*/ 588 w 1932"/>
                  <a:gd name="T7" fmla="*/ 122 h 126"/>
                  <a:gd name="T8" fmla="*/ 426 w 1932"/>
                  <a:gd name="T9" fmla="*/ 116 h 126"/>
                  <a:gd name="T10" fmla="*/ 282 w 1932"/>
                  <a:gd name="T11" fmla="*/ 108 h 126"/>
                  <a:gd name="T12" fmla="*/ 164 w 1932"/>
                  <a:gd name="T13" fmla="*/ 98 h 126"/>
                  <a:gd name="T14" fmla="*/ 116 w 1932"/>
                  <a:gd name="T15" fmla="*/ 94 h 126"/>
                  <a:gd name="T16" fmla="*/ 76 w 1932"/>
                  <a:gd name="T17" fmla="*/ 88 h 126"/>
                  <a:gd name="T18" fmla="*/ 44 w 1932"/>
                  <a:gd name="T19" fmla="*/ 82 h 126"/>
                  <a:gd name="T20" fmla="*/ 20 w 1932"/>
                  <a:gd name="T21" fmla="*/ 76 h 126"/>
                  <a:gd name="T22" fmla="*/ 6 w 1932"/>
                  <a:gd name="T23" fmla="*/ 70 h 126"/>
                  <a:gd name="T24" fmla="*/ 2 w 1932"/>
                  <a:gd name="T25" fmla="*/ 66 h 126"/>
                  <a:gd name="T26" fmla="*/ 0 w 1932"/>
                  <a:gd name="T27" fmla="*/ 64 h 126"/>
                  <a:gd name="T28" fmla="*/ 0 w 1932"/>
                  <a:gd name="T29" fmla="*/ 64 h 126"/>
                  <a:gd name="T30" fmla="*/ 2 w 1932"/>
                  <a:gd name="T31" fmla="*/ 60 h 126"/>
                  <a:gd name="T32" fmla="*/ 6 w 1932"/>
                  <a:gd name="T33" fmla="*/ 56 h 126"/>
                  <a:gd name="T34" fmla="*/ 20 w 1932"/>
                  <a:gd name="T35" fmla="*/ 50 h 126"/>
                  <a:gd name="T36" fmla="*/ 44 w 1932"/>
                  <a:gd name="T37" fmla="*/ 44 h 126"/>
                  <a:gd name="T38" fmla="*/ 76 w 1932"/>
                  <a:gd name="T39" fmla="*/ 38 h 126"/>
                  <a:gd name="T40" fmla="*/ 116 w 1932"/>
                  <a:gd name="T41" fmla="*/ 32 h 126"/>
                  <a:gd name="T42" fmla="*/ 164 w 1932"/>
                  <a:gd name="T43" fmla="*/ 28 h 126"/>
                  <a:gd name="T44" fmla="*/ 282 w 1932"/>
                  <a:gd name="T45" fmla="*/ 18 h 126"/>
                  <a:gd name="T46" fmla="*/ 426 w 1932"/>
                  <a:gd name="T47" fmla="*/ 10 h 126"/>
                  <a:gd name="T48" fmla="*/ 588 w 1932"/>
                  <a:gd name="T49" fmla="*/ 4 h 126"/>
                  <a:gd name="T50" fmla="*/ 770 w 1932"/>
                  <a:gd name="T51" fmla="*/ 0 h 126"/>
                  <a:gd name="T52" fmla="*/ 964 w 1932"/>
                  <a:gd name="T53" fmla="*/ 0 h 126"/>
                  <a:gd name="T54" fmla="*/ 964 w 1932"/>
                  <a:gd name="T55" fmla="*/ 0 h 126"/>
                  <a:gd name="T56" fmla="*/ 1160 w 1932"/>
                  <a:gd name="T57" fmla="*/ 0 h 126"/>
                  <a:gd name="T58" fmla="*/ 1342 w 1932"/>
                  <a:gd name="T59" fmla="*/ 4 h 126"/>
                  <a:gd name="T60" fmla="*/ 1506 w 1932"/>
                  <a:gd name="T61" fmla="*/ 10 h 126"/>
                  <a:gd name="T62" fmla="*/ 1650 w 1932"/>
                  <a:gd name="T63" fmla="*/ 18 h 126"/>
                  <a:gd name="T64" fmla="*/ 1766 w 1932"/>
                  <a:gd name="T65" fmla="*/ 28 h 126"/>
                  <a:gd name="T66" fmla="*/ 1816 w 1932"/>
                  <a:gd name="T67" fmla="*/ 32 h 126"/>
                  <a:gd name="T68" fmla="*/ 1856 w 1932"/>
                  <a:gd name="T69" fmla="*/ 38 h 126"/>
                  <a:gd name="T70" fmla="*/ 1888 w 1932"/>
                  <a:gd name="T71" fmla="*/ 44 h 126"/>
                  <a:gd name="T72" fmla="*/ 1912 w 1932"/>
                  <a:gd name="T73" fmla="*/ 50 h 126"/>
                  <a:gd name="T74" fmla="*/ 1926 w 1932"/>
                  <a:gd name="T75" fmla="*/ 56 h 126"/>
                  <a:gd name="T76" fmla="*/ 1930 w 1932"/>
                  <a:gd name="T77" fmla="*/ 60 h 126"/>
                  <a:gd name="T78" fmla="*/ 1932 w 1932"/>
                  <a:gd name="T79" fmla="*/ 64 h 126"/>
                  <a:gd name="T80" fmla="*/ 1932 w 1932"/>
                  <a:gd name="T81" fmla="*/ 64 h 126"/>
                  <a:gd name="T82" fmla="*/ 1930 w 1932"/>
                  <a:gd name="T83" fmla="*/ 66 h 126"/>
                  <a:gd name="T84" fmla="*/ 1926 w 1932"/>
                  <a:gd name="T85" fmla="*/ 70 h 126"/>
                  <a:gd name="T86" fmla="*/ 1912 w 1932"/>
                  <a:gd name="T87" fmla="*/ 76 h 126"/>
                  <a:gd name="T88" fmla="*/ 1888 w 1932"/>
                  <a:gd name="T89" fmla="*/ 82 h 126"/>
                  <a:gd name="T90" fmla="*/ 1856 w 1932"/>
                  <a:gd name="T91" fmla="*/ 88 h 126"/>
                  <a:gd name="T92" fmla="*/ 1816 w 1932"/>
                  <a:gd name="T93" fmla="*/ 94 h 126"/>
                  <a:gd name="T94" fmla="*/ 1766 w 1932"/>
                  <a:gd name="T95" fmla="*/ 98 h 126"/>
                  <a:gd name="T96" fmla="*/ 1650 w 1932"/>
                  <a:gd name="T97" fmla="*/ 108 h 126"/>
                  <a:gd name="T98" fmla="*/ 1506 w 1932"/>
                  <a:gd name="T99" fmla="*/ 116 h 126"/>
                  <a:gd name="T100" fmla="*/ 1342 w 1932"/>
                  <a:gd name="T101" fmla="*/ 122 h 126"/>
                  <a:gd name="T102" fmla="*/ 1160 w 1932"/>
                  <a:gd name="T103" fmla="*/ 126 h 126"/>
                  <a:gd name="T104" fmla="*/ 964 w 1932"/>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126"/>
                    </a:moveTo>
                    <a:lnTo>
                      <a:pt x="964" y="126"/>
                    </a:lnTo>
                    <a:lnTo>
                      <a:pt x="770" y="126"/>
                    </a:lnTo>
                    <a:lnTo>
                      <a:pt x="588" y="122"/>
                    </a:lnTo>
                    <a:lnTo>
                      <a:pt x="426" y="116"/>
                    </a:lnTo>
                    <a:lnTo>
                      <a:pt x="282" y="108"/>
                    </a:lnTo>
                    <a:lnTo>
                      <a:pt x="164" y="98"/>
                    </a:lnTo>
                    <a:lnTo>
                      <a:pt x="116" y="94"/>
                    </a:lnTo>
                    <a:lnTo>
                      <a:pt x="76" y="88"/>
                    </a:lnTo>
                    <a:lnTo>
                      <a:pt x="44" y="82"/>
                    </a:lnTo>
                    <a:lnTo>
                      <a:pt x="20" y="76"/>
                    </a:lnTo>
                    <a:lnTo>
                      <a:pt x="6" y="70"/>
                    </a:lnTo>
                    <a:lnTo>
                      <a:pt x="2" y="66"/>
                    </a:lnTo>
                    <a:lnTo>
                      <a:pt x="0" y="64"/>
                    </a:lnTo>
                    <a:lnTo>
                      <a:pt x="0" y="64"/>
                    </a:lnTo>
                    <a:lnTo>
                      <a:pt x="2" y="60"/>
                    </a:lnTo>
                    <a:lnTo>
                      <a:pt x="6" y="56"/>
                    </a:lnTo>
                    <a:lnTo>
                      <a:pt x="20" y="50"/>
                    </a:lnTo>
                    <a:lnTo>
                      <a:pt x="44" y="44"/>
                    </a:lnTo>
                    <a:lnTo>
                      <a:pt x="76" y="38"/>
                    </a:lnTo>
                    <a:lnTo>
                      <a:pt x="116" y="32"/>
                    </a:lnTo>
                    <a:lnTo>
                      <a:pt x="164" y="28"/>
                    </a:lnTo>
                    <a:lnTo>
                      <a:pt x="282" y="18"/>
                    </a:lnTo>
                    <a:lnTo>
                      <a:pt x="426" y="10"/>
                    </a:lnTo>
                    <a:lnTo>
                      <a:pt x="588" y="4"/>
                    </a:lnTo>
                    <a:lnTo>
                      <a:pt x="770" y="0"/>
                    </a:lnTo>
                    <a:lnTo>
                      <a:pt x="964" y="0"/>
                    </a:lnTo>
                    <a:lnTo>
                      <a:pt x="964" y="0"/>
                    </a:lnTo>
                    <a:lnTo>
                      <a:pt x="1160" y="0"/>
                    </a:lnTo>
                    <a:lnTo>
                      <a:pt x="1342" y="4"/>
                    </a:lnTo>
                    <a:lnTo>
                      <a:pt x="1506" y="10"/>
                    </a:lnTo>
                    <a:lnTo>
                      <a:pt x="1650" y="18"/>
                    </a:lnTo>
                    <a:lnTo>
                      <a:pt x="1766" y="28"/>
                    </a:lnTo>
                    <a:lnTo>
                      <a:pt x="1816" y="32"/>
                    </a:lnTo>
                    <a:lnTo>
                      <a:pt x="1856" y="38"/>
                    </a:lnTo>
                    <a:lnTo>
                      <a:pt x="1888" y="44"/>
                    </a:lnTo>
                    <a:lnTo>
                      <a:pt x="1912" y="50"/>
                    </a:lnTo>
                    <a:lnTo>
                      <a:pt x="1926" y="56"/>
                    </a:lnTo>
                    <a:lnTo>
                      <a:pt x="1930" y="60"/>
                    </a:lnTo>
                    <a:lnTo>
                      <a:pt x="1932" y="64"/>
                    </a:lnTo>
                    <a:lnTo>
                      <a:pt x="1932" y="64"/>
                    </a:lnTo>
                    <a:lnTo>
                      <a:pt x="1930" y="66"/>
                    </a:lnTo>
                    <a:lnTo>
                      <a:pt x="1926" y="70"/>
                    </a:lnTo>
                    <a:lnTo>
                      <a:pt x="1912" y="76"/>
                    </a:lnTo>
                    <a:lnTo>
                      <a:pt x="1888" y="82"/>
                    </a:lnTo>
                    <a:lnTo>
                      <a:pt x="1856" y="88"/>
                    </a:lnTo>
                    <a:lnTo>
                      <a:pt x="1816" y="94"/>
                    </a:lnTo>
                    <a:lnTo>
                      <a:pt x="1766" y="98"/>
                    </a:lnTo>
                    <a:lnTo>
                      <a:pt x="1650" y="108"/>
                    </a:lnTo>
                    <a:lnTo>
                      <a:pt x="1506" y="116"/>
                    </a:lnTo>
                    <a:lnTo>
                      <a:pt x="1342" y="122"/>
                    </a:lnTo>
                    <a:lnTo>
                      <a:pt x="1160" y="126"/>
                    </a:lnTo>
                    <a:lnTo>
                      <a:pt x="96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290"/>
              <p:cNvSpPr>
                <a:spLocks/>
              </p:cNvSpPr>
              <p:nvPr/>
            </p:nvSpPr>
            <p:spPr bwMode="auto">
              <a:xfrm>
                <a:off x="2880" y="4160"/>
                <a:ext cx="1940" cy="128"/>
              </a:xfrm>
              <a:custGeom>
                <a:avLst/>
                <a:gdLst>
                  <a:gd name="T0" fmla="*/ 968 w 1940"/>
                  <a:gd name="T1" fmla="*/ 0 h 128"/>
                  <a:gd name="T2" fmla="*/ 968 w 1940"/>
                  <a:gd name="T3" fmla="*/ 0 h 128"/>
                  <a:gd name="T4" fmla="*/ 772 w 1940"/>
                  <a:gd name="T5" fmla="*/ 2 h 128"/>
                  <a:gd name="T6" fmla="*/ 590 w 1940"/>
                  <a:gd name="T7" fmla="*/ 6 h 128"/>
                  <a:gd name="T8" fmla="*/ 426 w 1940"/>
                  <a:gd name="T9" fmla="*/ 12 h 128"/>
                  <a:gd name="T10" fmla="*/ 282 w 1940"/>
                  <a:gd name="T11" fmla="*/ 20 h 128"/>
                  <a:gd name="T12" fmla="*/ 164 w 1940"/>
                  <a:gd name="T13" fmla="*/ 30 h 128"/>
                  <a:gd name="T14" fmla="*/ 116 w 1940"/>
                  <a:gd name="T15" fmla="*/ 34 h 128"/>
                  <a:gd name="T16" fmla="*/ 76 w 1940"/>
                  <a:gd name="T17" fmla="*/ 40 h 128"/>
                  <a:gd name="T18" fmla="*/ 42 w 1940"/>
                  <a:gd name="T19" fmla="*/ 46 h 128"/>
                  <a:gd name="T20" fmla="*/ 18 w 1940"/>
                  <a:gd name="T21" fmla="*/ 52 h 128"/>
                  <a:gd name="T22" fmla="*/ 4 w 1940"/>
                  <a:gd name="T23" fmla="*/ 58 h 128"/>
                  <a:gd name="T24" fmla="*/ 0 w 1940"/>
                  <a:gd name="T25" fmla="*/ 62 h 128"/>
                  <a:gd name="T26" fmla="*/ 0 w 1940"/>
                  <a:gd name="T27" fmla="*/ 66 h 128"/>
                  <a:gd name="T28" fmla="*/ 0 w 1940"/>
                  <a:gd name="T29" fmla="*/ 66 h 128"/>
                  <a:gd name="T30" fmla="*/ 0 w 1940"/>
                  <a:gd name="T31" fmla="*/ 68 h 128"/>
                  <a:gd name="T32" fmla="*/ 4 w 1940"/>
                  <a:gd name="T33" fmla="*/ 72 h 128"/>
                  <a:gd name="T34" fmla="*/ 18 w 1940"/>
                  <a:gd name="T35" fmla="*/ 78 h 128"/>
                  <a:gd name="T36" fmla="*/ 42 w 1940"/>
                  <a:gd name="T37" fmla="*/ 84 h 128"/>
                  <a:gd name="T38" fmla="*/ 76 w 1940"/>
                  <a:gd name="T39" fmla="*/ 90 h 128"/>
                  <a:gd name="T40" fmla="*/ 116 w 1940"/>
                  <a:gd name="T41" fmla="*/ 96 h 128"/>
                  <a:gd name="T42" fmla="*/ 164 w 1940"/>
                  <a:gd name="T43" fmla="*/ 100 h 128"/>
                  <a:gd name="T44" fmla="*/ 282 w 1940"/>
                  <a:gd name="T45" fmla="*/ 110 h 128"/>
                  <a:gd name="T46" fmla="*/ 426 w 1940"/>
                  <a:gd name="T47" fmla="*/ 118 h 128"/>
                  <a:gd name="T48" fmla="*/ 590 w 1940"/>
                  <a:gd name="T49" fmla="*/ 124 h 128"/>
                  <a:gd name="T50" fmla="*/ 772 w 1940"/>
                  <a:gd name="T51" fmla="*/ 128 h 128"/>
                  <a:gd name="T52" fmla="*/ 968 w 1940"/>
                  <a:gd name="T53" fmla="*/ 128 h 128"/>
                  <a:gd name="T54" fmla="*/ 968 w 1940"/>
                  <a:gd name="T55" fmla="*/ 128 h 128"/>
                  <a:gd name="T56" fmla="*/ 1164 w 1940"/>
                  <a:gd name="T57" fmla="*/ 128 h 128"/>
                  <a:gd name="T58" fmla="*/ 1348 w 1940"/>
                  <a:gd name="T59" fmla="*/ 124 h 128"/>
                  <a:gd name="T60" fmla="*/ 1514 w 1940"/>
                  <a:gd name="T61" fmla="*/ 118 h 128"/>
                  <a:gd name="T62" fmla="*/ 1656 w 1940"/>
                  <a:gd name="T63" fmla="*/ 110 h 128"/>
                  <a:gd name="T64" fmla="*/ 1776 w 1940"/>
                  <a:gd name="T65" fmla="*/ 100 h 128"/>
                  <a:gd name="T66" fmla="*/ 1824 w 1940"/>
                  <a:gd name="T67" fmla="*/ 96 h 128"/>
                  <a:gd name="T68" fmla="*/ 1864 w 1940"/>
                  <a:gd name="T69" fmla="*/ 90 h 128"/>
                  <a:gd name="T70" fmla="*/ 1896 w 1940"/>
                  <a:gd name="T71" fmla="*/ 84 h 128"/>
                  <a:gd name="T72" fmla="*/ 1920 w 1940"/>
                  <a:gd name="T73" fmla="*/ 78 h 128"/>
                  <a:gd name="T74" fmla="*/ 1936 w 1940"/>
                  <a:gd name="T75" fmla="*/ 72 h 128"/>
                  <a:gd name="T76" fmla="*/ 1938 w 1940"/>
                  <a:gd name="T77" fmla="*/ 68 h 128"/>
                  <a:gd name="T78" fmla="*/ 1940 w 1940"/>
                  <a:gd name="T79" fmla="*/ 66 h 128"/>
                  <a:gd name="T80" fmla="*/ 1940 w 1940"/>
                  <a:gd name="T81" fmla="*/ 66 h 128"/>
                  <a:gd name="T82" fmla="*/ 1938 w 1940"/>
                  <a:gd name="T83" fmla="*/ 62 h 128"/>
                  <a:gd name="T84" fmla="*/ 1936 w 1940"/>
                  <a:gd name="T85" fmla="*/ 58 h 128"/>
                  <a:gd name="T86" fmla="*/ 1920 w 1940"/>
                  <a:gd name="T87" fmla="*/ 52 h 128"/>
                  <a:gd name="T88" fmla="*/ 1896 w 1940"/>
                  <a:gd name="T89" fmla="*/ 46 h 128"/>
                  <a:gd name="T90" fmla="*/ 1864 w 1940"/>
                  <a:gd name="T91" fmla="*/ 40 h 128"/>
                  <a:gd name="T92" fmla="*/ 1824 w 1940"/>
                  <a:gd name="T93" fmla="*/ 34 h 128"/>
                  <a:gd name="T94" fmla="*/ 1776 w 1940"/>
                  <a:gd name="T95" fmla="*/ 30 h 128"/>
                  <a:gd name="T96" fmla="*/ 1656 w 1940"/>
                  <a:gd name="T97" fmla="*/ 20 h 128"/>
                  <a:gd name="T98" fmla="*/ 1514 w 1940"/>
                  <a:gd name="T99" fmla="*/ 12 h 128"/>
                  <a:gd name="T100" fmla="*/ 1348 w 1940"/>
                  <a:gd name="T101" fmla="*/ 6 h 128"/>
                  <a:gd name="T102" fmla="*/ 1164 w 1940"/>
                  <a:gd name="T103" fmla="*/ 2 h 128"/>
                  <a:gd name="T104" fmla="*/ 968 w 1940"/>
                  <a:gd name="T105"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40" h="128">
                    <a:moveTo>
                      <a:pt x="968" y="0"/>
                    </a:moveTo>
                    <a:lnTo>
                      <a:pt x="968" y="0"/>
                    </a:lnTo>
                    <a:lnTo>
                      <a:pt x="772" y="2"/>
                    </a:lnTo>
                    <a:lnTo>
                      <a:pt x="590" y="6"/>
                    </a:lnTo>
                    <a:lnTo>
                      <a:pt x="426" y="12"/>
                    </a:lnTo>
                    <a:lnTo>
                      <a:pt x="282" y="20"/>
                    </a:lnTo>
                    <a:lnTo>
                      <a:pt x="164" y="30"/>
                    </a:lnTo>
                    <a:lnTo>
                      <a:pt x="116" y="34"/>
                    </a:lnTo>
                    <a:lnTo>
                      <a:pt x="76" y="40"/>
                    </a:lnTo>
                    <a:lnTo>
                      <a:pt x="42" y="46"/>
                    </a:lnTo>
                    <a:lnTo>
                      <a:pt x="18" y="52"/>
                    </a:lnTo>
                    <a:lnTo>
                      <a:pt x="4" y="58"/>
                    </a:lnTo>
                    <a:lnTo>
                      <a:pt x="0" y="62"/>
                    </a:lnTo>
                    <a:lnTo>
                      <a:pt x="0" y="66"/>
                    </a:lnTo>
                    <a:lnTo>
                      <a:pt x="0" y="66"/>
                    </a:lnTo>
                    <a:lnTo>
                      <a:pt x="0" y="68"/>
                    </a:lnTo>
                    <a:lnTo>
                      <a:pt x="4" y="72"/>
                    </a:lnTo>
                    <a:lnTo>
                      <a:pt x="18" y="78"/>
                    </a:lnTo>
                    <a:lnTo>
                      <a:pt x="42" y="84"/>
                    </a:lnTo>
                    <a:lnTo>
                      <a:pt x="76" y="90"/>
                    </a:lnTo>
                    <a:lnTo>
                      <a:pt x="116" y="96"/>
                    </a:lnTo>
                    <a:lnTo>
                      <a:pt x="164" y="100"/>
                    </a:lnTo>
                    <a:lnTo>
                      <a:pt x="282" y="110"/>
                    </a:lnTo>
                    <a:lnTo>
                      <a:pt x="426" y="118"/>
                    </a:lnTo>
                    <a:lnTo>
                      <a:pt x="590" y="124"/>
                    </a:lnTo>
                    <a:lnTo>
                      <a:pt x="772" y="128"/>
                    </a:lnTo>
                    <a:lnTo>
                      <a:pt x="968" y="128"/>
                    </a:lnTo>
                    <a:lnTo>
                      <a:pt x="968" y="128"/>
                    </a:lnTo>
                    <a:lnTo>
                      <a:pt x="1164" y="128"/>
                    </a:lnTo>
                    <a:lnTo>
                      <a:pt x="1348" y="124"/>
                    </a:lnTo>
                    <a:lnTo>
                      <a:pt x="1514" y="118"/>
                    </a:lnTo>
                    <a:lnTo>
                      <a:pt x="1656" y="110"/>
                    </a:lnTo>
                    <a:lnTo>
                      <a:pt x="1776" y="100"/>
                    </a:lnTo>
                    <a:lnTo>
                      <a:pt x="1824" y="96"/>
                    </a:lnTo>
                    <a:lnTo>
                      <a:pt x="1864" y="90"/>
                    </a:lnTo>
                    <a:lnTo>
                      <a:pt x="1896" y="84"/>
                    </a:lnTo>
                    <a:lnTo>
                      <a:pt x="1920" y="78"/>
                    </a:lnTo>
                    <a:lnTo>
                      <a:pt x="1936" y="72"/>
                    </a:lnTo>
                    <a:lnTo>
                      <a:pt x="1938" y="68"/>
                    </a:lnTo>
                    <a:lnTo>
                      <a:pt x="1940" y="66"/>
                    </a:lnTo>
                    <a:lnTo>
                      <a:pt x="1940" y="66"/>
                    </a:lnTo>
                    <a:lnTo>
                      <a:pt x="1938" y="62"/>
                    </a:lnTo>
                    <a:lnTo>
                      <a:pt x="1936" y="58"/>
                    </a:lnTo>
                    <a:lnTo>
                      <a:pt x="1920" y="52"/>
                    </a:lnTo>
                    <a:lnTo>
                      <a:pt x="1896" y="46"/>
                    </a:lnTo>
                    <a:lnTo>
                      <a:pt x="1864" y="40"/>
                    </a:lnTo>
                    <a:lnTo>
                      <a:pt x="1824" y="34"/>
                    </a:lnTo>
                    <a:lnTo>
                      <a:pt x="1776" y="30"/>
                    </a:lnTo>
                    <a:lnTo>
                      <a:pt x="1656" y="20"/>
                    </a:lnTo>
                    <a:lnTo>
                      <a:pt x="1514" y="12"/>
                    </a:lnTo>
                    <a:lnTo>
                      <a:pt x="1348" y="6"/>
                    </a:lnTo>
                    <a:lnTo>
                      <a:pt x="1164" y="2"/>
                    </a:lnTo>
                    <a:lnTo>
                      <a:pt x="9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291"/>
              <p:cNvSpPr>
                <a:spLocks noEditPoints="1"/>
              </p:cNvSpPr>
              <p:nvPr/>
            </p:nvSpPr>
            <p:spPr bwMode="auto">
              <a:xfrm>
                <a:off x="2884" y="4162"/>
                <a:ext cx="1932" cy="126"/>
              </a:xfrm>
              <a:custGeom>
                <a:avLst/>
                <a:gdLst>
                  <a:gd name="T0" fmla="*/ 964 w 1932"/>
                  <a:gd name="T1" fmla="*/ 126 h 126"/>
                  <a:gd name="T2" fmla="*/ 590 w 1932"/>
                  <a:gd name="T3" fmla="*/ 122 h 126"/>
                  <a:gd name="T4" fmla="*/ 286 w 1932"/>
                  <a:gd name="T5" fmla="*/ 108 h 126"/>
                  <a:gd name="T6" fmla="*/ 122 w 1932"/>
                  <a:gd name="T7" fmla="*/ 92 h 126"/>
                  <a:gd name="T8" fmla="*/ 48 w 1932"/>
                  <a:gd name="T9" fmla="*/ 82 h 126"/>
                  <a:gd name="T10" fmla="*/ 10 w 1932"/>
                  <a:gd name="T11" fmla="*/ 70 h 126"/>
                  <a:gd name="T12" fmla="*/ 6 w 1932"/>
                  <a:gd name="T13" fmla="*/ 64 h 126"/>
                  <a:gd name="T14" fmla="*/ 6 w 1932"/>
                  <a:gd name="T15" fmla="*/ 60 h 126"/>
                  <a:gd name="T16" fmla="*/ 24 w 1932"/>
                  <a:gd name="T17" fmla="*/ 50 h 126"/>
                  <a:gd name="T18" fmla="*/ 80 w 1932"/>
                  <a:gd name="T19" fmla="*/ 38 h 126"/>
                  <a:gd name="T20" fmla="*/ 170 w 1932"/>
                  <a:gd name="T21" fmla="*/ 28 h 126"/>
                  <a:gd name="T22" fmla="*/ 428 w 1932"/>
                  <a:gd name="T23" fmla="*/ 10 h 126"/>
                  <a:gd name="T24" fmla="*/ 770 w 1932"/>
                  <a:gd name="T25" fmla="*/ 0 h 126"/>
                  <a:gd name="T26" fmla="*/ 964 w 1932"/>
                  <a:gd name="T27" fmla="*/ 0 h 126"/>
                  <a:gd name="T28" fmla="*/ 1340 w 1932"/>
                  <a:gd name="T29" fmla="*/ 4 h 126"/>
                  <a:gd name="T30" fmla="*/ 1646 w 1932"/>
                  <a:gd name="T31" fmla="*/ 18 h 126"/>
                  <a:gd name="T32" fmla="*/ 1810 w 1932"/>
                  <a:gd name="T33" fmla="*/ 32 h 126"/>
                  <a:gd name="T34" fmla="*/ 1884 w 1932"/>
                  <a:gd name="T35" fmla="*/ 44 h 126"/>
                  <a:gd name="T36" fmla="*/ 1922 w 1932"/>
                  <a:gd name="T37" fmla="*/ 56 h 126"/>
                  <a:gd name="T38" fmla="*/ 1926 w 1932"/>
                  <a:gd name="T39" fmla="*/ 64 h 126"/>
                  <a:gd name="T40" fmla="*/ 1924 w 1932"/>
                  <a:gd name="T41" fmla="*/ 66 h 126"/>
                  <a:gd name="T42" fmla="*/ 1906 w 1932"/>
                  <a:gd name="T43" fmla="*/ 76 h 126"/>
                  <a:gd name="T44" fmla="*/ 1850 w 1932"/>
                  <a:gd name="T45" fmla="*/ 88 h 126"/>
                  <a:gd name="T46" fmla="*/ 1762 w 1932"/>
                  <a:gd name="T47" fmla="*/ 98 h 126"/>
                  <a:gd name="T48" fmla="*/ 1504 w 1932"/>
                  <a:gd name="T49" fmla="*/ 116 h 126"/>
                  <a:gd name="T50" fmla="*/ 1158 w 1932"/>
                  <a:gd name="T51" fmla="*/ 124 h 126"/>
                  <a:gd name="T52" fmla="*/ 964 w 1932"/>
                  <a:gd name="T53" fmla="*/ 0 h 126"/>
                  <a:gd name="T54" fmla="*/ 770 w 1932"/>
                  <a:gd name="T55" fmla="*/ 0 h 126"/>
                  <a:gd name="T56" fmla="*/ 426 w 1932"/>
                  <a:gd name="T57" fmla="*/ 10 h 126"/>
                  <a:gd name="T58" fmla="*/ 164 w 1932"/>
                  <a:gd name="T59" fmla="*/ 28 h 126"/>
                  <a:gd name="T60" fmla="*/ 76 w 1932"/>
                  <a:gd name="T61" fmla="*/ 38 h 126"/>
                  <a:gd name="T62" fmla="*/ 20 w 1932"/>
                  <a:gd name="T63" fmla="*/ 50 h 126"/>
                  <a:gd name="T64" fmla="*/ 2 w 1932"/>
                  <a:gd name="T65" fmla="*/ 60 h 126"/>
                  <a:gd name="T66" fmla="*/ 0 w 1932"/>
                  <a:gd name="T67" fmla="*/ 64 h 126"/>
                  <a:gd name="T68" fmla="*/ 6 w 1932"/>
                  <a:gd name="T69" fmla="*/ 70 h 126"/>
                  <a:gd name="T70" fmla="*/ 44 w 1932"/>
                  <a:gd name="T71" fmla="*/ 82 h 126"/>
                  <a:gd name="T72" fmla="*/ 116 w 1932"/>
                  <a:gd name="T73" fmla="*/ 94 h 126"/>
                  <a:gd name="T74" fmla="*/ 282 w 1932"/>
                  <a:gd name="T75" fmla="*/ 108 h 126"/>
                  <a:gd name="T76" fmla="*/ 588 w 1932"/>
                  <a:gd name="T77" fmla="*/ 122 h 126"/>
                  <a:gd name="T78" fmla="*/ 964 w 1932"/>
                  <a:gd name="T79" fmla="*/ 126 h 126"/>
                  <a:gd name="T80" fmla="*/ 1160 w 1932"/>
                  <a:gd name="T81" fmla="*/ 126 h 126"/>
                  <a:gd name="T82" fmla="*/ 1506 w 1932"/>
                  <a:gd name="T83" fmla="*/ 116 h 126"/>
                  <a:gd name="T84" fmla="*/ 1766 w 1932"/>
                  <a:gd name="T85" fmla="*/ 98 h 126"/>
                  <a:gd name="T86" fmla="*/ 1856 w 1932"/>
                  <a:gd name="T87" fmla="*/ 88 h 126"/>
                  <a:gd name="T88" fmla="*/ 1912 w 1932"/>
                  <a:gd name="T89" fmla="*/ 76 h 126"/>
                  <a:gd name="T90" fmla="*/ 1930 w 1932"/>
                  <a:gd name="T91" fmla="*/ 66 h 126"/>
                  <a:gd name="T92" fmla="*/ 1932 w 1932"/>
                  <a:gd name="T93" fmla="*/ 64 h 126"/>
                  <a:gd name="T94" fmla="*/ 1926 w 1932"/>
                  <a:gd name="T95" fmla="*/ 56 h 126"/>
                  <a:gd name="T96" fmla="*/ 1888 w 1932"/>
                  <a:gd name="T97" fmla="*/ 44 h 126"/>
                  <a:gd name="T98" fmla="*/ 1816 w 1932"/>
                  <a:gd name="T99" fmla="*/ 32 h 126"/>
                  <a:gd name="T100" fmla="*/ 1650 w 1932"/>
                  <a:gd name="T101" fmla="*/ 18 h 126"/>
                  <a:gd name="T102" fmla="*/ 1342 w 1932"/>
                  <a:gd name="T103" fmla="*/ 4 h 126"/>
                  <a:gd name="T104" fmla="*/ 964 w 1932"/>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126"/>
                    </a:moveTo>
                    <a:lnTo>
                      <a:pt x="964" y="126"/>
                    </a:lnTo>
                    <a:lnTo>
                      <a:pt x="770" y="124"/>
                    </a:lnTo>
                    <a:lnTo>
                      <a:pt x="590" y="122"/>
                    </a:lnTo>
                    <a:lnTo>
                      <a:pt x="428" y="116"/>
                    </a:lnTo>
                    <a:lnTo>
                      <a:pt x="286" y="108"/>
                    </a:lnTo>
                    <a:lnTo>
                      <a:pt x="170" y="98"/>
                    </a:lnTo>
                    <a:lnTo>
                      <a:pt x="122" y="92"/>
                    </a:lnTo>
                    <a:lnTo>
                      <a:pt x="80" y="88"/>
                    </a:lnTo>
                    <a:lnTo>
                      <a:pt x="48" y="82"/>
                    </a:lnTo>
                    <a:lnTo>
                      <a:pt x="24" y="76"/>
                    </a:lnTo>
                    <a:lnTo>
                      <a:pt x="10" y="70"/>
                    </a:lnTo>
                    <a:lnTo>
                      <a:pt x="6" y="66"/>
                    </a:lnTo>
                    <a:lnTo>
                      <a:pt x="6" y="64"/>
                    </a:lnTo>
                    <a:lnTo>
                      <a:pt x="6" y="64"/>
                    </a:lnTo>
                    <a:lnTo>
                      <a:pt x="6" y="60"/>
                    </a:lnTo>
                    <a:lnTo>
                      <a:pt x="10" y="56"/>
                    </a:lnTo>
                    <a:lnTo>
                      <a:pt x="24" y="50"/>
                    </a:lnTo>
                    <a:lnTo>
                      <a:pt x="48" y="44"/>
                    </a:lnTo>
                    <a:lnTo>
                      <a:pt x="80" y="38"/>
                    </a:lnTo>
                    <a:lnTo>
                      <a:pt x="122" y="32"/>
                    </a:lnTo>
                    <a:lnTo>
                      <a:pt x="170" y="28"/>
                    </a:lnTo>
                    <a:lnTo>
                      <a:pt x="286" y="18"/>
                    </a:lnTo>
                    <a:lnTo>
                      <a:pt x="428" y="10"/>
                    </a:lnTo>
                    <a:lnTo>
                      <a:pt x="590" y="4"/>
                    </a:lnTo>
                    <a:lnTo>
                      <a:pt x="770" y="0"/>
                    </a:lnTo>
                    <a:lnTo>
                      <a:pt x="964" y="0"/>
                    </a:lnTo>
                    <a:lnTo>
                      <a:pt x="964" y="0"/>
                    </a:lnTo>
                    <a:lnTo>
                      <a:pt x="1158" y="0"/>
                    </a:lnTo>
                    <a:lnTo>
                      <a:pt x="1340" y="4"/>
                    </a:lnTo>
                    <a:lnTo>
                      <a:pt x="1504" y="10"/>
                    </a:lnTo>
                    <a:lnTo>
                      <a:pt x="1646" y="18"/>
                    </a:lnTo>
                    <a:lnTo>
                      <a:pt x="1762" y="28"/>
                    </a:lnTo>
                    <a:lnTo>
                      <a:pt x="1810" y="32"/>
                    </a:lnTo>
                    <a:lnTo>
                      <a:pt x="1850" y="38"/>
                    </a:lnTo>
                    <a:lnTo>
                      <a:pt x="1884" y="44"/>
                    </a:lnTo>
                    <a:lnTo>
                      <a:pt x="1906" y="50"/>
                    </a:lnTo>
                    <a:lnTo>
                      <a:pt x="1922" y="56"/>
                    </a:lnTo>
                    <a:lnTo>
                      <a:pt x="1924" y="60"/>
                    </a:lnTo>
                    <a:lnTo>
                      <a:pt x="1926" y="64"/>
                    </a:lnTo>
                    <a:lnTo>
                      <a:pt x="1926" y="64"/>
                    </a:lnTo>
                    <a:lnTo>
                      <a:pt x="1924" y="66"/>
                    </a:lnTo>
                    <a:lnTo>
                      <a:pt x="1922" y="70"/>
                    </a:lnTo>
                    <a:lnTo>
                      <a:pt x="1906" y="76"/>
                    </a:lnTo>
                    <a:lnTo>
                      <a:pt x="1884" y="82"/>
                    </a:lnTo>
                    <a:lnTo>
                      <a:pt x="1850" y="88"/>
                    </a:lnTo>
                    <a:lnTo>
                      <a:pt x="1810" y="92"/>
                    </a:lnTo>
                    <a:lnTo>
                      <a:pt x="1762" y="98"/>
                    </a:lnTo>
                    <a:lnTo>
                      <a:pt x="1646" y="108"/>
                    </a:lnTo>
                    <a:lnTo>
                      <a:pt x="1504" y="116"/>
                    </a:lnTo>
                    <a:lnTo>
                      <a:pt x="1340" y="122"/>
                    </a:lnTo>
                    <a:lnTo>
                      <a:pt x="1158" y="124"/>
                    </a:lnTo>
                    <a:lnTo>
                      <a:pt x="964" y="126"/>
                    </a:lnTo>
                    <a:close/>
                    <a:moveTo>
                      <a:pt x="964" y="0"/>
                    </a:moveTo>
                    <a:lnTo>
                      <a:pt x="964" y="0"/>
                    </a:lnTo>
                    <a:lnTo>
                      <a:pt x="770" y="0"/>
                    </a:lnTo>
                    <a:lnTo>
                      <a:pt x="588" y="4"/>
                    </a:lnTo>
                    <a:lnTo>
                      <a:pt x="426" y="10"/>
                    </a:lnTo>
                    <a:lnTo>
                      <a:pt x="282" y="18"/>
                    </a:lnTo>
                    <a:lnTo>
                      <a:pt x="164" y="28"/>
                    </a:lnTo>
                    <a:lnTo>
                      <a:pt x="116" y="32"/>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16" y="94"/>
                    </a:lnTo>
                    <a:lnTo>
                      <a:pt x="164" y="98"/>
                    </a:lnTo>
                    <a:lnTo>
                      <a:pt x="282" y="108"/>
                    </a:lnTo>
                    <a:lnTo>
                      <a:pt x="426" y="116"/>
                    </a:lnTo>
                    <a:lnTo>
                      <a:pt x="588" y="122"/>
                    </a:lnTo>
                    <a:lnTo>
                      <a:pt x="770" y="126"/>
                    </a:lnTo>
                    <a:lnTo>
                      <a:pt x="964" y="126"/>
                    </a:lnTo>
                    <a:lnTo>
                      <a:pt x="964" y="126"/>
                    </a:lnTo>
                    <a:lnTo>
                      <a:pt x="1160" y="126"/>
                    </a:lnTo>
                    <a:lnTo>
                      <a:pt x="1342" y="122"/>
                    </a:lnTo>
                    <a:lnTo>
                      <a:pt x="1506" y="116"/>
                    </a:lnTo>
                    <a:lnTo>
                      <a:pt x="1650" y="108"/>
                    </a:lnTo>
                    <a:lnTo>
                      <a:pt x="1766" y="98"/>
                    </a:lnTo>
                    <a:lnTo>
                      <a:pt x="1816" y="94"/>
                    </a:lnTo>
                    <a:lnTo>
                      <a:pt x="1856" y="88"/>
                    </a:lnTo>
                    <a:lnTo>
                      <a:pt x="1888" y="82"/>
                    </a:lnTo>
                    <a:lnTo>
                      <a:pt x="1912" y="76"/>
                    </a:lnTo>
                    <a:lnTo>
                      <a:pt x="1926" y="70"/>
                    </a:lnTo>
                    <a:lnTo>
                      <a:pt x="1930" y="66"/>
                    </a:lnTo>
                    <a:lnTo>
                      <a:pt x="1932" y="64"/>
                    </a:lnTo>
                    <a:lnTo>
                      <a:pt x="1932" y="64"/>
                    </a:lnTo>
                    <a:lnTo>
                      <a:pt x="1930" y="60"/>
                    </a:lnTo>
                    <a:lnTo>
                      <a:pt x="1926" y="56"/>
                    </a:lnTo>
                    <a:lnTo>
                      <a:pt x="1912" y="50"/>
                    </a:lnTo>
                    <a:lnTo>
                      <a:pt x="1888" y="44"/>
                    </a:lnTo>
                    <a:lnTo>
                      <a:pt x="1856" y="38"/>
                    </a:lnTo>
                    <a:lnTo>
                      <a:pt x="1816" y="32"/>
                    </a:lnTo>
                    <a:lnTo>
                      <a:pt x="1766" y="28"/>
                    </a:lnTo>
                    <a:lnTo>
                      <a:pt x="1650" y="18"/>
                    </a:lnTo>
                    <a:lnTo>
                      <a:pt x="1506" y="10"/>
                    </a:lnTo>
                    <a:lnTo>
                      <a:pt x="1342" y="4"/>
                    </a:lnTo>
                    <a:lnTo>
                      <a:pt x="1160" y="0"/>
                    </a:lnTo>
                    <a:lnTo>
                      <a:pt x="964"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292"/>
              <p:cNvSpPr>
                <a:spLocks/>
              </p:cNvSpPr>
              <p:nvPr/>
            </p:nvSpPr>
            <p:spPr bwMode="auto">
              <a:xfrm>
                <a:off x="2890" y="4162"/>
                <a:ext cx="1920" cy="126"/>
              </a:xfrm>
              <a:custGeom>
                <a:avLst/>
                <a:gdLst>
                  <a:gd name="T0" fmla="*/ 958 w 1920"/>
                  <a:gd name="T1" fmla="*/ 126 h 126"/>
                  <a:gd name="T2" fmla="*/ 958 w 1920"/>
                  <a:gd name="T3" fmla="*/ 126 h 126"/>
                  <a:gd name="T4" fmla="*/ 764 w 1920"/>
                  <a:gd name="T5" fmla="*/ 124 h 126"/>
                  <a:gd name="T6" fmla="*/ 584 w 1920"/>
                  <a:gd name="T7" fmla="*/ 122 h 126"/>
                  <a:gd name="T8" fmla="*/ 422 w 1920"/>
                  <a:gd name="T9" fmla="*/ 116 h 126"/>
                  <a:gd name="T10" fmla="*/ 280 w 1920"/>
                  <a:gd name="T11" fmla="*/ 108 h 126"/>
                  <a:gd name="T12" fmla="*/ 164 w 1920"/>
                  <a:gd name="T13" fmla="*/ 98 h 126"/>
                  <a:gd name="T14" fmla="*/ 116 w 1920"/>
                  <a:gd name="T15" fmla="*/ 92 h 126"/>
                  <a:gd name="T16" fmla="*/ 74 w 1920"/>
                  <a:gd name="T17" fmla="*/ 88 h 126"/>
                  <a:gd name="T18" fmla="*/ 42 w 1920"/>
                  <a:gd name="T19" fmla="*/ 82 h 126"/>
                  <a:gd name="T20" fmla="*/ 18 w 1920"/>
                  <a:gd name="T21" fmla="*/ 76 h 126"/>
                  <a:gd name="T22" fmla="*/ 4 w 1920"/>
                  <a:gd name="T23" fmla="*/ 70 h 126"/>
                  <a:gd name="T24" fmla="*/ 0 w 1920"/>
                  <a:gd name="T25" fmla="*/ 66 h 126"/>
                  <a:gd name="T26" fmla="*/ 0 w 1920"/>
                  <a:gd name="T27" fmla="*/ 64 h 126"/>
                  <a:gd name="T28" fmla="*/ 0 w 1920"/>
                  <a:gd name="T29" fmla="*/ 64 h 126"/>
                  <a:gd name="T30" fmla="*/ 0 w 1920"/>
                  <a:gd name="T31" fmla="*/ 60 h 126"/>
                  <a:gd name="T32" fmla="*/ 4 w 1920"/>
                  <a:gd name="T33" fmla="*/ 56 h 126"/>
                  <a:gd name="T34" fmla="*/ 18 w 1920"/>
                  <a:gd name="T35" fmla="*/ 50 h 126"/>
                  <a:gd name="T36" fmla="*/ 42 w 1920"/>
                  <a:gd name="T37" fmla="*/ 44 h 126"/>
                  <a:gd name="T38" fmla="*/ 74 w 1920"/>
                  <a:gd name="T39" fmla="*/ 38 h 126"/>
                  <a:gd name="T40" fmla="*/ 116 w 1920"/>
                  <a:gd name="T41" fmla="*/ 32 h 126"/>
                  <a:gd name="T42" fmla="*/ 164 w 1920"/>
                  <a:gd name="T43" fmla="*/ 28 h 126"/>
                  <a:gd name="T44" fmla="*/ 280 w 1920"/>
                  <a:gd name="T45" fmla="*/ 18 h 126"/>
                  <a:gd name="T46" fmla="*/ 422 w 1920"/>
                  <a:gd name="T47" fmla="*/ 10 h 126"/>
                  <a:gd name="T48" fmla="*/ 584 w 1920"/>
                  <a:gd name="T49" fmla="*/ 4 h 126"/>
                  <a:gd name="T50" fmla="*/ 764 w 1920"/>
                  <a:gd name="T51" fmla="*/ 0 h 126"/>
                  <a:gd name="T52" fmla="*/ 958 w 1920"/>
                  <a:gd name="T53" fmla="*/ 0 h 126"/>
                  <a:gd name="T54" fmla="*/ 958 w 1920"/>
                  <a:gd name="T55" fmla="*/ 0 h 126"/>
                  <a:gd name="T56" fmla="*/ 1152 w 1920"/>
                  <a:gd name="T57" fmla="*/ 0 h 126"/>
                  <a:gd name="T58" fmla="*/ 1334 w 1920"/>
                  <a:gd name="T59" fmla="*/ 4 h 126"/>
                  <a:gd name="T60" fmla="*/ 1498 w 1920"/>
                  <a:gd name="T61" fmla="*/ 10 h 126"/>
                  <a:gd name="T62" fmla="*/ 1640 w 1920"/>
                  <a:gd name="T63" fmla="*/ 18 h 126"/>
                  <a:gd name="T64" fmla="*/ 1756 w 1920"/>
                  <a:gd name="T65" fmla="*/ 28 h 126"/>
                  <a:gd name="T66" fmla="*/ 1804 w 1920"/>
                  <a:gd name="T67" fmla="*/ 32 h 126"/>
                  <a:gd name="T68" fmla="*/ 1844 w 1920"/>
                  <a:gd name="T69" fmla="*/ 38 h 126"/>
                  <a:gd name="T70" fmla="*/ 1878 w 1920"/>
                  <a:gd name="T71" fmla="*/ 44 h 126"/>
                  <a:gd name="T72" fmla="*/ 1900 w 1920"/>
                  <a:gd name="T73" fmla="*/ 50 h 126"/>
                  <a:gd name="T74" fmla="*/ 1916 w 1920"/>
                  <a:gd name="T75" fmla="*/ 56 h 126"/>
                  <a:gd name="T76" fmla="*/ 1918 w 1920"/>
                  <a:gd name="T77" fmla="*/ 60 h 126"/>
                  <a:gd name="T78" fmla="*/ 1920 w 1920"/>
                  <a:gd name="T79" fmla="*/ 64 h 126"/>
                  <a:gd name="T80" fmla="*/ 1920 w 1920"/>
                  <a:gd name="T81" fmla="*/ 64 h 126"/>
                  <a:gd name="T82" fmla="*/ 1918 w 1920"/>
                  <a:gd name="T83" fmla="*/ 66 h 126"/>
                  <a:gd name="T84" fmla="*/ 1916 w 1920"/>
                  <a:gd name="T85" fmla="*/ 70 h 126"/>
                  <a:gd name="T86" fmla="*/ 1900 w 1920"/>
                  <a:gd name="T87" fmla="*/ 76 h 126"/>
                  <a:gd name="T88" fmla="*/ 1878 w 1920"/>
                  <a:gd name="T89" fmla="*/ 82 h 126"/>
                  <a:gd name="T90" fmla="*/ 1844 w 1920"/>
                  <a:gd name="T91" fmla="*/ 88 h 126"/>
                  <a:gd name="T92" fmla="*/ 1804 w 1920"/>
                  <a:gd name="T93" fmla="*/ 92 h 126"/>
                  <a:gd name="T94" fmla="*/ 1756 w 1920"/>
                  <a:gd name="T95" fmla="*/ 98 h 126"/>
                  <a:gd name="T96" fmla="*/ 1640 w 1920"/>
                  <a:gd name="T97" fmla="*/ 108 h 126"/>
                  <a:gd name="T98" fmla="*/ 1498 w 1920"/>
                  <a:gd name="T99" fmla="*/ 116 h 126"/>
                  <a:gd name="T100" fmla="*/ 1334 w 1920"/>
                  <a:gd name="T101" fmla="*/ 122 h 126"/>
                  <a:gd name="T102" fmla="*/ 1152 w 1920"/>
                  <a:gd name="T103" fmla="*/ 124 h 126"/>
                  <a:gd name="T104" fmla="*/ 958 w 1920"/>
                  <a:gd name="T105"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0" h="126">
                    <a:moveTo>
                      <a:pt x="958" y="126"/>
                    </a:moveTo>
                    <a:lnTo>
                      <a:pt x="958" y="126"/>
                    </a:lnTo>
                    <a:lnTo>
                      <a:pt x="764" y="124"/>
                    </a:lnTo>
                    <a:lnTo>
                      <a:pt x="584" y="122"/>
                    </a:lnTo>
                    <a:lnTo>
                      <a:pt x="422" y="116"/>
                    </a:lnTo>
                    <a:lnTo>
                      <a:pt x="280" y="108"/>
                    </a:lnTo>
                    <a:lnTo>
                      <a:pt x="164" y="98"/>
                    </a:lnTo>
                    <a:lnTo>
                      <a:pt x="116" y="92"/>
                    </a:lnTo>
                    <a:lnTo>
                      <a:pt x="74" y="88"/>
                    </a:lnTo>
                    <a:lnTo>
                      <a:pt x="42" y="82"/>
                    </a:lnTo>
                    <a:lnTo>
                      <a:pt x="18" y="76"/>
                    </a:lnTo>
                    <a:lnTo>
                      <a:pt x="4" y="70"/>
                    </a:lnTo>
                    <a:lnTo>
                      <a:pt x="0" y="66"/>
                    </a:lnTo>
                    <a:lnTo>
                      <a:pt x="0" y="64"/>
                    </a:lnTo>
                    <a:lnTo>
                      <a:pt x="0" y="64"/>
                    </a:lnTo>
                    <a:lnTo>
                      <a:pt x="0" y="60"/>
                    </a:lnTo>
                    <a:lnTo>
                      <a:pt x="4" y="56"/>
                    </a:lnTo>
                    <a:lnTo>
                      <a:pt x="18" y="50"/>
                    </a:lnTo>
                    <a:lnTo>
                      <a:pt x="42" y="44"/>
                    </a:lnTo>
                    <a:lnTo>
                      <a:pt x="74" y="38"/>
                    </a:lnTo>
                    <a:lnTo>
                      <a:pt x="116" y="32"/>
                    </a:lnTo>
                    <a:lnTo>
                      <a:pt x="164" y="28"/>
                    </a:lnTo>
                    <a:lnTo>
                      <a:pt x="280" y="18"/>
                    </a:lnTo>
                    <a:lnTo>
                      <a:pt x="422" y="10"/>
                    </a:lnTo>
                    <a:lnTo>
                      <a:pt x="584" y="4"/>
                    </a:lnTo>
                    <a:lnTo>
                      <a:pt x="764" y="0"/>
                    </a:lnTo>
                    <a:lnTo>
                      <a:pt x="958" y="0"/>
                    </a:lnTo>
                    <a:lnTo>
                      <a:pt x="958" y="0"/>
                    </a:lnTo>
                    <a:lnTo>
                      <a:pt x="1152" y="0"/>
                    </a:lnTo>
                    <a:lnTo>
                      <a:pt x="1334" y="4"/>
                    </a:lnTo>
                    <a:lnTo>
                      <a:pt x="1498" y="10"/>
                    </a:lnTo>
                    <a:lnTo>
                      <a:pt x="1640" y="18"/>
                    </a:lnTo>
                    <a:lnTo>
                      <a:pt x="1756" y="28"/>
                    </a:lnTo>
                    <a:lnTo>
                      <a:pt x="1804" y="32"/>
                    </a:lnTo>
                    <a:lnTo>
                      <a:pt x="1844" y="38"/>
                    </a:lnTo>
                    <a:lnTo>
                      <a:pt x="1878" y="44"/>
                    </a:lnTo>
                    <a:lnTo>
                      <a:pt x="1900" y="50"/>
                    </a:lnTo>
                    <a:lnTo>
                      <a:pt x="1916" y="56"/>
                    </a:lnTo>
                    <a:lnTo>
                      <a:pt x="1918" y="60"/>
                    </a:lnTo>
                    <a:lnTo>
                      <a:pt x="1920" y="64"/>
                    </a:lnTo>
                    <a:lnTo>
                      <a:pt x="1920" y="64"/>
                    </a:lnTo>
                    <a:lnTo>
                      <a:pt x="1918" y="66"/>
                    </a:lnTo>
                    <a:lnTo>
                      <a:pt x="1916" y="70"/>
                    </a:lnTo>
                    <a:lnTo>
                      <a:pt x="1900" y="76"/>
                    </a:lnTo>
                    <a:lnTo>
                      <a:pt x="1878" y="82"/>
                    </a:lnTo>
                    <a:lnTo>
                      <a:pt x="1844" y="88"/>
                    </a:lnTo>
                    <a:lnTo>
                      <a:pt x="1804" y="92"/>
                    </a:lnTo>
                    <a:lnTo>
                      <a:pt x="1756" y="98"/>
                    </a:lnTo>
                    <a:lnTo>
                      <a:pt x="1640" y="108"/>
                    </a:lnTo>
                    <a:lnTo>
                      <a:pt x="1498" y="116"/>
                    </a:lnTo>
                    <a:lnTo>
                      <a:pt x="1334" y="122"/>
                    </a:lnTo>
                    <a:lnTo>
                      <a:pt x="1152" y="124"/>
                    </a:lnTo>
                    <a:lnTo>
                      <a:pt x="958"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293"/>
              <p:cNvSpPr>
                <a:spLocks/>
              </p:cNvSpPr>
              <p:nvPr/>
            </p:nvSpPr>
            <p:spPr bwMode="auto">
              <a:xfrm>
                <a:off x="2884" y="4162"/>
                <a:ext cx="1932" cy="126"/>
              </a:xfrm>
              <a:custGeom>
                <a:avLst/>
                <a:gdLst>
                  <a:gd name="T0" fmla="*/ 964 w 1932"/>
                  <a:gd name="T1" fmla="*/ 0 h 126"/>
                  <a:gd name="T2" fmla="*/ 964 w 1932"/>
                  <a:gd name="T3" fmla="*/ 0 h 126"/>
                  <a:gd name="T4" fmla="*/ 770 w 1932"/>
                  <a:gd name="T5" fmla="*/ 0 h 126"/>
                  <a:gd name="T6" fmla="*/ 588 w 1932"/>
                  <a:gd name="T7" fmla="*/ 4 h 126"/>
                  <a:gd name="T8" fmla="*/ 426 w 1932"/>
                  <a:gd name="T9" fmla="*/ 10 h 126"/>
                  <a:gd name="T10" fmla="*/ 282 w 1932"/>
                  <a:gd name="T11" fmla="*/ 18 h 126"/>
                  <a:gd name="T12" fmla="*/ 164 w 1932"/>
                  <a:gd name="T13" fmla="*/ 28 h 126"/>
                  <a:gd name="T14" fmla="*/ 116 w 1932"/>
                  <a:gd name="T15" fmla="*/ 32 h 126"/>
                  <a:gd name="T16" fmla="*/ 76 w 1932"/>
                  <a:gd name="T17" fmla="*/ 38 h 126"/>
                  <a:gd name="T18" fmla="*/ 44 w 1932"/>
                  <a:gd name="T19" fmla="*/ 44 h 126"/>
                  <a:gd name="T20" fmla="*/ 20 w 1932"/>
                  <a:gd name="T21" fmla="*/ 50 h 126"/>
                  <a:gd name="T22" fmla="*/ 6 w 1932"/>
                  <a:gd name="T23" fmla="*/ 56 h 126"/>
                  <a:gd name="T24" fmla="*/ 2 w 1932"/>
                  <a:gd name="T25" fmla="*/ 60 h 126"/>
                  <a:gd name="T26" fmla="*/ 0 w 1932"/>
                  <a:gd name="T27" fmla="*/ 64 h 126"/>
                  <a:gd name="T28" fmla="*/ 0 w 1932"/>
                  <a:gd name="T29" fmla="*/ 64 h 126"/>
                  <a:gd name="T30" fmla="*/ 2 w 1932"/>
                  <a:gd name="T31" fmla="*/ 66 h 126"/>
                  <a:gd name="T32" fmla="*/ 6 w 1932"/>
                  <a:gd name="T33" fmla="*/ 70 h 126"/>
                  <a:gd name="T34" fmla="*/ 20 w 1932"/>
                  <a:gd name="T35" fmla="*/ 76 h 126"/>
                  <a:gd name="T36" fmla="*/ 44 w 1932"/>
                  <a:gd name="T37" fmla="*/ 82 h 126"/>
                  <a:gd name="T38" fmla="*/ 76 w 1932"/>
                  <a:gd name="T39" fmla="*/ 88 h 126"/>
                  <a:gd name="T40" fmla="*/ 116 w 1932"/>
                  <a:gd name="T41" fmla="*/ 94 h 126"/>
                  <a:gd name="T42" fmla="*/ 164 w 1932"/>
                  <a:gd name="T43" fmla="*/ 98 h 126"/>
                  <a:gd name="T44" fmla="*/ 282 w 1932"/>
                  <a:gd name="T45" fmla="*/ 108 h 126"/>
                  <a:gd name="T46" fmla="*/ 426 w 1932"/>
                  <a:gd name="T47" fmla="*/ 116 h 126"/>
                  <a:gd name="T48" fmla="*/ 588 w 1932"/>
                  <a:gd name="T49" fmla="*/ 122 h 126"/>
                  <a:gd name="T50" fmla="*/ 770 w 1932"/>
                  <a:gd name="T51" fmla="*/ 126 h 126"/>
                  <a:gd name="T52" fmla="*/ 964 w 1932"/>
                  <a:gd name="T53" fmla="*/ 126 h 126"/>
                  <a:gd name="T54" fmla="*/ 964 w 1932"/>
                  <a:gd name="T55" fmla="*/ 126 h 126"/>
                  <a:gd name="T56" fmla="*/ 1160 w 1932"/>
                  <a:gd name="T57" fmla="*/ 126 h 126"/>
                  <a:gd name="T58" fmla="*/ 1342 w 1932"/>
                  <a:gd name="T59" fmla="*/ 122 h 126"/>
                  <a:gd name="T60" fmla="*/ 1506 w 1932"/>
                  <a:gd name="T61" fmla="*/ 116 h 126"/>
                  <a:gd name="T62" fmla="*/ 1650 w 1932"/>
                  <a:gd name="T63" fmla="*/ 108 h 126"/>
                  <a:gd name="T64" fmla="*/ 1766 w 1932"/>
                  <a:gd name="T65" fmla="*/ 98 h 126"/>
                  <a:gd name="T66" fmla="*/ 1816 w 1932"/>
                  <a:gd name="T67" fmla="*/ 94 h 126"/>
                  <a:gd name="T68" fmla="*/ 1856 w 1932"/>
                  <a:gd name="T69" fmla="*/ 88 h 126"/>
                  <a:gd name="T70" fmla="*/ 1888 w 1932"/>
                  <a:gd name="T71" fmla="*/ 82 h 126"/>
                  <a:gd name="T72" fmla="*/ 1912 w 1932"/>
                  <a:gd name="T73" fmla="*/ 76 h 126"/>
                  <a:gd name="T74" fmla="*/ 1926 w 1932"/>
                  <a:gd name="T75" fmla="*/ 70 h 126"/>
                  <a:gd name="T76" fmla="*/ 1930 w 1932"/>
                  <a:gd name="T77" fmla="*/ 66 h 126"/>
                  <a:gd name="T78" fmla="*/ 1932 w 1932"/>
                  <a:gd name="T79" fmla="*/ 64 h 126"/>
                  <a:gd name="T80" fmla="*/ 1932 w 1932"/>
                  <a:gd name="T81" fmla="*/ 64 h 126"/>
                  <a:gd name="T82" fmla="*/ 1930 w 1932"/>
                  <a:gd name="T83" fmla="*/ 60 h 126"/>
                  <a:gd name="T84" fmla="*/ 1926 w 1932"/>
                  <a:gd name="T85" fmla="*/ 56 h 126"/>
                  <a:gd name="T86" fmla="*/ 1912 w 1932"/>
                  <a:gd name="T87" fmla="*/ 50 h 126"/>
                  <a:gd name="T88" fmla="*/ 1888 w 1932"/>
                  <a:gd name="T89" fmla="*/ 44 h 126"/>
                  <a:gd name="T90" fmla="*/ 1856 w 1932"/>
                  <a:gd name="T91" fmla="*/ 38 h 126"/>
                  <a:gd name="T92" fmla="*/ 1816 w 1932"/>
                  <a:gd name="T93" fmla="*/ 32 h 126"/>
                  <a:gd name="T94" fmla="*/ 1766 w 1932"/>
                  <a:gd name="T95" fmla="*/ 28 h 126"/>
                  <a:gd name="T96" fmla="*/ 1650 w 1932"/>
                  <a:gd name="T97" fmla="*/ 18 h 126"/>
                  <a:gd name="T98" fmla="*/ 1506 w 1932"/>
                  <a:gd name="T99" fmla="*/ 10 h 126"/>
                  <a:gd name="T100" fmla="*/ 1342 w 1932"/>
                  <a:gd name="T101" fmla="*/ 4 h 126"/>
                  <a:gd name="T102" fmla="*/ 1160 w 1932"/>
                  <a:gd name="T103" fmla="*/ 0 h 126"/>
                  <a:gd name="T104" fmla="*/ 964 w 1932"/>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32" h="126">
                    <a:moveTo>
                      <a:pt x="964" y="0"/>
                    </a:moveTo>
                    <a:lnTo>
                      <a:pt x="964" y="0"/>
                    </a:lnTo>
                    <a:lnTo>
                      <a:pt x="770" y="0"/>
                    </a:lnTo>
                    <a:lnTo>
                      <a:pt x="588" y="4"/>
                    </a:lnTo>
                    <a:lnTo>
                      <a:pt x="426" y="10"/>
                    </a:lnTo>
                    <a:lnTo>
                      <a:pt x="282" y="18"/>
                    </a:lnTo>
                    <a:lnTo>
                      <a:pt x="164" y="28"/>
                    </a:lnTo>
                    <a:lnTo>
                      <a:pt x="116" y="32"/>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16" y="94"/>
                    </a:lnTo>
                    <a:lnTo>
                      <a:pt x="164" y="98"/>
                    </a:lnTo>
                    <a:lnTo>
                      <a:pt x="282" y="108"/>
                    </a:lnTo>
                    <a:lnTo>
                      <a:pt x="426" y="116"/>
                    </a:lnTo>
                    <a:lnTo>
                      <a:pt x="588" y="122"/>
                    </a:lnTo>
                    <a:lnTo>
                      <a:pt x="770" y="126"/>
                    </a:lnTo>
                    <a:lnTo>
                      <a:pt x="964" y="126"/>
                    </a:lnTo>
                    <a:lnTo>
                      <a:pt x="964" y="126"/>
                    </a:lnTo>
                    <a:lnTo>
                      <a:pt x="1160" y="126"/>
                    </a:lnTo>
                    <a:lnTo>
                      <a:pt x="1342" y="122"/>
                    </a:lnTo>
                    <a:lnTo>
                      <a:pt x="1506" y="116"/>
                    </a:lnTo>
                    <a:lnTo>
                      <a:pt x="1650" y="108"/>
                    </a:lnTo>
                    <a:lnTo>
                      <a:pt x="1766" y="98"/>
                    </a:lnTo>
                    <a:lnTo>
                      <a:pt x="1816" y="94"/>
                    </a:lnTo>
                    <a:lnTo>
                      <a:pt x="1856" y="88"/>
                    </a:lnTo>
                    <a:lnTo>
                      <a:pt x="1888" y="82"/>
                    </a:lnTo>
                    <a:lnTo>
                      <a:pt x="1912" y="76"/>
                    </a:lnTo>
                    <a:lnTo>
                      <a:pt x="1926" y="70"/>
                    </a:lnTo>
                    <a:lnTo>
                      <a:pt x="1930" y="66"/>
                    </a:lnTo>
                    <a:lnTo>
                      <a:pt x="1932" y="64"/>
                    </a:lnTo>
                    <a:lnTo>
                      <a:pt x="1932" y="64"/>
                    </a:lnTo>
                    <a:lnTo>
                      <a:pt x="1930" y="60"/>
                    </a:lnTo>
                    <a:lnTo>
                      <a:pt x="1926" y="56"/>
                    </a:lnTo>
                    <a:lnTo>
                      <a:pt x="1912" y="50"/>
                    </a:lnTo>
                    <a:lnTo>
                      <a:pt x="1888" y="44"/>
                    </a:lnTo>
                    <a:lnTo>
                      <a:pt x="1856" y="38"/>
                    </a:lnTo>
                    <a:lnTo>
                      <a:pt x="1816" y="32"/>
                    </a:lnTo>
                    <a:lnTo>
                      <a:pt x="1766" y="28"/>
                    </a:lnTo>
                    <a:lnTo>
                      <a:pt x="1650" y="18"/>
                    </a:lnTo>
                    <a:lnTo>
                      <a:pt x="1506" y="10"/>
                    </a:lnTo>
                    <a:lnTo>
                      <a:pt x="1342" y="4"/>
                    </a:lnTo>
                    <a:lnTo>
                      <a:pt x="1160" y="0"/>
                    </a:lnTo>
                    <a:lnTo>
                      <a:pt x="9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294"/>
              <p:cNvSpPr>
                <a:spLocks noEditPoints="1"/>
              </p:cNvSpPr>
              <p:nvPr/>
            </p:nvSpPr>
            <p:spPr bwMode="auto">
              <a:xfrm>
                <a:off x="2890" y="4162"/>
                <a:ext cx="1920" cy="126"/>
              </a:xfrm>
              <a:custGeom>
                <a:avLst/>
                <a:gdLst>
                  <a:gd name="T0" fmla="*/ 958 w 1920"/>
                  <a:gd name="T1" fmla="*/ 126 h 126"/>
                  <a:gd name="T2" fmla="*/ 586 w 1920"/>
                  <a:gd name="T3" fmla="*/ 120 h 126"/>
                  <a:gd name="T4" fmla="*/ 284 w 1920"/>
                  <a:gd name="T5" fmla="*/ 108 h 126"/>
                  <a:gd name="T6" fmla="*/ 80 w 1920"/>
                  <a:gd name="T7" fmla="*/ 88 h 126"/>
                  <a:gd name="T8" fmla="*/ 24 w 1920"/>
                  <a:gd name="T9" fmla="*/ 76 h 126"/>
                  <a:gd name="T10" fmla="*/ 6 w 1920"/>
                  <a:gd name="T11" fmla="*/ 66 h 126"/>
                  <a:gd name="T12" fmla="*/ 4 w 1920"/>
                  <a:gd name="T13" fmla="*/ 64 h 126"/>
                  <a:gd name="T14" fmla="*/ 10 w 1920"/>
                  <a:gd name="T15" fmla="*/ 56 h 126"/>
                  <a:gd name="T16" fmla="*/ 48 w 1920"/>
                  <a:gd name="T17" fmla="*/ 44 h 126"/>
                  <a:gd name="T18" fmla="*/ 120 w 1920"/>
                  <a:gd name="T19" fmla="*/ 34 h 126"/>
                  <a:gd name="T20" fmla="*/ 284 w 1920"/>
                  <a:gd name="T21" fmla="*/ 18 h 126"/>
                  <a:gd name="T22" fmla="*/ 586 w 1920"/>
                  <a:gd name="T23" fmla="*/ 4 h 126"/>
                  <a:gd name="T24" fmla="*/ 958 w 1920"/>
                  <a:gd name="T25" fmla="*/ 0 h 126"/>
                  <a:gd name="T26" fmla="*/ 1152 w 1920"/>
                  <a:gd name="T27" fmla="*/ 2 h 126"/>
                  <a:gd name="T28" fmla="*/ 1494 w 1920"/>
                  <a:gd name="T29" fmla="*/ 10 h 126"/>
                  <a:gd name="T30" fmla="*/ 1752 w 1920"/>
                  <a:gd name="T31" fmla="*/ 28 h 126"/>
                  <a:gd name="T32" fmla="*/ 1840 w 1920"/>
                  <a:gd name="T33" fmla="*/ 38 h 126"/>
                  <a:gd name="T34" fmla="*/ 1896 w 1920"/>
                  <a:gd name="T35" fmla="*/ 50 h 126"/>
                  <a:gd name="T36" fmla="*/ 1914 w 1920"/>
                  <a:gd name="T37" fmla="*/ 60 h 126"/>
                  <a:gd name="T38" fmla="*/ 1914 w 1920"/>
                  <a:gd name="T39" fmla="*/ 64 h 126"/>
                  <a:gd name="T40" fmla="*/ 1910 w 1920"/>
                  <a:gd name="T41" fmla="*/ 70 h 126"/>
                  <a:gd name="T42" fmla="*/ 1872 w 1920"/>
                  <a:gd name="T43" fmla="*/ 82 h 126"/>
                  <a:gd name="T44" fmla="*/ 1800 w 1920"/>
                  <a:gd name="T45" fmla="*/ 92 h 126"/>
                  <a:gd name="T46" fmla="*/ 1636 w 1920"/>
                  <a:gd name="T47" fmla="*/ 108 h 126"/>
                  <a:gd name="T48" fmla="*/ 1332 w 1920"/>
                  <a:gd name="T49" fmla="*/ 120 h 126"/>
                  <a:gd name="T50" fmla="*/ 958 w 1920"/>
                  <a:gd name="T51" fmla="*/ 126 h 126"/>
                  <a:gd name="T52" fmla="*/ 958 w 1920"/>
                  <a:gd name="T53" fmla="*/ 0 h 126"/>
                  <a:gd name="T54" fmla="*/ 584 w 1920"/>
                  <a:gd name="T55" fmla="*/ 4 h 126"/>
                  <a:gd name="T56" fmla="*/ 280 w 1920"/>
                  <a:gd name="T57" fmla="*/ 18 h 126"/>
                  <a:gd name="T58" fmla="*/ 116 w 1920"/>
                  <a:gd name="T59" fmla="*/ 32 h 126"/>
                  <a:gd name="T60" fmla="*/ 42 w 1920"/>
                  <a:gd name="T61" fmla="*/ 44 h 126"/>
                  <a:gd name="T62" fmla="*/ 4 w 1920"/>
                  <a:gd name="T63" fmla="*/ 56 h 126"/>
                  <a:gd name="T64" fmla="*/ 0 w 1920"/>
                  <a:gd name="T65" fmla="*/ 64 h 126"/>
                  <a:gd name="T66" fmla="*/ 0 w 1920"/>
                  <a:gd name="T67" fmla="*/ 66 h 126"/>
                  <a:gd name="T68" fmla="*/ 18 w 1920"/>
                  <a:gd name="T69" fmla="*/ 76 h 126"/>
                  <a:gd name="T70" fmla="*/ 74 w 1920"/>
                  <a:gd name="T71" fmla="*/ 88 h 126"/>
                  <a:gd name="T72" fmla="*/ 164 w 1920"/>
                  <a:gd name="T73" fmla="*/ 98 h 126"/>
                  <a:gd name="T74" fmla="*/ 422 w 1920"/>
                  <a:gd name="T75" fmla="*/ 116 h 126"/>
                  <a:gd name="T76" fmla="*/ 764 w 1920"/>
                  <a:gd name="T77" fmla="*/ 124 h 126"/>
                  <a:gd name="T78" fmla="*/ 958 w 1920"/>
                  <a:gd name="T79" fmla="*/ 126 h 126"/>
                  <a:gd name="T80" fmla="*/ 1334 w 1920"/>
                  <a:gd name="T81" fmla="*/ 122 h 126"/>
                  <a:gd name="T82" fmla="*/ 1640 w 1920"/>
                  <a:gd name="T83" fmla="*/ 108 h 126"/>
                  <a:gd name="T84" fmla="*/ 1804 w 1920"/>
                  <a:gd name="T85" fmla="*/ 92 h 126"/>
                  <a:gd name="T86" fmla="*/ 1878 w 1920"/>
                  <a:gd name="T87" fmla="*/ 82 h 126"/>
                  <a:gd name="T88" fmla="*/ 1916 w 1920"/>
                  <a:gd name="T89" fmla="*/ 70 h 126"/>
                  <a:gd name="T90" fmla="*/ 1920 w 1920"/>
                  <a:gd name="T91" fmla="*/ 64 h 126"/>
                  <a:gd name="T92" fmla="*/ 1918 w 1920"/>
                  <a:gd name="T93" fmla="*/ 60 h 126"/>
                  <a:gd name="T94" fmla="*/ 1900 w 1920"/>
                  <a:gd name="T95" fmla="*/ 50 h 126"/>
                  <a:gd name="T96" fmla="*/ 1844 w 1920"/>
                  <a:gd name="T97" fmla="*/ 38 h 126"/>
                  <a:gd name="T98" fmla="*/ 1756 w 1920"/>
                  <a:gd name="T99" fmla="*/ 28 h 126"/>
                  <a:gd name="T100" fmla="*/ 1498 w 1920"/>
                  <a:gd name="T101" fmla="*/ 10 h 126"/>
                  <a:gd name="T102" fmla="*/ 1152 w 1920"/>
                  <a:gd name="T10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20" h="126">
                    <a:moveTo>
                      <a:pt x="958" y="126"/>
                    </a:moveTo>
                    <a:lnTo>
                      <a:pt x="958" y="126"/>
                    </a:lnTo>
                    <a:lnTo>
                      <a:pt x="766" y="124"/>
                    </a:lnTo>
                    <a:lnTo>
                      <a:pt x="586" y="120"/>
                    </a:lnTo>
                    <a:lnTo>
                      <a:pt x="424" y="114"/>
                    </a:lnTo>
                    <a:lnTo>
                      <a:pt x="284" y="108"/>
                    </a:lnTo>
                    <a:lnTo>
                      <a:pt x="168" y="98"/>
                    </a:lnTo>
                    <a:lnTo>
                      <a:pt x="80" y="88"/>
                    </a:lnTo>
                    <a:lnTo>
                      <a:pt x="48" y="82"/>
                    </a:lnTo>
                    <a:lnTo>
                      <a:pt x="24" y="76"/>
                    </a:lnTo>
                    <a:lnTo>
                      <a:pt x="10" y="70"/>
                    </a:lnTo>
                    <a:lnTo>
                      <a:pt x="6" y="66"/>
                    </a:lnTo>
                    <a:lnTo>
                      <a:pt x="4" y="64"/>
                    </a:lnTo>
                    <a:lnTo>
                      <a:pt x="4" y="64"/>
                    </a:lnTo>
                    <a:lnTo>
                      <a:pt x="6" y="60"/>
                    </a:lnTo>
                    <a:lnTo>
                      <a:pt x="10" y="56"/>
                    </a:lnTo>
                    <a:lnTo>
                      <a:pt x="24" y="50"/>
                    </a:lnTo>
                    <a:lnTo>
                      <a:pt x="48" y="44"/>
                    </a:lnTo>
                    <a:lnTo>
                      <a:pt x="80" y="38"/>
                    </a:lnTo>
                    <a:lnTo>
                      <a:pt x="120" y="34"/>
                    </a:lnTo>
                    <a:lnTo>
                      <a:pt x="168" y="28"/>
                    </a:lnTo>
                    <a:lnTo>
                      <a:pt x="284" y="18"/>
                    </a:lnTo>
                    <a:lnTo>
                      <a:pt x="424" y="10"/>
                    </a:lnTo>
                    <a:lnTo>
                      <a:pt x="586" y="4"/>
                    </a:lnTo>
                    <a:lnTo>
                      <a:pt x="766" y="2"/>
                    </a:lnTo>
                    <a:lnTo>
                      <a:pt x="958" y="0"/>
                    </a:lnTo>
                    <a:lnTo>
                      <a:pt x="958" y="0"/>
                    </a:lnTo>
                    <a:lnTo>
                      <a:pt x="1152" y="2"/>
                    </a:lnTo>
                    <a:lnTo>
                      <a:pt x="1332" y="4"/>
                    </a:lnTo>
                    <a:lnTo>
                      <a:pt x="1494" y="10"/>
                    </a:lnTo>
                    <a:lnTo>
                      <a:pt x="1636" y="18"/>
                    </a:lnTo>
                    <a:lnTo>
                      <a:pt x="1752" y="28"/>
                    </a:lnTo>
                    <a:lnTo>
                      <a:pt x="1800" y="34"/>
                    </a:lnTo>
                    <a:lnTo>
                      <a:pt x="1840" y="38"/>
                    </a:lnTo>
                    <a:lnTo>
                      <a:pt x="1872" y="44"/>
                    </a:lnTo>
                    <a:lnTo>
                      <a:pt x="1896" y="50"/>
                    </a:lnTo>
                    <a:lnTo>
                      <a:pt x="1910" y="56"/>
                    </a:lnTo>
                    <a:lnTo>
                      <a:pt x="1914" y="60"/>
                    </a:lnTo>
                    <a:lnTo>
                      <a:pt x="1914" y="64"/>
                    </a:lnTo>
                    <a:lnTo>
                      <a:pt x="1914" y="64"/>
                    </a:lnTo>
                    <a:lnTo>
                      <a:pt x="1914" y="66"/>
                    </a:lnTo>
                    <a:lnTo>
                      <a:pt x="1910" y="70"/>
                    </a:lnTo>
                    <a:lnTo>
                      <a:pt x="1896" y="76"/>
                    </a:lnTo>
                    <a:lnTo>
                      <a:pt x="1872" y="82"/>
                    </a:lnTo>
                    <a:lnTo>
                      <a:pt x="1840" y="88"/>
                    </a:lnTo>
                    <a:lnTo>
                      <a:pt x="1800" y="92"/>
                    </a:lnTo>
                    <a:lnTo>
                      <a:pt x="1752" y="98"/>
                    </a:lnTo>
                    <a:lnTo>
                      <a:pt x="1636" y="108"/>
                    </a:lnTo>
                    <a:lnTo>
                      <a:pt x="1494" y="114"/>
                    </a:lnTo>
                    <a:lnTo>
                      <a:pt x="1332" y="120"/>
                    </a:lnTo>
                    <a:lnTo>
                      <a:pt x="1152" y="124"/>
                    </a:lnTo>
                    <a:lnTo>
                      <a:pt x="958" y="126"/>
                    </a:lnTo>
                    <a:close/>
                    <a:moveTo>
                      <a:pt x="958" y="0"/>
                    </a:moveTo>
                    <a:lnTo>
                      <a:pt x="958" y="0"/>
                    </a:lnTo>
                    <a:lnTo>
                      <a:pt x="764" y="0"/>
                    </a:lnTo>
                    <a:lnTo>
                      <a:pt x="584" y="4"/>
                    </a:lnTo>
                    <a:lnTo>
                      <a:pt x="422" y="10"/>
                    </a:lnTo>
                    <a:lnTo>
                      <a:pt x="280" y="18"/>
                    </a:lnTo>
                    <a:lnTo>
                      <a:pt x="164" y="28"/>
                    </a:lnTo>
                    <a:lnTo>
                      <a:pt x="116" y="32"/>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16" y="92"/>
                    </a:lnTo>
                    <a:lnTo>
                      <a:pt x="164" y="98"/>
                    </a:lnTo>
                    <a:lnTo>
                      <a:pt x="280" y="108"/>
                    </a:lnTo>
                    <a:lnTo>
                      <a:pt x="422" y="116"/>
                    </a:lnTo>
                    <a:lnTo>
                      <a:pt x="584" y="122"/>
                    </a:lnTo>
                    <a:lnTo>
                      <a:pt x="764" y="124"/>
                    </a:lnTo>
                    <a:lnTo>
                      <a:pt x="958" y="126"/>
                    </a:lnTo>
                    <a:lnTo>
                      <a:pt x="958" y="126"/>
                    </a:lnTo>
                    <a:lnTo>
                      <a:pt x="1152" y="124"/>
                    </a:lnTo>
                    <a:lnTo>
                      <a:pt x="1334" y="122"/>
                    </a:lnTo>
                    <a:lnTo>
                      <a:pt x="1498" y="116"/>
                    </a:lnTo>
                    <a:lnTo>
                      <a:pt x="1640" y="108"/>
                    </a:lnTo>
                    <a:lnTo>
                      <a:pt x="1756" y="98"/>
                    </a:lnTo>
                    <a:lnTo>
                      <a:pt x="1804" y="92"/>
                    </a:lnTo>
                    <a:lnTo>
                      <a:pt x="1844" y="88"/>
                    </a:lnTo>
                    <a:lnTo>
                      <a:pt x="1878" y="82"/>
                    </a:lnTo>
                    <a:lnTo>
                      <a:pt x="1900" y="76"/>
                    </a:lnTo>
                    <a:lnTo>
                      <a:pt x="1916" y="70"/>
                    </a:lnTo>
                    <a:lnTo>
                      <a:pt x="1918" y="66"/>
                    </a:lnTo>
                    <a:lnTo>
                      <a:pt x="1920" y="64"/>
                    </a:lnTo>
                    <a:lnTo>
                      <a:pt x="1920" y="64"/>
                    </a:lnTo>
                    <a:lnTo>
                      <a:pt x="1918" y="60"/>
                    </a:lnTo>
                    <a:lnTo>
                      <a:pt x="1916" y="56"/>
                    </a:lnTo>
                    <a:lnTo>
                      <a:pt x="1900" y="50"/>
                    </a:lnTo>
                    <a:lnTo>
                      <a:pt x="1878" y="44"/>
                    </a:lnTo>
                    <a:lnTo>
                      <a:pt x="1844" y="38"/>
                    </a:lnTo>
                    <a:lnTo>
                      <a:pt x="1804" y="32"/>
                    </a:lnTo>
                    <a:lnTo>
                      <a:pt x="1756" y="28"/>
                    </a:lnTo>
                    <a:lnTo>
                      <a:pt x="1640" y="18"/>
                    </a:lnTo>
                    <a:lnTo>
                      <a:pt x="1498" y="10"/>
                    </a:lnTo>
                    <a:lnTo>
                      <a:pt x="1334" y="4"/>
                    </a:lnTo>
                    <a:lnTo>
                      <a:pt x="1152" y="0"/>
                    </a:lnTo>
                    <a:lnTo>
                      <a:pt x="958" y="0"/>
                    </a:lnTo>
                    <a:close/>
                  </a:path>
                </a:pathLst>
              </a:custGeom>
              <a:solidFill>
                <a:srgbClr val="E4E2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295"/>
              <p:cNvSpPr>
                <a:spLocks/>
              </p:cNvSpPr>
              <p:nvPr/>
            </p:nvSpPr>
            <p:spPr bwMode="auto">
              <a:xfrm>
                <a:off x="2894" y="4162"/>
                <a:ext cx="1910" cy="126"/>
              </a:xfrm>
              <a:custGeom>
                <a:avLst/>
                <a:gdLst>
                  <a:gd name="T0" fmla="*/ 954 w 1910"/>
                  <a:gd name="T1" fmla="*/ 126 h 126"/>
                  <a:gd name="T2" fmla="*/ 954 w 1910"/>
                  <a:gd name="T3" fmla="*/ 126 h 126"/>
                  <a:gd name="T4" fmla="*/ 762 w 1910"/>
                  <a:gd name="T5" fmla="*/ 124 h 126"/>
                  <a:gd name="T6" fmla="*/ 582 w 1910"/>
                  <a:gd name="T7" fmla="*/ 120 h 126"/>
                  <a:gd name="T8" fmla="*/ 420 w 1910"/>
                  <a:gd name="T9" fmla="*/ 114 h 126"/>
                  <a:gd name="T10" fmla="*/ 280 w 1910"/>
                  <a:gd name="T11" fmla="*/ 108 h 126"/>
                  <a:gd name="T12" fmla="*/ 164 w 1910"/>
                  <a:gd name="T13" fmla="*/ 98 h 126"/>
                  <a:gd name="T14" fmla="*/ 76 w 1910"/>
                  <a:gd name="T15" fmla="*/ 88 h 126"/>
                  <a:gd name="T16" fmla="*/ 44 w 1910"/>
                  <a:gd name="T17" fmla="*/ 82 h 126"/>
                  <a:gd name="T18" fmla="*/ 20 w 1910"/>
                  <a:gd name="T19" fmla="*/ 76 h 126"/>
                  <a:gd name="T20" fmla="*/ 6 w 1910"/>
                  <a:gd name="T21" fmla="*/ 70 h 126"/>
                  <a:gd name="T22" fmla="*/ 2 w 1910"/>
                  <a:gd name="T23" fmla="*/ 66 h 126"/>
                  <a:gd name="T24" fmla="*/ 0 w 1910"/>
                  <a:gd name="T25" fmla="*/ 64 h 126"/>
                  <a:gd name="T26" fmla="*/ 0 w 1910"/>
                  <a:gd name="T27" fmla="*/ 64 h 126"/>
                  <a:gd name="T28" fmla="*/ 2 w 1910"/>
                  <a:gd name="T29" fmla="*/ 60 h 126"/>
                  <a:gd name="T30" fmla="*/ 6 w 1910"/>
                  <a:gd name="T31" fmla="*/ 56 h 126"/>
                  <a:gd name="T32" fmla="*/ 20 w 1910"/>
                  <a:gd name="T33" fmla="*/ 50 h 126"/>
                  <a:gd name="T34" fmla="*/ 44 w 1910"/>
                  <a:gd name="T35" fmla="*/ 44 h 126"/>
                  <a:gd name="T36" fmla="*/ 76 w 1910"/>
                  <a:gd name="T37" fmla="*/ 38 h 126"/>
                  <a:gd name="T38" fmla="*/ 116 w 1910"/>
                  <a:gd name="T39" fmla="*/ 34 h 126"/>
                  <a:gd name="T40" fmla="*/ 164 w 1910"/>
                  <a:gd name="T41" fmla="*/ 28 h 126"/>
                  <a:gd name="T42" fmla="*/ 280 w 1910"/>
                  <a:gd name="T43" fmla="*/ 18 h 126"/>
                  <a:gd name="T44" fmla="*/ 420 w 1910"/>
                  <a:gd name="T45" fmla="*/ 10 h 126"/>
                  <a:gd name="T46" fmla="*/ 582 w 1910"/>
                  <a:gd name="T47" fmla="*/ 4 h 126"/>
                  <a:gd name="T48" fmla="*/ 762 w 1910"/>
                  <a:gd name="T49" fmla="*/ 2 h 126"/>
                  <a:gd name="T50" fmla="*/ 954 w 1910"/>
                  <a:gd name="T51" fmla="*/ 0 h 126"/>
                  <a:gd name="T52" fmla="*/ 954 w 1910"/>
                  <a:gd name="T53" fmla="*/ 0 h 126"/>
                  <a:gd name="T54" fmla="*/ 1148 w 1910"/>
                  <a:gd name="T55" fmla="*/ 2 h 126"/>
                  <a:gd name="T56" fmla="*/ 1328 w 1910"/>
                  <a:gd name="T57" fmla="*/ 4 h 126"/>
                  <a:gd name="T58" fmla="*/ 1490 w 1910"/>
                  <a:gd name="T59" fmla="*/ 10 h 126"/>
                  <a:gd name="T60" fmla="*/ 1632 w 1910"/>
                  <a:gd name="T61" fmla="*/ 18 h 126"/>
                  <a:gd name="T62" fmla="*/ 1748 w 1910"/>
                  <a:gd name="T63" fmla="*/ 28 h 126"/>
                  <a:gd name="T64" fmla="*/ 1796 w 1910"/>
                  <a:gd name="T65" fmla="*/ 34 h 126"/>
                  <a:gd name="T66" fmla="*/ 1836 w 1910"/>
                  <a:gd name="T67" fmla="*/ 38 h 126"/>
                  <a:gd name="T68" fmla="*/ 1868 w 1910"/>
                  <a:gd name="T69" fmla="*/ 44 h 126"/>
                  <a:gd name="T70" fmla="*/ 1892 w 1910"/>
                  <a:gd name="T71" fmla="*/ 50 h 126"/>
                  <a:gd name="T72" fmla="*/ 1906 w 1910"/>
                  <a:gd name="T73" fmla="*/ 56 h 126"/>
                  <a:gd name="T74" fmla="*/ 1910 w 1910"/>
                  <a:gd name="T75" fmla="*/ 60 h 126"/>
                  <a:gd name="T76" fmla="*/ 1910 w 1910"/>
                  <a:gd name="T77" fmla="*/ 64 h 126"/>
                  <a:gd name="T78" fmla="*/ 1910 w 1910"/>
                  <a:gd name="T79" fmla="*/ 64 h 126"/>
                  <a:gd name="T80" fmla="*/ 1910 w 1910"/>
                  <a:gd name="T81" fmla="*/ 66 h 126"/>
                  <a:gd name="T82" fmla="*/ 1906 w 1910"/>
                  <a:gd name="T83" fmla="*/ 70 h 126"/>
                  <a:gd name="T84" fmla="*/ 1892 w 1910"/>
                  <a:gd name="T85" fmla="*/ 76 h 126"/>
                  <a:gd name="T86" fmla="*/ 1868 w 1910"/>
                  <a:gd name="T87" fmla="*/ 82 h 126"/>
                  <a:gd name="T88" fmla="*/ 1836 w 1910"/>
                  <a:gd name="T89" fmla="*/ 88 h 126"/>
                  <a:gd name="T90" fmla="*/ 1796 w 1910"/>
                  <a:gd name="T91" fmla="*/ 92 h 126"/>
                  <a:gd name="T92" fmla="*/ 1748 w 1910"/>
                  <a:gd name="T93" fmla="*/ 98 h 126"/>
                  <a:gd name="T94" fmla="*/ 1632 w 1910"/>
                  <a:gd name="T95" fmla="*/ 108 h 126"/>
                  <a:gd name="T96" fmla="*/ 1490 w 1910"/>
                  <a:gd name="T97" fmla="*/ 114 h 126"/>
                  <a:gd name="T98" fmla="*/ 1328 w 1910"/>
                  <a:gd name="T99" fmla="*/ 120 h 126"/>
                  <a:gd name="T100" fmla="*/ 1148 w 1910"/>
                  <a:gd name="T101" fmla="*/ 124 h 126"/>
                  <a:gd name="T102" fmla="*/ 954 w 1910"/>
                  <a:gd name="T10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10" h="126">
                    <a:moveTo>
                      <a:pt x="954" y="126"/>
                    </a:moveTo>
                    <a:lnTo>
                      <a:pt x="954" y="126"/>
                    </a:lnTo>
                    <a:lnTo>
                      <a:pt x="762" y="124"/>
                    </a:lnTo>
                    <a:lnTo>
                      <a:pt x="582" y="120"/>
                    </a:lnTo>
                    <a:lnTo>
                      <a:pt x="420" y="114"/>
                    </a:lnTo>
                    <a:lnTo>
                      <a:pt x="280" y="108"/>
                    </a:lnTo>
                    <a:lnTo>
                      <a:pt x="164" y="98"/>
                    </a:lnTo>
                    <a:lnTo>
                      <a:pt x="76" y="88"/>
                    </a:lnTo>
                    <a:lnTo>
                      <a:pt x="44" y="82"/>
                    </a:lnTo>
                    <a:lnTo>
                      <a:pt x="20" y="76"/>
                    </a:lnTo>
                    <a:lnTo>
                      <a:pt x="6" y="70"/>
                    </a:lnTo>
                    <a:lnTo>
                      <a:pt x="2" y="66"/>
                    </a:lnTo>
                    <a:lnTo>
                      <a:pt x="0" y="64"/>
                    </a:lnTo>
                    <a:lnTo>
                      <a:pt x="0" y="64"/>
                    </a:lnTo>
                    <a:lnTo>
                      <a:pt x="2" y="60"/>
                    </a:lnTo>
                    <a:lnTo>
                      <a:pt x="6" y="56"/>
                    </a:lnTo>
                    <a:lnTo>
                      <a:pt x="20" y="50"/>
                    </a:lnTo>
                    <a:lnTo>
                      <a:pt x="44" y="44"/>
                    </a:lnTo>
                    <a:lnTo>
                      <a:pt x="76" y="38"/>
                    </a:lnTo>
                    <a:lnTo>
                      <a:pt x="116" y="34"/>
                    </a:lnTo>
                    <a:lnTo>
                      <a:pt x="164" y="28"/>
                    </a:lnTo>
                    <a:lnTo>
                      <a:pt x="280" y="18"/>
                    </a:lnTo>
                    <a:lnTo>
                      <a:pt x="420" y="10"/>
                    </a:lnTo>
                    <a:lnTo>
                      <a:pt x="582" y="4"/>
                    </a:lnTo>
                    <a:lnTo>
                      <a:pt x="762" y="2"/>
                    </a:lnTo>
                    <a:lnTo>
                      <a:pt x="954" y="0"/>
                    </a:lnTo>
                    <a:lnTo>
                      <a:pt x="954" y="0"/>
                    </a:lnTo>
                    <a:lnTo>
                      <a:pt x="1148" y="2"/>
                    </a:lnTo>
                    <a:lnTo>
                      <a:pt x="1328" y="4"/>
                    </a:lnTo>
                    <a:lnTo>
                      <a:pt x="1490" y="10"/>
                    </a:lnTo>
                    <a:lnTo>
                      <a:pt x="1632" y="18"/>
                    </a:lnTo>
                    <a:lnTo>
                      <a:pt x="1748" y="28"/>
                    </a:lnTo>
                    <a:lnTo>
                      <a:pt x="1796" y="34"/>
                    </a:lnTo>
                    <a:lnTo>
                      <a:pt x="1836" y="38"/>
                    </a:lnTo>
                    <a:lnTo>
                      <a:pt x="1868" y="44"/>
                    </a:lnTo>
                    <a:lnTo>
                      <a:pt x="1892" y="50"/>
                    </a:lnTo>
                    <a:lnTo>
                      <a:pt x="1906" y="56"/>
                    </a:lnTo>
                    <a:lnTo>
                      <a:pt x="1910" y="60"/>
                    </a:lnTo>
                    <a:lnTo>
                      <a:pt x="1910" y="64"/>
                    </a:lnTo>
                    <a:lnTo>
                      <a:pt x="1910" y="64"/>
                    </a:lnTo>
                    <a:lnTo>
                      <a:pt x="1910" y="66"/>
                    </a:lnTo>
                    <a:lnTo>
                      <a:pt x="1906" y="70"/>
                    </a:lnTo>
                    <a:lnTo>
                      <a:pt x="1892" y="76"/>
                    </a:lnTo>
                    <a:lnTo>
                      <a:pt x="1868" y="82"/>
                    </a:lnTo>
                    <a:lnTo>
                      <a:pt x="1836" y="88"/>
                    </a:lnTo>
                    <a:lnTo>
                      <a:pt x="1796" y="92"/>
                    </a:lnTo>
                    <a:lnTo>
                      <a:pt x="1748" y="98"/>
                    </a:lnTo>
                    <a:lnTo>
                      <a:pt x="1632" y="108"/>
                    </a:lnTo>
                    <a:lnTo>
                      <a:pt x="1490" y="114"/>
                    </a:lnTo>
                    <a:lnTo>
                      <a:pt x="1328" y="120"/>
                    </a:lnTo>
                    <a:lnTo>
                      <a:pt x="1148" y="124"/>
                    </a:lnTo>
                    <a:lnTo>
                      <a:pt x="95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296"/>
              <p:cNvSpPr>
                <a:spLocks/>
              </p:cNvSpPr>
              <p:nvPr/>
            </p:nvSpPr>
            <p:spPr bwMode="auto">
              <a:xfrm>
                <a:off x="2890" y="4162"/>
                <a:ext cx="1920" cy="126"/>
              </a:xfrm>
              <a:custGeom>
                <a:avLst/>
                <a:gdLst>
                  <a:gd name="T0" fmla="*/ 958 w 1920"/>
                  <a:gd name="T1" fmla="*/ 0 h 126"/>
                  <a:gd name="T2" fmla="*/ 958 w 1920"/>
                  <a:gd name="T3" fmla="*/ 0 h 126"/>
                  <a:gd name="T4" fmla="*/ 764 w 1920"/>
                  <a:gd name="T5" fmla="*/ 0 h 126"/>
                  <a:gd name="T6" fmla="*/ 584 w 1920"/>
                  <a:gd name="T7" fmla="*/ 4 h 126"/>
                  <a:gd name="T8" fmla="*/ 422 w 1920"/>
                  <a:gd name="T9" fmla="*/ 10 h 126"/>
                  <a:gd name="T10" fmla="*/ 280 w 1920"/>
                  <a:gd name="T11" fmla="*/ 18 h 126"/>
                  <a:gd name="T12" fmla="*/ 164 w 1920"/>
                  <a:gd name="T13" fmla="*/ 28 h 126"/>
                  <a:gd name="T14" fmla="*/ 116 w 1920"/>
                  <a:gd name="T15" fmla="*/ 32 h 126"/>
                  <a:gd name="T16" fmla="*/ 74 w 1920"/>
                  <a:gd name="T17" fmla="*/ 38 h 126"/>
                  <a:gd name="T18" fmla="*/ 42 w 1920"/>
                  <a:gd name="T19" fmla="*/ 44 h 126"/>
                  <a:gd name="T20" fmla="*/ 18 w 1920"/>
                  <a:gd name="T21" fmla="*/ 50 h 126"/>
                  <a:gd name="T22" fmla="*/ 4 w 1920"/>
                  <a:gd name="T23" fmla="*/ 56 h 126"/>
                  <a:gd name="T24" fmla="*/ 0 w 1920"/>
                  <a:gd name="T25" fmla="*/ 60 h 126"/>
                  <a:gd name="T26" fmla="*/ 0 w 1920"/>
                  <a:gd name="T27" fmla="*/ 64 h 126"/>
                  <a:gd name="T28" fmla="*/ 0 w 1920"/>
                  <a:gd name="T29" fmla="*/ 64 h 126"/>
                  <a:gd name="T30" fmla="*/ 0 w 1920"/>
                  <a:gd name="T31" fmla="*/ 66 h 126"/>
                  <a:gd name="T32" fmla="*/ 4 w 1920"/>
                  <a:gd name="T33" fmla="*/ 70 h 126"/>
                  <a:gd name="T34" fmla="*/ 18 w 1920"/>
                  <a:gd name="T35" fmla="*/ 76 h 126"/>
                  <a:gd name="T36" fmla="*/ 42 w 1920"/>
                  <a:gd name="T37" fmla="*/ 82 h 126"/>
                  <a:gd name="T38" fmla="*/ 74 w 1920"/>
                  <a:gd name="T39" fmla="*/ 88 h 126"/>
                  <a:gd name="T40" fmla="*/ 116 w 1920"/>
                  <a:gd name="T41" fmla="*/ 92 h 126"/>
                  <a:gd name="T42" fmla="*/ 164 w 1920"/>
                  <a:gd name="T43" fmla="*/ 98 h 126"/>
                  <a:gd name="T44" fmla="*/ 280 w 1920"/>
                  <a:gd name="T45" fmla="*/ 108 h 126"/>
                  <a:gd name="T46" fmla="*/ 422 w 1920"/>
                  <a:gd name="T47" fmla="*/ 116 h 126"/>
                  <a:gd name="T48" fmla="*/ 584 w 1920"/>
                  <a:gd name="T49" fmla="*/ 122 h 126"/>
                  <a:gd name="T50" fmla="*/ 764 w 1920"/>
                  <a:gd name="T51" fmla="*/ 124 h 126"/>
                  <a:gd name="T52" fmla="*/ 958 w 1920"/>
                  <a:gd name="T53" fmla="*/ 126 h 126"/>
                  <a:gd name="T54" fmla="*/ 958 w 1920"/>
                  <a:gd name="T55" fmla="*/ 126 h 126"/>
                  <a:gd name="T56" fmla="*/ 1152 w 1920"/>
                  <a:gd name="T57" fmla="*/ 124 h 126"/>
                  <a:gd name="T58" fmla="*/ 1334 w 1920"/>
                  <a:gd name="T59" fmla="*/ 122 h 126"/>
                  <a:gd name="T60" fmla="*/ 1498 w 1920"/>
                  <a:gd name="T61" fmla="*/ 116 h 126"/>
                  <a:gd name="T62" fmla="*/ 1640 w 1920"/>
                  <a:gd name="T63" fmla="*/ 108 h 126"/>
                  <a:gd name="T64" fmla="*/ 1756 w 1920"/>
                  <a:gd name="T65" fmla="*/ 98 h 126"/>
                  <a:gd name="T66" fmla="*/ 1804 w 1920"/>
                  <a:gd name="T67" fmla="*/ 92 h 126"/>
                  <a:gd name="T68" fmla="*/ 1844 w 1920"/>
                  <a:gd name="T69" fmla="*/ 88 h 126"/>
                  <a:gd name="T70" fmla="*/ 1878 w 1920"/>
                  <a:gd name="T71" fmla="*/ 82 h 126"/>
                  <a:gd name="T72" fmla="*/ 1900 w 1920"/>
                  <a:gd name="T73" fmla="*/ 76 h 126"/>
                  <a:gd name="T74" fmla="*/ 1916 w 1920"/>
                  <a:gd name="T75" fmla="*/ 70 h 126"/>
                  <a:gd name="T76" fmla="*/ 1918 w 1920"/>
                  <a:gd name="T77" fmla="*/ 66 h 126"/>
                  <a:gd name="T78" fmla="*/ 1920 w 1920"/>
                  <a:gd name="T79" fmla="*/ 64 h 126"/>
                  <a:gd name="T80" fmla="*/ 1920 w 1920"/>
                  <a:gd name="T81" fmla="*/ 64 h 126"/>
                  <a:gd name="T82" fmla="*/ 1918 w 1920"/>
                  <a:gd name="T83" fmla="*/ 60 h 126"/>
                  <a:gd name="T84" fmla="*/ 1916 w 1920"/>
                  <a:gd name="T85" fmla="*/ 56 h 126"/>
                  <a:gd name="T86" fmla="*/ 1900 w 1920"/>
                  <a:gd name="T87" fmla="*/ 50 h 126"/>
                  <a:gd name="T88" fmla="*/ 1878 w 1920"/>
                  <a:gd name="T89" fmla="*/ 44 h 126"/>
                  <a:gd name="T90" fmla="*/ 1844 w 1920"/>
                  <a:gd name="T91" fmla="*/ 38 h 126"/>
                  <a:gd name="T92" fmla="*/ 1804 w 1920"/>
                  <a:gd name="T93" fmla="*/ 32 h 126"/>
                  <a:gd name="T94" fmla="*/ 1756 w 1920"/>
                  <a:gd name="T95" fmla="*/ 28 h 126"/>
                  <a:gd name="T96" fmla="*/ 1640 w 1920"/>
                  <a:gd name="T97" fmla="*/ 18 h 126"/>
                  <a:gd name="T98" fmla="*/ 1498 w 1920"/>
                  <a:gd name="T99" fmla="*/ 10 h 126"/>
                  <a:gd name="T100" fmla="*/ 1334 w 1920"/>
                  <a:gd name="T101" fmla="*/ 4 h 126"/>
                  <a:gd name="T102" fmla="*/ 1152 w 1920"/>
                  <a:gd name="T103" fmla="*/ 0 h 126"/>
                  <a:gd name="T104" fmla="*/ 958 w 1920"/>
                  <a:gd name="T105"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0" h="126">
                    <a:moveTo>
                      <a:pt x="958" y="0"/>
                    </a:moveTo>
                    <a:lnTo>
                      <a:pt x="958" y="0"/>
                    </a:lnTo>
                    <a:lnTo>
                      <a:pt x="764" y="0"/>
                    </a:lnTo>
                    <a:lnTo>
                      <a:pt x="584" y="4"/>
                    </a:lnTo>
                    <a:lnTo>
                      <a:pt x="422" y="10"/>
                    </a:lnTo>
                    <a:lnTo>
                      <a:pt x="280" y="18"/>
                    </a:lnTo>
                    <a:lnTo>
                      <a:pt x="164" y="28"/>
                    </a:lnTo>
                    <a:lnTo>
                      <a:pt x="116" y="32"/>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16" y="92"/>
                    </a:lnTo>
                    <a:lnTo>
                      <a:pt x="164" y="98"/>
                    </a:lnTo>
                    <a:lnTo>
                      <a:pt x="280" y="108"/>
                    </a:lnTo>
                    <a:lnTo>
                      <a:pt x="422" y="116"/>
                    </a:lnTo>
                    <a:lnTo>
                      <a:pt x="584" y="122"/>
                    </a:lnTo>
                    <a:lnTo>
                      <a:pt x="764" y="124"/>
                    </a:lnTo>
                    <a:lnTo>
                      <a:pt x="958" y="126"/>
                    </a:lnTo>
                    <a:lnTo>
                      <a:pt x="958" y="126"/>
                    </a:lnTo>
                    <a:lnTo>
                      <a:pt x="1152" y="124"/>
                    </a:lnTo>
                    <a:lnTo>
                      <a:pt x="1334" y="122"/>
                    </a:lnTo>
                    <a:lnTo>
                      <a:pt x="1498" y="116"/>
                    </a:lnTo>
                    <a:lnTo>
                      <a:pt x="1640" y="108"/>
                    </a:lnTo>
                    <a:lnTo>
                      <a:pt x="1756" y="98"/>
                    </a:lnTo>
                    <a:lnTo>
                      <a:pt x="1804" y="92"/>
                    </a:lnTo>
                    <a:lnTo>
                      <a:pt x="1844" y="88"/>
                    </a:lnTo>
                    <a:lnTo>
                      <a:pt x="1878" y="82"/>
                    </a:lnTo>
                    <a:lnTo>
                      <a:pt x="1900" y="76"/>
                    </a:lnTo>
                    <a:lnTo>
                      <a:pt x="1916" y="70"/>
                    </a:lnTo>
                    <a:lnTo>
                      <a:pt x="1918" y="66"/>
                    </a:lnTo>
                    <a:lnTo>
                      <a:pt x="1920" y="64"/>
                    </a:lnTo>
                    <a:lnTo>
                      <a:pt x="1920" y="64"/>
                    </a:lnTo>
                    <a:lnTo>
                      <a:pt x="1918" y="60"/>
                    </a:lnTo>
                    <a:lnTo>
                      <a:pt x="1916" y="56"/>
                    </a:lnTo>
                    <a:lnTo>
                      <a:pt x="1900" y="50"/>
                    </a:lnTo>
                    <a:lnTo>
                      <a:pt x="1878" y="44"/>
                    </a:lnTo>
                    <a:lnTo>
                      <a:pt x="1844" y="38"/>
                    </a:lnTo>
                    <a:lnTo>
                      <a:pt x="1804" y="32"/>
                    </a:lnTo>
                    <a:lnTo>
                      <a:pt x="1756" y="28"/>
                    </a:lnTo>
                    <a:lnTo>
                      <a:pt x="1640" y="18"/>
                    </a:lnTo>
                    <a:lnTo>
                      <a:pt x="1498" y="10"/>
                    </a:lnTo>
                    <a:lnTo>
                      <a:pt x="1334" y="4"/>
                    </a:lnTo>
                    <a:lnTo>
                      <a:pt x="1152" y="0"/>
                    </a:lnTo>
                    <a:lnTo>
                      <a:pt x="9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297"/>
              <p:cNvSpPr>
                <a:spLocks noEditPoints="1"/>
              </p:cNvSpPr>
              <p:nvPr/>
            </p:nvSpPr>
            <p:spPr bwMode="auto">
              <a:xfrm>
                <a:off x="2894" y="4162"/>
                <a:ext cx="1910" cy="126"/>
              </a:xfrm>
              <a:custGeom>
                <a:avLst/>
                <a:gdLst>
                  <a:gd name="T0" fmla="*/ 954 w 1910"/>
                  <a:gd name="T1" fmla="*/ 126 h 126"/>
                  <a:gd name="T2" fmla="*/ 584 w 1910"/>
                  <a:gd name="T3" fmla="*/ 120 h 126"/>
                  <a:gd name="T4" fmla="*/ 284 w 1910"/>
                  <a:gd name="T5" fmla="*/ 106 h 126"/>
                  <a:gd name="T6" fmla="*/ 80 w 1910"/>
                  <a:gd name="T7" fmla="*/ 88 h 126"/>
                  <a:gd name="T8" fmla="*/ 24 w 1910"/>
                  <a:gd name="T9" fmla="*/ 76 h 126"/>
                  <a:gd name="T10" fmla="*/ 6 w 1910"/>
                  <a:gd name="T11" fmla="*/ 66 h 126"/>
                  <a:gd name="T12" fmla="*/ 6 w 1910"/>
                  <a:gd name="T13" fmla="*/ 64 h 126"/>
                  <a:gd name="T14" fmla="*/ 10 w 1910"/>
                  <a:gd name="T15" fmla="*/ 56 h 126"/>
                  <a:gd name="T16" fmla="*/ 48 w 1910"/>
                  <a:gd name="T17" fmla="*/ 44 h 126"/>
                  <a:gd name="T18" fmla="*/ 120 w 1910"/>
                  <a:gd name="T19" fmla="*/ 34 h 126"/>
                  <a:gd name="T20" fmla="*/ 284 w 1910"/>
                  <a:gd name="T21" fmla="*/ 18 h 126"/>
                  <a:gd name="T22" fmla="*/ 584 w 1910"/>
                  <a:gd name="T23" fmla="*/ 6 h 126"/>
                  <a:gd name="T24" fmla="*/ 954 w 1910"/>
                  <a:gd name="T25" fmla="*/ 0 h 126"/>
                  <a:gd name="T26" fmla="*/ 1146 w 1910"/>
                  <a:gd name="T27" fmla="*/ 2 h 126"/>
                  <a:gd name="T28" fmla="*/ 1488 w 1910"/>
                  <a:gd name="T29" fmla="*/ 10 h 126"/>
                  <a:gd name="T30" fmla="*/ 1744 w 1910"/>
                  <a:gd name="T31" fmla="*/ 28 h 126"/>
                  <a:gd name="T32" fmla="*/ 1832 w 1910"/>
                  <a:gd name="T33" fmla="*/ 38 h 126"/>
                  <a:gd name="T34" fmla="*/ 1886 w 1910"/>
                  <a:gd name="T35" fmla="*/ 50 h 126"/>
                  <a:gd name="T36" fmla="*/ 1904 w 1910"/>
                  <a:gd name="T37" fmla="*/ 60 h 126"/>
                  <a:gd name="T38" fmla="*/ 1906 w 1910"/>
                  <a:gd name="T39" fmla="*/ 64 h 126"/>
                  <a:gd name="T40" fmla="*/ 1900 w 1910"/>
                  <a:gd name="T41" fmla="*/ 70 h 126"/>
                  <a:gd name="T42" fmla="*/ 1864 w 1910"/>
                  <a:gd name="T43" fmla="*/ 82 h 126"/>
                  <a:gd name="T44" fmla="*/ 1744 w 1910"/>
                  <a:gd name="T45" fmla="*/ 98 h 126"/>
                  <a:gd name="T46" fmla="*/ 1488 w 1910"/>
                  <a:gd name="T47" fmla="*/ 114 h 126"/>
                  <a:gd name="T48" fmla="*/ 1146 w 1910"/>
                  <a:gd name="T49" fmla="*/ 124 h 126"/>
                  <a:gd name="T50" fmla="*/ 954 w 1910"/>
                  <a:gd name="T51" fmla="*/ 0 h 126"/>
                  <a:gd name="T52" fmla="*/ 762 w 1910"/>
                  <a:gd name="T53" fmla="*/ 2 h 126"/>
                  <a:gd name="T54" fmla="*/ 420 w 1910"/>
                  <a:gd name="T55" fmla="*/ 10 h 126"/>
                  <a:gd name="T56" fmla="*/ 164 w 1910"/>
                  <a:gd name="T57" fmla="*/ 28 h 126"/>
                  <a:gd name="T58" fmla="*/ 76 w 1910"/>
                  <a:gd name="T59" fmla="*/ 38 h 126"/>
                  <a:gd name="T60" fmla="*/ 20 w 1910"/>
                  <a:gd name="T61" fmla="*/ 50 h 126"/>
                  <a:gd name="T62" fmla="*/ 2 w 1910"/>
                  <a:gd name="T63" fmla="*/ 60 h 126"/>
                  <a:gd name="T64" fmla="*/ 0 w 1910"/>
                  <a:gd name="T65" fmla="*/ 64 h 126"/>
                  <a:gd name="T66" fmla="*/ 6 w 1910"/>
                  <a:gd name="T67" fmla="*/ 70 h 126"/>
                  <a:gd name="T68" fmla="*/ 44 w 1910"/>
                  <a:gd name="T69" fmla="*/ 82 h 126"/>
                  <a:gd name="T70" fmla="*/ 164 w 1910"/>
                  <a:gd name="T71" fmla="*/ 98 h 126"/>
                  <a:gd name="T72" fmla="*/ 420 w 1910"/>
                  <a:gd name="T73" fmla="*/ 114 h 126"/>
                  <a:gd name="T74" fmla="*/ 762 w 1910"/>
                  <a:gd name="T75" fmla="*/ 124 h 126"/>
                  <a:gd name="T76" fmla="*/ 954 w 1910"/>
                  <a:gd name="T77" fmla="*/ 126 h 126"/>
                  <a:gd name="T78" fmla="*/ 1328 w 1910"/>
                  <a:gd name="T79" fmla="*/ 120 h 126"/>
                  <a:gd name="T80" fmla="*/ 1632 w 1910"/>
                  <a:gd name="T81" fmla="*/ 108 h 126"/>
                  <a:gd name="T82" fmla="*/ 1796 w 1910"/>
                  <a:gd name="T83" fmla="*/ 92 h 126"/>
                  <a:gd name="T84" fmla="*/ 1868 w 1910"/>
                  <a:gd name="T85" fmla="*/ 82 h 126"/>
                  <a:gd name="T86" fmla="*/ 1906 w 1910"/>
                  <a:gd name="T87" fmla="*/ 70 h 126"/>
                  <a:gd name="T88" fmla="*/ 1910 w 1910"/>
                  <a:gd name="T89" fmla="*/ 64 h 126"/>
                  <a:gd name="T90" fmla="*/ 1910 w 1910"/>
                  <a:gd name="T91" fmla="*/ 60 h 126"/>
                  <a:gd name="T92" fmla="*/ 1892 w 1910"/>
                  <a:gd name="T93" fmla="*/ 50 h 126"/>
                  <a:gd name="T94" fmla="*/ 1836 w 1910"/>
                  <a:gd name="T95" fmla="*/ 38 h 126"/>
                  <a:gd name="T96" fmla="*/ 1748 w 1910"/>
                  <a:gd name="T97" fmla="*/ 28 h 126"/>
                  <a:gd name="T98" fmla="*/ 1490 w 1910"/>
                  <a:gd name="T99" fmla="*/ 10 h 126"/>
                  <a:gd name="T100" fmla="*/ 1148 w 1910"/>
                  <a:gd name="T101" fmla="*/ 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10" h="126">
                    <a:moveTo>
                      <a:pt x="954" y="126"/>
                    </a:moveTo>
                    <a:lnTo>
                      <a:pt x="954" y="126"/>
                    </a:lnTo>
                    <a:lnTo>
                      <a:pt x="762" y="124"/>
                    </a:lnTo>
                    <a:lnTo>
                      <a:pt x="584" y="120"/>
                    </a:lnTo>
                    <a:lnTo>
                      <a:pt x="424" y="114"/>
                    </a:lnTo>
                    <a:lnTo>
                      <a:pt x="284" y="106"/>
                    </a:lnTo>
                    <a:lnTo>
                      <a:pt x="168" y="98"/>
                    </a:lnTo>
                    <a:lnTo>
                      <a:pt x="80" y="88"/>
                    </a:lnTo>
                    <a:lnTo>
                      <a:pt x="48" y="82"/>
                    </a:lnTo>
                    <a:lnTo>
                      <a:pt x="24" y="76"/>
                    </a:lnTo>
                    <a:lnTo>
                      <a:pt x="10" y="70"/>
                    </a:lnTo>
                    <a:lnTo>
                      <a:pt x="6" y="66"/>
                    </a:lnTo>
                    <a:lnTo>
                      <a:pt x="6" y="64"/>
                    </a:lnTo>
                    <a:lnTo>
                      <a:pt x="6" y="64"/>
                    </a:lnTo>
                    <a:lnTo>
                      <a:pt x="6" y="60"/>
                    </a:lnTo>
                    <a:lnTo>
                      <a:pt x="10" y="56"/>
                    </a:lnTo>
                    <a:lnTo>
                      <a:pt x="24" y="50"/>
                    </a:lnTo>
                    <a:lnTo>
                      <a:pt x="48" y="44"/>
                    </a:lnTo>
                    <a:lnTo>
                      <a:pt x="80" y="38"/>
                    </a:lnTo>
                    <a:lnTo>
                      <a:pt x="120" y="34"/>
                    </a:lnTo>
                    <a:lnTo>
                      <a:pt x="168" y="28"/>
                    </a:lnTo>
                    <a:lnTo>
                      <a:pt x="284" y="18"/>
                    </a:lnTo>
                    <a:lnTo>
                      <a:pt x="424" y="10"/>
                    </a:lnTo>
                    <a:lnTo>
                      <a:pt x="584" y="6"/>
                    </a:lnTo>
                    <a:lnTo>
                      <a:pt x="762" y="2"/>
                    </a:lnTo>
                    <a:lnTo>
                      <a:pt x="954" y="0"/>
                    </a:lnTo>
                    <a:lnTo>
                      <a:pt x="954" y="0"/>
                    </a:lnTo>
                    <a:lnTo>
                      <a:pt x="1146" y="2"/>
                    </a:lnTo>
                    <a:lnTo>
                      <a:pt x="1326" y="6"/>
                    </a:lnTo>
                    <a:lnTo>
                      <a:pt x="1488" y="10"/>
                    </a:lnTo>
                    <a:lnTo>
                      <a:pt x="1628" y="18"/>
                    </a:lnTo>
                    <a:lnTo>
                      <a:pt x="1744" y="28"/>
                    </a:lnTo>
                    <a:lnTo>
                      <a:pt x="1792" y="34"/>
                    </a:lnTo>
                    <a:lnTo>
                      <a:pt x="1832" y="38"/>
                    </a:lnTo>
                    <a:lnTo>
                      <a:pt x="1864" y="44"/>
                    </a:lnTo>
                    <a:lnTo>
                      <a:pt x="1886" y="50"/>
                    </a:lnTo>
                    <a:lnTo>
                      <a:pt x="1900" y="56"/>
                    </a:lnTo>
                    <a:lnTo>
                      <a:pt x="1904" y="60"/>
                    </a:lnTo>
                    <a:lnTo>
                      <a:pt x="1906" y="64"/>
                    </a:lnTo>
                    <a:lnTo>
                      <a:pt x="1906" y="64"/>
                    </a:lnTo>
                    <a:lnTo>
                      <a:pt x="1904" y="66"/>
                    </a:lnTo>
                    <a:lnTo>
                      <a:pt x="1900" y="70"/>
                    </a:lnTo>
                    <a:lnTo>
                      <a:pt x="1886" y="76"/>
                    </a:lnTo>
                    <a:lnTo>
                      <a:pt x="1864" y="82"/>
                    </a:lnTo>
                    <a:lnTo>
                      <a:pt x="1832" y="88"/>
                    </a:lnTo>
                    <a:lnTo>
                      <a:pt x="1744" y="98"/>
                    </a:lnTo>
                    <a:lnTo>
                      <a:pt x="1628" y="106"/>
                    </a:lnTo>
                    <a:lnTo>
                      <a:pt x="1488" y="114"/>
                    </a:lnTo>
                    <a:lnTo>
                      <a:pt x="1326" y="120"/>
                    </a:lnTo>
                    <a:lnTo>
                      <a:pt x="1146" y="124"/>
                    </a:lnTo>
                    <a:lnTo>
                      <a:pt x="954" y="126"/>
                    </a:lnTo>
                    <a:close/>
                    <a:moveTo>
                      <a:pt x="954" y="0"/>
                    </a:moveTo>
                    <a:lnTo>
                      <a:pt x="954" y="0"/>
                    </a:lnTo>
                    <a:lnTo>
                      <a:pt x="762" y="2"/>
                    </a:lnTo>
                    <a:lnTo>
                      <a:pt x="582" y="4"/>
                    </a:lnTo>
                    <a:lnTo>
                      <a:pt x="420" y="10"/>
                    </a:lnTo>
                    <a:lnTo>
                      <a:pt x="280" y="18"/>
                    </a:lnTo>
                    <a:lnTo>
                      <a:pt x="164" y="28"/>
                    </a:lnTo>
                    <a:lnTo>
                      <a:pt x="116" y="34"/>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64" y="98"/>
                    </a:lnTo>
                    <a:lnTo>
                      <a:pt x="280" y="108"/>
                    </a:lnTo>
                    <a:lnTo>
                      <a:pt x="420" y="114"/>
                    </a:lnTo>
                    <a:lnTo>
                      <a:pt x="582" y="120"/>
                    </a:lnTo>
                    <a:lnTo>
                      <a:pt x="762" y="124"/>
                    </a:lnTo>
                    <a:lnTo>
                      <a:pt x="954" y="126"/>
                    </a:lnTo>
                    <a:lnTo>
                      <a:pt x="954" y="126"/>
                    </a:lnTo>
                    <a:lnTo>
                      <a:pt x="1148" y="124"/>
                    </a:lnTo>
                    <a:lnTo>
                      <a:pt x="1328" y="120"/>
                    </a:lnTo>
                    <a:lnTo>
                      <a:pt x="1490" y="114"/>
                    </a:lnTo>
                    <a:lnTo>
                      <a:pt x="1632" y="108"/>
                    </a:lnTo>
                    <a:lnTo>
                      <a:pt x="1748" y="98"/>
                    </a:lnTo>
                    <a:lnTo>
                      <a:pt x="1796" y="92"/>
                    </a:lnTo>
                    <a:lnTo>
                      <a:pt x="1836" y="88"/>
                    </a:lnTo>
                    <a:lnTo>
                      <a:pt x="1868" y="82"/>
                    </a:lnTo>
                    <a:lnTo>
                      <a:pt x="1892" y="76"/>
                    </a:lnTo>
                    <a:lnTo>
                      <a:pt x="1906" y="70"/>
                    </a:lnTo>
                    <a:lnTo>
                      <a:pt x="1910" y="66"/>
                    </a:lnTo>
                    <a:lnTo>
                      <a:pt x="1910" y="64"/>
                    </a:lnTo>
                    <a:lnTo>
                      <a:pt x="1910" y="64"/>
                    </a:lnTo>
                    <a:lnTo>
                      <a:pt x="1910" y="60"/>
                    </a:lnTo>
                    <a:lnTo>
                      <a:pt x="1906" y="56"/>
                    </a:lnTo>
                    <a:lnTo>
                      <a:pt x="1892" y="50"/>
                    </a:lnTo>
                    <a:lnTo>
                      <a:pt x="1868" y="44"/>
                    </a:lnTo>
                    <a:lnTo>
                      <a:pt x="1836" y="38"/>
                    </a:lnTo>
                    <a:lnTo>
                      <a:pt x="1796" y="34"/>
                    </a:lnTo>
                    <a:lnTo>
                      <a:pt x="1748" y="28"/>
                    </a:lnTo>
                    <a:lnTo>
                      <a:pt x="1632" y="18"/>
                    </a:lnTo>
                    <a:lnTo>
                      <a:pt x="1490" y="10"/>
                    </a:lnTo>
                    <a:lnTo>
                      <a:pt x="1328" y="4"/>
                    </a:lnTo>
                    <a:lnTo>
                      <a:pt x="1148" y="2"/>
                    </a:lnTo>
                    <a:lnTo>
                      <a:pt x="954" y="0"/>
                    </a:lnTo>
                    <a:close/>
                  </a:path>
                </a:pathLst>
              </a:custGeom>
              <a:solidFill>
                <a:srgbClr val="E4E1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298"/>
              <p:cNvSpPr>
                <a:spLocks/>
              </p:cNvSpPr>
              <p:nvPr/>
            </p:nvSpPr>
            <p:spPr bwMode="auto">
              <a:xfrm>
                <a:off x="2900" y="4162"/>
                <a:ext cx="1900" cy="126"/>
              </a:xfrm>
              <a:custGeom>
                <a:avLst/>
                <a:gdLst>
                  <a:gd name="T0" fmla="*/ 948 w 1900"/>
                  <a:gd name="T1" fmla="*/ 126 h 126"/>
                  <a:gd name="T2" fmla="*/ 948 w 1900"/>
                  <a:gd name="T3" fmla="*/ 126 h 126"/>
                  <a:gd name="T4" fmla="*/ 756 w 1900"/>
                  <a:gd name="T5" fmla="*/ 124 h 126"/>
                  <a:gd name="T6" fmla="*/ 578 w 1900"/>
                  <a:gd name="T7" fmla="*/ 120 h 126"/>
                  <a:gd name="T8" fmla="*/ 418 w 1900"/>
                  <a:gd name="T9" fmla="*/ 114 h 126"/>
                  <a:gd name="T10" fmla="*/ 278 w 1900"/>
                  <a:gd name="T11" fmla="*/ 106 h 126"/>
                  <a:gd name="T12" fmla="*/ 162 w 1900"/>
                  <a:gd name="T13" fmla="*/ 98 h 126"/>
                  <a:gd name="T14" fmla="*/ 74 w 1900"/>
                  <a:gd name="T15" fmla="*/ 88 h 126"/>
                  <a:gd name="T16" fmla="*/ 42 w 1900"/>
                  <a:gd name="T17" fmla="*/ 82 h 126"/>
                  <a:gd name="T18" fmla="*/ 18 w 1900"/>
                  <a:gd name="T19" fmla="*/ 76 h 126"/>
                  <a:gd name="T20" fmla="*/ 4 w 1900"/>
                  <a:gd name="T21" fmla="*/ 70 h 126"/>
                  <a:gd name="T22" fmla="*/ 0 w 1900"/>
                  <a:gd name="T23" fmla="*/ 66 h 126"/>
                  <a:gd name="T24" fmla="*/ 0 w 1900"/>
                  <a:gd name="T25" fmla="*/ 64 h 126"/>
                  <a:gd name="T26" fmla="*/ 0 w 1900"/>
                  <a:gd name="T27" fmla="*/ 64 h 126"/>
                  <a:gd name="T28" fmla="*/ 0 w 1900"/>
                  <a:gd name="T29" fmla="*/ 60 h 126"/>
                  <a:gd name="T30" fmla="*/ 4 w 1900"/>
                  <a:gd name="T31" fmla="*/ 56 h 126"/>
                  <a:gd name="T32" fmla="*/ 18 w 1900"/>
                  <a:gd name="T33" fmla="*/ 50 h 126"/>
                  <a:gd name="T34" fmla="*/ 42 w 1900"/>
                  <a:gd name="T35" fmla="*/ 44 h 126"/>
                  <a:gd name="T36" fmla="*/ 74 w 1900"/>
                  <a:gd name="T37" fmla="*/ 38 h 126"/>
                  <a:gd name="T38" fmla="*/ 114 w 1900"/>
                  <a:gd name="T39" fmla="*/ 34 h 126"/>
                  <a:gd name="T40" fmla="*/ 162 w 1900"/>
                  <a:gd name="T41" fmla="*/ 28 h 126"/>
                  <a:gd name="T42" fmla="*/ 278 w 1900"/>
                  <a:gd name="T43" fmla="*/ 18 h 126"/>
                  <a:gd name="T44" fmla="*/ 418 w 1900"/>
                  <a:gd name="T45" fmla="*/ 10 h 126"/>
                  <a:gd name="T46" fmla="*/ 578 w 1900"/>
                  <a:gd name="T47" fmla="*/ 6 h 126"/>
                  <a:gd name="T48" fmla="*/ 756 w 1900"/>
                  <a:gd name="T49" fmla="*/ 2 h 126"/>
                  <a:gd name="T50" fmla="*/ 948 w 1900"/>
                  <a:gd name="T51" fmla="*/ 0 h 126"/>
                  <a:gd name="T52" fmla="*/ 948 w 1900"/>
                  <a:gd name="T53" fmla="*/ 0 h 126"/>
                  <a:gd name="T54" fmla="*/ 1140 w 1900"/>
                  <a:gd name="T55" fmla="*/ 2 h 126"/>
                  <a:gd name="T56" fmla="*/ 1320 w 1900"/>
                  <a:gd name="T57" fmla="*/ 6 h 126"/>
                  <a:gd name="T58" fmla="*/ 1482 w 1900"/>
                  <a:gd name="T59" fmla="*/ 10 h 126"/>
                  <a:gd name="T60" fmla="*/ 1622 w 1900"/>
                  <a:gd name="T61" fmla="*/ 18 h 126"/>
                  <a:gd name="T62" fmla="*/ 1738 w 1900"/>
                  <a:gd name="T63" fmla="*/ 28 h 126"/>
                  <a:gd name="T64" fmla="*/ 1786 w 1900"/>
                  <a:gd name="T65" fmla="*/ 34 h 126"/>
                  <a:gd name="T66" fmla="*/ 1826 w 1900"/>
                  <a:gd name="T67" fmla="*/ 38 h 126"/>
                  <a:gd name="T68" fmla="*/ 1858 w 1900"/>
                  <a:gd name="T69" fmla="*/ 44 h 126"/>
                  <a:gd name="T70" fmla="*/ 1880 w 1900"/>
                  <a:gd name="T71" fmla="*/ 50 h 126"/>
                  <a:gd name="T72" fmla="*/ 1894 w 1900"/>
                  <a:gd name="T73" fmla="*/ 56 h 126"/>
                  <a:gd name="T74" fmla="*/ 1898 w 1900"/>
                  <a:gd name="T75" fmla="*/ 60 h 126"/>
                  <a:gd name="T76" fmla="*/ 1900 w 1900"/>
                  <a:gd name="T77" fmla="*/ 64 h 126"/>
                  <a:gd name="T78" fmla="*/ 1900 w 1900"/>
                  <a:gd name="T79" fmla="*/ 64 h 126"/>
                  <a:gd name="T80" fmla="*/ 1898 w 1900"/>
                  <a:gd name="T81" fmla="*/ 66 h 126"/>
                  <a:gd name="T82" fmla="*/ 1894 w 1900"/>
                  <a:gd name="T83" fmla="*/ 70 h 126"/>
                  <a:gd name="T84" fmla="*/ 1880 w 1900"/>
                  <a:gd name="T85" fmla="*/ 76 h 126"/>
                  <a:gd name="T86" fmla="*/ 1858 w 1900"/>
                  <a:gd name="T87" fmla="*/ 82 h 126"/>
                  <a:gd name="T88" fmla="*/ 1826 w 1900"/>
                  <a:gd name="T89" fmla="*/ 88 h 126"/>
                  <a:gd name="T90" fmla="*/ 1738 w 1900"/>
                  <a:gd name="T91" fmla="*/ 98 h 126"/>
                  <a:gd name="T92" fmla="*/ 1622 w 1900"/>
                  <a:gd name="T93" fmla="*/ 106 h 126"/>
                  <a:gd name="T94" fmla="*/ 1482 w 1900"/>
                  <a:gd name="T95" fmla="*/ 114 h 126"/>
                  <a:gd name="T96" fmla="*/ 1320 w 1900"/>
                  <a:gd name="T97" fmla="*/ 120 h 126"/>
                  <a:gd name="T98" fmla="*/ 1140 w 1900"/>
                  <a:gd name="T99" fmla="*/ 124 h 126"/>
                  <a:gd name="T100" fmla="*/ 948 w 1900"/>
                  <a:gd name="T10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126"/>
                    </a:moveTo>
                    <a:lnTo>
                      <a:pt x="948" y="126"/>
                    </a:lnTo>
                    <a:lnTo>
                      <a:pt x="756" y="124"/>
                    </a:lnTo>
                    <a:lnTo>
                      <a:pt x="578" y="120"/>
                    </a:lnTo>
                    <a:lnTo>
                      <a:pt x="418" y="114"/>
                    </a:lnTo>
                    <a:lnTo>
                      <a:pt x="278" y="106"/>
                    </a:lnTo>
                    <a:lnTo>
                      <a:pt x="162" y="98"/>
                    </a:lnTo>
                    <a:lnTo>
                      <a:pt x="74" y="88"/>
                    </a:lnTo>
                    <a:lnTo>
                      <a:pt x="42" y="82"/>
                    </a:lnTo>
                    <a:lnTo>
                      <a:pt x="18" y="76"/>
                    </a:lnTo>
                    <a:lnTo>
                      <a:pt x="4" y="70"/>
                    </a:lnTo>
                    <a:lnTo>
                      <a:pt x="0" y="66"/>
                    </a:lnTo>
                    <a:lnTo>
                      <a:pt x="0" y="64"/>
                    </a:lnTo>
                    <a:lnTo>
                      <a:pt x="0" y="64"/>
                    </a:lnTo>
                    <a:lnTo>
                      <a:pt x="0" y="60"/>
                    </a:lnTo>
                    <a:lnTo>
                      <a:pt x="4" y="56"/>
                    </a:lnTo>
                    <a:lnTo>
                      <a:pt x="18" y="50"/>
                    </a:lnTo>
                    <a:lnTo>
                      <a:pt x="42" y="44"/>
                    </a:lnTo>
                    <a:lnTo>
                      <a:pt x="74" y="38"/>
                    </a:lnTo>
                    <a:lnTo>
                      <a:pt x="114" y="34"/>
                    </a:lnTo>
                    <a:lnTo>
                      <a:pt x="162" y="28"/>
                    </a:lnTo>
                    <a:lnTo>
                      <a:pt x="278" y="18"/>
                    </a:lnTo>
                    <a:lnTo>
                      <a:pt x="418" y="10"/>
                    </a:lnTo>
                    <a:lnTo>
                      <a:pt x="578" y="6"/>
                    </a:lnTo>
                    <a:lnTo>
                      <a:pt x="756" y="2"/>
                    </a:lnTo>
                    <a:lnTo>
                      <a:pt x="948" y="0"/>
                    </a:lnTo>
                    <a:lnTo>
                      <a:pt x="948" y="0"/>
                    </a:lnTo>
                    <a:lnTo>
                      <a:pt x="1140" y="2"/>
                    </a:lnTo>
                    <a:lnTo>
                      <a:pt x="1320" y="6"/>
                    </a:lnTo>
                    <a:lnTo>
                      <a:pt x="1482" y="10"/>
                    </a:lnTo>
                    <a:lnTo>
                      <a:pt x="1622" y="18"/>
                    </a:lnTo>
                    <a:lnTo>
                      <a:pt x="1738" y="28"/>
                    </a:lnTo>
                    <a:lnTo>
                      <a:pt x="1786" y="34"/>
                    </a:lnTo>
                    <a:lnTo>
                      <a:pt x="1826" y="38"/>
                    </a:lnTo>
                    <a:lnTo>
                      <a:pt x="1858" y="44"/>
                    </a:lnTo>
                    <a:lnTo>
                      <a:pt x="1880" y="50"/>
                    </a:lnTo>
                    <a:lnTo>
                      <a:pt x="1894" y="56"/>
                    </a:lnTo>
                    <a:lnTo>
                      <a:pt x="1898" y="60"/>
                    </a:lnTo>
                    <a:lnTo>
                      <a:pt x="1900" y="64"/>
                    </a:lnTo>
                    <a:lnTo>
                      <a:pt x="1900" y="64"/>
                    </a:lnTo>
                    <a:lnTo>
                      <a:pt x="1898" y="66"/>
                    </a:lnTo>
                    <a:lnTo>
                      <a:pt x="1894" y="70"/>
                    </a:lnTo>
                    <a:lnTo>
                      <a:pt x="1880" y="76"/>
                    </a:lnTo>
                    <a:lnTo>
                      <a:pt x="1858" y="82"/>
                    </a:lnTo>
                    <a:lnTo>
                      <a:pt x="1826" y="88"/>
                    </a:lnTo>
                    <a:lnTo>
                      <a:pt x="1738" y="98"/>
                    </a:lnTo>
                    <a:lnTo>
                      <a:pt x="1622" y="106"/>
                    </a:lnTo>
                    <a:lnTo>
                      <a:pt x="1482" y="114"/>
                    </a:lnTo>
                    <a:lnTo>
                      <a:pt x="1320" y="120"/>
                    </a:lnTo>
                    <a:lnTo>
                      <a:pt x="1140" y="124"/>
                    </a:lnTo>
                    <a:lnTo>
                      <a:pt x="948"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299"/>
              <p:cNvSpPr>
                <a:spLocks/>
              </p:cNvSpPr>
              <p:nvPr/>
            </p:nvSpPr>
            <p:spPr bwMode="auto">
              <a:xfrm>
                <a:off x="2894" y="4162"/>
                <a:ext cx="1910" cy="126"/>
              </a:xfrm>
              <a:custGeom>
                <a:avLst/>
                <a:gdLst>
                  <a:gd name="T0" fmla="*/ 954 w 1910"/>
                  <a:gd name="T1" fmla="*/ 0 h 126"/>
                  <a:gd name="T2" fmla="*/ 954 w 1910"/>
                  <a:gd name="T3" fmla="*/ 0 h 126"/>
                  <a:gd name="T4" fmla="*/ 762 w 1910"/>
                  <a:gd name="T5" fmla="*/ 2 h 126"/>
                  <a:gd name="T6" fmla="*/ 582 w 1910"/>
                  <a:gd name="T7" fmla="*/ 4 h 126"/>
                  <a:gd name="T8" fmla="*/ 420 w 1910"/>
                  <a:gd name="T9" fmla="*/ 10 h 126"/>
                  <a:gd name="T10" fmla="*/ 280 w 1910"/>
                  <a:gd name="T11" fmla="*/ 18 h 126"/>
                  <a:gd name="T12" fmla="*/ 164 w 1910"/>
                  <a:gd name="T13" fmla="*/ 28 h 126"/>
                  <a:gd name="T14" fmla="*/ 116 w 1910"/>
                  <a:gd name="T15" fmla="*/ 34 h 126"/>
                  <a:gd name="T16" fmla="*/ 76 w 1910"/>
                  <a:gd name="T17" fmla="*/ 38 h 126"/>
                  <a:gd name="T18" fmla="*/ 44 w 1910"/>
                  <a:gd name="T19" fmla="*/ 44 h 126"/>
                  <a:gd name="T20" fmla="*/ 20 w 1910"/>
                  <a:gd name="T21" fmla="*/ 50 h 126"/>
                  <a:gd name="T22" fmla="*/ 6 w 1910"/>
                  <a:gd name="T23" fmla="*/ 56 h 126"/>
                  <a:gd name="T24" fmla="*/ 2 w 1910"/>
                  <a:gd name="T25" fmla="*/ 60 h 126"/>
                  <a:gd name="T26" fmla="*/ 0 w 1910"/>
                  <a:gd name="T27" fmla="*/ 64 h 126"/>
                  <a:gd name="T28" fmla="*/ 0 w 1910"/>
                  <a:gd name="T29" fmla="*/ 64 h 126"/>
                  <a:gd name="T30" fmla="*/ 2 w 1910"/>
                  <a:gd name="T31" fmla="*/ 66 h 126"/>
                  <a:gd name="T32" fmla="*/ 6 w 1910"/>
                  <a:gd name="T33" fmla="*/ 70 h 126"/>
                  <a:gd name="T34" fmla="*/ 20 w 1910"/>
                  <a:gd name="T35" fmla="*/ 76 h 126"/>
                  <a:gd name="T36" fmla="*/ 44 w 1910"/>
                  <a:gd name="T37" fmla="*/ 82 h 126"/>
                  <a:gd name="T38" fmla="*/ 76 w 1910"/>
                  <a:gd name="T39" fmla="*/ 88 h 126"/>
                  <a:gd name="T40" fmla="*/ 164 w 1910"/>
                  <a:gd name="T41" fmla="*/ 98 h 126"/>
                  <a:gd name="T42" fmla="*/ 280 w 1910"/>
                  <a:gd name="T43" fmla="*/ 108 h 126"/>
                  <a:gd name="T44" fmla="*/ 420 w 1910"/>
                  <a:gd name="T45" fmla="*/ 114 h 126"/>
                  <a:gd name="T46" fmla="*/ 582 w 1910"/>
                  <a:gd name="T47" fmla="*/ 120 h 126"/>
                  <a:gd name="T48" fmla="*/ 762 w 1910"/>
                  <a:gd name="T49" fmla="*/ 124 h 126"/>
                  <a:gd name="T50" fmla="*/ 954 w 1910"/>
                  <a:gd name="T51" fmla="*/ 126 h 126"/>
                  <a:gd name="T52" fmla="*/ 954 w 1910"/>
                  <a:gd name="T53" fmla="*/ 126 h 126"/>
                  <a:gd name="T54" fmla="*/ 1148 w 1910"/>
                  <a:gd name="T55" fmla="*/ 124 h 126"/>
                  <a:gd name="T56" fmla="*/ 1328 w 1910"/>
                  <a:gd name="T57" fmla="*/ 120 h 126"/>
                  <a:gd name="T58" fmla="*/ 1490 w 1910"/>
                  <a:gd name="T59" fmla="*/ 114 h 126"/>
                  <a:gd name="T60" fmla="*/ 1632 w 1910"/>
                  <a:gd name="T61" fmla="*/ 108 h 126"/>
                  <a:gd name="T62" fmla="*/ 1748 w 1910"/>
                  <a:gd name="T63" fmla="*/ 98 h 126"/>
                  <a:gd name="T64" fmla="*/ 1796 w 1910"/>
                  <a:gd name="T65" fmla="*/ 92 h 126"/>
                  <a:gd name="T66" fmla="*/ 1836 w 1910"/>
                  <a:gd name="T67" fmla="*/ 88 h 126"/>
                  <a:gd name="T68" fmla="*/ 1868 w 1910"/>
                  <a:gd name="T69" fmla="*/ 82 h 126"/>
                  <a:gd name="T70" fmla="*/ 1892 w 1910"/>
                  <a:gd name="T71" fmla="*/ 76 h 126"/>
                  <a:gd name="T72" fmla="*/ 1906 w 1910"/>
                  <a:gd name="T73" fmla="*/ 70 h 126"/>
                  <a:gd name="T74" fmla="*/ 1910 w 1910"/>
                  <a:gd name="T75" fmla="*/ 66 h 126"/>
                  <a:gd name="T76" fmla="*/ 1910 w 1910"/>
                  <a:gd name="T77" fmla="*/ 64 h 126"/>
                  <a:gd name="T78" fmla="*/ 1910 w 1910"/>
                  <a:gd name="T79" fmla="*/ 64 h 126"/>
                  <a:gd name="T80" fmla="*/ 1910 w 1910"/>
                  <a:gd name="T81" fmla="*/ 60 h 126"/>
                  <a:gd name="T82" fmla="*/ 1906 w 1910"/>
                  <a:gd name="T83" fmla="*/ 56 h 126"/>
                  <a:gd name="T84" fmla="*/ 1892 w 1910"/>
                  <a:gd name="T85" fmla="*/ 50 h 126"/>
                  <a:gd name="T86" fmla="*/ 1868 w 1910"/>
                  <a:gd name="T87" fmla="*/ 44 h 126"/>
                  <a:gd name="T88" fmla="*/ 1836 w 1910"/>
                  <a:gd name="T89" fmla="*/ 38 h 126"/>
                  <a:gd name="T90" fmla="*/ 1796 w 1910"/>
                  <a:gd name="T91" fmla="*/ 34 h 126"/>
                  <a:gd name="T92" fmla="*/ 1748 w 1910"/>
                  <a:gd name="T93" fmla="*/ 28 h 126"/>
                  <a:gd name="T94" fmla="*/ 1632 w 1910"/>
                  <a:gd name="T95" fmla="*/ 18 h 126"/>
                  <a:gd name="T96" fmla="*/ 1490 w 1910"/>
                  <a:gd name="T97" fmla="*/ 10 h 126"/>
                  <a:gd name="T98" fmla="*/ 1328 w 1910"/>
                  <a:gd name="T99" fmla="*/ 4 h 126"/>
                  <a:gd name="T100" fmla="*/ 1148 w 1910"/>
                  <a:gd name="T101" fmla="*/ 2 h 126"/>
                  <a:gd name="T102" fmla="*/ 954 w 1910"/>
                  <a:gd name="T10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10" h="126">
                    <a:moveTo>
                      <a:pt x="954" y="0"/>
                    </a:moveTo>
                    <a:lnTo>
                      <a:pt x="954" y="0"/>
                    </a:lnTo>
                    <a:lnTo>
                      <a:pt x="762" y="2"/>
                    </a:lnTo>
                    <a:lnTo>
                      <a:pt x="582" y="4"/>
                    </a:lnTo>
                    <a:lnTo>
                      <a:pt x="420" y="10"/>
                    </a:lnTo>
                    <a:lnTo>
                      <a:pt x="280" y="18"/>
                    </a:lnTo>
                    <a:lnTo>
                      <a:pt x="164" y="28"/>
                    </a:lnTo>
                    <a:lnTo>
                      <a:pt x="116" y="34"/>
                    </a:lnTo>
                    <a:lnTo>
                      <a:pt x="76" y="38"/>
                    </a:lnTo>
                    <a:lnTo>
                      <a:pt x="44" y="44"/>
                    </a:lnTo>
                    <a:lnTo>
                      <a:pt x="20" y="50"/>
                    </a:lnTo>
                    <a:lnTo>
                      <a:pt x="6" y="56"/>
                    </a:lnTo>
                    <a:lnTo>
                      <a:pt x="2" y="60"/>
                    </a:lnTo>
                    <a:lnTo>
                      <a:pt x="0" y="64"/>
                    </a:lnTo>
                    <a:lnTo>
                      <a:pt x="0" y="64"/>
                    </a:lnTo>
                    <a:lnTo>
                      <a:pt x="2" y="66"/>
                    </a:lnTo>
                    <a:lnTo>
                      <a:pt x="6" y="70"/>
                    </a:lnTo>
                    <a:lnTo>
                      <a:pt x="20" y="76"/>
                    </a:lnTo>
                    <a:lnTo>
                      <a:pt x="44" y="82"/>
                    </a:lnTo>
                    <a:lnTo>
                      <a:pt x="76" y="88"/>
                    </a:lnTo>
                    <a:lnTo>
                      <a:pt x="164" y="98"/>
                    </a:lnTo>
                    <a:lnTo>
                      <a:pt x="280" y="108"/>
                    </a:lnTo>
                    <a:lnTo>
                      <a:pt x="420" y="114"/>
                    </a:lnTo>
                    <a:lnTo>
                      <a:pt x="582" y="120"/>
                    </a:lnTo>
                    <a:lnTo>
                      <a:pt x="762" y="124"/>
                    </a:lnTo>
                    <a:lnTo>
                      <a:pt x="954" y="126"/>
                    </a:lnTo>
                    <a:lnTo>
                      <a:pt x="954" y="126"/>
                    </a:lnTo>
                    <a:lnTo>
                      <a:pt x="1148" y="124"/>
                    </a:lnTo>
                    <a:lnTo>
                      <a:pt x="1328" y="120"/>
                    </a:lnTo>
                    <a:lnTo>
                      <a:pt x="1490" y="114"/>
                    </a:lnTo>
                    <a:lnTo>
                      <a:pt x="1632" y="108"/>
                    </a:lnTo>
                    <a:lnTo>
                      <a:pt x="1748" y="98"/>
                    </a:lnTo>
                    <a:lnTo>
                      <a:pt x="1796" y="92"/>
                    </a:lnTo>
                    <a:lnTo>
                      <a:pt x="1836" y="88"/>
                    </a:lnTo>
                    <a:lnTo>
                      <a:pt x="1868" y="82"/>
                    </a:lnTo>
                    <a:lnTo>
                      <a:pt x="1892" y="76"/>
                    </a:lnTo>
                    <a:lnTo>
                      <a:pt x="1906" y="70"/>
                    </a:lnTo>
                    <a:lnTo>
                      <a:pt x="1910" y="66"/>
                    </a:lnTo>
                    <a:lnTo>
                      <a:pt x="1910" y="64"/>
                    </a:lnTo>
                    <a:lnTo>
                      <a:pt x="1910" y="64"/>
                    </a:lnTo>
                    <a:lnTo>
                      <a:pt x="1910" y="60"/>
                    </a:lnTo>
                    <a:lnTo>
                      <a:pt x="1906" y="56"/>
                    </a:lnTo>
                    <a:lnTo>
                      <a:pt x="1892" y="50"/>
                    </a:lnTo>
                    <a:lnTo>
                      <a:pt x="1868" y="44"/>
                    </a:lnTo>
                    <a:lnTo>
                      <a:pt x="1836" y="38"/>
                    </a:lnTo>
                    <a:lnTo>
                      <a:pt x="1796" y="34"/>
                    </a:lnTo>
                    <a:lnTo>
                      <a:pt x="1748" y="28"/>
                    </a:lnTo>
                    <a:lnTo>
                      <a:pt x="1632" y="18"/>
                    </a:lnTo>
                    <a:lnTo>
                      <a:pt x="1490" y="10"/>
                    </a:lnTo>
                    <a:lnTo>
                      <a:pt x="1328" y="4"/>
                    </a:lnTo>
                    <a:lnTo>
                      <a:pt x="1148" y="2"/>
                    </a:lnTo>
                    <a:lnTo>
                      <a:pt x="9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00"/>
              <p:cNvSpPr>
                <a:spLocks noEditPoints="1"/>
              </p:cNvSpPr>
              <p:nvPr/>
            </p:nvSpPr>
            <p:spPr bwMode="auto">
              <a:xfrm>
                <a:off x="2900" y="4162"/>
                <a:ext cx="1900" cy="126"/>
              </a:xfrm>
              <a:custGeom>
                <a:avLst/>
                <a:gdLst>
                  <a:gd name="T0" fmla="*/ 948 w 1900"/>
                  <a:gd name="T1" fmla="*/ 126 h 126"/>
                  <a:gd name="T2" fmla="*/ 580 w 1900"/>
                  <a:gd name="T3" fmla="*/ 120 h 126"/>
                  <a:gd name="T4" fmla="*/ 282 w 1900"/>
                  <a:gd name="T5" fmla="*/ 106 h 126"/>
                  <a:gd name="T6" fmla="*/ 78 w 1900"/>
                  <a:gd name="T7" fmla="*/ 88 h 126"/>
                  <a:gd name="T8" fmla="*/ 24 w 1900"/>
                  <a:gd name="T9" fmla="*/ 76 h 126"/>
                  <a:gd name="T10" fmla="*/ 6 w 1900"/>
                  <a:gd name="T11" fmla="*/ 66 h 126"/>
                  <a:gd name="T12" fmla="*/ 4 w 1900"/>
                  <a:gd name="T13" fmla="*/ 64 h 126"/>
                  <a:gd name="T14" fmla="*/ 10 w 1900"/>
                  <a:gd name="T15" fmla="*/ 58 h 126"/>
                  <a:gd name="T16" fmla="*/ 48 w 1900"/>
                  <a:gd name="T17" fmla="*/ 44 h 126"/>
                  <a:gd name="T18" fmla="*/ 118 w 1900"/>
                  <a:gd name="T19" fmla="*/ 34 h 126"/>
                  <a:gd name="T20" fmla="*/ 282 w 1900"/>
                  <a:gd name="T21" fmla="*/ 18 h 126"/>
                  <a:gd name="T22" fmla="*/ 580 w 1900"/>
                  <a:gd name="T23" fmla="*/ 6 h 126"/>
                  <a:gd name="T24" fmla="*/ 948 w 1900"/>
                  <a:gd name="T25" fmla="*/ 0 h 126"/>
                  <a:gd name="T26" fmla="*/ 1140 w 1900"/>
                  <a:gd name="T27" fmla="*/ 2 h 126"/>
                  <a:gd name="T28" fmla="*/ 1478 w 1900"/>
                  <a:gd name="T29" fmla="*/ 12 h 126"/>
                  <a:gd name="T30" fmla="*/ 1734 w 1900"/>
                  <a:gd name="T31" fmla="*/ 28 h 126"/>
                  <a:gd name="T32" fmla="*/ 1820 w 1900"/>
                  <a:gd name="T33" fmla="*/ 38 h 126"/>
                  <a:gd name="T34" fmla="*/ 1876 w 1900"/>
                  <a:gd name="T35" fmla="*/ 50 h 126"/>
                  <a:gd name="T36" fmla="*/ 1894 w 1900"/>
                  <a:gd name="T37" fmla="*/ 60 h 126"/>
                  <a:gd name="T38" fmla="*/ 1894 w 1900"/>
                  <a:gd name="T39" fmla="*/ 64 h 126"/>
                  <a:gd name="T40" fmla="*/ 1890 w 1900"/>
                  <a:gd name="T41" fmla="*/ 70 h 126"/>
                  <a:gd name="T42" fmla="*/ 1852 w 1900"/>
                  <a:gd name="T43" fmla="*/ 82 h 126"/>
                  <a:gd name="T44" fmla="*/ 1734 w 1900"/>
                  <a:gd name="T45" fmla="*/ 98 h 126"/>
                  <a:gd name="T46" fmla="*/ 1478 w 1900"/>
                  <a:gd name="T47" fmla="*/ 114 h 126"/>
                  <a:gd name="T48" fmla="*/ 1140 w 1900"/>
                  <a:gd name="T49" fmla="*/ 124 h 126"/>
                  <a:gd name="T50" fmla="*/ 948 w 1900"/>
                  <a:gd name="T51" fmla="*/ 0 h 126"/>
                  <a:gd name="T52" fmla="*/ 756 w 1900"/>
                  <a:gd name="T53" fmla="*/ 2 h 126"/>
                  <a:gd name="T54" fmla="*/ 418 w 1900"/>
                  <a:gd name="T55" fmla="*/ 10 h 126"/>
                  <a:gd name="T56" fmla="*/ 162 w 1900"/>
                  <a:gd name="T57" fmla="*/ 28 h 126"/>
                  <a:gd name="T58" fmla="*/ 74 w 1900"/>
                  <a:gd name="T59" fmla="*/ 38 h 126"/>
                  <a:gd name="T60" fmla="*/ 18 w 1900"/>
                  <a:gd name="T61" fmla="*/ 50 h 126"/>
                  <a:gd name="T62" fmla="*/ 0 w 1900"/>
                  <a:gd name="T63" fmla="*/ 60 h 126"/>
                  <a:gd name="T64" fmla="*/ 0 w 1900"/>
                  <a:gd name="T65" fmla="*/ 64 h 126"/>
                  <a:gd name="T66" fmla="*/ 4 w 1900"/>
                  <a:gd name="T67" fmla="*/ 70 h 126"/>
                  <a:gd name="T68" fmla="*/ 42 w 1900"/>
                  <a:gd name="T69" fmla="*/ 82 h 126"/>
                  <a:gd name="T70" fmla="*/ 162 w 1900"/>
                  <a:gd name="T71" fmla="*/ 98 h 126"/>
                  <a:gd name="T72" fmla="*/ 418 w 1900"/>
                  <a:gd name="T73" fmla="*/ 114 h 126"/>
                  <a:gd name="T74" fmla="*/ 756 w 1900"/>
                  <a:gd name="T75" fmla="*/ 124 h 126"/>
                  <a:gd name="T76" fmla="*/ 948 w 1900"/>
                  <a:gd name="T77" fmla="*/ 126 h 126"/>
                  <a:gd name="T78" fmla="*/ 1320 w 1900"/>
                  <a:gd name="T79" fmla="*/ 120 h 126"/>
                  <a:gd name="T80" fmla="*/ 1622 w 1900"/>
                  <a:gd name="T81" fmla="*/ 106 h 126"/>
                  <a:gd name="T82" fmla="*/ 1826 w 1900"/>
                  <a:gd name="T83" fmla="*/ 88 h 126"/>
                  <a:gd name="T84" fmla="*/ 1880 w 1900"/>
                  <a:gd name="T85" fmla="*/ 76 h 126"/>
                  <a:gd name="T86" fmla="*/ 1898 w 1900"/>
                  <a:gd name="T87" fmla="*/ 66 h 126"/>
                  <a:gd name="T88" fmla="*/ 1900 w 1900"/>
                  <a:gd name="T89" fmla="*/ 64 h 126"/>
                  <a:gd name="T90" fmla="*/ 1894 w 1900"/>
                  <a:gd name="T91" fmla="*/ 56 h 126"/>
                  <a:gd name="T92" fmla="*/ 1858 w 1900"/>
                  <a:gd name="T93" fmla="*/ 44 h 126"/>
                  <a:gd name="T94" fmla="*/ 1786 w 1900"/>
                  <a:gd name="T95" fmla="*/ 34 h 126"/>
                  <a:gd name="T96" fmla="*/ 1622 w 1900"/>
                  <a:gd name="T97" fmla="*/ 18 h 126"/>
                  <a:gd name="T98" fmla="*/ 1320 w 1900"/>
                  <a:gd name="T99" fmla="*/ 6 h 126"/>
                  <a:gd name="T100" fmla="*/ 948 w 190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126"/>
                    </a:moveTo>
                    <a:lnTo>
                      <a:pt x="948" y="126"/>
                    </a:lnTo>
                    <a:lnTo>
                      <a:pt x="758" y="124"/>
                    </a:lnTo>
                    <a:lnTo>
                      <a:pt x="580" y="120"/>
                    </a:lnTo>
                    <a:lnTo>
                      <a:pt x="420" y="114"/>
                    </a:lnTo>
                    <a:lnTo>
                      <a:pt x="282" y="106"/>
                    </a:lnTo>
                    <a:lnTo>
                      <a:pt x="166" y="98"/>
                    </a:lnTo>
                    <a:lnTo>
                      <a:pt x="78" y="88"/>
                    </a:lnTo>
                    <a:lnTo>
                      <a:pt x="48" y="82"/>
                    </a:lnTo>
                    <a:lnTo>
                      <a:pt x="24" y="76"/>
                    </a:lnTo>
                    <a:lnTo>
                      <a:pt x="10" y="70"/>
                    </a:lnTo>
                    <a:lnTo>
                      <a:pt x="6" y="66"/>
                    </a:lnTo>
                    <a:lnTo>
                      <a:pt x="4" y="64"/>
                    </a:lnTo>
                    <a:lnTo>
                      <a:pt x="4" y="64"/>
                    </a:lnTo>
                    <a:lnTo>
                      <a:pt x="6" y="60"/>
                    </a:lnTo>
                    <a:lnTo>
                      <a:pt x="10" y="58"/>
                    </a:lnTo>
                    <a:lnTo>
                      <a:pt x="24" y="50"/>
                    </a:lnTo>
                    <a:lnTo>
                      <a:pt x="48" y="44"/>
                    </a:lnTo>
                    <a:lnTo>
                      <a:pt x="78" y="38"/>
                    </a:lnTo>
                    <a:lnTo>
                      <a:pt x="118" y="34"/>
                    </a:lnTo>
                    <a:lnTo>
                      <a:pt x="166" y="28"/>
                    </a:lnTo>
                    <a:lnTo>
                      <a:pt x="282" y="18"/>
                    </a:lnTo>
                    <a:lnTo>
                      <a:pt x="420" y="12"/>
                    </a:lnTo>
                    <a:lnTo>
                      <a:pt x="580" y="6"/>
                    </a:lnTo>
                    <a:lnTo>
                      <a:pt x="758" y="2"/>
                    </a:lnTo>
                    <a:lnTo>
                      <a:pt x="948" y="0"/>
                    </a:lnTo>
                    <a:lnTo>
                      <a:pt x="948" y="0"/>
                    </a:lnTo>
                    <a:lnTo>
                      <a:pt x="1140" y="2"/>
                    </a:lnTo>
                    <a:lnTo>
                      <a:pt x="1318" y="6"/>
                    </a:lnTo>
                    <a:lnTo>
                      <a:pt x="1478" y="12"/>
                    </a:lnTo>
                    <a:lnTo>
                      <a:pt x="1618" y="18"/>
                    </a:lnTo>
                    <a:lnTo>
                      <a:pt x="1734" y="28"/>
                    </a:lnTo>
                    <a:lnTo>
                      <a:pt x="1782" y="34"/>
                    </a:lnTo>
                    <a:lnTo>
                      <a:pt x="1820" y="38"/>
                    </a:lnTo>
                    <a:lnTo>
                      <a:pt x="1852" y="44"/>
                    </a:lnTo>
                    <a:lnTo>
                      <a:pt x="1876" y="50"/>
                    </a:lnTo>
                    <a:lnTo>
                      <a:pt x="1890" y="58"/>
                    </a:lnTo>
                    <a:lnTo>
                      <a:pt x="1894" y="60"/>
                    </a:lnTo>
                    <a:lnTo>
                      <a:pt x="1894" y="64"/>
                    </a:lnTo>
                    <a:lnTo>
                      <a:pt x="1894" y="64"/>
                    </a:lnTo>
                    <a:lnTo>
                      <a:pt x="1894" y="66"/>
                    </a:lnTo>
                    <a:lnTo>
                      <a:pt x="1890" y="70"/>
                    </a:lnTo>
                    <a:lnTo>
                      <a:pt x="1876" y="76"/>
                    </a:lnTo>
                    <a:lnTo>
                      <a:pt x="1852" y="82"/>
                    </a:lnTo>
                    <a:lnTo>
                      <a:pt x="1820" y="88"/>
                    </a:lnTo>
                    <a:lnTo>
                      <a:pt x="1734" y="98"/>
                    </a:lnTo>
                    <a:lnTo>
                      <a:pt x="1618" y="106"/>
                    </a:lnTo>
                    <a:lnTo>
                      <a:pt x="1478" y="114"/>
                    </a:lnTo>
                    <a:lnTo>
                      <a:pt x="1318" y="120"/>
                    </a:lnTo>
                    <a:lnTo>
                      <a:pt x="1140" y="124"/>
                    </a:lnTo>
                    <a:lnTo>
                      <a:pt x="948" y="126"/>
                    </a:lnTo>
                    <a:close/>
                    <a:moveTo>
                      <a:pt x="948" y="0"/>
                    </a:moveTo>
                    <a:lnTo>
                      <a:pt x="948" y="0"/>
                    </a:lnTo>
                    <a:lnTo>
                      <a:pt x="756" y="2"/>
                    </a:lnTo>
                    <a:lnTo>
                      <a:pt x="578" y="6"/>
                    </a:lnTo>
                    <a:lnTo>
                      <a:pt x="418" y="10"/>
                    </a:lnTo>
                    <a:lnTo>
                      <a:pt x="278" y="18"/>
                    </a:lnTo>
                    <a:lnTo>
                      <a:pt x="162" y="28"/>
                    </a:lnTo>
                    <a:lnTo>
                      <a:pt x="114" y="34"/>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62" y="98"/>
                    </a:lnTo>
                    <a:lnTo>
                      <a:pt x="278" y="106"/>
                    </a:lnTo>
                    <a:lnTo>
                      <a:pt x="418" y="114"/>
                    </a:lnTo>
                    <a:lnTo>
                      <a:pt x="578" y="120"/>
                    </a:lnTo>
                    <a:lnTo>
                      <a:pt x="756" y="124"/>
                    </a:lnTo>
                    <a:lnTo>
                      <a:pt x="948" y="126"/>
                    </a:lnTo>
                    <a:lnTo>
                      <a:pt x="948" y="126"/>
                    </a:lnTo>
                    <a:lnTo>
                      <a:pt x="1140" y="124"/>
                    </a:lnTo>
                    <a:lnTo>
                      <a:pt x="1320" y="120"/>
                    </a:lnTo>
                    <a:lnTo>
                      <a:pt x="1482" y="114"/>
                    </a:lnTo>
                    <a:lnTo>
                      <a:pt x="1622" y="106"/>
                    </a:lnTo>
                    <a:lnTo>
                      <a:pt x="1738" y="98"/>
                    </a:lnTo>
                    <a:lnTo>
                      <a:pt x="1826" y="88"/>
                    </a:lnTo>
                    <a:lnTo>
                      <a:pt x="1858" y="82"/>
                    </a:lnTo>
                    <a:lnTo>
                      <a:pt x="1880" y="76"/>
                    </a:lnTo>
                    <a:lnTo>
                      <a:pt x="1894" y="70"/>
                    </a:lnTo>
                    <a:lnTo>
                      <a:pt x="1898" y="66"/>
                    </a:lnTo>
                    <a:lnTo>
                      <a:pt x="1900" y="64"/>
                    </a:lnTo>
                    <a:lnTo>
                      <a:pt x="1900" y="64"/>
                    </a:lnTo>
                    <a:lnTo>
                      <a:pt x="1898" y="60"/>
                    </a:lnTo>
                    <a:lnTo>
                      <a:pt x="1894" y="56"/>
                    </a:lnTo>
                    <a:lnTo>
                      <a:pt x="1880" y="50"/>
                    </a:lnTo>
                    <a:lnTo>
                      <a:pt x="1858" y="44"/>
                    </a:lnTo>
                    <a:lnTo>
                      <a:pt x="1826" y="38"/>
                    </a:lnTo>
                    <a:lnTo>
                      <a:pt x="1786" y="34"/>
                    </a:lnTo>
                    <a:lnTo>
                      <a:pt x="1738" y="28"/>
                    </a:lnTo>
                    <a:lnTo>
                      <a:pt x="1622" y="18"/>
                    </a:lnTo>
                    <a:lnTo>
                      <a:pt x="1482" y="10"/>
                    </a:lnTo>
                    <a:lnTo>
                      <a:pt x="1320" y="6"/>
                    </a:lnTo>
                    <a:lnTo>
                      <a:pt x="1140" y="2"/>
                    </a:lnTo>
                    <a:lnTo>
                      <a:pt x="948" y="0"/>
                    </a:lnTo>
                    <a:close/>
                  </a:path>
                </a:pathLst>
              </a:custGeom>
              <a:solidFill>
                <a:srgbClr val="E3E1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01"/>
              <p:cNvSpPr>
                <a:spLocks/>
              </p:cNvSpPr>
              <p:nvPr/>
            </p:nvSpPr>
            <p:spPr bwMode="auto">
              <a:xfrm>
                <a:off x="2904" y="4162"/>
                <a:ext cx="1890" cy="126"/>
              </a:xfrm>
              <a:custGeom>
                <a:avLst/>
                <a:gdLst>
                  <a:gd name="T0" fmla="*/ 944 w 1890"/>
                  <a:gd name="T1" fmla="*/ 126 h 126"/>
                  <a:gd name="T2" fmla="*/ 944 w 1890"/>
                  <a:gd name="T3" fmla="*/ 126 h 126"/>
                  <a:gd name="T4" fmla="*/ 754 w 1890"/>
                  <a:gd name="T5" fmla="*/ 124 h 126"/>
                  <a:gd name="T6" fmla="*/ 576 w 1890"/>
                  <a:gd name="T7" fmla="*/ 120 h 126"/>
                  <a:gd name="T8" fmla="*/ 416 w 1890"/>
                  <a:gd name="T9" fmla="*/ 114 h 126"/>
                  <a:gd name="T10" fmla="*/ 278 w 1890"/>
                  <a:gd name="T11" fmla="*/ 106 h 126"/>
                  <a:gd name="T12" fmla="*/ 162 w 1890"/>
                  <a:gd name="T13" fmla="*/ 98 h 126"/>
                  <a:gd name="T14" fmla="*/ 74 w 1890"/>
                  <a:gd name="T15" fmla="*/ 88 h 126"/>
                  <a:gd name="T16" fmla="*/ 44 w 1890"/>
                  <a:gd name="T17" fmla="*/ 82 h 126"/>
                  <a:gd name="T18" fmla="*/ 20 w 1890"/>
                  <a:gd name="T19" fmla="*/ 76 h 126"/>
                  <a:gd name="T20" fmla="*/ 6 w 1890"/>
                  <a:gd name="T21" fmla="*/ 70 h 126"/>
                  <a:gd name="T22" fmla="*/ 2 w 1890"/>
                  <a:gd name="T23" fmla="*/ 66 h 126"/>
                  <a:gd name="T24" fmla="*/ 0 w 1890"/>
                  <a:gd name="T25" fmla="*/ 64 h 126"/>
                  <a:gd name="T26" fmla="*/ 0 w 1890"/>
                  <a:gd name="T27" fmla="*/ 64 h 126"/>
                  <a:gd name="T28" fmla="*/ 2 w 1890"/>
                  <a:gd name="T29" fmla="*/ 60 h 126"/>
                  <a:gd name="T30" fmla="*/ 6 w 1890"/>
                  <a:gd name="T31" fmla="*/ 58 h 126"/>
                  <a:gd name="T32" fmla="*/ 20 w 1890"/>
                  <a:gd name="T33" fmla="*/ 50 h 126"/>
                  <a:gd name="T34" fmla="*/ 44 w 1890"/>
                  <a:gd name="T35" fmla="*/ 44 h 126"/>
                  <a:gd name="T36" fmla="*/ 74 w 1890"/>
                  <a:gd name="T37" fmla="*/ 38 h 126"/>
                  <a:gd name="T38" fmla="*/ 114 w 1890"/>
                  <a:gd name="T39" fmla="*/ 34 h 126"/>
                  <a:gd name="T40" fmla="*/ 162 w 1890"/>
                  <a:gd name="T41" fmla="*/ 28 h 126"/>
                  <a:gd name="T42" fmla="*/ 278 w 1890"/>
                  <a:gd name="T43" fmla="*/ 18 h 126"/>
                  <a:gd name="T44" fmla="*/ 416 w 1890"/>
                  <a:gd name="T45" fmla="*/ 12 h 126"/>
                  <a:gd name="T46" fmla="*/ 576 w 1890"/>
                  <a:gd name="T47" fmla="*/ 6 h 126"/>
                  <a:gd name="T48" fmla="*/ 754 w 1890"/>
                  <a:gd name="T49" fmla="*/ 2 h 126"/>
                  <a:gd name="T50" fmla="*/ 944 w 1890"/>
                  <a:gd name="T51" fmla="*/ 0 h 126"/>
                  <a:gd name="T52" fmla="*/ 944 w 1890"/>
                  <a:gd name="T53" fmla="*/ 0 h 126"/>
                  <a:gd name="T54" fmla="*/ 1136 w 1890"/>
                  <a:gd name="T55" fmla="*/ 2 h 126"/>
                  <a:gd name="T56" fmla="*/ 1314 w 1890"/>
                  <a:gd name="T57" fmla="*/ 6 h 126"/>
                  <a:gd name="T58" fmla="*/ 1474 w 1890"/>
                  <a:gd name="T59" fmla="*/ 12 h 126"/>
                  <a:gd name="T60" fmla="*/ 1614 w 1890"/>
                  <a:gd name="T61" fmla="*/ 18 h 126"/>
                  <a:gd name="T62" fmla="*/ 1730 w 1890"/>
                  <a:gd name="T63" fmla="*/ 28 h 126"/>
                  <a:gd name="T64" fmla="*/ 1778 w 1890"/>
                  <a:gd name="T65" fmla="*/ 34 h 126"/>
                  <a:gd name="T66" fmla="*/ 1816 w 1890"/>
                  <a:gd name="T67" fmla="*/ 38 h 126"/>
                  <a:gd name="T68" fmla="*/ 1848 w 1890"/>
                  <a:gd name="T69" fmla="*/ 44 h 126"/>
                  <a:gd name="T70" fmla="*/ 1872 w 1890"/>
                  <a:gd name="T71" fmla="*/ 50 h 126"/>
                  <a:gd name="T72" fmla="*/ 1886 w 1890"/>
                  <a:gd name="T73" fmla="*/ 58 h 126"/>
                  <a:gd name="T74" fmla="*/ 1890 w 1890"/>
                  <a:gd name="T75" fmla="*/ 60 h 126"/>
                  <a:gd name="T76" fmla="*/ 1890 w 1890"/>
                  <a:gd name="T77" fmla="*/ 64 h 126"/>
                  <a:gd name="T78" fmla="*/ 1890 w 1890"/>
                  <a:gd name="T79" fmla="*/ 64 h 126"/>
                  <a:gd name="T80" fmla="*/ 1890 w 1890"/>
                  <a:gd name="T81" fmla="*/ 66 h 126"/>
                  <a:gd name="T82" fmla="*/ 1886 w 1890"/>
                  <a:gd name="T83" fmla="*/ 70 h 126"/>
                  <a:gd name="T84" fmla="*/ 1872 w 1890"/>
                  <a:gd name="T85" fmla="*/ 76 h 126"/>
                  <a:gd name="T86" fmla="*/ 1848 w 1890"/>
                  <a:gd name="T87" fmla="*/ 82 h 126"/>
                  <a:gd name="T88" fmla="*/ 1816 w 1890"/>
                  <a:gd name="T89" fmla="*/ 88 h 126"/>
                  <a:gd name="T90" fmla="*/ 1730 w 1890"/>
                  <a:gd name="T91" fmla="*/ 98 h 126"/>
                  <a:gd name="T92" fmla="*/ 1614 w 1890"/>
                  <a:gd name="T93" fmla="*/ 106 h 126"/>
                  <a:gd name="T94" fmla="*/ 1474 w 1890"/>
                  <a:gd name="T95" fmla="*/ 114 h 126"/>
                  <a:gd name="T96" fmla="*/ 1314 w 1890"/>
                  <a:gd name="T97" fmla="*/ 120 h 126"/>
                  <a:gd name="T98" fmla="*/ 1136 w 1890"/>
                  <a:gd name="T99" fmla="*/ 124 h 126"/>
                  <a:gd name="T100" fmla="*/ 944 w 1890"/>
                  <a:gd name="T101"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126"/>
                    </a:moveTo>
                    <a:lnTo>
                      <a:pt x="944" y="126"/>
                    </a:lnTo>
                    <a:lnTo>
                      <a:pt x="754" y="124"/>
                    </a:lnTo>
                    <a:lnTo>
                      <a:pt x="576" y="120"/>
                    </a:lnTo>
                    <a:lnTo>
                      <a:pt x="416" y="114"/>
                    </a:lnTo>
                    <a:lnTo>
                      <a:pt x="278" y="106"/>
                    </a:lnTo>
                    <a:lnTo>
                      <a:pt x="162" y="98"/>
                    </a:lnTo>
                    <a:lnTo>
                      <a:pt x="74" y="88"/>
                    </a:lnTo>
                    <a:lnTo>
                      <a:pt x="44" y="82"/>
                    </a:lnTo>
                    <a:lnTo>
                      <a:pt x="20" y="76"/>
                    </a:lnTo>
                    <a:lnTo>
                      <a:pt x="6" y="70"/>
                    </a:lnTo>
                    <a:lnTo>
                      <a:pt x="2" y="66"/>
                    </a:lnTo>
                    <a:lnTo>
                      <a:pt x="0" y="64"/>
                    </a:lnTo>
                    <a:lnTo>
                      <a:pt x="0" y="64"/>
                    </a:lnTo>
                    <a:lnTo>
                      <a:pt x="2" y="60"/>
                    </a:lnTo>
                    <a:lnTo>
                      <a:pt x="6" y="58"/>
                    </a:lnTo>
                    <a:lnTo>
                      <a:pt x="20" y="50"/>
                    </a:lnTo>
                    <a:lnTo>
                      <a:pt x="44" y="44"/>
                    </a:lnTo>
                    <a:lnTo>
                      <a:pt x="74" y="38"/>
                    </a:lnTo>
                    <a:lnTo>
                      <a:pt x="114" y="34"/>
                    </a:lnTo>
                    <a:lnTo>
                      <a:pt x="162" y="28"/>
                    </a:lnTo>
                    <a:lnTo>
                      <a:pt x="278" y="18"/>
                    </a:lnTo>
                    <a:lnTo>
                      <a:pt x="416" y="12"/>
                    </a:lnTo>
                    <a:lnTo>
                      <a:pt x="576" y="6"/>
                    </a:lnTo>
                    <a:lnTo>
                      <a:pt x="754" y="2"/>
                    </a:lnTo>
                    <a:lnTo>
                      <a:pt x="944" y="0"/>
                    </a:lnTo>
                    <a:lnTo>
                      <a:pt x="944" y="0"/>
                    </a:lnTo>
                    <a:lnTo>
                      <a:pt x="1136" y="2"/>
                    </a:lnTo>
                    <a:lnTo>
                      <a:pt x="1314" y="6"/>
                    </a:lnTo>
                    <a:lnTo>
                      <a:pt x="1474" y="12"/>
                    </a:lnTo>
                    <a:lnTo>
                      <a:pt x="1614" y="18"/>
                    </a:lnTo>
                    <a:lnTo>
                      <a:pt x="1730" y="28"/>
                    </a:lnTo>
                    <a:lnTo>
                      <a:pt x="1778" y="34"/>
                    </a:lnTo>
                    <a:lnTo>
                      <a:pt x="1816" y="38"/>
                    </a:lnTo>
                    <a:lnTo>
                      <a:pt x="1848" y="44"/>
                    </a:lnTo>
                    <a:lnTo>
                      <a:pt x="1872" y="50"/>
                    </a:lnTo>
                    <a:lnTo>
                      <a:pt x="1886" y="58"/>
                    </a:lnTo>
                    <a:lnTo>
                      <a:pt x="1890" y="60"/>
                    </a:lnTo>
                    <a:lnTo>
                      <a:pt x="1890" y="64"/>
                    </a:lnTo>
                    <a:lnTo>
                      <a:pt x="1890" y="64"/>
                    </a:lnTo>
                    <a:lnTo>
                      <a:pt x="1890" y="66"/>
                    </a:lnTo>
                    <a:lnTo>
                      <a:pt x="1886" y="70"/>
                    </a:lnTo>
                    <a:lnTo>
                      <a:pt x="1872" y="76"/>
                    </a:lnTo>
                    <a:lnTo>
                      <a:pt x="1848" y="82"/>
                    </a:lnTo>
                    <a:lnTo>
                      <a:pt x="1816" y="88"/>
                    </a:lnTo>
                    <a:lnTo>
                      <a:pt x="1730" y="98"/>
                    </a:lnTo>
                    <a:lnTo>
                      <a:pt x="1614" y="106"/>
                    </a:lnTo>
                    <a:lnTo>
                      <a:pt x="1474" y="114"/>
                    </a:lnTo>
                    <a:lnTo>
                      <a:pt x="1314" y="120"/>
                    </a:lnTo>
                    <a:lnTo>
                      <a:pt x="1136" y="124"/>
                    </a:lnTo>
                    <a:lnTo>
                      <a:pt x="94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02"/>
              <p:cNvSpPr>
                <a:spLocks/>
              </p:cNvSpPr>
              <p:nvPr/>
            </p:nvSpPr>
            <p:spPr bwMode="auto">
              <a:xfrm>
                <a:off x="2900" y="4162"/>
                <a:ext cx="1900" cy="126"/>
              </a:xfrm>
              <a:custGeom>
                <a:avLst/>
                <a:gdLst>
                  <a:gd name="T0" fmla="*/ 948 w 1900"/>
                  <a:gd name="T1" fmla="*/ 0 h 126"/>
                  <a:gd name="T2" fmla="*/ 948 w 1900"/>
                  <a:gd name="T3" fmla="*/ 0 h 126"/>
                  <a:gd name="T4" fmla="*/ 756 w 1900"/>
                  <a:gd name="T5" fmla="*/ 2 h 126"/>
                  <a:gd name="T6" fmla="*/ 578 w 1900"/>
                  <a:gd name="T7" fmla="*/ 6 h 126"/>
                  <a:gd name="T8" fmla="*/ 418 w 1900"/>
                  <a:gd name="T9" fmla="*/ 10 h 126"/>
                  <a:gd name="T10" fmla="*/ 278 w 1900"/>
                  <a:gd name="T11" fmla="*/ 18 h 126"/>
                  <a:gd name="T12" fmla="*/ 162 w 1900"/>
                  <a:gd name="T13" fmla="*/ 28 h 126"/>
                  <a:gd name="T14" fmla="*/ 114 w 1900"/>
                  <a:gd name="T15" fmla="*/ 34 h 126"/>
                  <a:gd name="T16" fmla="*/ 74 w 1900"/>
                  <a:gd name="T17" fmla="*/ 38 h 126"/>
                  <a:gd name="T18" fmla="*/ 42 w 1900"/>
                  <a:gd name="T19" fmla="*/ 44 h 126"/>
                  <a:gd name="T20" fmla="*/ 18 w 1900"/>
                  <a:gd name="T21" fmla="*/ 50 h 126"/>
                  <a:gd name="T22" fmla="*/ 4 w 1900"/>
                  <a:gd name="T23" fmla="*/ 56 h 126"/>
                  <a:gd name="T24" fmla="*/ 0 w 1900"/>
                  <a:gd name="T25" fmla="*/ 60 h 126"/>
                  <a:gd name="T26" fmla="*/ 0 w 1900"/>
                  <a:gd name="T27" fmla="*/ 64 h 126"/>
                  <a:gd name="T28" fmla="*/ 0 w 1900"/>
                  <a:gd name="T29" fmla="*/ 64 h 126"/>
                  <a:gd name="T30" fmla="*/ 0 w 1900"/>
                  <a:gd name="T31" fmla="*/ 66 h 126"/>
                  <a:gd name="T32" fmla="*/ 4 w 1900"/>
                  <a:gd name="T33" fmla="*/ 70 h 126"/>
                  <a:gd name="T34" fmla="*/ 18 w 1900"/>
                  <a:gd name="T35" fmla="*/ 76 h 126"/>
                  <a:gd name="T36" fmla="*/ 42 w 1900"/>
                  <a:gd name="T37" fmla="*/ 82 h 126"/>
                  <a:gd name="T38" fmla="*/ 74 w 1900"/>
                  <a:gd name="T39" fmla="*/ 88 h 126"/>
                  <a:gd name="T40" fmla="*/ 162 w 1900"/>
                  <a:gd name="T41" fmla="*/ 98 h 126"/>
                  <a:gd name="T42" fmla="*/ 278 w 1900"/>
                  <a:gd name="T43" fmla="*/ 106 h 126"/>
                  <a:gd name="T44" fmla="*/ 418 w 1900"/>
                  <a:gd name="T45" fmla="*/ 114 h 126"/>
                  <a:gd name="T46" fmla="*/ 578 w 1900"/>
                  <a:gd name="T47" fmla="*/ 120 h 126"/>
                  <a:gd name="T48" fmla="*/ 756 w 1900"/>
                  <a:gd name="T49" fmla="*/ 124 h 126"/>
                  <a:gd name="T50" fmla="*/ 948 w 1900"/>
                  <a:gd name="T51" fmla="*/ 126 h 126"/>
                  <a:gd name="T52" fmla="*/ 948 w 1900"/>
                  <a:gd name="T53" fmla="*/ 126 h 126"/>
                  <a:gd name="T54" fmla="*/ 1140 w 1900"/>
                  <a:gd name="T55" fmla="*/ 124 h 126"/>
                  <a:gd name="T56" fmla="*/ 1320 w 1900"/>
                  <a:gd name="T57" fmla="*/ 120 h 126"/>
                  <a:gd name="T58" fmla="*/ 1482 w 1900"/>
                  <a:gd name="T59" fmla="*/ 114 h 126"/>
                  <a:gd name="T60" fmla="*/ 1622 w 1900"/>
                  <a:gd name="T61" fmla="*/ 106 h 126"/>
                  <a:gd name="T62" fmla="*/ 1738 w 1900"/>
                  <a:gd name="T63" fmla="*/ 98 h 126"/>
                  <a:gd name="T64" fmla="*/ 1826 w 1900"/>
                  <a:gd name="T65" fmla="*/ 88 h 126"/>
                  <a:gd name="T66" fmla="*/ 1858 w 1900"/>
                  <a:gd name="T67" fmla="*/ 82 h 126"/>
                  <a:gd name="T68" fmla="*/ 1880 w 1900"/>
                  <a:gd name="T69" fmla="*/ 76 h 126"/>
                  <a:gd name="T70" fmla="*/ 1894 w 1900"/>
                  <a:gd name="T71" fmla="*/ 70 h 126"/>
                  <a:gd name="T72" fmla="*/ 1898 w 1900"/>
                  <a:gd name="T73" fmla="*/ 66 h 126"/>
                  <a:gd name="T74" fmla="*/ 1900 w 1900"/>
                  <a:gd name="T75" fmla="*/ 64 h 126"/>
                  <a:gd name="T76" fmla="*/ 1900 w 1900"/>
                  <a:gd name="T77" fmla="*/ 64 h 126"/>
                  <a:gd name="T78" fmla="*/ 1898 w 1900"/>
                  <a:gd name="T79" fmla="*/ 60 h 126"/>
                  <a:gd name="T80" fmla="*/ 1894 w 1900"/>
                  <a:gd name="T81" fmla="*/ 56 h 126"/>
                  <a:gd name="T82" fmla="*/ 1880 w 1900"/>
                  <a:gd name="T83" fmla="*/ 50 h 126"/>
                  <a:gd name="T84" fmla="*/ 1858 w 1900"/>
                  <a:gd name="T85" fmla="*/ 44 h 126"/>
                  <a:gd name="T86" fmla="*/ 1826 w 1900"/>
                  <a:gd name="T87" fmla="*/ 38 h 126"/>
                  <a:gd name="T88" fmla="*/ 1786 w 1900"/>
                  <a:gd name="T89" fmla="*/ 34 h 126"/>
                  <a:gd name="T90" fmla="*/ 1738 w 1900"/>
                  <a:gd name="T91" fmla="*/ 28 h 126"/>
                  <a:gd name="T92" fmla="*/ 1622 w 1900"/>
                  <a:gd name="T93" fmla="*/ 18 h 126"/>
                  <a:gd name="T94" fmla="*/ 1482 w 1900"/>
                  <a:gd name="T95" fmla="*/ 10 h 126"/>
                  <a:gd name="T96" fmla="*/ 1320 w 1900"/>
                  <a:gd name="T97" fmla="*/ 6 h 126"/>
                  <a:gd name="T98" fmla="*/ 1140 w 1900"/>
                  <a:gd name="T99" fmla="*/ 2 h 126"/>
                  <a:gd name="T100" fmla="*/ 948 w 190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0" h="126">
                    <a:moveTo>
                      <a:pt x="948" y="0"/>
                    </a:moveTo>
                    <a:lnTo>
                      <a:pt x="948" y="0"/>
                    </a:lnTo>
                    <a:lnTo>
                      <a:pt x="756" y="2"/>
                    </a:lnTo>
                    <a:lnTo>
                      <a:pt x="578" y="6"/>
                    </a:lnTo>
                    <a:lnTo>
                      <a:pt x="418" y="10"/>
                    </a:lnTo>
                    <a:lnTo>
                      <a:pt x="278" y="18"/>
                    </a:lnTo>
                    <a:lnTo>
                      <a:pt x="162" y="28"/>
                    </a:lnTo>
                    <a:lnTo>
                      <a:pt x="114" y="34"/>
                    </a:lnTo>
                    <a:lnTo>
                      <a:pt x="74" y="38"/>
                    </a:lnTo>
                    <a:lnTo>
                      <a:pt x="42" y="44"/>
                    </a:lnTo>
                    <a:lnTo>
                      <a:pt x="18" y="50"/>
                    </a:lnTo>
                    <a:lnTo>
                      <a:pt x="4" y="56"/>
                    </a:lnTo>
                    <a:lnTo>
                      <a:pt x="0" y="60"/>
                    </a:lnTo>
                    <a:lnTo>
                      <a:pt x="0" y="64"/>
                    </a:lnTo>
                    <a:lnTo>
                      <a:pt x="0" y="64"/>
                    </a:lnTo>
                    <a:lnTo>
                      <a:pt x="0" y="66"/>
                    </a:lnTo>
                    <a:lnTo>
                      <a:pt x="4" y="70"/>
                    </a:lnTo>
                    <a:lnTo>
                      <a:pt x="18" y="76"/>
                    </a:lnTo>
                    <a:lnTo>
                      <a:pt x="42" y="82"/>
                    </a:lnTo>
                    <a:lnTo>
                      <a:pt x="74" y="88"/>
                    </a:lnTo>
                    <a:lnTo>
                      <a:pt x="162" y="98"/>
                    </a:lnTo>
                    <a:lnTo>
                      <a:pt x="278" y="106"/>
                    </a:lnTo>
                    <a:lnTo>
                      <a:pt x="418" y="114"/>
                    </a:lnTo>
                    <a:lnTo>
                      <a:pt x="578" y="120"/>
                    </a:lnTo>
                    <a:lnTo>
                      <a:pt x="756" y="124"/>
                    </a:lnTo>
                    <a:lnTo>
                      <a:pt x="948" y="126"/>
                    </a:lnTo>
                    <a:lnTo>
                      <a:pt x="948" y="126"/>
                    </a:lnTo>
                    <a:lnTo>
                      <a:pt x="1140" y="124"/>
                    </a:lnTo>
                    <a:lnTo>
                      <a:pt x="1320" y="120"/>
                    </a:lnTo>
                    <a:lnTo>
                      <a:pt x="1482" y="114"/>
                    </a:lnTo>
                    <a:lnTo>
                      <a:pt x="1622" y="106"/>
                    </a:lnTo>
                    <a:lnTo>
                      <a:pt x="1738" y="98"/>
                    </a:lnTo>
                    <a:lnTo>
                      <a:pt x="1826" y="88"/>
                    </a:lnTo>
                    <a:lnTo>
                      <a:pt x="1858" y="82"/>
                    </a:lnTo>
                    <a:lnTo>
                      <a:pt x="1880" y="76"/>
                    </a:lnTo>
                    <a:lnTo>
                      <a:pt x="1894" y="70"/>
                    </a:lnTo>
                    <a:lnTo>
                      <a:pt x="1898" y="66"/>
                    </a:lnTo>
                    <a:lnTo>
                      <a:pt x="1900" y="64"/>
                    </a:lnTo>
                    <a:lnTo>
                      <a:pt x="1900" y="64"/>
                    </a:lnTo>
                    <a:lnTo>
                      <a:pt x="1898" y="60"/>
                    </a:lnTo>
                    <a:lnTo>
                      <a:pt x="1894" y="56"/>
                    </a:lnTo>
                    <a:lnTo>
                      <a:pt x="1880" y="50"/>
                    </a:lnTo>
                    <a:lnTo>
                      <a:pt x="1858" y="44"/>
                    </a:lnTo>
                    <a:lnTo>
                      <a:pt x="1826" y="38"/>
                    </a:lnTo>
                    <a:lnTo>
                      <a:pt x="1786" y="34"/>
                    </a:lnTo>
                    <a:lnTo>
                      <a:pt x="1738" y="28"/>
                    </a:lnTo>
                    <a:lnTo>
                      <a:pt x="1622" y="18"/>
                    </a:lnTo>
                    <a:lnTo>
                      <a:pt x="1482" y="10"/>
                    </a:lnTo>
                    <a:lnTo>
                      <a:pt x="1320" y="6"/>
                    </a:lnTo>
                    <a:lnTo>
                      <a:pt x="1140" y="2"/>
                    </a:lnTo>
                    <a:lnTo>
                      <a:pt x="9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303"/>
              <p:cNvSpPr>
                <a:spLocks noEditPoints="1"/>
              </p:cNvSpPr>
              <p:nvPr/>
            </p:nvSpPr>
            <p:spPr bwMode="auto">
              <a:xfrm>
                <a:off x="2904" y="4162"/>
                <a:ext cx="1890" cy="126"/>
              </a:xfrm>
              <a:custGeom>
                <a:avLst/>
                <a:gdLst>
                  <a:gd name="T0" fmla="*/ 944 w 1890"/>
                  <a:gd name="T1" fmla="*/ 124 h 126"/>
                  <a:gd name="T2" fmla="*/ 578 w 1890"/>
                  <a:gd name="T3" fmla="*/ 120 h 126"/>
                  <a:gd name="T4" fmla="*/ 280 w 1890"/>
                  <a:gd name="T5" fmla="*/ 106 h 126"/>
                  <a:gd name="T6" fmla="*/ 80 w 1890"/>
                  <a:gd name="T7" fmla="*/ 86 h 126"/>
                  <a:gd name="T8" fmla="*/ 24 w 1890"/>
                  <a:gd name="T9" fmla="*/ 76 h 126"/>
                  <a:gd name="T10" fmla="*/ 8 w 1890"/>
                  <a:gd name="T11" fmla="*/ 66 h 126"/>
                  <a:gd name="T12" fmla="*/ 6 w 1890"/>
                  <a:gd name="T13" fmla="*/ 64 h 126"/>
                  <a:gd name="T14" fmla="*/ 10 w 1890"/>
                  <a:gd name="T15" fmla="*/ 58 h 126"/>
                  <a:gd name="T16" fmla="*/ 48 w 1890"/>
                  <a:gd name="T17" fmla="*/ 44 h 126"/>
                  <a:gd name="T18" fmla="*/ 120 w 1890"/>
                  <a:gd name="T19" fmla="*/ 34 h 126"/>
                  <a:gd name="T20" fmla="*/ 280 w 1890"/>
                  <a:gd name="T21" fmla="*/ 20 h 126"/>
                  <a:gd name="T22" fmla="*/ 578 w 1890"/>
                  <a:gd name="T23" fmla="*/ 6 h 126"/>
                  <a:gd name="T24" fmla="*/ 944 w 1890"/>
                  <a:gd name="T25" fmla="*/ 2 h 126"/>
                  <a:gd name="T26" fmla="*/ 1134 w 1890"/>
                  <a:gd name="T27" fmla="*/ 2 h 126"/>
                  <a:gd name="T28" fmla="*/ 1472 w 1890"/>
                  <a:gd name="T29" fmla="*/ 12 h 126"/>
                  <a:gd name="T30" fmla="*/ 1726 w 1890"/>
                  <a:gd name="T31" fmla="*/ 28 h 126"/>
                  <a:gd name="T32" fmla="*/ 1812 w 1890"/>
                  <a:gd name="T33" fmla="*/ 38 h 126"/>
                  <a:gd name="T34" fmla="*/ 1866 w 1890"/>
                  <a:gd name="T35" fmla="*/ 50 h 126"/>
                  <a:gd name="T36" fmla="*/ 1884 w 1890"/>
                  <a:gd name="T37" fmla="*/ 60 h 126"/>
                  <a:gd name="T38" fmla="*/ 1886 w 1890"/>
                  <a:gd name="T39" fmla="*/ 64 h 126"/>
                  <a:gd name="T40" fmla="*/ 1880 w 1890"/>
                  <a:gd name="T41" fmla="*/ 70 h 126"/>
                  <a:gd name="T42" fmla="*/ 1844 w 1890"/>
                  <a:gd name="T43" fmla="*/ 82 h 126"/>
                  <a:gd name="T44" fmla="*/ 1726 w 1890"/>
                  <a:gd name="T45" fmla="*/ 98 h 126"/>
                  <a:gd name="T46" fmla="*/ 1472 w 1890"/>
                  <a:gd name="T47" fmla="*/ 114 h 126"/>
                  <a:gd name="T48" fmla="*/ 1134 w 1890"/>
                  <a:gd name="T49" fmla="*/ 124 h 126"/>
                  <a:gd name="T50" fmla="*/ 944 w 1890"/>
                  <a:gd name="T51" fmla="*/ 0 h 126"/>
                  <a:gd name="T52" fmla="*/ 754 w 1890"/>
                  <a:gd name="T53" fmla="*/ 2 h 126"/>
                  <a:gd name="T54" fmla="*/ 416 w 1890"/>
                  <a:gd name="T55" fmla="*/ 12 h 126"/>
                  <a:gd name="T56" fmla="*/ 162 w 1890"/>
                  <a:gd name="T57" fmla="*/ 28 h 126"/>
                  <a:gd name="T58" fmla="*/ 74 w 1890"/>
                  <a:gd name="T59" fmla="*/ 38 h 126"/>
                  <a:gd name="T60" fmla="*/ 20 w 1890"/>
                  <a:gd name="T61" fmla="*/ 50 h 126"/>
                  <a:gd name="T62" fmla="*/ 2 w 1890"/>
                  <a:gd name="T63" fmla="*/ 60 h 126"/>
                  <a:gd name="T64" fmla="*/ 0 w 1890"/>
                  <a:gd name="T65" fmla="*/ 64 h 126"/>
                  <a:gd name="T66" fmla="*/ 6 w 1890"/>
                  <a:gd name="T67" fmla="*/ 70 h 126"/>
                  <a:gd name="T68" fmla="*/ 44 w 1890"/>
                  <a:gd name="T69" fmla="*/ 82 h 126"/>
                  <a:gd name="T70" fmla="*/ 162 w 1890"/>
                  <a:gd name="T71" fmla="*/ 98 h 126"/>
                  <a:gd name="T72" fmla="*/ 416 w 1890"/>
                  <a:gd name="T73" fmla="*/ 114 h 126"/>
                  <a:gd name="T74" fmla="*/ 754 w 1890"/>
                  <a:gd name="T75" fmla="*/ 124 h 126"/>
                  <a:gd name="T76" fmla="*/ 944 w 1890"/>
                  <a:gd name="T77" fmla="*/ 126 h 126"/>
                  <a:gd name="T78" fmla="*/ 1314 w 1890"/>
                  <a:gd name="T79" fmla="*/ 120 h 126"/>
                  <a:gd name="T80" fmla="*/ 1614 w 1890"/>
                  <a:gd name="T81" fmla="*/ 106 h 126"/>
                  <a:gd name="T82" fmla="*/ 1816 w 1890"/>
                  <a:gd name="T83" fmla="*/ 88 h 126"/>
                  <a:gd name="T84" fmla="*/ 1872 w 1890"/>
                  <a:gd name="T85" fmla="*/ 76 h 126"/>
                  <a:gd name="T86" fmla="*/ 1890 w 1890"/>
                  <a:gd name="T87" fmla="*/ 66 h 126"/>
                  <a:gd name="T88" fmla="*/ 1890 w 1890"/>
                  <a:gd name="T89" fmla="*/ 64 h 126"/>
                  <a:gd name="T90" fmla="*/ 1886 w 1890"/>
                  <a:gd name="T91" fmla="*/ 58 h 126"/>
                  <a:gd name="T92" fmla="*/ 1848 w 1890"/>
                  <a:gd name="T93" fmla="*/ 44 h 126"/>
                  <a:gd name="T94" fmla="*/ 1778 w 1890"/>
                  <a:gd name="T95" fmla="*/ 34 h 126"/>
                  <a:gd name="T96" fmla="*/ 1614 w 1890"/>
                  <a:gd name="T97" fmla="*/ 18 h 126"/>
                  <a:gd name="T98" fmla="*/ 1314 w 1890"/>
                  <a:gd name="T99" fmla="*/ 6 h 126"/>
                  <a:gd name="T100" fmla="*/ 944 w 189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124"/>
                    </a:moveTo>
                    <a:lnTo>
                      <a:pt x="944" y="124"/>
                    </a:lnTo>
                    <a:lnTo>
                      <a:pt x="754" y="124"/>
                    </a:lnTo>
                    <a:lnTo>
                      <a:pt x="578" y="120"/>
                    </a:lnTo>
                    <a:lnTo>
                      <a:pt x="420" y="114"/>
                    </a:lnTo>
                    <a:lnTo>
                      <a:pt x="280" y="106"/>
                    </a:lnTo>
                    <a:lnTo>
                      <a:pt x="166" y="98"/>
                    </a:lnTo>
                    <a:lnTo>
                      <a:pt x="80" y="86"/>
                    </a:lnTo>
                    <a:lnTo>
                      <a:pt x="48" y="82"/>
                    </a:lnTo>
                    <a:lnTo>
                      <a:pt x="24" y="76"/>
                    </a:lnTo>
                    <a:lnTo>
                      <a:pt x="10" y="70"/>
                    </a:lnTo>
                    <a:lnTo>
                      <a:pt x="8" y="66"/>
                    </a:lnTo>
                    <a:lnTo>
                      <a:pt x="6" y="64"/>
                    </a:lnTo>
                    <a:lnTo>
                      <a:pt x="6" y="64"/>
                    </a:lnTo>
                    <a:lnTo>
                      <a:pt x="8" y="60"/>
                    </a:lnTo>
                    <a:lnTo>
                      <a:pt x="10" y="58"/>
                    </a:lnTo>
                    <a:lnTo>
                      <a:pt x="24" y="50"/>
                    </a:lnTo>
                    <a:lnTo>
                      <a:pt x="48" y="44"/>
                    </a:lnTo>
                    <a:lnTo>
                      <a:pt x="80" y="38"/>
                    </a:lnTo>
                    <a:lnTo>
                      <a:pt x="120" y="34"/>
                    </a:lnTo>
                    <a:lnTo>
                      <a:pt x="166" y="28"/>
                    </a:lnTo>
                    <a:lnTo>
                      <a:pt x="280" y="20"/>
                    </a:lnTo>
                    <a:lnTo>
                      <a:pt x="420" y="12"/>
                    </a:lnTo>
                    <a:lnTo>
                      <a:pt x="578" y="6"/>
                    </a:lnTo>
                    <a:lnTo>
                      <a:pt x="754" y="2"/>
                    </a:lnTo>
                    <a:lnTo>
                      <a:pt x="944" y="2"/>
                    </a:lnTo>
                    <a:lnTo>
                      <a:pt x="944" y="2"/>
                    </a:lnTo>
                    <a:lnTo>
                      <a:pt x="1134" y="2"/>
                    </a:lnTo>
                    <a:lnTo>
                      <a:pt x="1312" y="6"/>
                    </a:lnTo>
                    <a:lnTo>
                      <a:pt x="1472" y="12"/>
                    </a:lnTo>
                    <a:lnTo>
                      <a:pt x="1612" y="20"/>
                    </a:lnTo>
                    <a:lnTo>
                      <a:pt x="1726" y="28"/>
                    </a:lnTo>
                    <a:lnTo>
                      <a:pt x="1772" y="34"/>
                    </a:lnTo>
                    <a:lnTo>
                      <a:pt x="1812" y="38"/>
                    </a:lnTo>
                    <a:lnTo>
                      <a:pt x="1844" y="44"/>
                    </a:lnTo>
                    <a:lnTo>
                      <a:pt x="1866" y="50"/>
                    </a:lnTo>
                    <a:lnTo>
                      <a:pt x="1880" y="58"/>
                    </a:lnTo>
                    <a:lnTo>
                      <a:pt x="1884" y="60"/>
                    </a:lnTo>
                    <a:lnTo>
                      <a:pt x="1886" y="64"/>
                    </a:lnTo>
                    <a:lnTo>
                      <a:pt x="1886" y="64"/>
                    </a:lnTo>
                    <a:lnTo>
                      <a:pt x="1884" y="66"/>
                    </a:lnTo>
                    <a:lnTo>
                      <a:pt x="1880" y="70"/>
                    </a:lnTo>
                    <a:lnTo>
                      <a:pt x="1866" y="76"/>
                    </a:lnTo>
                    <a:lnTo>
                      <a:pt x="1844" y="82"/>
                    </a:lnTo>
                    <a:lnTo>
                      <a:pt x="1812" y="86"/>
                    </a:lnTo>
                    <a:lnTo>
                      <a:pt x="1726" y="98"/>
                    </a:lnTo>
                    <a:lnTo>
                      <a:pt x="1612" y="106"/>
                    </a:lnTo>
                    <a:lnTo>
                      <a:pt x="1472" y="114"/>
                    </a:lnTo>
                    <a:lnTo>
                      <a:pt x="1312" y="120"/>
                    </a:lnTo>
                    <a:lnTo>
                      <a:pt x="1134" y="124"/>
                    </a:lnTo>
                    <a:lnTo>
                      <a:pt x="944" y="124"/>
                    </a:lnTo>
                    <a:close/>
                    <a:moveTo>
                      <a:pt x="944" y="0"/>
                    </a:moveTo>
                    <a:lnTo>
                      <a:pt x="944" y="0"/>
                    </a:lnTo>
                    <a:lnTo>
                      <a:pt x="754" y="2"/>
                    </a:lnTo>
                    <a:lnTo>
                      <a:pt x="576" y="6"/>
                    </a:lnTo>
                    <a:lnTo>
                      <a:pt x="416" y="12"/>
                    </a:lnTo>
                    <a:lnTo>
                      <a:pt x="278" y="18"/>
                    </a:lnTo>
                    <a:lnTo>
                      <a:pt x="162" y="28"/>
                    </a:lnTo>
                    <a:lnTo>
                      <a:pt x="114" y="34"/>
                    </a:lnTo>
                    <a:lnTo>
                      <a:pt x="74" y="38"/>
                    </a:lnTo>
                    <a:lnTo>
                      <a:pt x="44" y="44"/>
                    </a:lnTo>
                    <a:lnTo>
                      <a:pt x="20" y="50"/>
                    </a:lnTo>
                    <a:lnTo>
                      <a:pt x="6" y="58"/>
                    </a:lnTo>
                    <a:lnTo>
                      <a:pt x="2" y="60"/>
                    </a:lnTo>
                    <a:lnTo>
                      <a:pt x="0" y="64"/>
                    </a:lnTo>
                    <a:lnTo>
                      <a:pt x="0" y="64"/>
                    </a:lnTo>
                    <a:lnTo>
                      <a:pt x="2" y="66"/>
                    </a:lnTo>
                    <a:lnTo>
                      <a:pt x="6" y="70"/>
                    </a:lnTo>
                    <a:lnTo>
                      <a:pt x="20" y="76"/>
                    </a:lnTo>
                    <a:lnTo>
                      <a:pt x="44" y="82"/>
                    </a:lnTo>
                    <a:lnTo>
                      <a:pt x="74" y="88"/>
                    </a:lnTo>
                    <a:lnTo>
                      <a:pt x="162" y="98"/>
                    </a:lnTo>
                    <a:lnTo>
                      <a:pt x="278" y="106"/>
                    </a:lnTo>
                    <a:lnTo>
                      <a:pt x="416" y="114"/>
                    </a:lnTo>
                    <a:lnTo>
                      <a:pt x="576" y="120"/>
                    </a:lnTo>
                    <a:lnTo>
                      <a:pt x="754" y="124"/>
                    </a:lnTo>
                    <a:lnTo>
                      <a:pt x="944" y="126"/>
                    </a:lnTo>
                    <a:lnTo>
                      <a:pt x="944" y="126"/>
                    </a:lnTo>
                    <a:lnTo>
                      <a:pt x="1136" y="124"/>
                    </a:lnTo>
                    <a:lnTo>
                      <a:pt x="1314" y="120"/>
                    </a:lnTo>
                    <a:lnTo>
                      <a:pt x="1474" y="114"/>
                    </a:lnTo>
                    <a:lnTo>
                      <a:pt x="1614" y="106"/>
                    </a:lnTo>
                    <a:lnTo>
                      <a:pt x="1730" y="98"/>
                    </a:lnTo>
                    <a:lnTo>
                      <a:pt x="1816" y="88"/>
                    </a:lnTo>
                    <a:lnTo>
                      <a:pt x="1848" y="82"/>
                    </a:lnTo>
                    <a:lnTo>
                      <a:pt x="1872" y="76"/>
                    </a:lnTo>
                    <a:lnTo>
                      <a:pt x="1886" y="70"/>
                    </a:lnTo>
                    <a:lnTo>
                      <a:pt x="1890" y="66"/>
                    </a:lnTo>
                    <a:lnTo>
                      <a:pt x="1890" y="64"/>
                    </a:lnTo>
                    <a:lnTo>
                      <a:pt x="1890" y="64"/>
                    </a:lnTo>
                    <a:lnTo>
                      <a:pt x="1890" y="60"/>
                    </a:lnTo>
                    <a:lnTo>
                      <a:pt x="1886" y="58"/>
                    </a:lnTo>
                    <a:lnTo>
                      <a:pt x="1872" y="50"/>
                    </a:lnTo>
                    <a:lnTo>
                      <a:pt x="1848" y="44"/>
                    </a:lnTo>
                    <a:lnTo>
                      <a:pt x="1816" y="38"/>
                    </a:lnTo>
                    <a:lnTo>
                      <a:pt x="1778" y="34"/>
                    </a:lnTo>
                    <a:lnTo>
                      <a:pt x="1730" y="28"/>
                    </a:lnTo>
                    <a:lnTo>
                      <a:pt x="1614" y="18"/>
                    </a:lnTo>
                    <a:lnTo>
                      <a:pt x="1474" y="12"/>
                    </a:lnTo>
                    <a:lnTo>
                      <a:pt x="1314" y="6"/>
                    </a:lnTo>
                    <a:lnTo>
                      <a:pt x="1136" y="2"/>
                    </a:lnTo>
                    <a:lnTo>
                      <a:pt x="944" y="0"/>
                    </a:lnTo>
                    <a:close/>
                  </a:path>
                </a:pathLst>
              </a:custGeom>
              <a:solidFill>
                <a:srgbClr val="E3E0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04"/>
              <p:cNvSpPr>
                <a:spLocks/>
              </p:cNvSpPr>
              <p:nvPr/>
            </p:nvSpPr>
            <p:spPr bwMode="auto">
              <a:xfrm>
                <a:off x="2910" y="4164"/>
                <a:ext cx="1880" cy="122"/>
              </a:xfrm>
              <a:custGeom>
                <a:avLst/>
                <a:gdLst>
                  <a:gd name="T0" fmla="*/ 938 w 1880"/>
                  <a:gd name="T1" fmla="*/ 122 h 122"/>
                  <a:gd name="T2" fmla="*/ 938 w 1880"/>
                  <a:gd name="T3" fmla="*/ 122 h 122"/>
                  <a:gd name="T4" fmla="*/ 748 w 1880"/>
                  <a:gd name="T5" fmla="*/ 122 h 122"/>
                  <a:gd name="T6" fmla="*/ 572 w 1880"/>
                  <a:gd name="T7" fmla="*/ 118 h 122"/>
                  <a:gd name="T8" fmla="*/ 414 w 1880"/>
                  <a:gd name="T9" fmla="*/ 112 h 122"/>
                  <a:gd name="T10" fmla="*/ 274 w 1880"/>
                  <a:gd name="T11" fmla="*/ 104 h 122"/>
                  <a:gd name="T12" fmla="*/ 160 w 1880"/>
                  <a:gd name="T13" fmla="*/ 96 h 122"/>
                  <a:gd name="T14" fmla="*/ 74 w 1880"/>
                  <a:gd name="T15" fmla="*/ 84 h 122"/>
                  <a:gd name="T16" fmla="*/ 42 w 1880"/>
                  <a:gd name="T17" fmla="*/ 80 h 122"/>
                  <a:gd name="T18" fmla="*/ 18 w 1880"/>
                  <a:gd name="T19" fmla="*/ 74 h 122"/>
                  <a:gd name="T20" fmla="*/ 4 w 1880"/>
                  <a:gd name="T21" fmla="*/ 68 h 122"/>
                  <a:gd name="T22" fmla="*/ 2 w 1880"/>
                  <a:gd name="T23" fmla="*/ 64 h 122"/>
                  <a:gd name="T24" fmla="*/ 0 w 1880"/>
                  <a:gd name="T25" fmla="*/ 62 h 122"/>
                  <a:gd name="T26" fmla="*/ 0 w 1880"/>
                  <a:gd name="T27" fmla="*/ 62 h 122"/>
                  <a:gd name="T28" fmla="*/ 2 w 1880"/>
                  <a:gd name="T29" fmla="*/ 58 h 122"/>
                  <a:gd name="T30" fmla="*/ 4 w 1880"/>
                  <a:gd name="T31" fmla="*/ 56 h 122"/>
                  <a:gd name="T32" fmla="*/ 18 w 1880"/>
                  <a:gd name="T33" fmla="*/ 48 h 122"/>
                  <a:gd name="T34" fmla="*/ 42 w 1880"/>
                  <a:gd name="T35" fmla="*/ 42 h 122"/>
                  <a:gd name="T36" fmla="*/ 74 w 1880"/>
                  <a:gd name="T37" fmla="*/ 36 h 122"/>
                  <a:gd name="T38" fmla="*/ 114 w 1880"/>
                  <a:gd name="T39" fmla="*/ 32 h 122"/>
                  <a:gd name="T40" fmla="*/ 160 w 1880"/>
                  <a:gd name="T41" fmla="*/ 26 h 122"/>
                  <a:gd name="T42" fmla="*/ 274 w 1880"/>
                  <a:gd name="T43" fmla="*/ 18 h 122"/>
                  <a:gd name="T44" fmla="*/ 414 w 1880"/>
                  <a:gd name="T45" fmla="*/ 10 h 122"/>
                  <a:gd name="T46" fmla="*/ 572 w 1880"/>
                  <a:gd name="T47" fmla="*/ 4 h 122"/>
                  <a:gd name="T48" fmla="*/ 748 w 1880"/>
                  <a:gd name="T49" fmla="*/ 0 h 122"/>
                  <a:gd name="T50" fmla="*/ 938 w 1880"/>
                  <a:gd name="T51" fmla="*/ 0 h 122"/>
                  <a:gd name="T52" fmla="*/ 938 w 1880"/>
                  <a:gd name="T53" fmla="*/ 0 h 122"/>
                  <a:gd name="T54" fmla="*/ 1128 w 1880"/>
                  <a:gd name="T55" fmla="*/ 0 h 122"/>
                  <a:gd name="T56" fmla="*/ 1306 w 1880"/>
                  <a:gd name="T57" fmla="*/ 4 h 122"/>
                  <a:gd name="T58" fmla="*/ 1466 w 1880"/>
                  <a:gd name="T59" fmla="*/ 10 h 122"/>
                  <a:gd name="T60" fmla="*/ 1606 w 1880"/>
                  <a:gd name="T61" fmla="*/ 18 h 122"/>
                  <a:gd name="T62" fmla="*/ 1720 w 1880"/>
                  <a:gd name="T63" fmla="*/ 26 h 122"/>
                  <a:gd name="T64" fmla="*/ 1766 w 1880"/>
                  <a:gd name="T65" fmla="*/ 32 h 122"/>
                  <a:gd name="T66" fmla="*/ 1806 w 1880"/>
                  <a:gd name="T67" fmla="*/ 36 h 122"/>
                  <a:gd name="T68" fmla="*/ 1838 w 1880"/>
                  <a:gd name="T69" fmla="*/ 42 h 122"/>
                  <a:gd name="T70" fmla="*/ 1860 w 1880"/>
                  <a:gd name="T71" fmla="*/ 48 h 122"/>
                  <a:gd name="T72" fmla="*/ 1874 w 1880"/>
                  <a:gd name="T73" fmla="*/ 56 h 122"/>
                  <a:gd name="T74" fmla="*/ 1878 w 1880"/>
                  <a:gd name="T75" fmla="*/ 58 h 122"/>
                  <a:gd name="T76" fmla="*/ 1880 w 1880"/>
                  <a:gd name="T77" fmla="*/ 62 h 122"/>
                  <a:gd name="T78" fmla="*/ 1880 w 1880"/>
                  <a:gd name="T79" fmla="*/ 62 h 122"/>
                  <a:gd name="T80" fmla="*/ 1878 w 1880"/>
                  <a:gd name="T81" fmla="*/ 64 h 122"/>
                  <a:gd name="T82" fmla="*/ 1874 w 1880"/>
                  <a:gd name="T83" fmla="*/ 68 h 122"/>
                  <a:gd name="T84" fmla="*/ 1860 w 1880"/>
                  <a:gd name="T85" fmla="*/ 74 h 122"/>
                  <a:gd name="T86" fmla="*/ 1838 w 1880"/>
                  <a:gd name="T87" fmla="*/ 80 h 122"/>
                  <a:gd name="T88" fmla="*/ 1806 w 1880"/>
                  <a:gd name="T89" fmla="*/ 84 h 122"/>
                  <a:gd name="T90" fmla="*/ 1720 w 1880"/>
                  <a:gd name="T91" fmla="*/ 96 h 122"/>
                  <a:gd name="T92" fmla="*/ 1606 w 1880"/>
                  <a:gd name="T93" fmla="*/ 104 h 122"/>
                  <a:gd name="T94" fmla="*/ 1466 w 1880"/>
                  <a:gd name="T95" fmla="*/ 112 h 122"/>
                  <a:gd name="T96" fmla="*/ 1306 w 1880"/>
                  <a:gd name="T97" fmla="*/ 118 h 122"/>
                  <a:gd name="T98" fmla="*/ 1128 w 1880"/>
                  <a:gd name="T99" fmla="*/ 122 h 122"/>
                  <a:gd name="T100" fmla="*/ 938 w 188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122"/>
                    </a:moveTo>
                    <a:lnTo>
                      <a:pt x="938" y="122"/>
                    </a:lnTo>
                    <a:lnTo>
                      <a:pt x="748" y="122"/>
                    </a:lnTo>
                    <a:lnTo>
                      <a:pt x="572" y="118"/>
                    </a:lnTo>
                    <a:lnTo>
                      <a:pt x="414" y="112"/>
                    </a:lnTo>
                    <a:lnTo>
                      <a:pt x="274" y="104"/>
                    </a:lnTo>
                    <a:lnTo>
                      <a:pt x="160" y="96"/>
                    </a:lnTo>
                    <a:lnTo>
                      <a:pt x="74" y="84"/>
                    </a:lnTo>
                    <a:lnTo>
                      <a:pt x="42" y="80"/>
                    </a:lnTo>
                    <a:lnTo>
                      <a:pt x="18" y="74"/>
                    </a:lnTo>
                    <a:lnTo>
                      <a:pt x="4" y="68"/>
                    </a:lnTo>
                    <a:lnTo>
                      <a:pt x="2" y="64"/>
                    </a:lnTo>
                    <a:lnTo>
                      <a:pt x="0" y="62"/>
                    </a:lnTo>
                    <a:lnTo>
                      <a:pt x="0" y="62"/>
                    </a:lnTo>
                    <a:lnTo>
                      <a:pt x="2" y="58"/>
                    </a:lnTo>
                    <a:lnTo>
                      <a:pt x="4" y="56"/>
                    </a:lnTo>
                    <a:lnTo>
                      <a:pt x="18" y="48"/>
                    </a:lnTo>
                    <a:lnTo>
                      <a:pt x="42" y="42"/>
                    </a:lnTo>
                    <a:lnTo>
                      <a:pt x="74" y="36"/>
                    </a:lnTo>
                    <a:lnTo>
                      <a:pt x="114" y="32"/>
                    </a:lnTo>
                    <a:lnTo>
                      <a:pt x="160" y="26"/>
                    </a:lnTo>
                    <a:lnTo>
                      <a:pt x="274" y="18"/>
                    </a:lnTo>
                    <a:lnTo>
                      <a:pt x="414" y="10"/>
                    </a:lnTo>
                    <a:lnTo>
                      <a:pt x="572" y="4"/>
                    </a:lnTo>
                    <a:lnTo>
                      <a:pt x="748" y="0"/>
                    </a:lnTo>
                    <a:lnTo>
                      <a:pt x="938" y="0"/>
                    </a:lnTo>
                    <a:lnTo>
                      <a:pt x="938" y="0"/>
                    </a:lnTo>
                    <a:lnTo>
                      <a:pt x="1128" y="0"/>
                    </a:lnTo>
                    <a:lnTo>
                      <a:pt x="1306" y="4"/>
                    </a:lnTo>
                    <a:lnTo>
                      <a:pt x="1466" y="10"/>
                    </a:lnTo>
                    <a:lnTo>
                      <a:pt x="1606" y="18"/>
                    </a:lnTo>
                    <a:lnTo>
                      <a:pt x="1720" y="26"/>
                    </a:lnTo>
                    <a:lnTo>
                      <a:pt x="1766" y="32"/>
                    </a:lnTo>
                    <a:lnTo>
                      <a:pt x="1806" y="36"/>
                    </a:lnTo>
                    <a:lnTo>
                      <a:pt x="1838" y="42"/>
                    </a:lnTo>
                    <a:lnTo>
                      <a:pt x="1860" y="48"/>
                    </a:lnTo>
                    <a:lnTo>
                      <a:pt x="1874" y="56"/>
                    </a:lnTo>
                    <a:lnTo>
                      <a:pt x="1878" y="58"/>
                    </a:lnTo>
                    <a:lnTo>
                      <a:pt x="1880" y="62"/>
                    </a:lnTo>
                    <a:lnTo>
                      <a:pt x="1880" y="62"/>
                    </a:lnTo>
                    <a:lnTo>
                      <a:pt x="1878" y="64"/>
                    </a:lnTo>
                    <a:lnTo>
                      <a:pt x="1874" y="68"/>
                    </a:lnTo>
                    <a:lnTo>
                      <a:pt x="1860" y="74"/>
                    </a:lnTo>
                    <a:lnTo>
                      <a:pt x="1838" y="80"/>
                    </a:lnTo>
                    <a:lnTo>
                      <a:pt x="1806" y="84"/>
                    </a:lnTo>
                    <a:lnTo>
                      <a:pt x="1720" y="96"/>
                    </a:lnTo>
                    <a:lnTo>
                      <a:pt x="1606" y="104"/>
                    </a:lnTo>
                    <a:lnTo>
                      <a:pt x="1466" y="112"/>
                    </a:lnTo>
                    <a:lnTo>
                      <a:pt x="1306" y="118"/>
                    </a:lnTo>
                    <a:lnTo>
                      <a:pt x="1128" y="122"/>
                    </a:lnTo>
                    <a:lnTo>
                      <a:pt x="938"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05"/>
              <p:cNvSpPr>
                <a:spLocks/>
              </p:cNvSpPr>
              <p:nvPr/>
            </p:nvSpPr>
            <p:spPr bwMode="auto">
              <a:xfrm>
                <a:off x="2904" y="4162"/>
                <a:ext cx="1890" cy="126"/>
              </a:xfrm>
              <a:custGeom>
                <a:avLst/>
                <a:gdLst>
                  <a:gd name="T0" fmla="*/ 944 w 1890"/>
                  <a:gd name="T1" fmla="*/ 0 h 126"/>
                  <a:gd name="T2" fmla="*/ 944 w 1890"/>
                  <a:gd name="T3" fmla="*/ 0 h 126"/>
                  <a:gd name="T4" fmla="*/ 754 w 1890"/>
                  <a:gd name="T5" fmla="*/ 2 h 126"/>
                  <a:gd name="T6" fmla="*/ 576 w 1890"/>
                  <a:gd name="T7" fmla="*/ 6 h 126"/>
                  <a:gd name="T8" fmla="*/ 416 w 1890"/>
                  <a:gd name="T9" fmla="*/ 12 h 126"/>
                  <a:gd name="T10" fmla="*/ 278 w 1890"/>
                  <a:gd name="T11" fmla="*/ 18 h 126"/>
                  <a:gd name="T12" fmla="*/ 162 w 1890"/>
                  <a:gd name="T13" fmla="*/ 28 h 126"/>
                  <a:gd name="T14" fmla="*/ 114 w 1890"/>
                  <a:gd name="T15" fmla="*/ 34 h 126"/>
                  <a:gd name="T16" fmla="*/ 74 w 1890"/>
                  <a:gd name="T17" fmla="*/ 38 h 126"/>
                  <a:gd name="T18" fmla="*/ 44 w 1890"/>
                  <a:gd name="T19" fmla="*/ 44 h 126"/>
                  <a:gd name="T20" fmla="*/ 20 w 1890"/>
                  <a:gd name="T21" fmla="*/ 50 h 126"/>
                  <a:gd name="T22" fmla="*/ 6 w 1890"/>
                  <a:gd name="T23" fmla="*/ 58 h 126"/>
                  <a:gd name="T24" fmla="*/ 2 w 1890"/>
                  <a:gd name="T25" fmla="*/ 60 h 126"/>
                  <a:gd name="T26" fmla="*/ 0 w 1890"/>
                  <a:gd name="T27" fmla="*/ 64 h 126"/>
                  <a:gd name="T28" fmla="*/ 0 w 1890"/>
                  <a:gd name="T29" fmla="*/ 64 h 126"/>
                  <a:gd name="T30" fmla="*/ 2 w 1890"/>
                  <a:gd name="T31" fmla="*/ 66 h 126"/>
                  <a:gd name="T32" fmla="*/ 6 w 1890"/>
                  <a:gd name="T33" fmla="*/ 70 h 126"/>
                  <a:gd name="T34" fmla="*/ 20 w 1890"/>
                  <a:gd name="T35" fmla="*/ 76 h 126"/>
                  <a:gd name="T36" fmla="*/ 44 w 1890"/>
                  <a:gd name="T37" fmla="*/ 82 h 126"/>
                  <a:gd name="T38" fmla="*/ 74 w 1890"/>
                  <a:gd name="T39" fmla="*/ 88 h 126"/>
                  <a:gd name="T40" fmla="*/ 162 w 1890"/>
                  <a:gd name="T41" fmla="*/ 98 h 126"/>
                  <a:gd name="T42" fmla="*/ 278 w 1890"/>
                  <a:gd name="T43" fmla="*/ 106 h 126"/>
                  <a:gd name="T44" fmla="*/ 416 w 1890"/>
                  <a:gd name="T45" fmla="*/ 114 h 126"/>
                  <a:gd name="T46" fmla="*/ 576 w 1890"/>
                  <a:gd name="T47" fmla="*/ 120 h 126"/>
                  <a:gd name="T48" fmla="*/ 754 w 1890"/>
                  <a:gd name="T49" fmla="*/ 124 h 126"/>
                  <a:gd name="T50" fmla="*/ 944 w 1890"/>
                  <a:gd name="T51" fmla="*/ 126 h 126"/>
                  <a:gd name="T52" fmla="*/ 944 w 1890"/>
                  <a:gd name="T53" fmla="*/ 126 h 126"/>
                  <a:gd name="T54" fmla="*/ 1136 w 1890"/>
                  <a:gd name="T55" fmla="*/ 124 h 126"/>
                  <a:gd name="T56" fmla="*/ 1314 w 1890"/>
                  <a:gd name="T57" fmla="*/ 120 h 126"/>
                  <a:gd name="T58" fmla="*/ 1474 w 1890"/>
                  <a:gd name="T59" fmla="*/ 114 h 126"/>
                  <a:gd name="T60" fmla="*/ 1614 w 1890"/>
                  <a:gd name="T61" fmla="*/ 106 h 126"/>
                  <a:gd name="T62" fmla="*/ 1730 w 1890"/>
                  <a:gd name="T63" fmla="*/ 98 h 126"/>
                  <a:gd name="T64" fmla="*/ 1816 w 1890"/>
                  <a:gd name="T65" fmla="*/ 88 h 126"/>
                  <a:gd name="T66" fmla="*/ 1848 w 1890"/>
                  <a:gd name="T67" fmla="*/ 82 h 126"/>
                  <a:gd name="T68" fmla="*/ 1872 w 1890"/>
                  <a:gd name="T69" fmla="*/ 76 h 126"/>
                  <a:gd name="T70" fmla="*/ 1886 w 1890"/>
                  <a:gd name="T71" fmla="*/ 70 h 126"/>
                  <a:gd name="T72" fmla="*/ 1890 w 1890"/>
                  <a:gd name="T73" fmla="*/ 66 h 126"/>
                  <a:gd name="T74" fmla="*/ 1890 w 1890"/>
                  <a:gd name="T75" fmla="*/ 64 h 126"/>
                  <a:gd name="T76" fmla="*/ 1890 w 1890"/>
                  <a:gd name="T77" fmla="*/ 64 h 126"/>
                  <a:gd name="T78" fmla="*/ 1890 w 1890"/>
                  <a:gd name="T79" fmla="*/ 60 h 126"/>
                  <a:gd name="T80" fmla="*/ 1886 w 1890"/>
                  <a:gd name="T81" fmla="*/ 58 h 126"/>
                  <a:gd name="T82" fmla="*/ 1872 w 1890"/>
                  <a:gd name="T83" fmla="*/ 50 h 126"/>
                  <a:gd name="T84" fmla="*/ 1848 w 1890"/>
                  <a:gd name="T85" fmla="*/ 44 h 126"/>
                  <a:gd name="T86" fmla="*/ 1816 w 1890"/>
                  <a:gd name="T87" fmla="*/ 38 h 126"/>
                  <a:gd name="T88" fmla="*/ 1778 w 1890"/>
                  <a:gd name="T89" fmla="*/ 34 h 126"/>
                  <a:gd name="T90" fmla="*/ 1730 w 1890"/>
                  <a:gd name="T91" fmla="*/ 28 h 126"/>
                  <a:gd name="T92" fmla="*/ 1614 w 1890"/>
                  <a:gd name="T93" fmla="*/ 18 h 126"/>
                  <a:gd name="T94" fmla="*/ 1474 w 1890"/>
                  <a:gd name="T95" fmla="*/ 12 h 126"/>
                  <a:gd name="T96" fmla="*/ 1314 w 1890"/>
                  <a:gd name="T97" fmla="*/ 6 h 126"/>
                  <a:gd name="T98" fmla="*/ 1136 w 1890"/>
                  <a:gd name="T99" fmla="*/ 2 h 126"/>
                  <a:gd name="T100" fmla="*/ 944 w 1890"/>
                  <a:gd name="T101"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90" h="126">
                    <a:moveTo>
                      <a:pt x="944" y="0"/>
                    </a:moveTo>
                    <a:lnTo>
                      <a:pt x="944" y="0"/>
                    </a:lnTo>
                    <a:lnTo>
                      <a:pt x="754" y="2"/>
                    </a:lnTo>
                    <a:lnTo>
                      <a:pt x="576" y="6"/>
                    </a:lnTo>
                    <a:lnTo>
                      <a:pt x="416" y="12"/>
                    </a:lnTo>
                    <a:lnTo>
                      <a:pt x="278" y="18"/>
                    </a:lnTo>
                    <a:lnTo>
                      <a:pt x="162" y="28"/>
                    </a:lnTo>
                    <a:lnTo>
                      <a:pt x="114" y="34"/>
                    </a:lnTo>
                    <a:lnTo>
                      <a:pt x="74" y="38"/>
                    </a:lnTo>
                    <a:lnTo>
                      <a:pt x="44" y="44"/>
                    </a:lnTo>
                    <a:lnTo>
                      <a:pt x="20" y="50"/>
                    </a:lnTo>
                    <a:lnTo>
                      <a:pt x="6" y="58"/>
                    </a:lnTo>
                    <a:lnTo>
                      <a:pt x="2" y="60"/>
                    </a:lnTo>
                    <a:lnTo>
                      <a:pt x="0" y="64"/>
                    </a:lnTo>
                    <a:lnTo>
                      <a:pt x="0" y="64"/>
                    </a:lnTo>
                    <a:lnTo>
                      <a:pt x="2" y="66"/>
                    </a:lnTo>
                    <a:lnTo>
                      <a:pt x="6" y="70"/>
                    </a:lnTo>
                    <a:lnTo>
                      <a:pt x="20" y="76"/>
                    </a:lnTo>
                    <a:lnTo>
                      <a:pt x="44" y="82"/>
                    </a:lnTo>
                    <a:lnTo>
                      <a:pt x="74" y="88"/>
                    </a:lnTo>
                    <a:lnTo>
                      <a:pt x="162" y="98"/>
                    </a:lnTo>
                    <a:lnTo>
                      <a:pt x="278" y="106"/>
                    </a:lnTo>
                    <a:lnTo>
                      <a:pt x="416" y="114"/>
                    </a:lnTo>
                    <a:lnTo>
                      <a:pt x="576" y="120"/>
                    </a:lnTo>
                    <a:lnTo>
                      <a:pt x="754" y="124"/>
                    </a:lnTo>
                    <a:lnTo>
                      <a:pt x="944" y="126"/>
                    </a:lnTo>
                    <a:lnTo>
                      <a:pt x="944" y="126"/>
                    </a:lnTo>
                    <a:lnTo>
                      <a:pt x="1136" y="124"/>
                    </a:lnTo>
                    <a:lnTo>
                      <a:pt x="1314" y="120"/>
                    </a:lnTo>
                    <a:lnTo>
                      <a:pt x="1474" y="114"/>
                    </a:lnTo>
                    <a:lnTo>
                      <a:pt x="1614" y="106"/>
                    </a:lnTo>
                    <a:lnTo>
                      <a:pt x="1730" y="98"/>
                    </a:lnTo>
                    <a:lnTo>
                      <a:pt x="1816" y="88"/>
                    </a:lnTo>
                    <a:lnTo>
                      <a:pt x="1848" y="82"/>
                    </a:lnTo>
                    <a:lnTo>
                      <a:pt x="1872" y="76"/>
                    </a:lnTo>
                    <a:lnTo>
                      <a:pt x="1886" y="70"/>
                    </a:lnTo>
                    <a:lnTo>
                      <a:pt x="1890" y="66"/>
                    </a:lnTo>
                    <a:lnTo>
                      <a:pt x="1890" y="64"/>
                    </a:lnTo>
                    <a:lnTo>
                      <a:pt x="1890" y="64"/>
                    </a:lnTo>
                    <a:lnTo>
                      <a:pt x="1890" y="60"/>
                    </a:lnTo>
                    <a:lnTo>
                      <a:pt x="1886" y="58"/>
                    </a:lnTo>
                    <a:lnTo>
                      <a:pt x="1872" y="50"/>
                    </a:lnTo>
                    <a:lnTo>
                      <a:pt x="1848" y="44"/>
                    </a:lnTo>
                    <a:lnTo>
                      <a:pt x="1816" y="38"/>
                    </a:lnTo>
                    <a:lnTo>
                      <a:pt x="1778" y="34"/>
                    </a:lnTo>
                    <a:lnTo>
                      <a:pt x="1730" y="28"/>
                    </a:lnTo>
                    <a:lnTo>
                      <a:pt x="1614" y="18"/>
                    </a:lnTo>
                    <a:lnTo>
                      <a:pt x="1474" y="12"/>
                    </a:lnTo>
                    <a:lnTo>
                      <a:pt x="1314" y="6"/>
                    </a:lnTo>
                    <a:lnTo>
                      <a:pt x="1136" y="2"/>
                    </a:lnTo>
                    <a:lnTo>
                      <a:pt x="9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06"/>
              <p:cNvSpPr>
                <a:spLocks noEditPoints="1"/>
              </p:cNvSpPr>
              <p:nvPr/>
            </p:nvSpPr>
            <p:spPr bwMode="auto">
              <a:xfrm>
                <a:off x="2910" y="4164"/>
                <a:ext cx="1880" cy="122"/>
              </a:xfrm>
              <a:custGeom>
                <a:avLst/>
                <a:gdLst>
                  <a:gd name="T0" fmla="*/ 938 w 1880"/>
                  <a:gd name="T1" fmla="*/ 122 h 122"/>
                  <a:gd name="T2" fmla="*/ 574 w 1880"/>
                  <a:gd name="T3" fmla="*/ 118 h 122"/>
                  <a:gd name="T4" fmla="*/ 278 w 1880"/>
                  <a:gd name="T5" fmla="*/ 104 h 122"/>
                  <a:gd name="T6" fmla="*/ 78 w 1880"/>
                  <a:gd name="T7" fmla="*/ 84 h 122"/>
                  <a:gd name="T8" fmla="*/ 24 w 1880"/>
                  <a:gd name="T9" fmla="*/ 74 h 122"/>
                  <a:gd name="T10" fmla="*/ 6 w 1880"/>
                  <a:gd name="T11" fmla="*/ 64 h 122"/>
                  <a:gd name="T12" fmla="*/ 4 w 1880"/>
                  <a:gd name="T13" fmla="*/ 62 h 122"/>
                  <a:gd name="T14" fmla="*/ 10 w 1880"/>
                  <a:gd name="T15" fmla="*/ 56 h 122"/>
                  <a:gd name="T16" fmla="*/ 46 w 1880"/>
                  <a:gd name="T17" fmla="*/ 42 h 122"/>
                  <a:gd name="T18" fmla="*/ 118 w 1880"/>
                  <a:gd name="T19" fmla="*/ 32 h 122"/>
                  <a:gd name="T20" fmla="*/ 278 w 1880"/>
                  <a:gd name="T21" fmla="*/ 18 h 122"/>
                  <a:gd name="T22" fmla="*/ 574 w 1880"/>
                  <a:gd name="T23" fmla="*/ 4 h 122"/>
                  <a:gd name="T24" fmla="*/ 938 w 1880"/>
                  <a:gd name="T25" fmla="*/ 0 h 122"/>
                  <a:gd name="T26" fmla="*/ 1128 w 1880"/>
                  <a:gd name="T27" fmla="*/ 0 h 122"/>
                  <a:gd name="T28" fmla="*/ 1464 w 1880"/>
                  <a:gd name="T29" fmla="*/ 10 h 122"/>
                  <a:gd name="T30" fmla="*/ 1716 w 1880"/>
                  <a:gd name="T31" fmla="*/ 26 h 122"/>
                  <a:gd name="T32" fmla="*/ 1802 w 1880"/>
                  <a:gd name="T33" fmla="*/ 38 h 122"/>
                  <a:gd name="T34" fmla="*/ 1856 w 1880"/>
                  <a:gd name="T35" fmla="*/ 48 h 122"/>
                  <a:gd name="T36" fmla="*/ 1874 w 1880"/>
                  <a:gd name="T37" fmla="*/ 58 h 122"/>
                  <a:gd name="T38" fmla="*/ 1874 w 1880"/>
                  <a:gd name="T39" fmla="*/ 62 h 122"/>
                  <a:gd name="T40" fmla="*/ 1870 w 1880"/>
                  <a:gd name="T41" fmla="*/ 68 h 122"/>
                  <a:gd name="T42" fmla="*/ 1832 w 1880"/>
                  <a:gd name="T43" fmla="*/ 80 h 122"/>
                  <a:gd name="T44" fmla="*/ 1716 w 1880"/>
                  <a:gd name="T45" fmla="*/ 96 h 122"/>
                  <a:gd name="T46" fmla="*/ 1464 w 1880"/>
                  <a:gd name="T47" fmla="*/ 112 h 122"/>
                  <a:gd name="T48" fmla="*/ 1128 w 1880"/>
                  <a:gd name="T49" fmla="*/ 122 h 122"/>
                  <a:gd name="T50" fmla="*/ 938 w 1880"/>
                  <a:gd name="T51" fmla="*/ 0 h 122"/>
                  <a:gd name="T52" fmla="*/ 748 w 1880"/>
                  <a:gd name="T53" fmla="*/ 0 h 122"/>
                  <a:gd name="T54" fmla="*/ 414 w 1880"/>
                  <a:gd name="T55" fmla="*/ 10 h 122"/>
                  <a:gd name="T56" fmla="*/ 160 w 1880"/>
                  <a:gd name="T57" fmla="*/ 26 h 122"/>
                  <a:gd name="T58" fmla="*/ 74 w 1880"/>
                  <a:gd name="T59" fmla="*/ 36 h 122"/>
                  <a:gd name="T60" fmla="*/ 18 w 1880"/>
                  <a:gd name="T61" fmla="*/ 48 h 122"/>
                  <a:gd name="T62" fmla="*/ 2 w 1880"/>
                  <a:gd name="T63" fmla="*/ 58 h 122"/>
                  <a:gd name="T64" fmla="*/ 0 w 1880"/>
                  <a:gd name="T65" fmla="*/ 62 h 122"/>
                  <a:gd name="T66" fmla="*/ 4 w 1880"/>
                  <a:gd name="T67" fmla="*/ 68 h 122"/>
                  <a:gd name="T68" fmla="*/ 42 w 1880"/>
                  <a:gd name="T69" fmla="*/ 80 h 122"/>
                  <a:gd name="T70" fmla="*/ 160 w 1880"/>
                  <a:gd name="T71" fmla="*/ 96 h 122"/>
                  <a:gd name="T72" fmla="*/ 414 w 1880"/>
                  <a:gd name="T73" fmla="*/ 112 h 122"/>
                  <a:gd name="T74" fmla="*/ 748 w 1880"/>
                  <a:gd name="T75" fmla="*/ 122 h 122"/>
                  <a:gd name="T76" fmla="*/ 938 w 1880"/>
                  <a:gd name="T77" fmla="*/ 122 h 122"/>
                  <a:gd name="T78" fmla="*/ 1306 w 1880"/>
                  <a:gd name="T79" fmla="*/ 118 h 122"/>
                  <a:gd name="T80" fmla="*/ 1606 w 1880"/>
                  <a:gd name="T81" fmla="*/ 104 h 122"/>
                  <a:gd name="T82" fmla="*/ 1806 w 1880"/>
                  <a:gd name="T83" fmla="*/ 84 h 122"/>
                  <a:gd name="T84" fmla="*/ 1860 w 1880"/>
                  <a:gd name="T85" fmla="*/ 74 h 122"/>
                  <a:gd name="T86" fmla="*/ 1878 w 1880"/>
                  <a:gd name="T87" fmla="*/ 64 h 122"/>
                  <a:gd name="T88" fmla="*/ 1880 w 1880"/>
                  <a:gd name="T89" fmla="*/ 62 h 122"/>
                  <a:gd name="T90" fmla="*/ 1874 w 1880"/>
                  <a:gd name="T91" fmla="*/ 56 h 122"/>
                  <a:gd name="T92" fmla="*/ 1838 w 1880"/>
                  <a:gd name="T93" fmla="*/ 42 h 122"/>
                  <a:gd name="T94" fmla="*/ 1766 w 1880"/>
                  <a:gd name="T95" fmla="*/ 32 h 122"/>
                  <a:gd name="T96" fmla="*/ 1606 w 1880"/>
                  <a:gd name="T97" fmla="*/ 18 h 122"/>
                  <a:gd name="T98" fmla="*/ 1306 w 1880"/>
                  <a:gd name="T99" fmla="*/ 4 h 122"/>
                  <a:gd name="T100" fmla="*/ 938 w 188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122"/>
                    </a:moveTo>
                    <a:lnTo>
                      <a:pt x="938" y="122"/>
                    </a:lnTo>
                    <a:lnTo>
                      <a:pt x="750" y="122"/>
                    </a:lnTo>
                    <a:lnTo>
                      <a:pt x="574" y="118"/>
                    </a:lnTo>
                    <a:lnTo>
                      <a:pt x="416" y="112"/>
                    </a:lnTo>
                    <a:lnTo>
                      <a:pt x="278" y="104"/>
                    </a:lnTo>
                    <a:lnTo>
                      <a:pt x="164" y="96"/>
                    </a:lnTo>
                    <a:lnTo>
                      <a:pt x="78" y="84"/>
                    </a:lnTo>
                    <a:lnTo>
                      <a:pt x="46" y="80"/>
                    </a:lnTo>
                    <a:lnTo>
                      <a:pt x="24" y="74"/>
                    </a:lnTo>
                    <a:lnTo>
                      <a:pt x="10" y="68"/>
                    </a:lnTo>
                    <a:lnTo>
                      <a:pt x="6" y="64"/>
                    </a:lnTo>
                    <a:lnTo>
                      <a:pt x="4" y="62"/>
                    </a:lnTo>
                    <a:lnTo>
                      <a:pt x="4" y="62"/>
                    </a:lnTo>
                    <a:lnTo>
                      <a:pt x="6" y="58"/>
                    </a:lnTo>
                    <a:lnTo>
                      <a:pt x="10" y="56"/>
                    </a:lnTo>
                    <a:lnTo>
                      <a:pt x="24" y="48"/>
                    </a:lnTo>
                    <a:lnTo>
                      <a:pt x="46" y="42"/>
                    </a:lnTo>
                    <a:lnTo>
                      <a:pt x="78" y="38"/>
                    </a:lnTo>
                    <a:lnTo>
                      <a:pt x="118" y="32"/>
                    </a:lnTo>
                    <a:lnTo>
                      <a:pt x="164" y="26"/>
                    </a:lnTo>
                    <a:lnTo>
                      <a:pt x="278" y="18"/>
                    </a:lnTo>
                    <a:lnTo>
                      <a:pt x="416" y="10"/>
                    </a:lnTo>
                    <a:lnTo>
                      <a:pt x="574" y="4"/>
                    </a:lnTo>
                    <a:lnTo>
                      <a:pt x="750" y="0"/>
                    </a:lnTo>
                    <a:lnTo>
                      <a:pt x="938" y="0"/>
                    </a:lnTo>
                    <a:lnTo>
                      <a:pt x="938" y="0"/>
                    </a:lnTo>
                    <a:lnTo>
                      <a:pt x="1128" y="0"/>
                    </a:lnTo>
                    <a:lnTo>
                      <a:pt x="1304" y="4"/>
                    </a:lnTo>
                    <a:lnTo>
                      <a:pt x="1464" y="10"/>
                    </a:lnTo>
                    <a:lnTo>
                      <a:pt x="1602" y="18"/>
                    </a:lnTo>
                    <a:lnTo>
                      <a:pt x="1716" y="26"/>
                    </a:lnTo>
                    <a:lnTo>
                      <a:pt x="1762" y="32"/>
                    </a:lnTo>
                    <a:lnTo>
                      <a:pt x="1802" y="38"/>
                    </a:lnTo>
                    <a:lnTo>
                      <a:pt x="1832" y="42"/>
                    </a:lnTo>
                    <a:lnTo>
                      <a:pt x="1856" y="48"/>
                    </a:lnTo>
                    <a:lnTo>
                      <a:pt x="1870" y="56"/>
                    </a:lnTo>
                    <a:lnTo>
                      <a:pt x="1874" y="58"/>
                    </a:lnTo>
                    <a:lnTo>
                      <a:pt x="1874" y="62"/>
                    </a:lnTo>
                    <a:lnTo>
                      <a:pt x="1874" y="62"/>
                    </a:lnTo>
                    <a:lnTo>
                      <a:pt x="1874" y="64"/>
                    </a:lnTo>
                    <a:lnTo>
                      <a:pt x="1870" y="68"/>
                    </a:lnTo>
                    <a:lnTo>
                      <a:pt x="1856" y="74"/>
                    </a:lnTo>
                    <a:lnTo>
                      <a:pt x="1832" y="80"/>
                    </a:lnTo>
                    <a:lnTo>
                      <a:pt x="1802" y="84"/>
                    </a:lnTo>
                    <a:lnTo>
                      <a:pt x="1716" y="96"/>
                    </a:lnTo>
                    <a:lnTo>
                      <a:pt x="1602" y="104"/>
                    </a:lnTo>
                    <a:lnTo>
                      <a:pt x="1464" y="112"/>
                    </a:lnTo>
                    <a:lnTo>
                      <a:pt x="1304" y="118"/>
                    </a:lnTo>
                    <a:lnTo>
                      <a:pt x="1128" y="122"/>
                    </a:lnTo>
                    <a:lnTo>
                      <a:pt x="938" y="122"/>
                    </a:lnTo>
                    <a:close/>
                    <a:moveTo>
                      <a:pt x="938" y="0"/>
                    </a:moveTo>
                    <a:lnTo>
                      <a:pt x="938" y="0"/>
                    </a:lnTo>
                    <a:lnTo>
                      <a:pt x="748" y="0"/>
                    </a:lnTo>
                    <a:lnTo>
                      <a:pt x="572" y="4"/>
                    </a:lnTo>
                    <a:lnTo>
                      <a:pt x="414" y="10"/>
                    </a:lnTo>
                    <a:lnTo>
                      <a:pt x="274" y="18"/>
                    </a:lnTo>
                    <a:lnTo>
                      <a:pt x="160" y="26"/>
                    </a:lnTo>
                    <a:lnTo>
                      <a:pt x="114" y="32"/>
                    </a:lnTo>
                    <a:lnTo>
                      <a:pt x="74" y="36"/>
                    </a:lnTo>
                    <a:lnTo>
                      <a:pt x="42" y="42"/>
                    </a:lnTo>
                    <a:lnTo>
                      <a:pt x="18" y="48"/>
                    </a:lnTo>
                    <a:lnTo>
                      <a:pt x="4" y="56"/>
                    </a:lnTo>
                    <a:lnTo>
                      <a:pt x="2" y="58"/>
                    </a:lnTo>
                    <a:lnTo>
                      <a:pt x="0" y="62"/>
                    </a:lnTo>
                    <a:lnTo>
                      <a:pt x="0" y="62"/>
                    </a:lnTo>
                    <a:lnTo>
                      <a:pt x="2" y="64"/>
                    </a:lnTo>
                    <a:lnTo>
                      <a:pt x="4" y="68"/>
                    </a:lnTo>
                    <a:lnTo>
                      <a:pt x="18" y="74"/>
                    </a:lnTo>
                    <a:lnTo>
                      <a:pt x="42" y="80"/>
                    </a:lnTo>
                    <a:lnTo>
                      <a:pt x="74" y="84"/>
                    </a:lnTo>
                    <a:lnTo>
                      <a:pt x="160" y="96"/>
                    </a:lnTo>
                    <a:lnTo>
                      <a:pt x="274" y="104"/>
                    </a:lnTo>
                    <a:lnTo>
                      <a:pt x="414" y="112"/>
                    </a:lnTo>
                    <a:lnTo>
                      <a:pt x="572" y="118"/>
                    </a:lnTo>
                    <a:lnTo>
                      <a:pt x="748" y="122"/>
                    </a:lnTo>
                    <a:lnTo>
                      <a:pt x="938" y="122"/>
                    </a:lnTo>
                    <a:lnTo>
                      <a:pt x="938" y="122"/>
                    </a:lnTo>
                    <a:lnTo>
                      <a:pt x="1128" y="122"/>
                    </a:lnTo>
                    <a:lnTo>
                      <a:pt x="1306" y="118"/>
                    </a:lnTo>
                    <a:lnTo>
                      <a:pt x="1466" y="112"/>
                    </a:lnTo>
                    <a:lnTo>
                      <a:pt x="1606" y="104"/>
                    </a:lnTo>
                    <a:lnTo>
                      <a:pt x="1720" y="96"/>
                    </a:lnTo>
                    <a:lnTo>
                      <a:pt x="1806" y="84"/>
                    </a:lnTo>
                    <a:lnTo>
                      <a:pt x="1838" y="80"/>
                    </a:lnTo>
                    <a:lnTo>
                      <a:pt x="1860" y="74"/>
                    </a:lnTo>
                    <a:lnTo>
                      <a:pt x="1874" y="68"/>
                    </a:lnTo>
                    <a:lnTo>
                      <a:pt x="1878" y="64"/>
                    </a:lnTo>
                    <a:lnTo>
                      <a:pt x="1880" y="62"/>
                    </a:lnTo>
                    <a:lnTo>
                      <a:pt x="1880" y="62"/>
                    </a:lnTo>
                    <a:lnTo>
                      <a:pt x="1878" y="58"/>
                    </a:lnTo>
                    <a:lnTo>
                      <a:pt x="1874" y="56"/>
                    </a:lnTo>
                    <a:lnTo>
                      <a:pt x="1860" y="48"/>
                    </a:lnTo>
                    <a:lnTo>
                      <a:pt x="1838" y="42"/>
                    </a:lnTo>
                    <a:lnTo>
                      <a:pt x="1806" y="36"/>
                    </a:lnTo>
                    <a:lnTo>
                      <a:pt x="1766" y="32"/>
                    </a:lnTo>
                    <a:lnTo>
                      <a:pt x="1720" y="26"/>
                    </a:lnTo>
                    <a:lnTo>
                      <a:pt x="1606" y="18"/>
                    </a:lnTo>
                    <a:lnTo>
                      <a:pt x="1466" y="10"/>
                    </a:lnTo>
                    <a:lnTo>
                      <a:pt x="1306" y="4"/>
                    </a:lnTo>
                    <a:lnTo>
                      <a:pt x="1128" y="0"/>
                    </a:lnTo>
                    <a:lnTo>
                      <a:pt x="938" y="0"/>
                    </a:lnTo>
                    <a:close/>
                  </a:path>
                </a:pathLst>
              </a:custGeom>
              <a:solidFill>
                <a:srgbClr val="E2DF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07"/>
              <p:cNvSpPr>
                <a:spLocks/>
              </p:cNvSpPr>
              <p:nvPr/>
            </p:nvSpPr>
            <p:spPr bwMode="auto">
              <a:xfrm>
                <a:off x="2914" y="4164"/>
                <a:ext cx="1870" cy="122"/>
              </a:xfrm>
              <a:custGeom>
                <a:avLst/>
                <a:gdLst>
                  <a:gd name="T0" fmla="*/ 934 w 1870"/>
                  <a:gd name="T1" fmla="*/ 122 h 122"/>
                  <a:gd name="T2" fmla="*/ 934 w 1870"/>
                  <a:gd name="T3" fmla="*/ 122 h 122"/>
                  <a:gd name="T4" fmla="*/ 746 w 1870"/>
                  <a:gd name="T5" fmla="*/ 122 h 122"/>
                  <a:gd name="T6" fmla="*/ 570 w 1870"/>
                  <a:gd name="T7" fmla="*/ 118 h 122"/>
                  <a:gd name="T8" fmla="*/ 412 w 1870"/>
                  <a:gd name="T9" fmla="*/ 112 h 122"/>
                  <a:gd name="T10" fmla="*/ 274 w 1870"/>
                  <a:gd name="T11" fmla="*/ 104 h 122"/>
                  <a:gd name="T12" fmla="*/ 160 w 1870"/>
                  <a:gd name="T13" fmla="*/ 96 h 122"/>
                  <a:gd name="T14" fmla="*/ 74 w 1870"/>
                  <a:gd name="T15" fmla="*/ 84 h 122"/>
                  <a:gd name="T16" fmla="*/ 42 w 1870"/>
                  <a:gd name="T17" fmla="*/ 80 h 122"/>
                  <a:gd name="T18" fmla="*/ 20 w 1870"/>
                  <a:gd name="T19" fmla="*/ 74 h 122"/>
                  <a:gd name="T20" fmla="*/ 6 w 1870"/>
                  <a:gd name="T21" fmla="*/ 68 h 122"/>
                  <a:gd name="T22" fmla="*/ 2 w 1870"/>
                  <a:gd name="T23" fmla="*/ 64 h 122"/>
                  <a:gd name="T24" fmla="*/ 0 w 1870"/>
                  <a:gd name="T25" fmla="*/ 62 h 122"/>
                  <a:gd name="T26" fmla="*/ 0 w 1870"/>
                  <a:gd name="T27" fmla="*/ 62 h 122"/>
                  <a:gd name="T28" fmla="*/ 2 w 1870"/>
                  <a:gd name="T29" fmla="*/ 58 h 122"/>
                  <a:gd name="T30" fmla="*/ 6 w 1870"/>
                  <a:gd name="T31" fmla="*/ 56 h 122"/>
                  <a:gd name="T32" fmla="*/ 20 w 1870"/>
                  <a:gd name="T33" fmla="*/ 48 h 122"/>
                  <a:gd name="T34" fmla="*/ 42 w 1870"/>
                  <a:gd name="T35" fmla="*/ 42 h 122"/>
                  <a:gd name="T36" fmla="*/ 74 w 1870"/>
                  <a:gd name="T37" fmla="*/ 38 h 122"/>
                  <a:gd name="T38" fmla="*/ 114 w 1870"/>
                  <a:gd name="T39" fmla="*/ 32 h 122"/>
                  <a:gd name="T40" fmla="*/ 160 w 1870"/>
                  <a:gd name="T41" fmla="*/ 26 h 122"/>
                  <a:gd name="T42" fmla="*/ 274 w 1870"/>
                  <a:gd name="T43" fmla="*/ 18 h 122"/>
                  <a:gd name="T44" fmla="*/ 412 w 1870"/>
                  <a:gd name="T45" fmla="*/ 10 h 122"/>
                  <a:gd name="T46" fmla="*/ 570 w 1870"/>
                  <a:gd name="T47" fmla="*/ 4 h 122"/>
                  <a:gd name="T48" fmla="*/ 746 w 1870"/>
                  <a:gd name="T49" fmla="*/ 0 h 122"/>
                  <a:gd name="T50" fmla="*/ 934 w 1870"/>
                  <a:gd name="T51" fmla="*/ 0 h 122"/>
                  <a:gd name="T52" fmla="*/ 934 w 1870"/>
                  <a:gd name="T53" fmla="*/ 0 h 122"/>
                  <a:gd name="T54" fmla="*/ 1124 w 1870"/>
                  <a:gd name="T55" fmla="*/ 0 h 122"/>
                  <a:gd name="T56" fmla="*/ 1300 w 1870"/>
                  <a:gd name="T57" fmla="*/ 4 h 122"/>
                  <a:gd name="T58" fmla="*/ 1460 w 1870"/>
                  <a:gd name="T59" fmla="*/ 10 h 122"/>
                  <a:gd name="T60" fmla="*/ 1598 w 1870"/>
                  <a:gd name="T61" fmla="*/ 18 h 122"/>
                  <a:gd name="T62" fmla="*/ 1712 w 1870"/>
                  <a:gd name="T63" fmla="*/ 26 h 122"/>
                  <a:gd name="T64" fmla="*/ 1758 w 1870"/>
                  <a:gd name="T65" fmla="*/ 32 h 122"/>
                  <a:gd name="T66" fmla="*/ 1798 w 1870"/>
                  <a:gd name="T67" fmla="*/ 38 h 122"/>
                  <a:gd name="T68" fmla="*/ 1828 w 1870"/>
                  <a:gd name="T69" fmla="*/ 42 h 122"/>
                  <a:gd name="T70" fmla="*/ 1852 w 1870"/>
                  <a:gd name="T71" fmla="*/ 48 h 122"/>
                  <a:gd name="T72" fmla="*/ 1866 w 1870"/>
                  <a:gd name="T73" fmla="*/ 56 h 122"/>
                  <a:gd name="T74" fmla="*/ 1870 w 1870"/>
                  <a:gd name="T75" fmla="*/ 58 h 122"/>
                  <a:gd name="T76" fmla="*/ 1870 w 1870"/>
                  <a:gd name="T77" fmla="*/ 62 h 122"/>
                  <a:gd name="T78" fmla="*/ 1870 w 1870"/>
                  <a:gd name="T79" fmla="*/ 62 h 122"/>
                  <a:gd name="T80" fmla="*/ 1870 w 1870"/>
                  <a:gd name="T81" fmla="*/ 64 h 122"/>
                  <a:gd name="T82" fmla="*/ 1866 w 1870"/>
                  <a:gd name="T83" fmla="*/ 68 h 122"/>
                  <a:gd name="T84" fmla="*/ 1852 w 1870"/>
                  <a:gd name="T85" fmla="*/ 74 h 122"/>
                  <a:gd name="T86" fmla="*/ 1828 w 1870"/>
                  <a:gd name="T87" fmla="*/ 80 h 122"/>
                  <a:gd name="T88" fmla="*/ 1798 w 1870"/>
                  <a:gd name="T89" fmla="*/ 84 h 122"/>
                  <a:gd name="T90" fmla="*/ 1712 w 1870"/>
                  <a:gd name="T91" fmla="*/ 96 h 122"/>
                  <a:gd name="T92" fmla="*/ 1598 w 1870"/>
                  <a:gd name="T93" fmla="*/ 104 h 122"/>
                  <a:gd name="T94" fmla="*/ 1460 w 1870"/>
                  <a:gd name="T95" fmla="*/ 112 h 122"/>
                  <a:gd name="T96" fmla="*/ 1300 w 1870"/>
                  <a:gd name="T97" fmla="*/ 118 h 122"/>
                  <a:gd name="T98" fmla="*/ 1124 w 1870"/>
                  <a:gd name="T99" fmla="*/ 122 h 122"/>
                  <a:gd name="T100" fmla="*/ 934 w 187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122"/>
                    </a:moveTo>
                    <a:lnTo>
                      <a:pt x="934" y="122"/>
                    </a:lnTo>
                    <a:lnTo>
                      <a:pt x="746" y="122"/>
                    </a:lnTo>
                    <a:lnTo>
                      <a:pt x="570" y="118"/>
                    </a:lnTo>
                    <a:lnTo>
                      <a:pt x="412" y="112"/>
                    </a:lnTo>
                    <a:lnTo>
                      <a:pt x="274" y="104"/>
                    </a:lnTo>
                    <a:lnTo>
                      <a:pt x="160" y="96"/>
                    </a:lnTo>
                    <a:lnTo>
                      <a:pt x="74" y="84"/>
                    </a:lnTo>
                    <a:lnTo>
                      <a:pt x="42" y="80"/>
                    </a:lnTo>
                    <a:lnTo>
                      <a:pt x="20" y="74"/>
                    </a:lnTo>
                    <a:lnTo>
                      <a:pt x="6" y="68"/>
                    </a:lnTo>
                    <a:lnTo>
                      <a:pt x="2" y="64"/>
                    </a:lnTo>
                    <a:lnTo>
                      <a:pt x="0" y="62"/>
                    </a:lnTo>
                    <a:lnTo>
                      <a:pt x="0" y="62"/>
                    </a:lnTo>
                    <a:lnTo>
                      <a:pt x="2" y="58"/>
                    </a:lnTo>
                    <a:lnTo>
                      <a:pt x="6" y="56"/>
                    </a:lnTo>
                    <a:lnTo>
                      <a:pt x="20" y="48"/>
                    </a:lnTo>
                    <a:lnTo>
                      <a:pt x="42" y="42"/>
                    </a:lnTo>
                    <a:lnTo>
                      <a:pt x="74" y="38"/>
                    </a:lnTo>
                    <a:lnTo>
                      <a:pt x="114" y="32"/>
                    </a:lnTo>
                    <a:lnTo>
                      <a:pt x="160" y="26"/>
                    </a:lnTo>
                    <a:lnTo>
                      <a:pt x="274" y="18"/>
                    </a:lnTo>
                    <a:lnTo>
                      <a:pt x="412" y="10"/>
                    </a:lnTo>
                    <a:lnTo>
                      <a:pt x="570" y="4"/>
                    </a:lnTo>
                    <a:lnTo>
                      <a:pt x="746" y="0"/>
                    </a:lnTo>
                    <a:lnTo>
                      <a:pt x="934" y="0"/>
                    </a:lnTo>
                    <a:lnTo>
                      <a:pt x="934" y="0"/>
                    </a:lnTo>
                    <a:lnTo>
                      <a:pt x="1124" y="0"/>
                    </a:lnTo>
                    <a:lnTo>
                      <a:pt x="1300" y="4"/>
                    </a:lnTo>
                    <a:lnTo>
                      <a:pt x="1460" y="10"/>
                    </a:lnTo>
                    <a:lnTo>
                      <a:pt x="1598" y="18"/>
                    </a:lnTo>
                    <a:lnTo>
                      <a:pt x="1712" y="26"/>
                    </a:lnTo>
                    <a:lnTo>
                      <a:pt x="1758" y="32"/>
                    </a:lnTo>
                    <a:lnTo>
                      <a:pt x="1798" y="38"/>
                    </a:lnTo>
                    <a:lnTo>
                      <a:pt x="1828" y="42"/>
                    </a:lnTo>
                    <a:lnTo>
                      <a:pt x="1852" y="48"/>
                    </a:lnTo>
                    <a:lnTo>
                      <a:pt x="1866" y="56"/>
                    </a:lnTo>
                    <a:lnTo>
                      <a:pt x="1870" y="58"/>
                    </a:lnTo>
                    <a:lnTo>
                      <a:pt x="1870" y="62"/>
                    </a:lnTo>
                    <a:lnTo>
                      <a:pt x="1870" y="62"/>
                    </a:lnTo>
                    <a:lnTo>
                      <a:pt x="1870" y="64"/>
                    </a:lnTo>
                    <a:lnTo>
                      <a:pt x="1866" y="68"/>
                    </a:lnTo>
                    <a:lnTo>
                      <a:pt x="1852" y="74"/>
                    </a:lnTo>
                    <a:lnTo>
                      <a:pt x="1828" y="80"/>
                    </a:lnTo>
                    <a:lnTo>
                      <a:pt x="1798" y="84"/>
                    </a:lnTo>
                    <a:lnTo>
                      <a:pt x="1712" y="96"/>
                    </a:lnTo>
                    <a:lnTo>
                      <a:pt x="1598" y="104"/>
                    </a:lnTo>
                    <a:lnTo>
                      <a:pt x="1460" y="112"/>
                    </a:lnTo>
                    <a:lnTo>
                      <a:pt x="1300" y="118"/>
                    </a:lnTo>
                    <a:lnTo>
                      <a:pt x="1124" y="122"/>
                    </a:lnTo>
                    <a:lnTo>
                      <a:pt x="934"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08"/>
              <p:cNvSpPr>
                <a:spLocks/>
              </p:cNvSpPr>
              <p:nvPr/>
            </p:nvSpPr>
            <p:spPr bwMode="auto">
              <a:xfrm>
                <a:off x="2910" y="4164"/>
                <a:ext cx="1880" cy="122"/>
              </a:xfrm>
              <a:custGeom>
                <a:avLst/>
                <a:gdLst>
                  <a:gd name="T0" fmla="*/ 938 w 1880"/>
                  <a:gd name="T1" fmla="*/ 0 h 122"/>
                  <a:gd name="T2" fmla="*/ 938 w 1880"/>
                  <a:gd name="T3" fmla="*/ 0 h 122"/>
                  <a:gd name="T4" fmla="*/ 748 w 1880"/>
                  <a:gd name="T5" fmla="*/ 0 h 122"/>
                  <a:gd name="T6" fmla="*/ 572 w 1880"/>
                  <a:gd name="T7" fmla="*/ 4 h 122"/>
                  <a:gd name="T8" fmla="*/ 414 w 1880"/>
                  <a:gd name="T9" fmla="*/ 10 h 122"/>
                  <a:gd name="T10" fmla="*/ 274 w 1880"/>
                  <a:gd name="T11" fmla="*/ 18 h 122"/>
                  <a:gd name="T12" fmla="*/ 160 w 1880"/>
                  <a:gd name="T13" fmla="*/ 26 h 122"/>
                  <a:gd name="T14" fmla="*/ 114 w 1880"/>
                  <a:gd name="T15" fmla="*/ 32 h 122"/>
                  <a:gd name="T16" fmla="*/ 74 w 1880"/>
                  <a:gd name="T17" fmla="*/ 36 h 122"/>
                  <a:gd name="T18" fmla="*/ 42 w 1880"/>
                  <a:gd name="T19" fmla="*/ 42 h 122"/>
                  <a:gd name="T20" fmla="*/ 18 w 1880"/>
                  <a:gd name="T21" fmla="*/ 48 h 122"/>
                  <a:gd name="T22" fmla="*/ 4 w 1880"/>
                  <a:gd name="T23" fmla="*/ 56 h 122"/>
                  <a:gd name="T24" fmla="*/ 2 w 1880"/>
                  <a:gd name="T25" fmla="*/ 58 h 122"/>
                  <a:gd name="T26" fmla="*/ 0 w 1880"/>
                  <a:gd name="T27" fmla="*/ 62 h 122"/>
                  <a:gd name="T28" fmla="*/ 0 w 1880"/>
                  <a:gd name="T29" fmla="*/ 62 h 122"/>
                  <a:gd name="T30" fmla="*/ 2 w 1880"/>
                  <a:gd name="T31" fmla="*/ 64 h 122"/>
                  <a:gd name="T32" fmla="*/ 4 w 1880"/>
                  <a:gd name="T33" fmla="*/ 68 h 122"/>
                  <a:gd name="T34" fmla="*/ 18 w 1880"/>
                  <a:gd name="T35" fmla="*/ 74 h 122"/>
                  <a:gd name="T36" fmla="*/ 42 w 1880"/>
                  <a:gd name="T37" fmla="*/ 80 h 122"/>
                  <a:gd name="T38" fmla="*/ 74 w 1880"/>
                  <a:gd name="T39" fmla="*/ 84 h 122"/>
                  <a:gd name="T40" fmla="*/ 160 w 1880"/>
                  <a:gd name="T41" fmla="*/ 96 h 122"/>
                  <a:gd name="T42" fmla="*/ 274 w 1880"/>
                  <a:gd name="T43" fmla="*/ 104 h 122"/>
                  <a:gd name="T44" fmla="*/ 414 w 1880"/>
                  <a:gd name="T45" fmla="*/ 112 h 122"/>
                  <a:gd name="T46" fmla="*/ 572 w 1880"/>
                  <a:gd name="T47" fmla="*/ 118 h 122"/>
                  <a:gd name="T48" fmla="*/ 748 w 1880"/>
                  <a:gd name="T49" fmla="*/ 122 h 122"/>
                  <a:gd name="T50" fmla="*/ 938 w 1880"/>
                  <a:gd name="T51" fmla="*/ 122 h 122"/>
                  <a:gd name="T52" fmla="*/ 938 w 1880"/>
                  <a:gd name="T53" fmla="*/ 122 h 122"/>
                  <a:gd name="T54" fmla="*/ 1128 w 1880"/>
                  <a:gd name="T55" fmla="*/ 122 h 122"/>
                  <a:gd name="T56" fmla="*/ 1306 w 1880"/>
                  <a:gd name="T57" fmla="*/ 118 h 122"/>
                  <a:gd name="T58" fmla="*/ 1466 w 1880"/>
                  <a:gd name="T59" fmla="*/ 112 h 122"/>
                  <a:gd name="T60" fmla="*/ 1606 w 1880"/>
                  <a:gd name="T61" fmla="*/ 104 h 122"/>
                  <a:gd name="T62" fmla="*/ 1720 w 1880"/>
                  <a:gd name="T63" fmla="*/ 96 h 122"/>
                  <a:gd name="T64" fmla="*/ 1806 w 1880"/>
                  <a:gd name="T65" fmla="*/ 84 h 122"/>
                  <a:gd name="T66" fmla="*/ 1838 w 1880"/>
                  <a:gd name="T67" fmla="*/ 80 h 122"/>
                  <a:gd name="T68" fmla="*/ 1860 w 1880"/>
                  <a:gd name="T69" fmla="*/ 74 h 122"/>
                  <a:gd name="T70" fmla="*/ 1874 w 1880"/>
                  <a:gd name="T71" fmla="*/ 68 h 122"/>
                  <a:gd name="T72" fmla="*/ 1878 w 1880"/>
                  <a:gd name="T73" fmla="*/ 64 h 122"/>
                  <a:gd name="T74" fmla="*/ 1880 w 1880"/>
                  <a:gd name="T75" fmla="*/ 62 h 122"/>
                  <a:gd name="T76" fmla="*/ 1880 w 1880"/>
                  <a:gd name="T77" fmla="*/ 62 h 122"/>
                  <a:gd name="T78" fmla="*/ 1878 w 1880"/>
                  <a:gd name="T79" fmla="*/ 58 h 122"/>
                  <a:gd name="T80" fmla="*/ 1874 w 1880"/>
                  <a:gd name="T81" fmla="*/ 56 h 122"/>
                  <a:gd name="T82" fmla="*/ 1860 w 1880"/>
                  <a:gd name="T83" fmla="*/ 48 h 122"/>
                  <a:gd name="T84" fmla="*/ 1838 w 1880"/>
                  <a:gd name="T85" fmla="*/ 42 h 122"/>
                  <a:gd name="T86" fmla="*/ 1806 w 1880"/>
                  <a:gd name="T87" fmla="*/ 36 h 122"/>
                  <a:gd name="T88" fmla="*/ 1766 w 1880"/>
                  <a:gd name="T89" fmla="*/ 32 h 122"/>
                  <a:gd name="T90" fmla="*/ 1720 w 1880"/>
                  <a:gd name="T91" fmla="*/ 26 h 122"/>
                  <a:gd name="T92" fmla="*/ 1606 w 1880"/>
                  <a:gd name="T93" fmla="*/ 18 h 122"/>
                  <a:gd name="T94" fmla="*/ 1466 w 1880"/>
                  <a:gd name="T95" fmla="*/ 10 h 122"/>
                  <a:gd name="T96" fmla="*/ 1306 w 1880"/>
                  <a:gd name="T97" fmla="*/ 4 h 122"/>
                  <a:gd name="T98" fmla="*/ 1128 w 1880"/>
                  <a:gd name="T99" fmla="*/ 0 h 122"/>
                  <a:gd name="T100" fmla="*/ 938 w 188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0" h="122">
                    <a:moveTo>
                      <a:pt x="938" y="0"/>
                    </a:moveTo>
                    <a:lnTo>
                      <a:pt x="938" y="0"/>
                    </a:lnTo>
                    <a:lnTo>
                      <a:pt x="748" y="0"/>
                    </a:lnTo>
                    <a:lnTo>
                      <a:pt x="572" y="4"/>
                    </a:lnTo>
                    <a:lnTo>
                      <a:pt x="414" y="10"/>
                    </a:lnTo>
                    <a:lnTo>
                      <a:pt x="274" y="18"/>
                    </a:lnTo>
                    <a:lnTo>
                      <a:pt x="160" y="26"/>
                    </a:lnTo>
                    <a:lnTo>
                      <a:pt x="114" y="32"/>
                    </a:lnTo>
                    <a:lnTo>
                      <a:pt x="74" y="36"/>
                    </a:lnTo>
                    <a:lnTo>
                      <a:pt x="42" y="42"/>
                    </a:lnTo>
                    <a:lnTo>
                      <a:pt x="18" y="48"/>
                    </a:lnTo>
                    <a:lnTo>
                      <a:pt x="4" y="56"/>
                    </a:lnTo>
                    <a:lnTo>
                      <a:pt x="2" y="58"/>
                    </a:lnTo>
                    <a:lnTo>
                      <a:pt x="0" y="62"/>
                    </a:lnTo>
                    <a:lnTo>
                      <a:pt x="0" y="62"/>
                    </a:lnTo>
                    <a:lnTo>
                      <a:pt x="2" y="64"/>
                    </a:lnTo>
                    <a:lnTo>
                      <a:pt x="4" y="68"/>
                    </a:lnTo>
                    <a:lnTo>
                      <a:pt x="18" y="74"/>
                    </a:lnTo>
                    <a:lnTo>
                      <a:pt x="42" y="80"/>
                    </a:lnTo>
                    <a:lnTo>
                      <a:pt x="74" y="84"/>
                    </a:lnTo>
                    <a:lnTo>
                      <a:pt x="160" y="96"/>
                    </a:lnTo>
                    <a:lnTo>
                      <a:pt x="274" y="104"/>
                    </a:lnTo>
                    <a:lnTo>
                      <a:pt x="414" y="112"/>
                    </a:lnTo>
                    <a:lnTo>
                      <a:pt x="572" y="118"/>
                    </a:lnTo>
                    <a:lnTo>
                      <a:pt x="748" y="122"/>
                    </a:lnTo>
                    <a:lnTo>
                      <a:pt x="938" y="122"/>
                    </a:lnTo>
                    <a:lnTo>
                      <a:pt x="938" y="122"/>
                    </a:lnTo>
                    <a:lnTo>
                      <a:pt x="1128" y="122"/>
                    </a:lnTo>
                    <a:lnTo>
                      <a:pt x="1306" y="118"/>
                    </a:lnTo>
                    <a:lnTo>
                      <a:pt x="1466" y="112"/>
                    </a:lnTo>
                    <a:lnTo>
                      <a:pt x="1606" y="104"/>
                    </a:lnTo>
                    <a:lnTo>
                      <a:pt x="1720" y="96"/>
                    </a:lnTo>
                    <a:lnTo>
                      <a:pt x="1806" y="84"/>
                    </a:lnTo>
                    <a:lnTo>
                      <a:pt x="1838" y="80"/>
                    </a:lnTo>
                    <a:lnTo>
                      <a:pt x="1860" y="74"/>
                    </a:lnTo>
                    <a:lnTo>
                      <a:pt x="1874" y="68"/>
                    </a:lnTo>
                    <a:lnTo>
                      <a:pt x="1878" y="64"/>
                    </a:lnTo>
                    <a:lnTo>
                      <a:pt x="1880" y="62"/>
                    </a:lnTo>
                    <a:lnTo>
                      <a:pt x="1880" y="62"/>
                    </a:lnTo>
                    <a:lnTo>
                      <a:pt x="1878" y="58"/>
                    </a:lnTo>
                    <a:lnTo>
                      <a:pt x="1874" y="56"/>
                    </a:lnTo>
                    <a:lnTo>
                      <a:pt x="1860" y="48"/>
                    </a:lnTo>
                    <a:lnTo>
                      <a:pt x="1838" y="42"/>
                    </a:lnTo>
                    <a:lnTo>
                      <a:pt x="1806" y="36"/>
                    </a:lnTo>
                    <a:lnTo>
                      <a:pt x="1766" y="32"/>
                    </a:lnTo>
                    <a:lnTo>
                      <a:pt x="1720" y="26"/>
                    </a:lnTo>
                    <a:lnTo>
                      <a:pt x="1606" y="18"/>
                    </a:lnTo>
                    <a:lnTo>
                      <a:pt x="1466" y="10"/>
                    </a:lnTo>
                    <a:lnTo>
                      <a:pt x="1306" y="4"/>
                    </a:lnTo>
                    <a:lnTo>
                      <a:pt x="1128" y="0"/>
                    </a:lnTo>
                    <a:lnTo>
                      <a:pt x="9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09"/>
              <p:cNvSpPr>
                <a:spLocks noEditPoints="1"/>
              </p:cNvSpPr>
              <p:nvPr/>
            </p:nvSpPr>
            <p:spPr bwMode="auto">
              <a:xfrm>
                <a:off x="2914" y="4164"/>
                <a:ext cx="1870" cy="122"/>
              </a:xfrm>
              <a:custGeom>
                <a:avLst/>
                <a:gdLst>
                  <a:gd name="T0" fmla="*/ 934 w 1870"/>
                  <a:gd name="T1" fmla="*/ 122 h 122"/>
                  <a:gd name="T2" fmla="*/ 572 w 1870"/>
                  <a:gd name="T3" fmla="*/ 118 h 122"/>
                  <a:gd name="T4" fmla="*/ 278 w 1870"/>
                  <a:gd name="T5" fmla="*/ 104 h 122"/>
                  <a:gd name="T6" fmla="*/ 80 w 1870"/>
                  <a:gd name="T7" fmla="*/ 84 h 122"/>
                  <a:gd name="T8" fmla="*/ 24 w 1870"/>
                  <a:gd name="T9" fmla="*/ 74 h 122"/>
                  <a:gd name="T10" fmla="*/ 8 w 1870"/>
                  <a:gd name="T11" fmla="*/ 64 h 122"/>
                  <a:gd name="T12" fmla="*/ 6 w 1870"/>
                  <a:gd name="T13" fmla="*/ 62 h 122"/>
                  <a:gd name="T14" fmla="*/ 10 w 1870"/>
                  <a:gd name="T15" fmla="*/ 56 h 122"/>
                  <a:gd name="T16" fmla="*/ 48 w 1870"/>
                  <a:gd name="T17" fmla="*/ 42 h 122"/>
                  <a:gd name="T18" fmla="*/ 118 w 1870"/>
                  <a:gd name="T19" fmla="*/ 32 h 122"/>
                  <a:gd name="T20" fmla="*/ 278 w 1870"/>
                  <a:gd name="T21" fmla="*/ 18 h 122"/>
                  <a:gd name="T22" fmla="*/ 572 w 1870"/>
                  <a:gd name="T23" fmla="*/ 4 h 122"/>
                  <a:gd name="T24" fmla="*/ 934 w 1870"/>
                  <a:gd name="T25" fmla="*/ 0 h 122"/>
                  <a:gd name="T26" fmla="*/ 1122 w 1870"/>
                  <a:gd name="T27" fmla="*/ 0 h 122"/>
                  <a:gd name="T28" fmla="*/ 1456 w 1870"/>
                  <a:gd name="T29" fmla="*/ 10 h 122"/>
                  <a:gd name="T30" fmla="*/ 1708 w 1870"/>
                  <a:gd name="T31" fmla="*/ 26 h 122"/>
                  <a:gd name="T32" fmla="*/ 1792 w 1870"/>
                  <a:gd name="T33" fmla="*/ 38 h 122"/>
                  <a:gd name="T34" fmla="*/ 1846 w 1870"/>
                  <a:gd name="T35" fmla="*/ 48 h 122"/>
                  <a:gd name="T36" fmla="*/ 1864 w 1870"/>
                  <a:gd name="T37" fmla="*/ 58 h 122"/>
                  <a:gd name="T38" fmla="*/ 1866 w 1870"/>
                  <a:gd name="T39" fmla="*/ 62 h 122"/>
                  <a:gd name="T40" fmla="*/ 1860 w 1870"/>
                  <a:gd name="T41" fmla="*/ 68 h 122"/>
                  <a:gd name="T42" fmla="*/ 1824 w 1870"/>
                  <a:gd name="T43" fmla="*/ 80 h 122"/>
                  <a:gd name="T44" fmla="*/ 1708 w 1870"/>
                  <a:gd name="T45" fmla="*/ 96 h 122"/>
                  <a:gd name="T46" fmla="*/ 1456 w 1870"/>
                  <a:gd name="T47" fmla="*/ 112 h 122"/>
                  <a:gd name="T48" fmla="*/ 1122 w 1870"/>
                  <a:gd name="T49" fmla="*/ 120 h 122"/>
                  <a:gd name="T50" fmla="*/ 934 w 1870"/>
                  <a:gd name="T51" fmla="*/ 0 h 122"/>
                  <a:gd name="T52" fmla="*/ 746 w 1870"/>
                  <a:gd name="T53" fmla="*/ 0 h 122"/>
                  <a:gd name="T54" fmla="*/ 412 w 1870"/>
                  <a:gd name="T55" fmla="*/ 10 h 122"/>
                  <a:gd name="T56" fmla="*/ 160 w 1870"/>
                  <a:gd name="T57" fmla="*/ 26 h 122"/>
                  <a:gd name="T58" fmla="*/ 74 w 1870"/>
                  <a:gd name="T59" fmla="*/ 38 h 122"/>
                  <a:gd name="T60" fmla="*/ 20 w 1870"/>
                  <a:gd name="T61" fmla="*/ 48 h 122"/>
                  <a:gd name="T62" fmla="*/ 2 w 1870"/>
                  <a:gd name="T63" fmla="*/ 58 h 122"/>
                  <a:gd name="T64" fmla="*/ 0 w 1870"/>
                  <a:gd name="T65" fmla="*/ 62 h 122"/>
                  <a:gd name="T66" fmla="*/ 6 w 1870"/>
                  <a:gd name="T67" fmla="*/ 68 h 122"/>
                  <a:gd name="T68" fmla="*/ 42 w 1870"/>
                  <a:gd name="T69" fmla="*/ 80 h 122"/>
                  <a:gd name="T70" fmla="*/ 160 w 1870"/>
                  <a:gd name="T71" fmla="*/ 96 h 122"/>
                  <a:gd name="T72" fmla="*/ 412 w 1870"/>
                  <a:gd name="T73" fmla="*/ 112 h 122"/>
                  <a:gd name="T74" fmla="*/ 746 w 1870"/>
                  <a:gd name="T75" fmla="*/ 122 h 122"/>
                  <a:gd name="T76" fmla="*/ 934 w 1870"/>
                  <a:gd name="T77" fmla="*/ 122 h 122"/>
                  <a:gd name="T78" fmla="*/ 1300 w 1870"/>
                  <a:gd name="T79" fmla="*/ 118 h 122"/>
                  <a:gd name="T80" fmla="*/ 1598 w 1870"/>
                  <a:gd name="T81" fmla="*/ 104 h 122"/>
                  <a:gd name="T82" fmla="*/ 1798 w 1870"/>
                  <a:gd name="T83" fmla="*/ 84 h 122"/>
                  <a:gd name="T84" fmla="*/ 1852 w 1870"/>
                  <a:gd name="T85" fmla="*/ 74 h 122"/>
                  <a:gd name="T86" fmla="*/ 1870 w 1870"/>
                  <a:gd name="T87" fmla="*/ 64 h 122"/>
                  <a:gd name="T88" fmla="*/ 1870 w 1870"/>
                  <a:gd name="T89" fmla="*/ 62 h 122"/>
                  <a:gd name="T90" fmla="*/ 1866 w 1870"/>
                  <a:gd name="T91" fmla="*/ 56 h 122"/>
                  <a:gd name="T92" fmla="*/ 1828 w 1870"/>
                  <a:gd name="T93" fmla="*/ 42 h 122"/>
                  <a:gd name="T94" fmla="*/ 1758 w 1870"/>
                  <a:gd name="T95" fmla="*/ 32 h 122"/>
                  <a:gd name="T96" fmla="*/ 1598 w 1870"/>
                  <a:gd name="T97" fmla="*/ 18 h 122"/>
                  <a:gd name="T98" fmla="*/ 1300 w 1870"/>
                  <a:gd name="T99" fmla="*/ 4 h 122"/>
                  <a:gd name="T100" fmla="*/ 934 w 187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122"/>
                    </a:moveTo>
                    <a:lnTo>
                      <a:pt x="934" y="122"/>
                    </a:lnTo>
                    <a:lnTo>
                      <a:pt x="746" y="120"/>
                    </a:lnTo>
                    <a:lnTo>
                      <a:pt x="572" y="118"/>
                    </a:lnTo>
                    <a:lnTo>
                      <a:pt x="416" y="112"/>
                    </a:lnTo>
                    <a:lnTo>
                      <a:pt x="278" y="104"/>
                    </a:lnTo>
                    <a:lnTo>
                      <a:pt x="164" y="96"/>
                    </a:lnTo>
                    <a:lnTo>
                      <a:pt x="80" y="84"/>
                    </a:lnTo>
                    <a:lnTo>
                      <a:pt x="48" y="80"/>
                    </a:lnTo>
                    <a:lnTo>
                      <a:pt x="24" y="74"/>
                    </a:lnTo>
                    <a:lnTo>
                      <a:pt x="10" y="68"/>
                    </a:lnTo>
                    <a:lnTo>
                      <a:pt x="8" y="64"/>
                    </a:lnTo>
                    <a:lnTo>
                      <a:pt x="6" y="62"/>
                    </a:lnTo>
                    <a:lnTo>
                      <a:pt x="6" y="62"/>
                    </a:lnTo>
                    <a:lnTo>
                      <a:pt x="8" y="58"/>
                    </a:lnTo>
                    <a:lnTo>
                      <a:pt x="10" y="56"/>
                    </a:lnTo>
                    <a:lnTo>
                      <a:pt x="24" y="48"/>
                    </a:lnTo>
                    <a:lnTo>
                      <a:pt x="48" y="42"/>
                    </a:lnTo>
                    <a:lnTo>
                      <a:pt x="80" y="38"/>
                    </a:lnTo>
                    <a:lnTo>
                      <a:pt x="118" y="32"/>
                    </a:lnTo>
                    <a:lnTo>
                      <a:pt x="164" y="26"/>
                    </a:lnTo>
                    <a:lnTo>
                      <a:pt x="278" y="18"/>
                    </a:lnTo>
                    <a:lnTo>
                      <a:pt x="416" y="10"/>
                    </a:lnTo>
                    <a:lnTo>
                      <a:pt x="572" y="4"/>
                    </a:lnTo>
                    <a:lnTo>
                      <a:pt x="746" y="0"/>
                    </a:lnTo>
                    <a:lnTo>
                      <a:pt x="934" y="0"/>
                    </a:lnTo>
                    <a:lnTo>
                      <a:pt x="934" y="0"/>
                    </a:lnTo>
                    <a:lnTo>
                      <a:pt x="1122" y="0"/>
                    </a:lnTo>
                    <a:lnTo>
                      <a:pt x="1298" y="4"/>
                    </a:lnTo>
                    <a:lnTo>
                      <a:pt x="1456" y="10"/>
                    </a:lnTo>
                    <a:lnTo>
                      <a:pt x="1594" y="18"/>
                    </a:lnTo>
                    <a:lnTo>
                      <a:pt x="1708" y="26"/>
                    </a:lnTo>
                    <a:lnTo>
                      <a:pt x="1754" y="32"/>
                    </a:lnTo>
                    <a:lnTo>
                      <a:pt x="1792" y="38"/>
                    </a:lnTo>
                    <a:lnTo>
                      <a:pt x="1824" y="42"/>
                    </a:lnTo>
                    <a:lnTo>
                      <a:pt x="1846" y="48"/>
                    </a:lnTo>
                    <a:lnTo>
                      <a:pt x="1860" y="56"/>
                    </a:lnTo>
                    <a:lnTo>
                      <a:pt x="1864" y="58"/>
                    </a:lnTo>
                    <a:lnTo>
                      <a:pt x="1866" y="62"/>
                    </a:lnTo>
                    <a:lnTo>
                      <a:pt x="1866" y="62"/>
                    </a:lnTo>
                    <a:lnTo>
                      <a:pt x="1864" y="64"/>
                    </a:lnTo>
                    <a:lnTo>
                      <a:pt x="1860" y="68"/>
                    </a:lnTo>
                    <a:lnTo>
                      <a:pt x="1846" y="74"/>
                    </a:lnTo>
                    <a:lnTo>
                      <a:pt x="1824" y="80"/>
                    </a:lnTo>
                    <a:lnTo>
                      <a:pt x="1792" y="84"/>
                    </a:lnTo>
                    <a:lnTo>
                      <a:pt x="1708" y="96"/>
                    </a:lnTo>
                    <a:lnTo>
                      <a:pt x="1594" y="104"/>
                    </a:lnTo>
                    <a:lnTo>
                      <a:pt x="1456" y="112"/>
                    </a:lnTo>
                    <a:lnTo>
                      <a:pt x="1298" y="118"/>
                    </a:lnTo>
                    <a:lnTo>
                      <a:pt x="1122" y="120"/>
                    </a:lnTo>
                    <a:lnTo>
                      <a:pt x="934" y="122"/>
                    </a:lnTo>
                    <a:close/>
                    <a:moveTo>
                      <a:pt x="934" y="0"/>
                    </a:moveTo>
                    <a:lnTo>
                      <a:pt x="934" y="0"/>
                    </a:lnTo>
                    <a:lnTo>
                      <a:pt x="746" y="0"/>
                    </a:lnTo>
                    <a:lnTo>
                      <a:pt x="570" y="4"/>
                    </a:lnTo>
                    <a:lnTo>
                      <a:pt x="412" y="10"/>
                    </a:lnTo>
                    <a:lnTo>
                      <a:pt x="274" y="18"/>
                    </a:lnTo>
                    <a:lnTo>
                      <a:pt x="160" y="26"/>
                    </a:lnTo>
                    <a:lnTo>
                      <a:pt x="114" y="32"/>
                    </a:lnTo>
                    <a:lnTo>
                      <a:pt x="74" y="38"/>
                    </a:lnTo>
                    <a:lnTo>
                      <a:pt x="42" y="42"/>
                    </a:lnTo>
                    <a:lnTo>
                      <a:pt x="20" y="48"/>
                    </a:lnTo>
                    <a:lnTo>
                      <a:pt x="6" y="56"/>
                    </a:lnTo>
                    <a:lnTo>
                      <a:pt x="2" y="58"/>
                    </a:lnTo>
                    <a:lnTo>
                      <a:pt x="0" y="62"/>
                    </a:lnTo>
                    <a:lnTo>
                      <a:pt x="0" y="62"/>
                    </a:lnTo>
                    <a:lnTo>
                      <a:pt x="2" y="64"/>
                    </a:lnTo>
                    <a:lnTo>
                      <a:pt x="6" y="68"/>
                    </a:lnTo>
                    <a:lnTo>
                      <a:pt x="20" y="74"/>
                    </a:lnTo>
                    <a:lnTo>
                      <a:pt x="42" y="80"/>
                    </a:lnTo>
                    <a:lnTo>
                      <a:pt x="74" y="84"/>
                    </a:lnTo>
                    <a:lnTo>
                      <a:pt x="160" y="96"/>
                    </a:lnTo>
                    <a:lnTo>
                      <a:pt x="274" y="104"/>
                    </a:lnTo>
                    <a:lnTo>
                      <a:pt x="412" y="112"/>
                    </a:lnTo>
                    <a:lnTo>
                      <a:pt x="570" y="118"/>
                    </a:lnTo>
                    <a:lnTo>
                      <a:pt x="746" y="122"/>
                    </a:lnTo>
                    <a:lnTo>
                      <a:pt x="934" y="122"/>
                    </a:lnTo>
                    <a:lnTo>
                      <a:pt x="934" y="122"/>
                    </a:lnTo>
                    <a:lnTo>
                      <a:pt x="1124" y="122"/>
                    </a:lnTo>
                    <a:lnTo>
                      <a:pt x="1300" y="118"/>
                    </a:lnTo>
                    <a:lnTo>
                      <a:pt x="1460" y="112"/>
                    </a:lnTo>
                    <a:lnTo>
                      <a:pt x="1598" y="104"/>
                    </a:lnTo>
                    <a:lnTo>
                      <a:pt x="1712" y="96"/>
                    </a:lnTo>
                    <a:lnTo>
                      <a:pt x="1798" y="84"/>
                    </a:lnTo>
                    <a:lnTo>
                      <a:pt x="1828" y="80"/>
                    </a:lnTo>
                    <a:lnTo>
                      <a:pt x="1852" y="74"/>
                    </a:lnTo>
                    <a:lnTo>
                      <a:pt x="1866" y="68"/>
                    </a:lnTo>
                    <a:lnTo>
                      <a:pt x="1870" y="64"/>
                    </a:lnTo>
                    <a:lnTo>
                      <a:pt x="1870" y="62"/>
                    </a:lnTo>
                    <a:lnTo>
                      <a:pt x="1870" y="62"/>
                    </a:lnTo>
                    <a:lnTo>
                      <a:pt x="1870" y="58"/>
                    </a:lnTo>
                    <a:lnTo>
                      <a:pt x="1866" y="56"/>
                    </a:lnTo>
                    <a:lnTo>
                      <a:pt x="1852" y="48"/>
                    </a:lnTo>
                    <a:lnTo>
                      <a:pt x="1828" y="42"/>
                    </a:lnTo>
                    <a:lnTo>
                      <a:pt x="1798" y="38"/>
                    </a:lnTo>
                    <a:lnTo>
                      <a:pt x="1758" y="32"/>
                    </a:lnTo>
                    <a:lnTo>
                      <a:pt x="1712" y="26"/>
                    </a:lnTo>
                    <a:lnTo>
                      <a:pt x="1598" y="18"/>
                    </a:lnTo>
                    <a:lnTo>
                      <a:pt x="1460" y="10"/>
                    </a:lnTo>
                    <a:lnTo>
                      <a:pt x="1300" y="4"/>
                    </a:lnTo>
                    <a:lnTo>
                      <a:pt x="1124" y="0"/>
                    </a:lnTo>
                    <a:lnTo>
                      <a:pt x="934" y="0"/>
                    </a:lnTo>
                    <a:close/>
                  </a:path>
                </a:pathLst>
              </a:custGeom>
              <a:solidFill>
                <a:srgbClr val="E2DF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10"/>
              <p:cNvSpPr>
                <a:spLocks/>
              </p:cNvSpPr>
              <p:nvPr/>
            </p:nvSpPr>
            <p:spPr bwMode="auto">
              <a:xfrm>
                <a:off x="2920" y="4164"/>
                <a:ext cx="1860" cy="122"/>
              </a:xfrm>
              <a:custGeom>
                <a:avLst/>
                <a:gdLst>
                  <a:gd name="T0" fmla="*/ 928 w 1860"/>
                  <a:gd name="T1" fmla="*/ 122 h 122"/>
                  <a:gd name="T2" fmla="*/ 928 w 1860"/>
                  <a:gd name="T3" fmla="*/ 122 h 122"/>
                  <a:gd name="T4" fmla="*/ 740 w 1860"/>
                  <a:gd name="T5" fmla="*/ 120 h 122"/>
                  <a:gd name="T6" fmla="*/ 566 w 1860"/>
                  <a:gd name="T7" fmla="*/ 118 h 122"/>
                  <a:gd name="T8" fmla="*/ 410 w 1860"/>
                  <a:gd name="T9" fmla="*/ 112 h 122"/>
                  <a:gd name="T10" fmla="*/ 272 w 1860"/>
                  <a:gd name="T11" fmla="*/ 104 h 122"/>
                  <a:gd name="T12" fmla="*/ 158 w 1860"/>
                  <a:gd name="T13" fmla="*/ 96 h 122"/>
                  <a:gd name="T14" fmla="*/ 74 w 1860"/>
                  <a:gd name="T15" fmla="*/ 84 h 122"/>
                  <a:gd name="T16" fmla="*/ 42 w 1860"/>
                  <a:gd name="T17" fmla="*/ 80 h 122"/>
                  <a:gd name="T18" fmla="*/ 18 w 1860"/>
                  <a:gd name="T19" fmla="*/ 74 h 122"/>
                  <a:gd name="T20" fmla="*/ 4 w 1860"/>
                  <a:gd name="T21" fmla="*/ 68 h 122"/>
                  <a:gd name="T22" fmla="*/ 2 w 1860"/>
                  <a:gd name="T23" fmla="*/ 64 h 122"/>
                  <a:gd name="T24" fmla="*/ 0 w 1860"/>
                  <a:gd name="T25" fmla="*/ 62 h 122"/>
                  <a:gd name="T26" fmla="*/ 0 w 1860"/>
                  <a:gd name="T27" fmla="*/ 62 h 122"/>
                  <a:gd name="T28" fmla="*/ 2 w 1860"/>
                  <a:gd name="T29" fmla="*/ 58 h 122"/>
                  <a:gd name="T30" fmla="*/ 4 w 1860"/>
                  <a:gd name="T31" fmla="*/ 56 h 122"/>
                  <a:gd name="T32" fmla="*/ 18 w 1860"/>
                  <a:gd name="T33" fmla="*/ 48 h 122"/>
                  <a:gd name="T34" fmla="*/ 42 w 1860"/>
                  <a:gd name="T35" fmla="*/ 42 h 122"/>
                  <a:gd name="T36" fmla="*/ 74 w 1860"/>
                  <a:gd name="T37" fmla="*/ 38 h 122"/>
                  <a:gd name="T38" fmla="*/ 112 w 1860"/>
                  <a:gd name="T39" fmla="*/ 32 h 122"/>
                  <a:gd name="T40" fmla="*/ 158 w 1860"/>
                  <a:gd name="T41" fmla="*/ 26 h 122"/>
                  <a:gd name="T42" fmla="*/ 272 w 1860"/>
                  <a:gd name="T43" fmla="*/ 18 h 122"/>
                  <a:gd name="T44" fmla="*/ 410 w 1860"/>
                  <a:gd name="T45" fmla="*/ 10 h 122"/>
                  <a:gd name="T46" fmla="*/ 566 w 1860"/>
                  <a:gd name="T47" fmla="*/ 4 h 122"/>
                  <a:gd name="T48" fmla="*/ 740 w 1860"/>
                  <a:gd name="T49" fmla="*/ 0 h 122"/>
                  <a:gd name="T50" fmla="*/ 928 w 1860"/>
                  <a:gd name="T51" fmla="*/ 0 h 122"/>
                  <a:gd name="T52" fmla="*/ 928 w 1860"/>
                  <a:gd name="T53" fmla="*/ 0 h 122"/>
                  <a:gd name="T54" fmla="*/ 1116 w 1860"/>
                  <a:gd name="T55" fmla="*/ 0 h 122"/>
                  <a:gd name="T56" fmla="*/ 1292 w 1860"/>
                  <a:gd name="T57" fmla="*/ 4 h 122"/>
                  <a:gd name="T58" fmla="*/ 1450 w 1860"/>
                  <a:gd name="T59" fmla="*/ 10 h 122"/>
                  <a:gd name="T60" fmla="*/ 1588 w 1860"/>
                  <a:gd name="T61" fmla="*/ 18 h 122"/>
                  <a:gd name="T62" fmla="*/ 1702 w 1860"/>
                  <a:gd name="T63" fmla="*/ 26 h 122"/>
                  <a:gd name="T64" fmla="*/ 1748 w 1860"/>
                  <a:gd name="T65" fmla="*/ 32 h 122"/>
                  <a:gd name="T66" fmla="*/ 1786 w 1860"/>
                  <a:gd name="T67" fmla="*/ 38 h 122"/>
                  <a:gd name="T68" fmla="*/ 1818 w 1860"/>
                  <a:gd name="T69" fmla="*/ 42 h 122"/>
                  <a:gd name="T70" fmla="*/ 1840 w 1860"/>
                  <a:gd name="T71" fmla="*/ 48 h 122"/>
                  <a:gd name="T72" fmla="*/ 1854 w 1860"/>
                  <a:gd name="T73" fmla="*/ 56 h 122"/>
                  <a:gd name="T74" fmla="*/ 1858 w 1860"/>
                  <a:gd name="T75" fmla="*/ 58 h 122"/>
                  <a:gd name="T76" fmla="*/ 1860 w 1860"/>
                  <a:gd name="T77" fmla="*/ 62 h 122"/>
                  <a:gd name="T78" fmla="*/ 1860 w 1860"/>
                  <a:gd name="T79" fmla="*/ 62 h 122"/>
                  <a:gd name="T80" fmla="*/ 1858 w 1860"/>
                  <a:gd name="T81" fmla="*/ 64 h 122"/>
                  <a:gd name="T82" fmla="*/ 1854 w 1860"/>
                  <a:gd name="T83" fmla="*/ 68 h 122"/>
                  <a:gd name="T84" fmla="*/ 1840 w 1860"/>
                  <a:gd name="T85" fmla="*/ 74 h 122"/>
                  <a:gd name="T86" fmla="*/ 1818 w 1860"/>
                  <a:gd name="T87" fmla="*/ 80 h 122"/>
                  <a:gd name="T88" fmla="*/ 1786 w 1860"/>
                  <a:gd name="T89" fmla="*/ 84 h 122"/>
                  <a:gd name="T90" fmla="*/ 1702 w 1860"/>
                  <a:gd name="T91" fmla="*/ 96 h 122"/>
                  <a:gd name="T92" fmla="*/ 1588 w 1860"/>
                  <a:gd name="T93" fmla="*/ 104 h 122"/>
                  <a:gd name="T94" fmla="*/ 1450 w 1860"/>
                  <a:gd name="T95" fmla="*/ 112 h 122"/>
                  <a:gd name="T96" fmla="*/ 1292 w 1860"/>
                  <a:gd name="T97" fmla="*/ 118 h 122"/>
                  <a:gd name="T98" fmla="*/ 1116 w 1860"/>
                  <a:gd name="T99" fmla="*/ 120 h 122"/>
                  <a:gd name="T100" fmla="*/ 928 w 186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122"/>
                    </a:moveTo>
                    <a:lnTo>
                      <a:pt x="928" y="122"/>
                    </a:lnTo>
                    <a:lnTo>
                      <a:pt x="740" y="120"/>
                    </a:lnTo>
                    <a:lnTo>
                      <a:pt x="566" y="118"/>
                    </a:lnTo>
                    <a:lnTo>
                      <a:pt x="410" y="112"/>
                    </a:lnTo>
                    <a:lnTo>
                      <a:pt x="272" y="104"/>
                    </a:lnTo>
                    <a:lnTo>
                      <a:pt x="158" y="96"/>
                    </a:lnTo>
                    <a:lnTo>
                      <a:pt x="74" y="84"/>
                    </a:lnTo>
                    <a:lnTo>
                      <a:pt x="42" y="80"/>
                    </a:lnTo>
                    <a:lnTo>
                      <a:pt x="18" y="74"/>
                    </a:lnTo>
                    <a:lnTo>
                      <a:pt x="4" y="68"/>
                    </a:lnTo>
                    <a:lnTo>
                      <a:pt x="2" y="64"/>
                    </a:lnTo>
                    <a:lnTo>
                      <a:pt x="0" y="62"/>
                    </a:lnTo>
                    <a:lnTo>
                      <a:pt x="0" y="62"/>
                    </a:lnTo>
                    <a:lnTo>
                      <a:pt x="2" y="58"/>
                    </a:lnTo>
                    <a:lnTo>
                      <a:pt x="4" y="56"/>
                    </a:lnTo>
                    <a:lnTo>
                      <a:pt x="18" y="48"/>
                    </a:lnTo>
                    <a:lnTo>
                      <a:pt x="42" y="42"/>
                    </a:lnTo>
                    <a:lnTo>
                      <a:pt x="74" y="38"/>
                    </a:lnTo>
                    <a:lnTo>
                      <a:pt x="112" y="32"/>
                    </a:lnTo>
                    <a:lnTo>
                      <a:pt x="158" y="26"/>
                    </a:lnTo>
                    <a:lnTo>
                      <a:pt x="272" y="18"/>
                    </a:lnTo>
                    <a:lnTo>
                      <a:pt x="410" y="10"/>
                    </a:lnTo>
                    <a:lnTo>
                      <a:pt x="566" y="4"/>
                    </a:lnTo>
                    <a:lnTo>
                      <a:pt x="740" y="0"/>
                    </a:lnTo>
                    <a:lnTo>
                      <a:pt x="928" y="0"/>
                    </a:lnTo>
                    <a:lnTo>
                      <a:pt x="928" y="0"/>
                    </a:lnTo>
                    <a:lnTo>
                      <a:pt x="1116" y="0"/>
                    </a:lnTo>
                    <a:lnTo>
                      <a:pt x="1292" y="4"/>
                    </a:lnTo>
                    <a:lnTo>
                      <a:pt x="1450" y="10"/>
                    </a:lnTo>
                    <a:lnTo>
                      <a:pt x="1588" y="18"/>
                    </a:lnTo>
                    <a:lnTo>
                      <a:pt x="1702" y="26"/>
                    </a:lnTo>
                    <a:lnTo>
                      <a:pt x="1748" y="32"/>
                    </a:lnTo>
                    <a:lnTo>
                      <a:pt x="1786" y="38"/>
                    </a:lnTo>
                    <a:lnTo>
                      <a:pt x="1818" y="42"/>
                    </a:lnTo>
                    <a:lnTo>
                      <a:pt x="1840" y="48"/>
                    </a:lnTo>
                    <a:lnTo>
                      <a:pt x="1854" y="56"/>
                    </a:lnTo>
                    <a:lnTo>
                      <a:pt x="1858" y="58"/>
                    </a:lnTo>
                    <a:lnTo>
                      <a:pt x="1860" y="62"/>
                    </a:lnTo>
                    <a:lnTo>
                      <a:pt x="1860" y="62"/>
                    </a:lnTo>
                    <a:lnTo>
                      <a:pt x="1858" y="64"/>
                    </a:lnTo>
                    <a:lnTo>
                      <a:pt x="1854" y="68"/>
                    </a:lnTo>
                    <a:lnTo>
                      <a:pt x="1840" y="74"/>
                    </a:lnTo>
                    <a:lnTo>
                      <a:pt x="1818" y="80"/>
                    </a:lnTo>
                    <a:lnTo>
                      <a:pt x="1786" y="84"/>
                    </a:lnTo>
                    <a:lnTo>
                      <a:pt x="1702" y="96"/>
                    </a:lnTo>
                    <a:lnTo>
                      <a:pt x="1588" y="104"/>
                    </a:lnTo>
                    <a:lnTo>
                      <a:pt x="1450" y="112"/>
                    </a:lnTo>
                    <a:lnTo>
                      <a:pt x="1292" y="118"/>
                    </a:lnTo>
                    <a:lnTo>
                      <a:pt x="1116" y="120"/>
                    </a:lnTo>
                    <a:lnTo>
                      <a:pt x="928"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11"/>
              <p:cNvSpPr>
                <a:spLocks/>
              </p:cNvSpPr>
              <p:nvPr/>
            </p:nvSpPr>
            <p:spPr bwMode="auto">
              <a:xfrm>
                <a:off x="2914" y="4164"/>
                <a:ext cx="1870" cy="122"/>
              </a:xfrm>
              <a:custGeom>
                <a:avLst/>
                <a:gdLst>
                  <a:gd name="T0" fmla="*/ 934 w 1870"/>
                  <a:gd name="T1" fmla="*/ 0 h 122"/>
                  <a:gd name="T2" fmla="*/ 934 w 1870"/>
                  <a:gd name="T3" fmla="*/ 0 h 122"/>
                  <a:gd name="T4" fmla="*/ 746 w 1870"/>
                  <a:gd name="T5" fmla="*/ 0 h 122"/>
                  <a:gd name="T6" fmla="*/ 570 w 1870"/>
                  <a:gd name="T7" fmla="*/ 4 h 122"/>
                  <a:gd name="T8" fmla="*/ 412 w 1870"/>
                  <a:gd name="T9" fmla="*/ 10 h 122"/>
                  <a:gd name="T10" fmla="*/ 274 w 1870"/>
                  <a:gd name="T11" fmla="*/ 18 h 122"/>
                  <a:gd name="T12" fmla="*/ 160 w 1870"/>
                  <a:gd name="T13" fmla="*/ 26 h 122"/>
                  <a:gd name="T14" fmla="*/ 114 w 1870"/>
                  <a:gd name="T15" fmla="*/ 32 h 122"/>
                  <a:gd name="T16" fmla="*/ 74 w 1870"/>
                  <a:gd name="T17" fmla="*/ 38 h 122"/>
                  <a:gd name="T18" fmla="*/ 42 w 1870"/>
                  <a:gd name="T19" fmla="*/ 42 h 122"/>
                  <a:gd name="T20" fmla="*/ 20 w 1870"/>
                  <a:gd name="T21" fmla="*/ 48 h 122"/>
                  <a:gd name="T22" fmla="*/ 6 w 1870"/>
                  <a:gd name="T23" fmla="*/ 56 h 122"/>
                  <a:gd name="T24" fmla="*/ 2 w 1870"/>
                  <a:gd name="T25" fmla="*/ 58 h 122"/>
                  <a:gd name="T26" fmla="*/ 0 w 1870"/>
                  <a:gd name="T27" fmla="*/ 62 h 122"/>
                  <a:gd name="T28" fmla="*/ 0 w 1870"/>
                  <a:gd name="T29" fmla="*/ 62 h 122"/>
                  <a:gd name="T30" fmla="*/ 2 w 1870"/>
                  <a:gd name="T31" fmla="*/ 64 h 122"/>
                  <a:gd name="T32" fmla="*/ 6 w 1870"/>
                  <a:gd name="T33" fmla="*/ 68 h 122"/>
                  <a:gd name="T34" fmla="*/ 20 w 1870"/>
                  <a:gd name="T35" fmla="*/ 74 h 122"/>
                  <a:gd name="T36" fmla="*/ 42 w 1870"/>
                  <a:gd name="T37" fmla="*/ 80 h 122"/>
                  <a:gd name="T38" fmla="*/ 74 w 1870"/>
                  <a:gd name="T39" fmla="*/ 84 h 122"/>
                  <a:gd name="T40" fmla="*/ 160 w 1870"/>
                  <a:gd name="T41" fmla="*/ 96 h 122"/>
                  <a:gd name="T42" fmla="*/ 274 w 1870"/>
                  <a:gd name="T43" fmla="*/ 104 h 122"/>
                  <a:gd name="T44" fmla="*/ 412 w 1870"/>
                  <a:gd name="T45" fmla="*/ 112 h 122"/>
                  <a:gd name="T46" fmla="*/ 570 w 1870"/>
                  <a:gd name="T47" fmla="*/ 118 h 122"/>
                  <a:gd name="T48" fmla="*/ 746 w 1870"/>
                  <a:gd name="T49" fmla="*/ 122 h 122"/>
                  <a:gd name="T50" fmla="*/ 934 w 1870"/>
                  <a:gd name="T51" fmla="*/ 122 h 122"/>
                  <a:gd name="T52" fmla="*/ 934 w 1870"/>
                  <a:gd name="T53" fmla="*/ 122 h 122"/>
                  <a:gd name="T54" fmla="*/ 1124 w 1870"/>
                  <a:gd name="T55" fmla="*/ 122 h 122"/>
                  <a:gd name="T56" fmla="*/ 1300 w 1870"/>
                  <a:gd name="T57" fmla="*/ 118 h 122"/>
                  <a:gd name="T58" fmla="*/ 1460 w 1870"/>
                  <a:gd name="T59" fmla="*/ 112 h 122"/>
                  <a:gd name="T60" fmla="*/ 1598 w 1870"/>
                  <a:gd name="T61" fmla="*/ 104 h 122"/>
                  <a:gd name="T62" fmla="*/ 1712 w 1870"/>
                  <a:gd name="T63" fmla="*/ 96 h 122"/>
                  <a:gd name="T64" fmla="*/ 1798 w 1870"/>
                  <a:gd name="T65" fmla="*/ 84 h 122"/>
                  <a:gd name="T66" fmla="*/ 1828 w 1870"/>
                  <a:gd name="T67" fmla="*/ 80 h 122"/>
                  <a:gd name="T68" fmla="*/ 1852 w 1870"/>
                  <a:gd name="T69" fmla="*/ 74 h 122"/>
                  <a:gd name="T70" fmla="*/ 1866 w 1870"/>
                  <a:gd name="T71" fmla="*/ 68 h 122"/>
                  <a:gd name="T72" fmla="*/ 1870 w 1870"/>
                  <a:gd name="T73" fmla="*/ 64 h 122"/>
                  <a:gd name="T74" fmla="*/ 1870 w 1870"/>
                  <a:gd name="T75" fmla="*/ 62 h 122"/>
                  <a:gd name="T76" fmla="*/ 1870 w 1870"/>
                  <a:gd name="T77" fmla="*/ 62 h 122"/>
                  <a:gd name="T78" fmla="*/ 1870 w 1870"/>
                  <a:gd name="T79" fmla="*/ 58 h 122"/>
                  <a:gd name="T80" fmla="*/ 1866 w 1870"/>
                  <a:gd name="T81" fmla="*/ 56 h 122"/>
                  <a:gd name="T82" fmla="*/ 1852 w 1870"/>
                  <a:gd name="T83" fmla="*/ 48 h 122"/>
                  <a:gd name="T84" fmla="*/ 1828 w 1870"/>
                  <a:gd name="T85" fmla="*/ 42 h 122"/>
                  <a:gd name="T86" fmla="*/ 1798 w 1870"/>
                  <a:gd name="T87" fmla="*/ 38 h 122"/>
                  <a:gd name="T88" fmla="*/ 1758 w 1870"/>
                  <a:gd name="T89" fmla="*/ 32 h 122"/>
                  <a:gd name="T90" fmla="*/ 1712 w 1870"/>
                  <a:gd name="T91" fmla="*/ 26 h 122"/>
                  <a:gd name="T92" fmla="*/ 1598 w 1870"/>
                  <a:gd name="T93" fmla="*/ 18 h 122"/>
                  <a:gd name="T94" fmla="*/ 1460 w 1870"/>
                  <a:gd name="T95" fmla="*/ 10 h 122"/>
                  <a:gd name="T96" fmla="*/ 1300 w 1870"/>
                  <a:gd name="T97" fmla="*/ 4 h 122"/>
                  <a:gd name="T98" fmla="*/ 1124 w 1870"/>
                  <a:gd name="T99" fmla="*/ 0 h 122"/>
                  <a:gd name="T100" fmla="*/ 934 w 187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70" h="122">
                    <a:moveTo>
                      <a:pt x="934" y="0"/>
                    </a:moveTo>
                    <a:lnTo>
                      <a:pt x="934" y="0"/>
                    </a:lnTo>
                    <a:lnTo>
                      <a:pt x="746" y="0"/>
                    </a:lnTo>
                    <a:lnTo>
                      <a:pt x="570" y="4"/>
                    </a:lnTo>
                    <a:lnTo>
                      <a:pt x="412" y="10"/>
                    </a:lnTo>
                    <a:lnTo>
                      <a:pt x="274" y="18"/>
                    </a:lnTo>
                    <a:lnTo>
                      <a:pt x="160" y="26"/>
                    </a:lnTo>
                    <a:lnTo>
                      <a:pt x="114" y="32"/>
                    </a:lnTo>
                    <a:lnTo>
                      <a:pt x="74" y="38"/>
                    </a:lnTo>
                    <a:lnTo>
                      <a:pt x="42" y="42"/>
                    </a:lnTo>
                    <a:lnTo>
                      <a:pt x="20" y="48"/>
                    </a:lnTo>
                    <a:lnTo>
                      <a:pt x="6" y="56"/>
                    </a:lnTo>
                    <a:lnTo>
                      <a:pt x="2" y="58"/>
                    </a:lnTo>
                    <a:lnTo>
                      <a:pt x="0" y="62"/>
                    </a:lnTo>
                    <a:lnTo>
                      <a:pt x="0" y="62"/>
                    </a:lnTo>
                    <a:lnTo>
                      <a:pt x="2" y="64"/>
                    </a:lnTo>
                    <a:lnTo>
                      <a:pt x="6" y="68"/>
                    </a:lnTo>
                    <a:lnTo>
                      <a:pt x="20" y="74"/>
                    </a:lnTo>
                    <a:lnTo>
                      <a:pt x="42" y="80"/>
                    </a:lnTo>
                    <a:lnTo>
                      <a:pt x="74" y="84"/>
                    </a:lnTo>
                    <a:lnTo>
                      <a:pt x="160" y="96"/>
                    </a:lnTo>
                    <a:lnTo>
                      <a:pt x="274" y="104"/>
                    </a:lnTo>
                    <a:lnTo>
                      <a:pt x="412" y="112"/>
                    </a:lnTo>
                    <a:lnTo>
                      <a:pt x="570" y="118"/>
                    </a:lnTo>
                    <a:lnTo>
                      <a:pt x="746" y="122"/>
                    </a:lnTo>
                    <a:lnTo>
                      <a:pt x="934" y="122"/>
                    </a:lnTo>
                    <a:lnTo>
                      <a:pt x="934" y="122"/>
                    </a:lnTo>
                    <a:lnTo>
                      <a:pt x="1124" y="122"/>
                    </a:lnTo>
                    <a:lnTo>
                      <a:pt x="1300" y="118"/>
                    </a:lnTo>
                    <a:lnTo>
                      <a:pt x="1460" y="112"/>
                    </a:lnTo>
                    <a:lnTo>
                      <a:pt x="1598" y="104"/>
                    </a:lnTo>
                    <a:lnTo>
                      <a:pt x="1712" y="96"/>
                    </a:lnTo>
                    <a:lnTo>
                      <a:pt x="1798" y="84"/>
                    </a:lnTo>
                    <a:lnTo>
                      <a:pt x="1828" y="80"/>
                    </a:lnTo>
                    <a:lnTo>
                      <a:pt x="1852" y="74"/>
                    </a:lnTo>
                    <a:lnTo>
                      <a:pt x="1866" y="68"/>
                    </a:lnTo>
                    <a:lnTo>
                      <a:pt x="1870" y="64"/>
                    </a:lnTo>
                    <a:lnTo>
                      <a:pt x="1870" y="62"/>
                    </a:lnTo>
                    <a:lnTo>
                      <a:pt x="1870" y="62"/>
                    </a:lnTo>
                    <a:lnTo>
                      <a:pt x="1870" y="58"/>
                    </a:lnTo>
                    <a:lnTo>
                      <a:pt x="1866" y="56"/>
                    </a:lnTo>
                    <a:lnTo>
                      <a:pt x="1852" y="48"/>
                    </a:lnTo>
                    <a:lnTo>
                      <a:pt x="1828" y="42"/>
                    </a:lnTo>
                    <a:lnTo>
                      <a:pt x="1798" y="38"/>
                    </a:lnTo>
                    <a:lnTo>
                      <a:pt x="1758" y="32"/>
                    </a:lnTo>
                    <a:lnTo>
                      <a:pt x="1712" y="26"/>
                    </a:lnTo>
                    <a:lnTo>
                      <a:pt x="1598" y="18"/>
                    </a:lnTo>
                    <a:lnTo>
                      <a:pt x="1460" y="10"/>
                    </a:lnTo>
                    <a:lnTo>
                      <a:pt x="1300" y="4"/>
                    </a:lnTo>
                    <a:lnTo>
                      <a:pt x="1124" y="0"/>
                    </a:lnTo>
                    <a:lnTo>
                      <a:pt x="9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12"/>
              <p:cNvSpPr>
                <a:spLocks noEditPoints="1"/>
              </p:cNvSpPr>
              <p:nvPr/>
            </p:nvSpPr>
            <p:spPr bwMode="auto">
              <a:xfrm>
                <a:off x="2920" y="4164"/>
                <a:ext cx="1860" cy="122"/>
              </a:xfrm>
              <a:custGeom>
                <a:avLst/>
                <a:gdLst>
                  <a:gd name="T0" fmla="*/ 928 w 1860"/>
                  <a:gd name="T1" fmla="*/ 122 h 122"/>
                  <a:gd name="T2" fmla="*/ 568 w 1860"/>
                  <a:gd name="T3" fmla="*/ 116 h 122"/>
                  <a:gd name="T4" fmla="*/ 276 w 1860"/>
                  <a:gd name="T5" fmla="*/ 104 h 122"/>
                  <a:gd name="T6" fmla="*/ 78 w 1860"/>
                  <a:gd name="T7" fmla="*/ 84 h 122"/>
                  <a:gd name="T8" fmla="*/ 24 w 1860"/>
                  <a:gd name="T9" fmla="*/ 74 h 122"/>
                  <a:gd name="T10" fmla="*/ 6 w 1860"/>
                  <a:gd name="T11" fmla="*/ 64 h 122"/>
                  <a:gd name="T12" fmla="*/ 6 w 1860"/>
                  <a:gd name="T13" fmla="*/ 62 h 122"/>
                  <a:gd name="T14" fmla="*/ 10 w 1860"/>
                  <a:gd name="T15" fmla="*/ 56 h 122"/>
                  <a:gd name="T16" fmla="*/ 46 w 1860"/>
                  <a:gd name="T17" fmla="*/ 44 h 122"/>
                  <a:gd name="T18" fmla="*/ 116 w 1860"/>
                  <a:gd name="T19" fmla="*/ 32 h 122"/>
                  <a:gd name="T20" fmla="*/ 276 w 1860"/>
                  <a:gd name="T21" fmla="*/ 18 h 122"/>
                  <a:gd name="T22" fmla="*/ 568 w 1860"/>
                  <a:gd name="T23" fmla="*/ 4 h 122"/>
                  <a:gd name="T24" fmla="*/ 928 w 1860"/>
                  <a:gd name="T25" fmla="*/ 0 h 122"/>
                  <a:gd name="T26" fmla="*/ 1116 w 1860"/>
                  <a:gd name="T27" fmla="*/ 2 h 122"/>
                  <a:gd name="T28" fmla="*/ 1448 w 1860"/>
                  <a:gd name="T29" fmla="*/ 10 h 122"/>
                  <a:gd name="T30" fmla="*/ 1696 w 1860"/>
                  <a:gd name="T31" fmla="*/ 26 h 122"/>
                  <a:gd name="T32" fmla="*/ 1782 w 1860"/>
                  <a:gd name="T33" fmla="*/ 38 h 122"/>
                  <a:gd name="T34" fmla="*/ 1836 w 1860"/>
                  <a:gd name="T35" fmla="*/ 48 h 122"/>
                  <a:gd name="T36" fmla="*/ 1854 w 1860"/>
                  <a:gd name="T37" fmla="*/ 58 h 122"/>
                  <a:gd name="T38" fmla="*/ 1854 w 1860"/>
                  <a:gd name="T39" fmla="*/ 62 h 122"/>
                  <a:gd name="T40" fmla="*/ 1850 w 1860"/>
                  <a:gd name="T41" fmla="*/ 68 h 122"/>
                  <a:gd name="T42" fmla="*/ 1812 w 1860"/>
                  <a:gd name="T43" fmla="*/ 80 h 122"/>
                  <a:gd name="T44" fmla="*/ 1696 w 1860"/>
                  <a:gd name="T45" fmla="*/ 94 h 122"/>
                  <a:gd name="T46" fmla="*/ 1448 w 1860"/>
                  <a:gd name="T47" fmla="*/ 112 h 122"/>
                  <a:gd name="T48" fmla="*/ 1116 w 1860"/>
                  <a:gd name="T49" fmla="*/ 120 h 122"/>
                  <a:gd name="T50" fmla="*/ 928 w 1860"/>
                  <a:gd name="T51" fmla="*/ 0 h 122"/>
                  <a:gd name="T52" fmla="*/ 740 w 1860"/>
                  <a:gd name="T53" fmla="*/ 0 h 122"/>
                  <a:gd name="T54" fmla="*/ 410 w 1860"/>
                  <a:gd name="T55" fmla="*/ 10 h 122"/>
                  <a:gd name="T56" fmla="*/ 158 w 1860"/>
                  <a:gd name="T57" fmla="*/ 26 h 122"/>
                  <a:gd name="T58" fmla="*/ 74 w 1860"/>
                  <a:gd name="T59" fmla="*/ 38 h 122"/>
                  <a:gd name="T60" fmla="*/ 18 w 1860"/>
                  <a:gd name="T61" fmla="*/ 48 h 122"/>
                  <a:gd name="T62" fmla="*/ 2 w 1860"/>
                  <a:gd name="T63" fmla="*/ 58 h 122"/>
                  <a:gd name="T64" fmla="*/ 0 w 1860"/>
                  <a:gd name="T65" fmla="*/ 62 h 122"/>
                  <a:gd name="T66" fmla="*/ 4 w 1860"/>
                  <a:gd name="T67" fmla="*/ 68 h 122"/>
                  <a:gd name="T68" fmla="*/ 42 w 1860"/>
                  <a:gd name="T69" fmla="*/ 80 h 122"/>
                  <a:gd name="T70" fmla="*/ 158 w 1860"/>
                  <a:gd name="T71" fmla="*/ 96 h 122"/>
                  <a:gd name="T72" fmla="*/ 410 w 1860"/>
                  <a:gd name="T73" fmla="*/ 112 h 122"/>
                  <a:gd name="T74" fmla="*/ 740 w 1860"/>
                  <a:gd name="T75" fmla="*/ 120 h 122"/>
                  <a:gd name="T76" fmla="*/ 928 w 1860"/>
                  <a:gd name="T77" fmla="*/ 122 h 122"/>
                  <a:gd name="T78" fmla="*/ 1292 w 1860"/>
                  <a:gd name="T79" fmla="*/ 118 h 122"/>
                  <a:gd name="T80" fmla="*/ 1588 w 1860"/>
                  <a:gd name="T81" fmla="*/ 104 h 122"/>
                  <a:gd name="T82" fmla="*/ 1786 w 1860"/>
                  <a:gd name="T83" fmla="*/ 84 h 122"/>
                  <a:gd name="T84" fmla="*/ 1840 w 1860"/>
                  <a:gd name="T85" fmla="*/ 74 h 122"/>
                  <a:gd name="T86" fmla="*/ 1858 w 1860"/>
                  <a:gd name="T87" fmla="*/ 64 h 122"/>
                  <a:gd name="T88" fmla="*/ 1860 w 1860"/>
                  <a:gd name="T89" fmla="*/ 62 h 122"/>
                  <a:gd name="T90" fmla="*/ 1854 w 1860"/>
                  <a:gd name="T91" fmla="*/ 56 h 122"/>
                  <a:gd name="T92" fmla="*/ 1818 w 1860"/>
                  <a:gd name="T93" fmla="*/ 42 h 122"/>
                  <a:gd name="T94" fmla="*/ 1748 w 1860"/>
                  <a:gd name="T95" fmla="*/ 32 h 122"/>
                  <a:gd name="T96" fmla="*/ 1588 w 1860"/>
                  <a:gd name="T97" fmla="*/ 18 h 122"/>
                  <a:gd name="T98" fmla="*/ 1292 w 1860"/>
                  <a:gd name="T99" fmla="*/ 4 h 122"/>
                  <a:gd name="T100" fmla="*/ 928 w 186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122"/>
                    </a:moveTo>
                    <a:lnTo>
                      <a:pt x="928" y="122"/>
                    </a:lnTo>
                    <a:lnTo>
                      <a:pt x="742" y="120"/>
                    </a:lnTo>
                    <a:lnTo>
                      <a:pt x="568" y="116"/>
                    </a:lnTo>
                    <a:lnTo>
                      <a:pt x="412" y="112"/>
                    </a:lnTo>
                    <a:lnTo>
                      <a:pt x="276" y="104"/>
                    </a:lnTo>
                    <a:lnTo>
                      <a:pt x="162" y="94"/>
                    </a:lnTo>
                    <a:lnTo>
                      <a:pt x="78" y="84"/>
                    </a:lnTo>
                    <a:lnTo>
                      <a:pt x="46" y="80"/>
                    </a:lnTo>
                    <a:lnTo>
                      <a:pt x="24" y="74"/>
                    </a:lnTo>
                    <a:lnTo>
                      <a:pt x="10" y="68"/>
                    </a:lnTo>
                    <a:lnTo>
                      <a:pt x="6" y="64"/>
                    </a:lnTo>
                    <a:lnTo>
                      <a:pt x="6" y="62"/>
                    </a:lnTo>
                    <a:lnTo>
                      <a:pt x="6" y="62"/>
                    </a:lnTo>
                    <a:lnTo>
                      <a:pt x="6" y="58"/>
                    </a:lnTo>
                    <a:lnTo>
                      <a:pt x="10" y="56"/>
                    </a:lnTo>
                    <a:lnTo>
                      <a:pt x="24" y="48"/>
                    </a:lnTo>
                    <a:lnTo>
                      <a:pt x="46" y="44"/>
                    </a:lnTo>
                    <a:lnTo>
                      <a:pt x="78" y="38"/>
                    </a:lnTo>
                    <a:lnTo>
                      <a:pt x="116" y="32"/>
                    </a:lnTo>
                    <a:lnTo>
                      <a:pt x="162" y="26"/>
                    </a:lnTo>
                    <a:lnTo>
                      <a:pt x="276" y="18"/>
                    </a:lnTo>
                    <a:lnTo>
                      <a:pt x="412" y="10"/>
                    </a:lnTo>
                    <a:lnTo>
                      <a:pt x="568" y="4"/>
                    </a:lnTo>
                    <a:lnTo>
                      <a:pt x="742" y="2"/>
                    </a:lnTo>
                    <a:lnTo>
                      <a:pt x="928" y="0"/>
                    </a:lnTo>
                    <a:lnTo>
                      <a:pt x="928" y="0"/>
                    </a:lnTo>
                    <a:lnTo>
                      <a:pt x="1116" y="2"/>
                    </a:lnTo>
                    <a:lnTo>
                      <a:pt x="1290" y="4"/>
                    </a:lnTo>
                    <a:lnTo>
                      <a:pt x="1448" y="10"/>
                    </a:lnTo>
                    <a:lnTo>
                      <a:pt x="1584" y="18"/>
                    </a:lnTo>
                    <a:lnTo>
                      <a:pt x="1696" y="26"/>
                    </a:lnTo>
                    <a:lnTo>
                      <a:pt x="1744" y="32"/>
                    </a:lnTo>
                    <a:lnTo>
                      <a:pt x="1782" y="38"/>
                    </a:lnTo>
                    <a:lnTo>
                      <a:pt x="1812" y="44"/>
                    </a:lnTo>
                    <a:lnTo>
                      <a:pt x="1836" y="48"/>
                    </a:lnTo>
                    <a:lnTo>
                      <a:pt x="1850" y="56"/>
                    </a:lnTo>
                    <a:lnTo>
                      <a:pt x="1854" y="58"/>
                    </a:lnTo>
                    <a:lnTo>
                      <a:pt x="1854" y="62"/>
                    </a:lnTo>
                    <a:lnTo>
                      <a:pt x="1854" y="62"/>
                    </a:lnTo>
                    <a:lnTo>
                      <a:pt x="1854" y="64"/>
                    </a:lnTo>
                    <a:lnTo>
                      <a:pt x="1850" y="68"/>
                    </a:lnTo>
                    <a:lnTo>
                      <a:pt x="1836" y="74"/>
                    </a:lnTo>
                    <a:lnTo>
                      <a:pt x="1812" y="80"/>
                    </a:lnTo>
                    <a:lnTo>
                      <a:pt x="1782" y="84"/>
                    </a:lnTo>
                    <a:lnTo>
                      <a:pt x="1696" y="94"/>
                    </a:lnTo>
                    <a:lnTo>
                      <a:pt x="1584" y="104"/>
                    </a:lnTo>
                    <a:lnTo>
                      <a:pt x="1448" y="112"/>
                    </a:lnTo>
                    <a:lnTo>
                      <a:pt x="1290" y="116"/>
                    </a:lnTo>
                    <a:lnTo>
                      <a:pt x="1116" y="120"/>
                    </a:lnTo>
                    <a:lnTo>
                      <a:pt x="928" y="122"/>
                    </a:lnTo>
                    <a:close/>
                    <a:moveTo>
                      <a:pt x="928" y="0"/>
                    </a:moveTo>
                    <a:lnTo>
                      <a:pt x="928" y="0"/>
                    </a:lnTo>
                    <a:lnTo>
                      <a:pt x="740" y="0"/>
                    </a:lnTo>
                    <a:lnTo>
                      <a:pt x="566" y="4"/>
                    </a:lnTo>
                    <a:lnTo>
                      <a:pt x="410" y="10"/>
                    </a:lnTo>
                    <a:lnTo>
                      <a:pt x="272" y="18"/>
                    </a:lnTo>
                    <a:lnTo>
                      <a:pt x="158" y="26"/>
                    </a:lnTo>
                    <a:lnTo>
                      <a:pt x="112" y="32"/>
                    </a:lnTo>
                    <a:lnTo>
                      <a:pt x="74" y="38"/>
                    </a:lnTo>
                    <a:lnTo>
                      <a:pt x="42" y="42"/>
                    </a:lnTo>
                    <a:lnTo>
                      <a:pt x="18" y="48"/>
                    </a:lnTo>
                    <a:lnTo>
                      <a:pt x="4" y="56"/>
                    </a:lnTo>
                    <a:lnTo>
                      <a:pt x="2" y="58"/>
                    </a:lnTo>
                    <a:lnTo>
                      <a:pt x="0" y="62"/>
                    </a:lnTo>
                    <a:lnTo>
                      <a:pt x="0" y="62"/>
                    </a:lnTo>
                    <a:lnTo>
                      <a:pt x="2" y="64"/>
                    </a:lnTo>
                    <a:lnTo>
                      <a:pt x="4" y="68"/>
                    </a:lnTo>
                    <a:lnTo>
                      <a:pt x="18" y="74"/>
                    </a:lnTo>
                    <a:lnTo>
                      <a:pt x="42" y="80"/>
                    </a:lnTo>
                    <a:lnTo>
                      <a:pt x="74" y="84"/>
                    </a:lnTo>
                    <a:lnTo>
                      <a:pt x="158" y="96"/>
                    </a:lnTo>
                    <a:lnTo>
                      <a:pt x="272" y="104"/>
                    </a:lnTo>
                    <a:lnTo>
                      <a:pt x="410" y="112"/>
                    </a:lnTo>
                    <a:lnTo>
                      <a:pt x="566" y="118"/>
                    </a:lnTo>
                    <a:lnTo>
                      <a:pt x="740" y="120"/>
                    </a:lnTo>
                    <a:lnTo>
                      <a:pt x="928" y="122"/>
                    </a:lnTo>
                    <a:lnTo>
                      <a:pt x="928" y="122"/>
                    </a:lnTo>
                    <a:lnTo>
                      <a:pt x="1116" y="120"/>
                    </a:lnTo>
                    <a:lnTo>
                      <a:pt x="1292" y="118"/>
                    </a:lnTo>
                    <a:lnTo>
                      <a:pt x="1450" y="112"/>
                    </a:lnTo>
                    <a:lnTo>
                      <a:pt x="1588" y="104"/>
                    </a:lnTo>
                    <a:lnTo>
                      <a:pt x="1702" y="96"/>
                    </a:lnTo>
                    <a:lnTo>
                      <a:pt x="1786" y="84"/>
                    </a:lnTo>
                    <a:lnTo>
                      <a:pt x="1818" y="80"/>
                    </a:lnTo>
                    <a:lnTo>
                      <a:pt x="1840" y="74"/>
                    </a:lnTo>
                    <a:lnTo>
                      <a:pt x="1854" y="68"/>
                    </a:lnTo>
                    <a:lnTo>
                      <a:pt x="1858" y="64"/>
                    </a:lnTo>
                    <a:lnTo>
                      <a:pt x="1860" y="62"/>
                    </a:lnTo>
                    <a:lnTo>
                      <a:pt x="1860" y="62"/>
                    </a:lnTo>
                    <a:lnTo>
                      <a:pt x="1858" y="58"/>
                    </a:lnTo>
                    <a:lnTo>
                      <a:pt x="1854" y="56"/>
                    </a:lnTo>
                    <a:lnTo>
                      <a:pt x="1840" y="48"/>
                    </a:lnTo>
                    <a:lnTo>
                      <a:pt x="1818" y="42"/>
                    </a:lnTo>
                    <a:lnTo>
                      <a:pt x="1786" y="38"/>
                    </a:lnTo>
                    <a:lnTo>
                      <a:pt x="1748" y="32"/>
                    </a:lnTo>
                    <a:lnTo>
                      <a:pt x="1702" y="26"/>
                    </a:lnTo>
                    <a:lnTo>
                      <a:pt x="1588" y="18"/>
                    </a:lnTo>
                    <a:lnTo>
                      <a:pt x="1450" y="10"/>
                    </a:lnTo>
                    <a:lnTo>
                      <a:pt x="1292" y="4"/>
                    </a:lnTo>
                    <a:lnTo>
                      <a:pt x="1116" y="0"/>
                    </a:lnTo>
                    <a:lnTo>
                      <a:pt x="928" y="0"/>
                    </a:lnTo>
                    <a:close/>
                  </a:path>
                </a:pathLst>
              </a:custGeom>
              <a:solidFill>
                <a:srgbClr val="E1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13"/>
              <p:cNvSpPr>
                <a:spLocks/>
              </p:cNvSpPr>
              <p:nvPr/>
            </p:nvSpPr>
            <p:spPr bwMode="auto">
              <a:xfrm>
                <a:off x="2926" y="4164"/>
                <a:ext cx="1848" cy="122"/>
              </a:xfrm>
              <a:custGeom>
                <a:avLst/>
                <a:gdLst>
                  <a:gd name="T0" fmla="*/ 922 w 1848"/>
                  <a:gd name="T1" fmla="*/ 122 h 122"/>
                  <a:gd name="T2" fmla="*/ 922 w 1848"/>
                  <a:gd name="T3" fmla="*/ 122 h 122"/>
                  <a:gd name="T4" fmla="*/ 736 w 1848"/>
                  <a:gd name="T5" fmla="*/ 120 h 122"/>
                  <a:gd name="T6" fmla="*/ 562 w 1848"/>
                  <a:gd name="T7" fmla="*/ 116 h 122"/>
                  <a:gd name="T8" fmla="*/ 406 w 1848"/>
                  <a:gd name="T9" fmla="*/ 112 h 122"/>
                  <a:gd name="T10" fmla="*/ 270 w 1848"/>
                  <a:gd name="T11" fmla="*/ 104 h 122"/>
                  <a:gd name="T12" fmla="*/ 156 w 1848"/>
                  <a:gd name="T13" fmla="*/ 94 h 122"/>
                  <a:gd name="T14" fmla="*/ 72 w 1848"/>
                  <a:gd name="T15" fmla="*/ 84 h 122"/>
                  <a:gd name="T16" fmla="*/ 40 w 1848"/>
                  <a:gd name="T17" fmla="*/ 80 h 122"/>
                  <a:gd name="T18" fmla="*/ 18 w 1848"/>
                  <a:gd name="T19" fmla="*/ 74 h 122"/>
                  <a:gd name="T20" fmla="*/ 4 w 1848"/>
                  <a:gd name="T21" fmla="*/ 68 h 122"/>
                  <a:gd name="T22" fmla="*/ 0 w 1848"/>
                  <a:gd name="T23" fmla="*/ 64 h 122"/>
                  <a:gd name="T24" fmla="*/ 0 w 1848"/>
                  <a:gd name="T25" fmla="*/ 62 h 122"/>
                  <a:gd name="T26" fmla="*/ 0 w 1848"/>
                  <a:gd name="T27" fmla="*/ 62 h 122"/>
                  <a:gd name="T28" fmla="*/ 0 w 1848"/>
                  <a:gd name="T29" fmla="*/ 58 h 122"/>
                  <a:gd name="T30" fmla="*/ 4 w 1848"/>
                  <a:gd name="T31" fmla="*/ 56 h 122"/>
                  <a:gd name="T32" fmla="*/ 18 w 1848"/>
                  <a:gd name="T33" fmla="*/ 48 h 122"/>
                  <a:gd name="T34" fmla="*/ 40 w 1848"/>
                  <a:gd name="T35" fmla="*/ 44 h 122"/>
                  <a:gd name="T36" fmla="*/ 72 w 1848"/>
                  <a:gd name="T37" fmla="*/ 38 h 122"/>
                  <a:gd name="T38" fmla="*/ 110 w 1848"/>
                  <a:gd name="T39" fmla="*/ 32 h 122"/>
                  <a:gd name="T40" fmla="*/ 156 w 1848"/>
                  <a:gd name="T41" fmla="*/ 26 h 122"/>
                  <a:gd name="T42" fmla="*/ 270 w 1848"/>
                  <a:gd name="T43" fmla="*/ 18 h 122"/>
                  <a:gd name="T44" fmla="*/ 406 w 1848"/>
                  <a:gd name="T45" fmla="*/ 10 h 122"/>
                  <a:gd name="T46" fmla="*/ 562 w 1848"/>
                  <a:gd name="T47" fmla="*/ 4 h 122"/>
                  <a:gd name="T48" fmla="*/ 736 w 1848"/>
                  <a:gd name="T49" fmla="*/ 2 h 122"/>
                  <a:gd name="T50" fmla="*/ 922 w 1848"/>
                  <a:gd name="T51" fmla="*/ 0 h 122"/>
                  <a:gd name="T52" fmla="*/ 922 w 1848"/>
                  <a:gd name="T53" fmla="*/ 0 h 122"/>
                  <a:gd name="T54" fmla="*/ 1110 w 1848"/>
                  <a:gd name="T55" fmla="*/ 2 h 122"/>
                  <a:gd name="T56" fmla="*/ 1284 w 1848"/>
                  <a:gd name="T57" fmla="*/ 4 h 122"/>
                  <a:gd name="T58" fmla="*/ 1442 w 1848"/>
                  <a:gd name="T59" fmla="*/ 10 h 122"/>
                  <a:gd name="T60" fmla="*/ 1578 w 1848"/>
                  <a:gd name="T61" fmla="*/ 18 h 122"/>
                  <a:gd name="T62" fmla="*/ 1690 w 1848"/>
                  <a:gd name="T63" fmla="*/ 26 h 122"/>
                  <a:gd name="T64" fmla="*/ 1738 w 1848"/>
                  <a:gd name="T65" fmla="*/ 32 h 122"/>
                  <a:gd name="T66" fmla="*/ 1776 w 1848"/>
                  <a:gd name="T67" fmla="*/ 38 h 122"/>
                  <a:gd name="T68" fmla="*/ 1806 w 1848"/>
                  <a:gd name="T69" fmla="*/ 44 h 122"/>
                  <a:gd name="T70" fmla="*/ 1830 w 1848"/>
                  <a:gd name="T71" fmla="*/ 48 h 122"/>
                  <a:gd name="T72" fmla="*/ 1844 w 1848"/>
                  <a:gd name="T73" fmla="*/ 56 h 122"/>
                  <a:gd name="T74" fmla="*/ 1848 w 1848"/>
                  <a:gd name="T75" fmla="*/ 58 h 122"/>
                  <a:gd name="T76" fmla="*/ 1848 w 1848"/>
                  <a:gd name="T77" fmla="*/ 62 h 122"/>
                  <a:gd name="T78" fmla="*/ 1848 w 1848"/>
                  <a:gd name="T79" fmla="*/ 62 h 122"/>
                  <a:gd name="T80" fmla="*/ 1848 w 1848"/>
                  <a:gd name="T81" fmla="*/ 64 h 122"/>
                  <a:gd name="T82" fmla="*/ 1844 w 1848"/>
                  <a:gd name="T83" fmla="*/ 68 h 122"/>
                  <a:gd name="T84" fmla="*/ 1830 w 1848"/>
                  <a:gd name="T85" fmla="*/ 74 h 122"/>
                  <a:gd name="T86" fmla="*/ 1806 w 1848"/>
                  <a:gd name="T87" fmla="*/ 80 h 122"/>
                  <a:gd name="T88" fmla="*/ 1776 w 1848"/>
                  <a:gd name="T89" fmla="*/ 84 h 122"/>
                  <a:gd name="T90" fmla="*/ 1690 w 1848"/>
                  <a:gd name="T91" fmla="*/ 94 h 122"/>
                  <a:gd name="T92" fmla="*/ 1578 w 1848"/>
                  <a:gd name="T93" fmla="*/ 104 h 122"/>
                  <a:gd name="T94" fmla="*/ 1442 w 1848"/>
                  <a:gd name="T95" fmla="*/ 112 h 122"/>
                  <a:gd name="T96" fmla="*/ 1284 w 1848"/>
                  <a:gd name="T97" fmla="*/ 116 h 122"/>
                  <a:gd name="T98" fmla="*/ 1110 w 1848"/>
                  <a:gd name="T99" fmla="*/ 120 h 122"/>
                  <a:gd name="T100" fmla="*/ 922 w 1848"/>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122"/>
                    </a:moveTo>
                    <a:lnTo>
                      <a:pt x="922" y="122"/>
                    </a:lnTo>
                    <a:lnTo>
                      <a:pt x="736" y="120"/>
                    </a:lnTo>
                    <a:lnTo>
                      <a:pt x="562" y="116"/>
                    </a:lnTo>
                    <a:lnTo>
                      <a:pt x="406" y="112"/>
                    </a:lnTo>
                    <a:lnTo>
                      <a:pt x="270" y="104"/>
                    </a:lnTo>
                    <a:lnTo>
                      <a:pt x="156" y="94"/>
                    </a:lnTo>
                    <a:lnTo>
                      <a:pt x="72" y="84"/>
                    </a:lnTo>
                    <a:lnTo>
                      <a:pt x="40" y="80"/>
                    </a:lnTo>
                    <a:lnTo>
                      <a:pt x="18" y="74"/>
                    </a:lnTo>
                    <a:lnTo>
                      <a:pt x="4" y="68"/>
                    </a:lnTo>
                    <a:lnTo>
                      <a:pt x="0" y="64"/>
                    </a:lnTo>
                    <a:lnTo>
                      <a:pt x="0" y="62"/>
                    </a:lnTo>
                    <a:lnTo>
                      <a:pt x="0" y="62"/>
                    </a:lnTo>
                    <a:lnTo>
                      <a:pt x="0" y="58"/>
                    </a:lnTo>
                    <a:lnTo>
                      <a:pt x="4" y="56"/>
                    </a:lnTo>
                    <a:lnTo>
                      <a:pt x="18" y="48"/>
                    </a:lnTo>
                    <a:lnTo>
                      <a:pt x="40" y="44"/>
                    </a:lnTo>
                    <a:lnTo>
                      <a:pt x="72" y="38"/>
                    </a:lnTo>
                    <a:lnTo>
                      <a:pt x="110" y="32"/>
                    </a:lnTo>
                    <a:lnTo>
                      <a:pt x="156" y="26"/>
                    </a:lnTo>
                    <a:lnTo>
                      <a:pt x="270" y="18"/>
                    </a:lnTo>
                    <a:lnTo>
                      <a:pt x="406" y="10"/>
                    </a:lnTo>
                    <a:lnTo>
                      <a:pt x="562" y="4"/>
                    </a:lnTo>
                    <a:lnTo>
                      <a:pt x="736" y="2"/>
                    </a:lnTo>
                    <a:lnTo>
                      <a:pt x="922" y="0"/>
                    </a:lnTo>
                    <a:lnTo>
                      <a:pt x="922" y="0"/>
                    </a:lnTo>
                    <a:lnTo>
                      <a:pt x="1110" y="2"/>
                    </a:lnTo>
                    <a:lnTo>
                      <a:pt x="1284" y="4"/>
                    </a:lnTo>
                    <a:lnTo>
                      <a:pt x="1442" y="10"/>
                    </a:lnTo>
                    <a:lnTo>
                      <a:pt x="1578" y="18"/>
                    </a:lnTo>
                    <a:lnTo>
                      <a:pt x="1690" y="26"/>
                    </a:lnTo>
                    <a:lnTo>
                      <a:pt x="1738" y="32"/>
                    </a:lnTo>
                    <a:lnTo>
                      <a:pt x="1776" y="38"/>
                    </a:lnTo>
                    <a:lnTo>
                      <a:pt x="1806" y="44"/>
                    </a:lnTo>
                    <a:lnTo>
                      <a:pt x="1830" y="48"/>
                    </a:lnTo>
                    <a:lnTo>
                      <a:pt x="1844" y="56"/>
                    </a:lnTo>
                    <a:lnTo>
                      <a:pt x="1848" y="58"/>
                    </a:lnTo>
                    <a:lnTo>
                      <a:pt x="1848" y="62"/>
                    </a:lnTo>
                    <a:lnTo>
                      <a:pt x="1848" y="62"/>
                    </a:lnTo>
                    <a:lnTo>
                      <a:pt x="1848" y="64"/>
                    </a:lnTo>
                    <a:lnTo>
                      <a:pt x="1844" y="68"/>
                    </a:lnTo>
                    <a:lnTo>
                      <a:pt x="1830" y="74"/>
                    </a:lnTo>
                    <a:lnTo>
                      <a:pt x="1806" y="80"/>
                    </a:lnTo>
                    <a:lnTo>
                      <a:pt x="1776" y="84"/>
                    </a:lnTo>
                    <a:lnTo>
                      <a:pt x="1690" y="94"/>
                    </a:lnTo>
                    <a:lnTo>
                      <a:pt x="1578" y="104"/>
                    </a:lnTo>
                    <a:lnTo>
                      <a:pt x="1442" y="112"/>
                    </a:lnTo>
                    <a:lnTo>
                      <a:pt x="1284" y="116"/>
                    </a:lnTo>
                    <a:lnTo>
                      <a:pt x="1110" y="120"/>
                    </a:lnTo>
                    <a:lnTo>
                      <a:pt x="922"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14"/>
              <p:cNvSpPr>
                <a:spLocks/>
              </p:cNvSpPr>
              <p:nvPr/>
            </p:nvSpPr>
            <p:spPr bwMode="auto">
              <a:xfrm>
                <a:off x="2920" y="4164"/>
                <a:ext cx="1860" cy="122"/>
              </a:xfrm>
              <a:custGeom>
                <a:avLst/>
                <a:gdLst>
                  <a:gd name="T0" fmla="*/ 928 w 1860"/>
                  <a:gd name="T1" fmla="*/ 0 h 122"/>
                  <a:gd name="T2" fmla="*/ 928 w 1860"/>
                  <a:gd name="T3" fmla="*/ 0 h 122"/>
                  <a:gd name="T4" fmla="*/ 740 w 1860"/>
                  <a:gd name="T5" fmla="*/ 0 h 122"/>
                  <a:gd name="T6" fmla="*/ 566 w 1860"/>
                  <a:gd name="T7" fmla="*/ 4 h 122"/>
                  <a:gd name="T8" fmla="*/ 410 w 1860"/>
                  <a:gd name="T9" fmla="*/ 10 h 122"/>
                  <a:gd name="T10" fmla="*/ 272 w 1860"/>
                  <a:gd name="T11" fmla="*/ 18 h 122"/>
                  <a:gd name="T12" fmla="*/ 158 w 1860"/>
                  <a:gd name="T13" fmla="*/ 26 h 122"/>
                  <a:gd name="T14" fmla="*/ 112 w 1860"/>
                  <a:gd name="T15" fmla="*/ 32 h 122"/>
                  <a:gd name="T16" fmla="*/ 74 w 1860"/>
                  <a:gd name="T17" fmla="*/ 38 h 122"/>
                  <a:gd name="T18" fmla="*/ 42 w 1860"/>
                  <a:gd name="T19" fmla="*/ 42 h 122"/>
                  <a:gd name="T20" fmla="*/ 18 w 1860"/>
                  <a:gd name="T21" fmla="*/ 48 h 122"/>
                  <a:gd name="T22" fmla="*/ 4 w 1860"/>
                  <a:gd name="T23" fmla="*/ 56 h 122"/>
                  <a:gd name="T24" fmla="*/ 2 w 1860"/>
                  <a:gd name="T25" fmla="*/ 58 h 122"/>
                  <a:gd name="T26" fmla="*/ 0 w 1860"/>
                  <a:gd name="T27" fmla="*/ 62 h 122"/>
                  <a:gd name="T28" fmla="*/ 0 w 1860"/>
                  <a:gd name="T29" fmla="*/ 62 h 122"/>
                  <a:gd name="T30" fmla="*/ 2 w 1860"/>
                  <a:gd name="T31" fmla="*/ 64 h 122"/>
                  <a:gd name="T32" fmla="*/ 4 w 1860"/>
                  <a:gd name="T33" fmla="*/ 68 h 122"/>
                  <a:gd name="T34" fmla="*/ 18 w 1860"/>
                  <a:gd name="T35" fmla="*/ 74 h 122"/>
                  <a:gd name="T36" fmla="*/ 42 w 1860"/>
                  <a:gd name="T37" fmla="*/ 80 h 122"/>
                  <a:gd name="T38" fmla="*/ 74 w 1860"/>
                  <a:gd name="T39" fmla="*/ 84 h 122"/>
                  <a:gd name="T40" fmla="*/ 158 w 1860"/>
                  <a:gd name="T41" fmla="*/ 96 h 122"/>
                  <a:gd name="T42" fmla="*/ 272 w 1860"/>
                  <a:gd name="T43" fmla="*/ 104 h 122"/>
                  <a:gd name="T44" fmla="*/ 410 w 1860"/>
                  <a:gd name="T45" fmla="*/ 112 h 122"/>
                  <a:gd name="T46" fmla="*/ 566 w 1860"/>
                  <a:gd name="T47" fmla="*/ 118 h 122"/>
                  <a:gd name="T48" fmla="*/ 740 w 1860"/>
                  <a:gd name="T49" fmla="*/ 120 h 122"/>
                  <a:gd name="T50" fmla="*/ 928 w 1860"/>
                  <a:gd name="T51" fmla="*/ 122 h 122"/>
                  <a:gd name="T52" fmla="*/ 928 w 1860"/>
                  <a:gd name="T53" fmla="*/ 122 h 122"/>
                  <a:gd name="T54" fmla="*/ 1116 w 1860"/>
                  <a:gd name="T55" fmla="*/ 120 h 122"/>
                  <a:gd name="T56" fmla="*/ 1292 w 1860"/>
                  <a:gd name="T57" fmla="*/ 118 h 122"/>
                  <a:gd name="T58" fmla="*/ 1450 w 1860"/>
                  <a:gd name="T59" fmla="*/ 112 h 122"/>
                  <a:gd name="T60" fmla="*/ 1588 w 1860"/>
                  <a:gd name="T61" fmla="*/ 104 h 122"/>
                  <a:gd name="T62" fmla="*/ 1702 w 1860"/>
                  <a:gd name="T63" fmla="*/ 96 h 122"/>
                  <a:gd name="T64" fmla="*/ 1786 w 1860"/>
                  <a:gd name="T65" fmla="*/ 84 h 122"/>
                  <a:gd name="T66" fmla="*/ 1818 w 1860"/>
                  <a:gd name="T67" fmla="*/ 80 h 122"/>
                  <a:gd name="T68" fmla="*/ 1840 w 1860"/>
                  <a:gd name="T69" fmla="*/ 74 h 122"/>
                  <a:gd name="T70" fmla="*/ 1854 w 1860"/>
                  <a:gd name="T71" fmla="*/ 68 h 122"/>
                  <a:gd name="T72" fmla="*/ 1858 w 1860"/>
                  <a:gd name="T73" fmla="*/ 64 h 122"/>
                  <a:gd name="T74" fmla="*/ 1860 w 1860"/>
                  <a:gd name="T75" fmla="*/ 62 h 122"/>
                  <a:gd name="T76" fmla="*/ 1860 w 1860"/>
                  <a:gd name="T77" fmla="*/ 62 h 122"/>
                  <a:gd name="T78" fmla="*/ 1858 w 1860"/>
                  <a:gd name="T79" fmla="*/ 58 h 122"/>
                  <a:gd name="T80" fmla="*/ 1854 w 1860"/>
                  <a:gd name="T81" fmla="*/ 56 h 122"/>
                  <a:gd name="T82" fmla="*/ 1840 w 1860"/>
                  <a:gd name="T83" fmla="*/ 48 h 122"/>
                  <a:gd name="T84" fmla="*/ 1818 w 1860"/>
                  <a:gd name="T85" fmla="*/ 42 h 122"/>
                  <a:gd name="T86" fmla="*/ 1786 w 1860"/>
                  <a:gd name="T87" fmla="*/ 38 h 122"/>
                  <a:gd name="T88" fmla="*/ 1748 w 1860"/>
                  <a:gd name="T89" fmla="*/ 32 h 122"/>
                  <a:gd name="T90" fmla="*/ 1702 w 1860"/>
                  <a:gd name="T91" fmla="*/ 26 h 122"/>
                  <a:gd name="T92" fmla="*/ 1588 w 1860"/>
                  <a:gd name="T93" fmla="*/ 18 h 122"/>
                  <a:gd name="T94" fmla="*/ 1450 w 1860"/>
                  <a:gd name="T95" fmla="*/ 10 h 122"/>
                  <a:gd name="T96" fmla="*/ 1292 w 1860"/>
                  <a:gd name="T97" fmla="*/ 4 h 122"/>
                  <a:gd name="T98" fmla="*/ 1116 w 1860"/>
                  <a:gd name="T99" fmla="*/ 0 h 122"/>
                  <a:gd name="T100" fmla="*/ 928 w 186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60" h="122">
                    <a:moveTo>
                      <a:pt x="928" y="0"/>
                    </a:moveTo>
                    <a:lnTo>
                      <a:pt x="928" y="0"/>
                    </a:lnTo>
                    <a:lnTo>
                      <a:pt x="740" y="0"/>
                    </a:lnTo>
                    <a:lnTo>
                      <a:pt x="566" y="4"/>
                    </a:lnTo>
                    <a:lnTo>
                      <a:pt x="410" y="10"/>
                    </a:lnTo>
                    <a:lnTo>
                      <a:pt x="272" y="18"/>
                    </a:lnTo>
                    <a:lnTo>
                      <a:pt x="158" y="26"/>
                    </a:lnTo>
                    <a:lnTo>
                      <a:pt x="112" y="32"/>
                    </a:lnTo>
                    <a:lnTo>
                      <a:pt x="74" y="38"/>
                    </a:lnTo>
                    <a:lnTo>
                      <a:pt x="42" y="42"/>
                    </a:lnTo>
                    <a:lnTo>
                      <a:pt x="18" y="48"/>
                    </a:lnTo>
                    <a:lnTo>
                      <a:pt x="4" y="56"/>
                    </a:lnTo>
                    <a:lnTo>
                      <a:pt x="2" y="58"/>
                    </a:lnTo>
                    <a:lnTo>
                      <a:pt x="0" y="62"/>
                    </a:lnTo>
                    <a:lnTo>
                      <a:pt x="0" y="62"/>
                    </a:lnTo>
                    <a:lnTo>
                      <a:pt x="2" y="64"/>
                    </a:lnTo>
                    <a:lnTo>
                      <a:pt x="4" y="68"/>
                    </a:lnTo>
                    <a:lnTo>
                      <a:pt x="18" y="74"/>
                    </a:lnTo>
                    <a:lnTo>
                      <a:pt x="42" y="80"/>
                    </a:lnTo>
                    <a:lnTo>
                      <a:pt x="74" y="84"/>
                    </a:lnTo>
                    <a:lnTo>
                      <a:pt x="158" y="96"/>
                    </a:lnTo>
                    <a:lnTo>
                      <a:pt x="272" y="104"/>
                    </a:lnTo>
                    <a:lnTo>
                      <a:pt x="410" y="112"/>
                    </a:lnTo>
                    <a:lnTo>
                      <a:pt x="566" y="118"/>
                    </a:lnTo>
                    <a:lnTo>
                      <a:pt x="740" y="120"/>
                    </a:lnTo>
                    <a:lnTo>
                      <a:pt x="928" y="122"/>
                    </a:lnTo>
                    <a:lnTo>
                      <a:pt x="928" y="122"/>
                    </a:lnTo>
                    <a:lnTo>
                      <a:pt x="1116" y="120"/>
                    </a:lnTo>
                    <a:lnTo>
                      <a:pt x="1292" y="118"/>
                    </a:lnTo>
                    <a:lnTo>
                      <a:pt x="1450" y="112"/>
                    </a:lnTo>
                    <a:lnTo>
                      <a:pt x="1588" y="104"/>
                    </a:lnTo>
                    <a:lnTo>
                      <a:pt x="1702" y="96"/>
                    </a:lnTo>
                    <a:lnTo>
                      <a:pt x="1786" y="84"/>
                    </a:lnTo>
                    <a:lnTo>
                      <a:pt x="1818" y="80"/>
                    </a:lnTo>
                    <a:lnTo>
                      <a:pt x="1840" y="74"/>
                    </a:lnTo>
                    <a:lnTo>
                      <a:pt x="1854" y="68"/>
                    </a:lnTo>
                    <a:lnTo>
                      <a:pt x="1858" y="64"/>
                    </a:lnTo>
                    <a:lnTo>
                      <a:pt x="1860" y="62"/>
                    </a:lnTo>
                    <a:lnTo>
                      <a:pt x="1860" y="62"/>
                    </a:lnTo>
                    <a:lnTo>
                      <a:pt x="1858" y="58"/>
                    </a:lnTo>
                    <a:lnTo>
                      <a:pt x="1854" y="56"/>
                    </a:lnTo>
                    <a:lnTo>
                      <a:pt x="1840" y="48"/>
                    </a:lnTo>
                    <a:lnTo>
                      <a:pt x="1818" y="42"/>
                    </a:lnTo>
                    <a:lnTo>
                      <a:pt x="1786" y="38"/>
                    </a:lnTo>
                    <a:lnTo>
                      <a:pt x="1748" y="32"/>
                    </a:lnTo>
                    <a:lnTo>
                      <a:pt x="1702" y="26"/>
                    </a:lnTo>
                    <a:lnTo>
                      <a:pt x="1588" y="18"/>
                    </a:lnTo>
                    <a:lnTo>
                      <a:pt x="1450" y="10"/>
                    </a:lnTo>
                    <a:lnTo>
                      <a:pt x="1292" y="4"/>
                    </a:lnTo>
                    <a:lnTo>
                      <a:pt x="1116" y="0"/>
                    </a:lnTo>
                    <a:lnTo>
                      <a:pt x="9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15"/>
              <p:cNvSpPr>
                <a:spLocks noEditPoints="1"/>
              </p:cNvSpPr>
              <p:nvPr/>
            </p:nvSpPr>
            <p:spPr bwMode="auto">
              <a:xfrm>
                <a:off x="2926" y="4164"/>
                <a:ext cx="1848" cy="122"/>
              </a:xfrm>
              <a:custGeom>
                <a:avLst/>
                <a:gdLst>
                  <a:gd name="T0" fmla="*/ 922 w 1848"/>
                  <a:gd name="T1" fmla="*/ 122 h 122"/>
                  <a:gd name="T2" fmla="*/ 564 w 1848"/>
                  <a:gd name="T3" fmla="*/ 116 h 122"/>
                  <a:gd name="T4" fmla="*/ 274 w 1848"/>
                  <a:gd name="T5" fmla="*/ 104 h 122"/>
                  <a:gd name="T6" fmla="*/ 76 w 1848"/>
                  <a:gd name="T7" fmla="*/ 84 h 122"/>
                  <a:gd name="T8" fmla="*/ 22 w 1848"/>
                  <a:gd name="T9" fmla="*/ 74 h 122"/>
                  <a:gd name="T10" fmla="*/ 6 w 1848"/>
                  <a:gd name="T11" fmla="*/ 64 h 122"/>
                  <a:gd name="T12" fmla="*/ 4 w 1848"/>
                  <a:gd name="T13" fmla="*/ 62 h 122"/>
                  <a:gd name="T14" fmla="*/ 10 w 1848"/>
                  <a:gd name="T15" fmla="*/ 56 h 122"/>
                  <a:gd name="T16" fmla="*/ 46 w 1848"/>
                  <a:gd name="T17" fmla="*/ 44 h 122"/>
                  <a:gd name="T18" fmla="*/ 116 w 1848"/>
                  <a:gd name="T19" fmla="*/ 32 h 122"/>
                  <a:gd name="T20" fmla="*/ 274 w 1848"/>
                  <a:gd name="T21" fmla="*/ 18 h 122"/>
                  <a:gd name="T22" fmla="*/ 564 w 1848"/>
                  <a:gd name="T23" fmla="*/ 6 h 122"/>
                  <a:gd name="T24" fmla="*/ 922 w 1848"/>
                  <a:gd name="T25" fmla="*/ 0 h 122"/>
                  <a:gd name="T26" fmla="*/ 1108 w 1848"/>
                  <a:gd name="T27" fmla="*/ 2 h 122"/>
                  <a:gd name="T28" fmla="*/ 1438 w 1848"/>
                  <a:gd name="T29" fmla="*/ 10 h 122"/>
                  <a:gd name="T30" fmla="*/ 1686 w 1848"/>
                  <a:gd name="T31" fmla="*/ 28 h 122"/>
                  <a:gd name="T32" fmla="*/ 1772 w 1848"/>
                  <a:gd name="T33" fmla="*/ 38 h 122"/>
                  <a:gd name="T34" fmla="*/ 1824 w 1848"/>
                  <a:gd name="T35" fmla="*/ 50 h 122"/>
                  <a:gd name="T36" fmla="*/ 1842 w 1848"/>
                  <a:gd name="T37" fmla="*/ 58 h 122"/>
                  <a:gd name="T38" fmla="*/ 1844 w 1848"/>
                  <a:gd name="T39" fmla="*/ 62 h 122"/>
                  <a:gd name="T40" fmla="*/ 1838 w 1848"/>
                  <a:gd name="T41" fmla="*/ 68 h 122"/>
                  <a:gd name="T42" fmla="*/ 1802 w 1848"/>
                  <a:gd name="T43" fmla="*/ 80 h 122"/>
                  <a:gd name="T44" fmla="*/ 1686 w 1848"/>
                  <a:gd name="T45" fmla="*/ 94 h 122"/>
                  <a:gd name="T46" fmla="*/ 1438 w 1848"/>
                  <a:gd name="T47" fmla="*/ 110 h 122"/>
                  <a:gd name="T48" fmla="*/ 1108 w 1848"/>
                  <a:gd name="T49" fmla="*/ 120 h 122"/>
                  <a:gd name="T50" fmla="*/ 922 w 1848"/>
                  <a:gd name="T51" fmla="*/ 0 h 122"/>
                  <a:gd name="T52" fmla="*/ 736 w 1848"/>
                  <a:gd name="T53" fmla="*/ 2 h 122"/>
                  <a:gd name="T54" fmla="*/ 406 w 1848"/>
                  <a:gd name="T55" fmla="*/ 10 h 122"/>
                  <a:gd name="T56" fmla="*/ 156 w 1848"/>
                  <a:gd name="T57" fmla="*/ 26 h 122"/>
                  <a:gd name="T58" fmla="*/ 72 w 1848"/>
                  <a:gd name="T59" fmla="*/ 38 h 122"/>
                  <a:gd name="T60" fmla="*/ 18 w 1848"/>
                  <a:gd name="T61" fmla="*/ 48 h 122"/>
                  <a:gd name="T62" fmla="*/ 0 w 1848"/>
                  <a:gd name="T63" fmla="*/ 58 h 122"/>
                  <a:gd name="T64" fmla="*/ 0 w 1848"/>
                  <a:gd name="T65" fmla="*/ 62 h 122"/>
                  <a:gd name="T66" fmla="*/ 4 w 1848"/>
                  <a:gd name="T67" fmla="*/ 68 h 122"/>
                  <a:gd name="T68" fmla="*/ 40 w 1848"/>
                  <a:gd name="T69" fmla="*/ 80 h 122"/>
                  <a:gd name="T70" fmla="*/ 156 w 1848"/>
                  <a:gd name="T71" fmla="*/ 94 h 122"/>
                  <a:gd name="T72" fmla="*/ 406 w 1848"/>
                  <a:gd name="T73" fmla="*/ 112 h 122"/>
                  <a:gd name="T74" fmla="*/ 736 w 1848"/>
                  <a:gd name="T75" fmla="*/ 120 h 122"/>
                  <a:gd name="T76" fmla="*/ 922 w 1848"/>
                  <a:gd name="T77" fmla="*/ 122 h 122"/>
                  <a:gd name="T78" fmla="*/ 1284 w 1848"/>
                  <a:gd name="T79" fmla="*/ 116 h 122"/>
                  <a:gd name="T80" fmla="*/ 1578 w 1848"/>
                  <a:gd name="T81" fmla="*/ 104 h 122"/>
                  <a:gd name="T82" fmla="*/ 1776 w 1848"/>
                  <a:gd name="T83" fmla="*/ 84 h 122"/>
                  <a:gd name="T84" fmla="*/ 1830 w 1848"/>
                  <a:gd name="T85" fmla="*/ 74 h 122"/>
                  <a:gd name="T86" fmla="*/ 1848 w 1848"/>
                  <a:gd name="T87" fmla="*/ 64 h 122"/>
                  <a:gd name="T88" fmla="*/ 1848 w 1848"/>
                  <a:gd name="T89" fmla="*/ 62 h 122"/>
                  <a:gd name="T90" fmla="*/ 1844 w 1848"/>
                  <a:gd name="T91" fmla="*/ 56 h 122"/>
                  <a:gd name="T92" fmla="*/ 1806 w 1848"/>
                  <a:gd name="T93" fmla="*/ 44 h 122"/>
                  <a:gd name="T94" fmla="*/ 1738 w 1848"/>
                  <a:gd name="T95" fmla="*/ 32 h 122"/>
                  <a:gd name="T96" fmla="*/ 1578 w 1848"/>
                  <a:gd name="T97" fmla="*/ 18 h 122"/>
                  <a:gd name="T98" fmla="*/ 1284 w 1848"/>
                  <a:gd name="T99" fmla="*/ 4 h 122"/>
                  <a:gd name="T100" fmla="*/ 922 w 184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122"/>
                    </a:moveTo>
                    <a:lnTo>
                      <a:pt x="922" y="122"/>
                    </a:lnTo>
                    <a:lnTo>
                      <a:pt x="736" y="120"/>
                    </a:lnTo>
                    <a:lnTo>
                      <a:pt x="564" y="116"/>
                    </a:lnTo>
                    <a:lnTo>
                      <a:pt x="408" y="110"/>
                    </a:lnTo>
                    <a:lnTo>
                      <a:pt x="274" y="104"/>
                    </a:lnTo>
                    <a:lnTo>
                      <a:pt x="162" y="94"/>
                    </a:lnTo>
                    <a:lnTo>
                      <a:pt x="76" y="84"/>
                    </a:lnTo>
                    <a:lnTo>
                      <a:pt x="46" y="80"/>
                    </a:lnTo>
                    <a:lnTo>
                      <a:pt x="22" y="74"/>
                    </a:lnTo>
                    <a:lnTo>
                      <a:pt x="10" y="68"/>
                    </a:lnTo>
                    <a:lnTo>
                      <a:pt x="6" y="64"/>
                    </a:lnTo>
                    <a:lnTo>
                      <a:pt x="4" y="62"/>
                    </a:lnTo>
                    <a:lnTo>
                      <a:pt x="4" y="62"/>
                    </a:lnTo>
                    <a:lnTo>
                      <a:pt x="6" y="58"/>
                    </a:lnTo>
                    <a:lnTo>
                      <a:pt x="10" y="56"/>
                    </a:lnTo>
                    <a:lnTo>
                      <a:pt x="22" y="50"/>
                    </a:lnTo>
                    <a:lnTo>
                      <a:pt x="46" y="44"/>
                    </a:lnTo>
                    <a:lnTo>
                      <a:pt x="76" y="38"/>
                    </a:lnTo>
                    <a:lnTo>
                      <a:pt x="116" y="32"/>
                    </a:lnTo>
                    <a:lnTo>
                      <a:pt x="162" y="28"/>
                    </a:lnTo>
                    <a:lnTo>
                      <a:pt x="274" y="18"/>
                    </a:lnTo>
                    <a:lnTo>
                      <a:pt x="408" y="10"/>
                    </a:lnTo>
                    <a:lnTo>
                      <a:pt x="564" y="6"/>
                    </a:lnTo>
                    <a:lnTo>
                      <a:pt x="736" y="2"/>
                    </a:lnTo>
                    <a:lnTo>
                      <a:pt x="922" y="0"/>
                    </a:lnTo>
                    <a:lnTo>
                      <a:pt x="922" y="0"/>
                    </a:lnTo>
                    <a:lnTo>
                      <a:pt x="1108" y="2"/>
                    </a:lnTo>
                    <a:lnTo>
                      <a:pt x="1282" y="6"/>
                    </a:lnTo>
                    <a:lnTo>
                      <a:pt x="1438" y="10"/>
                    </a:lnTo>
                    <a:lnTo>
                      <a:pt x="1574" y="18"/>
                    </a:lnTo>
                    <a:lnTo>
                      <a:pt x="1686" y="28"/>
                    </a:lnTo>
                    <a:lnTo>
                      <a:pt x="1732" y="32"/>
                    </a:lnTo>
                    <a:lnTo>
                      <a:pt x="1772" y="38"/>
                    </a:lnTo>
                    <a:lnTo>
                      <a:pt x="1802" y="44"/>
                    </a:lnTo>
                    <a:lnTo>
                      <a:pt x="1824" y="50"/>
                    </a:lnTo>
                    <a:lnTo>
                      <a:pt x="1838" y="56"/>
                    </a:lnTo>
                    <a:lnTo>
                      <a:pt x="1842" y="58"/>
                    </a:lnTo>
                    <a:lnTo>
                      <a:pt x="1844" y="62"/>
                    </a:lnTo>
                    <a:lnTo>
                      <a:pt x="1844" y="62"/>
                    </a:lnTo>
                    <a:lnTo>
                      <a:pt x="1842" y="64"/>
                    </a:lnTo>
                    <a:lnTo>
                      <a:pt x="1838" y="68"/>
                    </a:lnTo>
                    <a:lnTo>
                      <a:pt x="1824" y="74"/>
                    </a:lnTo>
                    <a:lnTo>
                      <a:pt x="1802" y="80"/>
                    </a:lnTo>
                    <a:lnTo>
                      <a:pt x="1772" y="84"/>
                    </a:lnTo>
                    <a:lnTo>
                      <a:pt x="1686" y="94"/>
                    </a:lnTo>
                    <a:lnTo>
                      <a:pt x="1574" y="104"/>
                    </a:lnTo>
                    <a:lnTo>
                      <a:pt x="1438" y="110"/>
                    </a:lnTo>
                    <a:lnTo>
                      <a:pt x="1282" y="116"/>
                    </a:lnTo>
                    <a:lnTo>
                      <a:pt x="1108" y="120"/>
                    </a:lnTo>
                    <a:lnTo>
                      <a:pt x="922" y="122"/>
                    </a:lnTo>
                    <a:close/>
                    <a:moveTo>
                      <a:pt x="922" y="0"/>
                    </a:moveTo>
                    <a:lnTo>
                      <a:pt x="922" y="0"/>
                    </a:lnTo>
                    <a:lnTo>
                      <a:pt x="736" y="2"/>
                    </a:lnTo>
                    <a:lnTo>
                      <a:pt x="562" y="4"/>
                    </a:lnTo>
                    <a:lnTo>
                      <a:pt x="406" y="10"/>
                    </a:lnTo>
                    <a:lnTo>
                      <a:pt x="270" y="18"/>
                    </a:lnTo>
                    <a:lnTo>
                      <a:pt x="156" y="26"/>
                    </a:lnTo>
                    <a:lnTo>
                      <a:pt x="110" y="32"/>
                    </a:lnTo>
                    <a:lnTo>
                      <a:pt x="72" y="38"/>
                    </a:lnTo>
                    <a:lnTo>
                      <a:pt x="40" y="44"/>
                    </a:lnTo>
                    <a:lnTo>
                      <a:pt x="18" y="48"/>
                    </a:lnTo>
                    <a:lnTo>
                      <a:pt x="4" y="56"/>
                    </a:lnTo>
                    <a:lnTo>
                      <a:pt x="0" y="58"/>
                    </a:lnTo>
                    <a:lnTo>
                      <a:pt x="0" y="62"/>
                    </a:lnTo>
                    <a:lnTo>
                      <a:pt x="0" y="62"/>
                    </a:lnTo>
                    <a:lnTo>
                      <a:pt x="0" y="64"/>
                    </a:lnTo>
                    <a:lnTo>
                      <a:pt x="4" y="68"/>
                    </a:lnTo>
                    <a:lnTo>
                      <a:pt x="18" y="74"/>
                    </a:lnTo>
                    <a:lnTo>
                      <a:pt x="40" y="80"/>
                    </a:lnTo>
                    <a:lnTo>
                      <a:pt x="72" y="84"/>
                    </a:lnTo>
                    <a:lnTo>
                      <a:pt x="156" y="94"/>
                    </a:lnTo>
                    <a:lnTo>
                      <a:pt x="270" y="104"/>
                    </a:lnTo>
                    <a:lnTo>
                      <a:pt x="406" y="112"/>
                    </a:lnTo>
                    <a:lnTo>
                      <a:pt x="562" y="116"/>
                    </a:lnTo>
                    <a:lnTo>
                      <a:pt x="736" y="120"/>
                    </a:lnTo>
                    <a:lnTo>
                      <a:pt x="922" y="122"/>
                    </a:lnTo>
                    <a:lnTo>
                      <a:pt x="922" y="122"/>
                    </a:lnTo>
                    <a:lnTo>
                      <a:pt x="1110" y="120"/>
                    </a:lnTo>
                    <a:lnTo>
                      <a:pt x="1284" y="116"/>
                    </a:lnTo>
                    <a:lnTo>
                      <a:pt x="1442" y="112"/>
                    </a:lnTo>
                    <a:lnTo>
                      <a:pt x="1578" y="104"/>
                    </a:lnTo>
                    <a:lnTo>
                      <a:pt x="1690" y="94"/>
                    </a:lnTo>
                    <a:lnTo>
                      <a:pt x="1776" y="84"/>
                    </a:lnTo>
                    <a:lnTo>
                      <a:pt x="1806" y="80"/>
                    </a:lnTo>
                    <a:lnTo>
                      <a:pt x="1830" y="74"/>
                    </a:lnTo>
                    <a:lnTo>
                      <a:pt x="1844" y="68"/>
                    </a:lnTo>
                    <a:lnTo>
                      <a:pt x="1848" y="64"/>
                    </a:lnTo>
                    <a:lnTo>
                      <a:pt x="1848" y="62"/>
                    </a:lnTo>
                    <a:lnTo>
                      <a:pt x="1848" y="62"/>
                    </a:lnTo>
                    <a:lnTo>
                      <a:pt x="1848" y="58"/>
                    </a:lnTo>
                    <a:lnTo>
                      <a:pt x="1844" y="56"/>
                    </a:lnTo>
                    <a:lnTo>
                      <a:pt x="1830" y="48"/>
                    </a:lnTo>
                    <a:lnTo>
                      <a:pt x="1806" y="44"/>
                    </a:lnTo>
                    <a:lnTo>
                      <a:pt x="1776" y="38"/>
                    </a:lnTo>
                    <a:lnTo>
                      <a:pt x="1738" y="32"/>
                    </a:lnTo>
                    <a:lnTo>
                      <a:pt x="1690" y="26"/>
                    </a:lnTo>
                    <a:lnTo>
                      <a:pt x="1578" y="18"/>
                    </a:lnTo>
                    <a:lnTo>
                      <a:pt x="1442" y="10"/>
                    </a:lnTo>
                    <a:lnTo>
                      <a:pt x="1284" y="4"/>
                    </a:lnTo>
                    <a:lnTo>
                      <a:pt x="1110" y="2"/>
                    </a:lnTo>
                    <a:lnTo>
                      <a:pt x="922" y="0"/>
                    </a:lnTo>
                    <a:close/>
                  </a:path>
                </a:pathLst>
              </a:custGeom>
              <a:solidFill>
                <a:srgbClr val="E0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16"/>
              <p:cNvSpPr>
                <a:spLocks/>
              </p:cNvSpPr>
              <p:nvPr/>
            </p:nvSpPr>
            <p:spPr bwMode="auto">
              <a:xfrm>
                <a:off x="2930" y="4164"/>
                <a:ext cx="1840" cy="122"/>
              </a:xfrm>
              <a:custGeom>
                <a:avLst/>
                <a:gdLst>
                  <a:gd name="T0" fmla="*/ 918 w 1840"/>
                  <a:gd name="T1" fmla="*/ 122 h 122"/>
                  <a:gd name="T2" fmla="*/ 918 w 1840"/>
                  <a:gd name="T3" fmla="*/ 122 h 122"/>
                  <a:gd name="T4" fmla="*/ 732 w 1840"/>
                  <a:gd name="T5" fmla="*/ 120 h 122"/>
                  <a:gd name="T6" fmla="*/ 560 w 1840"/>
                  <a:gd name="T7" fmla="*/ 116 h 122"/>
                  <a:gd name="T8" fmla="*/ 404 w 1840"/>
                  <a:gd name="T9" fmla="*/ 110 h 122"/>
                  <a:gd name="T10" fmla="*/ 270 w 1840"/>
                  <a:gd name="T11" fmla="*/ 104 h 122"/>
                  <a:gd name="T12" fmla="*/ 158 w 1840"/>
                  <a:gd name="T13" fmla="*/ 94 h 122"/>
                  <a:gd name="T14" fmla="*/ 72 w 1840"/>
                  <a:gd name="T15" fmla="*/ 84 h 122"/>
                  <a:gd name="T16" fmla="*/ 42 w 1840"/>
                  <a:gd name="T17" fmla="*/ 80 h 122"/>
                  <a:gd name="T18" fmla="*/ 18 w 1840"/>
                  <a:gd name="T19" fmla="*/ 74 h 122"/>
                  <a:gd name="T20" fmla="*/ 6 w 1840"/>
                  <a:gd name="T21" fmla="*/ 68 h 122"/>
                  <a:gd name="T22" fmla="*/ 2 w 1840"/>
                  <a:gd name="T23" fmla="*/ 64 h 122"/>
                  <a:gd name="T24" fmla="*/ 0 w 1840"/>
                  <a:gd name="T25" fmla="*/ 62 h 122"/>
                  <a:gd name="T26" fmla="*/ 0 w 1840"/>
                  <a:gd name="T27" fmla="*/ 62 h 122"/>
                  <a:gd name="T28" fmla="*/ 2 w 1840"/>
                  <a:gd name="T29" fmla="*/ 58 h 122"/>
                  <a:gd name="T30" fmla="*/ 6 w 1840"/>
                  <a:gd name="T31" fmla="*/ 56 h 122"/>
                  <a:gd name="T32" fmla="*/ 18 w 1840"/>
                  <a:gd name="T33" fmla="*/ 50 h 122"/>
                  <a:gd name="T34" fmla="*/ 42 w 1840"/>
                  <a:gd name="T35" fmla="*/ 44 h 122"/>
                  <a:gd name="T36" fmla="*/ 72 w 1840"/>
                  <a:gd name="T37" fmla="*/ 38 h 122"/>
                  <a:gd name="T38" fmla="*/ 112 w 1840"/>
                  <a:gd name="T39" fmla="*/ 32 h 122"/>
                  <a:gd name="T40" fmla="*/ 158 w 1840"/>
                  <a:gd name="T41" fmla="*/ 28 h 122"/>
                  <a:gd name="T42" fmla="*/ 270 w 1840"/>
                  <a:gd name="T43" fmla="*/ 18 h 122"/>
                  <a:gd name="T44" fmla="*/ 404 w 1840"/>
                  <a:gd name="T45" fmla="*/ 10 h 122"/>
                  <a:gd name="T46" fmla="*/ 560 w 1840"/>
                  <a:gd name="T47" fmla="*/ 6 h 122"/>
                  <a:gd name="T48" fmla="*/ 732 w 1840"/>
                  <a:gd name="T49" fmla="*/ 2 h 122"/>
                  <a:gd name="T50" fmla="*/ 918 w 1840"/>
                  <a:gd name="T51" fmla="*/ 0 h 122"/>
                  <a:gd name="T52" fmla="*/ 918 w 1840"/>
                  <a:gd name="T53" fmla="*/ 0 h 122"/>
                  <a:gd name="T54" fmla="*/ 1104 w 1840"/>
                  <a:gd name="T55" fmla="*/ 2 h 122"/>
                  <a:gd name="T56" fmla="*/ 1278 w 1840"/>
                  <a:gd name="T57" fmla="*/ 6 h 122"/>
                  <a:gd name="T58" fmla="*/ 1434 w 1840"/>
                  <a:gd name="T59" fmla="*/ 10 h 122"/>
                  <a:gd name="T60" fmla="*/ 1570 w 1840"/>
                  <a:gd name="T61" fmla="*/ 18 h 122"/>
                  <a:gd name="T62" fmla="*/ 1682 w 1840"/>
                  <a:gd name="T63" fmla="*/ 28 h 122"/>
                  <a:gd name="T64" fmla="*/ 1728 w 1840"/>
                  <a:gd name="T65" fmla="*/ 32 h 122"/>
                  <a:gd name="T66" fmla="*/ 1768 w 1840"/>
                  <a:gd name="T67" fmla="*/ 38 h 122"/>
                  <a:gd name="T68" fmla="*/ 1798 w 1840"/>
                  <a:gd name="T69" fmla="*/ 44 h 122"/>
                  <a:gd name="T70" fmla="*/ 1820 w 1840"/>
                  <a:gd name="T71" fmla="*/ 50 h 122"/>
                  <a:gd name="T72" fmla="*/ 1834 w 1840"/>
                  <a:gd name="T73" fmla="*/ 56 h 122"/>
                  <a:gd name="T74" fmla="*/ 1838 w 1840"/>
                  <a:gd name="T75" fmla="*/ 58 h 122"/>
                  <a:gd name="T76" fmla="*/ 1840 w 1840"/>
                  <a:gd name="T77" fmla="*/ 62 h 122"/>
                  <a:gd name="T78" fmla="*/ 1840 w 1840"/>
                  <a:gd name="T79" fmla="*/ 62 h 122"/>
                  <a:gd name="T80" fmla="*/ 1838 w 1840"/>
                  <a:gd name="T81" fmla="*/ 64 h 122"/>
                  <a:gd name="T82" fmla="*/ 1834 w 1840"/>
                  <a:gd name="T83" fmla="*/ 68 h 122"/>
                  <a:gd name="T84" fmla="*/ 1820 w 1840"/>
                  <a:gd name="T85" fmla="*/ 74 h 122"/>
                  <a:gd name="T86" fmla="*/ 1798 w 1840"/>
                  <a:gd name="T87" fmla="*/ 80 h 122"/>
                  <a:gd name="T88" fmla="*/ 1768 w 1840"/>
                  <a:gd name="T89" fmla="*/ 84 h 122"/>
                  <a:gd name="T90" fmla="*/ 1682 w 1840"/>
                  <a:gd name="T91" fmla="*/ 94 h 122"/>
                  <a:gd name="T92" fmla="*/ 1570 w 1840"/>
                  <a:gd name="T93" fmla="*/ 104 h 122"/>
                  <a:gd name="T94" fmla="*/ 1434 w 1840"/>
                  <a:gd name="T95" fmla="*/ 110 h 122"/>
                  <a:gd name="T96" fmla="*/ 1278 w 1840"/>
                  <a:gd name="T97" fmla="*/ 116 h 122"/>
                  <a:gd name="T98" fmla="*/ 1104 w 1840"/>
                  <a:gd name="T99" fmla="*/ 120 h 122"/>
                  <a:gd name="T100" fmla="*/ 918 w 1840"/>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122"/>
                    </a:moveTo>
                    <a:lnTo>
                      <a:pt x="918" y="122"/>
                    </a:lnTo>
                    <a:lnTo>
                      <a:pt x="732" y="120"/>
                    </a:lnTo>
                    <a:lnTo>
                      <a:pt x="560" y="116"/>
                    </a:lnTo>
                    <a:lnTo>
                      <a:pt x="404" y="110"/>
                    </a:lnTo>
                    <a:lnTo>
                      <a:pt x="270" y="104"/>
                    </a:lnTo>
                    <a:lnTo>
                      <a:pt x="158" y="94"/>
                    </a:lnTo>
                    <a:lnTo>
                      <a:pt x="72" y="84"/>
                    </a:lnTo>
                    <a:lnTo>
                      <a:pt x="42" y="80"/>
                    </a:lnTo>
                    <a:lnTo>
                      <a:pt x="18" y="74"/>
                    </a:lnTo>
                    <a:lnTo>
                      <a:pt x="6" y="68"/>
                    </a:lnTo>
                    <a:lnTo>
                      <a:pt x="2" y="64"/>
                    </a:lnTo>
                    <a:lnTo>
                      <a:pt x="0" y="62"/>
                    </a:lnTo>
                    <a:lnTo>
                      <a:pt x="0" y="62"/>
                    </a:lnTo>
                    <a:lnTo>
                      <a:pt x="2" y="58"/>
                    </a:lnTo>
                    <a:lnTo>
                      <a:pt x="6" y="56"/>
                    </a:lnTo>
                    <a:lnTo>
                      <a:pt x="18" y="50"/>
                    </a:lnTo>
                    <a:lnTo>
                      <a:pt x="42" y="44"/>
                    </a:lnTo>
                    <a:lnTo>
                      <a:pt x="72" y="38"/>
                    </a:lnTo>
                    <a:lnTo>
                      <a:pt x="112" y="32"/>
                    </a:lnTo>
                    <a:lnTo>
                      <a:pt x="158" y="28"/>
                    </a:lnTo>
                    <a:lnTo>
                      <a:pt x="270" y="18"/>
                    </a:lnTo>
                    <a:lnTo>
                      <a:pt x="404" y="10"/>
                    </a:lnTo>
                    <a:lnTo>
                      <a:pt x="560" y="6"/>
                    </a:lnTo>
                    <a:lnTo>
                      <a:pt x="732" y="2"/>
                    </a:lnTo>
                    <a:lnTo>
                      <a:pt x="918" y="0"/>
                    </a:lnTo>
                    <a:lnTo>
                      <a:pt x="918" y="0"/>
                    </a:lnTo>
                    <a:lnTo>
                      <a:pt x="1104" y="2"/>
                    </a:lnTo>
                    <a:lnTo>
                      <a:pt x="1278" y="6"/>
                    </a:lnTo>
                    <a:lnTo>
                      <a:pt x="1434" y="10"/>
                    </a:lnTo>
                    <a:lnTo>
                      <a:pt x="1570" y="18"/>
                    </a:lnTo>
                    <a:lnTo>
                      <a:pt x="1682" y="28"/>
                    </a:lnTo>
                    <a:lnTo>
                      <a:pt x="1728" y="32"/>
                    </a:lnTo>
                    <a:lnTo>
                      <a:pt x="1768" y="38"/>
                    </a:lnTo>
                    <a:lnTo>
                      <a:pt x="1798" y="44"/>
                    </a:lnTo>
                    <a:lnTo>
                      <a:pt x="1820" y="50"/>
                    </a:lnTo>
                    <a:lnTo>
                      <a:pt x="1834" y="56"/>
                    </a:lnTo>
                    <a:lnTo>
                      <a:pt x="1838" y="58"/>
                    </a:lnTo>
                    <a:lnTo>
                      <a:pt x="1840" y="62"/>
                    </a:lnTo>
                    <a:lnTo>
                      <a:pt x="1840" y="62"/>
                    </a:lnTo>
                    <a:lnTo>
                      <a:pt x="1838" y="64"/>
                    </a:lnTo>
                    <a:lnTo>
                      <a:pt x="1834" y="68"/>
                    </a:lnTo>
                    <a:lnTo>
                      <a:pt x="1820" y="74"/>
                    </a:lnTo>
                    <a:lnTo>
                      <a:pt x="1798" y="80"/>
                    </a:lnTo>
                    <a:lnTo>
                      <a:pt x="1768" y="84"/>
                    </a:lnTo>
                    <a:lnTo>
                      <a:pt x="1682" y="94"/>
                    </a:lnTo>
                    <a:lnTo>
                      <a:pt x="1570" y="104"/>
                    </a:lnTo>
                    <a:lnTo>
                      <a:pt x="1434" y="110"/>
                    </a:lnTo>
                    <a:lnTo>
                      <a:pt x="1278" y="116"/>
                    </a:lnTo>
                    <a:lnTo>
                      <a:pt x="1104" y="120"/>
                    </a:lnTo>
                    <a:lnTo>
                      <a:pt x="918"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317"/>
              <p:cNvSpPr>
                <a:spLocks/>
              </p:cNvSpPr>
              <p:nvPr/>
            </p:nvSpPr>
            <p:spPr bwMode="auto">
              <a:xfrm>
                <a:off x="2926" y="4164"/>
                <a:ext cx="1848" cy="122"/>
              </a:xfrm>
              <a:custGeom>
                <a:avLst/>
                <a:gdLst>
                  <a:gd name="T0" fmla="*/ 922 w 1848"/>
                  <a:gd name="T1" fmla="*/ 0 h 122"/>
                  <a:gd name="T2" fmla="*/ 922 w 1848"/>
                  <a:gd name="T3" fmla="*/ 0 h 122"/>
                  <a:gd name="T4" fmla="*/ 736 w 1848"/>
                  <a:gd name="T5" fmla="*/ 2 h 122"/>
                  <a:gd name="T6" fmla="*/ 562 w 1848"/>
                  <a:gd name="T7" fmla="*/ 4 h 122"/>
                  <a:gd name="T8" fmla="*/ 406 w 1848"/>
                  <a:gd name="T9" fmla="*/ 10 h 122"/>
                  <a:gd name="T10" fmla="*/ 270 w 1848"/>
                  <a:gd name="T11" fmla="*/ 18 h 122"/>
                  <a:gd name="T12" fmla="*/ 156 w 1848"/>
                  <a:gd name="T13" fmla="*/ 26 h 122"/>
                  <a:gd name="T14" fmla="*/ 110 w 1848"/>
                  <a:gd name="T15" fmla="*/ 32 h 122"/>
                  <a:gd name="T16" fmla="*/ 72 w 1848"/>
                  <a:gd name="T17" fmla="*/ 38 h 122"/>
                  <a:gd name="T18" fmla="*/ 40 w 1848"/>
                  <a:gd name="T19" fmla="*/ 44 h 122"/>
                  <a:gd name="T20" fmla="*/ 18 w 1848"/>
                  <a:gd name="T21" fmla="*/ 48 h 122"/>
                  <a:gd name="T22" fmla="*/ 4 w 1848"/>
                  <a:gd name="T23" fmla="*/ 56 h 122"/>
                  <a:gd name="T24" fmla="*/ 0 w 1848"/>
                  <a:gd name="T25" fmla="*/ 58 h 122"/>
                  <a:gd name="T26" fmla="*/ 0 w 1848"/>
                  <a:gd name="T27" fmla="*/ 62 h 122"/>
                  <a:gd name="T28" fmla="*/ 0 w 1848"/>
                  <a:gd name="T29" fmla="*/ 62 h 122"/>
                  <a:gd name="T30" fmla="*/ 0 w 1848"/>
                  <a:gd name="T31" fmla="*/ 64 h 122"/>
                  <a:gd name="T32" fmla="*/ 4 w 1848"/>
                  <a:gd name="T33" fmla="*/ 68 h 122"/>
                  <a:gd name="T34" fmla="*/ 18 w 1848"/>
                  <a:gd name="T35" fmla="*/ 74 h 122"/>
                  <a:gd name="T36" fmla="*/ 40 w 1848"/>
                  <a:gd name="T37" fmla="*/ 80 h 122"/>
                  <a:gd name="T38" fmla="*/ 72 w 1848"/>
                  <a:gd name="T39" fmla="*/ 84 h 122"/>
                  <a:gd name="T40" fmla="*/ 156 w 1848"/>
                  <a:gd name="T41" fmla="*/ 94 h 122"/>
                  <a:gd name="T42" fmla="*/ 270 w 1848"/>
                  <a:gd name="T43" fmla="*/ 104 h 122"/>
                  <a:gd name="T44" fmla="*/ 406 w 1848"/>
                  <a:gd name="T45" fmla="*/ 112 h 122"/>
                  <a:gd name="T46" fmla="*/ 562 w 1848"/>
                  <a:gd name="T47" fmla="*/ 116 h 122"/>
                  <a:gd name="T48" fmla="*/ 736 w 1848"/>
                  <a:gd name="T49" fmla="*/ 120 h 122"/>
                  <a:gd name="T50" fmla="*/ 922 w 1848"/>
                  <a:gd name="T51" fmla="*/ 122 h 122"/>
                  <a:gd name="T52" fmla="*/ 922 w 1848"/>
                  <a:gd name="T53" fmla="*/ 122 h 122"/>
                  <a:gd name="T54" fmla="*/ 1110 w 1848"/>
                  <a:gd name="T55" fmla="*/ 120 h 122"/>
                  <a:gd name="T56" fmla="*/ 1284 w 1848"/>
                  <a:gd name="T57" fmla="*/ 116 h 122"/>
                  <a:gd name="T58" fmla="*/ 1442 w 1848"/>
                  <a:gd name="T59" fmla="*/ 112 h 122"/>
                  <a:gd name="T60" fmla="*/ 1578 w 1848"/>
                  <a:gd name="T61" fmla="*/ 104 h 122"/>
                  <a:gd name="T62" fmla="*/ 1690 w 1848"/>
                  <a:gd name="T63" fmla="*/ 94 h 122"/>
                  <a:gd name="T64" fmla="*/ 1776 w 1848"/>
                  <a:gd name="T65" fmla="*/ 84 h 122"/>
                  <a:gd name="T66" fmla="*/ 1806 w 1848"/>
                  <a:gd name="T67" fmla="*/ 80 h 122"/>
                  <a:gd name="T68" fmla="*/ 1830 w 1848"/>
                  <a:gd name="T69" fmla="*/ 74 h 122"/>
                  <a:gd name="T70" fmla="*/ 1844 w 1848"/>
                  <a:gd name="T71" fmla="*/ 68 h 122"/>
                  <a:gd name="T72" fmla="*/ 1848 w 1848"/>
                  <a:gd name="T73" fmla="*/ 64 h 122"/>
                  <a:gd name="T74" fmla="*/ 1848 w 1848"/>
                  <a:gd name="T75" fmla="*/ 62 h 122"/>
                  <a:gd name="T76" fmla="*/ 1848 w 1848"/>
                  <a:gd name="T77" fmla="*/ 62 h 122"/>
                  <a:gd name="T78" fmla="*/ 1848 w 1848"/>
                  <a:gd name="T79" fmla="*/ 58 h 122"/>
                  <a:gd name="T80" fmla="*/ 1844 w 1848"/>
                  <a:gd name="T81" fmla="*/ 56 h 122"/>
                  <a:gd name="T82" fmla="*/ 1830 w 1848"/>
                  <a:gd name="T83" fmla="*/ 48 h 122"/>
                  <a:gd name="T84" fmla="*/ 1806 w 1848"/>
                  <a:gd name="T85" fmla="*/ 44 h 122"/>
                  <a:gd name="T86" fmla="*/ 1776 w 1848"/>
                  <a:gd name="T87" fmla="*/ 38 h 122"/>
                  <a:gd name="T88" fmla="*/ 1738 w 1848"/>
                  <a:gd name="T89" fmla="*/ 32 h 122"/>
                  <a:gd name="T90" fmla="*/ 1690 w 1848"/>
                  <a:gd name="T91" fmla="*/ 26 h 122"/>
                  <a:gd name="T92" fmla="*/ 1578 w 1848"/>
                  <a:gd name="T93" fmla="*/ 18 h 122"/>
                  <a:gd name="T94" fmla="*/ 1442 w 1848"/>
                  <a:gd name="T95" fmla="*/ 10 h 122"/>
                  <a:gd name="T96" fmla="*/ 1284 w 1848"/>
                  <a:gd name="T97" fmla="*/ 4 h 122"/>
                  <a:gd name="T98" fmla="*/ 1110 w 1848"/>
                  <a:gd name="T99" fmla="*/ 2 h 122"/>
                  <a:gd name="T100" fmla="*/ 922 w 184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8" h="122">
                    <a:moveTo>
                      <a:pt x="922" y="0"/>
                    </a:moveTo>
                    <a:lnTo>
                      <a:pt x="922" y="0"/>
                    </a:lnTo>
                    <a:lnTo>
                      <a:pt x="736" y="2"/>
                    </a:lnTo>
                    <a:lnTo>
                      <a:pt x="562" y="4"/>
                    </a:lnTo>
                    <a:lnTo>
                      <a:pt x="406" y="10"/>
                    </a:lnTo>
                    <a:lnTo>
                      <a:pt x="270" y="18"/>
                    </a:lnTo>
                    <a:lnTo>
                      <a:pt x="156" y="26"/>
                    </a:lnTo>
                    <a:lnTo>
                      <a:pt x="110" y="32"/>
                    </a:lnTo>
                    <a:lnTo>
                      <a:pt x="72" y="38"/>
                    </a:lnTo>
                    <a:lnTo>
                      <a:pt x="40" y="44"/>
                    </a:lnTo>
                    <a:lnTo>
                      <a:pt x="18" y="48"/>
                    </a:lnTo>
                    <a:lnTo>
                      <a:pt x="4" y="56"/>
                    </a:lnTo>
                    <a:lnTo>
                      <a:pt x="0" y="58"/>
                    </a:lnTo>
                    <a:lnTo>
                      <a:pt x="0" y="62"/>
                    </a:lnTo>
                    <a:lnTo>
                      <a:pt x="0" y="62"/>
                    </a:lnTo>
                    <a:lnTo>
                      <a:pt x="0" y="64"/>
                    </a:lnTo>
                    <a:lnTo>
                      <a:pt x="4" y="68"/>
                    </a:lnTo>
                    <a:lnTo>
                      <a:pt x="18" y="74"/>
                    </a:lnTo>
                    <a:lnTo>
                      <a:pt x="40" y="80"/>
                    </a:lnTo>
                    <a:lnTo>
                      <a:pt x="72" y="84"/>
                    </a:lnTo>
                    <a:lnTo>
                      <a:pt x="156" y="94"/>
                    </a:lnTo>
                    <a:lnTo>
                      <a:pt x="270" y="104"/>
                    </a:lnTo>
                    <a:lnTo>
                      <a:pt x="406" y="112"/>
                    </a:lnTo>
                    <a:lnTo>
                      <a:pt x="562" y="116"/>
                    </a:lnTo>
                    <a:lnTo>
                      <a:pt x="736" y="120"/>
                    </a:lnTo>
                    <a:lnTo>
                      <a:pt x="922" y="122"/>
                    </a:lnTo>
                    <a:lnTo>
                      <a:pt x="922" y="122"/>
                    </a:lnTo>
                    <a:lnTo>
                      <a:pt x="1110" y="120"/>
                    </a:lnTo>
                    <a:lnTo>
                      <a:pt x="1284" y="116"/>
                    </a:lnTo>
                    <a:lnTo>
                      <a:pt x="1442" y="112"/>
                    </a:lnTo>
                    <a:lnTo>
                      <a:pt x="1578" y="104"/>
                    </a:lnTo>
                    <a:lnTo>
                      <a:pt x="1690" y="94"/>
                    </a:lnTo>
                    <a:lnTo>
                      <a:pt x="1776" y="84"/>
                    </a:lnTo>
                    <a:lnTo>
                      <a:pt x="1806" y="80"/>
                    </a:lnTo>
                    <a:lnTo>
                      <a:pt x="1830" y="74"/>
                    </a:lnTo>
                    <a:lnTo>
                      <a:pt x="1844" y="68"/>
                    </a:lnTo>
                    <a:lnTo>
                      <a:pt x="1848" y="64"/>
                    </a:lnTo>
                    <a:lnTo>
                      <a:pt x="1848" y="62"/>
                    </a:lnTo>
                    <a:lnTo>
                      <a:pt x="1848" y="62"/>
                    </a:lnTo>
                    <a:lnTo>
                      <a:pt x="1848" y="58"/>
                    </a:lnTo>
                    <a:lnTo>
                      <a:pt x="1844" y="56"/>
                    </a:lnTo>
                    <a:lnTo>
                      <a:pt x="1830" y="48"/>
                    </a:lnTo>
                    <a:lnTo>
                      <a:pt x="1806" y="44"/>
                    </a:lnTo>
                    <a:lnTo>
                      <a:pt x="1776" y="38"/>
                    </a:lnTo>
                    <a:lnTo>
                      <a:pt x="1738" y="32"/>
                    </a:lnTo>
                    <a:lnTo>
                      <a:pt x="1690" y="26"/>
                    </a:lnTo>
                    <a:lnTo>
                      <a:pt x="1578" y="18"/>
                    </a:lnTo>
                    <a:lnTo>
                      <a:pt x="1442" y="10"/>
                    </a:lnTo>
                    <a:lnTo>
                      <a:pt x="1284" y="4"/>
                    </a:lnTo>
                    <a:lnTo>
                      <a:pt x="1110" y="2"/>
                    </a:lnTo>
                    <a:lnTo>
                      <a:pt x="9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18"/>
              <p:cNvSpPr>
                <a:spLocks noEditPoints="1"/>
              </p:cNvSpPr>
              <p:nvPr/>
            </p:nvSpPr>
            <p:spPr bwMode="auto">
              <a:xfrm>
                <a:off x="2930" y="4164"/>
                <a:ext cx="1840" cy="122"/>
              </a:xfrm>
              <a:custGeom>
                <a:avLst/>
                <a:gdLst>
                  <a:gd name="T0" fmla="*/ 918 w 1840"/>
                  <a:gd name="T1" fmla="*/ 122 h 122"/>
                  <a:gd name="T2" fmla="*/ 562 w 1840"/>
                  <a:gd name="T3" fmla="*/ 116 h 122"/>
                  <a:gd name="T4" fmla="*/ 272 w 1840"/>
                  <a:gd name="T5" fmla="*/ 104 h 122"/>
                  <a:gd name="T6" fmla="*/ 78 w 1840"/>
                  <a:gd name="T7" fmla="*/ 84 h 122"/>
                  <a:gd name="T8" fmla="*/ 24 w 1840"/>
                  <a:gd name="T9" fmla="*/ 74 h 122"/>
                  <a:gd name="T10" fmla="*/ 6 w 1840"/>
                  <a:gd name="T11" fmla="*/ 64 h 122"/>
                  <a:gd name="T12" fmla="*/ 6 w 1840"/>
                  <a:gd name="T13" fmla="*/ 62 h 122"/>
                  <a:gd name="T14" fmla="*/ 10 w 1840"/>
                  <a:gd name="T15" fmla="*/ 56 h 122"/>
                  <a:gd name="T16" fmla="*/ 46 w 1840"/>
                  <a:gd name="T17" fmla="*/ 44 h 122"/>
                  <a:gd name="T18" fmla="*/ 116 w 1840"/>
                  <a:gd name="T19" fmla="*/ 32 h 122"/>
                  <a:gd name="T20" fmla="*/ 272 w 1840"/>
                  <a:gd name="T21" fmla="*/ 18 h 122"/>
                  <a:gd name="T22" fmla="*/ 562 w 1840"/>
                  <a:gd name="T23" fmla="*/ 6 h 122"/>
                  <a:gd name="T24" fmla="*/ 918 w 1840"/>
                  <a:gd name="T25" fmla="*/ 0 h 122"/>
                  <a:gd name="T26" fmla="*/ 1104 w 1840"/>
                  <a:gd name="T27" fmla="*/ 2 h 122"/>
                  <a:gd name="T28" fmla="*/ 1432 w 1840"/>
                  <a:gd name="T29" fmla="*/ 10 h 122"/>
                  <a:gd name="T30" fmla="*/ 1678 w 1840"/>
                  <a:gd name="T31" fmla="*/ 28 h 122"/>
                  <a:gd name="T32" fmla="*/ 1762 w 1840"/>
                  <a:gd name="T33" fmla="*/ 38 h 122"/>
                  <a:gd name="T34" fmla="*/ 1816 w 1840"/>
                  <a:gd name="T35" fmla="*/ 50 h 122"/>
                  <a:gd name="T36" fmla="*/ 1832 w 1840"/>
                  <a:gd name="T37" fmla="*/ 58 h 122"/>
                  <a:gd name="T38" fmla="*/ 1834 w 1840"/>
                  <a:gd name="T39" fmla="*/ 62 h 122"/>
                  <a:gd name="T40" fmla="*/ 1830 w 1840"/>
                  <a:gd name="T41" fmla="*/ 68 h 122"/>
                  <a:gd name="T42" fmla="*/ 1794 w 1840"/>
                  <a:gd name="T43" fmla="*/ 78 h 122"/>
                  <a:gd name="T44" fmla="*/ 1678 w 1840"/>
                  <a:gd name="T45" fmla="*/ 94 h 122"/>
                  <a:gd name="T46" fmla="*/ 1432 w 1840"/>
                  <a:gd name="T47" fmla="*/ 110 h 122"/>
                  <a:gd name="T48" fmla="*/ 1104 w 1840"/>
                  <a:gd name="T49" fmla="*/ 120 h 122"/>
                  <a:gd name="T50" fmla="*/ 918 w 1840"/>
                  <a:gd name="T51" fmla="*/ 0 h 122"/>
                  <a:gd name="T52" fmla="*/ 732 w 1840"/>
                  <a:gd name="T53" fmla="*/ 2 h 122"/>
                  <a:gd name="T54" fmla="*/ 404 w 1840"/>
                  <a:gd name="T55" fmla="*/ 10 h 122"/>
                  <a:gd name="T56" fmla="*/ 158 w 1840"/>
                  <a:gd name="T57" fmla="*/ 28 h 122"/>
                  <a:gd name="T58" fmla="*/ 72 w 1840"/>
                  <a:gd name="T59" fmla="*/ 38 h 122"/>
                  <a:gd name="T60" fmla="*/ 18 w 1840"/>
                  <a:gd name="T61" fmla="*/ 50 h 122"/>
                  <a:gd name="T62" fmla="*/ 2 w 1840"/>
                  <a:gd name="T63" fmla="*/ 58 h 122"/>
                  <a:gd name="T64" fmla="*/ 0 w 1840"/>
                  <a:gd name="T65" fmla="*/ 62 h 122"/>
                  <a:gd name="T66" fmla="*/ 6 w 1840"/>
                  <a:gd name="T67" fmla="*/ 68 h 122"/>
                  <a:gd name="T68" fmla="*/ 42 w 1840"/>
                  <a:gd name="T69" fmla="*/ 80 h 122"/>
                  <a:gd name="T70" fmla="*/ 158 w 1840"/>
                  <a:gd name="T71" fmla="*/ 94 h 122"/>
                  <a:gd name="T72" fmla="*/ 404 w 1840"/>
                  <a:gd name="T73" fmla="*/ 110 h 122"/>
                  <a:gd name="T74" fmla="*/ 732 w 1840"/>
                  <a:gd name="T75" fmla="*/ 120 h 122"/>
                  <a:gd name="T76" fmla="*/ 918 w 1840"/>
                  <a:gd name="T77" fmla="*/ 122 h 122"/>
                  <a:gd name="T78" fmla="*/ 1278 w 1840"/>
                  <a:gd name="T79" fmla="*/ 116 h 122"/>
                  <a:gd name="T80" fmla="*/ 1570 w 1840"/>
                  <a:gd name="T81" fmla="*/ 104 h 122"/>
                  <a:gd name="T82" fmla="*/ 1768 w 1840"/>
                  <a:gd name="T83" fmla="*/ 84 h 122"/>
                  <a:gd name="T84" fmla="*/ 1820 w 1840"/>
                  <a:gd name="T85" fmla="*/ 74 h 122"/>
                  <a:gd name="T86" fmla="*/ 1838 w 1840"/>
                  <a:gd name="T87" fmla="*/ 64 h 122"/>
                  <a:gd name="T88" fmla="*/ 1840 w 1840"/>
                  <a:gd name="T89" fmla="*/ 62 h 122"/>
                  <a:gd name="T90" fmla="*/ 1834 w 1840"/>
                  <a:gd name="T91" fmla="*/ 56 h 122"/>
                  <a:gd name="T92" fmla="*/ 1798 w 1840"/>
                  <a:gd name="T93" fmla="*/ 44 h 122"/>
                  <a:gd name="T94" fmla="*/ 1728 w 1840"/>
                  <a:gd name="T95" fmla="*/ 32 h 122"/>
                  <a:gd name="T96" fmla="*/ 1570 w 1840"/>
                  <a:gd name="T97" fmla="*/ 18 h 122"/>
                  <a:gd name="T98" fmla="*/ 1278 w 1840"/>
                  <a:gd name="T99" fmla="*/ 6 h 122"/>
                  <a:gd name="T100" fmla="*/ 918 w 184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122"/>
                    </a:moveTo>
                    <a:lnTo>
                      <a:pt x="918" y="122"/>
                    </a:lnTo>
                    <a:lnTo>
                      <a:pt x="734" y="120"/>
                    </a:lnTo>
                    <a:lnTo>
                      <a:pt x="562" y="116"/>
                    </a:lnTo>
                    <a:lnTo>
                      <a:pt x="408" y="110"/>
                    </a:lnTo>
                    <a:lnTo>
                      <a:pt x="272" y="104"/>
                    </a:lnTo>
                    <a:lnTo>
                      <a:pt x="162" y="94"/>
                    </a:lnTo>
                    <a:lnTo>
                      <a:pt x="78" y="84"/>
                    </a:lnTo>
                    <a:lnTo>
                      <a:pt x="46" y="78"/>
                    </a:lnTo>
                    <a:lnTo>
                      <a:pt x="24" y="74"/>
                    </a:lnTo>
                    <a:lnTo>
                      <a:pt x="10" y="68"/>
                    </a:lnTo>
                    <a:lnTo>
                      <a:pt x="6" y="64"/>
                    </a:lnTo>
                    <a:lnTo>
                      <a:pt x="6" y="62"/>
                    </a:lnTo>
                    <a:lnTo>
                      <a:pt x="6" y="62"/>
                    </a:lnTo>
                    <a:lnTo>
                      <a:pt x="6" y="58"/>
                    </a:lnTo>
                    <a:lnTo>
                      <a:pt x="10" y="56"/>
                    </a:lnTo>
                    <a:lnTo>
                      <a:pt x="24" y="50"/>
                    </a:lnTo>
                    <a:lnTo>
                      <a:pt x="46" y="44"/>
                    </a:lnTo>
                    <a:lnTo>
                      <a:pt x="78" y="38"/>
                    </a:lnTo>
                    <a:lnTo>
                      <a:pt x="116" y="32"/>
                    </a:lnTo>
                    <a:lnTo>
                      <a:pt x="162" y="28"/>
                    </a:lnTo>
                    <a:lnTo>
                      <a:pt x="272" y="18"/>
                    </a:lnTo>
                    <a:lnTo>
                      <a:pt x="408" y="10"/>
                    </a:lnTo>
                    <a:lnTo>
                      <a:pt x="562" y="6"/>
                    </a:lnTo>
                    <a:lnTo>
                      <a:pt x="734" y="2"/>
                    </a:lnTo>
                    <a:lnTo>
                      <a:pt x="918" y="0"/>
                    </a:lnTo>
                    <a:lnTo>
                      <a:pt x="918" y="0"/>
                    </a:lnTo>
                    <a:lnTo>
                      <a:pt x="1104" y="2"/>
                    </a:lnTo>
                    <a:lnTo>
                      <a:pt x="1276" y="6"/>
                    </a:lnTo>
                    <a:lnTo>
                      <a:pt x="1432" y="10"/>
                    </a:lnTo>
                    <a:lnTo>
                      <a:pt x="1568" y="18"/>
                    </a:lnTo>
                    <a:lnTo>
                      <a:pt x="1678" y="28"/>
                    </a:lnTo>
                    <a:lnTo>
                      <a:pt x="1724" y="32"/>
                    </a:lnTo>
                    <a:lnTo>
                      <a:pt x="1762" y="38"/>
                    </a:lnTo>
                    <a:lnTo>
                      <a:pt x="1794" y="44"/>
                    </a:lnTo>
                    <a:lnTo>
                      <a:pt x="1816" y="50"/>
                    </a:lnTo>
                    <a:lnTo>
                      <a:pt x="1830" y="56"/>
                    </a:lnTo>
                    <a:lnTo>
                      <a:pt x="1832" y="58"/>
                    </a:lnTo>
                    <a:lnTo>
                      <a:pt x="1834" y="62"/>
                    </a:lnTo>
                    <a:lnTo>
                      <a:pt x="1834" y="62"/>
                    </a:lnTo>
                    <a:lnTo>
                      <a:pt x="1832" y="64"/>
                    </a:lnTo>
                    <a:lnTo>
                      <a:pt x="1830" y="68"/>
                    </a:lnTo>
                    <a:lnTo>
                      <a:pt x="1816" y="74"/>
                    </a:lnTo>
                    <a:lnTo>
                      <a:pt x="1794" y="78"/>
                    </a:lnTo>
                    <a:lnTo>
                      <a:pt x="1762" y="84"/>
                    </a:lnTo>
                    <a:lnTo>
                      <a:pt x="1678" y="94"/>
                    </a:lnTo>
                    <a:lnTo>
                      <a:pt x="1568" y="104"/>
                    </a:lnTo>
                    <a:lnTo>
                      <a:pt x="1432" y="110"/>
                    </a:lnTo>
                    <a:lnTo>
                      <a:pt x="1276" y="116"/>
                    </a:lnTo>
                    <a:lnTo>
                      <a:pt x="1104" y="120"/>
                    </a:lnTo>
                    <a:lnTo>
                      <a:pt x="918" y="122"/>
                    </a:lnTo>
                    <a:close/>
                    <a:moveTo>
                      <a:pt x="918" y="0"/>
                    </a:moveTo>
                    <a:lnTo>
                      <a:pt x="918" y="0"/>
                    </a:lnTo>
                    <a:lnTo>
                      <a:pt x="732" y="2"/>
                    </a:lnTo>
                    <a:lnTo>
                      <a:pt x="560" y="6"/>
                    </a:lnTo>
                    <a:lnTo>
                      <a:pt x="404" y="10"/>
                    </a:lnTo>
                    <a:lnTo>
                      <a:pt x="270" y="18"/>
                    </a:lnTo>
                    <a:lnTo>
                      <a:pt x="158" y="28"/>
                    </a:lnTo>
                    <a:lnTo>
                      <a:pt x="112" y="32"/>
                    </a:lnTo>
                    <a:lnTo>
                      <a:pt x="72" y="38"/>
                    </a:lnTo>
                    <a:lnTo>
                      <a:pt x="42" y="44"/>
                    </a:lnTo>
                    <a:lnTo>
                      <a:pt x="18" y="50"/>
                    </a:lnTo>
                    <a:lnTo>
                      <a:pt x="6" y="56"/>
                    </a:lnTo>
                    <a:lnTo>
                      <a:pt x="2" y="58"/>
                    </a:lnTo>
                    <a:lnTo>
                      <a:pt x="0" y="62"/>
                    </a:lnTo>
                    <a:lnTo>
                      <a:pt x="0" y="62"/>
                    </a:lnTo>
                    <a:lnTo>
                      <a:pt x="2" y="64"/>
                    </a:lnTo>
                    <a:lnTo>
                      <a:pt x="6" y="68"/>
                    </a:lnTo>
                    <a:lnTo>
                      <a:pt x="18" y="74"/>
                    </a:lnTo>
                    <a:lnTo>
                      <a:pt x="42" y="80"/>
                    </a:lnTo>
                    <a:lnTo>
                      <a:pt x="72" y="84"/>
                    </a:lnTo>
                    <a:lnTo>
                      <a:pt x="158" y="94"/>
                    </a:lnTo>
                    <a:lnTo>
                      <a:pt x="270" y="104"/>
                    </a:lnTo>
                    <a:lnTo>
                      <a:pt x="404" y="110"/>
                    </a:lnTo>
                    <a:lnTo>
                      <a:pt x="560" y="116"/>
                    </a:lnTo>
                    <a:lnTo>
                      <a:pt x="732" y="120"/>
                    </a:lnTo>
                    <a:lnTo>
                      <a:pt x="918" y="122"/>
                    </a:lnTo>
                    <a:lnTo>
                      <a:pt x="918" y="122"/>
                    </a:lnTo>
                    <a:lnTo>
                      <a:pt x="1104" y="120"/>
                    </a:lnTo>
                    <a:lnTo>
                      <a:pt x="1278" y="116"/>
                    </a:lnTo>
                    <a:lnTo>
                      <a:pt x="1434" y="110"/>
                    </a:lnTo>
                    <a:lnTo>
                      <a:pt x="1570" y="104"/>
                    </a:lnTo>
                    <a:lnTo>
                      <a:pt x="1682" y="94"/>
                    </a:lnTo>
                    <a:lnTo>
                      <a:pt x="1768" y="84"/>
                    </a:lnTo>
                    <a:lnTo>
                      <a:pt x="1798" y="80"/>
                    </a:lnTo>
                    <a:lnTo>
                      <a:pt x="1820" y="74"/>
                    </a:lnTo>
                    <a:lnTo>
                      <a:pt x="1834" y="68"/>
                    </a:lnTo>
                    <a:lnTo>
                      <a:pt x="1838" y="64"/>
                    </a:lnTo>
                    <a:lnTo>
                      <a:pt x="1840" y="62"/>
                    </a:lnTo>
                    <a:lnTo>
                      <a:pt x="1840" y="62"/>
                    </a:lnTo>
                    <a:lnTo>
                      <a:pt x="1838" y="58"/>
                    </a:lnTo>
                    <a:lnTo>
                      <a:pt x="1834" y="56"/>
                    </a:lnTo>
                    <a:lnTo>
                      <a:pt x="1820" y="50"/>
                    </a:lnTo>
                    <a:lnTo>
                      <a:pt x="1798" y="44"/>
                    </a:lnTo>
                    <a:lnTo>
                      <a:pt x="1768" y="38"/>
                    </a:lnTo>
                    <a:lnTo>
                      <a:pt x="1728" y="32"/>
                    </a:lnTo>
                    <a:lnTo>
                      <a:pt x="1682" y="28"/>
                    </a:lnTo>
                    <a:lnTo>
                      <a:pt x="1570" y="18"/>
                    </a:lnTo>
                    <a:lnTo>
                      <a:pt x="1434" y="10"/>
                    </a:lnTo>
                    <a:lnTo>
                      <a:pt x="1278" y="6"/>
                    </a:lnTo>
                    <a:lnTo>
                      <a:pt x="1104" y="2"/>
                    </a:lnTo>
                    <a:lnTo>
                      <a:pt x="918" y="0"/>
                    </a:lnTo>
                    <a:close/>
                  </a:path>
                </a:pathLst>
              </a:custGeom>
              <a:solidFill>
                <a:srgbClr val="E0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19"/>
              <p:cNvSpPr>
                <a:spLocks/>
              </p:cNvSpPr>
              <p:nvPr/>
            </p:nvSpPr>
            <p:spPr bwMode="auto">
              <a:xfrm>
                <a:off x="2936" y="4164"/>
                <a:ext cx="1828" cy="122"/>
              </a:xfrm>
              <a:custGeom>
                <a:avLst/>
                <a:gdLst>
                  <a:gd name="T0" fmla="*/ 912 w 1828"/>
                  <a:gd name="T1" fmla="*/ 122 h 122"/>
                  <a:gd name="T2" fmla="*/ 912 w 1828"/>
                  <a:gd name="T3" fmla="*/ 122 h 122"/>
                  <a:gd name="T4" fmla="*/ 728 w 1828"/>
                  <a:gd name="T5" fmla="*/ 120 h 122"/>
                  <a:gd name="T6" fmla="*/ 556 w 1828"/>
                  <a:gd name="T7" fmla="*/ 116 h 122"/>
                  <a:gd name="T8" fmla="*/ 402 w 1828"/>
                  <a:gd name="T9" fmla="*/ 110 h 122"/>
                  <a:gd name="T10" fmla="*/ 266 w 1828"/>
                  <a:gd name="T11" fmla="*/ 104 h 122"/>
                  <a:gd name="T12" fmla="*/ 156 w 1828"/>
                  <a:gd name="T13" fmla="*/ 94 h 122"/>
                  <a:gd name="T14" fmla="*/ 72 w 1828"/>
                  <a:gd name="T15" fmla="*/ 84 h 122"/>
                  <a:gd name="T16" fmla="*/ 40 w 1828"/>
                  <a:gd name="T17" fmla="*/ 78 h 122"/>
                  <a:gd name="T18" fmla="*/ 18 w 1828"/>
                  <a:gd name="T19" fmla="*/ 74 h 122"/>
                  <a:gd name="T20" fmla="*/ 4 w 1828"/>
                  <a:gd name="T21" fmla="*/ 68 h 122"/>
                  <a:gd name="T22" fmla="*/ 0 w 1828"/>
                  <a:gd name="T23" fmla="*/ 64 h 122"/>
                  <a:gd name="T24" fmla="*/ 0 w 1828"/>
                  <a:gd name="T25" fmla="*/ 62 h 122"/>
                  <a:gd name="T26" fmla="*/ 0 w 1828"/>
                  <a:gd name="T27" fmla="*/ 62 h 122"/>
                  <a:gd name="T28" fmla="*/ 0 w 1828"/>
                  <a:gd name="T29" fmla="*/ 58 h 122"/>
                  <a:gd name="T30" fmla="*/ 4 w 1828"/>
                  <a:gd name="T31" fmla="*/ 56 h 122"/>
                  <a:gd name="T32" fmla="*/ 18 w 1828"/>
                  <a:gd name="T33" fmla="*/ 50 h 122"/>
                  <a:gd name="T34" fmla="*/ 40 w 1828"/>
                  <a:gd name="T35" fmla="*/ 44 h 122"/>
                  <a:gd name="T36" fmla="*/ 72 w 1828"/>
                  <a:gd name="T37" fmla="*/ 38 h 122"/>
                  <a:gd name="T38" fmla="*/ 110 w 1828"/>
                  <a:gd name="T39" fmla="*/ 32 h 122"/>
                  <a:gd name="T40" fmla="*/ 156 w 1828"/>
                  <a:gd name="T41" fmla="*/ 28 h 122"/>
                  <a:gd name="T42" fmla="*/ 266 w 1828"/>
                  <a:gd name="T43" fmla="*/ 18 h 122"/>
                  <a:gd name="T44" fmla="*/ 402 w 1828"/>
                  <a:gd name="T45" fmla="*/ 10 h 122"/>
                  <a:gd name="T46" fmla="*/ 556 w 1828"/>
                  <a:gd name="T47" fmla="*/ 6 h 122"/>
                  <a:gd name="T48" fmla="*/ 728 w 1828"/>
                  <a:gd name="T49" fmla="*/ 2 h 122"/>
                  <a:gd name="T50" fmla="*/ 912 w 1828"/>
                  <a:gd name="T51" fmla="*/ 0 h 122"/>
                  <a:gd name="T52" fmla="*/ 912 w 1828"/>
                  <a:gd name="T53" fmla="*/ 0 h 122"/>
                  <a:gd name="T54" fmla="*/ 1098 w 1828"/>
                  <a:gd name="T55" fmla="*/ 2 h 122"/>
                  <a:gd name="T56" fmla="*/ 1270 w 1828"/>
                  <a:gd name="T57" fmla="*/ 6 h 122"/>
                  <a:gd name="T58" fmla="*/ 1426 w 1828"/>
                  <a:gd name="T59" fmla="*/ 10 h 122"/>
                  <a:gd name="T60" fmla="*/ 1562 w 1828"/>
                  <a:gd name="T61" fmla="*/ 18 h 122"/>
                  <a:gd name="T62" fmla="*/ 1672 w 1828"/>
                  <a:gd name="T63" fmla="*/ 28 h 122"/>
                  <a:gd name="T64" fmla="*/ 1718 w 1828"/>
                  <a:gd name="T65" fmla="*/ 32 h 122"/>
                  <a:gd name="T66" fmla="*/ 1756 w 1828"/>
                  <a:gd name="T67" fmla="*/ 38 h 122"/>
                  <a:gd name="T68" fmla="*/ 1788 w 1828"/>
                  <a:gd name="T69" fmla="*/ 44 h 122"/>
                  <a:gd name="T70" fmla="*/ 1810 w 1828"/>
                  <a:gd name="T71" fmla="*/ 50 h 122"/>
                  <a:gd name="T72" fmla="*/ 1824 w 1828"/>
                  <a:gd name="T73" fmla="*/ 56 h 122"/>
                  <a:gd name="T74" fmla="*/ 1826 w 1828"/>
                  <a:gd name="T75" fmla="*/ 58 h 122"/>
                  <a:gd name="T76" fmla="*/ 1828 w 1828"/>
                  <a:gd name="T77" fmla="*/ 62 h 122"/>
                  <a:gd name="T78" fmla="*/ 1828 w 1828"/>
                  <a:gd name="T79" fmla="*/ 62 h 122"/>
                  <a:gd name="T80" fmla="*/ 1826 w 1828"/>
                  <a:gd name="T81" fmla="*/ 64 h 122"/>
                  <a:gd name="T82" fmla="*/ 1824 w 1828"/>
                  <a:gd name="T83" fmla="*/ 68 h 122"/>
                  <a:gd name="T84" fmla="*/ 1810 w 1828"/>
                  <a:gd name="T85" fmla="*/ 74 h 122"/>
                  <a:gd name="T86" fmla="*/ 1788 w 1828"/>
                  <a:gd name="T87" fmla="*/ 78 h 122"/>
                  <a:gd name="T88" fmla="*/ 1756 w 1828"/>
                  <a:gd name="T89" fmla="*/ 84 h 122"/>
                  <a:gd name="T90" fmla="*/ 1672 w 1828"/>
                  <a:gd name="T91" fmla="*/ 94 h 122"/>
                  <a:gd name="T92" fmla="*/ 1562 w 1828"/>
                  <a:gd name="T93" fmla="*/ 104 h 122"/>
                  <a:gd name="T94" fmla="*/ 1426 w 1828"/>
                  <a:gd name="T95" fmla="*/ 110 h 122"/>
                  <a:gd name="T96" fmla="*/ 1270 w 1828"/>
                  <a:gd name="T97" fmla="*/ 116 h 122"/>
                  <a:gd name="T98" fmla="*/ 1098 w 1828"/>
                  <a:gd name="T99" fmla="*/ 120 h 122"/>
                  <a:gd name="T100" fmla="*/ 912 w 1828"/>
                  <a:gd name="T10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122"/>
                    </a:moveTo>
                    <a:lnTo>
                      <a:pt x="912" y="122"/>
                    </a:lnTo>
                    <a:lnTo>
                      <a:pt x="728" y="120"/>
                    </a:lnTo>
                    <a:lnTo>
                      <a:pt x="556" y="116"/>
                    </a:lnTo>
                    <a:lnTo>
                      <a:pt x="402" y="110"/>
                    </a:lnTo>
                    <a:lnTo>
                      <a:pt x="266" y="104"/>
                    </a:lnTo>
                    <a:lnTo>
                      <a:pt x="156" y="94"/>
                    </a:lnTo>
                    <a:lnTo>
                      <a:pt x="72" y="84"/>
                    </a:lnTo>
                    <a:lnTo>
                      <a:pt x="40" y="78"/>
                    </a:lnTo>
                    <a:lnTo>
                      <a:pt x="18" y="74"/>
                    </a:lnTo>
                    <a:lnTo>
                      <a:pt x="4" y="68"/>
                    </a:lnTo>
                    <a:lnTo>
                      <a:pt x="0" y="64"/>
                    </a:lnTo>
                    <a:lnTo>
                      <a:pt x="0" y="62"/>
                    </a:lnTo>
                    <a:lnTo>
                      <a:pt x="0" y="62"/>
                    </a:lnTo>
                    <a:lnTo>
                      <a:pt x="0" y="58"/>
                    </a:lnTo>
                    <a:lnTo>
                      <a:pt x="4" y="56"/>
                    </a:lnTo>
                    <a:lnTo>
                      <a:pt x="18" y="50"/>
                    </a:lnTo>
                    <a:lnTo>
                      <a:pt x="40" y="44"/>
                    </a:lnTo>
                    <a:lnTo>
                      <a:pt x="72" y="38"/>
                    </a:lnTo>
                    <a:lnTo>
                      <a:pt x="110" y="32"/>
                    </a:lnTo>
                    <a:lnTo>
                      <a:pt x="156" y="28"/>
                    </a:lnTo>
                    <a:lnTo>
                      <a:pt x="266" y="18"/>
                    </a:lnTo>
                    <a:lnTo>
                      <a:pt x="402" y="10"/>
                    </a:lnTo>
                    <a:lnTo>
                      <a:pt x="556" y="6"/>
                    </a:lnTo>
                    <a:lnTo>
                      <a:pt x="728" y="2"/>
                    </a:lnTo>
                    <a:lnTo>
                      <a:pt x="912" y="0"/>
                    </a:lnTo>
                    <a:lnTo>
                      <a:pt x="912" y="0"/>
                    </a:lnTo>
                    <a:lnTo>
                      <a:pt x="1098" y="2"/>
                    </a:lnTo>
                    <a:lnTo>
                      <a:pt x="1270" y="6"/>
                    </a:lnTo>
                    <a:lnTo>
                      <a:pt x="1426" y="10"/>
                    </a:lnTo>
                    <a:lnTo>
                      <a:pt x="1562" y="18"/>
                    </a:lnTo>
                    <a:lnTo>
                      <a:pt x="1672" y="28"/>
                    </a:lnTo>
                    <a:lnTo>
                      <a:pt x="1718" y="32"/>
                    </a:lnTo>
                    <a:lnTo>
                      <a:pt x="1756" y="38"/>
                    </a:lnTo>
                    <a:lnTo>
                      <a:pt x="1788" y="44"/>
                    </a:lnTo>
                    <a:lnTo>
                      <a:pt x="1810" y="50"/>
                    </a:lnTo>
                    <a:lnTo>
                      <a:pt x="1824" y="56"/>
                    </a:lnTo>
                    <a:lnTo>
                      <a:pt x="1826" y="58"/>
                    </a:lnTo>
                    <a:lnTo>
                      <a:pt x="1828" y="62"/>
                    </a:lnTo>
                    <a:lnTo>
                      <a:pt x="1828" y="62"/>
                    </a:lnTo>
                    <a:lnTo>
                      <a:pt x="1826" y="64"/>
                    </a:lnTo>
                    <a:lnTo>
                      <a:pt x="1824" y="68"/>
                    </a:lnTo>
                    <a:lnTo>
                      <a:pt x="1810" y="74"/>
                    </a:lnTo>
                    <a:lnTo>
                      <a:pt x="1788" y="78"/>
                    </a:lnTo>
                    <a:lnTo>
                      <a:pt x="1756" y="84"/>
                    </a:lnTo>
                    <a:lnTo>
                      <a:pt x="1672" y="94"/>
                    </a:lnTo>
                    <a:lnTo>
                      <a:pt x="1562" y="104"/>
                    </a:lnTo>
                    <a:lnTo>
                      <a:pt x="1426" y="110"/>
                    </a:lnTo>
                    <a:lnTo>
                      <a:pt x="1270" y="116"/>
                    </a:lnTo>
                    <a:lnTo>
                      <a:pt x="1098" y="120"/>
                    </a:lnTo>
                    <a:lnTo>
                      <a:pt x="912"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20"/>
              <p:cNvSpPr>
                <a:spLocks/>
              </p:cNvSpPr>
              <p:nvPr/>
            </p:nvSpPr>
            <p:spPr bwMode="auto">
              <a:xfrm>
                <a:off x="2930" y="4164"/>
                <a:ext cx="1840" cy="122"/>
              </a:xfrm>
              <a:custGeom>
                <a:avLst/>
                <a:gdLst>
                  <a:gd name="T0" fmla="*/ 918 w 1840"/>
                  <a:gd name="T1" fmla="*/ 0 h 122"/>
                  <a:gd name="T2" fmla="*/ 918 w 1840"/>
                  <a:gd name="T3" fmla="*/ 0 h 122"/>
                  <a:gd name="T4" fmla="*/ 732 w 1840"/>
                  <a:gd name="T5" fmla="*/ 2 h 122"/>
                  <a:gd name="T6" fmla="*/ 560 w 1840"/>
                  <a:gd name="T7" fmla="*/ 6 h 122"/>
                  <a:gd name="T8" fmla="*/ 404 w 1840"/>
                  <a:gd name="T9" fmla="*/ 10 h 122"/>
                  <a:gd name="T10" fmla="*/ 270 w 1840"/>
                  <a:gd name="T11" fmla="*/ 18 h 122"/>
                  <a:gd name="T12" fmla="*/ 158 w 1840"/>
                  <a:gd name="T13" fmla="*/ 28 h 122"/>
                  <a:gd name="T14" fmla="*/ 112 w 1840"/>
                  <a:gd name="T15" fmla="*/ 32 h 122"/>
                  <a:gd name="T16" fmla="*/ 72 w 1840"/>
                  <a:gd name="T17" fmla="*/ 38 h 122"/>
                  <a:gd name="T18" fmla="*/ 42 w 1840"/>
                  <a:gd name="T19" fmla="*/ 44 h 122"/>
                  <a:gd name="T20" fmla="*/ 18 w 1840"/>
                  <a:gd name="T21" fmla="*/ 50 h 122"/>
                  <a:gd name="T22" fmla="*/ 6 w 1840"/>
                  <a:gd name="T23" fmla="*/ 56 h 122"/>
                  <a:gd name="T24" fmla="*/ 2 w 1840"/>
                  <a:gd name="T25" fmla="*/ 58 h 122"/>
                  <a:gd name="T26" fmla="*/ 0 w 1840"/>
                  <a:gd name="T27" fmla="*/ 62 h 122"/>
                  <a:gd name="T28" fmla="*/ 0 w 1840"/>
                  <a:gd name="T29" fmla="*/ 62 h 122"/>
                  <a:gd name="T30" fmla="*/ 2 w 1840"/>
                  <a:gd name="T31" fmla="*/ 64 h 122"/>
                  <a:gd name="T32" fmla="*/ 6 w 1840"/>
                  <a:gd name="T33" fmla="*/ 68 h 122"/>
                  <a:gd name="T34" fmla="*/ 18 w 1840"/>
                  <a:gd name="T35" fmla="*/ 74 h 122"/>
                  <a:gd name="T36" fmla="*/ 42 w 1840"/>
                  <a:gd name="T37" fmla="*/ 80 h 122"/>
                  <a:gd name="T38" fmla="*/ 72 w 1840"/>
                  <a:gd name="T39" fmla="*/ 84 h 122"/>
                  <a:gd name="T40" fmla="*/ 158 w 1840"/>
                  <a:gd name="T41" fmla="*/ 94 h 122"/>
                  <a:gd name="T42" fmla="*/ 270 w 1840"/>
                  <a:gd name="T43" fmla="*/ 104 h 122"/>
                  <a:gd name="T44" fmla="*/ 404 w 1840"/>
                  <a:gd name="T45" fmla="*/ 110 h 122"/>
                  <a:gd name="T46" fmla="*/ 560 w 1840"/>
                  <a:gd name="T47" fmla="*/ 116 h 122"/>
                  <a:gd name="T48" fmla="*/ 732 w 1840"/>
                  <a:gd name="T49" fmla="*/ 120 h 122"/>
                  <a:gd name="T50" fmla="*/ 918 w 1840"/>
                  <a:gd name="T51" fmla="*/ 122 h 122"/>
                  <a:gd name="T52" fmla="*/ 918 w 1840"/>
                  <a:gd name="T53" fmla="*/ 122 h 122"/>
                  <a:gd name="T54" fmla="*/ 1104 w 1840"/>
                  <a:gd name="T55" fmla="*/ 120 h 122"/>
                  <a:gd name="T56" fmla="*/ 1278 w 1840"/>
                  <a:gd name="T57" fmla="*/ 116 h 122"/>
                  <a:gd name="T58" fmla="*/ 1434 w 1840"/>
                  <a:gd name="T59" fmla="*/ 110 h 122"/>
                  <a:gd name="T60" fmla="*/ 1570 w 1840"/>
                  <a:gd name="T61" fmla="*/ 104 h 122"/>
                  <a:gd name="T62" fmla="*/ 1682 w 1840"/>
                  <a:gd name="T63" fmla="*/ 94 h 122"/>
                  <a:gd name="T64" fmla="*/ 1768 w 1840"/>
                  <a:gd name="T65" fmla="*/ 84 h 122"/>
                  <a:gd name="T66" fmla="*/ 1798 w 1840"/>
                  <a:gd name="T67" fmla="*/ 80 h 122"/>
                  <a:gd name="T68" fmla="*/ 1820 w 1840"/>
                  <a:gd name="T69" fmla="*/ 74 h 122"/>
                  <a:gd name="T70" fmla="*/ 1834 w 1840"/>
                  <a:gd name="T71" fmla="*/ 68 h 122"/>
                  <a:gd name="T72" fmla="*/ 1838 w 1840"/>
                  <a:gd name="T73" fmla="*/ 64 h 122"/>
                  <a:gd name="T74" fmla="*/ 1840 w 1840"/>
                  <a:gd name="T75" fmla="*/ 62 h 122"/>
                  <a:gd name="T76" fmla="*/ 1840 w 1840"/>
                  <a:gd name="T77" fmla="*/ 62 h 122"/>
                  <a:gd name="T78" fmla="*/ 1838 w 1840"/>
                  <a:gd name="T79" fmla="*/ 58 h 122"/>
                  <a:gd name="T80" fmla="*/ 1834 w 1840"/>
                  <a:gd name="T81" fmla="*/ 56 h 122"/>
                  <a:gd name="T82" fmla="*/ 1820 w 1840"/>
                  <a:gd name="T83" fmla="*/ 50 h 122"/>
                  <a:gd name="T84" fmla="*/ 1798 w 1840"/>
                  <a:gd name="T85" fmla="*/ 44 h 122"/>
                  <a:gd name="T86" fmla="*/ 1768 w 1840"/>
                  <a:gd name="T87" fmla="*/ 38 h 122"/>
                  <a:gd name="T88" fmla="*/ 1728 w 1840"/>
                  <a:gd name="T89" fmla="*/ 32 h 122"/>
                  <a:gd name="T90" fmla="*/ 1682 w 1840"/>
                  <a:gd name="T91" fmla="*/ 28 h 122"/>
                  <a:gd name="T92" fmla="*/ 1570 w 1840"/>
                  <a:gd name="T93" fmla="*/ 18 h 122"/>
                  <a:gd name="T94" fmla="*/ 1434 w 1840"/>
                  <a:gd name="T95" fmla="*/ 10 h 122"/>
                  <a:gd name="T96" fmla="*/ 1278 w 1840"/>
                  <a:gd name="T97" fmla="*/ 6 h 122"/>
                  <a:gd name="T98" fmla="*/ 1104 w 1840"/>
                  <a:gd name="T99" fmla="*/ 2 h 122"/>
                  <a:gd name="T100" fmla="*/ 918 w 1840"/>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40" h="122">
                    <a:moveTo>
                      <a:pt x="918" y="0"/>
                    </a:moveTo>
                    <a:lnTo>
                      <a:pt x="918" y="0"/>
                    </a:lnTo>
                    <a:lnTo>
                      <a:pt x="732" y="2"/>
                    </a:lnTo>
                    <a:lnTo>
                      <a:pt x="560" y="6"/>
                    </a:lnTo>
                    <a:lnTo>
                      <a:pt x="404" y="10"/>
                    </a:lnTo>
                    <a:lnTo>
                      <a:pt x="270" y="18"/>
                    </a:lnTo>
                    <a:lnTo>
                      <a:pt x="158" y="28"/>
                    </a:lnTo>
                    <a:lnTo>
                      <a:pt x="112" y="32"/>
                    </a:lnTo>
                    <a:lnTo>
                      <a:pt x="72" y="38"/>
                    </a:lnTo>
                    <a:lnTo>
                      <a:pt x="42" y="44"/>
                    </a:lnTo>
                    <a:lnTo>
                      <a:pt x="18" y="50"/>
                    </a:lnTo>
                    <a:lnTo>
                      <a:pt x="6" y="56"/>
                    </a:lnTo>
                    <a:lnTo>
                      <a:pt x="2" y="58"/>
                    </a:lnTo>
                    <a:lnTo>
                      <a:pt x="0" y="62"/>
                    </a:lnTo>
                    <a:lnTo>
                      <a:pt x="0" y="62"/>
                    </a:lnTo>
                    <a:lnTo>
                      <a:pt x="2" y="64"/>
                    </a:lnTo>
                    <a:lnTo>
                      <a:pt x="6" y="68"/>
                    </a:lnTo>
                    <a:lnTo>
                      <a:pt x="18" y="74"/>
                    </a:lnTo>
                    <a:lnTo>
                      <a:pt x="42" y="80"/>
                    </a:lnTo>
                    <a:lnTo>
                      <a:pt x="72" y="84"/>
                    </a:lnTo>
                    <a:lnTo>
                      <a:pt x="158" y="94"/>
                    </a:lnTo>
                    <a:lnTo>
                      <a:pt x="270" y="104"/>
                    </a:lnTo>
                    <a:lnTo>
                      <a:pt x="404" y="110"/>
                    </a:lnTo>
                    <a:lnTo>
                      <a:pt x="560" y="116"/>
                    </a:lnTo>
                    <a:lnTo>
                      <a:pt x="732" y="120"/>
                    </a:lnTo>
                    <a:lnTo>
                      <a:pt x="918" y="122"/>
                    </a:lnTo>
                    <a:lnTo>
                      <a:pt x="918" y="122"/>
                    </a:lnTo>
                    <a:lnTo>
                      <a:pt x="1104" y="120"/>
                    </a:lnTo>
                    <a:lnTo>
                      <a:pt x="1278" y="116"/>
                    </a:lnTo>
                    <a:lnTo>
                      <a:pt x="1434" y="110"/>
                    </a:lnTo>
                    <a:lnTo>
                      <a:pt x="1570" y="104"/>
                    </a:lnTo>
                    <a:lnTo>
                      <a:pt x="1682" y="94"/>
                    </a:lnTo>
                    <a:lnTo>
                      <a:pt x="1768" y="84"/>
                    </a:lnTo>
                    <a:lnTo>
                      <a:pt x="1798" y="80"/>
                    </a:lnTo>
                    <a:lnTo>
                      <a:pt x="1820" y="74"/>
                    </a:lnTo>
                    <a:lnTo>
                      <a:pt x="1834" y="68"/>
                    </a:lnTo>
                    <a:lnTo>
                      <a:pt x="1838" y="64"/>
                    </a:lnTo>
                    <a:lnTo>
                      <a:pt x="1840" y="62"/>
                    </a:lnTo>
                    <a:lnTo>
                      <a:pt x="1840" y="62"/>
                    </a:lnTo>
                    <a:lnTo>
                      <a:pt x="1838" y="58"/>
                    </a:lnTo>
                    <a:lnTo>
                      <a:pt x="1834" y="56"/>
                    </a:lnTo>
                    <a:lnTo>
                      <a:pt x="1820" y="50"/>
                    </a:lnTo>
                    <a:lnTo>
                      <a:pt x="1798" y="44"/>
                    </a:lnTo>
                    <a:lnTo>
                      <a:pt x="1768" y="38"/>
                    </a:lnTo>
                    <a:lnTo>
                      <a:pt x="1728" y="32"/>
                    </a:lnTo>
                    <a:lnTo>
                      <a:pt x="1682" y="28"/>
                    </a:lnTo>
                    <a:lnTo>
                      <a:pt x="1570" y="18"/>
                    </a:lnTo>
                    <a:lnTo>
                      <a:pt x="1434" y="10"/>
                    </a:lnTo>
                    <a:lnTo>
                      <a:pt x="1278" y="6"/>
                    </a:lnTo>
                    <a:lnTo>
                      <a:pt x="1104" y="2"/>
                    </a:lnTo>
                    <a:lnTo>
                      <a:pt x="9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21"/>
              <p:cNvSpPr>
                <a:spLocks noEditPoints="1"/>
              </p:cNvSpPr>
              <p:nvPr/>
            </p:nvSpPr>
            <p:spPr bwMode="auto">
              <a:xfrm>
                <a:off x="2936" y="4164"/>
                <a:ext cx="1828" cy="122"/>
              </a:xfrm>
              <a:custGeom>
                <a:avLst/>
                <a:gdLst>
                  <a:gd name="T0" fmla="*/ 912 w 1828"/>
                  <a:gd name="T1" fmla="*/ 120 h 122"/>
                  <a:gd name="T2" fmla="*/ 558 w 1828"/>
                  <a:gd name="T3" fmla="*/ 116 h 122"/>
                  <a:gd name="T4" fmla="*/ 270 w 1828"/>
                  <a:gd name="T5" fmla="*/ 104 h 122"/>
                  <a:gd name="T6" fmla="*/ 76 w 1828"/>
                  <a:gd name="T7" fmla="*/ 84 h 122"/>
                  <a:gd name="T8" fmla="*/ 22 w 1828"/>
                  <a:gd name="T9" fmla="*/ 74 h 122"/>
                  <a:gd name="T10" fmla="*/ 6 w 1828"/>
                  <a:gd name="T11" fmla="*/ 64 h 122"/>
                  <a:gd name="T12" fmla="*/ 4 w 1828"/>
                  <a:gd name="T13" fmla="*/ 62 h 122"/>
                  <a:gd name="T14" fmla="*/ 10 w 1828"/>
                  <a:gd name="T15" fmla="*/ 56 h 122"/>
                  <a:gd name="T16" fmla="*/ 46 w 1828"/>
                  <a:gd name="T17" fmla="*/ 44 h 122"/>
                  <a:gd name="T18" fmla="*/ 114 w 1828"/>
                  <a:gd name="T19" fmla="*/ 32 h 122"/>
                  <a:gd name="T20" fmla="*/ 270 w 1828"/>
                  <a:gd name="T21" fmla="*/ 18 h 122"/>
                  <a:gd name="T22" fmla="*/ 558 w 1828"/>
                  <a:gd name="T23" fmla="*/ 6 h 122"/>
                  <a:gd name="T24" fmla="*/ 912 w 1828"/>
                  <a:gd name="T25" fmla="*/ 2 h 122"/>
                  <a:gd name="T26" fmla="*/ 1096 w 1828"/>
                  <a:gd name="T27" fmla="*/ 2 h 122"/>
                  <a:gd name="T28" fmla="*/ 1422 w 1828"/>
                  <a:gd name="T29" fmla="*/ 12 h 122"/>
                  <a:gd name="T30" fmla="*/ 1668 w 1828"/>
                  <a:gd name="T31" fmla="*/ 28 h 122"/>
                  <a:gd name="T32" fmla="*/ 1752 w 1828"/>
                  <a:gd name="T33" fmla="*/ 38 h 122"/>
                  <a:gd name="T34" fmla="*/ 1804 w 1828"/>
                  <a:gd name="T35" fmla="*/ 50 h 122"/>
                  <a:gd name="T36" fmla="*/ 1822 w 1828"/>
                  <a:gd name="T37" fmla="*/ 58 h 122"/>
                  <a:gd name="T38" fmla="*/ 1822 w 1828"/>
                  <a:gd name="T39" fmla="*/ 62 h 122"/>
                  <a:gd name="T40" fmla="*/ 1818 w 1828"/>
                  <a:gd name="T41" fmla="*/ 68 h 122"/>
                  <a:gd name="T42" fmla="*/ 1782 w 1828"/>
                  <a:gd name="T43" fmla="*/ 78 h 122"/>
                  <a:gd name="T44" fmla="*/ 1668 w 1828"/>
                  <a:gd name="T45" fmla="*/ 94 h 122"/>
                  <a:gd name="T46" fmla="*/ 1422 w 1828"/>
                  <a:gd name="T47" fmla="*/ 110 h 122"/>
                  <a:gd name="T48" fmla="*/ 1096 w 1828"/>
                  <a:gd name="T49" fmla="*/ 120 h 122"/>
                  <a:gd name="T50" fmla="*/ 912 w 1828"/>
                  <a:gd name="T51" fmla="*/ 0 h 122"/>
                  <a:gd name="T52" fmla="*/ 728 w 1828"/>
                  <a:gd name="T53" fmla="*/ 2 h 122"/>
                  <a:gd name="T54" fmla="*/ 402 w 1828"/>
                  <a:gd name="T55" fmla="*/ 10 h 122"/>
                  <a:gd name="T56" fmla="*/ 156 w 1828"/>
                  <a:gd name="T57" fmla="*/ 28 h 122"/>
                  <a:gd name="T58" fmla="*/ 72 w 1828"/>
                  <a:gd name="T59" fmla="*/ 38 h 122"/>
                  <a:gd name="T60" fmla="*/ 18 w 1828"/>
                  <a:gd name="T61" fmla="*/ 50 h 122"/>
                  <a:gd name="T62" fmla="*/ 0 w 1828"/>
                  <a:gd name="T63" fmla="*/ 58 h 122"/>
                  <a:gd name="T64" fmla="*/ 0 w 1828"/>
                  <a:gd name="T65" fmla="*/ 62 h 122"/>
                  <a:gd name="T66" fmla="*/ 4 w 1828"/>
                  <a:gd name="T67" fmla="*/ 68 h 122"/>
                  <a:gd name="T68" fmla="*/ 40 w 1828"/>
                  <a:gd name="T69" fmla="*/ 78 h 122"/>
                  <a:gd name="T70" fmla="*/ 156 w 1828"/>
                  <a:gd name="T71" fmla="*/ 94 h 122"/>
                  <a:gd name="T72" fmla="*/ 402 w 1828"/>
                  <a:gd name="T73" fmla="*/ 110 h 122"/>
                  <a:gd name="T74" fmla="*/ 728 w 1828"/>
                  <a:gd name="T75" fmla="*/ 120 h 122"/>
                  <a:gd name="T76" fmla="*/ 912 w 1828"/>
                  <a:gd name="T77" fmla="*/ 122 h 122"/>
                  <a:gd name="T78" fmla="*/ 1270 w 1828"/>
                  <a:gd name="T79" fmla="*/ 116 h 122"/>
                  <a:gd name="T80" fmla="*/ 1562 w 1828"/>
                  <a:gd name="T81" fmla="*/ 104 h 122"/>
                  <a:gd name="T82" fmla="*/ 1756 w 1828"/>
                  <a:gd name="T83" fmla="*/ 84 h 122"/>
                  <a:gd name="T84" fmla="*/ 1810 w 1828"/>
                  <a:gd name="T85" fmla="*/ 74 h 122"/>
                  <a:gd name="T86" fmla="*/ 1826 w 1828"/>
                  <a:gd name="T87" fmla="*/ 64 h 122"/>
                  <a:gd name="T88" fmla="*/ 1828 w 1828"/>
                  <a:gd name="T89" fmla="*/ 62 h 122"/>
                  <a:gd name="T90" fmla="*/ 1824 w 1828"/>
                  <a:gd name="T91" fmla="*/ 56 h 122"/>
                  <a:gd name="T92" fmla="*/ 1788 w 1828"/>
                  <a:gd name="T93" fmla="*/ 44 h 122"/>
                  <a:gd name="T94" fmla="*/ 1718 w 1828"/>
                  <a:gd name="T95" fmla="*/ 32 h 122"/>
                  <a:gd name="T96" fmla="*/ 1562 w 1828"/>
                  <a:gd name="T97" fmla="*/ 18 h 122"/>
                  <a:gd name="T98" fmla="*/ 1270 w 1828"/>
                  <a:gd name="T99" fmla="*/ 6 h 122"/>
                  <a:gd name="T100" fmla="*/ 912 w 182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120"/>
                    </a:moveTo>
                    <a:lnTo>
                      <a:pt x="912" y="120"/>
                    </a:lnTo>
                    <a:lnTo>
                      <a:pt x="728" y="120"/>
                    </a:lnTo>
                    <a:lnTo>
                      <a:pt x="558" y="116"/>
                    </a:lnTo>
                    <a:lnTo>
                      <a:pt x="404" y="110"/>
                    </a:lnTo>
                    <a:lnTo>
                      <a:pt x="270" y="104"/>
                    </a:lnTo>
                    <a:lnTo>
                      <a:pt x="160" y="94"/>
                    </a:lnTo>
                    <a:lnTo>
                      <a:pt x="76" y="84"/>
                    </a:lnTo>
                    <a:lnTo>
                      <a:pt x="46" y="78"/>
                    </a:lnTo>
                    <a:lnTo>
                      <a:pt x="22" y="74"/>
                    </a:lnTo>
                    <a:lnTo>
                      <a:pt x="10" y="68"/>
                    </a:lnTo>
                    <a:lnTo>
                      <a:pt x="6" y="64"/>
                    </a:lnTo>
                    <a:lnTo>
                      <a:pt x="4" y="62"/>
                    </a:lnTo>
                    <a:lnTo>
                      <a:pt x="4" y="62"/>
                    </a:lnTo>
                    <a:lnTo>
                      <a:pt x="6" y="58"/>
                    </a:lnTo>
                    <a:lnTo>
                      <a:pt x="10" y="56"/>
                    </a:lnTo>
                    <a:lnTo>
                      <a:pt x="22" y="50"/>
                    </a:lnTo>
                    <a:lnTo>
                      <a:pt x="46" y="44"/>
                    </a:lnTo>
                    <a:lnTo>
                      <a:pt x="76" y="38"/>
                    </a:lnTo>
                    <a:lnTo>
                      <a:pt x="114" y="32"/>
                    </a:lnTo>
                    <a:lnTo>
                      <a:pt x="160" y="28"/>
                    </a:lnTo>
                    <a:lnTo>
                      <a:pt x="270" y="18"/>
                    </a:lnTo>
                    <a:lnTo>
                      <a:pt x="404" y="12"/>
                    </a:lnTo>
                    <a:lnTo>
                      <a:pt x="558" y="6"/>
                    </a:lnTo>
                    <a:lnTo>
                      <a:pt x="728" y="2"/>
                    </a:lnTo>
                    <a:lnTo>
                      <a:pt x="912" y="2"/>
                    </a:lnTo>
                    <a:lnTo>
                      <a:pt x="912" y="2"/>
                    </a:lnTo>
                    <a:lnTo>
                      <a:pt x="1096" y="2"/>
                    </a:lnTo>
                    <a:lnTo>
                      <a:pt x="1268" y="6"/>
                    </a:lnTo>
                    <a:lnTo>
                      <a:pt x="1422" y="12"/>
                    </a:lnTo>
                    <a:lnTo>
                      <a:pt x="1558" y="18"/>
                    </a:lnTo>
                    <a:lnTo>
                      <a:pt x="1668" y="28"/>
                    </a:lnTo>
                    <a:lnTo>
                      <a:pt x="1714" y="32"/>
                    </a:lnTo>
                    <a:lnTo>
                      <a:pt x="1752" y="38"/>
                    </a:lnTo>
                    <a:lnTo>
                      <a:pt x="1782" y="44"/>
                    </a:lnTo>
                    <a:lnTo>
                      <a:pt x="1804" y="50"/>
                    </a:lnTo>
                    <a:lnTo>
                      <a:pt x="1818" y="56"/>
                    </a:lnTo>
                    <a:lnTo>
                      <a:pt x="1822" y="58"/>
                    </a:lnTo>
                    <a:lnTo>
                      <a:pt x="1822" y="62"/>
                    </a:lnTo>
                    <a:lnTo>
                      <a:pt x="1822" y="62"/>
                    </a:lnTo>
                    <a:lnTo>
                      <a:pt x="1822" y="64"/>
                    </a:lnTo>
                    <a:lnTo>
                      <a:pt x="1818" y="68"/>
                    </a:lnTo>
                    <a:lnTo>
                      <a:pt x="1804" y="74"/>
                    </a:lnTo>
                    <a:lnTo>
                      <a:pt x="1782" y="78"/>
                    </a:lnTo>
                    <a:lnTo>
                      <a:pt x="1752" y="84"/>
                    </a:lnTo>
                    <a:lnTo>
                      <a:pt x="1668" y="94"/>
                    </a:lnTo>
                    <a:lnTo>
                      <a:pt x="1558" y="104"/>
                    </a:lnTo>
                    <a:lnTo>
                      <a:pt x="1422" y="110"/>
                    </a:lnTo>
                    <a:lnTo>
                      <a:pt x="1268" y="116"/>
                    </a:lnTo>
                    <a:lnTo>
                      <a:pt x="1096" y="120"/>
                    </a:lnTo>
                    <a:lnTo>
                      <a:pt x="912" y="120"/>
                    </a:lnTo>
                    <a:close/>
                    <a:moveTo>
                      <a:pt x="912" y="0"/>
                    </a:moveTo>
                    <a:lnTo>
                      <a:pt x="912" y="0"/>
                    </a:lnTo>
                    <a:lnTo>
                      <a:pt x="728" y="2"/>
                    </a:lnTo>
                    <a:lnTo>
                      <a:pt x="556" y="6"/>
                    </a:lnTo>
                    <a:lnTo>
                      <a:pt x="402" y="10"/>
                    </a:lnTo>
                    <a:lnTo>
                      <a:pt x="266" y="18"/>
                    </a:lnTo>
                    <a:lnTo>
                      <a:pt x="156" y="28"/>
                    </a:lnTo>
                    <a:lnTo>
                      <a:pt x="110" y="32"/>
                    </a:lnTo>
                    <a:lnTo>
                      <a:pt x="72" y="38"/>
                    </a:lnTo>
                    <a:lnTo>
                      <a:pt x="40" y="44"/>
                    </a:lnTo>
                    <a:lnTo>
                      <a:pt x="18" y="50"/>
                    </a:lnTo>
                    <a:lnTo>
                      <a:pt x="4" y="56"/>
                    </a:lnTo>
                    <a:lnTo>
                      <a:pt x="0" y="58"/>
                    </a:lnTo>
                    <a:lnTo>
                      <a:pt x="0" y="62"/>
                    </a:lnTo>
                    <a:lnTo>
                      <a:pt x="0" y="62"/>
                    </a:lnTo>
                    <a:lnTo>
                      <a:pt x="0" y="64"/>
                    </a:lnTo>
                    <a:lnTo>
                      <a:pt x="4" y="68"/>
                    </a:lnTo>
                    <a:lnTo>
                      <a:pt x="18" y="74"/>
                    </a:lnTo>
                    <a:lnTo>
                      <a:pt x="40" y="78"/>
                    </a:lnTo>
                    <a:lnTo>
                      <a:pt x="72" y="84"/>
                    </a:lnTo>
                    <a:lnTo>
                      <a:pt x="156" y="94"/>
                    </a:lnTo>
                    <a:lnTo>
                      <a:pt x="266" y="104"/>
                    </a:lnTo>
                    <a:lnTo>
                      <a:pt x="402" y="110"/>
                    </a:lnTo>
                    <a:lnTo>
                      <a:pt x="556" y="116"/>
                    </a:lnTo>
                    <a:lnTo>
                      <a:pt x="728" y="120"/>
                    </a:lnTo>
                    <a:lnTo>
                      <a:pt x="912" y="122"/>
                    </a:lnTo>
                    <a:lnTo>
                      <a:pt x="912" y="122"/>
                    </a:lnTo>
                    <a:lnTo>
                      <a:pt x="1098" y="120"/>
                    </a:lnTo>
                    <a:lnTo>
                      <a:pt x="1270" y="116"/>
                    </a:lnTo>
                    <a:lnTo>
                      <a:pt x="1426" y="110"/>
                    </a:lnTo>
                    <a:lnTo>
                      <a:pt x="1562" y="104"/>
                    </a:lnTo>
                    <a:lnTo>
                      <a:pt x="1672" y="94"/>
                    </a:lnTo>
                    <a:lnTo>
                      <a:pt x="1756" y="84"/>
                    </a:lnTo>
                    <a:lnTo>
                      <a:pt x="1788" y="78"/>
                    </a:lnTo>
                    <a:lnTo>
                      <a:pt x="1810" y="74"/>
                    </a:lnTo>
                    <a:lnTo>
                      <a:pt x="1824" y="68"/>
                    </a:lnTo>
                    <a:lnTo>
                      <a:pt x="1826" y="64"/>
                    </a:lnTo>
                    <a:lnTo>
                      <a:pt x="1828" y="62"/>
                    </a:lnTo>
                    <a:lnTo>
                      <a:pt x="1828" y="62"/>
                    </a:lnTo>
                    <a:lnTo>
                      <a:pt x="1826" y="58"/>
                    </a:lnTo>
                    <a:lnTo>
                      <a:pt x="1824" y="56"/>
                    </a:lnTo>
                    <a:lnTo>
                      <a:pt x="1810" y="50"/>
                    </a:lnTo>
                    <a:lnTo>
                      <a:pt x="1788" y="44"/>
                    </a:lnTo>
                    <a:lnTo>
                      <a:pt x="1756" y="38"/>
                    </a:lnTo>
                    <a:lnTo>
                      <a:pt x="1718" y="32"/>
                    </a:lnTo>
                    <a:lnTo>
                      <a:pt x="1672" y="28"/>
                    </a:lnTo>
                    <a:lnTo>
                      <a:pt x="1562" y="18"/>
                    </a:lnTo>
                    <a:lnTo>
                      <a:pt x="1426" y="10"/>
                    </a:lnTo>
                    <a:lnTo>
                      <a:pt x="1270" y="6"/>
                    </a:lnTo>
                    <a:lnTo>
                      <a:pt x="1098" y="2"/>
                    </a:lnTo>
                    <a:lnTo>
                      <a:pt x="912" y="0"/>
                    </a:lnTo>
                    <a:close/>
                  </a:path>
                </a:pathLst>
              </a:custGeom>
              <a:solidFill>
                <a:srgbClr val="DF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22"/>
              <p:cNvSpPr>
                <a:spLocks/>
              </p:cNvSpPr>
              <p:nvPr/>
            </p:nvSpPr>
            <p:spPr bwMode="auto">
              <a:xfrm>
                <a:off x="2940" y="4166"/>
                <a:ext cx="1818" cy="118"/>
              </a:xfrm>
              <a:custGeom>
                <a:avLst/>
                <a:gdLst>
                  <a:gd name="T0" fmla="*/ 908 w 1818"/>
                  <a:gd name="T1" fmla="*/ 118 h 118"/>
                  <a:gd name="T2" fmla="*/ 908 w 1818"/>
                  <a:gd name="T3" fmla="*/ 118 h 118"/>
                  <a:gd name="T4" fmla="*/ 724 w 1818"/>
                  <a:gd name="T5" fmla="*/ 118 h 118"/>
                  <a:gd name="T6" fmla="*/ 554 w 1818"/>
                  <a:gd name="T7" fmla="*/ 114 h 118"/>
                  <a:gd name="T8" fmla="*/ 400 w 1818"/>
                  <a:gd name="T9" fmla="*/ 108 h 118"/>
                  <a:gd name="T10" fmla="*/ 266 w 1818"/>
                  <a:gd name="T11" fmla="*/ 102 h 118"/>
                  <a:gd name="T12" fmla="*/ 156 w 1818"/>
                  <a:gd name="T13" fmla="*/ 92 h 118"/>
                  <a:gd name="T14" fmla="*/ 72 w 1818"/>
                  <a:gd name="T15" fmla="*/ 82 h 118"/>
                  <a:gd name="T16" fmla="*/ 42 w 1818"/>
                  <a:gd name="T17" fmla="*/ 76 h 118"/>
                  <a:gd name="T18" fmla="*/ 18 w 1818"/>
                  <a:gd name="T19" fmla="*/ 72 h 118"/>
                  <a:gd name="T20" fmla="*/ 6 w 1818"/>
                  <a:gd name="T21" fmla="*/ 66 h 118"/>
                  <a:gd name="T22" fmla="*/ 2 w 1818"/>
                  <a:gd name="T23" fmla="*/ 62 h 118"/>
                  <a:gd name="T24" fmla="*/ 0 w 1818"/>
                  <a:gd name="T25" fmla="*/ 60 h 118"/>
                  <a:gd name="T26" fmla="*/ 0 w 1818"/>
                  <a:gd name="T27" fmla="*/ 60 h 118"/>
                  <a:gd name="T28" fmla="*/ 2 w 1818"/>
                  <a:gd name="T29" fmla="*/ 56 h 118"/>
                  <a:gd name="T30" fmla="*/ 6 w 1818"/>
                  <a:gd name="T31" fmla="*/ 54 h 118"/>
                  <a:gd name="T32" fmla="*/ 18 w 1818"/>
                  <a:gd name="T33" fmla="*/ 48 h 118"/>
                  <a:gd name="T34" fmla="*/ 42 w 1818"/>
                  <a:gd name="T35" fmla="*/ 42 h 118"/>
                  <a:gd name="T36" fmla="*/ 72 w 1818"/>
                  <a:gd name="T37" fmla="*/ 36 h 118"/>
                  <a:gd name="T38" fmla="*/ 110 w 1818"/>
                  <a:gd name="T39" fmla="*/ 30 h 118"/>
                  <a:gd name="T40" fmla="*/ 156 w 1818"/>
                  <a:gd name="T41" fmla="*/ 26 h 118"/>
                  <a:gd name="T42" fmla="*/ 266 w 1818"/>
                  <a:gd name="T43" fmla="*/ 16 h 118"/>
                  <a:gd name="T44" fmla="*/ 400 w 1818"/>
                  <a:gd name="T45" fmla="*/ 10 h 118"/>
                  <a:gd name="T46" fmla="*/ 554 w 1818"/>
                  <a:gd name="T47" fmla="*/ 4 h 118"/>
                  <a:gd name="T48" fmla="*/ 724 w 1818"/>
                  <a:gd name="T49" fmla="*/ 0 h 118"/>
                  <a:gd name="T50" fmla="*/ 908 w 1818"/>
                  <a:gd name="T51" fmla="*/ 0 h 118"/>
                  <a:gd name="T52" fmla="*/ 908 w 1818"/>
                  <a:gd name="T53" fmla="*/ 0 h 118"/>
                  <a:gd name="T54" fmla="*/ 1092 w 1818"/>
                  <a:gd name="T55" fmla="*/ 0 h 118"/>
                  <a:gd name="T56" fmla="*/ 1264 w 1818"/>
                  <a:gd name="T57" fmla="*/ 4 h 118"/>
                  <a:gd name="T58" fmla="*/ 1418 w 1818"/>
                  <a:gd name="T59" fmla="*/ 10 h 118"/>
                  <a:gd name="T60" fmla="*/ 1554 w 1818"/>
                  <a:gd name="T61" fmla="*/ 16 h 118"/>
                  <a:gd name="T62" fmla="*/ 1664 w 1818"/>
                  <a:gd name="T63" fmla="*/ 26 h 118"/>
                  <a:gd name="T64" fmla="*/ 1710 w 1818"/>
                  <a:gd name="T65" fmla="*/ 30 h 118"/>
                  <a:gd name="T66" fmla="*/ 1748 w 1818"/>
                  <a:gd name="T67" fmla="*/ 36 h 118"/>
                  <a:gd name="T68" fmla="*/ 1778 w 1818"/>
                  <a:gd name="T69" fmla="*/ 42 h 118"/>
                  <a:gd name="T70" fmla="*/ 1800 w 1818"/>
                  <a:gd name="T71" fmla="*/ 48 h 118"/>
                  <a:gd name="T72" fmla="*/ 1814 w 1818"/>
                  <a:gd name="T73" fmla="*/ 54 h 118"/>
                  <a:gd name="T74" fmla="*/ 1818 w 1818"/>
                  <a:gd name="T75" fmla="*/ 56 h 118"/>
                  <a:gd name="T76" fmla="*/ 1818 w 1818"/>
                  <a:gd name="T77" fmla="*/ 60 h 118"/>
                  <a:gd name="T78" fmla="*/ 1818 w 1818"/>
                  <a:gd name="T79" fmla="*/ 60 h 118"/>
                  <a:gd name="T80" fmla="*/ 1818 w 1818"/>
                  <a:gd name="T81" fmla="*/ 62 h 118"/>
                  <a:gd name="T82" fmla="*/ 1814 w 1818"/>
                  <a:gd name="T83" fmla="*/ 66 h 118"/>
                  <a:gd name="T84" fmla="*/ 1800 w 1818"/>
                  <a:gd name="T85" fmla="*/ 72 h 118"/>
                  <a:gd name="T86" fmla="*/ 1778 w 1818"/>
                  <a:gd name="T87" fmla="*/ 76 h 118"/>
                  <a:gd name="T88" fmla="*/ 1748 w 1818"/>
                  <a:gd name="T89" fmla="*/ 82 h 118"/>
                  <a:gd name="T90" fmla="*/ 1664 w 1818"/>
                  <a:gd name="T91" fmla="*/ 92 h 118"/>
                  <a:gd name="T92" fmla="*/ 1554 w 1818"/>
                  <a:gd name="T93" fmla="*/ 102 h 118"/>
                  <a:gd name="T94" fmla="*/ 1418 w 1818"/>
                  <a:gd name="T95" fmla="*/ 108 h 118"/>
                  <a:gd name="T96" fmla="*/ 1264 w 1818"/>
                  <a:gd name="T97" fmla="*/ 114 h 118"/>
                  <a:gd name="T98" fmla="*/ 1092 w 1818"/>
                  <a:gd name="T99" fmla="*/ 118 h 118"/>
                  <a:gd name="T100" fmla="*/ 908 w 1818"/>
                  <a:gd name="T101"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8" h="118">
                    <a:moveTo>
                      <a:pt x="908" y="118"/>
                    </a:moveTo>
                    <a:lnTo>
                      <a:pt x="908" y="118"/>
                    </a:lnTo>
                    <a:lnTo>
                      <a:pt x="724" y="118"/>
                    </a:lnTo>
                    <a:lnTo>
                      <a:pt x="554" y="114"/>
                    </a:lnTo>
                    <a:lnTo>
                      <a:pt x="400" y="108"/>
                    </a:lnTo>
                    <a:lnTo>
                      <a:pt x="266" y="102"/>
                    </a:lnTo>
                    <a:lnTo>
                      <a:pt x="156" y="92"/>
                    </a:lnTo>
                    <a:lnTo>
                      <a:pt x="72" y="82"/>
                    </a:lnTo>
                    <a:lnTo>
                      <a:pt x="42" y="76"/>
                    </a:lnTo>
                    <a:lnTo>
                      <a:pt x="18" y="72"/>
                    </a:lnTo>
                    <a:lnTo>
                      <a:pt x="6" y="66"/>
                    </a:lnTo>
                    <a:lnTo>
                      <a:pt x="2" y="62"/>
                    </a:lnTo>
                    <a:lnTo>
                      <a:pt x="0" y="60"/>
                    </a:lnTo>
                    <a:lnTo>
                      <a:pt x="0" y="60"/>
                    </a:lnTo>
                    <a:lnTo>
                      <a:pt x="2" y="56"/>
                    </a:lnTo>
                    <a:lnTo>
                      <a:pt x="6" y="54"/>
                    </a:lnTo>
                    <a:lnTo>
                      <a:pt x="18" y="48"/>
                    </a:lnTo>
                    <a:lnTo>
                      <a:pt x="42" y="42"/>
                    </a:lnTo>
                    <a:lnTo>
                      <a:pt x="72" y="36"/>
                    </a:lnTo>
                    <a:lnTo>
                      <a:pt x="110" y="30"/>
                    </a:lnTo>
                    <a:lnTo>
                      <a:pt x="156" y="26"/>
                    </a:lnTo>
                    <a:lnTo>
                      <a:pt x="266" y="16"/>
                    </a:lnTo>
                    <a:lnTo>
                      <a:pt x="400" y="10"/>
                    </a:lnTo>
                    <a:lnTo>
                      <a:pt x="554" y="4"/>
                    </a:lnTo>
                    <a:lnTo>
                      <a:pt x="724" y="0"/>
                    </a:lnTo>
                    <a:lnTo>
                      <a:pt x="908" y="0"/>
                    </a:lnTo>
                    <a:lnTo>
                      <a:pt x="908" y="0"/>
                    </a:lnTo>
                    <a:lnTo>
                      <a:pt x="1092" y="0"/>
                    </a:lnTo>
                    <a:lnTo>
                      <a:pt x="1264" y="4"/>
                    </a:lnTo>
                    <a:lnTo>
                      <a:pt x="1418" y="10"/>
                    </a:lnTo>
                    <a:lnTo>
                      <a:pt x="1554" y="16"/>
                    </a:lnTo>
                    <a:lnTo>
                      <a:pt x="1664" y="26"/>
                    </a:lnTo>
                    <a:lnTo>
                      <a:pt x="1710" y="30"/>
                    </a:lnTo>
                    <a:lnTo>
                      <a:pt x="1748" y="36"/>
                    </a:lnTo>
                    <a:lnTo>
                      <a:pt x="1778" y="42"/>
                    </a:lnTo>
                    <a:lnTo>
                      <a:pt x="1800" y="48"/>
                    </a:lnTo>
                    <a:lnTo>
                      <a:pt x="1814" y="54"/>
                    </a:lnTo>
                    <a:lnTo>
                      <a:pt x="1818" y="56"/>
                    </a:lnTo>
                    <a:lnTo>
                      <a:pt x="1818" y="60"/>
                    </a:lnTo>
                    <a:lnTo>
                      <a:pt x="1818" y="60"/>
                    </a:lnTo>
                    <a:lnTo>
                      <a:pt x="1818" y="62"/>
                    </a:lnTo>
                    <a:lnTo>
                      <a:pt x="1814" y="66"/>
                    </a:lnTo>
                    <a:lnTo>
                      <a:pt x="1800" y="72"/>
                    </a:lnTo>
                    <a:lnTo>
                      <a:pt x="1778" y="76"/>
                    </a:lnTo>
                    <a:lnTo>
                      <a:pt x="1748" y="82"/>
                    </a:lnTo>
                    <a:lnTo>
                      <a:pt x="1664" y="92"/>
                    </a:lnTo>
                    <a:lnTo>
                      <a:pt x="1554" y="102"/>
                    </a:lnTo>
                    <a:lnTo>
                      <a:pt x="1418" y="108"/>
                    </a:lnTo>
                    <a:lnTo>
                      <a:pt x="1264" y="114"/>
                    </a:lnTo>
                    <a:lnTo>
                      <a:pt x="1092" y="118"/>
                    </a:lnTo>
                    <a:lnTo>
                      <a:pt x="908"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23"/>
              <p:cNvSpPr>
                <a:spLocks/>
              </p:cNvSpPr>
              <p:nvPr/>
            </p:nvSpPr>
            <p:spPr bwMode="auto">
              <a:xfrm>
                <a:off x="2936" y="4164"/>
                <a:ext cx="1828" cy="122"/>
              </a:xfrm>
              <a:custGeom>
                <a:avLst/>
                <a:gdLst>
                  <a:gd name="T0" fmla="*/ 912 w 1828"/>
                  <a:gd name="T1" fmla="*/ 0 h 122"/>
                  <a:gd name="T2" fmla="*/ 912 w 1828"/>
                  <a:gd name="T3" fmla="*/ 0 h 122"/>
                  <a:gd name="T4" fmla="*/ 728 w 1828"/>
                  <a:gd name="T5" fmla="*/ 2 h 122"/>
                  <a:gd name="T6" fmla="*/ 556 w 1828"/>
                  <a:gd name="T7" fmla="*/ 6 h 122"/>
                  <a:gd name="T8" fmla="*/ 402 w 1828"/>
                  <a:gd name="T9" fmla="*/ 10 h 122"/>
                  <a:gd name="T10" fmla="*/ 266 w 1828"/>
                  <a:gd name="T11" fmla="*/ 18 h 122"/>
                  <a:gd name="T12" fmla="*/ 156 w 1828"/>
                  <a:gd name="T13" fmla="*/ 28 h 122"/>
                  <a:gd name="T14" fmla="*/ 110 w 1828"/>
                  <a:gd name="T15" fmla="*/ 32 h 122"/>
                  <a:gd name="T16" fmla="*/ 72 w 1828"/>
                  <a:gd name="T17" fmla="*/ 38 h 122"/>
                  <a:gd name="T18" fmla="*/ 40 w 1828"/>
                  <a:gd name="T19" fmla="*/ 44 h 122"/>
                  <a:gd name="T20" fmla="*/ 18 w 1828"/>
                  <a:gd name="T21" fmla="*/ 50 h 122"/>
                  <a:gd name="T22" fmla="*/ 4 w 1828"/>
                  <a:gd name="T23" fmla="*/ 56 h 122"/>
                  <a:gd name="T24" fmla="*/ 0 w 1828"/>
                  <a:gd name="T25" fmla="*/ 58 h 122"/>
                  <a:gd name="T26" fmla="*/ 0 w 1828"/>
                  <a:gd name="T27" fmla="*/ 62 h 122"/>
                  <a:gd name="T28" fmla="*/ 0 w 1828"/>
                  <a:gd name="T29" fmla="*/ 62 h 122"/>
                  <a:gd name="T30" fmla="*/ 0 w 1828"/>
                  <a:gd name="T31" fmla="*/ 64 h 122"/>
                  <a:gd name="T32" fmla="*/ 4 w 1828"/>
                  <a:gd name="T33" fmla="*/ 68 h 122"/>
                  <a:gd name="T34" fmla="*/ 18 w 1828"/>
                  <a:gd name="T35" fmla="*/ 74 h 122"/>
                  <a:gd name="T36" fmla="*/ 40 w 1828"/>
                  <a:gd name="T37" fmla="*/ 78 h 122"/>
                  <a:gd name="T38" fmla="*/ 72 w 1828"/>
                  <a:gd name="T39" fmla="*/ 84 h 122"/>
                  <a:gd name="T40" fmla="*/ 156 w 1828"/>
                  <a:gd name="T41" fmla="*/ 94 h 122"/>
                  <a:gd name="T42" fmla="*/ 266 w 1828"/>
                  <a:gd name="T43" fmla="*/ 104 h 122"/>
                  <a:gd name="T44" fmla="*/ 402 w 1828"/>
                  <a:gd name="T45" fmla="*/ 110 h 122"/>
                  <a:gd name="T46" fmla="*/ 556 w 1828"/>
                  <a:gd name="T47" fmla="*/ 116 h 122"/>
                  <a:gd name="T48" fmla="*/ 728 w 1828"/>
                  <a:gd name="T49" fmla="*/ 120 h 122"/>
                  <a:gd name="T50" fmla="*/ 912 w 1828"/>
                  <a:gd name="T51" fmla="*/ 122 h 122"/>
                  <a:gd name="T52" fmla="*/ 912 w 1828"/>
                  <a:gd name="T53" fmla="*/ 122 h 122"/>
                  <a:gd name="T54" fmla="*/ 1098 w 1828"/>
                  <a:gd name="T55" fmla="*/ 120 h 122"/>
                  <a:gd name="T56" fmla="*/ 1270 w 1828"/>
                  <a:gd name="T57" fmla="*/ 116 h 122"/>
                  <a:gd name="T58" fmla="*/ 1426 w 1828"/>
                  <a:gd name="T59" fmla="*/ 110 h 122"/>
                  <a:gd name="T60" fmla="*/ 1562 w 1828"/>
                  <a:gd name="T61" fmla="*/ 104 h 122"/>
                  <a:gd name="T62" fmla="*/ 1672 w 1828"/>
                  <a:gd name="T63" fmla="*/ 94 h 122"/>
                  <a:gd name="T64" fmla="*/ 1756 w 1828"/>
                  <a:gd name="T65" fmla="*/ 84 h 122"/>
                  <a:gd name="T66" fmla="*/ 1788 w 1828"/>
                  <a:gd name="T67" fmla="*/ 78 h 122"/>
                  <a:gd name="T68" fmla="*/ 1810 w 1828"/>
                  <a:gd name="T69" fmla="*/ 74 h 122"/>
                  <a:gd name="T70" fmla="*/ 1824 w 1828"/>
                  <a:gd name="T71" fmla="*/ 68 h 122"/>
                  <a:gd name="T72" fmla="*/ 1826 w 1828"/>
                  <a:gd name="T73" fmla="*/ 64 h 122"/>
                  <a:gd name="T74" fmla="*/ 1828 w 1828"/>
                  <a:gd name="T75" fmla="*/ 62 h 122"/>
                  <a:gd name="T76" fmla="*/ 1828 w 1828"/>
                  <a:gd name="T77" fmla="*/ 62 h 122"/>
                  <a:gd name="T78" fmla="*/ 1826 w 1828"/>
                  <a:gd name="T79" fmla="*/ 58 h 122"/>
                  <a:gd name="T80" fmla="*/ 1824 w 1828"/>
                  <a:gd name="T81" fmla="*/ 56 h 122"/>
                  <a:gd name="T82" fmla="*/ 1810 w 1828"/>
                  <a:gd name="T83" fmla="*/ 50 h 122"/>
                  <a:gd name="T84" fmla="*/ 1788 w 1828"/>
                  <a:gd name="T85" fmla="*/ 44 h 122"/>
                  <a:gd name="T86" fmla="*/ 1756 w 1828"/>
                  <a:gd name="T87" fmla="*/ 38 h 122"/>
                  <a:gd name="T88" fmla="*/ 1718 w 1828"/>
                  <a:gd name="T89" fmla="*/ 32 h 122"/>
                  <a:gd name="T90" fmla="*/ 1672 w 1828"/>
                  <a:gd name="T91" fmla="*/ 28 h 122"/>
                  <a:gd name="T92" fmla="*/ 1562 w 1828"/>
                  <a:gd name="T93" fmla="*/ 18 h 122"/>
                  <a:gd name="T94" fmla="*/ 1426 w 1828"/>
                  <a:gd name="T95" fmla="*/ 10 h 122"/>
                  <a:gd name="T96" fmla="*/ 1270 w 1828"/>
                  <a:gd name="T97" fmla="*/ 6 h 122"/>
                  <a:gd name="T98" fmla="*/ 1098 w 1828"/>
                  <a:gd name="T99" fmla="*/ 2 h 122"/>
                  <a:gd name="T100" fmla="*/ 912 w 1828"/>
                  <a:gd name="T10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8" h="122">
                    <a:moveTo>
                      <a:pt x="912" y="0"/>
                    </a:moveTo>
                    <a:lnTo>
                      <a:pt x="912" y="0"/>
                    </a:lnTo>
                    <a:lnTo>
                      <a:pt x="728" y="2"/>
                    </a:lnTo>
                    <a:lnTo>
                      <a:pt x="556" y="6"/>
                    </a:lnTo>
                    <a:lnTo>
                      <a:pt x="402" y="10"/>
                    </a:lnTo>
                    <a:lnTo>
                      <a:pt x="266" y="18"/>
                    </a:lnTo>
                    <a:lnTo>
                      <a:pt x="156" y="28"/>
                    </a:lnTo>
                    <a:lnTo>
                      <a:pt x="110" y="32"/>
                    </a:lnTo>
                    <a:lnTo>
                      <a:pt x="72" y="38"/>
                    </a:lnTo>
                    <a:lnTo>
                      <a:pt x="40" y="44"/>
                    </a:lnTo>
                    <a:lnTo>
                      <a:pt x="18" y="50"/>
                    </a:lnTo>
                    <a:lnTo>
                      <a:pt x="4" y="56"/>
                    </a:lnTo>
                    <a:lnTo>
                      <a:pt x="0" y="58"/>
                    </a:lnTo>
                    <a:lnTo>
                      <a:pt x="0" y="62"/>
                    </a:lnTo>
                    <a:lnTo>
                      <a:pt x="0" y="62"/>
                    </a:lnTo>
                    <a:lnTo>
                      <a:pt x="0" y="64"/>
                    </a:lnTo>
                    <a:lnTo>
                      <a:pt x="4" y="68"/>
                    </a:lnTo>
                    <a:lnTo>
                      <a:pt x="18" y="74"/>
                    </a:lnTo>
                    <a:lnTo>
                      <a:pt x="40" y="78"/>
                    </a:lnTo>
                    <a:lnTo>
                      <a:pt x="72" y="84"/>
                    </a:lnTo>
                    <a:lnTo>
                      <a:pt x="156" y="94"/>
                    </a:lnTo>
                    <a:lnTo>
                      <a:pt x="266" y="104"/>
                    </a:lnTo>
                    <a:lnTo>
                      <a:pt x="402" y="110"/>
                    </a:lnTo>
                    <a:lnTo>
                      <a:pt x="556" y="116"/>
                    </a:lnTo>
                    <a:lnTo>
                      <a:pt x="728" y="120"/>
                    </a:lnTo>
                    <a:lnTo>
                      <a:pt x="912" y="122"/>
                    </a:lnTo>
                    <a:lnTo>
                      <a:pt x="912" y="122"/>
                    </a:lnTo>
                    <a:lnTo>
                      <a:pt x="1098" y="120"/>
                    </a:lnTo>
                    <a:lnTo>
                      <a:pt x="1270" y="116"/>
                    </a:lnTo>
                    <a:lnTo>
                      <a:pt x="1426" y="110"/>
                    </a:lnTo>
                    <a:lnTo>
                      <a:pt x="1562" y="104"/>
                    </a:lnTo>
                    <a:lnTo>
                      <a:pt x="1672" y="94"/>
                    </a:lnTo>
                    <a:lnTo>
                      <a:pt x="1756" y="84"/>
                    </a:lnTo>
                    <a:lnTo>
                      <a:pt x="1788" y="78"/>
                    </a:lnTo>
                    <a:lnTo>
                      <a:pt x="1810" y="74"/>
                    </a:lnTo>
                    <a:lnTo>
                      <a:pt x="1824" y="68"/>
                    </a:lnTo>
                    <a:lnTo>
                      <a:pt x="1826" y="64"/>
                    </a:lnTo>
                    <a:lnTo>
                      <a:pt x="1828" y="62"/>
                    </a:lnTo>
                    <a:lnTo>
                      <a:pt x="1828" y="62"/>
                    </a:lnTo>
                    <a:lnTo>
                      <a:pt x="1826" y="58"/>
                    </a:lnTo>
                    <a:lnTo>
                      <a:pt x="1824" y="56"/>
                    </a:lnTo>
                    <a:lnTo>
                      <a:pt x="1810" y="50"/>
                    </a:lnTo>
                    <a:lnTo>
                      <a:pt x="1788" y="44"/>
                    </a:lnTo>
                    <a:lnTo>
                      <a:pt x="1756" y="38"/>
                    </a:lnTo>
                    <a:lnTo>
                      <a:pt x="1718" y="32"/>
                    </a:lnTo>
                    <a:lnTo>
                      <a:pt x="1672" y="28"/>
                    </a:lnTo>
                    <a:lnTo>
                      <a:pt x="1562" y="18"/>
                    </a:lnTo>
                    <a:lnTo>
                      <a:pt x="1426" y="10"/>
                    </a:lnTo>
                    <a:lnTo>
                      <a:pt x="1270" y="6"/>
                    </a:lnTo>
                    <a:lnTo>
                      <a:pt x="1098" y="2"/>
                    </a:lnTo>
                    <a:lnTo>
                      <a:pt x="9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24"/>
              <p:cNvSpPr>
                <a:spLocks noEditPoints="1"/>
              </p:cNvSpPr>
              <p:nvPr/>
            </p:nvSpPr>
            <p:spPr bwMode="auto">
              <a:xfrm>
                <a:off x="2940" y="4166"/>
                <a:ext cx="1818" cy="118"/>
              </a:xfrm>
              <a:custGeom>
                <a:avLst/>
                <a:gdLst>
                  <a:gd name="T0" fmla="*/ 908 w 1818"/>
                  <a:gd name="T1" fmla="*/ 118 h 118"/>
                  <a:gd name="T2" fmla="*/ 556 w 1818"/>
                  <a:gd name="T3" fmla="*/ 114 h 118"/>
                  <a:gd name="T4" fmla="*/ 270 w 1818"/>
                  <a:gd name="T5" fmla="*/ 100 h 118"/>
                  <a:gd name="T6" fmla="*/ 76 w 1818"/>
                  <a:gd name="T7" fmla="*/ 82 h 118"/>
                  <a:gd name="T8" fmla="*/ 24 w 1818"/>
                  <a:gd name="T9" fmla="*/ 72 h 118"/>
                  <a:gd name="T10" fmla="*/ 6 w 1818"/>
                  <a:gd name="T11" fmla="*/ 62 h 118"/>
                  <a:gd name="T12" fmla="*/ 6 w 1818"/>
                  <a:gd name="T13" fmla="*/ 60 h 118"/>
                  <a:gd name="T14" fmla="*/ 10 w 1818"/>
                  <a:gd name="T15" fmla="*/ 54 h 118"/>
                  <a:gd name="T16" fmla="*/ 46 w 1818"/>
                  <a:gd name="T17" fmla="*/ 42 h 118"/>
                  <a:gd name="T18" fmla="*/ 160 w 1818"/>
                  <a:gd name="T19" fmla="*/ 26 h 118"/>
                  <a:gd name="T20" fmla="*/ 404 w 1818"/>
                  <a:gd name="T21" fmla="*/ 10 h 118"/>
                  <a:gd name="T22" fmla="*/ 726 w 1818"/>
                  <a:gd name="T23" fmla="*/ 0 h 118"/>
                  <a:gd name="T24" fmla="*/ 908 w 1818"/>
                  <a:gd name="T25" fmla="*/ 0 h 118"/>
                  <a:gd name="T26" fmla="*/ 1262 w 1818"/>
                  <a:gd name="T27" fmla="*/ 4 h 118"/>
                  <a:gd name="T28" fmla="*/ 1550 w 1818"/>
                  <a:gd name="T29" fmla="*/ 16 h 118"/>
                  <a:gd name="T30" fmla="*/ 1706 w 1818"/>
                  <a:gd name="T31" fmla="*/ 30 h 118"/>
                  <a:gd name="T32" fmla="*/ 1774 w 1818"/>
                  <a:gd name="T33" fmla="*/ 42 h 118"/>
                  <a:gd name="T34" fmla="*/ 1810 w 1818"/>
                  <a:gd name="T35" fmla="*/ 54 h 118"/>
                  <a:gd name="T36" fmla="*/ 1814 w 1818"/>
                  <a:gd name="T37" fmla="*/ 60 h 118"/>
                  <a:gd name="T38" fmla="*/ 1812 w 1818"/>
                  <a:gd name="T39" fmla="*/ 62 h 118"/>
                  <a:gd name="T40" fmla="*/ 1796 w 1818"/>
                  <a:gd name="T41" fmla="*/ 72 h 118"/>
                  <a:gd name="T42" fmla="*/ 1744 w 1818"/>
                  <a:gd name="T43" fmla="*/ 82 h 118"/>
                  <a:gd name="T44" fmla="*/ 1550 w 1818"/>
                  <a:gd name="T45" fmla="*/ 100 h 118"/>
                  <a:gd name="T46" fmla="*/ 1262 w 1818"/>
                  <a:gd name="T47" fmla="*/ 114 h 118"/>
                  <a:gd name="T48" fmla="*/ 908 w 1818"/>
                  <a:gd name="T49" fmla="*/ 118 h 118"/>
                  <a:gd name="T50" fmla="*/ 908 w 1818"/>
                  <a:gd name="T51" fmla="*/ 0 h 118"/>
                  <a:gd name="T52" fmla="*/ 554 w 1818"/>
                  <a:gd name="T53" fmla="*/ 4 h 118"/>
                  <a:gd name="T54" fmla="*/ 266 w 1818"/>
                  <a:gd name="T55" fmla="*/ 16 h 118"/>
                  <a:gd name="T56" fmla="*/ 110 w 1818"/>
                  <a:gd name="T57" fmla="*/ 30 h 118"/>
                  <a:gd name="T58" fmla="*/ 42 w 1818"/>
                  <a:gd name="T59" fmla="*/ 42 h 118"/>
                  <a:gd name="T60" fmla="*/ 6 w 1818"/>
                  <a:gd name="T61" fmla="*/ 54 h 118"/>
                  <a:gd name="T62" fmla="*/ 0 w 1818"/>
                  <a:gd name="T63" fmla="*/ 60 h 118"/>
                  <a:gd name="T64" fmla="*/ 2 w 1818"/>
                  <a:gd name="T65" fmla="*/ 62 h 118"/>
                  <a:gd name="T66" fmla="*/ 18 w 1818"/>
                  <a:gd name="T67" fmla="*/ 72 h 118"/>
                  <a:gd name="T68" fmla="*/ 72 w 1818"/>
                  <a:gd name="T69" fmla="*/ 82 h 118"/>
                  <a:gd name="T70" fmla="*/ 266 w 1818"/>
                  <a:gd name="T71" fmla="*/ 102 h 118"/>
                  <a:gd name="T72" fmla="*/ 554 w 1818"/>
                  <a:gd name="T73" fmla="*/ 114 h 118"/>
                  <a:gd name="T74" fmla="*/ 908 w 1818"/>
                  <a:gd name="T75" fmla="*/ 118 h 118"/>
                  <a:gd name="T76" fmla="*/ 1092 w 1818"/>
                  <a:gd name="T77" fmla="*/ 118 h 118"/>
                  <a:gd name="T78" fmla="*/ 1418 w 1818"/>
                  <a:gd name="T79" fmla="*/ 108 h 118"/>
                  <a:gd name="T80" fmla="*/ 1664 w 1818"/>
                  <a:gd name="T81" fmla="*/ 92 h 118"/>
                  <a:gd name="T82" fmla="*/ 1778 w 1818"/>
                  <a:gd name="T83" fmla="*/ 76 h 118"/>
                  <a:gd name="T84" fmla="*/ 1814 w 1818"/>
                  <a:gd name="T85" fmla="*/ 66 h 118"/>
                  <a:gd name="T86" fmla="*/ 1818 w 1818"/>
                  <a:gd name="T87" fmla="*/ 60 h 118"/>
                  <a:gd name="T88" fmla="*/ 1818 w 1818"/>
                  <a:gd name="T89" fmla="*/ 56 h 118"/>
                  <a:gd name="T90" fmla="*/ 1800 w 1818"/>
                  <a:gd name="T91" fmla="*/ 48 h 118"/>
                  <a:gd name="T92" fmla="*/ 1748 w 1818"/>
                  <a:gd name="T93" fmla="*/ 36 h 118"/>
                  <a:gd name="T94" fmla="*/ 1664 w 1818"/>
                  <a:gd name="T95" fmla="*/ 26 h 118"/>
                  <a:gd name="T96" fmla="*/ 1418 w 1818"/>
                  <a:gd name="T97" fmla="*/ 10 h 118"/>
                  <a:gd name="T98" fmla="*/ 1092 w 1818"/>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18" h="118">
                    <a:moveTo>
                      <a:pt x="908" y="118"/>
                    </a:moveTo>
                    <a:lnTo>
                      <a:pt x="908" y="118"/>
                    </a:lnTo>
                    <a:lnTo>
                      <a:pt x="726" y="118"/>
                    </a:lnTo>
                    <a:lnTo>
                      <a:pt x="556" y="114"/>
                    </a:lnTo>
                    <a:lnTo>
                      <a:pt x="404" y="108"/>
                    </a:lnTo>
                    <a:lnTo>
                      <a:pt x="270" y="100"/>
                    </a:lnTo>
                    <a:lnTo>
                      <a:pt x="160" y="92"/>
                    </a:lnTo>
                    <a:lnTo>
                      <a:pt x="76" y="82"/>
                    </a:lnTo>
                    <a:lnTo>
                      <a:pt x="46" y="76"/>
                    </a:lnTo>
                    <a:lnTo>
                      <a:pt x="24" y="72"/>
                    </a:lnTo>
                    <a:lnTo>
                      <a:pt x="10" y="66"/>
                    </a:lnTo>
                    <a:lnTo>
                      <a:pt x="6" y="62"/>
                    </a:lnTo>
                    <a:lnTo>
                      <a:pt x="6" y="60"/>
                    </a:lnTo>
                    <a:lnTo>
                      <a:pt x="6" y="60"/>
                    </a:lnTo>
                    <a:lnTo>
                      <a:pt x="6" y="56"/>
                    </a:lnTo>
                    <a:lnTo>
                      <a:pt x="10" y="54"/>
                    </a:lnTo>
                    <a:lnTo>
                      <a:pt x="24" y="48"/>
                    </a:lnTo>
                    <a:lnTo>
                      <a:pt x="46" y="42"/>
                    </a:lnTo>
                    <a:lnTo>
                      <a:pt x="76" y="36"/>
                    </a:lnTo>
                    <a:lnTo>
                      <a:pt x="160" y="26"/>
                    </a:lnTo>
                    <a:lnTo>
                      <a:pt x="270" y="16"/>
                    </a:lnTo>
                    <a:lnTo>
                      <a:pt x="404" y="10"/>
                    </a:lnTo>
                    <a:lnTo>
                      <a:pt x="556" y="4"/>
                    </a:lnTo>
                    <a:lnTo>
                      <a:pt x="726" y="0"/>
                    </a:lnTo>
                    <a:lnTo>
                      <a:pt x="908" y="0"/>
                    </a:lnTo>
                    <a:lnTo>
                      <a:pt x="908" y="0"/>
                    </a:lnTo>
                    <a:lnTo>
                      <a:pt x="1092" y="0"/>
                    </a:lnTo>
                    <a:lnTo>
                      <a:pt x="1262" y="4"/>
                    </a:lnTo>
                    <a:lnTo>
                      <a:pt x="1416" y="10"/>
                    </a:lnTo>
                    <a:lnTo>
                      <a:pt x="1550" y="16"/>
                    </a:lnTo>
                    <a:lnTo>
                      <a:pt x="1660" y="26"/>
                    </a:lnTo>
                    <a:lnTo>
                      <a:pt x="1706" y="30"/>
                    </a:lnTo>
                    <a:lnTo>
                      <a:pt x="1744" y="36"/>
                    </a:lnTo>
                    <a:lnTo>
                      <a:pt x="1774" y="42"/>
                    </a:lnTo>
                    <a:lnTo>
                      <a:pt x="1796" y="48"/>
                    </a:lnTo>
                    <a:lnTo>
                      <a:pt x="1810" y="54"/>
                    </a:lnTo>
                    <a:lnTo>
                      <a:pt x="1812" y="56"/>
                    </a:lnTo>
                    <a:lnTo>
                      <a:pt x="1814" y="60"/>
                    </a:lnTo>
                    <a:lnTo>
                      <a:pt x="1814" y="60"/>
                    </a:lnTo>
                    <a:lnTo>
                      <a:pt x="1812" y="62"/>
                    </a:lnTo>
                    <a:lnTo>
                      <a:pt x="1810" y="66"/>
                    </a:lnTo>
                    <a:lnTo>
                      <a:pt x="1796" y="72"/>
                    </a:lnTo>
                    <a:lnTo>
                      <a:pt x="1774" y="76"/>
                    </a:lnTo>
                    <a:lnTo>
                      <a:pt x="1744" y="82"/>
                    </a:lnTo>
                    <a:lnTo>
                      <a:pt x="1660" y="92"/>
                    </a:lnTo>
                    <a:lnTo>
                      <a:pt x="1550" y="100"/>
                    </a:lnTo>
                    <a:lnTo>
                      <a:pt x="1416" y="108"/>
                    </a:lnTo>
                    <a:lnTo>
                      <a:pt x="1262" y="114"/>
                    </a:lnTo>
                    <a:lnTo>
                      <a:pt x="1092" y="118"/>
                    </a:lnTo>
                    <a:lnTo>
                      <a:pt x="908" y="118"/>
                    </a:lnTo>
                    <a:close/>
                    <a:moveTo>
                      <a:pt x="908" y="0"/>
                    </a:moveTo>
                    <a:lnTo>
                      <a:pt x="908" y="0"/>
                    </a:lnTo>
                    <a:lnTo>
                      <a:pt x="724" y="0"/>
                    </a:lnTo>
                    <a:lnTo>
                      <a:pt x="554" y="4"/>
                    </a:lnTo>
                    <a:lnTo>
                      <a:pt x="400" y="10"/>
                    </a:lnTo>
                    <a:lnTo>
                      <a:pt x="266" y="16"/>
                    </a:lnTo>
                    <a:lnTo>
                      <a:pt x="156" y="26"/>
                    </a:lnTo>
                    <a:lnTo>
                      <a:pt x="110" y="30"/>
                    </a:lnTo>
                    <a:lnTo>
                      <a:pt x="72" y="36"/>
                    </a:lnTo>
                    <a:lnTo>
                      <a:pt x="42" y="42"/>
                    </a:lnTo>
                    <a:lnTo>
                      <a:pt x="18" y="48"/>
                    </a:lnTo>
                    <a:lnTo>
                      <a:pt x="6" y="54"/>
                    </a:lnTo>
                    <a:lnTo>
                      <a:pt x="2" y="56"/>
                    </a:lnTo>
                    <a:lnTo>
                      <a:pt x="0" y="60"/>
                    </a:lnTo>
                    <a:lnTo>
                      <a:pt x="0" y="60"/>
                    </a:lnTo>
                    <a:lnTo>
                      <a:pt x="2" y="62"/>
                    </a:lnTo>
                    <a:lnTo>
                      <a:pt x="6" y="66"/>
                    </a:lnTo>
                    <a:lnTo>
                      <a:pt x="18" y="72"/>
                    </a:lnTo>
                    <a:lnTo>
                      <a:pt x="42" y="76"/>
                    </a:lnTo>
                    <a:lnTo>
                      <a:pt x="72" y="82"/>
                    </a:lnTo>
                    <a:lnTo>
                      <a:pt x="156" y="92"/>
                    </a:lnTo>
                    <a:lnTo>
                      <a:pt x="266" y="102"/>
                    </a:lnTo>
                    <a:lnTo>
                      <a:pt x="400" y="108"/>
                    </a:lnTo>
                    <a:lnTo>
                      <a:pt x="554" y="114"/>
                    </a:lnTo>
                    <a:lnTo>
                      <a:pt x="724" y="118"/>
                    </a:lnTo>
                    <a:lnTo>
                      <a:pt x="908" y="118"/>
                    </a:lnTo>
                    <a:lnTo>
                      <a:pt x="908" y="118"/>
                    </a:lnTo>
                    <a:lnTo>
                      <a:pt x="1092" y="118"/>
                    </a:lnTo>
                    <a:lnTo>
                      <a:pt x="1264" y="114"/>
                    </a:lnTo>
                    <a:lnTo>
                      <a:pt x="1418" y="108"/>
                    </a:lnTo>
                    <a:lnTo>
                      <a:pt x="1554" y="102"/>
                    </a:lnTo>
                    <a:lnTo>
                      <a:pt x="1664" y="92"/>
                    </a:lnTo>
                    <a:lnTo>
                      <a:pt x="1748" y="82"/>
                    </a:lnTo>
                    <a:lnTo>
                      <a:pt x="1778" y="76"/>
                    </a:lnTo>
                    <a:lnTo>
                      <a:pt x="1800" y="72"/>
                    </a:lnTo>
                    <a:lnTo>
                      <a:pt x="1814" y="66"/>
                    </a:lnTo>
                    <a:lnTo>
                      <a:pt x="1818" y="62"/>
                    </a:lnTo>
                    <a:lnTo>
                      <a:pt x="1818" y="60"/>
                    </a:lnTo>
                    <a:lnTo>
                      <a:pt x="1818" y="60"/>
                    </a:lnTo>
                    <a:lnTo>
                      <a:pt x="1818" y="56"/>
                    </a:lnTo>
                    <a:lnTo>
                      <a:pt x="1814" y="54"/>
                    </a:lnTo>
                    <a:lnTo>
                      <a:pt x="1800" y="48"/>
                    </a:lnTo>
                    <a:lnTo>
                      <a:pt x="1778" y="42"/>
                    </a:lnTo>
                    <a:lnTo>
                      <a:pt x="1748" y="36"/>
                    </a:lnTo>
                    <a:lnTo>
                      <a:pt x="1710" y="30"/>
                    </a:lnTo>
                    <a:lnTo>
                      <a:pt x="1664" y="26"/>
                    </a:lnTo>
                    <a:lnTo>
                      <a:pt x="1554" y="16"/>
                    </a:lnTo>
                    <a:lnTo>
                      <a:pt x="1418" y="10"/>
                    </a:lnTo>
                    <a:lnTo>
                      <a:pt x="1264" y="4"/>
                    </a:lnTo>
                    <a:lnTo>
                      <a:pt x="1092" y="0"/>
                    </a:lnTo>
                    <a:lnTo>
                      <a:pt x="908" y="0"/>
                    </a:lnTo>
                    <a:close/>
                  </a:path>
                </a:pathLst>
              </a:custGeom>
              <a:solidFill>
                <a:srgbClr val="DEDCD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25"/>
              <p:cNvSpPr>
                <a:spLocks/>
              </p:cNvSpPr>
              <p:nvPr/>
            </p:nvSpPr>
            <p:spPr bwMode="auto">
              <a:xfrm>
                <a:off x="2946" y="4166"/>
                <a:ext cx="1808" cy="118"/>
              </a:xfrm>
              <a:custGeom>
                <a:avLst/>
                <a:gdLst>
                  <a:gd name="T0" fmla="*/ 902 w 1808"/>
                  <a:gd name="T1" fmla="*/ 118 h 118"/>
                  <a:gd name="T2" fmla="*/ 902 w 1808"/>
                  <a:gd name="T3" fmla="*/ 118 h 118"/>
                  <a:gd name="T4" fmla="*/ 720 w 1808"/>
                  <a:gd name="T5" fmla="*/ 118 h 118"/>
                  <a:gd name="T6" fmla="*/ 550 w 1808"/>
                  <a:gd name="T7" fmla="*/ 114 h 118"/>
                  <a:gd name="T8" fmla="*/ 398 w 1808"/>
                  <a:gd name="T9" fmla="*/ 108 h 118"/>
                  <a:gd name="T10" fmla="*/ 264 w 1808"/>
                  <a:gd name="T11" fmla="*/ 100 h 118"/>
                  <a:gd name="T12" fmla="*/ 154 w 1808"/>
                  <a:gd name="T13" fmla="*/ 92 h 118"/>
                  <a:gd name="T14" fmla="*/ 70 w 1808"/>
                  <a:gd name="T15" fmla="*/ 82 h 118"/>
                  <a:gd name="T16" fmla="*/ 40 w 1808"/>
                  <a:gd name="T17" fmla="*/ 76 h 118"/>
                  <a:gd name="T18" fmla="*/ 18 w 1808"/>
                  <a:gd name="T19" fmla="*/ 72 h 118"/>
                  <a:gd name="T20" fmla="*/ 4 w 1808"/>
                  <a:gd name="T21" fmla="*/ 66 h 118"/>
                  <a:gd name="T22" fmla="*/ 0 w 1808"/>
                  <a:gd name="T23" fmla="*/ 62 h 118"/>
                  <a:gd name="T24" fmla="*/ 0 w 1808"/>
                  <a:gd name="T25" fmla="*/ 60 h 118"/>
                  <a:gd name="T26" fmla="*/ 0 w 1808"/>
                  <a:gd name="T27" fmla="*/ 60 h 118"/>
                  <a:gd name="T28" fmla="*/ 0 w 1808"/>
                  <a:gd name="T29" fmla="*/ 56 h 118"/>
                  <a:gd name="T30" fmla="*/ 4 w 1808"/>
                  <a:gd name="T31" fmla="*/ 54 h 118"/>
                  <a:gd name="T32" fmla="*/ 18 w 1808"/>
                  <a:gd name="T33" fmla="*/ 48 h 118"/>
                  <a:gd name="T34" fmla="*/ 40 w 1808"/>
                  <a:gd name="T35" fmla="*/ 42 h 118"/>
                  <a:gd name="T36" fmla="*/ 70 w 1808"/>
                  <a:gd name="T37" fmla="*/ 36 h 118"/>
                  <a:gd name="T38" fmla="*/ 154 w 1808"/>
                  <a:gd name="T39" fmla="*/ 26 h 118"/>
                  <a:gd name="T40" fmla="*/ 264 w 1808"/>
                  <a:gd name="T41" fmla="*/ 16 h 118"/>
                  <a:gd name="T42" fmla="*/ 398 w 1808"/>
                  <a:gd name="T43" fmla="*/ 10 h 118"/>
                  <a:gd name="T44" fmla="*/ 550 w 1808"/>
                  <a:gd name="T45" fmla="*/ 4 h 118"/>
                  <a:gd name="T46" fmla="*/ 720 w 1808"/>
                  <a:gd name="T47" fmla="*/ 0 h 118"/>
                  <a:gd name="T48" fmla="*/ 902 w 1808"/>
                  <a:gd name="T49" fmla="*/ 0 h 118"/>
                  <a:gd name="T50" fmla="*/ 902 w 1808"/>
                  <a:gd name="T51" fmla="*/ 0 h 118"/>
                  <a:gd name="T52" fmla="*/ 1086 w 1808"/>
                  <a:gd name="T53" fmla="*/ 0 h 118"/>
                  <a:gd name="T54" fmla="*/ 1256 w 1808"/>
                  <a:gd name="T55" fmla="*/ 4 h 118"/>
                  <a:gd name="T56" fmla="*/ 1410 w 1808"/>
                  <a:gd name="T57" fmla="*/ 10 h 118"/>
                  <a:gd name="T58" fmla="*/ 1544 w 1808"/>
                  <a:gd name="T59" fmla="*/ 16 h 118"/>
                  <a:gd name="T60" fmla="*/ 1654 w 1808"/>
                  <a:gd name="T61" fmla="*/ 26 h 118"/>
                  <a:gd name="T62" fmla="*/ 1700 w 1808"/>
                  <a:gd name="T63" fmla="*/ 30 h 118"/>
                  <a:gd name="T64" fmla="*/ 1738 w 1808"/>
                  <a:gd name="T65" fmla="*/ 36 h 118"/>
                  <a:gd name="T66" fmla="*/ 1768 w 1808"/>
                  <a:gd name="T67" fmla="*/ 42 h 118"/>
                  <a:gd name="T68" fmla="*/ 1790 w 1808"/>
                  <a:gd name="T69" fmla="*/ 48 h 118"/>
                  <a:gd name="T70" fmla="*/ 1804 w 1808"/>
                  <a:gd name="T71" fmla="*/ 54 h 118"/>
                  <a:gd name="T72" fmla="*/ 1806 w 1808"/>
                  <a:gd name="T73" fmla="*/ 56 h 118"/>
                  <a:gd name="T74" fmla="*/ 1808 w 1808"/>
                  <a:gd name="T75" fmla="*/ 60 h 118"/>
                  <a:gd name="T76" fmla="*/ 1808 w 1808"/>
                  <a:gd name="T77" fmla="*/ 60 h 118"/>
                  <a:gd name="T78" fmla="*/ 1806 w 1808"/>
                  <a:gd name="T79" fmla="*/ 62 h 118"/>
                  <a:gd name="T80" fmla="*/ 1804 w 1808"/>
                  <a:gd name="T81" fmla="*/ 66 h 118"/>
                  <a:gd name="T82" fmla="*/ 1790 w 1808"/>
                  <a:gd name="T83" fmla="*/ 72 h 118"/>
                  <a:gd name="T84" fmla="*/ 1768 w 1808"/>
                  <a:gd name="T85" fmla="*/ 76 h 118"/>
                  <a:gd name="T86" fmla="*/ 1738 w 1808"/>
                  <a:gd name="T87" fmla="*/ 82 h 118"/>
                  <a:gd name="T88" fmla="*/ 1654 w 1808"/>
                  <a:gd name="T89" fmla="*/ 92 h 118"/>
                  <a:gd name="T90" fmla="*/ 1544 w 1808"/>
                  <a:gd name="T91" fmla="*/ 100 h 118"/>
                  <a:gd name="T92" fmla="*/ 1410 w 1808"/>
                  <a:gd name="T93" fmla="*/ 108 h 118"/>
                  <a:gd name="T94" fmla="*/ 1256 w 1808"/>
                  <a:gd name="T95" fmla="*/ 114 h 118"/>
                  <a:gd name="T96" fmla="*/ 1086 w 1808"/>
                  <a:gd name="T97" fmla="*/ 118 h 118"/>
                  <a:gd name="T98" fmla="*/ 902 w 1808"/>
                  <a:gd name="T9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18">
                    <a:moveTo>
                      <a:pt x="902" y="118"/>
                    </a:moveTo>
                    <a:lnTo>
                      <a:pt x="902" y="118"/>
                    </a:lnTo>
                    <a:lnTo>
                      <a:pt x="720" y="118"/>
                    </a:lnTo>
                    <a:lnTo>
                      <a:pt x="550" y="114"/>
                    </a:lnTo>
                    <a:lnTo>
                      <a:pt x="398" y="108"/>
                    </a:lnTo>
                    <a:lnTo>
                      <a:pt x="264" y="100"/>
                    </a:lnTo>
                    <a:lnTo>
                      <a:pt x="154" y="92"/>
                    </a:lnTo>
                    <a:lnTo>
                      <a:pt x="70" y="82"/>
                    </a:lnTo>
                    <a:lnTo>
                      <a:pt x="40" y="76"/>
                    </a:lnTo>
                    <a:lnTo>
                      <a:pt x="18" y="72"/>
                    </a:lnTo>
                    <a:lnTo>
                      <a:pt x="4" y="66"/>
                    </a:lnTo>
                    <a:lnTo>
                      <a:pt x="0" y="62"/>
                    </a:lnTo>
                    <a:lnTo>
                      <a:pt x="0" y="60"/>
                    </a:lnTo>
                    <a:lnTo>
                      <a:pt x="0" y="60"/>
                    </a:lnTo>
                    <a:lnTo>
                      <a:pt x="0" y="56"/>
                    </a:lnTo>
                    <a:lnTo>
                      <a:pt x="4" y="54"/>
                    </a:lnTo>
                    <a:lnTo>
                      <a:pt x="18" y="48"/>
                    </a:lnTo>
                    <a:lnTo>
                      <a:pt x="40" y="42"/>
                    </a:lnTo>
                    <a:lnTo>
                      <a:pt x="70" y="36"/>
                    </a:lnTo>
                    <a:lnTo>
                      <a:pt x="154" y="26"/>
                    </a:lnTo>
                    <a:lnTo>
                      <a:pt x="264" y="16"/>
                    </a:lnTo>
                    <a:lnTo>
                      <a:pt x="398" y="10"/>
                    </a:lnTo>
                    <a:lnTo>
                      <a:pt x="550" y="4"/>
                    </a:lnTo>
                    <a:lnTo>
                      <a:pt x="720" y="0"/>
                    </a:lnTo>
                    <a:lnTo>
                      <a:pt x="902" y="0"/>
                    </a:lnTo>
                    <a:lnTo>
                      <a:pt x="902" y="0"/>
                    </a:lnTo>
                    <a:lnTo>
                      <a:pt x="1086" y="0"/>
                    </a:lnTo>
                    <a:lnTo>
                      <a:pt x="1256" y="4"/>
                    </a:lnTo>
                    <a:lnTo>
                      <a:pt x="1410" y="10"/>
                    </a:lnTo>
                    <a:lnTo>
                      <a:pt x="1544" y="16"/>
                    </a:lnTo>
                    <a:lnTo>
                      <a:pt x="1654" y="26"/>
                    </a:lnTo>
                    <a:lnTo>
                      <a:pt x="1700" y="30"/>
                    </a:lnTo>
                    <a:lnTo>
                      <a:pt x="1738" y="36"/>
                    </a:lnTo>
                    <a:lnTo>
                      <a:pt x="1768" y="42"/>
                    </a:lnTo>
                    <a:lnTo>
                      <a:pt x="1790" y="48"/>
                    </a:lnTo>
                    <a:lnTo>
                      <a:pt x="1804" y="54"/>
                    </a:lnTo>
                    <a:lnTo>
                      <a:pt x="1806" y="56"/>
                    </a:lnTo>
                    <a:lnTo>
                      <a:pt x="1808" y="60"/>
                    </a:lnTo>
                    <a:lnTo>
                      <a:pt x="1808" y="60"/>
                    </a:lnTo>
                    <a:lnTo>
                      <a:pt x="1806" y="62"/>
                    </a:lnTo>
                    <a:lnTo>
                      <a:pt x="1804" y="66"/>
                    </a:lnTo>
                    <a:lnTo>
                      <a:pt x="1790" y="72"/>
                    </a:lnTo>
                    <a:lnTo>
                      <a:pt x="1768" y="76"/>
                    </a:lnTo>
                    <a:lnTo>
                      <a:pt x="1738" y="82"/>
                    </a:lnTo>
                    <a:lnTo>
                      <a:pt x="1654" y="92"/>
                    </a:lnTo>
                    <a:lnTo>
                      <a:pt x="1544" y="100"/>
                    </a:lnTo>
                    <a:lnTo>
                      <a:pt x="1410" y="108"/>
                    </a:lnTo>
                    <a:lnTo>
                      <a:pt x="1256" y="114"/>
                    </a:lnTo>
                    <a:lnTo>
                      <a:pt x="1086" y="118"/>
                    </a:lnTo>
                    <a:lnTo>
                      <a:pt x="902"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326"/>
              <p:cNvSpPr>
                <a:spLocks/>
              </p:cNvSpPr>
              <p:nvPr/>
            </p:nvSpPr>
            <p:spPr bwMode="auto">
              <a:xfrm>
                <a:off x="2940" y="4166"/>
                <a:ext cx="1818" cy="118"/>
              </a:xfrm>
              <a:custGeom>
                <a:avLst/>
                <a:gdLst>
                  <a:gd name="T0" fmla="*/ 908 w 1818"/>
                  <a:gd name="T1" fmla="*/ 0 h 118"/>
                  <a:gd name="T2" fmla="*/ 908 w 1818"/>
                  <a:gd name="T3" fmla="*/ 0 h 118"/>
                  <a:gd name="T4" fmla="*/ 724 w 1818"/>
                  <a:gd name="T5" fmla="*/ 0 h 118"/>
                  <a:gd name="T6" fmla="*/ 554 w 1818"/>
                  <a:gd name="T7" fmla="*/ 4 h 118"/>
                  <a:gd name="T8" fmla="*/ 400 w 1818"/>
                  <a:gd name="T9" fmla="*/ 10 h 118"/>
                  <a:gd name="T10" fmla="*/ 266 w 1818"/>
                  <a:gd name="T11" fmla="*/ 16 h 118"/>
                  <a:gd name="T12" fmla="*/ 156 w 1818"/>
                  <a:gd name="T13" fmla="*/ 26 h 118"/>
                  <a:gd name="T14" fmla="*/ 110 w 1818"/>
                  <a:gd name="T15" fmla="*/ 30 h 118"/>
                  <a:gd name="T16" fmla="*/ 72 w 1818"/>
                  <a:gd name="T17" fmla="*/ 36 h 118"/>
                  <a:gd name="T18" fmla="*/ 42 w 1818"/>
                  <a:gd name="T19" fmla="*/ 42 h 118"/>
                  <a:gd name="T20" fmla="*/ 18 w 1818"/>
                  <a:gd name="T21" fmla="*/ 48 h 118"/>
                  <a:gd name="T22" fmla="*/ 6 w 1818"/>
                  <a:gd name="T23" fmla="*/ 54 h 118"/>
                  <a:gd name="T24" fmla="*/ 2 w 1818"/>
                  <a:gd name="T25" fmla="*/ 56 h 118"/>
                  <a:gd name="T26" fmla="*/ 0 w 1818"/>
                  <a:gd name="T27" fmla="*/ 60 h 118"/>
                  <a:gd name="T28" fmla="*/ 0 w 1818"/>
                  <a:gd name="T29" fmla="*/ 60 h 118"/>
                  <a:gd name="T30" fmla="*/ 2 w 1818"/>
                  <a:gd name="T31" fmla="*/ 62 h 118"/>
                  <a:gd name="T32" fmla="*/ 6 w 1818"/>
                  <a:gd name="T33" fmla="*/ 66 h 118"/>
                  <a:gd name="T34" fmla="*/ 18 w 1818"/>
                  <a:gd name="T35" fmla="*/ 72 h 118"/>
                  <a:gd name="T36" fmla="*/ 42 w 1818"/>
                  <a:gd name="T37" fmla="*/ 76 h 118"/>
                  <a:gd name="T38" fmla="*/ 72 w 1818"/>
                  <a:gd name="T39" fmla="*/ 82 h 118"/>
                  <a:gd name="T40" fmla="*/ 156 w 1818"/>
                  <a:gd name="T41" fmla="*/ 92 h 118"/>
                  <a:gd name="T42" fmla="*/ 266 w 1818"/>
                  <a:gd name="T43" fmla="*/ 102 h 118"/>
                  <a:gd name="T44" fmla="*/ 400 w 1818"/>
                  <a:gd name="T45" fmla="*/ 108 h 118"/>
                  <a:gd name="T46" fmla="*/ 554 w 1818"/>
                  <a:gd name="T47" fmla="*/ 114 h 118"/>
                  <a:gd name="T48" fmla="*/ 724 w 1818"/>
                  <a:gd name="T49" fmla="*/ 118 h 118"/>
                  <a:gd name="T50" fmla="*/ 908 w 1818"/>
                  <a:gd name="T51" fmla="*/ 118 h 118"/>
                  <a:gd name="T52" fmla="*/ 908 w 1818"/>
                  <a:gd name="T53" fmla="*/ 118 h 118"/>
                  <a:gd name="T54" fmla="*/ 1092 w 1818"/>
                  <a:gd name="T55" fmla="*/ 118 h 118"/>
                  <a:gd name="T56" fmla="*/ 1264 w 1818"/>
                  <a:gd name="T57" fmla="*/ 114 h 118"/>
                  <a:gd name="T58" fmla="*/ 1418 w 1818"/>
                  <a:gd name="T59" fmla="*/ 108 h 118"/>
                  <a:gd name="T60" fmla="*/ 1554 w 1818"/>
                  <a:gd name="T61" fmla="*/ 102 h 118"/>
                  <a:gd name="T62" fmla="*/ 1664 w 1818"/>
                  <a:gd name="T63" fmla="*/ 92 h 118"/>
                  <a:gd name="T64" fmla="*/ 1748 w 1818"/>
                  <a:gd name="T65" fmla="*/ 82 h 118"/>
                  <a:gd name="T66" fmla="*/ 1778 w 1818"/>
                  <a:gd name="T67" fmla="*/ 76 h 118"/>
                  <a:gd name="T68" fmla="*/ 1800 w 1818"/>
                  <a:gd name="T69" fmla="*/ 72 h 118"/>
                  <a:gd name="T70" fmla="*/ 1814 w 1818"/>
                  <a:gd name="T71" fmla="*/ 66 h 118"/>
                  <a:gd name="T72" fmla="*/ 1818 w 1818"/>
                  <a:gd name="T73" fmla="*/ 62 h 118"/>
                  <a:gd name="T74" fmla="*/ 1818 w 1818"/>
                  <a:gd name="T75" fmla="*/ 60 h 118"/>
                  <a:gd name="T76" fmla="*/ 1818 w 1818"/>
                  <a:gd name="T77" fmla="*/ 60 h 118"/>
                  <a:gd name="T78" fmla="*/ 1818 w 1818"/>
                  <a:gd name="T79" fmla="*/ 56 h 118"/>
                  <a:gd name="T80" fmla="*/ 1814 w 1818"/>
                  <a:gd name="T81" fmla="*/ 54 h 118"/>
                  <a:gd name="T82" fmla="*/ 1800 w 1818"/>
                  <a:gd name="T83" fmla="*/ 48 h 118"/>
                  <a:gd name="T84" fmla="*/ 1778 w 1818"/>
                  <a:gd name="T85" fmla="*/ 42 h 118"/>
                  <a:gd name="T86" fmla="*/ 1748 w 1818"/>
                  <a:gd name="T87" fmla="*/ 36 h 118"/>
                  <a:gd name="T88" fmla="*/ 1710 w 1818"/>
                  <a:gd name="T89" fmla="*/ 30 h 118"/>
                  <a:gd name="T90" fmla="*/ 1664 w 1818"/>
                  <a:gd name="T91" fmla="*/ 26 h 118"/>
                  <a:gd name="T92" fmla="*/ 1554 w 1818"/>
                  <a:gd name="T93" fmla="*/ 16 h 118"/>
                  <a:gd name="T94" fmla="*/ 1418 w 1818"/>
                  <a:gd name="T95" fmla="*/ 10 h 118"/>
                  <a:gd name="T96" fmla="*/ 1264 w 1818"/>
                  <a:gd name="T97" fmla="*/ 4 h 118"/>
                  <a:gd name="T98" fmla="*/ 1092 w 1818"/>
                  <a:gd name="T99" fmla="*/ 0 h 118"/>
                  <a:gd name="T100" fmla="*/ 908 w 1818"/>
                  <a:gd name="T101"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18" h="118">
                    <a:moveTo>
                      <a:pt x="908" y="0"/>
                    </a:moveTo>
                    <a:lnTo>
                      <a:pt x="908" y="0"/>
                    </a:lnTo>
                    <a:lnTo>
                      <a:pt x="724" y="0"/>
                    </a:lnTo>
                    <a:lnTo>
                      <a:pt x="554" y="4"/>
                    </a:lnTo>
                    <a:lnTo>
                      <a:pt x="400" y="10"/>
                    </a:lnTo>
                    <a:lnTo>
                      <a:pt x="266" y="16"/>
                    </a:lnTo>
                    <a:lnTo>
                      <a:pt x="156" y="26"/>
                    </a:lnTo>
                    <a:lnTo>
                      <a:pt x="110" y="30"/>
                    </a:lnTo>
                    <a:lnTo>
                      <a:pt x="72" y="36"/>
                    </a:lnTo>
                    <a:lnTo>
                      <a:pt x="42" y="42"/>
                    </a:lnTo>
                    <a:lnTo>
                      <a:pt x="18" y="48"/>
                    </a:lnTo>
                    <a:lnTo>
                      <a:pt x="6" y="54"/>
                    </a:lnTo>
                    <a:lnTo>
                      <a:pt x="2" y="56"/>
                    </a:lnTo>
                    <a:lnTo>
                      <a:pt x="0" y="60"/>
                    </a:lnTo>
                    <a:lnTo>
                      <a:pt x="0" y="60"/>
                    </a:lnTo>
                    <a:lnTo>
                      <a:pt x="2" y="62"/>
                    </a:lnTo>
                    <a:lnTo>
                      <a:pt x="6" y="66"/>
                    </a:lnTo>
                    <a:lnTo>
                      <a:pt x="18" y="72"/>
                    </a:lnTo>
                    <a:lnTo>
                      <a:pt x="42" y="76"/>
                    </a:lnTo>
                    <a:lnTo>
                      <a:pt x="72" y="82"/>
                    </a:lnTo>
                    <a:lnTo>
                      <a:pt x="156" y="92"/>
                    </a:lnTo>
                    <a:lnTo>
                      <a:pt x="266" y="102"/>
                    </a:lnTo>
                    <a:lnTo>
                      <a:pt x="400" y="108"/>
                    </a:lnTo>
                    <a:lnTo>
                      <a:pt x="554" y="114"/>
                    </a:lnTo>
                    <a:lnTo>
                      <a:pt x="724" y="118"/>
                    </a:lnTo>
                    <a:lnTo>
                      <a:pt x="908" y="118"/>
                    </a:lnTo>
                    <a:lnTo>
                      <a:pt x="908" y="118"/>
                    </a:lnTo>
                    <a:lnTo>
                      <a:pt x="1092" y="118"/>
                    </a:lnTo>
                    <a:lnTo>
                      <a:pt x="1264" y="114"/>
                    </a:lnTo>
                    <a:lnTo>
                      <a:pt x="1418" y="108"/>
                    </a:lnTo>
                    <a:lnTo>
                      <a:pt x="1554" y="102"/>
                    </a:lnTo>
                    <a:lnTo>
                      <a:pt x="1664" y="92"/>
                    </a:lnTo>
                    <a:lnTo>
                      <a:pt x="1748" y="82"/>
                    </a:lnTo>
                    <a:lnTo>
                      <a:pt x="1778" y="76"/>
                    </a:lnTo>
                    <a:lnTo>
                      <a:pt x="1800" y="72"/>
                    </a:lnTo>
                    <a:lnTo>
                      <a:pt x="1814" y="66"/>
                    </a:lnTo>
                    <a:lnTo>
                      <a:pt x="1818" y="62"/>
                    </a:lnTo>
                    <a:lnTo>
                      <a:pt x="1818" y="60"/>
                    </a:lnTo>
                    <a:lnTo>
                      <a:pt x="1818" y="60"/>
                    </a:lnTo>
                    <a:lnTo>
                      <a:pt x="1818" y="56"/>
                    </a:lnTo>
                    <a:lnTo>
                      <a:pt x="1814" y="54"/>
                    </a:lnTo>
                    <a:lnTo>
                      <a:pt x="1800" y="48"/>
                    </a:lnTo>
                    <a:lnTo>
                      <a:pt x="1778" y="42"/>
                    </a:lnTo>
                    <a:lnTo>
                      <a:pt x="1748" y="36"/>
                    </a:lnTo>
                    <a:lnTo>
                      <a:pt x="1710" y="30"/>
                    </a:lnTo>
                    <a:lnTo>
                      <a:pt x="1664" y="26"/>
                    </a:lnTo>
                    <a:lnTo>
                      <a:pt x="1554" y="16"/>
                    </a:lnTo>
                    <a:lnTo>
                      <a:pt x="1418" y="10"/>
                    </a:lnTo>
                    <a:lnTo>
                      <a:pt x="1264" y="4"/>
                    </a:lnTo>
                    <a:lnTo>
                      <a:pt x="1092" y="0"/>
                    </a:lnTo>
                    <a:lnTo>
                      <a:pt x="9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27"/>
              <p:cNvSpPr>
                <a:spLocks noEditPoints="1"/>
              </p:cNvSpPr>
              <p:nvPr/>
            </p:nvSpPr>
            <p:spPr bwMode="auto">
              <a:xfrm>
                <a:off x="2946" y="4166"/>
                <a:ext cx="1808" cy="118"/>
              </a:xfrm>
              <a:custGeom>
                <a:avLst/>
                <a:gdLst>
                  <a:gd name="T0" fmla="*/ 902 w 1808"/>
                  <a:gd name="T1" fmla="*/ 118 h 118"/>
                  <a:gd name="T2" fmla="*/ 552 w 1808"/>
                  <a:gd name="T3" fmla="*/ 114 h 118"/>
                  <a:gd name="T4" fmla="*/ 268 w 1808"/>
                  <a:gd name="T5" fmla="*/ 100 h 118"/>
                  <a:gd name="T6" fmla="*/ 76 w 1808"/>
                  <a:gd name="T7" fmla="*/ 82 h 118"/>
                  <a:gd name="T8" fmla="*/ 24 w 1808"/>
                  <a:gd name="T9" fmla="*/ 72 h 118"/>
                  <a:gd name="T10" fmla="*/ 6 w 1808"/>
                  <a:gd name="T11" fmla="*/ 62 h 118"/>
                  <a:gd name="T12" fmla="*/ 4 w 1808"/>
                  <a:gd name="T13" fmla="*/ 60 h 118"/>
                  <a:gd name="T14" fmla="*/ 10 w 1808"/>
                  <a:gd name="T15" fmla="*/ 54 h 118"/>
                  <a:gd name="T16" fmla="*/ 46 w 1808"/>
                  <a:gd name="T17" fmla="*/ 42 h 118"/>
                  <a:gd name="T18" fmla="*/ 158 w 1808"/>
                  <a:gd name="T19" fmla="*/ 26 h 118"/>
                  <a:gd name="T20" fmla="*/ 400 w 1808"/>
                  <a:gd name="T21" fmla="*/ 10 h 118"/>
                  <a:gd name="T22" fmla="*/ 722 w 1808"/>
                  <a:gd name="T23" fmla="*/ 0 h 118"/>
                  <a:gd name="T24" fmla="*/ 902 w 1808"/>
                  <a:gd name="T25" fmla="*/ 0 h 118"/>
                  <a:gd name="T26" fmla="*/ 1254 w 1808"/>
                  <a:gd name="T27" fmla="*/ 4 h 118"/>
                  <a:gd name="T28" fmla="*/ 1540 w 1808"/>
                  <a:gd name="T29" fmla="*/ 18 h 118"/>
                  <a:gd name="T30" fmla="*/ 1732 w 1808"/>
                  <a:gd name="T31" fmla="*/ 36 h 118"/>
                  <a:gd name="T32" fmla="*/ 1784 w 1808"/>
                  <a:gd name="T33" fmla="*/ 48 h 118"/>
                  <a:gd name="T34" fmla="*/ 1802 w 1808"/>
                  <a:gd name="T35" fmla="*/ 56 h 118"/>
                  <a:gd name="T36" fmla="*/ 1802 w 1808"/>
                  <a:gd name="T37" fmla="*/ 60 h 118"/>
                  <a:gd name="T38" fmla="*/ 1798 w 1808"/>
                  <a:gd name="T39" fmla="*/ 66 h 118"/>
                  <a:gd name="T40" fmla="*/ 1762 w 1808"/>
                  <a:gd name="T41" fmla="*/ 76 h 118"/>
                  <a:gd name="T42" fmla="*/ 1650 w 1808"/>
                  <a:gd name="T43" fmla="*/ 92 h 118"/>
                  <a:gd name="T44" fmla="*/ 1408 w 1808"/>
                  <a:gd name="T45" fmla="*/ 108 h 118"/>
                  <a:gd name="T46" fmla="*/ 1084 w 1808"/>
                  <a:gd name="T47" fmla="*/ 116 h 118"/>
                  <a:gd name="T48" fmla="*/ 902 w 1808"/>
                  <a:gd name="T49" fmla="*/ 0 h 118"/>
                  <a:gd name="T50" fmla="*/ 720 w 1808"/>
                  <a:gd name="T51" fmla="*/ 0 h 118"/>
                  <a:gd name="T52" fmla="*/ 398 w 1808"/>
                  <a:gd name="T53" fmla="*/ 10 h 118"/>
                  <a:gd name="T54" fmla="*/ 154 w 1808"/>
                  <a:gd name="T55" fmla="*/ 26 h 118"/>
                  <a:gd name="T56" fmla="*/ 40 w 1808"/>
                  <a:gd name="T57" fmla="*/ 42 h 118"/>
                  <a:gd name="T58" fmla="*/ 4 w 1808"/>
                  <a:gd name="T59" fmla="*/ 54 h 118"/>
                  <a:gd name="T60" fmla="*/ 0 w 1808"/>
                  <a:gd name="T61" fmla="*/ 60 h 118"/>
                  <a:gd name="T62" fmla="*/ 0 w 1808"/>
                  <a:gd name="T63" fmla="*/ 62 h 118"/>
                  <a:gd name="T64" fmla="*/ 18 w 1808"/>
                  <a:gd name="T65" fmla="*/ 72 h 118"/>
                  <a:gd name="T66" fmla="*/ 70 w 1808"/>
                  <a:gd name="T67" fmla="*/ 82 h 118"/>
                  <a:gd name="T68" fmla="*/ 264 w 1808"/>
                  <a:gd name="T69" fmla="*/ 100 h 118"/>
                  <a:gd name="T70" fmla="*/ 550 w 1808"/>
                  <a:gd name="T71" fmla="*/ 114 h 118"/>
                  <a:gd name="T72" fmla="*/ 902 w 1808"/>
                  <a:gd name="T73" fmla="*/ 118 h 118"/>
                  <a:gd name="T74" fmla="*/ 1086 w 1808"/>
                  <a:gd name="T75" fmla="*/ 118 h 118"/>
                  <a:gd name="T76" fmla="*/ 1410 w 1808"/>
                  <a:gd name="T77" fmla="*/ 108 h 118"/>
                  <a:gd name="T78" fmla="*/ 1654 w 1808"/>
                  <a:gd name="T79" fmla="*/ 92 h 118"/>
                  <a:gd name="T80" fmla="*/ 1768 w 1808"/>
                  <a:gd name="T81" fmla="*/ 76 h 118"/>
                  <a:gd name="T82" fmla="*/ 1804 w 1808"/>
                  <a:gd name="T83" fmla="*/ 66 h 118"/>
                  <a:gd name="T84" fmla="*/ 1808 w 1808"/>
                  <a:gd name="T85" fmla="*/ 60 h 118"/>
                  <a:gd name="T86" fmla="*/ 1806 w 1808"/>
                  <a:gd name="T87" fmla="*/ 56 h 118"/>
                  <a:gd name="T88" fmla="*/ 1790 w 1808"/>
                  <a:gd name="T89" fmla="*/ 48 h 118"/>
                  <a:gd name="T90" fmla="*/ 1738 w 1808"/>
                  <a:gd name="T91" fmla="*/ 36 h 118"/>
                  <a:gd name="T92" fmla="*/ 1654 w 1808"/>
                  <a:gd name="T93" fmla="*/ 26 h 118"/>
                  <a:gd name="T94" fmla="*/ 1410 w 1808"/>
                  <a:gd name="T95" fmla="*/ 10 h 118"/>
                  <a:gd name="T96" fmla="*/ 1086 w 180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8" h="118">
                    <a:moveTo>
                      <a:pt x="902" y="118"/>
                    </a:moveTo>
                    <a:lnTo>
                      <a:pt x="902" y="118"/>
                    </a:lnTo>
                    <a:lnTo>
                      <a:pt x="722" y="116"/>
                    </a:lnTo>
                    <a:lnTo>
                      <a:pt x="552" y="114"/>
                    </a:lnTo>
                    <a:lnTo>
                      <a:pt x="400" y="108"/>
                    </a:lnTo>
                    <a:lnTo>
                      <a:pt x="268" y="100"/>
                    </a:lnTo>
                    <a:lnTo>
                      <a:pt x="158" y="92"/>
                    </a:lnTo>
                    <a:lnTo>
                      <a:pt x="76" y="82"/>
                    </a:lnTo>
                    <a:lnTo>
                      <a:pt x="46" y="76"/>
                    </a:lnTo>
                    <a:lnTo>
                      <a:pt x="24" y="72"/>
                    </a:lnTo>
                    <a:lnTo>
                      <a:pt x="10" y="66"/>
                    </a:lnTo>
                    <a:lnTo>
                      <a:pt x="6" y="62"/>
                    </a:lnTo>
                    <a:lnTo>
                      <a:pt x="4" y="60"/>
                    </a:lnTo>
                    <a:lnTo>
                      <a:pt x="4" y="60"/>
                    </a:lnTo>
                    <a:lnTo>
                      <a:pt x="6" y="56"/>
                    </a:lnTo>
                    <a:lnTo>
                      <a:pt x="10" y="54"/>
                    </a:lnTo>
                    <a:lnTo>
                      <a:pt x="24" y="48"/>
                    </a:lnTo>
                    <a:lnTo>
                      <a:pt x="46" y="42"/>
                    </a:lnTo>
                    <a:lnTo>
                      <a:pt x="76" y="36"/>
                    </a:lnTo>
                    <a:lnTo>
                      <a:pt x="158" y="26"/>
                    </a:lnTo>
                    <a:lnTo>
                      <a:pt x="268" y="18"/>
                    </a:lnTo>
                    <a:lnTo>
                      <a:pt x="400" y="10"/>
                    </a:lnTo>
                    <a:lnTo>
                      <a:pt x="552" y="4"/>
                    </a:lnTo>
                    <a:lnTo>
                      <a:pt x="722" y="0"/>
                    </a:lnTo>
                    <a:lnTo>
                      <a:pt x="902" y="0"/>
                    </a:lnTo>
                    <a:lnTo>
                      <a:pt x="902" y="0"/>
                    </a:lnTo>
                    <a:lnTo>
                      <a:pt x="1084" y="0"/>
                    </a:lnTo>
                    <a:lnTo>
                      <a:pt x="1254" y="4"/>
                    </a:lnTo>
                    <a:lnTo>
                      <a:pt x="1408" y="10"/>
                    </a:lnTo>
                    <a:lnTo>
                      <a:pt x="1540" y="18"/>
                    </a:lnTo>
                    <a:lnTo>
                      <a:pt x="1650" y="26"/>
                    </a:lnTo>
                    <a:lnTo>
                      <a:pt x="1732" y="36"/>
                    </a:lnTo>
                    <a:lnTo>
                      <a:pt x="1762" y="42"/>
                    </a:lnTo>
                    <a:lnTo>
                      <a:pt x="1784" y="48"/>
                    </a:lnTo>
                    <a:lnTo>
                      <a:pt x="1798" y="54"/>
                    </a:lnTo>
                    <a:lnTo>
                      <a:pt x="1802" y="56"/>
                    </a:lnTo>
                    <a:lnTo>
                      <a:pt x="1802" y="60"/>
                    </a:lnTo>
                    <a:lnTo>
                      <a:pt x="1802" y="60"/>
                    </a:lnTo>
                    <a:lnTo>
                      <a:pt x="1802" y="62"/>
                    </a:lnTo>
                    <a:lnTo>
                      <a:pt x="1798" y="66"/>
                    </a:lnTo>
                    <a:lnTo>
                      <a:pt x="1784" y="72"/>
                    </a:lnTo>
                    <a:lnTo>
                      <a:pt x="1762" y="76"/>
                    </a:lnTo>
                    <a:lnTo>
                      <a:pt x="1732" y="82"/>
                    </a:lnTo>
                    <a:lnTo>
                      <a:pt x="1650" y="92"/>
                    </a:lnTo>
                    <a:lnTo>
                      <a:pt x="1540" y="100"/>
                    </a:lnTo>
                    <a:lnTo>
                      <a:pt x="1408" y="108"/>
                    </a:lnTo>
                    <a:lnTo>
                      <a:pt x="1254" y="114"/>
                    </a:lnTo>
                    <a:lnTo>
                      <a:pt x="1084" y="116"/>
                    </a:lnTo>
                    <a:lnTo>
                      <a:pt x="902" y="118"/>
                    </a:lnTo>
                    <a:close/>
                    <a:moveTo>
                      <a:pt x="902" y="0"/>
                    </a:moveTo>
                    <a:lnTo>
                      <a:pt x="902" y="0"/>
                    </a:lnTo>
                    <a:lnTo>
                      <a:pt x="720" y="0"/>
                    </a:lnTo>
                    <a:lnTo>
                      <a:pt x="550" y="4"/>
                    </a:lnTo>
                    <a:lnTo>
                      <a:pt x="398" y="10"/>
                    </a:lnTo>
                    <a:lnTo>
                      <a:pt x="264" y="16"/>
                    </a:lnTo>
                    <a:lnTo>
                      <a:pt x="154" y="26"/>
                    </a:lnTo>
                    <a:lnTo>
                      <a:pt x="70" y="36"/>
                    </a:lnTo>
                    <a:lnTo>
                      <a:pt x="40" y="42"/>
                    </a:lnTo>
                    <a:lnTo>
                      <a:pt x="18" y="48"/>
                    </a:lnTo>
                    <a:lnTo>
                      <a:pt x="4" y="54"/>
                    </a:lnTo>
                    <a:lnTo>
                      <a:pt x="0" y="56"/>
                    </a:lnTo>
                    <a:lnTo>
                      <a:pt x="0" y="60"/>
                    </a:lnTo>
                    <a:lnTo>
                      <a:pt x="0" y="60"/>
                    </a:lnTo>
                    <a:lnTo>
                      <a:pt x="0" y="62"/>
                    </a:lnTo>
                    <a:lnTo>
                      <a:pt x="4" y="66"/>
                    </a:lnTo>
                    <a:lnTo>
                      <a:pt x="18" y="72"/>
                    </a:lnTo>
                    <a:lnTo>
                      <a:pt x="40" y="76"/>
                    </a:lnTo>
                    <a:lnTo>
                      <a:pt x="70" y="82"/>
                    </a:lnTo>
                    <a:lnTo>
                      <a:pt x="154" y="92"/>
                    </a:lnTo>
                    <a:lnTo>
                      <a:pt x="264" y="100"/>
                    </a:lnTo>
                    <a:lnTo>
                      <a:pt x="398" y="108"/>
                    </a:lnTo>
                    <a:lnTo>
                      <a:pt x="550" y="114"/>
                    </a:lnTo>
                    <a:lnTo>
                      <a:pt x="720" y="118"/>
                    </a:lnTo>
                    <a:lnTo>
                      <a:pt x="902" y="118"/>
                    </a:lnTo>
                    <a:lnTo>
                      <a:pt x="902" y="118"/>
                    </a:lnTo>
                    <a:lnTo>
                      <a:pt x="1086" y="118"/>
                    </a:lnTo>
                    <a:lnTo>
                      <a:pt x="1256" y="114"/>
                    </a:lnTo>
                    <a:lnTo>
                      <a:pt x="1410" y="108"/>
                    </a:lnTo>
                    <a:lnTo>
                      <a:pt x="1544" y="100"/>
                    </a:lnTo>
                    <a:lnTo>
                      <a:pt x="1654" y="92"/>
                    </a:lnTo>
                    <a:lnTo>
                      <a:pt x="1738" y="82"/>
                    </a:lnTo>
                    <a:lnTo>
                      <a:pt x="1768" y="76"/>
                    </a:lnTo>
                    <a:lnTo>
                      <a:pt x="1790" y="72"/>
                    </a:lnTo>
                    <a:lnTo>
                      <a:pt x="1804" y="66"/>
                    </a:lnTo>
                    <a:lnTo>
                      <a:pt x="1806" y="62"/>
                    </a:lnTo>
                    <a:lnTo>
                      <a:pt x="1808" y="60"/>
                    </a:lnTo>
                    <a:lnTo>
                      <a:pt x="1808" y="60"/>
                    </a:lnTo>
                    <a:lnTo>
                      <a:pt x="1806" y="56"/>
                    </a:lnTo>
                    <a:lnTo>
                      <a:pt x="1804" y="54"/>
                    </a:lnTo>
                    <a:lnTo>
                      <a:pt x="1790" y="48"/>
                    </a:lnTo>
                    <a:lnTo>
                      <a:pt x="1768" y="42"/>
                    </a:lnTo>
                    <a:lnTo>
                      <a:pt x="1738" y="36"/>
                    </a:lnTo>
                    <a:lnTo>
                      <a:pt x="1700" y="30"/>
                    </a:lnTo>
                    <a:lnTo>
                      <a:pt x="1654" y="26"/>
                    </a:lnTo>
                    <a:lnTo>
                      <a:pt x="1544" y="16"/>
                    </a:lnTo>
                    <a:lnTo>
                      <a:pt x="1410" y="10"/>
                    </a:lnTo>
                    <a:lnTo>
                      <a:pt x="1256" y="4"/>
                    </a:lnTo>
                    <a:lnTo>
                      <a:pt x="1086" y="0"/>
                    </a:lnTo>
                    <a:lnTo>
                      <a:pt x="902" y="0"/>
                    </a:lnTo>
                    <a:close/>
                  </a:path>
                </a:pathLst>
              </a:custGeom>
              <a:solidFill>
                <a:srgbClr val="DEDBD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28"/>
              <p:cNvSpPr>
                <a:spLocks/>
              </p:cNvSpPr>
              <p:nvPr/>
            </p:nvSpPr>
            <p:spPr bwMode="auto">
              <a:xfrm>
                <a:off x="2950" y="4166"/>
                <a:ext cx="1798" cy="118"/>
              </a:xfrm>
              <a:custGeom>
                <a:avLst/>
                <a:gdLst>
                  <a:gd name="T0" fmla="*/ 898 w 1798"/>
                  <a:gd name="T1" fmla="*/ 118 h 118"/>
                  <a:gd name="T2" fmla="*/ 898 w 1798"/>
                  <a:gd name="T3" fmla="*/ 118 h 118"/>
                  <a:gd name="T4" fmla="*/ 718 w 1798"/>
                  <a:gd name="T5" fmla="*/ 116 h 118"/>
                  <a:gd name="T6" fmla="*/ 548 w 1798"/>
                  <a:gd name="T7" fmla="*/ 114 h 118"/>
                  <a:gd name="T8" fmla="*/ 396 w 1798"/>
                  <a:gd name="T9" fmla="*/ 108 h 118"/>
                  <a:gd name="T10" fmla="*/ 264 w 1798"/>
                  <a:gd name="T11" fmla="*/ 100 h 118"/>
                  <a:gd name="T12" fmla="*/ 154 w 1798"/>
                  <a:gd name="T13" fmla="*/ 92 h 118"/>
                  <a:gd name="T14" fmla="*/ 72 w 1798"/>
                  <a:gd name="T15" fmla="*/ 82 h 118"/>
                  <a:gd name="T16" fmla="*/ 42 w 1798"/>
                  <a:gd name="T17" fmla="*/ 76 h 118"/>
                  <a:gd name="T18" fmla="*/ 20 w 1798"/>
                  <a:gd name="T19" fmla="*/ 72 h 118"/>
                  <a:gd name="T20" fmla="*/ 6 w 1798"/>
                  <a:gd name="T21" fmla="*/ 66 h 118"/>
                  <a:gd name="T22" fmla="*/ 2 w 1798"/>
                  <a:gd name="T23" fmla="*/ 62 h 118"/>
                  <a:gd name="T24" fmla="*/ 0 w 1798"/>
                  <a:gd name="T25" fmla="*/ 60 h 118"/>
                  <a:gd name="T26" fmla="*/ 0 w 1798"/>
                  <a:gd name="T27" fmla="*/ 60 h 118"/>
                  <a:gd name="T28" fmla="*/ 2 w 1798"/>
                  <a:gd name="T29" fmla="*/ 56 h 118"/>
                  <a:gd name="T30" fmla="*/ 6 w 1798"/>
                  <a:gd name="T31" fmla="*/ 54 h 118"/>
                  <a:gd name="T32" fmla="*/ 20 w 1798"/>
                  <a:gd name="T33" fmla="*/ 48 h 118"/>
                  <a:gd name="T34" fmla="*/ 42 w 1798"/>
                  <a:gd name="T35" fmla="*/ 42 h 118"/>
                  <a:gd name="T36" fmla="*/ 72 w 1798"/>
                  <a:gd name="T37" fmla="*/ 36 h 118"/>
                  <a:gd name="T38" fmla="*/ 154 w 1798"/>
                  <a:gd name="T39" fmla="*/ 26 h 118"/>
                  <a:gd name="T40" fmla="*/ 264 w 1798"/>
                  <a:gd name="T41" fmla="*/ 18 h 118"/>
                  <a:gd name="T42" fmla="*/ 396 w 1798"/>
                  <a:gd name="T43" fmla="*/ 10 h 118"/>
                  <a:gd name="T44" fmla="*/ 548 w 1798"/>
                  <a:gd name="T45" fmla="*/ 4 h 118"/>
                  <a:gd name="T46" fmla="*/ 718 w 1798"/>
                  <a:gd name="T47" fmla="*/ 0 h 118"/>
                  <a:gd name="T48" fmla="*/ 898 w 1798"/>
                  <a:gd name="T49" fmla="*/ 0 h 118"/>
                  <a:gd name="T50" fmla="*/ 898 w 1798"/>
                  <a:gd name="T51" fmla="*/ 0 h 118"/>
                  <a:gd name="T52" fmla="*/ 1080 w 1798"/>
                  <a:gd name="T53" fmla="*/ 0 h 118"/>
                  <a:gd name="T54" fmla="*/ 1250 w 1798"/>
                  <a:gd name="T55" fmla="*/ 4 h 118"/>
                  <a:gd name="T56" fmla="*/ 1404 w 1798"/>
                  <a:gd name="T57" fmla="*/ 10 h 118"/>
                  <a:gd name="T58" fmla="*/ 1536 w 1798"/>
                  <a:gd name="T59" fmla="*/ 18 h 118"/>
                  <a:gd name="T60" fmla="*/ 1646 w 1798"/>
                  <a:gd name="T61" fmla="*/ 26 h 118"/>
                  <a:gd name="T62" fmla="*/ 1728 w 1798"/>
                  <a:gd name="T63" fmla="*/ 36 h 118"/>
                  <a:gd name="T64" fmla="*/ 1758 w 1798"/>
                  <a:gd name="T65" fmla="*/ 42 h 118"/>
                  <a:gd name="T66" fmla="*/ 1780 w 1798"/>
                  <a:gd name="T67" fmla="*/ 48 h 118"/>
                  <a:gd name="T68" fmla="*/ 1794 w 1798"/>
                  <a:gd name="T69" fmla="*/ 54 h 118"/>
                  <a:gd name="T70" fmla="*/ 1798 w 1798"/>
                  <a:gd name="T71" fmla="*/ 56 h 118"/>
                  <a:gd name="T72" fmla="*/ 1798 w 1798"/>
                  <a:gd name="T73" fmla="*/ 60 h 118"/>
                  <a:gd name="T74" fmla="*/ 1798 w 1798"/>
                  <a:gd name="T75" fmla="*/ 60 h 118"/>
                  <a:gd name="T76" fmla="*/ 1798 w 1798"/>
                  <a:gd name="T77" fmla="*/ 62 h 118"/>
                  <a:gd name="T78" fmla="*/ 1794 w 1798"/>
                  <a:gd name="T79" fmla="*/ 66 h 118"/>
                  <a:gd name="T80" fmla="*/ 1780 w 1798"/>
                  <a:gd name="T81" fmla="*/ 72 h 118"/>
                  <a:gd name="T82" fmla="*/ 1758 w 1798"/>
                  <a:gd name="T83" fmla="*/ 76 h 118"/>
                  <a:gd name="T84" fmla="*/ 1728 w 1798"/>
                  <a:gd name="T85" fmla="*/ 82 h 118"/>
                  <a:gd name="T86" fmla="*/ 1646 w 1798"/>
                  <a:gd name="T87" fmla="*/ 92 h 118"/>
                  <a:gd name="T88" fmla="*/ 1536 w 1798"/>
                  <a:gd name="T89" fmla="*/ 100 h 118"/>
                  <a:gd name="T90" fmla="*/ 1404 w 1798"/>
                  <a:gd name="T91" fmla="*/ 108 h 118"/>
                  <a:gd name="T92" fmla="*/ 1250 w 1798"/>
                  <a:gd name="T93" fmla="*/ 114 h 118"/>
                  <a:gd name="T94" fmla="*/ 1080 w 1798"/>
                  <a:gd name="T95" fmla="*/ 116 h 118"/>
                  <a:gd name="T96" fmla="*/ 898 w 179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118"/>
                    </a:moveTo>
                    <a:lnTo>
                      <a:pt x="898" y="118"/>
                    </a:lnTo>
                    <a:lnTo>
                      <a:pt x="718" y="116"/>
                    </a:lnTo>
                    <a:lnTo>
                      <a:pt x="548" y="114"/>
                    </a:lnTo>
                    <a:lnTo>
                      <a:pt x="396" y="108"/>
                    </a:lnTo>
                    <a:lnTo>
                      <a:pt x="264" y="100"/>
                    </a:lnTo>
                    <a:lnTo>
                      <a:pt x="154" y="92"/>
                    </a:lnTo>
                    <a:lnTo>
                      <a:pt x="72" y="82"/>
                    </a:lnTo>
                    <a:lnTo>
                      <a:pt x="42" y="76"/>
                    </a:lnTo>
                    <a:lnTo>
                      <a:pt x="20" y="72"/>
                    </a:lnTo>
                    <a:lnTo>
                      <a:pt x="6" y="66"/>
                    </a:lnTo>
                    <a:lnTo>
                      <a:pt x="2" y="62"/>
                    </a:lnTo>
                    <a:lnTo>
                      <a:pt x="0" y="60"/>
                    </a:lnTo>
                    <a:lnTo>
                      <a:pt x="0" y="60"/>
                    </a:lnTo>
                    <a:lnTo>
                      <a:pt x="2" y="56"/>
                    </a:lnTo>
                    <a:lnTo>
                      <a:pt x="6" y="54"/>
                    </a:lnTo>
                    <a:lnTo>
                      <a:pt x="20" y="48"/>
                    </a:lnTo>
                    <a:lnTo>
                      <a:pt x="42" y="42"/>
                    </a:lnTo>
                    <a:lnTo>
                      <a:pt x="72" y="36"/>
                    </a:lnTo>
                    <a:lnTo>
                      <a:pt x="154" y="26"/>
                    </a:lnTo>
                    <a:lnTo>
                      <a:pt x="264" y="18"/>
                    </a:lnTo>
                    <a:lnTo>
                      <a:pt x="396" y="10"/>
                    </a:lnTo>
                    <a:lnTo>
                      <a:pt x="548" y="4"/>
                    </a:lnTo>
                    <a:lnTo>
                      <a:pt x="718" y="0"/>
                    </a:lnTo>
                    <a:lnTo>
                      <a:pt x="898" y="0"/>
                    </a:lnTo>
                    <a:lnTo>
                      <a:pt x="898" y="0"/>
                    </a:lnTo>
                    <a:lnTo>
                      <a:pt x="1080" y="0"/>
                    </a:lnTo>
                    <a:lnTo>
                      <a:pt x="1250" y="4"/>
                    </a:lnTo>
                    <a:lnTo>
                      <a:pt x="1404" y="10"/>
                    </a:lnTo>
                    <a:lnTo>
                      <a:pt x="1536" y="18"/>
                    </a:lnTo>
                    <a:lnTo>
                      <a:pt x="1646" y="26"/>
                    </a:lnTo>
                    <a:lnTo>
                      <a:pt x="1728" y="36"/>
                    </a:lnTo>
                    <a:lnTo>
                      <a:pt x="1758" y="42"/>
                    </a:lnTo>
                    <a:lnTo>
                      <a:pt x="1780" y="48"/>
                    </a:lnTo>
                    <a:lnTo>
                      <a:pt x="1794" y="54"/>
                    </a:lnTo>
                    <a:lnTo>
                      <a:pt x="1798" y="56"/>
                    </a:lnTo>
                    <a:lnTo>
                      <a:pt x="1798" y="60"/>
                    </a:lnTo>
                    <a:lnTo>
                      <a:pt x="1798" y="60"/>
                    </a:lnTo>
                    <a:lnTo>
                      <a:pt x="1798" y="62"/>
                    </a:lnTo>
                    <a:lnTo>
                      <a:pt x="1794" y="66"/>
                    </a:lnTo>
                    <a:lnTo>
                      <a:pt x="1780" y="72"/>
                    </a:lnTo>
                    <a:lnTo>
                      <a:pt x="1758" y="76"/>
                    </a:lnTo>
                    <a:lnTo>
                      <a:pt x="1728" y="82"/>
                    </a:lnTo>
                    <a:lnTo>
                      <a:pt x="1646" y="92"/>
                    </a:lnTo>
                    <a:lnTo>
                      <a:pt x="1536" y="100"/>
                    </a:lnTo>
                    <a:lnTo>
                      <a:pt x="1404" y="108"/>
                    </a:lnTo>
                    <a:lnTo>
                      <a:pt x="1250" y="114"/>
                    </a:lnTo>
                    <a:lnTo>
                      <a:pt x="1080" y="116"/>
                    </a:lnTo>
                    <a:lnTo>
                      <a:pt x="898"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29"/>
              <p:cNvSpPr>
                <a:spLocks/>
              </p:cNvSpPr>
              <p:nvPr/>
            </p:nvSpPr>
            <p:spPr bwMode="auto">
              <a:xfrm>
                <a:off x="2946" y="4166"/>
                <a:ext cx="1808" cy="118"/>
              </a:xfrm>
              <a:custGeom>
                <a:avLst/>
                <a:gdLst>
                  <a:gd name="T0" fmla="*/ 902 w 1808"/>
                  <a:gd name="T1" fmla="*/ 0 h 118"/>
                  <a:gd name="T2" fmla="*/ 902 w 1808"/>
                  <a:gd name="T3" fmla="*/ 0 h 118"/>
                  <a:gd name="T4" fmla="*/ 720 w 1808"/>
                  <a:gd name="T5" fmla="*/ 0 h 118"/>
                  <a:gd name="T6" fmla="*/ 550 w 1808"/>
                  <a:gd name="T7" fmla="*/ 4 h 118"/>
                  <a:gd name="T8" fmla="*/ 398 w 1808"/>
                  <a:gd name="T9" fmla="*/ 10 h 118"/>
                  <a:gd name="T10" fmla="*/ 264 w 1808"/>
                  <a:gd name="T11" fmla="*/ 16 h 118"/>
                  <a:gd name="T12" fmla="*/ 154 w 1808"/>
                  <a:gd name="T13" fmla="*/ 26 h 118"/>
                  <a:gd name="T14" fmla="*/ 70 w 1808"/>
                  <a:gd name="T15" fmla="*/ 36 h 118"/>
                  <a:gd name="T16" fmla="*/ 40 w 1808"/>
                  <a:gd name="T17" fmla="*/ 42 h 118"/>
                  <a:gd name="T18" fmla="*/ 18 w 1808"/>
                  <a:gd name="T19" fmla="*/ 48 h 118"/>
                  <a:gd name="T20" fmla="*/ 4 w 1808"/>
                  <a:gd name="T21" fmla="*/ 54 h 118"/>
                  <a:gd name="T22" fmla="*/ 0 w 1808"/>
                  <a:gd name="T23" fmla="*/ 56 h 118"/>
                  <a:gd name="T24" fmla="*/ 0 w 1808"/>
                  <a:gd name="T25" fmla="*/ 60 h 118"/>
                  <a:gd name="T26" fmla="*/ 0 w 1808"/>
                  <a:gd name="T27" fmla="*/ 60 h 118"/>
                  <a:gd name="T28" fmla="*/ 0 w 1808"/>
                  <a:gd name="T29" fmla="*/ 62 h 118"/>
                  <a:gd name="T30" fmla="*/ 4 w 1808"/>
                  <a:gd name="T31" fmla="*/ 66 h 118"/>
                  <a:gd name="T32" fmla="*/ 18 w 1808"/>
                  <a:gd name="T33" fmla="*/ 72 h 118"/>
                  <a:gd name="T34" fmla="*/ 40 w 1808"/>
                  <a:gd name="T35" fmla="*/ 76 h 118"/>
                  <a:gd name="T36" fmla="*/ 70 w 1808"/>
                  <a:gd name="T37" fmla="*/ 82 h 118"/>
                  <a:gd name="T38" fmla="*/ 154 w 1808"/>
                  <a:gd name="T39" fmla="*/ 92 h 118"/>
                  <a:gd name="T40" fmla="*/ 264 w 1808"/>
                  <a:gd name="T41" fmla="*/ 100 h 118"/>
                  <a:gd name="T42" fmla="*/ 398 w 1808"/>
                  <a:gd name="T43" fmla="*/ 108 h 118"/>
                  <a:gd name="T44" fmla="*/ 550 w 1808"/>
                  <a:gd name="T45" fmla="*/ 114 h 118"/>
                  <a:gd name="T46" fmla="*/ 720 w 1808"/>
                  <a:gd name="T47" fmla="*/ 118 h 118"/>
                  <a:gd name="T48" fmla="*/ 902 w 1808"/>
                  <a:gd name="T49" fmla="*/ 118 h 118"/>
                  <a:gd name="T50" fmla="*/ 902 w 1808"/>
                  <a:gd name="T51" fmla="*/ 118 h 118"/>
                  <a:gd name="T52" fmla="*/ 1086 w 1808"/>
                  <a:gd name="T53" fmla="*/ 118 h 118"/>
                  <a:gd name="T54" fmla="*/ 1256 w 1808"/>
                  <a:gd name="T55" fmla="*/ 114 h 118"/>
                  <a:gd name="T56" fmla="*/ 1410 w 1808"/>
                  <a:gd name="T57" fmla="*/ 108 h 118"/>
                  <a:gd name="T58" fmla="*/ 1544 w 1808"/>
                  <a:gd name="T59" fmla="*/ 100 h 118"/>
                  <a:gd name="T60" fmla="*/ 1654 w 1808"/>
                  <a:gd name="T61" fmla="*/ 92 h 118"/>
                  <a:gd name="T62" fmla="*/ 1738 w 1808"/>
                  <a:gd name="T63" fmla="*/ 82 h 118"/>
                  <a:gd name="T64" fmla="*/ 1768 w 1808"/>
                  <a:gd name="T65" fmla="*/ 76 h 118"/>
                  <a:gd name="T66" fmla="*/ 1790 w 1808"/>
                  <a:gd name="T67" fmla="*/ 72 h 118"/>
                  <a:gd name="T68" fmla="*/ 1804 w 1808"/>
                  <a:gd name="T69" fmla="*/ 66 h 118"/>
                  <a:gd name="T70" fmla="*/ 1806 w 1808"/>
                  <a:gd name="T71" fmla="*/ 62 h 118"/>
                  <a:gd name="T72" fmla="*/ 1808 w 1808"/>
                  <a:gd name="T73" fmla="*/ 60 h 118"/>
                  <a:gd name="T74" fmla="*/ 1808 w 1808"/>
                  <a:gd name="T75" fmla="*/ 60 h 118"/>
                  <a:gd name="T76" fmla="*/ 1806 w 1808"/>
                  <a:gd name="T77" fmla="*/ 56 h 118"/>
                  <a:gd name="T78" fmla="*/ 1804 w 1808"/>
                  <a:gd name="T79" fmla="*/ 54 h 118"/>
                  <a:gd name="T80" fmla="*/ 1790 w 1808"/>
                  <a:gd name="T81" fmla="*/ 48 h 118"/>
                  <a:gd name="T82" fmla="*/ 1768 w 1808"/>
                  <a:gd name="T83" fmla="*/ 42 h 118"/>
                  <a:gd name="T84" fmla="*/ 1738 w 1808"/>
                  <a:gd name="T85" fmla="*/ 36 h 118"/>
                  <a:gd name="T86" fmla="*/ 1700 w 1808"/>
                  <a:gd name="T87" fmla="*/ 30 h 118"/>
                  <a:gd name="T88" fmla="*/ 1654 w 1808"/>
                  <a:gd name="T89" fmla="*/ 26 h 118"/>
                  <a:gd name="T90" fmla="*/ 1544 w 1808"/>
                  <a:gd name="T91" fmla="*/ 16 h 118"/>
                  <a:gd name="T92" fmla="*/ 1410 w 1808"/>
                  <a:gd name="T93" fmla="*/ 10 h 118"/>
                  <a:gd name="T94" fmla="*/ 1256 w 1808"/>
                  <a:gd name="T95" fmla="*/ 4 h 118"/>
                  <a:gd name="T96" fmla="*/ 1086 w 1808"/>
                  <a:gd name="T97" fmla="*/ 0 h 118"/>
                  <a:gd name="T98" fmla="*/ 902 w 1808"/>
                  <a:gd name="T9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8" h="118">
                    <a:moveTo>
                      <a:pt x="902" y="0"/>
                    </a:moveTo>
                    <a:lnTo>
                      <a:pt x="902" y="0"/>
                    </a:lnTo>
                    <a:lnTo>
                      <a:pt x="720" y="0"/>
                    </a:lnTo>
                    <a:lnTo>
                      <a:pt x="550" y="4"/>
                    </a:lnTo>
                    <a:lnTo>
                      <a:pt x="398" y="10"/>
                    </a:lnTo>
                    <a:lnTo>
                      <a:pt x="264" y="16"/>
                    </a:lnTo>
                    <a:lnTo>
                      <a:pt x="154" y="26"/>
                    </a:lnTo>
                    <a:lnTo>
                      <a:pt x="70" y="36"/>
                    </a:lnTo>
                    <a:lnTo>
                      <a:pt x="40" y="42"/>
                    </a:lnTo>
                    <a:lnTo>
                      <a:pt x="18" y="48"/>
                    </a:lnTo>
                    <a:lnTo>
                      <a:pt x="4" y="54"/>
                    </a:lnTo>
                    <a:lnTo>
                      <a:pt x="0" y="56"/>
                    </a:lnTo>
                    <a:lnTo>
                      <a:pt x="0" y="60"/>
                    </a:lnTo>
                    <a:lnTo>
                      <a:pt x="0" y="60"/>
                    </a:lnTo>
                    <a:lnTo>
                      <a:pt x="0" y="62"/>
                    </a:lnTo>
                    <a:lnTo>
                      <a:pt x="4" y="66"/>
                    </a:lnTo>
                    <a:lnTo>
                      <a:pt x="18" y="72"/>
                    </a:lnTo>
                    <a:lnTo>
                      <a:pt x="40" y="76"/>
                    </a:lnTo>
                    <a:lnTo>
                      <a:pt x="70" y="82"/>
                    </a:lnTo>
                    <a:lnTo>
                      <a:pt x="154" y="92"/>
                    </a:lnTo>
                    <a:lnTo>
                      <a:pt x="264" y="100"/>
                    </a:lnTo>
                    <a:lnTo>
                      <a:pt x="398" y="108"/>
                    </a:lnTo>
                    <a:lnTo>
                      <a:pt x="550" y="114"/>
                    </a:lnTo>
                    <a:lnTo>
                      <a:pt x="720" y="118"/>
                    </a:lnTo>
                    <a:lnTo>
                      <a:pt x="902" y="118"/>
                    </a:lnTo>
                    <a:lnTo>
                      <a:pt x="902" y="118"/>
                    </a:lnTo>
                    <a:lnTo>
                      <a:pt x="1086" y="118"/>
                    </a:lnTo>
                    <a:lnTo>
                      <a:pt x="1256" y="114"/>
                    </a:lnTo>
                    <a:lnTo>
                      <a:pt x="1410" y="108"/>
                    </a:lnTo>
                    <a:lnTo>
                      <a:pt x="1544" y="100"/>
                    </a:lnTo>
                    <a:lnTo>
                      <a:pt x="1654" y="92"/>
                    </a:lnTo>
                    <a:lnTo>
                      <a:pt x="1738" y="82"/>
                    </a:lnTo>
                    <a:lnTo>
                      <a:pt x="1768" y="76"/>
                    </a:lnTo>
                    <a:lnTo>
                      <a:pt x="1790" y="72"/>
                    </a:lnTo>
                    <a:lnTo>
                      <a:pt x="1804" y="66"/>
                    </a:lnTo>
                    <a:lnTo>
                      <a:pt x="1806" y="62"/>
                    </a:lnTo>
                    <a:lnTo>
                      <a:pt x="1808" y="60"/>
                    </a:lnTo>
                    <a:lnTo>
                      <a:pt x="1808" y="60"/>
                    </a:lnTo>
                    <a:lnTo>
                      <a:pt x="1806" y="56"/>
                    </a:lnTo>
                    <a:lnTo>
                      <a:pt x="1804" y="54"/>
                    </a:lnTo>
                    <a:lnTo>
                      <a:pt x="1790" y="48"/>
                    </a:lnTo>
                    <a:lnTo>
                      <a:pt x="1768" y="42"/>
                    </a:lnTo>
                    <a:lnTo>
                      <a:pt x="1738" y="36"/>
                    </a:lnTo>
                    <a:lnTo>
                      <a:pt x="1700" y="30"/>
                    </a:lnTo>
                    <a:lnTo>
                      <a:pt x="1654" y="26"/>
                    </a:lnTo>
                    <a:lnTo>
                      <a:pt x="1544" y="16"/>
                    </a:lnTo>
                    <a:lnTo>
                      <a:pt x="1410" y="10"/>
                    </a:lnTo>
                    <a:lnTo>
                      <a:pt x="1256" y="4"/>
                    </a:lnTo>
                    <a:lnTo>
                      <a:pt x="1086" y="0"/>
                    </a:lnTo>
                    <a:lnTo>
                      <a:pt x="9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30"/>
              <p:cNvSpPr>
                <a:spLocks noEditPoints="1"/>
              </p:cNvSpPr>
              <p:nvPr/>
            </p:nvSpPr>
            <p:spPr bwMode="auto">
              <a:xfrm>
                <a:off x="2950" y="4166"/>
                <a:ext cx="1798" cy="118"/>
              </a:xfrm>
              <a:custGeom>
                <a:avLst/>
                <a:gdLst>
                  <a:gd name="T0" fmla="*/ 898 w 1798"/>
                  <a:gd name="T1" fmla="*/ 118 h 118"/>
                  <a:gd name="T2" fmla="*/ 550 w 1798"/>
                  <a:gd name="T3" fmla="*/ 114 h 118"/>
                  <a:gd name="T4" fmla="*/ 268 w 1798"/>
                  <a:gd name="T5" fmla="*/ 100 h 118"/>
                  <a:gd name="T6" fmla="*/ 76 w 1798"/>
                  <a:gd name="T7" fmla="*/ 82 h 118"/>
                  <a:gd name="T8" fmla="*/ 24 w 1798"/>
                  <a:gd name="T9" fmla="*/ 72 h 118"/>
                  <a:gd name="T10" fmla="*/ 8 w 1798"/>
                  <a:gd name="T11" fmla="*/ 62 h 118"/>
                  <a:gd name="T12" fmla="*/ 6 w 1798"/>
                  <a:gd name="T13" fmla="*/ 60 h 118"/>
                  <a:gd name="T14" fmla="*/ 10 w 1798"/>
                  <a:gd name="T15" fmla="*/ 54 h 118"/>
                  <a:gd name="T16" fmla="*/ 46 w 1798"/>
                  <a:gd name="T17" fmla="*/ 42 h 118"/>
                  <a:gd name="T18" fmla="*/ 158 w 1798"/>
                  <a:gd name="T19" fmla="*/ 26 h 118"/>
                  <a:gd name="T20" fmla="*/ 400 w 1798"/>
                  <a:gd name="T21" fmla="*/ 10 h 118"/>
                  <a:gd name="T22" fmla="*/ 718 w 1798"/>
                  <a:gd name="T23" fmla="*/ 2 h 118"/>
                  <a:gd name="T24" fmla="*/ 898 w 1798"/>
                  <a:gd name="T25" fmla="*/ 0 h 118"/>
                  <a:gd name="T26" fmla="*/ 1248 w 1798"/>
                  <a:gd name="T27" fmla="*/ 4 h 118"/>
                  <a:gd name="T28" fmla="*/ 1532 w 1798"/>
                  <a:gd name="T29" fmla="*/ 18 h 118"/>
                  <a:gd name="T30" fmla="*/ 1724 w 1798"/>
                  <a:gd name="T31" fmla="*/ 36 h 118"/>
                  <a:gd name="T32" fmla="*/ 1776 w 1798"/>
                  <a:gd name="T33" fmla="*/ 48 h 118"/>
                  <a:gd name="T34" fmla="*/ 1792 w 1798"/>
                  <a:gd name="T35" fmla="*/ 56 h 118"/>
                  <a:gd name="T36" fmla="*/ 1794 w 1798"/>
                  <a:gd name="T37" fmla="*/ 60 h 118"/>
                  <a:gd name="T38" fmla="*/ 1790 w 1798"/>
                  <a:gd name="T39" fmla="*/ 66 h 118"/>
                  <a:gd name="T40" fmla="*/ 1754 w 1798"/>
                  <a:gd name="T41" fmla="*/ 76 h 118"/>
                  <a:gd name="T42" fmla="*/ 1642 w 1798"/>
                  <a:gd name="T43" fmla="*/ 92 h 118"/>
                  <a:gd name="T44" fmla="*/ 1400 w 1798"/>
                  <a:gd name="T45" fmla="*/ 108 h 118"/>
                  <a:gd name="T46" fmla="*/ 1080 w 1798"/>
                  <a:gd name="T47" fmla="*/ 116 h 118"/>
                  <a:gd name="T48" fmla="*/ 898 w 1798"/>
                  <a:gd name="T49" fmla="*/ 0 h 118"/>
                  <a:gd name="T50" fmla="*/ 718 w 1798"/>
                  <a:gd name="T51" fmla="*/ 0 h 118"/>
                  <a:gd name="T52" fmla="*/ 396 w 1798"/>
                  <a:gd name="T53" fmla="*/ 10 h 118"/>
                  <a:gd name="T54" fmla="*/ 154 w 1798"/>
                  <a:gd name="T55" fmla="*/ 26 h 118"/>
                  <a:gd name="T56" fmla="*/ 42 w 1798"/>
                  <a:gd name="T57" fmla="*/ 42 h 118"/>
                  <a:gd name="T58" fmla="*/ 6 w 1798"/>
                  <a:gd name="T59" fmla="*/ 54 h 118"/>
                  <a:gd name="T60" fmla="*/ 0 w 1798"/>
                  <a:gd name="T61" fmla="*/ 60 h 118"/>
                  <a:gd name="T62" fmla="*/ 2 w 1798"/>
                  <a:gd name="T63" fmla="*/ 62 h 118"/>
                  <a:gd name="T64" fmla="*/ 20 w 1798"/>
                  <a:gd name="T65" fmla="*/ 72 h 118"/>
                  <a:gd name="T66" fmla="*/ 72 w 1798"/>
                  <a:gd name="T67" fmla="*/ 82 h 118"/>
                  <a:gd name="T68" fmla="*/ 264 w 1798"/>
                  <a:gd name="T69" fmla="*/ 100 h 118"/>
                  <a:gd name="T70" fmla="*/ 548 w 1798"/>
                  <a:gd name="T71" fmla="*/ 114 h 118"/>
                  <a:gd name="T72" fmla="*/ 898 w 1798"/>
                  <a:gd name="T73" fmla="*/ 118 h 118"/>
                  <a:gd name="T74" fmla="*/ 1080 w 1798"/>
                  <a:gd name="T75" fmla="*/ 116 h 118"/>
                  <a:gd name="T76" fmla="*/ 1404 w 1798"/>
                  <a:gd name="T77" fmla="*/ 108 h 118"/>
                  <a:gd name="T78" fmla="*/ 1646 w 1798"/>
                  <a:gd name="T79" fmla="*/ 92 h 118"/>
                  <a:gd name="T80" fmla="*/ 1758 w 1798"/>
                  <a:gd name="T81" fmla="*/ 76 h 118"/>
                  <a:gd name="T82" fmla="*/ 1794 w 1798"/>
                  <a:gd name="T83" fmla="*/ 66 h 118"/>
                  <a:gd name="T84" fmla="*/ 1798 w 1798"/>
                  <a:gd name="T85" fmla="*/ 60 h 118"/>
                  <a:gd name="T86" fmla="*/ 1798 w 1798"/>
                  <a:gd name="T87" fmla="*/ 56 h 118"/>
                  <a:gd name="T88" fmla="*/ 1780 w 1798"/>
                  <a:gd name="T89" fmla="*/ 48 h 118"/>
                  <a:gd name="T90" fmla="*/ 1728 w 1798"/>
                  <a:gd name="T91" fmla="*/ 36 h 118"/>
                  <a:gd name="T92" fmla="*/ 1536 w 1798"/>
                  <a:gd name="T93" fmla="*/ 18 h 118"/>
                  <a:gd name="T94" fmla="*/ 1250 w 1798"/>
                  <a:gd name="T95" fmla="*/ 4 h 118"/>
                  <a:gd name="T96" fmla="*/ 898 w 179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118"/>
                    </a:moveTo>
                    <a:lnTo>
                      <a:pt x="898" y="118"/>
                    </a:lnTo>
                    <a:lnTo>
                      <a:pt x="718" y="116"/>
                    </a:lnTo>
                    <a:lnTo>
                      <a:pt x="550" y="114"/>
                    </a:lnTo>
                    <a:lnTo>
                      <a:pt x="400" y="108"/>
                    </a:lnTo>
                    <a:lnTo>
                      <a:pt x="268" y="100"/>
                    </a:lnTo>
                    <a:lnTo>
                      <a:pt x="158" y="92"/>
                    </a:lnTo>
                    <a:lnTo>
                      <a:pt x="76" y="82"/>
                    </a:lnTo>
                    <a:lnTo>
                      <a:pt x="46" y="76"/>
                    </a:lnTo>
                    <a:lnTo>
                      <a:pt x="24" y="72"/>
                    </a:lnTo>
                    <a:lnTo>
                      <a:pt x="10" y="66"/>
                    </a:lnTo>
                    <a:lnTo>
                      <a:pt x="8" y="62"/>
                    </a:lnTo>
                    <a:lnTo>
                      <a:pt x="6" y="60"/>
                    </a:lnTo>
                    <a:lnTo>
                      <a:pt x="6" y="60"/>
                    </a:lnTo>
                    <a:lnTo>
                      <a:pt x="8" y="56"/>
                    </a:lnTo>
                    <a:lnTo>
                      <a:pt x="10" y="54"/>
                    </a:lnTo>
                    <a:lnTo>
                      <a:pt x="24" y="48"/>
                    </a:lnTo>
                    <a:lnTo>
                      <a:pt x="46" y="42"/>
                    </a:lnTo>
                    <a:lnTo>
                      <a:pt x="76" y="36"/>
                    </a:lnTo>
                    <a:lnTo>
                      <a:pt x="158" y="26"/>
                    </a:lnTo>
                    <a:lnTo>
                      <a:pt x="268" y="18"/>
                    </a:lnTo>
                    <a:lnTo>
                      <a:pt x="400" y="10"/>
                    </a:lnTo>
                    <a:lnTo>
                      <a:pt x="550" y="4"/>
                    </a:lnTo>
                    <a:lnTo>
                      <a:pt x="718" y="2"/>
                    </a:lnTo>
                    <a:lnTo>
                      <a:pt x="898" y="0"/>
                    </a:lnTo>
                    <a:lnTo>
                      <a:pt x="898" y="0"/>
                    </a:lnTo>
                    <a:lnTo>
                      <a:pt x="1080" y="2"/>
                    </a:lnTo>
                    <a:lnTo>
                      <a:pt x="1248" y="4"/>
                    </a:lnTo>
                    <a:lnTo>
                      <a:pt x="1400" y="10"/>
                    </a:lnTo>
                    <a:lnTo>
                      <a:pt x="1532" y="18"/>
                    </a:lnTo>
                    <a:lnTo>
                      <a:pt x="1642" y="26"/>
                    </a:lnTo>
                    <a:lnTo>
                      <a:pt x="1724" y="36"/>
                    </a:lnTo>
                    <a:lnTo>
                      <a:pt x="1754" y="42"/>
                    </a:lnTo>
                    <a:lnTo>
                      <a:pt x="1776" y="48"/>
                    </a:lnTo>
                    <a:lnTo>
                      <a:pt x="1790" y="54"/>
                    </a:lnTo>
                    <a:lnTo>
                      <a:pt x="1792" y="56"/>
                    </a:lnTo>
                    <a:lnTo>
                      <a:pt x="1794" y="60"/>
                    </a:lnTo>
                    <a:lnTo>
                      <a:pt x="1794" y="60"/>
                    </a:lnTo>
                    <a:lnTo>
                      <a:pt x="1792" y="62"/>
                    </a:lnTo>
                    <a:lnTo>
                      <a:pt x="1790" y="66"/>
                    </a:lnTo>
                    <a:lnTo>
                      <a:pt x="1776" y="72"/>
                    </a:lnTo>
                    <a:lnTo>
                      <a:pt x="1754" y="76"/>
                    </a:lnTo>
                    <a:lnTo>
                      <a:pt x="1724" y="82"/>
                    </a:lnTo>
                    <a:lnTo>
                      <a:pt x="1642" y="92"/>
                    </a:lnTo>
                    <a:lnTo>
                      <a:pt x="1532" y="100"/>
                    </a:lnTo>
                    <a:lnTo>
                      <a:pt x="1400" y="108"/>
                    </a:lnTo>
                    <a:lnTo>
                      <a:pt x="1248" y="114"/>
                    </a:lnTo>
                    <a:lnTo>
                      <a:pt x="1080" y="116"/>
                    </a:lnTo>
                    <a:lnTo>
                      <a:pt x="898" y="118"/>
                    </a:lnTo>
                    <a:close/>
                    <a:moveTo>
                      <a:pt x="898" y="0"/>
                    </a:moveTo>
                    <a:lnTo>
                      <a:pt x="898" y="0"/>
                    </a:lnTo>
                    <a:lnTo>
                      <a:pt x="718" y="0"/>
                    </a:lnTo>
                    <a:lnTo>
                      <a:pt x="548" y="4"/>
                    </a:lnTo>
                    <a:lnTo>
                      <a:pt x="396" y="10"/>
                    </a:lnTo>
                    <a:lnTo>
                      <a:pt x="264" y="18"/>
                    </a:lnTo>
                    <a:lnTo>
                      <a:pt x="154" y="26"/>
                    </a:lnTo>
                    <a:lnTo>
                      <a:pt x="72" y="36"/>
                    </a:lnTo>
                    <a:lnTo>
                      <a:pt x="42" y="42"/>
                    </a:lnTo>
                    <a:lnTo>
                      <a:pt x="20" y="48"/>
                    </a:lnTo>
                    <a:lnTo>
                      <a:pt x="6" y="54"/>
                    </a:lnTo>
                    <a:lnTo>
                      <a:pt x="2" y="56"/>
                    </a:lnTo>
                    <a:lnTo>
                      <a:pt x="0" y="60"/>
                    </a:lnTo>
                    <a:lnTo>
                      <a:pt x="0" y="60"/>
                    </a:lnTo>
                    <a:lnTo>
                      <a:pt x="2" y="62"/>
                    </a:lnTo>
                    <a:lnTo>
                      <a:pt x="6" y="66"/>
                    </a:lnTo>
                    <a:lnTo>
                      <a:pt x="20" y="72"/>
                    </a:lnTo>
                    <a:lnTo>
                      <a:pt x="42" y="76"/>
                    </a:lnTo>
                    <a:lnTo>
                      <a:pt x="72" y="82"/>
                    </a:lnTo>
                    <a:lnTo>
                      <a:pt x="154" y="92"/>
                    </a:lnTo>
                    <a:lnTo>
                      <a:pt x="264" y="100"/>
                    </a:lnTo>
                    <a:lnTo>
                      <a:pt x="396" y="108"/>
                    </a:lnTo>
                    <a:lnTo>
                      <a:pt x="548" y="114"/>
                    </a:lnTo>
                    <a:lnTo>
                      <a:pt x="718" y="116"/>
                    </a:lnTo>
                    <a:lnTo>
                      <a:pt x="898" y="118"/>
                    </a:lnTo>
                    <a:lnTo>
                      <a:pt x="898" y="118"/>
                    </a:lnTo>
                    <a:lnTo>
                      <a:pt x="1080" y="116"/>
                    </a:lnTo>
                    <a:lnTo>
                      <a:pt x="1250" y="114"/>
                    </a:lnTo>
                    <a:lnTo>
                      <a:pt x="1404" y="108"/>
                    </a:lnTo>
                    <a:lnTo>
                      <a:pt x="1536" y="100"/>
                    </a:lnTo>
                    <a:lnTo>
                      <a:pt x="1646" y="92"/>
                    </a:lnTo>
                    <a:lnTo>
                      <a:pt x="1728" y="82"/>
                    </a:lnTo>
                    <a:lnTo>
                      <a:pt x="1758" y="76"/>
                    </a:lnTo>
                    <a:lnTo>
                      <a:pt x="1780" y="72"/>
                    </a:lnTo>
                    <a:lnTo>
                      <a:pt x="1794" y="66"/>
                    </a:lnTo>
                    <a:lnTo>
                      <a:pt x="1798" y="62"/>
                    </a:lnTo>
                    <a:lnTo>
                      <a:pt x="1798" y="60"/>
                    </a:lnTo>
                    <a:lnTo>
                      <a:pt x="1798" y="60"/>
                    </a:lnTo>
                    <a:lnTo>
                      <a:pt x="1798" y="56"/>
                    </a:lnTo>
                    <a:lnTo>
                      <a:pt x="1794" y="54"/>
                    </a:lnTo>
                    <a:lnTo>
                      <a:pt x="1780" y="48"/>
                    </a:lnTo>
                    <a:lnTo>
                      <a:pt x="1758" y="42"/>
                    </a:lnTo>
                    <a:lnTo>
                      <a:pt x="1728" y="36"/>
                    </a:lnTo>
                    <a:lnTo>
                      <a:pt x="1646" y="26"/>
                    </a:lnTo>
                    <a:lnTo>
                      <a:pt x="1536" y="18"/>
                    </a:lnTo>
                    <a:lnTo>
                      <a:pt x="1404" y="10"/>
                    </a:lnTo>
                    <a:lnTo>
                      <a:pt x="1250" y="4"/>
                    </a:lnTo>
                    <a:lnTo>
                      <a:pt x="1080" y="0"/>
                    </a:lnTo>
                    <a:lnTo>
                      <a:pt x="898"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31"/>
              <p:cNvSpPr>
                <a:spLocks/>
              </p:cNvSpPr>
              <p:nvPr/>
            </p:nvSpPr>
            <p:spPr bwMode="auto">
              <a:xfrm>
                <a:off x="2956" y="4166"/>
                <a:ext cx="1788" cy="118"/>
              </a:xfrm>
              <a:custGeom>
                <a:avLst/>
                <a:gdLst>
                  <a:gd name="T0" fmla="*/ 892 w 1788"/>
                  <a:gd name="T1" fmla="*/ 118 h 118"/>
                  <a:gd name="T2" fmla="*/ 892 w 1788"/>
                  <a:gd name="T3" fmla="*/ 118 h 118"/>
                  <a:gd name="T4" fmla="*/ 712 w 1788"/>
                  <a:gd name="T5" fmla="*/ 116 h 118"/>
                  <a:gd name="T6" fmla="*/ 544 w 1788"/>
                  <a:gd name="T7" fmla="*/ 114 h 118"/>
                  <a:gd name="T8" fmla="*/ 394 w 1788"/>
                  <a:gd name="T9" fmla="*/ 108 h 118"/>
                  <a:gd name="T10" fmla="*/ 262 w 1788"/>
                  <a:gd name="T11" fmla="*/ 100 h 118"/>
                  <a:gd name="T12" fmla="*/ 152 w 1788"/>
                  <a:gd name="T13" fmla="*/ 92 h 118"/>
                  <a:gd name="T14" fmla="*/ 70 w 1788"/>
                  <a:gd name="T15" fmla="*/ 82 h 118"/>
                  <a:gd name="T16" fmla="*/ 40 w 1788"/>
                  <a:gd name="T17" fmla="*/ 76 h 118"/>
                  <a:gd name="T18" fmla="*/ 18 w 1788"/>
                  <a:gd name="T19" fmla="*/ 72 h 118"/>
                  <a:gd name="T20" fmla="*/ 4 w 1788"/>
                  <a:gd name="T21" fmla="*/ 66 h 118"/>
                  <a:gd name="T22" fmla="*/ 2 w 1788"/>
                  <a:gd name="T23" fmla="*/ 62 h 118"/>
                  <a:gd name="T24" fmla="*/ 0 w 1788"/>
                  <a:gd name="T25" fmla="*/ 60 h 118"/>
                  <a:gd name="T26" fmla="*/ 0 w 1788"/>
                  <a:gd name="T27" fmla="*/ 60 h 118"/>
                  <a:gd name="T28" fmla="*/ 2 w 1788"/>
                  <a:gd name="T29" fmla="*/ 56 h 118"/>
                  <a:gd name="T30" fmla="*/ 4 w 1788"/>
                  <a:gd name="T31" fmla="*/ 54 h 118"/>
                  <a:gd name="T32" fmla="*/ 18 w 1788"/>
                  <a:gd name="T33" fmla="*/ 48 h 118"/>
                  <a:gd name="T34" fmla="*/ 40 w 1788"/>
                  <a:gd name="T35" fmla="*/ 42 h 118"/>
                  <a:gd name="T36" fmla="*/ 70 w 1788"/>
                  <a:gd name="T37" fmla="*/ 36 h 118"/>
                  <a:gd name="T38" fmla="*/ 152 w 1788"/>
                  <a:gd name="T39" fmla="*/ 26 h 118"/>
                  <a:gd name="T40" fmla="*/ 262 w 1788"/>
                  <a:gd name="T41" fmla="*/ 18 h 118"/>
                  <a:gd name="T42" fmla="*/ 394 w 1788"/>
                  <a:gd name="T43" fmla="*/ 10 h 118"/>
                  <a:gd name="T44" fmla="*/ 544 w 1788"/>
                  <a:gd name="T45" fmla="*/ 4 h 118"/>
                  <a:gd name="T46" fmla="*/ 712 w 1788"/>
                  <a:gd name="T47" fmla="*/ 2 h 118"/>
                  <a:gd name="T48" fmla="*/ 892 w 1788"/>
                  <a:gd name="T49" fmla="*/ 0 h 118"/>
                  <a:gd name="T50" fmla="*/ 892 w 1788"/>
                  <a:gd name="T51" fmla="*/ 0 h 118"/>
                  <a:gd name="T52" fmla="*/ 1074 w 1788"/>
                  <a:gd name="T53" fmla="*/ 2 h 118"/>
                  <a:gd name="T54" fmla="*/ 1242 w 1788"/>
                  <a:gd name="T55" fmla="*/ 4 h 118"/>
                  <a:gd name="T56" fmla="*/ 1394 w 1788"/>
                  <a:gd name="T57" fmla="*/ 10 h 118"/>
                  <a:gd name="T58" fmla="*/ 1526 w 1788"/>
                  <a:gd name="T59" fmla="*/ 18 h 118"/>
                  <a:gd name="T60" fmla="*/ 1636 w 1788"/>
                  <a:gd name="T61" fmla="*/ 26 h 118"/>
                  <a:gd name="T62" fmla="*/ 1718 w 1788"/>
                  <a:gd name="T63" fmla="*/ 36 h 118"/>
                  <a:gd name="T64" fmla="*/ 1748 w 1788"/>
                  <a:gd name="T65" fmla="*/ 42 h 118"/>
                  <a:gd name="T66" fmla="*/ 1770 w 1788"/>
                  <a:gd name="T67" fmla="*/ 48 h 118"/>
                  <a:gd name="T68" fmla="*/ 1784 w 1788"/>
                  <a:gd name="T69" fmla="*/ 54 h 118"/>
                  <a:gd name="T70" fmla="*/ 1786 w 1788"/>
                  <a:gd name="T71" fmla="*/ 56 h 118"/>
                  <a:gd name="T72" fmla="*/ 1788 w 1788"/>
                  <a:gd name="T73" fmla="*/ 60 h 118"/>
                  <a:gd name="T74" fmla="*/ 1788 w 1788"/>
                  <a:gd name="T75" fmla="*/ 60 h 118"/>
                  <a:gd name="T76" fmla="*/ 1786 w 1788"/>
                  <a:gd name="T77" fmla="*/ 62 h 118"/>
                  <a:gd name="T78" fmla="*/ 1784 w 1788"/>
                  <a:gd name="T79" fmla="*/ 66 h 118"/>
                  <a:gd name="T80" fmla="*/ 1770 w 1788"/>
                  <a:gd name="T81" fmla="*/ 72 h 118"/>
                  <a:gd name="T82" fmla="*/ 1748 w 1788"/>
                  <a:gd name="T83" fmla="*/ 76 h 118"/>
                  <a:gd name="T84" fmla="*/ 1718 w 1788"/>
                  <a:gd name="T85" fmla="*/ 82 h 118"/>
                  <a:gd name="T86" fmla="*/ 1636 w 1788"/>
                  <a:gd name="T87" fmla="*/ 92 h 118"/>
                  <a:gd name="T88" fmla="*/ 1526 w 1788"/>
                  <a:gd name="T89" fmla="*/ 100 h 118"/>
                  <a:gd name="T90" fmla="*/ 1394 w 1788"/>
                  <a:gd name="T91" fmla="*/ 108 h 118"/>
                  <a:gd name="T92" fmla="*/ 1242 w 1788"/>
                  <a:gd name="T93" fmla="*/ 114 h 118"/>
                  <a:gd name="T94" fmla="*/ 1074 w 1788"/>
                  <a:gd name="T95" fmla="*/ 116 h 118"/>
                  <a:gd name="T96" fmla="*/ 892 w 178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118"/>
                    </a:moveTo>
                    <a:lnTo>
                      <a:pt x="892" y="118"/>
                    </a:lnTo>
                    <a:lnTo>
                      <a:pt x="712" y="116"/>
                    </a:lnTo>
                    <a:lnTo>
                      <a:pt x="544" y="114"/>
                    </a:lnTo>
                    <a:lnTo>
                      <a:pt x="394" y="108"/>
                    </a:lnTo>
                    <a:lnTo>
                      <a:pt x="262" y="100"/>
                    </a:lnTo>
                    <a:lnTo>
                      <a:pt x="152" y="92"/>
                    </a:lnTo>
                    <a:lnTo>
                      <a:pt x="70" y="82"/>
                    </a:lnTo>
                    <a:lnTo>
                      <a:pt x="40" y="76"/>
                    </a:lnTo>
                    <a:lnTo>
                      <a:pt x="18" y="72"/>
                    </a:lnTo>
                    <a:lnTo>
                      <a:pt x="4" y="66"/>
                    </a:lnTo>
                    <a:lnTo>
                      <a:pt x="2" y="62"/>
                    </a:lnTo>
                    <a:lnTo>
                      <a:pt x="0" y="60"/>
                    </a:lnTo>
                    <a:lnTo>
                      <a:pt x="0" y="60"/>
                    </a:lnTo>
                    <a:lnTo>
                      <a:pt x="2" y="56"/>
                    </a:lnTo>
                    <a:lnTo>
                      <a:pt x="4" y="54"/>
                    </a:lnTo>
                    <a:lnTo>
                      <a:pt x="18" y="48"/>
                    </a:lnTo>
                    <a:lnTo>
                      <a:pt x="40" y="42"/>
                    </a:lnTo>
                    <a:lnTo>
                      <a:pt x="70" y="36"/>
                    </a:lnTo>
                    <a:lnTo>
                      <a:pt x="152" y="26"/>
                    </a:lnTo>
                    <a:lnTo>
                      <a:pt x="262" y="18"/>
                    </a:lnTo>
                    <a:lnTo>
                      <a:pt x="394" y="10"/>
                    </a:lnTo>
                    <a:lnTo>
                      <a:pt x="544" y="4"/>
                    </a:lnTo>
                    <a:lnTo>
                      <a:pt x="712" y="2"/>
                    </a:lnTo>
                    <a:lnTo>
                      <a:pt x="892" y="0"/>
                    </a:lnTo>
                    <a:lnTo>
                      <a:pt x="892" y="0"/>
                    </a:lnTo>
                    <a:lnTo>
                      <a:pt x="1074" y="2"/>
                    </a:lnTo>
                    <a:lnTo>
                      <a:pt x="1242" y="4"/>
                    </a:lnTo>
                    <a:lnTo>
                      <a:pt x="1394" y="10"/>
                    </a:lnTo>
                    <a:lnTo>
                      <a:pt x="1526" y="18"/>
                    </a:lnTo>
                    <a:lnTo>
                      <a:pt x="1636" y="26"/>
                    </a:lnTo>
                    <a:lnTo>
                      <a:pt x="1718" y="36"/>
                    </a:lnTo>
                    <a:lnTo>
                      <a:pt x="1748" y="42"/>
                    </a:lnTo>
                    <a:lnTo>
                      <a:pt x="1770" y="48"/>
                    </a:lnTo>
                    <a:lnTo>
                      <a:pt x="1784" y="54"/>
                    </a:lnTo>
                    <a:lnTo>
                      <a:pt x="1786" y="56"/>
                    </a:lnTo>
                    <a:lnTo>
                      <a:pt x="1788" y="60"/>
                    </a:lnTo>
                    <a:lnTo>
                      <a:pt x="1788" y="60"/>
                    </a:lnTo>
                    <a:lnTo>
                      <a:pt x="1786" y="62"/>
                    </a:lnTo>
                    <a:lnTo>
                      <a:pt x="1784" y="66"/>
                    </a:lnTo>
                    <a:lnTo>
                      <a:pt x="1770" y="72"/>
                    </a:lnTo>
                    <a:lnTo>
                      <a:pt x="1748" y="76"/>
                    </a:lnTo>
                    <a:lnTo>
                      <a:pt x="1718" y="82"/>
                    </a:lnTo>
                    <a:lnTo>
                      <a:pt x="1636" y="92"/>
                    </a:lnTo>
                    <a:lnTo>
                      <a:pt x="1526" y="100"/>
                    </a:lnTo>
                    <a:lnTo>
                      <a:pt x="1394" y="108"/>
                    </a:lnTo>
                    <a:lnTo>
                      <a:pt x="1242" y="114"/>
                    </a:lnTo>
                    <a:lnTo>
                      <a:pt x="1074" y="116"/>
                    </a:lnTo>
                    <a:lnTo>
                      <a:pt x="892"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32"/>
              <p:cNvSpPr>
                <a:spLocks/>
              </p:cNvSpPr>
              <p:nvPr/>
            </p:nvSpPr>
            <p:spPr bwMode="auto">
              <a:xfrm>
                <a:off x="2950" y="4166"/>
                <a:ext cx="1798" cy="118"/>
              </a:xfrm>
              <a:custGeom>
                <a:avLst/>
                <a:gdLst>
                  <a:gd name="T0" fmla="*/ 898 w 1798"/>
                  <a:gd name="T1" fmla="*/ 0 h 118"/>
                  <a:gd name="T2" fmla="*/ 898 w 1798"/>
                  <a:gd name="T3" fmla="*/ 0 h 118"/>
                  <a:gd name="T4" fmla="*/ 718 w 1798"/>
                  <a:gd name="T5" fmla="*/ 0 h 118"/>
                  <a:gd name="T6" fmla="*/ 548 w 1798"/>
                  <a:gd name="T7" fmla="*/ 4 h 118"/>
                  <a:gd name="T8" fmla="*/ 396 w 1798"/>
                  <a:gd name="T9" fmla="*/ 10 h 118"/>
                  <a:gd name="T10" fmla="*/ 264 w 1798"/>
                  <a:gd name="T11" fmla="*/ 18 h 118"/>
                  <a:gd name="T12" fmla="*/ 154 w 1798"/>
                  <a:gd name="T13" fmla="*/ 26 h 118"/>
                  <a:gd name="T14" fmla="*/ 72 w 1798"/>
                  <a:gd name="T15" fmla="*/ 36 h 118"/>
                  <a:gd name="T16" fmla="*/ 42 w 1798"/>
                  <a:gd name="T17" fmla="*/ 42 h 118"/>
                  <a:gd name="T18" fmla="*/ 20 w 1798"/>
                  <a:gd name="T19" fmla="*/ 48 h 118"/>
                  <a:gd name="T20" fmla="*/ 6 w 1798"/>
                  <a:gd name="T21" fmla="*/ 54 h 118"/>
                  <a:gd name="T22" fmla="*/ 2 w 1798"/>
                  <a:gd name="T23" fmla="*/ 56 h 118"/>
                  <a:gd name="T24" fmla="*/ 0 w 1798"/>
                  <a:gd name="T25" fmla="*/ 60 h 118"/>
                  <a:gd name="T26" fmla="*/ 0 w 1798"/>
                  <a:gd name="T27" fmla="*/ 60 h 118"/>
                  <a:gd name="T28" fmla="*/ 2 w 1798"/>
                  <a:gd name="T29" fmla="*/ 62 h 118"/>
                  <a:gd name="T30" fmla="*/ 6 w 1798"/>
                  <a:gd name="T31" fmla="*/ 66 h 118"/>
                  <a:gd name="T32" fmla="*/ 20 w 1798"/>
                  <a:gd name="T33" fmla="*/ 72 h 118"/>
                  <a:gd name="T34" fmla="*/ 42 w 1798"/>
                  <a:gd name="T35" fmla="*/ 76 h 118"/>
                  <a:gd name="T36" fmla="*/ 72 w 1798"/>
                  <a:gd name="T37" fmla="*/ 82 h 118"/>
                  <a:gd name="T38" fmla="*/ 154 w 1798"/>
                  <a:gd name="T39" fmla="*/ 92 h 118"/>
                  <a:gd name="T40" fmla="*/ 264 w 1798"/>
                  <a:gd name="T41" fmla="*/ 100 h 118"/>
                  <a:gd name="T42" fmla="*/ 396 w 1798"/>
                  <a:gd name="T43" fmla="*/ 108 h 118"/>
                  <a:gd name="T44" fmla="*/ 548 w 1798"/>
                  <a:gd name="T45" fmla="*/ 114 h 118"/>
                  <a:gd name="T46" fmla="*/ 718 w 1798"/>
                  <a:gd name="T47" fmla="*/ 116 h 118"/>
                  <a:gd name="T48" fmla="*/ 898 w 1798"/>
                  <a:gd name="T49" fmla="*/ 118 h 118"/>
                  <a:gd name="T50" fmla="*/ 898 w 1798"/>
                  <a:gd name="T51" fmla="*/ 118 h 118"/>
                  <a:gd name="T52" fmla="*/ 1080 w 1798"/>
                  <a:gd name="T53" fmla="*/ 116 h 118"/>
                  <a:gd name="T54" fmla="*/ 1250 w 1798"/>
                  <a:gd name="T55" fmla="*/ 114 h 118"/>
                  <a:gd name="T56" fmla="*/ 1404 w 1798"/>
                  <a:gd name="T57" fmla="*/ 108 h 118"/>
                  <a:gd name="T58" fmla="*/ 1536 w 1798"/>
                  <a:gd name="T59" fmla="*/ 100 h 118"/>
                  <a:gd name="T60" fmla="*/ 1646 w 1798"/>
                  <a:gd name="T61" fmla="*/ 92 h 118"/>
                  <a:gd name="T62" fmla="*/ 1728 w 1798"/>
                  <a:gd name="T63" fmla="*/ 82 h 118"/>
                  <a:gd name="T64" fmla="*/ 1758 w 1798"/>
                  <a:gd name="T65" fmla="*/ 76 h 118"/>
                  <a:gd name="T66" fmla="*/ 1780 w 1798"/>
                  <a:gd name="T67" fmla="*/ 72 h 118"/>
                  <a:gd name="T68" fmla="*/ 1794 w 1798"/>
                  <a:gd name="T69" fmla="*/ 66 h 118"/>
                  <a:gd name="T70" fmla="*/ 1798 w 1798"/>
                  <a:gd name="T71" fmla="*/ 62 h 118"/>
                  <a:gd name="T72" fmla="*/ 1798 w 1798"/>
                  <a:gd name="T73" fmla="*/ 60 h 118"/>
                  <a:gd name="T74" fmla="*/ 1798 w 1798"/>
                  <a:gd name="T75" fmla="*/ 60 h 118"/>
                  <a:gd name="T76" fmla="*/ 1798 w 1798"/>
                  <a:gd name="T77" fmla="*/ 56 h 118"/>
                  <a:gd name="T78" fmla="*/ 1794 w 1798"/>
                  <a:gd name="T79" fmla="*/ 54 h 118"/>
                  <a:gd name="T80" fmla="*/ 1780 w 1798"/>
                  <a:gd name="T81" fmla="*/ 48 h 118"/>
                  <a:gd name="T82" fmla="*/ 1758 w 1798"/>
                  <a:gd name="T83" fmla="*/ 42 h 118"/>
                  <a:gd name="T84" fmla="*/ 1728 w 1798"/>
                  <a:gd name="T85" fmla="*/ 36 h 118"/>
                  <a:gd name="T86" fmla="*/ 1646 w 1798"/>
                  <a:gd name="T87" fmla="*/ 26 h 118"/>
                  <a:gd name="T88" fmla="*/ 1536 w 1798"/>
                  <a:gd name="T89" fmla="*/ 18 h 118"/>
                  <a:gd name="T90" fmla="*/ 1404 w 1798"/>
                  <a:gd name="T91" fmla="*/ 10 h 118"/>
                  <a:gd name="T92" fmla="*/ 1250 w 1798"/>
                  <a:gd name="T93" fmla="*/ 4 h 118"/>
                  <a:gd name="T94" fmla="*/ 1080 w 1798"/>
                  <a:gd name="T95" fmla="*/ 0 h 118"/>
                  <a:gd name="T96" fmla="*/ 898 w 179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98" h="118">
                    <a:moveTo>
                      <a:pt x="898" y="0"/>
                    </a:moveTo>
                    <a:lnTo>
                      <a:pt x="898" y="0"/>
                    </a:lnTo>
                    <a:lnTo>
                      <a:pt x="718" y="0"/>
                    </a:lnTo>
                    <a:lnTo>
                      <a:pt x="548" y="4"/>
                    </a:lnTo>
                    <a:lnTo>
                      <a:pt x="396" y="10"/>
                    </a:lnTo>
                    <a:lnTo>
                      <a:pt x="264" y="18"/>
                    </a:lnTo>
                    <a:lnTo>
                      <a:pt x="154" y="26"/>
                    </a:lnTo>
                    <a:lnTo>
                      <a:pt x="72" y="36"/>
                    </a:lnTo>
                    <a:lnTo>
                      <a:pt x="42" y="42"/>
                    </a:lnTo>
                    <a:lnTo>
                      <a:pt x="20" y="48"/>
                    </a:lnTo>
                    <a:lnTo>
                      <a:pt x="6" y="54"/>
                    </a:lnTo>
                    <a:lnTo>
                      <a:pt x="2" y="56"/>
                    </a:lnTo>
                    <a:lnTo>
                      <a:pt x="0" y="60"/>
                    </a:lnTo>
                    <a:lnTo>
                      <a:pt x="0" y="60"/>
                    </a:lnTo>
                    <a:lnTo>
                      <a:pt x="2" y="62"/>
                    </a:lnTo>
                    <a:lnTo>
                      <a:pt x="6" y="66"/>
                    </a:lnTo>
                    <a:lnTo>
                      <a:pt x="20" y="72"/>
                    </a:lnTo>
                    <a:lnTo>
                      <a:pt x="42" y="76"/>
                    </a:lnTo>
                    <a:lnTo>
                      <a:pt x="72" y="82"/>
                    </a:lnTo>
                    <a:lnTo>
                      <a:pt x="154" y="92"/>
                    </a:lnTo>
                    <a:lnTo>
                      <a:pt x="264" y="100"/>
                    </a:lnTo>
                    <a:lnTo>
                      <a:pt x="396" y="108"/>
                    </a:lnTo>
                    <a:lnTo>
                      <a:pt x="548" y="114"/>
                    </a:lnTo>
                    <a:lnTo>
                      <a:pt x="718" y="116"/>
                    </a:lnTo>
                    <a:lnTo>
                      <a:pt x="898" y="118"/>
                    </a:lnTo>
                    <a:lnTo>
                      <a:pt x="898" y="118"/>
                    </a:lnTo>
                    <a:lnTo>
                      <a:pt x="1080" y="116"/>
                    </a:lnTo>
                    <a:lnTo>
                      <a:pt x="1250" y="114"/>
                    </a:lnTo>
                    <a:lnTo>
                      <a:pt x="1404" y="108"/>
                    </a:lnTo>
                    <a:lnTo>
                      <a:pt x="1536" y="100"/>
                    </a:lnTo>
                    <a:lnTo>
                      <a:pt x="1646" y="92"/>
                    </a:lnTo>
                    <a:lnTo>
                      <a:pt x="1728" y="82"/>
                    </a:lnTo>
                    <a:lnTo>
                      <a:pt x="1758" y="76"/>
                    </a:lnTo>
                    <a:lnTo>
                      <a:pt x="1780" y="72"/>
                    </a:lnTo>
                    <a:lnTo>
                      <a:pt x="1794" y="66"/>
                    </a:lnTo>
                    <a:lnTo>
                      <a:pt x="1798" y="62"/>
                    </a:lnTo>
                    <a:lnTo>
                      <a:pt x="1798" y="60"/>
                    </a:lnTo>
                    <a:lnTo>
                      <a:pt x="1798" y="60"/>
                    </a:lnTo>
                    <a:lnTo>
                      <a:pt x="1798" y="56"/>
                    </a:lnTo>
                    <a:lnTo>
                      <a:pt x="1794" y="54"/>
                    </a:lnTo>
                    <a:lnTo>
                      <a:pt x="1780" y="48"/>
                    </a:lnTo>
                    <a:lnTo>
                      <a:pt x="1758" y="42"/>
                    </a:lnTo>
                    <a:lnTo>
                      <a:pt x="1728" y="36"/>
                    </a:lnTo>
                    <a:lnTo>
                      <a:pt x="1646" y="26"/>
                    </a:lnTo>
                    <a:lnTo>
                      <a:pt x="1536" y="18"/>
                    </a:lnTo>
                    <a:lnTo>
                      <a:pt x="1404" y="10"/>
                    </a:lnTo>
                    <a:lnTo>
                      <a:pt x="1250" y="4"/>
                    </a:lnTo>
                    <a:lnTo>
                      <a:pt x="1080" y="0"/>
                    </a:lnTo>
                    <a:lnTo>
                      <a:pt x="8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33"/>
              <p:cNvSpPr>
                <a:spLocks noEditPoints="1"/>
              </p:cNvSpPr>
              <p:nvPr/>
            </p:nvSpPr>
            <p:spPr bwMode="auto">
              <a:xfrm>
                <a:off x="2956" y="4166"/>
                <a:ext cx="1788" cy="118"/>
              </a:xfrm>
              <a:custGeom>
                <a:avLst/>
                <a:gdLst>
                  <a:gd name="T0" fmla="*/ 892 w 1788"/>
                  <a:gd name="T1" fmla="*/ 118 h 118"/>
                  <a:gd name="T2" fmla="*/ 546 w 1788"/>
                  <a:gd name="T3" fmla="*/ 112 h 118"/>
                  <a:gd name="T4" fmla="*/ 264 w 1788"/>
                  <a:gd name="T5" fmla="*/ 100 h 118"/>
                  <a:gd name="T6" fmla="*/ 74 w 1788"/>
                  <a:gd name="T7" fmla="*/ 82 h 118"/>
                  <a:gd name="T8" fmla="*/ 24 w 1788"/>
                  <a:gd name="T9" fmla="*/ 70 h 118"/>
                  <a:gd name="T10" fmla="*/ 6 w 1788"/>
                  <a:gd name="T11" fmla="*/ 62 h 118"/>
                  <a:gd name="T12" fmla="*/ 6 w 1788"/>
                  <a:gd name="T13" fmla="*/ 60 h 118"/>
                  <a:gd name="T14" fmla="*/ 10 w 1788"/>
                  <a:gd name="T15" fmla="*/ 54 h 118"/>
                  <a:gd name="T16" fmla="*/ 44 w 1788"/>
                  <a:gd name="T17" fmla="*/ 42 h 118"/>
                  <a:gd name="T18" fmla="*/ 156 w 1788"/>
                  <a:gd name="T19" fmla="*/ 26 h 118"/>
                  <a:gd name="T20" fmla="*/ 396 w 1788"/>
                  <a:gd name="T21" fmla="*/ 10 h 118"/>
                  <a:gd name="T22" fmla="*/ 714 w 1788"/>
                  <a:gd name="T23" fmla="*/ 2 h 118"/>
                  <a:gd name="T24" fmla="*/ 892 w 1788"/>
                  <a:gd name="T25" fmla="*/ 0 h 118"/>
                  <a:gd name="T26" fmla="*/ 1240 w 1788"/>
                  <a:gd name="T27" fmla="*/ 4 h 118"/>
                  <a:gd name="T28" fmla="*/ 1522 w 1788"/>
                  <a:gd name="T29" fmla="*/ 18 h 118"/>
                  <a:gd name="T30" fmla="*/ 1714 w 1788"/>
                  <a:gd name="T31" fmla="*/ 36 h 118"/>
                  <a:gd name="T32" fmla="*/ 1764 w 1788"/>
                  <a:gd name="T33" fmla="*/ 48 h 118"/>
                  <a:gd name="T34" fmla="*/ 1782 w 1788"/>
                  <a:gd name="T35" fmla="*/ 56 h 118"/>
                  <a:gd name="T36" fmla="*/ 1782 w 1788"/>
                  <a:gd name="T37" fmla="*/ 60 h 118"/>
                  <a:gd name="T38" fmla="*/ 1778 w 1788"/>
                  <a:gd name="T39" fmla="*/ 66 h 118"/>
                  <a:gd name="T40" fmla="*/ 1742 w 1788"/>
                  <a:gd name="T41" fmla="*/ 76 h 118"/>
                  <a:gd name="T42" fmla="*/ 1632 w 1788"/>
                  <a:gd name="T43" fmla="*/ 92 h 118"/>
                  <a:gd name="T44" fmla="*/ 1392 w 1788"/>
                  <a:gd name="T45" fmla="*/ 108 h 118"/>
                  <a:gd name="T46" fmla="*/ 1072 w 1788"/>
                  <a:gd name="T47" fmla="*/ 116 h 118"/>
                  <a:gd name="T48" fmla="*/ 892 w 1788"/>
                  <a:gd name="T49" fmla="*/ 0 h 118"/>
                  <a:gd name="T50" fmla="*/ 712 w 1788"/>
                  <a:gd name="T51" fmla="*/ 2 h 118"/>
                  <a:gd name="T52" fmla="*/ 394 w 1788"/>
                  <a:gd name="T53" fmla="*/ 10 h 118"/>
                  <a:gd name="T54" fmla="*/ 152 w 1788"/>
                  <a:gd name="T55" fmla="*/ 26 h 118"/>
                  <a:gd name="T56" fmla="*/ 40 w 1788"/>
                  <a:gd name="T57" fmla="*/ 42 h 118"/>
                  <a:gd name="T58" fmla="*/ 4 w 1788"/>
                  <a:gd name="T59" fmla="*/ 54 h 118"/>
                  <a:gd name="T60" fmla="*/ 0 w 1788"/>
                  <a:gd name="T61" fmla="*/ 60 h 118"/>
                  <a:gd name="T62" fmla="*/ 2 w 1788"/>
                  <a:gd name="T63" fmla="*/ 62 h 118"/>
                  <a:gd name="T64" fmla="*/ 18 w 1788"/>
                  <a:gd name="T65" fmla="*/ 72 h 118"/>
                  <a:gd name="T66" fmla="*/ 70 w 1788"/>
                  <a:gd name="T67" fmla="*/ 82 h 118"/>
                  <a:gd name="T68" fmla="*/ 262 w 1788"/>
                  <a:gd name="T69" fmla="*/ 100 h 118"/>
                  <a:gd name="T70" fmla="*/ 544 w 1788"/>
                  <a:gd name="T71" fmla="*/ 114 h 118"/>
                  <a:gd name="T72" fmla="*/ 892 w 1788"/>
                  <a:gd name="T73" fmla="*/ 118 h 118"/>
                  <a:gd name="T74" fmla="*/ 1074 w 1788"/>
                  <a:gd name="T75" fmla="*/ 116 h 118"/>
                  <a:gd name="T76" fmla="*/ 1394 w 1788"/>
                  <a:gd name="T77" fmla="*/ 108 h 118"/>
                  <a:gd name="T78" fmla="*/ 1636 w 1788"/>
                  <a:gd name="T79" fmla="*/ 92 h 118"/>
                  <a:gd name="T80" fmla="*/ 1748 w 1788"/>
                  <a:gd name="T81" fmla="*/ 76 h 118"/>
                  <a:gd name="T82" fmla="*/ 1784 w 1788"/>
                  <a:gd name="T83" fmla="*/ 66 h 118"/>
                  <a:gd name="T84" fmla="*/ 1788 w 1788"/>
                  <a:gd name="T85" fmla="*/ 60 h 118"/>
                  <a:gd name="T86" fmla="*/ 1786 w 1788"/>
                  <a:gd name="T87" fmla="*/ 56 h 118"/>
                  <a:gd name="T88" fmla="*/ 1770 w 1788"/>
                  <a:gd name="T89" fmla="*/ 48 h 118"/>
                  <a:gd name="T90" fmla="*/ 1718 w 1788"/>
                  <a:gd name="T91" fmla="*/ 36 h 118"/>
                  <a:gd name="T92" fmla="*/ 1526 w 1788"/>
                  <a:gd name="T93" fmla="*/ 18 h 118"/>
                  <a:gd name="T94" fmla="*/ 1242 w 1788"/>
                  <a:gd name="T95" fmla="*/ 4 h 118"/>
                  <a:gd name="T96" fmla="*/ 892 w 178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118"/>
                    </a:moveTo>
                    <a:lnTo>
                      <a:pt x="892" y="118"/>
                    </a:lnTo>
                    <a:lnTo>
                      <a:pt x="714" y="116"/>
                    </a:lnTo>
                    <a:lnTo>
                      <a:pt x="546" y="112"/>
                    </a:lnTo>
                    <a:lnTo>
                      <a:pt x="396" y="108"/>
                    </a:lnTo>
                    <a:lnTo>
                      <a:pt x="264" y="100"/>
                    </a:lnTo>
                    <a:lnTo>
                      <a:pt x="156" y="92"/>
                    </a:lnTo>
                    <a:lnTo>
                      <a:pt x="74" y="82"/>
                    </a:lnTo>
                    <a:lnTo>
                      <a:pt x="44" y="76"/>
                    </a:lnTo>
                    <a:lnTo>
                      <a:pt x="24" y="70"/>
                    </a:lnTo>
                    <a:lnTo>
                      <a:pt x="10" y="66"/>
                    </a:lnTo>
                    <a:lnTo>
                      <a:pt x="6" y="62"/>
                    </a:lnTo>
                    <a:lnTo>
                      <a:pt x="6" y="60"/>
                    </a:lnTo>
                    <a:lnTo>
                      <a:pt x="6" y="60"/>
                    </a:lnTo>
                    <a:lnTo>
                      <a:pt x="6" y="56"/>
                    </a:lnTo>
                    <a:lnTo>
                      <a:pt x="10" y="54"/>
                    </a:lnTo>
                    <a:lnTo>
                      <a:pt x="24" y="48"/>
                    </a:lnTo>
                    <a:lnTo>
                      <a:pt x="44" y="42"/>
                    </a:lnTo>
                    <a:lnTo>
                      <a:pt x="74" y="36"/>
                    </a:lnTo>
                    <a:lnTo>
                      <a:pt x="156" y="26"/>
                    </a:lnTo>
                    <a:lnTo>
                      <a:pt x="264" y="18"/>
                    </a:lnTo>
                    <a:lnTo>
                      <a:pt x="396" y="10"/>
                    </a:lnTo>
                    <a:lnTo>
                      <a:pt x="546" y="4"/>
                    </a:lnTo>
                    <a:lnTo>
                      <a:pt x="714" y="2"/>
                    </a:lnTo>
                    <a:lnTo>
                      <a:pt x="892" y="0"/>
                    </a:lnTo>
                    <a:lnTo>
                      <a:pt x="892" y="0"/>
                    </a:lnTo>
                    <a:lnTo>
                      <a:pt x="1072" y="2"/>
                    </a:lnTo>
                    <a:lnTo>
                      <a:pt x="1240" y="4"/>
                    </a:lnTo>
                    <a:lnTo>
                      <a:pt x="1392" y="10"/>
                    </a:lnTo>
                    <a:lnTo>
                      <a:pt x="1522" y="18"/>
                    </a:lnTo>
                    <a:lnTo>
                      <a:pt x="1632" y="26"/>
                    </a:lnTo>
                    <a:lnTo>
                      <a:pt x="1714" y="36"/>
                    </a:lnTo>
                    <a:lnTo>
                      <a:pt x="1742" y="42"/>
                    </a:lnTo>
                    <a:lnTo>
                      <a:pt x="1764" y="48"/>
                    </a:lnTo>
                    <a:lnTo>
                      <a:pt x="1778" y="54"/>
                    </a:lnTo>
                    <a:lnTo>
                      <a:pt x="1782" y="56"/>
                    </a:lnTo>
                    <a:lnTo>
                      <a:pt x="1782" y="60"/>
                    </a:lnTo>
                    <a:lnTo>
                      <a:pt x="1782" y="60"/>
                    </a:lnTo>
                    <a:lnTo>
                      <a:pt x="1782" y="62"/>
                    </a:lnTo>
                    <a:lnTo>
                      <a:pt x="1778" y="66"/>
                    </a:lnTo>
                    <a:lnTo>
                      <a:pt x="1764" y="70"/>
                    </a:lnTo>
                    <a:lnTo>
                      <a:pt x="1742" y="76"/>
                    </a:lnTo>
                    <a:lnTo>
                      <a:pt x="1714" y="82"/>
                    </a:lnTo>
                    <a:lnTo>
                      <a:pt x="1632" y="92"/>
                    </a:lnTo>
                    <a:lnTo>
                      <a:pt x="1522" y="100"/>
                    </a:lnTo>
                    <a:lnTo>
                      <a:pt x="1392" y="108"/>
                    </a:lnTo>
                    <a:lnTo>
                      <a:pt x="1240" y="112"/>
                    </a:lnTo>
                    <a:lnTo>
                      <a:pt x="1072" y="116"/>
                    </a:lnTo>
                    <a:lnTo>
                      <a:pt x="892" y="118"/>
                    </a:lnTo>
                    <a:close/>
                    <a:moveTo>
                      <a:pt x="892" y="0"/>
                    </a:moveTo>
                    <a:lnTo>
                      <a:pt x="892" y="0"/>
                    </a:lnTo>
                    <a:lnTo>
                      <a:pt x="712" y="2"/>
                    </a:lnTo>
                    <a:lnTo>
                      <a:pt x="544" y="4"/>
                    </a:lnTo>
                    <a:lnTo>
                      <a:pt x="394" y="10"/>
                    </a:lnTo>
                    <a:lnTo>
                      <a:pt x="262" y="18"/>
                    </a:lnTo>
                    <a:lnTo>
                      <a:pt x="152" y="26"/>
                    </a:lnTo>
                    <a:lnTo>
                      <a:pt x="70" y="36"/>
                    </a:lnTo>
                    <a:lnTo>
                      <a:pt x="40" y="42"/>
                    </a:lnTo>
                    <a:lnTo>
                      <a:pt x="18" y="48"/>
                    </a:lnTo>
                    <a:lnTo>
                      <a:pt x="4" y="54"/>
                    </a:lnTo>
                    <a:lnTo>
                      <a:pt x="2" y="56"/>
                    </a:lnTo>
                    <a:lnTo>
                      <a:pt x="0" y="60"/>
                    </a:lnTo>
                    <a:lnTo>
                      <a:pt x="0" y="60"/>
                    </a:lnTo>
                    <a:lnTo>
                      <a:pt x="2" y="62"/>
                    </a:lnTo>
                    <a:lnTo>
                      <a:pt x="4" y="66"/>
                    </a:lnTo>
                    <a:lnTo>
                      <a:pt x="18" y="72"/>
                    </a:lnTo>
                    <a:lnTo>
                      <a:pt x="40" y="76"/>
                    </a:lnTo>
                    <a:lnTo>
                      <a:pt x="70" y="82"/>
                    </a:lnTo>
                    <a:lnTo>
                      <a:pt x="152" y="92"/>
                    </a:lnTo>
                    <a:lnTo>
                      <a:pt x="262" y="100"/>
                    </a:lnTo>
                    <a:lnTo>
                      <a:pt x="394" y="108"/>
                    </a:lnTo>
                    <a:lnTo>
                      <a:pt x="544" y="114"/>
                    </a:lnTo>
                    <a:lnTo>
                      <a:pt x="712" y="116"/>
                    </a:lnTo>
                    <a:lnTo>
                      <a:pt x="892" y="118"/>
                    </a:lnTo>
                    <a:lnTo>
                      <a:pt x="892" y="118"/>
                    </a:lnTo>
                    <a:lnTo>
                      <a:pt x="1074" y="116"/>
                    </a:lnTo>
                    <a:lnTo>
                      <a:pt x="1242" y="114"/>
                    </a:lnTo>
                    <a:lnTo>
                      <a:pt x="1394" y="108"/>
                    </a:lnTo>
                    <a:lnTo>
                      <a:pt x="1526" y="100"/>
                    </a:lnTo>
                    <a:lnTo>
                      <a:pt x="1636" y="92"/>
                    </a:lnTo>
                    <a:lnTo>
                      <a:pt x="1718" y="82"/>
                    </a:lnTo>
                    <a:lnTo>
                      <a:pt x="1748" y="76"/>
                    </a:lnTo>
                    <a:lnTo>
                      <a:pt x="1770" y="72"/>
                    </a:lnTo>
                    <a:lnTo>
                      <a:pt x="1784" y="66"/>
                    </a:lnTo>
                    <a:lnTo>
                      <a:pt x="1786" y="62"/>
                    </a:lnTo>
                    <a:lnTo>
                      <a:pt x="1788" y="60"/>
                    </a:lnTo>
                    <a:lnTo>
                      <a:pt x="1788" y="60"/>
                    </a:lnTo>
                    <a:lnTo>
                      <a:pt x="1786" y="56"/>
                    </a:lnTo>
                    <a:lnTo>
                      <a:pt x="1784" y="54"/>
                    </a:lnTo>
                    <a:lnTo>
                      <a:pt x="1770" y="48"/>
                    </a:lnTo>
                    <a:lnTo>
                      <a:pt x="1748" y="42"/>
                    </a:lnTo>
                    <a:lnTo>
                      <a:pt x="1718" y="36"/>
                    </a:lnTo>
                    <a:lnTo>
                      <a:pt x="1636" y="26"/>
                    </a:lnTo>
                    <a:lnTo>
                      <a:pt x="1526" y="18"/>
                    </a:lnTo>
                    <a:lnTo>
                      <a:pt x="1394" y="10"/>
                    </a:lnTo>
                    <a:lnTo>
                      <a:pt x="1242" y="4"/>
                    </a:lnTo>
                    <a:lnTo>
                      <a:pt x="1074" y="2"/>
                    </a:lnTo>
                    <a:lnTo>
                      <a:pt x="892"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34"/>
              <p:cNvSpPr>
                <a:spLocks/>
              </p:cNvSpPr>
              <p:nvPr/>
            </p:nvSpPr>
            <p:spPr bwMode="auto">
              <a:xfrm>
                <a:off x="2962" y="4166"/>
                <a:ext cx="1776" cy="118"/>
              </a:xfrm>
              <a:custGeom>
                <a:avLst/>
                <a:gdLst>
                  <a:gd name="T0" fmla="*/ 886 w 1776"/>
                  <a:gd name="T1" fmla="*/ 118 h 118"/>
                  <a:gd name="T2" fmla="*/ 886 w 1776"/>
                  <a:gd name="T3" fmla="*/ 118 h 118"/>
                  <a:gd name="T4" fmla="*/ 708 w 1776"/>
                  <a:gd name="T5" fmla="*/ 116 h 118"/>
                  <a:gd name="T6" fmla="*/ 540 w 1776"/>
                  <a:gd name="T7" fmla="*/ 112 h 118"/>
                  <a:gd name="T8" fmla="*/ 390 w 1776"/>
                  <a:gd name="T9" fmla="*/ 108 h 118"/>
                  <a:gd name="T10" fmla="*/ 258 w 1776"/>
                  <a:gd name="T11" fmla="*/ 100 h 118"/>
                  <a:gd name="T12" fmla="*/ 150 w 1776"/>
                  <a:gd name="T13" fmla="*/ 92 h 118"/>
                  <a:gd name="T14" fmla="*/ 68 w 1776"/>
                  <a:gd name="T15" fmla="*/ 82 h 118"/>
                  <a:gd name="T16" fmla="*/ 38 w 1776"/>
                  <a:gd name="T17" fmla="*/ 76 h 118"/>
                  <a:gd name="T18" fmla="*/ 18 w 1776"/>
                  <a:gd name="T19" fmla="*/ 70 h 118"/>
                  <a:gd name="T20" fmla="*/ 4 w 1776"/>
                  <a:gd name="T21" fmla="*/ 66 h 118"/>
                  <a:gd name="T22" fmla="*/ 0 w 1776"/>
                  <a:gd name="T23" fmla="*/ 62 h 118"/>
                  <a:gd name="T24" fmla="*/ 0 w 1776"/>
                  <a:gd name="T25" fmla="*/ 60 h 118"/>
                  <a:gd name="T26" fmla="*/ 0 w 1776"/>
                  <a:gd name="T27" fmla="*/ 60 h 118"/>
                  <a:gd name="T28" fmla="*/ 0 w 1776"/>
                  <a:gd name="T29" fmla="*/ 56 h 118"/>
                  <a:gd name="T30" fmla="*/ 4 w 1776"/>
                  <a:gd name="T31" fmla="*/ 54 h 118"/>
                  <a:gd name="T32" fmla="*/ 18 w 1776"/>
                  <a:gd name="T33" fmla="*/ 48 h 118"/>
                  <a:gd name="T34" fmla="*/ 38 w 1776"/>
                  <a:gd name="T35" fmla="*/ 42 h 118"/>
                  <a:gd name="T36" fmla="*/ 68 w 1776"/>
                  <a:gd name="T37" fmla="*/ 36 h 118"/>
                  <a:gd name="T38" fmla="*/ 150 w 1776"/>
                  <a:gd name="T39" fmla="*/ 26 h 118"/>
                  <a:gd name="T40" fmla="*/ 258 w 1776"/>
                  <a:gd name="T41" fmla="*/ 18 h 118"/>
                  <a:gd name="T42" fmla="*/ 390 w 1776"/>
                  <a:gd name="T43" fmla="*/ 10 h 118"/>
                  <a:gd name="T44" fmla="*/ 540 w 1776"/>
                  <a:gd name="T45" fmla="*/ 4 h 118"/>
                  <a:gd name="T46" fmla="*/ 708 w 1776"/>
                  <a:gd name="T47" fmla="*/ 2 h 118"/>
                  <a:gd name="T48" fmla="*/ 886 w 1776"/>
                  <a:gd name="T49" fmla="*/ 0 h 118"/>
                  <a:gd name="T50" fmla="*/ 886 w 1776"/>
                  <a:gd name="T51" fmla="*/ 0 h 118"/>
                  <a:gd name="T52" fmla="*/ 1066 w 1776"/>
                  <a:gd name="T53" fmla="*/ 2 h 118"/>
                  <a:gd name="T54" fmla="*/ 1234 w 1776"/>
                  <a:gd name="T55" fmla="*/ 4 h 118"/>
                  <a:gd name="T56" fmla="*/ 1386 w 1776"/>
                  <a:gd name="T57" fmla="*/ 10 h 118"/>
                  <a:gd name="T58" fmla="*/ 1516 w 1776"/>
                  <a:gd name="T59" fmla="*/ 18 h 118"/>
                  <a:gd name="T60" fmla="*/ 1626 w 1776"/>
                  <a:gd name="T61" fmla="*/ 26 h 118"/>
                  <a:gd name="T62" fmla="*/ 1708 w 1776"/>
                  <a:gd name="T63" fmla="*/ 36 h 118"/>
                  <a:gd name="T64" fmla="*/ 1736 w 1776"/>
                  <a:gd name="T65" fmla="*/ 42 h 118"/>
                  <a:gd name="T66" fmla="*/ 1758 w 1776"/>
                  <a:gd name="T67" fmla="*/ 48 h 118"/>
                  <a:gd name="T68" fmla="*/ 1772 w 1776"/>
                  <a:gd name="T69" fmla="*/ 54 h 118"/>
                  <a:gd name="T70" fmla="*/ 1776 w 1776"/>
                  <a:gd name="T71" fmla="*/ 56 h 118"/>
                  <a:gd name="T72" fmla="*/ 1776 w 1776"/>
                  <a:gd name="T73" fmla="*/ 60 h 118"/>
                  <a:gd name="T74" fmla="*/ 1776 w 1776"/>
                  <a:gd name="T75" fmla="*/ 60 h 118"/>
                  <a:gd name="T76" fmla="*/ 1776 w 1776"/>
                  <a:gd name="T77" fmla="*/ 62 h 118"/>
                  <a:gd name="T78" fmla="*/ 1772 w 1776"/>
                  <a:gd name="T79" fmla="*/ 66 h 118"/>
                  <a:gd name="T80" fmla="*/ 1758 w 1776"/>
                  <a:gd name="T81" fmla="*/ 70 h 118"/>
                  <a:gd name="T82" fmla="*/ 1736 w 1776"/>
                  <a:gd name="T83" fmla="*/ 76 h 118"/>
                  <a:gd name="T84" fmla="*/ 1708 w 1776"/>
                  <a:gd name="T85" fmla="*/ 82 h 118"/>
                  <a:gd name="T86" fmla="*/ 1626 w 1776"/>
                  <a:gd name="T87" fmla="*/ 92 h 118"/>
                  <a:gd name="T88" fmla="*/ 1516 w 1776"/>
                  <a:gd name="T89" fmla="*/ 100 h 118"/>
                  <a:gd name="T90" fmla="*/ 1386 w 1776"/>
                  <a:gd name="T91" fmla="*/ 108 h 118"/>
                  <a:gd name="T92" fmla="*/ 1234 w 1776"/>
                  <a:gd name="T93" fmla="*/ 112 h 118"/>
                  <a:gd name="T94" fmla="*/ 1066 w 1776"/>
                  <a:gd name="T95" fmla="*/ 116 h 118"/>
                  <a:gd name="T96" fmla="*/ 886 w 1776"/>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118"/>
                    </a:moveTo>
                    <a:lnTo>
                      <a:pt x="886" y="118"/>
                    </a:lnTo>
                    <a:lnTo>
                      <a:pt x="708" y="116"/>
                    </a:lnTo>
                    <a:lnTo>
                      <a:pt x="540" y="112"/>
                    </a:lnTo>
                    <a:lnTo>
                      <a:pt x="390" y="108"/>
                    </a:lnTo>
                    <a:lnTo>
                      <a:pt x="258" y="100"/>
                    </a:lnTo>
                    <a:lnTo>
                      <a:pt x="150" y="92"/>
                    </a:lnTo>
                    <a:lnTo>
                      <a:pt x="68" y="82"/>
                    </a:lnTo>
                    <a:lnTo>
                      <a:pt x="38" y="76"/>
                    </a:lnTo>
                    <a:lnTo>
                      <a:pt x="18" y="70"/>
                    </a:lnTo>
                    <a:lnTo>
                      <a:pt x="4" y="66"/>
                    </a:lnTo>
                    <a:lnTo>
                      <a:pt x="0" y="62"/>
                    </a:lnTo>
                    <a:lnTo>
                      <a:pt x="0" y="60"/>
                    </a:lnTo>
                    <a:lnTo>
                      <a:pt x="0" y="60"/>
                    </a:lnTo>
                    <a:lnTo>
                      <a:pt x="0" y="56"/>
                    </a:lnTo>
                    <a:lnTo>
                      <a:pt x="4" y="54"/>
                    </a:lnTo>
                    <a:lnTo>
                      <a:pt x="18" y="48"/>
                    </a:lnTo>
                    <a:lnTo>
                      <a:pt x="38" y="42"/>
                    </a:lnTo>
                    <a:lnTo>
                      <a:pt x="68" y="36"/>
                    </a:lnTo>
                    <a:lnTo>
                      <a:pt x="150" y="26"/>
                    </a:lnTo>
                    <a:lnTo>
                      <a:pt x="258" y="18"/>
                    </a:lnTo>
                    <a:lnTo>
                      <a:pt x="390" y="10"/>
                    </a:lnTo>
                    <a:lnTo>
                      <a:pt x="540" y="4"/>
                    </a:lnTo>
                    <a:lnTo>
                      <a:pt x="708" y="2"/>
                    </a:lnTo>
                    <a:lnTo>
                      <a:pt x="886" y="0"/>
                    </a:lnTo>
                    <a:lnTo>
                      <a:pt x="886" y="0"/>
                    </a:lnTo>
                    <a:lnTo>
                      <a:pt x="1066" y="2"/>
                    </a:lnTo>
                    <a:lnTo>
                      <a:pt x="1234" y="4"/>
                    </a:lnTo>
                    <a:lnTo>
                      <a:pt x="1386" y="10"/>
                    </a:lnTo>
                    <a:lnTo>
                      <a:pt x="1516" y="18"/>
                    </a:lnTo>
                    <a:lnTo>
                      <a:pt x="1626" y="26"/>
                    </a:lnTo>
                    <a:lnTo>
                      <a:pt x="1708" y="36"/>
                    </a:lnTo>
                    <a:lnTo>
                      <a:pt x="1736" y="42"/>
                    </a:lnTo>
                    <a:lnTo>
                      <a:pt x="1758" y="48"/>
                    </a:lnTo>
                    <a:lnTo>
                      <a:pt x="1772" y="54"/>
                    </a:lnTo>
                    <a:lnTo>
                      <a:pt x="1776" y="56"/>
                    </a:lnTo>
                    <a:lnTo>
                      <a:pt x="1776" y="60"/>
                    </a:lnTo>
                    <a:lnTo>
                      <a:pt x="1776" y="60"/>
                    </a:lnTo>
                    <a:lnTo>
                      <a:pt x="1776" y="62"/>
                    </a:lnTo>
                    <a:lnTo>
                      <a:pt x="1772" y="66"/>
                    </a:lnTo>
                    <a:lnTo>
                      <a:pt x="1758" y="70"/>
                    </a:lnTo>
                    <a:lnTo>
                      <a:pt x="1736" y="76"/>
                    </a:lnTo>
                    <a:lnTo>
                      <a:pt x="1708" y="82"/>
                    </a:lnTo>
                    <a:lnTo>
                      <a:pt x="1626" y="92"/>
                    </a:lnTo>
                    <a:lnTo>
                      <a:pt x="1516" y="100"/>
                    </a:lnTo>
                    <a:lnTo>
                      <a:pt x="1386" y="108"/>
                    </a:lnTo>
                    <a:lnTo>
                      <a:pt x="1234" y="112"/>
                    </a:lnTo>
                    <a:lnTo>
                      <a:pt x="1066" y="116"/>
                    </a:lnTo>
                    <a:lnTo>
                      <a:pt x="886"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335"/>
              <p:cNvSpPr>
                <a:spLocks/>
              </p:cNvSpPr>
              <p:nvPr/>
            </p:nvSpPr>
            <p:spPr bwMode="auto">
              <a:xfrm>
                <a:off x="2956" y="4166"/>
                <a:ext cx="1788" cy="118"/>
              </a:xfrm>
              <a:custGeom>
                <a:avLst/>
                <a:gdLst>
                  <a:gd name="T0" fmla="*/ 892 w 1788"/>
                  <a:gd name="T1" fmla="*/ 0 h 118"/>
                  <a:gd name="T2" fmla="*/ 892 w 1788"/>
                  <a:gd name="T3" fmla="*/ 0 h 118"/>
                  <a:gd name="T4" fmla="*/ 712 w 1788"/>
                  <a:gd name="T5" fmla="*/ 2 h 118"/>
                  <a:gd name="T6" fmla="*/ 544 w 1788"/>
                  <a:gd name="T7" fmla="*/ 4 h 118"/>
                  <a:gd name="T8" fmla="*/ 394 w 1788"/>
                  <a:gd name="T9" fmla="*/ 10 h 118"/>
                  <a:gd name="T10" fmla="*/ 262 w 1788"/>
                  <a:gd name="T11" fmla="*/ 18 h 118"/>
                  <a:gd name="T12" fmla="*/ 152 w 1788"/>
                  <a:gd name="T13" fmla="*/ 26 h 118"/>
                  <a:gd name="T14" fmla="*/ 70 w 1788"/>
                  <a:gd name="T15" fmla="*/ 36 h 118"/>
                  <a:gd name="T16" fmla="*/ 40 w 1788"/>
                  <a:gd name="T17" fmla="*/ 42 h 118"/>
                  <a:gd name="T18" fmla="*/ 18 w 1788"/>
                  <a:gd name="T19" fmla="*/ 48 h 118"/>
                  <a:gd name="T20" fmla="*/ 4 w 1788"/>
                  <a:gd name="T21" fmla="*/ 54 h 118"/>
                  <a:gd name="T22" fmla="*/ 2 w 1788"/>
                  <a:gd name="T23" fmla="*/ 56 h 118"/>
                  <a:gd name="T24" fmla="*/ 0 w 1788"/>
                  <a:gd name="T25" fmla="*/ 60 h 118"/>
                  <a:gd name="T26" fmla="*/ 0 w 1788"/>
                  <a:gd name="T27" fmla="*/ 60 h 118"/>
                  <a:gd name="T28" fmla="*/ 2 w 1788"/>
                  <a:gd name="T29" fmla="*/ 62 h 118"/>
                  <a:gd name="T30" fmla="*/ 4 w 1788"/>
                  <a:gd name="T31" fmla="*/ 66 h 118"/>
                  <a:gd name="T32" fmla="*/ 18 w 1788"/>
                  <a:gd name="T33" fmla="*/ 72 h 118"/>
                  <a:gd name="T34" fmla="*/ 40 w 1788"/>
                  <a:gd name="T35" fmla="*/ 76 h 118"/>
                  <a:gd name="T36" fmla="*/ 70 w 1788"/>
                  <a:gd name="T37" fmla="*/ 82 h 118"/>
                  <a:gd name="T38" fmla="*/ 152 w 1788"/>
                  <a:gd name="T39" fmla="*/ 92 h 118"/>
                  <a:gd name="T40" fmla="*/ 262 w 1788"/>
                  <a:gd name="T41" fmla="*/ 100 h 118"/>
                  <a:gd name="T42" fmla="*/ 394 w 1788"/>
                  <a:gd name="T43" fmla="*/ 108 h 118"/>
                  <a:gd name="T44" fmla="*/ 544 w 1788"/>
                  <a:gd name="T45" fmla="*/ 114 h 118"/>
                  <a:gd name="T46" fmla="*/ 712 w 1788"/>
                  <a:gd name="T47" fmla="*/ 116 h 118"/>
                  <a:gd name="T48" fmla="*/ 892 w 1788"/>
                  <a:gd name="T49" fmla="*/ 118 h 118"/>
                  <a:gd name="T50" fmla="*/ 892 w 1788"/>
                  <a:gd name="T51" fmla="*/ 118 h 118"/>
                  <a:gd name="T52" fmla="*/ 1074 w 1788"/>
                  <a:gd name="T53" fmla="*/ 116 h 118"/>
                  <a:gd name="T54" fmla="*/ 1242 w 1788"/>
                  <a:gd name="T55" fmla="*/ 114 h 118"/>
                  <a:gd name="T56" fmla="*/ 1394 w 1788"/>
                  <a:gd name="T57" fmla="*/ 108 h 118"/>
                  <a:gd name="T58" fmla="*/ 1526 w 1788"/>
                  <a:gd name="T59" fmla="*/ 100 h 118"/>
                  <a:gd name="T60" fmla="*/ 1636 w 1788"/>
                  <a:gd name="T61" fmla="*/ 92 h 118"/>
                  <a:gd name="T62" fmla="*/ 1718 w 1788"/>
                  <a:gd name="T63" fmla="*/ 82 h 118"/>
                  <a:gd name="T64" fmla="*/ 1748 w 1788"/>
                  <a:gd name="T65" fmla="*/ 76 h 118"/>
                  <a:gd name="T66" fmla="*/ 1770 w 1788"/>
                  <a:gd name="T67" fmla="*/ 72 h 118"/>
                  <a:gd name="T68" fmla="*/ 1784 w 1788"/>
                  <a:gd name="T69" fmla="*/ 66 h 118"/>
                  <a:gd name="T70" fmla="*/ 1786 w 1788"/>
                  <a:gd name="T71" fmla="*/ 62 h 118"/>
                  <a:gd name="T72" fmla="*/ 1788 w 1788"/>
                  <a:gd name="T73" fmla="*/ 60 h 118"/>
                  <a:gd name="T74" fmla="*/ 1788 w 1788"/>
                  <a:gd name="T75" fmla="*/ 60 h 118"/>
                  <a:gd name="T76" fmla="*/ 1786 w 1788"/>
                  <a:gd name="T77" fmla="*/ 56 h 118"/>
                  <a:gd name="T78" fmla="*/ 1784 w 1788"/>
                  <a:gd name="T79" fmla="*/ 54 h 118"/>
                  <a:gd name="T80" fmla="*/ 1770 w 1788"/>
                  <a:gd name="T81" fmla="*/ 48 h 118"/>
                  <a:gd name="T82" fmla="*/ 1748 w 1788"/>
                  <a:gd name="T83" fmla="*/ 42 h 118"/>
                  <a:gd name="T84" fmla="*/ 1718 w 1788"/>
                  <a:gd name="T85" fmla="*/ 36 h 118"/>
                  <a:gd name="T86" fmla="*/ 1636 w 1788"/>
                  <a:gd name="T87" fmla="*/ 26 h 118"/>
                  <a:gd name="T88" fmla="*/ 1526 w 1788"/>
                  <a:gd name="T89" fmla="*/ 18 h 118"/>
                  <a:gd name="T90" fmla="*/ 1394 w 1788"/>
                  <a:gd name="T91" fmla="*/ 10 h 118"/>
                  <a:gd name="T92" fmla="*/ 1242 w 1788"/>
                  <a:gd name="T93" fmla="*/ 4 h 118"/>
                  <a:gd name="T94" fmla="*/ 1074 w 1788"/>
                  <a:gd name="T95" fmla="*/ 2 h 118"/>
                  <a:gd name="T96" fmla="*/ 892 w 178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88" h="118">
                    <a:moveTo>
                      <a:pt x="892" y="0"/>
                    </a:moveTo>
                    <a:lnTo>
                      <a:pt x="892" y="0"/>
                    </a:lnTo>
                    <a:lnTo>
                      <a:pt x="712" y="2"/>
                    </a:lnTo>
                    <a:lnTo>
                      <a:pt x="544" y="4"/>
                    </a:lnTo>
                    <a:lnTo>
                      <a:pt x="394" y="10"/>
                    </a:lnTo>
                    <a:lnTo>
                      <a:pt x="262" y="18"/>
                    </a:lnTo>
                    <a:lnTo>
                      <a:pt x="152" y="26"/>
                    </a:lnTo>
                    <a:lnTo>
                      <a:pt x="70" y="36"/>
                    </a:lnTo>
                    <a:lnTo>
                      <a:pt x="40" y="42"/>
                    </a:lnTo>
                    <a:lnTo>
                      <a:pt x="18" y="48"/>
                    </a:lnTo>
                    <a:lnTo>
                      <a:pt x="4" y="54"/>
                    </a:lnTo>
                    <a:lnTo>
                      <a:pt x="2" y="56"/>
                    </a:lnTo>
                    <a:lnTo>
                      <a:pt x="0" y="60"/>
                    </a:lnTo>
                    <a:lnTo>
                      <a:pt x="0" y="60"/>
                    </a:lnTo>
                    <a:lnTo>
                      <a:pt x="2" y="62"/>
                    </a:lnTo>
                    <a:lnTo>
                      <a:pt x="4" y="66"/>
                    </a:lnTo>
                    <a:lnTo>
                      <a:pt x="18" y="72"/>
                    </a:lnTo>
                    <a:lnTo>
                      <a:pt x="40" y="76"/>
                    </a:lnTo>
                    <a:lnTo>
                      <a:pt x="70" y="82"/>
                    </a:lnTo>
                    <a:lnTo>
                      <a:pt x="152" y="92"/>
                    </a:lnTo>
                    <a:lnTo>
                      <a:pt x="262" y="100"/>
                    </a:lnTo>
                    <a:lnTo>
                      <a:pt x="394" y="108"/>
                    </a:lnTo>
                    <a:lnTo>
                      <a:pt x="544" y="114"/>
                    </a:lnTo>
                    <a:lnTo>
                      <a:pt x="712" y="116"/>
                    </a:lnTo>
                    <a:lnTo>
                      <a:pt x="892" y="118"/>
                    </a:lnTo>
                    <a:lnTo>
                      <a:pt x="892" y="118"/>
                    </a:lnTo>
                    <a:lnTo>
                      <a:pt x="1074" y="116"/>
                    </a:lnTo>
                    <a:lnTo>
                      <a:pt x="1242" y="114"/>
                    </a:lnTo>
                    <a:lnTo>
                      <a:pt x="1394" y="108"/>
                    </a:lnTo>
                    <a:lnTo>
                      <a:pt x="1526" y="100"/>
                    </a:lnTo>
                    <a:lnTo>
                      <a:pt x="1636" y="92"/>
                    </a:lnTo>
                    <a:lnTo>
                      <a:pt x="1718" y="82"/>
                    </a:lnTo>
                    <a:lnTo>
                      <a:pt x="1748" y="76"/>
                    </a:lnTo>
                    <a:lnTo>
                      <a:pt x="1770" y="72"/>
                    </a:lnTo>
                    <a:lnTo>
                      <a:pt x="1784" y="66"/>
                    </a:lnTo>
                    <a:lnTo>
                      <a:pt x="1786" y="62"/>
                    </a:lnTo>
                    <a:lnTo>
                      <a:pt x="1788" y="60"/>
                    </a:lnTo>
                    <a:lnTo>
                      <a:pt x="1788" y="60"/>
                    </a:lnTo>
                    <a:lnTo>
                      <a:pt x="1786" y="56"/>
                    </a:lnTo>
                    <a:lnTo>
                      <a:pt x="1784" y="54"/>
                    </a:lnTo>
                    <a:lnTo>
                      <a:pt x="1770" y="48"/>
                    </a:lnTo>
                    <a:lnTo>
                      <a:pt x="1748" y="42"/>
                    </a:lnTo>
                    <a:lnTo>
                      <a:pt x="1718" y="36"/>
                    </a:lnTo>
                    <a:lnTo>
                      <a:pt x="1636" y="26"/>
                    </a:lnTo>
                    <a:lnTo>
                      <a:pt x="1526" y="18"/>
                    </a:lnTo>
                    <a:lnTo>
                      <a:pt x="1394" y="10"/>
                    </a:lnTo>
                    <a:lnTo>
                      <a:pt x="1242" y="4"/>
                    </a:lnTo>
                    <a:lnTo>
                      <a:pt x="1074" y="2"/>
                    </a:lnTo>
                    <a:lnTo>
                      <a:pt x="8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36"/>
              <p:cNvSpPr>
                <a:spLocks noEditPoints="1"/>
              </p:cNvSpPr>
              <p:nvPr/>
            </p:nvSpPr>
            <p:spPr bwMode="auto">
              <a:xfrm>
                <a:off x="2962" y="4166"/>
                <a:ext cx="1776" cy="118"/>
              </a:xfrm>
              <a:custGeom>
                <a:avLst/>
                <a:gdLst>
                  <a:gd name="T0" fmla="*/ 886 w 1776"/>
                  <a:gd name="T1" fmla="*/ 118 h 118"/>
                  <a:gd name="T2" fmla="*/ 542 w 1776"/>
                  <a:gd name="T3" fmla="*/ 112 h 118"/>
                  <a:gd name="T4" fmla="*/ 262 w 1776"/>
                  <a:gd name="T5" fmla="*/ 100 h 118"/>
                  <a:gd name="T6" fmla="*/ 74 w 1776"/>
                  <a:gd name="T7" fmla="*/ 82 h 118"/>
                  <a:gd name="T8" fmla="*/ 22 w 1776"/>
                  <a:gd name="T9" fmla="*/ 70 h 118"/>
                  <a:gd name="T10" fmla="*/ 6 w 1776"/>
                  <a:gd name="T11" fmla="*/ 62 h 118"/>
                  <a:gd name="T12" fmla="*/ 4 w 1776"/>
                  <a:gd name="T13" fmla="*/ 60 h 118"/>
                  <a:gd name="T14" fmla="*/ 8 w 1776"/>
                  <a:gd name="T15" fmla="*/ 54 h 118"/>
                  <a:gd name="T16" fmla="*/ 44 w 1776"/>
                  <a:gd name="T17" fmla="*/ 42 h 118"/>
                  <a:gd name="T18" fmla="*/ 154 w 1776"/>
                  <a:gd name="T19" fmla="*/ 26 h 118"/>
                  <a:gd name="T20" fmla="*/ 392 w 1776"/>
                  <a:gd name="T21" fmla="*/ 10 h 118"/>
                  <a:gd name="T22" fmla="*/ 708 w 1776"/>
                  <a:gd name="T23" fmla="*/ 2 h 118"/>
                  <a:gd name="T24" fmla="*/ 886 w 1776"/>
                  <a:gd name="T25" fmla="*/ 0 h 118"/>
                  <a:gd name="T26" fmla="*/ 1232 w 1776"/>
                  <a:gd name="T27" fmla="*/ 6 h 118"/>
                  <a:gd name="T28" fmla="*/ 1514 w 1776"/>
                  <a:gd name="T29" fmla="*/ 18 h 118"/>
                  <a:gd name="T30" fmla="*/ 1702 w 1776"/>
                  <a:gd name="T31" fmla="*/ 36 h 118"/>
                  <a:gd name="T32" fmla="*/ 1754 w 1776"/>
                  <a:gd name="T33" fmla="*/ 48 h 118"/>
                  <a:gd name="T34" fmla="*/ 1770 w 1776"/>
                  <a:gd name="T35" fmla="*/ 56 h 118"/>
                  <a:gd name="T36" fmla="*/ 1772 w 1776"/>
                  <a:gd name="T37" fmla="*/ 60 h 118"/>
                  <a:gd name="T38" fmla="*/ 1766 w 1776"/>
                  <a:gd name="T39" fmla="*/ 66 h 118"/>
                  <a:gd name="T40" fmla="*/ 1732 w 1776"/>
                  <a:gd name="T41" fmla="*/ 76 h 118"/>
                  <a:gd name="T42" fmla="*/ 1622 w 1776"/>
                  <a:gd name="T43" fmla="*/ 92 h 118"/>
                  <a:gd name="T44" fmla="*/ 1382 w 1776"/>
                  <a:gd name="T45" fmla="*/ 108 h 118"/>
                  <a:gd name="T46" fmla="*/ 1066 w 1776"/>
                  <a:gd name="T47" fmla="*/ 116 h 118"/>
                  <a:gd name="T48" fmla="*/ 886 w 1776"/>
                  <a:gd name="T49" fmla="*/ 0 h 118"/>
                  <a:gd name="T50" fmla="*/ 708 w 1776"/>
                  <a:gd name="T51" fmla="*/ 2 h 118"/>
                  <a:gd name="T52" fmla="*/ 390 w 1776"/>
                  <a:gd name="T53" fmla="*/ 10 h 118"/>
                  <a:gd name="T54" fmla="*/ 150 w 1776"/>
                  <a:gd name="T55" fmla="*/ 26 h 118"/>
                  <a:gd name="T56" fmla="*/ 38 w 1776"/>
                  <a:gd name="T57" fmla="*/ 42 h 118"/>
                  <a:gd name="T58" fmla="*/ 4 w 1776"/>
                  <a:gd name="T59" fmla="*/ 54 h 118"/>
                  <a:gd name="T60" fmla="*/ 0 w 1776"/>
                  <a:gd name="T61" fmla="*/ 60 h 118"/>
                  <a:gd name="T62" fmla="*/ 0 w 1776"/>
                  <a:gd name="T63" fmla="*/ 62 h 118"/>
                  <a:gd name="T64" fmla="*/ 18 w 1776"/>
                  <a:gd name="T65" fmla="*/ 70 h 118"/>
                  <a:gd name="T66" fmla="*/ 68 w 1776"/>
                  <a:gd name="T67" fmla="*/ 82 h 118"/>
                  <a:gd name="T68" fmla="*/ 258 w 1776"/>
                  <a:gd name="T69" fmla="*/ 100 h 118"/>
                  <a:gd name="T70" fmla="*/ 540 w 1776"/>
                  <a:gd name="T71" fmla="*/ 112 h 118"/>
                  <a:gd name="T72" fmla="*/ 886 w 1776"/>
                  <a:gd name="T73" fmla="*/ 118 h 118"/>
                  <a:gd name="T74" fmla="*/ 1066 w 1776"/>
                  <a:gd name="T75" fmla="*/ 116 h 118"/>
                  <a:gd name="T76" fmla="*/ 1386 w 1776"/>
                  <a:gd name="T77" fmla="*/ 108 h 118"/>
                  <a:gd name="T78" fmla="*/ 1626 w 1776"/>
                  <a:gd name="T79" fmla="*/ 92 h 118"/>
                  <a:gd name="T80" fmla="*/ 1736 w 1776"/>
                  <a:gd name="T81" fmla="*/ 76 h 118"/>
                  <a:gd name="T82" fmla="*/ 1772 w 1776"/>
                  <a:gd name="T83" fmla="*/ 66 h 118"/>
                  <a:gd name="T84" fmla="*/ 1776 w 1776"/>
                  <a:gd name="T85" fmla="*/ 60 h 118"/>
                  <a:gd name="T86" fmla="*/ 1776 w 1776"/>
                  <a:gd name="T87" fmla="*/ 56 h 118"/>
                  <a:gd name="T88" fmla="*/ 1758 w 1776"/>
                  <a:gd name="T89" fmla="*/ 48 h 118"/>
                  <a:gd name="T90" fmla="*/ 1708 w 1776"/>
                  <a:gd name="T91" fmla="*/ 36 h 118"/>
                  <a:gd name="T92" fmla="*/ 1516 w 1776"/>
                  <a:gd name="T93" fmla="*/ 18 h 118"/>
                  <a:gd name="T94" fmla="*/ 1234 w 1776"/>
                  <a:gd name="T95" fmla="*/ 4 h 118"/>
                  <a:gd name="T96" fmla="*/ 886 w 1776"/>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118"/>
                    </a:moveTo>
                    <a:lnTo>
                      <a:pt x="886" y="118"/>
                    </a:lnTo>
                    <a:lnTo>
                      <a:pt x="708" y="116"/>
                    </a:lnTo>
                    <a:lnTo>
                      <a:pt x="542" y="112"/>
                    </a:lnTo>
                    <a:lnTo>
                      <a:pt x="392" y="108"/>
                    </a:lnTo>
                    <a:lnTo>
                      <a:pt x="262" y="100"/>
                    </a:lnTo>
                    <a:lnTo>
                      <a:pt x="154" y="92"/>
                    </a:lnTo>
                    <a:lnTo>
                      <a:pt x="74" y="82"/>
                    </a:lnTo>
                    <a:lnTo>
                      <a:pt x="44" y="76"/>
                    </a:lnTo>
                    <a:lnTo>
                      <a:pt x="22" y="70"/>
                    </a:lnTo>
                    <a:lnTo>
                      <a:pt x="8" y="66"/>
                    </a:lnTo>
                    <a:lnTo>
                      <a:pt x="6" y="62"/>
                    </a:lnTo>
                    <a:lnTo>
                      <a:pt x="4" y="60"/>
                    </a:lnTo>
                    <a:lnTo>
                      <a:pt x="4" y="60"/>
                    </a:lnTo>
                    <a:lnTo>
                      <a:pt x="6" y="56"/>
                    </a:lnTo>
                    <a:lnTo>
                      <a:pt x="8" y="54"/>
                    </a:lnTo>
                    <a:lnTo>
                      <a:pt x="22" y="48"/>
                    </a:lnTo>
                    <a:lnTo>
                      <a:pt x="44" y="42"/>
                    </a:lnTo>
                    <a:lnTo>
                      <a:pt x="74" y="36"/>
                    </a:lnTo>
                    <a:lnTo>
                      <a:pt x="154" y="26"/>
                    </a:lnTo>
                    <a:lnTo>
                      <a:pt x="262" y="18"/>
                    </a:lnTo>
                    <a:lnTo>
                      <a:pt x="392" y="10"/>
                    </a:lnTo>
                    <a:lnTo>
                      <a:pt x="542" y="6"/>
                    </a:lnTo>
                    <a:lnTo>
                      <a:pt x="708" y="2"/>
                    </a:lnTo>
                    <a:lnTo>
                      <a:pt x="886" y="0"/>
                    </a:lnTo>
                    <a:lnTo>
                      <a:pt x="886" y="0"/>
                    </a:lnTo>
                    <a:lnTo>
                      <a:pt x="1066" y="2"/>
                    </a:lnTo>
                    <a:lnTo>
                      <a:pt x="1232" y="6"/>
                    </a:lnTo>
                    <a:lnTo>
                      <a:pt x="1382" y="10"/>
                    </a:lnTo>
                    <a:lnTo>
                      <a:pt x="1514" y="18"/>
                    </a:lnTo>
                    <a:lnTo>
                      <a:pt x="1622" y="26"/>
                    </a:lnTo>
                    <a:lnTo>
                      <a:pt x="1702" y="36"/>
                    </a:lnTo>
                    <a:lnTo>
                      <a:pt x="1732" y="42"/>
                    </a:lnTo>
                    <a:lnTo>
                      <a:pt x="1754" y="48"/>
                    </a:lnTo>
                    <a:lnTo>
                      <a:pt x="1766" y="54"/>
                    </a:lnTo>
                    <a:lnTo>
                      <a:pt x="1770" y="56"/>
                    </a:lnTo>
                    <a:lnTo>
                      <a:pt x="1772" y="60"/>
                    </a:lnTo>
                    <a:lnTo>
                      <a:pt x="1772" y="60"/>
                    </a:lnTo>
                    <a:lnTo>
                      <a:pt x="1770" y="62"/>
                    </a:lnTo>
                    <a:lnTo>
                      <a:pt x="1766" y="66"/>
                    </a:lnTo>
                    <a:lnTo>
                      <a:pt x="1754" y="70"/>
                    </a:lnTo>
                    <a:lnTo>
                      <a:pt x="1732" y="76"/>
                    </a:lnTo>
                    <a:lnTo>
                      <a:pt x="1702" y="82"/>
                    </a:lnTo>
                    <a:lnTo>
                      <a:pt x="1622" y="92"/>
                    </a:lnTo>
                    <a:lnTo>
                      <a:pt x="1514" y="100"/>
                    </a:lnTo>
                    <a:lnTo>
                      <a:pt x="1382" y="108"/>
                    </a:lnTo>
                    <a:lnTo>
                      <a:pt x="1232" y="112"/>
                    </a:lnTo>
                    <a:lnTo>
                      <a:pt x="1066" y="116"/>
                    </a:lnTo>
                    <a:lnTo>
                      <a:pt x="886" y="118"/>
                    </a:lnTo>
                    <a:close/>
                    <a:moveTo>
                      <a:pt x="886" y="0"/>
                    </a:moveTo>
                    <a:lnTo>
                      <a:pt x="886" y="0"/>
                    </a:lnTo>
                    <a:lnTo>
                      <a:pt x="708" y="2"/>
                    </a:lnTo>
                    <a:lnTo>
                      <a:pt x="540" y="4"/>
                    </a:lnTo>
                    <a:lnTo>
                      <a:pt x="390" y="10"/>
                    </a:lnTo>
                    <a:lnTo>
                      <a:pt x="258" y="18"/>
                    </a:lnTo>
                    <a:lnTo>
                      <a:pt x="150" y="26"/>
                    </a:lnTo>
                    <a:lnTo>
                      <a:pt x="68" y="36"/>
                    </a:lnTo>
                    <a:lnTo>
                      <a:pt x="38" y="42"/>
                    </a:lnTo>
                    <a:lnTo>
                      <a:pt x="18" y="48"/>
                    </a:lnTo>
                    <a:lnTo>
                      <a:pt x="4" y="54"/>
                    </a:lnTo>
                    <a:lnTo>
                      <a:pt x="0" y="56"/>
                    </a:lnTo>
                    <a:lnTo>
                      <a:pt x="0" y="60"/>
                    </a:lnTo>
                    <a:lnTo>
                      <a:pt x="0" y="60"/>
                    </a:lnTo>
                    <a:lnTo>
                      <a:pt x="0" y="62"/>
                    </a:lnTo>
                    <a:lnTo>
                      <a:pt x="4" y="66"/>
                    </a:lnTo>
                    <a:lnTo>
                      <a:pt x="18" y="70"/>
                    </a:lnTo>
                    <a:lnTo>
                      <a:pt x="38" y="76"/>
                    </a:lnTo>
                    <a:lnTo>
                      <a:pt x="68" y="82"/>
                    </a:lnTo>
                    <a:lnTo>
                      <a:pt x="150" y="92"/>
                    </a:lnTo>
                    <a:lnTo>
                      <a:pt x="258" y="100"/>
                    </a:lnTo>
                    <a:lnTo>
                      <a:pt x="390" y="108"/>
                    </a:lnTo>
                    <a:lnTo>
                      <a:pt x="540" y="112"/>
                    </a:lnTo>
                    <a:lnTo>
                      <a:pt x="708" y="116"/>
                    </a:lnTo>
                    <a:lnTo>
                      <a:pt x="886" y="118"/>
                    </a:lnTo>
                    <a:lnTo>
                      <a:pt x="886" y="118"/>
                    </a:lnTo>
                    <a:lnTo>
                      <a:pt x="1066" y="116"/>
                    </a:lnTo>
                    <a:lnTo>
                      <a:pt x="1234" y="112"/>
                    </a:lnTo>
                    <a:lnTo>
                      <a:pt x="1386" y="108"/>
                    </a:lnTo>
                    <a:lnTo>
                      <a:pt x="1516" y="100"/>
                    </a:lnTo>
                    <a:lnTo>
                      <a:pt x="1626" y="92"/>
                    </a:lnTo>
                    <a:lnTo>
                      <a:pt x="1708" y="82"/>
                    </a:lnTo>
                    <a:lnTo>
                      <a:pt x="1736" y="76"/>
                    </a:lnTo>
                    <a:lnTo>
                      <a:pt x="1758" y="70"/>
                    </a:lnTo>
                    <a:lnTo>
                      <a:pt x="1772" y="66"/>
                    </a:lnTo>
                    <a:lnTo>
                      <a:pt x="1776" y="62"/>
                    </a:lnTo>
                    <a:lnTo>
                      <a:pt x="1776" y="60"/>
                    </a:lnTo>
                    <a:lnTo>
                      <a:pt x="1776" y="60"/>
                    </a:lnTo>
                    <a:lnTo>
                      <a:pt x="1776" y="56"/>
                    </a:lnTo>
                    <a:lnTo>
                      <a:pt x="1772" y="54"/>
                    </a:lnTo>
                    <a:lnTo>
                      <a:pt x="1758" y="48"/>
                    </a:lnTo>
                    <a:lnTo>
                      <a:pt x="1736" y="42"/>
                    </a:lnTo>
                    <a:lnTo>
                      <a:pt x="1708" y="36"/>
                    </a:lnTo>
                    <a:lnTo>
                      <a:pt x="1626" y="26"/>
                    </a:lnTo>
                    <a:lnTo>
                      <a:pt x="1516" y="18"/>
                    </a:lnTo>
                    <a:lnTo>
                      <a:pt x="1386" y="10"/>
                    </a:lnTo>
                    <a:lnTo>
                      <a:pt x="1234" y="4"/>
                    </a:lnTo>
                    <a:lnTo>
                      <a:pt x="1066" y="2"/>
                    </a:lnTo>
                    <a:lnTo>
                      <a:pt x="886" y="0"/>
                    </a:lnTo>
                    <a:close/>
                  </a:path>
                </a:pathLst>
              </a:custGeom>
              <a:solidFill>
                <a:srgbClr val="DCD9D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37"/>
              <p:cNvSpPr>
                <a:spLocks/>
              </p:cNvSpPr>
              <p:nvPr/>
            </p:nvSpPr>
            <p:spPr bwMode="auto">
              <a:xfrm>
                <a:off x="2966" y="4166"/>
                <a:ext cx="1768" cy="118"/>
              </a:xfrm>
              <a:custGeom>
                <a:avLst/>
                <a:gdLst>
                  <a:gd name="T0" fmla="*/ 882 w 1768"/>
                  <a:gd name="T1" fmla="*/ 118 h 118"/>
                  <a:gd name="T2" fmla="*/ 882 w 1768"/>
                  <a:gd name="T3" fmla="*/ 118 h 118"/>
                  <a:gd name="T4" fmla="*/ 704 w 1768"/>
                  <a:gd name="T5" fmla="*/ 116 h 118"/>
                  <a:gd name="T6" fmla="*/ 538 w 1768"/>
                  <a:gd name="T7" fmla="*/ 112 h 118"/>
                  <a:gd name="T8" fmla="*/ 388 w 1768"/>
                  <a:gd name="T9" fmla="*/ 108 h 118"/>
                  <a:gd name="T10" fmla="*/ 258 w 1768"/>
                  <a:gd name="T11" fmla="*/ 100 h 118"/>
                  <a:gd name="T12" fmla="*/ 150 w 1768"/>
                  <a:gd name="T13" fmla="*/ 92 h 118"/>
                  <a:gd name="T14" fmla="*/ 70 w 1768"/>
                  <a:gd name="T15" fmla="*/ 82 h 118"/>
                  <a:gd name="T16" fmla="*/ 40 w 1768"/>
                  <a:gd name="T17" fmla="*/ 76 h 118"/>
                  <a:gd name="T18" fmla="*/ 18 w 1768"/>
                  <a:gd name="T19" fmla="*/ 70 h 118"/>
                  <a:gd name="T20" fmla="*/ 4 w 1768"/>
                  <a:gd name="T21" fmla="*/ 66 h 118"/>
                  <a:gd name="T22" fmla="*/ 2 w 1768"/>
                  <a:gd name="T23" fmla="*/ 62 h 118"/>
                  <a:gd name="T24" fmla="*/ 0 w 1768"/>
                  <a:gd name="T25" fmla="*/ 60 h 118"/>
                  <a:gd name="T26" fmla="*/ 0 w 1768"/>
                  <a:gd name="T27" fmla="*/ 60 h 118"/>
                  <a:gd name="T28" fmla="*/ 2 w 1768"/>
                  <a:gd name="T29" fmla="*/ 56 h 118"/>
                  <a:gd name="T30" fmla="*/ 4 w 1768"/>
                  <a:gd name="T31" fmla="*/ 54 h 118"/>
                  <a:gd name="T32" fmla="*/ 18 w 1768"/>
                  <a:gd name="T33" fmla="*/ 48 h 118"/>
                  <a:gd name="T34" fmla="*/ 40 w 1768"/>
                  <a:gd name="T35" fmla="*/ 42 h 118"/>
                  <a:gd name="T36" fmla="*/ 70 w 1768"/>
                  <a:gd name="T37" fmla="*/ 36 h 118"/>
                  <a:gd name="T38" fmla="*/ 150 w 1768"/>
                  <a:gd name="T39" fmla="*/ 26 h 118"/>
                  <a:gd name="T40" fmla="*/ 258 w 1768"/>
                  <a:gd name="T41" fmla="*/ 18 h 118"/>
                  <a:gd name="T42" fmla="*/ 388 w 1768"/>
                  <a:gd name="T43" fmla="*/ 10 h 118"/>
                  <a:gd name="T44" fmla="*/ 538 w 1768"/>
                  <a:gd name="T45" fmla="*/ 6 h 118"/>
                  <a:gd name="T46" fmla="*/ 704 w 1768"/>
                  <a:gd name="T47" fmla="*/ 2 h 118"/>
                  <a:gd name="T48" fmla="*/ 882 w 1768"/>
                  <a:gd name="T49" fmla="*/ 0 h 118"/>
                  <a:gd name="T50" fmla="*/ 882 w 1768"/>
                  <a:gd name="T51" fmla="*/ 0 h 118"/>
                  <a:gd name="T52" fmla="*/ 1062 w 1768"/>
                  <a:gd name="T53" fmla="*/ 2 h 118"/>
                  <a:gd name="T54" fmla="*/ 1228 w 1768"/>
                  <a:gd name="T55" fmla="*/ 6 h 118"/>
                  <a:gd name="T56" fmla="*/ 1378 w 1768"/>
                  <a:gd name="T57" fmla="*/ 10 h 118"/>
                  <a:gd name="T58" fmla="*/ 1510 w 1768"/>
                  <a:gd name="T59" fmla="*/ 18 h 118"/>
                  <a:gd name="T60" fmla="*/ 1618 w 1768"/>
                  <a:gd name="T61" fmla="*/ 26 h 118"/>
                  <a:gd name="T62" fmla="*/ 1698 w 1768"/>
                  <a:gd name="T63" fmla="*/ 36 h 118"/>
                  <a:gd name="T64" fmla="*/ 1728 w 1768"/>
                  <a:gd name="T65" fmla="*/ 42 h 118"/>
                  <a:gd name="T66" fmla="*/ 1750 w 1768"/>
                  <a:gd name="T67" fmla="*/ 48 h 118"/>
                  <a:gd name="T68" fmla="*/ 1762 w 1768"/>
                  <a:gd name="T69" fmla="*/ 54 h 118"/>
                  <a:gd name="T70" fmla="*/ 1766 w 1768"/>
                  <a:gd name="T71" fmla="*/ 56 h 118"/>
                  <a:gd name="T72" fmla="*/ 1768 w 1768"/>
                  <a:gd name="T73" fmla="*/ 60 h 118"/>
                  <a:gd name="T74" fmla="*/ 1768 w 1768"/>
                  <a:gd name="T75" fmla="*/ 60 h 118"/>
                  <a:gd name="T76" fmla="*/ 1766 w 1768"/>
                  <a:gd name="T77" fmla="*/ 62 h 118"/>
                  <a:gd name="T78" fmla="*/ 1762 w 1768"/>
                  <a:gd name="T79" fmla="*/ 66 h 118"/>
                  <a:gd name="T80" fmla="*/ 1750 w 1768"/>
                  <a:gd name="T81" fmla="*/ 70 h 118"/>
                  <a:gd name="T82" fmla="*/ 1728 w 1768"/>
                  <a:gd name="T83" fmla="*/ 76 h 118"/>
                  <a:gd name="T84" fmla="*/ 1698 w 1768"/>
                  <a:gd name="T85" fmla="*/ 82 h 118"/>
                  <a:gd name="T86" fmla="*/ 1618 w 1768"/>
                  <a:gd name="T87" fmla="*/ 92 h 118"/>
                  <a:gd name="T88" fmla="*/ 1510 w 1768"/>
                  <a:gd name="T89" fmla="*/ 100 h 118"/>
                  <a:gd name="T90" fmla="*/ 1378 w 1768"/>
                  <a:gd name="T91" fmla="*/ 108 h 118"/>
                  <a:gd name="T92" fmla="*/ 1228 w 1768"/>
                  <a:gd name="T93" fmla="*/ 112 h 118"/>
                  <a:gd name="T94" fmla="*/ 1062 w 1768"/>
                  <a:gd name="T95" fmla="*/ 116 h 118"/>
                  <a:gd name="T96" fmla="*/ 882 w 1768"/>
                  <a:gd name="T97"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118"/>
                    </a:moveTo>
                    <a:lnTo>
                      <a:pt x="882" y="118"/>
                    </a:lnTo>
                    <a:lnTo>
                      <a:pt x="704" y="116"/>
                    </a:lnTo>
                    <a:lnTo>
                      <a:pt x="538" y="112"/>
                    </a:lnTo>
                    <a:lnTo>
                      <a:pt x="388" y="108"/>
                    </a:lnTo>
                    <a:lnTo>
                      <a:pt x="258" y="100"/>
                    </a:lnTo>
                    <a:lnTo>
                      <a:pt x="150" y="92"/>
                    </a:lnTo>
                    <a:lnTo>
                      <a:pt x="70" y="82"/>
                    </a:lnTo>
                    <a:lnTo>
                      <a:pt x="40" y="76"/>
                    </a:lnTo>
                    <a:lnTo>
                      <a:pt x="18" y="70"/>
                    </a:lnTo>
                    <a:lnTo>
                      <a:pt x="4" y="66"/>
                    </a:lnTo>
                    <a:lnTo>
                      <a:pt x="2" y="62"/>
                    </a:lnTo>
                    <a:lnTo>
                      <a:pt x="0" y="60"/>
                    </a:lnTo>
                    <a:lnTo>
                      <a:pt x="0" y="60"/>
                    </a:lnTo>
                    <a:lnTo>
                      <a:pt x="2" y="56"/>
                    </a:lnTo>
                    <a:lnTo>
                      <a:pt x="4" y="54"/>
                    </a:lnTo>
                    <a:lnTo>
                      <a:pt x="18" y="48"/>
                    </a:lnTo>
                    <a:lnTo>
                      <a:pt x="40" y="42"/>
                    </a:lnTo>
                    <a:lnTo>
                      <a:pt x="70" y="36"/>
                    </a:lnTo>
                    <a:lnTo>
                      <a:pt x="150" y="26"/>
                    </a:lnTo>
                    <a:lnTo>
                      <a:pt x="258" y="18"/>
                    </a:lnTo>
                    <a:lnTo>
                      <a:pt x="388" y="10"/>
                    </a:lnTo>
                    <a:lnTo>
                      <a:pt x="538" y="6"/>
                    </a:lnTo>
                    <a:lnTo>
                      <a:pt x="704" y="2"/>
                    </a:lnTo>
                    <a:lnTo>
                      <a:pt x="882" y="0"/>
                    </a:lnTo>
                    <a:lnTo>
                      <a:pt x="882" y="0"/>
                    </a:lnTo>
                    <a:lnTo>
                      <a:pt x="1062" y="2"/>
                    </a:lnTo>
                    <a:lnTo>
                      <a:pt x="1228" y="6"/>
                    </a:lnTo>
                    <a:lnTo>
                      <a:pt x="1378" y="10"/>
                    </a:lnTo>
                    <a:lnTo>
                      <a:pt x="1510" y="18"/>
                    </a:lnTo>
                    <a:lnTo>
                      <a:pt x="1618" y="26"/>
                    </a:lnTo>
                    <a:lnTo>
                      <a:pt x="1698" y="36"/>
                    </a:lnTo>
                    <a:lnTo>
                      <a:pt x="1728" y="42"/>
                    </a:lnTo>
                    <a:lnTo>
                      <a:pt x="1750" y="48"/>
                    </a:lnTo>
                    <a:lnTo>
                      <a:pt x="1762" y="54"/>
                    </a:lnTo>
                    <a:lnTo>
                      <a:pt x="1766" y="56"/>
                    </a:lnTo>
                    <a:lnTo>
                      <a:pt x="1768" y="60"/>
                    </a:lnTo>
                    <a:lnTo>
                      <a:pt x="1768" y="60"/>
                    </a:lnTo>
                    <a:lnTo>
                      <a:pt x="1766" y="62"/>
                    </a:lnTo>
                    <a:lnTo>
                      <a:pt x="1762" y="66"/>
                    </a:lnTo>
                    <a:lnTo>
                      <a:pt x="1750" y="70"/>
                    </a:lnTo>
                    <a:lnTo>
                      <a:pt x="1728" y="76"/>
                    </a:lnTo>
                    <a:lnTo>
                      <a:pt x="1698" y="82"/>
                    </a:lnTo>
                    <a:lnTo>
                      <a:pt x="1618" y="92"/>
                    </a:lnTo>
                    <a:lnTo>
                      <a:pt x="1510" y="100"/>
                    </a:lnTo>
                    <a:lnTo>
                      <a:pt x="1378" y="108"/>
                    </a:lnTo>
                    <a:lnTo>
                      <a:pt x="1228" y="112"/>
                    </a:lnTo>
                    <a:lnTo>
                      <a:pt x="1062" y="116"/>
                    </a:lnTo>
                    <a:lnTo>
                      <a:pt x="882"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38"/>
              <p:cNvSpPr>
                <a:spLocks/>
              </p:cNvSpPr>
              <p:nvPr/>
            </p:nvSpPr>
            <p:spPr bwMode="auto">
              <a:xfrm>
                <a:off x="2962" y="4166"/>
                <a:ext cx="1776" cy="118"/>
              </a:xfrm>
              <a:custGeom>
                <a:avLst/>
                <a:gdLst>
                  <a:gd name="T0" fmla="*/ 886 w 1776"/>
                  <a:gd name="T1" fmla="*/ 0 h 118"/>
                  <a:gd name="T2" fmla="*/ 886 w 1776"/>
                  <a:gd name="T3" fmla="*/ 0 h 118"/>
                  <a:gd name="T4" fmla="*/ 708 w 1776"/>
                  <a:gd name="T5" fmla="*/ 2 h 118"/>
                  <a:gd name="T6" fmla="*/ 540 w 1776"/>
                  <a:gd name="T7" fmla="*/ 4 h 118"/>
                  <a:gd name="T8" fmla="*/ 390 w 1776"/>
                  <a:gd name="T9" fmla="*/ 10 h 118"/>
                  <a:gd name="T10" fmla="*/ 258 w 1776"/>
                  <a:gd name="T11" fmla="*/ 18 h 118"/>
                  <a:gd name="T12" fmla="*/ 150 w 1776"/>
                  <a:gd name="T13" fmla="*/ 26 h 118"/>
                  <a:gd name="T14" fmla="*/ 68 w 1776"/>
                  <a:gd name="T15" fmla="*/ 36 h 118"/>
                  <a:gd name="T16" fmla="*/ 38 w 1776"/>
                  <a:gd name="T17" fmla="*/ 42 h 118"/>
                  <a:gd name="T18" fmla="*/ 18 w 1776"/>
                  <a:gd name="T19" fmla="*/ 48 h 118"/>
                  <a:gd name="T20" fmla="*/ 4 w 1776"/>
                  <a:gd name="T21" fmla="*/ 54 h 118"/>
                  <a:gd name="T22" fmla="*/ 0 w 1776"/>
                  <a:gd name="T23" fmla="*/ 56 h 118"/>
                  <a:gd name="T24" fmla="*/ 0 w 1776"/>
                  <a:gd name="T25" fmla="*/ 60 h 118"/>
                  <a:gd name="T26" fmla="*/ 0 w 1776"/>
                  <a:gd name="T27" fmla="*/ 60 h 118"/>
                  <a:gd name="T28" fmla="*/ 0 w 1776"/>
                  <a:gd name="T29" fmla="*/ 62 h 118"/>
                  <a:gd name="T30" fmla="*/ 4 w 1776"/>
                  <a:gd name="T31" fmla="*/ 66 h 118"/>
                  <a:gd name="T32" fmla="*/ 18 w 1776"/>
                  <a:gd name="T33" fmla="*/ 70 h 118"/>
                  <a:gd name="T34" fmla="*/ 38 w 1776"/>
                  <a:gd name="T35" fmla="*/ 76 h 118"/>
                  <a:gd name="T36" fmla="*/ 68 w 1776"/>
                  <a:gd name="T37" fmla="*/ 82 h 118"/>
                  <a:gd name="T38" fmla="*/ 150 w 1776"/>
                  <a:gd name="T39" fmla="*/ 92 h 118"/>
                  <a:gd name="T40" fmla="*/ 258 w 1776"/>
                  <a:gd name="T41" fmla="*/ 100 h 118"/>
                  <a:gd name="T42" fmla="*/ 390 w 1776"/>
                  <a:gd name="T43" fmla="*/ 108 h 118"/>
                  <a:gd name="T44" fmla="*/ 540 w 1776"/>
                  <a:gd name="T45" fmla="*/ 112 h 118"/>
                  <a:gd name="T46" fmla="*/ 708 w 1776"/>
                  <a:gd name="T47" fmla="*/ 116 h 118"/>
                  <a:gd name="T48" fmla="*/ 886 w 1776"/>
                  <a:gd name="T49" fmla="*/ 118 h 118"/>
                  <a:gd name="T50" fmla="*/ 886 w 1776"/>
                  <a:gd name="T51" fmla="*/ 118 h 118"/>
                  <a:gd name="T52" fmla="*/ 1066 w 1776"/>
                  <a:gd name="T53" fmla="*/ 116 h 118"/>
                  <a:gd name="T54" fmla="*/ 1234 w 1776"/>
                  <a:gd name="T55" fmla="*/ 112 h 118"/>
                  <a:gd name="T56" fmla="*/ 1386 w 1776"/>
                  <a:gd name="T57" fmla="*/ 108 h 118"/>
                  <a:gd name="T58" fmla="*/ 1516 w 1776"/>
                  <a:gd name="T59" fmla="*/ 100 h 118"/>
                  <a:gd name="T60" fmla="*/ 1626 w 1776"/>
                  <a:gd name="T61" fmla="*/ 92 h 118"/>
                  <a:gd name="T62" fmla="*/ 1708 w 1776"/>
                  <a:gd name="T63" fmla="*/ 82 h 118"/>
                  <a:gd name="T64" fmla="*/ 1736 w 1776"/>
                  <a:gd name="T65" fmla="*/ 76 h 118"/>
                  <a:gd name="T66" fmla="*/ 1758 w 1776"/>
                  <a:gd name="T67" fmla="*/ 70 h 118"/>
                  <a:gd name="T68" fmla="*/ 1772 w 1776"/>
                  <a:gd name="T69" fmla="*/ 66 h 118"/>
                  <a:gd name="T70" fmla="*/ 1776 w 1776"/>
                  <a:gd name="T71" fmla="*/ 62 h 118"/>
                  <a:gd name="T72" fmla="*/ 1776 w 1776"/>
                  <a:gd name="T73" fmla="*/ 60 h 118"/>
                  <a:gd name="T74" fmla="*/ 1776 w 1776"/>
                  <a:gd name="T75" fmla="*/ 60 h 118"/>
                  <a:gd name="T76" fmla="*/ 1776 w 1776"/>
                  <a:gd name="T77" fmla="*/ 56 h 118"/>
                  <a:gd name="T78" fmla="*/ 1772 w 1776"/>
                  <a:gd name="T79" fmla="*/ 54 h 118"/>
                  <a:gd name="T80" fmla="*/ 1758 w 1776"/>
                  <a:gd name="T81" fmla="*/ 48 h 118"/>
                  <a:gd name="T82" fmla="*/ 1736 w 1776"/>
                  <a:gd name="T83" fmla="*/ 42 h 118"/>
                  <a:gd name="T84" fmla="*/ 1708 w 1776"/>
                  <a:gd name="T85" fmla="*/ 36 h 118"/>
                  <a:gd name="T86" fmla="*/ 1626 w 1776"/>
                  <a:gd name="T87" fmla="*/ 26 h 118"/>
                  <a:gd name="T88" fmla="*/ 1516 w 1776"/>
                  <a:gd name="T89" fmla="*/ 18 h 118"/>
                  <a:gd name="T90" fmla="*/ 1386 w 1776"/>
                  <a:gd name="T91" fmla="*/ 10 h 118"/>
                  <a:gd name="T92" fmla="*/ 1234 w 1776"/>
                  <a:gd name="T93" fmla="*/ 4 h 118"/>
                  <a:gd name="T94" fmla="*/ 1066 w 1776"/>
                  <a:gd name="T95" fmla="*/ 2 h 118"/>
                  <a:gd name="T96" fmla="*/ 886 w 1776"/>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76" h="118">
                    <a:moveTo>
                      <a:pt x="886" y="0"/>
                    </a:moveTo>
                    <a:lnTo>
                      <a:pt x="886" y="0"/>
                    </a:lnTo>
                    <a:lnTo>
                      <a:pt x="708" y="2"/>
                    </a:lnTo>
                    <a:lnTo>
                      <a:pt x="540" y="4"/>
                    </a:lnTo>
                    <a:lnTo>
                      <a:pt x="390" y="10"/>
                    </a:lnTo>
                    <a:lnTo>
                      <a:pt x="258" y="18"/>
                    </a:lnTo>
                    <a:lnTo>
                      <a:pt x="150" y="26"/>
                    </a:lnTo>
                    <a:lnTo>
                      <a:pt x="68" y="36"/>
                    </a:lnTo>
                    <a:lnTo>
                      <a:pt x="38" y="42"/>
                    </a:lnTo>
                    <a:lnTo>
                      <a:pt x="18" y="48"/>
                    </a:lnTo>
                    <a:lnTo>
                      <a:pt x="4" y="54"/>
                    </a:lnTo>
                    <a:lnTo>
                      <a:pt x="0" y="56"/>
                    </a:lnTo>
                    <a:lnTo>
                      <a:pt x="0" y="60"/>
                    </a:lnTo>
                    <a:lnTo>
                      <a:pt x="0" y="60"/>
                    </a:lnTo>
                    <a:lnTo>
                      <a:pt x="0" y="62"/>
                    </a:lnTo>
                    <a:lnTo>
                      <a:pt x="4" y="66"/>
                    </a:lnTo>
                    <a:lnTo>
                      <a:pt x="18" y="70"/>
                    </a:lnTo>
                    <a:lnTo>
                      <a:pt x="38" y="76"/>
                    </a:lnTo>
                    <a:lnTo>
                      <a:pt x="68" y="82"/>
                    </a:lnTo>
                    <a:lnTo>
                      <a:pt x="150" y="92"/>
                    </a:lnTo>
                    <a:lnTo>
                      <a:pt x="258" y="100"/>
                    </a:lnTo>
                    <a:lnTo>
                      <a:pt x="390" y="108"/>
                    </a:lnTo>
                    <a:lnTo>
                      <a:pt x="540" y="112"/>
                    </a:lnTo>
                    <a:lnTo>
                      <a:pt x="708" y="116"/>
                    </a:lnTo>
                    <a:lnTo>
                      <a:pt x="886" y="118"/>
                    </a:lnTo>
                    <a:lnTo>
                      <a:pt x="886" y="118"/>
                    </a:lnTo>
                    <a:lnTo>
                      <a:pt x="1066" y="116"/>
                    </a:lnTo>
                    <a:lnTo>
                      <a:pt x="1234" y="112"/>
                    </a:lnTo>
                    <a:lnTo>
                      <a:pt x="1386" y="108"/>
                    </a:lnTo>
                    <a:lnTo>
                      <a:pt x="1516" y="100"/>
                    </a:lnTo>
                    <a:lnTo>
                      <a:pt x="1626" y="92"/>
                    </a:lnTo>
                    <a:lnTo>
                      <a:pt x="1708" y="82"/>
                    </a:lnTo>
                    <a:lnTo>
                      <a:pt x="1736" y="76"/>
                    </a:lnTo>
                    <a:lnTo>
                      <a:pt x="1758" y="70"/>
                    </a:lnTo>
                    <a:lnTo>
                      <a:pt x="1772" y="66"/>
                    </a:lnTo>
                    <a:lnTo>
                      <a:pt x="1776" y="62"/>
                    </a:lnTo>
                    <a:lnTo>
                      <a:pt x="1776" y="60"/>
                    </a:lnTo>
                    <a:lnTo>
                      <a:pt x="1776" y="60"/>
                    </a:lnTo>
                    <a:lnTo>
                      <a:pt x="1776" y="56"/>
                    </a:lnTo>
                    <a:lnTo>
                      <a:pt x="1772" y="54"/>
                    </a:lnTo>
                    <a:lnTo>
                      <a:pt x="1758" y="48"/>
                    </a:lnTo>
                    <a:lnTo>
                      <a:pt x="1736" y="42"/>
                    </a:lnTo>
                    <a:lnTo>
                      <a:pt x="1708" y="36"/>
                    </a:lnTo>
                    <a:lnTo>
                      <a:pt x="1626" y="26"/>
                    </a:lnTo>
                    <a:lnTo>
                      <a:pt x="1516" y="18"/>
                    </a:lnTo>
                    <a:lnTo>
                      <a:pt x="1386" y="10"/>
                    </a:lnTo>
                    <a:lnTo>
                      <a:pt x="1234" y="4"/>
                    </a:lnTo>
                    <a:lnTo>
                      <a:pt x="1066" y="2"/>
                    </a:lnTo>
                    <a:lnTo>
                      <a:pt x="8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39"/>
              <p:cNvSpPr>
                <a:spLocks noEditPoints="1"/>
              </p:cNvSpPr>
              <p:nvPr/>
            </p:nvSpPr>
            <p:spPr bwMode="auto">
              <a:xfrm>
                <a:off x="2966" y="4166"/>
                <a:ext cx="1768" cy="118"/>
              </a:xfrm>
              <a:custGeom>
                <a:avLst/>
                <a:gdLst>
                  <a:gd name="T0" fmla="*/ 882 w 1768"/>
                  <a:gd name="T1" fmla="*/ 116 h 118"/>
                  <a:gd name="T2" fmla="*/ 540 w 1768"/>
                  <a:gd name="T3" fmla="*/ 112 h 118"/>
                  <a:gd name="T4" fmla="*/ 262 w 1768"/>
                  <a:gd name="T5" fmla="*/ 100 h 118"/>
                  <a:gd name="T6" fmla="*/ 74 w 1768"/>
                  <a:gd name="T7" fmla="*/ 82 h 118"/>
                  <a:gd name="T8" fmla="*/ 24 w 1768"/>
                  <a:gd name="T9" fmla="*/ 70 h 118"/>
                  <a:gd name="T10" fmla="*/ 6 w 1768"/>
                  <a:gd name="T11" fmla="*/ 62 h 118"/>
                  <a:gd name="T12" fmla="*/ 6 w 1768"/>
                  <a:gd name="T13" fmla="*/ 60 h 118"/>
                  <a:gd name="T14" fmla="*/ 10 w 1768"/>
                  <a:gd name="T15" fmla="*/ 54 h 118"/>
                  <a:gd name="T16" fmla="*/ 44 w 1768"/>
                  <a:gd name="T17" fmla="*/ 42 h 118"/>
                  <a:gd name="T18" fmla="*/ 154 w 1768"/>
                  <a:gd name="T19" fmla="*/ 26 h 118"/>
                  <a:gd name="T20" fmla="*/ 392 w 1768"/>
                  <a:gd name="T21" fmla="*/ 10 h 118"/>
                  <a:gd name="T22" fmla="*/ 706 w 1768"/>
                  <a:gd name="T23" fmla="*/ 2 h 118"/>
                  <a:gd name="T24" fmla="*/ 882 w 1768"/>
                  <a:gd name="T25" fmla="*/ 2 h 118"/>
                  <a:gd name="T26" fmla="*/ 1226 w 1768"/>
                  <a:gd name="T27" fmla="*/ 6 h 118"/>
                  <a:gd name="T28" fmla="*/ 1506 w 1768"/>
                  <a:gd name="T29" fmla="*/ 18 h 118"/>
                  <a:gd name="T30" fmla="*/ 1694 w 1768"/>
                  <a:gd name="T31" fmla="*/ 36 h 118"/>
                  <a:gd name="T32" fmla="*/ 1744 w 1768"/>
                  <a:gd name="T33" fmla="*/ 48 h 118"/>
                  <a:gd name="T34" fmla="*/ 1762 w 1768"/>
                  <a:gd name="T35" fmla="*/ 56 h 118"/>
                  <a:gd name="T36" fmla="*/ 1762 w 1768"/>
                  <a:gd name="T37" fmla="*/ 60 h 118"/>
                  <a:gd name="T38" fmla="*/ 1758 w 1768"/>
                  <a:gd name="T39" fmla="*/ 66 h 118"/>
                  <a:gd name="T40" fmla="*/ 1724 w 1768"/>
                  <a:gd name="T41" fmla="*/ 76 h 118"/>
                  <a:gd name="T42" fmla="*/ 1612 w 1768"/>
                  <a:gd name="T43" fmla="*/ 92 h 118"/>
                  <a:gd name="T44" fmla="*/ 1376 w 1768"/>
                  <a:gd name="T45" fmla="*/ 106 h 118"/>
                  <a:gd name="T46" fmla="*/ 1060 w 1768"/>
                  <a:gd name="T47" fmla="*/ 116 h 118"/>
                  <a:gd name="T48" fmla="*/ 882 w 1768"/>
                  <a:gd name="T49" fmla="*/ 0 h 118"/>
                  <a:gd name="T50" fmla="*/ 704 w 1768"/>
                  <a:gd name="T51" fmla="*/ 2 h 118"/>
                  <a:gd name="T52" fmla="*/ 388 w 1768"/>
                  <a:gd name="T53" fmla="*/ 10 h 118"/>
                  <a:gd name="T54" fmla="*/ 150 w 1768"/>
                  <a:gd name="T55" fmla="*/ 26 h 118"/>
                  <a:gd name="T56" fmla="*/ 40 w 1768"/>
                  <a:gd name="T57" fmla="*/ 42 h 118"/>
                  <a:gd name="T58" fmla="*/ 4 w 1768"/>
                  <a:gd name="T59" fmla="*/ 54 h 118"/>
                  <a:gd name="T60" fmla="*/ 0 w 1768"/>
                  <a:gd name="T61" fmla="*/ 60 h 118"/>
                  <a:gd name="T62" fmla="*/ 2 w 1768"/>
                  <a:gd name="T63" fmla="*/ 62 h 118"/>
                  <a:gd name="T64" fmla="*/ 18 w 1768"/>
                  <a:gd name="T65" fmla="*/ 70 h 118"/>
                  <a:gd name="T66" fmla="*/ 70 w 1768"/>
                  <a:gd name="T67" fmla="*/ 82 h 118"/>
                  <a:gd name="T68" fmla="*/ 258 w 1768"/>
                  <a:gd name="T69" fmla="*/ 100 h 118"/>
                  <a:gd name="T70" fmla="*/ 538 w 1768"/>
                  <a:gd name="T71" fmla="*/ 112 h 118"/>
                  <a:gd name="T72" fmla="*/ 882 w 1768"/>
                  <a:gd name="T73" fmla="*/ 118 h 118"/>
                  <a:gd name="T74" fmla="*/ 1062 w 1768"/>
                  <a:gd name="T75" fmla="*/ 116 h 118"/>
                  <a:gd name="T76" fmla="*/ 1378 w 1768"/>
                  <a:gd name="T77" fmla="*/ 108 h 118"/>
                  <a:gd name="T78" fmla="*/ 1618 w 1768"/>
                  <a:gd name="T79" fmla="*/ 92 h 118"/>
                  <a:gd name="T80" fmla="*/ 1728 w 1768"/>
                  <a:gd name="T81" fmla="*/ 76 h 118"/>
                  <a:gd name="T82" fmla="*/ 1762 w 1768"/>
                  <a:gd name="T83" fmla="*/ 66 h 118"/>
                  <a:gd name="T84" fmla="*/ 1768 w 1768"/>
                  <a:gd name="T85" fmla="*/ 60 h 118"/>
                  <a:gd name="T86" fmla="*/ 1766 w 1768"/>
                  <a:gd name="T87" fmla="*/ 56 h 118"/>
                  <a:gd name="T88" fmla="*/ 1750 w 1768"/>
                  <a:gd name="T89" fmla="*/ 48 h 118"/>
                  <a:gd name="T90" fmla="*/ 1698 w 1768"/>
                  <a:gd name="T91" fmla="*/ 36 h 118"/>
                  <a:gd name="T92" fmla="*/ 1510 w 1768"/>
                  <a:gd name="T93" fmla="*/ 18 h 118"/>
                  <a:gd name="T94" fmla="*/ 1228 w 1768"/>
                  <a:gd name="T95" fmla="*/ 6 h 118"/>
                  <a:gd name="T96" fmla="*/ 882 w 176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116"/>
                    </a:moveTo>
                    <a:lnTo>
                      <a:pt x="882" y="116"/>
                    </a:lnTo>
                    <a:lnTo>
                      <a:pt x="706" y="116"/>
                    </a:lnTo>
                    <a:lnTo>
                      <a:pt x="540" y="112"/>
                    </a:lnTo>
                    <a:lnTo>
                      <a:pt x="392" y="106"/>
                    </a:lnTo>
                    <a:lnTo>
                      <a:pt x="262" y="100"/>
                    </a:lnTo>
                    <a:lnTo>
                      <a:pt x="154" y="92"/>
                    </a:lnTo>
                    <a:lnTo>
                      <a:pt x="74" y="82"/>
                    </a:lnTo>
                    <a:lnTo>
                      <a:pt x="44" y="76"/>
                    </a:lnTo>
                    <a:lnTo>
                      <a:pt x="24" y="70"/>
                    </a:lnTo>
                    <a:lnTo>
                      <a:pt x="10" y="66"/>
                    </a:lnTo>
                    <a:lnTo>
                      <a:pt x="6" y="62"/>
                    </a:lnTo>
                    <a:lnTo>
                      <a:pt x="6" y="60"/>
                    </a:lnTo>
                    <a:lnTo>
                      <a:pt x="6" y="60"/>
                    </a:lnTo>
                    <a:lnTo>
                      <a:pt x="6" y="56"/>
                    </a:lnTo>
                    <a:lnTo>
                      <a:pt x="10" y="54"/>
                    </a:lnTo>
                    <a:lnTo>
                      <a:pt x="24" y="48"/>
                    </a:lnTo>
                    <a:lnTo>
                      <a:pt x="44" y="42"/>
                    </a:lnTo>
                    <a:lnTo>
                      <a:pt x="74" y="36"/>
                    </a:lnTo>
                    <a:lnTo>
                      <a:pt x="154" y="26"/>
                    </a:lnTo>
                    <a:lnTo>
                      <a:pt x="262" y="18"/>
                    </a:lnTo>
                    <a:lnTo>
                      <a:pt x="392" y="10"/>
                    </a:lnTo>
                    <a:lnTo>
                      <a:pt x="540" y="6"/>
                    </a:lnTo>
                    <a:lnTo>
                      <a:pt x="706" y="2"/>
                    </a:lnTo>
                    <a:lnTo>
                      <a:pt x="882" y="2"/>
                    </a:lnTo>
                    <a:lnTo>
                      <a:pt x="882" y="2"/>
                    </a:lnTo>
                    <a:lnTo>
                      <a:pt x="1060" y="2"/>
                    </a:lnTo>
                    <a:lnTo>
                      <a:pt x="1226" y="6"/>
                    </a:lnTo>
                    <a:lnTo>
                      <a:pt x="1376" y="10"/>
                    </a:lnTo>
                    <a:lnTo>
                      <a:pt x="1506" y="18"/>
                    </a:lnTo>
                    <a:lnTo>
                      <a:pt x="1612" y="26"/>
                    </a:lnTo>
                    <a:lnTo>
                      <a:pt x="1694" y="36"/>
                    </a:lnTo>
                    <a:lnTo>
                      <a:pt x="1724" y="42"/>
                    </a:lnTo>
                    <a:lnTo>
                      <a:pt x="1744" y="48"/>
                    </a:lnTo>
                    <a:lnTo>
                      <a:pt x="1758" y="54"/>
                    </a:lnTo>
                    <a:lnTo>
                      <a:pt x="1762" y="56"/>
                    </a:lnTo>
                    <a:lnTo>
                      <a:pt x="1762" y="60"/>
                    </a:lnTo>
                    <a:lnTo>
                      <a:pt x="1762" y="60"/>
                    </a:lnTo>
                    <a:lnTo>
                      <a:pt x="1762" y="62"/>
                    </a:lnTo>
                    <a:lnTo>
                      <a:pt x="1758" y="66"/>
                    </a:lnTo>
                    <a:lnTo>
                      <a:pt x="1744" y="70"/>
                    </a:lnTo>
                    <a:lnTo>
                      <a:pt x="1724" y="76"/>
                    </a:lnTo>
                    <a:lnTo>
                      <a:pt x="1694" y="82"/>
                    </a:lnTo>
                    <a:lnTo>
                      <a:pt x="1612" y="92"/>
                    </a:lnTo>
                    <a:lnTo>
                      <a:pt x="1506" y="100"/>
                    </a:lnTo>
                    <a:lnTo>
                      <a:pt x="1376" y="106"/>
                    </a:lnTo>
                    <a:lnTo>
                      <a:pt x="1226" y="112"/>
                    </a:lnTo>
                    <a:lnTo>
                      <a:pt x="1060" y="116"/>
                    </a:lnTo>
                    <a:lnTo>
                      <a:pt x="882" y="116"/>
                    </a:lnTo>
                    <a:close/>
                    <a:moveTo>
                      <a:pt x="882" y="0"/>
                    </a:moveTo>
                    <a:lnTo>
                      <a:pt x="882" y="0"/>
                    </a:lnTo>
                    <a:lnTo>
                      <a:pt x="704" y="2"/>
                    </a:lnTo>
                    <a:lnTo>
                      <a:pt x="538" y="6"/>
                    </a:lnTo>
                    <a:lnTo>
                      <a:pt x="388" y="10"/>
                    </a:lnTo>
                    <a:lnTo>
                      <a:pt x="258" y="18"/>
                    </a:lnTo>
                    <a:lnTo>
                      <a:pt x="150" y="26"/>
                    </a:lnTo>
                    <a:lnTo>
                      <a:pt x="70" y="36"/>
                    </a:lnTo>
                    <a:lnTo>
                      <a:pt x="40" y="42"/>
                    </a:lnTo>
                    <a:lnTo>
                      <a:pt x="18" y="48"/>
                    </a:lnTo>
                    <a:lnTo>
                      <a:pt x="4" y="54"/>
                    </a:lnTo>
                    <a:lnTo>
                      <a:pt x="2" y="56"/>
                    </a:lnTo>
                    <a:lnTo>
                      <a:pt x="0" y="60"/>
                    </a:lnTo>
                    <a:lnTo>
                      <a:pt x="0" y="60"/>
                    </a:lnTo>
                    <a:lnTo>
                      <a:pt x="2" y="62"/>
                    </a:lnTo>
                    <a:lnTo>
                      <a:pt x="4" y="66"/>
                    </a:lnTo>
                    <a:lnTo>
                      <a:pt x="18" y="70"/>
                    </a:lnTo>
                    <a:lnTo>
                      <a:pt x="40" y="76"/>
                    </a:lnTo>
                    <a:lnTo>
                      <a:pt x="70" y="82"/>
                    </a:lnTo>
                    <a:lnTo>
                      <a:pt x="150" y="92"/>
                    </a:lnTo>
                    <a:lnTo>
                      <a:pt x="258" y="100"/>
                    </a:lnTo>
                    <a:lnTo>
                      <a:pt x="388" y="108"/>
                    </a:lnTo>
                    <a:lnTo>
                      <a:pt x="538" y="112"/>
                    </a:lnTo>
                    <a:lnTo>
                      <a:pt x="704" y="116"/>
                    </a:lnTo>
                    <a:lnTo>
                      <a:pt x="882" y="118"/>
                    </a:lnTo>
                    <a:lnTo>
                      <a:pt x="882" y="118"/>
                    </a:lnTo>
                    <a:lnTo>
                      <a:pt x="1062" y="116"/>
                    </a:lnTo>
                    <a:lnTo>
                      <a:pt x="1228" y="112"/>
                    </a:lnTo>
                    <a:lnTo>
                      <a:pt x="1378" y="108"/>
                    </a:lnTo>
                    <a:lnTo>
                      <a:pt x="1510" y="100"/>
                    </a:lnTo>
                    <a:lnTo>
                      <a:pt x="1618" y="92"/>
                    </a:lnTo>
                    <a:lnTo>
                      <a:pt x="1698" y="82"/>
                    </a:lnTo>
                    <a:lnTo>
                      <a:pt x="1728" y="76"/>
                    </a:lnTo>
                    <a:lnTo>
                      <a:pt x="1750" y="70"/>
                    </a:lnTo>
                    <a:lnTo>
                      <a:pt x="1762" y="66"/>
                    </a:lnTo>
                    <a:lnTo>
                      <a:pt x="1766" y="62"/>
                    </a:lnTo>
                    <a:lnTo>
                      <a:pt x="1768" y="60"/>
                    </a:lnTo>
                    <a:lnTo>
                      <a:pt x="1768" y="60"/>
                    </a:lnTo>
                    <a:lnTo>
                      <a:pt x="1766" y="56"/>
                    </a:lnTo>
                    <a:lnTo>
                      <a:pt x="1762" y="54"/>
                    </a:lnTo>
                    <a:lnTo>
                      <a:pt x="1750" y="48"/>
                    </a:lnTo>
                    <a:lnTo>
                      <a:pt x="1728" y="42"/>
                    </a:lnTo>
                    <a:lnTo>
                      <a:pt x="1698" y="36"/>
                    </a:lnTo>
                    <a:lnTo>
                      <a:pt x="1618" y="26"/>
                    </a:lnTo>
                    <a:lnTo>
                      <a:pt x="1510" y="18"/>
                    </a:lnTo>
                    <a:lnTo>
                      <a:pt x="1378" y="10"/>
                    </a:lnTo>
                    <a:lnTo>
                      <a:pt x="1228" y="6"/>
                    </a:lnTo>
                    <a:lnTo>
                      <a:pt x="1062" y="2"/>
                    </a:lnTo>
                    <a:lnTo>
                      <a:pt x="882" y="0"/>
                    </a:lnTo>
                    <a:close/>
                  </a:path>
                </a:pathLst>
              </a:custGeom>
              <a:solidFill>
                <a:srgbClr val="DCD8D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40"/>
              <p:cNvSpPr>
                <a:spLocks/>
              </p:cNvSpPr>
              <p:nvPr/>
            </p:nvSpPr>
            <p:spPr bwMode="auto">
              <a:xfrm>
                <a:off x="2972" y="4168"/>
                <a:ext cx="1756" cy="114"/>
              </a:xfrm>
              <a:custGeom>
                <a:avLst/>
                <a:gdLst>
                  <a:gd name="T0" fmla="*/ 876 w 1756"/>
                  <a:gd name="T1" fmla="*/ 114 h 114"/>
                  <a:gd name="T2" fmla="*/ 876 w 1756"/>
                  <a:gd name="T3" fmla="*/ 114 h 114"/>
                  <a:gd name="T4" fmla="*/ 700 w 1756"/>
                  <a:gd name="T5" fmla="*/ 114 h 114"/>
                  <a:gd name="T6" fmla="*/ 534 w 1756"/>
                  <a:gd name="T7" fmla="*/ 110 h 114"/>
                  <a:gd name="T8" fmla="*/ 386 w 1756"/>
                  <a:gd name="T9" fmla="*/ 104 h 114"/>
                  <a:gd name="T10" fmla="*/ 256 w 1756"/>
                  <a:gd name="T11" fmla="*/ 98 h 114"/>
                  <a:gd name="T12" fmla="*/ 148 w 1756"/>
                  <a:gd name="T13" fmla="*/ 90 h 114"/>
                  <a:gd name="T14" fmla="*/ 68 w 1756"/>
                  <a:gd name="T15" fmla="*/ 80 h 114"/>
                  <a:gd name="T16" fmla="*/ 38 w 1756"/>
                  <a:gd name="T17" fmla="*/ 74 h 114"/>
                  <a:gd name="T18" fmla="*/ 18 w 1756"/>
                  <a:gd name="T19" fmla="*/ 68 h 114"/>
                  <a:gd name="T20" fmla="*/ 4 w 1756"/>
                  <a:gd name="T21" fmla="*/ 64 h 114"/>
                  <a:gd name="T22" fmla="*/ 0 w 1756"/>
                  <a:gd name="T23" fmla="*/ 60 h 114"/>
                  <a:gd name="T24" fmla="*/ 0 w 1756"/>
                  <a:gd name="T25" fmla="*/ 58 h 114"/>
                  <a:gd name="T26" fmla="*/ 0 w 1756"/>
                  <a:gd name="T27" fmla="*/ 58 h 114"/>
                  <a:gd name="T28" fmla="*/ 0 w 1756"/>
                  <a:gd name="T29" fmla="*/ 54 h 114"/>
                  <a:gd name="T30" fmla="*/ 4 w 1756"/>
                  <a:gd name="T31" fmla="*/ 52 h 114"/>
                  <a:gd name="T32" fmla="*/ 18 w 1756"/>
                  <a:gd name="T33" fmla="*/ 46 h 114"/>
                  <a:gd name="T34" fmla="*/ 38 w 1756"/>
                  <a:gd name="T35" fmla="*/ 40 h 114"/>
                  <a:gd name="T36" fmla="*/ 68 w 1756"/>
                  <a:gd name="T37" fmla="*/ 34 h 114"/>
                  <a:gd name="T38" fmla="*/ 148 w 1756"/>
                  <a:gd name="T39" fmla="*/ 24 h 114"/>
                  <a:gd name="T40" fmla="*/ 256 w 1756"/>
                  <a:gd name="T41" fmla="*/ 16 h 114"/>
                  <a:gd name="T42" fmla="*/ 386 w 1756"/>
                  <a:gd name="T43" fmla="*/ 8 h 114"/>
                  <a:gd name="T44" fmla="*/ 534 w 1756"/>
                  <a:gd name="T45" fmla="*/ 4 h 114"/>
                  <a:gd name="T46" fmla="*/ 700 w 1756"/>
                  <a:gd name="T47" fmla="*/ 0 h 114"/>
                  <a:gd name="T48" fmla="*/ 876 w 1756"/>
                  <a:gd name="T49" fmla="*/ 0 h 114"/>
                  <a:gd name="T50" fmla="*/ 876 w 1756"/>
                  <a:gd name="T51" fmla="*/ 0 h 114"/>
                  <a:gd name="T52" fmla="*/ 1054 w 1756"/>
                  <a:gd name="T53" fmla="*/ 0 h 114"/>
                  <a:gd name="T54" fmla="*/ 1220 w 1756"/>
                  <a:gd name="T55" fmla="*/ 4 h 114"/>
                  <a:gd name="T56" fmla="*/ 1370 w 1756"/>
                  <a:gd name="T57" fmla="*/ 8 h 114"/>
                  <a:gd name="T58" fmla="*/ 1500 w 1756"/>
                  <a:gd name="T59" fmla="*/ 16 h 114"/>
                  <a:gd name="T60" fmla="*/ 1606 w 1756"/>
                  <a:gd name="T61" fmla="*/ 24 h 114"/>
                  <a:gd name="T62" fmla="*/ 1688 w 1756"/>
                  <a:gd name="T63" fmla="*/ 34 h 114"/>
                  <a:gd name="T64" fmla="*/ 1718 w 1756"/>
                  <a:gd name="T65" fmla="*/ 40 h 114"/>
                  <a:gd name="T66" fmla="*/ 1738 w 1756"/>
                  <a:gd name="T67" fmla="*/ 46 h 114"/>
                  <a:gd name="T68" fmla="*/ 1752 w 1756"/>
                  <a:gd name="T69" fmla="*/ 52 h 114"/>
                  <a:gd name="T70" fmla="*/ 1756 w 1756"/>
                  <a:gd name="T71" fmla="*/ 54 h 114"/>
                  <a:gd name="T72" fmla="*/ 1756 w 1756"/>
                  <a:gd name="T73" fmla="*/ 58 h 114"/>
                  <a:gd name="T74" fmla="*/ 1756 w 1756"/>
                  <a:gd name="T75" fmla="*/ 58 h 114"/>
                  <a:gd name="T76" fmla="*/ 1756 w 1756"/>
                  <a:gd name="T77" fmla="*/ 60 h 114"/>
                  <a:gd name="T78" fmla="*/ 1752 w 1756"/>
                  <a:gd name="T79" fmla="*/ 64 h 114"/>
                  <a:gd name="T80" fmla="*/ 1738 w 1756"/>
                  <a:gd name="T81" fmla="*/ 68 h 114"/>
                  <a:gd name="T82" fmla="*/ 1718 w 1756"/>
                  <a:gd name="T83" fmla="*/ 74 h 114"/>
                  <a:gd name="T84" fmla="*/ 1688 w 1756"/>
                  <a:gd name="T85" fmla="*/ 80 h 114"/>
                  <a:gd name="T86" fmla="*/ 1606 w 1756"/>
                  <a:gd name="T87" fmla="*/ 90 h 114"/>
                  <a:gd name="T88" fmla="*/ 1500 w 1756"/>
                  <a:gd name="T89" fmla="*/ 98 h 114"/>
                  <a:gd name="T90" fmla="*/ 1370 w 1756"/>
                  <a:gd name="T91" fmla="*/ 104 h 114"/>
                  <a:gd name="T92" fmla="*/ 1220 w 1756"/>
                  <a:gd name="T93" fmla="*/ 110 h 114"/>
                  <a:gd name="T94" fmla="*/ 1054 w 1756"/>
                  <a:gd name="T95" fmla="*/ 114 h 114"/>
                  <a:gd name="T96" fmla="*/ 876 w 175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114"/>
                    </a:moveTo>
                    <a:lnTo>
                      <a:pt x="876" y="114"/>
                    </a:lnTo>
                    <a:lnTo>
                      <a:pt x="700" y="114"/>
                    </a:lnTo>
                    <a:lnTo>
                      <a:pt x="534" y="110"/>
                    </a:lnTo>
                    <a:lnTo>
                      <a:pt x="386" y="104"/>
                    </a:lnTo>
                    <a:lnTo>
                      <a:pt x="256" y="98"/>
                    </a:lnTo>
                    <a:lnTo>
                      <a:pt x="148" y="90"/>
                    </a:lnTo>
                    <a:lnTo>
                      <a:pt x="68" y="80"/>
                    </a:lnTo>
                    <a:lnTo>
                      <a:pt x="38" y="74"/>
                    </a:lnTo>
                    <a:lnTo>
                      <a:pt x="18" y="68"/>
                    </a:lnTo>
                    <a:lnTo>
                      <a:pt x="4" y="64"/>
                    </a:lnTo>
                    <a:lnTo>
                      <a:pt x="0" y="60"/>
                    </a:lnTo>
                    <a:lnTo>
                      <a:pt x="0" y="58"/>
                    </a:lnTo>
                    <a:lnTo>
                      <a:pt x="0" y="58"/>
                    </a:lnTo>
                    <a:lnTo>
                      <a:pt x="0" y="54"/>
                    </a:lnTo>
                    <a:lnTo>
                      <a:pt x="4" y="52"/>
                    </a:lnTo>
                    <a:lnTo>
                      <a:pt x="18" y="46"/>
                    </a:lnTo>
                    <a:lnTo>
                      <a:pt x="38" y="40"/>
                    </a:lnTo>
                    <a:lnTo>
                      <a:pt x="68" y="34"/>
                    </a:lnTo>
                    <a:lnTo>
                      <a:pt x="148" y="24"/>
                    </a:lnTo>
                    <a:lnTo>
                      <a:pt x="256" y="16"/>
                    </a:lnTo>
                    <a:lnTo>
                      <a:pt x="386" y="8"/>
                    </a:lnTo>
                    <a:lnTo>
                      <a:pt x="534" y="4"/>
                    </a:lnTo>
                    <a:lnTo>
                      <a:pt x="700" y="0"/>
                    </a:lnTo>
                    <a:lnTo>
                      <a:pt x="876" y="0"/>
                    </a:lnTo>
                    <a:lnTo>
                      <a:pt x="876" y="0"/>
                    </a:lnTo>
                    <a:lnTo>
                      <a:pt x="1054" y="0"/>
                    </a:lnTo>
                    <a:lnTo>
                      <a:pt x="1220" y="4"/>
                    </a:lnTo>
                    <a:lnTo>
                      <a:pt x="1370" y="8"/>
                    </a:lnTo>
                    <a:lnTo>
                      <a:pt x="1500" y="16"/>
                    </a:lnTo>
                    <a:lnTo>
                      <a:pt x="1606" y="24"/>
                    </a:lnTo>
                    <a:lnTo>
                      <a:pt x="1688" y="34"/>
                    </a:lnTo>
                    <a:lnTo>
                      <a:pt x="1718" y="40"/>
                    </a:lnTo>
                    <a:lnTo>
                      <a:pt x="1738" y="46"/>
                    </a:lnTo>
                    <a:lnTo>
                      <a:pt x="1752" y="52"/>
                    </a:lnTo>
                    <a:lnTo>
                      <a:pt x="1756" y="54"/>
                    </a:lnTo>
                    <a:lnTo>
                      <a:pt x="1756" y="58"/>
                    </a:lnTo>
                    <a:lnTo>
                      <a:pt x="1756" y="58"/>
                    </a:lnTo>
                    <a:lnTo>
                      <a:pt x="1756" y="60"/>
                    </a:lnTo>
                    <a:lnTo>
                      <a:pt x="1752" y="64"/>
                    </a:lnTo>
                    <a:lnTo>
                      <a:pt x="1738" y="68"/>
                    </a:lnTo>
                    <a:lnTo>
                      <a:pt x="1718" y="74"/>
                    </a:lnTo>
                    <a:lnTo>
                      <a:pt x="1688" y="80"/>
                    </a:lnTo>
                    <a:lnTo>
                      <a:pt x="1606" y="90"/>
                    </a:lnTo>
                    <a:lnTo>
                      <a:pt x="1500" y="98"/>
                    </a:lnTo>
                    <a:lnTo>
                      <a:pt x="1370" y="104"/>
                    </a:lnTo>
                    <a:lnTo>
                      <a:pt x="1220" y="110"/>
                    </a:lnTo>
                    <a:lnTo>
                      <a:pt x="1054" y="114"/>
                    </a:lnTo>
                    <a:lnTo>
                      <a:pt x="876"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41"/>
              <p:cNvSpPr>
                <a:spLocks/>
              </p:cNvSpPr>
              <p:nvPr/>
            </p:nvSpPr>
            <p:spPr bwMode="auto">
              <a:xfrm>
                <a:off x="2966" y="4166"/>
                <a:ext cx="1768" cy="118"/>
              </a:xfrm>
              <a:custGeom>
                <a:avLst/>
                <a:gdLst>
                  <a:gd name="T0" fmla="*/ 882 w 1768"/>
                  <a:gd name="T1" fmla="*/ 0 h 118"/>
                  <a:gd name="T2" fmla="*/ 882 w 1768"/>
                  <a:gd name="T3" fmla="*/ 0 h 118"/>
                  <a:gd name="T4" fmla="*/ 704 w 1768"/>
                  <a:gd name="T5" fmla="*/ 2 h 118"/>
                  <a:gd name="T6" fmla="*/ 538 w 1768"/>
                  <a:gd name="T7" fmla="*/ 6 h 118"/>
                  <a:gd name="T8" fmla="*/ 388 w 1768"/>
                  <a:gd name="T9" fmla="*/ 10 h 118"/>
                  <a:gd name="T10" fmla="*/ 258 w 1768"/>
                  <a:gd name="T11" fmla="*/ 18 h 118"/>
                  <a:gd name="T12" fmla="*/ 150 w 1768"/>
                  <a:gd name="T13" fmla="*/ 26 h 118"/>
                  <a:gd name="T14" fmla="*/ 70 w 1768"/>
                  <a:gd name="T15" fmla="*/ 36 h 118"/>
                  <a:gd name="T16" fmla="*/ 40 w 1768"/>
                  <a:gd name="T17" fmla="*/ 42 h 118"/>
                  <a:gd name="T18" fmla="*/ 18 w 1768"/>
                  <a:gd name="T19" fmla="*/ 48 h 118"/>
                  <a:gd name="T20" fmla="*/ 4 w 1768"/>
                  <a:gd name="T21" fmla="*/ 54 h 118"/>
                  <a:gd name="T22" fmla="*/ 2 w 1768"/>
                  <a:gd name="T23" fmla="*/ 56 h 118"/>
                  <a:gd name="T24" fmla="*/ 0 w 1768"/>
                  <a:gd name="T25" fmla="*/ 60 h 118"/>
                  <a:gd name="T26" fmla="*/ 0 w 1768"/>
                  <a:gd name="T27" fmla="*/ 60 h 118"/>
                  <a:gd name="T28" fmla="*/ 2 w 1768"/>
                  <a:gd name="T29" fmla="*/ 62 h 118"/>
                  <a:gd name="T30" fmla="*/ 4 w 1768"/>
                  <a:gd name="T31" fmla="*/ 66 h 118"/>
                  <a:gd name="T32" fmla="*/ 18 w 1768"/>
                  <a:gd name="T33" fmla="*/ 70 h 118"/>
                  <a:gd name="T34" fmla="*/ 40 w 1768"/>
                  <a:gd name="T35" fmla="*/ 76 h 118"/>
                  <a:gd name="T36" fmla="*/ 70 w 1768"/>
                  <a:gd name="T37" fmla="*/ 82 h 118"/>
                  <a:gd name="T38" fmla="*/ 150 w 1768"/>
                  <a:gd name="T39" fmla="*/ 92 h 118"/>
                  <a:gd name="T40" fmla="*/ 258 w 1768"/>
                  <a:gd name="T41" fmla="*/ 100 h 118"/>
                  <a:gd name="T42" fmla="*/ 388 w 1768"/>
                  <a:gd name="T43" fmla="*/ 108 h 118"/>
                  <a:gd name="T44" fmla="*/ 538 w 1768"/>
                  <a:gd name="T45" fmla="*/ 112 h 118"/>
                  <a:gd name="T46" fmla="*/ 704 w 1768"/>
                  <a:gd name="T47" fmla="*/ 116 h 118"/>
                  <a:gd name="T48" fmla="*/ 882 w 1768"/>
                  <a:gd name="T49" fmla="*/ 118 h 118"/>
                  <a:gd name="T50" fmla="*/ 882 w 1768"/>
                  <a:gd name="T51" fmla="*/ 118 h 118"/>
                  <a:gd name="T52" fmla="*/ 1062 w 1768"/>
                  <a:gd name="T53" fmla="*/ 116 h 118"/>
                  <a:gd name="T54" fmla="*/ 1228 w 1768"/>
                  <a:gd name="T55" fmla="*/ 112 h 118"/>
                  <a:gd name="T56" fmla="*/ 1378 w 1768"/>
                  <a:gd name="T57" fmla="*/ 108 h 118"/>
                  <a:gd name="T58" fmla="*/ 1510 w 1768"/>
                  <a:gd name="T59" fmla="*/ 100 h 118"/>
                  <a:gd name="T60" fmla="*/ 1618 w 1768"/>
                  <a:gd name="T61" fmla="*/ 92 h 118"/>
                  <a:gd name="T62" fmla="*/ 1698 w 1768"/>
                  <a:gd name="T63" fmla="*/ 82 h 118"/>
                  <a:gd name="T64" fmla="*/ 1728 w 1768"/>
                  <a:gd name="T65" fmla="*/ 76 h 118"/>
                  <a:gd name="T66" fmla="*/ 1750 w 1768"/>
                  <a:gd name="T67" fmla="*/ 70 h 118"/>
                  <a:gd name="T68" fmla="*/ 1762 w 1768"/>
                  <a:gd name="T69" fmla="*/ 66 h 118"/>
                  <a:gd name="T70" fmla="*/ 1766 w 1768"/>
                  <a:gd name="T71" fmla="*/ 62 h 118"/>
                  <a:gd name="T72" fmla="*/ 1768 w 1768"/>
                  <a:gd name="T73" fmla="*/ 60 h 118"/>
                  <a:gd name="T74" fmla="*/ 1768 w 1768"/>
                  <a:gd name="T75" fmla="*/ 60 h 118"/>
                  <a:gd name="T76" fmla="*/ 1766 w 1768"/>
                  <a:gd name="T77" fmla="*/ 56 h 118"/>
                  <a:gd name="T78" fmla="*/ 1762 w 1768"/>
                  <a:gd name="T79" fmla="*/ 54 h 118"/>
                  <a:gd name="T80" fmla="*/ 1750 w 1768"/>
                  <a:gd name="T81" fmla="*/ 48 h 118"/>
                  <a:gd name="T82" fmla="*/ 1728 w 1768"/>
                  <a:gd name="T83" fmla="*/ 42 h 118"/>
                  <a:gd name="T84" fmla="*/ 1698 w 1768"/>
                  <a:gd name="T85" fmla="*/ 36 h 118"/>
                  <a:gd name="T86" fmla="*/ 1618 w 1768"/>
                  <a:gd name="T87" fmla="*/ 26 h 118"/>
                  <a:gd name="T88" fmla="*/ 1510 w 1768"/>
                  <a:gd name="T89" fmla="*/ 18 h 118"/>
                  <a:gd name="T90" fmla="*/ 1378 w 1768"/>
                  <a:gd name="T91" fmla="*/ 10 h 118"/>
                  <a:gd name="T92" fmla="*/ 1228 w 1768"/>
                  <a:gd name="T93" fmla="*/ 6 h 118"/>
                  <a:gd name="T94" fmla="*/ 1062 w 1768"/>
                  <a:gd name="T95" fmla="*/ 2 h 118"/>
                  <a:gd name="T96" fmla="*/ 882 w 1768"/>
                  <a:gd name="T9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68" h="118">
                    <a:moveTo>
                      <a:pt x="882" y="0"/>
                    </a:moveTo>
                    <a:lnTo>
                      <a:pt x="882" y="0"/>
                    </a:lnTo>
                    <a:lnTo>
                      <a:pt x="704" y="2"/>
                    </a:lnTo>
                    <a:lnTo>
                      <a:pt x="538" y="6"/>
                    </a:lnTo>
                    <a:lnTo>
                      <a:pt x="388" y="10"/>
                    </a:lnTo>
                    <a:lnTo>
                      <a:pt x="258" y="18"/>
                    </a:lnTo>
                    <a:lnTo>
                      <a:pt x="150" y="26"/>
                    </a:lnTo>
                    <a:lnTo>
                      <a:pt x="70" y="36"/>
                    </a:lnTo>
                    <a:lnTo>
                      <a:pt x="40" y="42"/>
                    </a:lnTo>
                    <a:lnTo>
                      <a:pt x="18" y="48"/>
                    </a:lnTo>
                    <a:lnTo>
                      <a:pt x="4" y="54"/>
                    </a:lnTo>
                    <a:lnTo>
                      <a:pt x="2" y="56"/>
                    </a:lnTo>
                    <a:lnTo>
                      <a:pt x="0" y="60"/>
                    </a:lnTo>
                    <a:lnTo>
                      <a:pt x="0" y="60"/>
                    </a:lnTo>
                    <a:lnTo>
                      <a:pt x="2" y="62"/>
                    </a:lnTo>
                    <a:lnTo>
                      <a:pt x="4" y="66"/>
                    </a:lnTo>
                    <a:lnTo>
                      <a:pt x="18" y="70"/>
                    </a:lnTo>
                    <a:lnTo>
                      <a:pt x="40" y="76"/>
                    </a:lnTo>
                    <a:lnTo>
                      <a:pt x="70" y="82"/>
                    </a:lnTo>
                    <a:lnTo>
                      <a:pt x="150" y="92"/>
                    </a:lnTo>
                    <a:lnTo>
                      <a:pt x="258" y="100"/>
                    </a:lnTo>
                    <a:lnTo>
                      <a:pt x="388" y="108"/>
                    </a:lnTo>
                    <a:lnTo>
                      <a:pt x="538" y="112"/>
                    </a:lnTo>
                    <a:lnTo>
                      <a:pt x="704" y="116"/>
                    </a:lnTo>
                    <a:lnTo>
                      <a:pt x="882" y="118"/>
                    </a:lnTo>
                    <a:lnTo>
                      <a:pt x="882" y="118"/>
                    </a:lnTo>
                    <a:lnTo>
                      <a:pt x="1062" y="116"/>
                    </a:lnTo>
                    <a:lnTo>
                      <a:pt x="1228" y="112"/>
                    </a:lnTo>
                    <a:lnTo>
                      <a:pt x="1378" y="108"/>
                    </a:lnTo>
                    <a:lnTo>
                      <a:pt x="1510" y="100"/>
                    </a:lnTo>
                    <a:lnTo>
                      <a:pt x="1618" y="92"/>
                    </a:lnTo>
                    <a:lnTo>
                      <a:pt x="1698" y="82"/>
                    </a:lnTo>
                    <a:lnTo>
                      <a:pt x="1728" y="76"/>
                    </a:lnTo>
                    <a:lnTo>
                      <a:pt x="1750" y="70"/>
                    </a:lnTo>
                    <a:lnTo>
                      <a:pt x="1762" y="66"/>
                    </a:lnTo>
                    <a:lnTo>
                      <a:pt x="1766" y="62"/>
                    </a:lnTo>
                    <a:lnTo>
                      <a:pt x="1768" y="60"/>
                    </a:lnTo>
                    <a:lnTo>
                      <a:pt x="1768" y="60"/>
                    </a:lnTo>
                    <a:lnTo>
                      <a:pt x="1766" y="56"/>
                    </a:lnTo>
                    <a:lnTo>
                      <a:pt x="1762" y="54"/>
                    </a:lnTo>
                    <a:lnTo>
                      <a:pt x="1750" y="48"/>
                    </a:lnTo>
                    <a:lnTo>
                      <a:pt x="1728" y="42"/>
                    </a:lnTo>
                    <a:lnTo>
                      <a:pt x="1698" y="36"/>
                    </a:lnTo>
                    <a:lnTo>
                      <a:pt x="1618" y="26"/>
                    </a:lnTo>
                    <a:lnTo>
                      <a:pt x="1510" y="18"/>
                    </a:lnTo>
                    <a:lnTo>
                      <a:pt x="1378" y="10"/>
                    </a:lnTo>
                    <a:lnTo>
                      <a:pt x="1228" y="6"/>
                    </a:lnTo>
                    <a:lnTo>
                      <a:pt x="1062" y="2"/>
                    </a:lnTo>
                    <a:lnTo>
                      <a:pt x="8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42"/>
              <p:cNvSpPr>
                <a:spLocks noEditPoints="1"/>
              </p:cNvSpPr>
              <p:nvPr/>
            </p:nvSpPr>
            <p:spPr bwMode="auto">
              <a:xfrm>
                <a:off x="2972" y="4168"/>
                <a:ext cx="1756" cy="114"/>
              </a:xfrm>
              <a:custGeom>
                <a:avLst/>
                <a:gdLst>
                  <a:gd name="T0" fmla="*/ 876 w 1756"/>
                  <a:gd name="T1" fmla="*/ 114 h 114"/>
                  <a:gd name="T2" fmla="*/ 536 w 1756"/>
                  <a:gd name="T3" fmla="*/ 110 h 114"/>
                  <a:gd name="T4" fmla="*/ 260 w 1756"/>
                  <a:gd name="T5" fmla="*/ 98 h 114"/>
                  <a:gd name="T6" fmla="*/ 72 w 1756"/>
                  <a:gd name="T7" fmla="*/ 80 h 114"/>
                  <a:gd name="T8" fmla="*/ 22 w 1756"/>
                  <a:gd name="T9" fmla="*/ 68 h 114"/>
                  <a:gd name="T10" fmla="*/ 6 w 1756"/>
                  <a:gd name="T11" fmla="*/ 60 h 114"/>
                  <a:gd name="T12" fmla="*/ 4 w 1756"/>
                  <a:gd name="T13" fmla="*/ 58 h 114"/>
                  <a:gd name="T14" fmla="*/ 8 w 1756"/>
                  <a:gd name="T15" fmla="*/ 52 h 114"/>
                  <a:gd name="T16" fmla="*/ 44 w 1756"/>
                  <a:gd name="T17" fmla="*/ 40 h 114"/>
                  <a:gd name="T18" fmla="*/ 154 w 1756"/>
                  <a:gd name="T19" fmla="*/ 24 h 114"/>
                  <a:gd name="T20" fmla="*/ 388 w 1756"/>
                  <a:gd name="T21" fmla="*/ 10 h 114"/>
                  <a:gd name="T22" fmla="*/ 700 w 1756"/>
                  <a:gd name="T23" fmla="*/ 0 h 114"/>
                  <a:gd name="T24" fmla="*/ 876 w 1756"/>
                  <a:gd name="T25" fmla="*/ 0 h 114"/>
                  <a:gd name="T26" fmla="*/ 1218 w 1756"/>
                  <a:gd name="T27" fmla="*/ 4 h 114"/>
                  <a:gd name="T28" fmla="*/ 1496 w 1756"/>
                  <a:gd name="T29" fmla="*/ 16 h 114"/>
                  <a:gd name="T30" fmla="*/ 1682 w 1756"/>
                  <a:gd name="T31" fmla="*/ 34 h 114"/>
                  <a:gd name="T32" fmla="*/ 1734 w 1756"/>
                  <a:gd name="T33" fmla="*/ 46 h 114"/>
                  <a:gd name="T34" fmla="*/ 1750 w 1756"/>
                  <a:gd name="T35" fmla="*/ 54 h 114"/>
                  <a:gd name="T36" fmla="*/ 1752 w 1756"/>
                  <a:gd name="T37" fmla="*/ 58 h 114"/>
                  <a:gd name="T38" fmla="*/ 1746 w 1756"/>
                  <a:gd name="T39" fmla="*/ 64 h 114"/>
                  <a:gd name="T40" fmla="*/ 1712 w 1756"/>
                  <a:gd name="T41" fmla="*/ 74 h 114"/>
                  <a:gd name="T42" fmla="*/ 1602 w 1756"/>
                  <a:gd name="T43" fmla="*/ 88 h 114"/>
                  <a:gd name="T44" fmla="*/ 1366 w 1756"/>
                  <a:gd name="T45" fmla="*/ 104 h 114"/>
                  <a:gd name="T46" fmla="*/ 1054 w 1756"/>
                  <a:gd name="T47" fmla="*/ 114 h 114"/>
                  <a:gd name="T48" fmla="*/ 876 w 1756"/>
                  <a:gd name="T49" fmla="*/ 0 h 114"/>
                  <a:gd name="T50" fmla="*/ 700 w 1756"/>
                  <a:gd name="T51" fmla="*/ 0 h 114"/>
                  <a:gd name="T52" fmla="*/ 386 w 1756"/>
                  <a:gd name="T53" fmla="*/ 8 h 114"/>
                  <a:gd name="T54" fmla="*/ 148 w 1756"/>
                  <a:gd name="T55" fmla="*/ 24 h 114"/>
                  <a:gd name="T56" fmla="*/ 38 w 1756"/>
                  <a:gd name="T57" fmla="*/ 40 h 114"/>
                  <a:gd name="T58" fmla="*/ 4 w 1756"/>
                  <a:gd name="T59" fmla="*/ 52 h 114"/>
                  <a:gd name="T60" fmla="*/ 0 w 1756"/>
                  <a:gd name="T61" fmla="*/ 58 h 114"/>
                  <a:gd name="T62" fmla="*/ 0 w 1756"/>
                  <a:gd name="T63" fmla="*/ 60 h 114"/>
                  <a:gd name="T64" fmla="*/ 18 w 1756"/>
                  <a:gd name="T65" fmla="*/ 68 h 114"/>
                  <a:gd name="T66" fmla="*/ 68 w 1756"/>
                  <a:gd name="T67" fmla="*/ 80 h 114"/>
                  <a:gd name="T68" fmla="*/ 256 w 1756"/>
                  <a:gd name="T69" fmla="*/ 98 h 114"/>
                  <a:gd name="T70" fmla="*/ 534 w 1756"/>
                  <a:gd name="T71" fmla="*/ 110 h 114"/>
                  <a:gd name="T72" fmla="*/ 876 w 1756"/>
                  <a:gd name="T73" fmla="*/ 114 h 114"/>
                  <a:gd name="T74" fmla="*/ 1054 w 1756"/>
                  <a:gd name="T75" fmla="*/ 114 h 114"/>
                  <a:gd name="T76" fmla="*/ 1370 w 1756"/>
                  <a:gd name="T77" fmla="*/ 104 h 114"/>
                  <a:gd name="T78" fmla="*/ 1606 w 1756"/>
                  <a:gd name="T79" fmla="*/ 90 h 114"/>
                  <a:gd name="T80" fmla="*/ 1718 w 1756"/>
                  <a:gd name="T81" fmla="*/ 74 h 114"/>
                  <a:gd name="T82" fmla="*/ 1752 w 1756"/>
                  <a:gd name="T83" fmla="*/ 64 h 114"/>
                  <a:gd name="T84" fmla="*/ 1756 w 1756"/>
                  <a:gd name="T85" fmla="*/ 58 h 114"/>
                  <a:gd name="T86" fmla="*/ 1756 w 1756"/>
                  <a:gd name="T87" fmla="*/ 54 h 114"/>
                  <a:gd name="T88" fmla="*/ 1738 w 1756"/>
                  <a:gd name="T89" fmla="*/ 46 h 114"/>
                  <a:gd name="T90" fmla="*/ 1688 w 1756"/>
                  <a:gd name="T91" fmla="*/ 34 h 114"/>
                  <a:gd name="T92" fmla="*/ 1500 w 1756"/>
                  <a:gd name="T93" fmla="*/ 16 h 114"/>
                  <a:gd name="T94" fmla="*/ 1220 w 1756"/>
                  <a:gd name="T95" fmla="*/ 4 h 114"/>
                  <a:gd name="T96" fmla="*/ 876 w 175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114"/>
                    </a:moveTo>
                    <a:lnTo>
                      <a:pt x="876" y="114"/>
                    </a:lnTo>
                    <a:lnTo>
                      <a:pt x="700" y="114"/>
                    </a:lnTo>
                    <a:lnTo>
                      <a:pt x="536" y="110"/>
                    </a:lnTo>
                    <a:lnTo>
                      <a:pt x="388" y="104"/>
                    </a:lnTo>
                    <a:lnTo>
                      <a:pt x="260" y="98"/>
                    </a:lnTo>
                    <a:lnTo>
                      <a:pt x="154" y="88"/>
                    </a:lnTo>
                    <a:lnTo>
                      <a:pt x="72" y="80"/>
                    </a:lnTo>
                    <a:lnTo>
                      <a:pt x="44" y="74"/>
                    </a:lnTo>
                    <a:lnTo>
                      <a:pt x="22" y="68"/>
                    </a:lnTo>
                    <a:lnTo>
                      <a:pt x="8" y="64"/>
                    </a:lnTo>
                    <a:lnTo>
                      <a:pt x="6" y="60"/>
                    </a:lnTo>
                    <a:lnTo>
                      <a:pt x="4" y="58"/>
                    </a:lnTo>
                    <a:lnTo>
                      <a:pt x="4" y="58"/>
                    </a:lnTo>
                    <a:lnTo>
                      <a:pt x="6" y="54"/>
                    </a:lnTo>
                    <a:lnTo>
                      <a:pt x="8" y="52"/>
                    </a:lnTo>
                    <a:lnTo>
                      <a:pt x="22" y="46"/>
                    </a:lnTo>
                    <a:lnTo>
                      <a:pt x="44" y="40"/>
                    </a:lnTo>
                    <a:lnTo>
                      <a:pt x="72" y="34"/>
                    </a:lnTo>
                    <a:lnTo>
                      <a:pt x="154" y="24"/>
                    </a:lnTo>
                    <a:lnTo>
                      <a:pt x="260" y="16"/>
                    </a:lnTo>
                    <a:lnTo>
                      <a:pt x="388" y="10"/>
                    </a:lnTo>
                    <a:lnTo>
                      <a:pt x="536" y="4"/>
                    </a:lnTo>
                    <a:lnTo>
                      <a:pt x="700" y="0"/>
                    </a:lnTo>
                    <a:lnTo>
                      <a:pt x="876" y="0"/>
                    </a:lnTo>
                    <a:lnTo>
                      <a:pt x="876" y="0"/>
                    </a:lnTo>
                    <a:lnTo>
                      <a:pt x="1054" y="0"/>
                    </a:lnTo>
                    <a:lnTo>
                      <a:pt x="1218" y="4"/>
                    </a:lnTo>
                    <a:lnTo>
                      <a:pt x="1366" y="10"/>
                    </a:lnTo>
                    <a:lnTo>
                      <a:pt x="1496" y="16"/>
                    </a:lnTo>
                    <a:lnTo>
                      <a:pt x="1602" y="24"/>
                    </a:lnTo>
                    <a:lnTo>
                      <a:pt x="1682" y="34"/>
                    </a:lnTo>
                    <a:lnTo>
                      <a:pt x="1712" y="40"/>
                    </a:lnTo>
                    <a:lnTo>
                      <a:pt x="1734" y="46"/>
                    </a:lnTo>
                    <a:lnTo>
                      <a:pt x="1746" y="52"/>
                    </a:lnTo>
                    <a:lnTo>
                      <a:pt x="1750" y="54"/>
                    </a:lnTo>
                    <a:lnTo>
                      <a:pt x="1752" y="58"/>
                    </a:lnTo>
                    <a:lnTo>
                      <a:pt x="1752" y="58"/>
                    </a:lnTo>
                    <a:lnTo>
                      <a:pt x="1750" y="60"/>
                    </a:lnTo>
                    <a:lnTo>
                      <a:pt x="1746" y="64"/>
                    </a:lnTo>
                    <a:lnTo>
                      <a:pt x="1734" y="68"/>
                    </a:lnTo>
                    <a:lnTo>
                      <a:pt x="1712" y="74"/>
                    </a:lnTo>
                    <a:lnTo>
                      <a:pt x="1682" y="80"/>
                    </a:lnTo>
                    <a:lnTo>
                      <a:pt x="1602" y="88"/>
                    </a:lnTo>
                    <a:lnTo>
                      <a:pt x="1496" y="98"/>
                    </a:lnTo>
                    <a:lnTo>
                      <a:pt x="1366" y="104"/>
                    </a:lnTo>
                    <a:lnTo>
                      <a:pt x="1218" y="110"/>
                    </a:lnTo>
                    <a:lnTo>
                      <a:pt x="1054" y="114"/>
                    </a:lnTo>
                    <a:lnTo>
                      <a:pt x="876" y="114"/>
                    </a:lnTo>
                    <a:close/>
                    <a:moveTo>
                      <a:pt x="876" y="0"/>
                    </a:moveTo>
                    <a:lnTo>
                      <a:pt x="876" y="0"/>
                    </a:lnTo>
                    <a:lnTo>
                      <a:pt x="700" y="0"/>
                    </a:lnTo>
                    <a:lnTo>
                      <a:pt x="534" y="4"/>
                    </a:lnTo>
                    <a:lnTo>
                      <a:pt x="386" y="8"/>
                    </a:lnTo>
                    <a:lnTo>
                      <a:pt x="256"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90"/>
                    </a:lnTo>
                    <a:lnTo>
                      <a:pt x="256" y="98"/>
                    </a:lnTo>
                    <a:lnTo>
                      <a:pt x="386" y="104"/>
                    </a:lnTo>
                    <a:lnTo>
                      <a:pt x="534" y="110"/>
                    </a:lnTo>
                    <a:lnTo>
                      <a:pt x="700" y="114"/>
                    </a:lnTo>
                    <a:lnTo>
                      <a:pt x="876" y="114"/>
                    </a:lnTo>
                    <a:lnTo>
                      <a:pt x="876" y="114"/>
                    </a:lnTo>
                    <a:lnTo>
                      <a:pt x="1054" y="114"/>
                    </a:lnTo>
                    <a:lnTo>
                      <a:pt x="1220" y="110"/>
                    </a:lnTo>
                    <a:lnTo>
                      <a:pt x="1370" y="104"/>
                    </a:lnTo>
                    <a:lnTo>
                      <a:pt x="1500" y="98"/>
                    </a:lnTo>
                    <a:lnTo>
                      <a:pt x="1606" y="90"/>
                    </a:lnTo>
                    <a:lnTo>
                      <a:pt x="1688" y="80"/>
                    </a:lnTo>
                    <a:lnTo>
                      <a:pt x="1718" y="74"/>
                    </a:lnTo>
                    <a:lnTo>
                      <a:pt x="1738" y="68"/>
                    </a:lnTo>
                    <a:lnTo>
                      <a:pt x="1752" y="64"/>
                    </a:lnTo>
                    <a:lnTo>
                      <a:pt x="1756" y="60"/>
                    </a:lnTo>
                    <a:lnTo>
                      <a:pt x="1756" y="58"/>
                    </a:lnTo>
                    <a:lnTo>
                      <a:pt x="1756" y="58"/>
                    </a:lnTo>
                    <a:lnTo>
                      <a:pt x="1756" y="54"/>
                    </a:lnTo>
                    <a:lnTo>
                      <a:pt x="1752" y="52"/>
                    </a:lnTo>
                    <a:lnTo>
                      <a:pt x="1738" y="46"/>
                    </a:lnTo>
                    <a:lnTo>
                      <a:pt x="1718" y="40"/>
                    </a:lnTo>
                    <a:lnTo>
                      <a:pt x="1688" y="34"/>
                    </a:lnTo>
                    <a:lnTo>
                      <a:pt x="1606" y="24"/>
                    </a:lnTo>
                    <a:lnTo>
                      <a:pt x="1500" y="16"/>
                    </a:lnTo>
                    <a:lnTo>
                      <a:pt x="1370" y="8"/>
                    </a:lnTo>
                    <a:lnTo>
                      <a:pt x="1220" y="4"/>
                    </a:lnTo>
                    <a:lnTo>
                      <a:pt x="1054" y="0"/>
                    </a:lnTo>
                    <a:lnTo>
                      <a:pt x="876" y="0"/>
                    </a:lnTo>
                    <a:close/>
                  </a:path>
                </a:pathLst>
              </a:custGeom>
              <a:solidFill>
                <a:srgbClr val="DBD8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43"/>
              <p:cNvSpPr>
                <a:spLocks/>
              </p:cNvSpPr>
              <p:nvPr/>
            </p:nvSpPr>
            <p:spPr bwMode="auto">
              <a:xfrm>
                <a:off x="2976" y="4168"/>
                <a:ext cx="1748" cy="114"/>
              </a:xfrm>
              <a:custGeom>
                <a:avLst/>
                <a:gdLst>
                  <a:gd name="T0" fmla="*/ 872 w 1748"/>
                  <a:gd name="T1" fmla="*/ 114 h 114"/>
                  <a:gd name="T2" fmla="*/ 872 w 1748"/>
                  <a:gd name="T3" fmla="*/ 114 h 114"/>
                  <a:gd name="T4" fmla="*/ 696 w 1748"/>
                  <a:gd name="T5" fmla="*/ 114 h 114"/>
                  <a:gd name="T6" fmla="*/ 532 w 1748"/>
                  <a:gd name="T7" fmla="*/ 110 h 114"/>
                  <a:gd name="T8" fmla="*/ 384 w 1748"/>
                  <a:gd name="T9" fmla="*/ 104 h 114"/>
                  <a:gd name="T10" fmla="*/ 256 w 1748"/>
                  <a:gd name="T11" fmla="*/ 98 h 114"/>
                  <a:gd name="T12" fmla="*/ 150 w 1748"/>
                  <a:gd name="T13" fmla="*/ 88 h 114"/>
                  <a:gd name="T14" fmla="*/ 68 w 1748"/>
                  <a:gd name="T15" fmla="*/ 80 h 114"/>
                  <a:gd name="T16" fmla="*/ 40 w 1748"/>
                  <a:gd name="T17" fmla="*/ 74 h 114"/>
                  <a:gd name="T18" fmla="*/ 18 w 1748"/>
                  <a:gd name="T19" fmla="*/ 68 h 114"/>
                  <a:gd name="T20" fmla="*/ 4 w 1748"/>
                  <a:gd name="T21" fmla="*/ 64 h 114"/>
                  <a:gd name="T22" fmla="*/ 2 w 1748"/>
                  <a:gd name="T23" fmla="*/ 60 h 114"/>
                  <a:gd name="T24" fmla="*/ 0 w 1748"/>
                  <a:gd name="T25" fmla="*/ 58 h 114"/>
                  <a:gd name="T26" fmla="*/ 0 w 1748"/>
                  <a:gd name="T27" fmla="*/ 58 h 114"/>
                  <a:gd name="T28" fmla="*/ 2 w 1748"/>
                  <a:gd name="T29" fmla="*/ 54 h 114"/>
                  <a:gd name="T30" fmla="*/ 4 w 1748"/>
                  <a:gd name="T31" fmla="*/ 52 h 114"/>
                  <a:gd name="T32" fmla="*/ 18 w 1748"/>
                  <a:gd name="T33" fmla="*/ 46 h 114"/>
                  <a:gd name="T34" fmla="*/ 40 w 1748"/>
                  <a:gd name="T35" fmla="*/ 40 h 114"/>
                  <a:gd name="T36" fmla="*/ 68 w 1748"/>
                  <a:gd name="T37" fmla="*/ 34 h 114"/>
                  <a:gd name="T38" fmla="*/ 150 w 1748"/>
                  <a:gd name="T39" fmla="*/ 24 h 114"/>
                  <a:gd name="T40" fmla="*/ 256 w 1748"/>
                  <a:gd name="T41" fmla="*/ 16 h 114"/>
                  <a:gd name="T42" fmla="*/ 384 w 1748"/>
                  <a:gd name="T43" fmla="*/ 10 h 114"/>
                  <a:gd name="T44" fmla="*/ 532 w 1748"/>
                  <a:gd name="T45" fmla="*/ 4 h 114"/>
                  <a:gd name="T46" fmla="*/ 696 w 1748"/>
                  <a:gd name="T47" fmla="*/ 0 h 114"/>
                  <a:gd name="T48" fmla="*/ 872 w 1748"/>
                  <a:gd name="T49" fmla="*/ 0 h 114"/>
                  <a:gd name="T50" fmla="*/ 872 w 1748"/>
                  <a:gd name="T51" fmla="*/ 0 h 114"/>
                  <a:gd name="T52" fmla="*/ 1050 w 1748"/>
                  <a:gd name="T53" fmla="*/ 0 h 114"/>
                  <a:gd name="T54" fmla="*/ 1214 w 1748"/>
                  <a:gd name="T55" fmla="*/ 4 h 114"/>
                  <a:gd name="T56" fmla="*/ 1362 w 1748"/>
                  <a:gd name="T57" fmla="*/ 10 h 114"/>
                  <a:gd name="T58" fmla="*/ 1492 w 1748"/>
                  <a:gd name="T59" fmla="*/ 16 h 114"/>
                  <a:gd name="T60" fmla="*/ 1598 w 1748"/>
                  <a:gd name="T61" fmla="*/ 24 h 114"/>
                  <a:gd name="T62" fmla="*/ 1678 w 1748"/>
                  <a:gd name="T63" fmla="*/ 34 h 114"/>
                  <a:gd name="T64" fmla="*/ 1708 w 1748"/>
                  <a:gd name="T65" fmla="*/ 40 h 114"/>
                  <a:gd name="T66" fmla="*/ 1730 w 1748"/>
                  <a:gd name="T67" fmla="*/ 46 h 114"/>
                  <a:gd name="T68" fmla="*/ 1742 w 1748"/>
                  <a:gd name="T69" fmla="*/ 52 h 114"/>
                  <a:gd name="T70" fmla="*/ 1746 w 1748"/>
                  <a:gd name="T71" fmla="*/ 54 h 114"/>
                  <a:gd name="T72" fmla="*/ 1748 w 1748"/>
                  <a:gd name="T73" fmla="*/ 58 h 114"/>
                  <a:gd name="T74" fmla="*/ 1748 w 1748"/>
                  <a:gd name="T75" fmla="*/ 58 h 114"/>
                  <a:gd name="T76" fmla="*/ 1746 w 1748"/>
                  <a:gd name="T77" fmla="*/ 60 h 114"/>
                  <a:gd name="T78" fmla="*/ 1742 w 1748"/>
                  <a:gd name="T79" fmla="*/ 64 h 114"/>
                  <a:gd name="T80" fmla="*/ 1730 w 1748"/>
                  <a:gd name="T81" fmla="*/ 68 h 114"/>
                  <a:gd name="T82" fmla="*/ 1708 w 1748"/>
                  <a:gd name="T83" fmla="*/ 74 h 114"/>
                  <a:gd name="T84" fmla="*/ 1678 w 1748"/>
                  <a:gd name="T85" fmla="*/ 80 h 114"/>
                  <a:gd name="T86" fmla="*/ 1598 w 1748"/>
                  <a:gd name="T87" fmla="*/ 88 h 114"/>
                  <a:gd name="T88" fmla="*/ 1492 w 1748"/>
                  <a:gd name="T89" fmla="*/ 98 h 114"/>
                  <a:gd name="T90" fmla="*/ 1362 w 1748"/>
                  <a:gd name="T91" fmla="*/ 104 h 114"/>
                  <a:gd name="T92" fmla="*/ 1214 w 1748"/>
                  <a:gd name="T93" fmla="*/ 110 h 114"/>
                  <a:gd name="T94" fmla="*/ 1050 w 1748"/>
                  <a:gd name="T95" fmla="*/ 114 h 114"/>
                  <a:gd name="T96" fmla="*/ 872 w 1748"/>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114"/>
                    </a:moveTo>
                    <a:lnTo>
                      <a:pt x="872" y="114"/>
                    </a:lnTo>
                    <a:lnTo>
                      <a:pt x="696" y="114"/>
                    </a:lnTo>
                    <a:lnTo>
                      <a:pt x="532" y="110"/>
                    </a:lnTo>
                    <a:lnTo>
                      <a:pt x="384" y="104"/>
                    </a:lnTo>
                    <a:lnTo>
                      <a:pt x="256" y="98"/>
                    </a:lnTo>
                    <a:lnTo>
                      <a:pt x="150" y="88"/>
                    </a:lnTo>
                    <a:lnTo>
                      <a:pt x="68" y="80"/>
                    </a:lnTo>
                    <a:lnTo>
                      <a:pt x="40" y="74"/>
                    </a:lnTo>
                    <a:lnTo>
                      <a:pt x="18" y="68"/>
                    </a:lnTo>
                    <a:lnTo>
                      <a:pt x="4" y="64"/>
                    </a:lnTo>
                    <a:lnTo>
                      <a:pt x="2" y="60"/>
                    </a:lnTo>
                    <a:lnTo>
                      <a:pt x="0" y="58"/>
                    </a:lnTo>
                    <a:lnTo>
                      <a:pt x="0" y="58"/>
                    </a:lnTo>
                    <a:lnTo>
                      <a:pt x="2" y="54"/>
                    </a:lnTo>
                    <a:lnTo>
                      <a:pt x="4" y="52"/>
                    </a:lnTo>
                    <a:lnTo>
                      <a:pt x="18" y="46"/>
                    </a:lnTo>
                    <a:lnTo>
                      <a:pt x="40" y="40"/>
                    </a:lnTo>
                    <a:lnTo>
                      <a:pt x="68" y="34"/>
                    </a:lnTo>
                    <a:lnTo>
                      <a:pt x="150" y="24"/>
                    </a:lnTo>
                    <a:lnTo>
                      <a:pt x="256" y="16"/>
                    </a:lnTo>
                    <a:lnTo>
                      <a:pt x="384" y="10"/>
                    </a:lnTo>
                    <a:lnTo>
                      <a:pt x="532" y="4"/>
                    </a:lnTo>
                    <a:lnTo>
                      <a:pt x="696" y="0"/>
                    </a:lnTo>
                    <a:lnTo>
                      <a:pt x="872" y="0"/>
                    </a:lnTo>
                    <a:lnTo>
                      <a:pt x="872" y="0"/>
                    </a:lnTo>
                    <a:lnTo>
                      <a:pt x="1050" y="0"/>
                    </a:lnTo>
                    <a:lnTo>
                      <a:pt x="1214" y="4"/>
                    </a:lnTo>
                    <a:lnTo>
                      <a:pt x="1362" y="10"/>
                    </a:lnTo>
                    <a:lnTo>
                      <a:pt x="1492" y="16"/>
                    </a:lnTo>
                    <a:lnTo>
                      <a:pt x="1598" y="24"/>
                    </a:lnTo>
                    <a:lnTo>
                      <a:pt x="1678" y="34"/>
                    </a:lnTo>
                    <a:lnTo>
                      <a:pt x="1708" y="40"/>
                    </a:lnTo>
                    <a:lnTo>
                      <a:pt x="1730" y="46"/>
                    </a:lnTo>
                    <a:lnTo>
                      <a:pt x="1742" y="52"/>
                    </a:lnTo>
                    <a:lnTo>
                      <a:pt x="1746" y="54"/>
                    </a:lnTo>
                    <a:lnTo>
                      <a:pt x="1748" y="58"/>
                    </a:lnTo>
                    <a:lnTo>
                      <a:pt x="1748" y="58"/>
                    </a:lnTo>
                    <a:lnTo>
                      <a:pt x="1746" y="60"/>
                    </a:lnTo>
                    <a:lnTo>
                      <a:pt x="1742" y="64"/>
                    </a:lnTo>
                    <a:lnTo>
                      <a:pt x="1730" y="68"/>
                    </a:lnTo>
                    <a:lnTo>
                      <a:pt x="1708" y="74"/>
                    </a:lnTo>
                    <a:lnTo>
                      <a:pt x="1678" y="80"/>
                    </a:lnTo>
                    <a:lnTo>
                      <a:pt x="1598" y="88"/>
                    </a:lnTo>
                    <a:lnTo>
                      <a:pt x="1492" y="98"/>
                    </a:lnTo>
                    <a:lnTo>
                      <a:pt x="1362" y="104"/>
                    </a:lnTo>
                    <a:lnTo>
                      <a:pt x="1214" y="110"/>
                    </a:lnTo>
                    <a:lnTo>
                      <a:pt x="1050" y="114"/>
                    </a:lnTo>
                    <a:lnTo>
                      <a:pt x="872"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344"/>
              <p:cNvSpPr>
                <a:spLocks/>
              </p:cNvSpPr>
              <p:nvPr/>
            </p:nvSpPr>
            <p:spPr bwMode="auto">
              <a:xfrm>
                <a:off x="2972" y="4168"/>
                <a:ext cx="1756" cy="114"/>
              </a:xfrm>
              <a:custGeom>
                <a:avLst/>
                <a:gdLst>
                  <a:gd name="T0" fmla="*/ 876 w 1756"/>
                  <a:gd name="T1" fmla="*/ 0 h 114"/>
                  <a:gd name="T2" fmla="*/ 876 w 1756"/>
                  <a:gd name="T3" fmla="*/ 0 h 114"/>
                  <a:gd name="T4" fmla="*/ 700 w 1756"/>
                  <a:gd name="T5" fmla="*/ 0 h 114"/>
                  <a:gd name="T6" fmla="*/ 534 w 1756"/>
                  <a:gd name="T7" fmla="*/ 4 h 114"/>
                  <a:gd name="T8" fmla="*/ 386 w 1756"/>
                  <a:gd name="T9" fmla="*/ 8 h 114"/>
                  <a:gd name="T10" fmla="*/ 256 w 1756"/>
                  <a:gd name="T11" fmla="*/ 16 h 114"/>
                  <a:gd name="T12" fmla="*/ 148 w 1756"/>
                  <a:gd name="T13" fmla="*/ 24 h 114"/>
                  <a:gd name="T14" fmla="*/ 68 w 1756"/>
                  <a:gd name="T15" fmla="*/ 34 h 114"/>
                  <a:gd name="T16" fmla="*/ 38 w 1756"/>
                  <a:gd name="T17" fmla="*/ 40 h 114"/>
                  <a:gd name="T18" fmla="*/ 18 w 1756"/>
                  <a:gd name="T19" fmla="*/ 46 h 114"/>
                  <a:gd name="T20" fmla="*/ 4 w 1756"/>
                  <a:gd name="T21" fmla="*/ 52 h 114"/>
                  <a:gd name="T22" fmla="*/ 0 w 1756"/>
                  <a:gd name="T23" fmla="*/ 54 h 114"/>
                  <a:gd name="T24" fmla="*/ 0 w 1756"/>
                  <a:gd name="T25" fmla="*/ 58 h 114"/>
                  <a:gd name="T26" fmla="*/ 0 w 1756"/>
                  <a:gd name="T27" fmla="*/ 58 h 114"/>
                  <a:gd name="T28" fmla="*/ 0 w 1756"/>
                  <a:gd name="T29" fmla="*/ 60 h 114"/>
                  <a:gd name="T30" fmla="*/ 4 w 1756"/>
                  <a:gd name="T31" fmla="*/ 64 h 114"/>
                  <a:gd name="T32" fmla="*/ 18 w 1756"/>
                  <a:gd name="T33" fmla="*/ 68 h 114"/>
                  <a:gd name="T34" fmla="*/ 38 w 1756"/>
                  <a:gd name="T35" fmla="*/ 74 h 114"/>
                  <a:gd name="T36" fmla="*/ 68 w 1756"/>
                  <a:gd name="T37" fmla="*/ 80 h 114"/>
                  <a:gd name="T38" fmla="*/ 148 w 1756"/>
                  <a:gd name="T39" fmla="*/ 90 h 114"/>
                  <a:gd name="T40" fmla="*/ 256 w 1756"/>
                  <a:gd name="T41" fmla="*/ 98 h 114"/>
                  <a:gd name="T42" fmla="*/ 386 w 1756"/>
                  <a:gd name="T43" fmla="*/ 104 h 114"/>
                  <a:gd name="T44" fmla="*/ 534 w 1756"/>
                  <a:gd name="T45" fmla="*/ 110 h 114"/>
                  <a:gd name="T46" fmla="*/ 700 w 1756"/>
                  <a:gd name="T47" fmla="*/ 114 h 114"/>
                  <a:gd name="T48" fmla="*/ 876 w 1756"/>
                  <a:gd name="T49" fmla="*/ 114 h 114"/>
                  <a:gd name="T50" fmla="*/ 876 w 1756"/>
                  <a:gd name="T51" fmla="*/ 114 h 114"/>
                  <a:gd name="T52" fmla="*/ 1054 w 1756"/>
                  <a:gd name="T53" fmla="*/ 114 h 114"/>
                  <a:gd name="T54" fmla="*/ 1220 w 1756"/>
                  <a:gd name="T55" fmla="*/ 110 h 114"/>
                  <a:gd name="T56" fmla="*/ 1370 w 1756"/>
                  <a:gd name="T57" fmla="*/ 104 h 114"/>
                  <a:gd name="T58" fmla="*/ 1500 w 1756"/>
                  <a:gd name="T59" fmla="*/ 98 h 114"/>
                  <a:gd name="T60" fmla="*/ 1606 w 1756"/>
                  <a:gd name="T61" fmla="*/ 90 h 114"/>
                  <a:gd name="T62" fmla="*/ 1688 w 1756"/>
                  <a:gd name="T63" fmla="*/ 80 h 114"/>
                  <a:gd name="T64" fmla="*/ 1718 w 1756"/>
                  <a:gd name="T65" fmla="*/ 74 h 114"/>
                  <a:gd name="T66" fmla="*/ 1738 w 1756"/>
                  <a:gd name="T67" fmla="*/ 68 h 114"/>
                  <a:gd name="T68" fmla="*/ 1752 w 1756"/>
                  <a:gd name="T69" fmla="*/ 64 h 114"/>
                  <a:gd name="T70" fmla="*/ 1756 w 1756"/>
                  <a:gd name="T71" fmla="*/ 60 h 114"/>
                  <a:gd name="T72" fmla="*/ 1756 w 1756"/>
                  <a:gd name="T73" fmla="*/ 58 h 114"/>
                  <a:gd name="T74" fmla="*/ 1756 w 1756"/>
                  <a:gd name="T75" fmla="*/ 58 h 114"/>
                  <a:gd name="T76" fmla="*/ 1756 w 1756"/>
                  <a:gd name="T77" fmla="*/ 54 h 114"/>
                  <a:gd name="T78" fmla="*/ 1752 w 1756"/>
                  <a:gd name="T79" fmla="*/ 52 h 114"/>
                  <a:gd name="T80" fmla="*/ 1738 w 1756"/>
                  <a:gd name="T81" fmla="*/ 46 h 114"/>
                  <a:gd name="T82" fmla="*/ 1718 w 1756"/>
                  <a:gd name="T83" fmla="*/ 40 h 114"/>
                  <a:gd name="T84" fmla="*/ 1688 w 1756"/>
                  <a:gd name="T85" fmla="*/ 34 h 114"/>
                  <a:gd name="T86" fmla="*/ 1606 w 1756"/>
                  <a:gd name="T87" fmla="*/ 24 h 114"/>
                  <a:gd name="T88" fmla="*/ 1500 w 1756"/>
                  <a:gd name="T89" fmla="*/ 16 h 114"/>
                  <a:gd name="T90" fmla="*/ 1370 w 1756"/>
                  <a:gd name="T91" fmla="*/ 8 h 114"/>
                  <a:gd name="T92" fmla="*/ 1220 w 1756"/>
                  <a:gd name="T93" fmla="*/ 4 h 114"/>
                  <a:gd name="T94" fmla="*/ 1054 w 1756"/>
                  <a:gd name="T95" fmla="*/ 0 h 114"/>
                  <a:gd name="T96" fmla="*/ 876 w 175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6" h="114">
                    <a:moveTo>
                      <a:pt x="876" y="0"/>
                    </a:moveTo>
                    <a:lnTo>
                      <a:pt x="876" y="0"/>
                    </a:lnTo>
                    <a:lnTo>
                      <a:pt x="700" y="0"/>
                    </a:lnTo>
                    <a:lnTo>
                      <a:pt x="534" y="4"/>
                    </a:lnTo>
                    <a:lnTo>
                      <a:pt x="386" y="8"/>
                    </a:lnTo>
                    <a:lnTo>
                      <a:pt x="256"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90"/>
                    </a:lnTo>
                    <a:lnTo>
                      <a:pt x="256" y="98"/>
                    </a:lnTo>
                    <a:lnTo>
                      <a:pt x="386" y="104"/>
                    </a:lnTo>
                    <a:lnTo>
                      <a:pt x="534" y="110"/>
                    </a:lnTo>
                    <a:lnTo>
                      <a:pt x="700" y="114"/>
                    </a:lnTo>
                    <a:lnTo>
                      <a:pt x="876" y="114"/>
                    </a:lnTo>
                    <a:lnTo>
                      <a:pt x="876" y="114"/>
                    </a:lnTo>
                    <a:lnTo>
                      <a:pt x="1054" y="114"/>
                    </a:lnTo>
                    <a:lnTo>
                      <a:pt x="1220" y="110"/>
                    </a:lnTo>
                    <a:lnTo>
                      <a:pt x="1370" y="104"/>
                    </a:lnTo>
                    <a:lnTo>
                      <a:pt x="1500" y="98"/>
                    </a:lnTo>
                    <a:lnTo>
                      <a:pt x="1606" y="90"/>
                    </a:lnTo>
                    <a:lnTo>
                      <a:pt x="1688" y="80"/>
                    </a:lnTo>
                    <a:lnTo>
                      <a:pt x="1718" y="74"/>
                    </a:lnTo>
                    <a:lnTo>
                      <a:pt x="1738" y="68"/>
                    </a:lnTo>
                    <a:lnTo>
                      <a:pt x="1752" y="64"/>
                    </a:lnTo>
                    <a:lnTo>
                      <a:pt x="1756" y="60"/>
                    </a:lnTo>
                    <a:lnTo>
                      <a:pt x="1756" y="58"/>
                    </a:lnTo>
                    <a:lnTo>
                      <a:pt x="1756" y="58"/>
                    </a:lnTo>
                    <a:lnTo>
                      <a:pt x="1756" y="54"/>
                    </a:lnTo>
                    <a:lnTo>
                      <a:pt x="1752" y="52"/>
                    </a:lnTo>
                    <a:lnTo>
                      <a:pt x="1738" y="46"/>
                    </a:lnTo>
                    <a:lnTo>
                      <a:pt x="1718" y="40"/>
                    </a:lnTo>
                    <a:lnTo>
                      <a:pt x="1688" y="34"/>
                    </a:lnTo>
                    <a:lnTo>
                      <a:pt x="1606" y="24"/>
                    </a:lnTo>
                    <a:lnTo>
                      <a:pt x="1500" y="16"/>
                    </a:lnTo>
                    <a:lnTo>
                      <a:pt x="1370" y="8"/>
                    </a:lnTo>
                    <a:lnTo>
                      <a:pt x="1220" y="4"/>
                    </a:lnTo>
                    <a:lnTo>
                      <a:pt x="1054" y="0"/>
                    </a:lnTo>
                    <a:lnTo>
                      <a:pt x="8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45"/>
              <p:cNvSpPr>
                <a:spLocks noEditPoints="1"/>
              </p:cNvSpPr>
              <p:nvPr/>
            </p:nvSpPr>
            <p:spPr bwMode="auto">
              <a:xfrm>
                <a:off x="2976" y="4168"/>
                <a:ext cx="1748" cy="114"/>
              </a:xfrm>
              <a:custGeom>
                <a:avLst/>
                <a:gdLst>
                  <a:gd name="T0" fmla="*/ 872 w 1748"/>
                  <a:gd name="T1" fmla="*/ 114 h 114"/>
                  <a:gd name="T2" fmla="*/ 534 w 1748"/>
                  <a:gd name="T3" fmla="*/ 110 h 114"/>
                  <a:gd name="T4" fmla="*/ 260 w 1748"/>
                  <a:gd name="T5" fmla="*/ 98 h 114"/>
                  <a:gd name="T6" fmla="*/ 74 w 1748"/>
                  <a:gd name="T7" fmla="*/ 80 h 114"/>
                  <a:gd name="T8" fmla="*/ 24 w 1748"/>
                  <a:gd name="T9" fmla="*/ 68 h 114"/>
                  <a:gd name="T10" fmla="*/ 6 w 1748"/>
                  <a:gd name="T11" fmla="*/ 60 h 114"/>
                  <a:gd name="T12" fmla="*/ 6 w 1748"/>
                  <a:gd name="T13" fmla="*/ 58 h 114"/>
                  <a:gd name="T14" fmla="*/ 10 w 1748"/>
                  <a:gd name="T15" fmla="*/ 52 h 114"/>
                  <a:gd name="T16" fmla="*/ 44 w 1748"/>
                  <a:gd name="T17" fmla="*/ 40 h 114"/>
                  <a:gd name="T18" fmla="*/ 154 w 1748"/>
                  <a:gd name="T19" fmla="*/ 24 h 114"/>
                  <a:gd name="T20" fmla="*/ 388 w 1748"/>
                  <a:gd name="T21" fmla="*/ 10 h 114"/>
                  <a:gd name="T22" fmla="*/ 698 w 1748"/>
                  <a:gd name="T23" fmla="*/ 0 h 114"/>
                  <a:gd name="T24" fmla="*/ 872 w 1748"/>
                  <a:gd name="T25" fmla="*/ 0 h 114"/>
                  <a:gd name="T26" fmla="*/ 1212 w 1748"/>
                  <a:gd name="T27" fmla="*/ 4 h 114"/>
                  <a:gd name="T28" fmla="*/ 1488 w 1748"/>
                  <a:gd name="T29" fmla="*/ 16 h 114"/>
                  <a:gd name="T30" fmla="*/ 1674 w 1748"/>
                  <a:gd name="T31" fmla="*/ 34 h 114"/>
                  <a:gd name="T32" fmla="*/ 1724 w 1748"/>
                  <a:gd name="T33" fmla="*/ 46 h 114"/>
                  <a:gd name="T34" fmla="*/ 1740 w 1748"/>
                  <a:gd name="T35" fmla="*/ 54 h 114"/>
                  <a:gd name="T36" fmla="*/ 1742 w 1748"/>
                  <a:gd name="T37" fmla="*/ 58 h 114"/>
                  <a:gd name="T38" fmla="*/ 1738 w 1748"/>
                  <a:gd name="T39" fmla="*/ 64 h 114"/>
                  <a:gd name="T40" fmla="*/ 1704 w 1748"/>
                  <a:gd name="T41" fmla="*/ 74 h 114"/>
                  <a:gd name="T42" fmla="*/ 1594 w 1748"/>
                  <a:gd name="T43" fmla="*/ 88 h 114"/>
                  <a:gd name="T44" fmla="*/ 1360 w 1748"/>
                  <a:gd name="T45" fmla="*/ 104 h 114"/>
                  <a:gd name="T46" fmla="*/ 1048 w 1748"/>
                  <a:gd name="T47" fmla="*/ 112 h 114"/>
                  <a:gd name="T48" fmla="*/ 872 w 1748"/>
                  <a:gd name="T49" fmla="*/ 0 h 114"/>
                  <a:gd name="T50" fmla="*/ 696 w 1748"/>
                  <a:gd name="T51" fmla="*/ 0 h 114"/>
                  <a:gd name="T52" fmla="*/ 384 w 1748"/>
                  <a:gd name="T53" fmla="*/ 10 h 114"/>
                  <a:gd name="T54" fmla="*/ 150 w 1748"/>
                  <a:gd name="T55" fmla="*/ 24 h 114"/>
                  <a:gd name="T56" fmla="*/ 40 w 1748"/>
                  <a:gd name="T57" fmla="*/ 40 h 114"/>
                  <a:gd name="T58" fmla="*/ 4 w 1748"/>
                  <a:gd name="T59" fmla="*/ 52 h 114"/>
                  <a:gd name="T60" fmla="*/ 0 w 1748"/>
                  <a:gd name="T61" fmla="*/ 58 h 114"/>
                  <a:gd name="T62" fmla="*/ 2 w 1748"/>
                  <a:gd name="T63" fmla="*/ 60 h 114"/>
                  <a:gd name="T64" fmla="*/ 18 w 1748"/>
                  <a:gd name="T65" fmla="*/ 68 h 114"/>
                  <a:gd name="T66" fmla="*/ 68 w 1748"/>
                  <a:gd name="T67" fmla="*/ 80 h 114"/>
                  <a:gd name="T68" fmla="*/ 256 w 1748"/>
                  <a:gd name="T69" fmla="*/ 98 h 114"/>
                  <a:gd name="T70" fmla="*/ 532 w 1748"/>
                  <a:gd name="T71" fmla="*/ 110 h 114"/>
                  <a:gd name="T72" fmla="*/ 872 w 1748"/>
                  <a:gd name="T73" fmla="*/ 114 h 114"/>
                  <a:gd name="T74" fmla="*/ 1050 w 1748"/>
                  <a:gd name="T75" fmla="*/ 114 h 114"/>
                  <a:gd name="T76" fmla="*/ 1362 w 1748"/>
                  <a:gd name="T77" fmla="*/ 104 h 114"/>
                  <a:gd name="T78" fmla="*/ 1598 w 1748"/>
                  <a:gd name="T79" fmla="*/ 88 h 114"/>
                  <a:gd name="T80" fmla="*/ 1708 w 1748"/>
                  <a:gd name="T81" fmla="*/ 74 h 114"/>
                  <a:gd name="T82" fmla="*/ 1742 w 1748"/>
                  <a:gd name="T83" fmla="*/ 64 h 114"/>
                  <a:gd name="T84" fmla="*/ 1748 w 1748"/>
                  <a:gd name="T85" fmla="*/ 58 h 114"/>
                  <a:gd name="T86" fmla="*/ 1746 w 1748"/>
                  <a:gd name="T87" fmla="*/ 54 h 114"/>
                  <a:gd name="T88" fmla="*/ 1730 w 1748"/>
                  <a:gd name="T89" fmla="*/ 46 h 114"/>
                  <a:gd name="T90" fmla="*/ 1678 w 1748"/>
                  <a:gd name="T91" fmla="*/ 34 h 114"/>
                  <a:gd name="T92" fmla="*/ 1492 w 1748"/>
                  <a:gd name="T93" fmla="*/ 16 h 114"/>
                  <a:gd name="T94" fmla="*/ 1214 w 1748"/>
                  <a:gd name="T95" fmla="*/ 4 h 114"/>
                  <a:gd name="T96" fmla="*/ 872 w 1748"/>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114"/>
                    </a:moveTo>
                    <a:lnTo>
                      <a:pt x="872" y="114"/>
                    </a:lnTo>
                    <a:lnTo>
                      <a:pt x="698" y="112"/>
                    </a:lnTo>
                    <a:lnTo>
                      <a:pt x="534" y="110"/>
                    </a:lnTo>
                    <a:lnTo>
                      <a:pt x="388" y="104"/>
                    </a:lnTo>
                    <a:lnTo>
                      <a:pt x="260" y="98"/>
                    </a:lnTo>
                    <a:lnTo>
                      <a:pt x="154" y="88"/>
                    </a:lnTo>
                    <a:lnTo>
                      <a:pt x="74" y="80"/>
                    </a:lnTo>
                    <a:lnTo>
                      <a:pt x="44" y="74"/>
                    </a:lnTo>
                    <a:lnTo>
                      <a:pt x="24" y="68"/>
                    </a:lnTo>
                    <a:lnTo>
                      <a:pt x="10" y="64"/>
                    </a:lnTo>
                    <a:lnTo>
                      <a:pt x="6" y="60"/>
                    </a:lnTo>
                    <a:lnTo>
                      <a:pt x="6" y="58"/>
                    </a:lnTo>
                    <a:lnTo>
                      <a:pt x="6" y="58"/>
                    </a:lnTo>
                    <a:lnTo>
                      <a:pt x="6" y="54"/>
                    </a:lnTo>
                    <a:lnTo>
                      <a:pt x="10" y="52"/>
                    </a:lnTo>
                    <a:lnTo>
                      <a:pt x="24" y="46"/>
                    </a:lnTo>
                    <a:lnTo>
                      <a:pt x="44" y="40"/>
                    </a:lnTo>
                    <a:lnTo>
                      <a:pt x="74" y="34"/>
                    </a:lnTo>
                    <a:lnTo>
                      <a:pt x="154" y="24"/>
                    </a:lnTo>
                    <a:lnTo>
                      <a:pt x="260" y="16"/>
                    </a:lnTo>
                    <a:lnTo>
                      <a:pt x="388" y="10"/>
                    </a:lnTo>
                    <a:lnTo>
                      <a:pt x="534" y="4"/>
                    </a:lnTo>
                    <a:lnTo>
                      <a:pt x="698" y="0"/>
                    </a:lnTo>
                    <a:lnTo>
                      <a:pt x="872" y="0"/>
                    </a:lnTo>
                    <a:lnTo>
                      <a:pt x="872" y="0"/>
                    </a:lnTo>
                    <a:lnTo>
                      <a:pt x="1048" y="0"/>
                    </a:lnTo>
                    <a:lnTo>
                      <a:pt x="1212" y="4"/>
                    </a:lnTo>
                    <a:lnTo>
                      <a:pt x="1360" y="10"/>
                    </a:lnTo>
                    <a:lnTo>
                      <a:pt x="1488" y="16"/>
                    </a:lnTo>
                    <a:lnTo>
                      <a:pt x="1594" y="24"/>
                    </a:lnTo>
                    <a:lnTo>
                      <a:pt x="1674" y="34"/>
                    </a:lnTo>
                    <a:lnTo>
                      <a:pt x="1704" y="40"/>
                    </a:lnTo>
                    <a:lnTo>
                      <a:pt x="1724" y="46"/>
                    </a:lnTo>
                    <a:lnTo>
                      <a:pt x="1738" y="52"/>
                    </a:lnTo>
                    <a:lnTo>
                      <a:pt x="1740" y="54"/>
                    </a:lnTo>
                    <a:lnTo>
                      <a:pt x="1742" y="58"/>
                    </a:lnTo>
                    <a:lnTo>
                      <a:pt x="1742" y="58"/>
                    </a:lnTo>
                    <a:lnTo>
                      <a:pt x="1740" y="60"/>
                    </a:lnTo>
                    <a:lnTo>
                      <a:pt x="1738" y="64"/>
                    </a:lnTo>
                    <a:lnTo>
                      <a:pt x="1724" y="68"/>
                    </a:lnTo>
                    <a:lnTo>
                      <a:pt x="1704" y="74"/>
                    </a:lnTo>
                    <a:lnTo>
                      <a:pt x="1674" y="80"/>
                    </a:lnTo>
                    <a:lnTo>
                      <a:pt x="1594" y="88"/>
                    </a:lnTo>
                    <a:lnTo>
                      <a:pt x="1488" y="98"/>
                    </a:lnTo>
                    <a:lnTo>
                      <a:pt x="1360" y="104"/>
                    </a:lnTo>
                    <a:lnTo>
                      <a:pt x="1212" y="110"/>
                    </a:lnTo>
                    <a:lnTo>
                      <a:pt x="1048" y="112"/>
                    </a:lnTo>
                    <a:lnTo>
                      <a:pt x="872" y="114"/>
                    </a:lnTo>
                    <a:close/>
                    <a:moveTo>
                      <a:pt x="872" y="0"/>
                    </a:moveTo>
                    <a:lnTo>
                      <a:pt x="872" y="0"/>
                    </a:lnTo>
                    <a:lnTo>
                      <a:pt x="696" y="0"/>
                    </a:lnTo>
                    <a:lnTo>
                      <a:pt x="532" y="4"/>
                    </a:lnTo>
                    <a:lnTo>
                      <a:pt x="384" y="10"/>
                    </a:lnTo>
                    <a:lnTo>
                      <a:pt x="256" y="16"/>
                    </a:lnTo>
                    <a:lnTo>
                      <a:pt x="150" y="24"/>
                    </a:lnTo>
                    <a:lnTo>
                      <a:pt x="68" y="34"/>
                    </a:lnTo>
                    <a:lnTo>
                      <a:pt x="40" y="40"/>
                    </a:lnTo>
                    <a:lnTo>
                      <a:pt x="18" y="46"/>
                    </a:lnTo>
                    <a:lnTo>
                      <a:pt x="4" y="52"/>
                    </a:lnTo>
                    <a:lnTo>
                      <a:pt x="2" y="54"/>
                    </a:lnTo>
                    <a:lnTo>
                      <a:pt x="0" y="58"/>
                    </a:lnTo>
                    <a:lnTo>
                      <a:pt x="0" y="58"/>
                    </a:lnTo>
                    <a:lnTo>
                      <a:pt x="2" y="60"/>
                    </a:lnTo>
                    <a:lnTo>
                      <a:pt x="4" y="64"/>
                    </a:lnTo>
                    <a:lnTo>
                      <a:pt x="18" y="68"/>
                    </a:lnTo>
                    <a:lnTo>
                      <a:pt x="40" y="74"/>
                    </a:lnTo>
                    <a:lnTo>
                      <a:pt x="68" y="80"/>
                    </a:lnTo>
                    <a:lnTo>
                      <a:pt x="150" y="88"/>
                    </a:lnTo>
                    <a:lnTo>
                      <a:pt x="256" y="98"/>
                    </a:lnTo>
                    <a:lnTo>
                      <a:pt x="384" y="104"/>
                    </a:lnTo>
                    <a:lnTo>
                      <a:pt x="532" y="110"/>
                    </a:lnTo>
                    <a:lnTo>
                      <a:pt x="696" y="114"/>
                    </a:lnTo>
                    <a:lnTo>
                      <a:pt x="872" y="114"/>
                    </a:lnTo>
                    <a:lnTo>
                      <a:pt x="872" y="114"/>
                    </a:lnTo>
                    <a:lnTo>
                      <a:pt x="1050" y="114"/>
                    </a:lnTo>
                    <a:lnTo>
                      <a:pt x="1214" y="110"/>
                    </a:lnTo>
                    <a:lnTo>
                      <a:pt x="1362" y="104"/>
                    </a:lnTo>
                    <a:lnTo>
                      <a:pt x="1492" y="98"/>
                    </a:lnTo>
                    <a:lnTo>
                      <a:pt x="1598" y="88"/>
                    </a:lnTo>
                    <a:lnTo>
                      <a:pt x="1678" y="80"/>
                    </a:lnTo>
                    <a:lnTo>
                      <a:pt x="1708" y="74"/>
                    </a:lnTo>
                    <a:lnTo>
                      <a:pt x="1730" y="68"/>
                    </a:lnTo>
                    <a:lnTo>
                      <a:pt x="1742" y="64"/>
                    </a:lnTo>
                    <a:lnTo>
                      <a:pt x="1746" y="60"/>
                    </a:lnTo>
                    <a:lnTo>
                      <a:pt x="1748" y="58"/>
                    </a:lnTo>
                    <a:lnTo>
                      <a:pt x="1748" y="58"/>
                    </a:lnTo>
                    <a:lnTo>
                      <a:pt x="1746" y="54"/>
                    </a:lnTo>
                    <a:lnTo>
                      <a:pt x="1742" y="52"/>
                    </a:lnTo>
                    <a:lnTo>
                      <a:pt x="1730" y="46"/>
                    </a:lnTo>
                    <a:lnTo>
                      <a:pt x="1708" y="40"/>
                    </a:lnTo>
                    <a:lnTo>
                      <a:pt x="1678" y="34"/>
                    </a:lnTo>
                    <a:lnTo>
                      <a:pt x="1598" y="24"/>
                    </a:lnTo>
                    <a:lnTo>
                      <a:pt x="1492" y="16"/>
                    </a:lnTo>
                    <a:lnTo>
                      <a:pt x="1362" y="10"/>
                    </a:lnTo>
                    <a:lnTo>
                      <a:pt x="1214" y="4"/>
                    </a:lnTo>
                    <a:lnTo>
                      <a:pt x="1050" y="0"/>
                    </a:lnTo>
                    <a:lnTo>
                      <a:pt x="872" y="0"/>
                    </a:lnTo>
                    <a:close/>
                  </a:path>
                </a:pathLst>
              </a:custGeom>
              <a:solidFill>
                <a:srgbClr val="DAD7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46"/>
              <p:cNvSpPr>
                <a:spLocks/>
              </p:cNvSpPr>
              <p:nvPr/>
            </p:nvSpPr>
            <p:spPr bwMode="auto">
              <a:xfrm>
                <a:off x="2982" y="4168"/>
                <a:ext cx="1736" cy="114"/>
              </a:xfrm>
              <a:custGeom>
                <a:avLst/>
                <a:gdLst>
                  <a:gd name="T0" fmla="*/ 866 w 1736"/>
                  <a:gd name="T1" fmla="*/ 114 h 114"/>
                  <a:gd name="T2" fmla="*/ 866 w 1736"/>
                  <a:gd name="T3" fmla="*/ 114 h 114"/>
                  <a:gd name="T4" fmla="*/ 692 w 1736"/>
                  <a:gd name="T5" fmla="*/ 112 h 114"/>
                  <a:gd name="T6" fmla="*/ 528 w 1736"/>
                  <a:gd name="T7" fmla="*/ 110 h 114"/>
                  <a:gd name="T8" fmla="*/ 382 w 1736"/>
                  <a:gd name="T9" fmla="*/ 104 h 114"/>
                  <a:gd name="T10" fmla="*/ 254 w 1736"/>
                  <a:gd name="T11" fmla="*/ 98 h 114"/>
                  <a:gd name="T12" fmla="*/ 148 w 1736"/>
                  <a:gd name="T13" fmla="*/ 88 h 114"/>
                  <a:gd name="T14" fmla="*/ 68 w 1736"/>
                  <a:gd name="T15" fmla="*/ 80 h 114"/>
                  <a:gd name="T16" fmla="*/ 38 w 1736"/>
                  <a:gd name="T17" fmla="*/ 74 h 114"/>
                  <a:gd name="T18" fmla="*/ 18 w 1736"/>
                  <a:gd name="T19" fmla="*/ 68 h 114"/>
                  <a:gd name="T20" fmla="*/ 4 w 1736"/>
                  <a:gd name="T21" fmla="*/ 64 h 114"/>
                  <a:gd name="T22" fmla="*/ 0 w 1736"/>
                  <a:gd name="T23" fmla="*/ 60 h 114"/>
                  <a:gd name="T24" fmla="*/ 0 w 1736"/>
                  <a:gd name="T25" fmla="*/ 58 h 114"/>
                  <a:gd name="T26" fmla="*/ 0 w 1736"/>
                  <a:gd name="T27" fmla="*/ 58 h 114"/>
                  <a:gd name="T28" fmla="*/ 0 w 1736"/>
                  <a:gd name="T29" fmla="*/ 54 h 114"/>
                  <a:gd name="T30" fmla="*/ 4 w 1736"/>
                  <a:gd name="T31" fmla="*/ 52 h 114"/>
                  <a:gd name="T32" fmla="*/ 18 w 1736"/>
                  <a:gd name="T33" fmla="*/ 46 h 114"/>
                  <a:gd name="T34" fmla="*/ 38 w 1736"/>
                  <a:gd name="T35" fmla="*/ 40 h 114"/>
                  <a:gd name="T36" fmla="*/ 68 w 1736"/>
                  <a:gd name="T37" fmla="*/ 34 h 114"/>
                  <a:gd name="T38" fmla="*/ 148 w 1736"/>
                  <a:gd name="T39" fmla="*/ 24 h 114"/>
                  <a:gd name="T40" fmla="*/ 254 w 1736"/>
                  <a:gd name="T41" fmla="*/ 16 h 114"/>
                  <a:gd name="T42" fmla="*/ 382 w 1736"/>
                  <a:gd name="T43" fmla="*/ 10 h 114"/>
                  <a:gd name="T44" fmla="*/ 528 w 1736"/>
                  <a:gd name="T45" fmla="*/ 4 h 114"/>
                  <a:gd name="T46" fmla="*/ 692 w 1736"/>
                  <a:gd name="T47" fmla="*/ 0 h 114"/>
                  <a:gd name="T48" fmla="*/ 866 w 1736"/>
                  <a:gd name="T49" fmla="*/ 0 h 114"/>
                  <a:gd name="T50" fmla="*/ 866 w 1736"/>
                  <a:gd name="T51" fmla="*/ 0 h 114"/>
                  <a:gd name="T52" fmla="*/ 1042 w 1736"/>
                  <a:gd name="T53" fmla="*/ 0 h 114"/>
                  <a:gd name="T54" fmla="*/ 1206 w 1736"/>
                  <a:gd name="T55" fmla="*/ 4 h 114"/>
                  <a:gd name="T56" fmla="*/ 1354 w 1736"/>
                  <a:gd name="T57" fmla="*/ 10 h 114"/>
                  <a:gd name="T58" fmla="*/ 1482 w 1736"/>
                  <a:gd name="T59" fmla="*/ 16 h 114"/>
                  <a:gd name="T60" fmla="*/ 1588 w 1736"/>
                  <a:gd name="T61" fmla="*/ 24 h 114"/>
                  <a:gd name="T62" fmla="*/ 1668 w 1736"/>
                  <a:gd name="T63" fmla="*/ 34 h 114"/>
                  <a:gd name="T64" fmla="*/ 1698 w 1736"/>
                  <a:gd name="T65" fmla="*/ 40 h 114"/>
                  <a:gd name="T66" fmla="*/ 1718 w 1736"/>
                  <a:gd name="T67" fmla="*/ 46 h 114"/>
                  <a:gd name="T68" fmla="*/ 1732 w 1736"/>
                  <a:gd name="T69" fmla="*/ 52 h 114"/>
                  <a:gd name="T70" fmla="*/ 1734 w 1736"/>
                  <a:gd name="T71" fmla="*/ 54 h 114"/>
                  <a:gd name="T72" fmla="*/ 1736 w 1736"/>
                  <a:gd name="T73" fmla="*/ 58 h 114"/>
                  <a:gd name="T74" fmla="*/ 1736 w 1736"/>
                  <a:gd name="T75" fmla="*/ 58 h 114"/>
                  <a:gd name="T76" fmla="*/ 1734 w 1736"/>
                  <a:gd name="T77" fmla="*/ 60 h 114"/>
                  <a:gd name="T78" fmla="*/ 1732 w 1736"/>
                  <a:gd name="T79" fmla="*/ 64 h 114"/>
                  <a:gd name="T80" fmla="*/ 1718 w 1736"/>
                  <a:gd name="T81" fmla="*/ 68 h 114"/>
                  <a:gd name="T82" fmla="*/ 1698 w 1736"/>
                  <a:gd name="T83" fmla="*/ 74 h 114"/>
                  <a:gd name="T84" fmla="*/ 1668 w 1736"/>
                  <a:gd name="T85" fmla="*/ 80 h 114"/>
                  <a:gd name="T86" fmla="*/ 1588 w 1736"/>
                  <a:gd name="T87" fmla="*/ 88 h 114"/>
                  <a:gd name="T88" fmla="*/ 1482 w 1736"/>
                  <a:gd name="T89" fmla="*/ 98 h 114"/>
                  <a:gd name="T90" fmla="*/ 1354 w 1736"/>
                  <a:gd name="T91" fmla="*/ 104 h 114"/>
                  <a:gd name="T92" fmla="*/ 1206 w 1736"/>
                  <a:gd name="T93" fmla="*/ 110 h 114"/>
                  <a:gd name="T94" fmla="*/ 1042 w 1736"/>
                  <a:gd name="T95" fmla="*/ 112 h 114"/>
                  <a:gd name="T96" fmla="*/ 866 w 173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114"/>
                    </a:moveTo>
                    <a:lnTo>
                      <a:pt x="866" y="114"/>
                    </a:lnTo>
                    <a:lnTo>
                      <a:pt x="692" y="112"/>
                    </a:lnTo>
                    <a:lnTo>
                      <a:pt x="528" y="110"/>
                    </a:lnTo>
                    <a:lnTo>
                      <a:pt x="382" y="104"/>
                    </a:lnTo>
                    <a:lnTo>
                      <a:pt x="254" y="98"/>
                    </a:lnTo>
                    <a:lnTo>
                      <a:pt x="148" y="88"/>
                    </a:lnTo>
                    <a:lnTo>
                      <a:pt x="68" y="80"/>
                    </a:lnTo>
                    <a:lnTo>
                      <a:pt x="38" y="74"/>
                    </a:lnTo>
                    <a:lnTo>
                      <a:pt x="18" y="68"/>
                    </a:lnTo>
                    <a:lnTo>
                      <a:pt x="4" y="64"/>
                    </a:lnTo>
                    <a:lnTo>
                      <a:pt x="0" y="60"/>
                    </a:lnTo>
                    <a:lnTo>
                      <a:pt x="0" y="58"/>
                    </a:lnTo>
                    <a:lnTo>
                      <a:pt x="0" y="58"/>
                    </a:lnTo>
                    <a:lnTo>
                      <a:pt x="0" y="54"/>
                    </a:lnTo>
                    <a:lnTo>
                      <a:pt x="4" y="52"/>
                    </a:lnTo>
                    <a:lnTo>
                      <a:pt x="18" y="46"/>
                    </a:lnTo>
                    <a:lnTo>
                      <a:pt x="38" y="40"/>
                    </a:lnTo>
                    <a:lnTo>
                      <a:pt x="68" y="34"/>
                    </a:lnTo>
                    <a:lnTo>
                      <a:pt x="148" y="24"/>
                    </a:lnTo>
                    <a:lnTo>
                      <a:pt x="254" y="16"/>
                    </a:lnTo>
                    <a:lnTo>
                      <a:pt x="382" y="10"/>
                    </a:lnTo>
                    <a:lnTo>
                      <a:pt x="528" y="4"/>
                    </a:lnTo>
                    <a:lnTo>
                      <a:pt x="692" y="0"/>
                    </a:lnTo>
                    <a:lnTo>
                      <a:pt x="866" y="0"/>
                    </a:lnTo>
                    <a:lnTo>
                      <a:pt x="866" y="0"/>
                    </a:lnTo>
                    <a:lnTo>
                      <a:pt x="1042" y="0"/>
                    </a:lnTo>
                    <a:lnTo>
                      <a:pt x="1206" y="4"/>
                    </a:lnTo>
                    <a:lnTo>
                      <a:pt x="1354" y="10"/>
                    </a:lnTo>
                    <a:lnTo>
                      <a:pt x="1482" y="16"/>
                    </a:lnTo>
                    <a:lnTo>
                      <a:pt x="1588" y="24"/>
                    </a:lnTo>
                    <a:lnTo>
                      <a:pt x="1668" y="34"/>
                    </a:lnTo>
                    <a:lnTo>
                      <a:pt x="1698" y="40"/>
                    </a:lnTo>
                    <a:lnTo>
                      <a:pt x="1718" y="46"/>
                    </a:lnTo>
                    <a:lnTo>
                      <a:pt x="1732" y="52"/>
                    </a:lnTo>
                    <a:lnTo>
                      <a:pt x="1734" y="54"/>
                    </a:lnTo>
                    <a:lnTo>
                      <a:pt x="1736" y="58"/>
                    </a:lnTo>
                    <a:lnTo>
                      <a:pt x="1736" y="58"/>
                    </a:lnTo>
                    <a:lnTo>
                      <a:pt x="1734" y="60"/>
                    </a:lnTo>
                    <a:lnTo>
                      <a:pt x="1732" y="64"/>
                    </a:lnTo>
                    <a:lnTo>
                      <a:pt x="1718" y="68"/>
                    </a:lnTo>
                    <a:lnTo>
                      <a:pt x="1698" y="74"/>
                    </a:lnTo>
                    <a:lnTo>
                      <a:pt x="1668" y="80"/>
                    </a:lnTo>
                    <a:lnTo>
                      <a:pt x="1588" y="88"/>
                    </a:lnTo>
                    <a:lnTo>
                      <a:pt x="1482" y="98"/>
                    </a:lnTo>
                    <a:lnTo>
                      <a:pt x="1354" y="104"/>
                    </a:lnTo>
                    <a:lnTo>
                      <a:pt x="1206" y="110"/>
                    </a:lnTo>
                    <a:lnTo>
                      <a:pt x="1042" y="112"/>
                    </a:lnTo>
                    <a:lnTo>
                      <a:pt x="866"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47"/>
              <p:cNvSpPr>
                <a:spLocks/>
              </p:cNvSpPr>
              <p:nvPr/>
            </p:nvSpPr>
            <p:spPr bwMode="auto">
              <a:xfrm>
                <a:off x="2976" y="4168"/>
                <a:ext cx="1748" cy="114"/>
              </a:xfrm>
              <a:custGeom>
                <a:avLst/>
                <a:gdLst>
                  <a:gd name="T0" fmla="*/ 872 w 1748"/>
                  <a:gd name="T1" fmla="*/ 0 h 114"/>
                  <a:gd name="T2" fmla="*/ 872 w 1748"/>
                  <a:gd name="T3" fmla="*/ 0 h 114"/>
                  <a:gd name="T4" fmla="*/ 696 w 1748"/>
                  <a:gd name="T5" fmla="*/ 0 h 114"/>
                  <a:gd name="T6" fmla="*/ 532 w 1748"/>
                  <a:gd name="T7" fmla="*/ 4 h 114"/>
                  <a:gd name="T8" fmla="*/ 384 w 1748"/>
                  <a:gd name="T9" fmla="*/ 10 h 114"/>
                  <a:gd name="T10" fmla="*/ 256 w 1748"/>
                  <a:gd name="T11" fmla="*/ 16 h 114"/>
                  <a:gd name="T12" fmla="*/ 150 w 1748"/>
                  <a:gd name="T13" fmla="*/ 24 h 114"/>
                  <a:gd name="T14" fmla="*/ 68 w 1748"/>
                  <a:gd name="T15" fmla="*/ 34 h 114"/>
                  <a:gd name="T16" fmla="*/ 40 w 1748"/>
                  <a:gd name="T17" fmla="*/ 40 h 114"/>
                  <a:gd name="T18" fmla="*/ 18 w 1748"/>
                  <a:gd name="T19" fmla="*/ 46 h 114"/>
                  <a:gd name="T20" fmla="*/ 4 w 1748"/>
                  <a:gd name="T21" fmla="*/ 52 h 114"/>
                  <a:gd name="T22" fmla="*/ 2 w 1748"/>
                  <a:gd name="T23" fmla="*/ 54 h 114"/>
                  <a:gd name="T24" fmla="*/ 0 w 1748"/>
                  <a:gd name="T25" fmla="*/ 58 h 114"/>
                  <a:gd name="T26" fmla="*/ 0 w 1748"/>
                  <a:gd name="T27" fmla="*/ 58 h 114"/>
                  <a:gd name="T28" fmla="*/ 2 w 1748"/>
                  <a:gd name="T29" fmla="*/ 60 h 114"/>
                  <a:gd name="T30" fmla="*/ 4 w 1748"/>
                  <a:gd name="T31" fmla="*/ 64 h 114"/>
                  <a:gd name="T32" fmla="*/ 18 w 1748"/>
                  <a:gd name="T33" fmla="*/ 68 h 114"/>
                  <a:gd name="T34" fmla="*/ 40 w 1748"/>
                  <a:gd name="T35" fmla="*/ 74 h 114"/>
                  <a:gd name="T36" fmla="*/ 68 w 1748"/>
                  <a:gd name="T37" fmla="*/ 80 h 114"/>
                  <a:gd name="T38" fmla="*/ 150 w 1748"/>
                  <a:gd name="T39" fmla="*/ 88 h 114"/>
                  <a:gd name="T40" fmla="*/ 256 w 1748"/>
                  <a:gd name="T41" fmla="*/ 98 h 114"/>
                  <a:gd name="T42" fmla="*/ 384 w 1748"/>
                  <a:gd name="T43" fmla="*/ 104 h 114"/>
                  <a:gd name="T44" fmla="*/ 532 w 1748"/>
                  <a:gd name="T45" fmla="*/ 110 h 114"/>
                  <a:gd name="T46" fmla="*/ 696 w 1748"/>
                  <a:gd name="T47" fmla="*/ 114 h 114"/>
                  <a:gd name="T48" fmla="*/ 872 w 1748"/>
                  <a:gd name="T49" fmla="*/ 114 h 114"/>
                  <a:gd name="T50" fmla="*/ 872 w 1748"/>
                  <a:gd name="T51" fmla="*/ 114 h 114"/>
                  <a:gd name="T52" fmla="*/ 1050 w 1748"/>
                  <a:gd name="T53" fmla="*/ 114 h 114"/>
                  <a:gd name="T54" fmla="*/ 1214 w 1748"/>
                  <a:gd name="T55" fmla="*/ 110 h 114"/>
                  <a:gd name="T56" fmla="*/ 1362 w 1748"/>
                  <a:gd name="T57" fmla="*/ 104 h 114"/>
                  <a:gd name="T58" fmla="*/ 1492 w 1748"/>
                  <a:gd name="T59" fmla="*/ 98 h 114"/>
                  <a:gd name="T60" fmla="*/ 1598 w 1748"/>
                  <a:gd name="T61" fmla="*/ 88 h 114"/>
                  <a:gd name="T62" fmla="*/ 1678 w 1748"/>
                  <a:gd name="T63" fmla="*/ 80 h 114"/>
                  <a:gd name="T64" fmla="*/ 1708 w 1748"/>
                  <a:gd name="T65" fmla="*/ 74 h 114"/>
                  <a:gd name="T66" fmla="*/ 1730 w 1748"/>
                  <a:gd name="T67" fmla="*/ 68 h 114"/>
                  <a:gd name="T68" fmla="*/ 1742 w 1748"/>
                  <a:gd name="T69" fmla="*/ 64 h 114"/>
                  <a:gd name="T70" fmla="*/ 1746 w 1748"/>
                  <a:gd name="T71" fmla="*/ 60 h 114"/>
                  <a:gd name="T72" fmla="*/ 1748 w 1748"/>
                  <a:gd name="T73" fmla="*/ 58 h 114"/>
                  <a:gd name="T74" fmla="*/ 1748 w 1748"/>
                  <a:gd name="T75" fmla="*/ 58 h 114"/>
                  <a:gd name="T76" fmla="*/ 1746 w 1748"/>
                  <a:gd name="T77" fmla="*/ 54 h 114"/>
                  <a:gd name="T78" fmla="*/ 1742 w 1748"/>
                  <a:gd name="T79" fmla="*/ 52 h 114"/>
                  <a:gd name="T80" fmla="*/ 1730 w 1748"/>
                  <a:gd name="T81" fmla="*/ 46 h 114"/>
                  <a:gd name="T82" fmla="*/ 1708 w 1748"/>
                  <a:gd name="T83" fmla="*/ 40 h 114"/>
                  <a:gd name="T84" fmla="*/ 1678 w 1748"/>
                  <a:gd name="T85" fmla="*/ 34 h 114"/>
                  <a:gd name="T86" fmla="*/ 1598 w 1748"/>
                  <a:gd name="T87" fmla="*/ 24 h 114"/>
                  <a:gd name="T88" fmla="*/ 1492 w 1748"/>
                  <a:gd name="T89" fmla="*/ 16 h 114"/>
                  <a:gd name="T90" fmla="*/ 1362 w 1748"/>
                  <a:gd name="T91" fmla="*/ 10 h 114"/>
                  <a:gd name="T92" fmla="*/ 1214 w 1748"/>
                  <a:gd name="T93" fmla="*/ 4 h 114"/>
                  <a:gd name="T94" fmla="*/ 1050 w 1748"/>
                  <a:gd name="T95" fmla="*/ 0 h 114"/>
                  <a:gd name="T96" fmla="*/ 872 w 1748"/>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48" h="114">
                    <a:moveTo>
                      <a:pt x="872" y="0"/>
                    </a:moveTo>
                    <a:lnTo>
                      <a:pt x="872" y="0"/>
                    </a:lnTo>
                    <a:lnTo>
                      <a:pt x="696" y="0"/>
                    </a:lnTo>
                    <a:lnTo>
                      <a:pt x="532" y="4"/>
                    </a:lnTo>
                    <a:lnTo>
                      <a:pt x="384" y="10"/>
                    </a:lnTo>
                    <a:lnTo>
                      <a:pt x="256" y="16"/>
                    </a:lnTo>
                    <a:lnTo>
                      <a:pt x="150" y="24"/>
                    </a:lnTo>
                    <a:lnTo>
                      <a:pt x="68" y="34"/>
                    </a:lnTo>
                    <a:lnTo>
                      <a:pt x="40" y="40"/>
                    </a:lnTo>
                    <a:lnTo>
                      <a:pt x="18" y="46"/>
                    </a:lnTo>
                    <a:lnTo>
                      <a:pt x="4" y="52"/>
                    </a:lnTo>
                    <a:lnTo>
                      <a:pt x="2" y="54"/>
                    </a:lnTo>
                    <a:lnTo>
                      <a:pt x="0" y="58"/>
                    </a:lnTo>
                    <a:lnTo>
                      <a:pt x="0" y="58"/>
                    </a:lnTo>
                    <a:lnTo>
                      <a:pt x="2" y="60"/>
                    </a:lnTo>
                    <a:lnTo>
                      <a:pt x="4" y="64"/>
                    </a:lnTo>
                    <a:lnTo>
                      <a:pt x="18" y="68"/>
                    </a:lnTo>
                    <a:lnTo>
                      <a:pt x="40" y="74"/>
                    </a:lnTo>
                    <a:lnTo>
                      <a:pt x="68" y="80"/>
                    </a:lnTo>
                    <a:lnTo>
                      <a:pt x="150" y="88"/>
                    </a:lnTo>
                    <a:lnTo>
                      <a:pt x="256" y="98"/>
                    </a:lnTo>
                    <a:lnTo>
                      <a:pt x="384" y="104"/>
                    </a:lnTo>
                    <a:lnTo>
                      <a:pt x="532" y="110"/>
                    </a:lnTo>
                    <a:lnTo>
                      <a:pt x="696" y="114"/>
                    </a:lnTo>
                    <a:lnTo>
                      <a:pt x="872" y="114"/>
                    </a:lnTo>
                    <a:lnTo>
                      <a:pt x="872" y="114"/>
                    </a:lnTo>
                    <a:lnTo>
                      <a:pt x="1050" y="114"/>
                    </a:lnTo>
                    <a:lnTo>
                      <a:pt x="1214" y="110"/>
                    </a:lnTo>
                    <a:lnTo>
                      <a:pt x="1362" y="104"/>
                    </a:lnTo>
                    <a:lnTo>
                      <a:pt x="1492" y="98"/>
                    </a:lnTo>
                    <a:lnTo>
                      <a:pt x="1598" y="88"/>
                    </a:lnTo>
                    <a:lnTo>
                      <a:pt x="1678" y="80"/>
                    </a:lnTo>
                    <a:lnTo>
                      <a:pt x="1708" y="74"/>
                    </a:lnTo>
                    <a:lnTo>
                      <a:pt x="1730" y="68"/>
                    </a:lnTo>
                    <a:lnTo>
                      <a:pt x="1742" y="64"/>
                    </a:lnTo>
                    <a:lnTo>
                      <a:pt x="1746" y="60"/>
                    </a:lnTo>
                    <a:lnTo>
                      <a:pt x="1748" y="58"/>
                    </a:lnTo>
                    <a:lnTo>
                      <a:pt x="1748" y="58"/>
                    </a:lnTo>
                    <a:lnTo>
                      <a:pt x="1746" y="54"/>
                    </a:lnTo>
                    <a:lnTo>
                      <a:pt x="1742" y="52"/>
                    </a:lnTo>
                    <a:lnTo>
                      <a:pt x="1730" y="46"/>
                    </a:lnTo>
                    <a:lnTo>
                      <a:pt x="1708" y="40"/>
                    </a:lnTo>
                    <a:lnTo>
                      <a:pt x="1678" y="34"/>
                    </a:lnTo>
                    <a:lnTo>
                      <a:pt x="1598" y="24"/>
                    </a:lnTo>
                    <a:lnTo>
                      <a:pt x="1492" y="16"/>
                    </a:lnTo>
                    <a:lnTo>
                      <a:pt x="1362" y="10"/>
                    </a:lnTo>
                    <a:lnTo>
                      <a:pt x="1214" y="4"/>
                    </a:lnTo>
                    <a:lnTo>
                      <a:pt x="1050" y="0"/>
                    </a:lnTo>
                    <a:lnTo>
                      <a:pt x="8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48"/>
              <p:cNvSpPr>
                <a:spLocks noEditPoints="1"/>
              </p:cNvSpPr>
              <p:nvPr/>
            </p:nvSpPr>
            <p:spPr bwMode="auto">
              <a:xfrm>
                <a:off x="2982" y="4168"/>
                <a:ext cx="1736" cy="114"/>
              </a:xfrm>
              <a:custGeom>
                <a:avLst/>
                <a:gdLst>
                  <a:gd name="T0" fmla="*/ 866 w 1736"/>
                  <a:gd name="T1" fmla="*/ 114 h 114"/>
                  <a:gd name="T2" fmla="*/ 530 w 1736"/>
                  <a:gd name="T3" fmla="*/ 110 h 114"/>
                  <a:gd name="T4" fmla="*/ 256 w 1736"/>
                  <a:gd name="T5" fmla="*/ 98 h 114"/>
                  <a:gd name="T6" fmla="*/ 72 w 1736"/>
                  <a:gd name="T7" fmla="*/ 80 h 114"/>
                  <a:gd name="T8" fmla="*/ 22 w 1736"/>
                  <a:gd name="T9" fmla="*/ 68 h 114"/>
                  <a:gd name="T10" fmla="*/ 6 w 1736"/>
                  <a:gd name="T11" fmla="*/ 60 h 114"/>
                  <a:gd name="T12" fmla="*/ 4 w 1736"/>
                  <a:gd name="T13" fmla="*/ 58 h 114"/>
                  <a:gd name="T14" fmla="*/ 10 w 1736"/>
                  <a:gd name="T15" fmla="*/ 52 h 114"/>
                  <a:gd name="T16" fmla="*/ 44 w 1736"/>
                  <a:gd name="T17" fmla="*/ 40 h 114"/>
                  <a:gd name="T18" fmla="*/ 152 w 1736"/>
                  <a:gd name="T19" fmla="*/ 26 h 114"/>
                  <a:gd name="T20" fmla="*/ 384 w 1736"/>
                  <a:gd name="T21" fmla="*/ 10 h 114"/>
                  <a:gd name="T22" fmla="*/ 692 w 1736"/>
                  <a:gd name="T23" fmla="*/ 2 h 114"/>
                  <a:gd name="T24" fmla="*/ 866 w 1736"/>
                  <a:gd name="T25" fmla="*/ 0 h 114"/>
                  <a:gd name="T26" fmla="*/ 1204 w 1736"/>
                  <a:gd name="T27" fmla="*/ 4 h 114"/>
                  <a:gd name="T28" fmla="*/ 1478 w 1736"/>
                  <a:gd name="T29" fmla="*/ 16 h 114"/>
                  <a:gd name="T30" fmla="*/ 1664 w 1736"/>
                  <a:gd name="T31" fmla="*/ 34 h 114"/>
                  <a:gd name="T32" fmla="*/ 1714 w 1736"/>
                  <a:gd name="T33" fmla="*/ 46 h 114"/>
                  <a:gd name="T34" fmla="*/ 1730 w 1736"/>
                  <a:gd name="T35" fmla="*/ 54 h 114"/>
                  <a:gd name="T36" fmla="*/ 1730 w 1736"/>
                  <a:gd name="T37" fmla="*/ 58 h 114"/>
                  <a:gd name="T38" fmla="*/ 1726 w 1736"/>
                  <a:gd name="T39" fmla="*/ 64 h 114"/>
                  <a:gd name="T40" fmla="*/ 1692 w 1736"/>
                  <a:gd name="T41" fmla="*/ 74 h 114"/>
                  <a:gd name="T42" fmla="*/ 1584 w 1736"/>
                  <a:gd name="T43" fmla="*/ 88 h 114"/>
                  <a:gd name="T44" fmla="*/ 1352 w 1736"/>
                  <a:gd name="T45" fmla="*/ 104 h 114"/>
                  <a:gd name="T46" fmla="*/ 1042 w 1736"/>
                  <a:gd name="T47" fmla="*/ 112 h 114"/>
                  <a:gd name="T48" fmla="*/ 866 w 1736"/>
                  <a:gd name="T49" fmla="*/ 0 h 114"/>
                  <a:gd name="T50" fmla="*/ 692 w 1736"/>
                  <a:gd name="T51" fmla="*/ 0 h 114"/>
                  <a:gd name="T52" fmla="*/ 382 w 1736"/>
                  <a:gd name="T53" fmla="*/ 10 h 114"/>
                  <a:gd name="T54" fmla="*/ 148 w 1736"/>
                  <a:gd name="T55" fmla="*/ 24 h 114"/>
                  <a:gd name="T56" fmla="*/ 38 w 1736"/>
                  <a:gd name="T57" fmla="*/ 40 h 114"/>
                  <a:gd name="T58" fmla="*/ 4 w 1736"/>
                  <a:gd name="T59" fmla="*/ 52 h 114"/>
                  <a:gd name="T60" fmla="*/ 0 w 1736"/>
                  <a:gd name="T61" fmla="*/ 58 h 114"/>
                  <a:gd name="T62" fmla="*/ 0 w 1736"/>
                  <a:gd name="T63" fmla="*/ 60 h 114"/>
                  <a:gd name="T64" fmla="*/ 18 w 1736"/>
                  <a:gd name="T65" fmla="*/ 68 h 114"/>
                  <a:gd name="T66" fmla="*/ 68 w 1736"/>
                  <a:gd name="T67" fmla="*/ 80 h 114"/>
                  <a:gd name="T68" fmla="*/ 254 w 1736"/>
                  <a:gd name="T69" fmla="*/ 98 h 114"/>
                  <a:gd name="T70" fmla="*/ 528 w 1736"/>
                  <a:gd name="T71" fmla="*/ 110 h 114"/>
                  <a:gd name="T72" fmla="*/ 866 w 1736"/>
                  <a:gd name="T73" fmla="*/ 114 h 114"/>
                  <a:gd name="T74" fmla="*/ 1042 w 1736"/>
                  <a:gd name="T75" fmla="*/ 112 h 114"/>
                  <a:gd name="T76" fmla="*/ 1354 w 1736"/>
                  <a:gd name="T77" fmla="*/ 104 h 114"/>
                  <a:gd name="T78" fmla="*/ 1588 w 1736"/>
                  <a:gd name="T79" fmla="*/ 88 h 114"/>
                  <a:gd name="T80" fmla="*/ 1698 w 1736"/>
                  <a:gd name="T81" fmla="*/ 74 h 114"/>
                  <a:gd name="T82" fmla="*/ 1732 w 1736"/>
                  <a:gd name="T83" fmla="*/ 64 h 114"/>
                  <a:gd name="T84" fmla="*/ 1736 w 1736"/>
                  <a:gd name="T85" fmla="*/ 58 h 114"/>
                  <a:gd name="T86" fmla="*/ 1734 w 1736"/>
                  <a:gd name="T87" fmla="*/ 54 h 114"/>
                  <a:gd name="T88" fmla="*/ 1718 w 1736"/>
                  <a:gd name="T89" fmla="*/ 46 h 114"/>
                  <a:gd name="T90" fmla="*/ 1668 w 1736"/>
                  <a:gd name="T91" fmla="*/ 34 h 114"/>
                  <a:gd name="T92" fmla="*/ 1482 w 1736"/>
                  <a:gd name="T93" fmla="*/ 16 h 114"/>
                  <a:gd name="T94" fmla="*/ 1206 w 1736"/>
                  <a:gd name="T95" fmla="*/ 4 h 114"/>
                  <a:gd name="T96" fmla="*/ 866 w 173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114"/>
                    </a:moveTo>
                    <a:lnTo>
                      <a:pt x="866" y="114"/>
                    </a:lnTo>
                    <a:lnTo>
                      <a:pt x="692" y="112"/>
                    </a:lnTo>
                    <a:lnTo>
                      <a:pt x="530" y="110"/>
                    </a:lnTo>
                    <a:lnTo>
                      <a:pt x="384" y="104"/>
                    </a:lnTo>
                    <a:lnTo>
                      <a:pt x="256" y="98"/>
                    </a:lnTo>
                    <a:lnTo>
                      <a:pt x="152" y="88"/>
                    </a:lnTo>
                    <a:lnTo>
                      <a:pt x="72" y="80"/>
                    </a:lnTo>
                    <a:lnTo>
                      <a:pt x="44" y="74"/>
                    </a:lnTo>
                    <a:lnTo>
                      <a:pt x="22" y="68"/>
                    </a:lnTo>
                    <a:lnTo>
                      <a:pt x="10" y="64"/>
                    </a:lnTo>
                    <a:lnTo>
                      <a:pt x="6" y="60"/>
                    </a:lnTo>
                    <a:lnTo>
                      <a:pt x="4" y="58"/>
                    </a:lnTo>
                    <a:lnTo>
                      <a:pt x="4" y="58"/>
                    </a:lnTo>
                    <a:lnTo>
                      <a:pt x="6" y="54"/>
                    </a:lnTo>
                    <a:lnTo>
                      <a:pt x="10" y="52"/>
                    </a:lnTo>
                    <a:lnTo>
                      <a:pt x="22" y="46"/>
                    </a:lnTo>
                    <a:lnTo>
                      <a:pt x="44" y="40"/>
                    </a:lnTo>
                    <a:lnTo>
                      <a:pt x="72" y="34"/>
                    </a:lnTo>
                    <a:lnTo>
                      <a:pt x="152" y="26"/>
                    </a:lnTo>
                    <a:lnTo>
                      <a:pt x="256" y="16"/>
                    </a:lnTo>
                    <a:lnTo>
                      <a:pt x="384" y="10"/>
                    </a:lnTo>
                    <a:lnTo>
                      <a:pt x="530" y="4"/>
                    </a:lnTo>
                    <a:lnTo>
                      <a:pt x="692" y="2"/>
                    </a:lnTo>
                    <a:lnTo>
                      <a:pt x="866" y="0"/>
                    </a:lnTo>
                    <a:lnTo>
                      <a:pt x="866" y="0"/>
                    </a:lnTo>
                    <a:lnTo>
                      <a:pt x="1042" y="2"/>
                    </a:lnTo>
                    <a:lnTo>
                      <a:pt x="1204" y="4"/>
                    </a:lnTo>
                    <a:lnTo>
                      <a:pt x="1352" y="10"/>
                    </a:lnTo>
                    <a:lnTo>
                      <a:pt x="1478" y="16"/>
                    </a:lnTo>
                    <a:lnTo>
                      <a:pt x="1584" y="26"/>
                    </a:lnTo>
                    <a:lnTo>
                      <a:pt x="1664" y="34"/>
                    </a:lnTo>
                    <a:lnTo>
                      <a:pt x="1692" y="40"/>
                    </a:lnTo>
                    <a:lnTo>
                      <a:pt x="1714" y="46"/>
                    </a:lnTo>
                    <a:lnTo>
                      <a:pt x="1726" y="52"/>
                    </a:lnTo>
                    <a:lnTo>
                      <a:pt x="1730" y="54"/>
                    </a:lnTo>
                    <a:lnTo>
                      <a:pt x="1730" y="58"/>
                    </a:lnTo>
                    <a:lnTo>
                      <a:pt x="1730" y="58"/>
                    </a:lnTo>
                    <a:lnTo>
                      <a:pt x="1730" y="60"/>
                    </a:lnTo>
                    <a:lnTo>
                      <a:pt x="1726" y="64"/>
                    </a:lnTo>
                    <a:lnTo>
                      <a:pt x="1714" y="68"/>
                    </a:lnTo>
                    <a:lnTo>
                      <a:pt x="1692" y="74"/>
                    </a:lnTo>
                    <a:lnTo>
                      <a:pt x="1664" y="80"/>
                    </a:lnTo>
                    <a:lnTo>
                      <a:pt x="1584" y="88"/>
                    </a:lnTo>
                    <a:lnTo>
                      <a:pt x="1478" y="98"/>
                    </a:lnTo>
                    <a:lnTo>
                      <a:pt x="1352" y="104"/>
                    </a:lnTo>
                    <a:lnTo>
                      <a:pt x="1204" y="110"/>
                    </a:lnTo>
                    <a:lnTo>
                      <a:pt x="1042" y="112"/>
                    </a:lnTo>
                    <a:lnTo>
                      <a:pt x="866" y="114"/>
                    </a:lnTo>
                    <a:close/>
                    <a:moveTo>
                      <a:pt x="866" y="0"/>
                    </a:moveTo>
                    <a:lnTo>
                      <a:pt x="866" y="0"/>
                    </a:lnTo>
                    <a:lnTo>
                      <a:pt x="692" y="0"/>
                    </a:lnTo>
                    <a:lnTo>
                      <a:pt x="528" y="4"/>
                    </a:lnTo>
                    <a:lnTo>
                      <a:pt x="382" y="10"/>
                    </a:lnTo>
                    <a:lnTo>
                      <a:pt x="254"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88"/>
                    </a:lnTo>
                    <a:lnTo>
                      <a:pt x="254" y="98"/>
                    </a:lnTo>
                    <a:lnTo>
                      <a:pt x="382" y="104"/>
                    </a:lnTo>
                    <a:lnTo>
                      <a:pt x="528" y="110"/>
                    </a:lnTo>
                    <a:lnTo>
                      <a:pt x="692" y="112"/>
                    </a:lnTo>
                    <a:lnTo>
                      <a:pt x="866" y="114"/>
                    </a:lnTo>
                    <a:lnTo>
                      <a:pt x="866" y="114"/>
                    </a:lnTo>
                    <a:lnTo>
                      <a:pt x="1042" y="112"/>
                    </a:lnTo>
                    <a:lnTo>
                      <a:pt x="1206" y="110"/>
                    </a:lnTo>
                    <a:lnTo>
                      <a:pt x="1354" y="104"/>
                    </a:lnTo>
                    <a:lnTo>
                      <a:pt x="1482" y="98"/>
                    </a:lnTo>
                    <a:lnTo>
                      <a:pt x="1588" y="88"/>
                    </a:lnTo>
                    <a:lnTo>
                      <a:pt x="1668" y="80"/>
                    </a:lnTo>
                    <a:lnTo>
                      <a:pt x="1698" y="74"/>
                    </a:lnTo>
                    <a:lnTo>
                      <a:pt x="1718" y="68"/>
                    </a:lnTo>
                    <a:lnTo>
                      <a:pt x="1732" y="64"/>
                    </a:lnTo>
                    <a:lnTo>
                      <a:pt x="1734" y="60"/>
                    </a:lnTo>
                    <a:lnTo>
                      <a:pt x="1736" y="58"/>
                    </a:lnTo>
                    <a:lnTo>
                      <a:pt x="1736" y="58"/>
                    </a:lnTo>
                    <a:lnTo>
                      <a:pt x="1734" y="54"/>
                    </a:lnTo>
                    <a:lnTo>
                      <a:pt x="1732" y="52"/>
                    </a:lnTo>
                    <a:lnTo>
                      <a:pt x="1718" y="46"/>
                    </a:lnTo>
                    <a:lnTo>
                      <a:pt x="1698" y="40"/>
                    </a:lnTo>
                    <a:lnTo>
                      <a:pt x="1668" y="34"/>
                    </a:lnTo>
                    <a:lnTo>
                      <a:pt x="1588" y="24"/>
                    </a:lnTo>
                    <a:lnTo>
                      <a:pt x="1482" y="16"/>
                    </a:lnTo>
                    <a:lnTo>
                      <a:pt x="1354" y="10"/>
                    </a:lnTo>
                    <a:lnTo>
                      <a:pt x="1206" y="4"/>
                    </a:lnTo>
                    <a:lnTo>
                      <a:pt x="1042" y="0"/>
                    </a:lnTo>
                    <a:lnTo>
                      <a:pt x="866" y="0"/>
                    </a:lnTo>
                    <a:close/>
                  </a:path>
                </a:pathLst>
              </a:custGeom>
              <a:solidFill>
                <a:srgbClr val="DA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49"/>
              <p:cNvSpPr>
                <a:spLocks/>
              </p:cNvSpPr>
              <p:nvPr/>
            </p:nvSpPr>
            <p:spPr bwMode="auto">
              <a:xfrm>
                <a:off x="2986" y="4168"/>
                <a:ext cx="1726" cy="114"/>
              </a:xfrm>
              <a:custGeom>
                <a:avLst/>
                <a:gdLst>
                  <a:gd name="T0" fmla="*/ 862 w 1726"/>
                  <a:gd name="T1" fmla="*/ 114 h 114"/>
                  <a:gd name="T2" fmla="*/ 862 w 1726"/>
                  <a:gd name="T3" fmla="*/ 114 h 114"/>
                  <a:gd name="T4" fmla="*/ 688 w 1726"/>
                  <a:gd name="T5" fmla="*/ 112 h 114"/>
                  <a:gd name="T6" fmla="*/ 526 w 1726"/>
                  <a:gd name="T7" fmla="*/ 110 h 114"/>
                  <a:gd name="T8" fmla="*/ 380 w 1726"/>
                  <a:gd name="T9" fmla="*/ 104 h 114"/>
                  <a:gd name="T10" fmla="*/ 252 w 1726"/>
                  <a:gd name="T11" fmla="*/ 98 h 114"/>
                  <a:gd name="T12" fmla="*/ 148 w 1726"/>
                  <a:gd name="T13" fmla="*/ 88 h 114"/>
                  <a:gd name="T14" fmla="*/ 68 w 1726"/>
                  <a:gd name="T15" fmla="*/ 80 h 114"/>
                  <a:gd name="T16" fmla="*/ 40 w 1726"/>
                  <a:gd name="T17" fmla="*/ 74 h 114"/>
                  <a:gd name="T18" fmla="*/ 18 w 1726"/>
                  <a:gd name="T19" fmla="*/ 68 h 114"/>
                  <a:gd name="T20" fmla="*/ 6 w 1726"/>
                  <a:gd name="T21" fmla="*/ 64 h 114"/>
                  <a:gd name="T22" fmla="*/ 2 w 1726"/>
                  <a:gd name="T23" fmla="*/ 60 h 114"/>
                  <a:gd name="T24" fmla="*/ 0 w 1726"/>
                  <a:gd name="T25" fmla="*/ 58 h 114"/>
                  <a:gd name="T26" fmla="*/ 0 w 1726"/>
                  <a:gd name="T27" fmla="*/ 58 h 114"/>
                  <a:gd name="T28" fmla="*/ 2 w 1726"/>
                  <a:gd name="T29" fmla="*/ 54 h 114"/>
                  <a:gd name="T30" fmla="*/ 6 w 1726"/>
                  <a:gd name="T31" fmla="*/ 52 h 114"/>
                  <a:gd name="T32" fmla="*/ 18 w 1726"/>
                  <a:gd name="T33" fmla="*/ 46 h 114"/>
                  <a:gd name="T34" fmla="*/ 40 w 1726"/>
                  <a:gd name="T35" fmla="*/ 40 h 114"/>
                  <a:gd name="T36" fmla="*/ 68 w 1726"/>
                  <a:gd name="T37" fmla="*/ 34 h 114"/>
                  <a:gd name="T38" fmla="*/ 148 w 1726"/>
                  <a:gd name="T39" fmla="*/ 26 h 114"/>
                  <a:gd name="T40" fmla="*/ 252 w 1726"/>
                  <a:gd name="T41" fmla="*/ 16 h 114"/>
                  <a:gd name="T42" fmla="*/ 380 w 1726"/>
                  <a:gd name="T43" fmla="*/ 10 h 114"/>
                  <a:gd name="T44" fmla="*/ 526 w 1726"/>
                  <a:gd name="T45" fmla="*/ 4 h 114"/>
                  <a:gd name="T46" fmla="*/ 688 w 1726"/>
                  <a:gd name="T47" fmla="*/ 2 h 114"/>
                  <a:gd name="T48" fmla="*/ 862 w 1726"/>
                  <a:gd name="T49" fmla="*/ 0 h 114"/>
                  <a:gd name="T50" fmla="*/ 862 w 1726"/>
                  <a:gd name="T51" fmla="*/ 0 h 114"/>
                  <a:gd name="T52" fmla="*/ 1038 w 1726"/>
                  <a:gd name="T53" fmla="*/ 2 h 114"/>
                  <a:gd name="T54" fmla="*/ 1200 w 1726"/>
                  <a:gd name="T55" fmla="*/ 4 h 114"/>
                  <a:gd name="T56" fmla="*/ 1348 w 1726"/>
                  <a:gd name="T57" fmla="*/ 10 h 114"/>
                  <a:gd name="T58" fmla="*/ 1474 w 1726"/>
                  <a:gd name="T59" fmla="*/ 16 h 114"/>
                  <a:gd name="T60" fmla="*/ 1580 w 1726"/>
                  <a:gd name="T61" fmla="*/ 26 h 114"/>
                  <a:gd name="T62" fmla="*/ 1660 w 1726"/>
                  <a:gd name="T63" fmla="*/ 34 h 114"/>
                  <a:gd name="T64" fmla="*/ 1688 w 1726"/>
                  <a:gd name="T65" fmla="*/ 40 h 114"/>
                  <a:gd name="T66" fmla="*/ 1710 w 1726"/>
                  <a:gd name="T67" fmla="*/ 46 h 114"/>
                  <a:gd name="T68" fmla="*/ 1722 w 1726"/>
                  <a:gd name="T69" fmla="*/ 52 h 114"/>
                  <a:gd name="T70" fmla="*/ 1726 w 1726"/>
                  <a:gd name="T71" fmla="*/ 54 h 114"/>
                  <a:gd name="T72" fmla="*/ 1726 w 1726"/>
                  <a:gd name="T73" fmla="*/ 58 h 114"/>
                  <a:gd name="T74" fmla="*/ 1726 w 1726"/>
                  <a:gd name="T75" fmla="*/ 58 h 114"/>
                  <a:gd name="T76" fmla="*/ 1726 w 1726"/>
                  <a:gd name="T77" fmla="*/ 60 h 114"/>
                  <a:gd name="T78" fmla="*/ 1722 w 1726"/>
                  <a:gd name="T79" fmla="*/ 64 h 114"/>
                  <a:gd name="T80" fmla="*/ 1710 w 1726"/>
                  <a:gd name="T81" fmla="*/ 68 h 114"/>
                  <a:gd name="T82" fmla="*/ 1688 w 1726"/>
                  <a:gd name="T83" fmla="*/ 74 h 114"/>
                  <a:gd name="T84" fmla="*/ 1660 w 1726"/>
                  <a:gd name="T85" fmla="*/ 80 h 114"/>
                  <a:gd name="T86" fmla="*/ 1580 w 1726"/>
                  <a:gd name="T87" fmla="*/ 88 h 114"/>
                  <a:gd name="T88" fmla="*/ 1474 w 1726"/>
                  <a:gd name="T89" fmla="*/ 98 h 114"/>
                  <a:gd name="T90" fmla="*/ 1348 w 1726"/>
                  <a:gd name="T91" fmla="*/ 104 h 114"/>
                  <a:gd name="T92" fmla="*/ 1200 w 1726"/>
                  <a:gd name="T93" fmla="*/ 110 h 114"/>
                  <a:gd name="T94" fmla="*/ 1038 w 1726"/>
                  <a:gd name="T95" fmla="*/ 112 h 114"/>
                  <a:gd name="T96" fmla="*/ 862 w 172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114"/>
                    </a:moveTo>
                    <a:lnTo>
                      <a:pt x="862" y="114"/>
                    </a:lnTo>
                    <a:lnTo>
                      <a:pt x="688" y="112"/>
                    </a:lnTo>
                    <a:lnTo>
                      <a:pt x="526" y="110"/>
                    </a:lnTo>
                    <a:lnTo>
                      <a:pt x="380" y="104"/>
                    </a:lnTo>
                    <a:lnTo>
                      <a:pt x="252" y="98"/>
                    </a:lnTo>
                    <a:lnTo>
                      <a:pt x="148" y="88"/>
                    </a:lnTo>
                    <a:lnTo>
                      <a:pt x="68" y="80"/>
                    </a:lnTo>
                    <a:lnTo>
                      <a:pt x="40" y="74"/>
                    </a:lnTo>
                    <a:lnTo>
                      <a:pt x="18" y="68"/>
                    </a:lnTo>
                    <a:lnTo>
                      <a:pt x="6" y="64"/>
                    </a:lnTo>
                    <a:lnTo>
                      <a:pt x="2" y="60"/>
                    </a:lnTo>
                    <a:lnTo>
                      <a:pt x="0" y="58"/>
                    </a:lnTo>
                    <a:lnTo>
                      <a:pt x="0" y="58"/>
                    </a:lnTo>
                    <a:lnTo>
                      <a:pt x="2" y="54"/>
                    </a:lnTo>
                    <a:lnTo>
                      <a:pt x="6" y="52"/>
                    </a:lnTo>
                    <a:lnTo>
                      <a:pt x="18" y="46"/>
                    </a:lnTo>
                    <a:lnTo>
                      <a:pt x="40" y="40"/>
                    </a:lnTo>
                    <a:lnTo>
                      <a:pt x="68" y="34"/>
                    </a:lnTo>
                    <a:lnTo>
                      <a:pt x="148" y="26"/>
                    </a:lnTo>
                    <a:lnTo>
                      <a:pt x="252" y="16"/>
                    </a:lnTo>
                    <a:lnTo>
                      <a:pt x="380" y="10"/>
                    </a:lnTo>
                    <a:lnTo>
                      <a:pt x="526" y="4"/>
                    </a:lnTo>
                    <a:lnTo>
                      <a:pt x="688" y="2"/>
                    </a:lnTo>
                    <a:lnTo>
                      <a:pt x="862" y="0"/>
                    </a:lnTo>
                    <a:lnTo>
                      <a:pt x="862" y="0"/>
                    </a:lnTo>
                    <a:lnTo>
                      <a:pt x="1038" y="2"/>
                    </a:lnTo>
                    <a:lnTo>
                      <a:pt x="1200" y="4"/>
                    </a:lnTo>
                    <a:lnTo>
                      <a:pt x="1348" y="10"/>
                    </a:lnTo>
                    <a:lnTo>
                      <a:pt x="1474" y="16"/>
                    </a:lnTo>
                    <a:lnTo>
                      <a:pt x="1580" y="26"/>
                    </a:lnTo>
                    <a:lnTo>
                      <a:pt x="1660" y="34"/>
                    </a:lnTo>
                    <a:lnTo>
                      <a:pt x="1688" y="40"/>
                    </a:lnTo>
                    <a:lnTo>
                      <a:pt x="1710" y="46"/>
                    </a:lnTo>
                    <a:lnTo>
                      <a:pt x="1722" y="52"/>
                    </a:lnTo>
                    <a:lnTo>
                      <a:pt x="1726" y="54"/>
                    </a:lnTo>
                    <a:lnTo>
                      <a:pt x="1726" y="58"/>
                    </a:lnTo>
                    <a:lnTo>
                      <a:pt x="1726" y="58"/>
                    </a:lnTo>
                    <a:lnTo>
                      <a:pt x="1726" y="60"/>
                    </a:lnTo>
                    <a:lnTo>
                      <a:pt x="1722" y="64"/>
                    </a:lnTo>
                    <a:lnTo>
                      <a:pt x="1710" y="68"/>
                    </a:lnTo>
                    <a:lnTo>
                      <a:pt x="1688" y="74"/>
                    </a:lnTo>
                    <a:lnTo>
                      <a:pt x="1660" y="80"/>
                    </a:lnTo>
                    <a:lnTo>
                      <a:pt x="1580" y="88"/>
                    </a:lnTo>
                    <a:lnTo>
                      <a:pt x="1474" y="98"/>
                    </a:lnTo>
                    <a:lnTo>
                      <a:pt x="1348" y="104"/>
                    </a:lnTo>
                    <a:lnTo>
                      <a:pt x="1200" y="110"/>
                    </a:lnTo>
                    <a:lnTo>
                      <a:pt x="1038" y="112"/>
                    </a:lnTo>
                    <a:lnTo>
                      <a:pt x="862"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50"/>
              <p:cNvSpPr>
                <a:spLocks/>
              </p:cNvSpPr>
              <p:nvPr/>
            </p:nvSpPr>
            <p:spPr bwMode="auto">
              <a:xfrm>
                <a:off x="2982" y="4168"/>
                <a:ext cx="1736" cy="114"/>
              </a:xfrm>
              <a:custGeom>
                <a:avLst/>
                <a:gdLst>
                  <a:gd name="T0" fmla="*/ 866 w 1736"/>
                  <a:gd name="T1" fmla="*/ 0 h 114"/>
                  <a:gd name="T2" fmla="*/ 866 w 1736"/>
                  <a:gd name="T3" fmla="*/ 0 h 114"/>
                  <a:gd name="T4" fmla="*/ 692 w 1736"/>
                  <a:gd name="T5" fmla="*/ 0 h 114"/>
                  <a:gd name="T6" fmla="*/ 528 w 1736"/>
                  <a:gd name="T7" fmla="*/ 4 h 114"/>
                  <a:gd name="T8" fmla="*/ 382 w 1736"/>
                  <a:gd name="T9" fmla="*/ 10 h 114"/>
                  <a:gd name="T10" fmla="*/ 254 w 1736"/>
                  <a:gd name="T11" fmla="*/ 16 h 114"/>
                  <a:gd name="T12" fmla="*/ 148 w 1736"/>
                  <a:gd name="T13" fmla="*/ 24 h 114"/>
                  <a:gd name="T14" fmla="*/ 68 w 1736"/>
                  <a:gd name="T15" fmla="*/ 34 h 114"/>
                  <a:gd name="T16" fmla="*/ 38 w 1736"/>
                  <a:gd name="T17" fmla="*/ 40 h 114"/>
                  <a:gd name="T18" fmla="*/ 18 w 1736"/>
                  <a:gd name="T19" fmla="*/ 46 h 114"/>
                  <a:gd name="T20" fmla="*/ 4 w 1736"/>
                  <a:gd name="T21" fmla="*/ 52 h 114"/>
                  <a:gd name="T22" fmla="*/ 0 w 1736"/>
                  <a:gd name="T23" fmla="*/ 54 h 114"/>
                  <a:gd name="T24" fmla="*/ 0 w 1736"/>
                  <a:gd name="T25" fmla="*/ 58 h 114"/>
                  <a:gd name="T26" fmla="*/ 0 w 1736"/>
                  <a:gd name="T27" fmla="*/ 58 h 114"/>
                  <a:gd name="T28" fmla="*/ 0 w 1736"/>
                  <a:gd name="T29" fmla="*/ 60 h 114"/>
                  <a:gd name="T30" fmla="*/ 4 w 1736"/>
                  <a:gd name="T31" fmla="*/ 64 h 114"/>
                  <a:gd name="T32" fmla="*/ 18 w 1736"/>
                  <a:gd name="T33" fmla="*/ 68 h 114"/>
                  <a:gd name="T34" fmla="*/ 38 w 1736"/>
                  <a:gd name="T35" fmla="*/ 74 h 114"/>
                  <a:gd name="T36" fmla="*/ 68 w 1736"/>
                  <a:gd name="T37" fmla="*/ 80 h 114"/>
                  <a:gd name="T38" fmla="*/ 148 w 1736"/>
                  <a:gd name="T39" fmla="*/ 88 h 114"/>
                  <a:gd name="T40" fmla="*/ 254 w 1736"/>
                  <a:gd name="T41" fmla="*/ 98 h 114"/>
                  <a:gd name="T42" fmla="*/ 382 w 1736"/>
                  <a:gd name="T43" fmla="*/ 104 h 114"/>
                  <a:gd name="T44" fmla="*/ 528 w 1736"/>
                  <a:gd name="T45" fmla="*/ 110 h 114"/>
                  <a:gd name="T46" fmla="*/ 692 w 1736"/>
                  <a:gd name="T47" fmla="*/ 112 h 114"/>
                  <a:gd name="T48" fmla="*/ 866 w 1736"/>
                  <a:gd name="T49" fmla="*/ 114 h 114"/>
                  <a:gd name="T50" fmla="*/ 866 w 1736"/>
                  <a:gd name="T51" fmla="*/ 114 h 114"/>
                  <a:gd name="T52" fmla="*/ 1042 w 1736"/>
                  <a:gd name="T53" fmla="*/ 112 h 114"/>
                  <a:gd name="T54" fmla="*/ 1206 w 1736"/>
                  <a:gd name="T55" fmla="*/ 110 h 114"/>
                  <a:gd name="T56" fmla="*/ 1354 w 1736"/>
                  <a:gd name="T57" fmla="*/ 104 h 114"/>
                  <a:gd name="T58" fmla="*/ 1482 w 1736"/>
                  <a:gd name="T59" fmla="*/ 98 h 114"/>
                  <a:gd name="T60" fmla="*/ 1588 w 1736"/>
                  <a:gd name="T61" fmla="*/ 88 h 114"/>
                  <a:gd name="T62" fmla="*/ 1668 w 1736"/>
                  <a:gd name="T63" fmla="*/ 80 h 114"/>
                  <a:gd name="T64" fmla="*/ 1698 w 1736"/>
                  <a:gd name="T65" fmla="*/ 74 h 114"/>
                  <a:gd name="T66" fmla="*/ 1718 w 1736"/>
                  <a:gd name="T67" fmla="*/ 68 h 114"/>
                  <a:gd name="T68" fmla="*/ 1732 w 1736"/>
                  <a:gd name="T69" fmla="*/ 64 h 114"/>
                  <a:gd name="T70" fmla="*/ 1734 w 1736"/>
                  <a:gd name="T71" fmla="*/ 60 h 114"/>
                  <a:gd name="T72" fmla="*/ 1736 w 1736"/>
                  <a:gd name="T73" fmla="*/ 58 h 114"/>
                  <a:gd name="T74" fmla="*/ 1736 w 1736"/>
                  <a:gd name="T75" fmla="*/ 58 h 114"/>
                  <a:gd name="T76" fmla="*/ 1734 w 1736"/>
                  <a:gd name="T77" fmla="*/ 54 h 114"/>
                  <a:gd name="T78" fmla="*/ 1732 w 1736"/>
                  <a:gd name="T79" fmla="*/ 52 h 114"/>
                  <a:gd name="T80" fmla="*/ 1718 w 1736"/>
                  <a:gd name="T81" fmla="*/ 46 h 114"/>
                  <a:gd name="T82" fmla="*/ 1698 w 1736"/>
                  <a:gd name="T83" fmla="*/ 40 h 114"/>
                  <a:gd name="T84" fmla="*/ 1668 w 1736"/>
                  <a:gd name="T85" fmla="*/ 34 h 114"/>
                  <a:gd name="T86" fmla="*/ 1588 w 1736"/>
                  <a:gd name="T87" fmla="*/ 24 h 114"/>
                  <a:gd name="T88" fmla="*/ 1482 w 1736"/>
                  <a:gd name="T89" fmla="*/ 16 h 114"/>
                  <a:gd name="T90" fmla="*/ 1354 w 1736"/>
                  <a:gd name="T91" fmla="*/ 10 h 114"/>
                  <a:gd name="T92" fmla="*/ 1206 w 1736"/>
                  <a:gd name="T93" fmla="*/ 4 h 114"/>
                  <a:gd name="T94" fmla="*/ 1042 w 1736"/>
                  <a:gd name="T95" fmla="*/ 0 h 114"/>
                  <a:gd name="T96" fmla="*/ 866 w 173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36" h="114">
                    <a:moveTo>
                      <a:pt x="866" y="0"/>
                    </a:moveTo>
                    <a:lnTo>
                      <a:pt x="866" y="0"/>
                    </a:lnTo>
                    <a:lnTo>
                      <a:pt x="692" y="0"/>
                    </a:lnTo>
                    <a:lnTo>
                      <a:pt x="528" y="4"/>
                    </a:lnTo>
                    <a:lnTo>
                      <a:pt x="382" y="10"/>
                    </a:lnTo>
                    <a:lnTo>
                      <a:pt x="254" y="16"/>
                    </a:lnTo>
                    <a:lnTo>
                      <a:pt x="148" y="24"/>
                    </a:lnTo>
                    <a:lnTo>
                      <a:pt x="68" y="34"/>
                    </a:lnTo>
                    <a:lnTo>
                      <a:pt x="38" y="40"/>
                    </a:lnTo>
                    <a:lnTo>
                      <a:pt x="18" y="46"/>
                    </a:lnTo>
                    <a:lnTo>
                      <a:pt x="4" y="52"/>
                    </a:lnTo>
                    <a:lnTo>
                      <a:pt x="0" y="54"/>
                    </a:lnTo>
                    <a:lnTo>
                      <a:pt x="0" y="58"/>
                    </a:lnTo>
                    <a:lnTo>
                      <a:pt x="0" y="58"/>
                    </a:lnTo>
                    <a:lnTo>
                      <a:pt x="0" y="60"/>
                    </a:lnTo>
                    <a:lnTo>
                      <a:pt x="4" y="64"/>
                    </a:lnTo>
                    <a:lnTo>
                      <a:pt x="18" y="68"/>
                    </a:lnTo>
                    <a:lnTo>
                      <a:pt x="38" y="74"/>
                    </a:lnTo>
                    <a:lnTo>
                      <a:pt x="68" y="80"/>
                    </a:lnTo>
                    <a:lnTo>
                      <a:pt x="148" y="88"/>
                    </a:lnTo>
                    <a:lnTo>
                      <a:pt x="254" y="98"/>
                    </a:lnTo>
                    <a:lnTo>
                      <a:pt x="382" y="104"/>
                    </a:lnTo>
                    <a:lnTo>
                      <a:pt x="528" y="110"/>
                    </a:lnTo>
                    <a:lnTo>
                      <a:pt x="692" y="112"/>
                    </a:lnTo>
                    <a:lnTo>
                      <a:pt x="866" y="114"/>
                    </a:lnTo>
                    <a:lnTo>
                      <a:pt x="866" y="114"/>
                    </a:lnTo>
                    <a:lnTo>
                      <a:pt x="1042" y="112"/>
                    </a:lnTo>
                    <a:lnTo>
                      <a:pt x="1206" y="110"/>
                    </a:lnTo>
                    <a:lnTo>
                      <a:pt x="1354" y="104"/>
                    </a:lnTo>
                    <a:lnTo>
                      <a:pt x="1482" y="98"/>
                    </a:lnTo>
                    <a:lnTo>
                      <a:pt x="1588" y="88"/>
                    </a:lnTo>
                    <a:lnTo>
                      <a:pt x="1668" y="80"/>
                    </a:lnTo>
                    <a:lnTo>
                      <a:pt x="1698" y="74"/>
                    </a:lnTo>
                    <a:lnTo>
                      <a:pt x="1718" y="68"/>
                    </a:lnTo>
                    <a:lnTo>
                      <a:pt x="1732" y="64"/>
                    </a:lnTo>
                    <a:lnTo>
                      <a:pt x="1734" y="60"/>
                    </a:lnTo>
                    <a:lnTo>
                      <a:pt x="1736" y="58"/>
                    </a:lnTo>
                    <a:lnTo>
                      <a:pt x="1736" y="58"/>
                    </a:lnTo>
                    <a:lnTo>
                      <a:pt x="1734" y="54"/>
                    </a:lnTo>
                    <a:lnTo>
                      <a:pt x="1732" y="52"/>
                    </a:lnTo>
                    <a:lnTo>
                      <a:pt x="1718" y="46"/>
                    </a:lnTo>
                    <a:lnTo>
                      <a:pt x="1698" y="40"/>
                    </a:lnTo>
                    <a:lnTo>
                      <a:pt x="1668" y="34"/>
                    </a:lnTo>
                    <a:lnTo>
                      <a:pt x="1588" y="24"/>
                    </a:lnTo>
                    <a:lnTo>
                      <a:pt x="1482" y="16"/>
                    </a:lnTo>
                    <a:lnTo>
                      <a:pt x="1354" y="10"/>
                    </a:lnTo>
                    <a:lnTo>
                      <a:pt x="1206" y="4"/>
                    </a:lnTo>
                    <a:lnTo>
                      <a:pt x="1042" y="0"/>
                    </a:lnTo>
                    <a:lnTo>
                      <a:pt x="8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351"/>
              <p:cNvSpPr>
                <a:spLocks noEditPoints="1"/>
              </p:cNvSpPr>
              <p:nvPr/>
            </p:nvSpPr>
            <p:spPr bwMode="auto">
              <a:xfrm>
                <a:off x="2986" y="4168"/>
                <a:ext cx="1726" cy="114"/>
              </a:xfrm>
              <a:custGeom>
                <a:avLst/>
                <a:gdLst>
                  <a:gd name="T0" fmla="*/ 862 w 1726"/>
                  <a:gd name="T1" fmla="*/ 114 h 114"/>
                  <a:gd name="T2" fmla="*/ 528 w 1726"/>
                  <a:gd name="T3" fmla="*/ 108 h 114"/>
                  <a:gd name="T4" fmla="*/ 256 w 1726"/>
                  <a:gd name="T5" fmla="*/ 96 h 114"/>
                  <a:gd name="T6" fmla="*/ 72 w 1726"/>
                  <a:gd name="T7" fmla="*/ 78 h 114"/>
                  <a:gd name="T8" fmla="*/ 24 w 1726"/>
                  <a:gd name="T9" fmla="*/ 68 h 114"/>
                  <a:gd name="T10" fmla="*/ 6 w 1726"/>
                  <a:gd name="T11" fmla="*/ 60 h 114"/>
                  <a:gd name="T12" fmla="*/ 6 w 1726"/>
                  <a:gd name="T13" fmla="*/ 58 h 114"/>
                  <a:gd name="T14" fmla="*/ 10 w 1726"/>
                  <a:gd name="T15" fmla="*/ 52 h 114"/>
                  <a:gd name="T16" fmla="*/ 44 w 1726"/>
                  <a:gd name="T17" fmla="*/ 40 h 114"/>
                  <a:gd name="T18" fmla="*/ 152 w 1726"/>
                  <a:gd name="T19" fmla="*/ 26 h 114"/>
                  <a:gd name="T20" fmla="*/ 384 w 1726"/>
                  <a:gd name="T21" fmla="*/ 10 h 114"/>
                  <a:gd name="T22" fmla="*/ 690 w 1726"/>
                  <a:gd name="T23" fmla="*/ 2 h 114"/>
                  <a:gd name="T24" fmla="*/ 862 w 1726"/>
                  <a:gd name="T25" fmla="*/ 0 h 114"/>
                  <a:gd name="T26" fmla="*/ 1198 w 1726"/>
                  <a:gd name="T27" fmla="*/ 4 h 114"/>
                  <a:gd name="T28" fmla="*/ 1472 w 1726"/>
                  <a:gd name="T29" fmla="*/ 16 h 114"/>
                  <a:gd name="T30" fmla="*/ 1654 w 1726"/>
                  <a:gd name="T31" fmla="*/ 36 h 114"/>
                  <a:gd name="T32" fmla="*/ 1704 w 1726"/>
                  <a:gd name="T33" fmla="*/ 46 h 114"/>
                  <a:gd name="T34" fmla="*/ 1720 w 1726"/>
                  <a:gd name="T35" fmla="*/ 54 h 114"/>
                  <a:gd name="T36" fmla="*/ 1722 w 1726"/>
                  <a:gd name="T37" fmla="*/ 58 h 114"/>
                  <a:gd name="T38" fmla="*/ 1718 w 1726"/>
                  <a:gd name="T39" fmla="*/ 64 h 114"/>
                  <a:gd name="T40" fmla="*/ 1684 w 1726"/>
                  <a:gd name="T41" fmla="*/ 74 h 114"/>
                  <a:gd name="T42" fmla="*/ 1576 w 1726"/>
                  <a:gd name="T43" fmla="*/ 88 h 114"/>
                  <a:gd name="T44" fmla="*/ 1344 w 1726"/>
                  <a:gd name="T45" fmla="*/ 104 h 114"/>
                  <a:gd name="T46" fmla="*/ 1036 w 1726"/>
                  <a:gd name="T47" fmla="*/ 112 h 114"/>
                  <a:gd name="T48" fmla="*/ 862 w 1726"/>
                  <a:gd name="T49" fmla="*/ 0 h 114"/>
                  <a:gd name="T50" fmla="*/ 688 w 1726"/>
                  <a:gd name="T51" fmla="*/ 2 h 114"/>
                  <a:gd name="T52" fmla="*/ 380 w 1726"/>
                  <a:gd name="T53" fmla="*/ 10 h 114"/>
                  <a:gd name="T54" fmla="*/ 148 w 1726"/>
                  <a:gd name="T55" fmla="*/ 26 h 114"/>
                  <a:gd name="T56" fmla="*/ 40 w 1726"/>
                  <a:gd name="T57" fmla="*/ 40 h 114"/>
                  <a:gd name="T58" fmla="*/ 6 w 1726"/>
                  <a:gd name="T59" fmla="*/ 52 h 114"/>
                  <a:gd name="T60" fmla="*/ 0 w 1726"/>
                  <a:gd name="T61" fmla="*/ 58 h 114"/>
                  <a:gd name="T62" fmla="*/ 2 w 1726"/>
                  <a:gd name="T63" fmla="*/ 60 h 114"/>
                  <a:gd name="T64" fmla="*/ 18 w 1726"/>
                  <a:gd name="T65" fmla="*/ 68 h 114"/>
                  <a:gd name="T66" fmla="*/ 68 w 1726"/>
                  <a:gd name="T67" fmla="*/ 80 h 114"/>
                  <a:gd name="T68" fmla="*/ 252 w 1726"/>
                  <a:gd name="T69" fmla="*/ 98 h 114"/>
                  <a:gd name="T70" fmla="*/ 526 w 1726"/>
                  <a:gd name="T71" fmla="*/ 110 h 114"/>
                  <a:gd name="T72" fmla="*/ 862 w 1726"/>
                  <a:gd name="T73" fmla="*/ 114 h 114"/>
                  <a:gd name="T74" fmla="*/ 1038 w 1726"/>
                  <a:gd name="T75" fmla="*/ 112 h 114"/>
                  <a:gd name="T76" fmla="*/ 1348 w 1726"/>
                  <a:gd name="T77" fmla="*/ 104 h 114"/>
                  <a:gd name="T78" fmla="*/ 1580 w 1726"/>
                  <a:gd name="T79" fmla="*/ 88 h 114"/>
                  <a:gd name="T80" fmla="*/ 1688 w 1726"/>
                  <a:gd name="T81" fmla="*/ 74 h 114"/>
                  <a:gd name="T82" fmla="*/ 1722 w 1726"/>
                  <a:gd name="T83" fmla="*/ 64 h 114"/>
                  <a:gd name="T84" fmla="*/ 1726 w 1726"/>
                  <a:gd name="T85" fmla="*/ 58 h 114"/>
                  <a:gd name="T86" fmla="*/ 1726 w 1726"/>
                  <a:gd name="T87" fmla="*/ 54 h 114"/>
                  <a:gd name="T88" fmla="*/ 1710 w 1726"/>
                  <a:gd name="T89" fmla="*/ 46 h 114"/>
                  <a:gd name="T90" fmla="*/ 1660 w 1726"/>
                  <a:gd name="T91" fmla="*/ 34 h 114"/>
                  <a:gd name="T92" fmla="*/ 1474 w 1726"/>
                  <a:gd name="T93" fmla="*/ 16 h 114"/>
                  <a:gd name="T94" fmla="*/ 1200 w 1726"/>
                  <a:gd name="T95" fmla="*/ 4 h 114"/>
                  <a:gd name="T96" fmla="*/ 862 w 172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114"/>
                    </a:moveTo>
                    <a:lnTo>
                      <a:pt x="862" y="114"/>
                    </a:lnTo>
                    <a:lnTo>
                      <a:pt x="690" y="112"/>
                    </a:lnTo>
                    <a:lnTo>
                      <a:pt x="528" y="108"/>
                    </a:lnTo>
                    <a:lnTo>
                      <a:pt x="384" y="104"/>
                    </a:lnTo>
                    <a:lnTo>
                      <a:pt x="256" y="96"/>
                    </a:lnTo>
                    <a:lnTo>
                      <a:pt x="152" y="88"/>
                    </a:lnTo>
                    <a:lnTo>
                      <a:pt x="72" y="78"/>
                    </a:lnTo>
                    <a:lnTo>
                      <a:pt x="44" y="74"/>
                    </a:lnTo>
                    <a:lnTo>
                      <a:pt x="24" y="68"/>
                    </a:lnTo>
                    <a:lnTo>
                      <a:pt x="10" y="64"/>
                    </a:lnTo>
                    <a:lnTo>
                      <a:pt x="6" y="60"/>
                    </a:lnTo>
                    <a:lnTo>
                      <a:pt x="6" y="58"/>
                    </a:lnTo>
                    <a:lnTo>
                      <a:pt x="6" y="58"/>
                    </a:lnTo>
                    <a:lnTo>
                      <a:pt x="6" y="54"/>
                    </a:lnTo>
                    <a:lnTo>
                      <a:pt x="10" y="52"/>
                    </a:lnTo>
                    <a:lnTo>
                      <a:pt x="24" y="46"/>
                    </a:lnTo>
                    <a:lnTo>
                      <a:pt x="44" y="40"/>
                    </a:lnTo>
                    <a:lnTo>
                      <a:pt x="72" y="36"/>
                    </a:lnTo>
                    <a:lnTo>
                      <a:pt x="152" y="26"/>
                    </a:lnTo>
                    <a:lnTo>
                      <a:pt x="256" y="16"/>
                    </a:lnTo>
                    <a:lnTo>
                      <a:pt x="384" y="10"/>
                    </a:lnTo>
                    <a:lnTo>
                      <a:pt x="528" y="4"/>
                    </a:lnTo>
                    <a:lnTo>
                      <a:pt x="690" y="2"/>
                    </a:lnTo>
                    <a:lnTo>
                      <a:pt x="862" y="0"/>
                    </a:lnTo>
                    <a:lnTo>
                      <a:pt x="862" y="0"/>
                    </a:lnTo>
                    <a:lnTo>
                      <a:pt x="1036" y="2"/>
                    </a:lnTo>
                    <a:lnTo>
                      <a:pt x="1198" y="4"/>
                    </a:lnTo>
                    <a:lnTo>
                      <a:pt x="1344" y="10"/>
                    </a:lnTo>
                    <a:lnTo>
                      <a:pt x="1472" y="16"/>
                    </a:lnTo>
                    <a:lnTo>
                      <a:pt x="1576" y="26"/>
                    </a:lnTo>
                    <a:lnTo>
                      <a:pt x="1654" y="36"/>
                    </a:lnTo>
                    <a:lnTo>
                      <a:pt x="1684" y="40"/>
                    </a:lnTo>
                    <a:lnTo>
                      <a:pt x="1704" y="46"/>
                    </a:lnTo>
                    <a:lnTo>
                      <a:pt x="1718" y="52"/>
                    </a:lnTo>
                    <a:lnTo>
                      <a:pt x="1720" y="54"/>
                    </a:lnTo>
                    <a:lnTo>
                      <a:pt x="1722" y="58"/>
                    </a:lnTo>
                    <a:lnTo>
                      <a:pt x="1722" y="58"/>
                    </a:lnTo>
                    <a:lnTo>
                      <a:pt x="1720" y="60"/>
                    </a:lnTo>
                    <a:lnTo>
                      <a:pt x="1718" y="64"/>
                    </a:lnTo>
                    <a:lnTo>
                      <a:pt x="1704" y="68"/>
                    </a:lnTo>
                    <a:lnTo>
                      <a:pt x="1684" y="74"/>
                    </a:lnTo>
                    <a:lnTo>
                      <a:pt x="1654" y="78"/>
                    </a:lnTo>
                    <a:lnTo>
                      <a:pt x="1576" y="88"/>
                    </a:lnTo>
                    <a:lnTo>
                      <a:pt x="1472" y="96"/>
                    </a:lnTo>
                    <a:lnTo>
                      <a:pt x="1344" y="104"/>
                    </a:lnTo>
                    <a:lnTo>
                      <a:pt x="1198" y="108"/>
                    </a:lnTo>
                    <a:lnTo>
                      <a:pt x="1036" y="112"/>
                    </a:lnTo>
                    <a:lnTo>
                      <a:pt x="862" y="114"/>
                    </a:lnTo>
                    <a:close/>
                    <a:moveTo>
                      <a:pt x="862" y="0"/>
                    </a:moveTo>
                    <a:lnTo>
                      <a:pt x="862" y="0"/>
                    </a:lnTo>
                    <a:lnTo>
                      <a:pt x="688" y="2"/>
                    </a:lnTo>
                    <a:lnTo>
                      <a:pt x="526" y="4"/>
                    </a:lnTo>
                    <a:lnTo>
                      <a:pt x="380" y="10"/>
                    </a:lnTo>
                    <a:lnTo>
                      <a:pt x="252" y="16"/>
                    </a:lnTo>
                    <a:lnTo>
                      <a:pt x="148" y="26"/>
                    </a:lnTo>
                    <a:lnTo>
                      <a:pt x="68" y="34"/>
                    </a:lnTo>
                    <a:lnTo>
                      <a:pt x="40" y="40"/>
                    </a:lnTo>
                    <a:lnTo>
                      <a:pt x="18" y="46"/>
                    </a:lnTo>
                    <a:lnTo>
                      <a:pt x="6" y="52"/>
                    </a:lnTo>
                    <a:lnTo>
                      <a:pt x="2" y="54"/>
                    </a:lnTo>
                    <a:lnTo>
                      <a:pt x="0" y="58"/>
                    </a:lnTo>
                    <a:lnTo>
                      <a:pt x="0" y="58"/>
                    </a:lnTo>
                    <a:lnTo>
                      <a:pt x="2" y="60"/>
                    </a:lnTo>
                    <a:lnTo>
                      <a:pt x="6" y="64"/>
                    </a:lnTo>
                    <a:lnTo>
                      <a:pt x="18" y="68"/>
                    </a:lnTo>
                    <a:lnTo>
                      <a:pt x="40" y="74"/>
                    </a:lnTo>
                    <a:lnTo>
                      <a:pt x="68" y="80"/>
                    </a:lnTo>
                    <a:lnTo>
                      <a:pt x="148" y="88"/>
                    </a:lnTo>
                    <a:lnTo>
                      <a:pt x="252" y="98"/>
                    </a:lnTo>
                    <a:lnTo>
                      <a:pt x="380" y="104"/>
                    </a:lnTo>
                    <a:lnTo>
                      <a:pt x="526" y="110"/>
                    </a:lnTo>
                    <a:lnTo>
                      <a:pt x="688" y="112"/>
                    </a:lnTo>
                    <a:lnTo>
                      <a:pt x="862" y="114"/>
                    </a:lnTo>
                    <a:lnTo>
                      <a:pt x="862" y="114"/>
                    </a:lnTo>
                    <a:lnTo>
                      <a:pt x="1038" y="112"/>
                    </a:lnTo>
                    <a:lnTo>
                      <a:pt x="1200" y="110"/>
                    </a:lnTo>
                    <a:lnTo>
                      <a:pt x="1348" y="104"/>
                    </a:lnTo>
                    <a:lnTo>
                      <a:pt x="1474" y="98"/>
                    </a:lnTo>
                    <a:lnTo>
                      <a:pt x="1580" y="88"/>
                    </a:lnTo>
                    <a:lnTo>
                      <a:pt x="1660" y="80"/>
                    </a:lnTo>
                    <a:lnTo>
                      <a:pt x="1688" y="74"/>
                    </a:lnTo>
                    <a:lnTo>
                      <a:pt x="1710" y="68"/>
                    </a:lnTo>
                    <a:lnTo>
                      <a:pt x="1722" y="64"/>
                    </a:lnTo>
                    <a:lnTo>
                      <a:pt x="1726" y="60"/>
                    </a:lnTo>
                    <a:lnTo>
                      <a:pt x="1726" y="58"/>
                    </a:lnTo>
                    <a:lnTo>
                      <a:pt x="1726" y="58"/>
                    </a:lnTo>
                    <a:lnTo>
                      <a:pt x="1726" y="54"/>
                    </a:lnTo>
                    <a:lnTo>
                      <a:pt x="1722" y="52"/>
                    </a:lnTo>
                    <a:lnTo>
                      <a:pt x="1710" y="46"/>
                    </a:lnTo>
                    <a:lnTo>
                      <a:pt x="1688" y="40"/>
                    </a:lnTo>
                    <a:lnTo>
                      <a:pt x="1660" y="34"/>
                    </a:lnTo>
                    <a:lnTo>
                      <a:pt x="1580" y="26"/>
                    </a:lnTo>
                    <a:lnTo>
                      <a:pt x="1474" y="16"/>
                    </a:lnTo>
                    <a:lnTo>
                      <a:pt x="1348" y="10"/>
                    </a:lnTo>
                    <a:lnTo>
                      <a:pt x="1200" y="4"/>
                    </a:lnTo>
                    <a:lnTo>
                      <a:pt x="1038" y="2"/>
                    </a:lnTo>
                    <a:lnTo>
                      <a:pt x="862" y="0"/>
                    </a:lnTo>
                    <a:close/>
                  </a:path>
                </a:pathLst>
              </a:custGeom>
              <a:solidFill>
                <a:srgbClr val="D9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352"/>
              <p:cNvSpPr>
                <a:spLocks/>
              </p:cNvSpPr>
              <p:nvPr/>
            </p:nvSpPr>
            <p:spPr bwMode="auto">
              <a:xfrm>
                <a:off x="2992" y="4168"/>
                <a:ext cx="1716" cy="114"/>
              </a:xfrm>
              <a:custGeom>
                <a:avLst/>
                <a:gdLst>
                  <a:gd name="T0" fmla="*/ 856 w 1716"/>
                  <a:gd name="T1" fmla="*/ 114 h 114"/>
                  <a:gd name="T2" fmla="*/ 856 w 1716"/>
                  <a:gd name="T3" fmla="*/ 114 h 114"/>
                  <a:gd name="T4" fmla="*/ 684 w 1716"/>
                  <a:gd name="T5" fmla="*/ 112 h 114"/>
                  <a:gd name="T6" fmla="*/ 522 w 1716"/>
                  <a:gd name="T7" fmla="*/ 108 h 114"/>
                  <a:gd name="T8" fmla="*/ 378 w 1716"/>
                  <a:gd name="T9" fmla="*/ 104 h 114"/>
                  <a:gd name="T10" fmla="*/ 250 w 1716"/>
                  <a:gd name="T11" fmla="*/ 96 h 114"/>
                  <a:gd name="T12" fmla="*/ 146 w 1716"/>
                  <a:gd name="T13" fmla="*/ 88 h 114"/>
                  <a:gd name="T14" fmla="*/ 66 w 1716"/>
                  <a:gd name="T15" fmla="*/ 78 h 114"/>
                  <a:gd name="T16" fmla="*/ 38 w 1716"/>
                  <a:gd name="T17" fmla="*/ 74 h 114"/>
                  <a:gd name="T18" fmla="*/ 18 w 1716"/>
                  <a:gd name="T19" fmla="*/ 68 h 114"/>
                  <a:gd name="T20" fmla="*/ 4 w 1716"/>
                  <a:gd name="T21" fmla="*/ 64 h 114"/>
                  <a:gd name="T22" fmla="*/ 0 w 1716"/>
                  <a:gd name="T23" fmla="*/ 60 h 114"/>
                  <a:gd name="T24" fmla="*/ 0 w 1716"/>
                  <a:gd name="T25" fmla="*/ 58 h 114"/>
                  <a:gd name="T26" fmla="*/ 0 w 1716"/>
                  <a:gd name="T27" fmla="*/ 58 h 114"/>
                  <a:gd name="T28" fmla="*/ 0 w 1716"/>
                  <a:gd name="T29" fmla="*/ 54 h 114"/>
                  <a:gd name="T30" fmla="*/ 4 w 1716"/>
                  <a:gd name="T31" fmla="*/ 52 h 114"/>
                  <a:gd name="T32" fmla="*/ 18 w 1716"/>
                  <a:gd name="T33" fmla="*/ 46 h 114"/>
                  <a:gd name="T34" fmla="*/ 38 w 1716"/>
                  <a:gd name="T35" fmla="*/ 40 h 114"/>
                  <a:gd name="T36" fmla="*/ 66 w 1716"/>
                  <a:gd name="T37" fmla="*/ 36 h 114"/>
                  <a:gd name="T38" fmla="*/ 146 w 1716"/>
                  <a:gd name="T39" fmla="*/ 26 h 114"/>
                  <a:gd name="T40" fmla="*/ 250 w 1716"/>
                  <a:gd name="T41" fmla="*/ 16 h 114"/>
                  <a:gd name="T42" fmla="*/ 378 w 1716"/>
                  <a:gd name="T43" fmla="*/ 10 h 114"/>
                  <a:gd name="T44" fmla="*/ 522 w 1716"/>
                  <a:gd name="T45" fmla="*/ 4 h 114"/>
                  <a:gd name="T46" fmla="*/ 684 w 1716"/>
                  <a:gd name="T47" fmla="*/ 2 h 114"/>
                  <a:gd name="T48" fmla="*/ 856 w 1716"/>
                  <a:gd name="T49" fmla="*/ 0 h 114"/>
                  <a:gd name="T50" fmla="*/ 856 w 1716"/>
                  <a:gd name="T51" fmla="*/ 0 h 114"/>
                  <a:gd name="T52" fmla="*/ 1030 w 1716"/>
                  <a:gd name="T53" fmla="*/ 2 h 114"/>
                  <a:gd name="T54" fmla="*/ 1192 w 1716"/>
                  <a:gd name="T55" fmla="*/ 4 h 114"/>
                  <a:gd name="T56" fmla="*/ 1338 w 1716"/>
                  <a:gd name="T57" fmla="*/ 10 h 114"/>
                  <a:gd name="T58" fmla="*/ 1466 w 1716"/>
                  <a:gd name="T59" fmla="*/ 16 h 114"/>
                  <a:gd name="T60" fmla="*/ 1570 w 1716"/>
                  <a:gd name="T61" fmla="*/ 26 h 114"/>
                  <a:gd name="T62" fmla="*/ 1648 w 1716"/>
                  <a:gd name="T63" fmla="*/ 36 h 114"/>
                  <a:gd name="T64" fmla="*/ 1678 w 1716"/>
                  <a:gd name="T65" fmla="*/ 40 h 114"/>
                  <a:gd name="T66" fmla="*/ 1698 w 1716"/>
                  <a:gd name="T67" fmla="*/ 46 h 114"/>
                  <a:gd name="T68" fmla="*/ 1712 w 1716"/>
                  <a:gd name="T69" fmla="*/ 52 h 114"/>
                  <a:gd name="T70" fmla="*/ 1714 w 1716"/>
                  <a:gd name="T71" fmla="*/ 54 h 114"/>
                  <a:gd name="T72" fmla="*/ 1716 w 1716"/>
                  <a:gd name="T73" fmla="*/ 58 h 114"/>
                  <a:gd name="T74" fmla="*/ 1716 w 1716"/>
                  <a:gd name="T75" fmla="*/ 58 h 114"/>
                  <a:gd name="T76" fmla="*/ 1714 w 1716"/>
                  <a:gd name="T77" fmla="*/ 60 h 114"/>
                  <a:gd name="T78" fmla="*/ 1712 w 1716"/>
                  <a:gd name="T79" fmla="*/ 64 h 114"/>
                  <a:gd name="T80" fmla="*/ 1698 w 1716"/>
                  <a:gd name="T81" fmla="*/ 68 h 114"/>
                  <a:gd name="T82" fmla="*/ 1678 w 1716"/>
                  <a:gd name="T83" fmla="*/ 74 h 114"/>
                  <a:gd name="T84" fmla="*/ 1648 w 1716"/>
                  <a:gd name="T85" fmla="*/ 78 h 114"/>
                  <a:gd name="T86" fmla="*/ 1570 w 1716"/>
                  <a:gd name="T87" fmla="*/ 88 h 114"/>
                  <a:gd name="T88" fmla="*/ 1466 w 1716"/>
                  <a:gd name="T89" fmla="*/ 96 h 114"/>
                  <a:gd name="T90" fmla="*/ 1338 w 1716"/>
                  <a:gd name="T91" fmla="*/ 104 h 114"/>
                  <a:gd name="T92" fmla="*/ 1192 w 1716"/>
                  <a:gd name="T93" fmla="*/ 108 h 114"/>
                  <a:gd name="T94" fmla="*/ 1030 w 1716"/>
                  <a:gd name="T95" fmla="*/ 112 h 114"/>
                  <a:gd name="T96" fmla="*/ 856 w 171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114"/>
                    </a:moveTo>
                    <a:lnTo>
                      <a:pt x="856" y="114"/>
                    </a:lnTo>
                    <a:lnTo>
                      <a:pt x="684" y="112"/>
                    </a:lnTo>
                    <a:lnTo>
                      <a:pt x="522" y="108"/>
                    </a:lnTo>
                    <a:lnTo>
                      <a:pt x="378" y="104"/>
                    </a:lnTo>
                    <a:lnTo>
                      <a:pt x="250" y="96"/>
                    </a:lnTo>
                    <a:lnTo>
                      <a:pt x="146" y="88"/>
                    </a:lnTo>
                    <a:lnTo>
                      <a:pt x="66" y="78"/>
                    </a:lnTo>
                    <a:lnTo>
                      <a:pt x="38" y="74"/>
                    </a:lnTo>
                    <a:lnTo>
                      <a:pt x="18" y="68"/>
                    </a:lnTo>
                    <a:lnTo>
                      <a:pt x="4" y="64"/>
                    </a:lnTo>
                    <a:lnTo>
                      <a:pt x="0" y="60"/>
                    </a:lnTo>
                    <a:lnTo>
                      <a:pt x="0" y="58"/>
                    </a:lnTo>
                    <a:lnTo>
                      <a:pt x="0" y="58"/>
                    </a:lnTo>
                    <a:lnTo>
                      <a:pt x="0" y="54"/>
                    </a:lnTo>
                    <a:lnTo>
                      <a:pt x="4" y="52"/>
                    </a:lnTo>
                    <a:lnTo>
                      <a:pt x="18" y="46"/>
                    </a:lnTo>
                    <a:lnTo>
                      <a:pt x="38" y="40"/>
                    </a:lnTo>
                    <a:lnTo>
                      <a:pt x="66" y="36"/>
                    </a:lnTo>
                    <a:lnTo>
                      <a:pt x="146" y="26"/>
                    </a:lnTo>
                    <a:lnTo>
                      <a:pt x="250" y="16"/>
                    </a:lnTo>
                    <a:lnTo>
                      <a:pt x="378" y="10"/>
                    </a:lnTo>
                    <a:lnTo>
                      <a:pt x="522" y="4"/>
                    </a:lnTo>
                    <a:lnTo>
                      <a:pt x="684" y="2"/>
                    </a:lnTo>
                    <a:lnTo>
                      <a:pt x="856" y="0"/>
                    </a:lnTo>
                    <a:lnTo>
                      <a:pt x="856" y="0"/>
                    </a:lnTo>
                    <a:lnTo>
                      <a:pt x="1030" y="2"/>
                    </a:lnTo>
                    <a:lnTo>
                      <a:pt x="1192" y="4"/>
                    </a:lnTo>
                    <a:lnTo>
                      <a:pt x="1338" y="10"/>
                    </a:lnTo>
                    <a:lnTo>
                      <a:pt x="1466" y="16"/>
                    </a:lnTo>
                    <a:lnTo>
                      <a:pt x="1570" y="26"/>
                    </a:lnTo>
                    <a:lnTo>
                      <a:pt x="1648" y="36"/>
                    </a:lnTo>
                    <a:lnTo>
                      <a:pt x="1678" y="40"/>
                    </a:lnTo>
                    <a:lnTo>
                      <a:pt x="1698" y="46"/>
                    </a:lnTo>
                    <a:lnTo>
                      <a:pt x="1712" y="52"/>
                    </a:lnTo>
                    <a:lnTo>
                      <a:pt x="1714" y="54"/>
                    </a:lnTo>
                    <a:lnTo>
                      <a:pt x="1716" y="58"/>
                    </a:lnTo>
                    <a:lnTo>
                      <a:pt x="1716" y="58"/>
                    </a:lnTo>
                    <a:lnTo>
                      <a:pt x="1714" y="60"/>
                    </a:lnTo>
                    <a:lnTo>
                      <a:pt x="1712" y="64"/>
                    </a:lnTo>
                    <a:lnTo>
                      <a:pt x="1698" y="68"/>
                    </a:lnTo>
                    <a:lnTo>
                      <a:pt x="1678" y="74"/>
                    </a:lnTo>
                    <a:lnTo>
                      <a:pt x="1648" y="78"/>
                    </a:lnTo>
                    <a:lnTo>
                      <a:pt x="1570" y="88"/>
                    </a:lnTo>
                    <a:lnTo>
                      <a:pt x="1466" y="96"/>
                    </a:lnTo>
                    <a:lnTo>
                      <a:pt x="1338" y="104"/>
                    </a:lnTo>
                    <a:lnTo>
                      <a:pt x="1192" y="108"/>
                    </a:lnTo>
                    <a:lnTo>
                      <a:pt x="1030" y="112"/>
                    </a:lnTo>
                    <a:lnTo>
                      <a:pt x="856"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353"/>
              <p:cNvSpPr>
                <a:spLocks/>
              </p:cNvSpPr>
              <p:nvPr/>
            </p:nvSpPr>
            <p:spPr bwMode="auto">
              <a:xfrm>
                <a:off x="2986" y="4168"/>
                <a:ext cx="1726" cy="114"/>
              </a:xfrm>
              <a:custGeom>
                <a:avLst/>
                <a:gdLst>
                  <a:gd name="T0" fmla="*/ 862 w 1726"/>
                  <a:gd name="T1" fmla="*/ 0 h 114"/>
                  <a:gd name="T2" fmla="*/ 862 w 1726"/>
                  <a:gd name="T3" fmla="*/ 0 h 114"/>
                  <a:gd name="T4" fmla="*/ 688 w 1726"/>
                  <a:gd name="T5" fmla="*/ 2 h 114"/>
                  <a:gd name="T6" fmla="*/ 526 w 1726"/>
                  <a:gd name="T7" fmla="*/ 4 h 114"/>
                  <a:gd name="T8" fmla="*/ 380 w 1726"/>
                  <a:gd name="T9" fmla="*/ 10 h 114"/>
                  <a:gd name="T10" fmla="*/ 252 w 1726"/>
                  <a:gd name="T11" fmla="*/ 16 h 114"/>
                  <a:gd name="T12" fmla="*/ 148 w 1726"/>
                  <a:gd name="T13" fmla="*/ 26 h 114"/>
                  <a:gd name="T14" fmla="*/ 68 w 1726"/>
                  <a:gd name="T15" fmla="*/ 34 h 114"/>
                  <a:gd name="T16" fmla="*/ 40 w 1726"/>
                  <a:gd name="T17" fmla="*/ 40 h 114"/>
                  <a:gd name="T18" fmla="*/ 18 w 1726"/>
                  <a:gd name="T19" fmla="*/ 46 h 114"/>
                  <a:gd name="T20" fmla="*/ 6 w 1726"/>
                  <a:gd name="T21" fmla="*/ 52 h 114"/>
                  <a:gd name="T22" fmla="*/ 2 w 1726"/>
                  <a:gd name="T23" fmla="*/ 54 h 114"/>
                  <a:gd name="T24" fmla="*/ 0 w 1726"/>
                  <a:gd name="T25" fmla="*/ 58 h 114"/>
                  <a:gd name="T26" fmla="*/ 0 w 1726"/>
                  <a:gd name="T27" fmla="*/ 58 h 114"/>
                  <a:gd name="T28" fmla="*/ 2 w 1726"/>
                  <a:gd name="T29" fmla="*/ 60 h 114"/>
                  <a:gd name="T30" fmla="*/ 6 w 1726"/>
                  <a:gd name="T31" fmla="*/ 64 h 114"/>
                  <a:gd name="T32" fmla="*/ 18 w 1726"/>
                  <a:gd name="T33" fmla="*/ 68 h 114"/>
                  <a:gd name="T34" fmla="*/ 40 w 1726"/>
                  <a:gd name="T35" fmla="*/ 74 h 114"/>
                  <a:gd name="T36" fmla="*/ 68 w 1726"/>
                  <a:gd name="T37" fmla="*/ 80 h 114"/>
                  <a:gd name="T38" fmla="*/ 148 w 1726"/>
                  <a:gd name="T39" fmla="*/ 88 h 114"/>
                  <a:gd name="T40" fmla="*/ 252 w 1726"/>
                  <a:gd name="T41" fmla="*/ 98 h 114"/>
                  <a:gd name="T42" fmla="*/ 380 w 1726"/>
                  <a:gd name="T43" fmla="*/ 104 h 114"/>
                  <a:gd name="T44" fmla="*/ 526 w 1726"/>
                  <a:gd name="T45" fmla="*/ 110 h 114"/>
                  <a:gd name="T46" fmla="*/ 688 w 1726"/>
                  <a:gd name="T47" fmla="*/ 112 h 114"/>
                  <a:gd name="T48" fmla="*/ 862 w 1726"/>
                  <a:gd name="T49" fmla="*/ 114 h 114"/>
                  <a:gd name="T50" fmla="*/ 862 w 1726"/>
                  <a:gd name="T51" fmla="*/ 114 h 114"/>
                  <a:gd name="T52" fmla="*/ 1038 w 1726"/>
                  <a:gd name="T53" fmla="*/ 112 h 114"/>
                  <a:gd name="T54" fmla="*/ 1200 w 1726"/>
                  <a:gd name="T55" fmla="*/ 110 h 114"/>
                  <a:gd name="T56" fmla="*/ 1348 w 1726"/>
                  <a:gd name="T57" fmla="*/ 104 h 114"/>
                  <a:gd name="T58" fmla="*/ 1474 w 1726"/>
                  <a:gd name="T59" fmla="*/ 98 h 114"/>
                  <a:gd name="T60" fmla="*/ 1580 w 1726"/>
                  <a:gd name="T61" fmla="*/ 88 h 114"/>
                  <a:gd name="T62" fmla="*/ 1660 w 1726"/>
                  <a:gd name="T63" fmla="*/ 80 h 114"/>
                  <a:gd name="T64" fmla="*/ 1688 w 1726"/>
                  <a:gd name="T65" fmla="*/ 74 h 114"/>
                  <a:gd name="T66" fmla="*/ 1710 w 1726"/>
                  <a:gd name="T67" fmla="*/ 68 h 114"/>
                  <a:gd name="T68" fmla="*/ 1722 w 1726"/>
                  <a:gd name="T69" fmla="*/ 64 h 114"/>
                  <a:gd name="T70" fmla="*/ 1726 w 1726"/>
                  <a:gd name="T71" fmla="*/ 60 h 114"/>
                  <a:gd name="T72" fmla="*/ 1726 w 1726"/>
                  <a:gd name="T73" fmla="*/ 58 h 114"/>
                  <a:gd name="T74" fmla="*/ 1726 w 1726"/>
                  <a:gd name="T75" fmla="*/ 58 h 114"/>
                  <a:gd name="T76" fmla="*/ 1726 w 1726"/>
                  <a:gd name="T77" fmla="*/ 54 h 114"/>
                  <a:gd name="T78" fmla="*/ 1722 w 1726"/>
                  <a:gd name="T79" fmla="*/ 52 h 114"/>
                  <a:gd name="T80" fmla="*/ 1710 w 1726"/>
                  <a:gd name="T81" fmla="*/ 46 h 114"/>
                  <a:gd name="T82" fmla="*/ 1688 w 1726"/>
                  <a:gd name="T83" fmla="*/ 40 h 114"/>
                  <a:gd name="T84" fmla="*/ 1660 w 1726"/>
                  <a:gd name="T85" fmla="*/ 34 h 114"/>
                  <a:gd name="T86" fmla="*/ 1580 w 1726"/>
                  <a:gd name="T87" fmla="*/ 26 h 114"/>
                  <a:gd name="T88" fmla="*/ 1474 w 1726"/>
                  <a:gd name="T89" fmla="*/ 16 h 114"/>
                  <a:gd name="T90" fmla="*/ 1348 w 1726"/>
                  <a:gd name="T91" fmla="*/ 10 h 114"/>
                  <a:gd name="T92" fmla="*/ 1200 w 1726"/>
                  <a:gd name="T93" fmla="*/ 4 h 114"/>
                  <a:gd name="T94" fmla="*/ 1038 w 1726"/>
                  <a:gd name="T95" fmla="*/ 2 h 114"/>
                  <a:gd name="T96" fmla="*/ 862 w 172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6" h="114">
                    <a:moveTo>
                      <a:pt x="862" y="0"/>
                    </a:moveTo>
                    <a:lnTo>
                      <a:pt x="862" y="0"/>
                    </a:lnTo>
                    <a:lnTo>
                      <a:pt x="688" y="2"/>
                    </a:lnTo>
                    <a:lnTo>
                      <a:pt x="526" y="4"/>
                    </a:lnTo>
                    <a:lnTo>
                      <a:pt x="380" y="10"/>
                    </a:lnTo>
                    <a:lnTo>
                      <a:pt x="252" y="16"/>
                    </a:lnTo>
                    <a:lnTo>
                      <a:pt x="148" y="26"/>
                    </a:lnTo>
                    <a:lnTo>
                      <a:pt x="68" y="34"/>
                    </a:lnTo>
                    <a:lnTo>
                      <a:pt x="40" y="40"/>
                    </a:lnTo>
                    <a:lnTo>
                      <a:pt x="18" y="46"/>
                    </a:lnTo>
                    <a:lnTo>
                      <a:pt x="6" y="52"/>
                    </a:lnTo>
                    <a:lnTo>
                      <a:pt x="2" y="54"/>
                    </a:lnTo>
                    <a:lnTo>
                      <a:pt x="0" y="58"/>
                    </a:lnTo>
                    <a:lnTo>
                      <a:pt x="0" y="58"/>
                    </a:lnTo>
                    <a:lnTo>
                      <a:pt x="2" y="60"/>
                    </a:lnTo>
                    <a:lnTo>
                      <a:pt x="6" y="64"/>
                    </a:lnTo>
                    <a:lnTo>
                      <a:pt x="18" y="68"/>
                    </a:lnTo>
                    <a:lnTo>
                      <a:pt x="40" y="74"/>
                    </a:lnTo>
                    <a:lnTo>
                      <a:pt x="68" y="80"/>
                    </a:lnTo>
                    <a:lnTo>
                      <a:pt x="148" y="88"/>
                    </a:lnTo>
                    <a:lnTo>
                      <a:pt x="252" y="98"/>
                    </a:lnTo>
                    <a:lnTo>
                      <a:pt x="380" y="104"/>
                    </a:lnTo>
                    <a:lnTo>
                      <a:pt x="526" y="110"/>
                    </a:lnTo>
                    <a:lnTo>
                      <a:pt x="688" y="112"/>
                    </a:lnTo>
                    <a:lnTo>
                      <a:pt x="862" y="114"/>
                    </a:lnTo>
                    <a:lnTo>
                      <a:pt x="862" y="114"/>
                    </a:lnTo>
                    <a:lnTo>
                      <a:pt x="1038" y="112"/>
                    </a:lnTo>
                    <a:lnTo>
                      <a:pt x="1200" y="110"/>
                    </a:lnTo>
                    <a:lnTo>
                      <a:pt x="1348" y="104"/>
                    </a:lnTo>
                    <a:lnTo>
                      <a:pt x="1474" y="98"/>
                    </a:lnTo>
                    <a:lnTo>
                      <a:pt x="1580" y="88"/>
                    </a:lnTo>
                    <a:lnTo>
                      <a:pt x="1660" y="80"/>
                    </a:lnTo>
                    <a:lnTo>
                      <a:pt x="1688" y="74"/>
                    </a:lnTo>
                    <a:lnTo>
                      <a:pt x="1710" y="68"/>
                    </a:lnTo>
                    <a:lnTo>
                      <a:pt x="1722" y="64"/>
                    </a:lnTo>
                    <a:lnTo>
                      <a:pt x="1726" y="60"/>
                    </a:lnTo>
                    <a:lnTo>
                      <a:pt x="1726" y="58"/>
                    </a:lnTo>
                    <a:lnTo>
                      <a:pt x="1726" y="58"/>
                    </a:lnTo>
                    <a:lnTo>
                      <a:pt x="1726" y="54"/>
                    </a:lnTo>
                    <a:lnTo>
                      <a:pt x="1722" y="52"/>
                    </a:lnTo>
                    <a:lnTo>
                      <a:pt x="1710" y="46"/>
                    </a:lnTo>
                    <a:lnTo>
                      <a:pt x="1688" y="40"/>
                    </a:lnTo>
                    <a:lnTo>
                      <a:pt x="1660" y="34"/>
                    </a:lnTo>
                    <a:lnTo>
                      <a:pt x="1580" y="26"/>
                    </a:lnTo>
                    <a:lnTo>
                      <a:pt x="1474" y="16"/>
                    </a:lnTo>
                    <a:lnTo>
                      <a:pt x="1348" y="10"/>
                    </a:lnTo>
                    <a:lnTo>
                      <a:pt x="1200" y="4"/>
                    </a:lnTo>
                    <a:lnTo>
                      <a:pt x="1038" y="2"/>
                    </a:lnTo>
                    <a:lnTo>
                      <a:pt x="8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354"/>
              <p:cNvSpPr>
                <a:spLocks noEditPoints="1"/>
              </p:cNvSpPr>
              <p:nvPr/>
            </p:nvSpPr>
            <p:spPr bwMode="auto">
              <a:xfrm>
                <a:off x="2992" y="4168"/>
                <a:ext cx="1716" cy="114"/>
              </a:xfrm>
              <a:custGeom>
                <a:avLst/>
                <a:gdLst>
                  <a:gd name="T0" fmla="*/ 856 w 1716"/>
                  <a:gd name="T1" fmla="*/ 114 h 114"/>
                  <a:gd name="T2" fmla="*/ 524 w 1716"/>
                  <a:gd name="T3" fmla="*/ 108 h 114"/>
                  <a:gd name="T4" fmla="*/ 254 w 1716"/>
                  <a:gd name="T5" fmla="*/ 96 h 114"/>
                  <a:gd name="T6" fmla="*/ 72 w 1716"/>
                  <a:gd name="T7" fmla="*/ 78 h 114"/>
                  <a:gd name="T8" fmla="*/ 22 w 1716"/>
                  <a:gd name="T9" fmla="*/ 68 h 114"/>
                  <a:gd name="T10" fmla="*/ 6 w 1716"/>
                  <a:gd name="T11" fmla="*/ 60 h 114"/>
                  <a:gd name="T12" fmla="*/ 4 w 1716"/>
                  <a:gd name="T13" fmla="*/ 58 h 114"/>
                  <a:gd name="T14" fmla="*/ 10 w 1716"/>
                  <a:gd name="T15" fmla="*/ 52 h 114"/>
                  <a:gd name="T16" fmla="*/ 44 w 1716"/>
                  <a:gd name="T17" fmla="*/ 40 h 114"/>
                  <a:gd name="T18" fmla="*/ 150 w 1716"/>
                  <a:gd name="T19" fmla="*/ 26 h 114"/>
                  <a:gd name="T20" fmla="*/ 380 w 1716"/>
                  <a:gd name="T21" fmla="*/ 10 h 114"/>
                  <a:gd name="T22" fmla="*/ 684 w 1716"/>
                  <a:gd name="T23" fmla="*/ 2 h 114"/>
                  <a:gd name="T24" fmla="*/ 856 w 1716"/>
                  <a:gd name="T25" fmla="*/ 0 h 114"/>
                  <a:gd name="T26" fmla="*/ 1190 w 1716"/>
                  <a:gd name="T27" fmla="*/ 6 h 114"/>
                  <a:gd name="T28" fmla="*/ 1462 w 1716"/>
                  <a:gd name="T29" fmla="*/ 18 h 114"/>
                  <a:gd name="T30" fmla="*/ 1644 w 1716"/>
                  <a:gd name="T31" fmla="*/ 36 h 114"/>
                  <a:gd name="T32" fmla="*/ 1694 w 1716"/>
                  <a:gd name="T33" fmla="*/ 46 h 114"/>
                  <a:gd name="T34" fmla="*/ 1710 w 1716"/>
                  <a:gd name="T35" fmla="*/ 54 h 114"/>
                  <a:gd name="T36" fmla="*/ 1710 w 1716"/>
                  <a:gd name="T37" fmla="*/ 58 h 114"/>
                  <a:gd name="T38" fmla="*/ 1706 w 1716"/>
                  <a:gd name="T39" fmla="*/ 64 h 114"/>
                  <a:gd name="T40" fmla="*/ 1672 w 1716"/>
                  <a:gd name="T41" fmla="*/ 74 h 114"/>
                  <a:gd name="T42" fmla="*/ 1566 w 1716"/>
                  <a:gd name="T43" fmla="*/ 88 h 114"/>
                  <a:gd name="T44" fmla="*/ 1336 w 1716"/>
                  <a:gd name="T45" fmla="*/ 104 h 114"/>
                  <a:gd name="T46" fmla="*/ 1030 w 1716"/>
                  <a:gd name="T47" fmla="*/ 112 h 114"/>
                  <a:gd name="T48" fmla="*/ 856 w 1716"/>
                  <a:gd name="T49" fmla="*/ 0 h 114"/>
                  <a:gd name="T50" fmla="*/ 684 w 1716"/>
                  <a:gd name="T51" fmla="*/ 2 h 114"/>
                  <a:gd name="T52" fmla="*/ 378 w 1716"/>
                  <a:gd name="T53" fmla="*/ 10 h 114"/>
                  <a:gd name="T54" fmla="*/ 146 w 1716"/>
                  <a:gd name="T55" fmla="*/ 26 h 114"/>
                  <a:gd name="T56" fmla="*/ 38 w 1716"/>
                  <a:gd name="T57" fmla="*/ 40 h 114"/>
                  <a:gd name="T58" fmla="*/ 4 w 1716"/>
                  <a:gd name="T59" fmla="*/ 52 h 114"/>
                  <a:gd name="T60" fmla="*/ 0 w 1716"/>
                  <a:gd name="T61" fmla="*/ 58 h 114"/>
                  <a:gd name="T62" fmla="*/ 0 w 1716"/>
                  <a:gd name="T63" fmla="*/ 60 h 114"/>
                  <a:gd name="T64" fmla="*/ 18 w 1716"/>
                  <a:gd name="T65" fmla="*/ 68 h 114"/>
                  <a:gd name="T66" fmla="*/ 66 w 1716"/>
                  <a:gd name="T67" fmla="*/ 78 h 114"/>
                  <a:gd name="T68" fmla="*/ 250 w 1716"/>
                  <a:gd name="T69" fmla="*/ 96 h 114"/>
                  <a:gd name="T70" fmla="*/ 522 w 1716"/>
                  <a:gd name="T71" fmla="*/ 108 h 114"/>
                  <a:gd name="T72" fmla="*/ 856 w 1716"/>
                  <a:gd name="T73" fmla="*/ 114 h 114"/>
                  <a:gd name="T74" fmla="*/ 1030 w 1716"/>
                  <a:gd name="T75" fmla="*/ 112 h 114"/>
                  <a:gd name="T76" fmla="*/ 1338 w 1716"/>
                  <a:gd name="T77" fmla="*/ 104 h 114"/>
                  <a:gd name="T78" fmla="*/ 1570 w 1716"/>
                  <a:gd name="T79" fmla="*/ 88 h 114"/>
                  <a:gd name="T80" fmla="*/ 1678 w 1716"/>
                  <a:gd name="T81" fmla="*/ 74 h 114"/>
                  <a:gd name="T82" fmla="*/ 1712 w 1716"/>
                  <a:gd name="T83" fmla="*/ 64 h 114"/>
                  <a:gd name="T84" fmla="*/ 1716 w 1716"/>
                  <a:gd name="T85" fmla="*/ 58 h 114"/>
                  <a:gd name="T86" fmla="*/ 1714 w 1716"/>
                  <a:gd name="T87" fmla="*/ 54 h 114"/>
                  <a:gd name="T88" fmla="*/ 1698 w 1716"/>
                  <a:gd name="T89" fmla="*/ 46 h 114"/>
                  <a:gd name="T90" fmla="*/ 1648 w 1716"/>
                  <a:gd name="T91" fmla="*/ 36 h 114"/>
                  <a:gd name="T92" fmla="*/ 1466 w 1716"/>
                  <a:gd name="T93" fmla="*/ 16 h 114"/>
                  <a:gd name="T94" fmla="*/ 1192 w 1716"/>
                  <a:gd name="T95" fmla="*/ 4 h 114"/>
                  <a:gd name="T96" fmla="*/ 856 w 171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114"/>
                    </a:moveTo>
                    <a:lnTo>
                      <a:pt x="856" y="114"/>
                    </a:lnTo>
                    <a:lnTo>
                      <a:pt x="684" y="112"/>
                    </a:lnTo>
                    <a:lnTo>
                      <a:pt x="524" y="108"/>
                    </a:lnTo>
                    <a:lnTo>
                      <a:pt x="380" y="104"/>
                    </a:lnTo>
                    <a:lnTo>
                      <a:pt x="254" y="96"/>
                    </a:lnTo>
                    <a:lnTo>
                      <a:pt x="150" y="88"/>
                    </a:lnTo>
                    <a:lnTo>
                      <a:pt x="72" y="78"/>
                    </a:lnTo>
                    <a:lnTo>
                      <a:pt x="44" y="74"/>
                    </a:lnTo>
                    <a:lnTo>
                      <a:pt x="22" y="68"/>
                    </a:lnTo>
                    <a:lnTo>
                      <a:pt x="10" y="64"/>
                    </a:lnTo>
                    <a:lnTo>
                      <a:pt x="6" y="60"/>
                    </a:lnTo>
                    <a:lnTo>
                      <a:pt x="4" y="58"/>
                    </a:lnTo>
                    <a:lnTo>
                      <a:pt x="4" y="58"/>
                    </a:lnTo>
                    <a:lnTo>
                      <a:pt x="6" y="54"/>
                    </a:lnTo>
                    <a:lnTo>
                      <a:pt x="10" y="52"/>
                    </a:lnTo>
                    <a:lnTo>
                      <a:pt x="22" y="46"/>
                    </a:lnTo>
                    <a:lnTo>
                      <a:pt x="44" y="40"/>
                    </a:lnTo>
                    <a:lnTo>
                      <a:pt x="72" y="36"/>
                    </a:lnTo>
                    <a:lnTo>
                      <a:pt x="150" y="26"/>
                    </a:lnTo>
                    <a:lnTo>
                      <a:pt x="254" y="18"/>
                    </a:lnTo>
                    <a:lnTo>
                      <a:pt x="380" y="10"/>
                    </a:lnTo>
                    <a:lnTo>
                      <a:pt x="524" y="6"/>
                    </a:lnTo>
                    <a:lnTo>
                      <a:pt x="684" y="2"/>
                    </a:lnTo>
                    <a:lnTo>
                      <a:pt x="856" y="0"/>
                    </a:lnTo>
                    <a:lnTo>
                      <a:pt x="856" y="0"/>
                    </a:lnTo>
                    <a:lnTo>
                      <a:pt x="1030" y="2"/>
                    </a:lnTo>
                    <a:lnTo>
                      <a:pt x="1190" y="6"/>
                    </a:lnTo>
                    <a:lnTo>
                      <a:pt x="1336" y="10"/>
                    </a:lnTo>
                    <a:lnTo>
                      <a:pt x="1462" y="18"/>
                    </a:lnTo>
                    <a:lnTo>
                      <a:pt x="1566" y="26"/>
                    </a:lnTo>
                    <a:lnTo>
                      <a:pt x="1644" y="36"/>
                    </a:lnTo>
                    <a:lnTo>
                      <a:pt x="1672" y="40"/>
                    </a:lnTo>
                    <a:lnTo>
                      <a:pt x="1694" y="46"/>
                    </a:lnTo>
                    <a:lnTo>
                      <a:pt x="1706" y="52"/>
                    </a:lnTo>
                    <a:lnTo>
                      <a:pt x="1710" y="54"/>
                    </a:lnTo>
                    <a:lnTo>
                      <a:pt x="1710" y="58"/>
                    </a:lnTo>
                    <a:lnTo>
                      <a:pt x="1710" y="58"/>
                    </a:lnTo>
                    <a:lnTo>
                      <a:pt x="1710" y="60"/>
                    </a:lnTo>
                    <a:lnTo>
                      <a:pt x="1706" y="64"/>
                    </a:lnTo>
                    <a:lnTo>
                      <a:pt x="1694" y="68"/>
                    </a:lnTo>
                    <a:lnTo>
                      <a:pt x="1672" y="74"/>
                    </a:lnTo>
                    <a:lnTo>
                      <a:pt x="1644" y="78"/>
                    </a:lnTo>
                    <a:lnTo>
                      <a:pt x="1566" y="88"/>
                    </a:lnTo>
                    <a:lnTo>
                      <a:pt x="1462" y="96"/>
                    </a:lnTo>
                    <a:lnTo>
                      <a:pt x="1336" y="104"/>
                    </a:lnTo>
                    <a:lnTo>
                      <a:pt x="1190" y="108"/>
                    </a:lnTo>
                    <a:lnTo>
                      <a:pt x="1030" y="112"/>
                    </a:lnTo>
                    <a:lnTo>
                      <a:pt x="856" y="114"/>
                    </a:lnTo>
                    <a:close/>
                    <a:moveTo>
                      <a:pt x="856" y="0"/>
                    </a:moveTo>
                    <a:lnTo>
                      <a:pt x="856" y="0"/>
                    </a:lnTo>
                    <a:lnTo>
                      <a:pt x="684" y="2"/>
                    </a:lnTo>
                    <a:lnTo>
                      <a:pt x="522" y="4"/>
                    </a:lnTo>
                    <a:lnTo>
                      <a:pt x="378" y="10"/>
                    </a:lnTo>
                    <a:lnTo>
                      <a:pt x="250" y="16"/>
                    </a:lnTo>
                    <a:lnTo>
                      <a:pt x="146" y="26"/>
                    </a:lnTo>
                    <a:lnTo>
                      <a:pt x="66" y="36"/>
                    </a:lnTo>
                    <a:lnTo>
                      <a:pt x="38" y="40"/>
                    </a:lnTo>
                    <a:lnTo>
                      <a:pt x="18" y="46"/>
                    </a:lnTo>
                    <a:lnTo>
                      <a:pt x="4" y="52"/>
                    </a:lnTo>
                    <a:lnTo>
                      <a:pt x="0" y="54"/>
                    </a:lnTo>
                    <a:lnTo>
                      <a:pt x="0" y="58"/>
                    </a:lnTo>
                    <a:lnTo>
                      <a:pt x="0" y="58"/>
                    </a:lnTo>
                    <a:lnTo>
                      <a:pt x="0" y="60"/>
                    </a:lnTo>
                    <a:lnTo>
                      <a:pt x="4" y="64"/>
                    </a:lnTo>
                    <a:lnTo>
                      <a:pt x="18" y="68"/>
                    </a:lnTo>
                    <a:lnTo>
                      <a:pt x="38" y="74"/>
                    </a:lnTo>
                    <a:lnTo>
                      <a:pt x="66" y="78"/>
                    </a:lnTo>
                    <a:lnTo>
                      <a:pt x="146" y="88"/>
                    </a:lnTo>
                    <a:lnTo>
                      <a:pt x="250" y="96"/>
                    </a:lnTo>
                    <a:lnTo>
                      <a:pt x="378" y="104"/>
                    </a:lnTo>
                    <a:lnTo>
                      <a:pt x="522" y="108"/>
                    </a:lnTo>
                    <a:lnTo>
                      <a:pt x="684" y="112"/>
                    </a:lnTo>
                    <a:lnTo>
                      <a:pt x="856" y="114"/>
                    </a:lnTo>
                    <a:lnTo>
                      <a:pt x="856" y="114"/>
                    </a:lnTo>
                    <a:lnTo>
                      <a:pt x="1030" y="112"/>
                    </a:lnTo>
                    <a:lnTo>
                      <a:pt x="1192" y="108"/>
                    </a:lnTo>
                    <a:lnTo>
                      <a:pt x="1338" y="104"/>
                    </a:lnTo>
                    <a:lnTo>
                      <a:pt x="1466" y="96"/>
                    </a:lnTo>
                    <a:lnTo>
                      <a:pt x="1570" y="88"/>
                    </a:lnTo>
                    <a:lnTo>
                      <a:pt x="1648" y="78"/>
                    </a:lnTo>
                    <a:lnTo>
                      <a:pt x="1678" y="74"/>
                    </a:lnTo>
                    <a:lnTo>
                      <a:pt x="1698" y="68"/>
                    </a:lnTo>
                    <a:lnTo>
                      <a:pt x="1712" y="64"/>
                    </a:lnTo>
                    <a:lnTo>
                      <a:pt x="1714" y="60"/>
                    </a:lnTo>
                    <a:lnTo>
                      <a:pt x="1716" y="58"/>
                    </a:lnTo>
                    <a:lnTo>
                      <a:pt x="1716" y="58"/>
                    </a:lnTo>
                    <a:lnTo>
                      <a:pt x="1714" y="54"/>
                    </a:lnTo>
                    <a:lnTo>
                      <a:pt x="1712" y="52"/>
                    </a:lnTo>
                    <a:lnTo>
                      <a:pt x="1698" y="46"/>
                    </a:lnTo>
                    <a:lnTo>
                      <a:pt x="1678" y="40"/>
                    </a:lnTo>
                    <a:lnTo>
                      <a:pt x="1648" y="36"/>
                    </a:lnTo>
                    <a:lnTo>
                      <a:pt x="1570" y="26"/>
                    </a:lnTo>
                    <a:lnTo>
                      <a:pt x="1466" y="16"/>
                    </a:lnTo>
                    <a:lnTo>
                      <a:pt x="1338" y="10"/>
                    </a:lnTo>
                    <a:lnTo>
                      <a:pt x="1192" y="4"/>
                    </a:lnTo>
                    <a:lnTo>
                      <a:pt x="1030" y="2"/>
                    </a:lnTo>
                    <a:lnTo>
                      <a:pt x="856" y="0"/>
                    </a:lnTo>
                    <a:close/>
                  </a:path>
                </a:pathLst>
              </a:custGeom>
              <a:solidFill>
                <a:srgbClr val="D8D5D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355"/>
              <p:cNvSpPr>
                <a:spLocks/>
              </p:cNvSpPr>
              <p:nvPr/>
            </p:nvSpPr>
            <p:spPr bwMode="auto">
              <a:xfrm>
                <a:off x="2996" y="4168"/>
                <a:ext cx="1706" cy="114"/>
              </a:xfrm>
              <a:custGeom>
                <a:avLst/>
                <a:gdLst>
                  <a:gd name="T0" fmla="*/ 852 w 1706"/>
                  <a:gd name="T1" fmla="*/ 114 h 114"/>
                  <a:gd name="T2" fmla="*/ 852 w 1706"/>
                  <a:gd name="T3" fmla="*/ 114 h 114"/>
                  <a:gd name="T4" fmla="*/ 680 w 1706"/>
                  <a:gd name="T5" fmla="*/ 112 h 114"/>
                  <a:gd name="T6" fmla="*/ 520 w 1706"/>
                  <a:gd name="T7" fmla="*/ 108 h 114"/>
                  <a:gd name="T8" fmla="*/ 376 w 1706"/>
                  <a:gd name="T9" fmla="*/ 104 h 114"/>
                  <a:gd name="T10" fmla="*/ 250 w 1706"/>
                  <a:gd name="T11" fmla="*/ 96 h 114"/>
                  <a:gd name="T12" fmla="*/ 146 w 1706"/>
                  <a:gd name="T13" fmla="*/ 88 h 114"/>
                  <a:gd name="T14" fmla="*/ 68 w 1706"/>
                  <a:gd name="T15" fmla="*/ 78 h 114"/>
                  <a:gd name="T16" fmla="*/ 40 w 1706"/>
                  <a:gd name="T17" fmla="*/ 74 h 114"/>
                  <a:gd name="T18" fmla="*/ 18 w 1706"/>
                  <a:gd name="T19" fmla="*/ 68 h 114"/>
                  <a:gd name="T20" fmla="*/ 6 w 1706"/>
                  <a:gd name="T21" fmla="*/ 64 h 114"/>
                  <a:gd name="T22" fmla="*/ 2 w 1706"/>
                  <a:gd name="T23" fmla="*/ 60 h 114"/>
                  <a:gd name="T24" fmla="*/ 0 w 1706"/>
                  <a:gd name="T25" fmla="*/ 58 h 114"/>
                  <a:gd name="T26" fmla="*/ 0 w 1706"/>
                  <a:gd name="T27" fmla="*/ 58 h 114"/>
                  <a:gd name="T28" fmla="*/ 2 w 1706"/>
                  <a:gd name="T29" fmla="*/ 54 h 114"/>
                  <a:gd name="T30" fmla="*/ 6 w 1706"/>
                  <a:gd name="T31" fmla="*/ 52 h 114"/>
                  <a:gd name="T32" fmla="*/ 18 w 1706"/>
                  <a:gd name="T33" fmla="*/ 46 h 114"/>
                  <a:gd name="T34" fmla="*/ 40 w 1706"/>
                  <a:gd name="T35" fmla="*/ 40 h 114"/>
                  <a:gd name="T36" fmla="*/ 68 w 1706"/>
                  <a:gd name="T37" fmla="*/ 36 h 114"/>
                  <a:gd name="T38" fmla="*/ 146 w 1706"/>
                  <a:gd name="T39" fmla="*/ 26 h 114"/>
                  <a:gd name="T40" fmla="*/ 250 w 1706"/>
                  <a:gd name="T41" fmla="*/ 18 h 114"/>
                  <a:gd name="T42" fmla="*/ 376 w 1706"/>
                  <a:gd name="T43" fmla="*/ 10 h 114"/>
                  <a:gd name="T44" fmla="*/ 520 w 1706"/>
                  <a:gd name="T45" fmla="*/ 6 h 114"/>
                  <a:gd name="T46" fmla="*/ 680 w 1706"/>
                  <a:gd name="T47" fmla="*/ 2 h 114"/>
                  <a:gd name="T48" fmla="*/ 852 w 1706"/>
                  <a:gd name="T49" fmla="*/ 0 h 114"/>
                  <a:gd name="T50" fmla="*/ 852 w 1706"/>
                  <a:gd name="T51" fmla="*/ 0 h 114"/>
                  <a:gd name="T52" fmla="*/ 1026 w 1706"/>
                  <a:gd name="T53" fmla="*/ 2 h 114"/>
                  <a:gd name="T54" fmla="*/ 1186 w 1706"/>
                  <a:gd name="T55" fmla="*/ 6 h 114"/>
                  <a:gd name="T56" fmla="*/ 1332 w 1706"/>
                  <a:gd name="T57" fmla="*/ 10 h 114"/>
                  <a:gd name="T58" fmla="*/ 1458 w 1706"/>
                  <a:gd name="T59" fmla="*/ 18 h 114"/>
                  <a:gd name="T60" fmla="*/ 1562 w 1706"/>
                  <a:gd name="T61" fmla="*/ 26 h 114"/>
                  <a:gd name="T62" fmla="*/ 1640 w 1706"/>
                  <a:gd name="T63" fmla="*/ 36 h 114"/>
                  <a:gd name="T64" fmla="*/ 1668 w 1706"/>
                  <a:gd name="T65" fmla="*/ 40 h 114"/>
                  <a:gd name="T66" fmla="*/ 1690 w 1706"/>
                  <a:gd name="T67" fmla="*/ 46 h 114"/>
                  <a:gd name="T68" fmla="*/ 1702 w 1706"/>
                  <a:gd name="T69" fmla="*/ 52 h 114"/>
                  <a:gd name="T70" fmla="*/ 1706 w 1706"/>
                  <a:gd name="T71" fmla="*/ 54 h 114"/>
                  <a:gd name="T72" fmla="*/ 1706 w 1706"/>
                  <a:gd name="T73" fmla="*/ 58 h 114"/>
                  <a:gd name="T74" fmla="*/ 1706 w 1706"/>
                  <a:gd name="T75" fmla="*/ 58 h 114"/>
                  <a:gd name="T76" fmla="*/ 1706 w 1706"/>
                  <a:gd name="T77" fmla="*/ 60 h 114"/>
                  <a:gd name="T78" fmla="*/ 1702 w 1706"/>
                  <a:gd name="T79" fmla="*/ 64 h 114"/>
                  <a:gd name="T80" fmla="*/ 1690 w 1706"/>
                  <a:gd name="T81" fmla="*/ 68 h 114"/>
                  <a:gd name="T82" fmla="*/ 1668 w 1706"/>
                  <a:gd name="T83" fmla="*/ 74 h 114"/>
                  <a:gd name="T84" fmla="*/ 1640 w 1706"/>
                  <a:gd name="T85" fmla="*/ 78 h 114"/>
                  <a:gd name="T86" fmla="*/ 1562 w 1706"/>
                  <a:gd name="T87" fmla="*/ 88 h 114"/>
                  <a:gd name="T88" fmla="*/ 1458 w 1706"/>
                  <a:gd name="T89" fmla="*/ 96 h 114"/>
                  <a:gd name="T90" fmla="*/ 1332 w 1706"/>
                  <a:gd name="T91" fmla="*/ 104 h 114"/>
                  <a:gd name="T92" fmla="*/ 1186 w 1706"/>
                  <a:gd name="T93" fmla="*/ 108 h 114"/>
                  <a:gd name="T94" fmla="*/ 1026 w 1706"/>
                  <a:gd name="T95" fmla="*/ 112 h 114"/>
                  <a:gd name="T96" fmla="*/ 852 w 1706"/>
                  <a:gd name="T97"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114"/>
                    </a:moveTo>
                    <a:lnTo>
                      <a:pt x="852" y="114"/>
                    </a:lnTo>
                    <a:lnTo>
                      <a:pt x="680" y="112"/>
                    </a:lnTo>
                    <a:lnTo>
                      <a:pt x="520" y="108"/>
                    </a:lnTo>
                    <a:lnTo>
                      <a:pt x="376" y="104"/>
                    </a:lnTo>
                    <a:lnTo>
                      <a:pt x="250" y="96"/>
                    </a:lnTo>
                    <a:lnTo>
                      <a:pt x="146" y="88"/>
                    </a:lnTo>
                    <a:lnTo>
                      <a:pt x="68" y="78"/>
                    </a:lnTo>
                    <a:lnTo>
                      <a:pt x="40" y="74"/>
                    </a:lnTo>
                    <a:lnTo>
                      <a:pt x="18" y="68"/>
                    </a:lnTo>
                    <a:lnTo>
                      <a:pt x="6" y="64"/>
                    </a:lnTo>
                    <a:lnTo>
                      <a:pt x="2" y="60"/>
                    </a:lnTo>
                    <a:lnTo>
                      <a:pt x="0" y="58"/>
                    </a:lnTo>
                    <a:lnTo>
                      <a:pt x="0" y="58"/>
                    </a:lnTo>
                    <a:lnTo>
                      <a:pt x="2" y="54"/>
                    </a:lnTo>
                    <a:lnTo>
                      <a:pt x="6" y="52"/>
                    </a:lnTo>
                    <a:lnTo>
                      <a:pt x="18" y="46"/>
                    </a:lnTo>
                    <a:lnTo>
                      <a:pt x="40" y="40"/>
                    </a:lnTo>
                    <a:lnTo>
                      <a:pt x="68" y="36"/>
                    </a:lnTo>
                    <a:lnTo>
                      <a:pt x="146" y="26"/>
                    </a:lnTo>
                    <a:lnTo>
                      <a:pt x="250" y="18"/>
                    </a:lnTo>
                    <a:lnTo>
                      <a:pt x="376" y="10"/>
                    </a:lnTo>
                    <a:lnTo>
                      <a:pt x="520" y="6"/>
                    </a:lnTo>
                    <a:lnTo>
                      <a:pt x="680" y="2"/>
                    </a:lnTo>
                    <a:lnTo>
                      <a:pt x="852" y="0"/>
                    </a:lnTo>
                    <a:lnTo>
                      <a:pt x="852" y="0"/>
                    </a:lnTo>
                    <a:lnTo>
                      <a:pt x="1026" y="2"/>
                    </a:lnTo>
                    <a:lnTo>
                      <a:pt x="1186" y="6"/>
                    </a:lnTo>
                    <a:lnTo>
                      <a:pt x="1332" y="10"/>
                    </a:lnTo>
                    <a:lnTo>
                      <a:pt x="1458" y="18"/>
                    </a:lnTo>
                    <a:lnTo>
                      <a:pt x="1562" y="26"/>
                    </a:lnTo>
                    <a:lnTo>
                      <a:pt x="1640" y="36"/>
                    </a:lnTo>
                    <a:lnTo>
                      <a:pt x="1668" y="40"/>
                    </a:lnTo>
                    <a:lnTo>
                      <a:pt x="1690" y="46"/>
                    </a:lnTo>
                    <a:lnTo>
                      <a:pt x="1702" y="52"/>
                    </a:lnTo>
                    <a:lnTo>
                      <a:pt x="1706" y="54"/>
                    </a:lnTo>
                    <a:lnTo>
                      <a:pt x="1706" y="58"/>
                    </a:lnTo>
                    <a:lnTo>
                      <a:pt x="1706" y="58"/>
                    </a:lnTo>
                    <a:lnTo>
                      <a:pt x="1706" y="60"/>
                    </a:lnTo>
                    <a:lnTo>
                      <a:pt x="1702" y="64"/>
                    </a:lnTo>
                    <a:lnTo>
                      <a:pt x="1690" y="68"/>
                    </a:lnTo>
                    <a:lnTo>
                      <a:pt x="1668" y="74"/>
                    </a:lnTo>
                    <a:lnTo>
                      <a:pt x="1640" y="78"/>
                    </a:lnTo>
                    <a:lnTo>
                      <a:pt x="1562" y="88"/>
                    </a:lnTo>
                    <a:lnTo>
                      <a:pt x="1458" y="96"/>
                    </a:lnTo>
                    <a:lnTo>
                      <a:pt x="1332" y="104"/>
                    </a:lnTo>
                    <a:lnTo>
                      <a:pt x="1186" y="108"/>
                    </a:lnTo>
                    <a:lnTo>
                      <a:pt x="1026" y="112"/>
                    </a:lnTo>
                    <a:lnTo>
                      <a:pt x="852"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356"/>
              <p:cNvSpPr>
                <a:spLocks/>
              </p:cNvSpPr>
              <p:nvPr/>
            </p:nvSpPr>
            <p:spPr bwMode="auto">
              <a:xfrm>
                <a:off x="2992" y="4168"/>
                <a:ext cx="1716" cy="114"/>
              </a:xfrm>
              <a:custGeom>
                <a:avLst/>
                <a:gdLst>
                  <a:gd name="T0" fmla="*/ 856 w 1716"/>
                  <a:gd name="T1" fmla="*/ 0 h 114"/>
                  <a:gd name="T2" fmla="*/ 856 w 1716"/>
                  <a:gd name="T3" fmla="*/ 0 h 114"/>
                  <a:gd name="T4" fmla="*/ 684 w 1716"/>
                  <a:gd name="T5" fmla="*/ 2 h 114"/>
                  <a:gd name="T6" fmla="*/ 522 w 1716"/>
                  <a:gd name="T7" fmla="*/ 4 h 114"/>
                  <a:gd name="T8" fmla="*/ 378 w 1716"/>
                  <a:gd name="T9" fmla="*/ 10 h 114"/>
                  <a:gd name="T10" fmla="*/ 250 w 1716"/>
                  <a:gd name="T11" fmla="*/ 16 h 114"/>
                  <a:gd name="T12" fmla="*/ 146 w 1716"/>
                  <a:gd name="T13" fmla="*/ 26 h 114"/>
                  <a:gd name="T14" fmla="*/ 66 w 1716"/>
                  <a:gd name="T15" fmla="*/ 36 h 114"/>
                  <a:gd name="T16" fmla="*/ 38 w 1716"/>
                  <a:gd name="T17" fmla="*/ 40 h 114"/>
                  <a:gd name="T18" fmla="*/ 18 w 1716"/>
                  <a:gd name="T19" fmla="*/ 46 h 114"/>
                  <a:gd name="T20" fmla="*/ 4 w 1716"/>
                  <a:gd name="T21" fmla="*/ 52 h 114"/>
                  <a:gd name="T22" fmla="*/ 0 w 1716"/>
                  <a:gd name="T23" fmla="*/ 54 h 114"/>
                  <a:gd name="T24" fmla="*/ 0 w 1716"/>
                  <a:gd name="T25" fmla="*/ 58 h 114"/>
                  <a:gd name="T26" fmla="*/ 0 w 1716"/>
                  <a:gd name="T27" fmla="*/ 58 h 114"/>
                  <a:gd name="T28" fmla="*/ 0 w 1716"/>
                  <a:gd name="T29" fmla="*/ 60 h 114"/>
                  <a:gd name="T30" fmla="*/ 4 w 1716"/>
                  <a:gd name="T31" fmla="*/ 64 h 114"/>
                  <a:gd name="T32" fmla="*/ 18 w 1716"/>
                  <a:gd name="T33" fmla="*/ 68 h 114"/>
                  <a:gd name="T34" fmla="*/ 38 w 1716"/>
                  <a:gd name="T35" fmla="*/ 74 h 114"/>
                  <a:gd name="T36" fmla="*/ 66 w 1716"/>
                  <a:gd name="T37" fmla="*/ 78 h 114"/>
                  <a:gd name="T38" fmla="*/ 146 w 1716"/>
                  <a:gd name="T39" fmla="*/ 88 h 114"/>
                  <a:gd name="T40" fmla="*/ 250 w 1716"/>
                  <a:gd name="T41" fmla="*/ 96 h 114"/>
                  <a:gd name="T42" fmla="*/ 378 w 1716"/>
                  <a:gd name="T43" fmla="*/ 104 h 114"/>
                  <a:gd name="T44" fmla="*/ 522 w 1716"/>
                  <a:gd name="T45" fmla="*/ 108 h 114"/>
                  <a:gd name="T46" fmla="*/ 684 w 1716"/>
                  <a:gd name="T47" fmla="*/ 112 h 114"/>
                  <a:gd name="T48" fmla="*/ 856 w 1716"/>
                  <a:gd name="T49" fmla="*/ 114 h 114"/>
                  <a:gd name="T50" fmla="*/ 856 w 1716"/>
                  <a:gd name="T51" fmla="*/ 114 h 114"/>
                  <a:gd name="T52" fmla="*/ 1030 w 1716"/>
                  <a:gd name="T53" fmla="*/ 112 h 114"/>
                  <a:gd name="T54" fmla="*/ 1192 w 1716"/>
                  <a:gd name="T55" fmla="*/ 108 h 114"/>
                  <a:gd name="T56" fmla="*/ 1338 w 1716"/>
                  <a:gd name="T57" fmla="*/ 104 h 114"/>
                  <a:gd name="T58" fmla="*/ 1466 w 1716"/>
                  <a:gd name="T59" fmla="*/ 96 h 114"/>
                  <a:gd name="T60" fmla="*/ 1570 w 1716"/>
                  <a:gd name="T61" fmla="*/ 88 h 114"/>
                  <a:gd name="T62" fmla="*/ 1648 w 1716"/>
                  <a:gd name="T63" fmla="*/ 78 h 114"/>
                  <a:gd name="T64" fmla="*/ 1678 w 1716"/>
                  <a:gd name="T65" fmla="*/ 74 h 114"/>
                  <a:gd name="T66" fmla="*/ 1698 w 1716"/>
                  <a:gd name="T67" fmla="*/ 68 h 114"/>
                  <a:gd name="T68" fmla="*/ 1712 w 1716"/>
                  <a:gd name="T69" fmla="*/ 64 h 114"/>
                  <a:gd name="T70" fmla="*/ 1714 w 1716"/>
                  <a:gd name="T71" fmla="*/ 60 h 114"/>
                  <a:gd name="T72" fmla="*/ 1716 w 1716"/>
                  <a:gd name="T73" fmla="*/ 58 h 114"/>
                  <a:gd name="T74" fmla="*/ 1716 w 1716"/>
                  <a:gd name="T75" fmla="*/ 58 h 114"/>
                  <a:gd name="T76" fmla="*/ 1714 w 1716"/>
                  <a:gd name="T77" fmla="*/ 54 h 114"/>
                  <a:gd name="T78" fmla="*/ 1712 w 1716"/>
                  <a:gd name="T79" fmla="*/ 52 h 114"/>
                  <a:gd name="T80" fmla="*/ 1698 w 1716"/>
                  <a:gd name="T81" fmla="*/ 46 h 114"/>
                  <a:gd name="T82" fmla="*/ 1678 w 1716"/>
                  <a:gd name="T83" fmla="*/ 40 h 114"/>
                  <a:gd name="T84" fmla="*/ 1648 w 1716"/>
                  <a:gd name="T85" fmla="*/ 36 h 114"/>
                  <a:gd name="T86" fmla="*/ 1570 w 1716"/>
                  <a:gd name="T87" fmla="*/ 26 h 114"/>
                  <a:gd name="T88" fmla="*/ 1466 w 1716"/>
                  <a:gd name="T89" fmla="*/ 16 h 114"/>
                  <a:gd name="T90" fmla="*/ 1338 w 1716"/>
                  <a:gd name="T91" fmla="*/ 10 h 114"/>
                  <a:gd name="T92" fmla="*/ 1192 w 1716"/>
                  <a:gd name="T93" fmla="*/ 4 h 114"/>
                  <a:gd name="T94" fmla="*/ 1030 w 1716"/>
                  <a:gd name="T95" fmla="*/ 2 h 114"/>
                  <a:gd name="T96" fmla="*/ 856 w 171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16" h="114">
                    <a:moveTo>
                      <a:pt x="856" y="0"/>
                    </a:moveTo>
                    <a:lnTo>
                      <a:pt x="856" y="0"/>
                    </a:lnTo>
                    <a:lnTo>
                      <a:pt x="684" y="2"/>
                    </a:lnTo>
                    <a:lnTo>
                      <a:pt x="522" y="4"/>
                    </a:lnTo>
                    <a:lnTo>
                      <a:pt x="378" y="10"/>
                    </a:lnTo>
                    <a:lnTo>
                      <a:pt x="250" y="16"/>
                    </a:lnTo>
                    <a:lnTo>
                      <a:pt x="146" y="26"/>
                    </a:lnTo>
                    <a:lnTo>
                      <a:pt x="66" y="36"/>
                    </a:lnTo>
                    <a:lnTo>
                      <a:pt x="38" y="40"/>
                    </a:lnTo>
                    <a:lnTo>
                      <a:pt x="18" y="46"/>
                    </a:lnTo>
                    <a:lnTo>
                      <a:pt x="4" y="52"/>
                    </a:lnTo>
                    <a:lnTo>
                      <a:pt x="0" y="54"/>
                    </a:lnTo>
                    <a:lnTo>
                      <a:pt x="0" y="58"/>
                    </a:lnTo>
                    <a:lnTo>
                      <a:pt x="0" y="58"/>
                    </a:lnTo>
                    <a:lnTo>
                      <a:pt x="0" y="60"/>
                    </a:lnTo>
                    <a:lnTo>
                      <a:pt x="4" y="64"/>
                    </a:lnTo>
                    <a:lnTo>
                      <a:pt x="18" y="68"/>
                    </a:lnTo>
                    <a:lnTo>
                      <a:pt x="38" y="74"/>
                    </a:lnTo>
                    <a:lnTo>
                      <a:pt x="66" y="78"/>
                    </a:lnTo>
                    <a:lnTo>
                      <a:pt x="146" y="88"/>
                    </a:lnTo>
                    <a:lnTo>
                      <a:pt x="250" y="96"/>
                    </a:lnTo>
                    <a:lnTo>
                      <a:pt x="378" y="104"/>
                    </a:lnTo>
                    <a:lnTo>
                      <a:pt x="522" y="108"/>
                    </a:lnTo>
                    <a:lnTo>
                      <a:pt x="684" y="112"/>
                    </a:lnTo>
                    <a:lnTo>
                      <a:pt x="856" y="114"/>
                    </a:lnTo>
                    <a:lnTo>
                      <a:pt x="856" y="114"/>
                    </a:lnTo>
                    <a:lnTo>
                      <a:pt x="1030" y="112"/>
                    </a:lnTo>
                    <a:lnTo>
                      <a:pt x="1192" y="108"/>
                    </a:lnTo>
                    <a:lnTo>
                      <a:pt x="1338" y="104"/>
                    </a:lnTo>
                    <a:lnTo>
                      <a:pt x="1466" y="96"/>
                    </a:lnTo>
                    <a:lnTo>
                      <a:pt x="1570" y="88"/>
                    </a:lnTo>
                    <a:lnTo>
                      <a:pt x="1648" y="78"/>
                    </a:lnTo>
                    <a:lnTo>
                      <a:pt x="1678" y="74"/>
                    </a:lnTo>
                    <a:lnTo>
                      <a:pt x="1698" y="68"/>
                    </a:lnTo>
                    <a:lnTo>
                      <a:pt x="1712" y="64"/>
                    </a:lnTo>
                    <a:lnTo>
                      <a:pt x="1714" y="60"/>
                    </a:lnTo>
                    <a:lnTo>
                      <a:pt x="1716" y="58"/>
                    </a:lnTo>
                    <a:lnTo>
                      <a:pt x="1716" y="58"/>
                    </a:lnTo>
                    <a:lnTo>
                      <a:pt x="1714" y="54"/>
                    </a:lnTo>
                    <a:lnTo>
                      <a:pt x="1712" y="52"/>
                    </a:lnTo>
                    <a:lnTo>
                      <a:pt x="1698" y="46"/>
                    </a:lnTo>
                    <a:lnTo>
                      <a:pt x="1678" y="40"/>
                    </a:lnTo>
                    <a:lnTo>
                      <a:pt x="1648" y="36"/>
                    </a:lnTo>
                    <a:lnTo>
                      <a:pt x="1570" y="26"/>
                    </a:lnTo>
                    <a:lnTo>
                      <a:pt x="1466" y="16"/>
                    </a:lnTo>
                    <a:lnTo>
                      <a:pt x="1338" y="10"/>
                    </a:lnTo>
                    <a:lnTo>
                      <a:pt x="1192" y="4"/>
                    </a:lnTo>
                    <a:lnTo>
                      <a:pt x="1030" y="2"/>
                    </a:lnTo>
                    <a:lnTo>
                      <a:pt x="8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357"/>
              <p:cNvSpPr>
                <a:spLocks noEditPoints="1"/>
              </p:cNvSpPr>
              <p:nvPr/>
            </p:nvSpPr>
            <p:spPr bwMode="auto">
              <a:xfrm>
                <a:off x="2996" y="4168"/>
                <a:ext cx="1706" cy="114"/>
              </a:xfrm>
              <a:custGeom>
                <a:avLst/>
                <a:gdLst>
                  <a:gd name="T0" fmla="*/ 852 w 1706"/>
                  <a:gd name="T1" fmla="*/ 112 h 114"/>
                  <a:gd name="T2" fmla="*/ 522 w 1706"/>
                  <a:gd name="T3" fmla="*/ 108 h 114"/>
                  <a:gd name="T4" fmla="*/ 254 w 1706"/>
                  <a:gd name="T5" fmla="*/ 96 h 114"/>
                  <a:gd name="T6" fmla="*/ 72 w 1706"/>
                  <a:gd name="T7" fmla="*/ 78 h 114"/>
                  <a:gd name="T8" fmla="*/ 24 w 1706"/>
                  <a:gd name="T9" fmla="*/ 68 h 114"/>
                  <a:gd name="T10" fmla="*/ 8 w 1706"/>
                  <a:gd name="T11" fmla="*/ 60 h 114"/>
                  <a:gd name="T12" fmla="*/ 6 w 1706"/>
                  <a:gd name="T13" fmla="*/ 58 h 114"/>
                  <a:gd name="T14" fmla="*/ 10 w 1706"/>
                  <a:gd name="T15" fmla="*/ 52 h 114"/>
                  <a:gd name="T16" fmla="*/ 44 w 1706"/>
                  <a:gd name="T17" fmla="*/ 40 h 114"/>
                  <a:gd name="T18" fmla="*/ 150 w 1706"/>
                  <a:gd name="T19" fmla="*/ 26 h 114"/>
                  <a:gd name="T20" fmla="*/ 378 w 1706"/>
                  <a:gd name="T21" fmla="*/ 10 h 114"/>
                  <a:gd name="T22" fmla="*/ 682 w 1706"/>
                  <a:gd name="T23" fmla="*/ 2 h 114"/>
                  <a:gd name="T24" fmla="*/ 852 w 1706"/>
                  <a:gd name="T25" fmla="*/ 2 h 114"/>
                  <a:gd name="T26" fmla="*/ 1184 w 1706"/>
                  <a:gd name="T27" fmla="*/ 6 h 114"/>
                  <a:gd name="T28" fmla="*/ 1454 w 1706"/>
                  <a:gd name="T29" fmla="*/ 18 h 114"/>
                  <a:gd name="T30" fmla="*/ 1636 w 1706"/>
                  <a:gd name="T31" fmla="*/ 36 h 114"/>
                  <a:gd name="T32" fmla="*/ 1684 w 1706"/>
                  <a:gd name="T33" fmla="*/ 46 h 114"/>
                  <a:gd name="T34" fmla="*/ 1700 w 1706"/>
                  <a:gd name="T35" fmla="*/ 54 h 114"/>
                  <a:gd name="T36" fmla="*/ 1702 w 1706"/>
                  <a:gd name="T37" fmla="*/ 58 h 114"/>
                  <a:gd name="T38" fmla="*/ 1698 w 1706"/>
                  <a:gd name="T39" fmla="*/ 64 h 114"/>
                  <a:gd name="T40" fmla="*/ 1664 w 1706"/>
                  <a:gd name="T41" fmla="*/ 74 h 114"/>
                  <a:gd name="T42" fmla="*/ 1558 w 1706"/>
                  <a:gd name="T43" fmla="*/ 88 h 114"/>
                  <a:gd name="T44" fmla="*/ 1328 w 1706"/>
                  <a:gd name="T45" fmla="*/ 104 h 114"/>
                  <a:gd name="T46" fmla="*/ 1024 w 1706"/>
                  <a:gd name="T47" fmla="*/ 112 h 114"/>
                  <a:gd name="T48" fmla="*/ 852 w 1706"/>
                  <a:gd name="T49" fmla="*/ 0 h 114"/>
                  <a:gd name="T50" fmla="*/ 680 w 1706"/>
                  <a:gd name="T51" fmla="*/ 2 h 114"/>
                  <a:gd name="T52" fmla="*/ 376 w 1706"/>
                  <a:gd name="T53" fmla="*/ 10 h 114"/>
                  <a:gd name="T54" fmla="*/ 146 w 1706"/>
                  <a:gd name="T55" fmla="*/ 26 h 114"/>
                  <a:gd name="T56" fmla="*/ 40 w 1706"/>
                  <a:gd name="T57" fmla="*/ 40 h 114"/>
                  <a:gd name="T58" fmla="*/ 6 w 1706"/>
                  <a:gd name="T59" fmla="*/ 52 h 114"/>
                  <a:gd name="T60" fmla="*/ 0 w 1706"/>
                  <a:gd name="T61" fmla="*/ 58 h 114"/>
                  <a:gd name="T62" fmla="*/ 2 w 1706"/>
                  <a:gd name="T63" fmla="*/ 60 h 114"/>
                  <a:gd name="T64" fmla="*/ 18 w 1706"/>
                  <a:gd name="T65" fmla="*/ 68 h 114"/>
                  <a:gd name="T66" fmla="*/ 68 w 1706"/>
                  <a:gd name="T67" fmla="*/ 78 h 114"/>
                  <a:gd name="T68" fmla="*/ 250 w 1706"/>
                  <a:gd name="T69" fmla="*/ 96 h 114"/>
                  <a:gd name="T70" fmla="*/ 520 w 1706"/>
                  <a:gd name="T71" fmla="*/ 108 h 114"/>
                  <a:gd name="T72" fmla="*/ 852 w 1706"/>
                  <a:gd name="T73" fmla="*/ 114 h 114"/>
                  <a:gd name="T74" fmla="*/ 1026 w 1706"/>
                  <a:gd name="T75" fmla="*/ 112 h 114"/>
                  <a:gd name="T76" fmla="*/ 1332 w 1706"/>
                  <a:gd name="T77" fmla="*/ 104 h 114"/>
                  <a:gd name="T78" fmla="*/ 1562 w 1706"/>
                  <a:gd name="T79" fmla="*/ 88 h 114"/>
                  <a:gd name="T80" fmla="*/ 1668 w 1706"/>
                  <a:gd name="T81" fmla="*/ 74 h 114"/>
                  <a:gd name="T82" fmla="*/ 1702 w 1706"/>
                  <a:gd name="T83" fmla="*/ 64 h 114"/>
                  <a:gd name="T84" fmla="*/ 1706 w 1706"/>
                  <a:gd name="T85" fmla="*/ 58 h 114"/>
                  <a:gd name="T86" fmla="*/ 1706 w 1706"/>
                  <a:gd name="T87" fmla="*/ 54 h 114"/>
                  <a:gd name="T88" fmla="*/ 1690 w 1706"/>
                  <a:gd name="T89" fmla="*/ 46 h 114"/>
                  <a:gd name="T90" fmla="*/ 1640 w 1706"/>
                  <a:gd name="T91" fmla="*/ 36 h 114"/>
                  <a:gd name="T92" fmla="*/ 1458 w 1706"/>
                  <a:gd name="T93" fmla="*/ 18 h 114"/>
                  <a:gd name="T94" fmla="*/ 1186 w 1706"/>
                  <a:gd name="T95" fmla="*/ 6 h 114"/>
                  <a:gd name="T96" fmla="*/ 852 w 170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112"/>
                    </a:moveTo>
                    <a:lnTo>
                      <a:pt x="852" y="112"/>
                    </a:lnTo>
                    <a:lnTo>
                      <a:pt x="682" y="112"/>
                    </a:lnTo>
                    <a:lnTo>
                      <a:pt x="522" y="108"/>
                    </a:lnTo>
                    <a:lnTo>
                      <a:pt x="378" y="104"/>
                    </a:lnTo>
                    <a:lnTo>
                      <a:pt x="254" y="96"/>
                    </a:lnTo>
                    <a:lnTo>
                      <a:pt x="150" y="88"/>
                    </a:lnTo>
                    <a:lnTo>
                      <a:pt x="72" y="78"/>
                    </a:lnTo>
                    <a:lnTo>
                      <a:pt x="44" y="74"/>
                    </a:lnTo>
                    <a:lnTo>
                      <a:pt x="24" y="68"/>
                    </a:lnTo>
                    <a:lnTo>
                      <a:pt x="10" y="64"/>
                    </a:lnTo>
                    <a:lnTo>
                      <a:pt x="8" y="60"/>
                    </a:lnTo>
                    <a:lnTo>
                      <a:pt x="6" y="58"/>
                    </a:lnTo>
                    <a:lnTo>
                      <a:pt x="6" y="58"/>
                    </a:lnTo>
                    <a:lnTo>
                      <a:pt x="8" y="54"/>
                    </a:lnTo>
                    <a:lnTo>
                      <a:pt x="10" y="52"/>
                    </a:lnTo>
                    <a:lnTo>
                      <a:pt x="24" y="46"/>
                    </a:lnTo>
                    <a:lnTo>
                      <a:pt x="44" y="40"/>
                    </a:lnTo>
                    <a:lnTo>
                      <a:pt x="72" y="36"/>
                    </a:lnTo>
                    <a:lnTo>
                      <a:pt x="150" y="26"/>
                    </a:lnTo>
                    <a:lnTo>
                      <a:pt x="254" y="18"/>
                    </a:lnTo>
                    <a:lnTo>
                      <a:pt x="378" y="10"/>
                    </a:lnTo>
                    <a:lnTo>
                      <a:pt x="522" y="6"/>
                    </a:lnTo>
                    <a:lnTo>
                      <a:pt x="682" y="2"/>
                    </a:lnTo>
                    <a:lnTo>
                      <a:pt x="852" y="2"/>
                    </a:lnTo>
                    <a:lnTo>
                      <a:pt x="852" y="2"/>
                    </a:lnTo>
                    <a:lnTo>
                      <a:pt x="1024" y="2"/>
                    </a:lnTo>
                    <a:lnTo>
                      <a:pt x="1184" y="6"/>
                    </a:lnTo>
                    <a:lnTo>
                      <a:pt x="1328" y="10"/>
                    </a:lnTo>
                    <a:lnTo>
                      <a:pt x="1454" y="18"/>
                    </a:lnTo>
                    <a:lnTo>
                      <a:pt x="1558" y="26"/>
                    </a:lnTo>
                    <a:lnTo>
                      <a:pt x="1636" y="36"/>
                    </a:lnTo>
                    <a:lnTo>
                      <a:pt x="1664" y="40"/>
                    </a:lnTo>
                    <a:lnTo>
                      <a:pt x="1684" y="46"/>
                    </a:lnTo>
                    <a:lnTo>
                      <a:pt x="1698" y="52"/>
                    </a:lnTo>
                    <a:lnTo>
                      <a:pt x="1700" y="54"/>
                    </a:lnTo>
                    <a:lnTo>
                      <a:pt x="1702" y="58"/>
                    </a:lnTo>
                    <a:lnTo>
                      <a:pt x="1702" y="58"/>
                    </a:lnTo>
                    <a:lnTo>
                      <a:pt x="1700" y="60"/>
                    </a:lnTo>
                    <a:lnTo>
                      <a:pt x="1698" y="64"/>
                    </a:lnTo>
                    <a:lnTo>
                      <a:pt x="1684" y="68"/>
                    </a:lnTo>
                    <a:lnTo>
                      <a:pt x="1664" y="74"/>
                    </a:lnTo>
                    <a:lnTo>
                      <a:pt x="1636" y="78"/>
                    </a:lnTo>
                    <a:lnTo>
                      <a:pt x="1558" y="88"/>
                    </a:lnTo>
                    <a:lnTo>
                      <a:pt x="1454" y="96"/>
                    </a:lnTo>
                    <a:lnTo>
                      <a:pt x="1328" y="104"/>
                    </a:lnTo>
                    <a:lnTo>
                      <a:pt x="1184" y="108"/>
                    </a:lnTo>
                    <a:lnTo>
                      <a:pt x="1024" y="112"/>
                    </a:lnTo>
                    <a:lnTo>
                      <a:pt x="852" y="112"/>
                    </a:lnTo>
                    <a:close/>
                    <a:moveTo>
                      <a:pt x="852" y="0"/>
                    </a:moveTo>
                    <a:lnTo>
                      <a:pt x="852" y="0"/>
                    </a:lnTo>
                    <a:lnTo>
                      <a:pt x="680" y="2"/>
                    </a:lnTo>
                    <a:lnTo>
                      <a:pt x="520" y="6"/>
                    </a:lnTo>
                    <a:lnTo>
                      <a:pt x="376" y="10"/>
                    </a:lnTo>
                    <a:lnTo>
                      <a:pt x="250" y="18"/>
                    </a:lnTo>
                    <a:lnTo>
                      <a:pt x="146" y="26"/>
                    </a:lnTo>
                    <a:lnTo>
                      <a:pt x="68" y="36"/>
                    </a:lnTo>
                    <a:lnTo>
                      <a:pt x="40" y="40"/>
                    </a:lnTo>
                    <a:lnTo>
                      <a:pt x="18" y="46"/>
                    </a:lnTo>
                    <a:lnTo>
                      <a:pt x="6" y="52"/>
                    </a:lnTo>
                    <a:lnTo>
                      <a:pt x="2" y="54"/>
                    </a:lnTo>
                    <a:lnTo>
                      <a:pt x="0" y="58"/>
                    </a:lnTo>
                    <a:lnTo>
                      <a:pt x="0" y="58"/>
                    </a:lnTo>
                    <a:lnTo>
                      <a:pt x="2" y="60"/>
                    </a:lnTo>
                    <a:lnTo>
                      <a:pt x="6" y="64"/>
                    </a:lnTo>
                    <a:lnTo>
                      <a:pt x="18" y="68"/>
                    </a:lnTo>
                    <a:lnTo>
                      <a:pt x="40" y="74"/>
                    </a:lnTo>
                    <a:lnTo>
                      <a:pt x="68" y="78"/>
                    </a:lnTo>
                    <a:lnTo>
                      <a:pt x="146" y="88"/>
                    </a:lnTo>
                    <a:lnTo>
                      <a:pt x="250" y="96"/>
                    </a:lnTo>
                    <a:lnTo>
                      <a:pt x="376" y="104"/>
                    </a:lnTo>
                    <a:lnTo>
                      <a:pt x="520" y="108"/>
                    </a:lnTo>
                    <a:lnTo>
                      <a:pt x="680" y="112"/>
                    </a:lnTo>
                    <a:lnTo>
                      <a:pt x="852" y="114"/>
                    </a:lnTo>
                    <a:lnTo>
                      <a:pt x="852" y="114"/>
                    </a:lnTo>
                    <a:lnTo>
                      <a:pt x="1026" y="112"/>
                    </a:lnTo>
                    <a:lnTo>
                      <a:pt x="1186" y="108"/>
                    </a:lnTo>
                    <a:lnTo>
                      <a:pt x="1332" y="104"/>
                    </a:lnTo>
                    <a:lnTo>
                      <a:pt x="1458" y="96"/>
                    </a:lnTo>
                    <a:lnTo>
                      <a:pt x="1562" y="88"/>
                    </a:lnTo>
                    <a:lnTo>
                      <a:pt x="1640" y="78"/>
                    </a:lnTo>
                    <a:lnTo>
                      <a:pt x="1668" y="74"/>
                    </a:lnTo>
                    <a:lnTo>
                      <a:pt x="1690" y="68"/>
                    </a:lnTo>
                    <a:lnTo>
                      <a:pt x="1702" y="64"/>
                    </a:lnTo>
                    <a:lnTo>
                      <a:pt x="1706" y="60"/>
                    </a:lnTo>
                    <a:lnTo>
                      <a:pt x="1706" y="58"/>
                    </a:lnTo>
                    <a:lnTo>
                      <a:pt x="1706" y="58"/>
                    </a:lnTo>
                    <a:lnTo>
                      <a:pt x="1706" y="54"/>
                    </a:lnTo>
                    <a:lnTo>
                      <a:pt x="1702" y="52"/>
                    </a:lnTo>
                    <a:lnTo>
                      <a:pt x="1690" y="46"/>
                    </a:lnTo>
                    <a:lnTo>
                      <a:pt x="1668" y="40"/>
                    </a:lnTo>
                    <a:lnTo>
                      <a:pt x="1640" y="36"/>
                    </a:lnTo>
                    <a:lnTo>
                      <a:pt x="1562" y="26"/>
                    </a:lnTo>
                    <a:lnTo>
                      <a:pt x="1458" y="18"/>
                    </a:lnTo>
                    <a:lnTo>
                      <a:pt x="1332" y="10"/>
                    </a:lnTo>
                    <a:lnTo>
                      <a:pt x="1186" y="6"/>
                    </a:lnTo>
                    <a:lnTo>
                      <a:pt x="1026" y="2"/>
                    </a:lnTo>
                    <a:lnTo>
                      <a:pt x="852" y="0"/>
                    </a:lnTo>
                    <a:close/>
                  </a:path>
                </a:pathLst>
              </a:custGeom>
              <a:solidFill>
                <a:srgbClr val="D7D4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 name="Freeform 358"/>
              <p:cNvSpPr>
                <a:spLocks/>
              </p:cNvSpPr>
              <p:nvPr/>
            </p:nvSpPr>
            <p:spPr bwMode="auto">
              <a:xfrm>
                <a:off x="3002" y="4170"/>
                <a:ext cx="1696" cy="110"/>
              </a:xfrm>
              <a:custGeom>
                <a:avLst/>
                <a:gdLst>
                  <a:gd name="T0" fmla="*/ 846 w 1696"/>
                  <a:gd name="T1" fmla="*/ 110 h 110"/>
                  <a:gd name="T2" fmla="*/ 846 w 1696"/>
                  <a:gd name="T3" fmla="*/ 110 h 110"/>
                  <a:gd name="T4" fmla="*/ 676 w 1696"/>
                  <a:gd name="T5" fmla="*/ 110 h 110"/>
                  <a:gd name="T6" fmla="*/ 516 w 1696"/>
                  <a:gd name="T7" fmla="*/ 106 h 110"/>
                  <a:gd name="T8" fmla="*/ 372 w 1696"/>
                  <a:gd name="T9" fmla="*/ 102 h 110"/>
                  <a:gd name="T10" fmla="*/ 248 w 1696"/>
                  <a:gd name="T11" fmla="*/ 94 h 110"/>
                  <a:gd name="T12" fmla="*/ 144 w 1696"/>
                  <a:gd name="T13" fmla="*/ 86 h 110"/>
                  <a:gd name="T14" fmla="*/ 66 w 1696"/>
                  <a:gd name="T15" fmla="*/ 76 h 110"/>
                  <a:gd name="T16" fmla="*/ 38 w 1696"/>
                  <a:gd name="T17" fmla="*/ 72 h 110"/>
                  <a:gd name="T18" fmla="*/ 18 w 1696"/>
                  <a:gd name="T19" fmla="*/ 66 h 110"/>
                  <a:gd name="T20" fmla="*/ 4 w 1696"/>
                  <a:gd name="T21" fmla="*/ 62 h 110"/>
                  <a:gd name="T22" fmla="*/ 2 w 1696"/>
                  <a:gd name="T23" fmla="*/ 58 h 110"/>
                  <a:gd name="T24" fmla="*/ 0 w 1696"/>
                  <a:gd name="T25" fmla="*/ 56 h 110"/>
                  <a:gd name="T26" fmla="*/ 0 w 1696"/>
                  <a:gd name="T27" fmla="*/ 56 h 110"/>
                  <a:gd name="T28" fmla="*/ 2 w 1696"/>
                  <a:gd name="T29" fmla="*/ 52 h 110"/>
                  <a:gd name="T30" fmla="*/ 4 w 1696"/>
                  <a:gd name="T31" fmla="*/ 50 h 110"/>
                  <a:gd name="T32" fmla="*/ 18 w 1696"/>
                  <a:gd name="T33" fmla="*/ 44 h 110"/>
                  <a:gd name="T34" fmla="*/ 38 w 1696"/>
                  <a:gd name="T35" fmla="*/ 38 h 110"/>
                  <a:gd name="T36" fmla="*/ 66 w 1696"/>
                  <a:gd name="T37" fmla="*/ 34 h 110"/>
                  <a:gd name="T38" fmla="*/ 144 w 1696"/>
                  <a:gd name="T39" fmla="*/ 24 h 110"/>
                  <a:gd name="T40" fmla="*/ 248 w 1696"/>
                  <a:gd name="T41" fmla="*/ 16 h 110"/>
                  <a:gd name="T42" fmla="*/ 372 w 1696"/>
                  <a:gd name="T43" fmla="*/ 8 h 110"/>
                  <a:gd name="T44" fmla="*/ 516 w 1696"/>
                  <a:gd name="T45" fmla="*/ 4 h 110"/>
                  <a:gd name="T46" fmla="*/ 676 w 1696"/>
                  <a:gd name="T47" fmla="*/ 0 h 110"/>
                  <a:gd name="T48" fmla="*/ 846 w 1696"/>
                  <a:gd name="T49" fmla="*/ 0 h 110"/>
                  <a:gd name="T50" fmla="*/ 846 w 1696"/>
                  <a:gd name="T51" fmla="*/ 0 h 110"/>
                  <a:gd name="T52" fmla="*/ 1018 w 1696"/>
                  <a:gd name="T53" fmla="*/ 0 h 110"/>
                  <a:gd name="T54" fmla="*/ 1178 w 1696"/>
                  <a:gd name="T55" fmla="*/ 4 h 110"/>
                  <a:gd name="T56" fmla="*/ 1322 w 1696"/>
                  <a:gd name="T57" fmla="*/ 8 h 110"/>
                  <a:gd name="T58" fmla="*/ 1448 w 1696"/>
                  <a:gd name="T59" fmla="*/ 16 h 110"/>
                  <a:gd name="T60" fmla="*/ 1552 w 1696"/>
                  <a:gd name="T61" fmla="*/ 24 h 110"/>
                  <a:gd name="T62" fmla="*/ 1630 w 1696"/>
                  <a:gd name="T63" fmla="*/ 34 h 110"/>
                  <a:gd name="T64" fmla="*/ 1658 w 1696"/>
                  <a:gd name="T65" fmla="*/ 38 h 110"/>
                  <a:gd name="T66" fmla="*/ 1678 w 1696"/>
                  <a:gd name="T67" fmla="*/ 44 h 110"/>
                  <a:gd name="T68" fmla="*/ 1692 w 1696"/>
                  <a:gd name="T69" fmla="*/ 50 h 110"/>
                  <a:gd name="T70" fmla="*/ 1694 w 1696"/>
                  <a:gd name="T71" fmla="*/ 52 h 110"/>
                  <a:gd name="T72" fmla="*/ 1696 w 1696"/>
                  <a:gd name="T73" fmla="*/ 56 h 110"/>
                  <a:gd name="T74" fmla="*/ 1696 w 1696"/>
                  <a:gd name="T75" fmla="*/ 56 h 110"/>
                  <a:gd name="T76" fmla="*/ 1694 w 1696"/>
                  <a:gd name="T77" fmla="*/ 58 h 110"/>
                  <a:gd name="T78" fmla="*/ 1692 w 1696"/>
                  <a:gd name="T79" fmla="*/ 62 h 110"/>
                  <a:gd name="T80" fmla="*/ 1678 w 1696"/>
                  <a:gd name="T81" fmla="*/ 66 h 110"/>
                  <a:gd name="T82" fmla="*/ 1658 w 1696"/>
                  <a:gd name="T83" fmla="*/ 72 h 110"/>
                  <a:gd name="T84" fmla="*/ 1630 w 1696"/>
                  <a:gd name="T85" fmla="*/ 76 h 110"/>
                  <a:gd name="T86" fmla="*/ 1552 w 1696"/>
                  <a:gd name="T87" fmla="*/ 86 h 110"/>
                  <a:gd name="T88" fmla="*/ 1448 w 1696"/>
                  <a:gd name="T89" fmla="*/ 94 h 110"/>
                  <a:gd name="T90" fmla="*/ 1322 w 1696"/>
                  <a:gd name="T91" fmla="*/ 102 h 110"/>
                  <a:gd name="T92" fmla="*/ 1178 w 1696"/>
                  <a:gd name="T93" fmla="*/ 106 h 110"/>
                  <a:gd name="T94" fmla="*/ 1018 w 1696"/>
                  <a:gd name="T95" fmla="*/ 110 h 110"/>
                  <a:gd name="T96" fmla="*/ 846 w 169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110"/>
                    </a:moveTo>
                    <a:lnTo>
                      <a:pt x="846" y="110"/>
                    </a:lnTo>
                    <a:lnTo>
                      <a:pt x="676" y="110"/>
                    </a:lnTo>
                    <a:lnTo>
                      <a:pt x="516" y="106"/>
                    </a:lnTo>
                    <a:lnTo>
                      <a:pt x="372" y="102"/>
                    </a:lnTo>
                    <a:lnTo>
                      <a:pt x="248" y="94"/>
                    </a:lnTo>
                    <a:lnTo>
                      <a:pt x="144" y="86"/>
                    </a:lnTo>
                    <a:lnTo>
                      <a:pt x="66" y="76"/>
                    </a:lnTo>
                    <a:lnTo>
                      <a:pt x="38" y="72"/>
                    </a:lnTo>
                    <a:lnTo>
                      <a:pt x="18" y="66"/>
                    </a:lnTo>
                    <a:lnTo>
                      <a:pt x="4" y="62"/>
                    </a:lnTo>
                    <a:lnTo>
                      <a:pt x="2" y="58"/>
                    </a:lnTo>
                    <a:lnTo>
                      <a:pt x="0" y="56"/>
                    </a:lnTo>
                    <a:lnTo>
                      <a:pt x="0" y="56"/>
                    </a:lnTo>
                    <a:lnTo>
                      <a:pt x="2" y="52"/>
                    </a:lnTo>
                    <a:lnTo>
                      <a:pt x="4" y="50"/>
                    </a:lnTo>
                    <a:lnTo>
                      <a:pt x="18" y="44"/>
                    </a:lnTo>
                    <a:lnTo>
                      <a:pt x="38" y="38"/>
                    </a:lnTo>
                    <a:lnTo>
                      <a:pt x="66" y="34"/>
                    </a:lnTo>
                    <a:lnTo>
                      <a:pt x="144" y="24"/>
                    </a:lnTo>
                    <a:lnTo>
                      <a:pt x="248" y="16"/>
                    </a:lnTo>
                    <a:lnTo>
                      <a:pt x="372" y="8"/>
                    </a:lnTo>
                    <a:lnTo>
                      <a:pt x="516" y="4"/>
                    </a:lnTo>
                    <a:lnTo>
                      <a:pt x="676" y="0"/>
                    </a:lnTo>
                    <a:lnTo>
                      <a:pt x="846" y="0"/>
                    </a:lnTo>
                    <a:lnTo>
                      <a:pt x="846" y="0"/>
                    </a:lnTo>
                    <a:lnTo>
                      <a:pt x="1018" y="0"/>
                    </a:lnTo>
                    <a:lnTo>
                      <a:pt x="1178" y="4"/>
                    </a:lnTo>
                    <a:lnTo>
                      <a:pt x="1322" y="8"/>
                    </a:lnTo>
                    <a:lnTo>
                      <a:pt x="1448" y="16"/>
                    </a:lnTo>
                    <a:lnTo>
                      <a:pt x="1552" y="24"/>
                    </a:lnTo>
                    <a:lnTo>
                      <a:pt x="1630" y="34"/>
                    </a:lnTo>
                    <a:lnTo>
                      <a:pt x="1658" y="38"/>
                    </a:lnTo>
                    <a:lnTo>
                      <a:pt x="1678" y="44"/>
                    </a:lnTo>
                    <a:lnTo>
                      <a:pt x="1692" y="50"/>
                    </a:lnTo>
                    <a:lnTo>
                      <a:pt x="1694" y="52"/>
                    </a:lnTo>
                    <a:lnTo>
                      <a:pt x="1696" y="56"/>
                    </a:lnTo>
                    <a:lnTo>
                      <a:pt x="1696" y="56"/>
                    </a:lnTo>
                    <a:lnTo>
                      <a:pt x="1694" y="58"/>
                    </a:lnTo>
                    <a:lnTo>
                      <a:pt x="1692" y="62"/>
                    </a:lnTo>
                    <a:lnTo>
                      <a:pt x="1678" y="66"/>
                    </a:lnTo>
                    <a:lnTo>
                      <a:pt x="1658" y="72"/>
                    </a:lnTo>
                    <a:lnTo>
                      <a:pt x="1630" y="76"/>
                    </a:lnTo>
                    <a:lnTo>
                      <a:pt x="1552" y="86"/>
                    </a:lnTo>
                    <a:lnTo>
                      <a:pt x="1448" y="94"/>
                    </a:lnTo>
                    <a:lnTo>
                      <a:pt x="1322" y="102"/>
                    </a:lnTo>
                    <a:lnTo>
                      <a:pt x="1178" y="106"/>
                    </a:lnTo>
                    <a:lnTo>
                      <a:pt x="1018" y="110"/>
                    </a:lnTo>
                    <a:lnTo>
                      <a:pt x="846"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359"/>
              <p:cNvSpPr>
                <a:spLocks/>
              </p:cNvSpPr>
              <p:nvPr/>
            </p:nvSpPr>
            <p:spPr bwMode="auto">
              <a:xfrm>
                <a:off x="2996" y="4168"/>
                <a:ext cx="1706" cy="114"/>
              </a:xfrm>
              <a:custGeom>
                <a:avLst/>
                <a:gdLst>
                  <a:gd name="T0" fmla="*/ 852 w 1706"/>
                  <a:gd name="T1" fmla="*/ 0 h 114"/>
                  <a:gd name="T2" fmla="*/ 852 w 1706"/>
                  <a:gd name="T3" fmla="*/ 0 h 114"/>
                  <a:gd name="T4" fmla="*/ 680 w 1706"/>
                  <a:gd name="T5" fmla="*/ 2 h 114"/>
                  <a:gd name="T6" fmla="*/ 520 w 1706"/>
                  <a:gd name="T7" fmla="*/ 6 h 114"/>
                  <a:gd name="T8" fmla="*/ 376 w 1706"/>
                  <a:gd name="T9" fmla="*/ 10 h 114"/>
                  <a:gd name="T10" fmla="*/ 250 w 1706"/>
                  <a:gd name="T11" fmla="*/ 18 h 114"/>
                  <a:gd name="T12" fmla="*/ 146 w 1706"/>
                  <a:gd name="T13" fmla="*/ 26 h 114"/>
                  <a:gd name="T14" fmla="*/ 68 w 1706"/>
                  <a:gd name="T15" fmla="*/ 36 h 114"/>
                  <a:gd name="T16" fmla="*/ 40 w 1706"/>
                  <a:gd name="T17" fmla="*/ 40 h 114"/>
                  <a:gd name="T18" fmla="*/ 18 w 1706"/>
                  <a:gd name="T19" fmla="*/ 46 h 114"/>
                  <a:gd name="T20" fmla="*/ 6 w 1706"/>
                  <a:gd name="T21" fmla="*/ 52 h 114"/>
                  <a:gd name="T22" fmla="*/ 2 w 1706"/>
                  <a:gd name="T23" fmla="*/ 54 h 114"/>
                  <a:gd name="T24" fmla="*/ 0 w 1706"/>
                  <a:gd name="T25" fmla="*/ 58 h 114"/>
                  <a:gd name="T26" fmla="*/ 0 w 1706"/>
                  <a:gd name="T27" fmla="*/ 58 h 114"/>
                  <a:gd name="T28" fmla="*/ 2 w 1706"/>
                  <a:gd name="T29" fmla="*/ 60 h 114"/>
                  <a:gd name="T30" fmla="*/ 6 w 1706"/>
                  <a:gd name="T31" fmla="*/ 64 h 114"/>
                  <a:gd name="T32" fmla="*/ 18 w 1706"/>
                  <a:gd name="T33" fmla="*/ 68 h 114"/>
                  <a:gd name="T34" fmla="*/ 40 w 1706"/>
                  <a:gd name="T35" fmla="*/ 74 h 114"/>
                  <a:gd name="T36" fmla="*/ 68 w 1706"/>
                  <a:gd name="T37" fmla="*/ 78 h 114"/>
                  <a:gd name="T38" fmla="*/ 146 w 1706"/>
                  <a:gd name="T39" fmla="*/ 88 h 114"/>
                  <a:gd name="T40" fmla="*/ 250 w 1706"/>
                  <a:gd name="T41" fmla="*/ 96 h 114"/>
                  <a:gd name="T42" fmla="*/ 376 w 1706"/>
                  <a:gd name="T43" fmla="*/ 104 h 114"/>
                  <a:gd name="T44" fmla="*/ 520 w 1706"/>
                  <a:gd name="T45" fmla="*/ 108 h 114"/>
                  <a:gd name="T46" fmla="*/ 680 w 1706"/>
                  <a:gd name="T47" fmla="*/ 112 h 114"/>
                  <a:gd name="T48" fmla="*/ 852 w 1706"/>
                  <a:gd name="T49" fmla="*/ 114 h 114"/>
                  <a:gd name="T50" fmla="*/ 852 w 1706"/>
                  <a:gd name="T51" fmla="*/ 114 h 114"/>
                  <a:gd name="T52" fmla="*/ 1026 w 1706"/>
                  <a:gd name="T53" fmla="*/ 112 h 114"/>
                  <a:gd name="T54" fmla="*/ 1186 w 1706"/>
                  <a:gd name="T55" fmla="*/ 108 h 114"/>
                  <a:gd name="T56" fmla="*/ 1332 w 1706"/>
                  <a:gd name="T57" fmla="*/ 104 h 114"/>
                  <a:gd name="T58" fmla="*/ 1458 w 1706"/>
                  <a:gd name="T59" fmla="*/ 96 h 114"/>
                  <a:gd name="T60" fmla="*/ 1562 w 1706"/>
                  <a:gd name="T61" fmla="*/ 88 h 114"/>
                  <a:gd name="T62" fmla="*/ 1640 w 1706"/>
                  <a:gd name="T63" fmla="*/ 78 h 114"/>
                  <a:gd name="T64" fmla="*/ 1668 w 1706"/>
                  <a:gd name="T65" fmla="*/ 74 h 114"/>
                  <a:gd name="T66" fmla="*/ 1690 w 1706"/>
                  <a:gd name="T67" fmla="*/ 68 h 114"/>
                  <a:gd name="T68" fmla="*/ 1702 w 1706"/>
                  <a:gd name="T69" fmla="*/ 64 h 114"/>
                  <a:gd name="T70" fmla="*/ 1706 w 1706"/>
                  <a:gd name="T71" fmla="*/ 60 h 114"/>
                  <a:gd name="T72" fmla="*/ 1706 w 1706"/>
                  <a:gd name="T73" fmla="*/ 58 h 114"/>
                  <a:gd name="T74" fmla="*/ 1706 w 1706"/>
                  <a:gd name="T75" fmla="*/ 58 h 114"/>
                  <a:gd name="T76" fmla="*/ 1706 w 1706"/>
                  <a:gd name="T77" fmla="*/ 54 h 114"/>
                  <a:gd name="T78" fmla="*/ 1702 w 1706"/>
                  <a:gd name="T79" fmla="*/ 52 h 114"/>
                  <a:gd name="T80" fmla="*/ 1690 w 1706"/>
                  <a:gd name="T81" fmla="*/ 46 h 114"/>
                  <a:gd name="T82" fmla="*/ 1668 w 1706"/>
                  <a:gd name="T83" fmla="*/ 40 h 114"/>
                  <a:gd name="T84" fmla="*/ 1640 w 1706"/>
                  <a:gd name="T85" fmla="*/ 36 h 114"/>
                  <a:gd name="T86" fmla="*/ 1562 w 1706"/>
                  <a:gd name="T87" fmla="*/ 26 h 114"/>
                  <a:gd name="T88" fmla="*/ 1458 w 1706"/>
                  <a:gd name="T89" fmla="*/ 18 h 114"/>
                  <a:gd name="T90" fmla="*/ 1332 w 1706"/>
                  <a:gd name="T91" fmla="*/ 10 h 114"/>
                  <a:gd name="T92" fmla="*/ 1186 w 1706"/>
                  <a:gd name="T93" fmla="*/ 6 h 114"/>
                  <a:gd name="T94" fmla="*/ 1026 w 1706"/>
                  <a:gd name="T95" fmla="*/ 2 h 114"/>
                  <a:gd name="T96" fmla="*/ 852 w 1706"/>
                  <a:gd name="T9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06" h="114">
                    <a:moveTo>
                      <a:pt x="852" y="0"/>
                    </a:moveTo>
                    <a:lnTo>
                      <a:pt x="852" y="0"/>
                    </a:lnTo>
                    <a:lnTo>
                      <a:pt x="680" y="2"/>
                    </a:lnTo>
                    <a:lnTo>
                      <a:pt x="520" y="6"/>
                    </a:lnTo>
                    <a:lnTo>
                      <a:pt x="376" y="10"/>
                    </a:lnTo>
                    <a:lnTo>
                      <a:pt x="250" y="18"/>
                    </a:lnTo>
                    <a:lnTo>
                      <a:pt x="146" y="26"/>
                    </a:lnTo>
                    <a:lnTo>
                      <a:pt x="68" y="36"/>
                    </a:lnTo>
                    <a:lnTo>
                      <a:pt x="40" y="40"/>
                    </a:lnTo>
                    <a:lnTo>
                      <a:pt x="18" y="46"/>
                    </a:lnTo>
                    <a:lnTo>
                      <a:pt x="6" y="52"/>
                    </a:lnTo>
                    <a:lnTo>
                      <a:pt x="2" y="54"/>
                    </a:lnTo>
                    <a:lnTo>
                      <a:pt x="0" y="58"/>
                    </a:lnTo>
                    <a:lnTo>
                      <a:pt x="0" y="58"/>
                    </a:lnTo>
                    <a:lnTo>
                      <a:pt x="2" y="60"/>
                    </a:lnTo>
                    <a:lnTo>
                      <a:pt x="6" y="64"/>
                    </a:lnTo>
                    <a:lnTo>
                      <a:pt x="18" y="68"/>
                    </a:lnTo>
                    <a:lnTo>
                      <a:pt x="40" y="74"/>
                    </a:lnTo>
                    <a:lnTo>
                      <a:pt x="68" y="78"/>
                    </a:lnTo>
                    <a:lnTo>
                      <a:pt x="146" y="88"/>
                    </a:lnTo>
                    <a:lnTo>
                      <a:pt x="250" y="96"/>
                    </a:lnTo>
                    <a:lnTo>
                      <a:pt x="376" y="104"/>
                    </a:lnTo>
                    <a:lnTo>
                      <a:pt x="520" y="108"/>
                    </a:lnTo>
                    <a:lnTo>
                      <a:pt x="680" y="112"/>
                    </a:lnTo>
                    <a:lnTo>
                      <a:pt x="852" y="114"/>
                    </a:lnTo>
                    <a:lnTo>
                      <a:pt x="852" y="114"/>
                    </a:lnTo>
                    <a:lnTo>
                      <a:pt x="1026" y="112"/>
                    </a:lnTo>
                    <a:lnTo>
                      <a:pt x="1186" y="108"/>
                    </a:lnTo>
                    <a:lnTo>
                      <a:pt x="1332" y="104"/>
                    </a:lnTo>
                    <a:lnTo>
                      <a:pt x="1458" y="96"/>
                    </a:lnTo>
                    <a:lnTo>
                      <a:pt x="1562" y="88"/>
                    </a:lnTo>
                    <a:lnTo>
                      <a:pt x="1640" y="78"/>
                    </a:lnTo>
                    <a:lnTo>
                      <a:pt x="1668" y="74"/>
                    </a:lnTo>
                    <a:lnTo>
                      <a:pt x="1690" y="68"/>
                    </a:lnTo>
                    <a:lnTo>
                      <a:pt x="1702" y="64"/>
                    </a:lnTo>
                    <a:lnTo>
                      <a:pt x="1706" y="60"/>
                    </a:lnTo>
                    <a:lnTo>
                      <a:pt x="1706" y="58"/>
                    </a:lnTo>
                    <a:lnTo>
                      <a:pt x="1706" y="58"/>
                    </a:lnTo>
                    <a:lnTo>
                      <a:pt x="1706" y="54"/>
                    </a:lnTo>
                    <a:lnTo>
                      <a:pt x="1702" y="52"/>
                    </a:lnTo>
                    <a:lnTo>
                      <a:pt x="1690" y="46"/>
                    </a:lnTo>
                    <a:lnTo>
                      <a:pt x="1668" y="40"/>
                    </a:lnTo>
                    <a:lnTo>
                      <a:pt x="1640" y="36"/>
                    </a:lnTo>
                    <a:lnTo>
                      <a:pt x="1562" y="26"/>
                    </a:lnTo>
                    <a:lnTo>
                      <a:pt x="1458" y="18"/>
                    </a:lnTo>
                    <a:lnTo>
                      <a:pt x="1332" y="10"/>
                    </a:lnTo>
                    <a:lnTo>
                      <a:pt x="1186" y="6"/>
                    </a:lnTo>
                    <a:lnTo>
                      <a:pt x="1026" y="2"/>
                    </a:lnTo>
                    <a:lnTo>
                      <a:pt x="8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360"/>
              <p:cNvSpPr>
                <a:spLocks noEditPoints="1"/>
              </p:cNvSpPr>
              <p:nvPr/>
            </p:nvSpPr>
            <p:spPr bwMode="auto">
              <a:xfrm>
                <a:off x="3002" y="4170"/>
                <a:ext cx="1696" cy="110"/>
              </a:xfrm>
              <a:custGeom>
                <a:avLst/>
                <a:gdLst>
                  <a:gd name="T0" fmla="*/ 846 w 1696"/>
                  <a:gd name="T1" fmla="*/ 110 h 110"/>
                  <a:gd name="T2" fmla="*/ 518 w 1696"/>
                  <a:gd name="T3" fmla="*/ 106 h 110"/>
                  <a:gd name="T4" fmla="*/ 252 w 1696"/>
                  <a:gd name="T5" fmla="*/ 94 h 110"/>
                  <a:gd name="T6" fmla="*/ 72 w 1696"/>
                  <a:gd name="T7" fmla="*/ 76 h 110"/>
                  <a:gd name="T8" fmla="*/ 22 w 1696"/>
                  <a:gd name="T9" fmla="*/ 66 h 110"/>
                  <a:gd name="T10" fmla="*/ 6 w 1696"/>
                  <a:gd name="T11" fmla="*/ 58 h 110"/>
                  <a:gd name="T12" fmla="*/ 6 w 1696"/>
                  <a:gd name="T13" fmla="*/ 56 h 110"/>
                  <a:gd name="T14" fmla="*/ 10 w 1696"/>
                  <a:gd name="T15" fmla="*/ 50 h 110"/>
                  <a:gd name="T16" fmla="*/ 42 w 1696"/>
                  <a:gd name="T17" fmla="*/ 38 h 110"/>
                  <a:gd name="T18" fmla="*/ 148 w 1696"/>
                  <a:gd name="T19" fmla="*/ 24 h 110"/>
                  <a:gd name="T20" fmla="*/ 376 w 1696"/>
                  <a:gd name="T21" fmla="*/ 8 h 110"/>
                  <a:gd name="T22" fmla="*/ 676 w 1696"/>
                  <a:gd name="T23" fmla="*/ 0 h 110"/>
                  <a:gd name="T24" fmla="*/ 846 w 1696"/>
                  <a:gd name="T25" fmla="*/ 0 h 110"/>
                  <a:gd name="T26" fmla="*/ 1176 w 1696"/>
                  <a:gd name="T27" fmla="*/ 4 h 110"/>
                  <a:gd name="T28" fmla="*/ 1444 w 1696"/>
                  <a:gd name="T29" fmla="*/ 16 h 110"/>
                  <a:gd name="T30" fmla="*/ 1624 w 1696"/>
                  <a:gd name="T31" fmla="*/ 34 h 110"/>
                  <a:gd name="T32" fmla="*/ 1674 w 1696"/>
                  <a:gd name="T33" fmla="*/ 44 h 110"/>
                  <a:gd name="T34" fmla="*/ 1690 w 1696"/>
                  <a:gd name="T35" fmla="*/ 52 h 110"/>
                  <a:gd name="T36" fmla="*/ 1690 w 1696"/>
                  <a:gd name="T37" fmla="*/ 56 h 110"/>
                  <a:gd name="T38" fmla="*/ 1686 w 1696"/>
                  <a:gd name="T39" fmla="*/ 62 h 110"/>
                  <a:gd name="T40" fmla="*/ 1652 w 1696"/>
                  <a:gd name="T41" fmla="*/ 72 h 110"/>
                  <a:gd name="T42" fmla="*/ 1548 w 1696"/>
                  <a:gd name="T43" fmla="*/ 86 h 110"/>
                  <a:gd name="T44" fmla="*/ 1320 w 1696"/>
                  <a:gd name="T45" fmla="*/ 100 h 110"/>
                  <a:gd name="T46" fmla="*/ 1018 w 1696"/>
                  <a:gd name="T47" fmla="*/ 110 h 110"/>
                  <a:gd name="T48" fmla="*/ 846 w 1696"/>
                  <a:gd name="T49" fmla="*/ 0 h 110"/>
                  <a:gd name="T50" fmla="*/ 676 w 1696"/>
                  <a:gd name="T51" fmla="*/ 0 h 110"/>
                  <a:gd name="T52" fmla="*/ 372 w 1696"/>
                  <a:gd name="T53" fmla="*/ 8 h 110"/>
                  <a:gd name="T54" fmla="*/ 144 w 1696"/>
                  <a:gd name="T55" fmla="*/ 24 h 110"/>
                  <a:gd name="T56" fmla="*/ 38 w 1696"/>
                  <a:gd name="T57" fmla="*/ 38 h 110"/>
                  <a:gd name="T58" fmla="*/ 4 w 1696"/>
                  <a:gd name="T59" fmla="*/ 50 h 110"/>
                  <a:gd name="T60" fmla="*/ 0 w 1696"/>
                  <a:gd name="T61" fmla="*/ 56 h 110"/>
                  <a:gd name="T62" fmla="*/ 2 w 1696"/>
                  <a:gd name="T63" fmla="*/ 58 h 110"/>
                  <a:gd name="T64" fmla="*/ 18 w 1696"/>
                  <a:gd name="T65" fmla="*/ 66 h 110"/>
                  <a:gd name="T66" fmla="*/ 66 w 1696"/>
                  <a:gd name="T67" fmla="*/ 76 h 110"/>
                  <a:gd name="T68" fmla="*/ 248 w 1696"/>
                  <a:gd name="T69" fmla="*/ 94 h 110"/>
                  <a:gd name="T70" fmla="*/ 516 w 1696"/>
                  <a:gd name="T71" fmla="*/ 106 h 110"/>
                  <a:gd name="T72" fmla="*/ 846 w 1696"/>
                  <a:gd name="T73" fmla="*/ 110 h 110"/>
                  <a:gd name="T74" fmla="*/ 1018 w 1696"/>
                  <a:gd name="T75" fmla="*/ 110 h 110"/>
                  <a:gd name="T76" fmla="*/ 1322 w 1696"/>
                  <a:gd name="T77" fmla="*/ 102 h 110"/>
                  <a:gd name="T78" fmla="*/ 1552 w 1696"/>
                  <a:gd name="T79" fmla="*/ 86 h 110"/>
                  <a:gd name="T80" fmla="*/ 1658 w 1696"/>
                  <a:gd name="T81" fmla="*/ 72 h 110"/>
                  <a:gd name="T82" fmla="*/ 1692 w 1696"/>
                  <a:gd name="T83" fmla="*/ 62 h 110"/>
                  <a:gd name="T84" fmla="*/ 1696 w 1696"/>
                  <a:gd name="T85" fmla="*/ 56 h 110"/>
                  <a:gd name="T86" fmla="*/ 1694 w 1696"/>
                  <a:gd name="T87" fmla="*/ 52 h 110"/>
                  <a:gd name="T88" fmla="*/ 1678 w 1696"/>
                  <a:gd name="T89" fmla="*/ 44 h 110"/>
                  <a:gd name="T90" fmla="*/ 1630 w 1696"/>
                  <a:gd name="T91" fmla="*/ 34 h 110"/>
                  <a:gd name="T92" fmla="*/ 1448 w 1696"/>
                  <a:gd name="T93" fmla="*/ 16 h 110"/>
                  <a:gd name="T94" fmla="*/ 1178 w 1696"/>
                  <a:gd name="T95" fmla="*/ 4 h 110"/>
                  <a:gd name="T96" fmla="*/ 846 w 169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110"/>
                    </a:moveTo>
                    <a:lnTo>
                      <a:pt x="846" y="110"/>
                    </a:lnTo>
                    <a:lnTo>
                      <a:pt x="676" y="110"/>
                    </a:lnTo>
                    <a:lnTo>
                      <a:pt x="518" y="106"/>
                    </a:lnTo>
                    <a:lnTo>
                      <a:pt x="376" y="100"/>
                    </a:lnTo>
                    <a:lnTo>
                      <a:pt x="252" y="94"/>
                    </a:lnTo>
                    <a:lnTo>
                      <a:pt x="148" y="86"/>
                    </a:lnTo>
                    <a:lnTo>
                      <a:pt x="72" y="76"/>
                    </a:lnTo>
                    <a:lnTo>
                      <a:pt x="42" y="72"/>
                    </a:lnTo>
                    <a:lnTo>
                      <a:pt x="22" y="66"/>
                    </a:lnTo>
                    <a:lnTo>
                      <a:pt x="10" y="62"/>
                    </a:lnTo>
                    <a:lnTo>
                      <a:pt x="6" y="58"/>
                    </a:lnTo>
                    <a:lnTo>
                      <a:pt x="6" y="56"/>
                    </a:lnTo>
                    <a:lnTo>
                      <a:pt x="6" y="56"/>
                    </a:lnTo>
                    <a:lnTo>
                      <a:pt x="6" y="52"/>
                    </a:lnTo>
                    <a:lnTo>
                      <a:pt x="10" y="50"/>
                    </a:lnTo>
                    <a:lnTo>
                      <a:pt x="22" y="44"/>
                    </a:lnTo>
                    <a:lnTo>
                      <a:pt x="42" y="38"/>
                    </a:lnTo>
                    <a:lnTo>
                      <a:pt x="72" y="34"/>
                    </a:lnTo>
                    <a:lnTo>
                      <a:pt x="148" y="24"/>
                    </a:lnTo>
                    <a:lnTo>
                      <a:pt x="252" y="16"/>
                    </a:lnTo>
                    <a:lnTo>
                      <a:pt x="376" y="8"/>
                    </a:lnTo>
                    <a:lnTo>
                      <a:pt x="518" y="4"/>
                    </a:lnTo>
                    <a:lnTo>
                      <a:pt x="676" y="0"/>
                    </a:lnTo>
                    <a:lnTo>
                      <a:pt x="846" y="0"/>
                    </a:lnTo>
                    <a:lnTo>
                      <a:pt x="846" y="0"/>
                    </a:lnTo>
                    <a:lnTo>
                      <a:pt x="1018" y="0"/>
                    </a:lnTo>
                    <a:lnTo>
                      <a:pt x="1176" y="4"/>
                    </a:lnTo>
                    <a:lnTo>
                      <a:pt x="1320" y="8"/>
                    </a:lnTo>
                    <a:lnTo>
                      <a:pt x="1444" y="16"/>
                    </a:lnTo>
                    <a:lnTo>
                      <a:pt x="1548" y="24"/>
                    </a:lnTo>
                    <a:lnTo>
                      <a:pt x="1624" y="34"/>
                    </a:lnTo>
                    <a:lnTo>
                      <a:pt x="1652" y="38"/>
                    </a:lnTo>
                    <a:lnTo>
                      <a:pt x="1674" y="44"/>
                    </a:lnTo>
                    <a:lnTo>
                      <a:pt x="1686" y="50"/>
                    </a:lnTo>
                    <a:lnTo>
                      <a:pt x="1690" y="52"/>
                    </a:lnTo>
                    <a:lnTo>
                      <a:pt x="1690" y="56"/>
                    </a:lnTo>
                    <a:lnTo>
                      <a:pt x="1690" y="56"/>
                    </a:lnTo>
                    <a:lnTo>
                      <a:pt x="1690" y="58"/>
                    </a:lnTo>
                    <a:lnTo>
                      <a:pt x="1686" y="62"/>
                    </a:lnTo>
                    <a:lnTo>
                      <a:pt x="1674" y="66"/>
                    </a:lnTo>
                    <a:lnTo>
                      <a:pt x="1652" y="72"/>
                    </a:lnTo>
                    <a:lnTo>
                      <a:pt x="1624" y="76"/>
                    </a:lnTo>
                    <a:lnTo>
                      <a:pt x="1548" y="86"/>
                    </a:lnTo>
                    <a:lnTo>
                      <a:pt x="1444" y="94"/>
                    </a:lnTo>
                    <a:lnTo>
                      <a:pt x="1320" y="100"/>
                    </a:lnTo>
                    <a:lnTo>
                      <a:pt x="1176" y="106"/>
                    </a:lnTo>
                    <a:lnTo>
                      <a:pt x="1018" y="110"/>
                    </a:lnTo>
                    <a:lnTo>
                      <a:pt x="846" y="110"/>
                    </a:lnTo>
                    <a:close/>
                    <a:moveTo>
                      <a:pt x="846" y="0"/>
                    </a:moveTo>
                    <a:lnTo>
                      <a:pt x="846" y="0"/>
                    </a:lnTo>
                    <a:lnTo>
                      <a:pt x="676" y="0"/>
                    </a:lnTo>
                    <a:lnTo>
                      <a:pt x="516" y="4"/>
                    </a:lnTo>
                    <a:lnTo>
                      <a:pt x="372" y="8"/>
                    </a:lnTo>
                    <a:lnTo>
                      <a:pt x="248" y="16"/>
                    </a:lnTo>
                    <a:lnTo>
                      <a:pt x="144" y="24"/>
                    </a:lnTo>
                    <a:lnTo>
                      <a:pt x="66" y="34"/>
                    </a:lnTo>
                    <a:lnTo>
                      <a:pt x="38" y="38"/>
                    </a:lnTo>
                    <a:lnTo>
                      <a:pt x="18" y="44"/>
                    </a:lnTo>
                    <a:lnTo>
                      <a:pt x="4" y="50"/>
                    </a:lnTo>
                    <a:lnTo>
                      <a:pt x="2" y="52"/>
                    </a:lnTo>
                    <a:lnTo>
                      <a:pt x="0" y="56"/>
                    </a:lnTo>
                    <a:lnTo>
                      <a:pt x="0" y="56"/>
                    </a:lnTo>
                    <a:lnTo>
                      <a:pt x="2" y="58"/>
                    </a:lnTo>
                    <a:lnTo>
                      <a:pt x="4" y="62"/>
                    </a:lnTo>
                    <a:lnTo>
                      <a:pt x="18" y="66"/>
                    </a:lnTo>
                    <a:lnTo>
                      <a:pt x="38" y="72"/>
                    </a:lnTo>
                    <a:lnTo>
                      <a:pt x="66" y="76"/>
                    </a:lnTo>
                    <a:lnTo>
                      <a:pt x="144" y="86"/>
                    </a:lnTo>
                    <a:lnTo>
                      <a:pt x="248" y="94"/>
                    </a:lnTo>
                    <a:lnTo>
                      <a:pt x="372" y="102"/>
                    </a:lnTo>
                    <a:lnTo>
                      <a:pt x="516" y="106"/>
                    </a:lnTo>
                    <a:lnTo>
                      <a:pt x="676" y="110"/>
                    </a:lnTo>
                    <a:lnTo>
                      <a:pt x="846" y="110"/>
                    </a:lnTo>
                    <a:lnTo>
                      <a:pt x="846" y="110"/>
                    </a:lnTo>
                    <a:lnTo>
                      <a:pt x="1018" y="110"/>
                    </a:lnTo>
                    <a:lnTo>
                      <a:pt x="1178" y="106"/>
                    </a:lnTo>
                    <a:lnTo>
                      <a:pt x="1322" y="102"/>
                    </a:lnTo>
                    <a:lnTo>
                      <a:pt x="1448" y="94"/>
                    </a:lnTo>
                    <a:lnTo>
                      <a:pt x="1552" y="86"/>
                    </a:lnTo>
                    <a:lnTo>
                      <a:pt x="1630" y="76"/>
                    </a:lnTo>
                    <a:lnTo>
                      <a:pt x="1658" y="72"/>
                    </a:lnTo>
                    <a:lnTo>
                      <a:pt x="1678" y="66"/>
                    </a:lnTo>
                    <a:lnTo>
                      <a:pt x="1692" y="62"/>
                    </a:lnTo>
                    <a:lnTo>
                      <a:pt x="1694" y="58"/>
                    </a:lnTo>
                    <a:lnTo>
                      <a:pt x="1696" y="56"/>
                    </a:lnTo>
                    <a:lnTo>
                      <a:pt x="1696" y="56"/>
                    </a:lnTo>
                    <a:lnTo>
                      <a:pt x="1694" y="52"/>
                    </a:lnTo>
                    <a:lnTo>
                      <a:pt x="1692" y="50"/>
                    </a:lnTo>
                    <a:lnTo>
                      <a:pt x="1678" y="44"/>
                    </a:lnTo>
                    <a:lnTo>
                      <a:pt x="1658" y="38"/>
                    </a:lnTo>
                    <a:lnTo>
                      <a:pt x="1630" y="34"/>
                    </a:lnTo>
                    <a:lnTo>
                      <a:pt x="1552" y="24"/>
                    </a:lnTo>
                    <a:lnTo>
                      <a:pt x="1448" y="16"/>
                    </a:lnTo>
                    <a:lnTo>
                      <a:pt x="1322" y="8"/>
                    </a:lnTo>
                    <a:lnTo>
                      <a:pt x="1178" y="4"/>
                    </a:lnTo>
                    <a:lnTo>
                      <a:pt x="1018" y="0"/>
                    </a:lnTo>
                    <a:lnTo>
                      <a:pt x="846" y="0"/>
                    </a:lnTo>
                    <a:close/>
                  </a:path>
                </a:pathLst>
              </a:custGeom>
              <a:solidFill>
                <a:srgbClr val="D7D3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361"/>
              <p:cNvSpPr>
                <a:spLocks/>
              </p:cNvSpPr>
              <p:nvPr/>
            </p:nvSpPr>
            <p:spPr bwMode="auto">
              <a:xfrm>
                <a:off x="3008" y="4170"/>
                <a:ext cx="1684" cy="110"/>
              </a:xfrm>
              <a:custGeom>
                <a:avLst/>
                <a:gdLst>
                  <a:gd name="T0" fmla="*/ 840 w 1684"/>
                  <a:gd name="T1" fmla="*/ 110 h 110"/>
                  <a:gd name="T2" fmla="*/ 840 w 1684"/>
                  <a:gd name="T3" fmla="*/ 110 h 110"/>
                  <a:gd name="T4" fmla="*/ 670 w 1684"/>
                  <a:gd name="T5" fmla="*/ 110 h 110"/>
                  <a:gd name="T6" fmla="*/ 512 w 1684"/>
                  <a:gd name="T7" fmla="*/ 106 h 110"/>
                  <a:gd name="T8" fmla="*/ 370 w 1684"/>
                  <a:gd name="T9" fmla="*/ 100 h 110"/>
                  <a:gd name="T10" fmla="*/ 246 w 1684"/>
                  <a:gd name="T11" fmla="*/ 94 h 110"/>
                  <a:gd name="T12" fmla="*/ 142 w 1684"/>
                  <a:gd name="T13" fmla="*/ 86 h 110"/>
                  <a:gd name="T14" fmla="*/ 66 w 1684"/>
                  <a:gd name="T15" fmla="*/ 76 h 110"/>
                  <a:gd name="T16" fmla="*/ 36 w 1684"/>
                  <a:gd name="T17" fmla="*/ 72 h 110"/>
                  <a:gd name="T18" fmla="*/ 16 w 1684"/>
                  <a:gd name="T19" fmla="*/ 66 h 110"/>
                  <a:gd name="T20" fmla="*/ 4 w 1684"/>
                  <a:gd name="T21" fmla="*/ 62 h 110"/>
                  <a:gd name="T22" fmla="*/ 0 w 1684"/>
                  <a:gd name="T23" fmla="*/ 58 h 110"/>
                  <a:gd name="T24" fmla="*/ 0 w 1684"/>
                  <a:gd name="T25" fmla="*/ 56 h 110"/>
                  <a:gd name="T26" fmla="*/ 0 w 1684"/>
                  <a:gd name="T27" fmla="*/ 56 h 110"/>
                  <a:gd name="T28" fmla="*/ 0 w 1684"/>
                  <a:gd name="T29" fmla="*/ 52 h 110"/>
                  <a:gd name="T30" fmla="*/ 4 w 1684"/>
                  <a:gd name="T31" fmla="*/ 50 h 110"/>
                  <a:gd name="T32" fmla="*/ 16 w 1684"/>
                  <a:gd name="T33" fmla="*/ 44 h 110"/>
                  <a:gd name="T34" fmla="*/ 36 w 1684"/>
                  <a:gd name="T35" fmla="*/ 38 h 110"/>
                  <a:gd name="T36" fmla="*/ 66 w 1684"/>
                  <a:gd name="T37" fmla="*/ 34 h 110"/>
                  <a:gd name="T38" fmla="*/ 142 w 1684"/>
                  <a:gd name="T39" fmla="*/ 24 h 110"/>
                  <a:gd name="T40" fmla="*/ 246 w 1684"/>
                  <a:gd name="T41" fmla="*/ 16 h 110"/>
                  <a:gd name="T42" fmla="*/ 370 w 1684"/>
                  <a:gd name="T43" fmla="*/ 8 h 110"/>
                  <a:gd name="T44" fmla="*/ 512 w 1684"/>
                  <a:gd name="T45" fmla="*/ 4 h 110"/>
                  <a:gd name="T46" fmla="*/ 670 w 1684"/>
                  <a:gd name="T47" fmla="*/ 0 h 110"/>
                  <a:gd name="T48" fmla="*/ 840 w 1684"/>
                  <a:gd name="T49" fmla="*/ 0 h 110"/>
                  <a:gd name="T50" fmla="*/ 840 w 1684"/>
                  <a:gd name="T51" fmla="*/ 0 h 110"/>
                  <a:gd name="T52" fmla="*/ 1012 w 1684"/>
                  <a:gd name="T53" fmla="*/ 0 h 110"/>
                  <a:gd name="T54" fmla="*/ 1170 w 1684"/>
                  <a:gd name="T55" fmla="*/ 4 h 110"/>
                  <a:gd name="T56" fmla="*/ 1314 w 1684"/>
                  <a:gd name="T57" fmla="*/ 8 h 110"/>
                  <a:gd name="T58" fmla="*/ 1438 w 1684"/>
                  <a:gd name="T59" fmla="*/ 16 h 110"/>
                  <a:gd name="T60" fmla="*/ 1542 w 1684"/>
                  <a:gd name="T61" fmla="*/ 24 h 110"/>
                  <a:gd name="T62" fmla="*/ 1618 w 1684"/>
                  <a:gd name="T63" fmla="*/ 34 h 110"/>
                  <a:gd name="T64" fmla="*/ 1646 w 1684"/>
                  <a:gd name="T65" fmla="*/ 38 h 110"/>
                  <a:gd name="T66" fmla="*/ 1668 w 1684"/>
                  <a:gd name="T67" fmla="*/ 44 h 110"/>
                  <a:gd name="T68" fmla="*/ 1680 w 1684"/>
                  <a:gd name="T69" fmla="*/ 50 h 110"/>
                  <a:gd name="T70" fmla="*/ 1684 w 1684"/>
                  <a:gd name="T71" fmla="*/ 52 h 110"/>
                  <a:gd name="T72" fmla="*/ 1684 w 1684"/>
                  <a:gd name="T73" fmla="*/ 56 h 110"/>
                  <a:gd name="T74" fmla="*/ 1684 w 1684"/>
                  <a:gd name="T75" fmla="*/ 56 h 110"/>
                  <a:gd name="T76" fmla="*/ 1684 w 1684"/>
                  <a:gd name="T77" fmla="*/ 58 h 110"/>
                  <a:gd name="T78" fmla="*/ 1680 w 1684"/>
                  <a:gd name="T79" fmla="*/ 62 h 110"/>
                  <a:gd name="T80" fmla="*/ 1668 w 1684"/>
                  <a:gd name="T81" fmla="*/ 66 h 110"/>
                  <a:gd name="T82" fmla="*/ 1646 w 1684"/>
                  <a:gd name="T83" fmla="*/ 72 h 110"/>
                  <a:gd name="T84" fmla="*/ 1618 w 1684"/>
                  <a:gd name="T85" fmla="*/ 76 h 110"/>
                  <a:gd name="T86" fmla="*/ 1542 w 1684"/>
                  <a:gd name="T87" fmla="*/ 86 h 110"/>
                  <a:gd name="T88" fmla="*/ 1438 w 1684"/>
                  <a:gd name="T89" fmla="*/ 94 h 110"/>
                  <a:gd name="T90" fmla="*/ 1314 w 1684"/>
                  <a:gd name="T91" fmla="*/ 100 h 110"/>
                  <a:gd name="T92" fmla="*/ 1170 w 1684"/>
                  <a:gd name="T93" fmla="*/ 106 h 110"/>
                  <a:gd name="T94" fmla="*/ 1012 w 1684"/>
                  <a:gd name="T95" fmla="*/ 110 h 110"/>
                  <a:gd name="T96" fmla="*/ 840 w 168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110"/>
                    </a:moveTo>
                    <a:lnTo>
                      <a:pt x="840" y="110"/>
                    </a:lnTo>
                    <a:lnTo>
                      <a:pt x="670" y="110"/>
                    </a:lnTo>
                    <a:lnTo>
                      <a:pt x="512" y="106"/>
                    </a:lnTo>
                    <a:lnTo>
                      <a:pt x="370" y="100"/>
                    </a:lnTo>
                    <a:lnTo>
                      <a:pt x="246" y="94"/>
                    </a:lnTo>
                    <a:lnTo>
                      <a:pt x="142" y="86"/>
                    </a:lnTo>
                    <a:lnTo>
                      <a:pt x="66" y="76"/>
                    </a:lnTo>
                    <a:lnTo>
                      <a:pt x="36" y="72"/>
                    </a:lnTo>
                    <a:lnTo>
                      <a:pt x="16" y="66"/>
                    </a:lnTo>
                    <a:lnTo>
                      <a:pt x="4" y="62"/>
                    </a:lnTo>
                    <a:lnTo>
                      <a:pt x="0" y="58"/>
                    </a:lnTo>
                    <a:lnTo>
                      <a:pt x="0" y="56"/>
                    </a:lnTo>
                    <a:lnTo>
                      <a:pt x="0" y="56"/>
                    </a:lnTo>
                    <a:lnTo>
                      <a:pt x="0" y="52"/>
                    </a:lnTo>
                    <a:lnTo>
                      <a:pt x="4" y="50"/>
                    </a:lnTo>
                    <a:lnTo>
                      <a:pt x="16" y="44"/>
                    </a:lnTo>
                    <a:lnTo>
                      <a:pt x="36" y="38"/>
                    </a:lnTo>
                    <a:lnTo>
                      <a:pt x="66" y="34"/>
                    </a:lnTo>
                    <a:lnTo>
                      <a:pt x="142" y="24"/>
                    </a:lnTo>
                    <a:lnTo>
                      <a:pt x="246" y="16"/>
                    </a:lnTo>
                    <a:lnTo>
                      <a:pt x="370" y="8"/>
                    </a:lnTo>
                    <a:lnTo>
                      <a:pt x="512" y="4"/>
                    </a:lnTo>
                    <a:lnTo>
                      <a:pt x="670" y="0"/>
                    </a:lnTo>
                    <a:lnTo>
                      <a:pt x="840" y="0"/>
                    </a:lnTo>
                    <a:lnTo>
                      <a:pt x="840" y="0"/>
                    </a:lnTo>
                    <a:lnTo>
                      <a:pt x="1012" y="0"/>
                    </a:lnTo>
                    <a:lnTo>
                      <a:pt x="1170" y="4"/>
                    </a:lnTo>
                    <a:lnTo>
                      <a:pt x="1314" y="8"/>
                    </a:lnTo>
                    <a:lnTo>
                      <a:pt x="1438" y="16"/>
                    </a:lnTo>
                    <a:lnTo>
                      <a:pt x="1542" y="24"/>
                    </a:lnTo>
                    <a:lnTo>
                      <a:pt x="1618" y="34"/>
                    </a:lnTo>
                    <a:lnTo>
                      <a:pt x="1646" y="38"/>
                    </a:lnTo>
                    <a:lnTo>
                      <a:pt x="1668" y="44"/>
                    </a:lnTo>
                    <a:lnTo>
                      <a:pt x="1680" y="50"/>
                    </a:lnTo>
                    <a:lnTo>
                      <a:pt x="1684" y="52"/>
                    </a:lnTo>
                    <a:lnTo>
                      <a:pt x="1684" y="56"/>
                    </a:lnTo>
                    <a:lnTo>
                      <a:pt x="1684" y="56"/>
                    </a:lnTo>
                    <a:lnTo>
                      <a:pt x="1684" y="58"/>
                    </a:lnTo>
                    <a:lnTo>
                      <a:pt x="1680" y="62"/>
                    </a:lnTo>
                    <a:lnTo>
                      <a:pt x="1668" y="66"/>
                    </a:lnTo>
                    <a:lnTo>
                      <a:pt x="1646" y="72"/>
                    </a:lnTo>
                    <a:lnTo>
                      <a:pt x="1618" y="76"/>
                    </a:lnTo>
                    <a:lnTo>
                      <a:pt x="1542" y="86"/>
                    </a:lnTo>
                    <a:lnTo>
                      <a:pt x="1438" y="94"/>
                    </a:lnTo>
                    <a:lnTo>
                      <a:pt x="1314" y="100"/>
                    </a:lnTo>
                    <a:lnTo>
                      <a:pt x="1170" y="106"/>
                    </a:lnTo>
                    <a:lnTo>
                      <a:pt x="1012" y="110"/>
                    </a:lnTo>
                    <a:lnTo>
                      <a:pt x="840"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362"/>
              <p:cNvSpPr>
                <a:spLocks/>
              </p:cNvSpPr>
              <p:nvPr/>
            </p:nvSpPr>
            <p:spPr bwMode="auto">
              <a:xfrm>
                <a:off x="3002" y="4170"/>
                <a:ext cx="1696" cy="110"/>
              </a:xfrm>
              <a:custGeom>
                <a:avLst/>
                <a:gdLst>
                  <a:gd name="T0" fmla="*/ 846 w 1696"/>
                  <a:gd name="T1" fmla="*/ 0 h 110"/>
                  <a:gd name="T2" fmla="*/ 846 w 1696"/>
                  <a:gd name="T3" fmla="*/ 0 h 110"/>
                  <a:gd name="T4" fmla="*/ 676 w 1696"/>
                  <a:gd name="T5" fmla="*/ 0 h 110"/>
                  <a:gd name="T6" fmla="*/ 516 w 1696"/>
                  <a:gd name="T7" fmla="*/ 4 h 110"/>
                  <a:gd name="T8" fmla="*/ 372 w 1696"/>
                  <a:gd name="T9" fmla="*/ 8 h 110"/>
                  <a:gd name="T10" fmla="*/ 248 w 1696"/>
                  <a:gd name="T11" fmla="*/ 16 h 110"/>
                  <a:gd name="T12" fmla="*/ 144 w 1696"/>
                  <a:gd name="T13" fmla="*/ 24 h 110"/>
                  <a:gd name="T14" fmla="*/ 66 w 1696"/>
                  <a:gd name="T15" fmla="*/ 34 h 110"/>
                  <a:gd name="T16" fmla="*/ 38 w 1696"/>
                  <a:gd name="T17" fmla="*/ 38 h 110"/>
                  <a:gd name="T18" fmla="*/ 18 w 1696"/>
                  <a:gd name="T19" fmla="*/ 44 h 110"/>
                  <a:gd name="T20" fmla="*/ 4 w 1696"/>
                  <a:gd name="T21" fmla="*/ 50 h 110"/>
                  <a:gd name="T22" fmla="*/ 2 w 1696"/>
                  <a:gd name="T23" fmla="*/ 52 h 110"/>
                  <a:gd name="T24" fmla="*/ 0 w 1696"/>
                  <a:gd name="T25" fmla="*/ 56 h 110"/>
                  <a:gd name="T26" fmla="*/ 0 w 1696"/>
                  <a:gd name="T27" fmla="*/ 56 h 110"/>
                  <a:gd name="T28" fmla="*/ 2 w 1696"/>
                  <a:gd name="T29" fmla="*/ 58 h 110"/>
                  <a:gd name="T30" fmla="*/ 4 w 1696"/>
                  <a:gd name="T31" fmla="*/ 62 h 110"/>
                  <a:gd name="T32" fmla="*/ 18 w 1696"/>
                  <a:gd name="T33" fmla="*/ 66 h 110"/>
                  <a:gd name="T34" fmla="*/ 38 w 1696"/>
                  <a:gd name="T35" fmla="*/ 72 h 110"/>
                  <a:gd name="T36" fmla="*/ 66 w 1696"/>
                  <a:gd name="T37" fmla="*/ 76 h 110"/>
                  <a:gd name="T38" fmla="*/ 144 w 1696"/>
                  <a:gd name="T39" fmla="*/ 86 h 110"/>
                  <a:gd name="T40" fmla="*/ 248 w 1696"/>
                  <a:gd name="T41" fmla="*/ 94 h 110"/>
                  <a:gd name="T42" fmla="*/ 372 w 1696"/>
                  <a:gd name="T43" fmla="*/ 102 h 110"/>
                  <a:gd name="T44" fmla="*/ 516 w 1696"/>
                  <a:gd name="T45" fmla="*/ 106 h 110"/>
                  <a:gd name="T46" fmla="*/ 676 w 1696"/>
                  <a:gd name="T47" fmla="*/ 110 h 110"/>
                  <a:gd name="T48" fmla="*/ 846 w 1696"/>
                  <a:gd name="T49" fmla="*/ 110 h 110"/>
                  <a:gd name="T50" fmla="*/ 846 w 1696"/>
                  <a:gd name="T51" fmla="*/ 110 h 110"/>
                  <a:gd name="T52" fmla="*/ 1018 w 1696"/>
                  <a:gd name="T53" fmla="*/ 110 h 110"/>
                  <a:gd name="T54" fmla="*/ 1178 w 1696"/>
                  <a:gd name="T55" fmla="*/ 106 h 110"/>
                  <a:gd name="T56" fmla="*/ 1322 w 1696"/>
                  <a:gd name="T57" fmla="*/ 102 h 110"/>
                  <a:gd name="T58" fmla="*/ 1448 w 1696"/>
                  <a:gd name="T59" fmla="*/ 94 h 110"/>
                  <a:gd name="T60" fmla="*/ 1552 w 1696"/>
                  <a:gd name="T61" fmla="*/ 86 h 110"/>
                  <a:gd name="T62" fmla="*/ 1630 w 1696"/>
                  <a:gd name="T63" fmla="*/ 76 h 110"/>
                  <a:gd name="T64" fmla="*/ 1658 w 1696"/>
                  <a:gd name="T65" fmla="*/ 72 h 110"/>
                  <a:gd name="T66" fmla="*/ 1678 w 1696"/>
                  <a:gd name="T67" fmla="*/ 66 h 110"/>
                  <a:gd name="T68" fmla="*/ 1692 w 1696"/>
                  <a:gd name="T69" fmla="*/ 62 h 110"/>
                  <a:gd name="T70" fmla="*/ 1694 w 1696"/>
                  <a:gd name="T71" fmla="*/ 58 h 110"/>
                  <a:gd name="T72" fmla="*/ 1696 w 1696"/>
                  <a:gd name="T73" fmla="*/ 56 h 110"/>
                  <a:gd name="T74" fmla="*/ 1696 w 1696"/>
                  <a:gd name="T75" fmla="*/ 56 h 110"/>
                  <a:gd name="T76" fmla="*/ 1694 w 1696"/>
                  <a:gd name="T77" fmla="*/ 52 h 110"/>
                  <a:gd name="T78" fmla="*/ 1692 w 1696"/>
                  <a:gd name="T79" fmla="*/ 50 h 110"/>
                  <a:gd name="T80" fmla="*/ 1678 w 1696"/>
                  <a:gd name="T81" fmla="*/ 44 h 110"/>
                  <a:gd name="T82" fmla="*/ 1658 w 1696"/>
                  <a:gd name="T83" fmla="*/ 38 h 110"/>
                  <a:gd name="T84" fmla="*/ 1630 w 1696"/>
                  <a:gd name="T85" fmla="*/ 34 h 110"/>
                  <a:gd name="T86" fmla="*/ 1552 w 1696"/>
                  <a:gd name="T87" fmla="*/ 24 h 110"/>
                  <a:gd name="T88" fmla="*/ 1448 w 1696"/>
                  <a:gd name="T89" fmla="*/ 16 h 110"/>
                  <a:gd name="T90" fmla="*/ 1322 w 1696"/>
                  <a:gd name="T91" fmla="*/ 8 h 110"/>
                  <a:gd name="T92" fmla="*/ 1178 w 1696"/>
                  <a:gd name="T93" fmla="*/ 4 h 110"/>
                  <a:gd name="T94" fmla="*/ 1018 w 1696"/>
                  <a:gd name="T95" fmla="*/ 0 h 110"/>
                  <a:gd name="T96" fmla="*/ 846 w 169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96" h="110">
                    <a:moveTo>
                      <a:pt x="846" y="0"/>
                    </a:moveTo>
                    <a:lnTo>
                      <a:pt x="846" y="0"/>
                    </a:lnTo>
                    <a:lnTo>
                      <a:pt x="676" y="0"/>
                    </a:lnTo>
                    <a:lnTo>
                      <a:pt x="516" y="4"/>
                    </a:lnTo>
                    <a:lnTo>
                      <a:pt x="372" y="8"/>
                    </a:lnTo>
                    <a:lnTo>
                      <a:pt x="248" y="16"/>
                    </a:lnTo>
                    <a:lnTo>
                      <a:pt x="144" y="24"/>
                    </a:lnTo>
                    <a:lnTo>
                      <a:pt x="66" y="34"/>
                    </a:lnTo>
                    <a:lnTo>
                      <a:pt x="38" y="38"/>
                    </a:lnTo>
                    <a:lnTo>
                      <a:pt x="18" y="44"/>
                    </a:lnTo>
                    <a:lnTo>
                      <a:pt x="4" y="50"/>
                    </a:lnTo>
                    <a:lnTo>
                      <a:pt x="2" y="52"/>
                    </a:lnTo>
                    <a:lnTo>
                      <a:pt x="0" y="56"/>
                    </a:lnTo>
                    <a:lnTo>
                      <a:pt x="0" y="56"/>
                    </a:lnTo>
                    <a:lnTo>
                      <a:pt x="2" y="58"/>
                    </a:lnTo>
                    <a:lnTo>
                      <a:pt x="4" y="62"/>
                    </a:lnTo>
                    <a:lnTo>
                      <a:pt x="18" y="66"/>
                    </a:lnTo>
                    <a:lnTo>
                      <a:pt x="38" y="72"/>
                    </a:lnTo>
                    <a:lnTo>
                      <a:pt x="66" y="76"/>
                    </a:lnTo>
                    <a:lnTo>
                      <a:pt x="144" y="86"/>
                    </a:lnTo>
                    <a:lnTo>
                      <a:pt x="248" y="94"/>
                    </a:lnTo>
                    <a:lnTo>
                      <a:pt x="372" y="102"/>
                    </a:lnTo>
                    <a:lnTo>
                      <a:pt x="516" y="106"/>
                    </a:lnTo>
                    <a:lnTo>
                      <a:pt x="676" y="110"/>
                    </a:lnTo>
                    <a:lnTo>
                      <a:pt x="846" y="110"/>
                    </a:lnTo>
                    <a:lnTo>
                      <a:pt x="846" y="110"/>
                    </a:lnTo>
                    <a:lnTo>
                      <a:pt x="1018" y="110"/>
                    </a:lnTo>
                    <a:lnTo>
                      <a:pt x="1178" y="106"/>
                    </a:lnTo>
                    <a:lnTo>
                      <a:pt x="1322" y="102"/>
                    </a:lnTo>
                    <a:lnTo>
                      <a:pt x="1448" y="94"/>
                    </a:lnTo>
                    <a:lnTo>
                      <a:pt x="1552" y="86"/>
                    </a:lnTo>
                    <a:lnTo>
                      <a:pt x="1630" y="76"/>
                    </a:lnTo>
                    <a:lnTo>
                      <a:pt x="1658" y="72"/>
                    </a:lnTo>
                    <a:lnTo>
                      <a:pt x="1678" y="66"/>
                    </a:lnTo>
                    <a:lnTo>
                      <a:pt x="1692" y="62"/>
                    </a:lnTo>
                    <a:lnTo>
                      <a:pt x="1694" y="58"/>
                    </a:lnTo>
                    <a:lnTo>
                      <a:pt x="1696" y="56"/>
                    </a:lnTo>
                    <a:lnTo>
                      <a:pt x="1696" y="56"/>
                    </a:lnTo>
                    <a:lnTo>
                      <a:pt x="1694" y="52"/>
                    </a:lnTo>
                    <a:lnTo>
                      <a:pt x="1692" y="50"/>
                    </a:lnTo>
                    <a:lnTo>
                      <a:pt x="1678" y="44"/>
                    </a:lnTo>
                    <a:lnTo>
                      <a:pt x="1658" y="38"/>
                    </a:lnTo>
                    <a:lnTo>
                      <a:pt x="1630" y="34"/>
                    </a:lnTo>
                    <a:lnTo>
                      <a:pt x="1552" y="24"/>
                    </a:lnTo>
                    <a:lnTo>
                      <a:pt x="1448" y="16"/>
                    </a:lnTo>
                    <a:lnTo>
                      <a:pt x="1322" y="8"/>
                    </a:lnTo>
                    <a:lnTo>
                      <a:pt x="1178" y="4"/>
                    </a:lnTo>
                    <a:lnTo>
                      <a:pt x="1018" y="0"/>
                    </a:lnTo>
                    <a:lnTo>
                      <a:pt x="8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363"/>
              <p:cNvSpPr>
                <a:spLocks noEditPoints="1"/>
              </p:cNvSpPr>
              <p:nvPr/>
            </p:nvSpPr>
            <p:spPr bwMode="auto">
              <a:xfrm>
                <a:off x="3008" y="4170"/>
                <a:ext cx="1684" cy="110"/>
              </a:xfrm>
              <a:custGeom>
                <a:avLst/>
                <a:gdLst>
                  <a:gd name="T0" fmla="*/ 840 w 1684"/>
                  <a:gd name="T1" fmla="*/ 110 h 110"/>
                  <a:gd name="T2" fmla="*/ 514 w 1684"/>
                  <a:gd name="T3" fmla="*/ 106 h 110"/>
                  <a:gd name="T4" fmla="*/ 248 w 1684"/>
                  <a:gd name="T5" fmla="*/ 94 h 110"/>
                  <a:gd name="T6" fmla="*/ 70 w 1684"/>
                  <a:gd name="T7" fmla="*/ 76 h 110"/>
                  <a:gd name="T8" fmla="*/ 22 w 1684"/>
                  <a:gd name="T9" fmla="*/ 66 h 110"/>
                  <a:gd name="T10" fmla="*/ 6 w 1684"/>
                  <a:gd name="T11" fmla="*/ 58 h 110"/>
                  <a:gd name="T12" fmla="*/ 4 w 1684"/>
                  <a:gd name="T13" fmla="*/ 56 h 110"/>
                  <a:gd name="T14" fmla="*/ 8 w 1684"/>
                  <a:gd name="T15" fmla="*/ 50 h 110"/>
                  <a:gd name="T16" fmla="*/ 42 w 1684"/>
                  <a:gd name="T17" fmla="*/ 38 h 110"/>
                  <a:gd name="T18" fmla="*/ 146 w 1684"/>
                  <a:gd name="T19" fmla="*/ 24 h 110"/>
                  <a:gd name="T20" fmla="*/ 372 w 1684"/>
                  <a:gd name="T21" fmla="*/ 10 h 110"/>
                  <a:gd name="T22" fmla="*/ 672 w 1684"/>
                  <a:gd name="T23" fmla="*/ 0 h 110"/>
                  <a:gd name="T24" fmla="*/ 840 w 1684"/>
                  <a:gd name="T25" fmla="*/ 0 h 110"/>
                  <a:gd name="T26" fmla="*/ 1168 w 1684"/>
                  <a:gd name="T27" fmla="*/ 4 h 110"/>
                  <a:gd name="T28" fmla="*/ 1434 w 1684"/>
                  <a:gd name="T29" fmla="*/ 16 h 110"/>
                  <a:gd name="T30" fmla="*/ 1614 w 1684"/>
                  <a:gd name="T31" fmla="*/ 34 h 110"/>
                  <a:gd name="T32" fmla="*/ 1662 w 1684"/>
                  <a:gd name="T33" fmla="*/ 44 h 110"/>
                  <a:gd name="T34" fmla="*/ 1678 w 1684"/>
                  <a:gd name="T35" fmla="*/ 52 h 110"/>
                  <a:gd name="T36" fmla="*/ 1680 w 1684"/>
                  <a:gd name="T37" fmla="*/ 56 h 110"/>
                  <a:gd name="T38" fmla="*/ 1676 w 1684"/>
                  <a:gd name="T39" fmla="*/ 60 h 110"/>
                  <a:gd name="T40" fmla="*/ 1642 w 1684"/>
                  <a:gd name="T41" fmla="*/ 72 h 110"/>
                  <a:gd name="T42" fmla="*/ 1536 w 1684"/>
                  <a:gd name="T43" fmla="*/ 86 h 110"/>
                  <a:gd name="T44" fmla="*/ 1310 w 1684"/>
                  <a:gd name="T45" fmla="*/ 100 h 110"/>
                  <a:gd name="T46" fmla="*/ 1010 w 1684"/>
                  <a:gd name="T47" fmla="*/ 110 h 110"/>
                  <a:gd name="T48" fmla="*/ 840 w 1684"/>
                  <a:gd name="T49" fmla="*/ 0 h 110"/>
                  <a:gd name="T50" fmla="*/ 670 w 1684"/>
                  <a:gd name="T51" fmla="*/ 0 h 110"/>
                  <a:gd name="T52" fmla="*/ 370 w 1684"/>
                  <a:gd name="T53" fmla="*/ 8 h 110"/>
                  <a:gd name="T54" fmla="*/ 142 w 1684"/>
                  <a:gd name="T55" fmla="*/ 24 h 110"/>
                  <a:gd name="T56" fmla="*/ 36 w 1684"/>
                  <a:gd name="T57" fmla="*/ 38 h 110"/>
                  <a:gd name="T58" fmla="*/ 4 w 1684"/>
                  <a:gd name="T59" fmla="*/ 50 h 110"/>
                  <a:gd name="T60" fmla="*/ 0 w 1684"/>
                  <a:gd name="T61" fmla="*/ 56 h 110"/>
                  <a:gd name="T62" fmla="*/ 0 w 1684"/>
                  <a:gd name="T63" fmla="*/ 58 h 110"/>
                  <a:gd name="T64" fmla="*/ 16 w 1684"/>
                  <a:gd name="T65" fmla="*/ 66 h 110"/>
                  <a:gd name="T66" fmla="*/ 66 w 1684"/>
                  <a:gd name="T67" fmla="*/ 76 h 110"/>
                  <a:gd name="T68" fmla="*/ 246 w 1684"/>
                  <a:gd name="T69" fmla="*/ 94 h 110"/>
                  <a:gd name="T70" fmla="*/ 512 w 1684"/>
                  <a:gd name="T71" fmla="*/ 106 h 110"/>
                  <a:gd name="T72" fmla="*/ 840 w 1684"/>
                  <a:gd name="T73" fmla="*/ 110 h 110"/>
                  <a:gd name="T74" fmla="*/ 1012 w 1684"/>
                  <a:gd name="T75" fmla="*/ 110 h 110"/>
                  <a:gd name="T76" fmla="*/ 1314 w 1684"/>
                  <a:gd name="T77" fmla="*/ 100 h 110"/>
                  <a:gd name="T78" fmla="*/ 1542 w 1684"/>
                  <a:gd name="T79" fmla="*/ 86 h 110"/>
                  <a:gd name="T80" fmla="*/ 1646 w 1684"/>
                  <a:gd name="T81" fmla="*/ 72 h 110"/>
                  <a:gd name="T82" fmla="*/ 1680 w 1684"/>
                  <a:gd name="T83" fmla="*/ 62 h 110"/>
                  <a:gd name="T84" fmla="*/ 1684 w 1684"/>
                  <a:gd name="T85" fmla="*/ 56 h 110"/>
                  <a:gd name="T86" fmla="*/ 1684 w 1684"/>
                  <a:gd name="T87" fmla="*/ 52 h 110"/>
                  <a:gd name="T88" fmla="*/ 1668 w 1684"/>
                  <a:gd name="T89" fmla="*/ 44 h 110"/>
                  <a:gd name="T90" fmla="*/ 1618 w 1684"/>
                  <a:gd name="T91" fmla="*/ 34 h 110"/>
                  <a:gd name="T92" fmla="*/ 1438 w 1684"/>
                  <a:gd name="T93" fmla="*/ 16 h 110"/>
                  <a:gd name="T94" fmla="*/ 1170 w 1684"/>
                  <a:gd name="T95" fmla="*/ 4 h 110"/>
                  <a:gd name="T96" fmla="*/ 840 w 168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110"/>
                    </a:moveTo>
                    <a:lnTo>
                      <a:pt x="840" y="110"/>
                    </a:lnTo>
                    <a:lnTo>
                      <a:pt x="672" y="110"/>
                    </a:lnTo>
                    <a:lnTo>
                      <a:pt x="514" y="106"/>
                    </a:lnTo>
                    <a:lnTo>
                      <a:pt x="372" y="100"/>
                    </a:lnTo>
                    <a:lnTo>
                      <a:pt x="248" y="94"/>
                    </a:lnTo>
                    <a:lnTo>
                      <a:pt x="146" y="86"/>
                    </a:lnTo>
                    <a:lnTo>
                      <a:pt x="70" y="76"/>
                    </a:lnTo>
                    <a:lnTo>
                      <a:pt x="42" y="72"/>
                    </a:lnTo>
                    <a:lnTo>
                      <a:pt x="22" y="66"/>
                    </a:lnTo>
                    <a:lnTo>
                      <a:pt x="8" y="60"/>
                    </a:lnTo>
                    <a:lnTo>
                      <a:pt x="6" y="58"/>
                    </a:lnTo>
                    <a:lnTo>
                      <a:pt x="4" y="56"/>
                    </a:lnTo>
                    <a:lnTo>
                      <a:pt x="4" y="56"/>
                    </a:lnTo>
                    <a:lnTo>
                      <a:pt x="6" y="52"/>
                    </a:lnTo>
                    <a:lnTo>
                      <a:pt x="8" y="50"/>
                    </a:lnTo>
                    <a:lnTo>
                      <a:pt x="22" y="44"/>
                    </a:lnTo>
                    <a:lnTo>
                      <a:pt x="42" y="38"/>
                    </a:lnTo>
                    <a:lnTo>
                      <a:pt x="70" y="34"/>
                    </a:lnTo>
                    <a:lnTo>
                      <a:pt x="146" y="24"/>
                    </a:lnTo>
                    <a:lnTo>
                      <a:pt x="248" y="16"/>
                    </a:lnTo>
                    <a:lnTo>
                      <a:pt x="372" y="10"/>
                    </a:lnTo>
                    <a:lnTo>
                      <a:pt x="514" y="4"/>
                    </a:lnTo>
                    <a:lnTo>
                      <a:pt x="672" y="0"/>
                    </a:lnTo>
                    <a:lnTo>
                      <a:pt x="840" y="0"/>
                    </a:lnTo>
                    <a:lnTo>
                      <a:pt x="840" y="0"/>
                    </a:lnTo>
                    <a:lnTo>
                      <a:pt x="1010" y="0"/>
                    </a:lnTo>
                    <a:lnTo>
                      <a:pt x="1168" y="4"/>
                    </a:lnTo>
                    <a:lnTo>
                      <a:pt x="1310" y="10"/>
                    </a:lnTo>
                    <a:lnTo>
                      <a:pt x="1434" y="16"/>
                    </a:lnTo>
                    <a:lnTo>
                      <a:pt x="1536" y="24"/>
                    </a:lnTo>
                    <a:lnTo>
                      <a:pt x="1614" y="34"/>
                    </a:lnTo>
                    <a:lnTo>
                      <a:pt x="1642" y="38"/>
                    </a:lnTo>
                    <a:lnTo>
                      <a:pt x="1662" y="44"/>
                    </a:lnTo>
                    <a:lnTo>
                      <a:pt x="1676" y="50"/>
                    </a:lnTo>
                    <a:lnTo>
                      <a:pt x="1678" y="52"/>
                    </a:lnTo>
                    <a:lnTo>
                      <a:pt x="1680" y="56"/>
                    </a:lnTo>
                    <a:lnTo>
                      <a:pt x="1680" y="56"/>
                    </a:lnTo>
                    <a:lnTo>
                      <a:pt x="1678" y="58"/>
                    </a:lnTo>
                    <a:lnTo>
                      <a:pt x="1676" y="60"/>
                    </a:lnTo>
                    <a:lnTo>
                      <a:pt x="1662" y="66"/>
                    </a:lnTo>
                    <a:lnTo>
                      <a:pt x="1642" y="72"/>
                    </a:lnTo>
                    <a:lnTo>
                      <a:pt x="1614" y="76"/>
                    </a:lnTo>
                    <a:lnTo>
                      <a:pt x="1536" y="86"/>
                    </a:lnTo>
                    <a:lnTo>
                      <a:pt x="1434" y="94"/>
                    </a:lnTo>
                    <a:lnTo>
                      <a:pt x="1310" y="100"/>
                    </a:lnTo>
                    <a:lnTo>
                      <a:pt x="1168" y="106"/>
                    </a:lnTo>
                    <a:lnTo>
                      <a:pt x="1010" y="110"/>
                    </a:lnTo>
                    <a:lnTo>
                      <a:pt x="840" y="110"/>
                    </a:lnTo>
                    <a:close/>
                    <a:moveTo>
                      <a:pt x="840" y="0"/>
                    </a:moveTo>
                    <a:lnTo>
                      <a:pt x="840" y="0"/>
                    </a:lnTo>
                    <a:lnTo>
                      <a:pt x="670" y="0"/>
                    </a:lnTo>
                    <a:lnTo>
                      <a:pt x="512" y="4"/>
                    </a:lnTo>
                    <a:lnTo>
                      <a:pt x="370" y="8"/>
                    </a:lnTo>
                    <a:lnTo>
                      <a:pt x="246" y="16"/>
                    </a:lnTo>
                    <a:lnTo>
                      <a:pt x="142" y="24"/>
                    </a:lnTo>
                    <a:lnTo>
                      <a:pt x="66" y="34"/>
                    </a:lnTo>
                    <a:lnTo>
                      <a:pt x="36" y="38"/>
                    </a:lnTo>
                    <a:lnTo>
                      <a:pt x="16" y="44"/>
                    </a:lnTo>
                    <a:lnTo>
                      <a:pt x="4" y="50"/>
                    </a:lnTo>
                    <a:lnTo>
                      <a:pt x="0" y="52"/>
                    </a:lnTo>
                    <a:lnTo>
                      <a:pt x="0" y="56"/>
                    </a:lnTo>
                    <a:lnTo>
                      <a:pt x="0" y="56"/>
                    </a:lnTo>
                    <a:lnTo>
                      <a:pt x="0" y="58"/>
                    </a:lnTo>
                    <a:lnTo>
                      <a:pt x="4" y="62"/>
                    </a:lnTo>
                    <a:lnTo>
                      <a:pt x="16" y="66"/>
                    </a:lnTo>
                    <a:lnTo>
                      <a:pt x="36" y="72"/>
                    </a:lnTo>
                    <a:lnTo>
                      <a:pt x="66" y="76"/>
                    </a:lnTo>
                    <a:lnTo>
                      <a:pt x="142" y="86"/>
                    </a:lnTo>
                    <a:lnTo>
                      <a:pt x="246" y="94"/>
                    </a:lnTo>
                    <a:lnTo>
                      <a:pt x="370" y="100"/>
                    </a:lnTo>
                    <a:lnTo>
                      <a:pt x="512" y="106"/>
                    </a:lnTo>
                    <a:lnTo>
                      <a:pt x="670" y="110"/>
                    </a:lnTo>
                    <a:lnTo>
                      <a:pt x="840" y="110"/>
                    </a:lnTo>
                    <a:lnTo>
                      <a:pt x="840" y="110"/>
                    </a:lnTo>
                    <a:lnTo>
                      <a:pt x="1012" y="110"/>
                    </a:lnTo>
                    <a:lnTo>
                      <a:pt x="1170" y="106"/>
                    </a:lnTo>
                    <a:lnTo>
                      <a:pt x="1314" y="100"/>
                    </a:lnTo>
                    <a:lnTo>
                      <a:pt x="1438" y="94"/>
                    </a:lnTo>
                    <a:lnTo>
                      <a:pt x="1542" y="86"/>
                    </a:lnTo>
                    <a:lnTo>
                      <a:pt x="1618" y="76"/>
                    </a:lnTo>
                    <a:lnTo>
                      <a:pt x="1646" y="72"/>
                    </a:lnTo>
                    <a:lnTo>
                      <a:pt x="1668" y="66"/>
                    </a:lnTo>
                    <a:lnTo>
                      <a:pt x="1680" y="62"/>
                    </a:lnTo>
                    <a:lnTo>
                      <a:pt x="1684" y="58"/>
                    </a:lnTo>
                    <a:lnTo>
                      <a:pt x="1684" y="56"/>
                    </a:lnTo>
                    <a:lnTo>
                      <a:pt x="1684" y="56"/>
                    </a:lnTo>
                    <a:lnTo>
                      <a:pt x="1684" y="52"/>
                    </a:lnTo>
                    <a:lnTo>
                      <a:pt x="1680" y="50"/>
                    </a:lnTo>
                    <a:lnTo>
                      <a:pt x="1668" y="44"/>
                    </a:lnTo>
                    <a:lnTo>
                      <a:pt x="1646" y="38"/>
                    </a:lnTo>
                    <a:lnTo>
                      <a:pt x="1618" y="34"/>
                    </a:lnTo>
                    <a:lnTo>
                      <a:pt x="1542" y="24"/>
                    </a:lnTo>
                    <a:lnTo>
                      <a:pt x="1438" y="16"/>
                    </a:lnTo>
                    <a:lnTo>
                      <a:pt x="1314" y="8"/>
                    </a:lnTo>
                    <a:lnTo>
                      <a:pt x="1170" y="4"/>
                    </a:lnTo>
                    <a:lnTo>
                      <a:pt x="1012" y="0"/>
                    </a:lnTo>
                    <a:lnTo>
                      <a:pt x="840"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Freeform 364"/>
              <p:cNvSpPr>
                <a:spLocks/>
              </p:cNvSpPr>
              <p:nvPr/>
            </p:nvSpPr>
            <p:spPr bwMode="auto">
              <a:xfrm>
                <a:off x="3012" y="4170"/>
                <a:ext cx="1676" cy="110"/>
              </a:xfrm>
              <a:custGeom>
                <a:avLst/>
                <a:gdLst>
                  <a:gd name="T0" fmla="*/ 836 w 1676"/>
                  <a:gd name="T1" fmla="*/ 110 h 110"/>
                  <a:gd name="T2" fmla="*/ 836 w 1676"/>
                  <a:gd name="T3" fmla="*/ 110 h 110"/>
                  <a:gd name="T4" fmla="*/ 668 w 1676"/>
                  <a:gd name="T5" fmla="*/ 110 h 110"/>
                  <a:gd name="T6" fmla="*/ 510 w 1676"/>
                  <a:gd name="T7" fmla="*/ 106 h 110"/>
                  <a:gd name="T8" fmla="*/ 368 w 1676"/>
                  <a:gd name="T9" fmla="*/ 100 h 110"/>
                  <a:gd name="T10" fmla="*/ 244 w 1676"/>
                  <a:gd name="T11" fmla="*/ 94 h 110"/>
                  <a:gd name="T12" fmla="*/ 142 w 1676"/>
                  <a:gd name="T13" fmla="*/ 86 h 110"/>
                  <a:gd name="T14" fmla="*/ 66 w 1676"/>
                  <a:gd name="T15" fmla="*/ 76 h 110"/>
                  <a:gd name="T16" fmla="*/ 38 w 1676"/>
                  <a:gd name="T17" fmla="*/ 72 h 110"/>
                  <a:gd name="T18" fmla="*/ 18 w 1676"/>
                  <a:gd name="T19" fmla="*/ 66 h 110"/>
                  <a:gd name="T20" fmla="*/ 4 w 1676"/>
                  <a:gd name="T21" fmla="*/ 60 h 110"/>
                  <a:gd name="T22" fmla="*/ 2 w 1676"/>
                  <a:gd name="T23" fmla="*/ 58 h 110"/>
                  <a:gd name="T24" fmla="*/ 0 w 1676"/>
                  <a:gd name="T25" fmla="*/ 56 h 110"/>
                  <a:gd name="T26" fmla="*/ 0 w 1676"/>
                  <a:gd name="T27" fmla="*/ 56 h 110"/>
                  <a:gd name="T28" fmla="*/ 2 w 1676"/>
                  <a:gd name="T29" fmla="*/ 52 h 110"/>
                  <a:gd name="T30" fmla="*/ 4 w 1676"/>
                  <a:gd name="T31" fmla="*/ 50 h 110"/>
                  <a:gd name="T32" fmla="*/ 18 w 1676"/>
                  <a:gd name="T33" fmla="*/ 44 h 110"/>
                  <a:gd name="T34" fmla="*/ 38 w 1676"/>
                  <a:gd name="T35" fmla="*/ 38 h 110"/>
                  <a:gd name="T36" fmla="*/ 66 w 1676"/>
                  <a:gd name="T37" fmla="*/ 34 h 110"/>
                  <a:gd name="T38" fmla="*/ 142 w 1676"/>
                  <a:gd name="T39" fmla="*/ 24 h 110"/>
                  <a:gd name="T40" fmla="*/ 244 w 1676"/>
                  <a:gd name="T41" fmla="*/ 16 h 110"/>
                  <a:gd name="T42" fmla="*/ 368 w 1676"/>
                  <a:gd name="T43" fmla="*/ 10 h 110"/>
                  <a:gd name="T44" fmla="*/ 510 w 1676"/>
                  <a:gd name="T45" fmla="*/ 4 h 110"/>
                  <a:gd name="T46" fmla="*/ 668 w 1676"/>
                  <a:gd name="T47" fmla="*/ 0 h 110"/>
                  <a:gd name="T48" fmla="*/ 836 w 1676"/>
                  <a:gd name="T49" fmla="*/ 0 h 110"/>
                  <a:gd name="T50" fmla="*/ 836 w 1676"/>
                  <a:gd name="T51" fmla="*/ 0 h 110"/>
                  <a:gd name="T52" fmla="*/ 1006 w 1676"/>
                  <a:gd name="T53" fmla="*/ 0 h 110"/>
                  <a:gd name="T54" fmla="*/ 1164 w 1676"/>
                  <a:gd name="T55" fmla="*/ 4 h 110"/>
                  <a:gd name="T56" fmla="*/ 1306 w 1676"/>
                  <a:gd name="T57" fmla="*/ 10 h 110"/>
                  <a:gd name="T58" fmla="*/ 1430 w 1676"/>
                  <a:gd name="T59" fmla="*/ 16 h 110"/>
                  <a:gd name="T60" fmla="*/ 1532 w 1676"/>
                  <a:gd name="T61" fmla="*/ 24 h 110"/>
                  <a:gd name="T62" fmla="*/ 1610 w 1676"/>
                  <a:gd name="T63" fmla="*/ 34 h 110"/>
                  <a:gd name="T64" fmla="*/ 1638 w 1676"/>
                  <a:gd name="T65" fmla="*/ 38 h 110"/>
                  <a:gd name="T66" fmla="*/ 1658 w 1676"/>
                  <a:gd name="T67" fmla="*/ 44 h 110"/>
                  <a:gd name="T68" fmla="*/ 1672 w 1676"/>
                  <a:gd name="T69" fmla="*/ 50 h 110"/>
                  <a:gd name="T70" fmla="*/ 1674 w 1676"/>
                  <a:gd name="T71" fmla="*/ 52 h 110"/>
                  <a:gd name="T72" fmla="*/ 1676 w 1676"/>
                  <a:gd name="T73" fmla="*/ 56 h 110"/>
                  <a:gd name="T74" fmla="*/ 1676 w 1676"/>
                  <a:gd name="T75" fmla="*/ 56 h 110"/>
                  <a:gd name="T76" fmla="*/ 1674 w 1676"/>
                  <a:gd name="T77" fmla="*/ 58 h 110"/>
                  <a:gd name="T78" fmla="*/ 1672 w 1676"/>
                  <a:gd name="T79" fmla="*/ 60 h 110"/>
                  <a:gd name="T80" fmla="*/ 1658 w 1676"/>
                  <a:gd name="T81" fmla="*/ 66 h 110"/>
                  <a:gd name="T82" fmla="*/ 1638 w 1676"/>
                  <a:gd name="T83" fmla="*/ 72 h 110"/>
                  <a:gd name="T84" fmla="*/ 1610 w 1676"/>
                  <a:gd name="T85" fmla="*/ 76 h 110"/>
                  <a:gd name="T86" fmla="*/ 1532 w 1676"/>
                  <a:gd name="T87" fmla="*/ 86 h 110"/>
                  <a:gd name="T88" fmla="*/ 1430 w 1676"/>
                  <a:gd name="T89" fmla="*/ 94 h 110"/>
                  <a:gd name="T90" fmla="*/ 1306 w 1676"/>
                  <a:gd name="T91" fmla="*/ 100 h 110"/>
                  <a:gd name="T92" fmla="*/ 1164 w 1676"/>
                  <a:gd name="T93" fmla="*/ 106 h 110"/>
                  <a:gd name="T94" fmla="*/ 1006 w 1676"/>
                  <a:gd name="T95" fmla="*/ 110 h 110"/>
                  <a:gd name="T96" fmla="*/ 836 w 167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110"/>
                    </a:moveTo>
                    <a:lnTo>
                      <a:pt x="836" y="110"/>
                    </a:lnTo>
                    <a:lnTo>
                      <a:pt x="668" y="110"/>
                    </a:lnTo>
                    <a:lnTo>
                      <a:pt x="510" y="106"/>
                    </a:lnTo>
                    <a:lnTo>
                      <a:pt x="368" y="100"/>
                    </a:lnTo>
                    <a:lnTo>
                      <a:pt x="244" y="94"/>
                    </a:lnTo>
                    <a:lnTo>
                      <a:pt x="142" y="86"/>
                    </a:lnTo>
                    <a:lnTo>
                      <a:pt x="66" y="76"/>
                    </a:lnTo>
                    <a:lnTo>
                      <a:pt x="38" y="72"/>
                    </a:lnTo>
                    <a:lnTo>
                      <a:pt x="18" y="66"/>
                    </a:lnTo>
                    <a:lnTo>
                      <a:pt x="4" y="60"/>
                    </a:lnTo>
                    <a:lnTo>
                      <a:pt x="2" y="58"/>
                    </a:lnTo>
                    <a:lnTo>
                      <a:pt x="0" y="56"/>
                    </a:lnTo>
                    <a:lnTo>
                      <a:pt x="0" y="56"/>
                    </a:lnTo>
                    <a:lnTo>
                      <a:pt x="2" y="52"/>
                    </a:lnTo>
                    <a:lnTo>
                      <a:pt x="4" y="50"/>
                    </a:lnTo>
                    <a:lnTo>
                      <a:pt x="18" y="44"/>
                    </a:lnTo>
                    <a:lnTo>
                      <a:pt x="38" y="38"/>
                    </a:lnTo>
                    <a:lnTo>
                      <a:pt x="66" y="34"/>
                    </a:lnTo>
                    <a:lnTo>
                      <a:pt x="142" y="24"/>
                    </a:lnTo>
                    <a:lnTo>
                      <a:pt x="244" y="16"/>
                    </a:lnTo>
                    <a:lnTo>
                      <a:pt x="368" y="10"/>
                    </a:lnTo>
                    <a:lnTo>
                      <a:pt x="510" y="4"/>
                    </a:lnTo>
                    <a:lnTo>
                      <a:pt x="668" y="0"/>
                    </a:lnTo>
                    <a:lnTo>
                      <a:pt x="836" y="0"/>
                    </a:lnTo>
                    <a:lnTo>
                      <a:pt x="836" y="0"/>
                    </a:lnTo>
                    <a:lnTo>
                      <a:pt x="1006" y="0"/>
                    </a:lnTo>
                    <a:lnTo>
                      <a:pt x="1164" y="4"/>
                    </a:lnTo>
                    <a:lnTo>
                      <a:pt x="1306" y="10"/>
                    </a:lnTo>
                    <a:lnTo>
                      <a:pt x="1430" y="16"/>
                    </a:lnTo>
                    <a:lnTo>
                      <a:pt x="1532" y="24"/>
                    </a:lnTo>
                    <a:lnTo>
                      <a:pt x="1610" y="34"/>
                    </a:lnTo>
                    <a:lnTo>
                      <a:pt x="1638" y="38"/>
                    </a:lnTo>
                    <a:lnTo>
                      <a:pt x="1658" y="44"/>
                    </a:lnTo>
                    <a:lnTo>
                      <a:pt x="1672" y="50"/>
                    </a:lnTo>
                    <a:lnTo>
                      <a:pt x="1674" y="52"/>
                    </a:lnTo>
                    <a:lnTo>
                      <a:pt x="1676" y="56"/>
                    </a:lnTo>
                    <a:lnTo>
                      <a:pt x="1676" y="56"/>
                    </a:lnTo>
                    <a:lnTo>
                      <a:pt x="1674" y="58"/>
                    </a:lnTo>
                    <a:lnTo>
                      <a:pt x="1672" y="60"/>
                    </a:lnTo>
                    <a:lnTo>
                      <a:pt x="1658" y="66"/>
                    </a:lnTo>
                    <a:lnTo>
                      <a:pt x="1638" y="72"/>
                    </a:lnTo>
                    <a:lnTo>
                      <a:pt x="1610" y="76"/>
                    </a:lnTo>
                    <a:lnTo>
                      <a:pt x="1532" y="86"/>
                    </a:lnTo>
                    <a:lnTo>
                      <a:pt x="1430" y="94"/>
                    </a:lnTo>
                    <a:lnTo>
                      <a:pt x="1306" y="100"/>
                    </a:lnTo>
                    <a:lnTo>
                      <a:pt x="1164" y="106"/>
                    </a:lnTo>
                    <a:lnTo>
                      <a:pt x="1006" y="110"/>
                    </a:lnTo>
                    <a:lnTo>
                      <a:pt x="836"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Freeform 365"/>
              <p:cNvSpPr>
                <a:spLocks/>
              </p:cNvSpPr>
              <p:nvPr/>
            </p:nvSpPr>
            <p:spPr bwMode="auto">
              <a:xfrm>
                <a:off x="3008" y="4170"/>
                <a:ext cx="1684" cy="110"/>
              </a:xfrm>
              <a:custGeom>
                <a:avLst/>
                <a:gdLst>
                  <a:gd name="T0" fmla="*/ 840 w 1684"/>
                  <a:gd name="T1" fmla="*/ 0 h 110"/>
                  <a:gd name="T2" fmla="*/ 840 w 1684"/>
                  <a:gd name="T3" fmla="*/ 0 h 110"/>
                  <a:gd name="T4" fmla="*/ 670 w 1684"/>
                  <a:gd name="T5" fmla="*/ 0 h 110"/>
                  <a:gd name="T6" fmla="*/ 512 w 1684"/>
                  <a:gd name="T7" fmla="*/ 4 h 110"/>
                  <a:gd name="T8" fmla="*/ 370 w 1684"/>
                  <a:gd name="T9" fmla="*/ 8 h 110"/>
                  <a:gd name="T10" fmla="*/ 246 w 1684"/>
                  <a:gd name="T11" fmla="*/ 16 h 110"/>
                  <a:gd name="T12" fmla="*/ 142 w 1684"/>
                  <a:gd name="T13" fmla="*/ 24 h 110"/>
                  <a:gd name="T14" fmla="*/ 66 w 1684"/>
                  <a:gd name="T15" fmla="*/ 34 h 110"/>
                  <a:gd name="T16" fmla="*/ 36 w 1684"/>
                  <a:gd name="T17" fmla="*/ 38 h 110"/>
                  <a:gd name="T18" fmla="*/ 16 w 1684"/>
                  <a:gd name="T19" fmla="*/ 44 h 110"/>
                  <a:gd name="T20" fmla="*/ 4 w 1684"/>
                  <a:gd name="T21" fmla="*/ 50 h 110"/>
                  <a:gd name="T22" fmla="*/ 0 w 1684"/>
                  <a:gd name="T23" fmla="*/ 52 h 110"/>
                  <a:gd name="T24" fmla="*/ 0 w 1684"/>
                  <a:gd name="T25" fmla="*/ 56 h 110"/>
                  <a:gd name="T26" fmla="*/ 0 w 1684"/>
                  <a:gd name="T27" fmla="*/ 56 h 110"/>
                  <a:gd name="T28" fmla="*/ 0 w 1684"/>
                  <a:gd name="T29" fmla="*/ 58 h 110"/>
                  <a:gd name="T30" fmla="*/ 4 w 1684"/>
                  <a:gd name="T31" fmla="*/ 62 h 110"/>
                  <a:gd name="T32" fmla="*/ 16 w 1684"/>
                  <a:gd name="T33" fmla="*/ 66 h 110"/>
                  <a:gd name="T34" fmla="*/ 36 w 1684"/>
                  <a:gd name="T35" fmla="*/ 72 h 110"/>
                  <a:gd name="T36" fmla="*/ 66 w 1684"/>
                  <a:gd name="T37" fmla="*/ 76 h 110"/>
                  <a:gd name="T38" fmla="*/ 142 w 1684"/>
                  <a:gd name="T39" fmla="*/ 86 h 110"/>
                  <a:gd name="T40" fmla="*/ 246 w 1684"/>
                  <a:gd name="T41" fmla="*/ 94 h 110"/>
                  <a:gd name="T42" fmla="*/ 370 w 1684"/>
                  <a:gd name="T43" fmla="*/ 100 h 110"/>
                  <a:gd name="T44" fmla="*/ 512 w 1684"/>
                  <a:gd name="T45" fmla="*/ 106 h 110"/>
                  <a:gd name="T46" fmla="*/ 670 w 1684"/>
                  <a:gd name="T47" fmla="*/ 110 h 110"/>
                  <a:gd name="T48" fmla="*/ 840 w 1684"/>
                  <a:gd name="T49" fmla="*/ 110 h 110"/>
                  <a:gd name="T50" fmla="*/ 840 w 1684"/>
                  <a:gd name="T51" fmla="*/ 110 h 110"/>
                  <a:gd name="T52" fmla="*/ 1012 w 1684"/>
                  <a:gd name="T53" fmla="*/ 110 h 110"/>
                  <a:gd name="T54" fmla="*/ 1170 w 1684"/>
                  <a:gd name="T55" fmla="*/ 106 h 110"/>
                  <a:gd name="T56" fmla="*/ 1314 w 1684"/>
                  <a:gd name="T57" fmla="*/ 100 h 110"/>
                  <a:gd name="T58" fmla="*/ 1438 w 1684"/>
                  <a:gd name="T59" fmla="*/ 94 h 110"/>
                  <a:gd name="T60" fmla="*/ 1542 w 1684"/>
                  <a:gd name="T61" fmla="*/ 86 h 110"/>
                  <a:gd name="T62" fmla="*/ 1618 w 1684"/>
                  <a:gd name="T63" fmla="*/ 76 h 110"/>
                  <a:gd name="T64" fmla="*/ 1646 w 1684"/>
                  <a:gd name="T65" fmla="*/ 72 h 110"/>
                  <a:gd name="T66" fmla="*/ 1668 w 1684"/>
                  <a:gd name="T67" fmla="*/ 66 h 110"/>
                  <a:gd name="T68" fmla="*/ 1680 w 1684"/>
                  <a:gd name="T69" fmla="*/ 62 h 110"/>
                  <a:gd name="T70" fmla="*/ 1684 w 1684"/>
                  <a:gd name="T71" fmla="*/ 58 h 110"/>
                  <a:gd name="T72" fmla="*/ 1684 w 1684"/>
                  <a:gd name="T73" fmla="*/ 56 h 110"/>
                  <a:gd name="T74" fmla="*/ 1684 w 1684"/>
                  <a:gd name="T75" fmla="*/ 56 h 110"/>
                  <a:gd name="T76" fmla="*/ 1684 w 1684"/>
                  <a:gd name="T77" fmla="*/ 52 h 110"/>
                  <a:gd name="T78" fmla="*/ 1680 w 1684"/>
                  <a:gd name="T79" fmla="*/ 50 h 110"/>
                  <a:gd name="T80" fmla="*/ 1668 w 1684"/>
                  <a:gd name="T81" fmla="*/ 44 h 110"/>
                  <a:gd name="T82" fmla="*/ 1646 w 1684"/>
                  <a:gd name="T83" fmla="*/ 38 h 110"/>
                  <a:gd name="T84" fmla="*/ 1618 w 1684"/>
                  <a:gd name="T85" fmla="*/ 34 h 110"/>
                  <a:gd name="T86" fmla="*/ 1542 w 1684"/>
                  <a:gd name="T87" fmla="*/ 24 h 110"/>
                  <a:gd name="T88" fmla="*/ 1438 w 1684"/>
                  <a:gd name="T89" fmla="*/ 16 h 110"/>
                  <a:gd name="T90" fmla="*/ 1314 w 1684"/>
                  <a:gd name="T91" fmla="*/ 8 h 110"/>
                  <a:gd name="T92" fmla="*/ 1170 w 1684"/>
                  <a:gd name="T93" fmla="*/ 4 h 110"/>
                  <a:gd name="T94" fmla="*/ 1012 w 1684"/>
                  <a:gd name="T95" fmla="*/ 0 h 110"/>
                  <a:gd name="T96" fmla="*/ 840 w 168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84" h="110">
                    <a:moveTo>
                      <a:pt x="840" y="0"/>
                    </a:moveTo>
                    <a:lnTo>
                      <a:pt x="840" y="0"/>
                    </a:lnTo>
                    <a:lnTo>
                      <a:pt x="670" y="0"/>
                    </a:lnTo>
                    <a:lnTo>
                      <a:pt x="512" y="4"/>
                    </a:lnTo>
                    <a:lnTo>
                      <a:pt x="370" y="8"/>
                    </a:lnTo>
                    <a:lnTo>
                      <a:pt x="246" y="16"/>
                    </a:lnTo>
                    <a:lnTo>
                      <a:pt x="142" y="24"/>
                    </a:lnTo>
                    <a:lnTo>
                      <a:pt x="66" y="34"/>
                    </a:lnTo>
                    <a:lnTo>
                      <a:pt x="36" y="38"/>
                    </a:lnTo>
                    <a:lnTo>
                      <a:pt x="16" y="44"/>
                    </a:lnTo>
                    <a:lnTo>
                      <a:pt x="4" y="50"/>
                    </a:lnTo>
                    <a:lnTo>
                      <a:pt x="0" y="52"/>
                    </a:lnTo>
                    <a:lnTo>
                      <a:pt x="0" y="56"/>
                    </a:lnTo>
                    <a:lnTo>
                      <a:pt x="0" y="56"/>
                    </a:lnTo>
                    <a:lnTo>
                      <a:pt x="0" y="58"/>
                    </a:lnTo>
                    <a:lnTo>
                      <a:pt x="4" y="62"/>
                    </a:lnTo>
                    <a:lnTo>
                      <a:pt x="16" y="66"/>
                    </a:lnTo>
                    <a:lnTo>
                      <a:pt x="36" y="72"/>
                    </a:lnTo>
                    <a:lnTo>
                      <a:pt x="66" y="76"/>
                    </a:lnTo>
                    <a:lnTo>
                      <a:pt x="142" y="86"/>
                    </a:lnTo>
                    <a:lnTo>
                      <a:pt x="246" y="94"/>
                    </a:lnTo>
                    <a:lnTo>
                      <a:pt x="370" y="100"/>
                    </a:lnTo>
                    <a:lnTo>
                      <a:pt x="512" y="106"/>
                    </a:lnTo>
                    <a:lnTo>
                      <a:pt x="670" y="110"/>
                    </a:lnTo>
                    <a:lnTo>
                      <a:pt x="840" y="110"/>
                    </a:lnTo>
                    <a:lnTo>
                      <a:pt x="840" y="110"/>
                    </a:lnTo>
                    <a:lnTo>
                      <a:pt x="1012" y="110"/>
                    </a:lnTo>
                    <a:lnTo>
                      <a:pt x="1170" y="106"/>
                    </a:lnTo>
                    <a:lnTo>
                      <a:pt x="1314" y="100"/>
                    </a:lnTo>
                    <a:lnTo>
                      <a:pt x="1438" y="94"/>
                    </a:lnTo>
                    <a:lnTo>
                      <a:pt x="1542" y="86"/>
                    </a:lnTo>
                    <a:lnTo>
                      <a:pt x="1618" y="76"/>
                    </a:lnTo>
                    <a:lnTo>
                      <a:pt x="1646" y="72"/>
                    </a:lnTo>
                    <a:lnTo>
                      <a:pt x="1668" y="66"/>
                    </a:lnTo>
                    <a:lnTo>
                      <a:pt x="1680" y="62"/>
                    </a:lnTo>
                    <a:lnTo>
                      <a:pt x="1684" y="58"/>
                    </a:lnTo>
                    <a:lnTo>
                      <a:pt x="1684" y="56"/>
                    </a:lnTo>
                    <a:lnTo>
                      <a:pt x="1684" y="56"/>
                    </a:lnTo>
                    <a:lnTo>
                      <a:pt x="1684" y="52"/>
                    </a:lnTo>
                    <a:lnTo>
                      <a:pt x="1680" y="50"/>
                    </a:lnTo>
                    <a:lnTo>
                      <a:pt x="1668" y="44"/>
                    </a:lnTo>
                    <a:lnTo>
                      <a:pt x="1646" y="38"/>
                    </a:lnTo>
                    <a:lnTo>
                      <a:pt x="1618" y="34"/>
                    </a:lnTo>
                    <a:lnTo>
                      <a:pt x="1542" y="24"/>
                    </a:lnTo>
                    <a:lnTo>
                      <a:pt x="1438" y="16"/>
                    </a:lnTo>
                    <a:lnTo>
                      <a:pt x="1314" y="8"/>
                    </a:lnTo>
                    <a:lnTo>
                      <a:pt x="1170" y="4"/>
                    </a:lnTo>
                    <a:lnTo>
                      <a:pt x="1012" y="0"/>
                    </a:lnTo>
                    <a:lnTo>
                      <a:pt x="8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366"/>
              <p:cNvSpPr>
                <a:spLocks noEditPoints="1"/>
              </p:cNvSpPr>
              <p:nvPr/>
            </p:nvSpPr>
            <p:spPr bwMode="auto">
              <a:xfrm>
                <a:off x="3012" y="4170"/>
                <a:ext cx="1676" cy="110"/>
              </a:xfrm>
              <a:custGeom>
                <a:avLst/>
                <a:gdLst>
                  <a:gd name="T0" fmla="*/ 836 w 1676"/>
                  <a:gd name="T1" fmla="*/ 110 h 110"/>
                  <a:gd name="T2" fmla="*/ 512 w 1676"/>
                  <a:gd name="T3" fmla="*/ 106 h 110"/>
                  <a:gd name="T4" fmla="*/ 248 w 1676"/>
                  <a:gd name="T5" fmla="*/ 94 h 110"/>
                  <a:gd name="T6" fmla="*/ 70 w 1676"/>
                  <a:gd name="T7" fmla="*/ 76 h 110"/>
                  <a:gd name="T8" fmla="*/ 22 w 1676"/>
                  <a:gd name="T9" fmla="*/ 66 h 110"/>
                  <a:gd name="T10" fmla="*/ 6 w 1676"/>
                  <a:gd name="T11" fmla="*/ 58 h 110"/>
                  <a:gd name="T12" fmla="*/ 6 w 1676"/>
                  <a:gd name="T13" fmla="*/ 56 h 110"/>
                  <a:gd name="T14" fmla="*/ 10 w 1676"/>
                  <a:gd name="T15" fmla="*/ 50 h 110"/>
                  <a:gd name="T16" fmla="*/ 42 w 1676"/>
                  <a:gd name="T17" fmla="*/ 38 h 110"/>
                  <a:gd name="T18" fmla="*/ 148 w 1676"/>
                  <a:gd name="T19" fmla="*/ 24 h 110"/>
                  <a:gd name="T20" fmla="*/ 372 w 1676"/>
                  <a:gd name="T21" fmla="*/ 10 h 110"/>
                  <a:gd name="T22" fmla="*/ 668 w 1676"/>
                  <a:gd name="T23" fmla="*/ 2 h 110"/>
                  <a:gd name="T24" fmla="*/ 836 w 1676"/>
                  <a:gd name="T25" fmla="*/ 0 h 110"/>
                  <a:gd name="T26" fmla="*/ 1162 w 1676"/>
                  <a:gd name="T27" fmla="*/ 4 h 110"/>
                  <a:gd name="T28" fmla="*/ 1428 w 1676"/>
                  <a:gd name="T29" fmla="*/ 16 h 110"/>
                  <a:gd name="T30" fmla="*/ 1606 w 1676"/>
                  <a:gd name="T31" fmla="*/ 34 h 110"/>
                  <a:gd name="T32" fmla="*/ 1654 w 1676"/>
                  <a:gd name="T33" fmla="*/ 44 h 110"/>
                  <a:gd name="T34" fmla="*/ 1670 w 1676"/>
                  <a:gd name="T35" fmla="*/ 52 h 110"/>
                  <a:gd name="T36" fmla="*/ 1670 w 1676"/>
                  <a:gd name="T37" fmla="*/ 56 h 110"/>
                  <a:gd name="T38" fmla="*/ 1666 w 1676"/>
                  <a:gd name="T39" fmla="*/ 60 h 110"/>
                  <a:gd name="T40" fmla="*/ 1634 w 1676"/>
                  <a:gd name="T41" fmla="*/ 72 h 110"/>
                  <a:gd name="T42" fmla="*/ 1528 w 1676"/>
                  <a:gd name="T43" fmla="*/ 86 h 110"/>
                  <a:gd name="T44" fmla="*/ 1304 w 1676"/>
                  <a:gd name="T45" fmla="*/ 100 h 110"/>
                  <a:gd name="T46" fmla="*/ 1004 w 1676"/>
                  <a:gd name="T47" fmla="*/ 108 h 110"/>
                  <a:gd name="T48" fmla="*/ 836 w 1676"/>
                  <a:gd name="T49" fmla="*/ 0 h 110"/>
                  <a:gd name="T50" fmla="*/ 668 w 1676"/>
                  <a:gd name="T51" fmla="*/ 0 h 110"/>
                  <a:gd name="T52" fmla="*/ 368 w 1676"/>
                  <a:gd name="T53" fmla="*/ 10 h 110"/>
                  <a:gd name="T54" fmla="*/ 142 w 1676"/>
                  <a:gd name="T55" fmla="*/ 24 h 110"/>
                  <a:gd name="T56" fmla="*/ 38 w 1676"/>
                  <a:gd name="T57" fmla="*/ 38 h 110"/>
                  <a:gd name="T58" fmla="*/ 4 w 1676"/>
                  <a:gd name="T59" fmla="*/ 50 h 110"/>
                  <a:gd name="T60" fmla="*/ 0 w 1676"/>
                  <a:gd name="T61" fmla="*/ 56 h 110"/>
                  <a:gd name="T62" fmla="*/ 2 w 1676"/>
                  <a:gd name="T63" fmla="*/ 58 h 110"/>
                  <a:gd name="T64" fmla="*/ 18 w 1676"/>
                  <a:gd name="T65" fmla="*/ 66 h 110"/>
                  <a:gd name="T66" fmla="*/ 66 w 1676"/>
                  <a:gd name="T67" fmla="*/ 76 h 110"/>
                  <a:gd name="T68" fmla="*/ 244 w 1676"/>
                  <a:gd name="T69" fmla="*/ 94 h 110"/>
                  <a:gd name="T70" fmla="*/ 510 w 1676"/>
                  <a:gd name="T71" fmla="*/ 106 h 110"/>
                  <a:gd name="T72" fmla="*/ 836 w 1676"/>
                  <a:gd name="T73" fmla="*/ 110 h 110"/>
                  <a:gd name="T74" fmla="*/ 1006 w 1676"/>
                  <a:gd name="T75" fmla="*/ 110 h 110"/>
                  <a:gd name="T76" fmla="*/ 1306 w 1676"/>
                  <a:gd name="T77" fmla="*/ 100 h 110"/>
                  <a:gd name="T78" fmla="*/ 1532 w 1676"/>
                  <a:gd name="T79" fmla="*/ 86 h 110"/>
                  <a:gd name="T80" fmla="*/ 1638 w 1676"/>
                  <a:gd name="T81" fmla="*/ 72 h 110"/>
                  <a:gd name="T82" fmla="*/ 1672 w 1676"/>
                  <a:gd name="T83" fmla="*/ 60 h 110"/>
                  <a:gd name="T84" fmla="*/ 1676 w 1676"/>
                  <a:gd name="T85" fmla="*/ 56 h 110"/>
                  <a:gd name="T86" fmla="*/ 1674 w 1676"/>
                  <a:gd name="T87" fmla="*/ 52 h 110"/>
                  <a:gd name="T88" fmla="*/ 1658 w 1676"/>
                  <a:gd name="T89" fmla="*/ 44 h 110"/>
                  <a:gd name="T90" fmla="*/ 1610 w 1676"/>
                  <a:gd name="T91" fmla="*/ 34 h 110"/>
                  <a:gd name="T92" fmla="*/ 1430 w 1676"/>
                  <a:gd name="T93" fmla="*/ 16 h 110"/>
                  <a:gd name="T94" fmla="*/ 1164 w 1676"/>
                  <a:gd name="T95" fmla="*/ 4 h 110"/>
                  <a:gd name="T96" fmla="*/ 836 w 167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110"/>
                    </a:moveTo>
                    <a:lnTo>
                      <a:pt x="836" y="110"/>
                    </a:lnTo>
                    <a:lnTo>
                      <a:pt x="668" y="108"/>
                    </a:lnTo>
                    <a:lnTo>
                      <a:pt x="512" y="106"/>
                    </a:lnTo>
                    <a:lnTo>
                      <a:pt x="372" y="100"/>
                    </a:lnTo>
                    <a:lnTo>
                      <a:pt x="248" y="94"/>
                    </a:lnTo>
                    <a:lnTo>
                      <a:pt x="148" y="86"/>
                    </a:lnTo>
                    <a:lnTo>
                      <a:pt x="70" y="76"/>
                    </a:lnTo>
                    <a:lnTo>
                      <a:pt x="42" y="72"/>
                    </a:lnTo>
                    <a:lnTo>
                      <a:pt x="22" y="66"/>
                    </a:lnTo>
                    <a:lnTo>
                      <a:pt x="10" y="60"/>
                    </a:lnTo>
                    <a:lnTo>
                      <a:pt x="6" y="58"/>
                    </a:lnTo>
                    <a:lnTo>
                      <a:pt x="6" y="56"/>
                    </a:lnTo>
                    <a:lnTo>
                      <a:pt x="6" y="56"/>
                    </a:lnTo>
                    <a:lnTo>
                      <a:pt x="6" y="52"/>
                    </a:lnTo>
                    <a:lnTo>
                      <a:pt x="10" y="50"/>
                    </a:lnTo>
                    <a:lnTo>
                      <a:pt x="22" y="44"/>
                    </a:lnTo>
                    <a:lnTo>
                      <a:pt x="42" y="38"/>
                    </a:lnTo>
                    <a:lnTo>
                      <a:pt x="70" y="34"/>
                    </a:lnTo>
                    <a:lnTo>
                      <a:pt x="148" y="24"/>
                    </a:lnTo>
                    <a:lnTo>
                      <a:pt x="248" y="16"/>
                    </a:lnTo>
                    <a:lnTo>
                      <a:pt x="372" y="10"/>
                    </a:lnTo>
                    <a:lnTo>
                      <a:pt x="512" y="4"/>
                    </a:lnTo>
                    <a:lnTo>
                      <a:pt x="668" y="2"/>
                    </a:lnTo>
                    <a:lnTo>
                      <a:pt x="836" y="0"/>
                    </a:lnTo>
                    <a:lnTo>
                      <a:pt x="836" y="0"/>
                    </a:lnTo>
                    <a:lnTo>
                      <a:pt x="1004" y="2"/>
                    </a:lnTo>
                    <a:lnTo>
                      <a:pt x="1162" y="4"/>
                    </a:lnTo>
                    <a:lnTo>
                      <a:pt x="1304" y="10"/>
                    </a:lnTo>
                    <a:lnTo>
                      <a:pt x="1428" y="16"/>
                    </a:lnTo>
                    <a:lnTo>
                      <a:pt x="1528" y="24"/>
                    </a:lnTo>
                    <a:lnTo>
                      <a:pt x="1606" y="34"/>
                    </a:lnTo>
                    <a:lnTo>
                      <a:pt x="1634" y="38"/>
                    </a:lnTo>
                    <a:lnTo>
                      <a:pt x="1654" y="44"/>
                    </a:lnTo>
                    <a:lnTo>
                      <a:pt x="1666" y="50"/>
                    </a:lnTo>
                    <a:lnTo>
                      <a:pt x="1670" y="52"/>
                    </a:lnTo>
                    <a:lnTo>
                      <a:pt x="1670" y="56"/>
                    </a:lnTo>
                    <a:lnTo>
                      <a:pt x="1670" y="56"/>
                    </a:lnTo>
                    <a:lnTo>
                      <a:pt x="1670" y="58"/>
                    </a:lnTo>
                    <a:lnTo>
                      <a:pt x="1666" y="60"/>
                    </a:lnTo>
                    <a:lnTo>
                      <a:pt x="1654" y="66"/>
                    </a:lnTo>
                    <a:lnTo>
                      <a:pt x="1634" y="72"/>
                    </a:lnTo>
                    <a:lnTo>
                      <a:pt x="1606" y="76"/>
                    </a:lnTo>
                    <a:lnTo>
                      <a:pt x="1528" y="86"/>
                    </a:lnTo>
                    <a:lnTo>
                      <a:pt x="1428" y="94"/>
                    </a:lnTo>
                    <a:lnTo>
                      <a:pt x="1304" y="100"/>
                    </a:lnTo>
                    <a:lnTo>
                      <a:pt x="1162" y="106"/>
                    </a:lnTo>
                    <a:lnTo>
                      <a:pt x="1004" y="108"/>
                    </a:lnTo>
                    <a:lnTo>
                      <a:pt x="836" y="110"/>
                    </a:lnTo>
                    <a:close/>
                    <a:moveTo>
                      <a:pt x="836" y="0"/>
                    </a:moveTo>
                    <a:lnTo>
                      <a:pt x="836" y="0"/>
                    </a:lnTo>
                    <a:lnTo>
                      <a:pt x="668" y="0"/>
                    </a:lnTo>
                    <a:lnTo>
                      <a:pt x="510" y="4"/>
                    </a:lnTo>
                    <a:lnTo>
                      <a:pt x="368" y="10"/>
                    </a:lnTo>
                    <a:lnTo>
                      <a:pt x="244"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4" y="94"/>
                    </a:lnTo>
                    <a:lnTo>
                      <a:pt x="368" y="100"/>
                    </a:lnTo>
                    <a:lnTo>
                      <a:pt x="510" y="106"/>
                    </a:lnTo>
                    <a:lnTo>
                      <a:pt x="668" y="110"/>
                    </a:lnTo>
                    <a:lnTo>
                      <a:pt x="836" y="110"/>
                    </a:lnTo>
                    <a:lnTo>
                      <a:pt x="836" y="110"/>
                    </a:lnTo>
                    <a:lnTo>
                      <a:pt x="1006" y="110"/>
                    </a:lnTo>
                    <a:lnTo>
                      <a:pt x="1164" y="106"/>
                    </a:lnTo>
                    <a:lnTo>
                      <a:pt x="1306" y="100"/>
                    </a:lnTo>
                    <a:lnTo>
                      <a:pt x="1430" y="94"/>
                    </a:lnTo>
                    <a:lnTo>
                      <a:pt x="1532" y="86"/>
                    </a:lnTo>
                    <a:lnTo>
                      <a:pt x="1610" y="76"/>
                    </a:lnTo>
                    <a:lnTo>
                      <a:pt x="1638" y="72"/>
                    </a:lnTo>
                    <a:lnTo>
                      <a:pt x="1658" y="66"/>
                    </a:lnTo>
                    <a:lnTo>
                      <a:pt x="1672" y="60"/>
                    </a:lnTo>
                    <a:lnTo>
                      <a:pt x="1674" y="58"/>
                    </a:lnTo>
                    <a:lnTo>
                      <a:pt x="1676" y="56"/>
                    </a:lnTo>
                    <a:lnTo>
                      <a:pt x="1676" y="56"/>
                    </a:lnTo>
                    <a:lnTo>
                      <a:pt x="1674" y="52"/>
                    </a:lnTo>
                    <a:lnTo>
                      <a:pt x="1672" y="50"/>
                    </a:lnTo>
                    <a:lnTo>
                      <a:pt x="1658" y="44"/>
                    </a:lnTo>
                    <a:lnTo>
                      <a:pt x="1638" y="38"/>
                    </a:lnTo>
                    <a:lnTo>
                      <a:pt x="1610" y="34"/>
                    </a:lnTo>
                    <a:lnTo>
                      <a:pt x="1532" y="24"/>
                    </a:lnTo>
                    <a:lnTo>
                      <a:pt x="1430" y="16"/>
                    </a:lnTo>
                    <a:lnTo>
                      <a:pt x="1306" y="10"/>
                    </a:lnTo>
                    <a:lnTo>
                      <a:pt x="1164" y="4"/>
                    </a:lnTo>
                    <a:lnTo>
                      <a:pt x="1006" y="0"/>
                    </a:lnTo>
                    <a:lnTo>
                      <a:pt x="836"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Freeform 367"/>
              <p:cNvSpPr>
                <a:spLocks/>
              </p:cNvSpPr>
              <p:nvPr/>
            </p:nvSpPr>
            <p:spPr bwMode="auto">
              <a:xfrm>
                <a:off x="3018" y="4170"/>
                <a:ext cx="1664" cy="110"/>
              </a:xfrm>
              <a:custGeom>
                <a:avLst/>
                <a:gdLst>
                  <a:gd name="T0" fmla="*/ 830 w 1664"/>
                  <a:gd name="T1" fmla="*/ 110 h 110"/>
                  <a:gd name="T2" fmla="*/ 830 w 1664"/>
                  <a:gd name="T3" fmla="*/ 110 h 110"/>
                  <a:gd name="T4" fmla="*/ 662 w 1664"/>
                  <a:gd name="T5" fmla="*/ 108 h 110"/>
                  <a:gd name="T6" fmla="*/ 506 w 1664"/>
                  <a:gd name="T7" fmla="*/ 106 h 110"/>
                  <a:gd name="T8" fmla="*/ 366 w 1664"/>
                  <a:gd name="T9" fmla="*/ 100 h 110"/>
                  <a:gd name="T10" fmla="*/ 242 w 1664"/>
                  <a:gd name="T11" fmla="*/ 94 h 110"/>
                  <a:gd name="T12" fmla="*/ 142 w 1664"/>
                  <a:gd name="T13" fmla="*/ 86 h 110"/>
                  <a:gd name="T14" fmla="*/ 64 w 1664"/>
                  <a:gd name="T15" fmla="*/ 76 h 110"/>
                  <a:gd name="T16" fmla="*/ 36 w 1664"/>
                  <a:gd name="T17" fmla="*/ 72 h 110"/>
                  <a:gd name="T18" fmla="*/ 16 w 1664"/>
                  <a:gd name="T19" fmla="*/ 66 h 110"/>
                  <a:gd name="T20" fmla="*/ 4 w 1664"/>
                  <a:gd name="T21" fmla="*/ 60 h 110"/>
                  <a:gd name="T22" fmla="*/ 0 w 1664"/>
                  <a:gd name="T23" fmla="*/ 58 h 110"/>
                  <a:gd name="T24" fmla="*/ 0 w 1664"/>
                  <a:gd name="T25" fmla="*/ 56 h 110"/>
                  <a:gd name="T26" fmla="*/ 0 w 1664"/>
                  <a:gd name="T27" fmla="*/ 56 h 110"/>
                  <a:gd name="T28" fmla="*/ 0 w 1664"/>
                  <a:gd name="T29" fmla="*/ 52 h 110"/>
                  <a:gd name="T30" fmla="*/ 4 w 1664"/>
                  <a:gd name="T31" fmla="*/ 50 h 110"/>
                  <a:gd name="T32" fmla="*/ 16 w 1664"/>
                  <a:gd name="T33" fmla="*/ 44 h 110"/>
                  <a:gd name="T34" fmla="*/ 36 w 1664"/>
                  <a:gd name="T35" fmla="*/ 38 h 110"/>
                  <a:gd name="T36" fmla="*/ 64 w 1664"/>
                  <a:gd name="T37" fmla="*/ 34 h 110"/>
                  <a:gd name="T38" fmla="*/ 142 w 1664"/>
                  <a:gd name="T39" fmla="*/ 24 h 110"/>
                  <a:gd name="T40" fmla="*/ 242 w 1664"/>
                  <a:gd name="T41" fmla="*/ 16 h 110"/>
                  <a:gd name="T42" fmla="*/ 366 w 1664"/>
                  <a:gd name="T43" fmla="*/ 10 h 110"/>
                  <a:gd name="T44" fmla="*/ 506 w 1664"/>
                  <a:gd name="T45" fmla="*/ 4 h 110"/>
                  <a:gd name="T46" fmla="*/ 662 w 1664"/>
                  <a:gd name="T47" fmla="*/ 2 h 110"/>
                  <a:gd name="T48" fmla="*/ 830 w 1664"/>
                  <a:gd name="T49" fmla="*/ 0 h 110"/>
                  <a:gd name="T50" fmla="*/ 830 w 1664"/>
                  <a:gd name="T51" fmla="*/ 0 h 110"/>
                  <a:gd name="T52" fmla="*/ 998 w 1664"/>
                  <a:gd name="T53" fmla="*/ 2 h 110"/>
                  <a:gd name="T54" fmla="*/ 1156 w 1664"/>
                  <a:gd name="T55" fmla="*/ 4 h 110"/>
                  <a:gd name="T56" fmla="*/ 1298 w 1664"/>
                  <a:gd name="T57" fmla="*/ 10 h 110"/>
                  <a:gd name="T58" fmla="*/ 1422 w 1664"/>
                  <a:gd name="T59" fmla="*/ 16 h 110"/>
                  <a:gd name="T60" fmla="*/ 1522 w 1664"/>
                  <a:gd name="T61" fmla="*/ 24 h 110"/>
                  <a:gd name="T62" fmla="*/ 1600 w 1664"/>
                  <a:gd name="T63" fmla="*/ 34 h 110"/>
                  <a:gd name="T64" fmla="*/ 1628 w 1664"/>
                  <a:gd name="T65" fmla="*/ 38 h 110"/>
                  <a:gd name="T66" fmla="*/ 1648 w 1664"/>
                  <a:gd name="T67" fmla="*/ 44 h 110"/>
                  <a:gd name="T68" fmla="*/ 1660 w 1664"/>
                  <a:gd name="T69" fmla="*/ 50 h 110"/>
                  <a:gd name="T70" fmla="*/ 1664 w 1664"/>
                  <a:gd name="T71" fmla="*/ 52 h 110"/>
                  <a:gd name="T72" fmla="*/ 1664 w 1664"/>
                  <a:gd name="T73" fmla="*/ 56 h 110"/>
                  <a:gd name="T74" fmla="*/ 1664 w 1664"/>
                  <a:gd name="T75" fmla="*/ 56 h 110"/>
                  <a:gd name="T76" fmla="*/ 1664 w 1664"/>
                  <a:gd name="T77" fmla="*/ 58 h 110"/>
                  <a:gd name="T78" fmla="*/ 1660 w 1664"/>
                  <a:gd name="T79" fmla="*/ 60 h 110"/>
                  <a:gd name="T80" fmla="*/ 1648 w 1664"/>
                  <a:gd name="T81" fmla="*/ 66 h 110"/>
                  <a:gd name="T82" fmla="*/ 1628 w 1664"/>
                  <a:gd name="T83" fmla="*/ 72 h 110"/>
                  <a:gd name="T84" fmla="*/ 1600 w 1664"/>
                  <a:gd name="T85" fmla="*/ 76 h 110"/>
                  <a:gd name="T86" fmla="*/ 1522 w 1664"/>
                  <a:gd name="T87" fmla="*/ 86 h 110"/>
                  <a:gd name="T88" fmla="*/ 1422 w 1664"/>
                  <a:gd name="T89" fmla="*/ 94 h 110"/>
                  <a:gd name="T90" fmla="*/ 1298 w 1664"/>
                  <a:gd name="T91" fmla="*/ 100 h 110"/>
                  <a:gd name="T92" fmla="*/ 1156 w 1664"/>
                  <a:gd name="T93" fmla="*/ 106 h 110"/>
                  <a:gd name="T94" fmla="*/ 998 w 1664"/>
                  <a:gd name="T95" fmla="*/ 108 h 110"/>
                  <a:gd name="T96" fmla="*/ 830 w 166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110"/>
                    </a:moveTo>
                    <a:lnTo>
                      <a:pt x="830" y="110"/>
                    </a:lnTo>
                    <a:lnTo>
                      <a:pt x="662" y="108"/>
                    </a:lnTo>
                    <a:lnTo>
                      <a:pt x="506" y="106"/>
                    </a:lnTo>
                    <a:lnTo>
                      <a:pt x="366" y="100"/>
                    </a:lnTo>
                    <a:lnTo>
                      <a:pt x="242" y="94"/>
                    </a:lnTo>
                    <a:lnTo>
                      <a:pt x="142" y="86"/>
                    </a:lnTo>
                    <a:lnTo>
                      <a:pt x="64" y="76"/>
                    </a:lnTo>
                    <a:lnTo>
                      <a:pt x="36" y="72"/>
                    </a:lnTo>
                    <a:lnTo>
                      <a:pt x="16" y="66"/>
                    </a:lnTo>
                    <a:lnTo>
                      <a:pt x="4" y="60"/>
                    </a:lnTo>
                    <a:lnTo>
                      <a:pt x="0" y="58"/>
                    </a:lnTo>
                    <a:lnTo>
                      <a:pt x="0" y="56"/>
                    </a:lnTo>
                    <a:lnTo>
                      <a:pt x="0" y="56"/>
                    </a:lnTo>
                    <a:lnTo>
                      <a:pt x="0" y="52"/>
                    </a:lnTo>
                    <a:lnTo>
                      <a:pt x="4" y="50"/>
                    </a:lnTo>
                    <a:lnTo>
                      <a:pt x="16" y="44"/>
                    </a:lnTo>
                    <a:lnTo>
                      <a:pt x="36" y="38"/>
                    </a:lnTo>
                    <a:lnTo>
                      <a:pt x="64" y="34"/>
                    </a:lnTo>
                    <a:lnTo>
                      <a:pt x="142" y="24"/>
                    </a:lnTo>
                    <a:lnTo>
                      <a:pt x="242" y="16"/>
                    </a:lnTo>
                    <a:lnTo>
                      <a:pt x="366" y="10"/>
                    </a:lnTo>
                    <a:lnTo>
                      <a:pt x="506" y="4"/>
                    </a:lnTo>
                    <a:lnTo>
                      <a:pt x="662" y="2"/>
                    </a:lnTo>
                    <a:lnTo>
                      <a:pt x="830" y="0"/>
                    </a:lnTo>
                    <a:lnTo>
                      <a:pt x="830" y="0"/>
                    </a:lnTo>
                    <a:lnTo>
                      <a:pt x="998" y="2"/>
                    </a:lnTo>
                    <a:lnTo>
                      <a:pt x="1156" y="4"/>
                    </a:lnTo>
                    <a:lnTo>
                      <a:pt x="1298" y="10"/>
                    </a:lnTo>
                    <a:lnTo>
                      <a:pt x="1422" y="16"/>
                    </a:lnTo>
                    <a:lnTo>
                      <a:pt x="1522" y="24"/>
                    </a:lnTo>
                    <a:lnTo>
                      <a:pt x="1600" y="34"/>
                    </a:lnTo>
                    <a:lnTo>
                      <a:pt x="1628" y="38"/>
                    </a:lnTo>
                    <a:lnTo>
                      <a:pt x="1648" y="44"/>
                    </a:lnTo>
                    <a:lnTo>
                      <a:pt x="1660" y="50"/>
                    </a:lnTo>
                    <a:lnTo>
                      <a:pt x="1664" y="52"/>
                    </a:lnTo>
                    <a:lnTo>
                      <a:pt x="1664" y="56"/>
                    </a:lnTo>
                    <a:lnTo>
                      <a:pt x="1664" y="56"/>
                    </a:lnTo>
                    <a:lnTo>
                      <a:pt x="1664" y="58"/>
                    </a:lnTo>
                    <a:lnTo>
                      <a:pt x="1660" y="60"/>
                    </a:lnTo>
                    <a:lnTo>
                      <a:pt x="1648" y="66"/>
                    </a:lnTo>
                    <a:lnTo>
                      <a:pt x="1628" y="72"/>
                    </a:lnTo>
                    <a:lnTo>
                      <a:pt x="1600" y="76"/>
                    </a:lnTo>
                    <a:lnTo>
                      <a:pt x="1522" y="86"/>
                    </a:lnTo>
                    <a:lnTo>
                      <a:pt x="1422" y="94"/>
                    </a:lnTo>
                    <a:lnTo>
                      <a:pt x="1298" y="100"/>
                    </a:lnTo>
                    <a:lnTo>
                      <a:pt x="1156" y="106"/>
                    </a:lnTo>
                    <a:lnTo>
                      <a:pt x="998" y="108"/>
                    </a:lnTo>
                    <a:lnTo>
                      <a:pt x="830"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Freeform 368"/>
              <p:cNvSpPr>
                <a:spLocks/>
              </p:cNvSpPr>
              <p:nvPr/>
            </p:nvSpPr>
            <p:spPr bwMode="auto">
              <a:xfrm>
                <a:off x="3012" y="4170"/>
                <a:ext cx="1676" cy="110"/>
              </a:xfrm>
              <a:custGeom>
                <a:avLst/>
                <a:gdLst>
                  <a:gd name="T0" fmla="*/ 836 w 1676"/>
                  <a:gd name="T1" fmla="*/ 0 h 110"/>
                  <a:gd name="T2" fmla="*/ 836 w 1676"/>
                  <a:gd name="T3" fmla="*/ 0 h 110"/>
                  <a:gd name="T4" fmla="*/ 668 w 1676"/>
                  <a:gd name="T5" fmla="*/ 0 h 110"/>
                  <a:gd name="T6" fmla="*/ 510 w 1676"/>
                  <a:gd name="T7" fmla="*/ 4 h 110"/>
                  <a:gd name="T8" fmla="*/ 368 w 1676"/>
                  <a:gd name="T9" fmla="*/ 10 h 110"/>
                  <a:gd name="T10" fmla="*/ 244 w 1676"/>
                  <a:gd name="T11" fmla="*/ 16 h 110"/>
                  <a:gd name="T12" fmla="*/ 142 w 1676"/>
                  <a:gd name="T13" fmla="*/ 24 h 110"/>
                  <a:gd name="T14" fmla="*/ 66 w 1676"/>
                  <a:gd name="T15" fmla="*/ 34 h 110"/>
                  <a:gd name="T16" fmla="*/ 38 w 1676"/>
                  <a:gd name="T17" fmla="*/ 38 h 110"/>
                  <a:gd name="T18" fmla="*/ 18 w 1676"/>
                  <a:gd name="T19" fmla="*/ 44 h 110"/>
                  <a:gd name="T20" fmla="*/ 4 w 1676"/>
                  <a:gd name="T21" fmla="*/ 50 h 110"/>
                  <a:gd name="T22" fmla="*/ 2 w 1676"/>
                  <a:gd name="T23" fmla="*/ 52 h 110"/>
                  <a:gd name="T24" fmla="*/ 0 w 1676"/>
                  <a:gd name="T25" fmla="*/ 56 h 110"/>
                  <a:gd name="T26" fmla="*/ 0 w 1676"/>
                  <a:gd name="T27" fmla="*/ 56 h 110"/>
                  <a:gd name="T28" fmla="*/ 2 w 1676"/>
                  <a:gd name="T29" fmla="*/ 58 h 110"/>
                  <a:gd name="T30" fmla="*/ 4 w 1676"/>
                  <a:gd name="T31" fmla="*/ 60 h 110"/>
                  <a:gd name="T32" fmla="*/ 18 w 1676"/>
                  <a:gd name="T33" fmla="*/ 66 h 110"/>
                  <a:gd name="T34" fmla="*/ 38 w 1676"/>
                  <a:gd name="T35" fmla="*/ 72 h 110"/>
                  <a:gd name="T36" fmla="*/ 66 w 1676"/>
                  <a:gd name="T37" fmla="*/ 76 h 110"/>
                  <a:gd name="T38" fmla="*/ 142 w 1676"/>
                  <a:gd name="T39" fmla="*/ 86 h 110"/>
                  <a:gd name="T40" fmla="*/ 244 w 1676"/>
                  <a:gd name="T41" fmla="*/ 94 h 110"/>
                  <a:gd name="T42" fmla="*/ 368 w 1676"/>
                  <a:gd name="T43" fmla="*/ 100 h 110"/>
                  <a:gd name="T44" fmla="*/ 510 w 1676"/>
                  <a:gd name="T45" fmla="*/ 106 h 110"/>
                  <a:gd name="T46" fmla="*/ 668 w 1676"/>
                  <a:gd name="T47" fmla="*/ 110 h 110"/>
                  <a:gd name="T48" fmla="*/ 836 w 1676"/>
                  <a:gd name="T49" fmla="*/ 110 h 110"/>
                  <a:gd name="T50" fmla="*/ 836 w 1676"/>
                  <a:gd name="T51" fmla="*/ 110 h 110"/>
                  <a:gd name="T52" fmla="*/ 1006 w 1676"/>
                  <a:gd name="T53" fmla="*/ 110 h 110"/>
                  <a:gd name="T54" fmla="*/ 1164 w 1676"/>
                  <a:gd name="T55" fmla="*/ 106 h 110"/>
                  <a:gd name="T56" fmla="*/ 1306 w 1676"/>
                  <a:gd name="T57" fmla="*/ 100 h 110"/>
                  <a:gd name="T58" fmla="*/ 1430 w 1676"/>
                  <a:gd name="T59" fmla="*/ 94 h 110"/>
                  <a:gd name="T60" fmla="*/ 1532 w 1676"/>
                  <a:gd name="T61" fmla="*/ 86 h 110"/>
                  <a:gd name="T62" fmla="*/ 1610 w 1676"/>
                  <a:gd name="T63" fmla="*/ 76 h 110"/>
                  <a:gd name="T64" fmla="*/ 1638 w 1676"/>
                  <a:gd name="T65" fmla="*/ 72 h 110"/>
                  <a:gd name="T66" fmla="*/ 1658 w 1676"/>
                  <a:gd name="T67" fmla="*/ 66 h 110"/>
                  <a:gd name="T68" fmla="*/ 1672 w 1676"/>
                  <a:gd name="T69" fmla="*/ 60 h 110"/>
                  <a:gd name="T70" fmla="*/ 1674 w 1676"/>
                  <a:gd name="T71" fmla="*/ 58 h 110"/>
                  <a:gd name="T72" fmla="*/ 1676 w 1676"/>
                  <a:gd name="T73" fmla="*/ 56 h 110"/>
                  <a:gd name="T74" fmla="*/ 1676 w 1676"/>
                  <a:gd name="T75" fmla="*/ 56 h 110"/>
                  <a:gd name="T76" fmla="*/ 1674 w 1676"/>
                  <a:gd name="T77" fmla="*/ 52 h 110"/>
                  <a:gd name="T78" fmla="*/ 1672 w 1676"/>
                  <a:gd name="T79" fmla="*/ 50 h 110"/>
                  <a:gd name="T80" fmla="*/ 1658 w 1676"/>
                  <a:gd name="T81" fmla="*/ 44 h 110"/>
                  <a:gd name="T82" fmla="*/ 1638 w 1676"/>
                  <a:gd name="T83" fmla="*/ 38 h 110"/>
                  <a:gd name="T84" fmla="*/ 1610 w 1676"/>
                  <a:gd name="T85" fmla="*/ 34 h 110"/>
                  <a:gd name="T86" fmla="*/ 1532 w 1676"/>
                  <a:gd name="T87" fmla="*/ 24 h 110"/>
                  <a:gd name="T88" fmla="*/ 1430 w 1676"/>
                  <a:gd name="T89" fmla="*/ 16 h 110"/>
                  <a:gd name="T90" fmla="*/ 1306 w 1676"/>
                  <a:gd name="T91" fmla="*/ 10 h 110"/>
                  <a:gd name="T92" fmla="*/ 1164 w 1676"/>
                  <a:gd name="T93" fmla="*/ 4 h 110"/>
                  <a:gd name="T94" fmla="*/ 1006 w 1676"/>
                  <a:gd name="T95" fmla="*/ 0 h 110"/>
                  <a:gd name="T96" fmla="*/ 836 w 167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76" h="110">
                    <a:moveTo>
                      <a:pt x="836" y="0"/>
                    </a:moveTo>
                    <a:lnTo>
                      <a:pt x="836" y="0"/>
                    </a:lnTo>
                    <a:lnTo>
                      <a:pt x="668" y="0"/>
                    </a:lnTo>
                    <a:lnTo>
                      <a:pt x="510" y="4"/>
                    </a:lnTo>
                    <a:lnTo>
                      <a:pt x="368" y="10"/>
                    </a:lnTo>
                    <a:lnTo>
                      <a:pt x="244"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4" y="94"/>
                    </a:lnTo>
                    <a:lnTo>
                      <a:pt x="368" y="100"/>
                    </a:lnTo>
                    <a:lnTo>
                      <a:pt x="510" y="106"/>
                    </a:lnTo>
                    <a:lnTo>
                      <a:pt x="668" y="110"/>
                    </a:lnTo>
                    <a:lnTo>
                      <a:pt x="836" y="110"/>
                    </a:lnTo>
                    <a:lnTo>
                      <a:pt x="836" y="110"/>
                    </a:lnTo>
                    <a:lnTo>
                      <a:pt x="1006" y="110"/>
                    </a:lnTo>
                    <a:lnTo>
                      <a:pt x="1164" y="106"/>
                    </a:lnTo>
                    <a:lnTo>
                      <a:pt x="1306" y="100"/>
                    </a:lnTo>
                    <a:lnTo>
                      <a:pt x="1430" y="94"/>
                    </a:lnTo>
                    <a:lnTo>
                      <a:pt x="1532" y="86"/>
                    </a:lnTo>
                    <a:lnTo>
                      <a:pt x="1610" y="76"/>
                    </a:lnTo>
                    <a:lnTo>
                      <a:pt x="1638" y="72"/>
                    </a:lnTo>
                    <a:lnTo>
                      <a:pt x="1658" y="66"/>
                    </a:lnTo>
                    <a:lnTo>
                      <a:pt x="1672" y="60"/>
                    </a:lnTo>
                    <a:lnTo>
                      <a:pt x="1674" y="58"/>
                    </a:lnTo>
                    <a:lnTo>
                      <a:pt x="1676" y="56"/>
                    </a:lnTo>
                    <a:lnTo>
                      <a:pt x="1676" y="56"/>
                    </a:lnTo>
                    <a:lnTo>
                      <a:pt x="1674" y="52"/>
                    </a:lnTo>
                    <a:lnTo>
                      <a:pt x="1672" y="50"/>
                    </a:lnTo>
                    <a:lnTo>
                      <a:pt x="1658" y="44"/>
                    </a:lnTo>
                    <a:lnTo>
                      <a:pt x="1638" y="38"/>
                    </a:lnTo>
                    <a:lnTo>
                      <a:pt x="1610" y="34"/>
                    </a:lnTo>
                    <a:lnTo>
                      <a:pt x="1532" y="24"/>
                    </a:lnTo>
                    <a:lnTo>
                      <a:pt x="1430" y="16"/>
                    </a:lnTo>
                    <a:lnTo>
                      <a:pt x="1306" y="10"/>
                    </a:lnTo>
                    <a:lnTo>
                      <a:pt x="1164" y="4"/>
                    </a:lnTo>
                    <a:lnTo>
                      <a:pt x="1006" y="0"/>
                    </a:lnTo>
                    <a:lnTo>
                      <a:pt x="8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369"/>
              <p:cNvSpPr>
                <a:spLocks noEditPoints="1"/>
              </p:cNvSpPr>
              <p:nvPr/>
            </p:nvSpPr>
            <p:spPr bwMode="auto">
              <a:xfrm>
                <a:off x="3018" y="4170"/>
                <a:ext cx="1664" cy="110"/>
              </a:xfrm>
              <a:custGeom>
                <a:avLst/>
                <a:gdLst>
                  <a:gd name="T0" fmla="*/ 830 w 1664"/>
                  <a:gd name="T1" fmla="*/ 110 h 110"/>
                  <a:gd name="T2" fmla="*/ 508 w 1664"/>
                  <a:gd name="T3" fmla="*/ 106 h 110"/>
                  <a:gd name="T4" fmla="*/ 246 w 1664"/>
                  <a:gd name="T5" fmla="*/ 94 h 110"/>
                  <a:gd name="T6" fmla="*/ 70 w 1664"/>
                  <a:gd name="T7" fmla="*/ 76 h 110"/>
                  <a:gd name="T8" fmla="*/ 22 w 1664"/>
                  <a:gd name="T9" fmla="*/ 66 h 110"/>
                  <a:gd name="T10" fmla="*/ 6 w 1664"/>
                  <a:gd name="T11" fmla="*/ 58 h 110"/>
                  <a:gd name="T12" fmla="*/ 4 w 1664"/>
                  <a:gd name="T13" fmla="*/ 56 h 110"/>
                  <a:gd name="T14" fmla="*/ 8 w 1664"/>
                  <a:gd name="T15" fmla="*/ 50 h 110"/>
                  <a:gd name="T16" fmla="*/ 42 w 1664"/>
                  <a:gd name="T17" fmla="*/ 38 h 110"/>
                  <a:gd name="T18" fmla="*/ 146 w 1664"/>
                  <a:gd name="T19" fmla="*/ 24 h 110"/>
                  <a:gd name="T20" fmla="*/ 368 w 1664"/>
                  <a:gd name="T21" fmla="*/ 10 h 110"/>
                  <a:gd name="T22" fmla="*/ 664 w 1664"/>
                  <a:gd name="T23" fmla="*/ 2 h 110"/>
                  <a:gd name="T24" fmla="*/ 830 w 1664"/>
                  <a:gd name="T25" fmla="*/ 0 h 110"/>
                  <a:gd name="T26" fmla="*/ 1154 w 1664"/>
                  <a:gd name="T27" fmla="*/ 4 h 110"/>
                  <a:gd name="T28" fmla="*/ 1418 w 1664"/>
                  <a:gd name="T29" fmla="*/ 16 h 110"/>
                  <a:gd name="T30" fmla="*/ 1594 w 1664"/>
                  <a:gd name="T31" fmla="*/ 34 h 110"/>
                  <a:gd name="T32" fmla="*/ 1642 w 1664"/>
                  <a:gd name="T33" fmla="*/ 44 h 110"/>
                  <a:gd name="T34" fmla="*/ 1658 w 1664"/>
                  <a:gd name="T35" fmla="*/ 52 h 110"/>
                  <a:gd name="T36" fmla="*/ 1660 w 1664"/>
                  <a:gd name="T37" fmla="*/ 56 h 110"/>
                  <a:gd name="T38" fmla="*/ 1656 w 1664"/>
                  <a:gd name="T39" fmla="*/ 60 h 110"/>
                  <a:gd name="T40" fmla="*/ 1622 w 1664"/>
                  <a:gd name="T41" fmla="*/ 72 h 110"/>
                  <a:gd name="T42" fmla="*/ 1518 w 1664"/>
                  <a:gd name="T43" fmla="*/ 86 h 110"/>
                  <a:gd name="T44" fmla="*/ 1296 w 1664"/>
                  <a:gd name="T45" fmla="*/ 100 h 110"/>
                  <a:gd name="T46" fmla="*/ 998 w 1664"/>
                  <a:gd name="T47" fmla="*/ 108 h 110"/>
                  <a:gd name="T48" fmla="*/ 830 w 1664"/>
                  <a:gd name="T49" fmla="*/ 0 h 110"/>
                  <a:gd name="T50" fmla="*/ 662 w 1664"/>
                  <a:gd name="T51" fmla="*/ 2 h 110"/>
                  <a:gd name="T52" fmla="*/ 366 w 1664"/>
                  <a:gd name="T53" fmla="*/ 10 h 110"/>
                  <a:gd name="T54" fmla="*/ 142 w 1664"/>
                  <a:gd name="T55" fmla="*/ 24 h 110"/>
                  <a:gd name="T56" fmla="*/ 36 w 1664"/>
                  <a:gd name="T57" fmla="*/ 38 h 110"/>
                  <a:gd name="T58" fmla="*/ 4 w 1664"/>
                  <a:gd name="T59" fmla="*/ 50 h 110"/>
                  <a:gd name="T60" fmla="*/ 0 w 1664"/>
                  <a:gd name="T61" fmla="*/ 56 h 110"/>
                  <a:gd name="T62" fmla="*/ 0 w 1664"/>
                  <a:gd name="T63" fmla="*/ 58 h 110"/>
                  <a:gd name="T64" fmla="*/ 16 w 1664"/>
                  <a:gd name="T65" fmla="*/ 66 h 110"/>
                  <a:gd name="T66" fmla="*/ 64 w 1664"/>
                  <a:gd name="T67" fmla="*/ 76 h 110"/>
                  <a:gd name="T68" fmla="*/ 242 w 1664"/>
                  <a:gd name="T69" fmla="*/ 94 h 110"/>
                  <a:gd name="T70" fmla="*/ 506 w 1664"/>
                  <a:gd name="T71" fmla="*/ 106 h 110"/>
                  <a:gd name="T72" fmla="*/ 830 w 1664"/>
                  <a:gd name="T73" fmla="*/ 110 h 110"/>
                  <a:gd name="T74" fmla="*/ 998 w 1664"/>
                  <a:gd name="T75" fmla="*/ 108 h 110"/>
                  <a:gd name="T76" fmla="*/ 1298 w 1664"/>
                  <a:gd name="T77" fmla="*/ 100 h 110"/>
                  <a:gd name="T78" fmla="*/ 1522 w 1664"/>
                  <a:gd name="T79" fmla="*/ 86 h 110"/>
                  <a:gd name="T80" fmla="*/ 1628 w 1664"/>
                  <a:gd name="T81" fmla="*/ 72 h 110"/>
                  <a:gd name="T82" fmla="*/ 1660 w 1664"/>
                  <a:gd name="T83" fmla="*/ 60 h 110"/>
                  <a:gd name="T84" fmla="*/ 1664 w 1664"/>
                  <a:gd name="T85" fmla="*/ 56 h 110"/>
                  <a:gd name="T86" fmla="*/ 1664 w 1664"/>
                  <a:gd name="T87" fmla="*/ 52 h 110"/>
                  <a:gd name="T88" fmla="*/ 1648 w 1664"/>
                  <a:gd name="T89" fmla="*/ 44 h 110"/>
                  <a:gd name="T90" fmla="*/ 1600 w 1664"/>
                  <a:gd name="T91" fmla="*/ 34 h 110"/>
                  <a:gd name="T92" fmla="*/ 1422 w 1664"/>
                  <a:gd name="T93" fmla="*/ 16 h 110"/>
                  <a:gd name="T94" fmla="*/ 1156 w 1664"/>
                  <a:gd name="T95" fmla="*/ 4 h 110"/>
                  <a:gd name="T96" fmla="*/ 830 w 166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110"/>
                    </a:moveTo>
                    <a:lnTo>
                      <a:pt x="830" y="110"/>
                    </a:lnTo>
                    <a:lnTo>
                      <a:pt x="664" y="108"/>
                    </a:lnTo>
                    <a:lnTo>
                      <a:pt x="508" y="106"/>
                    </a:lnTo>
                    <a:lnTo>
                      <a:pt x="368" y="100"/>
                    </a:lnTo>
                    <a:lnTo>
                      <a:pt x="246" y="94"/>
                    </a:lnTo>
                    <a:lnTo>
                      <a:pt x="146" y="86"/>
                    </a:lnTo>
                    <a:lnTo>
                      <a:pt x="70" y="76"/>
                    </a:lnTo>
                    <a:lnTo>
                      <a:pt x="42" y="72"/>
                    </a:lnTo>
                    <a:lnTo>
                      <a:pt x="22" y="66"/>
                    </a:lnTo>
                    <a:lnTo>
                      <a:pt x="8" y="60"/>
                    </a:lnTo>
                    <a:lnTo>
                      <a:pt x="6" y="58"/>
                    </a:lnTo>
                    <a:lnTo>
                      <a:pt x="4" y="56"/>
                    </a:lnTo>
                    <a:lnTo>
                      <a:pt x="4" y="56"/>
                    </a:lnTo>
                    <a:lnTo>
                      <a:pt x="6" y="52"/>
                    </a:lnTo>
                    <a:lnTo>
                      <a:pt x="8" y="50"/>
                    </a:lnTo>
                    <a:lnTo>
                      <a:pt x="22" y="44"/>
                    </a:lnTo>
                    <a:lnTo>
                      <a:pt x="42" y="38"/>
                    </a:lnTo>
                    <a:lnTo>
                      <a:pt x="70" y="34"/>
                    </a:lnTo>
                    <a:lnTo>
                      <a:pt x="146" y="24"/>
                    </a:lnTo>
                    <a:lnTo>
                      <a:pt x="246" y="16"/>
                    </a:lnTo>
                    <a:lnTo>
                      <a:pt x="368" y="10"/>
                    </a:lnTo>
                    <a:lnTo>
                      <a:pt x="508" y="4"/>
                    </a:lnTo>
                    <a:lnTo>
                      <a:pt x="664" y="2"/>
                    </a:lnTo>
                    <a:lnTo>
                      <a:pt x="830" y="0"/>
                    </a:lnTo>
                    <a:lnTo>
                      <a:pt x="830" y="0"/>
                    </a:lnTo>
                    <a:lnTo>
                      <a:pt x="998" y="2"/>
                    </a:lnTo>
                    <a:lnTo>
                      <a:pt x="1154" y="4"/>
                    </a:lnTo>
                    <a:lnTo>
                      <a:pt x="1296" y="10"/>
                    </a:lnTo>
                    <a:lnTo>
                      <a:pt x="1418" y="16"/>
                    </a:lnTo>
                    <a:lnTo>
                      <a:pt x="1518" y="24"/>
                    </a:lnTo>
                    <a:lnTo>
                      <a:pt x="1594" y="34"/>
                    </a:lnTo>
                    <a:lnTo>
                      <a:pt x="1622" y="38"/>
                    </a:lnTo>
                    <a:lnTo>
                      <a:pt x="1642" y="44"/>
                    </a:lnTo>
                    <a:lnTo>
                      <a:pt x="1656" y="50"/>
                    </a:lnTo>
                    <a:lnTo>
                      <a:pt x="1658" y="52"/>
                    </a:lnTo>
                    <a:lnTo>
                      <a:pt x="1660" y="56"/>
                    </a:lnTo>
                    <a:lnTo>
                      <a:pt x="1660" y="56"/>
                    </a:lnTo>
                    <a:lnTo>
                      <a:pt x="1658" y="58"/>
                    </a:lnTo>
                    <a:lnTo>
                      <a:pt x="1656" y="60"/>
                    </a:lnTo>
                    <a:lnTo>
                      <a:pt x="1642" y="66"/>
                    </a:lnTo>
                    <a:lnTo>
                      <a:pt x="1622" y="72"/>
                    </a:lnTo>
                    <a:lnTo>
                      <a:pt x="1594" y="76"/>
                    </a:lnTo>
                    <a:lnTo>
                      <a:pt x="1518" y="86"/>
                    </a:lnTo>
                    <a:lnTo>
                      <a:pt x="1418" y="94"/>
                    </a:lnTo>
                    <a:lnTo>
                      <a:pt x="1296" y="100"/>
                    </a:lnTo>
                    <a:lnTo>
                      <a:pt x="1154" y="106"/>
                    </a:lnTo>
                    <a:lnTo>
                      <a:pt x="998" y="108"/>
                    </a:lnTo>
                    <a:lnTo>
                      <a:pt x="830" y="110"/>
                    </a:lnTo>
                    <a:close/>
                    <a:moveTo>
                      <a:pt x="830" y="0"/>
                    </a:moveTo>
                    <a:lnTo>
                      <a:pt x="830" y="0"/>
                    </a:lnTo>
                    <a:lnTo>
                      <a:pt x="662" y="2"/>
                    </a:lnTo>
                    <a:lnTo>
                      <a:pt x="506" y="4"/>
                    </a:lnTo>
                    <a:lnTo>
                      <a:pt x="366" y="10"/>
                    </a:lnTo>
                    <a:lnTo>
                      <a:pt x="242" y="16"/>
                    </a:lnTo>
                    <a:lnTo>
                      <a:pt x="142" y="24"/>
                    </a:lnTo>
                    <a:lnTo>
                      <a:pt x="64" y="34"/>
                    </a:lnTo>
                    <a:lnTo>
                      <a:pt x="36" y="38"/>
                    </a:lnTo>
                    <a:lnTo>
                      <a:pt x="16" y="44"/>
                    </a:lnTo>
                    <a:lnTo>
                      <a:pt x="4" y="50"/>
                    </a:lnTo>
                    <a:lnTo>
                      <a:pt x="0" y="52"/>
                    </a:lnTo>
                    <a:lnTo>
                      <a:pt x="0" y="56"/>
                    </a:lnTo>
                    <a:lnTo>
                      <a:pt x="0" y="56"/>
                    </a:lnTo>
                    <a:lnTo>
                      <a:pt x="0" y="58"/>
                    </a:lnTo>
                    <a:lnTo>
                      <a:pt x="4" y="60"/>
                    </a:lnTo>
                    <a:lnTo>
                      <a:pt x="16" y="66"/>
                    </a:lnTo>
                    <a:lnTo>
                      <a:pt x="36" y="72"/>
                    </a:lnTo>
                    <a:lnTo>
                      <a:pt x="64" y="76"/>
                    </a:lnTo>
                    <a:lnTo>
                      <a:pt x="142" y="86"/>
                    </a:lnTo>
                    <a:lnTo>
                      <a:pt x="242" y="94"/>
                    </a:lnTo>
                    <a:lnTo>
                      <a:pt x="366" y="100"/>
                    </a:lnTo>
                    <a:lnTo>
                      <a:pt x="506" y="106"/>
                    </a:lnTo>
                    <a:lnTo>
                      <a:pt x="662" y="108"/>
                    </a:lnTo>
                    <a:lnTo>
                      <a:pt x="830" y="110"/>
                    </a:lnTo>
                    <a:lnTo>
                      <a:pt x="830" y="110"/>
                    </a:lnTo>
                    <a:lnTo>
                      <a:pt x="998" y="108"/>
                    </a:lnTo>
                    <a:lnTo>
                      <a:pt x="1156" y="106"/>
                    </a:lnTo>
                    <a:lnTo>
                      <a:pt x="1298" y="100"/>
                    </a:lnTo>
                    <a:lnTo>
                      <a:pt x="1422" y="94"/>
                    </a:lnTo>
                    <a:lnTo>
                      <a:pt x="1522" y="86"/>
                    </a:lnTo>
                    <a:lnTo>
                      <a:pt x="1600" y="76"/>
                    </a:lnTo>
                    <a:lnTo>
                      <a:pt x="1628" y="72"/>
                    </a:lnTo>
                    <a:lnTo>
                      <a:pt x="1648" y="66"/>
                    </a:lnTo>
                    <a:lnTo>
                      <a:pt x="1660" y="60"/>
                    </a:lnTo>
                    <a:lnTo>
                      <a:pt x="1664" y="58"/>
                    </a:lnTo>
                    <a:lnTo>
                      <a:pt x="1664" y="56"/>
                    </a:lnTo>
                    <a:lnTo>
                      <a:pt x="1664" y="56"/>
                    </a:lnTo>
                    <a:lnTo>
                      <a:pt x="1664" y="52"/>
                    </a:lnTo>
                    <a:lnTo>
                      <a:pt x="1660" y="50"/>
                    </a:lnTo>
                    <a:lnTo>
                      <a:pt x="1648" y="44"/>
                    </a:lnTo>
                    <a:lnTo>
                      <a:pt x="1628" y="38"/>
                    </a:lnTo>
                    <a:lnTo>
                      <a:pt x="1600" y="34"/>
                    </a:lnTo>
                    <a:lnTo>
                      <a:pt x="1522" y="24"/>
                    </a:lnTo>
                    <a:lnTo>
                      <a:pt x="1422" y="16"/>
                    </a:lnTo>
                    <a:lnTo>
                      <a:pt x="1298" y="10"/>
                    </a:lnTo>
                    <a:lnTo>
                      <a:pt x="1156" y="4"/>
                    </a:lnTo>
                    <a:lnTo>
                      <a:pt x="998" y="2"/>
                    </a:lnTo>
                    <a:lnTo>
                      <a:pt x="830" y="0"/>
                    </a:lnTo>
                    <a:close/>
                  </a:path>
                </a:pathLst>
              </a:custGeom>
              <a:solidFill>
                <a:srgbClr val="D5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Freeform 370"/>
              <p:cNvSpPr>
                <a:spLocks/>
              </p:cNvSpPr>
              <p:nvPr/>
            </p:nvSpPr>
            <p:spPr bwMode="auto">
              <a:xfrm>
                <a:off x="3022" y="4170"/>
                <a:ext cx="1656" cy="110"/>
              </a:xfrm>
              <a:custGeom>
                <a:avLst/>
                <a:gdLst>
                  <a:gd name="T0" fmla="*/ 826 w 1656"/>
                  <a:gd name="T1" fmla="*/ 110 h 110"/>
                  <a:gd name="T2" fmla="*/ 826 w 1656"/>
                  <a:gd name="T3" fmla="*/ 110 h 110"/>
                  <a:gd name="T4" fmla="*/ 660 w 1656"/>
                  <a:gd name="T5" fmla="*/ 108 h 110"/>
                  <a:gd name="T6" fmla="*/ 504 w 1656"/>
                  <a:gd name="T7" fmla="*/ 106 h 110"/>
                  <a:gd name="T8" fmla="*/ 364 w 1656"/>
                  <a:gd name="T9" fmla="*/ 100 h 110"/>
                  <a:gd name="T10" fmla="*/ 242 w 1656"/>
                  <a:gd name="T11" fmla="*/ 94 h 110"/>
                  <a:gd name="T12" fmla="*/ 142 w 1656"/>
                  <a:gd name="T13" fmla="*/ 86 h 110"/>
                  <a:gd name="T14" fmla="*/ 66 w 1656"/>
                  <a:gd name="T15" fmla="*/ 76 h 110"/>
                  <a:gd name="T16" fmla="*/ 38 w 1656"/>
                  <a:gd name="T17" fmla="*/ 72 h 110"/>
                  <a:gd name="T18" fmla="*/ 18 w 1656"/>
                  <a:gd name="T19" fmla="*/ 66 h 110"/>
                  <a:gd name="T20" fmla="*/ 4 w 1656"/>
                  <a:gd name="T21" fmla="*/ 60 h 110"/>
                  <a:gd name="T22" fmla="*/ 2 w 1656"/>
                  <a:gd name="T23" fmla="*/ 58 h 110"/>
                  <a:gd name="T24" fmla="*/ 0 w 1656"/>
                  <a:gd name="T25" fmla="*/ 56 h 110"/>
                  <a:gd name="T26" fmla="*/ 0 w 1656"/>
                  <a:gd name="T27" fmla="*/ 56 h 110"/>
                  <a:gd name="T28" fmla="*/ 2 w 1656"/>
                  <a:gd name="T29" fmla="*/ 52 h 110"/>
                  <a:gd name="T30" fmla="*/ 4 w 1656"/>
                  <a:gd name="T31" fmla="*/ 50 h 110"/>
                  <a:gd name="T32" fmla="*/ 18 w 1656"/>
                  <a:gd name="T33" fmla="*/ 44 h 110"/>
                  <a:gd name="T34" fmla="*/ 38 w 1656"/>
                  <a:gd name="T35" fmla="*/ 38 h 110"/>
                  <a:gd name="T36" fmla="*/ 66 w 1656"/>
                  <a:gd name="T37" fmla="*/ 34 h 110"/>
                  <a:gd name="T38" fmla="*/ 142 w 1656"/>
                  <a:gd name="T39" fmla="*/ 24 h 110"/>
                  <a:gd name="T40" fmla="*/ 242 w 1656"/>
                  <a:gd name="T41" fmla="*/ 16 h 110"/>
                  <a:gd name="T42" fmla="*/ 364 w 1656"/>
                  <a:gd name="T43" fmla="*/ 10 h 110"/>
                  <a:gd name="T44" fmla="*/ 504 w 1656"/>
                  <a:gd name="T45" fmla="*/ 4 h 110"/>
                  <a:gd name="T46" fmla="*/ 660 w 1656"/>
                  <a:gd name="T47" fmla="*/ 2 h 110"/>
                  <a:gd name="T48" fmla="*/ 826 w 1656"/>
                  <a:gd name="T49" fmla="*/ 0 h 110"/>
                  <a:gd name="T50" fmla="*/ 826 w 1656"/>
                  <a:gd name="T51" fmla="*/ 0 h 110"/>
                  <a:gd name="T52" fmla="*/ 994 w 1656"/>
                  <a:gd name="T53" fmla="*/ 2 h 110"/>
                  <a:gd name="T54" fmla="*/ 1150 w 1656"/>
                  <a:gd name="T55" fmla="*/ 4 h 110"/>
                  <a:gd name="T56" fmla="*/ 1292 w 1656"/>
                  <a:gd name="T57" fmla="*/ 10 h 110"/>
                  <a:gd name="T58" fmla="*/ 1414 w 1656"/>
                  <a:gd name="T59" fmla="*/ 16 h 110"/>
                  <a:gd name="T60" fmla="*/ 1514 w 1656"/>
                  <a:gd name="T61" fmla="*/ 24 h 110"/>
                  <a:gd name="T62" fmla="*/ 1590 w 1656"/>
                  <a:gd name="T63" fmla="*/ 34 h 110"/>
                  <a:gd name="T64" fmla="*/ 1618 w 1656"/>
                  <a:gd name="T65" fmla="*/ 38 h 110"/>
                  <a:gd name="T66" fmla="*/ 1638 w 1656"/>
                  <a:gd name="T67" fmla="*/ 44 h 110"/>
                  <a:gd name="T68" fmla="*/ 1652 w 1656"/>
                  <a:gd name="T69" fmla="*/ 50 h 110"/>
                  <a:gd name="T70" fmla="*/ 1654 w 1656"/>
                  <a:gd name="T71" fmla="*/ 52 h 110"/>
                  <a:gd name="T72" fmla="*/ 1656 w 1656"/>
                  <a:gd name="T73" fmla="*/ 56 h 110"/>
                  <a:gd name="T74" fmla="*/ 1656 w 1656"/>
                  <a:gd name="T75" fmla="*/ 56 h 110"/>
                  <a:gd name="T76" fmla="*/ 1654 w 1656"/>
                  <a:gd name="T77" fmla="*/ 58 h 110"/>
                  <a:gd name="T78" fmla="*/ 1652 w 1656"/>
                  <a:gd name="T79" fmla="*/ 60 h 110"/>
                  <a:gd name="T80" fmla="*/ 1638 w 1656"/>
                  <a:gd name="T81" fmla="*/ 66 h 110"/>
                  <a:gd name="T82" fmla="*/ 1618 w 1656"/>
                  <a:gd name="T83" fmla="*/ 72 h 110"/>
                  <a:gd name="T84" fmla="*/ 1590 w 1656"/>
                  <a:gd name="T85" fmla="*/ 76 h 110"/>
                  <a:gd name="T86" fmla="*/ 1514 w 1656"/>
                  <a:gd name="T87" fmla="*/ 86 h 110"/>
                  <a:gd name="T88" fmla="*/ 1414 w 1656"/>
                  <a:gd name="T89" fmla="*/ 94 h 110"/>
                  <a:gd name="T90" fmla="*/ 1292 w 1656"/>
                  <a:gd name="T91" fmla="*/ 100 h 110"/>
                  <a:gd name="T92" fmla="*/ 1150 w 1656"/>
                  <a:gd name="T93" fmla="*/ 106 h 110"/>
                  <a:gd name="T94" fmla="*/ 994 w 1656"/>
                  <a:gd name="T95" fmla="*/ 108 h 110"/>
                  <a:gd name="T96" fmla="*/ 826 w 1656"/>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110"/>
                    </a:moveTo>
                    <a:lnTo>
                      <a:pt x="826" y="110"/>
                    </a:lnTo>
                    <a:lnTo>
                      <a:pt x="660" y="108"/>
                    </a:lnTo>
                    <a:lnTo>
                      <a:pt x="504" y="106"/>
                    </a:lnTo>
                    <a:lnTo>
                      <a:pt x="364" y="100"/>
                    </a:lnTo>
                    <a:lnTo>
                      <a:pt x="242" y="94"/>
                    </a:lnTo>
                    <a:lnTo>
                      <a:pt x="142" y="86"/>
                    </a:lnTo>
                    <a:lnTo>
                      <a:pt x="66" y="76"/>
                    </a:lnTo>
                    <a:lnTo>
                      <a:pt x="38" y="72"/>
                    </a:lnTo>
                    <a:lnTo>
                      <a:pt x="18" y="66"/>
                    </a:lnTo>
                    <a:lnTo>
                      <a:pt x="4" y="60"/>
                    </a:lnTo>
                    <a:lnTo>
                      <a:pt x="2" y="58"/>
                    </a:lnTo>
                    <a:lnTo>
                      <a:pt x="0" y="56"/>
                    </a:lnTo>
                    <a:lnTo>
                      <a:pt x="0" y="56"/>
                    </a:lnTo>
                    <a:lnTo>
                      <a:pt x="2" y="52"/>
                    </a:lnTo>
                    <a:lnTo>
                      <a:pt x="4" y="50"/>
                    </a:lnTo>
                    <a:lnTo>
                      <a:pt x="18" y="44"/>
                    </a:lnTo>
                    <a:lnTo>
                      <a:pt x="38" y="38"/>
                    </a:lnTo>
                    <a:lnTo>
                      <a:pt x="66" y="34"/>
                    </a:lnTo>
                    <a:lnTo>
                      <a:pt x="142" y="24"/>
                    </a:lnTo>
                    <a:lnTo>
                      <a:pt x="242" y="16"/>
                    </a:lnTo>
                    <a:lnTo>
                      <a:pt x="364" y="10"/>
                    </a:lnTo>
                    <a:lnTo>
                      <a:pt x="504" y="4"/>
                    </a:lnTo>
                    <a:lnTo>
                      <a:pt x="660" y="2"/>
                    </a:lnTo>
                    <a:lnTo>
                      <a:pt x="826" y="0"/>
                    </a:lnTo>
                    <a:lnTo>
                      <a:pt x="826" y="0"/>
                    </a:lnTo>
                    <a:lnTo>
                      <a:pt x="994" y="2"/>
                    </a:lnTo>
                    <a:lnTo>
                      <a:pt x="1150" y="4"/>
                    </a:lnTo>
                    <a:lnTo>
                      <a:pt x="1292" y="10"/>
                    </a:lnTo>
                    <a:lnTo>
                      <a:pt x="1414" y="16"/>
                    </a:lnTo>
                    <a:lnTo>
                      <a:pt x="1514" y="24"/>
                    </a:lnTo>
                    <a:lnTo>
                      <a:pt x="1590" y="34"/>
                    </a:lnTo>
                    <a:lnTo>
                      <a:pt x="1618" y="38"/>
                    </a:lnTo>
                    <a:lnTo>
                      <a:pt x="1638" y="44"/>
                    </a:lnTo>
                    <a:lnTo>
                      <a:pt x="1652" y="50"/>
                    </a:lnTo>
                    <a:lnTo>
                      <a:pt x="1654" y="52"/>
                    </a:lnTo>
                    <a:lnTo>
                      <a:pt x="1656" y="56"/>
                    </a:lnTo>
                    <a:lnTo>
                      <a:pt x="1656" y="56"/>
                    </a:lnTo>
                    <a:lnTo>
                      <a:pt x="1654" y="58"/>
                    </a:lnTo>
                    <a:lnTo>
                      <a:pt x="1652" y="60"/>
                    </a:lnTo>
                    <a:lnTo>
                      <a:pt x="1638" y="66"/>
                    </a:lnTo>
                    <a:lnTo>
                      <a:pt x="1618" y="72"/>
                    </a:lnTo>
                    <a:lnTo>
                      <a:pt x="1590" y="76"/>
                    </a:lnTo>
                    <a:lnTo>
                      <a:pt x="1514" y="86"/>
                    </a:lnTo>
                    <a:lnTo>
                      <a:pt x="1414" y="94"/>
                    </a:lnTo>
                    <a:lnTo>
                      <a:pt x="1292" y="100"/>
                    </a:lnTo>
                    <a:lnTo>
                      <a:pt x="1150" y="106"/>
                    </a:lnTo>
                    <a:lnTo>
                      <a:pt x="994" y="108"/>
                    </a:lnTo>
                    <a:lnTo>
                      <a:pt x="826"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Freeform 371"/>
              <p:cNvSpPr>
                <a:spLocks/>
              </p:cNvSpPr>
              <p:nvPr/>
            </p:nvSpPr>
            <p:spPr bwMode="auto">
              <a:xfrm>
                <a:off x="3018" y="4170"/>
                <a:ext cx="1664" cy="110"/>
              </a:xfrm>
              <a:custGeom>
                <a:avLst/>
                <a:gdLst>
                  <a:gd name="T0" fmla="*/ 830 w 1664"/>
                  <a:gd name="T1" fmla="*/ 0 h 110"/>
                  <a:gd name="T2" fmla="*/ 830 w 1664"/>
                  <a:gd name="T3" fmla="*/ 0 h 110"/>
                  <a:gd name="T4" fmla="*/ 662 w 1664"/>
                  <a:gd name="T5" fmla="*/ 2 h 110"/>
                  <a:gd name="T6" fmla="*/ 506 w 1664"/>
                  <a:gd name="T7" fmla="*/ 4 h 110"/>
                  <a:gd name="T8" fmla="*/ 366 w 1664"/>
                  <a:gd name="T9" fmla="*/ 10 h 110"/>
                  <a:gd name="T10" fmla="*/ 242 w 1664"/>
                  <a:gd name="T11" fmla="*/ 16 h 110"/>
                  <a:gd name="T12" fmla="*/ 142 w 1664"/>
                  <a:gd name="T13" fmla="*/ 24 h 110"/>
                  <a:gd name="T14" fmla="*/ 64 w 1664"/>
                  <a:gd name="T15" fmla="*/ 34 h 110"/>
                  <a:gd name="T16" fmla="*/ 36 w 1664"/>
                  <a:gd name="T17" fmla="*/ 38 h 110"/>
                  <a:gd name="T18" fmla="*/ 16 w 1664"/>
                  <a:gd name="T19" fmla="*/ 44 h 110"/>
                  <a:gd name="T20" fmla="*/ 4 w 1664"/>
                  <a:gd name="T21" fmla="*/ 50 h 110"/>
                  <a:gd name="T22" fmla="*/ 0 w 1664"/>
                  <a:gd name="T23" fmla="*/ 52 h 110"/>
                  <a:gd name="T24" fmla="*/ 0 w 1664"/>
                  <a:gd name="T25" fmla="*/ 56 h 110"/>
                  <a:gd name="T26" fmla="*/ 0 w 1664"/>
                  <a:gd name="T27" fmla="*/ 56 h 110"/>
                  <a:gd name="T28" fmla="*/ 0 w 1664"/>
                  <a:gd name="T29" fmla="*/ 58 h 110"/>
                  <a:gd name="T30" fmla="*/ 4 w 1664"/>
                  <a:gd name="T31" fmla="*/ 60 h 110"/>
                  <a:gd name="T32" fmla="*/ 16 w 1664"/>
                  <a:gd name="T33" fmla="*/ 66 h 110"/>
                  <a:gd name="T34" fmla="*/ 36 w 1664"/>
                  <a:gd name="T35" fmla="*/ 72 h 110"/>
                  <a:gd name="T36" fmla="*/ 64 w 1664"/>
                  <a:gd name="T37" fmla="*/ 76 h 110"/>
                  <a:gd name="T38" fmla="*/ 142 w 1664"/>
                  <a:gd name="T39" fmla="*/ 86 h 110"/>
                  <a:gd name="T40" fmla="*/ 242 w 1664"/>
                  <a:gd name="T41" fmla="*/ 94 h 110"/>
                  <a:gd name="T42" fmla="*/ 366 w 1664"/>
                  <a:gd name="T43" fmla="*/ 100 h 110"/>
                  <a:gd name="T44" fmla="*/ 506 w 1664"/>
                  <a:gd name="T45" fmla="*/ 106 h 110"/>
                  <a:gd name="T46" fmla="*/ 662 w 1664"/>
                  <a:gd name="T47" fmla="*/ 108 h 110"/>
                  <a:gd name="T48" fmla="*/ 830 w 1664"/>
                  <a:gd name="T49" fmla="*/ 110 h 110"/>
                  <a:gd name="T50" fmla="*/ 830 w 1664"/>
                  <a:gd name="T51" fmla="*/ 110 h 110"/>
                  <a:gd name="T52" fmla="*/ 998 w 1664"/>
                  <a:gd name="T53" fmla="*/ 108 h 110"/>
                  <a:gd name="T54" fmla="*/ 1156 w 1664"/>
                  <a:gd name="T55" fmla="*/ 106 h 110"/>
                  <a:gd name="T56" fmla="*/ 1298 w 1664"/>
                  <a:gd name="T57" fmla="*/ 100 h 110"/>
                  <a:gd name="T58" fmla="*/ 1422 w 1664"/>
                  <a:gd name="T59" fmla="*/ 94 h 110"/>
                  <a:gd name="T60" fmla="*/ 1522 w 1664"/>
                  <a:gd name="T61" fmla="*/ 86 h 110"/>
                  <a:gd name="T62" fmla="*/ 1600 w 1664"/>
                  <a:gd name="T63" fmla="*/ 76 h 110"/>
                  <a:gd name="T64" fmla="*/ 1628 w 1664"/>
                  <a:gd name="T65" fmla="*/ 72 h 110"/>
                  <a:gd name="T66" fmla="*/ 1648 w 1664"/>
                  <a:gd name="T67" fmla="*/ 66 h 110"/>
                  <a:gd name="T68" fmla="*/ 1660 w 1664"/>
                  <a:gd name="T69" fmla="*/ 60 h 110"/>
                  <a:gd name="T70" fmla="*/ 1664 w 1664"/>
                  <a:gd name="T71" fmla="*/ 58 h 110"/>
                  <a:gd name="T72" fmla="*/ 1664 w 1664"/>
                  <a:gd name="T73" fmla="*/ 56 h 110"/>
                  <a:gd name="T74" fmla="*/ 1664 w 1664"/>
                  <a:gd name="T75" fmla="*/ 56 h 110"/>
                  <a:gd name="T76" fmla="*/ 1664 w 1664"/>
                  <a:gd name="T77" fmla="*/ 52 h 110"/>
                  <a:gd name="T78" fmla="*/ 1660 w 1664"/>
                  <a:gd name="T79" fmla="*/ 50 h 110"/>
                  <a:gd name="T80" fmla="*/ 1648 w 1664"/>
                  <a:gd name="T81" fmla="*/ 44 h 110"/>
                  <a:gd name="T82" fmla="*/ 1628 w 1664"/>
                  <a:gd name="T83" fmla="*/ 38 h 110"/>
                  <a:gd name="T84" fmla="*/ 1600 w 1664"/>
                  <a:gd name="T85" fmla="*/ 34 h 110"/>
                  <a:gd name="T86" fmla="*/ 1522 w 1664"/>
                  <a:gd name="T87" fmla="*/ 24 h 110"/>
                  <a:gd name="T88" fmla="*/ 1422 w 1664"/>
                  <a:gd name="T89" fmla="*/ 16 h 110"/>
                  <a:gd name="T90" fmla="*/ 1298 w 1664"/>
                  <a:gd name="T91" fmla="*/ 10 h 110"/>
                  <a:gd name="T92" fmla="*/ 1156 w 1664"/>
                  <a:gd name="T93" fmla="*/ 4 h 110"/>
                  <a:gd name="T94" fmla="*/ 998 w 1664"/>
                  <a:gd name="T95" fmla="*/ 2 h 110"/>
                  <a:gd name="T96" fmla="*/ 830 w 166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10">
                    <a:moveTo>
                      <a:pt x="830" y="0"/>
                    </a:moveTo>
                    <a:lnTo>
                      <a:pt x="830" y="0"/>
                    </a:lnTo>
                    <a:lnTo>
                      <a:pt x="662" y="2"/>
                    </a:lnTo>
                    <a:lnTo>
                      <a:pt x="506" y="4"/>
                    </a:lnTo>
                    <a:lnTo>
                      <a:pt x="366" y="10"/>
                    </a:lnTo>
                    <a:lnTo>
                      <a:pt x="242" y="16"/>
                    </a:lnTo>
                    <a:lnTo>
                      <a:pt x="142" y="24"/>
                    </a:lnTo>
                    <a:lnTo>
                      <a:pt x="64" y="34"/>
                    </a:lnTo>
                    <a:lnTo>
                      <a:pt x="36" y="38"/>
                    </a:lnTo>
                    <a:lnTo>
                      <a:pt x="16" y="44"/>
                    </a:lnTo>
                    <a:lnTo>
                      <a:pt x="4" y="50"/>
                    </a:lnTo>
                    <a:lnTo>
                      <a:pt x="0" y="52"/>
                    </a:lnTo>
                    <a:lnTo>
                      <a:pt x="0" y="56"/>
                    </a:lnTo>
                    <a:lnTo>
                      <a:pt x="0" y="56"/>
                    </a:lnTo>
                    <a:lnTo>
                      <a:pt x="0" y="58"/>
                    </a:lnTo>
                    <a:lnTo>
                      <a:pt x="4" y="60"/>
                    </a:lnTo>
                    <a:lnTo>
                      <a:pt x="16" y="66"/>
                    </a:lnTo>
                    <a:lnTo>
                      <a:pt x="36" y="72"/>
                    </a:lnTo>
                    <a:lnTo>
                      <a:pt x="64" y="76"/>
                    </a:lnTo>
                    <a:lnTo>
                      <a:pt x="142" y="86"/>
                    </a:lnTo>
                    <a:lnTo>
                      <a:pt x="242" y="94"/>
                    </a:lnTo>
                    <a:lnTo>
                      <a:pt x="366" y="100"/>
                    </a:lnTo>
                    <a:lnTo>
                      <a:pt x="506" y="106"/>
                    </a:lnTo>
                    <a:lnTo>
                      <a:pt x="662" y="108"/>
                    </a:lnTo>
                    <a:lnTo>
                      <a:pt x="830" y="110"/>
                    </a:lnTo>
                    <a:lnTo>
                      <a:pt x="830" y="110"/>
                    </a:lnTo>
                    <a:lnTo>
                      <a:pt x="998" y="108"/>
                    </a:lnTo>
                    <a:lnTo>
                      <a:pt x="1156" y="106"/>
                    </a:lnTo>
                    <a:lnTo>
                      <a:pt x="1298" y="100"/>
                    </a:lnTo>
                    <a:lnTo>
                      <a:pt x="1422" y="94"/>
                    </a:lnTo>
                    <a:lnTo>
                      <a:pt x="1522" y="86"/>
                    </a:lnTo>
                    <a:lnTo>
                      <a:pt x="1600" y="76"/>
                    </a:lnTo>
                    <a:lnTo>
                      <a:pt x="1628" y="72"/>
                    </a:lnTo>
                    <a:lnTo>
                      <a:pt x="1648" y="66"/>
                    </a:lnTo>
                    <a:lnTo>
                      <a:pt x="1660" y="60"/>
                    </a:lnTo>
                    <a:lnTo>
                      <a:pt x="1664" y="58"/>
                    </a:lnTo>
                    <a:lnTo>
                      <a:pt x="1664" y="56"/>
                    </a:lnTo>
                    <a:lnTo>
                      <a:pt x="1664" y="56"/>
                    </a:lnTo>
                    <a:lnTo>
                      <a:pt x="1664" y="52"/>
                    </a:lnTo>
                    <a:lnTo>
                      <a:pt x="1660" y="50"/>
                    </a:lnTo>
                    <a:lnTo>
                      <a:pt x="1648" y="44"/>
                    </a:lnTo>
                    <a:lnTo>
                      <a:pt x="1628" y="38"/>
                    </a:lnTo>
                    <a:lnTo>
                      <a:pt x="1600" y="34"/>
                    </a:lnTo>
                    <a:lnTo>
                      <a:pt x="1522" y="24"/>
                    </a:lnTo>
                    <a:lnTo>
                      <a:pt x="1422" y="16"/>
                    </a:lnTo>
                    <a:lnTo>
                      <a:pt x="1298" y="10"/>
                    </a:lnTo>
                    <a:lnTo>
                      <a:pt x="1156" y="4"/>
                    </a:lnTo>
                    <a:lnTo>
                      <a:pt x="998" y="2"/>
                    </a:lnTo>
                    <a:lnTo>
                      <a:pt x="8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372"/>
              <p:cNvSpPr>
                <a:spLocks noEditPoints="1"/>
              </p:cNvSpPr>
              <p:nvPr/>
            </p:nvSpPr>
            <p:spPr bwMode="auto">
              <a:xfrm>
                <a:off x="3022" y="4170"/>
                <a:ext cx="1656" cy="110"/>
              </a:xfrm>
              <a:custGeom>
                <a:avLst/>
                <a:gdLst>
                  <a:gd name="T0" fmla="*/ 826 w 1656"/>
                  <a:gd name="T1" fmla="*/ 110 h 110"/>
                  <a:gd name="T2" fmla="*/ 506 w 1656"/>
                  <a:gd name="T3" fmla="*/ 104 h 110"/>
                  <a:gd name="T4" fmla="*/ 246 w 1656"/>
                  <a:gd name="T5" fmla="*/ 94 h 110"/>
                  <a:gd name="T6" fmla="*/ 70 w 1656"/>
                  <a:gd name="T7" fmla="*/ 76 h 110"/>
                  <a:gd name="T8" fmla="*/ 22 w 1656"/>
                  <a:gd name="T9" fmla="*/ 66 h 110"/>
                  <a:gd name="T10" fmla="*/ 6 w 1656"/>
                  <a:gd name="T11" fmla="*/ 58 h 110"/>
                  <a:gd name="T12" fmla="*/ 6 w 1656"/>
                  <a:gd name="T13" fmla="*/ 56 h 110"/>
                  <a:gd name="T14" fmla="*/ 10 w 1656"/>
                  <a:gd name="T15" fmla="*/ 50 h 110"/>
                  <a:gd name="T16" fmla="*/ 42 w 1656"/>
                  <a:gd name="T17" fmla="*/ 40 h 110"/>
                  <a:gd name="T18" fmla="*/ 146 w 1656"/>
                  <a:gd name="T19" fmla="*/ 24 h 110"/>
                  <a:gd name="T20" fmla="*/ 368 w 1656"/>
                  <a:gd name="T21" fmla="*/ 10 h 110"/>
                  <a:gd name="T22" fmla="*/ 660 w 1656"/>
                  <a:gd name="T23" fmla="*/ 2 h 110"/>
                  <a:gd name="T24" fmla="*/ 826 w 1656"/>
                  <a:gd name="T25" fmla="*/ 0 h 110"/>
                  <a:gd name="T26" fmla="*/ 1148 w 1656"/>
                  <a:gd name="T27" fmla="*/ 6 h 110"/>
                  <a:gd name="T28" fmla="*/ 1410 w 1656"/>
                  <a:gd name="T29" fmla="*/ 16 h 110"/>
                  <a:gd name="T30" fmla="*/ 1586 w 1656"/>
                  <a:gd name="T31" fmla="*/ 34 h 110"/>
                  <a:gd name="T32" fmla="*/ 1634 w 1656"/>
                  <a:gd name="T33" fmla="*/ 44 h 110"/>
                  <a:gd name="T34" fmla="*/ 1650 w 1656"/>
                  <a:gd name="T35" fmla="*/ 52 h 110"/>
                  <a:gd name="T36" fmla="*/ 1650 w 1656"/>
                  <a:gd name="T37" fmla="*/ 56 h 110"/>
                  <a:gd name="T38" fmla="*/ 1646 w 1656"/>
                  <a:gd name="T39" fmla="*/ 60 h 110"/>
                  <a:gd name="T40" fmla="*/ 1614 w 1656"/>
                  <a:gd name="T41" fmla="*/ 72 h 110"/>
                  <a:gd name="T42" fmla="*/ 1510 w 1656"/>
                  <a:gd name="T43" fmla="*/ 86 h 110"/>
                  <a:gd name="T44" fmla="*/ 1288 w 1656"/>
                  <a:gd name="T45" fmla="*/ 100 h 110"/>
                  <a:gd name="T46" fmla="*/ 992 w 1656"/>
                  <a:gd name="T47" fmla="*/ 108 h 110"/>
                  <a:gd name="T48" fmla="*/ 826 w 1656"/>
                  <a:gd name="T49" fmla="*/ 0 h 110"/>
                  <a:gd name="T50" fmla="*/ 660 w 1656"/>
                  <a:gd name="T51" fmla="*/ 2 h 110"/>
                  <a:gd name="T52" fmla="*/ 364 w 1656"/>
                  <a:gd name="T53" fmla="*/ 10 h 110"/>
                  <a:gd name="T54" fmla="*/ 142 w 1656"/>
                  <a:gd name="T55" fmla="*/ 24 h 110"/>
                  <a:gd name="T56" fmla="*/ 38 w 1656"/>
                  <a:gd name="T57" fmla="*/ 38 h 110"/>
                  <a:gd name="T58" fmla="*/ 4 w 1656"/>
                  <a:gd name="T59" fmla="*/ 50 h 110"/>
                  <a:gd name="T60" fmla="*/ 0 w 1656"/>
                  <a:gd name="T61" fmla="*/ 56 h 110"/>
                  <a:gd name="T62" fmla="*/ 2 w 1656"/>
                  <a:gd name="T63" fmla="*/ 58 h 110"/>
                  <a:gd name="T64" fmla="*/ 18 w 1656"/>
                  <a:gd name="T65" fmla="*/ 66 h 110"/>
                  <a:gd name="T66" fmla="*/ 66 w 1656"/>
                  <a:gd name="T67" fmla="*/ 76 h 110"/>
                  <a:gd name="T68" fmla="*/ 242 w 1656"/>
                  <a:gd name="T69" fmla="*/ 94 h 110"/>
                  <a:gd name="T70" fmla="*/ 504 w 1656"/>
                  <a:gd name="T71" fmla="*/ 106 h 110"/>
                  <a:gd name="T72" fmla="*/ 826 w 1656"/>
                  <a:gd name="T73" fmla="*/ 110 h 110"/>
                  <a:gd name="T74" fmla="*/ 994 w 1656"/>
                  <a:gd name="T75" fmla="*/ 108 h 110"/>
                  <a:gd name="T76" fmla="*/ 1292 w 1656"/>
                  <a:gd name="T77" fmla="*/ 100 h 110"/>
                  <a:gd name="T78" fmla="*/ 1514 w 1656"/>
                  <a:gd name="T79" fmla="*/ 86 h 110"/>
                  <a:gd name="T80" fmla="*/ 1618 w 1656"/>
                  <a:gd name="T81" fmla="*/ 72 h 110"/>
                  <a:gd name="T82" fmla="*/ 1652 w 1656"/>
                  <a:gd name="T83" fmla="*/ 60 h 110"/>
                  <a:gd name="T84" fmla="*/ 1656 w 1656"/>
                  <a:gd name="T85" fmla="*/ 56 h 110"/>
                  <a:gd name="T86" fmla="*/ 1654 w 1656"/>
                  <a:gd name="T87" fmla="*/ 52 h 110"/>
                  <a:gd name="T88" fmla="*/ 1638 w 1656"/>
                  <a:gd name="T89" fmla="*/ 44 h 110"/>
                  <a:gd name="T90" fmla="*/ 1590 w 1656"/>
                  <a:gd name="T91" fmla="*/ 34 h 110"/>
                  <a:gd name="T92" fmla="*/ 1414 w 1656"/>
                  <a:gd name="T93" fmla="*/ 16 h 110"/>
                  <a:gd name="T94" fmla="*/ 1150 w 1656"/>
                  <a:gd name="T95" fmla="*/ 4 h 110"/>
                  <a:gd name="T96" fmla="*/ 826 w 165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110"/>
                    </a:moveTo>
                    <a:lnTo>
                      <a:pt x="826" y="110"/>
                    </a:lnTo>
                    <a:lnTo>
                      <a:pt x="660" y="108"/>
                    </a:lnTo>
                    <a:lnTo>
                      <a:pt x="506" y="104"/>
                    </a:lnTo>
                    <a:lnTo>
                      <a:pt x="368" y="100"/>
                    </a:lnTo>
                    <a:lnTo>
                      <a:pt x="246" y="94"/>
                    </a:lnTo>
                    <a:lnTo>
                      <a:pt x="146" y="86"/>
                    </a:lnTo>
                    <a:lnTo>
                      <a:pt x="70" y="76"/>
                    </a:lnTo>
                    <a:lnTo>
                      <a:pt x="42" y="72"/>
                    </a:lnTo>
                    <a:lnTo>
                      <a:pt x="22" y="66"/>
                    </a:lnTo>
                    <a:lnTo>
                      <a:pt x="10" y="60"/>
                    </a:lnTo>
                    <a:lnTo>
                      <a:pt x="6" y="58"/>
                    </a:lnTo>
                    <a:lnTo>
                      <a:pt x="6" y="56"/>
                    </a:lnTo>
                    <a:lnTo>
                      <a:pt x="6" y="56"/>
                    </a:lnTo>
                    <a:lnTo>
                      <a:pt x="6" y="52"/>
                    </a:lnTo>
                    <a:lnTo>
                      <a:pt x="10" y="50"/>
                    </a:lnTo>
                    <a:lnTo>
                      <a:pt x="22" y="44"/>
                    </a:lnTo>
                    <a:lnTo>
                      <a:pt x="42" y="40"/>
                    </a:lnTo>
                    <a:lnTo>
                      <a:pt x="70" y="34"/>
                    </a:lnTo>
                    <a:lnTo>
                      <a:pt x="146" y="24"/>
                    </a:lnTo>
                    <a:lnTo>
                      <a:pt x="246" y="16"/>
                    </a:lnTo>
                    <a:lnTo>
                      <a:pt x="368" y="10"/>
                    </a:lnTo>
                    <a:lnTo>
                      <a:pt x="506" y="6"/>
                    </a:lnTo>
                    <a:lnTo>
                      <a:pt x="660" y="2"/>
                    </a:lnTo>
                    <a:lnTo>
                      <a:pt x="826" y="0"/>
                    </a:lnTo>
                    <a:lnTo>
                      <a:pt x="826" y="0"/>
                    </a:lnTo>
                    <a:lnTo>
                      <a:pt x="992" y="2"/>
                    </a:lnTo>
                    <a:lnTo>
                      <a:pt x="1148" y="6"/>
                    </a:lnTo>
                    <a:lnTo>
                      <a:pt x="1288" y="10"/>
                    </a:lnTo>
                    <a:lnTo>
                      <a:pt x="1410" y="16"/>
                    </a:lnTo>
                    <a:lnTo>
                      <a:pt x="1510" y="24"/>
                    </a:lnTo>
                    <a:lnTo>
                      <a:pt x="1586" y="34"/>
                    </a:lnTo>
                    <a:lnTo>
                      <a:pt x="1614" y="40"/>
                    </a:lnTo>
                    <a:lnTo>
                      <a:pt x="1634" y="44"/>
                    </a:lnTo>
                    <a:lnTo>
                      <a:pt x="1646" y="50"/>
                    </a:lnTo>
                    <a:lnTo>
                      <a:pt x="1650" y="52"/>
                    </a:lnTo>
                    <a:lnTo>
                      <a:pt x="1650" y="56"/>
                    </a:lnTo>
                    <a:lnTo>
                      <a:pt x="1650" y="56"/>
                    </a:lnTo>
                    <a:lnTo>
                      <a:pt x="1650" y="58"/>
                    </a:lnTo>
                    <a:lnTo>
                      <a:pt x="1646" y="60"/>
                    </a:lnTo>
                    <a:lnTo>
                      <a:pt x="1634" y="66"/>
                    </a:lnTo>
                    <a:lnTo>
                      <a:pt x="1614" y="72"/>
                    </a:lnTo>
                    <a:lnTo>
                      <a:pt x="1586" y="76"/>
                    </a:lnTo>
                    <a:lnTo>
                      <a:pt x="1510" y="86"/>
                    </a:lnTo>
                    <a:lnTo>
                      <a:pt x="1410" y="94"/>
                    </a:lnTo>
                    <a:lnTo>
                      <a:pt x="1288" y="100"/>
                    </a:lnTo>
                    <a:lnTo>
                      <a:pt x="1148" y="104"/>
                    </a:lnTo>
                    <a:lnTo>
                      <a:pt x="992" y="108"/>
                    </a:lnTo>
                    <a:lnTo>
                      <a:pt x="826" y="110"/>
                    </a:lnTo>
                    <a:close/>
                    <a:moveTo>
                      <a:pt x="826" y="0"/>
                    </a:moveTo>
                    <a:lnTo>
                      <a:pt x="826" y="0"/>
                    </a:lnTo>
                    <a:lnTo>
                      <a:pt x="660" y="2"/>
                    </a:lnTo>
                    <a:lnTo>
                      <a:pt x="504" y="4"/>
                    </a:lnTo>
                    <a:lnTo>
                      <a:pt x="364" y="10"/>
                    </a:lnTo>
                    <a:lnTo>
                      <a:pt x="242"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2" y="94"/>
                    </a:lnTo>
                    <a:lnTo>
                      <a:pt x="364" y="100"/>
                    </a:lnTo>
                    <a:lnTo>
                      <a:pt x="504" y="106"/>
                    </a:lnTo>
                    <a:lnTo>
                      <a:pt x="660" y="108"/>
                    </a:lnTo>
                    <a:lnTo>
                      <a:pt x="826" y="110"/>
                    </a:lnTo>
                    <a:lnTo>
                      <a:pt x="826" y="110"/>
                    </a:lnTo>
                    <a:lnTo>
                      <a:pt x="994" y="108"/>
                    </a:lnTo>
                    <a:lnTo>
                      <a:pt x="1150" y="106"/>
                    </a:lnTo>
                    <a:lnTo>
                      <a:pt x="1292" y="100"/>
                    </a:lnTo>
                    <a:lnTo>
                      <a:pt x="1414" y="94"/>
                    </a:lnTo>
                    <a:lnTo>
                      <a:pt x="1514" y="86"/>
                    </a:lnTo>
                    <a:lnTo>
                      <a:pt x="1590" y="76"/>
                    </a:lnTo>
                    <a:lnTo>
                      <a:pt x="1618" y="72"/>
                    </a:lnTo>
                    <a:lnTo>
                      <a:pt x="1638" y="66"/>
                    </a:lnTo>
                    <a:lnTo>
                      <a:pt x="1652" y="60"/>
                    </a:lnTo>
                    <a:lnTo>
                      <a:pt x="1654" y="58"/>
                    </a:lnTo>
                    <a:lnTo>
                      <a:pt x="1656" y="56"/>
                    </a:lnTo>
                    <a:lnTo>
                      <a:pt x="1656" y="56"/>
                    </a:lnTo>
                    <a:lnTo>
                      <a:pt x="1654" y="52"/>
                    </a:lnTo>
                    <a:lnTo>
                      <a:pt x="1652" y="50"/>
                    </a:lnTo>
                    <a:lnTo>
                      <a:pt x="1638" y="44"/>
                    </a:lnTo>
                    <a:lnTo>
                      <a:pt x="1618" y="38"/>
                    </a:lnTo>
                    <a:lnTo>
                      <a:pt x="1590" y="34"/>
                    </a:lnTo>
                    <a:lnTo>
                      <a:pt x="1514" y="24"/>
                    </a:lnTo>
                    <a:lnTo>
                      <a:pt x="1414" y="16"/>
                    </a:lnTo>
                    <a:lnTo>
                      <a:pt x="1292" y="10"/>
                    </a:lnTo>
                    <a:lnTo>
                      <a:pt x="1150" y="4"/>
                    </a:lnTo>
                    <a:lnTo>
                      <a:pt x="994" y="2"/>
                    </a:lnTo>
                    <a:lnTo>
                      <a:pt x="826" y="0"/>
                    </a:lnTo>
                    <a:close/>
                  </a:path>
                </a:pathLst>
              </a:custGeom>
              <a:solidFill>
                <a:srgbClr val="D4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Freeform 373"/>
              <p:cNvSpPr>
                <a:spLocks/>
              </p:cNvSpPr>
              <p:nvPr/>
            </p:nvSpPr>
            <p:spPr bwMode="auto">
              <a:xfrm>
                <a:off x="3028" y="4170"/>
                <a:ext cx="1644" cy="110"/>
              </a:xfrm>
              <a:custGeom>
                <a:avLst/>
                <a:gdLst>
                  <a:gd name="T0" fmla="*/ 820 w 1644"/>
                  <a:gd name="T1" fmla="*/ 110 h 110"/>
                  <a:gd name="T2" fmla="*/ 820 w 1644"/>
                  <a:gd name="T3" fmla="*/ 110 h 110"/>
                  <a:gd name="T4" fmla="*/ 654 w 1644"/>
                  <a:gd name="T5" fmla="*/ 108 h 110"/>
                  <a:gd name="T6" fmla="*/ 500 w 1644"/>
                  <a:gd name="T7" fmla="*/ 104 h 110"/>
                  <a:gd name="T8" fmla="*/ 362 w 1644"/>
                  <a:gd name="T9" fmla="*/ 100 h 110"/>
                  <a:gd name="T10" fmla="*/ 240 w 1644"/>
                  <a:gd name="T11" fmla="*/ 94 h 110"/>
                  <a:gd name="T12" fmla="*/ 140 w 1644"/>
                  <a:gd name="T13" fmla="*/ 86 h 110"/>
                  <a:gd name="T14" fmla="*/ 64 w 1644"/>
                  <a:gd name="T15" fmla="*/ 76 h 110"/>
                  <a:gd name="T16" fmla="*/ 36 w 1644"/>
                  <a:gd name="T17" fmla="*/ 72 h 110"/>
                  <a:gd name="T18" fmla="*/ 16 w 1644"/>
                  <a:gd name="T19" fmla="*/ 66 h 110"/>
                  <a:gd name="T20" fmla="*/ 4 w 1644"/>
                  <a:gd name="T21" fmla="*/ 60 h 110"/>
                  <a:gd name="T22" fmla="*/ 0 w 1644"/>
                  <a:gd name="T23" fmla="*/ 58 h 110"/>
                  <a:gd name="T24" fmla="*/ 0 w 1644"/>
                  <a:gd name="T25" fmla="*/ 56 h 110"/>
                  <a:gd name="T26" fmla="*/ 0 w 1644"/>
                  <a:gd name="T27" fmla="*/ 56 h 110"/>
                  <a:gd name="T28" fmla="*/ 0 w 1644"/>
                  <a:gd name="T29" fmla="*/ 52 h 110"/>
                  <a:gd name="T30" fmla="*/ 4 w 1644"/>
                  <a:gd name="T31" fmla="*/ 50 h 110"/>
                  <a:gd name="T32" fmla="*/ 16 w 1644"/>
                  <a:gd name="T33" fmla="*/ 44 h 110"/>
                  <a:gd name="T34" fmla="*/ 36 w 1644"/>
                  <a:gd name="T35" fmla="*/ 40 h 110"/>
                  <a:gd name="T36" fmla="*/ 64 w 1644"/>
                  <a:gd name="T37" fmla="*/ 34 h 110"/>
                  <a:gd name="T38" fmla="*/ 140 w 1644"/>
                  <a:gd name="T39" fmla="*/ 24 h 110"/>
                  <a:gd name="T40" fmla="*/ 240 w 1644"/>
                  <a:gd name="T41" fmla="*/ 16 h 110"/>
                  <a:gd name="T42" fmla="*/ 362 w 1644"/>
                  <a:gd name="T43" fmla="*/ 10 h 110"/>
                  <a:gd name="T44" fmla="*/ 500 w 1644"/>
                  <a:gd name="T45" fmla="*/ 6 h 110"/>
                  <a:gd name="T46" fmla="*/ 654 w 1644"/>
                  <a:gd name="T47" fmla="*/ 2 h 110"/>
                  <a:gd name="T48" fmla="*/ 820 w 1644"/>
                  <a:gd name="T49" fmla="*/ 0 h 110"/>
                  <a:gd name="T50" fmla="*/ 820 w 1644"/>
                  <a:gd name="T51" fmla="*/ 0 h 110"/>
                  <a:gd name="T52" fmla="*/ 986 w 1644"/>
                  <a:gd name="T53" fmla="*/ 2 h 110"/>
                  <a:gd name="T54" fmla="*/ 1142 w 1644"/>
                  <a:gd name="T55" fmla="*/ 6 h 110"/>
                  <a:gd name="T56" fmla="*/ 1282 w 1644"/>
                  <a:gd name="T57" fmla="*/ 10 h 110"/>
                  <a:gd name="T58" fmla="*/ 1404 w 1644"/>
                  <a:gd name="T59" fmla="*/ 16 h 110"/>
                  <a:gd name="T60" fmla="*/ 1504 w 1644"/>
                  <a:gd name="T61" fmla="*/ 24 h 110"/>
                  <a:gd name="T62" fmla="*/ 1580 w 1644"/>
                  <a:gd name="T63" fmla="*/ 34 h 110"/>
                  <a:gd name="T64" fmla="*/ 1608 w 1644"/>
                  <a:gd name="T65" fmla="*/ 40 h 110"/>
                  <a:gd name="T66" fmla="*/ 1628 w 1644"/>
                  <a:gd name="T67" fmla="*/ 44 h 110"/>
                  <a:gd name="T68" fmla="*/ 1640 w 1644"/>
                  <a:gd name="T69" fmla="*/ 50 h 110"/>
                  <a:gd name="T70" fmla="*/ 1644 w 1644"/>
                  <a:gd name="T71" fmla="*/ 52 h 110"/>
                  <a:gd name="T72" fmla="*/ 1644 w 1644"/>
                  <a:gd name="T73" fmla="*/ 56 h 110"/>
                  <a:gd name="T74" fmla="*/ 1644 w 1644"/>
                  <a:gd name="T75" fmla="*/ 56 h 110"/>
                  <a:gd name="T76" fmla="*/ 1644 w 1644"/>
                  <a:gd name="T77" fmla="*/ 58 h 110"/>
                  <a:gd name="T78" fmla="*/ 1640 w 1644"/>
                  <a:gd name="T79" fmla="*/ 60 h 110"/>
                  <a:gd name="T80" fmla="*/ 1628 w 1644"/>
                  <a:gd name="T81" fmla="*/ 66 h 110"/>
                  <a:gd name="T82" fmla="*/ 1608 w 1644"/>
                  <a:gd name="T83" fmla="*/ 72 h 110"/>
                  <a:gd name="T84" fmla="*/ 1580 w 1644"/>
                  <a:gd name="T85" fmla="*/ 76 h 110"/>
                  <a:gd name="T86" fmla="*/ 1504 w 1644"/>
                  <a:gd name="T87" fmla="*/ 86 h 110"/>
                  <a:gd name="T88" fmla="*/ 1404 w 1644"/>
                  <a:gd name="T89" fmla="*/ 94 h 110"/>
                  <a:gd name="T90" fmla="*/ 1282 w 1644"/>
                  <a:gd name="T91" fmla="*/ 100 h 110"/>
                  <a:gd name="T92" fmla="*/ 1142 w 1644"/>
                  <a:gd name="T93" fmla="*/ 104 h 110"/>
                  <a:gd name="T94" fmla="*/ 986 w 1644"/>
                  <a:gd name="T95" fmla="*/ 108 h 110"/>
                  <a:gd name="T96" fmla="*/ 820 w 1644"/>
                  <a:gd name="T97"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110"/>
                    </a:moveTo>
                    <a:lnTo>
                      <a:pt x="820" y="110"/>
                    </a:lnTo>
                    <a:lnTo>
                      <a:pt x="654" y="108"/>
                    </a:lnTo>
                    <a:lnTo>
                      <a:pt x="500" y="104"/>
                    </a:lnTo>
                    <a:lnTo>
                      <a:pt x="362" y="100"/>
                    </a:lnTo>
                    <a:lnTo>
                      <a:pt x="240" y="94"/>
                    </a:lnTo>
                    <a:lnTo>
                      <a:pt x="140" y="86"/>
                    </a:lnTo>
                    <a:lnTo>
                      <a:pt x="64" y="76"/>
                    </a:lnTo>
                    <a:lnTo>
                      <a:pt x="36" y="72"/>
                    </a:lnTo>
                    <a:lnTo>
                      <a:pt x="16" y="66"/>
                    </a:lnTo>
                    <a:lnTo>
                      <a:pt x="4" y="60"/>
                    </a:lnTo>
                    <a:lnTo>
                      <a:pt x="0" y="58"/>
                    </a:lnTo>
                    <a:lnTo>
                      <a:pt x="0" y="56"/>
                    </a:lnTo>
                    <a:lnTo>
                      <a:pt x="0" y="56"/>
                    </a:lnTo>
                    <a:lnTo>
                      <a:pt x="0" y="52"/>
                    </a:lnTo>
                    <a:lnTo>
                      <a:pt x="4" y="50"/>
                    </a:lnTo>
                    <a:lnTo>
                      <a:pt x="16" y="44"/>
                    </a:lnTo>
                    <a:lnTo>
                      <a:pt x="36" y="40"/>
                    </a:lnTo>
                    <a:lnTo>
                      <a:pt x="64" y="34"/>
                    </a:lnTo>
                    <a:lnTo>
                      <a:pt x="140" y="24"/>
                    </a:lnTo>
                    <a:lnTo>
                      <a:pt x="240" y="16"/>
                    </a:lnTo>
                    <a:lnTo>
                      <a:pt x="362" y="10"/>
                    </a:lnTo>
                    <a:lnTo>
                      <a:pt x="500" y="6"/>
                    </a:lnTo>
                    <a:lnTo>
                      <a:pt x="654" y="2"/>
                    </a:lnTo>
                    <a:lnTo>
                      <a:pt x="820" y="0"/>
                    </a:lnTo>
                    <a:lnTo>
                      <a:pt x="820" y="0"/>
                    </a:lnTo>
                    <a:lnTo>
                      <a:pt x="986" y="2"/>
                    </a:lnTo>
                    <a:lnTo>
                      <a:pt x="1142" y="6"/>
                    </a:lnTo>
                    <a:lnTo>
                      <a:pt x="1282" y="10"/>
                    </a:lnTo>
                    <a:lnTo>
                      <a:pt x="1404" y="16"/>
                    </a:lnTo>
                    <a:lnTo>
                      <a:pt x="1504" y="24"/>
                    </a:lnTo>
                    <a:lnTo>
                      <a:pt x="1580" y="34"/>
                    </a:lnTo>
                    <a:lnTo>
                      <a:pt x="1608" y="40"/>
                    </a:lnTo>
                    <a:lnTo>
                      <a:pt x="1628" y="44"/>
                    </a:lnTo>
                    <a:lnTo>
                      <a:pt x="1640" y="50"/>
                    </a:lnTo>
                    <a:lnTo>
                      <a:pt x="1644" y="52"/>
                    </a:lnTo>
                    <a:lnTo>
                      <a:pt x="1644" y="56"/>
                    </a:lnTo>
                    <a:lnTo>
                      <a:pt x="1644" y="56"/>
                    </a:lnTo>
                    <a:lnTo>
                      <a:pt x="1644" y="58"/>
                    </a:lnTo>
                    <a:lnTo>
                      <a:pt x="1640" y="60"/>
                    </a:lnTo>
                    <a:lnTo>
                      <a:pt x="1628" y="66"/>
                    </a:lnTo>
                    <a:lnTo>
                      <a:pt x="1608" y="72"/>
                    </a:lnTo>
                    <a:lnTo>
                      <a:pt x="1580" y="76"/>
                    </a:lnTo>
                    <a:lnTo>
                      <a:pt x="1504" y="86"/>
                    </a:lnTo>
                    <a:lnTo>
                      <a:pt x="1404" y="94"/>
                    </a:lnTo>
                    <a:lnTo>
                      <a:pt x="1282" y="100"/>
                    </a:lnTo>
                    <a:lnTo>
                      <a:pt x="1142" y="104"/>
                    </a:lnTo>
                    <a:lnTo>
                      <a:pt x="986" y="108"/>
                    </a:lnTo>
                    <a:lnTo>
                      <a:pt x="820"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Freeform 374"/>
              <p:cNvSpPr>
                <a:spLocks/>
              </p:cNvSpPr>
              <p:nvPr/>
            </p:nvSpPr>
            <p:spPr bwMode="auto">
              <a:xfrm>
                <a:off x="3022" y="4170"/>
                <a:ext cx="1656" cy="110"/>
              </a:xfrm>
              <a:custGeom>
                <a:avLst/>
                <a:gdLst>
                  <a:gd name="T0" fmla="*/ 826 w 1656"/>
                  <a:gd name="T1" fmla="*/ 0 h 110"/>
                  <a:gd name="T2" fmla="*/ 826 w 1656"/>
                  <a:gd name="T3" fmla="*/ 0 h 110"/>
                  <a:gd name="T4" fmla="*/ 660 w 1656"/>
                  <a:gd name="T5" fmla="*/ 2 h 110"/>
                  <a:gd name="T6" fmla="*/ 504 w 1656"/>
                  <a:gd name="T7" fmla="*/ 4 h 110"/>
                  <a:gd name="T8" fmla="*/ 364 w 1656"/>
                  <a:gd name="T9" fmla="*/ 10 h 110"/>
                  <a:gd name="T10" fmla="*/ 242 w 1656"/>
                  <a:gd name="T11" fmla="*/ 16 h 110"/>
                  <a:gd name="T12" fmla="*/ 142 w 1656"/>
                  <a:gd name="T13" fmla="*/ 24 h 110"/>
                  <a:gd name="T14" fmla="*/ 66 w 1656"/>
                  <a:gd name="T15" fmla="*/ 34 h 110"/>
                  <a:gd name="T16" fmla="*/ 38 w 1656"/>
                  <a:gd name="T17" fmla="*/ 38 h 110"/>
                  <a:gd name="T18" fmla="*/ 18 w 1656"/>
                  <a:gd name="T19" fmla="*/ 44 h 110"/>
                  <a:gd name="T20" fmla="*/ 4 w 1656"/>
                  <a:gd name="T21" fmla="*/ 50 h 110"/>
                  <a:gd name="T22" fmla="*/ 2 w 1656"/>
                  <a:gd name="T23" fmla="*/ 52 h 110"/>
                  <a:gd name="T24" fmla="*/ 0 w 1656"/>
                  <a:gd name="T25" fmla="*/ 56 h 110"/>
                  <a:gd name="T26" fmla="*/ 0 w 1656"/>
                  <a:gd name="T27" fmla="*/ 56 h 110"/>
                  <a:gd name="T28" fmla="*/ 2 w 1656"/>
                  <a:gd name="T29" fmla="*/ 58 h 110"/>
                  <a:gd name="T30" fmla="*/ 4 w 1656"/>
                  <a:gd name="T31" fmla="*/ 60 h 110"/>
                  <a:gd name="T32" fmla="*/ 18 w 1656"/>
                  <a:gd name="T33" fmla="*/ 66 h 110"/>
                  <a:gd name="T34" fmla="*/ 38 w 1656"/>
                  <a:gd name="T35" fmla="*/ 72 h 110"/>
                  <a:gd name="T36" fmla="*/ 66 w 1656"/>
                  <a:gd name="T37" fmla="*/ 76 h 110"/>
                  <a:gd name="T38" fmla="*/ 142 w 1656"/>
                  <a:gd name="T39" fmla="*/ 86 h 110"/>
                  <a:gd name="T40" fmla="*/ 242 w 1656"/>
                  <a:gd name="T41" fmla="*/ 94 h 110"/>
                  <a:gd name="T42" fmla="*/ 364 w 1656"/>
                  <a:gd name="T43" fmla="*/ 100 h 110"/>
                  <a:gd name="T44" fmla="*/ 504 w 1656"/>
                  <a:gd name="T45" fmla="*/ 106 h 110"/>
                  <a:gd name="T46" fmla="*/ 660 w 1656"/>
                  <a:gd name="T47" fmla="*/ 108 h 110"/>
                  <a:gd name="T48" fmla="*/ 826 w 1656"/>
                  <a:gd name="T49" fmla="*/ 110 h 110"/>
                  <a:gd name="T50" fmla="*/ 826 w 1656"/>
                  <a:gd name="T51" fmla="*/ 110 h 110"/>
                  <a:gd name="T52" fmla="*/ 994 w 1656"/>
                  <a:gd name="T53" fmla="*/ 108 h 110"/>
                  <a:gd name="T54" fmla="*/ 1150 w 1656"/>
                  <a:gd name="T55" fmla="*/ 106 h 110"/>
                  <a:gd name="T56" fmla="*/ 1292 w 1656"/>
                  <a:gd name="T57" fmla="*/ 100 h 110"/>
                  <a:gd name="T58" fmla="*/ 1414 w 1656"/>
                  <a:gd name="T59" fmla="*/ 94 h 110"/>
                  <a:gd name="T60" fmla="*/ 1514 w 1656"/>
                  <a:gd name="T61" fmla="*/ 86 h 110"/>
                  <a:gd name="T62" fmla="*/ 1590 w 1656"/>
                  <a:gd name="T63" fmla="*/ 76 h 110"/>
                  <a:gd name="T64" fmla="*/ 1618 w 1656"/>
                  <a:gd name="T65" fmla="*/ 72 h 110"/>
                  <a:gd name="T66" fmla="*/ 1638 w 1656"/>
                  <a:gd name="T67" fmla="*/ 66 h 110"/>
                  <a:gd name="T68" fmla="*/ 1652 w 1656"/>
                  <a:gd name="T69" fmla="*/ 60 h 110"/>
                  <a:gd name="T70" fmla="*/ 1654 w 1656"/>
                  <a:gd name="T71" fmla="*/ 58 h 110"/>
                  <a:gd name="T72" fmla="*/ 1656 w 1656"/>
                  <a:gd name="T73" fmla="*/ 56 h 110"/>
                  <a:gd name="T74" fmla="*/ 1656 w 1656"/>
                  <a:gd name="T75" fmla="*/ 56 h 110"/>
                  <a:gd name="T76" fmla="*/ 1654 w 1656"/>
                  <a:gd name="T77" fmla="*/ 52 h 110"/>
                  <a:gd name="T78" fmla="*/ 1652 w 1656"/>
                  <a:gd name="T79" fmla="*/ 50 h 110"/>
                  <a:gd name="T80" fmla="*/ 1638 w 1656"/>
                  <a:gd name="T81" fmla="*/ 44 h 110"/>
                  <a:gd name="T82" fmla="*/ 1618 w 1656"/>
                  <a:gd name="T83" fmla="*/ 38 h 110"/>
                  <a:gd name="T84" fmla="*/ 1590 w 1656"/>
                  <a:gd name="T85" fmla="*/ 34 h 110"/>
                  <a:gd name="T86" fmla="*/ 1514 w 1656"/>
                  <a:gd name="T87" fmla="*/ 24 h 110"/>
                  <a:gd name="T88" fmla="*/ 1414 w 1656"/>
                  <a:gd name="T89" fmla="*/ 16 h 110"/>
                  <a:gd name="T90" fmla="*/ 1292 w 1656"/>
                  <a:gd name="T91" fmla="*/ 10 h 110"/>
                  <a:gd name="T92" fmla="*/ 1150 w 1656"/>
                  <a:gd name="T93" fmla="*/ 4 h 110"/>
                  <a:gd name="T94" fmla="*/ 994 w 1656"/>
                  <a:gd name="T95" fmla="*/ 2 h 110"/>
                  <a:gd name="T96" fmla="*/ 826 w 1656"/>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56" h="110">
                    <a:moveTo>
                      <a:pt x="826" y="0"/>
                    </a:moveTo>
                    <a:lnTo>
                      <a:pt x="826" y="0"/>
                    </a:lnTo>
                    <a:lnTo>
                      <a:pt x="660" y="2"/>
                    </a:lnTo>
                    <a:lnTo>
                      <a:pt x="504" y="4"/>
                    </a:lnTo>
                    <a:lnTo>
                      <a:pt x="364" y="10"/>
                    </a:lnTo>
                    <a:lnTo>
                      <a:pt x="242" y="16"/>
                    </a:lnTo>
                    <a:lnTo>
                      <a:pt x="142" y="24"/>
                    </a:lnTo>
                    <a:lnTo>
                      <a:pt x="66" y="34"/>
                    </a:lnTo>
                    <a:lnTo>
                      <a:pt x="38" y="38"/>
                    </a:lnTo>
                    <a:lnTo>
                      <a:pt x="18" y="44"/>
                    </a:lnTo>
                    <a:lnTo>
                      <a:pt x="4" y="50"/>
                    </a:lnTo>
                    <a:lnTo>
                      <a:pt x="2" y="52"/>
                    </a:lnTo>
                    <a:lnTo>
                      <a:pt x="0" y="56"/>
                    </a:lnTo>
                    <a:lnTo>
                      <a:pt x="0" y="56"/>
                    </a:lnTo>
                    <a:lnTo>
                      <a:pt x="2" y="58"/>
                    </a:lnTo>
                    <a:lnTo>
                      <a:pt x="4" y="60"/>
                    </a:lnTo>
                    <a:lnTo>
                      <a:pt x="18" y="66"/>
                    </a:lnTo>
                    <a:lnTo>
                      <a:pt x="38" y="72"/>
                    </a:lnTo>
                    <a:lnTo>
                      <a:pt x="66" y="76"/>
                    </a:lnTo>
                    <a:lnTo>
                      <a:pt x="142" y="86"/>
                    </a:lnTo>
                    <a:lnTo>
                      <a:pt x="242" y="94"/>
                    </a:lnTo>
                    <a:lnTo>
                      <a:pt x="364" y="100"/>
                    </a:lnTo>
                    <a:lnTo>
                      <a:pt x="504" y="106"/>
                    </a:lnTo>
                    <a:lnTo>
                      <a:pt x="660" y="108"/>
                    </a:lnTo>
                    <a:lnTo>
                      <a:pt x="826" y="110"/>
                    </a:lnTo>
                    <a:lnTo>
                      <a:pt x="826" y="110"/>
                    </a:lnTo>
                    <a:lnTo>
                      <a:pt x="994" y="108"/>
                    </a:lnTo>
                    <a:lnTo>
                      <a:pt x="1150" y="106"/>
                    </a:lnTo>
                    <a:lnTo>
                      <a:pt x="1292" y="100"/>
                    </a:lnTo>
                    <a:lnTo>
                      <a:pt x="1414" y="94"/>
                    </a:lnTo>
                    <a:lnTo>
                      <a:pt x="1514" y="86"/>
                    </a:lnTo>
                    <a:lnTo>
                      <a:pt x="1590" y="76"/>
                    </a:lnTo>
                    <a:lnTo>
                      <a:pt x="1618" y="72"/>
                    </a:lnTo>
                    <a:lnTo>
                      <a:pt x="1638" y="66"/>
                    </a:lnTo>
                    <a:lnTo>
                      <a:pt x="1652" y="60"/>
                    </a:lnTo>
                    <a:lnTo>
                      <a:pt x="1654" y="58"/>
                    </a:lnTo>
                    <a:lnTo>
                      <a:pt x="1656" y="56"/>
                    </a:lnTo>
                    <a:lnTo>
                      <a:pt x="1656" y="56"/>
                    </a:lnTo>
                    <a:lnTo>
                      <a:pt x="1654" y="52"/>
                    </a:lnTo>
                    <a:lnTo>
                      <a:pt x="1652" y="50"/>
                    </a:lnTo>
                    <a:lnTo>
                      <a:pt x="1638" y="44"/>
                    </a:lnTo>
                    <a:lnTo>
                      <a:pt x="1618" y="38"/>
                    </a:lnTo>
                    <a:lnTo>
                      <a:pt x="1590" y="34"/>
                    </a:lnTo>
                    <a:lnTo>
                      <a:pt x="1514" y="24"/>
                    </a:lnTo>
                    <a:lnTo>
                      <a:pt x="1414" y="16"/>
                    </a:lnTo>
                    <a:lnTo>
                      <a:pt x="1292" y="10"/>
                    </a:lnTo>
                    <a:lnTo>
                      <a:pt x="1150" y="4"/>
                    </a:lnTo>
                    <a:lnTo>
                      <a:pt x="994" y="2"/>
                    </a:lnTo>
                    <a:lnTo>
                      <a:pt x="8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375"/>
              <p:cNvSpPr>
                <a:spLocks noEditPoints="1"/>
              </p:cNvSpPr>
              <p:nvPr/>
            </p:nvSpPr>
            <p:spPr bwMode="auto">
              <a:xfrm>
                <a:off x="3028" y="4170"/>
                <a:ext cx="1644" cy="110"/>
              </a:xfrm>
              <a:custGeom>
                <a:avLst/>
                <a:gdLst>
                  <a:gd name="T0" fmla="*/ 820 w 1644"/>
                  <a:gd name="T1" fmla="*/ 108 h 110"/>
                  <a:gd name="T2" fmla="*/ 502 w 1644"/>
                  <a:gd name="T3" fmla="*/ 104 h 110"/>
                  <a:gd name="T4" fmla="*/ 244 w 1644"/>
                  <a:gd name="T5" fmla="*/ 92 h 110"/>
                  <a:gd name="T6" fmla="*/ 68 w 1644"/>
                  <a:gd name="T7" fmla="*/ 76 h 110"/>
                  <a:gd name="T8" fmla="*/ 22 w 1644"/>
                  <a:gd name="T9" fmla="*/ 66 h 110"/>
                  <a:gd name="T10" fmla="*/ 6 w 1644"/>
                  <a:gd name="T11" fmla="*/ 58 h 110"/>
                  <a:gd name="T12" fmla="*/ 4 w 1644"/>
                  <a:gd name="T13" fmla="*/ 56 h 110"/>
                  <a:gd name="T14" fmla="*/ 8 w 1644"/>
                  <a:gd name="T15" fmla="*/ 50 h 110"/>
                  <a:gd name="T16" fmla="*/ 42 w 1644"/>
                  <a:gd name="T17" fmla="*/ 40 h 110"/>
                  <a:gd name="T18" fmla="*/ 144 w 1644"/>
                  <a:gd name="T19" fmla="*/ 24 h 110"/>
                  <a:gd name="T20" fmla="*/ 364 w 1644"/>
                  <a:gd name="T21" fmla="*/ 10 h 110"/>
                  <a:gd name="T22" fmla="*/ 656 w 1644"/>
                  <a:gd name="T23" fmla="*/ 2 h 110"/>
                  <a:gd name="T24" fmla="*/ 820 w 1644"/>
                  <a:gd name="T25" fmla="*/ 2 h 110"/>
                  <a:gd name="T26" fmla="*/ 1140 w 1644"/>
                  <a:gd name="T27" fmla="*/ 6 h 110"/>
                  <a:gd name="T28" fmla="*/ 1400 w 1644"/>
                  <a:gd name="T29" fmla="*/ 16 h 110"/>
                  <a:gd name="T30" fmla="*/ 1576 w 1644"/>
                  <a:gd name="T31" fmla="*/ 34 h 110"/>
                  <a:gd name="T32" fmla="*/ 1622 w 1644"/>
                  <a:gd name="T33" fmla="*/ 44 h 110"/>
                  <a:gd name="T34" fmla="*/ 1638 w 1644"/>
                  <a:gd name="T35" fmla="*/ 52 h 110"/>
                  <a:gd name="T36" fmla="*/ 1640 w 1644"/>
                  <a:gd name="T37" fmla="*/ 56 h 110"/>
                  <a:gd name="T38" fmla="*/ 1634 w 1644"/>
                  <a:gd name="T39" fmla="*/ 60 h 110"/>
                  <a:gd name="T40" fmla="*/ 1602 w 1644"/>
                  <a:gd name="T41" fmla="*/ 72 h 110"/>
                  <a:gd name="T42" fmla="*/ 1500 w 1644"/>
                  <a:gd name="T43" fmla="*/ 84 h 110"/>
                  <a:gd name="T44" fmla="*/ 1280 w 1644"/>
                  <a:gd name="T45" fmla="*/ 100 h 110"/>
                  <a:gd name="T46" fmla="*/ 986 w 1644"/>
                  <a:gd name="T47" fmla="*/ 108 h 110"/>
                  <a:gd name="T48" fmla="*/ 820 w 1644"/>
                  <a:gd name="T49" fmla="*/ 0 h 110"/>
                  <a:gd name="T50" fmla="*/ 654 w 1644"/>
                  <a:gd name="T51" fmla="*/ 2 h 110"/>
                  <a:gd name="T52" fmla="*/ 362 w 1644"/>
                  <a:gd name="T53" fmla="*/ 10 h 110"/>
                  <a:gd name="T54" fmla="*/ 140 w 1644"/>
                  <a:gd name="T55" fmla="*/ 24 h 110"/>
                  <a:gd name="T56" fmla="*/ 36 w 1644"/>
                  <a:gd name="T57" fmla="*/ 40 h 110"/>
                  <a:gd name="T58" fmla="*/ 4 w 1644"/>
                  <a:gd name="T59" fmla="*/ 50 h 110"/>
                  <a:gd name="T60" fmla="*/ 0 w 1644"/>
                  <a:gd name="T61" fmla="*/ 56 h 110"/>
                  <a:gd name="T62" fmla="*/ 0 w 1644"/>
                  <a:gd name="T63" fmla="*/ 58 h 110"/>
                  <a:gd name="T64" fmla="*/ 16 w 1644"/>
                  <a:gd name="T65" fmla="*/ 66 h 110"/>
                  <a:gd name="T66" fmla="*/ 64 w 1644"/>
                  <a:gd name="T67" fmla="*/ 76 h 110"/>
                  <a:gd name="T68" fmla="*/ 240 w 1644"/>
                  <a:gd name="T69" fmla="*/ 94 h 110"/>
                  <a:gd name="T70" fmla="*/ 500 w 1644"/>
                  <a:gd name="T71" fmla="*/ 104 h 110"/>
                  <a:gd name="T72" fmla="*/ 820 w 1644"/>
                  <a:gd name="T73" fmla="*/ 110 h 110"/>
                  <a:gd name="T74" fmla="*/ 986 w 1644"/>
                  <a:gd name="T75" fmla="*/ 108 h 110"/>
                  <a:gd name="T76" fmla="*/ 1282 w 1644"/>
                  <a:gd name="T77" fmla="*/ 100 h 110"/>
                  <a:gd name="T78" fmla="*/ 1504 w 1644"/>
                  <a:gd name="T79" fmla="*/ 86 h 110"/>
                  <a:gd name="T80" fmla="*/ 1608 w 1644"/>
                  <a:gd name="T81" fmla="*/ 72 h 110"/>
                  <a:gd name="T82" fmla="*/ 1640 w 1644"/>
                  <a:gd name="T83" fmla="*/ 60 h 110"/>
                  <a:gd name="T84" fmla="*/ 1644 w 1644"/>
                  <a:gd name="T85" fmla="*/ 56 h 110"/>
                  <a:gd name="T86" fmla="*/ 1644 w 1644"/>
                  <a:gd name="T87" fmla="*/ 52 h 110"/>
                  <a:gd name="T88" fmla="*/ 1628 w 1644"/>
                  <a:gd name="T89" fmla="*/ 44 h 110"/>
                  <a:gd name="T90" fmla="*/ 1580 w 1644"/>
                  <a:gd name="T91" fmla="*/ 34 h 110"/>
                  <a:gd name="T92" fmla="*/ 1404 w 1644"/>
                  <a:gd name="T93" fmla="*/ 16 h 110"/>
                  <a:gd name="T94" fmla="*/ 1142 w 1644"/>
                  <a:gd name="T95" fmla="*/ 6 h 110"/>
                  <a:gd name="T96" fmla="*/ 820 w 164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108"/>
                    </a:moveTo>
                    <a:lnTo>
                      <a:pt x="820" y="108"/>
                    </a:lnTo>
                    <a:lnTo>
                      <a:pt x="656" y="108"/>
                    </a:lnTo>
                    <a:lnTo>
                      <a:pt x="502" y="104"/>
                    </a:lnTo>
                    <a:lnTo>
                      <a:pt x="364" y="100"/>
                    </a:lnTo>
                    <a:lnTo>
                      <a:pt x="244" y="92"/>
                    </a:lnTo>
                    <a:lnTo>
                      <a:pt x="144" y="84"/>
                    </a:lnTo>
                    <a:lnTo>
                      <a:pt x="68" y="76"/>
                    </a:lnTo>
                    <a:lnTo>
                      <a:pt x="42" y="72"/>
                    </a:lnTo>
                    <a:lnTo>
                      <a:pt x="22" y="66"/>
                    </a:lnTo>
                    <a:lnTo>
                      <a:pt x="8" y="60"/>
                    </a:lnTo>
                    <a:lnTo>
                      <a:pt x="6" y="58"/>
                    </a:lnTo>
                    <a:lnTo>
                      <a:pt x="4" y="56"/>
                    </a:lnTo>
                    <a:lnTo>
                      <a:pt x="4" y="56"/>
                    </a:lnTo>
                    <a:lnTo>
                      <a:pt x="6" y="52"/>
                    </a:lnTo>
                    <a:lnTo>
                      <a:pt x="8" y="50"/>
                    </a:lnTo>
                    <a:lnTo>
                      <a:pt x="22" y="44"/>
                    </a:lnTo>
                    <a:lnTo>
                      <a:pt x="42" y="40"/>
                    </a:lnTo>
                    <a:lnTo>
                      <a:pt x="68" y="34"/>
                    </a:lnTo>
                    <a:lnTo>
                      <a:pt x="144" y="24"/>
                    </a:lnTo>
                    <a:lnTo>
                      <a:pt x="244" y="16"/>
                    </a:lnTo>
                    <a:lnTo>
                      <a:pt x="364" y="10"/>
                    </a:lnTo>
                    <a:lnTo>
                      <a:pt x="502" y="6"/>
                    </a:lnTo>
                    <a:lnTo>
                      <a:pt x="656" y="2"/>
                    </a:lnTo>
                    <a:lnTo>
                      <a:pt x="820" y="2"/>
                    </a:lnTo>
                    <a:lnTo>
                      <a:pt x="820" y="2"/>
                    </a:lnTo>
                    <a:lnTo>
                      <a:pt x="986" y="2"/>
                    </a:lnTo>
                    <a:lnTo>
                      <a:pt x="1140" y="6"/>
                    </a:lnTo>
                    <a:lnTo>
                      <a:pt x="1280" y="10"/>
                    </a:lnTo>
                    <a:lnTo>
                      <a:pt x="1400" y="16"/>
                    </a:lnTo>
                    <a:lnTo>
                      <a:pt x="1500" y="24"/>
                    </a:lnTo>
                    <a:lnTo>
                      <a:pt x="1576" y="34"/>
                    </a:lnTo>
                    <a:lnTo>
                      <a:pt x="1602" y="40"/>
                    </a:lnTo>
                    <a:lnTo>
                      <a:pt x="1622" y="44"/>
                    </a:lnTo>
                    <a:lnTo>
                      <a:pt x="1634" y="50"/>
                    </a:lnTo>
                    <a:lnTo>
                      <a:pt x="1638" y="52"/>
                    </a:lnTo>
                    <a:lnTo>
                      <a:pt x="1640" y="56"/>
                    </a:lnTo>
                    <a:lnTo>
                      <a:pt x="1640" y="56"/>
                    </a:lnTo>
                    <a:lnTo>
                      <a:pt x="1638" y="58"/>
                    </a:lnTo>
                    <a:lnTo>
                      <a:pt x="1634" y="60"/>
                    </a:lnTo>
                    <a:lnTo>
                      <a:pt x="1622" y="66"/>
                    </a:lnTo>
                    <a:lnTo>
                      <a:pt x="1602" y="72"/>
                    </a:lnTo>
                    <a:lnTo>
                      <a:pt x="1576" y="76"/>
                    </a:lnTo>
                    <a:lnTo>
                      <a:pt x="1500" y="84"/>
                    </a:lnTo>
                    <a:lnTo>
                      <a:pt x="1400" y="92"/>
                    </a:lnTo>
                    <a:lnTo>
                      <a:pt x="1280" y="100"/>
                    </a:lnTo>
                    <a:lnTo>
                      <a:pt x="1140" y="104"/>
                    </a:lnTo>
                    <a:lnTo>
                      <a:pt x="986" y="108"/>
                    </a:lnTo>
                    <a:lnTo>
                      <a:pt x="820" y="108"/>
                    </a:lnTo>
                    <a:close/>
                    <a:moveTo>
                      <a:pt x="820" y="0"/>
                    </a:moveTo>
                    <a:lnTo>
                      <a:pt x="820" y="0"/>
                    </a:lnTo>
                    <a:lnTo>
                      <a:pt x="654" y="2"/>
                    </a:lnTo>
                    <a:lnTo>
                      <a:pt x="500" y="6"/>
                    </a:lnTo>
                    <a:lnTo>
                      <a:pt x="362" y="10"/>
                    </a:lnTo>
                    <a:lnTo>
                      <a:pt x="240" y="16"/>
                    </a:lnTo>
                    <a:lnTo>
                      <a:pt x="140" y="24"/>
                    </a:lnTo>
                    <a:lnTo>
                      <a:pt x="64" y="34"/>
                    </a:lnTo>
                    <a:lnTo>
                      <a:pt x="36" y="40"/>
                    </a:lnTo>
                    <a:lnTo>
                      <a:pt x="16" y="44"/>
                    </a:lnTo>
                    <a:lnTo>
                      <a:pt x="4" y="50"/>
                    </a:lnTo>
                    <a:lnTo>
                      <a:pt x="0" y="52"/>
                    </a:lnTo>
                    <a:lnTo>
                      <a:pt x="0" y="56"/>
                    </a:lnTo>
                    <a:lnTo>
                      <a:pt x="0" y="56"/>
                    </a:lnTo>
                    <a:lnTo>
                      <a:pt x="0" y="58"/>
                    </a:lnTo>
                    <a:lnTo>
                      <a:pt x="4" y="60"/>
                    </a:lnTo>
                    <a:lnTo>
                      <a:pt x="16" y="66"/>
                    </a:lnTo>
                    <a:lnTo>
                      <a:pt x="36" y="72"/>
                    </a:lnTo>
                    <a:lnTo>
                      <a:pt x="64" y="76"/>
                    </a:lnTo>
                    <a:lnTo>
                      <a:pt x="140" y="86"/>
                    </a:lnTo>
                    <a:lnTo>
                      <a:pt x="240" y="94"/>
                    </a:lnTo>
                    <a:lnTo>
                      <a:pt x="362" y="100"/>
                    </a:lnTo>
                    <a:lnTo>
                      <a:pt x="500" y="104"/>
                    </a:lnTo>
                    <a:lnTo>
                      <a:pt x="654" y="108"/>
                    </a:lnTo>
                    <a:lnTo>
                      <a:pt x="820" y="110"/>
                    </a:lnTo>
                    <a:lnTo>
                      <a:pt x="820" y="110"/>
                    </a:lnTo>
                    <a:lnTo>
                      <a:pt x="986" y="108"/>
                    </a:lnTo>
                    <a:lnTo>
                      <a:pt x="1142" y="104"/>
                    </a:lnTo>
                    <a:lnTo>
                      <a:pt x="1282" y="100"/>
                    </a:lnTo>
                    <a:lnTo>
                      <a:pt x="1404" y="94"/>
                    </a:lnTo>
                    <a:lnTo>
                      <a:pt x="1504" y="86"/>
                    </a:lnTo>
                    <a:lnTo>
                      <a:pt x="1580" y="76"/>
                    </a:lnTo>
                    <a:lnTo>
                      <a:pt x="1608" y="72"/>
                    </a:lnTo>
                    <a:lnTo>
                      <a:pt x="1628" y="66"/>
                    </a:lnTo>
                    <a:lnTo>
                      <a:pt x="1640" y="60"/>
                    </a:lnTo>
                    <a:lnTo>
                      <a:pt x="1644" y="58"/>
                    </a:lnTo>
                    <a:lnTo>
                      <a:pt x="1644" y="56"/>
                    </a:lnTo>
                    <a:lnTo>
                      <a:pt x="1644" y="56"/>
                    </a:lnTo>
                    <a:lnTo>
                      <a:pt x="1644" y="52"/>
                    </a:lnTo>
                    <a:lnTo>
                      <a:pt x="1640" y="50"/>
                    </a:lnTo>
                    <a:lnTo>
                      <a:pt x="1628" y="44"/>
                    </a:lnTo>
                    <a:lnTo>
                      <a:pt x="1608" y="40"/>
                    </a:lnTo>
                    <a:lnTo>
                      <a:pt x="1580" y="34"/>
                    </a:lnTo>
                    <a:lnTo>
                      <a:pt x="1504" y="24"/>
                    </a:lnTo>
                    <a:lnTo>
                      <a:pt x="1404" y="16"/>
                    </a:lnTo>
                    <a:lnTo>
                      <a:pt x="1282" y="10"/>
                    </a:lnTo>
                    <a:lnTo>
                      <a:pt x="1142" y="6"/>
                    </a:lnTo>
                    <a:lnTo>
                      <a:pt x="986" y="2"/>
                    </a:lnTo>
                    <a:lnTo>
                      <a:pt x="820" y="0"/>
                    </a:lnTo>
                    <a:close/>
                  </a:path>
                </a:pathLst>
              </a:custGeom>
              <a:solidFill>
                <a:srgbClr val="D3CFC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376"/>
              <p:cNvSpPr>
                <a:spLocks/>
              </p:cNvSpPr>
              <p:nvPr/>
            </p:nvSpPr>
            <p:spPr bwMode="auto">
              <a:xfrm>
                <a:off x="3032" y="4172"/>
                <a:ext cx="1636" cy="106"/>
              </a:xfrm>
              <a:custGeom>
                <a:avLst/>
                <a:gdLst>
                  <a:gd name="T0" fmla="*/ 816 w 1636"/>
                  <a:gd name="T1" fmla="*/ 106 h 106"/>
                  <a:gd name="T2" fmla="*/ 816 w 1636"/>
                  <a:gd name="T3" fmla="*/ 106 h 106"/>
                  <a:gd name="T4" fmla="*/ 652 w 1636"/>
                  <a:gd name="T5" fmla="*/ 106 h 106"/>
                  <a:gd name="T6" fmla="*/ 498 w 1636"/>
                  <a:gd name="T7" fmla="*/ 102 h 106"/>
                  <a:gd name="T8" fmla="*/ 360 w 1636"/>
                  <a:gd name="T9" fmla="*/ 98 h 106"/>
                  <a:gd name="T10" fmla="*/ 240 w 1636"/>
                  <a:gd name="T11" fmla="*/ 90 h 106"/>
                  <a:gd name="T12" fmla="*/ 140 w 1636"/>
                  <a:gd name="T13" fmla="*/ 82 h 106"/>
                  <a:gd name="T14" fmla="*/ 64 w 1636"/>
                  <a:gd name="T15" fmla="*/ 74 h 106"/>
                  <a:gd name="T16" fmla="*/ 38 w 1636"/>
                  <a:gd name="T17" fmla="*/ 70 h 106"/>
                  <a:gd name="T18" fmla="*/ 18 w 1636"/>
                  <a:gd name="T19" fmla="*/ 64 h 106"/>
                  <a:gd name="T20" fmla="*/ 4 w 1636"/>
                  <a:gd name="T21" fmla="*/ 58 h 106"/>
                  <a:gd name="T22" fmla="*/ 2 w 1636"/>
                  <a:gd name="T23" fmla="*/ 56 h 106"/>
                  <a:gd name="T24" fmla="*/ 0 w 1636"/>
                  <a:gd name="T25" fmla="*/ 54 h 106"/>
                  <a:gd name="T26" fmla="*/ 0 w 1636"/>
                  <a:gd name="T27" fmla="*/ 54 h 106"/>
                  <a:gd name="T28" fmla="*/ 2 w 1636"/>
                  <a:gd name="T29" fmla="*/ 50 h 106"/>
                  <a:gd name="T30" fmla="*/ 4 w 1636"/>
                  <a:gd name="T31" fmla="*/ 48 h 106"/>
                  <a:gd name="T32" fmla="*/ 18 w 1636"/>
                  <a:gd name="T33" fmla="*/ 42 h 106"/>
                  <a:gd name="T34" fmla="*/ 38 w 1636"/>
                  <a:gd name="T35" fmla="*/ 38 h 106"/>
                  <a:gd name="T36" fmla="*/ 64 w 1636"/>
                  <a:gd name="T37" fmla="*/ 32 h 106"/>
                  <a:gd name="T38" fmla="*/ 140 w 1636"/>
                  <a:gd name="T39" fmla="*/ 22 h 106"/>
                  <a:gd name="T40" fmla="*/ 240 w 1636"/>
                  <a:gd name="T41" fmla="*/ 14 h 106"/>
                  <a:gd name="T42" fmla="*/ 360 w 1636"/>
                  <a:gd name="T43" fmla="*/ 8 h 106"/>
                  <a:gd name="T44" fmla="*/ 498 w 1636"/>
                  <a:gd name="T45" fmla="*/ 4 h 106"/>
                  <a:gd name="T46" fmla="*/ 652 w 1636"/>
                  <a:gd name="T47" fmla="*/ 0 h 106"/>
                  <a:gd name="T48" fmla="*/ 816 w 1636"/>
                  <a:gd name="T49" fmla="*/ 0 h 106"/>
                  <a:gd name="T50" fmla="*/ 816 w 1636"/>
                  <a:gd name="T51" fmla="*/ 0 h 106"/>
                  <a:gd name="T52" fmla="*/ 982 w 1636"/>
                  <a:gd name="T53" fmla="*/ 0 h 106"/>
                  <a:gd name="T54" fmla="*/ 1136 w 1636"/>
                  <a:gd name="T55" fmla="*/ 4 h 106"/>
                  <a:gd name="T56" fmla="*/ 1276 w 1636"/>
                  <a:gd name="T57" fmla="*/ 8 h 106"/>
                  <a:gd name="T58" fmla="*/ 1396 w 1636"/>
                  <a:gd name="T59" fmla="*/ 14 h 106"/>
                  <a:gd name="T60" fmla="*/ 1496 w 1636"/>
                  <a:gd name="T61" fmla="*/ 22 h 106"/>
                  <a:gd name="T62" fmla="*/ 1572 w 1636"/>
                  <a:gd name="T63" fmla="*/ 32 h 106"/>
                  <a:gd name="T64" fmla="*/ 1598 w 1636"/>
                  <a:gd name="T65" fmla="*/ 38 h 106"/>
                  <a:gd name="T66" fmla="*/ 1618 w 1636"/>
                  <a:gd name="T67" fmla="*/ 42 h 106"/>
                  <a:gd name="T68" fmla="*/ 1630 w 1636"/>
                  <a:gd name="T69" fmla="*/ 48 h 106"/>
                  <a:gd name="T70" fmla="*/ 1634 w 1636"/>
                  <a:gd name="T71" fmla="*/ 50 h 106"/>
                  <a:gd name="T72" fmla="*/ 1636 w 1636"/>
                  <a:gd name="T73" fmla="*/ 54 h 106"/>
                  <a:gd name="T74" fmla="*/ 1636 w 1636"/>
                  <a:gd name="T75" fmla="*/ 54 h 106"/>
                  <a:gd name="T76" fmla="*/ 1634 w 1636"/>
                  <a:gd name="T77" fmla="*/ 56 h 106"/>
                  <a:gd name="T78" fmla="*/ 1630 w 1636"/>
                  <a:gd name="T79" fmla="*/ 58 h 106"/>
                  <a:gd name="T80" fmla="*/ 1618 w 1636"/>
                  <a:gd name="T81" fmla="*/ 64 h 106"/>
                  <a:gd name="T82" fmla="*/ 1598 w 1636"/>
                  <a:gd name="T83" fmla="*/ 70 h 106"/>
                  <a:gd name="T84" fmla="*/ 1572 w 1636"/>
                  <a:gd name="T85" fmla="*/ 74 h 106"/>
                  <a:gd name="T86" fmla="*/ 1496 w 1636"/>
                  <a:gd name="T87" fmla="*/ 82 h 106"/>
                  <a:gd name="T88" fmla="*/ 1396 w 1636"/>
                  <a:gd name="T89" fmla="*/ 90 h 106"/>
                  <a:gd name="T90" fmla="*/ 1276 w 1636"/>
                  <a:gd name="T91" fmla="*/ 98 h 106"/>
                  <a:gd name="T92" fmla="*/ 1136 w 1636"/>
                  <a:gd name="T93" fmla="*/ 102 h 106"/>
                  <a:gd name="T94" fmla="*/ 982 w 1636"/>
                  <a:gd name="T95" fmla="*/ 106 h 106"/>
                  <a:gd name="T96" fmla="*/ 816 w 1636"/>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106"/>
                    </a:moveTo>
                    <a:lnTo>
                      <a:pt x="816" y="106"/>
                    </a:lnTo>
                    <a:lnTo>
                      <a:pt x="652" y="106"/>
                    </a:lnTo>
                    <a:lnTo>
                      <a:pt x="498" y="102"/>
                    </a:lnTo>
                    <a:lnTo>
                      <a:pt x="360" y="98"/>
                    </a:lnTo>
                    <a:lnTo>
                      <a:pt x="240" y="90"/>
                    </a:lnTo>
                    <a:lnTo>
                      <a:pt x="140" y="82"/>
                    </a:lnTo>
                    <a:lnTo>
                      <a:pt x="64" y="74"/>
                    </a:lnTo>
                    <a:lnTo>
                      <a:pt x="38" y="70"/>
                    </a:lnTo>
                    <a:lnTo>
                      <a:pt x="18" y="64"/>
                    </a:lnTo>
                    <a:lnTo>
                      <a:pt x="4" y="58"/>
                    </a:lnTo>
                    <a:lnTo>
                      <a:pt x="2" y="56"/>
                    </a:lnTo>
                    <a:lnTo>
                      <a:pt x="0" y="54"/>
                    </a:lnTo>
                    <a:lnTo>
                      <a:pt x="0" y="54"/>
                    </a:lnTo>
                    <a:lnTo>
                      <a:pt x="2" y="50"/>
                    </a:lnTo>
                    <a:lnTo>
                      <a:pt x="4" y="48"/>
                    </a:lnTo>
                    <a:lnTo>
                      <a:pt x="18" y="42"/>
                    </a:lnTo>
                    <a:lnTo>
                      <a:pt x="38" y="38"/>
                    </a:lnTo>
                    <a:lnTo>
                      <a:pt x="64" y="32"/>
                    </a:lnTo>
                    <a:lnTo>
                      <a:pt x="140" y="22"/>
                    </a:lnTo>
                    <a:lnTo>
                      <a:pt x="240" y="14"/>
                    </a:lnTo>
                    <a:lnTo>
                      <a:pt x="360" y="8"/>
                    </a:lnTo>
                    <a:lnTo>
                      <a:pt x="498" y="4"/>
                    </a:lnTo>
                    <a:lnTo>
                      <a:pt x="652" y="0"/>
                    </a:lnTo>
                    <a:lnTo>
                      <a:pt x="816" y="0"/>
                    </a:lnTo>
                    <a:lnTo>
                      <a:pt x="816" y="0"/>
                    </a:lnTo>
                    <a:lnTo>
                      <a:pt x="982" y="0"/>
                    </a:lnTo>
                    <a:lnTo>
                      <a:pt x="1136" y="4"/>
                    </a:lnTo>
                    <a:lnTo>
                      <a:pt x="1276" y="8"/>
                    </a:lnTo>
                    <a:lnTo>
                      <a:pt x="1396" y="14"/>
                    </a:lnTo>
                    <a:lnTo>
                      <a:pt x="1496" y="22"/>
                    </a:lnTo>
                    <a:lnTo>
                      <a:pt x="1572" y="32"/>
                    </a:lnTo>
                    <a:lnTo>
                      <a:pt x="1598" y="38"/>
                    </a:lnTo>
                    <a:lnTo>
                      <a:pt x="1618" y="42"/>
                    </a:lnTo>
                    <a:lnTo>
                      <a:pt x="1630" y="48"/>
                    </a:lnTo>
                    <a:lnTo>
                      <a:pt x="1634" y="50"/>
                    </a:lnTo>
                    <a:lnTo>
                      <a:pt x="1636" y="54"/>
                    </a:lnTo>
                    <a:lnTo>
                      <a:pt x="1636" y="54"/>
                    </a:lnTo>
                    <a:lnTo>
                      <a:pt x="1634" y="56"/>
                    </a:lnTo>
                    <a:lnTo>
                      <a:pt x="1630" y="58"/>
                    </a:lnTo>
                    <a:lnTo>
                      <a:pt x="1618" y="64"/>
                    </a:lnTo>
                    <a:lnTo>
                      <a:pt x="1598" y="70"/>
                    </a:lnTo>
                    <a:lnTo>
                      <a:pt x="1572" y="74"/>
                    </a:lnTo>
                    <a:lnTo>
                      <a:pt x="1496" y="82"/>
                    </a:lnTo>
                    <a:lnTo>
                      <a:pt x="1396" y="90"/>
                    </a:lnTo>
                    <a:lnTo>
                      <a:pt x="1276" y="98"/>
                    </a:lnTo>
                    <a:lnTo>
                      <a:pt x="1136" y="102"/>
                    </a:lnTo>
                    <a:lnTo>
                      <a:pt x="982" y="106"/>
                    </a:lnTo>
                    <a:lnTo>
                      <a:pt x="816"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Freeform 377"/>
              <p:cNvSpPr>
                <a:spLocks/>
              </p:cNvSpPr>
              <p:nvPr/>
            </p:nvSpPr>
            <p:spPr bwMode="auto">
              <a:xfrm>
                <a:off x="3028" y="4170"/>
                <a:ext cx="1644" cy="110"/>
              </a:xfrm>
              <a:custGeom>
                <a:avLst/>
                <a:gdLst>
                  <a:gd name="T0" fmla="*/ 820 w 1644"/>
                  <a:gd name="T1" fmla="*/ 0 h 110"/>
                  <a:gd name="T2" fmla="*/ 820 w 1644"/>
                  <a:gd name="T3" fmla="*/ 0 h 110"/>
                  <a:gd name="T4" fmla="*/ 654 w 1644"/>
                  <a:gd name="T5" fmla="*/ 2 h 110"/>
                  <a:gd name="T6" fmla="*/ 500 w 1644"/>
                  <a:gd name="T7" fmla="*/ 6 h 110"/>
                  <a:gd name="T8" fmla="*/ 362 w 1644"/>
                  <a:gd name="T9" fmla="*/ 10 h 110"/>
                  <a:gd name="T10" fmla="*/ 240 w 1644"/>
                  <a:gd name="T11" fmla="*/ 16 h 110"/>
                  <a:gd name="T12" fmla="*/ 140 w 1644"/>
                  <a:gd name="T13" fmla="*/ 24 h 110"/>
                  <a:gd name="T14" fmla="*/ 64 w 1644"/>
                  <a:gd name="T15" fmla="*/ 34 h 110"/>
                  <a:gd name="T16" fmla="*/ 36 w 1644"/>
                  <a:gd name="T17" fmla="*/ 40 h 110"/>
                  <a:gd name="T18" fmla="*/ 16 w 1644"/>
                  <a:gd name="T19" fmla="*/ 44 h 110"/>
                  <a:gd name="T20" fmla="*/ 4 w 1644"/>
                  <a:gd name="T21" fmla="*/ 50 h 110"/>
                  <a:gd name="T22" fmla="*/ 0 w 1644"/>
                  <a:gd name="T23" fmla="*/ 52 h 110"/>
                  <a:gd name="T24" fmla="*/ 0 w 1644"/>
                  <a:gd name="T25" fmla="*/ 56 h 110"/>
                  <a:gd name="T26" fmla="*/ 0 w 1644"/>
                  <a:gd name="T27" fmla="*/ 56 h 110"/>
                  <a:gd name="T28" fmla="*/ 0 w 1644"/>
                  <a:gd name="T29" fmla="*/ 58 h 110"/>
                  <a:gd name="T30" fmla="*/ 4 w 1644"/>
                  <a:gd name="T31" fmla="*/ 60 h 110"/>
                  <a:gd name="T32" fmla="*/ 16 w 1644"/>
                  <a:gd name="T33" fmla="*/ 66 h 110"/>
                  <a:gd name="T34" fmla="*/ 36 w 1644"/>
                  <a:gd name="T35" fmla="*/ 72 h 110"/>
                  <a:gd name="T36" fmla="*/ 64 w 1644"/>
                  <a:gd name="T37" fmla="*/ 76 h 110"/>
                  <a:gd name="T38" fmla="*/ 140 w 1644"/>
                  <a:gd name="T39" fmla="*/ 86 h 110"/>
                  <a:gd name="T40" fmla="*/ 240 w 1644"/>
                  <a:gd name="T41" fmla="*/ 94 h 110"/>
                  <a:gd name="T42" fmla="*/ 362 w 1644"/>
                  <a:gd name="T43" fmla="*/ 100 h 110"/>
                  <a:gd name="T44" fmla="*/ 500 w 1644"/>
                  <a:gd name="T45" fmla="*/ 104 h 110"/>
                  <a:gd name="T46" fmla="*/ 654 w 1644"/>
                  <a:gd name="T47" fmla="*/ 108 h 110"/>
                  <a:gd name="T48" fmla="*/ 820 w 1644"/>
                  <a:gd name="T49" fmla="*/ 110 h 110"/>
                  <a:gd name="T50" fmla="*/ 820 w 1644"/>
                  <a:gd name="T51" fmla="*/ 110 h 110"/>
                  <a:gd name="T52" fmla="*/ 986 w 1644"/>
                  <a:gd name="T53" fmla="*/ 108 h 110"/>
                  <a:gd name="T54" fmla="*/ 1142 w 1644"/>
                  <a:gd name="T55" fmla="*/ 104 h 110"/>
                  <a:gd name="T56" fmla="*/ 1282 w 1644"/>
                  <a:gd name="T57" fmla="*/ 100 h 110"/>
                  <a:gd name="T58" fmla="*/ 1404 w 1644"/>
                  <a:gd name="T59" fmla="*/ 94 h 110"/>
                  <a:gd name="T60" fmla="*/ 1504 w 1644"/>
                  <a:gd name="T61" fmla="*/ 86 h 110"/>
                  <a:gd name="T62" fmla="*/ 1580 w 1644"/>
                  <a:gd name="T63" fmla="*/ 76 h 110"/>
                  <a:gd name="T64" fmla="*/ 1608 w 1644"/>
                  <a:gd name="T65" fmla="*/ 72 h 110"/>
                  <a:gd name="T66" fmla="*/ 1628 w 1644"/>
                  <a:gd name="T67" fmla="*/ 66 h 110"/>
                  <a:gd name="T68" fmla="*/ 1640 w 1644"/>
                  <a:gd name="T69" fmla="*/ 60 h 110"/>
                  <a:gd name="T70" fmla="*/ 1644 w 1644"/>
                  <a:gd name="T71" fmla="*/ 58 h 110"/>
                  <a:gd name="T72" fmla="*/ 1644 w 1644"/>
                  <a:gd name="T73" fmla="*/ 56 h 110"/>
                  <a:gd name="T74" fmla="*/ 1644 w 1644"/>
                  <a:gd name="T75" fmla="*/ 56 h 110"/>
                  <a:gd name="T76" fmla="*/ 1644 w 1644"/>
                  <a:gd name="T77" fmla="*/ 52 h 110"/>
                  <a:gd name="T78" fmla="*/ 1640 w 1644"/>
                  <a:gd name="T79" fmla="*/ 50 h 110"/>
                  <a:gd name="T80" fmla="*/ 1628 w 1644"/>
                  <a:gd name="T81" fmla="*/ 44 h 110"/>
                  <a:gd name="T82" fmla="*/ 1608 w 1644"/>
                  <a:gd name="T83" fmla="*/ 40 h 110"/>
                  <a:gd name="T84" fmla="*/ 1580 w 1644"/>
                  <a:gd name="T85" fmla="*/ 34 h 110"/>
                  <a:gd name="T86" fmla="*/ 1504 w 1644"/>
                  <a:gd name="T87" fmla="*/ 24 h 110"/>
                  <a:gd name="T88" fmla="*/ 1404 w 1644"/>
                  <a:gd name="T89" fmla="*/ 16 h 110"/>
                  <a:gd name="T90" fmla="*/ 1282 w 1644"/>
                  <a:gd name="T91" fmla="*/ 10 h 110"/>
                  <a:gd name="T92" fmla="*/ 1142 w 1644"/>
                  <a:gd name="T93" fmla="*/ 6 h 110"/>
                  <a:gd name="T94" fmla="*/ 986 w 1644"/>
                  <a:gd name="T95" fmla="*/ 2 h 110"/>
                  <a:gd name="T96" fmla="*/ 820 w 1644"/>
                  <a:gd name="T9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4" h="110">
                    <a:moveTo>
                      <a:pt x="820" y="0"/>
                    </a:moveTo>
                    <a:lnTo>
                      <a:pt x="820" y="0"/>
                    </a:lnTo>
                    <a:lnTo>
                      <a:pt x="654" y="2"/>
                    </a:lnTo>
                    <a:lnTo>
                      <a:pt x="500" y="6"/>
                    </a:lnTo>
                    <a:lnTo>
                      <a:pt x="362" y="10"/>
                    </a:lnTo>
                    <a:lnTo>
                      <a:pt x="240" y="16"/>
                    </a:lnTo>
                    <a:lnTo>
                      <a:pt x="140" y="24"/>
                    </a:lnTo>
                    <a:lnTo>
                      <a:pt x="64" y="34"/>
                    </a:lnTo>
                    <a:lnTo>
                      <a:pt x="36" y="40"/>
                    </a:lnTo>
                    <a:lnTo>
                      <a:pt x="16" y="44"/>
                    </a:lnTo>
                    <a:lnTo>
                      <a:pt x="4" y="50"/>
                    </a:lnTo>
                    <a:lnTo>
                      <a:pt x="0" y="52"/>
                    </a:lnTo>
                    <a:lnTo>
                      <a:pt x="0" y="56"/>
                    </a:lnTo>
                    <a:lnTo>
                      <a:pt x="0" y="56"/>
                    </a:lnTo>
                    <a:lnTo>
                      <a:pt x="0" y="58"/>
                    </a:lnTo>
                    <a:lnTo>
                      <a:pt x="4" y="60"/>
                    </a:lnTo>
                    <a:lnTo>
                      <a:pt x="16" y="66"/>
                    </a:lnTo>
                    <a:lnTo>
                      <a:pt x="36" y="72"/>
                    </a:lnTo>
                    <a:lnTo>
                      <a:pt x="64" y="76"/>
                    </a:lnTo>
                    <a:lnTo>
                      <a:pt x="140" y="86"/>
                    </a:lnTo>
                    <a:lnTo>
                      <a:pt x="240" y="94"/>
                    </a:lnTo>
                    <a:lnTo>
                      <a:pt x="362" y="100"/>
                    </a:lnTo>
                    <a:lnTo>
                      <a:pt x="500" y="104"/>
                    </a:lnTo>
                    <a:lnTo>
                      <a:pt x="654" y="108"/>
                    </a:lnTo>
                    <a:lnTo>
                      <a:pt x="820" y="110"/>
                    </a:lnTo>
                    <a:lnTo>
                      <a:pt x="820" y="110"/>
                    </a:lnTo>
                    <a:lnTo>
                      <a:pt x="986" y="108"/>
                    </a:lnTo>
                    <a:lnTo>
                      <a:pt x="1142" y="104"/>
                    </a:lnTo>
                    <a:lnTo>
                      <a:pt x="1282" y="100"/>
                    </a:lnTo>
                    <a:lnTo>
                      <a:pt x="1404" y="94"/>
                    </a:lnTo>
                    <a:lnTo>
                      <a:pt x="1504" y="86"/>
                    </a:lnTo>
                    <a:lnTo>
                      <a:pt x="1580" y="76"/>
                    </a:lnTo>
                    <a:lnTo>
                      <a:pt x="1608" y="72"/>
                    </a:lnTo>
                    <a:lnTo>
                      <a:pt x="1628" y="66"/>
                    </a:lnTo>
                    <a:lnTo>
                      <a:pt x="1640" y="60"/>
                    </a:lnTo>
                    <a:lnTo>
                      <a:pt x="1644" y="58"/>
                    </a:lnTo>
                    <a:lnTo>
                      <a:pt x="1644" y="56"/>
                    </a:lnTo>
                    <a:lnTo>
                      <a:pt x="1644" y="56"/>
                    </a:lnTo>
                    <a:lnTo>
                      <a:pt x="1644" y="52"/>
                    </a:lnTo>
                    <a:lnTo>
                      <a:pt x="1640" y="50"/>
                    </a:lnTo>
                    <a:lnTo>
                      <a:pt x="1628" y="44"/>
                    </a:lnTo>
                    <a:lnTo>
                      <a:pt x="1608" y="40"/>
                    </a:lnTo>
                    <a:lnTo>
                      <a:pt x="1580" y="34"/>
                    </a:lnTo>
                    <a:lnTo>
                      <a:pt x="1504" y="24"/>
                    </a:lnTo>
                    <a:lnTo>
                      <a:pt x="1404" y="16"/>
                    </a:lnTo>
                    <a:lnTo>
                      <a:pt x="1282" y="10"/>
                    </a:lnTo>
                    <a:lnTo>
                      <a:pt x="1142" y="6"/>
                    </a:lnTo>
                    <a:lnTo>
                      <a:pt x="986" y="2"/>
                    </a:lnTo>
                    <a:lnTo>
                      <a:pt x="8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378"/>
              <p:cNvSpPr>
                <a:spLocks noEditPoints="1"/>
              </p:cNvSpPr>
              <p:nvPr/>
            </p:nvSpPr>
            <p:spPr bwMode="auto">
              <a:xfrm>
                <a:off x="3032" y="4172"/>
                <a:ext cx="1636" cy="106"/>
              </a:xfrm>
              <a:custGeom>
                <a:avLst/>
                <a:gdLst>
                  <a:gd name="T0" fmla="*/ 816 w 1636"/>
                  <a:gd name="T1" fmla="*/ 106 h 106"/>
                  <a:gd name="T2" fmla="*/ 500 w 1636"/>
                  <a:gd name="T3" fmla="*/ 102 h 106"/>
                  <a:gd name="T4" fmla="*/ 242 w 1636"/>
                  <a:gd name="T5" fmla="*/ 90 h 106"/>
                  <a:gd name="T6" fmla="*/ 70 w 1636"/>
                  <a:gd name="T7" fmla="*/ 74 h 106"/>
                  <a:gd name="T8" fmla="*/ 22 w 1636"/>
                  <a:gd name="T9" fmla="*/ 64 h 106"/>
                  <a:gd name="T10" fmla="*/ 6 w 1636"/>
                  <a:gd name="T11" fmla="*/ 56 h 106"/>
                  <a:gd name="T12" fmla="*/ 6 w 1636"/>
                  <a:gd name="T13" fmla="*/ 54 h 106"/>
                  <a:gd name="T14" fmla="*/ 10 w 1636"/>
                  <a:gd name="T15" fmla="*/ 48 h 106"/>
                  <a:gd name="T16" fmla="*/ 42 w 1636"/>
                  <a:gd name="T17" fmla="*/ 38 h 106"/>
                  <a:gd name="T18" fmla="*/ 144 w 1636"/>
                  <a:gd name="T19" fmla="*/ 24 h 106"/>
                  <a:gd name="T20" fmla="*/ 362 w 1636"/>
                  <a:gd name="T21" fmla="*/ 8 h 106"/>
                  <a:gd name="T22" fmla="*/ 652 w 1636"/>
                  <a:gd name="T23" fmla="*/ 0 h 106"/>
                  <a:gd name="T24" fmla="*/ 816 w 1636"/>
                  <a:gd name="T25" fmla="*/ 0 h 106"/>
                  <a:gd name="T26" fmla="*/ 1134 w 1636"/>
                  <a:gd name="T27" fmla="*/ 4 h 106"/>
                  <a:gd name="T28" fmla="*/ 1392 w 1636"/>
                  <a:gd name="T29" fmla="*/ 16 h 106"/>
                  <a:gd name="T30" fmla="*/ 1566 w 1636"/>
                  <a:gd name="T31" fmla="*/ 32 h 106"/>
                  <a:gd name="T32" fmla="*/ 1614 w 1636"/>
                  <a:gd name="T33" fmla="*/ 42 h 106"/>
                  <a:gd name="T34" fmla="*/ 1628 w 1636"/>
                  <a:gd name="T35" fmla="*/ 50 h 106"/>
                  <a:gd name="T36" fmla="*/ 1630 w 1636"/>
                  <a:gd name="T37" fmla="*/ 54 h 106"/>
                  <a:gd name="T38" fmla="*/ 1626 w 1636"/>
                  <a:gd name="T39" fmla="*/ 58 h 106"/>
                  <a:gd name="T40" fmla="*/ 1594 w 1636"/>
                  <a:gd name="T41" fmla="*/ 68 h 106"/>
                  <a:gd name="T42" fmla="*/ 1492 w 1636"/>
                  <a:gd name="T43" fmla="*/ 82 h 106"/>
                  <a:gd name="T44" fmla="*/ 1272 w 1636"/>
                  <a:gd name="T45" fmla="*/ 98 h 106"/>
                  <a:gd name="T46" fmla="*/ 980 w 1636"/>
                  <a:gd name="T47" fmla="*/ 106 h 106"/>
                  <a:gd name="T48" fmla="*/ 816 w 1636"/>
                  <a:gd name="T49" fmla="*/ 0 h 106"/>
                  <a:gd name="T50" fmla="*/ 652 w 1636"/>
                  <a:gd name="T51" fmla="*/ 0 h 106"/>
                  <a:gd name="T52" fmla="*/ 360 w 1636"/>
                  <a:gd name="T53" fmla="*/ 8 h 106"/>
                  <a:gd name="T54" fmla="*/ 140 w 1636"/>
                  <a:gd name="T55" fmla="*/ 22 h 106"/>
                  <a:gd name="T56" fmla="*/ 38 w 1636"/>
                  <a:gd name="T57" fmla="*/ 38 h 106"/>
                  <a:gd name="T58" fmla="*/ 4 w 1636"/>
                  <a:gd name="T59" fmla="*/ 48 h 106"/>
                  <a:gd name="T60" fmla="*/ 0 w 1636"/>
                  <a:gd name="T61" fmla="*/ 54 h 106"/>
                  <a:gd name="T62" fmla="*/ 2 w 1636"/>
                  <a:gd name="T63" fmla="*/ 56 h 106"/>
                  <a:gd name="T64" fmla="*/ 18 w 1636"/>
                  <a:gd name="T65" fmla="*/ 64 h 106"/>
                  <a:gd name="T66" fmla="*/ 64 w 1636"/>
                  <a:gd name="T67" fmla="*/ 74 h 106"/>
                  <a:gd name="T68" fmla="*/ 240 w 1636"/>
                  <a:gd name="T69" fmla="*/ 90 h 106"/>
                  <a:gd name="T70" fmla="*/ 498 w 1636"/>
                  <a:gd name="T71" fmla="*/ 102 h 106"/>
                  <a:gd name="T72" fmla="*/ 816 w 1636"/>
                  <a:gd name="T73" fmla="*/ 106 h 106"/>
                  <a:gd name="T74" fmla="*/ 982 w 1636"/>
                  <a:gd name="T75" fmla="*/ 106 h 106"/>
                  <a:gd name="T76" fmla="*/ 1276 w 1636"/>
                  <a:gd name="T77" fmla="*/ 98 h 106"/>
                  <a:gd name="T78" fmla="*/ 1496 w 1636"/>
                  <a:gd name="T79" fmla="*/ 82 h 106"/>
                  <a:gd name="T80" fmla="*/ 1598 w 1636"/>
                  <a:gd name="T81" fmla="*/ 70 h 106"/>
                  <a:gd name="T82" fmla="*/ 1630 w 1636"/>
                  <a:gd name="T83" fmla="*/ 58 h 106"/>
                  <a:gd name="T84" fmla="*/ 1636 w 1636"/>
                  <a:gd name="T85" fmla="*/ 54 h 106"/>
                  <a:gd name="T86" fmla="*/ 1634 w 1636"/>
                  <a:gd name="T87" fmla="*/ 50 h 106"/>
                  <a:gd name="T88" fmla="*/ 1618 w 1636"/>
                  <a:gd name="T89" fmla="*/ 42 h 106"/>
                  <a:gd name="T90" fmla="*/ 1572 w 1636"/>
                  <a:gd name="T91" fmla="*/ 32 h 106"/>
                  <a:gd name="T92" fmla="*/ 1396 w 1636"/>
                  <a:gd name="T93" fmla="*/ 14 h 106"/>
                  <a:gd name="T94" fmla="*/ 1136 w 1636"/>
                  <a:gd name="T95" fmla="*/ 4 h 106"/>
                  <a:gd name="T96" fmla="*/ 816 w 1636"/>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106"/>
                    </a:moveTo>
                    <a:lnTo>
                      <a:pt x="816" y="106"/>
                    </a:lnTo>
                    <a:lnTo>
                      <a:pt x="652" y="106"/>
                    </a:lnTo>
                    <a:lnTo>
                      <a:pt x="500" y="102"/>
                    </a:lnTo>
                    <a:lnTo>
                      <a:pt x="362" y="98"/>
                    </a:lnTo>
                    <a:lnTo>
                      <a:pt x="242" y="90"/>
                    </a:lnTo>
                    <a:lnTo>
                      <a:pt x="144" y="82"/>
                    </a:lnTo>
                    <a:lnTo>
                      <a:pt x="70" y="74"/>
                    </a:lnTo>
                    <a:lnTo>
                      <a:pt x="42" y="68"/>
                    </a:lnTo>
                    <a:lnTo>
                      <a:pt x="22" y="64"/>
                    </a:lnTo>
                    <a:lnTo>
                      <a:pt x="10" y="58"/>
                    </a:lnTo>
                    <a:lnTo>
                      <a:pt x="6" y="56"/>
                    </a:lnTo>
                    <a:lnTo>
                      <a:pt x="6" y="54"/>
                    </a:lnTo>
                    <a:lnTo>
                      <a:pt x="6" y="54"/>
                    </a:lnTo>
                    <a:lnTo>
                      <a:pt x="6" y="50"/>
                    </a:lnTo>
                    <a:lnTo>
                      <a:pt x="10" y="48"/>
                    </a:lnTo>
                    <a:lnTo>
                      <a:pt x="22" y="42"/>
                    </a:lnTo>
                    <a:lnTo>
                      <a:pt x="42" y="38"/>
                    </a:lnTo>
                    <a:lnTo>
                      <a:pt x="70" y="32"/>
                    </a:lnTo>
                    <a:lnTo>
                      <a:pt x="144" y="24"/>
                    </a:lnTo>
                    <a:lnTo>
                      <a:pt x="242" y="16"/>
                    </a:lnTo>
                    <a:lnTo>
                      <a:pt x="362" y="8"/>
                    </a:lnTo>
                    <a:lnTo>
                      <a:pt x="500" y="4"/>
                    </a:lnTo>
                    <a:lnTo>
                      <a:pt x="652" y="0"/>
                    </a:lnTo>
                    <a:lnTo>
                      <a:pt x="816" y="0"/>
                    </a:lnTo>
                    <a:lnTo>
                      <a:pt x="816" y="0"/>
                    </a:lnTo>
                    <a:lnTo>
                      <a:pt x="980" y="0"/>
                    </a:lnTo>
                    <a:lnTo>
                      <a:pt x="1134" y="4"/>
                    </a:lnTo>
                    <a:lnTo>
                      <a:pt x="1272" y="8"/>
                    </a:lnTo>
                    <a:lnTo>
                      <a:pt x="1392" y="16"/>
                    </a:lnTo>
                    <a:lnTo>
                      <a:pt x="1492" y="24"/>
                    </a:lnTo>
                    <a:lnTo>
                      <a:pt x="1566" y="32"/>
                    </a:lnTo>
                    <a:lnTo>
                      <a:pt x="1594" y="38"/>
                    </a:lnTo>
                    <a:lnTo>
                      <a:pt x="1614" y="42"/>
                    </a:lnTo>
                    <a:lnTo>
                      <a:pt x="1626" y="48"/>
                    </a:lnTo>
                    <a:lnTo>
                      <a:pt x="1628" y="50"/>
                    </a:lnTo>
                    <a:lnTo>
                      <a:pt x="1630" y="54"/>
                    </a:lnTo>
                    <a:lnTo>
                      <a:pt x="1630" y="54"/>
                    </a:lnTo>
                    <a:lnTo>
                      <a:pt x="1628" y="56"/>
                    </a:lnTo>
                    <a:lnTo>
                      <a:pt x="1626" y="58"/>
                    </a:lnTo>
                    <a:lnTo>
                      <a:pt x="1614" y="64"/>
                    </a:lnTo>
                    <a:lnTo>
                      <a:pt x="1594" y="68"/>
                    </a:lnTo>
                    <a:lnTo>
                      <a:pt x="1566" y="74"/>
                    </a:lnTo>
                    <a:lnTo>
                      <a:pt x="1492" y="82"/>
                    </a:lnTo>
                    <a:lnTo>
                      <a:pt x="1392" y="90"/>
                    </a:lnTo>
                    <a:lnTo>
                      <a:pt x="1272" y="98"/>
                    </a:lnTo>
                    <a:lnTo>
                      <a:pt x="1134" y="102"/>
                    </a:lnTo>
                    <a:lnTo>
                      <a:pt x="980" y="106"/>
                    </a:lnTo>
                    <a:lnTo>
                      <a:pt x="816" y="106"/>
                    </a:lnTo>
                    <a:close/>
                    <a:moveTo>
                      <a:pt x="816" y="0"/>
                    </a:moveTo>
                    <a:lnTo>
                      <a:pt x="816" y="0"/>
                    </a:lnTo>
                    <a:lnTo>
                      <a:pt x="652" y="0"/>
                    </a:lnTo>
                    <a:lnTo>
                      <a:pt x="498" y="4"/>
                    </a:lnTo>
                    <a:lnTo>
                      <a:pt x="360" y="8"/>
                    </a:lnTo>
                    <a:lnTo>
                      <a:pt x="240" y="14"/>
                    </a:lnTo>
                    <a:lnTo>
                      <a:pt x="140" y="22"/>
                    </a:lnTo>
                    <a:lnTo>
                      <a:pt x="64" y="32"/>
                    </a:lnTo>
                    <a:lnTo>
                      <a:pt x="38" y="38"/>
                    </a:lnTo>
                    <a:lnTo>
                      <a:pt x="18" y="42"/>
                    </a:lnTo>
                    <a:lnTo>
                      <a:pt x="4" y="48"/>
                    </a:lnTo>
                    <a:lnTo>
                      <a:pt x="2" y="50"/>
                    </a:lnTo>
                    <a:lnTo>
                      <a:pt x="0" y="54"/>
                    </a:lnTo>
                    <a:lnTo>
                      <a:pt x="0" y="54"/>
                    </a:lnTo>
                    <a:lnTo>
                      <a:pt x="2" y="56"/>
                    </a:lnTo>
                    <a:lnTo>
                      <a:pt x="4" y="58"/>
                    </a:lnTo>
                    <a:lnTo>
                      <a:pt x="18" y="64"/>
                    </a:lnTo>
                    <a:lnTo>
                      <a:pt x="38" y="70"/>
                    </a:lnTo>
                    <a:lnTo>
                      <a:pt x="64" y="74"/>
                    </a:lnTo>
                    <a:lnTo>
                      <a:pt x="140" y="82"/>
                    </a:lnTo>
                    <a:lnTo>
                      <a:pt x="240" y="90"/>
                    </a:lnTo>
                    <a:lnTo>
                      <a:pt x="360" y="98"/>
                    </a:lnTo>
                    <a:lnTo>
                      <a:pt x="498" y="102"/>
                    </a:lnTo>
                    <a:lnTo>
                      <a:pt x="652" y="106"/>
                    </a:lnTo>
                    <a:lnTo>
                      <a:pt x="816" y="106"/>
                    </a:lnTo>
                    <a:lnTo>
                      <a:pt x="816" y="106"/>
                    </a:lnTo>
                    <a:lnTo>
                      <a:pt x="982" y="106"/>
                    </a:lnTo>
                    <a:lnTo>
                      <a:pt x="1136" y="102"/>
                    </a:lnTo>
                    <a:lnTo>
                      <a:pt x="1276" y="98"/>
                    </a:lnTo>
                    <a:lnTo>
                      <a:pt x="1396" y="90"/>
                    </a:lnTo>
                    <a:lnTo>
                      <a:pt x="1496" y="82"/>
                    </a:lnTo>
                    <a:lnTo>
                      <a:pt x="1572" y="74"/>
                    </a:lnTo>
                    <a:lnTo>
                      <a:pt x="1598" y="70"/>
                    </a:lnTo>
                    <a:lnTo>
                      <a:pt x="1618" y="64"/>
                    </a:lnTo>
                    <a:lnTo>
                      <a:pt x="1630" y="58"/>
                    </a:lnTo>
                    <a:lnTo>
                      <a:pt x="1634" y="56"/>
                    </a:lnTo>
                    <a:lnTo>
                      <a:pt x="1636" y="54"/>
                    </a:lnTo>
                    <a:lnTo>
                      <a:pt x="1636" y="54"/>
                    </a:lnTo>
                    <a:lnTo>
                      <a:pt x="1634" y="50"/>
                    </a:lnTo>
                    <a:lnTo>
                      <a:pt x="1630" y="48"/>
                    </a:lnTo>
                    <a:lnTo>
                      <a:pt x="1618" y="42"/>
                    </a:lnTo>
                    <a:lnTo>
                      <a:pt x="1598" y="38"/>
                    </a:lnTo>
                    <a:lnTo>
                      <a:pt x="1572" y="32"/>
                    </a:lnTo>
                    <a:lnTo>
                      <a:pt x="1496" y="22"/>
                    </a:lnTo>
                    <a:lnTo>
                      <a:pt x="1396" y="14"/>
                    </a:lnTo>
                    <a:lnTo>
                      <a:pt x="1276" y="8"/>
                    </a:lnTo>
                    <a:lnTo>
                      <a:pt x="1136" y="4"/>
                    </a:lnTo>
                    <a:lnTo>
                      <a:pt x="982" y="0"/>
                    </a:lnTo>
                    <a:lnTo>
                      <a:pt x="816" y="0"/>
                    </a:lnTo>
                    <a:close/>
                  </a:path>
                </a:pathLst>
              </a:custGeom>
              <a:solidFill>
                <a:srgbClr val="D3CF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379"/>
              <p:cNvSpPr>
                <a:spLocks/>
              </p:cNvSpPr>
              <p:nvPr/>
            </p:nvSpPr>
            <p:spPr bwMode="auto">
              <a:xfrm>
                <a:off x="3038" y="4172"/>
                <a:ext cx="1624" cy="106"/>
              </a:xfrm>
              <a:custGeom>
                <a:avLst/>
                <a:gdLst>
                  <a:gd name="T0" fmla="*/ 810 w 1624"/>
                  <a:gd name="T1" fmla="*/ 106 h 106"/>
                  <a:gd name="T2" fmla="*/ 810 w 1624"/>
                  <a:gd name="T3" fmla="*/ 106 h 106"/>
                  <a:gd name="T4" fmla="*/ 646 w 1624"/>
                  <a:gd name="T5" fmla="*/ 106 h 106"/>
                  <a:gd name="T6" fmla="*/ 494 w 1624"/>
                  <a:gd name="T7" fmla="*/ 102 h 106"/>
                  <a:gd name="T8" fmla="*/ 356 w 1624"/>
                  <a:gd name="T9" fmla="*/ 98 h 106"/>
                  <a:gd name="T10" fmla="*/ 236 w 1624"/>
                  <a:gd name="T11" fmla="*/ 90 h 106"/>
                  <a:gd name="T12" fmla="*/ 138 w 1624"/>
                  <a:gd name="T13" fmla="*/ 82 h 106"/>
                  <a:gd name="T14" fmla="*/ 64 w 1624"/>
                  <a:gd name="T15" fmla="*/ 74 h 106"/>
                  <a:gd name="T16" fmla="*/ 36 w 1624"/>
                  <a:gd name="T17" fmla="*/ 68 h 106"/>
                  <a:gd name="T18" fmla="*/ 16 w 1624"/>
                  <a:gd name="T19" fmla="*/ 64 h 106"/>
                  <a:gd name="T20" fmla="*/ 4 w 1624"/>
                  <a:gd name="T21" fmla="*/ 58 h 106"/>
                  <a:gd name="T22" fmla="*/ 0 w 1624"/>
                  <a:gd name="T23" fmla="*/ 56 h 106"/>
                  <a:gd name="T24" fmla="*/ 0 w 1624"/>
                  <a:gd name="T25" fmla="*/ 54 h 106"/>
                  <a:gd name="T26" fmla="*/ 0 w 1624"/>
                  <a:gd name="T27" fmla="*/ 54 h 106"/>
                  <a:gd name="T28" fmla="*/ 0 w 1624"/>
                  <a:gd name="T29" fmla="*/ 50 h 106"/>
                  <a:gd name="T30" fmla="*/ 4 w 1624"/>
                  <a:gd name="T31" fmla="*/ 48 h 106"/>
                  <a:gd name="T32" fmla="*/ 16 w 1624"/>
                  <a:gd name="T33" fmla="*/ 42 h 106"/>
                  <a:gd name="T34" fmla="*/ 36 w 1624"/>
                  <a:gd name="T35" fmla="*/ 38 h 106"/>
                  <a:gd name="T36" fmla="*/ 64 w 1624"/>
                  <a:gd name="T37" fmla="*/ 32 h 106"/>
                  <a:gd name="T38" fmla="*/ 138 w 1624"/>
                  <a:gd name="T39" fmla="*/ 24 h 106"/>
                  <a:gd name="T40" fmla="*/ 236 w 1624"/>
                  <a:gd name="T41" fmla="*/ 16 h 106"/>
                  <a:gd name="T42" fmla="*/ 356 w 1624"/>
                  <a:gd name="T43" fmla="*/ 8 h 106"/>
                  <a:gd name="T44" fmla="*/ 494 w 1624"/>
                  <a:gd name="T45" fmla="*/ 4 h 106"/>
                  <a:gd name="T46" fmla="*/ 646 w 1624"/>
                  <a:gd name="T47" fmla="*/ 0 h 106"/>
                  <a:gd name="T48" fmla="*/ 810 w 1624"/>
                  <a:gd name="T49" fmla="*/ 0 h 106"/>
                  <a:gd name="T50" fmla="*/ 810 w 1624"/>
                  <a:gd name="T51" fmla="*/ 0 h 106"/>
                  <a:gd name="T52" fmla="*/ 974 w 1624"/>
                  <a:gd name="T53" fmla="*/ 0 h 106"/>
                  <a:gd name="T54" fmla="*/ 1128 w 1624"/>
                  <a:gd name="T55" fmla="*/ 4 h 106"/>
                  <a:gd name="T56" fmla="*/ 1266 w 1624"/>
                  <a:gd name="T57" fmla="*/ 8 h 106"/>
                  <a:gd name="T58" fmla="*/ 1386 w 1624"/>
                  <a:gd name="T59" fmla="*/ 16 h 106"/>
                  <a:gd name="T60" fmla="*/ 1486 w 1624"/>
                  <a:gd name="T61" fmla="*/ 24 h 106"/>
                  <a:gd name="T62" fmla="*/ 1560 w 1624"/>
                  <a:gd name="T63" fmla="*/ 32 h 106"/>
                  <a:gd name="T64" fmla="*/ 1588 w 1624"/>
                  <a:gd name="T65" fmla="*/ 38 h 106"/>
                  <a:gd name="T66" fmla="*/ 1608 w 1624"/>
                  <a:gd name="T67" fmla="*/ 42 h 106"/>
                  <a:gd name="T68" fmla="*/ 1620 w 1624"/>
                  <a:gd name="T69" fmla="*/ 48 h 106"/>
                  <a:gd name="T70" fmla="*/ 1622 w 1624"/>
                  <a:gd name="T71" fmla="*/ 50 h 106"/>
                  <a:gd name="T72" fmla="*/ 1624 w 1624"/>
                  <a:gd name="T73" fmla="*/ 54 h 106"/>
                  <a:gd name="T74" fmla="*/ 1624 w 1624"/>
                  <a:gd name="T75" fmla="*/ 54 h 106"/>
                  <a:gd name="T76" fmla="*/ 1622 w 1624"/>
                  <a:gd name="T77" fmla="*/ 56 h 106"/>
                  <a:gd name="T78" fmla="*/ 1620 w 1624"/>
                  <a:gd name="T79" fmla="*/ 58 h 106"/>
                  <a:gd name="T80" fmla="*/ 1608 w 1624"/>
                  <a:gd name="T81" fmla="*/ 64 h 106"/>
                  <a:gd name="T82" fmla="*/ 1588 w 1624"/>
                  <a:gd name="T83" fmla="*/ 68 h 106"/>
                  <a:gd name="T84" fmla="*/ 1560 w 1624"/>
                  <a:gd name="T85" fmla="*/ 74 h 106"/>
                  <a:gd name="T86" fmla="*/ 1486 w 1624"/>
                  <a:gd name="T87" fmla="*/ 82 h 106"/>
                  <a:gd name="T88" fmla="*/ 1386 w 1624"/>
                  <a:gd name="T89" fmla="*/ 90 h 106"/>
                  <a:gd name="T90" fmla="*/ 1266 w 1624"/>
                  <a:gd name="T91" fmla="*/ 98 h 106"/>
                  <a:gd name="T92" fmla="*/ 1128 w 1624"/>
                  <a:gd name="T93" fmla="*/ 102 h 106"/>
                  <a:gd name="T94" fmla="*/ 974 w 1624"/>
                  <a:gd name="T95" fmla="*/ 106 h 106"/>
                  <a:gd name="T96" fmla="*/ 810 w 162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106"/>
                    </a:moveTo>
                    <a:lnTo>
                      <a:pt x="810" y="106"/>
                    </a:lnTo>
                    <a:lnTo>
                      <a:pt x="646" y="106"/>
                    </a:lnTo>
                    <a:lnTo>
                      <a:pt x="494" y="102"/>
                    </a:lnTo>
                    <a:lnTo>
                      <a:pt x="356" y="98"/>
                    </a:lnTo>
                    <a:lnTo>
                      <a:pt x="236" y="90"/>
                    </a:lnTo>
                    <a:lnTo>
                      <a:pt x="138" y="82"/>
                    </a:lnTo>
                    <a:lnTo>
                      <a:pt x="64" y="74"/>
                    </a:lnTo>
                    <a:lnTo>
                      <a:pt x="36" y="68"/>
                    </a:lnTo>
                    <a:lnTo>
                      <a:pt x="16" y="64"/>
                    </a:lnTo>
                    <a:lnTo>
                      <a:pt x="4" y="58"/>
                    </a:lnTo>
                    <a:lnTo>
                      <a:pt x="0" y="56"/>
                    </a:lnTo>
                    <a:lnTo>
                      <a:pt x="0" y="54"/>
                    </a:lnTo>
                    <a:lnTo>
                      <a:pt x="0" y="54"/>
                    </a:lnTo>
                    <a:lnTo>
                      <a:pt x="0" y="50"/>
                    </a:lnTo>
                    <a:lnTo>
                      <a:pt x="4" y="48"/>
                    </a:lnTo>
                    <a:lnTo>
                      <a:pt x="16" y="42"/>
                    </a:lnTo>
                    <a:lnTo>
                      <a:pt x="36" y="38"/>
                    </a:lnTo>
                    <a:lnTo>
                      <a:pt x="64" y="32"/>
                    </a:lnTo>
                    <a:lnTo>
                      <a:pt x="138" y="24"/>
                    </a:lnTo>
                    <a:lnTo>
                      <a:pt x="236" y="16"/>
                    </a:lnTo>
                    <a:lnTo>
                      <a:pt x="356" y="8"/>
                    </a:lnTo>
                    <a:lnTo>
                      <a:pt x="494" y="4"/>
                    </a:lnTo>
                    <a:lnTo>
                      <a:pt x="646" y="0"/>
                    </a:lnTo>
                    <a:lnTo>
                      <a:pt x="810" y="0"/>
                    </a:lnTo>
                    <a:lnTo>
                      <a:pt x="810" y="0"/>
                    </a:lnTo>
                    <a:lnTo>
                      <a:pt x="974" y="0"/>
                    </a:lnTo>
                    <a:lnTo>
                      <a:pt x="1128" y="4"/>
                    </a:lnTo>
                    <a:lnTo>
                      <a:pt x="1266" y="8"/>
                    </a:lnTo>
                    <a:lnTo>
                      <a:pt x="1386" y="16"/>
                    </a:lnTo>
                    <a:lnTo>
                      <a:pt x="1486" y="24"/>
                    </a:lnTo>
                    <a:lnTo>
                      <a:pt x="1560" y="32"/>
                    </a:lnTo>
                    <a:lnTo>
                      <a:pt x="1588" y="38"/>
                    </a:lnTo>
                    <a:lnTo>
                      <a:pt x="1608" y="42"/>
                    </a:lnTo>
                    <a:lnTo>
                      <a:pt x="1620" y="48"/>
                    </a:lnTo>
                    <a:lnTo>
                      <a:pt x="1622" y="50"/>
                    </a:lnTo>
                    <a:lnTo>
                      <a:pt x="1624" y="54"/>
                    </a:lnTo>
                    <a:lnTo>
                      <a:pt x="1624" y="54"/>
                    </a:lnTo>
                    <a:lnTo>
                      <a:pt x="1622" y="56"/>
                    </a:lnTo>
                    <a:lnTo>
                      <a:pt x="1620" y="58"/>
                    </a:lnTo>
                    <a:lnTo>
                      <a:pt x="1608" y="64"/>
                    </a:lnTo>
                    <a:lnTo>
                      <a:pt x="1588" y="68"/>
                    </a:lnTo>
                    <a:lnTo>
                      <a:pt x="1560" y="74"/>
                    </a:lnTo>
                    <a:lnTo>
                      <a:pt x="1486" y="82"/>
                    </a:lnTo>
                    <a:lnTo>
                      <a:pt x="1386" y="90"/>
                    </a:lnTo>
                    <a:lnTo>
                      <a:pt x="1266" y="98"/>
                    </a:lnTo>
                    <a:lnTo>
                      <a:pt x="1128" y="102"/>
                    </a:lnTo>
                    <a:lnTo>
                      <a:pt x="974" y="106"/>
                    </a:lnTo>
                    <a:lnTo>
                      <a:pt x="810"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Freeform 380"/>
              <p:cNvSpPr>
                <a:spLocks/>
              </p:cNvSpPr>
              <p:nvPr/>
            </p:nvSpPr>
            <p:spPr bwMode="auto">
              <a:xfrm>
                <a:off x="3032" y="4172"/>
                <a:ext cx="1636" cy="106"/>
              </a:xfrm>
              <a:custGeom>
                <a:avLst/>
                <a:gdLst>
                  <a:gd name="T0" fmla="*/ 816 w 1636"/>
                  <a:gd name="T1" fmla="*/ 0 h 106"/>
                  <a:gd name="T2" fmla="*/ 816 w 1636"/>
                  <a:gd name="T3" fmla="*/ 0 h 106"/>
                  <a:gd name="T4" fmla="*/ 652 w 1636"/>
                  <a:gd name="T5" fmla="*/ 0 h 106"/>
                  <a:gd name="T6" fmla="*/ 498 w 1636"/>
                  <a:gd name="T7" fmla="*/ 4 h 106"/>
                  <a:gd name="T8" fmla="*/ 360 w 1636"/>
                  <a:gd name="T9" fmla="*/ 8 h 106"/>
                  <a:gd name="T10" fmla="*/ 240 w 1636"/>
                  <a:gd name="T11" fmla="*/ 14 h 106"/>
                  <a:gd name="T12" fmla="*/ 140 w 1636"/>
                  <a:gd name="T13" fmla="*/ 22 h 106"/>
                  <a:gd name="T14" fmla="*/ 64 w 1636"/>
                  <a:gd name="T15" fmla="*/ 32 h 106"/>
                  <a:gd name="T16" fmla="*/ 38 w 1636"/>
                  <a:gd name="T17" fmla="*/ 38 h 106"/>
                  <a:gd name="T18" fmla="*/ 18 w 1636"/>
                  <a:gd name="T19" fmla="*/ 42 h 106"/>
                  <a:gd name="T20" fmla="*/ 4 w 1636"/>
                  <a:gd name="T21" fmla="*/ 48 h 106"/>
                  <a:gd name="T22" fmla="*/ 2 w 1636"/>
                  <a:gd name="T23" fmla="*/ 50 h 106"/>
                  <a:gd name="T24" fmla="*/ 0 w 1636"/>
                  <a:gd name="T25" fmla="*/ 54 h 106"/>
                  <a:gd name="T26" fmla="*/ 0 w 1636"/>
                  <a:gd name="T27" fmla="*/ 54 h 106"/>
                  <a:gd name="T28" fmla="*/ 2 w 1636"/>
                  <a:gd name="T29" fmla="*/ 56 h 106"/>
                  <a:gd name="T30" fmla="*/ 4 w 1636"/>
                  <a:gd name="T31" fmla="*/ 58 h 106"/>
                  <a:gd name="T32" fmla="*/ 18 w 1636"/>
                  <a:gd name="T33" fmla="*/ 64 h 106"/>
                  <a:gd name="T34" fmla="*/ 38 w 1636"/>
                  <a:gd name="T35" fmla="*/ 70 h 106"/>
                  <a:gd name="T36" fmla="*/ 64 w 1636"/>
                  <a:gd name="T37" fmla="*/ 74 h 106"/>
                  <a:gd name="T38" fmla="*/ 140 w 1636"/>
                  <a:gd name="T39" fmla="*/ 82 h 106"/>
                  <a:gd name="T40" fmla="*/ 240 w 1636"/>
                  <a:gd name="T41" fmla="*/ 90 h 106"/>
                  <a:gd name="T42" fmla="*/ 360 w 1636"/>
                  <a:gd name="T43" fmla="*/ 98 h 106"/>
                  <a:gd name="T44" fmla="*/ 498 w 1636"/>
                  <a:gd name="T45" fmla="*/ 102 h 106"/>
                  <a:gd name="T46" fmla="*/ 652 w 1636"/>
                  <a:gd name="T47" fmla="*/ 106 h 106"/>
                  <a:gd name="T48" fmla="*/ 816 w 1636"/>
                  <a:gd name="T49" fmla="*/ 106 h 106"/>
                  <a:gd name="T50" fmla="*/ 816 w 1636"/>
                  <a:gd name="T51" fmla="*/ 106 h 106"/>
                  <a:gd name="T52" fmla="*/ 982 w 1636"/>
                  <a:gd name="T53" fmla="*/ 106 h 106"/>
                  <a:gd name="T54" fmla="*/ 1136 w 1636"/>
                  <a:gd name="T55" fmla="*/ 102 h 106"/>
                  <a:gd name="T56" fmla="*/ 1276 w 1636"/>
                  <a:gd name="T57" fmla="*/ 98 h 106"/>
                  <a:gd name="T58" fmla="*/ 1396 w 1636"/>
                  <a:gd name="T59" fmla="*/ 90 h 106"/>
                  <a:gd name="T60" fmla="*/ 1496 w 1636"/>
                  <a:gd name="T61" fmla="*/ 82 h 106"/>
                  <a:gd name="T62" fmla="*/ 1572 w 1636"/>
                  <a:gd name="T63" fmla="*/ 74 h 106"/>
                  <a:gd name="T64" fmla="*/ 1598 w 1636"/>
                  <a:gd name="T65" fmla="*/ 70 h 106"/>
                  <a:gd name="T66" fmla="*/ 1618 w 1636"/>
                  <a:gd name="T67" fmla="*/ 64 h 106"/>
                  <a:gd name="T68" fmla="*/ 1630 w 1636"/>
                  <a:gd name="T69" fmla="*/ 58 h 106"/>
                  <a:gd name="T70" fmla="*/ 1634 w 1636"/>
                  <a:gd name="T71" fmla="*/ 56 h 106"/>
                  <a:gd name="T72" fmla="*/ 1636 w 1636"/>
                  <a:gd name="T73" fmla="*/ 54 h 106"/>
                  <a:gd name="T74" fmla="*/ 1636 w 1636"/>
                  <a:gd name="T75" fmla="*/ 54 h 106"/>
                  <a:gd name="T76" fmla="*/ 1634 w 1636"/>
                  <a:gd name="T77" fmla="*/ 50 h 106"/>
                  <a:gd name="T78" fmla="*/ 1630 w 1636"/>
                  <a:gd name="T79" fmla="*/ 48 h 106"/>
                  <a:gd name="T80" fmla="*/ 1618 w 1636"/>
                  <a:gd name="T81" fmla="*/ 42 h 106"/>
                  <a:gd name="T82" fmla="*/ 1598 w 1636"/>
                  <a:gd name="T83" fmla="*/ 38 h 106"/>
                  <a:gd name="T84" fmla="*/ 1572 w 1636"/>
                  <a:gd name="T85" fmla="*/ 32 h 106"/>
                  <a:gd name="T86" fmla="*/ 1496 w 1636"/>
                  <a:gd name="T87" fmla="*/ 22 h 106"/>
                  <a:gd name="T88" fmla="*/ 1396 w 1636"/>
                  <a:gd name="T89" fmla="*/ 14 h 106"/>
                  <a:gd name="T90" fmla="*/ 1276 w 1636"/>
                  <a:gd name="T91" fmla="*/ 8 h 106"/>
                  <a:gd name="T92" fmla="*/ 1136 w 1636"/>
                  <a:gd name="T93" fmla="*/ 4 h 106"/>
                  <a:gd name="T94" fmla="*/ 982 w 1636"/>
                  <a:gd name="T95" fmla="*/ 0 h 106"/>
                  <a:gd name="T96" fmla="*/ 816 w 1636"/>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6" h="106">
                    <a:moveTo>
                      <a:pt x="816" y="0"/>
                    </a:moveTo>
                    <a:lnTo>
                      <a:pt x="816" y="0"/>
                    </a:lnTo>
                    <a:lnTo>
                      <a:pt x="652" y="0"/>
                    </a:lnTo>
                    <a:lnTo>
                      <a:pt x="498" y="4"/>
                    </a:lnTo>
                    <a:lnTo>
                      <a:pt x="360" y="8"/>
                    </a:lnTo>
                    <a:lnTo>
                      <a:pt x="240" y="14"/>
                    </a:lnTo>
                    <a:lnTo>
                      <a:pt x="140" y="22"/>
                    </a:lnTo>
                    <a:lnTo>
                      <a:pt x="64" y="32"/>
                    </a:lnTo>
                    <a:lnTo>
                      <a:pt x="38" y="38"/>
                    </a:lnTo>
                    <a:lnTo>
                      <a:pt x="18" y="42"/>
                    </a:lnTo>
                    <a:lnTo>
                      <a:pt x="4" y="48"/>
                    </a:lnTo>
                    <a:lnTo>
                      <a:pt x="2" y="50"/>
                    </a:lnTo>
                    <a:lnTo>
                      <a:pt x="0" y="54"/>
                    </a:lnTo>
                    <a:lnTo>
                      <a:pt x="0" y="54"/>
                    </a:lnTo>
                    <a:lnTo>
                      <a:pt x="2" y="56"/>
                    </a:lnTo>
                    <a:lnTo>
                      <a:pt x="4" y="58"/>
                    </a:lnTo>
                    <a:lnTo>
                      <a:pt x="18" y="64"/>
                    </a:lnTo>
                    <a:lnTo>
                      <a:pt x="38" y="70"/>
                    </a:lnTo>
                    <a:lnTo>
                      <a:pt x="64" y="74"/>
                    </a:lnTo>
                    <a:lnTo>
                      <a:pt x="140" y="82"/>
                    </a:lnTo>
                    <a:lnTo>
                      <a:pt x="240" y="90"/>
                    </a:lnTo>
                    <a:lnTo>
                      <a:pt x="360" y="98"/>
                    </a:lnTo>
                    <a:lnTo>
                      <a:pt x="498" y="102"/>
                    </a:lnTo>
                    <a:lnTo>
                      <a:pt x="652" y="106"/>
                    </a:lnTo>
                    <a:lnTo>
                      <a:pt x="816" y="106"/>
                    </a:lnTo>
                    <a:lnTo>
                      <a:pt x="816" y="106"/>
                    </a:lnTo>
                    <a:lnTo>
                      <a:pt x="982" y="106"/>
                    </a:lnTo>
                    <a:lnTo>
                      <a:pt x="1136" y="102"/>
                    </a:lnTo>
                    <a:lnTo>
                      <a:pt x="1276" y="98"/>
                    </a:lnTo>
                    <a:lnTo>
                      <a:pt x="1396" y="90"/>
                    </a:lnTo>
                    <a:lnTo>
                      <a:pt x="1496" y="82"/>
                    </a:lnTo>
                    <a:lnTo>
                      <a:pt x="1572" y="74"/>
                    </a:lnTo>
                    <a:lnTo>
                      <a:pt x="1598" y="70"/>
                    </a:lnTo>
                    <a:lnTo>
                      <a:pt x="1618" y="64"/>
                    </a:lnTo>
                    <a:lnTo>
                      <a:pt x="1630" y="58"/>
                    </a:lnTo>
                    <a:lnTo>
                      <a:pt x="1634" y="56"/>
                    </a:lnTo>
                    <a:lnTo>
                      <a:pt x="1636" y="54"/>
                    </a:lnTo>
                    <a:lnTo>
                      <a:pt x="1636" y="54"/>
                    </a:lnTo>
                    <a:lnTo>
                      <a:pt x="1634" y="50"/>
                    </a:lnTo>
                    <a:lnTo>
                      <a:pt x="1630" y="48"/>
                    </a:lnTo>
                    <a:lnTo>
                      <a:pt x="1618" y="42"/>
                    </a:lnTo>
                    <a:lnTo>
                      <a:pt x="1598" y="38"/>
                    </a:lnTo>
                    <a:lnTo>
                      <a:pt x="1572" y="32"/>
                    </a:lnTo>
                    <a:lnTo>
                      <a:pt x="1496" y="22"/>
                    </a:lnTo>
                    <a:lnTo>
                      <a:pt x="1396" y="14"/>
                    </a:lnTo>
                    <a:lnTo>
                      <a:pt x="1276" y="8"/>
                    </a:lnTo>
                    <a:lnTo>
                      <a:pt x="1136" y="4"/>
                    </a:lnTo>
                    <a:lnTo>
                      <a:pt x="982" y="0"/>
                    </a:lnTo>
                    <a:lnTo>
                      <a:pt x="8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Freeform 381"/>
              <p:cNvSpPr>
                <a:spLocks noEditPoints="1"/>
              </p:cNvSpPr>
              <p:nvPr/>
            </p:nvSpPr>
            <p:spPr bwMode="auto">
              <a:xfrm>
                <a:off x="3038" y="4172"/>
                <a:ext cx="1624" cy="106"/>
              </a:xfrm>
              <a:custGeom>
                <a:avLst/>
                <a:gdLst>
                  <a:gd name="T0" fmla="*/ 810 w 1624"/>
                  <a:gd name="T1" fmla="*/ 106 h 106"/>
                  <a:gd name="T2" fmla="*/ 496 w 1624"/>
                  <a:gd name="T3" fmla="*/ 102 h 106"/>
                  <a:gd name="T4" fmla="*/ 240 w 1624"/>
                  <a:gd name="T5" fmla="*/ 90 h 106"/>
                  <a:gd name="T6" fmla="*/ 68 w 1624"/>
                  <a:gd name="T7" fmla="*/ 74 h 106"/>
                  <a:gd name="T8" fmla="*/ 22 w 1624"/>
                  <a:gd name="T9" fmla="*/ 64 h 106"/>
                  <a:gd name="T10" fmla="*/ 6 w 1624"/>
                  <a:gd name="T11" fmla="*/ 56 h 106"/>
                  <a:gd name="T12" fmla="*/ 4 w 1624"/>
                  <a:gd name="T13" fmla="*/ 54 h 106"/>
                  <a:gd name="T14" fmla="*/ 10 w 1624"/>
                  <a:gd name="T15" fmla="*/ 48 h 106"/>
                  <a:gd name="T16" fmla="*/ 42 w 1624"/>
                  <a:gd name="T17" fmla="*/ 38 h 106"/>
                  <a:gd name="T18" fmla="*/ 142 w 1624"/>
                  <a:gd name="T19" fmla="*/ 24 h 106"/>
                  <a:gd name="T20" fmla="*/ 360 w 1624"/>
                  <a:gd name="T21" fmla="*/ 8 h 106"/>
                  <a:gd name="T22" fmla="*/ 648 w 1624"/>
                  <a:gd name="T23" fmla="*/ 0 h 106"/>
                  <a:gd name="T24" fmla="*/ 810 w 1624"/>
                  <a:gd name="T25" fmla="*/ 0 h 106"/>
                  <a:gd name="T26" fmla="*/ 1126 w 1624"/>
                  <a:gd name="T27" fmla="*/ 4 h 106"/>
                  <a:gd name="T28" fmla="*/ 1384 w 1624"/>
                  <a:gd name="T29" fmla="*/ 16 h 106"/>
                  <a:gd name="T30" fmla="*/ 1556 w 1624"/>
                  <a:gd name="T31" fmla="*/ 32 h 106"/>
                  <a:gd name="T32" fmla="*/ 1602 w 1624"/>
                  <a:gd name="T33" fmla="*/ 42 h 106"/>
                  <a:gd name="T34" fmla="*/ 1618 w 1624"/>
                  <a:gd name="T35" fmla="*/ 50 h 106"/>
                  <a:gd name="T36" fmla="*/ 1618 w 1624"/>
                  <a:gd name="T37" fmla="*/ 54 h 106"/>
                  <a:gd name="T38" fmla="*/ 1614 w 1624"/>
                  <a:gd name="T39" fmla="*/ 58 h 106"/>
                  <a:gd name="T40" fmla="*/ 1582 w 1624"/>
                  <a:gd name="T41" fmla="*/ 68 h 106"/>
                  <a:gd name="T42" fmla="*/ 1482 w 1624"/>
                  <a:gd name="T43" fmla="*/ 82 h 106"/>
                  <a:gd name="T44" fmla="*/ 1264 w 1624"/>
                  <a:gd name="T45" fmla="*/ 98 h 106"/>
                  <a:gd name="T46" fmla="*/ 974 w 1624"/>
                  <a:gd name="T47" fmla="*/ 106 h 106"/>
                  <a:gd name="T48" fmla="*/ 810 w 1624"/>
                  <a:gd name="T49" fmla="*/ 0 h 106"/>
                  <a:gd name="T50" fmla="*/ 646 w 1624"/>
                  <a:gd name="T51" fmla="*/ 0 h 106"/>
                  <a:gd name="T52" fmla="*/ 356 w 1624"/>
                  <a:gd name="T53" fmla="*/ 8 h 106"/>
                  <a:gd name="T54" fmla="*/ 138 w 1624"/>
                  <a:gd name="T55" fmla="*/ 24 h 106"/>
                  <a:gd name="T56" fmla="*/ 36 w 1624"/>
                  <a:gd name="T57" fmla="*/ 38 h 106"/>
                  <a:gd name="T58" fmla="*/ 4 w 1624"/>
                  <a:gd name="T59" fmla="*/ 48 h 106"/>
                  <a:gd name="T60" fmla="*/ 0 w 1624"/>
                  <a:gd name="T61" fmla="*/ 54 h 106"/>
                  <a:gd name="T62" fmla="*/ 0 w 1624"/>
                  <a:gd name="T63" fmla="*/ 56 h 106"/>
                  <a:gd name="T64" fmla="*/ 16 w 1624"/>
                  <a:gd name="T65" fmla="*/ 64 h 106"/>
                  <a:gd name="T66" fmla="*/ 64 w 1624"/>
                  <a:gd name="T67" fmla="*/ 74 h 106"/>
                  <a:gd name="T68" fmla="*/ 236 w 1624"/>
                  <a:gd name="T69" fmla="*/ 90 h 106"/>
                  <a:gd name="T70" fmla="*/ 494 w 1624"/>
                  <a:gd name="T71" fmla="*/ 102 h 106"/>
                  <a:gd name="T72" fmla="*/ 810 w 1624"/>
                  <a:gd name="T73" fmla="*/ 106 h 106"/>
                  <a:gd name="T74" fmla="*/ 974 w 1624"/>
                  <a:gd name="T75" fmla="*/ 106 h 106"/>
                  <a:gd name="T76" fmla="*/ 1266 w 1624"/>
                  <a:gd name="T77" fmla="*/ 98 h 106"/>
                  <a:gd name="T78" fmla="*/ 1486 w 1624"/>
                  <a:gd name="T79" fmla="*/ 82 h 106"/>
                  <a:gd name="T80" fmla="*/ 1588 w 1624"/>
                  <a:gd name="T81" fmla="*/ 68 h 106"/>
                  <a:gd name="T82" fmla="*/ 1620 w 1624"/>
                  <a:gd name="T83" fmla="*/ 58 h 106"/>
                  <a:gd name="T84" fmla="*/ 1624 w 1624"/>
                  <a:gd name="T85" fmla="*/ 54 h 106"/>
                  <a:gd name="T86" fmla="*/ 1622 w 1624"/>
                  <a:gd name="T87" fmla="*/ 50 h 106"/>
                  <a:gd name="T88" fmla="*/ 1608 w 1624"/>
                  <a:gd name="T89" fmla="*/ 42 h 106"/>
                  <a:gd name="T90" fmla="*/ 1560 w 1624"/>
                  <a:gd name="T91" fmla="*/ 32 h 106"/>
                  <a:gd name="T92" fmla="*/ 1386 w 1624"/>
                  <a:gd name="T93" fmla="*/ 16 h 106"/>
                  <a:gd name="T94" fmla="*/ 1128 w 1624"/>
                  <a:gd name="T95" fmla="*/ 4 h 106"/>
                  <a:gd name="T96" fmla="*/ 810 w 162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106"/>
                    </a:moveTo>
                    <a:lnTo>
                      <a:pt x="810" y="106"/>
                    </a:lnTo>
                    <a:lnTo>
                      <a:pt x="648" y="106"/>
                    </a:lnTo>
                    <a:lnTo>
                      <a:pt x="496" y="102"/>
                    </a:lnTo>
                    <a:lnTo>
                      <a:pt x="360" y="98"/>
                    </a:lnTo>
                    <a:lnTo>
                      <a:pt x="240" y="90"/>
                    </a:lnTo>
                    <a:lnTo>
                      <a:pt x="142" y="82"/>
                    </a:lnTo>
                    <a:lnTo>
                      <a:pt x="68" y="74"/>
                    </a:lnTo>
                    <a:lnTo>
                      <a:pt x="42" y="68"/>
                    </a:lnTo>
                    <a:lnTo>
                      <a:pt x="22" y="64"/>
                    </a:lnTo>
                    <a:lnTo>
                      <a:pt x="10" y="58"/>
                    </a:lnTo>
                    <a:lnTo>
                      <a:pt x="6" y="56"/>
                    </a:lnTo>
                    <a:lnTo>
                      <a:pt x="4" y="54"/>
                    </a:lnTo>
                    <a:lnTo>
                      <a:pt x="4" y="54"/>
                    </a:lnTo>
                    <a:lnTo>
                      <a:pt x="6" y="50"/>
                    </a:lnTo>
                    <a:lnTo>
                      <a:pt x="10" y="48"/>
                    </a:lnTo>
                    <a:lnTo>
                      <a:pt x="22" y="42"/>
                    </a:lnTo>
                    <a:lnTo>
                      <a:pt x="42" y="38"/>
                    </a:lnTo>
                    <a:lnTo>
                      <a:pt x="68" y="32"/>
                    </a:lnTo>
                    <a:lnTo>
                      <a:pt x="142" y="24"/>
                    </a:lnTo>
                    <a:lnTo>
                      <a:pt x="240" y="16"/>
                    </a:lnTo>
                    <a:lnTo>
                      <a:pt x="360" y="8"/>
                    </a:lnTo>
                    <a:lnTo>
                      <a:pt x="496" y="4"/>
                    </a:lnTo>
                    <a:lnTo>
                      <a:pt x="648" y="0"/>
                    </a:lnTo>
                    <a:lnTo>
                      <a:pt x="810" y="0"/>
                    </a:lnTo>
                    <a:lnTo>
                      <a:pt x="810" y="0"/>
                    </a:lnTo>
                    <a:lnTo>
                      <a:pt x="974" y="0"/>
                    </a:lnTo>
                    <a:lnTo>
                      <a:pt x="1126" y="4"/>
                    </a:lnTo>
                    <a:lnTo>
                      <a:pt x="1264" y="8"/>
                    </a:lnTo>
                    <a:lnTo>
                      <a:pt x="1384" y="16"/>
                    </a:lnTo>
                    <a:lnTo>
                      <a:pt x="1482" y="24"/>
                    </a:lnTo>
                    <a:lnTo>
                      <a:pt x="1556" y="32"/>
                    </a:lnTo>
                    <a:lnTo>
                      <a:pt x="1582" y="38"/>
                    </a:lnTo>
                    <a:lnTo>
                      <a:pt x="1602" y="42"/>
                    </a:lnTo>
                    <a:lnTo>
                      <a:pt x="1614" y="48"/>
                    </a:lnTo>
                    <a:lnTo>
                      <a:pt x="1618" y="50"/>
                    </a:lnTo>
                    <a:lnTo>
                      <a:pt x="1618" y="54"/>
                    </a:lnTo>
                    <a:lnTo>
                      <a:pt x="1618" y="54"/>
                    </a:lnTo>
                    <a:lnTo>
                      <a:pt x="1618" y="56"/>
                    </a:lnTo>
                    <a:lnTo>
                      <a:pt x="1614" y="58"/>
                    </a:lnTo>
                    <a:lnTo>
                      <a:pt x="1602" y="64"/>
                    </a:lnTo>
                    <a:lnTo>
                      <a:pt x="1582" y="68"/>
                    </a:lnTo>
                    <a:lnTo>
                      <a:pt x="1556" y="74"/>
                    </a:lnTo>
                    <a:lnTo>
                      <a:pt x="1482" y="82"/>
                    </a:lnTo>
                    <a:lnTo>
                      <a:pt x="1384" y="90"/>
                    </a:lnTo>
                    <a:lnTo>
                      <a:pt x="1264" y="98"/>
                    </a:lnTo>
                    <a:lnTo>
                      <a:pt x="1126" y="102"/>
                    </a:lnTo>
                    <a:lnTo>
                      <a:pt x="974" y="106"/>
                    </a:lnTo>
                    <a:lnTo>
                      <a:pt x="810" y="106"/>
                    </a:lnTo>
                    <a:close/>
                    <a:moveTo>
                      <a:pt x="810" y="0"/>
                    </a:moveTo>
                    <a:lnTo>
                      <a:pt x="810" y="0"/>
                    </a:lnTo>
                    <a:lnTo>
                      <a:pt x="646" y="0"/>
                    </a:lnTo>
                    <a:lnTo>
                      <a:pt x="494" y="4"/>
                    </a:lnTo>
                    <a:lnTo>
                      <a:pt x="356" y="8"/>
                    </a:lnTo>
                    <a:lnTo>
                      <a:pt x="236" y="16"/>
                    </a:lnTo>
                    <a:lnTo>
                      <a:pt x="138" y="24"/>
                    </a:lnTo>
                    <a:lnTo>
                      <a:pt x="64" y="32"/>
                    </a:lnTo>
                    <a:lnTo>
                      <a:pt x="36" y="38"/>
                    </a:lnTo>
                    <a:lnTo>
                      <a:pt x="16" y="42"/>
                    </a:lnTo>
                    <a:lnTo>
                      <a:pt x="4" y="48"/>
                    </a:lnTo>
                    <a:lnTo>
                      <a:pt x="0" y="50"/>
                    </a:lnTo>
                    <a:lnTo>
                      <a:pt x="0" y="54"/>
                    </a:lnTo>
                    <a:lnTo>
                      <a:pt x="0" y="54"/>
                    </a:lnTo>
                    <a:lnTo>
                      <a:pt x="0" y="56"/>
                    </a:lnTo>
                    <a:lnTo>
                      <a:pt x="4" y="58"/>
                    </a:lnTo>
                    <a:lnTo>
                      <a:pt x="16" y="64"/>
                    </a:lnTo>
                    <a:lnTo>
                      <a:pt x="36" y="68"/>
                    </a:lnTo>
                    <a:lnTo>
                      <a:pt x="64" y="74"/>
                    </a:lnTo>
                    <a:lnTo>
                      <a:pt x="138" y="82"/>
                    </a:lnTo>
                    <a:lnTo>
                      <a:pt x="236" y="90"/>
                    </a:lnTo>
                    <a:lnTo>
                      <a:pt x="356" y="98"/>
                    </a:lnTo>
                    <a:lnTo>
                      <a:pt x="494" y="102"/>
                    </a:lnTo>
                    <a:lnTo>
                      <a:pt x="646" y="106"/>
                    </a:lnTo>
                    <a:lnTo>
                      <a:pt x="810" y="106"/>
                    </a:lnTo>
                    <a:lnTo>
                      <a:pt x="810" y="106"/>
                    </a:lnTo>
                    <a:lnTo>
                      <a:pt x="974" y="106"/>
                    </a:lnTo>
                    <a:lnTo>
                      <a:pt x="1128" y="102"/>
                    </a:lnTo>
                    <a:lnTo>
                      <a:pt x="1266" y="98"/>
                    </a:lnTo>
                    <a:lnTo>
                      <a:pt x="1386" y="90"/>
                    </a:lnTo>
                    <a:lnTo>
                      <a:pt x="1486" y="82"/>
                    </a:lnTo>
                    <a:lnTo>
                      <a:pt x="1560" y="74"/>
                    </a:lnTo>
                    <a:lnTo>
                      <a:pt x="1588" y="68"/>
                    </a:lnTo>
                    <a:lnTo>
                      <a:pt x="1608" y="64"/>
                    </a:lnTo>
                    <a:lnTo>
                      <a:pt x="1620" y="58"/>
                    </a:lnTo>
                    <a:lnTo>
                      <a:pt x="1622" y="56"/>
                    </a:lnTo>
                    <a:lnTo>
                      <a:pt x="1624" y="54"/>
                    </a:lnTo>
                    <a:lnTo>
                      <a:pt x="1624" y="54"/>
                    </a:lnTo>
                    <a:lnTo>
                      <a:pt x="1622" y="50"/>
                    </a:lnTo>
                    <a:lnTo>
                      <a:pt x="1620" y="48"/>
                    </a:lnTo>
                    <a:lnTo>
                      <a:pt x="1608" y="42"/>
                    </a:lnTo>
                    <a:lnTo>
                      <a:pt x="1588" y="38"/>
                    </a:lnTo>
                    <a:lnTo>
                      <a:pt x="1560" y="32"/>
                    </a:lnTo>
                    <a:lnTo>
                      <a:pt x="1486" y="24"/>
                    </a:lnTo>
                    <a:lnTo>
                      <a:pt x="1386" y="16"/>
                    </a:lnTo>
                    <a:lnTo>
                      <a:pt x="1266" y="8"/>
                    </a:lnTo>
                    <a:lnTo>
                      <a:pt x="1128" y="4"/>
                    </a:lnTo>
                    <a:lnTo>
                      <a:pt x="974" y="0"/>
                    </a:lnTo>
                    <a:lnTo>
                      <a:pt x="810"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82"/>
              <p:cNvSpPr>
                <a:spLocks/>
              </p:cNvSpPr>
              <p:nvPr/>
            </p:nvSpPr>
            <p:spPr bwMode="auto">
              <a:xfrm>
                <a:off x="3042" y="4172"/>
                <a:ext cx="1614" cy="106"/>
              </a:xfrm>
              <a:custGeom>
                <a:avLst/>
                <a:gdLst>
                  <a:gd name="T0" fmla="*/ 806 w 1614"/>
                  <a:gd name="T1" fmla="*/ 106 h 106"/>
                  <a:gd name="T2" fmla="*/ 806 w 1614"/>
                  <a:gd name="T3" fmla="*/ 106 h 106"/>
                  <a:gd name="T4" fmla="*/ 644 w 1614"/>
                  <a:gd name="T5" fmla="*/ 106 h 106"/>
                  <a:gd name="T6" fmla="*/ 492 w 1614"/>
                  <a:gd name="T7" fmla="*/ 102 h 106"/>
                  <a:gd name="T8" fmla="*/ 356 w 1614"/>
                  <a:gd name="T9" fmla="*/ 98 h 106"/>
                  <a:gd name="T10" fmla="*/ 236 w 1614"/>
                  <a:gd name="T11" fmla="*/ 90 h 106"/>
                  <a:gd name="T12" fmla="*/ 138 w 1614"/>
                  <a:gd name="T13" fmla="*/ 82 h 106"/>
                  <a:gd name="T14" fmla="*/ 64 w 1614"/>
                  <a:gd name="T15" fmla="*/ 74 h 106"/>
                  <a:gd name="T16" fmla="*/ 38 w 1614"/>
                  <a:gd name="T17" fmla="*/ 68 h 106"/>
                  <a:gd name="T18" fmla="*/ 18 w 1614"/>
                  <a:gd name="T19" fmla="*/ 64 h 106"/>
                  <a:gd name="T20" fmla="*/ 6 w 1614"/>
                  <a:gd name="T21" fmla="*/ 58 h 106"/>
                  <a:gd name="T22" fmla="*/ 2 w 1614"/>
                  <a:gd name="T23" fmla="*/ 56 h 106"/>
                  <a:gd name="T24" fmla="*/ 0 w 1614"/>
                  <a:gd name="T25" fmla="*/ 54 h 106"/>
                  <a:gd name="T26" fmla="*/ 0 w 1614"/>
                  <a:gd name="T27" fmla="*/ 54 h 106"/>
                  <a:gd name="T28" fmla="*/ 2 w 1614"/>
                  <a:gd name="T29" fmla="*/ 50 h 106"/>
                  <a:gd name="T30" fmla="*/ 6 w 1614"/>
                  <a:gd name="T31" fmla="*/ 48 h 106"/>
                  <a:gd name="T32" fmla="*/ 18 w 1614"/>
                  <a:gd name="T33" fmla="*/ 42 h 106"/>
                  <a:gd name="T34" fmla="*/ 38 w 1614"/>
                  <a:gd name="T35" fmla="*/ 38 h 106"/>
                  <a:gd name="T36" fmla="*/ 64 w 1614"/>
                  <a:gd name="T37" fmla="*/ 32 h 106"/>
                  <a:gd name="T38" fmla="*/ 138 w 1614"/>
                  <a:gd name="T39" fmla="*/ 24 h 106"/>
                  <a:gd name="T40" fmla="*/ 236 w 1614"/>
                  <a:gd name="T41" fmla="*/ 16 h 106"/>
                  <a:gd name="T42" fmla="*/ 356 w 1614"/>
                  <a:gd name="T43" fmla="*/ 8 h 106"/>
                  <a:gd name="T44" fmla="*/ 492 w 1614"/>
                  <a:gd name="T45" fmla="*/ 4 h 106"/>
                  <a:gd name="T46" fmla="*/ 644 w 1614"/>
                  <a:gd name="T47" fmla="*/ 0 h 106"/>
                  <a:gd name="T48" fmla="*/ 806 w 1614"/>
                  <a:gd name="T49" fmla="*/ 0 h 106"/>
                  <a:gd name="T50" fmla="*/ 806 w 1614"/>
                  <a:gd name="T51" fmla="*/ 0 h 106"/>
                  <a:gd name="T52" fmla="*/ 970 w 1614"/>
                  <a:gd name="T53" fmla="*/ 0 h 106"/>
                  <a:gd name="T54" fmla="*/ 1122 w 1614"/>
                  <a:gd name="T55" fmla="*/ 4 h 106"/>
                  <a:gd name="T56" fmla="*/ 1260 w 1614"/>
                  <a:gd name="T57" fmla="*/ 8 h 106"/>
                  <a:gd name="T58" fmla="*/ 1380 w 1614"/>
                  <a:gd name="T59" fmla="*/ 16 h 106"/>
                  <a:gd name="T60" fmla="*/ 1478 w 1614"/>
                  <a:gd name="T61" fmla="*/ 24 h 106"/>
                  <a:gd name="T62" fmla="*/ 1552 w 1614"/>
                  <a:gd name="T63" fmla="*/ 32 h 106"/>
                  <a:gd name="T64" fmla="*/ 1578 w 1614"/>
                  <a:gd name="T65" fmla="*/ 38 h 106"/>
                  <a:gd name="T66" fmla="*/ 1598 w 1614"/>
                  <a:gd name="T67" fmla="*/ 42 h 106"/>
                  <a:gd name="T68" fmla="*/ 1610 w 1614"/>
                  <a:gd name="T69" fmla="*/ 48 h 106"/>
                  <a:gd name="T70" fmla="*/ 1614 w 1614"/>
                  <a:gd name="T71" fmla="*/ 50 h 106"/>
                  <a:gd name="T72" fmla="*/ 1614 w 1614"/>
                  <a:gd name="T73" fmla="*/ 54 h 106"/>
                  <a:gd name="T74" fmla="*/ 1614 w 1614"/>
                  <a:gd name="T75" fmla="*/ 54 h 106"/>
                  <a:gd name="T76" fmla="*/ 1614 w 1614"/>
                  <a:gd name="T77" fmla="*/ 56 h 106"/>
                  <a:gd name="T78" fmla="*/ 1610 w 1614"/>
                  <a:gd name="T79" fmla="*/ 58 h 106"/>
                  <a:gd name="T80" fmla="*/ 1598 w 1614"/>
                  <a:gd name="T81" fmla="*/ 64 h 106"/>
                  <a:gd name="T82" fmla="*/ 1578 w 1614"/>
                  <a:gd name="T83" fmla="*/ 68 h 106"/>
                  <a:gd name="T84" fmla="*/ 1552 w 1614"/>
                  <a:gd name="T85" fmla="*/ 74 h 106"/>
                  <a:gd name="T86" fmla="*/ 1478 w 1614"/>
                  <a:gd name="T87" fmla="*/ 82 h 106"/>
                  <a:gd name="T88" fmla="*/ 1380 w 1614"/>
                  <a:gd name="T89" fmla="*/ 90 h 106"/>
                  <a:gd name="T90" fmla="*/ 1260 w 1614"/>
                  <a:gd name="T91" fmla="*/ 98 h 106"/>
                  <a:gd name="T92" fmla="*/ 1122 w 1614"/>
                  <a:gd name="T93" fmla="*/ 102 h 106"/>
                  <a:gd name="T94" fmla="*/ 970 w 1614"/>
                  <a:gd name="T95" fmla="*/ 106 h 106"/>
                  <a:gd name="T96" fmla="*/ 806 w 161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106"/>
                    </a:moveTo>
                    <a:lnTo>
                      <a:pt x="806" y="106"/>
                    </a:lnTo>
                    <a:lnTo>
                      <a:pt x="644" y="106"/>
                    </a:lnTo>
                    <a:lnTo>
                      <a:pt x="492" y="102"/>
                    </a:lnTo>
                    <a:lnTo>
                      <a:pt x="356" y="98"/>
                    </a:lnTo>
                    <a:lnTo>
                      <a:pt x="236" y="90"/>
                    </a:lnTo>
                    <a:lnTo>
                      <a:pt x="138" y="82"/>
                    </a:lnTo>
                    <a:lnTo>
                      <a:pt x="64" y="74"/>
                    </a:lnTo>
                    <a:lnTo>
                      <a:pt x="38" y="68"/>
                    </a:lnTo>
                    <a:lnTo>
                      <a:pt x="18" y="64"/>
                    </a:lnTo>
                    <a:lnTo>
                      <a:pt x="6" y="58"/>
                    </a:lnTo>
                    <a:lnTo>
                      <a:pt x="2" y="56"/>
                    </a:lnTo>
                    <a:lnTo>
                      <a:pt x="0" y="54"/>
                    </a:lnTo>
                    <a:lnTo>
                      <a:pt x="0" y="54"/>
                    </a:lnTo>
                    <a:lnTo>
                      <a:pt x="2" y="50"/>
                    </a:lnTo>
                    <a:lnTo>
                      <a:pt x="6" y="48"/>
                    </a:lnTo>
                    <a:lnTo>
                      <a:pt x="18" y="42"/>
                    </a:lnTo>
                    <a:lnTo>
                      <a:pt x="38" y="38"/>
                    </a:lnTo>
                    <a:lnTo>
                      <a:pt x="64" y="32"/>
                    </a:lnTo>
                    <a:lnTo>
                      <a:pt x="138" y="24"/>
                    </a:lnTo>
                    <a:lnTo>
                      <a:pt x="236" y="16"/>
                    </a:lnTo>
                    <a:lnTo>
                      <a:pt x="356" y="8"/>
                    </a:lnTo>
                    <a:lnTo>
                      <a:pt x="492" y="4"/>
                    </a:lnTo>
                    <a:lnTo>
                      <a:pt x="644" y="0"/>
                    </a:lnTo>
                    <a:lnTo>
                      <a:pt x="806" y="0"/>
                    </a:lnTo>
                    <a:lnTo>
                      <a:pt x="806" y="0"/>
                    </a:lnTo>
                    <a:lnTo>
                      <a:pt x="970" y="0"/>
                    </a:lnTo>
                    <a:lnTo>
                      <a:pt x="1122" y="4"/>
                    </a:lnTo>
                    <a:lnTo>
                      <a:pt x="1260" y="8"/>
                    </a:lnTo>
                    <a:lnTo>
                      <a:pt x="1380" y="16"/>
                    </a:lnTo>
                    <a:lnTo>
                      <a:pt x="1478" y="24"/>
                    </a:lnTo>
                    <a:lnTo>
                      <a:pt x="1552" y="32"/>
                    </a:lnTo>
                    <a:lnTo>
                      <a:pt x="1578" y="38"/>
                    </a:lnTo>
                    <a:lnTo>
                      <a:pt x="1598" y="42"/>
                    </a:lnTo>
                    <a:lnTo>
                      <a:pt x="1610" y="48"/>
                    </a:lnTo>
                    <a:lnTo>
                      <a:pt x="1614" y="50"/>
                    </a:lnTo>
                    <a:lnTo>
                      <a:pt x="1614" y="54"/>
                    </a:lnTo>
                    <a:lnTo>
                      <a:pt x="1614" y="54"/>
                    </a:lnTo>
                    <a:lnTo>
                      <a:pt x="1614" y="56"/>
                    </a:lnTo>
                    <a:lnTo>
                      <a:pt x="1610" y="58"/>
                    </a:lnTo>
                    <a:lnTo>
                      <a:pt x="1598" y="64"/>
                    </a:lnTo>
                    <a:lnTo>
                      <a:pt x="1578" y="68"/>
                    </a:lnTo>
                    <a:lnTo>
                      <a:pt x="1552" y="74"/>
                    </a:lnTo>
                    <a:lnTo>
                      <a:pt x="1478" y="82"/>
                    </a:lnTo>
                    <a:lnTo>
                      <a:pt x="1380" y="90"/>
                    </a:lnTo>
                    <a:lnTo>
                      <a:pt x="1260" y="98"/>
                    </a:lnTo>
                    <a:lnTo>
                      <a:pt x="1122" y="102"/>
                    </a:lnTo>
                    <a:lnTo>
                      <a:pt x="970" y="106"/>
                    </a:lnTo>
                    <a:lnTo>
                      <a:pt x="806"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83"/>
              <p:cNvSpPr>
                <a:spLocks/>
              </p:cNvSpPr>
              <p:nvPr/>
            </p:nvSpPr>
            <p:spPr bwMode="auto">
              <a:xfrm>
                <a:off x="3038" y="4172"/>
                <a:ext cx="1624" cy="106"/>
              </a:xfrm>
              <a:custGeom>
                <a:avLst/>
                <a:gdLst>
                  <a:gd name="T0" fmla="*/ 810 w 1624"/>
                  <a:gd name="T1" fmla="*/ 0 h 106"/>
                  <a:gd name="T2" fmla="*/ 810 w 1624"/>
                  <a:gd name="T3" fmla="*/ 0 h 106"/>
                  <a:gd name="T4" fmla="*/ 646 w 1624"/>
                  <a:gd name="T5" fmla="*/ 0 h 106"/>
                  <a:gd name="T6" fmla="*/ 494 w 1624"/>
                  <a:gd name="T7" fmla="*/ 4 h 106"/>
                  <a:gd name="T8" fmla="*/ 356 w 1624"/>
                  <a:gd name="T9" fmla="*/ 8 h 106"/>
                  <a:gd name="T10" fmla="*/ 236 w 1624"/>
                  <a:gd name="T11" fmla="*/ 16 h 106"/>
                  <a:gd name="T12" fmla="*/ 138 w 1624"/>
                  <a:gd name="T13" fmla="*/ 24 h 106"/>
                  <a:gd name="T14" fmla="*/ 64 w 1624"/>
                  <a:gd name="T15" fmla="*/ 32 h 106"/>
                  <a:gd name="T16" fmla="*/ 36 w 1624"/>
                  <a:gd name="T17" fmla="*/ 38 h 106"/>
                  <a:gd name="T18" fmla="*/ 16 w 1624"/>
                  <a:gd name="T19" fmla="*/ 42 h 106"/>
                  <a:gd name="T20" fmla="*/ 4 w 1624"/>
                  <a:gd name="T21" fmla="*/ 48 h 106"/>
                  <a:gd name="T22" fmla="*/ 0 w 1624"/>
                  <a:gd name="T23" fmla="*/ 50 h 106"/>
                  <a:gd name="T24" fmla="*/ 0 w 1624"/>
                  <a:gd name="T25" fmla="*/ 54 h 106"/>
                  <a:gd name="T26" fmla="*/ 0 w 1624"/>
                  <a:gd name="T27" fmla="*/ 54 h 106"/>
                  <a:gd name="T28" fmla="*/ 0 w 1624"/>
                  <a:gd name="T29" fmla="*/ 56 h 106"/>
                  <a:gd name="T30" fmla="*/ 4 w 1624"/>
                  <a:gd name="T31" fmla="*/ 58 h 106"/>
                  <a:gd name="T32" fmla="*/ 16 w 1624"/>
                  <a:gd name="T33" fmla="*/ 64 h 106"/>
                  <a:gd name="T34" fmla="*/ 36 w 1624"/>
                  <a:gd name="T35" fmla="*/ 68 h 106"/>
                  <a:gd name="T36" fmla="*/ 64 w 1624"/>
                  <a:gd name="T37" fmla="*/ 74 h 106"/>
                  <a:gd name="T38" fmla="*/ 138 w 1624"/>
                  <a:gd name="T39" fmla="*/ 82 h 106"/>
                  <a:gd name="T40" fmla="*/ 236 w 1624"/>
                  <a:gd name="T41" fmla="*/ 90 h 106"/>
                  <a:gd name="T42" fmla="*/ 356 w 1624"/>
                  <a:gd name="T43" fmla="*/ 98 h 106"/>
                  <a:gd name="T44" fmla="*/ 494 w 1624"/>
                  <a:gd name="T45" fmla="*/ 102 h 106"/>
                  <a:gd name="T46" fmla="*/ 646 w 1624"/>
                  <a:gd name="T47" fmla="*/ 106 h 106"/>
                  <a:gd name="T48" fmla="*/ 810 w 1624"/>
                  <a:gd name="T49" fmla="*/ 106 h 106"/>
                  <a:gd name="T50" fmla="*/ 810 w 1624"/>
                  <a:gd name="T51" fmla="*/ 106 h 106"/>
                  <a:gd name="T52" fmla="*/ 974 w 1624"/>
                  <a:gd name="T53" fmla="*/ 106 h 106"/>
                  <a:gd name="T54" fmla="*/ 1128 w 1624"/>
                  <a:gd name="T55" fmla="*/ 102 h 106"/>
                  <a:gd name="T56" fmla="*/ 1266 w 1624"/>
                  <a:gd name="T57" fmla="*/ 98 h 106"/>
                  <a:gd name="T58" fmla="*/ 1386 w 1624"/>
                  <a:gd name="T59" fmla="*/ 90 h 106"/>
                  <a:gd name="T60" fmla="*/ 1486 w 1624"/>
                  <a:gd name="T61" fmla="*/ 82 h 106"/>
                  <a:gd name="T62" fmla="*/ 1560 w 1624"/>
                  <a:gd name="T63" fmla="*/ 74 h 106"/>
                  <a:gd name="T64" fmla="*/ 1588 w 1624"/>
                  <a:gd name="T65" fmla="*/ 68 h 106"/>
                  <a:gd name="T66" fmla="*/ 1608 w 1624"/>
                  <a:gd name="T67" fmla="*/ 64 h 106"/>
                  <a:gd name="T68" fmla="*/ 1620 w 1624"/>
                  <a:gd name="T69" fmla="*/ 58 h 106"/>
                  <a:gd name="T70" fmla="*/ 1622 w 1624"/>
                  <a:gd name="T71" fmla="*/ 56 h 106"/>
                  <a:gd name="T72" fmla="*/ 1624 w 1624"/>
                  <a:gd name="T73" fmla="*/ 54 h 106"/>
                  <a:gd name="T74" fmla="*/ 1624 w 1624"/>
                  <a:gd name="T75" fmla="*/ 54 h 106"/>
                  <a:gd name="T76" fmla="*/ 1622 w 1624"/>
                  <a:gd name="T77" fmla="*/ 50 h 106"/>
                  <a:gd name="T78" fmla="*/ 1620 w 1624"/>
                  <a:gd name="T79" fmla="*/ 48 h 106"/>
                  <a:gd name="T80" fmla="*/ 1608 w 1624"/>
                  <a:gd name="T81" fmla="*/ 42 h 106"/>
                  <a:gd name="T82" fmla="*/ 1588 w 1624"/>
                  <a:gd name="T83" fmla="*/ 38 h 106"/>
                  <a:gd name="T84" fmla="*/ 1560 w 1624"/>
                  <a:gd name="T85" fmla="*/ 32 h 106"/>
                  <a:gd name="T86" fmla="*/ 1486 w 1624"/>
                  <a:gd name="T87" fmla="*/ 24 h 106"/>
                  <a:gd name="T88" fmla="*/ 1386 w 1624"/>
                  <a:gd name="T89" fmla="*/ 16 h 106"/>
                  <a:gd name="T90" fmla="*/ 1266 w 1624"/>
                  <a:gd name="T91" fmla="*/ 8 h 106"/>
                  <a:gd name="T92" fmla="*/ 1128 w 1624"/>
                  <a:gd name="T93" fmla="*/ 4 h 106"/>
                  <a:gd name="T94" fmla="*/ 974 w 1624"/>
                  <a:gd name="T95" fmla="*/ 0 h 106"/>
                  <a:gd name="T96" fmla="*/ 810 w 162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24" h="106">
                    <a:moveTo>
                      <a:pt x="810" y="0"/>
                    </a:moveTo>
                    <a:lnTo>
                      <a:pt x="810" y="0"/>
                    </a:lnTo>
                    <a:lnTo>
                      <a:pt x="646" y="0"/>
                    </a:lnTo>
                    <a:lnTo>
                      <a:pt x="494" y="4"/>
                    </a:lnTo>
                    <a:lnTo>
                      <a:pt x="356" y="8"/>
                    </a:lnTo>
                    <a:lnTo>
                      <a:pt x="236" y="16"/>
                    </a:lnTo>
                    <a:lnTo>
                      <a:pt x="138" y="24"/>
                    </a:lnTo>
                    <a:lnTo>
                      <a:pt x="64" y="32"/>
                    </a:lnTo>
                    <a:lnTo>
                      <a:pt x="36" y="38"/>
                    </a:lnTo>
                    <a:lnTo>
                      <a:pt x="16" y="42"/>
                    </a:lnTo>
                    <a:lnTo>
                      <a:pt x="4" y="48"/>
                    </a:lnTo>
                    <a:lnTo>
                      <a:pt x="0" y="50"/>
                    </a:lnTo>
                    <a:lnTo>
                      <a:pt x="0" y="54"/>
                    </a:lnTo>
                    <a:lnTo>
                      <a:pt x="0" y="54"/>
                    </a:lnTo>
                    <a:lnTo>
                      <a:pt x="0" y="56"/>
                    </a:lnTo>
                    <a:lnTo>
                      <a:pt x="4" y="58"/>
                    </a:lnTo>
                    <a:lnTo>
                      <a:pt x="16" y="64"/>
                    </a:lnTo>
                    <a:lnTo>
                      <a:pt x="36" y="68"/>
                    </a:lnTo>
                    <a:lnTo>
                      <a:pt x="64" y="74"/>
                    </a:lnTo>
                    <a:lnTo>
                      <a:pt x="138" y="82"/>
                    </a:lnTo>
                    <a:lnTo>
                      <a:pt x="236" y="90"/>
                    </a:lnTo>
                    <a:lnTo>
                      <a:pt x="356" y="98"/>
                    </a:lnTo>
                    <a:lnTo>
                      <a:pt x="494" y="102"/>
                    </a:lnTo>
                    <a:lnTo>
                      <a:pt x="646" y="106"/>
                    </a:lnTo>
                    <a:lnTo>
                      <a:pt x="810" y="106"/>
                    </a:lnTo>
                    <a:lnTo>
                      <a:pt x="810" y="106"/>
                    </a:lnTo>
                    <a:lnTo>
                      <a:pt x="974" y="106"/>
                    </a:lnTo>
                    <a:lnTo>
                      <a:pt x="1128" y="102"/>
                    </a:lnTo>
                    <a:lnTo>
                      <a:pt x="1266" y="98"/>
                    </a:lnTo>
                    <a:lnTo>
                      <a:pt x="1386" y="90"/>
                    </a:lnTo>
                    <a:lnTo>
                      <a:pt x="1486" y="82"/>
                    </a:lnTo>
                    <a:lnTo>
                      <a:pt x="1560" y="74"/>
                    </a:lnTo>
                    <a:lnTo>
                      <a:pt x="1588" y="68"/>
                    </a:lnTo>
                    <a:lnTo>
                      <a:pt x="1608" y="64"/>
                    </a:lnTo>
                    <a:lnTo>
                      <a:pt x="1620" y="58"/>
                    </a:lnTo>
                    <a:lnTo>
                      <a:pt x="1622" y="56"/>
                    </a:lnTo>
                    <a:lnTo>
                      <a:pt x="1624" y="54"/>
                    </a:lnTo>
                    <a:lnTo>
                      <a:pt x="1624" y="54"/>
                    </a:lnTo>
                    <a:lnTo>
                      <a:pt x="1622" y="50"/>
                    </a:lnTo>
                    <a:lnTo>
                      <a:pt x="1620" y="48"/>
                    </a:lnTo>
                    <a:lnTo>
                      <a:pt x="1608" y="42"/>
                    </a:lnTo>
                    <a:lnTo>
                      <a:pt x="1588" y="38"/>
                    </a:lnTo>
                    <a:lnTo>
                      <a:pt x="1560" y="32"/>
                    </a:lnTo>
                    <a:lnTo>
                      <a:pt x="1486" y="24"/>
                    </a:lnTo>
                    <a:lnTo>
                      <a:pt x="1386" y="16"/>
                    </a:lnTo>
                    <a:lnTo>
                      <a:pt x="1266" y="8"/>
                    </a:lnTo>
                    <a:lnTo>
                      <a:pt x="1128" y="4"/>
                    </a:lnTo>
                    <a:lnTo>
                      <a:pt x="974" y="0"/>
                    </a:lnTo>
                    <a:lnTo>
                      <a:pt x="8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84"/>
              <p:cNvSpPr>
                <a:spLocks noEditPoints="1"/>
              </p:cNvSpPr>
              <p:nvPr/>
            </p:nvSpPr>
            <p:spPr bwMode="auto">
              <a:xfrm>
                <a:off x="3042" y="4172"/>
                <a:ext cx="1614" cy="106"/>
              </a:xfrm>
              <a:custGeom>
                <a:avLst/>
                <a:gdLst>
                  <a:gd name="T0" fmla="*/ 806 w 1614"/>
                  <a:gd name="T1" fmla="*/ 106 h 106"/>
                  <a:gd name="T2" fmla="*/ 494 w 1614"/>
                  <a:gd name="T3" fmla="*/ 102 h 106"/>
                  <a:gd name="T4" fmla="*/ 240 w 1614"/>
                  <a:gd name="T5" fmla="*/ 90 h 106"/>
                  <a:gd name="T6" fmla="*/ 68 w 1614"/>
                  <a:gd name="T7" fmla="*/ 74 h 106"/>
                  <a:gd name="T8" fmla="*/ 22 w 1614"/>
                  <a:gd name="T9" fmla="*/ 64 h 106"/>
                  <a:gd name="T10" fmla="*/ 8 w 1614"/>
                  <a:gd name="T11" fmla="*/ 56 h 106"/>
                  <a:gd name="T12" fmla="*/ 6 w 1614"/>
                  <a:gd name="T13" fmla="*/ 54 h 106"/>
                  <a:gd name="T14" fmla="*/ 10 w 1614"/>
                  <a:gd name="T15" fmla="*/ 48 h 106"/>
                  <a:gd name="T16" fmla="*/ 42 w 1614"/>
                  <a:gd name="T17" fmla="*/ 38 h 106"/>
                  <a:gd name="T18" fmla="*/ 142 w 1614"/>
                  <a:gd name="T19" fmla="*/ 24 h 106"/>
                  <a:gd name="T20" fmla="*/ 358 w 1614"/>
                  <a:gd name="T21" fmla="*/ 10 h 106"/>
                  <a:gd name="T22" fmla="*/ 644 w 1614"/>
                  <a:gd name="T23" fmla="*/ 2 h 106"/>
                  <a:gd name="T24" fmla="*/ 806 w 1614"/>
                  <a:gd name="T25" fmla="*/ 0 h 106"/>
                  <a:gd name="T26" fmla="*/ 1120 w 1614"/>
                  <a:gd name="T27" fmla="*/ 4 h 106"/>
                  <a:gd name="T28" fmla="*/ 1376 w 1614"/>
                  <a:gd name="T29" fmla="*/ 16 h 106"/>
                  <a:gd name="T30" fmla="*/ 1548 w 1614"/>
                  <a:gd name="T31" fmla="*/ 32 h 106"/>
                  <a:gd name="T32" fmla="*/ 1594 w 1614"/>
                  <a:gd name="T33" fmla="*/ 42 h 106"/>
                  <a:gd name="T34" fmla="*/ 1608 w 1614"/>
                  <a:gd name="T35" fmla="*/ 50 h 106"/>
                  <a:gd name="T36" fmla="*/ 1610 w 1614"/>
                  <a:gd name="T37" fmla="*/ 54 h 106"/>
                  <a:gd name="T38" fmla="*/ 1606 w 1614"/>
                  <a:gd name="T39" fmla="*/ 58 h 106"/>
                  <a:gd name="T40" fmla="*/ 1574 w 1614"/>
                  <a:gd name="T41" fmla="*/ 68 h 106"/>
                  <a:gd name="T42" fmla="*/ 1474 w 1614"/>
                  <a:gd name="T43" fmla="*/ 82 h 106"/>
                  <a:gd name="T44" fmla="*/ 1256 w 1614"/>
                  <a:gd name="T45" fmla="*/ 96 h 106"/>
                  <a:gd name="T46" fmla="*/ 968 w 1614"/>
                  <a:gd name="T47" fmla="*/ 104 h 106"/>
                  <a:gd name="T48" fmla="*/ 806 w 1614"/>
                  <a:gd name="T49" fmla="*/ 0 h 106"/>
                  <a:gd name="T50" fmla="*/ 644 w 1614"/>
                  <a:gd name="T51" fmla="*/ 0 h 106"/>
                  <a:gd name="T52" fmla="*/ 356 w 1614"/>
                  <a:gd name="T53" fmla="*/ 8 h 106"/>
                  <a:gd name="T54" fmla="*/ 138 w 1614"/>
                  <a:gd name="T55" fmla="*/ 24 h 106"/>
                  <a:gd name="T56" fmla="*/ 38 w 1614"/>
                  <a:gd name="T57" fmla="*/ 38 h 106"/>
                  <a:gd name="T58" fmla="*/ 6 w 1614"/>
                  <a:gd name="T59" fmla="*/ 48 h 106"/>
                  <a:gd name="T60" fmla="*/ 0 w 1614"/>
                  <a:gd name="T61" fmla="*/ 54 h 106"/>
                  <a:gd name="T62" fmla="*/ 2 w 1614"/>
                  <a:gd name="T63" fmla="*/ 56 h 106"/>
                  <a:gd name="T64" fmla="*/ 18 w 1614"/>
                  <a:gd name="T65" fmla="*/ 64 h 106"/>
                  <a:gd name="T66" fmla="*/ 64 w 1614"/>
                  <a:gd name="T67" fmla="*/ 74 h 106"/>
                  <a:gd name="T68" fmla="*/ 236 w 1614"/>
                  <a:gd name="T69" fmla="*/ 90 h 106"/>
                  <a:gd name="T70" fmla="*/ 492 w 1614"/>
                  <a:gd name="T71" fmla="*/ 102 h 106"/>
                  <a:gd name="T72" fmla="*/ 806 w 1614"/>
                  <a:gd name="T73" fmla="*/ 106 h 106"/>
                  <a:gd name="T74" fmla="*/ 970 w 1614"/>
                  <a:gd name="T75" fmla="*/ 106 h 106"/>
                  <a:gd name="T76" fmla="*/ 1260 w 1614"/>
                  <a:gd name="T77" fmla="*/ 98 h 106"/>
                  <a:gd name="T78" fmla="*/ 1478 w 1614"/>
                  <a:gd name="T79" fmla="*/ 82 h 106"/>
                  <a:gd name="T80" fmla="*/ 1578 w 1614"/>
                  <a:gd name="T81" fmla="*/ 68 h 106"/>
                  <a:gd name="T82" fmla="*/ 1610 w 1614"/>
                  <a:gd name="T83" fmla="*/ 58 h 106"/>
                  <a:gd name="T84" fmla="*/ 1614 w 1614"/>
                  <a:gd name="T85" fmla="*/ 54 h 106"/>
                  <a:gd name="T86" fmla="*/ 1614 w 1614"/>
                  <a:gd name="T87" fmla="*/ 50 h 106"/>
                  <a:gd name="T88" fmla="*/ 1598 w 1614"/>
                  <a:gd name="T89" fmla="*/ 42 h 106"/>
                  <a:gd name="T90" fmla="*/ 1552 w 1614"/>
                  <a:gd name="T91" fmla="*/ 32 h 106"/>
                  <a:gd name="T92" fmla="*/ 1380 w 1614"/>
                  <a:gd name="T93" fmla="*/ 16 h 106"/>
                  <a:gd name="T94" fmla="*/ 1122 w 1614"/>
                  <a:gd name="T95" fmla="*/ 4 h 106"/>
                  <a:gd name="T96" fmla="*/ 806 w 161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106"/>
                    </a:moveTo>
                    <a:lnTo>
                      <a:pt x="806" y="106"/>
                    </a:lnTo>
                    <a:lnTo>
                      <a:pt x="644" y="104"/>
                    </a:lnTo>
                    <a:lnTo>
                      <a:pt x="494" y="102"/>
                    </a:lnTo>
                    <a:lnTo>
                      <a:pt x="358" y="96"/>
                    </a:lnTo>
                    <a:lnTo>
                      <a:pt x="240" y="90"/>
                    </a:lnTo>
                    <a:lnTo>
                      <a:pt x="142" y="82"/>
                    </a:lnTo>
                    <a:lnTo>
                      <a:pt x="68" y="74"/>
                    </a:lnTo>
                    <a:lnTo>
                      <a:pt x="42" y="68"/>
                    </a:lnTo>
                    <a:lnTo>
                      <a:pt x="22" y="64"/>
                    </a:lnTo>
                    <a:lnTo>
                      <a:pt x="10" y="58"/>
                    </a:lnTo>
                    <a:lnTo>
                      <a:pt x="8" y="56"/>
                    </a:lnTo>
                    <a:lnTo>
                      <a:pt x="6" y="54"/>
                    </a:lnTo>
                    <a:lnTo>
                      <a:pt x="6" y="54"/>
                    </a:lnTo>
                    <a:lnTo>
                      <a:pt x="8" y="50"/>
                    </a:lnTo>
                    <a:lnTo>
                      <a:pt x="10" y="48"/>
                    </a:lnTo>
                    <a:lnTo>
                      <a:pt x="22" y="42"/>
                    </a:lnTo>
                    <a:lnTo>
                      <a:pt x="42" y="38"/>
                    </a:lnTo>
                    <a:lnTo>
                      <a:pt x="68" y="32"/>
                    </a:lnTo>
                    <a:lnTo>
                      <a:pt x="142" y="24"/>
                    </a:lnTo>
                    <a:lnTo>
                      <a:pt x="240" y="16"/>
                    </a:lnTo>
                    <a:lnTo>
                      <a:pt x="358" y="10"/>
                    </a:lnTo>
                    <a:lnTo>
                      <a:pt x="494" y="4"/>
                    </a:lnTo>
                    <a:lnTo>
                      <a:pt x="644" y="2"/>
                    </a:lnTo>
                    <a:lnTo>
                      <a:pt x="806" y="0"/>
                    </a:lnTo>
                    <a:lnTo>
                      <a:pt x="806" y="0"/>
                    </a:lnTo>
                    <a:lnTo>
                      <a:pt x="968" y="2"/>
                    </a:lnTo>
                    <a:lnTo>
                      <a:pt x="1120" y="4"/>
                    </a:lnTo>
                    <a:lnTo>
                      <a:pt x="1256" y="10"/>
                    </a:lnTo>
                    <a:lnTo>
                      <a:pt x="1376" y="16"/>
                    </a:lnTo>
                    <a:lnTo>
                      <a:pt x="1474" y="24"/>
                    </a:lnTo>
                    <a:lnTo>
                      <a:pt x="1548" y="32"/>
                    </a:lnTo>
                    <a:lnTo>
                      <a:pt x="1574" y="38"/>
                    </a:lnTo>
                    <a:lnTo>
                      <a:pt x="1594" y="42"/>
                    </a:lnTo>
                    <a:lnTo>
                      <a:pt x="1606" y="48"/>
                    </a:lnTo>
                    <a:lnTo>
                      <a:pt x="1608" y="50"/>
                    </a:lnTo>
                    <a:lnTo>
                      <a:pt x="1610" y="54"/>
                    </a:lnTo>
                    <a:lnTo>
                      <a:pt x="1610" y="54"/>
                    </a:lnTo>
                    <a:lnTo>
                      <a:pt x="1608" y="56"/>
                    </a:lnTo>
                    <a:lnTo>
                      <a:pt x="1606" y="58"/>
                    </a:lnTo>
                    <a:lnTo>
                      <a:pt x="1594" y="64"/>
                    </a:lnTo>
                    <a:lnTo>
                      <a:pt x="1574" y="68"/>
                    </a:lnTo>
                    <a:lnTo>
                      <a:pt x="1548" y="74"/>
                    </a:lnTo>
                    <a:lnTo>
                      <a:pt x="1474" y="82"/>
                    </a:lnTo>
                    <a:lnTo>
                      <a:pt x="1376" y="90"/>
                    </a:lnTo>
                    <a:lnTo>
                      <a:pt x="1256" y="96"/>
                    </a:lnTo>
                    <a:lnTo>
                      <a:pt x="1120" y="102"/>
                    </a:lnTo>
                    <a:lnTo>
                      <a:pt x="968" y="104"/>
                    </a:lnTo>
                    <a:lnTo>
                      <a:pt x="806" y="106"/>
                    </a:lnTo>
                    <a:close/>
                    <a:moveTo>
                      <a:pt x="806" y="0"/>
                    </a:moveTo>
                    <a:lnTo>
                      <a:pt x="806" y="0"/>
                    </a:lnTo>
                    <a:lnTo>
                      <a:pt x="644" y="0"/>
                    </a:lnTo>
                    <a:lnTo>
                      <a:pt x="492" y="4"/>
                    </a:lnTo>
                    <a:lnTo>
                      <a:pt x="356" y="8"/>
                    </a:lnTo>
                    <a:lnTo>
                      <a:pt x="236" y="16"/>
                    </a:lnTo>
                    <a:lnTo>
                      <a:pt x="138" y="24"/>
                    </a:lnTo>
                    <a:lnTo>
                      <a:pt x="64" y="32"/>
                    </a:lnTo>
                    <a:lnTo>
                      <a:pt x="38" y="38"/>
                    </a:lnTo>
                    <a:lnTo>
                      <a:pt x="18" y="42"/>
                    </a:lnTo>
                    <a:lnTo>
                      <a:pt x="6" y="48"/>
                    </a:lnTo>
                    <a:lnTo>
                      <a:pt x="2" y="50"/>
                    </a:lnTo>
                    <a:lnTo>
                      <a:pt x="0" y="54"/>
                    </a:lnTo>
                    <a:lnTo>
                      <a:pt x="0" y="54"/>
                    </a:lnTo>
                    <a:lnTo>
                      <a:pt x="2" y="56"/>
                    </a:lnTo>
                    <a:lnTo>
                      <a:pt x="6" y="58"/>
                    </a:lnTo>
                    <a:lnTo>
                      <a:pt x="18" y="64"/>
                    </a:lnTo>
                    <a:lnTo>
                      <a:pt x="38" y="68"/>
                    </a:lnTo>
                    <a:lnTo>
                      <a:pt x="64" y="74"/>
                    </a:lnTo>
                    <a:lnTo>
                      <a:pt x="138" y="82"/>
                    </a:lnTo>
                    <a:lnTo>
                      <a:pt x="236" y="90"/>
                    </a:lnTo>
                    <a:lnTo>
                      <a:pt x="356" y="98"/>
                    </a:lnTo>
                    <a:lnTo>
                      <a:pt x="492" y="102"/>
                    </a:lnTo>
                    <a:lnTo>
                      <a:pt x="644" y="106"/>
                    </a:lnTo>
                    <a:lnTo>
                      <a:pt x="806" y="106"/>
                    </a:lnTo>
                    <a:lnTo>
                      <a:pt x="806" y="106"/>
                    </a:lnTo>
                    <a:lnTo>
                      <a:pt x="970" y="106"/>
                    </a:lnTo>
                    <a:lnTo>
                      <a:pt x="1122" y="102"/>
                    </a:lnTo>
                    <a:lnTo>
                      <a:pt x="1260" y="98"/>
                    </a:lnTo>
                    <a:lnTo>
                      <a:pt x="1380" y="90"/>
                    </a:lnTo>
                    <a:lnTo>
                      <a:pt x="1478" y="82"/>
                    </a:lnTo>
                    <a:lnTo>
                      <a:pt x="1552" y="74"/>
                    </a:lnTo>
                    <a:lnTo>
                      <a:pt x="1578" y="68"/>
                    </a:lnTo>
                    <a:lnTo>
                      <a:pt x="1598" y="64"/>
                    </a:lnTo>
                    <a:lnTo>
                      <a:pt x="1610" y="58"/>
                    </a:lnTo>
                    <a:lnTo>
                      <a:pt x="1614" y="56"/>
                    </a:lnTo>
                    <a:lnTo>
                      <a:pt x="1614" y="54"/>
                    </a:lnTo>
                    <a:lnTo>
                      <a:pt x="1614" y="54"/>
                    </a:lnTo>
                    <a:lnTo>
                      <a:pt x="1614" y="50"/>
                    </a:lnTo>
                    <a:lnTo>
                      <a:pt x="1610" y="48"/>
                    </a:lnTo>
                    <a:lnTo>
                      <a:pt x="1598" y="42"/>
                    </a:lnTo>
                    <a:lnTo>
                      <a:pt x="1578" y="38"/>
                    </a:lnTo>
                    <a:lnTo>
                      <a:pt x="1552" y="32"/>
                    </a:lnTo>
                    <a:lnTo>
                      <a:pt x="1478" y="24"/>
                    </a:lnTo>
                    <a:lnTo>
                      <a:pt x="1380" y="16"/>
                    </a:lnTo>
                    <a:lnTo>
                      <a:pt x="1260" y="8"/>
                    </a:lnTo>
                    <a:lnTo>
                      <a:pt x="1122" y="4"/>
                    </a:lnTo>
                    <a:lnTo>
                      <a:pt x="970" y="0"/>
                    </a:lnTo>
                    <a:lnTo>
                      <a:pt x="806"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Freeform 385"/>
              <p:cNvSpPr>
                <a:spLocks/>
              </p:cNvSpPr>
              <p:nvPr/>
            </p:nvSpPr>
            <p:spPr bwMode="auto">
              <a:xfrm>
                <a:off x="3048" y="4172"/>
                <a:ext cx="1604" cy="106"/>
              </a:xfrm>
              <a:custGeom>
                <a:avLst/>
                <a:gdLst>
                  <a:gd name="T0" fmla="*/ 800 w 1604"/>
                  <a:gd name="T1" fmla="*/ 106 h 106"/>
                  <a:gd name="T2" fmla="*/ 800 w 1604"/>
                  <a:gd name="T3" fmla="*/ 106 h 106"/>
                  <a:gd name="T4" fmla="*/ 638 w 1604"/>
                  <a:gd name="T5" fmla="*/ 104 h 106"/>
                  <a:gd name="T6" fmla="*/ 488 w 1604"/>
                  <a:gd name="T7" fmla="*/ 102 h 106"/>
                  <a:gd name="T8" fmla="*/ 352 w 1604"/>
                  <a:gd name="T9" fmla="*/ 96 h 106"/>
                  <a:gd name="T10" fmla="*/ 234 w 1604"/>
                  <a:gd name="T11" fmla="*/ 90 h 106"/>
                  <a:gd name="T12" fmla="*/ 136 w 1604"/>
                  <a:gd name="T13" fmla="*/ 82 h 106"/>
                  <a:gd name="T14" fmla="*/ 62 w 1604"/>
                  <a:gd name="T15" fmla="*/ 74 h 106"/>
                  <a:gd name="T16" fmla="*/ 36 w 1604"/>
                  <a:gd name="T17" fmla="*/ 68 h 106"/>
                  <a:gd name="T18" fmla="*/ 16 w 1604"/>
                  <a:gd name="T19" fmla="*/ 64 h 106"/>
                  <a:gd name="T20" fmla="*/ 4 w 1604"/>
                  <a:gd name="T21" fmla="*/ 58 h 106"/>
                  <a:gd name="T22" fmla="*/ 2 w 1604"/>
                  <a:gd name="T23" fmla="*/ 56 h 106"/>
                  <a:gd name="T24" fmla="*/ 0 w 1604"/>
                  <a:gd name="T25" fmla="*/ 54 h 106"/>
                  <a:gd name="T26" fmla="*/ 0 w 1604"/>
                  <a:gd name="T27" fmla="*/ 54 h 106"/>
                  <a:gd name="T28" fmla="*/ 2 w 1604"/>
                  <a:gd name="T29" fmla="*/ 50 h 106"/>
                  <a:gd name="T30" fmla="*/ 4 w 1604"/>
                  <a:gd name="T31" fmla="*/ 48 h 106"/>
                  <a:gd name="T32" fmla="*/ 16 w 1604"/>
                  <a:gd name="T33" fmla="*/ 42 h 106"/>
                  <a:gd name="T34" fmla="*/ 36 w 1604"/>
                  <a:gd name="T35" fmla="*/ 38 h 106"/>
                  <a:gd name="T36" fmla="*/ 62 w 1604"/>
                  <a:gd name="T37" fmla="*/ 32 h 106"/>
                  <a:gd name="T38" fmla="*/ 136 w 1604"/>
                  <a:gd name="T39" fmla="*/ 24 h 106"/>
                  <a:gd name="T40" fmla="*/ 234 w 1604"/>
                  <a:gd name="T41" fmla="*/ 16 h 106"/>
                  <a:gd name="T42" fmla="*/ 352 w 1604"/>
                  <a:gd name="T43" fmla="*/ 10 h 106"/>
                  <a:gd name="T44" fmla="*/ 488 w 1604"/>
                  <a:gd name="T45" fmla="*/ 4 h 106"/>
                  <a:gd name="T46" fmla="*/ 638 w 1604"/>
                  <a:gd name="T47" fmla="*/ 2 h 106"/>
                  <a:gd name="T48" fmla="*/ 800 w 1604"/>
                  <a:gd name="T49" fmla="*/ 0 h 106"/>
                  <a:gd name="T50" fmla="*/ 800 w 1604"/>
                  <a:gd name="T51" fmla="*/ 0 h 106"/>
                  <a:gd name="T52" fmla="*/ 962 w 1604"/>
                  <a:gd name="T53" fmla="*/ 2 h 106"/>
                  <a:gd name="T54" fmla="*/ 1114 w 1604"/>
                  <a:gd name="T55" fmla="*/ 4 h 106"/>
                  <a:gd name="T56" fmla="*/ 1250 w 1604"/>
                  <a:gd name="T57" fmla="*/ 10 h 106"/>
                  <a:gd name="T58" fmla="*/ 1370 w 1604"/>
                  <a:gd name="T59" fmla="*/ 16 h 106"/>
                  <a:gd name="T60" fmla="*/ 1468 w 1604"/>
                  <a:gd name="T61" fmla="*/ 24 h 106"/>
                  <a:gd name="T62" fmla="*/ 1542 w 1604"/>
                  <a:gd name="T63" fmla="*/ 32 h 106"/>
                  <a:gd name="T64" fmla="*/ 1568 w 1604"/>
                  <a:gd name="T65" fmla="*/ 38 h 106"/>
                  <a:gd name="T66" fmla="*/ 1588 w 1604"/>
                  <a:gd name="T67" fmla="*/ 42 h 106"/>
                  <a:gd name="T68" fmla="*/ 1600 w 1604"/>
                  <a:gd name="T69" fmla="*/ 48 h 106"/>
                  <a:gd name="T70" fmla="*/ 1602 w 1604"/>
                  <a:gd name="T71" fmla="*/ 50 h 106"/>
                  <a:gd name="T72" fmla="*/ 1604 w 1604"/>
                  <a:gd name="T73" fmla="*/ 54 h 106"/>
                  <a:gd name="T74" fmla="*/ 1604 w 1604"/>
                  <a:gd name="T75" fmla="*/ 54 h 106"/>
                  <a:gd name="T76" fmla="*/ 1602 w 1604"/>
                  <a:gd name="T77" fmla="*/ 56 h 106"/>
                  <a:gd name="T78" fmla="*/ 1600 w 1604"/>
                  <a:gd name="T79" fmla="*/ 58 h 106"/>
                  <a:gd name="T80" fmla="*/ 1588 w 1604"/>
                  <a:gd name="T81" fmla="*/ 64 h 106"/>
                  <a:gd name="T82" fmla="*/ 1568 w 1604"/>
                  <a:gd name="T83" fmla="*/ 68 h 106"/>
                  <a:gd name="T84" fmla="*/ 1542 w 1604"/>
                  <a:gd name="T85" fmla="*/ 74 h 106"/>
                  <a:gd name="T86" fmla="*/ 1468 w 1604"/>
                  <a:gd name="T87" fmla="*/ 82 h 106"/>
                  <a:gd name="T88" fmla="*/ 1370 w 1604"/>
                  <a:gd name="T89" fmla="*/ 90 h 106"/>
                  <a:gd name="T90" fmla="*/ 1250 w 1604"/>
                  <a:gd name="T91" fmla="*/ 96 h 106"/>
                  <a:gd name="T92" fmla="*/ 1114 w 1604"/>
                  <a:gd name="T93" fmla="*/ 102 h 106"/>
                  <a:gd name="T94" fmla="*/ 962 w 1604"/>
                  <a:gd name="T95" fmla="*/ 104 h 106"/>
                  <a:gd name="T96" fmla="*/ 800 w 160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106"/>
                    </a:moveTo>
                    <a:lnTo>
                      <a:pt x="800" y="106"/>
                    </a:lnTo>
                    <a:lnTo>
                      <a:pt x="638" y="104"/>
                    </a:lnTo>
                    <a:lnTo>
                      <a:pt x="488" y="102"/>
                    </a:lnTo>
                    <a:lnTo>
                      <a:pt x="352" y="96"/>
                    </a:lnTo>
                    <a:lnTo>
                      <a:pt x="234" y="90"/>
                    </a:lnTo>
                    <a:lnTo>
                      <a:pt x="136" y="82"/>
                    </a:lnTo>
                    <a:lnTo>
                      <a:pt x="62" y="74"/>
                    </a:lnTo>
                    <a:lnTo>
                      <a:pt x="36" y="68"/>
                    </a:lnTo>
                    <a:lnTo>
                      <a:pt x="16" y="64"/>
                    </a:lnTo>
                    <a:lnTo>
                      <a:pt x="4" y="58"/>
                    </a:lnTo>
                    <a:lnTo>
                      <a:pt x="2" y="56"/>
                    </a:lnTo>
                    <a:lnTo>
                      <a:pt x="0" y="54"/>
                    </a:lnTo>
                    <a:lnTo>
                      <a:pt x="0" y="54"/>
                    </a:lnTo>
                    <a:lnTo>
                      <a:pt x="2" y="50"/>
                    </a:lnTo>
                    <a:lnTo>
                      <a:pt x="4" y="48"/>
                    </a:lnTo>
                    <a:lnTo>
                      <a:pt x="16" y="42"/>
                    </a:lnTo>
                    <a:lnTo>
                      <a:pt x="36" y="38"/>
                    </a:lnTo>
                    <a:lnTo>
                      <a:pt x="62" y="32"/>
                    </a:lnTo>
                    <a:lnTo>
                      <a:pt x="136" y="24"/>
                    </a:lnTo>
                    <a:lnTo>
                      <a:pt x="234" y="16"/>
                    </a:lnTo>
                    <a:lnTo>
                      <a:pt x="352" y="10"/>
                    </a:lnTo>
                    <a:lnTo>
                      <a:pt x="488" y="4"/>
                    </a:lnTo>
                    <a:lnTo>
                      <a:pt x="638" y="2"/>
                    </a:lnTo>
                    <a:lnTo>
                      <a:pt x="800" y="0"/>
                    </a:lnTo>
                    <a:lnTo>
                      <a:pt x="800" y="0"/>
                    </a:lnTo>
                    <a:lnTo>
                      <a:pt x="962" y="2"/>
                    </a:lnTo>
                    <a:lnTo>
                      <a:pt x="1114" y="4"/>
                    </a:lnTo>
                    <a:lnTo>
                      <a:pt x="1250" y="10"/>
                    </a:lnTo>
                    <a:lnTo>
                      <a:pt x="1370" y="16"/>
                    </a:lnTo>
                    <a:lnTo>
                      <a:pt x="1468" y="24"/>
                    </a:lnTo>
                    <a:lnTo>
                      <a:pt x="1542" y="32"/>
                    </a:lnTo>
                    <a:lnTo>
                      <a:pt x="1568" y="38"/>
                    </a:lnTo>
                    <a:lnTo>
                      <a:pt x="1588" y="42"/>
                    </a:lnTo>
                    <a:lnTo>
                      <a:pt x="1600" y="48"/>
                    </a:lnTo>
                    <a:lnTo>
                      <a:pt x="1602" y="50"/>
                    </a:lnTo>
                    <a:lnTo>
                      <a:pt x="1604" y="54"/>
                    </a:lnTo>
                    <a:lnTo>
                      <a:pt x="1604" y="54"/>
                    </a:lnTo>
                    <a:lnTo>
                      <a:pt x="1602" y="56"/>
                    </a:lnTo>
                    <a:lnTo>
                      <a:pt x="1600" y="58"/>
                    </a:lnTo>
                    <a:lnTo>
                      <a:pt x="1588" y="64"/>
                    </a:lnTo>
                    <a:lnTo>
                      <a:pt x="1568" y="68"/>
                    </a:lnTo>
                    <a:lnTo>
                      <a:pt x="1542" y="74"/>
                    </a:lnTo>
                    <a:lnTo>
                      <a:pt x="1468" y="82"/>
                    </a:lnTo>
                    <a:lnTo>
                      <a:pt x="1370" y="90"/>
                    </a:lnTo>
                    <a:lnTo>
                      <a:pt x="1250" y="96"/>
                    </a:lnTo>
                    <a:lnTo>
                      <a:pt x="1114" y="102"/>
                    </a:lnTo>
                    <a:lnTo>
                      <a:pt x="962" y="104"/>
                    </a:lnTo>
                    <a:lnTo>
                      <a:pt x="800"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386"/>
              <p:cNvSpPr>
                <a:spLocks/>
              </p:cNvSpPr>
              <p:nvPr/>
            </p:nvSpPr>
            <p:spPr bwMode="auto">
              <a:xfrm>
                <a:off x="3042" y="4172"/>
                <a:ext cx="1614" cy="106"/>
              </a:xfrm>
              <a:custGeom>
                <a:avLst/>
                <a:gdLst>
                  <a:gd name="T0" fmla="*/ 806 w 1614"/>
                  <a:gd name="T1" fmla="*/ 0 h 106"/>
                  <a:gd name="T2" fmla="*/ 806 w 1614"/>
                  <a:gd name="T3" fmla="*/ 0 h 106"/>
                  <a:gd name="T4" fmla="*/ 644 w 1614"/>
                  <a:gd name="T5" fmla="*/ 0 h 106"/>
                  <a:gd name="T6" fmla="*/ 492 w 1614"/>
                  <a:gd name="T7" fmla="*/ 4 h 106"/>
                  <a:gd name="T8" fmla="*/ 356 w 1614"/>
                  <a:gd name="T9" fmla="*/ 8 h 106"/>
                  <a:gd name="T10" fmla="*/ 236 w 1614"/>
                  <a:gd name="T11" fmla="*/ 16 h 106"/>
                  <a:gd name="T12" fmla="*/ 138 w 1614"/>
                  <a:gd name="T13" fmla="*/ 24 h 106"/>
                  <a:gd name="T14" fmla="*/ 64 w 1614"/>
                  <a:gd name="T15" fmla="*/ 32 h 106"/>
                  <a:gd name="T16" fmla="*/ 38 w 1614"/>
                  <a:gd name="T17" fmla="*/ 38 h 106"/>
                  <a:gd name="T18" fmla="*/ 18 w 1614"/>
                  <a:gd name="T19" fmla="*/ 42 h 106"/>
                  <a:gd name="T20" fmla="*/ 6 w 1614"/>
                  <a:gd name="T21" fmla="*/ 48 h 106"/>
                  <a:gd name="T22" fmla="*/ 2 w 1614"/>
                  <a:gd name="T23" fmla="*/ 50 h 106"/>
                  <a:gd name="T24" fmla="*/ 0 w 1614"/>
                  <a:gd name="T25" fmla="*/ 54 h 106"/>
                  <a:gd name="T26" fmla="*/ 0 w 1614"/>
                  <a:gd name="T27" fmla="*/ 54 h 106"/>
                  <a:gd name="T28" fmla="*/ 2 w 1614"/>
                  <a:gd name="T29" fmla="*/ 56 h 106"/>
                  <a:gd name="T30" fmla="*/ 6 w 1614"/>
                  <a:gd name="T31" fmla="*/ 58 h 106"/>
                  <a:gd name="T32" fmla="*/ 18 w 1614"/>
                  <a:gd name="T33" fmla="*/ 64 h 106"/>
                  <a:gd name="T34" fmla="*/ 38 w 1614"/>
                  <a:gd name="T35" fmla="*/ 68 h 106"/>
                  <a:gd name="T36" fmla="*/ 64 w 1614"/>
                  <a:gd name="T37" fmla="*/ 74 h 106"/>
                  <a:gd name="T38" fmla="*/ 138 w 1614"/>
                  <a:gd name="T39" fmla="*/ 82 h 106"/>
                  <a:gd name="T40" fmla="*/ 236 w 1614"/>
                  <a:gd name="T41" fmla="*/ 90 h 106"/>
                  <a:gd name="T42" fmla="*/ 356 w 1614"/>
                  <a:gd name="T43" fmla="*/ 98 h 106"/>
                  <a:gd name="T44" fmla="*/ 492 w 1614"/>
                  <a:gd name="T45" fmla="*/ 102 h 106"/>
                  <a:gd name="T46" fmla="*/ 644 w 1614"/>
                  <a:gd name="T47" fmla="*/ 106 h 106"/>
                  <a:gd name="T48" fmla="*/ 806 w 1614"/>
                  <a:gd name="T49" fmla="*/ 106 h 106"/>
                  <a:gd name="T50" fmla="*/ 806 w 1614"/>
                  <a:gd name="T51" fmla="*/ 106 h 106"/>
                  <a:gd name="T52" fmla="*/ 970 w 1614"/>
                  <a:gd name="T53" fmla="*/ 106 h 106"/>
                  <a:gd name="T54" fmla="*/ 1122 w 1614"/>
                  <a:gd name="T55" fmla="*/ 102 h 106"/>
                  <a:gd name="T56" fmla="*/ 1260 w 1614"/>
                  <a:gd name="T57" fmla="*/ 98 h 106"/>
                  <a:gd name="T58" fmla="*/ 1380 w 1614"/>
                  <a:gd name="T59" fmla="*/ 90 h 106"/>
                  <a:gd name="T60" fmla="*/ 1478 w 1614"/>
                  <a:gd name="T61" fmla="*/ 82 h 106"/>
                  <a:gd name="T62" fmla="*/ 1552 w 1614"/>
                  <a:gd name="T63" fmla="*/ 74 h 106"/>
                  <a:gd name="T64" fmla="*/ 1578 w 1614"/>
                  <a:gd name="T65" fmla="*/ 68 h 106"/>
                  <a:gd name="T66" fmla="*/ 1598 w 1614"/>
                  <a:gd name="T67" fmla="*/ 64 h 106"/>
                  <a:gd name="T68" fmla="*/ 1610 w 1614"/>
                  <a:gd name="T69" fmla="*/ 58 h 106"/>
                  <a:gd name="T70" fmla="*/ 1614 w 1614"/>
                  <a:gd name="T71" fmla="*/ 56 h 106"/>
                  <a:gd name="T72" fmla="*/ 1614 w 1614"/>
                  <a:gd name="T73" fmla="*/ 54 h 106"/>
                  <a:gd name="T74" fmla="*/ 1614 w 1614"/>
                  <a:gd name="T75" fmla="*/ 54 h 106"/>
                  <a:gd name="T76" fmla="*/ 1614 w 1614"/>
                  <a:gd name="T77" fmla="*/ 50 h 106"/>
                  <a:gd name="T78" fmla="*/ 1610 w 1614"/>
                  <a:gd name="T79" fmla="*/ 48 h 106"/>
                  <a:gd name="T80" fmla="*/ 1598 w 1614"/>
                  <a:gd name="T81" fmla="*/ 42 h 106"/>
                  <a:gd name="T82" fmla="*/ 1578 w 1614"/>
                  <a:gd name="T83" fmla="*/ 38 h 106"/>
                  <a:gd name="T84" fmla="*/ 1552 w 1614"/>
                  <a:gd name="T85" fmla="*/ 32 h 106"/>
                  <a:gd name="T86" fmla="*/ 1478 w 1614"/>
                  <a:gd name="T87" fmla="*/ 24 h 106"/>
                  <a:gd name="T88" fmla="*/ 1380 w 1614"/>
                  <a:gd name="T89" fmla="*/ 16 h 106"/>
                  <a:gd name="T90" fmla="*/ 1260 w 1614"/>
                  <a:gd name="T91" fmla="*/ 8 h 106"/>
                  <a:gd name="T92" fmla="*/ 1122 w 1614"/>
                  <a:gd name="T93" fmla="*/ 4 h 106"/>
                  <a:gd name="T94" fmla="*/ 970 w 1614"/>
                  <a:gd name="T95" fmla="*/ 0 h 106"/>
                  <a:gd name="T96" fmla="*/ 806 w 161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14" h="106">
                    <a:moveTo>
                      <a:pt x="806" y="0"/>
                    </a:moveTo>
                    <a:lnTo>
                      <a:pt x="806" y="0"/>
                    </a:lnTo>
                    <a:lnTo>
                      <a:pt x="644" y="0"/>
                    </a:lnTo>
                    <a:lnTo>
                      <a:pt x="492" y="4"/>
                    </a:lnTo>
                    <a:lnTo>
                      <a:pt x="356" y="8"/>
                    </a:lnTo>
                    <a:lnTo>
                      <a:pt x="236" y="16"/>
                    </a:lnTo>
                    <a:lnTo>
                      <a:pt x="138" y="24"/>
                    </a:lnTo>
                    <a:lnTo>
                      <a:pt x="64" y="32"/>
                    </a:lnTo>
                    <a:lnTo>
                      <a:pt x="38" y="38"/>
                    </a:lnTo>
                    <a:lnTo>
                      <a:pt x="18" y="42"/>
                    </a:lnTo>
                    <a:lnTo>
                      <a:pt x="6" y="48"/>
                    </a:lnTo>
                    <a:lnTo>
                      <a:pt x="2" y="50"/>
                    </a:lnTo>
                    <a:lnTo>
                      <a:pt x="0" y="54"/>
                    </a:lnTo>
                    <a:lnTo>
                      <a:pt x="0" y="54"/>
                    </a:lnTo>
                    <a:lnTo>
                      <a:pt x="2" y="56"/>
                    </a:lnTo>
                    <a:lnTo>
                      <a:pt x="6" y="58"/>
                    </a:lnTo>
                    <a:lnTo>
                      <a:pt x="18" y="64"/>
                    </a:lnTo>
                    <a:lnTo>
                      <a:pt x="38" y="68"/>
                    </a:lnTo>
                    <a:lnTo>
                      <a:pt x="64" y="74"/>
                    </a:lnTo>
                    <a:lnTo>
                      <a:pt x="138" y="82"/>
                    </a:lnTo>
                    <a:lnTo>
                      <a:pt x="236" y="90"/>
                    </a:lnTo>
                    <a:lnTo>
                      <a:pt x="356" y="98"/>
                    </a:lnTo>
                    <a:lnTo>
                      <a:pt x="492" y="102"/>
                    </a:lnTo>
                    <a:lnTo>
                      <a:pt x="644" y="106"/>
                    </a:lnTo>
                    <a:lnTo>
                      <a:pt x="806" y="106"/>
                    </a:lnTo>
                    <a:lnTo>
                      <a:pt x="806" y="106"/>
                    </a:lnTo>
                    <a:lnTo>
                      <a:pt x="970" y="106"/>
                    </a:lnTo>
                    <a:lnTo>
                      <a:pt x="1122" y="102"/>
                    </a:lnTo>
                    <a:lnTo>
                      <a:pt x="1260" y="98"/>
                    </a:lnTo>
                    <a:lnTo>
                      <a:pt x="1380" y="90"/>
                    </a:lnTo>
                    <a:lnTo>
                      <a:pt x="1478" y="82"/>
                    </a:lnTo>
                    <a:lnTo>
                      <a:pt x="1552" y="74"/>
                    </a:lnTo>
                    <a:lnTo>
                      <a:pt x="1578" y="68"/>
                    </a:lnTo>
                    <a:lnTo>
                      <a:pt x="1598" y="64"/>
                    </a:lnTo>
                    <a:lnTo>
                      <a:pt x="1610" y="58"/>
                    </a:lnTo>
                    <a:lnTo>
                      <a:pt x="1614" y="56"/>
                    </a:lnTo>
                    <a:lnTo>
                      <a:pt x="1614" y="54"/>
                    </a:lnTo>
                    <a:lnTo>
                      <a:pt x="1614" y="54"/>
                    </a:lnTo>
                    <a:lnTo>
                      <a:pt x="1614" y="50"/>
                    </a:lnTo>
                    <a:lnTo>
                      <a:pt x="1610" y="48"/>
                    </a:lnTo>
                    <a:lnTo>
                      <a:pt x="1598" y="42"/>
                    </a:lnTo>
                    <a:lnTo>
                      <a:pt x="1578" y="38"/>
                    </a:lnTo>
                    <a:lnTo>
                      <a:pt x="1552" y="32"/>
                    </a:lnTo>
                    <a:lnTo>
                      <a:pt x="1478" y="24"/>
                    </a:lnTo>
                    <a:lnTo>
                      <a:pt x="1380" y="16"/>
                    </a:lnTo>
                    <a:lnTo>
                      <a:pt x="1260" y="8"/>
                    </a:lnTo>
                    <a:lnTo>
                      <a:pt x="1122" y="4"/>
                    </a:lnTo>
                    <a:lnTo>
                      <a:pt x="970" y="0"/>
                    </a:lnTo>
                    <a:lnTo>
                      <a:pt x="8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87"/>
              <p:cNvSpPr>
                <a:spLocks noEditPoints="1"/>
              </p:cNvSpPr>
              <p:nvPr/>
            </p:nvSpPr>
            <p:spPr bwMode="auto">
              <a:xfrm>
                <a:off x="3048" y="4172"/>
                <a:ext cx="1604" cy="106"/>
              </a:xfrm>
              <a:custGeom>
                <a:avLst/>
                <a:gdLst>
                  <a:gd name="T0" fmla="*/ 800 w 1604"/>
                  <a:gd name="T1" fmla="*/ 106 h 106"/>
                  <a:gd name="T2" fmla="*/ 490 w 1604"/>
                  <a:gd name="T3" fmla="*/ 102 h 106"/>
                  <a:gd name="T4" fmla="*/ 238 w 1604"/>
                  <a:gd name="T5" fmla="*/ 90 h 106"/>
                  <a:gd name="T6" fmla="*/ 68 w 1604"/>
                  <a:gd name="T7" fmla="*/ 74 h 106"/>
                  <a:gd name="T8" fmla="*/ 22 w 1604"/>
                  <a:gd name="T9" fmla="*/ 64 h 106"/>
                  <a:gd name="T10" fmla="*/ 6 w 1604"/>
                  <a:gd name="T11" fmla="*/ 56 h 106"/>
                  <a:gd name="T12" fmla="*/ 6 w 1604"/>
                  <a:gd name="T13" fmla="*/ 54 h 106"/>
                  <a:gd name="T14" fmla="*/ 10 w 1604"/>
                  <a:gd name="T15" fmla="*/ 48 h 106"/>
                  <a:gd name="T16" fmla="*/ 40 w 1604"/>
                  <a:gd name="T17" fmla="*/ 38 h 106"/>
                  <a:gd name="T18" fmla="*/ 140 w 1604"/>
                  <a:gd name="T19" fmla="*/ 24 h 106"/>
                  <a:gd name="T20" fmla="*/ 356 w 1604"/>
                  <a:gd name="T21" fmla="*/ 10 h 106"/>
                  <a:gd name="T22" fmla="*/ 640 w 1604"/>
                  <a:gd name="T23" fmla="*/ 2 h 106"/>
                  <a:gd name="T24" fmla="*/ 800 w 1604"/>
                  <a:gd name="T25" fmla="*/ 0 h 106"/>
                  <a:gd name="T26" fmla="*/ 1112 w 1604"/>
                  <a:gd name="T27" fmla="*/ 4 h 106"/>
                  <a:gd name="T28" fmla="*/ 1366 w 1604"/>
                  <a:gd name="T29" fmla="*/ 16 h 106"/>
                  <a:gd name="T30" fmla="*/ 1536 w 1604"/>
                  <a:gd name="T31" fmla="*/ 32 h 106"/>
                  <a:gd name="T32" fmla="*/ 1582 w 1604"/>
                  <a:gd name="T33" fmla="*/ 42 h 106"/>
                  <a:gd name="T34" fmla="*/ 1598 w 1604"/>
                  <a:gd name="T35" fmla="*/ 50 h 106"/>
                  <a:gd name="T36" fmla="*/ 1598 w 1604"/>
                  <a:gd name="T37" fmla="*/ 54 h 106"/>
                  <a:gd name="T38" fmla="*/ 1594 w 1604"/>
                  <a:gd name="T39" fmla="*/ 58 h 106"/>
                  <a:gd name="T40" fmla="*/ 1564 w 1604"/>
                  <a:gd name="T41" fmla="*/ 68 h 106"/>
                  <a:gd name="T42" fmla="*/ 1464 w 1604"/>
                  <a:gd name="T43" fmla="*/ 82 h 106"/>
                  <a:gd name="T44" fmla="*/ 1248 w 1604"/>
                  <a:gd name="T45" fmla="*/ 96 h 106"/>
                  <a:gd name="T46" fmla="*/ 962 w 1604"/>
                  <a:gd name="T47" fmla="*/ 104 h 106"/>
                  <a:gd name="T48" fmla="*/ 800 w 1604"/>
                  <a:gd name="T49" fmla="*/ 0 h 106"/>
                  <a:gd name="T50" fmla="*/ 638 w 1604"/>
                  <a:gd name="T51" fmla="*/ 2 h 106"/>
                  <a:gd name="T52" fmla="*/ 352 w 1604"/>
                  <a:gd name="T53" fmla="*/ 10 h 106"/>
                  <a:gd name="T54" fmla="*/ 136 w 1604"/>
                  <a:gd name="T55" fmla="*/ 24 h 106"/>
                  <a:gd name="T56" fmla="*/ 36 w 1604"/>
                  <a:gd name="T57" fmla="*/ 38 h 106"/>
                  <a:gd name="T58" fmla="*/ 4 w 1604"/>
                  <a:gd name="T59" fmla="*/ 48 h 106"/>
                  <a:gd name="T60" fmla="*/ 0 w 1604"/>
                  <a:gd name="T61" fmla="*/ 54 h 106"/>
                  <a:gd name="T62" fmla="*/ 2 w 1604"/>
                  <a:gd name="T63" fmla="*/ 56 h 106"/>
                  <a:gd name="T64" fmla="*/ 16 w 1604"/>
                  <a:gd name="T65" fmla="*/ 64 h 106"/>
                  <a:gd name="T66" fmla="*/ 62 w 1604"/>
                  <a:gd name="T67" fmla="*/ 74 h 106"/>
                  <a:gd name="T68" fmla="*/ 234 w 1604"/>
                  <a:gd name="T69" fmla="*/ 90 h 106"/>
                  <a:gd name="T70" fmla="*/ 488 w 1604"/>
                  <a:gd name="T71" fmla="*/ 102 h 106"/>
                  <a:gd name="T72" fmla="*/ 800 w 1604"/>
                  <a:gd name="T73" fmla="*/ 106 h 106"/>
                  <a:gd name="T74" fmla="*/ 962 w 1604"/>
                  <a:gd name="T75" fmla="*/ 104 h 106"/>
                  <a:gd name="T76" fmla="*/ 1250 w 1604"/>
                  <a:gd name="T77" fmla="*/ 96 h 106"/>
                  <a:gd name="T78" fmla="*/ 1468 w 1604"/>
                  <a:gd name="T79" fmla="*/ 82 h 106"/>
                  <a:gd name="T80" fmla="*/ 1568 w 1604"/>
                  <a:gd name="T81" fmla="*/ 68 h 106"/>
                  <a:gd name="T82" fmla="*/ 1600 w 1604"/>
                  <a:gd name="T83" fmla="*/ 58 h 106"/>
                  <a:gd name="T84" fmla="*/ 1604 w 1604"/>
                  <a:gd name="T85" fmla="*/ 54 h 106"/>
                  <a:gd name="T86" fmla="*/ 1602 w 1604"/>
                  <a:gd name="T87" fmla="*/ 50 h 106"/>
                  <a:gd name="T88" fmla="*/ 1588 w 1604"/>
                  <a:gd name="T89" fmla="*/ 42 h 106"/>
                  <a:gd name="T90" fmla="*/ 1542 w 1604"/>
                  <a:gd name="T91" fmla="*/ 32 h 106"/>
                  <a:gd name="T92" fmla="*/ 1370 w 1604"/>
                  <a:gd name="T93" fmla="*/ 16 h 106"/>
                  <a:gd name="T94" fmla="*/ 1114 w 1604"/>
                  <a:gd name="T95" fmla="*/ 4 h 106"/>
                  <a:gd name="T96" fmla="*/ 800 w 160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106"/>
                    </a:moveTo>
                    <a:lnTo>
                      <a:pt x="800" y="106"/>
                    </a:lnTo>
                    <a:lnTo>
                      <a:pt x="640" y="104"/>
                    </a:lnTo>
                    <a:lnTo>
                      <a:pt x="490" y="102"/>
                    </a:lnTo>
                    <a:lnTo>
                      <a:pt x="356" y="96"/>
                    </a:lnTo>
                    <a:lnTo>
                      <a:pt x="238" y="90"/>
                    </a:lnTo>
                    <a:lnTo>
                      <a:pt x="140" y="82"/>
                    </a:lnTo>
                    <a:lnTo>
                      <a:pt x="68" y="74"/>
                    </a:lnTo>
                    <a:lnTo>
                      <a:pt x="40" y="68"/>
                    </a:lnTo>
                    <a:lnTo>
                      <a:pt x="22" y="64"/>
                    </a:lnTo>
                    <a:lnTo>
                      <a:pt x="10" y="58"/>
                    </a:lnTo>
                    <a:lnTo>
                      <a:pt x="6" y="56"/>
                    </a:lnTo>
                    <a:lnTo>
                      <a:pt x="6" y="54"/>
                    </a:lnTo>
                    <a:lnTo>
                      <a:pt x="6" y="54"/>
                    </a:lnTo>
                    <a:lnTo>
                      <a:pt x="6" y="50"/>
                    </a:lnTo>
                    <a:lnTo>
                      <a:pt x="10" y="48"/>
                    </a:lnTo>
                    <a:lnTo>
                      <a:pt x="22" y="42"/>
                    </a:lnTo>
                    <a:lnTo>
                      <a:pt x="40" y="38"/>
                    </a:lnTo>
                    <a:lnTo>
                      <a:pt x="68" y="32"/>
                    </a:lnTo>
                    <a:lnTo>
                      <a:pt x="140" y="24"/>
                    </a:lnTo>
                    <a:lnTo>
                      <a:pt x="238" y="16"/>
                    </a:lnTo>
                    <a:lnTo>
                      <a:pt x="356" y="10"/>
                    </a:lnTo>
                    <a:lnTo>
                      <a:pt x="490" y="4"/>
                    </a:lnTo>
                    <a:lnTo>
                      <a:pt x="640" y="2"/>
                    </a:lnTo>
                    <a:lnTo>
                      <a:pt x="800" y="0"/>
                    </a:lnTo>
                    <a:lnTo>
                      <a:pt x="800" y="0"/>
                    </a:lnTo>
                    <a:lnTo>
                      <a:pt x="962" y="2"/>
                    </a:lnTo>
                    <a:lnTo>
                      <a:pt x="1112" y="4"/>
                    </a:lnTo>
                    <a:lnTo>
                      <a:pt x="1248" y="10"/>
                    </a:lnTo>
                    <a:lnTo>
                      <a:pt x="1366" y="16"/>
                    </a:lnTo>
                    <a:lnTo>
                      <a:pt x="1464" y="24"/>
                    </a:lnTo>
                    <a:lnTo>
                      <a:pt x="1536" y="32"/>
                    </a:lnTo>
                    <a:lnTo>
                      <a:pt x="1564" y="38"/>
                    </a:lnTo>
                    <a:lnTo>
                      <a:pt x="1582" y="42"/>
                    </a:lnTo>
                    <a:lnTo>
                      <a:pt x="1594" y="48"/>
                    </a:lnTo>
                    <a:lnTo>
                      <a:pt x="1598" y="50"/>
                    </a:lnTo>
                    <a:lnTo>
                      <a:pt x="1598" y="54"/>
                    </a:lnTo>
                    <a:lnTo>
                      <a:pt x="1598" y="54"/>
                    </a:lnTo>
                    <a:lnTo>
                      <a:pt x="1598" y="56"/>
                    </a:lnTo>
                    <a:lnTo>
                      <a:pt x="1594" y="58"/>
                    </a:lnTo>
                    <a:lnTo>
                      <a:pt x="1582" y="64"/>
                    </a:lnTo>
                    <a:lnTo>
                      <a:pt x="1564" y="68"/>
                    </a:lnTo>
                    <a:lnTo>
                      <a:pt x="1536" y="74"/>
                    </a:lnTo>
                    <a:lnTo>
                      <a:pt x="1464" y="82"/>
                    </a:lnTo>
                    <a:lnTo>
                      <a:pt x="1366" y="90"/>
                    </a:lnTo>
                    <a:lnTo>
                      <a:pt x="1248" y="96"/>
                    </a:lnTo>
                    <a:lnTo>
                      <a:pt x="1112" y="102"/>
                    </a:lnTo>
                    <a:lnTo>
                      <a:pt x="962" y="104"/>
                    </a:lnTo>
                    <a:lnTo>
                      <a:pt x="800" y="106"/>
                    </a:lnTo>
                    <a:close/>
                    <a:moveTo>
                      <a:pt x="800" y="0"/>
                    </a:moveTo>
                    <a:lnTo>
                      <a:pt x="800" y="0"/>
                    </a:lnTo>
                    <a:lnTo>
                      <a:pt x="638" y="2"/>
                    </a:lnTo>
                    <a:lnTo>
                      <a:pt x="488" y="4"/>
                    </a:lnTo>
                    <a:lnTo>
                      <a:pt x="352" y="10"/>
                    </a:lnTo>
                    <a:lnTo>
                      <a:pt x="234"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4" y="90"/>
                    </a:lnTo>
                    <a:lnTo>
                      <a:pt x="352" y="96"/>
                    </a:lnTo>
                    <a:lnTo>
                      <a:pt x="488" y="102"/>
                    </a:lnTo>
                    <a:lnTo>
                      <a:pt x="638" y="104"/>
                    </a:lnTo>
                    <a:lnTo>
                      <a:pt x="800" y="106"/>
                    </a:lnTo>
                    <a:lnTo>
                      <a:pt x="800" y="106"/>
                    </a:lnTo>
                    <a:lnTo>
                      <a:pt x="962" y="104"/>
                    </a:lnTo>
                    <a:lnTo>
                      <a:pt x="1114" y="102"/>
                    </a:lnTo>
                    <a:lnTo>
                      <a:pt x="1250" y="96"/>
                    </a:lnTo>
                    <a:lnTo>
                      <a:pt x="1370" y="90"/>
                    </a:lnTo>
                    <a:lnTo>
                      <a:pt x="1468" y="82"/>
                    </a:lnTo>
                    <a:lnTo>
                      <a:pt x="1542" y="74"/>
                    </a:lnTo>
                    <a:lnTo>
                      <a:pt x="1568" y="68"/>
                    </a:lnTo>
                    <a:lnTo>
                      <a:pt x="1588" y="64"/>
                    </a:lnTo>
                    <a:lnTo>
                      <a:pt x="1600" y="58"/>
                    </a:lnTo>
                    <a:lnTo>
                      <a:pt x="1602" y="56"/>
                    </a:lnTo>
                    <a:lnTo>
                      <a:pt x="1604" y="54"/>
                    </a:lnTo>
                    <a:lnTo>
                      <a:pt x="1604" y="54"/>
                    </a:lnTo>
                    <a:lnTo>
                      <a:pt x="1602" y="50"/>
                    </a:lnTo>
                    <a:lnTo>
                      <a:pt x="1600" y="48"/>
                    </a:lnTo>
                    <a:lnTo>
                      <a:pt x="1588" y="42"/>
                    </a:lnTo>
                    <a:lnTo>
                      <a:pt x="1568" y="38"/>
                    </a:lnTo>
                    <a:lnTo>
                      <a:pt x="1542" y="32"/>
                    </a:lnTo>
                    <a:lnTo>
                      <a:pt x="1468" y="24"/>
                    </a:lnTo>
                    <a:lnTo>
                      <a:pt x="1370" y="16"/>
                    </a:lnTo>
                    <a:lnTo>
                      <a:pt x="1250" y="10"/>
                    </a:lnTo>
                    <a:lnTo>
                      <a:pt x="1114" y="4"/>
                    </a:lnTo>
                    <a:lnTo>
                      <a:pt x="962" y="2"/>
                    </a:lnTo>
                    <a:lnTo>
                      <a:pt x="800" y="0"/>
                    </a:lnTo>
                    <a:close/>
                  </a:path>
                </a:pathLst>
              </a:custGeom>
              <a:solidFill>
                <a:srgbClr val="D1CCC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88"/>
              <p:cNvSpPr>
                <a:spLocks/>
              </p:cNvSpPr>
              <p:nvPr/>
            </p:nvSpPr>
            <p:spPr bwMode="auto">
              <a:xfrm>
                <a:off x="3054" y="4172"/>
                <a:ext cx="1592" cy="106"/>
              </a:xfrm>
              <a:custGeom>
                <a:avLst/>
                <a:gdLst>
                  <a:gd name="T0" fmla="*/ 794 w 1592"/>
                  <a:gd name="T1" fmla="*/ 106 h 106"/>
                  <a:gd name="T2" fmla="*/ 794 w 1592"/>
                  <a:gd name="T3" fmla="*/ 106 h 106"/>
                  <a:gd name="T4" fmla="*/ 634 w 1592"/>
                  <a:gd name="T5" fmla="*/ 104 h 106"/>
                  <a:gd name="T6" fmla="*/ 484 w 1592"/>
                  <a:gd name="T7" fmla="*/ 102 h 106"/>
                  <a:gd name="T8" fmla="*/ 350 w 1592"/>
                  <a:gd name="T9" fmla="*/ 96 h 106"/>
                  <a:gd name="T10" fmla="*/ 232 w 1592"/>
                  <a:gd name="T11" fmla="*/ 90 h 106"/>
                  <a:gd name="T12" fmla="*/ 134 w 1592"/>
                  <a:gd name="T13" fmla="*/ 82 h 106"/>
                  <a:gd name="T14" fmla="*/ 62 w 1592"/>
                  <a:gd name="T15" fmla="*/ 74 h 106"/>
                  <a:gd name="T16" fmla="*/ 34 w 1592"/>
                  <a:gd name="T17" fmla="*/ 68 h 106"/>
                  <a:gd name="T18" fmla="*/ 16 w 1592"/>
                  <a:gd name="T19" fmla="*/ 64 h 106"/>
                  <a:gd name="T20" fmla="*/ 4 w 1592"/>
                  <a:gd name="T21" fmla="*/ 58 h 106"/>
                  <a:gd name="T22" fmla="*/ 0 w 1592"/>
                  <a:gd name="T23" fmla="*/ 56 h 106"/>
                  <a:gd name="T24" fmla="*/ 0 w 1592"/>
                  <a:gd name="T25" fmla="*/ 54 h 106"/>
                  <a:gd name="T26" fmla="*/ 0 w 1592"/>
                  <a:gd name="T27" fmla="*/ 54 h 106"/>
                  <a:gd name="T28" fmla="*/ 0 w 1592"/>
                  <a:gd name="T29" fmla="*/ 50 h 106"/>
                  <a:gd name="T30" fmla="*/ 4 w 1592"/>
                  <a:gd name="T31" fmla="*/ 48 h 106"/>
                  <a:gd name="T32" fmla="*/ 16 w 1592"/>
                  <a:gd name="T33" fmla="*/ 42 h 106"/>
                  <a:gd name="T34" fmla="*/ 34 w 1592"/>
                  <a:gd name="T35" fmla="*/ 38 h 106"/>
                  <a:gd name="T36" fmla="*/ 62 w 1592"/>
                  <a:gd name="T37" fmla="*/ 32 h 106"/>
                  <a:gd name="T38" fmla="*/ 134 w 1592"/>
                  <a:gd name="T39" fmla="*/ 24 h 106"/>
                  <a:gd name="T40" fmla="*/ 232 w 1592"/>
                  <a:gd name="T41" fmla="*/ 16 h 106"/>
                  <a:gd name="T42" fmla="*/ 350 w 1592"/>
                  <a:gd name="T43" fmla="*/ 10 h 106"/>
                  <a:gd name="T44" fmla="*/ 484 w 1592"/>
                  <a:gd name="T45" fmla="*/ 4 h 106"/>
                  <a:gd name="T46" fmla="*/ 634 w 1592"/>
                  <a:gd name="T47" fmla="*/ 2 h 106"/>
                  <a:gd name="T48" fmla="*/ 794 w 1592"/>
                  <a:gd name="T49" fmla="*/ 0 h 106"/>
                  <a:gd name="T50" fmla="*/ 794 w 1592"/>
                  <a:gd name="T51" fmla="*/ 0 h 106"/>
                  <a:gd name="T52" fmla="*/ 956 w 1592"/>
                  <a:gd name="T53" fmla="*/ 2 h 106"/>
                  <a:gd name="T54" fmla="*/ 1106 w 1592"/>
                  <a:gd name="T55" fmla="*/ 4 h 106"/>
                  <a:gd name="T56" fmla="*/ 1242 w 1592"/>
                  <a:gd name="T57" fmla="*/ 10 h 106"/>
                  <a:gd name="T58" fmla="*/ 1360 w 1592"/>
                  <a:gd name="T59" fmla="*/ 16 h 106"/>
                  <a:gd name="T60" fmla="*/ 1458 w 1592"/>
                  <a:gd name="T61" fmla="*/ 24 h 106"/>
                  <a:gd name="T62" fmla="*/ 1530 w 1592"/>
                  <a:gd name="T63" fmla="*/ 32 h 106"/>
                  <a:gd name="T64" fmla="*/ 1558 w 1592"/>
                  <a:gd name="T65" fmla="*/ 38 h 106"/>
                  <a:gd name="T66" fmla="*/ 1576 w 1592"/>
                  <a:gd name="T67" fmla="*/ 42 h 106"/>
                  <a:gd name="T68" fmla="*/ 1588 w 1592"/>
                  <a:gd name="T69" fmla="*/ 48 h 106"/>
                  <a:gd name="T70" fmla="*/ 1592 w 1592"/>
                  <a:gd name="T71" fmla="*/ 50 h 106"/>
                  <a:gd name="T72" fmla="*/ 1592 w 1592"/>
                  <a:gd name="T73" fmla="*/ 54 h 106"/>
                  <a:gd name="T74" fmla="*/ 1592 w 1592"/>
                  <a:gd name="T75" fmla="*/ 54 h 106"/>
                  <a:gd name="T76" fmla="*/ 1592 w 1592"/>
                  <a:gd name="T77" fmla="*/ 56 h 106"/>
                  <a:gd name="T78" fmla="*/ 1588 w 1592"/>
                  <a:gd name="T79" fmla="*/ 58 h 106"/>
                  <a:gd name="T80" fmla="*/ 1576 w 1592"/>
                  <a:gd name="T81" fmla="*/ 64 h 106"/>
                  <a:gd name="T82" fmla="*/ 1558 w 1592"/>
                  <a:gd name="T83" fmla="*/ 68 h 106"/>
                  <a:gd name="T84" fmla="*/ 1530 w 1592"/>
                  <a:gd name="T85" fmla="*/ 74 h 106"/>
                  <a:gd name="T86" fmla="*/ 1458 w 1592"/>
                  <a:gd name="T87" fmla="*/ 82 h 106"/>
                  <a:gd name="T88" fmla="*/ 1360 w 1592"/>
                  <a:gd name="T89" fmla="*/ 90 h 106"/>
                  <a:gd name="T90" fmla="*/ 1242 w 1592"/>
                  <a:gd name="T91" fmla="*/ 96 h 106"/>
                  <a:gd name="T92" fmla="*/ 1106 w 1592"/>
                  <a:gd name="T93" fmla="*/ 102 h 106"/>
                  <a:gd name="T94" fmla="*/ 956 w 1592"/>
                  <a:gd name="T95" fmla="*/ 104 h 106"/>
                  <a:gd name="T96" fmla="*/ 794 w 1592"/>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106"/>
                    </a:moveTo>
                    <a:lnTo>
                      <a:pt x="794" y="106"/>
                    </a:lnTo>
                    <a:lnTo>
                      <a:pt x="634" y="104"/>
                    </a:lnTo>
                    <a:lnTo>
                      <a:pt x="484" y="102"/>
                    </a:lnTo>
                    <a:lnTo>
                      <a:pt x="350" y="96"/>
                    </a:lnTo>
                    <a:lnTo>
                      <a:pt x="232" y="90"/>
                    </a:lnTo>
                    <a:lnTo>
                      <a:pt x="134" y="82"/>
                    </a:lnTo>
                    <a:lnTo>
                      <a:pt x="62" y="74"/>
                    </a:lnTo>
                    <a:lnTo>
                      <a:pt x="34" y="68"/>
                    </a:lnTo>
                    <a:lnTo>
                      <a:pt x="16" y="64"/>
                    </a:lnTo>
                    <a:lnTo>
                      <a:pt x="4" y="58"/>
                    </a:lnTo>
                    <a:lnTo>
                      <a:pt x="0" y="56"/>
                    </a:lnTo>
                    <a:lnTo>
                      <a:pt x="0" y="54"/>
                    </a:lnTo>
                    <a:lnTo>
                      <a:pt x="0" y="54"/>
                    </a:lnTo>
                    <a:lnTo>
                      <a:pt x="0" y="50"/>
                    </a:lnTo>
                    <a:lnTo>
                      <a:pt x="4" y="48"/>
                    </a:lnTo>
                    <a:lnTo>
                      <a:pt x="16" y="42"/>
                    </a:lnTo>
                    <a:lnTo>
                      <a:pt x="34" y="38"/>
                    </a:lnTo>
                    <a:lnTo>
                      <a:pt x="62" y="32"/>
                    </a:lnTo>
                    <a:lnTo>
                      <a:pt x="134" y="24"/>
                    </a:lnTo>
                    <a:lnTo>
                      <a:pt x="232" y="16"/>
                    </a:lnTo>
                    <a:lnTo>
                      <a:pt x="350" y="10"/>
                    </a:lnTo>
                    <a:lnTo>
                      <a:pt x="484" y="4"/>
                    </a:lnTo>
                    <a:lnTo>
                      <a:pt x="634" y="2"/>
                    </a:lnTo>
                    <a:lnTo>
                      <a:pt x="794" y="0"/>
                    </a:lnTo>
                    <a:lnTo>
                      <a:pt x="794" y="0"/>
                    </a:lnTo>
                    <a:lnTo>
                      <a:pt x="956" y="2"/>
                    </a:lnTo>
                    <a:lnTo>
                      <a:pt x="1106" y="4"/>
                    </a:lnTo>
                    <a:lnTo>
                      <a:pt x="1242" y="10"/>
                    </a:lnTo>
                    <a:lnTo>
                      <a:pt x="1360" y="16"/>
                    </a:lnTo>
                    <a:lnTo>
                      <a:pt x="1458" y="24"/>
                    </a:lnTo>
                    <a:lnTo>
                      <a:pt x="1530" y="32"/>
                    </a:lnTo>
                    <a:lnTo>
                      <a:pt x="1558" y="38"/>
                    </a:lnTo>
                    <a:lnTo>
                      <a:pt x="1576" y="42"/>
                    </a:lnTo>
                    <a:lnTo>
                      <a:pt x="1588" y="48"/>
                    </a:lnTo>
                    <a:lnTo>
                      <a:pt x="1592" y="50"/>
                    </a:lnTo>
                    <a:lnTo>
                      <a:pt x="1592" y="54"/>
                    </a:lnTo>
                    <a:lnTo>
                      <a:pt x="1592" y="54"/>
                    </a:lnTo>
                    <a:lnTo>
                      <a:pt x="1592" y="56"/>
                    </a:lnTo>
                    <a:lnTo>
                      <a:pt x="1588" y="58"/>
                    </a:lnTo>
                    <a:lnTo>
                      <a:pt x="1576" y="64"/>
                    </a:lnTo>
                    <a:lnTo>
                      <a:pt x="1558" y="68"/>
                    </a:lnTo>
                    <a:lnTo>
                      <a:pt x="1530" y="74"/>
                    </a:lnTo>
                    <a:lnTo>
                      <a:pt x="1458" y="82"/>
                    </a:lnTo>
                    <a:lnTo>
                      <a:pt x="1360" y="90"/>
                    </a:lnTo>
                    <a:lnTo>
                      <a:pt x="1242" y="96"/>
                    </a:lnTo>
                    <a:lnTo>
                      <a:pt x="1106" y="102"/>
                    </a:lnTo>
                    <a:lnTo>
                      <a:pt x="956" y="104"/>
                    </a:lnTo>
                    <a:lnTo>
                      <a:pt x="794"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89"/>
              <p:cNvSpPr>
                <a:spLocks/>
              </p:cNvSpPr>
              <p:nvPr/>
            </p:nvSpPr>
            <p:spPr bwMode="auto">
              <a:xfrm>
                <a:off x="3048" y="4172"/>
                <a:ext cx="1604" cy="106"/>
              </a:xfrm>
              <a:custGeom>
                <a:avLst/>
                <a:gdLst>
                  <a:gd name="T0" fmla="*/ 800 w 1604"/>
                  <a:gd name="T1" fmla="*/ 0 h 106"/>
                  <a:gd name="T2" fmla="*/ 800 w 1604"/>
                  <a:gd name="T3" fmla="*/ 0 h 106"/>
                  <a:gd name="T4" fmla="*/ 638 w 1604"/>
                  <a:gd name="T5" fmla="*/ 2 h 106"/>
                  <a:gd name="T6" fmla="*/ 488 w 1604"/>
                  <a:gd name="T7" fmla="*/ 4 h 106"/>
                  <a:gd name="T8" fmla="*/ 352 w 1604"/>
                  <a:gd name="T9" fmla="*/ 10 h 106"/>
                  <a:gd name="T10" fmla="*/ 234 w 1604"/>
                  <a:gd name="T11" fmla="*/ 16 h 106"/>
                  <a:gd name="T12" fmla="*/ 136 w 1604"/>
                  <a:gd name="T13" fmla="*/ 24 h 106"/>
                  <a:gd name="T14" fmla="*/ 62 w 1604"/>
                  <a:gd name="T15" fmla="*/ 32 h 106"/>
                  <a:gd name="T16" fmla="*/ 36 w 1604"/>
                  <a:gd name="T17" fmla="*/ 38 h 106"/>
                  <a:gd name="T18" fmla="*/ 16 w 1604"/>
                  <a:gd name="T19" fmla="*/ 42 h 106"/>
                  <a:gd name="T20" fmla="*/ 4 w 1604"/>
                  <a:gd name="T21" fmla="*/ 48 h 106"/>
                  <a:gd name="T22" fmla="*/ 2 w 1604"/>
                  <a:gd name="T23" fmla="*/ 50 h 106"/>
                  <a:gd name="T24" fmla="*/ 0 w 1604"/>
                  <a:gd name="T25" fmla="*/ 54 h 106"/>
                  <a:gd name="T26" fmla="*/ 0 w 1604"/>
                  <a:gd name="T27" fmla="*/ 54 h 106"/>
                  <a:gd name="T28" fmla="*/ 2 w 1604"/>
                  <a:gd name="T29" fmla="*/ 56 h 106"/>
                  <a:gd name="T30" fmla="*/ 4 w 1604"/>
                  <a:gd name="T31" fmla="*/ 58 h 106"/>
                  <a:gd name="T32" fmla="*/ 16 w 1604"/>
                  <a:gd name="T33" fmla="*/ 64 h 106"/>
                  <a:gd name="T34" fmla="*/ 36 w 1604"/>
                  <a:gd name="T35" fmla="*/ 68 h 106"/>
                  <a:gd name="T36" fmla="*/ 62 w 1604"/>
                  <a:gd name="T37" fmla="*/ 74 h 106"/>
                  <a:gd name="T38" fmla="*/ 136 w 1604"/>
                  <a:gd name="T39" fmla="*/ 82 h 106"/>
                  <a:gd name="T40" fmla="*/ 234 w 1604"/>
                  <a:gd name="T41" fmla="*/ 90 h 106"/>
                  <a:gd name="T42" fmla="*/ 352 w 1604"/>
                  <a:gd name="T43" fmla="*/ 96 h 106"/>
                  <a:gd name="T44" fmla="*/ 488 w 1604"/>
                  <a:gd name="T45" fmla="*/ 102 h 106"/>
                  <a:gd name="T46" fmla="*/ 638 w 1604"/>
                  <a:gd name="T47" fmla="*/ 104 h 106"/>
                  <a:gd name="T48" fmla="*/ 800 w 1604"/>
                  <a:gd name="T49" fmla="*/ 106 h 106"/>
                  <a:gd name="T50" fmla="*/ 800 w 1604"/>
                  <a:gd name="T51" fmla="*/ 106 h 106"/>
                  <a:gd name="T52" fmla="*/ 962 w 1604"/>
                  <a:gd name="T53" fmla="*/ 104 h 106"/>
                  <a:gd name="T54" fmla="*/ 1114 w 1604"/>
                  <a:gd name="T55" fmla="*/ 102 h 106"/>
                  <a:gd name="T56" fmla="*/ 1250 w 1604"/>
                  <a:gd name="T57" fmla="*/ 96 h 106"/>
                  <a:gd name="T58" fmla="*/ 1370 w 1604"/>
                  <a:gd name="T59" fmla="*/ 90 h 106"/>
                  <a:gd name="T60" fmla="*/ 1468 w 1604"/>
                  <a:gd name="T61" fmla="*/ 82 h 106"/>
                  <a:gd name="T62" fmla="*/ 1542 w 1604"/>
                  <a:gd name="T63" fmla="*/ 74 h 106"/>
                  <a:gd name="T64" fmla="*/ 1568 w 1604"/>
                  <a:gd name="T65" fmla="*/ 68 h 106"/>
                  <a:gd name="T66" fmla="*/ 1588 w 1604"/>
                  <a:gd name="T67" fmla="*/ 64 h 106"/>
                  <a:gd name="T68" fmla="*/ 1600 w 1604"/>
                  <a:gd name="T69" fmla="*/ 58 h 106"/>
                  <a:gd name="T70" fmla="*/ 1602 w 1604"/>
                  <a:gd name="T71" fmla="*/ 56 h 106"/>
                  <a:gd name="T72" fmla="*/ 1604 w 1604"/>
                  <a:gd name="T73" fmla="*/ 54 h 106"/>
                  <a:gd name="T74" fmla="*/ 1604 w 1604"/>
                  <a:gd name="T75" fmla="*/ 54 h 106"/>
                  <a:gd name="T76" fmla="*/ 1602 w 1604"/>
                  <a:gd name="T77" fmla="*/ 50 h 106"/>
                  <a:gd name="T78" fmla="*/ 1600 w 1604"/>
                  <a:gd name="T79" fmla="*/ 48 h 106"/>
                  <a:gd name="T80" fmla="*/ 1588 w 1604"/>
                  <a:gd name="T81" fmla="*/ 42 h 106"/>
                  <a:gd name="T82" fmla="*/ 1568 w 1604"/>
                  <a:gd name="T83" fmla="*/ 38 h 106"/>
                  <a:gd name="T84" fmla="*/ 1542 w 1604"/>
                  <a:gd name="T85" fmla="*/ 32 h 106"/>
                  <a:gd name="T86" fmla="*/ 1468 w 1604"/>
                  <a:gd name="T87" fmla="*/ 24 h 106"/>
                  <a:gd name="T88" fmla="*/ 1370 w 1604"/>
                  <a:gd name="T89" fmla="*/ 16 h 106"/>
                  <a:gd name="T90" fmla="*/ 1250 w 1604"/>
                  <a:gd name="T91" fmla="*/ 10 h 106"/>
                  <a:gd name="T92" fmla="*/ 1114 w 1604"/>
                  <a:gd name="T93" fmla="*/ 4 h 106"/>
                  <a:gd name="T94" fmla="*/ 962 w 1604"/>
                  <a:gd name="T95" fmla="*/ 2 h 106"/>
                  <a:gd name="T96" fmla="*/ 800 w 160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04" h="106">
                    <a:moveTo>
                      <a:pt x="800" y="0"/>
                    </a:moveTo>
                    <a:lnTo>
                      <a:pt x="800" y="0"/>
                    </a:lnTo>
                    <a:lnTo>
                      <a:pt x="638" y="2"/>
                    </a:lnTo>
                    <a:lnTo>
                      <a:pt x="488" y="4"/>
                    </a:lnTo>
                    <a:lnTo>
                      <a:pt x="352" y="10"/>
                    </a:lnTo>
                    <a:lnTo>
                      <a:pt x="234"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4" y="90"/>
                    </a:lnTo>
                    <a:lnTo>
                      <a:pt x="352" y="96"/>
                    </a:lnTo>
                    <a:lnTo>
                      <a:pt x="488" y="102"/>
                    </a:lnTo>
                    <a:lnTo>
                      <a:pt x="638" y="104"/>
                    </a:lnTo>
                    <a:lnTo>
                      <a:pt x="800" y="106"/>
                    </a:lnTo>
                    <a:lnTo>
                      <a:pt x="800" y="106"/>
                    </a:lnTo>
                    <a:lnTo>
                      <a:pt x="962" y="104"/>
                    </a:lnTo>
                    <a:lnTo>
                      <a:pt x="1114" y="102"/>
                    </a:lnTo>
                    <a:lnTo>
                      <a:pt x="1250" y="96"/>
                    </a:lnTo>
                    <a:lnTo>
                      <a:pt x="1370" y="90"/>
                    </a:lnTo>
                    <a:lnTo>
                      <a:pt x="1468" y="82"/>
                    </a:lnTo>
                    <a:lnTo>
                      <a:pt x="1542" y="74"/>
                    </a:lnTo>
                    <a:lnTo>
                      <a:pt x="1568" y="68"/>
                    </a:lnTo>
                    <a:lnTo>
                      <a:pt x="1588" y="64"/>
                    </a:lnTo>
                    <a:lnTo>
                      <a:pt x="1600" y="58"/>
                    </a:lnTo>
                    <a:lnTo>
                      <a:pt x="1602" y="56"/>
                    </a:lnTo>
                    <a:lnTo>
                      <a:pt x="1604" y="54"/>
                    </a:lnTo>
                    <a:lnTo>
                      <a:pt x="1604" y="54"/>
                    </a:lnTo>
                    <a:lnTo>
                      <a:pt x="1602" y="50"/>
                    </a:lnTo>
                    <a:lnTo>
                      <a:pt x="1600" y="48"/>
                    </a:lnTo>
                    <a:lnTo>
                      <a:pt x="1588" y="42"/>
                    </a:lnTo>
                    <a:lnTo>
                      <a:pt x="1568" y="38"/>
                    </a:lnTo>
                    <a:lnTo>
                      <a:pt x="1542" y="32"/>
                    </a:lnTo>
                    <a:lnTo>
                      <a:pt x="1468" y="24"/>
                    </a:lnTo>
                    <a:lnTo>
                      <a:pt x="1370" y="16"/>
                    </a:lnTo>
                    <a:lnTo>
                      <a:pt x="1250" y="10"/>
                    </a:lnTo>
                    <a:lnTo>
                      <a:pt x="1114" y="4"/>
                    </a:lnTo>
                    <a:lnTo>
                      <a:pt x="962" y="2"/>
                    </a:lnTo>
                    <a:lnTo>
                      <a:pt x="8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90"/>
              <p:cNvSpPr>
                <a:spLocks noEditPoints="1"/>
              </p:cNvSpPr>
              <p:nvPr/>
            </p:nvSpPr>
            <p:spPr bwMode="auto">
              <a:xfrm>
                <a:off x="3054" y="4172"/>
                <a:ext cx="1592" cy="106"/>
              </a:xfrm>
              <a:custGeom>
                <a:avLst/>
                <a:gdLst>
                  <a:gd name="T0" fmla="*/ 794 w 1592"/>
                  <a:gd name="T1" fmla="*/ 106 h 106"/>
                  <a:gd name="T2" fmla="*/ 486 w 1592"/>
                  <a:gd name="T3" fmla="*/ 102 h 106"/>
                  <a:gd name="T4" fmla="*/ 236 w 1592"/>
                  <a:gd name="T5" fmla="*/ 90 h 106"/>
                  <a:gd name="T6" fmla="*/ 66 w 1592"/>
                  <a:gd name="T7" fmla="*/ 74 h 106"/>
                  <a:gd name="T8" fmla="*/ 20 w 1592"/>
                  <a:gd name="T9" fmla="*/ 64 h 106"/>
                  <a:gd name="T10" fmla="*/ 6 w 1592"/>
                  <a:gd name="T11" fmla="*/ 56 h 106"/>
                  <a:gd name="T12" fmla="*/ 4 w 1592"/>
                  <a:gd name="T13" fmla="*/ 54 h 106"/>
                  <a:gd name="T14" fmla="*/ 8 w 1592"/>
                  <a:gd name="T15" fmla="*/ 48 h 106"/>
                  <a:gd name="T16" fmla="*/ 40 w 1592"/>
                  <a:gd name="T17" fmla="*/ 38 h 106"/>
                  <a:gd name="T18" fmla="*/ 140 w 1592"/>
                  <a:gd name="T19" fmla="*/ 24 h 106"/>
                  <a:gd name="T20" fmla="*/ 352 w 1592"/>
                  <a:gd name="T21" fmla="*/ 10 h 106"/>
                  <a:gd name="T22" fmla="*/ 634 w 1592"/>
                  <a:gd name="T23" fmla="*/ 2 h 106"/>
                  <a:gd name="T24" fmla="*/ 794 w 1592"/>
                  <a:gd name="T25" fmla="*/ 0 h 106"/>
                  <a:gd name="T26" fmla="*/ 1104 w 1592"/>
                  <a:gd name="T27" fmla="*/ 4 h 106"/>
                  <a:gd name="T28" fmla="*/ 1356 w 1592"/>
                  <a:gd name="T29" fmla="*/ 16 h 106"/>
                  <a:gd name="T30" fmla="*/ 1526 w 1592"/>
                  <a:gd name="T31" fmla="*/ 32 h 106"/>
                  <a:gd name="T32" fmla="*/ 1572 w 1592"/>
                  <a:gd name="T33" fmla="*/ 42 h 106"/>
                  <a:gd name="T34" fmla="*/ 1586 w 1592"/>
                  <a:gd name="T35" fmla="*/ 50 h 106"/>
                  <a:gd name="T36" fmla="*/ 1588 w 1592"/>
                  <a:gd name="T37" fmla="*/ 54 h 106"/>
                  <a:gd name="T38" fmla="*/ 1584 w 1592"/>
                  <a:gd name="T39" fmla="*/ 58 h 106"/>
                  <a:gd name="T40" fmla="*/ 1552 w 1592"/>
                  <a:gd name="T41" fmla="*/ 68 h 106"/>
                  <a:gd name="T42" fmla="*/ 1452 w 1592"/>
                  <a:gd name="T43" fmla="*/ 82 h 106"/>
                  <a:gd name="T44" fmla="*/ 1240 w 1592"/>
                  <a:gd name="T45" fmla="*/ 96 h 106"/>
                  <a:gd name="T46" fmla="*/ 954 w 1592"/>
                  <a:gd name="T47" fmla="*/ 104 h 106"/>
                  <a:gd name="T48" fmla="*/ 794 w 1592"/>
                  <a:gd name="T49" fmla="*/ 0 h 106"/>
                  <a:gd name="T50" fmla="*/ 634 w 1592"/>
                  <a:gd name="T51" fmla="*/ 2 h 106"/>
                  <a:gd name="T52" fmla="*/ 350 w 1592"/>
                  <a:gd name="T53" fmla="*/ 10 h 106"/>
                  <a:gd name="T54" fmla="*/ 134 w 1592"/>
                  <a:gd name="T55" fmla="*/ 24 h 106"/>
                  <a:gd name="T56" fmla="*/ 34 w 1592"/>
                  <a:gd name="T57" fmla="*/ 38 h 106"/>
                  <a:gd name="T58" fmla="*/ 4 w 1592"/>
                  <a:gd name="T59" fmla="*/ 48 h 106"/>
                  <a:gd name="T60" fmla="*/ 0 w 1592"/>
                  <a:gd name="T61" fmla="*/ 54 h 106"/>
                  <a:gd name="T62" fmla="*/ 0 w 1592"/>
                  <a:gd name="T63" fmla="*/ 56 h 106"/>
                  <a:gd name="T64" fmla="*/ 16 w 1592"/>
                  <a:gd name="T65" fmla="*/ 64 h 106"/>
                  <a:gd name="T66" fmla="*/ 62 w 1592"/>
                  <a:gd name="T67" fmla="*/ 74 h 106"/>
                  <a:gd name="T68" fmla="*/ 232 w 1592"/>
                  <a:gd name="T69" fmla="*/ 90 h 106"/>
                  <a:gd name="T70" fmla="*/ 484 w 1592"/>
                  <a:gd name="T71" fmla="*/ 102 h 106"/>
                  <a:gd name="T72" fmla="*/ 794 w 1592"/>
                  <a:gd name="T73" fmla="*/ 106 h 106"/>
                  <a:gd name="T74" fmla="*/ 956 w 1592"/>
                  <a:gd name="T75" fmla="*/ 104 h 106"/>
                  <a:gd name="T76" fmla="*/ 1242 w 1592"/>
                  <a:gd name="T77" fmla="*/ 96 h 106"/>
                  <a:gd name="T78" fmla="*/ 1458 w 1592"/>
                  <a:gd name="T79" fmla="*/ 82 h 106"/>
                  <a:gd name="T80" fmla="*/ 1558 w 1592"/>
                  <a:gd name="T81" fmla="*/ 68 h 106"/>
                  <a:gd name="T82" fmla="*/ 1588 w 1592"/>
                  <a:gd name="T83" fmla="*/ 58 h 106"/>
                  <a:gd name="T84" fmla="*/ 1592 w 1592"/>
                  <a:gd name="T85" fmla="*/ 54 h 106"/>
                  <a:gd name="T86" fmla="*/ 1592 w 1592"/>
                  <a:gd name="T87" fmla="*/ 50 h 106"/>
                  <a:gd name="T88" fmla="*/ 1576 w 1592"/>
                  <a:gd name="T89" fmla="*/ 42 h 106"/>
                  <a:gd name="T90" fmla="*/ 1530 w 1592"/>
                  <a:gd name="T91" fmla="*/ 32 h 106"/>
                  <a:gd name="T92" fmla="*/ 1360 w 1592"/>
                  <a:gd name="T93" fmla="*/ 16 h 106"/>
                  <a:gd name="T94" fmla="*/ 1106 w 1592"/>
                  <a:gd name="T95" fmla="*/ 4 h 106"/>
                  <a:gd name="T96" fmla="*/ 794 w 1592"/>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106"/>
                    </a:moveTo>
                    <a:lnTo>
                      <a:pt x="794" y="106"/>
                    </a:lnTo>
                    <a:lnTo>
                      <a:pt x="634" y="104"/>
                    </a:lnTo>
                    <a:lnTo>
                      <a:pt x="486" y="102"/>
                    </a:lnTo>
                    <a:lnTo>
                      <a:pt x="352" y="96"/>
                    </a:lnTo>
                    <a:lnTo>
                      <a:pt x="236" y="90"/>
                    </a:lnTo>
                    <a:lnTo>
                      <a:pt x="140" y="82"/>
                    </a:lnTo>
                    <a:lnTo>
                      <a:pt x="66" y="74"/>
                    </a:lnTo>
                    <a:lnTo>
                      <a:pt x="40" y="68"/>
                    </a:lnTo>
                    <a:lnTo>
                      <a:pt x="20" y="64"/>
                    </a:lnTo>
                    <a:lnTo>
                      <a:pt x="8" y="58"/>
                    </a:lnTo>
                    <a:lnTo>
                      <a:pt x="6" y="56"/>
                    </a:lnTo>
                    <a:lnTo>
                      <a:pt x="4" y="54"/>
                    </a:lnTo>
                    <a:lnTo>
                      <a:pt x="4" y="54"/>
                    </a:lnTo>
                    <a:lnTo>
                      <a:pt x="6" y="50"/>
                    </a:lnTo>
                    <a:lnTo>
                      <a:pt x="8" y="48"/>
                    </a:lnTo>
                    <a:lnTo>
                      <a:pt x="20" y="42"/>
                    </a:lnTo>
                    <a:lnTo>
                      <a:pt x="40" y="38"/>
                    </a:lnTo>
                    <a:lnTo>
                      <a:pt x="66" y="32"/>
                    </a:lnTo>
                    <a:lnTo>
                      <a:pt x="140" y="24"/>
                    </a:lnTo>
                    <a:lnTo>
                      <a:pt x="236" y="16"/>
                    </a:lnTo>
                    <a:lnTo>
                      <a:pt x="352" y="10"/>
                    </a:lnTo>
                    <a:lnTo>
                      <a:pt x="486" y="4"/>
                    </a:lnTo>
                    <a:lnTo>
                      <a:pt x="634" y="2"/>
                    </a:lnTo>
                    <a:lnTo>
                      <a:pt x="794" y="0"/>
                    </a:lnTo>
                    <a:lnTo>
                      <a:pt x="794" y="0"/>
                    </a:lnTo>
                    <a:lnTo>
                      <a:pt x="954" y="2"/>
                    </a:lnTo>
                    <a:lnTo>
                      <a:pt x="1104" y="4"/>
                    </a:lnTo>
                    <a:lnTo>
                      <a:pt x="1240" y="10"/>
                    </a:lnTo>
                    <a:lnTo>
                      <a:pt x="1356" y="16"/>
                    </a:lnTo>
                    <a:lnTo>
                      <a:pt x="1452" y="24"/>
                    </a:lnTo>
                    <a:lnTo>
                      <a:pt x="1526" y="32"/>
                    </a:lnTo>
                    <a:lnTo>
                      <a:pt x="1552" y="38"/>
                    </a:lnTo>
                    <a:lnTo>
                      <a:pt x="1572" y="42"/>
                    </a:lnTo>
                    <a:lnTo>
                      <a:pt x="1584" y="48"/>
                    </a:lnTo>
                    <a:lnTo>
                      <a:pt x="1586" y="50"/>
                    </a:lnTo>
                    <a:lnTo>
                      <a:pt x="1588" y="54"/>
                    </a:lnTo>
                    <a:lnTo>
                      <a:pt x="1588" y="54"/>
                    </a:lnTo>
                    <a:lnTo>
                      <a:pt x="1586" y="56"/>
                    </a:lnTo>
                    <a:lnTo>
                      <a:pt x="1584" y="58"/>
                    </a:lnTo>
                    <a:lnTo>
                      <a:pt x="1572" y="64"/>
                    </a:lnTo>
                    <a:lnTo>
                      <a:pt x="1552" y="68"/>
                    </a:lnTo>
                    <a:lnTo>
                      <a:pt x="1526" y="74"/>
                    </a:lnTo>
                    <a:lnTo>
                      <a:pt x="1452" y="82"/>
                    </a:lnTo>
                    <a:lnTo>
                      <a:pt x="1356" y="90"/>
                    </a:lnTo>
                    <a:lnTo>
                      <a:pt x="1240" y="96"/>
                    </a:lnTo>
                    <a:lnTo>
                      <a:pt x="1104" y="102"/>
                    </a:lnTo>
                    <a:lnTo>
                      <a:pt x="954" y="104"/>
                    </a:lnTo>
                    <a:lnTo>
                      <a:pt x="794" y="106"/>
                    </a:lnTo>
                    <a:close/>
                    <a:moveTo>
                      <a:pt x="794" y="0"/>
                    </a:moveTo>
                    <a:lnTo>
                      <a:pt x="794" y="0"/>
                    </a:lnTo>
                    <a:lnTo>
                      <a:pt x="634" y="2"/>
                    </a:lnTo>
                    <a:lnTo>
                      <a:pt x="484" y="4"/>
                    </a:lnTo>
                    <a:lnTo>
                      <a:pt x="350" y="10"/>
                    </a:lnTo>
                    <a:lnTo>
                      <a:pt x="232" y="16"/>
                    </a:lnTo>
                    <a:lnTo>
                      <a:pt x="134" y="24"/>
                    </a:lnTo>
                    <a:lnTo>
                      <a:pt x="62" y="32"/>
                    </a:lnTo>
                    <a:lnTo>
                      <a:pt x="34" y="38"/>
                    </a:lnTo>
                    <a:lnTo>
                      <a:pt x="16" y="42"/>
                    </a:lnTo>
                    <a:lnTo>
                      <a:pt x="4" y="48"/>
                    </a:lnTo>
                    <a:lnTo>
                      <a:pt x="0" y="50"/>
                    </a:lnTo>
                    <a:lnTo>
                      <a:pt x="0" y="54"/>
                    </a:lnTo>
                    <a:lnTo>
                      <a:pt x="0" y="54"/>
                    </a:lnTo>
                    <a:lnTo>
                      <a:pt x="0" y="56"/>
                    </a:lnTo>
                    <a:lnTo>
                      <a:pt x="4" y="58"/>
                    </a:lnTo>
                    <a:lnTo>
                      <a:pt x="16" y="64"/>
                    </a:lnTo>
                    <a:lnTo>
                      <a:pt x="34" y="68"/>
                    </a:lnTo>
                    <a:lnTo>
                      <a:pt x="62" y="74"/>
                    </a:lnTo>
                    <a:lnTo>
                      <a:pt x="134" y="82"/>
                    </a:lnTo>
                    <a:lnTo>
                      <a:pt x="232" y="90"/>
                    </a:lnTo>
                    <a:lnTo>
                      <a:pt x="350" y="96"/>
                    </a:lnTo>
                    <a:lnTo>
                      <a:pt x="484" y="102"/>
                    </a:lnTo>
                    <a:lnTo>
                      <a:pt x="634" y="104"/>
                    </a:lnTo>
                    <a:lnTo>
                      <a:pt x="794" y="106"/>
                    </a:lnTo>
                    <a:lnTo>
                      <a:pt x="794" y="106"/>
                    </a:lnTo>
                    <a:lnTo>
                      <a:pt x="956" y="104"/>
                    </a:lnTo>
                    <a:lnTo>
                      <a:pt x="1106" y="102"/>
                    </a:lnTo>
                    <a:lnTo>
                      <a:pt x="1242" y="96"/>
                    </a:lnTo>
                    <a:lnTo>
                      <a:pt x="1360" y="90"/>
                    </a:lnTo>
                    <a:lnTo>
                      <a:pt x="1458" y="82"/>
                    </a:lnTo>
                    <a:lnTo>
                      <a:pt x="1530" y="74"/>
                    </a:lnTo>
                    <a:lnTo>
                      <a:pt x="1558" y="68"/>
                    </a:lnTo>
                    <a:lnTo>
                      <a:pt x="1576" y="64"/>
                    </a:lnTo>
                    <a:lnTo>
                      <a:pt x="1588" y="58"/>
                    </a:lnTo>
                    <a:lnTo>
                      <a:pt x="1592" y="56"/>
                    </a:lnTo>
                    <a:lnTo>
                      <a:pt x="1592" y="54"/>
                    </a:lnTo>
                    <a:lnTo>
                      <a:pt x="1592" y="54"/>
                    </a:lnTo>
                    <a:lnTo>
                      <a:pt x="1592" y="50"/>
                    </a:lnTo>
                    <a:lnTo>
                      <a:pt x="1588" y="48"/>
                    </a:lnTo>
                    <a:lnTo>
                      <a:pt x="1576" y="42"/>
                    </a:lnTo>
                    <a:lnTo>
                      <a:pt x="1558" y="38"/>
                    </a:lnTo>
                    <a:lnTo>
                      <a:pt x="1530" y="32"/>
                    </a:lnTo>
                    <a:lnTo>
                      <a:pt x="1458" y="24"/>
                    </a:lnTo>
                    <a:lnTo>
                      <a:pt x="1360" y="16"/>
                    </a:lnTo>
                    <a:lnTo>
                      <a:pt x="1242" y="10"/>
                    </a:lnTo>
                    <a:lnTo>
                      <a:pt x="1106" y="4"/>
                    </a:lnTo>
                    <a:lnTo>
                      <a:pt x="956" y="2"/>
                    </a:lnTo>
                    <a:lnTo>
                      <a:pt x="794" y="0"/>
                    </a:lnTo>
                    <a:close/>
                  </a:path>
                </a:pathLst>
              </a:custGeom>
              <a:solidFill>
                <a:srgbClr val="D0CC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1"/>
              <p:cNvSpPr>
                <a:spLocks/>
              </p:cNvSpPr>
              <p:nvPr/>
            </p:nvSpPr>
            <p:spPr bwMode="auto">
              <a:xfrm>
                <a:off x="3058" y="4172"/>
                <a:ext cx="1584" cy="106"/>
              </a:xfrm>
              <a:custGeom>
                <a:avLst/>
                <a:gdLst>
                  <a:gd name="T0" fmla="*/ 790 w 1584"/>
                  <a:gd name="T1" fmla="*/ 106 h 106"/>
                  <a:gd name="T2" fmla="*/ 790 w 1584"/>
                  <a:gd name="T3" fmla="*/ 106 h 106"/>
                  <a:gd name="T4" fmla="*/ 630 w 1584"/>
                  <a:gd name="T5" fmla="*/ 104 h 106"/>
                  <a:gd name="T6" fmla="*/ 482 w 1584"/>
                  <a:gd name="T7" fmla="*/ 102 h 106"/>
                  <a:gd name="T8" fmla="*/ 348 w 1584"/>
                  <a:gd name="T9" fmla="*/ 96 h 106"/>
                  <a:gd name="T10" fmla="*/ 232 w 1584"/>
                  <a:gd name="T11" fmla="*/ 90 h 106"/>
                  <a:gd name="T12" fmla="*/ 136 w 1584"/>
                  <a:gd name="T13" fmla="*/ 82 h 106"/>
                  <a:gd name="T14" fmla="*/ 62 w 1584"/>
                  <a:gd name="T15" fmla="*/ 74 h 106"/>
                  <a:gd name="T16" fmla="*/ 36 w 1584"/>
                  <a:gd name="T17" fmla="*/ 68 h 106"/>
                  <a:gd name="T18" fmla="*/ 16 w 1584"/>
                  <a:gd name="T19" fmla="*/ 64 h 106"/>
                  <a:gd name="T20" fmla="*/ 4 w 1584"/>
                  <a:gd name="T21" fmla="*/ 58 h 106"/>
                  <a:gd name="T22" fmla="*/ 2 w 1584"/>
                  <a:gd name="T23" fmla="*/ 56 h 106"/>
                  <a:gd name="T24" fmla="*/ 0 w 1584"/>
                  <a:gd name="T25" fmla="*/ 54 h 106"/>
                  <a:gd name="T26" fmla="*/ 0 w 1584"/>
                  <a:gd name="T27" fmla="*/ 54 h 106"/>
                  <a:gd name="T28" fmla="*/ 2 w 1584"/>
                  <a:gd name="T29" fmla="*/ 50 h 106"/>
                  <a:gd name="T30" fmla="*/ 4 w 1584"/>
                  <a:gd name="T31" fmla="*/ 48 h 106"/>
                  <a:gd name="T32" fmla="*/ 16 w 1584"/>
                  <a:gd name="T33" fmla="*/ 42 h 106"/>
                  <a:gd name="T34" fmla="*/ 36 w 1584"/>
                  <a:gd name="T35" fmla="*/ 38 h 106"/>
                  <a:gd name="T36" fmla="*/ 62 w 1584"/>
                  <a:gd name="T37" fmla="*/ 32 h 106"/>
                  <a:gd name="T38" fmla="*/ 136 w 1584"/>
                  <a:gd name="T39" fmla="*/ 24 h 106"/>
                  <a:gd name="T40" fmla="*/ 232 w 1584"/>
                  <a:gd name="T41" fmla="*/ 16 h 106"/>
                  <a:gd name="T42" fmla="*/ 348 w 1584"/>
                  <a:gd name="T43" fmla="*/ 10 h 106"/>
                  <a:gd name="T44" fmla="*/ 482 w 1584"/>
                  <a:gd name="T45" fmla="*/ 4 h 106"/>
                  <a:gd name="T46" fmla="*/ 630 w 1584"/>
                  <a:gd name="T47" fmla="*/ 2 h 106"/>
                  <a:gd name="T48" fmla="*/ 790 w 1584"/>
                  <a:gd name="T49" fmla="*/ 0 h 106"/>
                  <a:gd name="T50" fmla="*/ 790 w 1584"/>
                  <a:gd name="T51" fmla="*/ 0 h 106"/>
                  <a:gd name="T52" fmla="*/ 950 w 1584"/>
                  <a:gd name="T53" fmla="*/ 2 h 106"/>
                  <a:gd name="T54" fmla="*/ 1100 w 1584"/>
                  <a:gd name="T55" fmla="*/ 4 h 106"/>
                  <a:gd name="T56" fmla="*/ 1236 w 1584"/>
                  <a:gd name="T57" fmla="*/ 10 h 106"/>
                  <a:gd name="T58" fmla="*/ 1352 w 1584"/>
                  <a:gd name="T59" fmla="*/ 16 h 106"/>
                  <a:gd name="T60" fmla="*/ 1448 w 1584"/>
                  <a:gd name="T61" fmla="*/ 24 h 106"/>
                  <a:gd name="T62" fmla="*/ 1522 w 1584"/>
                  <a:gd name="T63" fmla="*/ 32 h 106"/>
                  <a:gd name="T64" fmla="*/ 1548 w 1584"/>
                  <a:gd name="T65" fmla="*/ 38 h 106"/>
                  <a:gd name="T66" fmla="*/ 1568 w 1584"/>
                  <a:gd name="T67" fmla="*/ 42 h 106"/>
                  <a:gd name="T68" fmla="*/ 1580 w 1584"/>
                  <a:gd name="T69" fmla="*/ 48 h 106"/>
                  <a:gd name="T70" fmla="*/ 1582 w 1584"/>
                  <a:gd name="T71" fmla="*/ 50 h 106"/>
                  <a:gd name="T72" fmla="*/ 1584 w 1584"/>
                  <a:gd name="T73" fmla="*/ 54 h 106"/>
                  <a:gd name="T74" fmla="*/ 1584 w 1584"/>
                  <a:gd name="T75" fmla="*/ 54 h 106"/>
                  <a:gd name="T76" fmla="*/ 1582 w 1584"/>
                  <a:gd name="T77" fmla="*/ 56 h 106"/>
                  <a:gd name="T78" fmla="*/ 1580 w 1584"/>
                  <a:gd name="T79" fmla="*/ 58 h 106"/>
                  <a:gd name="T80" fmla="*/ 1568 w 1584"/>
                  <a:gd name="T81" fmla="*/ 64 h 106"/>
                  <a:gd name="T82" fmla="*/ 1548 w 1584"/>
                  <a:gd name="T83" fmla="*/ 68 h 106"/>
                  <a:gd name="T84" fmla="*/ 1522 w 1584"/>
                  <a:gd name="T85" fmla="*/ 74 h 106"/>
                  <a:gd name="T86" fmla="*/ 1448 w 1584"/>
                  <a:gd name="T87" fmla="*/ 82 h 106"/>
                  <a:gd name="T88" fmla="*/ 1352 w 1584"/>
                  <a:gd name="T89" fmla="*/ 90 h 106"/>
                  <a:gd name="T90" fmla="*/ 1236 w 1584"/>
                  <a:gd name="T91" fmla="*/ 96 h 106"/>
                  <a:gd name="T92" fmla="*/ 1100 w 1584"/>
                  <a:gd name="T93" fmla="*/ 102 h 106"/>
                  <a:gd name="T94" fmla="*/ 950 w 1584"/>
                  <a:gd name="T95" fmla="*/ 104 h 106"/>
                  <a:gd name="T96" fmla="*/ 790 w 1584"/>
                  <a:gd name="T97"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106"/>
                    </a:moveTo>
                    <a:lnTo>
                      <a:pt x="790" y="106"/>
                    </a:lnTo>
                    <a:lnTo>
                      <a:pt x="630" y="104"/>
                    </a:lnTo>
                    <a:lnTo>
                      <a:pt x="482" y="102"/>
                    </a:lnTo>
                    <a:lnTo>
                      <a:pt x="348" y="96"/>
                    </a:lnTo>
                    <a:lnTo>
                      <a:pt x="232" y="90"/>
                    </a:lnTo>
                    <a:lnTo>
                      <a:pt x="136" y="82"/>
                    </a:lnTo>
                    <a:lnTo>
                      <a:pt x="62" y="74"/>
                    </a:lnTo>
                    <a:lnTo>
                      <a:pt x="36" y="68"/>
                    </a:lnTo>
                    <a:lnTo>
                      <a:pt x="16" y="64"/>
                    </a:lnTo>
                    <a:lnTo>
                      <a:pt x="4" y="58"/>
                    </a:lnTo>
                    <a:lnTo>
                      <a:pt x="2" y="56"/>
                    </a:lnTo>
                    <a:lnTo>
                      <a:pt x="0" y="54"/>
                    </a:lnTo>
                    <a:lnTo>
                      <a:pt x="0" y="54"/>
                    </a:lnTo>
                    <a:lnTo>
                      <a:pt x="2" y="50"/>
                    </a:lnTo>
                    <a:lnTo>
                      <a:pt x="4" y="48"/>
                    </a:lnTo>
                    <a:lnTo>
                      <a:pt x="16" y="42"/>
                    </a:lnTo>
                    <a:lnTo>
                      <a:pt x="36" y="38"/>
                    </a:lnTo>
                    <a:lnTo>
                      <a:pt x="62" y="32"/>
                    </a:lnTo>
                    <a:lnTo>
                      <a:pt x="136" y="24"/>
                    </a:lnTo>
                    <a:lnTo>
                      <a:pt x="232" y="16"/>
                    </a:lnTo>
                    <a:lnTo>
                      <a:pt x="348" y="10"/>
                    </a:lnTo>
                    <a:lnTo>
                      <a:pt x="482" y="4"/>
                    </a:lnTo>
                    <a:lnTo>
                      <a:pt x="630" y="2"/>
                    </a:lnTo>
                    <a:lnTo>
                      <a:pt x="790" y="0"/>
                    </a:lnTo>
                    <a:lnTo>
                      <a:pt x="790" y="0"/>
                    </a:lnTo>
                    <a:lnTo>
                      <a:pt x="950" y="2"/>
                    </a:lnTo>
                    <a:lnTo>
                      <a:pt x="1100" y="4"/>
                    </a:lnTo>
                    <a:lnTo>
                      <a:pt x="1236" y="10"/>
                    </a:lnTo>
                    <a:lnTo>
                      <a:pt x="1352" y="16"/>
                    </a:lnTo>
                    <a:lnTo>
                      <a:pt x="1448" y="24"/>
                    </a:lnTo>
                    <a:lnTo>
                      <a:pt x="1522" y="32"/>
                    </a:lnTo>
                    <a:lnTo>
                      <a:pt x="1548" y="38"/>
                    </a:lnTo>
                    <a:lnTo>
                      <a:pt x="1568" y="42"/>
                    </a:lnTo>
                    <a:lnTo>
                      <a:pt x="1580" y="48"/>
                    </a:lnTo>
                    <a:lnTo>
                      <a:pt x="1582" y="50"/>
                    </a:lnTo>
                    <a:lnTo>
                      <a:pt x="1584" y="54"/>
                    </a:lnTo>
                    <a:lnTo>
                      <a:pt x="1584" y="54"/>
                    </a:lnTo>
                    <a:lnTo>
                      <a:pt x="1582" y="56"/>
                    </a:lnTo>
                    <a:lnTo>
                      <a:pt x="1580" y="58"/>
                    </a:lnTo>
                    <a:lnTo>
                      <a:pt x="1568" y="64"/>
                    </a:lnTo>
                    <a:lnTo>
                      <a:pt x="1548" y="68"/>
                    </a:lnTo>
                    <a:lnTo>
                      <a:pt x="1522" y="74"/>
                    </a:lnTo>
                    <a:lnTo>
                      <a:pt x="1448" y="82"/>
                    </a:lnTo>
                    <a:lnTo>
                      <a:pt x="1352" y="90"/>
                    </a:lnTo>
                    <a:lnTo>
                      <a:pt x="1236" y="96"/>
                    </a:lnTo>
                    <a:lnTo>
                      <a:pt x="1100" y="102"/>
                    </a:lnTo>
                    <a:lnTo>
                      <a:pt x="950" y="104"/>
                    </a:lnTo>
                    <a:lnTo>
                      <a:pt x="790"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392"/>
              <p:cNvSpPr>
                <a:spLocks/>
              </p:cNvSpPr>
              <p:nvPr/>
            </p:nvSpPr>
            <p:spPr bwMode="auto">
              <a:xfrm>
                <a:off x="3054" y="4172"/>
                <a:ext cx="1592" cy="106"/>
              </a:xfrm>
              <a:custGeom>
                <a:avLst/>
                <a:gdLst>
                  <a:gd name="T0" fmla="*/ 794 w 1592"/>
                  <a:gd name="T1" fmla="*/ 0 h 106"/>
                  <a:gd name="T2" fmla="*/ 794 w 1592"/>
                  <a:gd name="T3" fmla="*/ 0 h 106"/>
                  <a:gd name="T4" fmla="*/ 634 w 1592"/>
                  <a:gd name="T5" fmla="*/ 2 h 106"/>
                  <a:gd name="T6" fmla="*/ 484 w 1592"/>
                  <a:gd name="T7" fmla="*/ 4 h 106"/>
                  <a:gd name="T8" fmla="*/ 350 w 1592"/>
                  <a:gd name="T9" fmla="*/ 10 h 106"/>
                  <a:gd name="T10" fmla="*/ 232 w 1592"/>
                  <a:gd name="T11" fmla="*/ 16 h 106"/>
                  <a:gd name="T12" fmla="*/ 134 w 1592"/>
                  <a:gd name="T13" fmla="*/ 24 h 106"/>
                  <a:gd name="T14" fmla="*/ 62 w 1592"/>
                  <a:gd name="T15" fmla="*/ 32 h 106"/>
                  <a:gd name="T16" fmla="*/ 34 w 1592"/>
                  <a:gd name="T17" fmla="*/ 38 h 106"/>
                  <a:gd name="T18" fmla="*/ 16 w 1592"/>
                  <a:gd name="T19" fmla="*/ 42 h 106"/>
                  <a:gd name="T20" fmla="*/ 4 w 1592"/>
                  <a:gd name="T21" fmla="*/ 48 h 106"/>
                  <a:gd name="T22" fmla="*/ 0 w 1592"/>
                  <a:gd name="T23" fmla="*/ 50 h 106"/>
                  <a:gd name="T24" fmla="*/ 0 w 1592"/>
                  <a:gd name="T25" fmla="*/ 54 h 106"/>
                  <a:gd name="T26" fmla="*/ 0 w 1592"/>
                  <a:gd name="T27" fmla="*/ 54 h 106"/>
                  <a:gd name="T28" fmla="*/ 0 w 1592"/>
                  <a:gd name="T29" fmla="*/ 56 h 106"/>
                  <a:gd name="T30" fmla="*/ 4 w 1592"/>
                  <a:gd name="T31" fmla="*/ 58 h 106"/>
                  <a:gd name="T32" fmla="*/ 16 w 1592"/>
                  <a:gd name="T33" fmla="*/ 64 h 106"/>
                  <a:gd name="T34" fmla="*/ 34 w 1592"/>
                  <a:gd name="T35" fmla="*/ 68 h 106"/>
                  <a:gd name="T36" fmla="*/ 62 w 1592"/>
                  <a:gd name="T37" fmla="*/ 74 h 106"/>
                  <a:gd name="T38" fmla="*/ 134 w 1592"/>
                  <a:gd name="T39" fmla="*/ 82 h 106"/>
                  <a:gd name="T40" fmla="*/ 232 w 1592"/>
                  <a:gd name="T41" fmla="*/ 90 h 106"/>
                  <a:gd name="T42" fmla="*/ 350 w 1592"/>
                  <a:gd name="T43" fmla="*/ 96 h 106"/>
                  <a:gd name="T44" fmla="*/ 484 w 1592"/>
                  <a:gd name="T45" fmla="*/ 102 h 106"/>
                  <a:gd name="T46" fmla="*/ 634 w 1592"/>
                  <a:gd name="T47" fmla="*/ 104 h 106"/>
                  <a:gd name="T48" fmla="*/ 794 w 1592"/>
                  <a:gd name="T49" fmla="*/ 106 h 106"/>
                  <a:gd name="T50" fmla="*/ 794 w 1592"/>
                  <a:gd name="T51" fmla="*/ 106 h 106"/>
                  <a:gd name="T52" fmla="*/ 956 w 1592"/>
                  <a:gd name="T53" fmla="*/ 104 h 106"/>
                  <a:gd name="T54" fmla="*/ 1106 w 1592"/>
                  <a:gd name="T55" fmla="*/ 102 h 106"/>
                  <a:gd name="T56" fmla="*/ 1242 w 1592"/>
                  <a:gd name="T57" fmla="*/ 96 h 106"/>
                  <a:gd name="T58" fmla="*/ 1360 w 1592"/>
                  <a:gd name="T59" fmla="*/ 90 h 106"/>
                  <a:gd name="T60" fmla="*/ 1458 w 1592"/>
                  <a:gd name="T61" fmla="*/ 82 h 106"/>
                  <a:gd name="T62" fmla="*/ 1530 w 1592"/>
                  <a:gd name="T63" fmla="*/ 74 h 106"/>
                  <a:gd name="T64" fmla="*/ 1558 w 1592"/>
                  <a:gd name="T65" fmla="*/ 68 h 106"/>
                  <a:gd name="T66" fmla="*/ 1576 w 1592"/>
                  <a:gd name="T67" fmla="*/ 64 h 106"/>
                  <a:gd name="T68" fmla="*/ 1588 w 1592"/>
                  <a:gd name="T69" fmla="*/ 58 h 106"/>
                  <a:gd name="T70" fmla="*/ 1592 w 1592"/>
                  <a:gd name="T71" fmla="*/ 56 h 106"/>
                  <a:gd name="T72" fmla="*/ 1592 w 1592"/>
                  <a:gd name="T73" fmla="*/ 54 h 106"/>
                  <a:gd name="T74" fmla="*/ 1592 w 1592"/>
                  <a:gd name="T75" fmla="*/ 54 h 106"/>
                  <a:gd name="T76" fmla="*/ 1592 w 1592"/>
                  <a:gd name="T77" fmla="*/ 50 h 106"/>
                  <a:gd name="T78" fmla="*/ 1588 w 1592"/>
                  <a:gd name="T79" fmla="*/ 48 h 106"/>
                  <a:gd name="T80" fmla="*/ 1576 w 1592"/>
                  <a:gd name="T81" fmla="*/ 42 h 106"/>
                  <a:gd name="T82" fmla="*/ 1558 w 1592"/>
                  <a:gd name="T83" fmla="*/ 38 h 106"/>
                  <a:gd name="T84" fmla="*/ 1530 w 1592"/>
                  <a:gd name="T85" fmla="*/ 32 h 106"/>
                  <a:gd name="T86" fmla="*/ 1458 w 1592"/>
                  <a:gd name="T87" fmla="*/ 24 h 106"/>
                  <a:gd name="T88" fmla="*/ 1360 w 1592"/>
                  <a:gd name="T89" fmla="*/ 16 h 106"/>
                  <a:gd name="T90" fmla="*/ 1242 w 1592"/>
                  <a:gd name="T91" fmla="*/ 10 h 106"/>
                  <a:gd name="T92" fmla="*/ 1106 w 1592"/>
                  <a:gd name="T93" fmla="*/ 4 h 106"/>
                  <a:gd name="T94" fmla="*/ 956 w 1592"/>
                  <a:gd name="T95" fmla="*/ 2 h 106"/>
                  <a:gd name="T96" fmla="*/ 794 w 1592"/>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92" h="106">
                    <a:moveTo>
                      <a:pt x="794" y="0"/>
                    </a:moveTo>
                    <a:lnTo>
                      <a:pt x="794" y="0"/>
                    </a:lnTo>
                    <a:lnTo>
                      <a:pt x="634" y="2"/>
                    </a:lnTo>
                    <a:lnTo>
                      <a:pt x="484" y="4"/>
                    </a:lnTo>
                    <a:lnTo>
                      <a:pt x="350" y="10"/>
                    </a:lnTo>
                    <a:lnTo>
                      <a:pt x="232" y="16"/>
                    </a:lnTo>
                    <a:lnTo>
                      <a:pt x="134" y="24"/>
                    </a:lnTo>
                    <a:lnTo>
                      <a:pt x="62" y="32"/>
                    </a:lnTo>
                    <a:lnTo>
                      <a:pt x="34" y="38"/>
                    </a:lnTo>
                    <a:lnTo>
                      <a:pt x="16" y="42"/>
                    </a:lnTo>
                    <a:lnTo>
                      <a:pt x="4" y="48"/>
                    </a:lnTo>
                    <a:lnTo>
                      <a:pt x="0" y="50"/>
                    </a:lnTo>
                    <a:lnTo>
                      <a:pt x="0" y="54"/>
                    </a:lnTo>
                    <a:lnTo>
                      <a:pt x="0" y="54"/>
                    </a:lnTo>
                    <a:lnTo>
                      <a:pt x="0" y="56"/>
                    </a:lnTo>
                    <a:lnTo>
                      <a:pt x="4" y="58"/>
                    </a:lnTo>
                    <a:lnTo>
                      <a:pt x="16" y="64"/>
                    </a:lnTo>
                    <a:lnTo>
                      <a:pt x="34" y="68"/>
                    </a:lnTo>
                    <a:lnTo>
                      <a:pt x="62" y="74"/>
                    </a:lnTo>
                    <a:lnTo>
                      <a:pt x="134" y="82"/>
                    </a:lnTo>
                    <a:lnTo>
                      <a:pt x="232" y="90"/>
                    </a:lnTo>
                    <a:lnTo>
                      <a:pt x="350" y="96"/>
                    </a:lnTo>
                    <a:lnTo>
                      <a:pt x="484" y="102"/>
                    </a:lnTo>
                    <a:lnTo>
                      <a:pt x="634" y="104"/>
                    </a:lnTo>
                    <a:lnTo>
                      <a:pt x="794" y="106"/>
                    </a:lnTo>
                    <a:lnTo>
                      <a:pt x="794" y="106"/>
                    </a:lnTo>
                    <a:lnTo>
                      <a:pt x="956" y="104"/>
                    </a:lnTo>
                    <a:lnTo>
                      <a:pt x="1106" y="102"/>
                    </a:lnTo>
                    <a:lnTo>
                      <a:pt x="1242" y="96"/>
                    </a:lnTo>
                    <a:lnTo>
                      <a:pt x="1360" y="90"/>
                    </a:lnTo>
                    <a:lnTo>
                      <a:pt x="1458" y="82"/>
                    </a:lnTo>
                    <a:lnTo>
                      <a:pt x="1530" y="74"/>
                    </a:lnTo>
                    <a:lnTo>
                      <a:pt x="1558" y="68"/>
                    </a:lnTo>
                    <a:lnTo>
                      <a:pt x="1576" y="64"/>
                    </a:lnTo>
                    <a:lnTo>
                      <a:pt x="1588" y="58"/>
                    </a:lnTo>
                    <a:lnTo>
                      <a:pt x="1592" y="56"/>
                    </a:lnTo>
                    <a:lnTo>
                      <a:pt x="1592" y="54"/>
                    </a:lnTo>
                    <a:lnTo>
                      <a:pt x="1592" y="54"/>
                    </a:lnTo>
                    <a:lnTo>
                      <a:pt x="1592" y="50"/>
                    </a:lnTo>
                    <a:lnTo>
                      <a:pt x="1588" y="48"/>
                    </a:lnTo>
                    <a:lnTo>
                      <a:pt x="1576" y="42"/>
                    </a:lnTo>
                    <a:lnTo>
                      <a:pt x="1558" y="38"/>
                    </a:lnTo>
                    <a:lnTo>
                      <a:pt x="1530" y="32"/>
                    </a:lnTo>
                    <a:lnTo>
                      <a:pt x="1458" y="24"/>
                    </a:lnTo>
                    <a:lnTo>
                      <a:pt x="1360" y="16"/>
                    </a:lnTo>
                    <a:lnTo>
                      <a:pt x="1242" y="10"/>
                    </a:lnTo>
                    <a:lnTo>
                      <a:pt x="1106" y="4"/>
                    </a:lnTo>
                    <a:lnTo>
                      <a:pt x="956" y="2"/>
                    </a:lnTo>
                    <a:lnTo>
                      <a:pt x="7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393"/>
              <p:cNvSpPr>
                <a:spLocks noEditPoints="1"/>
              </p:cNvSpPr>
              <p:nvPr/>
            </p:nvSpPr>
            <p:spPr bwMode="auto">
              <a:xfrm>
                <a:off x="3058" y="4172"/>
                <a:ext cx="1584" cy="106"/>
              </a:xfrm>
              <a:custGeom>
                <a:avLst/>
                <a:gdLst>
                  <a:gd name="T0" fmla="*/ 790 w 1584"/>
                  <a:gd name="T1" fmla="*/ 104 h 106"/>
                  <a:gd name="T2" fmla="*/ 484 w 1584"/>
                  <a:gd name="T3" fmla="*/ 100 h 106"/>
                  <a:gd name="T4" fmla="*/ 236 w 1584"/>
                  <a:gd name="T5" fmla="*/ 90 h 106"/>
                  <a:gd name="T6" fmla="*/ 66 w 1584"/>
                  <a:gd name="T7" fmla="*/ 74 h 106"/>
                  <a:gd name="T8" fmla="*/ 22 w 1584"/>
                  <a:gd name="T9" fmla="*/ 64 h 106"/>
                  <a:gd name="T10" fmla="*/ 6 w 1584"/>
                  <a:gd name="T11" fmla="*/ 56 h 106"/>
                  <a:gd name="T12" fmla="*/ 6 w 1584"/>
                  <a:gd name="T13" fmla="*/ 54 h 106"/>
                  <a:gd name="T14" fmla="*/ 10 w 1584"/>
                  <a:gd name="T15" fmla="*/ 48 h 106"/>
                  <a:gd name="T16" fmla="*/ 40 w 1584"/>
                  <a:gd name="T17" fmla="*/ 38 h 106"/>
                  <a:gd name="T18" fmla="*/ 140 w 1584"/>
                  <a:gd name="T19" fmla="*/ 24 h 106"/>
                  <a:gd name="T20" fmla="*/ 352 w 1584"/>
                  <a:gd name="T21" fmla="*/ 10 h 106"/>
                  <a:gd name="T22" fmla="*/ 632 w 1584"/>
                  <a:gd name="T23" fmla="*/ 2 h 106"/>
                  <a:gd name="T24" fmla="*/ 790 w 1584"/>
                  <a:gd name="T25" fmla="*/ 2 h 106"/>
                  <a:gd name="T26" fmla="*/ 1098 w 1584"/>
                  <a:gd name="T27" fmla="*/ 6 h 106"/>
                  <a:gd name="T28" fmla="*/ 1348 w 1584"/>
                  <a:gd name="T29" fmla="*/ 16 h 106"/>
                  <a:gd name="T30" fmla="*/ 1516 w 1584"/>
                  <a:gd name="T31" fmla="*/ 32 h 106"/>
                  <a:gd name="T32" fmla="*/ 1562 w 1584"/>
                  <a:gd name="T33" fmla="*/ 42 h 106"/>
                  <a:gd name="T34" fmla="*/ 1578 w 1584"/>
                  <a:gd name="T35" fmla="*/ 50 h 106"/>
                  <a:gd name="T36" fmla="*/ 1578 w 1584"/>
                  <a:gd name="T37" fmla="*/ 54 h 106"/>
                  <a:gd name="T38" fmla="*/ 1574 w 1584"/>
                  <a:gd name="T39" fmla="*/ 58 h 106"/>
                  <a:gd name="T40" fmla="*/ 1544 w 1584"/>
                  <a:gd name="T41" fmla="*/ 68 h 106"/>
                  <a:gd name="T42" fmla="*/ 1444 w 1584"/>
                  <a:gd name="T43" fmla="*/ 82 h 106"/>
                  <a:gd name="T44" fmla="*/ 1232 w 1584"/>
                  <a:gd name="T45" fmla="*/ 96 h 106"/>
                  <a:gd name="T46" fmla="*/ 950 w 1584"/>
                  <a:gd name="T47" fmla="*/ 104 h 106"/>
                  <a:gd name="T48" fmla="*/ 790 w 1584"/>
                  <a:gd name="T49" fmla="*/ 0 h 106"/>
                  <a:gd name="T50" fmla="*/ 630 w 1584"/>
                  <a:gd name="T51" fmla="*/ 2 h 106"/>
                  <a:gd name="T52" fmla="*/ 348 w 1584"/>
                  <a:gd name="T53" fmla="*/ 10 h 106"/>
                  <a:gd name="T54" fmla="*/ 136 w 1584"/>
                  <a:gd name="T55" fmla="*/ 24 h 106"/>
                  <a:gd name="T56" fmla="*/ 36 w 1584"/>
                  <a:gd name="T57" fmla="*/ 38 h 106"/>
                  <a:gd name="T58" fmla="*/ 4 w 1584"/>
                  <a:gd name="T59" fmla="*/ 48 h 106"/>
                  <a:gd name="T60" fmla="*/ 0 w 1584"/>
                  <a:gd name="T61" fmla="*/ 54 h 106"/>
                  <a:gd name="T62" fmla="*/ 2 w 1584"/>
                  <a:gd name="T63" fmla="*/ 56 h 106"/>
                  <a:gd name="T64" fmla="*/ 16 w 1584"/>
                  <a:gd name="T65" fmla="*/ 64 h 106"/>
                  <a:gd name="T66" fmla="*/ 62 w 1584"/>
                  <a:gd name="T67" fmla="*/ 74 h 106"/>
                  <a:gd name="T68" fmla="*/ 232 w 1584"/>
                  <a:gd name="T69" fmla="*/ 90 h 106"/>
                  <a:gd name="T70" fmla="*/ 482 w 1584"/>
                  <a:gd name="T71" fmla="*/ 102 h 106"/>
                  <a:gd name="T72" fmla="*/ 790 w 1584"/>
                  <a:gd name="T73" fmla="*/ 106 h 106"/>
                  <a:gd name="T74" fmla="*/ 950 w 1584"/>
                  <a:gd name="T75" fmla="*/ 104 h 106"/>
                  <a:gd name="T76" fmla="*/ 1236 w 1584"/>
                  <a:gd name="T77" fmla="*/ 96 h 106"/>
                  <a:gd name="T78" fmla="*/ 1448 w 1584"/>
                  <a:gd name="T79" fmla="*/ 82 h 106"/>
                  <a:gd name="T80" fmla="*/ 1548 w 1584"/>
                  <a:gd name="T81" fmla="*/ 68 h 106"/>
                  <a:gd name="T82" fmla="*/ 1580 w 1584"/>
                  <a:gd name="T83" fmla="*/ 58 h 106"/>
                  <a:gd name="T84" fmla="*/ 1584 w 1584"/>
                  <a:gd name="T85" fmla="*/ 54 h 106"/>
                  <a:gd name="T86" fmla="*/ 1582 w 1584"/>
                  <a:gd name="T87" fmla="*/ 50 h 106"/>
                  <a:gd name="T88" fmla="*/ 1568 w 1584"/>
                  <a:gd name="T89" fmla="*/ 42 h 106"/>
                  <a:gd name="T90" fmla="*/ 1522 w 1584"/>
                  <a:gd name="T91" fmla="*/ 32 h 106"/>
                  <a:gd name="T92" fmla="*/ 1352 w 1584"/>
                  <a:gd name="T93" fmla="*/ 16 h 106"/>
                  <a:gd name="T94" fmla="*/ 1100 w 1584"/>
                  <a:gd name="T95" fmla="*/ 4 h 106"/>
                  <a:gd name="T96" fmla="*/ 790 w 158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104"/>
                    </a:moveTo>
                    <a:lnTo>
                      <a:pt x="790" y="104"/>
                    </a:lnTo>
                    <a:lnTo>
                      <a:pt x="632" y="104"/>
                    </a:lnTo>
                    <a:lnTo>
                      <a:pt x="484" y="100"/>
                    </a:lnTo>
                    <a:lnTo>
                      <a:pt x="352" y="96"/>
                    </a:lnTo>
                    <a:lnTo>
                      <a:pt x="236" y="90"/>
                    </a:lnTo>
                    <a:lnTo>
                      <a:pt x="140" y="82"/>
                    </a:lnTo>
                    <a:lnTo>
                      <a:pt x="66" y="74"/>
                    </a:lnTo>
                    <a:lnTo>
                      <a:pt x="40" y="68"/>
                    </a:lnTo>
                    <a:lnTo>
                      <a:pt x="22" y="64"/>
                    </a:lnTo>
                    <a:lnTo>
                      <a:pt x="10" y="58"/>
                    </a:lnTo>
                    <a:lnTo>
                      <a:pt x="6" y="56"/>
                    </a:lnTo>
                    <a:lnTo>
                      <a:pt x="6" y="54"/>
                    </a:lnTo>
                    <a:lnTo>
                      <a:pt x="6" y="54"/>
                    </a:lnTo>
                    <a:lnTo>
                      <a:pt x="6" y="50"/>
                    </a:lnTo>
                    <a:lnTo>
                      <a:pt x="10" y="48"/>
                    </a:lnTo>
                    <a:lnTo>
                      <a:pt x="22" y="42"/>
                    </a:lnTo>
                    <a:lnTo>
                      <a:pt x="40" y="38"/>
                    </a:lnTo>
                    <a:lnTo>
                      <a:pt x="66" y="32"/>
                    </a:lnTo>
                    <a:lnTo>
                      <a:pt x="140" y="24"/>
                    </a:lnTo>
                    <a:lnTo>
                      <a:pt x="236" y="16"/>
                    </a:lnTo>
                    <a:lnTo>
                      <a:pt x="352" y="10"/>
                    </a:lnTo>
                    <a:lnTo>
                      <a:pt x="484" y="6"/>
                    </a:lnTo>
                    <a:lnTo>
                      <a:pt x="632" y="2"/>
                    </a:lnTo>
                    <a:lnTo>
                      <a:pt x="790" y="2"/>
                    </a:lnTo>
                    <a:lnTo>
                      <a:pt x="790" y="2"/>
                    </a:lnTo>
                    <a:lnTo>
                      <a:pt x="950" y="2"/>
                    </a:lnTo>
                    <a:lnTo>
                      <a:pt x="1098" y="6"/>
                    </a:lnTo>
                    <a:lnTo>
                      <a:pt x="1232" y="10"/>
                    </a:lnTo>
                    <a:lnTo>
                      <a:pt x="1348" y="16"/>
                    </a:lnTo>
                    <a:lnTo>
                      <a:pt x="1444" y="24"/>
                    </a:lnTo>
                    <a:lnTo>
                      <a:pt x="1516" y="32"/>
                    </a:lnTo>
                    <a:lnTo>
                      <a:pt x="1544" y="38"/>
                    </a:lnTo>
                    <a:lnTo>
                      <a:pt x="1562" y="42"/>
                    </a:lnTo>
                    <a:lnTo>
                      <a:pt x="1574" y="48"/>
                    </a:lnTo>
                    <a:lnTo>
                      <a:pt x="1578" y="50"/>
                    </a:lnTo>
                    <a:lnTo>
                      <a:pt x="1578" y="54"/>
                    </a:lnTo>
                    <a:lnTo>
                      <a:pt x="1578" y="54"/>
                    </a:lnTo>
                    <a:lnTo>
                      <a:pt x="1578" y="56"/>
                    </a:lnTo>
                    <a:lnTo>
                      <a:pt x="1574" y="58"/>
                    </a:lnTo>
                    <a:lnTo>
                      <a:pt x="1562" y="64"/>
                    </a:lnTo>
                    <a:lnTo>
                      <a:pt x="1544" y="68"/>
                    </a:lnTo>
                    <a:lnTo>
                      <a:pt x="1516" y="74"/>
                    </a:lnTo>
                    <a:lnTo>
                      <a:pt x="1444" y="82"/>
                    </a:lnTo>
                    <a:lnTo>
                      <a:pt x="1348" y="90"/>
                    </a:lnTo>
                    <a:lnTo>
                      <a:pt x="1232" y="96"/>
                    </a:lnTo>
                    <a:lnTo>
                      <a:pt x="1098" y="100"/>
                    </a:lnTo>
                    <a:lnTo>
                      <a:pt x="950" y="104"/>
                    </a:lnTo>
                    <a:lnTo>
                      <a:pt x="790" y="104"/>
                    </a:lnTo>
                    <a:close/>
                    <a:moveTo>
                      <a:pt x="790" y="0"/>
                    </a:moveTo>
                    <a:lnTo>
                      <a:pt x="790" y="0"/>
                    </a:lnTo>
                    <a:lnTo>
                      <a:pt x="630" y="2"/>
                    </a:lnTo>
                    <a:lnTo>
                      <a:pt x="482" y="4"/>
                    </a:lnTo>
                    <a:lnTo>
                      <a:pt x="348" y="10"/>
                    </a:lnTo>
                    <a:lnTo>
                      <a:pt x="232"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2" y="90"/>
                    </a:lnTo>
                    <a:lnTo>
                      <a:pt x="348" y="96"/>
                    </a:lnTo>
                    <a:lnTo>
                      <a:pt x="482" y="102"/>
                    </a:lnTo>
                    <a:lnTo>
                      <a:pt x="630" y="104"/>
                    </a:lnTo>
                    <a:lnTo>
                      <a:pt x="790" y="106"/>
                    </a:lnTo>
                    <a:lnTo>
                      <a:pt x="790" y="106"/>
                    </a:lnTo>
                    <a:lnTo>
                      <a:pt x="950" y="104"/>
                    </a:lnTo>
                    <a:lnTo>
                      <a:pt x="1100" y="102"/>
                    </a:lnTo>
                    <a:lnTo>
                      <a:pt x="1236" y="96"/>
                    </a:lnTo>
                    <a:lnTo>
                      <a:pt x="1352" y="90"/>
                    </a:lnTo>
                    <a:lnTo>
                      <a:pt x="1448" y="82"/>
                    </a:lnTo>
                    <a:lnTo>
                      <a:pt x="1522" y="74"/>
                    </a:lnTo>
                    <a:lnTo>
                      <a:pt x="1548" y="68"/>
                    </a:lnTo>
                    <a:lnTo>
                      <a:pt x="1568" y="64"/>
                    </a:lnTo>
                    <a:lnTo>
                      <a:pt x="1580" y="58"/>
                    </a:lnTo>
                    <a:lnTo>
                      <a:pt x="1582" y="56"/>
                    </a:lnTo>
                    <a:lnTo>
                      <a:pt x="1584" y="54"/>
                    </a:lnTo>
                    <a:lnTo>
                      <a:pt x="1584" y="54"/>
                    </a:lnTo>
                    <a:lnTo>
                      <a:pt x="1582" y="50"/>
                    </a:lnTo>
                    <a:lnTo>
                      <a:pt x="1580" y="48"/>
                    </a:lnTo>
                    <a:lnTo>
                      <a:pt x="1568" y="42"/>
                    </a:lnTo>
                    <a:lnTo>
                      <a:pt x="1548" y="38"/>
                    </a:lnTo>
                    <a:lnTo>
                      <a:pt x="1522" y="32"/>
                    </a:lnTo>
                    <a:lnTo>
                      <a:pt x="1448" y="24"/>
                    </a:lnTo>
                    <a:lnTo>
                      <a:pt x="1352" y="16"/>
                    </a:lnTo>
                    <a:lnTo>
                      <a:pt x="1236" y="10"/>
                    </a:lnTo>
                    <a:lnTo>
                      <a:pt x="1100" y="4"/>
                    </a:lnTo>
                    <a:lnTo>
                      <a:pt x="950" y="2"/>
                    </a:lnTo>
                    <a:lnTo>
                      <a:pt x="790" y="0"/>
                    </a:lnTo>
                    <a:close/>
                  </a:path>
                </a:pathLst>
              </a:custGeom>
              <a:solidFill>
                <a:srgbClr val="CFCB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394"/>
              <p:cNvSpPr>
                <a:spLocks/>
              </p:cNvSpPr>
              <p:nvPr/>
            </p:nvSpPr>
            <p:spPr bwMode="auto">
              <a:xfrm>
                <a:off x="3064" y="4174"/>
                <a:ext cx="1572" cy="102"/>
              </a:xfrm>
              <a:custGeom>
                <a:avLst/>
                <a:gdLst>
                  <a:gd name="T0" fmla="*/ 784 w 1572"/>
                  <a:gd name="T1" fmla="*/ 102 h 102"/>
                  <a:gd name="T2" fmla="*/ 784 w 1572"/>
                  <a:gd name="T3" fmla="*/ 102 h 102"/>
                  <a:gd name="T4" fmla="*/ 626 w 1572"/>
                  <a:gd name="T5" fmla="*/ 102 h 102"/>
                  <a:gd name="T6" fmla="*/ 478 w 1572"/>
                  <a:gd name="T7" fmla="*/ 98 h 102"/>
                  <a:gd name="T8" fmla="*/ 346 w 1572"/>
                  <a:gd name="T9" fmla="*/ 94 h 102"/>
                  <a:gd name="T10" fmla="*/ 230 w 1572"/>
                  <a:gd name="T11" fmla="*/ 88 h 102"/>
                  <a:gd name="T12" fmla="*/ 134 w 1572"/>
                  <a:gd name="T13" fmla="*/ 80 h 102"/>
                  <a:gd name="T14" fmla="*/ 60 w 1572"/>
                  <a:gd name="T15" fmla="*/ 72 h 102"/>
                  <a:gd name="T16" fmla="*/ 34 w 1572"/>
                  <a:gd name="T17" fmla="*/ 66 h 102"/>
                  <a:gd name="T18" fmla="*/ 16 w 1572"/>
                  <a:gd name="T19" fmla="*/ 62 h 102"/>
                  <a:gd name="T20" fmla="*/ 4 w 1572"/>
                  <a:gd name="T21" fmla="*/ 56 h 102"/>
                  <a:gd name="T22" fmla="*/ 0 w 1572"/>
                  <a:gd name="T23" fmla="*/ 54 h 102"/>
                  <a:gd name="T24" fmla="*/ 0 w 1572"/>
                  <a:gd name="T25" fmla="*/ 52 h 102"/>
                  <a:gd name="T26" fmla="*/ 0 w 1572"/>
                  <a:gd name="T27" fmla="*/ 52 h 102"/>
                  <a:gd name="T28" fmla="*/ 0 w 1572"/>
                  <a:gd name="T29" fmla="*/ 48 h 102"/>
                  <a:gd name="T30" fmla="*/ 4 w 1572"/>
                  <a:gd name="T31" fmla="*/ 46 h 102"/>
                  <a:gd name="T32" fmla="*/ 16 w 1572"/>
                  <a:gd name="T33" fmla="*/ 40 h 102"/>
                  <a:gd name="T34" fmla="*/ 34 w 1572"/>
                  <a:gd name="T35" fmla="*/ 36 h 102"/>
                  <a:gd name="T36" fmla="*/ 60 w 1572"/>
                  <a:gd name="T37" fmla="*/ 30 h 102"/>
                  <a:gd name="T38" fmla="*/ 134 w 1572"/>
                  <a:gd name="T39" fmla="*/ 22 h 102"/>
                  <a:gd name="T40" fmla="*/ 230 w 1572"/>
                  <a:gd name="T41" fmla="*/ 14 h 102"/>
                  <a:gd name="T42" fmla="*/ 346 w 1572"/>
                  <a:gd name="T43" fmla="*/ 8 h 102"/>
                  <a:gd name="T44" fmla="*/ 478 w 1572"/>
                  <a:gd name="T45" fmla="*/ 4 h 102"/>
                  <a:gd name="T46" fmla="*/ 626 w 1572"/>
                  <a:gd name="T47" fmla="*/ 0 h 102"/>
                  <a:gd name="T48" fmla="*/ 784 w 1572"/>
                  <a:gd name="T49" fmla="*/ 0 h 102"/>
                  <a:gd name="T50" fmla="*/ 784 w 1572"/>
                  <a:gd name="T51" fmla="*/ 0 h 102"/>
                  <a:gd name="T52" fmla="*/ 944 w 1572"/>
                  <a:gd name="T53" fmla="*/ 0 h 102"/>
                  <a:gd name="T54" fmla="*/ 1092 w 1572"/>
                  <a:gd name="T55" fmla="*/ 4 h 102"/>
                  <a:gd name="T56" fmla="*/ 1226 w 1572"/>
                  <a:gd name="T57" fmla="*/ 8 h 102"/>
                  <a:gd name="T58" fmla="*/ 1342 w 1572"/>
                  <a:gd name="T59" fmla="*/ 14 h 102"/>
                  <a:gd name="T60" fmla="*/ 1438 w 1572"/>
                  <a:gd name="T61" fmla="*/ 22 h 102"/>
                  <a:gd name="T62" fmla="*/ 1510 w 1572"/>
                  <a:gd name="T63" fmla="*/ 30 h 102"/>
                  <a:gd name="T64" fmla="*/ 1538 w 1572"/>
                  <a:gd name="T65" fmla="*/ 36 h 102"/>
                  <a:gd name="T66" fmla="*/ 1556 w 1572"/>
                  <a:gd name="T67" fmla="*/ 40 h 102"/>
                  <a:gd name="T68" fmla="*/ 1568 w 1572"/>
                  <a:gd name="T69" fmla="*/ 46 h 102"/>
                  <a:gd name="T70" fmla="*/ 1572 w 1572"/>
                  <a:gd name="T71" fmla="*/ 48 h 102"/>
                  <a:gd name="T72" fmla="*/ 1572 w 1572"/>
                  <a:gd name="T73" fmla="*/ 52 h 102"/>
                  <a:gd name="T74" fmla="*/ 1572 w 1572"/>
                  <a:gd name="T75" fmla="*/ 52 h 102"/>
                  <a:gd name="T76" fmla="*/ 1572 w 1572"/>
                  <a:gd name="T77" fmla="*/ 54 h 102"/>
                  <a:gd name="T78" fmla="*/ 1568 w 1572"/>
                  <a:gd name="T79" fmla="*/ 56 h 102"/>
                  <a:gd name="T80" fmla="*/ 1556 w 1572"/>
                  <a:gd name="T81" fmla="*/ 62 h 102"/>
                  <a:gd name="T82" fmla="*/ 1538 w 1572"/>
                  <a:gd name="T83" fmla="*/ 66 h 102"/>
                  <a:gd name="T84" fmla="*/ 1510 w 1572"/>
                  <a:gd name="T85" fmla="*/ 72 h 102"/>
                  <a:gd name="T86" fmla="*/ 1438 w 1572"/>
                  <a:gd name="T87" fmla="*/ 80 h 102"/>
                  <a:gd name="T88" fmla="*/ 1342 w 1572"/>
                  <a:gd name="T89" fmla="*/ 88 h 102"/>
                  <a:gd name="T90" fmla="*/ 1226 w 1572"/>
                  <a:gd name="T91" fmla="*/ 94 h 102"/>
                  <a:gd name="T92" fmla="*/ 1092 w 1572"/>
                  <a:gd name="T93" fmla="*/ 98 h 102"/>
                  <a:gd name="T94" fmla="*/ 944 w 1572"/>
                  <a:gd name="T95" fmla="*/ 102 h 102"/>
                  <a:gd name="T96" fmla="*/ 784 w 157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102"/>
                    </a:moveTo>
                    <a:lnTo>
                      <a:pt x="784" y="102"/>
                    </a:lnTo>
                    <a:lnTo>
                      <a:pt x="626" y="102"/>
                    </a:lnTo>
                    <a:lnTo>
                      <a:pt x="478" y="98"/>
                    </a:lnTo>
                    <a:lnTo>
                      <a:pt x="346" y="94"/>
                    </a:lnTo>
                    <a:lnTo>
                      <a:pt x="230" y="88"/>
                    </a:lnTo>
                    <a:lnTo>
                      <a:pt x="134" y="80"/>
                    </a:lnTo>
                    <a:lnTo>
                      <a:pt x="60" y="72"/>
                    </a:lnTo>
                    <a:lnTo>
                      <a:pt x="34" y="66"/>
                    </a:lnTo>
                    <a:lnTo>
                      <a:pt x="16" y="62"/>
                    </a:lnTo>
                    <a:lnTo>
                      <a:pt x="4" y="56"/>
                    </a:lnTo>
                    <a:lnTo>
                      <a:pt x="0" y="54"/>
                    </a:lnTo>
                    <a:lnTo>
                      <a:pt x="0" y="52"/>
                    </a:lnTo>
                    <a:lnTo>
                      <a:pt x="0" y="52"/>
                    </a:lnTo>
                    <a:lnTo>
                      <a:pt x="0" y="48"/>
                    </a:lnTo>
                    <a:lnTo>
                      <a:pt x="4" y="46"/>
                    </a:lnTo>
                    <a:lnTo>
                      <a:pt x="16" y="40"/>
                    </a:lnTo>
                    <a:lnTo>
                      <a:pt x="34" y="36"/>
                    </a:lnTo>
                    <a:lnTo>
                      <a:pt x="60" y="30"/>
                    </a:lnTo>
                    <a:lnTo>
                      <a:pt x="134" y="22"/>
                    </a:lnTo>
                    <a:lnTo>
                      <a:pt x="230" y="14"/>
                    </a:lnTo>
                    <a:lnTo>
                      <a:pt x="346" y="8"/>
                    </a:lnTo>
                    <a:lnTo>
                      <a:pt x="478" y="4"/>
                    </a:lnTo>
                    <a:lnTo>
                      <a:pt x="626" y="0"/>
                    </a:lnTo>
                    <a:lnTo>
                      <a:pt x="784" y="0"/>
                    </a:lnTo>
                    <a:lnTo>
                      <a:pt x="784" y="0"/>
                    </a:lnTo>
                    <a:lnTo>
                      <a:pt x="944" y="0"/>
                    </a:lnTo>
                    <a:lnTo>
                      <a:pt x="1092" y="4"/>
                    </a:lnTo>
                    <a:lnTo>
                      <a:pt x="1226" y="8"/>
                    </a:lnTo>
                    <a:lnTo>
                      <a:pt x="1342" y="14"/>
                    </a:lnTo>
                    <a:lnTo>
                      <a:pt x="1438" y="22"/>
                    </a:lnTo>
                    <a:lnTo>
                      <a:pt x="1510" y="30"/>
                    </a:lnTo>
                    <a:lnTo>
                      <a:pt x="1538" y="36"/>
                    </a:lnTo>
                    <a:lnTo>
                      <a:pt x="1556" y="40"/>
                    </a:lnTo>
                    <a:lnTo>
                      <a:pt x="1568" y="46"/>
                    </a:lnTo>
                    <a:lnTo>
                      <a:pt x="1572" y="48"/>
                    </a:lnTo>
                    <a:lnTo>
                      <a:pt x="1572" y="52"/>
                    </a:lnTo>
                    <a:lnTo>
                      <a:pt x="1572" y="52"/>
                    </a:lnTo>
                    <a:lnTo>
                      <a:pt x="1572" y="54"/>
                    </a:lnTo>
                    <a:lnTo>
                      <a:pt x="1568" y="56"/>
                    </a:lnTo>
                    <a:lnTo>
                      <a:pt x="1556" y="62"/>
                    </a:lnTo>
                    <a:lnTo>
                      <a:pt x="1538" y="66"/>
                    </a:lnTo>
                    <a:lnTo>
                      <a:pt x="1510" y="72"/>
                    </a:lnTo>
                    <a:lnTo>
                      <a:pt x="1438" y="80"/>
                    </a:lnTo>
                    <a:lnTo>
                      <a:pt x="1342" y="88"/>
                    </a:lnTo>
                    <a:lnTo>
                      <a:pt x="1226" y="94"/>
                    </a:lnTo>
                    <a:lnTo>
                      <a:pt x="1092" y="98"/>
                    </a:lnTo>
                    <a:lnTo>
                      <a:pt x="944" y="102"/>
                    </a:lnTo>
                    <a:lnTo>
                      <a:pt x="784"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395"/>
              <p:cNvSpPr>
                <a:spLocks/>
              </p:cNvSpPr>
              <p:nvPr/>
            </p:nvSpPr>
            <p:spPr bwMode="auto">
              <a:xfrm>
                <a:off x="3058" y="4172"/>
                <a:ext cx="1584" cy="106"/>
              </a:xfrm>
              <a:custGeom>
                <a:avLst/>
                <a:gdLst>
                  <a:gd name="T0" fmla="*/ 790 w 1584"/>
                  <a:gd name="T1" fmla="*/ 0 h 106"/>
                  <a:gd name="T2" fmla="*/ 790 w 1584"/>
                  <a:gd name="T3" fmla="*/ 0 h 106"/>
                  <a:gd name="T4" fmla="*/ 630 w 1584"/>
                  <a:gd name="T5" fmla="*/ 2 h 106"/>
                  <a:gd name="T6" fmla="*/ 482 w 1584"/>
                  <a:gd name="T7" fmla="*/ 4 h 106"/>
                  <a:gd name="T8" fmla="*/ 348 w 1584"/>
                  <a:gd name="T9" fmla="*/ 10 h 106"/>
                  <a:gd name="T10" fmla="*/ 232 w 1584"/>
                  <a:gd name="T11" fmla="*/ 16 h 106"/>
                  <a:gd name="T12" fmla="*/ 136 w 1584"/>
                  <a:gd name="T13" fmla="*/ 24 h 106"/>
                  <a:gd name="T14" fmla="*/ 62 w 1584"/>
                  <a:gd name="T15" fmla="*/ 32 h 106"/>
                  <a:gd name="T16" fmla="*/ 36 w 1584"/>
                  <a:gd name="T17" fmla="*/ 38 h 106"/>
                  <a:gd name="T18" fmla="*/ 16 w 1584"/>
                  <a:gd name="T19" fmla="*/ 42 h 106"/>
                  <a:gd name="T20" fmla="*/ 4 w 1584"/>
                  <a:gd name="T21" fmla="*/ 48 h 106"/>
                  <a:gd name="T22" fmla="*/ 2 w 1584"/>
                  <a:gd name="T23" fmla="*/ 50 h 106"/>
                  <a:gd name="T24" fmla="*/ 0 w 1584"/>
                  <a:gd name="T25" fmla="*/ 54 h 106"/>
                  <a:gd name="T26" fmla="*/ 0 w 1584"/>
                  <a:gd name="T27" fmla="*/ 54 h 106"/>
                  <a:gd name="T28" fmla="*/ 2 w 1584"/>
                  <a:gd name="T29" fmla="*/ 56 h 106"/>
                  <a:gd name="T30" fmla="*/ 4 w 1584"/>
                  <a:gd name="T31" fmla="*/ 58 h 106"/>
                  <a:gd name="T32" fmla="*/ 16 w 1584"/>
                  <a:gd name="T33" fmla="*/ 64 h 106"/>
                  <a:gd name="T34" fmla="*/ 36 w 1584"/>
                  <a:gd name="T35" fmla="*/ 68 h 106"/>
                  <a:gd name="T36" fmla="*/ 62 w 1584"/>
                  <a:gd name="T37" fmla="*/ 74 h 106"/>
                  <a:gd name="T38" fmla="*/ 136 w 1584"/>
                  <a:gd name="T39" fmla="*/ 82 h 106"/>
                  <a:gd name="T40" fmla="*/ 232 w 1584"/>
                  <a:gd name="T41" fmla="*/ 90 h 106"/>
                  <a:gd name="T42" fmla="*/ 348 w 1584"/>
                  <a:gd name="T43" fmla="*/ 96 h 106"/>
                  <a:gd name="T44" fmla="*/ 482 w 1584"/>
                  <a:gd name="T45" fmla="*/ 102 h 106"/>
                  <a:gd name="T46" fmla="*/ 630 w 1584"/>
                  <a:gd name="T47" fmla="*/ 104 h 106"/>
                  <a:gd name="T48" fmla="*/ 790 w 1584"/>
                  <a:gd name="T49" fmla="*/ 106 h 106"/>
                  <a:gd name="T50" fmla="*/ 790 w 1584"/>
                  <a:gd name="T51" fmla="*/ 106 h 106"/>
                  <a:gd name="T52" fmla="*/ 950 w 1584"/>
                  <a:gd name="T53" fmla="*/ 104 h 106"/>
                  <a:gd name="T54" fmla="*/ 1100 w 1584"/>
                  <a:gd name="T55" fmla="*/ 102 h 106"/>
                  <a:gd name="T56" fmla="*/ 1236 w 1584"/>
                  <a:gd name="T57" fmla="*/ 96 h 106"/>
                  <a:gd name="T58" fmla="*/ 1352 w 1584"/>
                  <a:gd name="T59" fmla="*/ 90 h 106"/>
                  <a:gd name="T60" fmla="*/ 1448 w 1584"/>
                  <a:gd name="T61" fmla="*/ 82 h 106"/>
                  <a:gd name="T62" fmla="*/ 1522 w 1584"/>
                  <a:gd name="T63" fmla="*/ 74 h 106"/>
                  <a:gd name="T64" fmla="*/ 1548 w 1584"/>
                  <a:gd name="T65" fmla="*/ 68 h 106"/>
                  <a:gd name="T66" fmla="*/ 1568 w 1584"/>
                  <a:gd name="T67" fmla="*/ 64 h 106"/>
                  <a:gd name="T68" fmla="*/ 1580 w 1584"/>
                  <a:gd name="T69" fmla="*/ 58 h 106"/>
                  <a:gd name="T70" fmla="*/ 1582 w 1584"/>
                  <a:gd name="T71" fmla="*/ 56 h 106"/>
                  <a:gd name="T72" fmla="*/ 1584 w 1584"/>
                  <a:gd name="T73" fmla="*/ 54 h 106"/>
                  <a:gd name="T74" fmla="*/ 1584 w 1584"/>
                  <a:gd name="T75" fmla="*/ 54 h 106"/>
                  <a:gd name="T76" fmla="*/ 1582 w 1584"/>
                  <a:gd name="T77" fmla="*/ 50 h 106"/>
                  <a:gd name="T78" fmla="*/ 1580 w 1584"/>
                  <a:gd name="T79" fmla="*/ 48 h 106"/>
                  <a:gd name="T80" fmla="*/ 1568 w 1584"/>
                  <a:gd name="T81" fmla="*/ 42 h 106"/>
                  <a:gd name="T82" fmla="*/ 1548 w 1584"/>
                  <a:gd name="T83" fmla="*/ 38 h 106"/>
                  <a:gd name="T84" fmla="*/ 1522 w 1584"/>
                  <a:gd name="T85" fmla="*/ 32 h 106"/>
                  <a:gd name="T86" fmla="*/ 1448 w 1584"/>
                  <a:gd name="T87" fmla="*/ 24 h 106"/>
                  <a:gd name="T88" fmla="*/ 1352 w 1584"/>
                  <a:gd name="T89" fmla="*/ 16 h 106"/>
                  <a:gd name="T90" fmla="*/ 1236 w 1584"/>
                  <a:gd name="T91" fmla="*/ 10 h 106"/>
                  <a:gd name="T92" fmla="*/ 1100 w 1584"/>
                  <a:gd name="T93" fmla="*/ 4 h 106"/>
                  <a:gd name="T94" fmla="*/ 950 w 1584"/>
                  <a:gd name="T95" fmla="*/ 2 h 106"/>
                  <a:gd name="T96" fmla="*/ 790 w 1584"/>
                  <a:gd name="T9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4" h="106">
                    <a:moveTo>
                      <a:pt x="790" y="0"/>
                    </a:moveTo>
                    <a:lnTo>
                      <a:pt x="790" y="0"/>
                    </a:lnTo>
                    <a:lnTo>
                      <a:pt x="630" y="2"/>
                    </a:lnTo>
                    <a:lnTo>
                      <a:pt x="482" y="4"/>
                    </a:lnTo>
                    <a:lnTo>
                      <a:pt x="348" y="10"/>
                    </a:lnTo>
                    <a:lnTo>
                      <a:pt x="232" y="16"/>
                    </a:lnTo>
                    <a:lnTo>
                      <a:pt x="136" y="24"/>
                    </a:lnTo>
                    <a:lnTo>
                      <a:pt x="62" y="32"/>
                    </a:lnTo>
                    <a:lnTo>
                      <a:pt x="36" y="38"/>
                    </a:lnTo>
                    <a:lnTo>
                      <a:pt x="16" y="42"/>
                    </a:lnTo>
                    <a:lnTo>
                      <a:pt x="4" y="48"/>
                    </a:lnTo>
                    <a:lnTo>
                      <a:pt x="2" y="50"/>
                    </a:lnTo>
                    <a:lnTo>
                      <a:pt x="0" y="54"/>
                    </a:lnTo>
                    <a:lnTo>
                      <a:pt x="0" y="54"/>
                    </a:lnTo>
                    <a:lnTo>
                      <a:pt x="2" y="56"/>
                    </a:lnTo>
                    <a:lnTo>
                      <a:pt x="4" y="58"/>
                    </a:lnTo>
                    <a:lnTo>
                      <a:pt x="16" y="64"/>
                    </a:lnTo>
                    <a:lnTo>
                      <a:pt x="36" y="68"/>
                    </a:lnTo>
                    <a:lnTo>
                      <a:pt x="62" y="74"/>
                    </a:lnTo>
                    <a:lnTo>
                      <a:pt x="136" y="82"/>
                    </a:lnTo>
                    <a:lnTo>
                      <a:pt x="232" y="90"/>
                    </a:lnTo>
                    <a:lnTo>
                      <a:pt x="348" y="96"/>
                    </a:lnTo>
                    <a:lnTo>
                      <a:pt x="482" y="102"/>
                    </a:lnTo>
                    <a:lnTo>
                      <a:pt x="630" y="104"/>
                    </a:lnTo>
                    <a:lnTo>
                      <a:pt x="790" y="106"/>
                    </a:lnTo>
                    <a:lnTo>
                      <a:pt x="790" y="106"/>
                    </a:lnTo>
                    <a:lnTo>
                      <a:pt x="950" y="104"/>
                    </a:lnTo>
                    <a:lnTo>
                      <a:pt x="1100" y="102"/>
                    </a:lnTo>
                    <a:lnTo>
                      <a:pt x="1236" y="96"/>
                    </a:lnTo>
                    <a:lnTo>
                      <a:pt x="1352" y="90"/>
                    </a:lnTo>
                    <a:lnTo>
                      <a:pt x="1448" y="82"/>
                    </a:lnTo>
                    <a:lnTo>
                      <a:pt x="1522" y="74"/>
                    </a:lnTo>
                    <a:lnTo>
                      <a:pt x="1548" y="68"/>
                    </a:lnTo>
                    <a:lnTo>
                      <a:pt x="1568" y="64"/>
                    </a:lnTo>
                    <a:lnTo>
                      <a:pt x="1580" y="58"/>
                    </a:lnTo>
                    <a:lnTo>
                      <a:pt x="1582" y="56"/>
                    </a:lnTo>
                    <a:lnTo>
                      <a:pt x="1584" y="54"/>
                    </a:lnTo>
                    <a:lnTo>
                      <a:pt x="1584" y="54"/>
                    </a:lnTo>
                    <a:lnTo>
                      <a:pt x="1582" y="50"/>
                    </a:lnTo>
                    <a:lnTo>
                      <a:pt x="1580" y="48"/>
                    </a:lnTo>
                    <a:lnTo>
                      <a:pt x="1568" y="42"/>
                    </a:lnTo>
                    <a:lnTo>
                      <a:pt x="1548" y="38"/>
                    </a:lnTo>
                    <a:lnTo>
                      <a:pt x="1522" y="32"/>
                    </a:lnTo>
                    <a:lnTo>
                      <a:pt x="1448" y="24"/>
                    </a:lnTo>
                    <a:lnTo>
                      <a:pt x="1352" y="16"/>
                    </a:lnTo>
                    <a:lnTo>
                      <a:pt x="1236" y="10"/>
                    </a:lnTo>
                    <a:lnTo>
                      <a:pt x="1100" y="4"/>
                    </a:lnTo>
                    <a:lnTo>
                      <a:pt x="950" y="2"/>
                    </a:lnTo>
                    <a:lnTo>
                      <a:pt x="7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396"/>
              <p:cNvSpPr>
                <a:spLocks noEditPoints="1"/>
              </p:cNvSpPr>
              <p:nvPr/>
            </p:nvSpPr>
            <p:spPr bwMode="auto">
              <a:xfrm>
                <a:off x="3064" y="4174"/>
                <a:ext cx="1572" cy="102"/>
              </a:xfrm>
              <a:custGeom>
                <a:avLst/>
                <a:gdLst>
                  <a:gd name="T0" fmla="*/ 784 w 1572"/>
                  <a:gd name="T1" fmla="*/ 102 h 102"/>
                  <a:gd name="T2" fmla="*/ 480 w 1572"/>
                  <a:gd name="T3" fmla="*/ 98 h 102"/>
                  <a:gd name="T4" fmla="*/ 232 w 1572"/>
                  <a:gd name="T5" fmla="*/ 88 h 102"/>
                  <a:gd name="T6" fmla="*/ 66 w 1572"/>
                  <a:gd name="T7" fmla="*/ 72 h 102"/>
                  <a:gd name="T8" fmla="*/ 20 w 1572"/>
                  <a:gd name="T9" fmla="*/ 62 h 102"/>
                  <a:gd name="T10" fmla="*/ 6 w 1572"/>
                  <a:gd name="T11" fmla="*/ 54 h 102"/>
                  <a:gd name="T12" fmla="*/ 4 w 1572"/>
                  <a:gd name="T13" fmla="*/ 52 h 102"/>
                  <a:gd name="T14" fmla="*/ 8 w 1572"/>
                  <a:gd name="T15" fmla="*/ 46 h 102"/>
                  <a:gd name="T16" fmla="*/ 40 w 1572"/>
                  <a:gd name="T17" fmla="*/ 36 h 102"/>
                  <a:gd name="T18" fmla="*/ 138 w 1572"/>
                  <a:gd name="T19" fmla="*/ 22 h 102"/>
                  <a:gd name="T20" fmla="*/ 348 w 1572"/>
                  <a:gd name="T21" fmla="*/ 8 h 102"/>
                  <a:gd name="T22" fmla="*/ 626 w 1572"/>
                  <a:gd name="T23" fmla="*/ 0 h 102"/>
                  <a:gd name="T24" fmla="*/ 784 w 1572"/>
                  <a:gd name="T25" fmla="*/ 0 h 102"/>
                  <a:gd name="T26" fmla="*/ 1090 w 1572"/>
                  <a:gd name="T27" fmla="*/ 4 h 102"/>
                  <a:gd name="T28" fmla="*/ 1340 w 1572"/>
                  <a:gd name="T29" fmla="*/ 14 h 102"/>
                  <a:gd name="T30" fmla="*/ 1506 w 1572"/>
                  <a:gd name="T31" fmla="*/ 32 h 102"/>
                  <a:gd name="T32" fmla="*/ 1552 w 1572"/>
                  <a:gd name="T33" fmla="*/ 40 h 102"/>
                  <a:gd name="T34" fmla="*/ 1566 w 1572"/>
                  <a:gd name="T35" fmla="*/ 48 h 102"/>
                  <a:gd name="T36" fmla="*/ 1568 w 1572"/>
                  <a:gd name="T37" fmla="*/ 52 h 102"/>
                  <a:gd name="T38" fmla="*/ 1564 w 1572"/>
                  <a:gd name="T39" fmla="*/ 56 h 102"/>
                  <a:gd name="T40" fmla="*/ 1532 w 1572"/>
                  <a:gd name="T41" fmla="*/ 66 h 102"/>
                  <a:gd name="T42" fmla="*/ 1434 w 1572"/>
                  <a:gd name="T43" fmla="*/ 80 h 102"/>
                  <a:gd name="T44" fmla="*/ 1224 w 1572"/>
                  <a:gd name="T45" fmla="*/ 94 h 102"/>
                  <a:gd name="T46" fmla="*/ 942 w 1572"/>
                  <a:gd name="T47" fmla="*/ 102 h 102"/>
                  <a:gd name="T48" fmla="*/ 784 w 1572"/>
                  <a:gd name="T49" fmla="*/ 0 h 102"/>
                  <a:gd name="T50" fmla="*/ 626 w 1572"/>
                  <a:gd name="T51" fmla="*/ 0 h 102"/>
                  <a:gd name="T52" fmla="*/ 346 w 1572"/>
                  <a:gd name="T53" fmla="*/ 8 h 102"/>
                  <a:gd name="T54" fmla="*/ 134 w 1572"/>
                  <a:gd name="T55" fmla="*/ 22 h 102"/>
                  <a:gd name="T56" fmla="*/ 34 w 1572"/>
                  <a:gd name="T57" fmla="*/ 36 h 102"/>
                  <a:gd name="T58" fmla="*/ 4 w 1572"/>
                  <a:gd name="T59" fmla="*/ 46 h 102"/>
                  <a:gd name="T60" fmla="*/ 0 w 1572"/>
                  <a:gd name="T61" fmla="*/ 52 h 102"/>
                  <a:gd name="T62" fmla="*/ 0 w 1572"/>
                  <a:gd name="T63" fmla="*/ 54 h 102"/>
                  <a:gd name="T64" fmla="*/ 16 w 1572"/>
                  <a:gd name="T65" fmla="*/ 62 h 102"/>
                  <a:gd name="T66" fmla="*/ 60 w 1572"/>
                  <a:gd name="T67" fmla="*/ 72 h 102"/>
                  <a:gd name="T68" fmla="*/ 230 w 1572"/>
                  <a:gd name="T69" fmla="*/ 88 h 102"/>
                  <a:gd name="T70" fmla="*/ 478 w 1572"/>
                  <a:gd name="T71" fmla="*/ 98 h 102"/>
                  <a:gd name="T72" fmla="*/ 784 w 1572"/>
                  <a:gd name="T73" fmla="*/ 102 h 102"/>
                  <a:gd name="T74" fmla="*/ 944 w 1572"/>
                  <a:gd name="T75" fmla="*/ 102 h 102"/>
                  <a:gd name="T76" fmla="*/ 1226 w 1572"/>
                  <a:gd name="T77" fmla="*/ 94 h 102"/>
                  <a:gd name="T78" fmla="*/ 1438 w 1572"/>
                  <a:gd name="T79" fmla="*/ 80 h 102"/>
                  <a:gd name="T80" fmla="*/ 1538 w 1572"/>
                  <a:gd name="T81" fmla="*/ 66 h 102"/>
                  <a:gd name="T82" fmla="*/ 1568 w 1572"/>
                  <a:gd name="T83" fmla="*/ 56 h 102"/>
                  <a:gd name="T84" fmla="*/ 1572 w 1572"/>
                  <a:gd name="T85" fmla="*/ 52 h 102"/>
                  <a:gd name="T86" fmla="*/ 1572 w 1572"/>
                  <a:gd name="T87" fmla="*/ 48 h 102"/>
                  <a:gd name="T88" fmla="*/ 1556 w 1572"/>
                  <a:gd name="T89" fmla="*/ 40 h 102"/>
                  <a:gd name="T90" fmla="*/ 1510 w 1572"/>
                  <a:gd name="T91" fmla="*/ 30 h 102"/>
                  <a:gd name="T92" fmla="*/ 1342 w 1572"/>
                  <a:gd name="T93" fmla="*/ 14 h 102"/>
                  <a:gd name="T94" fmla="*/ 1092 w 1572"/>
                  <a:gd name="T95" fmla="*/ 4 h 102"/>
                  <a:gd name="T96" fmla="*/ 784 w 157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102"/>
                    </a:moveTo>
                    <a:lnTo>
                      <a:pt x="784" y="102"/>
                    </a:lnTo>
                    <a:lnTo>
                      <a:pt x="626" y="102"/>
                    </a:lnTo>
                    <a:lnTo>
                      <a:pt x="480" y="98"/>
                    </a:lnTo>
                    <a:lnTo>
                      <a:pt x="348" y="94"/>
                    </a:lnTo>
                    <a:lnTo>
                      <a:pt x="232" y="88"/>
                    </a:lnTo>
                    <a:lnTo>
                      <a:pt x="138" y="80"/>
                    </a:lnTo>
                    <a:lnTo>
                      <a:pt x="66" y="72"/>
                    </a:lnTo>
                    <a:lnTo>
                      <a:pt x="40" y="66"/>
                    </a:lnTo>
                    <a:lnTo>
                      <a:pt x="20" y="62"/>
                    </a:lnTo>
                    <a:lnTo>
                      <a:pt x="8" y="56"/>
                    </a:lnTo>
                    <a:lnTo>
                      <a:pt x="6" y="54"/>
                    </a:lnTo>
                    <a:lnTo>
                      <a:pt x="4" y="52"/>
                    </a:lnTo>
                    <a:lnTo>
                      <a:pt x="4" y="52"/>
                    </a:lnTo>
                    <a:lnTo>
                      <a:pt x="6" y="48"/>
                    </a:lnTo>
                    <a:lnTo>
                      <a:pt x="8" y="46"/>
                    </a:lnTo>
                    <a:lnTo>
                      <a:pt x="20" y="40"/>
                    </a:lnTo>
                    <a:lnTo>
                      <a:pt x="40" y="36"/>
                    </a:lnTo>
                    <a:lnTo>
                      <a:pt x="66" y="32"/>
                    </a:lnTo>
                    <a:lnTo>
                      <a:pt x="138" y="22"/>
                    </a:lnTo>
                    <a:lnTo>
                      <a:pt x="232" y="14"/>
                    </a:lnTo>
                    <a:lnTo>
                      <a:pt x="348" y="8"/>
                    </a:lnTo>
                    <a:lnTo>
                      <a:pt x="480" y="4"/>
                    </a:lnTo>
                    <a:lnTo>
                      <a:pt x="626" y="0"/>
                    </a:lnTo>
                    <a:lnTo>
                      <a:pt x="784" y="0"/>
                    </a:lnTo>
                    <a:lnTo>
                      <a:pt x="784" y="0"/>
                    </a:lnTo>
                    <a:lnTo>
                      <a:pt x="942" y="0"/>
                    </a:lnTo>
                    <a:lnTo>
                      <a:pt x="1090" y="4"/>
                    </a:lnTo>
                    <a:lnTo>
                      <a:pt x="1224" y="8"/>
                    </a:lnTo>
                    <a:lnTo>
                      <a:pt x="1340" y="14"/>
                    </a:lnTo>
                    <a:lnTo>
                      <a:pt x="1434" y="22"/>
                    </a:lnTo>
                    <a:lnTo>
                      <a:pt x="1506" y="32"/>
                    </a:lnTo>
                    <a:lnTo>
                      <a:pt x="1532" y="36"/>
                    </a:lnTo>
                    <a:lnTo>
                      <a:pt x="1552" y="40"/>
                    </a:lnTo>
                    <a:lnTo>
                      <a:pt x="1564" y="46"/>
                    </a:lnTo>
                    <a:lnTo>
                      <a:pt x="1566" y="48"/>
                    </a:lnTo>
                    <a:lnTo>
                      <a:pt x="1568" y="52"/>
                    </a:lnTo>
                    <a:lnTo>
                      <a:pt x="1568" y="52"/>
                    </a:lnTo>
                    <a:lnTo>
                      <a:pt x="1566" y="54"/>
                    </a:lnTo>
                    <a:lnTo>
                      <a:pt x="1564" y="56"/>
                    </a:lnTo>
                    <a:lnTo>
                      <a:pt x="1552" y="62"/>
                    </a:lnTo>
                    <a:lnTo>
                      <a:pt x="1532" y="66"/>
                    </a:lnTo>
                    <a:lnTo>
                      <a:pt x="1506" y="72"/>
                    </a:lnTo>
                    <a:lnTo>
                      <a:pt x="1434" y="80"/>
                    </a:lnTo>
                    <a:lnTo>
                      <a:pt x="1340" y="88"/>
                    </a:lnTo>
                    <a:lnTo>
                      <a:pt x="1224" y="94"/>
                    </a:lnTo>
                    <a:lnTo>
                      <a:pt x="1090" y="98"/>
                    </a:lnTo>
                    <a:lnTo>
                      <a:pt x="942" y="102"/>
                    </a:lnTo>
                    <a:lnTo>
                      <a:pt x="784" y="102"/>
                    </a:lnTo>
                    <a:close/>
                    <a:moveTo>
                      <a:pt x="784" y="0"/>
                    </a:moveTo>
                    <a:lnTo>
                      <a:pt x="784" y="0"/>
                    </a:lnTo>
                    <a:lnTo>
                      <a:pt x="626" y="0"/>
                    </a:lnTo>
                    <a:lnTo>
                      <a:pt x="478" y="4"/>
                    </a:lnTo>
                    <a:lnTo>
                      <a:pt x="346" y="8"/>
                    </a:lnTo>
                    <a:lnTo>
                      <a:pt x="230" y="14"/>
                    </a:lnTo>
                    <a:lnTo>
                      <a:pt x="134" y="22"/>
                    </a:lnTo>
                    <a:lnTo>
                      <a:pt x="60" y="30"/>
                    </a:lnTo>
                    <a:lnTo>
                      <a:pt x="34" y="36"/>
                    </a:lnTo>
                    <a:lnTo>
                      <a:pt x="16" y="40"/>
                    </a:lnTo>
                    <a:lnTo>
                      <a:pt x="4" y="46"/>
                    </a:lnTo>
                    <a:lnTo>
                      <a:pt x="0" y="48"/>
                    </a:lnTo>
                    <a:lnTo>
                      <a:pt x="0" y="52"/>
                    </a:lnTo>
                    <a:lnTo>
                      <a:pt x="0" y="52"/>
                    </a:lnTo>
                    <a:lnTo>
                      <a:pt x="0" y="54"/>
                    </a:lnTo>
                    <a:lnTo>
                      <a:pt x="4" y="56"/>
                    </a:lnTo>
                    <a:lnTo>
                      <a:pt x="16" y="62"/>
                    </a:lnTo>
                    <a:lnTo>
                      <a:pt x="34" y="66"/>
                    </a:lnTo>
                    <a:lnTo>
                      <a:pt x="60" y="72"/>
                    </a:lnTo>
                    <a:lnTo>
                      <a:pt x="134" y="80"/>
                    </a:lnTo>
                    <a:lnTo>
                      <a:pt x="230" y="88"/>
                    </a:lnTo>
                    <a:lnTo>
                      <a:pt x="346" y="94"/>
                    </a:lnTo>
                    <a:lnTo>
                      <a:pt x="478" y="98"/>
                    </a:lnTo>
                    <a:lnTo>
                      <a:pt x="626" y="102"/>
                    </a:lnTo>
                    <a:lnTo>
                      <a:pt x="784" y="102"/>
                    </a:lnTo>
                    <a:lnTo>
                      <a:pt x="784" y="102"/>
                    </a:lnTo>
                    <a:lnTo>
                      <a:pt x="944" y="102"/>
                    </a:lnTo>
                    <a:lnTo>
                      <a:pt x="1092" y="98"/>
                    </a:lnTo>
                    <a:lnTo>
                      <a:pt x="1226" y="94"/>
                    </a:lnTo>
                    <a:lnTo>
                      <a:pt x="1342" y="88"/>
                    </a:lnTo>
                    <a:lnTo>
                      <a:pt x="1438" y="80"/>
                    </a:lnTo>
                    <a:lnTo>
                      <a:pt x="1510" y="72"/>
                    </a:lnTo>
                    <a:lnTo>
                      <a:pt x="1538" y="66"/>
                    </a:lnTo>
                    <a:lnTo>
                      <a:pt x="1556" y="62"/>
                    </a:lnTo>
                    <a:lnTo>
                      <a:pt x="1568" y="56"/>
                    </a:lnTo>
                    <a:lnTo>
                      <a:pt x="1572" y="54"/>
                    </a:lnTo>
                    <a:lnTo>
                      <a:pt x="1572" y="52"/>
                    </a:lnTo>
                    <a:lnTo>
                      <a:pt x="1572" y="52"/>
                    </a:lnTo>
                    <a:lnTo>
                      <a:pt x="1572" y="48"/>
                    </a:lnTo>
                    <a:lnTo>
                      <a:pt x="1568" y="46"/>
                    </a:lnTo>
                    <a:lnTo>
                      <a:pt x="1556" y="40"/>
                    </a:lnTo>
                    <a:lnTo>
                      <a:pt x="1538" y="36"/>
                    </a:lnTo>
                    <a:lnTo>
                      <a:pt x="1510" y="30"/>
                    </a:lnTo>
                    <a:lnTo>
                      <a:pt x="1438" y="22"/>
                    </a:lnTo>
                    <a:lnTo>
                      <a:pt x="1342" y="14"/>
                    </a:lnTo>
                    <a:lnTo>
                      <a:pt x="1226" y="8"/>
                    </a:lnTo>
                    <a:lnTo>
                      <a:pt x="1092" y="4"/>
                    </a:lnTo>
                    <a:lnTo>
                      <a:pt x="944" y="0"/>
                    </a:lnTo>
                    <a:lnTo>
                      <a:pt x="784" y="0"/>
                    </a:lnTo>
                    <a:close/>
                  </a:path>
                </a:pathLst>
              </a:custGeom>
              <a:solidFill>
                <a:srgbClr val="CFCA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397"/>
              <p:cNvSpPr>
                <a:spLocks/>
              </p:cNvSpPr>
              <p:nvPr/>
            </p:nvSpPr>
            <p:spPr bwMode="auto">
              <a:xfrm>
                <a:off x="3068" y="4174"/>
                <a:ext cx="1564" cy="102"/>
              </a:xfrm>
              <a:custGeom>
                <a:avLst/>
                <a:gdLst>
                  <a:gd name="T0" fmla="*/ 780 w 1564"/>
                  <a:gd name="T1" fmla="*/ 102 h 102"/>
                  <a:gd name="T2" fmla="*/ 780 w 1564"/>
                  <a:gd name="T3" fmla="*/ 102 h 102"/>
                  <a:gd name="T4" fmla="*/ 622 w 1564"/>
                  <a:gd name="T5" fmla="*/ 102 h 102"/>
                  <a:gd name="T6" fmla="*/ 476 w 1564"/>
                  <a:gd name="T7" fmla="*/ 98 h 102"/>
                  <a:gd name="T8" fmla="*/ 344 w 1564"/>
                  <a:gd name="T9" fmla="*/ 94 h 102"/>
                  <a:gd name="T10" fmla="*/ 228 w 1564"/>
                  <a:gd name="T11" fmla="*/ 88 h 102"/>
                  <a:gd name="T12" fmla="*/ 134 w 1564"/>
                  <a:gd name="T13" fmla="*/ 80 h 102"/>
                  <a:gd name="T14" fmla="*/ 62 w 1564"/>
                  <a:gd name="T15" fmla="*/ 72 h 102"/>
                  <a:gd name="T16" fmla="*/ 36 w 1564"/>
                  <a:gd name="T17" fmla="*/ 66 h 102"/>
                  <a:gd name="T18" fmla="*/ 16 w 1564"/>
                  <a:gd name="T19" fmla="*/ 62 h 102"/>
                  <a:gd name="T20" fmla="*/ 4 w 1564"/>
                  <a:gd name="T21" fmla="*/ 56 h 102"/>
                  <a:gd name="T22" fmla="*/ 2 w 1564"/>
                  <a:gd name="T23" fmla="*/ 54 h 102"/>
                  <a:gd name="T24" fmla="*/ 0 w 1564"/>
                  <a:gd name="T25" fmla="*/ 52 h 102"/>
                  <a:gd name="T26" fmla="*/ 0 w 1564"/>
                  <a:gd name="T27" fmla="*/ 52 h 102"/>
                  <a:gd name="T28" fmla="*/ 2 w 1564"/>
                  <a:gd name="T29" fmla="*/ 48 h 102"/>
                  <a:gd name="T30" fmla="*/ 4 w 1564"/>
                  <a:gd name="T31" fmla="*/ 46 h 102"/>
                  <a:gd name="T32" fmla="*/ 16 w 1564"/>
                  <a:gd name="T33" fmla="*/ 40 h 102"/>
                  <a:gd name="T34" fmla="*/ 36 w 1564"/>
                  <a:gd name="T35" fmla="*/ 36 h 102"/>
                  <a:gd name="T36" fmla="*/ 62 w 1564"/>
                  <a:gd name="T37" fmla="*/ 32 h 102"/>
                  <a:gd name="T38" fmla="*/ 134 w 1564"/>
                  <a:gd name="T39" fmla="*/ 22 h 102"/>
                  <a:gd name="T40" fmla="*/ 228 w 1564"/>
                  <a:gd name="T41" fmla="*/ 14 h 102"/>
                  <a:gd name="T42" fmla="*/ 344 w 1564"/>
                  <a:gd name="T43" fmla="*/ 8 h 102"/>
                  <a:gd name="T44" fmla="*/ 476 w 1564"/>
                  <a:gd name="T45" fmla="*/ 4 h 102"/>
                  <a:gd name="T46" fmla="*/ 622 w 1564"/>
                  <a:gd name="T47" fmla="*/ 0 h 102"/>
                  <a:gd name="T48" fmla="*/ 780 w 1564"/>
                  <a:gd name="T49" fmla="*/ 0 h 102"/>
                  <a:gd name="T50" fmla="*/ 780 w 1564"/>
                  <a:gd name="T51" fmla="*/ 0 h 102"/>
                  <a:gd name="T52" fmla="*/ 938 w 1564"/>
                  <a:gd name="T53" fmla="*/ 0 h 102"/>
                  <a:gd name="T54" fmla="*/ 1086 w 1564"/>
                  <a:gd name="T55" fmla="*/ 4 h 102"/>
                  <a:gd name="T56" fmla="*/ 1220 w 1564"/>
                  <a:gd name="T57" fmla="*/ 8 h 102"/>
                  <a:gd name="T58" fmla="*/ 1336 w 1564"/>
                  <a:gd name="T59" fmla="*/ 14 h 102"/>
                  <a:gd name="T60" fmla="*/ 1430 w 1564"/>
                  <a:gd name="T61" fmla="*/ 22 h 102"/>
                  <a:gd name="T62" fmla="*/ 1502 w 1564"/>
                  <a:gd name="T63" fmla="*/ 32 h 102"/>
                  <a:gd name="T64" fmla="*/ 1528 w 1564"/>
                  <a:gd name="T65" fmla="*/ 36 h 102"/>
                  <a:gd name="T66" fmla="*/ 1548 w 1564"/>
                  <a:gd name="T67" fmla="*/ 40 h 102"/>
                  <a:gd name="T68" fmla="*/ 1560 w 1564"/>
                  <a:gd name="T69" fmla="*/ 46 h 102"/>
                  <a:gd name="T70" fmla="*/ 1562 w 1564"/>
                  <a:gd name="T71" fmla="*/ 48 h 102"/>
                  <a:gd name="T72" fmla="*/ 1564 w 1564"/>
                  <a:gd name="T73" fmla="*/ 52 h 102"/>
                  <a:gd name="T74" fmla="*/ 1564 w 1564"/>
                  <a:gd name="T75" fmla="*/ 52 h 102"/>
                  <a:gd name="T76" fmla="*/ 1562 w 1564"/>
                  <a:gd name="T77" fmla="*/ 54 h 102"/>
                  <a:gd name="T78" fmla="*/ 1560 w 1564"/>
                  <a:gd name="T79" fmla="*/ 56 h 102"/>
                  <a:gd name="T80" fmla="*/ 1548 w 1564"/>
                  <a:gd name="T81" fmla="*/ 62 h 102"/>
                  <a:gd name="T82" fmla="*/ 1528 w 1564"/>
                  <a:gd name="T83" fmla="*/ 66 h 102"/>
                  <a:gd name="T84" fmla="*/ 1502 w 1564"/>
                  <a:gd name="T85" fmla="*/ 72 h 102"/>
                  <a:gd name="T86" fmla="*/ 1430 w 1564"/>
                  <a:gd name="T87" fmla="*/ 80 h 102"/>
                  <a:gd name="T88" fmla="*/ 1336 w 1564"/>
                  <a:gd name="T89" fmla="*/ 88 h 102"/>
                  <a:gd name="T90" fmla="*/ 1220 w 1564"/>
                  <a:gd name="T91" fmla="*/ 94 h 102"/>
                  <a:gd name="T92" fmla="*/ 1086 w 1564"/>
                  <a:gd name="T93" fmla="*/ 98 h 102"/>
                  <a:gd name="T94" fmla="*/ 938 w 1564"/>
                  <a:gd name="T95" fmla="*/ 102 h 102"/>
                  <a:gd name="T96" fmla="*/ 780 w 1564"/>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102"/>
                    </a:moveTo>
                    <a:lnTo>
                      <a:pt x="780" y="102"/>
                    </a:lnTo>
                    <a:lnTo>
                      <a:pt x="622" y="102"/>
                    </a:lnTo>
                    <a:lnTo>
                      <a:pt x="476" y="98"/>
                    </a:lnTo>
                    <a:lnTo>
                      <a:pt x="344" y="94"/>
                    </a:lnTo>
                    <a:lnTo>
                      <a:pt x="228" y="88"/>
                    </a:lnTo>
                    <a:lnTo>
                      <a:pt x="134" y="80"/>
                    </a:lnTo>
                    <a:lnTo>
                      <a:pt x="62" y="72"/>
                    </a:lnTo>
                    <a:lnTo>
                      <a:pt x="36" y="66"/>
                    </a:lnTo>
                    <a:lnTo>
                      <a:pt x="16" y="62"/>
                    </a:lnTo>
                    <a:lnTo>
                      <a:pt x="4" y="56"/>
                    </a:lnTo>
                    <a:lnTo>
                      <a:pt x="2" y="54"/>
                    </a:lnTo>
                    <a:lnTo>
                      <a:pt x="0" y="52"/>
                    </a:lnTo>
                    <a:lnTo>
                      <a:pt x="0" y="52"/>
                    </a:lnTo>
                    <a:lnTo>
                      <a:pt x="2" y="48"/>
                    </a:lnTo>
                    <a:lnTo>
                      <a:pt x="4" y="46"/>
                    </a:lnTo>
                    <a:lnTo>
                      <a:pt x="16" y="40"/>
                    </a:lnTo>
                    <a:lnTo>
                      <a:pt x="36" y="36"/>
                    </a:lnTo>
                    <a:lnTo>
                      <a:pt x="62" y="32"/>
                    </a:lnTo>
                    <a:lnTo>
                      <a:pt x="134" y="22"/>
                    </a:lnTo>
                    <a:lnTo>
                      <a:pt x="228" y="14"/>
                    </a:lnTo>
                    <a:lnTo>
                      <a:pt x="344" y="8"/>
                    </a:lnTo>
                    <a:lnTo>
                      <a:pt x="476" y="4"/>
                    </a:lnTo>
                    <a:lnTo>
                      <a:pt x="622" y="0"/>
                    </a:lnTo>
                    <a:lnTo>
                      <a:pt x="780" y="0"/>
                    </a:lnTo>
                    <a:lnTo>
                      <a:pt x="780" y="0"/>
                    </a:lnTo>
                    <a:lnTo>
                      <a:pt x="938" y="0"/>
                    </a:lnTo>
                    <a:lnTo>
                      <a:pt x="1086" y="4"/>
                    </a:lnTo>
                    <a:lnTo>
                      <a:pt x="1220" y="8"/>
                    </a:lnTo>
                    <a:lnTo>
                      <a:pt x="1336" y="14"/>
                    </a:lnTo>
                    <a:lnTo>
                      <a:pt x="1430" y="22"/>
                    </a:lnTo>
                    <a:lnTo>
                      <a:pt x="1502" y="32"/>
                    </a:lnTo>
                    <a:lnTo>
                      <a:pt x="1528" y="36"/>
                    </a:lnTo>
                    <a:lnTo>
                      <a:pt x="1548" y="40"/>
                    </a:lnTo>
                    <a:lnTo>
                      <a:pt x="1560" y="46"/>
                    </a:lnTo>
                    <a:lnTo>
                      <a:pt x="1562" y="48"/>
                    </a:lnTo>
                    <a:lnTo>
                      <a:pt x="1564" y="52"/>
                    </a:lnTo>
                    <a:lnTo>
                      <a:pt x="1564" y="52"/>
                    </a:lnTo>
                    <a:lnTo>
                      <a:pt x="1562" y="54"/>
                    </a:lnTo>
                    <a:lnTo>
                      <a:pt x="1560" y="56"/>
                    </a:lnTo>
                    <a:lnTo>
                      <a:pt x="1548" y="62"/>
                    </a:lnTo>
                    <a:lnTo>
                      <a:pt x="1528" y="66"/>
                    </a:lnTo>
                    <a:lnTo>
                      <a:pt x="1502" y="72"/>
                    </a:lnTo>
                    <a:lnTo>
                      <a:pt x="1430" y="80"/>
                    </a:lnTo>
                    <a:lnTo>
                      <a:pt x="1336" y="88"/>
                    </a:lnTo>
                    <a:lnTo>
                      <a:pt x="1220" y="94"/>
                    </a:lnTo>
                    <a:lnTo>
                      <a:pt x="1086" y="98"/>
                    </a:lnTo>
                    <a:lnTo>
                      <a:pt x="938" y="102"/>
                    </a:lnTo>
                    <a:lnTo>
                      <a:pt x="780"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398"/>
              <p:cNvSpPr>
                <a:spLocks/>
              </p:cNvSpPr>
              <p:nvPr/>
            </p:nvSpPr>
            <p:spPr bwMode="auto">
              <a:xfrm>
                <a:off x="3064" y="4174"/>
                <a:ext cx="1572" cy="102"/>
              </a:xfrm>
              <a:custGeom>
                <a:avLst/>
                <a:gdLst>
                  <a:gd name="T0" fmla="*/ 784 w 1572"/>
                  <a:gd name="T1" fmla="*/ 0 h 102"/>
                  <a:gd name="T2" fmla="*/ 784 w 1572"/>
                  <a:gd name="T3" fmla="*/ 0 h 102"/>
                  <a:gd name="T4" fmla="*/ 626 w 1572"/>
                  <a:gd name="T5" fmla="*/ 0 h 102"/>
                  <a:gd name="T6" fmla="*/ 478 w 1572"/>
                  <a:gd name="T7" fmla="*/ 4 h 102"/>
                  <a:gd name="T8" fmla="*/ 346 w 1572"/>
                  <a:gd name="T9" fmla="*/ 8 h 102"/>
                  <a:gd name="T10" fmla="*/ 230 w 1572"/>
                  <a:gd name="T11" fmla="*/ 14 h 102"/>
                  <a:gd name="T12" fmla="*/ 134 w 1572"/>
                  <a:gd name="T13" fmla="*/ 22 h 102"/>
                  <a:gd name="T14" fmla="*/ 60 w 1572"/>
                  <a:gd name="T15" fmla="*/ 30 h 102"/>
                  <a:gd name="T16" fmla="*/ 34 w 1572"/>
                  <a:gd name="T17" fmla="*/ 36 h 102"/>
                  <a:gd name="T18" fmla="*/ 16 w 1572"/>
                  <a:gd name="T19" fmla="*/ 40 h 102"/>
                  <a:gd name="T20" fmla="*/ 4 w 1572"/>
                  <a:gd name="T21" fmla="*/ 46 h 102"/>
                  <a:gd name="T22" fmla="*/ 0 w 1572"/>
                  <a:gd name="T23" fmla="*/ 48 h 102"/>
                  <a:gd name="T24" fmla="*/ 0 w 1572"/>
                  <a:gd name="T25" fmla="*/ 52 h 102"/>
                  <a:gd name="T26" fmla="*/ 0 w 1572"/>
                  <a:gd name="T27" fmla="*/ 52 h 102"/>
                  <a:gd name="T28" fmla="*/ 0 w 1572"/>
                  <a:gd name="T29" fmla="*/ 54 h 102"/>
                  <a:gd name="T30" fmla="*/ 4 w 1572"/>
                  <a:gd name="T31" fmla="*/ 56 h 102"/>
                  <a:gd name="T32" fmla="*/ 16 w 1572"/>
                  <a:gd name="T33" fmla="*/ 62 h 102"/>
                  <a:gd name="T34" fmla="*/ 34 w 1572"/>
                  <a:gd name="T35" fmla="*/ 66 h 102"/>
                  <a:gd name="T36" fmla="*/ 60 w 1572"/>
                  <a:gd name="T37" fmla="*/ 72 h 102"/>
                  <a:gd name="T38" fmla="*/ 134 w 1572"/>
                  <a:gd name="T39" fmla="*/ 80 h 102"/>
                  <a:gd name="T40" fmla="*/ 230 w 1572"/>
                  <a:gd name="T41" fmla="*/ 88 h 102"/>
                  <a:gd name="T42" fmla="*/ 346 w 1572"/>
                  <a:gd name="T43" fmla="*/ 94 h 102"/>
                  <a:gd name="T44" fmla="*/ 478 w 1572"/>
                  <a:gd name="T45" fmla="*/ 98 h 102"/>
                  <a:gd name="T46" fmla="*/ 626 w 1572"/>
                  <a:gd name="T47" fmla="*/ 102 h 102"/>
                  <a:gd name="T48" fmla="*/ 784 w 1572"/>
                  <a:gd name="T49" fmla="*/ 102 h 102"/>
                  <a:gd name="T50" fmla="*/ 784 w 1572"/>
                  <a:gd name="T51" fmla="*/ 102 h 102"/>
                  <a:gd name="T52" fmla="*/ 944 w 1572"/>
                  <a:gd name="T53" fmla="*/ 102 h 102"/>
                  <a:gd name="T54" fmla="*/ 1092 w 1572"/>
                  <a:gd name="T55" fmla="*/ 98 h 102"/>
                  <a:gd name="T56" fmla="*/ 1226 w 1572"/>
                  <a:gd name="T57" fmla="*/ 94 h 102"/>
                  <a:gd name="T58" fmla="*/ 1342 w 1572"/>
                  <a:gd name="T59" fmla="*/ 88 h 102"/>
                  <a:gd name="T60" fmla="*/ 1438 w 1572"/>
                  <a:gd name="T61" fmla="*/ 80 h 102"/>
                  <a:gd name="T62" fmla="*/ 1510 w 1572"/>
                  <a:gd name="T63" fmla="*/ 72 h 102"/>
                  <a:gd name="T64" fmla="*/ 1538 w 1572"/>
                  <a:gd name="T65" fmla="*/ 66 h 102"/>
                  <a:gd name="T66" fmla="*/ 1556 w 1572"/>
                  <a:gd name="T67" fmla="*/ 62 h 102"/>
                  <a:gd name="T68" fmla="*/ 1568 w 1572"/>
                  <a:gd name="T69" fmla="*/ 56 h 102"/>
                  <a:gd name="T70" fmla="*/ 1572 w 1572"/>
                  <a:gd name="T71" fmla="*/ 54 h 102"/>
                  <a:gd name="T72" fmla="*/ 1572 w 1572"/>
                  <a:gd name="T73" fmla="*/ 52 h 102"/>
                  <a:gd name="T74" fmla="*/ 1572 w 1572"/>
                  <a:gd name="T75" fmla="*/ 52 h 102"/>
                  <a:gd name="T76" fmla="*/ 1572 w 1572"/>
                  <a:gd name="T77" fmla="*/ 48 h 102"/>
                  <a:gd name="T78" fmla="*/ 1568 w 1572"/>
                  <a:gd name="T79" fmla="*/ 46 h 102"/>
                  <a:gd name="T80" fmla="*/ 1556 w 1572"/>
                  <a:gd name="T81" fmla="*/ 40 h 102"/>
                  <a:gd name="T82" fmla="*/ 1538 w 1572"/>
                  <a:gd name="T83" fmla="*/ 36 h 102"/>
                  <a:gd name="T84" fmla="*/ 1510 w 1572"/>
                  <a:gd name="T85" fmla="*/ 30 h 102"/>
                  <a:gd name="T86" fmla="*/ 1438 w 1572"/>
                  <a:gd name="T87" fmla="*/ 22 h 102"/>
                  <a:gd name="T88" fmla="*/ 1342 w 1572"/>
                  <a:gd name="T89" fmla="*/ 14 h 102"/>
                  <a:gd name="T90" fmla="*/ 1226 w 1572"/>
                  <a:gd name="T91" fmla="*/ 8 h 102"/>
                  <a:gd name="T92" fmla="*/ 1092 w 1572"/>
                  <a:gd name="T93" fmla="*/ 4 h 102"/>
                  <a:gd name="T94" fmla="*/ 944 w 1572"/>
                  <a:gd name="T95" fmla="*/ 0 h 102"/>
                  <a:gd name="T96" fmla="*/ 784 w 157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02">
                    <a:moveTo>
                      <a:pt x="784" y="0"/>
                    </a:moveTo>
                    <a:lnTo>
                      <a:pt x="784" y="0"/>
                    </a:lnTo>
                    <a:lnTo>
                      <a:pt x="626" y="0"/>
                    </a:lnTo>
                    <a:lnTo>
                      <a:pt x="478" y="4"/>
                    </a:lnTo>
                    <a:lnTo>
                      <a:pt x="346" y="8"/>
                    </a:lnTo>
                    <a:lnTo>
                      <a:pt x="230" y="14"/>
                    </a:lnTo>
                    <a:lnTo>
                      <a:pt x="134" y="22"/>
                    </a:lnTo>
                    <a:lnTo>
                      <a:pt x="60" y="30"/>
                    </a:lnTo>
                    <a:lnTo>
                      <a:pt x="34" y="36"/>
                    </a:lnTo>
                    <a:lnTo>
                      <a:pt x="16" y="40"/>
                    </a:lnTo>
                    <a:lnTo>
                      <a:pt x="4" y="46"/>
                    </a:lnTo>
                    <a:lnTo>
                      <a:pt x="0" y="48"/>
                    </a:lnTo>
                    <a:lnTo>
                      <a:pt x="0" y="52"/>
                    </a:lnTo>
                    <a:lnTo>
                      <a:pt x="0" y="52"/>
                    </a:lnTo>
                    <a:lnTo>
                      <a:pt x="0" y="54"/>
                    </a:lnTo>
                    <a:lnTo>
                      <a:pt x="4" y="56"/>
                    </a:lnTo>
                    <a:lnTo>
                      <a:pt x="16" y="62"/>
                    </a:lnTo>
                    <a:lnTo>
                      <a:pt x="34" y="66"/>
                    </a:lnTo>
                    <a:lnTo>
                      <a:pt x="60" y="72"/>
                    </a:lnTo>
                    <a:lnTo>
                      <a:pt x="134" y="80"/>
                    </a:lnTo>
                    <a:lnTo>
                      <a:pt x="230" y="88"/>
                    </a:lnTo>
                    <a:lnTo>
                      <a:pt x="346" y="94"/>
                    </a:lnTo>
                    <a:lnTo>
                      <a:pt x="478" y="98"/>
                    </a:lnTo>
                    <a:lnTo>
                      <a:pt x="626" y="102"/>
                    </a:lnTo>
                    <a:lnTo>
                      <a:pt x="784" y="102"/>
                    </a:lnTo>
                    <a:lnTo>
                      <a:pt x="784" y="102"/>
                    </a:lnTo>
                    <a:lnTo>
                      <a:pt x="944" y="102"/>
                    </a:lnTo>
                    <a:lnTo>
                      <a:pt x="1092" y="98"/>
                    </a:lnTo>
                    <a:lnTo>
                      <a:pt x="1226" y="94"/>
                    </a:lnTo>
                    <a:lnTo>
                      <a:pt x="1342" y="88"/>
                    </a:lnTo>
                    <a:lnTo>
                      <a:pt x="1438" y="80"/>
                    </a:lnTo>
                    <a:lnTo>
                      <a:pt x="1510" y="72"/>
                    </a:lnTo>
                    <a:lnTo>
                      <a:pt x="1538" y="66"/>
                    </a:lnTo>
                    <a:lnTo>
                      <a:pt x="1556" y="62"/>
                    </a:lnTo>
                    <a:lnTo>
                      <a:pt x="1568" y="56"/>
                    </a:lnTo>
                    <a:lnTo>
                      <a:pt x="1572" y="54"/>
                    </a:lnTo>
                    <a:lnTo>
                      <a:pt x="1572" y="52"/>
                    </a:lnTo>
                    <a:lnTo>
                      <a:pt x="1572" y="52"/>
                    </a:lnTo>
                    <a:lnTo>
                      <a:pt x="1572" y="48"/>
                    </a:lnTo>
                    <a:lnTo>
                      <a:pt x="1568" y="46"/>
                    </a:lnTo>
                    <a:lnTo>
                      <a:pt x="1556" y="40"/>
                    </a:lnTo>
                    <a:lnTo>
                      <a:pt x="1538" y="36"/>
                    </a:lnTo>
                    <a:lnTo>
                      <a:pt x="1510" y="30"/>
                    </a:lnTo>
                    <a:lnTo>
                      <a:pt x="1438" y="22"/>
                    </a:lnTo>
                    <a:lnTo>
                      <a:pt x="1342" y="14"/>
                    </a:lnTo>
                    <a:lnTo>
                      <a:pt x="1226" y="8"/>
                    </a:lnTo>
                    <a:lnTo>
                      <a:pt x="1092" y="4"/>
                    </a:lnTo>
                    <a:lnTo>
                      <a:pt x="944" y="0"/>
                    </a:lnTo>
                    <a:lnTo>
                      <a:pt x="7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399"/>
              <p:cNvSpPr>
                <a:spLocks noEditPoints="1"/>
              </p:cNvSpPr>
              <p:nvPr/>
            </p:nvSpPr>
            <p:spPr bwMode="auto">
              <a:xfrm>
                <a:off x="3068" y="4174"/>
                <a:ext cx="1564" cy="102"/>
              </a:xfrm>
              <a:custGeom>
                <a:avLst/>
                <a:gdLst>
                  <a:gd name="T0" fmla="*/ 780 w 1564"/>
                  <a:gd name="T1" fmla="*/ 102 h 102"/>
                  <a:gd name="T2" fmla="*/ 478 w 1564"/>
                  <a:gd name="T3" fmla="*/ 98 h 102"/>
                  <a:gd name="T4" fmla="*/ 232 w 1564"/>
                  <a:gd name="T5" fmla="*/ 88 h 102"/>
                  <a:gd name="T6" fmla="*/ 66 w 1564"/>
                  <a:gd name="T7" fmla="*/ 70 h 102"/>
                  <a:gd name="T8" fmla="*/ 22 w 1564"/>
                  <a:gd name="T9" fmla="*/ 62 h 102"/>
                  <a:gd name="T10" fmla="*/ 6 w 1564"/>
                  <a:gd name="T11" fmla="*/ 54 h 102"/>
                  <a:gd name="T12" fmla="*/ 6 w 1564"/>
                  <a:gd name="T13" fmla="*/ 52 h 102"/>
                  <a:gd name="T14" fmla="*/ 10 w 1564"/>
                  <a:gd name="T15" fmla="*/ 46 h 102"/>
                  <a:gd name="T16" fmla="*/ 40 w 1564"/>
                  <a:gd name="T17" fmla="*/ 36 h 102"/>
                  <a:gd name="T18" fmla="*/ 138 w 1564"/>
                  <a:gd name="T19" fmla="*/ 22 h 102"/>
                  <a:gd name="T20" fmla="*/ 346 w 1564"/>
                  <a:gd name="T21" fmla="*/ 8 h 102"/>
                  <a:gd name="T22" fmla="*/ 624 w 1564"/>
                  <a:gd name="T23" fmla="*/ 0 h 102"/>
                  <a:gd name="T24" fmla="*/ 780 w 1564"/>
                  <a:gd name="T25" fmla="*/ 0 h 102"/>
                  <a:gd name="T26" fmla="*/ 1084 w 1564"/>
                  <a:gd name="T27" fmla="*/ 4 h 102"/>
                  <a:gd name="T28" fmla="*/ 1332 w 1564"/>
                  <a:gd name="T29" fmla="*/ 14 h 102"/>
                  <a:gd name="T30" fmla="*/ 1498 w 1564"/>
                  <a:gd name="T31" fmla="*/ 32 h 102"/>
                  <a:gd name="T32" fmla="*/ 1542 w 1564"/>
                  <a:gd name="T33" fmla="*/ 40 h 102"/>
                  <a:gd name="T34" fmla="*/ 1558 w 1564"/>
                  <a:gd name="T35" fmla="*/ 48 h 102"/>
                  <a:gd name="T36" fmla="*/ 1558 w 1564"/>
                  <a:gd name="T37" fmla="*/ 52 h 102"/>
                  <a:gd name="T38" fmla="*/ 1554 w 1564"/>
                  <a:gd name="T39" fmla="*/ 56 h 102"/>
                  <a:gd name="T40" fmla="*/ 1524 w 1564"/>
                  <a:gd name="T41" fmla="*/ 66 h 102"/>
                  <a:gd name="T42" fmla="*/ 1426 w 1564"/>
                  <a:gd name="T43" fmla="*/ 80 h 102"/>
                  <a:gd name="T44" fmla="*/ 1216 w 1564"/>
                  <a:gd name="T45" fmla="*/ 94 h 102"/>
                  <a:gd name="T46" fmla="*/ 938 w 1564"/>
                  <a:gd name="T47" fmla="*/ 102 h 102"/>
                  <a:gd name="T48" fmla="*/ 780 w 1564"/>
                  <a:gd name="T49" fmla="*/ 0 h 102"/>
                  <a:gd name="T50" fmla="*/ 622 w 1564"/>
                  <a:gd name="T51" fmla="*/ 0 h 102"/>
                  <a:gd name="T52" fmla="*/ 344 w 1564"/>
                  <a:gd name="T53" fmla="*/ 8 h 102"/>
                  <a:gd name="T54" fmla="*/ 134 w 1564"/>
                  <a:gd name="T55" fmla="*/ 22 h 102"/>
                  <a:gd name="T56" fmla="*/ 36 w 1564"/>
                  <a:gd name="T57" fmla="*/ 36 h 102"/>
                  <a:gd name="T58" fmla="*/ 4 w 1564"/>
                  <a:gd name="T59" fmla="*/ 46 h 102"/>
                  <a:gd name="T60" fmla="*/ 0 w 1564"/>
                  <a:gd name="T61" fmla="*/ 52 h 102"/>
                  <a:gd name="T62" fmla="*/ 2 w 1564"/>
                  <a:gd name="T63" fmla="*/ 54 h 102"/>
                  <a:gd name="T64" fmla="*/ 16 w 1564"/>
                  <a:gd name="T65" fmla="*/ 62 h 102"/>
                  <a:gd name="T66" fmla="*/ 62 w 1564"/>
                  <a:gd name="T67" fmla="*/ 72 h 102"/>
                  <a:gd name="T68" fmla="*/ 228 w 1564"/>
                  <a:gd name="T69" fmla="*/ 88 h 102"/>
                  <a:gd name="T70" fmla="*/ 476 w 1564"/>
                  <a:gd name="T71" fmla="*/ 98 h 102"/>
                  <a:gd name="T72" fmla="*/ 780 w 1564"/>
                  <a:gd name="T73" fmla="*/ 102 h 102"/>
                  <a:gd name="T74" fmla="*/ 938 w 1564"/>
                  <a:gd name="T75" fmla="*/ 102 h 102"/>
                  <a:gd name="T76" fmla="*/ 1220 w 1564"/>
                  <a:gd name="T77" fmla="*/ 94 h 102"/>
                  <a:gd name="T78" fmla="*/ 1430 w 1564"/>
                  <a:gd name="T79" fmla="*/ 80 h 102"/>
                  <a:gd name="T80" fmla="*/ 1528 w 1564"/>
                  <a:gd name="T81" fmla="*/ 66 h 102"/>
                  <a:gd name="T82" fmla="*/ 1560 w 1564"/>
                  <a:gd name="T83" fmla="*/ 56 h 102"/>
                  <a:gd name="T84" fmla="*/ 1564 w 1564"/>
                  <a:gd name="T85" fmla="*/ 52 h 102"/>
                  <a:gd name="T86" fmla="*/ 1562 w 1564"/>
                  <a:gd name="T87" fmla="*/ 48 h 102"/>
                  <a:gd name="T88" fmla="*/ 1548 w 1564"/>
                  <a:gd name="T89" fmla="*/ 40 h 102"/>
                  <a:gd name="T90" fmla="*/ 1502 w 1564"/>
                  <a:gd name="T91" fmla="*/ 32 h 102"/>
                  <a:gd name="T92" fmla="*/ 1336 w 1564"/>
                  <a:gd name="T93" fmla="*/ 14 h 102"/>
                  <a:gd name="T94" fmla="*/ 1086 w 1564"/>
                  <a:gd name="T95" fmla="*/ 4 h 102"/>
                  <a:gd name="T96" fmla="*/ 780 w 156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102"/>
                    </a:moveTo>
                    <a:lnTo>
                      <a:pt x="780" y="102"/>
                    </a:lnTo>
                    <a:lnTo>
                      <a:pt x="624" y="102"/>
                    </a:lnTo>
                    <a:lnTo>
                      <a:pt x="478" y="98"/>
                    </a:lnTo>
                    <a:lnTo>
                      <a:pt x="346" y="94"/>
                    </a:lnTo>
                    <a:lnTo>
                      <a:pt x="232" y="88"/>
                    </a:lnTo>
                    <a:lnTo>
                      <a:pt x="138" y="80"/>
                    </a:lnTo>
                    <a:lnTo>
                      <a:pt x="66" y="70"/>
                    </a:lnTo>
                    <a:lnTo>
                      <a:pt x="40" y="66"/>
                    </a:lnTo>
                    <a:lnTo>
                      <a:pt x="22" y="62"/>
                    </a:lnTo>
                    <a:lnTo>
                      <a:pt x="10" y="56"/>
                    </a:lnTo>
                    <a:lnTo>
                      <a:pt x="6" y="54"/>
                    </a:lnTo>
                    <a:lnTo>
                      <a:pt x="6" y="52"/>
                    </a:lnTo>
                    <a:lnTo>
                      <a:pt x="6" y="52"/>
                    </a:lnTo>
                    <a:lnTo>
                      <a:pt x="6" y="48"/>
                    </a:lnTo>
                    <a:lnTo>
                      <a:pt x="10" y="46"/>
                    </a:lnTo>
                    <a:lnTo>
                      <a:pt x="22" y="40"/>
                    </a:lnTo>
                    <a:lnTo>
                      <a:pt x="40" y="36"/>
                    </a:lnTo>
                    <a:lnTo>
                      <a:pt x="66" y="32"/>
                    </a:lnTo>
                    <a:lnTo>
                      <a:pt x="138" y="22"/>
                    </a:lnTo>
                    <a:lnTo>
                      <a:pt x="232" y="14"/>
                    </a:lnTo>
                    <a:lnTo>
                      <a:pt x="346" y="8"/>
                    </a:lnTo>
                    <a:lnTo>
                      <a:pt x="478" y="4"/>
                    </a:lnTo>
                    <a:lnTo>
                      <a:pt x="624" y="0"/>
                    </a:lnTo>
                    <a:lnTo>
                      <a:pt x="780" y="0"/>
                    </a:lnTo>
                    <a:lnTo>
                      <a:pt x="780" y="0"/>
                    </a:lnTo>
                    <a:lnTo>
                      <a:pt x="938" y="0"/>
                    </a:lnTo>
                    <a:lnTo>
                      <a:pt x="1084" y="4"/>
                    </a:lnTo>
                    <a:lnTo>
                      <a:pt x="1216" y="8"/>
                    </a:lnTo>
                    <a:lnTo>
                      <a:pt x="1332" y="14"/>
                    </a:lnTo>
                    <a:lnTo>
                      <a:pt x="1426" y="22"/>
                    </a:lnTo>
                    <a:lnTo>
                      <a:pt x="1498" y="32"/>
                    </a:lnTo>
                    <a:lnTo>
                      <a:pt x="1524" y="36"/>
                    </a:lnTo>
                    <a:lnTo>
                      <a:pt x="1542" y="40"/>
                    </a:lnTo>
                    <a:lnTo>
                      <a:pt x="1554" y="46"/>
                    </a:lnTo>
                    <a:lnTo>
                      <a:pt x="1558" y="48"/>
                    </a:lnTo>
                    <a:lnTo>
                      <a:pt x="1558" y="52"/>
                    </a:lnTo>
                    <a:lnTo>
                      <a:pt x="1558" y="52"/>
                    </a:lnTo>
                    <a:lnTo>
                      <a:pt x="1558" y="54"/>
                    </a:lnTo>
                    <a:lnTo>
                      <a:pt x="1554" y="56"/>
                    </a:lnTo>
                    <a:lnTo>
                      <a:pt x="1542" y="62"/>
                    </a:lnTo>
                    <a:lnTo>
                      <a:pt x="1524" y="66"/>
                    </a:lnTo>
                    <a:lnTo>
                      <a:pt x="1498" y="70"/>
                    </a:lnTo>
                    <a:lnTo>
                      <a:pt x="1426" y="80"/>
                    </a:lnTo>
                    <a:lnTo>
                      <a:pt x="1332" y="88"/>
                    </a:lnTo>
                    <a:lnTo>
                      <a:pt x="1216" y="94"/>
                    </a:lnTo>
                    <a:lnTo>
                      <a:pt x="1084" y="98"/>
                    </a:lnTo>
                    <a:lnTo>
                      <a:pt x="938" y="102"/>
                    </a:lnTo>
                    <a:lnTo>
                      <a:pt x="780" y="102"/>
                    </a:lnTo>
                    <a:close/>
                    <a:moveTo>
                      <a:pt x="780" y="0"/>
                    </a:moveTo>
                    <a:lnTo>
                      <a:pt x="780" y="0"/>
                    </a:lnTo>
                    <a:lnTo>
                      <a:pt x="622" y="0"/>
                    </a:lnTo>
                    <a:lnTo>
                      <a:pt x="476" y="4"/>
                    </a:lnTo>
                    <a:lnTo>
                      <a:pt x="344" y="8"/>
                    </a:lnTo>
                    <a:lnTo>
                      <a:pt x="228" y="14"/>
                    </a:lnTo>
                    <a:lnTo>
                      <a:pt x="134" y="22"/>
                    </a:lnTo>
                    <a:lnTo>
                      <a:pt x="62" y="32"/>
                    </a:lnTo>
                    <a:lnTo>
                      <a:pt x="36" y="36"/>
                    </a:lnTo>
                    <a:lnTo>
                      <a:pt x="16" y="40"/>
                    </a:lnTo>
                    <a:lnTo>
                      <a:pt x="4" y="46"/>
                    </a:lnTo>
                    <a:lnTo>
                      <a:pt x="2" y="48"/>
                    </a:lnTo>
                    <a:lnTo>
                      <a:pt x="0" y="52"/>
                    </a:lnTo>
                    <a:lnTo>
                      <a:pt x="0" y="52"/>
                    </a:lnTo>
                    <a:lnTo>
                      <a:pt x="2" y="54"/>
                    </a:lnTo>
                    <a:lnTo>
                      <a:pt x="4" y="56"/>
                    </a:lnTo>
                    <a:lnTo>
                      <a:pt x="16" y="62"/>
                    </a:lnTo>
                    <a:lnTo>
                      <a:pt x="36" y="66"/>
                    </a:lnTo>
                    <a:lnTo>
                      <a:pt x="62" y="72"/>
                    </a:lnTo>
                    <a:lnTo>
                      <a:pt x="134" y="80"/>
                    </a:lnTo>
                    <a:lnTo>
                      <a:pt x="228" y="88"/>
                    </a:lnTo>
                    <a:lnTo>
                      <a:pt x="344" y="94"/>
                    </a:lnTo>
                    <a:lnTo>
                      <a:pt x="476" y="98"/>
                    </a:lnTo>
                    <a:lnTo>
                      <a:pt x="622" y="102"/>
                    </a:lnTo>
                    <a:lnTo>
                      <a:pt x="780" y="102"/>
                    </a:lnTo>
                    <a:lnTo>
                      <a:pt x="780" y="102"/>
                    </a:lnTo>
                    <a:lnTo>
                      <a:pt x="938" y="102"/>
                    </a:lnTo>
                    <a:lnTo>
                      <a:pt x="1086" y="98"/>
                    </a:lnTo>
                    <a:lnTo>
                      <a:pt x="1220" y="94"/>
                    </a:lnTo>
                    <a:lnTo>
                      <a:pt x="1336" y="88"/>
                    </a:lnTo>
                    <a:lnTo>
                      <a:pt x="1430" y="80"/>
                    </a:lnTo>
                    <a:lnTo>
                      <a:pt x="1502" y="72"/>
                    </a:lnTo>
                    <a:lnTo>
                      <a:pt x="1528" y="66"/>
                    </a:lnTo>
                    <a:lnTo>
                      <a:pt x="1548" y="62"/>
                    </a:lnTo>
                    <a:lnTo>
                      <a:pt x="1560" y="56"/>
                    </a:lnTo>
                    <a:lnTo>
                      <a:pt x="1562" y="54"/>
                    </a:lnTo>
                    <a:lnTo>
                      <a:pt x="1564" y="52"/>
                    </a:lnTo>
                    <a:lnTo>
                      <a:pt x="1564" y="52"/>
                    </a:lnTo>
                    <a:lnTo>
                      <a:pt x="1562" y="48"/>
                    </a:lnTo>
                    <a:lnTo>
                      <a:pt x="1560" y="46"/>
                    </a:lnTo>
                    <a:lnTo>
                      <a:pt x="1548" y="40"/>
                    </a:lnTo>
                    <a:lnTo>
                      <a:pt x="1528" y="36"/>
                    </a:lnTo>
                    <a:lnTo>
                      <a:pt x="1502" y="32"/>
                    </a:lnTo>
                    <a:lnTo>
                      <a:pt x="1430" y="22"/>
                    </a:lnTo>
                    <a:lnTo>
                      <a:pt x="1336" y="14"/>
                    </a:lnTo>
                    <a:lnTo>
                      <a:pt x="1220" y="8"/>
                    </a:lnTo>
                    <a:lnTo>
                      <a:pt x="1086" y="4"/>
                    </a:lnTo>
                    <a:lnTo>
                      <a:pt x="938" y="0"/>
                    </a:lnTo>
                    <a:lnTo>
                      <a:pt x="780" y="0"/>
                    </a:lnTo>
                    <a:close/>
                  </a:path>
                </a:pathLst>
              </a:custGeom>
              <a:solidFill>
                <a:srgbClr val="CE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00"/>
              <p:cNvSpPr>
                <a:spLocks/>
              </p:cNvSpPr>
              <p:nvPr/>
            </p:nvSpPr>
            <p:spPr bwMode="auto">
              <a:xfrm>
                <a:off x="3074" y="4174"/>
                <a:ext cx="1552" cy="102"/>
              </a:xfrm>
              <a:custGeom>
                <a:avLst/>
                <a:gdLst>
                  <a:gd name="T0" fmla="*/ 774 w 1552"/>
                  <a:gd name="T1" fmla="*/ 102 h 102"/>
                  <a:gd name="T2" fmla="*/ 774 w 1552"/>
                  <a:gd name="T3" fmla="*/ 102 h 102"/>
                  <a:gd name="T4" fmla="*/ 618 w 1552"/>
                  <a:gd name="T5" fmla="*/ 102 h 102"/>
                  <a:gd name="T6" fmla="*/ 472 w 1552"/>
                  <a:gd name="T7" fmla="*/ 98 h 102"/>
                  <a:gd name="T8" fmla="*/ 340 w 1552"/>
                  <a:gd name="T9" fmla="*/ 94 h 102"/>
                  <a:gd name="T10" fmla="*/ 226 w 1552"/>
                  <a:gd name="T11" fmla="*/ 88 h 102"/>
                  <a:gd name="T12" fmla="*/ 132 w 1552"/>
                  <a:gd name="T13" fmla="*/ 80 h 102"/>
                  <a:gd name="T14" fmla="*/ 60 w 1552"/>
                  <a:gd name="T15" fmla="*/ 70 h 102"/>
                  <a:gd name="T16" fmla="*/ 34 w 1552"/>
                  <a:gd name="T17" fmla="*/ 66 h 102"/>
                  <a:gd name="T18" fmla="*/ 16 w 1552"/>
                  <a:gd name="T19" fmla="*/ 62 h 102"/>
                  <a:gd name="T20" fmla="*/ 4 w 1552"/>
                  <a:gd name="T21" fmla="*/ 56 h 102"/>
                  <a:gd name="T22" fmla="*/ 0 w 1552"/>
                  <a:gd name="T23" fmla="*/ 54 h 102"/>
                  <a:gd name="T24" fmla="*/ 0 w 1552"/>
                  <a:gd name="T25" fmla="*/ 52 h 102"/>
                  <a:gd name="T26" fmla="*/ 0 w 1552"/>
                  <a:gd name="T27" fmla="*/ 52 h 102"/>
                  <a:gd name="T28" fmla="*/ 0 w 1552"/>
                  <a:gd name="T29" fmla="*/ 48 h 102"/>
                  <a:gd name="T30" fmla="*/ 4 w 1552"/>
                  <a:gd name="T31" fmla="*/ 46 h 102"/>
                  <a:gd name="T32" fmla="*/ 16 w 1552"/>
                  <a:gd name="T33" fmla="*/ 40 h 102"/>
                  <a:gd name="T34" fmla="*/ 34 w 1552"/>
                  <a:gd name="T35" fmla="*/ 36 h 102"/>
                  <a:gd name="T36" fmla="*/ 60 w 1552"/>
                  <a:gd name="T37" fmla="*/ 32 h 102"/>
                  <a:gd name="T38" fmla="*/ 132 w 1552"/>
                  <a:gd name="T39" fmla="*/ 22 h 102"/>
                  <a:gd name="T40" fmla="*/ 226 w 1552"/>
                  <a:gd name="T41" fmla="*/ 14 h 102"/>
                  <a:gd name="T42" fmla="*/ 340 w 1552"/>
                  <a:gd name="T43" fmla="*/ 8 h 102"/>
                  <a:gd name="T44" fmla="*/ 472 w 1552"/>
                  <a:gd name="T45" fmla="*/ 4 h 102"/>
                  <a:gd name="T46" fmla="*/ 618 w 1552"/>
                  <a:gd name="T47" fmla="*/ 0 h 102"/>
                  <a:gd name="T48" fmla="*/ 774 w 1552"/>
                  <a:gd name="T49" fmla="*/ 0 h 102"/>
                  <a:gd name="T50" fmla="*/ 774 w 1552"/>
                  <a:gd name="T51" fmla="*/ 0 h 102"/>
                  <a:gd name="T52" fmla="*/ 932 w 1552"/>
                  <a:gd name="T53" fmla="*/ 0 h 102"/>
                  <a:gd name="T54" fmla="*/ 1078 w 1552"/>
                  <a:gd name="T55" fmla="*/ 4 h 102"/>
                  <a:gd name="T56" fmla="*/ 1210 w 1552"/>
                  <a:gd name="T57" fmla="*/ 8 h 102"/>
                  <a:gd name="T58" fmla="*/ 1326 w 1552"/>
                  <a:gd name="T59" fmla="*/ 14 h 102"/>
                  <a:gd name="T60" fmla="*/ 1420 w 1552"/>
                  <a:gd name="T61" fmla="*/ 22 h 102"/>
                  <a:gd name="T62" fmla="*/ 1492 w 1552"/>
                  <a:gd name="T63" fmla="*/ 32 h 102"/>
                  <a:gd name="T64" fmla="*/ 1518 w 1552"/>
                  <a:gd name="T65" fmla="*/ 36 h 102"/>
                  <a:gd name="T66" fmla="*/ 1536 w 1552"/>
                  <a:gd name="T67" fmla="*/ 40 h 102"/>
                  <a:gd name="T68" fmla="*/ 1548 w 1552"/>
                  <a:gd name="T69" fmla="*/ 46 h 102"/>
                  <a:gd name="T70" fmla="*/ 1552 w 1552"/>
                  <a:gd name="T71" fmla="*/ 48 h 102"/>
                  <a:gd name="T72" fmla="*/ 1552 w 1552"/>
                  <a:gd name="T73" fmla="*/ 52 h 102"/>
                  <a:gd name="T74" fmla="*/ 1552 w 1552"/>
                  <a:gd name="T75" fmla="*/ 52 h 102"/>
                  <a:gd name="T76" fmla="*/ 1552 w 1552"/>
                  <a:gd name="T77" fmla="*/ 54 h 102"/>
                  <a:gd name="T78" fmla="*/ 1548 w 1552"/>
                  <a:gd name="T79" fmla="*/ 56 h 102"/>
                  <a:gd name="T80" fmla="*/ 1536 w 1552"/>
                  <a:gd name="T81" fmla="*/ 62 h 102"/>
                  <a:gd name="T82" fmla="*/ 1518 w 1552"/>
                  <a:gd name="T83" fmla="*/ 66 h 102"/>
                  <a:gd name="T84" fmla="*/ 1492 w 1552"/>
                  <a:gd name="T85" fmla="*/ 70 h 102"/>
                  <a:gd name="T86" fmla="*/ 1420 w 1552"/>
                  <a:gd name="T87" fmla="*/ 80 h 102"/>
                  <a:gd name="T88" fmla="*/ 1326 w 1552"/>
                  <a:gd name="T89" fmla="*/ 88 h 102"/>
                  <a:gd name="T90" fmla="*/ 1210 w 1552"/>
                  <a:gd name="T91" fmla="*/ 94 h 102"/>
                  <a:gd name="T92" fmla="*/ 1078 w 1552"/>
                  <a:gd name="T93" fmla="*/ 98 h 102"/>
                  <a:gd name="T94" fmla="*/ 932 w 1552"/>
                  <a:gd name="T95" fmla="*/ 102 h 102"/>
                  <a:gd name="T96" fmla="*/ 774 w 155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102"/>
                    </a:moveTo>
                    <a:lnTo>
                      <a:pt x="774" y="102"/>
                    </a:lnTo>
                    <a:lnTo>
                      <a:pt x="618" y="102"/>
                    </a:lnTo>
                    <a:lnTo>
                      <a:pt x="472" y="98"/>
                    </a:lnTo>
                    <a:lnTo>
                      <a:pt x="340" y="94"/>
                    </a:lnTo>
                    <a:lnTo>
                      <a:pt x="226" y="88"/>
                    </a:lnTo>
                    <a:lnTo>
                      <a:pt x="132" y="80"/>
                    </a:lnTo>
                    <a:lnTo>
                      <a:pt x="60" y="70"/>
                    </a:lnTo>
                    <a:lnTo>
                      <a:pt x="34" y="66"/>
                    </a:lnTo>
                    <a:lnTo>
                      <a:pt x="16" y="62"/>
                    </a:lnTo>
                    <a:lnTo>
                      <a:pt x="4" y="56"/>
                    </a:lnTo>
                    <a:lnTo>
                      <a:pt x="0" y="54"/>
                    </a:lnTo>
                    <a:lnTo>
                      <a:pt x="0" y="52"/>
                    </a:lnTo>
                    <a:lnTo>
                      <a:pt x="0" y="52"/>
                    </a:lnTo>
                    <a:lnTo>
                      <a:pt x="0" y="48"/>
                    </a:lnTo>
                    <a:lnTo>
                      <a:pt x="4" y="46"/>
                    </a:lnTo>
                    <a:lnTo>
                      <a:pt x="16" y="40"/>
                    </a:lnTo>
                    <a:lnTo>
                      <a:pt x="34" y="36"/>
                    </a:lnTo>
                    <a:lnTo>
                      <a:pt x="60" y="32"/>
                    </a:lnTo>
                    <a:lnTo>
                      <a:pt x="132" y="22"/>
                    </a:lnTo>
                    <a:lnTo>
                      <a:pt x="226" y="14"/>
                    </a:lnTo>
                    <a:lnTo>
                      <a:pt x="340" y="8"/>
                    </a:lnTo>
                    <a:lnTo>
                      <a:pt x="472" y="4"/>
                    </a:lnTo>
                    <a:lnTo>
                      <a:pt x="618" y="0"/>
                    </a:lnTo>
                    <a:lnTo>
                      <a:pt x="774" y="0"/>
                    </a:lnTo>
                    <a:lnTo>
                      <a:pt x="774" y="0"/>
                    </a:lnTo>
                    <a:lnTo>
                      <a:pt x="932" y="0"/>
                    </a:lnTo>
                    <a:lnTo>
                      <a:pt x="1078" y="4"/>
                    </a:lnTo>
                    <a:lnTo>
                      <a:pt x="1210" y="8"/>
                    </a:lnTo>
                    <a:lnTo>
                      <a:pt x="1326" y="14"/>
                    </a:lnTo>
                    <a:lnTo>
                      <a:pt x="1420" y="22"/>
                    </a:lnTo>
                    <a:lnTo>
                      <a:pt x="1492" y="32"/>
                    </a:lnTo>
                    <a:lnTo>
                      <a:pt x="1518" y="36"/>
                    </a:lnTo>
                    <a:lnTo>
                      <a:pt x="1536" y="40"/>
                    </a:lnTo>
                    <a:lnTo>
                      <a:pt x="1548" y="46"/>
                    </a:lnTo>
                    <a:lnTo>
                      <a:pt x="1552" y="48"/>
                    </a:lnTo>
                    <a:lnTo>
                      <a:pt x="1552" y="52"/>
                    </a:lnTo>
                    <a:lnTo>
                      <a:pt x="1552" y="52"/>
                    </a:lnTo>
                    <a:lnTo>
                      <a:pt x="1552" y="54"/>
                    </a:lnTo>
                    <a:lnTo>
                      <a:pt x="1548" y="56"/>
                    </a:lnTo>
                    <a:lnTo>
                      <a:pt x="1536" y="62"/>
                    </a:lnTo>
                    <a:lnTo>
                      <a:pt x="1518" y="66"/>
                    </a:lnTo>
                    <a:lnTo>
                      <a:pt x="1492" y="70"/>
                    </a:lnTo>
                    <a:lnTo>
                      <a:pt x="1420" y="80"/>
                    </a:lnTo>
                    <a:lnTo>
                      <a:pt x="1326" y="88"/>
                    </a:lnTo>
                    <a:lnTo>
                      <a:pt x="1210" y="94"/>
                    </a:lnTo>
                    <a:lnTo>
                      <a:pt x="1078" y="98"/>
                    </a:lnTo>
                    <a:lnTo>
                      <a:pt x="932" y="102"/>
                    </a:lnTo>
                    <a:lnTo>
                      <a:pt x="774"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01"/>
              <p:cNvSpPr>
                <a:spLocks/>
              </p:cNvSpPr>
              <p:nvPr/>
            </p:nvSpPr>
            <p:spPr bwMode="auto">
              <a:xfrm>
                <a:off x="3068" y="4174"/>
                <a:ext cx="1564" cy="102"/>
              </a:xfrm>
              <a:custGeom>
                <a:avLst/>
                <a:gdLst>
                  <a:gd name="T0" fmla="*/ 780 w 1564"/>
                  <a:gd name="T1" fmla="*/ 0 h 102"/>
                  <a:gd name="T2" fmla="*/ 780 w 1564"/>
                  <a:gd name="T3" fmla="*/ 0 h 102"/>
                  <a:gd name="T4" fmla="*/ 622 w 1564"/>
                  <a:gd name="T5" fmla="*/ 0 h 102"/>
                  <a:gd name="T6" fmla="*/ 476 w 1564"/>
                  <a:gd name="T7" fmla="*/ 4 h 102"/>
                  <a:gd name="T8" fmla="*/ 344 w 1564"/>
                  <a:gd name="T9" fmla="*/ 8 h 102"/>
                  <a:gd name="T10" fmla="*/ 228 w 1564"/>
                  <a:gd name="T11" fmla="*/ 14 h 102"/>
                  <a:gd name="T12" fmla="*/ 134 w 1564"/>
                  <a:gd name="T13" fmla="*/ 22 h 102"/>
                  <a:gd name="T14" fmla="*/ 62 w 1564"/>
                  <a:gd name="T15" fmla="*/ 32 h 102"/>
                  <a:gd name="T16" fmla="*/ 36 w 1564"/>
                  <a:gd name="T17" fmla="*/ 36 h 102"/>
                  <a:gd name="T18" fmla="*/ 16 w 1564"/>
                  <a:gd name="T19" fmla="*/ 40 h 102"/>
                  <a:gd name="T20" fmla="*/ 4 w 1564"/>
                  <a:gd name="T21" fmla="*/ 46 h 102"/>
                  <a:gd name="T22" fmla="*/ 2 w 1564"/>
                  <a:gd name="T23" fmla="*/ 48 h 102"/>
                  <a:gd name="T24" fmla="*/ 0 w 1564"/>
                  <a:gd name="T25" fmla="*/ 52 h 102"/>
                  <a:gd name="T26" fmla="*/ 0 w 1564"/>
                  <a:gd name="T27" fmla="*/ 52 h 102"/>
                  <a:gd name="T28" fmla="*/ 2 w 1564"/>
                  <a:gd name="T29" fmla="*/ 54 h 102"/>
                  <a:gd name="T30" fmla="*/ 4 w 1564"/>
                  <a:gd name="T31" fmla="*/ 56 h 102"/>
                  <a:gd name="T32" fmla="*/ 16 w 1564"/>
                  <a:gd name="T33" fmla="*/ 62 h 102"/>
                  <a:gd name="T34" fmla="*/ 36 w 1564"/>
                  <a:gd name="T35" fmla="*/ 66 h 102"/>
                  <a:gd name="T36" fmla="*/ 62 w 1564"/>
                  <a:gd name="T37" fmla="*/ 72 h 102"/>
                  <a:gd name="T38" fmla="*/ 134 w 1564"/>
                  <a:gd name="T39" fmla="*/ 80 h 102"/>
                  <a:gd name="T40" fmla="*/ 228 w 1564"/>
                  <a:gd name="T41" fmla="*/ 88 h 102"/>
                  <a:gd name="T42" fmla="*/ 344 w 1564"/>
                  <a:gd name="T43" fmla="*/ 94 h 102"/>
                  <a:gd name="T44" fmla="*/ 476 w 1564"/>
                  <a:gd name="T45" fmla="*/ 98 h 102"/>
                  <a:gd name="T46" fmla="*/ 622 w 1564"/>
                  <a:gd name="T47" fmla="*/ 102 h 102"/>
                  <a:gd name="T48" fmla="*/ 780 w 1564"/>
                  <a:gd name="T49" fmla="*/ 102 h 102"/>
                  <a:gd name="T50" fmla="*/ 780 w 1564"/>
                  <a:gd name="T51" fmla="*/ 102 h 102"/>
                  <a:gd name="T52" fmla="*/ 938 w 1564"/>
                  <a:gd name="T53" fmla="*/ 102 h 102"/>
                  <a:gd name="T54" fmla="*/ 1086 w 1564"/>
                  <a:gd name="T55" fmla="*/ 98 h 102"/>
                  <a:gd name="T56" fmla="*/ 1220 w 1564"/>
                  <a:gd name="T57" fmla="*/ 94 h 102"/>
                  <a:gd name="T58" fmla="*/ 1336 w 1564"/>
                  <a:gd name="T59" fmla="*/ 88 h 102"/>
                  <a:gd name="T60" fmla="*/ 1430 w 1564"/>
                  <a:gd name="T61" fmla="*/ 80 h 102"/>
                  <a:gd name="T62" fmla="*/ 1502 w 1564"/>
                  <a:gd name="T63" fmla="*/ 72 h 102"/>
                  <a:gd name="T64" fmla="*/ 1528 w 1564"/>
                  <a:gd name="T65" fmla="*/ 66 h 102"/>
                  <a:gd name="T66" fmla="*/ 1548 w 1564"/>
                  <a:gd name="T67" fmla="*/ 62 h 102"/>
                  <a:gd name="T68" fmla="*/ 1560 w 1564"/>
                  <a:gd name="T69" fmla="*/ 56 h 102"/>
                  <a:gd name="T70" fmla="*/ 1562 w 1564"/>
                  <a:gd name="T71" fmla="*/ 54 h 102"/>
                  <a:gd name="T72" fmla="*/ 1564 w 1564"/>
                  <a:gd name="T73" fmla="*/ 52 h 102"/>
                  <a:gd name="T74" fmla="*/ 1564 w 1564"/>
                  <a:gd name="T75" fmla="*/ 52 h 102"/>
                  <a:gd name="T76" fmla="*/ 1562 w 1564"/>
                  <a:gd name="T77" fmla="*/ 48 h 102"/>
                  <a:gd name="T78" fmla="*/ 1560 w 1564"/>
                  <a:gd name="T79" fmla="*/ 46 h 102"/>
                  <a:gd name="T80" fmla="*/ 1548 w 1564"/>
                  <a:gd name="T81" fmla="*/ 40 h 102"/>
                  <a:gd name="T82" fmla="*/ 1528 w 1564"/>
                  <a:gd name="T83" fmla="*/ 36 h 102"/>
                  <a:gd name="T84" fmla="*/ 1502 w 1564"/>
                  <a:gd name="T85" fmla="*/ 32 h 102"/>
                  <a:gd name="T86" fmla="*/ 1430 w 1564"/>
                  <a:gd name="T87" fmla="*/ 22 h 102"/>
                  <a:gd name="T88" fmla="*/ 1336 w 1564"/>
                  <a:gd name="T89" fmla="*/ 14 h 102"/>
                  <a:gd name="T90" fmla="*/ 1220 w 1564"/>
                  <a:gd name="T91" fmla="*/ 8 h 102"/>
                  <a:gd name="T92" fmla="*/ 1086 w 1564"/>
                  <a:gd name="T93" fmla="*/ 4 h 102"/>
                  <a:gd name="T94" fmla="*/ 938 w 1564"/>
                  <a:gd name="T95" fmla="*/ 0 h 102"/>
                  <a:gd name="T96" fmla="*/ 780 w 156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64" h="102">
                    <a:moveTo>
                      <a:pt x="780" y="0"/>
                    </a:moveTo>
                    <a:lnTo>
                      <a:pt x="780" y="0"/>
                    </a:lnTo>
                    <a:lnTo>
                      <a:pt x="622" y="0"/>
                    </a:lnTo>
                    <a:lnTo>
                      <a:pt x="476" y="4"/>
                    </a:lnTo>
                    <a:lnTo>
                      <a:pt x="344" y="8"/>
                    </a:lnTo>
                    <a:lnTo>
                      <a:pt x="228" y="14"/>
                    </a:lnTo>
                    <a:lnTo>
                      <a:pt x="134" y="22"/>
                    </a:lnTo>
                    <a:lnTo>
                      <a:pt x="62" y="32"/>
                    </a:lnTo>
                    <a:lnTo>
                      <a:pt x="36" y="36"/>
                    </a:lnTo>
                    <a:lnTo>
                      <a:pt x="16" y="40"/>
                    </a:lnTo>
                    <a:lnTo>
                      <a:pt x="4" y="46"/>
                    </a:lnTo>
                    <a:lnTo>
                      <a:pt x="2" y="48"/>
                    </a:lnTo>
                    <a:lnTo>
                      <a:pt x="0" y="52"/>
                    </a:lnTo>
                    <a:lnTo>
                      <a:pt x="0" y="52"/>
                    </a:lnTo>
                    <a:lnTo>
                      <a:pt x="2" y="54"/>
                    </a:lnTo>
                    <a:lnTo>
                      <a:pt x="4" y="56"/>
                    </a:lnTo>
                    <a:lnTo>
                      <a:pt x="16" y="62"/>
                    </a:lnTo>
                    <a:lnTo>
                      <a:pt x="36" y="66"/>
                    </a:lnTo>
                    <a:lnTo>
                      <a:pt x="62" y="72"/>
                    </a:lnTo>
                    <a:lnTo>
                      <a:pt x="134" y="80"/>
                    </a:lnTo>
                    <a:lnTo>
                      <a:pt x="228" y="88"/>
                    </a:lnTo>
                    <a:lnTo>
                      <a:pt x="344" y="94"/>
                    </a:lnTo>
                    <a:lnTo>
                      <a:pt x="476" y="98"/>
                    </a:lnTo>
                    <a:lnTo>
                      <a:pt x="622" y="102"/>
                    </a:lnTo>
                    <a:lnTo>
                      <a:pt x="780" y="102"/>
                    </a:lnTo>
                    <a:lnTo>
                      <a:pt x="780" y="102"/>
                    </a:lnTo>
                    <a:lnTo>
                      <a:pt x="938" y="102"/>
                    </a:lnTo>
                    <a:lnTo>
                      <a:pt x="1086" y="98"/>
                    </a:lnTo>
                    <a:lnTo>
                      <a:pt x="1220" y="94"/>
                    </a:lnTo>
                    <a:lnTo>
                      <a:pt x="1336" y="88"/>
                    </a:lnTo>
                    <a:lnTo>
                      <a:pt x="1430" y="80"/>
                    </a:lnTo>
                    <a:lnTo>
                      <a:pt x="1502" y="72"/>
                    </a:lnTo>
                    <a:lnTo>
                      <a:pt x="1528" y="66"/>
                    </a:lnTo>
                    <a:lnTo>
                      <a:pt x="1548" y="62"/>
                    </a:lnTo>
                    <a:lnTo>
                      <a:pt x="1560" y="56"/>
                    </a:lnTo>
                    <a:lnTo>
                      <a:pt x="1562" y="54"/>
                    </a:lnTo>
                    <a:lnTo>
                      <a:pt x="1564" y="52"/>
                    </a:lnTo>
                    <a:lnTo>
                      <a:pt x="1564" y="52"/>
                    </a:lnTo>
                    <a:lnTo>
                      <a:pt x="1562" y="48"/>
                    </a:lnTo>
                    <a:lnTo>
                      <a:pt x="1560" y="46"/>
                    </a:lnTo>
                    <a:lnTo>
                      <a:pt x="1548" y="40"/>
                    </a:lnTo>
                    <a:lnTo>
                      <a:pt x="1528" y="36"/>
                    </a:lnTo>
                    <a:lnTo>
                      <a:pt x="1502" y="32"/>
                    </a:lnTo>
                    <a:lnTo>
                      <a:pt x="1430" y="22"/>
                    </a:lnTo>
                    <a:lnTo>
                      <a:pt x="1336" y="14"/>
                    </a:lnTo>
                    <a:lnTo>
                      <a:pt x="1220" y="8"/>
                    </a:lnTo>
                    <a:lnTo>
                      <a:pt x="1086" y="4"/>
                    </a:lnTo>
                    <a:lnTo>
                      <a:pt x="938" y="0"/>
                    </a:lnTo>
                    <a:lnTo>
                      <a:pt x="7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402"/>
              <p:cNvSpPr>
                <a:spLocks noEditPoints="1"/>
              </p:cNvSpPr>
              <p:nvPr/>
            </p:nvSpPr>
            <p:spPr bwMode="auto">
              <a:xfrm>
                <a:off x="3074" y="4174"/>
                <a:ext cx="1552" cy="102"/>
              </a:xfrm>
              <a:custGeom>
                <a:avLst/>
                <a:gdLst>
                  <a:gd name="T0" fmla="*/ 774 w 1552"/>
                  <a:gd name="T1" fmla="*/ 102 h 102"/>
                  <a:gd name="T2" fmla="*/ 474 w 1552"/>
                  <a:gd name="T3" fmla="*/ 98 h 102"/>
                  <a:gd name="T4" fmla="*/ 230 w 1552"/>
                  <a:gd name="T5" fmla="*/ 86 h 102"/>
                  <a:gd name="T6" fmla="*/ 66 w 1552"/>
                  <a:gd name="T7" fmla="*/ 70 h 102"/>
                  <a:gd name="T8" fmla="*/ 20 w 1552"/>
                  <a:gd name="T9" fmla="*/ 62 h 102"/>
                  <a:gd name="T10" fmla="*/ 6 w 1552"/>
                  <a:gd name="T11" fmla="*/ 54 h 102"/>
                  <a:gd name="T12" fmla="*/ 4 w 1552"/>
                  <a:gd name="T13" fmla="*/ 52 h 102"/>
                  <a:gd name="T14" fmla="*/ 8 w 1552"/>
                  <a:gd name="T15" fmla="*/ 46 h 102"/>
                  <a:gd name="T16" fmla="*/ 40 w 1552"/>
                  <a:gd name="T17" fmla="*/ 36 h 102"/>
                  <a:gd name="T18" fmla="*/ 136 w 1552"/>
                  <a:gd name="T19" fmla="*/ 22 h 102"/>
                  <a:gd name="T20" fmla="*/ 344 w 1552"/>
                  <a:gd name="T21" fmla="*/ 8 h 102"/>
                  <a:gd name="T22" fmla="*/ 618 w 1552"/>
                  <a:gd name="T23" fmla="*/ 2 h 102"/>
                  <a:gd name="T24" fmla="*/ 774 w 1552"/>
                  <a:gd name="T25" fmla="*/ 0 h 102"/>
                  <a:gd name="T26" fmla="*/ 1076 w 1552"/>
                  <a:gd name="T27" fmla="*/ 4 h 102"/>
                  <a:gd name="T28" fmla="*/ 1322 w 1552"/>
                  <a:gd name="T29" fmla="*/ 16 h 102"/>
                  <a:gd name="T30" fmla="*/ 1486 w 1552"/>
                  <a:gd name="T31" fmla="*/ 32 h 102"/>
                  <a:gd name="T32" fmla="*/ 1532 w 1552"/>
                  <a:gd name="T33" fmla="*/ 42 h 102"/>
                  <a:gd name="T34" fmla="*/ 1546 w 1552"/>
                  <a:gd name="T35" fmla="*/ 48 h 102"/>
                  <a:gd name="T36" fmla="*/ 1548 w 1552"/>
                  <a:gd name="T37" fmla="*/ 52 h 102"/>
                  <a:gd name="T38" fmla="*/ 1544 w 1552"/>
                  <a:gd name="T39" fmla="*/ 56 h 102"/>
                  <a:gd name="T40" fmla="*/ 1512 w 1552"/>
                  <a:gd name="T41" fmla="*/ 66 h 102"/>
                  <a:gd name="T42" fmla="*/ 1416 w 1552"/>
                  <a:gd name="T43" fmla="*/ 80 h 102"/>
                  <a:gd name="T44" fmla="*/ 1208 w 1552"/>
                  <a:gd name="T45" fmla="*/ 94 h 102"/>
                  <a:gd name="T46" fmla="*/ 930 w 1552"/>
                  <a:gd name="T47" fmla="*/ 100 h 102"/>
                  <a:gd name="T48" fmla="*/ 774 w 1552"/>
                  <a:gd name="T49" fmla="*/ 0 h 102"/>
                  <a:gd name="T50" fmla="*/ 618 w 1552"/>
                  <a:gd name="T51" fmla="*/ 0 h 102"/>
                  <a:gd name="T52" fmla="*/ 340 w 1552"/>
                  <a:gd name="T53" fmla="*/ 8 h 102"/>
                  <a:gd name="T54" fmla="*/ 132 w 1552"/>
                  <a:gd name="T55" fmla="*/ 22 h 102"/>
                  <a:gd name="T56" fmla="*/ 34 w 1552"/>
                  <a:gd name="T57" fmla="*/ 36 h 102"/>
                  <a:gd name="T58" fmla="*/ 4 w 1552"/>
                  <a:gd name="T59" fmla="*/ 46 h 102"/>
                  <a:gd name="T60" fmla="*/ 0 w 1552"/>
                  <a:gd name="T61" fmla="*/ 52 h 102"/>
                  <a:gd name="T62" fmla="*/ 0 w 1552"/>
                  <a:gd name="T63" fmla="*/ 54 h 102"/>
                  <a:gd name="T64" fmla="*/ 16 w 1552"/>
                  <a:gd name="T65" fmla="*/ 62 h 102"/>
                  <a:gd name="T66" fmla="*/ 60 w 1552"/>
                  <a:gd name="T67" fmla="*/ 70 h 102"/>
                  <a:gd name="T68" fmla="*/ 226 w 1552"/>
                  <a:gd name="T69" fmla="*/ 88 h 102"/>
                  <a:gd name="T70" fmla="*/ 472 w 1552"/>
                  <a:gd name="T71" fmla="*/ 98 h 102"/>
                  <a:gd name="T72" fmla="*/ 774 w 1552"/>
                  <a:gd name="T73" fmla="*/ 102 h 102"/>
                  <a:gd name="T74" fmla="*/ 932 w 1552"/>
                  <a:gd name="T75" fmla="*/ 102 h 102"/>
                  <a:gd name="T76" fmla="*/ 1210 w 1552"/>
                  <a:gd name="T77" fmla="*/ 94 h 102"/>
                  <a:gd name="T78" fmla="*/ 1420 w 1552"/>
                  <a:gd name="T79" fmla="*/ 80 h 102"/>
                  <a:gd name="T80" fmla="*/ 1518 w 1552"/>
                  <a:gd name="T81" fmla="*/ 66 h 102"/>
                  <a:gd name="T82" fmla="*/ 1548 w 1552"/>
                  <a:gd name="T83" fmla="*/ 56 h 102"/>
                  <a:gd name="T84" fmla="*/ 1552 w 1552"/>
                  <a:gd name="T85" fmla="*/ 52 h 102"/>
                  <a:gd name="T86" fmla="*/ 1552 w 1552"/>
                  <a:gd name="T87" fmla="*/ 48 h 102"/>
                  <a:gd name="T88" fmla="*/ 1536 w 1552"/>
                  <a:gd name="T89" fmla="*/ 40 h 102"/>
                  <a:gd name="T90" fmla="*/ 1492 w 1552"/>
                  <a:gd name="T91" fmla="*/ 32 h 102"/>
                  <a:gd name="T92" fmla="*/ 1326 w 1552"/>
                  <a:gd name="T93" fmla="*/ 14 h 102"/>
                  <a:gd name="T94" fmla="*/ 1078 w 1552"/>
                  <a:gd name="T95" fmla="*/ 4 h 102"/>
                  <a:gd name="T96" fmla="*/ 774 w 155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102"/>
                    </a:moveTo>
                    <a:lnTo>
                      <a:pt x="774" y="102"/>
                    </a:lnTo>
                    <a:lnTo>
                      <a:pt x="618" y="100"/>
                    </a:lnTo>
                    <a:lnTo>
                      <a:pt x="474" y="98"/>
                    </a:lnTo>
                    <a:lnTo>
                      <a:pt x="344" y="94"/>
                    </a:lnTo>
                    <a:lnTo>
                      <a:pt x="230" y="86"/>
                    </a:lnTo>
                    <a:lnTo>
                      <a:pt x="136" y="80"/>
                    </a:lnTo>
                    <a:lnTo>
                      <a:pt x="66" y="70"/>
                    </a:lnTo>
                    <a:lnTo>
                      <a:pt x="40" y="66"/>
                    </a:lnTo>
                    <a:lnTo>
                      <a:pt x="20" y="62"/>
                    </a:lnTo>
                    <a:lnTo>
                      <a:pt x="8" y="56"/>
                    </a:lnTo>
                    <a:lnTo>
                      <a:pt x="6" y="54"/>
                    </a:lnTo>
                    <a:lnTo>
                      <a:pt x="4" y="52"/>
                    </a:lnTo>
                    <a:lnTo>
                      <a:pt x="4" y="52"/>
                    </a:lnTo>
                    <a:lnTo>
                      <a:pt x="6" y="48"/>
                    </a:lnTo>
                    <a:lnTo>
                      <a:pt x="8" y="46"/>
                    </a:lnTo>
                    <a:lnTo>
                      <a:pt x="20" y="42"/>
                    </a:lnTo>
                    <a:lnTo>
                      <a:pt x="40" y="36"/>
                    </a:lnTo>
                    <a:lnTo>
                      <a:pt x="66" y="32"/>
                    </a:lnTo>
                    <a:lnTo>
                      <a:pt x="136" y="22"/>
                    </a:lnTo>
                    <a:lnTo>
                      <a:pt x="230" y="16"/>
                    </a:lnTo>
                    <a:lnTo>
                      <a:pt x="344" y="8"/>
                    </a:lnTo>
                    <a:lnTo>
                      <a:pt x="474" y="4"/>
                    </a:lnTo>
                    <a:lnTo>
                      <a:pt x="618" y="2"/>
                    </a:lnTo>
                    <a:lnTo>
                      <a:pt x="774" y="0"/>
                    </a:lnTo>
                    <a:lnTo>
                      <a:pt x="774" y="0"/>
                    </a:lnTo>
                    <a:lnTo>
                      <a:pt x="930" y="2"/>
                    </a:lnTo>
                    <a:lnTo>
                      <a:pt x="1076" y="4"/>
                    </a:lnTo>
                    <a:lnTo>
                      <a:pt x="1208" y="8"/>
                    </a:lnTo>
                    <a:lnTo>
                      <a:pt x="1322" y="16"/>
                    </a:lnTo>
                    <a:lnTo>
                      <a:pt x="1416" y="22"/>
                    </a:lnTo>
                    <a:lnTo>
                      <a:pt x="1486" y="32"/>
                    </a:lnTo>
                    <a:lnTo>
                      <a:pt x="1512" y="36"/>
                    </a:lnTo>
                    <a:lnTo>
                      <a:pt x="1532" y="42"/>
                    </a:lnTo>
                    <a:lnTo>
                      <a:pt x="1544" y="46"/>
                    </a:lnTo>
                    <a:lnTo>
                      <a:pt x="1546" y="48"/>
                    </a:lnTo>
                    <a:lnTo>
                      <a:pt x="1548" y="52"/>
                    </a:lnTo>
                    <a:lnTo>
                      <a:pt x="1548" y="52"/>
                    </a:lnTo>
                    <a:lnTo>
                      <a:pt x="1546" y="54"/>
                    </a:lnTo>
                    <a:lnTo>
                      <a:pt x="1544" y="56"/>
                    </a:lnTo>
                    <a:lnTo>
                      <a:pt x="1532" y="62"/>
                    </a:lnTo>
                    <a:lnTo>
                      <a:pt x="1512" y="66"/>
                    </a:lnTo>
                    <a:lnTo>
                      <a:pt x="1486" y="70"/>
                    </a:lnTo>
                    <a:lnTo>
                      <a:pt x="1416" y="80"/>
                    </a:lnTo>
                    <a:lnTo>
                      <a:pt x="1322" y="86"/>
                    </a:lnTo>
                    <a:lnTo>
                      <a:pt x="1208" y="94"/>
                    </a:lnTo>
                    <a:lnTo>
                      <a:pt x="1076" y="98"/>
                    </a:lnTo>
                    <a:lnTo>
                      <a:pt x="930" y="100"/>
                    </a:lnTo>
                    <a:lnTo>
                      <a:pt x="774" y="102"/>
                    </a:lnTo>
                    <a:close/>
                    <a:moveTo>
                      <a:pt x="774" y="0"/>
                    </a:moveTo>
                    <a:lnTo>
                      <a:pt x="774" y="0"/>
                    </a:lnTo>
                    <a:lnTo>
                      <a:pt x="618" y="0"/>
                    </a:lnTo>
                    <a:lnTo>
                      <a:pt x="472" y="4"/>
                    </a:lnTo>
                    <a:lnTo>
                      <a:pt x="340" y="8"/>
                    </a:lnTo>
                    <a:lnTo>
                      <a:pt x="226" y="14"/>
                    </a:lnTo>
                    <a:lnTo>
                      <a:pt x="132" y="22"/>
                    </a:lnTo>
                    <a:lnTo>
                      <a:pt x="60" y="32"/>
                    </a:lnTo>
                    <a:lnTo>
                      <a:pt x="34" y="36"/>
                    </a:lnTo>
                    <a:lnTo>
                      <a:pt x="16" y="40"/>
                    </a:lnTo>
                    <a:lnTo>
                      <a:pt x="4" y="46"/>
                    </a:lnTo>
                    <a:lnTo>
                      <a:pt x="0" y="48"/>
                    </a:lnTo>
                    <a:lnTo>
                      <a:pt x="0" y="52"/>
                    </a:lnTo>
                    <a:lnTo>
                      <a:pt x="0" y="52"/>
                    </a:lnTo>
                    <a:lnTo>
                      <a:pt x="0" y="54"/>
                    </a:lnTo>
                    <a:lnTo>
                      <a:pt x="4" y="56"/>
                    </a:lnTo>
                    <a:lnTo>
                      <a:pt x="16" y="62"/>
                    </a:lnTo>
                    <a:lnTo>
                      <a:pt x="34" y="66"/>
                    </a:lnTo>
                    <a:lnTo>
                      <a:pt x="60" y="70"/>
                    </a:lnTo>
                    <a:lnTo>
                      <a:pt x="132" y="80"/>
                    </a:lnTo>
                    <a:lnTo>
                      <a:pt x="226" y="88"/>
                    </a:lnTo>
                    <a:lnTo>
                      <a:pt x="340" y="94"/>
                    </a:lnTo>
                    <a:lnTo>
                      <a:pt x="472" y="98"/>
                    </a:lnTo>
                    <a:lnTo>
                      <a:pt x="618" y="102"/>
                    </a:lnTo>
                    <a:lnTo>
                      <a:pt x="774" y="102"/>
                    </a:lnTo>
                    <a:lnTo>
                      <a:pt x="774" y="102"/>
                    </a:lnTo>
                    <a:lnTo>
                      <a:pt x="932" y="102"/>
                    </a:lnTo>
                    <a:lnTo>
                      <a:pt x="1078" y="98"/>
                    </a:lnTo>
                    <a:lnTo>
                      <a:pt x="1210" y="94"/>
                    </a:lnTo>
                    <a:lnTo>
                      <a:pt x="1326" y="88"/>
                    </a:lnTo>
                    <a:lnTo>
                      <a:pt x="1420" y="80"/>
                    </a:lnTo>
                    <a:lnTo>
                      <a:pt x="1492" y="70"/>
                    </a:lnTo>
                    <a:lnTo>
                      <a:pt x="1518" y="66"/>
                    </a:lnTo>
                    <a:lnTo>
                      <a:pt x="1536" y="62"/>
                    </a:lnTo>
                    <a:lnTo>
                      <a:pt x="1548" y="56"/>
                    </a:lnTo>
                    <a:lnTo>
                      <a:pt x="1552" y="54"/>
                    </a:lnTo>
                    <a:lnTo>
                      <a:pt x="1552" y="52"/>
                    </a:lnTo>
                    <a:lnTo>
                      <a:pt x="1552" y="52"/>
                    </a:lnTo>
                    <a:lnTo>
                      <a:pt x="1552" y="48"/>
                    </a:lnTo>
                    <a:lnTo>
                      <a:pt x="1548" y="46"/>
                    </a:lnTo>
                    <a:lnTo>
                      <a:pt x="1536" y="40"/>
                    </a:lnTo>
                    <a:lnTo>
                      <a:pt x="1518" y="36"/>
                    </a:lnTo>
                    <a:lnTo>
                      <a:pt x="1492" y="32"/>
                    </a:lnTo>
                    <a:lnTo>
                      <a:pt x="1420" y="22"/>
                    </a:lnTo>
                    <a:lnTo>
                      <a:pt x="1326" y="14"/>
                    </a:lnTo>
                    <a:lnTo>
                      <a:pt x="1210" y="8"/>
                    </a:lnTo>
                    <a:lnTo>
                      <a:pt x="1078" y="4"/>
                    </a:lnTo>
                    <a:lnTo>
                      <a:pt x="932" y="0"/>
                    </a:lnTo>
                    <a:lnTo>
                      <a:pt x="774" y="0"/>
                    </a:lnTo>
                    <a:close/>
                  </a:path>
                </a:pathLst>
              </a:custGeom>
              <a:solidFill>
                <a:srgbClr val="CD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403"/>
              <p:cNvSpPr>
                <a:spLocks/>
              </p:cNvSpPr>
              <p:nvPr/>
            </p:nvSpPr>
            <p:spPr bwMode="auto">
              <a:xfrm>
                <a:off x="3078" y="4174"/>
                <a:ext cx="1544" cy="102"/>
              </a:xfrm>
              <a:custGeom>
                <a:avLst/>
                <a:gdLst>
                  <a:gd name="T0" fmla="*/ 770 w 1544"/>
                  <a:gd name="T1" fmla="*/ 102 h 102"/>
                  <a:gd name="T2" fmla="*/ 770 w 1544"/>
                  <a:gd name="T3" fmla="*/ 102 h 102"/>
                  <a:gd name="T4" fmla="*/ 614 w 1544"/>
                  <a:gd name="T5" fmla="*/ 100 h 102"/>
                  <a:gd name="T6" fmla="*/ 470 w 1544"/>
                  <a:gd name="T7" fmla="*/ 98 h 102"/>
                  <a:gd name="T8" fmla="*/ 340 w 1544"/>
                  <a:gd name="T9" fmla="*/ 94 h 102"/>
                  <a:gd name="T10" fmla="*/ 226 w 1544"/>
                  <a:gd name="T11" fmla="*/ 86 h 102"/>
                  <a:gd name="T12" fmla="*/ 132 w 1544"/>
                  <a:gd name="T13" fmla="*/ 80 h 102"/>
                  <a:gd name="T14" fmla="*/ 62 w 1544"/>
                  <a:gd name="T15" fmla="*/ 70 h 102"/>
                  <a:gd name="T16" fmla="*/ 36 w 1544"/>
                  <a:gd name="T17" fmla="*/ 66 h 102"/>
                  <a:gd name="T18" fmla="*/ 16 w 1544"/>
                  <a:gd name="T19" fmla="*/ 62 h 102"/>
                  <a:gd name="T20" fmla="*/ 4 w 1544"/>
                  <a:gd name="T21" fmla="*/ 56 h 102"/>
                  <a:gd name="T22" fmla="*/ 2 w 1544"/>
                  <a:gd name="T23" fmla="*/ 54 h 102"/>
                  <a:gd name="T24" fmla="*/ 0 w 1544"/>
                  <a:gd name="T25" fmla="*/ 52 h 102"/>
                  <a:gd name="T26" fmla="*/ 0 w 1544"/>
                  <a:gd name="T27" fmla="*/ 52 h 102"/>
                  <a:gd name="T28" fmla="*/ 2 w 1544"/>
                  <a:gd name="T29" fmla="*/ 48 h 102"/>
                  <a:gd name="T30" fmla="*/ 4 w 1544"/>
                  <a:gd name="T31" fmla="*/ 46 h 102"/>
                  <a:gd name="T32" fmla="*/ 16 w 1544"/>
                  <a:gd name="T33" fmla="*/ 42 h 102"/>
                  <a:gd name="T34" fmla="*/ 36 w 1544"/>
                  <a:gd name="T35" fmla="*/ 36 h 102"/>
                  <a:gd name="T36" fmla="*/ 62 w 1544"/>
                  <a:gd name="T37" fmla="*/ 32 h 102"/>
                  <a:gd name="T38" fmla="*/ 132 w 1544"/>
                  <a:gd name="T39" fmla="*/ 22 h 102"/>
                  <a:gd name="T40" fmla="*/ 226 w 1544"/>
                  <a:gd name="T41" fmla="*/ 16 h 102"/>
                  <a:gd name="T42" fmla="*/ 340 w 1544"/>
                  <a:gd name="T43" fmla="*/ 8 h 102"/>
                  <a:gd name="T44" fmla="*/ 470 w 1544"/>
                  <a:gd name="T45" fmla="*/ 4 h 102"/>
                  <a:gd name="T46" fmla="*/ 614 w 1544"/>
                  <a:gd name="T47" fmla="*/ 2 h 102"/>
                  <a:gd name="T48" fmla="*/ 770 w 1544"/>
                  <a:gd name="T49" fmla="*/ 0 h 102"/>
                  <a:gd name="T50" fmla="*/ 770 w 1544"/>
                  <a:gd name="T51" fmla="*/ 0 h 102"/>
                  <a:gd name="T52" fmla="*/ 926 w 1544"/>
                  <a:gd name="T53" fmla="*/ 2 h 102"/>
                  <a:gd name="T54" fmla="*/ 1072 w 1544"/>
                  <a:gd name="T55" fmla="*/ 4 h 102"/>
                  <a:gd name="T56" fmla="*/ 1204 w 1544"/>
                  <a:gd name="T57" fmla="*/ 8 h 102"/>
                  <a:gd name="T58" fmla="*/ 1318 w 1544"/>
                  <a:gd name="T59" fmla="*/ 16 h 102"/>
                  <a:gd name="T60" fmla="*/ 1412 w 1544"/>
                  <a:gd name="T61" fmla="*/ 22 h 102"/>
                  <a:gd name="T62" fmla="*/ 1482 w 1544"/>
                  <a:gd name="T63" fmla="*/ 32 h 102"/>
                  <a:gd name="T64" fmla="*/ 1508 w 1544"/>
                  <a:gd name="T65" fmla="*/ 36 h 102"/>
                  <a:gd name="T66" fmla="*/ 1528 w 1544"/>
                  <a:gd name="T67" fmla="*/ 42 h 102"/>
                  <a:gd name="T68" fmla="*/ 1540 w 1544"/>
                  <a:gd name="T69" fmla="*/ 46 h 102"/>
                  <a:gd name="T70" fmla="*/ 1542 w 1544"/>
                  <a:gd name="T71" fmla="*/ 48 h 102"/>
                  <a:gd name="T72" fmla="*/ 1544 w 1544"/>
                  <a:gd name="T73" fmla="*/ 52 h 102"/>
                  <a:gd name="T74" fmla="*/ 1544 w 1544"/>
                  <a:gd name="T75" fmla="*/ 52 h 102"/>
                  <a:gd name="T76" fmla="*/ 1542 w 1544"/>
                  <a:gd name="T77" fmla="*/ 54 h 102"/>
                  <a:gd name="T78" fmla="*/ 1540 w 1544"/>
                  <a:gd name="T79" fmla="*/ 56 h 102"/>
                  <a:gd name="T80" fmla="*/ 1528 w 1544"/>
                  <a:gd name="T81" fmla="*/ 62 h 102"/>
                  <a:gd name="T82" fmla="*/ 1508 w 1544"/>
                  <a:gd name="T83" fmla="*/ 66 h 102"/>
                  <a:gd name="T84" fmla="*/ 1482 w 1544"/>
                  <a:gd name="T85" fmla="*/ 70 h 102"/>
                  <a:gd name="T86" fmla="*/ 1412 w 1544"/>
                  <a:gd name="T87" fmla="*/ 80 h 102"/>
                  <a:gd name="T88" fmla="*/ 1318 w 1544"/>
                  <a:gd name="T89" fmla="*/ 86 h 102"/>
                  <a:gd name="T90" fmla="*/ 1204 w 1544"/>
                  <a:gd name="T91" fmla="*/ 94 h 102"/>
                  <a:gd name="T92" fmla="*/ 1072 w 1544"/>
                  <a:gd name="T93" fmla="*/ 98 h 102"/>
                  <a:gd name="T94" fmla="*/ 926 w 1544"/>
                  <a:gd name="T95" fmla="*/ 100 h 102"/>
                  <a:gd name="T96" fmla="*/ 770 w 1544"/>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102"/>
                    </a:moveTo>
                    <a:lnTo>
                      <a:pt x="770" y="102"/>
                    </a:lnTo>
                    <a:lnTo>
                      <a:pt x="614" y="100"/>
                    </a:lnTo>
                    <a:lnTo>
                      <a:pt x="470" y="98"/>
                    </a:lnTo>
                    <a:lnTo>
                      <a:pt x="340" y="94"/>
                    </a:lnTo>
                    <a:lnTo>
                      <a:pt x="226" y="86"/>
                    </a:lnTo>
                    <a:lnTo>
                      <a:pt x="132" y="80"/>
                    </a:lnTo>
                    <a:lnTo>
                      <a:pt x="62" y="70"/>
                    </a:lnTo>
                    <a:lnTo>
                      <a:pt x="36" y="66"/>
                    </a:lnTo>
                    <a:lnTo>
                      <a:pt x="16" y="62"/>
                    </a:lnTo>
                    <a:lnTo>
                      <a:pt x="4" y="56"/>
                    </a:lnTo>
                    <a:lnTo>
                      <a:pt x="2" y="54"/>
                    </a:lnTo>
                    <a:lnTo>
                      <a:pt x="0" y="52"/>
                    </a:lnTo>
                    <a:lnTo>
                      <a:pt x="0" y="52"/>
                    </a:lnTo>
                    <a:lnTo>
                      <a:pt x="2" y="48"/>
                    </a:lnTo>
                    <a:lnTo>
                      <a:pt x="4" y="46"/>
                    </a:lnTo>
                    <a:lnTo>
                      <a:pt x="16" y="42"/>
                    </a:lnTo>
                    <a:lnTo>
                      <a:pt x="36" y="36"/>
                    </a:lnTo>
                    <a:lnTo>
                      <a:pt x="62" y="32"/>
                    </a:lnTo>
                    <a:lnTo>
                      <a:pt x="132" y="22"/>
                    </a:lnTo>
                    <a:lnTo>
                      <a:pt x="226" y="16"/>
                    </a:lnTo>
                    <a:lnTo>
                      <a:pt x="340" y="8"/>
                    </a:lnTo>
                    <a:lnTo>
                      <a:pt x="470" y="4"/>
                    </a:lnTo>
                    <a:lnTo>
                      <a:pt x="614" y="2"/>
                    </a:lnTo>
                    <a:lnTo>
                      <a:pt x="770" y="0"/>
                    </a:lnTo>
                    <a:lnTo>
                      <a:pt x="770" y="0"/>
                    </a:lnTo>
                    <a:lnTo>
                      <a:pt x="926" y="2"/>
                    </a:lnTo>
                    <a:lnTo>
                      <a:pt x="1072" y="4"/>
                    </a:lnTo>
                    <a:lnTo>
                      <a:pt x="1204" y="8"/>
                    </a:lnTo>
                    <a:lnTo>
                      <a:pt x="1318" y="16"/>
                    </a:lnTo>
                    <a:lnTo>
                      <a:pt x="1412" y="22"/>
                    </a:lnTo>
                    <a:lnTo>
                      <a:pt x="1482" y="32"/>
                    </a:lnTo>
                    <a:lnTo>
                      <a:pt x="1508" y="36"/>
                    </a:lnTo>
                    <a:lnTo>
                      <a:pt x="1528" y="42"/>
                    </a:lnTo>
                    <a:lnTo>
                      <a:pt x="1540" y="46"/>
                    </a:lnTo>
                    <a:lnTo>
                      <a:pt x="1542" y="48"/>
                    </a:lnTo>
                    <a:lnTo>
                      <a:pt x="1544" y="52"/>
                    </a:lnTo>
                    <a:lnTo>
                      <a:pt x="1544" y="52"/>
                    </a:lnTo>
                    <a:lnTo>
                      <a:pt x="1542" y="54"/>
                    </a:lnTo>
                    <a:lnTo>
                      <a:pt x="1540" y="56"/>
                    </a:lnTo>
                    <a:lnTo>
                      <a:pt x="1528" y="62"/>
                    </a:lnTo>
                    <a:lnTo>
                      <a:pt x="1508" y="66"/>
                    </a:lnTo>
                    <a:lnTo>
                      <a:pt x="1482" y="70"/>
                    </a:lnTo>
                    <a:lnTo>
                      <a:pt x="1412" y="80"/>
                    </a:lnTo>
                    <a:lnTo>
                      <a:pt x="1318" y="86"/>
                    </a:lnTo>
                    <a:lnTo>
                      <a:pt x="1204" y="94"/>
                    </a:lnTo>
                    <a:lnTo>
                      <a:pt x="1072" y="98"/>
                    </a:lnTo>
                    <a:lnTo>
                      <a:pt x="926" y="100"/>
                    </a:lnTo>
                    <a:lnTo>
                      <a:pt x="770"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404"/>
              <p:cNvSpPr>
                <a:spLocks/>
              </p:cNvSpPr>
              <p:nvPr/>
            </p:nvSpPr>
            <p:spPr bwMode="auto">
              <a:xfrm>
                <a:off x="3074" y="4174"/>
                <a:ext cx="1552" cy="102"/>
              </a:xfrm>
              <a:custGeom>
                <a:avLst/>
                <a:gdLst>
                  <a:gd name="T0" fmla="*/ 774 w 1552"/>
                  <a:gd name="T1" fmla="*/ 0 h 102"/>
                  <a:gd name="T2" fmla="*/ 774 w 1552"/>
                  <a:gd name="T3" fmla="*/ 0 h 102"/>
                  <a:gd name="T4" fmla="*/ 618 w 1552"/>
                  <a:gd name="T5" fmla="*/ 0 h 102"/>
                  <a:gd name="T6" fmla="*/ 472 w 1552"/>
                  <a:gd name="T7" fmla="*/ 4 h 102"/>
                  <a:gd name="T8" fmla="*/ 340 w 1552"/>
                  <a:gd name="T9" fmla="*/ 8 h 102"/>
                  <a:gd name="T10" fmla="*/ 226 w 1552"/>
                  <a:gd name="T11" fmla="*/ 14 h 102"/>
                  <a:gd name="T12" fmla="*/ 132 w 1552"/>
                  <a:gd name="T13" fmla="*/ 22 h 102"/>
                  <a:gd name="T14" fmla="*/ 60 w 1552"/>
                  <a:gd name="T15" fmla="*/ 32 h 102"/>
                  <a:gd name="T16" fmla="*/ 34 w 1552"/>
                  <a:gd name="T17" fmla="*/ 36 h 102"/>
                  <a:gd name="T18" fmla="*/ 16 w 1552"/>
                  <a:gd name="T19" fmla="*/ 40 h 102"/>
                  <a:gd name="T20" fmla="*/ 4 w 1552"/>
                  <a:gd name="T21" fmla="*/ 46 h 102"/>
                  <a:gd name="T22" fmla="*/ 0 w 1552"/>
                  <a:gd name="T23" fmla="*/ 48 h 102"/>
                  <a:gd name="T24" fmla="*/ 0 w 1552"/>
                  <a:gd name="T25" fmla="*/ 52 h 102"/>
                  <a:gd name="T26" fmla="*/ 0 w 1552"/>
                  <a:gd name="T27" fmla="*/ 52 h 102"/>
                  <a:gd name="T28" fmla="*/ 0 w 1552"/>
                  <a:gd name="T29" fmla="*/ 54 h 102"/>
                  <a:gd name="T30" fmla="*/ 4 w 1552"/>
                  <a:gd name="T31" fmla="*/ 56 h 102"/>
                  <a:gd name="T32" fmla="*/ 16 w 1552"/>
                  <a:gd name="T33" fmla="*/ 62 h 102"/>
                  <a:gd name="T34" fmla="*/ 34 w 1552"/>
                  <a:gd name="T35" fmla="*/ 66 h 102"/>
                  <a:gd name="T36" fmla="*/ 60 w 1552"/>
                  <a:gd name="T37" fmla="*/ 70 h 102"/>
                  <a:gd name="T38" fmla="*/ 132 w 1552"/>
                  <a:gd name="T39" fmla="*/ 80 h 102"/>
                  <a:gd name="T40" fmla="*/ 226 w 1552"/>
                  <a:gd name="T41" fmla="*/ 88 h 102"/>
                  <a:gd name="T42" fmla="*/ 340 w 1552"/>
                  <a:gd name="T43" fmla="*/ 94 h 102"/>
                  <a:gd name="T44" fmla="*/ 472 w 1552"/>
                  <a:gd name="T45" fmla="*/ 98 h 102"/>
                  <a:gd name="T46" fmla="*/ 618 w 1552"/>
                  <a:gd name="T47" fmla="*/ 102 h 102"/>
                  <a:gd name="T48" fmla="*/ 774 w 1552"/>
                  <a:gd name="T49" fmla="*/ 102 h 102"/>
                  <a:gd name="T50" fmla="*/ 774 w 1552"/>
                  <a:gd name="T51" fmla="*/ 102 h 102"/>
                  <a:gd name="T52" fmla="*/ 932 w 1552"/>
                  <a:gd name="T53" fmla="*/ 102 h 102"/>
                  <a:gd name="T54" fmla="*/ 1078 w 1552"/>
                  <a:gd name="T55" fmla="*/ 98 h 102"/>
                  <a:gd name="T56" fmla="*/ 1210 w 1552"/>
                  <a:gd name="T57" fmla="*/ 94 h 102"/>
                  <a:gd name="T58" fmla="*/ 1326 w 1552"/>
                  <a:gd name="T59" fmla="*/ 88 h 102"/>
                  <a:gd name="T60" fmla="*/ 1420 w 1552"/>
                  <a:gd name="T61" fmla="*/ 80 h 102"/>
                  <a:gd name="T62" fmla="*/ 1492 w 1552"/>
                  <a:gd name="T63" fmla="*/ 70 h 102"/>
                  <a:gd name="T64" fmla="*/ 1518 w 1552"/>
                  <a:gd name="T65" fmla="*/ 66 h 102"/>
                  <a:gd name="T66" fmla="*/ 1536 w 1552"/>
                  <a:gd name="T67" fmla="*/ 62 h 102"/>
                  <a:gd name="T68" fmla="*/ 1548 w 1552"/>
                  <a:gd name="T69" fmla="*/ 56 h 102"/>
                  <a:gd name="T70" fmla="*/ 1552 w 1552"/>
                  <a:gd name="T71" fmla="*/ 54 h 102"/>
                  <a:gd name="T72" fmla="*/ 1552 w 1552"/>
                  <a:gd name="T73" fmla="*/ 52 h 102"/>
                  <a:gd name="T74" fmla="*/ 1552 w 1552"/>
                  <a:gd name="T75" fmla="*/ 52 h 102"/>
                  <a:gd name="T76" fmla="*/ 1552 w 1552"/>
                  <a:gd name="T77" fmla="*/ 48 h 102"/>
                  <a:gd name="T78" fmla="*/ 1548 w 1552"/>
                  <a:gd name="T79" fmla="*/ 46 h 102"/>
                  <a:gd name="T80" fmla="*/ 1536 w 1552"/>
                  <a:gd name="T81" fmla="*/ 40 h 102"/>
                  <a:gd name="T82" fmla="*/ 1518 w 1552"/>
                  <a:gd name="T83" fmla="*/ 36 h 102"/>
                  <a:gd name="T84" fmla="*/ 1492 w 1552"/>
                  <a:gd name="T85" fmla="*/ 32 h 102"/>
                  <a:gd name="T86" fmla="*/ 1420 w 1552"/>
                  <a:gd name="T87" fmla="*/ 22 h 102"/>
                  <a:gd name="T88" fmla="*/ 1326 w 1552"/>
                  <a:gd name="T89" fmla="*/ 14 h 102"/>
                  <a:gd name="T90" fmla="*/ 1210 w 1552"/>
                  <a:gd name="T91" fmla="*/ 8 h 102"/>
                  <a:gd name="T92" fmla="*/ 1078 w 1552"/>
                  <a:gd name="T93" fmla="*/ 4 h 102"/>
                  <a:gd name="T94" fmla="*/ 932 w 1552"/>
                  <a:gd name="T95" fmla="*/ 0 h 102"/>
                  <a:gd name="T96" fmla="*/ 774 w 155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2" h="102">
                    <a:moveTo>
                      <a:pt x="774" y="0"/>
                    </a:moveTo>
                    <a:lnTo>
                      <a:pt x="774" y="0"/>
                    </a:lnTo>
                    <a:lnTo>
                      <a:pt x="618" y="0"/>
                    </a:lnTo>
                    <a:lnTo>
                      <a:pt x="472" y="4"/>
                    </a:lnTo>
                    <a:lnTo>
                      <a:pt x="340" y="8"/>
                    </a:lnTo>
                    <a:lnTo>
                      <a:pt x="226" y="14"/>
                    </a:lnTo>
                    <a:lnTo>
                      <a:pt x="132" y="22"/>
                    </a:lnTo>
                    <a:lnTo>
                      <a:pt x="60" y="32"/>
                    </a:lnTo>
                    <a:lnTo>
                      <a:pt x="34" y="36"/>
                    </a:lnTo>
                    <a:lnTo>
                      <a:pt x="16" y="40"/>
                    </a:lnTo>
                    <a:lnTo>
                      <a:pt x="4" y="46"/>
                    </a:lnTo>
                    <a:lnTo>
                      <a:pt x="0" y="48"/>
                    </a:lnTo>
                    <a:lnTo>
                      <a:pt x="0" y="52"/>
                    </a:lnTo>
                    <a:lnTo>
                      <a:pt x="0" y="52"/>
                    </a:lnTo>
                    <a:lnTo>
                      <a:pt x="0" y="54"/>
                    </a:lnTo>
                    <a:lnTo>
                      <a:pt x="4" y="56"/>
                    </a:lnTo>
                    <a:lnTo>
                      <a:pt x="16" y="62"/>
                    </a:lnTo>
                    <a:lnTo>
                      <a:pt x="34" y="66"/>
                    </a:lnTo>
                    <a:lnTo>
                      <a:pt x="60" y="70"/>
                    </a:lnTo>
                    <a:lnTo>
                      <a:pt x="132" y="80"/>
                    </a:lnTo>
                    <a:lnTo>
                      <a:pt x="226" y="88"/>
                    </a:lnTo>
                    <a:lnTo>
                      <a:pt x="340" y="94"/>
                    </a:lnTo>
                    <a:lnTo>
                      <a:pt x="472" y="98"/>
                    </a:lnTo>
                    <a:lnTo>
                      <a:pt x="618" y="102"/>
                    </a:lnTo>
                    <a:lnTo>
                      <a:pt x="774" y="102"/>
                    </a:lnTo>
                    <a:lnTo>
                      <a:pt x="774" y="102"/>
                    </a:lnTo>
                    <a:lnTo>
                      <a:pt x="932" y="102"/>
                    </a:lnTo>
                    <a:lnTo>
                      <a:pt x="1078" y="98"/>
                    </a:lnTo>
                    <a:lnTo>
                      <a:pt x="1210" y="94"/>
                    </a:lnTo>
                    <a:lnTo>
                      <a:pt x="1326" y="88"/>
                    </a:lnTo>
                    <a:lnTo>
                      <a:pt x="1420" y="80"/>
                    </a:lnTo>
                    <a:lnTo>
                      <a:pt x="1492" y="70"/>
                    </a:lnTo>
                    <a:lnTo>
                      <a:pt x="1518" y="66"/>
                    </a:lnTo>
                    <a:lnTo>
                      <a:pt x="1536" y="62"/>
                    </a:lnTo>
                    <a:lnTo>
                      <a:pt x="1548" y="56"/>
                    </a:lnTo>
                    <a:lnTo>
                      <a:pt x="1552" y="54"/>
                    </a:lnTo>
                    <a:lnTo>
                      <a:pt x="1552" y="52"/>
                    </a:lnTo>
                    <a:lnTo>
                      <a:pt x="1552" y="52"/>
                    </a:lnTo>
                    <a:lnTo>
                      <a:pt x="1552" y="48"/>
                    </a:lnTo>
                    <a:lnTo>
                      <a:pt x="1548" y="46"/>
                    </a:lnTo>
                    <a:lnTo>
                      <a:pt x="1536" y="40"/>
                    </a:lnTo>
                    <a:lnTo>
                      <a:pt x="1518" y="36"/>
                    </a:lnTo>
                    <a:lnTo>
                      <a:pt x="1492" y="32"/>
                    </a:lnTo>
                    <a:lnTo>
                      <a:pt x="1420" y="22"/>
                    </a:lnTo>
                    <a:lnTo>
                      <a:pt x="1326" y="14"/>
                    </a:lnTo>
                    <a:lnTo>
                      <a:pt x="1210" y="8"/>
                    </a:lnTo>
                    <a:lnTo>
                      <a:pt x="1078" y="4"/>
                    </a:lnTo>
                    <a:lnTo>
                      <a:pt x="932" y="0"/>
                    </a:lnTo>
                    <a:lnTo>
                      <a:pt x="7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405"/>
              <p:cNvSpPr>
                <a:spLocks noEditPoints="1"/>
              </p:cNvSpPr>
              <p:nvPr/>
            </p:nvSpPr>
            <p:spPr bwMode="auto">
              <a:xfrm>
                <a:off x="3078" y="4174"/>
                <a:ext cx="1544" cy="102"/>
              </a:xfrm>
              <a:custGeom>
                <a:avLst/>
                <a:gdLst>
                  <a:gd name="T0" fmla="*/ 770 w 1544"/>
                  <a:gd name="T1" fmla="*/ 102 h 102"/>
                  <a:gd name="T2" fmla="*/ 472 w 1544"/>
                  <a:gd name="T3" fmla="*/ 98 h 102"/>
                  <a:gd name="T4" fmla="*/ 230 w 1544"/>
                  <a:gd name="T5" fmla="*/ 86 h 102"/>
                  <a:gd name="T6" fmla="*/ 66 w 1544"/>
                  <a:gd name="T7" fmla="*/ 70 h 102"/>
                  <a:gd name="T8" fmla="*/ 22 w 1544"/>
                  <a:gd name="T9" fmla="*/ 62 h 102"/>
                  <a:gd name="T10" fmla="*/ 6 w 1544"/>
                  <a:gd name="T11" fmla="*/ 54 h 102"/>
                  <a:gd name="T12" fmla="*/ 6 w 1544"/>
                  <a:gd name="T13" fmla="*/ 52 h 102"/>
                  <a:gd name="T14" fmla="*/ 10 w 1544"/>
                  <a:gd name="T15" fmla="*/ 46 h 102"/>
                  <a:gd name="T16" fmla="*/ 40 w 1544"/>
                  <a:gd name="T17" fmla="*/ 36 h 102"/>
                  <a:gd name="T18" fmla="*/ 136 w 1544"/>
                  <a:gd name="T19" fmla="*/ 22 h 102"/>
                  <a:gd name="T20" fmla="*/ 342 w 1544"/>
                  <a:gd name="T21" fmla="*/ 10 h 102"/>
                  <a:gd name="T22" fmla="*/ 616 w 1544"/>
                  <a:gd name="T23" fmla="*/ 2 h 102"/>
                  <a:gd name="T24" fmla="*/ 770 w 1544"/>
                  <a:gd name="T25" fmla="*/ 0 h 102"/>
                  <a:gd name="T26" fmla="*/ 1070 w 1544"/>
                  <a:gd name="T27" fmla="*/ 4 h 102"/>
                  <a:gd name="T28" fmla="*/ 1314 w 1544"/>
                  <a:gd name="T29" fmla="*/ 16 h 102"/>
                  <a:gd name="T30" fmla="*/ 1478 w 1544"/>
                  <a:gd name="T31" fmla="*/ 32 h 102"/>
                  <a:gd name="T32" fmla="*/ 1522 w 1544"/>
                  <a:gd name="T33" fmla="*/ 42 h 102"/>
                  <a:gd name="T34" fmla="*/ 1538 w 1544"/>
                  <a:gd name="T35" fmla="*/ 48 h 102"/>
                  <a:gd name="T36" fmla="*/ 1538 w 1544"/>
                  <a:gd name="T37" fmla="*/ 52 h 102"/>
                  <a:gd name="T38" fmla="*/ 1534 w 1544"/>
                  <a:gd name="T39" fmla="*/ 56 h 102"/>
                  <a:gd name="T40" fmla="*/ 1504 w 1544"/>
                  <a:gd name="T41" fmla="*/ 66 h 102"/>
                  <a:gd name="T42" fmla="*/ 1408 w 1544"/>
                  <a:gd name="T43" fmla="*/ 80 h 102"/>
                  <a:gd name="T44" fmla="*/ 1200 w 1544"/>
                  <a:gd name="T45" fmla="*/ 92 h 102"/>
                  <a:gd name="T46" fmla="*/ 926 w 1544"/>
                  <a:gd name="T47" fmla="*/ 100 h 102"/>
                  <a:gd name="T48" fmla="*/ 770 w 1544"/>
                  <a:gd name="T49" fmla="*/ 0 h 102"/>
                  <a:gd name="T50" fmla="*/ 614 w 1544"/>
                  <a:gd name="T51" fmla="*/ 2 h 102"/>
                  <a:gd name="T52" fmla="*/ 340 w 1544"/>
                  <a:gd name="T53" fmla="*/ 8 h 102"/>
                  <a:gd name="T54" fmla="*/ 132 w 1544"/>
                  <a:gd name="T55" fmla="*/ 22 h 102"/>
                  <a:gd name="T56" fmla="*/ 36 w 1544"/>
                  <a:gd name="T57" fmla="*/ 36 h 102"/>
                  <a:gd name="T58" fmla="*/ 4 w 1544"/>
                  <a:gd name="T59" fmla="*/ 46 h 102"/>
                  <a:gd name="T60" fmla="*/ 0 w 1544"/>
                  <a:gd name="T61" fmla="*/ 52 h 102"/>
                  <a:gd name="T62" fmla="*/ 2 w 1544"/>
                  <a:gd name="T63" fmla="*/ 54 h 102"/>
                  <a:gd name="T64" fmla="*/ 16 w 1544"/>
                  <a:gd name="T65" fmla="*/ 62 h 102"/>
                  <a:gd name="T66" fmla="*/ 62 w 1544"/>
                  <a:gd name="T67" fmla="*/ 70 h 102"/>
                  <a:gd name="T68" fmla="*/ 226 w 1544"/>
                  <a:gd name="T69" fmla="*/ 86 h 102"/>
                  <a:gd name="T70" fmla="*/ 470 w 1544"/>
                  <a:gd name="T71" fmla="*/ 98 h 102"/>
                  <a:gd name="T72" fmla="*/ 770 w 1544"/>
                  <a:gd name="T73" fmla="*/ 102 h 102"/>
                  <a:gd name="T74" fmla="*/ 926 w 1544"/>
                  <a:gd name="T75" fmla="*/ 100 h 102"/>
                  <a:gd name="T76" fmla="*/ 1204 w 1544"/>
                  <a:gd name="T77" fmla="*/ 94 h 102"/>
                  <a:gd name="T78" fmla="*/ 1412 w 1544"/>
                  <a:gd name="T79" fmla="*/ 80 h 102"/>
                  <a:gd name="T80" fmla="*/ 1508 w 1544"/>
                  <a:gd name="T81" fmla="*/ 66 h 102"/>
                  <a:gd name="T82" fmla="*/ 1540 w 1544"/>
                  <a:gd name="T83" fmla="*/ 56 h 102"/>
                  <a:gd name="T84" fmla="*/ 1544 w 1544"/>
                  <a:gd name="T85" fmla="*/ 52 h 102"/>
                  <a:gd name="T86" fmla="*/ 1542 w 1544"/>
                  <a:gd name="T87" fmla="*/ 48 h 102"/>
                  <a:gd name="T88" fmla="*/ 1528 w 1544"/>
                  <a:gd name="T89" fmla="*/ 42 h 102"/>
                  <a:gd name="T90" fmla="*/ 1482 w 1544"/>
                  <a:gd name="T91" fmla="*/ 32 h 102"/>
                  <a:gd name="T92" fmla="*/ 1318 w 1544"/>
                  <a:gd name="T93" fmla="*/ 16 h 102"/>
                  <a:gd name="T94" fmla="*/ 1072 w 1544"/>
                  <a:gd name="T95" fmla="*/ 4 h 102"/>
                  <a:gd name="T96" fmla="*/ 770 w 154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102"/>
                    </a:moveTo>
                    <a:lnTo>
                      <a:pt x="770" y="102"/>
                    </a:lnTo>
                    <a:lnTo>
                      <a:pt x="616" y="100"/>
                    </a:lnTo>
                    <a:lnTo>
                      <a:pt x="472" y="98"/>
                    </a:lnTo>
                    <a:lnTo>
                      <a:pt x="342" y="92"/>
                    </a:lnTo>
                    <a:lnTo>
                      <a:pt x="230" y="86"/>
                    </a:lnTo>
                    <a:lnTo>
                      <a:pt x="136" y="80"/>
                    </a:lnTo>
                    <a:lnTo>
                      <a:pt x="66" y="70"/>
                    </a:lnTo>
                    <a:lnTo>
                      <a:pt x="40" y="66"/>
                    </a:lnTo>
                    <a:lnTo>
                      <a:pt x="22" y="62"/>
                    </a:lnTo>
                    <a:lnTo>
                      <a:pt x="10" y="56"/>
                    </a:lnTo>
                    <a:lnTo>
                      <a:pt x="6" y="54"/>
                    </a:lnTo>
                    <a:lnTo>
                      <a:pt x="6" y="52"/>
                    </a:lnTo>
                    <a:lnTo>
                      <a:pt x="6" y="52"/>
                    </a:lnTo>
                    <a:lnTo>
                      <a:pt x="6" y="48"/>
                    </a:lnTo>
                    <a:lnTo>
                      <a:pt x="10" y="46"/>
                    </a:lnTo>
                    <a:lnTo>
                      <a:pt x="22" y="42"/>
                    </a:lnTo>
                    <a:lnTo>
                      <a:pt x="40" y="36"/>
                    </a:lnTo>
                    <a:lnTo>
                      <a:pt x="66" y="32"/>
                    </a:lnTo>
                    <a:lnTo>
                      <a:pt x="136" y="22"/>
                    </a:lnTo>
                    <a:lnTo>
                      <a:pt x="230" y="16"/>
                    </a:lnTo>
                    <a:lnTo>
                      <a:pt x="342" y="10"/>
                    </a:lnTo>
                    <a:lnTo>
                      <a:pt x="472" y="4"/>
                    </a:lnTo>
                    <a:lnTo>
                      <a:pt x="616" y="2"/>
                    </a:lnTo>
                    <a:lnTo>
                      <a:pt x="770" y="0"/>
                    </a:lnTo>
                    <a:lnTo>
                      <a:pt x="770" y="0"/>
                    </a:lnTo>
                    <a:lnTo>
                      <a:pt x="926" y="2"/>
                    </a:lnTo>
                    <a:lnTo>
                      <a:pt x="1070" y="4"/>
                    </a:lnTo>
                    <a:lnTo>
                      <a:pt x="1200" y="10"/>
                    </a:lnTo>
                    <a:lnTo>
                      <a:pt x="1314" y="16"/>
                    </a:lnTo>
                    <a:lnTo>
                      <a:pt x="1408" y="22"/>
                    </a:lnTo>
                    <a:lnTo>
                      <a:pt x="1478" y="32"/>
                    </a:lnTo>
                    <a:lnTo>
                      <a:pt x="1504" y="36"/>
                    </a:lnTo>
                    <a:lnTo>
                      <a:pt x="1522" y="42"/>
                    </a:lnTo>
                    <a:lnTo>
                      <a:pt x="1534" y="46"/>
                    </a:lnTo>
                    <a:lnTo>
                      <a:pt x="1538" y="48"/>
                    </a:lnTo>
                    <a:lnTo>
                      <a:pt x="1538" y="52"/>
                    </a:lnTo>
                    <a:lnTo>
                      <a:pt x="1538" y="52"/>
                    </a:lnTo>
                    <a:lnTo>
                      <a:pt x="1538" y="54"/>
                    </a:lnTo>
                    <a:lnTo>
                      <a:pt x="1534" y="56"/>
                    </a:lnTo>
                    <a:lnTo>
                      <a:pt x="1522" y="62"/>
                    </a:lnTo>
                    <a:lnTo>
                      <a:pt x="1504" y="66"/>
                    </a:lnTo>
                    <a:lnTo>
                      <a:pt x="1478" y="70"/>
                    </a:lnTo>
                    <a:lnTo>
                      <a:pt x="1408" y="80"/>
                    </a:lnTo>
                    <a:lnTo>
                      <a:pt x="1314" y="86"/>
                    </a:lnTo>
                    <a:lnTo>
                      <a:pt x="1200" y="92"/>
                    </a:lnTo>
                    <a:lnTo>
                      <a:pt x="1070" y="98"/>
                    </a:lnTo>
                    <a:lnTo>
                      <a:pt x="926" y="100"/>
                    </a:lnTo>
                    <a:lnTo>
                      <a:pt x="770" y="102"/>
                    </a:lnTo>
                    <a:close/>
                    <a:moveTo>
                      <a:pt x="770" y="0"/>
                    </a:moveTo>
                    <a:lnTo>
                      <a:pt x="770" y="0"/>
                    </a:lnTo>
                    <a:lnTo>
                      <a:pt x="614" y="2"/>
                    </a:lnTo>
                    <a:lnTo>
                      <a:pt x="470" y="4"/>
                    </a:lnTo>
                    <a:lnTo>
                      <a:pt x="340" y="8"/>
                    </a:lnTo>
                    <a:lnTo>
                      <a:pt x="226" y="16"/>
                    </a:lnTo>
                    <a:lnTo>
                      <a:pt x="132" y="22"/>
                    </a:lnTo>
                    <a:lnTo>
                      <a:pt x="62" y="32"/>
                    </a:lnTo>
                    <a:lnTo>
                      <a:pt x="36" y="36"/>
                    </a:lnTo>
                    <a:lnTo>
                      <a:pt x="16" y="42"/>
                    </a:lnTo>
                    <a:lnTo>
                      <a:pt x="4" y="46"/>
                    </a:lnTo>
                    <a:lnTo>
                      <a:pt x="2" y="48"/>
                    </a:lnTo>
                    <a:lnTo>
                      <a:pt x="0" y="52"/>
                    </a:lnTo>
                    <a:lnTo>
                      <a:pt x="0" y="52"/>
                    </a:lnTo>
                    <a:lnTo>
                      <a:pt x="2" y="54"/>
                    </a:lnTo>
                    <a:lnTo>
                      <a:pt x="4" y="56"/>
                    </a:lnTo>
                    <a:lnTo>
                      <a:pt x="16" y="62"/>
                    </a:lnTo>
                    <a:lnTo>
                      <a:pt x="36" y="66"/>
                    </a:lnTo>
                    <a:lnTo>
                      <a:pt x="62" y="70"/>
                    </a:lnTo>
                    <a:lnTo>
                      <a:pt x="132" y="80"/>
                    </a:lnTo>
                    <a:lnTo>
                      <a:pt x="226" y="86"/>
                    </a:lnTo>
                    <a:lnTo>
                      <a:pt x="340" y="94"/>
                    </a:lnTo>
                    <a:lnTo>
                      <a:pt x="470" y="98"/>
                    </a:lnTo>
                    <a:lnTo>
                      <a:pt x="614" y="100"/>
                    </a:lnTo>
                    <a:lnTo>
                      <a:pt x="770" y="102"/>
                    </a:lnTo>
                    <a:lnTo>
                      <a:pt x="770" y="102"/>
                    </a:lnTo>
                    <a:lnTo>
                      <a:pt x="926" y="100"/>
                    </a:lnTo>
                    <a:lnTo>
                      <a:pt x="1072" y="98"/>
                    </a:lnTo>
                    <a:lnTo>
                      <a:pt x="1204" y="94"/>
                    </a:lnTo>
                    <a:lnTo>
                      <a:pt x="1318" y="86"/>
                    </a:lnTo>
                    <a:lnTo>
                      <a:pt x="1412" y="80"/>
                    </a:lnTo>
                    <a:lnTo>
                      <a:pt x="1482" y="70"/>
                    </a:lnTo>
                    <a:lnTo>
                      <a:pt x="1508" y="66"/>
                    </a:lnTo>
                    <a:lnTo>
                      <a:pt x="1528" y="62"/>
                    </a:lnTo>
                    <a:lnTo>
                      <a:pt x="1540" y="56"/>
                    </a:lnTo>
                    <a:lnTo>
                      <a:pt x="1542" y="54"/>
                    </a:lnTo>
                    <a:lnTo>
                      <a:pt x="1544" y="52"/>
                    </a:lnTo>
                    <a:lnTo>
                      <a:pt x="1544" y="52"/>
                    </a:lnTo>
                    <a:lnTo>
                      <a:pt x="1542" y="48"/>
                    </a:lnTo>
                    <a:lnTo>
                      <a:pt x="1540" y="46"/>
                    </a:lnTo>
                    <a:lnTo>
                      <a:pt x="1528" y="42"/>
                    </a:lnTo>
                    <a:lnTo>
                      <a:pt x="1508" y="36"/>
                    </a:lnTo>
                    <a:lnTo>
                      <a:pt x="1482" y="32"/>
                    </a:lnTo>
                    <a:lnTo>
                      <a:pt x="1412" y="22"/>
                    </a:lnTo>
                    <a:lnTo>
                      <a:pt x="1318" y="16"/>
                    </a:lnTo>
                    <a:lnTo>
                      <a:pt x="1204" y="8"/>
                    </a:lnTo>
                    <a:lnTo>
                      <a:pt x="1072" y="4"/>
                    </a:lnTo>
                    <a:lnTo>
                      <a:pt x="926" y="2"/>
                    </a:lnTo>
                    <a:lnTo>
                      <a:pt x="770" y="0"/>
                    </a:lnTo>
                    <a:close/>
                  </a:path>
                </a:pathLst>
              </a:custGeom>
              <a:solidFill>
                <a:srgbClr val="CCC8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07"/>
            <p:cNvGrpSpPr>
              <a:grpSpLocks/>
            </p:cNvGrpSpPr>
            <p:nvPr/>
          </p:nvGrpSpPr>
          <p:grpSpPr bwMode="auto">
            <a:xfrm>
              <a:off x="4886325" y="6626225"/>
              <a:ext cx="2451100" cy="161925"/>
              <a:chOff x="3078" y="4174"/>
              <a:chExt cx="1544" cy="102"/>
            </a:xfrm>
          </p:grpSpPr>
          <p:sp>
            <p:nvSpPr>
              <p:cNvPr id="141" name="Freeform 407"/>
              <p:cNvSpPr>
                <a:spLocks/>
              </p:cNvSpPr>
              <p:nvPr/>
            </p:nvSpPr>
            <p:spPr bwMode="auto">
              <a:xfrm>
                <a:off x="3084" y="4174"/>
                <a:ext cx="1532" cy="102"/>
              </a:xfrm>
              <a:custGeom>
                <a:avLst/>
                <a:gdLst>
                  <a:gd name="T0" fmla="*/ 764 w 1532"/>
                  <a:gd name="T1" fmla="*/ 102 h 102"/>
                  <a:gd name="T2" fmla="*/ 764 w 1532"/>
                  <a:gd name="T3" fmla="*/ 102 h 102"/>
                  <a:gd name="T4" fmla="*/ 610 w 1532"/>
                  <a:gd name="T5" fmla="*/ 100 h 102"/>
                  <a:gd name="T6" fmla="*/ 466 w 1532"/>
                  <a:gd name="T7" fmla="*/ 98 h 102"/>
                  <a:gd name="T8" fmla="*/ 336 w 1532"/>
                  <a:gd name="T9" fmla="*/ 92 h 102"/>
                  <a:gd name="T10" fmla="*/ 224 w 1532"/>
                  <a:gd name="T11" fmla="*/ 86 h 102"/>
                  <a:gd name="T12" fmla="*/ 130 w 1532"/>
                  <a:gd name="T13" fmla="*/ 80 h 102"/>
                  <a:gd name="T14" fmla="*/ 60 w 1532"/>
                  <a:gd name="T15" fmla="*/ 70 h 102"/>
                  <a:gd name="T16" fmla="*/ 34 w 1532"/>
                  <a:gd name="T17" fmla="*/ 66 h 102"/>
                  <a:gd name="T18" fmla="*/ 16 w 1532"/>
                  <a:gd name="T19" fmla="*/ 62 h 102"/>
                  <a:gd name="T20" fmla="*/ 4 w 1532"/>
                  <a:gd name="T21" fmla="*/ 56 h 102"/>
                  <a:gd name="T22" fmla="*/ 0 w 1532"/>
                  <a:gd name="T23" fmla="*/ 54 h 102"/>
                  <a:gd name="T24" fmla="*/ 0 w 1532"/>
                  <a:gd name="T25" fmla="*/ 52 h 102"/>
                  <a:gd name="T26" fmla="*/ 0 w 1532"/>
                  <a:gd name="T27" fmla="*/ 52 h 102"/>
                  <a:gd name="T28" fmla="*/ 0 w 1532"/>
                  <a:gd name="T29" fmla="*/ 48 h 102"/>
                  <a:gd name="T30" fmla="*/ 4 w 1532"/>
                  <a:gd name="T31" fmla="*/ 46 h 102"/>
                  <a:gd name="T32" fmla="*/ 16 w 1532"/>
                  <a:gd name="T33" fmla="*/ 42 h 102"/>
                  <a:gd name="T34" fmla="*/ 34 w 1532"/>
                  <a:gd name="T35" fmla="*/ 36 h 102"/>
                  <a:gd name="T36" fmla="*/ 60 w 1532"/>
                  <a:gd name="T37" fmla="*/ 32 h 102"/>
                  <a:gd name="T38" fmla="*/ 130 w 1532"/>
                  <a:gd name="T39" fmla="*/ 22 h 102"/>
                  <a:gd name="T40" fmla="*/ 224 w 1532"/>
                  <a:gd name="T41" fmla="*/ 16 h 102"/>
                  <a:gd name="T42" fmla="*/ 336 w 1532"/>
                  <a:gd name="T43" fmla="*/ 10 h 102"/>
                  <a:gd name="T44" fmla="*/ 466 w 1532"/>
                  <a:gd name="T45" fmla="*/ 4 h 102"/>
                  <a:gd name="T46" fmla="*/ 610 w 1532"/>
                  <a:gd name="T47" fmla="*/ 2 h 102"/>
                  <a:gd name="T48" fmla="*/ 764 w 1532"/>
                  <a:gd name="T49" fmla="*/ 0 h 102"/>
                  <a:gd name="T50" fmla="*/ 764 w 1532"/>
                  <a:gd name="T51" fmla="*/ 0 h 102"/>
                  <a:gd name="T52" fmla="*/ 920 w 1532"/>
                  <a:gd name="T53" fmla="*/ 2 h 102"/>
                  <a:gd name="T54" fmla="*/ 1064 w 1532"/>
                  <a:gd name="T55" fmla="*/ 4 h 102"/>
                  <a:gd name="T56" fmla="*/ 1194 w 1532"/>
                  <a:gd name="T57" fmla="*/ 10 h 102"/>
                  <a:gd name="T58" fmla="*/ 1308 w 1532"/>
                  <a:gd name="T59" fmla="*/ 16 h 102"/>
                  <a:gd name="T60" fmla="*/ 1402 w 1532"/>
                  <a:gd name="T61" fmla="*/ 22 h 102"/>
                  <a:gd name="T62" fmla="*/ 1472 w 1532"/>
                  <a:gd name="T63" fmla="*/ 32 h 102"/>
                  <a:gd name="T64" fmla="*/ 1498 w 1532"/>
                  <a:gd name="T65" fmla="*/ 36 h 102"/>
                  <a:gd name="T66" fmla="*/ 1516 w 1532"/>
                  <a:gd name="T67" fmla="*/ 42 h 102"/>
                  <a:gd name="T68" fmla="*/ 1528 w 1532"/>
                  <a:gd name="T69" fmla="*/ 46 h 102"/>
                  <a:gd name="T70" fmla="*/ 1532 w 1532"/>
                  <a:gd name="T71" fmla="*/ 48 h 102"/>
                  <a:gd name="T72" fmla="*/ 1532 w 1532"/>
                  <a:gd name="T73" fmla="*/ 52 h 102"/>
                  <a:gd name="T74" fmla="*/ 1532 w 1532"/>
                  <a:gd name="T75" fmla="*/ 52 h 102"/>
                  <a:gd name="T76" fmla="*/ 1532 w 1532"/>
                  <a:gd name="T77" fmla="*/ 54 h 102"/>
                  <a:gd name="T78" fmla="*/ 1528 w 1532"/>
                  <a:gd name="T79" fmla="*/ 56 h 102"/>
                  <a:gd name="T80" fmla="*/ 1516 w 1532"/>
                  <a:gd name="T81" fmla="*/ 62 h 102"/>
                  <a:gd name="T82" fmla="*/ 1498 w 1532"/>
                  <a:gd name="T83" fmla="*/ 66 h 102"/>
                  <a:gd name="T84" fmla="*/ 1472 w 1532"/>
                  <a:gd name="T85" fmla="*/ 70 h 102"/>
                  <a:gd name="T86" fmla="*/ 1402 w 1532"/>
                  <a:gd name="T87" fmla="*/ 80 h 102"/>
                  <a:gd name="T88" fmla="*/ 1308 w 1532"/>
                  <a:gd name="T89" fmla="*/ 86 h 102"/>
                  <a:gd name="T90" fmla="*/ 1194 w 1532"/>
                  <a:gd name="T91" fmla="*/ 92 h 102"/>
                  <a:gd name="T92" fmla="*/ 1064 w 1532"/>
                  <a:gd name="T93" fmla="*/ 98 h 102"/>
                  <a:gd name="T94" fmla="*/ 920 w 1532"/>
                  <a:gd name="T95" fmla="*/ 100 h 102"/>
                  <a:gd name="T96" fmla="*/ 764 w 153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102"/>
                    </a:moveTo>
                    <a:lnTo>
                      <a:pt x="764" y="102"/>
                    </a:lnTo>
                    <a:lnTo>
                      <a:pt x="610" y="100"/>
                    </a:lnTo>
                    <a:lnTo>
                      <a:pt x="466" y="98"/>
                    </a:lnTo>
                    <a:lnTo>
                      <a:pt x="336" y="92"/>
                    </a:lnTo>
                    <a:lnTo>
                      <a:pt x="224" y="86"/>
                    </a:lnTo>
                    <a:lnTo>
                      <a:pt x="130" y="80"/>
                    </a:lnTo>
                    <a:lnTo>
                      <a:pt x="60" y="70"/>
                    </a:lnTo>
                    <a:lnTo>
                      <a:pt x="34" y="66"/>
                    </a:lnTo>
                    <a:lnTo>
                      <a:pt x="16" y="62"/>
                    </a:lnTo>
                    <a:lnTo>
                      <a:pt x="4" y="56"/>
                    </a:lnTo>
                    <a:lnTo>
                      <a:pt x="0" y="54"/>
                    </a:lnTo>
                    <a:lnTo>
                      <a:pt x="0" y="52"/>
                    </a:lnTo>
                    <a:lnTo>
                      <a:pt x="0" y="52"/>
                    </a:lnTo>
                    <a:lnTo>
                      <a:pt x="0" y="48"/>
                    </a:lnTo>
                    <a:lnTo>
                      <a:pt x="4" y="46"/>
                    </a:lnTo>
                    <a:lnTo>
                      <a:pt x="16" y="42"/>
                    </a:lnTo>
                    <a:lnTo>
                      <a:pt x="34" y="36"/>
                    </a:lnTo>
                    <a:lnTo>
                      <a:pt x="60" y="32"/>
                    </a:lnTo>
                    <a:lnTo>
                      <a:pt x="130" y="22"/>
                    </a:lnTo>
                    <a:lnTo>
                      <a:pt x="224" y="16"/>
                    </a:lnTo>
                    <a:lnTo>
                      <a:pt x="336" y="10"/>
                    </a:lnTo>
                    <a:lnTo>
                      <a:pt x="466" y="4"/>
                    </a:lnTo>
                    <a:lnTo>
                      <a:pt x="610" y="2"/>
                    </a:lnTo>
                    <a:lnTo>
                      <a:pt x="764" y="0"/>
                    </a:lnTo>
                    <a:lnTo>
                      <a:pt x="764" y="0"/>
                    </a:lnTo>
                    <a:lnTo>
                      <a:pt x="920" y="2"/>
                    </a:lnTo>
                    <a:lnTo>
                      <a:pt x="1064" y="4"/>
                    </a:lnTo>
                    <a:lnTo>
                      <a:pt x="1194" y="10"/>
                    </a:lnTo>
                    <a:lnTo>
                      <a:pt x="1308" y="16"/>
                    </a:lnTo>
                    <a:lnTo>
                      <a:pt x="1402" y="22"/>
                    </a:lnTo>
                    <a:lnTo>
                      <a:pt x="1472" y="32"/>
                    </a:lnTo>
                    <a:lnTo>
                      <a:pt x="1498" y="36"/>
                    </a:lnTo>
                    <a:lnTo>
                      <a:pt x="1516" y="42"/>
                    </a:lnTo>
                    <a:lnTo>
                      <a:pt x="1528" y="46"/>
                    </a:lnTo>
                    <a:lnTo>
                      <a:pt x="1532" y="48"/>
                    </a:lnTo>
                    <a:lnTo>
                      <a:pt x="1532" y="52"/>
                    </a:lnTo>
                    <a:lnTo>
                      <a:pt x="1532" y="52"/>
                    </a:lnTo>
                    <a:lnTo>
                      <a:pt x="1532" y="54"/>
                    </a:lnTo>
                    <a:lnTo>
                      <a:pt x="1528" y="56"/>
                    </a:lnTo>
                    <a:lnTo>
                      <a:pt x="1516" y="62"/>
                    </a:lnTo>
                    <a:lnTo>
                      <a:pt x="1498" y="66"/>
                    </a:lnTo>
                    <a:lnTo>
                      <a:pt x="1472" y="70"/>
                    </a:lnTo>
                    <a:lnTo>
                      <a:pt x="1402" y="80"/>
                    </a:lnTo>
                    <a:lnTo>
                      <a:pt x="1308" y="86"/>
                    </a:lnTo>
                    <a:lnTo>
                      <a:pt x="1194" y="92"/>
                    </a:lnTo>
                    <a:lnTo>
                      <a:pt x="1064" y="98"/>
                    </a:lnTo>
                    <a:lnTo>
                      <a:pt x="920" y="100"/>
                    </a:lnTo>
                    <a:lnTo>
                      <a:pt x="764"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408"/>
              <p:cNvSpPr>
                <a:spLocks/>
              </p:cNvSpPr>
              <p:nvPr/>
            </p:nvSpPr>
            <p:spPr bwMode="auto">
              <a:xfrm>
                <a:off x="3078" y="4174"/>
                <a:ext cx="1544" cy="102"/>
              </a:xfrm>
              <a:custGeom>
                <a:avLst/>
                <a:gdLst>
                  <a:gd name="T0" fmla="*/ 770 w 1544"/>
                  <a:gd name="T1" fmla="*/ 0 h 102"/>
                  <a:gd name="T2" fmla="*/ 770 w 1544"/>
                  <a:gd name="T3" fmla="*/ 0 h 102"/>
                  <a:gd name="T4" fmla="*/ 614 w 1544"/>
                  <a:gd name="T5" fmla="*/ 2 h 102"/>
                  <a:gd name="T6" fmla="*/ 470 w 1544"/>
                  <a:gd name="T7" fmla="*/ 4 h 102"/>
                  <a:gd name="T8" fmla="*/ 340 w 1544"/>
                  <a:gd name="T9" fmla="*/ 8 h 102"/>
                  <a:gd name="T10" fmla="*/ 226 w 1544"/>
                  <a:gd name="T11" fmla="*/ 16 h 102"/>
                  <a:gd name="T12" fmla="*/ 132 w 1544"/>
                  <a:gd name="T13" fmla="*/ 22 h 102"/>
                  <a:gd name="T14" fmla="*/ 62 w 1544"/>
                  <a:gd name="T15" fmla="*/ 32 h 102"/>
                  <a:gd name="T16" fmla="*/ 36 w 1544"/>
                  <a:gd name="T17" fmla="*/ 36 h 102"/>
                  <a:gd name="T18" fmla="*/ 16 w 1544"/>
                  <a:gd name="T19" fmla="*/ 42 h 102"/>
                  <a:gd name="T20" fmla="*/ 4 w 1544"/>
                  <a:gd name="T21" fmla="*/ 46 h 102"/>
                  <a:gd name="T22" fmla="*/ 2 w 1544"/>
                  <a:gd name="T23" fmla="*/ 48 h 102"/>
                  <a:gd name="T24" fmla="*/ 0 w 1544"/>
                  <a:gd name="T25" fmla="*/ 52 h 102"/>
                  <a:gd name="T26" fmla="*/ 0 w 1544"/>
                  <a:gd name="T27" fmla="*/ 52 h 102"/>
                  <a:gd name="T28" fmla="*/ 2 w 1544"/>
                  <a:gd name="T29" fmla="*/ 54 h 102"/>
                  <a:gd name="T30" fmla="*/ 4 w 1544"/>
                  <a:gd name="T31" fmla="*/ 56 h 102"/>
                  <a:gd name="T32" fmla="*/ 16 w 1544"/>
                  <a:gd name="T33" fmla="*/ 62 h 102"/>
                  <a:gd name="T34" fmla="*/ 36 w 1544"/>
                  <a:gd name="T35" fmla="*/ 66 h 102"/>
                  <a:gd name="T36" fmla="*/ 62 w 1544"/>
                  <a:gd name="T37" fmla="*/ 70 h 102"/>
                  <a:gd name="T38" fmla="*/ 132 w 1544"/>
                  <a:gd name="T39" fmla="*/ 80 h 102"/>
                  <a:gd name="T40" fmla="*/ 226 w 1544"/>
                  <a:gd name="T41" fmla="*/ 86 h 102"/>
                  <a:gd name="T42" fmla="*/ 340 w 1544"/>
                  <a:gd name="T43" fmla="*/ 94 h 102"/>
                  <a:gd name="T44" fmla="*/ 470 w 1544"/>
                  <a:gd name="T45" fmla="*/ 98 h 102"/>
                  <a:gd name="T46" fmla="*/ 614 w 1544"/>
                  <a:gd name="T47" fmla="*/ 100 h 102"/>
                  <a:gd name="T48" fmla="*/ 770 w 1544"/>
                  <a:gd name="T49" fmla="*/ 102 h 102"/>
                  <a:gd name="T50" fmla="*/ 770 w 1544"/>
                  <a:gd name="T51" fmla="*/ 102 h 102"/>
                  <a:gd name="T52" fmla="*/ 926 w 1544"/>
                  <a:gd name="T53" fmla="*/ 100 h 102"/>
                  <a:gd name="T54" fmla="*/ 1072 w 1544"/>
                  <a:gd name="T55" fmla="*/ 98 h 102"/>
                  <a:gd name="T56" fmla="*/ 1204 w 1544"/>
                  <a:gd name="T57" fmla="*/ 94 h 102"/>
                  <a:gd name="T58" fmla="*/ 1318 w 1544"/>
                  <a:gd name="T59" fmla="*/ 86 h 102"/>
                  <a:gd name="T60" fmla="*/ 1412 w 1544"/>
                  <a:gd name="T61" fmla="*/ 80 h 102"/>
                  <a:gd name="T62" fmla="*/ 1482 w 1544"/>
                  <a:gd name="T63" fmla="*/ 70 h 102"/>
                  <a:gd name="T64" fmla="*/ 1508 w 1544"/>
                  <a:gd name="T65" fmla="*/ 66 h 102"/>
                  <a:gd name="T66" fmla="*/ 1528 w 1544"/>
                  <a:gd name="T67" fmla="*/ 62 h 102"/>
                  <a:gd name="T68" fmla="*/ 1540 w 1544"/>
                  <a:gd name="T69" fmla="*/ 56 h 102"/>
                  <a:gd name="T70" fmla="*/ 1542 w 1544"/>
                  <a:gd name="T71" fmla="*/ 54 h 102"/>
                  <a:gd name="T72" fmla="*/ 1544 w 1544"/>
                  <a:gd name="T73" fmla="*/ 52 h 102"/>
                  <a:gd name="T74" fmla="*/ 1544 w 1544"/>
                  <a:gd name="T75" fmla="*/ 52 h 102"/>
                  <a:gd name="T76" fmla="*/ 1542 w 1544"/>
                  <a:gd name="T77" fmla="*/ 48 h 102"/>
                  <a:gd name="T78" fmla="*/ 1540 w 1544"/>
                  <a:gd name="T79" fmla="*/ 46 h 102"/>
                  <a:gd name="T80" fmla="*/ 1528 w 1544"/>
                  <a:gd name="T81" fmla="*/ 42 h 102"/>
                  <a:gd name="T82" fmla="*/ 1508 w 1544"/>
                  <a:gd name="T83" fmla="*/ 36 h 102"/>
                  <a:gd name="T84" fmla="*/ 1482 w 1544"/>
                  <a:gd name="T85" fmla="*/ 32 h 102"/>
                  <a:gd name="T86" fmla="*/ 1412 w 1544"/>
                  <a:gd name="T87" fmla="*/ 22 h 102"/>
                  <a:gd name="T88" fmla="*/ 1318 w 1544"/>
                  <a:gd name="T89" fmla="*/ 16 h 102"/>
                  <a:gd name="T90" fmla="*/ 1204 w 1544"/>
                  <a:gd name="T91" fmla="*/ 8 h 102"/>
                  <a:gd name="T92" fmla="*/ 1072 w 1544"/>
                  <a:gd name="T93" fmla="*/ 4 h 102"/>
                  <a:gd name="T94" fmla="*/ 926 w 1544"/>
                  <a:gd name="T95" fmla="*/ 2 h 102"/>
                  <a:gd name="T96" fmla="*/ 770 w 1544"/>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44" h="102">
                    <a:moveTo>
                      <a:pt x="770" y="0"/>
                    </a:moveTo>
                    <a:lnTo>
                      <a:pt x="770" y="0"/>
                    </a:lnTo>
                    <a:lnTo>
                      <a:pt x="614" y="2"/>
                    </a:lnTo>
                    <a:lnTo>
                      <a:pt x="470" y="4"/>
                    </a:lnTo>
                    <a:lnTo>
                      <a:pt x="340" y="8"/>
                    </a:lnTo>
                    <a:lnTo>
                      <a:pt x="226" y="16"/>
                    </a:lnTo>
                    <a:lnTo>
                      <a:pt x="132" y="22"/>
                    </a:lnTo>
                    <a:lnTo>
                      <a:pt x="62" y="32"/>
                    </a:lnTo>
                    <a:lnTo>
                      <a:pt x="36" y="36"/>
                    </a:lnTo>
                    <a:lnTo>
                      <a:pt x="16" y="42"/>
                    </a:lnTo>
                    <a:lnTo>
                      <a:pt x="4" y="46"/>
                    </a:lnTo>
                    <a:lnTo>
                      <a:pt x="2" y="48"/>
                    </a:lnTo>
                    <a:lnTo>
                      <a:pt x="0" y="52"/>
                    </a:lnTo>
                    <a:lnTo>
                      <a:pt x="0" y="52"/>
                    </a:lnTo>
                    <a:lnTo>
                      <a:pt x="2" y="54"/>
                    </a:lnTo>
                    <a:lnTo>
                      <a:pt x="4" y="56"/>
                    </a:lnTo>
                    <a:lnTo>
                      <a:pt x="16" y="62"/>
                    </a:lnTo>
                    <a:lnTo>
                      <a:pt x="36" y="66"/>
                    </a:lnTo>
                    <a:lnTo>
                      <a:pt x="62" y="70"/>
                    </a:lnTo>
                    <a:lnTo>
                      <a:pt x="132" y="80"/>
                    </a:lnTo>
                    <a:lnTo>
                      <a:pt x="226" y="86"/>
                    </a:lnTo>
                    <a:lnTo>
                      <a:pt x="340" y="94"/>
                    </a:lnTo>
                    <a:lnTo>
                      <a:pt x="470" y="98"/>
                    </a:lnTo>
                    <a:lnTo>
                      <a:pt x="614" y="100"/>
                    </a:lnTo>
                    <a:lnTo>
                      <a:pt x="770" y="102"/>
                    </a:lnTo>
                    <a:lnTo>
                      <a:pt x="770" y="102"/>
                    </a:lnTo>
                    <a:lnTo>
                      <a:pt x="926" y="100"/>
                    </a:lnTo>
                    <a:lnTo>
                      <a:pt x="1072" y="98"/>
                    </a:lnTo>
                    <a:lnTo>
                      <a:pt x="1204" y="94"/>
                    </a:lnTo>
                    <a:lnTo>
                      <a:pt x="1318" y="86"/>
                    </a:lnTo>
                    <a:lnTo>
                      <a:pt x="1412" y="80"/>
                    </a:lnTo>
                    <a:lnTo>
                      <a:pt x="1482" y="70"/>
                    </a:lnTo>
                    <a:lnTo>
                      <a:pt x="1508" y="66"/>
                    </a:lnTo>
                    <a:lnTo>
                      <a:pt x="1528" y="62"/>
                    </a:lnTo>
                    <a:lnTo>
                      <a:pt x="1540" y="56"/>
                    </a:lnTo>
                    <a:lnTo>
                      <a:pt x="1542" y="54"/>
                    </a:lnTo>
                    <a:lnTo>
                      <a:pt x="1544" y="52"/>
                    </a:lnTo>
                    <a:lnTo>
                      <a:pt x="1544" y="52"/>
                    </a:lnTo>
                    <a:lnTo>
                      <a:pt x="1542" y="48"/>
                    </a:lnTo>
                    <a:lnTo>
                      <a:pt x="1540" y="46"/>
                    </a:lnTo>
                    <a:lnTo>
                      <a:pt x="1528" y="42"/>
                    </a:lnTo>
                    <a:lnTo>
                      <a:pt x="1508" y="36"/>
                    </a:lnTo>
                    <a:lnTo>
                      <a:pt x="1482" y="32"/>
                    </a:lnTo>
                    <a:lnTo>
                      <a:pt x="1412" y="22"/>
                    </a:lnTo>
                    <a:lnTo>
                      <a:pt x="1318" y="16"/>
                    </a:lnTo>
                    <a:lnTo>
                      <a:pt x="1204" y="8"/>
                    </a:lnTo>
                    <a:lnTo>
                      <a:pt x="1072" y="4"/>
                    </a:lnTo>
                    <a:lnTo>
                      <a:pt x="926" y="2"/>
                    </a:lnTo>
                    <a:lnTo>
                      <a:pt x="7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09"/>
              <p:cNvSpPr>
                <a:spLocks noEditPoints="1"/>
              </p:cNvSpPr>
              <p:nvPr/>
            </p:nvSpPr>
            <p:spPr bwMode="auto">
              <a:xfrm>
                <a:off x="3084" y="4174"/>
                <a:ext cx="1532" cy="102"/>
              </a:xfrm>
              <a:custGeom>
                <a:avLst/>
                <a:gdLst>
                  <a:gd name="T0" fmla="*/ 764 w 1532"/>
                  <a:gd name="T1" fmla="*/ 102 h 102"/>
                  <a:gd name="T2" fmla="*/ 468 w 1532"/>
                  <a:gd name="T3" fmla="*/ 98 h 102"/>
                  <a:gd name="T4" fmla="*/ 228 w 1532"/>
                  <a:gd name="T5" fmla="*/ 86 h 102"/>
                  <a:gd name="T6" fmla="*/ 64 w 1532"/>
                  <a:gd name="T7" fmla="*/ 70 h 102"/>
                  <a:gd name="T8" fmla="*/ 20 w 1532"/>
                  <a:gd name="T9" fmla="*/ 62 h 102"/>
                  <a:gd name="T10" fmla="*/ 6 w 1532"/>
                  <a:gd name="T11" fmla="*/ 54 h 102"/>
                  <a:gd name="T12" fmla="*/ 4 w 1532"/>
                  <a:gd name="T13" fmla="*/ 52 h 102"/>
                  <a:gd name="T14" fmla="*/ 8 w 1532"/>
                  <a:gd name="T15" fmla="*/ 46 h 102"/>
                  <a:gd name="T16" fmla="*/ 40 w 1532"/>
                  <a:gd name="T17" fmla="*/ 36 h 102"/>
                  <a:gd name="T18" fmla="*/ 134 w 1532"/>
                  <a:gd name="T19" fmla="*/ 22 h 102"/>
                  <a:gd name="T20" fmla="*/ 340 w 1532"/>
                  <a:gd name="T21" fmla="*/ 10 h 102"/>
                  <a:gd name="T22" fmla="*/ 610 w 1532"/>
                  <a:gd name="T23" fmla="*/ 2 h 102"/>
                  <a:gd name="T24" fmla="*/ 764 w 1532"/>
                  <a:gd name="T25" fmla="*/ 0 h 102"/>
                  <a:gd name="T26" fmla="*/ 1062 w 1532"/>
                  <a:gd name="T27" fmla="*/ 4 h 102"/>
                  <a:gd name="T28" fmla="*/ 1304 w 1532"/>
                  <a:gd name="T29" fmla="*/ 16 h 102"/>
                  <a:gd name="T30" fmla="*/ 1468 w 1532"/>
                  <a:gd name="T31" fmla="*/ 32 h 102"/>
                  <a:gd name="T32" fmla="*/ 1512 w 1532"/>
                  <a:gd name="T33" fmla="*/ 42 h 102"/>
                  <a:gd name="T34" fmla="*/ 1526 w 1532"/>
                  <a:gd name="T35" fmla="*/ 48 h 102"/>
                  <a:gd name="T36" fmla="*/ 1526 w 1532"/>
                  <a:gd name="T37" fmla="*/ 52 h 102"/>
                  <a:gd name="T38" fmla="*/ 1524 w 1532"/>
                  <a:gd name="T39" fmla="*/ 56 h 102"/>
                  <a:gd name="T40" fmla="*/ 1492 w 1532"/>
                  <a:gd name="T41" fmla="*/ 66 h 102"/>
                  <a:gd name="T42" fmla="*/ 1398 w 1532"/>
                  <a:gd name="T43" fmla="*/ 78 h 102"/>
                  <a:gd name="T44" fmla="*/ 1192 w 1532"/>
                  <a:gd name="T45" fmla="*/ 92 h 102"/>
                  <a:gd name="T46" fmla="*/ 918 w 1532"/>
                  <a:gd name="T47" fmla="*/ 100 h 102"/>
                  <a:gd name="T48" fmla="*/ 764 w 1532"/>
                  <a:gd name="T49" fmla="*/ 0 h 102"/>
                  <a:gd name="T50" fmla="*/ 610 w 1532"/>
                  <a:gd name="T51" fmla="*/ 2 h 102"/>
                  <a:gd name="T52" fmla="*/ 336 w 1532"/>
                  <a:gd name="T53" fmla="*/ 10 h 102"/>
                  <a:gd name="T54" fmla="*/ 130 w 1532"/>
                  <a:gd name="T55" fmla="*/ 22 h 102"/>
                  <a:gd name="T56" fmla="*/ 34 w 1532"/>
                  <a:gd name="T57" fmla="*/ 36 h 102"/>
                  <a:gd name="T58" fmla="*/ 4 w 1532"/>
                  <a:gd name="T59" fmla="*/ 46 h 102"/>
                  <a:gd name="T60" fmla="*/ 0 w 1532"/>
                  <a:gd name="T61" fmla="*/ 52 h 102"/>
                  <a:gd name="T62" fmla="*/ 0 w 1532"/>
                  <a:gd name="T63" fmla="*/ 54 h 102"/>
                  <a:gd name="T64" fmla="*/ 16 w 1532"/>
                  <a:gd name="T65" fmla="*/ 62 h 102"/>
                  <a:gd name="T66" fmla="*/ 60 w 1532"/>
                  <a:gd name="T67" fmla="*/ 70 h 102"/>
                  <a:gd name="T68" fmla="*/ 224 w 1532"/>
                  <a:gd name="T69" fmla="*/ 86 h 102"/>
                  <a:gd name="T70" fmla="*/ 466 w 1532"/>
                  <a:gd name="T71" fmla="*/ 98 h 102"/>
                  <a:gd name="T72" fmla="*/ 764 w 1532"/>
                  <a:gd name="T73" fmla="*/ 102 h 102"/>
                  <a:gd name="T74" fmla="*/ 920 w 1532"/>
                  <a:gd name="T75" fmla="*/ 100 h 102"/>
                  <a:gd name="T76" fmla="*/ 1194 w 1532"/>
                  <a:gd name="T77" fmla="*/ 92 h 102"/>
                  <a:gd name="T78" fmla="*/ 1402 w 1532"/>
                  <a:gd name="T79" fmla="*/ 80 h 102"/>
                  <a:gd name="T80" fmla="*/ 1498 w 1532"/>
                  <a:gd name="T81" fmla="*/ 66 h 102"/>
                  <a:gd name="T82" fmla="*/ 1528 w 1532"/>
                  <a:gd name="T83" fmla="*/ 56 h 102"/>
                  <a:gd name="T84" fmla="*/ 1532 w 1532"/>
                  <a:gd name="T85" fmla="*/ 52 h 102"/>
                  <a:gd name="T86" fmla="*/ 1532 w 1532"/>
                  <a:gd name="T87" fmla="*/ 48 h 102"/>
                  <a:gd name="T88" fmla="*/ 1516 w 1532"/>
                  <a:gd name="T89" fmla="*/ 42 h 102"/>
                  <a:gd name="T90" fmla="*/ 1472 w 1532"/>
                  <a:gd name="T91" fmla="*/ 32 h 102"/>
                  <a:gd name="T92" fmla="*/ 1308 w 1532"/>
                  <a:gd name="T93" fmla="*/ 16 h 102"/>
                  <a:gd name="T94" fmla="*/ 1064 w 1532"/>
                  <a:gd name="T95" fmla="*/ 4 h 102"/>
                  <a:gd name="T96" fmla="*/ 764 w 153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102"/>
                    </a:moveTo>
                    <a:lnTo>
                      <a:pt x="764" y="102"/>
                    </a:lnTo>
                    <a:lnTo>
                      <a:pt x="610" y="100"/>
                    </a:lnTo>
                    <a:lnTo>
                      <a:pt x="468" y="98"/>
                    </a:lnTo>
                    <a:lnTo>
                      <a:pt x="340" y="92"/>
                    </a:lnTo>
                    <a:lnTo>
                      <a:pt x="228" y="86"/>
                    </a:lnTo>
                    <a:lnTo>
                      <a:pt x="134" y="78"/>
                    </a:lnTo>
                    <a:lnTo>
                      <a:pt x="64" y="70"/>
                    </a:lnTo>
                    <a:lnTo>
                      <a:pt x="40" y="66"/>
                    </a:lnTo>
                    <a:lnTo>
                      <a:pt x="20" y="62"/>
                    </a:lnTo>
                    <a:lnTo>
                      <a:pt x="8" y="56"/>
                    </a:lnTo>
                    <a:lnTo>
                      <a:pt x="6" y="54"/>
                    </a:lnTo>
                    <a:lnTo>
                      <a:pt x="4" y="52"/>
                    </a:lnTo>
                    <a:lnTo>
                      <a:pt x="4" y="52"/>
                    </a:lnTo>
                    <a:lnTo>
                      <a:pt x="6" y="48"/>
                    </a:lnTo>
                    <a:lnTo>
                      <a:pt x="8" y="46"/>
                    </a:lnTo>
                    <a:lnTo>
                      <a:pt x="20" y="42"/>
                    </a:lnTo>
                    <a:lnTo>
                      <a:pt x="40" y="36"/>
                    </a:lnTo>
                    <a:lnTo>
                      <a:pt x="64" y="32"/>
                    </a:lnTo>
                    <a:lnTo>
                      <a:pt x="134" y="22"/>
                    </a:lnTo>
                    <a:lnTo>
                      <a:pt x="228" y="16"/>
                    </a:lnTo>
                    <a:lnTo>
                      <a:pt x="340" y="10"/>
                    </a:lnTo>
                    <a:lnTo>
                      <a:pt x="468" y="4"/>
                    </a:lnTo>
                    <a:lnTo>
                      <a:pt x="610" y="2"/>
                    </a:lnTo>
                    <a:lnTo>
                      <a:pt x="764" y="0"/>
                    </a:lnTo>
                    <a:lnTo>
                      <a:pt x="764" y="0"/>
                    </a:lnTo>
                    <a:lnTo>
                      <a:pt x="918" y="2"/>
                    </a:lnTo>
                    <a:lnTo>
                      <a:pt x="1062" y="4"/>
                    </a:lnTo>
                    <a:lnTo>
                      <a:pt x="1192" y="10"/>
                    </a:lnTo>
                    <a:lnTo>
                      <a:pt x="1304" y="16"/>
                    </a:lnTo>
                    <a:lnTo>
                      <a:pt x="1398" y="22"/>
                    </a:lnTo>
                    <a:lnTo>
                      <a:pt x="1468" y="32"/>
                    </a:lnTo>
                    <a:lnTo>
                      <a:pt x="1492" y="36"/>
                    </a:lnTo>
                    <a:lnTo>
                      <a:pt x="1512" y="42"/>
                    </a:lnTo>
                    <a:lnTo>
                      <a:pt x="1524" y="46"/>
                    </a:lnTo>
                    <a:lnTo>
                      <a:pt x="1526" y="48"/>
                    </a:lnTo>
                    <a:lnTo>
                      <a:pt x="1526" y="52"/>
                    </a:lnTo>
                    <a:lnTo>
                      <a:pt x="1526" y="52"/>
                    </a:lnTo>
                    <a:lnTo>
                      <a:pt x="1526" y="54"/>
                    </a:lnTo>
                    <a:lnTo>
                      <a:pt x="1524" y="56"/>
                    </a:lnTo>
                    <a:lnTo>
                      <a:pt x="1512" y="62"/>
                    </a:lnTo>
                    <a:lnTo>
                      <a:pt x="1492" y="66"/>
                    </a:lnTo>
                    <a:lnTo>
                      <a:pt x="1468" y="70"/>
                    </a:lnTo>
                    <a:lnTo>
                      <a:pt x="1398" y="78"/>
                    </a:lnTo>
                    <a:lnTo>
                      <a:pt x="1304" y="86"/>
                    </a:lnTo>
                    <a:lnTo>
                      <a:pt x="1192" y="92"/>
                    </a:lnTo>
                    <a:lnTo>
                      <a:pt x="1062" y="98"/>
                    </a:lnTo>
                    <a:lnTo>
                      <a:pt x="918" y="100"/>
                    </a:lnTo>
                    <a:lnTo>
                      <a:pt x="764" y="102"/>
                    </a:lnTo>
                    <a:close/>
                    <a:moveTo>
                      <a:pt x="764" y="0"/>
                    </a:moveTo>
                    <a:lnTo>
                      <a:pt x="764" y="0"/>
                    </a:lnTo>
                    <a:lnTo>
                      <a:pt x="610" y="2"/>
                    </a:lnTo>
                    <a:lnTo>
                      <a:pt x="466" y="4"/>
                    </a:lnTo>
                    <a:lnTo>
                      <a:pt x="336" y="10"/>
                    </a:lnTo>
                    <a:lnTo>
                      <a:pt x="224" y="16"/>
                    </a:lnTo>
                    <a:lnTo>
                      <a:pt x="130" y="22"/>
                    </a:lnTo>
                    <a:lnTo>
                      <a:pt x="60" y="32"/>
                    </a:lnTo>
                    <a:lnTo>
                      <a:pt x="34" y="36"/>
                    </a:lnTo>
                    <a:lnTo>
                      <a:pt x="16" y="42"/>
                    </a:lnTo>
                    <a:lnTo>
                      <a:pt x="4" y="46"/>
                    </a:lnTo>
                    <a:lnTo>
                      <a:pt x="0" y="48"/>
                    </a:lnTo>
                    <a:lnTo>
                      <a:pt x="0" y="52"/>
                    </a:lnTo>
                    <a:lnTo>
                      <a:pt x="0" y="52"/>
                    </a:lnTo>
                    <a:lnTo>
                      <a:pt x="0" y="54"/>
                    </a:lnTo>
                    <a:lnTo>
                      <a:pt x="4" y="56"/>
                    </a:lnTo>
                    <a:lnTo>
                      <a:pt x="16" y="62"/>
                    </a:lnTo>
                    <a:lnTo>
                      <a:pt x="34" y="66"/>
                    </a:lnTo>
                    <a:lnTo>
                      <a:pt x="60" y="70"/>
                    </a:lnTo>
                    <a:lnTo>
                      <a:pt x="130" y="80"/>
                    </a:lnTo>
                    <a:lnTo>
                      <a:pt x="224" y="86"/>
                    </a:lnTo>
                    <a:lnTo>
                      <a:pt x="336" y="92"/>
                    </a:lnTo>
                    <a:lnTo>
                      <a:pt x="466" y="98"/>
                    </a:lnTo>
                    <a:lnTo>
                      <a:pt x="610" y="100"/>
                    </a:lnTo>
                    <a:lnTo>
                      <a:pt x="764" y="102"/>
                    </a:lnTo>
                    <a:lnTo>
                      <a:pt x="764" y="102"/>
                    </a:lnTo>
                    <a:lnTo>
                      <a:pt x="920" y="100"/>
                    </a:lnTo>
                    <a:lnTo>
                      <a:pt x="1064" y="98"/>
                    </a:lnTo>
                    <a:lnTo>
                      <a:pt x="1194" y="92"/>
                    </a:lnTo>
                    <a:lnTo>
                      <a:pt x="1308" y="86"/>
                    </a:lnTo>
                    <a:lnTo>
                      <a:pt x="1402" y="80"/>
                    </a:lnTo>
                    <a:lnTo>
                      <a:pt x="1472" y="70"/>
                    </a:lnTo>
                    <a:lnTo>
                      <a:pt x="1498" y="66"/>
                    </a:lnTo>
                    <a:lnTo>
                      <a:pt x="1516" y="62"/>
                    </a:lnTo>
                    <a:lnTo>
                      <a:pt x="1528" y="56"/>
                    </a:lnTo>
                    <a:lnTo>
                      <a:pt x="1532" y="54"/>
                    </a:lnTo>
                    <a:lnTo>
                      <a:pt x="1532" y="52"/>
                    </a:lnTo>
                    <a:lnTo>
                      <a:pt x="1532" y="52"/>
                    </a:lnTo>
                    <a:lnTo>
                      <a:pt x="1532" y="48"/>
                    </a:lnTo>
                    <a:lnTo>
                      <a:pt x="1528" y="46"/>
                    </a:lnTo>
                    <a:lnTo>
                      <a:pt x="1516" y="42"/>
                    </a:lnTo>
                    <a:lnTo>
                      <a:pt x="1498" y="36"/>
                    </a:lnTo>
                    <a:lnTo>
                      <a:pt x="1472" y="32"/>
                    </a:lnTo>
                    <a:lnTo>
                      <a:pt x="1402" y="22"/>
                    </a:lnTo>
                    <a:lnTo>
                      <a:pt x="1308" y="16"/>
                    </a:lnTo>
                    <a:lnTo>
                      <a:pt x="1194" y="10"/>
                    </a:lnTo>
                    <a:lnTo>
                      <a:pt x="1064" y="4"/>
                    </a:lnTo>
                    <a:lnTo>
                      <a:pt x="920" y="2"/>
                    </a:lnTo>
                    <a:lnTo>
                      <a:pt x="764" y="0"/>
                    </a:lnTo>
                    <a:close/>
                  </a:path>
                </a:pathLst>
              </a:custGeom>
              <a:solidFill>
                <a:srgbClr val="CCC7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10"/>
              <p:cNvSpPr>
                <a:spLocks/>
              </p:cNvSpPr>
              <p:nvPr/>
            </p:nvSpPr>
            <p:spPr bwMode="auto">
              <a:xfrm>
                <a:off x="3088" y="4174"/>
                <a:ext cx="1522" cy="102"/>
              </a:xfrm>
              <a:custGeom>
                <a:avLst/>
                <a:gdLst>
                  <a:gd name="T0" fmla="*/ 760 w 1522"/>
                  <a:gd name="T1" fmla="*/ 102 h 102"/>
                  <a:gd name="T2" fmla="*/ 760 w 1522"/>
                  <a:gd name="T3" fmla="*/ 102 h 102"/>
                  <a:gd name="T4" fmla="*/ 606 w 1522"/>
                  <a:gd name="T5" fmla="*/ 100 h 102"/>
                  <a:gd name="T6" fmla="*/ 464 w 1522"/>
                  <a:gd name="T7" fmla="*/ 98 h 102"/>
                  <a:gd name="T8" fmla="*/ 336 w 1522"/>
                  <a:gd name="T9" fmla="*/ 92 h 102"/>
                  <a:gd name="T10" fmla="*/ 224 w 1522"/>
                  <a:gd name="T11" fmla="*/ 86 h 102"/>
                  <a:gd name="T12" fmla="*/ 130 w 1522"/>
                  <a:gd name="T13" fmla="*/ 78 h 102"/>
                  <a:gd name="T14" fmla="*/ 60 w 1522"/>
                  <a:gd name="T15" fmla="*/ 70 h 102"/>
                  <a:gd name="T16" fmla="*/ 36 w 1522"/>
                  <a:gd name="T17" fmla="*/ 66 h 102"/>
                  <a:gd name="T18" fmla="*/ 16 w 1522"/>
                  <a:gd name="T19" fmla="*/ 62 h 102"/>
                  <a:gd name="T20" fmla="*/ 4 w 1522"/>
                  <a:gd name="T21" fmla="*/ 56 h 102"/>
                  <a:gd name="T22" fmla="*/ 2 w 1522"/>
                  <a:gd name="T23" fmla="*/ 54 h 102"/>
                  <a:gd name="T24" fmla="*/ 0 w 1522"/>
                  <a:gd name="T25" fmla="*/ 52 h 102"/>
                  <a:gd name="T26" fmla="*/ 0 w 1522"/>
                  <a:gd name="T27" fmla="*/ 52 h 102"/>
                  <a:gd name="T28" fmla="*/ 2 w 1522"/>
                  <a:gd name="T29" fmla="*/ 48 h 102"/>
                  <a:gd name="T30" fmla="*/ 4 w 1522"/>
                  <a:gd name="T31" fmla="*/ 46 h 102"/>
                  <a:gd name="T32" fmla="*/ 16 w 1522"/>
                  <a:gd name="T33" fmla="*/ 42 h 102"/>
                  <a:gd name="T34" fmla="*/ 36 w 1522"/>
                  <a:gd name="T35" fmla="*/ 36 h 102"/>
                  <a:gd name="T36" fmla="*/ 60 w 1522"/>
                  <a:gd name="T37" fmla="*/ 32 h 102"/>
                  <a:gd name="T38" fmla="*/ 130 w 1522"/>
                  <a:gd name="T39" fmla="*/ 22 h 102"/>
                  <a:gd name="T40" fmla="*/ 224 w 1522"/>
                  <a:gd name="T41" fmla="*/ 16 h 102"/>
                  <a:gd name="T42" fmla="*/ 336 w 1522"/>
                  <a:gd name="T43" fmla="*/ 10 h 102"/>
                  <a:gd name="T44" fmla="*/ 464 w 1522"/>
                  <a:gd name="T45" fmla="*/ 4 h 102"/>
                  <a:gd name="T46" fmla="*/ 606 w 1522"/>
                  <a:gd name="T47" fmla="*/ 2 h 102"/>
                  <a:gd name="T48" fmla="*/ 760 w 1522"/>
                  <a:gd name="T49" fmla="*/ 0 h 102"/>
                  <a:gd name="T50" fmla="*/ 760 w 1522"/>
                  <a:gd name="T51" fmla="*/ 0 h 102"/>
                  <a:gd name="T52" fmla="*/ 914 w 1522"/>
                  <a:gd name="T53" fmla="*/ 2 h 102"/>
                  <a:gd name="T54" fmla="*/ 1058 w 1522"/>
                  <a:gd name="T55" fmla="*/ 4 h 102"/>
                  <a:gd name="T56" fmla="*/ 1188 w 1522"/>
                  <a:gd name="T57" fmla="*/ 10 h 102"/>
                  <a:gd name="T58" fmla="*/ 1300 w 1522"/>
                  <a:gd name="T59" fmla="*/ 16 h 102"/>
                  <a:gd name="T60" fmla="*/ 1394 w 1522"/>
                  <a:gd name="T61" fmla="*/ 22 h 102"/>
                  <a:gd name="T62" fmla="*/ 1464 w 1522"/>
                  <a:gd name="T63" fmla="*/ 32 h 102"/>
                  <a:gd name="T64" fmla="*/ 1488 w 1522"/>
                  <a:gd name="T65" fmla="*/ 36 h 102"/>
                  <a:gd name="T66" fmla="*/ 1508 w 1522"/>
                  <a:gd name="T67" fmla="*/ 42 h 102"/>
                  <a:gd name="T68" fmla="*/ 1520 w 1522"/>
                  <a:gd name="T69" fmla="*/ 46 h 102"/>
                  <a:gd name="T70" fmla="*/ 1522 w 1522"/>
                  <a:gd name="T71" fmla="*/ 48 h 102"/>
                  <a:gd name="T72" fmla="*/ 1522 w 1522"/>
                  <a:gd name="T73" fmla="*/ 52 h 102"/>
                  <a:gd name="T74" fmla="*/ 1522 w 1522"/>
                  <a:gd name="T75" fmla="*/ 52 h 102"/>
                  <a:gd name="T76" fmla="*/ 1522 w 1522"/>
                  <a:gd name="T77" fmla="*/ 54 h 102"/>
                  <a:gd name="T78" fmla="*/ 1520 w 1522"/>
                  <a:gd name="T79" fmla="*/ 56 h 102"/>
                  <a:gd name="T80" fmla="*/ 1508 w 1522"/>
                  <a:gd name="T81" fmla="*/ 62 h 102"/>
                  <a:gd name="T82" fmla="*/ 1488 w 1522"/>
                  <a:gd name="T83" fmla="*/ 66 h 102"/>
                  <a:gd name="T84" fmla="*/ 1464 w 1522"/>
                  <a:gd name="T85" fmla="*/ 70 h 102"/>
                  <a:gd name="T86" fmla="*/ 1394 w 1522"/>
                  <a:gd name="T87" fmla="*/ 78 h 102"/>
                  <a:gd name="T88" fmla="*/ 1300 w 1522"/>
                  <a:gd name="T89" fmla="*/ 86 h 102"/>
                  <a:gd name="T90" fmla="*/ 1188 w 1522"/>
                  <a:gd name="T91" fmla="*/ 92 h 102"/>
                  <a:gd name="T92" fmla="*/ 1058 w 1522"/>
                  <a:gd name="T93" fmla="*/ 98 h 102"/>
                  <a:gd name="T94" fmla="*/ 914 w 1522"/>
                  <a:gd name="T95" fmla="*/ 100 h 102"/>
                  <a:gd name="T96" fmla="*/ 760 w 1522"/>
                  <a:gd name="T9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102"/>
                    </a:moveTo>
                    <a:lnTo>
                      <a:pt x="760" y="102"/>
                    </a:lnTo>
                    <a:lnTo>
                      <a:pt x="606" y="100"/>
                    </a:lnTo>
                    <a:lnTo>
                      <a:pt x="464" y="98"/>
                    </a:lnTo>
                    <a:lnTo>
                      <a:pt x="336" y="92"/>
                    </a:lnTo>
                    <a:lnTo>
                      <a:pt x="224" y="86"/>
                    </a:lnTo>
                    <a:lnTo>
                      <a:pt x="130" y="78"/>
                    </a:lnTo>
                    <a:lnTo>
                      <a:pt x="60" y="70"/>
                    </a:lnTo>
                    <a:lnTo>
                      <a:pt x="36" y="66"/>
                    </a:lnTo>
                    <a:lnTo>
                      <a:pt x="16" y="62"/>
                    </a:lnTo>
                    <a:lnTo>
                      <a:pt x="4" y="56"/>
                    </a:lnTo>
                    <a:lnTo>
                      <a:pt x="2" y="54"/>
                    </a:lnTo>
                    <a:lnTo>
                      <a:pt x="0" y="52"/>
                    </a:lnTo>
                    <a:lnTo>
                      <a:pt x="0" y="52"/>
                    </a:lnTo>
                    <a:lnTo>
                      <a:pt x="2" y="48"/>
                    </a:lnTo>
                    <a:lnTo>
                      <a:pt x="4" y="46"/>
                    </a:lnTo>
                    <a:lnTo>
                      <a:pt x="16" y="42"/>
                    </a:lnTo>
                    <a:lnTo>
                      <a:pt x="36" y="36"/>
                    </a:lnTo>
                    <a:lnTo>
                      <a:pt x="60" y="32"/>
                    </a:lnTo>
                    <a:lnTo>
                      <a:pt x="130" y="22"/>
                    </a:lnTo>
                    <a:lnTo>
                      <a:pt x="224" y="16"/>
                    </a:lnTo>
                    <a:lnTo>
                      <a:pt x="336" y="10"/>
                    </a:lnTo>
                    <a:lnTo>
                      <a:pt x="464" y="4"/>
                    </a:lnTo>
                    <a:lnTo>
                      <a:pt x="606" y="2"/>
                    </a:lnTo>
                    <a:lnTo>
                      <a:pt x="760" y="0"/>
                    </a:lnTo>
                    <a:lnTo>
                      <a:pt x="760" y="0"/>
                    </a:lnTo>
                    <a:lnTo>
                      <a:pt x="914" y="2"/>
                    </a:lnTo>
                    <a:lnTo>
                      <a:pt x="1058" y="4"/>
                    </a:lnTo>
                    <a:lnTo>
                      <a:pt x="1188" y="10"/>
                    </a:lnTo>
                    <a:lnTo>
                      <a:pt x="1300" y="16"/>
                    </a:lnTo>
                    <a:lnTo>
                      <a:pt x="1394" y="22"/>
                    </a:lnTo>
                    <a:lnTo>
                      <a:pt x="1464" y="32"/>
                    </a:lnTo>
                    <a:lnTo>
                      <a:pt x="1488" y="36"/>
                    </a:lnTo>
                    <a:lnTo>
                      <a:pt x="1508" y="42"/>
                    </a:lnTo>
                    <a:lnTo>
                      <a:pt x="1520" y="46"/>
                    </a:lnTo>
                    <a:lnTo>
                      <a:pt x="1522" y="48"/>
                    </a:lnTo>
                    <a:lnTo>
                      <a:pt x="1522" y="52"/>
                    </a:lnTo>
                    <a:lnTo>
                      <a:pt x="1522" y="52"/>
                    </a:lnTo>
                    <a:lnTo>
                      <a:pt x="1522" y="54"/>
                    </a:lnTo>
                    <a:lnTo>
                      <a:pt x="1520" y="56"/>
                    </a:lnTo>
                    <a:lnTo>
                      <a:pt x="1508" y="62"/>
                    </a:lnTo>
                    <a:lnTo>
                      <a:pt x="1488" y="66"/>
                    </a:lnTo>
                    <a:lnTo>
                      <a:pt x="1464" y="70"/>
                    </a:lnTo>
                    <a:lnTo>
                      <a:pt x="1394" y="78"/>
                    </a:lnTo>
                    <a:lnTo>
                      <a:pt x="1300" y="86"/>
                    </a:lnTo>
                    <a:lnTo>
                      <a:pt x="1188" y="92"/>
                    </a:lnTo>
                    <a:lnTo>
                      <a:pt x="1058" y="98"/>
                    </a:lnTo>
                    <a:lnTo>
                      <a:pt x="914" y="100"/>
                    </a:lnTo>
                    <a:lnTo>
                      <a:pt x="760"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11"/>
              <p:cNvSpPr>
                <a:spLocks/>
              </p:cNvSpPr>
              <p:nvPr/>
            </p:nvSpPr>
            <p:spPr bwMode="auto">
              <a:xfrm>
                <a:off x="3084" y="4174"/>
                <a:ext cx="1532" cy="102"/>
              </a:xfrm>
              <a:custGeom>
                <a:avLst/>
                <a:gdLst>
                  <a:gd name="T0" fmla="*/ 764 w 1532"/>
                  <a:gd name="T1" fmla="*/ 0 h 102"/>
                  <a:gd name="T2" fmla="*/ 764 w 1532"/>
                  <a:gd name="T3" fmla="*/ 0 h 102"/>
                  <a:gd name="T4" fmla="*/ 610 w 1532"/>
                  <a:gd name="T5" fmla="*/ 2 h 102"/>
                  <a:gd name="T6" fmla="*/ 466 w 1532"/>
                  <a:gd name="T7" fmla="*/ 4 h 102"/>
                  <a:gd name="T8" fmla="*/ 336 w 1532"/>
                  <a:gd name="T9" fmla="*/ 10 h 102"/>
                  <a:gd name="T10" fmla="*/ 224 w 1532"/>
                  <a:gd name="T11" fmla="*/ 16 h 102"/>
                  <a:gd name="T12" fmla="*/ 130 w 1532"/>
                  <a:gd name="T13" fmla="*/ 22 h 102"/>
                  <a:gd name="T14" fmla="*/ 60 w 1532"/>
                  <a:gd name="T15" fmla="*/ 32 h 102"/>
                  <a:gd name="T16" fmla="*/ 34 w 1532"/>
                  <a:gd name="T17" fmla="*/ 36 h 102"/>
                  <a:gd name="T18" fmla="*/ 16 w 1532"/>
                  <a:gd name="T19" fmla="*/ 42 h 102"/>
                  <a:gd name="T20" fmla="*/ 4 w 1532"/>
                  <a:gd name="T21" fmla="*/ 46 h 102"/>
                  <a:gd name="T22" fmla="*/ 0 w 1532"/>
                  <a:gd name="T23" fmla="*/ 48 h 102"/>
                  <a:gd name="T24" fmla="*/ 0 w 1532"/>
                  <a:gd name="T25" fmla="*/ 52 h 102"/>
                  <a:gd name="T26" fmla="*/ 0 w 1532"/>
                  <a:gd name="T27" fmla="*/ 52 h 102"/>
                  <a:gd name="T28" fmla="*/ 0 w 1532"/>
                  <a:gd name="T29" fmla="*/ 54 h 102"/>
                  <a:gd name="T30" fmla="*/ 4 w 1532"/>
                  <a:gd name="T31" fmla="*/ 56 h 102"/>
                  <a:gd name="T32" fmla="*/ 16 w 1532"/>
                  <a:gd name="T33" fmla="*/ 62 h 102"/>
                  <a:gd name="T34" fmla="*/ 34 w 1532"/>
                  <a:gd name="T35" fmla="*/ 66 h 102"/>
                  <a:gd name="T36" fmla="*/ 60 w 1532"/>
                  <a:gd name="T37" fmla="*/ 70 h 102"/>
                  <a:gd name="T38" fmla="*/ 130 w 1532"/>
                  <a:gd name="T39" fmla="*/ 80 h 102"/>
                  <a:gd name="T40" fmla="*/ 224 w 1532"/>
                  <a:gd name="T41" fmla="*/ 86 h 102"/>
                  <a:gd name="T42" fmla="*/ 336 w 1532"/>
                  <a:gd name="T43" fmla="*/ 92 h 102"/>
                  <a:gd name="T44" fmla="*/ 466 w 1532"/>
                  <a:gd name="T45" fmla="*/ 98 h 102"/>
                  <a:gd name="T46" fmla="*/ 610 w 1532"/>
                  <a:gd name="T47" fmla="*/ 100 h 102"/>
                  <a:gd name="T48" fmla="*/ 764 w 1532"/>
                  <a:gd name="T49" fmla="*/ 102 h 102"/>
                  <a:gd name="T50" fmla="*/ 764 w 1532"/>
                  <a:gd name="T51" fmla="*/ 102 h 102"/>
                  <a:gd name="T52" fmla="*/ 920 w 1532"/>
                  <a:gd name="T53" fmla="*/ 100 h 102"/>
                  <a:gd name="T54" fmla="*/ 1064 w 1532"/>
                  <a:gd name="T55" fmla="*/ 98 h 102"/>
                  <a:gd name="T56" fmla="*/ 1194 w 1532"/>
                  <a:gd name="T57" fmla="*/ 92 h 102"/>
                  <a:gd name="T58" fmla="*/ 1308 w 1532"/>
                  <a:gd name="T59" fmla="*/ 86 h 102"/>
                  <a:gd name="T60" fmla="*/ 1402 w 1532"/>
                  <a:gd name="T61" fmla="*/ 80 h 102"/>
                  <a:gd name="T62" fmla="*/ 1472 w 1532"/>
                  <a:gd name="T63" fmla="*/ 70 h 102"/>
                  <a:gd name="T64" fmla="*/ 1498 w 1532"/>
                  <a:gd name="T65" fmla="*/ 66 h 102"/>
                  <a:gd name="T66" fmla="*/ 1516 w 1532"/>
                  <a:gd name="T67" fmla="*/ 62 h 102"/>
                  <a:gd name="T68" fmla="*/ 1528 w 1532"/>
                  <a:gd name="T69" fmla="*/ 56 h 102"/>
                  <a:gd name="T70" fmla="*/ 1532 w 1532"/>
                  <a:gd name="T71" fmla="*/ 54 h 102"/>
                  <a:gd name="T72" fmla="*/ 1532 w 1532"/>
                  <a:gd name="T73" fmla="*/ 52 h 102"/>
                  <a:gd name="T74" fmla="*/ 1532 w 1532"/>
                  <a:gd name="T75" fmla="*/ 52 h 102"/>
                  <a:gd name="T76" fmla="*/ 1532 w 1532"/>
                  <a:gd name="T77" fmla="*/ 48 h 102"/>
                  <a:gd name="T78" fmla="*/ 1528 w 1532"/>
                  <a:gd name="T79" fmla="*/ 46 h 102"/>
                  <a:gd name="T80" fmla="*/ 1516 w 1532"/>
                  <a:gd name="T81" fmla="*/ 42 h 102"/>
                  <a:gd name="T82" fmla="*/ 1498 w 1532"/>
                  <a:gd name="T83" fmla="*/ 36 h 102"/>
                  <a:gd name="T84" fmla="*/ 1472 w 1532"/>
                  <a:gd name="T85" fmla="*/ 32 h 102"/>
                  <a:gd name="T86" fmla="*/ 1402 w 1532"/>
                  <a:gd name="T87" fmla="*/ 22 h 102"/>
                  <a:gd name="T88" fmla="*/ 1308 w 1532"/>
                  <a:gd name="T89" fmla="*/ 16 h 102"/>
                  <a:gd name="T90" fmla="*/ 1194 w 1532"/>
                  <a:gd name="T91" fmla="*/ 10 h 102"/>
                  <a:gd name="T92" fmla="*/ 1064 w 1532"/>
                  <a:gd name="T93" fmla="*/ 4 h 102"/>
                  <a:gd name="T94" fmla="*/ 920 w 1532"/>
                  <a:gd name="T95" fmla="*/ 2 h 102"/>
                  <a:gd name="T96" fmla="*/ 764 w 153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32" h="102">
                    <a:moveTo>
                      <a:pt x="764" y="0"/>
                    </a:moveTo>
                    <a:lnTo>
                      <a:pt x="764" y="0"/>
                    </a:lnTo>
                    <a:lnTo>
                      <a:pt x="610" y="2"/>
                    </a:lnTo>
                    <a:lnTo>
                      <a:pt x="466" y="4"/>
                    </a:lnTo>
                    <a:lnTo>
                      <a:pt x="336" y="10"/>
                    </a:lnTo>
                    <a:lnTo>
                      <a:pt x="224" y="16"/>
                    </a:lnTo>
                    <a:lnTo>
                      <a:pt x="130" y="22"/>
                    </a:lnTo>
                    <a:lnTo>
                      <a:pt x="60" y="32"/>
                    </a:lnTo>
                    <a:lnTo>
                      <a:pt x="34" y="36"/>
                    </a:lnTo>
                    <a:lnTo>
                      <a:pt x="16" y="42"/>
                    </a:lnTo>
                    <a:lnTo>
                      <a:pt x="4" y="46"/>
                    </a:lnTo>
                    <a:lnTo>
                      <a:pt x="0" y="48"/>
                    </a:lnTo>
                    <a:lnTo>
                      <a:pt x="0" y="52"/>
                    </a:lnTo>
                    <a:lnTo>
                      <a:pt x="0" y="52"/>
                    </a:lnTo>
                    <a:lnTo>
                      <a:pt x="0" y="54"/>
                    </a:lnTo>
                    <a:lnTo>
                      <a:pt x="4" y="56"/>
                    </a:lnTo>
                    <a:lnTo>
                      <a:pt x="16" y="62"/>
                    </a:lnTo>
                    <a:lnTo>
                      <a:pt x="34" y="66"/>
                    </a:lnTo>
                    <a:lnTo>
                      <a:pt x="60" y="70"/>
                    </a:lnTo>
                    <a:lnTo>
                      <a:pt x="130" y="80"/>
                    </a:lnTo>
                    <a:lnTo>
                      <a:pt x="224" y="86"/>
                    </a:lnTo>
                    <a:lnTo>
                      <a:pt x="336" y="92"/>
                    </a:lnTo>
                    <a:lnTo>
                      <a:pt x="466" y="98"/>
                    </a:lnTo>
                    <a:lnTo>
                      <a:pt x="610" y="100"/>
                    </a:lnTo>
                    <a:lnTo>
                      <a:pt x="764" y="102"/>
                    </a:lnTo>
                    <a:lnTo>
                      <a:pt x="764" y="102"/>
                    </a:lnTo>
                    <a:lnTo>
                      <a:pt x="920" y="100"/>
                    </a:lnTo>
                    <a:lnTo>
                      <a:pt x="1064" y="98"/>
                    </a:lnTo>
                    <a:lnTo>
                      <a:pt x="1194" y="92"/>
                    </a:lnTo>
                    <a:lnTo>
                      <a:pt x="1308" y="86"/>
                    </a:lnTo>
                    <a:lnTo>
                      <a:pt x="1402" y="80"/>
                    </a:lnTo>
                    <a:lnTo>
                      <a:pt x="1472" y="70"/>
                    </a:lnTo>
                    <a:lnTo>
                      <a:pt x="1498" y="66"/>
                    </a:lnTo>
                    <a:lnTo>
                      <a:pt x="1516" y="62"/>
                    </a:lnTo>
                    <a:lnTo>
                      <a:pt x="1528" y="56"/>
                    </a:lnTo>
                    <a:lnTo>
                      <a:pt x="1532" y="54"/>
                    </a:lnTo>
                    <a:lnTo>
                      <a:pt x="1532" y="52"/>
                    </a:lnTo>
                    <a:lnTo>
                      <a:pt x="1532" y="52"/>
                    </a:lnTo>
                    <a:lnTo>
                      <a:pt x="1532" y="48"/>
                    </a:lnTo>
                    <a:lnTo>
                      <a:pt x="1528" y="46"/>
                    </a:lnTo>
                    <a:lnTo>
                      <a:pt x="1516" y="42"/>
                    </a:lnTo>
                    <a:lnTo>
                      <a:pt x="1498" y="36"/>
                    </a:lnTo>
                    <a:lnTo>
                      <a:pt x="1472" y="32"/>
                    </a:lnTo>
                    <a:lnTo>
                      <a:pt x="1402" y="22"/>
                    </a:lnTo>
                    <a:lnTo>
                      <a:pt x="1308" y="16"/>
                    </a:lnTo>
                    <a:lnTo>
                      <a:pt x="1194" y="10"/>
                    </a:lnTo>
                    <a:lnTo>
                      <a:pt x="1064" y="4"/>
                    </a:lnTo>
                    <a:lnTo>
                      <a:pt x="920" y="2"/>
                    </a:lnTo>
                    <a:lnTo>
                      <a:pt x="7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12"/>
              <p:cNvSpPr>
                <a:spLocks noEditPoints="1"/>
              </p:cNvSpPr>
              <p:nvPr/>
            </p:nvSpPr>
            <p:spPr bwMode="auto">
              <a:xfrm>
                <a:off x="3088" y="4174"/>
                <a:ext cx="1522" cy="102"/>
              </a:xfrm>
              <a:custGeom>
                <a:avLst/>
                <a:gdLst>
                  <a:gd name="T0" fmla="*/ 760 w 1522"/>
                  <a:gd name="T1" fmla="*/ 100 h 102"/>
                  <a:gd name="T2" fmla="*/ 466 w 1522"/>
                  <a:gd name="T3" fmla="*/ 96 h 102"/>
                  <a:gd name="T4" fmla="*/ 226 w 1522"/>
                  <a:gd name="T5" fmla="*/ 86 h 102"/>
                  <a:gd name="T6" fmla="*/ 66 w 1522"/>
                  <a:gd name="T7" fmla="*/ 70 h 102"/>
                  <a:gd name="T8" fmla="*/ 22 w 1522"/>
                  <a:gd name="T9" fmla="*/ 62 h 102"/>
                  <a:gd name="T10" fmla="*/ 8 w 1522"/>
                  <a:gd name="T11" fmla="*/ 54 h 102"/>
                  <a:gd name="T12" fmla="*/ 6 w 1522"/>
                  <a:gd name="T13" fmla="*/ 52 h 102"/>
                  <a:gd name="T14" fmla="*/ 10 w 1522"/>
                  <a:gd name="T15" fmla="*/ 46 h 102"/>
                  <a:gd name="T16" fmla="*/ 40 w 1522"/>
                  <a:gd name="T17" fmla="*/ 36 h 102"/>
                  <a:gd name="T18" fmla="*/ 134 w 1522"/>
                  <a:gd name="T19" fmla="*/ 24 h 102"/>
                  <a:gd name="T20" fmla="*/ 338 w 1522"/>
                  <a:gd name="T21" fmla="*/ 10 h 102"/>
                  <a:gd name="T22" fmla="*/ 608 w 1522"/>
                  <a:gd name="T23" fmla="*/ 2 h 102"/>
                  <a:gd name="T24" fmla="*/ 760 w 1522"/>
                  <a:gd name="T25" fmla="*/ 2 h 102"/>
                  <a:gd name="T26" fmla="*/ 1056 w 1522"/>
                  <a:gd name="T27" fmla="*/ 6 h 102"/>
                  <a:gd name="T28" fmla="*/ 1298 w 1522"/>
                  <a:gd name="T29" fmla="*/ 16 h 102"/>
                  <a:gd name="T30" fmla="*/ 1458 w 1522"/>
                  <a:gd name="T31" fmla="*/ 32 h 102"/>
                  <a:gd name="T32" fmla="*/ 1502 w 1522"/>
                  <a:gd name="T33" fmla="*/ 42 h 102"/>
                  <a:gd name="T34" fmla="*/ 1516 w 1522"/>
                  <a:gd name="T35" fmla="*/ 48 h 102"/>
                  <a:gd name="T36" fmla="*/ 1518 w 1522"/>
                  <a:gd name="T37" fmla="*/ 52 h 102"/>
                  <a:gd name="T38" fmla="*/ 1514 w 1522"/>
                  <a:gd name="T39" fmla="*/ 56 h 102"/>
                  <a:gd name="T40" fmla="*/ 1484 w 1522"/>
                  <a:gd name="T41" fmla="*/ 66 h 102"/>
                  <a:gd name="T42" fmla="*/ 1390 w 1522"/>
                  <a:gd name="T43" fmla="*/ 78 h 102"/>
                  <a:gd name="T44" fmla="*/ 1186 w 1522"/>
                  <a:gd name="T45" fmla="*/ 92 h 102"/>
                  <a:gd name="T46" fmla="*/ 914 w 1522"/>
                  <a:gd name="T47" fmla="*/ 100 h 102"/>
                  <a:gd name="T48" fmla="*/ 760 w 1522"/>
                  <a:gd name="T49" fmla="*/ 0 h 102"/>
                  <a:gd name="T50" fmla="*/ 606 w 1522"/>
                  <a:gd name="T51" fmla="*/ 2 h 102"/>
                  <a:gd name="T52" fmla="*/ 336 w 1522"/>
                  <a:gd name="T53" fmla="*/ 10 h 102"/>
                  <a:gd name="T54" fmla="*/ 130 w 1522"/>
                  <a:gd name="T55" fmla="*/ 22 h 102"/>
                  <a:gd name="T56" fmla="*/ 36 w 1522"/>
                  <a:gd name="T57" fmla="*/ 36 h 102"/>
                  <a:gd name="T58" fmla="*/ 4 w 1522"/>
                  <a:gd name="T59" fmla="*/ 46 h 102"/>
                  <a:gd name="T60" fmla="*/ 0 w 1522"/>
                  <a:gd name="T61" fmla="*/ 52 h 102"/>
                  <a:gd name="T62" fmla="*/ 2 w 1522"/>
                  <a:gd name="T63" fmla="*/ 54 h 102"/>
                  <a:gd name="T64" fmla="*/ 16 w 1522"/>
                  <a:gd name="T65" fmla="*/ 62 h 102"/>
                  <a:gd name="T66" fmla="*/ 60 w 1522"/>
                  <a:gd name="T67" fmla="*/ 70 h 102"/>
                  <a:gd name="T68" fmla="*/ 224 w 1522"/>
                  <a:gd name="T69" fmla="*/ 86 h 102"/>
                  <a:gd name="T70" fmla="*/ 464 w 1522"/>
                  <a:gd name="T71" fmla="*/ 98 h 102"/>
                  <a:gd name="T72" fmla="*/ 760 w 1522"/>
                  <a:gd name="T73" fmla="*/ 102 h 102"/>
                  <a:gd name="T74" fmla="*/ 914 w 1522"/>
                  <a:gd name="T75" fmla="*/ 100 h 102"/>
                  <a:gd name="T76" fmla="*/ 1188 w 1522"/>
                  <a:gd name="T77" fmla="*/ 92 h 102"/>
                  <a:gd name="T78" fmla="*/ 1394 w 1522"/>
                  <a:gd name="T79" fmla="*/ 78 h 102"/>
                  <a:gd name="T80" fmla="*/ 1488 w 1522"/>
                  <a:gd name="T81" fmla="*/ 66 h 102"/>
                  <a:gd name="T82" fmla="*/ 1520 w 1522"/>
                  <a:gd name="T83" fmla="*/ 56 h 102"/>
                  <a:gd name="T84" fmla="*/ 1522 w 1522"/>
                  <a:gd name="T85" fmla="*/ 52 h 102"/>
                  <a:gd name="T86" fmla="*/ 1522 w 1522"/>
                  <a:gd name="T87" fmla="*/ 48 h 102"/>
                  <a:gd name="T88" fmla="*/ 1508 w 1522"/>
                  <a:gd name="T89" fmla="*/ 42 h 102"/>
                  <a:gd name="T90" fmla="*/ 1464 w 1522"/>
                  <a:gd name="T91" fmla="*/ 32 h 102"/>
                  <a:gd name="T92" fmla="*/ 1300 w 1522"/>
                  <a:gd name="T93" fmla="*/ 16 h 102"/>
                  <a:gd name="T94" fmla="*/ 1058 w 1522"/>
                  <a:gd name="T95" fmla="*/ 4 h 102"/>
                  <a:gd name="T96" fmla="*/ 760 w 152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100"/>
                    </a:moveTo>
                    <a:lnTo>
                      <a:pt x="760" y="100"/>
                    </a:lnTo>
                    <a:lnTo>
                      <a:pt x="608" y="100"/>
                    </a:lnTo>
                    <a:lnTo>
                      <a:pt x="466" y="96"/>
                    </a:lnTo>
                    <a:lnTo>
                      <a:pt x="338" y="92"/>
                    </a:lnTo>
                    <a:lnTo>
                      <a:pt x="226" y="86"/>
                    </a:lnTo>
                    <a:lnTo>
                      <a:pt x="134" y="78"/>
                    </a:lnTo>
                    <a:lnTo>
                      <a:pt x="66" y="70"/>
                    </a:lnTo>
                    <a:lnTo>
                      <a:pt x="40" y="66"/>
                    </a:lnTo>
                    <a:lnTo>
                      <a:pt x="22" y="62"/>
                    </a:lnTo>
                    <a:lnTo>
                      <a:pt x="10" y="56"/>
                    </a:lnTo>
                    <a:lnTo>
                      <a:pt x="8" y="54"/>
                    </a:lnTo>
                    <a:lnTo>
                      <a:pt x="6" y="52"/>
                    </a:lnTo>
                    <a:lnTo>
                      <a:pt x="6" y="52"/>
                    </a:lnTo>
                    <a:lnTo>
                      <a:pt x="8" y="48"/>
                    </a:lnTo>
                    <a:lnTo>
                      <a:pt x="10" y="46"/>
                    </a:lnTo>
                    <a:lnTo>
                      <a:pt x="22" y="42"/>
                    </a:lnTo>
                    <a:lnTo>
                      <a:pt x="40" y="36"/>
                    </a:lnTo>
                    <a:lnTo>
                      <a:pt x="66" y="32"/>
                    </a:lnTo>
                    <a:lnTo>
                      <a:pt x="134" y="24"/>
                    </a:lnTo>
                    <a:lnTo>
                      <a:pt x="226" y="16"/>
                    </a:lnTo>
                    <a:lnTo>
                      <a:pt x="338" y="10"/>
                    </a:lnTo>
                    <a:lnTo>
                      <a:pt x="466" y="6"/>
                    </a:lnTo>
                    <a:lnTo>
                      <a:pt x="608" y="2"/>
                    </a:lnTo>
                    <a:lnTo>
                      <a:pt x="760" y="2"/>
                    </a:lnTo>
                    <a:lnTo>
                      <a:pt x="760" y="2"/>
                    </a:lnTo>
                    <a:lnTo>
                      <a:pt x="914" y="2"/>
                    </a:lnTo>
                    <a:lnTo>
                      <a:pt x="1056" y="6"/>
                    </a:lnTo>
                    <a:lnTo>
                      <a:pt x="1186" y="10"/>
                    </a:lnTo>
                    <a:lnTo>
                      <a:pt x="1298" y="16"/>
                    </a:lnTo>
                    <a:lnTo>
                      <a:pt x="1390" y="24"/>
                    </a:lnTo>
                    <a:lnTo>
                      <a:pt x="1458" y="32"/>
                    </a:lnTo>
                    <a:lnTo>
                      <a:pt x="1484" y="36"/>
                    </a:lnTo>
                    <a:lnTo>
                      <a:pt x="1502" y="42"/>
                    </a:lnTo>
                    <a:lnTo>
                      <a:pt x="1514" y="46"/>
                    </a:lnTo>
                    <a:lnTo>
                      <a:pt x="1516" y="48"/>
                    </a:lnTo>
                    <a:lnTo>
                      <a:pt x="1518" y="52"/>
                    </a:lnTo>
                    <a:lnTo>
                      <a:pt x="1518" y="52"/>
                    </a:lnTo>
                    <a:lnTo>
                      <a:pt x="1516" y="54"/>
                    </a:lnTo>
                    <a:lnTo>
                      <a:pt x="1514" y="56"/>
                    </a:lnTo>
                    <a:lnTo>
                      <a:pt x="1502" y="62"/>
                    </a:lnTo>
                    <a:lnTo>
                      <a:pt x="1484" y="66"/>
                    </a:lnTo>
                    <a:lnTo>
                      <a:pt x="1458" y="70"/>
                    </a:lnTo>
                    <a:lnTo>
                      <a:pt x="1390" y="78"/>
                    </a:lnTo>
                    <a:lnTo>
                      <a:pt x="1298" y="86"/>
                    </a:lnTo>
                    <a:lnTo>
                      <a:pt x="1186" y="92"/>
                    </a:lnTo>
                    <a:lnTo>
                      <a:pt x="1056" y="96"/>
                    </a:lnTo>
                    <a:lnTo>
                      <a:pt x="914" y="100"/>
                    </a:lnTo>
                    <a:lnTo>
                      <a:pt x="760" y="100"/>
                    </a:lnTo>
                    <a:close/>
                    <a:moveTo>
                      <a:pt x="760" y="0"/>
                    </a:moveTo>
                    <a:lnTo>
                      <a:pt x="760" y="0"/>
                    </a:lnTo>
                    <a:lnTo>
                      <a:pt x="606" y="2"/>
                    </a:lnTo>
                    <a:lnTo>
                      <a:pt x="464" y="4"/>
                    </a:lnTo>
                    <a:lnTo>
                      <a:pt x="336" y="10"/>
                    </a:lnTo>
                    <a:lnTo>
                      <a:pt x="224" y="16"/>
                    </a:lnTo>
                    <a:lnTo>
                      <a:pt x="130" y="22"/>
                    </a:lnTo>
                    <a:lnTo>
                      <a:pt x="60" y="32"/>
                    </a:lnTo>
                    <a:lnTo>
                      <a:pt x="36" y="36"/>
                    </a:lnTo>
                    <a:lnTo>
                      <a:pt x="16" y="42"/>
                    </a:lnTo>
                    <a:lnTo>
                      <a:pt x="4" y="46"/>
                    </a:lnTo>
                    <a:lnTo>
                      <a:pt x="2" y="48"/>
                    </a:lnTo>
                    <a:lnTo>
                      <a:pt x="0" y="52"/>
                    </a:lnTo>
                    <a:lnTo>
                      <a:pt x="0" y="52"/>
                    </a:lnTo>
                    <a:lnTo>
                      <a:pt x="2" y="54"/>
                    </a:lnTo>
                    <a:lnTo>
                      <a:pt x="4" y="56"/>
                    </a:lnTo>
                    <a:lnTo>
                      <a:pt x="16" y="62"/>
                    </a:lnTo>
                    <a:lnTo>
                      <a:pt x="36" y="66"/>
                    </a:lnTo>
                    <a:lnTo>
                      <a:pt x="60" y="70"/>
                    </a:lnTo>
                    <a:lnTo>
                      <a:pt x="130" y="78"/>
                    </a:lnTo>
                    <a:lnTo>
                      <a:pt x="224" y="86"/>
                    </a:lnTo>
                    <a:lnTo>
                      <a:pt x="336" y="92"/>
                    </a:lnTo>
                    <a:lnTo>
                      <a:pt x="464" y="98"/>
                    </a:lnTo>
                    <a:lnTo>
                      <a:pt x="606" y="100"/>
                    </a:lnTo>
                    <a:lnTo>
                      <a:pt x="760" y="102"/>
                    </a:lnTo>
                    <a:lnTo>
                      <a:pt x="760" y="102"/>
                    </a:lnTo>
                    <a:lnTo>
                      <a:pt x="914" y="100"/>
                    </a:lnTo>
                    <a:lnTo>
                      <a:pt x="1058" y="98"/>
                    </a:lnTo>
                    <a:lnTo>
                      <a:pt x="1188" y="92"/>
                    </a:lnTo>
                    <a:lnTo>
                      <a:pt x="1300" y="86"/>
                    </a:lnTo>
                    <a:lnTo>
                      <a:pt x="1394" y="78"/>
                    </a:lnTo>
                    <a:lnTo>
                      <a:pt x="1464" y="70"/>
                    </a:lnTo>
                    <a:lnTo>
                      <a:pt x="1488" y="66"/>
                    </a:lnTo>
                    <a:lnTo>
                      <a:pt x="1508" y="62"/>
                    </a:lnTo>
                    <a:lnTo>
                      <a:pt x="1520" y="56"/>
                    </a:lnTo>
                    <a:lnTo>
                      <a:pt x="1522" y="54"/>
                    </a:lnTo>
                    <a:lnTo>
                      <a:pt x="1522" y="52"/>
                    </a:lnTo>
                    <a:lnTo>
                      <a:pt x="1522" y="52"/>
                    </a:lnTo>
                    <a:lnTo>
                      <a:pt x="1522" y="48"/>
                    </a:lnTo>
                    <a:lnTo>
                      <a:pt x="1520" y="46"/>
                    </a:lnTo>
                    <a:lnTo>
                      <a:pt x="1508" y="42"/>
                    </a:lnTo>
                    <a:lnTo>
                      <a:pt x="1488" y="36"/>
                    </a:lnTo>
                    <a:lnTo>
                      <a:pt x="1464" y="32"/>
                    </a:lnTo>
                    <a:lnTo>
                      <a:pt x="1394" y="22"/>
                    </a:lnTo>
                    <a:lnTo>
                      <a:pt x="1300" y="16"/>
                    </a:lnTo>
                    <a:lnTo>
                      <a:pt x="1188" y="10"/>
                    </a:lnTo>
                    <a:lnTo>
                      <a:pt x="1058" y="4"/>
                    </a:lnTo>
                    <a:lnTo>
                      <a:pt x="914" y="2"/>
                    </a:lnTo>
                    <a:lnTo>
                      <a:pt x="760" y="0"/>
                    </a:lnTo>
                    <a:close/>
                  </a:path>
                </a:pathLst>
              </a:custGeom>
              <a:solidFill>
                <a:srgbClr val="CB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13"/>
              <p:cNvSpPr>
                <a:spLocks/>
              </p:cNvSpPr>
              <p:nvPr/>
            </p:nvSpPr>
            <p:spPr bwMode="auto">
              <a:xfrm>
                <a:off x="3094" y="4176"/>
                <a:ext cx="1512" cy="98"/>
              </a:xfrm>
              <a:custGeom>
                <a:avLst/>
                <a:gdLst>
                  <a:gd name="T0" fmla="*/ 754 w 1512"/>
                  <a:gd name="T1" fmla="*/ 98 h 98"/>
                  <a:gd name="T2" fmla="*/ 754 w 1512"/>
                  <a:gd name="T3" fmla="*/ 98 h 98"/>
                  <a:gd name="T4" fmla="*/ 602 w 1512"/>
                  <a:gd name="T5" fmla="*/ 98 h 98"/>
                  <a:gd name="T6" fmla="*/ 460 w 1512"/>
                  <a:gd name="T7" fmla="*/ 94 h 98"/>
                  <a:gd name="T8" fmla="*/ 332 w 1512"/>
                  <a:gd name="T9" fmla="*/ 90 h 98"/>
                  <a:gd name="T10" fmla="*/ 220 w 1512"/>
                  <a:gd name="T11" fmla="*/ 84 h 98"/>
                  <a:gd name="T12" fmla="*/ 128 w 1512"/>
                  <a:gd name="T13" fmla="*/ 76 h 98"/>
                  <a:gd name="T14" fmla="*/ 60 w 1512"/>
                  <a:gd name="T15" fmla="*/ 68 h 98"/>
                  <a:gd name="T16" fmla="*/ 34 w 1512"/>
                  <a:gd name="T17" fmla="*/ 64 h 98"/>
                  <a:gd name="T18" fmla="*/ 16 w 1512"/>
                  <a:gd name="T19" fmla="*/ 60 h 98"/>
                  <a:gd name="T20" fmla="*/ 4 w 1512"/>
                  <a:gd name="T21" fmla="*/ 54 h 98"/>
                  <a:gd name="T22" fmla="*/ 2 w 1512"/>
                  <a:gd name="T23" fmla="*/ 52 h 98"/>
                  <a:gd name="T24" fmla="*/ 0 w 1512"/>
                  <a:gd name="T25" fmla="*/ 50 h 98"/>
                  <a:gd name="T26" fmla="*/ 0 w 1512"/>
                  <a:gd name="T27" fmla="*/ 50 h 98"/>
                  <a:gd name="T28" fmla="*/ 2 w 1512"/>
                  <a:gd name="T29" fmla="*/ 46 h 98"/>
                  <a:gd name="T30" fmla="*/ 4 w 1512"/>
                  <a:gd name="T31" fmla="*/ 44 h 98"/>
                  <a:gd name="T32" fmla="*/ 16 w 1512"/>
                  <a:gd name="T33" fmla="*/ 40 h 98"/>
                  <a:gd name="T34" fmla="*/ 34 w 1512"/>
                  <a:gd name="T35" fmla="*/ 34 h 98"/>
                  <a:gd name="T36" fmla="*/ 60 w 1512"/>
                  <a:gd name="T37" fmla="*/ 30 h 98"/>
                  <a:gd name="T38" fmla="*/ 128 w 1512"/>
                  <a:gd name="T39" fmla="*/ 22 h 98"/>
                  <a:gd name="T40" fmla="*/ 220 w 1512"/>
                  <a:gd name="T41" fmla="*/ 14 h 98"/>
                  <a:gd name="T42" fmla="*/ 332 w 1512"/>
                  <a:gd name="T43" fmla="*/ 8 h 98"/>
                  <a:gd name="T44" fmla="*/ 460 w 1512"/>
                  <a:gd name="T45" fmla="*/ 4 h 98"/>
                  <a:gd name="T46" fmla="*/ 602 w 1512"/>
                  <a:gd name="T47" fmla="*/ 0 h 98"/>
                  <a:gd name="T48" fmla="*/ 754 w 1512"/>
                  <a:gd name="T49" fmla="*/ 0 h 98"/>
                  <a:gd name="T50" fmla="*/ 754 w 1512"/>
                  <a:gd name="T51" fmla="*/ 0 h 98"/>
                  <a:gd name="T52" fmla="*/ 908 w 1512"/>
                  <a:gd name="T53" fmla="*/ 0 h 98"/>
                  <a:gd name="T54" fmla="*/ 1050 w 1512"/>
                  <a:gd name="T55" fmla="*/ 4 h 98"/>
                  <a:gd name="T56" fmla="*/ 1180 w 1512"/>
                  <a:gd name="T57" fmla="*/ 8 h 98"/>
                  <a:gd name="T58" fmla="*/ 1292 w 1512"/>
                  <a:gd name="T59" fmla="*/ 14 h 98"/>
                  <a:gd name="T60" fmla="*/ 1384 w 1512"/>
                  <a:gd name="T61" fmla="*/ 22 h 98"/>
                  <a:gd name="T62" fmla="*/ 1452 w 1512"/>
                  <a:gd name="T63" fmla="*/ 30 h 98"/>
                  <a:gd name="T64" fmla="*/ 1478 w 1512"/>
                  <a:gd name="T65" fmla="*/ 34 h 98"/>
                  <a:gd name="T66" fmla="*/ 1496 w 1512"/>
                  <a:gd name="T67" fmla="*/ 40 h 98"/>
                  <a:gd name="T68" fmla="*/ 1508 w 1512"/>
                  <a:gd name="T69" fmla="*/ 44 h 98"/>
                  <a:gd name="T70" fmla="*/ 1510 w 1512"/>
                  <a:gd name="T71" fmla="*/ 46 h 98"/>
                  <a:gd name="T72" fmla="*/ 1512 w 1512"/>
                  <a:gd name="T73" fmla="*/ 50 h 98"/>
                  <a:gd name="T74" fmla="*/ 1512 w 1512"/>
                  <a:gd name="T75" fmla="*/ 50 h 98"/>
                  <a:gd name="T76" fmla="*/ 1510 w 1512"/>
                  <a:gd name="T77" fmla="*/ 52 h 98"/>
                  <a:gd name="T78" fmla="*/ 1508 w 1512"/>
                  <a:gd name="T79" fmla="*/ 54 h 98"/>
                  <a:gd name="T80" fmla="*/ 1496 w 1512"/>
                  <a:gd name="T81" fmla="*/ 60 h 98"/>
                  <a:gd name="T82" fmla="*/ 1478 w 1512"/>
                  <a:gd name="T83" fmla="*/ 64 h 98"/>
                  <a:gd name="T84" fmla="*/ 1452 w 1512"/>
                  <a:gd name="T85" fmla="*/ 68 h 98"/>
                  <a:gd name="T86" fmla="*/ 1384 w 1512"/>
                  <a:gd name="T87" fmla="*/ 76 h 98"/>
                  <a:gd name="T88" fmla="*/ 1292 w 1512"/>
                  <a:gd name="T89" fmla="*/ 84 h 98"/>
                  <a:gd name="T90" fmla="*/ 1180 w 1512"/>
                  <a:gd name="T91" fmla="*/ 90 h 98"/>
                  <a:gd name="T92" fmla="*/ 1050 w 1512"/>
                  <a:gd name="T93" fmla="*/ 94 h 98"/>
                  <a:gd name="T94" fmla="*/ 908 w 1512"/>
                  <a:gd name="T95" fmla="*/ 98 h 98"/>
                  <a:gd name="T96" fmla="*/ 754 w 151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98"/>
                    </a:moveTo>
                    <a:lnTo>
                      <a:pt x="754" y="98"/>
                    </a:lnTo>
                    <a:lnTo>
                      <a:pt x="602" y="98"/>
                    </a:lnTo>
                    <a:lnTo>
                      <a:pt x="460" y="94"/>
                    </a:lnTo>
                    <a:lnTo>
                      <a:pt x="332" y="90"/>
                    </a:lnTo>
                    <a:lnTo>
                      <a:pt x="220" y="84"/>
                    </a:lnTo>
                    <a:lnTo>
                      <a:pt x="128" y="76"/>
                    </a:lnTo>
                    <a:lnTo>
                      <a:pt x="60" y="68"/>
                    </a:lnTo>
                    <a:lnTo>
                      <a:pt x="34" y="64"/>
                    </a:lnTo>
                    <a:lnTo>
                      <a:pt x="16" y="60"/>
                    </a:lnTo>
                    <a:lnTo>
                      <a:pt x="4" y="54"/>
                    </a:lnTo>
                    <a:lnTo>
                      <a:pt x="2" y="52"/>
                    </a:lnTo>
                    <a:lnTo>
                      <a:pt x="0" y="50"/>
                    </a:lnTo>
                    <a:lnTo>
                      <a:pt x="0" y="50"/>
                    </a:lnTo>
                    <a:lnTo>
                      <a:pt x="2" y="46"/>
                    </a:lnTo>
                    <a:lnTo>
                      <a:pt x="4" y="44"/>
                    </a:lnTo>
                    <a:lnTo>
                      <a:pt x="16" y="40"/>
                    </a:lnTo>
                    <a:lnTo>
                      <a:pt x="34" y="34"/>
                    </a:lnTo>
                    <a:lnTo>
                      <a:pt x="60" y="30"/>
                    </a:lnTo>
                    <a:lnTo>
                      <a:pt x="128" y="22"/>
                    </a:lnTo>
                    <a:lnTo>
                      <a:pt x="220" y="14"/>
                    </a:lnTo>
                    <a:lnTo>
                      <a:pt x="332" y="8"/>
                    </a:lnTo>
                    <a:lnTo>
                      <a:pt x="460" y="4"/>
                    </a:lnTo>
                    <a:lnTo>
                      <a:pt x="602" y="0"/>
                    </a:lnTo>
                    <a:lnTo>
                      <a:pt x="754" y="0"/>
                    </a:lnTo>
                    <a:lnTo>
                      <a:pt x="754" y="0"/>
                    </a:lnTo>
                    <a:lnTo>
                      <a:pt x="908" y="0"/>
                    </a:lnTo>
                    <a:lnTo>
                      <a:pt x="1050" y="4"/>
                    </a:lnTo>
                    <a:lnTo>
                      <a:pt x="1180" y="8"/>
                    </a:lnTo>
                    <a:lnTo>
                      <a:pt x="1292" y="14"/>
                    </a:lnTo>
                    <a:lnTo>
                      <a:pt x="1384" y="22"/>
                    </a:lnTo>
                    <a:lnTo>
                      <a:pt x="1452" y="30"/>
                    </a:lnTo>
                    <a:lnTo>
                      <a:pt x="1478" y="34"/>
                    </a:lnTo>
                    <a:lnTo>
                      <a:pt x="1496" y="40"/>
                    </a:lnTo>
                    <a:lnTo>
                      <a:pt x="1508" y="44"/>
                    </a:lnTo>
                    <a:lnTo>
                      <a:pt x="1510" y="46"/>
                    </a:lnTo>
                    <a:lnTo>
                      <a:pt x="1512" y="50"/>
                    </a:lnTo>
                    <a:lnTo>
                      <a:pt x="1512" y="50"/>
                    </a:lnTo>
                    <a:lnTo>
                      <a:pt x="1510" y="52"/>
                    </a:lnTo>
                    <a:lnTo>
                      <a:pt x="1508" y="54"/>
                    </a:lnTo>
                    <a:lnTo>
                      <a:pt x="1496" y="60"/>
                    </a:lnTo>
                    <a:lnTo>
                      <a:pt x="1478" y="64"/>
                    </a:lnTo>
                    <a:lnTo>
                      <a:pt x="1452" y="68"/>
                    </a:lnTo>
                    <a:lnTo>
                      <a:pt x="1384" y="76"/>
                    </a:lnTo>
                    <a:lnTo>
                      <a:pt x="1292" y="84"/>
                    </a:lnTo>
                    <a:lnTo>
                      <a:pt x="1180" y="90"/>
                    </a:lnTo>
                    <a:lnTo>
                      <a:pt x="1050" y="94"/>
                    </a:lnTo>
                    <a:lnTo>
                      <a:pt x="908" y="98"/>
                    </a:lnTo>
                    <a:lnTo>
                      <a:pt x="754"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14"/>
              <p:cNvSpPr>
                <a:spLocks/>
              </p:cNvSpPr>
              <p:nvPr/>
            </p:nvSpPr>
            <p:spPr bwMode="auto">
              <a:xfrm>
                <a:off x="3088" y="4174"/>
                <a:ext cx="1522" cy="102"/>
              </a:xfrm>
              <a:custGeom>
                <a:avLst/>
                <a:gdLst>
                  <a:gd name="T0" fmla="*/ 760 w 1522"/>
                  <a:gd name="T1" fmla="*/ 0 h 102"/>
                  <a:gd name="T2" fmla="*/ 760 w 1522"/>
                  <a:gd name="T3" fmla="*/ 0 h 102"/>
                  <a:gd name="T4" fmla="*/ 606 w 1522"/>
                  <a:gd name="T5" fmla="*/ 2 h 102"/>
                  <a:gd name="T6" fmla="*/ 464 w 1522"/>
                  <a:gd name="T7" fmla="*/ 4 h 102"/>
                  <a:gd name="T8" fmla="*/ 336 w 1522"/>
                  <a:gd name="T9" fmla="*/ 10 h 102"/>
                  <a:gd name="T10" fmla="*/ 224 w 1522"/>
                  <a:gd name="T11" fmla="*/ 16 h 102"/>
                  <a:gd name="T12" fmla="*/ 130 w 1522"/>
                  <a:gd name="T13" fmla="*/ 22 h 102"/>
                  <a:gd name="T14" fmla="*/ 60 w 1522"/>
                  <a:gd name="T15" fmla="*/ 32 h 102"/>
                  <a:gd name="T16" fmla="*/ 36 w 1522"/>
                  <a:gd name="T17" fmla="*/ 36 h 102"/>
                  <a:gd name="T18" fmla="*/ 16 w 1522"/>
                  <a:gd name="T19" fmla="*/ 42 h 102"/>
                  <a:gd name="T20" fmla="*/ 4 w 1522"/>
                  <a:gd name="T21" fmla="*/ 46 h 102"/>
                  <a:gd name="T22" fmla="*/ 2 w 1522"/>
                  <a:gd name="T23" fmla="*/ 48 h 102"/>
                  <a:gd name="T24" fmla="*/ 0 w 1522"/>
                  <a:gd name="T25" fmla="*/ 52 h 102"/>
                  <a:gd name="T26" fmla="*/ 0 w 1522"/>
                  <a:gd name="T27" fmla="*/ 52 h 102"/>
                  <a:gd name="T28" fmla="*/ 2 w 1522"/>
                  <a:gd name="T29" fmla="*/ 54 h 102"/>
                  <a:gd name="T30" fmla="*/ 4 w 1522"/>
                  <a:gd name="T31" fmla="*/ 56 h 102"/>
                  <a:gd name="T32" fmla="*/ 16 w 1522"/>
                  <a:gd name="T33" fmla="*/ 62 h 102"/>
                  <a:gd name="T34" fmla="*/ 36 w 1522"/>
                  <a:gd name="T35" fmla="*/ 66 h 102"/>
                  <a:gd name="T36" fmla="*/ 60 w 1522"/>
                  <a:gd name="T37" fmla="*/ 70 h 102"/>
                  <a:gd name="T38" fmla="*/ 130 w 1522"/>
                  <a:gd name="T39" fmla="*/ 78 h 102"/>
                  <a:gd name="T40" fmla="*/ 224 w 1522"/>
                  <a:gd name="T41" fmla="*/ 86 h 102"/>
                  <a:gd name="T42" fmla="*/ 336 w 1522"/>
                  <a:gd name="T43" fmla="*/ 92 h 102"/>
                  <a:gd name="T44" fmla="*/ 464 w 1522"/>
                  <a:gd name="T45" fmla="*/ 98 h 102"/>
                  <a:gd name="T46" fmla="*/ 606 w 1522"/>
                  <a:gd name="T47" fmla="*/ 100 h 102"/>
                  <a:gd name="T48" fmla="*/ 760 w 1522"/>
                  <a:gd name="T49" fmla="*/ 102 h 102"/>
                  <a:gd name="T50" fmla="*/ 760 w 1522"/>
                  <a:gd name="T51" fmla="*/ 102 h 102"/>
                  <a:gd name="T52" fmla="*/ 914 w 1522"/>
                  <a:gd name="T53" fmla="*/ 100 h 102"/>
                  <a:gd name="T54" fmla="*/ 1058 w 1522"/>
                  <a:gd name="T55" fmla="*/ 98 h 102"/>
                  <a:gd name="T56" fmla="*/ 1188 w 1522"/>
                  <a:gd name="T57" fmla="*/ 92 h 102"/>
                  <a:gd name="T58" fmla="*/ 1300 w 1522"/>
                  <a:gd name="T59" fmla="*/ 86 h 102"/>
                  <a:gd name="T60" fmla="*/ 1394 w 1522"/>
                  <a:gd name="T61" fmla="*/ 78 h 102"/>
                  <a:gd name="T62" fmla="*/ 1464 w 1522"/>
                  <a:gd name="T63" fmla="*/ 70 h 102"/>
                  <a:gd name="T64" fmla="*/ 1488 w 1522"/>
                  <a:gd name="T65" fmla="*/ 66 h 102"/>
                  <a:gd name="T66" fmla="*/ 1508 w 1522"/>
                  <a:gd name="T67" fmla="*/ 62 h 102"/>
                  <a:gd name="T68" fmla="*/ 1520 w 1522"/>
                  <a:gd name="T69" fmla="*/ 56 h 102"/>
                  <a:gd name="T70" fmla="*/ 1522 w 1522"/>
                  <a:gd name="T71" fmla="*/ 54 h 102"/>
                  <a:gd name="T72" fmla="*/ 1522 w 1522"/>
                  <a:gd name="T73" fmla="*/ 52 h 102"/>
                  <a:gd name="T74" fmla="*/ 1522 w 1522"/>
                  <a:gd name="T75" fmla="*/ 52 h 102"/>
                  <a:gd name="T76" fmla="*/ 1522 w 1522"/>
                  <a:gd name="T77" fmla="*/ 48 h 102"/>
                  <a:gd name="T78" fmla="*/ 1520 w 1522"/>
                  <a:gd name="T79" fmla="*/ 46 h 102"/>
                  <a:gd name="T80" fmla="*/ 1508 w 1522"/>
                  <a:gd name="T81" fmla="*/ 42 h 102"/>
                  <a:gd name="T82" fmla="*/ 1488 w 1522"/>
                  <a:gd name="T83" fmla="*/ 36 h 102"/>
                  <a:gd name="T84" fmla="*/ 1464 w 1522"/>
                  <a:gd name="T85" fmla="*/ 32 h 102"/>
                  <a:gd name="T86" fmla="*/ 1394 w 1522"/>
                  <a:gd name="T87" fmla="*/ 22 h 102"/>
                  <a:gd name="T88" fmla="*/ 1300 w 1522"/>
                  <a:gd name="T89" fmla="*/ 16 h 102"/>
                  <a:gd name="T90" fmla="*/ 1188 w 1522"/>
                  <a:gd name="T91" fmla="*/ 10 h 102"/>
                  <a:gd name="T92" fmla="*/ 1058 w 1522"/>
                  <a:gd name="T93" fmla="*/ 4 h 102"/>
                  <a:gd name="T94" fmla="*/ 914 w 1522"/>
                  <a:gd name="T95" fmla="*/ 2 h 102"/>
                  <a:gd name="T96" fmla="*/ 760 w 1522"/>
                  <a:gd name="T9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22" h="102">
                    <a:moveTo>
                      <a:pt x="760" y="0"/>
                    </a:moveTo>
                    <a:lnTo>
                      <a:pt x="760" y="0"/>
                    </a:lnTo>
                    <a:lnTo>
                      <a:pt x="606" y="2"/>
                    </a:lnTo>
                    <a:lnTo>
                      <a:pt x="464" y="4"/>
                    </a:lnTo>
                    <a:lnTo>
                      <a:pt x="336" y="10"/>
                    </a:lnTo>
                    <a:lnTo>
                      <a:pt x="224" y="16"/>
                    </a:lnTo>
                    <a:lnTo>
                      <a:pt x="130" y="22"/>
                    </a:lnTo>
                    <a:lnTo>
                      <a:pt x="60" y="32"/>
                    </a:lnTo>
                    <a:lnTo>
                      <a:pt x="36" y="36"/>
                    </a:lnTo>
                    <a:lnTo>
                      <a:pt x="16" y="42"/>
                    </a:lnTo>
                    <a:lnTo>
                      <a:pt x="4" y="46"/>
                    </a:lnTo>
                    <a:lnTo>
                      <a:pt x="2" y="48"/>
                    </a:lnTo>
                    <a:lnTo>
                      <a:pt x="0" y="52"/>
                    </a:lnTo>
                    <a:lnTo>
                      <a:pt x="0" y="52"/>
                    </a:lnTo>
                    <a:lnTo>
                      <a:pt x="2" y="54"/>
                    </a:lnTo>
                    <a:lnTo>
                      <a:pt x="4" y="56"/>
                    </a:lnTo>
                    <a:lnTo>
                      <a:pt x="16" y="62"/>
                    </a:lnTo>
                    <a:lnTo>
                      <a:pt x="36" y="66"/>
                    </a:lnTo>
                    <a:lnTo>
                      <a:pt x="60" y="70"/>
                    </a:lnTo>
                    <a:lnTo>
                      <a:pt x="130" y="78"/>
                    </a:lnTo>
                    <a:lnTo>
                      <a:pt x="224" y="86"/>
                    </a:lnTo>
                    <a:lnTo>
                      <a:pt x="336" y="92"/>
                    </a:lnTo>
                    <a:lnTo>
                      <a:pt x="464" y="98"/>
                    </a:lnTo>
                    <a:lnTo>
                      <a:pt x="606" y="100"/>
                    </a:lnTo>
                    <a:lnTo>
                      <a:pt x="760" y="102"/>
                    </a:lnTo>
                    <a:lnTo>
                      <a:pt x="760" y="102"/>
                    </a:lnTo>
                    <a:lnTo>
                      <a:pt x="914" y="100"/>
                    </a:lnTo>
                    <a:lnTo>
                      <a:pt x="1058" y="98"/>
                    </a:lnTo>
                    <a:lnTo>
                      <a:pt x="1188" y="92"/>
                    </a:lnTo>
                    <a:lnTo>
                      <a:pt x="1300" y="86"/>
                    </a:lnTo>
                    <a:lnTo>
                      <a:pt x="1394" y="78"/>
                    </a:lnTo>
                    <a:lnTo>
                      <a:pt x="1464" y="70"/>
                    </a:lnTo>
                    <a:lnTo>
                      <a:pt x="1488" y="66"/>
                    </a:lnTo>
                    <a:lnTo>
                      <a:pt x="1508" y="62"/>
                    </a:lnTo>
                    <a:lnTo>
                      <a:pt x="1520" y="56"/>
                    </a:lnTo>
                    <a:lnTo>
                      <a:pt x="1522" y="54"/>
                    </a:lnTo>
                    <a:lnTo>
                      <a:pt x="1522" y="52"/>
                    </a:lnTo>
                    <a:lnTo>
                      <a:pt x="1522" y="52"/>
                    </a:lnTo>
                    <a:lnTo>
                      <a:pt x="1522" y="48"/>
                    </a:lnTo>
                    <a:lnTo>
                      <a:pt x="1520" y="46"/>
                    </a:lnTo>
                    <a:lnTo>
                      <a:pt x="1508" y="42"/>
                    </a:lnTo>
                    <a:lnTo>
                      <a:pt x="1488" y="36"/>
                    </a:lnTo>
                    <a:lnTo>
                      <a:pt x="1464" y="32"/>
                    </a:lnTo>
                    <a:lnTo>
                      <a:pt x="1394" y="22"/>
                    </a:lnTo>
                    <a:lnTo>
                      <a:pt x="1300" y="16"/>
                    </a:lnTo>
                    <a:lnTo>
                      <a:pt x="1188" y="10"/>
                    </a:lnTo>
                    <a:lnTo>
                      <a:pt x="1058" y="4"/>
                    </a:lnTo>
                    <a:lnTo>
                      <a:pt x="914" y="2"/>
                    </a:lnTo>
                    <a:lnTo>
                      <a:pt x="7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15"/>
              <p:cNvSpPr>
                <a:spLocks noEditPoints="1"/>
              </p:cNvSpPr>
              <p:nvPr/>
            </p:nvSpPr>
            <p:spPr bwMode="auto">
              <a:xfrm>
                <a:off x="3094" y="4176"/>
                <a:ext cx="1512" cy="98"/>
              </a:xfrm>
              <a:custGeom>
                <a:avLst/>
                <a:gdLst>
                  <a:gd name="T0" fmla="*/ 754 w 1512"/>
                  <a:gd name="T1" fmla="*/ 98 h 98"/>
                  <a:gd name="T2" fmla="*/ 462 w 1512"/>
                  <a:gd name="T3" fmla="*/ 94 h 98"/>
                  <a:gd name="T4" fmla="*/ 224 w 1512"/>
                  <a:gd name="T5" fmla="*/ 84 h 98"/>
                  <a:gd name="T6" fmla="*/ 64 w 1512"/>
                  <a:gd name="T7" fmla="*/ 68 h 98"/>
                  <a:gd name="T8" fmla="*/ 20 w 1512"/>
                  <a:gd name="T9" fmla="*/ 60 h 98"/>
                  <a:gd name="T10" fmla="*/ 6 w 1512"/>
                  <a:gd name="T11" fmla="*/ 52 h 98"/>
                  <a:gd name="T12" fmla="*/ 6 w 1512"/>
                  <a:gd name="T13" fmla="*/ 50 h 98"/>
                  <a:gd name="T14" fmla="*/ 10 w 1512"/>
                  <a:gd name="T15" fmla="*/ 44 h 98"/>
                  <a:gd name="T16" fmla="*/ 38 w 1512"/>
                  <a:gd name="T17" fmla="*/ 34 h 98"/>
                  <a:gd name="T18" fmla="*/ 132 w 1512"/>
                  <a:gd name="T19" fmla="*/ 22 h 98"/>
                  <a:gd name="T20" fmla="*/ 336 w 1512"/>
                  <a:gd name="T21" fmla="*/ 8 h 98"/>
                  <a:gd name="T22" fmla="*/ 602 w 1512"/>
                  <a:gd name="T23" fmla="*/ 0 h 98"/>
                  <a:gd name="T24" fmla="*/ 754 w 1512"/>
                  <a:gd name="T25" fmla="*/ 0 h 98"/>
                  <a:gd name="T26" fmla="*/ 1048 w 1512"/>
                  <a:gd name="T27" fmla="*/ 4 h 98"/>
                  <a:gd name="T28" fmla="*/ 1288 w 1512"/>
                  <a:gd name="T29" fmla="*/ 14 h 98"/>
                  <a:gd name="T30" fmla="*/ 1448 w 1512"/>
                  <a:gd name="T31" fmla="*/ 30 h 98"/>
                  <a:gd name="T32" fmla="*/ 1492 w 1512"/>
                  <a:gd name="T33" fmla="*/ 40 h 98"/>
                  <a:gd name="T34" fmla="*/ 1506 w 1512"/>
                  <a:gd name="T35" fmla="*/ 46 h 98"/>
                  <a:gd name="T36" fmla="*/ 1506 w 1512"/>
                  <a:gd name="T37" fmla="*/ 50 h 98"/>
                  <a:gd name="T38" fmla="*/ 1502 w 1512"/>
                  <a:gd name="T39" fmla="*/ 54 h 98"/>
                  <a:gd name="T40" fmla="*/ 1474 w 1512"/>
                  <a:gd name="T41" fmla="*/ 64 h 98"/>
                  <a:gd name="T42" fmla="*/ 1378 w 1512"/>
                  <a:gd name="T43" fmla="*/ 76 h 98"/>
                  <a:gd name="T44" fmla="*/ 1176 w 1512"/>
                  <a:gd name="T45" fmla="*/ 90 h 98"/>
                  <a:gd name="T46" fmla="*/ 906 w 1512"/>
                  <a:gd name="T47" fmla="*/ 98 h 98"/>
                  <a:gd name="T48" fmla="*/ 754 w 1512"/>
                  <a:gd name="T49" fmla="*/ 0 h 98"/>
                  <a:gd name="T50" fmla="*/ 602 w 1512"/>
                  <a:gd name="T51" fmla="*/ 0 h 98"/>
                  <a:gd name="T52" fmla="*/ 332 w 1512"/>
                  <a:gd name="T53" fmla="*/ 8 h 98"/>
                  <a:gd name="T54" fmla="*/ 128 w 1512"/>
                  <a:gd name="T55" fmla="*/ 22 h 98"/>
                  <a:gd name="T56" fmla="*/ 34 w 1512"/>
                  <a:gd name="T57" fmla="*/ 34 h 98"/>
                  <a:gd name="T58" fmla="*/ 4 w 1512"/>
                  <a:gd name="T59" fmla="*/ 44 h 98"/>
                  <a:gd name="T60" fmla="*/ 0 w 1512"/>
                  <a:gd name="T61" fmla="*/ 50 h 98"/>
                  <a:gd name="T62" fmla="*/ 2 w 1512"/>
                  <a:gd name="T63" fmla="*/ 52 h 98"/>
                  <a:gd name="T64" fmla="*/ 16 w 1512"/>
                  <a:gd name="T65" fmla="*/ 60 h 98"/>
                  <a:gd name="T66" fmla="*/ 60 w 1512"/>
                  <a:gd name="T67" fmla="*/ 68 h 98"/>
                  <a:gd name="T68" fmla="*/ 220 w 1512"/>
                  <a:gd name="T69" fmla="*/ 84 h 98"/>
                  <a:gd name="T70" fmla="*/ 460 w 1512"/>
                  <a:gd name="T71" fmla="*/ 94 h 98"/>
                  <a:gd name="T72" fmla="*/ 754 w 1512"/>
                  <a:gd name="T73" fmla="*/ 98 h 98"/>
                  <a:gd name="T74" fmla="*/ 908 w 1512"/>
                  <a:gd name="T75" fmla="*/ 98 h 98"/>
                  <a:gd name="T76" fmla="*/ 1180 w 1512"/>
                  <a:gd name="T77" fmla="*/ 90 h 98"/>
                  <a:gd name="T78" fmla="*/ 1384 w 1512"/>
                  <a:gd name="T79" fmla="*/ 76 h 98"/>
                  <a:gd name="T80" fmla="*/ 1478 w 1512"/>
                  <a:gd name="T81" fmla="*/ 64 h 98"/>
                  <a:gd name="T82" fmla="*/ 1508 w 1512"/>
                  <a:gd name="T83" fmla="*/ 54 h 98"/>
                  <a:gd name="T84" fmla="*/ 1512 w 1512"/>
                  <a:gd name="T85" fmla="*/ 50 h 98"/>
                  <a:gd name="T86" fmla="*/ 1510 w 1512"/>
                  <a:gd name="T87" fmla="*/ 46 h 98"/>
                  <a:gd name="T88" fmla="*/ 1496 w 1512"/>
                  <a:gd name="T89" fmla="*/ 40 h 98"/>
                  <a:gd name="T90" fmla="*/ 1452 w 1512"/>
                  <a:gd name="T91" fmla="*/ 30 h 98"/>
                  <a:gd name="T92" fmla="*/ 1292 w 1512"/>
                  <a:gd name="T93" fmla="*/ 14 h 98"/>
                  <a:gd name="T94" fmla="*/ 1050 w 1512"/>
                  <a:gd name="T95" fmla="*/ 4 h 98"/>
                  <a:gd name="T96" fmla="*/ 754 w 151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98"/>
                    </a:moveTo>
                    <a:lnTo>
                      <a:pt x="754" y="98"/>
                    </a:lnTo>
                    <a:lnTo>
                      <a:pt x="602" y="98"/>
                    </a:lnTo>
                    <a:lnTo>
                      <a:pt x="462" y="94"/>
                    </a:lnTo>
                    <a:lnTo>
                      <a:pt x="336" y="90"/>
                    </a:lnTo>
                    <a:lnTo>
                      <a:pt x="224" y="84"/>
                    </a:lnTo>
                    <a:lnTo>
                      <a:pt x="132" y="76"/>
                    </a:lnTo>
                    <a:lnTo>
                      <a:pt x="64" y="68"/>
                    </a:lnTo>
                    <a:lnTo>
                      <a:pt x="38" y="64"/>
                    </a:lnTo>
                    <a:lnTo>
                      <a:pt x="20" y="60"/>
                    </a:lnTo>
                    <a:lnTo>
                      <a:pt x="10" y="54"/>
                    </a:lnTo>
                    <a:lnTo>
                      <a:pt x="6" y="52"/>
                    </a:lnTo>
                    <a:lnTo>
                      <a:pt x="6" y="50"/>
                    </a:lnTo>
                    <a:lnTo>
                      <a:pt x="6" y="50"/>
                    </a:lnTo>
                    <a:lnTo>
                      <a:pt x="6" y="46"/>
                    </a:lnTo>
                    <a:lnTo>
                      <a:pt x="10" y="44"/>
                    </a:lnTo>
                    <a:lnTo>
                      <a:pt x="20" y="40"/>
                    </a:lnTo>
                    <a:lnTo>
                      <a:pt x="38" y="34"/>
                    </a:lnTo>
                    <a:lnTo>
                      <a:pt x="64" y="30"/>
                    </a:lnTo>
                    <a:lnTo>
                      <a:pt x="132" y="22"/>
                    </a:lnTo>
                    <a:lnTo>
                      <a:pt x="224" y="14"/>
                    </a:lnTo>
                    <a:lnTo>
                      <a:pt x="336" y="8"/>
                    </a:lnTo>
                    <a:lnTo>
                      <a:pt x="462" y="4"/>
                    </a:lnTo>
                    <a:lnTo>
                      <a:pt x="602" y="0"/>
                    </a:lnTo>
                    <a:lnTo>
                      <a:pt x="754" y="0"/>
                    </a:lnTo>
                    <a:lnTo>
                      <a:pt x="754" y="0"/>
                    </a:lnTo>
                    <a:lnTo>
                      <a:pt x="906" y="0"/>
                    </a:lnTo>
                    <a:lnTo>
                      <a:pt x="1048" y="4"/>
                    </a:lnTo>
                    <a:lnTo>
                      <a:pt x="1176" y="8"/>
                    </a:lnTo>
                    <a:lnTo>
                      <a:pt x="1288" y="14"/>
                    </a:lnTo>
                    <a:lnTo>
                      <a:pt x="1378" y="22"/>
                    </a:lnTo>
                    <a:lnTo>
                      <a:pt x="1448" y="30"/>
                    </a:lnTo>
                    <a:lnTo>
                      <a:pt x="1474" y="34"/>
                    </a:lnTo>
                    <a:lnTo>
                      <a:pt x="1492" y="40"/>
                    </a:lnTo>
                    <a:lnTo>
                      <a:pt x="1502" y="44"/>
                    </a:lnTo>
                    <a:lnTo>
                      <a:pt x="1506" y="46"/>
                    </a:lnTo>
                    <a:lnTo>
                      <a:pt x="1506" y="50"/>
                    </a:lnTo>
                    <a:lnTo>
                      <a:pt x="1506" y="50"/>
                    </a:lnTo>
                    <a:lnTo>
                      <a:pt x="1506" y="52"/>
                    </a:lnTo>
                    <a:lnTo>
                      <a:pt x="1502" y="54"/>
                    </a:lnTo>
                    <a:lnTo>
                      <a:pt x="1492" y="60"/>
                    </a:lnTo>
                    <a:lnTo>
                      <a:pt x="1474" y="64"/>
                    </a:lnTo>
                    <a:lnTo>
                      <a:pt x="1448" y="68"/>
                    </a:lnTo>
                    <a:lnTo>
                      <a:pt x="1378" y="76"/>
                    </a:lnTo>
                    <a:lnTo>
                      <a:pt x="1288" y="84"/>
                    </a:lnTo>
                    <a:lnTo>
                      <a:pt x="1176" y="90"/>
                    </a:lnTo>
                    <a:lnTo>
                      <a:pt x="1048" y="94"/>
                    </a:lnTo>
                    <a:lnTo>
                      <a:pt x="906" y="98"/>
                    </a:lnTo>
                    <a:lnTo>
                      <a:pt x="754" y="98"/>
                    </a:lnTo>
                    <a:close/>
                    <a:moveTo>
                      <a:pt x="754" y="0"/>
                    </a:moveTo>
                    <a:lnTo>
                      <a:pt x="754" y="0"/>
                    </a:lnTo>
                    <a:lnTo>
                      <a:pt x="602" y="0"/>
                    </a:lnTo>
                    <a:lnTo>
                      <a:pt x="460" y="4"/>
                    </a:lnTo>
                    <a:lnTo>
                      <a:pt x="332" y="8"/>
                    </a:lnTo>
                    <a:lnTo>
                      <a:pt x="220" y="14"/>
                    </a:lnTo>
                    <a:lnTo>
                      <a:pt x="128" y="22"/>
                    </a:lnTo>
                    <a:lnTo>
                      <a:pt x="60" y="30"/>
                    </a:lnTo>
                    <a:lnTo>
                      <a:pt x="34" y="34"/>
                    </a:lnTo>
                    <a:lnTo>
                      <a:pt x="16" y="40"/>
                    </a:lnTo>
                    <a:lnTo>
                      <a:pt x="4" y="44"/>
                    </a:lnTo>
                    <a:lnTo>
                      <a:pt x="2" y="46"/>
                    </a:lnTo>
                    <a:lnTo>
                      <a:pt x="0" y="50"/>
                    </a:lnTo>
                    <a:lnTo>
                      <a:pt x="0" y="50"/>
                    </a:lnTo>
                    <a:lnTo>
                      <a:pt x="2" y="52"/>
                    </a:lnTo>
                    <a:lnTo>
                      <a:pt x="4" y="54"/>
                    </a:lnTo>
                    <a:lnTo>
                      <a:pt x="16" y="60"/>
                    </a:lnTo>
                    <a:lnTo>
                      <a:pt x="34" y="64"/>
                    </a:lnTo>
                    <a:lnTo>
                      <a:pt x="60" y="68"/>
                    </a:lnTo>
                    <a:lnTo>
                      <a:pt x="128" y="76"/>
                    </a:lnTo>
                    <a:lnTo>
                      <a:pt x="220" y="84"/>
                    </a:lnTo>
                    <a:lnTo>
                      <a:pt x="332" y="90"/>
                    </a:lnTo>
                    <a:lnTo>
                      <a:pt x="460" y="94"/>
                    </a:lnTo>
                    <a:lnTo>
                      <a:pt x="602" y="98"/>
                    </a:lnTo>
                    <a:lnTo>
                      <a:pt x="754" y="98"/>
                    </a:lnTo>
                    <a:lnTo>
                      <a:pt x="754" y="98"/>
                    </a:lnTo>
                    <a:lnTo>
                      <a:pt x="908" y="98"/>
                    </a:lnTo>
                    <a:lnTo>
                      <a:pt x="1050" y="94"/>
                    </a:lnTo>
                    <a:lnTo>
                      <a:pt x="1180" y="90"/>
                    </a:lnTo>
                    <a:lnTo>
                      <a:pt x="1292" y="84"/>
                    </a:lnTo>
                    <a:lnTo>
                      <a:pt x="1384" y="76"/>
                    </a:lnTo>
                    <a:lnTo>
                      <a:pt x="1452" y="68"/>
                    </a:lnTo>
                    <a:lnTo>
                      <a:pt x="1478" y="64"/>
                    </a:lnTo>
                    <a:lnTo>
                      <a:pt x="1496" y="60"/>
                    </a:lnTo>
                    <a:lnTo>
                      <a:pt x="1508" y="54"/>
                    </a:lnTo>
                    <a:lnTo>
                      <a:pt x="1510" y="52"/>
                    </a:lnTo>
                    <a:lnTo>
                      <a:pt x="1512" y="50"/>
                    </a:lnTo>
                    <a:lnTo>
                      <a:pt x="1512" y="50"/>
                    </a:lnTo>
                    <a:lnTo>
                      <a:pt x="1510" y="46"/>
                    </a:lnTo>
                    <a:lnTo>
                      <a:pt x="1508" y="44"/>
                    </a:lnTo>
                    <a:lnTo>
                      <a:pt x="1496" y="40"/>
                    </a:lnTo>
                    <a:lnTo>
                      <a:pt x="1478" y="34"/>
                    </a:lnTo>
                    <a:lnTo>
                      <a:pt x="1452" y="30"/>
                    </a:lnTo>
                    <a:lnTo>
                      <a:pt x="1384" y="22"/>
                    </a:lnTo>
                    <a:lnTo>
                      <a:pt x="1292" y="14"/>
                    </a:lnTo>
                    <a:lnTo>
                      <a:pt x="1180" y="8"/>
                    </a:lnTo>
                    <a:lnTo>
                      <a:pt x="1050" y="4"/>
                    </a:lnTo>
                    <a:lnTo>
                      <a:pt x="908" y="0"/>
                    </a:lnTo>
                    <a:lnTo>
                      <a:pt x="754" y="0"/>
                    </a:lnTo>
                    <a:close/>
                  </a:path>
                </a:pathLst>
              </a:custGeom>
              <a:solidFill>
                <a:srgbClr val="CA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16"/>
              <p:cNvSpPr>
                <a:spLocks/>
              </p:cNvSpPr>
              <p:nvPr/>
            </p:nvSpPr>
            <p:spPr bwMode="auto">
              <a:xfrm>
                <a:off x="3100" y="4176"/>
                <a:ext cx="1500" cy="98"/>
              </a:xfrm>
              <a:custGeom>
                <a:avLst/>
                <a:gdLst>
                  <a:gd name="T0" fmla="*/ 748 w 1500"/>
                  <a:gd name="T1" fmla="*/ 98 h 98"/>
                  <a:gd name="T2" fmla="*/ 748 w 1500"/>
                  <a:gd name="T3" fmla="*/ 98 h 98"/>
                  <a:gd name="T4" fmla="*/ 596 w 1500"/>
                  <a:gd name="T5" fmla="*/ 98 h 98"/>
                  <a:gd name="T6" fmla="*/ 456 w 1500"/>
                  <a:gd name="T7" fmla="*/ 94 h 98"/>
                  <a:gd name="T8" fmla="*/ 330 w 1500"/>
                  <a:gd name="T9" fmla="*/ 90 h 98"/>
                  <a:gd name="T10" fmla="*/ 218 w 1500"/>
                  <a:gd name="T11" fmla="*/ 84 h 98"/>
                  <a:gd name="T12" fmla="*/ 126 w 1500"/>
                  <a:gd name="T13" fmla="*/ 76 h 98"/>
                  <a:gd name="T14" fmla="*/ 58 w 1500"/>
                  <a:gd name="T15" fmla="*/ 68 h 98"/>
                  <a:gd name="T16" fmla="*/ 32 w 1500"/>
                  <a:gd name="T17" fmla="*/ 64 h 98"/>
                  <a:gd name="T18" fmla="*/ 14 w 1500"/>
                  <a:gd name="T19" fmla="*/ 60 h 98"/>
                  <a:gd name="T20" fmla="*/ 4 w 1500"/>
                  <a:gd name="T21" fmla="*/ 54 h 98"/>
                  <a:gd name="T22" fmla="*/ 0 w 1500"/>
                  <a:gd name="T23" fmla="*/ 52 h 98"/>
                  <a:gd name="T24" fmla="*/ 0 w 1500"/>
                  <a:gd name="T25" fmla="*/ 50 h 98"/>
                  <a:gd name="T26" fmla="*/ 0 w 1500"/>
                  <a:gd name="T27" fmla="*/ 50 h 98"/>
                  <a:gd name="T28" fmla="*/ 0 w 1500"/>
                  <a:gd name="T29" fmla="*/ 46 h 98"/>
                  <a:gd name="T30" fmla="*/ 4 w 1500"/>
                  <a:gd name="T31" fmla="*/ 44 h 98"/>
                  <a:gd name="T32" fmla="*/ 14 w 1500"/>
                  <a:gd name="T33" fmla="*/ 40 h 98"/>
                  <a:gd name="T34" fmla="*/ 32 w 1500"/>
                  <a:gd name="T35" fmla="*/ 34 h 98"/>
                  <a:gd name="T36" fmla="*/ 58 w 1500"/>
                  <a:gd name="T37" fmla="*/ 30 h 98"/>
                  <a:gd name="T38" fmla="*/ 126 w 1500"/>
                  <a:gd name="T39" fmla="*/ 22 h 98"/>
                  <a:gd name="T40" fmla="*/ 218 w 1500"/>
                  <a:gd name="T41" fmla="*/ 14 h 98"/>
                  <a:gd name="T42" fmla="*/ 330 w 1500"/>
                  <a:gd name="T43" fmla="*/ 8 h 98"/>
                  <a:gd name="T44" fmla="*/ 456 w 1500"/>
                  <a:gd name="T45" fmla="*/ 4 h 98"/>
                  <a:gd name="T46" fmla="*/ 596 w 1500"/>
                  <a:gd name="T47" fmla="*/ 0 h 98"/>
                  <a:gd name="T48" fmla="*/ 748 w 1500"/>
                  <a:gd name="T49" fmla="*/ 0 h 98"/>
                  <a:gd name="T50" fmla="*/ 748 w 1500"/>
                  <a:gd name="T51" fmla="*/ 0 h 98"/>
                  <a:gd name="T52" fmla="*/ 900 w 1500"/>
                  <a:gd name="T53" fmla="*/ 0 h 98"/>
                  <a:gd name="T54" fmla="*/ 1042 w 1500"/>
                  <a:gd name="T55" fmla="*/ 4 h 98"/>
                  <a:gd name="T56" fmla="*/ 1170 w 1500"/>
                  <a:gd name="T57" fmla="*/ 8 h 98"/>
                  <a:gd name="T58" fmla="*/ 1282 w 1500"/>
                  <a:gd name="T59" fmla="*/ 14 h 98"/>
                  <a:gd name="T60" fmla="*/ 1372 w 1500"/>
                  <a:gd name="T61" fmla="*/ 22 h 98"/>
                  <a:gd name="T62" fmla="*/ 1442 w 1500"/>
                  <a:gd name="T63" fmla="*/ 30 h 98"/>
                  <a:gd name="T64" fmla="*/ 1468 w 1500"/>
                  <a:gd name="T65" fmla="*/ 34 h 98"/>
                  <a:gd name="T66" fmla="*/ 1486 w 1500"/>
                  <a:gd name="T67" fmla="*/ 40 h 98"/>
                  <a:gd name="T68" fmla="*/ 1496 w 1500"/>
                  <a:gd name="T69" fmla="*/ 44 h 98"/>
                  <a:gd name="T70" fmla="*/ 1500 w 1500"/>
                  <a:gd name="T71" fmla="*/ 46 h 98"/>
                  <a:gd name="T72" fmla="*/ 1500 w 1500"/>
                  <a:gd name="T73" fmla="*/ 50 h 98"/>
                  <a:gd name="T74" fmla="*/ 1500 w 1500"/>
                  <a:gd name="T75" fmla="*/ 50 h 98"/>
                  <a:gd name="T76" fmla="*/ 1500 w 1500"/>
                  <a:gd name="T77" fmla="*/ 52 h 98"/>
                  <a:gd name="T78" fmla="*/ 1496 w 1500"/>
                  <a:gd name="T79" fmla="*/ 54 h 98"/>
                  <a:gd name="T80" fmla="*/ 1486 w 1500"/>
                  <a:gd name="T81" fmla="*/ 60 h 98"/>
                  <a:gd name="T82" fmla="*/ 1468 w 1500"/>
                  <a:gd name="T83" fmla="*/ 64 h 98"/>
                  <a:gd name="T84" fmla="*/ 1442 w 1500"/>
                  <a:gd name="T85" fmla="*/ 68 h 98"/>
                  <a:gd name="T86" fmla="*/ 1372 w 1500"/>
                  <a:gd name="T87" fmla="*/ 76 h 98"/>
                  <a:gd name="T88" fmla="*/ 1282 w 1500"/>
                  <a:gd name="T89" fmla="*/ 84 h 98"/>
                  <a:gd name="T90" fmla="*/ 1170 w 1500"/>
                  <a:gd name="T91" fmla="*/ 90 h 98"/>
                  <a:gd name="T92" fmla="*/ 1042 w 1500"/>
                  <a:gd name="T93" fmla="*/ 94 h 98"/>
                  <a:gd name="T94" fmla="*/ 900 w 1500"/>
                  <a:gd name="T95" fmla="*/ 98 h 98"/>
                  <a:gd name="T96" fmla="*/ 748 w 150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98"/>
                    </a:moveTo>
                    <a:lnTo>
                      <a:pt x="748" y="98"/>
                    </a:lnTo>
                    <a:lnTo>
                      <a:pt x="596" y="98"/>
                    </a:lnTo>
                    <a:lnTo>
                      <a:pt x="456" y="94"/>
                    </a:lnTo>
                    <a:lnTo>
                      <a:pt x="330" y="90"/>
                    </a:lnTo>
                    <a:lnTo>
                      <a:pt x="218" y="84"/>
                    </a:lnTo>
                    <a:lnTo>
                      <a:pt x="126" y="76"/>
                    </a:lnTo>
                    <a:lnTo>
                      <a:pt x="58" y="68"/>
                    </a:lnTo>
                    <a:lnTo>
                      <a:pt x="32" y="64"/>
                    </a:lnTo>
                    <a:lnTo>
                      <a:pt x="14" y="60"/>
                    </a:lnTo>
                    <a:lnTo>
                      <a:pt x="4" y="54"/>
                    </a:lnTo>
                    <a:lnTo>
                      <a:pt x="0" y="52"/>
                    </a:lnTo>
                    <a:lnTo>
                      <a:pt x="0" y="50"/>
                    </a:lnTo>
                    <a:lnTo>
                      <a:pt x="0" y="50"/>
                    </a:lnTo>
                    <a:lnTo>
                      <a:pt x="0" y="46"/>
                    </a:lnTo>
                    <a:lnTo>
                      <a:pt x="4" y="44"/>
                    </a:lnTo>
                    <a:lnTo>
                      <a:pt x="14" y="40"/>
                    </a:lnTo>
                    <a:lnTo>
                      <a:pt x="32" y="34"/>
                    </a:lnTo>
                    <a:lnTo>
                      <a:pt x="58" y="30"/>
                    </a:lnTo>
                    <a:lnTo>
                      <a:pt x="126" y="22"/>
                    </a:lnTo>
                    <a:lnTo>
                      <a:pt x="218" y="14"/>
                    </a:lnTo>
                    <a:lnTo>
                      <a:pt x="330" y="8"/>
                    </a:lnTo>
                    <a:lnTo>
                      <a:pt x="456" y="4"/>
                    </a:lnTo>
                    <a:lnTo>
                      <a:pt x="596" y="0"/>
                    </a:lnTo>
                    <a:lnTo>
                      <a:pt x="748" y="0"/>
                    </a:lnTo>
                    <a:lnTo>
                      <a:pt x="748" y="0"/>
                    </a:lnTo>
                    <a:lnTo>
                      <a:pt x="900" y="0"/>
                    </a:lnTo>
                    <a:lnTo>
                      <a:pt x="1042" y="4"/>
                    </a:lnTo>
                    <a:lnTo>
                      <a:pt x="1170" y="8"/>
                    </a:lnTo>
                    <a:lnTo>
                      <a:pt x="1282" y="14"/>
                    </a:lnTo>
                    <a:lnTo>
                      <a:pt x="1372" y="22"/>
                    </a:lnTo>
                    <a:lnTo>
                      <a:pt x="1442" y="30"/>
                    </a:lnTo>
                    <a:lnTo>
                      <a:pt x="1468" y="34"/>
                    </a:lnTo>
                    <a:lnTo>
                      <a:pt x="1486" y="40"/>
                    </a:lnTo>
                    <a:lnTo>
                      <a:pt x="1496" y="44"/>
                    </a:lnTo>
                    <a:lnTo>
                      <a:pt x="1500" y="46"/>
                    </a:lnTo>
                    <a:lnTo>
                      <a:pt x="1500" y="50"/>
                    </a:lnTo>
                    <a:lnTo>
                      <a:pt x="1500" y="50"/>
                    </a:lnTo>
                    <a:lnTo>
                      <a:pt x="1500" y="52"/>
                    </a:lnTo>
                    <a:lnTo>
                      <a:pt x="1496" y="54"/>
                    </a:lnTo>
                    <a:lnTo>
                      <a:pt x="1486" y="60"/>
                    </a:lnTo>
                    <a:lnTo>
                      <a:pt x="1468" y="64"/>
                    </a:lnTo>
                    <a:lnTo>
                      <a:pt x="1442" y="68"/>
                    </a:lnTo>
                    <a:lnTo>
                      <a:pt x="1372" y="76"/>
                    </a:lnTo>
                    <a:lnTo>
                      <a:pt x="1282" y="84"/>
                    </a:lnTo>
                    <a:lnTo>
                      <a:pt x="1170" y="90"/>
                    </a:lnTo>
                    <a:lnTo>
                      <a:pt x="1042" y="94"/>
                    </a:lnTo>
                    <a:lnTo>
                      <a:pt x="900" y="98"/>
                    </a:lnTo>
                    <a:lnTo>
                      <a:pt x="748"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17"/>
              <p:cNvSpPr>
                <a:spLocks/>
              </p:cNvSpPr>
              <p:nvPr/>
            </p:nvSpPr>
            <p:spPr bwMode="auto">
              <a:xfrm>
                <a:off x="3094" y="4176"/>
                <a:ext cx="1512" cy="98"/>
              </a:xfrm>
              <a:custGeom>
                <a:avLst/>
                <a:gdLst>
                  <a:gd name="T0" fmla="*/ 754 w 1512"/>
                  <a:gd name="T1" fmla="*/ 0 h 98"/>
                  <a:gd name="T2" fmla="*/ 754 w 1512"/>
                  <a:gd name="T3" fmla="*/ 0 h 98"/>
                  <a:gd name="T4" fmla="*/ 602 w 1512"/>
                  <a:gd name="T5" fmla="*/ 0 h 98"/>
                  <a:gd name="T6" fmla="*/ 460 w 1512"/>
                  <a:gd name="T7" fmla="*/ 4 h 98"/>
                  <a:gd name="T8" fmla="*/ 332 w 1512"/>
                  <a:gd name="T9" fmla="*/ 8 h 98"/>
                  <a:gd name="T10" fmla="*/ 220 w 1512"/>
                  <a:gd name="T11" fmla="*/ 14 h 98"/>
                  <a:gd name="T12" fmla="*/ 128 w 1512"/>
                  <a:gd name="T13" fmla="*/ 22 h 98"/>
                  <a:gd name="T14" fmla="*/ 60 w 1512"/>
                  <a:gd name="T15" fmla="*/ 30 h 98"/>
                  <a:gd name="T16" fmla="*/ 34 w 1512"/>
                  <a:gd name="T17" fmla="*/ 34 h 98"/>
                  <a:gd name="T18" fmla="*/ 16 w 1512"/>
                  <a:gd name="T19" fmla="*/ 40 h 98"/>
                  <a:gd name="T20" fmla="*/ 4 w 1512"/>
                  <a:gd name="T21" fmla="*/ 44 h 98"/>
                  <a:gd name="T22" fmla="*/ 2 w 1512"/>
                  <a:gd name="T23" fmla="*/ 46 h 98"/>
                  <a:gd name="T24" fmla="*/ 0 w 1512"/>
                  <a:gd name="T25" fmla="*/ 50 h 98"/>
                  <a:gd name="T26" fmla="*/ 0 w 1512"/>
                  <a:gd name="T27" fmla="*/ 50 h 98"/>
                  <a:gd name="T28" fmla="*/ 2 w 1512"/>
                  <a:gd name="T29" fmla="*/ 52 h 98"/>
                  <a:gd name="T30" fmla="*/ 4 w 1512"/>
                  <a:gd name="T31" fmla="*/ 54 h 98"/>
                  <a:gd name="T32" fmla="*/ 16 w 1512"/>
                  <a:gd name="T33" fmla="*/ 60 h 98"/>
                  <a:gd name="T34" fmla="*/ 34 w 1512"/>
                  <a:gd name="T35" fmla="*/ 64 h 98"/>
                  <a:gd name="T36" fmla="*/ 60 w 1512"/>
                  <a:gd name="T37" fmla="*/ 68 h 98"/>
                  <a:gd name="T38" fmla="*/ 128 w 1512"/>
                  <a:gd name="T39" fmla="*/ 76 h 98"/>
                  <a:gd name="T40" fmla="*/ 220 w 1512"/>
                  <a:gd name="T41" fmla="*/ 84 h 98"/>
                  <a:gd name="T42" fmla="*/ 332 w 1512"/>
                  <a:gd name="T43" fmla="*/ 90 h 98"/>
                  <a:gd name="T44" fmla="*/ 460 w 1512"/>
                  <a:gd name="T45" fmla="*/ 94 h 98"/>
                  <a:gd name="T46" fmla="*/ 602 w 1512"/>
                  <a:gd name="T47" fmla="*/ 98 h 98"/>
                  <a:gd name="T48" fmla="*/ 754 w 1512"/>
                  <a:gd name="T49" fmla="*/ 98 h 98"/>
                  <a:gd name="T50" fmla="*/ 754 w 1512"/>
                  <a:gd name="T51" fmla="*/ 98 h 98"/>
                  <a:gd name="T52" fmla="*/ 908 w 1512"/>
                  <a:gd name="T53" fmla="*/ 98 h 98"/>
                  <a:gd name="T54" fmla="*/ 1050 w 1512"/>
                  <a:gd name="T55" fmla="*/ 94 h 98"/>
                  <a:gd name="T56" fmla="*/ 1180 w 1512"/>
                  <a:gd name="T57" fmla="*/ 90 h 98"/>
                  <a:gd name="T58" fmla="*/ 1292 w 1512"/>
                  <a:gd name="T59" fmla="*/ 84 h 98"/>
                  <a:gd name="T60" fmla="*/ 1384 w 1512"/>
                  <a:gd name="T61" fmla="*/ 76 h 98"/>
                  <a:gd name="T62" fmla="*/ 1452 w 1512"/>
                  <a:gd name="T63" fmla="*/ 68 h 98"/>
                  <a:gd name="T64" fmla="*/ 1478 w 1512"/>
                  <a:gd name="T65" fmla="*/ 64 h 98"/>
                  <a:gd name="T66" fmla="*/ 1496 w 1512"/>
                  <a:gd name="T67" fmla="*/ 60 h 98"/>
                  <a:gd name="T68" fmla="*/ 1508 w 1512"/>
                  <a:gd name="T69" fmla="*/ 54 h 98"/>
                  <a:gd name="T70" fmla="*/ 1510 w 1512"/>
                  <a:gd name="T71" fmla="*/ 52 h 98"/>
                  <a:gd name="T72" fmla="*/ 1512 w 1512"/>
                  <a:gd name="T73" fmla="*/ 50 h 98"/>
                  <a:gd name="T74" fmla="*/ 1512 w 1512"/>
                  <a:gd name="T75" fmla="*/ 50 h 98"/>
                  <a:gd name="T76" fmla="*/ 1510 w 1512"/>
                  <a:gd name="T77" fmla="*/ 46 h 98"/>
                  <a:gd name="T78" fmla="*/ 1508 w 1512"/>
                  <a:gd name="T79" fmla="*/ 44 h 98"/>
                  <a:gd name="T80" fmla="*/ 1496 w 1512"/>
                  <a:gd name="T81" fmla="*/ 40 h 98"/>
                  <a:gd name="T82" fmla="*/ 1478 w 1512"/>
                  <a:gd name="T83" fmla="*/ 34 h 98"/>
                  <a:gd name="T84" fmla="*/ 1452 w 1512"/>
                  <a:gd name="T85" fmla="*/ 30 h 98"/>
                  <a:gd name="T86" fmla="*/ 1384 w 1512"/>
                  <a:gd name="T87" fmla="*/ 22 h 98"/>
                  <a:gd name="T88" fmla="*/ 1292 w 1512"/>
                  <a:gd name="T89" fmla="*/ 14 h 98"/>
                  <a:gd name="T90" fmla="*/ 1180 w 1512"/>
                  <a:gd name="T91" fmla="*/ 8 h 98"/>
                  <a:gd name="T92" fmla="*/ 1050 w 1512"/>
                  <a:gd name="T93" fmla="*/ 4 h 98"/>
                  <a:gd name="T94" fmla="*/ 908 w 1512"/>
                  <a:gd name="T95" fmla="*/ 0 h 98"/>
                  <a:gd name="T96" fmla="*/ 754 w 151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12" h="98">
                    <a:moveTo>
                      <a:pt x="754" y="0"/>
                    </a:moveTo>
                    <a:lnTo>
                      <a:pt x="754" y="0"/>
                    </a:lnTo>
                    <a:lnTo>
                      <a:pt x="602" y="0"/>
                    </a:lnTo>
                    <a:lnTo>
                      <a:pt x="460" y="4"/>
                    </a:lnTo>
                    <a:lnTo>
                      <a:pt x="332" y="8"/>
                    </a:lnTo>
                    <a:lnTo>
                      <a:pt x="220" y="14"/>
                    </a:lnTo>
                    <a:lnTo>
                      <a:pt x="128" y="22"/>
                    </a:lnTo>
                    <a:lnTo>
                      <a:pt x="60" y="30"/>
                    </a:lnTo>
                    <a:lnTo>
                      <a:pt x="34" y="34"/>
                    </a:lnTo>
                    <a:lnTo>
                      <a:pt x="16" y="40"/>
                    </a:lnTo>
                    <a:lnTo>
                      <a:pt x="4" y="44"/>
                    </a:lnTo>
                    <a:lnTo>
                      <a:pt x="2" y="46"/>
                    </a:lnTo>
                    <a:lnTo>
                      <a:pt x="0" y="50"/>
                    </a:lnTo>
                    <a:lnTo>
                      <a:pt x="0" y="50"/>
                    </a:lnTo>
                    <a:lnTo>
                      <a:pt x="2" y="52"/>
                    </a:lnTo>
                    <a:lnTo>
                      <a:pt x="4" y="54"/>
                    </a:lnTo>
                    <a:lnTo>
                      <a:pt x="16" y="60"/>
                    </a:lnTo>
                    <a:lnTo>
                      <a:pt x="34" y="64"/>
                    </a:lnTo>
                    <a:lnTo>
                      <a:pt x="60" y="68"/>
                    </a:lnTo>
                    <a:lnTo>
                      <a:pt x="128" y="76"/>
                    </a:lnTo>
                    <a:lnTo>
                      <a:pt x="220" y="84"/>
                    </a:lnTo>
                    <a:lnTo>
                      <a:pt x="332" y="90"/>
                    </a:lnTo>
                    <a:lnTo>
                      <a:pt x="460" y="94"/>
                    </a:lnTo>
                    <a:lnTo>
                      <a:pt x="602" y="98"/>
                    </a:lnTo>
                    <a:lnTo>
                      <a:pt x="754" y="98"/>
                    </a:lnTo>
                    <a:lnTo>
                      <a:pt x="754" y="98"/>
                    </a:lnTo>
                    <a:lnTo>
                      <a:pt x="908" y="98"/>
                    </a:lnTo>
                    <a:lnTo>
                      <a:pt x="1050" y="94"/>
                    </a:lnTo>
                    <a:lnTo>
                      <a:pt x="1180" y="90"/>
                    </a:lnTo>
                    <a:lnTo>
                      <a:pt x="1292" y="84"/>
                    </a:lnTo>
                    <a:lnTo>
                      <a:pt x="1384" y="76"/>
                    </a:lnTo>
                    <a:lnTo>
                      <a:pt x="1452" y="68"/>
                    </a:lnTo>
                    <a:lnTo>
                      <a:pt x="1478" y="64"/>
                    </a:lnTo>
                    <a:lnTo>
                      <a:pt x="1496" y="60"/>
                    </a:lnTo>
                    <a:lnTo>
                      <a:pt x="1508" y="54"/>
                    </a:lnTo>
                    <a:lnTo>
                      <a:pt x="1510" y="52"/>
                    </a:lnTo>
                    <a:lnTo>
                      <a:pt x="1512" y="50"/>
                    </a:lnTo>
                    <a:lnTo>
                      <a:pt x="1512" y="50"/>
                    </a:lnTo>
                    <a:lnTo>
                      <a:pt x="1510" y="46"/>
                    </a:lnTo>
                    <a:lnTo>
                      <a:pt x="1508" y="44"/>
                    </a:lnTo>
                    <a:lnTo>
                      <a:pt x="1496" y="40"/>
                    </a:lnTo>
                    <a:lnTo>
                      <a:pt x="1478" y="34"/>
                    </a:lnTo>
                    <a:lnTo>
                      <a:pt x="1452" y="30"/>
                    </a:lnTo>
                    <a:lnTo>
                      <a:pt x="1384" y="22"/>
                    </a:lnTo>
                    <a:lnTo>
                      <a:pt x="1292" y="14"/>
                    </a:lnTo>
                    <a:lnTo>
                      <a:pt x="1180" y="8"/>
                    </a:lnTo>
                    <a:lnTo>
                      <a:pt x="1050" y="4"/>
                    </a:lnTo>
                    <a:lnTo>
                      <a:pt x="908" y="0"/>
                    </a:lnTo>
                    <a:lnTo>
                      <a:pt x="7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18"/>
              <p:cNvSpPr>
                <a:spLocks noEditPoints="1"/>
              </p:cNvSpPr>
              <p:nvPr/>
            </p:nvSpPr>
            <p:spPr bwMode="auto">
              <a:xfrm>
                <a:off x="3100" y="4176"/>
                <a:ext cx="1500" cy="98"/>
              </a:xfrm>
              <a:custGeom>
                <a:avLst/>
                <a:gdLst>
                  <a:gd name="T0" fmla="*/ 748 w 1500"/>
                  <a:gd name="T1" fmla="*/ 98 h 98"/>
                  <a:gd name="T2" fmla="*/ 458 w 1500"/>
                  <a:gd name="T3" fmla="*/ 94 h 98"/>
                  <a:gd name="T4" fmla="*/ 222 w 1500"/>
                  <a:gd name="T5" fmla="*/ 84 h 98"/>
                  <a:gd name="T6" fmla="*/ 62 w 1500"/>
                  <a:gd name="T7" fmla="*/ 68 h 98"/>
                  <a:gd name="T8" fmla="*/ 20 w 1500"/>
                  <a:gd name="T9" fmla="*/ 60 h 98"/>
                  <a:gd name="T10" fmla="*/ 6 w 1500"/>
                  <a:gd name="T11" fmla="*/ 52 h 98"/>
                  <a:gd name="T12" fmla="*/ 4 w 1500"/>
                  <a:gd name="T13" fmla="*/ 50 h 98"/>
                  <a:gd name="T14" fmla="*/ 8 w 1500"/>
                  <a:gd name="T15" fmla="*/ 44 h 98"/>
                  <a:gd name="T16" fmla="*/ 38 w 1500"/>
                  <a:gd name="T17" fmla="*/ 34 h 98"/>
                  <a:gd name="T18" fmla="*/ 132 w 1500"/>
                  <a:gd name="T19" fmla="*/ 22 h 98"/>
                  <a:gd name="T20" fmla="*/ 332 w 1500"/>
                  <a:gd name="T21" fmla="*/ 8 h 98"/>
                  <a:gd name="T22" fmla="*/ 598 w 1500"/>
                  <a:gd name="T23" fmla="*/ 0 h 98"/>
                  <a:gd name="T24" fmla="*/ 748 w 1500"/>
                  <a:gd name="T25" fmla="*/ 0 h 98"/>
                  <a:gd name="T26" fmla="*/ 1040 w 1500"/>
                  <a:gd name="T27" fmla="*/ 4 h 98"/>
                  <a:gd name="T28" fmla="*/ 1278 w 1500"/>
                  <a:gd name="T29" fmla="*/ 14 h 98"/>
                  <a:gd name="T30" fmla="*/ 1438 w 1500"/>
                  <a:gd name="T31" fmla="*/ 30 h 98"/>
                  <a:gd name="T32" fmla="*/ 1480 w 1500"/>
                  <a:gd name="T33" fmla="*/ 40 h 98"/>
                  <a:gd name="T34" fmla="*/ 1494 w 1500"/>
                  <a:gd name="T35" fmla="*/ 46 h 98"/>
                  <a:gd name="T36" fmla="*/ 1496 w 1500"/>
                  <a:gd name="T37" fmla="*/ 50 h 98"/>
                  <a:gd name="T38" fmla="*/ 1492 w 1500"/>
                  <a:gd name="T39" fmla="*/ 54 h 98"/>
                  <a:gd name="T40" fmla="*/ 1462 w 1500"/>
                  <a:gd name="T41" fmla="*/ 64 h 98"/>
                  <a:gd name="T42" fmla="*/ 1368 w 1500"/>
                  <a:gd name="T43" fmla="*/ 76 h 98"/>
                  <a:gd name="T44" fmla="*/ 1168 w 1500"/>
                  <a:gd name="T45" fmla="*/ 90 h 98"/>
                  <a:gd name="T46" fmla="*/ 900 w 1500"/>
                  <a:gd name="T47" fmla="*/ 98 h 98"/>
                  <a:gd name="T48" fmla="*/ 748 w 1500"/>
                  <a:gd name="T49" fmla="*/ 0 h 98"/>
                  <a:gd name="T50" fmla="*/ 596 w 1500"/>
                  <a:gd name="T51" fmla="*/ 0 h 98"/>
                  <a:gd name="T52" fmla="*/ 330 w 1500"/>
                  <a:gd name="T53" fmla="*/ 8 h 98"/>
                  <a:gd name="T54" fmla="*/ 126 w 1500"/>
                  <a:gd name="T55" fmla="*/ 22 h 98"/>
                  <a:gd name="T56" fmla="*/ 32 w 1500"/>
                  <a:gd name="T57" fmla="*/ 34 h 98"/>
                  <a:gd name="T58" fmla="*/ 4 w 1500"/>
                  <a:gd name="T59" fmla="*/ 44 h 98"/>
                  <a:gd name="T60" fmla="*/ 0 w 1500"/>
                  <a:gd name="T61" fmla="*/ 50 h 98"/>
                  <a:gd name="T62" fmla="*/ 0 w 1500"/>
                  <a:gd name="T63" fmla="*/ 52 h 98"/>
                  <a:gd name="T64" fmla="*/ 14 w 1500"/>
                  <a:gd name="T65" fmla="*/ 60 h 98"/>
                  <a:gd name="T66" fmla="*/ 58 w 1500"/>
                  <a:gd name="T67" fmla="*/ 68 h 98"/>
                  <a:gd name="T68" fmla="*/ 218 w 1500"/>
                  <a:gd name="T69" fmla="*/ 84 h 98"/>
                  <a:gd name="T70" fmla="*/ 456 w 1500"/>
                  <a:gd name="T71" fmla="*/ 94 h 98"/>
                  <a:gd name="T72" fmla="*/ 748 w 1500"/>
                  <a:gd name="T73" fmla="*/ 98 h 98"/>
                  <a:gd name="T74" fmla="*/ 900 w 1500"/>
                  <a:gd name="T75" fmla="*/ 98 h 98"/>
                  <a:gd name="T76" fmla="*/ 1170 w 1500"/>
                  <a:gd name="T77" fmla="*/ 90 h 98"/>
                  <a:gd name="T78" fmla="*/ 1372 w 1500"/>
                  <a:gd name="T79" fmla="*/ 76 h 98"/>
                  <a:gd name="T80" fmla="*/ 1468 w 1500"/>
                  <a:gd name="T81" fmla="*/ 64 h 98"/>
                  <a:gd name="T82" fmla="*/ 1496 w 1500"/>
                  <a:gd name="T83" fmla="*/ 54 h 98"/>
                  <a:gd name="T84" fmla="*/ 1500 w 1500"/>
                  <a:gd name="T85" fmla="*/ 50 h 98"/>
                  <a:gd name="T86" fmla="*/ 1500 w 1500"/>
                  <a:gd name="T87" fmla="*/ 46 h 98"/>
                  <a:gd name="T88" fmla="*/ 1486 w 1500"/>
                  <a:gd name="T89" fmla="*/ 40 h 98"/>
                  <a:gd name="T90" fmla="*/ 1442 w 1500"/>
                  <a:gd name="T91" fmla="*/ 30 h 98"/>
                  <a:gd name="T92" fmla="*/ 1282 w 1500"/>
                  <a:gd name="T93" fmla="*/ 14 h 98"/>
                  <a:gd name="T94" fmla="*/ 1042 w 1500"/>
                  <a:gd name="T95" fmla="*/ 4 h 98"/>
                  <a:gd name="T96" fmla="*/ 748 w 150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98"/>
                    </a:moveTo>
                    <a:lnTo>
                      <a:pt x="748" y="98"/>
                    </a:lnTo>
                    <a:lnTo>
                      <a:pt x="598" y="98"/>
                    </a:lnTo>
                    <a:lnTo>
                      <a:pt x="458" y="94"/>
                    </a:lnTo>
                    <a:lnTo>
                      <a:pt x="332" y="90"/>
                    </a:lnTo>
                    <a:lnTo>
                      <a:pt x="222" y="84"/>
                    </a:lnTo>
                    <a:lnTo>
                      <a:pt x="132" y="76"/>
                    </a:lnTo>
                    <a:lnTo>
                      <a:pt x="62" y="68"/>
                    </a:lnTo>
                    <a:lnTo>
                      <a:pt x="38" y="64"/>
                    </a:lnTo>
                    <a:lnTo>
                      <a:pt x="20" y="60"/>
                    </a:lnTo>
                    <a:lnTo>
                      <a:pt x="8" y="54"/>
                    </a:lnTo>
                    <a:lnTo>
                      <a:pt x="6" y="52"/>
                    </a:lnTo>
                    <a:lnTo>
                      <a:pt x="4" y="50"/>
                    </a:lnTo>
                    <a:lnTo>
                      <a:pt x="4" y="50"/>
                    </a:lnTo>
                    <a:lnTo>
                      <a:pt x="6" y="46"/>
                    </a:lnTo>
                    <a:lnTo>
                      <a:pt x="8" y="44"/>
                    </a:lnTo>
                    <a:lnTo>
                      <a:pt x="20" y="40"/>
                    </a:lnTo>
                    <a:lnTo>
                      <a:pt x="38" y="34"/>
                    </a:lnTo>
                    <a:lnTo>
                      <a:pt x="62" y="30"/>
                    </a:lnTo>
                    <a:lnTo>
                      <a:pt x="132" y="22"/>
                    </a:lnTo>
                    <a:lnTo>
                      <a:pt x="222" y="14"/>
                    </a:lnTo>
                    <a:lnTo>
                      <a:pt x="332" y="8"/>
                    </a:lnTo>
                    <a:lnTo>
                      <a:pt x="458" y="4"/>
                    </a:lnTo>
                    <a:lnTo>
                      <a:pt x="598" y="0"/>
                    </a:lnTo>
                    <a:lnTo>
                      <a:pt x="748" y="0"/>
                    </a:lnTo>
                    <a:lnTo>
                      <a:pt x="748" y="0"/>
                    </a:lnTo>
                    <a:lnTo>
                      <a:pt x="900" y="0"/>
                    </a:lnTo>
                    <a:lnTo>
                      <a:pt x="1040" y="4"/>
                    </a:lnTo>
                    <a:lnTo>
                      <a:pt x="1168" y="8"/>
                    </a:lnTo>
                    <a:lnTo>
                      <a:pt x="1278" y="14"/>
                    </a:lnTo>
                    <a:lnTo>
                      <a:pt x="1368" y="22"/>
                    </a:lnTo>
                    <a:lnTo>
                      <a:pt x="1438" y="30"/>
                    </a:lnTo>
                    <a:lnTo>
                      <a:pt x="1462" y="34"/>
                    </a:lnTo>
                    <a:lnTo>
                      <a:pt x="1480" y="40"/>
                    </a:lnTo>
                    <a:lnTo>
                      <a:pt x="1492" y="44"/>
                    </a:lnTo>
                    <a:lnTo>
                      <a:pt x="1494" y="46"/>
                    </a:lnTo>
                    <a:lnTo>
                      <a:pt x="1496" y="50"/>
                    </a:lnTo>
                    <a:lnTo>
                      <a:pt x="1496" y="50"/>
                    </a:lnTo>
                    <a:lnTo>
                      <a:pt x="1494" y="52"/>
                    </a:lnTo>
                    <a:lnTo>
                      <a:pt x="1492" y="54"/>
                    </a:lnTo>
                    <a:lnTo>
                      <a:pt x="1480" y="60"/>
                    </a:lnTo>
                    <a:lnTo>
                      <a:pt x="1462" y="64"/>
                    </a:lnTo>
                    <a:lnTo>
                      <a:pt x="1438" y="68"/>
                    </a:lnTo>
                    <a:lnTo>
                      <a:pt x="1368" y="76"/>
                    </a:lnTo>
                    <a:lnTo>
                      <a:pt x="1278" y="84"/>
                    </a:lnTo>
                    <a:lnTo>
                      <a:pt x="1168" y="90"/>
                    </a:lnTo>
                    <a:lnTo>
                      <a:pt x="1040" y="94"/>
                    </a:lnTo>
                    <a:lnTo>
                      <a:pt x="900" y="98"/>
                    </a:lnTo>
                    <a:lnTo>
                      <a:pt x="748" y="98"/>
                    </a:lnTo>
                    <a:close/>
                    <a:moveTo>
                      <a:pt x="748" y="0"/>
                    </a:moveTo>
                    <a:lnTo>
                      <a:pt x="748" y="0"/>
                    </a:lnTo>
                    <a:lnTo>
                      <a:pt x="596" y="0"/>
                    </a:lnTo>
                    <a:lnTo>
                      <a:pt x="456" y="4"/>
                    </a:lnTo>
                    <a:lnTo>
                      <a:pt x="330" y="8"/>
                    </a:lnTo>
                    <a:lnTo>
                      <a:pt x="218"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8" y="84"/>
                    </a:lnTo>
                    <a:lnTo>
                      <a:pt x="330" y="90"/>
                    </a:lnTo>
                    <a:lnTo>
                      <a:pt x="456" y="94"/>
                    </a:lnTo>
                    <a:lnTo>
                      <a:pt x="596" y="98"/>
                    </a:lnTo>
                    <a:lnTo>
                      <a:pt x="748" y="98"/>
                    </a:lnTo>
                    <a:lnTo>
                      <a:pt x="748" y="98"/>
                    </a:lnTo>
                    <a:lnTo>
                      <a:pt x="900" y="98"/>
                    </a:lnTo>
                    <a:lnTo>
                      <a:pt x="1042" y="94"/>
                    </a:lnTo>
                    <a:lnTo>
                      <a:pt x="1170" y="90"/>
                    </a:lnTo>
                    <a:lnTo>
                      <a:pt x="1282" y="84"/>
                    </a:lnTo>
                    <a:lnTo>
                      <a:pt x="1372" y="76"/>
                    </a:lnTo>
                    <a:lnTo>
                      <a:pt x="1442" y="68"/>
                    </a:lnTo>
                    <a:lnTo>
                      <a:pt x="1468" y="64"/>
                    </a:lnTo>
                    <a:lnTo>
                      <a:pt x="1486" y="60"/>
                    </a:lnTo>
                    <a:lnTo>
                      <a:pt x="1496" y="54"/>
                    </a:lnTo>
                    <a:lnTo>
                      <a:pt x="1500" y="52"/>
                    </a:lnTo>
                    <a:lnTo>
                      <a:pt x="1500" y="50"/>
                    </a:lnTo>
                    <a:lnTo>
                      <a:pt x="1500" y="50"/>
                    </a:lnTo>
                    <a:lnTo>
                      <a:pt x="1500" y="46"/>
                    </a:lnTo>
                    <a:lnTo>
                      <a:pt x="1496" y="44"/>
                    </a:lnTo>
                    <a:lnTo>
                      <a:pt x="1486" y="40"/>
                    </a:lnTo>
                    <a:lnTo>
                      <a:pt x="1468" y="34"/>
                    </a:lnTo>
                    <a:lnTo>
                      <a:pt x="1442" y="30"/>
                    </a:lnTo>
                    <a:lnTo>
                      <a:pt x="1372" y="22"/>
                    </a:lnTo>
                    <a:lnTo>
                      <a:pt x="1282" y="14"/>
                    </a:lnTo>
                    <a:lnTo>
                      <a:pt x="1170" y="8"/>
                    </a:lnTo>
                    <a:lnTo>
                      <a:pt x="1042" y="4"/>
                    </a:lnTo>
                    <a:lnTo>
                      <a:pt x="900" y="0"/>
                    </a:lnTo>
                    <a:lnTo>
                      <a:pt x="748" y="0"/>
                    </a:lnTo>
                    <a:close/>
                  </a:path>
                </a:pathLst>
              </a:custGeom>
              <a:solidFill>
                <a:srgbClr val="C9C5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19"/>
              <p:cNvSpPr>
                <a:spLocks/>
              </p:cNvSpPr>
              <p:nvPr/>
            </p:nvSpPr>
            <p:spPr bwMode="auto">
              <a:xfrm>
                <a:off x="3104" y="4176"/>
                <a:ext cx="1492" cy="98"/>
              </a:xfrm>
              <a:custGeom>
                <a:avLst/>
                <a:gdLst>
                  <a:gd name="T0" fmla="*/ 744 w 1492"/>
                  <a:gd name="T1" fmla="*/ 98 h 98"/>
                  <a:gd name="T2" fmla="*/ 744 w 1492"/>
                  <a:gd name="T3" fmla="*/ 98 h 98"/>
                  <a:gd name="T4" fmla="*/ 594 w 1492"/>
                  <a:gd name="T5" fmla="*/ 98 h 98"/>
                  <a:gd name="T6" fmla="*/ 454 w 1492"/>
                  <a:gd name="T7" fmla="*/ 94 h 98"/>
                  <a:gd name="T8" fmla="*/ 328 w 1492"/>
                  <a:gd name="T9" fmla="*/ 90 h 98"/>
                  <a:gd name="T10" fmla="*/ 218 w 1492"/>
                  <a:gd name="T11" fmla="*/ 84 h 98"/>
                  <a:gd name="T12" fmla="*/ 128 w 1492"/>
                  <a:gd name="T13" fmla="*/ 76 h 98"/>
                  <a:gd name="T14" fmla="*/ 58 w 1492"/>
                  <a:gd name="T15" fmla="*/ 68 h 98"/>
                  <a:gd name="T16" fmla="*/ 34 w 1492"/>
                  <a:gd name="T17" fmla="*/ 64 h 98"/>
                  <a:gd name="T18" fmla="*/ 16 w 1492"/>
                  <a:gd name="T19" fmla="*/ 60 h 98"/>
                  <a:gd name="T20" fmla="*/ 4 w 1492"/>
                  <a:gd name="T21" fmla="*/ 54 h 98"/>
                  <a:gd name="T22" fmla="*/ 2 w 1492"/>
                  <a:gd name="T23" fmla="*/ 52 h 98"/>
                  <a:gd name="T24" fmla="*/ 0 w 1492"/>
                  <a:gd name="T25" fmla="*/ 50 h 98"/>
                  <a:gd name="T26" fmla="*/ 0 w 1492"/>
                  <a:gd name="T27" fmla="*/ 50 h 98"/>
                  <a:gd name="T28" fmla="*/ 2 w 1492"/>
                  <a:gd name="T29" fmla="*/ 46 h 98"/>
                  <a:gd name="T30" fmla="*/ 4 w 1492"/>
                  <a:gd name="T31" fmla="*/ 44 h 98"/>
                  <a:gd name="T32" fmla="*/ 16 w 1492"/>
                  <a:gd name="T33" fmla="*/ 40 h 98"/>
                  <a:gd name="T34" fmla="*/ 34 w 1492"/>
                  <a:gd name="T35" fmla="*/ 34 h 98"/>
                  <a:gd name="T36" fmla="*/ 58 w 1492"/>
                  <a:gd name="T37" fmla="*/ 30 h 98"/>
                  <a:gd name="T38" fmla="*/ 128 w 1492"/>
                  <a:gd name="T39" fmla="*/ 22 h 98"/>
                  <a:gd name="T40" fmla="*/ 218 w 1492"/>
                  <a:gd name="T41" fmla="*/ 14 h 98"/>
                  <a:gd name="T42" fmla="*/ 328 w 1492"/>
                  <a:gd name="T43" fmla="*/ 8 h 98"/>
                  <a:gd name="T44" fmla="*/ 454 w 1492"/>
                  <a:gd name="T45" fmla="*/ 4 h 98"/>
                  <a:gd name="T46" fmla="*/ 594 w 1492"/>
                  <a:gd name="T47" fmla="*/ 0 h 98"/>
                  <a:gd name="T48" fmla="*/ 744 w 1492"/>
                  <a:gd name="T49" fmla="*/ 0 h 98"/>
                  <a:gd name="T50" fmla="*/ 744 w 1492"/>
                  <a:gd name="T51" fmla="*/ 0 h 98"/>
                  <a:gd name="T52" fmla="*/ 896 w 1492"/>
                  <a:gd name="T53" fmla="*/ 0 h 98"/>
                  <a:gd name="T54" fmla="*/ 1036 w 1492"/>
                  <a:gd name="T55" fmla="*/ 4 h 98"/>
                  <a:gd name="T56" fmla="*/ 1164 w 1492"/>
                  <a:gd name="T57" fmla="*/ 8 h 98"/>
                  <a:gd name="T58" fmla="*/ 1274 w 1492"/>
                  <a:gd name="T59" fmla="*/ 14 h 98"/>
                  <a:gd name="T60" fmla="*/ 1364 w 1492"/>
                  <a:gd name="T61" fmla="*/ 22 h 98"/>
                  <a:gd name="T62" fmla="*/ 1434 w 1492"/>
                  <a:gd name="T63" fmla="*/ 30 h 98"/>
                  <a:gd name="T64" fmla="*/ 1458 w 1492"/>
                  <a:gd name="T65" fmla="*/ 34 h 98"/>
                  <a:gd name="T66" fmla="*/ 1476 w 1492"/>
                  <a:gd name="T67" fmla="*/ 40 h 98"/>
                  <a:gd name="T68" fmla="*/ 1488 w 1492"/>
                  <a:gd name="T69" fmla="*/ 44 h 98"/>
                  <a:gd name="T70" fmla="*/ 1490 w 1492"/>
                  <a:gd name="T71" fmla="*/ 46 h 98"/>
                  <a:gd name="T72" fmla="*/ 1492 w 1492"/>
                  <a:gd name="T73" fmla="*/ 50 h 98"/>
                  <a:gd name="T74" fmla="*/ 1492 w 1492"/>
                  <a:gd name="T75" fmla="*/ 50 h 98"/>
                  <a:gd name="T76" fmla="*/ 1490 w 1492"/>
                  <a:gd name="T77" fmla="*/ 52 h 98"/>
                  <a:gd name="T78" fmla="*/ 1488 w 1492"/>
                  <a:gd name="T79" fmla="*/ 54 h 98"/>
                  <a:gd name="T80" fmla="*/ 1476 w 1492"/>
                  <a:gd name="T81" fmla="*/ 60 h 98"/>
                  <a:gd name="T82" fmla="*/ 1458 w 1492"/>
                  <a:gd name="T83" fmla="*/ 64 h 98"/>
                  <a:gd name="T84" fmla="*/ 1434 w 1492"/>
                  <a:gd name="T85" fmla="*/ 68 h 98"/>
                  <a:gd name="T86" fmla="*/ 1364 w 1492"/>
                  <a:gd name="T87" fmla="*/ 76 h 98"/>
                  <a:gd name="T88" fmla="*/ 1274 w 1492"/>
                  <a:gd name="T89" fmla="*/ 84 h 98"/>
                  <a:gd name="T90" fmla="*/ 1164 w 1492"/>
                  <a:gd name="T91" fmla="*/ 90 h 98"/>
                  <a:gd name="T92" fmla="*/ 1036 w 1492"/>
                  <a:gd name="T93" fmla="*/ 94 h 98"/>
                  <a:gd name="T94" fmla="*/ 896 w 1492"/>
                  <a:gd name="T95" fmla="*/ 98 h 98"/>
                  <a:gd name="T96" fmla="*/ 744 w 149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98"/>
                    </a:moveTo>
                    <a:lnTo>
                      <a:pt x="744" y="98"/>
                    </a:lnTo>
                    <a:lnTo>
                      <a:pt x="594" y="98"/>
                    </a:lnTo>
                    <a:lnTo>
                      <a:pt x="454" y="94"/>
                    </a:lnTo>
                    <a:lnTo>
                      <a:pt x="328" y="90"/>
                    </a:lnTo>
                    <a:lnTo>
                      <a:pt x="218" y="84"/>
                    </a:lnTo>
                    <a:lnTo>
                      <a:pt x="128" y="76"/>
                    </a:lnTo>
                    <a:lnTo>
                      <a:pt x="58" y="68"/>
                    </a:lnTo>
                    <a:lnTo>
                      <a:pt x="34" y="64"/>
                    </a:lnTo>
                    <a:lnTo>
                      <a:pt x="16" y="60"/>
                    </a:lnTo>
                    <a:lnTo>
                      <a:pt x="4" y="54"/>
                    </a:lnTo>
                    <a:lnTo>
                      <a:pt x="2" y="52"/>
                    </a:lnTo>
                    <a:lnTo>
                      <a:pt x="0" y="50"/>
                    </a:lnTo>
                    <a:lnTo>
                      <a:pt x="0" y="50"/>
                    </a:lnTo>
                    <a:lnTo>
                      <a:pt x="2" y="46"/>
                    </a:lnTo>
                    <a:lnTo>
                      <a:pt x="4" y="44"/>
                    </a:lnTo>
                    <a:lnTo>
                      <a:pt x="16" y="40"/>
                    </a:lnTo>
                    <a:lnTo>
                      <a:pt x="34" y="34"/>
                    </a:lnTo>
                    <a:lnTo>
                      <a:pt x="58" y="30"/>
                    </a:lnTo>
                    <a:lnTo>
                      <a:pt x="128" y="22"/>
                    </a:lnTo>
                    <a:lnTo>
                      <a:pt x="218" y="14"/>
                    </a:lnTo>
                    <a:lnTo>
                      <a:pt x="328" y="8"/>
                    </a:lnTo>
                    <a:lnTo>
                      <a:pt x="454" y="4"/>
                    </a:lnTo>
                    <a:lnTo>
                      <a:pt x="594" y="0"/>
                    </a:lnTo>
                    <a:lnTo>
                      <a:pt x="744" y="0"/>
                    </a:lnTo>
                    <a:lnTo>
                      <a:pt x="744" y="0"/>
                    </a:lnTo>
                    <a:lnTo>
                      <a:pt x="896" y="0"/>
                    </a:lnTo>
                    <a:lnTo>
                      <a:pt x="1036" y="4"/>
                    </a:lnTo>
                    <a:lnTo>
                      <a:pt x="1164" y="8"/>
                    </a:lnTo>
                    <a:lnTo>
                      <a:pt x="1274" y="14"/>
                    </a:lnTo>
                    <a:lnTo>
                      <a:pt x="1364" y="22"/>
                    </a:lnTo>
                    <a:lnTo>
                      <a:pt x="1434" y="30"/>
                    </a:lnTo>
                    <a:lnTo>
                      <a:pt x="1458" y="34"/>
                    </a:lnTo>
                    <a:lnTo>
                      <a:pt x="1476" y="40"/>
                    </a:lnTo>
                    <a:lnTo>
                      <a:pt x="1488" y="44"/>
                    </a:lnTo>
                    <a:lnTo>
                      <a:pt x="1490" y="46"/>
                    </a:lnTo>
                    <a:lnTo>
                      <a:pt x="1492" y="50"/>
                    </a:lnTo>
                    <a:lnTo>
                      <a:pt x="1492" y="50"/>
                    </a:lnTo>
                    <a:lnTo>
                      <a:pt x="1490" y="52"/>
                    </a:lnTo>
                    <a:lnTo>
                      <a:pt x="1488" y="54"/>
                    </a:lnTo>
                    <a:lnTo>
                      <a:pt x="1476" y="60"/>
                    </a:lnTo>
                    <a:lnTo>
                      <a:pt x="1458" y="64"/>
                    </a:lnTo>
                    <a:lnTo>
                      <a:pt x="1434" y="68"/>
                    </a:lnTo>
                    <a:lnTo>
                      <a:pt x="1364" y="76"/>
                    </a:lnTo>
                    <a:lnTo>
                      <a:pt x="1274" y="84"/>
                    </a:lnTo>
                    <a:lnTo>
                      <a:pt x="1164" y="90"/>
                    </a:lnTo>
                    <a:lnTo>
                      <a:pt x="1036" y="94"/>
                    </a:lnTo>
                    <a:lnTo>
                      <a:pt x="896" y="98"/>
                    </a:lnTo>
                    <a:lnTo>
                      <a:pt x="744"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20"/>
              <p:cNvSpPr>
                <a:spLocks/>
              </p:cNvSpPr>
              <p:nvPr/>
            </p:nvSpPr>
            <p:spPr bwMode="auto">
              <a:xfrm>
                <a:off x="3100" y="4176"/>
                <a:ext cx="1500" cy="98"/>
              </a:xfrm>
              <a:custGeom>
                <a:avLst/>
                <a:gdLst>
                  <a:gd name="T0" fmla="*/ 748 w 1500"/>
                  <a:gd name="T1" fmla="*/ 0 h 98"/>
                  <a:gd name="T2" fmla="*/ 748 w 1500"/>
                  <a:gd name="T3" fmla="*/ 0 h 98"/>
                  <a:gd name="T4" fmla="*/ 596 w 1500"/>
                  <a:gd name="T5" fmla="*/ 0 h 98"/>
                  <a:gd name="T6" fmla="*/ 456 w 1500"/>
                  <a:gd name="T7" fmla="*/ 4 h 98"/>
                  <a:gd name="T8" fmla="*/ 330 w 1500"/>
                  <a:gd name="T9" fmla="*/ 8 h 98"/>
                  <a:gd name="T10" fmla="*/ 218 w 1500"/>
                  <a:gd name="T11" fmla="*/ 14 h 98"/>
                  <a:gd name="T12" fmla="*/ 126 w 1500"/>
                  <a:gd name="T13" fmla="*/ 22 h 98"/>
                  <a:gd name="T14" fmla="*/ 58 w 1500"/>
                  <a:gd name="T15" fmla="*/ 30 h 98"/>
                  <a:gd name="T16" fmla="*/ 32 w 1500"/>
                  <a:gd name="T17" fmla="*/ 34 h 98"/>
                  <a:gd name="T18" fmla="*/ 14 w 1500"/>
                  <a:gd name="T19" fmla="*/ 40 h 98"/>
                  <a:gd name="T20" fmla="*/ 4 w 1500"/>
                  <a:gd name="T21" fmla="*/ 44 h 98"/>
                  <a:gd name="T22" fmla="*/ 0 w 1500"/>
                  <a:gd name="T23" fmla="*/ 46 h 98"/>
                  <a:gd name="T24" fmla="*/ 0 w 1500"/>
                  <a:gd name="T25" fmla="*/ 50 h 98"/>
                  <a:gd name="T26" fmla="*/ 0 w 1500"/>
                  <a:gd name="T27" fmla="*/ 50 h 98"/>
                  <a:gd name="T28" fmla="*/ 0 w 1500"/>
                  <a:gd name="T29" fmla="*/ 52 h 98"/>
                  <a:gd name="T30" fmla="*/ 4 w 1500"/>
                  <a:gd name="T31" fmla="*/ 54 h 98"/>
                  <a:gd name="T32" fmla="*/ 14 w 1500"/>
                  <a:gd name="T33" fmla="*/ 60 h 98"/>
                  <a:gd name="T34" fmla="*/ 32 w 1500"/>
                  <a:gd name="T35" fmla="*/ 64 h 98"/>
                  <a:gd name="T36" fmla="*/ 58 w 1500"/>
                  <a:gd name="T37" fmla="*/ 68 h 98"/>
                  <a:gd name="T38" fmla="*/ 126 w 1500"/>
                  <a:gd name="T39" fmla="*/ 76 h 98"/>
                  <a:gd name="T40" fmla="*/ 218 w 1500"/>
                  <a:gd name="T41" fmla="*/ 84 h 98"/>
                  <a:gd name="T42" fmla="*/ 330 w 1500"/>
                  <a:gd name="T43" fmla="*/ 90 h 98"/>
                  <a:gd name="T44" fmla="*/ 456 w 1500"/>
                  <a:gd name="T45" fmla="*/ 94 h 98"/>
                  <a:gd name="T46" fmla="*/ 596 w 1500"/>
                  <a:gd name="T47" fmla="*/ 98 h 98"/>
                  <a:gd name="T48" fmla="*/ 748 w 1500"/>
                  <a:gd name="T49" fmla="*/ 98 h 98"/>
                  <a:gd name="T50" fmla="*/ 748 w 1500"/>
                  <a:gd name="T51" fmla="*/ 98 h 98"/>
                  <a:gd name="T52" fmla="*/ 900 w 1500"/>
                  <a:gd name="T53" fmla="*/ 98 h 98"/>
                  <a:gd name="T54" fmla="*/ 1042 w 1500"/>
                  <a:gd name="T55" fmla="*/ 94 h 98"/>
                  <a:gd name="T56" fmla="*/ 1170 w 1500"/>
                  <a:gd name="T57" fmla="*/ 90 h 98"/>
                  <a:gd name="T58" fmla="*/ 1282 w 1500"/>
                  <a:gd name="T59" fmla="*/ 84 h 98"/>
                  <a:gd name="T60" fmla="*/ 1372 w 1500"/>
                  <a:gd name="T61" fmla="*/ 76 h 98"/>
                  <a:gd name="T62" fmla="*/ 1442 w 1500"/>
                  <a:gd name="T63" fmla="*/ 68 h 98"/>
                  <a:gd name="T64" fmla="*/ 1468 w 1500"/>
                  <a:gd name="T65" fmla="*/ 64 h 98"/>
                  <a:gd name="T66" fmla="*/ 1486 w 1500"/>
                  <a:gd name="T67" fmla="*/ 60 h 98"/>
                  <a:gd name="T68" fmla="*/ 1496 w 1500"/>
                  <a:gd name="T69" fmla="*/ 54 h 98"/>
                  <a:gd name="T70" fmla="*/ 1500 w 1500"/>
                  <a:gd name="T71" fmla="*/ 52 h 98"/>
                  <a:gd name="T72" fmla="*/ 1500 w 1500"/>
                  <a:gd name="T73" fmla="*/ 50 h 98"/>
                  <a:gd name="T74" fmla="*/ 1500 w 1500"/>
                  <a:gd name="T75" fmla="*/ 50 h 98"/>
                  <a:gd name="T76" fmla="*/ 1500 w 1500"/>
                  <a:gd name="T77" fmla="*/ 46 h 98"/>
                  <a:gd name="T78" fmla="*/ 1496 w 1500"/>
                  <a:gd name="T79" fmla="*/ 44 h 98"/>
                  <a:gd name="T80" fmla="*/ 1486 w 1500"/>
                  <a:gd name="T81" fmla="*/ 40 h 98"/>
                  <a:gd name="T82" fmla="*/ 1468 w 1500"/>
                  <a:gd name="T83" fmla="*/ 34 h 98"/>
                  <a:gd name="T84" fmla="*/ 1442 w 1500"/>
                  <a:gd name="T85" fmla="*/ 30 h 98"/>
                  <a:gd name="T86" fmla="*/ 1372 w 1500"/>
                  <a:gd name="T87" fmla="*/ 22 h 98"/>
                  <a:gd name="T88" fmla="*/ 1282 w 1500"/>
                  <a:gd name="T89" fmla="*/ 14 h 98"/>
                  <a:gd name="T90" fmla="*/ 1170 w 1500"/>
                  <a:gd name="T91" fmla="*/ 8 h 98"/>
                  <a:gd name="T92" fmla="*/ 1042 w 1500"/>
                  <a:gd name="T93" fmla="*/ 4 h 98"/>
                  <a:gd name="T94" fmla="*/ 900 w 1500"/>
                  <a:gd name="T95" fmla="*/ 0 h 98"/>
                  <a:gd name="T96" fmla="*/ 748 w 150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00" h="98">
                    <a:moveTo>
                      <a:pt x="748" y="0"/>
                    </a:moveTo>
                    <a:lnTo>
                      <a:pt x="748" y="0"/>
                    </a:lnTo>
                    <a:lnTo>
                      <a:pt x="596" y="0"/>
                    </a:lnTo>
                    <a:lnTo>
                      <a:pt x="456" y="4"/>
                    </a:lnTo>
                    <a:lnTo>
                      <a:pt x="330" y="8"/>
                    </a:lnTo>
                    <a:lnTo>
                      <a:pt x="218"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8" y="84"/>
                    </a:lnTo>
                    <a:lnTo>
                      <a:pt x="330" y="90"/>
                    </a:lnTo>
                    <a:lnTo>
                      <a:pt x="456" y="94"/>
                    </a:lnTo>
                    <a:lnTo>
                      <a:pt x="596" y="98"/>
                    </a:lnTo>
                    <a:lnTo>
                      <a:pt x="748" y="98"/>
                    </a:lnTo>
                    <a:lnTo>
                      <a:pt x="748" y="98"/>
                    </a:lnTo>
                    <a:lnTo>
                      <a:pt x="900" y="98"/>
                    </a:lnTo>
                    <a:lnTo>
                      <a:pt x="1042" y="94"/>
                    </a:lnTo>
                    <a:lnTo>
                      <a:pt x="1170" y="90"/>
                    </a:lnTo>
                    <a:lnTo>
                      <a:pt x="1282" y="84"/>
                    </a:lnTo>
                    <a:lnTo>
                      <a:pt x="1372" y="76"/>
                    </a:lnTo>
                    <a:lnTo>
                      <a:pt x="1442" y="68"/>
                    </a:lnTo>
                    <a:lnTo>
                      <a:pt x="1468" y="64"/>
                    </a:lnTo>
                    <a:lnTo>
                      <a:pt x="1486" y="60"/>
                    </a:lnTo>
                    <a:lnTo>
                      <a:pt x="1496" y="54"/>
                    </a:lnTo>
                    <a:lnTo>
                      <a:pt x="1500" y="52"/>
                    </a:lnTo>
                    <a:lnTo>
                      <a:pt x="1500" y="50"/>
                    </a:lnTo>
                    <a:lnTo>
                      <a:pt x="1500" y="50"/>
                    </a:lnTo>
                    <a:lnTo>
                      <a:pt x="1500" y="46"/>
                    </a:lnTo>
                    <a:lnTo>
                      <a:pt x="1496" y="44"/>
                    </a:lnTo>
                    <a:lnTo>
                      <a:pt x="1486" y="40"/>
                    </a:lnTo>
                    <a:lnTo>
                      <a:pt x="1468" y="34"/>
                    </a:lnTo>
                    <a:lnTo>
                      <a:pt x="1442" y="30"/>
                    </a:lnTo>
                    <a:lnTo>
                      <a:pt x="1372" y="22"/>
                    </a:lnTo>
                    <a:lnTo>
                      <a:pt x="1282" y="14"/>
                    </a:lnTo>
                    <a:lnTo>
                      <a:pt x="1170" y="8"/>
                    </a:lnTo>
                    <a:lnTo>
                      <a:pt x="1042" y="4"/>
                    </a:lnTo>
                    <a:lnTo>
                      <a:pt x="900" y="0"/>
                    </a:lnTo>
                    <a:lnTo>
                      <a:pt x="7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21"/>
              <p:cNvSpPr>
                <a:spLocks noEditPoints="1"/>
              </p:cNvSpPr>
              <p:nvPr/>
            </p:nvSpPr>
            <p:spPr bwMode="auto">
              <a:xfrm>
                <a:off x="3104" y="4176"/>
                <a:ext cx="1492" cy="98"/>
              </a:xfrm>
              <a:custGeom>
                <a:avLst/>
                <a:gdLst>
                  <a:gd name="T0" fmla="*/ 744 w 1492"/>
                  <a:gd name="T1" fmla="*/ 98 h 98"/>
                  <a:gd name="T2" fmla="*/ 456 w 1492"/>
                  <a:gd name="T3" fmla="*/ 94 h 98"/>
                  <a:gd name="T4" fmla="*/ 222 w 1492"/>
                  <a:gd name="T5" fmla="*/ 84 h 98"/>
                  <a:gd name="T6" fmla="*/ 64 w 1492"/>
                  <a:gd name="T7" fmla="*/ 68 h 98"/>
                  <a:gd name="T8" fmla="*/ 20 w 1492"/>
                  <a:gd name="T9" fmla="*/ 60 h 98"/>
                  <a:gd name="T10" fmla="*/ 6 w 1492"/>
                  <a:gd name="T11" fmla="*/ 52 h 98"/>
                  <a:gd name="T12" fmla="*/ 6 w 1492"/>
                  <a:gd name="T13" fmla="*/ 50 h 98"/>
                  <a:gd name="T14" fmla="*/ 10 w 1492"/>
                  <a:gd name="T15" fmla="*/ 44 h 98"/>
                  <a:gd name="T16" fmla="*/ 38 w 1492"/>
                  <a:gd name="T17" fmla="*/ 34 h 98"/>
                  <a:gd name="T18" fmla="*/ 132 w 1492"/>
                  <a:gd name="T19" fmla="*/ 22 h 98"/>
                  <a:gd name="T20" fmla="*/ 330 w 1492"/>
                  <a:gd name="T21" fmla="*/ 8 h 98"/>
                  <a:gd name="T22" fmla="*/ 594 w 1492"/>
                  <a:gd name="T23" fmla="*/ 2 h 98"/>
                  <a:gd name="T24" fmla="*/ 744 w 1492"/>
                  <a:gd name="T25" fmla="*/ 0 h 98"/>
                  <a:gd name="T26" fmla="*/ 1034 w 1492"/>
                  <a:gd name="T27" fmla="*/ 4 h 98"/>
                  <a:gd name="T28" fmla="*/ 1270 w 1492"/>
                  <a:gd name="T29" fmla="*/ 14 h 98"/>
                  <a:gd name="T30" fmla="*/ 1428 w 1492"/>
                  <a:gd name="T31" fmla="*/ 30 h 98"/>
                  <a:gd name="T32" fmla="*/ 1472 w 1492"/>
                  <a:gd name="T33" fmla="*/ 40 h 98"/>
                  <a:gd name="T34" fmla="*/ 1486 w 1492"/>
                  <a:gd name="T35" fmla="*/ 46 h 98"/>
                  <a:gd name="T36" fmla="*/ 1486 w 1492"/>
                  <a:gd name="T37" fmla="*/ 50 h 98"/>
                  <a:gd name="T38" fmla="*/ 1482 w 1492"/>
                  <a:gd name="T39" fmla="*/ 54 h 98"/>
                  <a:gd name="T40" fmla="*/ 1454 w 1492"/>
                  <a:gd name="T41" fmla="*/ 64 h 98"/>
                  <a:gd name="T42" fmla="*/ 1360 w 1492"/>
                  <a:gd name="T43" fmla="*/ 76 h 98"/>
                  <a:gd name="T44" fmla="*/ 1160 w 1492"/>
                  <a:gd name="T45" fmla="*/ 90 h 98"/>
                  <a:gd name="T46" fmla="*/ 894 w 1492"/>
                  <a:gd name="T47" fmla="*/ 96 h 98"/>
                  <a:gd name="T48" fmla="*/ 744 w 1492"/>
                  <a:gd name="T49" fmla="*/ 0 h 98"/>
                  <a:gd name="T50" fmla="*/ 594 w 1492"/>
                  <a:gd name="T51" fmla="*/ 0 h 98"/>
                  <a:gd name="T52" fmla="*/ 328 w 1492"/>
                  <a:gd name="T53" fmla="*/ 8 h 98"/>
                  <a:gd name="T54" fmla="*/ 128 w 1492"/>
                  <a:gd name="T55" fmla="*/ 22 h 98"/>
                  <a:gd name="T56" fmla="*/ 34 w 1492"/>
                  <a:gd name="T57" fmla="*/ 34 h 98"/>
                  <a:gd name="T58" fmla="*/ 4 w 1492"/>
                  <a:gd name="T59" fmla="*/ 44 h 98"/>
                  <a:gd name="T60" fmla="*/ 0 w 1492"/>
                  <a:gd name="T61" fmla="*/ 50 h 98"/>
                  <a:gd name="T62" fmla="*/ 2 w 1492"/>
                  <a:gd name="T63" fmla="*/ 52 h 98"/>
                  <a:gd name="T64" fmla="*/ 16 w 1492"/>
                  <a:gd name="T65" fmla="*/ 60 h 98"/>
                  <a:gd name="T66" fmla="*/ 58 w 1492"/>
                  <a:gd name="T67" fmla="*/ 68 h 98"/>
                  <a:gd name="T68" fmla="*/ 218 w 1492"/>
                  <a:gd name="T69" fmla="*/ 84 h 98"/>
                  <a:gd name="T70" fmla="*/ 454 w 1492"/>
                  <a:gd name="T71" fmla="*/ 94 h 98"/>
                  <a:gd name="T72" fmla="*/ 744 w 1492"/>
                  <a:gd name="T73" fmla="*/ 98 h 98"/>
                  <a:gd name="T74" fmla="*/ 896 w 1492"/>
                  <a:gd name="T75" fmla="*/ 98 h 98"/>
                  <a:gd name="T76" fmla="*/ 1164 w 1492"/>
                  <a:gd name="T77" fmla="*/ 90 h 98"/>
                  <a:gd name="T78" fmla="*/ 1364 w 1492"/>
                  <a:gd name="T79" fmla="*/ 76 h 98"/>
                  <a:gd name="T80" fmla="*/ 1458 w 1492"/>
                  <a:gd name="T81" fmla="*/ 64 h 98"/>
                  <a:gd name="T82" fmla="*/ 1488 w 1492"/>
                  <a:gd name="T83" fmla="*/ 54 h 98"/>
                  <a:gd name="T84" fmla="*/ 1492 w 1492"/>
                  <a:gd name="T85" fmla="*/ 50 h 98"/>
                  <a:gd name="T86" fmla="*/ 1490 w 1492"/>
                  <a:gd name="T87" fmla="*/ 46 h 98"/>
                  <a:gd name="T88" fmla="*/ 1476 w 1492"/>
                  <a:gd name="T89" fmla="*/ 40 h 98"/>
                  <a:gd name="T90" fmla="*/ 1434 w 1492"/>
                  <a:gd name="T91" fmla="*/ 30 h 98"/>
                  <a:gd name="T92" fmla="*/ 1274 w 1492"/>
                  <a:gd name="T93" fmla="*/ 14 h 98"/>
                  <a:gd name="T94" fmla="*/ 1036 w 1492"/>
                  <a:gd name="T95" fmla="*/ 4 h 98"/>
                  <a:gd name="T96" fmla="*/ 744 w 149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98"/>
                    </a:moveTo>
                    <a:lnTo>
                      <a:pt x="744" y="98"/>
                    </a:lnTo>
                    <a:lnTo>
                      <a:pt x="594" y="96"/>
                    </a:lnTo>
                    <a:lnTo>
                      <a:pt x="456" y="94"/>
                    </a:lnTo>
                    <a:lnTo>
                      <a:pt x="330" y="90"/>
                    </a:lnTo>
                    <a:lnTo>
                      <a:pt x="222" y="84"/>
                    </a:lnTo>
                    <a:lnTo>
                      <a:pt x="132" y="76"/>
                    </a:lnTo>
                    <a:lnTo>
                      <a:pt x="64" y="68"/>
                    </a:lnTo>
                    <a:lnTo>
                      <a:pt x="38" y="64"/>
                    </a:lnTo>
                    <a:lnTo>
                      <a:pt x="20" y="60"/>
                    </a:lnTo>
                    <a:lnTo>
                      <a:pt x="10" y="54"/>
                    </a:lnTo>
                    <a:lnTo>
                      <a:pt x="6" y="52"/>
                    </a:lnTo>
                    <a:lnTo>
                      <a:pt x="6" y="50"/>
                    </a:lnTo>
                    <a:lnTo>
                      <a:pt x="6" y="50"/>
                    </a:lnTo>
                    <a:lnTo>
                      <a:pt x="6" y="46"/>
                    </a:lnTo>
                    <a:lnTo>
                      <a:pt x="10" y="44"/>
                    </a:lnTo>
                    <a:lnTo>
                      <a:pt x="20" y="40"/>
                    </a:lnTo>
                    <a:lnTo>
                      <a:pt x="38" y="34"/>
                    </a:lnTo>
                    <a:lnTo>
                      <a:pt x="64" y="30"/>
                    </a:lnTo>
                    <a:lnTo>
                      <a:pt x="132" y="22"/>
                    </a:lnTo>
                    <a:lnTo>
                      <a:pt x="222" y="14"/>
                    </a:lnTo>
                    <a:lnTo>
                      <a:pt x="330" y="8"/>
                    </a:lnTo>
                    <a:lnTo>
                      <a:pt x="456" y="4"/>
                    </a:lnTo>
                    <a:lnTo>
                      <a:pt x="594" y="2"/>
                    </a:lnTo>
                    <a:lnTo>
                      <a:pt x="744" y="0"/>
                    </a:lnTo>
                    <a:lnTo>
                      <a:pt x="744" y="0"/>
                    </a:lnTo>
                    <a:lnTo>
                      <a:pt x="894" y="2"/>
                    </a:lnTo>
                    <a:lnTo>
                      <a:pt x="1034" y="4"/>
                    </a:lnTo>
                    <a:lnTo>
                      <a:pt x="1160" y="8"/>
                    </a:lnTo>
                    <a:lnTo>
                      <a:pt x="1270" y="14"/>
                    </a:lnTo>
                    <a:lnTo>
                      <a:pt x="1360" y="22"/>
                    </a:lnTo>
                    <a:lnTo>
                      <a:pt x="1428" y="30"/>
                    </a:lnTo>
                    <a:lnTo>
                      <a:pt x="1454" y="34"/>
                    </a:lnTo>
                    <a:lnTo>
                      <a:pt x="1472" y="40"/>
                    </a:lnTo>
                    <a:lnTo>
                      <a:pt x="1482" y="44"/>
                    </a:lnTo>
                    <a:lnTo>
                      <a:pt x="1486" y="46"/>
                    </a:lnTo>
                    <a:lnTo>
                      <a:pt x="1486" y="50"/>
                    </a:lnTo>
                    <a:lnTo>
                      <a:pt x="1486" y="50"/>
                    </a:lnTo>
                    <a:lnTo>
                      <a:pt x="1486" y="52"/>
                    </a:lnTo>
                    <a:lnTo>
                      <a:pt x="1482" y="54"/>
                    </a:lnTo>
                    <a:lnTo>
                      <a:pt x="1472" y="60"/>
                    </a:lnTo>
                    <a:lnTo>
                      <a:pt x="1454" y="64"/>
                    </a:lnTo>
                    <a:lnTo>
                      <a:pt x="1428" y="68"/>
                    </a:lnTo>
                    <a:lnTo>
                      <a:pt x="1360" y="76"/>
                    </a:lnTo>
                    <a:lnTo>
                      <a:pt x="1270" y="84"/>
                    </a:lnTo>
                    <a:lnTo>
                      <a:pt x="1160" y="90"/>
                    </a:lnTo>
                    <a:lnTo>
                      <a:pt x="1034" y="94"/>
                    </a:lnTo>
                    <a:lnTo>
                      <a:pt x="894" y="96"/>
                    </a:lnTo>
                    <a:lnTo>
                      <a:pt x="744" y="98"/>
                    </a:lnTo>
                    <a:close/>
                    <a:moveTo>
                      <a:pt x="744" y="0"/>
                    </a:moveTo>
                    <a:lnTo>
                      <a:pt x="744" y="0"/>
                    </a:lnTo>
                    <a:lnTo>
                      <a:pt x="594" y="0"/>
                    </a:lnTo>
                    <a:lnTo>
                      <a:pt x="454" y="4"/>
                    </a:lnTo>
                    <a:lnTo>
                      <a:pt x="328" y="8"/>
                    </a:lnTo>
                    <a:lnTo>
                      <a:pt x="218" y="14"/>
                    </a:lnTo>
                    <a:lnTo>
                      <a:pt x="128" y="22"/>
                    </a:lnTo>
                    <a:lnTo>
                      <a:pt x="58" y="30"/>
                    </a:lnTo>
                    <a:lnTo>
                      <a:pt x="34" y="34"/>
                    </a:lnTo>
                    <a:lnTo>
                      <a:pt x="16" y="40"/>
                    </a:lnTo>
                    <a:lnTo>
                      <a:pt x="4" y="44"/>
                    </a:lnTo>
                    <a:lnTo>
                      <a:pt x="2" y="46"/>
                    </a:lnTo>
                    <a:lnTo>
                      <a:pt x="0" y="50"/>
                    </a:lnTo>
                    <a:lnTo>
                      <a:pt x="0" y="50"/>
                    </a:lnTo>
                    <a:lnTo>
                      <a:pt x="2" y="52"/>
                    </a:lnTo>
                    <a:lnTo>
                      <a:pt x="4" y="54"/>
                    </a:lnTo>
                    <a:lnTo>
                      <a:pt x="16" y="60"/>
                    </a:lnTo>
                    <a:lnTo>
                      <a:pt x="34" y="64"/>
                    </a:lnTo>
                    <a:lnTo>
                      <a:pt x="58" y="68"/>
                    </a:lnTo>
                    <a:lnTo>
                      <a:pt x="128" y="76"/>
                    </a:lnTo>
                    <a:lnTo>
                      <a:pt x="218" y="84"/>
                    </a:lnTo>
                    <a:lnTo>
                      <a:pt x="328" y="90"/>
                    </a:lnTo>
                    <a:lnTo>
                      <a:pt x="454" y="94"/>
                    </a:lnTo>
                    <a:lnTo>
                      <a:pt x="594" y="98"/>
                    </a:lnTo>
                    <a:lnTo>
                      <a:pt x="744" y="98"/>
                    </a:lnTo>
                    <a:lnTo>
                      <a:pt x="744" y="98"/>
                    </a:lnTo>
                    <a:lnTo>
                      <a:pt x="896" y="98"/>
                    </a:lnTo>
                    <a:lnTo>
                      <a:pt x="1036" y="94"/>
                    </a:lnTo>
                    <a:lnTo>
                      <a:pt x="1164" y="90"/>
                    </a:lnTo>
                    <a:lnTo>
                      <a:pt x="1274" y="84"/>
                    </a:lnTo>
                    <a:lnTo>
                      <a:pt x="1364" y="76"/>
                    </a:lnTo>
                    <a:lnTo>
                      <a:pt x="1434" y="68"/>
                    </a:lnTo>
                    <a:lnTo>
                      <a:pt x="1458" y="64"/>
                    </a:lnTo>
                    <a:lnTo>
                      <a:pt x="1476" y="60"/>
                    </a:lnTo>
                    <a:lnTo>
                      <a:pt x="1488" y="54"/>
                    </a:lnTo>
                    <a:lnTo>
                      <a:pt x="1490" y="52"/>
                    </a:lnTo>
                    <a:lnTo>
                      <a:pt x="1492" y="50"/>
                    </a:lnTo>
                    <a:lnTo>
                      <a:pt x="1492" y="50"/>
                    </a:lnTo>
                    <a:lnTo>
                      <a:pt x="1490" y="46"/>
                    </a:lnTo>
                    <a:lnTo>
                      <a:pt x="1488" y="44"/>
                    </a:lnTo>
                    <a:lnTo>
                      <a:pt x="1476" y="40"/>
                    </a:lnTo>
                    <a:lnTo>
                      <a:pt x="1458" y="34"/>
                    </a:lnTo>
                    <a:lnTo>
                      <a:pt x="1434" y="30"/>
                    </a:lnTo>
                    <a:lnTo>
                      <a:pt x="1364" y="22"/>
                    </a:lnTo>
                    <a:lnTo>
                      <a:pt x="1274" y="14"/>
                    </a:lnTo>
                    <a:lnTo>
                      <a:pt x="1164" y="8"/>
                    </a:lnTo>
                    <a:lnTo>
                      <a:pt x="1036" y="4"/>
                    </a:lnTo>
                    <a:lnTo>
                      <a:pt x="896" y="0"/>
                    </a:lnTo>
                    <a:lnTo>
                      <a:pt x="744" y="0"/>
                    </a:lnTo>
                    <a:close/>
                  </a:path>
                </a:pathLst>
              </a:custGeom>
              <a:solidFill>
                <a:srgbClr val="C9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422"/>
              <p:cNvSpPr>
                <a:spLocks/>
              </p:cNvSpPr>
              <p:nvPr/>
            </p:nvSpPr>
            <p:spPr bwMode="auto">
              <a:xfrm>
                <a:off x="3110" y="4176"/>
                <a:ext cx="1480" cy="98"/>
              </a:xfrm>
              <a:custGeom>
                <a:avLst/>
                <a:gdLst>
                  <a:gd name="T0" fmla="*/ 738 w 1480"/>
                  <a:gd name="T1" fmla="*/ 98 h 98"/>
                  <a:gd name="T2" fmla="*/ 738 w 1480"/>
                  <a:gd name="T3" fmla="*/ 98 h 98"/>
                  <a:gd name="T4" fmla="*/ 588 w 1480"/>
                  <a:gd name="T5" fmla="*/ 96 h 98"/>
                  <a:gd name="T6" fmla="*/ 450 w 1480"/>
                  <a:gd name="T7" fmla="*/ 94 h 98"/>
                  <a:gd name="T8" fmla="*/ 324 w 1480"/>
                  <a:gd name="T9" fmla="*/ 90 h 98"/>
                  <a:gd name="T10" fmla="*/ 216 w 1480"/>
                  <a:gd name="T11" fmla="*/ 84 h 98"/>
                  <a:gd name="T12" fmla="*/ 126 w 1480"/>
                  <a:gd name="T13" fmla="*/ 76 h 98"/>
                  <a:gd name="T14" fmla="*/ 58 w 1480"/>
                  <a:gd name="T15" fmla="*/ 68 h 98"/>
                  <a:gd name="T16" fmla="*/ 32 w 1480"/>
                  <a:gd name="T17" fmla="*/ 64 h 98"/>
                  <a:gd name="T18" fmla="*/ 14 w 1480"/>
                  <a:gd name="T19" fmla="*/ 60 h 98"/>
                  <a:gd name="T20" fmla="*/ 4 w 1480"/>
                  <a:gd name="T21" fmla="*/ 54 h 98"/>
                  <a:gd name="T22" fmla="*/ 0 w 1480"/>
                  <a:gd name="T23" fmla="*/ 52 h 98"/>
                  <a:gd name="T24" fmla="*/ 0 w 1480"/>
                  <a:gd name="T25" fmla="*/ 50 h 98"/>
                  <a:gd name="T26" fmla="*/ 0 w 1480"/>
                  <a:gd name="T27" fmla="*/ 50 h 98"/>
                  <a:gd name="T28" fmla="*/ 0 w 1480"/>
                  <a:gd name="T29" fmla="*/ 46 h 98"/>
                  <a:gd name="T30" fmla="*/ 4 w 1480"/>
                  <a:gd name="T31" fmla="*/ 44 h 98"/>
                  <a:gd name="T32" fmla="*/ 14 w 1480"/>
                  <a:gd name="T33" fmla="*/ 40 h 98"/>
                  <a:gd name="T34" fmla="*/ 32 w 1480"/>
                  <a:gd name="T35" fmla="*/ 34 h 98"/>
                  <a:gd name="T36" fmla="*/ 58 w 1480"/>
                  <a:gd name="T37" fmla="*/ 30 h 98"/>
                  <a:gd name="T38" fmla="*/ 126 w 1480"/>
                  <a:gd name="T39" fmla="*/ 22 h 98"/>
                  <a:gd name="T40" fmla="*/ 216 w 1480"/>
                  <a:gd name="T41" fmla="*/ 14 h 98"/>
                  <a:gd name="T42" fmla="*/ 324 w 1480"/>
                  <a:gd name="T43" fmla="*/ 8 h 98"/>
                  <a:gd name="T44" fmla="*/ 450 w 1480"/>
                  <a:gd name="T45" fmla="*/ 4 h 98"/>
                  <a:gd name="T46" fmla="*/ 588 w 1480"/>
                  <a:gd name="T47" fmla="*/ 2 h 98"/>
                  <a:gd name="T48" fmla="*/ 738 w 1480"/>
                  <a:gd name="T49" fmla="*/ 0 h 98"/>
                  <a:gd name="T50" fmla="*/ 738 w 1480"/>
                  <a:gd name="T51" fmla="*/ 0 h 98"/>
                  <a:gd name="T52" fmla="*/ 888 w 1480"/>
                  <a:gd name="T53" fmla="*/ 2 h 98"/>
                  <a:gd name="T54" fmla="*/ 1028 w 1480"/>
                  <a:gd name="T55" fmla="*/ 4 h 98"/>
                  <a:gd name="T56" fmla="*/ 1154 w 1480"/>
                  <a:gd name="T57" fmla="*/ 8 h 98"/>
                  <a:gd name="T58" fmla="*/ 1264 w 1480"/>
                  <a:gd name="T59" fmla="*/ 14 h 98"/>
                  <a:gd name="T60" fmla="*/ 1354 w 1480"/>
                  <a:gd name="T61" fmla="*/ 22 h 98"/>
                  <a:gd name="T62" fmla="*/ 1422 w 1480"/>
                  <a:gd name="T63" fmla="*/ 30 h 98"/>
                  <a:gd name="T64" fmla="*/ 1448 w 1480"/>
                  <a:gd name="T65" fmla="*/ 34 h 98"/>
                  <a:gd name="T66" fmla="*/ 1466 w 1480"/>
                  <a:gd name="T67" fmla="*/ 40 h 98"/>
                  <a:gd name="T68" fmla="*/ 1476 w 1480"/>
                  <a:gd name="T69" fmla="*/ 44 h 98"/>
                  <a:gd name="T70" fmla="*/ 1480 w 1480"/>
                  <a:gd name="T71" fmla="*/ 46 h 98"/>
                  <a:gd name="T72" fmla="*/ 1480 w 1480"/>
                  <a:gd name="T73" fmla="*/ 50 h 98"/>
                  <a:gd name="T74" fmla="*/ 1480 w 1480"/>
                  <a:gd name="T75" fmla="*/ 50 h 98"/>
                  <a:gd name="T76" fmla="*/ 1480 w 1480"/>
                  <a:gd name="T77" fmla="*/ 52 h 98"/>
                  <a:gd name="T78" fmla="*/ 1476 w 1480"/>
                  <a:gd name="T79" fmla="*/ 54 h 98"/>
                  <a:gd name="T80" fmla="*/ 1466 w 1480"/>
                  <a:gd name="T81" fmla="*/ 60 h 98"/>
                  <a:gd name="T82" fmla="*/ 1448 w 1480"/>
                  <a:gd name="T83" fmla="*/ 64 h 98"/>
                  <a:gd name="T84" fmla="*/ 1422 w 1480"/>
                  <a:gd name="T85" fmla="*/ 68 h 98"/>
                  <a:gd name="T86" fmla="*/ 1354 w 1480"/>
                  <a:gd name="T87" fmla="*/ 76 h 98"/>
                  <a:gd name="T88" fmla="*/ 1264 w 1480"/>
                  <a:gd name="T89" fmla="*/ 84 h 98"/>
                  <a:gd name="T90" fmla="*/ 1154 w 1480"/>
                  <a:gd name="T91" fmla="*/ 90 h 98"/>
                  <a:gd name="T92" fmla="*/ 1028 w 1480"/>
                  <a:gd name="T93" fmla="*/ 94 h 98"/>
                  <a:gd name="T94" fmla="*/ 888 w 1480"/>
                  <a:gd name="T95" fmla="*/ 96 h 98"/>
                  <a:gd name="T96" fmla="*/ 738 w 148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98"/>
                    </a:moveTo>
                    <a:lnTo>
                      <a:pt x="738" y="98"/>
                    </a:lnTo>
                    <a:lnTo>
                      <a:pt x="588" y="96"/>
                    </a:lnTo>
                    <a:lnTo>
                      <a:pt x="450" y="94"/>
                    </a:lnTo>
                    <a:lnTo>
                      <a:pt x="324" y="90"/>
                    </a:lnTo>
                    <a:lnTo>
                      <a:pt x="216" y="84"/>
                    </a:lnTo>
                    <a:lnTo>
                      <a:pt x="126" y="76"/>
                    </a:lnTo>
                    <a:lnTo>
                      <a:pt x="58" y="68"/>
                    </a:lnTo>
                    <a:lnTo>
                      <a:pt x="32" y="64"/>
                    </a:lnTo>
                    <a:lnTo>
                      <a:pt x="14" y="60"/>
                    </a:lnTo>
                    <a:lnTo>
                      <a:pt x="4" y="54"/>
                    </a:lnTo>
                    <a:lnTo>
                      <a:pt x="0" y="52"/>
                    </a:lnTo>
                    <a:lnTo>
                      <a:pt x="0" y="50"/>
                    </a:lnTo>
                    <a:lnTo>
                      <a:pt x="0" y="50"/>
                    </a:lnTo>
                    <a:lnTo>
                      <a:pt x="0" y="46"/>
                    </a:lnTo>
                    <a:lnTo>
                      <a:pt x="4" y="44"/>
                    </a:lnTo>
                    <a:lnTo>
                      <a:pt x="14" y="40"/>
                    </a:lnTo>
                    <a:lnTo>
                      <a:pt x="32" y="34"/>
                    </a:lnTo>
                    <a:lnTo>
                      <a:pt x="58" y="30"/>
                    </a:lnTo>
                    <a:lnTo>
                      <a:pt x="126" y="22"/>
                    </a:lnTo>
                    <a:lnTo>
                      <a:pt x="216" y="14"/>
                    </a:lnTo>
                    <a:lnTo>
                      <a:pt x="324" y="8"/>
                    </a:lnTo>
                    <a:lnTo>
                      <a:pt x="450" y="4"/>
                    </a:lnTo>
                    <a:lnTo>
                      <a:pt x="588" y="2"/>
                    </a:lnTo>
                    <a:lnTo>
                      <a:pt x="738" y="0"/>
                    </a:lnTo>
                    <a:lnTo>
                      <a:pt x="738" y="0"/>
                    </a:lnTo>
                    <a:lnTo>
                      <a:pt x="888" y="2"/>
                    </a:lnTo>
                    <a:lnTo>
                      <a:pt x="1028" y="4"/>
                    </a:lnTo>
                    <a:lnTo>
                      <a:pt x="1154" y="8"/>
                    </a:lnTo>
                    <a:lnTo>
                      <a:pt x="1264" y="14"/>
                    </a:lnTo>
                    <a:lnTo>
                      <a:pt x="1354" y="22"/>
                    </a:lnTo>
                    <a:lnTo>
                      <a:pt x="1422" y="30"/>
                    </a:lnTo>
                    <a:lnTo>
                      <a:pt x="1448" y="34"/>
                    </a:lnTo>
                    <a:lnTo>
                      <a:pt x="1466" y="40"/>
                    </a:lnTo>
                    <a:lnTo>
                      <a:pt x="1476" y="44"/>
                    </a:lnTo>
                    <a:lnTo>
                      <a:pt x="1480" y="46"/>
                    </a:lnTo>
                    <a:lnTo>
                      <a:pt x="1480" y="50"/>
                    </a:lnTo>
                    <a:lnTo>
                      <a:pt x="1480" y="50"/>
                    </a:lnTo>
                    <a:lnTo>
                      <a:pt x="1480" y="52"/>
                    </a:lnTo>
                    <a:lnTo>
                      <a:pt x="1476" y="54"/>
                    </a:lnTo>
                    <a:lnTo>
                      <a:pt x="1466" y="60"/>
                    </a:lnTo>
                    <a:lnTo>
                      <a:pt x="1448" y="64"/>
                    </a:lnTo>
                    <a:lnTo>
                      <a:pt x="1422" y="68"/>
                    </a:lnTo>
                    <a:lnTo>
                      <a:pt x="1354" y="76"/>
                    </a:lnTo>
                    <a:lnTo>
                      <a:pt x="1264" y="84"/>
                    </a:lnTo>
                    <a:lnTo>
                      <a:pt x="1154" y="90"/>
                    </a:lnTo>
                    <a:lnTo>
                      <a:pt x="1028" y="94"/>
                    </a:lnTo>
                    <a:lnTo>
                      <a:pt x="888" y="96"/>
                    </a:lnTo>
                    <a:lnTo>
                      <a:pt x="738"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23"/>
              <p:cNvSpPr>
                <a:spLocks/>
              </p:cNvSpPr>
              <p:nvPr/>
            </p:nvSpPr>
            <p:spPr bwMode="auto">
              <a:xfrm>
                <a:off x="3104" y="4176"/>
                <a:ext cx="1492" cy="98"/>
              </a:xfrm>
              <a:custGeom>
                <a:avLst/>
                <a:gdLst>
                  <a:gd name="T0" fmla="*/ 744 w 1492"/>
                  <a:gd name="T1" fmla="*/ 0 h 98"/>
                  <a:gd name="T2" fmla="*/ 744 w 1492"/>
                  <a:gd name="T3" fmla="*/ 0 h 98"/>
                  <a:gd name="T4" fmla="*/ 594 w 1492"/>
                  <a:gd name="T5" fmla="*/ 0 h 98"/>
                  <a:gd name="T6" fmla="*/ 454 w 1492"/>
                  <a:gd name="T7" fmla="*/ 4 h 98"/>
                  <a:gd name="T8" fmla="*/ 328 w 1492"/>
                  <a:gd name="T9" fmla="*/ 8 h 98"/>
                  <a:gd name="T10" fmla="*/ 218 w 1492"/>
                  <a:gd name="T11" fmla="*/ 14 h 98"/>
                  <a:gd name="T12" fmla="*/ 128 w 1492"/>
                  <a:gd name="T13" fmla="*/ 22 h 98"/>
                  <a:gd name="T14" fmla="*/ 58 w 1492"/>
                  <a:gd name="T15" fmla="*/ 30 h 98"/>
                  <a:gd name="T16" fmla="*/ 34 w 1492"/>
                  <a:gd name="T17" fmla="*/ 34 h 98"/>
                  <a:gd name="T18" fmla="*/ 16 w 1492"/>
                  <a:gd name="T19" fmla="*/ 40 h 98"/>
                  <a:gd name="T20" fmla="*/ 4 w 1492"/>
                  <a:gd name="T21" fmla="*/ 44 h 98"/>
                  <a:gd name="T22" fmla="*/ 2 w 1492"/>
                  <a:gd name="T23" fmla="*/ 46 h 98"/>
                  <a:gd name="T24" fmla="*/ 0 w 1492"/>
                  <a:gd name="T25" fmla="*/ 50 h 98"/>
                  <a:gd name="T26" fmla="*/ 0 w 1492"/>
                  <a:gd name="T27" fmla="*/ 50 h 98"/>
                  <a:gd name="T28" fmla="*/ 2 w 1492"/>
                  <a:gd name="T29" fmla="*/ 52 h 98"/>
                  <a:gd name="T30" fmla="*/ 4 w 1492"/>
                  <a:gd name="T31" fmla="*/ 54 h 98"/>
                  <a:gd name="T32" fmla="*/ 16 w 1492"/>
                  <a:gd name="T33" fmla="*/ 60 h 98"/>
                  <a:gd name="T34" fmla="*/ 34 w 1492"/>
                  <a:gd name="T35" fmla="*/ 64 h 98"/>
                  <a:gd name="T36" fmla="*/ 58 w 1492"/>
                  <a:gd name="T37" fmla="*/ 68 h 98"/>
                  <a:gd name="T38" fmla="*/ 128 w 1492"/>
                  <a:gd name="T39" fmla="*/ 76 h 98"/>
                  <a:gd name="T40" fmla="*/ 218 w 1492"/>
                  <a:gd name="T41" fmla="*/ 84 h 98"/>
                  <a:gd name="T42" fmla="*/ 328 w 1492"/>
                  <a:gd name="T43" fmla="*/ 90 h 98"/>
                  <a:gd name="T44" fmla="*/ 454 w 1492"/>
                  <a:gd name="T45" fmla="*/ 94 h 98"/>
                  <a:gd name="T46" fmla="*/ 594 w 1492"/>
                  <a:gd name="T47" fmla="*/ 98 h 98"/>
                  <a:gd name="T48" fmla="*/ 744 w 1492"/>
                  <a:gd name="T49" fmla="*/ 98 h 98"/>
                  <a:gd name="T50" fmla="*/ 744 w 1492"/>
                  <a:gd name="T51" fmla="*/ 98 h 98"/>
                  <a:gd name="T52" fmla="*/ 896 w 1492"/>
                  <a:gd name="T53" fmla="*/ 98 h 98"/>
                  <a:gd name="T54" fmla="*/ 1036 w 1492"/>
                  <a:gd name="T55" fmla="*/ 94 h 98"/>
                  <a:gd name="T56" fmla="*/ 1164 w 1492"/>
                  <a:gd name="T57" fmla="*/ 90 h 98"/>
                  <a:gd name="T58" fmla="*/ 1274 w 1492"/>
                  <a:gd name="T59" fmla="*/ 84 h 98"/>
                  <a:gd name="T60" fmla="*/ 1364 w 1492"/>
                  <a:gd name="T61" fmla="*/ 76 h 98"/>
                  <a:gd name="T62" fmla="*/ 1434 w 1492"/>
                  <a:gd name="T63" fmla="*/ 68 h 98"/>
                  <a:gd name="T64" fmla="*/ 1458 w 1492"/>
                  <a:gd name="T65" fmla="*/ 64 h 98"/>
                  <a:gd name="T66" fmla="*/ 1476 w 1492"/>
                  <a:gd name="T67" fmla="*/ 60 h 98"/>
                  <a:gd name="T68" fmla="*/ 1488 w 1492"/>
                  <a:gd name="T69" fmla="*/ 54 h 98"/>
                  <a:gd name="T70" fmla="*/ 1490 w 1492"/>
                  <a:gd name="T71" fmla="*/ 52 h 98"/>
                  <a:gd name="T72" fmla="*/ 1492 w 1492"/>
                  <a:gd name="T73" fmla="*/ 50 h 98"/>
                  <a:gd name="T74" fmla="*/ 1492 w 1492"/>
                  <a:gd name="T75" fmla="*/ 50 h 98"/>
                  <a:gd name="T76" fmla="*/ 1490 w 1492"/>
                  <a:gd name="T77" fmla="*/ 46 h 98"/>
                  <a:gd name="T78" fmla="*/ 1488 w 1492"/>
                  <a:gd name="T79" fmla="*/ 44 h 98"/>
                  <a:gd name="T80" fmla="*/ 1476 w 1492"/>
                  <a:gd name="T81" fmla="*/ 40 h 98"/>
                  <a:gd name="T82" fmla="*/ 1458 w 1492"/>
                  <a:gd name="T83" fmla="*/ 34 h 98"/>
                  <a:gd name="T84" fmla="*/ 1434 w 1492"/>
                  <a:gd name="T85" fmla="*/ 30 h 98"/>
                  <a:gd name="T86" fmla="*/ 1364 w 1492"/>
                  <a:gd name="T87" fmla="*/ 22 h 98"/>
                  <a:gd name="T88" fmla="*/ 1274 w 1492"/>
                  <a:gd name="T89" fmla="*/ 14 h 98"/>
                  <a:gd name="T90" fmla="*/ 1164 w 1492"/>
                  <a:gd name="T91" fmla="*/ 8 h 98"/>
                  <a:gd name="T92" fmla="*/ 1036 w 1492"/>
                  <a:gd name="T93" fmla="*/ 4 h 98"/>
                  <a:gd name="T94" fmla="*/ 896 w 1492"/>
                  <a:gd name="T95" fmla="*/ 0 h 98"/>
                  <a:gd name="T96" fmla="*/ 744 w 149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92" h="98">
                    <a:moveTo>
                      <a:pt x="744" y="0"/>
                    </a:moveTo>
                    <a:lnTo>
                      <a:pt x="744" y="0"/>
                    </a:lnTo>
                    <a:lnTo>
                      <a:pt x="594" y="0"/>
                    </a:lnTo>
                    <a:lnTo>
                      <a:pt x="454" y="4"/>
                    </a:lnTo>
                    <a:lnTo>
                      <a:pt x="328" y="8"/>
                    </a:lnTo>
                    <a:lnTo>
                      <a:pt x="218" y="14"/>
                    </a:lnTo>
                    <a:lnTo>
                      <a:pt x="128" y="22"/>
                    </a:lnTo>
                    <a:lnTo>
                      <a:pt x="58" y="30"/>
                    </a:lnTo>
                    <a:lnTo>
                      <a:pt x="34" y="34"/>
                    </a:lnTo>
                    <a:lnTo>
                      <a:pt x="16" y="40"/>
                    </a:lnTo>
                    <a:lnTo>
                      <a:pt x="4" y="44"/>
                    </a:lnTo>
                    <a:lnTo>
                      <a:pt x="2" y="46"/>
                    </a:lnTo>
                    <a:lnTo>
                      <a:pt x="0" y="50"/>
                    </a:lnTo>
                    <a:lnTo>
                      <a:pt x="0" y="50"/>
                    </a:lnTo>
                    <a:lnTo>
                      <a:pt x="2" y="52"/>
                    </a:lnTo>
                    <a:lnTo>
                      <a:pt x="4" y="54"/>
                    </a:lnTo>
                    <a:lnTo>
                      <a:pt x="16" y="60"/>
                    </a:lnTo>
                    <a:lnTo>
                      <a:pt x="34" y="64"/>
                    </a:lnTo>
                    <a:lnTo>
                      <a:pt x="58" y="68"/>
                    </a:lnTo>
                    <a:lnTo>
                      <a:pt x="128" y="76"/>
                    </a:lnTo>
                    <a:lnTo>
                      <a:pt x="218" y="84"/>
                    </a:lnTo>
                    <a:lnTo>
                      <a:pt x="328" y="90"/>
                    </a:lnTo>
                    <a:lnTo>
                      <a:pt x="454" y="94"/>
                    </a:lnTo>
                    <a:lnTo>
                      <a:pt x="594" y="98"/>
                    </a:lnTo>
                    <a:lnTo>
                      <a:pt x="744" y="98"/>
                    </a:lnTo>
                    <a:lnTo>
                      <a:pt x="744" y="98"/>
                    </a:lnTo>
                    <a:lnTo>
                      <a:pt x="896" y="98"/>
                    </a:lnTo>
                    <a:lnTo>
                      <a:pt x="1036" y="94"/>
                    </a:lnTo>
                    <a:lnTo>
                      <a:pt x="1164" y="90"/>
                    </a:lnTo>
                    <a:lnTo>
                      <a:pt x="1274" y="84"/>
                    </a:lnTo>
                    <a:lnTo>
                      <a:pt x="1364" y="76"/>
                    </a:lnTo>
                    <a:lnTo>
                      <a:pt x="1434" y="68"/>
                    </a:lnTo>
                    <a:lnTo>
                      <a:pt x="1458" y="64"/>
                    </a:lnTo>
                    <a:lnTo>
                      <a:pt x="1476" y="60"/>
                    </a:lnTo>
                    <a:lnTo>
                      <a:pt x="1488" y="54"/>
                    </a:lnTo>
                    <a:lnTo>
                      <a:pt x="1490" y="52"/>
                    </a:lnTo>
                    <a:lnTo>
                      <a:pt x="1492" y="50"/>
                    </a:lnTo>
                    <a:lnTo>
                      <a:pt x="1492" y="50"/>
                    </a:lnTo>
                    <a:lnTo>
                      <a:pt x="1490" y="46"/>
                    </a:lnTo>
                    <a:lnTo>
                      <a:pt x="1488" y="44"/>
                    </a:lnTo>
                    <a:lnTo>
                      <a:pt x="1476" y="40"/>
                    </a:lnTo>
                    <a:lnTo>
                      <a:pt x="1458" y="34"/>
                    </a:lnTo>
                    <a:lnTo>
                      <a:pt x="1434" y="30"/>
                    </a:lnTo>
                    <a:lnTo>
                      <a:pt x="1364" y="22"/>
                    </a:lnTo>
                    <a:lnTo>
                      <a:pt x="1274" y="14"/>
                    </a:lnTo>
                    <a:lnTo>
                      <a:pt x="1164" y="8"/>
                    </a:lnTo>
                    <a:lnTo>
                      <a:pt x="1036" y="4"/>
                    </a:lnTo>
                    <a:lnTo>
                      <a:pt x="896" y="0"/>
                    </a:lnTo>
                    <a:lnTo>
                      <a:pt x="7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24"/>
              <p:cNvSpPr>
                <a:spLocks noEditPoints="1"/>
              </p:cNvSpPr>
              <p:nvPr/>
            </p:nvSpPr>
            <p:spPr bwMode="auto">
              <a:xfrm>
                <a:off x="3110" y="4176"/>
                <a:ext cx="1480" cy="98"/>
              </a:xfrm>
              <a:custGeom>
                <a:avLst/>
                <a:gdLst>
                  <a:gd name="T0" fmla="*/ 738 w 1480"/>
                  <a:gd name="T1" fmla="*/ 98 h 98"/>
                  <a:gd name="T2" fmla="*/ 452 w 1480"/>
                  <a:gd name="T3" fmla="*/ 94 h 98"/>
                  <a:gd name="T4" fmla="*/ 220 w 1480"/>
                  <a:gd name="T5" fmla="*/ 84 h 98"/>
                  <a:gd name="T6" fmla="*/ 62 w 1480"/>
                  <a:gd name="T7" fmla="*/ 68 h 98"/>
                  <a:gd name="T8" fmla="*/ 20 w 1480"/>
                  <a:gd name="T9" fmla="*/ 58 h 98"/>
                  <a:gd name="T10" fmla="*/ 6 w 1480"/>
                  <a:gd name="T11" fmla="*/ 52 h 98"/>
                  <a:gd name="T12" fmla="*/ 4 w 1480"/>
                  <a:gd name="T13" fmla="*/ 50 h 98"/>
                  <a:gd name="T14" fmla="*/ 8 w 1480"/>
                  <a:gd name="T15" fmla="*/ 44 h 98"/>
                  <a:gd name="T16" fmla="*/ 38 w 1480"/>
                  <a:gd name="T17" fmla="*/ 34 h 98"/>
                  <a:gd name="T18" fmla="*/ 130 w 1480"/>
                  <a:gd name="T19" fmla="*/ 22 h 98"/>
                  <a:gd name="T20" fmla="*/ 328 w 1480"/>
                  <a:gd name="T21" fmla="*/ 8 h 98"/>
                  <a:gd name="T22" fmla="*/ 590 w 1480"/>
                  <a:gd name="T23" fmla="*/ 2 h 98"/>
                  <a:gd name="T24" fmla="*/ 738 w 1480"/>
                  <a:gd name="T25" fmla="*/ 0 h 98"/>
                  <a:gd name="T26" fmla="*/ 1026 w 1480"/>
                  <a:gd name="T27" fmla="*/ 4 h 98"/>
                  <a:gd name="T28" fmla="*/ 1260 w 1480"/>
                  <a:gd name="T29" fmla="*/ 14 h 98"/>
                  <a:gd name="T30" fmla="*/ 1418 w 1480"/>
                  <a:gd name="T31" fmla="*/ 30 h 98"/>
                  <a:gd name="T32" fmla="*/ 1460 w 1480"/>
                  <a:gd name="T33" fmla="*/ 40 h 98"/>
                  <a:gd name="T34" fmla="*/ 1474 w 1480"/>
                  <a:gd name="T35" fmla="*/ 46 h 98"/>
                  <a:gd name="T36" fmla="*/ 1476 w 1480"/>
                  <a:gd name="T37" fmla="*/ 50 h 98"/>
                  <a:gd name="T38" fmla="*/ 1472 w 1480"/>
                  <a:gd name="T39" fmla="*/ 54 h 98"/>
                  <a:gd name="T40" fmla="*/ 1442 w 1480"/>
                  <a:gd name="T41" fmla="*/ 64 h 98"/>
                  <a:gd name="T42" fmla="*/ 1350 w 1480"/>
                  <a:gd name="T43" fmla="*/ 76 h 98"/>
                  <a:gd name="T44" fmla="*/ 1152 w 1480"/>
                  <a:gd name="T45" fmla="*/ 90 h 98"/>
                  <a:gd name="T46" fmla="*/ 888 w 1480"/>
                  <a:gd name="T47" fmla="*/ 96 h 98"/>
                  <a:gd name="T48" fmla="*/ 738 w 1480"/>
                  <a:gd name="T49" fmla="*/ 0 h 98"/>
                  <a:gd name="T50" fmla="*/ 588 w 1480"/>
                  <a:gd name="T51" fmla="*/ 2 h 98"/>
                  <a:gd name="T52" fmla="*/ 324 w 1480"/>
                  <a:gd name="T53" fmla="*/ 8 h 98"/>
                  <a:gd name="T54" fmla="*/ 126 w 1480"/>
                  <a:gd name="T55" fmla="*/ 22 h 98"/>
                  <a:gd name="T56" fmla="*/ 32 w 1480"/>
                  <a:gd name="T57" fmla="*/ 34 h 98"/>
                  <a:gd name="T58" fmla="*/ 4 w 1480"/>
                  <a:gd name="T59" fmla="*/ 44 h 98"/>
                  <a:gd name="T60" fmla="*/ 0 w 1480"/>
                  <a:gd name="T61" fmla="*/ 50 h 98"/>
                  <a:gd name="T62" fmla="*/ 0 w 1480"/>
                  <a:gd name="T63" fmla="*/ 52 h 98"/>
                  <a:gd name="T64" fmla="*/ 14 w 1480"/>
                  <a:gd name="T65" fmla="*/ 60 h 98"/>
                  <a:gd name="T66" fmla="*/ 58 w 1480"/>
                  <a:gd name="T67" fmla="*/ 68 h 98"/>
                  <a:gd name="T68" fmla="*/ 216 w 1480"/>
                  <a:gd name="T69" fmla="*/ 84 h 98"/>
                  <a:gd name="T70" fmla="*/ 450 w 1480"/>
                  <a:gd name="T71" fmla="*/ 94 h 98"/>
                  <a:gd name="T72" fmla="*/ 738 w 1480"/>
                  <a:gd name="T73" fmla="*/ 98 h 98"/>
                  <a:gd name="T74" fmla="*/ 888 w 1480"/>
                  <a:gd name="T75" fmla="*/ 96 h 98"/>
                  <a:gd name="T76" fmla="*/ 1154 w 1480"/>
                  <a:gd name="T77" fmla="*/ 90 h 98"/>
                  <a:gd name="T78" fmla="*/ 1354 w 1480"/>
                  <a:gd name="T79" fmla="*/ 76 h 98"/>
                  <a:gd name="T80" fmla="*/ 1448 w 1480"/>
                  <a:gd name="T81" fmla="*/ 64 h 98"/>
                  <a:gd name="T82" fmla="*/ 1476 w 1480"/>
                  <a:gd name="T83" fmla="*/ 54 h 98"/>
                  <a:gd name="T84" fmla="*/ 1480 w 1480"/>
                  <a:gd name="T85" fmla="*/ 50 h 98"/>
                  <a:gd name="T86" fmla="*/ 1480 w 1480"/>
                  <a:gd name="T87" fmla="*/ 46 h 98"/>
                  <a:gd name="T88" fmla="*/ 1466 w 1480"/>
                  <a:gd name="T89" fmla="*/ 40 h 98"/>
                  <a:gd name="T90" fmla="*/ 1422 w 1480"/>
                  <a:gd name="T91" fmla="*/ 30 h 98"/>
                  <a:gd name="T92" fmla="*/ 1264 w 1480"/>
                  <a:gd name="T93" fmla="*/ 14 h 98"/>
                  <a:gd name="T94" fmla="*/ 1028 w 1480"/>
                  <a:gd name="T95" fmla="*/ 4 h 98"/>
                  <a:gd name="T96" fmla="*/ 738 w 148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98"/>
                    </a:moveTo>
                    <a:lnTo>
                      <a:pt x="738" y="98"/>
                    </a:lnTo>
                    <a:lnTo>
                      <a:pt x="590" y="96"/>
                    </a:lnTo>
                    <a:lnTo>
                      <a:pt x="452" y="94"/>
                    </a:lnTo>
                    <a:lnTo>
                      <a:pt x="328" y="90"/>
                    </a:lnTo>
                    <a:lnTo>
                      <a:pt x="220" y="84"/>
                    </a:lnTo>
                    <a:lnTo>
                      <a:pt x="130" y="76"/>
                    </a:lnTo>
                    <a:lnTo>
                      <a:pt x="62" y="68"/>
                    </a:lnTo>
                    <a:lnTo>
                      <a:pt x="38" y="64"/>
                    </a:lnTo>
                    <a:lnTo>
                      <a:pt x="20" y="58"/>
                    </a:lnTo>
                    <a:lnTo>
                      <a:pt x="8" y="54"/>
                    </a:lnTo>
                    <a:lnTo>
                      <a:pt x="6" y="52"/>
                    </a:lnTo>
                    <a:lnTo>
                      <a:pt x="4" y="50"/>
                    </a:lnTo>
                    <a:lnTo>
                      <a:pt x="4" y="50"/>
                    </a:lnTo>
                    <a:lnTo>
                      <a:pt x="6" y="46"/>
                    </a:lnTo>
                    <a:lnTo>
                      <a:pt x="8" y="44"/>
                    </a:lnTo>
                    <a:lnTo>
                      <a:pt x="20" y="40"/>
                    </a:lnTo>
                    <a:lnTo>
                      <a:pt x="38" y="34"/>
                    </a:lnTo>
                    <a:lnTo>
                      <a:pt x="62" y="30"/>
                    </a:lnTo>
                    <a:lnTo>
                      <a:pt x="130" y="22"/>
                    </a:lnTo>
                    <a:lnTo>
                      <a:pt x="220" y="14"/>
                    </a:lnTo>
                    <a:lnTo>
                      <a:pt x="328" y="8"/>
                    </a:lnTo>
                    <a:lnTo>
                      <a:pt x="452" y="4"/>
                    </a:lnTo>
                    <a:lnTo>
                      <a:pt x="590" y="2"/>
                    </a:lnTo>
                    <a:lnTo>
                      <a:pt x="738" y="0"/>
                    </a:lnTo>
                    <a:lnTo>
                      <a:pt x="738" y="0"/>
                    </a:lnTo>
                    <a:lnTo>
                      <a:pt x="888" y="2"/>
                    </a:lnTo>
                    <a:lnTo>
                      <a:pt x="1026" y="4"/>
                    </a:lnTo>
                    <a:lnTo>
                      <a:pt x="1152" y="8"/>
                    </a:lnTo>
                    <a:lnTo>
                      <a:pt x="1260" y="14"/>
                    </a:lnTo>
                    <a:lnTo>
                      <a:pt x="1350" y="22"/>
                    </a:lnTo>
                    <a:lnTo>
                      <a:pt x="1418" y="30"/>
                    </a:lnTo>
                    <a:lnTo>
                      <a:pt x="1442" y="34"/>
                    </a:lnTo>
                    <a:lnTo>
                      <a:pt x="1460" y="40"/>
                    </a:lnTo>
                    <a:lnTo>
                      <a:pt x="1472" y="44"/>
                    </a:lnTo>
                    <a:lnTo>
                      <a:pt x="1474" y="46"/>
                    </a:lnTo>
                    <a:lnTo>
                      <a:pt x="1476" y="50"/>
                    </a:lnTo>
                    <a:lnTo>
                      <a:pt x="1476" y="50"/>
                    </a:lnTo>
                    <a:lnTo>
                      <a:pt x="1474" y="52"/>
                    </a:lnTo>
                    <a:lnTo>
                      <a:pt x="1472" y="54"/>
                    </a:lnTo>
                    <a:lnTo>
                      <a:pt x="1460" y="58"/>
                    </a:lnTo>
                    <a:lnTo>
                      <a:pt x="1442" y="64"/>
                    </a:lnTo>
                    <a:lnTo>
                      <a:pt x="1418" y="68"/>
                    </a:lnTo>
                    <a:lnTo>
                      <a:pt x="1350" y="76"/>
                    </a:lnTo>
                    <a:lnTo>
                      <a:pt x="1260" y="84"/>
                    </a:lnTo>
                    <a:lnTo>
                      <a:pt x="1152" y="90"/>
                    </a:lnTo>
                    <a:lnTo>
                      <a:pt x="1026" y="94"/>
                    </a:lnTo>
                    <a:lnTo>
                      <a:pt x="888" y="96"/>
                    </a:lnTo>
                    <a:lnTo>
                      <a:pt x="738" y="98"/>
                    </a:lnTo>
                    <a:close/>
                    <a:moveTo>
                      <a:pt x="738" y="0"/>
                    </a:moveTo>
                    <a:lnTo>
                      <a:pt x="738" y="0"/>
                    </a:lnTo>
                    <a:lnTo>
                      <a:pt x="588" y="2"/>
                    </a:lnTo>
                    <a:lnTo>
                      <a:pt x="450" y="4"/>
                    </a:lnTo>
                    <a:lnTo>
                      <a:pt x="324" y="8"/>
                    </a:lnTo>
                    <a:lnTo>
                      <a:pt x="216"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6" y="84"/>
                    </a:lnTo>
                    <a:lnTo>
                      <a:pt x="324" y="90"/>
                    </a:lnTo>
                    <a:lnTo>
                      <a:pt x="450" y="94"/>
                    </a:lnTo>
                    <a:lnTo>
                      <a:pt x="588" y="96"/>
                    </a:lnTo>
                    <a:lnTo>
                      <a:pt x="738" y="98"/>
                    </a:lnTo>
                    <a:lnTo>
                      <a:pt x="738" y="98"/>
                    </a:lnTo>
                    <a:lnTo>
                      <a:pt x="888" y="96"/>
                    </a:lnTo>
                    <a:lnTo>
                      <a:pt x="1028" y="94"/>
                    </a:lnTo>
                    <a:lnTo>
                      <a:pt x="1154" y="90"/>
                    </a:lnTo>
                    <a:lnTo>
                      <a:pt x="1264" y="84"/>
                    </a:lnTo>
                    <a:lnTo>
                      <a:pt x="1354" y="76"/>
                    </a:lnTo>
                    <a:lnTo>
                      <a:pt x="1422" y="68"/>
                    </a:lnTo>
                    <a:lnTo>
                      <a:pt x="1448" y="64"/>
                    </a:lnTo>
                    <a:lnTo>
                      <a:pt x="1466" y="60"/>
                    </a:lnTo>
                    <a:lnTo>
                      <a:pt x="1476" y="54"/>
                    </a:lnTo>
                    <a:lnTo>
                      <a:pt x="1480" y="52"/>
                    </a:lnTo>
                    <a:lnTo>
                      <a:pt x="1480" y="50"/>
                    </a:lnTo>
                    <a:lnTo>
                      <a:pt x="1480" y="50"/>
                    </a:lnTo>
                    <a:lnTo>
                      <a:pt x="1480" y="46"/>
                    </a:lnTo>
                    <a:lnTo>
                      <a:pt x="1476" y="44"/>
                    </a:lnTo>
                    <a:lnTo>
                      <a:pt x="1466" y="40"/>
                    </a:lnTo>
                    <a:lnTo>
                      <a:pt x="1448" y="34"/>
                    </a:lnTo>
                    <a:lnTo>
                      <a:pt x="1422" y="30"/>
                    </a:lnTo>
                    <a:lnTo>
                      <a:pt x="1354" y="22"/>
                    </a:lnTo>
                    <a:lnTo>
                      <a:pt x="1264" y="14"/>
                    </a:lnTo>
                    <a:lnTo>
                      <a:pt x="1154" y="8"/>
                    </a:lnTo>
                    <a:lnTo>
                      <a:pt x="1028" y="4"/>
                    </a:lnTo>
                    <a:lnTo>
                      <a:pt x="888" y="2"/>
                    </a:lnTo>
                    <a:lnTo>
                      <a:pt x="738" y="0"/>
                    </a:lnTo>
                    <a:close/>
                  </a:path>
                </a:pathLst>
              </a:custGeom>
              <a:solidFill>
                <a:srgbClr val="C8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25"/>
              <p:cNvSpPr>
                <a:spLocks/>
              </p:cNvSpPr>
              <p:nvPr/>
            </p:nvSpPr>
            <p:spPr bwMode="auto">
              <a:xfrm>
                <a:off x="3114" y="4176"/>
                <a:ext cx="1472" cy="98"/>
              </a:xfrm>
              <a:custGeom>
                <a:avLst/>
                <a:gdLst>
                  <a:gd name="T0" fmla="*/ 734 w 1472"/>
                  <a:gd name="T1" fmla="*/ 98 h 98"/>
                  <a:gd name="T2" fmla="*/ 734 w 1472"/>
                  <a:gd name="T3" fmla="*/ 98 h 98"/>
                  <a:gd name="T4" fmla="*/ 586 w 1472"/>
                  <a:gd name="T5" fmla="*/ 96 h 98"/>
                  <a:gd name="T6" fmla="*/ 448 w 1472"/>
                  <a:gd name="T7" fmla="*/ 94 h 98"/>
                  <a:gd name="T8" fmla="*/ 324 w 1472"/>
                  <a:gd name="T9" fmla="*/ 90 h 98"/>
                  <a:gd name="T10" fmla="*/ 216 w 1472"/>
                  <a:gd name="T11" fmla="*/ 84 h 98"/>
                  <a:gd name="T12" fmla="*/ 126 w 1472"/>
                  <a:gd name="T13" fmla="*/ 76 h 98"/>
                  <a:gd name="T14" fmla="*/ 58 w 1472"/>
                  <a:gd name="T15" fmla="*/ 68 h 98"/>
                  <a:gd name="T16" fmla="*/ 34 w 1472"/>
                  <a:gd name="T17" fmla="*/ 64 h 98"/>
                  <a:gd name="T18" fmla="*/ 16 w 1472"/>
                  <a:gd name="T19" fmla="*/ 58 h 98"/>
                  <a:gd name="T20" fmla="*/ 4 w 1472"/>
                  <a:gd name="T21" fmla="*/ 54 h 98"/>
                  <a:gd name="T22" fmla="*/ 2 w 1472"/>
                  <a:gd name="T23" fmla="*/ 52 h 98"/>
                  <a:gd name="T24" fmla="*/ 0 w 1472"/>
                  <a:gd name="T25" fmla="*/ 50 h 98"/>
                  <a:gd name="T26" fmla="*/ 0 w 1472"/>
                  <a:gd name="T27" fmla="*/ 50 h 98"/>
                  <a:gd name="T28" fmla="*/ 2 w 1472"/>
                  <a:gd name="T29" fmla="*/ 46 h 98"/>
                  <a:gd name="T30" fmla="*/ 4 w 1472"/>
                  <a:gd name="T31" fmla="*/ 44 h 98"/>
                  <a:gd name="T32" fmla="*/ 16 w 1472"/>
                  <a:gd name="T33" fmla="*/ 40 h 98"/>
                  <a:gd name="T34" fmla="*/ 34 w 1472"/>
                  <a:gd name="T35" fmla="*/ 34 h 98"/>
                  <a:gd name="T36" fmla="*/ 58 w 1472"/>
                  <a:gd name="T37" fmla="*/ 30 h 98"/>
                  <a:gd name="T38" fmla="*/ 126 w 1472"/>
                  <a:gd name="T39" fmla="*/ 22 h 98"/>
                  <a:gd name="T40" fmla="*/ 216 w 1472"/>
                  <a:gd name="T41" fmla="*/ 14 h 98"/>
                  <a:gd name="T42" fmla="*/ 324 w 1472"/>
                  <a:gd name="T43" fmla="*/ 8 h 98"/>
                  <a:gd name="T44" fmla="*/ 448 w 1472"/>
                  <a:gd name="T45" fmla="*/ 4 h 98"/>
                  <a:gd name="T46" fmla="*/ 586 w 1472"/>
                  <a:gd name="T47" fmla="*/ 2 h 98"/>
                  <a:gd name="T48" fmla="*/ 734 w 1472"/>
                  <a:gd name="T49" fmla="*/ 0 h 98"/>
                  <a:gd name="T50" fmla="*/ 734 w 1472"/>
                  <a:gd name="T51" fmla="*/ 0 h 98"/>
                  <a:gd name="T52" fmla="*/ 884 w 1472"/>
                  <a:gd name="T53" fmla="*/ 2 h 98"/>
                  <a:gd name="T54" fmla="*/ 1022 w 1472"/>
                  <a:gd name="T55" fmla="*/ 4 h 98"/>
                  <a:gd name="T56" fmla="*/ 1148 w 1472"/>
                  <a:gd name="T57" fmla="*/ 8 h 98"/>
                  <a:gd name="T58" fmla="*/ 1256 w 1472"/>
                  <a:gd name="T59" fmla="*/ 14 h 98"/>
                  <a:gd name="T60" fmla="*/ 1346 w 1472"/>
                  <a:gd name="T61" fmla="*/ 22 h 98"/>
                  <a:gd name="T62" fmla="*/ 1414 w 1472"/>
                  <a:gd name="T63" fmla="*/ 30 h 98"/>
                  <a:gd name="T64" fmla="*/ 1438 w 1472"/>
                  <a:gd name="T65" fmla="*/ 34 h 98"/>
                  <a:gd name="T66" fmla="*/ 1456 w 1472"/>
                  <a:gd name="T67" fmla="*/ 40 h 98"/>
                  <a:gd name="T68" fmla="*/ 1468 w 1472"/>
                  <a:gd name="T69" fmla="*/ 44 h 98"/>
                  <a:gd name="T70" fmla="*/ 1470 w 1472"/>
                  <a:gd name="T71" fmla="*/ 46 h 98"/>
                  <a:gd name="T72" fmla="*/ 1472 w 1472"/>
                  <a:gd name="T73" fmla="*/ 50 h 98"/>
                  <a:gd name="T74" fmla="*/ 1472 w 1472"/>
                  <a:gd name="T75" fmla="*/ 50 h 98"/>
                  <a:gd name="T76" fmla="*/ 1470 w 1472"/>
                  <a:gd name="T77" fmla="*/ 52 h 98"/>
                  <a:gd name="T78" fmla="*/ 1468 w 1472"/>
                  <a:gd name="T79" fmla="*/ 54 h 98"/>
                  <a:gd name="T80" fmla="*/ 1456 w 1472"/>
                  <a:gd name="T81" fmla="*/ 58 h 98"/>
                  <a:gd name="T82" fmla="*/ 1438 w 1472"/>
                  <a:gd name="T83" fmla="*/ 64 h 98"/>
                  <a:gd name="T84" fmla="*/ 1414 w 1472"/>
                  <a:gd name="T85" fmla="*/ 68 h 98"/>
                  <a:gd name="T86" fmla="*/ 1346 w 1472"/>
                  <a:gd name="T87" fmla="*/ 76 h 98"/>
                  <a:gd name="T88" fmla="*/ 1256 w 1472"/>
                  <a:gd name="T89" fmla="*/ 84 h 98"/>
                  <a:gd name="T90" fmla="*/ 1148 w 1472"/>
                  <a:gd name="T91" fmla="*/ 90 h 98"/>
                  <a:gd name="T92" fmla="*/ 1022 w 1472"/>
                  <a:gd name="T93" fmla="*/ 94 h 98"/>
                  <a:gd name="T94" fmla="*/ 884 w 1472"/>
                  <a:gd name="T95" fmla="*/ 96 h 98"/>
                  <a:gd name="T96" fmla="*/ 734 w 1472"/>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98"/>
                    </a:moveTo>
                    <a:lnTo>
                      <a:pt x="734" y="98"/>
                    </a:lnTo>
                    <a:lnTo>
                      <a:pt x="586" y="96"/>
                    </a:lnTo>
                    <a:lnTo>
                      <a:pt x="448" y="94"/>
                    </a:lnTo>
                    <a:lnTo>
                      <a:pt x="324" y="90"/>
                    </a:lnTo>
                    <a:lnTo>
                      <a:pt x="216" y="84"/>
                    </a:lnTo>
                    <a:lnTo>
                      <a:pt x="126" y="76"/>
                    </a:lnTo>
                    <a:lnTo>
                      <a:pt x="58" y="68"/>
                    </a:lnTo>
                    <a:lnTo>
                      <a:pt x="34" y="64"/>
                    </a:lnTo>
                    <a:lnTo>
                      <a:pt x="16" y="58"/>
                    </a:lnTo>
                    <a:lnTo>
                      <a:pt x="4" y="54"/>
                    </a:lnTo>
                    <a:lnTo>
                      <a:pt x="2" y="52"/>
                    </a:lnTo>
                    <a:lnTo>
                      <a:pt x="0" y="50"/>
                    </a:lnTo>
                    <a:lnTo>
                      <a:pt x="0" y="50"/>
                    </a:lnTo>
                    <a:lnTo>
                      <a:pt x="2" y="46"/>
                    </a:lnTo>
                    <a:lnTo>
                      <a:pt x="4" y="44"/>
                    </a:lnTo>
                    <a:lnTo>
                      <a:pt x="16" y="40"/>
                    </a:lnTo>
                    <a:lnTo>
                      <a:pt x="34" y="34"/>
                    </a:lnTo>
                    <a:lnTo>
                      <a:pt x="58" y="30"/>
                    </a:lnTo>
                    <a:lnTo>
                      <a:pt x="126" y="22"/>
                    </a:lnTo>
                    <a:lnTo>
                      <a:pt x="216" y="14"/>
                    </a:lnTo>
                    <a:lnTo>
                      <a:pt x="324" y="8"/>
                    </a:lnTo>
                    <a:lnTo>
                      <a:pt x="448" y="4"/>
                    </a:lnTo>
                    <a:lnTo>
                      <a:pt x="586" y="2"/>
                    </a:lnTo>
                    <a:lnTo>
                      <a:pt x="734" y="0"/>
                    </a:lnTo>
                    <a:lnTo>
                      <a:pt x="734" y="0"/>
                    </a:lnTo>
                    <a:lnTo>
                      <a:pt x="884" y="2"/>
                    </a:lnTo>
                    <a:lnTo>
                      <a:pt x="1022" y="4"/>
                    </a:lnTo>
                    <a:lnTo>
                      <a:pt x="1148" y="8"/>
                    </a:lnTo>
                    <a:lnTo>
                      <a:pt x="1256" y="14"/>
                    </a:lnTo>
                    <a:lnTo>
                      <a:pt x="1346" y="22"/>
                    </a:lnTo>
                    <a:lnTo>
                      <a:pt x="1414" y="30"/>
                    </a:lnTo>
                    <a:lnTo>
                      <a:pt x="1438" y="34"/>
                    </a:lnTo>
                    <a:lnTo>
                      <a:pt x="1456" y="40"/>
                    </a:lnTo>
                    <a:lnTo>
                      <a:pt x="1468" y="44"/>
                    </a:lnTo>
                    <a:lnTo>
                      <a:pt x="1470" y="46"/>
                    </a:lnTo>
                    <a:lnTo>
                      <a:pt x="1472" y="50"/>
                    </a:lnTo>
                    <a:lnTo>
                      <a:pt x="1472" y="50"/>
                    </a:lnTo>
                    <a:lnTo>
                      <a:pt x="1470" y="52"/>
                    </a:lnTo>
                    <a:lnTo>
                      <a:pt x="1468" y="54"/>
                    </a:lnTo>
                    <a:lnTo>
                      <a:pt x="1456" y="58"/>
                    </a:lnTo>
                    <a:lnTo>
                      <a:pt x="1438" y="64"/>
                    </a:lnTo>
                    <a:lnTo>
                      <a:pt x="1414" y="68"/>
                    </a:lnTo>
                    <a:lnTo>
                      <a:pt x="1346" y="76"/>
                    </a:lnTo>
                    <a:lnTo>
                      <a:pt x="1256" y="84"/>
                    </a:lnTo>
                    <a:lnTo>
                      <a:pt x="1148" y="90"/>
                    </a:lnTo>
                    <a:lnTo>
                      <a:pt x="1022" y="94"/>
                    </a:lnTo>
                    <a:lnTo>
                      <a:pt x="884" y="96"/>
                    </a:lnTo>
                    <a:lnTo>
                      <a:pt x="734"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26"/>
              <p:cNvSpPr>
                <a:spLocks/>
              </p:cNvSpPr>
              <p:nvPr/>
            </p:nvSpPr>
            <p:spPr bwMode="auto">
              <a:xfrm>
                <a:off x="3110" y="4176"/>
                <a:ext cx="1480" cy="98"/>
              </a:xfrm>
              <a:custGeom>
                <a:avLst/>
                <a:gdLst>
                  <a:gd name="T0" fmla="*/ 738 w 1480"/>
                  <a:gd name="T1" fmla="*/ 0 h 98"/>
                  <a:gd name="T2" fmla="*/ 738 w 1480"/>
                  <a:gd name="T3" fmla="*/ 0 h 98"/>
                  <a:gd name="T4" fmla="*/ 588 w 1480"/>
                  <a:gd name="T5" fmla="*/ 2 h 98"/>
                  <a:gd name="T6" fmla="*/ 450 w 1480"/>
                  <a:gd name="T7" fmla="*/ 4 h 98"/>
                  <a:gd name="T8" fmla="*/ 324 w 1480"/>
                  <a:gd name="T9" fmla="*/ 8 h 98"/>
                  <a:gd name="T10" fmla="*/ 216 w 1480"/>
                  <a:gd name="T11" fmla="*/ 14 h 98"/>
                  <a:gd name="T12" fmla="*/ 126 w 1480"/>
                  <a:gd name="T13" fmla="*/ 22 h 98"/>
                  <a:gd name="T14" fmla="*/ 58 w 1480"/>
                  <a:gd name="T15" fmla="*/ 30 h 98"/>
                  <a:gd name="T16" fmla="*/ 32 w 1480"/>
                  <a:gd name="T17" fmla="*/ 34 h 98"/>
                  <a:gd name="T18" fmla="*/ 14 w 1480"/>
                  <a:gd name="T19" fmla="*/ 40 h 98"/>
                  <a:gd name="T20" fmla="*/ 4 w 1480"/>
                  <a:gd name="T21" fmla="*/ 44 h 98"/>
                  <a:gd name="T22" fmla="*/ 0 w 1480"/>
                  <a:gd name="T23" fmla="*/ 46 h 98"/>
                  <a:gd name="T24" fmla="*/ 0 w 1480"/>
                  <a:gd name="T25" fmla="*/ 50 h 98"/>
                  <a:gd name="T26" fmla="*/ 0 w 1480"/>
                  <a:gd name="T27" fmla="*/ 50 h 98"/>
                  <a:gd name="T28" fmla="*/ 0 w 1480"/>
                  <a:gd name="T29" fmla="*/ 52 h 98"/>
                  <a:gd name="T30" fmla="*/ 4 w 1480"/>
                  <a:gd name="T31" fmla="*/ 54 h 98"/>
                  <a:gd name="T32" fmla="*/ 14 w 1480"/>
                  <a:gd name="T33" fmla="*/ 60 h 98"/>
                  <a:gd name="T34" fmla="*/ 32 w 1480"/>
                  <a:gd name="T35" fmla="*/ 64 h 98"/>
                  <a:gd name="T36" fmla="*/ 58 w 1480"/>
                  <a:gd name="T37" fmla="*/ 68 h 98"/>
                  <a:gd name="T38" fmla="*/ 126 w 1480"/>
                  <a:gd name="T39" fmla="*/ 76 h 98"/>
                  <a:gd name="T40" fmla="*/ 216 w 1480"/>
                  <a:gd name="T41" fmla="*/ 84 h 98"/>
                  <a:gd name="T42" fmla="*/ 324 w 1480"/>
                  <a:gd name="T43" fmla="*/ 90 h 98"/>
                  <a:gd name="T44" fmla="*/ 450 w 1480"/>
                  <a:gd name="T45" fmla="*/ 94 h 98"/>
                  <a:gd name="T46" fmla="*/ 588 w 1480"/>
                  <a:gd name="T47" fmla="*/ 96 h 98"/>
                  <a:gd name="T48" fmla="*/ 738 w 1480"/>
                  <a:gd name="T49" fmla="*/ 98 h 98"/>
                  <a:gd name="T50" fmla="*/ 738 w 1480"/>
                  <a:gd name="T51" fmla="*/ 98 h 98"/>
                  <a:gd name="T52" fmla="*/ 888 w 1480"/>
                  <a:gd name="T53" fmla="*/ 96 h 98"/>
                  <a:gd name="T54" fmla="*/ 1028 w 1480"/>
                  <a:gd name="T55" fmla="*/ 94 h 98"/>
                  <a:gd name="T56" fmla="*/ 1154 w 1480"/>
                  <a:gd name="T57" fmla="*/ 90 h 98"/>
                  <a:gd name="T58" fmla="*/ 1264 w 1480"/>
                  <a:gd name="T59" fmla="*/ 84 h 98"/>
                  <a:gd name="T60" fmla="*/ 1354 w 1480"/>
                  <a:gd name="T61" fmla="*/ 76 h 98"/>
                  <a:gd name="T62" fmla="*/ 1422 w 1480"/>
                  <a:gd name="T63" fmla="*/ 68 h 98"/>
                  <a:gd name="T64" fmla="*/ 1448 w 1480"/>
                  <a:gd name="T65" fmla="*/ 64 h 98"/>
                  <a:gd name="T66" fmla="*/ 1466 w 1480"/>
                  <a:gd name="T67" fmla="*/ 60 h 98"/>
                  <a:gd name="T68" fmla="*/ 1476 w 1480"/>
                  <a:gd name="T69" fmla="*/ 54 h 98"/>
                  <a:gd name="T70" fmla="*/ 1480 w 1480"/>
                  <a:gd name="T71" fmla="*/ 52 h 98"/>
                  <a:gd name="T72" fmla="*/ 1480 w 1480"/>
                  <a:gd name="T73" fmla="*/ 50 h 98"/>
                  <a:gd name="T74" fmla="*/ 1480 w 1480"/>
                  <a:gd name="T75" fmla="*/ 50 h 98"/>
                  <a:gd name="T76" fmla="*/ 1480 w 1480"/>
                  <a:gd name="T77" fmla="*/ 46 h 98"/>
                  <a:gd name="T78" fmla="*/ 1476 w 1480"/>
                  <a:gd name="T79" fmla="*/ 44 h 98"/>
                  <a:gd name="T80" fmla="*/ 1466 w 1480"/>
                  <a:gd name="T81" fmla="*/ 40 h 98"/>
                  <a:gd name="T82" fmla="*/ 1448 w 1480"/>
                  <a:gd name="T83" fmla="*/ 34 h 98"/>
                  <a:gd name="T84" fmla="*/ 1422 w 1480"/>
                  <a:gd name="T85" fmla="*/ 30 h 98"/>
                  <a:gd name="T86" fmla="*/ 1354 w 1480"/>
                  <a:gd name="T87" fmla="*/ 22 h 98"/>
                  <a:gd name="T88" fmla="*/ 1264 w 1480"/>
                  <a:gd name="T89" fmla="*/ 14 h 98"/>
                  <a:gd name="T90" fmla="*/ 1154 w 1480"/>
                  <a:gd name="T91" fmla="*/ 8 h 98"/>
                  <a:gd name="T92" fmla="*/ 1028 w 1480"/>
                  <a:gd name="T93" fmla="*/ 4 h 98"/>
                  <a:gd name="T94" fmla="*/ 888 w 1480"/>
                  <a:gd name="T95" fmla="*/ 2 h 98"/>
                  <a:gd name="T96" fmla="*/ 738 w 148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0" h="98">
                    <a:moveTo>
                      <a:pt x="738" y="0"/>
                    </a:moveTo>
                    <a:lnTo>
                      <a:pt x="738" y="0"/>
                    </a:lnTo>
                    <a:lnTo>
                      <a:pt x="588" y="2"/>
                    </a:lnTo>
                    <a:lnTo>
                      <a:pt x="450" y="4"/>
                    </a:lnTo>
                    <a:lnTo>
                      <a:pt x="324" y="8"/>
                    </a:lnTo>
                    <a:lnTo>
                      <a:pt x="216" y="14"/>
                    </a:lnTo>
                    <a:lnTo>
                      <a:pt x="126" y="22"/>
                    </a:lnTo>
                    <a:lnTo>
                      <a:pt x="58" y="30"/>
                    </a:lnTo>
                    <a:lnTo>
                      <a:pt x="32" y="34"/>
                    </a:lnTo>
                    <a:lnTo>
                      <a:pt x="14" y="40"/>
                    </a:lnTo>
                    <a:lnTo>
                      <a:pt x="4" y="44"/>
                    </a:lnTo>
                    <a:lnTo>
                      <a:pt x="0" y="46"/>
                    </a:lnTo>
                    <a:lnTo>
                      <a:pt x="0" y="50"/>
                    </a:lnTo>
                    <a:lnTo>
                      <a:pt x="0" y="50"/>
                    </a:lnTo>
                    <a:lnTo>
                      <a:pt x="0" y="52"/>
                    </a:lnTo>
                    <a:lnTo>
                      <a:pt x="4" y="54"/>
                    </a:lnTo>
                    <a:lnTo>
                      <a:pt x="14" y="60"/>
                    </a:lnTo>
                    <a:lnTo>
                      <a:pt x="32" y="64"/>
                    </a:lnTo>
                    <a:lnTo>
                      <a:pt x="58" y="68"/>
                    </a:lnTo>
                    <a:lnTo>
                      <a:pt x="126" y="76"/>
                    </a:lnTo>
                    <a:lnTo>
                      <a:pt x="216" y="84"/>
                    </a:lnTo>
                    <a:lnTo>
                      <a:pt x="324" y="90"/>
                    </a:lnTo>
                    <a:lnTo>
                      <a:pt x="450" y="94"/>
                    </a:lnTo>
                    <a:lnTo>
                      <a:pt x="588" y="96"/>
                    </a:lnTo>
                    <a:lnTo>
                      <a:pt x="738" y="98"/>
                    </a:lnTo>
                    <a:lnTo>
                      <a:pt x="738" y="98"/>
                    </a:lnTo>
                    <a:lnTo>
                      <a:pt x="888" y="96"/>
                    </a:lnTo>
                    <a:lnTo>
                      <a:pt x="1028" y="94"/>
                    </a:lnTo>
                    <a:lnTo>
                      <a:pt x="1154" y="90"/>
                    </a:lnTo>
                    <a:lnTo>
                      <a:pt x="1264" y="84"/>
                    </a:lnTo>
                    <a:lnTo>
                      <a:pt x="1354" y="76"/>
                    </a:lnTo>
                    <a:lnTo>
                      <a:pt x="1422" y="68"/>
                    </a:lnTo>
                    <a:lnTo>
                      <a:pt x="1448" y="64"/>
                    </a:lnTo>
                    <a:lnTo>
                      <a:pt x="1466" y="60"/>
                    </a:lnTo>
                    <a:lnTo>
                      <a:pt x="1476" y="54"/>
                    </a:lnTo>
                    <a:lnTo>
                      <a:pt x="1480" y="52"/>
                    </a:lnTo>
                    <a:lnTo>
                      <a:pt x="1480" y="50"/>
                    </a:lnTo>
                    <a:lnTo>
                      <a:pt x="1480" y="50"/>
                    </a:lnTo>
                    <a:lnTo>
                      <a:pt x="1480" y="46"/>
                    </a:lnTo>
                    <a:lnTo>
                      <a:pt x="1476" y="44"/>
                    </a:lnTo>
                    <a:lnTo>
                      <a:pt x="1466" y="40"/>
                    </a:lnTo>
                    <a:lnTo>
                      <a:pt x="1448" y="34"/>
                    </a:lnTo>
                    <a:lnTo>
                      <a:pt x="1422" y="30"/>
                    </a:lnTo>
                    <a:lnTo>
                      <a:pt x="1354" y="22"/>
                    </a:lnTo>
                    <a:lnTo>
                      <a:pt x="1264" y="14"/>
                    </a:lnTo>
                    <a:lnTo>
                      <a:pt x="1154" y="8"/>
                    </a:lnTo>
                    <a:lnTo>
                      <a:pt x="1028" y="4"/>
                    </a:lnTo>
                    <a:lnTo>
                      <a:pt x="888" y="2"/>
                    </a:lnTo>
                    <a:lnTo>
                      <a:pt x="7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27"/>
              <p:cNvSpPr>
                <a:spLocks noEditPoints="1"/>
              </p:cNvSpPr>
              <p:nvPr/>
            </p:nvSpPr>
            <p:spPr bwMode="auto">
              <a:xfrm>
                <a:off x="3114" y="4176"/>
                <a:ext cx="1472" cy="98"/>
              </a:xfrm>
              <a:custGeom>
                <a:avLst/>
                <a:gdLst>
                  <a:gd name="T0" fmla="*/ 734 w 1472"/>
                  <a:gd name="T1" fmla="*/ 98 h 98"/>
                  <a:gd name="T2" fmla="*/ 450 w 1472"/>
                  <a:gd name="T3" fmla="*/ 94 h 98"/>
                  <a:gd name="T4" fmla="*/ 218 w 1472"/>
                  <a:gd name="T5" fmla="*/ 82 h 98"/>
                  <a:gd name="T6" fmla="*/ 62 w 1472"/>
                  <a:gd name="T7" fmla="*/ 68 h 98"/>
                  <a:gd name="T8" fmla="*/ 20 w 1472"/>
                  <a:gd name="T9" fmla="*/ 58 h 98"/>
                  <a:gd name="T10" fmla="*/ 6 w 1472"/>
                  <a:gd name="T11" fmla="*/ 52 h 98"/>
                  <a:gd name="T12" fmla="*/ 6 w 1472"/>
                  <a:gd name="T13" fmla="*/ 50 h 98"/>
                  <a:gd name="T14" fmla="*/ 10 w 1472"/>
                  <a:gd name="T15" fmla="*/ 44 h 98"/>
                  <a:gd name="T16" fmla="*/ 38 w 1472"/>
                  <a:gd name="T17" fmla="*/ 34 h 98"/>
                  <a:gd name="T18" fmla="*/ 130 w 1472"/>
                  <a:gd name="T19" fmla="*/ 22 h 98"/>
                  <a:gd name="T20" fmla="*/ 326 w 1472"/>
                  <a:gd name="T21" fmla="*/ 10 h 98"/>
                  <a:gd name="T22" fmla="*/ 586 w 1472"/>
                  <a:gd name="T23" fmla="*/ 2 h 98"/>
                  <a:gd name="T24" fmla="*/ 734 w 1472"/>
                  <a:gd name="T25" fmla="*/ 0 h 98"/>
                  <a:gd name="T26" fmla="*/ 1020 w 1472"/>
                  <a:gd name="T27" fmla="*/ 4 h 98"/>
                  <a:gd name="T28" fmla="*/ 1252 w 1472"/>
                  <a:gd name="T29" fmla="*/ 14 h 98"/>
                  <a:gd name="T30" fmla="*/ 1410 w 1472"/>
                  <a:gd name="T31" fmla="*/ 30 h 98"/>
                  <a:gd name="T32" fmla="*/ 1452 w 1472"/>
                  <a:gd name="T33" fmla="*/ 40 h 98"/>
                  <a:gd name="T34" fmla="*/ 1466 w 1472"/>
                  <a:gd name="T35" fmla="*/ 46 h 98"/>
                  <a:gd name="T36" fmla="*/ 1466 w 1472"/>
                  <a:gd name="T37" fmla="*/ 50 h 98"/>
                  <a:gd name="T38" fmla="*/ 1462 w 1472"/>
                  <a:gd name="T39" fmla="*/ 54 h 98"/>
                  <a:gd name="T40" fmla="*/ 1434 w 1472"/>
                  <a:gd name="T41" fmla="*/ 64 h 98"/>
                  <a:gd name="T42" fmla="*/ 1342 w 1472"/>
                  <a:gd name="T43" fmla="*/ 76 h 98"/>
                  <a:gd name="T44" fmla="*/ 1144 w 1472"/>
                  <a:gd name="T45" fmla="*/ 88 h 98"/>
                  <a:gd name="T46" fmla="*/ 882 w 1472"/>
                  <a:gd name="T47" fmla="*/ 96 h 98"/>
                  <a:gd name="T48" fmla="*/ 734 w 1472"/>
                  <a:gd name="T49" fmla="*/ 0 h 98"/>
                  <a:gd name="T50" fmla="*/ 586 w 1472"/>
                  <a:gd name="T51" fmla="*/ 2 h 98"/>
                  <a:gd name="T52" fmla="*/ 324 w 1472"/>
                  <a:gd name="T53" fmla="*/ 8 h 98"/>
                  <a:gd name="T54" fmla="*/ 126 w 1472"/>
                  <a:gd name="T55" fmla="*/ 22 h 98"/>
                  <a:gd name="T56" fmla="*/ 34 w 1472"/>
                  <a:gd name="T57" fmla="*/ 34 h 98"/>
                  <a:gd name="T58" fmla="*/ 4 w 1472"/>
                  <a:gd name="T59" fmla="*/ 44 h 98"/>
                  <a:gd name="T60" fmla="*/ 0 w 1472"/>
                  <a:gd name="T61" fmla="*/ 50 h 98"/>
                  <a:gd name="T62" fmla="*/ 2 w 1472"/>
                  <a:gd name="T63" fmla="*/ 52 h 98"/>
                  <a:gd name="T64" fmla="*/ 16 w 1472"/>
                  <a:gd name="T65" fmla="*/ 58 h 98"/>
                  <a:gd name="T66" fmla="*/ 58 w 1472"/>
                  <a:gd name="T67" fmla="*/ 68 h 98"/>
                  <a:gd name="T68" fmla="*/ 216 w 1472"/>
                  <a:gd name="T69" fmla="*/ 84 h 98"/>
                  <a:gd name="T70" fmla="*/ 448 w 1472"/>
                  <a:gd name="T71" fmla="*/ 94 h 98"/>
                  <a:gd name="T72" fmla="*/ 734 w 1472"/>
                  <a:gd name="T73" fmla="*/ 98 h 98"/>
                  <a:gd name="T74" fmla="*/ 884 w 1472"/>
                  <a:gd name="T75" fmla="*/ 96 h 98"/>
                  <a:gd name="T76" fmla="*/ 1148 w 1472"/>
                  <a:gd name="T77" fmla="*/ 90 h 98"/>
                  <a:gd name="T78" fmla="*/ 1346 w 1472"/>
                  <a:gd name="T79" fmla="*/ 76 h 98"/>
                  <a:gd name="T80" fmla="*/ 1438 w 1472"/>
                  <a:gd name="T81" fmla="*/ 64 h 98"/>
                  <a:gd name="T82" fmla="*/ 1468 w 1472"/>
                  <a:gd name="T83" fmla="*/ 54 h 98"/>
                  <a:gd name="T84" fmla="*/ 1472 w 1472"/>
                  <a:gd name="T85" fmla="*/ 50 h 98"/>
                  <a:gd name="T86" fmla="*/ 1470 w 1472"/>
                  <a:gd name="T87" fmla="*/ 46 h 98"/>
                  <a:gd name="T88" fmla="*/ 1456 w 1472"/>
                  <a:gd name="T89" fmla="*/ 40 h 98"/>
                  <a:gd name="T90" fmla="*/ 1414 w 1472"/>
                  <a:gd name="T91" fmla="*/ 30 h 98"/>
                  <a:gd name="T92" fmla="*/ 1256 w 1472"/>
                  <a:gd name="T93" fmla="*/ 14 h 98"/>
                  <a:gd name="T94" fmla="*/ 1022 w 1472"/>
                  <a:gd name="T95" fmla="*/ 4 h 98"/>
                  <a:gd name="T96" fmla="*/ 734 w 147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98"/>
                    </a:moveTo>
                    <a:lnTo>
                      <a:pt x="734" y="98"/>
                    </a:lnTo>
                    <a:lnTo>
                      <a:pt x="586" y="96"/>
                    </a:lnTo>
                    <a:lnTo>
                      <a:pt x="450" y="94"/>
                    </a:lnTo>
                    <a:lnTo>
                      <a:pt x="326" y="88"/>
                    </a:lnTo>
                    <a:lnTo>
                      <a:pt x="218" y="82"/>
                    </a:lnTo>
                    <a:lnTo>
                      <a:pt x="130" y="76"/>
                    </a:lnTo>
                    <a:lnTo>
                      <a:pt x="62" y="68"/>
                    </a:lnTo>
                    <a:lnTo>
                      <a:pt x="38" y="64"/>
                    </a:lnTo>
                    <a:lnTo>
                      <a:pt x="20" y="58"/>
                    </a:lnTo>
                    <a:lnTo>
                      <a:pt x="10" y="54"/>
                    </a:lnTo>
                    <a:lnTo>
                      <a:pt x="6" y="52"/>
                    </a:lnTo>
                    <a:lnTo>
                      <a:pt x="6" y="50"/>
                    </a:lnTo>
                    <a:lnTo>
                      <a:pt x="6" y="50"/>
                    </a:lnTo>
                    <a:lnTo>
                      <a:pt x="6" y="46"/>
                    </a:lnTo>
                    <a:lnTo>
                      <a:pt x="10" y="44"/>
                    </a:lnTo>
                    <a:lnTo>
                      <a:pt x="20" y="40"/>
                    </a:lnTo>
                    <a:lnTo>
                      <a:pt x="38" y="34"/>
                    </a:lnTo>
                    <a:lnTo>
                      <a:pt x="62" y="30"/>
                    </a:lnTo>
                    <a:lnTo>
                      <a:pt x="130" y="22"/>
                    </a:lnTo>
                    <a:lnTo>
                      <a:pt x="218" y="14"/>
                    </a:lnTo>
                    <a:lnTo>
                      <a:pt x="326" y="10"/>
                    </a:lnTo>
                    <a:lnTo>
                      <a:pt x="450" y="4"/>
                    </a:lnTo>
                    <a:lnTo>
                      <a:pt x="586" y="2"/>
                    </a:lnTo>
                    <a:lnTo>
                      <a:pt x="734" y="0"/>
                    </a:lnTo>
                    <a:lnTo>
                      <a:pt x="734" y="0"/>
                    </a:lnTo>
                    <a:lnTo>
                      <a:pt x="882" y="2"/>
                    </a:lnTo>
                    <a:lnTo>
                      <a:pt x="1020" y="4"/>
                    </a:lnTo>
                    <a:lnTo>
                      <a:pt x="1144" y="10"/>
                    </a:lnTo>
                    <a:lnTo>
                      <a:pt x="1252" y="14"/>
                    </a:lnTo>
                    <a:lnTo>
                      <a:pt x="1342" y="22"/>
                    </a:lnTo>
                    <a:lnTo>
                      <a:pt x="1410" y="30"/>
                    </a:lnTo>
                    <a:lnTo>
                      <a:pt x="1434" y="34"/>
                    </a:lnTo>
                    <a:lnTo>
                      <a:pt x="1452" y="40"/>
                    </a:lnTo>
                    <a:lnTo>
                      <a:pt x="1462" y="44"/>
                    </a:lnTo>
                    <a:lnTo>
                      <a:pt x="1466" y="46"/>
                    </a:lnTo>
                    <a:lnTo>
                      <a:pt x="1466" y="50"/>
                    </a:lnTo>
                    <a:lnTo>
                      <a:pt x="1466" y="50"/>
                    </a:lnTo>
                    <a:lnTo>
                      <a:pt x="1466" y="52"/>
                    </a:lnTo>
                    <a:lnTo>
                      <a:pt x="1462" y="54"/>
                    </a:lnTo>
                    <a:lnTo>
                      <a:pt x="1452" y="58"/>
                    </a:lnTo>
                    <a:lnTo>
                      <a:pt x="1434" y="64"/>
                    </a:lnTo>
                    <a:lnTo>
                      <a:pt x="1410" y="68"/>
                    </a:lnTo>
                    <a:lnTo>
                      <a:pt x="1342" y="76"/>
                    </a:lnTo>
                    <a:lnTo>
                      <a:pt x="1252" y="82"/>
                    </a:lnTo>
                    <a:lnTo>
                      <a:pt x="1144" y="88"/>
                    </a:lnTo>
                    <a:lnTo>
                      <a:pt x="1020" y="94"/>
                    </a:lnTo>
                    <a:lnTo>
                      <a:pt x="882" y="96"/>
                    </a:lnTo>
                    <a:lnTo>
                      <a:pt x="734" y="98"/>
                    </a:lnTo>
                    <a:close/>
                    <a:moveTo>
                      <a:pt x="734" y="0"/>
                    </a:moveTo>
                    <a:lnTo>
                      <a:pt x="734" y="0"/>
                    </a:lnTo>
                    <a:lnTo>
                      <a:pt x="586" y="2"/>
                    </a:lnTo>
                    <a:lnTo>
                      <a:pt x="448" y="4"/>
                    </a:lnTo>
                    <a:lnTo>
                      <a:pt x="324" y="8"/>
                    </a:lnTo>
                    <a:lnTo>
                      <a:pt x="216" y="14"/>
                    </a:lnTo>
                    <a:lnTo>
                      <a:pt x="126" y="22"/>
                    </a:lnTo>
                    <a:lnTo>
                      <a:pt x="58" y="30"/>
                    </a:lnTo>
                    <a:lnTo>
                      <a:pt x="34" y="34"/>
                    </a:lnTo>
                    <a:lnTo>
                      <a:pt x="16" y="40"/>
                    </a:lnTo>
                    <a:lnTo>
                      <a:pt x="4" y="44"/>
                    </a:lnTo>
                    <a:lnTo>
                      <a:pt x="2" y="46"/>
                    </a:lnTo>
                    <a:lnTo>
                      <a:pt x="0" y="50"/>
                    </a:lnTo>
                    <a:lnTo>
                      <a:pt x="0" y="50"/>
                    </a:lnTo>
                    <a:lnTo>
                      <a:pt x="2" y="52"/>
                    </a:lnTo>
                    <a:lnTo>
                      <a:pt x="4" y="54"/>
                    </a:lnTo>
                    <a:lnTo>
                      <a:pt x="16" y="58"/>
                    </a:lnTo>
                    <a:lnTo>
                      <a:pt x="34" y="64"/>
                    </a:lnTo>
                    <a:lnTo>
                      <a:pt x="58" y="68"/>
                    </a:lnTo>
                    <a:lnTo>
                      <a:pt x="126" y="76"/>
                    </a:lnTo>
                    <a:lnTo>
                      <a:pt x="216" y="84"/>
                    </a:lnTo>
                    <a:lnTo>
                      <a:pt x="324" y="90"/>
                    </a:lnTo>
                    <a:lnTo>
                      <a:pt x="448" y="94"/>
                    </a:lnTo>
                    <a:lnTo>
                      <a:pt x="586" y="96"/>
                    </a:lnTo>
                    <a:lnTo>
                      <a:pt x="734" y="98"/>
                    </a:lnTo>
                    <a:lnTo>
                      <a:pt x="734" y="98"/>
                    </a:lnTo>
                    <a:lnTo>
                      <a:pt x="884" y="96"/>
                    </a:lnTo>
                    <a:lnTo>
                      <a:pt x="1022" y="94"/>
                    </a:lnTo>
                    <a:lnTo>
                      <a:pt x="1148" y="90"/>
                    </a:lnTo>
                    <a:lnTo>
                      <a:pt x="1256" y="84"/>
                    </a:lnTo>
                    <a:lnTo>
                      <a:pt x="1346" y="76"/>
                    </a:lnTo>
                    <a:lnTo>
                      <a:pt x="1414" y="68"/>
                    </a:lnTo>
                    <a:lnTo>
                      <a:pt x="1438" y="64"/>
                    </a:lnTo>
                    <a:lnTo>
                      <a:pt x="1456" y="58"/>
                    </a:lnTo>
                    <a:lnTo>
                      <a:pt x="1468" y="54"/>
                    </a:lnTo>
                    <a:lnTo>
                      <a:pt x="1470" y="52"/>
                    </a:lnTo>
                    <a:lnTo>
                      <a:pt x="1472" y="50"/>
                    </a:lnTo>
                    <a:lnTo>
                      <a:pt x="1472" y="50"/>
                    </a:lnTo>
                    <a:lnTo>
                      <a:pt x="1470" y="46"/>
                    </a:lnTo>
                    <a:lnTo>
                      <a:pt x="1468" y="44"/>
                    </a:lnTo>
                    <a:lnTo>
                      <a:pt x="1456" y="40"/>
                    </a:lnTo>
                    <a:lnTo>
                      <a:pt x="1438" y="34"/>
                    </a:lnTo>
                    <a:lnTo>
                      <a:pt x="1414" y="30"/>
                    </a:lnTo>
                    <a:lnTo>
                      <a:pt x="1346" y="22"/>
                    </a:lnTo>
                    <a:lnTo>
                      <a:pt x="1256" y="14"/>
                    </a:lnTo>
                    <a:lnTo>
                      <a:pt x="1148" y="8"/>
                    </a:lnTo>
                    <a:lnTo>
                      <a:pt x="1022" y="4"/>
                    </a:lnTo>
                    <a:lnTo>
                      <a:pt x="884" y="2"/>
                    </a:lnTo>
                    <a:lnTo>
                      <a:pt x="734" y="0"/>
                    </a:lnTo>
                    <a:close/>
                  </a:path>
                </a:pathLst>
              </a:custGeom>
              <a:solidFill>
                <a:srgbClr val="C7C3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28"/>
              <p:cNvSpPr>
                <a:spLocks/>
              </p:cNvSpPr>
              <p:nvPr/>
            </p:nvSpPr>
            <p:spPr bwMode="auto">
              <a:xfrm>
                <a:off x="3120" y="4176"/>
                <a:ext cx="1460" cy="98"/>
              </a:xfrm>
              <a:custGeom>
                <a:avLst/>
                <a:gdLst>
                  <a:gd name="T0" fmla="*/ 728 w 1460"/>
                  <a:gd name="T1" fmla="*/ 98 h 98"/>
                  <a:gd name="T2" fmla="*/ 728 w 1460"/>
                  <a:gd name="T3" fmla="*/ 98 h 98"/>
                  <a:gd name="T4" fmla="*/ 580 w 1460"/>
                  <a:gd name="T5" fmla="*/ 96 h 98"/>
                  <a:gd name="T6" fmla="*/ 444 w 1460"/>
                  <a:gd name="T7" fmla="*/ 94 h 98"/>
                  <a:gd name="T8" fmla="*/ 320 w 1460"/>
                  <a:gd name="T9" fmla="*/ 88 h 98"/>
                  <a:gd name="T10" fmla="*/ 212 w 1460"/>
                  <a:gd name="T11" fmla="*/ 82 h 98"/>
                  <a:gd name="T12" fmla="*/ 124 w 1460"/>
                  <a:gd name="T13" fmla="*/ 76 h 98"/>
                  <a:gd name="T14" fmla="*/ 56 w 1460"/>
                  <a:gd name="T15" fmla="*/ 68 h 98"/>
                  <a:gd name="T16" fmla="*/ 32 w 1460"/>
                  <a:gd name="T17" fmla="*/ 64 h 98"/>
                  <a:gd name="T18" fmla="*/ 14 w 1460"/>
                  <a:gd name="T19" fmla="*/ 58 h 98"/>
                  <a:gd name="T20" fmla="*/ 4 w 1460"/>
                  <a:gd name="T21" fmla="*/ 54 h 98"/>
                  <a:gd name="T22" fmla="*/ 0 w 1460"/>
                  <a:gd name="T23" fmla="*/ 52 h 98"/>
                  <a:gd name="T24" fmla="*/ 0 w 1460"/>
                  <a:gd name="T25" fmla="*/ 50 h 98"/>
                  <a:gd name="T26" fmla="*/ 0 w 1460"/>
                  <a:gd name="T27" fmla="*/ 50 h 98"/>
                  <a:gd name="T28" fmla="*/ 0 w 1460"/>
                  <a:gd name="T29" fmla="*/ 46 h 98"/>
                  <a:gd name="T30" fmla="*/ 4 w 1460"/>
                  <a:gd name="T31" fmla="*/ 44 h 98"/>
                  <a:gd name="T32" fmla="*/ 14 w 1460"/>
                  <a:gd name="T33" fmla="*/ 40 h 98"/>
                  <a:gd name="T34" fmla="*/ 32 w 1460"/>
                  <a:gd name="T35" fmla="*/ 34 h 98"/>
                  <a:gd name="T36" fmla="*/ 56 w 1460"/>
                  <a:gd name="T37" fmla="*/ 30 h 98"/>
                  <a:gd name="T38" fmla="*/ 124 w 1460"/>
                  <a:gd name="T39" fmla="*/ 22 h 98"/>
                  <a:gd name="T40" fmla="*/ 212 w 1460"/>
                  <a:gd name="T41" fmla="*/ 14 h 98"/>
                  <a:gd name="T42" fmla="*/ 320 w 1460"/>
                  <a:gd name="T43" fmla="*/ 10 h 98"/>
                  <a:gd name="T44" fmla="*/ 444 w 1460"/>
                  <a:gd name="T45" fmla="*/ 4 h 98"/>
                  <a:gd name="T46" fmla="*/ 580 w 1460"/>
                  <a:gd name="T47" fmla="*/ 2 h 98"/>
                  <a:gd name="T48" fmla="*/ 728 w 1460"/>
                  <a:gd name="T49" fmla="*/ 0 h 98"/>
                  <a:gd name="T50" fmla="*/ 728 w 1460"/>
                  <a:gd name="T51" fmla="*/ 0 h 98"/>
                  <a:gd name="T52" fmla="*/ 876 w 1460"/>
                  <a:gd name="T53" fmla="*/ 2 h 98"/>
                  <a:gd name="T54" fmla="*/ 1014 w 1460"/>
                  <a:gd name="T55" fmla="*/ 4 h 98"/>
                  <a:gd name="T56" fmla="*/ 1138 w 1460"/>
                  <a:gd name="T57" fmla="*/ 10 h 98"/>
                  <a:gd name="T58" fmla="*/ 1246 w 1460"/>
                  <a:gd name="T59" fmla="*/ 14 h 98"/>
                  <a:gd name="T60" fmla="*/ 1336 w 1460"/>
                  <a:gd name="T61" fmla="*/ 22 h 98"/>
                  <a:gd name="T62" fmla="*/ 1404 w 1460"/>
                  <a:gd name="T63" fmla="*/ 30 h 98"/>
                  <a:gd name="T64" fmla="*/ 1428 w 1460"/>
                  <a:gd name="T65" fmla="*/ 34 h 98"/>
                  <a:gd name="T66" fmla="*/ 1446 w 1460"/>
                  <a:gd name="T67" fmla="*/ 40 h 98"/>
                  <a:gd name="T68" fmla="*/ 1456 w 1460"/>
                  <a:gd name="T69" fmla="*/ 44 h 98"/>
                  <a:gd name="T70" fmla="*/ 1460 w 1460"/>
                  <a:gd name="T71" fmla="*/ 46 h 98"/>
                  <a:gd name="T72" fmla="*/ 1460 w 1460"/>
                  <a:gd name="T73" fmla="*/ 50 h 98"/>
                  <a:gd name="T74" fmla="*/ 1460 w 1460"/>
                  <a:gd name="T75" fmla="*/ 50 h 98"/>
                  <a:gd name="T76" fmla="*/ 1460 w 1460"/>
                  <a:gd name="T77" fmla="*/ 52 h 98"/>
                  <a:gd name="T78" fmla="*/ 1456 w 1460"/>
                  <a:gd name="T79" fmla="*/ 54 h 98"/>
                  <a:gd name="T80" fmla="*/ 1446 w 1460"/>
                  <a:gd name="T81" fmla="*/ 58 h 98"/>
                  <a:gd name="T82" fmla="*/ 1428 w 1460"/>
                  <a:gd name="T83" fmla="*/ 64 h 98"/>
                  <a:gd name="T84" fmla="*/ 1404 w 1460"/>
                  <a:gd name="T85" fmla="*/ 68 h 98"/>
                  <a:gd name="T86" fmla="*/ 1336 w 1460"/>
                  <a:gd name="T87" fmla="*/ 76 h 98"/>
                  <a:gd name="T88" fmla="*/ 1246 w 1460"/>
                  <a:gd name="T89" fmla="*/ 82 h 98"/>
                  <a:gd name="T90" fmla="*/ 1138 w 1460"/>
                  <a:gd name="T91" fmla="*/ 88 h 98"/>
                  <a:gd name="T92" fmla="*/ 1014 w 1460"/>
                  <a:gd name="T93" fmla="*/ 94 h 98"/>
                  <a:gd name="T94" fmla="*/ 876 w 1460"/>
                  <a:gd name="T95" fmla="*/ 96 h 98"/>
                  <a:gd name="T96" fmla="*/ 728 w 1460"/>
                  <a:gd name="T97"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98"/>
                    </a:moveTo>
                    <a:lnTo>
                      <a:pt x="728" y="98"/>
                    </a:lnTo>
                    <a:lnTo>
                      <a:pt x="580" y="96"/>
                    </a:lnTo>
                    <a:lnTo>
                      <a:pt x="444" y="94"/>
                    </a:lnTo>
                    <a:lnTo>
                      <a:pt x="320" y="88"/>
                    </a:lnTo>
                    <a:lnTo>
                      <a:pt x="212" y="82"/>
                    </a:lnTo>
                    <a:lnTo>
                      <a:pt x="124" y="76"/>
                    </a:lnTo>
                    <a:lnTo>
                      <a:pt x="56" y="68"/>
                    </a:lnTo>
                    <a:lnTo>
                      <a:pt x="32" y="64"/>
                    </a:lnTo>
                    <a:lnTo>
                      <a:pt x="14" y="58"/>
                    </a:lnTo>
                    <a:lnTo>
                      <a:pt x="4" y="54"/>
                    </a:lnTo>
                    <a:lnTo>
                      <a:pt x="0" y="52"/>
                    </a:lnTo>
                    <a:lnTo>
                      <a:pt x="0" y="50"/>
                    </a:lnTo>
                    <a:lnTo>
                      <a:pt x="0" y="50"/>
                    </a:lnTo>
                    <a:lnTo>
                      <a:pt x="0" y="46"/>
                    </a:lnTo>
                    <a:lnTo>
                      <a:pt x="4" y="44"/>
                    </a:lnTo>
                    <a:lnTo>
                      <a:pt x="14" y="40"/>
                    </a:lnTo>
                    <a:lnTo>
                      <a:pt x="32" y="34"/>
                    </a:lnTo>
                    <a:lnTo>
                      <a:pt x="56" y="30"/>
                    </a:lnTo>
                    <a:lnTo>
                      <a:pt x="124" y="22"/>
                    </a:lnTo>
                    <a:lnTo>
                      <a:pt x="212" y="14"/>
                    </a:lnTo>
                    <a:lnTo>
                      <a:pt x="320" y="10"/>
                    </a:lnTo>
                    <a:lnTo>
                      <a:pt x="444" y="4"/>
                    </a:lnTo>
                    <a:lnTo>
                      <a:pt x="580" y="2"/>
                    </a:lnTo>
                    <a:lnTo>
                      <a:pt x="728" y="0"/>
                    </a:lnTo>
                    <a:lnTo>
                      <a:pt x="728" y="0"/>
                    </a:lnTo>
                    <a:lnTo>
                      <a:pt x="876" y="2"/>
                    </a:lnTo>
                    <a:lnTo>
                      <a:pt x="1014" y="4"/>
                    </a:lnTo>
                    <a:lnTo>
                      <a:pt x="1138" y="10"/>
                    </a:lnTo>
                    <a:lnTo>
                      <a:pt x="1246" y="14"/>
                    </a:lnTo>
                    <a:lnTo>
                      <a:pt x="1336" y="22"/>
                    </a:lnTo>
                    <a:lnTo>
                      <a:pt x="1404" y="30"/>
                    </a:lnTo>
                    <a:lnTo>
                      <a:pt x="1428" y="34"/>
                    </a:lnTo>
                    <a:lnTo>
                      <a:pt x="1446" y="40"/>
                    </a:lnTo>
                    <a:lnTo>
                      <a:pt x="1456" y="44"/>
                    </a:lnTo>
                    <a:lnTo>
                      <a:pt x="1460" y="46"/>
                    </a:lnTo>
                    <a:lnTo>
                      <a:pt x="1460" y="50"/>
                    </a:lnTo>
                    <a:lnTo>
                      <a:pt x="1460" y="50"/>
                    </a:lnTo>
                    <a:lnTo>
                      <a:pt x="1460" y="52"/>
                    </a:lnTo>
                    <a:lnTo>
                      <a:pt x="1456" y="54"/>
                    </a:lnTo>
                    <a:lnTo>
                      <a:pt x="1446" y="58"/>
                    </a:lnTo>
                    <a:lnTo>
                      <a:pt x="1428" y="64"/>
                    </a:lnTo>
                    <a:lnTo>
                      <a:pt x="1404" y="68"/>
                    </a:lnTo>
                    <a:lnTo>
                      <a:pt x="1336" y="76"/>
                    </a:lnTo>
                    <a:lnTo>
                      <a:pt x="1246" y="82"/>
                    </a:lnTo>
                    <a:lnTo>
                      <a:pt x="1138" y="88"/>
                    </a:lnTo>
                    <a:lnTo>
                      <a:pt x="1014" y="94"/>
                    </a:lnTo>
                    <a:lnTo>
                      <a:pt x="876" y="96"/>
                    </a:lnTo>
                    <a:lnTo>
                      <a:pt x="728"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29"/>
              <p:cNvSpPr>
                <a:spLocks/>
              </p:cNvSpPr>
              <p:nvPr/>
            </p:nvSpPr>
            <p:spPr bwMode="auto">
              <a:xfrm>
                <a:off x="3114" y="4176"/>
                <a:ext cx="1472" cy="98"/>
              </a:xfrm>
              <a:custGeom>
                <a:avLst/>
                <a:gdLst>
                  <a:gd name="T0" fmla="*/ 734 w 1472"/>
                  <a:gd name="T1" fmla="*/ 0 h 98"/>
                  <a:gd name="T2" fmla="*/ 734 w 1472"/>
                  <a:gd name="T3" fmla="*/ 0 h 98"/>
                  <a:gd name="T4" fmla="*/ 586 w 1472"/>
                  <a:gd name="T5" fmla="*/ 2 h 98"/>
                  <a:gd name="T6" fmla="*/ 448 w 1472"/>
                  <a:gd name="T7" fmla="*/ 4 h 98"/>
                  <a:gd name="T8" fmla="*/ 324 w 1472"/>
                  <a:gd name="T9" fmla="*/ 8 h 98"/>
                  <a:gd name="T10" fmla="*/ 216 w 1472"/>
                  <a:gd name="T11" fmla="*/ 14 h 98"/>
                  <a:gd name="T12" fmla="*/ 126 w 1472"/>
                  <a:gd name="T13" fmla="*/ 22 h 98"/>
                  <a:gd name="T14" fmla="*/ 58 w 1472"/>
                  <a:gd name="T15" fmla="*/ 30 h 98"/>
                  <a:gd name="T16" fmla="*/ 34 w 1472"/>
                  <a:gd name="T17" fmla="*/ 34 h 98"/>
                  <a:gd name="T18" fmla="*/ 16 w 1472"/>
                  <a:gd name="T19" fmla="*/ 40 h 98"/>
                  <a:gd name="T20" fmla="*/ 4 w 1472"/>
                  <a:gd name="T21" fmla="*/ 44 h 98"/>
                  <a:gd name="T22" fmla="*/ 2 w 1472"/>
                  <a:gd name="T23" fmla="*/ 46 h 98"/>
                  <a:gd name="T24" fmla="*/ 0 w 1472"/>
                  <a:gd name="T25" fmla="*/ 50 h 98"/>
                  <a:gd name="T26" fmla="*/ 0 w 1472"/>
                  <a:gd name="T27" fmla="*/ 50 h 98"/>
                  <a:gd name="T28" fmla="*/ 2 w 1472"/>
                  <a:gd name="T29" fmla="*/ 52 h 98"/>
                  <a:gd name="T30" fmla="*/ 4 w 1472"/>
                  <a:gd name="T31" fmla="*/ 54 h 98"/>
                  <a:gd name="T32" fmla="*/ 16 w 1472"/>
                  <a:gd name="T33" fmla="*/ 58 h 98"/>
                  <a:gd name="T34" fmla="*/ 34 w 1472"/>
                  <a:gd name="T35" fmla="*/ 64 h 98"/>
                  <a:gd name="T36" fmla="*/ 58 w 1472"/>
                  <a:gd name="T37" fmla="*/ 68 h 98"/>
                  <a:gd name="T38" fmla="*/ 126 w 1472"/>
                  <a:gd name="T39" fmla="*/ 76 h 98"/>
                  <a:gd name="T40" fmla="*/ 216 w 1472"/>
                  <a:gd name="T41" fmla="*/ 84 h 98"/>
                  <a:gd name="T42" fmla="*/ 324 w 1472"/>
                  <a:gd name="T43" fmla="*/ 90 h 98"/>
                  <a:gd name="T44" fmla="*/ 448 w 1472"/>
                  <a:gd name="T45" fmla="*/ 94 h 98"/>
                  <a:gd name="T46" fmla="*/ 586 w 1472"/>
                  <a:gd name="T47" fmla="*/ 96 h 98"/>
                  <a:gd name="T48" fmla="*/ 734 w 1472"/>
                  <a:gd name="T49" fmla="*/ 98 h 98"/>
                  <a:gd name="T50" fmla="*/ 734 w 1472"/>
                  <a:gd name="T51" fmla="*/ 98 h 98"/>
                  <a:gd name="T52" fmla="*/ 884 w 1472"/>
                  <a:gd name="T53" fmla="*/ 96 h 98"/>
                  <a:gd name="T54" fmla="*/ 1022 w 1472"/>
                  <a:gd name="T55" fmla="*/ 94 h 98"/>
                  <a:gd name="T56" fmla="*/ 1148 w 1472"/>
                  <a:gd name="T57" fmla="*/ 90 h 98"/>
                  <a:gd name="T58" fmla="*/ 1256 w 1472"/>
                  <a:gd name="T59" fmla="*/ 84 h 98"/>
                  <a:gd name="T60" fmla="*/ 1346 w 1472"/>
                  <a:gd name="T61" fmla="*/ 76 h 98"/>
                  <a:gd name="T62" fmla="*/ 1414 w 1472"/>
                  <a:gd name="T63" fmla="*/ 68 h 98"/>
                  <a:gd name="T64" fmla="*/ 1438 w 1472"/>
                  <a:gd name="T65" fmla="*/ 64 h 98"/>
                  <a:gd name="T66" fmla="*/ 1456 w 1472"/>
                  <a:gd name="T67" fmla="*/ 58 h 98"/>
                  <a:gd name="T68" fmla="*/ 1468 w 1472"/>
                  <a:gd name="T69" fmla="*/ 54 h 98"/>
                  <a:gd name="T70" fmla="*/ 1470 w 1472"/>
                  <a:gd name="T71" fmla="*/ 52 h 98"/>
                  <a:gd name="T72" fmla="*/ 1472 w 1472"/>
                  <a:gd name="T73" fmla="*/ 50 h 98"/>
                  <a:gd name="T74" fmla="*/ 1472 w 1472"/>
                  <a:gd name="T75" fmla="*/ 50 h 98"/>
                  <a:gd name="T76" fmla="*/ 1470 w 1472"/>
                  <a:gd name="T77" fmla="*/ 46 h 98"/>
                  <a:gd name="T78" fmla="*/ 1468 w 1472"/>
                  <a:gd name="T79" fmla="*/ 44 h 98"/>
                  <a:gd name="T80" fmla="*/ 1456 w 1472"/>
                  <a:gd name="T81" fmla="*/ 40 h 98"/>
                  <a:gd name="T82" fmla="*/ 1438 w 1472"/>
                  <a:gd name="T83" fmla="*/ 34 h 98"/>
                  <a:gd name="T84" fmla="*/ 1414 w 1472"/>
                  <a:gd name="T85" fmla="*/ 30 h 98"/>
                  <a:gd name="T86" fmla="*/ 1346 w 1472"/>
                  <a:gd name="T87" fmla="*/ 22 h 98"/>
                  <a:gd name="T88" fmla="*/ 1256 w 1472"/>
                  <a:gd name="T89" fmla="*/ 14 h 98"/>
                  <a:gd name="T90" fmla="*/ 1148 w 1472"/>
                  <a:gd name="T91" fmla="*/ 8 h 98"/>
                  <a:gd name="T92" fmla="*/ 1022 w 1472"/>
                  <a:gd name="T93" fmla="*/ 4 h 98"/>
                  <a:gd name="T94" fmla="*/ 884 w 1472"/>
                  <a:gd name="T95" fmla="*/ 2 h 98"/>
                  <a:gd name="T96" fmla="*/ 734 w 1472"/>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72" h="98">
                    <a:moveTo>
                      <a:pt x="734" y="0"/>
                    </a:moveTo>
                    <a:lnTo>
                      <a:pt x="734" y="0"/>
                    </a:lnTo>
                    <a:lnTo>
                      <a:pt x="586" y="2"/>
                    </a:lnTo>
                    <a:lnTo>
                      <a:pt x="448" y="4"/>
                    </a:lnTo>
                    <a:lnTo>
                      <a:pt x="324" y="8"/>
                    </a:lnTo>
                    <a:lnTo>
                      <a:pt x="216" y="14"/>
                    </a:lnTo>
                    <a:lnTo>
                      <a:pt x="126" y="22"/>
                    </a:lnTo>
                    <a:lnTo>
                      <a:pt x="58" y="30"/>
                    </a:lnTo>
                    <a:lnTo>
                      <a:pt x="34" y="34"/>
                    </a:lnTo>
                    <a:lnTo>
                      <a:pt x="16" y="40"/>
                    </a:lnTo>
                    <a:lnTo>
                      <a:pt x="4" y="44"/>
                    </a:lnTo>
                    <a:lnTo>
                      <a:pt x="2" y="46"/>
                    </a:lnTo>
                    <a:lnTo>
                      <a:pt x="0" y="50"/>
                    </a:lnTo>
                    <a:lnTo>
                      <a:pt x="0" y="50"/>
                    </a:lnTo>
                    <a:lnTo>
                      <a:pt x="2" y="52"/>
                    </a:lnTo>
                    <a:lnTo>
                      <a:pt x="4" y="54"/>
                    </a:lnTo>
                    <a:lnTo>
                      <a:pt x="16" y="58"/>
                    </a:lnTo>
                    <a:lnTo>
                      <a:pt x="34" y="64"/>
                    </a:lnTo>
                    <a:lnTo>
                      <a:pt x="58" y="68"/>
                    </a:lnTo>
                    <a:lnTo>
                      <a:pt x="126" y="76"/>
                    </a:lnTo>
                    <a:lnTo>
                      <a:pt x="216" y="84"/>
                    </a:lnTo>
                    <a:lnTo>
                      <a:pt x="324" y="90"/>
                    </a:lnTo>
                    <a:lnTo>
                      <a:pt x="448" y="94"/>
                    </a:lnTo>
                    <a:lnTo>
                      <a:pt x="586" y="96"/>
                    </a:lnTo>
                    <a:lnTo>
                      <a:pt x="734" y="98"/>
                    </a:lnTo>
                    <a:lnTo>
                      <a:pt x="734" y="98"/>
                    </a:lnTo>
                    <a:lnTo>
                      <a:pt x="884" y="96"/>
                    </a:lnTo>
                    <a:lnTo>
                      <a:pt x="1022" y="94"/>
                    </a:lnTo>
                    <a:lnTo>
                      <a:pt x="1148" y="90"/>
                    </a:lnTo>
                    <a:lnTo>
                      <a:pt x="1256" y="84"/>
                    </a:lnTo>
                    <a:lnTo>
                      <a:pt x="1346" y="76"/>
                    </a:lnTo>
                    <a:lnTo>
                      <a:pt x="1414" y="68"/>
                    </a:lnTo>
                    <a:lnTo>
                      <a:pt x="1438" y="64"/>
                    </a:lnTo>
                    <a:lnTo>
                      <a:pt x="1456" y="58"/>
                    </a:lnTo>
                    <a:lnTo>
                      <a:pt x="1468" y="54"/>
                    </a:lnTo>
                    <a:lnTo>
                      <a:pt x="1470" y="52"/>
                    </a:lnTo>
                    <a:lnTo>
                      <a:pt x="1472" y="50"/>
                    </a:lnTo>
                    <a:lnTo>
                      <a:pt x="1472" y="50"/>
                    </a:lnTo>
                    <a:lnTo>
                      <a:pt x="1470" y="46"/>
                    </a:lnTo>
                    <a:lnTo>
                      <a:pt x="1468" y="44"/>
                    </a:lnTo>
                    <a:lnTo>
                      <a:pt x="1456" y="40"/>
                    </a:lnTo>
                    <a:lnTo>
                      <a:pt x="1438" y="34"/>
                    </a:lnTo>
                    <a:lnTo>
                      <a:pt x="1414" y="30"/>
                    </a:lnTo>
                    <a:lnTo>
                      <a:pt x="1346" y="22"/>
                    </a:lnTo>
                    <a:lnTo>
                      <a:pt x="1256" y="14"/>
                    </a:lnTo>
                    <a:lnTo>
                      <a:pt x="1148" y="8"/>
                    </a:lnTo>
                    <a:lnTo>
                      <a:pt x="1022" y="4"/>
                    </a:lnTo>
                    <a:lnTo>
                      <a:pt x="884" y="2"/>
                    </a:lnTo>
                    <a:lnTo>
                      <a:pt x="7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30"/>
              <p:cNvSpPr>
                <a:spLocks noEditPoints="1"/>
              </p:cNvSpPr>
              <p:nvPr/>
            </p:nvSpPr>
            <p:spPr bwMode="auto">
              <a:xfrm>
                <a:off x="3120" y="4176"/>
                <a:ext cx="1460" cy="98"/>
              </a:xfrm>
              <a:custGeom>
                <a:avLst/>
                <a:gdLst>
                  <a:gd name="T0" fmla="*/ 728 w 1460"/>
                  <a:gd name="T1" fmla="*/ 98 h 98"/>
                  <a:gd name="T2" fmla="*/ 446 w 1460"/>
                  <a:gd name="T3" fmla="*/ 94 h 98"/>
                  <a:gd name="T4" fmla="*/ 216 w 1460"/>
                  <a:gd name="T5" fmla="*/ 82 h 98"/>
                  <a:gd name="T6" fmla="*/ 62 w 1460"/>
                  <a:gd name="T7" fmla="*/ 68 h 98"/>
                  <a:gd name="T8" fmla="*/ 20 w 1460"/>
                  <a:gd name="T9" fmla="*/ 58 h 98"/>
                  <a:gd name="T10" fmla="*/ 6 w 1460"/>
                  <a:gd name="T11" fmla="*/ 52 h 98"/>
                  <a:gd name="T12" fmla="*/ 4 w 1460"/>
                  <a:gd name="T13" fmla="*/ 50 h 98"/>
                  <a:gd name="T14" fmla="*/ 8 w 1460"/>
                  <a:gd name="T15" fmla="*/ 44 h 98"/>
                  <a:gd name="T16" fmla="*/ 38 w 1460"/>
                  <a:gd name="T17" fmla="*/ 34 h 98"/>
                  <a:gd name="T18" fmla="*/ 128 w 1460"/>
                  <a:gd name="T19" fmla="*/ 22 h 98"/>
                  <a:gd name="T20" fmla="*/ 324 w 1460"/>
                  <a:gd name="T21" fmla="*/ 10 h 98"/>
                  <a:gd name="T22" fmla="*/ 582 w 1460"/>
                  <a:gd name="T23" fmla="*/ 2 h 98"/>
                  <a:gd name="T24" fmla="*/ 728 w 1460"/>
                  <a:gd name="T25" fmla="*/ 2 h 98"/>
                  <a:gd name="T26" fmla="*/ 1012 w 1460"/>
                  <a:gd name="T27" fmla="*/ 4 h 98"/>
                  <a:gd name="T28" fmla="*/ 1244 w 1460"/>
                  <a:gd name="T29" fmla="*/ 16 h 98"/>
                  <a:gd name="T30" fmla="*/ 1398 w 1460"/>
                  <a:gd name="T31" fmla="*/ 30 h 98"/>
                  <a:gd name="T32" fmla="*/ 1440 w 1460"/>
                  <a:gd name="T33" fmla="*/ 40 h 98"/>
                  <a:gd name="T34" fmla="*/ 1454 w 1460"/>
                  <a:gd name="T35" fmla="*/ 46 h 98"/>
                  <a:gd name="T36" fmla="*/ 1456 w 1460"/>
                  <a:gd name="T37" fmla="*/ 50 h 98"/>
                  <a:gd name="T38" fmla="*/ 1452 w 1460"/>
                  <a:gd name="T39" fmla="*/ 54 h 98"/>
                  <a:gd name="T40" fmla="*/ 1422 w 1460"/>
                  <a:gd name="T41" fmla="*/ 64 h 98"/>
                  <a:gd name="T42" fmla="*/ 1332 w 1460"/>
                  <a:gd name="T43" fmla="*/ 76 h 98"/>
                  <a:gd name="T44" fmla="*/ 1136 w 1460"/>
                  <a:gd name="T45" fmla="*/ 88 h 98"/>
                  <a:gd name="T46" fmla="*/ 876 w 1460"/>
                  <a:gd name="T47" fmla="*/ 96 h 98"/>
                  <a:gd name="T48" fmla="*/ 728 w 1460"/>
                  <a:gd name="T49" fmla="*/ 0 h 98"/>
                  <a:gd name="T50" fmla="*/ 580 w 1460"/>
                  <a:gd name="T51" fmla="*/ 2 h 98"/>
                  <a:gd name="T52" fmla="*/ 320 w 1460"/>
                  <a:gd name="T53" fmla="*/ 10 h 98"/>
                  <a:gd name="T54" fmla="*/ 124 w 1460"/>
                  <a:gd name="T55" fmla="*/ 22 h 98"/>
                  <a:gd name="T56" fmla="*/ 32 w 1460"/>
                  <a:gd name="T57" fmla="*/ 34 h 98"/>
                  <a:gd name="T58" fmla="*/ 4 w 1460"/>
                  <a:gd name="T59" fmla="*/ 44 h 98"/>
                  <a:gd name="T60" fmla="*/ 0 w 1460"/>
                  <a:gd name="T61" fmla="*/ 50 h 98"/>
                  <a:gd name="T62" fmla="*/ 0 w 1460"/>
                  <a:gd name="T63" fmla="*/ 52 h 98"/>
                  <a:gd name="T64" fmla="*/ 14 w 1460"/>
                  <a:gd name="T65" fmla="*/ 58 h 98"/>
                  <a:gd name="T66" fmla="*/ 56 w 1460"/>
                  <a:gd name="T67" fmla="*/ 68 h 98"/>
                  <a:gd name="T68" fmla="*/ 212 w 1460"/>
                  <a:gd name="T69" fmla="*/ 82 h 98"/>
                  <a:gd name="T70" fmla="*/ 444 w 1460"/>
                  <a:gd name="T71" fmla="*/ 94 h 98"/>
                  <a:gd name="T72" fmla="*/ 728 w 1460"/>
                  <a:gd name="T73" fmla="*/ 98 h 98"/>
                  <a:gd name="T74" fmla="*/ 876 w 1460"/>
                  <a:gd name="T75" fmla="*/ 96 h 98"/>
                  <a:gd name="T76" fmla="*/ 1138 w 1460"/>
                  <a:gd name="T77" fmla="*/ 88 h 98"/>
                  <a:gd name="T78" fmla="*/ 1336 w 1460"/>
                  <a:gd name="T79" fmla="*/ 76 h 98"/>
                  <a:gd name="T80" fmla="*/ 1428 w 1460"/>
                  <a:gd name="T81" fmla="*/ 64 h 98"/>
                  <a:gd name="T82" fmla="*/ 1456 w 1460"/>
                  <a:gd name="T83" fmla="*/ 54 h 98"/>
                  <a:gd name="T84" fmla="*/ 1460 w 1460"/>
                  <a:gd name="T85" fmla="*/ 50 h 98"/>
                  <a:gd name="T86" fmla="*/ 1460 w 1460"/>
                  <a:gd name="T87" fmla="*/ 46 h 98"/>
                  <a:gd name="T88" fmla="*/ 1446 w 1460"/>
                  <a:gd name="T89" fmla="*/ 40 h 98"/>
                  <a:gd name="T90" fmla="*/ 1404 w 1460"/>
                  <a:gd name="T91" fmla="*/ 30 h 98"/>
                  <a:gd name="T92" fmla="*/ 1246 w 1460"/>
                  <a:gd name="T93" fmla="*/ 14 h 98"/>
                  <a:gd name="T94" fmla="*/ 1014 w 1460"/>
                  <a:gd name="T95" fmla="*/ 4 h 98"/>
                  <a:gd name="T96" fmla="*/ 728 w 146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98"/>
                    </a:moveTo>
                    <a:lnTo>
                      <a:pt x="728" y="98"/>
                    </a:lnTo>
                    <a:lnTo>
                      <a:pt x="582" y="96"/>
                    </a:lnTo>
                    <a:lnTo>
                      <a:pt x="446" y="94"/>
                    </a:lnTo>
                    <a:lnTo>
                      <a:pt x="324" y="88"/>
                    </a:lnTo>
                    <a:lnTo>
                      <a:pt x="216" y="82"/>
                    </a:lnTo>
                    <a:lnTo>
                      <a:pt x="128" y="76"/>
                    </a:lnTo>
                    <a:lnTo>
                      <a:pt x="62" y="68"/>
                    </a:lnTo>
                    <a:lnTo>
                      <a:pt x="38" y="64"/>
                    </a:lnTo>
                    <a:lnTo>
                      <a:pt x="20" y="58"/>
                    </a:lnTo>
                    <a:lnTo>
                      <a:pt x="8" y="54"/>
                    </a:lnTo>
                    <a:lnTo>
                      <a:pt x="6" y="52"/>
                    </a:lnTo>
                    <a:lnTo>
                      <a:pt x="4" y="50"/>
                    </a:lnTo>
                    <a:lnTo>
                      <a:pt x="4" y="50"/>
                    </a:lnTo>
                    <a:lnTo>
                      <a:pt x="6" y="46"/>
                    </a:lnTo>
                    <a:lnTo>
                      <a:pt x="8" y="44"/>
                    </a:lnTo>
                    <a:lnTo>
                      <a:pt x="20" y="40"/>
                    </a:lnTo>
                    <a:lnTo>
                      <a:pt x="38" y="34"/>
                    </a:lnTo>
                    <a:lnTo>
                      <a:pt x="62" y="30"/>
                    </a:lnTo>
                    <a:lnTo>
                      <a:pt x="128" y="22"/>
                    </a:lnTo>
                    <a:lnTo>
                      <a:pt x="216" y="16"/>
                    </a:lnTo>
                    <a:lnTo>
                      <a:pt x="324" y="10"/>
                    </a:lnTo>
                    <a:lnTo>
                      <a:pt x="446" y="4"/>
                    </a:lnTo>
                    <a:lnTo>
                      <a:pt x="582" y="2"/>
                    </a:lnTo>
                    <a:lnTo>
                      <a:pt x="728" y="2"/>
                    </a:lnTo>
                    <a:lnTo>
                      <a:pt x="728" y="2"/>
                    </a:lnTo>
                    <a:lnTo>
                      <a:pt x="876" y="2"/>
                    </a:lnTo>
                    <a:lnTo>
                      <a:pt x="1012" y="4"/>
                    </a:lnTo>
                    <a:lnTo>
                      <a:pt x="1136" y="10"/>
                    </a:lnTo>
                    <a:lnTo>
                      <a:pt x="1244" y="16"/>
                    </a:lnTo>
                    <a:lnTo>
                      <a:pt x="1332" y="22"/>
                    </a:lnTo>
                    <a:lnTo>
                      <a:pt x="1398" y="30"/>
                    </a:lnTo>
                    <a:lnTo>
                      <a:pt x="1422" y="34"/>
                    </a:lnTo>
                    <a:lnTo>
                      <a:pt x="1440" y="40"/>
                    </a:lnTo>
                    <a:lnTo>
                      <a:pt x="1452" y="44"/>
                    </a:lnTo>
                    <a:lnTo>
                      <a:pt x="1454" y="46"/>
                    </a:lnTo>
                    <a:lnTo>
                      <a:pt x="1456" y="50"/>
                    </a:lnTo>
                    <a:lnTo>
                      <a:pt x="1456" y="50"/>
                    </a:lnTo>
                    <a:lnTo>
                      <a:pt x="1454" y="52"/>
                    </a:lnTo>
                    <a:lnTo>
                      <a:pt x="1452" y="54"/>
                    </a:lnTo>
                    <a:lnTo>
                      <a:pt x="1440" y="58"/>
                    </a:lnTo>
                    <a:lnTo>
                      <a:pt x="1422" y="64"/>
                    </a:lnTo>
                    <a:lnTo>
                      <a:pt x="1398" y="68"/>
                    </a:lnTo>
                    <a:lnTo>
                      <a:pt x="1332" y="76"/>
                    </a:lnTo>
                    <a:lnTo>
                      <a:pt x="1244" y="82"/>
                    </a:lnTo>
                    <a:lnTo>
                      <a:pt x="1136" y="88"/>
                    </a:lnTo>
                    <a:lnTo>
                      <a:pt x="1012" y="94"/>
                    </a:lnTo>
                    <a:lnTo>
                      <a:pt x="876" y="96"/>
                    </a:lnTo>
                    <a:lnTo>
                      <a:pt x="728" y="98"/>
                    </a:lnTo>
                    <a:close/>
                    <a:moveTo>
                      <a:pt x="728" y="0"/>
                    </a:moveTo>
                    <a:lnTo>
                      <a:pt x="728" y="0"/>
                    </a:lnTo>
                    <a:lnTo>
                      <a:pt x="580" y="2"/>
                    </a:lnTo>
                    <a:lnTo>
                      <a:pt x="444" y="4"/>
                    </a:lnTo>
                    <a:lnTo>
                      <a:pt x="320" y="10"/>
                    </a:lnTo>
                    <a:lnTo>
                      <a:pt x="212" y="14"/>
                    </a:lnTo>
                    <a:lnTo>
                      <a:pt x="124" y="22"/>
                    </a:lnTo>
                    <a:lnTo>
                      <a:pt x="56" y="30"/>
                    </a:lnTo>
                    <a:lnTo>
                      <a:pt x="32" y="34"/>
                    </a:lnTo>
                    <a:lnTo>
                      <a:pt x="14" y="40"/>
                    </a:lnTo>
                    <a:lnTo>
                      <a:pt x="4" y="44"/>
                    </a:lnTo>
                    <a:lnTo>
                      <a:pt x="0" y="46"/>
                    </a:lnTo>
                    <a:lnTo>
                      <a:pt x="0" y="50"/>
                    </a:lnTo>
                    <a:lnTo>
                      <a:pt x="0" y="50"/>
                    </a:lnTo>
                    <a:lnTo>
                      <a:pt x="0" y="52"/>
                    </a:lnTo>
                    <a:lnTo>
                      <a:pt x="4" y="54"/>
                    </a:lnTo>
                    <a:lnTo>
                      <a:pt x="14" y="58"/>
                    </a:lnTo>
                    <a:lnTo>
                      <a:pt x="32" y="64"/>
                    </a:lnTo>
                    <a:lnTo>
                      <a:pt x="56" y="68"/>
                    </a:lnTo>
                    <a:lnTo>
                      <a:pt x="124" y="76"/>
                    </a:lnTo>
                    <a:lnTo>
                      <a:pt x="212" y="82"/>
                    </a:lnTo>
                    <a:lnTo>
                      <a:pt x="320" y="88"/>
                    </a:lnTo>
                    <a:lnTo>
                      <a:pt x="444" y="94"/>
                    </a:lnTo>
                    <a:lnTo>
                      <a:pt x="580" y="96"/>
                    </a:lnTo>
                    <a:lnTo>
                      <a:pt x="728" y="98"/>
                    </a:lnTo>
                    <a:lnTo>
                      <a:pt x="728" y="98"/>
                    </a:lnTo>
                    <a:lnTo>
                      <a:pt x="876" y="96"/>
                    </a:lnTo>
                    <a:lnTo>
                      <a:pt x="1014" y="94"/>
                    </a:lnTo>
                    <a:lnTo>
                      <a:pt x="1138" y="88"/>
                    </a:lnTo>
                    <a:lnTo>
                      <a:pt x="1246" y="82"/>
                    </a:lnTo>
                    <a:lnTo>
                      <a:pt x="1336" y="76"/>
                    </a:lnTo>
                    <a:lnTo>
                      <a:pt x="1404" y="68"/>
                    </a:lnTo>
                    <a:lnTo>
                      <a:pt x="1428" y="64"/>
                    </a:lnTo>
                    <a:lnTo>
                      <a:pt x="1446" y="58"/>
                    </a:lnTo>
                    <a:lnTo>
                      <a:pt x="1456" y="54"/>
                    </a:lnTo>
                    <a:lnTo>
                      <a:pt x="1460" y="52"/>
                    </a:lnTo>
                    <a:lnTo>
                      <a:pt x="1460" y="50"/>
                    </a:lnTo>
                    <a:lnTo>
                      <a:pt x="1460" y="50"/>
                    </a:lnTo>
                    <a:lnTo>
                      <a:pt x="1460" y="46"/>
                    </a:lnTo>
                    <a:lnTo>
                      <a:pt x="1456" y="44"/>
                    </a:lnTo>
                    <a:lnTo>
                      <a:pt x="1446" y="40"/>
                    </a:lnTo>
                    <a:lnTo>
                      <a:pt x="1428" y="34"/>
                    </a:lnTo>
                    <a:lnTo>
                      <a:pt x="1404" y="30"/>
                    </a:lnTo>
                    <a:lnTo>
                      <a:pt x="1336" y="22"/>
                    </a:lnTo>
                    <a:lnTo>
                      <a:pt x="1246" y="14"/>
                    </a:lnTo>
                    <a:lnTo>
                      <a:pt x="1138" y="10"/>
                    </a:lnTo>
                    <a:lnTo>
                      <a:pt x="1014" y="4"/>
                    </a:lnTo>
                    <a:lnTo>
                      <a:pt x="876" y="2"/>
                    </a:lnTo>
                    <a:lnTo>
                      <a:pt x="728" y="0"/>
                    </a:lnTo>
                    <a:close/>
                  </a:path>
                </a:pathLst>
              </a:custGeom>
              <a:solidFill>
                <a:srgbClr val="C7C2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31"/>
              <p:cNvSpPr>
                <a:spLocks/>
              </p:cNvSpPr>
              <p:nvPr/>
            </p:nvSpPr>
            <p:spPr bwMode="auto">
              <a:xfrm>
                <a:off x="3124" y="4178"/>
                <a:ext cx="1452" cy="96"/>
              </a:xfrm>
              <a:custGeom>
                <a:avLst/>
                <a:gdLst>
                  <a:gd name="T0" fmla="*/ 724 w 1452"/>
                  <a:gd name="T1" fmla="*/ 96 h 96"/>
                  <a:gd name="T2" fmla="*/ 724 w 1452"/>
                  <a:gd name="T3" fmla="*/ 96 h 96"/>
                  <a:gd name="T4" fmla="*/ 578 w 1452"/>
                  <a:gd name="T5" fmla="*/ 94 h 96"/>
                  <a:gd name="T6" fmla="*/ 442 w 1452"/>
                  <a:gd name="T7" fmla="*/ 92 h 96"/>
                  <a:gd name="T8" fmla="*/ 320 w 1452"/>
                  <a:gd name="T9" fmla="*/ 86 h 96"/>
                  <a:gd name="T10" fmla="*/ 212 w 1452"/>
                  <a:gd name="T11" fmla="*/ 80 h 96"/>
                  <a:gd name="T12" fmla="*/ 124 w 1452"/>
                  <a:gd name="T13" fmla="*/ 74 h 96"/>
                  <a:gd name="T14" fmla="*/ 58 w 1452"/>
                  <a:gd name="T15" fmla="*/ 66 h 96"/>
                  <a:gd name="T16" fmla="*/ 34 w 1452"/>
                  <a:gd name="T17" fmla="*/ 62 h 96"/>
                  <a:gd name="T18" fmla="*/ 16 w 1452"/>
                  <a:gd name="T19" fmla="*/ 56 h 96"/>
                  <a:gd name="T20" fmla="*/ 4 w 1452"/>
                  <a:gd name="T21" fmla="*/ 52 h 96"/>
                  <a:gd name="T22" fmla="*/ 2 w 1452"/>
                  <a:gd name="T23" fmla="*/ 50 h 96"/>
                  <a:gd name="T24" fmla="*/ 0 w 1452"/>
                  <a:gd name="T25" fmla="*/ 48 h 96"/>
                  <a:gd name="T26" fmla="*/ 0 w 1452"/>
                  <a:gd name="T27" fmla="*/ 48 h 96"/>
                  <a:gd name="T28" fmla="*/ 2 w 1452"/>
                  <a:gd name="T29" fmla="*/ 44 h 96"/>
                  <a:gd name="T30" fmla="*/ 4 w 1452"/>
                  <a:gd name="T31" fmla="*/ 42 h 96"/>
                  <a:gd name="T32" fmla="*/ 16 w 1452"/>
                  <a:gd name="T33" fmla="*/ 38 h 96"/>
                  <a:gd name="T34" fmla="*/ 34 w 1452"/>
                  <a:gd name="T35" fmla="*/ 32 h 96"/>
                  <a:gd name="T36" fmla="*/ 58 w 1452"/>
                  <a:gd name="T37" fmla="*/ 28 h 96"/>
                  <a:gd name="T38" fmla="*/ 124 w 1452"/>
                  <a:gd name="T39" fmla="*/ 20 h 96"/>
                  <a:gd name="T40" fmla="*/ 212 w 1452"/>
                  <a:gd name="T41" fmla="*/ 14 h 96"/>
                  <a:gd name="T42" fmla="*/ 320 w 1452"/>
                  <a:gd name="T43" fmla="*/ 8 h 96"/>
                  <a:gd name="T44" fmla="*/ 442 w 1452"/>
                  <a:gd name="T45" fmla="*/ 2 h 96"/>
                  <a:gd name="T46" fmla="*/ 578 w 1452"/>
                  <a:gd name="T47" fmla="*/ 0 h 96"/>
                  <a:gd name="T48" fmla="*/ 724 w 1452"/>
                  <a:gd name="T49" fmla="*/ 0 h 96"/>
                  <a:gd name="T50" fmla="*/ 724 w 1452"/>
                  <a:gd name="T51" fmla="*/ 0 h 96"/>
                  <a:gd name="T52" fmla="*/ 872 w 1452"/>
                  <a:gd name="T53" fmla="*/ 0 h 96"/>
                  <a:gd name="T54" fmla="*/ 1008 w 1452"/>
                  <a:gd name="T55" fmla="*/ 2 h 96"/>
                  <a:gd name="T56" fmla="*/ 1132 w 1452"/>
                  <a:gd name="T57" fmla="*/ 8 h 96"/>
                  <a:gd name="T58" fmla="*/ 1240 w 1452"/>
                  <a:gd name="T59" fmla="*/ 14 h 96"/>
                  <a:gd name="T60" fmla="*/ 1328 w 1452"/>
                  <a:gd name="T61" fmla="*/ 20 h 96"/>
                  <a:gd name="T62" fmla="*/ 1394 w 1452"/>
                  <a:gd name="T63" fmla="*/ 28 h 96"/>
                  <a:gd name="T64" fmla="*/ 1418 w 1452"/>
                  <a:gd name="T65" fmla="*/ 32 h 96"/>
                  <a:gd name="T66" fmla="*/ 1436 w 1452"/>
                  <a:gd name="T67" fmla="*/ 38 h 96"/>
                  <a:gd name="T68" fmla="*/ 1448 w 1452"/>
                  <a:gd name="T69" fmla="*/ 42 h 96"/>
                  <a:gd name="T70" fmla="*/ 1450 w 1452"/>
                  <a:gd name="T71" fmla="*/ 44 h 96"/>
                  <a:gd name="T72" fmla="*/ 1452 w 1452"/>
                  <a:gd name="T73" fmla="*/ 48 h 96"/>
                  <a:gd name="T74" fmla="*/ 1452 w 1452"/>
                  <a:gd name="T75" fmla="*/ 48 h 96"/>
                  <a:gd name="T76" fmla="*/ 1450 w 1452"/>
                  <a:gd name="T77" fmla="*/ 50 h 96"/>
                  <a:gd name="T78" fmla="*/ 1448 w 1452"/>
                  <a:gd name="T79" fmla="*/ 52 h 96"/>
                  <a:gd name="T80" fmla="*/ 1436 w 1452"/>
                  <a:gd name="T81" fmla="*/ 56 h 96"/>
                  <a:gd name="T82" fmla="*/ 1418 w 1452"/>
                  <a:gd name="T83" fmla="*/ 62 h 96"/>
                  <a:gd name="T84" fmla="*/ 1394 w 1452"/>
                  <a:gd name="T85" fmla="*/ 66 h 96"/>
                  <a:gd name="T86" fmla="*/ 1328 w 1452"/>
                  <a:gd name="T87" fmla="*/ 74 h 96"/>
                  <a:gd name="T88" fmla="*/ 1240 w 1452"/>
                  <a:gd name="T89" fmla="*/ 80 h 96"/>
                  <a:gd name="T90" fmla="*/ 1132 w 1452"/>
                  <a:gd name="T91" fmla="*/ 86 h 96"/>
                  <a:gd name="T92" fmla="*/ 1008 w 1452"/>
                  <a:gd name="T93" fmla="*/ 92 h 96"/>
                  <a:gd name="T94" fmla="*/ 872 w 1452"/>
                  <a:gd name="T95" fmla="*/ 94 h 96"/>
                  <a:gd name="T96" fmla="*/ 724 w 1452"/>
                  <a:gd name="T9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96"/>
                    </a:moveTo>
                    <a:lnTo>
                      <a:pt x="724" y="96"/>
                    </a:lnTo>
                    <a:lnTo>
                      <a:pt x="578" y="94"/>
                    </a:lnTo>
                    <a:lnTo>
                      <a:pt x="442" y="92"/>
                    </a:lnTo>
                    <a:lnTo>
                      <a:pt x="320" y="86"/>
                    </a:lnTo>
                    <a:lnTo>
                      <a:pt x="212" y="80"/>
                    </a:lnTo>
                    <a:lnTo>
                      <a:pt x="124" y="74"/>
                    </a:lnTo>
                    <a:lnTo>
                      <a:pt x="58" y="66"/>
                    </a:lnTo>
                    <a:lnTo>
                      <a:pt x="34" y="62"/>
                    </a:lnTo>
                    <a:lnTo>
                      <a:pt x="16" y="56"/>
                    </a:lnTo>
                    <a:lnTo>
                      <a:pt x="4" y="52"/>
                    </a:lnTo>
                    <a:lnTo>
                      <a:pt x="2" y="50"/>
                    </a:lnTo>
                    <a:lnTo>
                      <a:pt x="0" y="48"/>
                    </a:lnTo>
                    <a:lnTo>
                      <a:pt x="0" y="48"/>
                    </a:lnTo>
                    <a:lnTo>
                      <a:pt x="2" y="44"/>
                    </a:lnTo>
                    <a:lnTo>
                      <a:pt x="4" y="42"/>
                    </a:lnTo>
                    <a:lnTo>
                      <a:pt x="16" y="38"/>
                    </a:lnTo>
                    <a:lnTo>
                      <a:pt x="34" y="32"/>
                    </a:lnTo>
                    <a:lnTo>
                      <a:pt x="58" y="28"/>
                    </a:lnTo>
                    <a:lnTo>
                      <a:pt x="124" y="20"/>
                    </a:lnTo>
                    <a:lnTo>
                      <a:pt x="212" y="14"/>
                    </a:lnTo>
                    <a:lnTo>
                      <a:pt x="320" y="8"/>
                    </a:lnTo>
                    <a:lnTo>
                      <a:pt x="442" y="2"/>
                    </a:lnTo>
                    <a:lnTo>
                      <a:pt x="578" y="0"/>
                    </a:lnTo>
                    <a:lnTo>
                      <a:pt x="724" y="0"/>
                    </a:lnTo>
                    <a:lnTo>
                      <a:pt x="724" y="0"/>
                    </a:lnTo>
                    <a:lnTo>
                      <a:pt x="872" y="0"/>
                    </a:lnTo>
                    <a:lnTo>
                      <a:pt x="1008" y="2"/>
                    </a:lnTo>
                    <a:lnTo>
                      <a:pt x="1132" y="8"/>
                    </a:lnTo>
                    <a:lnTo>
                      <a:pt x="1240" y="14"/>
                    </a:lnTo>
                    <a:lnTo>
                      <a:pt x="1328" y="20"/>
                    </a:lnTo>
                    <a:lnTo>
                      <a:pt x="1394" y="28"/>
                    </a:lnTo>
                    <a:lnTo>
                      <a:pt x="1418" y="32"/>
                    </a:lnTo>
                    <a:lnTo>
                      <a:pt x="1436" y="38"/>
                    </a:lnTo>
                    <a:lnTo>
                      <a:pt x="1448" y="42"/>
                    </a:lnTo>
                    <a:lnTo>
                      <a:pt x="1450" y="44"/>
                    </a:lnTo>
                    <a:lnTo>
                      <a:pt x="1452" y="48"/>
                    </a:lnTo>
                    <a:lnTo>
                      <a:pt x="1452" y="48"/>
                    </a:lnTo>
                    <a:lnTo>
                      <a:pt x="1450" y="50"/>
                    </a:lnTo>
                    <a:lnTo>
                      <a:pt x="1448" y="52"/>
                    </a:lnTo>
                    <a:lnTo>
                      <a:pt x="1436" y="56"/>
                    </a:lnTo>
                    <a:lnTo>
                      <a:pt x="1418" y="62"/>
                    </a:lnTo>
                    <a:lnTo>
                      <a:pt x="1394" y="66"/>
                    </a:lnTo>
                    <a:lnTo>
                      <a:pt x="1328" y="74"/>
                    </a:lnTo>
                    <a:lnTo>
                      <a:pt x="1240" y="80"/>
                    </a:lnTo>
                    <a:lnTo>
                      <a:pt x="1132" y="86"/>
                    </a:lnTo>
                    <a:lnTo>
                      <a:pt x="1008" y="92"/>
                    </a:lnTo>
                    <a:lnTo>
                      <a:pt x="872" y="94"/>
                    </a:lnTo>
                    <a:lnTo>
                      <a:pt x="724"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32"/>
              <p:cNvSpPr>
                <a:spLocks/>
              </p:cNvSpPr>
              <p:nvPr/>
            </p:nvSpPr>
            <p:spPr bwMode="auto">
              <a:xfrm>
                <a:off x="3120" y="4176"/>
                <a:ext cx="1460" cy="98"/>
              </a:xfrm>
              <a:custGeom>
                <a:avLst/>
                <a:gdLst>
                  <a:gd name="T0" fmla="*/ 728 w 1460"/>
                  <a:gd name="T1" fmla="*/ 0 h 98"/>
                  <a:gd name="T2" fmla="*/ 728 w 1460"/>
                  <a:gd name="T3" fmla="*/ 0 h 98"/>
                  <a:gd name="T4" fmla="*/ 580 w 1460"/>
                  <a:gd name="T5" fmla="*/ 2 h 98"/>
                  <a:gd name="T6" fmla="*/ 444 w 1460"/>
                  <a:gd name="T7" fmla="*/ 4 h 98"/>
                  <a:gd name="T8" fmla="*/ 320 w 1460"/>
                  <a:gd name="T9" fmla="*/ 10 h 98"/>
                  <a:gd name="T10" fmla="*/ 212 w 1460"/>
                  <a:gd name="T11" fmla="*/ 14 h 98"/>
                  <a:gd name="T12" fmla="*/ 124 w 1460"/>
                  <a:gd name="T13" fmla="*/ 22 h 98"/>
                  <a:gd name="T14" fmla="*/ 56 w 1460"/>
                  <a:gd name="T15" fmla="*/ 30 h 98"/>
                  <a:gd name="T16" fmla="*/ 32 w 1460"/>
                  <a:gd name="T17" fmla="*/ 34 h 98"/>
                  <a:gd name="T18" fmla="*/ 14 w 1460"/>
                  <a:gd name="T19" fmla="*/ 40 h 98"/>
                  <a:gd name="T20" fmla="*/ 4 w 1460"/>
                  <a:gd name="T21" fmla="*/ 44 h 98"/>
                  <a:gd name="T22" fmla="*/ 0 w 1460"/>
                  <a:gd name="T23" fmla="*/ 46 h 98"/>
                  <a:gd name="T24" fmla="*/ 0 w 1460"/>
                  <a:gd name="T25" fmla="*/ 50 h 98"/>
                  <a:gd name="T26" fmla="*/ 0 w 1460"/>
                  <a:gd name="T27" fmla="*/ 50 h 98"/>
                  <a:gd name="T28" fmla="*/ 0 w 1460"/>
                  <a:gd name="T29" fmla="*/ 52 h 98"/>
                  <a:gd name="T30" fmla="*/ 4 w 1460"/>
                  <a:gd name="T31" fmla="*/ 54 h 98"/>
                  <a:gd name="T32" fmla="*/ 14 w 1460"/>
                  <a:gd name="T33" fmla="*/ 58 h 98"/>
                  <a:gd name="T34" fmla="*/ 32 w 1460"/>
                  <a:gd name="T35" fmla="*/ 64 h 98"/>
                  <a:gd name="T36" fmla="*/ 56 w 1460"/>
                  <a:gd name="T37" fmla="*/ 68 h 98"/>
                  <a:gd name="T38" fmla="*/ 124 w 1460"/>
                  <a:gd name="T39" fmla="*/ 76 h 98"/>
                  <a:gd name="T40" fmla="*/ 212 w 1460"/>
                  <a:gd name="T41" fmla="*/ 82 h 98"/>
                  <a:gd name="T42" fmla="*/ 320 w 1460"/>
                  <a:gd name="T43" fmla="*/ 88 h 98"/>
                  <a:gd name="T44" fmla="*/ 444 w 1460"/>
                  <a:gd name="T45" fmla="*/ 94 h 98"/>
                  <a:gd name="T46" fmla="*/ 580 w 1460"/>
                  <a:gd name="T47" fmla="*/ 96 h 98"/>
                  <a:gd name="T48" fmla="*/ 728 w 1460"/>
                  <a:gd name="T49" fmla="*/ 98 h 98"/>
                  <a:gd name="T50" fmla="*/ 728 w 1460"/>
                  <a:gd name="T51" fmla="*/ 98 h 98"/>
                  <a:gd name="T52" fmla="*/ 876 w 1460"/>
                  <a:gd name="T53" fmla="*/ 96 h 98"/>
                  <a:gd name="T54" fmla="*/ 1014 w 1460"/>
                  <a:gd name="T55" fmla="*/ 94 h 98"/>
                  <a:gd name="T56" fmla="*/ 1138 w 1460"/>
                  <a:gd name="T57" fmla="*/ 88 h 98"/>
                  <a:gd name="T58" fmla="*/ 1246 w 1460"/>
                  <a:gd name="T59" fmla="*/ 82 h 98"/>
                  <a:gd name="T60" fmla="*/ 1336 w 1460"/>
                  <a:gd name="T61" fmla="*/ 76 h 98"/>
                  <a:gd name="T62" fmla="*/ 1404 w 1460"/>
                  <a:gd name="T63" fmla="*/ 68 h 98"/>
                  <a:gd name="T64" fmla="*/ 1428 w 1460"/>
                  <a:gd name="T65" fmla="*/ 64 h 98"/>
                  <a:gd name="T66" fmla="*/ 1446 w 1460"/>
                  <a:gd name="T67" fmla="*/ 58 h 98"/>
                  <a:gd name="T68" fmla="*/ 1456 w 1460"/>
                  <a:gd name="T69" fmla="*/ 54 h 98"/>
                  <a:gd name="T70" fmla="*/ 1460 w 1460"/>
                  <a:gd name="T71" fmla="*/ 52 h 98"/>
                  <a:gd name="T72" fmla="*/ 1460 w 1460"/>
                  <a:gd name="T73" fmla="*/ 50 h 98"/>
                  <a:gd name="T74" fmla="*/ 1460 w 1460"/>
                  <a:gd name="T75" fmla="*/ 50 h 98"/>
                  <a:gd name="T76" fmla="*/ 1460 w 1460"/>
                  <a:gd name="T77" fmla="*/ 46 h 98"/>
                  <a:gd name="T78" fmla="*/ 1456 w 1460"/>
                  <a:gd name="T79" fmla="*/ 44 h 98"/>
                  <a:gd name="T80" fmla="*/ 1446 w 1460"/>
                  <a:gd name="T81" fmla="*/ 40 h 98"/>
                  <a:gd name="T82" fmla="*/ 1428 w 1460"/>
                  <a:gd name="T83" fmla="*/ 34 h 98"/>
                  <a:gd name="T84" fmla="*/ 1404 w 1460"/>
                  <a:gd name="T85" fmla="*/ 30 h 98"/>
                  <a:gd name="T86" fmla="*/ 1336 w 1460"/>
                  <a:gd name="T87" fmla="*/ 22 h 98"/>
                  <a:gd name="T88" fmla="*/ 1246 w 1460"/>
                  <a:gd name="T89" fmla="*/ 14 h 98"/>
                  <a:gd name="T90" fmla="*/ 1138 w 1460"/>
                  <a:gd name="T91" fmla="*/ 10 h 98"/>
                  <a:gd name="T92" fmla="*/ 1014 w 1460"/>
                  <a:gd name="T93" fmla="*/ 4 h 98"/>
                  <a:gd name="T94" fmla="*/ 876 w 1460"/>
                  <a:gd name="T95" fmla="*/ 2 h 98"/>
                  <a:gd name="T96" fmla="*/ 728 w 1460"/>
                  <a:gd name="T97"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60" h="98">
                    <a:moveTo>
                      <a:pt x="728" y="0"/>
                    </a:moveTo>
                    <a:lnTo>
                      <a:pt x="728" y="0"/>
                    </a:lnTo>
                    <a:lnTo>
                      <a:pt x="580" y="2"/>
                    </a:lnTo>
                    <a:lnTo>
                      <a:pt x="444" y="4"/>
                    </a:lnTo>
                    <a:lnTo>
                      <a:pt x="320" y="10"/>
                    </a:lnTo>
                    <a:lnTo>
                      <a:pt x="212" y="14"/>
                    </a:lnTo>
                    <a:lnTo>
                      <a:pt x="124" y="22"/>
                    </a:lnTo>
                    <a:lnTo>
                      <a:pt x="56" y="30"/>
                    </a:lnTo>
                    <a:lnTo>
                      <a:pt x="32" y="34"/>
                    </a:lnTo>
                    <a:lnTo>
                      <a:pt x="14" y="40"/>
                    </a:lnTo>
                    <a:lnTo>
                      <a:pt x="4" y="44"/>
                    </a:lnTo>
                    <a:lnTo>
                      <a:pt x="0" y="46"/>
                    </a:lnTo>
                    <a:lnTo>
                      <a:pt x="0" y="50"/>
                    </a:lnTo>
                    <a:lnTo>
                      <a:pt x="0" y="50"/>
                    </a:lnTo>
                    <a:lnTo>
                      <a:pt x="0" y="52"/>
                    </a:lnTo>
                    <a:lnTo>
                      <a:pt x="4" y="54"/>
                    </a:lnTo>
                    <a:lnTo>
                      <a:pt x="14" y="58"/>
                    </a:lnTo>
                    <a:lnTo>
                      <a:pt x="32" y="64"/>
                    </a:lnTo>
                    <a:lnTo>
                      <a:pt x="56" y="68"/>
                    </a:lnTo>
                    <a:lnTo>
                      <a:pt x="124" y="76"/>
                    </a:lnTo>
                    <a:lnTo>
                      <a:pt x="212" y="82"/>
                    </a:lnTo>
                    <a:lnTo>
                      <a:pt x="320" y="88"/>
                    </a:lnTo>
                    <a:lnTo>
                      <a:pt x="444" y="94"/>
                    </a:lnTo>
                    <a:lnTo>
                      <a:pt x="580" y="96"/>
                    </a:lnTo>
                    <a:lnTo>
                      <a:pt x="728" y="98"/>
                    </a:lnTo>
                    <a:lnTo>
                      <a:pt x="728" y="98"/>
                    </a:lnTo>
                    <a:lnTo>
                      <a:pt x="876" y="96"/>
                    </a:lnTo>
                    <a:lnTo>
                      <a:pt x="1014" y="94"/>
                    </a:lnTo>
                    <a:lnTo>
                      <a:pt x="1138" y="88"/>
                    </a:lnTo>
                    <a:lnTo>
                      <a:pt x="1246" y="82"/>
                    </a:lnTo>
                    <a:lnTo>
                      <a:pt x="1336" y="76"/>
                    </a:lnTo>
                    <a:lnTo>
                      <a:pt x="1404" y="68"/>
                    </a:lnTo>
                    <a:lnTo>
                      <a:pt x="1428" y="64"/>
                    </a:lnTo>
                    <a:lnTo>
                      <a:pt x="1446" y="58"/>
                    </a:lnTo>
                    <a:lnTo>
                      <a:pt x="1456" y="54"/>
                    </a:lnTo>
                    <a:lnTo>
                      <a:pt x="1460" y="52"/>
                    </a:lnTo>
                    <a:lnTo>
                      <a:pt x="1460" y="50"/>
                    </a:lnTo>
                    <a:lnTo>
                      <a:pt x="1460" y="50"/>
                    </a:lnTo>
                    <a:lnTo>
                      <a:pt x="1460" y="46"/>
                    </a:lnTo>
                    <a:lnTo>
                      <a:pt x="1456" y="44"/>
                    </a:lnTo>
                    <a:lnTo>
                      <a:pt x="1446" y="40"/>
                    </a:lnTo>
                    <a:lnTo>
                      <a:pt x="1428" y="34"/>
                    </a:lnTo>
                    <a:lnTo>
                      <a:pt x="1404" y="30"/>
                    </a:lnTo>
                    <a:lnTo>
                      <a:pt x="1336" y="22"/>
                    </a:lnTo>
                    <a:lnTo>
                      <a:pt x="1246" y="14"/>
                    </a:lnTo>
                    <a:lnTo>
                      <a:pt x="1138" y="10"/>
                    </a:lnTo>
                    <a:lnTo>
                      <a:pt x="1014" y="4"/>
                    </a:lnTo>
                    <a:lnTo>
                      <a:pt x="876" y="2"/>
                    </a:lnTo>
                    <a:lnTo>
                      <a:pt x="7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33"/>
              <p:cNvSpPr>
                <a:spLocks noEditPoints="1"/>
              </p:cNvSpPr>
              <p:nvPr/>
            </p:nvSpPr>
            <p:spPr bwMode="auto">
              <a:xfrm>
                <a:off x="3124" y="4178"/>
                <a:ext cx="1452" cy="96"/>
              </a:xfrm>
              <a:custGeom>
                <a:avLst/>
                <a:gdLst>
                  <a:gd name="T0" fmla="*/ 724 w 1452"/>
                  <a:gd name="T1" fmla="*/ 94 h 96"/>
                  <a:gd name="T2" fmla="*/ 444 w 1452"/>
                  <a:gd name="T3" fmla="*/ 90 h 96"/>
                  <a:gd name="T4" fmla="*/ 216 w 1452"/>
                  <a:gd name="T5" fmla="*/ 80 h 96"/>
                  <a:gd name="T6" fmla="*/ 62 w 1452"/>
                  <a:gd name="T7" fmla="*/ 66 h 96"/>
                  <a:gd name="T8" fmla="*/ 20 w 1452"/>
                  <a:gd name="T9" fmla="*/ 56 h 96"/>
                  <a:gd name="T10" fmla="*/ 6 w 1452"/>
                  <a:gd name="T11" fmla="*/ 50 h 96"/>
                  <a:gd name="T12" fmla="*/ 6 w 1452"/>
                  <a:gd name="T13" fmla="*/ 48 h 96"/>
                  <a:gd name="T14" fmla="*/ 10 w 1452"/>
                  <a:gd name="T15" fmla="*/ 42 h 96"/>
                  <a:gd name="T16" fmla="*/ 38 w 1452"/>
                  <a:gd name="T17" fmla="*/ 34 h 96"/>
                  <a:gd name="T18" fmla="*/ 128 w 1452"/>
                  <a:gd name="T19" fmla="*/ 20 h 96"/>
                  <a:gd name="T20" fmla="*/ 322 w 1452"/>
                  <a:gd name="T21" fmla="*/ 8 h 96"/>
                  <a:gd name="T22" fmla="*/ 578 w 1452"/>
                  <a:gd name="T23" fmla="*/ 0 h 96"/>
                  <a:gd name="T24" fmla="*/ 724 w 1452"/>
                  <a:gd name="T25" fmla="*/ 0 h 96"/>
                  <a:gd name="T26" fmla="*/ 1006 w 1452"/>
                  <a:gd name="T27" fmla="*/ 4 h 96"/>
                  <a:gd name="T28" fmla="*/ 1236 w 1452"/>
                  <a:gd name="T29" fmla="*/ 14 h 96"/>
                  <a:gd name="T30" fmla="*/ 1390 w 1452"/>
                  <a:gd name="T31" fmla="*/ 28 h 96"/>
                  <a:gd name="T32" fmla="*/ 1432 w 1452"/>
                  <a:gd name="T33" fmla="*/ 38 h 96"/>
                  <a:gd name="T34" fmla="*/ 1446 w 1452"/>
                  <a:gd name="T35" fmla="*/ 46 h 96"/>
                  <a:gd name="T36" fmla="*/ 1446 w 1452"/>
                  <a:gd name="T37" fmla="*/ 48 h 96"/>
                  <a:gd name="T38" fmla="*/ 1442 w 1452"/>
                  <a:gd name="T39" fmla="*/ 52 h 96"/>
                  <a:gd name="T40" fmla="*/ 1414 w 1452"/>
                  <a:gd name="T41" fmla="*/ 62 h 96"/>
                  <a:gd name="T42" fmla="*/ 1324 w 1452"/>
                  <a:gd name="T43" fmla="*/ 74 h 96"/>
                  <a:gd name="T44" fmla="*/ 1130 w 1452"/>
                  <a:gd name="T45" fmla="*/ 86 h 96"/>
                  <a:gd name="T46" fmla="*/ 870 w 1452"/>
                  <a:gd name="T47" fmla="*/ 94 h 96"/>
                  <a:gd name="T48" fmla="*/ 724 w 1452"/>
                  <a:gd name="T49" fmla="*/ 0 h 96"/>
                  <a:gd name="T50" fmla="*/ 578 w 1452"/>
                  <a:gd name="T51" fmla="*/ 0 h 96"/>
                  <a:gd name="T52" fmla="*/ 320 w 1452"/>
                  <a:gd name="T53" fmla="*/ 8 h 96"/>
                  <a:gd name="T54" fmla="*/ 124 w 1452"/>
                  <a:gd name="T55" fmla="*/ 20 h 96"/>
                  <a:gd name="T56" fmla="*/ 34 w 1452"/>
                  <a:gd name="T57" fmla="*/ 32 h 96"/>
                  <a:gd name="T58" fmla="*/ 4 w 1452"/>
                  <a:gd name="T59" fmla="*/ 42 h 96"/>
                  <a:gd name="T60" fmla="*/ 0 w 1452"/>
                  <a:gd name="T61" fmla="*/ 48 h 96"/>
                  <a:gd name="T62" fmla="*/ 2 w 1452"/>
                  <a:gd name="T63" fmla="*/ 50 h 96"/>
                  <a:gd name="T64" fmla="*/ 16 w 1452"/>
                  <a:gd name="T65" fmla="*/ 56 h 96"/>
                  <a:gd name="T66" fmla="*/ 58 w 1452"/>
                  <a:gd name="T67" fmla="*/ 66 h 96"/>
                  <a:gd name="T68" fmla="*/ 212 w 1452"/>
                  <a:gd name="T69" fmla="*/ 80 h 96"/>
                  <a:gd name="T70" fmla="*/ 442 w 1452"/>
                  <a:gd name="T71" fmla="*/ 92 h 96"/>
                  <a:gd name="T72" fmla="*/ 724 w 1452"/>
                  <a:gd name="T73" fmla="*/ 96 h 96"/>
                  <a:gd name="T74" fmla="*/ 872 w 1452"/>
                  <a:gd name="T75" fmla="*/ 94 h 96"/>
                  <a:gd name="T76" fmla="*/ 1132 w 1452"/>
                  <a:gd name="T77" fmla="*/ 86 h 96"/>
                  <a:gd name="T78" fmla="*/ 1328 w 1452"/>
                  <a:gd name="T79" fmla="*/ 74 h 96"/>
                  <a:gd name="T80" fmla="*/ 1418 w 1452"/>
                  <a:gd name="T81" fmla="*/ 62 h 96"/>
                  <a:gd name="T82" fmla="*/ 1448 w 1452"/>
                  <a:gd name="T83" fmla="*/ 52 h 96"/>
                  <a:gd name="T84" fmla="*/ 1452 w 1452"/>
                  <a:gd name="T85" fmla="*/ 48 h 96"/>
                  <a:gd name="T86" fmla="*/ 1450 w 1452"/>
                  <a:gd name="T87" fmla="*/ 44 h 96"/>
                  <a:gd name="T88" fmla="*/ 1436 w 1452"/>
                  <a:gd name="T89" fmla="*/ 38 h 96"/>
                  <a:gd name="T90" fmla="*/ 1394 w 1452"/>
                  <a:gd name="T91" fmla="*/ 28 h 96"/>
                  <a:gd name="T92" fmla="*/ 1240 w 1452"/>
                  <a:gd name="T93" fmla="*/ 14 h 96"/>
                  <a:gd name="T94" fmla="*/ 1008 w 1452"/>
                  <a:gd name="T95" fmla="*/ 2 h 96"/>
                  <a:gd name="T96" fmla="*/ 724 w 1452"/>
                  <a:gd name="T9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94"/>
                    </a:moveTo>
                    <a:lnTo>
                      <a:pt x="724" y="94"/>
                    </a:lnTo>
                    <a:lnTo>
                      <a:pt x="578" y="94"/>
                    </a:lnTo>
                    <a:lnTo>
                      <a:pt x="444" y="90"/>
                    </a:lnTo>
                    <a:lnTo>
                      <a:pt x="322" y="86"/>
                    </a:lnTo>
                    <a:lnTo>
                      <a:pt x="216" y="80"/>
                    </a:lnTo>
                    <a:lnTo>
                      <a:pt x="128" y="74"/>
                    </a:lnTo>
                    <a:lnTo>
                      <a:pt x="62" y="66"/>
                    </a:lnTo>
                    <a:lnTo>
                      <a:pt x="38" y="62"/>
                    </a:lnTo>
                    <a:lnTo>
                      <a:pt x="20" y="56"/>
                    </a:lnTo>
                    <a:lnTo>
                      <a:pt x="10" y="52"/>
                    </a:lnTo>
                    <a:lnTo>
                      <a:pt x="6" y="50"/>
                    </a:lnTo>
                    <a:lnTo>
                      <a:pt x="6" y="48"/>
                    </a:lnTo>
                    <a:lnTo>
                      <a:pt x="6" y="48"/>
                    </a:lnTo>
                    <a:lnTo>
                      <a:pt x="6" y="46"/>
                    </a:lnTo>
                    <a:lnTo>
                      <a:pt x="10" y="42"/>
                    </a:lnTo>
                    <a:lnTo>
                      <a:pt x="20" y="38"/>
                    </a:lnTo>
                    <a:lnTo>
                      <a:pt x="38" y="34"/>
                    </a:lnTo>
                    <a:lnTo>
                      <a:pt x="62" y="28"/>
                    </a:lnTo>
                    <a:lnTo>
                      <a:pt x="128" y="20"/>
                    </a:lnTo>
                    <a:lnTo>
                      <a:pt x="216" y="14"/>
                    </a:lnTo>
                    <a:lnTo>
                      <a:pt x="322" y="8"/>
                    </a:lnTo>
                    <a:lnTo>
                      <a:pt x="444" y="4"/>
                    </a:lnTo>
                    <a:lnTo>
                      <a:pt x="578" y="0"/>
                    </a:lnTo>
                    <a:lnTo>
                      <a:pt x="724" y="0"/>
                    </a:lnTo>
                    <a:lnTo>
                      <a:pt x="724" y="0"/>
                    </a:lnTo>
                    <a:lnTo>
                      <a:pt x="870" y="0"/>
                    </a:lnTo>
                    <a:lnTo>
                      <a:pt x="1006" y="4"/>
                    </a:lnTo>
                    <a:lnTo>
                      <a:pt x="1130" y="8"/>
                    </a:lnTo>
                    <a:lnTo>
                      <a:pt x="1236" y="14"/>
                    </a:lnTo>
                    <a:lnTo>
                      <a:pt x="1324" y="20"/>
                    </a:lnTo>
                    <a:lnTo>
                      <a:pt x="1390" y="28"/>
                    </a:lnTo>
                    <a:lnTo>
                      <a:pt x="1414" y="34"/>
                    </a:lnTo>
                    <a:lnTo>
                      <a:pt x="1432" y="38"/>
                    </a:lnTo>
                    <a:lnTo>
                      <a:pt x="1442" y="42"/>
                    </a:lnTo>
                    <a:lnTo>
                      <a:pt x="1446" y="46"/>
                    </a:lnTo>
                    <a:lnTo>
                      <a:pt x="1446" y="48"/>
                    </a:lnTo>
                    <a:lnTo>
                      <a:pt x="1446" y="48"/>
                    </a:lnTo>
                    <a:lnTo>
                      <a:pt x="1446" y="50"/>
                    </a:lnTo>
                    <a:lnTo>
                      <a:pt x="1442" y="52"/>
                    </a:lnTo>
                    <a:lnTo>
                      <a:pt x="1432" y="56"/>
                    </a:lnTo>
                    <a:lnTo>
                      <a:pt x="1414" y="62"/>
                    </a:lnTo>
                    <a:lnTo>
                      <a:pt x="1390" y="66"/>
                    </a:lnTo>
                    <a:lnTo>
                      <a:pt x="1324" y="74"/>
                    </a:lnTo>
                    <a:lnTo>
                      <a:pt x="1236" y="80"/>
                    </a:lnTo>
                    <a:lnTo>
                      <a:pt x="1130" y="86"/>
                    </a:lnTo>
                    <a:lnTo>
                      <a:pt x="1006" y="90"/>
                    </a:lnTo>
                    <a:lnTo>
                      <a:pt x="870" y="94"/>
                    </a:lnTo>
                    <a:lnTo>
                      <a:pt x="724" y="94"/>
                    </a:lnTo>
                    <a:close/>
                    <a:moveTo>
                      <a:pt x="724" y="0"/>
                    </a:moveTo>
                    <a:lnTo>
                      <a:pt x="724" y="0"/>
                    </a:lnTo>
                    <a:lnTo>
                      <a:pt x="578" y="0"/>
                    </a:lnTo>
                    <a:lnTo>
                      <a:pt x="442" y="2"/>
                    </a:lnTo>
                    <a:lnTo>
                      <a:pt x="320" y="8"/>
                    </a:lnTo>
                    <a:lnTo>
                      <a:pt x="212" y="14"/>
                    </a:lnTo>
                    <a:lnTo>
                      <a:pt x="124" y="20"/>
                    </a:lnTo>
                    <a:lnTo>
                      <a:pt x="58" y="28"/>
                    </a:lnTo>
                    <a:lnTo>
                      <a:pt x="34" y="32"/>
                    </a:lnTo>
                    <a:lnTo>
                      <a:pt x="16" y="38"/>
                    </a:lnTo>
                    <a:lnTo>
                      <a:pt x="4" y="42"/>
                    </a:lnTo>
                    <a:lnTo>
                      <a:pt x="2" y="44"/>
                    </a:lnTo>
                    <a:lnTo>
                      <a:pt x="0" y="48"/>
                    </a:lnTo>
                    <a:lnTo>
                      <a:pt x="0" y="48"/>
                    </a:lnTo>
                    <a:lnTo>
                      <a:pt x="2" y="50"/>
                    </a:lnTo>
                    <a:lnTo>
                      <a:pt x="4" y="52"/>
                    </a:lnTo>
                    <a:lnTo>
                      <a:pt x="16" y="56"/>
                    </a:lnTo>
                    <a:lnTo>
                      <a:pt x="34" y="62"/>
                    </a:lnTo>
                    <a:lnTo>
                      <a:pt x="58" y="66"/>
                    </a:lnTo>
                    <a:lnTo>
                      <a:pt x="124" y="74"/>
                    </a:lnTo>
                    <a:lnTo>
                      <a:pt x="212" y="80"/>
                    </a:lnTo>
                    <a:lnTo>
                      <a:pt x="320" y="86"/>
                    </a:lnTo>
                    <a:lnTo>
                      <a:pt x="442" y="92"/>
                    </a:lnTo>
                    <a:lnTo>
                      <a:pt x="578" y="94"/>
                    </a:lnTo>
                    <a:lnTo>
                      <a:pt x="724" y="96"/>
                    </a:lnTo>
                    <a:lnTo>
                      <a:pt x="724" y="96"/>
                    </a:lnTo>
                    <a:lnTo>
                      <a:pt x="872" y="94"/>
                    </a:lnTo>
                    <a:lnTo>
                      <a:pt x="1008" y="92"/>
                    </a:lnTo>
                    <a:lnTo>
                      <a:pt x="1132" y="86"/>
                    </a:lnTo>
                    <a:lnTo>
                      <a:pt x="1240" y="80"/>
                    </a:lnTo>
                    <a:lnTo>
                      <a:pt x="1328" y="74"/>
                    </a:lnTo>
                    <a:lnTo>
                      <a:pt x="1394" y="66"/>
                    </a:lnTo>
                    <a:lnTo>
                      <a:pt x="1418" y="62"/>
                    </a:lnTo>
                    <a:lnTo>
                      <a:pt x="1436" y="56"/>
                    </a:lnTo>
                    <a:lnTo>
                      <a:pt x="1448" y="52"/>
                    </a:lnTo>
                    <a:lnTo>
                      <a:pt x="1450" y="50"/>
                    </a:lnTo>
                    <a:lnTo>
                      <a:pt x="1452" y="48"/>
                    </a:lnTo>
                    <a:lnTo>
                      <a:pt x="1452" y="48"/>
                    </a:lnTo>
                    <a:lnTo>
                      <a:pt x="1450" y="44"/>
                    </a:lnTo>
                    <a:lnTo>
                      <a:pt x="1448" y="42"/>
                    </a:lnTo>
                    <a:lnTo>
                      <a:pt x="1436" y="38"/>
                    </a:lnTo>
                    <a:lnTo>
                      <a:pt x="1418" y="32"/>
                    </a:lnTo>
                    <a:lnTo>
                      <a:pt x="1394" y="28"/>
                    </a:lnTo>
                    <a:lnTo>
                      <a:pt x="1328" y="20"/>
                    </a:lnTo>
                    <a:lnTo>
                      <a:pt x="1240" y="14"/>
                    </a:lnTo>
                    <a:lnTo>
                      <a:pt x="1132" y="8"/>
                    </a:lnTo>
                    <a:lnTo>
                      <a:pt x="1008" y="2"/>
                    </a:lnTo>
                    <a:lnTo>
                      <a:pt x="872" y="0"/>
                    </a:lnTo>
                    <a:lnTo>
                      <a:pt x="724" y="0"/>
                    </a:lnTo>
                    <a:close/>
                  </a:path>
                </a:pathLst>
              </a:custGeom>
              <a:solidFill>
                <a:srgbClr val="C6C1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34"/>
              <p:cNvSpPr>
                <a:spLocks/>
              </p:cNvSpPr>
              <p:nvPr/>
            </p:nvSpPr>
            <p:spPr bwMode="auto">
              <a:xfrm>
                <a:off x="3130" y="4178"/>
                <a:ext cx="1440" cy="94"/>
              </a:xfrm>
              <a:custGeom>
                <a:avLst/>
                <a:gdLst>
                  <a:gd name="T0" fmla="*/ 718 w 1440"/>
                  <a:gd name="T1" fmla="*/ 94 h 94"/>
                  <a:gd name="T2" fmla="*/ 718 w 1440"/>
                  <a:gd name="T3" fmla="*/ 94 h 94"/>
                  <a:gd name="T4" fmla="*/ 572 w 1440"/>
                  <a:gd name="T5" fmla="*/ 94 h 94"/>
                  <a:gd name="T6" fmla="*/ 438 w 1440"/>
                  <a:gd name="T7" fmla="*/ 90 h 94"/>
                  <a:gd name="T8" fmla="*/ 316 w 1440"/>
                  <a:gd name="T9" fmla="*/ 86 h 94"/>
                  <a:gd name="T10" fmla="*/ 210 w 1440"/>
                  <a:gd name="T11" fmla="*/ 80 h 94"/>
                  <a:gd name="T12" fmla="*/ 122 w 1440"/>
                  <a:gd name="T13" fmla="*/ 74 h 94"/>
                  <a:gd name="T14" fmla="*/ 56 w 1440"/>
                  <a:gd name="T15" fmla="*/ 66 h 94"/>
                  <a:gd name="T16" fmla="*/ 32 w 1440"/>
                  <a:gd name="T17" fmla="*/ 62 h 94"/>
                  <a:gd name="T18" fmla="*/ 14 w 1440"/>
                  <a:gd name="T19" fmla="*/ 56 h 94"/>
                  <a:gd name="T20" fmla="*/ 4 w 1440"/>
                  <a:gd name="T21" fmla="*/ 52 h 94"/>
                  <a:gd name="T22" fmla="*/ 0 w 1440"/>
                  <a:gd name="T23" fmla="*/ 50 h 94"/>
                  <a:gd name="T24" fmla="*/ 0 w 1440"/>
                  <a:gd name="T25" fmla="*/ 48 h 94"/>
                  <a:gd name="T26" fmla="*/ 0 w 1440"/>
                  <a:gd name="T27" fmla="*/ 48 h 94"/>
                  <a:gd name="T28" fmla="*/ 0 w 1440"/>
                  <a:gd name="T29" fmla="*/ 46 h 94"/>
                  <a:gd name="T30" fmla="*/ 4 w 1440"/>
                  <a:gd name="T31" fmla="*/ 42 h 94"/>
                  <a:gd name="T32" fmla="*/ 14 w 1440"/>
                  <a:gd name="T33" fmla="*/ 38 h 94"/>
                  <a:gd name="T34" fmla="*/ 32 w 1440"/>
                  <a:gd name="T35" fmla="*/ 34 h 94"/>
                  <a:gd name="T36" fmla="*/ 56 w 1440"/>
                  <a:gd name="T37" fmla="*/ 28 h 94"/>
                  <a:gd name="T38" fmla="*/ 122 w 1440"/>
                  <a:gd name="T39" fmla="*/ 20 h 94"/>
                  <a:gd name="T40" fmla="*/ 210 w 1440"/>
                  <a:gd name="T41" fmla="*/ 14 h 94"/>
                  <a:gd name="T42" fmla="*/ 316 w 1440"/>
                  <a:gd name="T43" fmla="*/ 8 h 94"/>
                  <a:gd name="T44" fmla="*/ 438 w 1440"/>
                  <a:gd name="T45" fmla="*/ 4 h 94"/>
                  <a:gd name="T46" fmla="*/ 572 w 1440"/>
                  <a:gd name="T47" fmla="*/ 0 h 94"/>
                  <a:gd name="T48" fmla="*/ 718 w 1440"/>
                  <a:gd name="T49" fmla="*/ 0 h 94"/>
                  <a:gd name="T50" fmla="*/ 718 w 1440"/>
                  <a:gd name="T51" fmla="*/ 0 h 94"/>
                  <a:gd name="T52" fmla="*/ 864 w 1440"/>
                  <a:gd name="T53" fmla="*/ 0 h 94"/>
                  <a:gd name="T54" fmla="*/ 1000 w 1440"/>
                  <a:gd name="T55" fmla="*/ 4 h 94"/>
                  <a:gd name="T56" fmla="*/ 1124 w 1440"/>
                  <a:gd name="T57" fmla="*/ 8 h 94"/>
                  <a:gd name="T58" fmla="*/ 1230 w 1440"/>
                  <a:gd name="T59" fmla="*/ 14 h 94"/>
                  <a:gd name="T60" fmla="*/ 1318 w 1440"/>
                  <a:gd name="T61" fmla="*/ 20 h 94"/>
                  <a:gd name="T62" fmla="*/ 1384 w 1440"/>
                  <a:gd name="T63" fmla="*/ 28 h 94"/>
                  <a:gd name="T64" fmla="*/ 1408 w 1440"/>
                  <a:gd name="T65" fmla="*/ 34 h 94"/>
                  <a:gd name="T66" fmla="*/ 1426 w 1440"/>
                  <a:gd name="T67" fmla="*/ 38 h 94"/>
                  <a:gd name="T68" fmla="*/ 1436 w 1440"/>
                  <a:gd name="T69" fmla="*/ 42 h 94"/>
                  <a:gd name="T70" fmla="*/ 1440 w 1440"/>
                  <a:gd name="T71" fmla="*/ 46 h 94"/>
                  <a:gd name="T72" fmla="*/ 1440 w 1440"/>
                  <a:gd name="T73" fmla="*/ 48 h 94"/>
                  <a:gd name="T74" fmla="*/ 1440 w 1440"/>
                  <a:gd name="T75" fmla="*/ 48 h 94"/>
                  <a:gd name="T76" fmla="*/ 1440 w 1440"/>
                  <a:gd name="T77" fmla="*/ 50 h 94"/>
                  <a:gd name="T78" fmla="*/ 1436 w 1440"/>
                  <a:gd name="T79" fmla="*/ 52 h 94"/>
                  <a:gd name="T80" fmla="*/ 1426 w 1440"/>
                  <a:gd name="T81" fmla="*/ 56 h 94"/>
                  <a:gd name="T82" fmla="*/ 1408 w 1440"/>
                  <a:gd name="T83" fmla="*/ 62 h 94"/>
                  <a:gd name="T84" fmla="*/ 1384 w 1440"/>
                  <a:gd name="T85" fmla="*/ 66 h 94"/>
                  <a:gd name="T86" fmla="*/ 1318 w 1440"/>
                  <a:gd name="T87" fmla="*/ 74 h 94"/>
                  <a:gd name="T88" fmla="*/ 1230 w 1440"/>
                  <a:gd name="T89" fmla="*/ 80 h 94"/>
                  <a:gd name="T90" fmla="*/ 1124 w 1440"/>
                  <a:gd name="T91" fmla="*/ 86 h 94"/>
                  <a:gd name="T92" fmla="*/ 1000 w 1440"/>
                  <a:gd name="T93" fmla="*/ 90 h 94"/>
                  <a:gd name="T94" fmla="*/ 864 w 1440"/>
                  <a:gd name="T95" fmla="*/ 94 h 94"/>
                  <a:gd name="T96" fmla="*/ 718 w 144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94"/>
                    </a:moveTo>
                    <a:lnTo>
                      <a:pt x="718" y="94"/>
                    </a:lnTo>
                    <a:lnTo>
                      <a:pt x="572" y="94"/>
                    </a:lnTo>
                    <a:lnTo>
                      <a:pt x="438" y="90"/>
                    </a:lnTo>
                    <a:lnTo>
                      <a:pt x="316" y="86"/>
                    </a:lnTo>
                    <a:lnTo>
                      <a:pt x="210" y="80"/>
                    </a:lnTo>
                    <a:lnTo>
                      <a:pt x="122" y="74"/>
                    </a:lnTo>
                    <a:lnTo>
                      <a:pt x="56" y="66"/>
                    </a:lnTo>
                    <a:lnTo>
                      <a:pt x="32" y="62"/>
                    </a:lnTo>
                    <a:lnTo>
                      <a:pt x="14" y="56"/>
                    </a:lnTo>
                    <a:lnTo>
                      <a:pt x="4" y="52"/>
                    </a:lnTo>
                    <a:lnTo>
                      <a:pt x="0" y="50"/>
                    </a:lnTo>
                    <a:lnTo>
                      <a:pt x="0" y="48"/>
                    </a:lnTo>
                    <a:lnTo>
                      <a:pt x="0" y="48"/>
                    </a:lnTo>
                    <a:lnTo>
                      <a:pt x="0" y="46"/>
                    </a:lnTo>
                    <a:lnTo>
                      <a:pt x="4" y="42"/>
                    </a:lnTo>
                    <a:lnTo>
                      <a:pt x="14" y="38"/>
                    </a:lnTo>
                    <a:lnTo>
                      <a:pt x="32" y="34"/>
                    </a:lnTo>
                    <a:lnTo>
                      <a:pt x="56" y="28"/>
                    </a:lnTo>
                    <a:lnTo>
                      <a:pt x="122" y="20"/>
                    </a:lnTo>
                    <a:lnTo>
                      <a:pt x="210" y="14"/>
                    </a:lnTo>
                    <a:lnTo>
                      <a:pt x="316" y="8"/>
                    </a:lnTo>
                    <a:lnTo>
                      <a:pt x="438" y="4"/>
                    </a:lnTo>
                    <a:lnTo>
                      <a:pt x="572" y="0"/>
                    </a:lnTo>
                    <a:lnTo>
                      <a:pt x="718" y="0"/>
                    </a:lnTo>
                    <a:lnTo>
                      <a:pt x="718" y="0"/>
                    </a:lnTo>
                    <a:lnTo>
                      <a:pt x="864" y="0"/>
                    </a:lnTo>
                    <a:lnTo>
                      <a:pt x="1000" y="4"/>
                    </a:lnTo>
                    <a:lnTo>
                      <a:pt x="1124" y="8"/>
                    </a:lnTo>
                    <a:lnTo>
                      <a:pt x="1230" y="14"/>
                    </a:lnTo>
                    <a:lnTo>
                      <a:pt x="1318" y="20"/>
                    </a:lnTo>
                    <a:lnTo>
                      <a:pt x="1384" y="28"/>
                    </a:lnTo>
                    <a:lnTo>
                      <a:pt x="1408" y="34"/>
                    </a:lnTo>
                    <a:lnTo>
                      <a:pt x="1426" y="38"/>
                    </a:lnTo>
                    <a:lnTo>
                      <a:pt x="1436" y="42"/>
                    </a:lnTo>
                    <a:lnTo>
                      <a:pt x="1440" y="46"/>
                    </a:lnTo>
                    <a:lnTo>
                      <a:pt x="1440" y="48"/>
                    </a:lnTo>
                    <a:lnTo>
                      <a:pt x="1440" y="48"/>
                    </a:lnTo>
                    <a:lnTo>
                      <a:pt x="1440" y="50"/>
                    </a:lnTo>
                    <a:lnTo>
                      <a:pt x="1436" y="52"/>
                    </a:lnTo>
                    <a:lnTo>
                      <a:pt x="1426" y="56"/>
                    </a:lnTo>
                    <a:lnTo>
                      <a:pt x="1408" y="62"/>
                    </a:lnTo>
                    <a:lnTo>
                      <a:pt x="1384" y="66"/>
                    </a:lnTo>
                    <a:lnTo>
                      <a:pt x="1318" y="74"/>
                    </a:lnTo>
                    <a:lnTo>
                      <a:pt x="1230" y="80"/>
                    </a:lnTo>
                    <a:lnTo>
                      <a:pt x="1124" y="86"/>
                    </a:lnTo>
                    <a:lnTo>
                      <a:pt x="1000" y="90"/>
                    </a:lnTo>
                    <a:lnTo>
                      <a:pt x="864" y="94"/>
                    </a:lnTo>
                    <a:lnTo>
                      <a:pt x="718"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35"/>
              <p:cNvSpPr>
                <a:spLocks/>
              </p:cNvSpPr>
              <p:nvPr/>
            </p:nvSpPr>
            <p:spPr bwMode="auto">
              <a:xfrm>
                <a:off x="3124" y="4178"/>
                <a:ext cx="1452" cy="96"/>
              </a:xfrm>
              <a:custGeom>
                <a:avLst/>
                <a:gdLst>
                  <a:gd name="T0" fmla="*/ 724 w 1452"/>
                  <a:gd name="T1" fmla="*/ 0 h 96"/>
                  <a:gd name="T2" fmla="*/ 724 w 1452"/>
                  <a:gd name="T3" fmla="*/ 0 h 96"/>
                  <a:gd name="T4" fmla="*/ 578 w 1452"/>
                  <a:gd name="T5" fmla="*/ 0 h 96"/>
                  <a:gd name="T6" fmla="*/ 442 w 1452"/>
                  <a:gd name="T7" fmla="*/ 2 h 96"/>
                  <a:gd name="T8" fmla="*/ 320 w 1452"/>
                  <a:gd name="T9" fmla="*/ 8 h 96"/>
                  <a:gd name="T10" fmla="*/ 212 w 1452"/>
                  <a:gd name="T11" fmla="*/ 14 h 96"/>
                  <a:gd name="T12" fmla="*/ 124 w 1452"/>
                  <a:gd name="T13" fmla="*/ 20 h 96"/>
                  <a:gd name="T14" fmla="*/ 58 w 1452"/>
                  <a:gd name="T15" fmla="*/ 28 h 96"/>
                  <a:gd name="T16" fmla="*/ 34 w 1452"/>
                  <a:gd name="T17" fmla="*/ 32 h 96"/>
                  <a:gd name="T18" fmla="*/ 16 w 1452"/>
                  <a:gd name="T19" fmla="*/ 38 h 96"/>
                  <a:gd name="T20" fmla="*/ 4 w 1452"/>
                  <a:gd name="T21" fmla="*/ 42 h 96"/>
                  <a:gd name="T22" fmla="*/ 2 w 1452"/>
                  <a:gd name="T23" fmla="*/ 44 h 96"/>
                  <a:gd name="T24" fmla="*/ 0 w 1452"/>
                  <a:gd name="T25" fmla="*/ 48 h 96"/>
                  <a:gd name="T26" fmla="*/ 0 w 1452"/>
                  <a:gd name="T27" fmla="*/ 48 h 96"/>
                  <a:gd name="T28" fmla="*/ 2 w 1452"/>
                  <a:gd name="T29" fmla="*/ 50 h 96"/>
                  <a:gd name="T30" fmla="*/ 4 w 1452"/>
                  <a:gd name="T31" fmla="*/ 52 h 96"/>
                  <a:gd name="T32" fmla="*/ 16 w 1452"/>
                  <a:gd name="T33" fmla="*/ 56 h 96"/>
                  <a:gd name="T34" fmla="*/ 34 w 1452"/>
                  <a:gd name="T35" fmla="*/ 62 h 96"/>
                  <a:gd name="T36" fmla="*/ 58 w 1452"/>
                  <a:gd name="T37" fmla="*/ 66 h 96"/>
                  <a:gd name="T38" fmla="*/ 124 w 1452"/>
                  <a:gd name="T39" fmla="*/ 74 h 96"/>
                  <a:gd name="T40" fmla="*/ 212 w 1452"/>
                  <a:gd name="T41" fmla="*/ 80 h 96"/>
                  <a:gd name="T42" fmla="*/ 320 w 1452"/>
                  <a:gd name="T43" fmla="*/ 86 h 96"/>
                  <a:gd name="T44" fmla="*/ 442 w 1452"/>
                  <a:gd name="T45" fmla="*/ 92 h 96"/>
                  <a:gd name="T46" fmla="*/ 578 w 1452"/>
                  <a:gd name="T47" fmla="*/ 94 h 96"/>
                  <a:gd name="T48" fmla="*/ 724 w 1452"/>
                  <a:gd name="T49" fmla="*/ 96 h 96"/>
                  <a:gd name="T50" fmla="*/ 724 w 1452"/>
                  <a:gd name="T51" fmla="*/ 96 h 96"/>
                  <a:gd name="T52" fmla="*/ 872 w 1452"/>
                  <a:gd name="T53" fmla="*/ 94 h 96"/>
                  <a:gd name="T54" fmla="*/ 1008 w 1452"/>
                  <a:gd name="T55" fmla="*/ 92 h 96"/>
                  <a:gd name="T56" fmla="*/ 1132 w 1452"/>
                  <a:gd name="T57" fmla="*/ 86 h 96"/>
                  <a:gd name="T58" fmla="*/ 1240 w 1452"/>
                  <a:gd name="T59" fmla="*/ 80 h 96"/>
                  <a:gd name="T60" fmla="*/ 1328 w 1452"/>
                  <a:gd name="T61" fmla="*/ 74 h 96"/>
                  <a:gd name="T62" fmla="*/ 1394 w 1452"/>
                  <a:gd name="T63" fmla="*/ 66 h 96"/>
                  <a:gd name="T64" fmla="*/ 1418 w 1452"/>
                  <a:gd name="T65" fmla="*/ 62 h 96"/>
                  <a:gd name="T66" fmla="*/ 1436 w 1452"/>
                  <a:gd name="T67" fmla="*/ 56 h 96"/>
                  <a:gd name="T68" fmla="*/ 1448 w 1452"/>
                  <a:gd name="T69" fmla="*/ 52 h 96"/>
                  <a:gd name="T70" fmla="*/ 1450 w 1452"/>
                  <a:gd name="T71" fmla="*/ 50 h 96"/>
                  <a:gd name="T72" fmla="*/ 1452 w 1452"/>
                  <a:gd name="T73" fmla="*/ 48 h 96"/>
                  <a:gd name="T74" fmla="*/ 1452 w 1452"/>
                  <a:gd name="T75" fmla="*/ 48 h 96"/>
                  <a:gd name="T76" fmla="*/ 1450 w 1452"/>
                  <a:gd name="T77" fmla="*/ 44 h 96"/>
                  <a:gd name="T78" fmla="*/ 1448 w 1452"/>
                  <a:gd name="T79" fmla="*/ 42 h 96"/>
                  <a:gd name="T80" fmla="*/ 1436 w 1452"/>
                  <a:gd name="T81" fmla="*/ 38 h 96"/>
                  <a:gd name="T82" fmla="*/ 1418 w 1452"/>
                  <a:gd name="T83" fmla="*/ 32 h 96"/>
                  <a:gd name="T84" fmla="*/ 1394 w 1452"/>
                  <a:gd name="T85" fmla="*/ 28 h 96"/>
                  <a:gd name="T86" fmla="*/ 1328 w 1452"/>
                  <a:gd name="T87" fmla="*/ 20 h 96"/>
                  <a:gd name="T88" fmla="*/ 1240 w 1452"/>
                  <a:gd name="T89" fmla="*/ 14 h 96"/>
                  <a:gd name="T90" fmla="*/ 1132 w 1452"/>
                  <a:gd name="T91" fmla="*/ 8 h 96"/>
                  <a:gd name="T92" fmla="*/ 1008 w 1452"/>
                  <a:gd name="T93" fmla="*/ 2 h 96"/>
                  <a:gd name="T94" fmla="*/ 872 w 1452"/>
                  <a:gd name="T95" fmla="*/ 0 h 96"/>
                  <a:gd name="T96" fmla="*/ 724 w 1452"/>
                  <a:gd name="T9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52" h="96">
                    <a:moveTo>
                      <a:pt x="724" y="0"/>
                    </a:moveTo>
                    <a:lnTo>
                      <a:pt x="724" y="0"/>
                    </a:lnTo>
                    <a:lnTo>
                      <a:pt x="578" y="0"/>
                    </a:lnTo>
                    <a:lnTo>
                      <a:pt x="442" y="2"/>
                    </a:lnTo>
                    <a:lnTo>
                      <a:pt x="320" y="8"/>
                    </a:lnTo>
                    <a:lnTo>
                      <a:pt x="212" y="14"/>
                    </a:lnTo>
                    <a:lnTo>
                      <a:pt x="124" y="20"/>
                    </a:lnTo>
                    <a:lnTo>
                      <a:pt x="58" y="28"/>
                    </a:lnTo>
                    <a:lnTo>
                      <a:pt x="34" y="32"/>
                    </a:lnTo>
                    <a:lnTo>
                      <a:pt x="16" y="38"/>
                    </a:lnTo>
                    <a:lnTo>
                      <a:pt x="4" y="42"/>
                    </a:lnTo>
                    <a:lnTo>
                      <a:pt x="2" y="44"/>
                    </a:lnTo>
                    <a:lnTo>
                      <a:pt x="0" y="48"/>
                    </a:lnTo>
                    <a:lnTo>
                      <a:pt x="0" y="48"/>
                    </a:lnTo>
                    <a:lnTo>
                      <a:pt x="2" y="50"/>
                    </a:lnTo>
                    <a:lnTo>
                      <a:pt x="4" y="52"/>
                    </a:lnTo>
                    <a:lnTo>
                      <a:pt x="16" y="56"/>
                    </a:lnTo>
                    <a:lnTo>
                      <a:pt x="34" y="62"/>
                    </a:lnTo>
                    <a:lnTo>
                      <a:pt x="58" y="66"/>
                    </a:lnTo>
                    <a:lnTo>
                      <a:pt x="124" y="74"/>
                    </a:lnTo>
                    <a:lnTo>
                      <a:pt x="212" y="80"/>
                    </a:lnTo>
                    <a:lnTo>
                      <a:pt x="320" y="86"/>
                    </a:lnTo>
                    <a:lnTo>
                      <a:pt x="442" y="92"/>
                    </a:lnTo>
                    <a:lnTo>
                      <a:pt x="578" y="94"/>
                    </a:lnTo>
                    <a:lnTo>
                      <a:pt x="724" y="96"/>
                    </a:lnTo>
                    <a:lnTo>
                      <a:pt x="724" y="96"/>
                    </a:lnTo>
                    <a:lnTo>
                      <a:pt x="872" y="94"/>
                    </a:lnTo>
                    <a:lnTo>
                      <a:pt x="1008" y="92"/>
                    </a:lnTo>
                    <a:lnTo>
                      <a:pt x="1132" y="86"/>
                    </a:lnTo>
                    <a:lnTo>
                      <a:pt x="1240" y="80"/>
                    </a:lnTo>
                    <a:lnTo>
                      <a:pt x="1328" y="74"/>
                    </a:lnTo>
                    <a:lnTo>
                      <a:pt x="1394" y="66"/>
                    </a:lnTo>
                    <a:lnTo>
                      <a:pt x="1418" y="62"/>
                    </a:lnTo>
                    <a:lnTo>
                      <a:pt x="1436" y="56"/>
                    </a:lnTo>
                    <a:lnTo>
                      <a:pt x="1448" y="52"/>
                    </a:lnTo>
                    <a:lnTo>
                      <a:pt x="1450" y="50"/>
                    </a:lnTo>
                    <a:lnTo>
                      <a:pt x="1452" y="48"/>
                    </a:lnTo>
                    <a:lnTo>
                      <a:pt x="1452" y="48"/>
                    </a:lnTo>
                    <a:lnTo>
                      <a:pt x="1450" y="44"/>
                    </a:lnTo>
                    <a:lnTo>
                      <a:pt x="1448" y="42"/>
                    </a:lnTo>
                    <a:lnTo>
                      <a:pt x="1436" y="38"/>
                    </a:lnTo>
                    <a:lnTo>
                      <a:pt x="1418" y="32"/>
                    </a:lnTo>
                    <a:lnTo>
                      <a:pt x="1394" y="28"/>
                    </a:lnTo>
                    <a:lnTo>
                      <a:pt x="1328" y="20"/>
                    </a:lnTo>
                    <a:lnTo>
                      <a:pt x="1240" y="14"/>
                    </a:lnTo>
                    <a:lnTo>
                      <a:pt x="1132" y="8"/>
                    </a:lnTo>
                    <a:lnTo>
                      <a:pt x="1008" y="2"/>
                    </a:lnTo>
                    <a:lnTo>
                      <a:pt x="872" y="0"/>
                    </a:lnTo>
                    <a:lnTo>
                      <a:pt x="7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36"/>
              <p:cNvSpPr>
                <a:spLocks noEditPoints="1"/>
              </p:cNvSpPr>
              <p:nvPr/>
            </p:nvSpPr>
            <p:spPr bwMode="auto">
              <a:xfrm>
                <a:off x="3130" y="4178"/>
                <a:ext cx="1440" cy="94"/>
              </a:xfrm>
              <a:custGeom>
                <a:avLst/>
                <a:gdLst>
                  <a:gd name="T0" fmla="*/ 718 w 1440"/>
                  <a:gd name="T1" fmla="*/ 94 h 94"/>
                  <a:gd name="T2" fmla="*/ 440 w 1440"/>
                  <a:gd name="T3" fmla="*/ 90 h 94"/>
                  <a:gd name="T4" fmla="*/ 214 w 1440"/>
                  <a:gd name="T5" fmla="*/ 80 h 94"/>
                  <a:gd name="T6" fmla="*/ 60 w 1440"/>
                  <a:gd name="T7" fmla="*/ 66 h 94"/>
                  <a:gd name="T8" fmla="*/ 20 w 1440"/>
                  <a:gd name="T9" fmla="*/ 56 h 94"/>
                  <a:gd name="T10" fmla="*/ 6 w 1440"/>
                  <a:gd name="T11" fmla="*/ 50 h 94"/>
                  <a:gd name="T12" fmla="*/ 6 w 1440"/>
                  <a:gd name="T13" fmla="*/ 48 h 94"/>
                  <a:gd name="T14" fmla="*/ 8 w 1440"/>
                  <a:gd name="T15" fmla="*/ 42 h 94"/>
                  <a:gd name="T16" fmla="*/ 38 w 1440"/>
                  <a:gd name="T17" fmla="*/ 34 h 94"/>
                  <a:gd name="T18" fmla="*/ 126 w 1440"/>
                  <a:gd name="T19" fmla="*/ 20 h 94"/>
                  <a:gd name="T20" fmla="*/ 320 w 1440"/>
                  <a:gd name="T21" fmla="*/ 8 h 94"/>
                  <a:gd name="T22" fmla="*/ 574 w 1440"/>
                  <a:gd name="T23" fmla="*/ 0 h 94"/>
                  <a:gd name="T24" fmla="*/ 718 w 1440"/>
                  <a:gd name="T25" fmla="*/ 0 h 94"/>
                  <a:gd name="T26" fmla="*/ 998 w 1440"/>
                  <a:gd name="T27" fmla="*/ 4 h 94"/>
                  <a:gd name="T28" fmla="*/ 1226 w 1440"/>
                  <a:gd name="T29" fmla="*/ 14 h 94"/>
                  <a:gd name="T30" fmla="*/ 1380 w 1440"/>
                  <a:gd name="T31" fmla="*/ 28 h 94"/>
                  <a:gd name="T32" fmla="*/ 1420 w 1440"/>
                  <a:gd name="T33" fmla="*/ 38 h 94"/>
                  <a:gd name="T34" fmla="*/ 1434 w 1440"/>
                  <a:gd name="T35" fmla="*/ 46 h 94"/>
                  <a:gd name="T36" fmla="*/ 1436 w 1440"/>
                  <a:gd name="T37" fmla="*/ 48 h 94"/>
                  <a:gd name="T38" fmla="*/ 1432 w 1440"/>
                  <a:gd name="T39" fmla="*/ 52 h 94"/>
                  <a:gd name="T40" fmla="*/ 1404 w 1440"/>
                  <a:gd name="T41" fmla="*/ 62 h 94"/>
                  <a:gd name="T42" fmla="*/ 1314 w 1440"/>
                  <a:gd name="T43" fmla="*/ 74 h 94"/>
                  <a:gd name="T44" fmla="*/ 1120 w 1440"/>
                  <a:gd name="T45" fmla="*/ 86 h 94"/>
                  <a:gd name="T46" fmla="*/ 864 w 1440"/>
                  <a:gd name="T47" fmla="*/ 94 h 94"/>
                  <a:gd name="T48" fmla="*/ 718 w 1440"/>
                  <a:gd name="T49" fmla="*/ 0 h 94"/>
                  <a:gd name="T50" fmla="*/ 572 w 1440"/>
                  <a:gd name="T51" fmla="*/ 0 h 94"/>
                  <a:gd name="T52" fmla="*/ 316 w 1440"/>
                  <a:gd name="T53" fmla="*/ 8 h 94"/>
                  <a:gd name="T54" fmla="*/ 122 w 1440"/>
                  <a:gd name="T55" fmla="*/ 20 h 94"/>
                  <a:gd name="T56" fmla="*/ 32 w 1440"/>
                  <a:gd name="T57" fmla="*/ 34 h 94"/>
                  <a:gd name="T58" fmla="*/ 4 w 1440"/>
                  <a:gd name="T59" fmla="*/ 42 h 94"/>
                  <a:gd name="T60" fmla="*/ 0 w 1440"/>
                  <a:gd name="T61" fmla="*/ 48 h 94"/>
                  <a:gd name="T62" fmla="*/ 0 w 1440"/>
                  <a:gd name="T63" fmla="*/ 50 h 94"/>
                  <a:gd name="T64" fmla="*/ 14 w 1440"/>
                  <a:gd name="T65" fmla="*/ 56 h 94"/>
                  <a:gd name="T66" fmla="*/ 56 w 1440"/>
                  <a:gd name="T67" fmla="*/ 66 h 94"/>
                  <a:gd name="T68" fmla="*/ 210 w 1440"/>
                  <a:gd name="T69" fmla="*/ 80 h 94"/>
                  <a:gd name="T70" fmla="*/ 438 w 1440"/>
                  <a:gd name="T71" fmla="*/ 90 h 94"/>
                  <a:gd name="T72" fmla="*/ 718 w 1440"/>
                  <a:gd name="T73" fmla="*/ 94 h 94"/>
                  <a:gd name="T74" fmla="*/ 864 w 1440"/>
                  <a:gd name="T75" fmla="*/ 94 h 94"/>
                  <a:gd name="T76" fmla="*/ 1124 w 1440"/>
                  <a:gd name="T77" fmla="*/ 86 h 94"/>
                  <a:gd name="T78" fmla="*/ 1318 w 1440"/>
                  <a:gd name="T79" fmla="*/ 74 h 94"/>
                  <a:gd name="T80" fmla="*/ 1408 w 1440"/>
                  <a:gd name="T81" fmla="*/ 62 h 94"/>
                  <a:gd name="T82" fmla="*/ 1436 w 1440"/>
                  <a:gd name="T83" fmla="*/ 52 h 94"/>
                  <a:gd name="T84" fmla="*/ 1440 w 1440"/>
                  <a:gd name="T85" fmla="*/ 48 h 94"/>
                  <a:gd name="T86" fmla="*/ 1440 w 1440"/>
                  <a:gd name="T87" fmla="*/ 46 h 94"/>
                  <a:gd name="T88" fmla="*/ 1426 w 1440"/>
                  <a:gd name="T89" fmla="*/ 38 h 94"/>
                  <a:gd name="T90" fmla="*/ 1384 w 1440"/>
                  <a:gd name="T91" fmla="*/ 28 h 94"/>
                  <a:gd name="T92" fmla="*/ 1230 w 1440"/>
                  <a:gd name="T93" fmla="*/ 14 h 94"/>
                  <a:gd name="T94" fmla="*/ 1000 w 1440"/>
                  <a:gd name="T95" fmla="*/ 4 h 94"/>
                  <a:gd name="T96" fmla="*/ 718 w 144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94"/>
                    </a:moveTo>
                    <a:lnTo>
                      <a:pt x="718" y="94"/>
                    </a:lnTo>
                    <a:lnTo>
                      <a:pt x="574" y="94"/>
                    </a:lnTo>
                    <a:lnTo>
                      <a:pt x="440" y="90"/>
                    </a:lnTo>
                    <a:lnTo>
                      <a:pt x="320" y="86"/>
                    </a:lnTo>
                    <a:lnTo>
                      <a:pt x="214" y="80"/>
                    </a:lnTo>
                    <a:lnTo>
                      <a:pt x="126" y="74"/>
                    </a:lnTo>
                    <a:lnTo>
                      <a:pt x="60" y="66"/>
                    </a:lnTo>
                    <a:lnTo>
                      <a:pt x="38" y="62"/>
                    </a:lnTo>
                    <a:lnTo>
                      <a:pt x="20" y="56"/>
                    </a:lnTo>
                    <a:lnTo>
                      <a:pt x="8" y="52"/>
                    </a:lnTo>
                    <a:lnTo>
                      <a:pt x="6" y="50"/>
                    </a:lnTo>
                    <a:lnTo>
                      <a:pt x="6" y="48"/>
                    </a:lnTo>
                    <a:lnTo>
                      <a:pt x="6" y="48"/>
                    </a:lnTo>
                    <a:lnTo>
                      <a:pt x="6" y="46"/>
                    </a:lnTo>
                    <a:lnTo>
                      <a:pt x="8" y="42"/>
                    </a:lnTo>
                    <a:lnTo>
                      <a:pt x="20" y="38"/>
                    </a:lnTo>
                    <a:lnTo>
                      <a:pt x="38" y="34"/>
                    </a:lnTo>
                    <a:lnTo>
                      <a:pt x="60" y="28"/>
                    </a:lnTo>
                    <a:lnTo>
                      <a:pt x="126" y="20"/>
                    </a:lnTo>
                    <a:lnTo>
                      <a:pt x="214" y="14"/>
                    </a:lnTo>
                    <a:lnTo>
                      <a:pt x="320" y="8"/>
                    </a:lnTo>
                    <a:lnTo>
                      <a:pt x="440" y="4"/>
                    </a:lnTo>
                    <a:lnTo>
                      <a:pt x="574" y="0"/>
                    </a:lnTo>
                    <a:lnTo>
                      <a:pt x="718" y="0"/>
                    </a:lnTo>
                    <a:lnTo>
                      <a:pt x="718" y="0"/>
                    </a:lnTo>
                    <a:lnTo>
                      <a:pt x="864" y="0"/>
                    </a:lnTo>
                    <a:lnTo>
                      <a:pt x="998" y="4"/>
                    </a:lnTo>
                    <a:lnTo>
                      <a:pt x="1120" y="8"/>
                    </a:lnTo>
                    <a:lnTo>
                      <a:pt x="1226" y="14"/>
                    </a:lnTo>
                    <a:lnTo>
                      <a:pt x="1314" y="20"/>
                    </a:lnTo>
                    <a:lnTo>
                      <a:pt x="1380" y="28"/>
                    </a:lnTo>
                    <a:lnTo>
                      <a:pt x="1404" y="34"/>
                    </a:lnTo>
                    <a:lnTo>
                      <a:pt x="1420" y="38"/>
                    </a:lnTo>
                    <a:lnTo>
                      <a:pt x="1432" y="42"/>
                    </a:lnTo>
                    <a:lnTo>
                      <a:pt x="1434" y="46"/>
                    </a:lnTo>
                    <a:lnTo>
                      <a:pt x="1436" y="48"/>
                    </a:lnTo>
                    <a:lnTo>
                      <a:pt x="1436" y="48"/>
                    </a:lnTo>
                    <a:lnTo>
                      <a:pt x="1434" y="50"/>
                    </a:lnTo>
                    <a:lnTo>
                      <a:pt x="1432" y="52"/>
                    </a:lnTo>
                    <a:lnTo>
                      <a:pt x="1420" y="56"/>
                    </a:lnTo>
                    <a:lnTo>
                      <a:pt x="1404" y="62"/>
                    </a:lnTo>
                    <a:lnTo>
                      <a:pt x="1380" y="66"/>
                    </a:lnTo>
                    <a:lnTo>
                      <a:pt x="1314" y="74"/>
                    </a:lnTo>
                    <a:lnTo>
                      <a:pt x="1226" y="80"/>
                    </a:lnTo>
                    <a:lnTo>
                      <a:pt x="1120" y="86"/>
                    </a:lnTo>
                    <a:lnTo>
                      <a:pt x="998" y="90"/>
                    </a:lnTo>
                    <a:lnTo>
                      <a:pt x="864" y="94"/>
                    </a:lnTo>
                    <a:lnTo>
                      <a:pt x="718" y="94"/>
                    </a:lnTo>
                    <a:close/>
                    <a:moveTo>
                      <a:pt x="718" y="0"/>
                    </a:moveTo>
                    <a:lnTo>
                      <a:pt x="718" y="0"/>
                    </a:lnTo>
                    <a:lnTo>
                      <a:pt x="572" y="0"/>
                    </a:lnTo>
                    <a:lnTo>
                      <a:pt x="438" y="4"/>
                    </a:lnTo>
                    <a:lnTo>
                      <a:pt x="316" y="8"/>
                    </a:lnTo>
                    <a:lnTo>
                      <a:pt x="210" y="14"/>
                    </a:lnTo>
                    <a:lnTo>
                      <a:pt x="122" y="20"/>
                    </a:lnTo>
                    <a:lnTo>
                      <a:pt x="56" y="28"/>
                    </a:lnTo>
                    <a:lnTo>
                      <a:pt x="32" y="34"/>
                    </a:lnTo>
                    <a:lnTo>
                      <a:pt x="14" y="38"/>
                    </a:lnTo>
                    <a:lnTo>
                      <a:pt x="4" y="42"/>
                    </a:lnTo>
                    <a:lnTo>
                      <a:pt x="0" y="46"/>
                    </a:lnTo>
                    <a:lnTo>
                      <a:pt x="0" y="48"/>
                    </a:lnTo>
                    <a:lnTo>
                      <a:pt x="0" y="48"/>
                    </a:lnTo>
                    <a:lnTo>
                      <a:pt x="0" y="50"/>
                    </a:lnTo>
                    <a:lnTo>
                      <a:pt x="4" y="52"/>
                    </a:lnTo>
                    <a:lnTo>
                      <a:pt x="14" y="56"/>
                    </a:lnTo>
                    <a:lnTo>
                      <a:pt x="32" y="62"/>
                    </a:lnTo>
                    <a:lnTo>
                      <a:pt x="56" y="66"/>
                    </a:lnTo>
                    <a:lnTo>
                      <a:pt x="122" y="74"/>
                    </a:lnTo>
                    <a:lnTo>
                      <a:pt x="210" y="80"/>
                    </a:lnTo>
                    <a:lnTo>
                      <a:pt x="316" y="86"/>
                    </a:lnTo>
                    <a:lnTo>
                      <a:pt x="438" y="90"/>
                    </a:lnTo>
                    <a:lnTo>
                      <a:pt x="572" y="94"/>
                    </a:lnTo>
                    <a:lnTo>
                      <a:pt x="718" y="94"/>
                    </a:lnTo>
                    <a:lnTo>
                      <a:pt x="718" y="94"/>
                    </a:lnTo>
                    <a:lnTo>
                      <a:pt x="864" y="94"/>
                    </a:lnTo>
                    <a:lnTo>
                      <a:pt x="1000" y="90"/>
                    </a:lnTo>
                    <a:lnTo>
                      <a:pt x="1124" y="86"/>
                    </a:lnTo>
                    <a:lnTo>
                      <a:pt x="1230" y="80"/>
                    </a:lnTo>
                    <a:lnTo>
                      <a:pt x="1318" y="74"/>
                    </a:lnTo>
                    <a:lnTo>
                      <a:pt x="1384" y="66"/>
                    </a:lnTo>
                    <a:lnTo>
                      <a:pt x="1408" y="62"/>
                    </a:lnTo>
                    <a:lnTo>
                      <a:pt x="1426" y="56"/>
                    </a:lnTo>
                    <a:lnTo>
                      <a:pt x="1436" y="52"/>
                    </a:lnTo>
                    <a:lnTo>
                      <a:pt x="1440" y="50"/>
                    </a:lnTo>
                    <a:lnTo>
                      <a:pt x="1440" y="48"/>
                    </a:lnTo>
                    <a:lnTo>
                      <a:pt x="1440" y="48"/>
                    </a:lnTo>
                    <a:lnTo>
                      <a:pt x="1440" y="46"/>
                    </a:lnTo>
                    <a:lnTo>
                      <a:pt x="1436" y="42"/>
                    </a:lnTo>
                    <a:lnTo>
                      <a:pt x="1426" y="38"/>
                    </a:lnTo>
                    <a:lnTo>
                      <a:pt x="1408" y="34"/>
                    </a:lnTo>
                    <a:lnTo>
                      <a:pt x="1384" y="28"/>
                    </a:lnTo>
                    <a:lnTo>
                      <a:pt x="1318" y="20"/>
                    </a:lnTo>
                    <a:lnTo>
                      <a:pt x="1230" y="14"/>
                    </a:lnTo>
                    <a:lnTo>
                      <a:pt x="1124" y="8"/>
                    </a:lnTo>
                    <a:lnTo>
                      <a:pt x="1000" y="4"/>
                    </a:lnTo>
                    <a:lnTo>
                      <a:pt x="864" y="0"/>
                    </a:lnTo>
                    <a:lnTo>
                      <a:pt x="718" y="0"/>
                    </a:lnTo>
                    <a:close/>
                  </a:path>
                </a:pathLst>
              </a:custGeom>
              <a:solidFill>
                <a:srgbClr val="C5C0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37"/>
              <p:cNvSpPr>
                <a:spLocks/>
              </p:cNvSpPr>
              <p:nvPr/>
            </p:nvSpPr>
            <p:spPr bwMode="auto">
              <a:xfrm>
                <a:off x="3136" y="4178"/>
                <a:ext cx="1430" cy="94"/>
              </a:xfrm>
              <a:custGeom>
                <a:avLst/>
                <a:gdLst>
                  <a:gd name="T0" fmla="*/ 712 w 1430"/>
                  <a:gd name="T1" fmla="*/ 94 h 94"/>
                  <a:gd name="T2" fmla="*/ 712 w 1430"/>
                  <a:gd name="T3" fmla="*/ 94 h 94"/>
                  <a:gd name="T4" fmla="*/ 568 w 1430"/>
                  <a:gd name="T5" fmla="*/ 94 h 94"/>
                  <a:gd name="T6" fmla="*/ 434 w 1430"/>
                  <a:gd name="T7" fmla="*/ 90 h 94"/>
                  <a:gd name="T8" fmla="*/ 314 w 1430"/>
                  <a:gd name="T9" fmla="*/ 86 h 94"/>
                  <a:gd name="T10" fmla="*/ 208 w 1430"/>
                  <a:gd name="T11" fmla="*/ 80 h 94"/>
                  <a:gd name="T12" fmla="*/ 120 w 1430"/>
                  <a:gd name="T13" fmla="*/ 74 h 94"/>
                  <a:gd name="T14" fmla="*/ 54 w 1430"/>
                  <a:gd name="T15" fmla="*/ 66 h 94"/>
                  <a:gd name="T16" fmla="*/ 32 w 1430"/>
                  <a:gd name="T17" fmla="*/ 62 h 94"/>
                  <a:gd name="T18" fmla="*/ 14 w 1430"/>
                  <a:gd name="T19" fmla="*/ 56 h 94"/>
                  <a:gd name="T20" fmla="*/ 2 w 1430"/>
                  <a:gd name="T21" fmla="*/ 52 h 94"/>
                  <a:gd name="T22" fmla="*/ 0 w 1430"/>
                  <a:gd name="T23" fmla="*/ 50 h 94"/>
                  <a:gd name="T24" fmla="*/ 0 w 1430"/>
                  <a:gd name="T25" fmla="*/ 48 h 94"/>
                  <a:gd name="T26" fmla="*/ 0 w 1430"/>
                  <a:gd name="T27" fmla="*/ 48 h 94"/>
                  <a:gd name="T28" fmla="*/ 0 w 1430"/>
                  <a:gd name="T29" fmla="*/ 46 h 94"/>
                  <a:gd name="T30" fmla="*/ 2 w 1430"/>
                  <a:gd name="T31" fmla="*/ 42 h 94"/>
                  <a:gd name="T32" fmla="*/ 14 w 1430"/>
                  <a:gd name="T33" fmla="*/ 38 h 94"/>
                  <a:gd name="T34" fmla="*/ 32 w 1430"/>
                  <a:gd name="T35" fmla="*/ 34 h 94"/>
                  <a:gd name="T36" fmla="*/ 54 w 1430"/>
                  <a:gd name="T37" fmla="*/ 28 h 94"/>
                  <a:gd name="T38" fmla="*/ 120 w 1430"/>
                  <a:gd name="T39" fmla="*/ 20 h 94"/>
                  <a:gd name="T40" fmla="*/ 208 w 1430"/>
                  <a:gd name="T41" fmla="*/ 14 h 94"/>
                  <a:gd name="T42" fmla="*/ 314 w 1430"/>
                  <a:gd name="T43" fmla="*/ 8 h 94"/>
                  <a:gd name="T44" fmla="*/ 434 w 1430"/>
                  <a:gd name="T45" fmla="*/ 4 h 94"/>
                  <a:gd name="T46" fmla="*/ 568 w 1430"/>
                  <a:gd name="T47" fmla="*/ 0 h 94"/>
                  <a:gd name="T48" fmla="*/ 712 w 1430"/>
                  <a:gd name="T49" fmla="*/ 0 h 94"/>
                  <a:gd name="T50" fmla="*/ 712 w 1430"/>
                  <a:gd name="T51" fmla="*/ 0 h 94"/>
                  <a:gd name="T52" fmla="*/ 858 w 1430"/>
                  <a:gd name="T53" fmla="*/ 0 h 94"/>
                  <a:gd name="T54" fmla="*/ 992 w 1430"/>
                  <a:gd name="T55" fmla="*/ 4 h 94"/>
                  <a:gd name="T56" fmla="*/ 1114 w 1430"/>
                  <a:gd name="T57" fmla="*/ 8 h 94"/>
                  <a:gd name="T58" fmla="*/ 1220 w 1430"/>
                  <a:gd name="T59" fmla="*/ 14 h 94"/>
                  <a:gd name="T60" fmla="*/ 1308 w 1430"/>
                  <a:gd name="T61" fmla="*/ 20 h 94"/>
                  <a:gd name="T62" fmla="*/ 1374 w 1430"/>
                  <a:gd name="T63" fmla="*/ 28 h 94"/>
                  <a:gd name="T64" fmla="*/ 1398 w 1430"/>
                  <a:gd name="T65" fmla="*/ 34 h 94"/>
                  <a:gd name="T66" fmla="*/ 1414 w 1430"/>
                  <a:gd name="T67" fmla="*/ 38 h 94"/>
                  <a:gd name="T68" fmla="*/ 1426 w 1430"/>
                  <a:gd name="T69" fmla="*/ 42 h 94"/>
                  <a:gd name="T70" fmla="*/ 1428 w 1430"/>
                  <a:gd name="T71" fmla="*/ 46 h 94"/>
                  <a:gd name="T72" fmla="*/ 1430 w 1430"/>
                  <a:gd name="T73" fmla="*/ 48 h 94"/>
                  <a:gd name="T74" fmla="*/ 1430 w 1430"/>
                  <a:gd name="T75" fmla="*/ 48 h 94"/>
                  <a:gd name="T76" fmla="*/ 1428 w 1430"/>
                  <a:gd name="T77" fmla="*/ 50 h 94"/>
                  <a:gd name="T78" fmla="*/ 1426 w 1430"/>
                  <a:gd name="T79" fmla="*/ 52 h 94"/>
                  <a:gd name="T80" fmla="*/ 1414 w 1430"/>
                  <a:gd name="T81" fmla="*/ 56 h 94"/>
                  <a:gd name="T82" fmla="*/ 1398 w 1430"/>
                  <a:gd name="T83" fmla="*/ 62 h 94"/>
                  <a:gd name="T84" fmla="*/ 1374 w 1430"/>
                  <a:gd name="T85" fmla="*/ 66 h 94"/>
                  <a:gd name="T86" fmla="*/ 1308 w 1430"/>
                  <a:gd name="T87" fmla="*/ 74 h 94"/>
                  <a:gd name="T88" fmla="*/ 1220 w 1430"/>
                  <a:gd name="T89" fmla="*/ 80 h 94"/>
                  <a:gd name="T90" fmla="*/ 1114 w 1430"/>
                  <a:gd name="T91" fmla="*/ 86 h 94"/>
                  <a:gd name="T92" fmla="*/ 992 w 1430"/>
                  <a:gd name="T93" fmla="*/ 90 h 94"/>
                  <a:gd name="T94" fmla="*/ 858 w 1430"/>
                  <a:gd name="T95" fmla="*/ 94 h 94"/>
                  <a:gd name="T96" fmla="*/ 712 w 143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94"/>
                    </a:moveTo>
                    <a:lnTo>
                      <a:pt x="712" y="94"/>
                    </a:lnTo>
                    <a:lnTo>
                      <a:pt x="568" y="94"/>
                    </a:lnTo>
                    <a:lnTo>
                      <a:pt x="434" y="90"/>
                    </a:lnTo>
                    <a:lnTo>
                      <a:pt x="314" y="86"/>
                    </a:lnTo>
                    <a:lnTo>
                      <a:pt x="208" y="80"/>
                    </a:lnTo>
                    <a:lnTo>
                      <a:pt x="120" y="74"/>
                    </a:lnTo>
                    <a:lnTo>
                      <a:pt x="54" y="66"/>
                    </a:lnTo>
                    <a:lnTo>
                      <a:pt x="32" y="62"/>
                    </a:lnTo>
                    <a:lnTo>
                      <a:pt x="14" y="56"/>
                    </a:lnTo>
                    <a:lnTo>
                      <a:pt x="2" y="52"/>
                    </a:lnTo>
                    <a:lnTo>
                      <a:pt x="0" y="50"/>
                    </a:lnTo>
                    <a:lnTo>
                      <a:pt x="0" y="48"/>
                    </a:lnTo>
                    <a:lnTo>
                      <a:pt x="0" y="48"/>
                    </a:lnTo>
                    <a:lnTo>
                      <a:pt x="0" y="46"/>
                    </a:lnTo>
                    <a:lnTo>
                      <a:pt x="2" y="42"/>
                    </a:lnTo>
                    <a:lnTo>
                      <a:pt x="14" y="38"/>
                    </a:lnTo>
                    <a:lnTo>
                      <a:pt x="32" y="34"/>
                    </a:lnTo>
                    <a:lnTo>
                      <a:pt x="54" y="28"/>
                    </a:lnTo>
                    <a:lnTo>
                      <a:pt x="120" y="20"/>
                    </a:lnTo>
                    <a:lnTo>
                      <a:pt x="208" y="14"/>
                    </a:lnTo>
                    <a:lnTo>
                      <a:pt x="314" y="8"/>
                    </a:lnTo>
                    <a:lnTo>
                      <a:pt x="434" y="4"/>
                    </a:lnTo>
                    <a:lnTo>
                      <a:pt x="568" y="0"/>
                    </a:lnTo>
                    <a:lnTo>
                      <a:pt x="712" y="0"/>
                    </a:lnTo>
                    <a:lnTo>
                      <a:pt x="712" y="0"/>
                    </a:lnTo>
                    <a:lnTo>
                      <a:pt x="858" y="0"/>
                    </a:lnTo>
                    <a:lnTo>
                      <a:pt x="992" y="4"/>
                    </a:lnTo>
                    <a:lnTo>
                      <a:pt x="1114" y="8"/>
                    </a:lnTo>
                    <a:lnTo>
                      <a:pt x="1220" y="14"/>
                    </a:lnTo>
                    <a:lnTo>
                      <a:pt x="1308" y="20"/>
                    </a:lnTo>
                    <a:lnTo>
                      <a:pt x="1374" y="28"/>
                    </a:lnTo>
                    <a:lnTo>
                      <a:pt x="1398" y="34"/>
                    </a:lnTo>
                    <a:lnTo>
                      <a:pt x="1414" y="38"/>
                    </a:lnTo>
                    <a:lnTo>
                      <a:pt x="1426" y="42"/>
                    </a:lnTo>
                    <a:lnTo>
                      <a:pt x="1428" y="46"/>
                    </a:lnTo>
                    <a:lnTo>
                      <a:pt x="1430" y="48"/>
                    </a:lnTo>
                    <a:lnTo>
                      <a:pt x="1430" y="48"/>
                    </a:lnTo>
                    <a:lnTo>
                      <a:pt x="1428" y="50"/>
                    </a:lnTo>
                    <a:lnTo>
                      <a:pt x="1426" y="52"/>
                    </a:lnTo>
                    <a:lnTo>
                      <a:pt x="1414" y="56"/>
                    </a:lnTo>
                    <a:lnTo>
                      <a:pt x="1398" y="62"/>
                    </a:lnTo>
                    <a:lnTo>
                      <a:pt x="1374" y="66"/>
                    </a:lnTo>
                    <a:lnTo>
                      <a:pt x="1308" y="74"/>
                    </a:lnTo>
                    <a:lnTo>
                      <a:pt x="1220" y="80"/>
                    </a:lnTo>
                    <a:lnTo>
                      <a:pt x="1114" y="86"/>
                    </a:lnTo>
                    <a:lnTo>
                      <a:pt x="992" y="90"/>
                    </a:lnTo>
                    <a:lnTo>
                      <a:pt x="858" y="94"/>
                    </a:lnTo>
                    <a:lnTo>
                      <a:pt x="712"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38"/>
              <p:cNvSpPr>
                <a:spLocks/>
              </p:cNvSpPr>
              <p:nvPr/>
            </p:nvSpPr>
            <p:spPr bwMode="auto">
              <a:xfrm>
                <a:off x="3130" y="4178"/>
                <a:ext cx="1440" cy="94"/>
              </a:xfrm>
              <a:custGeom>
                <a:avLst/>
                <a:gdLst>
                  <a:gd name="T0" fmla="*/ 718 w 1440"/>
                  <a:gd name="T1" fmla="*/ 0 h 94"/>
                  <a:gd name="T2" fmla="*/ 718 w 1440"/>
                  <a:gd name="T3" fmla="*/ 0 h 94"/>
                  <a:gd name="T4" fmla="*/ 572 w 1440"/>
                  <a:gd name="T5" fmla="*/ 0 h 94"/>
                  <a:gd name="T6" fmla="*/ 438 w 1440"/>
                  <a:gd name="T7" fmla="*/ 4 h 94"/>
                  <a:gd name="T8" fmla="*/ 316 w 1440"/>
                  <a:gd name="T9" fmla="*/ 8 h 94"/>
                  <a:gd name="T10" fmla="*/ 210 w 1440"/>
                  <a:gd name="T11" fmla="*/ 14 h 94"/>
                  <a:gd name="T12" fmla="*/ 122 w 1440"/>
                  <a:gd name="T13" fmla="*/ 20 h 94"/>
                  <a:gd name="T14" fmla="*/ 56 w 1440"/>
                  <a:gd name="T15" fmla="*/ 28 h 94"/>
                  <a:gd name="T16" fmla="*/ 32 w 1440"/>
                  <a:gd name="T17" fmla="*/ 34 h 94"/>
                  <a:gd name="T18" fmla="*/ 14 w 1440"/>
                  <a:gd name="T19" fmla="*/ 38 h 94"/>
                  <a:gd name="T20" fmla="*/ 4 w 1440"/>
                  <a:gd name="T21" fmla="*/ 42 h 94"/>
                  <a:gd name="T22" fmla="*/ 0 w 1440"/>
                  <a:gd name="T23" fmla="*/ 46 h 94"/>
                  <a:gd name="T24" fmla="*/ 0 w 1440"/>
                  <a:gd name="T25" fmla="*/ 48 h 94"/>
                  <a:gd name="T26" fmla="*/ 0 w 1440"/>
                  <a:gd name="T27" fmla="*/ 48 h 94"/>
                  <a:gd name="T28" fmla="*/ 0 w 1440"/>
                  <a:gd name="T29" fmla="*/ 50 h 94"/>
                  <a:gd name="T30" fmla="*/ 4 w 1440"/>
                  <a:gd name="T31" fmla="*/ 52 h 94"/>
                  <a:gd name="T32" fmla="*/ 14 w 1440"/>
                  <a:gd name="T33" fmla="*/ 56 h 94"/>
                  <a:gd name="T34" fmla="*/ 32 w 1440"/>
                  <a:gd name="T35" fmla="*/ 62 h 94"/>
                  <a:gd name="T36" fmla="*/ 56 w 1440"/>
                  <a:gd name="T37" fmla="*/ 66 h 94"/>
                  <a:gd name="T38" fmla="*/ 122 w 1440"/>
                  <a:gd name="T39" fmla="*/ 74 h 94"/>
                  <a:gd name="T40" fmla="*/ 210 w 1440"/>
                  <a:gd name="T41" fmla="*/ 80 h 94"/>
                  <a:gd name="T42" fmla="*/ 316 w 1440"/>
                  <a:gd name="T43" fmla="*/ 86 h 94"/>
                  <a:gd name="T44" fmla="*/ 438 w 1440"/>
                  <a:gd name="T45" fmla="*/ 90 h 94"/>
                  <a:gd name="T46" fmla="*/ 572 w 1440"/>
                  <a:gd name="T47" fmla="*/ 94 h 94"/>
                  <a:gd name="T48" fmla="*/ 718 w 1440"/>
                  <a:gd name="T49" fmla="*/ 94 h 94"/>
                  <a:gd name="T50" fmla="*/ 718 w 1440"/>
                  <a:gd name="T51" fmla="*/ 94 h 94"/>
                  <a:gd name="T52" fmla="*/ 864 w 1440"/>
                  <a:gd name="T53" fmla="*/ 94 h 94"/>
                  <a:gd name="T54" fmla="*/ 1000 w 1440"/>
                  <a:gd name="T55" fmla="*/ 90 h 94"/>
                  <a:gd name="T56" fmla="*/ 1124 w 1440"/>
                  <a:gd name="T57" fmla="*/ 86 h 94"/>
                  <a:gd name="T58" fmla="*/ 1230 w 1440"/>
                  <a:gd name="T59" fmla="*/ 80 h 94"/>
                  <a:gd name="T60" fmla="*/ 1318 w 1440"/>
                  <a:gd name="T61" fmla="*/ 74 h 94"/>
                  <a:gd name="T62" fmla="*/ 1384 w 1440"/>
                  <a:gd name="T63" fmla="*/ 66 h 94"/>
                  <a:gd name="T64" fmla="*/ 1408 w 1440"/>
                  <a:gd name="T65" fmla="*/ 62 h 94"/>
                  <a:gd name="T66" fmla="*/ 1426 w 1440"/>
                  <a:gd name="T67" fmla="*/ 56 h 94"/>
                  <a:gd name="T68" fmla="*/ 1436 w 1440"/>
                  <a:gd name="T69" fmla="*/ 52 h 94"/>
                  <a:gd name="T70" fmla="*/ 1440 w 1440"/>
                  <a:gd name="T71" fmla="*/ 50 h 94"/>
                  <a:gd name="T72" fmla="*/ 1440 w 1440"/>
                  <a:gd name="T73" fmla="*/ 48 h 94"/>
                  <a:gd name="T74" fmla="*/ 1440 w 1440"/>
                  <a:gd name="T75" fmla="*/ 48 h 94"/>
                  <a:gd name="T76" fmla="*/ 1440 w 1440"/>
                  <a:gd name="T77" fmla="*/ 46 h 94"/>
                  <a:gd name="T78" fmla="*/ 1436 w 1440"/>
                  <a:gd name="T79" fmla="*/ 42 h 94"/>
                  <a:gd name="T80" fmla="*/ 1426 w 1440"/>
                  <a:gd name="T81" fmla="*/ 38 h 94"/>
                  <a:gd name="T82" fmla="*/ 1408 w 1440"/>
                  <a:gd name="T83" fmla="*/ 34 h 94"/>
                  <a:gd name="T84" fmla="*/ 1384 w 1440"/>
                  <a:gd name="T85" fmla="*/ 28 h 94"/>
                  <a:gd name="T86" fmla="*/ 1318 w 1440"/>
                  <a:gd name="T87" fmla="*/ 20 h 94"/>
                  <a:gd name="T88" fmla="*/ 1230 w 1440"/>
                  <a:gd name="T89" fmla="*/ 14 h 94"/>
                  <a:gd name="T90" fmla="*/ 1124 w 1440"/>
                  <a:gd name="T91" fmla="*/ 8 h 94"/>
                  <a:gd name="T92" fmla="*/ 1000 w 1440"/>
                  <a:gd name="T93" fmla="*/ 4 h 94"/>
                  <a:gd name="T94" fmla="*/ 864 w 1440"/>
                  <a:gd name="T95" fmla="*/ 0 h 94"/>
                  <a:gd name="T96" fmla="*/ 718 w 144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0" h="94">
                    <a:moveTo>
                      <a:pt x="718" y="0"/>
                    </a:moveTo>
                    <a:lnTo>
                      <a:pt x="718" y="0"/>
                    </a:lnTo>
                    <a:lnTo>
                      <a:pt x="572" y="0"/>
                    </a:lnTo>
                    <a:lnTo>
                      <a:pt x="438" y="4"/>
                    </a:lnTo>
                    <a:lnTo>
                      <a:pt x="316" y="8"/>
                    </a:lnTo>
                    <a:lnTo>
                      <a:pt x="210" y="14"/>
                    </a:lnTo>
                    <a:lnTo>
                      <a:pt x="122" y="20"/>
                    </a:lnTo>
                    <a:lnTo>
                      <a:pt x="56" y="28"/>
                    </a:lnTo>
                    <a:lnTo>
                      <a:pt x="32" y="34"/>
                    </a:lnTo>
                    <a:lnTo>
                      <a:pt x="14" y="38"/>
                    </a:lnTo>
                    <a:lnTo>
                      <a:pt x="4" y="42"/>
                    </a:lnTo>
                    <a:lnTo>
                      <a:pt x="0" y="46"/>
                    </a:lnTo>
                    <a:lnTo>
                      <a:pt x="0" y="48"/>
                    </a:lnTo>
                    <a:lnTo>
                      <a:pt x="0" y="48"/>
                    </a:lnTo>
                    <a:lnTo>
                      <a:pt x="0" y="50"/>
                    </a:lnTo>
                    <a:lnTo>
                      <a:pt x="4" y="52"/>
                    </a:lnTo>
                    <a:lnTo>
                      <a:pt x="14" y="56"/>
                    </a:lnTo>
                    <a:lnTo>
                      <a:pt x="32" y="62"/>
                    </a:lnTo>
                    <a:lnTo>
                      <a:pt x="56" y="66"/>
                    </a:lnTo>
                    <a:lnTo>
                      <a:pt x="122" y="74"/>
                    </a:lnTo>
                    <a:lnTo>
                      <a:pt x="210" y="80"/>
                    </a:lnTo>
                    <a:lnTo>
                      <a:pt x="316" y="86"/>
                    </a:lnTo>
                    <a:lnTo>
                      <a:pt x="438" y="90"/>
                    </a:lnTo>
                    <a:lnTo>
                      <a:pt x="572" y="94"/>
                    </a:lnTo>
                    <a:lnTo>
                      <a:pt x="718" y="94"/>
                    </a:lnTo>
                    <a:lnTo>
                      <a:pt x="718" y="94"/>
                    </a:lnTo>
                    <a:lnTo>
                      <a:pt x="864" y="94"/>
                    </a:lnTo>
                    <a:lnTo>
                      <a:pt x="1000" y="90"/>
                    </a:lnTo>
                    <a:lnTo>
                      <a:pt x="1124" y="86"/>
                    </a:lnTo>
                    <a:lnTo>
                      <a:pt x="1230" y="80"/>
                    </a:lnTo>
                    <a:lnTo>
                      <a:pt x="1318" y="74"/>
                    </a:lnTo>
                    <a:lnTo>
                      <a:pt x="1384" y="66"/>
                    </a:lnTo>
                    <a:lnTo>
                      <a:pt x="1408" y="62"/>
                    </a:lnTo>
                    <a:lnTo>
                      <a:pt x="1426" y="56"/>
                    </a:lnTo>
                    <a:lnTo>
                      <a:pt x="1436" y="52"/>
                    </a:lnTo>
                    <a:lnTo>
                      <a:pt x="1440" y="50"/>
                    </a:lnTo>
                    <a:lnTo>
                      <a:pt x="1440" y="48"/>
                    </a:lnTo>
                    <a:lnTo>
                      <a:pt x="1440" y="48"/>
                    </a:lnTo>
                    <a:lnTo>
                      <a:pt x="1440" y="46"/>
                    </a:lnTo>
                    <a:lnTo>
                      <a:pt x="1436" y="42"/>
                    </a:lnTo>
                    <a:lnTo>
                      <a:pt x="1426" y="38"/>
                    </a:lnTo>
                    <a:lnTo>
                      <a:pt x="1408" y="34"/>
                    </a:lnTo>
                    <a:lnTo>
                      <a:pt x="1384" y="28"/>
                    </a:lnTo>
                    <a:lnTo>
                      <a:pt x="1318" y="20"/>
                    </a:lnTo>
                    <a:lnTo>
                      <a:pt x="1230" y="14"/>
                    </a:lnTo>
                    <a:lnTo>
                      <a:pt x="1124" y="8"/>
                    </a:lnTo>
                    <a:lnTo>
                      <a:pt x="1000" y="4"/>
                    </a:lnTo>
                    <a:lnTo>
                      <a:pt x="864" y="0"/>
                    </a:lnTo>
                    <a:lnTo>
                      <a:pt x="7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39"/>
              <p:cNvSpPr>
                <a:spLocks noEditPoints="1"/>
              </p:cNvSpPr>
              <p:nvPr/>
            </p:nvSpPr>
            <p:spPr bwMode="auto">
              <a:xfrm>
                <a:off x="3136" y="4178"/>
                <a:ext cx="1430" cy="94"/>
              </a:xfrm>
              <a:custGeom>
                <a:avLst/>
                <a:gdLst>
                  <a:gd name="T0" fmla="*/ 712 w 1430"/>
                  <a:gd name="T1" fmla="*/ 94 h 94"/>
                  <a:gd name="T2" fmla="*/ 436 w 1430"/>
                  <a:gd name="T3" fmla="*/ 90 h 94"/>
                  <a:gd name="T4" fmla="*/ 212 w 1430"/>
                  <a:gd name="T5" fmla="*/ 80 h 94"/>
                  <a:gd name="T6" fmla="*/ 60 w 1430"/>
                  <a:gd name="T7" fmla="*/ 66 h 94"/>
                  <a:gd name="T8" fmla="*/ 18 w 1430"/>
                  <a:gd name="T9" fmla="*/ 56 h 94"/>
                  <a:gd name="T10" fmla="*/ 6 w 1430"/>
                  <a:gd name="T11" fmla="*/ 50 h 94"/>
                  <a:gd name="T12" fmla="*/ 4 w 1430"/>
                  <a:gd name="T13" fmla="*/ 48 h 94"/>
                  <a:gd name="T14" fmla="*/ 8 w 1430"/>
                  <a:gd name="T15" fmla="*/ 42 h 94"/>
                  <a:gd name="T16" fmla="*/ 36 w 1430"/>
                  <a:gd name="T17" fmla="*/ 34 h 94"/>
                  <a:gd name="T18" fmla="*/ 124 w 1430"/>
                  <a:gd name="T19" fmla="*/ 20 h 94"/>
                  <a:gd name="T20" fmla="*/ 316 w 1430"/>
                  <a:gd name="T21" fmla="*/ 8 h 94"/>
                  <a:gd name="T22" fmla="*/ 568 w 1430"/>
                  <a:gd name="T23" fmla="*/ 2 h 94"/>
                  <a:gd name="T24" fmla="*/ 712 w 1430"/>
                  <a:gd name="T25" fmla="*/ 0 h 94"/>
                  <a:gd name="T26" fmla="*/ 990 w 1430"/>
                  <a:gd name="T27" fmla="*/ 4 h 94"/>
                  <a:gd name="T28" fmla="*/ 1216 w 1430"/>
                  <a:gd name="T29" fmla="*/ 14 h 94"/>
                  <a:gd name="T30" fmla="*/ 1368 w 1430"/>
                  <a:gd name="T31" fmla="*/ 28 h 94"/>
                  <a:gd name="T32" fmla="*/ 1410 w 1430"/>
                  <a:gd name="T33" fmla="*/ 38 h 94"/>
                  <a:gd name="T34" fmla="*/ 1422 w 1430"/>
                  <a:gd name="T35" fmla="*/ 46 h 94"/>
                  <a:gd name="T36" fmla="*/ 1424 w 1430"/>
                  <a:gd name="T37" fmla="*/ 48 h 94"/>
                  <a:gd name="T38" fmla="*/ 1420 w 1430"/>
                  <a:gd name="T39" fmla="*/ 52 h 94"/>
                  <a:gd name="T40" fmla="*/ 1392 w 1430"/>
                  <a:gd name="T41" fmla="*/ 62 h 94"/>
                  <a:gd name="T42" fmla="*/ 1304 w 1430"/>
                  <a:gd name="T43" fmla="*/ 74 h 94"/>
                  <a:gd name="T44" fmla="*/ 1112 w 1430"/>
                  <a:gd name="T45" fmla="*/ 86 h 94"/>
                  <a:gd name="T46" fmla="*/ 856 w 1430"/>
                  <a:gd name="T47" fmla="*/ 94 h 94"/>
                  <a:gd name="T48" fmla="*/ 712 w 1430"/>
                  <a:gd name="T49" fmla="*/ 0 h 94"/>
                  <a:gd name="T50" fmla="*/ 568 w 1430"/>
                  <a:gd name="T51" fmla="*/ 0 h 94"/>
                  <a:gd name="T52" fmla="*/ 314 w 1430"/>
                  <a:gd name="T53" fmla="*/ 8 h 94"/>
                  <a:gd name="T54" fmla="*/ 120 w 1430"/>
                  <a:gd name="T55" fmla="*/ 20 h 94"/>
                  <a:gd name="T56" fmla="*/ 32 w 1430"/>
                  <a:gd name="T57" fmla="*/ 34 h 94"/>
                  <a:gd name="T58" fmla="*/ 2 w 1430"/>
                  <a:gd name="T59" fmla="*/ 42 h 94"/>
                  <a:gd name="T60" fmla="*/ 0 w 1430"/>
                  <a:gd name="T61" fmla="*/ 48 h 94"/>
                  <a:gd name="T62" fmla="*/ 0 w 1430"/>
                  <a:gd name="T63" fmla="*/ 50 h 94"/>
                  <a:gd name="T64" fmla="*/ 14 w 1430"/>
                  <a:gd name="T65" fmla="*/ 56 h 94"/>
                  <a:gd name="T66" fmla="*/ 54 w 1430"/>
                  <a:gd name="T67" fmla="*/ 66 h 94"/>
                  <a:gd name="T68" fmla="*/ 208 w 1430"/>
                  <a:gd name="T69" fmla="*/ 80 h 94"/>
                  <a:gd name="T70" fmla="*/ 434 w 1430"/>
                  <a:gd name="T71" fmla="*/ 90 h 94"/>
                  <a:gd name="T72" fmla="*/ 712 w 1430"/>
                  <a:gd name="T73" fmla="*/ 94 h 94"/>
                  <a:gd name="T74" fmla="*/ 858 w 1430"/>
                  <a:gd name="T75" fmla="*/ 94 h 94"/>
                  <a:gd name="T76" fmla="*/ 1114 w 1430"/>
                  <a:gd name="T77" fmla="*/ 86 h 94"/>
                  <a:gd name="T78" fmla="*/ 1308 w 1430"/>
                  <a:gd name="T79" fmla="*/ 74 h 94"/>
                  <a:gd name="T80" fmla="*/ 1398 w 1430"/>
                  <a:gd name="T81" fmla="*/ 62 h 94"/>
                  <a:gd name="T82" fmla="*/ 1426 w 1430"/>
                  <a:gd name="T83" fmla="*/ 52 h 94"/>
                  <a:gd name="T84" fmla="*/ 1430 w 1430"/>
                  <a:gd name="T85" fmla="*/ 48 h 94"/>
                  <a:gd name="T86" fmla="*/ 1428 w 1430"/>
                  <a:gd name="T87" fmla="*/ 46 h 94"/>
                  <a:gd name="T88" fmla="*/ 1414 w 1430"/>
                  <a:gd name="T89" fmla="*/ 38 h 94"/>
                  <a:gd name="T90" fmla="*/ 1374 w 1430"/>
                  <a:gd name="T91" fmla="*/ 28 h 94"/>
                  <a:gd name="T92" fmla="*/ 1220 w 1430"/>
                  <a:gd name="T93" fmla="*/ 14 h 94"/>
                  <a:gd name="T94" fmla="*/ 992 w 1430"/>
                  <a:gd name="T95" fmla="*/ 4 h 94"/>
                  <a:gd name="T96" fmla="*/ 712 w 143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94"/>
                    </a:moveTo>
                    <a:lnTo>
                      <a:pt x="712" y="94"/>
                    </a:lnTo>
                    <a:lnTo>
                      <a:pt x="568" y="94"/>
                    </a:lnTo>
                    <a:lnTo>
                      <a:pt x="436" y="90"/>
                    </a:lnTo>
                    <a:lnTo>
                      <a:pt x="316" y="86"/>
                    </a:lnTo>
                    <a:lnTo>
                      <a:pt x="212" y="80"/>
                    </a:lnTo>
                    <a:lnTo>
                      <a:pt x="124" y="74"/>
                    </a:lnTo>
                    <a:lnTo>
                      <a:pt x="60" y="66"/>
                    </a:lnTo>
                    <a:lnTo>
                      <a:pt x="36" y="62"/>
                    </a:lnTo>
                    <a:lnTo>
                      <a:pt x="18" y="56"/>
                    </a:lnTo>
                    <a:lnTo>
                      <a:pt x="8" y="52"/>
                    </a:lnTo>
                    <a:lnTo>
                      <a:pt x="6" y="50"/>
                    </a:lnTo>
                    <a:lnTo>
                      <a:pt x="4" y="48"/>
                    </a:lnTo>
                    <a:lnTo>
                      <a:pt x="4" y="48"/>
                    </a:lnTo>
                    <a:lnTo>
                      <a:pt x="6" y="46"/>
                    </a:lnTo>
                    <a:lnTo>
                      <a:pt x="8" y="42"/>
                    </a:lnTo>
                    <a:lnTo>
                      <a:pt x="18" y="38"/>
                    </a:lnTo>
                    <a:lnTo>
                      <a:pt x="36" y="34"/>
                    </a:lnTo>
                    <a:lnTo>
                      <a:pt x="60" y="28"/>
                    </a:lnTo>
                    <a:lnTo>
                      <a:pt x="124" y="20"/>
                    </a:lnTo>
                    <a:lnTo>
                      <a:pt x="212" y="14"/>
                    </a:lnTo>
                    <a:lnTo>
                      <a:pt x="316" y="8"/>
                    </a:lnTo>
                    <a:lnTo>
                      <a:pt x="436" y="4"/>
                    </a:lnTo>
                    <a:lnTo>
                      <a:pt x="568" y="2"/>
                    </a:lnTo>
                    <a:lnTo>
                      <a:pt x="712" y="0"/>
                    </a:lnTo>
                    <a:lnTo>
                      <a:pt x="712" y="0"/>
                    </a:lnTo>
                    <a:lnTo>
                      <a:pt x="856" y="2"/>
                    </a:lnTo>
                    <a:lnTo>
                      <a:pt x="990" y="4"/>
                    </a:lnTo>
                    <a:lnTo>
                      <a:pt x="1112" y="8"/>
                    </a:lnTo>
                    <a:lnTo>
                      <a:pt x="1216" y="14"/>
                    </a:lnTo>
                    <a:lnTo>
                      <a:pt x="1304" y="20"/>
                    </a:lnTo>
                    <a:lnTo>
                      <a:pt x="1368" y="28"/>
                    </a:lnTo>
                    <a:lnTo>
                      <a:pt x="1392" y="34"/>
                    </a:lnTo>
                    <a:lnTo>
                      <a:pt x="1410" y="38"/>
                    </a:lnTo>
                    <a:lnTo>
                      <a:pt x="1420" y="42"/>
                    </a:lnTo>
                    <a:lnTo>
                      <a:pt x="1422" y="46"/>
                    </a:lnTo>
                    <a:lnTo>
                      <a:pt x="1424" y="48"/>
                    </a:lnTo>
                    <a:lnTo>
                      <a:pt x="1424" y="48"/>
                    </a:lnTo>
                    <a:lnTo>
                      <a:pt x="1422" y="50"/>
                    </a:lnTo>
                    <a:lnTo>
                      <a:pt x="1420" y="52"/>
                    </a:lnTo>
                    <a:lnTo>
                      <a:pt x="1410" y="56"/>
                    </a:lnTo>
                    <a:lnTo>
                      <a:pt x="1392" y="62"/>
                    </a:lnTo>
                    <a:lnTo>
                      <a:pt x="1368" y="66"/>
                    </a:lnTo>
                    <a:lnTo>
                      <a:pt x="1304" y="74"/>
                    </a:lnTo>
                    <a:lnTo>
                      <a:pt x="1216" y="80"/>
                    </a:lnTo>
                    <a:lnTo>
                      <a:pt x="1112" y="86"/>
                    </a:lnTo>
                    <a:lnTo>
                      <a:pt x="990" y="90"/>
                    </a:lnTo>
                    <a:lnTo>
                      <a:pt x="856" y="94"/>
                    </a:lnTo>
                    <a:lnTo>
                      <a:pt x="712" y="94"/>
                    </a:lnTo>
                    <a:close/>
                    <a:moveTo>
                      <a:pt x="712" y="0"/>
                    </a:moveTo>
                    <a:lnTo>
                      <a:pt x="712" y="0"/>
                    </a:lnTo>
                    <a:lnTo>
                      <a:pt x="568" y="0"/>
                    </a:lnTo>
                    <a:lnTo>
                      <a:pt x="434" y="4"/>
                    </a:lnTo>
                    <a:lnTo>
                      <a:pt x="314" y="8"/>
                    </a:lnTo>
                    <a:lnTo>
                      <a:pt x="208" y="14"/>
                    </a:lnTo>
                    <a:lnTo>
                      <a:pt x="120" y="20"/>
                    </a:lnTo>
                    <a:lnTo>
                      <a:pt x="54" y="28"/>
                    </a:lnTo>
                    <a:lnTo>
                      <a:pt x="32" y="34"/>
                    </a:lnTo>
                    <a:lnTo>
                      <a:pt x="14" y="38"/>
                    </a:lnTo>
                    <a:lnTo>
                      <a:pt x="2" y="42"/>
                    </a:lnTo>
                    <a:lnTo>
                      <a:pt x="0" y="46"/>
                    </a:lnTo>
                    <a:lnTo>
                      <a:pt x="0" y="48"/>
                    </a:lnTo>
                    <a:lnTo>
                      <a:pt x="0" y="48"/>
                    </a:lnTo>
                    <a:lnTo>
                      <a:pt x="0" y="50"/>
                    </a:lnTo>
                    <a:lnTo>
                      <a:pt x="2" y="52"/>
                    </a:lnTo>
                    <a:lnTo>
                      <a:pt x="14" y="56"/>
                    </a:lnTo>
                    <a:lnTo>
                      <a:pt x="32" y="62"/>
                    </a:lnTo>
                    <a:lnTo>
                      <a:pt x="54" y="66"/>
                    </a:lnTo>
                    <a:lnTo>
                      <a:pt x="120" y="74"/>
                    </a:lnTo>
                    <a:lnTo>
                      <a:pt x="208" y="80"/>
                    </a:lnTo>
                    <a:lnTo>
                      <a:pt x="314" y="86"/>
                    </a:lnTo>
                    <a:lnTo>
                      <a:pt x="434" y="90"/>
                    </a:lnTo>
                    <a:lnTo>
                      <a:pt x="568" y="94"/>
                    </a:lnTo>
                    <a:lnTo>
                      <a:pt x="712" y="94"/>
                    </a:lnTo>
                    <a:lnTo>
                      <a:pt x="712" y="94"/>
                    </a:lnTo>
                    <a:lnTo>
                      <a:pt x="858" y="94"/>
                    </a:lnTo>
                    <a:lnTo>
                      <a:pt x="992" y="90"/>
                    </a:lnTo>
                    <a:lnTo>
                      <a:pt x="1114" y="86"/>
                    </a:lnTo>
                    <a:lnTo>
                      <a:pt x="1220" y="80"/>
                    </a:lnTo>
                    <a:lnTo>
                      <a:pt x="1308" y="74"/>
                    </a:lnTo>
                    <a:lnTo>
                      <a:pt x="1374" y="66"/>
                    </a:lnTo>
                    <a:lnTo>
                      <a:pt x="1398" y="62"/>
                    </a:lnTo>
                    <a:lnTo>
                      <a:pt x="1414" y="56"/>
                    </a:lnTo>
                    <a:lnTo>
                      <a:pt x="1426" y="52"/>
                    </a:lnTo>
                    <a:lnTo>
                      <a:pt x="1428" y="50"/>
                    </a:lnTo>
                    <a:lnTo>
                      <a:pt x="1430" y="48"/>
                    </a:lnTo>
                    <a:lnTo>
                      <a:pt x="1430" y="48"/>
                    </a:lnTo>
                    <a:lnTo>
                      <a:pt x="1428" y="46"/>
                    </a:lnTo>
                    <a:lnTo>
                      <a:pt x="1426" y="42"/>
                    </a:lnTo>
                    <a:lnTo>
                      <a:pt x="1414" y="38"/>
                    </a:lnTo>
                    <a:lnTo>
                      <a:pt x="1398" y="34"/>
                    </a:lnTo>
                    <a:lnTo>
                      <a:pt x="1374" y="28"/>
                    </a:lnTo>
                    <a:lnTo>
                      <a:pt x="1308" y="20"/>
                    </a:lnTo>
                    <a:lnTo>
                      <a:pt x="1220" y="14"/>
                    </a:lnTo>
                    <a:lnTo>
                      <a:pt x="1114" y="8"/>
                    </a:lnTo>
                    <a:lnTo>
                      <a:pt x="992" y="4"/>
                    </a:lnTo>
                    <a:lnTo>
                      <a:pt x="858" y="0"/>
                    </a:lnTo>
                    <a:lnTo>
                      <a:pt x="712" y="0"/>
                    </a:lnTo>
                    <a:close/>
                  </a:path>
                </a:pathLst>
              </a:custGeom>
              <a:solidFill>
                <a:srgbClr val="C4BF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40"/>
              <p:cNvSpPr>
                <a:spLocks/>
              </p:cNvSpPr>
              <p:nvPr/>
            </p:nvSpPr>
            <p:spPr bwMode="auto">
              <a:xfrm>
                <a:off x="3140" y="4178"/>
                <a:ext cx="1420" cy="94"/>
              </a:xfrm>
              <a:custGeom>
                <a:avLst/>
                <a:gdLst>
                  <a:gd name="T0" fmla="*/ 708 w 1420"/>
                  <a:gd name="T1" fmla="*/ 94 h 94"/>
                  <a:gd name="T2" fmla="*/ 708 w 1420"/>
                  <a:gd name="T3" fmla="*/ 94 h 94"/>
                  <a:gd name="T4" fmla="*/ 564 w 1420"/>
                  <a:gd name="T5" fmla="*/ 94 h 94"/>
                  <a:gd name="T6" fmla="*/ 432 w 1420"/>
                  <a:gd name="T7" fmla="*/ 90 h 94"/>
                  <a:gd name="T8" fmla="*/ 312 w 1420"/>
                  <a:gd name="T9" fmla="*/ 86 h 94"/>
                  <a:gd name="T10" fmla="*/ 208 w 1420"/>
                  <a:gd name="T11" fmla="*/ 80 h 94"/>
                  <a:gd name="T12" fmla="*/ 120 w 1420"/>
                  <a:gd name="T13" fmla="*/ 74 h 94"/>
                  <a:gd name="T14" fmla="*/ 56 w 1420"/>
                  <a:gd name="T15" fmla="*/ 66 h 94"/>
                  <a:gd name="T16" fmla="*/ 32 w 1420"/>
                  <a:gd name="T17" fmla="*/ 62 h 94"/>
                  <a:gd name="T18" fmla="*/ 14 w 1420"/>
                  <a:gd name="T19" fmla="*/ 56 h 94"/>
                  <a:gd name="T20" fmla="*/ 4 w 1420"/>
                  <a:gd name="T21" fmla="*/ 52 h 94"/>
                  <a:gd name="T22" fmla="*/ 2 w 1420"/>
                  <a:gd name="T23" fmla="*/ 50 h 94"/>
                  <a:gd name="T24" fmla="*/ 0 w 1420"/>
                  <a:gd name="T25" fmla="*/ 48 h 94"/>
                  <a:gd name="T26" fmla="*/ 0 w 1420"/>
                  <a:gd name="T27" fmla="*/ 48 h 94"/>
                  <a:gd name="T28" fmla="*/ 2 w 1420"/>
                  <a:gd name="T29" fmla="*/ 46 h 94"/>
                  <a:gd name="T30" fmla="*/ 4 w 1420"/>
                  <a:gd name="T31" fmla="*/ 42 h 94"/>
                  <a:gd name="T32" fmla="*/ 14 w 1420"/>
                  <a:gd name="T33" fmla="*/ 38 h 94"/>
                  <a:gd name="T34" fmla="*/ 32 w 1420"/>
                  <a:gd name="T35" fmla="*/ 34 h 94"/>
                  <a:gd name="T36" fmla="*/ 56 w 1420"/>
                  <a:gd name="T37" fmla="*/ 28 h 94"/>
                  <a:gd name="T38" fmla="*/ 120 w 1420"/>
                  <a:gd name="T39" fmla="*/ 20 h 94"/>
                  <a:gd name="T40" fmla="*/ 208 w 1420"/>
                  <a:gd name="T41" fmla="*/ 14 h 94"/>
                  <a:gd name="T42" fmla="*/ 312 w 1420"/>
                  <a:gd name="T43" fmla="*/ 8 h 94"/>
                  <a:gd name="T44" fmla="*/ 432 w 1420"/>
                  <a:gd name="T45" fmla="*/ 4 h 94"/>
                  <a:gd name="T46" fmla="*/ 564 w 1420"/>
                  <a:gd name="T47" fmla="*/ 2 h 94"/>
                  <a:gd name="T48" fmla="*/ 708 w 1420"/>
                  <a:gd name="T49" fmla="*/ 0 h 94"/>
                  <a:gd name="T50" fmla="*/ 708 w 1420"/>
                  <a:gd name="T51" fmla="*/ 0 h 94"/>
                  <a:gd name="T52" fmla="*/ 852 w 1420"/>
                  <a:gd name="T53" fmla="*/ 2 h 94"/>
                  <a:gd name="T54" fmla="*/ 986 w 1420"/>
                  <a:gd name="T55" fmla="*/ 4 h 94"/>
                  <a:gd name="T56" fmla="*/ 1108 w 1420"/>
                  <a:gd name="T57" fmla="*/ 8 h 94"/>
                  <a:gd name="T58" fmla="*/ 1212 w 1420"/>
                  <a:gd name="T59" fmla="*/ 14 h 94"/>
                  <a:gd name="T60" fmla="*/ 1300 w 1420"/>
                  <a:gd name="T61" fmla="*/ 20 h 94"/>
                  <a:gd name="T62" fmla="*/ 1364 w 1420"/>
                  <a:gd name="T63" fmla="*/ 28 h 94"/>
                  <a:gd name="T64" fmla="*/ 1388 w 1420"/>
                  <a:gd name="T65" fmla="*/ 34 h 94"/>
                  <a:gd name="T66" fmla="*/ 1406 w 1420"/>
                  <a:gd name="T67" fmla="*/ 38 h 94"/>
                  <a:gd name="T68" fmla="*/ 1416 w 1420"/>
                  <a:gd name="T69" fmla="*/ 42 h 94"/>
                  <a:gd name="T70" fmla="*/ 1418 w 1420"/>
                  <a:gd name="T71" fmla="*/ 46 h 94"/>
                  <a:gd name="T72" fmla="*/ 1420 w 1420"/>
                  <a:gd name="T73" fmla="*/ 48 h 94"/>
                  <a:gd name="T74" fmla="*/ 1420 w 1420"/>
                  <a:gd name="T75" fmla="*/ 48 h 94"/>
                  <a:gd name="T76" fmla="*/ 1418 w 1420"/>
                  <a:gd name="T77" fmla="*/ 50 h 94"/>
                  <a:gd name="T78" fmla="*/ 1416 w 1420"/>
                  <a:gd name="T79" fmla="*/ 52 h 94"/>
                  <a:gd name="T80" fmla="*/ 1406 w 1420"/>
                  <a:gd name="T81" fmla="*/ 56 h 94"/>
                  <a:gd name="T82" fmla="*/ 1388 w 1420"/>
                  <a:gd name="T83" fmla="*/ 62 h 94"/>
                  <a:gd name="T84" fmla="*/ 1364 w 1420"/>
                  <a:gd name="T85" fmla="*/ 66 h 94"/>
                  <a:gd name="T86" fmla="*/ 1300 w 1420"/>
                  <a:gd name="T87" fmla="*/ 74 h 94"/>
                  <a:gd name="T88" fmla="*/ 1212 w 1420"/>
                  <a:gd name="T89" fmla="*/ 80 h 94"/>
                  <a:gd name="T90" fmla="*/ 1108 w 1420"/>
                  <a:gd name="T91" fmla="*/ 86 h 94"/>
                  <a:gd name="T92" fmla="*/ 986 w 1420"/>
                  <a:gd name="T93" fmla="*/ 90 h 94"/>
                  <a:gd name="T94" fmla="*/ 852 w 1420"/>
                  <a:gd name="T95" fmla="*/ 94 h 94"/>
                  <a:gd name="T96" fmla="*/ 708 w 142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94"/>
                    </a:moveTo>
                    <a:lnTo>
                      <a:pt x="708" y="94"/>
                    </a:lnTo>
                    <a:lnTo>
                      <a:pt x="564" y="94"/>
                    </a:lnTo>
                    <a:lnTo>
                      <a:pt x="432" y="90"/>
                    </a:lnTo>
                    <a:lnTo>
                      <a:pt x="312" y="86"/>
                    </a:lnTo>
                    <a:lnTo>
                      <a:pt x="208" y="80"/>
                    </a:lnTo>
                    <a:lnTo>
                      <a:pt x="120" y="74"/>
                    </a:lnTo>
                    <a:lnTo>
                      <a:pt x="56" y="66"/>
                    </a:lnTo>
                    <a:lnTo>
                      <a:pt x="32" y="62"/>
                    </a:lnTo>
                    <a:lnTo>
                      <a:pt x="14" y="56"/>
                    </a:lnTo>
                    <a:lnTo>
                      <a:pt x="4" y="52"/>
                    </a:lnTo>
                    <a:lnTo>
                      <a:pt x="2" y="50"/>
                    </a:lnTo>
                    <a:lnTo>
                      <a:pt x="0" y="48"/>
                    </a:lnTo>
                    <a:lnTo>
                      <a:pt x="0" y="48"/>
                    </a:lnTo>
                    <a:lnTo>
                      <a:pt x="2" y="46"/>
                    </a:lnTo>
                    <a:lnTo>
                      <a:pt x="4" y="42"/>
                    </a:lnTo>
                    <a:lnTo>
                      <a:pt x="14" y="38"/>
                    </a:lnTo>
                    <a:lnTo>
                      <a:pt x="32" y="34"/>
                    </a:lnTo>
                    <a:lnTo>
                      <a:pt x="56" y="28"/>
                    </a:lnTo>
                    <a:lnTo>
                      <a:pt x="120" y="20"/>
                    </a:lnTo>
                    <a:lnTo>
                      <a:pt x="208" y="14"/>
                    </a:lnTo>
                    <a:lnTo>
                      <a:pt x="312" y="8"/>
                    </a:lnTo>
                    <a:lnTo>
                      <a:pt x="432" y="4"/>
                    </a:lnTo>
                    <a:lnTo>
                      <a:pt x="564" y="2"/>
                    </a:lnTo>
                    <a:lnTo>
                      <a:pt x="708" y="0"/>
                    </a:lnTo>
                    <a:lnTo>
                      <a:pt x="708" y="0"/>
                    </a:lnTo>
                    <a:lnTo>
                      <a:pt x="852" y="2"/>
                    </a:lnTo>
                    <a:lnTo>
                      <a:pt x="986" y="4"/>
                    </a:lnTo>
                    <a:lnTo>
                      <a:pt x="1108" y="8"/>
                    </a:lnTo>
                    <a:lnTo>
                      <a:pt x="1212" y="14"/>
                    </a:lnTo>
                    <a:lnTo>
                      <a:pt x="1300" y="20"/>
                    </a:lnTo>
                    <a:lnTo>
                      <a:pt x="1364" y="28"/>
                    </a:lnTo>
                    <a:lnTo>
                      <a:pt x="1388" y="34"/>
                    </a:lnTo>
                    <a:lnTo>
                      <a:pt x="1406" y="38"/>
                    </a:lnTo>
                    <a:lnTo>
                      <a:pt x="1416" y="42"/>
                    </a:lnTo>
                    <a:lnTo>
                      <a:pt x="1418" y="46"/>
                    </a:lnTo>
                    <a:lnTo>
                      <a:pt x="1420" y="48"/>
                    </a:lnTo>
                    <a:lnTo>
                      <a:pt x="1420" y="48"/>
                    </a:lnTo>
                    <a:lnTo>
                      <a:pt x="1418" y="50"/>
                    </a:lnTo>
                    <a:lnTo>
                      <a:pt x="1416" y="52"/>
                    </a:lnTo>
                    <a:lnTo>
                      <a:pt x="1406" y="56"/>
                    </a:lnTo>
                    <a:lnTo>
                      <a:pt x="1388" y="62"/>
                    </a:lnTo>
                    <a:lnTo>
                      <a:pt x="1364" y="66"/>
                    </a:lnTo>
                    <a:lnTo>
                      <a:pt x="1300" y="74"/>
                    </a:lnTo>
                    <a:lnTo>
                      <a:pt x="1212" y="80"/>
                    </a:lnTo>
                    <a:lnTo>
                      <a:pt x="1108" y="86"/>
                    </a:lnTo>
                    <a:lnTo>
                      <a:pt x="986" y="90"/>
                    </a:lnTo>
                    <a:lnTo>
                      <a:pt x="852" y="94"/>
                    </a:lnTo>
                    <a:lnTo>
                      <a:pt x="708"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41"/>
              <p:cNvSpPr>
                <a:spLocks/>
              </p:cNvSpPr>
              <p:nvPr/>
            </p:nvSpPr>
            <p:spPr bwMode="auto">
              <a:xfrm>
                <a:off x="3136" y="4178"/>
                <a:ext cx="1430" cy="94"/>
              </a:xfrm>
              <a:custGeom>
                <a:avLst/>
                <a:gdLst>
                  <a:gd name="T0" fmla="*/ 712 w 1430"/>
                  <a:gd name="T1" fmla="*/ 0 h 94"/>
                  <a:gd name="T2" fmla="*/ 712 w 1430"/>
                  <a:gd name="T3" fmla="*/ 0 h 94"/>
                  <a:gd name="T4" fmla="*/ 568 w 1430"/>
                  <a:gd name="T5" fmla="*/ 0 h 94"/>
                  <a:gd name="T6" fmla="*/ 434 w 1430"/>
                  <a:gd name="T7" fmla="*/ 4 h 94"/>
                  <a:gd name="T8" fmla="*/ 314 w 1430"/>
                  <a:gd name="T9" fmla="*/ 8 h 94"/>
                  <a:gd name="T10" fmla="*/ 208 w 1430"/>
                  <a:gd name="T11" fmla="*/ 14 h 94"/>
                  <a:gd name="T12" fmla="*/ 120 w 1430"/>
                  <a:gd name="T13" fmla="*/ 20 h 94"/>
                  <a:gd name="T14" fmla="*/ 54 w 1430"/>
                  <a:gd name="T15" fmla="*/ 28 h 94"/>
                  <a:gd name="T16" fmla="*/ 32 w 1430"/>
                  <a:gd name="T17" fmla="*/ 34 h 94"/>
                  <a:gd name="T18" fmla="*/ 14 w 1430"/>
                  <a:gd name="T19" fmla="*/ 38 h 94"/>
                  <a:gd name="T20" fmla="*/ 2 w 1430"/>
                  <a:gd name="T21" fmla="*/ 42 h 94"/>
                  <a:gd name="T22" fmla="*/ 0 w 1430"/>
                  <a:gd name="T23" fmla="*/ 46 h 94"/>
                  <a:gd name="T24" fmla="*/ 0 w 1430"/>
                  <a:gd name="T25" fmla="*/ 48 h 94"/>
                  <a:gd name="T26" fmla="*/ 0 w 1430"/>
                  <a:gd name="T27" fmla="*/ 48 h 94"/>
                  <a:gd name="T28" fmla="*/ 0 w 1430"/>
                  <a:gd name="T29" fmla="*/ 50 h 94"/>
                  <a:gd name="T30" fmla="*/ 2 w 1430"/>
                  <a:gd name="T31" fmla="*/ 52 h 94"/>
                  <a:gd name="T32" fmla="*/ 14 w 1430"/>
                  <a:gd name="T33" fmla="*/ 56 h 94"/>
                  <a:gd name="T34" fmla="*/ 32 w 1430"/>
                  <a:gd name="T35" fmla="*/ 62 h 94"/>
                  <a:gd name="T36" fmla="*/ 54 w 1430"/>
                  <a:gd name="T37" fmla="*/ 66 h 94"/>
                  <a:gd name="T38" fmla="*/ 120 w 1430"/>
                  <a:gd name="T39" fmla="*/ 74 h 94"/>
                  <a:gd name="T40" fmla="*/ 208 w 1430"/>
                  <a:gd name="T41" fmla="*/ 80 h 94"/>
                  <a:gd name="T42" fmla="*/ 314 w 1430"/>
                  <a:gd name="T43" fmla="*/ 86 h 94"/>
                  <a:gd name="T44" fmla="*/ 434 w 1430"/>
                  <a:gd name="T45" fmla="*/ 90 h 94"/>
                  <a:gd name="T46" fmla="*/ 568 w 1430"/>
                  <a:gd name="T47" fmla="*/ 94 h 94"/>
                  <a:gd name="T48" fmla="*/ 712 w 1430"/>
                  <a:gd name="T49" fmla="*/ 94 h 94"/>
                  <a:gd name="T50" fmla="*/ 712 w 1430"/>
                  <a:gd name="T51" fmla="*/ 94 h 94"/>
                  <a:gd name="T52" fmla="*/ 858 w 1430"/>
                  <a:gd name="T53" fmla="*/ 94 h 94"/>
                  <a:gd name="T54" fmla="*/ 992 w 1430"/>
                  <a:gd name="T55" fmla="*/ 90 h 94"/>
                  <a:gd name="T56" fmla="*/ 1114 w 1430"/>
                  <a:gd name="T57" fmla="*/ 86 h 94"/>
                  <a:gd name="T58" fmla="*/ 1220 w 1430"/>
                  <a:gd name="T59" fmla="*/ 80 h 94"/>
                  <a:gd name="T60" fmla="*/ 1308 w 1430"/>
                  <a:gd name="T61" fmla="*/ 74 h 94"/>
                  <a:gd name="T62" fmla="*/ 1374 w 1430"/>
                  <a:gd name="T63" fmla="*/ 66 h 94"/>
                  <a:gd name="T64" fmla="*/ 1398 w 1430"/>
                  <a:gd name="T65" fmla="*/ 62 h 94"/>
                  <a:gd name="T66" fmla="*/ 1414 w 1430"/>
                  <a:gd name="T67" fmla="*/ 56 h 94"/>
                  <a:gd name="T68" fmla="*/ 1426 w 1430"/>
                  <a:gd name="T69" fmla="*/ 52 h 94"/>
                  <a:gd name="T70" fmla="*/ 1428 w 1430"/>
                  <a:gd name="T71" fmla="*/ 50 h 94"/>
                  <a:gd name="T72" fmla="*/ 1430 w 1430"/>
                  <a:gd name="T73" fmla="*/ 48 h 94"/>
                  <a:gd name="T74" fmla="*/ 1430 w 1430"/>
                  <a:gd name="T75" fmla="*/ 48 h 94"/>
                  <a:gd name="T76" fmla="*/ 1428 w 1430"/>
                  <a:gd name="T77" fmla="*/ 46 h 94"/>
                  <a:gd name="T78" fmla="*/ 1426 w 1430"/>
                  <a:gd name="T79" fmla="*/ 42 h 94"/>
                  <a:gd name="T80" fmla="*/ 1414 w 1430"/>
                  <a:gd name="T81" fmla="*/ 38 h 94"/>
                  <a:gd name="T82" fmla="*/ 1398 w 1430"/>
                  <a:gd name="T83" fmla="*/ 34 h 94"/>
                  <a:gd name="T84" fmla="*/ 1374 w 1430"/>
                  <a:gd name="T85" fmla="*/ 28 h 94"/>
                  <a:gd name="T86" fmla="*/ 1308 w 1430"/>
                  <a:gd name="T87" fmla="*/ 20 h 94"/>
                  <a:gd name="T88" fmla="*/ 1220 w 1430"/>
                  <a:gd name="T89" fmla="*/ 14 h 94"/>
                  <a:gd name="T90" fmla="*/ 1114 w 1430"/>
                  <a:gd name="T91" fmla="*/ 8 h 94"/>
                  <a:gd name="T92" fmla="*/ 992 w 1430"/>
                  <a:gd name="T93" fmla="*/ 4 h 94"/>
                  <a:gd name="T94" fmla="*/ 858 w 1430"/>
                  <a:gd name="T95" fmla="*/ 0 h 94"/>
                  <a:gd name="T96" fmla="*/ 712 w 143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30" h="94">
                    <a:moveTo>
                      <a:pt x="712" y="0"/>
                    </a:moveTo>
                    <a:lnTo>
                      <a:pt x="712" y="0"/>
                    </a:lnTo>
                    <a:lnTo>
                      <a:pt x="568" y="0"/>
                    </a:lnTo>
                    <a:lnTo>
                      <a:pt x="434" y="4"/>
                    </a:lnTo>
                    <a:lnTo>
                      <a:pt x="314" y="8"/>
                    </a:lnTo>
                    <a:lnTo>
                      <a:pt x="208" y="14"/>
                    </a:lnTo>
                    <a:lnTo>
                      <a:pt x="120" y="20"/>
                    </a:lnTo>
                    <a:lnTo>
                      <a:pt x="54" y="28"/>
                    </a:lnTo>
                    <a:lnTo>
                      <a:pt x="32" y="34"/>
                    </a:lnTo>
                    <a:lnTo>
                      <a:pt x="14" y="38"/>
                    </a:lnTo>
                    <a:lnTo>
                      <a:pt x="2" y="42"/>
                    </a:lnTo>
                    <a:lnTo>
                      <a:pt x="0" y="46"/>
                    </a:lnTo>
                    <a:lnTo>
                      <a:pt x="0" y="48"/>
                    </a:lnTo>
                    <a:lnTo>
                      <a:pt x="0" y="48"/>
                    </a:lnTo>
                    <a:lnTo>
                      <a:pt x="0" y="50"/>
                    </a:lnTo>
                    <a:lnTo>
                      <a:pt x="2" y="52"/>
                    </a:lnTo>
                    <a:lnTo>
                      <a:pt x="14" y="56"/>
                    </a:lnTo>
                    <a:lnTo>
                      <a:pt x="32" y="62"/>
                    </a:lnTo>
                    <a:lnTo>
                      <a:pt x="54" y="66"/>
                    </a:lnTo>
                    <a:lnTo>
                      <a:pt x="120" y="74"/>
                    </a:lnTo>
                    <a:lnTo>
                      <a:pt x="208" y="80"/>
                    </a:lnTo>
                    <a:lnTo>
                      <a:pt x="314" y="86"/>
                    </a:lnTo>
                    <a:lnTo>
                      <a:pt x="434" y="90"/>
                    </a:lnTo>
                    <a:lnTo>
                      <a:pt x="568" y="94"/>
                    </a:lnTo>
                    <a:lnTo>
                      <a:pt x="712" y="94"/>
                    </a:lnTo>
                    <a:lnTo>
                      <a:pt x="712" y="94"/>
                    </a:lnTo>
                    <a:lnTo>
                      <a:pt x="858" y="94"/>
                    </a:lnTo>
                    <a:lnTo>
                      <a:pt x="992" y="90"/>
                    </a:lnTo>
                    <a:lnTo>
                      <a:pt x="1114" y="86"/>
                    </a:lnTo>
                    <a:lnTo>
                      <a:pt x="1220" y="80"/>
                    </a:lnTo>
                    <a:lnTo>
                      <a:pt x="1308" y="74"/>
                    </a:lnTo>
                    <a:lnTo>
                      <a:pt x="1374" y="66"/>
                    </a:lnTo>
                    <a:lnTo>
                      <a:pt x="1398" y="62"/>
                    </a:lnTo>
                    <a:lnTo>
                      <a:pt x="1414" y="56"/>
                    </a:lnTo>
                    <a:lnTo>
                      <a:pt x="1426" y="52"/>
                    </a:lnTo>
                    <a:lnTo>
                      <a:pt x="1428" y="50"/>
                    </a:lnTo>
                    <a:lnTo>
                      <a:pt x="1430" y="48"/>
                    </a:lnTo>
                    <a:lnTo>
                      <a:pt x="1430" y="48"/>
                    </a:lnTo>
                    <a:lnTo>
                      <a:pt x="1428" y="46"/>
                    </a:lnTo>
                    <a:lnTo>
                      <a:pt x="1426" y="42"/>
                    </a:lnTo>
                    <a:lnTo>
                      <a:pt x="1414" y="38"/>
                    </a:lnTo>
                    <a:lnTo>
                      <a:pt x="1398" y="34"/>
                    </a:lnTo>
                    <a:lnTo>
                      <a:pt x="1374" y="28"/>
                    </a:lnTo>
                    <a:lnTo>
                      <a:pt x="1308" y="20"/>
                    </a:lnTo>
                    <a:lnTo>
                      <a:pt x="1220" y="14"/>
                    </a:lnTo>
                    <a:lnTo>
                      <a:pt x="1114" y="8"/>
                    </a:lnTo>
                    <a:lnTo>
                      <a:pt x="992" y="4"/>
                    </a:lnTo>
                    <a:lnTo>
                      <a:pt x="858" y="0"/>
                    </a:lnTo>
                    <a:lnTo>
                      <a:pt x="7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42"/>
              <p:cNvSpPr>
                <a:spLocks noEditPoints="1"/>
              </p:cNvSpPr>
              <p:nvPr/>
            </p:nvSpPr>
            <p:spPr bwMode="auto">
              <a:xfrm>
                <a:off x="3140" y="4178"/>
                <a:ext cx="1420" cy="94"/>
              </a:xfrm>
              <a:custGeom>
                <a:avLst/>
                <a:gdLst>
                  <a:gd name="T0" fmla="*/ 708 w 1420"/>
                  <a:gd name="T1" fmla="*/ 94 h 94"/>
                  <a:gd name="T2" fmla="*/ 434 w 1420"/>
                  <a:gd name="T3" fmla="*/ 90 h 94"/>
                  <a:gd name="T4" fmla="*/ 210 w 1420"/>
                  <a:gd name="T5" fmla="*/ 80 h 94"/>
                  <a:gd name="T6" fmla="*/ 60 w 1420"/>
                  <a:gd name="T7" fmla="*/ 66 h 94"/>
                  <a:gd name="T8" fmla="*/ 20 w 1420"/>
                  <a:gd name="T9" fmla="*/ 56 h 94"/>
                  <a:gd name="T10" fmla="*/ 6 w 1420"/>
                  <a:gd name="T11" fmla="*/ 50 h 94"/>
                  <a:gd name="T12" fmla="*/ 6 w 1420"/>
                  <a:gd name="T13" fmla="*/ 48 h 94"/>
                  <a:gd name="T14" fmla="*/ 8 w 1420"/>
                  <a:gd name="T15" fmla="*/ 42 h 94"/>
                  <a:gd name="T16" fmla="*/ 36 w 1420"/>
                  <a:gd name="T17" fmla="*/ 34 h 94"/>
                  <a:gd name="T18" fmla="*/ 126 w 1420"/>
                  <a:gd name="T19" fmla="*/ 22 h 94"/>
                  <a:gd name="T20" fmla="*/ 314 w 1420"/>
                  <a:gd name="T21" fmla="*/ 8 h 94"/>
                  <a:gd name="T22" fmla="*/ 566 w 1420"/>
                  <a:gd name="T23" fmla="*/ 2 h 94"/>
                  <a:gd name="T24" fmla="*/ 708 w 1420"/>
                  <a:gd name="T25" fmla="*/ 0 h 94"/>
                  <a:gd name="T26" fmla="*/ 984 w 1420"/>
                  <a:gd name="T27" fmla="*/ 4 h 94"/>
                  <a:gd name="T28" fmla="*/ 1208 w 1420"/>
                  <a:gd name="T29" fmla="*/ 14 h 94"/>
                  <a:gd name="T30" fmla="*/ 1360 w 1420"/>
                  <a:gd name="T31" fmla="*/ 30 h 94"/>
                  <a:gd name="T32" fmla="*/ 1400 w 1420"/>
                  <a:gd name="T33" fmla="*/ 38 h 94"/>
                  <a:gd name="T34" fmla="*/ 1414 w 1420"/>
                  <a:gd name="T35" fmla="*/ 46 h 94"/>
                  <a:gd name="T36" fmla="*/ 1414 w 1420"/>
                  <a:gd name="T37" fmla="*/ 48 h 94"/>
                  <a:gd name="T38" fmla="*/ 1412 w 1420"/>
                  <a:gd name="T39" fmla="*/ 52 h 94"/>
                  <a:gd name="T40" fmla="*/ 1384 w 1420"/>
                  <a:gd name="T41" fmla="*/ 60 h 94"/>
                  <a:gd name="T42" fmla="*/ 1294 w 1420"/>
                  <a:gd name="T43" fmla="*/ 72 h 94"/>
                  <a:gd name="T44" fmla="*/ 1104 w 1420"/>
                  <a:gd name="T45" fmla="*/ 86 h 94"/>
                  <a:gd name="T46" fmla="*/ 852 w 1420"/>
                  <a:gd name="T47" fmla="*/ 92 h 94"/>
                  <a:gd name="T48" fmla="*/ 708 w 1420"/>
                  <a:gd name="T49" fmla="*/ 0 h 94"/>
                  <a:gd name="T50" fmla="*/ 564 w 1420"/>
                  <a:gd name="T51" fmla="*/ 2 h 94"/>
                  <a:gd name="T52" fmla="*/ 312 w 1420"/>
                  <a:gd name="T53" fmla="*/ 8 h 94"/>
                  <a:gd name="T54" fmla="*/ 120 w 1420"/>
                  <a:gd name="T55" fmla="*/ 20 h 94"/>
                  <a:gd name="T56" fmla="*/ 32 w 1420"/>
                  <a:gd name="T57" fmla="*/ 34 h 94"/>
                  <a:gd name="T58" fmla="*/ 4 w 1420"/>
                  <a:gd name="T59" fmla="*/ 42 h 94"/>
                  <a:gd name="T60" fmla="*/ 0 w 1420"/>
                  <a:gd name="T61" fmla="*/ 48 h 94"/>
                  <a:gd name="T62" fmla="*/ 2 w 1420"/>
                  <a:gd name="T63" fmla="*/ 50 h 94"/>
                  <a:gd name="T64" fmla="*/ 14 w 1420"/>
                  <a:gd name="T65" fmla="*/ 56 h 94"/>
                  <a:gd name="T66" fmla="*/ 56 w 1420"/>
                  <a:gd name="T67" fmla="*/ 66 h 94"/>
                  <a:gd name="T68" fmla="*/ 208 w 1420"/>
                  <a:gd name="T69" fmla="*/ 80 h 94"/>
                  <a:gd name="T70" fmla="*/ 432 w 1420"/>
                  <a:gd name="T71" fmla="*/ 90 h 94"/>
                  <a:gd name="T72" fmla="*/ 708 w 1420"/>
                  <a:gd name="T73" fmla="*/ 94 h 94"/>
                  <a:gd name="T74" fmla="*/ 852 w 1420"/>
                  <a:gd name="T75" fmla="*/ 94 h 94"/>
                  <a:gd name="T76" fmla="*/ 1108 w 1420"/>
                  <a:gd name="T77" fmla="*/ 86 h 94"/>
                  <a:gd name="T78" fmla="*/ 1300 w 1420"/>
                  <a:gd name="T79" fmla="*/ 74 h 94"/>
                  <a:gd name="T80" fmla="*/ 1388 w 1420"/>
                  <a:gd name="T81" fmla="*/ 62 h 94"/>
                  <a:gd name="T82" fmla="*/ 1416 w 1420"/>
                  <a:gd name="T83" fmla="*/ 52 h 94"/>
                  <a:gd name="T84" fmla="*/ 1420 w 1420"/>
                  <a:gd name="T85" fmla="*/ 48 h 94"/>
                  <a:gd name="T86" fmla="*/ 1418 w 1420"/>
                  <a:gd name="T87" fmla="*/ 46 h 94"/>
                  <a:gd name="T88" fmla="*/ 1406 w 1420"/>
                  <a:gd name="T89" fmla="*/ 38 h 94"/>
                  <a:gd name="T90" fmla="*/ 1364 w 1420"/>
                  <a:gd name="T91" fmla="*/ 28 h 94"/>
                  <a:gd name="T92" fmla="*/ 1212 w 1420"/>
                  <a:gd name="T93" fmla="*/ 14 h 94"/>
                  <a:gd name="T94" fmla="*/ 986 w 1420"/>
                  <a:gd name="T95" fmla="*/ 4 h 94"/>
                  <a:gd name="T96" fmla="*/ 708 w 142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94"/>
                    </a:moveTo>
                    <a:lnTo>
                      <a:pt x="708" y="94"/>
                    </a:lnTo>
                    <a:lnTo>
                      <a:pt x="566" y="92"/>
                    </a:lnTo>
                    <a:lnTo>
                      <a:pt x="434" y="90"/>
                    </a:lnTo>
                    <a:lnTo>
                      <a:pt x="314" y="86"/>
                    </a:lnTo>
                    <a:lnTo>
                      <a:pt x="210" y="80"/>
                    </a:lnTo>
                    <a:lnTo>
                      <a:pt x="126" y="72"/>
                    </a:lnTo>
                    <a:lnTo>
                      <a:pt x="60" y="66"/>
                    </a:lnTo>
                    <a:lnTo>
                      <a:pt x="36" y="60"/>
                    </a:lnTo>
                    <a:lnTo>
                      <a:pt x="20" y="56"/>
                    </a:lnTo>
                    <a:lnTo>
                      <a:pt x="8" y="52"/>
                    </a:lnTo>
                    <a:lnTo>
                      <a:pt x="6" y="50"/>
                    </a:lnTo>
                    <a:lnTo>
                      <a:pt x="6" y="48"/>
                    </a:lnTo>
                    <a:lnTo>
                      <a:pt x="6" y="48"/>
                    </a:lnTo>
                    <a:lnTo>
                      <a:pt x="6" y="46"/>
                    </a:lnTo>
                    <a:lnTo>
                      <a:pt x="8" y="42"/>
                    </a:lnTo>
                    <a:lnTo>
                      <a:pt x="20" y="38"/>
                    </a:lnTo>
                    <a:lnTo>
                      <a:pt x="36" y="34"/>
                    </a:lnTo>
                    <a:lnTo>
                      <a:pt x="60" y="30"/>
                    </a:lnTo>
                    <a:lnTo>
                      <a:pt x="126" y="22"/>
                    </a:lnTo>
                    <a:lnTo>
                      <a:pt x="210" y="14"/>
                    </a:lnTo>
                    <a:lnTo>
                      <a:pt x="314" y="8"/>
                    </a:lnTo>
                    <a:lnTo>
                      <a:pt x="434" y="4"/>
                    </a:lnTo>
                    <a:lnTo>
                      <a:pt x="566" y="2"/>
                    </a:lnTo>
                    <a:lnTo>
                      <a:pt x="708" y="0"/>
                    </a:lnTo>
                    <a:lnTo>
                      <a:pt x="708" y="0"/>
                    </a:lnTo>
                    <a:lnTo>
                      <a:pt x="852" y="2"/>
                    </a:lnTo>
                    <a:lnTo>
                      <a:pt x="984" y="4"/>
                    </a:lnTo>
                    <a:lnTo>
                      <a:pt x="1104" y="8"/>
                    </a:lnTo>
                    <a:lnTo>
                      <a:pt x="1208" y="14"/>
                    </a:lnTo>
                    <a:lnTo>
                      <a:pt x="1294" y="22"/>
                    </a:lnTo>
                    <a:lnTo>
                      <a:pt x="1360" y="30"/>
                    </a:lnTo>
                    <a:lnTo>
                      <a:pt x="1384" y="34"/>
                    </a:lnTo>
                    <a:lnTo>
                      <a:pt x="1400" y="38"/>
                    </a:lnTo>
                    <a:lnTo>
                      <a:pt x="1412" y="42"/>
                    </a:lnTo>
                    <a:lnTo>
                      <a:pt x="1414" y="46"/>
                    </a:lnTo>
                    <a:lnTo>
                      <a:pt x="1414" y="48"/>
                    </a:lnTo>
                    <a:lnTo>
                      <a:pt x="1414" y="48"/>
                    </a:lnTo>
                    <a:lnTo>
                      <a:pt x="1414" y="50"/>
                    </a:lnTo>
                    <a:lnTo>
                      <a:pt x="1412" y="52"/>
                    </a:lnTo>
                    <a:lnTo>
                      <a:pt x="1400" y="56"/>
                    </a:lnTo>
                    <a:lnTo>
                      <a:pt x="1384" y="60"/>
                    </a:lnTo>
                    <a:lnTo>
                      <a:pt x="1360" y="66"/>
                    </a:lnTo>
                    <a:lnTo>
                      <a:pt x="1294" y="72"/>
                    </a:lnTo>
                    <a:lnTo>
                      <a:pt x="1208" y="80"/>
                    </a:lnTo>
                    <a:lnTo>
                      <a:pt x="1104" y="86"/>
                    </a:lnTo>
                    <a:lnTo>
                      <a:pt x="984" y="90"/>
                    </a:lnTo>
                    <a:lnTo>
                      <a:pt x="852" y="92"/>
                    </a:lnTo>
                    <a:lnTo>
                      <a:pt x="708" y="94"/>
                    </a:lnTo>
                    <a:close/>
                    <a:moveTo>
                      <a:pt x="708" y="0"/>
                    </a:moveTo>
                    <a:lnTo>
                      <a:pt x="708" y="0"/>
                    </a:lnTo>
                    <a:lnTo>
                      <a:pt x="564" y="2"/>
                    </a:lnTo>
                    <a:lnTo>
                      <a:pt x="432" y="4"/>
                    </a:lnTo>
                    <a:lnTo>
                      <a:pt x="312" y="8"/>
                    </a:lnTo>
                    <a:lnTo>
                      <a:pt x="208" y="14"/>
                    </a:lnTo>
                    <a:lnTo>
                      <a:pt x="120" y="20"/>
                    </a:lnTo>
                    <a:lnTo>
                      <a:pt x="56" y="28"/>
                    </a:lnTo>
                    <a:lnTo>
                      <a:pt x="32" y="34"/>
                    </a:lnTo>
                    <a:lnTo>
                      <a:pt x="14" y="38"/>
                    </a:lnTo>
                    <a:lnTo>
                      <a:pt x="4" y="42"/>
                    </a:lnTo>
                    <a:lnTo>
                      <a:pt x="2" y="46"/>
                    </a:lnTo>
                    <a:lnTo>
                      <a:pt x="0" y="48"/>
                    </a:lnTo>
                    <a:lnTo>
                      <a:pt x="0" y="48"/>
                    </a:lnTo>
                    <a:lnTo>
                      <a:pt x="2" y="50"/>
                    </a:lnTo>
                    <a:lnTo>
                      <a:pt x="4" y="52"/>
                    </a:lnTo>
                    <a:lnTo>
                      <a:pt x="14" y="56"/>
                    </a:lnTo>
                    <a:lnTo>
                      <a:pt x="32" y="62"/>
                    </a:lnTo>
                    <a:lnTo>
                      <a:pt x="56" y="66"/>
                    </a:lnTo>
                    <a:lnTo>
                      <a:pt x="120" y="74"/>
                    </a:lnTo>
                    <a:lnTo>
                      <a:pt x="208" y="80"/>
                    </a:lnTo>
                    <a:lnTo>
                      <a:pt x="312" y="86"/>
                    </a:lnTo>
                    <a:lnTo>
                      <a:pt x="432" y="90"/>
                    </a:lnTo>
                    <a:lnTo>
                      <a:pt x="564" y="94"/>
                    </a:lnTo>
                    <a:lnTo>
                      <a:pt x="708" y="94"/>
                    </a:lnTo>
                    <a:lnTo>
                      <a:pt x="708" y="94"/>
                    </a:lnTo>
                    <a:lnTo>
                      <a:pt x="852" y="94"/>
                    </a:lnTo>
                    <a:lnTo>
                      <a:pt x="986" y="90"/>
                    </a:lnTo>
                    <a:lnTo>
                      <a:pt x="1108" y="86"/>
                    </a:lnTo>
                    <a:lnTo>
                      <a:pt x="1212" y="80"/>
                    </a:lnTo>
                    <a:lnTo>
                      <a:pt x="1300" y="74"/>
                    </a:lnTo>
                    <a:lnTo>
                      <a:pt x="1364" y="66"/>
                    </a:lnTo>
                    <a:lnTo>
                      <a:pt x="1388" y="62"/>
                    </a:lnTo>
                    <a:lnTo>
                      <a:pt x="1406" y="56"/>
                    </a:lnTo>
                    <a:lnTo>
                      <a:pt x="1416" y="52"/>
                    </a:lnTo>
                    <a:lnTo>
                      <a:pt x="1418" y="50"/>
                    </a:lnTo>
                    <a:lnTo>
                      <a:pt x="1420" y="48"/>
                    </a:lnTo>
                    <a:lnTo>
                      <a:pt x="1420" y="48"/>
                    </a:lnTo>
                    <a:lnTo>
                      <a:pt x="1418" y="46"/>
                    </a:lnTo>
                    <a:lnTo>
                      <a:pt x="1416" y="42"/>
                    </a:lnTo>
                    <a:lnTo>
                      <a:pt x="1406" y="38"/>
                    </a:lnTo>
                    <a:lnTo>
                      <a:pt x="1388" y="34"/>
                    </a:lnTo>
                    <a:lnTo>
                      <a:pt x="1364" y="28"/>
                    </a:lnTo>
                    <a:lnTo>
                      <a:pt x="1300" y="20"/>
                    </a:lnTo>
                    <a:lnTo>
                      <a:pt x="1212" y="14"/>
                    </a:lnTo>
                    <a:lnTo>
                      <a:pt x="1108" y="8"/>
                    </a:lnTo>
                    <a:lnTo>
                      <a:pt x="986" y="4"/>
                    </a:lnTo>
                    <a:lnTo>
                      <a:pt x="852" y="2"/>
                    </a:lnTo>
                    <a:lnTo>
                      <a:pt x="708" y="0"/>
                    </a:lnTo>
                    <a:close/>
                  </a:path>
                </a:pathLst>
              </a:custGeom>
              <a:solidFill>
                <a:srgbClr val="C3BE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43"/>
              <p:cNvSpPr>
                <a:spLocks/>
              </p:cNvSpPr>
              <p:nvPr/>
            </p:nvSpPr>
            <p:spPr bwMode="auto">
              <a:xfrm>
                <a:off x="3146" y="4178"/>
                <a:ext cx="1408" cy="94"/>
              </a:xfrm>
              <a:custGeom>
                <a:avLst/>
                <a:gdLst>
                  <a:gd name="T0" fmla="*/ 702 w 1408"/>
                  <a:gd name="T1" fmla="*/ 94 h 94"/>
                  <a:gd name="T2" fmla="*/ 702 w 1408"/>
                  <a:gd name="T3" fmla="*/ 94 h 94"/>
                  <a:gd name="T4" fmla="*/ 560 w 1408"/>
                  <a:gd name="T5" fmla="*/ 92 h 94"/>
                  <a:gd name="T6" fmla="*/ 428 w 1408"/>
                  <a:gd name="T7" fmla="*/ 90 h 94"/>
                  <a:gd name="T8" fmla="*/ 308 w 1408"/>
                  <a:gd name="T9" fmla="*/ 86 h 94"/>
                  <a:gd name="T10" fmla="*/ 204 w 1408"/>
                  <a:gd name="T11" fmla="*/ 80 h 94"/>
                  <a:gd name="T12" fmla="*/ 120 w 1408"/>
                  <a:gd name="T13" fmla="*/ 72 h 94"/>
                  <a:gd name="T14" fmla="*/ 54 w 1408"/>
                  <a:gd name="T15" fmla="*/ 66 h 94"/>
                  <a:gd name="T16" fmla="*/ 30 w 1408"/>
                  <a:gd name="T17" fmla="*/ 60 h 94"/>
                  <a:gd name="T18" fmla="*/ 14 w 1408"/>
                  <a:gd name="T19" fmla="*/ 56 h 94"/>
                  <a:gd name="T20" fmla="*/ 2 w 1408"/>
                  <a:gd name="T21" fmla="*/ 52 h 94"/>
                  <a:gd name="T22" fmla="*/ 0 w 1408"/>
                  <a:gd name="T23" fmla="*/ 50 h 94"/>
                  <a:gd name="T24" fmla="*/ 0 w 1408"/>
                  <a:gd name="T25" fmla="*/ 48 h 94"/>
                  <a:gd name="T26" fmla="*/ 0 w 1408"/>
                  <a:gd name="T27" fmla="*/ 48 h 94"/>
                  <a:gd name="T28" fmla="*/ 0 w 1408"/>
                  <a:gd name="T29" fmla="*/ 46 h 94"/>
                  <a:gd name="T30" fmla="*/ 2 w 1408"/>
                  <a:gd name="T31" fmla="*/ 42 h 94"/>
                  <a:gd name="T32" fmla="*/ 14 w 1408"/>
                  <a:gd name="T33" fmla="*/ 38 h 94"/>
                  <a:gd name="T34" fmla="*/ 30 w 1408"/>
                  <a:gd name="T35" fmla="*/ 34 h 94"/>
                  <a:gd name="T36" fmla="*/ 54 w 1408"/>
                  <a:gd name="T37" fmla="*/ 30 h 94"/>
                  <a:gd name="T38" fmla="*/ 120 w 1408"/>
                  <a:gd name="T39" fmla="*/ 22 h 94"/>
                  <a:gd name="T40" fmla="*/ 204 w 1408"/>
                  <a:gd name="T41" fmla="*/ 14 h 94"/>
                  <a:gd name="T42" fmla="*/ 308 w 1408"/>
                  <a:gd name="T43" fmla="*/ 8 h 94"/>
                  <a:gd name="T44" fmla="*/ 428 w 1408"/>
                  <a:gd name="T45" fmla="*/ 4 h 94"/>
                  <a:gd name="T46" fmla="*/ 560 w 1408"/>
                  <a:gd name="T47" fmla="*/ 2 h 94"/>
                  <a:gd name="T48" fmla="*/ 702 w 1408"/>
                  <a:gd name="T49" fmla="*/ 0 h 94"/>
                  <a:gd name="T50" fmla="*/ 702 w 1408"/>
                  <a:gd name="T51" fmla="*/ 0 h 94"/>
                  <a:gd name="T52" fmla="*/ 846 w 1408"/>
                  <a:gd name="T53" fmla="*/ 2 h 94"/>
                  <a:gd name="T54" fmla="*/ 978 w 1408"/>
                  <a:gd name="T55" fmla="*/ 4 h 94"/>
                  <a:gd name="T56" fmla="*/ 1098 w 1408"/>
                  <a:gd name="T57" fmla="*/ 8 h 94"/>
                  <a:gd name="T58" fmla="*/ 1202 w 1408"/>
                  <a:gd name="T59" fmla="*/ 14 h 94"/>
                  <a:gd name="T60" fmla="*/ 1288 w 1408"/>
                  <a:gd name="T61" fmla="*/ 22 h 94"/>
                  <a:gd name="T62" fmla="*/ 1354 w 1408"/>
                  <a:gd name="T63" fmla="*/ 30 h 94"/>
                  <a:gd name="T64" fmla="*/ 1378 w 1408"/>
                  <a:gd name="T65" fmla="*/ 34 h 94"/>
                  <a:gd name="T66" fmla="*/ 1394 w 1408"/>
                  <a:gd name="T67" fmla="*/ 38 h 94"/>
                  <a:gd name="T68" fmla="*/ 1406 w 1408"/>
                  <a:gd name="T69" fmla="*/ 42 h 94"/>
                  <a:gd name="T70" fmla="*/ 1408 w 1408"/>
                  <a:gd name="T71" fmla="*/ 46 h 94"/>
                  <a:gd name="T72" fmla="*/ 1408 w 1408"/>
                  <a:gd name="T73" fmla="*/ 48 h 94"/>
                  <a:gd name="T74" fmla="*/ 1408 w 1408"/>
                  <a:gd name="T75" fmla="*/ 48 h 94"/>
                  <a:gd name="T76" fmla="*/ 1408 w 1408"/>
                  <a:gd name="T77" fmla="*/ 50 h 94"/>
                  <a:gd name="T78" fmla="*/ 1406 w 1408"/>
                  <a:gd name="T79" fmla="*/ 52 h 94"/>
                  <a:gd name="T80" fmla="*/ 1394 w 1408"/>
                  <a:gd name="T81" fmla="*/ 56 h 94"/>
                  <a:gd name="T82" fmla="*/ 1378 w 1408"/>
                  <a:gd name="T83" fmla="*/ 60 h 94"/>
                  <a:gd name="T84" fmla="*/ 1354 w 1408"/>
                  <a:gd name="T85" fmla="*/ 66 h 94"/>
                  <a:gd name="T86" fmla="*/ 1288 w 1408"/>
                  <a:gd name="T87" fmla="*/ 72 h 94"/>
                  <a:gd name="T88" fmla="*/ 1202 w 1408"/>
                  <a:gd name="T89" fmla="*/ 80 h 94"/>
                  <a:gd name="T90" fmla="*/ 1098 w 1408"/>
                  <a:gd name="T91" fmla="*/ 86 h 94"/>
                  <a:gd name="T92" fmla="*/ 978 w 1408"/>
                  <a:gd name="T93" fmla="*/ 90 h 94"/>
                  <a:gd name="T94" fmla="*/ 846 w 1408"/>
                  <a:gd name="T95" fmla="*/ 92 h 94"/>
                  <a:gd name="T96" fmla="*/ 702 w 1408"/>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94"/>
                    </a:moveTo>
                    <a:lnTo>
                      <a:pt x="702" y="94"/>
                    </a:lnTo>
                    <a:lnTo>
                      <a:pt x="560" y="92"/>
                    </a:lnTo>
                    <a:lnTo>
                      <a:pt x="428" y="90"/>
                    </a:lnTo>
                    <a:lnTo>
                      <a:pt x="308" y="86"/>
                    </a:lnTo>
                    <a:lnTo>
                      <a:pt x="204" y="80"/>
                    </a:lnTo>
                    <a:lnTo>
                      <a:pt x="120" y="72"/>
                    </a:lnTo>
                    <a:lnTo>
                      <a:pt x="54" y="66"/>
                    </a:lnTo>
                    <a:lnTo>
                      <a:pt x="30" y="60"/>
                    </a:lnTo>
                    <a:lnTo>
                      <a:pt x="14" y="56"/>
                    </a:lnTo>
                    <a:lnTo>
                      <a:pt x="2" y="52"/>
                    </a:lnTo>
                    <a:lnTo>
                      <a:pt x="0" y="50"/>
                    </a:lnTo>
                    <a:lnTo>
                      <a:pt x="0" y="48"/>
                    </a:lnTo>
                    <a:lnTo>
                      <a:pt x="0" y="48"/>
                    </a:lnTo>
                    <a:lnTo>
                      <a:pt x="0" y="46"/>
                    </a:lnTo>
                    <a:lnTo>
                      <a:pt x="2" y="42"/>
                    </a:lnTo>
                    <a:lnTo>
                      <a:pt x="14" y="38"/>
                    </a:lnTo>
                    <a:lnTo>
                      <a:pt x="30" y="34"/>
                    </a:lnTo>
                    <a:lnTo>
                      <a:pt x="54" y="30"/>
                    </a:lnTo>
                    <a:lnTo>
                      <a:pt x="120" y="22"/>
                    </a:lnTo>
                    <a:lnTo>
                      <a:pt x="204" y="14"/>
                    </a:lnTo>
                    <a:lnTo>
                      <a:pt x="308" y="8"/>
                    </a:lnTo>
                    <a:lnTo>
                      <a:pt x="428" y="4"/>
                    </a:lnTo>
                    <a:lnTo>
                      <a:pt x="560" y="2"/>
                    </a:lnTo>
                    <a:lnTo>
                      <a:pt x="702" y="0"/>
                    </a:lnTo>
                    <a:lnTo>
                      <a:pt x="702" y="0"/>
                    </a:lnTo>
                    <a:lnTo>
                      <a:pt x="846" y="2"/>
                    </a:lnTo>
                    <a:lnTo>
                      <a:pt x="978" y="4"/>
                    </a:lnTo>
                    <a:lnTo>
                      <a:pt x="1098" y="8"/>
                    </a:lnTo>
                    <a:lnTo>
                      <a:pt x="1202" y="14"/>
                    </a:lnTo>
                    <a:lnTo>
                      <a:pt x="1288" y="22"/>
                    </a:lnTo>
                    <a:lnTo>
                      <a:pt x="1354" y="30"/>
                    </a:lnTo>
                    <a:lnTo>
                      <a:pt x="1378" y="34"/>
                    </a:lnTo>
                    <a:lnTo>
                      <a:pt x="1394" y="38"/>
                    </a:lnTo>
                    <a:lnTo>
                      <a:pt x="1406" y="42"/>
                    </a:lnTo>
                    <a:lnTo>
                      <a:pt x="1408" y="46"/>
                    </a:lnTo>
                    <a:lnTo>
                      <a:pt x="1408" y="48"/>
                    </a:lnTo>
                    <a:lnTo>
                      <a:pt x="1408" y="48"/>
                    </a:lnTo>
                    <a:lnTo>
                      <a:pt x="1408" y="50"/>
                    </a:lnTo>
                    <a:lnTo>
                      <a:pt x="1406" y="52"/>
                    </a:lnTo>
                    <a:lnTo>
                      <a:pt x="1394" y="56"/>
                    </a:lnTo>
                    <a:lnTo>
                      <a:pt x="1378" y="60"/>
                    </a:lnTo>
                    <a:lnTo>
                      <a:pt x="1354" y="66"/>
                    </a:lnTo>
                    <a:lnTo>
                      <a:pt x="1288" y="72"/>
                    </a:lnTo>
                    <a:lnTo>
                      <a:pt x="1202" y="80"/>
                    </a:lnTo>
                    <a:lnTo>
                      <a:pt x="1098" y="86"/>
                    </a:lnTo>
                    <a:lnTo>
                      <a:pt x="978" y="90"/>
                    </a:lnTo>
                    <a:lnTo>
                      <a:pt x="846" y="92"/>
                    </a:lnTo>
                    <a:lnTo>
                      <a:pt x="702"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44"/>
              <p:cNvSpPr>
                <a:spLocks/>
              </p:cNvSpPr>
              <p:nvPr/>
            </p:nvSpPr>
            <p:spPr bwMode="auto">
              <a:xfrm>
                <a:off x="3140" y="4178"/>
                <a:ext cx="1420" cy="94"/>
              </a:xfrm>
              <a:custGeom>
                <a:avLst/>
                <a:gdLst>
                  <a:gd name="T0" fmla="*/ 708 w 1420"/>
                  <a:gd name="T1" fmla="*/ 0 h 94"/>
                  <a:gd name="T2" fmla="*/ 708 w 1420"/>
                  <a:gd name="T3" fmla="*/ 0 h 94"/>
                  <a:gd name="T4" fmla="*/ 564 w 1420"/>
                  <a:gd name="T5" fmla="*/ 2 h 94"/>
                  <a:gd name="T6" fmla="*/ 432 w 1420"/>
                  <a:gd name="T7" fmla="*/ 4 h 94"/>
                  <a:gd name="T8" fmla="*/ 312 w 1420"/>
                  <a:gd name="T9" fmla="*/ 8 h 94"/>
                  <a:gd name="T10" fmla="*/ 208 w 1420"/>
                  <a:gd name="T11" fmla="*/ 14 h 94"/>
                  <a:gd name="T12" fmla="*/ 120 w 1420"/>
                  <a:gd name="T13" fmla="*/ 20 h 94"/>
                  <a:gd name="T14" fmla="*/ 56 w 1420"/>
                  <a:gd name="T15" fmla="*/ 28 h 94"/>
                  <a:gd name="T16" fmla="*/ 32 w 1420"/>
                  <a:gd name="T17" fmla="*/ 34 h 94"/>
                  <a:gd name="T18" fmla="*/ 14 w 1420"/>
                  <a:gd name="T19" fmla="*/ 38 h 94"/>
                  <a:gd name="T20" fmla="*/ 4 w 1420"/>
                  <a:gd name="T21" fmla="*/ 42 h 94"/>
                  <a:gd name="T22" fmla="*/ 2 w 1420"/>
                  <a:gd name="T23" fmla="*/ 46 h 94"/>
                  <a:gd name="T24" fmla="*/ 0 w 1420"/>
                  <a:gd name="T25" fmla="*/ 48 h 94"/>
                  <a:gd name="T26" fmla="*/ 0 w 1420"/>
                  <a:gd name="T27" fmla="*/ 48 h 94"/>
                  <a:gd name="T28" fmla="*/ 2 w 1420"/>
                  <a:gd name="T29" fmla="*/ 50 h 94"/>
                  <a:gd name="T30" fmla="*/ 4 w 1420"/>
                  <a:gd name="T31" fmla="*/ 52 h 94"/>
                  <a:gd name="T32" fmla="*/ 14 w 1420"/>
                  <a:gd name="T33" fmla="*/ 56 h 94"/>
                  <a:gd name="T34" fmla="*/ 32 w 1420"/>
                  <a:gd name="T35" fmla="*/ 62 h 94"/>
                  <a:gd name="T36" fmla="*/ 56 w 1420"/>
                  <a:gd name="T37" fmla="*/ 66 h 94"/>
                  <a:gd name="T38" fmla="*/ 120 w 1420"/>
                  <a:gd name="T39" fmla="*/ 74 h 94"/>
                  <a:gd name="T40" fmla="*/ 208 w 1420"/>
                  <a:gd name="T41" fmla="*/ 80 h 94"/>
                  <a:gd name="T42" fmla="*/ 312 w 1420"/>
                  <a:gd name="T43" fmla="*/ 86 h 94"/>
                  <a:gd name="T44" fmla="*/ 432 w 1420"/>
                  <a:gd name="T45" fmla="*/ 90 h 94"/>
                  <a:gd name="T46" fmla="*/ 564 w 1420"/>
                  <a:gd name="T47" fmla="*/ 94 h 94"/>
                  <a:gd name="T48" fmla="*/ 708 w 1420"/>
                  <a:gd name="T49" fmla="*/ 94 h 94"/>
                  <a:gd name="T50" fmla="*/ 708 w 1420"/>
                  <a:gd name="T51" fmla="*/ 94 h 94"/>
                  <a:gd name="T52" fmla="*/ 852 w 1420"/>
                  <a:gd name="T53" fmla="*/ 94 h 94"/>
                  <a:gd name="T54" fmla="*/ 986 w 1420"/>
                  <a:gd name="T55" fmla="*/ 90 h 94"/>
                  <a:gd name="T56" fmla="*/ 1108 w 1420"/>
                  <a:gd name="T57" fmla="*/ 86 h 94"/>
                  <a:gd name="T58" fmla="*/ 1212 w 1420"/>
                  <a:gd name="T59" fmla="*/ 80 h 94"/>
                  <a:gd name="T60" fmla="*/ 1300 w 1420"/>
                  <a:gd name="T61" fmla="*/ 74 h 94"/>
                  <a:gd name="T62" fmla="*/ 1364 w 1420"/>
                  <a:gd name="T63" fmla="*/ 66 h 94"/>
                  <a:gd name="T64" fmla="*/ 1388 w 1420"/>
                  <a:gd name="T65" fmla="*/ 62 h 94"/>
                  <a:gd name="T66" fmla="*/ 1406 w 1420"/>
                  <a:gd name="T67" fmla="*/ 56 h 94"/>
                  <a:gd name="T68" fmla="*/ 1416 w 1420"/>
                  <a:gd name="T69" fmla="*/ 52 h 94"/>
                  <a:gd name="T70" fmla="*/ 1418 w 1420"/>
                  <a:gd name="T71" fmla="*/ 50 h 94"/>
                  <a:gd name="T72" fmla="*/ 1420 w 1420"/>
                  <a:gd name="T73" fmla="*/ 48 h 94"/>
                  <a:gd name="T74" fmla="*/ 1420 w 1420"/>
                  <a:gd name="T75" fmla="*/ 48 h 94"/>
                  <a:gd name="T76" fmla="*/ 1418 w 1420"/>
                  <a:gd name="T77" fmla="*/ 46 h 94"/>
                  <a:gd name="T78" fmla="*/ 1416 w 1420"/>
                  <a:gd name="T79" fmla="*/ 42 h 94"/>
                  <a:gd name="T80" fmla="*/ 1406 w 1420"/>
                  <a:gd name="T81" fmla="*/ 38 h 94"/>
                  <a:gd name="T82" fmla="*/ 1388 w 1420"/>
                  <a:gd name="T83" fmla="*/ 34 h 94"/>
                  <a:gd name="T84" fmla="*/ 1364 w 1420"/>
                  <a:gd name="T85" fmla="*/ 28 h 94"/>
                  <a:gd name="T86" fmla="*/ 1300 w 1420"/>
                  <a:gd name="T87" fmla="*/ 20 h 94"/>
                  <a:gd name="T88" fmla="*/ 1212 w 1420"/>
                  <a:gd name="T89" fmla="*/ 14 h 94"/>
                  <a:gd name="T90" fmla="*/ 1108 w 1420"/>
                  <a:gd name="T91" fmla="*/ 8 h 94"/>
                  <a:gd name="T92" fmla="*/ 986 w 1420"/>
                  <a:gd name="T93" fmla="*/ 4 h 94"/>
                  <a:gd name="T94" fmla="*/ 852 w 1420"/>
                  <a:gd name="T95" fmla="*/ 2 h 94"/>
                  <a:gd name="T96" fmla="*/ 708 w 142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20" h="94">
                    <a:moveTo>
                      <a:pt x="708" y="0"/>
                    </a:moveTo>
                    <a:lnTo>
                      <a:pt x="708" y="0"/>
                    </a:lnTo>
                    <a:lnTo>
                      <a:pt x="564" y="2"/>
                    </a:lnTo>
                    <a:lnTo>
                      <a:pt x="432" y="4"/>
                    </a:lnTo>
                    <a:lnTo>
                      <a:pt x="312" y="8"/>
                    </a:lnTo>
                    <a:lnTo>
                      <a:pt x="208" y="14"/>
                    </a:lnTo>
                    <a:lnTo>
                      <a:pt x="120" y="20"/>
                    </a:lnTo>
                    <a:lnTo>
                      <a:pt x="56" y="28"/>
                    </a:lnTo>
                    <a:lnTo>
                      <a:pt x="32" y="34"/>
                    </a:lnTo>
                    <a:lnTo>
                      <a:pt x="14" y="38"/>
                    </a:lnTo>
                    <a:lnTo>
                      <a:pt x="4" y="42"/>
                    </a:lnTo>
                    <a:lnTo>
                      <a:pt x="2" y="46"/>
                    </a:lnTo>
                    <a:lnTo>
                      <a:pt x="0" y="48"/>
                    </a:lnTo>
                    <a:lnTo>
                      <a:pt x="0" y="48"/>
                    </a:lnTo>
                    <a:lnTo>
                      <a:pt x="2" y="50"/>
                    </a:lnTo>
                    <a:lnTo>
                      <a:pt x="4" y="52"/>
                    </a:lnTo>
                    <a:lnTo>
                      <a:pt x="14" y="56"/>
                    </a:lnTo>
                    <a:lnTo>
                      <a:pt x="32" y="62"/>
                    </a:lnTo>
                    <a:lnTo>
                      <a:pt x="56" y="66"/>
                    </a:lnTo>
                    <a:lnTo>
                      <a:pt x="120" y="74"/>
                    </a:lnTo>
                    <a:lnTo>
                      <a:pt x="208" y="80"/>
                    </a:lnTo>
                    <a:lnTo>
                      <a:pt x="312" y="86"/>
                    </a:lnTo>
                    <a:lnTo>
                      <a:pt x="432" y="90"/>
                    </a:lnTo>
                    <a:lnTo>
                      <a:pt x="564" y="94"/>
                    </a:lnTo>
                    <a:lnTo>
                      <a:pt x="708" y="94"/>
                    </a:lnTo>
                    <a:lnTo>
                      <a:pt x="708" y="94"/>
                    </a:lnTo>
                    <a:lnTo>
                      <a:pt x="852" y="94"/>
                    </a:lnTo>
                    <a:lnTo>
                      <a:pt x="986" y="90"/>
                    </a:lnTo>
                    <a:lnTo>
                      <a:pt x="1108" y="86"/>
                    </a:lnTo>
                    <a:lnTo>
                      <a:pt x="1212" y="80"/>
                    </a:lnTo>
                    <a:lnTo>
                      <a:pt x="1300" y="74"/>
                    </a:lnTo>
                    <a:lnTo>
                      <a:pt x="1364" y="66"/>
                    </a:lnTo>
                    <a:lnTo>
                      <a:pt x="1388" y="62"/>
                    </a:lnTo>
                    <a:lnTo>
                      <a:pt x="1406" y="56"/>
                    </a:lnTo>
                    <a:lnTo>
                      <a:pt x="1416" y="52"/>
                    </a:lnTo>
                    <a:lnTo>
                      <a:pt x="1418" y="50"/>
                    </a:lnTo>
                    <a:lnTo>
                      <a:pt x="1420" y="48"/>
                    </a:lnTo>
                    <a:lnTo>
                      <a:pt x="1420" y="48"/>
                    </a:lnTo>
                    <a:lnTo>
                      <a:pt x="1418" y="46"/>
                    </a:lnTo>
                    <a:lnTo>
                      <a:pt x="1416" y="42"/>
                    </a:lnTo>
                    <a:lnTo>
                      <a:pt x="1406" y="38"/>
                    </a:lnTo>
                    <a:lnTo>
                      <a:pt x="1388" y="34"/>
                    </a:lnTo>
                    <a:lnTo>
                      <a:pt x="1364" y="28"/>
                    </a:lnTo>
                    <a:lnTo>
                      <a:pt x="1300" y="20"/>
                    </a:lnTo>
                    <a:lnTo>
                      <a:pt x="1212" y="14"/>
                    </a:lnTo>
                    <a:lnTo>
                      <a:pt x="1108" y="8"/>
                    </a:lnTo>
                    <a:lnTo>
                      <a:pt x="986" y="4"/>
                    </a:lnTo>
                    <a:lnTo>
                      <a:pt x="852" y="2"/>
                    </a:lnTo>
                    <a:lnTo>
                      <a:pt x="7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45"/>
              <p:cNvSpPr>
                <a:spLocks noEditPoints="1"/>
              </p:cNvSpPr>
              <p:nvPr/>
            </p:nvSpPr>
            <p:spPr bwMode="auto">
              <a:xfrm>
                <a:off x="3146" y="4178"/>
                <a:ext cx="1408" cy="94"/>
              </a:xfrm>
              <a:custGeom>
                <a:avLst/>
                <a:gdLst>
                  <a:gd name="T0" fmla="*/ 702 w 1408"/>
                  <a:gd name="T1" fmla="*/ 94 h 94"/>
                  <a:gd name="T2" fmla="*/ 430 w 1408"/>
                  <a:gd name="T3" fmla="*/ 90 h 94"/>
                  <a:gd name="T4" fmla="*/ 208 w 1408"/>
                  <a:gd name="T5" fmla="*/ 80 h 94"/>
                  <a:gd name="T6" fmla="*/ 60 w 1408"/>
                  <a:gd name="T7" fmla="*/ 64 h 94"/>
                  <a:gd name="T8" fmla="*/ 18 w 1408"/>
                  <a:gd name="T9" fmla="*/ 56 h 94"/>
                  <a:gd name="T10" fmla="*/ 6 w 1408"/>
                  <a:gd name="T11" fmla="*/ 50 h 94"/>
                  <a:gd name="T12" fmla="*/ 4 w 1408"/>
                  <a:gd name="T13" fmla="*/ 48 h 94"/>
                  <a:gd name="T14" fmla="*/ 8 w 1408"/>
                  <a:gd name="T15" fmla="*/ 42 h 94"/>
                  <a:gd name="T16" fmla="*/ 36 w 1408"/>
                  <a:gd name="T17" fmla="*/ 34 h 94"/>
                  <a:gd name="T18" fmla="*/ 124 w 1408"/>
                  <a:gd name="T19" fmla="*/ 22 h 94"/>
                  <a:gd name="T20" fmla="*/ 312 w 1408"/>
                  <a:gd name="T21" fmla="*/ 8 h 94"/>
                  <a:gd name="T22" fmla="*/ 562 w 1408"/>
                  <a:gd name="T23" fmla="*/ 2 h 94"/>
                  <a:gd name="T24" fmla="*/ 702 w 1408"/>
                  <a:gd name="T25" fmla="*/ 0 h 94"/>
                  <a:gd name="T26" fmla="*/ 976 w 1408"/>
                  <a:gd name="T27" fmla="*/ 4 h 94"/>
                  <a:gd name="T28" fmla="*/ 1200 w 1408"/>
                  <a:gd name="T29" fmla="*/ 14 h 94"/>
                  <a:gd name="T30" fmla="*/ 1348 w 1408"/>
                  <a:gd name="T31" fmla="*/ 30 h 94"/>
                  <a:gd name="T32" fmla="*/ 1390 w 1408"/>
                  <a:gd name="T33" fmla="*/ 38 h 94"/>
                  <a:gd name="T34" fmla="*/ 1402 w 1408"/>
                  <a:gd name="T35" fmla="*/ 46 h 94"/>
                  <a:gd name="T36" fmla="*/ 1404 w 1408"/>
                  <a:gd name="T37" fmla="*/ 48 h 94"/>
                  <a:gd name="T38" fmla="*/ 1400 w 1408"/>
                  <a:gd name="T39" fmla="*/ 52 h 94"/>
                  <a:gd name="T40" fmla="*/ 1372 w 1408"/>
                  <a:gd name="T41" fmla="*/ 60 h 94"/>
                  <a:gd name="T42" fmla="*/ 1284 w 1408"/>
                  <a:gd name="T43" fmla="*/ 72 h 94"/>
                  <a:gd name="T44" fmla="*/ 1096 w 1408"/>
                  <a:gd name="T45" fmla="*/ 86 h 94"/>
                  <a:gd name="T46" fmla="*/ 844 w 1408"/>
                  <a:gd name="T47" fmla="*/ 92 h 94"/>
                  <a:gd name="T48" fmla="*/ 702 w 1408"/>
                  <a:gd name="T49" fmla="*/ 0 h 94"/>
                  <a:gd name="T50" fmla="*/ 560 w 1408"/>
                  <a:gd name="T51" fmla="*/ 2 h 94"/>
                  <a:gd name="T52" fmla="*/ 308 w 1408"/>
                  <a:gd name="T53" fmla="*/ 8 h 94"/>
                  <a:gd name="T54" fmla="*/ 120 w 1408"/>
                  <a:gd name="T55" fmla="*/ 22 h 94"/>
                  <a:gd name="T56" fmla="*/ 30 w 1408"/>
                  <a:gd name="T57" fmla="*/ 34 h 94"/>
                  <a:gd name="T58" fmla="*/ 2 w 1408"/>
                  <a:gd name="T59" fmla="*/ 42 h 94"/>
                  <a:gd name="T60" fmla="*/ 0 w 1408"/>
                  <a:gd name="T61" fmla="*/ 48 h 94"/>
                  <a:gd name="T62" fmla="*/ 0 w 1408"/>
                  <a:gd name="T63" fmla="*/ 50 h 94"/>
                  <a:gd name="T64" fmla="*/ 14 w 1408"/>
                  <a:gd name="T65" fmla="*/ 56 h 94"/>
                  <a:gd name="T66" fmla="*/ 54 w 1408"/>
                  <a:gd name="T67" fmla="*/ 66 h 94"/>
                  <a:gd name="T68" fmla="*/ 204 w 1408"/>
                  <a:gd name="T69" fmla="*/ 80 h 94"/>
                  <a:gd name="T70" fmla="*/ 428 w 1408"/>
                  <a:gd name="T71" fmla="*/ 90 h 94"/>
                  <a:gd name="T72" fmla="*/ 702 w 1408"/>
                  <a:gd name="T73" fmla="*/ 94 h 94"/>
                  <a:gd name="T74" fmla="*/ 846 w 1408"/>
                  <a:gd name="T75" fmla="*/ 92 h 94"/>
                  <a:gd name="T76" fmla="*/ 1098 w 1408"/>
                  <a:gd name="T77" fmla="*/ 86 h 94"/>
                  <a:gd name="T78" fmla="*/ 1288 w 1408"/>
                  <a:gd name="T79" fmla="*/ 72 h 94"/>
                  <a:gd name="T80" fmla="*/ 1378 w 1408"/>
                  <a:gd name="T81" fmla="*/ 60 h 94"/>
                  <a:gd name="T82" fmla="*/ 1406 w 1408"/>
                  <a:gd name="T83" fmla="*/ 52 h 94"/>
                  <a:gd name="T84" fmla="*/ 1408 w 1408"/>
                  <a:gd name="T85" fmla="*/ 48 h 94"/>
                  <a:gd name="T86" fmla="*/ 1408 w 1408"/>
                  <a:gd name="T87" fmla="*/ 46 h 94"/>
                  <a:gd name="T88" fmla="*/ 1394 w 1408"/>
                  <a:gd name="T89" fmla="*/ 38 h 94"/>
                  <a:gd name="T90" fmla="*/ 1354 w 1408"/>
                  <a:gd name="T91" fmla="*/ 30 h 94"/>
                  <a:gd name="T92" fmla="*/ 1202 w 1408"/>
                  <a:gd name="T93" fmla="*/ 14 h 94"/>
                  <a:gd name="T94" fmla="*/ 978 w 1408"/>
                  <a:gd name="T95" fmla="*/ 4 h 94"/>
                  <a:gd name="T96" fmla="*/ 702 w 1408"/>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94"/>
                    </a:moveTo>
                    <a:lnTo>
                      <a:pt x="702" y="94"/>
                    </a:lnTo>
                    <a:lnTo>
                      <a:pt x="562" y="92"/>
                    </a:lnTo>
                    <a:lnTo>
                      <a:pt x="430" y="90"/>
                    </a:lnTo>
                    <a:lnTo>
                      <a:pt x="312" y="86"/>
                    </a:lnTo>
                    <a:lnTo>
                      <a:pt x="208" y="80"/>
                    </a:lnTo>
                    <a:lnTo>
                      <a:pt x="124" y="72"/>
                    </a:lnTo>
                    <a:lnTo>
                      <a:pt x="60" y="64"/>
                    </a:lnTo>
                    <a:lnTo>
                      <a:pt x="36" y="60"/>
                    </a:lnTo>
                    <a:lnTo>
                      <a:pt x="18" y="56"/>
                    </a:lnTo>
                    <a:lnTo>
                      <a:pt x="8" y="52"/>
                    </a:lnTo>
                    <a:lnTo>
                      <a:pt x="6" y="50"/>
                    </a:lnTo>
                    <a:lnTo>
                      <a:pt x="4" y="48"/>
                    </a:lnTo>
                    <a:lnTo>
                      <a:pt x="4" y="48"/>
                    </a:lnTo>
                    <a:lnTo>
                      <a:pt x="6" y="46"/>
                    </a:lnTo>
                    <a:lnTo>
                      <a:pt x="8" y="42"/>
                    </a:lnTo>
                    <a:lnTo>
                      <a:pt x="18" y="38"/>
                    </a:lnTo>
                    <a:lnTo>
                      <a:pt x="36" y="34"/>
                    </a:lnTo>
                    <a:lnTo>
                      <a:pt x="60" y="30"/>
                    </a:lnTo>
                    <a:lnTo>
                      <a:pt x="124" y="22"/>
                    </a:lnTo>
                    <a:lnTo>
                      <a:pt x="208" y="14"/>
                    </a:lnTo>
                    <a:lnTo>
                      <a:pt x="312" y="8"/>
                    </a:lnTo>
                    <a:lnTo>
                      <a:pt x="430" y="4"/>
                    </a:lnTo>
                    <a:lnTo>
                      <a:pt x="562" y="2"/>
                    </a:lnTo>
                    <a:lnTo>
                      <a:pt x="702" y="0"/>
                    </a:lnTo>
                    <a:lnTo>
                      <a:pt x="702" y="0"/>
                    </a:lnTo>
                    <a:lnTo>
                      <a:pt x="844" y="2"/>
                    </a:lnTo>
                    <a:lnTo>
                      <a:pt x="976" y="4"/>
                    </a:lnTo>
                    <a:lnTo>
                      <a:pt x="1096" y="8"/>
                    </a:lnTo>
                    <a:lnTo>
                      <a:pt x="1200" y="14"/>
                    </a:lnTo>
                    <a:lnTo>
                      <a:pt x="1284" y="22"/>
                    </a:lnTo>
                    <a:lnTo>
                      <a:pt x="1348" y="30"/>
                    </a:lnTo>
                    <a:lnTo>
                      <a:pt x="1372" y="34"/>
                    </a:lnTo>
                    <a:lnTo>
                      <a:pt x="1390" y="38"/>
                    </a:lnTo>
                    <a:lnTo>
                      <a:pt x="1400" y="42"/>
                    </a:lnTo>
                    <a:lnTo>
                      <a:pt x="1402" y="46"/>
                    </a:lnTo>
                    <a:lnTo>
                      <a:pt x="1404" y="48"/>
                    </a:lnTo>
                    <a:lnTo>
                      <a:pt x="1404" y="48"/>
                    </a:lnTo>
                    <a:lnTo>
                      <a:pt x="1402" y="50"/>
                    </a:lnTo>
                    <a:lnTo>
                      <a:pt x="1400" y="52"/>
                    </a:lnTo>
                    <a:lnTo>
                      <a:pt x="1390" y="56"/>
                    </a:lnTo>
                    <a:lnTo>
                      <a:pt x="1372" y="60"/>
                    </a:lnTo>
                    <a:lnTo>
                      <a:pt x="1348" y="64"/>
                    </a:lnTo>
                    <a:lnTo>
                      <a:pt x="1284" y="72"/>
                    </a:lnTo>
                    <a:lnTo>
                      <a:pt x="1200" y="80"/>
                    </a:lnTo>
                    <a:lnTo>
                      <a:pt x="1096" y="86"/>
                    </a:lnTo>
                    <a:lnTo>
                      <a:pt x="976" y="90"/>
                    </a:lnTo>
                    <a:lnTo>
                      <a:pt x="844" y="92"/>
                    </a:lnTo>
                    <a:lnTo>
                      <a:pt x="702" y="94"/>
                    </a:lnTo>
                    <a:close/>
                    <a:moveTo>
                      <a:pt x="702" y="0"/>
                    </a:moveTo>
                    <a:lnTo>
                      <a:pt x="702" y="0"/>
                    </a:lnTo>
                    <a:lnTo>
                      <a:pt x="560" y="2"/>
                    </a:lnTo>
                    <a:lnTo>
                      <a:pt x="428" y="4"/>
                    </a:lnTo>
                    <a:lnTo>
                      <a:pt x="308" y="8"/>
                    </a:lnTo>
                    <a:lnTo>
                      <a:pt x="204" y="14"/>
                    </a:lnTo>
                    <a:lnTo>
                      <a:pt x="120" y="22"/>
                    </a:lnTo>
                    <a:lnTo>
                      <a:pt x="54" y="30"/>
                    </a:lnTo>
                    <a:lnTo>
                      <a:pt x="30" y="34"/>
                    </a:lnTo>
                    <a:lnTo>
                      <a:pt x="14" y="38"/>
                    </a:lnTo>
                    <a:lnTo>
                      <a:pt x="2" y="42"/>
                    </a:lnTo>
                    <a:lnTo>
                      <a:pt x="0" y="46"/>
                    </a:lnTo>
                    <a:lnTo>
                      <a:pt x="0" y="48"/>
                    </a:lnTo>
                    <a:lnTo>
                      <a:pt x="0" y="48"/>
                    </a:lnTo>
                    <a:lnTo>
                      <a:pt x="0" y="50"/>
                    </a:lnTo>
                    <a:lnTo>
                      <a:pt x="2" y="52"/>
                    </a:lnTo>
                    <a:lnTo>
                      <a:pt x="14" y="56"/>
                    </a:lnTo>
                    <a:lnTo>
                      <a:pt x="30" y="60"/>
                    </a:lnTo>
                    <a:lnTo>
                      <a:pt x="54" y="66"/>
                    </a:lnTo>
                    <a:lnTo>
                      <a:pt x="120" y="72"/>
                    </a:lnTo>
                    <a:lnTo>
                      <a:pt x="204" y="80"/>
                    </a:lnTo>
                    <a:lnTo>
                      <a:pt x="308" y="86"/>
                    </a:lnTo>
                    <a:lnTo>
                      <a:pt x="428" y="90"/>
                    </a:lnTo>
                    <a:lnTo>
                      <a:pt x="560" y="92"/>
                    </a:lnTo>
                    <a:lnTo>
                      <a:pt x="702" y="94"/>
                    </a:lnTo>
                    <a:lnTo>
                      <a:pt x="702" y="94"/>
                    </a:lnTo>
                    <a:lnTo>
                      <a:pt x="846" y="92"/>
                    </a:lnTo>
                    <a:lnTo>
                      <a:pt x="978" y="90"/>
                    </a:lnTo>
                    <a:lnTo>
                      <a:pt x="1098" y="86"/>
                    </a:lnTo>
                    <a:lnTo>
                      <a:pt x="1202" y="80"/>
                    </a:lnTo>
                    <a:lnTo>
                      <a:pt x="1288" y="72"/>
                    </a:lnTo>
                    <a:lnTo>
                      <a:pt x="1354" y="66"/>
                    </a:lnTo>
                    <a:lnTo>
                      <a:pt x="1378" y="60"/>
                    </a:lnTo>
                    <a:lnTo>
                      <a:pt x="1394" y="56"/>
                    </a:lnTo>
                    <a:lnTo>
                      <a:pt x="1406" y="52"/>
                    </a:lnTo>
                    <a:lnTo>
                      <a:pt x="1408" y="50"/>
                    </a:lnTo>
                    <a:lnTo>
                      <a:pt x="1408" y="48"/>
                    </a:lnTo>
                    <a:lnTo>
                      <a:pt x="1408" y="48"/>
                    </a:lnTo>
                    <a:lnTo>
                      <a:pt x="1408" y="46"/>
                    </a:lnTo>
                    <a:lnTo>
                      <a:pt x="1406" y="42"/>
                    </a:lnTo>
                    <a:lnTo>
                      <a:pt x="1394" y="38"/>
                    </a:lnTo>
                    <a:lnTo>
                      <a:pt x="1378" y="34"/>
                    </a:lnTo>
                    <a:lnTo>
                      <a:pt x="1354" y="30"/>
                    </a:lnTo>
                    <a:lnTo>
                      <a:pt x="1288" y="22"/>
                    </a:lnTo>
                    <a:lnTo>
                      <a:pt x="1202" y="14"/>
                    </a:lnTo>
                    <a:lnTo>
                      <a:pt x="1098" y="8"/>
                    </a:lnTo>
                    <a:lnTo>
                      <a:pt x="978" y="4"/>
                    </a:lnTo>
                    <a:lnTo>
                      <a:pt x="846" y="2"/>
                    </a:lnTo>
                    <a:lnTo>
                      <a:pt x="702" y="0"/>
                    </a:lnTo>
                    <a:close/>
                  </a:path>
                </a:pathLst>
              </a:custGeom>
              <a:solidFill>
                <a:srgbClr val="C3BE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46"/>
              <p:cNvSpPr>
                <a:spLocks/>
              </p:cNvSpPr>
              <p:nvPr/>
            </p:nvSpPr>
            <p:spPr bwMode="auto">
              <a:xfrm>
                <a:off x="3150" y="4178"/>
                <a:ext cx="1400" cy="94"/>
              </a:xfrm>
              <a:custGeom>
                <a:avLst/>
                <a:gdLst>
                  <a:gd name="T0" fmla="*/ 698 w 1400"/>
                  <a:gd name="T1" fmla="*/ 94 h 94"/>
                  <a:gd name="T2" fmla="*/ 698 w 1400"/>
                  <a:gd name="T3" fmla="*/ 94 h 94"/>
                  <a:gd name="T4" fmla="*/ 558 w 1400"/>
                  <a:gd name="T5" fmla="*/ 92 h 94"/>
                  <a:gd name="T6" fmla="*/ 426 w 1400"/>
                  <a:gd name="T7" fmla="*/ 90 h 94"/>
                  <a:gd name="T8" fmla="*/ 308 w 1400"/>
                  <a:gd name="T9" fmla="*/ 86 h 94"/>
                  <a:gd name="T10" fmla="*/ 204 w 1400"/>
                  <a:gd name="T11" fmla="*/ 80 h 94"/>
                  <a:gd name="T12" fmla="*/ 120 w 1400"/>
                  <a:gd name="T13" fmla="*/ 72 h 94"/>
                  <a:gd name="T14" fmla="*/ 56 w 1400"/>
                  <a:gd name="T15" fmla="*/ 64 h 94"/>
                  <a:gd name="T16" fmla="*/ 32 w 1400"/>
                  <a:gd name="T17" fmla="*/ 60 h 94"/>
                  <a:gd name="T18" fmla="*/ 14 w 1400"/>
                  <a:gd name="T19" fmla="*/ 56 h 94"/>
                  <a:gd name="T20" fmla="*/ 4 w 1400"/>
                  <a:gd name="T21" fmla="*/ 52 h 94"/>
                  <a:gd name="T22" fmla="*/ 2 w 1400"/>
                  <a:gd name="T23" fmla="*/ 50 h 94"/>
                  <a:gd name="T24" fmla="*/ 0 w 1400"/>
                  <a:gd name="T25" fmla="*/ 48 h 94"/>
                  <a:gd name="T26" fmla="*/ 0 w 1400"/>
                  <a:gd name="T27" fmla="*/ 48 h 94"/>
                  <a:gd name="T28" fmla="*/ 2 w 1400"/>
                  <a:gd name="T29" fmla="*/ 46 h 94"/>
                  <a:gd name="T30" fmla="*/ 4 w 1400"/>
                  <a:gd name="T31" fmla="*/ 42 h 94"/>
                  <a:gd name="T32" fmla="*/ 14 w 1400"/>
                  <a:gd name="T33" fmla="*/ 38 h 94"/>
                  <a:gd name="T34" fmla="*/ 32 w 1400"/>
                  <a:gd name="T35" fmla="*/ 34 h 94"/>
                  <a:gd name="T36" fmla="*/ 56 w 1400"/>
                  <a:gd name="T37" fmla="*/ 30 h 94"/>
                  <a:gd name="T38" fmla="*/ 120 w 1400"/>
                  <a:gd name="T39" fmla="*/ 22 h 94"/>
                  <a:gd name="T40" fmla="*/ 204 w 1400"/>
                  <a:gd name="T41" fmla="*/ 14 h 94"/>
                  <a:gd name="T42" fmla="*/ 308 w 1400"/>
                  <a:gd name="T43" fmla="*/ 8 h 94"/>
                  <a:gd name="T44" fmla="*/ 426 w 1400"/>
                  <a:gd name="T45" fmla="*/ 4 h 94"/>
                  <a:gd name="T46" fmla="*/ 558 w 1400"/>
                  <a:gd name="T47" fmla="*/ 2 h 94"/>
                  <a:gd name="T48" fmla="*/ 698 w 1400"/>
                  <a:gd name="T49" fmla="*/ 0 h 94"/>
                  <a:gd name="T50" fmla="*/ 698 w 1400"/>
                  <a:gd name="T51" fmla="*/ 0 h 94"/>
                  <a:gd name="T52" fmla="*/ 840 w 1400"/>
                  <a:gd name="T53" fmla="*/ 2 h 94"/>
                  <a:gd name="T54" fmla="*/ 972 w 1400"/>
                  <a:gd name="T55" fmla="*/ 4 h 94"/>
                  <a:gd name="T56" fmla="*/ 1092 w 1400"/>
                  <a:gd name="T57" fmla="*/ 8 h 94"/>
                  <a:gd name="T58" fmla="*/ 1196 w 1400"/>
                  <a:gd name="T59" fmla="*/ 14 h 94"/>
                  <a:gd name="T60" fmla="*/ 1280 w 1400"/>
                  <a:gd name="T61" fmla="*/ 22 h 94"/>
                  <a:gd name="T62" fmla="*/ 1344 w 1400"/>
                  <a:gd name="T63" fmla="*/ 30 h 94"/>
                  <a:gd name="T64" fmla="*/ 1368 w 1400"/>
                  <a:gd name="T65" fmla="*/ 34 h 94"/>
                  <a:gd name="T66" fmla="*/ 1386 w 1400"/>
                  <a:gd name="T67" fmla="*/ 38 h 94"/>
                  <a:gd name="T68" fmla="*/ 1396 w 1400"/>
                  <a:gd name="T69" fmla="*/ 42 h 94"/>
                  <a:gd name="T70" fmla="*/ 1398 w 1400"/>
                  <a:gd name="T71" fmla="*/ 46 h 94"/>
                  <a:gd name="T72" fmla="*/ 1400 w 1400"/>
                  <a:gd name="T73" fmla="*/ 48 h 94"/>
                  <a:gd name="T74" fmla="*/ 1400 w 1400"/>
                  <a:gd name="T75" fmla="*/ 48 h 94"/>
                  <a:gd name="T76" fmla="*/ 1398 w 1400"/>
                  <a:gd name="T77" fmla="*/ 50 h 94"/>
                  <a:gd name="T78" fmla="*/ 1396 w 1400"/>
                  <a:gd name="T79" fmla="*/ 52 h 94"/>
                  <a:gd name="T80" fmla="*/ 1386 w 1400"/>
                  <a:gd name="T81" fmla="*/ 56 h 94"/>
                  <a:gd name="T82" fmla="*/ 1368 w 1400"/>
                  <a:gd name="T83" fmla="*/ 60 h 94"/>
                  <a:gd name="T84" fmla="*/ 1344 w 1400"/>
                  <a:gd name="T85" fmla="*/ 64 h 94"/>
                  <a:gd name="T86" fmla="*/ 1280 w 1400"/>
                  <a:gd name="T87" fmla="*/ 72 h 94"/>
                  <a:gd name="T88" fmla="*/ 1196 w 1400"/>
                  <a:gd name="T89" fmla="*/ 80 h 94"/>
                  <a:gd name="T90" fmla="*/ 1092 w 1400"/>
                  <a:gd name="T91" fmla="*/ 86 h 94"/>
                  <a:gd name="T92" fmla="*/ 972 w 1400"/>
                  <a:gd name="T93" fmla="*/ 90 h 94"/>
                  <a:gd name="T94" fmla="*/ 840 w 1400"/>
                  <a:gd name="T95" fmla="*/ 92 h 94"/>
                  <a:gd name="T96" fmla="*/ 698 w 1400"/>
                  <a:gd name="T97"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94"/>
                    </a:moveTo>
                    <a:lnTo>
                      <a:pt x="698" y="94"/>
                    </a:lnTo>
                    <a:lnTo>
                      <a:pt x="558" y="92"/>
                    </a:lnTo>
                    <a:lnTo>
                      <a:pt x="426" y="90"/>
                    </a:lnTo>
                    <a:lnTo>
                      <a:pt x="308" y="86"/>
                    </a:lnTo>
                    <a:lnTo>
                      <a:pt x="204" y="80"/>
                    </a:lnTo>
                    <a:lnTo>
                      <a:pt x="120" y="72"/>
                    </a:lnTo>
                    <a:lnTo>
                      <a:pt x="56" y="64"/>
                    </a:lnTo>
                    <a:lnTo>
                      <a:pt x="32" y="60"/>
                    </a:lnTo>
                    <a:lnTo>
                      <a:pt x="14" y="56"/>
                    </a:lnTo>
                    <a:lnTo>
                      <a:pt x="4" y="52"/>
                    </a:lnTo>
                    <a:lnTo>
                      <a:pt x="2" y="50"/>
                    </a:lnTo>
                    <a:lnTo>
                      <a:pt x="0" y="48"/>
                    </a:lnTo>
                    <a:lnTo>
                      <a:pt x="0" y="48"/>
                    </a:lnTo>
                    <a:lnTo>
                      <a:pt x="2" y="46"/>
                    </a:lnTo>
                    <a:lnTo>
                      <a:pt x="4" y="42"/>
                    </a:lnTo>
                    <a:lnTo>
                      <a:pt x="14" y="38"/>
                    </a:lnTo>
                    <a:lnTo>
                      <a:pt x="32" y="34"/>
                    </a:lnTo>
                    <a:lnTo>
                      <a:pt x="56" y="30"/>
                    </a:lnTo>
                    <a:lnTo>
                      <a:pt x="120" y="22"/>
                    </a:lnTo>
                    <a:lnTo>
                      <a:pt x="204" y="14"/>
                    </a:lnTo>
                    <a:lnTo>
                      <a:pt x="308" y="8"/>
                    </a:lnTo>
                    <a:lnTo>
                      <a:pt x="426" y="4"/>
                    </a:lnTo>
                    <a:lnTo>
                      <a:pt x="558" y="2"/>
                    </a:lnTo>
                    <a:lnTo>
                      <a:pt x="698" y="0"/>
                    </a:lnTo>
                    <a:lnTo>
                      <a:pt x="698" y="0"/>
                    </a:lnTo>
                    <a:lnTo>
                      <a:pt x="840" y="2"/>
                    </a:lnTo>
                    <a:lnTo>
                      <a:pt x="972" y="4"/>
                    </a:lnTo>
                    <a:lnTo>
                      <a:pt x="1092" y="8"/>
                    </a:lnTo>
                    <a:lnTo>
                      <a:pt x="1196" y="14"/>
                    </a:lnTo>
                    <a:lnTo>
                      <a:pt x="1280" y="22"/>
                    </a:lnTo>
                    <a:lnTo>
                      <a:pt x="1344" y="30"/>
                    </a:lnTo>
                    <a:lnTo>
                      <a:pt x="1368" y="34"/>
                    </a:lnTo>
                    <a:lnTo>
                      <a:pt x="1386" y="38"/>
                    </a:lnTo>
                    <a:lnTo>
                      <a:pt x="1396" y="42"/>
                    </a:lnTo>
                    <a:lnTo>
                      <a:pt x="1398" y="46"/>
                    </a:lnTo>
                    <a:lnTo>
                      <a:pt x="1400" y="48"/>
                    </a:lnTo>
                    <a:lnTo>
                      <a:pt x="1400" y="48"/>
                    </a:lnTo>
                    <a:lnTo>
                      <a:pt x="1398" y="50"/>
                    </a:lnTo>
                    <a:lnTo>
                      <a:pt x="1396" y="52"/>
                    </a:lnTo>
                    <a:lnTo>
                      <a:pt x="1386" y="56"/>
                    </a:lnTo>
                    <a:lnTo>
                      <a:pt x="1368" y="60"/>
                    </a:lnTo>
                    <a:lnTo>
                      <a:pt x="1344" y="64"/>
                    </a:lnTo>
                    <a:lnTo>
                      <a:pt x="1280" y="72"/>
                    </a:lnTo>
                    <a:lnTo>
                      <a:pt x="1196" y="80"/>
                    </a:lnTo>
                    <a:lnTo>
                      <a:pt x="1092" y="86"/>
                    </a:lnTo>
                    <a:lnTo>
                      <a:pt x="972" y="90"/>
                    </a:lnTo>
                    <a:lnTo>
                      <a:pt x="840" y="92"/>
                    </a:lnTo>
                    <a:lnTo>
                      <a:pt x="698"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47"/>
              <p:cNvSpPr>
                <a:spLocks/>
              </p:cNvSpPr>
              <p:nvPr/>
            </p:nvSpPr>
            <p:spPr bwMode="auto">
              <a:xfrm>
                <a:off x="3146" y="4178"/>
                <a:ext cx="1408" cy="94"/>
              </a:xfrm>
              <a:custGeom>
                <a:avLst/>
                <a:gdLst>
                  <a:gd name="T0" fmla="*/ 702 w 1408"/>
                  <a:gd name="T1" fmla="*/ 0 h 94"/>
                  <a:gd name="T2" fmla="*/ 702 w 1408"/>
                  <a:gd name="T3" fmla="*/ 0 h 94"/>
                  <a:gd name="T4" fmla="*/ 560 w 1408"/>
                  <a:gd name="T5" fmla="*/ 2 h 94"/>
                  <a:gd name="T6" fmla="*/ 428 w 1408"/>
                  <a:gd name="T7" fmla="*/ 4 h 94"/>
                  <a:gd name="T8" fmla="*/ 308 w 1408"/>
                  <a:gd name="T9" fmla="*/ 8 h 94"/>
                  <a:gd name="T10" fmla="*/ 204 w 1408"/>
                  <a:gd name="T11" fmla="*/ 14 h 94"/>
                  <a:gd name="T12" fmla="*/ 120 w 1408"/>
                  <a:gd name="T13" fmla="*/ 22 h 94"/>
                  <a:gd name="T14" fmla="*/ 54 w 1408"/>
                  <a:gd name="T15" fmla="*/ 30 h 94"/>
                  <a:gd name="T16" fmla="*/ 30 w 1408"/>
                  <a:gd name="T17" fmla="*/ 34 h 94"/>
                  <a:gd name="T18" fmla="*/ 14 w 1408"/>
                  <a:gd name="T19" fmla="*/ 38 h 94"/>
                  <a:gd name="T20" fmla="*/ 2 w 1408"/>
                  <a:gd name="T21" fmla="*/ 42 h 94"/>
                  <a:gd name="T22" fmla="*/ 0 w 1408"/>
                  <a:gd name="T23" fmla="*/ 46 h 94"/>
                  <a:gd name="T24" fmla="*/ 0 w 1408"/>
                  <a:gd name="T25" fmla="*/ 48 h 94"/>
                  <a:gd name="T26" fmla="*/ 0 w 1408"/>
                  <a:gd name="T27" fmla="*/ 48 h 94"/>
                  <a:gd name="T28" fmla="*/ 0 w 1408"/>
                  <a:gd name="T29" fmla="*/ 50 h 94"/>
                  <a:gd name="T30" fmla="*/ 2 w 1408"/>
                  <a:gd name="T31" fmla="*/ 52 h 94"/>
                  <a:gd name="T32" fmla="*/ 14 w 1408"/>
                  <a:gd name="T33" fmla="*/ 56 h 94"/>
                  <a:gd name="T34" fmla="*/ 30 w 1408"/>
                  <a:gd name="T35" fmla="*/ 60 h 94"/>
                  <a:gd name="T36" fmla="*/ 54 w 1408"/>
                  <a:gd name="T37" fmla="*/ 66 h 94"/>
                  <a:gd name="T38" fmla="*/ 120 w 1408"/>
                  <a:gd name="T39" fmla="*/ 72 h 94"/>
                  <a:gd name="T40" fmla="*/ 204 w 1408"/>
                  <a:gd name="T41" fmla="*/ 80 h 94"/>
                  <a:gd name="T42" fmla="*/ 308 w 1408"/>
                  <a:gd name="T43" fmla="*/ 86 h 94"/>
                  <a:gd name="T44" fmla="*/ 428 w 1408"/>
                  <a:gd name="T45" fmla="*/ 90 h 94"/>
                  <a:gd name="T46" fmla="*/ 560 w 1408"/>
                  <a:gd name="T47" fmla="*/ 92 h 94"/>
                  <a:gd name="T48" fmla="*/ 702 w 1408"/>
                  <a:gd name="T49" fmla="*/ 94 h 94"/>
                  <a:gd name="T50" fmla="*/ 702 w 1408"/>
                  <a:gd name="T51" fmla="*/ 94 h 94"/>
                  <a:gd name="T52" fmla="*/ 846 w 1408"/>
                  <a:gd name="T53" fmla="*/ 92 h 94"/>
                  <a:gd name="T54" fmla="*/ 978 w 1408"/>
                  <a:gd name="T55" fmla="*/ 90 h 94"/>
                  <a:gd name="T56" fmla="*/ 1098 w 1408"/>
                  <a:gd name="T57" fmla="*/ 86 h 94"/>
                  <a:gd name="T58" fmla="*/ 1202 w 1408"/>
                  <a:gd name="T59" fmla="*/ 80 h 94"/>
                  <a:gd name="T60" fmla="*/ 1288 w 1408"/>
                  <a:gd name="T61" fmla="*/ 72 h 94"/>
                  <a:gd name="T62" fmla="*/ 1354 w 1408"/>
                  <a:gd name="T63" fmla="*/ 66 h 94"/>
                  <a:gd name="T64" fmla="*/ 1378 w 1408"/>
                  <a:gd name="T65" fmla="*/ 60 h 94"/>
                  <a:gd name="T66" fmla="*/ 1394 w 1408"/>
                  <a:gd name="T67" fmla="*/ 56 h 94"/>
                  <a:gd name="T68" fmla="*/ 1406 w 1408"/>
                  <a:gd name="T69" fmla="*/ 52 h 94"/>
                  <a:gd name="T70" fmla="*/ 1408 w 1408"/>
                  <a:gd name="T71" fmla="*/ 50 h 94"/>
                  <a:gd name="T72" fmla="*/ 1408 w 1408"/>
                  <a:gd name="T73" fmla="*/ 48 h 94"/>
                  <a:gd name="T74" fmla="*/ 1408 w 1408"/>
                  <a:gd name="T75" fmla="*/ 48 h 94"/>
                  <a:gd name="T76" fmla="*/ 1408 w 1408"/>
                  <a:gd name="T77" fmla="*/ 46 h 94"/>
                  <a:gd name="T78" fmla="*/ 1406 w 1408"/>
                  <a:gd name="T79" fmla="*/ 42 h 94"/>
                  <a:gd name="T80" fmla="*/ 1394 w 1408"/>
                  <a:gd name="T81" fmla="*/ 38 h 94"/>
                  <a:gd name="T82" fmla="*/ 1378 w 1408"/>
                  <a:gd name="T83" fmla="*/ 34 h 94"/>
                  <a:gd name="T84" fmla="*/ 1354 w 1408"/>
                  <a:gd name="T85" fmla="*/ 30 h 94"/>
                  <a:gd name="T86" fmla="*/ 1288 w 1408"/>
                  <a:gd name="T87" fmla="*/ 22 h 94"/>
                  <a:gd name="T88" fmla="*/ 1202 w 1408"/>
                  <a:gd name="T89" fmla="*/ 14 h 94"/>
                  <a:gd name="T90" fmla="*/ 1098 w 1408"/>
                  <a:gd name="T91" fmla="*/ 8 h 94"/>
                  <a:gd name="T92" fmla="*/ 978 w 1408"/>
                  <a:gd name="T93" fmla="*/ 4 h 94"/>
                  <a:gd name="T94" fmla="*/ 846 w 1408"/>
                  <a:gd name="T95" fmla="*/ 2 h 94"/>
                  <a:gd name="T96" fmla="*/ 702 w 1408"/>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8" h="94">
                    <a:moveTo>
                      <a:pt x="702" y="0"/>
                    </a:moveTo>
                    <a:lnTo>
                      <a:pt x="702" y="0"/>
                    </a:lnTo>
                    <a:lnTo>
                      <a:pt x="560" y="2"/>
                    </a:lnTo>
                    <a:lnTo>
                      <a:pt x="428" y="4"/>
                    </a:lnTo>
                    <a:lnTo>
                      <a:pt x="308" y="8"/>
                    </a:lnTo>
                    <a:lnTo>
                      <a:pt x="204" y="14"/>
                    </a:lnTo>
                    <a:lnTo>
                      <a:pt x="120" y="22"/>
                    </a:lnTo>
                    <a:lnTo>
                      <a:pt x="54" y="30"/>
                    </a:lnTo>
                    <a:lnTo>
                      <a:pt x="30" y="34"/>
                    </a:lnTo>
                    <a:lnTo>
                      <a:pt x="14" y="38"/>
                    </a:lnTo>
                    <a:lnTo>
                      <a:pt x="2" y="42"/>
                    </a:lnTo>
                    <a:lnTo>
                      <a:pt x="0" y="46"/>
                    </a:lnTo>
                    <a:lnTo>
                      <a:pt x="0" y="48"/>
                    </a:lnTo>
                    <a:lnTo>
                      <a:pt x="0" y="48"/>
                    </a:lnTo>
                    <a:lnTo>
                      <a:pt x="0" y="50"/>
                    </a:lnTo>
                    <a:lnTo>
                      <a:pt x="2" y="52"/>
                    </a:lnTo>
                    <a:lnTo>
                      <a:pt x="14" y="56"/>
                    </a:lnTo>
                    <a:lnTo>
                      <a:pt x="30" y="60"/>
                    </a:lnTo>
                    <a:lnTo>
                      <a:pt x="54" y="66"/>
                    </a:lnTo>
                    <a:lnTo>
                      <a:pt x="120" y="72"/>
                    </a:lnTo>
                    <a:lnTo>
                      <a:pt x="204" y="80"/>
                    </a:lnTo>
                    <a:lnTo>
                      <a:pt x="308" y="86"/>
                    </a:lnTo>
                    <a:lnTo>
                      <a:pt x="428" y="90"/>
                    </a:lnTo>
                    <a:lnTo>
                      <a:pt x="560" y="92"/>
                    </a:lnTo>
                    <a:lnTo>
                      <a:pt x="702" y="94"/>
                    </a:lnTo>
                    <a:lnTo>
                      <a:pt x="702" y="94"/>
                    </a:lnTo>
                    <a:lnTo>
                      <a:pt x="846" y="92"/>
                    </a:lnTo>
                    <a:lnTo>
                      <a:pt x="978" y="90"/>
                    </a:lnTo>
                    <a:lnTo>
                      <a:pt x="1098" y="86"/>
                    </a:lnTo>
                    <a:lnTo>
                      <a:pt x="1202" y="80"/>
                    </a:lnTo>
                    <a:lnTo>
                      <a:pt x="1288" y="72"/>
                    </a:lnTo>
                    <a:lnTo>
                      <a:pt x="1354" y="66"/>
                    </a:lnTo>
                    <a:lnTo>
                      <a:pt x="1378" y="60"/>
                    </a:lnTo>
                    <a:lnTo>
                      <a:pt x="1394" y="56"/>
                    </a:lnTo>
                    <a:lnTo>
                      <a:pt x="1406" y="52"/>
                    </a:lnTo>
                    <a:lnTo>
                      <a:pt x="1408" y="50"/>
                    </a:lnTo>
                    <a:lnTo>
                      <a:pt x="1408" y="48"/>
                    </a:lnTo>
                    <a:lnTo>
                      <a:pt x="1408" y="48"/>
                    </a:lnTo>
                    <a:lnTo>
                      <a:pt x="1408" y="46"/>
                    </a:lnTo>
                    <a:lnTo>
                      <a:pt x="1406" y="42"/>
                    </a:lnTo>
                    <a:lnTo>
                      <a:pt x="1394" y="38"/>
                    </a:lnTo>
                    <a:lnTo>
                      <a:pt x="1378" y="34"/>
                    </a:lnTo>
                    <a:lnTo>
                      <a:pt x="1354" y="30"/>
                    </a:lnTo>
                    <a:lnTo>
                      <a:pt x="1288" y="22"/>
                    </a:lnTo>
                    <a:lnTo>
                      <a:pt x="1202" y="14"/>
                    </a:lnTo>
                    <a:lnTo>
                      <a:pt x="1098" y="8"/>
                    </a:lnTo>
                    <a:lnTo>
                      <a:pt x="978" y="4"/>
                    </a:lnTo>
                    <a:lnTo>
                      <a:pt x="846" y="2"/>
                    </a:lnTo>
                    <a:lnTo>
                      <a:pt x="7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48"/>
              <p:cNvSpPr>
                <a:spLocks noEditPoints="1"/>
              </p:cNvSpPr>
              <p:nvPr/>
            </p:nvSpPr>
            <p:spPr bwMode="auto">
              <a:xfrm>
                <a:off x="3150" y="4178"/>
                <a:ext cx="1400" cy="94"/>
              </a:xfrm>
              <a:custGeom>
                <a:avLst/>
                <a:gdLst>
                  <a:gd name="T0" fmla="*/ 698 w 1400"/>
                  <a:gd name="T1" fmla="*/ 94 h 94"/>
                  <a:gd name="T2" fmla="*/ 428 w 1400"/>
                  <a:gd name="T3" fmla="*/ 90 h 94"/>
                  <a:gd name="T4" fmla="*/ 208 w 1400"/>
                  <a:gd name="T5" fmla="*/ 80 h 94"/>
                  <a:gd name="T6" fmla="*/ 60 w 1400"/>
                  <a:gd name="T7" fmla="*/ 64 h 94"/>
                  <a:gd name="T8" fmla="*/ 20 w 1400"/>
                  <a:gd name="T9" fmla="*/ 56 h 94"/>
                  <a:gd name="T10" fmla="*/ 6 w 1400"/>
                  <a:gd name="T11" fmla="*/ 50 h 94"/>
                  <a:gd name="T12" fmla="*/ 6 w 1400"/>
                  <a:gd name="T13" fmla="*/ 48 h 94"/>
                  <a:gd name="T14" fmla="*/ 10 w 1400"/>
                  <a:gd name="T15" fmla="*/ 42 h 94"/>
                  <a:gd name="T16" fmla="*/ 36 w 1400"/>
                  <a:gd name="T17" fmla="*/ 34 h 94"/>
                  <a:gd name="T18" fmla="*/ 124 w 1400"/>
                  <a:gd name="T19" fmla="*/ 22 h 94"/>
                  <a:gd name="T20" fmla="*/ 310 w 1400"/>
                  <a:gd name="T21" fmla="*/ 10 h 94"/>
                  <a:gd name="T22" fmla="*/ 558 w 1400"/>
                  <a:gd name="T23" fmla="*/ 2 h 94"/>
                  <a:gd name="T24" fmla="*/ 698 w 1400"/>
                  <a:gd name="T25" fmla="*/ 2 h 94"/>
                  <a:gd name="T26" fmla="*/ 970 w 1400"/>
                  <a:gd name="T27" fmla="*/ 4 h 94"/>
                  <a:gd name="T28" fmla="*/ 1192 w 1400"/>
                  <a:gd name="T29" fmla="*/ 14 h 94"/>
                  <a:gd name="T30" fmla="*/ 1340 w 1400"/>
                  <a:gd name="T31" fmla="*/ 30 h 94"/>
                  <a:gd name="T32" fmla="*/ 1380 w 1400"/>
                  <a:gd name="T33" fmla="*/ 38 h 94"/>
                  <a:gd name="T34" fmla="*/ 1394 w 1400"/>
                  <a:gd name="T35" fmla="*/ 46 h 94"/>
                  <a:gd name="T36" fmla="*/ 1394 w 1400"/>
                  <a:gd name="T37" fmla="*/ 48 h 94"/>
                  <a:gd name="T38" fmla="*/ 1392 w 1400"/>
                  <a:gd name="T39" fmla="*/ 52 h 94"/>
                  <a:gd name="T40" fmla="*/ 1364 w 1400"/>
                  <a:gd name="T41" fmla="*/ 60 h 94"/>
                  <a:gd name="T42" fmla="*/ 1276 w 1400"/>
                  <a:gd name="T43" fmla="*/ 72 h 94"/>
                  <a:gd name="T44" fmla="*/ 1088 w 1400"/>
                  <a:gd name="T45" fmla="*/ 86 h 94"/>
                  <a:gd name="T46" fmla="*/ 840 w 1400"/>
                  <a:gd name="T47" fmla="*/ 92 h 94"/>
                  <a:gd name="T48" fmla="*/ 698 w 1400"/>
                  <a:gd name="T49" fmla="*/ 0 h 94"/>
                  <a:gd name="T50" fmla="*/ 558 w 1400"/>
                  <a:gd name="T51" fmla="*/ 2 h 94"/>
                  <a:gd name="T52" fmla="*/ 308 w 1400"/>
                  <a:gd name="T53" fmla="*/ 8 h 94"/>
                  <a:gd name="T54" fmla="*/ 120 w 1400"/>
                  <a:gd name="T55" fmla="*/ 22 h 94"/>
                  <a:gd name="T56" fmla="*/ 32 w 1400"/>
                  <a:gd name="T57" fmla="*/ 34 h 94"/>
                  <a:gd name="T58" fmla="*/ 4 w 1400"/>
                  <a:gd name="T59" fmla="*/ 42 h 94"/>
                  <a:gd name="T60" fmla="*/ 0 w 1400"/>
                  <a:gd name="T61" fmla="*/ 48 h 94"/>
                  <a:gd name="T62" fmla="*/ 2 w 1400"/>
                  <a:gd name="T63" fmla="*/ 50 h 94"/>
                  <a:gd name="T64" fmla="*/ 14 w 1400"/>
                  <a:gd name="T65" fmla="*/ 56 h 94"/>
                  <a:gd name="T66" fmla="*/ 56 w 1400"/>
                  <a:gd name="T67" fmla="*/ 64 h 94"/>
                  <a:gd name="T68" fmla="*/ 204 w 1400"/>
                  <a:gd name="T69" fmla="*/ 80 h 94"/>
                  <a:gd name="T70" fmla="*/ 426 w 1400"/>
                  <a:gd name="T71" fmla="*/ 90 h 94"/>
                  <a:gd name="T72" fmla="*/ 698 w 1400"/>
                  <a:gd name="T73" fmla="*/ 94 h 94"/>
                  <a:gd name="T74" fmla="*/ 840 w 1400"/>
                  <a:gd name="T75" fmla="*/ 92 h 94"/>
                  <a:gd name="T76" fmla="*/ 1092 w 1400"/>
                  <a:gd name="T77" fmla="*/ 86 h 94"/>
                  <a:gd name="T78" fmla="*/ 1280 w 1400"/>
                  <a:gd name="T79" fmla="*/ 72 h 94"/>
                  <a:gd name="T80" fmla="*/ 1368 w 1400"/>
                  <a:gd name="T81" fmla="*/ 60 h 94"/>
                  <a:gd name="T82" fmla="*/ 1396 w 1400"/>
                  <a:gd name="T83" fmla="*/ 52 h 94"/>
                  <a:gd name="T84" fmla="*/ 1400 w 1400"/>
                  <a:gd name="T85" fmla="*/ 48 h 94"/>
                  <a:gd name="T86" fmla="*/ 1398 w 1400"/>
                  <a:gd name="T87" fmla="*/ 46 h 94"/>
                  <a:gd name="T88" fmla="*/ 1386 w 1400"/>
                  <a:gd name="T89" fmla="*/ 38 h 94"/>
                  <a:gd name="T90" fmla="*/ 1344 w 1400"/>
                  <a:gd name="T91" fmla="*/ 30 h 94"/>
                  <a:gd name="T92" fmla="*/ 1196 w 1400"/>
                  <a:gd name="T93" fmla="*/ 14 h 94"/>
                  <a:gd name="T94" fmla="*/ 972 w 1400"/>
                  <a:gd name="T95" fmla="*/ 4 h 94"/>
                  <a:gd name="T96" fmla="*/ 698 w 140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94"/>
                    </a:moveTo>
                    <a:lnTo>
                      <a:pt x="698" y="94"/>
                    </a:lnTo>
                    <a:lnTo>
                      <a:pt x="558" y="92"/>
                    </a:lnTo>
                    <a:lnTo>
                      <a:pt x="428" y="90"/>
                    </a:lnTo>
                    <a:lnTo>
                      <a:pt x="310" y="86"/>
                    </a:lnTo>
                    <a:lnTo>
                      <a:pt x="208" y="80"/>
                    </a:lnTo>
                    <a:lnTo>
                      <a:pt x="124" y="72"/>
                    </a:lnTo>
                    <a:lnTo>
                      <a:pt x="60" y="64"/>
                    </a:lnTo>
                    <a:lnTo>
                      <a:pt x="36" y="60"/>
                    </a:lnTo>
                    <a:lnTo>
                      <a:pt x="20" y="56"/>
                    </a:lnTo>
                    <a:lnTo>
                      <a:pt x="10" y="52"/>
                    </a:lnTo>
                    <a:lnTo>
                      <a:pt x="6" y="50"/>
                    </a:lnTo>
                    <a:lnTo>
                      <a:pt x="6" y="48"/>
                    </a:lnTo>
                    <a:lnTo>
                      <a:pt x="6" y="48"/>
                    </a:lnTo>
                    <a:lnTo>
                      <a:pt x="6" y="46"/>
                    </a:lnTo>
                    <a:lnTo>
                      <a:pt x="10" y="42"/>
                    </a:lnTo>
                    <a:lnTo>
                      <a:pt x="20" y="38"/>
                    </a:lnTo>
                    <a:lnTo>
                      <a:pt x="36" y="34"/>
                    </a:lnTo>
                    <a:lnTo>
                      <a:pt x="60" y="30"/>
                    </a:lnTo>
                    <a:lnTo>
                      <a:pt x="124" y="22"/>
                    </a:lnTo>
                    <a:lnTo>
                      <a:pt x="208" y="14"/>
                    </a:lnTo>
                    <a:lnTo>
                      <a:pt x="310" y="10"/>
                    </a:lnTo>
                    <a:lnTo>
                      <a:pt x="428" y="4"/>
                    </a:lnTo>
                    <a:lnTo>
                      <a:pt x="558" y="2"/>
                    </a:lnTo>
                    <a:lnTo>
                      <a:pt x="698" y="2"/>
                    </a:lnTo>
                    <a:lnTo>
                      <a:pt x="698" y="2"/>
                    </a:lnTo>
                    <a:lnTo>
                      <a:pt x="840" y="2"/>
                    </a:lnTo>
                    <a:lnTo>
                      <a:pt x="970" y="4"/>
                    </a:lnTo>
                    <a:lnTo>
                      <a:pt x="1088" y="10"/>
                    </a:lnTo>
                    <a:lnTo>
                      <a:pt x="1192" y="14"/>
                    </a:lnTo>
                    <a:lnTo>
                      <a:pt x="1276" y="22"/>
                    </a:lnTo>
                    <a:lnTo>
                      <a:pt x="1340" y="30"/>
                    </a:lnTo>
                    <a:lnTo>
                      <a:pt x="1364" y="34"/>
                    </a:lnTo>
                    <a:lnTo>
                      <a:pt x="1380" y="38"/>
                    </a:lnTo>
                    <a:lnTo>
                      <a:pt x="1392" y="42"/>
                    </a:lnTo>
                    <a:lnTo>
                      <a:pt x="1394" y="46"/>
                    </a:lnTo>
                    <a:lnTo>
                      <a:pt x="1394" y="48"/>
                    </a:lnTo>
                    <a:lnTo>
                      <a:pt x="1394" y="48"/>
                    </a:lnTo>
                    <a:lnTo>
                      <a:pt x="1394" y="50"/>
                    </a:lnTo>
                    <a:lnTo>
                      <a:pt x="1392" y="52"/>
                    </a:lnTo>
                    <a:lnTo>
                      <a:pt x="1380" y="56"/>
                    </a:lnTo>
                    <a:lnTo>
                      <a:pt x="1364" y="60"/>
                    </a:lnTo>
                    <a:lnTo>
                      <a:pt x="1340" y="64"/>
                    </a:lnTo>
                    <a:lnTo>
                      <a:pt x="1276" y="72"/>
                    </a:lnTo>
                    <a:lnTo>
                      <a:pt x="1192" y="80"/>
                    </a:lnTo>
                    <a:lnTo>
                      <a:pt x="1088" y="86"/>
                    </a:lnTo>
                    <a:lnTo>
                      <a:pt x="970" y="90"/>
                    </a:lnTo>
                    <a:lnTo>
                      <a:pt x="840" y="92"/>
                    </a:lnTo>
                    <a:lnTo>
                      <a:pt x="698" y="94"/>
                    </a:lnTo>
                    <a:close/>
                    <a:moveTo>
                      <a:pt x="698" y="0"/>
                    </a:moveTo>
                    <a:lnTo>
                      <a:pt x="698" y="0"/>
                    </a:lnTo>
                    <a:lnTo>
                      <a:pt x="558" y="2"/>
                    </a:lnTo>
                    <a:lnTo>
                      <a:pt x="426" y="4"/>
                    </a:lnTo>
                    <a:lnTo>
                      <a:pt x="308" y="8"/>
                    </a:lnTo>
                    <a:lnTo>
                      <a:pt x="204" y="14"/>
                    </a:lnTo>
                    <a:lnTo>
                      <a:pt x="120" y="22"/>
                    </a:lnTo>
                    <a:lnTo>
                      <a:pt x="56" y="30"/>
                    </a:lnTo>
                    <a:lnTo>
                      <a:pt x="32" y="34"/>
                    </a:lnTo>
                    <a:lnTo>
                      <a:pt x="14" y="38"/>
                    </a:lnTo>
                    <a:lnTo>
                      <a:pt x="4" y="42"/>
                    </a:lnTo>
                    <a:lnTo>
                      <a:pt x="2" y="46"/>
                    </a:lnTo>
                    <a:lnTo>
                      <a:pt x="0" y="48"/>
                    </a:lnTo>
                    <a:lnTo>
                      <a:pt x="0" y="48"/>
                    </a:lnTo>
                    <a:lnTo>
                      <a:pt x="2" y="50"/>
                    </a:lnTo>
                    <a:lnTo>
                      <a:pt x="4" y="52"/>
                    </a:lnTo>
                    <a:lnTo>
                      <a:pt x="14" y="56"/>
                    </a:lnTo>
                    <a:lnTo>
                      <a:pt x="32" y="60"/>
                    </a:lnTo>
                    <a:lnTo>
                      <a:pt x="56" y="64"/>
                    </a:lnTo>
                    <a:lnTo>
                      <a:pt x="120" y="72"/>
                    </a:lnTo>
                    <a:lnTo>
                      <a:pt x="204" y="80"/>
                    </a:lnTo>
                    <a:lnTo>
                      <a:pt x="308" y="86"/>
                    </a:lnTo>
                    <a:lnTo>
                      <a:pt x="426" y="90"/>
                    </a:lnTo>
                    <a:lnTo>
                      <a:pt x="558" y="92"/>
                    </a:lnTo>
                    <a:lnTo>
                      <a:pt x="698" y="94"/>
                    </a:lnTo>
                    <a:lnTo>
                      <a:pt x="698" y="94"/>
                    </a:lnTo>
                    <a:lnTo>
                      <a:pt x="840" y="92"/>
                    </a:lnTo>
                    <a:lnTo>
                      <a:pt x="972" y="90"/>
                    </a:lnTo>
                    <a:lnTo>
                      <a:pt x="1092" y="86"/>
                    </a:lnTo>
                    <a:lnTo>
                      <a:pt x="1196" y="80"/>
                    </a:lnTo>
                    <a:lnTo>
                      <a:pt x="1280" y="72"/>
                    </a:lnTo>
                    <a:lnTo>
                      <a:pt x="1344" y="64"/>
                    </a:lnTo>
                    <a:lnTo>
                      <a:pt x="1368" y="60"/>
                    </a:lnTo>
                    <a:lnTo>
                      <a:pt x="1386" y="56"/>
                    </a:lnTo>
                    <a:lnTo>
                      <a:pt x="1396" y="52"/>
                    </a:lnTo>
                    <a:lnTo>
                      <a:pt x="1398" y="50"/>
                    </a:lnTo>
                    <a:lnTo>
                      <a:pt x="1400" y="48"/>
                    </a:lnTo>
                    <a:lnTo>
                      <a:pt x="1400" y="48"/>
                    </a:lnTo>
                    <a:lnTo>
                      <a:pt x="1398" y="46"/>
                    </a:lnTo>
                    <a:lnTo>
                      <a:pt x="1396" y="42"/>
                    </a:lnTo>
                    <a:lnTo>
                      <a:pt x="1386" y="38"/>
                    </a:lnTo>
                    <a:lnTo>
                      <a:pt x="1368" y="34"/>
                    </a:lnTo>
                    <a:lnTo>
                      <a:pt x="1344" y="30"/>
                    </a:lnTo>
                    <a:lnTo>
                      <a:pt x="1280" y="22"/>
                    </a:lnTo>
                    <a:lnTo>
                      <a:pt x="1196" y="14"/>
                    </a:lnTo>
                    <a:lnTo>
                      <a:pt x="1092" y="8"/>
                    </a:lnTo>
                    <a:lnTo>
                      <a:pt x="972" y="4"/>
                    </a:lnTo>
                    <a:lnTo>
                      <a:pt x="840" y="2"/>
                    </a:lnTo>
                    <a:lnTo>
                      <a:pt x="698"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49"/>
              <p:cNvSpPr>
                <a:spLocks/>
              </p:cNvSpPr>
              <p:nvPr/>
            </p:nvSpPr>
            <p:spPr bwMode="auto">
              <a:xfrm>
                <a:off x="3156" y="4180"/>
                <a:ext cx="1388" cy="92"/>
              </a:xfrm>
              <a:custGeom>
                <a:avLst/>
                <a:gdLst>
                  <a:gd name="T0" fmla="*/ 692 w 1388"/>
                  <a:gd name="T1" fmla="*/ 92 h 92"/>
                  <a:gd name="T2" fmla="*/ 692 w 1388"/>
                  <a:gd name="T3" fmla="*/ 92 h 92"/>
                  <a:gd name="T4" fmla="*/ 552 w 1388"/>
                  <a:gd name="T5" fmla="*/ 90 h 92"/>
                  <a:gd name="T6" fmla="*/ 422 w 1388"/>
                  <a:gd name="T7" fmla="*/ 88 h 92"/>
                  <a:gd name="T8" fmla="*/ 304 w 1388"/>
                  <a:gd name="T9" fmla="*/ 84 h 92"/>
                  <a:gd name="T10" fmla="*/ 202 w 1388"/>
                  <a:gd name="T11" fmla="*/ 78 h 92"/>
                  <a:gd name="T12" fmla="*/ 118 w 1388"/>
                  <a:gd name="T13" fmla="*/ 70 h 92"/>
                  <a:gd name="T14" fmla="*/ 54 w 1388"/>
                  <a:gd name="T15" fmla="*/ 62 h 92"/>
                  <a:gd name="T16" fmla="*/ 30 w 1388"/>
                  <a:gd name="T17" fmla="*/ 58 h 92"/>
                  <a:gd name="T18" fmla="*/ 14 w 1388"/>
                  <a:gd name="T19" fmla="*/ 54 h 92"/>
                  <a:gd name="T20" fmla="*/ 4 w 1388"/>
                  <a:gd name="T21" fmla="*/ 50 h 92"/>
                  <a:gd name="T22" fmla="*/ 0 w 1388"/>
                  <a:gd name="T23" fmla="*/ 48 h 92"/>
                  <a:gd name="T24" fmla="*/ 0 w 1388"/>
                  <a:gd name="T25" fmla="*/ 46 h 92"/>
                  <a:gd name="T26" fmla="*/ 0 w 1388"/>
                  <a:gd name="T27" fmla="*/ 46 h 92"/>
                  <a:gd name="T28" fmla="*/ 0 w 1388"/>
                  <a:gd name="T29" fmla="*/ 44 h 92"/>
                  <a:gd name="T30" fmla="*/ 4 w 1388"/>
                  <a:gd name="T31" fmla="*/ 40 h 92"/>
                  <a:gd name="T32" fmla="*/ 14 w 1388"/>
                  <a:gd name="T33" fmla="*/ 36 h 92"/>
                  <a:gd name="T34" fmla="*/ 30 w 1388"/>
                  <a:gd name="T35" fmla="*/ 32 h 92"/>
                  <a:gd name="T36" fmla="*/ 54 w 1388"/>
                  <a:gd name="T37" fmla="*/ 28 h 92"/>
                  <a:gd name="T38" fmla="*/ 118 w 1388"/>
                  <a:gd name="T39" fmla="*/ 20 h 92"/>
                  <a:gd name="T40" fmla="*/ 202 w 1388"/>
                  <a:gd name="T41" fmla="*/ 12 h 92"/>
                  <a:gd name="T42" fmla="*/ 304 w 1388"/>
                  <a:gd name="T43" fmla="*/ 8 h 92"/>
                  <a:gd name="T44" fmla="*/ 422 w 1388"/>
                  <a:gd name="T45" fmla="*/ 2 h 92"/>
                  <a:gd name="T46" fmla="*/ 552 w 1388"/>
                  <a:gd name="T47" fmla="*/ 0 h 92"/>
                  <a:gd name="T48" fmla="*/ 692 w 1388"/>
                  <a:gd name="T49" fmla="*/ 0 h 92"/>
                  <a:gd name="T50" fmla="*/ 692 w 1388"/>
                  <a:gd name="T51" fmla="*/ 0 h 92"/>
                  <a:gd name="T52" fmla="*/ 834 w 1388"/>
                  <a:gd name="T53" fmla="*/ 0 h 92"/>
                  <a:gd name="T54" fmla="*/ 964 w 1388"/>
                  <a:gd name="T55" fmla="*/ 2 h 92"/>
                  <a:gd name="T56" fmla="*/ 1082 w 1388"/>
                  <a:gd name="T57" fmla="*/ 8 h 92"/>
                  <a:gd name="T58" fmla="*/ 1186 w 1388"/>
                  <a:gd name="T59" fmla="*/ 12 h 92"/>
                  <a:gd name="T60" fmla="*/ 1270 w 1388"/>
                  <a:gd name="T61" fmla="*/ 20 h 92"/>
                  <a:gd name="T62" fmla="*/ 1334 w 1388"/>
                  <a:gd name="T63" fmla="*/ 28 h 92"/>
                  <a:gd name="T64" fmla="*/ 1358 w 1388"/>
                  <a:gd name="T65" fmla="*/ 32 h 92"/>
                  <a:gd name="T66" fmla="*/ 1374 w 1388"/>
                  <a:gd name="T67" fmla="*/ 36 h 92"/>
                  <a:gd name="T68" fmla="*/ 1386 w 1388"/>
                  <a:gd name="T69" fmla="*/ 40 h 92"/>
                  <a:gd name="T70" fmla="*/ 1388 w 1388"/>
                  <a:gd name="T71" fmla="*/ 44 h 92"/>
                  <a:gd name="T72" fmla="*/ 1388 w 1388"/>
                  <a:gd name="T73" fmla="*/ 46 h 92"/>
                  <a:gd name="T74" fmla="*/ 1388 w 1388"/>
                  <a:gd name="T75" fmla="*/ 46 h 92"/>
                  <a:gd name="T76" fmla="*/ 1388 w 1388"/>
                  <a:gd name="T77" fmla="*/ 48 h 92"/>
                  <a:gd name="T78" fmla="*/ 1386 w 1388"/>
                  <a:gd name="T79" fmla="*/ 50 h 92"/>
                  <a:gd name="T80" fmla="*/ 1374 w 1388"/>
                  <a:gd name="T81" fmla="*/ 54 h 92"/>
                  <a:gd name="T82" fmla="*/ 1358 w 1388"/>
                  <a:gd name="T83" fmla="*/ 58 h 92"/>
                  <a:gd name="T84" fmla="*/ 1334 w 1388"/>
                  <a:gd name="T85" fmla="*/ 62 h 92"/>
                  <a:gd name="T86" fmla="*/ 1270 w 1388"/>
                  <a:gd name="T87" fmla="*/ 70 h 92"/>
                  <a:gd name="T88" fmla="*/ 1186 w 1388"/>
                  <a:gd name="T89" fmla="*/ 78 h 92"/>
                  <a:gd name="T90" fmla="*/ 1082 w 1388"/>
                  <a:gd name="T91" fmla="*/ 84 h 92"/>
                  <a:gd name="T92" fmla="*/ 964 w 1388"/>
                  <a:gd name="T93" fmla="*/ 88 h 92"/>
                  <a:gd name="T94" fmla="*/ 834 w 1388"/>
                  <a:gd name="T95" fmla="*/ 90 h 92"/>
                  <a:gd name="T96" fmla="*/ 692 w 1388"/>
                  <a:gd name="T97"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92"/>
                    </a:moveTo>
                    <a:lnTo>
                      <a:pt x="692" y="92"/>
                    </a:lnTo>
                    <a:lnTo>
                      <a:pt x="552" y="90"/>
                    </a:lnTo>
                    <a:lnTo>
                      <a:pt x="422" y="88"/>
                    </a:lnTo>
                    <a:lnTo>
                      <a:pt x="304" y="84"/>
                    </a:lnTo>
                    <a:lnTo>
                      <a:pt x="202" y="78"/>
                    </a:lnTo>
                    <a:lnTo>
                      <a:pt x="118" y="70"/>
                    </a:lnTo>
                    <a:lnTo>
                      <a:pt x="54" y="62"/>
                    </a:lnTo>
                    <a:lnTo>
                      <a:pt x="30" y="58"/>
                    </a:lnTo>
                    <a:lnTo>
                      <a:pt x="14" y="54"/>
                    </a:lnTo>
                    <a:lnTo>
                      <a:pt x="4" y="50"/>
                    </a:lnTo>
                    <a:lnTo>
                      <a:pt x="0" y="48"/>
                    </a:lnTo>
                    <a:lnTo>
                      <a:pt x="0" y="46"/>
                    </a:lnTo>
                    <a:lnTo>
                      <a:pt x="0" y="46"/>
                    </a:lnTo>
                    <a:lnTo>
                      <a:pt x="0" y="44"/>
                    </a:lnTo>
                    <a:lnTo>
                      <a:pt x="4" y="40"/>
                    </a:lnTo>
                    <a:lnTo>
                      <a:pt x="14" y="36"/>
                    </a:lnTo>
                    <a:lnTo>
                      <a:pt x="30" y="32"/>
                    </a:lnTo>
                    <a:lnTo>
                      <a:pt x="54" y="28"/>
                    </a:lnTo>
                    <a:lnTo>
                      <a:pt x="118" y="20"/>
                    </a:lnTo>
                    <a:lnTo>
                      <a:pt x="202" y="12"/>
                    </a:lnTo>
                    <a:lnTo>
                      <a:pt x="304" y="8"/>
                    </a:lnTo>
                    <a:lnTo>
                      <a:pt x="422" y="2"/>
                    </a:lnTo>
                    <a:lnTo>
                      <a:pt x="552" y="0"/>
                    </a:lnTo>
                    <a:lnTo>
                      <a:pt x="692" y="0"/>
                    </a:lnTo>
                    <a:lnTo>
                      <a:pt x="692" y="0"/>
                    </a:lnTo>
                    <a:lnTo>
                      <a:pt x="834" y="0"/>
                    </a:lnTo>
                    <a:lnTo>
                      <a:pt x="964" y="2"/>
                    </a:lnTo>
                    <a:lnTo>
                      <a:pt x="1082" y="8"/>
                    </a:lnTo>
                    <a:lnTo>
                      <a:pt x="1186" y="12"/>
                    </a:lnTo>
                    <a:lnTo>
                      <a:pt x="1270" y="20"/>
                    </a:lnTo>
                    <a:lnTo>
                      <a:pt x="1334" y="28"/>
                    </a:lnTo>
                    <a:lnTo>
                      <a:pt x="1358" y="32"/>
                    </a:lnTo>
                    <a:lnTo>
                      <a:pt x="1374" y="36"/>
                    </a:lnTo>
                    <a:lnTo>
                      <a:pt x="1386" y="40"/>
                    </a:lnTo>
                    <a:lnTo>
                      <a:pt x="1388" y="44"/>
                    </a:lnTo>
                    <a:lnTo>
                      <a:pt x="1388" y="46"/>
                    </a:lnTo>
                    <a:lnTo>
                      <a:pt x="1388" y="46"/>
                    </a:lnTo>
                    <a:lnTo>
                      <a:pt x="1388" y="48"/>
                    </a:lnTo>
                    <a:lnTo>
                      <a:pt x="1386" y="50"/>
                    </a:lnTo>
                    <a:lnTo>
                      <a:pt x="1374" y="54"/>
                    </a:lnTo>
                    <a:lnTo>
                      <a:pt x="1358" y="58"/>
                    </a:lnTo>
                    <a:lnTo>
                      <a:pt x="1334" y="62"/>
                    </a:lnTo>
                    <a:lnTo>
                      <a:pt x="1270" y="70"/>
                    </a:lnTo>
                    <a:lnTo>
                      <a:pt x="1186" y="78"/>
                    </a:lnTo>
                    <a:lnTo>
                      <a:pt x="1082" y="84"/>
                    </a:lnTo>
                    <a:lnTo>
                      <a:pt x="964" y="88"/>
                    </a:lnTo>
                    <a:lnTo>
                      <a:pt x="834" y="90"/>
                    </a:lnTo>
                    <a:lnTo>
                      <a:pt x="692"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50"/>
              <p:cNvSpPr>
                <a:spLocks/>
              </p:cNvSpPr>
              <p:nvPr/>
            </p:nvSpPr>
            <p:spPr bwMode="auto">
              <a:xfrm>
                <a:off x="3150" y="4178"/>
                <a:ext cx="1400" cy="94"/>
              </a:xfrm>
              <a:custGeom>
                <a:avLst/>
                <a:gdLst>
                  <a:gd name="T0" fmla="*/ 698 w 1400"/>
                  <a:gd name="T1" fmla="*/ 0 h 94"/>
                  <a:gd name="T2" fmla="*/ 698 w 1400"/>
                  <a:gd name="T3" fmla="*/ 0 h 94"/>
                  <a:gd name="T4" fmla="*/ 558 w 1400"/>
                  <a:gd name="T5" fmla="*/ 2 h 94"/>
                  <a:gd name="T6" fmla="*/ 426 w 1400"/>
                  <a:gd name="T7" fmla="*/ 4 h 94"/>
                  <a:gd name="T8" fmla="*/ 308 w 1400"/>
                  <a:gd name="T9" fmla="*/ 8 h 94"/>
                  <a:gd name="T10" fmla="*/ 204 w 1400"/>
                  <a:gd name="T11" fmla="*/ 14 h 94"/>
                  <a:gd name="T12" fmla="*/ 120 w 1400"/>
                  <a:gd name="T13" fmla="*/ 22 h 94"/>
                  <a:gd name="T14" fmla="*/ 56 w 1400"/>
                  <a:gd name="T15" fmla="*/ 30 h 94"/>
                  <a:gd name="T16" fmla="*/ 32 w 1400"/>
                  <a:gd name="T17" fmla="*/ 34 h 94"/>
                  <a:gd name="T18" fmla="*/ 14 w 1400"/>
                  <a:gd name="T19" fmla="*/ 38 h 94"/>
                  <a:gd name="T20" fmla="*/ 4 w 1400"/>
                  <a:gd name="T21" fmla="*/ 42 h 94"/>
                  <a:gd name="T22" fmla="*/ 2 w 1400"/>
                  <a:gd name="T23" fmla="*/ 46 h 94"/>
                  <a:gd name="T24" fmla="*/ 0 w 1400"/>
                  <a:gd name="T25" fmla="*/ 48 h 94"/>
                  <a:gd name="T26" fmla="*/ 0 w 1400"/>
                  <a:gd name="T27" fmla="*/ 48 h 94"/>
                  <a:gd name="T28" fmla="*/ 2 w 1400"/>
                  <a:gd name="T29" fmla="*/ 50 h 94"/>
                  <a:gd name="T30" fmla="*/ 4 w 1400"/>
                  <a:gd name="T31" fmla="*/ 52 h 94"/>
                  <a:gd name="T32" fmla="*/ 14 w 1400"/>
                  <a:gd name="T33" fmla="*/ 56 h 94"/>
                  <a:gd name="T34" fmla="*/ 32 w 1400"/>
                  <a:gd name="T35" fmla="*/ 60 h 94"/>
                  <a:gd name="T36" fmla="*/ 56 w 1400"/>
                  <a:gd name="T37" fmla="*/ 64 h 94"/>
                  <a:gd name="T38" fmla="*/ 120 w 1400"/>
                  <a:gd name="T39" fmla="*/ 72 h 94"/>
                  <a:gd name="T40" fmla="*/ 204 w 1400"/>
                  <a:gd name="T41" fmla="*/ 80 h 94"/>
                  <a:gd name="T42" fmla="*/ 308 w 1400"/>
                  <a:gd name="T43" fmla="*/ 86 h 94"/>
                  <a:gd name="T44" fmla="*/ 426 w 1400"/>
                  <a:gd name="T45" fmla="*/ 90 h 94"/>
                  <a:gd name="T46" fmla="*/ 558 w 1400"/>
                  <a:gd name="T47" fmla="*/ 92 h 94"/>
                  <a:gd name="T48" fmla="*/ 698 w 1400"/>
                  <a:gd name="T49" fmla="*/ 94 h 94"/>
                  <a:gd name="T50" fmla="*/ 698 w 1400"/>
                  <a:gd name="T51" fmla="*/ 94 h 94"/>
                  <a:gd name="T52" fmla="*/ 840 w 1400"/>
                  <a:gd name="T53" fmla="*/ 92 h 94"/>
                  <a:gd name="T54" fmla="*/ 972 w 1400"/>
                  <a:gd name="T55" fmla="*/ 90 h 94"/>
                  <a:gd name="T56" fmla="*/ 1092 w 1400"/>
                  <a:gd name="T57" fmla="*/ 86 h 94"/>
                  <a:gd name="T58" fmla="*/ 1196 w 1400"/>
                  <a:gd name="T59" fmla="*/ 80 h 94"/>
                  <a:gd name="T60" fmla="*/ 1280 w 1400"/>
                  <a:gd name="T61" fmla="*/ 72 h 94"/>
                  <a:gd name="T62" fmla="*/ 1344 w 1400"/>
                  <a:gd name="T63" fmla="*/ 64 h 94"/>
                  <a:gd name="T64" fmla="*/ 1368 w 1400"/>
                  <a:gd name="T65" fmla="*/ 60 h 94"/>
                  <a:gd name="T66" fmla="*/ 1386 w 1400"/>
                  <a:gd name="T67" fmla="*/ 56 h 94"/>
                  <a:gd name="T68" fmla="*/ 1396 w 1400"/>
                  <a:gd name="T69" fmla="*/ 52 h 94"/>
                  <a:gd name="T70" fmla="*/ 1398 w 1400"/>
                  <a:gd name="T71" fmla="*/ 50 h 94"/>
                  <a:gd name="T72" fmla="*/ 1400 w 1400"/>
                  <a:gd name="T73" fmla="*/ 48 h 94"/>
                  <a:gd name="T74" fmla="*/ 1400 w 1400"/>
                  <a:gd name="T75" fmla="*/ 48 h 94"/>
                  <a:gd name="T76" fmla="*/ 1398 w 1400"/>
                  <a:gd name="T77" fmla="*/ 46 h 94"/>
                  <a:gd name="T78" fmla="*/ 1396 w 1400"/>
                  <a:gd name="T79" fmla="*/ 42 h 94"/>
                  <a:gd name="T80" fmla="*/ 1386 w 1400"/>
                  <a:gd name="T81" fmla="*/ 38 h 94"/>
                  <a:gd name="T82" fmla="*/ 1368 w 1400"/>
                  <a:gd name="T83" fmla="*/ 34 h 94"/>
                  <a:gd name="T84" fmla="*/ 1344 w 1400"/>
                  <a:gd name="T85" fmla="*/ 30 h 94"/>
                  <a:gd name="T86" fmla="*/ 1280 w 1400"/>
                  <a:gd name="T87" fmla="*/ 22 h 94"/>
                  <a:gd name="T88" fmla="*/ 1196 w 1400"/>
                  <a:gd name="T89" fmla="*/ 14 h 94"/>
                  <a:gd name="T90" fmla="*/ 1092 w 1400"/>
                  <a:gd name="T91" fmla="*/ 8 h 94"/>
                  <a:gd name="T92" fmla="*/ 972 w 1400"/>
                  <a:gd name="T93" fmla="*/ 4 h 94"/>
                  <a:gd name="T94" fmla="*/ 840 w 1400"/>
                  <a:gd name="T95" fmla="*/ 2 h 94"/>
                  <a:gd name="T96" fmla="*/ 698 w 1400"/>
                  <a:gd name="T97"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0" h="94">
                    <a:moveTo>
                      <a:pt x="698" y="0"/>
                    </a:moveTo>
                    <a:lnTo>
                      <a:pt x="698" y="0"/>
                    </a:lnTo>
                    <a:lnTo>
                      <a:pt x="558" y="2"/>
                    </a:lnTo>
                    <a:lnTo>
                      <a:pt x="426" y="4"/>
                    </a:lnTo>
                    <a:lnTo>
                      <a:pt x="308" y="8"/>
                    </a:lnTo>
                    <a:lnTo>
                      <a:pt x="204" y="14"/>
                    </a:lnTo>
                    <a:lnTo>
                      <a:pt x="120" y="22"/>
                    </a:lnTo>
                    <a:lnTo>
                      <a:pt x="56" y="30"/>
                    </a:lnTo>
                    <a:lnTo>
                      <a:pt x="32" y="34"/>
                    </a:lnTo>
                    <a:lnTo>
                      <a:pt x="14" y="38"/>
                    </a:lnTo>
                    <a:lnTo>
                      <a:pt x="4" y="42"/>
                    </a:lnTo>
                    <a:lnTo>
                      <a:pt x="2" y="46"/>
                    </a:lnTo>
                    <a:lnTo>
                      <a:pt x="0" y="48"/>
                    </a:lnTo>
                    <a:lnTo>
                      <a:pt x="0" y="48"/>
                    </a:lnTo>
                    <a:lnTo>
                      <a:pt x="2" y="50"/>
                    </a:lnTo>
                    <a:lnTo>
                      <a:pt x="4" y="52"/>
                    </a:lnTo>
                    <a:lnTo>
                      <a:pt x="14" y="56"/>
                    </a:lnTo>
                    <a:lnTo>
                      <a:pt x="32" y="60"/>
                    </a:lnTo>
                    <a:lnTo>
                      <a:pt x="56" y="64"/>
                    </a:lnTo>
                    <a:lnTo>
                      <a:pt x="120" y="72"/>
                    </a:lnTo>
                    <a:lnTo>
                      <a:pt x="204" y="80"/>
                    </a:lnTo>
                    <a:lnTo>
                      <a:pt x="308" y="86"/>
                    </a:lnTo>
                    <a:lnTo>
                      <a:pt x="426" y="90"/>
                    </a:lnTo>
                    <a:lnTo>
                      <a:pt x="558" y="92"/>
                    </a:lnTo>
                    <a:lnTo>
                      <a:pt x="698" y="94"/>
                    </a:lnTo>
                    <a:lnTo>
                      <a:pt x="698" y="94"/>
                    </a:lnTo>
                    <a:lnTo>
                      <a:pt x="840" y="92"/>
                    </a:lnTo>
                    <a:lnTo>
                      <a:pt x="972" y="90"/>
                    </a:lnTo>
                    <a:lnTo>
                      <a:pt x="1092" y="86"/>
                    </a:lnTo>
                    <a:lnTo>
                      <a:pt x="1196" y="80"/>
                    </a:lnTo>
                    <a:lnTo>
                      <a:pt x="1280" y="72"/>
                    </a:lnTo>
                    <a:lnTo>
                      <a:pt x="1344" y="64"/>
                    </a:lnTo>
                    <a:lnTo>
                      <a:pt x="1368" y="60"/>
                    </a:lnTo>
                    <a:lnTo>
                      <a:pt x="1386" y="56"/>
                    </a:lnTo>
                    <a:lnTo>
                      <a:pt x="1396" y="52"/>
                    </a:lnTo>
                    <a:lnTo>
                      <a:pt x="1398" y="50"/>
                    </a:lnTo>
                    <a:lnTo>
                      <a:pt x="1400" y="48"/>
                    </a:lnTo>
                    <a:lnTo>
                      <a:pt x="1400" y="48"/>
                    </a:lnTo>
                    <a:lnTo>
                      <a:pt x="1398" y="46"/>
                    </a:lnTo>
                    <a:lnTo>
                      <a:pt x="1396" y="42"/>
                    </a:lnTo>
                    <a:lnTo>
                      <a:pt x="1386" y="38"/>
                    </a:lnTo>
                    <a:lnTo>
                      <a:pt x="1368" y="34"/>
                    </a:lnTo>
                    <a:lnTo>
                      <a:pt x="1344" y="30"/>
                    </a:lnTo>
                    <a:lnTo>
                      <a:pt x="1280" y="22"/>
                    </a:lnTo>
                    <a:lnTo>
                      <a:pt x="1196" y="14"/>
                    </a:lnTo>
                    <a:lnTo>
                      <a:pt x="1092" y="8"/>
                    </a:lnTo>
                    <a:lnTo>
                      <a:pt x="972" y="4"/>
                    </a:lnTo>
                    <a:lnTo>
                      <a:pt x="840" y="2"/>
                    </a:lnTo>
                    <a:lnTo>
                      <a:pt x="6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451"/>
              <p:cNvSpPr>
                <a:spLocks noEditPoints="1"/>
              </p:cNvSpPr>
              <p:nvPr/>
            </p:nvSpPr>
            <p:spPr bwMode="auto">
              <a:xfrm>
                <a:off x="3156" y="4180"/>
                <a:ext cx="1388" cy="92"/>
              </a:xfrm>
              <a:custGeom>
                <a:avLst/>
                <a:gdLst>
                  <a:gd name="T0" fmla="*/ 692 w 1388"/>
                  <a:gd name="T1" fmla="*/ 90 h 92"/>
                  <a:gd name="T2" fmla="*/ 424 w 1388"/>
                  <a:gd name="T3" fmla="*/ 88 h 92"/>
                  <a:gd name="T4" fmla="*/ 206 w 1388"/>
                  <a:gd name="T5" fmla="*/ 78 h 92"/>
                  <a:gd name="T6" fmla="*/ 58 w 1388"/>
                  <a:gd name="T7" fmla="*/ 62 h 92"/>
                  <a:gd name="T8" fmla="*/ 18 w 1388"/>
                  <a:gd name="T9" fmla="*/ 54 h 92"/>
                  <a:gd name="T10" fmla="*/ 6 w 1388"/>
                  <a:gd name="T11" fmla="*/ 48 h 92"/>
                  <a:gd name="T12" fmla="*/ 4 w 1388"/>
                  <a:gd name="T13" fmla="*/ 46 h 92"/>
                  <a:gd name="T14" fmla="*/ 8 w 1388"/>
                  <a:gd name="T15" fmla="*/ 40 h 92"/>
                  <a:gd name="T16" fmla="*/ 36 w 1388"/>
                  <a:gd name="T17" fmla="*/ 32 h 92"/>
                  <a:gd name="T18" fmla="*/ 122 w 1388"/>
                  <a:gd name="T19" fmla="*/ 20 h 92"/>
                  <a:gd name="T20" fmla="*/ 308 w 1388"/>
                  <a:gd name="T21" fmla="*/ 8 h 92"/>
                  <a:gd name="T22" fmla="*/ 554 w 1388"/>
                  <a:gd name="T23" fmla="*/ 0 h 92"/>
                  <a:gd name="T24" fmla="*/ 692 w 1388"/>
                  <a:gd name="T25" fmla="*/ 0 h 92"/>
                  <a:gd name="T26" fmla="*/ 962 w 1388"/>
                  <a:gd name="T27" fmla="*/ 4 h 92"/>
                  <a:gd name="T28" fmla="*/ 1182 w 1388"/>
                  <a:gd name="T29" fmla="*/ 12 h 92"/>
                  <a:gd name="T30" fmla="*/ 1330 w 1388"/>
                  <a:gd name="T31" fmla="*/ 28 h 92"/>
                  <a:gd name="T32" fmla="*/ 1370 w 1388"/>
                  <a:gd name="T33" fmla="*/ 36 h 92"/>
                  <a:gd name="T34" fmla="*/ 1382 w 1388"/>
                  <a:gd name="T35" fmla="*/ 44 h 92"/>
                  <a:gd name="T36" fmla="*/ 1384 w 1388"/>
                  <a:gd name="T37" fmla="*/ 46 h 92"/>
                  <a:gd name="T38" fmla="*/ 1380 w 1388"/>
                  <a:gd name="T39" fmla="*/ 50 h 92"/>
                  <a:gd name="T40" fmla="*/ 1352 w 1388"/>
                  <a:gd name="T41" fmla="*/ 58 h 92"/>
                  <a:gd name="T42" fmla="*/ 1266 w 1388"/>
                  <a:gd name="T43" fmla="*/ 70 h 92"/>
                  <a:gd name="T44" fmla="*/ 1080 w 1388"/>
                  <a:gd name="T45" fmla="*/ 82 h 92"/>
                  <a:gd name="T46" fmla="*/ 832 w 1388"/>
                  <a:gd name="T47" fmla="*/ 90 h 92"/>
                  <a:gd name="T48" fmla="*/ 692 w 1388"/>
                  <a:gd name="T49" fmla="*/ 0 h 92"/>
                  <a:gd name="T50" fmla="*/ 552 w 1388"/>
                  <a:gd name="T51" fmla="*/ 0 h 92"/>
                  <a:gd name="T52" fmla="*/ 304 w 1388"/>
                  <a:gd name="T53" fmla="*/ 8 h 92"/>
                  <a:gd name="T54" fmla="*/ 118 w 1388"/>
                  <a:gd name="T55" fmla="*/ 20 h 92"/>
                  <a:gd name="T56" fmla="*/ 30 w 1388"/>
                  <a:gd name="T57" fmla="*/ 32 h 92"/>
                  <a:gd name="T58" fmla="*/ 4 w 1388"/>
                  <a:gd name="T59" fmla="*/ 40 h 92"/>
                  <a:gd name="T60" fmla="*/ 0 w 1388"/>
                  <a:gd name="T61" fmla="*/ 46 h 92"/>
                  <a:gd name="T62" fmla="*/ 0 w 1388"/>
                  <a:gd name="T63" fmla="*/ 48 h 92"/>
                  <a:gd name="T64" fmla="*/ 14 w 1388"/>
                  <a:gd name="T65" fmla="*/ 54 h 92"/>
                  <a:gd name="T66" fmla="*/ 54 w 1388"/>
                  <a:gd name="T67" fmla="*/ 62 h 92"/>
                  <a:gd name="T68" fmla="*/ 202 w 1388"/>
                  <a:gd name="T69" fmla="*/ 78 h 92"/>
                  <a:gd name="T70" fmla="*/ 422 w 1388"/>
                  <a:gd name="T71" fmla="*/ 88 h 92"/>
                  <a:gd name="T72" fmla="*/ 692 w 1388"/>
                  <a:gd name="T73" fmla="*/ 92 h 92"/>
                  <a:gd name="T74" fmla="*/ 834 w 1388"/>
                  <a:gd name="T75" fmla="*/ 90 h 92"/>
                  <a:gd name="T76" fmla="*/ 1082 w 1388"/>
                  <a:gd name="T77" fmla="*/ 84 h 92"/>
                  <a:gd name="T78" fmla="*/ 1270 w 1388"/>
                  <a:gd name="T79" fmla="*/ 70 h 92"/>
                  <a:gd name="T80" fmla="*/ 1358 w 1388"/>
                  <a:gd name="T81" fmla="*/ 58 h 92"/>
                  <a:gd name="T82" fmla="*/ 1386 w 1388"/>
                  <a:gd name="T83" fmla="*/ 50 h 92"/>
                  <a:gd name="T84" fmla="*/ 1388 w 1388"/>
                  <a:gd name="T85" fmla="*/ 46 h 92"/>
                  <a:gd name="T86" fmla="*/ 1388 w 1388"/>
                  <a:gd name="T87" fmla="*/ 44 h 92"/>
                  <a:gd name="T88" fmla="*/ 1374 w 1388"/>
                  <a:gd name="T89" fmla="*/ 36 h 92"/>
                  <a:gd name="T90" fmla="*/ 1334 w 1388"/>
                  <a:gd name="T91" fmla="*/ 28 h 92"/>
                  <a:gd name="T92" fmla="*/ 1186 w 1388"/>
                  <a:gd name="T93" fmla="*/ 12 h 92"/>
                  <a:gd name="T94" fmla="*/ 964 w 1388"/>
                  <a:gd name="T95" fmla="*/ 2 h 92"/>
                  <a:gd name="T96" fmla="*/ 692 w 1388"/>
                  <a:gd name="T9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90"/>
                    </a:moveTo>
                    <a:lnTo>
                      <a:pt x="692" y="90"/>
                    </a:lnTo>
                    <a:lnTo>
                      <a:pt x="554" y="90"/>
                    </a:lnTo>
                    <a:lnTo>
                      <a:pt x="424" y="88"/>
                    </a:lnTo>
                    <a:lnTo>
                      <a:pt x="308" y="82"/>
                    </a:lnTo>
                    <a:lnTo>
                      <a:pt x="206" y="78"/>
                    </a:lnTo>
                    <a:lnTo>
                      <a:pt x="122" y="70"/>
                    </a:lnTo>
                    <a:lnTo>
                      <a:pt x="58" y="62"/>
                    </a:lnTo>
                    <a:lnTo>
                      <a:pt x="36" y="58"/>
                    </a:lnTo>
                    <a:lnTo>
                      <a:pt x="18" y="54"/>
                    </a:lnTo>
                    <a:lnTo>
                      <a:pt x="8" y="50"/>
                    </a:lnTo>
                    <a:lnTo>
                      <a:pt x="6" y="48"/>
                    </a:lnTo>
                    <a:lnTo>
                      <a:pt x="4" y="46"/>
                    </a:lnTo>
                    <a:lnTo>
                      <a:pt x="4" y="46"/>
                    </a:lnTo>
                    <a:lnTo>
                      <a:pt x="6" y="44"/>
                    </a:lnTo>
                    <a:lnTo>
                      <a:pt x="8" y="40"/>
                    </a:lnTo>
                    <a:lnTo>
                      <a:pt x="18" y="36"/>
                    </a:lnTo>
                    <a:lnTo>
                      <a:pt x="36" y="32"/>
                    </a:lnTo>
                    <a:lnTo>
                      <a:pt x="58" y="28"/>
                    </a:lnTo>
                    <a:lnTo>
                      <a:pt x="122" y="20"/>
                    </a:lnTo>
                    <a:lnTo>
                      <a:pt x="206" y="12"/>
                    </a:lnTo>
                    <a:lnTo>
                      <a:pt x="308" y="8"/>
                    </a:lnTo>
                    <a:lnTo>
                      <a:pt x="424" y="4"/>
                    </a:lnTo>
                    <a:lnTo>
                      <a:pt x="554" y="0"/>
                    </a:lnTo>
                    <a:lnTo>
                      <a:pt x="692" y="0"/>
                    </a:lnTo>
                    <a:lnTo>
                      <a:pt x="692" y="0"/>
                    </a:lnTo>
                    <a:lnTo>
                      <a:pt x="832" y="0"/>
                    </a:lnTo>
                    <a:lnTo>
                      <a:pt x="962" y="4"/>
                    </a:lnTo>
                    <a:lnTo>
                      <a:pt x="1080" y="8"/>
                    </a:lnTo>
                    <a:lnTo>
                      <a:pt x="1182" y="12"/>
                    </a:lnTo>
                    <a:lnTo>
                      <a:pt x="1266" y="20"/>
                    </a:lnTo>
                    <a:lnTo>
                      <a:pt x="1330" y="28"/>
                    </a:lnTo>
                    <a:lnTo>
                      <a:pt x="1352" y="32"/>
                    </a:lnTo>
                    <a:lnTo>
                      <a:pt x="1370" y="36"/>
                    </a:lnTo>
                    <a:lnTo>
                      <a:pt x="1380" y="40"/>
                    </a:lnTo>
                    <a:lnTo>
                      <a:pt x="1382" y="44"/>
                    </a:lnTo>
                    <a:lnTo>
                      <a:pt x="1384" y="46"/>
                    </a:lnTo>
                    <a:lnTo>
                      <a:pt x="1384" y="46"/>
                    </a:lnTo>
                    <a:lnTo>
                      <a:pt x="1382" y="48"/>
                    </a:lnTo>
                    <a:lnTo>
                      <a:pt x="1380" y="50"/>
                    </a:lnTo>
                    <a:lnTo>
                      <a:pt x="1370" y="54"/>
                    </a:lnTo>
                    <a:lnTo>
                      <a:pt x="1352" y="58"/>
                    </a:lnTo>
                    <a:lnTo>
                      <a:pt x="1330" y="62"/>
                    </a:lnTo>
                    <a:lnTo>
                      <a:pt x="1266" y="70"/>
                    </a:lnTo>
                    <a:lnTo>
                      <a:pt x="1182" y="78"/>
                    </a:lnTo>
                    <a:lnTo>
                      <a:pt x="1080" y="82"/>
                    </a:lnTo>
                    <a:lnTo>
                      <a:pt x="962" y="88"/>
                    </a:lnTo>
                    <a:lnTo>
                      <a:pt x="832" y="90"/>
                    </a:lnTo>
                    <a:lnTo>
                      <a:pt x="692" y="90"/>
                    </a:lnTo>
                    <a:close/>
                    <a:moveTo>
                      <a:pt x="692" y="0"/>
                    </a:moveTo>
                    <a:lnTo>
                      <a:pt x="692" y="0"/>
                    </a:lnTo>
                    <a:lnTo>
                      <a:pt x="552" y="0"/>
                    </a:lnTo>
                    <a:lnTo>
                      <a:pt x="422" y="2"/>
                    </a:lnTo>
                    <a:lnTo>
                      <a:pt x="304" y="8"/>
                    </a:lnTo>
                    <a:lnTo>
                      <a:pt x="202" y="12"/>
                    </a:lnTo>
                    <a:lnTo>
                      <a:pt x="118"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8" y="70"/>
                    </a:lnTo>
                    <a:lnTo>
                      <a:pt x="202" y="78"/>
                    </a:lnTo>
                    <a:lnTo>
                      <a:pt x="304" y="84"/>
                    </a:lnTo>
                    <a:lnTo>
                      <a:pt x="422" y="88"/>
                    </a:lnTo>
                    <a:lnTo>
                      <a:pt x="552" y="90"/>
                    </a:lnTo>
                    <a:lnTo>
                      <a:pt x="692" y="92"/>
                    </a:lnTo>
                    <a:lnTo>
                      <a:pt x="692" y="92"/>
                    </a:lnTo>
                    <a:lnTo>
                      <a:pt x="834" y="90"/>
                    </a:lnTo>
                    <a:lnTo>
                      <a:pt x="964" y="88"/>
                    </a:lnTo>
                    <a:lnTo>
                      <a:pt x="1082" y="84"/>
                    </a:lnTo>
                    <a:lnTo>
                      <a:pt x="1186" y="78"/>
                    </a:lnTo>
                    <a:lnTo>
                      <a:pt x="1270" y="70"/>
                    </a:lnTo>
                    <a:lnTo>
                      <a:pt x="1334" y="62"/>
                    </a:lnTo>
                    <a:lnTo>
                      <a:pt x="1358" y="58"/>
                    </a:lnTo>
                    <a:lnTo>
                      <a:pt x="1374" y="54"/>
                    </a:lnTo>
                    <a:lnTo>
                      <a:pt x="1386" y="50"/>
                    </a:lnTo>
                    <a:lnTo>
                      <a:pt x="1388" y="48"/>
                    </a:lnTo>
                    <a:lnTo>
                      <a:pt x="1388" y="46"/>
                    </a:lnTo>
                    <a:lnTo>
                      <a:pt x="1388" y="46"/>
                    </a:lnTo>
                    <a:lnTo>
                      <a:pt x="1388" y="44"/>
                    </a:lnTo>
                    <a:lnTo>
                      <a:pt x="1386" y="40"/>
                    </a:lnTo>
                    <a:lnTo>
                      <a:pt x="1374" y="36"/>
                    </a:lnTo>
                    <a:lnTo>
                      <a:pt x="1358" y="32"/>
                    </a:lnTo>
                    <a:lnTo>
                      <a:pt x="1334" y="28"/>
                    </a:lnTo>
                    <a:lnTo>
                      <a:pt x="1270" y="20"/>
                    </a:lnTo>
                    <a:lnTo>
                      <a:pt x="1186" y="12"/>
                    </a:lnTo>
                    <a:lnTo>
                      <a:pt x="1082" y="8"/>
                    </a:lnTo>
                    <a:lnTo>
                      <a:pt x="964" y="2"/>
                    </a:lnTo>
                    <a:lnTo>
                      <a:pt x="834" y="0"/>
                    </a:lnTo>
                    <a:lnTo>
                      <a:pt x="692"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452"/>
              <p:cNvSpPr>
                <a:spLocks/>
              </p:cNvSpPr>
              <p:nvPr/>
            </p:nvSpPr>
            <p:spPr bwMode="auto">
              <a:xfrm>
                <a:off x="3160" y="4180"/>
                <a:ext cx="1380" cy="90"/>
              </a:xfrm>
              <a:custGeom>
                <a:avLst/>
                <a:gdLst>
                  <a:gd name="T0" fmla="*/ 688 w 1380"/>
                  <a:gd name="T1" fmla="*/ 90 h 90"/>
                  <a:gd name="T2" fmla="*/ 688 w 1380"/>
                  <a:gd name="T3" fmla="*/ 90 h 90"/>
                  <a:gd name="T4" fmla="*/ 550 w 1380"/>
                  <a:gd name="T5" fmla="*/ 90 h 90"/>
                  <a:gd name="T6" fmla="*/ 420 w 1380"/>
                  <a:gd name="T7" fmla="*/ 88 h 90"/>
                  <a:gd name="T8" fmla="*/ 304 w 1380"/>
                  <a:gd name="T9" fmla="*/ 82 h 90"/>
                  <a:gd name="T10" fmla="*/ 202 w 1380"/>
                  <a:gd name="T11" fmla="*/ 78 h 90"/>
                  <a:gd name="T12" fmla="*/ 118 w 1380"/>
                  <a:gd name="T13" fmla="*/ 70 h 90"/>
                  <a:gd name="T14" fmla="*/ 54 w 1380"/>
                  <a:gd name="T15" fmla="*/ 62 h 90"/>
                  <a:gd name="T16" fmla="*/ 32 w 1380"/>
                  <a:gd name="T17" fmla="*/ 58 h 90"/>
                  <a:gd name="T18" fmla="*/ 14 w 1380"/>
                  <a:gd name="T19" fmla="*/ 54 h 90"/>
                  <a:gd name="T20" fmla="*/ 4 w 1380"/>
                  <a:gd name="T21" fmla="*/ 50 h 90"/>
                  <a:gd name="T22" fmla="*/ 2 w 1380"/>
                  <a:gd name="T23" fmla="*/ 48 h 90"/>
                  <a:gd name="T24" fmla="*/ 0 w 1380"/>
                  <a:gd name="T25" fmla="*/ 46 h 90"/>
                  <a:gd name="T26" fmla="*/ 0 w 1380"/>
                  <a:gd name="T27" fmla="*/ 46 h 90"/>
                  <a:gd name="T28" fmla="*/ 2 w 1380"/>
                  <a:gd name="T29" fmla="*/ 44 h 90"/>
                  <a:gd name="T30" fmla="*/ 4 w 1380"/>
                  <a:gd name="T31" fmla="*/ 40 h 90"/>
                  <a:gd name="T32" fmla="*/ 14 w 1380"/>
                  <a:gd name="T33" fmla="*/ 36 h 90"/>
                  <a:gd name="T34" fmla="*/ 32 w 1380"/>
                  <a:gd name="T35" fmla="*/ 32 h 90"/>
                  <a:gd name="T36" fmla="*/ 54 w 1380"/>
                  <a:gd name="T37" fmla="*/ 28 h 90"/>
                  <a:gd name="T38" fmla="*/ 118 w 1380"/>
                  <a:gd name="T39" fmla="*/ 20 h 90"/>
                  <a:gd name="T40" fmla="*/ 202 w 1380"/>
                  <a:gd name="T41" fmla="*/ 12 h 90"/>
                  <a:gd name="T42" fmla="*/ 304 w 1380"/>
                  <a:gd name="T43" fmla="*/ 8 h 90"/>
                  <a:gd name="T44" fmla="*/ 420 w 1380"/>
                  <a:gd name="T45" fmla="*/ 4 h 90"/>
                  <a:gd name="T46" fmla="*/ 550 w 1380"/>
                  <a:gd name="T47" fmla="*/ 0 h 90"/>
                  <a:gd name="T48" fmla="*/ 688 w 1380"/>
                  <a:gd name="T49" fmla="*/ 0 h 90"/>
                  <a:gd name="T50" fmla="*/ 688 w 1380"/>
                  <a:gd name="T51" fmla="*/ 0 h 90"/>
                  <a:gd name="T52" fmla="*/ 828 w 1380"/>
                  <a:gd name="T53" fmla="*/ 0 h 90"/>
                  <a:gd name="T54" fmla="*/ 958 w 1380"/>
                  <a:gd name="T55" fmla="*/ 4 h 90"/>
                  <a:gd name="T56" fmla="*/ 1076 w 1380"/>
                  <a:gd name="T57" fmla="*/ 8 h 90"/>
                  <a:gd name="T58" fmla="*/ 1178 w 1380"/>
                  <a:gd name="T59" fmla="*/ 12 h 90"/>
                  <a:gd name="T60" fmla="*/ 1262 w 1380"/>
                  <a:gd name="T61" fmla="*/ 20 h 90"/>
                  <a:gd name="T62" fmla="*/ 1326 w 1380"/>
                  <a:gd name="T63" fmla="*/ 28 h 90"/>
                  <a:gd name="T64" fmla="*/ 1348 w 1380"/>
                  <a:gd name="T65" fmla="*/ 32 h 90"/>
                  <a:gd name="T66" fmla="*/ 1366 w 1380"/>
                  <a:gd name="T67" fmla="*/ 36 h 90"/>
                  <a:gd name="T68" fmla="*/ 1376 w 1380"/>
                  <a:gd name="T69" fmla="*/ 40 h 90"/>
                  <a:gd name="T70" fmla="*/ 1378 w 1380"/>
                  <a:gd name="T71" fmla="*/ 44 h 90"/>
                  <a:gd name="T72" fmla="*/ 1380 w 1380"/>
                  <a:gd name="T73" fmla="*/ 46 h 90"/>
                  <a:gd name="T74" fmla="*/ 1380 w 1380"/>
                  <a:gd name="T75" fmla="*/ 46 h 90"/>
                  <a:gd name="T76" fmla="*/ 1378 w 1380"/>
                  <a:gd name="T77" fmla="*/ 48 h 90"/>
                  <a:gd name="T78" fmla="*/ 1376 w 1380"/>
                  <a:gd name="T79" fmla="*/ 50 h 90"/>
                  <a:gd name="T80" fmla="*/ 1366 w 1380"/>
                  <a:gd name="T81" fmla="*/ 54 h 90"/>
                  <a:gd name="T82" fmla="*/ 1348 w 1380"/>
                  <a:gd name="T83" fmla="*/ 58 h 90"/>
                  <a:gd name="T84" fmla="*/ 1326 w 1380"/>
                  <a:gd name="T85" fmla="*/ 62 h 90"/>
                  <a:gd name="T86" fmla="*/ 1262 w 1380"/>
                  <a:gd name="T87" fmla="*/ 70 h 90"/>
                  <a:gd name="T88" fmla="*/ 1178 w 1380"/>
                  <a:gd name="T89" fmla="*/ 78 h 90"/>
                  <a:gd name="T90" fmla="*/ 1076 w 1380"/>
                  <a:gd name="T91" fmla="*/ 82 h 90"/>
                  <a:gd name="T92" fmla="*/ 958 w 1380"/>
                  <a:gd name="T93" fmla="*/ 88 h 90"/>
                  <a:gd name="T94" fmla="*/ 828 w 1380"/>
                  <a:gd name="T95" fmla="*/ 90 h 90"/>
                  <a:gd name="T96" fmla="*/ 688 w 1380"/>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90"/>
                    </a:moveTo>
                    <a:lnTo>
                      <a:pt x="688" y="90"/>
                    </a:lnTo>
                    <a:lnTo>
                      <a:pt x="550" y="90"/>
                    </a:lnTo>
                    <a:lnTo>
                      <a:pt x="420" y="88"/>
                    </a:lnTo>
                    <a:lnTo>
                      <a:pt x="304" y="82"/>
                    </a:lnTo>
                    <a:lnTo>
                      <a:pt x="202" y="78"/>
                    </a:lnTo>
                    <a:lnTo>
                      <a:pt x="118" y="70"/>
                    </a:lnTo>
                    <a:lnTo>
                      <a:pt x="54" y="62"/>
                    </a:lnTo>
                    <a:lnTo>
                      <a:pt x="32" y="58"/>
                    </a:lnTo>
                    <a:lnTo>
                      <a:pt x="14" y="54"/>
                    </a:lnTo>
                    <a:lnTo>
                      <a:pt x="4" y="50"/>
                    </a:lnTo>
                    <a:lnTo>
                      <a:pt x="2" y="48"/>
                    </a:lnTo>
                    <a:lnTo>
                      <a:pt x="0" y="46"/>
                    </a:lnTo>
                    <a:lnTo>
                      <a:pt x="0" y="46"/>
                    </a:lnTo>
                    <a:lnTo>
                      <a:pt x="2" y="44"/>
                    </a:lnTo>
                    <a:lnTo>
                      <a:pt x="4" y="40"/>
                    </a:lnTo>
                    <a:lnTo>
                      <a:pt x="14" y="36"/>
                    </a:lnTo>
                    <a:lnTo>
                      <a:pt x="32" y="32"/>
                    </a:lnTo>
                    <a:lnTo>
                      <a:pt x="54" y="28"/>
                    </a:lnTo>
                    <a:lnTo>
                      <a:pt x="118" y="20"/>
                    </a:lnTo>
                    <a:lnTo>
                      <a:pt x="202" y="12"/>
                    </a:lnTo>
                    <a:lnTo>
                      <a:pt x="304" y="8"/>
                    </a:lnTo>
                    <a:lnTo>
                      <a:pt x="420" y="4"/>
                    </a:lnTo>
                    <a:lnTo>
                      <a:pt x="550" y="0"/>
                    </a:lnTo>
                    <a:lnTo>
                      <a:pt x="688" y="0"/>
                    </a:lnTo>
                    <a:lnTo>
                      <a:pt x="688" y="0"/>
                    </a:lnTo>
                    <a:lnTo>
                      <a:pt x="828" y="0"/>
                    </a:lnTo>
                    <a:lnTo>
                      <a:pt x="958" y="4"/>
                    </a:lnTo>
                    <a:lnTo>
                      <a:pt x="1076" y="8"/>
                    </a:lnTo>
                    <a:lnTo>
                      <a:pt x="1178" y="12"/>
                    </a:lnTo>
                    <a:lnTo>
                      <a:pt x="1262" y="20"/>
                    </a:lnTo>
                    <a:lnTo>
                      <a:pt x="1326" y="28"/>
                    </a:lnTo>
                    <a:lnTo>
                      <a:pt x="1348" y="32"/>
                    </a:lnTo>
                    <a:lnTo>
                      <a:pt x="1366" y="36"/>
                    </a:lnTo>
                    <a:lnTo>
                      <a:pt x="1376" y="40"/>
                    </a:lnTo>
                    <a:lnTo>
                      <a:pt x="1378" y="44"/>
                    </a:lnTo>
                    <a:lnTo>
                      <a:pt x="1380" y="46"/>
                    </a:lnTo>
                    <a:lnTo>
                      <a:pt x="1380" y="46"/>
                    </a:lnTo>
                    <a:lnTo>
                      <a:pt x="1378" y="48"/>
                    </a:lnTo>
                    <a:lnTo>
                      <a:pt x="1376" y="50"/>
                    </a:lnTo>
                    <a:lnTo>
                      <a:pt x="1366" y="54"/>
                    </a:lnTo>
                    <a:lnTo>
                      <a:pt x="1348" y="58"/>
                    </a:lnTo>
                    <a:lnTo>
                      <a:pt x="1326" y="62"/>
                    </a:lnTo>
                    <a:lnTo>
                      <a:pt x="1262" y="70"/>
                    </a:lnTo>
                    <a:lnTo>
                      <a:pt x="1178" y="78"/>
                    </a:lnTo>
                    <a:lnTo>
                      <a:pt x="1076" y="82"/>
                    </a:lnTo>
                    <a:lnTo>
                      <a:pt x="958" y="88"/>
                    </a:lnTo>
                    <a:lnTo>
                      <a:pt x="828" y="90"/>
                    </a:lnTo>
                    <a:lnTo>
                      <a:pt x="688"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453"/>
              <p:cNvSpPr>
                <a:spLocks/>
              </p:cNvSpPr>
              <p:nvPr/>
            </p:nvSpPr>
            <p:spPr bwMode="auto">
              <a:xfrm>
                <a:off x="3156" y="4180"/>
                <a:ext cx="1388" cy="92"/>
              </a:xfrm>
              <a:custGeom>
                <a:avLst/>
                <a:gdLst>
                  <a:gd name="T0" fmla="*/ 692 w 1388"/>
                  <a:gd name="T1" fmla="*/ 0 h 92"/>
                  <a:gd name="T2" fmla="*/ 692 w 1388"/>
                  <a:gd name="T3" fmla="*/ 0 h 92"/>
                  <a:gd name="T4" fmla="*/ 552 w 1388"/>
                  <a:gd name="T5" fmla="*/ 0 h 92"/>
                  <a:gd name="T6" fmla="*/ 422 w 1388"/>
                  <a:gd name="T7" fmla="*/ 2 h 92"/>
                  <a:gd name="T8" fmla="*/ 304 w 1388"/>
                  <a:gd name="T9" fmla="*/ 8 h 92"/>
                  <a:gd name="T10" fmla="*/ 202 w 1388"/>
                  <a:gd name="T11" fmla="*/ 12 h 92"/>
                  <a:gd name="T12" fmla="*/ 118 w 1388"/>
                  <a:gd name="T13" fmla="*/ 20 h 92"/>
                  <a:gd name="T14" fmla="*/ 54 w 1388"/>
                  <a:gd name="T15" fmla="*/ 28 h 92"/>
                  <a:gd name="T16" fmla="*/ 30 w 1388"/>
                  <a:gd name="T17" fmla="*/ 32 h 92"/>
                  <a:gd name="T18" fmla="*/ 14 w 1388"/>
                  <a:gd name="T19" fmla="*/ 36 h 92"/>
                  <a:gd name="T20" fmla="*/ 4 w 1388"/>
                  <a:gd name="T21" fmla="*/ 40 h 92"/>
                  <a:gd name="T22" fmla="*/ 0 w 1388"/>
                  <a:gd name="T23" fmla="*/ 44 h 92"/>
                  <a:gd name="T24" fmla="*/ 0 w 1388"/>
                  <a:gd name="T25" fmla="*/ 46 h 92"/>
                  <a:gd name="T26" fmla="*/ 0 w 1388"/>
                  <a:gd name="T27" fmla="*/ 46 h 92"/>
                  <a:gd name="T28" fmla="*/ 0 w 1388"/>
                  <a:gd name="T29" fmla="*/ 48 h 92"/>
                  <a:gd name="T30" fmla="*/ 4 w 1388"/>
                  <a:gd name="T31" fmla="*/ 50 h 92"/>
                  <a:gd name="T32" fmla="*/ 14 w 1388"/>
                  <a:gd name="T33" fmla="*/ 54 h 92"/>
                  <a:gd name="T34" fmla="*/ 30 w 1388"/>
                  <a:gd name="T35" fmla="*/ 58 h 92"/>
                  <a:gd name="T36" fmla="*/ 54 w 1388"/>
                  <a:gd name="T37" fmla="*/ 62 h 92"/>
                  <a:gd name="T38" fmla="*/ 118 w 1388"/>
                  <a:gd name="T39" fmla="*/ 70 h 92"/>
                  <a:gd name="T40" fmla="*/ 202 w 1388"/>
                  <a:gd name="T41" fmla="*/ 78 h 92"/>
                  <a:gd name="T42" fmla="*/ 304 w 1388"/>
                  <a:gd name="T43" fmla="*/ 84 h 92"/>
                  <a:gd name="T44" fmla="*/ 422 w 1388"/>
                  <a:gd name="T45" fmla="*/ 88 h 92"/>
                  <a:gd name="T46" fmla="*/ 552 w 1388"/>
                  <a:gd name="T47" fmla="*/ 90 h 92"/>
                  <a:gd name="T48" fmla="*/ 692 w 1388"/>
                  <a:gd name="T49" fmla="*/ 92 h 92"/>
                  <a:gd name="T50" fmla="*/ 692 w 1388"/>
                  <a:gd name="T51" fmla="*/ 92 h 92"/>
                  <a:gd name="T52" fmla="*/ 834 w 1388"/>
                  <a:gd name="T53" fmla="*/ 90 h 92"/>
                  <a:gd name="T54" fmla="*/ 964 w 1388"/>
                  <a:gd name="T55" fmla="*/ 88 h 92"/>
                  <a:gd name="T56" fmla="*/ 1082 w 1388"/>
                  <a:gd name="T57" fmla="*/ 84 h 92"/>
                  <a:gd name="T58" fmla="*/ 1186 w 1388"/>
                  <a:gd name="T59" fmla="*/ 78 h 92"/>
                  <a:gd name="T60" fmla="*/ 1270 w 1388"/>
                  <a:gd name="T61" fmla="*/ 70 h 92"/>
                  <a:gd name="T62" fmla="*/ 1334 w 1388"/>
                  <a:gd name="T63" fmla="*/ 62 h 92"/>
                  <a:gd name="T64" fmla="*/ 1358 w 1388"/>
                  <a:gd name="T65" fmla="*/ 58 h 92"/>
                  <a:gd name="T66" fmla="*/ 1374 w 1388"/>
                  <a:gd name="T67" fmla="*/ 54 h 92"/>
                  <a:gd name="T68" fmla="*/ 1386 w 1388"/>
                  <a:gd name="T69" fmla="*/ 50 h 92"/>
                  <a:gd name="T70" fmla="*/ 1388 w 1388"/>
                  <a:gd name="T71" fmla="*/ 48 h 92"/>
                  <a:gd name="T72" fmla="*/ 1388 w 1388"/>
                  <a:gd name="T73" fmla="*/ 46 h 92"/>
                  <a:gd name="T74" fmla="*/ 1388 w 1388"/>
                  <a:gd name="T75" fmla="*/ 46 h 92"/>
                  <a:gd name="T76" fmla="*/ 1388 w 1388"/>
                  <a:gd name="T77" fmla="*/ 44 h 92"/>
                  <a:gd name="T78" fmla="*/ 1386 w 1388"/>
                  <a:gd name="T79" fmla="*/ 40 h 92"/>
                  <a:gd name="T80" fmla="*/ 1374 w 1388"/>
                  <a:gd name="T81" fmla="*/ 36 h 92"/>
                  <a:gd name="T82" fmla="*/ 1358 w 1388"/>
                  <a:gd name="T83" fmla="*/ 32 h 92"/>
                  <a:gd name="T84" fmla="*/ 1334 w 1388"/>
                  <a:gd name="T85" fmla="*/ 28 h 92"/>
                  <a:gd name="T86" fmla="*/ 1270 w 1388"/>
                  <a:gd name="T87" fmla="*/ 20 h 92"/>
                  <a:gd name="T88" fmla="*/ 1186 w 1388"/>
                  <a:gd name="T89" fmla="*/ 12 h 92"/>
                  <a:gd name="T90" fmla="*/ 1082 w 1388"/>
                  <a:gd name="T91" fmla="*/ 8 h 92"/>
                  <a:gd name="T92" fmla="*/ 964 w 1388"/>
                  <a:gd name="T93" fmla="*/ 2 h 92"/>
                  <a:gd name="T94" fmla="*/ 834 w 1388"/>
                  <a:gd name="T95" fmla="*/ 0 h 92"/>
                  <a:gd name="T96" fmla="*/ 692 w 1388"/>
                  <a:gd name="T9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8" h="92">
                    <a:moveTo>
                      <a:pt x="692" y="0"/>
                    </a:moveTo>
                    <a:lnTo>
                      <a:pt x="692" y="0"/>
                    </a:lnTo>
                    <a:lnTo>
                      <a:pt x="552" y="0"/>
                    </a:lnTo>
                    <a:lnTo>
                      <a:pt x="422" y="2"/>
                    </a:lnTo>
                    <a:lnTo>
                      <a:pt x="304" y="8"/>
                    </a:lnTo>
                    <a:lnTo>
                      <a:pt x="202" y="12"/>
                    </a:lnTo>
                    <a:lnTo>
                      <a:pt x="118"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8" y="70"/>
                    </a:lnTo>
                    <a:lnTo>
                      <a:pt x="202" y="78"/>
                    </a:lnTo>
                    <a:lnTo>
                      <a:pt x="304" y="84"/>
                    </a:lnTo>
                    <a:lnTo>
                      <a:pt x="422" y="88"/>
                    </a:lnTo>
                    <a:lnTo>
                      <a:pt x="552" y="90"/>
                    </a:lnTo>
                    <a:lnTo>
                      <a:pt x="692" y="92"/>
                    </a:lnTo>
                    <a:lnTo>
                      <a:pt x="692" y="92"/>
                    </a:lnTo>
                    <a:lnTo>
                      <a:pt x="834" y="90"/>
                    </a:lnTo>
                    <a:lnTo>
                      <a:pt x="964" y="88"/>
                    </a:lnTo>
                    <a:lnTo>
                      <a:pt x="1082" y="84"/>
                    </a:lnTo>
                    <a:lnTo>
                      <a:pt x="1186" y="78"/>
                    </a:lnTo>
                    <a:lnTo>
                      <a:pt x="1270" y="70"/>
                    </a:lnTo>
                    <a:lnTo>
                      <a:pt x="1334" y="62"/>
                    </a:lnTo>
                    <a:lnTo>
                      <a:pt x="1358" y="58"/>
                    </a:lnTo>
                    <a:lnTo>
                      <a:pt x="1374" y="54"/>
                    </a:lnTo>
                    <a:lnTo>
                      <a:pt x="1386" y="50"/>
                    </a:lnTo>
                    <a:lnTo>
                      <a:pt x="1388" y="48"/>
                    </a:lnTo>
                    <a:lnTo>
                      <a:pt x="1388" y="46"/>
                    </a:lnTo>
                    <a:lnTo>
                      <a:pt x="1388" y="46"/>
                    </a:lnTo>
                    <a:lnTo>
                      <a:pt x="1388" y="44"/>
                    </a:lnTo>
                    <a:lnTo>
                      <a:pt x="1386" y="40"/>
                    </a:lnTo>
                    <a:lnTo>
                      <a:pt x="1374" y="36"/>
                    </a:lnTo>
                    <a:lnTo>
                      <a:pt x="1358" y="32"/>
                    </a:lnTo>
                    <a:lnTo>
                      <a:pt x="1334" y="28"/>
                    </a:lnTo>
                    <a:lnTo>
                      <a:pt x="1270" y="20"/>
                    </a:lnTo>
                    <a:lnTo>
                      <a:pt x="1186" y="12"/>
                    </a:lnTo>
                    <a:lnTo>
                      <a:pt x="1082" y="8"/>
                    </a:lnTo>
                    <a:lnTo>
                      <a:pt x="964" y="2"/>
                    </a:lnTo>
                    <a:lnTo>
                      <a:pt x="834" y="0"/>
                    </a:lnTo>
                    <a:lnTo>
                      <a:pt x="6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454"/>
              <p:cNvSpPr>
                <a:spLocks noEditPoints="1"/>
              </p:cNvSpPr>
              <p:nvPr/>
            </p:nvSpPr>
            <p:spPr bwMode="auto">
              <a:xfrm>
                <a:off x="3160" y="4180"/>
                <a:ext cx="1380" cy="90"/>
              </a:xfrm>
              <a:custGeom>
                <a:avLst/>
                <a:gdLst>
                  <a:gd name="T0" fmla="*/ 688 w 1380"/>
                  <a:gd name="T1" fmla="*/ 90 h 90"/>
                  <a:gd name="T2" fmla="*/ 422 w 1380"/>
                  <a:gd name="T3" fmla="*/ 86 h 90"/>
                  <a:gd name="T4" fmla="*/ 206 w 1380"/>
                  <a:gd name="T5" fmla="*/ 76 h 90"/>
                  <a:gd name="T6" fmla="*/ 60 w 1380"/>
                  <a:gd name="T7" fmla="*/ 62 h 90"/>
                  <a:gd name="T8" fmla="*/ 20 w 1380"/>
                  <a:gd name="T9" fmla="*/ 54 h 90"/>
                  <a:gd name="T10" fmla="*/ 6 w 1380"/>
                  <a:gd name="T11" fmla="*/ 48 h 90"/>
                  <a:gd name="T12" fmla="*/ 6 w 1380"/>
                  <a:gd name="T13" fmla="*/ 46 h 90"/>
                  <a:gd name="T14" fmla="*/ 10 w 1380"/>
                  <a:gd name="T15" fmla="*/ 40 h 90"/>
                  <a:gd name="T16" fmla="*/ 36 w 1380"/>
                  <a:gd name="T17" fmla="*/ 32 h 90"/>
                  <a:gd name="T18" fmla="*/ 122 w 1380"/>
                  <a:gd name="T19" fmla="*/ 20 h 90"/>
                  <a:gd name="T20" fmla="*/ 306 w 1380"/>
                  <a:gd name="T21" fmla="*/ 8 h 90"/>
                  <a:gd name="T22" fmla="*/ 550 w 1380"/>
                  <a:gd name="T23" fmla="*/ 0 h 90"/>
                  <a:gd name="T24" fmla="*/ 688 w 1380"/>
                  <a:gd name="T25" fmla="*/ 0 h 90"/>
                  <a:gd name="T26" fmla="*/ 956 w 1380"/>
                  <a:gd name="T27" fmla="*/ 4 h 90"/>
                  <a:gd name="T28" fmla="*/ 1174 w 1380"/>
                  <a:gd name="T29" fmla="*/ 14 h 90"/>
                  <a:gd name="T30" fmla="*/ 1320 w 1380"/>
                  <a:gd name="T31" fmla="*/ 28 h 90"/>
                  <a:gd name="T32" fmla="*/ 1360 w 1380"/>
                  <a:gd name="T33" fmla="*/ 36 h 90"/>
                  <a:gd name="T34" fmla="*/ 1374 w 1380"/>
                  <a:gd name="T35" fmla="*/ 44 h 90"/>
                  <a:gd name="T36" fmla="*/ 1374 w 1380"/>
                  <a:gd name="T37" fmla="*/ 46 h 90"/>
                  <a:gd name="T38" fmla="*/ 1370 w 1380"/>
                  <a:gd name="T39" fmla="*/ 50 h 90"/>
                  <a:gd name="T40" fmla="*/ 1344 w 1380"/>
                  <a:gd name="T41" fmla="*/ 58 h 90"/>
                  <a:gd name="T42" fmla="*/ 1258 w 1380"/>
                  <a:gd name="T43" fmla="*/ 70 h 90"/>
                  <a:gd name="T44" fmla="*/ 1074 w 1380"/>
                  <a:gd name="T45" fmla="*/ 82 h 90"/>
                  <a:gd name="T46" fmla="*/ 828 w 1380"/>
                  <a:gd name="T47" fmla="*/ 90 h 90"/>
                  <a:gd name="T48" fmla="*/ 688 w 1380"/>
                  <a:gd name="T49" fmla="*/ 0 h 90"/>
                  <a:gd name="T50" fmla="*/ 550 w 1380"/>
                  <a:gd name="T51" fmla="*/ 0 h 90"/>
                  <a:gd name="T52" fmla="*/ 304 w 1380"/>
                  <a:gd name="T53" fmla="*/ 8 h 90"/>
                  <a:gd name="T54" fmla="*/ 118 w 1380"/>
                  <a:gd name="T55" fmla="*/ 20 h 90"/>
                  <a:gd name="T56" fmla="*/ 32 w 1380"/>
                  <a:gd name="T57" fmla="*/ 32 h 90"/>
                  <a:gd name="T58" fmla="*/ 4 w 1380"/>
                  <a:gd name="T59" fmla="*/ 40 h 90"/>
                  <a:gd name="T60" fmla="*/ 0 w 1380"/>
                  <a:gd name="T61" fmla="*/ 46 h 90"/>
                  <a:gd name="T62" fmla="*/ 2 w 1380"/>
                  <a:gd name="T63" fmla="*/ 48 h 90"/>
                  <a:gd name="T64" fmla="*/ 14 w 1380"/>
                  <a:gd name="T65" fmla="*/ 54 h 90"/>
                  <a:gd name="T66" fmla="*/ 54 w 1380"/>
                  <a:gd name="T67" fmla="*/ 62 h 90"/>
                  <a:gd name="T68" fmla="*/ 202 w 1380"/>
                  <a:gd name="T69" fmla="*/ 78 h 90"/>
                  <a:gd name="T70" fmla="*/ 420 w 1380"/>
                  <a:gd name="T71" fmla="*/ 88 h 90"/>
                  <a:gd name="T72" fmla="*/ 688 w 1380"/>
                  <a:gd name="T73" fmla="*/ 90 h 90"/>
                  <a:gd name="T74" fmla="*/ 828 w 1380"/>
                  <a:gd name="T75" fmla="*/ 90 h 90"/>
                  <a:gd name="T76" fmla="*/ 1076 w 1380"/>
                  <a:gd name="T77" fmla="*/ 82 h 90"/>
                  <a:gd name="T78" fmla="*/ 1262 w 1380"/>
                  <a:gd name="T79" fmla="*/ 70 h 90"/>
                  <a:gd name="T80" fmla="*/ 1348 w 1380"/>
                  <a:gd name="T81" fmla="*/ 58 h 90"/>
                  <a:gd name="T82" fmla="*/ 1376 w 1380"/>
                  <a:gd name="T83" fmla="*/ 50 h 90"/>
                  <a:gd name="T84" fmla="*/ 1380 w 1380"/>
                  <a:gd name="T85" fmla="*/ 46 h 90"/>
                  <a:gd name="T86" fmla="*/ 1378 w 1380"/>
                  <a:gd name="T87" fmla="*/ 44 h 90"/>
                  <a:gd name="T88" fmla="*/ 1366 w 1380"/>
                  <a:gd name="T89" fmla="*/ 36 h 90"/>
                  <a:gd name="T90" fmla="*/ 1326 w 1380"/>
                  <a:gd name="T91" fmla="*/ 28 h 90"/>
                  <a:gd name="T92" fmla="*/ 1178 w 1380"/>
                  <a:gd name="T93" fmla="*/ 12 h 90"/>
                  <a:gd name="T94" fmla="*/ 958 w 1380"/>
                  <a:gd name="T95" fmla="*/ 4 h 90"/>
                  <a:gd name="T96" fmla="*/ 688 w 138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90"/>
                    </a:moveTo>
                    <a:lnTo>
                      <a:pt x="688" y="90"/>
                    </a:lnTo>
                    <a:lnTo>
                      <a:pt x="550" y="90"/>
                    </a:lnTo>
                    <a:lnTo>
                      <a:pt x="422" y="86"/>
                    </a:lnTo>
                    <a:lnTo>
                      <a:pt x="306" y="82"/>
                    </a:lnTo>
                    <a:lnTo>
                      <a:pt x="206" y="76"/>
                    </a:lnTo>
                    <a:lnTo>
                      <a:pt x="122" y="70"/>
                    </a:lnTo>
                    <a:lnTo>
                      <a:pt x="60" y="62"/>
                    </a:lnTo>
                    <a:lnTo>
                      <a:pt x="36" y="58"/>
                    </a:lnTo>
                    <a:lnTo>
                      <a:pt x="20" y="54"/>
                    </a:lnTo>
                    <a:lnTo>
                      <a:pt x="10" y="50"/>
                    </a:lnTo>
                    <a:lnTo>
                      <a:pt x="6" y="48"/>
                    </a:lnTo>
                    <a:lnTo>
                      <a:pt x="6" y="46"/>
                    </a:lnTo>
                    <a:lnTo>
                      <a:pt x="6" y="46"/>
                    </a:lnTo>
                    <a:lnTo>
                      <a:pt x="6" y="44"/>
                    </a:lnTo>
                    <a:lnTo>
                      <a:pt x="10" y="40"/>
                    </a:lnTo>
                    <a:lnTo>
                      <a:pt x="20" y="36"/>
                    </a:lnTo>
                    <a:lnTo>
                      <a:pt x="36" y="32"/>
                    </a:lnTo>
                    <a:lnTo>
                      <a:pt x="60" y="28"/>
                    </a:lnTo>
                    <a:lnTo>
                      <a:pt x="122" y="20"/>
                    </a:lnTo>
                    <a:lnTo>
                      <a:pt x="206" y="14"/>
                    </a:lnTo>
                    <a:lnTo>
                      <a:pt x="306" y="8"/>
                    </a:lnTo>
                    <a:lnTo>
                      <a:pt x="422" y="4"/>
                    </a:lnTo>
                    <a:lnTo>
                      <a:pt x="550" y="0"/>
                    </a:lnTo>
                    <a:lnTo>
                      <a:pt x="688" y="0"/>
                    </a:lnTo>
                    <a:lnTo>
                      <a:pt x="688" y="0"/>
                    </a:lnTo>
                    <a:lnTo>
                      <a:pt x="828" y="0"/>
                    </a:lnTo>
                    <a:lnTo>
                      <a:pt x="956" y="4"/>
                    </a:lnTo>
                    <a:lnTo>
                      <a:pt x="1074" y="8"/>
                    </a:lnTo>
                    <a:lnTo>
                      <a:pt x="1174" y="14"/>
                    </a:lnTo>
                    <a:lnTo>
                      <a:pt x="1258" y="20"/>
                    </a:lnTo>
                    <a:lnTo>
                      <a:pt x="1320" y="28"/>
                    </a:lnTo>
                    <a:lnTo>
                      <a:pt x="1344" y="32"/>
                    </a:lnTo>
                    <a:lnTo>
                      <a:pt x="1360" y="36"/>
                    </a:lnTo>
                    <a:lnTo>
                      <a:pt x="1370" y="40"/>
                    </a:lnTo>
                    <a:lnTo>
                      <a:pt x="1374" y="44"/>
                    </a:lnTo>
                    <a:lnTo>
                      <a:pt x="1374" y="46"/>
                    </a:lnTo>
                    <a:lnTo>
                      <a:pt x="1374" y="46"/>
                    </a:lnTo>
                    <a:lnTo>
                      <a:pt x="1374" y="48"/>
                    </a:lnTo>
                    <a:lnTo>
                      <a:pt x="1370" y="50"/>
                    </a:lnTo>
                    <a:lnTo>
                      <a:pt x="1360" y="54"/>
                    </a:lnTo>
                    <a:lnTo>
                      <a:pt x="1344" y="58"/>
                    </a:lnTo>
                    <a:lnTo>
                      <a:pt x="1320" y="62"/>
                    </a:lnTo>
                    <a:lnTo>
                      <a:pt x="1258" y="70"/>
                    </a:lnTo>
                    <a:lnTo>
                      <a:pt x="1174" y="76"/>
                    </a:lnTo>
                    <a:lnTo>
                      <a:pt x="1074" y="82"/>
                    </a:lnTo>
                    <a:lnTo>
                      <a:pt x="956" y="86"/>
                    </a:lnTo>
                    <a:lnTo>
                      <a:pt x="828" y="90"/>
                    </a:lnTo>
                    <a:lnTo>
                      <a:pt x="688" y="90"/>
                    </a:lnTo>
                    <a:close/>
                    <a:moveTo>
                      <a:pt x="688" y="0"/>
                    </a:moveTo>
                    <a:lnTo>
                      <a:pt x="688" y="0"/>
                    </a:lnTo>
                    <a:lnTo>
                      <a:pt x="550" y="0"/>
                    </a:lnTo>
                    <a:lnTo>
                      <a:pt x="420" y="4"/>
                    </a:lnTo>
                    <a:lnTo>
                      <a:pt x="304" y="8"/>
                    </a:lnTo>
                    <a:lnTo>
                      <a:pt x="202" y="12"/>
                    </a:lnTo>
                    <a:lnTo>
                      <a:pt x="118"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8" y="70"/>
                    </a:lnTo>
                    <a:lnTo>
                      <a:pt x="202" y="78"/>
                    </a:lnTo>
                    <a:lnTo>
                      <a:pt x="304" y="82"/>
                    </a:lnTo>
                    <a:lnTo>
                      <a:pt x="420" y="88"/>
                    </a:lnTo>
                    <a:lnTo>
                      <a:pt x="550" y="90"/>
                    </a:lnTo>
                    <a:lnTo>
                      <a:pt x="688" y="90"/>
                    </a:lnTo>
                    <a:lnTo>
                      <a:pt x="688" y="90"/>
                    </a:lnTo>
                    <a:lnTo>
                      <a:pt x="828" y="90"/>
                    </a:lnTo>
                    <a:lnTo>
                      <a:pt x="958" y="88"/>
                    </a:lnTo>
                    <a:lnTo>
                      <a:pt x="1076" y="82"/>
                    </a:lnTo>
                    <a:lnTo>
                      <a:pt x="1178" y="78"/>
                    </a:lnTo>
                    <a:lnTo>
                      <a:pt x="1262" y="70"/>
                    </a:lnTo>
                    <a:lnTo>
                      <a:pt x="1326" y="62"/>
                    </a:lnTo>
                    <a:lnTo>
                      <a:pt x="1348" y="58"/>
                    </a:lnTo>
                    <a:lnTo>
                      <a:pt x="1366" y="54"/>
                    </a:lnTo>
                    <a:lnTo>
                      <a:pt x="1376" y="50"/>
                    </a:lnTo>
                    <a:lnTo>
                      <a:pt x="1378" y="48"/>
                    </a:lnTo>
                    <a:lnTo>
                      <a:pt x="1380" y="46"/>
                    </a:lnTo>
                    <a:lnTo>
                      <a:pt x="1380" y="46"/>
                    </a:lnTo>
                    <a:lnTo>
                      <a:pt x="1378" y="44"/>
                    </a:lnTo>
                    <a:lnTo>
                      <a:pt x="1376" y="40"/>
                    </a:lnTo>
                    <a:lnTo>
                      <a:pt x="1366" y="36"/>
                    </a:lnTo>
                    <a:lnTo>
                      <a:pt x="1348" y="32"/>
                    </a:lnTo>
                    <a:lnTo>
                      <a:pt x="1326" y="28"/>
                    </a:lnTo>
                    <a:lnTo>
                      <a:pt x="1262" y="20"/>
                    </a:lnTo>
                    <a:lnTo>
                      <a:pt x="1178" y="12"/>
                    </a:lnTo>
                    <a:lnTo>
                      <a:pt x="1076" y="8"/>
                    </a:lnTo>
                    <a:lnTo>
                      <a:pt x="958" y="4"/>
                    </a:lnTo>
                    <a:lnTo>
                      <a:pt x="828" y="0"/>
                    </a:lnTo>
                    <a:lnTo>
                      <a:pt x="688" y="0"/>
                    </a:lnTo>
                    <a:close/>
                  </a:path>
                </a:pathLst>
              </a:custGeom>
              <a:solidFill>
                <a:srgbClr val="C0BB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455"/>
              <p:cNvSpPr>
                <a:spLocks/>
              </p:cNvSpPr>
              <p:nvPr/>
            </p:nvSpPr>
            <p:spPr bwMode="auto">
              <a:xfrm>
                <a:off x="3166" y="4180"/>
                <a:ext cx="1368" cy="90"/>
              </a:xfrm>
              <a:custGeom>
                <a:avLst/>
                <a:gdLst>
                  <a:gd name="T0" fmla="*/ 682 w 1368"/>
                  <a:gd name="T1" fmla="*/ 90 h 90"/>
                  <a:gd name="T2" fmla="*/ 682 w 1368"/>
                  <a:gd name="T3" fmla="*/ 90 h 90"/>
                  <a:gd name="T4" fmla="*/ 544 w 1368"/>
                  <a:gd name="T5" fmla="*/ 90 h 90"/>
                  <a:gd name="T6" fmla="*/ 416 w 1368"/>
                  <a:gd name="T7" fmla="*/ 86 h 90"/>
                  <a:gd name="T8" fmla="*/ 300 w 1368"/>
                  <a:gd name="T9" fmla="*/ 82 h 90"/>
                  <a:gd name="T10" fmla="*/ 200 w 1368"/>
                  <a:gd name="T11" fmla="*/ 76 h 90"/>
                  <a:gd name="T12" fmla="*/ 116 w 1368"/>
                  <a:gd name="T13" fmla="*/ 70 h 90"/>
                  <a:gd name="T14" fmla="*/ 54 w 1368"/>
                  <a:gd name="T15" fmla="*/ 62 h 90"/>
                  <a:gd name="T16" fmla="*/ 30 w 1368"/>
                  <a:gd name="T17" fmla="*/ 58 h 90"/>
                  <a:gd name="T18" fmla="*/ 14 w 1368"/>
                  <a:gd name="T19" fmla="*/ 54 h 90"/>
                  <a:gd name="T20" fmla="*/ 4 w 1368"/>
                  <a:gd name="T21" fmla="*/ 50 h 90"/>
                  <a:gd name="T22" fmla="*/ 0 w 1368"/>
                  <a:gd name="T23" fmla="*/ 48 h 90"/>
                  <a:gd name="T24" fmla="*/ 0 w 1368"/>
                  <a:gd name="T25" fmla="*/ 46 h 90"/>
                  <a:gd name="T26" fmla="*/ 0 w 1368"/>
                  <a:gd name="T27" fmla="*/ 46 h 90"/>
                  <a:gd name="T28" fmla="*/ 0 w 1368"/>
                  <a:gd name="T29" fmla="*/ 44 h 90"/>
                  <a:gd name="T30" fmla="*/ 4 w 1368"/>
                  <a:gd name="T31" fmla="*/ 40 h 90"/>
                  <a:gd name="T32" fmla="*/ 14 w 1368"/>
                  <a:gd name="T33" fmla="*/ 36 h 90"/>
                  <a:gd name="T34" fmla="*/ 30 w 1368"/>
                  <a:gd name="T35" fmla="*/ 32 h 90"/>
                  <a:gd name="T36" fmla="*/ 54 w 1368"/>
                  <a:gd name="T37" fmla="*/ 28 h 90"/>
                  <a:gd name="T38" fmla="*/ 116 w 1368"/>
                  <a:gd name="T39" fmla="*/ 20 h 90"/>
                  <a:gd name="T40" fmla="*/ 200 w 1368"/>
                  <a:gd name="T41" fmla="*/ 14 h 90"/>
                  <a:gd name="T42" fmla="*/ 300 w 1368"/>
                  <a:gd name="T43" fmla="*/ 8 h 90"/>
                  <a:gd name="T44" fmla="*/ 416 w 1368"/>
                  <a:gd name="T45" fmla="*/ 4 h 90"/>
                  <a:gd name="T46" fmla="*/ 544 w 1368"/>
                  <a:gd name="T47" fmla="*/ 0 h 90"/>
                  <a:gd name="T48" fmla="*/ 682 w 1368"/>
                  <a:gd name="T49" fmla="*/ 0 h 90"/>
                  <a:gd name="T50" fmla="*/ 682 w 1368"/>
                  <a:gd name="T51" fmla="*/ 0 h 90"/>
                  <a:gd name="T52" fmla="*/ 822 w 1368"/>
                  <a:gd name="T53" fmla="*/ 0 h 90"/>
                  <a:gd name="T54" fmla="*/ 950 w 1368"/>
                  <a:gd name="T55" fmla="*/ 4 h 90"/>
                  <a:gd name="T56" fmla="*/ 1068 w 1368"/>
                  <a:gd name="T57" fmla="*/ 8 h 90"/>
                  <a:gd name="T58" fmla="*/ 1168 w 1368"/>
                  <a:gd name="T59" fmla="*/ 14 h 90"/>
                  <a:gd name="T60" fmla="*/ 1252 w 1368"/>
                  <a:gd name="T61" fmla="*/ 20 h 90"/>
                  <a:gd name="T62" fmla="*/ 1314 w 1368"/>
                  <a:gd name="T63" fmla="*/ 28 h 90"/>
                  <a:gd name="T64" fmla="*/ 1338 w 1368"/>
                  <a:gd name="T65" fmla="*/ 32 h 90"/>
                  <a:gd name="T66" fmla="*/ 1354 w 1368"/>
                  <a:gd name="T67" fmla="*/ 36 h 90"/>
                  <a:gd name="T68" fmla="*/ 1364 w 1368"/>
                  <a:gd name="T69" fmla="*/ 40 h 90"/>
                  <a:gd name="T70" fmla="*/ 1368 w 1368"/>
                  <a:gd name="T71" fmla="*/ 44 h 90"/>
                  <a:gd name="T72" fmla="*/ 1368 w 1368"/>
                  <a:gd name="T73" fmla="*/ 46 h 90"/>
                  <a:gd name="T74" fmla="*/ 1368 w 1368"/>
                  <a:gd name="T75" fmla="*/ 46 h 90"/>
                  <a:gd name="T76" fmla="*/ 1368 w 1368"/>
                  <a:gd name="T77" fmla="*/ 48 h 90"/>
                  <a:gd name="T78" fmla="*/ 1364 w 1368"/>
                  <a:gd name="T79" fmla="*/ 50 h 90"/>
                  <a:gd name="T80" fmla="*/ 1354 w 1368"/>
                  <a:gd name="T81" fmla="*/ 54 h 90"/>
                  <a:gd name="T82" fmla="*/ 1338 w 1368"/>
                  <a:gd name="T83" fmla="*/ 58 h 90"/>
                  <a:gd name="T84" fmla="*/ 1314 w 1368"/>
                  <a:gd name="T85" fmla="*/ 62 h 90"/>
                  <a:gd name="T86" fmla="*/ 1252 w 1368"/>
                  <a:gd name="T87" fmla="*/ 70 h 90"/>
                  <a:gd name="T88" fmla="*/ 1168 w 1368"/>
                  <a:gd name="T89" fmla="*/ 76 h 90"/>
                  <a:gd name="T90" fmla="*/ 1068 w 1368"/>
                  <a:gd name="T91" fmla="*/ 82 h 90"/>
                  <a:gd name="T92" fmla="*/ 950 w 1368"/>
                  <a:gd name="T93" fmla="*/ 86 h 90"/>
                  <a:gd name="T94" fmla="*/ 822 w 1368"/>
                  <a:gd name="T95" fmla="*/ 90 h 90"/>
                  <a:gd name="T96" fmla="*/ 682 w 136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90"/>
                    </a:moveTo>
                    <a:lnTo>
                      <a:pt x="682" y="90"/>
                    </a:lnTo>
                    <a:lnTo>
                      <a:pt x="544" y="90"/>
                    </a:lnTo>
                    <a:lnTo>
                      <a:pt x="416" y="86"/>
                    </a:lnTo>
                    <a:lnTo>
                      <a:pt x="300" y="82"/>
                    </a:lnTo>
                    <a:lnTo>
                      <a:pt x="200" y="76"/>
                    </a:lnTo>
                    <a:lnTo>
                      <a:pt x="116" y="70"/>
                    </a:lnTo>
                    <a:lnTo>
                      <a:pt x="54" y="62"/>
                    </a:lnTo>
                    <a:lnTo>
                      <a:pt x="30" y="58"/>
                    </a:lnTo>
                    <a:lnTo>
                      <a:pt x="14" y="54"/>
                    </a:lnTo>
                    <a:lnTo>
                      <a:pt x="4" y="50"/>
                    </a:lnTo>
                    <a:lnTo>
                      <a:pt x="0" y="48"/>
                    </a:lnTo>
                    <a:lnTo>
                      <a:pt x="0" y="46"/>
                    </a:lnTo>
                    <a:lnTo>
                      <a:pt x="0" y="46"/>
                    </a:lnTo>
                    <a:lnTo>
                      <a:pt x="0" y="44"/>
                    </a:lnTo>
                    <a:lnTo>
                      <a:pt x="4" y="40"/>
                    </a:lnTo>
                    <a:lnTo>
                      <a:pt x="14" y="36"/>
                    </a:lnTo>
                    <a:lnTo>
                      <a:pt x="30" y="32"/>
                    </a:lnTo>
                    <a:lnTo>
                      <a:pt x="54" y="28"/>
                    </a:lnTo>
                    <a:lnTo>
                      <a:pt x="116" y="20"/>
                    </a:lnTo>
                    <a:lnTo>
                      <a:pt x="200" y="14"/>
                    </a:lnTo>
                    <a:lnTo>
                      <a:pt x="300" y="8"/>
                    </a:lnTo>
                    <a:lnTo>
                      <a:pt x="416" y="4"/>
                    </a:lnTo>
                    <a:lnTo>
                      <a:pt x="544" y="0"/>
                    </a:lnTo>
                    <a:lnTo>
                      <a:pt x="682" y="0"/>
                    </a:lnTo>
                    <a:lnTo>
                      <a:pt x="682" y="0"/>
                    </a:lnTo>
                    <a:lnTo>
                      <a:pt x="822" y="0"/>
                    </a:lnTo>
                    <a:lnTo>
                      <a:pt x="950" y="4"/>
                    </a:lnTo>
                    <a:lnTo>
                      <a:pt x="1068" y="8"/>
                    </a:lnTo>
                    <a:lnTo>
                      <a:pt x="1168" y="14"/>
                    </a:lnTo>
                    <a:lnTo>
                      <a:pt x="1252" y="20"/>
                    </a:lnTo>
                    <a:lnTo>
                      <a:pt x="1314" y="28"/>
                    </a:lnTo>
                    <a:lnTo>
                      <a:pt x="1338" y="32"/>
                    </a:lnTo>
                    <a:lnTo>
                      <a:pt x="1354" y="36"/>
                    </a:lnTo>
                    <a:lnTo>
                      <a:pt x="1364" y="40"/>
                    </a:lnTo>
                    <a:lnTo>
                      <a:pt x="1368" y="44"/>
                    </a:lnTo>
                    <a:lnTo>
                      <a:pt x="1368" y="46"/>
                    </a:lnTo>
                    <a:lnTo>
                      <a:pt x="1368" y="46"/>
                    </a:lnTo>
                    <a:lnTo>
                      <a:pt x="1368" y="48"/>
                    </a:lnTo>
                    <a:lnTo>
                      <a:pt x="1364" y="50"/>
                    </a:lnTo>
                    <a:lnTo>
                      <a:pt x="1354" y="54"/>
                    </a:lnTo>
                    <a:lnTo>
                      <a:pt x="1338" y="58"/>
                    </a:lnTo>
                    <a:lnTo>
                      <a:pt x="1314" y="62"/>
                    </a:lnTo>
                    <a:lnTo>
                      <a:pt x="1252" y="70"/>
                    </a:lnTo>
                    <a:lnTo>
                      <a:pt x="1168" y="76"/>
                    </a:lnTo>
                    <a:lnTo>
                      <a:pt x="1068" y="82"/>
                    </a:lnTo>
                    <a:lnTo>
                      <a:pt x="950" y="86"/>
                    </a:lnTo>
                    <a:lnTo>
                      <a:pt x="822" y="90"/>
                    </a:lnTo>
                    <a:lnTo>
                      <a:pt x="682"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456"/>
              <p:cNvSpPr>
                <a:spLocks/>
              </p:cNvSpPr>
              <p:nvPr/>
            </p:nvSpPr>
            <p:spPr bwMode="auto">
              <a:xfrm>
                <a:off x="3160" y="4180"/>
                <a:ext cx="1380" cy="90"/>
              </a:xfrm>
              <a:custGeom>
                <a:avLst/>
                <a:gdLst>
                  <a:gd name="T0" fmla="*/ 688 w 1380"/>
                  <a:gd name="T1" fmla="*/ 0 h 90"/>
                  <a:gd name="T2" fmla="*/ 688 w 1380"/>
                  <a:gd name="T3" fmla="*/ 0 h 90"/>
                  <a:gd name="T4" fmla="*/ 550 w 1380"/>
                  <a:gd name="T5" fmla="*/ 0 h 90"/>
                  <a:gd name="T6" fmla="*/ 420 w 1380"/>
                  <a:gd name="T7" fmla="*/ 4 h 90"/>
                  <a:gd name="T8" fmla="*/ 304 w 1380"/>
                  <a:gd name="T9" fmla="*/ 8 h 90"/>
                  <a:gd name="T10" fmla="*/ 202 w 1380"/>
                  <a:gd name="T11" fmla="*/ 12 h 90"/>
                  <a:gd name="T12" fmla="*/ 118 w 1380"/>
                  <a:gd name="T13" fmla="*/ 20 h 90"/>
                  <a:gd name="T14" fmla="*/ 54 w 1380"/>
                  <a:gd name="T15" fmla="*/ 28 h 90"/>
                  <a:gd name="T16" fmla="*/ 32 w 1380"/>
                  <a:gd name="T17" fmla="*/ 32 h 90"/>
                  <a:gd name="T18" fmla="*/ 14 w 1380"/>
                  <a:gd name="T19" fmla="*/ 36 h 90"/>
                  <a:gd name="T20" fmla="*/ 4 w 1380"/>
                  <a:gd name="T21" fmla="*/ 40 h 90"/>
                  <a:gd name="T22" fmla="*/ 2 w 1380"/>
                  <a:gd name="T23" fmla="*/ 44 h 90"/>
                  <a:gd name="T24" fmla="*/ 0 w 1380"/>
                  <a:gd name="T25" fmla="*/ 46 h 90"/>
                  <a:gd name="T26" fmla="*/ 0 w 1380"/>
                  <a:gd name="T27" fmla="*/ 46 h 90"/>
                  <a:gd name="T28" fmla="*/ 2 w 1380"/>
                  <a:gd name="T29" fmla="*/ 48 h 90"/>
                  <a:gd name="T30" fmla="*/ 4 w 1380"/>
                  <a:gd name="T31" fmla="*/ 50 h 90"/>
                  <a:gd name="T32" fmla="*/ 14 w 1380"/>
                  <a:gd name="T33" fmla="*/ 54 h 90"/>
                  <a:gd name="T34" fmla="*/ 32 w 1380"/>
                  <a:gd name="T35" fmla="*/ 58 h 90"/>
                  <a:gd name="T36" fmla="*/ 54 w 1380"/>
                  <a:gd name="T37" fmla="*/ 62 h 90"/>
                  <a:gd name="T38" fmla="*/ 118 w 1380"/>
                  <a:gd name="T39" fmla="*/ 70 h 90"/>
                  <a:gd name="T40" fmla="*/ 202 w 1380"/>
                  <a:gd name="T41" fmla="*/ 78 h 90"/>
                  <a:gd name="T42" fmla="*/ 304 w 1380"/>
                  <a:gd name="T43" fmla="*/ 82 h 90"/>
                  <a:gd name="T44" fmla="*/ 420 w 1380"/>
                  <a:gd name="T45" fmla="*/ 88 h 90"/>
                  <a:gd name="T46" fmla="*/ 550 w 1380"/>
                  <a:gd name="T47" fmla="*/ 90 h 90"/>
                  <a:gd name="T48" fmla="*/ 688 w 1380"/>
                  <a:gd name="T49" fmla="*/ 90 h 90"/>
                  <a:gd name="T50" fmla="*/ 688 w 1380"/>
                  <a:gd name="T51" fmla="*/ 90 h 90"/>
                  <a:gd name="T52" fmla="*/ 828 w 1380"/>
                  <a:gd name="T53" fmla="*/ 90 h 90"/>
                  <a:gd name="T54" fmla="*/ 958 w 1380"/>
                  <a:gd name="T55" fmla="*/ 88 h 90"/>
                  <a:gd name="T56" fmla="*/ 1076 w 1380"/>
                  <a:gd name="T57" fmla="*/ 82 h 90"/>
                  <a:gd name="T58" fmla="*/ 1178 w 1380"/>
                  <a:gd name="T59" fmla="*/ 78 h 90"/>
                  <a:gd name="T60" fmla="*/ 1262 w 1380"/>
                  <a:gd name="T61" fmla="*/ 70 h 90"/>
                  <a:gd name="T62" fmla="*/ 1326 w 1380"/>
                  <a:gd name="T63" fmla="*/ 62 h 90"/>
                  <a:gd name="T64" fmla="*/ 1348 w 1380"/>
                  <a:gd name="T65" fmla="*/ 58 h 90"/>
                  <a:gd name="T66" fmla="*/ 1366 w 1380"/>
                  <a:gd name="T67" fmla="*/ 54 h 90"/>
                  <a:gd name="T68" fmla="*/ 1376 w 1380"/>
                  <a:gd name="T69" fmla="*/ 50 h 90"/>
                  <a:gd name="T70" fmla="*/ 1378 w 1380"/>
                  <a:gd name="T71" fmla="*/ 48 h 90"/>
                  <a:gd name="T72" fmla="*/ 1380 w 1380"/>
                  <a:gd name="T73" fmla="*/ 46 h 90"/>
                  <a:gd name="T74" fmla="*/ 1380 w 1380"/>
                  <a:gd name="T75" fmla="*/ 46 h 90"/>
                  <a:gd name="T76" fmla="*/ 1378 w 1380"/>
                  <a:gd name="T77" fmla="*/ 44 h 90"/>
                  <a:gd name="T78" fmla="*/ 1376 w 1380"/>
                  <a:gd name="T79" fmla="*/ 40 h 90"/>
                  <a:gd name="T80" fmla="*/ 1366 w 1380"/>
                  <a:gd name="T81" fmla="*/ 36 h 90"/>
                  <a:gd name="T82" fmla="*/ 1348 w 1380"/>
                  <a:gd name="T83" fmla="*/ 32 h 90"/>
                  <a:gd name="T84" fmla="*/ 1326 w 1380"/>
                  <a:gd name="T85" fmla="*/ 28 h 90"/>
                  <a:gd name="T86" fmla="*/ 1262 w 1380"/>
                  <a:gd name="T87" fmla="*/ 20 h 90"/>
                  <a:gd name="T88" fmla="*/ 1178 w 1380"/>
                  <a:gd name="T89" fmla="*/ 12 h 90"/>
                  <a:gd name="T90" fmla="*/ 1076 w 1380"/>
                  <a:gd name="T91" fmla="*/ 8 h 90"/>
                  <a:gd name="T92" fmla="*/ 958 w 1380"/>
                  <a:gd name="T93" fmla="*/ 4 h 90"/>
                  <a:gd name="T94" fmla="*/ 828 w 1380"/>
                  <a:gd name="T95" fmla="*/ 0 h 90"/>
                  <a:gd name="T96" fmla="*/ 688 w 138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80" h="90">
                    <a:moveTo>
                      <a:pt x="688" y="0"/>
                    </a:moveTo>
                    <a:lnTo>
                      <a:pt x="688" y="0"/>
                    </a:lnTo>
                    <a:lnTo>
                      <a:pt x="550" y="0"/>
                    </a:lnTo>
                    <a:lnTo>
                      <a:pt x="420" y="4"/>
                    </a:lnTo>
                    <a:lnTo>
                      <a:pt x="304" y="8"/>
                    </a:lnTo>
                    <a:lnTo>
                      <a:pt x="202" y="12"/>
                    </a:lnTo>
                    <a:lnTo>
                      <a:pt x="118"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8" y="70"/>
                    </a:lnTo>
                    <a:lnTo>
                      <a:pt x="202" y="78"/>
                    </a:lnTo>
                    <a:lnTo>
                      <a:pt x="304" y="82"/>
                    </a:lnTo>
                    <a:lnTo>
                      <a:pt x="420" y="88"/>
                    </a:lnTo>
                    <a:lnTo>
                      <a:pt x="550" y="90"/>
                    </a:lnTo>
                    <a:lnTo>
                      <a:pt x="688" y="90"/>
                    </a:lnTo>
                    <a:lnTo>
                      <a:pt x="688" y="90"/>
                    </a:lnTo>
                    <a:lnTo>
                      <a:pt x="828" y="90"/>
                    </a:lnTo>
                    <a:lnTo>
                      <a:pt x="958" y="88"/>
                    </a:lnTo>
                    <a:lnTo>
                      <a:pt x="1076" y="82"/>
                    </a:lnTo>
                    <a:lnTo>
                      <a:pt x="1178" y="78"/>
                    </a:lnTo>
                    <a:lnTo>
                      <a:pt x="1262" y="70"/>
                    </a:lnTo>
                    <a:lnTo>
                      <a:pt x="1326" y="62"/>
                    </a:lnTo>
                    <a:lnTo>
                      <a:pt x="1348" y="58"/>
                    </a:lnTo>
                    <a:lnTo>
                      <a:pt x="1366" y="54"/>
                    </a:lnTo>
                    <a:lnTo>
                      <a:pt x="1376" y="50"/>
                    </a:lnTo>
                    <a:lnTo>
                      <a:pt x="1378" y="48"/>
                    </a:lnTo>
                    <a:lnTo>
                      <a:pt x="1380" y="46"/>
                    </a:lnTo>
                    <a:lnTo>
                      <a:pt x="1380" y="46"/>
                    </a:lnTo>
                    <a:lnTo>
                      <a:pt x="1378" y="44"/>
                    </a:lnTo>
                    <a:lnTo>
                      <a:pt x="1376" y="40"/>
                    </a:lnTo>
                    <a:lnTo>
                      <a:pt x="1366" y="36"/>
                    </a:lnTo>
                    <a:lnTo>
                      <a:pt x="1348" y="32"/>
                    </a:lnTo>
                    <a:lnTo>
                      <a:pt x="1326" y="28"/>
                    </a:lnTo>
                    <a:lnTo>
                      <a:pt x="1262" y="20"/>
                    </a:lnTo>
                    <a:lnTo>
                      <a:pt x="1178" y="12"/>
                    </a:lnTo>
                    <a:lnTo>
                      <a:pt x="1076" y="8"/>
                    </a:lnTo>
                    <a:lnTo>
                      <a:pt x="958" y="4"/>
                    </a:lnTo>
                    <a:lnTo>
                      <a:pt x="828" y="0"/>
                    </a:lnTo>
                    <a:lnTo>
                      <a:pt x="6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457"/>
              <p:cNvSpPr>
                <a:spLocks noEditPoints="1"/>
              </p:cNvSpPr>
              <p:nvPr/>
            </p:nvSpPr>
            <p:spPr bwMode="auto">
              <a:xfrm>
                <a:off x="3166" y="4180"/>
                <a:ext cx="1368" cy="90"/>
              </a:xfrm>
              <a:custGeom>
                <a:avLst/>
                <a:gdLst>
                  <a:gd name="T0" fmla="*/ 682 w 1368"/>
                  <a:gd name="T1" fmla="*/ 90 h 90"/>
                  <a:gd name="T2" fmla="*/ 418 w 1368"/>
                  <a:gd name="T3" fmla="*/ 86 h 90"/>
                  <a:gd name="T4" fmla="*/ 202 w 1368"/>
                  <a:gd name="T5" fmla="*/ 76 h 90"/>
                  <a:gd name="T6" fmla="*/ 58 w 1368"/>
                  <a:gd name="T7" fmla="*/ 62 h 90"/>
                  <a:gd name="T8" fmla="*/ 18 w 1368"/>
                  <a:gd name="T9" fmla="*/ 54 h 90"/>
                  <a:gd name="T10" fmla="*/ 6 w 1368"/>
                  <a:gd name="T11" fmla="*/ 48 h 90"/>
                  <a:gd name="T12" fmla="*/ 4 w 1368"/>
                  <a:gd name="T13" fmla="*/ 46 h 90"/>
                  <a:gd name="T14" fmla="*/ 8 w 1368"/>
                  <a:gd name="T15" fmla="*/ 40 h 90"/>
                  <a:gd name="T16" fmla="*/ 36 w 1368"/>
                  <a:gd name="T17" fmla="*/ 32 h 90"/>
                  <a:gd name="T18" fmla="*/ 120 w 1368"/>
                  <a:gd name="T19" fmla="*/ 20 h 90"/>
                  <a:gd name="T20" fmla="*/ 304 w 1368"/>
                  <a:gd name="T21" fmla="*/ 8 h 90"/>
                  <a:gd name="T22" fmla="*/ 546 w 1368"/>
                  <a:gd name="T23" fmla="*/ 2 h 90"/>
                  <a:gd name="T24" fmla="*/ 682 w 1368"/>
                  <a:gd name="T25" fmla="*/ 0 h 90"/>
                  <a:gd name="T26" fmla="*/ 948 w 1368"/>
                  <a:gd name="T27" fmla="*/ 4 h 90"/>
                  <a:gd name="T28" fmla="*/ 1164 w 1368"/>
                  <a:gd name="T29" fmla="*/ 14 h 90"/>
                  <a:gd name="T30" fmla="*/ 1310 w 1368"/>
                  <a:gd name="T31" fmla="*/ 28 h 90"/>
                  <a:gd name="T32" fmla="*/ 1350 w 1368"/>
                  <a:gd name="T33" fmla="*/ 36 h 90"/>
                  <a:gd name="T34" fmla="*/ 1362 w 1368"/>
                  <a:gd name="T35" fmla="*/ 44 h 90"/>
                  <a:gd name="T36" fmla="*/ 1364 w 1368"/>
                  <a:gd name="T37" fmla="*/ 46 h 90"/>
                  <a:gd name="T38" fmla="*/ 1360 w 1368"/>
                  <a:gd name="T39" fmla="*/ 50 h 90"/>
                  <a:gd name="T40" fmla="*/ 1332 w 1368"/>
                  <a:gd name="T41" fmla="*/ 58 h 90"/>
                  <a:gd name="T42" fmla="*/ 1248 w 1368"/>
                  <a:gd name="T43" fmla="*/ 70 h 90"/>
                  <a:gd name="T44" fmla="*/ 1064 w 1368"/>
                  <a:gd name="T45" fmla="*/ 82 h 90"/>
                  <a:gd name="T46" fmla="*/ 820 w 1368"/>
                  <a:gd name="T47" fmla="*/ 90 h 90"/>
                  <a:gd name="T48" fmla="*/ 682 w 1368"/>
                  <a:gd name="T49" fmla="*/ 0 h 90"/>
                  <a:gd name="T50" fmla="*/ 544 w 1368"/>
                  <a:gd name="T51" fmla="*/ 0 h 90"/>
                  <a:gd name="T52" fmla="*/ 300 w 1368"/>
                  <a:gd name="T53" fmla="*/ 8 h 90"/>
                  <a:gd name="T54" fmla="*/ 116 w 1368"/>
                  <a:gd name="T55" fmla="*/ 20 h 90"/>
                  <a:gd name="T56" fmla="*/ 30 w 1368"/>
                  <a:gd name="T57" fmla="*/ 32 h 90"/>
                  <a:gd name="T58" fmla="*/ 4 w 1368"/>
                  <a:gd name="T59" fmla="*/ 40 h 90"/>
                  <a:gd name="T60" fmla="*/ 0 w 1368"/>
                  <a:gd name="T61" fmla="*/ 46 h 90"/>
                  <a:gd name="T62" fmla="*/ 0 w 1368"/>
                  <a:gd name="T63" fmla="*/ 48 h 90"/>
                  <a:gd name="T64" fmla="*/ 14 w 1368"/>
                  <a:gd name="T65" fmla="*/ 54 h 90"/>
                  <a:gd name="T66" fmla="*/ 54 w 1368"/>
                  <a:gd name="T67" fmla="*/ 62 h 90"/>
                  <a:gd name="T68" fmla="*/ 200 w 1368"/>
                  <a:gd name="T69" fmla="*/ 76 h 90"/>
                  <a:gd name="T70" fmla="*/ 416 w 1368"/>
                  <a:gd name="T71" fmla="*/ 86 h 90"/>
                  <a:gd name="T72" fmla="*/ 682 w 1368"/>
                  <a:gd name="T73" fmla="*/ 90 h 90"/>
                  <a:gd name="T74" fmla="*/ 822 w 1368"/>
                  <a:gd name="T75" fmla="*/ 90 h 90"/>
                  <a:gd name="T76" fmla="*/ 1068 w 1368"/>
                  <a:gd name="T77" fmla="*/ 82 h 90"/>
                  <a:gd name="T78" fmla="*/ 1252 w 1368"/>
                  <a:gd name="T79" fmla="*/ 70 h 90"/>
                  <a:gd name="T80" fmla="*/ 1338 w 1368"/>
                  <a:gd name="T81" fmla="*/ 58 h 90"/>
                  <a:gd name="T82" fmla="*/ 1364 w 1368"/>
                  <a:gd name="T83" fmla="*/ 50 h 90"/>
                  <a:gd name="T84" fmla="*/ 1368 w 1368"/>
                  <a:gd name="T85" fmla="*/ 46 h 90"/>
                  <a:gd name="T86" fmla="*/ 1368 w 1368"/>
                  <a:gd name="T87" fmla="*/ 44 h 90"/>
                  <a:gd name="T88" fmla="*/ 1354 w 1368"/>
                  <a:gd name="T89" fmla="*/ 36 h 90"/>
                  <a:gd name="T90" fmla="*/ 1314 w 1368"/>
                  <a:gd name="T91" fmla="*/ 28 h 90"/>
                  <a:gd name="T92" fmla="*/ 1168 w 1368"/>
                  <a:gd name="T93" fmla="*/ 14 h 90"/>
                  <a:gd name="T94" fmla="*/ 950 w 1368"/>
                  <a:gd name="T95" fmla="*/ 4 h 90"/>
                  <a:gd name="T96" fmla="*/ 682 w 136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90"/>
                    </a:moveTo>
                    <a:lnTo>
                      <a:pt x="682" y="90"/>
                    </a:lnTo>
                    <a:lnTo>
                      <a:pt x="546" y="90"/>
                    </a:lnTo>
                    <a:lnTo>
                      <a:pt x="418" y="86"/>
                    </a:lnTo>
                    <a:lnTo>
                      <a:pt x="304" y="82"/>
                    </a:lnTo>
                    <a:lnTo>
                      <a:pt x="202" y="76"/>
                    </a:lnTo>
                    <a:lnTo>
                      <a:pt x="120" y="70"/>
                    </a:lnTo>
                    <a:lnTo>
                      <a:pt x="58" y="62"/>
                    </a:lnTo>
                    <a:lnTo>
                      <a:pt x="36" y="58"/>
                    </a:lnTo>
                    <a:lnTo>
                      <a:pt x="18" y="54"/>
                    </a:lnTo>
                    <a:lnTo>
                      <a:pt x="8" y="50"/>
                    </a:lnTo>
                    <a:lnTo>
                      <a:pt x="6" y="48"/>
                    </a:lnTo>
                    <a:lnTo>
                      <a:pt x="4" y="46"/>
                    </a:lnTo>
                    <a:lnTo>
                      <a:pt x="4" y="46"/>
                    </a:lnTo>
                    <a:lnTo>
                      <a:pt x="6" y="44"/>
                    </a:lnTo>
                    <a:lnTo>
                      <a:pt x="8" y="40"/>
                    </a:lnTo>
                    <a:lnTo>
                      <a:pt x="18" y="36"/>
                    </a:lnTo>
                    <a:lnTo>
                      <a:pt x="36" y="32"/>
                    </a:lnTo>
                    <a:lnTo>
                      <a:pt x="58" y="28"/>
                    </a:lnTo>
                    <a:lnTo>
                      <a:pt x="120" y="20"/>
                    </a:lnTo>
                    <a:lnTo>
                      <a:pt x="202" y="14"/>
                    </a:lnTo>
                    <a:lnTo>
                      <a:pt x="304" y="8"/>
                    </a:lnTo>
                    <a:lnTo>
                      <a:pt x="418" y="4"/>
                    </a:lnTo>
                    <a:lnTo>
                      <a:pt x="546" y="2"/>
                    </a:lnTo>
                    <a:lnTo>
                      <a:pt x="682" y="0"/>
                    </a:lnTo>
                    <a:lnTo>
                      <a:pt x="682" y="0"/>
                    </a:lnTo>
                    <a:lnTo>
                      <a:pt x="820" y="2"/>
                    </a:lnTo>
                    <a:lnTo>
                      <a:pt x="948" y="4"/>
                    </a:lnTo>
                    <a:lnTo>
                      <a:pt x="1064" y="8"/>
                    </a:lnTo>
                    <a:lnTo>
                      <a:pt x="1164" y="14"/>
                    </a:lnTo>
                    <a:lnTo>
                      <a:pt x="1248" y="20"/>
                    </a:lnTo>
                    <a:lnTo>
                      <a:pt x="1310" y="28"/>
                    </a:lnTo>
                    <a:lnTo>
                      <a:pt x="1332" y="32"/>
                    </a:lnTo>
                    <a:lnTo>
                      <a:pt x="1350" y="36"/>
                    </a:lnTo>
                    <a:lnTo>
                      <a:pt x="1360" y="40"/>
                    </a:lnTo>
                    <a:lnTo>
                      <a:pt x="1362" y="44"/>
                    </a:lnTo>
                    <a:lnTo>
                      <a:pt x="1364" y="46"/>
                    </a:lnTo>
                    <a:lnTo>
                      <a:pt x="1364" y="46"/>
                    </a:lnTo>
                    <a:lnTo>
                      <a:pt x="1362" y="48"/>
                    </a:lnTo>
                    <a:lnTo>
                      <a:pt x="1360" y="50"/>
                    </a:lnTo>
                    <a:lnTo>
                      <a:pt x="1350" y="54"/>
                    </a:lnTo>
                    <a:lnTo>
                      <a:pt x="1332" y="58"/>
                    </a:lnTo>
                    <a:lnTo>
                      <a:pt x="1310" y="62"/>
                    </a:lnTo>
                    <a:lnTo>
                      <a:pt x="1248" y="70"/>
                    </a:lnTo>
                    <a:lnTo>
                      <a:pt x="1164" y="76"/>
                    </a:lnTo>
                    <a:lnTo>
                      <a:pt x="1064" y="82"/>
                    </a:lnTo>
                    <a:lnTo>
                      <a:pt x="948" y="86"/>
                    </a:lnTo>
                    <a:lnTo>
                      <a:pt x="820" y="90"/>
                    </a:lnTo>
                    <a:lnTo>
                      <a:pt x="682" y="90"/>
                    </a:lnTo>
                    <a:close/>
                    <a:moveTo>
                      <a:pt x="682" y="0"/>
                    </a:moveTo>
                    <a:lnTo>
                      <a:pt x="682" y="0"/>
                    </a:lnTo>
                    <a:lnTo>
                      <a:pt x="544" y="0"/>
                    </a:lnTo>
                    <a:lnTo>
                      <a:pt x="416" y="4"/>
                    </a:lnTo>
                    <a:lnTo>
                      <a:pt x="300" y="8"/>
                    </a:lnTo>
                    <a:lnTo>
                      <a:pt x="200" y="14"/>
                    </a:lnTo>
                    <a:lnTo>
                      <a:pt x="116"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6" y="70"/>
                    </a:lnTo>
                    <a:lnTo>
                      <a:pt x="200" y="76"/>
                    </a:lnTo>
                    <a:lnTo>
                      <a:pt x="300" y="82"/>
                    </a:lnTo>
                    <a:lnTo>
                      <a:pt x="416" y="86"/>
                    </a:lnTo>
                    <a:lnTo>
                      <a:pt x="544" y="90"/>
                    </a:lnTo>
                    <a:lnTo>
                      <a:pt x="682" y="90"/>
                    </a:lnTo>
                    <a:lnTo>
                      <a:pt x="682" y="90"/>
                    </a:lnTo>
                    <a:lnTo>
                      <a:pt x="822" y="90"/>
                    </a:lnTo>
                    <a:lnTo>
                      <a:pt x="950" y="86"/>
                    </a:lnTo>
                    <a:lnTo>
                      <a:pt x="1068" y="82"/>
                    </a:lnTo>
                    <a:lnTo>
                      <a:pt x="1168" y="76"/>
                    </a:lnTo>
                    <a:lnTo>
                      <a:pt x="1252" y="70"/>
                    </a:lnTo>
                    <a:lnTo>
                      <a:pt x="1314" y="62"/>
                    </a:lnTo>
                    <a:lnTo>
                      <a:pt x="1338" y="58"/>
                    </a:lnTo>
                    <a:lnTo>
                      <a:pt x="1354" y="54"/>
                    </a:lnTo>
                    <a:lnTo>
                      <a:pt x="1364" y="50"/>
                    </a:lnTo>
                    <a:lnTo>
                      <a:pt x="1368" y="48"/>
                    </a:lnTo>
                    <a:lnTo>
                      <a:pt x="1368" y="46"/>
                    </a:lnTo>
                    <a:lnTo>
                      <a:pt x="1368" y="46"/>
                    </a:lnTo>
                    <a:lnTo>
                      <a:pt x="1368" y="44"/>
                    </a:lnTo>
                    <a:lnTo>
                      <a:pt x="1364" y="40"/>
                    </a:lnTo>
                    <a:lnTo>
                      <a:pt x="1354" y="36"/>
                    </a:lnTo>
                    <a:lnTo>
                      <a:pt x="1338" y="32"/>
                    </a:lnTo>
                    <a:lnTo>
                      <a:pt x="1314" y="28"/>
                    </a:lnTo>
                    <a:lnTo>
                      <a:pt x="1252" y="20"/>
                    </a:lnTo>
                    <a:lnTo>
                      <a:pt x="1168" y="14"/>
                    </a:lnTo>
                    <a:lnTo>
                      <a:pt x="1068" y="8"/>
                    </a:lnTo>
                    <a:lnTo>
                      <a:pt x="950" y="4"/>
                    </a:lnTo>
                    <a:lnTo>
                      <a:pt x="822" y="0"/>
                    </a:lnTo>
                    <a:lnTo>
                      <a:pt x="682" y="0"/>
                    </a:lnTo>
                    <a:close/>
                  </a:path>
                </a:pathLst>
              </a:custGeom>
              <a:solidFill>
                <a:srgbClr val="C0BA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458"/>
              <p:cNvSpPr>
                <a:spLocks/>
              </p:cNvSpPr>
              <p:nvPr/>
            </p:nvSpPr>
            <p:spPr bwMode="auto">
              <a:xfrm>
                <a:off x="3170" y="4180"/>
                <a:ext cx="1360" cy="90"/>
              </a:xfrm>
              <a:custGeom>
                <a:avLst/>
                <a:gdLst>
                  <a:gd name="T0" fmla="*/ 678 w 1360"/>
                  <a:gd name="T1" fmla="*/ 90 h 90"/>
                  <a:gd name="T2" fmla="*/ 678 w 1360"/>
                  <a:gd name="T3" fmla="*/ 90 h 90"/>
                  <a:gd name="T4" fmla="*/ 542 w 1360"/>
                  <a:gd name="T5" fmla="*/ 90 h 90"/>
                  <a:gd name="T6" fmla="*/ 414 w 1360"/>
                  <a:gd name="T7" fmla="*/ 86 h 90"/>
                  <a:gd name="T8" fmla="*/ 300 w 1360"/>
                  <a:gd name="T9" fmla="*/ 82 h 90"/>
                  <a:gd name="T10" fmla="*/ 198 w 1360"/>
                  <a:gd name="T11" fmla="*/ 76 h 90"/>
                  <a:gd name="T12" fmla="*/ 116 w 1360"/>
                  <a:gd name="T13" fmla="*/ 70 h 90"/>
                  <a:gd name="T14" fmla="*/ 54 w 1360"/>
                  <a:gd name="T15" fmla="*/ 62 h 90"/>
                  <a:gd name="T16" fmla="*/ 32 w 1360"/>
                  <a:gd name="T17" fmla="*/ 58 h 90"/>
                  <a:gd name="T18" fmla="*/ 14 w 1360"/>
                  <a:gd name="T19" fmla="*/ 54 h 90"/>
                  <a:gd name="T20" fmla="*/ 4 w 1360"/>
                  <a:gd name="T21" fmla="*/ 50 h 90"/>
                  <a:gd name="T22" fmla="*/ 2 w 1360"/>
                  <a:gd name="T23" fmla="*/ 48 h 90"/>
                  <a:gd name="T24" fmla="*/ 0 w 1360"/>
                  <a:gd name="T25" fmla="*/ 46 h 90"/>
                  <a:gd name="T26" fmla="*/ 0 w 1360"/>
                  <a:gd name="T27" fmla="*/ 46 h 90"/>
                  <a:gd name="T28" fmla="*/ 2 w 1360"/>
                  <a:gd name="T29" fmla="*/ 44 h 90"/>
                  <a:gd name="T30" fmla="*/ 4 w 1360"/>
                  <a:gd name="T31" fmla="*/ 40 h 90"/>
                  <a:gd name="T32" fmla="*/ 14 w 1360"/>
                  <a:gd name="T33" fmla="*/ 36 h 90"/>
                  <a:gd name="T34" fmla="*/ 32 w 1360"/>
                  <a:gd name="T35" fmla="*/ 32 h 90"/>
                  <a:gd name="T36" fmla="*/ 54 w 1360"/>
                  <a:gd name="T37" fmla="*/ 28 h 90"/>
                  <a:gd name="T38" fmla="*/ 116 w 1360"/>
                  <a:gd name="T39" fmla="*/ 20 h 90"/>
                  <a:gd name="T40" fmla="*/ 198 w 1360"/>
                  <a:gd name="T41" fmla="*/ 14 h 90"/>
                  <a:gd name="T42" fmla="*/ 300 w 1360"/>
                  <a:gd name="T43" fmla="*/ 8 h 90"/>
                  <a:gd name="T44" fmla="*/ 414 w 1360"/>
                  <a:gd name="T45" fmla="*/ 4 h 90"/>
                  <a:gd name="T46" fmla="*/ 542 w 1360"/>
                  <a:gd name="T47" fmla="*/ 2 h 90"/>
                  <a:gd name="T48" fmla="*/ 678 w 1360"/>
                  <a:gd name="T49" fmla="*/ 0 h 90"/>
                  <a:gd name="T50" fmla="*/ 678 w 1360"/>
                  <a:gd name="T51" fmla="*/ 0 h 90"/>
                  <a:gd name="T52" fmla="*/ 816 w 1360"/>
                  <a:gd name="T53" fmla="*/ 2 h 90"/>
                  <a:gd name="T54" fmla="*/ 944 w 1360"/>
                  <a:gd name="T55" fmla="*/ 4 h 90"/>
                  <a:gd name="T56" fmla="*/ 1060 w 1360"/>
                  <a:gd name="T57" fmla="*/ 8 h 90"/>
                  <a:gd name="T58" fmla="*/ 1160 w 1360"/>
                  <a:gd name="T59" fmla="*/ 14 h 90"/>
                  <a:gd name="T60" fmla="*/ 1244 w 1360"/>
                  <a:gd name="T61" fmla="*/ 20 h 90"/>
                  <a:gd name="T62" fmla="*/ 1306 w 1360"/>
                  <a:gd name="T63" fmla="*/ 28 h 90"/>
                  <a:gd name="T64" fmla="*/ 1328 w 1360"/>
                  <a:gd name="T65" fmla="*/ 32 h 90"/>
                  <a:gd name="T66" fmla="*/ 1346 w 1360"/>
                  <a:gd name="T67" fmla="*/ 36 h 90"/>
                  <a:gd name="T68" fmla="*/ 1356 w 1360"/>
                  <a:gd name="T69" fmla="*/ 40 h 90"/>
                  <a:gd name="T70" fmla="*/ 1358 w 1360"/>
                  <a:gd name="T71" fmla="*/ 44 h 90"/>
                  <a:gd name="T72" fmla="*/ 1360 w 1360"/>
                  <a:gd name="T73" fmla="*/ 46 h 90"/>
                  <a:gd name="T74" fmla="*/ 1360 w 1360"/>
                  <a:gd name="T75" fmla="*/ 46 h 90"/>
                  <a:gd name="T76" fmla="*/ 1358 w 1360"/>
                  <a:gd name="T77" fmla="*/ 48 h 90"/>
                  <a:gd name="T78" fmla="*/ 1356 w 1360"/>
                  <a:gd name="T79" fmla="*/ 50 h 90"/>
                  <a:gd name="T80" fmla="*/ 1346 w 1360"/>
                  <a:gd name="T81" fmla="*/ 54 h 90"/>
                  <a:gd name="T82" fmla="*/ 1328 w 1360"/>
                  <a:gd name="T83" fmla="*/ 58 h 90"/>
                  <a:gd name="T84" fmla="*/ 1306 w 1360"/>
                  <a:gd name="T85" fmla="*/ 62 h 90"/>
                  <a:gd name="T86" fmla="*/ 1244 w 1360"/>
                  <a:gd name="T87" fmla="*/ 70 h 90"/>
                  <a:gd name="T88" fmla="*/ 1160 w 1360"/>
                  <a:gd name="T89" fmla="*/ 76 h 90"/>
                  <a:gd name="T90" fmla="*/ 1060 w 1360"/>
                  <a:gd name="T91" fmla="*/ 82 h 90"/>
                  <a:gd name="T92" fmla="*/ 944 w 1360"/>
                  <a:gd name="T93" fmla="*/ 86 h 90"/>
                  <a:gd name="T94" fmla="*/ 816 w 1360"/>
                  <a:gd name="T95" fmla="*/ 90 h 90"/>
                  <a:gd name="T96" fmla="*/ 678 w 1360"/>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90"/>
                    </a:moveTo>
                    <a:lnTo>
                      <a:pt x="678" y="90"/>
                    </a:lnTo>
                    <a:lnTo>
                      <a:pt x="542" y="90"/>
                    </a:lnTo>
                    <a:lnTo>
                      <a:pt x="414" y="86"/>
                    </a:lnTo>
                    <a:lnTo>
                      <a:pt x="300" y="82"/>
                    </a:lnTo>
                    <a:lnTo>
                      <a:pt x="198" y="76"/>
                    </a:lnTo>
                    <a:lnTo>
                      <a:pt x="116" y="70"/>
                    </a:lnTo>
                    <a:lnTo>
                      <a:pt x="54" y="62"/>
                    </a:lnTo>
                    <a:lnTo>
                      <a:pt x="32" y="58"/>
                    </a:lnTo>
                    <a:lnTo>
                      <a:pt x="14" y="54"/>
                    </a:lnTo>
                    <a:lnTo>
                      <a:pt x="4" y="50"/>
                    </a:lnTo>
                    <a:lnTo>
                      <a:pt x="2" y="48"/>
                    </a:lnTo>
                    <a:lnTo>
                      <a:pt x="0" y="46"/>
                    </a:lnTo>
                    <a:lnTo>
                      <a:pt x="0" y="46"/>
                    </a:lnTo>
                    <a:lnTo>
                      <a:pt x="2" y="44"/>
                    </a:lnTo>
                    <a:lnTo>
                      <a:pt x="4" y="40"/>
                    </a:lnTo>
                    <a:lnTo>
                      <a:pt x="14" y="36"/>
                    </a:lnTo>
                    <a:lnTo>
                      <a:pt x="32" y="32"/>
                    </a:lnTo>
                    <a:lnTo>
                      <a:pt x="54" y="28"/>
                    </a:lnTo>
                    <a:lnTo>
                      <a:pt x="116" y="20"/>
                    </a:lnTo>
                    <a:lnTo>
                      <a:pt x="198" y="14"/>
                    </a:lnTo>
                    <a:lnTo>
                      <a:pt x="300" y="8"/>
                    </a:lnTo>
                    <a:lnTo>
                      <a:pt x="414" y="4"/>
                    </a:lnTo>
                    <a:lnTo>
                      <a:pt x="542" y="2"/>
                    </a:lnTo>
                    <a:lnTo>
                      <a:pt x="678" y="0"/>
                    </a:lnTo>
                    <a:lnTo>
                      <a:pt x="678" y="0"/>
                    </a:lnTo>
                    <a:lnTo>
                      <a:pt x="816" y="2"/>
                    </a:lnTo>
                    <a:lnTo>
                      <a:pt x="944" y="4"/>
                    </a:lnTo>
                    <a:lnTo>
                      <a:pt x="1060" y="8"/>
                    </a:lnTo>
                    <a:lnTo>
                      <a:pt x="1160" y="14"/>
                    </a:lnTo>
                    <a:lnTo>
                      <a:pt x="1244" y="20"/>
                    </a:lnTo>
                    <a:lnTo>
                      <a:pt x="1306" y="28"/>
                    </a:lnTo>
                    <a:lnTo>
                      <a:pt x="1328" y="32"/>
                    </a:lnTo>
                    <a:lnTo>
                      <a:pt x="1346" y="36"/>
                    </a:lnTo>
                    <a:lnTo>
                      <a:pt x="1356" y="40"/>
                    </a:lnTo>
                    <a:lnTo>
                      <a:pt x="1358" y="44"/>
                    </a:lnTo>
                    <a:lnTo>
                      <a:pt x="1360" y="46"/>
                    </a:lnTo>
                    <a:lnTo>
                      <a:pt x="1360" y="46"/>
                    </a:lnTo>
                    <a:lnTo>
                      <a:pt x="1358" y="48"/>
                    </a:lnTo>
                    <a:lnTo>
                      <a:pt x="1356" y="50"/>
                    </a:lnTo>
                    <a:lnTo>
                      <a:pt x="1346" y="54"/>
                    </a:lnTo>
                    <a:lnTo>
                      <a:pt x="1328" y="58"/>
                    </a:lnTo>
                    <a:lnTo>
                      <a:pt x="1306" y="62"/>
                    </a:lnTo>
                    <a:lnTo>
                      <a:pt x="1244" y="70"/>
                    </a:lnTo>
                    <a:lnTo>
                      <a:pt x="1160" y="76"/>
                    </a:lnTo>
                    <a:lnTo>
                      <a:pt x="1060" y="82"/>
                    </a:lnTo>
                    <a:lnTo>
                      <a:pt x="944" y="86"/>
                    </a:lnTo>
                    <a:lnTo>
                      <a:pt x="816" y="90"/>
                    </a:lnTo>
                    <a:lnTo>
                      <a:pt x="678"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459"/>
              <p:cNvSpPr>
                <a:spLocks/>
              </p:cNvSpPr>
              <p:nvPr/>
            </p:nvSpPr>
            <p:spPr bwMode="auto">
              <a:xfrm>
                <a:off x="3166" y="4180"/>
                <a:ext cx="1368" cy="90"/>
              </a:xfrm>
              <a:custGeom>
                <a:avLst/>
                <a:gdLst>
                  <a:gd name="T0" fmla="*/ 682 w 1368"/>
                  <a:gd name="T1" fmla="*/ 0 h 90"/>
                  <a:gd name="T2" fmla="*/ 682 w 1368"/>
                  <a:gd name="T3" fmla="*/ 0 h 90"/>
                  <a:gd name="T4" fmla="*/ 544 w 1368"/>
                  <a:gd name="T5" fmla="*/ 0 h 90"/>
                  <a:gd name="T6" fmla="*/ 416 w 1368"/>
                  <a:gd name="T7" fmla="*/ 4 h 90"/>
                  <a:gd name="T8" fmla="*/ 300 w 1368"/>
                  <a:gd name="T9" fmla="*/ 8 h 90"/>
                  <a:gd name="T10" fmla="*/ 200 w 1368"/>
                  <a:gd name="T11" fmla="*/ 14 h 90"/>
                  <a:gd name="T12" fmla="*/ 116 w 1368"/>
                  <a:gd name="T13" fmla="*/ 20 h 90"/>
                  <a:gd name="T14" fmla="*/ 54 w 1368"/>
                  <a:gd name="T15" fmla="*/ 28 h 90"/>
                  <a:gd name="T16" fmla="*/ 30 w 1368"/>
                  <a:gd name="T17" fmla="*/ 32 h 90"/>
                  <a:gd name="T18" fmla="*/ 14 w 1368"/>
                  <a:gd name="T19" fmla="*/ 36 h 90"/>
                  <a:gd name="T20" fmla="*/ 4 w 1368"/>
                  <a:gd name="T21" fmla="*/ 40 h 90"/>
                  <a:gd name="T22" fmla="*/ 0 w 1368"/>
                  <a:gd name="T23" fmla="*/ 44 h 90"/>
                  <a:gd name="T24" fmla="*/ 0 w 1368"/>
                  <a:gd name="T25" fmla="*/ 46 h 90"/>
                  <a:gd name="T26" fmla="*/ 0 w 1368"/>
                  <a:gd name="T27" fmla="*/ 46 h 90"/>
                  <a:gd name="T28" fmla="*/ 0 w 1368"/>
                  <a:gd name="T29" fmla="*/ 48 h 90"/>
                  <a:gd name="T30" fmla="*/ 4 w 1368"/>
                  <a:gd name="T31" fmla="*/ 50 h 90"/>
                  <a:gd name="T32" fmla="*/ 14 w 1368"/>
                  <a:gd name="T33" fmla="*/ 54 h 90"/>
                  <a:gd name="T34" fmla="*/ 30 w 1368"/>
                  <a:gd name="T35" fmla="*/ 58 h 90"/>
                  <a:gd name="T36" fmla="*/ 54 w 1368"/>
                  <a:gd name="T37" fmla="*/ 62 h 90"/>
                  <a:gd name="T38" fmla="*/ 116 w 1368"/>
                  <a:gd name="T39" fmla="*/ 70 h 90"/>
                  <a:gd name="T40" fmla="*/ 200 w 1368"/>
                  <a:gd name="T41" fmla="*/ 76 h 90"/>
                  <a:gd name="T42" fmla="*/ 300 w 1368"/>
                  <a:gd name="T43" fmla="*/ 82 h 90"/>
                  <a:gd name="T44" fmla="*/ 416 w 1368"/>
                  <a:gd name="T45" fmla="*/ 86 h 90"/>
                  <a:gd name="T46" fmla="*/ 544 w 1368"/>
                  <a:gd name="T47" fmla="*/ 90 h 90"/>
                  <a:gd name="T48" fmla="*/ 682 w 1368"/>
                  <a:gd name="T49" fmla="*/ 90 h 90"/>
                  <a:gd name="T50" fmla="*/ 682 w 1368"/>
                  <a:gd name="T51" fmla="*/ 90 h 90"/>
                  <a:gd name="T52" fmla="*/ 822 w 1368"/>
                  <a:gd name="T53" fmla="*/ 90 h 90"/>
                  <a:gd name="T54" fmla="*/ 950 w 1368"/>
                  <a:gd name="T55" fmla="*/ 86 h 90"/>
                  <a:gd name="T56" fmla="*/ 1068 w 1368"/>
                  <a:gd name="T57" fmla="*/ 82 h 90"/>
                  <a:gd name="T58" fmla="*/ 1168 w 1368"/>
                  <a:gd name="T59" fmla="*/ 76 h 90"/>
                  <a:gd name="T60" fmla="*/ 1252 w 1368"/>
                  <a:gd name="T61" fmla="*/ 70 h 90"/>
                  <a:gd name="T62" fmla="*/ 1314 w 1368"/>
                  <a:gd name="T63" fmla="*/ 62 h 90"/>
                  <a:gd name="T64" fmla="*/ 1338 w 1368"/>
                  <a:gd name="T65" fmla="*/ 58 h 90"/>
                  <a:gd name="T66" fmla="*/ 1354 w 1368"/>
                  <a:gd name="T67" fmla="*/ 54 h 90"/>
                  <a:gd name="T68" fmla="*/ 1364 w 1368"/>
                  <a:gd name="T69" fmla="*/ 50 h 90"/>
                  <a:gd name="T70" fmla="*/ 1368 w 1368"/>
                  <a:gd name="T71" fmla="*/ 48 h 90"/>
                  <a:gd name="T72" fmla="*/ 1368 w 1368"/>
                  <a:gd name="T73" fmla="*/ 46 h 90"/>
                  <a:gd name="T74" fmla="*/ 1368 w 1368"/>
                  <a:gd name="T75" fmla="*/ 46 h 90"/>
                  <a:gd name="T76" fmla="*/ 1368 w 1368"/>
                  <a:gd name="T77" fmla="*/ 44 h 90"/>
                  <a:gd name="T78" fmla="*/ 1364 w 1368"/>
                  <a:gd name="T79" fmla="*/ 40 h 90"/>
                  <a:gd name="T80" fmla="*/ 1354 w 1368"/>
                  <a:gd name="T81" fmla="*/ 36 h 90"/>
                  <a:gd name="T82" fmla="*/ 1338 w 1368"/>
                  <a:gd name="T83" fmla="*/ 32 h 90"/>
                  <a:gd name="T84" fmla="*/ 1314 w 1368"/>
                  <a:gd name="T85" fmla="*/ 28 h 90"/>
                  <a:gd name="T86" fmla="*/ 1252 w 1368"/>
                  <a:gd name="T87" fmla="*/ 20 h 90"/>
                  <a:gd name="T88" fmla="*/ 1168 w 1368"/>
                  <a:gd name="T89" fmla="*/ 14 h 90"/>
                  <a:gd name="T90" fmla="*/ 1068 w 1368"/>
                  <a:gd name="T91" fmla="*/ 8 h 90"/>
                  <a:gd name="T92" fmla="*/ 950 w 1368"/>
                  <a:gd name="T93" fmla="*/ 4 h 90"/>
                  <a:gd name="T94" fmla="*/ 822 w 1368"/>
                  <a:gd name="T95" fmla="*/ 0 h 90"/>
                  <a:gd name="T96" fmla="*/ 682 w 136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8" h="90">
                    <a:moveTo>
                      <a:pt x="682" y="0"/>
                    </a:moveTo>
                    <a:lnTo>
                      <a:pt x="682" y="0"/>
                    </a:lnTo>
                    <a:lnTo>
                      <a:pt x="544" y="0"/>
                    </a:lnTo>
                    <a:lnTo>
                      <a:pt x="416" y="4"/>
                    </a:lnTo>
                    <a:lnTo>
                      <a:pt x="300" y="8"/>
                    </a:lnTo>
                    <a:lnTo>
                      <a:pt x="200" y="14"/>
                    </a:lnTo>
                    <a:lnTo>
                      <a:pt x="116" y="20"/>
                    </a:lnTo>
                    <a:lnTo>
                      <a:pt x="54" y="28"/>
                    </a:lnTo>
                    <a:lnTo>
                      <a:pt x="30" y="32"/>
                    </a:lnTo>
                    <a:lnTo>
                      <a:pt x="14" y="36"/>
                    </a:lnTo>
                    <a:lnTo>
                      <a:pt x="4" y="40"/>
                    </a:lnTo>
                    <a:lnTo>
                      <a:pt x="0" y="44"/>
                    </a:lnTo>
                    <a:lnTo>
                      <a:pt x="0" y="46"/>
                    </a:lnTo>
                    <a:lnTo>
                      <a:pt x="0" y="46"/>
                    </a:lnTo>
                    <a:lnTo>
                      <a:pt x="0" y="48"/>
                    </a:lnTo>
                    <a:lnTo>
                      <a:pt x="4" y="50"/>
                    </a:lnTo>
                    <a:lnTo>
                      <a:pt x="14" y="54"/>
                    </a:lnTo>
                    <a:lnTo>
                      <a:pt x="30" y="58"/>
                    </a:lnTo>
                    <a:lnTo>
                      <a:pt x="54" y="62"/>
                    </a:lnTo>
                    <a:lnTo>
                      <a:pt x="116" y="70"/>
                    </a:lnTo>
                    <a:lnTo>
                      <a:pt x="200" y="76"/>
                    </a:lnTo>
                    <a:lnTo>
                      <a:pt x="300" y="82"/>
                    </a:lnTo>
                    <a:lnTo>
                      <a:pt x="416" y="86"/>
                    </a:lnTo>
                    <a:lnTo>
                      <a:pt x="544" y="90"/>
                    </a:lnTo>
                    <a:lnTo>
                      <a:pt x="682" y="90"/>
                    </a:lnTo>
                    <a:lnTo>
                      <a:pt x="682" y="90"/>
                    </a:lnTo>
                    <a:lnTo>
                      <a:pt x="822" y="90"/>
                    </a:lnTo>
                    <a:lnTo>
                      <a:pt x="950" y="86"/>
                    </a:lnTo>
                    <a:lnTo>
                      <a:pt x="1068" y="82"/>
                    </a:lnTo>
                    <a:lnTo>
                      <a:pt x="1168" y="76"/>
                    </a:lnTo>
                    <a:lnTo>
                      <a:pt x="1252" y="70"/>
                    </a:lnTo>
                    <a:lnTo>
                      <a:pt x="1314" y="62"/>
                    </a:lnTo>
                    <a:lnTo>
                      <a:pt x="1338" y="58"/>
                    </a:lnTo>
                    <a:lnTo>
                      <a:pt x="1354" y="54"/>
                    </a:lnTo>
                    <a:lnTo>
                      <a:pt x="1364" y="50"/>
                    </a:lnTo>
                    <a:lnTo>
                      <a:pt x="1368" y="48"/>
                    </a:lnTo>
                    <a:lnTo>
                      <a:pt x="1368" y="46"/>
                    </a:lnTo>
                    <a:lnTo>
                      <a:pt x="1368" y="46"/>
                    </a:lnTo>
                    <a:lnTo>
                      <a:pt x="1368" y="44"/>
                    </a:lnTo>
                    <a:lnTo>
                      <a:pt x="1364" y="40"/>
                    </a:lnTo>
                    <a:lnTo>
                      <a:pt x="1354" y="36"/>
                    </a:lnTo>
                    <a:lnTo>
                      <a:pt x="1338" y="32"/>
                    </a:lnTo>
                    <a:lnTo>
                      <a:pt x="1314" y="28"/>
                    </a:lnTo>
                    <a:lnTo>
                      <a:pt x="1252" y="20"/>
                    </a:lnTo>
                    <a:lnTo>
                      <a:pt x="1168" y="14"/>
                    </a:lnTo>
                    <a:lnTo>
                      <a:pt x="1068" y="8"/>
                    </a:lnTo>
                    <a:lnTo>
                      <a:pt x="950" y="4"/>
                    </a:lnTo>
                    <a:lnTo>
                      <a:pt x="822" y="0"/>
                    </a:lnTo>
                    <a:lnTo>
                      <a:pt x="6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460"/>
              <p:cNvSpPr>
                <a:spLocks noEditPoints="1"/>
              </p:cNvSpPr>
              <p:nvPr/>
            </p:nvSpPr>
            <p:spPr bwMode="auto">
              <a:xfrm>
                <a:off x="3170" y="4180"/>
                <a:ext cx="1360" cy="90"/>
              </a:xfrm>
              <a:custGeom>
                <a:avLst/>
                <a:gdLst>
                  <a:gd name="T0" fmla="*/ 678 w 1360"/>
                  <a:gd name="T1" fmla="*/ 90 h 90"/>
                  <a:gd name="T2" fmla="*/ 416 w 1360"/>
                  <a:gd name="T3" fmla="*/ 86 h 90"/>
                  <a:gd name="T4" fmla="*/ 202 w 1360"/>
                  <a:gd name="T5" fmla="*/ 76 h 90"/>
                  <a:gd name="T6" fmla="*/ 58 w 1360"/>
                  <a:gd name="T7" fmla="*/ 62 h 90"/>
                  <a:gd name="T8" fmla="*/ 20 w 1360"/>
                  <a:gd name="T9" fmla="*/ 54 h 90"/>
                  <a:gd name="T10" fmla="*/ 6 w 1360"/>
                  <a:gd name="T11" fmla="*/ 48 h 90"/>
                  <a:gd name="T12" fmla="*/ 6 w 1360"/>
                  <a:gd name="T13" fmla="*/ 46 h 90"/>
                  <a:gd name="T14" fmla="*/ 10 w 1360"/>
                  <a:gd name="T15" fmla="*/ 40 h 90"/>
                  <a:gd name="T16" fmla="*/ 36 w 1360"/>
                  <a:gd name="T17" fmla="*/ 32 h 90"/>
                  <a:gd name="T18" fmla="*/ 120 w 1360"/>
                  <a:gd name="T19" fmla="*/ 20 h 90"/>
                  <a:gd name="T20" fmla="*/ 302 w 1360"/>
                  <a:gd name="T21" fmla="*/ 8 h 90"/>
                  <a:gd name="T22" fmla="*/ 542 w 1360"/>
                  <a:gd name="T23" fmla="*/ 2 h 90"/>
                  <a:gd name="T24" fmla="*/ 678 w 1360"/>
                  <a:gd name="T25" fmla="*/ 0 h 90"/>
                  <a:gd name="T26" fmla="*/ 942 w 1360"/>
                  <a:gd name="T27" fmla="*/ 4 h 90"/>
                  <a:gd name="T28" fmla="*/ 1158 w 1360"/>
                  <a:gd name="T29" fmla="*/ 14 h 90"/>
                  <a:gd name="T30" fmla="*/ 1302 w 1360"/>
                  <a:gd name="T31" fmla="*/ 28 h 90"/>
                  <a:gd name="T32" fmla="*/ 1340 w 1360"/>
                  <a:gd name="T33" fmla="*/ 36 h 90"/>
                  <a:gd name="T34" fmla="*/ 1354 w 1360"/>
                  <a:gd name="T35" fmla="*/ 44 h 90"/>
                  <a:gd name="T36" fmla="*/ 1354 w 1360"/>
                  <a:gd name="T37" fmla="*/ 46 h 90"/>
                  <a:gd name="T38" fmla="*/ 1350 w 1360"/>
                  <a:gd name="T39" fmla="*/ 50 h 90"/>
                  <a:gd name="T40" fmla="*/ 1324 w 1360"/>
                  <a:gd name="T41" fmla="*/ 58 h 90"/>
                  <a:gd name="T42" fmla="*/ 1240 w 1360"/>
                  <a:gd name="T43" fmla="*/ 70 h 90"/>
                  <a:gd name="T44" fmla="*/ 1058 w 1360"/>
                  <a:gd name="T45" fmla="*/ 82 h 90"/>
                  <a:gd name="T46" fmla="*/ 814 w 1360"/>
                  <a:gd name="T47" fmla="*/ 88 h 90"/>
                  <a:gd name="T48" fmla="*/ 678 w 1360"/>
                  <a:gd name="T49" fmla="*/ 0 h 90"/>
                  <a:gd name="T50" fmla="*/ 542 w 1360"/>
                  <a:gd name="T51" fmla="*/ 2 h 90"/>
                  <a:gd name="T52" fmla="*/ 300 w 1360"/>
                  <a:gd name="T53" fmla="*/ 8 h 90"/>
                  <a:gd name="T54" fmla="*/ 116 w 1360"/>
                  <a:gd name="T55" fmla="*/ 20 h 90"/>
                  <a:gd name="T56" fmla="*/ 32 w 1360"/>
                  <a:gd name="T57" fmla="*/ 32 h 90"/>
                  <a:gd name="T58" fmla="*/ 4 w 1360"/>
                  <a:gd name="T59" fmla="*/ 40 h 90"/>
                  <a:gd name="T60" fmla="*/ 0 w 1360"/>
                  <a:gd name="T61" fmla="*/ 46 h 90"/>
                  <a:gd name="T62" fmla="*/ 2 w 1360"/>
                  <a:gd name="T63" fmla="*/ 48 h 90"/>
                  <a:gd name="T64" fmla="*/ 14 w 1360"/>
                  <a:gd name="T65" fmla="*/ 54 h 90"/>
                  <a:gd name="T66" fmla="*/ 54 w 1360"/>
                  <a:gd name="T67" fmla="*/ 62 h 90"/>
                  <a:gd name="T68" fmla="*/ 198 w 1360"/>
                  <a:gd name="T69" fmla="*/ 76 h 90"/>
                  <a:gd name="T70" fmla="*/ 414 w 1360"/>
                  <a:gd name="T71" fmla="*/ 86 h 90"/>
                  <a:gd name="T72" fmla="*/ 678 w 1360"/>
                  <a:gd name="T73" fmla="*/ 90 h 90"/>
                  <a:gd name="T74" fmla="*/ 816 w 1360"/>
                  <a:gd name="T75" fmla="*/ 90 h 90"/>
                  <a:gd name="T76" fmla="*/ 1060 w 1360"/>
                  <a:gd name="T77" fmla="*/ 82 h 90"/>
                  <a:gd name="T78" fmla="*/ 1244 w 1360"/>
                  <a:gd name="T79" fmla="*/ 70 h 90"/>
                  <a:gd name="T80" fmla="*/ 1328 w 1360"/>
                  <a:gd name="T81" fmla="*/ 58 h 90"/>
                  <a:gd name="T82" fmla="*/ 1356 w 1360"/>
                  <a:gd name="T83" fmla="*/ 50 h 90"/>
                  <a:gd name="T84" fmla="*/ 1360 w 1360"/>
                  <a:gd name="T85" fmla="*/ 46 h 90"/>
                  <a:gd name="T86" fmla="*/ 1358 w 1360"/>
                  <a:gd name="T87" fmla="*/ 44 h 90"/>
                  <a:gd name="T88" fmla="*/ 1346 w 1360"/>
                  <a:gd name="T89" fmla="*/ 36 h 90"/>
                  <a:gd name="T90" fmla="*/ 1306 w 1360"/>
                  <a:gd name="T91" fmla="*/ 28 h 90"/>
                  <a:gd name="T92" fmla="*/ 1160 w 1360"/>
                  <a:gd name="T93" fmla="*/ 14 h 90"/>
                  <a:gd name="T94" fmla="*/ 944 w 1360"/>
                  <a:gd name="T95" fmla="*/ 4 h 90"/>
                  <a:gd name="T96" fmla="*/ 678 w 136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90"/>
                    </a:moveTo>
                    <a:lnTo>
                      <a:pt x="678" y="90"/>
                    </a:lnTo>
                    <a:lnTo>
                      <a:pt x="542" y="88"/>
                    </a:lnTo>
                    <a:lnTo>
                      <a:pt x="416" y="86"/>
                    </a:lnTo>
                    <a:lnTo>
                      <a:pt x="302" y="82"/>
                    </a:lnTo>
                    <a:lnTo>
                      <a:pt x="202" y="76"/>
                    </a:lnTo>
                    <a:lnTo>
                      <a:pt x="120" y="70"/>
                    </a:lnTo>
                    <a:lnTo>
                      <a:pt x="58" y="62"/>
                    </a:lnTo>
                    <a:lnTo>
                      <a:pt x="36" y="58"/>
                    </a:lnTo>
                    <a:lnTo>
                      <a:pt x="20" y="54"/>
                    </a:lnTo>
                    <a:lnTo>
                      <a:pt x="10" y="50"/>
                    </a:lnTo>
                    <a:lnTo>
                      <a:pt x="6" y="48"/>
                    </a:lnTo>
                    <a:lnTo>
                      <a:pt x="6" y="46"/>
                    </a:lnTo>
                    <a:lnTo>
                      <a:pt x="6" y="46"/>
                    </a:lnTo>
                    <a:lnTo>
                      <a:pt x="6" y="44"/>
                    </a:lnTo>
                    <a:lnTo>
                      <a:pt x="10" y="40"/>
                    </a:lnTo>
                    <a:lnTo>
                      <a:pt x="20" y="36"/>
                    </a:lnTo>
                    <a:lnTo>
                      <a:pt x="36" y="32"/>
                    </a:lnTo>
                    <a:lnTo>
                      <a:pt x="58" y="28"/>
                    </a:lnTo>
                    <a:lnTo>
                      <a:pt x="120" y="20"/>
                    </a:lnTo>
                    <a:lnTo>
                      <a:pt x="202" y="14"/>
                    </a:lnTo>
                    <a:lnTo>
                      <a:pt x="302" y="8"/>
                    </a:lnTo>
                    <a:lnTo>
                      <a:pt x="416" y="4"/>
                    </a:lnTo>
                    <a:lnTo>
                      <a:pt x="542" y="2"/>
                    </a:lnTo>
                    <a:lnTo>
                      <a:pt x="678" y="0"/>
                    </a:lnTo>
                    <a:lnTo>
                      <a:pt x="678" y="0"/>
                    </a:lnTo>
                    <a:lnTo>
                      <a:pt x="814" y="2"/>
                    </a:lnTo>
                    <a:lnTo>
                      <a:pt x="942" y="4"/>
                    </a:lnTo>
                    <a:lnTo>
                      <a:pt x="1058" y="8"/>
                    </a:lnTo>
                    <a:lnTo>
                      <a:pt x="1158" y="14"/>
                    </a:lnTo>
                    <a:lnTo>
                      <a:pt x="1240" y="20"/>
                    </a:lnTo>
                    <a:lnTo>
                      <a:pt x="1302" y="28"/>
                    </a:lnTo>
                    <a:lnTo>
                      <a:pt x="1324" y="32"/>
                    </a:lnTo>
                    <a:lnTo>
                      <a:pt x="1340" y="36"/>
                    </a:lnTo>
                    <a:lnTo>
                      <a:pt x="1350" y="40"/>
                    </a:lnTo>
                    <a:lnTo>
                      <a:pt x="1354" y="44"/>
                    </a:lnTo>
                    <a:lnTo>
                      <a:pt x="1354" y="46"/>
                    </a:lnTo>
                    <a:lnTo>
                      <a:pt x="1354" y="46"/>
                    </a:lnTo>
                    <a:lnTo>
                      <a:pt x="1354" y="48"/>
                    </a:lnTo>
                    <a:lnTo>
                      <a:pt x="1350" y="50"/>
                    </a:lnTo>
                    <a:lnTo>
                      <a:pt x="1340" y="54"/>
                    </a:lnTo>
                    <a:lnTo>
                      <a:pt x="1324" y="58"/>
                    </a:lnTo>
                    <a:lnTo>
                      <a:pt x="1302" y="62"/>
                    </a:lnTo>
                    <a:lnTo>
                      <a:pt x="1240" y="70"/>
                    </a:lnTo>
                    <a:lnTo>
                      <a:pt x="1158" y="76"/>
                    </a:lnTo>
                    <a:lnTo>
                      <a:pt x="1058" y="82"/>
                    </a:lnTo>
                    <a:lnTo>
                      <a:pt x="942" y="86"/>
                    </a:lnTo>
                    <a:lnTo>
                      <a:pt x="814" y="88"/>
                    </a:lnTo>
                    <a:lnTo>
                      <a:pt x="678" y="90"/>
                    </a:lnTo>
                    <a:close/>
                    <a:moveTo>
                      <a:pt x="678" y="0"/>
                    </a:moveTo>
                    <a:lnTo>
                      <a:pt x="678" y="0"/>
                    </a:lnTo>
                    <a:lnTo>
                      <a:pt x="542" y="2"/>
                    </a:lnTo>
                    <a:lnTo>
                      <a:pt x="414" y="4"/>
                    </a:lnTo>
                    <a:lnTo>
                      <a:pt x="300" y="8"/>
                    </a:lnTo>
                    <a:lnTo>
                      <a:pt x="198" y="14"/>
                    </a:lnTo>
                    <a:lnTo>
                      <a:pt x="116"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6" y="70"/>
                    </a:lnTo>
                    <a:lnTo>
                      <a:pt x="198" y="76"/>
                    </a:lnTo>
                    <a:lnTo>
                      <a:pt x="300" y="82"/>
                    </a:lnTo>
                    <a:lnTo>
                      <a:pt x="414" y="86"/>
                    </a:lnTo>
                    <a:lnTo>
                      <a:pt x="542" y="90"/>
                    </a:lnTo>
                    <a:lnTo>
                      <a:pt x="678" y="90"/>
                    </a:lnTo>
                    <a:lnTo>
                      <a:pt x="678" y="90"/>
                    </a:lnTo>
                    <a:lnTo>
                      <a:pt x="816" y="90"/>
                    </a:lnTo>
                    <a:lnTo>
                      <a:pt x="944" y="86"/>
                    </a:lnTo>
                    <a:lnTo>
                      <a:pt x="1060" y="82"/>
                    </a:lnTo>
                    <a:lnTo>
                      <a:pt x="1160" y="76"/>
                    </a:lnTo>
                    <a:lnTo>
                      <a:pt x="1244" y="70"/>
                    </a:lnTo>
                    <a:lnTo>
                      <a:pt x="1306" y="62"/>
                    </a:lnTo>
                    <a:lnTo>
                      <a:pt x="1328" y="58"/>
                    </a:lnTo>
                    <a:lnTo>
                      <a:pt x="1346" y="54"/>
                    </a:lnTo>
                    <a:lnTo>
                      <a:pt x="1356" y="50"/>
                    </a:lnTo>
                    <a:lnTo>
                      <a:pt x="1358" y="48"/>
                    </a:lnTo>
                    <a:lnTo>
                      <a:pt x="1360" y="46"/>
                    </a:lnTo>
                    <a:lnTo>
                      <a:pt x="1360" y="46"/>
                    </a:lnTo>
                    <a:lnTo>
                      <a:pt x="1358" y="44"/>
                    </a:lnTo>
                    <a:lnTo>
                      <a:pt x="1356" y="40"/>
                    </a:lnTo>
                    <a:lnTo>
                      <a:pt x="1346" y="36"/>
                    </a:lnTo>
                    <a:lnTo>
                      <a:pt x="1328" y="32"/>
                    </a:lnTo>
                    <a:lnTo>
                      <a:pt x="1306" y="28"/>
                    </a:lnTo>
                    <a:lnTo>
                      <a:pt x="1244" y="20"/>
                    </a:lnTo>
                    <a:lnTo>
                      <a:pt x="1160" y="14"/>
                    </a:lnTo>
                    <a:lnTo>
                      <a:pt x="1060" y="8"/>
                    </a:lnTo>
                    <a:lnTo>
                      <a:pt x="944" y="4"/>
                    </a:lnTo>
                    <a:lnTo>
                      <a:pt x="816" y="2"/>
                    </a:lnTo>
                    <a:lnTo>
                      <a:pt x="678"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461"/>
              <p:cNvSpPr>
                <a:spLocks/>
              </p:cNvSpPr>
              <p:nvPr/>
            </p:nvSpPr>
            <p:spPr bwMode="auto">
              <a:xfrm>
                <a:off x="3176" y="4180"/>
                <a:ext cx="1348" cy="90"/>
              </a:xfrm>
              <a:custGeom>
                <a:avLst/>
                <a:gdLst>
                  <a:gd name="T0" fmla="*/ 672 w 1348"/>
                  <a:gd name="T1" fmla="*/ 90 h 90"/>
                  <a:gd name="T2" fmla="*/ 672 w 1348"/>
                  <a:gd name="T3" fmla="*/ 90 h 90"/>
                  <a:gd name="T4" fmla="*/ 536 w 1348"/>
                  <a:gd name="T5" fmla="*/ 88 h 90"/>
                  <a:gd name="T6" fmla="*/ 410 w 1348"/>
                  <a:gd name="T7" fmla="*/ 86 h 90"/>
                  <a:gd name="T8" fmla="*/ 296 w 1348"/>
                  <a:gd name="T9" fmla="*/ 82 h 90"/>
                  <a:gd name="T10" fmla="*/ 196 w 1348"/>
                  <a:gd name="T11" fmla="*/ 76 h 90"/>
                  <a:gd name="T12" fmla="*/ 114 w 1348"/>
                  <a:gd name="T13" fmla="*/ 70 h 90"/>
                  <a:gd name="T14" fmla="*/ 52 w 1348"/>
                  <a:gd name="T15" fmla="*/ 62 h 90"/>
                  <a:gd name="T16" fmla="*/ 30 w 1348"/>
                  <a:gd name="T17" fmla="*/ 58 h 90"/>
                  <a:gd name="T18" fmla="*/ 14 w 1348"/>
                  <a:gd name="T19" fmla="*/ 54 h 90"/>
                  <a:gd name="T20" fmla="*/ 4 w 1348"/>
                  <a:gd name="T21" fmla="*/ 50 h 90"/>
                  <a:gd name="T22" fmla="*/ 0 w 1348"/>
                  <a:gd name="T23" fmla="*/ 48 h 90"/>
                  <a:gd name="T24" fmla="*/ 0 w 1348"/>
                  <a:gd name="T25" fmla="*/ 46 h 90"/>
                  <a:gd name="T26" fmla="*/ 0 w 1348"/>
                  <a:gd name="T27" fmla="*/ 46 h 90"/>
                  <a:gd name="T28" fmla="*/ 0 w 1348"/>
                  <a:gd name="T29" fmla="*/ 44 h 90"/>
                  <a:gd name="T30" fmla="*/ 4 w 1348"/>
                  <a:gd name="T31" fmla="*/ 40 h 90"/>
                  <a:gd name="T32" fmla="*/ 14 w 1348"/>
                  <a:gd name="T33" fmla="*/ 36 h 90"/>
                  <a:gd name="T34" fmla="*/ 30 w 1348"/>
                  <a:gd name="T35" fmla="*/ 32 h 90"/>
                  <a:gd name="T36" fmla="*/ 52 w 1348"/>
                  <a:gd name="T37" fmla="*/ 28 h 90"/>
                  <a:gd name="T38" fmla="*/ 114 w 1348"/>
                  <a:gd name="T39" fmla="*/ 20 h 90"/>
                  <a:gd name="T40" fmla="*/ 196 w 1348"/>
                  <a:gd name="T41" fmla="*/ 14 h 90"/>
                  <a:gd name="T42" fmla="*/ 296 w 1348"/>
                  <a:gd name="T43" fmla="*/ 8 h 90"/>
                  <a:gd name="T44" fmla="*/ 410 w 1348"/>
                  <a:gd name="T45" fmla="*/ 4 h 90"/>
                  <a:gd name="T46" fmla="*/ 536 w 1348"/>
                  <a:gd name="T47" fmla="*/ 2 h 90"/>
                  <a:gd name="T48" fmla="*/ 672 w 1348"/>
                  <a:gd name="T49" fmla="*/ 0 h 90"/>
                  <a:gd name="T50" fmla="*/ 672 w 1348"/>
                  <a:gd name="T51" fmla="*/ 0 h 90"/>
                  <a:gd name="T52" fmla="*/ 808 w 1348"/>
                  <a:gd name="T53" fmla="*/ 2 h 90"/>
                  <a:gd name="T54" fmla="*/ 936 w 1348"/>
                  <a:gd name="T55" fmla="*/ 4 h 90"/>
                  <a:gd name="T56" fmla="*/ 1052 w 1348"/>
                  <a:gd name="T57" fmla="*/ 8 h 90"/>
                  <a:gd name="T58" fmla="*/ 1152 w 1348"/>
                  <a:gd name="T59" fmla="*/ 14 h 90"/>
                  <a:gd name="T60" fmla="*/ 1234 w 1348"/>
                  <a:gd name="T61" fmla="*/ 20 h 90"/>
                  <a:gd name="T62" fmla="*/ 1296 w 1348"/>
                  <a:gd name="T63" fmla="*/ 28 h 90"/>
                  <a:gd name="T64" fmla="*/ 1318 w 1348"/>
                  <a:gd name="T65" fmla="*/ 32 h 90"/>
                  <a:gd name="T66" fmla="*/ 1334 w 1348"/>
                  <a:gd name="T67" fmla="*/ 36 h 90"/>
                  <a:gd name="T68" fmla="*/ 1344 w 1348"/>
                  <a:gd name="T69" fmla="*/ 40 h 90"/>
                  <a:gd name="T70" fmla="*/ 1348 w 1348"/>
                  <a:gd name="T71" fmla="*/ 44 h 90"/>
                  <a:gd name="T72" fmla="*/ 1348 w 1348"/>
                  <a:gd name="T73" fmla="*/ 46 h 90"/>
                  <a:gd name="T74" fmla="*/ 1348 w 1348"/>
                  <a:gd name="T75" fmla="*/ 46 h 90"/>
                  <a:gd name="T76" fmla="*/ 1348 w 1348"/>
                  <a:gd name="T77" fmla="*/ 48 h 90"/>
                  <a:gd name="T78" fmla="*/ 1344 w 1348"/>
                  <a:gd name="T79" fmla="*/ 50 h 90"/>
                  <a:gd name="T80" fmla="*/ 1334 w 1348"/>
                  <a:gd name="T81" fmla="*/ 54 h 90"/>
                  <a:gd name="T82" fmla="*/ 1318 w 1348"/>
                  <a:gd name="T83" fmla="*/ 58 h 90"/>
                  <a:gd name="T84" fmla="*/ 1296 w 1348"/>
                  <a:gd name="T85" fmla="*/ 62 h 90"/>
                  <a:gd name="T86" fmla="*/ 1234 w 1348"/>
                  <a:gd name="T87" fmla="*/ 70 h 90"/>
                  <a:gd name="T88" fmla="*/ 1152 w 1348"/>
                  <a:gd name="T89" fmla="*/ 76 h 90"/>
                  <a:gd name="T90" fmla="*/ 1052 w 1348"/>
                  <a:gd name="T91" fmla="*/ 82 h 90"/>
                  <a:gd name="T92" fmla="*/ 936 w 1348"/>
                  <a:gd name="T93" fmla="*/ 86 h 90"/>
                  <a:gd name="T94" fmla="*/ 808 w 1348"/>
                  <a:gd name="T95" fmla="*/ 88 h 90"/>
                  <a:gd name="T96" fmla="*/ 672 w 134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90"/>
                    </a:moveTo>
                    <a:lnTo>
                      <a:pt x="672" y="90"/>
                    </a:lnTo>
                    <a:lnTo>
                      <a:pt x="536" y="88"/>
                    </a:lnTo>
                    <a:lnTo>
                      <a:pt x="410" y="86"/>
                    </a:lnTo>
                    <a:lnTo>
                      <a:pt x="296" y="82"/>
                    </a:lnTo>
                    <a:lnTo>
                      <a:pt x="196" y="76"/>
                    </a:lnTo>
                    <a:lnTo>
                      <a:pt x="114" y="70"/>
                    </a:lnTo>
                    <a:lnTo>
                      <a:pt x="52" y="62"/>
                    </a:lnTo>
                    <a:lnTo>
                      <a:pt x="30" y="58"/>
                    </a:lnTo>
                    <a:lnTo>
                      <a:pt x="14" y="54"/>
                    </a:lnTo>
                    <a:lnTo>
                      <a:pt x="4" y="50"/>
                    </a:lnTo>
                    <a:lnTo>
                      <a:pt x="0" y="48"/>
                    </a:lnTo>
                    <a:lnTo>
                      <a:pt x="0" y="46"/>
                    </a:lnTo>
                    <a:lnTo>
                      <a:pt x="0" y="46"/>
                    </a:lnTo>
                    <a:lnTo>
                      <a:pt x="0" y="44"/>
                    </a:lnTo>
                    <a:lnTo>
                      <a:pt x="4" y="40"/>
                    </a:lnTo>
                    <a:lnTo>
                      <a:pt x="14" y="36"/>
                    </a:lnTo>
                    <a:lnTo>
                      <a:pt x="30" y="32"/>
                    </a:lnTo>
                    <a:lnTo>
                      <a:pt x="52" y="28"/>
                    </a:lnTo>
                    <a:lnTo>
                      <a:pt x="114" y="20"/>
                    </a:lnTo>
                    <a:lnTo>
                      <a:pt x="196" y="14"/>
                    </a:lnTo>
                    <a:lnTo>
                      <a:pt x="296" y="8"/>
                    </a:lnTo>
                    <a:lnTo>
                      <a:pt x="410" y="4"/>
                    </a:lnTo>
                    <a:lnTo>
                      <a:pt x="536" y="2"/>
                    </a:lnTo>
                    <a:lnTo>
                      <a:pt x="672" y="0"/>
                    </a:lnTo>
                    <a:lnTo>
                      <a:pt x="672" y="0"/>
                    </a:lnTo>
                    <a:lnTo>
                      <a:pt x="808" y="2"/>
                    </a:lnTo>
                    <a:lnTo>
                      <a:pt x="936" y="4"/>
                    </a:lnTo>
                    <a:lnTo>
                      <a:pt x="1052" y="8"/>
                    </a:lnTo>
                    <a:lnTo>
                      <a:pt x="1152" y="14"/>
                    </a:lnTo>
                    <a:lnTo>
                      <a:pt x="1234" y="20"/>
                    </a:lnTo>
                    <a:lnTo>
                      <a:pt x="1296" y="28"/>
                    </a:lnTo>
                    <a:lnTo>
                      <a:pt x="1318" y="32"/>
                    </a:lnTo>
                    <a:lnTo>
                      <a:pt x="1334" y="36"/>
                    </a:lnTo>
                    <a:lnTo>
                      <a:pt x="1344" y="40"/>
                    </a:lnTo>
                    <a:lnTo>
                      <a:pt x="1348" y="44"/>
                    </a:lnTo>
                    <a:lnTo>
                      <a:pt x="1348" y="46"/>
                    </a:lnTo>
                    <a:lnTo>
                      <a:pt x="1348" y="46"/>
                    </a:lnTo>
                    <a:lnTo>
                      <a:pt x="1348" y="48"/>
                    </a:lnTo>
                    <a:lnTo>
                      <a:pt x="1344" y="50"/>
                    </a:lnTo>
                    <a:lnTo>
                      <a:pt x="1334" y="54"/>
                    </a:lnTo>
                    <a:lnTo>
                      <a:pt x="1318" y="58"/>
                    </a:lnTo>
                    <a:lnTo>
                      <a:pt x="1296" y="62"/>
                    </a:lnTo>
                    <a:lnTo>
                      <a:pt x="1234" y="70"/>
                    </a:lnTo>
                    <a:lnTo>
                      <a:pt x="1152" y="76"/>
                    </a:lnTo>
                    <a:lnTo>
                      <a:pt x="1052" y="82"/>
                    </a:lnTo>
                    <a:lnTo>
                      <a:pt x="936" y="86"/>
                    </a:lnTo>
                    <a:lnTo>
                      <a:pt x="808" y="88"/>
                    </a:lnTo>
                    <a:lnTo>
                      <a:pt x="672"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462"/>
              <p:cNvSpPr>
                <a:spLocks/>
              </p:cNvSpPr>
              <p:nvPr/>
            </p:nvSpPr>
            <p:spPr bwMode="auto">
              <a:xfrm>
                <a:off x="3170" y="4180"/>
                <a:ext cx="1360" cy="90"/>
              </a:xfrm>
              <a:custGeom>
                <a:avLst/>
                <a:gdLst>
                  <a:gd name="T0" fmla="*/ 678 w 1360"/>
                  <a:gd name="T1" fmla="*/ 0 h 90"/>
                  <a:gd name="T2" fmla="*/ 678 w 1360"/>
                  <a:gd name="T3" fmla="*/ 0 h 90"/>
                  <a:gd name="T4" fmla="*/ 542 w 1360"/>
                  <a:gd name="T5" fmla="*/ 2 h 90"/>
                  <a:gd name="T6" fmla="*/ 414 w 1360"/>
                  <a:gd name="T7" fmla="*/ 4 h 90"/>
                  <a:gd name="T8" fmla="*/ 300 w 1360"/>
                  <a:gd name="T9" fmla="*/ 8 h 90"/>
                  <a:gd name="T10" fmla="*/ 198 w 1360"/>
                  <a:gd name="T11" fmla="*/ 14 h 90"/>
                  <a:gd name="T12" fmla="*/ 116 w 1360"/>
                  <a:gd name="T13" fmla="*/ 20 h 90"/>
                  <a:gd name="T14" fmla="*/ 54 w 1360"/>
                  <a:gd name="T15" fmla="*/ 28 h 90"/>
                  <a:gd name="T16" fmla="*/ 32 w 1360"/>
                  <a:gd name="T17" fmla="*/ 32 h 90"/>
                  <a:gd name="T18" fmla="*/ 14 w 1360"/>
                  <a:gd name="T19" fmla="*/ 36 h 90"/>
                  <a:gd name="T20" fmla="*/ 4 w 1360"/>
                  <a:gd name="T21" fmla="*/ 40 h 90"/>
                  <a:gd name="T22" fmla="*/ 2 w 1360"/>
                  <a:gd name="T23" fmla="*/ 44 h 90"/>
                  <a:gd name="T24" fmla="*/ 0 w 1360"/>
                  <a:gd name="T25" fmla="*/ 46 h 90"/>
                  <a:gd name="T26" fmla="*/ 0 w 1360"/>
                  <a:gd name="T27" fmla="*/ 46 h 90"/>
                  <a:gd name="T28" fmla="*/ 2 w 1360"/>
                  <a:gd name="T29" fmla="*/ 48 h 90"/>
                  <a:gd name="T30" fmla="*/ 4 w 1360"/>
                  <a:gd name="T31" fmla="*/ 50 h 90"/>
                  <a:gd name="T32" fmla="*/ 14 w 1360"/>
                  <a:gd name="T33" fmla="*/ 54 h 90"/>
                  <a:gd name="T34" fmla="*/ 32 w 1360"/>
                  <a:gd name="T35" fmla="*/ 58 h 90"/>
                  <a:gd name="T36" fmla="*/ 54 w 1360"/>
                  <a:gd name="T37" fmla="*/ 62 h 90"/>
                  <a:gd name="T38" fmla="*/ 116 w 1360"/>
                  <a:gd name="T39" fmla="*/ 70 h 90"/>
                  <a:gd name="T40" fmla="*/ 198 w 1360"/>
                  <a:gd name="T41" fmla="*/ 76 h 90"/>
                  <a:gd name="T42" fmla="*/ 300 w 1360"/>
                  <a:gd name="T43" fmla="*/ 82 h 90"/>
                  <a:gd name="T44" fmla="*/ 414 w 1360"/>
                  <a:gd name="T45" fmla="*/ 86 h 90"/>
                  <a:gd name="T46" fmla="*/ 542 w 1360"/>
                  <a:gd name="T47" fmla="*/ 90 h 90"/>
                  <a:gd name="T48" fmla="*/ 678 w 1360"/>
                  <a:gd name="T49" fmla="*/ 90 h 90"/>
                  <a:gd name="T50" fmla="*/ 678 w 1360"/>
                  <a:gd name="T51" fmla="*/ 90 h 90"/>
                  <a:gd name="T52" fmla="*/ 816 w 1360"/>
                  <a:gd name="T53" fmla="*/ 90 h 90"/>
                  <a:gd name="T54" fmla="*/ 944 w 1360"/>
                  <a:gd name="T55" fmla="*/ 86 h 90"/>
                  <a:gd name="T56" fmla="*/ 1060 w 1360"/>
                  <a:gd name="T57" fmla="*/ 82 h 90"/>
                  <a:gd name="T58" fmla="*/ 1160 w 1360"/>
                  <a:gd name="T59" fmla="*/ 76 h 90"/>
                  <a:gd name="T60" fmla="*/ 1244 w 1360"/>
                  <a:gd name="T61" fmla="*/ 70 h 90"/>
                  <a:gd name="T62" fmla="*/ 1306 w 1360"/>
                  <a:gd name="T63" fmla="*/ 62 h 90"/>
                  <a:gd name="T64" fmla="*/ 1328 w 1360"/>
                  <a:gd name="T65" fmla="*/ 58 h 90"/>
                  <a:gd name="T66" fmla="*/ 1346 w 1360"/>
                  <a:gd name="T67" fmla="*/ 54 h 90"/>
                  <a:gd name="T68" fmla="*/ 1356 w 1360"/>
                  <a:gd name="T69" fmla="*/ 50 h 90"/>
                  <a:gd name="T70" fmla="*/ 1358 w 1360"/>
                  <a:gd name="T71" fmla="*/ 48 h 90"/>
                  <a:gd name="T72" fmla="*/ 1360 w 1360"/>
                  <a:gd name="T73" fmla="*/ 46 h 90"/>
                  <a:gd name="T74" fmla="*/ 1360 w 1360"/>
                  <a:gd name="T75" fmla="*/ 46 h 90"/>
                  <a:gd name="T76" fmla="*/ 1358 w 1360"/>
                  <a:gd name="T77" fmla="*/ 44 h 90"/>
                  <a:gd name="T78" fmla="*/ 1356 w 1360"/>
                  <a:gd name="T79" fmla="*/ 40 h 90"/>
                  <a:gd name="T80" fmla="*/ 1346 w 1360"/>
                  <a:gd name="T81" fmla="*/ 36 h 90"/>
                  <a:gd name="T82" fmla="*/ 1328 w 1360"/>
                  <a:gd name="T83" fmla="*/ 32 h 90"/>
                  <a:gd name="T84" fmla="*/ 1306 w 1360"/>
                  <a:gd name="T85" fmla="*/ 28 h 90"/>
                  <a:gd name="T86" fmla="*/ 1244 w 1360"/>
                  <a:gd name="T87" fmla="*/ 20 h 90"/>
                  <a:gd name="T88" fmla="*/ 1160 w 1360"/>
                  <a:gd name="T89" fmla="*/ 14 h 90"/>
                  <a:gd name="T90" fmla="*/ 1060 w 1360"/>
                  <a:gd name="T91" fmla="*/ 8 h 90"/>
                  <a:gd name="T92" fmla="*/ 944 w 1360"/>
                  <a:gd name="T93" fmla="*/ 4 h 90"/>
                  <a:gd name="T94" fmla="*/ 816 w 1360"/>
                  <a:gd name="T95" fmla="*/ 2 h 90"/>
                  <a:gd name="T96" fmla="*/ 678 w 1360"/>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0" h="90">
                    <a:moveTo>
                      <a:pt x="678" y="0"/>
                    </a:moveTo>
                    <a:lnTo>
                      <a:pt x="678" y="0"/>
                    </a:lnTo>
                    <a:lnTo>
                      <a:pt x="542" y="2"/>
                    </a:lnTo>
                    <a:lnTo>
                      <a:pt x="414" y="4"/>
                    </a:lnTo>
                    <a:lnTo>
                      <a:pt x="300" y="8"/>
                    </a:lnTo>
                    <a:lnTo>
                      <a:pt x="198" y="14"/>
                    </a:lnTo>
                    <a:lnTo>
                      <a:pt x="116" y="20"/>
                    </a:lnTo>
                    <a:lnTo>
                      <a:pt x="54" y="28"/>
                    </a:lnTo>
                    <a:lnTo>
                      <a:pt x="32" y="32"/>
                    </a:lnTo>
                    <a:lnTo>
                      <a:pt x="14" y="36"/>
                    </a:lnTo>
                    <a:lnTo>
                      <a:pt x="4" y="40"/>
                    </a:lnTo>
                    <a:lnTo>
                      <a:pt x="2" y="44"/>
                    </a:lnTo>
                    <a:lnTo>
                      <a:pt x="0" y="46"/>
                    </a:lnTo>
                    <a:lnTo>
                      <a:pt x="0" y="46"/>
                    </a:lnTo>
                    <a:lnTo>
                      <a:pt x="2" y="48"/>
                    </a:lnTo>
                    <a:lnTo>
                      <a:pt x="4" y="50"/>
                    </a:lnTo>
                    <a:lnTo>
                      <a:pt x="14" y="54"/>
                    </a:lnTo>
                    <a:lnTo>
                      <a:pt x="32" y="58"/>
                    </a:lnTo>
                    <a:lnTo>
                      <a:pt x="54" y="62"/>
                    </a:lnTo>
                    <a:lnTo>
                      <a:pt x="116" y="70"/>
                    </a:lnTo>
                    <a:lnTo>
                      <a:pt x="198" y="76"/>
                    </a:lnTo>
                    <a:lnTo>
                      <a:pt x="300" y="82"/>
                    </a:lnTo>
                    <a:lnTo>
                      <a:pt x="414" y="86"/>
                    </a:lnTo>
                    <a:lnTo>
                      <a:pt x="542" y="90"/>
                    </a:lnTo>
                    <a:lnTo>
                      <a:pt x="678" y="90"/>
                    </a:lnTo>
                    <a:lnTo>
                      <a:pt x="678" y="90"/>
                    </a:lnTo>
                    <a:lnTo>
                      <a:pt x="816" y="90"/>
                    </a:lnTo>
                    <a:lnTo>
                      <a:pt x="944" y="86"/>
                    </a:lnTo>
                    <a:lnTo>
                      <a:pt x="1060" y="82"/>
                    </a:lnTo>
                    <a:lnTo>
                      <a:pt x="1160" y="76"/>
                    </a:lnTo>
                    <a:lnTo>
                      <a:pt x="1244" y="70"/>
                    </a:lnTo>
                    <a:lnTo>
                      <a:pt x="1306" y="62"/>
                    </a:lnTo>
                    <a:lnTo>
                      <a:pt x="1328" y="58"/>
                    </a:lnTo>
                    <a:lnTo>
                      <a:pt x="1346" y="54"/>
                    </a:lnTo>
                    <a:lnTo>
                      <a:pt x="1356" y="50"/>
                    </a:lnTo>
                    <a:lnTo>
                      <a:pt x="1358" y="48"/>
                    </a:lnTo>
                    <a:lnTo>
                      <a:pt x="1360" y="46"/>
                    </a:lnTo>
                    <a:lnTo>
                      <a:pt x="1360" y="46"/>
                    </a:lnTo>
                    <a:lnTo>
                      <a:pt x="1358" y="44"/>
                    </a:lnTo>
                    <a:lnTo>
                      <a:pt x="1356" y="40"/>
                    </a:lnTo>
                    <a:lnTo>
                      <a:pt x="1346" y="36"/>
                    </a:lnTo>
                    <a:lnTo>
                      <a:pt x="1328" y="32"/>
                    </a:lnTo>
                    <a:lnTo>
                      <a:pt x="1306" y="28"/>
                    </a:lnTo>
                    <a:lnTo>
                      <a:pt x="1244" y="20"/>
                    </a:lnTo>
                    <a:lnTo>
                      <a:pt x="1160" y="14"/>
                    </a:lnTo>
                    <a:lnTo>
                      <a:pt x="1060" y="8"/>
                    </a:lnTo>
                    <a:lnTo>
                      <a:pt x="944" y="4"/>
                    </a:lnTo>
                    <a:lnTo>
                      <a:pt x="816" y="2"/>
                    </a:lnTo>
                    <a:lnTo>
                      <a:pt x="6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463"/>
              <p:cNvSpPr>
                <a:spLocks noEditPoints="1"/>
              </p:cNvSpPr>
              <p:nvPr/>
            </p:nvSpPr>
            <p:spPr bwMode="auto">
              <a:xfrm>
                <a:off x="3176" y="4180"/>
                <a:ext cx="1348" cy="90"/>
              </a:xfrm>
              <a:custGeom>
                <a:avLst/>
                <a:gdLst>
                  <a:gd name="T0" fmla="*/ 672 w 1348"/>
                  <a:gd name="T1" fmla="*/ 90 h 90"/>
                  <a:gd name="T2" fmla="*/ 412 w 1348"/>
                  <a:gd name="T3" fmla="*/ 86 h 90"/>
                  <a:gd name="T4" fmla="*/ 200 w 1348"/>
                  <a:gd name="T5" fmla="*/ 76 h 90"/>
                  <a:gd name="T6" fmla="*/ 58 w 1348"/>
                  <a:gd name="T7" fmla="*/ 62 h 90"/>
                  <a:gd name="T8" fmla="*/ 18 w 1348"/>
                  <a:gd name="T9" fmla="*/ 54 h 90"/>
                  <a:gd name="T10" fmla="*/ 6 w 1348"/>
                  <a:gd name="T11" fmla="*/ 48 h 90"/>
                  <a:gd name="T12" fmla="*/ 6 w 1348"/>
                  <a:gd name="T13" fmla="*/ 46 h 90"/>
                  <a:gd name="T14" fmla="*/ 8 w 1348"/>
                  <a:gd name="T15" fmla="*/ 40 h 90"/>
                  <a:gd name="T16" fmla="*/ 36 w 1348"/>
                  <a:gd name="T17" fmla="*/ 32 h 90"/>
                  <a:gd name="T18" fmla="*/ 118 w 1348"/>
                  <a:gd name="T19" fmla="*/ 20 h 90"/>
                  <a:gd name="T20" fmla="*/ 298 w 1348"/>
                  <a:gd name="T21" fmla="*/ 8 h 90"/>
                  <a:gd name="T22" fmla="*/ 538 w 1348"/>
                  <a:gd name="T23" fmla="*/ 2 h 90"/>
                  <a:gd name="T24" fmla="*/ 672 w 1348"/>
                  <a:gd name="T25" fmla="*/ 0 h 90"/>
                  <a:gd name="T26" fmla="*/ 934 w 1348"/>
                  <a:gd name="T27" fmla="*/ 4 h 90"/>
                  <a:gd name="T28" fmla="*/ 1148 w 1348"/>
                  <a:gd name="T29" fmla="*/ 14 h 90"/>
                  <a:gd name="T30" fmla="*/ 1290 w 1348"/>
                  <a:gd name="T31" fmla="*/ 28 h 90"/>
                  <a:gd name="T32" fmla="*/ 1330 w 1348"/>
                  <a:gd name="T33" fmla="*/ 36 h 90"/>
                  <a:gd name="T34" fmla="*/ 1342 w 1348"/>
                  <a:gd name="T35" fmla="*/ 44 h 90"/>
                  <a:gd name="T36" fmla="*/ 1344 w 1348"/>
                  <a:gd name="T37" fmla="*/ 46 h 90"/>
                  <a:gd name="T38" fmla="*/ 1340 w 1348"/>
                  <a:gd name="T39" fmla="*/ 50 h 90"/>
                  <a:gd name="T40" fmla="*/ 1314 w 1348"/>
                  <a:gd name="T41" fmla="*/ 58 h 90"/>
                  <a:gd name="T42" fmla="*/ 1230 w 1348"/>
                  <a:gd name="T43" fmla="*/ 70 h 90"/>
                  <a:gd name="T44" fmla="*/ 1048 w 1348"/>
                  <a:gd name="T45" fmla="*/ 82 h 90"/>
                  <a:gd name="T46" fmla="*/ 808 w 1348"/>
                  <a:gd name="T47" fmla="*/ 88 h 90"/>
                  <a:gd name="T48" fmla="*/ 672 w 1348"/>
                  <a:gd name="T49" fmla="*/ 0 h 90"/>
                  <a:gd name="T50" fmla="*/ 536 w 1348"/>
                  <a:gd name="T51" fmla="*/ 2 h 90"/>
                  <a:gd name="T52" fmla="*/ 296 w 1348"/>
                  <a:gd name="T53" fmla="*/ 8 h 90"/>
                  <a:gd name="T54" fmla="*/ 114 w 1348"/>
                  <a:gd name="T55" fmla="*/ 20 h 90"/>
                  <a:gd name="T56" fmla="*/ 30 w 1348"/>
                  <a:gd name="T57" fmla="*/ 32 h 90"/>
                  <a:gd name="T58" fmla="*/ 4 w 1348"/>
                  <a:gd name="T59" fmla="*/ 40 h 90"/>
                  <a:gd name="T60" fmla="*/ 0 w 1348"/>
                  <a:gd name="T61" fmla="*/ 46 h 90"/>
                  <a:gd name="T62" fmla="*/ 0 w 1348"/>
                  <a:gd name="T63" fmla="*/ 48 h 90"/>
                  <a:gd name="T64" fmla="*/ 14 w 1348"/>
                  <a:gd name="T65" fmla="*/ 54 h 90"/>
                  <a:gd name="T66" fmla="*/ 52 w 1348"/>
                  <a:gd name="T67" fmla="*/ 62 h 90"/>
                  <a:gd name="T68" fmla="*/ 196 w 1348"/>
                  <a:gd name="T69" fmla="*/ 76 h 90"/>
                  <a:gd name="T70" fmla="*/ 410 w 1348"/>
                  <a:gd name="T71" fmla="*/ 86 h 90"/>
                  <a:gd name="T72" fmla="*/ 672 w 1348"/>
                  <a:gd name="T73" fmla="*/ 90 h 90"/>
                  <a:gd name="T74" fmla="*/ 808 w 1348"/>
                  <a:gd name="T75" fmla="*/ 88 h 90"/>
                  <a:gd name="T76" fmla="*/ 1052 w 1348"/>
                  <a:gd name="T77" fmla="*/ 82 h 90"/>
                  <a:gd name="T78" fmla="*/ 1234 w 1348"/>
                  <a:gd name="T79" fmla="*/ 70 h 90"/>
                  <a:gd name="T80" fmla="*/ 1318 w 1348"/>
                  <a:gd name="T81" fmla="*/ 58 h 90"/>
                  <a:gd name="T82" fmla="*/ 1344 w 1348"/>
                  <a:gd name="T83" fmla="*/ 50 h 90"/>
                  <a:gd name="T84" fmla="*/ 1348 w 1348"/>
                  <a:gd name="T85" fmla="*/ 46 h 90"/>
                  <a:gd name="T86" fmla="*/ 1348 w 1348"/>
                  <a:gd name="T87" fmla="*/ 44 h 90"/>
                  <a:gd name="T88" fmla="*/ 1334 w 1348"/>
                  <a:gd name="T89" fmla="*/ 36 h 90"/>
                  <a:gd name="T90" fmla="*/ 1296 w 1348"/>
                  <a:gd name="T91" fmla="*/ 28 h 90"/>
                  <a:gd name="T92" fmla="*/ 1152 w 1348"/>
                  <a:gd name="T93" fmla="*/ 14 h 90"/>
                  <a:gd name="T94" fmla="*/ 936 w 1348"/>
                  <a:gd name="T95" fmla="*/ 4 h 90"/>
                  <a:gd name="T96" fmla="*/ 672 w 134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90"/>
                    </a:moveTo>
                    <a:lnTo>
                      <a:pt x="672" y="90"/>
                    </a:lnTo>
                    <a:lnTo>
                      <a:pt x="538" y="88"/>
                    </a:lnTo>
                    <a:lnTo>
                      <a:pt x="412" y="86"/>
                    </a:lnTo>
                    <a:lnTo>
                      <a:pt x="298" y="82"/>
                    </a:lnTo>
                    <a:lnTo>
                      <a:pt x="200" y="76"/>
                    </a:lnTo>
                    <a:lnTo>
                      <a:pt x="118" y="70"/>
                    </a:lnTo>
                    <a:lnTo>
                      <a:pt x="58" y="62"/>
                    </a:lnTo>
                    <a:lnTo>
                      <a:pt x="36" y="58"/>
                    </a:lnTo>
                    <a:lnTo>
                      <a:pt x="18" y="54"/>
                    </a:lnTo>
                    <a:lnTo>
                      <a:pt x="8" y="50"/>
                    </a:lnTo>
                    <a:lnTo>
                      <a:pt x="6" y="48"/>
                    </a:lnTo>
                    <a:lnTo>
                      <a:pt x="6" y="46"/>
                    </a:lnTo>
                    <a:lnTo>
                      <a:pt x="6" y="46"/>
                    </a:lnTo>
                    <a:lnTo>
                      <a:pt x="6" y="44"/>
                    </a:lnTo>
                    <a:lnTo>
                      <a:pt x="8" y="40"/>
                    </a:lnTo>
                    <a:lnTo>
                      <a:pt x="18" y="36"/>
                    </a:lnTo>
                    <a:lnTo>
                      <a:pt x="36" y="32"/>
                    </a:lnTo>
                    <a:lnTo>
                      <a:pt x="58" y="28"/>
                    </a:lnTo>
                    <a:lnTo>
                      <a:pt x="118" y="20"/>
                    </a:lnTo>
                    <a:lnTo>
                      <a:pt x="200" y="14"/>
                    </a:lnTo>
                    <a:lnTo>
                      <a:pt x="298" y="8"/>
                    </a:lnTo>
                    <a:lnTo>
                      <a:pt x="412" y="4"/>
                    </a:lnTo>
                    <a:lnTo>
                      <a:pt x="538" y="2"/>
                    </a:lnTo>
                    <a:lnTo>
                      <a:pt x="672" y="0"/>
                    </a:lnTo>
                    <a:lnTo>
                      <a:pt x="672" y="0"/>
                    </a:lnTo>
                    <a:lnTo>
                      <a:pt x="808" y="2"/>
                    </a:lnTo>
                    <a:lnTo>
                      <a:pt x="934" y="4"/>
                    </a:lnTo>
                    <a:lnTo>
                      <a:pt x="1048" y="8"/>
                    </a:lnTo>
                    <a:lnTo>
                      <a:pt x="1148" y="14"/>
                    </a:lnTo>
                    <a:lnTo>
                      <a:pt x="1230" y="20"/>
                    </a:lnTo>
                    <a:lnTo>
                      <a:pt x="1290" y="28"/>
                    </a:lnTo>
                    <a:lnTo>
                      <a:pt x="1314" y="32"/>
                    </a:lnTo>
                    <a:lnTo>
                      <a:pt x="1330" y="36"/>
                    </a:lnTo>
                    <a:lnTo>
                      <a:pt x="1340" y="40"/>
                    </a:lnTo>
                    <a:lnTo>
                      <a:pt x="1342" y="44"/>
                    </a:lnTo>
                    <a:lnTo>
                      <a:pt x="1344" y="46"/>
                    </a:lnTo>
                    <a:lnTo>
                      <a:pt x="1344" y="46"/>
                    </a:lnTo>
                    <a:lnTo>
                      <a:pt x="1342" y="48"/>
                    </a:lnTo>
                    <a:lnTo>
                      <a:pt x="1340" y="50"/>
                    </a:lnTo>
                    <a:lnTo>
                      <a:pt x="1330" y="54"/>
                    </a:lnTo>
                    <a:lnTo>
                      <a:pt x="1314" y="58"/>
                    </a:lnTo>
                    <a:lnTo>
                      <a:pt x="1290" y="62"/>
                    </a:lnTo>
                    <a:lnTo>
                      <a:pt x="1230" y="70"/>
                    </a:lnTo>
                    <a:lnTo>
                      <a:pt x="1148" y="76"/>
                    </a:lnTo>
                    <a:lnTo>
                      <a:pt x="1048" y="82"/>
                    </a:lnTo>
                    <a:lnTo>
                      <a:pt x="934" y="86"/>
                    </a:lnTo>
                    <a:lnTo>
                      <a:pt x="808" y="88"/>
                    </a:lnTo>
                    <a:lnTo>
                      <a:pt x="672" y="90"/>
                    </a:lnTo>
                    <a:close/>
                    <a:moveTo>
                      <a:pt x="672" y="0"/>
                    </a:moveTo>
                    <a:lnTo>
                      <a:pt x="672" y="0"/>
                    </a:lnTo>
                    <a:lnTo>
                      <a:pt x="536" y="2"/>
                    </a:lnTo>
                    <a:lnTo>
                      <a:pt x="410" y="4"/>
                    </a:lnTo>
                    <a:lnTo>
                      <a:pt x="296" y="8"/>
                    </a:lnTo>
                    <a:lnTo>
                      <a:pt x="196" y="14"/>
                    </a:lnTo>
                    <a:lnTo>
                      <a:pt x="114" y="20"/>
                    </a:lnTo>
                    <a:lnTo>
                      <a:pt x="52" y="28"/>
                    </a:lnTo>
                    <a:lnTo>
                      <a:pt x="30" y="32"/>
                    </a:lnTo>
                    <a:lnTo>
                      <a:pt x="14" y="36"/>
                    </a:lnTo>
                    <a:lnTo>
                      <a:pt x="4" y="40"/>
                    </a:lnTo>
                    <a:lnTo>
                      <a:pt x="0" y="44"/>
                    </a:lnTo>
                    <a:lnTo>
                      <a:pt x="0" y="46"/>
                    </a:lnTo>
                    <a:lnTo>
                      <a:pt x="0" y="46"/>
                    </a:lnTo>
                    <a:lnTo>
                      <a:pt x="0" y="48"/>
                    </a:lnTo>
                    <a:lnTo>
                      <a:pt x="4" y="50"/>
                    </a:lnTo>
                    <a:lnTo>
                      <a:pt x="14" y="54"/>
                    </a:lnTo>
                    <a:lnTo>
                      <a:pt x="30" y="58"/>
                    </a:lnTo>
                    <a:lnTo>
                      <a:pt x="52" y="62"/>
                    </a:lnTo>
                    <a:lnTo>
                      <a:pt x="114" y="70"/>
                    </a:lnTo>
                    <a:lnTo>
                      <a:pt x="196" y="76"/>
                    </a:lnTo>
                    <a:lnTo>
                      <a:pt x="296" y="82"/>
                    </a:lnTo>
                    <a:lnTo>
                      <a:pt x="410" y="86"/>
                    </a:lnTo>
                    <a:lnTo>
                      <a:pt x="536" y="88"/>
                    </a:lnTo>
                    <a:lnTo>
                      <a:pt x="672" y="90"/>
                    </a:lnTo>
                    <a:lnTo>
                      <a:pt x="672" y="90"/>
                    </a:lnTo>
                    <a:lnTo>
                      <a:pt x="808" y="88"/>
                    </a:lnTo>
                    <a:lnTo>
                      <a:pt x="936" y="86"/>
                    </a:lnTo>
                    <a:lnTo>
                      <a:pt x="1052" y="82"/>
                    </a:lnTo>
                    <a:lnTo>
                      <a:pt x="1152" y="76"/>
                    </a:lnTo>
                    <a:lnTo>
                      <a:pt x="1234" y="70"/>
                    </a:lnTo>
                    <a:lnTo>
                      <a:pt x="1296" y="62"/>
                    </a:lnTo>
                    <a:lnTo>
                      <a:pt x="1318" y="58"/>
                    </a:lnTo>
                    <a:lnTo>
                      <a:pt x="1334" y="54"/>
                    </a:lnTo>
                    <a:lnTo>
                      <a:pt x="1344" y="50"/>
                    </a:lnTo>
                    <a:lnTo>
                      <a:pt x="1348" y="48"/>
                    </a:lnTo>
                    <a:lnTo>
                      <a:pt x="1348" y="46"/>
                    </a:lnTo>
                    <a:lnTo>
                      <a:pt x="1348" y="46"/>
                    </a:lnTo>
                    <a:lnTo>
                      <a:pt x="1348" y="44"/>
                    </a:lnTo>
                    <a:lnTo>
                      <a:pt x="1344" y="40"/>
                    </a:lnTo>
                    <a:lnTo>
                      <a:pt x="1334" y="36"/>
                    </a:lnTo>
                    <a:lnTo>
                      <a:pt x="1318" y="32"/>
                    </a:lnTo>
                    <a:lnTo>
                      <a:pt x="1296" y="28"/>
                    </a:lnTo>
                    <a:lnTo>
                      <a:pt x="1234" y="20"/>
                    </a:lnTo>
                    <a:lnTo>
                      <a:pt x="1152" y="14"/>
                    </a:lnTo>
                    <a:lnTo>
                      <a:pt x="1052" y="8"/>
                    </a:lnTo>
                    <a:lnTo>
                      <a:pt x="936" y="4"/>
                    </a:lnTo>
                    <a:lnTo>
                      <a:pt x="808" y="2"/>
                    </a:lnTo>
                    <a:lnTo>
                      <a:pt x="672"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464"/>
              <p:cNvSpPr>
                <a:spLocks/>
              </p:cNvSpPr>
              <p:nvPr/>
            </p:nvSpPr>
            <p:spPr bwMode="auto">
              <a:xfrm>
                <a:off x="3182" y="4180"/>
                <a:ext cx="1338" cy="90"/>
              </a:xfrm>
              <a:custGeom>
                <a:avLst/>
                <a:gdLst>
                  <a:gd name="T0" fmla="*/ 666 w 1338"/>
                  <a:gd name="T1" fmla="*/ 90 h 90"/>
                  <a:gd name="T2" fmla="*/ 666 w 1338"/>
                  <a:gd name="T3" fmla="*/ 90 h 90"/>
                  <a:gd name="T4" fmla="*/ 532 w 1338"/>
                  <a:gd name="T5" fmla="*/ 88 h 90"/>
                  <a:gd name="T6" fmla="*/ 406 w 1338"/>
                  <a:gd name="T7" fmla="*/ 86 h 90"/>
                  <a:gd name="T8" fmla="*/ 292 w 1338"/>
                  <a:gd name="T9" fmla="*/ 82 h 90"/>
                  <a:gd name="T10" fmla="*/ 194 w 1338"/>
                  <a:gd name="T11" fmla="*/ 76 h 90"/>
                  <a:gd name="T12" fmla="*/ 112 w 1338"/>
                  <a:gd name="T13" fmla="*/ 70 h 90"/>
                  <a:gd name="T14" fmla="*/ 52 w 1338"/>
                  <a:gd name="T15" fmla="*/ 62 h 90"/>
                  <a:gd name="T16" fmla="*/ 30 w 1338"/>
                  <a:gd name="T17" fmla="*/ 58 h 90"/>
                  <a:gd name="T18" fmla="*/ 12 w 1338"/>
                  <a:gd name="T19" fmla="*/ 54 h 90"/>
                  <a:gd name="T20" fmla="*/ 2 w 1338"/>
                  <a:gd name="T21" fmla="*/ 50 h 90"/>
                  <a:gd name="T22" fmla="*/ 0 w 1338"/>
                  <a:gd name="T23" fmla="*/ 48 h 90"/>
                  <a:gd name="T24" fmla="*/ 0 w 1338"/>
                  <a:gd name="T25" fmla="*/ 46 h 90"/>
                  <a:gd name="T26" fmla="*/ 0 w 1338"/>
                  <a:gd name="T27" fmla="*/ 46 h 90"/>
                  <a:gd name="T28" fmla="*/ 0 w 1338"/>
                  <a:gd name="T29" fmla="*/ 44 h 90"/>
                  <a:gd name="T30" fmla="*/ 2 w 1338"/>
                  <a:gd name="T31" fmla="*/ 40 h 90"/>
                  <a:gd name="T32" fmla="*/ 12 w 1338"/>
                  <a:gd name="T33" fmla="*/ 36 h 90"/>
                  <a:gd name="T34" fmla="*/ 30 w 1338"/>
                  <a:gd name="T35" fmla="*/ 32 h 90"/>
                  <a:gd name="T36" fmla="*/ 52 w 1338"/>
                  <a:gd name="T37" fmla="*/ 28 h 90"/>
                  <a:gd name="T38" fmla="*/ 112 w 1338"/>
                  <a:gd name="T39" fmla="*/ 20 h 90"/>
                  <a:gd name="T40" fmla="*/ 194 w 1338"/>
                  <a:gd name="T41" fmla="*/ 14 h 90"/>
                  <a:gd name="T42" fmla="*/ 292 w 1338"/>
                  <a:gd name="T43" fmla="*/ 8 h 90"/>
                  <a:gd name="T44" fmla="*/ 406 w 1338"/>
                  <a:gd name="T45" fmla="*/ 4 h 90"/>
                  <a:gd name="T46" fmla="*/ 532 w 1338"/>
                  <a:gd name="T47" fmla="*/ 2 h 90"/>
                  <a:gd name="T48" fmla="*/ 666 w 1338"/>
                  <a:gd name="T49" fmla="*/ 0 h 90"/>
                  <a:gd name="T50" fmla="*/ 666 w 1338"/>
                  <a:gd name="T51" fmla="*/ 0 h 90"/>
                  <a:gd name="T52" fmla="*/ 802 w 1338"/>
                  <a:gd name="T53" fmla="*/ 2 h 90"/>
                  <a:gd name="T54" fmla="*/ 928 w 1338"/>
                  <a:gd name="T55" fmla="*/ 4 h 90"/>
                  <a:gd name="T56" fmla="*/ 1042 w 1338"/>
                  <a:gd name="T57" fmla="*/ 8 h 90"/>
                  <a:gd name="T58" fmla="*/ 1142 w 1338"/>
                  <a:gd name="T59" fmla="*/ 14 h 90"/>
                  <a:gd name="T60" fmla="*/ 1224 w 1338"/>
                  <a:gd name="T61" fmla="*/ 20 h 90"/>
                  <a:gd name="T62" fmla="*/ 1284 w 1338"/>
                  <a:gd name="T63" fmla="*/ 28 h 90"/>
                  <a:gd name="T64" fmla="*/ 1308 w 1338"/>
                  <a:gd name="T65" fmla="*/ 32 h 90"/>
                  <a:gd name="T66" fmla="*/ 1324 w 1338"/>
                  <a:gd name="T67" fmla="*/ 36 h 90"/>
                  <a:gd name="T68" fmla="*/ 1334 w 1338"/>
                  <a:gd name="T69" fmla="*/ 40 h 90"/>
                  <a:gd name="T70" fmla="*/ 1336 w 1338"/>
                  <a:gd name="T71" fmla="*/ 44 h 90"/>
                  <a:gd name="T72" fmla="*/ 1338 w 1338"/>
                  <a:gd name="T73" fmla="*/ 46 h 90"/>
                  <a:gd name="T74" fmla="*/ 1338 w 1338"/>
                  <a:gd name="T75" fmla="*/ 46 h 90"/>
                  <a:gd name="T76" fmla="*/ 1336 w 1338"/>
                  <a:gd name="T77" fmla="*/ 48 h 90"/>
                  <a:gd name="T78" fmla="*/ 1334 w 1338"/>
                  <a:gd name="T79" fmla="*/ 50 h 90"/>
                  <a:gd name="T80" fmla="*/ 1324 w 1338"/>
                  <a:gd name="T81" fmla="*/ 54 h 90"/>
                  <a:gd name="T82" fmla="*/ 1308 w 1338"/>
                  <a:gd name="T83" fmla="*/ 58 h 90"/>
                  <a:gd name="T84" fmla="*/ 1284 w 1338"/>
                  <a:gd name="T85" fmla="*/ 62 h 90"/>
                  <a:gd name="T86" fmla="*/ 1224 w 1338"/>
                  <a:gd name="T87" fmla="*/ 70 h 90"/>
                  <a:gd name="T88" fmla="*/ 1142 w 1338"/>
                  <a:gd name="T89" fmla="*/ 76 h 90"/>
                  <a:gd name="T90" fmla="*/ 1042 w 1338"/>
                  <a:gd name="T91" fmla="*/ 82 h 90"/>
                  <a:gd name="T92" fmla="*/ 928 w 1338"/>
                  <a:gd name="T93" fmla="*/ 86 h 90"/>
                  <a:gd name="T94" fmla="*/ 802 w 1338"/>
                  <a:gd name="T95" fmla="*/ 88 h 90"/>
                  <a:gd name="T96" fmla="*/ 666 w 1338"/>
                  <a:gd name="T9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90"/>
                    </a:moveTo>
                    <a:lnTo>
                      <a:pt x="666" y="90"/>
                    </a:lnTo>
                    <a:lnTo>
                      <a:pt x="532" y="88"/>
                    </a:lnTo>
                    <a:lnTo>
                      <a:pt x="406" y="86"/>
                    </a:lnTo>
                    <a:lnTo>
                      <a:pt x="292" y="82"/>
                    </a:lnTo>
                    <a:lnTo>
                      <a:pt x="194" y="76"/>
                    </a:lnTo>
                    <a:lnTo>
                      <a:pt x="112" y="70"/>
                    </a:lnTo>
                    <a:lnTo>
                      <a:pt x="52" y="62"/>
                    </a:lnTo>
                    <a:lnTo>
                      <a:pt x="30" y="58"/>
                    </a:lnTo>
                    <a:lnTo>
                      <a:pt x="12" y="54"/>
                    </a:lnTo>
                    <a:lnTo>
                      <a:pt x="2" y="50"/>
                    </a:lnTo>
                    <a:lnTo>
                      <a:pt x="0" y="48"/>
                    </a:lnTo>
                    <a:lnTo>
                      <a:pt x="0" y="46"/>
                    </a:lnTo>
                    <a:lnTo>
                      <a:pt x="0" y="46"/>
                    </a:lnTo>
                    <a:lnTo>
                      <a:pt x="0" y="44"/>
                    </a:lnTo>
                    <a:lnTo>
                      <a:pt x="2" y="40"/>
                    </a:lnTo>
                    <a:lnTo>
                      <a:pt x="12" y="36"/>
                    </a:lnTo>
                    <a:lnTo>
                      <a:pt x="30" y="32"/>
                    </a:lnTo>
                    <a:lnTo>
                      <a:pt x="52" y="28"/>
                    </a:lnTo>
                    <a:lnTo>
                      <a:pt x="112" y="20"/>
                    </a:lnTo>
                    <a:lnTo>
                      <a:pt x="194" y="14"/>
                    </a:lnTo>
                    <a:lnTo>
                      <a:pt x="292" y="8"/>
                    </a:lnTo>
                    <a:lnTo>
                      <a:pt x="406" y="4"/>
                    </a:lnTo>
                    <a:lnTo>
                      <a:pt x="532" y="2"/>
                    </a:lnTo>
                    <a:lnTo>
                      <a:pt x="666" y="0"/>
                    </a:lnTo>
                    <a:lnTo>
                      <a:pt x="666" y="0"/>
                    </a:lnTo>
                    <a:lnTo>
                      <a:pt x="802" y="2"/>
                    </a:lnTo>
                    <a:lnTo>
                      <a:pt x="928" y="4"/>
                    </a:lnTo>
                    <a:lnTo>
                      <a:pt x="1042" y="8"/>
                    </a:lnTo>
                    <a:lnTo>
                      <a:pt x="1142" y="14"/>
                    </a:lnTo>
                    <a:lnTo>
                      <a:pt x="1224" y="20"/>
                    </a:lnTo>
                    <a:lnTo>
                      <a:pt x="1284" y="28"/>
                    </a:lnTo>
                    <a:lnTo>
                      <a:pt x="1308" y="32"/>
                    </a:lnTo>
                    <a:lnTo>
                      <a:pt x="1324" y="36"/>
                    </a:lnTo>
                    <a:lnTo>
                      <a:pt x="1334" y="40"/>
                    </a:lnTo>
                    <a:lnTo>
                      <a:pt x="1336" y="44"/>
                    </a:lnTo>
                    <a:lnTo>
                      <a:pt x="1338" y="46"/>
                    </a:lnTo>
                    <a:lnTo>
                      <a:pt x="1338" y="46"/>
                    </a:lnTo>
                    <a:lnTo>
                      <a:pt x="1336" y="48"/>
                    </a:lnTo>
                    <a:lnTo>
                      <a:pt x="1334" y="50"/>
                    </a:lnTo>
                    <a:lnTo>
                      <a:pt x="1324" y="54"/>
                    </a:lnTo>
                    <a:lnTo>
                      <a:pt x="1308" y="58"/>
                    </a:lnTo>
                    <a:lnTo>
                      <a:pt x="1284" y="62"/>
                    </a:lnTo>
                    <a:lnTo>
                      <a:pt x="1224" y="70"/>
                    </a:lnTo>
                    <a:lnTo>
                      <a:pt x="1142" y="76"/>
                    </a:lnTo>
                    <a:lnTo>
                      <a:pt x="1042" y="82"/>
                    </a:lnTo>
                    <a:lnTo>
                      <a:pt x="928" y="86"/>
                    </a:lnTo>
                    <a:lnTo>
                      <a:pt x="802" y="88"/>
                    </a:lnTo>
                    <a:lnTo>
                      <a:pt x="666"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465"/>
              <p:cNvSpPr>
                <a:spLocks/>
              </p:cNvSpPr>
              <p:nvPr/>
            </p:nvSpPr>
            <p:spPr bwMode="auto">
              <a:xfrm>
                <a:off x="3176" y="4180"/>
                <a:ext cx="1348" cy="90"/>
              </a:xfrm>
              <a:custGeom>
                <a:avLst/>
                <a:gdLst>
                  <a:gd name="T0" fmla="*/ 672 w 1348"/>
                  <a:gd name="T1" fmla="*/ 0 h 90"/>
                  <a:gd name="T2" fmla="*/ 672 w 1348"/>
                  <a:gd name="T3" fmla="*/ 0 h 90"/>
                  <a:gd name="T4" fmla="*/ 536 w 1348"/>
                  <a:gd name="T5" fmla="*/ 2 h 90"/>
                  <a:gd name="T6" fmla="*/ 410 w 1348"/>
                  <a:gd name="T7" fmla="*/ 4 h 90"/>
                  <a:gd name="T8" fmla="*/ 296 w 1348"/>
                  <a:gd name="T9" fmla="*/ 8 h 90"/>
                  <a:gd name="T10" fmla="*/ 196 w 1348"/>
                  <a:gd name="T11" fmla="*/ 14 h 90"/>
                  <a:gd name="T12" fmla="*/ 114 w 1348"/>
                  <a:gd name="T13" fmla="*/ 20 h 90"/>
                  <a:gd name="T14" fmla="*/ 52 w 1348"/>
                  <a:gd name="T15" fmla="*/ 28 h 90"/>
                  <a:gd name="T16" fmla="*/ 30 w 1348"/>
                  <a:gd name="T17" fmla="*/ 32 h 90"/>
                  <a:gd name="T18" fmla="*/ 14 w 1348"/>
                  <a:gd name="T19" fmla="*/ 36 h 90"/>
                  <a:gd name="T20" fmla="*/ 4 w 1348"/>
                  <a:gd name="T21" fmla="*/ 40 h 90"/>
                  <a:gd name="T22" fmla="*/ 0 w 1348"/>
                  <a:gd name="T23" fmla="*/ 44 h 90"/>
                  <a:gd name="T24" fmla="*/ 0 w 1348"/>
                  <a:gd name="T25" fmla="*/ 46 h 90"/>
                  <a:gd name="T26" fmla="*/ 0 w 1348"/>
                  <a:gd name="T27" fmla="*/ 46 h 90"/>
                  <a:gd name="T28" fmla="*/ 0 w 1348"/>
                  <a:gd name="T29" fmla="*/ 48 h 90"/>
                  <a:gd name="T30" fmla="*/ 4 w 1348"/>
                  <a:gd name="T31" fmla="*/ 50 h 90"/>
                  <a:gd name="T32" fmla="*/ 14 w 1348"/>
                  <a:gd name="T33" fmla="*/ 54 h 90"/>
                  <a:gd name="T34" fmla="*/ 30 w 1348"/>
                  <a:gd name="T35" fmla="*/ 58 h 90"/>
                  <a:gd name="T36" fmla="*/ 52 w 1348"/>
                  <a:gd name="T37" fmla="*/ 62 h 90"/>
                  <a:gd name="T38" fmla="*/ 114 w 1348"/>
                  <a:gd name="T39" fmla="*/ 70 h 90"/>
                  <a:gd name="T40" fmla="*/ 196 w 1348"/>
                  <a:gd name="T41" fmla="*/ 76 h 90"/>
                  <a:gd name="T42" fmla="*/ 296 w 1348"/>
                  <a:gd name="T43" fmla="*/ 82 h 90"/>
                  <a:gd name="T44" fmla="*/ 410 w 1348"/>
                  <a:gd name="T45" fmla="*/ 86 h 90"/>
                  <a:gd name="T46" fmla="*/ 536 w 1348"/>
                  <a:gd name="T47" fmla="*/ 88 h 90"/>
                  <a:gd name="T48" fmla="*/ 672 w 1348"/>
                  <a:gd name="T49" fmla="*/ 90 h 90"/>
                  <a:gd name="T50" fmla="*/ 672 w 1348"/>
                  <a:gd name="T51" fmla="*/ 90 h 90"/>
                  <a:gd name="T52" fmla="*/ 808 w 1348"/>
                  <a:gd name="T53" fmla="*/ 88 h 90"/>
                  <a:gd name="T54" fmla="*/ 936 w 1348"/>
                  <a:gd name="T55" fmla="*/ 86 h 90"/>
                  <a:gd name="T56" fmla="*/ 1052 w 1348"/>
                  <a:gd name="T57" fmla="*/ 82 h 90"/>
                  <a:gd name="T58" fmla="*/ 1152 w 1348"/>
                  <a:gd name="T59" fmla="*/ 76 h 90"/>
                  <a:gd name="T60" fmla="*/ 1234 w 1348"/>
                  <a:gd name="T61" fmla="*/ 70 h 90"/>
                  <a:gd name="T62" fmla="*/ 1296 w 1348"/>
                  <a:gd name="T63" fmla="*/ 62 h 90"/>
                  <a:gd name="T64" fmla="*/ 1318 w 1348"/>
                  <a:gd name="T65" fmla="*/ 58 h 90"/>
                  <a:gd name="T66" fmla="*/ 1334 w 1348"/>
                  <a:gd name="T67" fmla="*/ 54 h 90"/>
                  <a:gd name="T68" fmla="*/ 1344 w 1348"/>
                  <a:gd name="T69" fmla="*/ 50 h 90"/>
                  <a:gd name="T70" fmla="*/ 1348 w 1348"/>
                  <a:gd name="T71" fmla="*/ 48 h 90"/>
                  <a:gd name="T72" fmla="*/ 1348 w 1348"/>
                  <a:gd name="T73" fmla="*/ 46 h 90"/>
                  <a:gd name="T74" fmla="*/ 1348 w 1348"/>
                  <a:gd name="T75" fmla="*/ 46 h 90"/>
                  <a:gd name="T76" fmla="*/ 1348 w 1348"/>
                  <a:gd name="T77" fmla="*/ 44 h 90"/>
                  <a:gd name="T78" fmla="*/ 1344 w 1348"/>
                  <a:gd name="T79" fmla="*/ 40 h 90"/>
                  <a:gd name="T80" fmla="*/ 1334 w 1348"/>
                  <a:gd name="T81" fmla="*/ 36 h 90"/>
                  <a:gd name="T82" fmla="*/ 1318 w 1348"/>
                  <a:gd name="T83" fmla="*/ 32 h 90"/>
                  <a:gd name="T84" fmla="*/ 1296 w 1348"/>
                  <a:gd name="T85" fmla="*/ 28 h 90"/>
                  <a:gd name="T86" fmla="*/ 1234 w 1348"/>
                  <a:gd name="T87" fmla="*/ 20 h 90"/>
                  <a:gd name="T88" fmla="*/ 1152 w 1348"/>
                  <a:gd name="T89" fmla="*/ 14 h 90"/>
                  <a:gd name="T90" fmla="*/ 1052 w 1348"/>
                  <a:gd name="T91" fmla="*/ 8 h 90"/>
                  <a:gd name="T92" fmla="*/ 936 w 1348"/>
                  <a:gd name="T93" fmla="*/ 4 h 90"/>
                  <a:gd name="T94" fmla="*/ 808 w 1348"/>
                  <a:gd name="T95" fmla="*/ 2 h 90"/>
                  <a:gd name="T96" fmla="*/ 672 w 134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48" h="90">
                    <a:moveTo>
                      <a:pt x="672" y="0"/>
                    </a:moveTo>
                    <a:lnTo>
                      <a:pt x="672" y="0"/>
                    </a:lnTo>
                    <a:lnTo>
                      <a:pt x="536" y="2"/>
                    </a:lnTo>
                    <a:lnTo>
                      <a:pt x="410" y="4"/>
                    </a:lnTo>
                    <a:lnTo>
                      <a:pt x="296" y="8"/>
                    </a:lnTo>
                    <a:lnTo>
                      <a:pt x="196" y="14"/>
                    </a:lnTo>
                    <a:lnTo>
                      <a:pt x="114" y="20"/>
                    </a:lnTo>
                    <a:lnTo>
                      <a:pt x="52" y="28"/>
                    </a:lnTo>
                    <a:lnTo>
                      <a:pt x="30" y="32"/>
                    </a:lnTo>
                    <a:lnTo>
                      <a:pt x="14" y="36"/>
                    </a:lnTo>
                    <a:lnTo>
                      <a:pt x="4" y="40"/>
                    </a:lnTo>
                    <a:lnTo>
                      <a:pt x="0" y="44"/>
                    </a:lnTo>
                    <a:lnTo>
                      <a:pt x="0" y="46"/>
                    </a:lnTo>
                    <a:lnTo>
                      <a:pt x="0" y="46"/>
                    </a:lnTo>
                    <a:lnTo>
                      <a:pt x="0" y="48"/>
                    </a:lnTo>
                    <a:lnTo>
                      <a:pt x="4" y="50"/>
                    </a:lnTo>
                    <a:lnTo>
                      <a:pt x="14" y="54"/>
                    </a:lnTo>
                    <a:lnTo>
                      <a:pt x="30" y="58"/>
                    </a:lnTo>
                    <a:lnTo>
                      <a:pt x="52" y="62"/>
                    </a:lnTo>
                    <a:lnTo>
                      <a:pt x="114" y="70"/>
                    </a:lnTo>
                    <a:lnTo>
                      <a:pt x="196" y="76"/>
                    </a:lnTo>
                    <a:lnTo>
                      <a:pt x="296" y="82"/>
                    </a:lnTo>
                    <a:lnTo>
                      <a:pt x="410" y="86"/>
                    </a:lnTo>
                    <a:lnTo>
                      <a:pt x="536" y="88"/>
                    </a:lnTo>
                    <a:lnTo>
                      <a:pt x="672" y="90"/>
                    </a:lnTo>
                    <a:lnTo>
                      <a:pt x="672" y="90"/>
                    </a:lnTo>
                    <a:lnTo>
                      <a:pt x="808" y="88"/>
                    </a:lnTo>
                    <a:lnTo>
                      <a:pt x="936" y="86"/>
                    </a:lnTo>
                    <a:lnTo>
                      <a:pt x="1052" y="82"/>
                    </a:lnTo>
                    <a:lnTo>
                      <a:pt x="1152" y="76"/>
                    </a:lnTo>
                    <a:lnTo>
                      <a:pt x="1234" y="70"/>
                    </a:lnTo>
                    <a:lnTo>
                      <a:pt x="1296" y="62"/>
                    </a:lnTo>
                    <a:lnTo>
                      <a:pt x="1318" y="58"/>
                    </a:lnTo>
                    <a:lnTo>
                      <a:pt x="1334" y="54"/>
                    </a:lnTo>
                    <a:lnTo>
                      <a:pt x="1344" y="50"/>
                    </a:lnTo>
                    <a:lnTo>
                      <a:pt x="1348" y="48"/>
                    </a:lnTo>
                    <a:lnTo>
                      <a:pt x="1348" y="46"/>
                    </a:lnTo>
                    <a:lnTo>
                      <a:pt x="1348" y="46"/>
                    </a:lnTo>
                    <a:lnTo>
                      <a:pt x="1348" y="44"/>
                    </a:lnTo>
                    <a:lnTo>
                      <a:pt x="1344" y="40"/>
                    </a:lnTo>
                    <a:lnTo>
                      <a:pt x="1334" y="36"/>
                    </a:lnTo>
                    <a:lnTo>
                      <a:pt x="1318" y="32"/>
                    </a:lnTo>
                    <a:lnTo>
                      <a:pt x="1296" y="28"/>
                    </a:lnTo>
                    <a:lnTo>
                      <a:pt x="1234" y="20"/>
                    </a:lnTo>
                    <a:lnTo>
                      <a:pt x="1152" y="14"/>
                    </a:lnTo>
                    <a:lnTo>
                      <a:pt x="1052" y="8"/>
                    </a:lnTo>
                    <a:lnTo>
                      <a:pt x="936" y="4"/>
                    </a:lnTo>
                    <a:lnTo>
                      <a:pt x="808" y="2"/>
                    </a:lnTo>
                    <a:lnTo>
                      <a:pt x="6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66"/>
              <p:cNvSpPr>
                <a:spLocks noEditPoints="1"/>
              </p:cNvSpPr>
              <p:nvPr/>
            </p:nvSpPr>
            <p:spPr bwMode="auto">
              <a:xfrm>
                <a:off x="3182" y="4180"/>
                <a:ext cx="1338" cy="90"/>
              </a:xfrm>
              <a:custGeom>
                <a:avLst/>
                <a:gdLst>
                  <a:gd name="T0" fmla="*/ 666 w 1338"/>
                  <a:gd name="T1" fmla="*/ 90 h 90"/>
                  <a:gd name="T2" fmla="*/ 408 w 1338"/>
                  <a:gd name="T3" fmla="*/ 86 h 90"/>
                  <a:gd name="T4" fmla="*/ 198 w 1338"/>
                  <a:gd name="T5" fmla="*/ 76 h 90"/>
                  <a:gd name="T6" fmla="*/ 56 w 1338"/>
                  <a:gd name="T7" fmla="*/ 62 h 90"/>
                  <a:gd name="T8" fmla="*/ 18 w 1338"/>
                  <a:gd name="T9" fmla="*/ 54 h 90"/>
                  <a:gd name="T10" fmla="*/ 6 w 1338"/>
                  <a:gd name="T11" fmla="*/ 48 h 90"/>
                  <a:gd name="T12" fmla="*/ 4 w 1338"/>
                  <a:gd name="T13" fmla="*/ 46 h 90"/>
                  <a:gd name="T14" fmla="*/ 8 w 1338"/>
                  <a:gd name="T15" fmla="*/ 40 h 90"/>
                  <a:gd name="T16" fmla="*/ 34 w 1338"/>
                  <a:gd name="T17" fmla="*/ 32 h 90"/>
                  <a:gd name="T18" fmla="*/ 118 w 1338"/>
                  <a:gd name="T19" fmla="*/ 20 h 90"/>
                  <a:gd name="T20" fmla="*/ 296 w 1338"/>
                  <a:gd name="T21" fmla="*/ 8 h 90"/>
                  <a:gd name="T22" fmla="*/ 532 w 1338"/>
                  <a:gd name="T23" fmla="*/ 2 h 90"/>
                  <a:gd name="T24" fmla="*/ 666 w 1338"/>
                  <a:gd name="T25" fmla="*/ 2 h 90"/>
                  <a:gd name="T26" fmla="*/ 926 w 1338"/>
                  <a:gd name="T27" fmla="*/ 4 h 90"/>
                  <a:gd name="T28" fmla="*/ 1138 w 1338"/>
                  <a:gd name="T29" fmla="*/ 14 h 90"/>
                  <a:gd name="T30" fmla="*/ 1280 w 1338"/>
                  <a:gd name="T31" fmla="*/ 28 h 90"/>
                  <a:gd name="T32" fmla="*/ 1318 w 1338"/>
                  <a:gd name="T33" fmla="*/ 36 h 90"/>
                  <a:gd name="T34" fmla="*/ 1332 w 1338"/>
                  <a:gd name="T35" fmla="*/ 44 h 90"/>
                  <a:gd name="T36" fmla="*/ 1332 w 1338"/>
                  <a:gd name="T37" fmla="*/ 46 h 90"/>
                  <a:gd name="T38" fmla="*/ 1328 w 1338"/>
                  <a:gd name="T39" fmla="*/ 50 h 90"/>
                  <a:gd name="T40" fmla="*/ 1302 w 1338"/>
                  <a:gd name="T41" fmla="*/ 58 h 90"/>
                  <a:gd name="T42" fmla="*/ 1218 w 1338"/>
                  <a:gd name="T43" fmla="*/ 70 h 90"/>
                  <a:gd name="T44" fmla="*/ 1040 w 1338"/>
                  <a:gd name="T45" fmla="*/ 82 h 90"/>
                  <a:gd name="T46" fmla="*/ 800 w 1338"/>
                  <a:gd name="T47" fmla="*/ 88 h 90"/>
                  <a:gd name="T48" fmla="*/ 666 w 1338"/>
                  <a:gd name="T49" fmla="*/ 0 h 90"/>
                  <a:gd name="T50" fmla="*/ 532 w 1338"/>
                  <a:gd name="T51" fmla="*/ 2 h 90"/>
                  <a:gd name="T52" fmla="*/ 292 w 1338"/>
                  <a:gd name="T53" fmla="*/ 8 h 90"/>
                  <a:gd name="T54" fmla="*/ 112 w 1338"/>
                  <a:gd name="T55" fmla="*/ 20 h 90"/>
                  <a:gd name="T56" fmla="*/ 30 w 1338"/>
                  <a:gd name="T57" fmla="*/ 32 h 90"/>
                  <a:gd name="T58" fmla="*/ 2 w 1338"/>
                  <a:gd name="T59" fmla="*/ 40 h 90"/>
                  <a:gd name="T60" fmla="*/ 0 w 1338"/>
                  <a:gd name="T61" fmla="*/ 46 h 90"/>
                  <a:gd name="T62" fmla="*/ 0 w 1338"/>
                  <a:gd name="T63" fmla="*/ 48 h 90"/>
                  <a:gd name="T64" fmla="*/ 12 w 1338"/>
                  <a:gd name="T65" fmla="*/ 54 h 90"/>
                  <a:gd name="T66" fmla="*/ 52 w 1338"/>
                  <a:gd name="T67" fmla="*/ 62 h 90"/>
                  <a:gd name="T68" fmla="*/ 194 w 1338"/>
                  <a:gd name="T69" fmla="*/ 76 h 90"/>
                  <a:gd name="T70" fmla="*/ 406 w 1338"/>
                  <a:gd name="T71" fmla="*/ 86 h 90"/>
                  <a:gd name="T72" fmla="*/ 666 w 1338"/>
                  <a:gd name="T73" fmla="*/ 90 h 90"/>
                  <a:gd name="T74" fmla="*/ 802 w 1338"/>
                  <a:gd name="T75" fmla="*/ 88 h 90"/>
                  <a:gd name="T76" fmla="*/ 1042 w 1338"/>
                  <a:gd name="T77" fmla="*/ 82 h 90"/>
                  <a:gd name="T78" fmla="*/ 1224 w 1338"/>
                  <a:gd name="T79" fmla="*/ 70 h 90"/>
                  <a:gd name="T80" fmla="*/ 1308 w 1338"/>
                  <a:gd name="T81" fmla="*/ 58 h 90"/>
                  <a:gd name="T82" fmla="*/ 1334 w 1338"/>
                  <a:gd name="T83" fmla="*/ 50 h 90"/>
                  <a:gd name="T84" fmla="*/ 1338 w 1338"/>
                  <a:gd name="T85" fmla="*/ 46 h 90"/>
                  <a:gd name="T86" fmla="*/ 1336 w 1338"/>
                  <a:gd name="T87" fmla="*/ 44 h 90"/>
                  <a:gd name="T88" fmla="*/ 1324 w 1338"/>
                  <a:gd name="T89" fmla="*/ 36 h 90"/>
                  <a:gd name="T90" fmla="*/ 1284 w 1338"/>
                  <a:gd name="T91" fmla="*/ 28 h 90"/>
                  <a:gd name="T92" fmla="*/ 1142 w 1338"/>
                  <a:gd name="T93" fmla="*/ 14 h 90"/>
                  <a:gd name="T94" fmla="*/ 928 w 1338"/>
                  <a:gd name="T95" fmla="*/ 4 h 90"/>
                  <a:gd name="T96" fmla="*/ 666 w 133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90"/>
                    </a:moveTo>
                    <a:lnTo>
                      <a:pt x="666" y="90"/>
                    </a:lnTo>
                    <a:lnTo>
                      <a:pt x="532" y="88"/>
                    </a:lnTo>
                    <a:lnTo>
                      <a:pt x="408" y="86"/>
                    </a:lnTo>
                    <a:lnTo>
                      <a:pt x="296" y="82"/>
                    </a:lnTo>
                    <a:lnTo>
                      <a:pt x="198" y="76"/>
                    </a:lnTo>
                    <a:lnTo>
                      <a:pt x="118" y="70"/>
                    </a:lnTo>
                    <a:lnTo>
                      <a:pt x="56" y="62"/>
                    </a:lnTo>
                    <a:lnTo>
                      <a:pt x="34" y="58"/>
                    </a:lnTo>
                    <a:lnTo>
                      <a:pt x="18" y="54"/>
                    </a:lnTo>
                    <a:lnTo>
                      <a:pt x="8" y="50"/>
                    </a:lnTo>
                    <a:lnTo>
                      <a:pt x="6" y="48"/>
                    </a:lnTo>
                    <a:lnTo>
                      <a:pt x="4" y="46"/>
                    </a:lnTo>
                    <a:lnTo>
                      <a:pt x="4" y="46"/>
                    </a:lnTo>
                    <a:lnTo>
                      <a:pt x="6" y="44"/>
                    </a:lnTo>
                    <a:lnTo>
                      <a:pt x="8" y="40"/>
                    </a:lnTo>
                    <a:lnTo>
                      <a:pt x="18" y="36"/>
                    </a:lnTo>
                    <a:lnTo>
                      <a:pt x="34" y="32"/>
                    </a:lnTo>
                    <a:lnTo>
                      <a:pt x="56" y="28"/>
                    </a:lnTo>
                    <a:lnTo>
                      <a:pt x="118" y="20"/>
                    </a:lnTo>
                    <a:lnTo>
                      <a:pt x="198" y="14"/>
                    </a:lnTo>
                    <a:lnTo>
                      <a:pt x="296" y="8"/>
                    </a:lnTo>
                    <a:lnTo>
                      <a:pt x="408" y="4"/>
                    </a:lnTo>
                    <a:lnTo>
                      <a:pt x="532" y="2"/>
                    </a:lnTo>
                    <a:lnTo>
                      <a:pt x="666" y="2"/>
                    </a:lnTo>
                    <a:lnTo>
                      <a:pt x="666" y="2"/>
                    </a:lnTo>
                    <a:lnTo>
                      <a:pt x="800" y="2"/>
                    </a:lnTo>
                    <a:lnTo>
                      <a:pt x="926" y="4"/>
                    </a:lnTo>
                    <a:lnTo>
                      <a:pt x="1040" y="8"/>
                    </a:lnTo>
                    <a:lnTo>
                      <a:pt x="1138" y="14"/>
                    </a:lnTo>
                    <a:lnTo>
                      <a:pt x="1218" y="20"/>
                    </a:lnTo>
                    <a:lnTo>
                      <a:pt x="1280" y="28"/>
                    </a:lnTo>
                    <a:lnTo>
                      <a:pt x="1302" y="32"/>
                    </a:lnTo>
                    <a:lnTo>
                      <a:pt x="1318" y="36"/>
                    </a:lnTo>
                    <a:lnTo>
                      <a:pt x="1328" y="40"/>
                    </a:lnTo>
                    <a:lnTo>
                      <a:pt x="1332" y="44"/>
                    </a:lnTo>
                    <a:lnTo>
                      <a:pt x="1332" y="46"/>
                    </a:lnTo>
                    <a:lnTo>
                      <a:pt x="1332" y="46"/>
                    </a:lnTo>
                    <a:lnTo>
                      <a:pt x="1332" y="48"/>
                    </a:lnTo>
                    <a:lnTo>
                      <a:pt x="1328" y="50"/>
                    </a:lnTo>
                    <a:lnTo>
                      <a:pt x="1318" y="54"/>
                    </a:lnTo>
                    <a:lnTo>
                      <a:pt x="1302" y="58"/>
                    </a:lnTo>
                    <a:lnTo>
                      <a:pt x="1280" y="62"/>
                    </a:lnTo>
                    <a:lnTo>
                      <a:pt x="1218" y="70"/>
                    </a:lnTo>
                    <a:lnTo>
                      <a:pt x="1138" y="76"/>
                    </a:lnTo>
                    <a:lnTo>
                      <a:pt x="1040" y="82"/>
                    </a:lnTo>
                    <a:lnTo>
                      <a:pt x="926" y="86"/>
                    </a:lnTo>
                    <a:lnTo>
                      <a:pt x="800" y="88"/>
                    </a:lnTo>
                    <a:lnTo>
                      <a:pt x="666" y="90"/>
                    </a:lnTo>
                    <a:close/>
                    <a:moveTo>
                      <a:pt x="666" y="0"/>
                    </a:moveTo>
                    <a:lnTo>
                      <a:pt x="666" y="0"/>
                    </a:lnTo>
                    <a:lnTo>
                      <a:pt x="532" y="2"/>
                    </a:lnTo>
                    <a:lnTo>
                      <a:pt x="406" y="4"/>
                    </a:lnTo>
                    <a:lnTo>
                      <a:pt x="292" y="8"/>
                    </a:lnTo>
                    <a:lnTo>
                      <a:pt x="194" y="14"/>
                    </a:lnTo>
                    <a:lnTo>
                      <a:pt x="112" y="20"/>
                    </a:lnTo>
                    <a:lnTo>
                      <a:pt x="52" y="28"/>
                    </a:lnTo>
                    <a:lnTo>
                      <a:pt x="30" y="32"/>
                    </a:lnTo>
                    <a:lnTo>
                      <a:pt x="12" y="36"/>
                    </a:lnTo>
                    <a:lnTo>
                      <a:pt x="2" y="40"/>
                    </a:lnTo>
                    <a:lnTo>
                      <a:pt x="0" y="44"/>
                    </a:lnTo>
                    <a:lnTo>
                      <a:pt x="0" y="46"/>
                    </a:lnTo>
                    <a:lnTo>
                      <a:pt x="0" y="46"/>
                    </a:lnTo>
                    <a:lnTo>
                      <a:pt x="0" y="48"/>
                    </a:lnTo>
                    <a:lnTo>
                      <a:pt x="2" y="50"/>
                    </a:lnTo>
                    <a:lnTo>
                      <a:pt x="12" y="54"/>
                    </a:lnTo>
                    <a:lnTo>
                      <a:pt x="30" y="58"/>
                    </a:lnTo>
                    <a:lnTo>
                      <a:pt x="52" y="62"/>
                    </a:lnTo>
                    <a:lnTo>
                      <a:pt x="112" y="70"/>
                    </a:lnTo>
                    <a:lnTo>
                      <a:pt x="194" y="76"/>
                    </a:lnTo>
                    <a:lnTo>
                      <a:pt x="292" y="82"/>
                    </a:lnTo>
                    <a:lnTo>
                      <a:pt x="406" y="86"/>
                    </a:lnTo>
                    <a:lnTo>
                      <a:pt x="532" y="88"/>
                    </a:lnTo>
                    <a:lnTo>
                      <a:pt x="666" y="90"/>
                    </a:lnTo>
                    <a:lnTo>
                      <a:pt x="666" y="90"/>
                    </a:lnTo>
                    <a:lnTo>
                      <a:pt x="802" y="88"/>
                    </a:lnTo>
                    <a:lnTo>
                      <a:pt x="928" y="86"/>
                    </a:lnTo>
                    <a:lnTo>
                      <a:pt x="1042" y="82"/>
                    </a:lnTo>
                    <a:lnTo>
                      <a:pt x="1142" y="76"/>
                    </a:lnTo>
                    <a:lnTo>
                      <a:pt x="1224" y="70"/>
                    </a:lnTo>
                    <a:lnTo>
                      <a:pt x="1284" y="62"/>
                    </a:lnTo>
                    <a:lnTo>
                      <a:pt x="1308" y="58"/>
                    </a:lnTo>
                    <a:lnTo>
                      <a:pt x="1324" y="54"/>
                    </a:lnTo>
                    <a:lnTo>
                      <a:pt x="1334" y="50"/>
                    </a:lnTo>
                    <a:lnTo>
                      <a:pt x="1336" y="48"/>
                    </a:lnTo>
                    <a:lnTo>
                      <a:pt x="1338" y="46"/>
                    </a:lnTo>
                    <a:lnTo>
                      <a:pt x="1338" y="46"/>
                    </a:lnTo>
                    <a:lnTo>
                      <a:pt x="1336" y="44"/>
                    </a:lnTo>
                    <a:lnTo>
                      <a:pt x="1334" y="40"/>
                    </a:lnTo>
                    <a:lnTo>
                      <a:pt x="1324" y="36"/>
                    </a:lnTo>
                    <a:lnTo>
                      <a:pt x="1308" y="32"/>
                    </a:lnTo>
                    <a:lnTo>
                      <a:pt x="1284" y="28"/>
                    </a:lnTo>
                    <a:lnTo>
                      <a:pt x="1224" y="20"/>
                    </a:lnTo>
                    <a:lnTo>
                      <a:pt x="1142" y="14"/>
                    </a:lnTo>
                    <a:lnTo>
                      <a:pt x="1042" y="8"/>
                    </a:lnTo>
                    <a:lnTo>
                      <a:pt x="928" y="4"/>
                    </a:lnTo>
                    <a:lnTo>
                      <a:pt x="802" y="2"/>
                    </a:lnTo>
                    <a:lnTo>
                      <a:pt x="666" y="0"/>
                    </a:lnTo>
                    <a:close/>
                  </a:path>
                </a:pathLst>
              </a:custGeom>
              <a:solidFill>
                <a:srgbClr val="BDB7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67"/>
              <p:cNvSpPr>
                <a:spLocks/>
              </p:cNvSpPr>
              <p:nvPr/>
            </p:nvSpPr>
            <p:spPr bwMode="auto">
              <a:xfrm>
                <a:off x="3186" y="4182"/>
                <a:ext cx="1328" cy="88"/>
              </a:xfrm>
              <a:custGeom>
                <a:avLst/>
                <a:gdLst>
                  <a:gd name="T0" fmla="*/ 662 w 1328"/>
                  <a:gd name="T1" fmla="*/ 88 h 88"/>
                  <a:gd name="T2" fmla="*/ 662 w 1328"/>
                  <a:gd name="T3" fmla="*/ 88 h 88"/>
                  <a:gd name="T4" fmla="*/ 528 w 1328"/>
                  <a:gd name="T5" fmla="*/ 86 h 88"/>
                  <a:gd name="T6" fmla="*/ 404 w 1328"/>
                  <a:gd name="T7" fmla="*/ 84 h 88"/>
                  <a:gd name="T8" fmla="*/ 292 w 1328"/>
                  <a:gd name="T9" fmla="*/ 80 h 88"/>
                  <a:gd name="T10" fmla="*/ 194 w 1328"/>
                  <a:gd name="T11" fmla="*/ 74 h 88"/>
                  <a:gd name="T12" fmla="*/ 114 w 1328"/>
                  <a:gd name="T13" fmla="*/ 68 h 88"/>
                  <a:gd name="T14" fmla="*/ 52 w 1328"/>
                  <a:gd name="T15" fmla="*/ 60 h 88"/>
                  <a:gd name="T16" fmla="*/ 30 w 1328"/>
                  <a:gd name="T17" fmla="*/ 56 h 88"/>
                  <a:gd name="T18" fmla="*/ 14 w 1328"/>
                  <a:gd name="T19" fmla="*/ 52 h 88"/>
                  <a:gd name="T20" fmla="*/ 4 w 1328"/>
                  <a:gd name="T21" fmla="*/ 48 h 88"/>
                  <a:gd name="T22" fmla="*/ 2 w 1328"/>
                  <a:gd name="T23" fmla="*/ 46 h 88"/>
                  <a:gd name="T24" fmla="*/ 0 w 1328"/>
                  <a:gd name="T25" fmla="*/ 44 h 88"/>
                  <a:gd name="T26" fmla="*/ 0 w 1328"/>
                  <a:gd name="T27" fmla="*/ 44 h 88"/>
                  <a:gd name="T28" fmla="*/ 2 w 1328"/>
                  <a:gd name="T29" fmla="*/ 42 h 88"/>
                  <a:gd name="T30" fmla="*/ 4 w 1328"/>
                  <a:gd name="T31" fmla="*/ 38 h 88"/>
                  <a:gd name="T32" fmla="*/ 14 w 1328"/>
                  <a:gd name="T33" fmla="*/ 34 h 88"/>
                  <a:gd name="T34" fmla="*/ 30 w 1328"/>
                  <a:gd name="T35" fmla="*/ 30 h 88"/>
                  <a:gd name="T36" fmla="*/ 52 w 1328"/>
                  <a:gd name="T37" fmla="*/ 26 h 88"/>
                  <a:gd name="T38" fmla="*/ 114 w 1328"/>
                  <a:gd name="T39" fmla="*/ 18 h 88"/>
                  <a:gd name="T40" fmla="*/ 194 w 1328"/>
                  <a:gd name="T41" fmla="*/ 12 h 88"/>
                  <a:gd name="T42" fmla="*/ 292 w 1328"/>
                  <a:gd name="T43" fmla="*/ 6 h 88"/>
                  <a:gd name="T44" fmla="*/ 404 w 1328"/>
                  <a:gd name="T45" fmla="*/ 2 h 88"/>
                  <a:gd name="T46" fmla="*/ 528 w 1328"/>
                  <a:gd name="T47" fmla="*/ 0 h 88"/>
                  <a:gd name="T48" fmla="*/ 662 w 1328"/>
                  <a:gd name="T49" fmla="*/ 0 h 88"/>
                  <a:gd name="T50" fmla="*/ 662 w 1328"/>
                  <a:gd name="T51" fmla="*/ 0 h 88"/>
                  <a:gd name="T52" fmla="*/ 796 w 1328"/>
                  <a:gd name="T53" fmla="*/ 0 h 88"/>
                  <a:gd name="T54" fmla="*/ 922 w 1328"/>
                  <a:gd name="T55" fmla="*/ 2 h 88"/>
                  <a:gd name="T56" fmla="*/ 1036 w 1328"/>
                  <a:gd name="T57" fmla="*/ 6 h 88"/>
                  <a:gd name="T58" fmla="*/ 1134 w 1328"/>
                  <a:gd name="T59" fmla="*/ 12 h 88"/>
                  <a:gd name="T60" fmla="*/ 1214 w 1328"/>
                  <a:gd name="T61" fmla="*/ 18 h 88"/>
                  <a:gd name="T62" fmla="*/ 1276 w 1328"/>
                  <a:gd name="T63" fmla="*/ 26 h 88"/>
                  <a:gd name="T64" fmla="*/ 1298 w 1328"/>
                  <a:gd name="T65" fmla="*/ 30 h 88"/>
                  <a:gd name="T66" fmla="*/ 1314 w 1328"/>
                  <a:gd name="T67" fmla="*/ 34 h 88"/>
                  <a:gd name="T68" fmla="*/ 1324 w 1328"/>
                  <a:gd name="T69" fmla="*/ 38 h 88"/>
                  <a:gd name="T70" fmla="*/ 1328 w 1328"/>
                  <a:gd name="T71" fmla="*/ 42 h 88"/>
                  <a:gd name="T72" fmla="*/ 1328 w 1328"/>
                  <a:gd name="T73" fmla="*/ 44 h 88"/>
                  <a:gd name="T74" fmla="*/ 1328 w 1328"/>
                  <a:gd name="T75" fmla="*/ 44 h 88"/>
                  <a:gd name="T76" fmla="*/ 1328 w 1328"/>
                  <a:gd name="T77" fmla="*/ 46 h 88"/>
                  <a:gd name="T78" fmla="*/ 1324 w 1328"/>
                  <a:gd name="T79" fmla="*/ 48 h 88"/>
                  <a:gd name="T80" fmla="*/ 1314 w 1328"/>
                  <a:gd name="T81" fmla="*/ 52 h 88"/>
                  <a:gd name="T82" fmla="*/ 1298 w 1328"/>
                  <a:gd name="T83" fmla="*/ 56 h 88"/>
                  <a:gd name="T84" fmla="*/ 1276 w 1328"/>
                  <a:gd name="T85" fmla="*/ 60 h 88"/>
                  <a:gd name="T86" fmla="*/ 1214 w 1328"/>
                  <a:gd name="T87" fmla="*/ 68 h 88"/>
                  <a:gd name="T88" fmla="*/ 1134 w 1328"/>
                  <a:gd name="T89" fmla="*/ 74 h 88"/>
                  <a:gd name="T90" fmla="*/ 1036 w 1328"/>
                  <a:gd name="T91" fmla="*/ 80 h 88"/>
                  <a:gd name="T92" fmla="*/ 922 w 1328"/>
                  <a:gd name="T93" fmla="*/ 84 h 88"/>
                  <a:gd name="T94" fmla="*/ 796 w 1328"/>
                  <a:gd name="T95" fmla="*/ 86 h 88"/>
                  <a:gd name="T96" fmla="*/ 662 w 1328"/>
                  <a:gd name="T97"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88"/>
                    </a:moveTo>
                    <a:lnTo>
                      <a:pt x="662" y="88"/>
                    </a:lnTo>
                    <a:lnTo>
                      <a:pt x="528" y="86"/>
                    </a:lnTo>
                    <a:lnTo>
                      <a:pt x="404" y="84"/>
                    </a:lnTo>
                    <a:lnTo>
                      <a:pt x="292" y="80"/>
                    </a:lnTo>
                    <a:lnTo>
                      <a:pt x="194" y="74"/>
                    </a:lnTo>
                    <a:lnTo>
                      <a:pt x="114" y="68"/>
                    </a:lnTo>
                    <a:lnTo>
                      <a:pt x="52" y="60"/>
                    </a:lnTo>
                    <a:lnTo>
                      <a:pt x="30" y="56"/>
                    </a:lnTo>
                    <a:lnTo>
                      <a:pt x="14" y="52"/>
                    </a:lnTo>
                    <a:lnTo>
                      <a:pt x="4" y="48"/>
                    </a:lnTo>
                    <a:lnTo>
                      <a:pt x="2" y="46"/>
                    </a:lnTo>
                    <a:lnTo>
                      <a:pt x="0" y="44"/>
                    </a:lnTo>
                    <a:lnTo>
                      <a:pt x="0" y="44"/>
                    </a:lnTo>
                    <a:lnTo>
                      <a:pt x="2" y="42"/>
                    </a:lnTo>
                    <a:lnTo>
                      <a:pt x="4" y="38"/>
                    </a:lnTo>
                    <a:lnTo>
                      <a:pt x="14" y="34"/>
                    </a:lnTo>
                    <a:lnTo>
                      <a:pt x="30" y="30"/>
                    </a:lnTo>
                    <a:lnTo>
                      <a:pt x="52" y="26"/>
                    </a:lnTo>
                    <a:lnTo>
                      <a:pt x="114" y="18"/>
                    </a:lnTo>
                    <a:lnTo>
                      <a:pt x="194" y="12"/>
                    </a:lnTo>
                    <a:lnTo>
                      <a:pt x="292" y="6"/>
                    </a:lnTo>
                    <a:lnTo>
                      <a:pt x="404" y="2"/>
                    </a:lnTo>
                    <a:lnTo>
                      <a:pt x="528" y="0"/>
                    </a:lnTo>
                    <a:lnTo>
                      <a:pt x="662" y="0"/>
                    </a:lnTo>
                    <a:lnTo>
                      <a:pt x="662" y="0"/>
                    </a:lnTo>
                    <a:lnTo>
                      <a:pt x="796" y="0"/>
                    </a:lnTo>
                    <a:lnTo>
                      <a:pt x="922" y="2"/>
                    </a:lnTo>
                    <a:lnTo>
                      <a:pt x="1036" y="6"/>
                    </a:lnTo>
                    <a:lnTo>
                      <a:pt x="1134" y="12"/>
                    </a:lnTo>
                    <a:lnTo>
                      <a:pt x="1214" y="18"/>
                    </a:lnTo>
                    <a:lnTo>
                      <a:pt x="1276" y="26"/>
                    </a:lnTo>
                    <a:lnTo>
                      <a:pt x="1298" y="30"/>
                    </a:lnTo>
                    <a:lnTo>
                      <a:pt x="1314" y="34"/>
                    </a:lnTo>
                    <a:lnTo>
                      <a:pt x="1324" y="38"/>
                    </a:lnTo>
                    <a:lnTo>
                      <a:pt x="1328" y="42"/>
                    </a:lnTo>
                    <a:lnTo>
                      <a:pt x="1328" y="44"/>
                    </a:lnTo>
                    <a:lnTo>
                      <a:pt x="1328" y="44"/>
                    </a:lnTo>
                    <a:lnTo>
                      <a:pt x="1328" y="46"/>
                    </a:lnTo>
                    <a:lnTo>
                      <a:pt x="1324" y="48"/>
                    </a:lnTo>
                    <a:lnTo>
                      <a:pt x="1314" y="52"/>
                    </a:lnTo>
                    <a:lnTo>
                      <a:pt x="1298" y="56"/>
                    </a:lnTo>
                    <a:lnTo>
                      <a:pt x="1276" y="60"/>
                    </a:lnTo>
                    <a:lnTo>
                      <a:pt x="1214" y="68"/>
                    </a:lnTo>
                    <a:lnTo>
                      <a:pt x="1134" y="74"/>
                    </a:lnTo>
                    <a:lnTo>
                      <a:pt x="1036" y="80"/>
                    </a:lnTo>
                    <a:lnTo>
                      <a:pt x="922" y="84"/>
                    </a:lnTo>
                    <a:lnTo>
                      <a:pt x="796" y="86"/>
                    </a:lnTo>
                    <a:lnTo>
                      <a:pt x="662"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68"/>
              <p:cNvSpPr>
                <a:spLocks/>
              </p:cNvSpPr>
              <p:nvPr/>
            </p:nvSpPr>
            <p:spPr bwMode="auto">
              <a:xfrm>
                <a:off x="3182" y="4180"/>
                <a:ext cx="1338" cy="90"/>
              </a:xfrm>
              <a:custGeom>
                <a:avLst/>
                <a:gdLst>
                  <a:gd name="T0" fmla="*/ 666 w 1338"/>
                  <a:gd name="T1" fmla="*/ 0 h 90"/>
                  <a:gd name="T2" fmla="*/ 666 w 1338"/>
                  <a:gd name="T3" fmla="*/ 0 h 90"/>
                  <a:gd name="T4" fmla="*/ 532 w 1338"/>
                  <a:gd name="T5" fmla="*/ 2 h 90"/>
                  <a:gd name="T6" fmla="*/ 406 w 1338"/>
                  <a:gd name="T7" fmla="*/ 4 h 90"/>
                  <a:gd name="T8" fmla="*/ 292 w 1338"/>
                  <a:gd name="T9" fmla="*/ 8 h 90"/>
                  <a:gd name="T10" fmla="*/ 194 w 1338"/>
                  <a:gd name="T11" fmla="*/ 14 h 90"/>
                  <a:gd name="T12" fmla="*/ 112 w 1338"/>
                  <a:gd name="T13" fmla="*/ 20 h 90"/>
                  <a:gd name="T14" fmla="*/ 52 w 1338"/>
                  <a:gd name="T15" fmla="*/ 28 h 90"/>
                  <a:gd name="T16" fmla="*/ 30 w 1338"/>
                  <a:gd name="T17" fmla="*/ 32 h 90"/>
                  <a:gd name="T18" fmla="*/ 12 w 1338"/>
                  <a:gd name="T19" fmla="*/ 36 h 90"/>
                  <a:gd name="T20" fmla="*/ 2 w 1338"/>
                  <a:gd name="T21" fmla="*/ 40 h 90"/>
                  <a:gd name="T22" fmla="*/ 0 w 1338"/>
                  <a:gd name="T23" fmla="*/ 44 h 90"/>
                  <a:gd name="T24" fmla="*/ 0 w 1338"/>
                  <a:gd name="T25" fmla="*/ 46 h 90"/>
                  <a:gd name="T26" fmla="*/ 0 w 1338"/>
                  <a:gd name="T27" fmla="*/ 46 h 90"/>
                  <a:gd name="T28" fmla="*/ 0 w 1338"/>
                  <a:gd name="T29" fmla="*/ 48 h 90"/>
                  <a:gd name="T30" fmla="*/ 2 w 1338"/>
                  <a:gd name="T31" fmla="*/ 50 h 90"/>
                  <a:gd name="T32" fmla="*/ 12 w 1338"/>
                  <a:gd name="T33" fmla="*/ 54 h 90"/>
                  <a:gd name="T34" fmla="*/ 30 w 1338"/>
                  <a:gd name="T35" fmla="*/ 58 h 90"/>
                  <a:gd name="T36" fmla="*/ 52 w 1338"/>
                  <a:gd name="T37" fmla="*/ 62 h 90"/>
                  <a:gd name="T38" fmla="*/ 112 w 1338"/>
                  <a:gd name="T39" fmla="*/ 70 h 90"/>
                  <a:gd name="T40" fmla="*/ 194 w 1338"/>
                  <a:gd name="T41" fmla="*/ 76 h 90"/>
                  <a:gd name="T42" fmla="*/ 292 w 1338"/>
                  <a:gd name="T43" fmla="*/ 82 h 90"/>
                  <a:gd name="T44" fmla="*/ 406 w 1338"/>
                  <a:gd name="T45" fmla="*/ 86 h 90"/>
                  <a:gd name="T46" fmla="*/ 532 w 1338"/>
                  <a:gd name="T47" fmla="*/ 88 h 90"/>
                  <a:gd name="T48" fmla="*/ 666 w 1338"/>
                  <a:gd name="T49" fmla="*/ 90 h 90"/>
                  <a:gd name="T50" fmla="*/ 666 w 1338"/>
                  <a:gd name="T51" fmla="*/ 90 h 90"/>
                  <a:gd name="T52" fmla="*/ 802 w 1338"/>
                  <a:gd name="T53" fmla="*/ 88 h 90"/>
                  <a:gd name="T54" fmla="*/ 928 w 1338"/>
                  <a:gd name="T55" fmla="*/ 86 h 90"/>
                  <a:gd name="T56" fmla="*/ 1042 w 1338"/>
                  <a:gd name="T57" fmla="*/ 82 h 90"/>
                  <a:gd name="T58" fmla="*/ 1142 w 1338"/>
                  <a:gd name="T59" fmla="*/ 76 h 90"/>
                  <a:gd name="T60" fmla="*/ 1224 w 1338"/>
                  <a:gd name="T61" fmla="*/ 70 h 90"/>
                  <a:gd name="T62" fmla="*/ 1284 w 1338"/>
                  <a:gd name="T63" fmla="*/ 62 h 90"/>
                  <a:gd name="T64" fmla="*/ 1308 w 1338"/>
                  <a:gd name="T65" fmla="*/ 58 h 90"/>
                  <a:gd name="T66" fmla="*/ 1324 w 1338"/>
                  <a:gd name="T67" fmla="*/ 54 h 90"/>
                  <a:gd name="T68" fmla="*/ 1334 w 1338"/>
                  <a:gd name="T69" fmla="*/ 50 h 90"/>
                  <a:gd name="T70" fmla="*/ 1336 w 1338"/>
                  <a:gd name="T71" fmla="*/ 48 h 90"/>
                  <a:gd name="T72" fmla="*/ 1338 w 1338"/>
                  <a:gd name="T73" fmla="*/ 46 h 90"/>
                  <a:gd name="T74" fmla="*/ 1338 w 1338"/>
                  <a:gd name="T75" fmla="*/ 46 h 90"/>
                  <a:gd name="T76" fmla="*/ 1336 w 1338"/>
                  <a:gd name="T77" fmla="*/ 44 h 90"/>
                  <a:gd name="T78" fmla="*/ 1334 w 1338"/>
                  <a:gd name="T79" fmla="*/ 40 h 90"/>
                  <a:gd name="T80" fmla="*/ 1324 w 1338"/>
                  <a:gd name="T81" fmla="*/ 36 h 90"/>
                  <a:gd name="T82" fmla="*/ 1308 w 1338"/>
                  <a:gd name="T83" fmla="*/ 32 h 90"/>
                  <a:gd name="T84" fmla="*/ 1284 w 1338"/>
                  <a:gd name="T85" fmla="*/ 28 h 90"/>
                  <a:gd name="T86" fmla="*/ 1224 w 1338"/>
                  <a:gd name="T87" fmla="*/ 20 h 90"/>
                  <a:gd name="T88" fmla="*/ 1142 w 1338"/>
                  <a:gd name="T89" fmla="*/ 14 h 90"/>
                  <a:gd name="T90" fmla="*/ 1042 w 1338"/>
                  <a:gd name="T91" fmla="*/ 8 h 90"/>
                  <a:gd name="T92" fmla="*/ 928 w 1338"/>
                  <a:gd name="T93" fmla="*/ 4 h 90"/>
                  <a:gd name="T94" fmla="*/ 802 w 1338"/>
                  <a:gd name="T95" fmla="*/ 2 h 90"/>
                  <a:gd name="T96" fmla="*/ 666 w 1338"/>
                  <a:gd name="T9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90">
                    <a:moveTo>
                      <a:pt x="666" y="0"/>
                    </a:moveTo>
                    <a:lnTo>
                      <a:pt x="666" y="0"/>
                    </a:lnTo>
                    <a:lnTo>
                      <a:pt x="532" y="2"/>
                    </a:lnTo>
                    <a:lnTo>
                      <a:pt x="406" y="4"/>
                    </a:lnTo>
                    <a:lnTo>
                      <a:pt x="292" y="8"/>
                    </a:lnTo>
                    <a:lnTo>
                      <a:pt x="194" y="14"/>
                    </a:lnTo>
                    <a:lnTo>
                      <a:pt x="112" y="20"/>
                    </a:lnTo>
                    <a:lnTo>
                      <a:pt x="52" y="28"/>
                    </a:lnTo>
                    <a:lnTo>
                      <a:pt x="30" y="32"/>
                    </a:lnTo>
                    <a:lnTo>
                      <a:pt x="12" y="36"/>
                    </a:lnTo>
                    <a:lnTo>
                      <a:pt x="2" y="40"/>
                    </a:lnTo>
                    <a:lnTo>
                      <a:pt x="0" y="44"/>
                    </a:lnTo>
                    <a:lnTo>
                      <a:pt x="0" y="46"/>
                    </a:lnTo>
                    <a:lnTo>
                      <a:pt x="0" y="46"/>
                    </a:lnTo>
                    <a:lnTo>
                      <a:pt x="0" y="48"/>
                    </a:lnTo>
                    <a:lnTo>
                      <a:pt x="2" y="50"/>
                    </a:lnTo>
                    <a:lnTo>
                      <a:pt x="12" y="54"/>
                    </a:lnTo>
                    <a:lnTo>
                      <a:pt x="30" y="58"/>
                    </a:lnTo>
                    <a:lnTo>
                      <a:pt x="52" y="62"/>
                    </a:lnTo>
                    <a:lnTo>
                      <a:pt x="112" y="70"/>
                    </a:lnTo>
                    <a:lnTo>
                      <a:pt x="194" y="76"/>
                    </a:lnTo>
                    <a:lnTo>
                      <a:pt x="292" y="82"/>
                    </a:lnTo>
                    <a:lnTo>
                      <a:pt x="406" y="86"/>
                    </a:lnTo>
                    <a:lnTo>
                      <a:pt x="532" y="88"/>
                    </a:lnTo>
                    <a:lnTo>
                      <a:pt x="666" y="90"/>
                    </a:lnTo>
                    <a:lnTo>
                      <a:pt x="666" y="90"/>
                    </a:lnTo>
                    <a:lnTo>
                      <a:pt x="802" y="88"/>
                    </a:lnTo>
                    <a:lnTo>
                      <a:pt x="928" y="86"/>
                    </a:lnTo>
                    <a:lnTo>
                      <a:pt x="1042" y="82"/>
                    </a:lnTo>
                    <a:lnTo>
                      <a:pt x="1142" y="76"/>
                    </a:lnTo>
                    <a:lnTo>
                      <a:pt x="1224" y="70"/>
                    </a:lnTo>
                    <a:lnTo>
                      <a:pt x="1284" y="62"/>
                    </a:lnTo>
                    <a:lnTo>
                      <a:pt x="1308" y="58"/>
                    </a:lnTo>
                    <a:lnTo>
                      <a:pt x="1324" y="54"/>
                    </a:lnTo>
                    <a:lnTo>
                      <a:pt x="1334" y="50"/>
                    </a:lnTo>
                    <a:lnTo>
                      <a:pt x="1336" y="48"/>
                    </a:lnTo>
                    <a:lnTo>
                      <a:pt x="1338" y="46"/>
                    </a:lnTo>
                    <a:lnTo>
                      <a:pt x="1338" y="46"/>
                    </a:lnTo>
                    <a:lnTo>
                      <a:pt x="1336" y="44"/>
                    </a:lnTo>
                    <a:lnTo>
                      <a:pt x="1334" y="40"/>
                    </a:lnTo>
                    <a:lnTo>
                      <a:pt x="1324" y="36"/>
                    </a:lnTo>
                    <a:lnTo>
                      <a:pt x="1308" y="32"/>
                    </a:lnTo>
                    <a:lnTo>
                      <a:pt x="1284" y="28"/>
                    </a:lnTo>
                    <a:lnTo>
                      <a:pt x="1224" y="20"/>
                    </a:lnTo>
                    <a:lnTo>
                      <a:pt x="1142" y="14"/>
                    </a:lnTo>
                    <a:lnTo>
                      <a:pt x="1042" y="8"/>
                    </a:lnTo>
                    <a:lnTo>
                      <a:pt x="928" y="4"/>
                    </a:lnTo>
                    <a:lnTo>
                      <a:pt x="802" y="2"/>
                    </a:lnTo>
                    <a:lnTo>
                      <a:pt x="6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69"/>
              <p:cNvSpPr>
                <a:spLocks noEditPoints="1"/>
              </p:cNvSpPr>
              <p:nvPr/>
            </p:nvSpPr>
            <p:spPr bwMode="auto">
              <a:xfrm>
                <a:off x="3186" y="4182"/>
                <a:ext cx="1328" cy="88"/>
              </a:xfrm>
              <a:custGeom>
                <a:avLst/>
                <a:gdLst>
                  <a:gd name="T0" fmla="*/ 662 w 1328"/>
                  <a:gd name="T1" fmla="*/ 86 h 88"/>
                  <a:gd name="T2" fmla="*/ 406 w 1328"/>
                  <a:gd name="T3" fmla="*/ 84 h 88"/>
                  <a:gd name="T4" fmla="*/ 198 w 1328"/>
                  <a:gd name="T5" fmla="*/ 74 h 88"/>
                  <a:gd name="T6" fmla="*/ 56 w 1328"/>
                  <a:gd name="T7" fmla="*/ 60 h 88"/>
                  <a:gd name="T8" fmla="*/ 18 w 1328"/>
                  <a:gd name="T9" fmla="*/ 52 h 88"/>
                  <a:gd name="T10" fmla="*/ 6 w 1328"/>
                  <a:gd name="T11" fmla="*/ 46 h 88"/>
                  <a:gd name="T12" fmla="*/ 6 w 1328"/>
                  <a:gd name="T13" fmla="*/ 44 h 88"/>
                  <a:gd name="T14" fmla="*/ 8 w 1328"/>
                  <a:gd name="T15" fmla="*/ 38 h 88"/>
                  <a:gd name="T16" fmla="*/ 34 w 1328"/>
                  <a:gd name="T17" fmla="*/ 30 h 88"/>
                  <a:gd name="T18" fmla="*/ 118 w 1328"/>
                  <a:gd name="T19" fmla="*/ 18 h 88"/>
                  <a:gd name="T20" fmla="*/ 294 w 1328"/>
                  <a:gd name="T21" fmla="*/ 6 h 88"/>
                  <a:gd name="T22" fmla="*/ 530 w 1328"/>
                  <a:gd name="T23" fmla="*/ 0 h 88"/>
                  <a:gd name="T24" fmla="*/ 662 w 1328"/>
                  <a:gd name="T25" fmla="*/ 0 h 88"/>
                  <a:gd name="T26" fmla="*/ 920 w 1328"/>
                  <a:gd name="T27" fmla="*/ 4 h 88"/>
                  <a:gd name="T28" fmla="*/ 1130 w 1328"/>
                  <a:gd name="T29" fmla="*/ 12 h 88"/>
                  <a:gd name="T30" fmla="*/ 1272 w 1328"/>
                  <a:gd name="T31" fmla="*/ 26 h 88"/>
                  <a:gd name="T32" fmla="*/ 1310 w 1328"/>
                  <a:gd name="T33" fmla="*/ 34 h 88"/>
                  <a:gd name="T34" fmla="*/ 1322 w 1328"/>
                  <a:gd name="T35" fmla="*/ 42 h 88"/>
                  <a:gd name="T36" fmla="*/ 1322 w 1328"/>
                  <a:gd name="T37" fmla="*/ 44 h 88"/>
                  <a:gd name="T38" fmla="*/ 1320 w 1328"/>
                  <a:gd name="T39" fmla="*/ 48 h 88"/>
                  <a:gd name="T40" fmla="*/ 1294 w 1328"/>
                  <a:gd name="T41" fmla="*/ 56 h 88"/>
                  <a:gd name="T42" fmla="*/ 1210 w 1328"/>
                  <a:gd name="T43" fmla="*/ 68 h 88"/>
                  <a:gd name="T44" fmla="*/ 1032 w 1328"/>
                  <a:gd name="T45" fmla="*/ 80 h 88"/>
                  <a:gd name="T46" fmla="*/ 796 w 1328"/>
                  <a:gd name="T47" fmla="*/ 86 h 88"/>
                  <a:gd name="T48" fmla="*/ 662 w 1328"/>
                  <a:gd name="T49" fmla="*/ 0 h 88"/>
                  <a:gd name="T50" fmla="*/ 528 w 1328"/>
                  <a:gd name="T51" fmla="*/ 0 h 88"/>
                  <a:gd name="T52" fmla="*/ 292 w 1328"/>
                  <a:gd name="T53" fmla="*/ 6 h 88"/>
                  <a:gd name="T54" fmla="*/ 114 w 1328"/>
                  <a:gd name="T55" fmla="*/ 18 h 88"/>
                  <a:gd name="T56" fmla="*/ 30 w 1328"/>
                  <a:gd name="T57" fmla="*/ 30 h 88"/>
                  <a:gd name="T58" fmla="*/ 4 w 1328"/>
                  <a:gd name="T59" fmla="*/ 38 h 88"/>
                  <a:gd name="T60" fmla="*/ 0 w 1328"/>
                  <a:gd name="T61" fmla="*/ 44 h 88"/>
                  <a:gd name="T62" fmla="*/ 2 w 1328"/>
                  <a:gd name="T63" fmla="*/ 46 h 88"/>
                  <a:gd name="T64" fmla="*/ 14 w 1328"/>
                  <a:gd name="T65" fmla="*/ 52 h 88"/>
                  <a:gd name="T66" fmla="*/ 52 w 1328"/>
                  <a:gd name="T67" fmla="*/ 60 h 88"/>
                  <a:gd name="T68" fmla="*/ 194 w 1328"/>
                  <a:gd name="T69" fmla="*/ 74 h 88"/>
                  <a:gd name="T70" fmla="*/ 404 w 1328"/>
                  <a:gd name="T71" fmla="*/ 84 h 88"/>
                  <a:gd name="T72" fmla="*/ 662 w 1328"/>
                  <a:gd name="T73" fmla="*/ 88 h 88"/>
                  <a:gd name="T74" fmla="*/ 796 w 1328"/>
                  <a:gd name="T75" fmla="*/ 86 h 88"/>
                  <a:gd name="T76" fmla="*/ 1036 w 1328"/>
                  <a:gd name="T77" fmla="*/ 80 h 88"/>
                  <a:gd name="T78" fmla="*/ 1214 w 1328"/>
                  <a:gd name="T79" fmla="*/ 68 h 88"/>
                  <a:gd name="T80" fmla="*/ 1298 w 1328"/>
                  <a:gd name="T81" fmla="*/ 56 h 88"/>
                  <a:gd name="T82" fmla="*/ 1324 w 1328"/>
                  <a:gd name="T83" fmla="*/ 48 h 88"/>
                  <a:gd name="T84" fmla="*/ 1328 w 1328"/>
                  <a:gd name="T85" fmla="*/ 44 h 88"/>
                  <a:gd name="T86" fmla="*/ 1328 w 1328"/>
                  <a:gd name="T87" fmla="*/ 42 h 88"/>
                  <a:gd name="T88" fmla="*/ 1314 w 1328"/>
                  <a:gd name="T89" fmla="*/ 34 h 88"/>
                  <a:gd name="T90" fmla="*/ 1276 w 1328"/>
                  <a:gd name="T91" fmla="*/ 26 h 88"/>
                  <a:gd name="T92" fmla="*/ 1134 w 1328"/>
                  <a:gd name="T93" fmla="*/ 12 h 88"/>
                  <a:gd name="T94" fmla="*/ 922 w 1328"/>
                  <a:gd name="T95" fmla="*/ 2 h 88"/>
                  <a:gd name="T96" fmla="*/ 662 w 1328"/>
                  <a:gd name="T9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86"/>
                    </a:moveTo>
                    <a:lnTo>
                      <a:pt x="662" y="86"/>
                    </a:lnTo>
                    <a:lnTo>
                      <a:pt x="530" y="86"/>
                    </a:lnTo>
                    <a:lnTo>
                      <a:pt x="406" y="84"/>
                    </a:lnTo>
                    <a:lnTo>
                      <a:pt x="294" y="80"/>
                    </a:lnTo>
                    <a:lnTo>
                      <a:pt x="198" y="74"/>
                    </a:lnTo>
                    <a:lnTo>
                      <a:pt x="118" y="68"/>
                    </a:lnTo>
                    <a:lnTo>
                      <a:pt x="56" y="60"/>
                    </a:lnTo>
                    <a:lnTo>
                      <a:pt x="34" y="56"/>
                    </a:lnTo>
                    <a:lnTo>
                      <a:pt x="18" y="52"/>
                    </a:lnTo>
                    <a:lnTo>
                      <a:pt x="8" y="48"/>
                    </a:lnTo>
                    <a:lnTo>
                      <a:pt x="6" y="46"/>
                    </a:lnTo>
                    <a:lnTo>
                      <a:pt x="6" y="44"/>
                    </a:lnTo>
                    <a:lnTo>
                      <a:pt x="6" y="44"/>
                    </a:lnTo>
                    <a:lnTo>
                      <a:pt x="6" y="42"/>
                    </a:lnTo>
                    <a:lnTo>
                      <a:pt x="8" y="38"/>
                    </a:lnTo>
                    <a:lnTo>
                      <a:pt x="18" y="34"/>
                    </a:lnTo>
                    <a:lnTo>
                      <a:pt x="34" y="30"/>
                    </a:lnTo>
                    <a:lnTo>
                      <a:pt x="56" y="26"/>
                    </a:lnTo>
                    <a:lnTo>
                      <a:pt x="118" y="18"/>
                    </a:lnTo>
                    <a:lnTo>
                      <a:pt x="198" y="12"/>
                    </a:lnTo>
                    <a:lnTo>
                      <a:pt x="294" y="6"/>
                    </a:lnTo>
                    <a:lnTo>
                      <a:pt x="406" y="4"/>
                    </a:lnTo>
                    <a:lnTo>
                      <a:pt x="530" y="0"/>
                    </a:lnTo>
                    <a:lnTo>
                      <a:pt x="662" y="0"/>
                    </a:lnTo>
                    <a:lnTo>
                      <a:pt x="662" y="0"/>
                    </a:lnTo>
                    <a:lnTo>
                      <a:pt x="796" y="0"/>
                    </a:lnTo>
                    <a:lnTo>
                      <a:pt x="920" y="4"/>
                    </a:lnTo>
                    <a:lnTo>
                      <a:pt x="1032" y="6"/>
                    </a:lnTo>
                    <a:lnTo>
                      <a:pt x="1130" y="12"/>
                    </a:lnTo>
                    <a:lnTo>
                      <a:pt x="1210" y="18"/>
                    </a:lnTo>
                    <a:lnTo>
                      <a:pt x="1272" y="26"/>
                    </a:lnTo>
                    <a:lnTo>
                      <a:pt x="1294" y="30"/>
                    </a:lnTo>
                    <a:lnTo>
                      <a:pt x="1310" y="34"/>
                    </a:lnTo>
                    <a:lnTo>
                      <a:pt x="1320" y="38"/>
                    </a:lnTo>
                    <a:lnTo>
                      <a:pt x="1322" y="42"/>
                    </a:lnTo>
                    <a:lnTo>
                      <a:pt x="1322" y="44"/>
                    </a:lnTo>
                    <a:lnTo>
                      <a:pt x="1322" y="44"/>
                    </a:lnTo>
                    <a:lnTo>
                      <a:pt x="1322" y="46"/>
                    </a:lnTo>
                    <a:lnTo>
                      <a:pt x="1320" y="48"/>
                    </a:lnTo>
                    <a:lnTo>
                      <a:pt x="1310" y="52"/>
                    </a:lnTo>
                    <a:lnTo>
                      <a:pt x="1294" y="56"/>
                    </a:lnTo>
                    <a:lnTo>
                      <a:pt x="1272" y="60"/>
                    </a:lnTo>
                    <a:lnTo>
                      <a:pt x="1210" y="68"/>
                    </a:lnTo>
                    <a:lnTo>
                      <a:pt x="1130" y="74"/>
                    </a:lnTo>
                    <a:lnTo>
                      <a:pt x="1032" y="80"/>
                    </a:lnTo>
                    <a:lnTo>
                      <a:pt x="920" y="84"/>
                    </a:lnTo>
                    <a:lnTo>
                      <a:pt x="796" y="86"/>
                    </a:lnTo>
                    <a:lnTo>
                      <a:pt x="662" y="86"/>
                    </a:lnTo>
                    <a:close/>
                    <a:moveTo>
                      <a:pt x="662" y="0"/>
                    </a:moveTo>
                    <a:lnTo>
                      <a:pt x="662" y="0"/>
                    </a:lnTo>
                    <a:lnTo>
                      <a:pt x="528" y="0"/>
                    </a:lnTo>
                    <a:lnTo>
                      <a:pt x="404" y="2"/>
                    </a:lnTo>
                    <a:lnTo>
                      <a:pt x="292" y="6"/>
                    </a:lnTo>
                    <a:lnTo>
                      <a:pt x="194" y="12"/>
                    </a:lnTo>
                    <a:lnTo>
                      <a:pt x="114"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4" y="68"/>
                    </a:lnTo>
                    <a:lnTo>
                      <a:pt x="194" y="74"/>
                    </a:lnTo>
                    <a:lnTo>
                      <a:pt x="292" y="80"/>
                    </a:lnTo>
                    <a:lnTo>
                      <a:pt x="404" y="84"/>
                    </a:lnTo>
                    <a:lnTo>
                      <a:pt x="528" y="86"/>
                    </a:lnTo>
                    <a:lnTo>
                      <a:pt x="662" y="88"/>
                    </a:lnTo>
                    <a:lnTo>
                      <a:pt x="662" y="88"/>
                    </a:lnTo>
                    <a:lnTo>
                      <a:pt x="796" y="86"/>
                    </a:lnTo>
                    <a:lnTo>
                      <a:pt x="922" y="84"/>
                    </a:lnTo>
                    <a:lnTo>
                      <a:pt x="1036" y="80"/>
                    </a:lnTo>
                    <a:lnTo>
                      <a:pt x="1134" y="74"/>
                    </a:lnTo>
                    <a:lnTo>
                      <a:pt x="1214" y="68"/>
                    </a:lnTo>
                    <a:lnTo>
                      <a:pt x="1276" y="60"/>
                    </a:lnTo>
                    <a:lnTo>
                      <a:pt x="1298" y="56"/>
                    </a:lnTo>
                    <a:lnTo>
                      <a:pt x="1314" y="52"/>
                    </a:lnTo>
                    <a:lnTo>
                      <a:pt x="1324" y="48"/>
                    </a:lnTo>
                    <a:lnTo>
                      <a:pt x="1328" y="46"/>
                    </a:lnTo>
                    <a:lnTo>
                      <a:pt x="1328" y="44"/>
                    </a:lnTo>
                    <a:lnTo>
                      <a:pt x="1328" y="44"/>
                    </a:lnTo>
                    <a:lnTo>
                      <a:pt x="1328" y="42"/>
                    </a:lnTo>
                    <a:lnTo>
                      <a:pt x="1324" y="38"/>
                    </a:lnTo>
                    <a:lnTo>
                      <a:pt x="1314" y="34"/>
                    </a:lnTo>
                    <a:lnTo>
                      <a:pt x="1298" y="30"/>
                    </a:lnTo>
                    <a:lnTo>
                      <a:pt x="1276" y="26"/>
                    </a:lnTo>
                    <a:lnTo>
                      <a:pt x="1214" y="18"/>
                    </a:lnTo>
                    <a:lnTo>
                      <a:pt x="1134" y="12"/>
                    </a:lnTo>
                    <a:lnTo>
                      <a:pt x="1036" y="6"/>
                    </a:lnTo>
                    <a:lnTo>
                      <a:pt x="922" y="2"/>
                    </a:lnTo>
                    <a:lnTo>
                      <a:pt x="796" y="0"/>
                    </a:lnTo>
                    <a:lnTo>
                      <a:pt x="662" y="0"/>
                    </a:lnTo>
                    <a:close/>
                  </a:path>
                </a:pathLst>
              </a:custGeom>
              <a:solidFill>
                <a:srgbClr val="BCB7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70"/>
              <p:cNvSpPr>
                <a:spLocks/>
              </p:cNvSpPr>
              <p:nvPr/>
            </p:nvSpPr>
            <p:spPr bwMode="auto">
              <a:xfrm>
                <a:off x="3192" y="4182"/>
                <a:ext cx="1316" cy="86"/>
              </a:xfrm>
              <a:custGeom>
                <a:avLst/>
                <a:gdLst>
                  <a:gd name="T0" fmla="*/ 656 w 1316"/>
                  <a:gd name="T1" fmla="*/ 86 h 86"/>
                  <a:gd name="T2" fmla="*/ 656 w 1316"/>
                  <a:gd name="T3" fmla="*/ 86 h 86"/>
                  <a:gd name="T4" fmla="*/ 524 w 1316"/>
                  <a:gd name="T5" fmla="*/ 86 h 86"/>
                  <a:gd name="T6" fmla="*/ 400 w 1316"/>
                  <a:gd name="T7" fmla="*/ 84 h 86"/>
                  <a:gd name="T8" fmla="*/ 288 w 1316"/>
                  <a:gd name="T9" fmla="*/ 80 h 86"/>
                  <a:gd name="T10" fmla="*/ 192 w 1316"/>
                  <a:gd name="T11" fmla="*/ 74 h 86"/>
                  <a:gd name="T12" fmla="*/ 112 w 1316"/>
                  <a:gd name="T13" fmla="*/ 68 h 86"/>
                  <a:gd name="T14" fmla="*/ 50 w 1316"/>
                  <a:gd name="T15" fmla="*/ 60 h 86"/>
                  <a:gd name="T16" fmla="*/ 28 w 1316"/>
                  <a:gd name="T17" fmla="*/ 56 h 86"/>
                  <a:gd name="T18" fmla="*/ 12 w 1316"/>
                  <a:gd name="T19" fmla="*/ 52 h 86"/>
                  <a:gd name="T20" fmla="*/ 2 w 1316"/>
                  <a:gd name="T21" fmla="*/ 48 h 86"/>
                  <a:gd name="T22" fmla="*/ 0 w 1316"/>
                  <a:gd name="T23" fmla="*/ 46 h 86"/>
                  <a:gd name="T24" fmla="*/ 0 w 1316"/>
                  <a:gd name="T25" fmla="*/ 44 h 86"/>
                  <a:gd name="T26" fmla="*/ 0 w 1316"/>
                  <a:gd name="T27" fmla="*/ 44 h 86"/>
                  <a:gd name="T28" fmla="*/ 0 w 1316"/>
                  <a:gd name="T29" fmla="*/ 42 h 86"/>
                  <a:gd name="T30" fmla="*/ 2 w 1316"/>
                  <a:gd name="T31" fmla="*/ 38 h 86"/>
                  <a:gd name="T32" fmla="*/ 12 w 1316"/>
                  <a:gd name="T33" fmla="*/ 34 h 86"/>
                  <a:gd name="T34" fmla="*/ 28 w 1316"/>
                  <a:gd name="T35" fmla="*/ 30 h 86"/>
                  <a:gd name="T36" fmla="*/ 50 w 1316"/>
                  <a:gd name="T37" fmla="*/ 26 h 86"/>
                  <a:gd name="T38" fmla="*/ 112 w 1316"/>
                  <a:gd name="T39" fmla="*/ 18 h 86"/>
                  <a:gd name="T40" fmla="*/ 192 w 1316"/>
                  <a:gd name="T41" fmla="*/ 12 h 86"/>
                  <a:gd name="T42" fmla="*/ 288 w 1316"/>
                  <a:gd name="T43" fmla="*/ 6 h 86"/>
                  <a:gd name="T44" fmla="*/ 400 w 1316"/>
                  <a:gd name="T45" fmla="*/ 4 h 86"/>
                  <a:gd name="T46" fmla="*/ 524 w 1316"/>
                  <a:gd name="T47" fmla="*/ 0 h 86"/>
                  <a:gd name="T48" fmla="*/ 656 w 1316"/>
                  <a:gd name="T49" fmla="*/ 0 h 86"/>
                  <a:gd name="T50" fmla="*/ 656 w 1316"/>
                  <a:gd name="T51" fmla="*/ 0 h 86"/>
                  <a:gd name="T52" fmla="*/ 790 w 1316"/>
                  <a:gd name="T53" fmla="*/ 0 h 86"/>
                  <a:gd name="T54" fmla="*/ 914 w 1316"/>
                  <a:gd name="T55" fmla="*/ 4 h 86"/>
                  <a:gd name="T56" fmla="*/ 1026 w 1316"/>
                  <a:gd name="T57" fmla="*/ 6 h 86"/>
                  <a:gd name="T58" fmla="*/ 1124 w 1316"/>
                  <a:gd name="T59" fmla="*/ 12 h 86"/>
                  <a:gd name="T60" fmla="*/ 1204 w 1316"/>
                  <a:gd name="T61" fmla="*/ 18 h 86"/>
                  <a:gd name="T62" fmla="*/ 1266 w 1316"/>
                  <a:gd name="T63" fmla="*/ 26 h 86"/>
                  <a:gd name="T64" fmla="*/ 1288 w 1316"/>
                  <a:gd name="T65" fmla="*/ 30 h 86"/>
                  <a:gd name="T66" fmla="*/ 1304 w 1316"/>
                  <a:gd name="T67" fmla="*/ 34 h 86"/>
                  <a:gd name="T68" fmla="*/ 1314 w 1316"/>
                  <a:gd name="T69" fmla="*/ 38 h 86"/>
                  <a:gd name="T70" fmla="*/ 1316 w 1316"/>
                  <a:gd name="T71" fmla="*/ 42 h 86"/>
                  <a:gd name="T72" fmla="*/ 1316 w 1316"/>
                  <a:gd name="T73" fmla="*/ 44 h 86"/>
                  <a:gd name="T74" fmla="*/ 1316 w 1316"/>
                  <a:gd name="T75" fmla="*/ 44 h 86"/>
                  <a:gd name="T76" fmla="*/ 1316 w 1316"/>
                  <a:gd name="T77" fmla="*/ 46 h 86"/>
                  <a:gd name="T78" fmla="*/ 1314 w 1316"/>
                  <a:gd name="T79" fmla="*/ 48 h 86"/>
                  <a:gd name="T80" fmla="*/ 1304 w 1316"/>
                  <a:gd name="T81" fmla="*/ 52 h 86"/>
                  <a:gd name="T82" fmla="*/ 1288 w 1316"/>
                  <a:gd name="T83" fmla="*/ 56 h 86"/>
                  <a:gd name="T84" fmla="*/ 1266 w 1316"/>
                  <a:gd name="T85" fmla="*/ 60 h 86"/>
                  <a:gd name="T86" fmla="*/ 1204 w 1316"/>
                  <a:gd name="T87" fmla="*/ 68 h 86"/>
                  <a:gd name="T88" fmla="*/ 1124 w 1316"/>
                  <a:gd name="T89" fmla="*/ 74 h 86"/>
                  <a:gd name="T90" fmla="*/ 1026 w 1316"/>
                  <a:gd name="T91" fmla="*/ 80 h 86"/>
                  <a:gd name="T92" fmla="*/ 914 w 1316"/>
                  <a:gd name="T93" fmla="*/ 84 h 86"/>
                  <a:gd name="T94" fmla="*/ 790 w 1316"/>
                  <a:gd name="T95" fmla="*/ 86 h 86"/>
                  <a:gd name="T96" fmla="*/ 656 w 1316"/>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86"/>
                    </a:moveTo>
                    <a:lnTo>
                      <a:pt x="656" y="86"/>
                    </a:lnTo>
                    <a:lnTo>
                      <a:pt x="524" y="86"/>
                    </a:lnTo>
                    <a:lnTo>
                      <a:pt x="400" y="84"/>
                    </a:lnTo>
                    <a:lnTo>
                      <a:pt x="288" y="80"/>
                    </a:lnTo>
                    <a:lnTo>
                      <a:pt x="192" y="74"/>
                    </a:lnTo>
                    <a:lnTo>
                      <a:pt x="112" y="68"/>
                    </a:lnTo>
                    <a:lnTo>
                      <a:pt x="50" y="60"/>
                    </a:lnTo>
                    <a:lnTo>
                      <a:pt x="28" y="56"/>
                    </a:lnTo>
                    <a:lnTo>
                      <a:pt x="12" y="52"/>
                    </a:lnTo>
                    <a:lnTo>
                      <a:pt x="2" y="48"/>
                    </a:lnTo>
                    <a:lnTo>
                      <a:pt x="0" y="46"/>
                    </a:lnTo>
                    <a:lnTo>
                      <a:pt x="0" y="44"/>
                    </a:lnTo>
                    <a:lnTo>
                      <a:pt x="0" y="44"/>
                    </a:lnTo>
                    <a:lnTo>
                      <a:pt x="0" y="42"/>
                    </a:lnTo>
                    <a:lnTo>
                      <a:pt x="2" y="38"/>
                    </a:lnTo>
                    <a:lnTo>
                      <a:pt x="12" y="34"/>
                    </a:lnTo>
                    <a:lnTo>
                      <a:pt x="28" y="30"/>
                    </a:lnTo>
                    <a:lnTo>
                      <a:pt x="50" y="26"/>
                    </a:lnTo>
                    <a:lnTo>
                      <a:pt x="112" y="18"/>
                    </a:lnTo>
                    <a:lnTo>
                      <a:pt x="192" y="12"/>
                    </a:lnTo>
                    <a:lnTo>
                      <a:pt x="288" y="6"/>
                    </a:lnTo>
                    <a:lnTo>
                      <a:pt x="400" y="4"/>
                    </a:lnTo>
                    <a:lnTo>
                      <a:pt x="524" y="0"/>
                    </a:lnTo>
                    <a:lnTo>
                      <a:pt x="656" y="0"/>
                    </a:lnTo>
                    <a:lnTo>
                      <a:pt x="656" y="0"/>
                    </a:lnTo>
                    <a:lnTo>
                      <a:pt x="790" y="0"/>
                    </a:lnTo>
                    <a:lnTo>
                      <a:pt x="914" y="4"/>
                    </a:lnTo>
                    <a:lnTo>
                      <a:pt x="1026" y="6"/>
                    </a:lnTo>
                    <a:lnTo>
                      <a:pt x="1124" y="12"/>
                    </a:lnTo>
                    <a:lnTo>
                      <a:pt x="1204" y="18"/>
                    </a:lnTo>
                    <a:lnTo>
                      <a:pt x="1266" y="26"/>
                    </a:lnTo>
                    <a:lnTo>
                      <a:pt x="1288" y="30"/>
                    </a:lnTo>
                    <a:lnTo>
                      <a:pt x="1304" y="34"/>
                    </a:lnTo>
                    <a:lnTo>
                      <a:pt x="1314" y="38"/>
                    </a:lnTo>
                    <a:lnTo>
                      <a:pt x="1316" y="42"/>
                    </a:lnTo>
                    <a:lnTo>
                      <a:pt x="1316" y="44"/>
                    </a:lnTo>
                    <a:lnTo>
                      <a:pt x="1316" y="44"/>
                    </a:lnTo>
                    <a:lnTo>
                      <a:pt x="1316" y="46"/>
                    </a:lnTo>
                    <a:lnTo>
                      <a:pt x="1314" y="48"/>
                    </a:lnTo>
                    <a:lnTo>
                      <a:pt x="1304" y="52"/>
                    </a:lnTo>
                    <a:lnTo>
                      <a:pt x="1288" y="56"/>
                    </a:lnTo>
                    <a:lnTo>
                      <a:pt x="1266" y="60"/>
                    </a:lnTo>
                    <a:lnTo>
                      <a:pt x="1204" y="68"/>
                    </a:lnTo>
                    <a:lnTo>
                      <a:pt x="1124" y="74"/>
                    </a:lnTo>
                    <a:lnTo>
                      <a:pt x="1026" y="80"/>
                    </a:lnTo>
                    <a:lnTo>
                      <a:pt x="914" y="84"/>
                    </a:lnTo>
                    <a:lnTo>
                      <a:pt x="790" y="86"/>
                    </a:lnTo>
                    <a:lnTo>
                      <a:pt x="656"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71"/>
              <p:cNvSpPr>
                <a:spLocks/>
              </p:cNvSpPr>
              <p:nvPr/>
            </p:nvSpPr>
            <p:spPr bwMode="auto">
              <a:xfrm>
                <a:off x="3186" y="4182"/>
                <a:ext cx="1328" cy="88"/>
              </a:xfrm>
              <a:custGeom>
                <a:avLst/>
                <a:gdLst>
                  <a:gd name="T0" fmla="*/ 662 w 1328"/>
                  <a:gd name="T1" fmla="*/ 0 h 88"/>
                  <a:gd name="T2" fmla="*/ 662 w 1328"/>
                  <a:gd name="T3" fmla="*/ 0 h 88"/>
                  <a:gd name="T4" fmla="*/ 528 w 1328"/>
                  <a:gd name="T5" fmla="*/ 0 h 88"/>
                  <a:gd name="T6" fmla="*/ 404 w 1328"/>
                  <a:gd name="T7" fmla="*/ 2 h 88"/>
                  <a:gd name="T8" fmla="*/ 292 w 1328"/>
                  <a:gd name="T9" fmla="*/ 6 h 88"/>
                  <a:gd name="T10" fmla="*/ 194 w 1328"/>
                  <a:gd name="T11" fmla="*/ 12 h 88"/>
                  <a:gd name="T12" fmla="*/ 114 w 1328"/>
                  <a:gd name="T13" fmla="*/ 18 h 88"/>
                  <a:gd name="T14" fmla="*/ 52 w 1328"/>
                  <a:gd name="T15" fmla="*/ 26 h 88"/>
                  <a:gd name="T16" fmla="*/ 30 w 1328"/>
                  <a:gd name="T17" fmla="*/ 30 h 88"/>
                  <a:gd name="T18" fmla="*/ 14 w 1328"/>
                  <a:gd name="T19" fmla="*/ 34 h 88"/>
                  <a:gd name="T20" fmla="*/ 4 w 1328"/>
                  <a:gd name="T21" fmla="*/ 38 h 88"/>
                  <a:gd name="T22" fmla="*/ 2 w 1328"/>
                  <a:gd name="T23" fmla="*/ 42 h 88"/>
                  <a:gd name="T24" fmla="*/ 0 w 1328"/>
                  <a:gd name="T25" fmla="*/ 44 h 88"/>
                  <a:gd name="T26" fmla="*/ 0 w 1328"/>
                  <a:gd name="T27" fmla="*/ 44 h 88"/>
                  <a:gd name="T28" fmla="*/ 2 w 1328"/>
                  <a:gd name="T29" fmla="*/ 46 h 88"/>
                  <a:gd name="T30" fmla="*/ 4 w 1328"/>
                  <a:gd name="T31" fmla="*/ 48 h 88"/>
                  <a:gd name="T32" fmla="*/ 14 w 1328"/>
                  <a:gd name="T33" fmla="*/ 52 h 88"/>
                  <a:gd name="T34" fmla="*/ 30 w 1328"/>
                  <a:gd name="T35" fmla="*/ 56 h 88"/>
                  <a:gd name="T36" fmla="*/ 52 w 1328"/>
                  <a:gd name="T37" fmla="*/ 60 h 88"/>
                  <a:gd name="T38" fmla="*/ 114 w 1328"/>
                  <a:gd name="T39" fmla="*/ 68 h 88"/>
                  <a:gd name="T40" fmla="*/ 194 w 1328"/>
                  <a:gd name="T41" fmla="*/ 74 h 88"/>
                  <a:gd name="T42" fmla="*/ 292 w 1328"/>
                  <a:gd name="T43" fmla="*/ 80 h 88"/>
                  <a:gd name="T44" fmla="*/ 404 w 1328"/>
                  <a:gd name="T45" fmla="*/ 84 h 88"/>
                  <a:gd name="T46" fmla="*/ 528 w 1328"/>
                  <a:gd name="T47" fmla="*/ 86 h 88"/>
                  <a:gd name="T48" fmla="*/ 662 w 1328"/>
                  <a:gd name="T49" fmla="*/ 88 h 88"/>
                  <a:gd name="T50" fmla="*/ 662 w 1328"/>
                  <a:gd name="T51" fmla="*/ 88 h 88"/>
                  <a:gd name="T52" fmla="*/ 796 w 1328"/>
                  <a:gd name="T53" fmla="*/ 86 h 88"/>
                  <a:gd name="T54" fmla="*/ 922 w 1328"/>
                  <a:gd name="T55" fmla="*/ 84 h 88"/>
                  <a:gd name="T56" fmla="*/ 1036 w 1328"/>
                  <a:gd name="T57" fmla="*/ 80 h 88"/>
                  <a:gd name="T58" fmla="*/ 1134 w 1328"/>
                  <a:gd name="T59" fmla="*/ 74 h 88"/>
                  <a:gd name="T60" fmla="*/ 1214 w 1328"/>
                  <a:gd name="T61" fmla="*/ 68 h 88"/>
                  <a:gd name="T62" fmla="*/ 1276 w 1328"/>
                  <a:gd name="T63" fmla="*/ 60 h 88"/>
                  <a:gd name="T64" fmla="*/ 1298 w 1328"/>
                  <a:gd name="T65" fmla="*/ 56 h 88"/>
                  <a:gd name="T66" fmla="*/ 1314 w 1328"/>
                  <a:gd name="T67" fmla="*/ 52 h 88"/>
                  <a:gd name="T68" fmla="*/ 1324 w 1328"/>
                  <a:gd name="T69" fmla="*/ 48 h 88"/>
                  <a:gd name="T70" fmla="*/ 1328 w 1328"/>
                  <a:gd name="T71" fmla="*/ 46 h 88"/>
                  <a:gd name="T72" fmla="*/ 1328 w 1328"/>
                  <a:gd name="T73" fmla="*/ 44 h 88"/>
                  <a:gd name="T74" fmla="*/ 1328 w 1328"/>
                  <a:gd name="T75" fmla="*/ 44 h 88"/>
                  <a:gd name="T76" fmla="*/ 1328 w 1328"/>
                  <a:gd name="T77" fmla="*/ 42 h 88"/>
                  <a:gd name="T78" fmla="*/ 1324 w 1328"/>
                  <a:gd name="T79" fmla="*/ 38 h 88"/>
                  <a:gd name="T80" fmla="*/ 1314 w 1328"/>
                  <a:gd name="T81" fmla="*/ 34 h 88"/>
                  <a:gd name="T82" fmla="*/ 1298 w 1328"/>
                  <a:gd name="T83" fmla="*/ 30 h 88"/>
                  <a:gd name="T84" fmla="*/ 1276 w 1328"/>
                  <a:gd name="T85" fmla="*/ 26 h 88"/>
                  <a:gd name="T86" fmla="*/ 1214 w 1328"/>
                  <a:gd name="T87" fmla="*/ 18 h 88"/>
                  <a:gd name="T88" fmla="*/ 1134 w 1328"/>
                  <a:gd name="T89" fmla="*/ 12 h 88"/>
                  <a:gd name="T90" fmla="*/ 1036 w 1328"/>
                  <a:gd name="T91" fmla="*/ 6 h 88"/>
                  <a:gd name="T92" fmla="*/ 922 w 1328"/>
                  <a:gd name="T93" fmla="*/ 2 h 88"/>
                  <a:gd name="T94" fmla="*/ 796 w 1328"/>
                  <a:gd name="T95" fmla="*/ 0 h 88"/>
                  <a:gd name="T96" fmla="*/ 662 w 1328"/>
                  <a:gd name="T9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8" h="88">
                    <a:moveTo>
                      <a:pt x="662" y="0"/>
                    </a:moveTo>
                    <a:lnTo>
                      <a:pt x="662" y="0"/>
                    </a:lnTo>
                    <a:lnTo>
                      <a:pt x="528" y="0"/>
                    </a:lnTo>
                    <a:lnTo>
                      <a:pt x="404" y="2"/>
                    </a:lnTo>
                    <a:lnTo>
                      <a:pt x="292" y="6"/>
                    </a:lnTo>
                    <a:lnTo>
                      <a:pt x="194" y="12"/>
                    </a:lnTo>
                    <a:lnTo>
                      <a:pt x="114"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4" y="68"/>
                    </a:lnTo>
                    <a:lnTo>
                      <a:pt x="194" y="74"/>
                    </a:lnTo>
                    <a:lnTo>
                      <a:pt x="292" y="80"/>
                    </a:lnTo>
                    <a:lnTo>
                      <a:pt x="404" y="84"/>
                    </a:lnTo>
                    <a:lnTo>
                      <a:pt x="528" y="86"/>
                    </a:lnTo>
                    <a:lnTo>
                      <a:pt x="662" y="88"/>
                    </a:lnTo>
                    <a:lnTo>
                      <a:pt x="662" y="88"/>
                    </a:lnTo>
                    <a:lnTo>
                      <a:pt x="796" y="86"/>
                    </a:lnTo>
                    <a:lnTo>
                      <a:pt x="922" y="84"/>
                    </a:lnTo>
                    <a:lnTo>
                      <a:pt x="1036" y="80"/>
                    </a:lnTo>
                    <a:lnTo>
                      <a:pt x="1134" y="74"/>
                    </a:lnTo>
                    <a:lnTo>
                      <a:pt x="1214" y="68"/>
                    </a:lnTo>
                    <a:lnTo>
                      <a:pt x="1276" y="60"/>
                    </a:lnTo>
                    <a:lnTo>
                      <a:pt x="1298" y="56"/>
                    </a:lnTo>
                    <a:lnTo>
                      <a:pt x="1314" y="52"/>
                    </a:lnTo>
                    <a:lnTo>
                      <a:pt x="1324" y="48"/>
                    </a:lnTo>
                    <a:lnTo>
                      <a:pt x="1328" y="46"/>
                    </a:lnTo>
                    <a:lnTo>
                      <a:pt x="1328" y="44"/>
                    </a:lnTo>
                    <a:lnTo>
                      <a:pt x="1328" y="44"/>
                    </a:lnTo>
                    <a:lnTo>
                      <a:pt x="1328" y="42"/>
                    </a:lnTo>
                    <a:lnTo>
                      <a:pt x="1324" y="38"/>
                    </a:lnTo>
                    <a:lnTo>
                      <a:pt x="1314" y="34"/>
                    </a:lnTo>
                    <a:lnTo>
                      <a:pt x="1298" y="30"/>
                    </a:lnTo>
                    <a:lnTo>
                      <a:pt x="1276" y="26"/>
                    </a:lnTo>
                    <a:lnTo>
                      <a:pt x="1214" y="18"/>
                    </a:lnTo>
                    <a:lnTo>
                      <a:pt x="1134" y="12"/>
                    </a:lnTo>
                    <a:lnTo>
                      <a:pt x="1036" y="6"/>
                    </a:lnTo>
                    <a:lnTo>
                      <a:pt x="922" y="2"/>
                    </a:lnTo>
                    <a:lnTo>
                      <a:pt x="796" y="0"/>
                    </a:lnTo>
                    <a:lnTo>
                      <a:pt x="6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72"/>
              <p:cNvSpPr>
                <a:spLocks noEditPoints="1"/>
              </p:cNvSpPr>
              <p:nvPr/>
            </p:nvSpPr>
            <p:spPr bwMode="auto">
              <a:xfrm>
                <a:off x="3192" y="4182"/>
                <a:ext cx="1316" cy="86"/>
              </a:xfrm>
              <a:custGeom>
                <a:avLst/>
                <a:gdLst>
                  <a:gd name="T0" fmla="*/ 656 w 1316"/>
                  <a:gd name="T1" fmla="*/ 86 h 86"/>
                  <a:gd name="T2" fmla="*/ 402 w 1316"/>
                  <a:gd name="T3" fmla="*/ 82 h 86"/>
                  <a:gd name="T4" fmla="*/ 194 w 1316"/>
                  <a:gd name="T5" fmla="*/ 74 h 86"/>
                  <a:gd name="T6" fmla="*/ 56 w 1316"/>
                  <a:gd name="T7" fmla="*/ 60 h 86"/>
                  <a:gd name="T8" fmla="*/ 18 w 1316"/>
                  <a:gd name="T9" fmla="*/ 52 h 86"/>
                  <a:gd name="T10" fmla="*/ 6 w 1316"/>
                  <a:gd name="T11" fmla="*/ 46 h 86"/>
                  <a:gd name="T12" fmla="*/ 4 w 1316"/>
                  <a:gd name="T13" fmla="*/ 44 h 86"/>
                  <a:gd name="T14" fmla="*/ 8 w 1316"/>
                  <a:gd name="T15" fmla="*/ 38 h 86"/>
                  <a:gd name="T16" fmla="*/ 34 w 1316"/>
                  <a:gd name="T17" fmla="*/ 30 h 86"/>
                  <a:gd name="T18" fmla="*/ 116 w 1316"/>
                  <a:gd name="T19" fmla="*/ 18 h 86"/>
                  <a:gd name="T20" fmla="*/ 292 w 1316"/>
                  <a:gd name="T21" fmla="*/ 8 h 86"/>
                  <a:gd name="T22" fmla="*/ 524 w 1316"/>
                  <a:gd name="T23" fmla="*/ 0 h 86"/>
                  <a:gd name="T24" fmla="*/ 656 w 1316"/>
                  <a:gd name="T25" fmla="*/ 0 h 86"/>
                  <a:gd name="T26" fmla="*/ 912 w 1316"/>
                  <a:gd name="T27" fmla="*/ 4 h 86"/>
                  <a:gd name="T28" fmla="*/ 1120 w 1316"/>
                  <a:gd name="T29" fmla="*/ 12 h 86"/>
                  <a:gd name="T30" fmla="*/ 1260 w 1316"/>
                  <a:gd name="T31" fmla="*/ 26 h 86"/>
                  <a:gd name="T32" fmla="*/ 1298 w 1316"/>
                  <a:gd name="T33" fmla="*/ 34 h 86"/>
                  <a:gd name="T34" fmla="*/ 1310 w 1316"/>
                  <a:gd name="T35" fmla="*/ 42 h 86"/>
                  <a:gd name="T36" fmla="*/ 1312 w 1316"/>
                  <a:gd name="T37" fmla="*/ 44 h 86"/>
                  <a:gd name="T38" fmla="*/ 1308 w 1316"/>
                  <a:gd name="T39" fmla="*/ 48 h 86"/>
                  <a:gd name="T40" fmla="*/ 1282 w 1316"/>
                  <a:gd name="T41" fmla="*/ 56 h 86"/>
                  <a:gd name="T42" fmla="*/ 1200 w 1316"/>
                  <a:gd name="T43" fmla="*/ 68 h 86"/>
                  <a:gd name="T44" fmla="*/ 1024 w 1316"/>
                  <a:gd name="T45" fmla="*/ 78 h 86"/>
                  <a:gd name="T46" fmla="*/ 788 w 1316"/>
                  <a:gd name="T47" fmla="*/ 86 h 86"/>
                  <a:gd name="T48" fmla="*/ 656 w 1316"/>
                  <a:gd name="T49" fmla="*/ 0 h 86"/>
                  <a:gd name="T50" fmla="*/ 524 w 1316"/>
                  <a:gd name="T51" fmla="*/ 0 h 86"/>
                  <a:gd name="T52" fmla="*/ 288 w 1316"/>
                  <a:gd name="T53" fmla="*/ 6 h 86"/>
                  <a:gd name="T54" fmla="*/ 112 w 1316"/>
                  <a:gd name="T55" fmla="*/ 18 h 86"/>
                  <a:gd name="T56" fmla="*/ 28 w 1316"/>
                  <a:gd name="T57" fmla="*/ 30 h 86"/>
                  <a:gd name="T58" fmla="*/ 2 w 1316"/>
                  <a:gd name="T59" fmla="*/ 38 h 86"/>
                  <a:gd name="T60" fmla="*/ 0 w 1316"/>
                  <a:gd name="T61" fmla="*/ 44 h 86"/>
                  <a:gd name="T62" fmla="*/ 0 w 1316"/>
                  <a:gd name="T63" fmla="*/ 46 h 86"/>
                  <a:gd name="T64" fmla="*/ 12 w 1316"/>
                  <a:gd name="T65" fmla="*/ 52 h 86"/>
                  <a:gd name="T66" fmla="*/ 50 w 1316"/>
                  <a:gd name="T67" fmla="*/ 60 h 86"/>
                  <a:gd name="T68" fmla="*/ 192 w 1316"/>
                  <a:gd name="T69" fmla="*/ 74 h 86"/>
                  <a:gd name="T70" fmla="*/ 400 w 1316"/>
                  <a:gd name="T71" fmla="*/ 84 h 86"/>
                  <a:gd name="T72" fmla="*/ 656 w 1316"/>
                  <a:gd name="T73" fmla="*/ 86 h 86"/>
                  <a:gd name="T74" fmla="*/ 790 w 1316"/>
                  <a:gd name="T75" fmla="*/ 86 h 86"/>
                  <a:gd name="T76" fmla="*/ 1026 w 1316"/>
                  <a:gd name="T77" fmla="*/ 80 h 86"/>
                  <a:gd name="T78" fmla="*/ 1204 w 1316"/>
                  <a:gd name="T79" fmla="*/ 68 h 86"/>
                  <a:gd name="T80" fmla="*/ 1288 w 1316"/>
                  <a:gd name="T81" fmla="*/ 56 h 86"/>
                  <a:gd name="T82" fmla="*/ 1314 w 1316"/>
                  <a:gd name="T83" fmla="*/ 48 h 86"/>
                  <a:gd name="T84" fmla="*/ 1316 w 1316"/>
                  <a:gd name="T85" fmla="*/ 44 h 86"/>
                  <a:gd name="T86" fmla="*/ 1316 w 1316"/>
                  <a:gd name="T87" fmla="*/ 42 h 86"/>
                  <a:gd name="T88" fmla="*/ 1304 w 1316"/>
                  <a:gd name="T89" fmla="*/ 34 h 86"/>
                  <a:gd name="T90" fmla="*/ 1266 w 1316"/>
                  <a:gd name="T91" fmla="*/ 26 h 86"/>
                  <a:gd name="T92" fmla="*/ 1124 w 1316"/>
                  <a:gd name="T93" fmla="*/ 12 h 86"/>
                  <a:gd name="T94" fmla="*/ 914 w 1316"/>
                  <a:gd name="T95" fmla="*/ 4 h 86"/>
                  <a:gd name="T96" fmla="*/ 656 w 131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86"/>
                    </a:moveTo>
                    <a:lnTo>
                      <a:pt x="656" y="86"/>
                    </a:lnTo>
                    <a:lnTo>
                      <a:pt x="524" y="86"/>
                    </a:lnTo>
                    <a:lnTo>
                      <a:pt x="402" y="82"/>
                    </a:lnTo>
                    <a:lnTo>
                      <a:pt x="292" y="78"/>
                    </a:lnTo>
                    <a:lnTo>
                      <a:pt x="194" y="74"/>
                    </a:lnTo>
                    <a:lnTo>
                      <a:pt x="116" y="68"/>
                    </a:lnTo>
                    <a:lnTo>
                      <a:pt x="56" y="60"/>
                    </a:lnTo>
                    <a:lnTo>
                      <a:pt x="34" y="56"/>
                    </a:lnTo>
                    <a:lnTo>
                      <a:pt x="18" y="52"/>
                    </a:lnTo>
                    <a:lnTo>
                      <a:pt x="8" y="48"/>
                    </a:lnTo>
                    <a:lnTo>
                      <a:pt x="6" y="46"/>
                    </a:lnTo>
                    <a:lnTo>
                      <a:pt x="4" y="44"/>
                    </a:lnTo>
                    <a:lnTo>
                      <a:pt x="4" y="44"/>
                    </a:lnTo>
                    <a:lnTo>
                      <a:pt x="6" y="42"/>
                    </a:lnTo>
                    <a:lnTo>
                      <a:pt x="8" y="38"/>
                    </a:lnTo>
                    <a:lnTo>
                      <a:pt x="18" y="34"/>
                    </a:lnTo>
                    <a:lnTo>
                      <a:pt x="34" y="30"/>
                    </a:lnTo>
                    <a:lnTo>
                      <a:pt x="56" y="26"/>
                    </a:lnTo>
                    <a:lnTo>
                      <a:pt x="116" y="18"/>
                    </a:lnTo>
                    <a:lnTo>
                      <a:pt x="194" y="12"/>
                    </a:lnTo>
                    <a:lnTo>
                      <a:pt x="292" y="8"/>
                    </a:lnTo>
                    <a:lnTo>
                      <a:pt x="402" y="4"/>
                    </a:lnTo>
                    <a:lnTo>
                      <a:pt x="524" y="0"/>
                    </a:lnTo>
                    <a:lnTo>
                      <a:pt x="656" y="0"/>
                    </a:lnTo>
                    <a:lnTo>
                      <a:pt x="656" y="0"/>
                    </a:lnTo>
                    <a:lnTo>
                      <a:pt x="788" y="0"/>
                    </a:lnTo>
                    <a:lnTo>
                      <a:pt x="912" y="4"/>
                    </a:lnTo>
                    <a:lnTo>
                      <a:pt x="1024" y="8"/>
                    </a:lnTo>
                    <a:lnTo>
                      <a:pt x="1120" y="12"/>
                    </a:lnTo>
                    <a:lnTo>
                      <a:pt x="1200" y="18"/>
                    </a:lnTo>
                    <a:lnTo>
                      <a:pt x="1260" y="26"/>
                    </a:lnTo>
                    <a:lnTo>
                      <a:pt x="1282" y="30"/>
                    </a:lnTo>
                    <a:lnTo>
                      <a:pt x="1298" y="34"/>
                    </a:lnTo>
                    <a:lnTo>
                      <a:pt x="1308" y="38"/>
                    </a:lnTo>
                    <a:lnTo>
                      <a:pt x="1310" y="42"/>
                    </a:lnTo>
                    <a:lnTo>
                      <a:pt x="1312" y="44"/>
                    </a:lnTo>
                    <a:lnTo>
                      <a:pt x="1312" y="44"/>
                    </a:lnTo>
                    <a:lnTo>
                      <a:pt x="1310" y="46"/>
                    </a:lnTo>
                    <a:lnTo>
                      <a:pt x="1308" y="48"/>
                    </a:lnTo>
                    <a:lnTo>
                      <a:pt x="1298" y="52"/>
                    </a:lnTo>
                    <a:lnTo>
                      <a:pt x="1282" y="56"/>
                    </a:lnTo>
                    <a:lnTo>
                      <a:pt x="1260" y="60"/>
                    </a:lnTo>
                    <a:lnTo>
                      <a:pt x="1200" y="68"/>
                    </a:lnTo>
                    <a:lnTo>
                      <a:pt x="1120" y="74"/>
                    </a:lnTo>
                    <a:lnTo>
                      <a:pt x="1024" y="78"/>
                    </a:lnTo>
                    <a:lnTo>
                      <a:pt x="912" y="82"/>
                    </a:lnTo>
                    <a:lnTo>
                      <a:pt x="788" y="86"/>
                    </a:lnTo>
                    <a:lnTo>
                      <a:pt x="656" y="86"/>
                    </a:lnTo>
                    <a:close/>
                    <a:moveTo>
                      <a:pt x="656" y="0"/>
                    </a:moveTo>
                    <a:lnTo>
                      <a:pt x="656" y="0"/>
                    </a:lnTo>
                    <a:lnTo>
                      <a:pt x="524" y="0"/>
                    </a:lnTo>
                    <a:lnTo>
                      <a:pt x="400" y="4"/>
                    </a:lnTo>
                    <a:lnTo>
                      <a:pt x="288" y="6"/>
                    </a:lnTo>
                    <a:lnTo>
                      <a:pt x="192" y="12"/>
                    </a:lnTo>
                    <a:lnTo>
                      <a:pt x="112" y="18"/>
                    </a:lnTo>
                    <a:lnTo>
                      <a:pt x="50" y="26"/>
                    </a:lnTo>
                    <a:lnTo>
                      <a:pt x="28" y="30"/>
                    </a:lnTo>
                    <a:lnTo>
                      <a:pt x="12" y="34"/>
                    </a:lnTo>
                    <a:lnTo>
                      <a:pt x="2" y="38"/>
                    </a:lnTo>
                    <a:lnTo>
                      <a:pt x="0" y="42"/>
                    </a:lnTo>
                    <a:lnTo>
                      <a:pt x="0" y="44"/>
                    </a:lnTo>
                    <a:lnTo>
                      <a:pt x="0" y="44"/>
                    </a:lnTo>
                    <a:lnTo>
                      <a:pt x="0" y="46"/>
                    </a:lnTo>
                    <a:lnTo>
                      <a:pt x="2" y="48"/>
                    </a:lnTo>
                    <a:lnTo>
                      <a:pt x="12" y="52"/>
                    </a:lnTo>
                    <a:lnTo>
                      <a:pt x="28" y="56"/>
                    </a:lnTo>
                    <a:lnTo>
                      <a:pt x="50" y="60"/>
                    </a:lnTo>
                    <a:lnTo>
                      <a:pt x="112" y="68"/>
                    </a:lnTo>
                    <a:lnTo>
                      <a:pt x="192" y="74"/>
                    </a:lnTo>
                    <a:lnTo>
                      <a:pt x="288" y="80"/>
                    </a:lnTo>
                    <a:lnTo>
                      <a:pt x="400" y="84"/>
                    </a:lnTo>
                    <a:lnTo>
                      <a:pt x="524" y="86"/>
                    </a:lnTo>
                    <a:lnTo>
                      <a:pt x="656" y="86"/>
                    </a:lnTo>
                    <a:lnTo>
                      <a:pt x="656" y="86"/>
                    </a:lnTo>
                    <a:lnTo>
                      <a:pt x="790" y="86"/>
                    </a:lnTo>
                    <a:lnTo>
                      <a:pt x="914" y="84"/>
                    </a:lnTo>
                    <a:lnTo>
                      <a:pt x="1026" y="80"/>
                    </a:lnTo>
                    <a:lnTo>
                      <a:pt x="1124" y="74"/>
                    </a:lnTo>
                    <a:lnTo>
                      <a:pt x="1204" y="68"/>
                    </a:lnTo>
                    <a:lnTo>
                      <a:pt x="1266" y="60"/>
                    </a:lnTo>
                    <a:lnTo>
                      <a:pt x="1288" y="56"/>
                    </a:lnTo>
                    <a:lnTo>
                      <a:pt x="1304" y="52"/>
                    </a:lnTo>
                    <a:lnTo>
                      <a:pt x="1314" y="48"/>
                    </a:lnTo>
                    <a:lnTo>
                      <a:pt x="1316" y="46"/>
                    </a:lnTo>
                    <a:lnTo>
                      <a:pt x="1316" y="44"/>
                    </a:lnTo>
                    <a:lnTo>
                      <a:pt x="1316" y="44"/>
                    </a:lnTo>
                    <a:lnTo>
                      <a:pt x="1316" y="42"/>
                    </a:lnTo>
                    <a:lnTo>
                      <a:pt x="1314" y="38"/>
                    </a:lnTo>
                    <a:lnTo>
                      <a:pt x="1304" y="34"/>
                    </a:lnTo>
                    <a:lnTo>
                      <a:pt x="1288" y="30"/>
                    </a:lnTo>
                    <a:lnTo>
                      <a:pt x="1266" y="26"/>
                    </a:lnTo>
                    <a:lnTo>
                      <a:pt x="1204" y="18"/>
                    </a:lnTo>
                    <a:lnTo>
                      <a:pt x="1124" y="12"/>
                    </a:lnTo>
                    <a:lnTo>
                      <a:pt x="1026" y="6"/>
                    </a:lnTo>
                    <a:lnTo>
                      <a:pt x="914" y="4"/>
                    </a:lnTo>
                    <a:lnTo>
                      <a:pt x="790" y="0"/>
                    </a:lnTo>
                    <a:lnTo>
                      <a:pt x="656" y="0"/>
                    </a:lnTo>
                    <a:close/>
                  </a:path>
                </a:pathLst>
              </a:custGeom>
              <a:solidFill>
                <a:srgbClr val="BBB6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3"/>
              <p:cNvSpPr>
                <a:spLocks/>
              </p:cNvSpPr>
              <p:nvPr/>
            </p:nvSpPr>
            <p:spPr bwMode="auto">
              <a:xfrm>
                <a:off x="3196" y="4182"/>
                <a:ext cx="1308" cy="86"/>
              </a:xfrm>
              <a:custGeom>
                <a:avLst/>
                <a:gdLst>
                  <a:gd name="T0" fmla="*/ 652 w 1308"/>
                  <a:gd name="T1" fmla="*/ 86 h 86"/>
                  <a:gd name="T2" fmla="*/ 652 w 1308"/>
                  <a:gd name="T3" fmla="*/ 86 h 86"/>
                  <a:gd name="T4" fmla="*/ 520 w 1308"/>
                  <a:gd name="T5" fmla="*/ 86 h 86"/>
                  <a:gd name="T6" fmla="*/ 398 w 1308"/>
                  <a:gd name="T7" fmla="*/ 82 h 86"/>
                  <a:gd name="T8" fmla="*/ 288 w 1308"/>
                  <a:gd name="T9" fmla="*/ 78 h 86"/>
                  <a:gd name="T10" fmla="*/ 190 w 1308"/>
                  <a:gd name="T11" fmla="*/ 74 h 86"/>
                  <a:gd name="T12" fmla="*/ 112 w 1308"/>
                  <a:gd name="T13" fmla="*/ 68 h 86"/>
                  <a:gd name="T14" fmla="*/ 52 w 1308"/>
                  <a:gd name="T15" fmla="*/ 60 h 86"/>
                  <a:gd name="T16" fmla="*/ 30 w 1308"/>
                  <a:gd name="T17" fmla="*/ 56 h 86"/>
                  <a:gd name="T18" fmla="*/ 14 w 1308"/>
                  <a:gd name="T19" fmla="*/ 52 h 86"/>
                  <a:gd name="T20" fmla="*/ 4 w 1308"/>
                  <a:gd name="T21" fmla="*/ 48 h 86"/>
                  <a:gd name="T22" fmla="*/ 2 w 1308"/>
                  <a:gd name="T23" fmla="*/ 46 h 86"/>
                  <a:gd name="T24" fmla="*/ 0 w 1308"/>
                  <a:gd name="T25" fmla="*/ 44 h 86"/>
                  <a:gd name="T26" fmla="*/ 0 w 1308"/>
                  <a:gd name="T27" fmla="*/ 44 h 86"/>
                  <a:gd name="T28" fmla="*/ 2 w 1308"/>
                  <a:gd name="T29" fmla="*/ 42 h 86"/>
                  <a:gd name="T30" fmla="*/ 4 w 1308"/>
                  <a:gd name="T31" fmla="*/ 38 h 86"/>
                  <a:gd name="T32" fmla="*/ 14 w 1308"/>
                  <a:gd name="T33" fmla="*/ 34 h 86"/>
                  <a:gd name="T34" fmla="*/ 30 w 1308"/>
                  <a:gd name="T35" fmla="*/ 30 h 86"/>
                  <a:gd name="T36" fmla="*/ 52 w 1308"/>
                  <a:gd name="T37" fmla="*/ 26 h 86"/>
                  <a:gd name="T38" fmla="*/ 112 w 1308"/>
                  <a:gd name="T39" fmla="*/ 18 h 86"/>
                  <a:gd name="T40" fmla="*/ 190 w 1308"/>
                  <a:gd name="T41" fmla="*/ 12 h 86"/>
                  <a:gd name="T42" fmla="*/ 288 w 1308"/>
                  <a:gd name="T43" fmla="*/ 8 h 86"/>
                  <a:gd name="T44" fmla="*/ 398 w 1308"/>
                  <a:gd name="T45" fmla="*/ 4 h 86"/>
                  <a:gd name="T46" fmla="*/ 520 w 1308"/>
                  <a:gd name="T47" fmla="*/ 0 h 86"/>
                  <a:gd name="T48" fmla="*/ 652 w 1308"/>
                  <a:gd name="T49" fmla="*/ 0 h 86"/>
                  <a:gd name="T50" fmla="*/ 652 w 1308"/>
                  <a:gd name="T51" fmla="*/ 0 h 86"/>
                  <a:gd name="T52" fmla="*/ 784 w 1308"/>
                  <a:gd name="T53" fmla="*/ 0 h 86"/>
                  <a:gd name="T54" fmla="*/ 908 w 1308"/>
                  <a:gd name="T55" fmla="*/ 4 h 86"/>
                  <a:gd name="T56" fmla="*/ 1020 w 1308"/>
                  <a:gd name="T57" fmla="*/ 8 h 86"/>
                  <a:gd name="T58" fmla="*/ 1116 w 1308"/>
                  <a:gd name="T59" fmla="*/ 12 h 86"/>
                  <a:gd name="T60" fmla="*/ 1196 w 1308"/>
                  <a:gd name="T61" fmla="*/ 18 h 86"/>
                  <a:gd name="T62" fmla="*/ 1256 w 1308"/>
                  <a:gd name="T63" fmla="*/ 26 h 86"/>
                  <a:gd name="T64" fmla="*/ 1278 w 1308"/>
                  <a:gd name="T65" fmla="*/ 30 h 86"/>
                  <a:gd name="T66" fmla="*/ 1294 w 1308"/>
                  <a:gd name="T67" fmla="*/ 34 h 86"/>
                  <a:gd name="T68" fmla="*/ 1304 w 1308"/>
                  <a:gd name="T69" fmla="*/ 38 h 86"/>
                  <a:gd name="T70" fmla="*/ 1306 w 1308"/>
                  <a:gd name="T71" fmla="*/ 42 h 86"/>
                  <a:gd name="T72" fmla="*/ 1308 w 1308"/>
                  <a:gd name="T73" fmla="*/ 44 h 86"/>
                  <a:gd name="T74" fmla="*/ 1308 w 1308"/>
                  <a:gd name="T75" fmla="*/ 44 h 86"/>
                  <a:gd name="T76" fmla="*/ 1306 w 1308"/>
                  <a:gd name="T77" fmla="*/ 46 h 86"/>
                  <a:gd name="T78" fmla="*/ 1304 w 1308"/>
                  <a:gd name="T79" fmla="*/ 48 h 86"/>
                  <a:gd name="T80" fmla="*/ 1294 w 1308"/>
                  <a:gd name="T81" fmla="*/ 52 h 86"/>
                  <a:gd name="T82" fmla="*/ 1278 w 1308"/>
                  <a:gd name="T83" fmla="*/ 56 h 86"/>
                  <a:gd name="T84" fmla="*/ 1256 w 1308"/>
                  <a:gd name="T85" fmla="*/ 60 h 86"/>
                  <a:gd name="T86" fmla="*/ 1196 w 1308"/>
                  <a:gd name="T87" fmla="*/ 68 h 86"/>
                  <a:gd name="T88" fmla="*/ 1116 w 1308"/>
                  <a:gd name="T89" fmla="*/ 74 h 86"/>
                  <a:gd name="T90" fmla="*/ 1020 w 1308"/>
                  <a:gd name="T91" fmla="*/ 78 h 86"/>
                  <a:gd name="T92" fmla="*/ 908 w 1308"/>
                  <a:gd name="T93" fmla="*/ 82 h 86"/>
                  <a:gd name="T94" fmla="*/ 784 w 1308"/>
                  <a:gd name="T95" fmla="*/ 86 h 86"/>
                  <a:gd name="T96" fmla="*/ 652 w 1308"/>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86"/>
                    </a:moveTo>
                    <a:lnTo>
                      <a:pt x="652" y="86"/>
                    </a:lnTo>
                    <a:lnTo>
                      <a:pt x="520" y="86"/>
                    </a:lnTo>
                    <a:lnTo>
                      <a:pt x="398" y="82"/>
                    </a:lnTo>
                    <a:lnTo>
                      <a:pt x="288" y="78"/>
                    </a:lnTo>
                    <a:lnTo>
                      <a:pt x="190" y="74"/>
                    </a:lnTo>
                    <a:lnTo>
                      <a:pt x="112" y="68"/>
                    </a:lnTo>
                    <a:lnTo>
                      <a:pt x="52" y="60"/>
                    </a:lnTo>
                    <a:lnTo>
                      <a:pt x="30" y="56"/>
                    </a:lnTo>
                    <a:lnTo>
                      <a:pt x="14" y="52"/>
                    </a:lnTo>
                    <a:lnTo>
                      <a:pt x="4" y="48"/>
                    </a:lnTo>
                    <a:lnTo>
                      <a:pt x="2" y="46"/>
                    </a:lnTo>
                    <a:lnTo>
                      <a:pt x="0" y="44"/>
                    </a:lnTo>
                    <a:lnTo>
                      <a:pt x="0" y="44"/>
                    </a:lnTo>
                    <a:lnTo>
                      <a:pt x="2" y="42"/>
                    </a:lnTo>
                    <a:lnTo>
                      <a:pt x="4" y="38"/>
                    </a:lnTo>
                    <a:lnTo>
                      <a:pt x="14" y="34"/>
                    </a:lnTo>
                    <a:lnTo>
                      <a:pt x="30" y="30"/>
                    </a:lnTo>
                    <a:lnTo>
                      <a:pt x="52" y="26"/>
                    </a:lnTo>
                    <a:lnTo>
                      <a:pt x="112" y="18"/>
                    </a:lnTo>
                    <a:lnTo>
                      <a:pt x="190" y="12"/>
                    </a:lnTo>
                    <a:lnTo>
                      <a:pt x="288" y="8"/>
                    </a:lnTo>
                    <a:lnTo>
                      <a:pt x="398" y="4"/>
                    </a:lnTo>
                    <a:lnTo>
                      <a:pt x="520" y="0"/>
                    </a:lnTo>
                    <a:lnTo>
                      <a:pt x="652" y="0"/>
                    </a:lnTo>
                    <a:lnTo>
                      <a:pt x="652" y="0"/>
                    </a:lnTo>
                    <a:lnTo>
                      <a:pt x="784" y="0"/>
                    </a:lnTo>
                    <a:lnTo>
                      <a:pt x="908" y="4"/>
                    </a:lnTo>
                    <a:lnTo>
                      <a:pt x="1020" y="8"/>
                    </a:lnTo>
                    <a:lnTo>
                      <a:pt x="1116" y="12"/>
                    </a:lnTo>
                    <a:lnTo>
                      <a:pt x="1196" y="18"/>
                    </a:lnTo>
                    <a:lnTo>
                      <a:pt x="1256" y="26"/>
                    </a:lnTo>
                    <a:lnTo>
                      <a:pt x="1278" y="30"/>
                    </a:lnTo>
                    <a:lnTo>
                      <a:pt x="1294" y="34"/>
                    </a:lnTo>
                    <a:lnTo>
                      <a:pt x="1304" y="38"/>
                    </a:lnTo>
                    <a:lnTo>
                      <a:pt x="1306" y="42"/>
                    </a:lnTo>
                    <a:lnTo>
                      <a:pt x="1308" y="44"/>
                    </a:lnTo>
                    <a:lnTo>
                      <a:pt x="1308" y="44"/>
                    </a:lnTo>
                    <a:lnTo>
                      <a:pt x="1306" y="46"/>
                    </a:lnTo>
                    <a:lnTo>
                      <a:pt x="1304" y="48"/>
                    </a:lnTo>
                    <a:lnTo>
                      <a:pt x="1294" y="52"/>
                    </a:lnTo>
                    <a:lnTo>
                      <a:pt x="1278" y="56"/>
                    </a:lnTo>
                    <a:lnTo>
                      <a:pt x="1256" y="60"/>
                    </a:lnTo>
                    <a:lnTo>
                      <a:pt x="1196" y="68"/>
                    </a:lnTo>
                    <a:lnTo>
                      <a:pt x="1116" y="74"/>
                    </a:lnTo>
                    <a:lnTo>
                      <a:pt x="1020" y="78"/>
                    </a:lnTo>
                    <a:lnTo>
                      <a:pt x="908" y="82"/>
                    </a:lnTo>
                    <a:lnTo>
                      <a:pt x="784" y="86"/>
                    </a:lnTo>
                    <a:lnTo>
                      <a:pt x="652"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74"/>
              <p:cNvSpPr>
                <a:spLocks/>
              </p:cNvSpPr>
              <p:nvPr/>
            </p:nvSpPr>
            <p:spPr bwMode="auto">
              <a:xfrm>
                <a:off x="3192" y="4182"/>
                <a:ext cx="1316" cy="86"/>
              </a:xfrm>
              <a:custGeom>
                <a:avLst/>
                <a:gdLst>
                  <a:gd name="T0" fmla="*/ 656 w 1316"/>
                  <a:gd name="T1" fmla="*/ 0 h 86"/>
                  <a:gd name="T2" fmla="*/ 656 w 1316"/>
                  <a:gd name="T3" fmla="*/ 0 h 86"/>
                  <a:gd name="T4" fmla="*/ 524 w 1316"/>
                  <a:gd name="T5" fmla="*/ 0 h 86"/>
                  <a:gd name="T6" fmla="*/ 400 w 1316"/>
                  <a:gd name="T7" fmla="*/ 4 h 86"/>
                  <a:gd name="T8" fmla="*/ 288 w 1316"/>
                  <a:gd name="T9" fmla="*/ 6 h 86"/>
                  <a:gd name="T10" fmla="*/ 192 w 1316"/>
                  <a:gd name="T11" fmla="*/ 12 h 86"/>
                  <a:gd name="T12" fmla="*/ 112 w 1316"/>
                  <a:gd name="T13" fmla="*/ 18 h 86"/>
                  <a:gd name="T14" fmla="*/ 50 w 1316"/>
                  <a:gd name="T15" fmla="*/ 26 h 86"/>
                  <a:gd name="T16" fmla="*/ 28 w 1316"/>
                  <a:gd name="T17" fmla="*/ 30 h 86"/>
                  <a:gd name="T18" fmla="*/ 12 w 1316"/>
                  <a:gd name="T19" fmla="*/ 34 h 86"/>
                  <a:gd name="T20" fmla="*/ 2 w 1316"/>
                  <a:gd name="T21" fmla="*/ 38 h 86"/>
                  <a:gd name="T22" fmla="*/ 0 w 1316"/>
                  <a:gd name="T23" fmla="*/ 42 h 86"/>
                  <a:gd name="T24" fmla="*/ 0 w 1316"/>
                  <a:gd name="T25" fmla="*/ 44 h 86"/>
                  <a:gd name="T26" fmla="*/ 0 w 1316"/>
                  <a:gd name="T27" fmla="*/ 44 h 86"/>
                  <a:gd name="T28" fmla="*/ 0 w 1316"/>
                  <a:gd name="T29" fmla="*/ 46 h 86"/>
                  <a:gd name="T30" fmla="*/ 2 w 1316"/>
                  <a:gd name="T31" fmla="*/ 48 h 86"/>
                  <a:gd name="T32" fmla="*/ 12 w 1316"/>
                  <a:gd name="T33" fmla="*/ 52 h 86"/>
                  <a:gd name="T34" fmla="*/ 28 w 1316"/>
                  <a:gd name="T35" fmla="*/ 56 h 86"/>
                  <a:gd name="T36" fmla="*/ 50 w 1316"/>
                  <a:gd name="T37" fmla="*/ 60 h 86"/>
                  <a:gd name="T38" fmla="*/ 112 w 1316"/>
                  <a:gd name="T39" fmla="*/ 68 h 86"/>
                  <a:gd name="T40" fmla="*/ 192 w 1316"/>
                  <a:gd name="T41" fmla="*/ 74 h 86"/>
                  <a:gd name="T42" fmla="*/ 288 w 1316"/>
                  <a:gd name="T43" fmla="*/ 80 h 86"/>
                  <a:gd name="T44" fmla="*/ 400 w 1316"/>
                  <a:gd name="T45" fmla="*/ 84 h 86"/>
                  <a:gd name="T46" fmla="*/ 524 w 1316"/>
                  <a:gd name="T47" fmla="*/ 86 h 86"/>
                  <a:gd name="T48" fmla="*/ 656 w 1316"/>
                  <a:gd name="T49" fmla="*/ 86 h 86"/>
                  <a:gd name="T50" fmla="*/ 656 w 1316"/>
                  <a:gd name="T51" fmla="*/ 86 h 86"/>
                  <a:gd name="T52" fmla="*/ 790 w 1316"/>
                  <a:gd name="T53" fmla="*/ 86 h 86"/>
                  <a:gd name="T54" fmla="*/ 914 w 1316"/>
                  <a:gd name="T55" fmla="*/ 84 h 86"/>
                  <a:gd name="T56" fmla="*/ 1026 w 1316"/>
                  <a:gd name="T57" fmla="*/ 80 h 86"/>
                  <a:gd name="T58" fmla="*/ 1124 w 1316"/>
                  <a:gd name="T59" fmla="*/ 74 h 86"/>
                  <a:gd name="T60" fmla="*/ 1204 w 1316"/>
                  <a:gd name="T61" fmla="*/ 68 h 86"/>
                  <a:gd name="T62" fmla="*/ 1266 w 1316"/>
                  <a:gd name="T63" fmla="*/ 60 h 86"/>
                  <a:gd name="T64" fmla="*/ 1288 w 1316"/>
                  <a:gd name="T65" fmla="*/ 56 h 86"/>
                  <a:gd name="T66" fmla="*/ 1304 w 1316"/>
                  <a:gd name="T67" fmla="*/ 52 h 86"/>
                  <a:gd name="T68" fmla="*/ 1314 w 1316"/>
                  <a:gd name="T69" fmla="*/ 48 h 86"/>
                  <a:gd name="T70" fmla="*/ 1316 w 1316"/>
                  <a:gd name="T71" fmla="*/ 46 h 86"/>
                  <a:gd name="T72" fmla="*/ 1316 w 1316"/>
                  <a:gd name="T73" fmla="*/ 44 h 86"/>
                  <a:gd name="T74" fmla="*/ 1316 w 1316"/>
                  <a:gd name="T75" fmla="*/ 44 h 86"/>
                  <a:gd name="T76" fmla="*/ 1316 w 1316"/>
                  <a:gd name="T77" fmla="*/ 42 h 86"/>
                  <a:gd name="T78" fmla="*/ 1314 w 1316"/>
                  <a:gd name="T79" fmla="*/ 38 h 86"/>
                  <a:gd name="T80" fmla="*/ 1304 w 1316"/>
                  <a:gd name="T81" fmla="*/ 34 h 86"/>
                  <a:gd name="T82" fmla="*/ 1288 w 1316"/>
                  <a:gd name="T83" fmla="*/ 30 h 86"/>
                  <a:gd name="T84" fmla="*/ 1266 w 1316"/>
                  <a:gd name="T85" fmla="*/ 26 h 86"/>
                  <a:gd name="T86" fmla="*/ 1204 w 1316"/>
                  <a:gd name="T87" fmla="*/ 18 h 86"/>
                  <a:gd name="T88" fmla="*/ 1124 w 1316"/>
                  <a:gd name="T89" fmla="*/ 12 h 86"/>
                  <a:gd name="T90" fmla="*/ 1026 w 1316"/>
                  <a:gd name="T91" fmla="*/ 6 h 86"/>
                  <a:gd name="T92" fmla="*/ 914 w 1316"/>
                  <a:gd name="T93" fmla="*/ 4 h 86"/>
                  <a:gd name="T94" fmla="*/ 790 w 1316"/>
                  <a:gd name="T95" fmla="*/ 0 h 86"/>
                  <a:gd name="T96" fmla="*/ 656 w 131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16" h="86">
                    <a:moveTo>
                      <a:pt x="656" y="0"/>
                    </a:moveTo>
                    <a:lnTo>
                      <a:pt x="656" y="0"/>
                    </a:lnTo>
                    <a:lnTo>
                      <a:pt x="524" y="0"/>
                    </a:lnTo>
                    <a:lnTo>
                      <a:pt x="400" y="4"/>
                    </a:lnTo>
                    <a:lnTo>
                      <a:pt x="288" y="6"/>
                    </a:lnTo>
                    <a:lnTo>
                      <a:pt x="192" y="12"/>
                    </a:lnTo>
                    <a:lnTo>
                      <a:pt x="112" y="18"/>
                    </a:lnTo>
                    <a:lnTo>
                      <a:pt x="50" y="26"/>
                    </a:lnTo>
                    <a:lnTo>
                      <a:pt x="28" y="30"/>
                    </a:lnTo>
                    <a:lnTo>
                      <a:pt x="12" y="34"/>
                    </a:lnTo>
                    <a:lnTo>
                      <a:pt x="2" y="38"/>
                    </a:lnTo>
                    <a:lnTo>
                      <a:pt x="0" y="42"/>
                    </a:lnTo>
                    <a:lnTo>
                      <a:pt x="0" y="44"/>
                    </a:lnTo>
                    <a:lnTo>
                      <a:pt x="0" y="44"/>
                    </a:lnTo>
                    <a:lnTo>
                      <a:pt x="0" y="46"/>
                    </a:lnTo>
                    <a:lnTo>
                      <a:pt x="2" y="48"/>
                    </a:lnTo>
                    <a:lnTo>
                      <a:pt x="12" y="52"/>
                    </a:lnTo>
                    <a:lnTo>
                      <a:pt x="28" y="56"/>
                    </a:lnTo>
                    <a:lnTo>
                      <a:pt x="50" y="60"/>
                    </a:lnTo>
                    <a:lnTo>
                      <a:pt x="112" y="68"/>
                    </a:lnTo>
                    <a:lnTo>
                      <a:pt x="192" y="74"/>
                    </a:lnTo>
                    <a:lnTo>
                      <a:pt x="288" y="80"/>
                    </a:lnTo>
                    <a:lnTo>
                      <a:pt x="400" y="84"/>
                    </a:lnTo>
                    <a:lnTo>
                      <a:pt x="524" y="86"/>
                    </a:lnTo>
                    <a:lnTo>
                      <a:pt x="656" y="86"/>
                    </a:lnTo>
                    <a:lnTo>
                      <a:pt x="656" y="86"/>
                    </a:lnTo>
                    <a:lnTo>
                      <a:pt x="790" y="86"/>
                    </a:lnTo>
                    <a:lnTo>
                      <a:pt x="914" y="84"/>
                    </a:lnTo>
                    <a:lnTo>
                      <a:pt x="1026" y="80"/>
                    </a:lnTo>
                    <a:lnTo>
                      <a:pt x="1124" y="74"/>
                    </a:lnTo>
                    <a:lnTo>
                      <a:pt x="1204" y="68"/>
                    </a:lnTo>
                    <a:lnTo>
                      <a:pt x="1266" y="60"/>
                    </a:lnTo>
                    <a:lnTo>
                      <a:pt x="1288" y="56"/>
                    </a:lnTo>
                    <a:lnTo>
                      <a:pt x="1304" y="52"/>
                    </a:lnTo>
                    <a:lnTo>
                      <a:pt x="1314" y="48"/>
                    </a:lnTo>
                    <a:lnTo>
                      <a:pt x="1316" y="46"/>
                    </a:lnTo>
                    <a:lnTo>
                      <a:pt x="1316" y="44"/>
                    </a:lnTo>
                    <a:lnTo>
                      <a:pt x="1316" y="44"/>
                    </a:lnTo>
                    <a:lnTo>
                      <a:pt x="1316" y="42"/>
                    </a:lnTo>
                    <a:lnTo>
                      <a:pt x="1314" y="38"/>
                    </a:lnTo>
                    <a:lnTo>
                      <a:pt x="1304" y="34"/>
                    </a:lnTo>
                    <a:lnTo>
                      <a:pt x="1288" y="30"/>
                    </a:lnTo>
                    <a:lnTo>
                      <a:pt x="1266" y="26"/>
                    </a:lnTo>
                    <a:lnTo>
                      <a:pt x="1204" y="18"/>
                    </a:lnTo>
                    <a:lnTo>
                      <a:pt x="1124" y="12"/>
                    </a:lnTo>
                    <a:lnTo>
                      <a:pt x="1026" y="6"/>
                    </a:lnTo>
                    <a:lnTo>
                      <a:pt x="914" y="4"/>
                    </a:lnTo>
                    <a:lnTo>
                      <a:pt x="790" y="0"/>
                    </a:lnTo>
                    <a:lnTo>
                      <a:pt x="6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75"/>
              <p:cNvSpPr>
                <a:spLocks noEditPoints="1"/>
              </p:cNvSpPr>
              <p:nvPr/>
            </p:nvSpPr>
            <p:spPr bwMode="auto">
              <a:xfrm>
                <a:off x="3196" y="4182"/>
                <a:ext cx="1308" cy="86"/>
              </a:xfrm>
              <a:custGeom>
                <a:avLst/>
                <a:gdLst>
                  <a:gd name="T0" fmla="*/ 652 w 1308"/>
                  <a:gd name="T1" fmla="*/ 86 h 86"/>
                  <a:gd name="T2" fmla="*/ 400 w 1308"/>
                  <a:gd name="T3" fmla="*/ 82 h 86"/>
                  <a:gd name="T4" fmla="*/ 194 w 1308"/>
                  <a:gd name="T5" fmla="*/ 74 h 86"/>
                  <a:gd name="T6" fmla="*/ 56 w 1308"/>
                  <a:gd name="T7" fmla="*/ 60 h 86"/>
                  <a:gd name="T8" fmla="*/ 18 w 1308"/>
                  <a:gd name="T9" fmla="*/ 52 h 86"/>
                  <a:gd name="T10" fmla="*/ 6 w 1308"/>
                  <a:gd name="T11" fmla="*/ 46 h 86"/>
                  <a:gd name="T12" fmla="*/ 6 w 1308"/>
                  <a:gd name="T13" fmla="*/ 44 h 86"/>
                  <a:gd name="T14" fmla="*/ 8 w 1308"/>
                  <a:gd name="T15" fmla="*/ 40 h 86"/>
                  <a:gd name="T16" fmla="*/ 34 w 1308"/>
                  <a:gd name="T17" fmla="*/ 30 h 86"/>
                  <a:gd name="T18" fmla="*/ 116 w 1308"/>
                  <a:gd name="T19" fmla="*/ 20 h 86"/>
                  <a:gd name="T20" fmla="*/ 290 w 1308"/>
                  <a:gd name="T21" fmla="*/ 8 h 86"/>
                  <a:gd name="T22" fmla="*/ 522 w 1308"/>
                  <a:gd name="T23" fmla="*/ 2 h 86"/>
                  <a:gd name="T24" fmla="*/ 652 w 1308"/>
                  <a:gd name="T25" fmla="*/ 0 h 86"/>
                  <a:gd name="T26" fmla="*/ 906 w 1308"/>
                  <a:gd name="T27" fmla="*/ 4 h 86"/>
                  <a:gd name="T28" fmla="*/ 1114 w 1308"/>
                  <a:gd name="T29" fmla="*/ 12 h 86"/>
                  <a:gd name="T30" fmla="*/ 1252 w 1308"/>
                  <a:gd name="T31" fmla="*/ 26 h 86"/>
                  <a:gd name="T32" fmla="*/ 1290 w 1308"/>
                  <a:gd name="T33" fmla="*/ 34 h 86"/>
                  <a:gd name="T34" fmla="*/ 1302 w 1308"/>
                  <a:gd name="T35" fmla="*/ 42 h 86"/>
                  <a:gd name="T36" fmla="*/ 1302 w 1308"/>
                  <a:gd name="T37" fmla="*/ 44 h 86"/>
                  <a:gd name="T38" fmla="*/ 1300 w 1308"/>
                  <a:gd name="T39" fmla="*/ 48 h 86"/>
                  <a:gd name="T40" fmla="*/ 1274 w 1308"/>
                  <a:gd name="T41" fmla="*/ 56 h 86"/>
                  <a:gd name="T42" fmla="*/ 1192 w 1308"/>
                  <a:gd name="T43" fmla="*/ 66 h 86"/>
                  <a:gd name="T44" fmla="*/ 1016 w 1308"/>
                  <a:gd name="T45" fmla="*/ 78 h 86"/>
                  <a:gd name="T46" fmla="*/ 784 w 1308"/>
                  <a:gd name="T47" fmla="*/ 86 h 86"/>
                  <a:gd name="T48" fmla="*/ 652 w 1308"/>
                  <a:gd name="T49" fmla="*/ 0 h 86"/>
                  <a:gd name="T50" fmla="*/ 520 w 1308"/>
                  <a:gd name="T51" fmla="*/ 0 h 86"/>
                  <a:gd name="T52" fmla="*/ 288 w 1308"/>
                  <a:gd name="T53" fmla="*/ 8 h 86"/>
                  <a:gd name="T54" fmla="*/ 112 w 1308"/>
                  <a:gd name="T55" fmla="*/ 18 h 86"/>
                  <a:gd name="T56" fmla="*/ 30 w 1308"/>
                  <a:gd name="T57" fmla="*/ 30 h 86"/>
                  <a:gd name="T58" fmla="*/ 4 w 1308"/>
                  <a:gd name="T59" fmla="*/ 38 h 86"/>
                  <a:gd name="T60" fmla="*/ 0 w 1308"/>
                  <a:gd name="T61" fmla="*/ 44 h 86"/>
                  <a:gd name="T62" fmla="*/ 2 w 1308"/>
                  <a:gd name="T63" fmla="*/ 46 h 86"/>
                  <a:gd name="T64" fmla="*/ 14 w 1308"/>
                  <a:gd name="T65" fmla="*/ 52 h 86"/>
                  <a:gd name="T66" fmla="*/ 52 w 1308"/>
                  <a:gd name="T67" fmla="*/ 60 h 86"/>
                  <a:gd name="T68" fmla="*/ 190 w 1308"/>
                  <a:gd name="T69" fmla="*/ 74 h 86"/>
                  <a:gd name="T70" fmla="*/ 398 w 1308"/>
                  <a:gd name="T71" fmla="*/ 82 h 86"/>
                  <a:gd name="T72" fmla="*/ 652 w 1308"/>
                  <a:gd name="T73" fmla="*/ 86 h 86"/>
                  <a:gd name="T74" fmla="*/ 784 w 1308"/>
                  <a:gd name="T75" fmla="*/ 86 h 86"/>
                  <a:gd name="T76" fmla="*/ 1020 w 1308"/>
                  <a:gd name="T77" fmla="*/ 78 h 86"/>
                  <a:gd name="T78" fmla="*/ 1196 w 1308"/>
                  <a:gd name="T79" fmla="*/ 68 h 86"/>
                  <a:gd name="T80" fmla="*/ 1278 w 1308"/>
                  <a:gd name="T81" fmla="*/ 56 h 86"/>
                  <a:gd name="T82" fmla="*/ 1304 w 1308"/>
                  <a:gd name="T83" fmla="*/ 48 h 86"/>
                  <a:gd name="T84" fmla="*/ 1308 w 1308"/>
                  <a:gd name="T85" fmla="*/ 44 h 86"/>
                  <a:gd name="T86" fmla="*/ 1306 w 1308"/>
                  <a:gd name="T87" fmla="*/ 42 h 86"/>
                  <a:gd name="T88" fmla="*/ 1294 w 1308"/>
                  <a:gd name="T89" fmla="*/ 34 h 86"/>
                  <a:gd name="T90" fmla="*/ 1256 w 1308"/>
                  <a:gd name="T91" fmla="*/ 26 h 86"/>
                  <a:gd name="T92" fmla="*/ 1116 w 1308"/>
                  <a:gd name="T93" fmla="*/ 12 h 86"/>
                  <a:gd name="T94" fmla="*/ 908 w 1308"/>
                  <a:gd name="T95" fmla="*/ 4 h 86"/>
                  <a:gd name="T96" fmla="*/ 652 w 130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86"/>
                    </a:moveTo>
                    <a:lnTo>
                      <a:pt x="652" y="86"/>
                    </a:lnTo>
                    <a:lnTo>
                      <a:pt x="522" y="86"/>
                    </a:lnTo>
                    <a:lnTo>
                      <a:pt x="400" y="82"/>
                    </a:lnTo>
                    <a:lnTo>
                      <a:pt x="290" y="78"/>
                    </a:lnTo>
                    <a:lnTo>
                      <a:pt x="194" y="74"/>
                    </a:lnTo>
                    <a:lnTo>
                      <a:pt x="116" y="66"/>
                    </a:lnTo>
                    <a:lnTo>
                      <a:pt x="56" y="60"/>
                    </a:lnTo>
                    <a:lnTo>
                      <a:pt x="34" y="56"/>
                    </a:lnTo>
                    <a:lnTo>
                      <a:pt x="18" y="52"/>
                    </a:lnTo>
                    <a:lnTo>
                      <a:pt x="8" y="48"/>
                    </a:lnTo>
                    <a:lnTo>
                      <a:pt x="6" y="46"/>
                    </a:lnTo>
                    <a:lnTo>
                      <a:pt x="6" y="44"/>
                    </a:lnTo>
                    <a:lnTo>
                      <a:pt x="6" y="44"/>
                    </a:lnTo>
                    <a:lnTo>
                      <a:pt x="6" y="42"/>
                    </a:lnTo>
                    <a:lnTo>
                      <a:pt x="8" y="40"/>
                    </a:lnTo>
                    <a:lnTo>
                      <a:pt x="18" y="34"/>
                    </a:lnTo>
                    <a:lnTo>
                      <a:pt x="34" y="30"/>
                    </a:lnTo>
                    <a:lnTo>
                      <a:pt x="56" y="26"/>
                    </a:lnTo>
                    <a:lnTo>
                      <a:pt x="116" y="20"/>
                    </a:lnTo>
                    <a:lnTo>
                      <a:pt x="194" y="12"/>
                    </a:lnTo>
                    <a:lnTo>
                      <a:pt x="290" y="8"/>
                    </a:lnTo>
                    <a:lnTo>
                      <a:pt x="400" y="4"/>
                    </a:lnTo>
                    <a:lnTo>
                      <a:pt x="522" y="2"/>
                    </a:lnTo>
                    <a:lnTo>
                      <a:pt x="652" y="0"/>
                    </a:lnTo>
                    <a:lnTo>
                      <a:pt x="652" y="0"/>
                    </a:lnTo>
                    <a:lnTo>
                      <a:pt x="784" y="2"/>
                    </a:lnTo>
                    <a:lnTo>
                      <a:pt x="906" y="4"/>
                    </a:lnTo>
                    <a:lnTo>
                      <a:pt x="1016" y="8"/>
                    </a:lnTo>
                    <a:lnTo>
                      <a:pt x="1114" y="12"/>
                    </a:lnTo>
                    <a:lnTo>
                      <a:pt x="1192" y="20"/>
                    </a:lnTo>
                    <a:lnTo>
                      <a:pt x="1252" y="26"/>
                    </a:lnTo>
                    <a:lnTo>
                      <a:pt x="1274" y="30"/>
                    </a:lnTo>
                    <a:lnTo>
                      <a:pt x="1290" y="34"/>
                    </a:lnTo>
                    <a:lnTo>
                      <a:pt x="1300" y="40"/>
                    </a:lnTo>
                    <a:lnTo>
                      <a:pt x="1302" y="42"/>
                    </a:lnTo>
                    <a:lnTo>
                      <a:pt x="1302" y="44"/>
                    </a:lnTo>
                    <a:lnTo>
                      <a:pt x="1302" y="44"/>
                    </a:lnTo>
                    <a:lnTo>
                      <a:pt x="1302" y="46"/>
                    </a:lnTo>
                    <a:lnTo>
                      <a:pt x="1300" y="48"/>
                    </a:lnTo>
                    <a:lnTo>
                      <a:pt x="1290" y="52"/>
                    </a:lnTo>
                    <a:lnTo>
                      <a:pt x="1274" y="56"/>
                    </a:lnTo>
                    <a:lnTo>
                      <a:pt x="1252" y="60"/>
                    </a:lnTo>
                    <a:lnTo>
                      <a:pt x="1192" y="66"/>
                    </a:lnTo>
                    <a:lnTo>
                      <a:pt x="1114" y="74"/>
                    </a:lnTo>
                    <a:lnTo>
                      <a:pt x="1016" y="78"/>
                    </a:lnTo>
                    <a:lnTo>
                      <a:pt x="906" y="82"/>
                    </a:lnTo>
                    <a:lnTo>
                      <a:pt x="784" y="86"/>
                    </a:lnTo>
                    <a:lnTo>
                      <a:pt x="652" y="86"/>
                    </a:lnTo>
                    <a:close/>
                    <a:moveTo>
                      <a:pt x="652" y="0"/>
                    </a:moveTo>
                    <a:lnTo>
                      <a:pt x="652" y="0"/>
                    </a:lnTo>
                    <a:lnTo>
                      <a:pt x="520" y="0"/>
                    </a:lnTo>
                    <a:lnTo>
                      <a:pt x="398" y="4"/>
                    </a:lnTo>
                    <a:lnTo>
                      <a:pt x="288" y="8"/>
                    </a:lnTo>
                    <a:lnTo>
                      <a:pt x="190" y="12"/>
                    </a:lnTo>
                    <a:lnTo>
                      <a:pt x="112"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2" y="68"/>
                    </a:lnTo>
                    <a:lnTo>
                      <a:pt x="190" y="74"/>
                    </a:lnTo>
                    <a:lnTo>
                      <a:pt x="288" y="78"/>
                    </a:lnTo>
                    <a:lnTo>
                      <a:pt x="398" y="82"/>
                    </a:lnTo>
                    <a:lnTo>
                      <a:pt x="520" y="86"/>
                    </a:lnTo>
                    <a:lnTo>
                      <a:pt x="652" y="86"/>
                    </a:lnTo>
                    <a:lnTo>
                      <a:pt x="652" y="86"/>
                    </a:lnTo>
                    <a:lnTo>
                      <a:pt x="784" y="86"/>
                    </a:lnTo>
                    <a:lnTo>
                      <a:pt x="908" y="82"/>
                    </a:lnTo>
                    <a:lnTo>
                      <a:pt x="1020" y="78"/>
                    </a:lnTo>
                    <a:lnTo>
                      <a:pt x="1116" y="74"/>
                    </a:lnTo>
                    <a:lnTo>
                      <a:pt x="1196" y="68"/>
                    </a:lnTo>
                    <a:lnTo>
                      <a:pt x="1256" y="60"/>
                    </a:lnTo>
                    <a:lnTo>
                      <a:pt x="1278" y="56"/>
                    </a:lnTo>
                    <a:lnTo>
                      <a:pt x="1294" y="52"/>
                    </a:lnTo>
                    <a:lnTo>
                      <a:pt x="1304" y="48"/>
                    </a:lnTo>
                    <a:lnTo>
                      <a:pt x="1306" y="46"/>
                    </a:lnTo>
                    <a:lnTo>
                      <a:pt x="1308" y="44"/>
                    </a:lnTo>
                    <a:lnTo>
                      <a:pt x="1308" y="44"/>
                    </a:lnTo>
                    <a:lnTo>
                      <a:pt x="1306" y="42"/>
                    </a:lnTo>
                    <a:lnTo>
                      <a:pt x="1304" y="38"/>
                    </a:lnTo>
                    <a:lnTo>
                      <a:pt x="1294" y="34"/>
                    </a:lnTo>
                    <a:lnTo>
                      <a:pt x="1278" y="30"/>
                    </a:lnTo>
                    <a:lnTo>
                      <a:pt x="1256" y="26"/>
                    </a:lnTo>
                    <a:lnTo>
                      <a:pt x="1196" y="18"/>
                    </a:lnTo>
                    <a:lnTo>
                      <a:pt x="1116" y="12"/>
                    </a:lnTo>
                    <a:lnTo>
                      <a:pt x="1020" y="8"/>
                    </a:lnTo>
                    <a:lnTo>
                      <a:pt x="908" y="4"/>
                    </a:lnTo>
                    <a:lnTo>
                      <a:pt x="784" y="0"/>
                    </a:lnTo>
                    <a:lnTo>
                      <a:pt x="652" y="0"/>
                    </a:lnTo>
                    <a:close/>
                  </a:path>
                </a:pathLst>
              </a:custGeom>
              <a:solidFill>
                <a:srgbClr val="BBB5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476"/>
              <p:cNvSpPr>
                <a:spLocks/>
              </p:cNvSpPr>
              <p:nvPr/>
            </p:nvSpPr>
            <p:spPr bwMode="auto">
              <a:xfrm>
                <a:off x="3202" y="4182"/>
                <a:ext cx="1296" cy="86"/>
              </a:xfrm>
              <a:custGeom>
                <a:avLst/>
                <a:gdLst>
                  <a:gd name="T0" fmla="*/ 646 w 1296"/>
                  <a:gd name="T1" fmla="*/ 86 h 86"/>
                  <a:gd name="T2" fmla="*/ 646 w 1296"/>
                  <a:gd name="T3" fmla="*/ 86 h 86"/>
                  <a:gd name="T4" fmla="*/ 516 w 1296"/>
                  <a:gd name="T5" fmla="*/ 86 h 86"/>
                  <a:gd name="T6" fmla="*/ 394 w 1296"/>
                  <a:gd name="T7" fmla="*/ 82 h 86"/>
                  <a:gd name="T8" fmla="*/ 284 w 1296"/>
                  <a:gd name="T9" fmla="*/ 78 h 86"/>
                  <a:gd name="T10" fmla="*/ 188 w 1296"/>
                  <a:gd name="T11" fmla="*/ 74 h 86"/>
                  <a:gd name="T12" fmla="*/ 110 w 1296"/>
                  <a:gd name="T13" fmla="*/ 66 h 86"/>
                  <a:gd name="T14" fmla="*/ 50 w 1296"/>
                  <a:gd name="T15" fmla="*/ 60 h 86"/>
                  <a:gd name="T16" fmla="*/ 28 w 1296"/>
                  <a:gd name="T17" fmla="*/ 56 h 86"/>
                  <a:gd name="T18" fmla="*/ 12 w 1296"/>
                  <a:gd name="T19" fmla="*/ 52 h 86"/>
                  <a:gd name="T20" fmla="*/ 2 w 1296"/>
                  <a:gd name="T21" fmla="*/ 48 h 86"/>
                  <a:gd name="T22" fmla="*/ 0 w 1296"/>
                  <a:gd name="T23" fmla="*/ 46 h 86"/>
                  <a:gd name="T24" fmla="*/ 0 w 1296"/>
                  <a:gd name="T25" fmla="*/ 44 h 86"/>
                  <a:gd name="T26" fmla="*/ 0 w 1296"/>
                  <a:gd name="T27" fmla="*/ 44 h 86"/>
                  <a:gd name="T28" fmla="*/ 0 w 1296"/>
                  <a:gd name="T29" fmla="*/ 42 h 86"/>
                  <a:gd name="T30" fmla="*/ 2 w 1296"/>
                  <a:gd name="T31" fmla="*/ 40 h 86"/>
                  <a:gd name="T32" fmla="*/ 12 w 1296"/>
                  <a:gd name="T33" fmla="*/ 34 h 86"/>
                  <a:gd name="T34" fmla="*/ 28 w 1296"/>
                  <a:gd name="T35" fmla="*/ 30 h 86"/>
                  <a:gd name="T36" fmla="*/ 50 w 1296"/>
                  <a:gd name="T37" fmla="*/ 26 h 86"/>
                  <a:gd name="T38" fmla="*/ 110 w 1296"/>
                  <a:gd name="T39" fmla="*/ 20 h 86"/>
                  <a:gd name="T40" fmla="*/ 188 w 1296"/>
                  <a:gd name="T41" fmla="*/ 12 h 86"/>
                  <a:gd name="T42" fmla="*/ 284 w 1296"/>
                  <a:gd name="T43" fmla="*/ 8 h 86"/>
                  <a:gd name="T44" fmla="*/ 394 w 1296"/>
                  <a:gd name="T45" fmla="*/ 4 h 86"/>
                  <a:gd name="T46" fmla="*/ 516 w 1296"/>
                  <a:gd name="T47" fmla="*/ 2 h 86"/>
                  <a:gd name="T48" fmla="*/ 646 w 1296"/>
                  <a:gd name="T49" fmla="*/ 0 h 86"/>
                  <a:gd name="T50" fmla="*/ 646 w 1296"/>
                  <a:gd name="T51" fmla="*/ 0 h 86"/>
                  <a:gd name="T52" fmla="*/ 778 w 1296"/>
                  <a:gd name="T53" fmla="*/ 2 h 86"/>
                  <a:gd name="T54" fmla="*/ 900 w 1296"/>
                  <a:gd name="T55" fmla="*/ 4 h 86"/>
                  <a:gd name="T56" fmla="*/ 1010 w 1296"/>
                  <a:gd name="T57" fmla="*/ 8 h 86"/>
                  <a:gd name="T58" fmla="*/ 1108 w 1296"/>
                  <a:gd name="T59" fmla="*/ 12 h 86"/>
                  <a:gd name="T60" fmla="*/ 1186 w 1296"/>
                  <a:gd name="T61" fmla="*/ 20 h 86"/>
                  <a:gd name="T62" fmla="*/ 1246 w 1296"/>
                  <a:gd name="T63" fmla="*/ 26 h 86"/>
                  <a:gd name="T64" fmla="*/ 1268 w 1296"/>
                  <a:gd name="T65" fmla="*/ 30 h 86"/>
                  <a:gd name="T66" fmla="*/ 1284 w 1296"/>
                  <a:gd name="T67" fmla="*/ 34 h 86"/>
                  <a:gd name="T68" fmla="*/ 1294 w 1296"/>
                  <a:gd name="T69" fmla="*/ 40 h 86"/>
                  <a:gd name="T70" fmla="*/ 1296 w 1296"/>
                  <a:gd name="T71" fmla="*/ 42 h 86"/>
                  <a:gd name="T72" fmla="*/ 1296 w 1296"/>
                  <a:gd name="T73" fmla="*/ 44 h 86"/>
                  <a:gd name="T74" fmla="*/ 1296 w 1296"/>
                  <a:gd name="T75" fmla="*/ 44 h 86"/>
                  <a:gd name="T76" fmla="*/ 1296 w 1296"/>
                  <a:gd name="T77" fmla="*/ 46 h 86"/>
                  <a:gd name="T78" fmla="*/ 1294 w 1296"/>
                  <a:gd name="T79" fmla="*/ 48 h 86"/>
                  <a:gd name="T80" fmla="*/ 1284 w 1296"/>
                  <a:gd name="T81" fmla="*/ 52 h 86"/>
                  <a:gd name="T82" fmla="*/ 1268 w 1296"/>
                  <a:gd name="T83" fmla="*/ 56 h 86"/>
                  <a:gd name="T84" fmla="*/ 1246 w 1296"/>
                  <a:gd name="T85" fmla="*/ 60 h 86"/>
                  <a:gd name="T86" fmla="*/ 1186 w 1296"/>
                  <a:gd name="T87" fmla="*/ 66 h 86"/>
                  <a:gd name="T88" fmla="*/ 1108 w 1296"/>
                  <a:gd name="T89" fmla="*/ 74 h 86"/>
                  <a:gd name="T90" fmla="*/ 1010 w 1296"/>
                  <a:gd name="T91" fmla="*/ 78 h 86"/>
                  <a:gd name="T92" fmla="*/ 900 w 1296"/>
                  <a:gd name="T93" fmla="*/ 82 h 86"/>
                  <a:gd name="T94" fmla="*/ 778 w 1296"/>
                  <a:gd name="T95" fmla="*/ 86 h 86"/>
                  <a:gd name="T96" fmla="*/ 646 w 1296"/>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86"/>
                    </a:moveTo>
                    <a:lnTo>
                      <a:pt x="646" y="86"/>
                    </a:lnTo>
                    <a:lnTo>
                      <a:pt x="516" y="86"/>
                    </a:lnTo>
                    <a:lnTo>
                      <a:pt x="394" y="82"/>
                    </a:lnTo>
                    <a:lnTo>
                      <a:pt x="284" y="78"/>
                    </a:lnTo>
                    <a:lnTo>
                      <a:pt x="188" y="74"/>
                    </a:lnTo>
                    <a:lnTo>
                      <a:pt x="110" y="66"/>
                    </a:lnTo>
                    <a:lnTo>
                      <a:pt x="50" y="60"/>
                    </a:lnTo>
                    <a:lnTo>
                      <a:pt x="28" y="56"/>
                    </a:lnTo>
                    <a:lnTo>
                      <a:pt x="12" y="52"/>
                    </a:lnTo>
                    <a:lnTo>
                      <a:pt x="2" y="48"/>
                    </a:lnTo>
                    <a:lnTo>
                      <a:pt x="0" y="46"/>
                    </a:lnTo>
                    <a:lnTo>
                      <a:pt x="0" y="44"/>
                    </a:lnTo>
                    <a:lnTo>
                      <a:pt x="0" y="44"/>
                    </a:lnTo>
                    <a:lnTo>
                      <a:pt x="0" y="42"/>
                    </a:lnTo>
                    <a:lnTo>
                      <a:pt x="2" y="40"/>
                    </a:lnTo>
                    <a:lnTo>
                      <a:pt x="12" y="34"/>
                    </a:lnTo>
                    <a:lnTo>
                      <a:pt x="28" y="30"/>
                    </a:lnTo>
                    <a:lnTo>
                      <a:pt x="50" y="26"/>
                    </a:lnTo>
                    <a:lnTo>
                      <a:pt x="110" y="20"/>
                    </a:lnTo>
                    <a:lnTo>
                      <a:pt x="188" y="12"/>
                    </a:lnTo>
                    <a:lnTo>
                      <a:pt x="284" y="8"/>
                    </a:lnTo>
                    <a:lnTo>
                      <a:pt x="394" y="4"/>
                    </a:lnTo>
                    <a:lnTo>
                      <a:pt x="516" y="2"/>
                    </a:lnTo>
                    <a:lnTo>
                      <a:pt x="646" y="0"/>
                    </a:lnTo>
                    <a:lnTo>
                      <a:pt x="646" y="0"/>
                    </a:lnTo>
                    <a:lnTo>
                      <a:pt x="778" y="2"/>
                    </a:lnTo>
                    <a:lnTo>
                      <a:pt x="900" y="4"/>
                    </a:lnTo>
                    <a:lnTo>
                      <a:pt x="1010" y="8"/>
                    </a:lnTo>
                    <a:lnTo>
                      <a:pt x="1108" y="12"/>
                    </a:lnTo>
                    <a:lnTo>
                      <a:pt x="1186" y="20"/>
                    </a:lnTo>
                    <a:lnTo>
                      <a:pt x="1246" y="26"/>
                    </a:lnTo>
                    <a:lnTo>
                      <a:pt x="1268" y="30"/>
                    </a:lnTo>
                    <a:lnTo>
                      <a:pt x="1284" y="34"/>
                    </a:lnTo>
                    <a:lnTo>
                      <a:pt x="1294" y="40"/>
                    </a:lnTo>
                    <a:lnTo>
                      <a:pt x="1296" y="42"/>
                    </a:lnTo>
                    <a:lnTo>
                      <a:pt x="1296" y="44"/>
                    </a:lnTo>
                    <a:lnTo>
                      <a:pt x="1296" y="44"/>
                    </a:lnTo>
                    <a:lnTo>
                      <a:pt x="1296" y="46"/>
                    </a:lnTo>
                    <a:lnTo>
                      <a:pt x="1294" y="48"/>
                    </a:lnTo>
                    <a:lnTo>
                      <a:pt x="1284" y="52"/>
                    </a:lnTo>
                    <a:lnTo>
                      <a:pt x="1268" y="56"/>
                    </a:lnTo>
                    <a:lnTo>
                      <a:pt x="1246" y="60"/>
                    </a:lnTo>
                    <a:lnTo>
                      <a:pt x="1186" y="66"/>
                    </a:lnTo>
                    <a:lnTo>
                      <a:pt x="1108" y="74"/>
                    </a:lnTo>
                    <a:lnTo>
                      <a:pt x="1010" y="78"/>
                    </a:lnTo>
                    <a:lnTo>
                      <a:pt x="900" y="82"/>
                    </a:lnTo>
                    <a:lnTo>
                      <a:pt x="778" y="86"/>
                    </a:lnTo>
                    <a:lnTo>
                      <a:pt x="646"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477"/>
              <p:cNvSpPr>
                <a:spLocks/>
              </p:cNvSpPr>
              <p:nvPr/>
            </p:nvSpPr>
            <p:spPr bwMode="auto">
              <a:xfrm>
                <a:off x="3196" y="4182"/>
                <a:ext cx="1308" cy="86"/>
              </a:xfrm>
              <a:custGeom>
                <a:avLst/>
                <a:gdLst>
                  <a:gd name="T0" fmla="*/ 652 w 1308"/>
                  <a:gd name="T1" fmla="*/ 0 h 86"/>
                  <a:gd name="T2" fmla="*/ 652 w 1308"/>
                  <a:gd name="T3" fmla="*/ 0 h 86"/>
                  <a:gd name="T4" fmla="*/ 520 w 1308"/>
                  <a:gd name="T5" fmla="*/ 0 h 86"/>
                  <a:gd name="T6" fmla="*/ 398 w 1308"/>
                  <a:gd name="T7" fmla="*/ 4 h 86"/>
                  <a:gd name="T8" fmla="*/ 288 w 1308"/>
                  <a:gd name="T9" fmla="*/ 8 h 86"/>
                  <a:gd name="T10" fmla="*/ 190 w 1308"/>
                  <a:gd name="T11" fmla="*/ 12 h 86"/>
                  <a:gd name="T12" fmla="*/ 112 w 1308"/>
                  <a:gd name="T13" fmla="*/ 18 h 86"/>
                  <a:gd name="T14" fmla="*/ 52 w 1308"/>
                  <a:gd name="T15" fmla="*/ 26 h 86"/>
                  <a:gd name="T16" fmla="*/ 30 w 1308"/>
                  <a:gd name="T17" fmla="*/ 30 h 86"/>
                  <a:gd name="T18" fmla="*/ 14 w 1308"/>
                  <a:gd name="T19" fmla="*/ 34 h 86"/>
                  <a:gd name="T20" fmla="*/ 4 w 1308"/>
                  <a:gd name="T21" fmla="*/ 38 h 86"/>
                  <a:gd name="T22" fmla="*/ 2 w 1308"/>
                  <a:gd name="T23" fmla="*/ 42 h 86"/>
                  <a:gd name="T24" fmla="*/ 0 w 1308"/>
                  <a:gd name="T25" fmla="*/ 44 h 86"/>
                  <a:gd name="T26" fmla="*/ 0 w 1308"/>
                  <a:gd name="T27" fmla="*/ 44 h 86"/>
                  <a:gd name="T28" fmla="*/ 2 w 1308"/>
                  <a:gd name="T29" fmla="*/ 46 h 86"/>
                  <a:gd name="T30" fmla="*/ 4 w 1308"/>
                  <a:gd name="T31" fmla="*/ 48 h 86"/>
                  <a:gd name="T32" fmla="*/ 14 w 1308"/>
                  <a:gd name="T33" fmla="*/ 52 h 86"/>
                  <a:gd name="T34" fmla="*/ 30 w 1308"/>
                  <a:gd name="T35" fmla="*/ 56 h 86"/>
                  <a:gd name="T36" fmla="*/ 52 w 1308"/>
                  <a:gd name="T37" fmla="*/ 60 h 86"/>
                  <a:gd name="T38" fmla="*/ 112 w 1308"/>
                  <a:gd name="T39" fmla="*/ 68 h 86"/>
                  <a:gd name="T40" fmla="*/ 190 w 1308"/>
                  <a:gd name="T41" fmla="*/ 74 h 86"/>
                  <a:gd name="T42" fmla="*/ 288 w 1308"/>
                  <a:gd name="T43" fmla="*/ 78 h 86"/>
                  <a:gd name="T44" fmla="*/ 398 w 1308"/>
                  <a:gd name="T45" fmla="*/ 82 h 86"/>
                  <a:gd name="T46" fmla="*/ 520 w 1308"/>
                  <a:gd name="T47" fmla="*/ 86 h 86"/>
                  <a:gd name="T48" fmla="*/ 652 w 1308"/>
                  <a:gd name="T49" fmla="*/ 86 h 86"/>
                  <a:gd name="T50" fmla="*/ 652 w 1308"/>
                  <a:gd name="T51" fmla="*/ 86 h 86"/>
                  <a:gd name="T52" fmla="*/ 784 w 1308"/>
                  <a:gd name="T53" fmla="*/ 86 h 86"/>
                  <a:gd name="T54" fmla="*/ 908 w 1308"/>
                  <a:gd name="T55" fmla="*/ 82 h 86"/>
                  <a:gd name="T56" fmla="*/ 1020 w 1308"/>
                  <a:gd name="T57" fmla="*/ 78 h 86"/>
                  <a:gd name="T58" fmla="*/ 1116 w 1308"/>
                  <a:gd name="T59" fmla="*/ 74 h 86"/>
                  <a:gd name="T60" fmla="*/ 1196 w 1308"/>
                  <a:gd name="T61" fmla="*/ 68 h 86"/>
                  <a:gd name="T62" fmla="*/ 1256 w 1308"/>
                  <a:gd name="T63" fmla="*/ 60 h 86"/>
                  <a:gd name="T64" fmla="*/ 1278 w 1308"/>
                  <a:gd name="T65" fmla="*/ 56 h 86"/>
                  <a:gd name="T66" fmla="*/ 1294 w 1308"/>
                  <a:gd name="T67" fmla="*/ 52 h 86"/>
                  <a:gd name="T68" fmla="*/ 1304 w 1308"/>
                  <a:gd name="T69" fmla="*/ 48 h 86"/>
                  <a:gd name="T70" fmla="*/ 1306 w 1308"/>
                  <a:gd name="T71" fmla="*/ 46 h 86"/>
                  <a:gd name="T72" fmla="*/ 1308 w 1308"/>
                  <a:gd name="T73" fmla="*/ 44 h 86"/>
                  <a:gd name="T74" fmla="*/ 1308 w 1308"/>
                  <a:gd name="T75" fmla="*/ 44 h 86"/>
                  <a:gd name="T76" fmla="*/ 1306 w 1308"/>
                  <a:gd name="T77" fmla="*/ 42 h 86"/>
                  <a:gd name="T78" fmla="*/ 1304 w 1308"/>
                  <a:gd name="T79" fmla="*/ 38 h 86"/>
                  <a:gd name="T80" fmla="*/ 1294 w 1308"/>
                  <a:gd name="T81" fmla="*/ 34 h 86"/>
                  <a:gd name="T82" fmla="*/ 1278 w 1308"/>
                  <a:gd name="T83" fmla="*/ 30 h 86"/>
                  <a:gd name="T84" fmla="*/ 1256 w 1308"/>
                  <a:gd name="T85" fmla="*/ 26 h 86"/>
                  <a:gd name="T86" fmla="*/ 1196 w 1308"/>
                  <a:gd name="T87" fmla="*/ 18 h 86"/>
                  <a:gd name="T88" fmla="*/ 1116 w 1308"/>
                  <a:gd name="T89" fmla="*/ 12 h 86"/>
                  <a:gd name="T90" fmla="*/ 1020 w 1308"/>
                  <a:gd name="T91" fmla="*/ 8 h 86"/>
                  <a:gd name="T92" fmla="*/ 908 w 1308"/>
                  <a:gd name="T93" fmla="*/ 4 h 86"/>
                  <a:gd name="T94" fmla="*/ 784 w 1308"/>
                  <a:gd name="T95" fmla="*/ 0 h 86"/>
                  <a:gd name="T96" fmla="*/ 652 w 130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08" h="86">
                    <a:moveTo>
                      <a:pt x="652" y="0"/>
                    </a:moveTo>
                    <a:lnTo>
                      <a:pt x="652" y="0"/>
                    </a:lnTo>
                    <a:lnTo>
                      <a:pt x="520" y="0"/>
                    </a:lnTo>
                    <a:lnTo>
                      <a:pt x="398" y="4"/>
                    </a:lnTo>
                    <a:lnTo>
                      <a:pt x="288" y="8"/>
                    </a:lnTo>
                    <a:lnTo>
                      <a:pt x="190" y="12"/>
                    </a:lnTo>
                    <a:lnTo>
                      <a:pt x="112" y="18"/>
                    </a:lnTo>
                    <a:lnTo>
                      <a:pt x="52" y="26"/>
                    </a:lnTo>
                    <a:lnTo>
                      <a:pt x="30" y="30"/>
                    </a:lnTo>
                    <a:lnTo>
                      <a:pt x="14" y="34"/>
                    </a:lnTo>
                    <a:lnTo>
                      <a:pt x="4" y="38"/>
                    </a:lnTo>
                    <a:lnTo>
                      <a:pt x="2" y="42"/>
                    </a:lnTo>
                    <a:lnTo>
                      <a:pt x="0" y="44"/>
                    </a:lnTo>
                    <a:lnTo>
                      <a:pt x="0" y="44"/>
                    </a:lnTo>
                    <a:lnTo>
                      <a:pt x="2" y="46"/>
                    </a:lnTo>
                    <a:lnTo>
                      <a:pt x="4" y="48"/>
                    </a:lnTo>
                    <a:lnTo>
                      <a:pt x="14" y="52"/>
                    </a:lnTo>
                    <a:lnTo>
                      <a:pt x="30" y="56"/>
                    </a:lnTo>
                    <a:lnTo>
                      <a:pt x="52" y="60"/>
                    </a:lnTo>
                    <a:lnTo>
                      <a:pt x="112" y="68"/>
                    </a:lnTo>
                    <a:lnTo>
                      <a:pt x="190" y="74"/>
                    </a:lnTo>
                    <a:lnTo>
                      <a:pt x="288" y="78"/>
                    </a:lnTo>
                    <a:lnTo>
                      <a:pt x="398" y="82"/>
                    </a:lnTo>
                    <a:lnTo>
                      <a:pt x="520" y="86"/>
                    </a:lnTo>
                    <a:lnTo>
                      <a:pt x="652" y="86"/>
                    </a:lnTo>
                    <a:lnTo>
                      <a:pt x="652" y="86"/>
                    </a:lnTo>
                    <a:lnTo>
                      <a:pt x="784" y="86"/>
                    </a:lnTo>
                    <a:lnTo>
                      <a:pt x="908" y="82"/>
                    </a:lnTo>
                    <a:lnTo>
                      <a:pt x="1020" y="78"/>
                    </a:lnTo>
                    <a:lnTo>
                      <a:pt x="1116" y="74"/>
                    </a:lnTo>
                    <a:lnTo>
                      <a:pt x="1196" y="68"/>
                    </a:lnTo>
                    <a:lnTo>
                      <a:pt x="1256" y="60"/>
                    </a:lnTo>
                    <a:lnTo>
                      <a:pt x="1278" y="56"/>
                    </a:lnTo>
                    <a:lnTo>
                      <a:pt x="1294" y="52"/>
                    </a:lnTo>
                    <a:lnTo>
                      <a:pt x="1304" y="48"/>
                    </a:lnTo>
                    <a:lnTo>
                      <a:pt x="1306" y="46"/>
                    </a:lnTo>
                    <a:lnTo>
                      <a:pt x="1308" y="44"/>
                    </a:lnTo>
                    <a:lnTo>
                      <a:pt x="1308" y="44"/>
                    </a:lnTo>
                    <a:lnTo>
                      <a:pt x="1306" y="42"/>
                    </a:lnTo>
                    <a:lnTo>
                      <a:pt x="1304" y="38"/>
                    </a:lnTo>
                    <a:lnTo>
                      <a:pt x="1294" y="34"/>
                    </a:lnTo>
                    <a:lnTo>
                      <a:pt x="1278" y="30"/>
                    </a:lnTo>
                    <a:lnTo>
                      <a:pt x="1256" y="26"/>
                    </a:lnTo>
                    <a:lnTo>
                      <a:pt x="1196" y="18"/>
                    </a:lnTo>
                    <a:lnTo>
                      <a:pt x="1116" y="12"/>
                    </a:lnTo>
                    <a:lnTo>
                      <a:pt x="1020" y="8"/>
                    </a:lnTo>
                    <a:lnTo>
                      <a:pt x="908" y="4"/>
                    </a:lnTo>
                    <a:lnTo>
                      <a:pt x="784" y="0"/>
                    </a:lnTo>
                    <a:lnTo>
                      <a:pt x="6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478"/>
              <p:cNvSpPr>
                <a:spLocks noEditPoints="1"/>
              </p:cNvSpPr>
              <p:nvPr/>
            </p:nvSpPr>
            <p:spPr bwMode="auto">
              <a:xfrm>
                <a:off x="3202" y="4182"/>
                <a:ext cx="1296" cy="86"/>
              </a:xfrm>
              <a:custGeom>
                <a:avLst/>
                <a:gdLst>
                  <a:gd name="T0" fmla="*/ 646 w 1296"/>
                  <a:gd name="T1" fmla="*/ 86 h 86"/>
                  <a:gd name="T2" fmla="*/ 396 w 1296"/>
                  <a:gd name="T3" fmla="*/ 82 h 86"/>
                  <a:gd name="T4" fmla="*/ 192 w 1296"/>
                  <a:gd name="T5" fmla="*/ 74 h 86"/>
                  <a:gd name="T6" fmla="*/ 54 w 1296"/>
                  <a:gd name="T7" fmla="*/ 60 h 86"/>
                  <a:gd name="T8" fmla="*/ 18 w 1296"/>
                  <a:gd name="T9" fmla="*/ 52 h 86"/>
                  <a:gd name="T10" fmla="*/ 6 w 1296"/>
                  <a:gd name="T11" fmla="*/ 46 h 86"/>
                  <a:gd name="T12" fmla="*/ 4 w 1296"/>
                  <a:gd name="T13" fmla="*/ 44 h 86"/>
                  <a:gd name="T14" fmla="*/ 8 w 1296"/>
                  <a:gd name="T15" fmla="*/ 40 h 86"/>
                  <a:gd name="T16" fmla="*/ 34 w 1296"/>
                  <a:gd name="T17" fmla="*/ 30 h 86"/>
                  <a:gd name="T18" fmla="*/ 114 w 1296"/>
                  <a:gd name="T19" fmla="*/ 20 h 86"/>
                  <a:gd name="T20" fmla="*/ 286 w 1296"/>
                  <a:gd name="T21" fmla="*/ 8 h 86"/>
                  <a:gd name="T22" fmla="*/ 516 w 1296"/>
                  <a:gd name="T23" fmla="*/ 2 h 86"/>
                  <a:gd name="T24" fmla="*/ 646 w 1296"/>
                  <a:gd name="T25" fmla="*/ 0 h 86"/>
                  <a:gd name="T26" fmla="*/ 898 w 1296"/>
                  <a:gd name="T27" fmla="*/ 4 h 86"/>
                  <a:gd name="T28" fmla="*/ 1104 w 1296"/>
                  <a:gd name="T29" fmla="*/ 14 h 86"/>
                  <a:gd name="T30" fmla="*/ 1242 w 1296"/>
                  <a:gd name="T31" fmla="*/ 26 h 86"/>
                  <a:gd name="T32" fmla="*/ 1278 w 1296"/>
                  <a:gd name="T33" fmla="*/ 34 h 86"/>
                  <a:gd name="T34" fmla="*/ 1290 w 1296"/>
                  <a:gd name="T35" fmla="*/ 42 h 86"/>
                  <a:gd name="T36" fmla="*/ 1292 w 1296"/>
                  <a:gd name="T37" fmla="*/ 44 h 86"/>
                  <a:gd name="T38" fmla="*/ 1288 w 1296"/>
                  <a:gd name="T39" fmla="*/ 48 h 86"/>
                  <a:gd name="T40" fmla="*/ 1262 w 1296"/>
                  <a:gd name="T41" fmla="*/ 56 h 86"/>
                  <a:gd name="T42" fmla="*/ 1182 w 1296"/>
                  <a:gd name="T43" fmla="*/ 66 h 86"/>
                  <a:gd name="T44" fmla="*/ 1008 w 1296"/>
                  <a:gd name="T45" fmla="*/ 78 h 86"/>
                  <a:gd name="T46" fmla="*/ 776 w 1296"/>
                  <a:gd name="T47" fmla="*/ 84 h 86"/>
                  <a:gd name="T48" fmla="*/ 646 w 1296"/>
                  <a:gd name="T49" fmla="*/ 0 h 86"/>
                  <a:gd name="T50" fmla="*/ 516 w 1296"/>
                  <a:gd name="T51" fmla="*/ 2 h 86"/>
                  <a:gd name="T52" fmla="*/ 284 w 1296"/>
                  <a:gd name="T53" fmla="*/ 8 h 86"/>
                  <a:gd name="T54" fmla="*/ 110 w 1296"/>
                  <a:gd name="T55" fmla="*/ 20 h 86"/>
                  <a:gd name="T56" fmla="*/ 28 w 1296"/>
                  <a:gd name="T57" fmla="*/ 30 h 86"/>
                  <a:gd name="T58" fmla="*/ 2 w 1296"/>
                  <a:gd name="T59" fmla="*/ 40 h 86"/>
                  <a:gd name="T60" fmla="*/ 0 w 1296"/>
                  <a:gd name="T61" fmla="*/ 44 h 86"/>
                  <a:gd name="T62" fmla="*/ 0 w 1296"/>
                  <a:gd name="T63" fmla="*/ 46 h 86"/>
                  <a:gd name="T64" fmla="*/ 12 w 1296"/>
                  <a:gd name="T65" fmla="*/ 52 h 86"/>
                  <a:gd name="T66" fmla="*/ 50 w 1296"/>
                  <a:gd name="T67" fmla="*/ 60 h 86"/>
                  <a:gd name="T68" fmla="*/ 188 w 1296"/>
                  <a:gd name="T69" fmla="*/ 74 h 86"/>
                  <a:gd name="T70" fmla="*/ 394 w 1296"/>
                  <a:gd name="T71" fmla="*/ 82 h 86"/>
                  <a:gd name="T72" fmla="*/ 646 w 1296"/>
                  <a:gd name="T73" fmla="*/ 86 h 86"/>
                  <a:gd name="T74" fmla="*/ 778 w 1296"/>
                  <a:gd name="T75" fmla="*/ 86 h 86"/>
                  <a:gd name="T76" fmla="*/ 1010 w 1296"/>
                  <a:gd name="T77" fmla="*/ 78 h 86"/>
                  <a:gd name="T78" fmla="*/ 1186 w 1296"/>
                  <a:gd name="T79" fmla="*/ 66 h 86"/>
                  <a:gd name="T80" fmla="*/ 1268 w 1296"/>
                  <a:gd name="T81" fmla="*/ 56 h 86"/>
                  <a:gd name="T82" fmla="*/ 1294 w 1296"/>
                  <a:gd name="T83" fmla="*/ 48 h 86"/>
                  <a:gd name="T84" fmla="*/ 1296 w 1296"/>
                  <a:gd name="T85" fmla="*/ 44 h 86"/>
                  <a:gd name="T86" fmla="*/ 1296 w 1296"/>
                  <a:gd name="T87" fmla="*/ 42 h 86"/>
                  <a:gd name="T88" fmla="*/ 1284 w 1296"/>
                  <a:gd name="T89" fmla="*/ 34 h 86"/>
                  <a:gd name="T90" fmla="*/ 1246 w 1296"/>
                  <a:gd name="T91" fmla="*/ 26 h 86"/>
                  <a:gd name="T92" fmla="*/ 1108 w 1296"/>
                  <a:gd name="T93" fmla="*/ 12 h 86"/>
                  <a:gd name="T94" fmla="*/ 900 w 1296"/>
                  <a:gd name="T95" fmla="*/ 4 h 86"/>
                  <a:gd name="T96" fmla="*/ 646 w 129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86"/>
                    </a:moveTo>
                    <a:lnTo>
                      <a:pt x="646" y="86"/>
                    </a:lnTo>
                    <a:lnTo>
                      <a:pt x="516" y="84"/>
                    </a:lnTo>
                    <a:lnTo>
                      <a:pt x="396" y="82"/>
                    </a:lnTo>
                    <a:lnTo>
                      <a:pt x="286" y="78"/>
                    </a:lnTo>
                    <a:lnTo>
                      <a:pt x="192" y="74"/>
                    </a:lnTo>
                    <a:lnTo>
                      <a:pt x="114" y="66"/>
                    </a:lnTo>
                    <a:lnTo>
                      <a:pt x="54" y="60"/>
                    </a:lnTo>
                    <a:lnTo>
                      <a:pt x="34" y="56"/>
                    </a:lnTo>
                    <a:lnTo>
                      <a:pt x="18" y="52"/>
                    </a:lnTo>
                    <a:lnTo>
                      <a:pt x="8" y="48"/>
                    </a:lnTo>
                    <a:lnTo>
                      <a:pt x="6" y="46"/>
                    </a:lnTo>
                    <a:lnTo>
                      <a:pt x="4" y="44"/>
                    </a:lnTo>
                    <a:lnTo>
                      <a:pt x="4" y="44"/>
                    </a:lnTo>
                    <a:lnTo>
                      <a:pt x="6" y="42"/>
                    </a:lnTo>
                    <a:lnTo>
                      <a:pt x="8" y="40"/>
                    </a:lnTo>
                    <a:lnTo>
                      <a:pt x="18" y="34"/>
                    </a:lnTo>
                    <a:lnTo>
                      <a:pt x="34" y="30"/>
                    </a:lnTo>
                    <a:lnTo>
                      <a:pt x="54" y="26"/>
                    </a:lnTo>
                    <a:lnTo>
                      <a:pt x="114" y="20"/>
                    </a:lnTo>
                    <a:lnTo>
                      <a:pt x="192" y="14"/>
                    </a:lnTo>
                    <a:lnTo>
                      <a:pt x="286" y="8"/>
                    </a:lnTo>
                    <a:lnTo>
                      <a:pt x="396" y="4"/>
                    </a:lnTo>
                    <a:lnTo>
                      <a:pt x="516" y="2"/>
                    </a:lnTo>
                    <a:lnTo>
                      <a:pt x="646" y="0"/>
                    </a:lnTo>
                    <a:lnTo>
                      <a:pt x="646" y="0"/>
                    </a:lnTo>
                    <a:lnTo>
                      <a:pt x="776" y="2"/>
                    </a:lnTo>
                    <a:lnTo>
                      <a:pt x="898" y="4"/>
                    </a:lnTo>
                    <a:lnTo>
                      <a:pt x="1008" y="8"/>
                    </a:lnTo>
                    <a:lnTo>
                      <a:pt x="1104" y="14"/>
                    </a:lnTo>
                    <a:lnTo>
                      <a:pt x="1182" y="20"/>
                    </a:lnTo>
                    <a:lnTo>
                      <a:pt x="1242" y="26"/>
                    </a:lnTo>
                    <a:lnTo>
                      <a:pt x="1262" y="30"/>
                    </a:lnTo>
                    <a:lnTo>
                      <a:pt x="1278" y="34"/>
                    </a:lnTo>
                    <a:lnTo>
                      <a:pt x="1288" y="40"/>
                    </a:lnTo>
                    <a:lnTo>
                      <a:pt x="1290" y="42"/>
                    </a:lnTo>
                    <a:lnTo>
                      <a:pt x="1292" y="44"/>
                    </a:lnTo>
                    <a:lnTo>
                      <a:pt x="1292" y="44"/>
                    </a:lnTo>
                    <a:lnTo>
                      <a:pt x="1290" y="46"/>
                    </a:lnTo>
                    <a:lnTo>
                      <a:pt x="1288" y="48"/>
                    </a:lnTo>
                    <a:lnTo>
                      <a:pt x="1278" y="52"/>
                    </a:lnTo>
                    <a:lnTo>
                      <a:pt x="1262" y="56"/>
                    </a:lnTo>
                    <a:lnTo>
                      <a:pt x="1242" y="60"/>
                    </a:lnTo>
                    <a:lnTo>
                      <a:pt x="1182" y="66"/>
                    </a:lnTo>
                    <a:lnTo>
                      <a:pt x="1104" y="74"/>
                    </a:lnTo>
                    <a:lnTo>
                      <a:pt x="1008" y="78"/>
                    </a:lnTo>
                    <a:lnTo>
                      <a:pt x="898" y="82"/>
                    </a:lnTo>
                    <a:lnTo>
                      <a:pt x="776" y="84"/>
                    </a:lnTo>
                    <a:lnTo>
                      <a:pt x="646" y="86"/>
                    </a:lnTo>
                    <a:close/>
                    <a:moveTo>
                      <a:pt x="646" y="0"/>
                    </a:moveTo>
                    <a:lnTo>
                      <a:pt x="646" y="0"/>
                    </a:lnTo>
                    <a:lnTo>
                      <a:pt x="516" y="2"/>
                    </a:lnTo>
                    <a:lnTo>
                      <a:pt x="394" y="4"/>
                    </a:lnTo>
                    <a:lnTo>
                      <a:pt x="284" y="8"/>
                    </a:lnTo>
                    <a:lnTo>
                      <a:pt x="188" y="12"/>
                    </a:lnTo>
                    <a:lnTo>
                      <a:pt x="110" y="20"/>
                    </a:lnTo>
                    <a:lnTo>
                      <a:pt x="50" y="26"/>
                    </a:lnTo>
                    <a:lnTo>
                      <a:pt x="28" y="30"/>
                    </a:lnTo>
                    <a:lnTo>
                      <a:pt x="12" y="34"/>
                    </a:lnTo>
                    <a:lnTo>
                      <a:pt x="2" y="40"/>
                    </a:lnTo>
                    <a:lnTo>
                      <a:pt x="0" y="42"/>
                    </a:lnTo>
                    <a:lnTo>
                      <a:pt x="0" y="44"/>
                    </a:lnTo>
                    <a:lnTo>
                      <a:pt x="0" y="44"/>
                    </a:lnTo>
                    <a:lnTo>
                      <a:pt x="0" y="46"/>
                    </a:lnTo>
                    <a:lnTo>
                      <a:pt x="2" y="48"/>
                    </a:lnTo>
                    <a:lnTo>
                      <a:pt x="12" y="52"/>
                    </a:lnTo>
                    <a:lnTo>
                      <a:pt x="28" y="56"/>
                    </a:lnTo>
                    <a:lnTo>
                      <a:pt x="50" y="60"/>
                    </a:lnTo>
                    <a:lnTo>
                      <a:pt x="110" y="66"/>
                    </a:lnTo>
                    <a:lnTo>
                      <a:pt x="188" y="74"/>
                    </a:lnTo>
                    <a:lnTo>
                      <a:pt x="284" y="78"/>
                    </a:lnTo>
                    <a:lnTo>
                      <a:pt x="394" y="82"/>
                    </a:lnTo>
                    <a:lnTo>
                      <a:pt x="516" y="86"/>
                    </a:lnTo>
                    <a:lnTo>
                      <a:pt x="646" y="86"/>
                    </a:lnTo>
                    <a:lnTo>
                      <a:pt x="646" y="86"/>
                    </a:lnTo>
                    <a:lnTo>
                      <a:pt x="778" y="86"/>
                    </a:lnTo>
                    <a:lnTo>
                      <a:pt x="900" y="82"/>
                    </a:lnTo>
                    <a:lnTo>
                      <a:pt x="1010" y="78"/>
                    </a:lnTo>
                    <a:lnTo>
                      <a:pt x="1108" y="74"/>
                    </a:lnTo>
                    <a:lnTo>
                      <a:pt x="1186" y="66"/>
                    </a:lnTo>
                    <a:lnTo>
                      <a:pt x="1246" y="60"/>
                    </a:lnTo>
                    <a:lnTo>
                      <a:pt x="1268" y="56"/>
                    </a:lnTo>
                    <a:lnTo>
                      <a:pt x="1284" y="52"/>
                    </a:lnTo>
                    <a:lnTo>
                      <a:pt x="1294" y="48"/>
                    </a:lnTo>
                    <a:lnTo>
                      <a:pt x="1296" y="46"/>
                    </a:lnTo>
                    <a:lnTo>
                      <a:pt x="1296" y="44"/>
                    </a:lnTo>
                    <a:lnTo>
                      <a:pt x="1296" y="44"/>
                    </a:lnTo>
                    <a:lnTo>
                      <a:pt x="1296" y="42"/>
                    </a:lnTo>
                    <a:lnTo>
                      <a:pt x="1294" y="40"/>
                    </a:lnTo>
                    <a:lnTo>
                      <a:pt x="1284" y="34"/>
                    </a:lnTo>
                    <a:lnTo>
                      <a:pt x="1268" y="30"/>
                    </a:lnTo>
                    <a:lnTo>
                      <a:pt x="1246" y="26"/>
                    </a:lnTo>
                    <a:lnTo>
                      <a:pt x="1186" y="20"/>
                    </a:lnTo>
                    <a:lnTo>
                      <a:pt x="1108" y="12"/>
                    </a:lnTo>
                    <a:lnTo>
                      <a:pt x="1010" y="8"/>
                    </a:lnTo>
                    <a:lnTo>
                      <a:pt x="900" y="4"/>
                    </a:lnTo>
                    <a:lnTo>
                      <a:pt x="778" y="2"/>
                    </a:lnTo>
                    <a:lnTo>
                      <a:pt x="646" y="0"/>
                    </a:lnTo>
                    <a:close/>
                  </a:path>
                </a:pathLst>
              </a:custGeom>
              <a:solidFill>
                <a:srgbClr val="BA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479"/>
              <p:cNvSpPr>
                <a:spLocks/>
              </p:cNvSpPr>
              <p:nvPr/>
            </p:nvSpPr>
            <p:spPr bwMode="auto">
              <a:xfrm>
                <a:off x="3206" y="4182"/>
                <a:ext cx="1288" cy="86"/>
              </a:xfrm>
              <a:custGeom>
                <a:avLst/>
                <a:gdLst>
                  <a:gd name="T0" fmla="*/ 642 w 1288"/>
                  <a:gd name="T1" fmla="*/ 86 h 86"/>
                  <a:gd name="T2" fmla="*/ 642 w 1288"/>
                  <a:gd name="T3" fmla="*/ 86 h 86"/>
                  <a:gd name="T4" fmla="*/ 512 w 1288"/>
                  <a:gd name="T5" fmla="*/ 84 h 86"/>
                  <a:gd name="T6" fmla="*/ 392 w 1288"/>
                  <a:gd name="T7" fmla="*/ 82 h 86"/>
                  <a:gd name="T8" fmla="*/ 282 w 1288"/>
                  <a:gd name="T9" fmla="*/ 78 h 86"/>
                  <a:gd name="T10" fmla="*/ 188 w 1288"/>
                  <a:gd name="T11" fmla="*/ 74 h 86"/>
                  <a:gd name="T12" fmla="*/ 110 w 1288"/>
                  <a:gd name="T13" fmla="*/ 66 h 86"/>
                  <a:gd name="T14" fmla="*/ 50 w 1288"/>
                  <a:gd name="T15" fmla="*/ 60 h 86"/>
                  <a:gd name="T16" fmla="*/ 30 w 1288"/>
                  <a:gd name="T17" fmla="*/ 56 h 86"/>
                  <a:gd name="T18" fmla="*/ 14 w 1288"/>
                  <a:gd name="T19" fmla="*/ 52 h 86"/>
                  <a:gd name="T20" fmla="*/ 4 w 1288"/>
                  <a:gd name="T21" fmla="*/ 48 h 86"/>
                  <a:gd name="T22" fmla="*/ 2 w 1288"/>
                  <a:gd name="T23" fmla="*/ 46 h 86"/>
                  <a:gd name="T24" fmla="*/ 0 w 1288"/>
                  <a:gd name="T25" fmla="*/ 44 h 86"/>
                  <a:gd name="T26" fmla="*/ 0 w 1288"/>
                  <a:gd name="T27" fmla="*/ 44 h 86"/>
                  <a:gd name="T28" fmla="*/ 2 w 1288"/>
                  <a:gd name="T29" fmla="*/ 42 h 86"/>
                  <a:gd name="T30" fmla="*/ 4 w 1288"/>
                  <a:gd name="T31" fmla="*/ 40 h 86"/>
                  <a:gd name="T32" fmla="*/ 14 w 1288"/>
                  <a:gd name="T33" fmla="*/ 34 h 86"/>
                  <a:gd name="T34" fmla="*/ 30 w 1288"/>
                  <a:gd name="T35" fmla="*/ 30 h 86"/>
                  <a:gd name="T36" fmla="*/ 50 w 1288"/>
                  <a:gd name="T37" fmla="*/ 26 h 86"/>
                  <a:gd name="T38" fmla="*/ 110 w 1288"/>
                  <a:gd name="T39" fmla="*/ 20 h 86"/>
                  <a:gd name="T40" fmla="*/ 188 w 1288"/>
                  <a:gd name="T41" fmla="*/ 14 h 86"/>
                  <a:gd name="T42" fmla="*/ 282 w 1288"/>
                  <a:gd name="T43" fmla="*/ 8 h 86"/>
                  <a:gd name="T44" fmla="*/ 392 w 1288"/>
                  <a:gd name="T45" fmla="*/ 4 h 86"/>
                  <a:gd name="T46" fmla="*/ 512 w 1288"/>
                  <a:gd name="T47" fmla="*/ 2 h 86"/>
                  <a:gd name="T48" fmla="*/ 642 w 1288"/>
                  <a:gd name="T49" fmla="*/ 0 h 86"/>
                  <a:gd name="T50" fmla="*/ 642 w 1288"/>
                  <a:gd name="T51" fmla="*/ 0 h 86"/>
                  <a:gd name="T52" fmla="*/ 772 w 1288"/>
                  <a:gd name="T53" fmla="*/ 2 h 86"/>
                  <a:gd name="T54" fmla="*/ 894 w 1288"/>
                  <a:gd name="T55" fmla="*/ 4 h 86"/>
                  <a:gd name="T56" fmla="*/ 1004 w 1288"/>
                  <a:gd name="T57" fmla="*/ 8 h 86"/>
                  <a:gd name="T58" fmla="*/ 1100 w 1288"/>
                  <a:gd name="T59" fmla="*/ 14 h 86"/>
                  <a:gd name="T60" fmla="*/ 1178 w 1288"/>
                  <a:gd name="T61" fmla="*/ 20 h 86"/>
                  <a:gd name="T62" fmla="*/ 1238 w 1288"/>
                  <a:gd name="T63" fmla="*/ 26 h 86"/>
                  <a:gd name="T64" fmla="*/ 1258 w 1288"/>
                  <a:gd name="T65" fmla="*/ 30 h 86"/>
                  <a:gd name="T66" fmla="*/ 1274 w 1288"/>
                  <a:gd name="T67" fmla="*/ 34 h 86"/>
                  <a:gd name="T68" fmla="*/ 1284 w 1288"/>
                  <a:gd name="T69" fmla="*/ 40 h 86"/>
                  <a:gd name="T70" fmla="*/ 1286 w 1288"/>
                  <a:gd name="T71" fmla="*/ 42 h 86"/>
                  <a:gd name="T72" fmla="*/ 1288 w 1288"/>
                  <a:gd name="T73" fmla="*/ 44 h 86"/>
                  <a:gd name="T74" fmla="*/ 1288 w 1288"/>
                  <a:gd name="T75" fmla="*/ 44 h 86"/>
                  <a:gd name="T76" fmla="*/ 1286 w 1288"/>
                  <a:gd name="T77" fmla="*/ 46 h 86"/>
                  <a:gd name="T78" fmla="*/ 1284 w 1288"/>
                  <a:gd name="T79" fmla="*/ 48 h 86"/>
                  <a:gd name="T80" fmla="*/ 1274 w 1288"/>
                  <a:gd name="T81" fmla="*/ 52 h 86"/>
                  <a:gd name="T82" fmla="*/ 1258 w 1288"/>
                  <a:gd name="T83" fmla="*/ 56 h 86"/>
                  <a:gd name="T84" fmla="*/ 1238 w 1288"/>
                  <a:gd name="T85" fmla="*/ 60 h 86"/>
                  <a:gd name="T86" fmla="*/ 1178 w 1288"/>
                  <a:gd name="T87" fmla="*/ 66 h 86"/>
                  <a:gd name="T88" fmla="*/ 1100 w 1288"/>
                  <a:gd name="T89" fmla="*/ 74 h 86"/>
                  <a:gd name="T90" fmla="*/ 1004 w 1288"/>
                  <a:gd name="T91" fmla="*/ 78 h 86"/>
                  <a:gd name="T92" fmla="*/ 894 w 1288"/>
                  <a:gd name="T93" fmla="*/ 82 h 86"/>
                  <a:gd name="T94" fmla="*/ 772 w 1288"/>
                  <a:gd name="T95" fmla="*/ 84 h 86"/>
                  <a:gd name="T96" fmla="*/ 642 w 1288"/>
                  <a:gd name="T97"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86"/>
                    </a:moveTo>
                    <a:lnTo>
                      <a:pt x="642" y="86"/>
                    </a:lnTo>
                    <a:lnTo>
                      <a:pt x="512" y="84"/>
                    </a:lnTo>
                    <a:lnTo>
                      <a:pt x="392" y="82"/>
                    </a:lnTo>
                    <a:lnTo>
                      <a:pt x="282" y="78"/>
                    </a:lnTo>
                    <a:lnTo>
                      <a:pt x="188" y="74"/>
                    </a:lnTo>
                    <a:lnTo>
                      <a:pt x="110" y="66"/>
                    </a:lnTo>
                    <a:lnTo>
                      <a:pt x="50" y="60"/>
                    </a:lnTo>
                    <a:lnTo>
                      <a:pt x="30" y="56"/>
                    </a:lnTo>
                    <a:lnTo>
                      <a:pt x="14" y="52"/>
                    </a:lnTo>
                    <a:lnTo>
                      <a:pt x="4" y="48"/>
                    </a:lnTo>
                    <a:lnTo>
                      <a:pt x="2" y="46"/>
                    </a:lnTo>
                    <a:lnTo>
                      <a:pt x="0" y="44"/>
                    </a:lnTo>
                    <a:lnTo>
                      <a:pt x="0" y="44"/>
                    </a:lnTo>
                    <a:lnTo>
                      <a:pt x="2" y="42"/>
                    </a:lnTo>
                    <a:lnTo>
                      <a:pt x="4" y="40"/>
                    </a:lnTo>
                    <a:lnTo>
                      <a:pt x="14" y="34"/>
                    </a:lnTo>
                    <a:lnTo>
                      <a:pt x="30" y="30"/>
                    </a:lnTo>
                    <a:lnTo>
                      <a:pt x="50" y="26"/>
                    </a:lnTo>
                    <a:lnTo>
                      <a:pt x="110" y="20"/>
                    </a:lnTo>
                    <a:lnTo>
                      <a:pt x="188" y="14"/>
                    </a:lnTo>
                    <a:lnTo>
                      <a:pt x="282" y="8"/>
                    </a:lnTo>
                    <a:lnTo>
                      <a:pt x="392" y="4"/>
                    </a:lnTo>
                    <a:lnTo>
                      <a:pt x="512" y="2"/>
                    </a:lnTo>
                    <a:lnTo>
                      <a:pt x="642" y="0"/>
                    </a:lnTo>
                    <a:lnTo>
                      <a:pt x="642" y="0"/>
                    </a:lnTo>
                    <a:lnTo>
                      <a:pt x="772" y="2"/>
                    </a:lnTo>
                    <a:lnTo>
                      <a:pt x="894" y="4"/>
                    </a:lnTo>
                    <a:lnTo>
                      <a:pt x="1004" y="8"/>
                    </a:lnTo>
                    <a:lnTo>
                      <a:pt x="1100" y="14"/>
                    </a:lnTo>
                    <a:lnTo>
                      <a:pt x="1178" y="20"/>
                    </a:lnTo>
                    <a:lnTo>
                      <a:pt x="1238" y="26"/>
                    </a:lnTo>
                    <a:lnTo>
                      <a:pt x="1258" y="30"/>
                    </a:lnTo>
                    <a:lnTo>
                      <a:pt x="1274" y="34"/>
                    </a:lnTo>
                    <a:lnTo>
                      <a:pt x="1284" y="40"/>
                    </a:lnTo>
                    <a:lnTo>
                      <a:pt x="1286" y="42"/>
                    </a:lnTo>
                    <a:lnTo>
                      <a:pt x="1288" y="44"/>
                    </a:lnTo>
                    <a:lnTo>
                      <a:pt x="1288" y="44"/>
                    </a:lnTo>
                    <a:lnTo>
                      <a:pt x="1286" y="46"/>
                    </a:lnTo>
                    <a:lnTo>
                      <a:pt x="1284" y="48"/>
                    </a:lnTo>
                    <a:lnTo>
                      <a:pt x="1274" y="52"/>
                    </a:lnTo>
                    <a:lnTo>
                      <a:pt x="1258" y="56"/>
                    </a:lnTo>
                    <a:lnTo>
                      <a:pt x="1238" y="60"/>
                    </a:lnTo>
                    <a:lnTo>
                      <a:pt x="1178" y="66"/>
                    </a:lnTo>
                    <a:lnTo>
                      <a:pt x="1100" y="74"/>
                    </a:lnTo>
                    <a:lnTo>
                      <a:pt x="1004" y="78"/>
                    </a:lnTo>
                    <a:lnTo>
                      <a:pt x="894" y="82"/>
                    </a:lnTo>
                    <a:lnTo>
                      <a:pt x="772" y="84"/>
                    </a:lnTo>
                    <a:lnTo>
                      <a:pt x="642"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480"/>
              <p:cNvSpPr>
                <a:spLocks/>
              </p:cNvSpPr>
              <p:nvPr/>
            </p:nvSpPr>
            <p:spPr bwMode="auto">
              <a:xfrm>
                <a:off x="3202" y="4182"/>
                <a:ext cx="1296" cy="86"/>
              </a:xfrm>
              <a:custGeom>
                <a:avLst/>
                <a:gdLst>
                  <a:gd name="T0" fmla="*/ 646 w 1296"/>
                  <a:gd name="T1" fmla="*/ 0 h 86"/>
                  <a:gd name="T2" fmla="*/ 646 w 1296"/>
                  <a:gd name="T3" fmla="*/ 0 h 86"/>
                  <a:gd name="T4" fmla="*/ 516 w 1296"/>
                  <a:gd name="T5" fmla="*/ 2 h 86"/>
                  <a:gd name="T6" fmla="*/ 394 w 1296"/>
                  <a:gd name="T7" fmla="*/ 4 h 86"/>
                  <a:gd name="T8" fmla="*/ 284 w 1296"/>
                  <a:gd name="T9" fmla="*/ 8 h 86"/>
                  <a:gd name="T10" fmla="*/ 188 w 1296"/>
                  <a:gd name="T11" fmla="*/ 12 h 86"/>
                  <a:gd name="T12" fmla="*/ 110 w 1296"/>
                  <a:gd name="T13" fmla="*/ 20 h 86"/>
                  <a:gd name="T14" fmla="*/ 50 w 1296"/>
                  <a:gd name="T15" fmla="*/ 26 h 86"/>
                  <a:gd name="T16" fmla="*/ 28 w 1296"/>
                  <a:gd name="T17" fmla="*/ 30 h 86"/>
                  <a:gd name="T18" fmla="*/ 12 w 1296"/>
                  <a:gd name="T19" fmla="*/ 34 h 86"/>
                  <a:gd name="T20" fmla="*/ 2 w 1296"/>
                  <a:gd name="T21" fmla="*/ 40 h 86"/>
                  <a:gd name="T22" fmla="*/ 0 w 1296"/>
                  <a:gd name="T23" fmla="*/ 42 h 86"/>
                  <a:gd name="T24" fmla="*/ 0 w 1296"/>
                  <a:gd name="T25" fmla="*/ 44 h 86"/>
                  <a:gd name="T26" fmla="*/ 0 w 1296"/>
                  <a:gd name="T27" fmla="*/ 44 h 86"/>
                  <a:gd name="T28" fmla="*/ 0 w 1296"/>
                  <a:gd name="T29" fmla="*/ 46 h 86"/>
                  <a:gd name="T30" fmla="*/ 2 w 1296"/>
                  <a:gd name="T31" fmla="*/ 48 h 86"/>
                  <a:gd name="T32" fmla="*/ 12 w 1296"/>
                  <a:gd name="T33" fmla="*/ 52 h 86"/>
                  <a:gd name="T34" fmla="*/ 28 w 1296"/>
                  <a:gd name="T35" fmla="*/ 56 h 86"/>
                  <a:gd name="T36" fmla="*/ 50 w 1296"/>
                  <a:gd name="T37" fmla="*/ 60 h 86"/>
                  <a:gd name="T38" fmla="*/ 110 w 1296"/>
                  <a:gd name="T39" fmla="*/ 66 h 86"/>
                  <a:gd name="T40" fmla="*/ 188 w 1296"/>
                  <a:gd name="T41" fmla="*/ 74 h 86"/>
                  <a:gd name="T42" fmla="*/ 284 w 1296"/>
                  <a:gd name="T43" fmla="*/ 78 h 86"/>
                  <a:gd name="T44" fmla="*/ 394 w 1296"/>
                  <a:gd name="T45" fmla="*/ 82 h 86"/>
                  <a:gd name="T46" fmla="*/ 516 w 1296"/>
                  <a:gd name="T47" fmla="*/ 86 h 86"/>
                  <a:gd name="T48" fmla="*/ 646 w 1296"/>
                  <a:gd name="T49" fmla="*/ 86 h 86"/>
                  <a:gd name="T50" fmla="*/ 646 w 1296"/>
                  <a:gd name="T51" fmla="*/ 86 h 86"/>
                  <a:gd name="T52" fmla="*/ 778 w 1296"/>
                  <a:gd name="T53" fmla="*/ 86 h 86"/>
                  <a:gd name="T54" fmla="*/ 900 w 1296"/>
                  <a:gd name="T55" fmla="*/ 82 h 86"/>
                  <a:gd name="T56" fmla="*/ 1010 w 1296"/>
                  <a:gd name="T57" fmla="*/ 78 h 86"/>
                  <a:gd name="T58" fmla="*/ 1108 w 1296"/>
                  <a:gd name="T59" fmla="*/ 74 h 86"/>
                  <a:gd name="T60" fmla="*/ 1186 w 1296"/>
                  <a:gd name="T61" fmla="*/ 66 h 86"/>
                  <a:gd name="T62" fmla="*/ 1246 w 1296"/>
                  <a:gd name="T63" fmla="*/ 60 h 86"/>
                  <a:gd name="T64" fmla="*/ 1268 w 1296"/>
                  <a:gd name="T65" fmla="*/ 56 h 86"/>
                  <a:gd name="T66" fmla="*/ 1284 w 1296"/>
                  <a:gd name="T67" fmla="*/ 52 h 86"/>
                  <a:gd name="T68" fmla="*/ 1294 w 1296"/>
                  <a:gd name="T69" fmla="*/ 48 h 86"/>
                  <a:gd name="T70" fmla="*/ 1296 w 1296"/>
                  <a:gd name="T71" fmla="*/ 46 h 86"/>
                  <a:gd name="T72" fmla="*/ 1296 w 1296"/>
                  <a:gd name="T73" fmla="*/ 44 h 86"/>
                  <a:gd name="T74" fmla="*/ 1296 w 1296"/>
                  <a:gd name="T75" fmla="*/ 44 h 86"/>
                  <a:gd name="T76" fmla="*/ 1296 w 1296"/>
                  <a:gd name="T77" fmla="*/ 42 h 86"/>
                  <a:gd name="T78" fmla="*/ 1294 w 1296"/>
                  <a:gd name="T79" fmla="*/ 40 h 86"/>
                  <a:gd name="T80" fmla="*/ 1284 w 1296"/>
                  <a:gd name="T81" fmla="*/ 34 h 86"/>
                  <a:gd name="T82" fmla="*/ 1268 w 1296"/>
                  <a:gd name="T83" fmla="*/ 30 h 86"/>
                  <a:gd name="T84" fmla="*/ 1246 w 1296"/>
                  <a:gd name="T85" fmla="*/ 26 h 86"/>
                  <a:gd name="T86" fmla="*/ 1186 w 1296"/>
                  <a:gd name="T87" fmla="*/ 20 h 86"/>
                  <a:gd name="T88" fmla="*/ 1108 w 1296"/>
                  <a:gd name="T89" fmla="*/ 12 h 86"/>
                  <a:gd name="T90" fmla="*/ 1010 w 1296"/>
                  <a:gd name="T91" fmla="*/ 8 h 86"/>
                  <a:gd name="T92" fmla="*/ 900 w 1296"/>
                  <a:gd name="T93" fmla="*/ 4 h 86"/>
                  <a:gd name="T94" fmla="*/ 778 w 1296"/>
                  <a:gd name="T95" fmla="*/ 2 h 86"/>
                  <a:gd name="T96" fmla="*/ 646 w 1296"/>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6" h="86">
                    <a:moveTo>
                      <a:pt x="646" y="0"/>
                    </a:moveTo>
                    <a:lnTo>
                      <a:pt x="646" y="0"/>
                    </a:lnTo>
                    <a:lnTo>
                      <a:pt x="516" y="2"/>
                    </a:lnTo>
                    <a:lnTo>
                      <a:pt x="394" y="4"/>
                    </a:lnTo>
                    <a:lnTo>
                      <a:pt x="284" y="8"/>
                    </a:lnTo>
                    <a:lnTo>
                      <a:pt x="188" y="12"/>
                    </a:lnTo>
                    <a:lnTo>
                      <a:pt x="110" y="20"/>
                    </a:lnTo>
                    <a:lnTo>
                      <a:pt x="50" y="26"/>
                    </a:lnTo>
                    <a:lnTo>
                      <a:pt x="28" y="30"/>
                    </a:lnTo>
                    <a:lnTo>
                      <a:pt x="12" y="34"/>
                    </a:lnTo>
                    <a:lnTo>
                      <a:pt x="2" y="40"/>
                    </a:lnTo>
                    <a:lnTo>
                      <a:pt x="0" y="42"/>
                    </a:lnTo>
                    <a:lnTo>
                      <a:pt x="0" y="44"/>
                    </a:lnTo>
                    <a:lnTo>
                      <a:pt x="0" y="44"/>
                    </a:lnTo>
                    <a:lnTo>
                      <a:pt x="0" y="46"/>
                    </a:lnTo>
                    <a:lnTo>
                      <a:pt x="2" y="48"/>
                    </a:lnTo>
                    <a:lnTo>
                      <a:pt x="12" y="52"/>
                    </a:lnTo>
                    <a:lnTo>
                      <a:pt x="28" y="56"/>
                    </a:lnTo>
                    <a:lnTo>
                      <a:pt x="50" y="60"/>
                    </a:lnTo>
                    <a:lnTo>
                      <a:pt x="110" y="66"/>
                    </a:lnTo>
                    <a:lnTo>
                      <a:pt x="188" y="74"/>
                    </a:lnTo>
                    <a:lnTo>
                      <a:pt x="284" y="78"/>
                    </a:lnTo>
                    <a:lnTo>
                      <a:pt x="394" y="82"/>
                    </a:lnTo>
                    <a:lnTo>
                      <a:pt x="516" y="86"/>
                    </a:lnTo>
                    <a:lnTo>
                      <a:pt x="646" y="86"/>
                    </a:lnTo>
                    <a:lnTo>
                      <a:pt x="646" y="86"/>
                    </a:lnTo>
                    <a:lnTo>
                      <a:pt x="778" y="86"/>
                    </a:lnTo>
                    <a:lnTo>
                      <a:pt x="900" y="82"/>
                    </a:lnTo>
                    <a:lnTo>
                      <a:pt x="1010" y="78"/>
                    </a:lnTo>
                    <a:lnTo>
                      <a:pt x="1108" y="74"/>
                    </a:lnTo>
                    <a:lnTo>
                      <a:pt x="1186" y="66"/>
                    </a:lnTo>
                    <a:lnTo>
                      <a:pt x="1246" y="60"/>
                    </a:lnTo>
                    <a:lnTo>
                      <a:pt x="1268" y="56"/>
                    </a:lnTo>
                    <a:lnTo>
                      <a:pt x="1284" y="52"/>
                    </a:lnTo>
                    <a:lnTo>
                      <a:pt x="1294" y="48"/>
                    </a:lnTo>
                    <a:lnTo>
                      <a:pt x="1296" y="46"/>
                    </a:lnTo>
                    <a:lnTo>
                      <a:pt x="1296" y="44"/>
                    </a:lnTo>
                    <a:lnTo>
                      <a:pt x="1296" y="44"/>
                    </a:lnTo>
                    <a:lnTo>
                      <a:pt x="1296" y="42"/>
                    </a:lnTo>
                    <a:lnTo>
                      <a:pt x="1294" y="40"/>
                    </a:lnTo>
                    <a:lnTo>
                      <a:pt x="1284" y="34"/>
                    </a:lnTo>
                    <a:lnTo>
                      <a:pt x="1268" y="30"/>
                    </a:lnTo>
                    <a:lnTo>
                      <a:pt x="1246" y="26"/>
                    </a:lnTo>
                    <a:lnTo>
                      <a:pt x="1186" y="20"/>
                    </a:lnTo>
                    <a:lnTo>
                      <a:pt x="1108" y="12"/>
                    </a:lnTo>
                    <a:lnTo>
                      <a:pt x="1010" y="8"/>
                    </a:lnTo>
                    <a:lnTo>
                      <a:pt x="900" y="4"/>
                    </a:lnTo>
                    <a:lnTo>
                      <a:pt x="778" y="2"/>
                    </a:lnTo>
                    <a:lnTo>
                      <a:pt x="6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481"/>
              <p:cNvSpPr>
                <a:spLocks noEditPoints="1"/>
              </p:cNvSpPr>
              <p:nvPr/>
            </p:nvSpPr>
            <p:spPr bwMode="auto">
              <a:xfrm>
                <a:off x="3206" y="4182"/>
                <a:ext cx="1288" cy="86"/>
              </a:xfrm>
              <a:custGeom>
                <a:avLst/>
                <a:gdLst>
                  <a:gd name="T0" fmla="*/ 642 w 1288"/>
                  <a:gd name="T1" fmla="*/ 86 h 86"/>
                  <a:gd name="T2" fmla="*/ 394 w 1288"/>
                  <a:gd name="T3" fmla="*/ 82 h 86"/>
                  <a:gd name="T4" fmla="*/ 192 w 1288"/>
                  <a:gd name="T5" fmla="*/ 72 h 86"/>
                  <a:gd name="T6" fmla="*/ 56 w 1288"/>
                  <a:gd name="T7" fmla="*/ 60 h 86"/>
                  <a:gd name="T8" fmla="*/ 18 w 1288"/>
                  <a:gd name="T9" fmla="*/ 52 h 86"/>
                  <a:gd name="T10" fmla="*/ 6 w 1288"/>
                  <a:gd name="T11" fmla="*/ 46 h 86"/>
                  <a:gd name="T12" fmla="*/ 6 w 1288"/>
                  <a:gd name="T13" fmla="*/ 44 h 86"/>
                  <a:gd name="T14" fmla="*/ 10 w 1288"/>
                  <a:gd name="T15" fmla="*/ 40 h 86"/>
                  <a:gd name="T16" fmla="*/ 34 w 1288"/>
                  <a:gd name="T17" fmla="*/ 30 h 86"/>
                  <a:gd name="T18" fmla="*/ 114 w 1288"/>
                  <a:gd name="T19" fmla="*/ 20 h 86"/>
                  <a:gd name="T20" fmla="*/ 286 w 1288"/>
                  <a:gd name="T21" fmla="*/ 8 h 86"/>
                  <a:gd name="T22" fmla="*/ 514 w 1288"/>
                  <a:gd name="T23" fmla="*/ 2 h 86"/>
                  <a:gd name="T24" fmla="*/ 642 w 1288"/>
                  <a:gd name="T25" fmla="*/ 2 h 86"/>
                  <a:gd name="T26" fmla="*/ 892 w 1288"/>
                  <a:gd name="T27" fmla="*/ 4 h 86"/>
                  <a:gd name="T28" fmla="*/ 1096 w 1288"/>
                  <a:gd name="T29" fmla="*/ 14 h 86"/>
                  <a:gd name="T30" fmla="*/ 1232 w 1288"/>
                  <a:gd name="T31" fmla="*/ 26 h 86"/>
                  <a:gd name="T32" fmla="*/ 1270 w 1288"/>
                  <a:gd name="T33" fmla="*/ 34 h 86"/>
                  <a:gd name="T34" fmla="*/ 1282 w 1288"/>
                  <a:gd name="T35" fmla="*/ 42 h 86"/>
                  <a:gd name="T36" fmla="*/ 1282 w 1288"/>
                  <a:gd name="T37" fmla="*/ 44 h 86"/>
                  <a:gd name="T38" fmla="*/ 1280 w 1288"/>
                  <a:gd name="T39" fmla="*/ 48 h 86"/>
                  <a:gd name="T40" fmla="*/ 1254 w 1288"/>
                  <a:gd name="T41" fmla="*/ 56 h 86"/>
                  <a:gd name="T42" fmla="*/ 1174 w 1288"/>
                  <a:gd name="T43" fmla="*/ 66 h 86"/>
                  <a:gd name="T44" fmla="*/ 1002 w 1288"/>
                  <a:gd name="T45" fmla="*/ 78 h 86"/>
                  <a:gd name="T46" fmla="*/ 772 w 1288"/>
                  <a:gd name="T47" fmla="*/ 84 h 86"/>
                  <a:gd name="T48" fmla="*/ 642 w 1288"/>
                  <a:gd name="T49" fmla="*/ 0 h 86"/>
                  <a:gd name="T50" fmla="*/ 512 w 1288"/>
                  <a:gd name="T51" fmla="*/ 2 h 86"/>
                  <a:gd name="T52" fmla="*/ 282 w 1288"/>
                  <a:gd name="T53" fmla="*/ 8 h 86"/>
                  <a:gd name="T54" fmla="*/ 110 w 1288"/>
                  <a:gd name="T55" fmla="*/ 20 h 86"/>
                  <a:gd name="T56" fmla="*/ 30 w 1288"/>
                  <a:gd name="T57" fmla="*/ 30 h 86"/>
                  <a:gd name="T58" fmla="*/ 4 w 1288"/>
                  <a:gd name="T59" fmla="*/ 40 h 86"/>
                  <a:gd name="T60" fmla="*/ 0 w 1288"/>
                  <a:gd name="T61" fmla="*/ 44 h 86"/>
                  <a:gd name="T62" fmla="*/ 2 w 1288"/>
                  <a:gd name="T63" fmla="*/ 46 h 86"/>
                  <a:gd name="T64" fmla="*/ 14 w 1288"/>
                  <a:gd name="T65" fmla="*/ 52 h 86"/>
                  <a:gd name="T66" fmla="*/ 50 w 1288"/>
                  <a:gd name="T67" fmla="*/ 60 h 86"/>
                  <a:gd name="T68" fmla="*/ 188 w 1288"/>
                  <a:gd name="T69" fmla="*/ 74 h 86"/>
                  <a:gd name="T70" fmla="*/ 392 w 1288"/>
                  <a:gd name="T71" fmla="*/ 82 h 86"/>
                  <a:gd name="T72" fmla="*/ 642 w 1288"/>
                  <a:gd name="T73" fmla="*/ 86 h 86"/>
                  <a:gd name="T74" fmla="*/ 772 w 1288"/>
                  <a:gd name="T75" fmla="*/ 84 h 86"/>
                  <a:gd name="T76" fmla="*/ 1004 w 1288"/>
                  <a:gd name="T77" fmla="*/ 78 h 86"/>
                  <a:gd name="T78" fmla="*/ 1178 w 1288"/>
                  <a:gd name="T79" fmla="*/ 66 h 86"/>
                  <a:gd name="T80" fmla="*/ 1258 w 1288"/>
                  <a:gd name="T81" fmla="*/ 56 h 86"/>
                  <a:gd name="T82" fmla="*/ 1284 w 1288"/>
                  <a:gd name="T83" fmla="*/ 48 h 86"/>
                  <a:gd name="T84" fmla="*/ 1288 w 1288"/>
                  <a:gd name="T85" fmla="*/ 44 h 86"/>
                  <a:gd name="T86" fmla="*/ 1286 w 1288"/>
                  <a:gd name="T87" fmla="*/ 42 h 86"/>
                  <a:gd name="T88" fmla="*/ 1274 w 1288"/>
                  <a:gd name="T89" fmla="*/ 34 h 86"/>
                  <a:gd name="T90" fmla="*/ 1238 w 1288"/>
                  <a:gd name="T91" fmla="*/ 26 h 86"/>
                  <a:gd name="T92" fmla="*/ 1100 w 1288"/>
                  <a:gd name="T93" fmla="*/ 14 h 86"/>
                  <a:gd name="T94" fmla="*/ 894 w 1288"/>
                  <a:gd name="T95" fmla="*/ 4 h 86"/>
                  <a:gd name="T96" fmla="*/ 642 w 128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86"/>
                    </a:moveTo>
                    <a:lnTo>
                      <a:pt x="642" y="86"/>
                    </a:lnTo>
                    <a:lnTo>
                      <a:pt x="514" y="84"/>
                    </a:lnTo>
                    <a:lnTo>
                      <a:pt x="394" y="82"/>
                    </a:lnTo>
                    <a:lnTo>
                      <a:pt x="286" y="78"/>
                    </a:lnTo>
                    <a:lnTo>
                      <a:pt x="192" y="72"/>
                    </a:lnTo>
                    <a:lnTo>
                      <a:pt x="114" y="66"/>
                    </a:lnTo>
                    <a:lnTo>
                      <a:pt x="56" y="60"/>
                    </a:lnTo>
                    <a:lnTo>
                      <a:pt x="34" y="56"/>
                    </a:lnTo>
                    <a:lnTo>
                      <a:pt x="18" y="52"/>
                    </a:lnTo>
                    <a:lnTo>
                      <a:pt x="10" y="48"/>
                    </a:lnTo>
                    <a:lnTo>
                      <a:pt x="6" y="46"/>
                    </a:lnTo>
                    <a:lnTo>
                      <a:pt x="6" y="44"/>
                    </a:lnTo>
                    <a:lnTo>
                      <a:pt x="6" y="44"/>
                    </a:lnTo>
                    <a:lnTo>
                      <a:pt x="6" y="42"/>
                    </a:lnTo>
                    <a:lnTo>
                      <a:pt x="10" y="40"/>
                    </a:lnTo>
                    <a:lnTo>
                      <a:pt x="18" y="34"/>
                    </a:lnTo>
                    <a:lnTo>
                      <a:pt x="34" y="30"/>
                    </a:lnTo>
                    <a:lnTo>
                      <a:pt x="56" y="26"/>
                    </a:lnTo>
                    <a:lnTo>
                      <a:pt x="114" y="20"/>
                    </a:lnTo>
                    <a:lnTo>
                      <a:pt x="192" y="14"/>
                    </a:lnTo>
                    <a:lnTo>
                      <a:pt x="286" y="8"/>
                    </a:lnTo>
                    <a:lnTo>
                      <a:pt x="394" y="4"/>
                    </a:lnTo>
                    <a:lnTo>
                      <a:pt x="514" y="2"/>
                    </a:lnTo>
                    <a:lnTo>
                      <a:pt x="642" y="2"/>
                    </a:lnTo>
                    <a:lnTo>
                      <a:pt x="642" y="2"/>
                    </a:lnTo>
                    <a:lnTo>
                      <a:pt x="772" y="2"/>
                    </a:lnTo>
                    <a:lnTo>
                      <a:pt x="892" y="4"/>
                    </a:lnTo>
                    <a:lnTo>
                      <a:pt x="1002" y="8"/>
                    </a:lnTo>
                    <a:lnTo>
                      <a:pt x="1096" y="14"/>
                    </a:lnTo>
                    <a:lnTo>
                      <a:pt x="1174" y="20"/>
                    </a:lnTo>
                    <a:lnTo>
                      <a:pt x="1232" y="26"/>
                    </a:lnTo>
                    <a:lnTo>
                      <a:pt x="1254" y="30"/>
                    </a:lnTo>
                    <a:lnTo>
                      <a:pt x="1270" y="34"/>
                    </a:lnTo>
                    <a:lnTo>
                      <a:pt x="1280" y="40"/>
                    </a:lnTo>
                    <a:lnTo>
                      <a:pt x="1282" y="42"/>
                    </a:lnTo>
                    <a:lnTo>
                      <a:pt x="1282" y="44"/>
                    </a:lnTo>
                    <a:lnTo>
                      <a:pt x="1282" y="44"/>
                    </a:lnTo>
                    <a:lnTo>
                      <a:pt x="1282" y="46"/>
                    </a:lnTo>
                    <a:lnTo>
                      <a:pt x="1280" y="48"/>
                    </a:lnTo>
                    <a:lnTo>
                      <a:pt x="1270" y="52"/>
                    </a:lnTo>
                    <a:lnTo>
                      <a:pt x="1254" y="56"/>
                    </a:lnTo>
                    <a:lnTo>
                      <a:pt x="1232" y="60"/>
                    </a:lnTo>
                    <a:lnTo>
                      <a:pt x="1174" y="66"/>
                    </a:lnTo>
                    <a:lnTo>
                      <a:pt x="1096" y="72"/>
                    </a:lnTo>
                    <a:lnTo>
                      <a:pt x="1002" y="78"/>
                    </a:lnTo>
                    <a:lnTo>
                      <a:pt x="892" y="82"/>
                    </a:lnTo>
                    <a:lnTo>
                      <a:pt x="772" y="84"/>
                    </a:lnTo>
                    <a:lnTo>
                      <a:pt x="642" y="86"/>
                    </a:lnTo>
                    <a:close/>
                    <a:moveTo>
                      <a:pt x="642" y="0"/>
                    </a:moveTo>
                    <a:lnTo>
                      <a:pt x="642" y="0"/>
                    </a:lnTo>
                    <a:lnTo>
                      <a:pt x="512" y="2"/>
                    </a:lnTo>
                    <a:lnTo>
                      <a:pt x="392" y="4"/>
                    </a:lnTo>
                    <a:lnTo>
                      <a:pt x="282" y="8"/>
                    </a:lnTo>
                    <a:lnTo>
                      <a:pt x="188" y="14"/>
                    </a:lnTo>
                    <a:lnTo>
                      <a:pt x="110" y="20"/>
                    </a:lnTo>
                    <a:lnTo>
                      <a:pt x="50" y="26"/>
                    </a:lnTo>
                    <a:lnTo>
                      <a:pt x="30" y="30"/>
                    </a:lnTo>
                    <a:lnTo>
                      <a:pt x="14" y="34"/>
                    </a:lnTo>
                    <a:lnTo>
                      <a:pt x="4" y="40"/>
                    </a:lnTo>
                    <a:lnTo>
                      <a:pt x="2" y="42"/>
                    </a:lnTo>
                    <a:lnTo>
                      <a:pt x="0" y="44"/>
                    </a:lnTo>
                    <a:lnTo>
                      <a:pt x="0" y="44"/>
                    </a:lnTo>
                    <a:lnTo>
                      <a:pt x="2" y="46"/>
                    </a:lnTo>
                    <a:lnTo>
                      <a:pt x="4" y="48"/>
                    </a:lnTo>
                    <a:lnTo>
                      <a:pt x="14" y="52"/>
                    </a:lnTo>
                    <a:lnTo>
                      <a:pt x="30" y="56"/>
                    </a:lnTo>
                    <a:lnTo>
                      <a:pt x="50" y="60"/>
                    </a:lnTo>
                    <a:lnTo>
                      <a:pt x="110" y="66"/>
                    </a:lnTo>
                    <a:lnTo>
                      <a:pt x="188" y="74"/>
                    </a:lnTo>
                    <a:lnTo>
                      <a:pt x="282" y="78"/>
                    </a:lnTo>
                    <a:lnTo>
                      <a:pt x="392" y="82"/>
                    </a:lnTo>
                    <a:lnTo>
                      <a:pt x="512" y="84"/>
                    </a:lnTo>
                    <a:lnTo>
                      <a:pt x="642" y="86"/>
                    </a:lnTo>
                    <a:lnTo>
                      <a:pt x="642" y="86"/>
                    </a:lnTo>
                    <a:lnTo>
                      <a:pt x="772" y="84"/>
                    </a:lnTo>
                    <a:lnTo>
                      <a:pt x="894" y="82"/>
                    </a:lnTo>
                    <a:lnTo>
                      <a:pt x="1004" y="78"/>
                    </a:lnTo>
                    <a:lnTo>
                      <a:pt x="1100" y="74"/>
                    </a:lnTo>
                    <a:lnTo>
                      <a:pt x="1178" y="66"/>
                    </a:lnTo>
                    <a:lnTo>
                      <a:pt x="1238" y="60"/>
                    </a:lnTo>
                    <a:lnTo>
                      <a:pt x="1258" y="56"/>
                    </a:lnTo>
                    <a:lnTo>
                      <a:pt x="1274" y="52"/>
                    </a:lnTo>
                    <a:lnTo>
                      <a:pt x="1284" y="48"/>
                    </a:lnTo>
                    <a:lnTo>
                      <a:pt x="1286" y="46"/>
                    </a:lnTo>
                    <a:lnTo>
                      <a:pt x="1288" y="44"/>
                    </a:lnTo>
                    <a:lnTo>
                      <a:pt x="1288" y="44"/>
                    </a:lnTo>
                    <a:lnTo>
                      <a:pt x="1286" y="42"/>
                    </a:lnTo>
                    <a:lnTo>
                      <a:pt x="1284" y="40"/>
                    </a:lnTo>
                    <a:lnTo>
                      <a:pt x="1274" y="34"/>
                    </a:lnTo>
                    <a:lnTo>
                      <a:pt x="1258" y="30"/>
                    </a:lnTo>
                    <a:lnTo>
                      <a:pt x="1238" y="26"/>
                    </a:lnTo>
                    <a:lnTo>
                      <a:pt x="1178" y="20"/>
                    </a:lnTo>
                    <a:lnTo>
                      <a:pt x="1100" y="14"/>
                    </a:lnTo>
                    <a:lnTo>
                      <a:pt x="1004" y="8"/>
                    </a:lnTo>
                    <a:lnTo>
                      <a:pt x="894" y="4"/>
                    </a:lnTo>
                    <a:lnTo>
                      <a:pt x="772" y="2"/>
                    </a:lnTo>
                    <a:lnTo>
                      <a:pt x="642" y="0"/>
                    </a:lnTo>
                    <a:close/>
                  </a:path>
                </a:pathLst>
              </a:custGeom>
              <a:solidFill>
                <a:srgbClr val="B9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482"/>
              <p:cNvSpPr>
                <a:spLocks/>
              </p:cNvSpPr>
              <p:nvPr/>
            </p:nvSpPr>
            <p:spPr bwMode="auto">
              <a:xfrm>
                <a:off x="3212" y="4184"/>
                <a:ext cx="1276" cy="84"/>
              </a:xfrm>
              <a:custGeom>
                <a:avLst/>
                <a:gdLst>
                  <a:gd name="T0" fmla="*/ 636 w 1276"/>
                  <a:gd name="T1" fmla="*/ 84 h 84"/>
                  <a:gd name="T2" fmla="*/ 636 w 1276"/>
                  <a:gd name="T3" fmla="*/ 84 h 84"/>
                  <a:gd name="T4" fmla="*/ 508 w 1276"/>
                  <a:gd name="T5" fmla="*/ 82 h 84"/>
                  <a:gd name="T6" fmla="*/ 388 w 1276"/>
                  <a:gd name="T7" fmla="*/ 80 h 84"/>
                  <a:gd name="T8" fmla="*/ 280 w 1276"/>
                  <a:gd name="T9" fmla="*/ 76 h 84"/>
                  <a:gd name="T10" fmla="*/ 186 w 1276"/>
                  <a:gd name="T11" fmla="*/ 70 h 84"/>
                  <a:gd name="T12" fmla="*/ 108 w 1276"/>
                  <a:gd name="T13" fmla="*/ 64 h 84"/>
                  <a:gd name="T14" fmla="*/ 50 w 1276"/>
                  <a:gd name="T15" fmla="*/ 58 h 84"/>
                  <a:gd name="T16" fmla="*/ 28 w 1276"/>
                  <a:gd name="T17" fmla="*/ 54 h 84"/>
                  <a:gd name="T18" fmla="*/ 12 w 1276"/>
                  <a:gd name="T19" fmla="*/ 50 h 84"/>
                  <a:gd name="T20" fmla="*/ 4 w 1276"/>
                  <a:gd name="T21" fmla="*/ 46 h 84"/>
                  <a:gd name="T22" fmla="*/ 0 w 1276"/>
                  <a:gd name="T23" fmla="*/ 44 h 84"/>
                  <a:gd name="T24" fmla="*/ 0 w 1276"/>
                  <a:gd name="T25" fmla="*/ 42 h 84"/>
                  <a:gd name="T26" fmla="*/ 0 w 1276"/>
                  <a:gd name="T27" fmla="*/ 42 h 84"/>
                  <a:gd name="T28" fmla="*/ 0 w 1276"/>
                  <a:gd name="T29" fmla="*/ 40 h 84"/>
                  <a:gd name="T30" fmla="*/ 4 w 1276"/>
                  <a:gd name="T31" fmla="*/ 38 h 84"/>
                  <a:gd name="T32" fmla="*/ 12 w 1276"/>
                  <a:gd name="T33" fmla="*/ 32 h 84"/>
                  <a:gd name="T34" fmla="*/ 28 w 1276"/>
                  <a:gd name="T35" fmla="*/ 28 h 84"/>
                  <a:gd name="T36" fmla="*/ 50 w 1276"/>
                  <a:gd name="T37" fmla="*/ 24 h 84"/>
                  <a:gd name="T38" fmla="*/ 108 w 1276"/>
                  <a:gd name="T39" fmla="*/ 18 h 84"/>
                  <a:gd name="T40" fmla="*/ 186 w 1276"/>
                  <a:gd name="T41" fmla="*/ 12 h 84"/>
                  <a:gd name="T42" fmla="*/ 280 w 1276"/>
                  <a:gd name="T43" fmla="*/ 6 h 84"/>
                  <a:gd name="T44" fmla="*/ 388 w 1276"/>
                  <a:gd name="T45" fmla="*/ 2 h 84"/>
                  <a:gd name="T46" fmla="*/ 508 w 1276"/>
                  <a:gd name="T47" fmla="*/ 0 h 84"/>
                  <a:gd name="T48" fmla="*/ 636 w 1276"/>
                  <a:gd name="T49" fmla="*/ 0 h 84"/>
                  <a:gd name="T50" fmla="*/ 636 w 1276"/>
                  <a:gd name="T51" fmla="*/ 0 h 84"/>
                  <a:gd name="T52" fmla="*/ 766 w 1276"/>
                  <a:gd name="T53" fmla="*/ 0 h 84"/>
                  <a:gd name="T54" fmla="*/ 886 w 1276"/>
                  <a:gd name="T55" fmla="*/ 2 h 84"/>
                  <a:gd name="T56" fmla="*/ 996 w 1276"/>
                  <a:gd name="T57" fmla="*/ 6 h 84"/>
                  <a:gd name="T58" fmla="*/ 1090 w 1276"/>
                  <a:gd name="T59" fmla="*/ 12 h 84"/>
                  <a:gd name="T60" fmla="*/ 1168 w 1276"/>
                  <a:gd name="T61" fmla="*/ 18 h 84"/>
                  <a:gd name="T62" fmla="*/ 1226 w 1276"/>
                  <a:gd name="T63" fmla="*/ 24 h 84"/>
                  <a:gd name="T64" fmla="*/ 1248 w 1276"/>
                  <a:gd name="T65" fmla="*/ 28 h 84"/>
                  <a:gd name="T66" fmla="*/ 1264 w 1276"/>
                  <a:gd name="T67" fmla="*/ 32 h 84"/>
                  <a:gd name="T68" fmla="*/ 1274 w 1276"/>
                  <a:gd name="T69" fmla="*/ 38 h 84"/>
                  <a:gd name="T70" fmla="*/ 1276 w 1276"/>
                  <a:gd name="T71" fmla="*/ 40 h 84"/>
                  <a:gd name="T72" fmla="*/ 1276 w 1276"/>
                  <a:gd name="T73" fmla="*/ 42 h 84"/>
                  <a:gd name="T74" fmla="*/ 1276 w 1276"/>
                  <a:gd name="T75" fmla="*/ 42 h 84"/>
                  <a:gd name="T76" fmla="*/ 1276 w 1276"/>
                  <a:gd name="T77" fmla="*/ 44 h 84"/>
                  <a:gd name="T78" fmla="*/ 1274 w 1276"/>
                  <a:gd name="T79" fmla="*/ 46 h 84"/>
                  <a:gd name="T80" fmla="*/ 1264 w 1276"/>
                  <a:gd name="T81" fmla="*/ 50 h 84"/>
                  <a:gd name="T82" fmla="*/ 1248 w 1276"/>
                  <a:gd name="T83" fmla="*/ 54 h 84"/>
                  <a:gd name="T84" fmla="*/ 1226 w 1276"/>
                  <a:gd name="T85" fmla="*/ 58 h 84"/>
                  <a:gd name="T86" fmla="*/ 1168 w 1276"/>
                  <a:gd name="T87" fmla="*/ 64 h 84"/>
                  <a:gd name="T88" fmla="*/ 1090 w 1276"/>
                  <a:gd name="T89" fmla="*/ 70 h 84"/>
                  <a:gd name="T90" fmla="*/ 996 w 1276"/>
                  <a:gd name="T91" fmla="*/ 76 h 84"/>
                  <a:gd name="T92" fmla="*/ 886 w 1276"/>
                  <a:gd name="T93" fmla="*/ 80 h 84"/>
                  <a:gd name="T94" fmla="*/ 766 w 1276"/>
                  <a:gd name="T95" fmla="*/ 82 h 84"/>
                  <a:gd name="T96" fmla="*/ 636 w 1276"/>
                  <a:gd name="T9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84"/>
                    </a:moveTo>
                    <a:lnTo>
                      <a:pt x="636" y="84"/>
                    </a:lnTo>
                    <a:lnTo>
                      <a:pt x="508" y="82"/>
                    </a:lnTo>
                    <a:lnTo>
                      <a:pt x="388" y="80"/>
                    </a:lnTo>
                    <a:lnTo>
                      <a:pt x="280" y="76"/>
                    </a:lnTo>
                    <a:lnTo>
                      <a:pt x="186" y="70"/>
                    </a:lnTo>
                    <a:lnTo>
                      <a:pt x="108" y="64"/>
                    </a:lnTo>
                    <a:lnTo>
                      <a:pt x="50" y="58"/>
                    </a:lnTo>
                    <a:lnTo>
                      <a:pt x="28" y="54"/>
                    </a:lnTo>
                    <a:lnTo>
                      <a:pt x="12" y="50"/>
                    </a:lnTo>
                    <a:lnTo>
                      <a:pt x="4" y="46"/>
                    </a:lnTo>
                    <a:lnTo>
                      <a:pt x="0" y="44"/>
                    </a:lnTo>
                    <a:lnTo>
                      <a:pt x="0" y="42"/>
                    </a:lnTo>
                    <a:lnTo>
                      <a:pt x="0" y="42"/>
                    </a:lnTo>
                    <a:lnTo>
                      <a:pt x="0" y="40"/>
                    </a:lnTo>
                    <a:lnTo>
                      <a:pt x="4" y="38"/>
                    </a:lnTo>
                    <a:lnTo>
                      <a:pt x="12" y="32"/>
                    </a:lnTo>
                    <a:lnTo>
                      <a:pt x="28" y="28"/>
                    </a:lnTo>
                    <a:lnTo>
                      <a:pt x="50" y="24"/>
                    </a:lnTo>
                    <a:lnTo>
                      <a:pt x="108" y="18"/>
                    </a:lnTo>
                    <a:lnTo>
                      <a:pt x="186" y="12"/>
                    </a:lnTo>
                    <a:lnTo>
                      <a:pt x="280" y="6"/>
                    </a:lnTo>
                    <a:lnTo>
                      <a:pt x="388" y="2"/>
                    </a:lnTo>
                    <a:lnTo>
                      <a:pt x="508" y="0"/>
                    </a:lnTo>
                    <a:lnTo>
                      <a:pt x="636" y="0"/>
                    </a:lnTo>
                    <a:lnTo>
                      <a:pt x="636" y="0"/>
                    </a:lnTo>
                    <a:lnTo>
                      <a:pt x="766" y="0"/>
                    </a:lnTo>
                    <a:lnTo>
                      <a:pt x="886" y="2"/>
                    </a:lnTo>
                    <a:lnTo>
                      <a:pt x="996" y="6"/>
                    </a:lnTo>
                    <a:lnTo>
                      <a:pt x="1090" y="12"/>
                    </a:lnTo>
                    <a:lnTo>
                      <a:pt x="1168" y="18"/>
                    </a:lnTo>
                    <a:lnTo>
                      <a:pt x="1226" y="24"/>
                    </a:lnTo>
                    <a:lnTo>
                      <a:pt x="1248" y="28"/>
                    </a:lnTo>
                    <a:lnTo>
                      <a:pt x="1264" y="32"/>
                    </a:lnTo>
                    <a:lnTo>
                      <a:pt x="1274" y="38"/>
                    </a:lnTo>
                    <a:lnTo>
                      <a:pt x="1276" y="40"/>
                    </a:lnTo>
                    <a:lnTo>
                      <a:pt x="1276" y="42"/>
                    </a:lnTo>
                    <a:lnTo>
                      <a:pt x="1276" y="42"/>
                    </a:lnTo>
                    <a:lnTo>
                      <a:pt x="1276" y="44"/>
                    </a:lnTo>
                    <a:lnTo>
                      <a:pt x="1274" y="46"/>
                    </a:lnTo>
                    <a:lnTo>
                      <a:pt x="1264" y="50"/>
                    </a:lnTo>
                    <a:lnTo>
                      <a:pt x="1248" y="54"/>
                    </a:lnTo>
                    <a:lnTo>
                      <a:pt x="1226" y="58"/>
                    </a:lnTo>
                    <a:lnTo>
                      <a:pt x="1168" y="64"/>
                    </a:lnTo>
                    <a:lnTo>
                      <a:pt x="1090" y="70"/>
                    </a:lnTo>
                    <a:lnTo>
                      <a:pt x="996" y="76"/>
                    </a:lnTo>
                    <a:lnTo>
                      <a:pt x="886" y="80"/>
                    </a:lnTo>
                    <a:lnTo>
                      <a:pt x="766" y="82"/>
                    </a:lnTo>
                    <a:lnTo>
                      <a:pt x="636"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483"/>
              <p:cNvSpPr>
                <a:spLocks/>
              </p:cNvSpPr>
              <p:nvPr/>
            </p:nvSpPr>
            <p:spPr bwMode="auto">
              <a:xfrm>
                <a:off x="3206" y="4182"/>
                <a:ext cx="1288" cy="86"/>
              </a:xfrm>
              <a:custGeom>
                <a:avLst/>
                <a:gdLst>
                  <a:gd name="T0" fmla="*/ 642 w 1288"/>
                  <a:gd name="T1" fmla="*/ 0 h 86"/>
                  <a:gd name="T2" fmla="*/ 642 w 1288"/>
                  <a:gd name="T3" fmla="*/ 0 h 86"/>
                  <a:gd name="T4" fmla="*/ 512 w 1288"/>
                  <a:gd name="T5" fmla="*/ 2 h 86"/>
                  <a:gd name="T6" fmla="*/ 392 w 1288"/>
                  <a:gd name="T7" fmla="*/ 4 h 86"/>
                  <a:gd name="T8" fmla="*/ 282 w 1288"/>
                  <a:gd name="T9" fmla="*/ 8 h 86"/>
                  <a:gd name="T10" fmla="*/ 188 w 1288"/>
                  <a:gd name="T11" fmla="*/ 14 h 86"/>
                  <a:gd name="T12" fmla="*/ 110 w 1288"/>
                  <a:gd name="T13" fmla="*/ 20 h 86"/>
                  <a:gd name="T14" fmla="*/ 50 w 1288"/>
                  <a:gd name="T15" fmla="*/ 26 h 86"/>
                  <a:gd name="T16" fmla="*/ 30 w 1288"/>
                  <a:gd name="T17" fmla="*/ 30 h 86"/>
                  <a:gd name="T18" fmla="*/ 14 w 1288"/>
                  <a:gd name="T19" fmla="*/ 34 h 86"/>
                  <a:gd name="T20" fmla="*/ 4 w 1288"/>
                  <a:gd name="T21" fmla="*/ 40 h 86"/>
                  <a:gd name="T22" fmla="*/ 2 w 1288"/>
                  <a:gd name="T23" fmla="*/ 42 h 86"/>
                  <a:gd name="T24" fmla="*/ 0 w 1288"/>
                  <a:gd name="T25" fmla="*/ 44 h 86"/>
                  <a:gd name="T26" fmla="*/ 0 w 1288"/>
                  <a:gd name="T27" fmla="*/ 44 h 86"/>
                  <a:gd name="T28" fmla="*/ 2 w 1288"/>
                  <a:gd name="T29" fmla="*/ 46 h 86"/>
                  <a:gd name="T30" fmla="*/ 4 w 1288"/>
                  <a:gd name="T31" fmla="*/ 48 h 86"/>
                  <a:gd name="T32" fmla="*/ 14 w 1288"/>
                  <a:gd name="T33" fmla="*/ 52 h 86"/>
                  <a:gd name="T34" fmla="*/ 30 w 1288"/>
                  <a:gd name="T35" fmla="*/ 56 h 86"/>
                  <a:gd name="T36" fmla="*/ 50 w 1288"/>
                  <a:gd name="T37" fmla="*/ 60 h 86"/>
                  <a:gd name="T38" fmla="*/ 110 w 1288"/>
                  <a:gd name="T39" fmla="*/ 66 h 86"/>
                  <a:gd name="T40" fmla="*/ 188 w 1288"/>
                  <a:gd name="T41" fmla="*/ 74 h 86"/>
                  <a:gd name="T42" fmla="*/ 282 w 1288"/>
                  <a:gd name="T43" fmla="*/ 78 h 86"/>
                  <a:gd name="T44" fmla="*/ 392 w 1288"/>
                  <a:gd name="T45" fmla="*/ 82 h 86"/>
                  <a:gd name="T46" fmla="*/ 512 w 1288"/>
                  <a:gd name="T47" fmla="*/ 84 h 86"/>
                  <a:gd name="T48" fmla="*/ 642 w 1288"/>
                  <a:gd name="T49" fmla="*/ 86 h 86"/>
                  <a:gd name="T50" fmla="*/ 642 w 1288"/>
                  <a:gd name="T51" fmla="*/ 86 h 86"/>
                  <a:gd name="T52" fmla="*/ 772 w 1288"/>
                  <a:gd name="T53" fmla="*/ 84 h 86"/>
                  <a:gd name="T54" fmla="*/ 894 w 1288"/>
                  <a:gd name="T55" fmla="*/ 82 h 86"/>
                  <a:gd name="T56" fmla="*/ 1004 w 1288"/>
                  <a:gd name="T57" fmla="*/ 78 h 86"/>
                  <a:gd name="T58" fmla="*/ 1100 w 1288"/>
                  <a:gd name="T59" fmla="*/ 74 h 86"/>
                  <a:gd name="T60" fmla="*/ 1178 w 1288"/>
                  <a:gd name="T61" fmla="*/ 66 h 86"/>
                  <a:gd name="T62" fmla="*/ 1238 w 1288"/>
                  <a:gd name="T63" fmla="*/ 60 h 86"/>
                  <a:gd name="T64" fmla="*/ 1258 w 1288"/>
                  <a:gd name="T65" fmla="*/ 56 h 86"/>
                  <a:gd name="T66" fmla="*/ 1274 w 1288"/>
                  <a:gd name="T67" fmla="*/ 52 h 86"/>
                  <a:gd name="T68" fmla="*/ 1284 w 1288"/>
                  <a:gd name="T69" fmla="*/ 48 h 86"/>
                  <a:gd name="T70" fmla="*/ 1286 w 1288"/>
                  <a:gd name="T71" fmla="*/ 46 h 86"/>
                  <a:gd name="T72" fmla="*/ 1288 w 1288"/>
                  <a:gd name="T73" fmla="*/ 44 h 86"/>
                  <a:gd name="T74" fmla="*/ 1288 w 1288"/>
                  <a:gd name="T75" fmla="*/ 44 h 86"/>
                  <a:gd name="T76" fmla="*/ 1286 w 1288"/>
                  <a:gd name="T77" fmla="*/ 42 h 86"/>
                  <a:gd name="T78" fmla="*/ 1284 w 1288"/>
                  <a:gd name="T79" fmla="*/ 40 h 86"/>
                  <a:gd name="T80" fmla="*/ 1274 w 1288"/>
                  <a:gd name="T81" fmla="*/ 34 h 86"/>
                  <a:gd name="T82" fmla="*/ 1258 w 1288"/>
                  <a:gd name="T83" fmla="*/ 30 h 86"/>
                  <a:gd name="T84" fmla="*/ 1238 w 1288"/>
                  <a:gd name="T85" fmla="*/ 26 h 86"/>
                  <a:gd name="T86" fmla="*/ 1178 w 1288"/>
                  <a:gd name="T87" fmla="*/ 20 h 86"/>
                  <a:gd name="T88" fmla="*/ 1100 w 1288"/>
                  <a:gd name="T89" fmla="*/ 14 h 86"/>
                  <a:gd name="T90" fmla="*/ 1004 w 1288"/>
                  <a:gd name="T91" fmla="*/ 8 h 86"/>
                  <a:gd name="T92" fmla="*/ 894 w 1288"/>
                  <a:gd name="T93" fmla="*/ 4 h 86"/>
                  <a:gd name="T94" fmla="*/ 772 w 1288"/>
                  <a:gd name="T95" fmla="*/ 2 h 86"/>
                  <a:gd name="T96" fmla="*/ 642 w 1288"/>
                  <a:gd name="T9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8" h="86">
                    <a:moveTo>
                      <a:pt x="642" y="0"/>
                    </a:moveTo>
                    <a:lnTo>
                      <a:pt x="642" y="0"/>
                    </a:lnTo>
                    <a:lnTo>
                      <a:pt x="512" y="2"/>
                    </a:lnTo>
                    <a:lnTo>
                      <a:pt x="392" y="4"/>
                    </a:lnTo>
                    <a:lnTo>
                      <a:pt x="282" y="8"/>
                    </a:lnTo>
                    <a:lnTo>
                      <a:pt x="188" y="14"/>
                    </a:lnTo>
                    <a:lnTo>
                      <a:pt x="110" y="20"/>
                    </a:lnTo>
                    <a:lnTo>
                      <a:pt x="50" y="26"/>
                    </a:lnTo>
                    <a:lnTo>
                      <a:pt x="30" y="30"/>
                    </a:lnTo>
                    <a:lnTo>
                      <a:pt x="14" y="34"/>
                    </a:lnTo>
                    <a:lnTo>
                      <a:pt x="4" y="40"/>
                    </a:lnTo>
                    <a:lnTo>
                      <a:pt x="2" y="42"/>
                    </a:lnTo>
                    <a:lnTo>
                      <a:pt x="0" y="44"/>
                    </a:lnTo>
                    <a:lnTo>
                      <a:pt x="0" y="44"/>
                    </a:lnTo>
                    <a:lnTo>
                      <a:pt x="2" y="46"/>
                    </a:lnTo>
                    <a:lnTo>
                      <a:pt x="4" y="48"/>
                    </a:lnTo>
                    <a:lnTo>
                      <a:pt x="14" y="52"/>
                    </a:lnTo>
                    <a:lnTo>
                      <a:pt x="30" y="56"/>
                    </a:lnTo>
                    <a:lnTo>
                      <a:pt x="50" y="60"/>
                    </a:lnTo>
                    <a:lnTo>
                      <a:pt x="110" y="66"/>
                    </a:lnTo>
                    <a:lnTo>
                      <a:pt x="188" y="74"/>
                    </a:lnTo>
                    <a:lnTo>
                      <a:pt x="282" y="78"/>
                    </a:lnTo>
                    <a:lnTo>
                      <a:pt x="392" y="82"/>
                    </a:lnTo>
                    <a:lnTo>
                      <a:pt x="512" y="84"/>
                    </a:lnTo>
                    <a:lnTo>
                      <a:pt x="642" y="86"/>
                    </a:lnTo>
                    <a:lnTo>
                      <a:pt x="642" y="86"/>
                    </a:lnTo>
                    <a:lnTo>
                      <a:pt x="772" y="84"/>
                    </a:lnTo>
                    <a:lnTo>
                      <a:pt x="894" y="82"/>
                    </a:lnTo>
                    <a:lnTo>
                      <a:pt x="1004" y="78"/>
                    </a:lnTo>
                    <a:lnTo>
                      <a:pt x="1100" y="74"/>
                    </a:lnTo>
                    <a:lnTo>
                      <a:pt x="1178" y="66"/>
                    </a:lnTo>
                    <a:lnTo>
                      <a:pt x="1238" y="60"/>
                    </a:lnTo>
                    <a:lnTo>
                      <a:pt x="1258" y="56"/>
                    </a:lnTo>
                    <a:lnTo>
                      <a:pt x="1274" y="52"/>
                    </a:lnTo>
                    <a:lnTo>
                      <a:pt x="1284" y="48"/>
                    </a:lnTo>
                    <a:lnTo>
                      <a:pt x="1286" y="46"/>
                    </a:lnTo>
                    <a:lnTo>
                      <a:pt x="1288" y="44"/>
                    </a:lnTo>
                    <a:lnTo>
                      <a:pt x="1288" y="44"/>
                    </a:lnTo>
                    <a:lnTo>
                      <a:pt x="1286" y="42"/>
                    </a:lnTo>
                    <a:lnTo>
                      <a:pt x="1284" y="40"/>
                    </a:lnTo>
                    <a:lnTo>
                      <a:pt x="1274" y="34"/>
                    </a:lnTo>
                    <a:lnTo>
                      <a:pt x="1258" y="30"/>
                    </a:lnTo>
                    <a:lnTo>
                      <a:pt x="1238" y="26"/>
                    </a:lnTo>
                    <a:lnTo>
                      <a:pt x="1178" y="20"/>
                    </a:lnTo>
                    <a:lnTo>
                      <a:pt x="1100" y="14"/>
                    </a:lnTo>
                    <a:lnTo>
                      <a:pt x="1004" y="8"/>
                    </a:lnTo>
                    <a:lnTo>
                      <a:pt x="894" y="4"/>
                    </a:lnTo>
                    <a:lnTo>
                      <a:pt x="772" y="2"/>
                    </a:lnTo>
                    <a:lnTo>
                      <a:pt x="6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484"/>
              <p:cNvSpPr>
                <a:spLocks noEditPoints="1"/>
              </p:cNvSpPr>
              <p:nvPr/>
            </p:nvSpPr>
            <p:spPr bwMode="auto">
              <a:xfrm>
                <a:off x="3212" y="4184"/>
                <a:ext cx="1276" cy="84"/>
              </a:xfrm>
              <a:custGeom>
                <a:avLst/>
                <a:gdLst>
                  <a:gd name="T0" fmla="*/ 636 w 1276"/>
                  <a:gd name="T1" fmla="*/ 84 h 84"/>
                  <a:gd name="T2" fmla="*/ 390 w 1276"/>
                  <a:gd name="T3" fmla="*/ 80 h 84"/>
                  <a:gd name="T4" fmla="*/ 190 w 1276"/>
                  <a:gd name="T5" fmla="*/ 70 h 84"/>
                  <a:gd name="T6" fmla="*/ 54 w 1276"/>
                  <a:gd name="T7" fmla="*/ 58 h 84"/>
                  <a:gd name="T8" fmla="*/ 18 w 1276"/>
                  <a:gd name="T9" fmla="*/ 50 h 84"/>
                  <a:gd name="T10" fmla="*/ 6 w 1276"/>
                  <a:gd name="T11" fmla="*/ 44 h 84"/>
                  <a:gd name="T12" fmla="*/ 4 w 1276"/>
                  <a:gd name="T13" fmla="*/ 42 h 84"/>
                  <a:gd name="T14" fmla="*/ 8 w 1276"/>
                  <a:gd name="T15" fmla="*/ 38 h 84"/>
                  <a:gd name="T16" fmla="*/ 34 w 1276"/>
                  <a:gd name="T17" fmla="*/ 28 h 84"/>
                  <a:gd name="T18" fmla="*/ 112 w 1276"/>
                  <a:gd name="T19" fmla="*/ 18 h 84"/>
                  <a:gd name="T20" fmla="*/ 282 w 1276"/>
                  <a:gd name="T21" fmla="*/ 6 h 84"/>
                  <a:gd name="T22" fmla="*/ 508 w 1276"/>
                  <a:gd name="T23" fmla="*/ 0 h 84"/>
                  <a:gd name="T24" fmla="*/ 636 w 1276"/>
                  <a:gd name="T25" fmla="*/ 0 h 84"/>
                  <a:gd name="T26" fmla="*/ 884 w 1276"/>
                  <a:gd name="T27" fmla="*/ 2 h 84"/>
                  <a:gd name="T28" fmla="*/ 1086 w 1276"/>
                  <a:gd name="T29" fmla="*/ 12 h 84"/>
                  <a:gd name="T30" fmla="*/ 1222 w 1276"/>
                  <a:gd name="T31" fmla="*/ 24 h 84"/>
                  <a:gd name="T32" fmla="*/ 1258 w 1276"/>
                  <a:gd name="T33" fmla="*/ 32 h 84"/>
                  <a:gd name="T34" fmla="*/ 1270 w 1276"/>
                  <a:gd name="T35" fmla="*/ 40 h 84"/>
                  <a:gd name="T36" fmla="*/ 1272 w 1276"/>
                  <a:gd name="T37" fmla="*/ 42 h 84"/>
                  <a:gd name="T38" fmla="*/ 1268 w 1276"/>
                  <a:gd name="T39" fmla="*/ 46 h 84"/>
                  <a:gd name="T40" fmla="*/ 1244 w 1276"/>
                  <a:gd name="T41" fmla="*/ 54 h 84"/>
                  <a:gd name="T42" fmla="*/ 1164 w 1276"/>
                  <a:gd name="T43" fmla="*/ 64 h 84"/>
                  <a:gd name="T44" fmla="*/ 992 w 1276"/>
                  <a:gd name="T45" fmla="*/ 76 h 84"/>
                  <a:gd name="T46" fmla="*/ 764 w 1276"/>
                  <a:gd name="T47" fmla="*/ 82 h 84"/>
                  <a:gd name="T48" fmla="*/ 636 w 1276"/>
                  <a:gd name="T49" fmla="*/ 0 h 84"/>
                  <a:gd name="T50" fmla="*/ 508 w 1276"/>
                  <a:gd name="T51" fmla="*/ 0 h 84"/>
                  <a:gd name="T52" fmla="*/ 280 w 1276"/>
                  <a:gd name="T53" fmla="*/ 6 h 84"/>
                  <a:gd name="T54" fmla="*/ 108 w 1276"/>
                  <a:gd name="T55" fmla="*/ 18 h 84"/>
                  <a:gd name="T56" fmla="*/ 28 w 1276"/>
                  <a:gd name="T57" fmla="*/ 28 h 84"/>
                  <a:gd name="T58" fmla="*/ 4 w 1276"/>
                  <a:gd name="T59" fmla="*/ 38 h 84"/>
                  <a:gd name="T60" fmla="*/ 0 w 1276"/>
                  <a:gd name="T61" fmla="*/ 42 h 84"/>
                  <a:gd name="T62" fmla="*/ 0 w 1276"/>
                  <a:gd name="T63" fmla="*/ 44 h 84"/>
                  <a:gd name="T64" fmla="*/ 12 w 1276"/>
                  <a:gd name="T65" fmla="*/ 50 h 84"/>
                  <a:gd name="T66" fmla="*/ 50 w 1276"/>
                  <a:gd name="T67" fmla="*/ 58 h 84"/>
                  <a:gd name="T68" fmla="*/ 186 w 1276"/>
                  <a:gd name="T69" fmla="*/ 70 h 84"/>
                  <a:gd name="T70" fmla="*/ 388 w 1276"/>
                  <a:gd name="T71" fmla="*/ 80 h 84"/>
                  <a:gd name="T72" fmla="*/ 636 w 1276"/>
                  <a:gd name="T73" fmla="*/ 84 h 84"/>
                  <a:gd name="T74" fmla="*/ 766 w 1276"/>
                  <a:gd name="T75" fmla="*/ 82 h 84"/>
                  <a:gd name="T76" fmla="*/ 996 w 1276"/>
                  <a:gd name="T77" fmla="*/ 76 h 84"/>
                  <a:gd name="T78" fmla="*/ 1168 w 1276"/>
                  <a:gd name="T79" fmla="*/ 64 h 84"/>
                  <a:gd name="T80" fmla="*/ 1248 w 1276"/>
                  <a:gd name="T81" fmla="*/ 54 h 84"/>
                  <a:gd name="T82" fmla="*/ 1274 w 1276"/>
                  <a:gd name="T83" fmla="*/ 46 h 84"/>
                  <a:gd name="T84" fmla="*/ 1276 w 1276"/>
                  <a:gd name="T85" fmla="*/ 42 h 84"/>
                  <a:gd name="T86" fmla="*/ 1276 w 1276"/>
                  <a:gd name="T87" fmla="*/ 40 h 84"/>
                  <a:gd name="T88" fmla="*/ 1264 w 1276"/>
                  <a:gd name="T89" fmla="*/ 32 h 84"/>
                  <a:gd name="T90" fmla="*/ 1226 w 1276"/>
                  <a:gd name="T91" fmla="*/ 24 h 84"/>
                  <a:gd name="T92" fmla="*/ 1090 w 1276"/>
                  <a:gd name="T93" fmla="*/ 12 h 84"/>
                  <a:gd name="T94" fmla="*/ 886 w 1276"/>
                  <a:gd name="T95" fmla="*/ 2 h 84"/>
                  <a:gd name="T96" fmla="*/ 636 w 1276"/>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84"/>
                    </a:moveTo>
                    <a:lnTo>
                      <a:pt x="636" y="84"/>
                    </a:lnTo>
                    <a:lnTo>
                      <a:pt x="508" y="82"/>
                    </a:lnTo>
                    <a:lnTo>
                      <a:pt x="390" y="80"/>
                    </a:lnTo>
                    <a:lnTo>
                      <a:pt x="282" y="76"/>
                    </a:lnTo>
                    <a:lnTo>
                      <a:pt x="190" y="70"/>
                    </a:lnTo>
                    <a:lnTo>
                      <a:pt x="112" y="64"/>
                    </a:lnTo>
                    <a:lnTo>
                      <a:pt x="54" y="58"/>
                    </a:lnTo>
                    <a:lnTo>
                      <a:pt x="34" y="54"/>
                    </a:lnTo>
                    <a:lnTo>
                      <a:pt x="18" y="50"/>
                    </a:lnTo>
                    <a:lnTo>
                      <a:pt x="8" y="46"/>
                    </a:lnTo>
                    <a:lnTo>
                      <a:pt x="6" y="44"/>
                    </a:lnTo>
                    <a:lnTo>
                      <a:pt x="4" y="42"/>
                    </a:lnTo>
                    <a:lnTo>
                      <a:pt x="4" y="42"/>
                    </a:lnTo>
                    <a:lnTo>
                      <a:pt x="6" y="40"/>
                    </a:lnTo>
                    <a:lnTo>
                      <a:pt x="8" y="38"/>
                    </a:lnTo>
                    <a:lnTo>
                      <a:pt x="18" y="32"/>
                    </a:lnTo>
                    <a:lnTo>
                      <a:pt x="34" y="28"/>
                    </a:lnTo>
                    <a:lnTo>
                      <a:pt x="54" y="24"/>
                    </a:lnTo>
                    <a:lnTo>
                      <a:pt x="112" y="18"/>
                    </a:lnTo>
                    <a:lnTo>
                      <a:pt x="190" y="12"/>
                    </a:lnTo>
                    <a:lnTo>
                      <a:pt x="282" y="6"/>
                    </a:lnTo>
                    <a:lnTo>
                      <a:pt x="390" y="2"/>
                    </a:lnTo>
                    <a:lnTo>
                      <a:pt x="508" y="0"/>
                    </a:lnTo>
                    <a:lnTo>
                      <a:pt x="636" y="0"/>
                    </a:lnTo>
                    <a:lnTo>
                      <a:pt x="636" y="0"/>
                    </a:lnTo>
                    <a:lnTo>
                      <a:pt x="764" y="0"/>
                    </a:lnTo>
                    <a:lnTo>
                      <a:pt x="884" y="2"/>
                    </a:lnTo>
                    <a:lnTo>
                      <a:pt x="992" y="6"/>
                    </a:lnTo>
                    <a:lnTo>
                      <a:pt x="1086" y="12"/>
                    </a:lnTo>
                    <a:lnTo>
                      <a:pt x="1164" y="18"/>
                    </a:lnTo>
                    <a:lnTo>
                      <a:pt x="1222" y="24"/>
                    </a:lnTo>
                    <a:lnTo>
                      <a:pt x="1244" y="28"/>
                    </a:lnTo>
                    <a:lnTo>
                      <a:pt x="1258" y="32"/>
                    </a:lnTo>
                    <a:lnTo>
                      <a:pt x="1268" y="38"/>
                    </a:lnTo>
                    <a:lnTo>
                      <a:pt x="1270" y="40"/>
                    </a:lnTo>
                    <a:lnTo>
                      <a:pt x="1272" y="42"/>
                    </a:lnTo>
                    <a:lnTo>
                      <a:pt x="1272" y="42"/>
                    </a:lnTo>
                    <a:lnTo>
                      <a:pt x="1270" y="44"/>
                    </a:lnTo>
                    <a:lnTo>
                      <a:pt x="1268" y="46"/>
                    </a:lnTo>
                    <a:lnTo>
                      <a:pt x="1258" y="50"/>
                    </a:lnTo>
                    <a:lnTo>
                      <a:pt x="1244" y="54"/>
                    </a:lnTo>
                    <a:lnTo>
                      <a:pt x="1222" y="58"/>
                    </a:lnTo>
                    <a:lnTo>
                      <a:pt x="1164" y="64"/>
                    </a:lnTo>
                    <a:lnTo>
                      <a:pt x="1086" y="70"/>
                    </a:lnTo>
                    <a:lnTo>
                      <a:pt x="992" y="76"/>
                    </a:lnTo>
                    <a:lnTo>
                      <a:pt x="884" y="80"/>
                    </a:lnTo>
                    <a:lnTo>
                      <a:pt x="764" y="82"/>
                    </a:lnTo>
                    <a:lnTo>
                      <a:pt x="636" y="84"/>
                    </a:lnTo>
                    <a:close/>
                    <a:moveTo>
                      <a:pt x="636" y="0"/>
                    </a:moveTo>
                    <a:lnTo>
                      <a:pt x="636" y="0"/>
                    </a:lnTo>
                    <a:lnTo>
                      <a:pt x="508" y="0"/>
                    </a:lnTo>
                    <a:lnTo>
                      <a:pt x="388" y="2"/>
                    </a:lnTo>
                    <a:lnTo>
                      <a:pt x="280" y="6"/>
                    </a:lnTo>
                    <a:lnTo>
                      <a:pt x="186" y="12"/>
                    </a:lnTo>
                    <a:lnTo>
                      <a:pt x="108" y="18"/>
                    </a:lnTo>
                    <a:lnTo>
                      <a:pt x="50" y="24"/>
                    </a:lnTo>
                    <a:lnTo>
                      <a:pt x="28" y="28"/>
                    </a:lnTo>
                    <a:lnTo>
                      <a:pt x="12" y="32"/>
                    </a:lnTo>
                    <a:lnTo>
                      <a:pt x="4" y="38"/>
                    </a:lnTo>
                    <a:lnTo>
                      <a:pt x="0" y="40"/>
                    </a:lnTo>
                    <a:lnTo>
                      <a:pt x="0" y="42"/>
                    </a:lnTo>
                    <a:lnTo>
                      <a:pt x="0" y="42"/>
                    </a:lnTo>
                    <a:lnTo>
                      <a:pt x="0" y="44"/>
                    </a:lnTo>
                    <a:lnTo>
                      <a:pt x="4" y="46"/>
                    </a:lnTo>
                    <a:lnTo>
                      <a:pt x="12" y="50"/>
                    </a:lnTo>
                    <a:lnTo>
                      <a:pt x="28" y="54"/>
                    </a:lnTo>
                    <a:lnTo>
                      <a:pt x="50" y="58"/>
                    </a:lnTo>
                    <a:lnTo>
                      <a:pt x="108" y="64"/>
                    </a:lnTo>
                    <a:lnTo>
                      <a:pt x="186" y="70"/>
                    </a:lnTo>
                    <a:lnTo>
                      <a:pt x="280" y="76"/>
                    </a:lnTo>
                    <a:lnTo>
                      <a:pt x="388" y="80"/>
                    </a:lnTo>
                    <a:lnTo>
                      <a:pt x="508" y="82"/>
                    </a:lnTo>
                    <a:lnTo>
                      <a:pt x="636" y="84"/>
                    </a:lnTo>
                    <a:lnTo>
                      <a:pt x="636" y="84"/>
                    </a:lnTo>
                    <a:lnTo>
                      <a:pt x="766" y="82"/>
                    </a:lnTo>
                    <a:lnTo>
                      <a:pt x="886" y="80"/>
                    </a:lnTo>
                    <a:lnTo>
                      <a:pt x="996" y="76"/>
                    </a:lnTo>
                    <a:lnTo>
                      <a:pt x="1090" y="70"/>
                    </a:lnTo>
                    <a:lnTo>
                      <a:pt x="1168" y="64"/>
                    </a:lnTo>
                    <a:lnTo>
                      <a:pt x="1226" y="58"/>
                    </a:lnTo>
                    <a:lnTo>
                      <a:pt x="1248" y="54"/>
                    </a:lnTo>
                    <a:lnTo>
                      <a:pt x="1264" y="50"/>
                    </a:lnTo>
                    <a:lnTo>
                      <a:pt x="1274" y="46"/>
                    </a:lnTo>
                    <a:lnTo>
                      <a:pt x="1276" y="44"/>
                    </a:lnTo>
                    <a:lnTo>
                      <a:pt x="1276" y="42"/>
                    </a:lnTo>
                    <a:lnTo>
                      <a:pt x="1276" y="42"/>
                    </a:lnTo>
                    <a:lnTo>
                      <a:pt x="1276" y="40"/>
                    </a:lnTo>
                    <a:lnTo>
                      <a:pt x="1274" y="38"/>
                    </a:lnTo>
                    <a:lnTo>
                      <a:pt x="1264" y="32"/>
                    </a:lnTo>
                    <a:lnTo>
                      <a:pt x="1248" y="28"/>
                    </a:lnTo>
                    <a:lnTo>
                      <a:pt x="1226" y="24"/>
                    </a:lnTo>
                    <a:lnTo>
                      <a:pt x="1168" y="18"/>
                    </a:lnTo>
                    <a:lnTo>
                      <a:pt x="1090" y="12"/>
                    </a:lnTo>
                    <a:lnTo>
                      <a:pt x="996" y="6"/>
                    </a:lnTo>
                    <a:lnTo>
                      <a:pt x="886" y="2"/>
                    </a:lnTo>
                    <a:lnTo>
                      <a:pt x="766" y="0"/>
                    </a:lnTo>
                    <a:lnTo>
                      <a:pt x="636" y="0"/>
                    </a:lnTo>
                    <a:close/>
                  </a:path>
                </a:pathLst>
              </a:custGeom>
              <a:solidFill>
                <a:srgbClr val="B8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485"/>
              <p:cNvSpPr>
                <a:spLocks/>
              </p:cNvSpPr>
              <p:nvPr/>
            </p:nvSpPr>
            <p:spPr bwMode="auto">
              <a:xfrm>
                <a:off x="3216" y="4184"/>
                <a:ext cx="1268" cy="84"/>
              </a:xfrm>
              <a:custGeom>
                <a:avLst/>
                <a:gdLst>
                  <a:gd name="T0" fmla="*/ 632 w 1268"/>
                  <a:gd name="T1" fmla="*/ 84 h 84"/>
                  <a:gd name="T2" fmla="*/ 632 w 1268"/>
                  <a:gd name="T3" fmla="*/ 84 h 84"/>
                  <a:gd name="T4" fmla="*/ 504 w 1268"/>
                  <a:gd name="T5" fmla="*/ 82 h 84"/>
                  <a:gd name="T6" fmla="*/ 386 w 1268"/>
                  <a:gd name="T7" fmla="*/ 80 h 84"/>
                  <a:gd name="T8" fmla="*/ 278 w 1268"/>
                  <a:gd name="T9" fmla="*/ 76 h 84"/>
                  <a:gd name="T10" fmla="*/ 186 w 1268"/>
                  <a:gd name="T11" fmla="*/ 70 h 84"/>
                  <a:gd name="T12" fmla="*/ 108 w 1268"/>
                  <a:gd name="T13" fmla="*/ 64 h 84"/>
                  <a:gd name="T14" fmla="*/ 50 w 1268"/>
                  <a:gd name="T15" fmla="*/ 58 h 84"/>
                  <a:gd name="T16" fmla="*/ 30 w 1268"/>
                  <a:gd name="T17" fmla="*/ 54 h 84"/>
                  <a:gd name="T18" fmla="*/ 14 w 1268"/>
                  <a:gd name="T19" fmla="*/ 50 h 84"/>
                  <a:gd name="T20" fmla="*/ 4 w 1268"/>
                  <a:gd name="T21" fmla="*/ 46 h 84"/>
                  <a:gd name="T22" fmla="*/ 2 w 1268"/>
                  <a:gd name="T23" fmla="*/ 44 h 84"/>
                  <a:gd name="T24" fmla="*/ 0 w 1268"/>
                  <a:gd name="T25" fmla="*/ 42 h 84"/>
                  <a:gd name="T26" fmla="*/ 0 w 1268"/>
                  <a:gd name="T27" fmla="*/ 42 h 84"/>
                  <a:gd name="T28" fmla="*/ 2 w 1268"/>
                  <a:gd name="T29" fmla="*/ 40 h 84"/>
                  <a:gd name="T30" fmla="*/ 4 w 1268"/>
                  <a:gd name="T31" fmla="*/ 38 h 84"/>
                  <a:gd name="T32" fmla="*/ 14 w 1268"/>
                  <a:gd name="T33" fmla="*/ 32 h 84"/>
                  <a:gd name="T34" fmla="*/ 30 w 1268"/>
                  <a:gd name="T35" fmla="*/ 28 h 84"/>
                  <a:gd name="T36" fmla="*/ 50 w 1268"/>
                  <a:gd name="T37" fmla="*/ 24 h 84"/>
                  <a:gd name="T38" fmla="*/ 108 w 1268"/>
                  <a:gd name="T39" fmla="*/ 18 h 84"/>
                  <a:gd name="T40" fmla="*/ 186 w 1268"/>
                  <a:gd name="T41" fmla="*/ 12 h 84"/>
                  <a:gd name="T42" fmla="*/ 278 w 1268"/>
                  <a:gd name="T43" fmla="*/ 6 h 84"/>
                  <a:gd name="T44" fmla="*/ 386 w 1268"/>
                  <a:gd name="T45" fmla="*/ 2 h 84"/>
                  <a:gd name="T46" fmla="*/ 504 w 1268"/>
                  <a:gd name="T47" fmla="*/ 0 h 84"/>
                  <a:gd name="T48" fmla="*/ 632 w 1268"/>
                  <a:gd name="T49" fmla="*/ 0 h 84"/>
                  <a:gd name="T50" fmla="*/ 632 w 1268"/>
                  <a:gd name="T51" fmla="*/ 0 h 84"/>
                  <a:gd name="T52" fmla="*/ 760 w 1268"/>
                  <a:gd name="T53" fmla="*/ 0 h 84"/>
                  <a:gd name="T54" fmla="*/ 880 w 1268"/>
                  <a:gd name="T55" fmla="*/ 2 h 84"/>
                  <a:gd name="T56" fmla="*/ 988 w 1268"/>
                  <a:gd name="T57" fmla="*/ 6 h 84"/>
                  <a:gd name="T58" fmla="*/ 1082 w 1268"/>
                  <a:gd name="T59" fmla="*/ 12 h 84"/>
                  <a:gd name="T60" fmla="*/ 1160 w 1268"/>
                  <a:gd name="T61" fmla="*/ 18 h 84"/>
                  <a:gd name="T62" fmla="*/ 1218 w 1268"/>
                  <a:gd name="T63" fmla="*/ 24 h 84"/>
                  <a:gd name="T64" fmla="*/ 1240 w 1268"/>
                  <a:gd name="T65" fmla="*/ 28 h 84"/>
                  <a:gd name="T66" fmla="*/ 1254 w 1268"/>
                  <a:gd name="T67" fmla="*/ 32 h 84"/>
                  <a:gd name="T68" fmla="*/ 1264 w 1268"/>
                  <a:gd name="T69" fmla="*/ 38 h 84"/>
                  <a:gd name="T70" fmla="*/ 1266 w 1268"/>
                  <a:gd name="T71" fmla="*/ 40 h 84"/>
                  <a:gd name="T72" fmla="*/ 1268 w 1268"/>
                  <a:gd name="T73" fmla="*/ 42 h 84"/>
                  <a:gd name="T74" fmla="*/ 1268 w 1268"/>
                  <a:gd name="T75" fmla="*/ 42 h 84"/>
                  <a:gd name="T76" fmla="*/ 1266 w 1268"/>
                  <a:gd name="T77" fmla="*/ 44 h 84"/>
                  <a:gd name="T78" fmla="*/ 1264 w 1268"/>
                  <a:gd name="T79" fmla="*/ 46 h 84"/>
                  <a:gd name="T80" fmla="*/ 1254 w 1268"/>
                  <a:gd name="T81" fmla="*/ 50 h 84"/>
                  <a:gd name="T82" fmla="*/ 1240 w 1268"/>
                  <a:gd name="T83" fmla="*/ 54 h 84"/>
                  <a:gd name="T84" fmla="*/ 1218 w 1268"/>
                  <a:gd name="T85" fmla="*/ 58 h 84"/>
                  <a:gd name="T86" fmla="*/ 1160 w 1268"/>
                  <a:gd name="T87" fmla="*/ 64 h 84"/>
                  <a:gd name="T88" fmla="*/ 1082 w 1268"/>
                  <a:gd name="T89" fmla="*/ 70 h 84"/>
                  <a:gd name="T90" fmla="*/ 988 w 1268"/>
                  <a:gd name="T91" fmla="*/ 76 h 84"/>
                  <a:gd name="T92" fmla="*/ 880 w 1268"/>
                  <a:gd name="T93" fmla="*/ 80 h 84"/>
                  <a:gd name="T94" fmla="*/ 760 w 1268"/>
                  <a:gd name="T95" fmla="*/ 82 h 84"/>
                  <a:gd name="T96" fmla="*/ 632 w 1268"/>
                  <a:gd name="T97"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84"/>
                    </a:moveTo>
                    <a:lnTo>
                      <a:pt x="632" y="84"/>
                    </a:lnTo>
                    <a:lnTo>
                      <a:pt x="504" y="82"/>
                    </a:lnTo>
                    <a:lnTo>
                      <a:pt x="386" y="80"/>
                    </a:lnTo>
                    <a:lnTo>
                      <a:pt x="278" y="76"/>
                    </a:lnTo>
                    <a:lnTo>
                      <a:pt x="186" y="70"/>
                    </a:lnTo>
                    <a:lnTo>
                      <a:pt x="108" y="64"/>
                    </a:lnTo>
                    <a:lnTo>
                      <a:pt x="50" y="58"/>
                    </a:lnTo>
                    <a:lnTo>
                      <a:pt x="30" y="54"/>
                    </a:lnTo>
                    <a:lnTo>
                      <a:pt x="14" y="50"/>
                    </a:lnTo>
                    <a:lnTo>
                      <a:pt x="4" y="46"/>
                    </a:lnTo>
                    <a:lnTo>
                      <a:pt x="2" y="44"/>
                    </a:lnTo>
                    <a:lnTo>
                      <a:pt x="0" y="42"/>
                    </a:lnTo>
                    <a:lnTo>
                      <a:pt x="0" y="42"/>
                    </a:lnTo>
                    <a:lnTo>
                      <a:pt x="2" y="40"/>
                    </a:lnTo>
                    <a:lnTo>
                      <a:pt x="4" y="38"/>
                    </a:lnTo>
                    <a:lnTo>
                      <a:pt x="14" y="32"/>
                    </a:lnTo>
                    <a:lnTo>
                      <a:pt x="30" y="28"/>
                    </a:lnTo>
                    <a:lnTo>
                      <a:pt x="50" y="24"/>
                    </a:lnTo>
                    <a:lnTo>
                      <a:pt x="108" y="18"/>
                    </a:lnTo>
                    <a:lnTo>
                      <a:pt x="186" y="12"/>
                    </a:lnTo>
                    <a:lnTo>
                      <a:pt x="278" y="6"/>
                    </a:lnTo>
                    <a:lnTo>
                      <a:pt x="386" y="2"/>
                    </a:lnTo>
                    <a:lnTo>
                      <a:pt x="504" y="0"/>
                    </a:lnTo>
                    <a:lnTo>
                      <a:pt x="632" y="0"/>
                    </a:lnTo>
                    <a:lnTo>
                      <a:pt x="632" y="0"/>
                    </a:lnTo>
                    <a:lnTo>
                      <a:pt x="760" y="0"/>
                    </a:lnTo>
                    <a:lnTo>
                      <a:pt x="880" y="2"/>
                    </a:lnTo>
                    <a:lnTo>
                      <a:pt x="988" y="6"/>
                    </a:lnTo>
                    <a:lnTo>
                      <a:pt x="1082" y="12"/>
                    </a:lnTo>
                    <a:lnTo>
                      <a:pt x="1160" y="18"/>
                    </a:lnTo>
                    <a:lnTo>
                      <a:pt x="1218" y="24"/>
                    </a:lnTo>
                    <a:lnTo>
                      <a:pt x="1240" y="28"/>
                    </a:lnTo>
                    <a:lnTo>
                      <a:pt x="1254" y="32"/>
                    </a:lnTo>
                    <a:lnTo>
                      <a:pt x="1264" y="38"/>
                    </a:lnTo>
                    <a:lnTo>
                      <a:pt x="1266" y="40"/>
                    </a:lnTo>
                    <a:lnTo>
                      <a:pt x="1268" y="42"/>
                    </a:lnTo>
                    <a:lnTo>
                      <a:pt x="1268" y="42"/>
                    </a:lnTo>
                    <a:lnTo>
                      <a:pt x="1266" y="44"/>
                    </a:lnTo>
                    <a:lnTo>
                      <a:pt x="1264" y="46"/>
                    </a:lnTo>
                    <a:lnTo>
                      <a:pt x="1254" y="50"/>
                    </a:lnTo>
                    <a:lnTo>
                      <a:pt x="1240" y="54"/>
                    </a:lnTo>
                    <a:lnTo>
                      <a:pt x="1218" y="58"/>
                    </a:lnTo>
                    <a:lnTo>
                      <a:pt x="1160" y="64"/>
                    </a:lnTo>
                    <a:lnTo>
                      <a:pt x="1082" y="70"/>
                    </a:lnTo>
                    <a:lnTo>
                      <a:pt x="988" y="76"/>
                    </a:lnTo>
                    <a:lnTo>
                      <a:pt x="880" y="80"/>
                    </a:lnTo>
                    <a:lnTo>
                      <a:pt x="760" y="82"/>
                    </a:lnTo>
                    <a:lnTo>
                      <a:pt x="632"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486"/>
              <p:cNvSpPr>
                <a:spLocks/>
              </p:cNvSpPr>
              <p:nvPr/>
            </p:nvSpPr>
            <p:spPr bwMode="auto">
              <a:xfrm>
                <a:off x="3212" y="4184"/>
                <a:ext cx="1276" cy="84"/>
              </a:xfrm>
              <a:custGeom>
                <a:avLst/>
                <a:gdLst>
                  <a:gd name="T0" fmla="*/ 636 w 1276"/>
                  <a:gd name="T1" fmla="*/ 0 h 84"/>
                  <a:gd name="T2" fmla="*/ 636 w 1276"/>
                  <a:gd name="T3" fmla="*/ 0 h 84"/>
                  <a:gd name="T4" fmla="*/ 508 w 1276"/>
                  <a:gd name="T5" fmla="*/ 0 h 84"/>
                  <a:gd name="T6" fmla="*/ 388 w 1276"/>
                  <a:gd name="T7" fmla="*/ 2 h 84"/>
                  <a:gd name="T8" fmla="*/ 280 w 1276"/>
                  <a:gd name="T9" fmla="*/ 6 h 84"/>
                  <a:gd name="T10" fmla="*/ 186 w 1276"/>
                  <a:gd name="T11" fmla="*/ 12 h 84"/>
                  <a:gd name="T12" fmla="*/ 108 w 1276"/>
                  <a:gd name="T13" fmla="*/ 18 h 84"/>
                  <a:gd name="T14" fmla="*/ 50 w 1276"/>
                  <a:gd name="T15" fmla="*/ 24 h 84"/>
                  <a:gd name="T16" fmla="*/ 28 w 1276"/>
                  <a:gd name="T17" fmla="*/ 28 h 84"/>
                  <a:gd name="T18" fmla="*/ 12 w 1276"/>
                  <a:gd name="T19" fmla="*/ 32 h 84"/>
                  <a:gd name="T20" fmla="*/ 4 w 1276"/>
                  <a:gd name="T21" fmla="*/ 38 h 84"/>
                  <a:gd name="T22" fmla="*/ 0 w 1276"/>
                  <a:gd name="T23" fmla="*/ 40 h 84"/>
                  <a:gd name="T24" fmla="*/ 0 w 1276"/>
                  <a:gd name="T25" fmla="*/ 42 h 84"/>
                  <a:gd name="T26" fmla="*/ 0 w 1276"/>
                  <a:gd name="T27" fmla="*/ 42 h 84"/>
                  <a:gd name="T28" fmla="*/ 0 w 1276"/>
                  <a:gd name="T29" fmla="*/ 44 h 84"/>
                  <a:gd name="T30" fmla="*/ 4 w 1276"/>
                  <a:gd name="T31" fmla="*/ 46 h 84"/>
                  <a:gd name="T32" fmla="*/ 12 w 1276"/>
                  <a:gd name="T33" fmla="*/ 50 h 84"/>
                  <a:gd name="T34" fmla="*/ 28 w 1276"/>
                  <a:gd name="T35" fmla="*/ 54 h 84"/>
                  <a:gd name="T36" fmla="*/ 50 w 1276"/>
                  <a:gd name="T37" fmla="*/ 58 h 84"/>
                  <a:gd name="T38" fmla="*/ 108 w 1276"/>
                  <a:gd name="T39" fmla="*/ 64 h 84"/>
                  <a:gd name="T40" fmla="*/ 186 w 1276"/>
                  <a:gd name="T41" fmla="*/ 70 h 84"/>
                  <a:gd name="T42" fmla="*/ 280 w 1276"/>
                  <a:gd name="T43" fmla="*/ 76 h 84"/>
                  <a:gd name="T44" fmla="*/ 388 w 1276"/>
                  <a:gd name="T45" fmla="*/ 80 h 84"/>
                  <a:gd name="T46" fmla="*/ 508 w 1276"/>
                  <a:gd name="T47" fmla="*/ 82 h 84"/>
                  <a:gd name="T48" fmla="*/ 636 w 1276"/>
                  <a:gd name="T49" fmla="*/ 84 h 84"/>
                  <a:gd name="T50" fmla="*/ 636 w 1276"/>
                  <a:gd name="T51" fmla="*/ 84 h 84"/>
                  <a:gd name="T52" fmla="*/ 766 w 1276"/>
                  <a:gd name="T53" fmla="*/ 82 h 84"/>
                  <a:gd name="T54" fmla="*/ 886 w 1276"/>
                  <a:gd name="T55" fmla="*/ 80 h 84"/>
                  <a:gd name="T56" fmla="*/ 996 w 1276"/>
                  <a:gd name="T57" fmla="*/ 76 h 84"/>
                  <a:gd name="T58" fmla="*/ 1090 w 1276"/>
                  <a:gd name="T59" fmla="*/ 70 h 84"/>
                  <a:gd name="T60" fmla="*/ 1168 w 1276"/>
                  <a:gd name="T61" fmla="*/ 64 h 84"/>
                  <a:gd name="T62" fmla="*/ 1226 w 1276"/>
                  <a:gd name="T63" fmla="*/ 58 h 84"/>
                  <a:gd name="T64" fmla="*/ 1248 w 1276"/>
                  <a:gd name="T65" fmla="*/ 54 h 84"/>
                  <a:gd name="T66" fmla="*/ 1264 w 1276"/>
                  <a:gd name="T67" fmla="*/ 50 h 84"/>
                  <a:gd name="T68" fmla="*/ 1274 w 1276"/>
                  <a:gd name="T69" fmla="*/ 46 h 84"/>
                  <a:gd name="T70" fmla="*/ 1276 w 1276"/>
                  <a:gd name="T71" fmla="*/ 44 h 84"/>
                  <a:gd name="T72" fmla="*/ 1276 w 1276"/>
                  <a:gd name="T73" fmla="*/ 42 h 84"/>
                  <a:gd name="T74" fmla="*/ 1276 w 1276"/>
                  <a:gd name="T75" fmla="*/ 42 h 84"/>
                  <a:gd name="T76" fmla="*/ 1276 w 1276"/>
                  <a:gd name="T77" fmla="*/ 40 h 84"/>
                  <a:gd name="T78" fmla="*/ 1274 w 1276"/>
                  <a:gd name="T79" fmla="*/ 38 h 84"/>
                  <a:gd name="T80" fmla="*/ 1264 w 1276"/>
                  <a:gd name="T81" fmla="*/ 32 h 84"/>
                  <a:gd name="T82" fmla="*/ 1248 w 1276"/>
                  <a:gd name="T83" fmla="*/ 28 h 84"/>
                  <a:gd name="T84" fmla="*/ 1226 w 1276"/>
                  <a:gd name="T85" fmla="*/ 24 h 84"/>
                  <a:gd name="T86" fmla="*/ 1168 w 1276"/>
                  <a:gd name="T87" fmla="*/ 18 h 84"/>
                  <a:gd name="T88" fmla="*/ 1090 w 1276"/>
                  <a:gd name="T89" fmla="*/ 12 h 84"/>
                  <a:gd name="T90" fmla="*/ 996 w 1276"/>
                  <a:gd name="T91" fmla="*/ 6 h 84"/>
                  <a:gd name="T92" fmla="*/ 886 w 1276"/>
                  <a:gd name="T93" fmla="*/ 2 h 84"/>
                  <a:gd name="T94" fmla="*/ 766 w 1276"/>
                  <a:gd name="T95" fmla="*/ 0 h 84"/>
                  <a:gd name="T96" fmla="*/ 636 w 1276"/>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76" h="84">
                    <a:moveTo>
                      <a:pt x="636" y="0"/>
                    </a:moveTo>
                    <a:lnTo>
                      <a:pt x="636" y="0"/>
                    </a:lnTo>
                    <a:lnTo>
                      <a:pt x="508" y="0"/>
                    </a:lnTo>
                    <a:lnTo>
                      <a:pt x="388" y="2"/>
                    </a:lnTo>
                    <a:lnTo>
                      <a:pt x="280" y="6"/>
                    </a:lnTo>
                    <a:lnTo>
                      <a:pt x="186" y="12"/>
                    </a:lnTo>
                    <a:lnTo>
                      <a:pt x="108" y="18"/>
                    </a:lnTo>
                    <a:lnTo>
                      <a:pt x="50" y="24"/>
                    </a:lnTo>
                    <a:lnTo>
                      <a:pt x="28" y="28"/>
                    </a:lnTo>
                    <a:lnTo>
                      <a:pt x="12" y="32"/>
                    </a:lnTo>
                    <a:lnTo>
                      <a:pt x="4" y="38"/>
                    </a:lnTo>
                    <a:lnTo>
                      <a:pt x="0" y="40"/>
                    </a:lnTo>
                    <a:lnTo>
                      <a:pt x="0" y="42"/>
                    </a:lnTo>
                    <a:lnTo>
                      <a:pt x="0" y="42"/>
                    </a:lnTo>
                    <a:lnTo>
                      <a:pt x="0" y="44"/>
                    </a:lnTo>
                    <a:lnTo>
                      <a:pt x="4" y="46"/>
                    </a:lnTo>
                    <a:lnTo>
                      <a:pt x="12" y="50"/>
                    </a:lnTo>
                    <a:lnTo>
                      <a:pt x="28" y="54"/>
                    </a:lnTo>
                    <a:lnTo>
                      <a:pt x="50" y="58"/>
                    </a:lnTo>
                    <a:lnTo>
                      <a:pt x="108" y="64"/>
                    </a:lnTo>
                    <a:lnTo>
                      <a:pt x="186" y="70"/>
                    </a:lnTo>
                    <a:lnTo>
                      <a:pt x="280" y="76"/>
                    </a:lnTo>
                    <a:lnTo>
                      <a:pt x="388" y="80"/>
                    </a:lnTo>
                    <a:lnTo>
                      <a:pt x="508" y="82"/>
                    </a:lnTo>
                    <a:lnTo>
                      <a:pt x="636" y="84"/>
                    </a:lnTo>
                    <a:lnTo>
                      <a:pt x="636" y="84"/>
                    </a:lnTo>
                    <a:lnTo>
                      <a:pt x="766" y="82"/>
                    </a:lnTo>
                    <a:lnTo>
                      <a:pt x="886" y="80"/>
                    </a:lnTo>
                    <a:lnTo>
                      <a:pt x="996" y="76"/>
                    </a:lnTo>
                    <a:lnTo>
                      <a:pt x="1090" y="70"/>
                    </a:lnTo>
                    <a:lnTo>
                      <a:pt x="1168" y="64"/>
                    </a:lnTo>
                    <a:lnTo>
                      <a:pt x="1226" y="58"/>
                    </a:lnTo>
                    <a:lnTo>
                      <a:pt x="1248" y="54"/>
                    </a:lnTo>
                    <a:lnTo>
                      <a:pt x="1264" y="50"/>
                    </a:lnTo>
                    <a:lnTo>
                      <a:pt x="1274" y="46"/>
                    </a:lnTo>
                    <a:lnTo>
                      <a:pt x="1276" y="44"/>
                    </a:lnTo>
                    <a:lnTo>
                      <a:pt x="1276" y="42"/>
                    </a:lnTo>
                    <a:lnTo>
                      <a:pt x="1276" y="42"/>
                    </a:lnTo>
                    <a:lnTo>
                      <a:pt x="1276" y="40"/>
                    </a:lnTo>
                    <a:lnTo>
                      <a:pt x="1274" y="38"/>
                    </a:lnTo>
                    <a:lnTo>
                      <a:pt x="1264" y="32"/>
                    </a:lnTo>
                    <a:lnTo>
                      <a:pt x="1248" y="28"/>
                    </a:lnTo>
                    <a:lnTo>
                      <a:pt x="1226" y="24"/>
                    </a:lnTo>
                    <a:lnTo>
                      <a:pt x="1168" y="18"/>
                    </a:lnTo>
                    <a:lnTo>
                      <a:pt x="1090" y="12"/>
                    </a:lnTo>
                    <a:lnTo>
                      <a:pt x="996" y="6"/>
                    </a:lnTo>
                    <a:lnTo>
                      <a:pt x="886" y="2"/>
                    </a:lnTo>
                    <a:lnTo>
                      <a:pt x="766" y="0"/>
                    </a:lnTo>
                    <a:lnTo>
                      <a:pt x="6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487"/>
              <p:cNvSpPr>
                <a:spLocks noEditPoints="1"/>
              </p:cNvSpPr>
              <p:nvPr/>
            </p:nvSpPr>
            <p:spPr bwMode="auto">
              <a:xfrm>
                <a:off x="3216" y="4184"/>
                <a:ext cx="1268" cy="84"/>
              </a:xfrm>
              <a:custGeom>
                <a:avLst/>
                <a:gdLst>
                  <a:gd name="T0" fmla="*/ 632 w 1268"/>
                  <a:gd name="T1" fmla="*/ 82 h 84"/>
                  <a:gd name="T2" fmla="*/ 388 w 1268"/>
                  <a:gd name="T3" fmla="*/ 80 h 84"/>
                  <a:gd name="T4" fmla="*/ 188 w 1268"/>
                  <a:gd name="T5" fmla="*/ 70 h 84"/>
                  <a:gd name="T6" fmla="*/ 56 w 1268"/>
                  <a:gd name="T7" fmla="*/ 58 h 84"/>
                  <a:gd name="T8" fmla="*/ 18 w 1268"/>
                  <a:gd name="T9" fmla="*/ 50 h 84"/>
                  <a:gd name="T10" fmla="*/ 6 w 1268"/>
                  <a:gd name="T11" fmla="*/ 44 h 84"/>
                  <a:gd name="T12" fmla="*/ 6 w 1268"/>
                  <a:gd name="T13" fmla="*/ 42 h 84"/>
                  <a:gd name="T14" fmla="*/ 10 w 1268"/>
                  <a:gd name="T15" fmla="*/ 38 h 84"/>
                  <a:gd name="T16" fmla="*/ 34 w 1268"/>
                  <a:gd name="T17" fmla="*/ 28 h 84"/>
                  <a:gd name="T18" fmla="*/ 112 w 1268"/>
                  <a:gd name="T19" fmla="*/ 18 h 84"/>
                  <a:gd name="T20" fmla="*/ 282 w 1268"/>
                  <a:gd name="T21" fmla="*/ 6 h 84"/>
                  <a:gd name="T22" fmla="*/ 506 w 1268"/>
                  <a:gd name="T23" fmla="*/ 0 h 84"/>
                  <a:gd name="T24" fmla="*/ 632 w 1268"/>
                  <a:gd name="T25" fmla="*/ 0 h 84"/>
                  <a:gd name="T26" fmla="*/ 878 w 1268"/>
                  <a:gd name="T27" fmla="*/ 2 h 84"/>
                  <a:gd name="T28" fmla="*/ 1078 w 1268"/>
                  <a:gd name="T29" fmla="*/ 12 h 84"/>
                  <a:gd name="T30" fmla="*/ 1214 w 1268"/>
                  <a:gd name="T31" fmla="*/ 26 h 84"/>
                  <a:gd name="T32" fmla="*/ 1250 w 1268"/>
                  <a:gd name="T33" fmla="*/ 32 h 84"/>
                  <a:gd name="T34" fmla="*/ 1262 w 1268"/>
                  <a:gd name="T35" fmla="*/ 40 h 84"/>
                  <a:gd name="T36" fmla="*/ 1262 w 1268"/>
                  <a:gd name="T37" fmla="*/ 42 h 84"/>
                  <a:gd name="T38" fmla="*/ 1260 w 1268"/>
                  <a:gd name="T39" fmla="*/ 46 h 84"/>
                  <a:gd name="T40" fmla="*/ 1234 w 1268"/>
                  <a:gd name="T41" fmla="*/ 54 h 84"/>
                  <a:gd name="T42" fmla="*/ 1156 w 1268"/>
                  <a:gd name="T43" fmla="*/ 64 h 84"/>
                  <a:gd name="T44" fmla="*/ 986 w 1268"/>
                  <a:gd name="T45" fmla="*/ 76 h 84"/>
                  <a:gd name="T46" fmla="*/ 760 w 1268"/>
                  <a:gd name="T47" fmla="*/ 82 h 84"/>
                  <a:gd name="T48" fmla="*/ 632 w 1268"/>
                  <a:gd name="T49" fmla="*/ 0 h 84"/>
                  <a:gd name="T50" fmla="*/ 504 w 1268"/>
                  <a:gd name="T51" fmla="*/ 0 h 84"/>
                  <a:gd name="T52" fmla="*/ 278 w 1268"/>
                  <a:gd name="T53" fmla="*/ 6 h 84"/>
                  <a:gd name="T54" fmla="*/ 108 w 1268"/>
                  <a:gd name="T55" fmla="*/ 18 h 84"/>
                  <a:gd name="T56" fmla="*/ 30 w 1268"/>
                  <a:gd name="T57" fmla="*/ 28 h 84"/>
                  <a:gd name="T58" fmla="*/ 4 w 1268"/>
                  <a:gd name="T59" fmla="*/ 38 h 84"/>
                  <a:gd name="T60" fmla="*/ 0 w 1268"/>
                  <a:gd name="T61" fmla="*/ 42 h 84"/>
                  <a:gd name="T62" fmla="*/ 2 w 1268"/>
                  <a:gd name="T63" fmla="*/ 44 h 84"/>
                  <a:gd name="T64" fmla="*/ 14 w 1268"/>
                  <a:gd name="T65" fmla="*/ 50 h 84"/>
                  <a:gd name="T66" fmla="*/ 50 w 1268"/>
                  <a:gd name="T67" fmla="*/ 58 h 84"/>
                  <a:gd name="T68" fmla="*/ 186 w 1268"/>
                  <a:gd name="T69" fmla="*/ 70 h 84"/>
                  <a:gd name="T70" fmla="*/ 386 w 1268"/>
                  <a:gd name="T71" fmla="*/ 80 h 84"/>
                  <a:gd name="T72" fmla="*/ 632 w 1268"/>
                  <a:gd name="T73" fmla="*/ 84 h 84"/>
                  <a:gd name="T74" fmla="*/ 760 w 1268"/>
                  <a:gd name="T75" fmla="*/ 82 h 84"/>
                  <a:gd name="T76" fmla="*/ 988 w 1268"/>
                  <a:gd name="T77" fmla="*/ 76 h 84"/>
                  <a:gd name="T78" fmla="*/ 1160 w 1268"/>
                  <a:gd name="T79" fmla="*/ 64 h 84"/>
                  <a:gd name="T80" fmla="*/ 1240 w 1268"/>
                  <a:gd name="T81" fmla="*/ 54 h 84"/>
                  <a:gd name="T82" fmla="*/ 1264 w 1268"/>
                  <a:gd name="T83" fmla="*/ 46 h 84"/>
                  <a:gd name="T84" fmla="*/ 1268 w 1268"/>
                  <a:gd name="T85" fmla="*/ 42 h 84"/>
                  <a:gd name="T86" fmla="*/ 1266 w 1268"/>
                  <a:gd name="T87" fmla="*/ 40 h 84"/>
                  <a:gd name="T88" fmla="*/ 1254 w 1268"/>
                  <a:gd name="T89" fmla="*/ 32 h 84"/>
                  <a:gd name="T90" fmla="*/ 1218 w 1268"/>
                  <a:gd name="T91" fmla="*/ 24 h 84"/>
                  <a:gd name="T92" fmla="*/ 1082 w 1268"/>
                  <a:gd name="T93" fmla="*/ 12 h 84"/>
                  <a:gd name="T94" fmla="*/ 880 w 1268"/>
                  <a:gd name="T95" fmla="*/ 2 h 84"/>
                  <a:gd name="T96" fmla="*/ 632 w 1268"/>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82"/>
                    </a:moveTo>
                    <a:lnTo>
                      <a:pt x="632" y="82"/>
                    </a:lnTo>
                    <a:lnTo>
                      <a:pt x="506" y="82"/>
                    </a:lnTo>
                    <a:lnTo>
                      <a:pt x="388" y="80"/>
                    </a:lnTo>
                    <a:lnTo>
                      <a:pt x="282" y="76"/>
                    </a:lnTo>
                    <a:lnTo>
                      <a:pt x="188" y="70"/>
                    </a:lnTo>
                    <a:lnTo>
                      <a:pt x="112" y="64"/>
                    </a:lnTo>
                    <a:lnTo>
                      <a:pt x="56" y="58"/>
                    </a:lnTo>
                    <a:lnTo>
                      <a:pt x="34" y="54"/>
                    </a:lnTo>
                    <a:lnTo>
                      <a:pt x="18" y="50"/>
                    </a:lnTo>
                    <a:lnTo>
                      <a:pt x="10" y="46"/>
                    </a:lnTo>
                    <a:lnTo>
                      <a:pt x="6" y="44"/>
                    </a:lnTo>
                    <a:lnTo>
                      <a:pt x="6" y="42"/>
                    </a:lnTo>
                    <a:lnTo>
                      <a:pt x="6" y="42"/>
                    </a:lnTo>
                    <a:lnTo>
                      <a:pt x="6" y="40"/>
                    </a:lnTo>
                    <a:lnTo>
                      <a:pt x="10" y="38"/>
                    </a:lnTo>
                    <a:lnTo>
                      <a:pt x="18" y="32"/>
                    </a:lnTo>
                    <a:lnTo>
                      <a:pt x="34" y="28"/>
                    </a:lnTo>
                    <a:lnTo>
                      <a:pt x="56" y="26"/>
                    </a:lnTo>
                    <a:lnTo>
                      <a:pt x="112" y="18"/>
                    </a:lnTo>
                    <a:lnTo>
                      <a:pt x="188" y="12"/>
                    </a:lnTo>
                    <a:lnTo>
                      <a:pt x="282" y="6"/>
                    </a:lnTo>
                    <a:lnTo>
                      <a:pt x="388" y="2"/>
                    </a:lnTo>
                    <a:lnTo>
                      <a:pt x="506" y="0"/>
                    </a:lnTo>
                    <a:lnTo>
                      <a:pt x="632" y="0"/>
                    </a:lnTo>
                    <a:lnTo>
                      <a:pt x="632" y="0"/>
                    </a:lnTo>
                    <a:lnTo>
                      <a:pt x="760" y="0"/>
                    </a:lnTo>
                    <a:lnTo>
                      <a:pt x="878" y="2"/>
                    </a:lnTo>
                    <a:lnTo>
                      <a:pt x="986" y="6"/>
                    </a:lnTo>
                    <a:lnTo>
                      <a:pt x="1078" y="12"/>
                    </a:lnTo>
                    <a:lnTo>
                      <a:pt x="1156" y="18"/>
                    </a:lnTo>
                    <a:lnTo>
                      <a:pt x="1214" y="26"/>
                    </a:lnTo>
                    <a:lnTo>
                      <a:pt x="1234" y="28"/>
                    </a:lnTo>
                    <a:lnTo>
                      <a:pt x="1250" y="32"/>
                    </a:lnTo>
                    <a:lnTo>
                      <a:pt x="1260" y="38"/>
                    </a:lnTo>
                    <a:lnTo>
                      <a:pt x="1262" y="40"/>
                    </a:lnTo>
                    <a:lnTo>
                      <a:pt x="1262" y="42"/>
                    </a:lnTo>
                    <a:lnTo>
                      <a:pt x="1262" y="42"/>
                    </a:lnTo>
                    <a:lnTo>
                      <a:pt x="1262" y="44"/>
                    </a:lnTo>
                    <a:lnTo>
                      <a:pt x="1260" y="46"/>
                    </a:lnTo>
                    <a:lnTo>
                      <a:pt x="1250" y="50"/>
                    </a:lnTo>
                    <a:lnTo>
                      <a:pt x="1234" y="54"/>
                    </a:lnTo>
                    <a:lnTo>
                      <a:pt x="1214" y="58"/>
                    </a:lnTo>
                    <a:lnTo>
                      <a:pt x="1156" y="64"/>
                    </a:lnTo>
                    <a:lnTo>
                      <a:pt x="1078" y="70"/>
                    </a:lnTo>
                    <a:lnTo>
                      <a:pt x="986" y="76"/>
                    </a:lnTo>
                    <a:lnTo>
                      <a:pt x="878" y="80"/>
                    </a:lnTo>
                    <a:lnTo>
                      <a:pt x="760" y="82"/>
                    </a:lnTo>
                    <a:lnTo>
                      <a:pt x="632" y="82"/>
                    </a:lnTo>
                    <a:close/>
                    <a:moveTo>
                      <a:pt x="632" y="0"/>
                    </a:moveTo>
                    <a:lnTo>
                      <a:pt x="632" y="0"/>
                    </a:lnTo>
                    <a:lnTo>
                      <a:pt x="504" y="0"/>
                    </a:lnTo>
                    <a:lnTo>
                      <a:pt x="386" y="2"/>
                    </a:lnTo>
                    <a:lnTo>
                      <a:pt x="278" y="6"/>
                    </a:lnTo>
                    <a:lnTo>
                      <a:pt x="186" y="12"/>
                    </a:lnTo>
                    <a:lnTo>
                      <a:pt x="108" y="18"/>
                    </a:lnTo>
                    <a:lnTo>
                      <a:pt x="50" y="24"/>
                    </a:lnTo>
                    <a:lnTo>
                      <a:pt x="30" y="28"/>
                    </a:lnTo>
                    <a:lnTo>
                      <a:pt x="14" y="32"/>
                    </a:lnTo>
                    <a:lnTo>
                      <a:pt x="4" y="38"/>
                    </a:lnTo>
                    <a:lnTo>
                      <a:pt x="2" y="40"/>
                    </a:lnTo>
                    <a:lnTo>
                      <a:pt x="0" y="42"/>
                    </a:lnTo>
                    <a:lnTo>
                      <a:pt x="0" y="42"/>
                    </a:lnTo>
                    <a:lnTo>
                      <a:pt x="2" y="44"/>
                    </a:lnTo>
                    <a:lnTo>
                      <a:pt x="4" y="46"/>
                    </a:lnTo>
                    <a:lnTo>
                      <a:pt x="14" y="50"/>
                    </a:lnTo>
                    <a:lnTo>
                      <a:pt x="30" y="54"/>
                    </a:lnTo>
                    <a:lnTo>
                      <a:pt x="50" y="58"/>
                    </a:lnTo>
                    <a:lnTo>
                      <a:pt x="108" y="64"/>
                    </a:lnTo>
                    <a:lnTo>
                      <a:pt x="186" y="70"/>
                    </a:lnTo>
                    <a:lnTo>
                      <a:pt x="278" y="76"/>
                    </a:lnTo>
                    <a:lnTo>
                      <a:pt x="386" y="80"/>
                    </a:lnTo>
                    <a:lnTo>
                      <a:pt x="504" y="82"/>
                    </a:lnTo>
                    <a:lnTo>
                      <a:pt x="632" y="84"/>
                    </a:lnTo>
                    <a:lnTo>
                      <a:pt x="632" y="84"/>
                    </a:lnTo>
                    <a:lnTo>
                      <a:pt x="760" y="82"/>
                    </a:lnTo>
                    <a:lnTo>
                      <a:pt x="880" y="80"/>
                    </a:lnTo>
                    <a:lnTo>
                      <a:pt x="988" y="76"/>
                    </a:lnTo>
                    <a:lnTo>
                      <a:pt x="1082" y="70"/>
                    </a:lnTo>
                    <a:lnTo>
                      <a:pt x="1160" y="64"/>
                    </a:lnTo>
                    <a:lnTo>
                      <a:pt x="1218" y="58"/>
                    </a:lnTo>
                    <a:lnTo>
                      <a:pt x="1240" y="54"/>
                    </a:lnTo>
                    <a:lnTo>
                      <a:pt x="1254" y="50"/>
                    </a:lnTo>
                    <a:lnTo>
                      <a:pt x="1264" y="46"/>
                    </a:lnTo>
                    <a:lnTo>
                      <a:pt x="1266" y="44"/>
                    </a:lnTo>
                    <a:lnTo>
                      <a:pt x="1268" y="42"/>
                    </a:lnTo>
                    <a:lnTo>
                      <a:pt x="1268" y="42"/>
                    </a:lnTo>
                    <a:lnTo>
                      <a:pt x="1266" y="40"/>
                    </a:lnTo>
                    <a:lnTo>
                      <a:pt x="1264" y="38"/>
                    </a:lnTo>
                    <a:lnTo>
                      <a:pt x="1254" y="32"/>
                    </a:lnTo>
                    <a:lnTo>
                      <a:pt x="1240" y="28"/>
                    </a:lnTo>
                    <a:lnTo>
                      <a:pt x="1218" y="24"/>
                    </a:lnTo>
                    <a:lnTo>
                      <a:pt x="1160" y="18"/>
                    </a:lnTo>
                    <a:lnTo>
                      <a:pt x="1082" y="12"/>
                    </a:lnTo>
                    <a:lnTo>
                      <a:pt x="988" y="6"/>
                    </a:lnTo>
                    <a:lnTo>
                      <a:pt x="880" y="2"/>
                    </a:lnTo>
                    <a:lnTo>
                      <a:pt x="760" y="0"/>
                    </a:lnTo>
                    <a:lnTo>
                      <a:pt x="632" y="0"/>
                    </a:lnTo>
                    <a:close/>
                  </a:path>
                </a:pathLst>
              </a:custGeom>
              <a:solidFill>
                <a:srgbClr val="B7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488"/>
              <p:cNvSpPr>
                <a:spLocks/>
              </p:cNvSpPr>
              <p:nvPr/>
            </p:nvSpPr>
            <p:spPr bwMode="auto">
              <a:xfrm>
                <a:off x="3222" y="4184"/>
                <a:ext cx="1256" cy="82"/>
              </a:xfrm>
              <a:custGeom>
                <a:avLst/>
                <a:gdLst>
                  <a:gd name="T0" fmla="*/ 626 w 1256"/>
                  <a:gd name="T1" fmla="*/ 82 h 82"/>
                  <a:gd name="T2" fmla="*/ 626 w 1256"/>
                  <a:gd name="T3" fmla="*/ 82 h 82"/>
                  <a:gd name="T4" fmla="*/ 500 w 1256"/>
                  <a:gd name="T5" fmla="*/ 82 h 82"/>
                  <a:gd name="T6" fmla="*/ 382 w 1256"/>
                  <a:gd name="T7" fmla="*/ 80 h 82"/>
                  <a:gd name="T8" fmla="*/ 276 w 1256"/>
                  <a:gd name="T9" fmla="*/ 76 h 82"/>
                  <a:gd name="T10" fmla="*/ 182 w 1256"/>
                  <a:gd name="T11" fmla="*/ 70 h 82"/>
                  <a:gd name="T12" fmla="*/ 106 w 1256"/>
                  <a:gd name="T13" fmla="*/ 64 h 82"/>
                  <a:gd name="T14" fmla="*/ 50 w 1256"/>
                  <a:gd name="T15" fmla="*/ 58 h 82"/>
                  <a:gd name="T16" fmla="*/ 28 w 1256"/>
                  <a:gd name="T17" fmla="*/ 54 h 82"/>
                  <a:gd name="T18" fmla="*/ 12 w 1256"/>
                  <a:gd name="T19" fmla="*/ 50 h 82"/>
                  <a:gd name="T20" fmla="*/ 4 w 1256"/>
                  <a:gd name="T21" fmla="*/ 46 h 82"/>
                  <a:gd name="T22" fmla="*/ 0 w 1256"/>
                  <a:gd name="T23" fmla="*/ 44 h 82"/>
                  <a:gd name="T24" fmla="*/ 0 w 1256"/>
                  <a:gd name="T25" fmla="*/ 42 h 82"/>
                  <a:gd name="T26" fmla="*/ 0 w 1256"/>
                  <a:gd name="T27" fmla="*/ 42 h 82"/>
                  <a:gd name="T28" fmla="*/ 0 w 1256"/>
                  <a:gd name="T29" fmla="*/ 40 h 82"/>
                  <a:gd name="T30" fmla="*/ 4 w 1256"/>
                  <a:gd name="T31" fmla="*/ 38 h 82"/>
                  <a:gd name="T32" fmla="*/ 12 w 1256"/>
                  <a:gd name="T33" fmla="*/ 32 h 82"/>
                  <a:gd name="T34" fmla="*/ 28 w 1256"/>
                  <a:gd name="T35" fmla="*/ 28 h 82"/>
                  <a:gd name="T36" fmla="*/ 50 w 1256"/>
                  <a:gd name="T37" fmla="*/ 26 h 82"/>
                  <a:gd name="T38" fmla="*/ 106 w 1256"/>
                  <a:gd name="T39" fmla="*/ 18 h 82"/>
                  <a:gd name="T40" fmla="*/ 182 w 1256"/>
                  <a:gd name="T41" fmla="*/ 12 h 82"/>
                  <a:gd name="T42" fmla="*/ 276 w 1256"/>
                  <a:gd name="T43" fmla="*/ 6 h 82"/>
                  <a:gd name="T44" fmla="*/ 382 w 1256"/>
                  <a:gd name="T45" fmla="*/ 2 h 82"/>
                  <a:gd name="T46" fmla="*/ 500 w 1256"/>
                  <a:gd name="T47" fmla="*/ 0 h 82"/>
                  <a:gd name="T48" fmla="*/ 626 w 1256"/>
                  <a:gd name="T49" fmla="*/ 0 h 82"/>
                  <a:gd name="T50" fmla="*/ 626 w 1256"/>
                  <a:gd name="T51" fmla="*/ 0 h 82"/>
                  <a:gd name="T52" fmla="*/ 754 w 1256"/>
                  <a:gd name="T53" fmla="*/ 0 h 82"/>
                  <a:gd name="T54" fmla="*/ 872 w 1256"/>
                  <a:gd name="T55" fmla="*/ 2 h 82"/>
                  <a:gd name="T56" fmla="*/ 980 w 1256"/>
                  <a:gd name="T57" fmla="*/ 6 h 82"/>
                  <a:gd name="T58" fmla="*/ 1072 w 1256"/>
                  <a:gd name="T59" fmla="*/ 12 h 82"/>
                  <a:gd name="T60" fmla="*/ 1150 w 1256"/>
                  <a:gd name="T61" fmla="*/ 18 h 82"/>
                  <a:gd name="T62" fmla="*/ 1208 w 1256"/>
                  <a:gd name="T63" fmla="*/ 26 h 82"/>
                  <a:gd name="T64" fmla="*/ 1228 w 1256"/>
                  <a:gd name="T65" fmla="*/ 28 h 82"/>
                  <a:gd name="T66" fmla="*/ 1244 w 1256"/>
                  <a:gd name="T67" fmla="*/ 32 h 82"/>
                  <a:gd name="T68" fmla="*/ 1254 w 1256"/>
                  <a:gd name="T69" fmla="*/ 38 h 82"/>
                  <a:gd name="T70" fmla="*/ 1256 w 1256"/>
                  <a:gd name="T71" fmla="*/ 40 h 82"/>
                  <a:gd name="T72" fmla="*/ 1256 w 1256"/>
                  <a:gd name="T73" fmla="*/ 42 h 82"/>
                  <a:gd name="T74" fmla="*/ 1256 w 1256"/>
                  <a:gd name="T75" fmla="*/ 42 h 82"/>
                  <a:gd name="T76" fmla="*/ 1256 w 1256"/>
                  <a:gd name="T77" fmla="*/ 44 h 82"/>
                  <a:gd name="T78" fmla="*/ 1254 w 1256"/>
                  <a:gd name="T79" fmla="*/ 46 h 82"/>
                  <a:gd name="T80" fmla="*/ 1244 w 1256"/>
                  <a:gd name="T81" fmla="*/ 50 h 82"/>
                  <a:gd name="T82" fmla="*/ 1228 w 1256"/>
                  <a:gd name="T83" fmla="*/ 54 h 82"/>
                  <a:gd name="T84" fmla="*/ 1208 w 1256"/>
                  <a:gd name="T85" fmla="*/ 58 h 82"/>
                  <a:gd name="T86" fmla="*/ 1150 w 1256"/>
                  <a:gd name="T87" fmla="*/ 64 h 82"/>
                  <a:gd name="T88" fmla="*/ 1072 w 1256"/>
                  <a:gd name="T89" fmla="*/ 70 h 82"/>
                  <a:gd name="T90" fmla="*/ 980 w 1256"/>
                  <a:gd name="T91" fmla="*/ 76 h 82"/>
                  <a:gd name="T92" fmla="*/ 872 w 1256"/>
                  <a:gd name="T93" fmla="*/ 80 h 82"/>
                  <a:gd name="T94" fmla="*/ 754 w 1256"/>
                  <a:gd name="T95" fmla="*/ 82 h 82"/>
                  <a:gd name="T96" fmla="*/ 626 w 125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82"/>
                    </a:moveTo>
                    <a:lnTo>
                      <a:pt x="626" y="82"/>
                    </a:lnTo>
                    <a:lnTo>
                      <a:pt x="500" y="82"/>
                    </a:lnTo>
                    <a:lnTo>
                      <a:pt x="382" y="80"/>
                    </a:lnTo>
                    <a:lnTo>
                      <a:pt x="276" y="76"/>
                    </a:lnTo>
                    <a:lnTo>
                      <a:pt x="182" y="70"/>
                    </a:lnTo>
                    <a:lnTo>
                      <a:pt x="106" y="64"/>
                    </a:lnTo>
                    <a:lnTo>
                      <a:pt x="50" y="58"/>
                    </a:lnTo>
                    <a:lnTo>
                      <a:pt x="28" y="54"/>
                    </a:lnTo>
                    <a:lnTo>
                      <a:pt x="12" y="50"/>
                    </a:lnTo>
                    <a:lnTo>
                      <a:pt x="4" y="46"/>
                    </a:lnTo>
                    <a:lnTo>
                      <a:pt x="0" y="44"/>
                    </a:lnTo>
                    <a:lnTo>
                      <a:pt x="0" y="42"/>
                    </a:lnTo>
                    <a:lnTo>
                      <a:pt x="0" y="42"/>
                    </a:lnTo>
                    <a:lnTo>
                      <a:pt x="0" y="40"/>
                    </a:lnTo>
                    <a:lnTo>
                      <a:pt x="4" y="38"/>
                    </a:lnTo>
                    <a:lnTo>
                      <a:pt x="12" y="32"/>
                    </a:lnTo>
                    <a:lnTo>
                      <a:pt x="28" y="28"/>
                    </a:lnTo>
                    <a:lnTo>
                      <a:pt x="50" y="26"/>
                    </a:lnTo>
                    <a:lnTo>
                      <a:pt x="106" y="18"/>
                    </a:lnTo>
                    <a:lnTo>
                      <a:pt x="182" y="12"/>
                    </a:lnTo>
                    <a:lnTo>
                      <a:pt x="276" y="6"/>
                    </a:lnTo>
                    <a:lnTo>
                      <a:pt x="382" y="2"/>
                    </a:lnTo>
                    <a:lnTo>
                      <a:pt x="500" y="0"/>
                    </a:lnTo>
                    <a:lnTo>
                      <a:pt x="626" y="0"/>
                    </a:lnTo>
                    <a:lnTo>
                      <a:pt x="626" y="0"/>
                    </a:lnTo>
                    <a:lnTo>
                      <a:pt x="754" y="0"/>
                    </a:lnTo>
                    <a:lnTo>
                      <a:pt x="872" y="2"/>
                    </a:lnTo>
                    <a:lnTo>
                      <a:pt x="980" y="6"/>
                    </a:lnTo>
                    <a:lnTo>
                      <a:pt x="1072" y="12"/>
                    </a:lnTo>
                    <a:lnTo>
                      <a:pt x="1150" y="18"/>
                    </a:lnTo>
                    <a:lnTo>
                      <a:pt x="1208" y="26"/>
                    </a:lnTo>
                    <a:lnTo>
                      <a:pt x="1228" y="28"/>
                    </a:lnTo>
                    <a:lnTo>
                      <a:pt x="1244" y="32"/>
                    </a:lnTo>
                    <a:lnTo>
                      <a:pt x="1254" y="38"/>
                    </a:lnTo>
                    <a:lnTo>
                      <a:pt x="1256" y="40"/>
                    </a:lnTo>
                    <a:lnTo>
                      <a:pt x="1256" y="42"/>
                    </a:lnTo>
                    <a:lnTo>
                      <a:pt x="1256" y="42"/>
                    </a:lnTo>
                    <a:lnTo>
                      <a:pt x="1256" y="44"/>
                    </a:lnTo>
                    <a:lnTo>
                      <a:pt x="1254" y="46"/>
                    </a:lnTo>
                    <a:lnTo>
                      <a:pt x="1244" y="50"/>
                    </a:lnTo>
                    <a:lnTo>
                      <a:pt x="1228" y="54"/>
                    </a:lnTo>
                    <a:lnTo>
                      <a:pt x="1208" y="58"/>
                    </a:lnTo>
                    <a:lnTo>
                      <a:pt x="1150" y="64"/>
                    </a:lnTo>
                    <a:lnTo>
                      <a:pt x="1072" y="70"/>
                    </a:lnTo>
                    <a:lnTo>
                      <a:pt x="980" y="76"/>
                    </a:lnTo>
                    <a:lnTo>
                      <a:pt x="872" y="80"/>
                    </a:lnTo>
                    <a:lnTo>
                      <a:pt x="754" y="82"/>
                    </a:lnTo>
                    <a:lnTo>
                      <a:pt x="626"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489"/>
              <p:cNvSpPr>
                <a:spLocks/>
              </p:cNvSpPr>
              <p:nvPr/>
            </p:nvSpPr>
            <p:spPr bwMode="auto">
              <a:xfrm>
                <a:off x="3216" y="4184"/>
                <a:ext cx="1268" cy="84"/>
              </a:xfrm>
              <a:custGeom>
                <a:avLst/>
                <a:gdLst>
                  <a:gd name="T0" fmla="*/ 632 w 1268"/>
                  <a:gd name="T1" fmla="*/ 0 h 84"/>
                  <a:gd name="T2" fmla="*/ 632 w 1268"/>
                  <a:gd name="T3" fmla="*/ 0 h 84"/>
                  <a:gd name="T4" fmla="*/ 504 w 1268"/>
                  <a:gd name="T5" fmla="*/ 0 h 84"/>
                  <a:gd name="T6" fmla="*/ 386 w 1268"/>
                  <a:gd name="T7" fmla="*/ 2 h 84"/>
                  <a:gd name="T8" fmla="*/ 278 w 1268"/>
                  <a:gd name="T9" fmla="*/ 6 h 84"/>
                  <a:gd name="T10" fmla="*/ 186 w 1268"/>
                  <a:gd name="T11" fmla="*/ 12 h 84"/>
                  <a:gd name="T12" fmla="*/ 108 w 1268"/>
                  <a:gd name="T13" fmla="*/ 18 h 84"/>
                  <a:gd name="T14" fmla="*/ 50 w 1268"/>
                  <a:gd name="T15" fmla="*/ 24 h 84"/>
                  <a:gd name="T16" fmla="*/ 30 w 1268"/>
                  <a:gd name="T17" fmla="*/ 28 h 84"/>
                  <a:gd name="T18" fmla="*/ 14 w 1268"/>
                  <a:gd name="T19" fmla="*/ 32 h 84"/>
                  <a:gd name="T20" fmla="*/ 4 w 1268"/>
                  <a:gd name="T21" fmla="*/ 38 h 84"/>
                  <a:gd name="T22" fmla="*/ 2 w 1268"/>
                  <a:gd name="T23" fmla="*/ 40 h 84"/>
                  <a:gd name="T24" fmla="*/ 0 w 1268"/>
                  <a:gd name="T25" fmla="*/ 42 h 84"/>
                  <a:gd name="T26" fmla="*/ 0 w 1268"/>
                  <a:gd name="T27" fmla="*/ 42 h 84"/>
                  <a:gd name="T28" fmla="*/ 2 w 1268"/>
                  <a:gd name="T29" fmla="*/ 44 h 84"/>
                  <a:gd name="T30" fmla="*/ 4 w 1268"/>
                  <a:gd name="T31" fmla="*/ 46 h 84"/>
                  <a:gd name="T32" fmla="*/ 14 w 1268"/>
                  <a:gd name="T33" fmla="*/ 50 h 84"/>
                  <a:gd name="T34" fmla="*/ 30 w 1268"/>
                  <a:gd name="T35" fmla="*/ 54 h 84"/>
                  <a:gd name="T36" fmla="*/ 50 w 1268"/>
                  <a:gd name="T37" fmla="*/ 58 h 84"/>
                  <a:gd name="T38" fmla="*/ 108 w 1268"/>
                  <a:gd name="T39" fmla="*/ 64 h 84"/>
                  <a:gd name="T40" fmla="*/ 186 w 1268"/>
                  <a:gd name="T41" fmla="*/ 70 h 84"/>
                  <a:gd name="T42" fmla="*/ 278 w 1268"/>
                  <a:gd name="T43" fmla="*/ 76 h 84"/>
                  <a:gd name="T44" fmla="*/ 386 w 1268"/>
                  <a:gd name="T45" fmla="*/ 80 h 84"/>
                  <a:gd name="T46" fmla="*/ 504 w 1268"/>
                  <a:gd name="T47" fmla="*/ 82 h 84"/>
                  <a:gd name="T48" fmla="*/ 632 w 1268"/>
                  <a:gd name="T49" fmla="*/ 84 h 84"/>
                  <a:gd name="T50" fmla="*/ 632 w 1268"/>
                  <a:gd name="T51" fmla="*/ 84 h 84"/>
                  <a:gd name="T52" fmla="*/ 760 w 1268"/>
                  <a:gd name="T53" fmla="*/ 82 h 84"/>
                  <a:gd name="T54" fmla="*/ 880 w 1268"/>
                  <a:gd name="T55" fmla="*/ 80 h 84"/>
                  <a:gd name="T56" fmla="*/ 988 w 1268"/>
                  <a:gd name="T57" fmla="*/ 76 h 84"/>
                  <a:gd name="T58" fmla="*/ 1082 w 1268"/>
                  <a:gd name="T59" fmla="*/ 70 h 84"/>
                  <a:gd name="T60" fmla="*/ 1160 w 1268"/>
                  <a:gd name="T61" fmla="*/ 64 h 84"/>
                  <a:gd name="T62" fmla="*/ 1218 w 1268"/>
                  <a:gd name="T63" fmla="*/ 58 h 84"/>
                  <a:gd name="T64" fmla="*/ 1240 w 1268"/>
                  <a:gd name="T65" fmla="*/ 54 h 84"/>
                  <a:gd name="T66" fmla="*/ 1254 w 1268"/>
                  <a:gd name="T67" fmla="*/ 50 h 84"/>
                  <a:gd name="T68" fmla="*/ 1264 w 1268"/>
                  <a:gd name="T69" fmla="*/ 46 h 84"/>
                  <a:gd name="T70" fmla="*/ 1266 w 1268"/>
                  <a:gd name="T71" fmla="*/ 44 h 84"/>
                  <a:gd name="T72" fmla="*/ 1268 w 1268"/>
                  <a:gd name="T73" fmla="*/ 42 h 84"/>
                  <a:gd name="T74" fmla="*/ 1268 w 1268"/>
                  <a:gd name="T75" fmla="*/ 42 h 84"/>
                  <a:gd name="T76" fmla="*/ 1266 w 1268"/>
                  <a:gd name="T77" fmla="*/ 40 h 84"/>
                  <a:gd name="T78" fmla="*/ 1264 w 1268"/>
                  <a:gd name="T79" fmla="*/ 38 h 84"/>
                  <a:gd name="T80" fmla="*/ 1254 w 1268"/>
                  <a:gd name="T81" fmla="*/ 32 h 84"/>
                  <a:gd name="T82" fmla="*/ 1240 w 1268"/>
                  <a:gd name="T83" fmla="*/ 28 h 84"/>
                  <a:gd name="T84" fmla="*/ 1218 w 1268"/>
                  <a:gd name="T85" fmla="*/ 24 h 84"/>
                  <a:gd name="T86" fmla="*/ 1160 w 1268"/>
                  <a:gd name="T87" fmla="*/ 18 h 84"/>
                  <a:gd name="T88" fmla="*/ 1082 w 1268"/>
                  <a:gd name="T89" fmla="*/ 12 h 84"/>
                  <a:gd name="T90" fmla="*/ 988 w 1268"/>
                  <a:gd name="T91" fmla="*/ 6 h 84"/>
                  <a:gd name="T92" fmla="*/ 880 w 1268"/>
                  <a:gd name="T93" fmla="*/ 2 h 84"/>
                  <a:gd name="T94" fmla="*/ 760 w 1268"/>
                  <a:gd name="T95" fmla="*/ 0 h 84"/>
                  <a:gd name="T96" fmla="*/ 632 w 1268"/>
                  <a:gd name="T97"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68" h="84">
                    <a:moveTo>
                      <a:pt x="632" y="0"/>
                    </a:moveTo>
                    <a:lnTo>
                      <a:pt x="632" y="0"/>
                    </a:lnTo>
                    <a:lnTo>
                      <a:pt x="504" y="0"/>
                    </a:lnTo>
                    <a:lnTo>
                      <a:pt x="386" y="2"/>
                    </a:lnTo>
                    <a:lnTo>
                      <a:pt x="278" y="6"/>
                    </a:lnTo>
                    <a:lnTo>
                      <a:pt x="186" y="12"/>
                    </a:lnTo>
                    <a:lnTo>
                      <a:pt x="108" y="18"/>
                    </a:lnTo>
                    <a:lnTo>
                      <a:pt x="50" y="24"/>
                    </a:lnTo>
                    <a:lnTo>
                      <a:pt x="30" y="28"/>
                    </a:lnTo>
                    <a:lnTo>
                      <a:pt x="14" y="32"/>
                    </a:lnTo>
                    <a:lnTo>
                      <a:pt x="4" y="38"/>
                    </a:lnTo>
                    <a:lnTo>
                      <a:pt x="2" y="40"/>
                    </a:lnTo>
                    <a:lnTo>
                      <a:pt x="0" y="42"/>
                    </a:lnTo>
                    <a:lnTo>
                      <a:pt x="0" y="42"/>
                    </a:lnTo>
                    <a:lnTo>
                      <a:pt x="2" y="44"/>
                    </a:lnTo>
                    <a:lnTo>
                      <a:pt x="4" y="46"/>
                    </a:lnTo>
                    <a:lnTo>
                      <a:pt x="14" y="50"/>
                    </a:lnTo>
                    <a:lnTo>
                      <a:pt x="30" y="54"/>
                    </a:lnTo>
                    <a:lnTo>
                      <a:pt x="50" y="58"/>
                    </a:lnTo>
                    <a:lnTo>
                      <a:pt x="108" y="64"/>
                    </a:lnTo>
                    <a:lnTo>
                      <a:pt x="186" y="70"/>
                    </a:lnTo>
                    <a:lnTo>
                      <a:pt x="278" y="76"/>
                    </a:lnTo>
                    <a:lnTo>
                      <a:pt x="386" y="80"/>
                    </a:lnTo>
                    <a:lnTo>
                      <a:pt x="504" y="82"/>
                    </a:lnTo>
                    <a:lnTo>
                      <a:pt x="632" y="84"/>
                    </a:lnTo>
                    <a:lnTo>
                      <a:pt x="632" y="84"/>
                    </a:lnTo>
                    <a:lnTo>
                      <a:pt x="760" y="82"/>
                    </a:lnTo>
                    <a:lnTo>
                      <a:pt x="880" y="80"/>
                    </a:lnTo>
                    <a:lnTo>
                      <a:pt x="988" y="76"/>
                    </a:lnTo>
                    <a:lnTo>
                      <a:pt x="1082" y="70"/>
                    </a:lnTo>
                    <a:lnTo>
                      <a:pt x="1160" y="64"/>
                    </a:lnTo>
                    <a:lnTo>
                      <a:pt x="1218" y="58"/>
                    </a:lnTo>
                    <a:lnTo>
                      <a:pt x="1240" y="54"/>
                    </a:lnTo>
                    <a:lnTo>
                      <a:pt x="1254" y="50"/>
                    </a:lnTo>
                    <a:lnTo>
                      <a:pt x="1264" y="46"/>
                    </a:lnTo>
                    <a:lnTo>
                      <a:pt x="1266" y="44"/>
                    </a:lnTo>
                    <a:lnTo>
                      <a:pt x="1268" y="42"/>
                    </a:lnTo>
                    <a:lnTo>
                      <a:pt x="1268" y="42"/>
                    </a:lnTo>
                    <a:lnTo>
                      <a:pt x="1266" y="40"/>
                    </a:lnTo>
                    <a:lnTo>
                      <a:pt x="1264" y="38"/>
                    </a:lnTo>
                    <a:lnTo>
                      <a:pt x="1254" y="32"/>
                    </a:lnTo>
                    <a:lnTo>
                      <a:pt x="1240" y="28"/>
                    </a:lnTo>
                    <a:lnTo>
                      <a:pt x="1218" y="24"/>
                    </a:lnTo>
                    <a:lnTo>
                      <a:pt x="1160" y="18"/>
                    </a:lnTo>
                    <a:lnTo>
                      <a:pt x="1082" y="12"/>
                    </a:lnTo>
                    <a:lnTo>
                      <a:pt x="988" y="6"/>
                    </a:lnTo>
                    <a:lnTo>
                      <a:pt x="880" y="2"/>
                    </a:lnTo>
                    <a:lnTo>
                      <a:pt x="760" y="0"/>
                    </a:lnTo>
                    <a:lnTo>
                      <a:pt x="6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490"/>
              <p:cNvSpPr>
                <a:spLocks noEditPoints="1"/>
              </p:cNvSpPr>
              <p:nvPr/>
            </p:nvSpPr>
            <p:spPr bwMode="auto">
              <a:xfrm>
                <a:off x="3222" y="4184"/>
                <a:ext cx="1256" cy="82"/>
              </a:xfrm>
              <a:custGeom>
                <a:avLst/>
                <a:gdLst>
                  <a:gd name="T0" fmla="*/ 626 w 1256"/>
                  <a:gd name="T1" fmla="*/ 82 h 82"/>
                  <a:gd name="T2" fmla="*/ 384 w 1256"/>
                  <a:gd name="T3" fmla="*/ 80 h 82"/>
                  <a:gd name="T4" fmla="*/ 186 w 1256"/>
                  <a:gd name="T5" fmla="*/ 70 h 82"/>
                  <a:gd name="T6" fmla="*/ 54 w 1256"/>
                  <a:gd name="T7" fmla="*/ 58 h 82"/>
                  <a:gd name="T8" fmla="*/ 18 w 1256"/>
                  <a:gd name="T9" fmla="*/ 50 h 82"/>
                  <a:gd name="T10" fmla="*/ 6 w 1256"/>
                  <a:gd name="T11" fmla="*/ 44 h 82"/>
                  <a:gd name="T12" fmla="*/ 6 w 1256"/>
                  <a:gd name="T13" fmla="*/ 42 h 82"/>
                  <a:gd name="T14" fmla="*/ 8 w 1256"/>
                  <a:gd name="T15" fmla="*/ 38 h 82"/>
                  <a:gd name="T16" fmla="*/ 34 w 1256"/>
                  <a:gd name="T17" fmla="*/ 28 h 82"/>
                  <a:gd name="T18" fmla="*/ 110 w 1256"/>
                  <a:gd name="T19" fmla="*/ 18 h 82"/>
                  <a:gd name="T20" fmla="*/ 278 w 1256"/>
                  <a:gd name="T21" fmla="*/ 6 h 82"/>
                  <a:gd name="T22" fmla="*/ 500 w 1256"/>
                  <a:gd name="T23" fmla="*/ 0 h 82"/>
                  <a:gd name="T24" fmla="*/ 626 w 1256"/>
                  <a:gd name="T25" fmla="*/ 0 h 82"/>
                  <a:gd name="T26" fmla="*/ 870 w 1256"/>
                  <a:gd name="T27" fmla="*/ 4 h 82"/>
                  <a:gd name="T28" fmla="*/ 1070 w 1256"/>
                  <a:gd name="T29" fmla="*/ 12 h 82"/>
                  <a:gd name="T30" fmla="*/ 1202 w 1256"/>
                  <a:gd name="T31" fmla="*/ 26 h 82"/>
                  <a:gd name="T32" fmla="*/ 1238 w 1256"/>
                  <a:gd name="T33" fmla="*/ 34 h 82"/>
                  <a:gd name="T34" fmla="*/ 1250 w 1256"/>
                  <a:gd name="T35" fmla="*/ 40 h 82"/>
                  <a:gd name="T36" fmla="*/ 1252 w 1256"/>
                  <a:gd name="T37" fmla="*/ 42 h 82"/>
                  <a:gd name="T38" fmla="*/ 1248 w 1256"/>
                  <a:gd name="T39" fmla="*/ 46 h 82"/>
                  <a:gd name="T40" fmla="*/ 1224 w 1256"/>
                  <a:gd name="T41" fmla="*/ 54 h 82"/>
                  <a:gd name="T42" fmla="*/ 1146 w 1256"/>
                  <a:gd name="T43" fmla="*/ 64 h 82"/>
                  <a:gd name="T44" fmla="*/ 976 w 1256"/>
                  <a:gd name="T45" fmla="*/ 76 h 82"/>
                  <a:gd name="T46" fmla="*/ 752 w 1256"/>
                  <a:gd name="T47" fmla="*/ 82 h 82"/>
                  <a:gd name="T48" fmla="*/ 626 w 1256"/>
                  <a:gd name="T49" fmla="*/ 0 h 82"/>
                  <a:gd name="T50" fmla="*/ 500 w 1256"/>
                  <a:gd name="T51" fmla="*/ 0 h 82"/>
                  <a:gd name="T52" fmla="*/ 276 w 1256"/>
                  <a:gd name="T53" fmla="*/ 6 h 82"/>
                  <a:gd name="T54" fmla="*/ 106 w 1256"/>
                  <a:gd name="T55" fmla="*/ 18 h 82"/>
                  <a:gd name="T56" fmla="*/ 28 w 1256"/>
                  <a:gd name="T57" fmla="*/ 28 h 82"/>
                  <a:gd name="T58" fmla="*/ 4 w 1256"/>
                  <a:gd name="T59" fmla="*/ 38 h 82"/>
                  <a:gd name="T60" fmla="*/ 0 w 1256"/>
                  <a:gd name="T61" fmla="*/ 42 h 82"/>
                  <a:gd name="T62" fmla="*/ 0 w 1256"/>
                  <a:gd name="T63" fmla="*/ 44 h 82"/>
                  <a:gd name="T64" fmla="*/ 12 w 1256"/>
                  <a:gd name="T65" fmla="*/ 50 h 82"/>
                  <a:gd name="T66" fmla="*/ 50 w 1256"/>
                  <a:gd name="T67" fmla="*/ 58 h 82"/>
                  <a:gd name="T68" fmla="*/ 182 w 1256"/>
                  <a:gd name="T69" fmla="*/ 70 h 82"/>
                  <a:gd name="T70" fmla="*/ 382 w 1256"/>
                  <a:gd name="T71" fmla="*/ 80 h 82"/>
                  <a:gd name="T72" fmla="*/ 626 w 1256"/>
                  <a:gd name="T73" fmla="*/ 82 h 82"/>
                  <a:gd name="T74" fmla="*/ 754 w 1256"/>
                  <a:gd name="T75" fmla="*/ 82 h 82"/>
                  <a:gd name="T76" fmla="*/ 980 w 1256"/>
                  <a:gd name="T77" fmla="*/ 76 h 82"/>
                  <a:gd name="T78" fmla="*/ 1150 w 1256"/>
                  <a:gd name="T79" fmla="*/ 64 h 82"/>
                  <a:gd name="T80" fmla="*/ 1228 w 1256"/>
                  <a:gd name="T81" fmla="*/ 54 h 82"/>
                  <a:gd name="T82" fmla="*/ 1254 w 1256"/>
                  <a:gd name="T83" fmla="*/ 46 h 82"/>
                  <a:gd name="T84" fmla="*/ 1256 w 1256"/>
                  <a:gd name="T85" fmla="*/ 42 h 82"/>
                  <a:gd name="T86" fmla="*/ 1256 w 1256"/>
                  <a:gd name="T87" fmla="*/ 40 h 82"/>
                  <a:gd name="T88" fmla="*/ 1244 w 1256"/>
                  <a:gd name="T89" fmla="*/ 32 h 82"/>
                  <a:gd name="T90" fmla="*/ 1208 w 1256"/>
                  <a:gd name="T91" fmla="*/ 26 h 82"/>
                  <a:gd name="T92" fmla="*/ 1072 w 1256"/>
                  <a:gd name="T93" fmla="*/ 12 h 82"/>
                  <a:gd name="T94" fmla="*/ 872 w 1256"/>
                  <a:gd name="T95" fmla="*/ 2 h 82"/>
                  <a:gd name="T96" fmla="*/ 626 w 125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82"/>
                    </a:moveTo>
                    <a:lnTo>
                      <a:pt x="626" y="82"/>
                    </a:lnTo>
                    <a:lnTo>
                      <a:pt x="500" y="82"/>
                    </a:lnTo>
                    <a:lnTo>
                      <a:pt x="384" y="80"/>
                    </a:lnTo>
                    <a:lnTo>
                      <a:pt x="278" y="76"/>
                    </a:lnTo>
                    <a:lnTo>
                      <a:pt x="186" y="70"/>
                    </a:lnTo>
                    <a:lnTo>
                      <a:pt x="110" y="64"/>
                    </a:lnTo>
                    <a:lnTo>
                      <a:pt x="54" y="58"/>
                    </a:lnTo>
                    <a:lnTo>
                      <a:pt x="34" y="54"/>
                    </a:lnTo>
                    <a:lnTo>
                      <a:pt x="18" y="50"/>
                    </a:lnTo>
                    <a:lnTo>
                      <a:pt x="8" y="46"/>
                    </a:lnTo>
                    <a:lnTo>
                      <a:pt x="6" y="44"/>
                    </a:lnTo>
                    <a:lnTo>
                      <a:pt x="6" y="42"/>
                    </a:lnTo>
                    <a:lnTo>
                      <a:pt x="6" y="42"/>
                    </a:lnTo>
                    <a:lnTo>
                      <a:pt x="6" y="40"/>
                    </a:lnTo>
                    <a:lnTo>
                      <a:pt x="8" y="38"/>
                    </a:lnTo>
                    <a:lnTo>
                      <a:pt x="18" y="34"/>
                    </a:lnTo>
                    <a:lnTo>
                      <a:pt x="34" y="28"/>
                    </a:lnTo>
                    <a:lnTo>
                      <a:pt x="54" y="26"/>
                    </a:lnTo>
                    <a:lnTo>
                      <a:pt x="110" y="18"/>
                    </a:lnTo>
                    <a:lnTo>
                      <a:pt x="186" y="12"/>
                    </a:lnTo>
                    <a:lnTo>
                      <a:pt x="278" y="6"/>
                    </a:lnTo>
                    <a:lnTo>
                      <a:pt x="384" y="4"/>
                    </a:lnTo>
                    <a:lnTo>
                      <a:pt x="500" y="0"/>
                    </a:lnTo>
                    <a:lnTo>
                      <a:pt x="626" y="0"/>
                    </a:lnTo>
                    <a:lnTo>
                      <a:pt x="626" y="0"/>
                    </a:lnTo>
                    <a:lnTo>
                      <a:pt x="752" y="0"/>
                    </a:lnTo>
                    <a:lnTo>
                      <a:pt x="870" y="4"/>
                    </a:lnTo>
                    <a:lnTo>
                      <a:pt x="976" y="6"/>
                    </a:lnTo>
                    <a:lnTo>
                      <a:pt x="1070" y="12"/>
                    </a:lnTo>
                    <a:lnTo>
                      <a:pt x="1146" y="18"/>
                    </a:lnTo>
                    <a:lnTo>
                      <a:pt x="1202" y="26"/>
                    </a:lnTo>
                    <a:lnTo>
                      <a:pt x="1224" y="28"/>
                    </a:lnTo>
                    <a:lnTo>
                      <a:pt x="1238" y="34"/>
                    </a:lnTo>
                    <a:lnTo>
                      <a:pt x="1248" y="38"/>
                    </a:lnTo>
                    <a:lnTo>
                      <a:pt x="1250" y="40"/>
                    </a:lnTo>
                    <a:lnTo>
                      <a:pt x="1252" y="42"/>
                    </a:lnTo>
                    <a:lnTo>
                      <a:pt x="1252" y="42"/>
                    </a:lnTo>
                    <a:lnTo>
                      <a:pt x="1250" y="44"/>
                    </a:lnTo>
                    <a:lnTo>
                      <a:pt x="1248" y="46"/>
                    </a:lnTo>
                    <a:lnTo>
                      <a:pt x="1238" y="50"/>
                    </a:lnTo>
                    <a:lnTo>
                      <a:pt x="1224" y="54"/>
                    </a:lnTo>
                    <a:lnTo>
                      <a:pt x="1202" y="58"/>
                    </a:lnTo>
                    <a:lnTo>
                      <a:pt x="1146" y="64"/>
                    </a:lnTo>
                    <a:lnTo>
                      <a:pt x="1070" y="70"/>
                    </a:lnTo>
                    <a:lnTo>
                      <a:pt x="976" y="76"/>
                    </a:lnTo>
                    <a:lnTo>
                      <a:pt x="870" y="80"/>
                    </a:lnTo>
                    <a:lnTo>
                      <a:pt x="752" y="82"/>
                    </a:lnTo>
                    <a:lnTo>
                      <a:pt x="626" y="82"/>
                    </a:lnTo>
                    <a:close/>
                    <a:moveTo>
                      <a:pt x="626" y="0"/>
                    </a:moveTo>
                    <a:lnTo>
                      <a:pt x="626" y="0"/>
                    </a:lnTo>
                    <a:lnTo>
                      <a:pt x="500" y="0"/>
                    </a:lnTo>
                    <a:lnTo>
                      <a:pt x="382" y="2"/>
                    </a:lnTo>
                    <a:lnTo>
                      <a:pt x="276" y="6"/>
                    </a:lnTo>
                    <a:lnTo>
                      <a:pt x="182" y="12"/>
                    </a:lnTo>
                    <a:lnTo>
                      <a:pt x="106" y="18"/>
                    </a:lnTo>
                    <a:lnTo>
                      <a:pt x="50" y="26"/>
                    </a:lnTo>
                    <a:lnTo>
                      <a:pt x="28" y="28"/>
                    </a:lnTo>
                    <a:lnTo>
                      <a:pt x="12" y="32"/>
                    </a:lnTo>
                    <a:lnTo>
                      <a:pt x="4" y="38"/>
                    </a:lnTo>
                    <a:lnTo>
                      <a:pt x="0" y="40"/>
                    </a:lnTo>
                    <a:lnTo>
                      <a:pt x="0" y="42"/>
                    </a:lnTo>
                    <a:lnTo>
                      <a:pt x="0" y="42"/>
                    </a:lnTo>
                    <a:lnTo>
                      <a:pt x="0" y="44"/>
                    </a:lnTo>
                    <a:lnTo>
                      <a:pt x="4" y="46"/>
                    </a:lnTo>
                    <a:lnTo>
                      <a:pt x="12" y="50"/>
                    </a:lnTo>
                    <a:lnTo>
                      <a:pt x="28" y="54"/>
                    </a:lnTo>
                    <a:lnTo>
                      <a:pt x="50" y="58"/>
                    </a:lnTo>
                    <a:lnTo>
                      <a:pt x="106" y="64"/>
                    </a:lnTo>
                    <a:lnTo>
                      <a:pt x="182" y="70"/>
                    </a:lnTo>
                    <a:lnTo>
                      <a:pt x="276" y="76"/>
                    </a:lnTo>
                    <a:lnTo>
                      <a:pt x="382" y="80"/>
                    </a:lnTo>
                    <a:lnTo>
                      <a:pt x="500" y="82"/>
                    </a:lnTo>
                    <a:lnTo>
                      <a:pt x="626" y="82"/>
                    </a:lnTo>
                    <a:lnTo>
                      <a:pt x="626" y="82"/>
                    </a:lnTo>
                    <a:lnTo>
                      <a:pt x="754" y="82"/>
                    </a:lnTo>
                    <a:lnTo>
                      <a:pt x="872" y="80"/>
                    </a:lnTo>
                    <a:lnTo>
                      <a:pt x="980" y="76"/>
                    </a:lnTo>
                    <a:lnTo>
                      <a:pt x="1072" y="70"/>
                    </a:lnTo>
                    <a:lnTo>
                      <a:pt x="1150" y="64"/>
                    </a:lnTo>
                    <a:lnTo>
                      <a:pt x="1208" y="58"/>
                    </a:lnTo>
                    <a:lnTo>
                      <a:pt x="1228" y="54"/>
                    </a:lnTo>
                    <a:lnTo>
                      <a:pt x="1244" y="50"/>
                    </a:lnTo>
                    <a:lnTo>
                      <a:pt x="1254" y="46"/>
                    </a:lnTo>
                    <a:lnTo>
                      <a:pt x="1256" y="44"/>
                    </a:lnTo>
                    <a:lnTo>
                      <a:pt x="1256" y="42"/>
                    </a:lnTo>
                    <a:lnTo>
                      <a:pt x="1256" y="42"/>
                    </a:lnTo>
                    <a:lnTo>
                      <a:pt x="1256" y="40"/>
                    </a:lnTo>
                    <a:lnTo>
                      <a:pt x="1254" y="38"/>
                    </a:lnTo>
                    <a:lnTo>
                      <a:pt x="1244" y="32"/>
                    </a:lnTo>
                    <a:lnTo>
                      <a:pt x="1228" y="28"/>
                    </a:lnTo>
                    <a:lnTo>
                      <a:pt x="1208" y="26"/>
                    </a:lnTo>
                    <a:lnTo>
                      <a:pt x="1150" y="18"/>
                    </a:lnTo>
                    <a:lnTo>
                      <a:pt x="1072" y="12"/>
                    </a:lnTo>
                    <a:lnTo>
                      <a:pt x="980" y="6"/>
                    </a:lnTo>
                    <a:lnTo>
                      <a:pt x="872" y="2"/>
                    </a:lnTo>
                    <a:lnTo>
                      <a:pt x="754" y="0"/>
                    </a:lnTo>
                    <a:lnTo>
                      <a:pt x="626"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491"/>
              <p:cNvSpPr>
                <a:spLocks/>
              </p:cNvSpPr>
              <p:nvPr/>
            </p:nvSpPr>
            <p:spPr bwMode="auto">
              <a:xfrm>
                <a:off x="3228" y="4184"/>
                <a:ext cx="1246" cy="82"/>
              </a:xfrm>
              <a:custGeom>
                <a:avLst/>
                <a:gdLst>
                  <a:gd name="T0" fmla="*/ 620 w 1246"/>
                  <a:gd name="T1" fmla="*/ 82 h 82"/>
                  <a:gd name="T2" fmla="*/ 620 w 1246"/>
                  <a:gd name="T3" fmla="*/ 82 h 82"/>
                  <a:gd name="T4" fmla="*/ 494 w 1246"/>
                  <a:gd name="T5" fmla="*/ 82 h 82"/>
                  <a:gd name="T6" fmla="*/ 378 w 1246"/>
                  <a:gd name="T7" fmla="*/ 80 h 82"/>
                  <a:gd name="T8" fmla="*/ 272 w 1246"/>
                  <a:gd name="T9" fmla="*/ 76 h 82"/>
                  <a:gd name="T10" fmla="*/ 180 w 1246"/>
                  <a:gd name="T11" fmla="*/ 70 h 82"/>
                  <a:gd name="T12" fmla="*/ 104 w 1246"/>
                  <a:gd name="T13" fmla="*/ 64 h 82"/>
                  <a:gd name="T14" fmla="*/ 48 w 1246"/>
                  <a:gd name="T15" fmla="*/ 58 h 82"/>
                  <a:gd name="T16" fmla="*/ 28 w 1246"/>
                  <a:gd name="T17" fmla="*/ 54 h 82"/>
                  <a:gd name="T18" fmla="*/ 12 w 1246"/>
                  <a:gd name="T19" fmla="*/ 50 h 82"/>
                  <a:gd name="T20" fmla="*/ 2 w 1246"/>
                  <a:gd name="T21" fmla="*/ 46 h 82"/>
                  <a:gd name="T22" fmla="*/ 0 w 1246"/>
                  <a:gd name="T23" fmla="*/ 44 h 82"/>
                  <a:gd name="T24" fmla="*/ 0 w 1246"/>
                  <a:gd name="T25" fmla="*/ 42 h 82"/>
                  <a:gd name="T26" fmla="*/ 0 w 1246"/>
                  <a:gd name="T27" fmla="*/ 42 h 82"/>
                  <a:gd name="T28" fmla="*/ 0 w 1246"/>
                  <a:gd name="T29" fmla="*/ 40 h 82"/>
                  <a:gd name="T30" fmla="*/ 2 w 1246"/>
                  <a:gd name="T31" fmla="*/ 38 h 82"/>
                  <a:gd name="T32" fmla="*/ 12 w 1246"/>
                  <a:gd name="T33" fmla="*/ 34 h 82"/>
                  <a:gd name="T34" fmla="*/ 28 w 1246"/>
                  <a:gd name="T35" fmla="*/ 28 h 82"/>
                  <a:gd name="T36" fmla="*/ 48 w 1246"/>
                  <a:gd name="T37" fmla="*/ 26 h 82"/>
                  <a:gd name="T38" fmla="*/ 104 w 1246"/>
                  <a:gd name="T39" fmla="*/ 18 h 82"/>
                  <a:gd name="T40" fmla="*/ 180 w 1246"/>
                  <a:gd name="T41" fmla="*/ 12 h 82"/>
                  <a:gd name="T42" fmla="*/ 272 w 1246"/>
                  <a:gd name="T43" fmla="*/ 6 h 82"/>
                  <a:gd name="T44" fmla="*/ 378 w 1246"/>
                  <a:gd name="T45" fmla="*/ 4 h 82"/>
                  <a:gd name="T46" fmla="*/ 494 w 1246"/>
                  <a:gd name="T47" fmla="*/ 0 h 82"/>
                  <a:gd name="T48" fmla="*/ 620 w 1246"/>
                  <a:gd name="T49" fmla="*/ 0 h 82"/>
                  <a:gd name="T50" fmla="*/ 620 w 1246"/>
                  <a:gd name="T51" fmla="*/ 0 h 82"/>
                  <a:gd name="T52" fmla="*/ 746 w 1246"/>
                  <a:gd name="T53" fmla="*/ 0 h 82"/>
                  <a:gd name="T54" fmla="*/ 864 w 1246"/>
                  <a:gd name="T55" fmla="*/ 4 h 82"/>
                  <a:gd name="T56" fmla="*/ 970 w 1246"/>
                  <a:gd name="T57" fmla="*/ 6 h 82"/>
                  <a:gd name="T58" fmla="*/ 1064 w 1246"/>
                  <a:gd name="T59" fmla="*/ 12 h 82"/>
                  <a:gd name="T60" fmla="*/ 1140 w 1246"/>
                  <a:gd name="T61" fmla="*/ 18 h 82"/>
                  <a:gd name="T62" fmla="*/ 1196 w 1246"/>
                  <a:gd name="T63" fmla="*/ 26 h 82"/>
                  <a:gd name="T64" fmla="*/ 1218 w 1246"/>
                  <a:gd name="T65" fmla="*/ 28 h 82"/>
                  <a:gd name="T66" fmla="*/ 1232 w 1246"/>
                  <a:gd name="T67" fmla="*/ 34 h 82"/>
                  <a:gd name="T68" fmla="*/ 1242 w 1246"/>
                  <a:gd name="T69" fmla="*/ 38 h 82"/>
                  <a:gd name="T70" fmla="*/ 1244 w 1246"/>
                  <a:gd name="T71" fmla="*/ 40 h 82"/>
                  <a:gd name="T72" fmla="*/ 1246 w 1246"/>
                  <a:gd name="T73" fmla="*/ 42 h 82"/>
                  <a:gd name="T74" fmla="*/ 1246 w 1246"/>
                  <a:gd name="T75" fmla="*/ 42 h 82"/>
                  <a:gd name="T76" fmla="*/ 1244 w 1246"/>
                  <a:gd name="T77" fmla="*/ 44 h 82"/>
                  <a:gd name="T78" fmla="*/ 1242 w 1246"/>
                  <a:gd name="T79" fmla="*/ 46 h 82"/>
                  <a:gd name="T80" fmla="*/ 1232 w 1246"/>
                  <a:gd name="T81" fmla="*/ 50 h 82"/>
                  <a:gd name="T82" fmla="*/ 1218 w 1246"/>
                  <a:gd name="T83" fmla="*/ 54 h 82"/>
                  <a:gd name="T84" fmla="*/ 1196 w 1246"/>
                  <a:gd name="T85" fmla="*/ 58 h 82"/>
                  <a:gd name="T86" fmla="*/ 1140 w 1246"/>
                  <a:gd name="T87" fmla="*/ 64 h 82"/>
                  <a:gd name="T88" fmla="*/ 1064 w 1246"/>
                  <a:gd name="T89" fmla="*/ 70 h 82"/>
                  <a:gd name="T90" fmla="*/ 970 w 1246"/>
                  <a:gd name="T91" fmla="*/ 76 h 82"/>
                  <a:gd name="T92" fmla="*/ 864 w 1246"/>
                  <a:gd name="T93" fmla="*/ 80 h 82"/>
                  <a:gd name="T94" fmla="*/ 746 w 1246"/>
                  <a:gd name="T95" fmla="*/ 82 h 82"/>
                  <a:gd name="T96" fmla="*/ 620 w 124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82"/>
                    </a:moveTo>
                    <a:lnTo>
                      <a:pt x="620" y="82"/>
                    </a:lnTo>
                    <a:lnTo>
                      <a:pt x="494" y="82"/>
                    </a:lnTo>
                    <a:lnTo>
                      <a:pt x="378" y="80"/>
                    </a:lnTo>
                    <a:lnTo>
                      <a:pt x="272" y="76"/>
                    </a:lnTo>
                    <a:lnTo>
                      <a:pt x="180" y="70"/>
                    </a:lnTo>
                    <a:lnTo>
                      <a:pt x="104" y="64"/>
                    </a:lnTo>
                    <a:lnTo>
                      <a:pt x="48" y="58"/>
                    </a:lnTo>
                    <a:lnTo>
                      <a:pt x="28" y="54"/>
                    </a:lnTo>
                    <a:lnTo>
                      <a:pt x="12" y="50"/>
                    </a:lnTo>
                    <a:lnTo>
                      <a:pt x="2" y="46"/>
                    </a:lnTo>
                    <a:lnTo>
                      <a:pt x="0" y="44"/>
                    </a:lnTo>
                    <a:lnTo>
                      <a:pt x="0" y="42"/>
                    </a:lnTo>
                    <a:lnTo>
                      <a:pt x="0" y="42"/>
                    </a:lnTo>
                    <a:lnTo>
                      <a:pt x="0" y="40"/>
                    </a:lnTo>
                    <a:lnTo>
                      <a:pt x="2" y="38"/>
                    </a:lnTo>
                    <a:lnTo>
                      <a:pt x="12" y="34"/>
                    </a:lnTo>
                    <a:lnTo>
                      <a:pt x="28" y="28"/>
                    </a:lnTo>
                    <a:lnTo>
                      <a:pt x="48" y="26"/>
                    </a:lnTo>
                    <a:lnTo>
                      <a:pt x="104" y="18"/>
                    </a:lnTo>
                    <a:lnTo>
                      <a:pt x="180" y="12"/>
                    </a:lnTo>
                    <a:lnTo>
                      <a:pt x="272" y="6"/>
                    </a:lnTo>
                    <a:lnTo>
                      <a:pt x="378" y="4"/>
                    </a:lnTo>
                    <a:lnTo>
                      <a:pt x="494" y="0"/>
                    </a:lnTo>
                    <a:lnTo>
                      <a:pt x="620" y="0"/>
                    </a:lnTo>
                    <a:lnTo>
                      <a:pt x="620" y="0"/>
                    </a:lnTo>
                    <a:lnTo>
                      <a:pt x="746" y="0"/>
                    </a:lnTo>
                    <a:lnTo>
                      <a:pt x="864" y="4"/>
                    </a:lnTo>
                    <a:lnTo>
                      <a:pt x="970" y="6"/>
                    </a:lnTo>
                    <a:lnTo>
                      <a:pt x="1064" y="12"/>
                    </a:lnTo>
                    <a:lnTo>
                      <a:pt x="1140" y="18"/>
                    </a:lnTo>
                    <a:lnTo>
                      <a:pt x="1196" y="26"/>
                    </a:lnTo>
                    <a:lnTo>
                      <a:pt x="1218" y="28"/>
                    </a:lnTo>
                    <a:lnTo>
                      <a:pt x="1232" y="34"/>
                    </a:lnTo>
                    <a:lnTo>
                      <a:pt x="1242" y="38"/>
                    </a:lnTo>
                    <a:lnTo>
                      <a:pt x="1244" y="40"/>
                    </a:lnTo>
                    <a:lnTo>
                      <a:pt x="1246" y="42"/>
                    </a:lnTo>
                    <a:lnTo>
                      <a:pt x="1246" y="42"/>
                    </a:lnTo>
                    <a:lnTo>
                      <a:pt x="1244" y="44"/>
                    </a:lnTo>
                    <a:lnTo>
                      <a:pt x="1242" y="46"/>
                    </a:lnTo>
                    <a:lnTo>
                      <a:pt x="1232" y="50"/>
                    </a:lnTo>
                    <a:lnTo>
                      <a:pt x="1218" y="54"/>
                    </a:lnTo>
                    <a:lnTo>
                      <a:pt x="1196" y="58"/>
                    </a:lnTo>
                    <a:lnTo>
                      <a:pt x="1140" y="64"/>
                    </a:lnTo>
                    <a:lnTo>
                      <a:pt x="1064" y="70"/>
                    </a:lnTo>
                    <a:lnTo>
                      <a:pt x="970" y="76"/>
                    </a:lnTo>
                    <a:lnTo>
                      <a:pt x="864" y="80"/>
                    </a:lnTo>
                    <a:lnTo>
                      <a:pt x="746" y="82"/>
                    </a:lnTo>
                    <a:lnTo>
                      <a:pt x="620"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492"/>
              <p:cNvSpPr>
                <a:spLocks/>
              </p:cNvSpPr>
              <p:nvPr/>
            </p:nvSpPr>
            <p:spPr bwMode="auto">
              <a:xfrm>
                <a:off x="3222" y="4184"/>
                <a:ext cx="1256" cy="82"/>
              </a:xfrm>
              <a:custGeom>
                <a:avLst/>
                <a:gdLst>
                  <a:gd name="T0" fmla="*/ 626 w 1256"/>
                  <a:gd name="T1" fmla="*/ 0 h 82"/>
                  <a:gd name="T2" fmla="*/ 626 w 1256"/>
                  <a:gd name="T3" fmla="*/ 0 h 82"/>
                  <a:gd name="T4" fmla="*/ 500 w 1256"/>
                  <a:gd name="T5" fmla="*/ 0 h 82"/>
                  <a:gd name="T6" fmla="*/ 382 w 1256"/>
                  <a:gd name="T7" fmla="*/ 2 h 82"/>
                  <a:gd name="T8" fmla="*/ 276 w 1256"/>
                  <a:gd name="T9" fmla="*/ 6 h 82"/>
                  <a:gd name="T10" fmla="*/ 182 w 1256"/>
                  <a:gd name="T11" fmla="*/ 12 h 82"/>
                  <a:gd name="T12" fmla="*/ 106 w 1256"/>
                  <a:gd name="T13" fmla="*/ 18 h 82"/>
                  <a:gd name="T14" fmla="*/ 50 w 1256"/>
                  <a:gd name="T15" fmla="*/ 26 h 82"/>
                  <a:gd name="T16" fmla="*/ 28 w 1256"/>
                  <a:gd name="T17" fmla="*/ 28 h 82"/>
                  <a:gd name="T18" fmla="*/ 12 w 1256"/>
                  <a:gd name="T19" fmla="*/ 32 h 82"/>
                  <a:gd name="T20" fmla="*/ 4 w 1256"/>
                  <a:gd name="T21" fmla="*/ 38 h 82"/>
                  <a:gd name="T22" fmla="*/ 0 w 1256"/>
                  <a:gd name="T23" fmla="*/ 40 h 82"/>
                  <a:gd name="T24" fmla="*/ 0 w 1256"/>
                  <a:gd name="T25" fmla="*/ 42 h 82"/>
                  <a:gd name="T26" fmla="*/ 0 w 1256"/>
                  <a:gd name="T27" fmla="*/ 42 h 82"/>
                  <a:gd name="T28" fmla="*/ 0 w 1256"/>
                  <a:gd name="T29" fmla="*/ 44 h 82"/>
                  <a:gd name="T30" fmla="*/ 4 w 1256"/>
                  <a:gd name="T31" fmla="*/ 46 h 82"/>
                  <a:gd name="T32" fmla="*/ 12 w 1256"/>
                  <a:gd name="T33" fmla="*/ 50 h 82"/>
                  <a:gd name="T34" fmla="*/ 28 w 1256"/>
                  <a:gd name="T35" fmla="*/ 54 h 82"/>
                  <a:gd name="T36" fmla="*/ 50 w 1256"/>
                  <a:gd name="T37" fmla="*/ 58 h 82"/>
                  <a:gd name="T38" fmla="*/ 106 w 1256"/>
                  <a:gd name="T39" fmla="*/ 64 h 82"/>
                  <a:gd name="T40" fmla="*/ 182 w 1256"/>
                  <a:gd name="T41" fmla="*/ 70 h 82"/>
                  <a:gd name="T42" fmla="*/ 276 w 1256"/>
                  <a:gd name="T43" fmla="*/ 76 h 82"/>
                  <a:gd name="T44" fmla="*/ 382 w 1256"/>
                  <a:gd name="T45" fmla="*/ 80 h 82"/>
                  <a:gd name="T46" fmla="*/ 500 w 1256"/>
                  <a:gd name="T47" fmla="*/ 82 h 82"/>
                  <a:gd name="T48" fmla="*/ 626 w 1256"/>
                  <a:gd name="T49" fmla="*/ 82 h 82"/>
                  <a:gd name="T50" fmla="*/ 626 w 1256"/>
                  <a:gd name="T51" fmla="*/ 82 h 82"/>
                  <a:gd name="T52" fmla="*/ 754 w 1256"/>
                  <a:gd name="T53" fmla="*/ 82 h 82"/>
                  <a:gd name="T54" fmla="*/ 872 w 1256"/>
                  <a:gd name="T55" fmla="*/ 80 h 82"/>
                  <a:gd name="T56" fmla="*/ 980 w 1256"/>
                  <a:gd name="T57" fmla="*/ 76 h 82"/>
                  <a:gd name="T58" fmla="*/ 1072 w 1256"/>
                  <a:gd name="T59" fmla="*/ 70 h 82"/>
                  <a:gd name="T60" fmla="*/ 1150 w 1256"/>
                  <a:gd name="T61" fmla="*/ 64 h 82"/>
                  <a:gd name="T62" fmla="*/ 1208 w 1256"/>
                  <a:gd name="T63" fmla="*/ 58 h 82"/>
                  <a:gd name="T64" fmla="*/ 1228 w 1256"/>
                  <a:gd name="T65" fmla="*/ 54 h 82"/>
                  <a:gd name="T66" fmla="*/ 1244 w 1256"/>
                  <a:gd name="T67" fmla="*/ 50 h 82"/>
                  <a:gd name="T68" fmla="*/ 1254 w 1256"/>
                  <a:gd name="T69" fmla="*/ 46 h 82"/>
                  <a:gd name="T70" fmla="*/ 1256 w 1256"/>
                  <a:gd name="T71" fmla="*/ 44 h 82"/>
                  <a:gd name="T72" fmla="*/ 1256 w 1256"/>
                  <a:gd name="T73" fmla="*/ 42 h 82"/>
                  <a:gd name="T74" fmla="*/ 1256 w 1256"/>
                  <a:gd name="T75" fmla="*/ 42 h 82"/>
                  <a:gd name="T76" fmla="*/ 1256 w 1256"/>
                  <a:gd name="T77" fmla="*/ 40 h 82"/>
                  <a:gd name="T78" fmla="*/ 1254 w 1256"/>
                  <a:gd name="T79" fmla="*/ 38 h 82"/>
                  <a:gd name="T80" fmla="*/ 1244 w 1256"/>
                  <a:gd name="T81" fmla="*/ 32 h 82"/>
                  <a:gd name="T82" fmla="*/ 1228 w 1256"/>
                  <a:gd name="T83" fmla="*/ 28 h 82"/>
                  <a:gd name="T84" fmla="*/ 1208 w 1256"/>
                  <a:gd name="T85" fmla="*/ 26 h 82"/>
                  <a:gd name="T86" fmla="*/ 1150 w 1256"/>
                  <a:gd name="T87" fmla="*/ 18 h 82"/>
                  <a:gd name="T88" fmla="*/ 1072 w 1256"/>
                  <a:gd name="T89" fmla="*/ 12 h 82"/>
                  <a:gd name="T90" fmla="*/ 980 w 1256"/>
                  <a:gd name="T91" fmla="*/ 6 h 82"/>
                  <a:gd name="T92" fmla="*/ 872 w 1256"/>
                  <a:gd name="T93" fmla="*/ 2 h 82"/>
                  <a:gd name="T94" fmla="*/ 754 w 1256"/>
                  <a:gd name="T95" fmla="*/ 0 h 82"/>
                  <a:gd name="T96" fmla="*/ 626 w 125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56" h="82">
                    <a:moveTo>
                      <a:pt x="626" y="0"/>
                    </a:moveTo>
                    <a:lnTo>
                      <a:pt x="626" y="0"/>
                    </a:lnTo>
                    <a:lnTo>
                      <a:pt x="500" y="0"/>
                    </a:lnTo>
                    <a:lnTo>
                      <a:pt x="382" y="2"/>
                    </a:lnTo>
                    <a:lnTo>
                      <a:pt x="276" y="6"/>
                    </a:lnTo>
                    <a:lnTo>
                      <a:pt x="182" y="12"/>
                    </a:lnTo>
                    <a:lnTo>
                      <a:pt x="106" y="18"/>
                    </a:lnTo>
                    <a:lnTo>
                      <a:pt x="50" y="26"/>
                    </a:lnTo>
                    <a:lnTo>
                      <a:pt x="28" y="28"/>
                    </a:lnTo>
                    <a:lnTo>
                      <a:pt x="12" y="32"/>
                    </a:lnTo>
                    <a:lnTo>
                      <a:pt x="4" y="38"/>
                    </a:lnTo>
                    <a:lnTo>
                      <a:pt x="0" y="40"/>
                    </a:lnTo>
                    <a:lnTo>
                      <a:pt x="0" y="42"/>
                    </a:lnTo>
                    <a:lnTo>
                      <a:pt x="0" y="42"/>
                    </a:lnTo>
                    <a:lnTo>
                      <a:pt x="0" y="44"/>
                    </a:lnTo>
                    <a:lnTo>
                      <a:pt x="4" y="46"/>
                    </a:lnTo>
                    <a:lnTo>
                      <a:pt x="12" y="50"/>
                    </a:lnTo>
                    <a:lnTo>
                      <a:pt x="28" y="54"/>
                    </a:lnTo>
                    <a:lnTo>
                      <a:pt x="50" y="58"/>
                    </a:lnTo>
                    <a:lnTo>
                      <a:pt x="106" y="64"/>
                    </a:lnTo>
                    <a:lnTo>
                      <a:pt x="182" y="70"/>
                    </a:lnTo>
                    <a:lnTo>
                      <a:pt x="276" y="76"/>
                    </a:lnTo>
                    <a:lnTo>
                      <a:pt x="382" y="80"/>
                    </a:lnTo>
                    <a:lnTo>
                      <a:pt x="500" y="82"/>
                    </a:lnTo>
                    <a:lnTo>
                      <a:pt x="626" y="82"/>
                    </a:lnTo>
                    <a:lnTo>
                      <a:pt x="626" y="82"/>
                    </a:lnTo>
                    <a:lnTo>
                      <a:pt x="754" y="82"/>
                    </a:lnTo>
                    <a:lnTo>
                      <a:pt x="872" y="80"/>
                    </a:lnTo>
                    <a:lnTo>
                      <a:pt x="980" y="76"/>
                    </a:lnTo>
                    <a:lnTo>
                      <a:pt x="1072" y="70"/>
                    </a:lnTo>
                    <a:lnTo>
                      <a:pt x="1150" y="64"/>
                    </a:lnTo>
                    <a:lnTo>
                      <a:pt x="1208" y="58"/>
                    </a:lnTo>
                    <a:lnTo>
                      <a:pt x="1228" y="54"/>
                    </a:lnTo>
                    <a:lnTo>
                      <a:pt x="1244" y="50"/>
                    </a:lnTo>
                    <a:lnTo>
                      <a:pt x="1254" y="46"/>
                    </a:lnTo>
                    <a:lnTo>
                      <a:pt x="1256" y="44"/>
                    </a:lnTo>
                    <a:lnTo>
                      <a:pt x="1256" y="42"/>
                    </a:lnTo>
                    <a:lnTo>
                      <a:pt x="1256" y="42"/>
                    </a:lnTo>
                    <a:lnTo>
                      <a:pt x="1256" y="40"/>
                    </a:lnTo>
                    <a:lnTo>
                      <a:pt x="1254" y="38"/>
                    </a:lnTo>
                    <a:lnTo>
                      <a:pt x="1244" y="32"/>
                    </a:lnTo>
                    <a:lnTo>
                      <a:pt x="1228" y="28"/>
                    </a:lnTo>
                    <a:lnTo>
                      <a:pt x="1208" y="26"/>
                    </a:lnTo>
                    <a:lnTo>
                      <a:pt x="1150" y="18"/>
                    </a:lnTo>
                    <a:lnTo>
                      <a:pt x="1072" y="12"/>
                    </a:lnTo>
                    <a:lnTo>
                      <a:pt x="980" y="6"/>
                    </a:lnTo>
                    <a:lnTo>
                      <a:pt x="872" y="2"/>
                    </a:lnTo>
                    <a:lnTo>
                      <a:pt x="754" y="0"/>
                    </a:lnTo>
                    <a:lnTo>
                      <a:pt x="6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493"/>
              <p:cNvSpPr>
                <a:spLocks noEditPoints="1"/>
              </p:cNvSpPr>
              <p:nvPr/>
            </p:nvSpPr>
            <p:spPr bwMode="auto">
              <a:xfrm>
                <a:off x="3228" y="4184"/>
                <a:ext cx="1246" cy="82"/>
              </a:xfrm>
              <a:custGeom>
                <a:avLst/>
                <a:gdLst>
                  <a:gd name="T0" fmla="*/ 620 w 1246"/>
                  <a:gd name="T1" fmla="*/ 82 h 82"/>
                  <a:gd name="T2" fmla="*/ 380 w 1246"/>
                  <a:gd name="T3" fmla="*/ 78 h 82"/>
                  <a:gd name="T4" fmla="*/ 184 w 1246"/>
                  <a:gd name="T5" fmla="*/ 70 h 82"/>
                  <a:gd name="T6" fmla="*/ 52 w 1246"/>
                  <a:gd name="T7" fmla="*/ 56 h 82"/>
                  <a:gd name="T8" fmla="*/ 16 w 1246"/>
                  <a:gd name="T9" fmla="*/ 50 h 82"/>
                  <a:gd name="T10" fmla="*/ 6 w 1246"/>
                  <a:gd name="T11" fmla="*/ 44 h 82"/>
                  <a:gd name="T12" fmla="*/ 4 w 1246"/>
                  <a:gd name="T13" fmla="*/ 42 h 82"/>
                  <a:gd name="T14" fmla="*/ 8 w 1246"/>
                  <a:gd name="T15" fmla="*/ 38 h 82"/>
                  <a:gd name="T16" fmla="*/ 32 w 1246"/>
                  <a:gd name="T17" fmla="*/ 30 h 82"/>
                  <a:gd name="T18" fmla="*/ 110 w 1246"/>
                  <a:gd name="T19" fmla="*/ 18 h 82"/>
                  <a:gd name="T20" fmla="*/ 276 w 1246"/>
                  <a:gd name="T21" fmla="*/ 8 h 82"/>
                  <a:gd name="T22" fmla="*/ 496 w 1246"/>
                  <a:gd name="T23" fmla="*/ 2 h 82"/>
                  <a:gd name="T24" fmla="*/ 620 w 1246"/>
                  <a:gd name="T25" fmla="*/ 0 h 82"/>
                  <a:gd name="T26" fmla="*/ 862 w 1246"/>
                  <a:gd name="T27" fmla="*/ 4 h 82"/>
                  <a:gd name="T28" fmla="*/ 1060 w 1246"/>
                  <a:gd name="T29" fmla="*/ 12 h 82"/>
                  <a:gd name="T30" fmla="*/ 1192 w 1246"/>
                  <a:gd name="T31" fmla="*/ 26 h 82"/>
                  <a:gd name="T32" fmla="*/ 1228 w 1246"/>
                  <a:gd name="T33" fmla="*/ 34 h 82"/>
                  <a:gd name="T34" fmla="*/ 1240 w 1246"/>
                  <a:gd name="T35" fmla="*/ 40 h 82"/>
                  <a:gd name="T36" fmla="*/ 1240 w 1246"/>
                  <a:gd name="T37" fmla="*/ 42 h 82"/>
                  <a:gd name="T38" fmla="*/ 1236 w 1246"/>
                  <a:gd name="T39" fmla="*/ 46 h 82"/>
                  <a:gd name="T40" fmla="*/ 1212 w 1246"/>
                  <a:gd name="T41" fmla="*/ 54 h 82"/>
                  <a:gd name="T42" fmla="*/ 1134 w 1246"/>
                  <a:gd name="T43" fmla="*/ 64 h 82"/>
                  <a:gd name="T44" fmla="*/ 968 w 1246"/>
                  <a:gd name="T45" fmla="*/ 74 h 82"/>
                  <a:gd name="T46" fmla="*/ 746 w 1246"/>
                  <a:gd name="T47" fmla="*/ 82 h 82"/>
                  <a:gd name="T48" fmla="*/ 620 w 1246"/>
                  <a:gd name="T49" fmla="*/ 0 h 82"/>
                  <a:gd name="T50" fmla="*/ 494 w 1246"/>
                  <a:gd name="T51" fmla="*/ 0 h 82"/>
                  <a:gd name="T52" fmla="*/ 272 w 1246"/>
                  <a:gd name="T53" fmla="*/ 6 h 82"/>
                  <a:gd name="T54" fmla="*/ 104 w 1246"/>
                  <a:gd name="T55" fmla="*/ 18 h 82"/>
                  <a:gd name="T56" fmla="*/ 28 w 1246"/>
                  <a:gd name="T57" fmla="*/ 28 h 82"/>
                  <a:gd name="T58" fmla="*/ 2 w 1246"/>
                  <a:gd name="T59" fmla="*/ 38 h 82"/>
                  <a:gd name="T60" fmla="*/ 0 w 1246"/>
                  <a:gd name="T61" fmla="*/ 42 h 82"/>
                  <a:gd name="T62" fmla="*/ 0 w 1246"/>
                  <a:gd name="T63" fmla="*/ 44 h 82"/>
                  <a:gd name="T64" fmla="*/ 12 w 1246"/>
                  <a:gd name="T65" fmla="*/ 50 h 82"/>
                  <a:gd name="T66" fmla="*/ 48 w 1246"/>
                  <a:gd name="T67" fmla="*/ 58 h 82"/>
                  <a:gd name="T68" fmla="*/ 180 w 1246"/>
                  <a:gd name="T69" fmla="*/ 70 h 82"/>
                  <a:gd name="T70" fmla="*/ 378 w 1246"/>
                  <a:gd name="T71" fmla="*/ 80 h 82"/>
                  <a:gd name="T72" fmla="*/ 620 w 1246"/>
                  <a:gd name="T73" fmla="*/ 82 h 82"/>
                  <a:gd name="T74" fmla="*/ 746 w 1246"/>
                  <a:gd name="T75" fmla="*/ 82 h 82"/>
                  <a:gd name="T76" fmla="*/ 970 w 1246"/>
                  <a:gd name="T77" fmla="*/ 76 h 82"/>
                  <a:gd name="T78" fmla="*/ 1140 w 1246"/>
                  <a:gd name="T79" fmla="*/ 64 h 82"/>
                  <a:gd name="T80" fmla="*/ 1218 w 1246"/>
                  <a:gd name="T81" fmla="*/ 54 h 82"/>
                  <a:gd name="T82" fmla="*/ 1242 w 1246"/>
                  <a:gd name="T83" fmla="*/ 46 h 82"/>
                  <a:gd name="T84" fmla="*/ 1246 w 1246"/>
                  <a:gd name="T85" fmla="*/ 42 h 82"/>
                  <a:gd name="T86" fmla="*/ 1244 w 1246"/>
                  <a:gd name="T87" fmla="*/ 40 h 82"/>
                  <a:gd name="T88" fmla="*/ 1232 w 1246"/>
                  <a:gd name="T89" fmla="*/ 34 h 82"/>
                  <a:gd name="T90" fmla="*/ 1196 w 1246"/>
                  <a:gd name="T91" fmla="*/ 26 h 82"/>
                  <a:gd name="T92" fmla="*/ 1064 w 1246"/>
                  <a:gd name="T93" fmla="*/ 12 h 82"/>
                  <a:gd name="T94" fmla="*/ 864 w 1246"/>
                  <a:gd name="T95" fmla="*/ 4 h 82"/>
                  <a:gd name="T96" fmla="*/ 620 w 124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82"/>
                    </a:moveTo>
                    <a:lnTo>
                      <a:pt x="620" y="82"/>
                    </a:lnTo>
                    <a:lnTo>
                      <a:pt x="496" y="82"/>
                    </a:lnTo>
                    <a:lnTo>
                      <a:pt x="380" y="78"/>
                    </a:lnTo>
                    <a:lnTo>
                      <a:pt x="276" y="74"/>
                    </a:lnTo>
                    <a:lnTo>
                      <a:pt x="184" y="70"/>
                    </a:lnTo>
                    <a:lnTo>
                      <a:pt x="110" y="64"/>
                    </a:lnTo>
                    <a:lnTo>
                      <a:pt x="52" y="56"/>
                    </a:lnTo>
                    <a:lnTo>
                      <a:pt x="32" y="54"/>
                    </a:lnTo>
                    <a:lnTo>
                      <a:pt x="16" y="50"/>
                    </a:lnTo>
                    <a:lnTo>
                      <a:pt x="8" y="46"/>
                    </a:lnTo>
                    <a:lnTo>
                      <a:pt x="6" y="44"/>
                    </a:lnTo>
                    <a:lnTo>
                      <a:pt x="4" y="42"/>
                    </a:lnTo>
                    <a:lnTo>
                      <a:pt x="4" y="42"/>
                    </a:lnTo>
                    <a:lnTo>
                      <a:pt x="6" y="40"/>
                    </a:lnTo>
                    <a:lnTo>
                      <a:pt x="8" y="38"/>
                    </a:lnTo>
                    <a:lnTo>
                      <a:pt x="16" y="34"/>
                    </a:lnTo>
                    <a:lnTo>
                      <a:pt x="32" y="30"/>
                    </a:lnTo>
                    <a:lnTo>
                      <a:pt x="52" y="26"/>
                    </a:lnTo>
                    <a:lnTo>
                      <a:pt x="110" y="18"/>
                    </a:lnTo>
                    <a:lnTo>
                      <a:pt x="184" y="12"/>
                    </a:lnTo>
                    <a:lnTo>
                      <a:pt x="276" y="8"/>
                    </a:lnTo>
                    <a:lnTo>
                      <a:pt x="380" y="4"/>
                    </a:lnTo>
                    <a:lnTo>
                      <a:pt x="496" y="2"/>
                    </a:lnTo>
                    <a:lnTo>
                      <a:pt x="620" y="0"/>
                    </a:lnTo>
                    <a:lnTo>
                      <a:pt x="620" y="0"/>
                    </a:lnTo>
                    <a:lnTo>
                      <a:pt x="746" y="2"/>
                    </a:lnTo>
                    <a:lnTo>
                      <a:pt x="862" y="4"/>
                    </a:lnTo>
                    <a:lnTo>
                      <a:pt x="968" y="8"/>
                    </a:lnTo>
                    <a:lnTo>
                      <a:pt x="1060" y="12"/>
                    </a:lnTo>
                    <a:lnTo>
                      <a:pt x="1134" y="18"/>
                    </a:lnTo>
                    <a:lnTo>
                      <a:pt x="1192" y="26"/>
                    </a:lnTo>
                    <a:lnTo>
                      <a:pt x="1212" y="30"/>
                    </a:lnTo>
                    <a:lnTo>
                      <a:pt x="1228" y="34"/>
                    </a:lnTo>
                    <a:lnTo>
                      <a:pt x="1236" y="38"/>
                    </a:lnTo>
                    <a:lnTo>
                      <a:pt x="1240" y="40"/>
                    </a:lnTo>
                    <a:lnTo>
                      <a:pt x="1240" y="42"/>
                    </a:lnTo>
                    <a:lnTo>
                      <a:pt x="1240" y="42"/>
                    </a:lnTo>
                    <a:lnTo>
                      <a:pt x="1240" y="44"/>
                    </a:lnTo>
                    <a:lnTo>
                      <a:pt x="1236" y="46"/>
                    </a:lnTo>
                    <a:lnTo>
                      <a:pt x="1228" y="50"/>
                    </a:lnTo>
                    <a:lnTo>
                      <a:pt x="1212" y="54"/>
                    </a:lnTo>
                    <a:lnTo>
                      <a:pt x="1192" y="56"/>
                    </a:lnTo>
                    <a:lnTo>
                      <a:pt x="1134" y="64"/>
                    </a:lnTo>
                    <a:lnTo>
                      <a:pt x="1060" y="70"/>
                    </a:lnTo>
                    <a:lnTo>
                      <a:pt x="968" y="74"/>
                    </a:lnTo>
                    <a:lnTo>
                      <a:pt x="862" y="78"/>
                    </a:lnTo>
                    <a:lnTo>
                      <a:pt x="746" y="82"/>
                    </a:lnTo>
                    <a:lnTo>
                      <a:pt x="620" y="82"/>
                    </a:lnTo>
                    <a:close/>
                    <a:moveTo>
                      <a:pt x="620" y="0"/>
                    </a:moveTo>
                    <a:lnTo>
                      <a:pt x="620" y="0"/>
                    </a:lnTo>
                    <a:lnTo>
                      <a:pt x="494" y="0"/>
                    </a:lnTo>
                    <a:lnTo>
                      <a:pt x="378" y="4"/>
                    </a:lnTo>
                    <a:lnTo>
                      <a:pt x="272" y="6"/>
                    </a:lnTo>
                    <a:lnTo>
                      <a:pt x="180" y="12"/>
                    </a:lnTo>
                    <a:lnTo>
                      <a:pt x="104" y="18"/>
                    </a:lnTo>
                    <a:lnTo>
                      <a:pt x="48" y="26"/>
                    </a:lnTo>
                    <a:lnTo>
                      <a:pt x="28" y="28"/>
                    </a:lnTo>
                    <a:lnTo>
                      <a:pt x="12" y="34"/>
                    </a:lnTo>
                    <a:lnTo>
                      <a:pt x="2" y="38"/>
                    </a:lnTo>
                    <a:lnTo>
                      <a:pt x="0" y="40"/>
                    </a:lnTo>
                    <a:lnTo>
                      <a:pt x="0" y="42"/>
                    </a:lnTo>
                    <a:lnTo>
                      <a:pt x="0" y="42"/>
                    </a:lnTo>
                    <a:lnTo>
                      <a:pt x="0" y="44"/>
                    </a:lnTo>
                    <a:lnTo>
                      <a:pt x="2" y="46"/>
                    </a:lnTo>
                    <a:lnTo>
                      <a:pt x="12" y="50"/>
                    </a:lnTo>
                    <a:lnTo>
                      <a:pt x="28" y="54"/>
                    </a:lnTo>
                    <a:lnTo>
                      <a:pt x="48" y="58"/>
                    </a:lnTo>
                    <a:lnTo>
                      <a:pt x="104" y="64"/>
                    </a:lnTo>
                    <a:lnTo>
                      <a:pt x="180" y="70"/>
                    </a:lnTo>
                    <a:lnTo>
                      <a:pt x="272" y="76"/>
                    </a:lnTo>
                    <a:lnTo>
                      <a:pt x="378" y="80"/>
                    </a:lnTo>
                    <a:lnTo>
                      <a:pt x="494" y="82"/>
                    </a:lnTo>
                    <a:lnTo>
                      <a:pt x="620" y="82"/>
                    </a:lnTo>
                    <a:lnTo>
                      <a:pt x="620" y="82"/>
                    </a:lnTo>
                    <a:lnTo>
                      <a:pt x="746" y="82"/>
                    </a:lnTo>
                    <a:lnTo>
                      <a:pt x="864" y="80"/>
                    </a:lnTo>
                    <a:lnTo>
                      <a:pt x="970" y="76"/>
                    </a:lnTo>
                    <a:lnTo>
                      <a:pt x="1064" y="70"/>
                    </a:lnTo>
                    <a:lnTo>
                      <a:pt x="1140" y="64"/>
                    </a:lnTo>
                    <a:lnTo>
                      <a:pt x="1196" y="58"/>
                    </a:lnTo>
                    <a:lnTo>
                      <a:pt x="1218" y="54"/>
                    </a:lnTo>
                    <a:lnTo>
                      <a:pt x="1232" y="50"/>
                    </a:lnTo>
                    <a:lnTo>
                      <a:pt x="1242" y="46"/>
                    </a:lnTo>
                    <a:lnTo>
                      <a:pt x="1244" y="44"/>
                    </a:lnTo>
                    <a:lnTo>
                      <a:pt x="1246" y="42"/>
                    </a:lnTo>
                    <a:lnTo>
                      <a:pt x="1246" y="42"/>
                    </a:lnTo>
                    <a:lnTo>
                      <a:pt x="1244" y="40"/>
                    </a:lnTo>
                    <a:lnTo>
                      <a:pt x="1242" y="38"/>
                    </a:lnTo>
                    <a:lnTo>
                      <a:pt x="1232" y="34"/>
                    </a:lnTo>
                    <a:lnTo>
                      <a:pt x="1218" y="28"/>
                    </a:lnTo>
                    <a:lnTo>
                      <a:pt x="1196" y="26"/>
                    </a:lnTo>
                    <a:lnTo>
                      <a:pt x="1140" y="18"/>
                    </a:lnTo>
                    <a:lnTo>
                      <a:pt x="1064" y="12"/>
                    </a:lnTo>
                    <a:lnTo>
                      <a:pt x="970" y="6"/>
                    </a:lnTo>
                    <a:lnTo>
                      <a:pt x="864" y="4"/>
                    </a:lnTo>
                    <a:lnTo>
                      <a:pt x="746" y="0"/>
                    </a:lnTo>
                    <a:lnTo>
                      <a:pt x="620"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494"/>
              <p:cNvSpPr>
                <a:spLocks/>
              </p:cNvSpPr>
              <p:nvPr/>
            </p:nvSpPr>
            <p:spPr bwMode="auto">
              <a:xfrm>
                <a:off x="3232" y="4184"/>
                <a:ext cx="1236" cy="82"/>
              </a:xfrm>
              <a:custGeom>
                <a:avLst/>
                <a:gdLst>
                  <a:gd name="T0" fmla="*/ 616 w 1236"/>
                  <a:gd name="T1" fmla="*/ 82 h 82"/>
                  <a:gd name="T2" fmla="*/ 616 w 1236"/>
                  <a:gd name="T3" fmla="*/ 82 h 82"/>
                  <a:gd name="T4" fmla="*/ 492 w 1236"/>
                  <a:gd name="T5" fmla="*/ 82 h 82"/>
                  <a:gd name="T6" fmla="*/ 376 w 1236"/>
                  <a:gd name="T7" fmla="*/ 78 h 82"/>
                  <a:gd name="T8" fmla="*/ 272 w 1236"/>
                  <a:gd name="T9" fmla="*/ 74 h 82"/>
                  <a:gd name="T10" fmla="*/ 180 w 1236"/>
                  <a:gd name="T11" fmla="*/ 70 h 82"/>
                  <a:gd name="T12" fmla="*/ 106 w 1236"/>
                  <a:gd name="T13" fmla="*/ 64 h 82"/>
                  <a:gd name="T14" fmla="*/ 48 w 1236"/>
                  <a:gd name="T15" fmla="*/ 56 h 82"/>
                  <a:gd name="T16" fmla="*/ 28 w 1236"/>
                  <a:gd name="T17" fmla="*/ 54 h 82"/>
                  <a:gd name="T18" fmla="*/ 12 w 1236"/>
                  <a:gd name="T19" fmla="*/ 50 h 82"/>
                  <a:gd name="T20" fmla="*/ 4 w 1236"/>
                  <a:gd name="T21" fmla="*/ 46 h 82"/>
                  <a:gd name="T22" fmla="*/ 2 w 1236"/>
                  <a:gd name="T23" fmla="*/ 44 h 82"/>
                  <a:gd name="T24" fmla="*/ 0 w 1236"/>
                  <a:gd name="T25" fmla="*/ 42 h 82"/>
                  <a:gd name="T26" fmla="*/ 0 w 1236"/>
                  <a:gd name="T27" fmla="*/ 42 h 82"/>
                  <a:gd name="T28" fmla="*/ 2 w 1236"/>
                  <a:gd name="T29" fmla="*/ 40 h 82"/>
                  <a:gd name="T30" fmla="*/ 4 w 1236"/>
                  <a:gd name="T31" fmla="*/ 38 h 82"/>
                  <a:gd name="T32" fmla="*/ 12 w 1236"/>
                  <a:gd name="T33" fmla="*/ 34 h 82"/>
                  <a:gd name="T34" fmla="*/ 28 w 1236"/>
                  <a:gd name="T35" fmla="*/ 30 h 82"/>
                  <a:gd name="T36" fmla="*/ 48 w 1236"/>
                  <a:gd name="T37" fmla="*/ 26 h 82"/>
                  <a:gd name="T38" fmla="*/ 106 w 1236"/>
                  <a:gd name="T39" fmla="*/ 18 h 82"/>
                  <a:gd name="T40" fmla="*/ 180 w 1236"/>
                  <a:gd name="T41" fmla="*/ 12 h 82"/>
                  <a:gd name="T42" fmla="*/ 272 w 1236"/>
                  <a:gd name="T43" fmla="*/ 8 h 82"/>
                  <a:gd name="T44" fmla="*/ 376 w 1236"/>
                  <a:gd name="T45" fmla="*/ 4 h 82"/>
                  <a:gd name="T46" fmla="*/ 492 w 1236"/>
                  <a:gd name="T47" fmla="*/ 2 h 82"/>
                  <a:gd name="T48" fmla="*/ 616 w 1236"/>
                  <a:gd name="T49" fmla="*/ 0 h 82"/>
                  <a:gd name="T50" fmla="*/ 616 w 1236"/>
                  <a:gd name="T51" fmla="*/ 0 h 82"/>
                  <a:gd name="T52" fmla="*/ 742 w 1236"/>
                  <a:gd name="T53" fmla="*/ 2 h 82"/>
                  <a:gd name="T54" fmla="*/ 858 w 1236"/>
                  <a:gd name="T55" fmla="*/ 4 h 82"/>
                  <a:gd name="T56" fmla="*/ 964 w 1236"/>
                  <a:gd name="T57" fmla="*/ 8 h 82"/>
                  <a:gd name="T58" fmla="*/ 1056 w 1236"/>
                  <a:gd name="T59" fmla="*/ 12 h 82"/>
                  <a:gd name="T60" fmla="*/ 1130 w 1236"/>
                  <a:gd name="T61" fmla="*/ 18 h 82"/>
                  <a:gd name="T62" fmla="*/ 1188 w 1236"/>
                  <a:gd name="T63" fmla="*/ 26 h 82"/>
                  <a:gd name="T64" fmla="*/ 1208 w 1236"/>
                  <a:gd name="T65" fmla="*/ 30 h 82"/>
                  <a:gd name="T66" fmla="*/ 1224 w 1236"/>
                  <a:gd name="T67" fmla="*/ 34 h 82"/>
                  <a:gd name="T68" fmla="*/ 1232 w 1236"/>
                  <a:gd name="T69" fmla="*/ 38 h 82"/>
                  <a:gd name="T70" fmla="*/ 1236 w 1236"/>
                  <a:gd name="T71" fmla="*/ 40 h 82"/>
                  <a:gd name="T72" fmla="*/ 1236 w 1236"/>
                  <a:gd name="T73" fmla="*/ 42 h 82"/>
                  <a:gd name="T74" fmla="*/ 1236 w 1236"/>
                  <a:gd name="T75" fmla="*/ 42 h 82"/>
                  <a:gd name="T76" fmla="*/ 1236 w 1236"/>
                  <a:gd name="T77" fmla="*/ 44 h 82"/>
                  <a:gd name="T78" fmla="*/ 1232 w 1236"/>
                  <a:gd name="T79" fmla="*/ 46 h 82"/>
                  <a:gd name="T80" fmla="*/ 1224 w 1236"/>
                  <a:gd name="T81" fmla="*/ 50 h 82"/>
                  <a:gd name="T82" fmla="*/ 1208 w 1236"/>
                  <a:gd name="T83" fmla="*/ 54 h 82"/>
                  <a:gd name="T84" fmla="*/ 1188 w 1236"/>
                  <a:gd name="T85" fmla="*/ 56 h 82"/>
                  <a:gd name="T86" fmla="*/ 1130 w 1236"/>
                  <a:gd name="T87" fmla="*/ 64 h 82"/>
                  <a:gd name="T88" fmla="*/ 1056 w 1236"/>
                  <a:gd name="T89" fmla="*/ 70 h 82"/>
                  <a:gd name="T90" fmla="*/ 964 w 1236"/>
                  <a:gd name="T91" fmla="*/ 74 h 82"/>
                  <a:gd name="T92" fmla="*/ 858 w 1236"/>
                  <a:gd name="T93" fmla="*/ 78 h 82"/>
                  <a:gd name="T94" fmla="*/ 742 w 1236"/>
                  <a:gd name="T95" fmla="*/ 82 h 82"/>
                  <a:gd name="T96" fmla="*/ 616 w 1236"/>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82"/>
                    </a:moveTo>
                    <a:lnTo>
                      <a:pt x="616" y="82"/>
                    </a:lnTo>
                    <a:lnTo>
                      <a:pt x="492" y="82"/>
                    </a:lnTo>
                    <a:lnTo>
                      <a:pt x="376" y="78"/>
                    </a:lnTo>
                    <a:lnTo>
                      <a:pt x="272" y="74"/>
                    </a:lnTo>
                    <a:lnTo>
                      <a:pt x="180" y="70"/>
                    </a:lnTo>
                    <a:lnTo>
                      <a:pt x="106" y="64"/>
                    </a:lnTo>
                    <a:lnTo>
                      <a:pt x="48" y="56"/>
                    </a:lnTo>
                    <a:lnTo>
                      <a:pt x="28" y="54"/>
                    </a:lnTo>
                    <a:lnTo>
                      <a:pt x="12" y="50"/>
                    </a:lnTo>
                    <a:lnTo>
                      <a:pt x="4" y="46"/>
                    </a:lnTo>
                    <a:lnTo>
                      <a:pt x="2" y="44"/>
                    </a:lnTo>
                    <a:lnTo>
                      <a:pt x="0" y="42"/>
                    </a:lnTo>
                    <a:lnTo>
                      <a:pt x="0" y="42"/>
                    </a:lnTo>
                    <a:lnTo>
                      <a:pt x="2" y="40"/>
                    </a:lnTo>
                    <a:lnTo>
                      <a:pt x="4" y="38"/>
                    </a:lnTo>
                    <a:lnTo>
                      <a:pt x="12" y="34"/>
                    </a:lnTo>
                    <a:lnTo>
                      <a:pt x="28" y="30"/>
                    </a:lnTo>
                    <a:lnTo>
                      <a:pt x="48" y="26"/>
                    </a:lnTo>
                    <a:lnTo>
                      <a:pt x="106" y="18"/>
                    </a:lnTo>
                    <a:lnTo>
                      <a:pt x="180" y="12"/>
                    </a:lnTo>
                    <a:lnTo>
                      <a:pt x="272" y="8"/>
                    </a:lnTo>
                    <a:lnTo>
                      <a:pt x="376" y="4"/>
                    </a:lnTo>
                    <a:lnTo>
                      <a:pt x="492" y="2"/>
                    </a:lnTo>
                    <a:lnTo>
                      <a:pt x="616" y="0"/>
                    </a:lnTo>
                    <a:lnTo>
                      <a:pt x="616" y="0"/>
                    </a:lnTo>
                    <a:lnTo>
                      <a:pt x="742" y="2"/>
                    </a:lnTo>
                    <a:lnTo>
                      <a:pt x="858" y="4"/>
                    </a:lnTo>
                    <a:lnTo>
                      <a:pt x="964" y="8"/>
                    </a:lnTo>
                    <a:lnTo>
                      <a:pt x="1056" y="12"/>
                    </a:lnTo>
                    <a:lnTo>
                      <a:pt x="1130" y="18"/>
                    </a:lnTo>
                    <a:lnTo>
                      <a:pt x="1188" y="26"/>
                    </a:lnTo>
                    <a:lnTo>
                      <a:pt x="1208" y="30"/>
                    </a:lnTo>
                    <a:lnTo>
                      <a:pt x="1224" y="34"/>
                    </a:lnTo>
                    <a:lnTo>
                      <a:pt x="1232" y="38"/>
                    </a:lnTo>
                    <a:lnTo>
                      <a:pt x="1236" y="40"/>
                    </a:lnTo>
                    <a:lnTo>
                      <a:pt x="1236" y="42"/>
                    </a:lnTo>
                    <a:lnTo>
                      <a:pt x="1236" y="42"/>
                    </a:lnTo>
                    <a:lnTo>
                      <a:pt x="1236" y="44"/>
                    </a:lnTo>
                    <a:lnTo>
                      <a:pt x="1232" y="46"/>
                    </a:lnTo>
                    <a:lnTo>
                      <a:pt x="1224" y="50"/>
                    </a:lnTo>
                    <a:lnTo>
                      <a:pt x="1208" y="54"/>
                    </a:lnTo>
                    <a:lnTo>
                      <a:pt x="1188" y="56"/>
                    </a:lnTo>
                    <a:lnTo>
                      <a:pt x="1130" y="64"/>
                    </a:lnTo>
                    <a:lnTo>
                      <a:pt x="1056" y="70"/>
                    </a:lnTo>
                    <a:lnTo>
                      <a:pt x="964" y="74"/>
                    </a:lnTo>
                    <a:lnTo>
                      <a:pt x="858" y="78"/>
                    </a:lnTo>
                    <a:lnTo>
                      <a:pt x="742" y="82"/>
                    </a:lnTo>
                    <a:lnTo>
                      <a:pt x="616"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495"/>
              <p:cNvSpPr>
                <a:spLocks/>
              </p:cNvSpPr>
              <p:nvPr/>
            </p:nvSpPr>
            <p:spPr bwMode="auto">
              <a:xfrm>
                <a:off x="3228" y="4184"/>
                <a:ext cx="1246" cy="82"/>
              </a:xfrm>
              <a:custGeom>
                <a:avLst/>
                <a:gdLst>
                  <a:gd name="T0" fmla="*/ 620 w 1246"/>
                  <a:gd name="T1" fmla="*/ 0 h 82"/>
                  <a:gd name="T2" fmla="*/ 620 w 1246"/>
                  <a:gd name="T3" fmla="*/ 0 h 82"/>
                  <a:gd name="T4" fmla="*/ 494 w 1246"/>
                  <a:gd name="T5" fmla="*/ 0 h 82"/>
                  <a:gd name="T6" fmla="*/ 378 w 1246"/>
                  <a:gd name="T7" fmla="*/ 4 h 82"/>
                  <a:gd name="T8" fmla="*/ 272 w 1246"/>
                  <a:gd name="T9" fmla="*/ 6 h 82"/>
                  <a:gd name="T10" fmla="*/ 180 w 1246"/>
                  <a:gd name="T11" fmla="*/ 12 h 82"/>
                  <a:gd name="T12" fmla="*/ 104 w 1246"/>
                  <a:gd name="T13" fmla="*/ 18 h 82"/>
                  <a:gd name="T14" fmla="*/ 48 w 1246"/>
                  <a:gd name="T15" fmla="*/ 26 h 82"/>
                  <a:gd name="T16" fmla="*/ 28 w 1246"/>
                  <a:gd name="T17" fmla="*/ 28 h 82"/>
                  <a:gd name="T18" fmla="*/ 12 w 1246"/>
                  <a:gd name="T19" fmla="*/ 34 h 82"/>
                  <a:gd name="T20" fmla="*/ 2 w 1246"/>
                  <a:gd name="T21" fmla="*/ 38 h 82"/>
                  <a:gd name="T22" fmla="*/ 0 w 1246"/>
                  <a:gd name="T23" fmla="*/ 40 h 82"/>
                  <a:gd name="T24" fmla="*/ 0 w 1246"/>
                  <a:gd name="T25" fmla="*/ 42 h 82"/>
                  <a:gd name="T26" fmla="*/ 0 w 1246"/>
                  <a:gd name="T27" fmla="*/ 42 h 82"/>
                  <a:gd name="T28" fmla="*/ 0 w 1246"/>
                  <a:gd name="T29" fmla="*/ 44 h 82"/>
                  <a:gd name="T30" fmla="*/ 2 w 1246"/>
                  <a:gd name="T31" fmla="*/ 46 h 82"/>
                  <a:gd name="T32" fmla="*/ 12 w 1246"/>
                  <a:gd name="T33" fmla="*/ 50 h 82"/>
                  <a:gd name="T34" fmla="*/ 28 w 1246"/>
                  <a:gd name="T35" fmla="*/ 54 h 82"/>
                  <a:gd name="T36" fmla="*/ 48 w 1246"/>
                  <a:gd name="T37" fmla="*/ 58 h 82"/>
                  <a:gd name="T38" fmla="*/ 104 w 1246"/>
                  <a:gd name="T39" fmla="*/ 64 h 82"/>
                  <a:gd name="T40" fmla="*/ 180 w 1246"/>
                  <a:gd name="T41" fmla="*/ 70 h 82"/>
                  <a:gd name="T42" fmla="*/ 272 w 1246"/>
                  <a:gd name="T43" fmla="*/ 76 h 82"/>
                  <a:gd name="T44" fmla="*/ 378 w 1246"/>
                  <a:gd name="T45" fmla="*/ 80 h 82"/>
                  <a:gd name="T46" fmla="*/ 494 w 1246"/>
                  <a:gd name="T47" fmla="*/ 82 h 82"/>
                  <a:gd name="T48" fmla="*/ 620 w 1246"/>
                  <a:gd name="T49" fmla="*/ 82 h 82"/>
                  <a:gd name="T50" fmla="*/ 620 w 1246"/>
                  <a:gd name="T51" fmla="*/ 82 h 82"/>
                  <a:gd name="T52" fmla="*/ 746 w 1246"/>
                  <a:gd name="T53" fmla="*/ 82 h 82"/>
                  <a:gd name="T54" fmla="*/ 864 w 1246"/>
                  <a:gd name="T55" fmla="*/ 80 h 82"/>
                  <a:gd name="T56" fmla="*/ 970 w 1246"/>
                  <a:gd name="T57" fmla="*/ 76 h 82"/>
                  <a:gd name="T58" fmla="*/ 1064 w 1246"/>
                  <a:gd name="T59" fmla="*/ 70 h 82"/>
                  <a:gd name="T60" fmla="*/ 1140 w 1246"/>
                  <a:gd name="T61" fmla="*/ 64 h 82"/>
                  <a:gd name="T62" fmla="*/ 1196 w 1246"/>
                  <a:gd name="T63" fmla="*/ 58 h 82"/>
                  <a:gd name="T64" fmla="*/ 1218 w 1246"/>
                  <a:gd name="T65" fmla="*/ 54 h 82"/>
                  <a:gd name="T66" fmla="*/ 1232 w 1246"/>
                  <a:gd name="T67" fmla="*/ 50 h 82"/>
                  <a:gd name="T68" fmla="*/ 1242 w 1246"/>
                  <a:gd name="T69" fmla="*/ 46 h 82"/>
                  <a:gd name="T70" fmla="*/ 1244 w 1246"/>
                  <a:gd name="T71" fmla="*/ 44 h 82"/>
                  <a:gd name="T72" fmla="*/ 1246 w 1246"/>
                  <a:gd name="T73" fmla="*/ 42 h 82"/>
                  <a:gd name="T74" fmla="*/ 1246 w 1246"/>
                  <a:gd name="T75" fmla="*/ 42 h 82"/>
                  <a:gd name="T76" fmla="*/ 1244 w 1246"/>
                  <a:gd name="T77" fmla="*/ 40 h 82"/>
                  <a:gd name="T78" fmla="*/ 1242 w 1246"/>
                  <a:gd name="T79" fmla="*/ 38 h 82"/>
                  <a:gd name="T80" fmla="*/ 1232 w 1246"/>
                  <a:gd name="T81" fmla="*/ 34 h 82"/>
                  <a:gd name="T82" fmla="*/ 1218 w 1246"/>
                  <a:gd name="T83" fmla="*/ 28 h 82"/>
                  <a:gd name="T84" fmla="*/ 1196 w 1246"/>
                  <a:gd name="T85" fmla="*/ 26 h 82"/>
                  <a:gd name="T86" fmla="*/ 1140 w 1246"/>
                  <a:gd name="T87" fmla="*/ 18 h 82"/>
                  <a:gd name="T88" fmla="*/ 1064 w 1246"/>
                  <a:gd name="T89" fmla="*/ 12 h 82"/>
                  <a:gd name="T90" fmla="*/ 970 w 1246"/>
                  <a:gd name="T91" fmla="*/ 6 h 82"/>
                  <a:gd name="T92" fmla="*/ 864 w 1246"/>
                  <a:gd name="T93" fmla="*/ 4 h 82"/>
                  <a:gd name="T94" fmla="*/ 746 w 1246"/>
                  <a:gd name="T95" fmla="*/ 0 h 82"/>
                  <a:gd name="T96" fmla="*/ 620 w 124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6" h="82">
                    <a:moveTo>
                      <a:pt x="620" y="0"/>
                    </a:moveTo>
                    <a:lnTo>
                      <a:pt x="620" y="0"/>
                    </a:lnTo>
                    <a:lnTo>
                      <a:pt x="494" y="0"/>
                    </a:lnTo>
                    <a:lnTo>
                      <a:pt x="378" y="4"/>
                    </a:lnTo>
                    <a:lnTo>
                      <a:pt x="272" y="6"/>
                    </a:lnTo>
                    <a:lnTo>
                      <a:pt x="180" y="12"/>
                    </a:lnTo>
                    <a:lnTo>
                      <a:pt x="104" y="18"/>
                    </a:lnTo>
                    <a:lnTo>
                      <a:pt x="48" y="26"/>
                    </a:lnTo>
                    <a:lnTo>
                      <a:pt x="28" y="28"/>
                    </a:lnTo>
                    <a:lnTo>
                      <a:pt x="12" y="34"/>
                    </a:lnTo>
                    <a:lnTo>
                      <a:pt x="2" y="38"/>
                    </a:lnTo>
                    <a:lnTo>
                      <a:pt x="0" y="40"/>
                    </a:lnTo>
                    <a:lnTo>
                      <a:pt x="0" y="42"/>
                    </a:lnTo>
                    <a:lnTo>
                      <a:pt x="0" y="42"/>
                    </a:lnTo>
                    <a:lnTo>
                      <a:pt x="0" y="44"/>
                    </a:lnTo>
                    <a:lnTo>
                      <a:pt x="2" y="46"/>
                    </a:lnTo>
                    <a:lnTo>
                      <a:pt x="12" y="50"/>
                    </a:lnTo>
                    <a:lnTo>
                      <a:pt x="28" y="54"/>
                    </a:lnTo>
                    <a:lnTo>
                      <a:pt x="48" y="58"/>
                    </a:lnTo>
                    <a:lnTo>
                      <a:pt x="104" y="64"/>
                    </a:lnTo>
                    <a:lnTo>
                      <a:pt x="180" y="70"/>
                    </a:lnTo>
                    <a:lnTo>
                      <a:pt x="272" y="76"/>
                    </a:lnTo>
                    <a:lnTo>
                      <a:pt x="378" y="80"/>
                    </a:lnTo>
                    <a:lnTo>
                      <a:pt x="494" y="82"/>
                    </a:lnTo>
                    <a:lnTo>
                      <a:pt x="620" y="82"/>
                    </a:lnTo>
                    <a:lnTo>
                      <a:pt x="620" y="82"/>
                    </a:lnTo>
                    <a:lnTo>
                      <a:pt x="746" y="82"/>
                    </a:lnTo>
                    <a:lnTo>
                      <a:pt x="864" y="80"/>
                    </a:lnTo>
                    <a:lnTo>
                      <a:pt x="970" y="76"/>
                    </a:lnTo>
                    <a:lnTo>
                      <a:pt x="1064" y="70"/>
                    </a:lnTo>
                    <a:lnTo>
                      <a:pt x="1140" y="64"/>
                    </a:lnTo>
                    <a:lnTo>
                      <a:pt x="1196" y="58"/>
                    </a:lnTo>
                    <a:lnTo>
                      <a:pt x="1218" y="54"/>
                    </a:lnTo>
                    <a:lnTo>
                      <a:pt x="1232" y="50"/>
                    </a:lnTo>
                    <a:lnTo>
                      <a:pt x="1242" y="46"/>
                    </a:lnTo>
                    <a:lnTo>
                      <a:pt x="1244" y="44"/>
                    </a:lnTo>
                    <a:lnTo>
                      <a:pt x="1246" y="42"/>
                    </a:lnTo>
                    <a:lnTo>
                      <a:pt x="1246" y="42"/>
                    </a:lnTo>
                    <a:lnTo>
                      <a:pt x="1244" y="40"/>
                    </a:lnTo>
                    <a:lnTo>
                      <a:pt x="1242" y="38"/>
                    </a:lnTo>
                    <a:lnTo>
                      <a:pt x="1232" y="34"/>
                    </a:lnTo>
                    <a:lnTo>
                      <a:pt x="1218" y="28"/>
                    </a:lnTo>
                    <a:lnTo>
                      <a:pt x="1196" y="26"/>
                    </a:lnTo>
                    <a:lnTo>
                      <a:pt x="1140" y="18"/>
                    </a:lnTo>
                    <a:lnTo>
                      <a:pt x="1064" y="12"/>
                    </a:lnTo>
                    <a:lnTo>
                      <a:pt x="970" y="6"/>
                    </a:lnTo>
                    <a:lnTo>
                      <a:pt x="864" y="4"/>
                    </a:lnTo>
                    <a:lnTo>
                      <a:pt x="746" y="0"/>
                    </a:lnTo>
                    <a:lnTo>
                      <a:pt x="6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496"/>
              <p:cNvSpPr>
                <a:spLocks noEditPoints="1"/>
              </p:cNvSpPr>
              <p:nvPr/>
            </p:nvSpPr>
            <p:spPr bwMode="auto">
              <a:xfrm>
                <a:off x="3232" y="4184"/>
                <a:ext cx="1236" cy="82"/>
              </a:xfrm>
              <a:custGeom>
                <a:avLst/>
                <a:gdLst>
                  <a:gd name="T0" fmla="*/ 616 w 1236"/>
                  <a:gd name="T1" fmla="*/ 82 h 82"/>
                  <a:gd name="T2" fmla="*/ 378 w 1236"/>
                  <a:gd name="T3" fmla="*/ 78 h 82"/>
                  <a:gd name="T4" fmla="*/ 184 w 1236"/>
                  <a:gd name="T5" fmla="*/ 70 h 82"/>
                  <a:gd name="T6" fmla="*/ 54 w 1236"/>
                  <a:gd name="T7" fmla="*/ 56 h 82"/>
                  <a:gd name="T8" fmla="*/ 18 w 1236"/>
                  <a:gd name="T9" fmla="*/ 50 h 82"/>
                  <a:gd name="T10" fmla="*/ 6 w 1236"/>
                  <a:gd name="T11" fmla="*/ 44 h 82"/>
                  <a:gd name="T12" fmla="*/ 6 w 1236"/>
                  <a:gd name="T13" fmla="*/ 42 h 82"/>
                  <a:gd name="T14" fmla="*/ 8 w 1236"/>
                  <a:gd name="T15" fmla="*/ 38 h 82"/>
                  <a:gd name="T16" fmla="*/ 32 w 1236"/>
                  <a:gd name="T17" fmla="*/ 30 h 82"/>
                  <a:gd name="T18" fmla="*/ 110 w 1236"/>
                  <a:gd name="T19" fmla="*/ 18 h 82"/>
                  <a:gd name="T20" fmla="*/ 274 w 1236"/>
                  <a:gd name="T21" fmla="*/ 8 h 82"/>
                  <a:gd name="T22" fmla="*/ 492 w 1236"/>
                  <a:gd name="T23" fmla="*/ 2 h 82"/>
                  <a:gd name="T24" fmla="*/ 616 w 1236"/>
                  <a:gd name="T25" fmla="*/ 0 h 82"/>
                  <a:gd name="T26" fmla="*/ 856 w 1236"/>
                  <a:gd name="T27" fmla="*/ 4 h 82"/>
                  <a:gd name="T28" fmla="*/ 1052 w 1236"/>
                  <a:gd name="T29" fmla="*/ 12 h 82"/>
                  <a:gd name="T30" fmla="*/ 1184 w 1236"/>
                  <a:gd name="T31" fmla="*/ 26 h 82"/>
                  <a:gd name="T32" fmla="*/ 1218 w 1236"/>
                  <a:gd name="T33" fmla="*/ 34 h 82"/>
                  <a:gd name="T34" fmla="*/ 1230 w 1236"/>
                  <a:gd name="T35" fmla="*/ 40 h 82"/>
                  <a:gd name="T36" fmla="*/ 1230 w 1236"/>
                  <a:gd name="T37" fmla="*/ 42 h 82"/>
                  <a:gd name="T38" fmla="*/ 1228 w 1236"/>
                  <a:gd name="T39" fmla="*/ 46 h 82"/>
                  <a:gd name="T40" fmla="*/ 1204 w 1236"/>
                  <a:gd name="T41" fmla="*/ 54 h 82"/>
                  <a:gd name="T42" fmla="*/ 1126 w 1236"/>
                  <a:gd name="T43" fmla="*/ 64 h 82"/>
                  <a:gd name="T44" fmla="*/ 960 w 1236"/>
                  <a:gd name="T45" fmla="*/ 74 h 82"/>
                  <a:gd name="T46" fmla="*/ 740 w 1236"/>
                  <a:gd name="T47" fmla="*/ 80 h 82"/>
                  <a:gd name="T48" fmla="*/ 616 w 1236"/>
                  <a:gd name="T49" fmla="*/ 0 h 82"/>
                  <a:gd name="T50" fmla="*/ 492 w 1236"/>
                  <a:gd name="T51" fmla="*/ 2 h 82"/>
                  <a:gd name="T52" fmla="*/ 272 w 1236"/>
                  <a:gd name="T53" fmla="*/ 8 h 82"/>
                  <a:gd name="T54" fmla="*/ 106 w 1236"/>
                  <a:gd name="T55" fmla="*/ 18 h 82"/>
                  <a:gd name="T56" fmla="*/ 28 w 1236"/>
                  <a:gd name="T57" fmla="*/ 30 h 82"/>
                  <a:gd name="T58" fmla="*/ 4 w 1236"/>
                  <a:gd name="T59" fmla="*/ 38 h 82"/>
                  <a:gd name="T60" fmla="*/ 0 w 1236"/>
                  <a:gd name="T61" fmla="*/ 42 h 82"/>
                  <a:gd name="T62" fmla="*/ 2 w 1236"/>
                  <a:gd name="T63" fmla="*/ 44 h 82"/>
                  <a:gd name="T64" fmla="*/ 12 w 1236"/>
                  <a:gd name="T65" fmla="*/ 50 h 82"/>
                  <a:gd name="T66" fmla="*/ 48 w 1236"/>
                  <a:gd name="T67" fmla="*/ 56 h 82"/>
                  <a:gd name="T68" fmla="*/ 180 w 1236"/>
                  <a:gd name="T69" fmla="*/ 70 h 82"/>
                  <a:gd name="T70" fmla="*/ 376 w 1236"/>
                  <a:gd name="T71" fmla="*/ 78 h 82"/>
                  <a:gd name="T72" fmla="*/ 616 w 1236"/>
                  <a:gd name="T73" fmla="*/ 82 h 82"/>
                  <a:gd name="T74" fmla="*/ 742 w 1236"/>
                  <a:gd name="T75" fmla="*/ 82 h 82"/>
                  <a:gd name="T76" fmla="*/ 964 w 1236"/>
                  <a:gd name="T77" fmla="*/ 74 h 82"/>
                  <a:gd name="T78" fmla="*/ 1130 w 1236"/>
                  <a:gd name="T79" fmla="*/ 64 h 82"/>
                  <a:gd name="T80" fmla="*/ 1208 w 1236"/>
                  <a:gd name="T81" fmla="*/ 54 h 82"/>
                  <a:gd name="T82" fmla="*/ 1232 w 1236"/>
                  <a:gd name="T83" fmla="*/ 46 h 82"/>
                  <a:gd name="T84" fmla="*/ 1236 w 1236"/>
                  <a:gd name="T85" fmla="*/ 42 h 82"/>
                  <a:gd name="T86" fmla="*/ 1236 w 1236"/>
                  <a:gd name="T87" fmla="*/ 40 h 82"/>
                  <a:gd name="T88" fmla="*/ 1224 w 1236"/>
                  <a:gd name="T89" fmla="*/ 34 h 82"/>
                  <a:gd name="T90" fmla="*/ 1188 w 1236"/>
                  <a:gd name="T91" fmla="*/ 26 h 82"/>
                  <a:gd name="T92" fmla="*/ 1056 w 1236"/>
                  <a:gd name="T93" fmla="*/ 12 h 82"/>
                  <a:gd name="T94" fmla="*/ 858 w 1236"/>
                  <a:gd name="T95" fmla="*/ 4 h 82"/>
                  <a:gd name="T96" fmla="*/ 616 w 123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82"/>
                    </a:moveTo>
                    <a:lnTo>
                      <a:pt x="616" y="82"/>
                    </a:lnTo>
                    <a:lnTo>
                      <a:pt x="492" y="80"/>
                    </a:lnTo>
                    <a:lnTo>
                      <a:pt x="378" y="78"/>
                    </a:lnTo>
                    <a:lnTo>
                      <a:pt x="274" y="74"/>
                    </a:lnTo>
                    <a:lnTo>
                      <a:pt x="184" y="70"/>
                    </a:lnTo>
                    <a:lnTo>
                      <a:pt x="110" y="64"/>
                    </a:lnTo>
                    <a:lnTo>
                      <a:pt x="54" y="56"/>
                    </a:lnTo>
                    <a:lnTo>
                      <a:pt x="32" y="54"/>
                    </a:lnTo>
                    <a:lnTo>
                      <a:pt x="18" y="50"/>
                    </a:lnTo>
                    <a:lnTo>
                      <a:pt x="8" y="46"/>
                    </a:lnTo>
                    <a:lnTo>
                      <a:pt x="6" y="44"/>
                    </a:lnTo>
                    <a:lnTo>
                      <a:pt x="6" y="42"/>
                    </a:lnTo>
                    <a:lnTo>
                      <a:pt x="6" y="42"/>
                    </a:lnTo>
                    <a:lnTo>
                      <a:pt x="6" y="40"/>
                    </a:lnTo>
                    <a:lnTo>
                      <a:pt x="8" y="38"/>
                    </a:lnTo>
                    <a:lnTo>
                      <a:pt x="18" y="34"/>
                    </a:lnTo>
                    <a:lnTo>
                      <a:pt x="32" y="30"/>
                    </a:lnTo>
                    <a:lnTo>
                      <a:pt x="54" y="26"/>
                    </a:lnTo>
                    <a:lnTo>
                      <a:pt x="110" y="18"/>
                    </a:lnTo>
                    <a:lnTo>
                      <a:pt x="184" y="12"/>
                    </a:lnTo>
                    <a:lnTo>
                      <a:pt x="274" y="8"/>
                    </a:lnTo>
                    <a:lnTo>
                      <a:pt x="378" y="4"/>
                    </a:lnTo>
                    <a:lnTo>
                      <a:pt x="492" y="2"/>
                    </a:lnTo>
                    <a:lnTo>
                      <a:pt x="616" y="0"/>
                    </a:lnTo>
                    <a:lnTo>
                      <a:pt x="616" y="0"/>
                    </a:lnTo>
                    <a:lnTo>
                      <a:pt x="740" y="2"/>
                    </a:lnTo>
                    <a:lnTo>
                      <a:pt x="856" y="4"/>
                    </a:lnTo>
                    <a:lnTo>
                      <a:pt x="960" y="8"/>
                    </a:lnTo>
                    <a:lnTo>
                      <a:pt x="1052" y="12"/>
                    </a:lnTo>
                    <a:lnTo>
                      <a:pt x="1126" y="18"/>
                    </a:lnTo>
                    <a:lnTo>
                      <a:pt x="1184" y="26"/>
                    </a:lnTo>
                    <a:lnTo>
                      <a:pt x="1204" y="30"/>
                    </a:lnTo>
                    <a:lnTo>
                      <a:pt x="1218" y="34"/>
                    </a:lnTo>
                    <a:lnTo>
                      <a:pt x="1228" y="38"/>
                    </a:lnTo>
                    <a:lnTo>
                      <a:pt x="1230" y="40"/>
                    </a:lnTo>
                    <a:lnTo>
                      <a:pt x="1230" y="42"/>
                    </a:lnTo>
                    <a:lnTo>
                      <a:pt x="1230" y="42"/>
                    </a:lnTo>
                    <a:lnTo>
                      <a:pt x="1230" y="44"/>
                    </a:lnTo>
                    <a:lnTo>
                      <a:pt x="1228" y="46"/>
                    </a:lnTo>
                    <a:lnTo>
                      <a:pt x="1218" y="50"/>
                    </a:lnTo>
                    <a:lnTo>
                      <a:pt x="1204" y="54"/>
                    </a:lnTo>
                    <a:lnTo>
                      <a:pt x="1184" y="56"/>
                    </a:lnTo>
                    <a:lnTo>
                      <a:pt x="1126" y="64"/>
                    </a:lnTo>
                    <a:lnTo>
                      <a:pt x="1052" y="70"/>
                    </a:lnTo>
                    <a:lnTo>
                      <a:pt x="960" y="74"/>
                    </a:lnTo>
                    <a:lnTo>
                      <a:pt x="856" y="78"/>
                    </a:lnTo>
                    <a:lnTo>
                      <a:pt x="740" y="80"/>
                    </a:lnTo>
                    <a:lnTo>
                      <a:pt x="616" y="82"/>
                    </a:lnTo>
                    <a:close/>
                    <a:moveTo>
                      <a:pt x="616" y="0"/>
                    </a:moveTo>
                    <a:lnTo>
                      <a:pt x="616" y="0"/>
                    </a:lnTo>
                    <a:lnTo>
                      <a:pt x="492" y="2"/>
                    </a:lnTo>
                    <a:lnTo>
                      <a:pt x="376" y="4"/>
                    </a:lnTo>
                    <a:lnTo>
                      <a:pt x="272" y="8"/>
                    </a:lnTo>
                    <a:lnTo>
                      <a:pt x="180" y="12"/>
                    </a:lnTo>
                    <a:lnTo>
                      <a:pt x="106" y="18"/>
                    </a:lnTo>
                    <a:lnTo>
                      <a:pt x="48" y="26"/>
                    </a:lnTo>
                    <a:lnTo>
                      <a:pt x="28" y="30"/>
                    </a:lnTo>
                    <a:lnTo>
                      <a:pt x="12" y="34"/>
                    </a:lnTo>
                    <a:lnTo>
                      <a:pt x="4" y="38"/>
                    </a:lnTo>
                    <a:lnTo>
                      <a:pt x="2" y="40"/>
                    </a:lnTo>
                    <a:lnTo>
                      <a:pt x="0" y="42"/>
                    </a:lnTo>
                    <a:lnTo>
                      <a:pt x="0" y="42"/>
                    </a:lnTo>
                    <a:lnTo>
                      <a:pt x="2" y="44"/>
                    </a:lnTo>
                    <a:lnTo>
                      <a:pt x="4" y="46"/>
                    </a:lnTo>
                    <a:lnTo>
                      <a:pt x="12" y="50"/>
                    </a:lnTo>
                    <a:lnTo>
                      <a:pt x="28" y="54"/>
                    </a:lnTo>
                    <a:lnTo>
                      <a:pt x="48" y="56"/>
                    </a:lnTo>
                    <a:lnTo>
                      <a:pt x="106" y="64"/>
                    </a:lnTo>
                    <a:lnTo>
                      <a:pt x="180" y="70"/>
                    </a:lnTo>
                    <a:lnTo>
                      <a:pt x="272" y="74"/>
                    </a:lnTo>
                    <a:lnTo>
                      <a:pt x="376" y="78"/>
                    </a:lnTo>
                    <a:lnTo>
                      <a:pt x="492" y="82"/>
                    </a:lnTo>
                    <a:lnTo>
                      <a:pt x="616" y="82"/>
                    </a:lnTo>
                    <a:lnTo>
                      <a:pt x="616" y="82"/>
                    </a:lnTo>
                    <a:lnTo>
                      <a:pt x="742" y="82"/>
                    </a:lnTo>
                    <a:lnTo>
                      <a:pt x="858" y="78"/>
                    </a:lnTo>
                    <a:lnTo>
                      <a:pt x="964" y="74"/>
                    </a:lnTo>
                    <a:lnTo>
                      <a:pt x="1056" y="70"/>
                    </a:lnTo>
                    <a:lnTo>
                      <a:pt x="1130" y="64"/>
                    </a:lnTo>
                    <a:lnTo>
                      <a:pt x="1188" y="56"/>
                    </a:lnTo>
                    <a:lnTo>
                      <a:pt x="1208" y="54"/>
                    </a:lnTo>
                    <a:lnTo>
                      <a:pt x="1224" y="50"/>
                    </a:lnTo>
                    <a:lnTo>
                      <a:pt x="1232" y="46"/>
                    </a:lnTo>
                    <a:lnTo>
                      <a:pt x="1236" y="44"/>
                    </a:lnTo>
                    <a:lnTo>
                      <a:pt x="1236" y="42"/>
                    </a:lnTo>
                    <a:lnTo>
                      <a:pt x="1236" y="42"/>
                    </a:lnTo>
                    <a:lnTo>
                      <a:pt x="1236" y="40"/>
                    </a:lnTo>
                    <a:lnTo>
                      <a:pt x="1232" y="38"/>
                    </a:lnTo>
                    <a:lnTo>
                      <a:pt x="1224" y="34"/>
                    </a:lnTo>
                    <a:lnTo>
                      <a:pt x="1208" y="30"/>
                    </a:lnTo>
                    <a:lnTo>
                      <a:pt x="1188" y="26"/>
                    </a:lnTo>
                    <a:lnTo>
                      <a:pt x="1130" y="18"/>
                    </a:lnTo>
                    <a:lnTo>
                      <a:pt x="1056" y="12"/>
                    </a:lnTo>
                    <a:lnTo>
                      <a:pt x="964" y="8"/>
                    </a:lnTo>
                    <a:lnTo>
                      <a:pt x="858" y="4"/>
                    </a:lnTo>
                    <a:lnTo>
                      <a:pt x="742" y="2"/>
                    </a:lnTo>
                    <a:lnTo>
                      <a:pt x="616" y="0"/>
                    </a:lnTo>
                    <a:close/>
                  </a:path>
                </a:pathLst>
              </a:custGeom>
              <a:solidFill>
                <a:srgbClr val="B5AF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497"/>
              <p:cNvSpPr>
                <a:spLocks/>
              </p:cNvSpPr>
              <p:nvPr/>
            </p:nvSpPr>
            <p:spPr bwMode="auto">
              <a:xfrm>
                <a:off x="3238" y="4184"/>
                <a:ext cx="1224" cy="82"/>
              </a:xfrm>
              <a:custGeom>
                <a:avLst/>
                <a:gdLst>
                  <a:gd name="T0" fmla="*/ 610 w 1224"/>
                  <a:gd name="T1" fmla="*/ 82 h 82"/>
                  <a:gd name="T2" fmla="*/ 610 w 1224"/>
                  <a:gd name="T3" fmla="*/ 82 h 82"/>
                  <a:gd name="T4" fmla="*/ 486 w 1224"/>
                  <a:gd name="T5" fmla="*/ 80 h 82"/>
                  <a:gd name="T6" fmla="*/ 372 w 1224"/>
                  <a:gd name="T7" fmla="*/ 78 h 82"/>
                  <a:gd name="T8" fmla="*/ 268 w 1224"/>
                  <a:gd name="T9" fmla="*/ 74 h 82"/>
                  <a:gd name="T10" fmla="*/ 178 w 1224"/>
                  <a:gd name="T11" fmla="*/ 70 h 82"/>
                  <a:gd name="T12" fmla="*/ 104 w 1224"/>
                  <a:gd name="T13" fmla="*/ 64 h 82"/>
                  <a:gd name="T14" fmla="*/ 48 w 1224"/>
                  <a:gd name="T15" fmla="*/ 56 h 82"/>
                  <a:gd name="T16" fmla="*/ 26 w 1224"/>
                  <a:gd name="T17" fmla="*/ 54 h 82"/>
                  <a:gd name="T18" fmla="*/ 12 w 1224"/>
                  <a:gd name="T19" fmla="*/ 50 h 82"/>
                  <a:gd name="T20" fmla="*/ 2 w 1224"/>
                  <a:gd name="T21" fmla="*/ 46 h 82"/>
                  <a:gd name="T22" fmla="*/ 0 w 1224"/>
                  <a:gd name="T23" fmla="*/ 44 h 82"/>
                  <a:gd name="T24" fmla="*/ 0 w 1224"/>
                  <a:gd name="T25" fmla="*/ 42 h 82"/>
                  <a:gd name="T26" fmla="*/ 0 w 1224"/>
                  <a:gd name="T27" fmla="*/ 42 h 82"/>
                  <a:gd name="T28" fmla="*/ 0 w 1224"/>
                  <a:gd name="T29" fmla="*/ 40 h 82"/>
                  <a:gd name="T30" fmla="*/ 2 w 1224"/>
                  <a:gd name="T31" fmla="*/ 38 h 82"/>
                  <a:gd name="T32" fmla="*/ 12 w 1224"/>
                  <a:gd name="T33" fmla="*/ 34 h 82"/>
                  <a:gd name="T34" fmla="*/ 26 w 1224"/>
                  <a:gd name="T35" fmla="*/ 30 h 82"/>
                  <a:gd name="T36" fmla="*/ 48 w 1224"/>
                  <a:gd name="T37" fmla="*/ 26 h 82"/>
                  <a:gd name="T38" fmla="*/ 104 w 1224"/>
                  <a:gd name="T39" fmla="*/ 18 h 82"/>
                  <a:gd name="T40" fmla="*/ 178 w 1224"/>
                  <a:gd name="T41" fmla="*/ 12 h 82"/>
                  <a:gd name="T42" fmla="*/ 268 w 1224"/>
                  <a:gd name="T43" fmla="*/ 8 h 82"/>
                  <a:gd name="T44" fmla="*/ 372 w 1224"/>
                  <a:gd name="T45" fmla="*/ 4 h 82"/>
                  <a:gd name="T46" fmla="*/ 486 w 1224"/>
                  <a:gd name="T47" fmla="*/ 2 h 82"/>
                  <a:gd name="T48" fmla="*/ 610 w 1224"/>
                  <a:gd name="T49" fmla="*/ 0 h 82"/>
                  <a:gd name="T50" fmla="*/ 610 w 1224"/>
                  <a:gd name="T51" fmla="*/ 0 h 82"/>
                  <a:gd name="T52" fmla="*/ 734 w 1224"/>
                  <a:gd name="T53" fmla="*/ 2 h 82"/>
                  <a:gd name="T54" fmla="*/ 850 w 1224"/>
                  <a:gd name="T55" fmla="*/ 4 h 82"/>
                  <a:gd name="T56" fmla="*/ 954 w 1224"/>
                  <a:gd name="T57" fmla="*/ 8 h 82"/>
                  <a:gd name="T58" fmla="*/ 1046 w 1224"/>
                  <a:gd name="T59" fmla="*/ 12 h 82"/>
                  <a:gd name="T60" fmla="*/ 1120 w 1224"/>
                  <a:gd name="T61" fmla="*/ 18 h 82"/>
                  <a:gd name="T62" fmla="*/ 1178 w 1224"/>
                  <a:gd name="T63" fmla="*/ 26 h 82"/>
                  <a:gd name="T64" fmla="*/ 1198 w 1224"/>
                  <a:gd name="T65" fmla="*/ 30 h 82"/>
                  <a:gd name="T66" fmla="*/ 1212 w 1224"/>
                  <a:gd name="T67" fmla="*/ 34 h 82"/>
                  <a:gd name="T68" fmla="*/ 1222 w 1224"/>
                  <a:gd name="T69" fmla="*/ 38 h 82"/>
                  <a:gd name="T70" fmla="*/ 1224 w 1224"/>
                  <a:gd name="T71" fmla="*/ 40 h 82"/>
                  <a:gd name="T72" fmla="*/ 1224 w 1224"/>
                  <a:gd name="T73" fmla="*/ 42 h 82"/>
                  <a:gd name="T74" fmla="*/ 1224 w 1224"/>
                  <a:gd name="T75" fmla="*/ 42 h 82"/>
                  <a:gd name="T76" fmla="*/ 1224 w 1224"/>
                  <a:gd name="T77" fmla="*/ 44 h 82"/>
                  <a:gd name="T78" fmla="*/ 1222 w 1224"/>
                  <a:gd name="T79" fmla="*/ 46 h 82"/>
                  <a:gd name="T80" fmla="*/ 1212 w 1224"/>
                  <a:gd name="T81" fmla="*/ 50 h 82"/>
                  <a:gd name="T82" fmla="*/ 1198 w 1224"/>
                  <a:gd name="T83" fmla="*/ 54 h 82"/>
                  <a:gd name="T84" fmla="*/ 1178 w 1224"/>
                  <a:gd name="T85" fmla="*/ 56 h 82"/>
                  <a:gd name="T86" fmla="*/ 1120 w 1224"/>
                  <a:gd name="T87" fmla="*/ 64 h 82"/>
                  <a:gd name="T88" fmla="*/ 1046 w 1224"/>
                  <a:gd name="T89" fmla="*/ 70 h 82"/>
                  <a:gd name="T90" fmla="*/ 954 w 1224"/>
                  <a:gd name="T91" fmla="*/ 74 h 82"/>
                  <a:gd name="T92" fmla="*/ 850 w 1224"/>
                  <a:gd name="T93" fmla="*/ 78 h 82"/>
                  <a:gd name="T94" fmla="*/ 734 w 1224"/>
                  <a:gd name="T95" fmla="*/ 80 h 82"/>
                  <a:gd name="T96" fmla="*/ 610 w 1224"/>
                  <a:gd name="T97"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82"/>
                    </a:moveTo>
                    <a:lnTo>
                      <a:pt x="610" y="82"/>
                    </a:lnTo>
                    <a:lnTo>
                      <a:pt x="486" y="80"/>
                    </a:lnTo>
                    <a:lnTo>
                      <a:pt x="372" y="78"/>
                    </a:lnTo>
                    <a:lnTo>
                      <a:pt x="268" y="74"/>
                    </a:lnTo>
                    <a:lnTo>
                      <a:pt x="178" y="70"/>
                    </a:lnTo>
                    <a:lnTo>
                      <a:pt x="104" y="64"/>
                    </a:lnTo>
                    <a:lnTo>
                      <a:pt x="48" y="56"/>
                    </a:lnTo>
                    <a:lnTo>
                      <a:pt x="26" y="54"/>
                    </a:lnTo>
                    <a:lnTo>
                      <a:pt x="12" y="50"/>
                    </a:lnTo>
                    <a:lnTo>
                      <a:pt x="2" y="46"/>
                    </a:lnTo>
                    <a:lnTo>
                      <a:pt x="0" y="44"/>
                    </a:lnTo>
                    <a:lnTo>
                      <a:pt x="0" y="42"/>
                    </a:lnTo>
                    <a:lnTo>
                      <a:pt x="0" y="42"/>
                    </a:lnTo>
                    <a:lnTo>
                      <a:pt x="0" y="40"/>
                    </a:lnTo>
                    <a:lnTo>
                      <a:pt x="2" y="38"/>
                    </a:lnTo>
                    <a:lnTo>
                      <a:pt x="12" y="34"/>
                    </a:lnTo>
                    <a:lnTo>
                      <a:pt x="26" y="30"/>
                    </a:lnTo>
                    <a:lnTo>
                      <a:pt x="48" y="26"/>
                    </a:lnTo>
                    <a:lnTo>
                      <a:pt x="104" y="18"/>
                    </a:lnTo>
                    <a:lnTo>
                      <a:pt x="178" y="12"/>
                    </a:lnTo>
                    <a:lnTo>
                      <a:pt x="268" y="8"/>
                    </a:lnTo>
                    <a:lnTo>
                      <a:pt x="372" y="4"/>
                    </a:lnTo>
                    <a:lnTo>
                      <a:pt x="486" y="2"/>
                    </a:lnTo>
                    <a:lnTo>
                      <a:pt x="610" y="0"/>
                    </a:lnTo>
                    <a:lnTo>
                      <a:pt x="610" y="0"/>
                    </a:lnTo>
                    <a:lnTo>
                      <a:pt x="734" y="2"/>
                    </a:lnTo>
                    <a:lnTo>
                      <a:pt x="850" y="4"/>
                    </a:lnTo>
                    <a:lnTo>
                      <a:pt x="954" y="8"/>
                    </a:lnTo>
                    <a:lnTo>
                      <a:pt x="1046" y="12"/>
                    </a:lnTo>
                    <a:lnTo>
                      <a:pt x="1120" y="18"/>
                    </a:lnTo>
                    <a:lnTo>
                      <a:pt x="1178" y="26"/>
                    </a:lnTo>
                    <a:lnTo>
                      <a:pt x="1198" y="30"/>
                    </a:lnTo>
                    <a:lnTo>
                      <a:pt x="1212" y="34"/>
                    </a:lnTo>
                    <a:lnTo>
                      <a:pt x="1222" y="38"/>
                    </a:lnTo>
                    <a:lnTo>
                      <a:pt x="1224" y="40"/>
                    </a:lnTo>
                    <a:lnTo>
                      <a:pt x="1224" y="42"/>
                    </a:lnTo>
                    <a:lnTo>
                      <a:pt x="1224" y="42"/>
                    </a:lnTo>
                    <a:lnTo>
                      <a:pt x="1224" y="44"/>
                    </a:lnTo>
                    <a:lnTo>
                      <a:pt x="1222" y="46"/>
                    </a:lnTo>
                    <a:lnTo>
                      <a:pt x="1212" y="50"/>
                    </a:lnTo>
                    <a:lnTo>
                      <a:pt x="1198" y="54"/>
                    </a:lnTo>
                    <a:lnTo>
                      <a:pt x="1178" y="56"/>
                    </a:lnTo>
                    <a:lnTo>
                      <a:pt x="1120" y="64"/>
                    </a:lnTo>
                    <a:lnTo>
                      <a:pt x="1046" y="70"/>
                    </a:lnTo>
                    <a:lnTo>
                      <a:pt x="954" y="74"/>
                    </a:lnTo>
                    <a:lnTo>
                      <a:pt x="850" y="78"/>
                    </a:lnTo>
                    <a:lnTo>
                      <a:pt x="734" y="80"/>
                    </a:lnTo>
                    <a:lnTo>
                      <a:pt x="610"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498"/>
              <p:cNvSpPr>
                <a:spLocks/>
              </p:cNvSpPr>
              <p:nvPr/>
            </p:nvSpPr>
            <p:spPr bwMode="auto">
              <a:xfrm>
                <a:off x="3232" y="4184"/>
                <a:ext cx="1236" cy="82"/>
              </a:xfrm>
              <a:custGeom>
                <a:avLst/>
                <a:gdLst>
                  <a:gd name="T0" fmla="*/ 616 w 1236"/>
                  <a:gd name="T1" fmla="*/ 0 h 82"/>
                  <a:gd name="T2" fmla="*/ 616 w 1236"/>
                  <a:gd name="T3" fmla="*/ 0 h 82"/>
                  <a:gd name="T4" fmla="*/ 492 w 1236"/>
                  <a:gd name="T5" fmla="*/ 2 h 82"/>
                  <a:gd name="T6" fmla="*/ 376 w 1236"/>
                  <a:gd name="T7" fmla="*/ 4 h 82"/>
                  <a:gd name="T8" fmla="*/ 272 w 1236"/>
                  <a:gd name="T9" fmla="*/ 8 h 82"/>
                  <a:gd name="T10" fmla="*/ 180 w 1236"/>
                  <a:gd name="T11" fmla="*/ 12 h 82"/>
                  <a:gd name="T12" fmla="*/ 106 w 1236"/>
                  <a:gd name="T13" fmla="*/ 18 h 82"/>
                  <a:gd name="T14" fmla="*/ 48 w 1236"/>
                  <a:gd name="T15" fmla="*/ 26 h 82"/>
                  <a:gd name="T16" fmla="*/ 28 w 1236"/>
                  <a:gd name="T17" fmla="*/ 30 h 82"/>
                  <a:gd name="T18" fmla="*/ 12 w 1236"/>
                  <a:gd name="T19" fmla="*/ 34 h 82"/>
                  <a:gd name="T20" fmla="*/ 4 w 1236"/>
                  <a:gd name="T21" fmla="*/ 38 h 82"/>
                  <a:gd name="T22" fmla="*/ 2 w 1236"/>
                  <a:gd name="T23" fmla="*/ 40 h 82"/>
                  <a:gd name="T24" fmla="*/ 0 w 1236"/>
                  <a:gd name="T25" fmla="*/ 42 h 82"/>
                  <a:gd name="T26" fmla="*/ 0 w 1236"/>
                  <a:gd name="T27" fmla="*/ 42 h 82"/>
                  <a:gd name="T28" fmla="*/ 2 w 1236"/>
                  <a:gd name="T29" fmla="*/ 44 h 82"/>
                  <a:gd name="T30" fmla="*/ 4 w 1236"/>
                  <a:gd name="T31" fmla="*/ 46 h 82"/>
                  <a:gd name="T32" fmla="*/ 12 w 1236"/>
                  <a:gd name="T33" fmla="*/ 50 h 82"/>
                  <a:gd name="T34" fmla="*/ 28 w 1236"/>
                  <a:gd name="T35" fmla="*/ 54 h 82"/>
                  <a:gd name="T36" fmla="*/ 48 w 1236"/>
                  <a:gd name="T37" fmla="*/ 56 h 82"/>
                  <a:gd name="T38" fmla="*/ 106 w 1236"/>
                  <a:gd name="T39" fmla="*/ 64 h 82"/>
                  <a:gd name="T40" fmla="*/ 180 w 1236"/>
                  <a:gd name="T41" fmla="*/ 70 h 82"/>
                  <a:gd name="T42" fmla="*/ 272 w 1236"/>
                  <a:gd name="T43" fmla="*/ 74 h 82"/>
                  <a:gd name="T44" fmla="*/ 376 w 1236"/>
                  <a:gd name="T45" fmla="*/ 78 h 82"/>
                  <a:gd name="T46" fmla="*/ 492 w 1236"/>
                  <a:gd name="T47" fmla="*/ 82 h 82"/>
                  <a:gd name="T48" fmla="*/ 616 w 1236"/>
                  <a:gd name="T49" fmla="*/ 82 h 82"/>
                  <a:gd name="T50" fmla="*/ 616 w 1236"/>
                  <a:gd name="T51" fmla="*/ 82 h 82"/>
                  <a:gd name="T52" fmla="*/ 742 w 1236"/>
                  <a:gd name="T53" fmla="*/ 82 h 82"/>
                  <a:gd name="T54" fmla="*/ 858 w 1236"/>
                  <a:gd name="T55" fmla="*/ 78 h 82"/>
                  <a:gd name="T56" fmla="*/ 964 w 1236"/>
                  <a:gd name="T57" fmla="*/ 74 h 82"/>
                  <a:gd name="T58" fmla="*/ 1056 w 1236"/>
                  <a:gd name="T59" fmla="*/ 70 h 82"/>
                  <a:gd name="T60" fmla="*/ 1130 w 1236"/>
                  <a:gd name="T61" fmla="*/ 64 h 82"/>
                  <a:gd name="T62" fmla="*/ 1188 w 1236"/>
                  <a:gd name="T63" fmla="*/ 56 h 82"/>
                  <a:gd name="T64" fmla="*/ 1208 w 1236"/>
                  <a:gd name="T65" fmla="*/ 54 h 82"/>
                  <a:gd name="T66" fmla="*/ 1224 w 1236"/>
                  <a:gd name="T67" fmla="*/ 50 h 82"/>
                  <a:gd name="T68" fmla="*/ 1232 w 1236"/>
                  <a:gd name="T69" fmla="*/ 46 h 82"/>
                  <a:gd name="T70" fmla="*/ 1236 w 1236"/>
                  <a:gd name="T71" fmla="*/ 44 h 82"/>
                  <a:gd name="T72" fmla="*/ 1236 w 1236"/>
                  <a:gd name="T73" fmla="*/ 42 h 82"/>
                  <a:gd name="T74" fmla="*/ 1236 w 1236"/>
                  <a:gd name="T75" fmla="*/ 42 h 82"/>
                  <a:gd name="T76" fmla="*/ 1236 w 1236"/>
                  <a:gd name="T77" fmla="*/ 40 h 82"/>
                  <a:gd name="T78" fmla="*/ 1232 w 1236"/>
                  <a:gd name="T79" fmla="*/ 38 h 82"/>
                  <a:gd name="T80" fmla="*/ 1224 w 1236"/>
                  <a:gd name="T81" fmla="*/ 34 h 82"/>
                  <a:gd name="T82" fmla="*/ 1208 w 1236"/>
                  <a:gd name="T83" fmla="*/ 30 h 82"/>
                  <a:gd name="T84" fmla="*/ 1188 w 1236"/>
                  <a:gd name="T85" fmla="*/ 26 h 82"/>
                  <a:gd name="T86" fmla="*/ 1130 w 1236"/>
                  <a:gd name="T87" fmla="*/ 18 h 82"/>
                  <a:gd name="T88" fmla="*/ 1056 w 1236"/>
                  <a:gd name="T89" fmla="*/ 12 h 82"/>
                  <a:gd name="T90" fmla="*/ 964 w 1236"/>
                  <a:gd name="T91" fmla="*/ 8 h 82"/>
                  <a:gd name="T92" fmla="*/ 858 w 1236"/>
                  <a:gd name="T93" fmla="*/ 4 h 82"/>
                  <a:gd name="T94" fmla="*/ 742 w 1236"/>
                  <a:gd name="T95" fmla="*/ 2 h 82"/>
                  <a:gd name="T96" fmla="*/ 616 w 1236"/>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36" h="82">
                    <a:moveTo>
                      <a:pt x="616" y="0"/>
                    </a:moveTo>
                    <a:lnTo>
                      <a:pt x="616" y="0"/>
                    </a:lnTo>
                    <a:lnTo>
                      <a:pt x="492" y="2"/>
                    </a:lnTo>
                    <a:lnTo>
                      <a:pt x="376" y="4"/>
                    </a:lnTo>
                    <a:lnTo>
                      <a:pt x="272" y="8"/>
                    </a:lnTo>
                    <a:lnTo>
                      <a:pt x="180" y="12"/>
                    </a:lnTo>
                    <a:lnTo>
                      <a:pt x="106" y="18"/>
                    </a:lnTo>
                    <a:lnTo>
                      <a:pt x="48" y="26"/>
                    </a:lnTo>
                    <a:lnTo>
                      <a:pt x="28" y="30"/>
                    </a:lnTo>
                    <a:lnTo>
                      <a:pt x="12" y="34"/>
                    </a:lnTo>
                    <a:lnTo>
                      <a:pt x="4" y="38"/>
                    </a:lnTo>
                    <a:lnTo>
                      <a:pt x="2" y="40"/>
                    </a:lnTo>
                    <a:lnTo>
                      <a:pt x="0" y="42"/>
                    </a:lnTo>
                    <a:lnTo>
                      <a:pt x="0" y="42"/>
                    </a:lnTo>
                    <a:lnTo>
                      <a:pt x="2" y="44"/>
                    </a:lnTo>
                    <a:lnTo>
                      <a:pt x="4" y="46"/>
                    </a:lnTo>
                    <a:lnTo>
                      <a:pt x="12" y="50"/>
                    </a:lnTo>
                    <a:lnTo>
                      <a:pt x="28" y="54"/>
                    </a:lnTo>
                    <a:lnTo>
                      <a:pt x="48" y="56"/>
                    </a:lnTo>
                    <a:lnTo>
                      <a:pt x="106" y="64"/>
                    </a:lnTo>
                    <a:lnTo>
                      <a:pt x="180" y="70"/>
                    </a:lnTo>
                    <a:lnTo>
                      <a:pt x="272" y="74"/>
                    </a:lnTo>
                    <a:lnTo>
                      <a:pt x="376" y="78"/>
                    </a:lnTo>
                    <a:lnTo>
                      <a:pt x="492" y="82"/>
                    </a:lnTo>
                    <a:lnTo>
                      <a:pt x="616" y="82"/>
                    </a:lnTo>
                    <a:lnTo>
                      <a:pt x="616" y="82"/>
                    </a:lnTo>
                    <a:lnTo>
                      <a:pt x="742" y="82"/>
                    </a:lnTo>
                    <a:lnTo>
                      <a:pt x="858" y="78"/>
                    </a:lnTo>
                    <a:lnTo>
                      <a:pt x="964" y="74"/>
                    </a:lnTo>
                    <a:lnTo>
                      <a:pt x="1056" y="70"/>
                    </a:lnTo>
                    <a:lnTo>
                      <a:pt x="1130" y="64"/>
                    </a:lnTo>
                    <a:lnTo>
                      <a:pt x="1188" y="56"/>
                    </a:lnTo>
                    <a:lnTo>
                      <a:pt x="1208" y="54"/>
                    </a:lnTo>
                    <a:lnTo>
                      <a:pt x="1224" y="50"/>
                    </a:lnTo>
                    <a:lnTo>
                      <a:pt x="1232" y="46"/>
                    </a:lnTo>
                    <a:lnTo>
                      <a:pt x="1236" y="44"/>
                    </a:lnTo>
                    <a:lnTo>
                      <a:pt x="1236" y="42"/>
                    </a:lnTo>
                    <a:lnTo>
                      <a:pt x="1236" y="42"/>
                    </a:lnTo>
                    <a:lnTo>
                      <a:pt x="1236" y="40"/>
                    </a:lnTo>
                    <a:lnTo>
                      <a:pt x="1232" y="38"/>
                    </a:lnTo>
                    <a:lnTo>
                      <a:pt x="1224" y="34"/>
                    </a:lnTo>
                    <a:lnTo>
                      <a:pt x="1208" y="30"/>
                    </a:lnTo>
                    <a:lnTo>
                      <a:pt x="1188" y="26"/>
                    </a:lnTo>
                    <a:lnTo>
                      <a:pt x="1130" y="18"/>
                    </a:lnTo>
                    <a:lnTo>
                      <a:pt x="1056" y="12"/>
                    </a:lnTo>
                    <a:lnTo>
                      <a:pt x="964" y="8"/>
                    </a:lnTo>
                    <a:lnTo>
                      <a:pt x="858" y="4"/>
                    </a:lnTo>
                    <a:lnTo>
                      <a:pt x="742" y="2"/>
                    </a:lnTo>
                    <a:lnTo>
                      <a:pt x="6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499"/>
              <p:cNvSpPr>
                <a:spLocks noEditPoints="1"/>
              </p:cNvSpPr>
              <p:nvPr/>
            </p:nvSpPr>
            <p:spPr bwMode="auto">
              <a:xfrm>
                <a:off x="3238" y="4184"/>
                <a:ext cx="1224" cy="82"/>
              </a:xfrm>
              <a:custGeom>
                <a:avLst/>
                <a:gdLst>
                  <a:gd name="T0" fmla="*/ 610 w 1224"/>
                  <a:gd name="T1" fmla="*/ 82 h 82"/>
                  <a:gd name="T2" fmla="*/ 374 w 1224"/>
                  <a:gd name="T3" fmla="*/ 78 h 82"/>
                  <a:gd name="T4" fmla="*/ 182 w 1224"/>
                  <a:gd name="T5" fmla="*/ 70 h 82"/>
                  <a:gd name="T6" fmla="*/ 52 w 1224"/>
                  <a:gd name="T7" fmla="*/ 56 h 82"/>
                  <a:gd name="T8" fmla="*/ 16 w 1224"/>
                  <a:gd name="T9" fmla="*/ 50 h 82"/>
                  <a:gd name="T10" fmla="*/ 6 w 1224"/>
                  <a:gd name="T11" fmla="*/ 44 h 82"/>
                  <a:gd name="T12" fmla="*/ 4 w 1224"/>
                  <a:gd name="T13" fmla="*/ 42 h 82"/>
                  <a:gd name="T14" fmla="*/ 8 w 1224"/>
                  <a:gd name="T15" fmla="*/ 38 h 82"/>
                  <a:gd name="T16" fmla="*/ 32 w 1224"/>
                  <a:gd name="T17" fmla="*/ 30 h 82"/>
                  <a:gd name="T18" fmla="*/ 108 w 1224"/>
                  <a:gd name="T19" fmla="*/ 18 h 82"/>
                  <a:gd name="T20" fmla="*/ 270 w 1224"/>
                  <a:gd name="T21" fmla="*/ 8 h 82"/>
                  <a:gd name="T22" fmla="*/ 488 w 1224"/>
                  <a:gd name="T23" fmla="*/ 2 h 82"/>
                  <a:gd name="T24" fmla="*/ 610 w 1224"/>
                  <a:gd name="T25" fmla="*/ 2 h 82"/>
                  <a:gd name="T26" fmla="*/ 848 w 1224"/>
                  <a:gd name="T27" fmla="*/ 4 h 82"/>
                  <a:gd name="T28" fmla="*/ 1042 w 1224"/>
                  <a:gd name="T29" fmla="*/ 12 h 82"/>
                  <a:gd name="T30" fmla="*/ 1172 w 1224"/>
                  <a:gd name="T31" fmla="*/ 26 h 82"/>
                  <a:gd name="T32" fmla="*/ 1208 w 1224"/>
                  <a:gd name="T33" fmla="*/ 34 h 82"/>
                  <a:gd name="T34" fmla="*/ 1220 w 1224"/>
                  <a:gd name="T35" fmla="*/ 40 h 82"/>
                  <a:gd name="T36" fmla="*/ 1220 w 1224"/>
                  <a:gd name="T37" fmla="*/ 42 h 82"/>
                  <a:gd name="T38" fmla="*/ 1216 w 1224"/>
                  <a:gd name="T39" fmla="*/ 46 h 82"/>
                  <a:gd name="T40" fmla="*/ 1192 w 1224"/>
                  <a:gd name="T41" fmla="*/ 54 h 82"/>
                  <a:gd name="T42" fmla="*/ 1116 w 1224"/>
                  <a:gd name="T43" fmla="*/ 64 h 82"/>
                  <a:gd name="T44" fmla="*/ 952 w 1224"/>
                  <a:gd name="T45" fmla="*/ 74 h 82"/>
                  <a:gd name="T46" fmla="*/ 734 w 1224"/>
                  <a:gd name="T47" fmla="*/ 80 h 82"/>
                  <a:gd name="T48" fmla="*/ 610 w 1224"/>
                  <a:gd name="T49" fmla="*/ 0 h 82"/>
                  <a:gd name="T50" fmla="*/ 486 w 1224"/>
                  <a:gd name="T51" fmla="*/ 2 h 82"/>
                  <a:gd name="T52" fmla="*/ 268 w 1224"/>
                  <a:gd name="T53" fmla="*/ 8 h 82"/>
                  <a:gd name="T54" fmla="*/ 104 w 1224"/>
                  <a:gd name="T55" fmla="*/ 18 h 82"/>
                  <a:gd name="T56" fmla="*/ 26 w 1224"/>
                  <a:gd name="T57" fmla="*/ 30 h 82"/>
                  <a:gd name="T58" fmla="*/ 2 w 1224"/>
                  <a:gd name="T59" fmla="*/ 38 h 82"/>
                  <a:gd name="T60" fmla="*/ 0 w 1224"/>
                  <a:gd name="T61" fmla="*/ 42 h 82"/>
                  <a:gd name="T62" fmla="*/ 0 w 1224"/>
                  <a:gd name="T63" fmla="*/ 44 h 82"/>
                  <a:gd name="T64" fmla="*/ 12 w 1224"/>
                  <a:gd name="T65" fmla="*/ 50 h 82"/>
                  <a:gd name="T66" fmla="*/ 48 w 1224"/>
                  <a:gd name="T67" fmla="*/ 56 h 82"/>
                  <a:gd name="T68" fmla="*/ 178 w 1224"/>
                  <a:gd name="T69" fmla="*/ 70 h 82"/>
                  <a:gd name="T70" fmla="*/ 372 w 1224"/>
                  <a:gd name="T71" fmla="*/ 78 h 82"/>
                  <a:gd name="T72" fmla="*/ 610 w 1224"/>
                  <a:gd name="T73" fmla="*/ 82 h 82"/>
                  <a:gd name="T74" fmla="*/ 734 w 1224"/>
                  <a:gd name="T75" fmla="*/ 80 h 82"/>
                  <a:gd name="T76" fmla="*/ 954 w 1224"/>
                  <a:gd name="T77" fmla="*/ 74 h 82"/>
                  <a:gd name="T78" fmla="*/ 1120 w 1224"/>
                  <a:gd name="T79" fmla="*/ 64 h 82"/>
                  <a:gd name="T80" fmla="*/ 1198 w 1224"/>
                  <a:gd name="T81" fmla="*/ 54 h 82"/>
                  <a:gd name="T82" fmla="*/ 1222 w 1224"/>
                  <a:gd name="T83" fmla="*/ 46 h 82"/>
                  <a:gd name="T84" fmla="*/ 1224 w 1224"/>
                  <a:gd name="T85" fmla="*/ 42 h 82"/>
                  <a:gd name="T86" fmla="*/ 1224 w 1224"/>
                  <a:gd name="T87" fmla="*/ 40 h 82"/>
                  <a:gd name="T88" fmla="*/ 1212 w 1224"/>
                  <a:gd name="T89" fmla="*/ 34 h 82"/>
                  <a:gd name="T90" fmla="*/ 1178 w 1224"/>
                  <a:gd name="T91" fmla="*/ 26 h 82"/>
                  <a:gd name="T92" fmla="*/ 1046 w 1224"/>
                  <a:gd name="T93" fmla="*/ 12 h 82"/>
                  <a:gd name="T94" fmla="*/ 850 w 1224"/>
                  <a:gd name="T95" fmla="*/ 4 h 82"/>
                  <a:gd name="T96" fmla="*/ 610 w 1224"/>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82"/>
                    </a:moveTo>
                    <a:lnTo>
                      <a:pt x="610" y="82"/>
                    </a:lnTo>
                    <a:lnTo>
                      <a:pt x="488" y="80"/>
                    </a:lnTo>
                    <a:lnTo>
                      <a:pt x="374" y="78"/>
                    </a:lnTo>
                    <a:lnTo>
                      <a:pt x="270" y="74"/>
                    </a:lnTo>
                    <a:lnTo>
                      <a:pt x="182" y="70"/>
                    </a:lnTo>
                    <a:lnTo>
                      <a:pt x="108" y="64"/>
                    </a:lnTo>
                    <a:lnTo>
                      <a:pt x="52" y="56"/>
                    </a:lnTo>
                    <a:lnTo>
                      <a:pt x="32" y="54"/>
                    </a:lnTo>
                    <a:lnTo>
                      <a:pt x="16" y="50"/>
                    </a:lnTo>
                    <a:lnTo>
                      <a:pt x="8" y="46"/>
                    </a:lnTo>
                    <a:lnTo>
                      <a:pt x="6" y="44"/>
                    </a:lnTo>
                    <a:lnTo>
                      <a:pt x="4" y="42"/>
                    </a:lnTo>
                    <a:lnTo>
                      <a:pt x="4" y="42"/>
                    </a:lnTo>
                    <a:lnTo>
                      <a:pt x="6" y="40"/>
                    </a:lnTo>
                    <a:lnTo>
                      <a:pt x="8" y="38"/>
                    </a:lnTo>
                    <a:lnTo>
                      <a:pt x="16" y="34"/>
                    </a:lnTo>
                    <a:lnTo>
                      <a:pt x="32" y="30"/>
                    </a:lnTo>
                    <a:lnTo>
                      <a:pt x="52" y="26"/>
                    </a:lnTo>
                    <a:lnTo>
                      <a:pt x="108" y="18"/>
                    </a:lnTo>
                    <a:lnTo>
                      <a:pt x="182" y="12"/>
                    </a:lnTo>
                    <a:lnTo>
                      <a:pt x="270" y="8"/>
                    </a:lnTo>
                    <a:lnTo>
                      <a:pt x="374" y="4"/>
                    </a:lnTo>
                    <a:lnTo>
                      <a:pt x="488" y="2"/>
                    </a:lnTo>
                    <a:lnTo>
                      <a:pt x="610" y="2"/>
                    </a:lnTo>
                    <a:lnTo>
                      <a:pt x="610" y="2"/>
                    </a:lnTo>
                    <a:lnTo>
                      <a:pt x="734" y="2"/>
                    </a:lnTo>
                    <a:lnTo>
                      <a:pt x="848" y="4"/>
                    </a:lnTo>
                    <a:lnTo>
                      <a:pt x="952" y="8"/>
                    </a:lnTo>
                    <a:lnTo>
                      <a:pt x="1042" y="12"/>
                    </a:lnTo>
                    <a:lnTo>
                      <a:pt x="1116" y="18"/>
                    </a:lnTo>
                    <a:lnTo>
                      <a:pt x="1172" y="26"/>
                    </a:lnTo>
                    <a:lnTo>
                      <a:pt x="1192" y="30"/>
                    </a:lnTo>
                    <a:lnTo>
                      <a:pt x="1208" y="34"/>
                    </a:lnTo>
                    <a:lnTo>
                      <a:pt x="1216" y="38"/>
                    </a:lnTo>
                    <a:lnTo>
                      <a:pt x="1220" y="40"/>
                    </a:lnTo>
                    <a:lnTo>
                      <a:pt x="1220" y="42"/>
                    </a:lnTo>
                    <a:lnTo>
                      <a:pt x="1220" y="42"/>
                    </a:lnTo>
                    <a:lnTo>
                      <a:pt x="1220" y="44"/>
                    </a:lnTo>
                    <a:lnTo>
                      <a:pt x="1216" y="46"/>
                    </a:lnTo>
                    <a:lnTo>
                      <a:pt x="1208" y="50"/>
                    </a:lnTo>
                    <a:lnTo>
                      <a:pt x="1192" y="54"/>
                    </a:lnTo>
                    <a:lnTo>
                      <a:pt x="1172" y="56"/>
                    </a:lnTo>
                    <a:lnTo>
                      <a:pt x="1116" y="64"/>
                    </a:lnTo>
                    <a:lnTo>
                      <a:pt x="1042" y="70"/>
                    </a:lnTo>
                    <a:lnTo>
                      <a:pt x="952" y="74"/>
                    </a:lnTo>
                    <a:lnTo>
                      <a:pt x="848" y="78"/>
                    </a:lnTo>
                    <a:lnTo>
                      <a:pt x="734" y="80"/>
                    </a:lnTo>
                    <a:lnTo>
                      <a:pt x="610" y="82"/>
                    </a:lnTo>
                    <a:close/>
                    <a:moveTo>
                      <a:pt x="610" y="0"/>
                    </a:moveTo>
                    <a:lnTo>
                      <a:pt x="610" y="0"/>
                    </a:lnTo>
                    <a:lnTo>
                      <a:pt x="486" y="2"/>
                    </a:lnTo>
                    <a:lnTo>
                      <a:pt x="372" y="4"/>
                    </a:lnTo>
                    <a:lnTo>
                      <a:pt x="268" y="8"/>
                    </a:lnTo>
                    <a:lnTo>
                      <a:pt x="178" y="12"/>
                    </a:lnTo>
                    <a:lnTo>
                      <a:pt x="104" y="18"/>
                    </a:lnTo>
                    <a:lnTo>
                      <a:pt x="48" y="26"/>
                    </a:lnTo>
                    <a:lnTo>
                      <a:pt x="26" y="30"/>
                    </a:lnTo>
                    <a:lnTo>
                      <a:pt x="12" y="34"/>
                    </a:lnTo>
                    <a:lnTo>
                      <a:pt x="2" y="38"/>
                    </a:lnTo>
                    <a:lnTo>
                      <a:pt x="0" y="40"/>
                    </a:lnTo>
                    <a:lnTo>
                      <a:pt x="0" y="42"/>
                    </a:lnTo>
                    <a:lnTo>
                      <a:pt x="0" y="42"/>
                    </a:lnTo>
                    <a:lnTo>
                      <a:pt x="0" y="44"/>
                    </a:lnTo>
                    <a:lnTo>
                      <a:pt x="2" y="46"/>
                    </a:lnTo>
                    <a:lnTo>
                      <a:pt x="12" y="50"/>
                    </a:lnTo>
                    <a:lnTo>
                      <a:pt x="26" y="54"/>
                    </a:lnTo>
                    <a:lnTo>
                      <a:pt x="48" y="56"/>
                    </a:lnTo>
                    <a:lnTo>
                      <a:pt x="104" y="64"/>
                    </a:lnTo>
                    <a:lnTo>
                      <a:pt x="178" y="70"/>
                    </a:lnTo>
                    <a:lnTo>
                      <a:pt x="268" y="74"/>
                    </a:lnTo>
                    <a:lnTo>
                      <a:pt x="372" y="78"/>
                    </a:lnTo>
                    <a:lnTo>
                      <a:pt x="486" y="80"/>
                    </a:lnTo>
                    <a:lnTo>
                      <a:pt x="610" y="82"/>
                    </a:lnTo>
                    <a:lnTo>
                      <a:pt x="610" y="82"/>
                    </a:lnTo>
                    <a:lnTo>
                      <a:pt x="734" y="80"/>
                    </a:lnTo>
                    <a:lnTo>
                      <a:pt x="850" y="78"/>
                    </a:lnTo>
                    <a:lnTo>
                      <a:pt x="954" y="74"/>
                    </a:lnTo>
                    <a:lnTo>
                      <a:pt x="1046" y="70"/>
                    </a:lnTo>
                    <a:lnTo>
                      <a:pt x="1120" y="64"/>
                    </a:lnTo>
                    <a:lnTo>
                      <a:pt x="1178" y="56"/>
                    </a:lnTo>
                    <a:lnTo>
                      <a:pt x="1198" y="54"/>
                    </a:lnTo>
                    <a:lnTo>
                      <a:pt x="1212" y="50"/>
                    </a:lnTo>
                    <a:lnTo>
                      <a:pt x="1222" y="46"/>
                    </a:lnTo>
                    <a:lnTo>
                      <a:pt x="1224" y="44"/>
                    </a:lnTo>
                    <a:lnTo>
                      <a:pt x="1224" y="42"/>
                    </a:lnTo>
                    <a:lnTo>
                      <a:pt x="1224" y="42"/>
                    </a:lnTo>
                    <a:lnTo>
                      <a:pt x="1224" y="40"/>
                    </a:lnTo>
                    <a:lnTo>
                      <a:pt x="1222" y="38"/>
                    </a:lnTo>
                    <a:lnTo>
                      <a:pt x="1212" y="34"/>
                    </a:lnTo>
                    <a:lnTo>
                      <a:pt x="1198" y="30"/>
                    </a:lnTo>
                    <a:lnTo>
                      <a:pt x="1178" y="26"/>
                    </a:lnTo>
                    <a:lnTo>
                      <a:pt x="1120" y="18"/>
                    </a:lnTo>
                    <a:lnTo>
                      <a:pt x="1046" y="12"/>
                    </a:lnTo>
                    <a:lnTo>
                      <a:pt x="954" y="8"/>
                    </a:lnTo>
                    <a:lnTo>
                      <a:pt x="850" y="4"/>
                    </a:lnTo>
                    <a:lnTo>
                      <a:pt x="734" y="2"/>
                    </a:lnTo>
                    <a:lnTo>
                      <a:pt x="610" y="0"/>
                    </a:lnTo>
                    <a:close/>
                  </a:path>
                </a:pathLst>
              </a:custGeom>
              <a:solidFill>
                <a:srgbClr val="B4AE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00"/>
              <p:cNvSpPr>
                <a:spLocks/>
              </p:cNvSpPr>
              <p:nvPr/>
            </p:nvSpPr>
            <p:spPr bwMode="auto">
              <a:xfrm>
                <a:off x="3242" y="4186"/>
                <a:ext cx="1216" cy="80"/>
              </a:xfrm>
              <a:custGeom>
                <a:avLst/>
                <a:gdLst>
                  <a:gd name="T0" fmla="*/ 606 w 1216"/>
                  <a:gd name="T1" fmla="*/ 80 h 80"/>
                  <a:gd name="T2" fmla="*/ 606 w 1216"/>
                  <a:gd name="T3" fmla="*/ 80 h 80"/>
                  <a:gd name="T4" fmla="*/ 484 w 1216"/>
                  <a:gd name="T5" fmla="*/ 78 h 80"/>
                  <a:gd name="T6" fmla="*/ 370 w 1216"/>
                  <a:gd name="T7" fmla="*/ 76 h 80"/>
                  <a:gd name="T8" fmla="*/ 266 w 1216"/>
                  <a:gd name="T9" fmla="*/ 72 h 80"/>
                  <a:gd name="T10" fmla="*/ 178 w 1216"/>
                  <a:gd name="T11" fmla="*/ 68 h 80"/>
                  <a:gd name="T12" fmla="*/ 104 w 1216"/>
                  <a:gd name="T13" fmla="*/ 62 h 80"/>
                  <a:gd name="T14" fmla="*/ 48 w 1216"/>
                  <a:gd name="T15" fmla="*/ 54 h 80"/>
                  <a:gd name="T16" fmla="*/ 28 w 1216"/>
                  <a:gd name="T17" fmla="*/ 52 h 80"/>
                  <a:gd name="T18" fmla="*/ 12 w 1216"/>
                  <a:gd name="T19" fmla="*/ 48 h 80"/>
                  <a:gd name="T20" fmla="*/ 4 w 1216"/>
                  <a:gd name="T21" fmla="*/ 44 h 80"/>
                  <a:gd name="T22" fmla="*/ 2 w 1216"/>
                  <a:gd name="T23" fmla="*/ 42 h 80"/>
                  <a:gd name="T24" fmla="*/ 0 w 1216"/>
                  <a:gd name="T25" fmla="*/ 40 h 80"/>
                  <a:gd name="T26" fmla="*/ 0 w 1216"/>
                  <a:gd name="T27" fmla="*/ 40 h 80"/>
                  <a:gd name="T28" fmla="*/ 2 w 1216"/>
                  <a:gd name="T29" fmla="*/ 38 h 80"/>
                  <a:gd name="T30" fmla="*/ 4 w 1216"/>
                  <a:gd name="T31" fmla="*/ 36 h 80"/>
                  <a:gd name="T32" fmla="*/ 12 w 1216"/>
                  <a:gd name="T33" fmla="*/ 32 h 80"/>
                  <a:gd name="T34" fmla="*/ 28 w 1216"/>
                  <a:gd name="T35" fmla="*/ 28 h 80"/>
                  <a:gd name="T36" fmla="*/ 48 w 1216"/>
                  <a:gd name="T37" fmla="*/ 24 h 80"/>
                  <a:gd name="T38" fmla="*/ 104 w 1216"/>
                  <a:gd name="T39" fmla="*/ 16 h 80"/>
                  <a:gd name="T40" fmla="*/ 178 w 1216"/>
                  <a:gd name="T41" fmla="*/ 10 h 80"/>
                  <a:gd name="T42" fmla="*/ 266 w 1216"/>
                  <a:gd name="T43" fmla="*/ 6 h 80"/>
                  <a:gd name="T44" fmla="*/ 370 w 1216"/>
                  <a:gd name="T45" fmla="*/ 2 h 80"/>
                  <a:gd name="T46" fmla="*/ 484 w 1216"/>
                  <a:gd name="T47" fmla="*/ 0 h 80"/>
                  <a:gd name="T48" fmla="*/ 606 w 1216"/>
                  <a:gd name="T49" fmla="*/ 0 h 80"/>
                  <a:gd name="T50" fmla="*/ 606 w 1216"/>
                  <a:gd name="T51" fmla="*/ 0 h 80"/>
                  <a:gd name="T52" fmla="*/ 730 w 1216"/>
                  <a:gd name="T53" fmla="*/ 0 h 80"/>
                  <a:gd name="T54" fmla="*/ 844 w 1216"/>
                  <a:gd name="T55" fmla="*/ 2 h 80"/>
                  <a:gd name="T56" fmla="*/ 948 w 1216"/>
                  <a:gd name="T57" fmla="*/ 6 h 80"/>
                  <a:gd name="T58" fmla="*/ 1038 w 1216"/>
                  <a:gd name="T59" fmla="*/ 10 h 80"/>
                  <a:gd name="T60" fmla="*/ 1112 w 1216"/>
                  <a:gd name="T61" fmla="*/ 16 h 80"/>
                  <a:gd name="T62" fmla="*/ 1168 w 1216"/>
                  <a:gd name="T63" fmla="*/ 24 h 80"/>
                  <a:gd name="T64" fmla="*/ 1188 w 1216"/>
                  <a:gd name="T65" fmla="*/ 28 h 80"/>
                  <a:gd name="T66" fmla="*/ 1204 w 1216"/>
                  <a:gd name="T67" fmla="*/ 32 h 80"/>
                  <a:gd name="T68" fmla="*/ 1212 w 1216"/>
                  <a:gd name="T69" fmla="*/ 36 h 80"/>
                  <a:gd name="T70" fmla="*/ 1216 w 1216"/>
                  <a:gd name="T71" fmla="*/ 38 h 80"/>
                  <a:gd name="T72" fmla="*/ 1216 w 1216"/>
                  <a:gd name="T73" fmla="*/ 40 h 80"/>
                  <a:gd name="T74" fmla="*/ 1216 w 1216"/>
                  <a:gd name="T75" fmla="*/ 40 h 80"/>
                  <a:gd name="T76" fmla="*/ 1216 w 1216"/>
                  <a:gd name="T77" fmla="*/ 42 h 80"/>
                  <a:gd name="T78" fmla="*/ 1212 w 1216"/>
                  <a:gd name="T79" fmla="*/ 44 h 80"/>
                  <a:gd name="T80" fmla="*/ 1204 w 1216"/>
                  <a:gd name="T81" fmla="*/ 48 h 80"/>
                  <a:gd name="T82" fmla="*/ 1188 w 1216"/>
                  <a:gd name="T83" fmla="*/ 52 h 80"/>
                  <a:gd name="T84" fmla="*/ 1168 w 1216"/>
                  <a:gd name="T85" fmla="*/ 54 h 80"/>
                  <a:gd name="T86" fmla="*/ 1112 w 1216"/>
                  <a:gd name="T87" fmla="*/ 62 h 80"/>
                  <a:gd name="T88" fmla="*/ 1038 w 1216"/>
                  <a:gd name="T89" fmla="*/ 68 h 80"/>
                  <a:gd name="T90" fmla="*/ 948 w 1216"/>
                  <a:gd name="T91" fmla="*/ 72 h 80"/>
                  <a:gd name="T92" fmla="*/ 844 w 1216"/>
                  <a:gd name="T93" fmla="*/ 76 h 80"/>
                  <a:gd name="T94" fmla="*/ 730 w 1216"/>
                  <a:gd name="T95" fmla="*/ 78 h 80"/>
                  <a:gd name="T96" fmla="*/ 606 w 1216"/>
                  <a:gd name="T9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80"/>
                    </a:moveTo>
                    <a:lnTo>
                      <a:pt x="606" y="80"/>
                    </a:lnTo>
                    <a:lnTo>
                      <a:pt x="484" y="78"/>
                    </a:lnTo>
                    <a:lnTo>
                      <a:pt x="370" y="76"/>
                    </a:lnTo>
                    <a:lnTo>
                      <a:pt x="266" y="72"/>
                    </a:lnTo>
                    <a:lnTo>
                      <a:pt x="178" y="68"/>
                    </a:lnTo>
                    <a:lnTo>
                      <a:pt x="104" y="62"/>
                    </a:lnTo>
                    <a:lnTo>
                      <a:pt x="48" y="54"/>
                    </a:lnTo>
                    <a:lnTo>
                      <a:pt x="28" y="52"/>
                    </a:lnTo>
                    <a:lnTo>
                      <a:pt x="12" y="48"/>
                    </a:lnTo>
                    <a:lnTo>
                      <a:pt x="4" y="44"/>
                    </a:lnTo>
                    <a:lnTo>
                      <a:pt x="2" y="42"/>
                    </a:lnTo>
                    <a:lnTo>
                      <a:pt x="0" y="40"/>
                    </a:lnTo>
                    <a:lnTo>
                      <a:pt x="0" y="40"/>
                    </a:lnTo>
                    <a:lnTo>
                      <a:pt x="2" y="38"/>
                    </a:lnTo>
                    <a:lnTo>
                      <a:pt x="4" y="36"/>
                    </a:lnTo>
                    <a:lnTo>
                      <a:pt x="12" y="32"/>
                    </a:lnTo>
                    <a:lnTo>
                      <a:pt x="28" y="28"/>
                    </a:lnTo>
                    <a:lnTo>
                      <a:pt x="48" y="24"/>
                    </a:lnTo>
                    <a:lnTo>
                      <a:pt x="104" y="16"/>
                    </a:lnTo>
                    <a:lnTo>
                      <a:pt x="178" y="10"/>
                    </a:lnTo>
                    <a:lnTo>
                      <a:pt x="266" y="6"/>
                    </a:lnTo>
                    <a:lnTo>
                      <a:pt x="370" y="2"/>
                    </a:lnTo>
                    <a:lnTo>
                      <a:pt x="484" y="0"/>
                    </a:lnTo>
                    <a:lnTo>
                      <a:pt x="606" y="0"/>
                    </a:lnTo>
                    <a:lnTo>
                      <a:pt x="606" y="0"/>
                    </a:lnTo>
                    <a:lnTo>
                      <a:pt x="730" y="0"/>
                    </a:lnTo>
                    <a:lnTo>
                      <a:pt x="844" y="2"/>
                    </a:lnTo>
                    <a:lnTo>
                      <a:pt x="948" y="6"/>
                    </a:lnTo>
                    <a:lnTo>
                      <a:pt x="1038" y="10"/>
                    </a:lnTo>
                    <a:lnTo>
                      <a:pt x="1112" y="16"/>
                    </a:lnTo>
                    <a:lnTo>
                      <a:pt x="1168" y="24"/>
                    </a:lnTo>
                    <a:lnTo>
                      <a:pt x="1188" y="28"/>
                    </a:lnTo>
                    <a:lnTo>
                      <a:pt x="1204" y="32"/>
                    </a:lnTo>
                    <a:lnTo>
                      <a:pt x="1212" y="36"/>
                    </a:lnTo>
                    <a:lnTo>
                      <a:pt x="1216" y="38"/>
                    </a:lnTo>
                    <a:lnTo>
                      <a:pt x="1216" y="40"/>
                    </a:lnTo>
                    <a:lnTo>
                      <a:pt x="1216" y="40"/>
                    </a:lnTo>
                    <a:lnTo>
                      <a:pt x="1216" y="42"/>
                    </a:lnTo>
                    <a:lnTo>
                      <a:pt x="1212" y="44"/>
                    </a:lnTo>
                    <a:lnTo>
                      <a:pt x="1204" y="48"/>
                    </a:lnTo>
                    <a:lnTo>
                      <a:pt x="1188" y="52"/>
                    </a:lnTo>
                    <a:lnTo>
                      <a:pt x="1168" y="54"/>
                    </a:lnTo>
                    <a:lnTo>
                      <a:pt x="1112" y="62"/>
                    </a:lnTo>
                    <a:lnTo>
                      <a:pt x="1038" y="68"/>
                    </a:lnTo>
                    <a:lnTo>
                      <a:pt x="948" y="72"/>
                    </a:lnTo>
                    <a:lnTo>
                      <a:pt x="844" y="76"/>
                    </a:lnTo>
                    <a:lnTo>
                      <a:pt x="730" y="78"/>
                    </a:lnTo>
                    <a:lnTo>
                      <a:pt x="606"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01"/>
              <p:cNvSpPr>
                <a:spLocks/>
              </p:cNvSpPr>
              <p:nvPr/>
            </p:nvSpPr>
            <p:spPr bwMode="auto">
              <a:xfrm>
                <a:off x="3238" y="4184"/>
                <a:ext cx="1224" cy="82"/>
              </a:xfrm>
              <a:custGeom>
                <a:avLst/>
                <a:gdLst>
                  <a:gd name="T0" fmla="*/ 610 w 1224"/>
                  <a:gd name="T1" fmla="*/ 0 h 82"/>
                  <a:gd name="T2" fmla="*/ 610 w 1224"/>
                  <a:gd name="T3" fmla="*/ 0 h 82"/>
                  <a:gd name="T4" fmla="*/ 486 w 1224"/>
                  <a:gd name="T5" fmla="*/ 2 h 82"/>
                  <a:gd name="T6" fmla="*/ 372 w 1224"/>
                  <a:gd name="T7" fmla="*/ 4 h 82"/>
                  <a:gd name="T8" fmla="*/ 268 w 1224"/>
                  <a:gd name="T9" fmla="*/ 8 h 82"/>
                  <a:gd name="T10" fmla="*/ 178 w 1224"/>
                  <a:gd name="T11" fmla="*/ 12 h 82"/>
                  <a:gd name="T12" fmla="*/ 104 w 1224"/>
                  <a:gd name="T13" fmla="*/ 18 h 82"/>
                  <a:gd name="T14" fmla="*/ 48 w 1224"/>
                  <a:gd name="T15" fmla="*/ 26 h 82"/>
                  <a:gd name="T16" fmla="*/ 26 w 1224"/>
                  <a:gd name="T17" fmla="*/ 30 h 82"/>
                  <a:gd name="T18" fmla="*/ 12 w 1224"/>
                  <a:gd name="T19" fmla="*/ 34 h 82"/>
                  <a:gd name="T20" fmla="*/ 2 w 1224"/>
                  <a:gd name="T21" fmla="*/ 38 h 82"/>
                  <a:gd name="T22" fmla="*/ 0 w 1224"/>
                  <a:gd name="T23" fmla="*/ 40 h 82"/>
                  <a:gd name="T24" fmla="*/ 0 w 1224"/>
                  <a:gd name="T25" fmla="*/ 42 h 82"/>
                  <a:gd name="T26" fmla="*/ 0 w 1224"/>
                  <a:gd name="T27" fmla="*/ 42 h 82"/>
                  <a:gd name="T28" fmla="*/ 0 w 1224"/>
                  <a:gd name="T29" fmla="*/ 44 h 82"/>
                  <a:gd name="T30" fmla="*/ 2 w 1224"/>
                  <a:gd name="T31" fmla="*/ 46 h 82"/>
                  <a:gd name="T32" fmla="*/ 12 w 1224"/>
                  <a:gd name="T33" fmla="*/ 50 h 82"/>
                  <a:gd name="T34" fmla="*/ 26 w 1224"/>
                  <a:gd name="T35" fmla="*/ 54 h 82"/>
                  <a:gd name="T36" fmla="*/ 48 w 1224"/>
                  <a:gd name="T37" fmla="*/ 56 h 82"/>
                  <a:gd name="T38" fmla="*/ 104 w 1224"/>
                  <a:gd name="T39" fmla="*/ 64 h 82"/>
                  <a:gd name="T40" fmla="*/ 178 w 1224"/>
                  <a:gd name="T41" fmla="*/ 70 h 82"/>
                  <a:gd name="T42" fmla="*/ 268 w 1224"/>
                  <a:gd name="T43" fmla="*/ 74 h 82"/>
                  <a:gd name="T44" fmla="*/ 372 w 1224"/>
                  <a:gd name="T45" fmla="*/ 78 h 82"/>
                  <a:gd name="T46" fmla="*/ 486 w 1224"/>
                  <a:gd name="T47" fmla="*/ 80 h 82"/>
                  <a:gd name="T48" fmla="*/ 610 w 1224"/>
                  <a:gd name="T49" fmla="*/ 82 h 82"/>
                  <a:gd name="T50" fmla="*/ 610 w 1224"/>
                  <a:gd name="T51" fmla="*/ 82 h 82"/>
                  <a:gd name="T52" fmla="*/ 734 w 1224"/>
                  <a:gd name="T53" fmla="*/ 80 h 82"/>
                  <a:gd name="T54" fmla="*/ 850 w 1224"/>
                  <a:gd name="T55" fmla="*/ 78 h 82"/>
                  <a:gd name="T56" fmla="*/ 954 w 1224"/>
                  <a:gd name="T57" fmla="*/ 74 h 82"/>
                  <a:gd name="T58" fmla="*/ 1046 w 1224"/>
                  <a:gd name="T59" fmla="*/ 70 h 82"/>
                  <a:gd name="T60" fmla="*/ 1120 w 1224"/>
                  <a:gd name="T61" fmla="*/ 64 h 82"/>
                  <a:gd name="T62" fmla="*/ 1178 w 1224"/>
                  <a:gd name="T63" fmla="*/ 56 h 82"/>
                  <a:gd name="T64" fmla="*/ 1198 w 1224"/>
                  <a:gd name="T65" fmla="*/ 54 h 82"/>
                  <a:gd name="T66" fmla="*/ 1212 w 1224"/>
                  <a:gd name="T67" fmla="*/ 50 h 82"/>
                  <a:gd name="T68" fmla="*/ 1222 w 1224"/>
                  <a:gd name="T69" fmla="*/ 46 h 82"/>
                  <a:gd name="T70" fmla="*/ 1224 w 1224"/>
                  <a:gd name="T71" fmla="*/ 44 h 82"/>
                  <a:gd name="T72" fmla="*/ 1224 w 1224"/>
                  <a:gd name="T73" fmla="*/ 42 h 82"/>
                  <a:gd name="T74" fmla="*/ 1224 w 1224"/>
                  <a:gd name="T75" fmla="*/ 42 h 82"/>
                  <a:gd name="T76" fmla="*/ 1224 w 1224"/>
                  <a:gd name="T77" fmla="*/ 40 h 82"/>
                  <a:gd name="T78" fmla="*/ 1222 w 1224"/>
                  <a:gd name="T79" fmla="*/ 38 h 82"/>
                  <a:gd name="T80" fmla="*/ 1212 w 1224"/>
                  <a:gd name="T81" fmla="*/ 34 h 82"/>
                  <a:gd name="T82" fmla="*/ 1198 w 1224"/>
                  <a:gd name="T83" fmla="*/ 30 h 82"/>
                  <a:gd name="T84" fmla="*/ 1178 w 1224"/>
                  <a:gd name="T85" fmla="*/ 26 h 82"/>
                  <a:gd name="T86" fmla="*/ 1120 w 1224"/>
                  <a:gd name="T87" fmla="*/ 18 h 82"/>
                  <a:gd name="T88" fmla="*/ 1046 w 1224"/>
                  <a:gd name="T89" fmla="*/ 12 h 82"/>
                  <a:gd name="T90" fmla="*/ 954 w 1224"/>
                  <a:gd name="T91" fmla="*/ 8 h 82"/>
                  <a:gd name="T92" fmla="*/ 850 w 1224"/>
                  <a:gd name="T93" fmla="*/ 4 h 82"/>
                  <a:gd name="T94" fmla="*/ 734 w 1224"/>
                  <a:gd name="T95" fmla="*/ 2 h 82"/>
                  <a:gd name="T96" fmla="*/ 610 w 1224"/>
                  <a:gd name="T97"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24" h="82">
                    <a:moveTo>
                      <a:pt x="610" y="0"/>
                    </a:moveTo>
                    <a:lnTo>
                      <a:pt x="610" y="0"/>
                    </a:lnTo>
                    <a:lnTo>
                      <a:pt x="486" y="2"/>
                    </a:lnTo>
                    <a:lnTo>
                      <a:pt x="372" y="4"/>
                    </a:lnTo>
                    <a:lnTo>
                      <a:pt x="268" y="8"/>
                    </a:lnTo>
                    <a:lnTo>
                      <a:pt x="178" y="12"/>
                    </a:lnTo>
                    <a:lnTo>
                      <a:pt x="104" y="18"/>
                    </a:lnTo>
                    <a:lnTo>
                      <a:pt x="48" y="26"/>
                    </a:lnTo>
                    <a:lnTo>
                      <a:pt x="26" y="30"/>
                    </a:lnTo>
                    <a:lnTo>
                      <a:pt x="12" y="34"/>
                    </a:lnTo>
                    <a:lnTo>
                      <a:pt x="2" y="38"/>
                    </a:lnTo>
                    <a:lnTo>
                      <a:pt x="0" y="40"/>
                    </a:lnTo>
                    <a:lnTo>
                      <a:pt x="0" y="42"/>
                    </a:lnTo>
                    <a:lnTo>
                      <a:pt x="0" y="42"/>
                    </a:lnTo>
                    <a:lnTo>
                      <a:pt x="0" y="44"/>
                    </a:lnTo>
                    <a:lnTo>
                      <a:pt x="2" y="46"/>
                    </a:lnTo>
                    <a:lnTo>
                      <a:pt x="12" y="50"/>
                    </a:lnTo>
                    <a:lnTo>
                      <a:pt x="26" y="54"/>
                    </a:lnTo>
                    <a:lnTo>
                      <a:pt x="48" y="56"/>
                    </a:lnTo>
                    <a:lnTo>
                      <a:pt x="104" y="64"/>
                    </a:lnTo>
                    <a:lnTo>
                      <a:pt x="178" y="70"/>
                    </a:lnTo>
                    <a:lnTo>
                      <a:pt x="268" y="74"/>
                    </a:lnTo>
                    <a:lnTo>
                      <a:pt x="372" y="78"/>
                    </a:lnTo>
                    <a:lnTo>
                      <a:pt x="486" y="80"/>
                    </a:lnTo>
                    <a:lnTo>
                      <a:pt x="610" y="82"/>
                    </a:lnTo>
                    <a:lnTo>
                      <a:pt x="610" y="82"/>
                    </a:lnTo>
                    <a:lnTo>
                      <a:pt x="734" y="80"/>
                    </a:lnTo>
                    <a:lnTo>
                      <a:pt x="850" y="78"/>
                    </a:lnTo>
                    <a:lnTo>
                      <a:pt x="954" y="74"/>
                    </a:lnTo>
                    <a:lnTo>
                      <a:pt x="1046" y="70"/>
                    </a:lnTo>
                    <a:lnTo>
                      <a:pt x="1120" y="64"/>
                    </a:lnTo>
                    <a:lnTo>
                      <a:pt x="1178" y="56"/>
                    </a:lnTo>
                    <a:lnTo>
                      <a:pt x="1198" y="54"/>
                    </a:lnTo>
                    <a:lnTo>
                      <a:pt x="1212" y="50"/>
                    </a:lnTo>
                    <a:lnTo>
                      <a:pt x="1222" y="46"/>
                    </a:lnTo>
                    <a:lnTo>
                      <a:pt x="1224" y="44"/>
                    </a:lnTo>
                    <a:lnTo>
                      <a:pt x="1224" y="42"/>
                    </a:lnTo>
                    <a:lnTo>
                      <a:pt x="1224" y="42"/>
                    </a:lnTo>
                    <a:lnTo>
                      <a:pt x="1224" y="40"/>
                    </a:lnTo>
                    <a:lnTo>
                      <a:pt x="1222" y="38"/>
                    </a:lnTo>
                    <a:lnTo>
                      <a:pt x="1212" y="34"/>
                    </a:lnTo>
                    <a:lnTo>
                      <a:pt x="1198" y="30"/>
                    </a:lnTo>
                    <a:lnTo>
                      <a:pt x="1178" y="26"/>
                    </a:lnTo>
                    <a:lnTo>
                      <a:pt x="1120" y="18"/>
                    </a:lnTo>
                    <a:lnTo>
                      <a:pt x="1046" y="12"/>
                    </a:lnTo>
                    <a:lnTo>
                      <a:pt x="954" y="8"/>
                    </a:lnTo>
                    <a:lnTo>
                      <a:pt x="850" y="4"/>
                    </a:lnTo>
                    <a:lnTo>
                      <a:pt x="734" y="2"/>
                    </a:lnTo>
                    <a:lnTo>
                      <a:pt x="6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02"/>
              <p:cNvSpPr>
                <a:spLocks noEditPoints="1"/>
              </p:cNvSpPr>
              <p:nvPr/>
            </p:nvSpPr>
            <p:spPr bwMode="auto">
              <a:xfrm>
                <a:off x="3242" y="4186"/>
                <a:ext cx="1216" cy="80"/>
              </a:xfrm>
              <a:custGeom>
                <a:avLst/>
                <a:gdLst>
                  <a:gd name="T0" fmla="*/ 606 w 1216"/>
                  <a:gd name="T1" fmla="*/ 80 h 80"/>
                  <a:gd name="T2" fmla="*/ 372 w 1216"/>
                  <a:gd name="T3" fmla="*/ 76 h 80"/>
                  <a:gd name="T4" fmla="*/ 182 w 1216"/>
                  <a:gd name="T5" fmla="*/ 68 h 80"/>
                  <a:gd name="T6" fmla="*/ 52 w 1216"/>
                  <a:gd name="T7" fmla="*/ 54 h 80"/>
                  <a:gd name="T8" fmla="*/ 18 w 1216"/>
                  <a:gd name="T9" fmla="*/ 48 h 80"/>
                  <a:gd name="T10" fmla="*/ 6 w 1216"/>
                  <a:gd name="T11" fmla="*/ 42 h 80"/>
                  <a:gd name="T12" fmla="*/ 6 w 1216"/>
                  <a:gd name="T13" fmla="*/ 40 h 80"/>
                  <a:gd name="T14" fmla="*/ 8 w 1216"/>
                  <a:gd name="T15" fmla="*/ 36 h 80"/>
                  <a:gd name="T16" fmla="*/ 32 w 1216"/>
                  <a:gd name="T17" fmla="*/ 28 h 80"/>
                  <a:gd name="T18" fmla="*/ 108 w 1216"/>
                  <a:gd name="T19" fmla="*/ 16 h 80"/>
                  <a:gd name="T20" fmla="*/ 270 w 1216"/>
                  <a:gd name="T21" fmla="*/ 6 h 80"/>
                  <a:gd name="T22" fmla="*/ 484 w 1216"/>
                  <a:gd name="T23" fmla="*/ 0 h 80"/>
                  <a:gd name="T24" fmla="*/ 606 w 1216"/>
                  <a:gd name="T25" fmla="*/ 0 h 80"/>
                  <a:gd name="T26" fmla="*/ 842 w 1216"/>
                  <a:gd name="T27" fmla="*/ 2 h 80"/>
                  <a:gd name="T28" fmla="*/ 1034 w 1216"/>
                  <a:gd name="T29" fmla="*/ 10 h 80"/>
                  <a:gd name="T30" fmla="*/ 1164 w 1216"/>
                  <a:gd name="T31" fmla="*/ 24 h 80"/>
                  <a:gd name="T32" fmla="*/ 1198 w 1216"/>
                  <a:gd name="T33" fmla="*/ 32 h 80"/>
                  <a:gd name="T34" fmla="*/ 1210 w 1216"/>
                  <a:gd name="T35" fmla="*/ 38 h 80"/>
                  <a:gd name="T36" fmla="*/ 1210 w 1216"/>
                  <a:gd name="T37" fmla="*/ 40 h 80"/>
                  <a:gd name="T38" fmla="*/ 1208 w 1216"/>
                  <a:gd name="T39" fmla="*/ 44 h 80"/>
                  <a:gd name="T40" fmla="*/ 1184 w 1216"/>
                  <a:gd name="T41" fmla="*/ 50 h 80"/>
                  <a:gd name="T42" fmla="*/ 1108 w 1216"/>
                  <a:gd name="T43" fmla="*/ 62 h 80"/>
                  <a:gd name="T44" fmla="*/ 946 w 1216"/>
                  <a:gd name="T45" fmla="*/ 72 h 80"/>
                  <a:gd name="T46" fmla="*/ 728 w 1216"/>
                  <a:gd name="T47" fmla="*/ 78 h 80"/>
                  <a:gd name="T48" fmla="*/ 606 w 1216"/>
                  <a:gd name="T49" fmla="*/ 0 h 80"/>
                  <a:gd name="T50" fmla="*/ 484 w 1216"/>
                  <a:gd name="T51" fmla="*/ 0 h 80"/>
                  <a:gd name="T52" fmla="*/ 266 w 1216"/>
                  <a:gd name="T53" fmla="*/ 6 h 80"/>
                  <a:gd name="T54" fmla="*/ 104 w 1216"/>
                  <a:gd name="T55" fmla="*/ 16 h 80"/>
                  <a:gd name="T56" fmla="*/ 28 w 1216"/>
                  <a:gd name="T57" fmla="*/ 28 h 80"/>
                  <a:gd name="T58" fmla="*/ 4 w 1216"/>
                  <a:gd name="T59" fmla="*/ 36 h 80"/>
                  <a:gd name="T60" fmla="*/ 0 w 1216"/>
                  <a:gd name="T61" fmla="*/ 40 h 80"/>
                  <a:gd name="T62" fmla="*/ 2 w 1216"/>
                  <a:gd name="T63" fmla="*/ 42 h 80"/>
                  <a:gd name="T64" fmla="*/ 12 w 1216"/>
                  <a:gd name="T65" fmla="*/ 48 h 80"/>
                  <a:gd name="T66" fmla="*/ 48 w 1216"/>
                  <a:gd name="T67" fmla="*/ 54 h 80"/>
                  <a:gd name="T68" fmla="*/ 178 w 1216"/>
                  <a:gd name="T69" fmla="*/ 68 h 80"/>
                  <a:gd name="T70" fmla="*/ 370 w 1216"/>
                  <a:gd name="T71" fmla="*/ 76 h 80"/>
                  <a:gd name="T72" fmla="*/ 606 w 1216"/>
                  <a:gd name="T73" fmla="*/ 80 h 80"/>
                  <a:gd name="T74" fmla="*/ 730 w 1216"/>
                  <a:gd name="T75" fmla="*/ 78 h 80"/>
                  <a:gd name="T76" fmla="*/ 948 w 1216"/>
                  <a:gd name="T77" fmla="*/ 72 h 80"/>
                  <a:gd name="T78" fmla="*/ 1112 w 1216"/>
                  <a:gd name="T79" fmla="*/ 62 h 80"/>
                  <a:gd name="T80" fmla="*/ 1188 w 1216"/>
                  <a:gd name="T81" fmla="*/ 52 h 80"/>
                  <a:gd name="T82" fmla="*/ 1212 w 1216"/>
                  <a:gd name="T83" fmla="*/ 44 h 80"/>
                  <a:gd name="T84" fmla="*/ 1216 w 1216"/>
                  <a:gd name="T85" fmla="*/ 40 h 80"/>
                  <a:gd name="T86" fmla="*/ 1216 w 1216"/>
                  <a:gd name="T87" fmla="*/ 38 h 80"/>
                  <a:gd name="T88" fmla="*/ 1204 w 1216"/>
                  <a:gd name="T89" fmla="*/ 32 h 80"/>
                  <a:gd name="T90" fmla="*/ 1168 w 1216"/>
                  <a:gd name="T91" fmla="*/ 24 h 80"/>
                  <a:gd name="T92" fmla="*/ 1038 w 1216"/>
                  <a:gd name="T93" fmla="*/ 10 h 80"/>
                  <a:gd name="T94" fmla="*/ 844 w 1216"/>
                  <a:gd name="T95" fmla="*/ 2 h 80"/>
                  <a:gd name="T96" fmla="*/ 606 w 1216"/>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80"/>
                    </a:moveTo>
                    <a:lnTo>
                      <a:pt x="606" y="80"/>
                    </a:lnTo>
                    <a:lnTo>
                      <a:pt x="484" y="78"/>
                    </a:lnTo>
                    <a:lnTo>
                      <a:pt x="372" y="76"/>
                    </a:lnTo>
                    <a:lnTo>
                      <a:pt x="270" y="72"/>
                    </a:lnTo>
                    <a:lnTo>
                      <a:pt x="182" y="68"/>
                    </a:lnTo>
                    <a:lnTo>
                      <a:pt x="108" y="62"/>
                    </a:lnTo>
                    <a:lnTo>
                      <a:pt x="52" y="54"/>
                    </a:lnTo>
                    <a:lnTo>
                      <a:pt x="32" y="50"/>
                    </a:lnTo>
                    <a:lnTo>
                      <a:pt x="18" y="48"/>
                    </a:lnTo>
                    <a:lnTo>
                      <a:pt x="8" y="44"/>
                    </a:lnTo>
                    <a:lnTo>
                      <a:pt x="6" y="42"/>
                    </a:lnTo>
                    <a:lnTo>
                      <a:pt x="6" y="40"/>
                    </a:lnTo>
                    <a:lnTo>
                      <a:pt x="6" y="40"/>
                    </a:lnTo>
                    <a:lnTo>
                      <a:pt x="6" y="38"/>
                    </a:lnTo>
                    <a:lnTo>
                      <a:pt x="8" y="36"/>
                    </a:lnTo>
                    <a:lnTo>
                      <a:pt x="18" y="32"/>
                    </a:lnTo>
                    <a:lnTo>
                      <a:pt x="32" y="28"/>
                    </a:lnTo>
                    <a:lnTo>
                      <a:pt x="52" y="24"/>
                    </a:lnTo>
                    <a:lnTo>
                      <a:pt x="108" y="16"/>
                    </a:lnTo>
                    <a:lnTo>
                      <a:pt x="182" y="10"/>
                    </a:lnTo>
                    <a:lnTo>
                      <a:pt x="270" y="6"/>
                    </a:lnTo>
                    <a:lnTo>
                      <a:pt x="372" y="2"/>
                    </a:lnTo>
                    <a:lnTo>
                      <a:pt x="484" y="0"/>
                    </a:lnTo>
                    <a:lnTo>
                      <a:pt x="606" y="0"/>
                    </a:lnTo>
                    <a:lnTo>
                      <a:pt x="606" y="0"/>
                    </a:lnTo>
                    <a:lnTo>
                      <a:pt x="728" y="0"/>
                    </a:lnTo>
                    <a:lnTo>
                      <a:pt x="842" y="2"/>
                    </a:lnTo>
                    <a:lnTo>
                      <a:pt x="946" y="6"/>
                    </a:lnTo>
                    <a:lnTo>
                      <a:pt x="1034" y="10"/>
                    </a:lnTo>
                    <a:lnTo>
                      <a:pt x="1108" y="16"/>
                    </a:lnTo>
                    <a:lnTo>
                      <a:pt x="1164" y="24"/>
                    </a:lnTo>
                    <a:lnTo>
                      <a:pt x="1184" y="28"/>
                    </a:lnTo>
                    <a:lnTo>
                      <a:pt x="1198" y="32"/>
                    </a:lnTo>
                    <a:lnTo>
                      <a:pt x="1208" y="36"/>
                    </a:lnTo>
                    <a:lnTo>
                      <a:pt x="1210" y="38"/>
                    </a:lnTo>
                    <a:lnTo>
                      <a:pt x="1210" y="40"/>
                    </a:lnTo>
                    <a:lnTo>
                      <a:pt x="1210" y="40"/>
                    </a:lnTo>
                    <a:lnTo>
                      <a:pt x="1210" y="42"/>
                    </a:lnTo>
                    <a:lnTo>
                      <a:pt x="1208" y="44"/>
                    </a:lnTo>
                    <a:lnTo>
                      <a:pt x="1198" y="48"/>
                    </a:lnTo>
                    <a:lnTo>
                      <a:pt x="1184" y="50"/>
                    </a:lnTo>
                    <a:lnTo>
                      <a:pt x="1164" y="54"/>
                    </a:lnTo>
                    <a:lnTo>
                      <a:pt x="1108" y="62"/>
                    </a:lnTo>
                    <a:lnTo>
                      <a:pt x="1034" y="68"/>
                    </a:lnTo>
                    <a:lnTo>
                      <a:pt x="946" y="72"/>
                    </a:lnTo>
                    <a:lnTo>
                      <a:pt x="842" y="76"/>
                    </a:lnTo>
                    <a:lnTo>
                      <a:pt x="728" y="78"/>
                    </a:lnTo>
                    <a:lnTo>
                      <a:pt x="606" y="80"/>
                    </a:lnTo>
                    <a:close/>
                    <a:moveTo>
                      <a:pt x="606" y="0"/>
                    </a:moveTo>
                    <a:lnTo>
                      <a:pt x="606" y="0"/>
                    </a:lnTo>
                    <a:lnTo>
                      <a:pt x="484" y="0"/>
                    </a:lnTo>
                    <a:lnTo>
                      <a:pt x="370" y="2"/>
                    </a:lnTo>
                    <a:lnTo>
                      <a:pt x="266" y="6"/>
                    </a:lnTo>
                    <a:lnTo>
                      <a:pt x="178" y="10"/>
                    </a:lnTo>
                    <a:lnTo>
                      <a:pt x="104" y="16"/>
                    </a:lnTo>
                    <a:lnTo>
                      <a:pt x="48" y="24"/>
                    </a:lnTo>
                    <a:lnTo>
                      <a:pt x="28" y="28"/>
                    </a:lnTo>
                    <a:lnTo>
                      <a:pt x="12" y="32"/>
                    </a:lnTo>
                    <a:lnTo>
                      <a:pt x="4" y="36"/>
                    </a:lnTo>
                    <a:lnTo>
                      <a:pt x="2" y="38"/>
                    </a:lnTo>
                    <a:lnTo>
                      <a:pt x="0" y="40"/>
                    </a:lnTo>
                    <a:lnTo>
                      <a:pt x="0" y="40"/>
                    </a:lnTo>
                    <a:lnTo>
                      <a:pt x="2" y="42"/>
                    </a:lnTo>
                    <a:lnTo>
                      <a:pt x="4" y="44"/>
                    </a:lnTo>
                    <a:lnTo>
                      <a:pt x="12" y="48"/>
                    </a:lnTo>
                    <a:lnTo>
                      <a:pt x="28" y="52"/>
                    </a:lnTo>
                    <a:lnTo>
                      <a:pt x="48" y="54"/>
                    </a:lnTo>
                    <a:lnTo>
                      <a:pt x="104" y="62"/>
                    </a:lnTo>
                    <a:lnTo>
                      <a:pt x="178" y="68"/>
                    </a:lnTo>
                    <a:lnTo>
                      <a:pt x="266" y="72"/>
                    </a:lnTo>
                    <a:lnTo>
                      <a:pt x="370" y="76"/>
                    </a:lnTo>
                    <a:lnTo>
                      <a:pt x="484" y="78"/>
                    </a:lnTo>
                    <a:lnTo>
                      <a:pt x="606" y="80"/>
                    </a:lnTo>
                    <a:lnTo>
                      <a:pt x="606" y="80"/>
                    </a:lnTo>
                    <a:lnTo>
                      <a:pt x="730" y="78"/>
                    </a:lnTo>
                    <a:lnTo>
                      <a:pt x="844" y="76"/>
                    </a:lnTo>
                    <a:lnTo>
                      <a:pt x="948" y="72"/>
                    </a:lnTo>
                    <a:lnTo>
                      <a:pt x="1038" y="68"/>
                    </a:lnTo>
                    <a:lnTo>
                      <a:pt x="1112" y="62"/>
                    </a:lnTo>
                    <a:lnTo>
                      <a:pt x="1168" y="54"/>
                    </a:lnTo>
                    <a:lnTo>
                      <a:pt x="1188" y="52"/>
                    </a:lnTo>
                    <a:lnTo>
                      <a:pt x="1204" y="48"/>
                    </a:lnTo>
                    <a:lnTo>
                      <a:pt x="1212" y="44"/>
                    </a:lnTo>
                    <a:lnTo>
                      <a:pt x="1216" y="42"/>
                    </a:lnTo>
                    <a:lnTo>
                      <a:pt x="1216" y="40"/>
                    </a:lnTo>
                    <a:lnTo>
                      <a:pt x="1216" y="40"/>
                    </a:lnTo>
                    <a:lnTo>
                      <a:pt x="1216" y="38"/>
                    </a:lnTo>
                    <a:lnTo>
                      <a:pt x="1212" y="36"/>
                    </a:lnTo>
                    <a:lnTo>
                      <a:pt x="1204" y="32"/>
                    </a:lnTo>
                    <a:lnTo>
                      <a:pt x="1188" y="28"/>
                    </a:lnTo>
                    <a:lnTo>
                      <a:pt x="1168" y="24"/>
                    </a:lnTo>
                    <a:lnTo>
                      <a:pt x="1112" y="16"/>
                    </a:lnTo>
                    <a:lnTo>
                      <a:pt x="1038" y="10"/>
                    </a:lnTo>
                    <a:lnTo>
                      <a:pt x="948" y="6"/>
                    </a:lnTo>
                    <a:lnTo>
                      <a:pt x="844" y="2"/>
                    </a:lnTo>
                    <a:lnTo>
                      <a:pt x="730" y="0"/>
                    </a:lnTo>
                    <a:lnTo>
                      <a:pt x="606" y="0"/>
                    </a:lnTo>
                    <a:close/>
                  </a:path>
                </a:pathLst>
              </a:custGeom>
              <a:solidFill>
                <a:srgbClr val="B3AD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03"/>
              <p:cNvSpPr>
                <a:spLocks/>
              </p:cNvSpPr>
              <p:nvPr/>
            </p:nvSpPr>
            <p:spPr bwMode="auto">
              <a:xfrm>
                <a:off x="3248" y="4186"/>
                <a:ext cx="1204" cy="80"/>
              </a:xfrm>
              <a:custGeom>
                <a:avLst/>
                <a:gdLst>
                  <a:gd name="T0" fmla="*/ 600 w 1204"/>
                  <a:gd name="T1" fmla="*/ 80 h 80"/>
                  <a:gd name="T2" fmla="*/ 600 w 1204"/>
                  <a:gd name="T3" fmla="*/ 80 h 80"/>
                  <a:gd name="T4" fmla="*/ 478 w 1204"/>
                  <a:gd name="T5" fmla="*/ 78 h 80"/>
                  <a:gd name="T6" fmla="*/ 366 w 1204"/>
                  <a:gd name="T7" fmla="*/ 76 h 80"/>
                  <a:gd name="T8" fmla="*/ 264 w 1204"/>
                  <a:gd name="T9" fmla="*/ 72 h 80"/>
                  <a:gd name="T10" fmla="*/ 176 w 1204"/>
                  <a:gd name="T11" fmla="*/ 68 h 80"/>
                  <a:gd name="T12" fmla="*/ 102 w 1204"/>
                  <a:gd name="T13" fmla="*/ 62 h 80"/>
                  <a:gd name="T14" fmla="*/ 46 w 1204"/>
                  <a:gd name="T15" fmla="*/ 54 h 80"/>
                  <a:gd name="T16" fmla="*/ 26 w 1204"/>
                  <a:gd name="T17" fmla="*/ 50 h 80"/>
                  <a:gd name="T18" fmla="*/ 12 w 1204"/>
                  <a:gd name="T19" fmla="*/ 48 h 80"/>
                  <a:gd name="T20" fmla="*/ 2 w 1204"/>
                  <a:gd name="T21" fmla="*/ 44 h 80"/>
                  <a:gd name="T22" fmla="*/ 0 w 1204"/>
                  <a:gd name="T23" fmla="*/ 42 h 80"/>
                  <a:gd name="T24" fmla="*/ 0 w 1204"/>
                  <a:gd name="T25" fmla="*/ 40 h 80"/>
                  <a:gd name="T26" fmla="*/ 0 w 1204"/>
                  <a:gd name="T27" fmla="*/ 40 h 80"/>
                  <a:gd name="T28" fmla="*/ 0 w 1204"/>
                  <a:gd name="T29" fmla="*/ 38 h 80"/>
                  <a:gd name="T30" fmla="*/ 2 w 1204"/>
                  <a:gd name="T31" fmla="*/ 36 h 80"/>
                  <a:gd name="T32" fmla="*/ 12 w 1204"/>
                  <a:gd name="T33" fmla="*/ 32 h 80"/>
                  <a:gd name="T34" fmla="*/ 26 w 1204"/>
                  <a:gd name="T35" fmla="*/ 28 h 80"/>
                  <a:gd name="T36" fmla="*/ 46 w 1204"/>
                  <a:gd name="T37" fmla="*/ 24 h 80"/>
                  <a:gd name="T38" fmla="*/ 102 w 1204"/>
                  <a:gd name="T39" fmla="*/ 16 h 80"/>
                  <a:gd name="T40" fmla="*/ 176 w 1204"/>
                  <a:gd name="T41" fmla="*/ 10 h 80"/>
                  <a:gd name="T42" fmla="*/ 264 w 1204"/>
                  <a:gd name="T43" fmla="*/ 6 h 80"/>
                  <a:gd name="T44" fmla="*/ 366 w 1204"/>
                  <a:gd name="T45" fmla="*/ 2 h 80"/>
                  <a:gd name="T46" fmla="*/ 478 w 1204"/>
                  <a:gd name="T47" fmla="*/ 0 h 80"/>
                  <a:gd name="T48" fmla="*/ 600 w 1204"/>
                  <a:gd name="T49" fmla="*/ 0 h 80"/>
                  <a:gd name="T50" fmla="*/ 600 w 1204"/>
                  <a:gd name="T51" fmla="*/ 0 h 80"/>
                  <a:gd name="T52" fmla="*/ 722 w 1204"/>
                  <a:gd name="T53" fmla="*/ 0 h 80"/>
                  <a:gd name="T54" fmla="*/ 836 w 1204"/>
                  <a:gd name="T55" fmla="*/ 2 h 80"/>
                  <a:gd name="T56" fmla="*/ 940 w 1204"/>
                  <a:gd name="T57" fmla="*/ 6 h 80"/>
                  <a:gd name="T58" fmla="*/ 1028 w 1204"/>
                  <a:gd name="T59" fmla="*/ 10 h 80"/>
                  <a:gd name="T60" fmla="*/ 1102 w 1204"/>
                  <a:gd name="T61" fmla="*/ 16 h 80"/>
                  <a:gd name="T62" fmla="*/ 1158 w 1204"/>
                  <a:gd name="T63" fmla="*/ 24 h 80"/>
                  <a:gd name="T64" fmla="*/ 1178 w 1204"/>
                  <a:gd name="T65" fmla="*/ 28 h 80"/>
                  <a:gd name="T66" fmla="*/ 1192 w 1204"/>
                  <a:gd name="T67" fmla="*/ 32 h 80"/>
                  <a:gd name="T68" fmla="*/ 1202 w 1204"/>
                  <a:gd name="T69" fmla="*/ 36 h 80"/>
                  <a:gd name="T70" fmla="*/ 1204 w 1204"/>
                  <a:gd name="T71" fmla="*/ 38 h 80"/>
                  <a:gd name="T72" fmla="*/ 1204 w 1204"/>
                  <a:gd name="T73" fmla="*/ 40 h 80"/>
                  <a:gd name="T74" fmla="*/ 1204 w 1204"/>
                  <a:gd name="T75" fmla="*/ 40 h 80"/>
                  <a:gd name="T76" fmla="*/ 1204 w 1204"/>
                  <a:gd name="T77" fmla="*/ 42 h 80"/>
                  <a:gd name="T78" fmla="*/ 1202 w 1204"/>
                  <a:gd name="T79" fmla="*/ 44 h 80"/>
                  <a:gd name="T80" fmla="*/ 1192 w 1204"/>
                  <a:gd name="T81" fmla="*/ 48 h 80"/>
                  <a:gd name="T82" fmla="*/ 1178 w 1204"/>
                  <a:gd name="T83" fmla="*/ 50 h 80"/>
                  <a:gd name="T84" fmla="*/ 1158 w 1204"/>
                  <a:gd name="T85" fmla="*/ 54 h 80"/>
                  <a:gd name="T86" fmla="*/ 1102 w 1204"/>
                  <a:gd name="T87" fmla="*/ 62 h 80"/>
                  <a:gd name="T88" fmla="*/ 1028 w 1204"/>
                  <a:gd name="T89" fmla="*/ 68 h 80"/>
                  <a:gd name="T90" fmla="*/ 940 w 1204"/>
                  <a:gd name="T91" fmla="*/ 72 h 80"/>
                  <a:gd name="T92" fmla="*/ 836 w 1204"/>
                  <a:gd name="T93" fmla="*/ 76 h 80"/>
                  <a:gd name="T94" fmla="*/ 722 w 1204"/>
                  <a:gd name="T95" fmla="*/ 78 h 80"/>
                  <a:gd name="T96" fmla="*/ 600 w 1204"/>
                  <a:gd name="T97"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80"/>
                    </a:moveTo>
                    <a:lnTo>
                      <a:pt x="600" y="80"/>
                    </a:lnTo>
                    <a:lnTo>
                      <a:pt x="478" y="78"/>
                    </a:lnTo>
                    <a:lnTo>
                      <a:pt x="366" y="76"/>
                    </a:lnTo>
                    <a:lnTo>
                      <a:pt x="264" y="72"/>
                    </a:lnTo>
                    <a:lnTo>
                      <a:pt x="176" y="68"/>
                    </a:lnTo>
                    <a:lnTo>
                      <a:pt x="102" y="62"/>
                    </a:lnTo>
                    <a:lnTo>
                      <a:pt x="46" y="54"/>
                    </a:lnTo>
                    <a:lnTo>
                      <a:pt x="26" y="50"/>
                    </a:lnTo>
                    <a:lnTo>
                      <a:pt x="12" y="48"/>
                    </a:lnTo>
                    <a:lnTo>
                      <a:pt x="2" y="44"/>
                    </a:lnTo>
                    <a:lnTo>
                      <a:pt x="0" y="42"/>
                    </a:lnTo>
                    <a:lnTo>
                      <a:pt x="0" y="40"/>
                    </a:lnTo>
                    <a:lnTo>
                      <a:pt x="0" y="40"/>
                    </a:lnTo>
                    <a:lnTo>
                      <a:pt x="0" y="38"/>
                    </a:lnTo>
                    <a:lnTo>
                      <a:pt x="2" y="36"/>
                    </a:lnTo>
                    <a:lnTo>
                      <a:pt x="12" y="32"/>
                    </a:lnTo>
                    <a:lnTo>
                      <a:pt x="26" y="28"/>
                    </a:lnTo>
                    <a:lnTo>
                      <a:pt x="46" y="24"/>
                    </a:lnTo>
                    <a:lnTo>
                      <a:pt x="102" y="16"/>
                    </a:lnTo>
                    <a:lnTo>
                      <a:pt x="176" y="10"/>
                    </a:lnTo>
                    <a:lnTo>
                      <a:pt x="264" y="6"/>
                    </a:lnTo>
                    <a:lnTo>
                      <a:pt x="366" y="2"/>
                    </a:lnTo>
                    <a:lnTo>
                      <a:pt x="478" y="0"/>
                    </a:lnTo>
                    <a:lnTo>
                      <a:pt x="600" y="0"/>
                    </a:lnTo>
                    <a:lnTo>
                      <a:pt x="600" y="0"/>
                    </a:lnTo>
                    <a:lnTo>
                      <a:pt x="722" y="0"/>
                    </a:lnTo>
                    <a:lnTo>
                      <a:pt x="836" y="2"/>
                    </a:lnTo>
                    <a:lnTo>
                      <a:pt x="940" y="6"/>
                    </a:lnTo>
                    <a:lnTo>
                      <a:pt x="1028" y="10"/>
                    </a:lnTo>
                    <a:lnTo>
                      <a:pt x="1102" y="16"/>
                    </a:lnTo>
                    <a:lnTo>
                      <a:pt x="1158" y="24"/>
                    </a:lnTo>
                    <a:lnTo>
                      <a:pt x="1178" y="28"/>
                    </a:lnTo>
                    <a:lnTo>
                      <a:pt x="1192" y="32"/>
                    </a:lnTo>
                    <a:lnTo>
                      <a:pt x="1202" y="36"/>
                    </a:lnTo>
                    <a:lnTo>
                      <a:pt x="1204" y="38"/>
                    </a:lnTo>
                    <a:lnTo>
                      <a:pt x="1204" y="40"/>
                    </a:lnTo>
                    <a:lnTo>
                      <a:pt x="1204" y="40"/>
                    </a:lnTo>
                    <a:lnTo>
                      <a:pt x="1204" y="42"/>
                    </a:lnTo>
                    <a:lnTo>
                      <a:pt x="1202" y="44"/>
                    </a:lnTo>
                    <a:lnTo>
                      <a:pt x="1192" y="48"/>
                    </a:lnTo>
                    <a:lnTo>
                      <a:pt x="1178" y="50"/>
                    </a:lnTo>
                    <a:lnTo>
                      <a:pt x="1158" y="54"/>
                    </a:lnTo>
                    <a:lnTo>
                      <a:pt x="1102" y="62"/>
                    </a:lnTo>
                    <a:lnTo>
                      <a:pt x="1028" y="68"/>
                    </a:lnTo>
                    <a:lnTo>
                      <a:pt x="940" y="72"/>
                    </a:lnTo>
                    <a:lnTo>
                      <a:pt x="836" y="76"/>
                    </a:lnTo>
                    <a:lnTo>
                      <a:pt x="722" y="78"/>
                    </a:lnTo>
                    <a:lnTo>
                      <a:pt x="600"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04"/>
              <p:cNvSpPr>
                <a:spLocks/>
              </p:cNvSpPr>
              <p:nvPr/>
            </p:nvSpPr>
            <p:spPr bwMode="auto">
              <a:xfrm>
                <a:off x="3242" y="4186"/>
                <a:ext cx="1216" cy="80"/>
              </a:xfrm>
              <a:custGeom>
                <a:avLst/>
                <a:gdLst>
                  <a:gd name="T0" fmla="*/ 606 w 1216"/>
                  <a:gd name="T1" fmla="*/ 0 h 80"/>
                  <a:gd name="T2" fmla="*/ 606 w 1216"/>
                  <a:gd name="T3" fmla="*/ 0 h 80"/>
                  <a:gd name="T4" fmla="*/ 484 w 1216"/>
                  <a:gd name="T5" fmla="*/ 0 h 80"/>
                  <a:gd name="T6" fmla="*/ 370 w 1216"/>
                  <a:gd name="T7" fmla="*/ 2 h 80"/>
                  <a:gd name="T8" fmla="*/ 266 w 1216"/>
                  <a:gd name="T9" fmla="*/ 6 h 80"/>
                  <a:gd name="T10" fmla="*/ 178 w 1216"/>
                  <a:gd name="T11" fmla="*/ 10 h 80"/>
                  <a:gd name="T12" fmla="*/ 104 w 1216"/>
                  <a:gd name="T13" fmla="*/ 16 h 80"/>
                  <a:gd name="T14" fmla="*/ 48 w 1216"/>
                  <a:gd name="T15" fmla="*/ 24 h 80"/>
                  <a:gd name="T16" fmla="*/ 28 w 1216"/>
                  <a:gd name="T17" fmla="*/ 28 h 80"/>
                  <a:gd name="T18" fmla="*/ 12 w 1216"/>
                  <a:gd name="T19" fmla="*/ 32 h 80"/>
                  <a:gd name="T20" fmla="*/ 4 w 1216"/>
                  <a:gd name="T21" fmla="*/ 36 h 80"/>
                  <a:gd name="T22" fmla="*/ 2 w 1216"/>
                  <a:gd name="T23" fmla="*/ 38 h 80"/>
                  <a:gd name="T24" fmla="*/ 0 w 1216"/>
                  <a:gd name="T25" fmla="*/ 40 h 80"/>
                  <a:gd name="T26" fmla="*/ 0 w 1216"/>
                  <a:gd name="T27" fmla="*/ 40 h 80"/>
                  <a:gd name="T28" fmla="*/ 2 w 1216"/>
                  <a:gd name="T29" fmla="*/ 42 h 80"/>
                  <a:gd name="T30" fmla="*/ 4 w 1216"/>
                  <a:gd name="T31" fmla="*/ 44 h 80"/>
                  <a:gd name="T32" fmla="*/ 12 w 1216"/>
                  <a:gd name="T33" fmla="*/ 48 h 80"/>
                  <a:gd name="T34" fmla="*/ 28 w 1216"/>
                  <a:gd name="T35" fmla="*/ 52 h 80"/>
                  <a:gd name="T36" fmla="*/ 48 w 1216"/>
                  <a:gd name="T37" fmla="*/ 54 h 80"/>
                  <a:gd name="T38" fmla="*/ 104 w 1216"/>
                  <a:gd name="T39" fmla="*/ 62 h 80"/>
                  <a:gd name="T40" fmla="*/ 178 w 1216"/>
                  <a:gd name="T41" fmla="*/ 68 h 80"/>
                  <a:gd name="T42" fmla="*/ 266 w 1216"/>
                  <a:gd name="T43" fmla="*/ 72 h 80"/>
                  <a:gd name="T44" fmla="*/ 370 w 1216"/>
                  <a:gd name="T45" fmla="*/ 76 h 80"/>
                  <a:gd name="T46" fmla="*/ 484 w 1216"/>
                  <a:gd name="T47" fmla="*/ 78 h 80"/>
                  <a:gd name="T48" fmla="*/ 606 w 1216"/>
                  <a:gd name="T49" fmla="*/ 80 h 80"/>
                  <a:gd name="T50" fmla="*/ 606 w 1216"/>
                  <a:gd name="T51" fmla="*/ 80 h 80"/>
                  <a:gd name="T52" fmla="*/ 730 w 1216"/>
                  <a:gd name="T53" fmla="*/ 78 h 80"/>
                  <a:gd name="T54" fmla="*/ 844 w 1216"/>
                  <a:gd name="T55" fmla="*/ 76 h 80"/>
                  <a:gd name="T56" fmla="*/ 948 w 1216"/>
                  <a:gd name="T57" fmla="*/ 72 h 80"/>
                  <a:gd name="T58" fmla="*/ 1038 w 1216"/>
                  <a:gd name="T59" fmla="*/ 68 h 80"/>
                  <a:gd name="T60" fmla="*/ 1112 w 1216"/>
                  <a:gd name="T61" fmla="*/ 62 h 80"/>
                  <a:gd name="T62" fmla="*/ 1168 w 1216"/>
                  <a:gd name="T63" fmla="*/ 54 h 80"/>
                  <a:gd name="T64" fmla="*/ 1188 w 1216"/>
                  <a:gd name="T65" fmla="*/ 52 h 80"/>
                  <a:gd name="T66" fmla="*/ 1204 w 1216"/>
                  <a:gd name="T67" fmla="*/ 48 h 80"/>
                  <a:gd name="T68" fmla="*/ 1212 w 1216"/>
                  <a:gd name="T69" fmla="*/ 44 h 80"/>
                  <a:gd name="T70" fmla="*/ 1216 w 1216"/>
                  <a:gd name="T71" fmla="*/ 42 h 80"/>
                  <a:gd name="T72" fmla="*/ 1216 w 1216"/>
                  <a:gd name="T73" fmla="*/ 40 h 80"/>
                  <a:gd name="T74" fmla="*/ 1216 w 1216"/>
                  <a:gd name="T75" fmla="*/ 40 h 80"/>
                  <a:gd name="T76" fmla="*/ 1216 w 1216"/>
                  <a:gd name="T77" fmla="*/ 38 h 80"/>
                  <a:gd name="T78" fmla="*/ 1212 w 1216"/>
                  <a:gd name="T79" fmla="*/ 36 h 80"/>
                  <a:gd name="T80" fmla="*/ 1204 w 1216"/>
                  <a:gd name="T81" fmla="*/ 32 h 80"/>
                  <a:gd name="T82" fmla="*/ 1188 w 1216"/>
                  <a:gd name="T83" fmla="*/ 28 h 80"/>
                  <a:gd name="T84" fmla="*/ 1168 w 1216"/>
                  <a:gd name="T85" fmla="*/ 24 h 80"/>
                  <a:gd name="T86" fmla="*/ 1112 w 1216"/>
                  <a:gd name="T87" fmla="*/ 16 h 80"/>
                  <a:gd name="T88" fmla="*/ 1038 w 1216"/>
                  <a:gd name="T89" fmla="*/ 10 h 80"/>
                  <a:gd name="T90" fmla="*/ 948 w 1216"/>
                  <a:gd name="T91" fmla="*/ 6 h 80"/>
                  <a:gd name="T92" fmla="*/ 844 w 1216"/>
                  <a:gd name="T93" fmla="*/ 2 h 80"/>
                  <a:gd name="T94" fmla="*/ 730 w 1216"/>
                  <a:gd name="T95" fmla="*/ 0 h 80"/>
                  <a:gd name="T96" fmla="*/ 606 w 1216"/>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6" h="80">
                    <a:moveTo>
                      <a:pt x="606" y="0"/>
                    </a:moveTo>
                    <a:lnTo>
                      <a:pt x="606" y="0"/>
                    </a:lnTo>
                    <a:lnTo>
                      <a:pt x="484" y="0"/>
                    </a:lnTo>
                    <a:lnTo>
                      <a:pt x="370" y="2"/>
                    </a:lnTo>
                    <a:lnTo>
                      <a:pt x="266" y="6"/>
                    </a:lnTo>
                    <a:lnTo>
                      <a:pt x="178" y="10"/>
                    </a:lnTo>
                    <a:lnTo>
                      <a:pt x="104" y="16"/>
                    </a:lnTo>
                    <a:lnTo>
                      <a:pt x="48" y="24"/>
                    </a:lnTo>
                    <a:lnTo>
                      <a:pt x="28" y="28"/>
                    </a:lnTo>
                    <a:lnTo>
                      <a:pt x="12" y="32"/>
                    </a:lnTo>
                    <a:lnTo>
                      <a:pt x="4" y="36"/>
                    </a:lnTo>
                    <a:lnTo>
                      <a:pt x="2" y="38"/>
                    </a:lnTo>
                    <a:lnTo>
                      <a:pt x="0" y="40"/>
                    </a:lnTo>
                    <a:lnTo>
                      <a:pt x="0" y="40"/>
                    </a:lnTo>
                    <a:lnTo>
                      <a:pt x="2" y="42"/>
                    </a:lnTo>
                    <a:lnTo>
                      <a:pt x="4" y="44"/>
                    </a:lnTo>
                    <a:lnTo>
                      <a:pt x="12" y="48"/>
                    </a:lnTo>
                    <a:lnTo>
                      <a:pt x="28" y="52"/>
                    </a:lnTo>
                    <a:lnTo>
                      <a:pt x="48" y="54"/>
                    </a:lnTo>
                    <a:lnTo>
                      <a:pt x="104" y="62"/>
                    </a:lnTo>
                    <a:lnTo>
                      <a:pt x="178" y="68"/>
                    </a:lnTo>
                    <a:lnTo>
                      <a:pt x="266" y="72"/>
                    </a:lnTo>
                    <a:lnTo>
                      <a:pt x="370" y="76"/>
                    </a:lnTo>
                    <a:lnTo>
                      <a:pt x="484" y="78"/>
                    </a:lnTo>
                    <a:lnTo>
                      <a:pt x="606" y="80"/>
                    </a:lnTo>
                    <a:lnTo>
                      <a:pt x="606" y="80"/>
                    </a:lnTo>
                    <a:lnTo>
                      <a:pt x="730" y="78"/>
                    </a:lnTo>
                    <a:lnTo>
                      <a:pt x="844" y="76"/>
                    </a:lnTo>
                    <a:lnTo>
                      <a:pt x="948" y="72"/>
                    </a:lnTo>
                    <a:lnTo>
                      <a:pt x="1038" y="68"/>
                    </a:lnTo>
                    <a:lnTo>
                      <a:pt x="1112" y="62"/>
                    </a:lnTo>
                    <a:lnTo>
                      <a:pt x="1168" y="54"/>
                    </a:lnTo>
                    <a:lnTo>
                      <a:pt x="1188" y="52"/>
                    </a:lnTo>
                    <a:lnTo>
                      <a:pt x="1204" y="48"/>
                    </a:lnTo>
                    <a:lnTo>
                      <a:pt x="1212" y="44"/>
                    </a:lnTo>
                    <a:lnTo>
                      <a:pt x="1216" y="42"/>
                    </a:lnTo>
                    <a:lnTo>
                      <a:pt x="1216" y="40"/>
                    </a:lnTo>
                    <a:lnTo>
                      <a:pt x="1216" y="40"/>
                    </a:lnTo>
                    <a:lnTo>
                      <a:pt x="1216" y="38"/>
                    </a:lnTo>
                    <a:lnTo>
                      <a:pt x="1212" y="36"/>
                    </a:lnTo>
                    <a:lnTo>
                      <a:pt x="1204" y="32"/>
                    </a:lnTo>
                    <a:lnTo>
                      <a:pt x="1188" y="28"/>
                    </a:lnTo>
                    <a:lnTo>
                      <a:pt x="1168" y="24"/>
                    </a:lnTo>
                    <a:lnTo>
                      <a:pt x="1112" y="16"/>
                    </a:lnTo>
                    <a:lnTo>
                      <a:pt x="1038" y="10"/>
                    </a:lnTo>
                    <a:lnTo>
                      <a:pt x="948" y="6"/>
                    </a:lnTo>
                    <a:lnTo>
                      <a:pt x="844" y="2"/>
                    </a:lnTo>
                    <a:lnTo>
                      <a:pt x="730" y="0"/>
                    </a:lnTo>
                    <a:lnTo>
                      <a:pt x="6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05"/>
              <p:cNvSpPr>
                <a:spLocks noEditPoints="1"/>
              </p:cNvSpPr>
              <p:nvPr/>
            </p:nvSpPr>
            <p:spPr bwMode="auto">
              <a:xfrm>
                <a:off x="3248" y="4186"/>
                <a:ext cx="1204" cy="80"/>
              </a:xfrm>
              <a:custGeom>
                <a:avLst/>
                <a:gdLst>
                  <a:gd name="T0" fmla="*/ 600 w 1204"/>
                  <a:gd name="T1" fmla="*/ 78 h 80"/>
                  <a:gd name="T2" fmla="*/ 368 w 1204"/>
                  <a:gd name="T3" fmla="*/ 76 h 80"/>
                  <a:gd name="T4" fmla="*/ 178 w 1204"/>
                  <a:gd name="T5" fmla="*/ 66 h 80"/>
                  <a:gd name="T6" fmla="*/ 52 w 1204"/>
                  <a:gd name="T7" fmla="*/ 54 h 80"/>
                  <a:gd name="T8" fmla="*/ 16 w 1204"/>
                  <a:gd name="T9" fmla="*/ 48 h 80"/>
                  <a:gd name="T10" fmla="*/ 6 w 1204"/>
                  <a:gd name="T11" fmla="*/ 42 h 80"/>
                  <a:gd name="T12" fmla="*/ 4 w 1204"/>
                  <a:gd name="T13" fmla="*/ 40 h 80"/>
                  <a:gd name="T14" fmla="*/ 8 w 1204"/>
                  <a:gd name="T15" fmla="*/ 36 h 80"/>
                  <a:gd name="T16" fmla="*/ 32 w 1204"/>
                  <a:gd name="T17" fmla="*/ 28 h 80"/>
                  <a:gd name="T18" fmla="*/ 106 w 1204"/>
                  <a:gd name="T19" fmla="*/ 18 h 80"/>
                  <a:gd name="T20" fmla="*/ 266 w 1204"/>
                  <a:gd name="T21" fmla="*/ 6 h 80"/>
                  <a:gd name="T22" fmla="*/ 480 w 1204"/>
                  <a:gd name="T23" fmla="*/ 0 h 80"/>
                  <a:gd name="T24" fmla="*/ 600 w 1204"/>
                  <a:gd name="T25" fmla="*/ 0 h 80"/>
                  <a:gd name="T26" fmla="*/ 834 w 1204"/>
                  <a:gd name="T27" fmla="*/ 2 h 80"/>
                  <a:gd name="T28" fmla="*/ 1026 w 1204"/>
                  <a:gd name="T29" fmla="*/ 12 h 80"/>
                  <a:gd name="T30" fmla="*/ 1152 w 1204"/>
                  <a:gd name="T31" fmla="*/ 24 h 80"/>
                  <a:gd name="T32" fmla="*/ 1188 w 1204"/>
                  <a:gd name="T33" fmla="*/ 32 h 80"/>
                  <a:gd name="T34" fmla="*/ 1198 w 1204"/>
                  <a:gd name="T35" fmla="*/ 38 h 80"/>
                  <a:gd name="T36" fmla="*/ 1200 w 1204"/>
                  <a:gd name="T37" fmla="*/ 40 h 80"/>
                  <a:gd name="T38" fmla="*/ 1196 w 1204"/>
                  <a:gd name="T39" fmla="*/ 44 h 80"/>
                  <a:gd name="T40" fmla="*/ 1172 w 1204"/>
                  <a:gd name="T41" fmla="*/ 50 h 80"/>
                  <a:gd name="T42" fmla="*/ 1098 w 1204"/>
                  <a:gd name="T43" fmla="*/ 62 h 80"/>
                  <a:gd name="T44" fmla="*/ 936 w 1204"/>
                  <a:gd name="T45" fmla="*/ 72 h 80"/>
                  <a:gd name="T46" fmla="*/ 722 w 1204"/>
                  <a:gd name="T47" fmla="*/ 78 h 80"/>
                  <a:gd name="T48" fmla="*/ 600 w 1204"/>
                  <a:gd name="T49" fmla="*/ 0 h 80"/>
                  <a:gd name="T50" fmla="*/ 478 w 1204"/>
                  <a:gd name="T51" fmla="*/ 0 h 80"/>
                  <a:gd name="T52" fmla="*/ 264 w 1204"/>
                  <a:gd name="T53" fmla="*/ 6 h 80"/>
                  <a:gd name="T54" fmla="*/ 102 w 1204"/>
                  <a:gd name="T55" fmla="*/ 16 h 80"/>
                  <a:gd name="T56" fmla="*/ 26 w 1204"/>
                  <a:gd name="T57" fmla="*/ 28 h 80"/>
                  <a:gd name="T58" fmla="*/ 2 w 1204"/>
                  <a:gd name="T59" fmla="*/ 36 h 80"/>
                  <a:gd name="T60" fmla="*/ 0 w 1204"/>
                  <a:gd name="T61" fmla="*/ 40 h 80"/>
                  <a:gd name="T62" fmla="*/ 0 w 1204"/>
                  <a:gd name="T63" fmla="*/ 42 h 80"/>
                  <a:gd name="T64" fmla="*/ 12 w 1204"/>
                  <a:gd name="T65" fmla="*/ 48 h 80"/>
                  <a:gd name="T66" fmla="*/ 46 w 1204"/>
                  <a:gd name="T67" fmla="*/ 54 h 80"/>
                  <a:gd name="T68" fmla="*/ 176 w 1204"/>
                  <a:gd name="T69" fmla="*/ 68 h 80"/>
                  <a:gd name="T70" fmla="*/ 366 w 1204"/>
                  <a:gd name="T71" fmla="*/ 76 h 80"/>
                  <a:gd name="T72" fmla="*/ 600 w 1204"/>
                  <a:gd name="T73" fmla="*/ 80 h 80"/>
                  <a:gd name="T74" fmla="*/ 722 w 1204"/>
                  <a:gd name="T75" fmla="*/ 78 h 80"/>
                  <a:gd name="T76" fmla="*/ 940 w 1204"/>
                  <a:gd name="T77" fmla="*/ 72 h 80"/>
                  <a:gd name="T78" fmla="*/ 1102 w 1204"/>
                  <a:gd name="T79" fmla="*/ 62 h 80"/>
                  <a:gd name="T80" fmla="*/ 1178 w 1204"/>
                  <a:gd name="T81" fmla="*/ 50 h 80"/>
                  <a:gd name="T82" fmla="*/ 1202 w 1204"/>
                  <a:gd name="T83" fmla="*/ 44 h 80"/>
                  <a:gd name="T84" fmla="*/ 1204 w 1204"/>
                  <a:gd name="T85" fmla="*/ 40 h 80"/>
                  <a:gd name="T86" fmla="*/ 1204 w 1204"/>
                  <a:gd name="T87" fmla="*/ 38 h 80"/>
                  <a:gd name="T88" fmla="*/ 1192 w 1204"/>
                  <a:gd name="T89" fmla="*/ 32 h 80"/>
                  <a:gd name="T90" fmla="*/ 1158 w 1204"/>
                  <a:gd name="T91" fmla="*/ 24 h 80"/>
                  <a:gd name="T92" fmla="*/ 1028 w 1204"/>
                  <a:gd name="T93" fmla="*/ 10 h 80"/>
                  <a:gd name="T94" fmla="*/ 836 w 1204"/>
                  <a:gd name="T95" fmla="*/ 2 h 80"/>
                  <a:gd name="T96" fmla="*/ 600 w 1204"/>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78"/>
                    </a:moveTo>
                    <a:lnTo>
                      <a:pt x="600" y="78"/>
                    </a:lnTo>
                    <a:lnTo>
                      <a:pt x="480" y="78"/>
                    </a:lnTo>
                    <a:lnTo>
                      <a:pt x="368" y="76"/>
                    </a:lnTo>
                    <a:lnTo>
                      <a:pt x="266" y="72"/>
                    </a:lnTo>
                    <a:lnTo>
                      <a:pt x="178" y="66"/>
                    </a:lnTo>
                    <a:lnTo>
                      <a:pt x="106" y="62"/>
                    </a:lnTo>
                    <a:lnTo>
                      <a:pt x="52" y="54"/>
                    </a:lnTo>
                    <a:lnTo>
                      <a:pt x="32" y="50"/>
                    </a:lnTo>
                    <a:lnTo>
                      <a:pt x="16" y="48"/>
                    </a:lnTo>
                    <a:lnTo>
                      <a:pt x="8" y="44"/>
                    </a:lnTo>
                    <a:lnTo>
                      <a:pt x="6" y="42"/>
                    </a:lnTo>
                    <a:lnTo>
                      <a:pt x="4" y="40"/>
                    </a:lnTo>
                    <a:lnTo>
                      <a:pt x="4" y="40"/>
                    </a:lnTo>
                    <a:lnTo>
                      <a:pt x="6" y="38"/>
                    </a:lnTo>
                    <a:lnTo>
                      <a:pt x="8" y="36"/>
                    </a:lnTo>
                    <a:lnTo>
                      <a:pt x="16" y="32"/>
                    </a:lnTo>
                    <a:lnTo>
                      <a:pt x="32" y="28"/>
                    </a:lnTo>
                    <a:lnTo>
                      <a:pt x="52" y="24"/>
                    </a:lnTo>
                    <a:lnTo>
                      <a:pt x="106" y="18"/>
                    </a:lnTo>
                    <a:lnTo>
                      <a:pt x="178" y="12"/>
                    </a:lnTo>
                    <a:lnTo>
                      <a:pt x="266" y="6"/>
                    </a:lnTo>
                    <a:lnTo>
                      <a:pt x="368" y="2"/>
                    </a:lnTo>
                    <a:lnTo>
                      <a:pt x="480" y="0"/>
                    </a:lnTo>
                    <a:lnTo>
                      <a:pt x="600" y="0"/>
                    </a:lnTo>
                    <a:lnTo>
                      <a:pt x="600" y="0"/>
                    </a:lnTo>
                    <a:lnTo>
                      <a:pt x="722" y="0"/>
                    </a:lnTo>
                    <a:lnTo>
                      <a:pt x="834" y="2"/>
                    </a:lnTo>
                    <a:lnTo>
                      <a:pt x="936" y="6"/>
                    </a:lnTo>
                    <a:lnTo>
                      <a:pt x="1026" y="12"/>
                    </a:lnTo>
                    <a:lnTo>
                      <a:pt x="1098" y="18"/>
                    </a:lnTo>
                    <a:lnTo>
                      <a:pt x="1152" y="24"/>
                    </a:lnTo>
                    <a:lnTo>
                      <a:pt x="1172" y="28"/>
                    </a:lnTo>
                    <a:lnTo>
                      <a:pt x="1188" y="32"/>
                    </a:lnTo>
                    <a:lnTo>
                      <a:pt x="1196" y="36"/>
                    </a:lnTo>
                    <a:lnTo>
                      <a:pt x="1198" y="38"/>
                    </a:lnTo>
                    <a:lnTo>
                      <a:pt x="1200" y="40"/>
                    </a:lnTo>
                    <a:lnTo>
                      <a:pt x="1200" y="40"/>
                    </a:lnTo>
                    <a:lnTo>
                      <a:pt x="1198" y="42"/>
                    </a:lnTo>
                    <a:lnTo>
                      <a:pt x="1196" y="44"/>
                    </a:lnTo>
                    <a:lnTo>
                      <a:pt x="1188" y="48"/>
                    </a:lnTo>
                    <a:lnTo>
                      <a:pt x="1172" y="50"/>
                    </a:lnTo>
                    <a:lnTo>
                      <a:pt x="1152" y="54"/>
                    </a:lnTo>
                    <a:lnTo>
                      <a:pt x="1098" y="62"/>
                    </a:lnTo>
                    <a:lnTo>
                      <a:pt x="1026" y="66"/>
                    </a:lnTo>
                    <a:lnTo>
                      <a:pt x="936" y="72"/>
                    </a:lnTo>
                    <a:lnTo>
                      <a:pt x="834" y="76"/>
                    </a:lnTo>
                    <a:lnTo>
                      <a:pt x="722" y="78"/>
                    </a:lnTo>
                    <a:lnTo>
                      <a:pt x="600" y="78"/>
                    </a:lnTo>
                    <a:close/>
                    <a:moveTo>
                      <a:pt x="600" y="0"/>
                    </a:moveTo>
                    <a:lnTo>
                      <a:pt x="600" y="0"/>
                    </a:lnTo>
                    <a:lnTo>
                      <a:pt x="478" y="0"/>
                    </a:lnTo>
                    <a:lnTo>
                      <a:pt x="366" y="2"/>
                    </a:lnTo>
                    <a:lnTo>
                      <a:pt x="264" y="6"/>
                    </a:lnTo>
                    <a:lnTo>
                      <a:pt x="176" y="10"/>
                    </a:lnTo>
                    <a:lnTo>
                      <a:pt x="102" y="16"/>
                    </a:lnTo>
                    <a:lnTo>
                      <a:pt x="46" y="24"/>
                    </a:lnTo>
                    <a:lnTo>
                      <a:pt x="26" y="28"/>
                    </a:lnTo>
                    <a:lnTo>
                      <a:pt x="12" y="32"/>
                    </a:lnTo>
                    <a:lnTo>
                      <a:pt x="2" y="36"/>
                    </a:lnTo>
                    <a:lnTo>
                      <a:pt x="0" y="38"/>
                    </a:lnTo>
                    <a:lnTo>
                      <a:pt x="0" y="40"/>
                    </a:lnTo>
                    <a:lnTo>
                      <a:pt x="0" y="40"/>
                    </a:lnTo>
                    <a:lnTo>
                      <a:pt x="0" y="42"/>
                    </a:lnTo>
                    <a:lnTo>
                      <a:pt x="2" y="44"/>
                    </a:lnTo>
                    <a:lnTo>
                      <a:pt x="12" y="48"/>
                    </a:lnTo>
                    <a:lnTo>
                      <a:pt x="26" y="50"/>
                    </a:lnTo>
                    <a:lnTo>
                      <a:pt x="46" y="54"/>
                    </a:lnTo>
                    <a:lnTo>
                      <a:pt x="102" y="62"/>
                    </a:lnTo>
                    <a:lnTo>
                      <a:pt x="176" y="68"/>
                    </a:lnTo>
                    <a:lnTo>
                      <a:pt x="264" y="72"/>
                    </a:lnTo>
                    <a:lnTo>
                      <a:pt x="366" y="76"/>
                    </a:lnTo>
                    <a:lnTo>
                      <a:pt x="478" y="78"/>
                    </a:lnTo>
                    <a:lnTo>
                      <a:pt x="600" y="80"/>
                    </a:lnTo>
                    <a:lnTo>
                      <a:pt x="600" y="80"/>
                    </a:lnTo>
                    <a:lnTo>
                      <a:pt x="722" y="78"/>
                    </a:lnTo>
                    <a:lnTo>
                      <a:pt x="836" y="76"/>
                    </a:lnTo>
                    <a:lnTo>
                      <a:pt x="940" y="72"/>
                    </a:lnTo>
                    <a:lnTo>
                      <a:pt x="1028" y="68"/>
                    </a:lnTo>
                    <a:lnTo>
                      <a:pt x="1102" y="62"/>
                    </a:lnTo>
                    <a:lnTo>
                      <a:pt x="1158" y="54"/>
                    </a:lnTo>
                    <a:lnTo>
                      <a:pt x="1178" y="50"/>
                    </a:lnTo>
                    <a:lnTo>
                      <a:pt x="1192" y="48"/>
                    </a:lnTo>
                    <a:lnTo>
                      <a:pt x="1202" y="44"/>
                    </a:lnTo>
                    <a:lnTo>
                      <a:pt x="1204" y="42"/>
                    </a:lnTo>
                    <a:lnTo>
                      <a:pt x="1204" y="40"/>
                    </a:lnTo>
                    <a:lnTo>
                      <a:pt x="1204" y="40"/>
                    </a:lnTo>
                    <a:lnTo>
                      <a:pt x="1204" y="38"/>
                    </a:lnTo>
                    <a:lnTo>
                      <a:pt x="1202" y="36"/>
                    </a:lnTo>
                    <a:lnTo>
                      <a:pt x="1192" y="32"/>
                    </a:lnTo>
                    <a:lnTo>
                      <a:pt x="1178" y="28"/>
                    </a:lnTo>
                    <a:lnTo>
                      <a:pt x="1158" y="24"/>
                    </a:lnTo>
                    <a:lnTo>
                      <a:pt x="1102" y="16"/>
                    </a:lnTo>
                    <a:lnTo>
                      <a:pt x="1028" y="10"/>
                    </a:lnTo>
                    <a:lnTo>
                      <a:pt x="940" y="6"/>
                    </a:lnTo>
                    <a:lnTo>
                      <a:pt x="836" y="2"/>
                    </a:lnTo>
                    <a:lnTo>
                      <a:pt x="722" y="0"/>
                    </a:lnTo>
                    <a:lnTo>
                      <a:pt x="600" y="0"/>
                    </a:lnTo>
                    <a:close/>
                  </a:path>
                </a:pathLst>
              </a:custGeom>
              <a:solidFill>
                <a:srgbClr val="B2AC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06"/>
              <p:cNvSpPr>
                <a:spLocks/>
              </p:cNvSpPr>
              <p:nvPr/>
            </p:nvSpPr>
            <p:spPr bwMode="auto">
              <a:xfrm>
                <a:off x="3252" y="4186"/>
                <a:ext cx="1196" cy="78"/>
              </a:xfrm>
              <a:custGeom>
                <a:avLst/>
                <a:gdLst>
                  <a:gd name="T0" fmla="*/ 596 w 1196"/>
                  <a:gd name="T1" fmla="*/ 78 h 78"/>
                  <a:gd name="T2" fmla="*/ 596 w 1196"/>
                  <a:gd name="T3" fmla="*/ 78 h 78"/>
                  <a:gd name="T4" fmla="*/ 476 w 1196"/>
                  <a:gd name="T5" fmla="*/ 78 h 78"/>
                  <a:gd name="T6" fmla="*/ 364 w 1196"/>
                  <a:gd name="T7" fmla="*/ 76 h 78"/>
                  <a:gd name="T8" fmla="*/ 262 w 1196"/>
                  <a:gd name="T9" fmla="*/ 72 h 78"/>
                  <a:gd name="T10" fmla="*/ 174 w 1196"/>
                  <a:gd name="T11" fmla="*/ 66 h 78"/>
                  <a:gd name="T12" fmla="*/ 102 w 1196"/>
                  <a:gd name="T13" fmla="*/ 62 h 78"/>
                  <a:gd name="T14" fmla="*/ 48 w 1196"/>
                  <a:gd name="T15" fmla="*/ 54 h 78"/>
                  <a:gd name="T16" fmla="*/ 28 w 1196"/>
                  <a:gd name="T17" fmla="*/ 50 h 78"/>
                  <a:gd name="T18" fmla="*/ 12 w 1196"/>
                  <a:gd name="T19" fmla="*/ 48 h 78"/>
                  <a:gd name="T20" fmla="*/ 4 w 1196"/>
                  <a:gd name="T21" fmla="*/ 44 h 78"/>
                  <a:gd name="T22" fmla="*/ 2 w 1196"/>
                  <a:gd name="T23" fmla="*/ 42 h 78"/>
                  <a:gd name="T24" fmla="*/ 0 w 1196"/>
                  <a:gd name="T25" fmla="*/ 40 h 78"/>
                  <a:gd name="T26" fmla="*/ 0 w 1196"/>
                  <a:gd name="T27" fmla="*/ 40 h 78"/>
                  <a:gd name="T28" fmla="*/ 2 w 1196"/>
                  <a:gd name="T29" fmla="*/ 38 h 78"/>
                  <a:gd name="T30" fmla="*/ 4 w 1196"/>
                  <a:gd name="T31" fmla="*/ 36 h 78"/>
                  <a:gd name="T32" fmla="*/ 12 w 1196"/>
                  <a:gd name="T33" fmla="*/ 32 h 78"/>
                  <a:gd name="T34" fmla="*/ 28 w 1196"/>
                  <a:gd name="T35" fmla="*/ 28 h 78"/>
                  <a:gd name="T36" fmla="*/ 48 w 1196"/>
                  <a:gd name="T37" fmla="*/ 24 h 78"/>
                  <a:gd name="T38" fmla="*/ 102 w 1196"/>
                  <a:gd name="T39" fmla="*/ 18 h 78"/>
                  <a:gd name="T40" fmla="*/ 174 w 1196"/>
                  <a:gd name="T41" fmla="*/ 12 h 78"/>
                  <a:gd name="T42" fmla="*/ 262 w 1196"/>
                  <a:gd name="T43" fmla="*/ 6 h 78"/>
                  <a:gd name="T44" fmla="*/ 364 w 1196"/>
                  <a:gd name="T45" fmla="*/ 2 h 78"/>
                  <a:gd name="T46" fmla="*/ 476 w 1196"/>
                  <a:gd name="T47" fmla="*/ 0 h 78"/>
                  <a:gd name="T48" fmla="*/ 596 w 1196"/>
                  <a:gd name="T49" fmla="*/ 0 h 78"/>
                  <a:gd name="T50" fmla="*/ 596 w 1196"/>
                  <a:gd name="T51" fmla="*/ 0 h 78"/>
                  <a:gd name="T52" fmla="*/ 718 w 1196"/>
                  <a:gd name="T53" fmla="*/ 0 h 78"/>
                  <a:gd name="T54" fmla="*/ 830 w 1196"/>
                  <a:gd name="T55" fmla="*/ 2 h 78"/>
                  <a:gd name="T56" fmla="*/ 932 w 1196"/>
                  <a:gd name="T57" fmla="*/ 6 h 78"/>
                  <a:gd name="T58" fmla="*/ 1022 w 1196"/>
                  <a:gd name="T59" fmla="*/ 12 h 78"/>
                  <a:gd name="T60" fmla="*/ 1094 w 1196"/>
                  <a:gd name="T61" fmla="*/ 18 h 78"/>
                  <a:gd name="T62" fmla="*/ 1148 w 1196"/>
                  <a:gd name="T63" fmla="*/ 24 h 78"/>
                  <a:gd name="T64" fmla="*/ 1168 w 1196"/>
                  <a:gd name="T65" fmla="*/ 28 h 78"/>
                  <a:gd name="T66" fmla="*/ 1184 w 1196"/>
                  <a:gd name="T67" fmla="*/ 32 h 78"/>
                  <a:gd name="T68" fmla="*/ 1192 w 1196"/>
                  <a:gd name="T69" fmla="*/ 36 h 78"/>
                  <a:gd name="T70" fmla="*/ 1194 w 1196"/>
                  <a:gd name="T71" fmla="*/ 38 h 78"/>
                  <a:gd name="T72" fmla="*/ 1196 w 1196"/>
                  <a:gd name="T73" fmla="*/ 40 h 78"/>
                  <a:gd name="T74" fmla="*/ 1196 w 1196"/>
                  <a:gd name="T75" fmla="*/ 40 h 78"/>
                  <a:gd name="T76" fmla="*/ 1194 w 1196"/>
                  <a:gd name="T77" fmla="*/ 42 h 78"/>
                  <a:gd name="T78" fmla="*/ 1192 w 1196"/>
                  <a:gd name="T79" fmla="*/ 44 h 78"/>
                  <a:gd name="T80" fmla="*/ 1184 w 1196"/>
                  <a:gd name="T81" fmla="*/ 48 h 78"/>
                  <a:gd name="T82" fmla="*/ 1168 w 1196"/>
                  <a:gd name="T83" fmla="*/ 50 h 78"/>
                  <a:gd name="T84" fmla="*/ 1148 w 1196"/>
                  <a:gd name="T85" fmla="*/ 54 h 78"/>
                  <a:gd name="T86" fmla="*/ 1094 w 1196"/>
                  <a:gd name="T87" fmla="*/ 62 h 78"/>
                  <a:gd name="T88" fmla="*/ 1022 w 1196"/>
                  <a:gd name="T89" fmla="*/ 66 h 78"/>
                  <a:gd name="T90" fmla="*/ 932 w 1196"/>
                  <a:gd name="T91" fmla="*/ 72 h 78"/>
                  <a:gd name="T92" fmla="*/ 830 w 1196"/>
                  <a:gd name="T93" fmla="*/ 76 h 78"/>
                  <a:gd name="T94" fmla="*/ 718 w 1196"/>
                  <a:gd name="T95" fmla="*/ 78 h 78"/>
                  <a:gd name="T96" fmla="*/ 596 w 1196"/>
                  <a:gd name="T9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6" h="78">
                    <a:moveTo>
                      <a:pt x="596" y="78"/>
                    </a:moveTo>
                    <a:lnTo>
                      <a:pt x="596" y="78"/>
                    </a:lnTo>
                    <a:lnTo>
                      <a:pt x="476" y="78"/>
                    </a:lnTo>
                    <a:lnTo>
                      <a:pt x="364" y="76"/>
                    </a:lnTo>
                    <a:lnTo>
                      <a:pt x="262" y="72"/>
                    </a:lnTo>
                    <a:lnTo>
                      <a:pt x="174" y="66"/>
                    </a:lnTo>
                    <a:lnTo>
                      <a:pt x="102" y="62"/>
                    </a:lnTo>
                    <a:lnTo>
                      <a:pt x="48" y="54"/>
                    </a:lnTo>
                    <a:lnTo>
                      <a:pt x="28" y="50"/>
                    </a:lnTo>
                    <a:lnTo>
                      <a:pt x="12" y="48"/>
                    </a:lnTo>
                    <a:lnTo>
                      <a:pt x="4" y="44"/>
                    </a:lnTo>
                    <a:lnTo>
                      <a:pt x="2" y="42"/>
                    </a:lnTo>
                    <a:lnTo>
                      <a:pt x="0" y="40"/>
                    </a:lnTo>
                    <a:lnTo>
                      <a:pt x="0" y="40"/>
                    </a:lnTo>
                    <a:lnTo>
                      <a:pt x="2" y="38"/>
                    </a:lnTo>
                    <a:lnTo>
                      <a:pt x="4" y="36"/>
                    </a:lnTo>
                    <a:lnTo>
                      <a:pt x="12" y="32"/>
                    </a:lnTo>
                    <a:lnTo>
                      <a:pt x="28" y="28"/>
                    </a:lnTo>
                    <a:lnTo>
                      <a:pt x="48" y="24"/>
                    </a:lnTo>
                    <a:lnTo>
                      <a:pt x="102" y="18"/>
                    </a:lnTo>
                    <a:lnTo>
                      <a:pt x="174" y="12"/>
                    </a:lnTo>
                    <a:lnTo>
                      <a:pt x="262" y="6"/>
                    </a:lnTo>
                    <a:lnTo>
                      <a:pt x="364" y="2"/>
                    </a:lnTo>
                    <a:lnTo>
                      <a:pt x="476" y="0"/>
                    </a:lnTo>
                    <a:lnTo>
                      <a:pt x="596" y="0"/>
                    </a:lnTo>
                    <a:lnTo>
                      <a:pt x="596" y="0"/>
                    </a:lnTo>
                    <a:lnTo>
                      <a:pt x="718" y="0"/>
                    </a:lnTo>
                    <a:lnTo>
                      <a:pt x="830" y="2"/>
                    </a:lnTo>
                    <a:lnTo>
                      <a:pt x="932" y="6"/>
                    </a:lnTo>
                    <a:lnTo>
                      <a:pt x="1022" y="12"/>
                    </a:lnTo>
                    <a:lnTo>
                      <a:pt x="1094" y="18"/>
                    </a:lnTo>
                    <a:lnTo>
                      <a:pt x="1148" y="24"/>
                    </a:lnTo>
                    <a:lnTo>
                      <a:pt x="1168" y="28"/>
                    </a:lnTo>
                    <a:lnTo>
                      <a:pt x="1184" y="32"/>
                    </a:lnTo>
                    <a:lnTo>
                      <a:pt x="1192" y="36"/>
                    </a:lnTo>
                    <a:lnTo>
                      <a:pt x="1194" y="38"/>
                    </a:lnTo>
                    <a:lnTo>
                      <a:pt x="1196" y="40"/>
                    </a:lnTo>
                    <a:lnTo>
                      <a:pt x="1196" y="40"/>
                    </a:lnTo>
                    <a:lnTo>
                      <a:pt x="1194" y="42"/>
                    </a:lnTo>
                    <a:lnTo>
                      <a:pt x="1192" y="44"/>
                    </a:lnTo>
                    <a:lnTo>
                      <a:pt x="1184" y="48"/>
                    </a:lnTo>
                    <a:lnTo>
                      <a:pt x="1168" y="50"/>
                    </a:lnTo>
                    <a:lnTo>
                      <a:pt x="1148" y="54"/>
                    </a:lnTo>
                    <a:lnTo>
                      <a:pt x="1094" y="62"/>
                    </a:lnTo>
                    <a:lnTo>
                      <a:pt x="1022" y="66"/>
                    </a:lnTo>
                    <a:lnTo>
                      <a:pt x="932" y="72"/>
                    </a:lnTo>
                    <a:lnTo>
                      <a:pt x="830" y="76"/>
                    </a:lnTo>
                    <a:lnTo>
                      <a:pt x="718" y="78"/>
                    </a:lnTo>
                    <a:lnTo>
                      <a:pt x="596"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07"/>
              <p:cNvSpPr>
                <a:spLocks/>
              </p:cNvSpPr>
              <p:nvPr/>
            </p:nvSpPr>
            <p:spPr bwMode="auto">
              <a:xfrm>
                <a:off x="3248" y="4186"/>
                <a:ext cx="1204" cy="80"/>
              </a:xfrm>
              <a:custGeom>
                <a:avLst/>
                <a:gdLst>
                  <a:gd name="T0" fmla="*/ 600 w 1204"/>
                  <a:gd name="T1" fmla="*/ 0 h 80"/>
                  <a:gd name="T2" fmla="*/ 600 w 1204"/>
                  <a:gd name="T3" fmla="*/ 0 h 80"/>
                  <a:gd name="T4" fmla="*/ 478 w 1204"/>
                  <a:gd name="T5" fmla="*/ 0 h 80"/>
                  <a:gd name="T6" fmla="*/ 366 w 1204"/>
                  <a:gd name="T7" fmla="*/ 2 h 80"/>
                  <a:gd name="T8" fmla="*/ 264 w 1204"/>
                  <a:gd name="T9" fmla="*/ 6 h 80"/>
                  <a:gd name="T10" fmla="*/ 176 w 1204"/>
                  <a:gd name="T11" fmla="*/ 10 h 80"/>
                  <a:gd name="T12" fmla="*/ 102 w 1204"/>
                  <a:gd name="T13" fmla="*/ 16 h 80"/>
                  <a:gd name="T14" fmla="*/ 46 w 1204"/>
                  <a:gd name="T15" fmla="*/ 24 h 80"/>
                  <a:gd name="T16" fmla="*/ 26 w 1204"/>
                  <a:gd name="T17" fmla="*/ 28 h 80"/>
                  <a:gd name="T18" fmla="*/ 12 w 1204"/>
                  <a:gd name="T19" fmla="*/ 32 h 80"/>
                  <a:gd name="T20" fmla="*/ 2 w 1204"/>
                  <a:gd name="T21" fmla="*/ 36 h 80"/>
                  <a:gd name="T22" fmla="*/ 0 w 1204"/>
                  <a:gd name="T23" fmla="*/ 38 h 80"/>
                  <a:gd name="T24" fmla="*/ 0 w 1204"/>
                  <a:gd name="T25" fmla="*/ 40 h 80"/>
                  <a:gd name="T26" fmla="*/ 0 w 1204"/>
                  <a:gd name="T27" fmla="*/ 40 h 80"/>
                  <a:gd name="T28" fmla="*/ 0 w 1204"/>
                  <a:gd name="T29" fmla="*/ 42 h 80"/>
                  <a:gd name="T30" fmla="*/ 2 w 1204"/>
                  <a:gd name="T31" fmla="*/ 44 h 80"/>
                  <a:gd name="T32" fmla="*/ 12 w 1204"/>
                  <a:gd name="T33" fmla="*/ 48 h 80"/>
                  <a:gd name="T34" fmla="*/ 26 w 1204"/>
                  <a:gd name="T35" fmla="*/ 50 h 80"/>
                  <a:gd name="T36" fmla="*/ 46 w 1204"/>
                  <a:gd name="T37" fmla="*/ 54 h 80"/>
                  <a:gd name="T38" fmla="*/ 102 w 1204"/>
                  <a:gd name="T39" fmla="*/ 62 h 80"/>
                  <a:gd name="T40" fmla="*/ 176 w 1204"/>
                  <a:gd name="T41" fmla="*/ 68 h 80"/>
                  <a:gd name="T42" fmla="*/ 264 w 1204"/>
                  <a:gd name="T43" fmla="*/ 72 h 80"/>
                  <a:gd name="T44" fmla="*/ 366 w 1204"/>
                  <a:gd name="T45" fmla="*/ 76 h 80"/>
                  <a:gd name="T46" fmla="*/ 478 w 1204"/>
                  <a:gd name="T47" fmla="*/ 78 h 80"/>
                  <a:gd name="T48" fmla="*/ 600 w 1204"/>
                  <a:gd name="T49" fmla="*/ 80 h 80"/>
                  <a:gd name="T50" fmla="*/ 600 w 1204"/>
                  <a:gd name="T51" fmla="*/ 80 h 80"/>
                  <a:gd name="T52" fmla="*/ 722 w 1204"/>
                  <a:gd name="T53" fmla="*/ 78 h 80"/>
                  <a:gd name="T54" fmla="*/ 836 w 1204"/>
                  <a:gd name="T55" fmla="*/ 76 h 80"/>
                  <a:gd name="T56" fmla="*/ 940 w 1204"/>
                  <a:gd name="T57" fmla="*/ 72 h 80"/>
                  <a:gd name="T58" fmla="*/ 1028 w 1204"/>
                  <a:gd name="T59" fmla="*/ 68 h 80"/>
                  <a:gd name="T60" fmla="*/ 1102 w 1204"/>
                  <a:gd name="T61" fmla="*/ 62 h 80"/>
                  <a:gd name="T62" fmla="*/ 1158 w 1204"/>
                  <a:gd name="T63" fmla="*/ 54 h 80"/>
                  <a:gd name="T64" fmla="*/ 1178 w 1204"/>
                  <a:gd name="T65" fmla="*/ 50 h 80"/>
                  <a:gd name="T66" fmla="*/ 1192 w 1204"/>
                  <a:gd name="T67" fmla="*/ 48 h 80"/>
                  <a:gd name="T68" fmla="*/ 1202 w 1204"/>
                  <a:gd name="T69" fmla="*/ 44 h 80"/>
                  <a:gd name="T70" fmla="*/ 1204 w 1204"/>
                  <a:gd name="T71" fmla="*/ 42 h 80"/>
                  <a:gd name="T72" fmla="*/ 1204 w 1204"/>
                  <a:gd name="T73" fmla="*/ 40 h 80"/>
                  <a:gd name="T74" fmla="*/ 1204 w 1204"/>
                  <a:gd name="T75" fmla="*/ 40 h 80"/>
                  <a:gd name="T76" fmla="*/ 1204 w 1204"/>
                  <a:gd name="T77" fmla="*/ 38 h 80"/>
                  <a:gd name="T78" fmla="*/ 1202 w 1204"/>
                  <a:gd name="T79" fmla="*/ 36 h 80"/>
                  <a:gd name="T80" fmla="*/ 1192 w 1204"/>
                  <a:gd name="T81" fmla="*/ 32 h 80"/>
                  <a:gd name="T82" fmla="*/ 1178 w 1204"/>
                  <a:gd name="T83" fmla="*/ 28 h 80"/>
                  <a:gd name="T84" fmla="*/ 1158 w 1204"/>
                  <a:gd name="T85" fmla="*/ 24 h 80"/>
                  <a:gd name="T86" fmla="*/ 1102 w 1204"/>
                  <a:gd name="T87" fmla="*/ 16 h 80"/>
                  <a:gd name="T88" fmla="*/ 1028 w 1204"/>
                  <a:gd name="T89" fmla="*/ 10 h 80"/>
                  <a:gd name="T90" fmla="*/ 940 w 1204"/>
                  <a:gd name="T91" fmla="*/ 6 h 80"/>
                  <a:gd name="T92" fmla="*/ 836 w 1204"/>
                  <a:gd name="T93" fmla="*/ 2 h 80"/>
                  <a:gd name="T94" fmla="*/ 722 w 1204"/>
                  <a:gd name="T95" fmla="*/ 0 h 80"/>
                  <a:gd name="T96" fmla="*/ 600 w 1204"/>
                  <a:gd name="T9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4" h="80">
                    <a:moveTo>
                      <a:pt x="600" y="0"/>
                    </a:moveTo>
                    <a:lnTo>
                      <a:pt x="600" y="0"/>
                    </a:lnTo>
                    <a:lnTo>
                      <a:pt x="478" y="0"/>
                    </a:lnTo>
                    <a:lnTo>
                      <a:pt x="366" y="2"/>
                    </a:lnTo>
                    <a:lnTo>
                      <a:pt x="264" y="6"/>
                    </a:lnTo>
                    <a:lnTo>
                      <a:pt x="176" y="10"/>
                    </a:lnTo>
                    <a:lnTo>
                      <a:pt x="102" y="16"/>
                    </a:lnTo>
                    <a:lnTo>
                      <a:pt x="46" y="24"/>
                    </a:lnTo>
                    <a:lnTo>
                      <a:pt x="26" y="28"/>
                    </a:lnTo>
                    <a:lnTo>
                      <a:pt x="12" y="32"/>
                    </a:lnTo>
                    <a:lnTo>
                      <a:pt x="2" y="36"/>
                    </a:lnTo>
                    <a:lnTo>
                      <a:pt x="0" y="38"/>
                    </a:lnTo>
                    <a:lnTo>
                      <a:pt x="0" y="40"/>
                    </a:lnTo>
                    <a:lnTo>
                      <a:pt x="0" y="40"/>
                    </a:lnTo>
                    <a:lnTo>
                      <a:pt x="0" y="42"/>
                    </a:lnTo>
                    <a:lnTo>
                      <a:pt x="2" y="44"/>
                    </a:lnTo>
                    <a:lnTo>
                      <a:pt x="12" y="48"/>
                    </a:lnTo>
                    <a:lnTo>
                      <a:pt x="26" y="50"/>
                    </a:lnTo>
                    <a:lnTo>
                      <a:pt x="46" y="54"/>
                    </a:lnTo>
                    <a:lnTo>
                      <a:pt x="102" y="62"/>
                    </a:lnTo>
                    <a:lnTo>
                      <a:pt x="176" y="68"/>
                    </a:lnTo>
                    <a:lnTo>
                      <a:pt x="264" y="72"/>
                    </a:lnTo>
                    <a:lnTo>
                      <a:pt x="366" y="76"/>
                    </a:lnTo>
                    <a:lnTo>
                      <a:pt x="478" y="78"/>
                    </a:lnTo>
                    <a:lnTo>
                      <a:pt x="600" y="80"/>
                    </a:lnTo>
                    <a:lnTo>
                      <a:pt x="600" y="80"/>
                    </a:lnTo>
                    <a:lnTo>
                      <a:pt x="722" y="78"/>
                    </a:lnTo>
                    <a:lnTo>
                      <a:pt x="836" y="76"/>
                    </a:lnTo>
                    <a:lnTo>
                      <a:pt x="940" y="72"/>
                    </a:lnTo>
                    <a:lnTo>
                      <a:pt x="1028" y="68"/>
                    </a:lnTo>
                    <a:lnTo>
                      <a:pt x="1102" y="62"/>
                    </a:lnTo>
                    <a:lnTo>
                      <a:pt x="1158" y="54"/>
                    </a:lnTo>
                    <a:lnTo>
                      <a:pt x="1178" y="50"/>
                    </a:lnTo>
                    <a:lnTo>
                      <a:pt x="1192" y="48"/>
                    </a:lnTo>
                    <a:lnTo>
                      <a:pt x="1202" y="44"/>
                    </a:lnTo>
                    <a:lnTo>
                      <a:pt x="1204" y="42"/>
                    </a:lnTo>
                    <a:lnTo>
                      <a:pt x="1204" y="40"/>
                    </a:lnTo>
                    <a:lnTo>
                      <a:pt x="1204" y="40"/>
                    </a:lnTo>
                    <a:lnTo>
                      <a:pt x="1204" y="38"/>
                    </a:lnTo>
                    <a:lnTo>
                      <a:pt x="1202" y="36"/>
                    </a:lnTo>
                    <a:lnTo>
                      <a:pt x="1192" y="32"/>
                    </a:lnTo>
                    <a:lnTo>
                      <a:pt x="1178" y="28"/>
                    </a:lnTo>
                    <a:lnTo>
                      <a:pt x="1158" y="24"/>
                    </a:lnTo>
                    <a:lnTo>
                      <a:pt x="1102" y="16"/>
                    </a:lnTo>
                    <a:lnTo>
                      <a:pt x="1028" y="10"/>
                    </a:lnTo>
                    <a:lnTo>
                      <a:pt x="940" y="6"/>
                    </a:lnTo>
                    <a:lnTo>
                      <a:pt x="836" y="2"/>
                    </a:lnTo>
                    <a:lnTo>
                      <a:pt x="722" y="0"/>
                    </a:lnTo>
                    <a:lnTo>
                      <a:pt x="6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08"/>
              <p:cNvSpPr>
                <a:spLocks noEditPoints="1"/>
              </p:cNvSpPr>
              <p:nvPr/>
            </p:nvSpPr>
            <p:spPr bwMode="auto">
              <a:xfrm>
                <a:off x="3252" y="4186"/>
                <a:ext cx="1196" cy="78"/>
              </a:xfrm>
              <a:custGeom>
                <a:avLst/>
                <a:gdLst>
                  <a:gd name="T0" fmla="*/ 596 w 1196"/>
                  <a:gd name="T1" fmla="*/ 78 h 78"/>
                  <a:gd name="T2" fmla="*/ 366 w 1196"/>
                  <a:gd name="T3" fmla="*/ 76 h 78"/>
                  <a:gd name="T4" fmla="*/ 178 w 1196"/>
                  <a:gd name="T5" fmla="*/ 66 h 78"/>
                  <a:gd name="T6" fmla="*/ 52 w 1196"/>
                  <a:gd name="T7" fmla="*/ 54 h 78"/>
                  <a:gd name="T8" fmla="*/ 18 w 1196"/>
                  <a:gd name="T9" fmla="*/ 48 h 78"/>
                  <a:gd name="T10" fmla="*/ 6 w 1196"/>
                  <a:gd name="T11" fmla="*/ 40 h 78"/>
                  <a:gd name="T12" fmla="*/ 6 w 1196"/>
                  <a:gd name="T13" fmla="*/ 38 h 78"/>
                  <a:gd name="T14" fmla="*/ 18 w 1196"/>
                  <a:gd name="T15" fmla="*/ 32 h 78"/>
                  <a:gd name="T16" fmla="*/ 52 w 1196"/>
                  <a:gd name="T17" fmla="*/ 24 h 78"/>
                  <a:gd name="T18" fmla="*/ 178 w 1196"/>
                  <a:gd name="T19" fmla="*/ 12 h 78"/>
                  <a:gd name="T20" fmla="*/ 366 w 1196"/>
                  <a:gd name="T21" fmla="*/ 4 h 78"/>
                  <a:gd name="T22" fmla="*/ 596 w 1196"/>
                  <a:gd name="T23" fmla="*/ 0 h 78"/>
                  <a:gd name="T24" fmla="*/ 716 w 1196"/>
                  <a:gd name="T25" fmla="*/ 0 h 78"/>
                  <a:gd name="T26" fmla="*/ 930 w 1196"/>
                  <a:gd name="T27" fmla="*/ 6 h 78"/>
                  <a:gd name="T28" fmla="*/ 1090 w 1196"/>
                  <a:gd name="T29" fmla="*/ 18 h 78"/>
                  <a:gd name="T30" fmla="*/ 1164 w 1196"/>
                  <a:gd name="T31" fmla="*/ 28 h 78"/>
                  <a:gd name="T32" fmla="*/ 1188 w 1196"/>
                  <a:gd name="T33" fmla="*/ 36 h 78"/>
                  <a:gd name="T34" fmla="*/ 1190 w 1196"/>
                  <a:gd name="T35" fmla="*/ 40 h 78"/>
                  <a:gd name="T36" fmla="*/ 1188 w 1196"/>
                  <a:gd name="T37" fmla="*/ 44 h 78"/>
                  <a:gd name="T38" fmla="*/ 1164 w 1196"/>
                  <a:gd name="T39" fmla="*/ 50 h 78"/>
                  <a:gd name="T40" fmla="*/ 1090 w 1196"/>
                  <a:gd name="T41" fmla="*/ 60 h 78"/>
                  <a:gd name="T42" fmla="*/ 930 w 1196"/>
                  <a:gd name="T43" fmla="*/ 72 h 78"/>
                  <a:gd name="T44" fmla="*/ 716 w 1196"/>
                  <a:gd name="T45" fmla="*/ 78 h 78"/>
                  <a:gd name="T46" fmla="*/ 596 w 1196"/>
                  <a:gd name="T47" fmla="*/ 0 h 78"/>
                  <a:gd name="T48" fmla="*/ 476 w 1196"/>
                  <a:gd name="T49" fmla="*/ 0 h 78"/>
                  <a:gd name="T50" fmla="*/ 262 w 1196"/>
                  <a:gd name="T51" fmla="*/ 6 h 78"/>
                  <a:gd name="T52" fmla="*/ 102 w 1196"/>
                  <a:gd name="T53" fmla="*/ 18 h 78"/>
                  <a:gd name="T54" fmla="*/ 28 w 1196"/>
                  <a:gd name="T55" fmla="*/ 28 h 78"/>
                  <a:gd name="T56" fmla="*/ 4 w 1196"/>
                  <a:gd name="T57" fmla="*/ 36 h 78"/>
                  <a:gd name="T58" fmla="*/ 0 w 1196"/>
                  <a:gd name="T59" fmla="*/ 40 h 78"/>
                  <a:gd name="T60" fmla="*/ 2 w 1196"/>
                  <a:gd name="T61" fmla="*/ 42 h 78"/>
                  <a:gd name="T62" fmla="*/ 12 w 1196"/>
                  <a:gd name="T63" fmla="*/ 48 h 78"/>
                  <a:gd name="T64" fmla="*/ 48 w 1196"/>
                  <a:gd name="T65" fmla="*/ 54 h 78"/>
                  <a:gd name="T66" fmla="*/ 174 w 1196"/>
                  <a:gd name="T67" fmla="*/ 66 h 78"/>
                  <a:gd name="T68" fmla="*/ 364 w 1196"/>
                  <a:gd name="T69" fmla="*/ 76 h 78"/>
                  <a:gd name="T70" fmla="*/ 596 w 1196"/>
                  <a:gd name="T71" fmla="*/ 78 h 78"/>
                  <a:gd name="T72" fmla="*/ 718 w 1196"/>
                  <a:gd name="T73" fmla="*/ 78 h 78"/>
                  <a:gd name="T74" fmla="*/ 932 w 1196"/>
                  <a:gd name="T75" fmla="*/ 72 h 78"/>
                  <a:gd name="T76" fmla="*/ 1094 w 1196"/>
                  <a:gd name="T77" fmla="*/ 62 h 78"/>
                  <a:gd name="T78" fmla="*/ 1168 w 1196"/>
                  <a:gd name="T79" fmla="*/ 50 h 78"/>
                  <a:gd name="T80" fmla="*/ 1192 w 1196"/>
                  <a:gd name="T81" fmla="*/ 44 h 78"/>
                  <a:gd name="T82" fmla="*/ 1196 w 1196"/>
                  <a:gd name="T83" fmla="*/ 40 h 78"/>
                  <a:gd name="T84" fmla="*/ 1194 w 1196"/>
                  <a:gd name="T85" fmla="*/ 38 h 78"/>
                  <a:gd name="T86" fmla="*/ 1184 w 1196"/>
                  <a:gd name="T87" fmla="*/ 32 h 78"/>
                  <a:gd name="T88" fmla="*/ 1148 w 1196"/>
                  <a:gd name="T89" fmla="*/ 24 h 78"/>
                  <a:gd name="T90" fmla="*/ 1022 w 1196"/>
                  <a:gd name="T91" fmla="*/ 12 h 78"/>
                  <a:gd name="T92" fmla="*/ 830 w 1196"/>
                  <a:gd name="T93" fmla="*/ 2 h 78"/>
                  <a:gd name="T94" fmla="*/ 596 w 1196"/>
                  <a:gd name="T9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96" h="78">
                    <a:moveTo>
                      <a:pt x="596" y="78"/>
                    </a:moveTo>
                    <a:lnTo>
                      <a:pt x="596" y="78"/>
                    </a:lnTo>
                    <a:lnTo>
                      <a:pt x="476" y="78"/>
                    </a:lnTo>
                    <a:lnTo>
                      <a:pt x="366" y="76"/>
                    </a:lnTo>
                    <a:lnTo>
                      <a:pt x="266" y="72"/>
                    </a:lnTo>
                    <a:lnTo>
                      <a:pt x="178" y="66"/>
                    </a:lnTo>
                    <a:lnTo>
                      <a:pt x="106" y="60"/>
                    </a:lnTo>
                    <a:lnTo>
                      <a:pt x="52" y="54"/>
                    </a:lnTo>
                    <a:lnTo>
                      <a:pt x="32" y="50"/>
                    </a:lnTo>
                    <a:lnTo>
                      <a:pt x="18" y="48"/>
                    </a:lnTo>
                    <a:lnTo>
                      <a:pt x="8" y="44"/>
                    </a:lnTo>
                    <a:lnTo>
                      <a:pt x="6" y="40"/>
                    </a:lnTo>
                    <a:lnTo>
                      <a:pt x="6" y="40"/>
                    </a:lnTo>
                    <a:lnTo>
                      <a:pt x="6" y="38"/>
                    </a:lnTo>
                    <a:lnTo>
                      <a:pt x="8" y="36"/>
                    </a:lnTo>
                    <a:lnTo>
                      <a:pt x="18" y="32"/>
                    </a:lnTo>
                    <a:lnTo>
                      <a:pt x="32" y="28"/>
                    </a:lnTo>
                    <a:lnTo>
                      <a:pt x="52" y="24"/>
                    </a:lnTo>
                    <a:lnTo>
                      <a:pt x="106" y="18"/>
                    </a:lnTo>
                    <a:lnTo>
                      <a:pt x="178" y="12"/>
                    </a:lnTo>
                    <a:lnTo>
                      <a:pt x="266" y="6"/>
                    </a:lnTo>
                    <a:lnTo>
                      <a:pt x="366" y="4"/>
                    </a:lnTo>
                    <a:lnTo>
                      <a:pt x="476" y="0"/>
                    </a:lnTo>
                    <a:lnTo>
                      <a:pt x="596" y="0"/>
                    </a:lnTo>
                    <a:lnTo>
                      <a:pt x="596" y="0"/>
                    </a:lnTo>
                    <a:lnTo>
                      <a:pt x="716" y="0"/>
                    </a:lnTo>
                    <a:lnTo>
                      <a:pt x="828" y="4"/>
                    </a:lnTo>
                    <a:lnTo>
                      <a:pt x="930" y="6"/>
                    </a:lnTo>
                    <a:lnTo>
                      <a:pt x="1018" y="12"/>
                    </a:lnTo>
                    <a:lnTo>
                      <a:pt x="1090" y="18"/>
                    </a:lnTo>
                    <a:lnTo>
                      <a:pt x="1144" y="24"/>
                    </a:lnTo>
                    <a:lnTo>
                      <a:pt x="1164" y="28"/>
                    </a:lnTo>
                    <a:lnTo>
                      <a:pt x="1178" y="32"/>
                    </a:lnTo>
                    <a:lnTo>
                      <a:pt x="1188" y="36"/>
                    </a:lnTo>
                    <a:lnTo>
                      <a:pt x="1190" y="38"/>
                    </a:lnTo>
                    <a:lnTo>
                      <a:pt x="1190" y="40"/>
                    </a:lnTo>
                    <a:lnTo>
                      <a:pt x="1190" y="40"/>
                    </a:lnTo>
                    <a:lnTo>
                      <a:pt x="1188" y="44"/>
                    </a:lnTo>
                    <a:lnTo>
                      <a:pt x="1178" y="48"/>
                    </a:lnTo>
                    <a:lnTo>
                      <a:pt x="1164" y="50"/>
                    </a:lnTo>
                    <a:lnTo>
                      <a:pt x="1144" y="54"/>
                    </a:lnTo>
                    <a:lnTo>
                      <a:pt x="1090" y="60"/>
                    </a:lnTo>
                    <a:lnTo>
                      <a:pt x="1018" y="66"/>
                    </a:lnTo>
                    <a:lnTo>
                      <a:pt x="930" y="72"/>
                    </a:lnTo>
                    <a:lnTo>
                      <a:pt x="828" y="76"/>
                    </a:lnTo>
                    <a:lnTo>
                      <a:pt x="716" y="78"/>
                    </a:lnTo>
                    <a:lnTo>
                      <a:pt x="596" y="78"/>
                    </a:lnTo>
                    <a:close/>
                    <a:moveTo>
                      <a:pt x="596" y="0"/>
                    </a:moveTo>
                    <a:lnTo>
                      <a:pt x="596" y="0"/>
                    </a:lnTo>
                    <a:lnTo>
                      <a:pt x="476" y="0"/>
                    </a:lnTo>
                    <a:lnTo>
                      <a:pt x="364" y="2"/>
                    </a:lnTo>
                    <a:lnTo>
                      <a:pt x="262" y="6"/>
                    </a:lnTo>
                    <a:lnTo>
                      <a:pt x="174" y="12"/>
                    </a:lnTo>
                    <a:lnTo>
                      <a:pt x="102" y="18"/>
                    </a:lnTo>
                    <a:lnTo>
                      <a:pt x="48" y="24"/>
                    </a:lnTo>
                    <a:lnTo>
                      <a:pt x="28" y="28"/>
                    </a:lnTo>
                    <a:lnTo>
                      <a:pt x="12" y="32"/>
                    </a:lnTo>
                    <a:lnTo>
                      <a:pt x="4" y="36"/>
                    </a:lnTo>
                    <a:lnTo>
                      <a:pt x="2" y="38"/>
                    </a:lnTo>
                    <a:lnTo>
                      <a:pt x="0" y="40"/>
                    </a:lnTo>
                    <a:lnTo>
                      <a:pt x="0" y="40"/>
                    </a:lnTo>
                    <a:lnTo>
                      <a:pt x="2" y="42"/>
                    </a:lnTo>
                    <a:lnTo>
                      <a:pt x="4" y="44"/>
                    </a:lnTo>
                    <a:lnTo>
                      <a:pt x="12" y="48"/>
                    </a:lnTo>
                    <a:lnTo>
                      <a:pt x="28" y="50"/>
                    </a:lnTo>
                    <a:lnTo>
                      <a:pt x="48" y="54"/>
                    </a:lnTo>
                    <a:lnTo>
                      <a:pt x="102" y="62"/>
                    </a:lnTo>
                    <a:lnTo>
                      <a:pt x="174" y="66"/>
                    </a:lnTo>
                    <a:lnTo>
                      <a:pt x="262" y="72"/>
                    </a:lnTo>
                    <a:lnTo>
                      <a:pt x="364" y="76"/>
                    </a:lnTo>
                    <a:lnTo>
                      <a:pt x="476" y="78"/>
                    </a:lnTo>
                    <a:lnTo>
                      <a:pt x="596" y="78"/>
                    </a:lnTo>
                    <a:lnTo>
                      <a:pt x="596" y="78"/>
                    </a:lnTo>
                    <a:lnTo>
                      <a:pt x="718" y="78"/>
                    </a:lnTo>
                    <a:lnTo>
                      <a:pt x="830" y="76"/>
                    </a:lnTo>
                    <a:lnTo>
                      <a:pt x="932" y="72"/>
                    </a:lnTo>
                    <a:lnTo>
                      <a:pt x="1022" y="66"/>
                    </a:lnTo>
                    <a:lnTo>
                      <a:pt x="1094" y="62"/>
                    </a:lnTo>
                    <a:lnTo>
                      <a:pt x="1148" y="54"/>
                    </a:lnTo>
                    <a:lnTo>
                      <a:pt x="1168" y="50"/>
                    </a:lnTo>
                    <a:lnTo>
                      <a:pt x="1184" y="48"/>
                    </a:lnTo>
                    <a:lnTo>
                      <a:pt x="1192" y="44"/>
                    </a:lnTo>
                    <a:lnTo>
                      <a:pt x="1194" y="42"/>
                    </a:lnTo>
                    <a:lnTo>
                      <a:pt x="1196" y="40"/>
                    </a:lnTo>
                    <a:lnTo>
                      <a:pt x="1196" y="40"/>
                    </a:lnTo>
                    <a:lnTo>
                      <a:pt x="1194" y="38"/>
                    </a:lnTo>
                    <a:lnTo>
                      <a:pt x="1192" y="36"/>
                    </a:lnTo>
                    <a:lnTo>
                      <a:pt x="1184" y="32"/>
                    </a:lnTo>
                    <a:lnTo>
                      <a:pt x="1168" y="28"/>
                    </a:lnTo>
                    <a:lnTo>
                      <a:pt x="1148" y="24"/>
                    </a:lnTo>
                    <a:lnTo>
                      <a:pt x="1094" y="18"/>
                    </a:lnTo>
                    <a:lnTo>
                      <a:pt x="1022" y="12"/>
                    </a:lnTo>
                    <a:lnTo>
                      <a:pt x="932" y="6"/>
                    </a:lnTo>
                    <a:lnTo>
                      <a:pt x="830" y="2"/>
                    </a:lnTo>
                    <a:lnTo>
                      <a:pt x="718" y="0"/>
                    </a:lnTo>
                    <a:lnTo>
                      <a:pt x="596" y="0"/>
                    </a:lnTo>
                    <a:close/>
                  </a:path>
                </a:pathLst>
              </a:custGeom>
              <a:solidFill>
                <a:srgbClr val="B1AB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09"/>
              <p:cNvSpPr>
                <a:spLocks/>
              </p:cNvSpPr>
              <p:nvPr/>
            </p:nvSpPr>
            <p:spPr bwMode="auto">
              <a:xfrm>
                <a:off x="3258" y="4186"/>
                <a:ext cx="1184" cy="78"/>
              </a:xfrm>
              <a:custGeom>
                <a:avLst/>
                <a:gdLst>
                  <a:gd name="T0" fmla="*/ 590 w 1184"/>
                  <a:gd name="T1" fmla="*/ 78 h 78"/>
                  <a:gd name="T2" fmla="*/ 590 w 1184"/>
                  <a:gd name="T3" fmla="*/ 78 h 78"/>
                  <a:gd name="T4" fmla="*/ 470 w 1184"/>
                  <a:gd name="T5" fmla="*/ 78 h 78"/>
                  <a:gd name="T6" fmla="*/ 360 w 1184"/>
                  <a:gd name="T7" fmla="*/ 76 h 78"/>
                  <a:gd name="T8" fmla="*/ 260 w 1184"/>
                  <a:gd name="T9" fmla="*/ 72 h 78"/>
                  <a:gd name="T10" fmla="*/ 172 w 1184"/>
                  <a:gd name="T11" fmla="*/ 66 h 78"/>
                  <a:gd name="T12" fmla="*/ 100 w 1184"/>
                  <a:gd name="T13" fmla="*/ 60 h 78"/>
                  <a:gd name="T14" fmla="*/ 46 w 1184"/>
                  <a:gd name="T15" fmla="*/ 54 h 78"/>
                  <a:gd name="T16" fmla="*/ 26 w 1184"/>
                  <a:gd name="T17" fmla="*/ 50 h 78"/>
                  <a:gd name="T18" fmla="*/ 12 w 1184"/>
                  <a:gd name="T19" fmla="*/ 48 h 78"/>
                  <a:gd name="T20" fmla="*/ 2 w 1184"/>
                  <a:gd name="T21" fmla="*/ 44 h 78"/>
                  <a:gd name="T22" fmla="*/ 0 w 1184"/>
                  <a:gd name="T23" fmla="*/ 40 h 78"/>
                  <a:gd name="T24" fmla="*/ 0 w 1184"/>
                  <a:gd name="T25" fmla="*/ 40 h 78"/>
                  <a:gd name="T26" fmla="*/ 0 w 1184"/>
                  <a:gd name="T27" fmla="*/ 38 h 78"/>
                  <a:gd name="T28" fmla="*/ 2 w 1184"/>
                  <a:gd name="T29" fmla="*/ 36 h 78"/>
                  <a:gd name="T30" fmla="*/ 12 w 1184"/>
                  <a:gd name="T31" fmla="*/ 32 h 78"/>
                  <a:gd name="T32" fmla="*/ 26 w 1184"/>
                  <a:gd name="T33" fmla="*/ 28 h 78"/>
                  <a:gd name="T34" fmla="*/ 46 w 1184"/>
                  <a:gd name="T35" fmla="*/ 24 h 78"/>
                  <a:gd name="T36" fmla="*/ 100 w 1184"/>
                  <a:gd name="T37" fmla="*/ 18 h 78"/>
                  <a:gd name="T38" fmla="*/ 172 w 1184"/>
                  <a:gd name="T39" fmla="*/ 12 h 78"/>
                  <a:gd name="T40" fmla="*/ 260 w 1184"/>
                  <a:gd name="T41" fmla="*/ 6 h 78"/>
                  <a:gd name="T42" fmla="*/ 360 w 1184"/>
                  <a:gd name="T43" fmla="*/ 4 h 78"/>
                  <a:gd name="T44" fmla="*/ 470 w 1184"/>
                  <a:gd name="T45" fmla="*/ 0 h 78"/>
                  <a:gd name="T46" fmla="*/ 590 w 1184"/>
                  <a:gd name="T47" fmla="*/ 0 h 78"/>
                  <a:gd name="T48" fmla="*/ 590 w 1184"/>
                  <a:gd name="T49" fmla="*/ 0 h 78"/>
                  <a:gd name="T50" fmla="*/ 710 w 1184"/>
                  <a:gd name="T51" fmla="*/ 0 h 78"/>
                  <a:gd name="T52" fmla="*/ 822 w 1184"/>
                  <a:gd name="T53" fmla="*/ 4 h 78"/>
                  <a:gd name="T54" fmla="*/ 924 w 1184"/>
                  <a:gd name="T55" fmla="*/ 6 h 78"/>
                  <a:gd name="T56" fmla="*/ 1012 w 1184"/>
                  <a:gd name="T57" fmla="*/ 12 h 78"/>
                  <a:gd name="T58" fmla="*/ 1084 w 1184"/>
                  <a:gd name="T59" fmla="*/ 18 h 78"/>
                  <a:gd name="T60" fmla="*/ 1138 w 1184"/>
                  <a:gd name="T61" fmla="*/ 24 h 78"/>
                  <a:gd name="T62" fmla="*/ 1158 w 1184"/>
                  <a:gd name="T63" fmla="*/ 28 h 78"/>
                  <a:gd name="T64" fmla="*/ 1172 w 1184"/>
                  <a:gd name="T65" fmla="*/ 32 h 78"/>
                  <a:gd name="T66" fmla="*/ 1182 w 1184"/>
                  <a:gd name="T67" fmla="*/ 36 h 78"/>
                  <a:gd name="T68" fmla="*/ 1184 w 1184"/>
                  <a:gd name="T69" fmla="*/ 38 h 78"/>
                  <a:gd name="T70" fmla="*/ 1184 w 1184"/>
                  <a:gd name="T71" fmla="*/ 40 h 78"/>
                  <a:gd name="T72" fmla="*/ 1184 w 1184"/>
                  <a:gd name="T73" fmla="*/ 40 h 78"/>
                  <a:gd name="T74" fmla="*/ 1182 w 1184"/>
                  <a:gd name="T75" fmla="*/ 44 h 78"/>
                  <a:gd name="T76" fmla="*/ 1172 w 1184"/>
                  <a:gd name="T77" fmla="*/ 48 h 78"/>
                  <a:gd name="T78" fmla="*/ 1158 w 1184"/>
                  <a:gd name="T79" fmla="*/ 50 h 78"/>
                  <a:gd name="T80" fmla="*/ 1138 w 1184"/>
                  <a:gd name="T81" fmla="*/ 54 h 78"/>
                  <a:gd name="T82" fmla="*/ 1084 w 1184"/>
                  <a:gd name="T83" fmla="*/ 60 h 78"/>
                  <a:gd name="T84" fmla="*/ 1012 w 1184"/>
                  <a:gd name="T85" fmla="*/ 66 h 78"/>
                  <a:gd name="T86" fmla="*/ 924 w 1184"/>
                  <a:gd name="T87" fmla="*/ 72 h 78"/>
                  <a:gd name="T88" fmla="*/ 822 w 1184"/>
                  <a:gd name="T89" fmla="*/ 76 h 78"/>
                  <a:gd name="T90" fmla="*/ 710 w 1184"/>
                  <a:gd name="T91" fmla="*/ 78 h 78"/>
                  <a:gd name="T92" fmla="*/ 590 w 1184"/>
                  <a:gd name="T9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78"/>
                    </a:moveTo>
                    <a:lnTo>
                      <a:pt x="590" y="78"/>
                    </a:lnTo>
                    <a:lnTo>
                      <a:pt x="470" y="78"/>
                    </a:lnTo>
                    <a:lnTo>
                      <a:pt x="360" y="76"/>
                    </a:lnTo>
                    <a:lnTo>
                      <a:pt x="260" y="72"/>
                    </a:lnTo>
                    <a:lnTo>
                      <a:pt x="172" y="66"/>
                    </a:lnTo>
                    <a:lnTo>
                      <a:pt x="100" y="60"/>
                    </a:lnTo>
                    <a:lnTo>
                      <a:pt x="46" y="54"/>
                    </a:lnTo>
                    <a:lnTo>
                      <a:pt x="26" y="50"/>
                    </a:lnTo>
                    <a:lnTo>
                      <a:pt x="12" y="48"/>
                    </a:lnTo>
                    <a:lnTo>
                      <a:pt x="2" y="44"/>
                    </a:lnTo>
                    <a:lnTo>
                      <a:pt x="0" y="40"/>
                    </a:lnTo>
                    <a:lnTo>
                      <a:pt x="0" y="40"/>
                    </a:lnTo>
                    <a:lnTo>
                      <a:pt x="0" y="38"/>
                    </a:lnTo>
                    <a:lnTo>
                      <a:pt x="2" y="36"/>
                    </a:lnTo>
                    <a:lnTo>
                      <a:pt x="12" y="32"/>
                    </a:lnTo>
                    <a:lnTo>
                      <a:pt x="26" y="28"/>
                    </a:lnTo>
                    <a:lnTo>
                      <a:pt x="46" y="24"/>
                    </a:lnTo>
                    <a:lnTo>
                      <a:pt x="100" y="18"/>
                    </a:lnTo>
                    <a:lnTo>
                      <a:pt x="172" y="12"/>
                    </a:lnTo>
                    <a:lnTo>
                      <a:pt x="260" y="6"/>
                    </a:lnTo>
                    <a:lnTo>
                      <a:pt x="360" y="4"/>
                    </a:lnTo>
                    <a:lnTo>
                      <a:pt x="470" y="0"/>
                    </a:lnTo>
                    <a:lnTo>
                      <a:pt x="590" y="0"/>
                    </a:lnTo>
                    <a:lnTo>
                      <a:pt x="590" y="0"/>
                    </a:lnTo>
                    <a:lnTo>
                      <a:pt x="710" y="0"/>
                    </a:lnTo>
                    <a:lnTo>
                      <a:pt x="822" y="4"/>
                    </a:lnTo>
                    <a:lnTo>
                      <a:pt x="924" y="6"/>
                    </a:lnTo>
                    <a:lnTo>
                      <a:pt x="1012" y="12"/>
                    </a:lnTo>
                    <a:lnTo>
                      <a:pt x="1084" y="18"/>
                    </a:lnTo>
                    <a:lnTo>
                      <a:pt x="1138" y="24"/>
                    </a:lnTo>
                    <a:lnTo>
                      <a:pt x="1158" y="28"/>
                    </a:lnTo>
                    <a:lnTo>
                      <a:pt x="1172" y="32"/>
                    </a:lnTo>
                    <a:lnTo>
                      <a:pt x="1182" y="36"/>
                    </a:lnTo>
                    <a:lnTo>
                      <a:pt x="1184" y="38"/>
                    </a:lnTo>
                    <a:lnTo>
                      <a:pt x="1184" y="40"/>
                    </a:lnTo>
                    <a:lnTo>
                      <a:pt x="1184" y="40"/>
                    </a:lnTo>
                    <a:lnTo>
                      <a:pt x="1182" y="44"/>
                    </a:lnTo>
                    <a:lnTo>
                      <a:pt x="1172" y="48"/>
                    </a:lnTo>
                    <a:lnTo>
                      <a:pt x="1158" y="50"/>
                    </a:lnTo>
                    <a:lnTo>
                      <a:pt x="1138" y="54"/>
                    </a:lnTo>
                    <a:lnTo>
                      <a:pt x="1084" y="60"/>
                    </a:lnTo>
                    <a:lnTo>
                      <a:pt x="1012" y="66"/>
                    </a:lnTo>
                    <a:lnTo>
                      <a:pt x="924" y="72"/>
                    </a:lnTo>
                    <a:lnTo>
                      <a:pt x="822" y="76"/>
                    </a:lnTo>
                    <a:lnTo>
                      <a:pt x="710" y="78"/>
                    </a:lnTo>
                    <a:lnTo>
                      <a:pt x="590"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10"/>
              <p:cNvSpPr>
                <a:spLocks/>
              </p:cNvSpPr>
              <p:nvPr/>
            </p:nvSpPr>
            <p:spPr bwMode="auto">
              <a:xfrm>
                <a:off x="3252" y="4186"/>
                <a:ext cx="1196" cy="78"/>
              </a:xfrm>
              <a:custGeom>
                <a:avLst/>
                <a:gdLst>
                  <a:gd name="T0" fmla="*/ 596 w 1196"/>
                  <a:gd name="T1" fmla="*/ 0 h 78"/>
                  <a:gd name="T2" fmla="*/ 596 w 1196"/>
                  <a:gd name="T3" fmla="*/ 0 h 78"/>
                  <a:gd name="T4" fmla="*/ 476 w 1196"/>
                  <a:gd name="T5" fmla="*/ 0 h 78"/>
                  <a:gd name="T6" fmla="*/ 364 w 1196"/>
                  <a:gd name="T7" fmla="*/ 2 h 78"/>
                  <a:gd name="T8" fmla="*/ 262 w 1196"/>
                  <a:gd name="T9" fmla="*/ 6 h 78"/>
                  <a:gd name="T10" fmla="*/ 174 w 1196"/>
                  <a:gd name="T11" fmla="*/ 12 h 78"/>
                  <a:gd name="T12" fmla="*/ 102 w 1196"/>
                  <a:gd name="T13" fmla="*/ 18 h 78"/>
                  <a:gd name="T14" fmla="*/ 48 w 1196"/>
                  <a:gd name="T15" fmla="*/ 24 h 78"/>
                  <a:gd name="T16" fmla="*/ 28 w 1196"/>
                  <a:gd name="T17" fmla="*/ 28 h 78"/>
                  <a:gd name="T18" fmla="*/ 12 w 1196"/>
                  <a:gd name="T19" fmla="*/ 32 h 78"/>
                  <a:gd name="T20" fmla="*/ 4 w 1196"/>
                  <a:gd name="T21" fmla="*/ 36 h 78"/>
                  <a:gd name="T22" fmla="*/ 2 w 1196"/>
                  <a:gd name="T23" fmla="*/ 38 h 78"/>
                  <a:gd name="T24" fmla="*/ 0 w 1196"/>
                  <a:gd name="T25" fmla="*/ 40 h 78"/>
                  <a:gd name="T26" fmla="*/ 0 w 1196"/>
                  <a:gd name="T27" fmla="*/ 40 h 78"/>
                  <a:gd name="T28" fmla="*/ 2 w 1196"/>
                  <a:gd name="T29" fmla="*/ 42 h 78"/>
                  <a:gd name="T30" fmla="*/ 4 w 1196"/>
                  <a:gd name="T31" fmla="*/ 44 h 78"/>
                  <a:gd name="T32" fmla="*/ 12 w 1196"/>
                  <a:gd name="T33" fmla="*/ 48 h 78"/>
                  <a:gd name="T34" fmla="*/ 28 w 1196"/>
                  <a:gd name="T35" fmla="*/ 50 h 78"/>
                  <a:gd name="T36" fmla="*/ 48 w 1196"/>
                  <a:gd name="T37" fmla="*/ 54 h 78"/>
                  <a:gd name="T38" fmla="*/ 102 w 1196"/>
                  <a:gd name="T39" fmla="*/ 62 h 78"/>
                  <a:gd name="T40" fmla="*/ 174 w 1196"/>
                  <a:gd name="T41" fmla="*/ 66 h 78"/>
                  <a:gd name="T42" fmla="*/ 262 w 1196"/>
                  <a:gd name="T43" fmla="*/ 72 h 78"/>
                  <a:gd name="T44" fmla="*/ 364 w 1196"/>
                  <a:gd name="T45" fmla="*/ 76 h 78"/>
                  <a:gd name="T46" fmla="*/ 476 w 1196"/>
                  <a:gd name="T47" fmla="*/ 78 h 78"/>
                  <a:gd name="T48" fmla="*/ 596 w 1196"/>
                  <a:gd name="T49" fmla="*/ 78 h 78"/>
                  <a:gd name="T50" fmla="*/ 596 w 1196"/>
                  <a:gd name="T51" fmla="*/ 78 h 78"/>
                  <a:gd name="T52" fmla="*/ 718 w 1196"/>
                  <a:gd name="T53" fmla="*/ 78 h 78"/>
                  <a:gd name="T54" fmla="*/ 830 w 1196"/>
                  <a:gd name="T55" fmla="*/ 76 h 78"/>
                  <a:gd name="T56" fmla="*/ 932 w 1196"/>
                  <a:gd name="T57" fmla="*/ 72 h 78"/>
                  <a:gd name="T58" fmla="*/ 1022 w 1196"/>
                  <a:gd name="T59" fmla="*/ 66 h 78"/>
                  <a:gd name="T60" fmla="*/ 1094 w 1196"/>
                  <a:gd name="T61" fmla="*/ 62 h 78"/>
                  <a:gd name="T62" fmla="*/ 1148 w 1196"/>
                  <a:gd name="T63" fmla="*/ 54 h 78"/>
                  <a:gd name="T64" fmla="*/ 1168 w 1196"/>
                  <a:gd name="T65" fmla="*/ 50 h 78"/>
                  <a:gd name="T66" fmla="*/ 1184 w 1196"/>
                  <a:gd name="T67" fmla="*/ 48 h 78"/>
                  <a:gd name="T68" fmla="*/ 1192 w 1196"/>
                  <a:gd name="T69" fmla="*/ 44 h 78"/>
                  <a:gd name="T70" fmla="*/ 1194 w 1196"/>
                  <a:gd name="T71" fmla="*/ 42 h 78"/>
                  <a:gd name="T72" fmla="*/ 1196 w 1196"/>
                  <a:gd name="T73" fmla="*/ 40 h 78"/>
                  <a:gd name="T74" fmla="*/ 1196 w 1196"/>
                  <a:gd name="T75" fmla="*/ 40 h 78"/>
                  <a:gd name="T76" fmla="*/ 1194 w 1196"/>
                  <a:gd name="T77" fmla="*/ 38 h 78"/>
                  <a:gd name="T78" fmla="*/ 1192 w 1196"/>
                  <a:gd name="T79" fmla="*/ 36 h 78"/>
                  <a:gd name="T80" fmla="*/ 1184 w 1196"/>
                  <a:gd name="T81" fmla="*/ 32 h 78"/>
                  <a:gd name="T82" fmla="*/ 1168 w 1196"/>
                  <a:gd name="T83" fmla="*/ 28 h 78"/>
                  <a:gd name="T84" fmla="*/ 1148 w 1196"/>
                  <a:gd name="T85" fmla="*/ 24 h 78"/>
                  <a:gd name="T86" fmla="*/ 1094 w 1196"/>
                  <a:gd name="T87" fmla="*/ 18 h 78"/>
                  <a:gd name="T88" fmla="*/ 1022 w 1196"/>
                  <a:gd name="T89" fmla="*/ 12 h 78"/>
                  <a:gd name="T90" fmla="*/ 932 w 1196"/>
                  <a:gd name="T91" fmla="*/ 6 h 78"/>
                  <a:gd name="T92" fmla="*/ 830 w 1196"/>
                  <a:gd name="T93" fmla="*/ 2 h 78"/>
                  <a:gd name="T94" fmla="*/ 718 w 1196"/>
                  <a:gd name="T95" fmla="*/ 0 h 78"/>
                  <a:gd name="T96" fmla="*/ 596 w 1196"/>
                  <a:gd name="T9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6" h="78">
                    <a:moveTo>
                      <a:pt x="596" y="0"/>
                    </a:moveTo>
                    <a:lnTo>
                      <a:pt x="596" y="0"/>
                    </a:lnTo>
                    <a:lnTo>
                      <a:pt x="476" y="0"/>
                    </a:lnTo>
                    <a:lnTo>
                      <a:pt x="364" y="2"/>
                    </a:lnTo>
                    <a:lnTo>
                      <a:pt x="262" y="6"/>
                    </a:lnTo>
                    <a:lnTo>
                      <a:pt x="174" y="12"/>
                    </a:lnTo>
                    <a:lnTo>
                      <a:pt x="102" y="18"/>
                    </a:lnTo>
                    <a:lnTo>
                      <a:pt x="48" y="24"/>
                    </a:lnTo>
                    <a:lnTo>
                      <a:pt x="28" y="28"/>
                    </a:lnTo>
                    <a:lnTo>
                      <a:pt x="12" y="32"/>
                    </a:lnTo>
                    <a:lnTo>
                      <a:pt x="4" y="36"/>
                    </a:lnTo>
                    <a:lnTo>
                      <a:pt x="2" y="38"/>
                    </a:lnTo>
                    <a:lnTo>
                      <a:pt x="0" y="40"/>
                    </a:lnTo>
                    <a:lnTo>
                      <a:pt x="0" y="40"/>
                    </a:lnTo>
                    <a:lnTo>
                      <a:pt x="2" y="42"/>
                    </a:lnTo>
                    <a:lnTo>
                      <a:pt x="4" y="44"/>
                    </a:lnTo>
                    <a:lnTo>
                      <a:pt x="12" y="48"/>
                    </a:lnTo>
                    <a:lnTo>
                      <a:pt x="28" y="50"/>
                    </a:lnTo>
                    <a:lnTo>
                      <a:pt x="48" y="54"/>
                    </a:lnTo>
                    <a:lnTo>
                      <a:pt x="102" y="62"/>
                    </a:lnTo>
                    <a:lnTo>
                      <a:pt x="174" y="66"/>
                    </a:lnTo>
                    <a:lnTo>
                      <a:pt x="262" y="72"/>
                    </a:lnTo>
                    <a:lnTo>
                      <a:pt x="364" y="76"/>
                    </a:lnTo>
                    <a:lnTo>
                      <a:pt x="476" y="78"/>
                    </a:lnTo>
                    <a:lnTo>
                      <a:pt x="596" y="78"/>
                    </a:lnTo>
                    <a:lnTo>
                      <a:pt x="596" y="78"/>
                    </a:lnTo>
                    <a:lnTo>
                      <a:pt x="718" y="78"/>
                    </a:lnTo>
                    <a:lnTo>
                      <a:pt x="830" y="76"/>
                    </a:lnTo>
                    <a:lnTo>
                      <a:pt x="932" y="72"/>
                    </a:lnTo>
                    <a:lnTo>
                      <a:pt x="1022" y="66"/>
                    </a:lnTo>
                    <a:lnTo>
                      <a:pt x="1094" y="62"/>
                    </a:lnTo>
                    <a:lnTo>
                      <a:pt x="1148" y="54"/>
                    </a:lnTo>
                    <a:lnTo>
                      <a:pt x="1168" y="50"/>
                    </a:lnTo>
                    <a:lnTo>
                      <a:pt x="1184" y="48"/>
                    </a:lnTo>
                    <a:lnTo>
                      <a:pt x="1192" y="44"/>
                    </a:lnTo>
                    <a:lnTo>
                      <a:pt x="1194" y="42"/>
                    </a:lnTo>
                    <a:lnTo>
                      <a:pt x="1196" y="40"/>
                    </a:lnTo>
                    <a:lnTo>
                      <a:pt x="1196" y="40"/>
                    </a:lnTo>
                    <a:lnTo>
                      <a:pt x="1194" y="38"/>
                    </a:lnTo>
                    <a:lnTo>
                      <a:pt x="1192" y="36"/>
                    </a:lnTo>
                    <a:lnTo>
                      <a:pt x="1184" y="32"/>
                    </a:lnTo>
                    <a:lnTo>
                      <a:pt x="1168" y="28"/>
                    </a:lnTo>
                    <a:lnTo>
                      <a:pt x="1148" y="24"/>
                    </a:lnTo>
                    <a:lnTo>
                      <a:pt x="1094" y="18"/>
                    </a:lnTo>
                    <a:lnTo>
                      <a:pt x="1022" y="12"/>
                    </a:lnTo>
                    <a:lnTo>
                      <a:pt x="932" y="6"/>
                    </a:lnTo>
                    <a:lnTo>
                      <a:pt x="830" y="2"/>
                    </a:lnTo>
                    <a:lnTo>
                      <a:pt x="718" y="0"/>
                    </a:lnTo>
                    <a:lnTo>
                      <a:pt x="5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11"/>
              <p:cNvSpPr>
                <a:spLocks noEditPoints="1"/>
              </p:cNvSpPr>
              <p:nvPr/>
            </p:nvSpPr>
            <p:spPr bwMode="auto">
              <a:xfrm>
                <a:off x="3258" y="4186"/>
                <a:ext cx="1184" cy="78"/>
              </a:xfrm>
              <a:custGeom>
                <a:avLst/>
                <a:gdLst>
                  <a:gd name="T0" fmla="*/ 590 w 1184"/>
                  <a:gd name="T1" fmla="*/ 78 h 78"/>
                  <a:gd name="T2" fmla="*/ 362 w 1184"/>
                  <a:gd name="T3" fmla="*/ 76 h 78"/>
                  <a:gd name="T4" fmla="*/ 176 w 1184"/>
                  <a:gd name="T5" fmla="*/ 66 h 78"/>
                  <a:gd name="T6" fmla="*/ 50 w 1184"/>
                  <a:gd name="T7" fmla="*/ 54 h 78"/>
                  <a:gd name="T8" fmla="*/ 16 w 1184"/>
                  <a:gd name="T9" fmla="*/ 48 h 78"/>
                  <a:gd name="T10" fmla="*/ 6 w 1184"/>
                  <a:gd name="T11" fmla="*/ 40 h 78"/>
                  <a:gd name="T12" fmla="*/ 6 w 1184"/>
                  <a:gd name="T13" fmla="*/ 38 h 78"/>
                  <a:gd name="T14" fmla="*/ 16 w 1184"/>
                  <a:gd name="T15" fmla="*/ 32 h 78"/>
                  <a:gd name="T16" fmla="*/ 50 w 1184"/>
                  <a:gd name="T17" fmla="*/ 24 h 78"/>
                  <a:gd name="T18" fmla="*/ 176 w 1184"/>
                  <a:gd name="T19" fmla="*/ 12 h 78"/>
                  <a:gd name="T20" fmla="*/ 362 w 1184"/>
                  <a:gd name="T21" fmla="*/ 4 h 78"/>
                  <a:gd name="T22" fmla="*/ 590 w 1184"/>
                  <a:gd name="T23" fmla="*/ 0 h 78"/>
                  <a:gd name="T24" fmla="*/ 710 w 1184"/>
                  <a:gd name="T25" fmla="*/ 2 h 78"/>
                  <a:gd name="T26" fmla="*/ 920 w 1184"/>
                  <a:gd name="T27" fmla="*/ 6 h 78"/>
                  <a:gd name="T28" fmla="*/ 1080 w 1184"/>
                  <a:gd name="T29" fmla="*/ 18 h 78"/>
                  <a:gd name="T30" fmla="*/ 1154 w 1184"/>
                  <a:gd name="T31" fmla="*/ 28 h 78"/>
                  <a:gd name="T32" fmla="*/ 1176 w 1184"/>
                  <a:gd name="T33" fmla="*/ 36 h 78"/>
                  <a:gd name="T34" fmla="*/ 1180 w 1184"/>
                  <a:gd name="T35" fmla="*/ 40 h 78"/>
                  <a:gd name="T36" fmla="*/ 1176 w 1184"/>
                  <a:gd name="T37" fmla="*/ 44 h 78"/>
                  <a:gd name="T38" fmla="*/ 1154 w 1184"/>
                  <a:gd name="T39" fmla="*/ 50 h 78"/>
                  <a:gd name="T40" fmla="*/ 1080 w 1184"/>
                  <a:gd name="T41" fmla="*/ 60 h 78"/>
                  <a:gd name="T42" fmla="*/ 920 w 1184"/>
                  <a:gd name="T43" fmla="*/ 72 h 78"/>
                  <a:gd name="T44" fmla="*/ 710 w 1184"/>
                  <a:gd name="T45" fmla="*/ 78 h 78"/>
                  <a:gd name="T46" fmla="*/ 590 w 1184"/>
                  <a:gd name="T47" fmla="*/ 0 h 78"/>
                  <a:gd name="T48" fmla="*/ 470 w 1184"/>
                  <a:gd name="T49" fmla="*/ 0 h 78"/>
                  <a:gd name="T50" fmla="*/ 260 w 1184"/>
                  <a:gd name="T51" fmla="*/ 6 h 78"/>
                  <a:gd name="T52" fmla="*/ 100 w 1184"/>
                  <a:gd name="T53" fmla="*/ 18 h 78"/>
                  <a:gd name="T54" fmla="*/ 26 w 1184"/>
                  <a:gd name="T55" fmla="*/ 28 h 78"/>
                  <a:gd name="T56" fmla="*/ 2 w 1184"/>
                  <a:gd name="T57" fmla="*/ 36 h 78"/>
                  <a:gd name="T58" fmla="*/ 0 w 1184"/>
                  <a:gd name="T59" fmla="*/ 40 h 78"/>
                  <a:gd name="T60" fmla="*/ 2 w 1184"/>
                  <a:gd name="T61" fmla="*/ 44 h 78"/>
                  <a:gd name="T62" fmla="*/ 26 w 1184"/>
                  <a:gd name="T63" fmla="*/ 50 h 78"/>
                  <a:gd name="T64" fmla="*/ 100 w 1184"/>
                  <a:gd name="T65" fmla="*/ 60 h 78"/>
                  <a:gd name="T66" fmla="*/ 260 w 1184"/>
                  <a:gd name="T67" fmla="*/ 72 h 78"/>
                  <a:gd name="T68" fmla="*/ 470 w 1184"/>
                  <a:gd name="T69" fmla="*/ 78 h 78"/>
                  <a:gd name="T70" fmla="*/ 590 w 1184"/>
                  <a:gd name="T71" fmla="*/ 78 h 78"/>
                  <a:gd name="T72" fmla="*/ 822 w 1184"/>
                  <a:gd name="T73" fmla="*/ 76 h 78"/>
                  <a:gd name="T74" fmla="*/ 1012 w 1184"/>
                  <a:gd name="T75" fmla="*/ 66 h 78"/>
                  <a:gd name="T76" fmla="*/ 1138 w 1184"/>
                  <a:gd name="T77" fmla="*/ 54 h 78"/>
                  <a:gd name="T78" fmla="*/ 1172 w 1184"/>
                  <a:gd name="T79" fmla="*/ 48 h 78"/>
                  <a:gd name="T80" fmla="*/ 1184 w 1184"/>
                  <a:gd name="T81" fmla="*/ 40 h 78"/>
                  <a:gd name="T82" fmla="*/ 1184 w 1184"/>
                  <a:gd name="T83" fmla="*/ 38 h 78"/>
                  <a:gd name="T84" fmla="*/ 1172 w 1184"/>
                  <a:gd name="T85" fmla="*/ 32 h 78"/>
                  <a:gd name="T86" fmla="*/ 1138 w 1184"/>
                  <a:gd name="T87" fmla="*/ 24 h 78"/>
                  <a:gd name="T88" fmla="*/ 1012 w 1184"/>
                  <a:gd name="T89" fmla="*/ 12 h 78"/>
                  <a:gd name="T90" fmla="*/ 822 w 1184"/>
                  <a:gd name="T91" fmla="*/ 4 h 78"/>
                  <a:gd name="T92" fmla="*/ 590 w 118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78"/>
                    </a:moveTo>
                    <a:lnTo>
                      <a:pt x="590" y="78"/>
                    </a:lnTo>
                    <a:lnTo>
                      <a:pt x="472" y="78"/>
                    </a:lnTo>
                    <a:lnTo>
                      <a:pt x="362" y="76"/>
                    </a:lnTo>
                    <a:lnTo>
                      <a:pt x="262" y="72"/>
                    </a:lnTo>
                    <a:lnTo>
                      <a:pt x="176" y="66"/>
                    </a:lnTo>
                    <a:lnTo>
                      <a:pt x="104" y="60"/>
                    </a:lnTo>
                    <a:lnTo>
                      <a:pt x="50" y="54"/>
                    </a:lnTo>
                    <a:lnTo>
                      <a:pt x="32" y="50"/>
                    </a:lnTo>
                    <a:lnTo>
                      <a:pt x="16" y="48"/>
                    </a:lnTo>
                    <a:lnTo>
                      <a:pt x="8" y="44"/>
                    </a:lnTo>
                    <a:lnTo>
                      <a:pt x="6" y="40"/>
                    </a:lnTo>
                    <a:lnTo>
                      <a:pt x="6" y="40"/>
                    </a:lnTo>
                    <a:lnTo>
                      <a:pt x="6" y="38"/>
                    </a:lnTo>
                    <a:lnTo>
                      <a:pt x="8" y="36"/>
                    </a:lnTo>
                    <a:lnTo>
                      <a:pt x="16" y="32"/>
                    </a:lnTo>
                    <a:lnTo>
                      <a:pt x="32" y="28"/>
                    </a:lnTo>
                    <a:lnTo>
                      <a:pt x="50" y="24"/>
                    </a:lnTo>
                    <a:lnTo>
                      <a:pt x="104" y="18"/>
                    </a:lnTo>
                    <a:lnTo>
                      <a:pt x="176" y="12"/>
                    </a:lnTo>
                    <a:lnTo>
                      <a:pt x="262" y="6"/>
                    </a:lnTo>
                    <a:lnTo>
                      <a:pt x="362" y="4"/>
                    </a:lnTo>
                    <a:lnTo>
                      <a:pt x="472" y="2"/>
                    </a:lnTo>
                    <a:lnTo>
                      <a:pt x="590" y="0"/>
                    </a:lnTo>
                    <a:lnTo>
                      <a:pt x="590" y="0"/>
                    </a:lnTo>
                    <a:lnTo>
                      <a:pt x="710" y="2"/>
                    </a:lnTo>
                    <a:lnTo>
                      <a:pt x="820" y="4"/>
                    </a:lnTo>
                    <a:lnTo>
                      <a:pt x="920" y="6"/>
                    </a:lnTo>
                    <a:lnTo>
                      <a:pt x="1008" y="12"/>
                    </a:lnTo>
                    <a:lnTo>
                      <a:pt x="1080" y="18"/>
                    </a:lnTo>
                    <a:lnTo>
                      <a:pt x="1134" y="24"/>
                    </a:lnTo>
                    <a:lnTo>
                      <a:pt x="1154" y="28"/>
                    </a:lnTo>
                    <a:lnTo>
                      <a:pt x="1168" y="32"/>
                    </a:lnTo>
                    <a:lnTo>
                      <a:pt x="1176" y="36"/>
                    </a:lnTo>
                    <a:lnTo>
                      <a:pt x="1178" y="38"/>
                    </a:lnTo>
                    <a:lnTo>
                      <a:pt x="1180" y="40"/>
                    </a:lnTo>
                    <a:lnTo>
                      <a:pt x="1180" y="40"/>
                    </a:lnTo>
                    <a:lnTo>
                      <a:pt x="1176" y="44"/>
                    </a:lnTo>
                    <a:lnTo>
                      <a:pt x="1168" y="48"/>
                    </a:lnTo>
                    <a:lnTo>
                      <a:pt x="1154" y="50"/>
                    </a:lnTo>
                    <a:lnTo>
                      <a:pt x="1134" y="54"/>
                    </a:lnTo>
                    <a:lnTo>
                      <a:pt x="1080" y="60"/>
                    </a:lnTo>
                    <a:lnTo>
                      <a:pt x="1008" y="66"/>
                    </a:lnTo>
                    <a:lnTo>
                      <a:pt x="920" y="72"/>
                    </a:lnTo>
                    <a:lnTo>
                      <a:pt x="820" y="76"/>
                    </a:lnTo>
                    <a:lnTo>
                      <a:pt x="710" y="78"/>
                    </a:lnTo>
                    <a:lnTo>
                      <a:pt x="590" y="78"/>
                    </a:lnTo>
                    <a:close/>
                    <a:moveTo>
                      <a:pt x="590" y="0"/>
                    </a:moveTo>
                    <a:lnTo>
                      <a:pt x="590" y="0"/>
                    </a:lnTo>
                    <a:lnTo>
                      <a:pt x="470" y="0"/>
                    </a:lnTo>
                    <a:lnTo>
                      <a:pt x="360" y="4"/>
                    </a:lnTo>
                    <a:lnTo>
                      <a:pt x="260" y="6"/>
                    </a:lnTo>
                    <a:lnTo>
                      <a:pt x="172" y="12"/>
                    </a:lnTo>
                    <a:lnTo>
                      <a:pt x="100" y="18"/>
                    </a:lnTo>
                    <a:lnTo>
                      <a:pt x="46" y="24"/>
                    </a:lnTo>
                    <a:lnTo>
                      <a:pt x="26" y="28"/>
                    </a:lnTo>
                    <a:lnTo>
                      <a:pt x="12" y="32"/>
                    </a:lnTo>
                    <a:lnTo>
                      <a:pt x="2" y="36"/>
                    </a:lnTo>
                    <a:lnTo>
                      <a:pt x="0" y="38"/>
                    </a:lnTo>
                    <a:lnTo>
                      <a:pt x="0" y="40"/>
                    </a:lnTo>
                    <a:lnTo>
                      <a:pt x="0" y="40"/>
                    </a:lnTo>
                    <a:lnTo>
                      <a:pt x="2" y="44"/>
                    </a:lnTo>
                    <a:lnTo>
                      <a:pt x="12" y="48"/>
                    </a:lnTo>
                    <a:lnTo>
                      <a:pt x="26" y="50"/>
                    </a:lnTo>
                    <a:lnTo>
                      <a:pt x="46" y="54"/>
                    </a:lnTo>
                    <a:lnTo>
                      <a:pt x="100" y="60"/>
                    </a:lnTo>
                    <a:lnTo>
                      <a:pt x="172" y="66"/>
                    </a:lnTo>
                    <a:lnTo>
                      <a:pt x="260" y="72"/>
                    </a:lnTo>
                    <a:lnTo>
                      <a:pt x="360" y="76"/>
                    </a:lnTo>
                    <a:lnTo>
                      <a:pt x="470" y="78"/>
                    </a:lnTo>
                    <a:lnTo>
                      <a:pt x="590" y="78"/>
                    </a:lnTo>
                    <a:lnTo>
                      <a:pt x="590" y="78"/>
                    </a:lnTo>
                    <a:lnTo>
                      <a:pt x="710" y="78"/>
                    </a:lnTo>
                    <a:lnTo>
                      <a:pt x="822" y="76"/>
                    </a:lnTo>
                    <a:lnTo>
                      <a:pt x="924" y="72"/>
                    </a:lnTo>
                    <a:lnTo>
                      <a:pt x="1012" y="66"/>
                    </a:lnTo>
                    <a:lnTo>
                      <a:pt x="1084" y="60"/>
                    </a:lnTo>
                    <a:lnTo>
                      <a:pt x="1138" y="54"/>
                    </a:lnTo>
                    <a:lnTo>
                      <a:pt x="1158" y="50"/>
                    </a:lnTo>
                    <a:lnTo>
                      <a:pt x="1172" y="48"/>
                    </a:lnTo>
                    <a:lnTo>
                      <a:pt x="1182" y="44"/>
                    </a:lnTo>
                    <a:lnTo>
                      <a:pt x="1184" y="40"/>
                    </a:lnTo>
                    <a:lnTo>
                      <a:pt x="1184" y="40"/>
                    </a:lnTo>
                    <a:lnTo>
                      <a:pt x="1184" y="38"/>
                    </a:lnTo>
                    <a:lnTo>
                      <a:pt x="1182" y="36"/>
                    </a:lnTo>
                    <a:lnTo>
                      <a:pt x="1172" y="32"/>
                    </a:lnTo>
                    <a:lnTo>
                      <a:pt x="1158" y="28"/>
                    </a:lnTo>
                    <a:lnTo>
                      <a:pt x="1138" y="24"/>
                    </a:lnTo>
                    <a:lnTo>
                      <a:pt x="1084" y="18"/>
                    </a:lnTo>
                    <a:lnTo>
                      <a:pt x="1012" y="12"/>
                    </a:lnTo>
                    <a:lnTo>
                      <a:pt x="924" y="6"/>
                    </a:lnTo>
                    <a:lnTo>
                      <a:pt x="822" y="4"/>
                    </a:lnTo>
                    <a:lnTo>
                      <a:pt x="710" y="0"/>
                    </a:lnTo>
                    <a:lnTo>
                      <a:pt x="590" y="0"/>
                    </a:lnTo>
                    <a:close/>
                  </a:path>
                </a:pathLst>
              </a:custGeom>
              <a:solidFill>
                <a:srgbClr val="B1AA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12"/>
              <p:cNvSpPr>
                <a:spLocks/>
              </p:cNvSpPr>
              <p:nvPr/>
            </p:nvSpPr>
            <p:spPr bwMode="auto">
              <a:xfrm>
                <a:off x="3264" y="4186"/>
                <a:ext cx="1174" cy="78"/>
              </a:xfrm>
              <a:custGeom>
                <a:avLst/>
                <a:gdLst>
                  <a:gd name="T0" fmla="*/ 584 w 1174"/>
                  <a:gd name="T1" fmla="*/ 78 h 78"/>
                  <a:gd name="T2" fmla="*/ 584 w 1174"/>
                  <a:gd name="T3" fmla="*/ 78 h 78"/>
                  <a:gd name="T4" fmla="*/ 466 w 1174"/>
                  <a:gd name="T5" fmla="*/ 78 h 78"/>
                  <a:gd name="T6" fmla="*/ 356 w 1174"/>
                  <a:gd name="T7" fmla="*/ 76 h 78"/>
                  <a:gd name="T8" fmla="*/ 256 w 1174"/>
                  <a:gd name="T9" fmla="*/ 72 h 78"/>
                  <a:gd name="T10" fmla="*/ 170 w 1174"/>
                  <a:gd name="T11" fmla="*/ 66 h 78"/>
                  <a:gd name="T12" fmla="*/ 98 w 1174"/>
                  <a:gd name="T13" fmla="*/ 60 h 78"/>
                  <a:gd name="T14" fmla="*/ 44 w 1174"/>
                  <a:gd name="T15" fmla="*/ 54 h 78"/>
                  <a:gd name="T16" fmla="*/ 26 w 1174"/>
                  <a:gd name="T17" fmla="*/ 50 h 78"/>
                  <a:gd name="T18" fmla="*/ 10 w 1174"/>
                  <a:gd name="T19" fmla="*/ 48 h 78"/>
                  <a:gd name="T20" fmla="*/ 2 w 1174"/>
                  <a:gd name="T21" fmla="*/ 44 h 78"/>
                  <a:gd name="T22" fmla="*/ 0 w 1174"/>
                  <a:gd name="T23" fmla="*/ 40 h 78"/>
                  <a:gd name="T24" fmla="*/ 0 w 1174"/>
                  <a:gd name="T25" fmla="*/ 40 h 78"/>
                  <a:gd name="T26" fmla="*/ 0 w 1174"/>
                  <a:gd name="T27" fmla="*/ 38 h 78"/>
                  <a:gd name="T28" fmla="*/ 2 w 1174"/>
                  <a:gd name="T29" fmla="*/ 36 h 78"/>
                  <a:gd name="T30" fmla="*/ 10 w 1174"/>
                  <a:gd name="T31" fmla="*/ 32 h 78"/>
                  <a:gd name="T32" fmla="*/ 26 w 1174"/>
                  <a:gd name="T33" fmla="*/ 28 h 78"/>
                  <a:gd name="T34" fmla="*/ 44 w 1174"/>
                  <a:gd name="T35" fmla="*/ 24 h 78"/>
                  <a:gd name="T36" fmla="*/ 98 w 1174"/>
                  <a:gd name="T37" fmla="*/ 18 h 78"/>
                  <a:gd name="T38" fmla="*/ 170 w 1174"/>
                  <a:gd name="T39" fmla="*/ 12 h 78"/>
                  <a:gd name="T40" fmla="*/ 256 w 1174"/>
                  <a:gd name="T41" fmla="*/ 6 h 78"/>
                  <a:gd name="T42" fmla="*/ 356 w 1174"/>
                  <a:gd name="T43" fmla="*/ 4 h 78"/>
                  <a:gd name="T44" fmla="*/ 466 w 1174"/>
                  <a:gd name="T45" fmla="*/ 2 h 78"/>
                  <a:gd name="T46" fmla="*/ 584 w 1174"/>
                  <a:gd name="T47" fmla="*/ 0 h 78"/>
                  <a:gd name="T48" fmla="*/ 584 w 1174"/>
                  <a:gd name="T49" fmla="*/ 0 h 78"/>
                  <a:gd name="T50" fmla="*/ 704 w 1174"/>
                  <a:gd name="T51" fmla="*/ 2 h 78"/>
                  <a:gd name="T52" fmla="*/ 814 w 1174"/>
                  <a:gd name="T53" fmla="*/ 4 h 78"/>
                  <a:gd name="T54" fmla="*/ 914 w 1174"/>
                  <a:gd name="T55" fmla="*/ 6 h 78"/>
                  <a:gd name="T56" fmla="*/ 1002 w 1174"/>
                  <a:gd name="T57" fmla="*/ 12 h 78"/>
                  <a:gd name="T58" fmla="*/ 1074 w 1174"/>
                  <a:gd name="T59" fmla="*/ 18 h 78"/>
                  <a:gd name="T60" fmla="*/ 1128 w 1174"/>
                  <a:gd name="T61" fmla="*/ 24 h 78"/>
                  <a:gd name="T62" fmla="*/ 1148 w 1174"/>
                  <a:gd name="T63" fmla="*/ 28 h 78"/>
                  <a:gd name="T64" fmla="*/ 1162 w 1174"/>
                  <a:gd name="T65" fmla="*/ 32 h 78"/>
                  <a:gd name="T66" fmla="*/ 1170 w 1174"/>
                  <a:gd name="T67" fmla="*/ 36 h 78"/>
                  <a:gd name="T68" fmla="*/ 1172 w 1174"/>
                  <a:gd name="T69" fmla="*/ 38 h 78"/>
                  <a:gd name="T70" fmla="*/ 1174 w 1174"/>
                  <a:gd name="T71" fmla="*/ 40 h 78"/>
                  <a:gd name="T72" fmla="*/ 1174 w 1174"/>
                  <a:gd name="T73" fmla="*/ 40 h 78"/>
                  <a:gd name="T74" fmla="*/ 1170 w 1174"/>
                  <a:gd name="T75" fmla="*/ 44 h 78"/>
                  <a:gd name="T76" fmla="*/ 1162 w 1174"/>
                  <a:gd name="T77" fmla="*/ 48 h 78"/>
                  <a:gd name="T78" fmla="*/ 1148 w 1174"/>
                  <a:gd name="T79" fmla="*/ 50 h 78"/>
                  <a:gd name="T80" fmla="*/ 1128 w 1174"/>
                  <a:gd name="T81" fmla="*/ 54 h 78"/>
                  <a:gd name="T82" fmla="*/ 1074 w 1174"/>
                  <a:gd name="T83" fmla="*/ 60 h 78"/>
                  <a:gd name="T84" fmla="*/ 1002 w 1174"/>
                  <a:gd name="T85" fmla="*/ 66 h 78"/>
                  <a:gd name="T86" fmla="*/ 914 w 1174"/>
                  <a:gd name="T87" fmla="*/ 72 h 78"/>
                  <a:gd name="T88" fmla="*/ 814 w 1174"/>
                  <a:gd name="T89" fmla="*/ 76 h 78"/>
                  <a:gd name="T90" fmla="*/ 704 w 1174"/>
                  <a:gd name="T91" fmla="*/ 78 h 78"/>
                  <a:gd name="T92" fmla="*/ 584 w 1174"/>
                  <a:gd name="T93"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4" h="78">
                    <a:moveTo>
                      <a:pt x="584" y="78"/>
                    </a:moveTo>
                    <a:lnTo>
                      <a:pt x="584" y="78"/>
                    </a:lnTo>
                    <a:lnTo>
                      <a:pt x="466" y="78"/>
                    </a:lnTo>
                    <a:lnTo>
                      <a:pt x="356" y="76"/>
                    </a:lnTo>
                    <a:lnTo>
                      <a:pt x="256" y="72"/>
                    </a:lnTo>
                    <a:lnTo>
                      <a:pt x="170" y="66"/>
                    </a:lnTo>
                    <a:lnTo>
                      <a:pt x="98" y="60"/>
                    </a:lnTo>
                    <a:lnTo>
                      <a:pt x="44" y="54"/>
                    </a:lnTo>
                    <a:lnTo>
                      <a:pt x="26" y="50"/>
                    </a:lnTo>
                    <a:lnTo>
                      <a:pt x="10" y="48"/>
                    </a:lnTo>
                    <a:lnTo>
                      <a:pt x="2" y="44"/>
                    </a:lnTo>
                    <a:lnTo>
                      <a:pt x="0" y="40"/>
                    </a:lnTo>
                    <a:lnTo>
                      <a:pt x="0" y="40"/>
                    </a:lnTo>
                    <a:lnTo>
                      <a:pt x="0" y="38"/>
                    </a:lnTo>
                    <a:lnTo>
                      <a:pt x="2" y="36"/>
                    </a:lnTo>
                    <a:lnTo>
                      <a:pt x="10" y="32"/>
                    </a:lnTo>
                    <a:lnTo>
                      <a:pt x="26" y="28"/>
                    </a:lnTo>
                    <a:lnTo>
                      <a:pt x="44" y="24"/>
                    </a:lnTo>
                    <a:lnTo>
                      <a:pt x="98" y="18"/>
                    </a:lnTo>
                    <a:lnTo>
                      <a:pt x="170" y="12"/>
                    </a:lnTo>
                    <a:lnTo>
                      <a:pt x="256" y="6"/>
                    </a:lnTo>
                    <a:lnTo>
                      <a:pt x="356" y="4"/>
                    </a:lnTo>
                    <a:lnTo>
                      <a:pt x="466" y="2"/>
                    </a:lnTo>
                    <a:lnTo>
                      <a:pt x="584" y="0"/>
                    </a:lnTo>
                    <a:lnTo>
                      <a:pt x="584" y="0"/>
                    </a:lnTo>
                    <a:lnTo>
                      <a:pt x="704" y="2"/>
                    </a:lnTo>
                    <a:lnTo>
                      <a:pt x="814" y="4"/>
                    </a:lnTo>
                    <a:lnTo>
                      <a:pt x="914" y="6"/>
                    </a:lnTo>
                    <a:lnTo>
                      <a:pt x="1002" y="12"/>
                    </a:lnTo>
                    <a:lnTo>
                      <a:pt x="1074" y="18"/>
                    </a:lnTo>
                    <a:lnTo>
                      <a:pt x="1128" y="24"/>
                    </a:lnTo>
                    <a:lnTo>
                      <a:pt x="1148" y="28"/>
                    </a:lnTo>
                    <a:lnTo>
                      <a:pt x="1162" y="32"/>
                    </a:lnTo>
                    <a:lnTo>
                      <a:pt x="1170" y="36"/>
                    </a:lnTo>
                    <a:lnTo>
                      <a:pt x="1172" y="38"/>
                    </a:lnTo>
                    <a:lnTo>
                      <a:pt x="1174" y="40"/>
                    </a:lnTo>
                    <a:lnTo>
                      <a:pt x="1174" y="40"/>
                    </a:lnTo>
                    <a:lnTo>
                      <a:pt x="1170" y="44"/>
                    </a:lnTo>
                    <a:lnTo>
                      <a:pt x="1162" y="48"/>
                    </a:lnTo>
                    <a:lnTo>
                      <a:pt x="1148" y="50"/>
                    </a:lnTo>
                    <a:lnTo>
                      <a:pt x="1128" y="54"/>
                    </a:lnTo>
                    <a:lnTo>
                      <a:pt x="1074" y="60"/>
                    </a:lnTo>
                    <a:lnTo>
                      <a:pt x="1002" y="66"/>
                    </a:lnTo>
                    <a:lnTo>
                      <a:pt x="914" y="72"/>
                    </a:lnTo>
                    <a:lnTo>
                      <a:pt x="814" y="76"/>
                    </a:lnTo>
                    <a:lnTo>
                      <a:pt x="704" y="78"/>
                    </a:lnTo>
                    <a:lnTo>
                      <a:pt x="584"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13"/>
              <p:cNvSpPr>
                <a:spLocks/>
              </p:cNvSpPr>
              <p:nvPr/>
            </p:nvSpPr>
            <p:spPr bwMode="auto">
              <a:xfrm>
                <a:off x="3258" y="4186"/>
                <a:ext cx="1184" cy="78"/>
              </a:xfrm>
              <a:custGeom>
                <a:avLst/>
                <a:gdLst>
                  <a:gd name="T0" fmla="*/ 590 w 1184"/>
                  <a:gd name="T1" fmla="*/ 0 h 78"/>
                  <a:gd name="T2" fmla="*/ 590 w 1184"/>
                  <a:gd name="T3" fmla="*/ 0 h 78"/>
                  <a:gd name="T4" fmla="*/ 470 w 1184"/>
                  <a:gd name="T5" fmla="*/ 0 h 78"/>
                  <a:gd name="T6" fmla="*/ 360 w 1184"/>
                  <a:gd name="T7" fmla="*/ 4 h 78"/>
                  <a:gd name="T8" fmla="*/ 260 w 1184"/>
                  <a:gd name="T9" fmla="*/ 6 h 78"/>
                  <a:gd name="T10" fmla="*/ 172 w 1184"/>
                  <a:gd name="T11" fmla="*/ 12 h 78"/>
                  <a:gd name="T12" fmla="*/ 100 w 1184"/>
                  <a:gd name="T13" fmla="*/ 18 h 78"/>
                  <a:gd name="T14" fmla="*/ 46 w 1184"/>
                  <a:gd name="T15" fmla="*/ 24 h 78"/>
                  <a:gd name="T16" fmla="*/ 26 w 1184"/>
                  <a:gd name="T17" fmla="*/ 28 h 78"/>
                  <a:gd name="T18" fmla="*/ 12 w 1184"/>
                  <a:gd name="T19" fmla="*/ 32 h 78"/>
                  <a:gd name="T20" fmla="*/ 2 w 1184"/>
                  <a:gd name="T21" fmla="*/ 36 h 78"/>
                  <a:gd name="T22" fmla="*/ 0 w 1184"/>
                  <a:gd name="T23" fmla="*/ 38 h 78"/>
                  <a:gd name="T24" fmla="*/ 0 w 1184"/>
                  <a:gd name="T25" fmla="*/ 40 h 78"/>
                  <a:gd name="T26" fmla="*/ 0 w 1184"/>
                  <a:gd name="T27" fmla="*/ 40 h 78"/>
                  <a:gd name="T28" fmla="*/ 2 w 1184"/>
                  <a:gd name="T29" fmla="*/ 44 h 78"/>
                  <a:gd name="T30" fmla="*/ 12 w 1184"/>
                  <a:gd name="T31" fmla="*/ 48 h 78"/>
                  <a:gd name="T32" fmla="*/ 26 w 1184"/>
                  <a:gd name="T33" fmla="*/ 50 h 78"/>
                  <a:gd name="T34" fmla="*/ 46 w 1184"/>
                  <a:gd name="T35" fmla="*/ 54 h 78"/>
                  <a:gd name="T36" fmla="*/ 100 w 1184"/>
                  <a:gd name="T37" fmla="*/ 60 h 78"/>
                  <a:gd name="T38" fmla="*/ 172 w 1184"/>
                  <a:gd name="T39" fmla="*/ 66 h 78"/>
                  <a:gd name="T40" fmla="*/ 260 w 1184"/>
                  <a:gd name="T41" fmla="*/ 72 h 78"/>
                  <a:gd name="T42" fmla="*/ 360 w 1184"/>
                  <a:gd name="T43" fmla="*/ 76 h 78"/>
                  <a:gd name="T44" fmla="*/ 470 w 1184"/>
                  <a:gd name="T45" fmla="*/ 78 h 78"/>
                  <a:gd name="T46" fmla="*/ 590 w 1184"/>
                  <a:gd name="T47" fmla="*/ 78 h 78"/>
                  <a:gd name="T48" fmla="*/ 590 w 1184"/>
                  <a:gd name="T49" fmla="*/ 78 h 78"/>
                  <a:gd name="T50" fmla="*/ 710 w 1184"/>
                  <a:gd name="T51" fmla="*/ 78 h 78"/>
                  <a:gd name="T52" fmla="*/ 822 w 1184"/>
                  <a:gd name="T53" fmla="*/ 76 h 78"/>
                  <a:gd name="T54" fmla="*/ 924 w 1184"/>
                  <a:gd name="T55" fmla="*/ 72 h 78"/>
                  <a:gd name="T56" fmla="*/ 1012 w 1184"/>
                  <a:gd name="T57" fmla="*/ 66 h 78"/>
                  <a:gd name="T58" fmla="*/ 1084 w 1184"/>
                  <a:gd name="T59" fmla="*/ 60 h 78"/>
                  <a:gd name="T60" fmla="*/ 1138 w 1184"/>
                  <a:gd name="T61" fmla="*/ 54 h 78"/>
                  <a:gd name="T62" fmla="*/ 1158 w 1184"/>
                  <a:gd name="T63" fmla="*/ 50 h 78"/>
                  <a:gd name="T64" fmla="*/ 1172 w 1184"/>
                  <a:gd name="T65" fmla="*/ 48 h 78"/>
                  <a:gd name="T66" fmla="*/ 1182 w 1184"/>
                  <a:gd name="T67" fmla="*/ 44 h 78"/>
                  <a:gd name="T68" fmla="*/ 1184 w 1184"/>
                  <a:gd name="T69" fmla="*/ 40 h 78"/>
                  <a:gd name="T70" fmla="*/ 1184 w 1184"/>
                  <a:gd name="T71" fmla="*/ 40 h 78"/>
                  <a:gd name="T72" fmla="*/ 1184 w 1184"/>
                  <a:gd name="T73" fmla="*/ 38 h 78"/>
                  <a:gd name="T74" fmla="*/ 1182 w 1184"/>
                  <a:gd name="T75" fmla="*/ 36 h 78"/>
                  <a:gd name="T76" fmla="*/ 1172 w 1184"/>
                  <a:gd name="T77" fmla="*/ 32 h 78"/>
                  <a:gd name="T78" fmla="*/ 1158 w 1184"/>
                  <a:gd name="T79" fmla="*/ 28 h 78"/>
                  <a:gd name="T80" fmla="*/ 1138 w 1184"/>
                  <a:gd name="T81" fmla="*/ 24 h 78"/>
                  <a:gd name="T82" fmla="*/ 1084 w 1184"/>
                  <a:gd name="T83" fmla="*/ 18 h 78"/>
                  <a:gd name="T84" fmla="*/ 1012 w 1184"/>
                  <a:gd name="T85" fmla="*/ 12 h 78"/>
                  <a:gd name="T86" fmla="*/ 924 w 1184"/>
                  <a:gd name="T87" fmla="*/ 6 h 78"/>
                  <a:gd name="T88" fmla="*/ 822 w 1184"/>
                  <a:gd name="T89" fmla="*/ 4 h 78"/>
                  <a:gd name="T90" fmla="*/ 710 w 1184"/>
                  <a:gd name="T91" fmla="*/ 0 h 78"/>
                  <a:gd name="T92" fmla="*/ 590 w 118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4" h="78">
                    <a:moveTo>
                      <a:pt x="590" y="0"/>
                    </a:moveTo>
                    <a:lnTo>
                      <a:pt x="590" y="0"/>
                    </a:lnTo>
                    <a:lnTo>
                      <a:pt x="470" y="0"/>
                    </a:lnTo>
                    <a:lnTo>
                      <a:pt x="360" y="4"/>
                    </a:lnTo>
                    <a:lnTo>
                      <a:pt x="260" y="6"/>
                    </a:lnTo>
                    <a:lnTo>
                      <a:pt x="172" y="12"/>
                    </a:lnTo>
                    <a:lnTo>
                      <a:pt x="100" y="18"/>
                    </a:lnTo>
                    <a:lnTo>
                      <a:pt x="46" y="24"/>
                    </a:lnTo>
                    <a:lnTo>
                      <a:pt x="26" y="28"/>
                    </a:lnTo>
                    <a:lnTo>
                      <a:pt x="12" y="32"/>
                    </a:lnTo>
                    <a:lnTo>
                      <a:pt x="2" y="36"/>
                    </a:lnTo>
                    <a:lnTo>
                      <a:pt x="0" y="38"/>
                    </a:lnTo>
                    <a:lnTo>
                      <a:pt x="0" y="40"/>
                    </a:lnTo>
                    <a:lnTo>
                      <a:pt x="0" y="40"/>
                    </a:lnTo>
                    <a:lnTo>
                      <a:pt x="2" y="44"/>
                    </a:lnTo>
                    <a:lnTo>
                      <a:pt x="12" y="48"/>
                    </a:lnTo>
                    <a:lnTo>
                      <a:pt x="26" y="50"/>
                    </a:lnTo>
                    <a:lnTo>
                      <a:pt x="46" y="54"/>
                    </a:lnTo>
                    <a:lnTo>
                      <a:pt x="100" y="60"/>
                    </a:lnTo>
                    <a:lnTo>
                      <a:pt x="172" y="66"/>
                    </a:lnTo>
                    <a:lnTo>
                      <a:pt x="260" y="72"/>
                    </a:lnTo>
                    <a:lnTo>
                      <a:pt x="360" y="76"/>
                    </a:lnTo>
                    <a:lnTo>
                      <a:pt x="470" y="78"/>
                    </a:lnTo>
                    <a:lnTo>
                      <a:pt x="590" y="78"/>
                    </a:lnTo>
                    <a:lnTo>
                      <a:pt x="590" y="78"/>
                    </a:lnTo>
                    <a:lnTo>
                      <a:pt x="710" y="78"/>
                    </a:lnTo>
                    <a:lnTo>
                      <a:pt x="822" y="76"/>
                    </a:lnTo>
                    <a:lnTo>
                      <a:pt x="924" y="72"/>
                    </a:lnTo>
                    <a:lnTo>
                      <a:pt x="1012" y="66"/>
                    </a:lnTo>
                    <a:lnTo>
                      <a:pt x="1084" y="60"/>
                    </a:lnTo>
                    <a:lnTo>
                      <a:pt x="1138" y="54"/>
                    </a:lnTo>
                    <a:lnTo>
                      <a:pt x="1158" y="50"/>
                    </a:lnTo>
                    <a:lnTo>
                      <a:pt x="1172" y="48"/>
                    </a:lnTo>
                    <a:lnTo>
                      <a:pt x="1182" y="44"/>
                    </a:lnTo>
                    <a:lnTo>
                      <a:pt x="1184" y="40"/>
                    </a:lnTo>
                    <a:lnTo>
                      <a:pt x="1184" y="40"/>
                    </a:lnTo>
                    <a:lnTo>
                      <a:pt x="1184" y="38"/>
                    </a:lnTo>
                    <a:lnTo>
                      <a:pt x="1182" y="36"/>
                    </a:lnTo>
                    <a:lnTo>
                      <a:pt x="1172" y="32"/>
                    </a:lnTo>
                    <a:lnTo>
                      <a:pt x="1158" y="28"/>
                    </a:lnTo>
                    <a:lnTo>
                      <a:pt x="1138" y="24"/>
                    </a:lnTo>
                    <a:lnTo>
                      <a:pt x="1084" y="18"/>
                    </a:lnTo>
                    <a:lnTo>
                      <a:pt x="1012" y="12"/>
                    </a:lnTo>
                    <a:lnTo>
                      <a:pt x="924" y="6"/>
                    </a:lnTo>
                    <a:lnTo>
                      <a:pt x="822" y="4"/>
                    </a:lnTo>
                    <a:lnTo>
                      <a:pt x="710" y="0"/>
                    </a:lnTo>
                    <a:lnTo>
                      <a:pt x="5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14"/>
              <p:cNvSpPr>
                <a:spLocks noEditPoints="1"/>
              </p:cNvSpPr>
              <p:nvPr/>
            </p:nvSpPr>
            <p:spPr bwMode="auto">
              <a:xfrm>
                <a:off x="3264" y="4186"/>
                <a:ext cx="1174" cy="78"/>
              </a:xfrm>
              <a:custGeom>
                <a:avLst/>
                <a:gdLst>
                  <a:gd name="T0" fmla="*/ 584 w 1174"/>
                  <a:gd name="T1" fmla="*/ 78 h 78"/>
                  <a:gd name="T2" fmla="*/ 358 w 1174"/>
                  <a:gd name="T3" fmla="*/ 74 h 78"/>
                  <a:gd name="T4" fmla="*/ 174 w 1174"/>
                  <a:gd name="T5" fmla="*/ 66 h 78"/>
                  <a:gd name="T6" fmla="*/ 50 w 1174"/>
                  <a:gd name="T7" fmla="*/ 54 h 78"/>
                  <a:gd name="T8" fmla="*/ 8 w 1174"/>
                  <a:gd name="T9" fmla="*/ 44 h 78"/>
                  <a:gd name="T10" fmla="*/ 4 w 1174"/>
                  <a:gd name="T11" fmla="*/ 40 h 78"/>
                  <a:gd name="T12" fmla="*/ 8 w 1174"/>
                  <a:gd name="T13" fmla="*/ 36 h 78"/>
                  <a:gd name="T14" fmla="*/ 30 w 1174"/>
                  <a:gd name="T15" fmla="*/ 28 h 78"/>
                  <a:gd name="T16" fmla="*/ 102 w 1174"/>
                  <a:gd name="T17" fmla="*/ 18 h 78"/>
                  <a:gd name="T18" fmla="*/ 260 w 1174"/>
                  <a:gd name="T19" fmla="*/ 8 h 78"/>
                  <a:gd name="T20" fmla="*/ 466 w 1174"/>
                  <a:gd name="T21" fmla="*/ 2 h 78"/>
                  <a:gd name="T22" fmla="*/ 584 w 1174"/>
                  <a:gd name="T23" fmla="*/ 0 h 78"/>
                  <a:gd name="T24" fmla="*/ 812 w 1174"/>
                  <a:gd name="T25" fmla="*/ 4 h 78"/>
                  <a:gd name="T26" fmla="*/ 998 w 1174"/>
                  <a:gd name="T27" fmla="*/ 12 h 78"/>
                  <a:gd name="T28" fmla="*/ 1122 w 1174"/>
                  <a:gd name="T29" fmla="*/ 24 h 78"/>
                  <a:gd name="T30" fmla="*/ 1156 w 1174"/>
                  <a:gd name="T31" fmla="*/ 32 h 78"/>
                  <a:gd name="T32" fmla="*/ 1168 w 1174"/>
                  <a:gd name="T33" fmla="*/ 38 h 78"/>
                  <a:gd name="T34" fmla="*/ 1168 w 1174"/>
                  <a:gd name="T35" fmla="*/ 40 h 78"/>
                  <a:gd name="T36" fmla="*/ 1156 w 1174"/>
                  <a:gd name="T37" fmla="*/ 46 h 78"/>
                  <a:gd name="T38" fmla="*/ 1070 w 1174"/>
                  <a:gd name="T39" fmla="*/ 60 h 78"/>
                  <a:gd name="T40" fmla="*/ 912 w 1174"/>
                  <a:gd name="T41" fmla="*/ 72 h 78"/>
                  <a:gd name="T42" fmla="*/ 702 w 1174"/>
                  <a:gd name="T43" fmla="*/ 78 h 78"/>
                  <a:gd name="T44" fmla="*/ 584 w 1174"/>
                  <a:gd name="T45" fmla="*/ 0 h 78"/>
                  <a:gd name="T46" fmla="*/ 466 w 1174"/>
                  <a:gd name="T47" fmla="*/ 2 h 78"/>
                  <a:gd name="T48" fmla="*/ 256 w 1174"/>
                  <a:gd name="T49" fmla="*/ 6 h 78"/>
                  <a:gd name="T50" fmla="*/ 98 w 1174"/>
                  <a:gd name="T51" fmla="*/ 18 h 78"/>
                  <a:gd name="T52" fmla="*/ 26 w 1174"/>
                  <a:gd name="T53" fmla="*/ 28 h 78"/>
                  <a:gd name="T54" fmla="*/ 2 w 1174"/>
                  <a:gd name="T55" fmla="*/ 36 h 78"/>
                  <a:gd name="T56" fmla="*/ 0 w 1174"/>
                  <a:gd name="T57" fmla="*/ 40 h 78"/>
                  <a:gd name="T58" fmla="*/ 2 w 1174"/>
                  <a:gd name="T59" fmla="*/ 44 h 78"/>
                  <a:gd name="T60" fmla="*/ 26 w 1174"/>
                  <a:gd name="T61" fmla="*/ 50 h 78"/>
                  <a:gd name="T62" fmla="*/ 98 w 1174"/>
                  <a:gd name="T63" fmla="*/ 60 h 78"/>
                  <a:gd name="T64" fmla="*/ 256 w 1174"/>
                  <a:gd name="T65" fmla="*/ 72 h 78"/>
                  <a:gd name="T66" fmla="*/ 466 w 1174"/>
                  <a:gd name="T67" fmla="*/ 78 h 78"/>
                  <a:gd name="T68" fmla="*/ 584 w 1174"/>
                  <a:gd name="T69" fmla="*/ 78 h 78"/>
                  <a:gd name="T70" fmla="*/ 814 w 1174"/>
                  <a:gd name="T71" fmla="*/ 76 h 78"/>
                  <a:gd name="T72" fmla="*/ 1002 w 1174"/>
                  <a:gd name="T73" fmla="*/ 66 h 78"/>
                  <a:gd name="T74" fmla="*/ 1128 w 1174"/>
                  <a:gd name="T75" fmla="*/ 54 h 78"/>
                  <a:gd name="T76" fmla="*/ 1162 w 1174"/>
                  <a:gd name="T77" fmla="*/ 48 h 78"/>
                  <a:gd name="T78" fmla="*/ 1174 w 1174"/>
                  <a:gd name="T79" fmla="*/ 40 h 78"/>
                  <a:gd name="T80" fmla="*/ 1172 w 1174"/>
                  <a:gd name="T81" fmla="*/ 38 h 78"/>
                  <a:gd name="T82" fmla="*/ 1162 w 1174"/>
                  <a:gd name="T83" fmla="*/ 32 h 78"/>
                  <a:gd name="T84" fmla="*/ 1128 w 1174"/>
                  <a:gd name="T85" fmla="*/ 24 h 78"/>
                  <a:gd name="T86" fmla="*/ 1002 w 1174"/>
                  <a:gd name="T87" fmla="*/ 12 h 78"/>
                  <a:gd name="T88" fmla="*/ 814 w 1174"/>
                  <a:gd name="T89" fmla="*/ 4 h 78"/>
                  <a:gd name="T90" fmla="*/ 584 w 1174"/>
                  <a:gd name="T91"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4" h="78">
                    <a:moveTo>
                      <a:pt x="584" y="78"/>
                    </a:moveTo>
                    <a:lnTo>
                      <a:pt x="584" y="78"/>
                    </a:lnTo>
                    <a:lnTo>
                      <a:pt x="466" y="78"/>
                    </a:lnTo>
                    <a:lnTo>
                      <a:pt x="358" y="74"/>
                    </a:lnTo>
                    <a:lnTo>
                      <a:pt x="260" y="72"/>
                    </a:lnTo>
                    <a:lnTo>
                      <a:pt x="174" y="66"/>
                    </a:lnTo>
                    <a:lnTo>
                      <a:pt x="102" y="60"/>
                    </a:lnTo>
                    <a:lnTo>
                      <a:pt x="50" y="54"/>
                    </a:lnTo>
                    <a:lnTo>
                      <a:pt x="16" y="46"/>
                    </a:lnTo>
                    <a:lnTo>
                      <a:pt x="8" y="44"/>
                    </a:lnTo>
                    <a:lnTo>
                      <a:pt x="4" y="40"/>
                    </a:lnTo>
                    <a:lnTo>
                      <a:pt x="4" y="40"/>
                    </a:lnTo>
                    <a:lnTo>
                      <a:pt x="4" y="38"/>
                    </a:lnTo>
                    <a:lnTo>
                      <a:pt x="8" y="36"/>
                    </a:lnTo>
                    <a:lnTo>
                      <a:pt x="16" y="32"/>
                    </a:lnTo>
                    <a:lnTo>
                      <a:pt x="30" y="28"/>
                    </a:lnTo>
                    <a:lnTo>
                      <a:pt x="50" y="24"/>
                    </a:lnTo>
                    <a:lnTo>
                      <a:pt x="102" y="18"/>
                    </a:lnTo>
                    <a:lnTo>
                      <a:pt x="174" y="12"/>
                    </a:lnTo>
                    <a:lnTo>
                      <a:pt x="260" y="8"/>
                    </a:lnTo>
                    <a:lnTo>
                      <a:pt x="358" y="4"/>
                    </a:lnTo>
                    <a:lnTo>
                      <a:pt x="466" y="2"/>
                    </a:lnTo>
                    <a:lnTo>
                      <a:pt x="584" y="0"/>
                    </a:lnTo>
                    <a:lnTo>
                      <a:pt x="584" y="0"/>
                    </a:lnTo>
                    <a:lnTo>
                      <a:pt x="702" y="2"/>
                    </a:lnTo>
                    <a:lnTo>
                      <a:pt x="812" y="4"/>
                    </a:lnTo>
                    <a:lnTo>
                      <a:pt x="912" y="8"/>
                    </a:lnTo>
                    <a:lnTo>
                      <a:pt x="998" y="12"/>
                    </a:lnTo>
                    <a:lnTo>
                      <a:pt x="1070" y="18"/>
                    </a:lnTo>
                    <a:lnTo>
                      <a:pt x="1122" y="24"/>
                    </a:lnTo>
                    <a:lnTo>
                      <a:pt x="1142" y="28"/>
                    </a:lnTo>
                    <a:lnTo>
                      <a:pt x="1156" y="32"/>
                    </a:lnTo>
                    <a:lnTo>
                      <a:pt x="1166" y="36"/>
                    </a:lnTo>
                    <a:lnTo>
                      <a:pt x="1168" y="38"/>
                    </a:lnTo>
                    <a:lnTo>
                      <a:pt x="1168" y="40"/>
                    </a:lnTo>
                    <a:lnTo>
                      <a:pt x="1168" y="40"/>
                    </a:lnTo>
                    <a:lnTo>
                      <a:pt x="1166" y="44"/>
                    </a:lnTo>
                    <a:lnTo>
                      <a:pt x="1156" y="46"/>
                    </a:lnTo>
                    <a:lnTo>
                      <a:pt x="1122" y="54"/>
                    </a:lnTo>
                    <a:lnTo>
                      <a:pt x="1070" y="60"/>
                    </a:lnTo>
                    <a:lnTo>
                      <a:pt x="998" y="66"/>
                    </a:lnTo>
                    <a:lnTo>
                      <a:pt x="912" y="72"/>
                    </a:lnTo>
                    <a:lnTo>
                      <a:pt x="812" y="74"/>
                    </a:lnTo>
                    <a:lnTo>
                      <a:pt x="702" y="78"/>
                    </a:lnTo>
                    <a:lnTo>
                      <a:pt x="584" y="78"/>
                    </a:lnTo>
                    <a:close/>
                    <a:moveTo>
                      <a:pt x="584" y="0"/>
                    </a:moveTo>
                    <a:lnTo>
                      <a:pt x="584" y="0"/>
                    </a:lnTo>
                    <a:lnTo>
                      <a:pt x="466" y="2"/>
                    </a:lnTo>
                    <a:lnTo>
                      <a:pt x="356" y="4"/>
                    </a:lnTo>
                    <a:lnTo>
                      <a:pt x="256" y="6"/>
                    </a:lnTo>
                    <a:lnTo>
                      <a:pt x="170" y="12"/>
                    </a:lnTo>
                    <a:lnTo>
                      <a:pt x="98" y="18"/>
                    </a:lnTo>
                    <a:lnTo>
                      <a:pt x="44" y="24"/>
                    </a:lnTo>
                    <a:lnTo>
                      <a:pt x="26" y="28"/>
                    </a:lnTo>
                    <a:lnTo>
                      <a:pt x="10" y="32"/>
                    </a:lnTo>
                    <a:lnTo>
                      <a:pt x="2" y="36"/>
                    </a:lnTo>
                    <a:lnTo>
                      <a:pt x="0" y="38"/>
                    </a:lnTo>
                    <a:lnTo>
                      <a:pt x="0" y="40"/>
                    </a:lnTo>
                    <a:lnTo>
                      <a:pt x="0" y="40"/>
                    </a:lnTo>
                    <a:lnTo>
                      <a:pt x="2" y="44"/>
                    </a:lnTo>
                    <a:lnTo>
                      <a:pt x="10" y="48"/>
                    </a:lnTo>
                    <a:lnTo>
                      <a:pt x="26" y="50"/>
                    </a:lnTo>
                    <a:lnTo>
                      <a:pt x="44" y="54"/>
                    </a:lnTo>
                    <a:lnTo>
                      <a:pt x="98" y="60"/>
                    </a:lnTo>
                    <a:lnTo>
                      <a:pt x="170" y="66"/>
                    </a:lnTo>
                    <a:lnTo>
                      <a:pt x="256" y="72"/>
                    </a:lnTo>
                    <a:lnTo>
                      <a:pt x="356" y="76"/>
                    </a:lnTo>
                    <a:lnTo>
                      <a:pt x="466" y="78"/>
                    </a:lnTo>
                    <a:lnTo>
                      <a:pt x="584" y="78"/>
                    </a:lnTo>
                    <a:lnTo>
                      <a:pt x="584" y="78"/>
                    </a:lnTo>
                    <a:lnTo>
                      <a:pt x="704" y="78"/>
                    </a:lnTo>
                    <a:lnTo>
                      <a:pt x="814" y="76"/>
                    </a:lnTo>
                    <a:lnTo>
                      <a:pt x="914" y="72"/>
                    </a:lnTo>
                    <a:lnTo>
                      <a:pt x="1002" y="66"/>
                    </a:lnTo>
                    <a:lnTo>
                      <a:pt x="1074" y="60"/>
                    </a:lnTo>
                    <a:lnTo>
                      <a:pt x="1128" y="54"/>
                    </a:lnTo>
                    <a:lnTo>
                      <a:pt x="1148" y="50"/>
                    </a:lnTo>
                    <a:lnTo>
                      <a:pt x="1162" y="48"/>
                    </a:lnTo>
                    <a:lnTo>
                      <a:pt x="1170" y="44"/>
                    </a:lnTo>
                    <a:lnTo>
                      <a:pt x="1174" y="40"/>
                    </a:lnTo>
                    <a:lnTo>
                      <a:pt x="1174" y="40"/>
                    </a:lnTo>
                    <a:lnTo>
                      <a:pt x="1172" y="38"/>
                    </a:lnTo>
                    <a:lnTo>
                      <a:pt x="1170" y="36"/>
                    </a:lnTo>
                    <a:lnTo>
                      <a:pt x="1162" y="32"/>
                    </a:lnTo>
                    <a:lnTo>
                      <a:pt x="1148" y="28"/>
                    </a:lnTo>
                    <a:lnTo>
                      <a:pt x="1128" y="24"/>
                    </a:lnTo>
                    <a:lnTo>
                      <a:pt x="1074" y="18"/>
                    </a:lnTo>
                    <a:lnTo>
                      <a:pt x="1002" y="12"/>
                    </a:lnTo>
                    <a:lnTo>
                      <a:pt x="914" y="6"/>
                    </a:lnTo>
                    <a:lnTo>
                      <a:pt x="814" y="4"/>
                    </a:lnTo>
                    <a:lnTo>
                      <a:pt x="704" y="2"/>
                    </a:lnTo>
                    <a:lnTo>
                      <a:pt x="584" y="0"/>
                    </a:lnTo>
                    <a:close/>
                  </a:path>
                </a:pathLst>
              </a:custGeom>
              <a:solidFill>
                <a:srgbClr val="AFA9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15"/>
              <p:cNvSpPr>
                <a:spLocks/>
              </p:cNvSpPr>
              <p:nvPr/>
            </p:nvSpPr>
            <p:spPr bwMode="auto">
              <a:xfrm>
                <a:off x="3268" y="4186"/>
                <a:ext cx="1164" cy="78"/>
              </a:xfrm>
              <a:custGeom>
                <a:avLst/>
                <a:gdLst>
                  <a:gd name="T0" fmla="*/ 580 w 1164"/>
                  <a:gd name="T1" fmla="*/ 78 h 78"/>
                  <a:gd name="T2" fmla="*/ 580 w 1164"/>
                  <a:gd name="T3" fmla="*/ 78 h 78"/>
                  <a:gd name="T4" fmla="*/ 462 w 1164"/>
                  <a:gd name="T5" fmla="*/ 78 h 78"/>
                  <a:gd name="T6" fmla="*/ 354 w 1164"/>
                  <a:gd name="T7" fmla="*/ 74 h 78"/>
                  <a:gd name="T8" fmla="*/ 256 w 1164"/>
                  <a:gd name="T9" fmla="*/ 72 h 78"/>
                  <a:gd name="T10" fmla="*/ 170 w 1164"/>
                  <a:gd name="T11" fmla="*/ 66 h 78"/>
                  <a:gd name="T12" fmla="*/ 98 w 1164"/>
                  <a:gd name="T13" fmla="*/ 60 h 78"/>
                  <a:gd name="T14" fmla="*/ 46 w 1164"/>
                  <a:gd name="T15" fmla="*/ 54 h 78"/>
                  <a:gd name="T16" fmla="*/ 12 w 1164"/>
                  <a:gd name="T17" fmla="*/ 46 h 78"/>
                  <a:gd name="T18" fmla="*/ 4 w 1164"/>
                  <a:gd name="T19" fmla="*/ 44 h 78"/>
                  <a:gd name="T20" fmla="*/ 0 w 1164"/>
                  <a:gd name="T21" fmla="*/ 40 h 78"/>
                  <a:gd name="T22" fmla="*/ 0 w 1164"/>
                  <a:gd name="T23" fmla="*/ 40 h 78"/>
                  <a:gd name="T24" fmla="*/ 0 w 1164"/>
                  <a:gd name="T25" fmla="*/ 38 h 78"/>
                  <a:gd name="T26" fmla="*/ 4 w 1164"/>
                  <a:gd name="T27" fmla="*/ 36 h 78"/>
                  <a:gd name="T28" fmla="*/ 12 w 1164"/>
                  <a:gd name="T29" fmla="*/ 32 h 78"/>
                  <a:gd name="T30" fmla="*/ 26 w 1164"/>
                  <a:gd name="T31" fmla="*/ 28 h 78"/>
                  <a:gd name="T32" fmla="*/ 46 w 1164"/>
                  <a:gd name="T33" fmla="*/ 24 h 78"/>
                  <a:gd name="T34" fmla="*/ 98 w 1164"/>
                  <a:gd name="T35" fmla="*/ 18 h 78"/>
                  <a:gd name="T36" fmla="*/ 170 w 1164"/>
                  <a:gd name="T37" fmla="*/ 12 h 78"/>
                  <a:gd name="T38" fmla="*/ 256 w 1164"/>
                  <a:gd name="T39" fmla="*/ 8 h 78"/>
                  <a:gd name="T40" fmla="*/ 354 w 1164"/>
                  <a:gd name="T41" fmla="*/ 4 h 78"/>
                  <a:gd name="T42" fmla="*/ 462 w 1164"/>
                  <a:gd name="T43" fmla="*/ 2 h 78"/>
                  <a:gd name="T44" fmla="*/ 580 w 1164"/>
                  <a:gd name="T45" fmla="*/ 0 h 78"/>
                  <a:gd name="T46" fmla="*/ 580 w 1164"/>
                  <a:gd name="T47" fmla="*/ 0 h 78"/>
                  <a:gd name="T48" fmla="*/ 698 w 1164"/>
                  <a:gd name="T49" fmla="*/ 2 h 78"/>
                  <a:gd name="T50" fmla="*/ 808 w 1164"/>
                  <a:gd name="T51" fmla="*/ 4 h 78"/>
                  <a:gd name="T52" fmla="*/ 908 w 1164"/>
                  <a:gd name="T53" fmla="*/ 8 h 78"/>
                  <a:gd name="T54" fmla="*/ 994 w 1164"/>
                  <a:gd name="T55" fmla="*/ 12 h 78"/>
                  <a:gd name="T56" fmla="*/ 1066 w 1164"/>
                  <a:gd name="T57" fmla="*/ 18 h 78"/>
                  <a:gd name="T58" fmla="*/ 1118 w 1164"/>
                  <a:gd name="T59" fmla="*/ 24 h 78"/>
                  <a:gd name="T60" fmla="*/ 1138 w 1164"/>
                  <a:gd name="T61" fmla="*/ 28 h 78"/>
                  <a:gd name="T62" fmla="*/ 1152 w 1164"/>
                  <a:gd name="T63" fmla="*/ 32 h 78"/>
                  <a:gd name="T64" fmla="*/ 1162 w 1164"/>
                  <a:gd name="T65" fmla="*/ 36 h 78"/>
                  <a:gd name="T66" fmla="*/ 1164 w 1164"/>
                  <a:gd name="T67" fmla="*/ 38 h 78"/>
                  <a:gd name="T68" fmla="*/ 1164 w 1164"/>
                  <a:gd name="T69" fmla="*/ 40 h 78"/>
                  <a:gd name="T70" fmla="*/ 1164 w 1164"/>
                  <a:gd name="T71" fmla="*/ 40 h 78"/>
                  <a:gd name="T72" fmla="*/ 1162 w 1164"/>
                  <a:gd name="T73" fmla="*/ 44 h 78"/>
                  <a:gd name="T74" fmla="*/ 1152 w 1164"/>
                  <a:gd name="T75" fmla="*/ 46 h 78"/>
                  <a:gd name="T76" fmla="*/ 1118 w 1164"/>
                  <a:gd name="T77" fmla="*/ 54 h 78"/>
                  <a:gd name="T78" fmla="*/ 1066 w 1164"/>
                  <a:gd name="T79" fmla="*/ 60 h 78"/>
                  <a:gd name="T80" fmla="*/ 994 w 1164"/>
                  <a:gd name="T81" fmla="*/ 66 h 78"/>
                  <a:gd name="T82" fmla="*/ 908 w 1164"/>
                  <a:gd name="T83" fmla="*/ 72 h 78"/>
                  <a:gd name="T84" fmla="*/ 808 w 1164"/>
                  <a:gd name="T85" fmla="*/ 74 h 78"/>
                  <a:gd name="T86" fmla="*/ 698 w 1164"/>
                  <a:gd name="T87" fmla="*/ 78 h 78"/>
                  <a:gd name="T88" fmla="*/ 580 w 1164"/>
                  <a:gd name="T8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78"/>
                    </a:moveTo>
                    <a:lnTo>
                      <a:pt x="580" y="78"/>
                    </a:lnTo>
                    <a:lnTo>
                      <a:pt x="462" y="78"/>
                    </a:lnTo>
                    <a:lnTo>
                      <a:pt x="354" y="74"/>
                    </a:lnTo>
                    <a:lnTo>
                      <a:pt x="256" y="72"/>
                    </a:lnTo>
                    <a:lnTo>
                      <a:pt x="170" y="66"/>
                    </a:lnTo>
                    <a:lnTo>
                      <a:pt x="98" y="60"/>
                    </a:lnTo>
                    <a:lnTo>
                      <a:pt x="46" y="54"/>
                    </a:lnTo>
                    <a:lnTo>
                      <a:pt x="12" y="46"/>
                    </a:lnTo>
                    <a:lnTo>
                      <a:pt x="4" y="44"/>
                    </a:lnTo>
                    <a:lnTo>
                      <a:pt x="0" y="40"/>
                    </a:lnTo>
                    <a:lnTo>
                      <a:pt x="0" y="40"/>
                    </a:lnTo>
                    <a:lnTo>
                      <a:pt x="0" y="38"/>
                    </a:lnTo>
                    <a:lnTo>
                      <a:pt x="4" y="36"/>
                    </a:lnTo>
                    <a:lnTo>
                      <a:pt x="12" y="32"/>
                    </a:lnTo>
                    <a:lnTo>
                      <a:pt x="26" y="28"/>
                    </a:lnTo>
                    <a:lnTo>
                      <a:pt x="46" y="24"/>
                    </a:lnTo>
                    <a:lnTo>
                      <a:pt x="98" y="18"/>
                    </a:lnTo>
                    <a:lnTo>
                      <a:pt x="170" y="12"/>
                    </a:lnTo>
                    <a:lnTo>
                      <a:pt x="256" y="8"/>
                    </a:lnTo>
                    <a:lnTo>
                      <a:pt x="354" y="4"/>
                    </a:lnTo>
                    <a:lnTo>
                      <a:pt x="462" y="2"/>
                    </a:lnTo>
                    <a:lnTo>
                      <a:pt x="580" y="0"/>
                    </a:lnTo>
                    <a:lnTo>
                      <a:pt x="580" y="0"/>
                    </a:lnTo>
                    <a:lnTo>
                      <a:pt x="698" y="2"/>
                    </a:lnTo>
                    <a:lnTo>
                      <a:pt x="808" y="4"/>
                    </a:lnTo>
                    <a:lnTo>
                      <a:pt x="908" y="8"/>
                    </a:lnTo>
                    <a:lnTo>
                      <a:pt x="994" y="12"/>
                    </a:lnTo>
                    <a:lnTo>
                      <a:pt x="1066" y="18"/>
                    </a:lnTo>
                    <a:lnTo>
                      <a:pt x="1118" y="24"/>
                    </a:lnTo>
                    <a:lnTo>
                      <a:pt x="1138" y="28"/>
                    </a:lnTo>
                    <a:lnTo>
                      <a:pt x="1152" y="32"/>
                    </a:lnTo>
                    <a:lnTo>
                      <a:pt x="1162" y="36"/>
                    </a:lnTo>
                    <a:lnTo>
                      <a:pt x="1164" y="38"/>
                    </a:lnTo>
                    <a:lnTo>
                      <a:pt x="1164" y="40"/>
                    </a:lnTo>
                    <a:lnTo>
                      <a:pt x="1164" y="40"/>
                    </a:lnTo>
                    <a:lnTo>
                      <a:pt x="1162" y="44"/>
                    </a:lnTo>
                    <a:lnTo>
                      <a:pt x="1152" y="46"/>
                    </a:lnTo>
                    <a:lnTo>
                      <a:pt x="1118" y="54"/>
                    </a:lnTo>
                    <a:lnTo>
                      <a:pt x="1066" y="60"/>
                    </a:lnTo>
                    <a:lnTo>
                      <a:pt x="994" y="66"/>
                    </a:lnTo>
                    <a:lnTo>
                      <a:pt x="908" y="72"/>
                    </a:lnTo>
                    <a:lnTo>
                      <a:pt x="808" y="74"/>
                    </a:lnTo>
                    <a:lnTo>
                      <a:pt x="698" y="78"/>
                    </a:lnTo>
                    <a:lnTo>
                      <a:pt x="580"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16"/>
              <p:cNvSpPr>
                <a:spLocks/>
              </p:cNvSpPr>
              <p:nvPr/>
            </p:nvSpPr>
            <p:spPr bwMode="auto">
              <a:xfrm>
                <a:off x="3264" y="4186"/>
                <a:ext cx="1174" cy="78"/>
              </a:xfrm>
              <a:custGeom>
                <a:avLst/>
                <a:gdLst>
                  <a:gd name="T0" fmla="*/ 584 w 1174"/>
                  <a:gd name="T1" fmla="*/ 0 h 78"/>
                  <a:gd name="T2" fmla="*/ 584 w 1174"/>
                  <a:gd name="T3" fmla="*/ 0 h 78"/>
                  <a:gd name="T4" fmla="*/ 466 w 1174"/>
                  <a:gd name="T5" fmla="*/ 2 h 78"/>
                  <a:gd name="T6" fmla="*/ 356 w 1174"/>
                  <a:gd name="T7" fmla="*/ 4 h 78"/>
                  <a:gd name="T8" fmla="*/ 256 w 1174"/>
                  <a:gd name="T9" fmla="*/ 6 h 78"/>
                  <a:gd name="T10" fmla="*/ 170 w 1174"/>
                  <a:gd name="T11" fmla="*/ 12 h 78"/>
                  <a:gd name="T12" fmla="*/ 98 w 1174"/>
                  <a:gd name="T13" fmla="*/ 18 h 78"/>
                  <a:gd name="T14" fmla="*/ 44 w 1174"/>
                  <a:gd name="T15" fmla="*/ 24 h 78"/>
                  <a:gd name="T16" fmla="*/ 26 w 1174"/>
                  <a:gd name="T17" fmla="*/ 28 h 78"/>
                  <a:gd name="T18" fmla="*/ 10 w 1174"/>
                  <a:gd name="T19" fmla="*/ 32 h 78"/>
                  <a:gd name="T20" fmla="*/ 2 w 1174"/>
                  <a:gd name="T21" fmla="*/ 36 h 78"/>
                  <a:gd name="T22" fmla="*/ 0 w 1174"/>
                  <a:gd name="T23" fmla="*/ 38 h 78"/>
                  <a:gd name="T24" fmla="*/ 0 w 1174"/>
                  <a:gd name="T25" fmla="*/ 40 h 78"/>
                  <a:gd name="T26" fmla="*/ 0 w 1174"/>
                  <a:gd name="T27" fmla="*/ 40 h 78"/>
                  <a:gd name="T28" fmla="*/ 2 w 1174"/>
                  <a:gd name="T29" fmla="*/ 44 h 78"/>
                  <a:gd name="T30" fmla="*/ 10 w 1174"/>
                  <a:gd name="T31" fmla="*/ 48 h 78"/>
                  <a:gd name="T32" fmla="*/ 26 w 1174"/>
                  <a:gd name="T33" fmla="*/ 50 h 78"/>
                  <a:gd name="T34" fmla="*/ 44 w 1174"/>
                  <a:gd name="T35" fmla="*/ 54 h 78"/>
                  <a:gd name="T36" fmla="*/ 98 w 1174"/>
                  <a:gd name="T37" fmla="*/ 60 h 78"/>
                  <a:gd name="T38" fmla="*/ 170 w 1174"/>
                  <a:gd name="T39" fmla="*/ 66 h 78"/>
                  <a:gd name="T40" fmla="*/ 256 w 1174"/>
                  <a:gd name="T41" fmla="*/ 72 h 78"/>
                  <a:gd name="T42" fmla="*/ 356 w 1174"/>
                  <a:gd name="T43" fmla="*/ 76 h 78"/>
                  <a:gd name="T44" fmla="*/ 466 w 1174"/>
                  <a:gd name="T45" fmla="*/ 78 h 78"/>
                  <a:gd name="T46" fmla="*/ 584 w 1174"/>
                  <a:gd name="T47" fmla="*/ 78 h 78"/>
                  <a:gd name="T48" fmla="*/ 584 w 1174"/>
                  <a:gd name="T49" fmla="*/ 78 h 78"/>
                  <a:gd name="T50" fmla="*/ 704 w 1174"/>
                  <a:gd name="T51" fmla="*/ 78 h 78"/>
                  <a:gd name="T52" fmla="*/ 814 w 1174"/>
                  <a:gd name="T53" fmla="*/ 76 h 78"/>
                  <a:gd name="T54" fmla="*/ 914 w 1174"/>
                  <a:gd name="T55" fmla="*/ 72 h 78"/>
                  <a:gd name="T56" fmla="*/ 1002 w 1174"/>
                  <a:gd name="T57" fmla="*/ 66 h 78"/>
                  <a:gd name="T58" fmla="*/ 1074 w 1174"/>
                  <a:gd name="T59" fmla="*/ 60 h 78"/>
                  <a:gd name="T60" fmla="*/ 1128 w 1174"/>
                  <a:gd name="T61" fmla="*/ 54 h 78"/>
                  <a:gd name="T62" fmla="*/ 1148 w 1174"/>
                  <a:gd name="T63" fmla="*/ 50 h 78"/>
                  <a:gd name="T64" fmla="*/ 1162 w 1174"/>
                  <a:gd name="T65" fmla="*/ 48 h 78"/>
                  <a:gd name="T66" fmla="*/ 1170 w 1174"/>
                  <a:gd name="T67" fmla="*/ 44 h 78"/>
                  <a:gd name="T68" fmla="*/ 1174 w 1174"/>
                  <a:gd name="T69" fmla="*/ 40 h 78"/>
                  <a:gd name="T70" fmla="*/ 1174 w 1174"/>
                  <a:gd name="T71" fmla="*/ 40 h 78"/>
                  <a:gd name="T72" fmla="*/ 1172 w 1174"/>
                  <a:gd name="T73" fmla="*/ 38 h 78"/>
                  <a:gd name="T74" fmla="*/ 1170 w 1174"/>
                  <a:gd name="T75" fmla="*/ 36 h 78"/>
                  <a:gd name="T76" fmla="*/ 1162 w 1174"/>
                  <a:gd name="T77" fmla="*/ 32 h 78"/>
                  <a:gd name="T78" fmla="*/ 1148 w 1174"/>
                  <a:gd name="T79" fmla="*/ 28 h 78"/>
                  <a:gd name="T80" fmla="*/ 1128 w 1174"/>
                  <a:gd name="T81" fmla="*/ 24 h 78"/>
                  <a:gd name="T82" fmla="*/ 1074 w 1174"/>
                  <a:gd name="T83" fmla="*/ 18 h 78"/>
                  <a:gd name="T84" fmla="*/ 1002 w 1174"/>
                  <a:gd name="T85" fmla="*/ 12 h 78"/>
                  <a:gd name="T86" fmla="*/ 914 w 1174"/>
                  <a:gd name="T87" fmla="*/ 6 h 78"/>
                  <a:gd name="T88" fmla="*/ 814 w 1174"/>
                  <a:gd name="T89" fmla="*/ 4 h 78"/>
                  <a:gd name="T90" fmla="*/ 704 w 1174"/>
                  <a:gd name="T91" fmla="*/ 2 h 78"/>
                  <a:gd name="T92" fmla="*/ 584 w 1174"/>
                  <a:gd name="T9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4" h="78">
                    <a:moveTo>
                      <a:pt x="584" y="0"/>
                    </a:moveTo>
                    <a:lnTo>
                      <a:pt x="584" y="0"/>
                    </a:lnTo>
                    <a:lnTo>
                      <a:pt x="466" y="2"/>
                    </a:lnTo>
                    <a:lnTo>
                      <a:pt x="356" y="4"/>
                    </a:lnTo>
                    <a:lnTo>
                      <a:pt x="256" y="6"/>
                    </a:lnTo>
                    <a:lnTo>
                      <a:pt x="170" y="12"/>
                    </a:lnTo>
                    <a:lnTo>
                      <a:pt x="98" y="18"/>
                    </a:lnTo>
                    <a:lnTo>
                      <a:pt x="44" y="24"/>
                    </a:lnTo>
                    <a:lnTo>
                      <a:pt x="26" y="28"/>
                    </a:lnTo>
                    <a:lnTo>
                      <a:pt x="10" y="32"/>
                    </a:lnTo>
                    <a:lnTo>
                      <a:pt x="2" y="36"/>
                    </a:lnTo>
                    <a:lnTo>
                      <a:pt x="0" y="38"/>
                    </a:lnTo>
                    <a:lnTo>
                      <a:pt x="0" y="40"/>
                    </a:lnTo>
                    <a:lnTo>
                      <a:pt x="0" y="40"/>
                    </a:lnTo>
                    <a:lnTo>
                      <a:pt x="2" y="44"/>
                    </a:lnTo>
                    <a:lnTo>
                      <a:pt x="10" y="48"/>
                    </a:lnTo>
                    <a:lnTo>
                      <a:pt x="26" y="50"/>
                    </a:lnTo>
                    <a:lnTo>
                      <a:pt x="44" y="54"/>
                    </a:lnTo>
                    <a:lnTo>
                      <a:pt x="98" y="60"/>
                    </a:lnTo>
                    <a:lnTo>
                      <a:pt x="170" y="66"/>
                    </a:lnTo>
                    <a:lnTo>
                      <a:pt x="256" y="72"/>
                    </a:lnTo>
                    <a:lnTo>
                      <a:pt x="356" y="76"/>
                    </a:lnTo>
                    <a:lnTo>
                      <a:pt x="466" y="78"/>
                    </a:lnTo>
                    <a:lnTo>
                      <a:pt x="584" y="78"/>
                    </a:lnTo>
                    <a:lnTo>
                      <a:pt x="584" y="78"/>
                    </a:lnTo>
                    <a:lnTo>
                      <a:pt x="704" y="78"/>
                    </a:lnTo>
                    <a:lnTo>
                      <a:pt x="814" y="76"/>
                    </a:lnTo>
                    <a:lnTo>
                      <a:pt x="914" y="72"/>
                    </a:lnTo>
                    <a:lnTo>
                      <a:pt x="1002" y="66"/>
                    </a:lnTo>
                    <a:lnTo>
                      <a:pt x="1074" y="60"/>
                    </a:lnTo>
                    <a:lnTo>
                      <a:pt x="1128" y="54"/>
                    </a:lnTo>
                    <a:lnTo>
                      <a:pt x="1148" y="50"/>
                    </a:lnTo>
                    <a:lnTo>
                      <a:pt x="1162" y="48"/>
                    </a:lnTo>
                    <a:lnTo>
                      <a:pt x="1170" y="44"/>
                    </a:lnTo>
                    <a:lnTo>
                      <a:pt x="1174" y="40"/>
                    </a:lnTo>
                    <a:lnTo>
                      <a:pt x="1174" y="40"/>
                    </a:lnTo>
                    <a:lnTo>
                      <a:pt x="1172" y="38"/>
                    </a:lnTo>
                    <a:lnTo>
                      <a:pt x="1170" y="36"/>
                    </a:lnTo>
                    <a:lnTo>
                      <a:pt x="1162" y="32"/>
                    </a:lnTo>
                    <a:lnTo>
                      <a:pt x="1148" y="28"/>
                    </a:lnTo>
                    <a:lnTo>
                      <a:pt x="1128" y="24"/>
                    </a:lnTo>
                    <a:lnTo>
                      <a:pt x="1074" y="18"/>
                    </a:lnTo>
                    <a:lnTo>
                      <a:pt x="1002" y="12"/>
                    </a:lnTo>
                    <a:lnTo>
                      <a:pt x="914" y="6"/>
                    </a:lnTo>
                    <a:lnTo>
                      <a:pt x="814" y="4"/>
                    </a:lnTo>
                    <a:lnTo>
                      <a:pt x="704" y="2"/>
                    </a:lnTo>
                    <a:lnTo>
                      <a:pt x="5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17"/>
              <p:cNvSpPr>
                <a:spLocks noEditPoints="1"/>
              </p:cNvSpPr>
              <p:nvPr/>
            </p:nvSpPr>
            <p:spPr bwMode="auto">
              <a:xfrm>
                <a:off x="3268" y="4186"/>
                <a:ext cx="1164" cy="78"/>
              </a:xfrm>
              <a:custGeom>
                <a:avLst/>
                <a:gdLst>
                  <a:gd name="T0" fmla="*/ 580 w 1164"/>
                  <a:gd name="T1" fmla="*/ 78 h 78"/>
                  <a:gd name="T2" fmla="*/ 356 w 1164"/>
                  <a:gd name="T3" fmla="*/ 74 h 78"/>
                  <a:gd name="T4" fmla="*/ 174 w 1164"/>
                  <a:gd name="T5" fmla="*/ 66 h 78"/>
                  <a:gd name="T6" fmla="*/ 50 w 1164"/>
                  <a:gd name="T7" fmla="*/ 54 h 78"/>
                  <a:gd name="T8" fmla="*/ 8 w 1164"/>
                  <a:gd name="T9" fmla="*/ 44 h 78"/>
                  <a:gd name="T10" fmla="*/ 6 w 1164"/>
                  <a:gd name="T11" fmla="*/ 40 h 78"/>
                  <a:gd name="T12" fmla="*/ 8 w 1164"/>
                  <a:gd name="T13" fmla="*/ 36 h 78"/>
                  <a:gd name="T14" fmla="*/ 30 w 1164"/>
                  <a:gd name="T15" fmla="*/ 28 h 78"/>
                  <a:gd name="T16" fmla="*/ 104 w 1164"/>
                  <a:gd name="T17" fmla="*/ 18 h 78"/>
                  <a:gd name="T18" fmla="*/ 258 w 1164"/>
                  <a:gd name="T19" fmla="*/ 8 h 78"/>
                  <a:gd name="T20" fmla="*/ 464 w 1164"/>
                  <a:gd name="T21" fmla="*/ 2 h 78"/>
                  <a:gd name="T22" fmla="*/ 580 w 1164"/>
                  <a:gd name="T23" fmla="*/ 2 h 78"/>
                  <a:gd name="T24" fmla="*/ 806 w 1164"/>
                  <a:gd name="T25" fmla="*/ 4 h 78"/>
                  <a:gd name="T26" fmla="*/ 990 w 1164"/>
                  <a:gd name="T27" fmla="*/ 12 h 78"/>
                  <a:gd name="T28" fmla="*/ 1114 w 1164"/>
                  <a:gd name="T29" fmla="*/ 24 h 78"/>
                  <a:gd name="T30" fmla="*/ 1148 w 1164"/>
                  <a:gd name="T31" fmla="*/ 32 h 78"/>
                  <a:gd name="T32" fmla="*/ 1158 w 1164"/>
                  <a:gd name="T33" fmla="*/ 38 h 78"/>
                  <a:gd name="T34" fmla="*/ 1160 w 1164"/>
                  <a:gd name="T35" fmla="*/ 40 h 78"/>
                  <a:gd name="T36" fmla="*/ 1148 w 1164"/>
                  <a:gd name="T37" fmla="*/ 46 h 78"/>
                  <a:gd name="T38" fmla="*/ 1062 w 1164"/>
                  <a:gd name="T39" fmla="*/ 60 h 78"/>
                  <a:gd name="T40" fmla="*/ 904 w 1164"/>
                  <a:gd name="T41" fmla="*/ 70 h 78"/>
                  <a:gd name="T42" fmla="*/ 698 w 1164"/>
                  <a:gd name="T43" fmla="*/ 76 h 78"/>
                  <a:gd name="T44" fmla="*/ 580 w 1164"/>
                  <a:gd name="T45" fmla="*/ 0 h 78"/>
                  <a:gd name="T46" fmla="*/ 462 w 1164"/>
                  <a:gd name="T47" fmla="*/ 2 h 78"/>
                  <a:gd name="T48" fmla="*/ 256 w 1164"/>
                  <a:gd name="T49" fmla="*/ 8 h 78"/>
                  <a:gd name="T50" fmla="*/ 98 w 1164"/>
                  <a:gd name="T51" fmla="*/ 18 h 78"/>
                  <a:gd name="T52" fmla="*/ 26 w 1164"/>
                  <a:gd name="T53" fmla="*/ 28 h 78"/>
                  <a:gd name="T54" fmla="*/ 4 w 1164"/>
                  <a:gd name="T55" fmla="*/ 36 h 78"/>
                  <a:gd name="T56" fmla="*/ 0 w 1164"/>
                  <a:gd name="T57" fmla="*/ 40 h 78"/>
                  <a:gd name="T58" fmla="*/ 4 w 1164"/>
                  <a:gd name="T59" fmla="*/ 44 h 78"/>
                  <a:gd name="T60" fmla="*/ 46 w 1164"/>
                  <a:gd name="T61" fmla="*/ 54 h 78"/>
                  <a:gd name="T62" fmla="*/ 170 w 1164"/>
                  <a:gd name="T63" fmla="*/ 66 h 78"/>
                  <a:gd name="T64" fmla="*/ 354 w 1164"/>
                  <a:gd name="T65" fmla="*/ 74 h 78"/>
                  <a:gd name="T66" fmla="*/ 580 w 1164"/>
                  <a:gd name="T67" fmla="*/ 78 h 78"/>
                  <a:gd name="T68" fmla="*/ 698 w 1164"/>
                  <a:gd name="T69" fmla="*/ 78 h 78"/>
                  <a:gd name="T70" fmla="*/ 908 w 1164"/>
                  <a:gd name="T71" fmla="*/ 72 h 78"/>
                  <a:gd name="T72" fmla="*/ 1066 w 1164"/>
                  <a:gd name="T73" fmla="*/ 60 h 78"/>
                  <a:gd name="T74" fmla="*/ 1152 w 1164"/>
                  <a:gd name="T75" fmla="*/ 46 h 78"/>
                  <a:gd name="T76" fmla="*/ 1164 w 1164"/>
                  <a:gd name="T77" fmla="*/ 40 h 78"/>
                  <a:gd name="T78" fmla="*/ 1164 w 1164"/>
                  <a:gd name="T79" fmla="*/ 38 h 78"/>
                  <a:gd name="T80" fmla="*/ 1152 w 1164"/>
                  <a:gd name="T81" fmla="*/ 32 h 78"/>
                  <a:gd name="T82" fmla="*/ 1118 w 1164"/>
                  <a:gd name="T83" fmla="*/ 24 h 78"/>
                  <a:gd name="T84" fmla="*/ 994 w 1164"/>
                  <a:gd name="T85" fmla="*/ 12 h 78"/>
                  <a:gd name="T86" fmla="*/ 808 w 1164"/>
                  <a:gd name="T87" fmla="*/ 4 h 78"/>
                  <a:gd name="T88" fmla="*/ 580 w 1164"/>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78"/>
                    </a:moveTo>
                    <a:lnTo>
                      <a:pt x="580" y="78"/>
                    </a:lnTo>
                    <a:lnTo>
                      <a:pt x="464" y="76"/>
                    </a:lnTo>
                    <a:lnTo>
                      <a:pt x="356" y="74"/>
                    </a:lnTo>
                    <a:lnTo>
                      <a:pt x="258" y="70"/>
                    </a:lnTo>
                    <a:lnTo>
                      <a:pt x="174" y="66"/>
                    </a:lnTo>
                    <a:lnTo>
                      <a:pt x="104" y="60"/>
                    </a:lnTo>
                    <a:lnTo>
                      <a:pt x="50" y="54"/>
                    </a:lnTo>
                    <a:lnTo>
                      <a:pt x="16" y="46"/>
                    </a:lnTo>
                    <a:lnTo>
                      <a:pt x="8" y="44"/>
                    </a:lnTo>
                    <a:lnTo>
                      <a:pt x="6" y="40"/>
                    </a:lnTo>
                    <a:lnTo>
                      <a:pt x="6" y="40"/>
                    </a:lnTo>
                    <a:lnTo>
                      <a:pt x="6" y="38"/>
                    </a:lnTo>
                    <a:lnTo>
                      <a:pt x="8" y="36"/>
                    </a:lnTo>
                    <a:lnTo>
                      <a:pt x="16" y="32"/>
                    </a:lnTo>
                    <a:lnTo>
                      <a:pt x="30" y="28"/>
                    </a:lnTo>
                    <a:lnTo>
                      <a:pt x="50" y="24"/>
                    </a:lnTo>
                    <a:lnTo>
                      <a:pt x="104" y="18"/>
                    </a:lnTo>
                    <a:lnTo>
                      <a:pt x="174" y="12"/>
                    </a:lnTo>
                    <a:lnTo>
                      <a:pt x="258" y="8"/>
                    </a:lnTo>
                    <a:lnTo>
                      <a:pt x="356" y="4"/>
                    </a:lnTo>
                    <a:lnTo>
                      <a:pt x="464" y="2"/>
                    </a:lnTo>
                    <a:lnTo>
                      <a:pt x="580" y="2"/>
                    </a:lnTo>
                    <a:lnTo>
                      <a:pt x="580" y="2"/>
                    </a:lnTo>
                    <a:lnTo>
                      <a:pt x="698" y="2"/>
                    </a:lnTo>
                    <a:lnTo>
                      <a:pt x="806" y="4"/>
                    </a:lnTo>
                    <a:lnTo>
                      <a:pt x="904" y="8"/>
                    </a:lnTo>
                    <a:lnTo>
                      <a:pt x="990" y="12"/>
                    </a:lnTo>
                    <a:lnTo>
                      <a:pt x="1062" y="18"/>
                    </a:lnTo>
                    <a:lnTo>
                      <a:pt x="1114" y="24"/>
                    </a:lnTo>
                    <a:lnTo>
                      <a:pt x="1134" y="28"/>
                    </a:lnTo>
                    <a:lnTo>
                      <a:pt x="1148" y="32"/>
                    </a:lnTo>
                    <a:lnTo>
                      <a:pt x="1156" y="36"/>
                    </a:lnTo>
                    <a:lnTo>
                      <a:pt x="1158" y="38"/>
                    </a:lnTo>
                    <a:lnTo>
                      <a:pt x="1160" y="40"/>
                    </a:lnTo>
                    <a:lnTo>
                      <a:pt x="1160" y="40"/>
                    </a:lnTo>
                    <a:lnTo>
                      <a:pt x="1156" y="44"/>
                    </a:lnTo>
                    <a:lnTo>
                      <a:pt x="1148" y="46"/>
                    </a:lnTo>
                    <a:lnTo>
                      <a:pt x="1114" y="54"/>
                    </a:lnTo>
                    <a:lnTo>
                      <a:pt x="1062" y="60"/>
                    </a:lnTo>
                    <a:lnTo>
                      <a:pt x="990" y="66"/>
                    </a:lnTo>
                    <a:lnTo>
                      <a:pt x="904" y="70"/>
                    </a:lnTo>
                    <a:lnTo>
                      <a:pt x="806" y="74"/>
                    </a:lnTo>
                    <a:lnTo>
                      <a:pt x="698" y="76"/>
                    </a:lnTo>
                    <a:lnTo>
                      <a:pt x="580" y="78"/>
                    </a:lnTo>
                    <a:close/>
                    <a:moveTo>
                      <a:pt x="580" y="0"/>
                    </a:moveTo>
                    <a:lnTo>
                      <a:pt x="580" y="0"/>
                    </a:lnTo>
                    <a:lnTo>
                      <a:pt x="462" y="2"/>
                    </a:lnTo>
                    <a:lnTo>
                      <a:pt x="354" y="4"/>
                    </a:lnTo>
                    <a:lnTo>
                      <a:pt x="256" y="8"/>
                    </a:lnTo>
                    <a:lnTo>
                      <a:pt x="170" y="12"/>
                    </a:lnTo>
                    <a:lnTo>
                      <a:pt x="98" y="18"/>
                    </a:lnTo>
                    <a:lnTo>
                      <a:pt x="46" y="24"/>
                    </a:lnTo>
                    <a:lnTo>
                      <a:pt x="26" y="28"/>
                    </a:lnTo>
                    <a:lnTo>
                      <a:pt x="12" y="32"/>
                    </a:lnTo>
                    <a:lnTo>
                      <a:pt x="4" y="36"/>
                    </a:lnTo>
                    <a:lnTo>
                      <a:pt x="0" y="38"/>
                    </a:lnTo>
                    <a:lnTo>
                      <a:pt x="0" y="40"/>
                    </a:lnTo>
                    <a:lnTo>
                      <a:pt x="0" y="40"/>
                    </a:lnTo>
                    <a:lnTo>
                      <a:pt x="4" y="44"/>
                    </a:lnTo>
                    <a:lnTo>
                      <a:pt x="12" y="46"/>
                    </a:lnTo>
                    <a:lnTo>
                      <a:pt x="46" y="54"/>
                    </a:lnTo>
                    <a:lnTo>
                      <a:pt x="98" y="60"/>
                    </a:lnTo>
                    <a:lnTo>
                      <a:pt x="170" y="66"/>
                    </a:lnTo>
                    <a:lnTo>
                      <a:pt x="256" y="72"/>
                    </a:lnTo>
                    <a:lnTo>
                      <a:pt x="354" y="74"/>
                    </a:lnTo>
                    <a:lnTo>
                      <a:pt x="462" y="78"/>
                    </a:lnTo>
                    <a:lnTo>
                      <a:pt x="580" y="78"/>
                    </a:lnTo>
                    <a:lnTo>
                      <a:pt x="580" y="78"/>
                    </a:lnTo>
                    <a:lnTo>
                      <a:pt x="698" y="78"/>
                    </a:lnTo>
                    <a:lnTo>
                      <a:pt x="808" y="74"/>
                    </a:lnTo>
                    <a:lnTo>
                      <a:pt x="908" y="72"/>
                    </a:lnTo>
                    <a:lnTo>
                      <a:pt x="994" y="66"/>
                    </a:lnTo>
                    <a:lnTo>
                      <a:pt x="1066" y="60"/>
                    </a:lnTo>
                    <a:lnTo>
                      <a:pt x="1118" y="54"/>
                    </a:lnTo>
                    <a:lnTo>
                      <a:pt x="1152" y="46"/>
                    </a:lnTo>
                    <a:lnTo>
                      <a:pt x="1162" y="44"/>
                    </a:lnTo>
                    <a:lnTo>
                      <a:pt x="1164" y="40"/>
                    </a:lnTo>
                    <a:lnTo>
                      <a:pt x="1164" y="40"/>
                    </a:lnTo>
                    <a:lnTo>
                      <a:pt x="1164" y="38"/>
                    </a:lnTo>
                    <a:lnTo>
                      <a:pt x="1162" y="36"/>
                    </a:lnTo>
                    <a:lnTo>
                      <a:pt x="1152" y="32"/>
                    </a:lnTo>
                    <a:lnTo>
                      <a:pt x="1138" y="28"/>
                    </a:lnTo>
                    <a:lnTo>
                      <a:pt x="1118" y="24"/>
                    </a:lnTo>
                    <a:lnTo>
                      <a:pt x="1066" y="18"/>
                    </a:lnTo>
                    <a:lnTo>
                      <a:pt x="994" y="12"/>
                    </a:lnTo>
                    <a:lnTo>
                      <a:pt x="908" y="8"/>
                    </a:lnTo>
                    <a:lnTo>
                      <a:pt x="808" y="4"/>
                    </a:lnTo>
                    <a:lnTo>
                      <a:pt x="698" y="2"/>
                    </a:lnTo>
                    <a:lnTo>
                      <a:pt x="580" y="0"/>
                    </a:lnTo>
                    <a:close/>
                  </a:path>
                </a:pathLst>
              </a:custGeom>
              <a:solidFill>
                <a:srgbClr val="AEA8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18"/>
              <p:cNvSpPr>
                <a:spLocks/>
              </p:cNvSpPr>
              <p:nvPr/>
            </p:nvSpPr>
            <p:spPr bwMode="auto">
              <a:xfrm>
                <a:off x="3274" y="4188"/>
                <a:ext cx="1154" cy="76"/>
              </a:xfrm>
              <a:custGeom>
                <a:avLst/>
                <a:gdLst>
                  <a:gd name="T0" fmla="*/ 574 w 1154"/>
                  <a:gd name="T1" fmla="*/ 76 h 76"/>
                  <a:gd name="T2" fmla="*/ 574 w 1154"/>
                  <a:gd name="T3" fmla="*/ 76 h 76"/>
                  <a:gd name="T4" fmla="*/ 458 w 1154"/>
                  <a:gd name="T5" fmla="*/ 74 h 76"/>
                  <a:gd name="T6" fmla="*/ 350 w 1154"/>
                  <a:gd name="T7" fmla="*/ 72 h 76"/>
                  <a:gd name="T8" fmla="*/ 252 w 1154"/>
                  <a:gd name="T9" fmla="*/ 68 h 76"/>
                  <a:gd name="T10" fmla="*/ 168 w 1154"/>
                  <a:gd name="T11" fmla="*/ 64 h 76"/>
                  <a:gd name="T12" fmla="*/ 98 w 1154"/>
                  <a:gd name="T13" fmla="*/ 58 h 76"/>
                  <a:gd name="T14" fmla="*/ 44 w 1154"/>
                  <a:gd name="T15" fmla="*/ 52 h 76"/>
                  <a:gd name="T16" fmla="*/ 10 w 1154"/>
                  <a:gd name="T17" fmla="*/ 44 h 76"/>
                  <a:gd name="T18" fmla="*/ 2 w 1154"/>
                  <a:gd name="T19" fmla="*/ 42 h 76"/>
                  <a:gd name="T20" fmla="*/ 0 w 1154"/>
                  <a:gd name="T21" fmla="*/ 38 h 76"/>
                  <a:gd name="T22" fmla="*/ 0 w 1154"/>
                  <a:gd name="T23" fmla="*/ 38 h 76"/>
                  <a:gd name="T24" fmla="*/ 0 w 1154"/>
                  <a:gd name="T25" fmla="*/ 36 h 76"/>
                  <a:gd name="T26" fmla="*/ 2 w 1154"/>
                  <a:gd name="T27" fmla="*/ 34 h 76"/>
                  <a:gd name="T28" fmla="*/ 10 w 1154"/>
                  <a:gd name="T29" fmla="*/ 30 h 76"/>
                  <a:gd name="T30" fmla="*/ 24 w 1154"/>
                  <a:gd name="T31" fmla="*/ 26 h 76"/>
                  <a:gd name="T32" fmla="*/ 44 w 1154"/>
                  <a:gd name="T33" fmla="*/ 22 h 76"/>
                  <a:gd name="T34" fmla="*/ 98 w 1154"/>
                  <a:gd name="T35" fmla="*/ 16 h 76"/>
                  <a:gd name="T36" fmla="*/ 168 w 1154"/>
                  <a:gd name="T37" fmla="*/ 10 h 76"/>
                  <a:gd name="T38" fmla="*/ 252 w 1154"/>
                  <a:gd name="T39" fmla="*/ 6 h 76"/>
                  <a:gd name="T40" fmla="*/ 350 w 1154"/>
                  <a:gd name="T41" fmla="*/ 2 h 76"/>
                  <a:gd name="T42" fmla="*/ 458 w 1154"/>
                  <a:gd name="T43" fmla="*/ 0 h 76"/>
                  <a:gd name="T44" fmla="*/ 574 w 1154"/>
                  <a:gd name="T45" fmla="*/ 0 h 76"/>
                  <a:gd name="T46" fmla="*/ 574 w 1154"/>
                  <a:gd name="T47" fmla="*/ 0 h 76"/>
                  <a:gd name="T48" fmla="*/ 692 w 1154"/>
                  <a:gd name="T49" fmla="*/ 0 h 76"/>
                  <a:gd name="T50" fmla="*/ 800 w 1154"/>
                  <a:gd name="T51" fmla="*/ 2 h 76"/>
                  <a:gd name="T52" fmla="*/ 898 w 1154"/>
                  <a:gd name="T53" fmla="*/ 6 h 76"/>
                  <a:gd name="T54" fmla="*/ 984 w 1154"/>
                  <a:gd name="T55" fmla="*/ 10 h 76"/>
                  <a:gd name="T56" fmla="*/ 1056 w 1154"/>
                  <a:gd name="T57" fmla="*/ 16 h 76"/>
                  <a:gd name="T58" fmla="*/ 1108 w 1154"/>
                  <a:gd name="T59" fmla="*/ 22 h 76"/>
                  <a:gd name="T60" fmla="*/ 1128 w 1154"/>
                  <a:gd name="T61" fmla="*/ 26 h 76"/>
                  <a:gd name="T62" fmla="*/ 1142 w 1154"/>
                  <a:gd name="T63" fmla="*/ 30 h 76"/>
                  <a:gd name="T64" fmla="*/ 1150 w 1154"/>
                  <a:gd name="T65" fmla="*/ 34 h 76"/>
                  <a:gd name="T66" fmla="*/ 1152 w 1154"/>
                  <a:gd name="T67" fmla="*/ 36 h 76"/>
                  <a:gd name="T68" fmla="*/ 1154 w 1154"/>
                  <a:gd name="T69" fmla="*/ 38 h 76"/>
                  <a:gd name="T70" fmla="*/ 1154 w 1154"/>
                  <a:gd name="T71" fmla="*/ 38 h 76"/>
                  <a:gd name="T72" fmla="*/ 1150 w 1154"/>
                  <a:gd name="T73" fmla="*/ 42 h 76"/>
                  <a:gd name="T74" fmla="*/ 1142 w 1154"/>
                  <a:gd name="T75" fmla="*/ 44 h 76"/>
                  <a:gd name="T76" fmla="*/ 1108 w 1154"/>
                  <a:gd name="T77" fmla="*/ 52 h 76"/>
                  <a:gd name="T78" fmla="*/ 1056 w 1154"/>
                  <a:gd name="T79" fmla="*/ 58 h 76"/>
                  <a:gd name="T80" fmla="*/ 984 w 1154"/>
                  <a:gd name="T81" fmla="*/ 64 h 76"/>
                  <a:gd name="T82" fmla="*/ 898 w 1154"/>
                  <a:gd name="T83" fmla="*/ 68 h 76"/>
                  <a:gd name="T84" fmla="*/ 800 w 1154"/>
                  <a:gd name="T85" fmla="*/ 72 h 76"/>
                  <a:gd name="T86" fmla="*/ 692 w 1154"/>
                  <a:gd name="T87" fmla="*/ 74 h 76"/>
                  <a:gd name="T88" fmla="*/ 574 w 1154"/>
                  <a:gd name="T8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4" h="76">
                    <a:moveTo>
                      <a:pt x="574" y="76"/>
                    </a:moveTo>
                    <a:lnTo>
                      <a:pt x="574" y="76"/>
                    </a:lnTo>
                    <a:lnTo>
                      <a:pt x="458" y="74"/>
                    </a:lnTo>
                    <a:lnTo>
                      <a:pt x="350" y="72"/>
                    </a:lnTo>
                    <a:lnTo>
                      <a:pt x="252" y="68"/>
                    </a:lnTo>
                    <a:lnTo>
                      <a:pt x="168" y="64"/>
                    </a:lnTo>
                    <a:lnTo>
                      <a:pt x="98" y="58"/>
                    </a:lnTo>
                    <a:lnTo>
                      <a:pt x="44" y="52"/>
                    </a:lnTo>
                    <a:lnTo>
                      <a:pt x="10" y="44"/>
                    </a:lnTo>
                    <a:lnTo>
                      <a:pt x="2" y="42"/>
                    </a:lnTo>
                    <a:lnTo>
                      <a:pt x="0" y="38"/>
                    </a:lnTo>
                    <a:lnTo>
                      <a:pt x="0" y="38"/>
                    </a:lnTo>
                    <a:lnTo>
                      <a:pt x="0" y="36"/>
                    </a:lnTo>
                    <a:lnTo>
                      <a:pt x="2" y="34"/>
                    </a:lnTo>
                    <a:lnTo>
                      <a:pt x="10" y="30"/>
                    </a:lnTo>
                    <a:lnTo>
                      <a:pt x="24" y="26"/>
                    </a:lnTo>
                    <a:lnTo>
                      <a:pt x="44" y="22"/>
                    </a:lnTo>
                    <a:lnTo>
                      <a:pt x="98" y="16"/>
                    </a:lnTo>
                    <a:lnTo>
                      <a:pt x="168" y="10"/>
                    </a:lnTo>
                    <a:lnTo>
                      <a:pt x="252" y="6"/>
                    </a:lnTo>
                    <a:lnTo>
                      <a:pt x="350" y="2"/>
                    </a:lnTo>
                    <a:lnTo>
                      <a:pt x="458" y="0"/>
                    </a:lnTo>
                    <a:lnTo>
                      <a:pt x="574" y="0"/>
                    </a:lnTo>
                    <a:lnTo>
                      <a:pt x="574" y="0"/>
                    </a:lnTo>
                    <a:lnTo>
                      <a:pt x="692" y="0"/>
                    </a:lnTo>
                    <a:lnTo>
                      <a:pt x="800" y="2"/>
                    </a:lnTo>
                    <a:lnTo>
                      <a:pt x="898" y="6"/>
                    </a:lnTo>
                    <a:lnTo>
                      <a:pt x="984" y="10"/>
                    </a:lnTo>
                    <a:lnTo>
                      <a:pt x="1056" y="16"/>
                    </a:lnTo>
                    <a:lnTo>
                      <a:pt x="1108" y="22"/>
                    </a:lnTo>
                    <a:lnTo>
                      <a:pt x="1128" y="26"/>
                    </a:lnTo>
                    <a:lnTo>
                      <a:pt x="1142" y="30"/>
                    </a:lnTo>
                    <a:lnTo>
                      <a:pt x="1150" y="34"/>
                    </a:lnTo>
                    <a:lnTo>
                      <a:pt x="1152" y="36"/>
                    </a:lnTo>
                    <a:lnTo>
                      <a:pt x="1154" y="38"/>
                    </a:lnTo>
                    <a:lnTo>
                      <a:pt x="1154" y="38"/>
                    </a:lnTo>
                    <a:lnTo>
                      <a:pt x="1150" y="42"/>
                    </a:lnTo>
                    <a:lnTo>
                      <a:pt x="1142" y="44"/>
                    </a:lnTo>
                    <a:lnTo>
                      <a:pt x="1108" y="52"/>
                    </a:lnTo>
                    <a:lnTo>
                      <a:pt x="1056" y="58"/>
                    </a:lnTo>
                    <a:lnTo>
                      <a:pt x="984" y="64"/>
                    </a:lnTo>
                    <a:lnTo>
                      <a:pt x="898" y="68"/>
                    </a:lnTo>
                    <a:lnTo>
                      <a:pt x="800" y="72"/>
                    </a:lnTo>
                    <a:lnTo>
                      <a:pt x="692" y="74"/>
                    </a:lnTo>
                    <a:lnTo>
                      <a:pt x="574"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19"/>
              <p:cNvSpPr>
                <a:spLocks/>
              </p:cNvSpPr>
              <p:nvPr/>
            </p:nvSpPr>
            <p:spPr bwMode="auto">
              <a:xfrm>
                <a:off x="3268" y="4186"/>
                <a:ext cx="1164" cy="78"/>
              </a:xfrm>
              <a:custGeom>
                <a:avLst/>
                <a:gdLst>
                  <a:gd name="T0" fmla="*/ 580 w 1164"/>
                  <a:gd name="T1" fmla="*/ 0 h 78"/>
                  <a:gd name="T2" fmla="*/ 580 w 1164"/>
                  <a:gd name="T3" fmla="*/ 0 h 78"/>
                  <a:gd name="T4" fmla="*/ 462 w 1164"/>
                  <a:gd name="T5" fmla="*/ 2 h 78"/>
                  <a:gd name="T6" fmla="*/ 354 w 1164"/>
                  <a:gd name="T7" fmla="*/ 4 h 78"/>
                  <a:gd name="T8" fmla="*/ 256 w 1164"/>
                  <a:gd name="T9" fmla="*/ 8 h 78"/>
                  <a:gd name="T10" fmla="*/ 170 w 1164"/>
                  <a:gd name="T11" fmla="*/ 12 h 78"/>
                  <a:gd name="T12" fmla="*/ 98 w 1164"/>
                  <a:gd name="T13" fmla="*/ 18 h 78"/>
                  <a:gd name="T14" fmla="*/ 46 w 1164"/>
                  <a:gd name="T15" fmla="*/ 24 h 78"/>
                  <a:gd name="T16" fmla="*/ 26 w 1164"/>
                  <a:gd name="T17" fmla="*/ 28 h 78"/>
                  <a:gd name="T18" fmla="*/ 12 w 1164"/>
                  <a:gd name="T19" fmla="*/ 32 h 78"/>
                  <a:gd name="T20" fmla="*/ 4 w 1164"/>
                  <a:gd name="T21" fmla="*/ 36 h 78"/>
                  <a:gd name="T22" fmla="*/ 0 w 1164"/>
                  <a:gd name="T23" fmla="*/ 38 h 78"/>
                  <a:gd name="T24" fmla="*/ 0 w 1164"/>
                  <a:gd name="T25" fmla="*/ 40 h 78"/>
                  <a:gd name="T26" fmla="*/ 0 w 1164"/>
                  <a:gd name="T27" fmla="*/ 40 h 78"/>
                  <a:gd name="T28" fmla="*/ 4 w 1164"/>
                  <a:gd name="T29" fmla="*/ 44 h 78"/>
                  <a:gd name="T30" fmla="*/ 12 w 1164"/>
                  <a:gd name="T31" fmla="*/ 46 h 78"/>
                  <a:gd name="T32" fmla="*/ 46 w 1164"/>
                  <a:gd name="T33" fmla="*/ 54 h 78"/>
                  <a:gd name="T34" fmla="*/ 98 w 1164"/>
                  <a:gd name="T35" fmla="*/ 60 h 78"/>
                  <a:gd name="T36" fmla="*/ 170 w 1164"/>
                  <a:gd name="T37" fmla="*/ 66 h 78"/>
                  <a:gd name="T38" fmla="*/ 256 w 1164"/>
                  <a:gd name="T39" fmla="*/ 72 h 78"/>
                  <a:gd name="T40" fmla="*/ 354 w 1164"/>
                  <a:gd name="T41" fmla="*/ 74 h 78"/>
                  <a:gd name="T42" fmla="*/ 462 w 1164"/>
                  <a:gd name="T43" fmla="*/ 78 h 78"/>
                  <a:gd name="T44" fmla="*/ 580 w 1164"/>
                  <a:gd name="T45" fmla="*/ 78 h 78"/>
                  <a:gd name="T46" fmla="*/ 580 w 1164"/>
                  <a:gd name="T47" fmla="*/ 78 h 78"/>
                  <a:gd name="T48" fmla="*/ 698 w 1164"/>
                  <a:gd name="T49" fmla="*/ 78 h 78"/>
                  <a:gd name="T50" fmla="*/ 808 w 1164"/>
                  <a:gd name="T51" fmla="*/ 74 h 78"/>
                  <a:gd name="T52" fmla="*/ 908 w 1164"/>
                  <a:gd name="T53" fmla="*/ 72 h 78"/>
                  <a:gd name="T54" fmla="*/ 994 w 1164"/>
                  <a:gd name="T55" fmla="*/ 66 h 78"/>
                  <a:gd name="T56" fmla="*/ 1066 w 1164"/>
                  <a:gd name="T57" fmla="*/ 60 h 78"/>
                  <a:gd name="T58" fmla="*/ 1118 w 1164"/>
                  <a:gd name="T59" fmla="*/ 54 h 78"/>
                  <a:gd name="T60" fmla="*/ 1152 w 1164"/>
                  <a:gd name="T61" fmla="*/ 46 h 78"/>
                  <a:gd name="T62" fmla="*/ 1162 w 1164"/>
                  <a:gd name="T63" fmla="*/ 44 h 78"/>
                  <a:gd name="T64" fmla="*/ 1164 w 1164"/>
                  <a:gd name="T65" fmla="*/ 40 h 78"/>
                  <a:gd name="T66" fmla="*/ 1164 w 1164"/>
                  <a:gd name="T67" fmla="*/ 40 h 78"/>
                  <a:gd name="T68" fmla="*/ 1164 w 1164"/>
                  <a:gd name="T69" fmla="*/ 38 h 78"/>
                  <a:gd name="T70" fmla="*/ 1162 w 1164"/>
                  <a:gd name="T71" fmla="*/ 36 h 78"/>
                  <a:gd name="T72" fmla="*/ 1152 w 1164"/>
                  <a:gd name="T73" fmla="*/ 32 h 78"/>
                  <a:gd name="T74" fmla="*/ 1138 w 1164"/>
                  <a:gd name="T75" fmla="*/ 28 h 78"/>
                  <a:gd name="T76" fmla="*/ 1118 w 1164"/>
                  <a:gd name="T77" fmla="*/ 24 h 78"/>
                  <a:gd name="T78" fmla="*/ 1066 w 1164"/>
                  <a:gd name="T79" fmla="*/ 18 h 78"/>
                  <a:gd name="T80" fmla="*/ 994 w 1164"/>
                  <a:gd name="T81" fmla="*/ 12 h 78"/>
                  <a:gd name="T82" fmla="*/ 908 w 1164"/>
                  <a:gd name="T83" fmla="*/ 8 h 78"/>
                  <a:gd name="T84" fmla="*/ 808 w 1164"/>
                  <a:gd name="T85" fmla="*/ 4 h 78"/>
                  <a:gd name="T86" fmla="*/ 698 w 1164"/>
                  <a:gd name="T87" fmla="*/ 2 h 78"/>
                  <a:gd name="T88" fmla="*/ 580 w 1164"/>
                  <a:gd name="T8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4" h="78">
                    <a:moveTo>
                      <a:pt x="580" y="0"/>
                    </a:moveTo>
                    <a:lnTo>
                      <a:pt x="580" y="0"/>
                    </a:lnTo>
                    <a:lnTo>
                      <a:pt x="462" y="2"/>
                    </a:lnTo>
                    <a:lnTo>
                      <a:pt x="354" y="4"/>
                    </a:lnTo>
                    <a:lnTo>
                      <a:pt x="256" y="8"/>
                    </a:lnTo>
                    <a:lnTo>
                      <a:pt x="170" y="12"/>
                    </a:lnTo>
                    <a:lnTo>
                      <a:pt x="98" y="18"/>
                    </a:lnTo>
                    <a:lnTo>
                      <a:pt x="46" y="24"/>
                    </a:lnTo>
                    <a:lnTo>
                      <a:pt x="26" y="28"/>
                    </a:lnTo>
                    <a:lnTo>
                      <a:pt x="12" y="32"/>
                    </a:lnTo>
                    <a:lnTo>
                      <a:pt x="4" y="36"/>
                    </a:lnTo>
                    <a:lnTo>
                      <a:pt x="0" y="38"/>
                    </a:lnTo>
                    <a:lnTo>
                      <a:pt x="0" y="40"/>
                    </a:lnTo>
                    <a:lnTo>
                      <a:pt x="0" y="40"/>
                    </a:lnTo>
                    <a:lnTo>
                      <a:pt x="4" y="44"/>
                    </a:lnTo>
                    <a:lnTo>
                      <a:pt x="12" y="46"/>
                    </a:lnTo>
                    <a:lnTo>
                      <a:pt x="46" y="54"/>
                    </a:lnTo>
                    <a:lnTo>
                      <a:pt x="98" y="60"/>
                    </a:lnTo>
                    <a:lnTo>
                      <a:pt x="170" y="66"/>
                    </a:lnTo>
                    <a:lnTo>
                      <a:pt x="256" y="72"/>
                    </a:lnTo>
                    <a:lnTo>
                      <a:pt x="354" y="74"/>
                    </a:lnTo>
                    <a:lnTo>
                      <a:pt x="462" y="78"/>
                    </a:lnTo>
                    <a:lnTo>
                      <a:pt x="580" y="78"/>
                    </a:lnTo>
                    <a:lnTo>
                      <a:pt x="580" y="78"/>
                    </a:lnTo>
                    <a:lnTo>
                      <a:pt x="698" y="78"/>
                    </a:lnTo>
                    <a:lnTo>
                      <a:pt x="808" y="74"/>
                    </a:lnTo>
                    <a:lnTo>
                      <a:pt x="908" y="72"/>
                    </a:lnTo>
                    <a:lnTo>
                      <a:pt x="994" y="66"/>
                    </a:lnTo>
                    <a:lnTo>
                      <a:pt x="1066" y="60"/>
                    </a:lnTo>
                    <a:lnTo>
                      <a:pt x="1118" y="54"/>
                    </a:lnTo>
                    <a:lnTo>
                      <a:pt x="1152" y="46"/>
                    </a:lnTo>
                    <a:lnTo>
                      <a:pt x="1162" y="44"/>
                    </a:lnTo>
                    <a:lnTo>
                      <a:pt x="1164" y="40"/>
                    </a:lnTo>
                    <a:lnTo>
                      <a:pt x="1164" y="40"/>
                    </a:lnTo>
                    <a:lnTo>
                      <a:pt x="1164" y="38"/>
                    </a:lnTo>
                    <a:lnTo>
                      <a:pt x="1162" y="36"/>
                    </a:lnTo>
                    <a:lnTo>
                      <a:pt x="1152" y="32"/>
                    </a:lnTo>
                    <a:lnTo>
                      <a:pt x="1138" y="28"/>
                    </a:lnTo>
                    <a:lnTo>
                      <a:pt x="1118" y="24"/>
                    </a:lnTo>
                    <a:lnTo>
                      <a:pt x="1066" y="18"/>
                    </a:lnTo>
                    <a:lnTo>
                      <a:pt x="994" y="12"/>
                    </a:lnTo>
                    <a:lnTo>
                      <a:pt x="908" y="8"/>
                    </a:lnTo>
                    <a:lnTo>
                      <a:pt x="808" y="4"/>
                    </a:lnTo>
                    <a:lnTo>
                      <a:pt x="698" y="2"/>
                    </a:lnTo>
                    <a:lnTo>
                      <a:pt x="5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20"/>
              <p:cNvSpPr>
                <a:spLocks noEditPoints="1"/>
              </p:cNvSpPr>
              <p:nvPr/>
            </p:nvSpPr>
            <p:spPr bwMode="auto">
              <a:xfrm>
                <a:off x="3274" y="4188"/>
                <a:ext cx="1154" cy="76"/>
              </a:xfrm>
              <a:custGeom>
                <a:avLst/>
                <a:gdLst>
                  <a:gd name="T0" fmla="*/ 574 w 1154"/>
                  <a:gd name="T1" fmla="*/ 76 h 76"/>
                  <a:gd name="T2" fmla="*/ 352 w 1154"/>
                  <a:gd name="T3" fmla="*/ 72 h 76"/>
                  <a:gd name="T4" fmla="*/ 170 w 1154"/>
                  <a:gd name="T5" fmla="*/ 64 h 76"/>
                  <a:gd name="T6" fmla="*/ 48 w 1154"/>
                  <a:gd name="T7" fmla="*/ 52 h 76"/>
                  <a:gd name="T8" fmla="*/ 8 w 1154"/>
                  <a:gd name="T9" fmla="*/ 42 h 76"/>
                  <a:gd name="T10" fmla="*/ 4 w 1154"/>
                  <a:gd name="T11" fmla="*/ 38 h 76"/>
                  <a:gd name="T12" fmla="*/ 16 w 1154"/>
                  <a:gd name="T13" fmla="*/ 30 h 76"/>
                  <a:gd name="T14" fmla="*/ 48 w 1154"/>
                  <a:gd name="T15" fmla="*/ 22 h 76"/>
                  <a:gd name="T16" fmla="*/ 170 w 1154"/>
                  <a:gd name="T17" fmla="*/ 10 h 76"/>
                  <a:gd name="T18" fmla="*/ 352 w 1154"/>
                  <a:gd name="T19" fmla="*/ 2 h 76"/>
                  <a:gd name="T20" fmla="*/ 574 w 1154"/>
                  <a:gd name="T21" fmla="*/ 0 h 76"/>
                  <a:gd name="T22" fmla="*/ 690 w 1154"/>
                  <a:gd name="T23" fmla="*/ 0 h 76"/>
                  <a:gd name="T24" fmla="*/ 896 w 1154"/>
                  <a:gd name="T25" fmla="*/ 6 h 76"/>
                  <a:gd name="T26" fmla="*/ 1050 w 1154"/>
                  <a:gd name="T27" fmla="*/ 16 h 76"/>
                  <a:gd name="T28" fmla="*/ 1122 w 1154"/>
                  <a:gd name="T29" fmla="*/ 26 h 76"/>
                  <a:gd name="T30" fmla="*/ 1146 w 1154"/>
                  <a:gd name="T31" fmla="*/ 34 h 76"/>
                  <a:gd name="T32" fmla="*/ 1148 w 1154"/>
                  <a:gd name="T33" fmla="*/ 38 h 76"/>
                  <a:gd name="T34" fmla="*/ 1146 w 1154"/>
                  <a:gd name="T35" fmla="*/ 42 h 76"/>
                  <a:gd name="T36" fmla="*/ 1104 w 1154"/>
                  <a:gd name="T37" fmla="*/ 52 h 76"/>
                  <a:gd name="T38" fmla="*/ 980 w 1154"/>
                  <a:gd name="T39" fmla="*/ 64 h 76"/>
                  <a:gd name="T40" fmla="*/ 798 w 1154"/>
                  <a:gd name="T41" fmla="*/ 72 h 76"/>
                  <a:gd name="T42" fmla="*/ 574 w 1154"/>
                  <a:gd name="T43" fmla="*/ 76 h 76"/>
                  <a:gd name="T44" fmla="*/ 574 w 1154"/>
                  <a:gd name="T45" fmla="*/ 0 h 76"/>
                  <a:gd name="T46" fmla="*/ 350 w 1154"/>
                  <a:gd name="T47" fmla="*/ 2 h 76"/>
                  <a:gd name="T48" fmla="*/ 168 w 1154"/>
                  <a:gd name="T49" fmla="*/ 10 h 76"/>
                  <a:gd name="T50" fmla="*/ 44 w 1154"/>
                  <a:gd name="T51" fmla="*/ 22 h 76"/>
                  <a:gd name="T52" fmla="*/ 10 w 1154"/>
                  <a:gd name="T53" fmla="*/ 30 h 76"/>
                  <a:gd name="T54" fmla="*/ 0 w 1154"/>
                  <a:gd name="T55" fmla="*/ 36 h 76"/>
                  <a:gd name="T56" fmla="*/ 0 w 1154"/>
                  <a:gd name="T57" fmla="*/ 38 h 76"/>
                  <a:gd name="T58" fmla="*/ 10 w 1154"/>
                  <a:gd name="T59" fmla="*/ 44 h 76"/>
                  <a:gd name="T60" fmla="*/ 98 w 1154"/>
                  <a:gd name="T61" fmla="*/ 58 h 76"/>
                  <a:gd name="T62" fmla="*/ 252 w 1154"/>
                  <a:gd name="T63" fmla="*/ 68 h 76"/>
                  <a:gd name="T64" fmla="*/ 458 w 1154"/>
                  <a:gd name="T65" fmla="*/ 74 h 76"/>
                  <a:gd name="T66" fmla="*/ 574 w 1154"/>
                  <a:gd name="T67" fmla="*/ 76 h 76"/>
                  <a:gd name="T68" fmla="*/ 800 w 1154"/>
                  <a:gd name="T69" fmla="*/ 72 h 76"/>
                  <a:gd name="T70" fmla="*/ 984 w 1154"/>
                  <a:gd name="T71" fmla="*/ 64 h 76"/>
                  <a:gd name="T72" fmla="*/ 1108 w 1154"/>
                  <a:gd name="T73" fmla="*/ 52 h 76"/>
                  <a:gd name="T74" fmla="*/ 1150 w 1154"/>
                  <a:gd name="T75" fmla="*/ 42 h 76"/>
                  <a:gd name="T76" fmla="*/ 1154 w 1154"/>
                  <a:gd name="T77" fmla="*/ 38 h 76"/>
                  <a:gd name="T78" fmla="*/ 1150 w 1154"/>
                  <a:gd name="T79" fmla="*/ 34 h 76"/>
                  <a:gd name="T80" fmla="*/ 1128 w 1154"/>
                  <a:gd name="T81" fmla="*/ 26 h 76"/>
                  <a:gd name="T82" fmla="*/ 1056 w 1154"/>
                  <a:gd name="T83" fmla="*/ 16 h 76"/>
                  <a:gd name="T84" fmla="*/ 898 w 1154"/>
                  <a:gd name="T85" fmla="*/ 6 h 76"/>
                  <a:gd name="T86" fmla="*/ 692 w 1154"/>
                  <a:gd name="T8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54" h="76">
                    <a:moveTo>
                      <a:pt x="574" y="76"/>
                    </a:moveTo>
                    <a:lnTo>
                      <a:pt x="574" y="76"/>
                    </a:lnTo>
                    <a:lnTo>
                      <a:pt x="458" y="74"/>
                    </a:lnTo>
                    <a:lnTo>
                      <a:pt x="352" y="72"/>
                    </a:lnTo>
                    <a:lnTo>
                      <a:pt x="254" y="68"/>
                    </a:lnTo>
                    <a:lnTo>
                      <a:pt x="170" y="64"/>
                    </a:lnTo>
                    <a:lnTo>
                      <a:pt x="102" y="58"/>
                    </a:lnTo>
                    <a:lnTo>
                      <a:pt x="48" y="52"/>
                    </a:lnTo>
                    <a:lnTo>
                      <a:pt x="16" y="44"/>
                    </a:lnTo>
                    <a:lnTo>
                      <a:pt x="8" y="42"/>
                    </a:lnTo>
                    <a:lnTo>
                      <a:pt x="4" y="38"/>
                    </a:lnTo>
                    <a:lnTo>
                      <a:pt x="4" y="38"/>
                    </a:lnTo>
                    <a:lnTo>
                      <a:pt x="8" y="34"/>
                    </a:lnTo>
                    <a:lnTo>
                      <a:pt x="16" y="30"/>
                    </a:lnTo>
                    <a:lnTo>
                      <a:pt x="30" y="26"/>
                    </a:lnTo>
                    <a:lnTo>
                      <a:pt x="48" y="22"/>
                    </a:lnTo>
                    <a:lnTo>
                      <a:pt x="102" y="16"/>
                    </a:lnTo>
                    <a:lnTo>
                      <a:pt x="170" y="10"/>
                    </a:lnTo>
                    <a:lnTo>
                      <a:pt x="254" y="6"/>
                    </a:lnTo>
                    <a:lnTo>
                      <a:pt x="352" y="2"/>
                    </a:lnTo>
                    <a:lnTo>
                      <a:pt x="458" y="0"/>
                    </a:lnTo>
                    <a:lnTo>
                      <a:pt x="574" y="0"/>
                    </a:lnTo>
                    <a:lnTo>
                      <a:pt x="574" y="0"/>
                    </a:lnTo>
                    <a:lnTo>
                      <a:pt x="690" y="0"/>
                    </a:lnTo>
                    <a:lnTo>
                      <a:pt x="798" y="2"/>
                    </a:lnTo>
                    <a:lnTo>
                      <a:pt x="896" y="6"/>
                    </a:lnTo>
                    <a:lnTo>
                      <a:pt x="980" y="10"/>
                    </a:lnTo>
                    <a:lnTo>
                      <a:pt x="1050" y="16"/>
                    </a:lnTo>
                    <a:lnTo>
                      <a:pt x="1104" y="22"/>
                    </a:lnTo>
                    <a:lnTo>
                      <a:pt x="1122" y="26"/>
                    </a:lnTo>
                    <a:lnTo>
                      <a:pt x="1136" y="30"/>
                    </a:lnTo>
                    <a:lnTo>
                      <a:pt x="1146" y="34"/>
                    </a:lnTo>
                    <a:lnTo>
                      <a:pt x="1148" y="36"/>
                    </a:lnTo>
                    <a:lnTo>
                      <a:pt x="1148" y="38"/>
                    </a:lnTo>
                    <a:lnTo>
                      <a:pt x="1148" y="38"/>
                    </a:lnTo>
                    <a:lnTo>
                      <a:pt x="1146" y="42"/>
                    </a:lnTo>
                    <a:lnTo>
                      <a:pt x="1136" y="44"/>
                    </a:lnTo>
                    <a:lnTo>
                      <a:pt x="1104" y="52"/>
                    </a:lnTo>
                    <a:lnTo>
                      <a:pt x="1050" y="58"/>
                    </a:lnTo>
                    <a:lnTo>
                      <a:pt x="980" y="64"/>
                    </a:lnTo>
                    <a:lnTo>
                      <a:pt x="896" y="68"/>
                    </a:lnTo>
                    <a:lnTo>
                      <a:pt x="798" y="72"/>
                    </a:lnTo>
                    <a:lnTo>
                      <a:pt x="690" y="74"/>
                    </a:lnTo>
                    <a:lnTo>
                      <a:pt x="574" y="76"/>
                    </a:lnTo>
                    <a:close/>
                    <a:moveTo>
                      <a:pt x="574" y="0"/>
                    </a:moveTo>
                    <a:lnTo>
                      <a:pt x="574" y="0"/>
                    </a:lnTo>
                    <a:lnTo>
                      <a:pt x="458" y="0"/>
                    </a:lnTo>
                    <a:lnTo>
                      <a:pt x="350" y="2"/>
                    </a:lnTo>
                    <a:lnTo>
                      <a:pt x="252" y="6"/>
                    </a:lnTo>
                    <a:lnTo>
                      <a:pt x="168" y="10"/>
                    </a:lnTo>
                    <a:lnTo>
                      <a:pt x="98" y="16"/>
                    </a:lnTo>
                    <a:lnTo>
                      <a:pt x="44" y="22"/>
                    </a:lnTo>
                    <a:lnTo>
                      <a:pt x="24" y="26"/>
                    </a:lnTo>
                    <a:lnTo>
                      <a:pt x="10" y="30"/>
                    </a:lnTo>
                    <a:lnTo>
                      <a:pt x="2" y="34"/>
                    </a:lnTo>
                    <a:lnTo>
                      <a:pt x="0" y="36"/>
                    </a:lnTo>
                    <a:lnTo>
                      <a:pt x="0" y="38"/>
                    </a:lnTo>
                    <a:lnTo>
                      <a:pt x="0" y="38"/>
                    </a:lnTo>
                    <a:lnTo>
                      <a:pt x="2" y="42"/>
                    </a:lnTo>
                    <a:lnTo>
                      <a:pt x="10" y="44"/>
                    </a:lnTo>
                    <a:lnTo>
                      <a:pt x="44" y="52"/>
                    </a:lnTo>
                    <a:lnTo>
                      <a:pt x="98" y="58"/>
                    </a:lnTo>
                    <a:lnTo>
                      <a:pt x="168" y="64"/>
                    </a:lnTo>
                    <a:lnTo>
                      <a:pt x="252" y="68"/>
                    </a:lnTo>
                    <a:lnTo>
                      <a:pt x="350" y="72"/>
                    </a:lnTo>
                    <a:lnTo>
                      <a:pt x="458" y="74"/>
                    </a:lnTo>
                    <a:lnTo>
                      <a:pt x="574" y="76"/>
                    </a:lnTo>
                    <a:lnTo>
                      <a:pt x="574" y="76"/>
                    </a:lnTo>
                    <a:lnTo>
                      <a:pt x="692" y="74"/>
                    </a:lnTo>
                    <a:lnTo>
                      <a:pt x="800" y="72"/>
                    </a:lnTo>
                    <a:lnTo>
                      <a:pt x="898" y="68"/>
                    </a:lnTo>
                    <a:lnTo>
                      <a:pt x="984" y="64"/>
                    </a:lnTo>
                    <a:lnTo>
                      <a:pt x="1056" y="58"/>
                    </a:lnTo>
                    <a:lnTo>
                      <a:pt x="1108" y="52"/>
                    </a:lnTo>
                    <a:lnTo>
                      <a:pt x="1142" y="44"/>
                    </a:lnTo>
                    <a:lnTo>
                      <a:pt x="1150" y="42"/>
                    </a:lnTo>
                    <a:lnTo>
                      <a:pt x="1154" y="38"/>
                    </a:lnTo>
                    <a:lnTo>
                      <a:pt x="1154" y="38"/>
                    </a:lnTo>
                    <a:lnTo>
                      <a:pt x="1152" y="36"/>
                    </a:lnTo>
                    <a:lnTo>
                      <a:pt x="1150" y="34"/>
                    </a:lnTo>
                    <a:lnTo>
                      <a:pt x="1142" y="30"/>
                    </a:lnTo>
                    <a:lnTo>
                      <a:pt x="1128" y="26"/>
                    </a:lnTo>
                    <a:lnTo>
                      <a:pt x="1108" y="22"/>
                    </a:lnTo>
                    <a:lnTo>
                      <a:pt x="1056" y="16"/>
                    </a:lnTo>
                    <a:lnTo>
                      <a:pt x="984" y="10"/>
                    </a:lnTo>
                    <a:lnTo>
                      <a:pt x="898" y="6"/>
                    </a:lnTo>
                    <a:lnTo>
                      <a:pt x="800" y="2"/>
                    </a:lnTo>
                    <a:lnTo>
                      <a:pt x="692" y="0"/>
                    </a:lnTo>
                    <a:lnTo>
                      <a:pt x="574" y="0"/>
                    </a:lnTo>
                    <a:close/>
                  </a:path>
                </a:pathLst>
              </a:custGeom>
              <a:solidFill>
                <a:srgbClr val="AEA7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21"/>
              <p:cNvSpPr>
                <a:spLocks/>
              </p:cNvSpPr>
              <p:nvPr/>
            </p:nvSpPr>
            <p:spPr bwMode="auto">
              <a:xfrm>
                <a:off x="3278" y="4188"/>
                <a:ext cx="1144" cy="76"/>
              </a:xfrm>
              <a:custGeom>
                <a:avLst/>
                <a:gdLst>
                  <a:gd name="T0" fmla="*/ 570 w 1144"/>
                  <a:gd name="T1" fmla="*/ 76 h 76"/>
                  <a:gd name="T2" fmla="*/ 570 w 1144"/>
                  <a:gd name="T3" fmla="*/ 76 h 76"/>
                  <a:gd name="T4" fmla="*/ 454 w 1144"/>
                  <a:gd name="T5" fmla="*/ 74 h 76"/>
                  <a:gd name="T6" fmla="*/ 348 w 1144"/>
                  <a:gd name="T7" fmla="*/ 72 h 76"/>
                  <a:gd name="T8" fmla="*/ 250 w 1144"/>
                  <a:gd name="T9" fmla="*/ 68 h 76"/>
                  <a:gd name="T10" fmla="*/ 166 w 1144"/>
                  <a:gd name="T11" fmla="*/ 64 h 76"/>
                  <a:gd name="T12" fmla="*/ 98 w 1144"/>
                  <a:gd name="T13" fmla="*/ 58 h 76"/>
                  <a:gd name="T14" fmla="*/ 44 w 1144"/>
                  <a:gd name="T15" fmla="*/ 52 h 76"/>
                  <a:gd name="T16" fmla="*/ 12 w 1144"/>
                  <a:gd name="T17" fmla="*/ 44 h 76"/>
                  <a:gd name="T18" fmla="*/ 4 w 1144"/>
                  <a:gd name="T19" fmla="*/ 42 h 76"/>
                  <a:gd name="T20" fmla="*/ 0 w 1144"/>
                  <a:gd name="T21" fmla="*/ 38 h 76"/>
                  <a:gd name="T22" fmla="*/ 0 w 1144"/>
                  <a:gd name="T23" fmla="*/ 38 h 76"/>
                  <a:gd name="T24" fmla="*/ 4 w 1144"/>
                  <a:gd name="T25" fmla="*/ 34 h 76"/>
                  <a:gd name="T26" fmla="*/ 12 w 1144"/>
                  <a:gd name="T27" fmla="*/ 30 h 76"/>
                  <a:gd name="T28" fmla="*/ 26 w 1144"/>
                  <a:gd name="T29" fmla="*/ 26 h 76"/>
                  <a:gd name="T30" fmla="*/ 44 w 1144"/>
                  <a:gd name="T31" fmla="*/ 22 h 76"/>
                  <a:gd name="T32" fmla="*/ 98 w 1144"/>
                  <a:gd name="T33" fmla="*/ 16 h 76"/>
                  <a:gd name="T34" fmla="*/ 166 w 1144"/>
                  <a:gd name="T35" fmla="*/ 10 h 76"/>
                  <a:gd name="T36" fmla="*/ 250 w 1144"/>
                  <a:gd name="T37" fmla="*/ 6 h 76"/>
                  <a:gd name="T38" fmla="*/ 348 w 1144"/>
                  <a:gd name="T39" fmla="*/ 2 h 76"/>
                  <a:gd name="T40" fmla="*/ 454 w 1144"/>
                  <a:gd name="T41" fmla="*/ 0 h 76"/>
                  <a:gd name="T42" fmla="*/ 570 w 1144"/>
                  <a:gd name="T43" fmla="*/ 0 h 76"/>
                  <a:gd name="T44" fmla="*/ 570 w 1144"/>
                  <a:gd name="T45" fmla="*/ 0 h 76"/>
                  <a:gd name="T46" fmla="*/ 686 w 1144"/>
                  <a:gd name="T47" fmla="*/ 0 h 76"/>
                  <a:gd name="T48" fmla="*/ 794 w 1144"/>
                  <a:gd name="T49" fmla="*/ 2 h 76"/>
                  <a:gd name="T50" fmla="*/ 892 w 1144"/>
                  <a:gd name="T51" fmla="*/ 6 h 76"/>
                  <a:gd name="T52" fmla="*/ 976 w 1144"/>
                  <a:gd name="T53" fmla="*/ 10 h 76"/>
                  <a:gd name="T54" fmla="*/ 1046 w 1144"/>
                  <a:gd name="T55" fmla="*/ 16 h 76"/>
                  <a:gd name="T56" fmla="*/ 1100 w 1144"/>
                  <a:gd name="T57" fmla="*/ 22 h 76"/>
                  <a:gd name="T58" fmla="*/ 1118 w 1144"/>
                  <a:gd name="T59" fmla="*/ 26 h 76"/>
                  <a:gd name="T60" fmla="*/ 1132 w 1144"/>
                  <a:gd name="T61" fmla="*/ 30 h 76"/>
                  <a:gd name="T62" fmla="*/ 1142 w 1144"/>
                  <a:gd name="T63" fmla="*/ 34 h 76"/>
                  <a:gd name="T64" fmla="*/ 1144 w 1144"/>
                  <a:gd name="T65" fmla="*/ 36 h 76"/>
                  <a:gd name="T66" fmla="*/ 1144 w 1144"/>
                  <a:gd name="T67" fmla="*/ 38 h 76"/>
                  <a:gd name="T68" fmla="*/ 1144 w 1144"/>
                  <a:gd name="T69" fmla="*/ 38 h 76"/>
                  <a:gd name="T70" fmla="*/ 1142 w 1144"/>
                  <a:gd name="T71" fmla="*/ 42 h 76"/>
                  <a:gd name="T72" fmla="*/ 1132 w 1144"/>
                  <a:gd name="T73" fmla="*/ 44 h 76"/>
                  <a:gd name="T74" fmla="*/ 1100 w 1144"/>
                  <a:gd name="T75" fmla="*/ 52 h 76"/>
                  <a:gd name="T76" fmla="*/ 1046 w 1144"/>
                  <a:gd name="T77" fmla="*/ 58 h 76"/>
                  <a:gd name="T78" fmla="*/ 976 w 1144"/>
                  <a:gd name="T79" fmla="*/ 64 h 76"/>
                  <a:gd name="T80" fmla="*/ 892 w 1144"/>
                  <a:gd name="T81" fmla="*/ 68 h 76"/>
                  <a:gd name="T82" fmla="*/ 794 w 1144"/>
                  <a:gd name="T83" fmla="*/ 72 h 76"/>
                  <a:gd name="T84" fmla="*/ 686 w 1144"/>
                  <a:gd name="T85" fmla="*/ 74 h 76"/>
                  <a:gd name="T86" fmla="*/ 570 w 1144"/>
                  <a:gd name="T8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4" h="76">
                    <a:moveTo>
                      <a:pt x="570" y="76"/>
                    </a:moveTo>
                    <a:lnTo>
                      <a:pt x="570" y="76"/>
                    </a:lnTo>
                    <a:lnTo>
                      <a:pt x="454" y="74"/>
                    </a:lnTo>
                    <a:lnTo>
                      <a:pt x="348" y="72"/>
                    </a:lnTo>
                    <a:lnTo>
                      <a:pt x="250" y="68"/>
                    </a:lnTo>
                    <a:lnTo>
                      <a:pt x="166" y="64"/>
                    </a:lnTo>
                    <a:lnTo>
                      <a:pt x="98" y="58"/>
                    </a:lnTo>
                    <a:lnTo>
                      <a:pt x="44" y="52"/>
                    </a:lnTo>
                    <a:lnTo>
                      <a:pt x="12" y="44"/>
                    </a:lnTo>
                    <a:lnTo>
                      <a:pt x="4" y="42"/>
                    </a:lnTo>
                    <a:lnTo>
                      <a:pt x="0" y="38"/>
                    </a:lnTo>
                    <a:lnTo>
                      <a:pt x="0" y="38"/>
                    </a:lnTo>
                    <a:lnTo>
                      <a:pt x="4" y="34"/>
                    </a:lnTo>
                    <a:lnTo>
                      <a:pt x="12" y="30"/>
                    </a:lnTo>
                    <a:lnTo>
                      <a:pt x="26" y="26"/>
                    </a:lnTo>
                    <a:lnTo>
                      <a:pt x="44" y="22"/>
                    </a:lnTo>
                    <a:lnTo>
                      <a:pt x="98" y="16"/>
                    </a:lnTo>
                    <a:lnTo>
                      <a:pt x="166" y="10"/>
                    </a:lnTo>
                    <a:lnTo>
                      <a:pt x="250" y="6"/>
                    </a:lnTo>
                    <a:lnTo>
                      <a:pt x="348" y="2"/>
                    </a:lnTo>
                    <a:lnTo>
                      <a:pt x="454" y="0"/>
                    </a:lnTo>
                    <a:lnTo>
                      <a:pt x="570" y="0"/>
                    </a:lnTo>
                    <a:lnTo>
                      <a:pt x="570" y="0"/>
                    </a:lnTo>
                    <a:lnTo>
                      <a:pt x="686" y="0"/>
                    </a:lnTo>
                    <a:lnTo>
                      <a:pt x="794" y="2"/>
                    </a:lnTo>
                    <a:lnTo>
                      <a:pt x="892" y="6"/>
                    </a:lnTo>
                    <a:lnTo>
                      <a:pt x="976" y="10"/>
                    </a:lnTo>
                    <a:lnTo>
                      <a:pt x="1046" y="16"/>
                    </a:lnTo>
                    <a:lnTo>
                      <a:pt x="1100" y="22"/>
                    </a:lnTo>
                    <a:lnTo>
                      <a:pt x="1118" y="26"/>
                    </a:lnTo>
                    <a:lnTo>
                      <a:pt x="1132" y="30"/>
                    </a:lnTo>
                    <a:lnTo>
                      <a:pt x="1142" y="34"/>
                    </a:lnTo>
                    <a:lnTo>
                      <a:pt x="1144" y="36"/>
                    </a:lnTo>
                    <a:lnTo>
                      <a:pt x="1144" y="38"/>
                    </a:lnTo>
                    <a:lnTo>
                      <a:pt x="1144" y="38"/>
                    </a:lnTo>
                    <a:lnTo>
                      <a:pt x="1142" y="42"/>
                    </a:lnTo>
                    <a:lnTo>
                      <a:pt x="1132" y="44"/>
                    </a:lnTo>
                    <a:lnTo>
                      <a:pt x="1100" y="52"/>
                    </a:lnTo>
                    <a:lnTo>
                      <a:pt x="1046" y="58"/>
                    </a:lnTo>
                    <a:lnTo>
                      <a:pt x="976" y="64"/>
                    </a:lnTo>
                    <a:lnTo>
                      <a:pt x="892" y="68"/>
                    </a:lnTo>
                    <a:lnTo>
                      <a:pt x="794" y="72"/>
                    </a:lnTo>
                    <a:lnTo>
                      <a:pt x="686" y="74"/>
                    </a:lnTo>
                    <a:lnTo>
                      <a:pt x="570"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22"/>
              <p:cNvSpPr>
                <a:spLocks/>
              </p:cNvSpPr>
              <p:nvPr/>
            </p:nvSpPr>
            <p:spPr bwMode="auto">
              <a:xfrm>
                <a:off x="3274" y="4188"/>
                <a:ext cx="1154" cy="76"/>
              </a:xfrm>
              <a:custGeom>
                <a:avLst/>
                <a:gdLst>
                  <a:gd name="T0" fmla="*/ 574 w 1154"/>
                  <a:gd name="T1" fmla="*/ 0 h 76"/>
                  <a:gd name="T2" fmla="*/ 574 w 1154"/>
                  <a:gd name="T3" fmla="*/ 0 h 76"/>
                  <a:gd name="T4" fmla="*/ 458 w 1154"/>
                  <a:gd name="T5" fmla="*/ 0 h 76"/>
                  <a:gd name="T6" fmla="*/ 350 w 1154"/>
                  <a:gd name="T7" fmla="*/ 2 h 76"/>
                  <a:gd name="T8" fmla="*/ 252 w 1154"/>
                  <a:gd name="T9" fmla="*/ 6 h 76"/>
                  <a:gd name="T10" fmla="*/ 168 w 1154"/>
                  <a:gd name="T11" fmla="*/ 10 h 76"/>
                  <a:gd name="T12" fmla="*/ 98 w 1154"/>
                  <a:gd name="T13" fmla="*/ 16 h 76"/>
                  <a:gd name="T14" fmla="*/ 44 w 1154"/>
                  <a:gd name="T15" fmla="*/ 22 h 76"/>
                  <a:gd name="T16" fmla="*/ 24 w 1154"/>
                  <a:gd name="T17" fmla="*/ 26 h 76"/>
                  <a:gd name="T18" fmla="*/ 10 w 1154"/>
                  <a:gd name="T19" fmla="*/ 30 h 76"/>
                  <a:gd name="T20" fmla="*/ 2 w 1154"/>
                  <a:gd name="T21" fmla="*/ 34 h 76"/>
                  <a:gd name="T22" fmla="*/ 0 w 1154"/>
                  <a:gd name="T23" fmla="*/ 36 h 76"/>
                  <a:gd name="T24" fmla="*/ 0 w 1154"/>
                  <a:gd name="T25" fmla="*/ 38 h 76"/>
                  <a:gd name="T26" fmla="*/ 0 w 1154"/>
                  <a:gd name="T27" fmla="*/ 38 h 76"/>
                  <a:gd name="T28" fmla="*/ 2 w 1154"/>
                  <a:gd name="T29" fmla="*/ 42 h 76"/>
                  <a:gd name="T30" fmla="*/ 10 w 1154"/>
                  <a:gd name="T31" fmla="*/ 44 h 76"/>
                  <a:gd name="T32" fmla="*/ 44 w 1154"/>
                  <a:gd name="T33" fmla="*/ 52 h 76"/>
                  <a:gd name="T34" fmla="*/ 98 w 1154"/>
                  <a:gd name="T35" fmla="*/ 58 h 76"/>
                  <a:gd name="T36" fmla="*/ 168 w 1154"/>
                  <a:gd name="T37" fmla="*/ 64 h 76"/>
                  <a:gd name="T38" fmla="*/ 252 w 1154"/>
                  <a:gd name="T39" fmla="*/ 68 h 76"/>
                  <a:gd name="T40" fmla="*/ 350 w 1154"/>
                  <a:gd name="T41" fmla="*/ 72 h 76"/>
                  <a:gd name="T42" fmla="*/ 458 w 1154"/>
                  <a:gd name="T43" fmla="*/ 74 h 76"/>
                  <a:gd name="T44" fmla="*/ 574 w 1154"/>
                  <a:gd name="T45" fmla="*/ 76 h 76"/>
                  <a:gd name="T46" fmla="*/ 574 w 1154"/>
                  <a:gd name="T47" fmla="*/ 76 h 76"/>
                  <a:gd name="T48" fmla="*/ 692 w 1154"/>
                  <a:gd name="T49" fmla="*/ 74 h 76"/>
                  <a:gd name="T50" fmla="*/ 800 w 1154"/>
                  <a:gd name="T51" fmla="*/ 72 h 76"/>
                  <a:gd name="T52" fmla="*/ 898 w 1154"/>
                  <a:gd name="T53" fmla="*/ 68 h 76"/>
                  <a:gd name="T54" fmla="*/ 984 w 1154"/>
                  <a:gd name="T55" fmla="*/ 64 h 76"/>
                  <a:gd name="T56" fmla="*/ 1056 w 1154"/>
                  <a:gd name="T57" fmla="*/ 58 h 76"/>
                  <a:gd name="T58" fmla="*/ 1108 w 1154"/>
                  <a:gd name="T59" fmla="*/ 52 h 76"/>
                  <a:gd name="T60" fmla="*/ 1142 w 1154"/>
                  <a:gd name="T61" fmla="*/ 44 h 76"/>
                  <a:gd name="T62" fmla="*/ 1150 w 1154"/>
                  <a:gd name="T63" fmla="*/ 42 h 76"/>
                  <a:gd name="T64" fmla="*/ 1154 w 1154"/>
                  <a:gd name="T65" fmla="*/ 38 h 76"/>
                  <a:gd name="T66" fmla="*/ 1154 w 1154"/>
                  <a:gd name="T67" fmla="*/ 38 h 76"/>
                  <a:gd name="T68" fmla="*/ 1152 w 1154"/>
                  <a:gd name="T69" fmla="*/ 36 h 76"/>
                  <a:gd name="T70" fmla="*/ 1150 w 1154"/>
                  <a:gd name="T71" fmla="*/ 34 h 76"/>
                  <a:gd name="T72" fmla="*/ 1142 w 1154"/>
                  <a:gd name="T73" fmla="*/ 30 h 76"/>
                  <a:gd name="T74" fmla="*/ 1128 w 1154"/>
                  <a:gd name="T75" fmla="*/ 26 h 76"/>
                  <a:gd name="T76" fmla="*/ 1108 w 1154"/>
                  <a:gd name="T77" fmla="*/ 22 h 76"/>
                  <a:gd name="T78" fmla="*/ 1056 w 1154"/>
                  <a:gd name="T79" fmla="*/ 16 h 76"/>
                  <a:gd name="T80" fmla="*/ 984 w 1154"/>
                  <a:gd name="T81" fmla="*/ 10 h 76"/>
                  <a:gd name="T82" fmla="*/ 898 w 1154"/>
                  <a:gd name="T83" fmla="*/ 6 h 76"/>
                  <a:gd name="T84" fmla="*/ 800 w 1154"/>
                  <a:gd name="T85" fmla="*/ 2 h 76"/>
                  <a:gd name="T86" fmla="*/ 692 w 1154"/>
                  <a:gd name="T87" fmla="*/ 0 h 76"/>
                  <a:gd name="T88" fmla="*/ 574 w 1154"/>
                  <a:gd name="T89"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54" h="76">
                    <a:moveTo>
                      <a:pt x="574" y="0"/>
                    </a:moveTo>
                    <a:lnTo>
                      <a:pt x="574" y="0"/>
                    </a:lnTo>
                    <a:lnTo>
                      <a:pt x="458" y="0"/>
                    </a:lnTo>
                    <a:lnTo>
                      <a:pt x="350" y="2"/>
                    </a:lnTo>
                    <a:lnTo>
                      <a:pt x="252" y="6"/>
                    </a:lnTo>
                    <a:lnTo>
                      <a:pt x="168" y="10"/>
                    </a:lnTo>
                    <a:lnTo>
                      <a:pt x="98" y="16"/>
                    </a:lnTo>
                    <a:lnTo>
                      <a:pt x="44" y="22"/>
                    </a:lnTo>
                    <a:lnTo>
                      <a:pt x="24" y="26"/>
                    </a:lnTo>
                    <a:lnTo>
                      <a:pt x="10" y="30"/>
                    </a:lnTo>
                    <a:lnTo>
                      <a:pt x="2" y="34"/>
                    </a:lnTo>
                    <a:lnTo>
                      <a:pt x="0" y="36"/>
                    </a:lnTo>
                    <a:lnTo>
                      <a:pt x="0" y="38"/>
                    </a:lnTo>
                    <a:lnTo>
                      <a:pt x="0" y="38"/>
                    </a:lnTo>
                    <a:lnTo>
                      <a:pt x="2" y="42"/>
                    </a:lnTo>
                    <a:lnTo>
                      <a:pt x="10" y="44"/>
                    </a:lnTo>
                    <a:lnTo>
                      <a:pt x="44" y="52"/>
                    </a:lnTo>
                    <a:lnTo>
                      <a:pt x="98" y="58"/>
                    </a:lnTo>
                    <a:lnTo>
                      <a:pt x="168" y="64"/>
                    </a:lnTo>
                    <a:lnTo>
                      <a:pt x="252" y="68"/>
                    </a:lnTo>
                    <a:lnTo>
                      <a:pt x="350" y="72"/>
                    </a:lnTo>
                    <a:lnTo>
                      <a:pt x="458" y="74"/>
                    </a:lnTo>
                    <a:lnTo>
                      <a:pt x="574" y="76"/>
                    </a:lnTo>
                    <a:lnTo>
                      <a:pt x="574" y="76"/>
                    </a:lnTo>
                    <a:lnTo>
                      <a:pt x="692" y="74"/>
                    </a:lnTo>
                    <a:lnTo>
                      <a:pt x="800" y="72"/>
                    </a:lnTo>
                    <a:lnTo>
                      <a:pt x="898" y="68"/>
                    </a:lnTo>
                    <a:lnTo>
                      <a:pt x="984" y="64"/>
                    </a:lnTo>
                    <a:lnTo>
                      <a:pt x="1056" y="58"/>
                    </a:lnTo>
                    <a:lnTo>
                      <a:pt x="1108" y="52"/>
                    </a:lnTo>
                    <a:lnTo>
                      <a:pt x="1142" y="44"/>
                    </a:lnTo>
                    <a:lnTo>
                      <a:pt x="1150" y="42"/>
                    </a:lnTo>
                    <a:lnTo>
                      <a:pt x="1154" y="38"/>
                    </a:lnTo>
                    <a:lnTo>
                      <a:pt x="1154" y="38"/>
                    </a:lnTo>
                    <a:lnTo>
                      <a:pt x="1152" y="36"/>
                    </a:lnTo>
                    <a:lnTo>
                      <a:pt x="1150" y="34"/>
                    </a:lnTo>
                    <a:lnTo>
                      <a:pt x="1142" y="30"/>
                    </a:lnTo>
                    <a:lnTo>
                      <a:pt x="1128" y="26"/>
                    </a:lnTo>
                    <a:lnTo>
                      <a:pt x="1108" y="22"/>
                    </a:lnTo>
                    <a:lnTo>
                      <a:pt x="1056" y="16"/>
                    </a:lnTo>
                    <a:lnTo>
                      <a:pt x="984" y="10"/>
                    </a:lnTo>
                    <a:lnTo>
                      <a:pt x="898" y="6"/>
                    </a:lnTo>
                    <a:lnTo>
                      <a:pt x="800" y="2"/>
                    </a:lnTo>
                    <a:lnTo>
                      <a:pt x="692" y="0"/>
                    </a:lnTo>
                    <a:lnTo>
                      <a:pt x="5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23"/>
              <p:cNvSpPr>
                <a:spLocks noEditPoints="1"/>
              </p:cNvSpPr>
              <p:nvPr/>
            </p:nvSpPr>
            <p:spPr bwMode="auto">
              <a:xfrm>
                <a:off x="3278" y="4188"/>
                <a:ext cx="1144" cy="76"/>
              </a:xfrm>
              <a:custGeom>
                <a:avLst/>
                <a:gdLst>
                  <a:gd name="T0" fmla="*/ 570 w 1144"/>
                  <a:gd name="T1" fmla="*/ 74 h 76"/>
                  <a:gd name="T2" fmla="*/ 350 w 1144"/>
                  <a:gd name="T3" fmla="*/ 72 h 76"/>
                  <a:gd name="T4" fmla="*/ 170 w 1144"/>
                  <a:gd name="T5" fmla="*/ 64 h 76"/>
                  <a:gd name="T6" fmla="*/ 50 w 1144"/>
                  <a:gd name="T7" fmla="*/ 52 h 76"/>
                  <a:gd name="T8" fmla="*/ 8 w 1144"/>
                  <a:gd name="T9" fmla="*/ 42 h 76"/>
                  <a:gd name="T10" fmla="*/ 6 w 1144"/>
                  <a:gd name="T11" fmla="*/ 38 h 76"/>
                  <a:gd name="T12" fmla="*/ 16 w 1144"/>
                  <a:gd name="T13" fmla="*/ 30 h 76"/>
                  <a:gd name="T14" fmla="*/ 50 w 1144"/>
                  <a:gd name="T15" fmla="*/ 22 h 76"/>
                  <a:gd name="T16" fmla="*/ 170 w 1144"/>
                  <a:gd name="T17" fmla="*/ 10 h 76"/>
                  <a:gd name="T18" fmla="*/ 350 w 1144"/>
                  <a:gd name="T19" fmla="*/ 2 h 76"/>
                  <a:gd name="T20" fmla="*/ 570 w 1144"/>
                  <a:gd name="T21" fmla="*/ 0 h 76"/>
                  <a:gd name="T22" fmla="*/ 686 w 1144"/>
                  <a:gd name="T23" fmla="*/ 0 h 76"/>
                  <a:gd name="T24" fmla="*/ 890 w 1144"/>
                  <a:gd name="T25" fmla="*/ 6 h 76"/>
                  <a:gd name="T26" fmla="*/ 1042 w 1144"/>
                  <a:gd name="T27" fmla="*/ 16 h 76"/>
                  <a:gd name="T28" fmla="*/ 1114 w 1144"/>
                  <a:gd name="T29" fmla="*/ 26 h 76"/>
                  <a:gd name="T30" fmla="*/ 1136 w 1144"/>
                  <a:gd name="T31" fmla="*/ 34 h 76"/>
                  <a:gd name="T32" fmla="*/ 1140 w 1144"/>
                  <a:gd name="T33" fmla="*/ 38 h 76"/>
                  <a:gd name="T34" fmla="*/ 1128 w 1144"/>
                  <a:gd name="T35" fmla="*/ 44 h 76"/>
                  <a:gd name="T36" fmla="*/ 1042 w 1144"/>
                  <a:gd name="T37" fmla="*/ 58 h 76"/>
                  <a:gd name="T38" fmla="*/ 890 w 1144"/>
                  <a:gd name="T39" fmla="*/ 68 h 76"/>
                  <a:gd name="T40" fmla="*/ 686 w 1144"/>
                  <a:gd name="T41" fmla="*/ 74 h 76"/>
                  <a:gd name="T42" fmla="*/ 570 w 1144"/>
                  <a:gd name="T43" fmla="*/ 0 h 76"/>
                  <a:gd name="T44" fmla="*/ 454 w 1144"/>
                  <a:gd name="T45" fmla="*/ 0 h 76"/>
                  <a:gd name="T46" fmla="*/ 250 w 1144"/>
                  <a:gd name="T47" fmla="*/ 6 h 76"/>
                  <a:gd name="T48" fmla="*/ 98 w 1144"/>
                  <a:gd name="T49" fmla="*/ 16 h 76"/>
                  <a:gd name="T50" fmla="*/ 26 w 1144"/>
                  <a:gd name="T51" fmla="*/ 26 h 76"/>
                  <a:gd name="T52" fmla="*/ 4 w 1144"/>
                  <a:gd name="T53" fmla="*/ 34 h 76"/>
                  <a:gd name="T54" fmla="*/ 0 w 1144"/>
                  <a:gd name="T55" fmla="*/ 38 h 76"/>
                  <a:gd name="T56" fmla="*/ 12 w 1144"/>
                  <a:gd name="T57" fmla="*/ 44 h 76"/>
                  <a:gd name="T58" fmla="*/ 98 w 1144"/>
                  <a:gd name="T59" fmla="*/ 58 h 76"/>
                  <a:gd name="T60" fmla="*/ 250 w 1144"/>
                  <a:gd name="T61" fmla="*/ 68 h 76"/>
                  <a:gd name="T62" fmla="*/ 454 w 1144"/>
                  <a:gd name="T63" fmla="*/ 74 h 76"/>
                  <a:gd name="T64" fmla="*/ 570 w 1144"/>
                  <a:gd name="T65" fmla="*/ 76 h 76"/>
                  <a:gd name="T66" fmla="*/ 794 w 1144"/>
                  <a:gd name="T67" fmla="*/ 72 h 76"/>
                  <a:gd name="T68" fmla="*/ 976 w 1144"/>
                  <a:gd name="T69" fmla="*/ 64 h 76"/>
                  <a:gd name="T70" fmla="*/ 1100 w 1144"/>
                  <a:gd name="T71" fmla="*/ 52 h 76"/>
                  <a:gd name="T72" fmla="*/ 1142 w 1144"/>
                  <a:gd name="T73" fmla="*/ 42 h 76"/>
                  <a:gd name="T74" fmla="*/ 1144 w 1144"/>
                  <a:gd name="T75" fmla="*/ 38 h 76"/>
                  <a:gd name="T76" fmla="*/ 1142 w 1144"/>
                  <a:gd name="T77" fmla="*/ 34 h 76"/>
                  <a:gd name="T78" fmla="*/ 1118 w 1144"/>
                  <a:gd name="T79" fmla="*/ 26 h 76"/>
                  <a:gd name="T80" fmla="*/ 1046 w 1144"/>
                  <a:gd name="T81" fmla="*/ 16 h 76"/>
                  <a:gd name="T82" fmla="*/ 892 w 1144"/>
                  <a:gd name="T83" fmla="*/ 6 h 76"/>
                  <a:gd name="T84" fmla="*/ 686 w 1144"/>
                  <a:gd name="T8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44" h="76">
                    <a:moveTo>
                      <a:pt x="570" y="74"/>
                    </a:moveTo>
                    <a:lnTo>
                      <a:pt x="570" y="74"/>
                    </a:lnTo>
                    <a:lnTo>
                      <a:pt x="456" y="74"/>
                    </a:lnTo>
                    <a:lnTo>
                      <a:pt x="350" y="72"/>
                    </a:lnTo>
                    <a:lnTo>
                      <a:pt x="254" y="68"/>
                    </a:lnTo>
                    <a:lnTo>
                      <a:pt x="170" y="64"/>
                    </a:lnTo>
                    <a:lnTo>
                      <a:pt x="102" y="58"/>
                    </a:lnTo>
                    <a:lnTo>
                      <a:pt x="50" y="52"/>
                    </a:lnTo>
                    <a:lnTo>
                      <a:pt x="16" y="44"/>
                    </a:lnTo>
                    <a:lnTo>
                      <a:pt x="8" y="42"/>
                    </a:lnTo>
                    <a:lnTo>
                      <a:pt x="6" y="38"/>
                    </a:lnTo>
                    <a:lnTo>
                      <a:pt x="6" y="38"/>
                    </a:lnTo>
                    <a:lnTo>
                      <a:pt x="8" y="34"/>
                    </a:lnTo>
                    <a:lnTo>
                      <a:pt x="16" y="30"/>
                    </a:lnTo>
                    <a:lnTo>
                      <a:pt x="30" y="26"/>
                    </a:lnTo>
                    <a:lnTo>
                      <a:pt x="50" y="22"/>
                    </a:lnTo>
                    <a:lnTo>
                      <a:pt x="102" y="16"/>
                    </a:lnTo>
                    <a:lnTo>
                      <a:pt x="170" y="10"/>
                    </a:lnTo>
                    <a:lnTo>
                      <a:pt x="254" y="6"/>
                    </a:lnTo>
                    <a:lnTo>
                      <a:pt x="350" y="2"/>
                    </a:lnTo>
                    <a:lnTo>
                      <a:pt x="456" y="0"/>
                    </a:lnTo>
                    <a:lnTo>
                      <a:pt x="570" y="0"/>
                    </a:lnTo>
                    <a:lnTo>
                      <a:pt x="570" y="0"/>
                    </a:lnTo>
                    <a:lnTo>
                      <a:pt x="686" y="0"/>
                    </a:lnTo>
                    <a:lnTo>
                      <a:pt x="792" y="2"/>
                    </a:lnTo>
                    <a:lnTo>
                      <a:pt x="890" y="6"/>
                    </a:lnTo>
                    <a:lnTo>
                      <a:pt x="974" y="10"/>
                    </a:lnTo>
                    <a:lnTo>
                      <a:pt x="1042" y="16"/>
                    </a:lnTo>
                    <a:lnTo>
                      <a:pt x="1094" y="22"/>
                    </a:lnTo>
                    <a:lnTo>
                      <a:pt x="1114" y="26"/>
                    </a:lnTo>
                    <a:lnTo>
                      <a:pt x="1128" y="30"/>
                    </a:lnTo>
                    <a:lnTo>
                      <a:pt x="1136" y="34"/>
                    </a:lnTo>
                    <a:lnTo>
                      <a:pt x="1140" y="38"/>
                    </a:lnTo>
                    <a:lnTo>
                      <a:pt x="1140" y="38"/>
                    </a:lnTo>
                    <a:lnTo>
                      <a:pt x="1136" y="42"/>
                    </a:lnTo>
                    <a:lnTo>
                      <a:pt x="1128" y="44"/>
                    </a:lnTo>
                    <a:lnTo>
                      <a:pt x="1094" y="52"/>
                    </a:lnTo>
                    <a:lnTo>
                      <a:pt x="1042" y="58"/>
                    </a:lnTo>
                    <a:lnTo>
                      <a:pt x="974" y="64"/>
                    </a:lnTo>
                    <a:lnTo>
                      <a:pt x="890" y="68"/>
                    </a:lnTo>
                    <a:lnTo>
                      <a:pt x="792" y="72"/>
                    </a:lnTo>
                    <a:lnTo>
                      <a:pt x="686" y="74"/>
                    </a:lnTo>
                    <a:lnTo>
                      <a:pt x="570" y="74"/>
                    </a:lnTo>
                    <a:close/>
                    <a:moveTo>
                      <a:pt x="570" y="0"/>
                    </a:moveTo>
                    <a:lnTo>
                      <a:pt x="570" y="0"/>
                    </a:lnTo>
                    <a:lnTo>
                      <a:pt x="454" y="0"/>
                    </a:lnTo>
                    <a:lnTo>
                      <a:pt x="348" y="2"/>
                    </a:lnTo>
                    <a:lnTo>
                      <a:pt x="250" y="6"/>
                    </a:lnTo>
                    <a:lnTo>
                      <a:pt x="166" y="10"/>
                    </a:lnTo>
                    <a:lnTo>
                      <a:pt x="98" y="16"/>
                    </a:lnTo>
                    <a:lnTo>
                      <a:pt x="44" y="22"/>
                    </a:lnTo>
                    <a:lnTo>
                      <a:pt x="26" y="26"/>
                    </a:lnTo>
                    <a:lnTo>
                      <a:pt x="12" y="30"/>
                    </a:lnTo>
                    <a:lnTo>
                      <a:pt x="4" y="34"/>
                    </a:lnTo>
                    <a:lnTo>
                      <a:pt x="0" y="38"/>
                    </a:lnTo>
                    <a:lnTo>
                      <a:pt x="0" y="38"/>
                    </a:lnTo>
                    <a:lnTo>
                      <a:pt x="4" y="42"/>
                    </a:lnTo>
                    <a:lnTo>
                      <a:pt x="12" y="44"/>
                    </a:lnTo>
                    <a:lnTo>
                      <a:pt x="44" y="52"/>
                    </a:lnTo>
                    <a:lnTo>
                      <a:pt x="98" y="58"/>
                    </a:lnTo>
                    <a:lnTo>
                      <a:pt x="166" y="64"/>
                    </a:lnTo>
                    <a:lnTo>
                      <a:pt x="250" y="68"/>
                    </a:lnTo>
                    <a:lnTo>
                      <a:pt x="348" y="72"/>
                    </a:lnTo>
                    <a:lnTo>
                      <a:pt x="454" y="74"/>
                    </a:lnTo>
                    <a:lnTo>
                      <a:pt x="570" y="76"/>
                    </a:lnTo>
                    <a:lnTo>
                      <a:pt x="570" y="76"/>
                    </a:lnTo>
                    <a:lnTo>
                      <a:pt x="686" y="74"/>
                    </a:lnTo>
                    <a:lnTo>
                      <a:pt x="794" y="72"/>
                    </a:lnTo>
                    <a:lnTo>
                      <a:pt x="892" y="68"/>
                    </a:lnTo>
                    <a:lnTo>
                      <a:pt x="976" y="64"/>
                    </a:lnTo>
                    <a:lnTo>
                      <a:pt x="1046" y="58"/>
                    </a:lnTo>
                    <a:lnTo>
                      <a:pt x="1100" y="52"/>
                    </a:lnTo>
                    <a:lnTo>
                      <a:pt x="1132" y="44"/>
                    </a:lnTo>
                    <a:lnTo>
                      <a:pt x="1142" y="42"/>
                    </a:lnTo>
                    <a:lnTo>
                      <a:pt x="1144" y="38"/>
                    </a:lnTo>
                    <a:lnTo>
                      <a:pt x="1144" y="38"/>
                    </a:lnTo>
                    <a:lnTo>
                      <a:pt x="1144" y="36"/>
                    </a:lnTo>
                    <a:lnTo>
                      <a:pt x="1142" y="34"/>
                    </a:lnTo>
                    <a:lnTo>
                      <a:pt x="1132" y="30"/>
                    </a:lnTo>
                    <a:lnTo>
                      <a:pt x="1118" y="26"/>
                    </a:lnTo>
                    <a:lnTo>
                      <a:pt x="1100" y="22"/>
                    </a:lnTo>
                    <a:lnTo>
                      <a:pt x="1046" y="16"/>
                    </a:lnTo>
                    <a:lnTo>
                      <a:pt x="976" y="10"/>
                    </a:lnTo>
                    <a:lnTo>
                      <a:pt x="892" y="6"/>
                    </a:lnTo>
                    <a:lnTo>
                      <a:pt x="794" y="2"/>
                    </a:lnTo>
                    <a:lnTo>
                      <a:pt x="686" y="0"/>
                    </a:lnTo>
                    <a:lnTo>
                      <a:pt x="570" y="0"/>
                    </a:lnTo>
                    <a:close/>
                  </a:path>
                </a:pathLst>
              </a:custGeom>
              <a:solidFill>
                <a:srgbClr val="ADA6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24"/>
              <p:cNvSpPr>
                <a:spLocks/>
              </p:cNvSpPr>
              <p:nvPr/>
            </p:nvSpPr>
            <p:spPr bwMode="auto">
              <a:xfrm>
                <a:off x="3284" y="4188"/>
                <a:ext cx="1134" cy="74"/>
              </a:xfrm>
              <a:custGeom>
                <a:avLst/>
                <a:gdLst>
                  <a:gd name="T0" fmla="*/ 564 w 1134"/>
                  <a:gd name="T1" fmla="*/ 74 h 74"/>
                  <a:gd name="T2" fmla="*/ 564 w 1134"/>
                  <a:gd name="T3" fmla="*/ 74 h 74"/>
                  <a:gd name="T4" fmla="*/ 450 w 1134"/>
                  <a:gd name="T5" fmla="*/ 74 h 74"/>
                  <a:gd name="T6" fmla="*/ 344 w 1134"/>
                  <a:gd name="T7" fmla="*/ 72 h 74"/>
                  <a:gd name="T8" fmla="*/ 248 w 1134"/>
                  <a:gd name="T9" fmla="*/ 68 h 74"/>
                  <a:gd name="T10" fmla="*/ 164 w 1134"/>
                  <a:gd name="T11" fmla="*/ 64 h 74"/>
                  <a:gd name="T12" fmla="*/ 96 w 1134"/>
                  <a:gd name="T13" fmla="*/ 58 h 74"/>
                  <a:gd name="T14" fmla="*/ 44 w 1134"/>
                  <a:gd name="T15" fmla="*/ 52 h 74"/>
                  <a:gd name="T16" fmla="*/ 10 w 1134"/>
                  <a:gd name="T17" fmla="*/ 44 h 74"/>
                  <a:gd name="T18" fmla="*/ 2 w 1134"/>
                  <a:gd name="T19" fmla="*/ 42 h 74"/>
                  <a:gd name="T20" fmla="*/ 0 w 1134"/>
                  <a:gd name="T21" fmla="*/ 38 h 74"/>
                  <a:gd name="T22" fmla="*/ 0 w 1134"/>
                  <a:gd name="T23" fmla="*/ 38 h 74"/>
                  <a:gd name="T24" fmla="*/ 2 w 1134"/>
                  <a:gd name="T25" fmla="*/ 34 h 74"/>
                  <a:gd name="T26" fmla="*/ 10 w 1134"/>
                  <a:gd name="T27" fmla="*/ 30 h 74"/>
                  <a:gd name="T28" fmla="*/ 24 w 1134"/>
                  <a:gd name="T29" fmla="*/ 26 h 74"/>
                  <a:gd name="T30" fmla="*/ 44 w 1134"/>
                  <a:gd name="T31" fmla="*/ 22 h 74"/>
                  <a:gd name="T32" fmla="*/ 96 w 1134"/>
                  <a:gd name="T33" fmla="*/ 16 h 74"/>
                  <a:gd name="T34" fmla="*/ 164 w 1134"/>
                  <a:gd name="T35" fmla="*/ 10 h 74"/>
                  <a:gd name="T36" fmla="*/ 248 w 1134"/>
                  <a:gd name="T37" fmla="*/ 6 h 74"/>
                  <a:gd name="T38" fmla="*/ 344 w 1134"/>
                  <a:gd name="T39" fmla="*/ 2 h 74"/>
                  <a:gd name="T40" fmla="*/ 450 w 1134"/>
                  <a:gd name="T41" fmla="*/ 0 h 74"/>
                  <a:gd name="T42" fmla="*/ 564 w 1134"/>
                  <a:gd name="T43" fmla="*/ 0 h 74"/>
                  <a:gd name="T44" fmla="*/ 564 w 1134"/>
                  <a:gd name="T45" fmla="*/ 0 h 74"/>
                  <a:gd name="T46" fmla="*/ 680 w 1134"/>
                  <a:gd name="T47" fmla="*/ 0 h 74"/>
                  <a:gd name="T48" fmla="*/ 786 w 1134"/>
                  <a:gd name="T49" fmla="*/ 2 h 74"/>
                  <a:gd name="T50" fmla="*/ 884 w 1134"/>
                  <a:gd name="T51" fmla="*/ 6 h 74"/>
                  <a:gd name="T52" fmla="*/ 968 w 1134"/>
                  <a:gd name="T53" fmla="*/ 10 h 74"/>
                  <a:gd name="T54" fmla="*/ 1036 w 1134"/>
                  <a:gd name="T55" fmla="*/ 16 h 74"/>
                  <a:gd name="T56" fmla="*/ 1088 w 1134"/>
                  <a:gd name="T57" fmla="*/ 22 h 74"/>
                  <a:gd name="T58" fmla="*/ 1108 w 1134"/>
                  <a:gd name="T59" fmla="*/ 26 h 74"/>
                  <a:gd name="T60" fmla="*/ 1122 w 1134"/>
                  <a:gd name="T61" fmla="*/ 30 h 74"/>
                  <a:gd name="T62" fmla="*/ 1130 w 1134"/>
                  <a:gd name="T63" fmla="*/ 34 h 74"/>
                  <a:gd name="T64" fmla="*/ 1134 w 1134"/>
                  <a:gd name="T65" fmla="*/ 38 h 74"/>
                  <a:gd name="T66" fmla="*/ 1134 w 1134"/>
                  <a:gd name="T67" fmla="*/ 38 h 74"/>
                  <a:gd name="T68" fmla="*/ 1130 w 1134"/>
                  <a:gd name="T69" fmla="*/ 42 h 74"/>
                  <a:gd name="T70" fmla="*/ 1122 w 1134"/>
                  <a:gd name="T71" fmla="*/ 44 h 74"/>
                  <a:gd name="T72" fmla="*/ 1088 w 1134"/>
                  <a:gd name="T73" fmla="*/ 52 h 74"/>
                  <a:gd name="T74" fmla="*/ 1036 w 1134"/>
                  <a:gd name="T75" fmla="*/ 58 h 74"/>
                  <a:gd name="T76" fmla="*/ 968 w 1134"/>
                  <a:gd name="T77" fmla="*/ 64 h 74"/>
                  <a:gd name="T78" fmla="*/ 884 w 1134"/>
                  <a:gd name="T79" fmla="*/ 68 h 74"/>
                  <a:gd name="T80" fmla="*/ 786 w 1134"/>
                  <a:gd name="T81" fmla="*/ 72 h 74"/>
                  <a:gd name="T82" fmla="*/ 680 w 1134"/>
                  <a:gd name="T83" fmla="*/ 74 h 74"/>
                  <a:gd name="T84" fmla="*/ 564 w 113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74"/>
                    </a:moveTo>
                    <a:lnTo>
                      <a:pt x="564" y="74"/>
                    </a:lnTo>
                    <a:lnTo>
                      <a:pt x="450" y="74"/>
                    </a:lnTo>
                    <a:lnTo>
                      <a:pt x="344" y="72"/>
                    </a:lnTo>
                    <a:lnTo>
                      <a:pt x="248" y="68"/>
                    </a:lnTo>
                    <a:lnTo>
                      <a:pt x="164" y="64"/>
                    </a:lnTo>
                    <a:lnTo>
                      <a:pt x="96" y="58"/>
                    </a:lnTo>
                    <a:lnTo>
                      <a:pt x="44" y="52"/>
                    </a:lnTo>
                    <a:lnTo>
                      <a:pt x="10" y="44"/>
                    </a:lnTo>
                    <a:lnTo>
                      <a:pt x="2" y="42"/>
                    </a:lnTo>
                    <a:lnTo>
                      <a:pt x="0" y="38"/>
                    </a:lnTo>
                    <a:lnTo>
                      <a:pt x="0" y="38"/>
                    </a:lnTo>
                    <a:lnTo>
                      <a:pt x="2" y="34"/>
                    </a:lnTo>
                    <a:lnTo>
                      <a:pt x="10" y="30"/>
                    </a:lnTo>
                    <a:lnTo>
                      <a:pt x="24" y="26"/>
                    </a:lnTo>
                    <a:lnTo>
                      <a:pt x="44" y="22"/>
                    </a:lnTo>
                    <a:lnTo>
                      <a:pt x="96" y="16"/>
                    </a:lnTo>
                    <a:lnTo>
                      <a:pt x="164" y="10"/>
                    </a:lnTo>
                    <a:lnTo>
                      <a:pt x="248" y="6"/>
                    </a:lnTo>
                    <a:lnTo>
                      <a:pt x="344" y="2"/>
                    </a:lnTo>
                    <a:lnTo>
                      <a:pt x="450" y="0"/>
                    </a:lnTo>
                    <a:lnTo>
                      <a:pt x="564" y="0"/>
                    </a:lnTo>
                    <a:lnTo>
                      <a:pt x="564" y="0"/>
                    </a:lnTo>
                    <a:lnTo>
                      <a:pt x="680" y="0"/>
                    </a:lnTo>
                    <a:lnTo>
                      <a:pt x="786" y="2"/>
                    </a:lnTo>
                    <a:lnTo>
                      <a:pt x="884" y="6"/>
                    </a:lnTo>
                    <a:lnTo>
                      <a:pt x="968" y="10"/>
                    </a:lnTo>
                    <a:lnTo>
                      <a:pt x="1036" y="16"/>
                    </a:lnTo>
                    <a:lnTo>
                      <a:pt x="1088" y="22"/>
                    </a:lnTo>
                    <a:lnTo>
                      <a:pt x="1108" y="26"/>
                    </a:lnTo>
                    <a:lnTo>
                      <a:pt x="1122" y="30"/>
                    </a:lnTo>
                    <a:lnTo>
                      <a:pt x="1130" y="34"/>
                    </a:lnTo>
                    <a:lnTo>
                      <a:pt x="1134" y="38"/>
                    </a:lnTo>
                    <a:lnTo>
                      <a:pt x="1134" y="38"/>
                    </a:lnTo>
                    <a:lnTo>
                      <a:pt x="1130" y="42"/>
                    </a:lnTo>
                    <a:lnTo>
                      <a:pt x="1122" y="44"/>
                    </a:lnTo>
                    <a:lnTo>
                      <a:pt x="1088" y="52"/>
                    </a:lnTo>
                    <a:lnTo>
                      <a:pt x="1036" y="58"/>
                    </a:lnTo>
                    <a:lnTo>
                      <a:pt x="968" y="64"/>
                    </a:lnTo>
                    <a:lnTo>
                      <a:pt x="884" y="68"/>
                    </a:lnTo>
                    <a:lnTo>
                      <a:pt x="786" y="72"/>
                    </a:lnTo>
                    <a:lnTo>
                      <a:pt x="680" y="74"/>
                    </a:lnTo>
                    <a:lnTo>
                      <a:pt x="564"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25"/>
              <p:cNvSpPr>
                <a:spLocks/>
              </p:cNvSpPr>
              <p:nvPr/>
            </p:nvSpPr>
            <p:spPr bwMode="auto">
              <a:xfrm>
                <a:off x="3278" y="4188"/>
                <a:ext cx="1144" cy="76"/>
              </a:xfrm>
              <a:custGeom>
                <a:avLst/>
                <a:gdLst>
                  <a:gd name="T0" fmla="*/ 570 w 1144"/>
                  <a:gd name="T1" fmla="*/ 0 h 76"/>
                  <a:gd name="T2" fmla="*/ 570 w 1144"/>
                  <a:gd name="T3" fmla="*/ 0 h 76"/>
                  <a:gd name="T4" fmla="*/ 454 w 1144"/>
                  <a:gd name="T5" fmla="*/ 0 h 76"/>
                  <a:gd name="T6" fmla="*/ 348 w 1144"/>
                  <a:gd name="T7" fmla="*/ 2 h 76"/>
                  <a:gd name="T8" fmla="*/ 250 w 1144"/>
                  <a:gd name="T9" fmla="*/ 6 h 76"/>
                  <a:gd name="T10" fmla="*/ 166 w 1144"/>
                  <a:gd name="T11" fmla="*/ 10 h 76"/>
                  <a:gd name="T12" fmla="*/ 98 w 1144"/>
                  <a:gd name="T13" fmla="*/ 16 h 76"/>
                  <a:gd name="T14" fmla="*/ 44 w 1144"/>
                  <a:gd name="T15" fmla="*/ 22 h 76"/>
                  <a:gd name="T16" fmla="*/ 26 w 1144"/>
                  <a:gd name="T17" fmla="*/ 26 h 76"/>
                  <a:gd name="T18" fmla="*/ 12 w 1144"/>
                  <a:gd name="T19" fmla="*/ 30 h 76"/>
                  <a:gd name="T20" fmla="*/ 4 w 1144"/>
                  <a:gd name="T21" fmla="*/ 34 h 76"/>
                  <a:gd name="T22" fmla="*/ 0 w 1144"/>
                  <a:gd name="T23" fmla="*/ 38 h 76"/>
                  <a:gd name="T24" fmla="*/ 0 w 1144"/>
                  <a:gd name="T25" fmla="*/ 38 h 76"/>
                  <a:gd name="T26" fmla="*/ 4 w 1144"/>
                  <a:gd name="T27" fmla="*/ 42 h 76"/>
                  <a:gd name="T28" fmla="*/ 12 w 1144"/>
                  <a:gd name="T29" fmla="*/ 44 h 76"/>
                  <a:gd name="T30" fmla="*/ 44 w 1144"/>
                  <a:gd name="T31" fmla="*/ 52 h 76"/>
                  <a:gd name="T32" fmla="*/ 98 w 1144"/>
                  <a:gd name="T33" fmla="*/ 58 h 76"/>
                  <a:gd name="T34" fmla="*/ 166 w 1144"/>
                  <a:gd name="T35" fmla="*/ 64 h 76"/>
                  <a:gd name="T36" fmla="*/ 250 w 1144"/>
                  <a:gd name="T37" fmla="*/ 68 h 76"/>
                  <a:gd name="T38" fmla="*/ 348 w 1144"/>
                  <a:gd name="T39" fmla="*/ 72 h 76"/>
                  <a:gd name="T40" fmla="*/ 454 w 1144"/>
                  <a:gd name="T41" fmla="*/ 74 h 76"/>
                  <a:gd name="T42" fmla="*/ 570 w 1144"/>
                  <a:gd name="T43" fmla="*/ 76 h 76"/>
                  <a:gd name="T44" fmla="*/ 570 w 1144"/>
                  <a:gd name="T45" fmla="*/ 76 h 76"/>
                  <a:gd name="T46" fmla="*/ 686 w 1144"/>
                  <a:gd name="T47" fmla="*/ 74 h 76"/>
                  <a:gd name="T48" fmla="*/ 794 w 1144"/>
                  <a:gd name="T49" fmla="*/ 72 h 76"/>
                  <a:gd name="T50" fmla="*/ 892 w 1144"/>
                  <a:gd name="T51" fmla="*/ 68 h 76"/>
                  <a:gd name="T52" fmla="*/ 976 w 1144"/>
                  <a:gd name="T53" fmla="*/ 64 h 76"/>
                  <a:gd name="T54" fmla="*/ 1046 w 1144"/>
                  <a:gd name="T55" fmla="*/ 58 h 76"/>
                  <a:gd name="T56" fmla="*/ 1100 w 1144"/>
                  <a:gd name="T57" fmla="*/ 52 h 76"/>
                  <a:gd name="T58" fmla="*/ 1132 w 1144"/>
                  <a:gd name="T59" fmla="*/ 44 h 76"/>
                  <a:gd name="T60" fmla="*/ 1142 w 1144"/>
                  <a:gd name="T61" fmla="*/ 42 h 76"/>
                  <a:gd name="T62" fmla="*/ 1144 w 1144"/>
                  <a:gd name="T63" fmla="*/ 38 h 76"/>
                  <a:gd name="T64" fmla="*/ 1144 w 1144"/>
                  <a:gd name="T65" fmla="*/ 38 h 76"/>
                  <a:gd name="T66" fmla="*/ 1144 w 1144"/>
                  <a:gd name="T67" fmla="*/ 36 h 76"/>
                  <a:gd name="T68" fmla="*/ 1142 w 1144"/>
                  <a:gd name="T69" fmla="*/ 34 h 76"/>
                  <a:gd name="T70" fmla="*/ 1132 w 1144"/>
                  <a:gd name="T71" fmla="*/ 30 h 76"/>
                  <a:gd name="T72" fmla="*/ 1118 w 1144"/>
                  <a:gd name="T73" fmla="*/ 26 h 76"/>
                  <a:gd name="T74" fmla="*/ 1100 w 1144"/>
                  <a:gd name="T75" fmla="*/ 22 h 76"/>
                  <a:gd name="T76" fmla="*/ 1046 w 1144"/>
                  <a:gd name="T77" fmla="*/ 16 h 76"/>
                  <a:gd name="T78" fmla="*/ 976 w 1144"/>
                  <a:gd name="T79" fmla="*/ 10 h 76"/>
                  <a:gd name="T80" fmla="*/ 892 w 1144"/>
                  <a:gd name="T81" fmla="*/ 6 h 76"/>
                  <a:gd name="T82" fmla="*/ 794 w 1144"/>
                  <a:gd name="T83" fmla="*/ 2 h 76"/>
                  <a:gd name="T84" fmla="*/ 686 w 1144"/>
                  <a:gd name="T85" fmla="*/ 0 h 76"/>
                  <a:gd name="T86" fmla="*/ 570 w 1144"/>
                  <a:gd name="T8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4" h="76">
                    <a:moveTo>
                      <a:pt x="570" y="0"/>
                    </a:moveTo>
                    <a:lnTo>
                      <a:pt x="570" y="0"/>
                    </a:lnTo>
                    <a:lnTo>
                      <a:pt x="454" y="0"/>
                    </a:lnTo>
                    <a:lnTo>
                      <a:pt x="348" y="2"/>
                    </a:lnTo>
                    <a:lnTo>
                      <a:pt x="250" y="6"/>
                    </a:lnTo>
                    <a:lnTo>
                      <a:pt x="166" y="10"/>
                    </a:lnTo>
                    <a:lnTo>
                      <a:pt x="98" y="16"/>
                    </a:lnTo>
                    <a:lnTo>
                      <a:pt x="44" y="22"/>
                    </a:lnTo>
                    <a:lnTo>
                      <a:pt x="26" y="26"/>
                    </a:lnTo>
                    <a:lnTo>
                      <a:pt x="12" y="30"/>
                    </a:lnTo>
                    <a:lnTo>
                      <a:pt x="4" y="34"/>
                    </a:lnTo>
                    <a:lnTo>
                      <a:pt x="0" y="38"/>
                    </a:lnTo>
                    <a:lnTo>
                      <a:pt x="0" y="38"/>
                    </a:lnTo>
                    <a:lnTo>
                      <a:pt x="4" y="42"/>
                    </a:lnTo>
                    <a:lnTo>
                      <a:pt x="12" y="44"/>
                    </a:lnTo>
                    <a:lnTo>
                      <a:pt x="44" y="52"/>
                    </a:lnTo>
                    <a:lnTo>
                      <a:pt x="98" y="58"/>
                    </a:lnTo>
                    <a:lnTo>
                      <a:pt x="166" y="64"/>
                    </a:lnTo>
                    <a:lnTo>
                      <a:pt x="250" y="68"/>
                    </a:lnTo>
                    <a:lnTo>
                      <a:pt x="348" y="72"/>
                    </a:lnTo>
                    <a:lnTo>
                      <a:pt x="454" y="74"/>
                    </a:lnTo>
                    <a:lnTo>
                      <a:pt x="570" y="76"/>
                    </a:lnTo>
                    <a:lnTo>
                      <a:pt x="570" y="76"/>
                    </a:lnTo>
                    <a:lnTo>
                      <a:pt x="686" y="74"/>
                    </a:lnTo>
                    <a:lnTo>
                      <a:pt x="794" y="72"/>
                    </a:lnTo>
                    <a:lnTo>
                      <a:pt x="892" y="68"/>
                    </a:lnTo>
                    <a:lnTo>
                      <a:pt x="976" y="64"/>
                    </a:lnTo>
                    <a:lnTo>
                      <a:pt x="1046" y="58"/>
                    </a:lnTo>
                    <a:lnTo>
                      <a:pt x="1100" y="52"/>
                    </a:lnTo>
                    <a:lnTo>
                      <a:pt x="1132" y="44"/>
                    </a:lnTo>
                    <a:lnTo>
                      <a:pt x="1142" y="42"/>
                    </a:lnTo>
                    <a:lnTo>
                      <a:pt x="1144" y="38"/>
                    </a:lnTo>
                    <a:lnTo>
                      <a:pt x="1144" y="38"/>
                    </a:lnTo>
                    <a:lnTo>
                      <a:pt x="1144" y="36"/>
                    </a:lnTo>
                    <a:lnTo>
                      <a:pt x="1142" y="34"/>
                    </a:lnTo>
                    <a:lnTo>
                      <a:pt x="1132" y="30"/>
                    </a:lnTo>
                    <a:lnTo>
                      <a:pt x="1118" y="26"/>
                    </a:lnTo>
                    <a:lnTo>
                      <a:pt x="1100" y="22"/>
                    </a:lnTo>
                    <a:lnTo>
                      <a:pt x="1046" y="16"/>
                    </a:lnTo>
                    <a:lnTo>
                      <a:pt x="976" y="10"/>
                    </a:lnTo>
                    <a:lnTo>
                      <a:pt x="892" y="6"/>
                    </a:lnTo>
                    <a:lnTo>
                      <a:pt x="794" y="2"/>
                    </a:lnTo>
                    <a:lnTo>
                      <a:pt x="686" y="0"/>
                    </a:lnTo>
                    <a:lnTo>
                      <a:pt x="5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26"/>
              <p:cNvSpPr>
                <a:spLocks noEditPoints="1"/>
              </p:cNvSpPr>
              <p:nvPr/>
            </p:nvSpPr>
            <p:spPr bwMode="auto">
              <a:xfrm>
                <a:off x="3284" y="4188"/>
                <a:ext cx="1134" cy="74"/>
              </a:xfrm>
              <a:custGeom>
                <a:avLst/>
                <a:gdLst>
                  <a:gd name="T0" fmla="*/ 564 w 1134"/>
                  <a:gd name="T1" fmla="*/ 74 h 74"/>
                  <a:gd name="T2" fmla="*/ 346 w 1134"/>
                  <a:gd name="T3" fmla="*/ 72 h 74"/>
                  <a:gd name="T4" fmla="*/ 168 w 1134"/>
                  <a:gd name="T5" fmla="*/ 64 h 74"/>
                  <a:gd name="T6" fmla="*/ 48 w 1134"/>
                  <a:gd name="T7" fmla="*/ 52 h 74"/>
                  <a:gd name="T8" fmla="*/ 8 w 1134"/>
                  <a:gd name="T9" fmla="*/ 42 h 74"/>
                  <a:gd name="T10" fmla="*/ 4 w 1134"/>
                  <a:gd name="T11" fmla="*/ 38 h 74"/>
                  <a:gd name="T12" fmla="*/ 16 w 1134"/>
                  <a:gd name="T13" fmla="*/ 30 h 74"/>
                  <a:gd name="T14" fmla="*/ 48 w 1134"/>
                  <a:gd name="T15" fmla="*/ 22 h 74"/>
                  <a:gd name="T16" fmla="*/ 168 w 1134"/>
                  <a:gd name="T17" fmla="*/ 10 h 74"/>
                  <a:gd name="T18" fmla="*/ 346 w 1134"/>
                  <a:gd name="T19" fmla="*/ 2 h 74"/>
                  <a:gd name="T20" fmla="*/ 564 w 1134"/>
                  <a:gd name="T21" fmla="*/ 0 h 74"/>
                  <a:gd name="T22" fmla="*/ 678 w 1134"/>
                  <a:gd name="T23" fmla="*/ 0 h 74"/>
                  <a:gd name="T24" fmla="*/ 880 w 1134"/>
                  <a:gd name="T25" fmla="*/ 6 h 74"/>
                  <a:gd name="T26" fmla="*/ 1032 w 1134"/>
                  <a:gd name="T27" fmla="*/ 16 h 74"/>
                  <a:gd name="T28" fmla="*/ 1102 w 1134"/>
                  <a:gd name="T29" fmla="*/ 26 h 74"/>
                  <a:gd name="T30" fmla="*/ 1126 w 1134"/>
                  <a:gd name="T31" fmla="*/ 34 h 74"/>
                  <a:gd name="T32" fmla="*/ 1128 w 1134"/>
                  <a:gd name="T33" fmla="*/ 38 h 74"/>
                  <a:gd name="T34" fmla="*/ 1116 w 1134"/>
                  <a:gd name="T35" fmla="*/ 44 h 74"/>
                  <a:gd name="T36" fmla="*/ 1032 w 1134"/>
                  <a:gd name="T37" fmla="*/ 58 h 74"/>
                  <a:gd name="T38" fmla="*/ 880 w 1134"/>
                  <a:gd name="T39" fmla="*/ 68 h 74"/>
                  <a:gd name="T40" fmla="*/ 678 w 1134"/>
                  <a:gd name="T41" fmla="*/ 74 h 74"/>
                  <a:gd name="T42" fmla="*/ 564 w 1134"/>
                  <a:gd name="T43" fmla="*/ 0 h 74"/>
                  <a:gd name="T44" fmla="*/ 450 w 1134"/>
                  <a:gd name="T45" fmla="*/ 0 h 74"/>
                  <a:gd name="T46" fmla="*/ 248 w 1134"/>
                  <a:gd name="T47" fmla="*/ 6 h 74"/>
                  <a:gd name="T48" fmla="*/ 96 w 1134"/>
                  <a:gd name="T49" fmla="*/ 16 h 74"/>
                  <a:gd name="T50" fmla="*/ 24 w 1134"/>
                  <a:gd name="T51" fmla="*/ 26 h 74"/>
                  <a:gd name="T52" fmla="*/ 2 w 1134"/>
                  <a:gd name="T53" fmla="*/ 34 h 74"/>
                  <a:gd name="T54" fmla="*/ 0 w 1134"/>
                  <a:gd name="T55" fmla="*/ 38 h 74"/>
                  <a:gd name="T56" fmla="*/ 10 w 1134"/>
                  <a:gd name="T57" fmla="*/ 44 h 74"/>
                  <a:gd name="T58" fmla="*/ 96 w 1134"/>
                  <a:gd name="T59" fmla="*/ 58 h 74"/>
                  <a:gd name="T60" fmla="*/ 248 w 1134"/>
                  <a:gd name="T61" fmla="*/ 68 h 74"/>
                  <a:gd name="T62" fmla="*/ 450 w 1134"/>
                  <a:gd name="T63" fmla="*/ 74 h 74"/>
                  <a:gd name="T64" fmla="*/ 564 w 1134"/>
                  <a:gd name="T65" fmla="*/ 74 h 74"/>
                  <a:gd name="T66" fmla="*/ 786 w 1134"/>
                  <a:gd name="T67" fmla="*/ 72 h 74"/>
                  <a:gd name="T68" fmla="*/ 968 w 1134"/>
                  <a:gd name="T69" fmla="*/ 64 h 74"/>
                  <a:gd name="T70" fmla="*/ 1088 w 1134"/>
                  <a:gd name="T71" fmla="*/ 52 h 74"/>
                  <a:gd name="T72" fmla="*/ 1130 w 1134"/>
                  <a:gd name="T73" fmla="*/ 42 h 74"/>
                  <a:gd name="T74" fmla="*/ 1134 w 1134"/>
                  <a:gd name="T75" fmla="*/ 38 h 74"/>
                  <a:gd name="T76" fmla="*/ 1122 w 1134"/>
                  <a:gd name="T77" fmla="*/ 30 h 74"/>
                  <a:gd name="T78" fmla="*/ 1088 w 1134"/>
                  <a:gd name="T79" fmla="*/ 22 h 74"/>
                  <a:gd name="T80" fmla="*/ 968 w 1134"/>
                  <a:gd name="T81" fmla="*/ 10 h 74"/>
                  <a:gd name="T82" fmla="*/ 786 w 1134"/>
                  <a:gd name="T83" fmla="*/ 2 h 74"/>
                  <a:gd name="T84" fmla="*/ 564 w 113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74"/>
                    </a:moveTo>
                    <a:lnTo>
                      <a:pt x="564" y="74"/>
                    </a:lnTo>
                    <a:lnTo>
                      <a:pt x="450" y="74"/>
                    </a:lnTo>
                    <a:lnTo>
                      <a:pt x="346" y="72"/>
                    </a:lnTo>
                    <a:lnTo>
                      <a:pt x="250" y="68"/>
                    </a:lnTo>
                    <a:lnTo>
                      <a:pt x="168" y="64"/>
                    </a:lnTo>
                    <a:lnTo>
                      <a:pt x="100" y="58"/>
                    </a:lnTo>
                    <a:lnTo>
                      <a:pt x="48" y="52"/>
                    </a:lnTo>
                    <a:lnTo>
                      <a:pt x="16" y="44"/>
                    </a:lnTo>
                    <a:lnTo>
                      <a:pt x="8" y="42"/>
                    </a:lnTo>
                    <a:lnTo>
                      <a:pt x="4" y="38"/>
                    </a:lnTo>
                    <a:lnTo>
                      <a:pt x="4" y="38"/>
                    </a:lnTo>
                    <a:lnTo>
                      <a:pt x="8" y="34"/>
                    </a:lnTo>
                    <a:lnTo>
                      <a:pt x="16" y="30"/>
                    </a:lnTo>
                    <a:lnTo>
                      <a:pt x="30" y="26"/>
                    </a:lnTo>
                    <a:lnTo>
                      <a:pt x="48" y="22"/>
                    </a:lnTo>
                    <a:lnTo>
                      <a:pt x="100" y="16"/>
                    </a:lnTo>
                    <a:lnTo>
                      <a:pt x="168" y="10"/>
                    </a:lnTo>
                    <a:lnTo>
                      <a:pt x="250" y="6"/>
                    </a:lnTo>
                    <a:lnTo>
                      <a:pt x="346" y="2"/>
                    </a:lnTo>
                    <a:lnTo>
                      <a:pt x="450" y="0"/>
                    </a:lnTo>
                    <a:lnTo>
                      <a:pt x="564" y="0"/>
                    </a:lnTo>
                    <a:lnTo>
                      <a:pt x="564" y="0"/>
                    </a:lnTo>
                    <a:lnTo>
                      <a:pt x="678" y="0"/>
                    </a:lnTo>
                    <a:lnTo>
                      <a:pt x="784" y="2"/>
                    </a:lnTo>
                    <a:lnTo>
                      <a:pt x="880" y="6"/>
                    </a:lnTo>
                    <a:lnTo>
                      <a:pt x="964" y="10"/>
                    </a:lnTo>
                    <a:lnTo>
                      <a:pt x="1032" y="16"/>
                    </a:lnTo>
                    <a:lnTo>
                      <a:pt x="1084" y="22"/>
                    </a:lnTo>
                    <a:lnTo>
                      <a:pt x="1102" y="26"/>
                    </a:lnTo>
                    <a:lnTo>
                      <a:pt x="1116" y="30"/>
                    </a:lnTo>
                    <a:lnTo>
                      <a:pt x="1126" y="34"/>
                    </a:lnTo>
                    <a:lnTo>
                      <a:pt x="1128" y="38"/>
                    </a:lnTo>
                    <a:lnTo>
                      <a:pt x="1128" y="38"/>
                    </a:lnTo>
                    <a:lnTo>
                      <a:pt x="1126" y="42"/>
                    </a:lnTo>
                    <a:lnTo>
                      <a:pt x="1116" y="44"/>
                    </a:lnTo>
                    <a:lnTo>
                      <a:pt x="1084" y="52"/>
                    </a:lnTo>
                    <a:lnTo>
                      <a:pt x="1032" y="58"/>
                    </a:lnTo>
                    <a:lnTo>
                      <a:pt x="964" y="64"/>
                    </a:lnTo>
                    <a:lnTo>
                      <a:pt x="880" y="68"/>
                    </a:lnTo>
                    <a:lnTo>
                      <a:pt x="784" y="72"/>
                    </a:lnTo>
                    <a:lnTo>
                      <a:pt x="678" y="74"/>
                    </a:lnTo>
                    <a:lnTo>
                      <a:pt x="564" y="74"/>
                    </a:lnTo>
                    <a:close/>
                    <a:moveTo>
                      <a:pt x="564" y="0"/>
                    </a:moveTo>
                    <a:lnTo>
                      <a:pt x="564" y="0"/>
                    </a:lnTo>
                    <a:lnTo>
                      <a:pt x="450" y="0"/>
                    </a:lnTo>
                    <a:lnTo>
                      <a:pt x="344" y="2"/>
                    </a:lnTo>
                    <a:lnTo>
                      <a:pt x="248" y="6"/>
                    </a:lnTo>
                    <a:lnTo>
                      <a:pt x="164" y="10"/>
                    </a:lnTo>
                    <a:lnTo>
                      <a:pt x="96" y="16"/>
                    </a:lnTo>
                    <a:lnTo>
                      <a:pt x="44" y="22"/>
                    </a:lnTo>
                    <a:lnTo>
                      <a:pt x="24" y="26"/>
                    </a:lnTo>
                    <a:lnTo>
                      <a:pt x="10" y="30"/>
                    </a:lnTo>
                    <a:lnTo>
                      <a:pt x="2" y="34"/>
                    </a:lnTo>
                    <a:lnTo>
                      <a:pt x="0" y="38"/>
                    </a:lnTo>
                    <a:lnTo>
                      <a:pt x="0" y="38"/>
                    </a:lnTo>
                    <a:lnTo>
                      <a:pt x="2" y="42"/>
                    </a:lnTo>
                    <a:lnTo>
                      <a:pt x="10" y="44"/>
                    </a:lnTo>
                    <a:lnTo>
                      <a:pt x="44" y="52"/>
                    </a:lnTo>
                    <a:lnTo>
                      <a:pt x="96" y="58"/>
                    </a:lnTo>
                    <a:lnTo>
                      <a:pt x="164" y="64"/>
                    </a:lnTo>
                    <a:lnTo>
                      <a:pt x="248" y="68"/>
                    </a:lnTo>
                    <a:lnTo>
                      <a:pt x="344" y="72"/>
                    </a:lnTo>
                    <a:lnTo>
                      <a:pt x="450" y="74"/>
                    </a:lnTo>
                    <a:lnTo>
                      <a:pt x="564" y="74"/>
                    </a:lnTo>
                    <a:lnTo>
                      <a:pt x="564" y="74"/>
                    </a:lnTo>
                    <a:lnTo>
                      <a:pt x="680" y="74"/>
                    </a:lnTo>
                    <a:lnTo>
                      <a:pt x="786" y="72"/>
                    </a:lnTo>
                    <a:lnTo>
                      <a:pt x="884" y="68"/>
                    </a:lnTo>
                    <a:lnTo>
                      <a:pt x="968" y="64"/>
                    </a:lnTo>
                    <a:lnTo>
                      <a:pt x="1036" y="58"/>
                    </a:lnTo>
                    <a:lnTo>
                      <a:pt x="1088" y="52"/>
                    </a:lnTo>
                    <a:lnTo>
                      <a:pt x="1122" y="44"/>
                    </a:lnTo>
                    <a:lnTo>
                      <a:pt x="1130" y="42"/>
                    </a:lnTo>
                    <a:lnTo>
                      <a:pt x="1134" y="38"/>
                    </a:lnTo>
                    <a:lnTo>
                      <a:pt x="1134" y="38"/>
                    </a:lnTo>
                    <a:lnTo>
                      <a:pt x="1130" y="34"/>
                    </a:lnTo>
                    <a:lnTo>
                      <a:pt x="1122" y="30"/>
                    </a:lnTo>
                    <a:lnTo>
                      <a:pt x="1108" y="26"/>
                    </a:lnTo>
                    <a:lnTo>
                      <a:pt x="1088" y="22"/>
                    </a:lnTo>
                    <a:lnTo>
                      <a:pt x="1036" y="16"/>
                    </a:lnTo>
                    <a:lnTo>
                      <a:pt x="968" y="10"/>
                    </a:lnTo>
                    <a:lnTo>
                      <a:pt x="884" y="6"/>
                    </a:lnTo>
                    <a:lnTo>
                      <a:pt x="786" y="2"/>
                    </a:lnTo>
                    <a:lnTo>
                      <a:pt x="680" y="0"/>
                    </a:lnTo>
                    <a:lnTo>
                      <a:pt x="564" y="0"/>
                    </a:lnTo>
                    <a:close/>
                  </a:path>
                </a:pathLst>
              </a:custGeom>
              <a:solidFill>
                <a:srgbClr val="ACA5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27"/>
              <p:cNvSpPr>
                <a:spLocks/>
              </p:cNvSpPr>
              <p:nvPr/>
            </p:nvSpPr>
            <p:spPr bwMode="auto">
              <a:xfrm>
                <a:off x="3288" y="4188"/>
                <a:ext cx="1124" cy="74"/>
              </a:xfrm>
              <a:custGeom>
                <a:avLst/>
                <a:gdLst>
                  <a:gd name="T0" fmla="*/ 560 w 1124"/>
                  <a:gd name="T1" fmla="*/ 74 h 74"/>
                  <a:gd name="T2" fmla="*/ 560 w 1124"/>
                  <a:gd name="T3" fmla="*/ 74 h 74"/>
                  <a:gd name="T4" fmla="*/ 446 w 1124"/>
                  <a:gd name="T5" fmla="*/ 74 h 74"/>
                  <a:gd name="T6" fmla="*/ 342 w 1124"/>
                  <a:gd name="T7" fmla="*/ 72 h 74"/>
                  <a:gd name="T8" fmla="*/ 246 w 1124"/>
                  <a:gd name="T9" fmla="*/ 68 h 74"/>
                  <a:gd name="T10" fmla="*/ 164 w 1124"/>
                  <a:gd name="T11" fmla="*/ 64 h 74"/>
                  <a:gd name="T12" fmla="*/ 96 w 1124"/>
                  <a:gd name="T13" fmla="*/ 58 h 74"/>
                  <a:gd name="T14" fmla="*/ 44 w 1124"/>
                  <a:gd name="T15" fmla="*/ 52 h 74"/>
                  <a:gd name="T16" fmla="*/ 12 w 1124"/>
                  <a:gd name="T17" fmla="*/ 44 h 74"/>
                  <a:gd name="T18" fmla="*/ 4 w 1124"/>
                  <a:gd name="T19" fmla="*/ 42 h 74"/>
                  <a:gd name="T20" fmla="*/ 0 w 1124"/>
                  <a:gd name="T21" fmla="*/ 38 h 74"/>
                  <a:gd name="T22" fmla="*/ 0 w 1124"/>
                  <a:gd name="T23" fmla="*/ 38 h 74"/>
                  <a:gd name="T24" fmla="*/ 4 w 1124"/>
                  <a:gd name="T25" fmla="*/ 34 h 74"/>
                  <a:gd name="T26" fmla="*/ 12 w 1124"/>
                  <a:gd name="T27" fmla="*/ 30 h 74"/>
                  <a:gd name="T28" fmla="*/ 26 w 1124"/>
                  <a:gd name="T29" fmla="*/ 26 h 74"/>
                  <a:gd name="T30" fmla="*/ 44 w 1124"/>
                  <a:gd name="T31" fmla="*/ 22 h 74"/>
                  <a:gd name="T32" fmla="*/ 96 w 1124"/>
                  <a:gd name="T33" fmla="*/ 16 h 74"/>
                  <a:gd name="T34" fmla="*/ 164 w 1124"/>
                  <a:gd name="T35" fmla="*/ 10 h 74"/>
                  <a:gd name="T36" fmla="*/ 246 w 1124"/>
                  <a:gd name="T37" fmla="*/ 6 h 74"/>
                  <a:gd name="T38" fmla="*/ 342 w 1124"/>
                  <a:gd name="T39" fmla="*/ 2 h 74"/>
                  <a:gd name="T40" fmla="*/ 446 w 1124"/>
                  <a:gd name="T41" fmla="*/ 0 h 74"/>
                  <a:gd name="T42" fmla="*/ 560 w 1124"/>
                  <a:gd name="T43" fmla="*/ 0 h 74"/>
                  <a:gd name="T44" fmla="*/ 560 w 1124"/>
                  <a:gd name="T45" fmla="*/ 0 h 74"/>
                  <a:gd name="T46" fmla="*/ 674 w 1124"/>
                  <a:gd name="T47" fmla="*/ 0 h 74"/>
                  <a:gd name="T48" fmla="*/ 780 w 1124"/>
                  <a:gd name="T49" fmla="*/ 2 h 74"/>
                  <a:gd name="T50" fmla="*/ 876 w 1124"/>
                  <a:gd name="T51" fmla="*/ 6 h 74"/>
                  <a:gd name="T52" fmla="*/ 960 w 1124"/>
                  <a:gd name="T53" fmla="*/ 10 h 74"/>
                  <a:gd name="T54" fmla="*/ 1028 w 1124"/>
                  <a:gd name="T55" fmla="*/ 16 h 74"/>
                  <a:gd name="T56" fmla="*/ 1080 w 1124"/>
                  <a:gd name="T57" fmla="*/ 22 h 74"/>
                  <a:gd name="T58" fmla="*/ 1098 w 1124"/>
                  <a:gd name="T59" fmla="*/ 26 h 74"/>
                  <a:gd name="T60" fmla="*/ 1112 w 1124"/>
                  <a:gd name="T61" fmla="*/ 30 h 74"/>
                  <a:gd name="T62" fmla="*/ 1122 w 1124"/>
                  <a:gd name="T63" fmla="*/ 34 h 74"/>
                  <a:gd name="T64" fmla="*/ 1124 w 1124"/>
                  <a:gd name="T65" fmla="*/ 38 h 74"/>
                  <a:gd name="T66" fmla="*/ 1124 w 1124"/>
                  <a:gd name="T67" fmla="*/ 38 h 74"/>
                  <a:gd name="T68" fmla="*/ 1122 w 1124"/>
                  <a:gd name="T69" fmla="*/ 42 h 74"/>
                  <a:gd name="T70" fmla="*/ 1112 w 1124"/>
                  <a:gd name="T71" fmla="*/ 44 h 74"/>
                  <a:gd name="T72" fmla="*/ 1080 w 1124"/>
                  <a:gd name="T73" fmla="*/ 52 h 74"/>
                  <a:gd name="T74" fmla="*/ 1028 w 1124"/>
                  <a:gd name="T75" fmla="*/ 58 h 74"/>
                  <a:gd name="T76" fmla="*/ 960 w 1124"/>
                  <a:gd name="T77" fmla="*/ 64 h 74"/>
                  <a:gd name="T78" fmla="*/ 876 w 1124"/>
                  <a:gd name="T79" fmla="*/ 68 h 74"/>
                  <a:gd name="T80" fmla="*/ 780 w 1124"/>
                  <a:gd name="T81" fmla="*/ 72 h 74"/>
                  <a:gd name="T82" fmla="*/ 674 w 1124"/>
                  <a:gd name="T83" fmla="*/ 74 h 74"/>
                  <a:gd name="T84" fmla="*/ 560 w 112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74"/>
                    </a:moveTo>
                    <a:lnTo>
                      <a:pt x="560" y="74"/>
                    </a:lnTo>
                    <a:lnTo>
                      <a:pt x="446" y="74"/>
                    </a:lnTo>
                    <a:lnTo>
                      <a:pt x="342" y="72"/>
                    </a:lnTo>
                    <a:lnTo>
                      <a:pt x="246" y="68"/>
                    </a:lnTo>
                    <a:lnTo>
                      <a:pt x="164" y="64"/>
                    </a:lnTo>
                    <a:lnTo>
                      <a:pt x="96" y="58"/>
                    </a:lnTo>
                    <a:lnTo>
                      <a:pt x="44" y="52"/>
                    </a:lnTo>
                    <a:lnTo>
                      <a:pt x="12" y="44"/>
                    </a:lnTo>
                    <a:lnTo>
                      <a:pt x="4" y="42"/>
                    </a:lnTo>
                    <a:lnTo>
                      <a:pt x="0" y="38"/>
                    </a:lnTo>
                    <a:lnTo>
                      <a:pt x="0" y="38"/>
                    </a:lnTo>
                    <a:lnTo>
                      <a:pt x="4" y="34"/>
                    </a:lnTo>
                    <a:lnTo>
                      <a:pt x="12" y="30"/>
                    </a:lnTo>
                    <a:lnTo>
                      <a:pt x="26" y="26"/>
                    </a:lnTo>
                    <a:lnTo>
                      <a:pt x="44" y="22"/>
                    </a:lnTo>
                    <a:lnTo>
                      <a:pt x="96" y="16"/>
                    </a:lnTo>
                    <a:lnTo>
                      <a:pt x="164" y="10"/>
                    </a:lnTo>
                    <a:lnTo>
                      <a:pt x="246" y="6"/>
                    </a:lnTo>
                    <a:lnTo>
                      <a:pt x="342" y="2"/>
                    </a:lnTo>
                    <a:lnTo>
                      <a:pt x="446" y="0"/>
                    </a:lnTo>
                    <a:lnTo>
                      <a:pt x="560" y="0"/>
                    </a:lnTo>
                    <a:lnTo>
                      <a:pt x="560" y="0"/>
                    </a:lnTo>
                    <a:lnTo>
                      <a:pt x="674" y="0"/>
                    </a:lnTo>
                    <a:lnTo>
                      <a:pt x="780" y="2"/>
                    </a:lnTo>
                    <a:lnTo>
                      <a:pt x="876" y="6"/>
                    </a:lnTo>
                    <a:lnTo>
                      <a:pt x="960" y="10"/>
                    </a:lnTo>
                    <a:lnTo>
                      <a:pt x="1028" y="16"/>
                    </a:lnTo>
                    <a:lnTo>
                      <a:pt x="1080" y="22"/>
                    </a:lnTo>
                    <a:lnTo>
                      <a:pt x="1098" y="26"/>
                    </a:lnTo>
                    <a:lnTo>
                      <a:pt x="1112" y="30"/>
                    </a:lnTo>
                    <a:lnTo>
                      <a:pt x="1122" y="34"/>
                    </a:lnTo>
                    <a:lnTo>
                      <a:pt x="1124" y="38"/>
                    </a:lnTo>
                    <a:lnTo>
                      <a:pt x="1124" y="38"/>
                    </a:lnTo>
                    <a:lnTo>
                      <a:pt x="1122" y="42"/>
                    </a:lnTo>
                    <a:lnTo>
                      <a:pt x="1112" y="44"/>
                    </a:lnTo>
                    <a:lnTo>
                      <a:pt x="1080" y="52"/>
                    </a:lnTo>
                    <a:lnTo>
                      <a:pt x="1028" y="58"/>
                    </a:lnTo>
                    <a:lnTo>
                      <a:pt x="960" y="64"/>
                    </a:lnTo>
                    <a:lnTo>
                      <a:pt x="876" y="68"/>
                    </a:lnTo>
                    <a:lnTo>
                      <a:pt x="780" y="72"/>
                    </a:lnTo>
                    <a:lnTo>
                      <a:pt x="674" y="74"/>
                    </a:lnTo>
                    <a:lnTo>
                      <a:pt x="560"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28"/>
              <p:cNvSpPr>
                <a:spLocks/>
              </p:cNvSpPr>
              <p:nvPr/>
            </p:nvSpPr>
            <p:spPr bwMode="auto">
              <a:xfrm>
                <a:off x="3284" y="4188"/>
                <a:ext cx="1134" cy="74"/>
              </a:xfrm>
              <a:custGeom>
                <a:avLst/>
                <a:gdLst>
                  <a:gd name="T0" fmla="*/ 564 w 1134"/>
                  <a:gd name="T1" fmla="*/ 0 h 74"/>
                  <a:gd name="T2" fmla="*/ 564 w 1134"/>
                  <a:gd name="T3" fmla="*/ 0 h 74"/>
                  <a:gd name="T4" fmla="*/ 450 w 1134"/>
                  <a:gd name="T5" fmla="*/ 0 h 74"/>
                  <a:gd name="T6" fmla="*/ 344 w 1134"/>
                  <a:gd name="T7" fmla="*/ 2 h 74"/>
                  <a:gd name="T8" fmla="*/ 248 w 1134"/>
                  <a:gd name="T9" fmla="*/ 6 h 74"/>
                  <a:gd name="T10" fmla="*/ 164 w 1134"/>
                  <a:gd name="T11" fmla="*/ 10 h 74"/>
                  <a:gd name="T12" fmla="*/ 96 w 1134"/>
                  <a:gd name="T13" fmla="*/ 16 h 74"/>
                  <a:gd name="T14" fmla="*/ 44 w 1134"/>
                  <a:gd name="T15" fmla="*/ 22 h 74"/>
                  <a:gd name="T16" fmla="*/ 24 w 1134"/>
                  <a:gd name="T17" fmla="*/ 26 h 74"/>
                  <a:gd name="T18" fmla="*/ 10 w 1134"/>
                  <a:gd name="T19" fmla="*/ 30 h 74"/>
                  <a:gd name="T20" fmla="*/ 2 w 1134"/>
                  <a:gd name="T21" fmla="*/ 34 h 74"/>
                  <a:gd name="T22" fmla="*/ 0 w 1134"/>
                  <a:gd name="T23" fmla="*/ 38 h 74"/>
                  <a:gd name="T24" fmla="*/ 0 w 1134"/>
                  <a:gd name="T25" fmla="*/ 38 h 74"/>
                  <a:gd name="T26" fmla="*/ 2 w 1134"/>
                  <a:gd name="T27" fmla="*/ 42 h 74"/>
                  <a:gd name="T28" fmla="*/ 10 w 1134"/>
                  <a:gd name="T29" fmla="*/ 44 h 74"/>
                  <a:gd name="T30" fmla="*/ 44 w 1134"/>
                  <a:gd name="T31" fmla="*/ 52 h 74"/>
                  <a:gd name="T32" fmla="*/ 96 w 1134"/>
                  <a:gd name="T33" fmla="*/ 58 h 74"/>
                  <a:gd name="T34" fmla="*/ 164 w 1134"/>
                  <a:gd name="T35" fmla="*/ 64 h 74"/>
                  <a:gd name="T36" fmla="*/ 248 w 1134"/>
                  <a:gd name="T37" fmla="*/ 68 h 74"/>
                  <a:gd name="T38" fmla="*/ 344 w 1134"/>
                  <a:gd name="T39" fmla="*/ 72 h 74"/>
                  <a:gd name="T40" fmla="*/ 450 w 1134"/>
                  <a:gd name="T41" fmla="*/ 74 h 74"/>
                  <a:gd name="T42" fmla="*/ 564 w 1134"/>
                  <a:gd name="T43" fmla="*/ 74 h 74"/>
                  <a:gd name="T44" fmla="*/ 564 w 1134"/>
                  <a:gd name="T45" fmla="*/ 74 h 74"/>
                  <a:gd name="T46" fmla="*/ 680 w 1134"/>
                  <a:gd name="T47" fmla="*/ 74 h 74"/>
                  <a:gd name="T48" fmla="*/ 786 w 1134"/>
                  <a:gd name="T49" fmla="*/ 72 h 74"/>
                  <a:gd name="T50" fmla="*/ 884 w 1134"/>
                  <a:gd name="T51" fmla="*/ 68 h 74"/>
                  <a:gd name="T52" fmla="*/ 968 w 1134"/>
                  <a:gd name="T53" fmla="*/ 64 h 74"/>
                  <a:gd name="T54" fmla="*/ 1036 w 1134"/>
                  <a:gd name="T55" fmla="*/ 58 h 74"/>
                  <a:gd name="T56" fmla="*/ 1088 w 1134"/>
                  <a:gd name="T57" fmla="*/ 52 h 74"/>
                  <a:gd name="T58" fmla="*/ 1122 w 1134"/>
                  <a:gd name="T59" fmla="*/ 44 h 74"/>
                  <a:gd name="T60" fmla="*/ 1130 w 1134"/>
                  <a:gd name="T61" fmla="*/ 42 h 74"/>
                  <a:gd name="T62" fmla="*/ 1134 w 1134"/>
                  <a:gd name="T63" fmla="*/ 38 h 74"/>
                  <a:gd name="T64" fmla="*/ 1134 w 1134"/>
                  <a:gd name="T65" fmla="*/ 38 h 74"/>
                  <a:gd name="T66" fmla="*/ 1130 w 1134"/>
                  <a:gd name="T67" fmla="*/ 34 h 74"/>
                  <a:gd name="T68" fmla="*/ 1122 w 1134"/>
                  <a:gd name="T69" fmla="*/ 30 h 74"/>
                  <a:gd name="T70" fmla="*/ 1108 w 1134"/>
                  <a:gd name="T71" fmla="*/ 26 h 74"/>
                  <a:gd name="T72" fmla="*/ 1088 w 1134"/>
                  <a:gd name="T73" fmla="*/ 22 h 74"/>
                  <a:gd name="T74" fmla="*/ 1036 w 1134"/>
                  <a:gd name="T75" fmla="*/ 16 h 74"/>
                  <a:gd name="T76" fmla="*/ 968 w 1134"/>
                  <a:gd name="T77" fmla="*/ 10 h 74"/>
                  <a:gd name="T78" fmla="*/ 884 w 1134"/>
                  <a:gd name="T79" fmla="*/ 6 h 74"/>
                  <a:gd name="T80" fmla="*/ 786 w 1134"/>
                  <a:gd name="T81" fmla="*/ 2 h 74"/>
                  <a:gd name="T82" fmla="*/ 680 w 1134"/>
                  <a:gd name="T83" fmla="*/ 0 h 74"/>
                  <a:gd name="T84" fmla="*/ 564 w 113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34" h="74">
                    <a:moveTo>
                      <a:pt x="564" y="0"/>
                    </a:moveTo>
                    <a:lnTo>
                      <a:pt x="564" y="0"/>
                    </a:lnTo>
                    <a:lnTo>
                      <a:pt x="450" y="0"/>
                    </a:lnTo>
                    <a:lnTo>
                      <a:pt x="344" y="2"/>
                    </a:lnTo>
                    <a:lnTo>
                      <a:pt x="248" y="6"/>
                    </a:lnTo>
                    <a:lnTo>
                      <a:pt x="164" y="10"/>
                    </a:lnTo>
                    <a:lnTo>
                      <a:pt x="96" y="16"/>
                    </a:lnTo>
                    <a:lnTo>
                      <a:pt x="44" y="22"/>
                    </a:lnTo>
                    <a:lnTo>
                      <a:pt x="24" y="26"/>
                    </a:lnTo>
                    <a:lnTo>
                      <a:pt x="10" y="30"/>
                    </a:lnTo>
                    <a:lnTo>
                      <a:pt x="2" y="34"/>
                    </a:lnTo>
                    <a:lnTo>
                      <a:pt x="0" y="38"/>
                    </a:lnTo>
                    <a:lnTo>
                      <a:pt x="0" y="38"/>
                    </a:lnTo>
                    <a:lnTo>
                      <a:pt x="2" y="42"/>
                    </a:lnTo>
                    <a:lnTo>
                      <a:pt x="10" y="44"/>
                    </a:lnTo>
                    <a:lnTo>
                      <a:pt x="44" y="52"/>
                    </a:lnTo>
                    <a:lnTo>
                      <a:pt x="96" y="58"/>
                    </a:lnTo>
                    <a:lnTo>
                      <a:pt x="164" y="64"/>
                    </a:lnTo>
                    <a:lnTo>
                      <a:pt x="248" y="68"/>
                    </a:lnTo>
                    <a:lnTo>
                      <a:pt x="344" y="72"/>
                    </a:lnTo>
                    <a:lnTo>
                      <a:pt x="450" y="74"/>
                    </a:lnTo>
                    <a:lnTo>
                      <a:pt x="564" y="74"/>
                    </a:lnTo>
                    <a:lnTo>
                      <a:pt x="564" y="74"/>
                    </a:lnTo>
                    <a:lnTo>
                      <a:pt x="680" y="74"/>
                    </a:lnTo>
                    <a:lnTo>
                      <a:pt x="786" y="72"/>
                    </a:lnTo>
                    <a:lnTo>
                      <a:pt x="884" y="68"/>
                    </a:lnTo>
                    <a:lnTo>
                      <a:pt x="968" y="64"/>
                    </a:lnTo>
                    <a:lnTo>
                      <a:pt x="1036" y="58"/>
                    </a:lnTo>
                    <a:lnTo>
                      <a:pt x="1088" y="52"/>
                    </a:lnTo>
                    <a:lnTo>
                      <a:pt x="1122" y="44"/>
                    </a:lnTo>
                    <a:lnTo>
                      <a:pt x="1130" y="42"/>
                    </a:lnTo>
                    <a:lnTo>
                      <a:pt x="1134" y="38"/>
                    </a:lnTo>
                    <a:lnTo>
                      <a:pt x="1134" y="38"/>
                    </a:lnTo>
                    <a:lnTo>
                      <a:pt x="1130" y="34"/>
                    </a:lnTo>
                    <a:lnTo>
                      <a:pt x="1122" y="30"/>
                    </a:lnTo>
                    <a:lnTo>
                      <a:pt x="1108" y="26"/>
                    </a:lnTo>
                    <a:lnTo>
                      <a:pt x="1088" y="22"/>
                    </a:lnTo>
                    <a:lnTo>
                      <a:pt x="1036" y="16"/>
                    </a:lnTo>
                    <a:lnTo>
                      <a:pt x="968" y="10"/>
                    </a:lnTo>
                    <a:lnTo>
                      <a:pt x="884" y="6"/>
                    </a:lnTo>
                    <a:lnTo>
                      <a:pt x="786" y="2"/>
                    </a:lnTo>
                    <a:lnTo>
                      <a:pt x="680" y="0"/>
                    </a:lnTo>
                    <a:lnTo>
                      <a:pt x="5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29"/>
              <p:cNvSpPr>
                <a:spLocks noEditPoints="1"/>
              </p:cNvSpPr>
              <p:nvPr/>
            </p:nvSpPr>
            <p:spPr bwMode="auto">
              <a:xfrm>
                <a:off x="3288" y="4188"/>
                <a:ext cx="1124" cy="74"/>
              </a:xfrm>
              <a:custGeom>
                <a:avLst/>
                <a:gdLst>
                  <a:gd name="T0" fmla="*/ 560 w 1124"/>
                  <a:gd name="T1" fmla="*/ 74 h 74"/>
                  <a:gd name="T2" fmla="*/ 344 w 1124"/>
                  <a:gd name="T3" fmla="*/ 72 h 74"/>
                  <a:gd name="T4" fmla="*/ 168 w 1124"/>
                  <a:gd name="T5" fmla="*/ 64 h 74"/>
                  <a:gd name="T6" fmla="*/ 50 w 1124"/>
                  <a:gd name="T7" fmla="*/ 52 h 74"/>
                  <a:gd name="T8" fmla="*/ 8 w 1124"/>
                  <a:gd name="T9" fmla="*/ 42 h 74"/>
                  <a:gd name="T10" fmla="*/ 6 w 1124"/>
                  <a:gd name="T11" fmla="*/ 38 h 74"/>
                  <a:gd name="T12" fmla="*/ 16 w 1124"/>
                  <a:gd name="T13" fmla="*/ 30 h 74"/>
                  <a:gd name="T14" fmla="*/ 50 w 1124"/>
                  <a:gd name="T15" fmla="*/ 22 h 74"/>
                  <a:gd name="T16" fmla="*/ 168 w 1124"/>
                  <a:gd name="T17" fmla="*/ 12 h 74"/>
                  <a:gd name="T18" fmla="*/ 344 w 1124"/>
                  <a:gd name="T19" fmla="*/ 4 h 74"/>
                  <a:gd name="T20" fmla="*/ 560 w 1124"/>
                  <a:gd name="T21" fmla="*/ 0 h 74"/>
                  <a:gd name="T22" fmla="*/ 674 w 1124"/>
                  <a:gd name="T23" fmla="*/ 2 h 74"/>
                  <a:gd name="T24" fmla="*/ 874 w 1124"/>
                  <a:gd name="T25" fmla="*/ 6 h 74"/>
                  <a:gd name="T26" fmla="*/ 1024 w 1124"/>
                  <a:gd name="T27" fmla="*/ 16 h 74"/>
                  <a:gd name="T28" fmla="*/ 1094 w 1124"/>
                  <a:gd name="T29" fmla="*/ 26 h 74"/>
                  <a:gd name="T30" fmla="*/ 1116 w 1124"/>
                  <a:gd name="T31" fmla="*/ 34 h 74"/>
                  <a:gd name="T32" fmla="*/ 1118 w 1124"/>
                  <a:gd name="T33" fmla="*/ 38 h 74"/>
                  <a:gd name="T34" fmla="*/ 1108 w 1124"/>
                  <a:gd name="T35" fmla="*/ 44 h 74"/>
                  <a:gd name="T36" fmla="*/ 1024 w 1124"/>
                  <a:gd name="T37" fmla="*/ 58 h 74"/>
                  <a:gd name="T38" fmla="*/ 874 w 1124"/>
                  <a:gd name="T39" fmla="*/ 68 h 74"/>
                  <a:gd name="T40" fmla="*/ 674 w 1124"/>
                  <a:gd name="T41" fmla="*/ 74 h 74"/>
                  <a:gd name="T42" fmla="*/ 560 w 1124"/>
                  <a:gd name="T43" fmla="*/ 0 h 74"/>
                  <a:gd name="T44" fmla="*/ 446 w 1124"/>
                  <a:gd name="T45" fmla="*/ 0 h 74"/>
                  <a:gd name="T46" fmla="*/ 246 w 1124"/>
                  <a:gd name="T47" fmla="*/ 6 h 74"/>
                  <a:gd name="T48" fmla="*/ 96 w 1124"/>
                  <a:gd name="T49" fmla="*/ 16 h 74"/>
                  <a:gd name="T50" fmla="*/ 26 w 1124"/>
                  <a:gd name="T51" fmla="*/ 26 h 74"/>
                  <a:gd name="T52" fmla="*/ 4 w 1124"/>
                  <a:gd name="T53" fmla="*/ 34 h 74"/>
                  <a:gd name="T54" fmla="*/ 0 w 1124"/>
                  <a:gd name="T55" fmla="*/ 38 h 74"/>
                  <a:gd name="T56" fmla="*/ 12 w 1124"/>
                  <a:gd name="T57" fmla="*/ 44 h 74"/>
                  <a:gd name="T58" fmla="*/ 96 w 1124"/>
                  <a:gd name="T59" fmla="*/ 58 h 74"/>
                  <a:gd name="T60" fmla="*/ 246 w 1124"/>
                  <a:gd name="T61" fmla="*/ 68 h 74"/>
                  <a:gd name="T62" fmla="*/ 446 w 1124"/>
                  <a:gd name="T63" fmla="*/ 74 h 74"/>
                  <a:gd name="T64" fmla="*/ 560 w 1124"/>
                  <a:gd name="T65" fmla="*/ 74 h 74"/>
                  <a:gd name="T66" fmla="*/ 780 w 1124"/>
                  <a:gd name="T67" fmla="*/ 72 h 74"/>
                  <a:gd name="T68" fmla="*/ 960 w 1124"/>
                  <a:gd name="T69" fmla="*/ 64 h 74"/>
                  <a:gd name="T70" fmla="*/ 1080 w 1124"/>
                  <a:gd name="T71" fmla="*/ 52 h 74"/>
                  <a:gd name="T72" fmla="*/ 1122 w 1124"/>
                  <a:gd name="T73" fmla="*/ 42 h 74"/>
                  <a:gd name="T74" fmla="*/ 1124 w 1124"/>
                  <a:gd name="T75" fmla="*/ 38 h 74"/>
                  <a:gd name="T76" fmla="*/ 1112 w 1124"/>
                  <a:gd name="T77" fmla="*/ 30 h 74"/>
                  <a:gd name="T78" fmla="*/ 1080 w 1124"/>
                  <a:gd name="T79" fmla="*/ 22 h 74"/>
                  <a:gd name="T80" fmla="*/ 960 w 1124"/>
                  <a:gd name="T81" fmla="*/ 10 h 74"/>
                  <a:gd name="T82" fmla="*/ 780 w 1124"/>
                  <a:gd name="T83" fmla="*/ 2 h 74"/>
                  <a:gd name="T84" fmla="*/ 560 w 112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74"/>
                    </a:moveTo>
                    <a:lnTo>
                      <a:pt x="560" y="74"/>
                    </a:lnTo>
                    <a:lnTo>
                      <a:pt x="448" y="74"/>
                    </a:lnTo>
                    <a:lnTo>
                      <a:pt x="344" y="72"/>
                    </a:lnTo>
                    <a:lnTo>
                      <a:pt x="250" y="68"/>
                    </a:lnTo>
                    <a:lnTo>
                      <a:pt x="168" y="64"/>
                    </a:lnTo>
                    <a:lnTo>
                      <a:pt x="100" y="58"/>
                    </a:lnTo>
                    <a:lnTo>
                      <a:pt x="50" y="52"/>
                    </a:lnTo>
                    <a:lnTo>
                      <a:pt x="16" y="44"/>
                    </a:lnTo>
                    <a:lnTo>
                      <a:pt x="8" y="42"/>
                    </a:lnTo>
                    <a:lnTo>
                      <a:pt x="6" y="38"/>
                    </a:lnTo>
                    <a:lnTo>
                      <a:pt x="6" y="38"/>
                    </a:lnTo>
                    <a:lnTo>
                      <a:pt x="8" y="34"/>
                    </a:lnTo>
                    <a:lnTo>
                      <a:pt x="16" y="30"/>
                    </a:lnTo>
                    <a:lnTo>
                      <a:pt x="30" y="26"/>
                    </a:lnTo>
                    <a:lnTo>
                      <a:pt x="50" y="22"/>
                    </a:lnTo>
                    <a:lnTo>
                      <a:pt x="100" y="16"/>
                    </a:lnTo>
                    <a:lnTo>
                      <a:pt x="168" y="12"/>
                    </a:lnTo>
                    <a:lnTo>
                      <a:pt x="250" y="6"/>
                    </a:lnTo>
                    <a:lnTo>
                      <a:pt x="344" y="4"/>
                    </a:lnTo>
                    <a:lnTo>
                      <a:pt x="448" y="2"/>
                    </a:lnTo>
                    <a:lnTo>
                      <a:pt x="560" y="0"/>
                    </a:lnTo>
                    <a:lnTo>
                      <a:pt x="560" y="0"/>
                    </a:lnTo>
                    <a:lnTo>
                      <a:pt x="674" y="2"/>
                    </a:lnTo>
                    <a:lnTo>
                      <a:pt x="778" y="4"/>
                    </a:lnTo>
                    <a:lnTo>
                      <a:pt x="874" y="6"/>
                    </a:lnTo>
                    <a:lnTo>
                      <a:pt x="956" y="12"/>
                    </a:lnTo>
                    <a:lnTo>
                      <a:pt x="1024" y="16"/>
                    </a:lnTo>
                    <a:lnTo>
                      <a:pt x="1076" y="22"/>
                    </a:lnTo>
                    <a:lnTo>
                      <a:pt x="1094" y="26"/>
                    </a:lnTo>
                    <a:lnTo>
                      <a:pt x="1108" y="30"/>
                    </a:lnTo>
                    <a:lnTo>
                      <a:pt x="1116" y="34"/>
                    </a:lnTo>
                    <a:lnTo>
                      <a:pt x="1118" y="38"/>
                    </a:lnTo>
                    <a:lnTo>
                      <a:pt x="1118" y="38"/>
                    </a:lnTo>
                    <a:lnTo>
                      <a:pt x="1116" y="42"/>
                    </a:lnTo>
                    <a:lnTo>
                      <a:pt x="1108" y="44"/>
                    </a:lnTo>
                    <a:lnTo>
                      <a:pt x="1076" y="52"/>
                    </a:lnTo>
                    <a:lnTo>
                      <a:pt x="1024" y="58"/>
                    </a:lnTo>
                    <a:lnTo>
                      <a:pt x="956" y="64"/>
                    </a:lnTo>
                    <a:lnTo>
                      <a:pt x="874" y="68"/>
                    </a:lnTo>
                    <a:lnTo>
                      <a:pt x="778" y="72"/>
                    </a:lnTo>
                    <a:lnTo>
                      <a:pt x="674" y="74"/>
                    </a:lnTo>
                    <a:lnTo>
                      <a:pt x="560" y="74"/>
                    </a:lnTo>
                    <a:close/>
                    <a:moveTo>
                      <a:pt x="560" y="0"/>
                    </a:moveTo>
                    <a:lnTo>
                      <a:pt x="560" y="0"/>
                    </a:lnTo>
                    <a:lnTo>
                      <a:pt x="446" y="0"/>
                    </a:lnTo>
                    <a:lnTo>
                      <a:pt x="342" y="2"/>
                    </a:lnTo>
                    <a:lnTo>
                      <a:pt x="246" y="6"/>
                    </a:lnTo>
                    <a:lnTo>
                      <a:pt x="164" y="10"/>
                    </a:lnTo>
                    <a:lnTo>
                      <a:pt x="96" y="16"/>
                    </a:lnTo>
                    <a:lnTo>
                      <a:pt x="44" y="22"/>
                    </a:lnTo>
                    <a:lnTo>
                      <a:pt x="26" y="26"/>
                    </a:lnTo>
                    <a:lnTo>
                      <a:pt x="12" y="30"/>
                    </a:lnTo>
                    <a:lnTo>
                      <a:pt x="4" y="34"/>
                    </a:lnTo>
                    <a:lnTo>
                      <a:pt x="0" y="38"/>
                    </a:lnTo>
                    <a:lnTo>
                      <a:pt x="0" y="38"/>
                    </a:lnTo>
                    <a:lnTo>
                      <a:pt x="4" y="42"/>
                    </a:lnTo>
                    <a:lnTo>
                      <a:pt x="12" y="44"/>
                    </a:lnTo>
                    <a:lnTo>
                      <a:pt x="44" y="52"/>
                    </a:lnTo>
                    <a:lnTo>
                      <a:pt x="96" y="58"/>
                    </a:lnTo>
                    <a:lnTo>
                      <a:pt x="164" y="64"/>
                    </a:lnTo>
                    <a:lnTo>
                      <a:pt x="246" y="68"/>
                    </a:lnTo>
                    <a:lnTo>
                      <a:pt x="342" y="72"/>
                    </a:lnTo>
                    <a:lnTo>
                      <a:pt x="446" y="74"/>
                    </a:lnTo>
                    <a:lnTo>
                      <a:pt x="560" y="74"/>
                    </a:lnTo>
                    <a:lnTo>
                      <a:pt x="560" y="74"/>
                    </a:lnTo>
                    <a:lnTo>
                      <a:pt x="674" y="74"/>
                    </a:lnTo>
                    <a:lnTo>
                      <a:pt x="780" y="72"/>
                    </a:lnTo>
                    <a:lnTo>
                      <a:pt x="876" y="68"/>
                    </a:lnTo>
                    <a:lnTo>
                      <a:pt x="960" y="64"/>
                    </a:lnTo>
                    <a:lnTo>
                      <a:pt x="1028" y="58"/>
                    </a:lnTo>
                    <a:lnTo>
                      <a:pt x="1080" y="52"/>
                    </a:lnTo>
                    <a:lnTo>
                      <a:pt x="1112" y="44"/>
                    </a:lnTo>
                    <a:lnTo>
                      <a:pt x="1122" y="42"/>
                    </a:lnTo>
                    <a:lnTo>
                      <a:pt x="1124" y="38"/>
                    </a:lnTo>
                    <a:lnTo>
                      <a:pt x="1124" y="38"/>
                    </a:lnTo>
                    <a:lnTo>
                      <a:pt x="1122" y="34"/>
                    </a:lnTo>
                    <a:lnTo>
                      <a:pt x="1112" y="30"/>
                    </a:lnTo>
                    <a:lnTo>
                      <a:pt x="1098" y="26"/>
                    </a:lnTo>
                    <a:lnTo>
                      <a:pt x="1080" y="22"/>
                    </a:lnTo>
                    <a:lnTo>
                      <a:pt x="1028" y="16"/>
                    </a:lnTo>
                    <a:lnTo>
                      <a:pt x="960" y="10"/>
                    </a:lnTo>
                    <a:lnTo>
                      <a:pt x="876" y="6"/>
                    </a:lnTo>
                    <a:lnTo>
                      <a:pt x="780" y="2"/>
                    </a:lnTo>
                    <a:lnTo>
                      <a:pt x="674" y="0"/>
                    </a:lnTo>
                    <a:lnTo>
                      <a:pt x="560" y="0"/>
                    </a:lnTo>
                    <a:close/>
                  </a:path>
                </a:pathLst>
              </a:custGeom>
              <a:solidFill>
                <a:srgbClr val="ABA4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30"/>
              <p:cNvSpPr>
                <a:spLocks/>
              </p:cNvSpPr>
              <p:nvPr/>
            </p:nvSpPr>
            <p:spPr bwMode="auto">
              <a:xfrm>
                <a:off x="3294" y="4188"/>
                <a:ext cx="1112" cy="74"/>
              </a:xfrm>
              <a:custGeom>
                <a:avLst/>
                <a:gdLst>
                  <a:gd name="T0" fmla="*/ 554 w 1112"/>
                  <a:gd name="T1" fmla="*/ 74 h 74"/>
                  <a:gd name="T2" fmla="*/ 554 w 1112"/>
                  <a:gd name="T3" fmla="*/ 74 h 74"/>
                  <a:gd name="T4" fmla="*/ 442 w 1112"/>
                  <a:gd name="T5" fmla="*/ 74 h 74"/>
                  <a:gd name="T6" fmla="*/ 338 w 1112"/>
                  <a:gd name="T7" fmla="*/ 72 h 74"/>
                  <a:gd name="T8" fmla="*/ 244 w 1112"/>
                  <a:gd name="T9" fmla="*/ 68 h 74"/>
                  <a:gd name="T10" fmla="*/ 162 w 1112"/>
                  <a:gd name="T11" fmla="*/ 64 h 74"/>
                  <a:gd name="T12" fmla="*/ 94 w 1112"/>
                  <a:gd name="T13" fmla="*/ 58 h 74"/>
                  <a:gd name="T14" fmla="*/ 44 w 1112"/>
                  <a:gd name="T15" fmla="*/ 52 h 74"/>
                  <a:gd name="T16" fmla="*/ 10 w 1112"/>
                  <a:gd name="T17" fmla="*/ 44 h 74"/>
                  <a:gd name="T18" fmla="*/ 2 w 1112"/>
                  <a:gd name="T19" fmla="*/ 42 h 74"/>
                  <a:gd name="T20" fmla="*/ 0 w 1112"/>
                  <a:gd name="T21" fmla="*/ 38 h 74"/>
                  <a:gd name="T22" fmla="*/ 0 w 1112"/>
                  <a:gd name="T23" fmla="*/ 38 h 74"/>
                  <a:gd name="T24" fmla="*/ 2 w 1112"/>
                  <a:gd name="T25" fmla="*/ 34 h 74"/>
                  <a:gd name="T26" fmla="*/ 10 w 1112"/>
                  <a:gd name="T27" fmla="*/ 30 h 74"/>
                  <a:gd name="T28" fmla="*/ 24 w 1112"/>
                  <a:gd name="T29" fmla="*/ 26 h 74"/>
                  <a:gd name="T30" fmla="*/ 44 w 1112"/>
                  <a:gd name="T31" fmla="*/ 22 h 74"/>
                  <a:gd name="T32" fmla="*/ 94 w 1112"/>
                  <a:gd name="T33" fmla="*/ 16 h 74"/>
                  <a:gd name="T34" fmla="*/ 162 w 1112"/>
                  <a:gd name="T35" fmla="*/ 12 h 74"/>
                  <a:gd name="T36" fmla="*/ 244 w 1112"/>
                  <a:gd name="T37" fmla="*/ 6 h 74"/>
                  <a:gd name="T38" fmla="*/ 338 w 1112"/>
                  <a:gd name="T39" fmla="*/ 4 h 74"/>
                  <a:gd name="T40" fmla="*/ 442 w 1112"/>
                  <a:gd name="T41" fmla="*/ 2 h 74"/>
                  <a:gd name="T42" fmla="*/ 554 w 1112"/>
                  <a:gd name="T43" fmla="*/ 0 h 74"/>
                  <a:gd name="T44" fmla="*/ 554 w 1112"/>
                  <a:gd name="T45" fmla="*/ 0 h 74"/>
                  <a:gd name="T46" fmla="*/ 668 w 1112"/>
                  <a:gd name="T47" fmla="*/ 2 h 74"/>
                  <a:gd name="T48" fmla="*/ 772 w 1112"/>
                  <a:gd name="T49" fmla="*/ 4 h 74"/>
                  <a:gd name="T50" fmla="*/ 868 w 1112"/>
                  <a:gd name="T51" fmla="*/ 6 h 74"/>
                  <a:gd name="T52" fmla="*/ 950 w 1112"/>
                  <a:gd name="T53" fmla="*/ 12 h 74"/>
                  <a:gd name="T54" fmla="*/ 1018 w 1112"/>
                  <a:gd name="T55" fmla="*/ 16 h 74"/>
                  <a:gd name="T56" fmla="*/ 1070 w 1112"/>
                  <a:gd name="T57" fmla="*/ 22 h 74"/>
                  <a:gd name="T58" fmla="*/ 1088 w 1112"/>
                  <a:gd name="T59" fmla="*/ 26 h 74"/>
                  <a:gd name="T60" fmla="*/ 1102 w 1112"/>
                  <a:gd name="T61" fmla="*/ 30 h 74"/>
                  <a:gd name="T62" fmla="*/ 1110 w 1112"/>
                  <a:gd name="T63" fmla="*/ 34 h 74"/>
                  <a:gd name="T64" fmla="*/ 1112 w 1112"/>
                  <a:gd name="T65" fmla="*/ 38 h 74"/>
                  <a:gd name="T66" fmla="*/ 1112 w 1112"/>
                  <a:gd name="T67" fmla="*/ 38 h 74"/>
                  <a:gd name="T68" fmla="*/ 1110 w 1112"/>
                  <a:gd name="T69" fmla="*/ 42 h 74"/>
                  <a:gd name="T70" fmla="*/ 1102 w 1112"/>
                  <a:gd name="T71" fmla="*/ 44 h 74"/>
                  <a:gd name="T72" fmla="*/ 1070 w 1112"/>
                  <a:gd name="T73" fmla="*/ 52 h 74"/>
                  <a:gd name="T74" fmla="*/ 1018 w 1112"/>
                  <a:gd name="T75" fmla="*/ 58 h 74"/>
                  <a:gd name="T76" fmla="*/ 950 w 1112"/>
                  <a:gd name="T77" fmla="*/ 64 h 74"/>
                  <a:gd name="T78" fmla="*/ 868 w 1112"/>
                  <a:gd name="T79" fmla="*/ 68 h 74"/>
                  <a:gd name="T80" fmla="*/ 772 w 1112"/>
                  <a:gd name="T81" fmla="*/ 72 h 74"/>
                  <a:gd name="T82" fmla="*/ 668 w 1112"/>
                  <a:gd name="T83" fmla="*/ 74 h 74"/>
                  <a:gd name="T84" fmla="*/ 554 w 1112"/>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74"/>
                    </a:moveTo>
                    <a:lnTo>
                      <a:pt x="554" y="74"/>
                    </a:lnTo>
                    <a:lnTo>
                      <a:pt x="442" y="74"/>
                    </a:lnTo>
                    <a:lnTo>
                      <a:pt x="338" y="72"/>
                    </a:lnTo>
                    <a:lnTo>
                      <a:pt x="244" y="68"/>
                    </a:lnTo>
                    <a:lnTo>
                      <a:pt x="162" y="64"/>
                    </a:lnTo>
                    <a:lnTo>
                      <a:pt x="94" y="58"/>
                    </a:lnTo>
                    <a:lnTo>
                      <a:pt x="44" y="52"/>
                    </a:lnTo>
                    <a:lnTo>
                      <a:pt x="10" y="44"/>
                    </a:lnTo>
                    <a:lnTo>
                      <a:pt x="2" y="42"/>
                    </a:lnTo>
                    <a:lnTo>
                      <a:pt x="0" y="38"/>
                    </a:lnTo>
                    <a:lnTo>
                      <a:pt x="0" y="38"/>
                    </a:lnTo>
                    <a:lnTo>
                      <a:pt x="2" y="34"/>
                    </a:lnTo>
                    <a:lnTo>
                      <a:pt x="10" y="30"/>
                    </a:lnTo>
                    <a:lnTo>
                      <a:pt x="24" y="26"/>
                    </a:lnTo>
                    <a:lnTo>
                      <a:pt x="44" y="22"/>
                    </a:lnTo>
                    <a:lnTo>
                      <a:pt x="94" y="16"/>
                    </a:lnTo>
                    <a:lnTo>
                      <a:pt x="162" y="12"/>
                    </a:lnTo>
                    <a:lnTo>
                      <a:pt x="244" y="6"/>
                    </a:lnTo>
                    <a:lnTo>
                      <a:pt x="338" y="4"/>
                    </a:lnTo>
                    <a:lnTo>
                      <a:pt x="442" y="2"/>
                    </a:lnTo>
                    <a:lnTo>
                      <a:pt x="554" y="0"/>
                    </a:lnTo>
                    <a:lnTo>
                      <a:pt x="554" y="0"/>
                    </a:lnTo>
                    <a:lnTo>
                      <a:pt x="668" y="2"/>
                    </a:lnTo>
                    <a:lnTo>
                      <a:pt x="772" y="4"/>
                    </a:lnTo>
                    <a:lnTo>
                      <a:pt x="868" y="6"/>
                    </a:lnTo>
                    <a:lnTo>
                      <a:pt x="950" y="12"/>
                    </a:lnTo>
                    <a:lnTo>
                      <a:pt x="1018" y="16"/>
                    </a:lnTo>
                    <a:lnTo>
                      <a:pt x="1070" y="22"/>
                    </a:lnTo>
                    <a:lnTo>
                      <a:pt x="1088" y="26"/>
                    </a:lnTo>
                    <a:lnTo>
                      <a:pt x="1102" y="30"/>
                    </a:lnTo>
                    <a:lnTo>
                      <a:pt x="1110" y="34"/>
                    </a:lnTo>
                    <a:lnTo>
                      <a:pt x="1112" y="38"/>
                    </a:lnTo>
                    <a:lnTo>
                      <a:pt x="1112" y="38"/>
                    </a:lnTo>
                    <a:lnTo>
                      <a:pt x="1110" y="42"/>
                    </a:lnTo>
                    <a:lnTo>
                      <a:pt x="1102" y="44"/>
                    </a:lnTo>
                    <a:lnTo>
                      <a:pt x="1070" y="52"/>
                    </a:lnTo>
                    <a:lnTo>
                      <a:pt x="1018" y="58"/>
                    </a:lnTo>
                    <a:lnTo>
                      <a:pt x="950" y="64"/>
                    </a:lnTo>
                    <a:lnTo>
                      <a:pt x="868" y="68"/>
                    </a:lnTo>
                    <a:lnTo>
                      <a:pt x="772" y="72"/>
                    </a:lnTo>
                    <a:lnTo>
                      <a:pt x="668" y="74"/>
                    </a:lnTo>
                    <a:lnTo>
                      <a:pt x="554"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31"/>
              <p:cNvSpPr>
                <a:spLocks/>
              </p:cNvSpPr>
              <p:nvPr/>
            </p:nvSpPr>
            <p:spPr bwMode="auto">
              <a:xfrm>
                <a:off x="3288" y="4188"/>
                <a:ext cx="1124" cy="74"/>
              </a:xfrm>
              <a:custGeom>
                <a:avLst/>
                <a:gdLst>
                  <a:gd name="T0" fmla="*/ 560 w 1124"/>
                  <a:gd name="T1" fmla="*/ 0 h 74"/>
                  <a:gd name="T2" fmla="*/ 560 w 1124"/>
                  <a:gd name="T3" fmla="*/ 0 h 74"/>
                  <a:gd name="T4" fmla="*/ 446 w 1124"/>
                  <a:gd name="T5" fmla="*/ 0 h 74"/>
                  <a:gd name="T6" fmla="*/ 342 w 1124"/>
                  <a:gd name="T7" fmla="*/ 2 h 74"/>
                  <a:gd name="T8" fmla="*/ 246 w 1124"/>
                  <a:gd name="T9" fmla="*/ 6 h 74"/>
                  <a:gd name="T10" fmla="*/ 164 w 1124"/>
                  <a:gd name="T11" fmla="*/ 10 h 74"/>
                  <a:gd name="T12" fmla="*/ 96 w 1124"/>
                  <a:gd name="T13" fmla="*/ 16 h 74"/>
                  <a:gd name="T14" fmla="*/ 44 w 1124"/>
                  <a:gd name="T15" fmla="*/ 22 h 74"/>
                  <a:gd name="T16" fmla="*/ 26 w 1124"/>
                  <a:gd name="T17" fmla="*/ 26 h 74"/>
                  <a:gd name="T18" fmla="*/ 12 w 1124"/>
                  <a:gd name="T19" fmla="*/ 30 h 74"/>
                  <a:gd name="T20" fmla="*/ 4 w 1124"/>
                  <a:gd name="T21" fmla="*/ 34 h 74"/>
                  <a:gd name="T22" fmla="*/ 0 w 1124"/>
                  <a:gd name="T23" fmla="*/ 38 h 74"/>
                  <a:gd name="T24" fmla="*/ 0 w 1124"/>
                  <a:gd name="T25" fmla="*/ 38 h 74"/>
                  <a:gd name="T26" fmla="*/ 4 w 1124"/>
                  <a:gd name="T27" fmla="*/ 42 h 74"/>
                  <a:gd name="T28" fmla="*/ 12 w 1124"/>
                  <a:gd name="T29" fmla="*/ 44 h 74"/>
                  <a:gd name="T30" fmla="*/ 44 w 1124"/>
                  <a:gd name="T31" fmla="*/ 52 h 74"/>
                  <a:gd name="T32" fmla="*/ 96 w 1124"/>
                  <a:gd name="T33" fmla="*/ 58 h 74"/>
                  <a:gd name="T34" fmla="*/ 164 w 1124"/>
                  <a:gd name="T35" fmla="*/ 64 h 74"/>
                  <a:gd name="T36" fmla="*/ 246 w 1124"/>
                  <a:gd name="T37" fmla="*/ 68 h 74"/>
                  <a:gd name="T38" fmla="*/ 342 w 1124"/>
                  <a:gd name="T39" fmla="*/ 72 h 74"/>
                  <a:gd name="T40" fmla="*/ 446 w 1124"/>
                  <a:gd name="T41" fmla="*/ 74 h 74"/>
                  <a:gd name="T42" fmla="*/ 560 w 1124"/>
                  <a:gd name="T43" fmla="*/ 74 h 74"/>
                  <a:gd name="T44" fmla="*/ 560 w 1124"/>
                  <a:gd name="T45" fmla="*/ 74 h 74"/>
                  <a:gd name="T46" fmla="*/ 674 w 1124"/>
                  <a:gd name="T47" fmla="*/ 74 h 74"/>
                  <a:gd name="T48" fmla="*/ 780 w 1124"/>
                  <a:gd name="T49" fmla="*/ 72 h 74"/>
                  <a:gd name="T50" fmla="*/ 876 w 1124"/>
                  <a:gd name="T51" fmla="*/ 68 h 74"/>
                  <a:gd name="T52" fmla="*/ 960 w 1124"/>
                  <a:gd name="T53" fmla="*/ 64 h 74"/>
                  <a:gd name="T54" fmla="*/ 1028 w 1124"/>
                  <a:gd name="T55" fmla="*/ 58 h 74"/>
                  <a:gd name="T56" fmla="*/ 1080 w 1124"/>
                  <a:gd name="T57" fmla="*/ 52 h 74"/>
                  <a:gd name="T58" fmla="*/ 1112 w 1124"/>
                  <a:gd name="T59" fmla="*/ 44 h 74"/>
                  <a:gd name="T60" fmla="*/ 1122 w 1124"/>
                  <a:gd name="T61" fmla="*/ 42 h 74"/>
                  <a:gd name="T62" fmla="*/ 1124 w 1124"/>
                  <a:gd name="T63" fmla="*/ 38 h 74"/>
                  <a:gd name="T64" fmla="*/ 1124 w 1124"/>
                  <a:gd name="T65" fmla="*/ 38 h 74"/>
                  <a:gd name="T66" fmla="*/ 1122 w 1124"/>
                  <a:gd name="T67" fmla="*/ 34 h 74"/>
                  <a:gd name="T68" fmla="*/ 1112 w 1124"/>
                  <a:gd name="T69" fmla="*/ 30 h 74"/>
                  <a:gd name="T70" fmla="*/ 1098 w 1124"/>
                  <a:gd name="T71" fmla="*/ 26 h 74"/>
                  <a:gd name="T72" fmla="*/ 1080 w 1124"/>
                  <a:gd name="T73" fmla="*/ 22 h 74"/>
                  <a:gd name="T74" fmla="*/ 1028 w 1124"/>
                  <a:gd name="T75" fmla="*/ 16 h 74"/>
                  <a:gd name="T76" fmla="*/ 960 w 1124"/>
                  <a:gd name="T77" fmla="*/ 10 h 74"/>
                  <a:gd name="T78" fmla="*/ 876 w 1124"/>
                  <a:gd name="T79" fmla="*/ 6 h 74"/>
                  <a:gd name="T80" fmla="*/ 780 w 1124"/>
                  <a:gd name="T81" fmla="*/ 2 h 74"/>
                  <a:gd name="T82" fmla="*/ 674 w 1124"/>
                  <a:gd name="T83" fmla="*/ 0 h 74"/>
                  <a:gd name="T84" fmla="*/ 560 w 112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24" h="74">
                    <a:moveTo>
                      <a:pt x="560" y="0"/>
                    </a:moveTo>
                    <a:lnTo>
                      <a:pt x="560" y="0"/>
                    </a:lnTo>
                    <a:lnTo>
                      <a:pt x="446" y="0"/>
                    </a:lnTo>
                    <a:lnTo>
                      <a:pt x="342" y="2"/>
                    </a:lnTo>
                    <a:lnTo>
                      <a:pt x="246" y="6"/>
                    </a:lnTo>
                    <a:lnTo>
                      <a:pt x="164" y="10"/>
                    </a:lnTo>
                    <a:lnTo>
                      <a:pt x="96" y="16"/>
                    </a:lnTo>
                    <a:lnTo>
                      <a:pt x="44" y="22"/>
                    </a:lnTo>
                    <a:lnTo>
                      <a:pt x="26" y="26"/>
                    </a:lnTo>
                    <a:lnTo>
                      <a:pt x="12" y="30"/>
                    </a:lnTo>
                    <a:lnTo>
                      <a:pt x="4" y="34"/>
                    </a:lnTo>
                    <a:lnTo>
                      <a:pt x="0" y="38"/>
                    </a:lnTo>
                    <a:lnTo>
                      <a:pt x="0" y="38"/>
                    </a:lnTo>
                    <a:lnTo>
                      <a:pt x="4" y="42"/>
                    </a:lnTo>
                    <a:lnTo>
                      <a:pt x="12" y="44"/>
                    </a:lnTo>
                    <a:lnTo>
                      <a:pt x="44" y="52"/>
                    </a:lnTo>
                    <a:lnTo>
                      <a:pt x="96" y="58"/>
                    </a:lnTo>
                    <a:lnTo>
                      <a:pt x="164" y="64"/>
                    </a:lnTo>
                    <a:lnTo>
                      <a:pt x="246" y="68"/>
                    </a:lnTo>
                    <a:lnTo>
                      <a:pt x="342" y="72"/>
                    </a:lnTo>
                    <a:lnTo>
                      <a:pt x="446" y="74"/>
                    </a:lnTo>
                    <a:lnTo>
                      <a:pt x="560" y="74"/>
                    </a:lnTo>
                    <a:lnTo>
                      <a:pt x="560" y="74"/>
                    </a:lnTo>
                    <a:lnTo>
                      <a:pt x="674" y="74"/>
                    </a:lnTo>
                    <a:lnTo>
                      <a:pt x="780" y="72"/>
                    </a:lnTo>
                    <a:lnTo>
                      <a:pt x="876" y="68"/>
                    </a:lnTo>
                    <a:lnTo>
                      <a:pt x="960" y="64"/>
                    </a:lnTo>
                    <a:lnTo>
                      <a:pt x="1028" y="58"/>
                    </a:lnTo>
                    <a:lnTo>
                      <a:pt x="1080" y="52"/>
                    </a:lnTo>
                    <a:lnTo>
                      <a:pt x="1112" y="44"/>
                    </a:lnTo>
                    <a:lnTo>
                      <a:pt x="1122" y="42"/>
                    </a:lnTo>
                    <a:lnTo>
                      <a:pt x="1124" y="38"/>
                    </a:lnTo>
                    <a:lnTo>
                      <a:pt x="1124" y="38"/>
                    </a:lnTo>
                    <a:lnTo>
                      <a:pt x="1122" y="34"/>
                    </a:lnTo>
                    <a:lnTo>
                      <a:pt x="1112" y="30"/>
                    </a:lnTo>
                    <a:lnTo>
                      <a:pt x="1098" y="26"/>
                    </a:lnTo>
                    <a:lnTo>
                      <a:pt x="1080" y="22"/>
                    </a:lnTo>
                    <a:lnTo>
                      <a:pt x="1028" y="16"/>
                    </a:lnTo>
                    <a:lnTo>
                      <a:pt x="960" y="10"/>
                    </a:lnTo>
                    <a:lnTo>
                      <a:pt x="876" y="6"/>
                    </a:lnTo>
                    <a:lnTo>
                      <a:pt x="780" y="2"/>
                    </a:lnTo>
                    <a:lnTo>
                      <a:pt x="674" y="0"/>
                    </a:lnTo>
                    <a:lnTo>
                      <a:pt x="5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32"/>
              <p:cNvSpPr>
                <a:spLocks noEditPoints="1"/>
              </p:cNvSpPr>
              <p:nvPr/>
            </p:nvSpPr>
            <p:spPr bwMode="auto">
              <a:xfrm>
                <a:off x="3294" y="4188"/>
                <a:ext cx="1112" cy="74"/>
              </a:xfrm>
              <a:custGeom>
                <a:avLst/>
                <a:gdLst>
                  <a:gd name="T0" fmla="*/ 554 w 1112"/>
                  <a:gd name="T1" fmla="*/ 74 h 74"/>
                  <a:gd name="T2" fmla="*/ 340 w 1112"/>
                  <a:gd name="T3" fmla="*/ 70 h 74"/>
                  <a:gd name="T4" fmla="*/ 166 w 1112"/>
                  <a:gd name="T5" fmla="*/ 62 h 74"/>
                  <a:gd name="T6" fmla="*/ 48 w 1112"/>
                  <a:gd name="T7" fmla="*/ 52 h 74"/>
                  <a:gd name="T8" fmla="*/ 8 w 1112"/>
                  <a:gd name="T9" fmla="*/ 42 h 74"/>
                  <a:gd name="T10" fmla="*/ 4 w 1112"/>
                  <a:gd name="T11" fmla="*/ 38 h 74"/>
                  <a:gd name="T12" fmla="*/ 16 w 1112"/>
                  <a:gd name="T13" fmla="*/ 30 h 74"/>
                  <a:gd name="T14" fmla="*/ 48 w 1112"/>
                  <a:gd name="T15" fmla="*/ 22 h 74"/>
                  <a:gd name="T16" fmla="*/ 166 w 1112"/>
                  <a:gd name="T17" fmla="*/ 12 h 74"/>
                  <a:gd name="T18" fmla="*/ 340 w 1112"/>
                  <a:gd name="T19" fmla="*/ 4 h 74"/>
                  <a:gd name="T20" fmla="*/ 554 w 1112"/>
                  <a:gd name="T21" fmla="*/ 0 h 74"/>
                  <a:gd name="T22" fmla="*/ 666 w 1112"/>
                  <a:gd name="T23" fmla="*/ 2 h 74"/>
                  <a:gd name="T24" fmla="*/ 864 w 1112"/>
                  <a:gd name="T25" fmla="*/ 6 h 74"/>
                  <a:gd name="T26" fmla="*/ 1014 w 1112"/>
                  <a:gd name="T27" fmla="*/ 16 h 74"/>
                  <a:gd name="T28" fmla="*/ 1084 w 1112"/>
                  <a:gd name="T29" fmla="*/ 26 h 74"/>
                  <a:gd name="T30" fmla="*/ 1104 w 1112"/>
                  <a:gd name="T31" fmla="*/ 34 h 74"/>
                  <a:gd name="T32" fmla="*/ 1108 w 1112"/>
                  <a:gd name="T33" fmla="*/ 38 h 74"/>
                  <a:gd name="T34" fmla="*/ 1096 w 1112"/>
                  <a:gd name="T35" fmla="*/ 44 h 74"/>
                  <a:gd name="T36" fmla="*/ 1014 w 1112"/>
                  <a:gd name="T37" fmla="*/ 58 h 74"/>
                  <a:gd name="T38" fmla="*/ 864 w 1112"/>
                  <a:gd name="T39" fmla="*/ 68 h 74"/>
                  <a:gd name="T40" fmla="*/ 666 w 1112"/>
                  <a:gd name="T41" fmla="*/ 74 h 74"/>
                  <a:gd name="T42" fmla="*/ 554 w 1112"/>
                  <a:gd name="T43" fmla="*/ 0 h 74"/>
                  <a:gd name="T44" fmla="*/ 442 w 1112"/>
                  <a:gd name="T45" fmla="*/ 2 h 74"/>
                  <a:gd name="T46" fmla="*/ 244 w 1112"/>
                  <a:gd name="T47" fmla="*/ 6 h 74"/>
                  <a:gd name="T48" fmla="*/ 94 w 1112"/>
                  <a:gd name="T49" fmla="*/ 16 h 74"/>
                  <a:gd name="T50" fmla="*/ 24 w 1112"/>
                  <a:gd name="T51" fmla="*/ 26 h 74"/>
                  <a:gd name="T52" fmla="*/ 2 w 1112"/>
                  <a:gd name="T53" fmla="*/ 34 h 74"/>
                  <a:gd name="T54" fmla="*/ 0 w 1112"/>
                  <a:gd name="T55" fmla="*/ 38 h 74"/>
                  <a:gd name="T56" fmla="*/ 10 w 1112"/>
                  <a:gd name="T57" fmla="*/ 44 h 74"/>
                  <a:gd name="T58" fmla="*/ 94 w 1112"/>
                  <a:gd name="T59" fmla="*/ 58 h 74"/>
                  <a:gd name="T60" fmla="*/ 244 w 1112"/>
                  <a:gd name="T61" fmla="*/ 68 h 74"/>
                  <a:gd name="T62" fmla="*/ 442 w 1112"/>
                  <a:gd name="T63" fmla="*/ 74 h 74"/>
                  <a:gd name="T64" fmla="*/ 554 w 1112"/>
                  <a:gd name="T65" fmla="*/ 74 h 74"/>
                  <a:gd name="T66" fmla="*/ 772 w 1112"/>
                  <a:gd name="T67" fmla="*/ 72 h 74"/>
                  <a:gd name="T68" fmla="*/ 950 w 1112"/>
                  <a:gd name="T69" fmla="*/ 64 h 74"/>
                  <a:gd name="T70" fmla="*/ 1070 w 1112"/>
                  <a:gd name="T71" fmla="*/ 52 h 74"/>
                  <a:gd name="T72" fmla="*/ 1110 w 1112"/>
                  <a:gd name="T73" fmla="*/ 42 h 74"/>
                  <a:gd name="T74" fmla="*/ 1112 w 1112"/>
                  <a:gd name="T75" fmla="*/ 38 h 74"/>
                  <a:gd name="T76" fmla="*/ 1102 w 1112"/>
                  <a:gd name="T77" fmla="*/ 30 h 74"/>
                  <a:gd name="T78" fmla="*/ 1070 w 1112"/>
                  <a:gd name="T79" fmla="*/ 22 h 74"/>
                  <a:gd name="T80" fmla="*/ 950 w 1112"/>
                  <a:gd name="T81" fmla="*/ 12 h 74"/>
                  <a:gd name="T82" fmla="*/ 772 w 1112"/>
                  <a:gd name="T83" fmla="*/ 4 h 74"/>
                  <a:gd name="T84" fmla="*/ 554 w 1112"/>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74"/>
                    </a:moveTo>
                    <a:lnTo>
                      <a:pt x="554" y="74"/>
                    </a:lnTo>
                    <a:lnTo>
                      <a:pt x="442" y="74"/>
                    </a:lnTo>
                    <a:lnTo>
                      <a:pt x="340" y="70"/>
                    </a:lnTo>
                    <a:lnTo>
                      <a:pt x="246" y="68"/>
                    </a:lnTo>
                    <a:lnTo>
                      <a:pt x="166" y="62"/>
                    </a:lnTo>
                    <a:lnTo>
                      <a:pt x="98" y="58"/>
                    </a:lnTo>
                    <a:lnTo>
                      <a:pt x="48" y="52"/>
                    </a:lnTo>
                    <a:lnTo>
                      <a:pt x="16" y="44"/>
                    </a:lnTo>
                    <a:lnTo>
                      <a:pt x="8" y="42"/>
                    </a:lnTo>
                    <a:lnTo>
                      <a:pt x="4" y="38"/>
                    </a:lnTo>
                    <a:lnTo>
                      <a:pt x="4" y="38"/>
                    </a:lnTo>
                    <a:lnTo>
                      <a:pt x="8" y="34"/>
                    </a:lnTo>
                    <a:lnTo>
                      <a:pt x="16" y="30"/>
                    </a:lnTo>
                    <a:lnTo>
                      <a:pt x="30" y="26"/>
                    </a:lnTo>
                    <a:lnTo>
                      <a:pt x="48" y="22"/>
                    </a:lnTo>
                    <a:lnTo>
                      <a:pt x="98" y="16"/>
                    </a:lnTo>
                    <a:lnTo>
                      <a:pt x="166" y="12"/>
                    </a:lnTo>
                    <a:lnTo>
                      <a:pt x="246" y="6"/>
                    </a:lnTo>
                    <a:lnTo>
                      <a:pt x="340" y="4"/>
                    </a:lnTo>
                    <a:lnTo>
                      <a:pt x="442" y="2"/>
                    </a:lnTo>
                    <a:lnTo>
                      <a:pt x="554" y="0"/>
                    </a:lnTo>
                    <a:lnTo>
                      <a:pt x="554" y="0"/>
                    </a:lnTo>
                    <a:lnTo>
                      <a:pt x="666" y="2"/>
                    </a:lnTo>
                    <a:lnTo>
                      <a:pt x="770" y="4"/>
                    </a:lnTo>
                    <a:lnTo>
                      <a:pt x="864" y="6"/>
                    </a:lnTo>
                    <a:lnTo>
                      <a:pt x="946" y="12"/>
                    </a:lnTo>
                    <a:lnTo>
                      <a:pt x="1014" y="16"/>
                    </a:lnTo>
                    <a:lnTo>
                      <a:pt x="1064" y="22"/>
                    </a:lnTo>
                    <a:lnTo>
                      <a:pt x="1084" y="26"/>
                    </a:lnTo>
                    <a:lnTo>
                      <a:pt x="1096" y="30"/>
                    </a:lnTo>
                    <a:lnTo>
                      <a:pt x="1104" y="34"/>
                    </a:lnTo>
                    <a:lnTo>
                      <a:pt x="1108" y="38"/>
                    </a:lnTo>
                    <a:lnTo>
                      <a:pt x="1108" y="38"/>
                    </a:lnTo>
                    <a:lnTo>
                      <a:pt x="1104" y="42"/>
                    </a:lnTo>
                    <a:lnTo>
                      <a:pt x="1096" y="44"/>
                    </a:lnTo>
                    <a:lnTo>
                      <a:pt x="1064" y="52"/>
                    </a:lnTo>
                    <a:lnTo>
                      <a:pt x="1014" y="58"/>
                    </a:lnTo>
                    <a:lnTo>
                      <a:pt x="946" y="62"/>
                    </a:lnTo>
                    <a:lnTo>
                      <a:pt x="864" y="68"/>
                    </a:lnTo>
                    <a:lnTo>
                      <a:pt x="770" y="70"/>
                    </a:lnTo>
                    <a:lnTo>
                      <a:pt x="666" y="74"/>
                    </a:lnTo>
                    <a:lnTo>
                      <a:pt x="554" y="74"/>
                    </a:lnTo>
                    <a:close/>
                    <a:moveTo>
                      <a:pt x="554" y="0"/>
                    </a:moveTo>
                    <a:lnTo>
                      <a:pt x="554" y="0"/>
                    </a:lnTo>
                    <a:lnTo>
                      <a:pt x="442" y="2"/>
                    </a:lnTo>
                    <a:lnTo>
                      <a:pt x="338" y="4"/>
                    </a:lnTo>
                    <a:lnTo>
                      <a:pt x="244" y="6"/>
                    </a:lnTo>
                    <a:lnTo>
                      <a:pt x="162" y="12"/>
                    </a:lnTo>
                    <a:lnTo>
                      <a:pt x="94" y="16"/>
                    </a:lnTo>
                    <a:lnTo>
                      <a:pt x="44" y="22"/>
                    </a:lnTo>
                    <a:lnTo>
                      <a:pt x="24" y="26"/>
                    </a:lnTo>
                    <a:lnTo>
                      <a:pt x="10" y="30"/>
                    </a:lnTo>
                    <a:lnTo>
                      <a:pt x="2" y="34"/>
                    </a:lnTo>
                    <a:lnTo>
                      <a:pt x="0" y="38"/>
                    </a:lnTo>
                    <a:lnTo>
                      <a:pt x="0" y="38"/>
                    </a:lnTo>
                    <a:lnTo>
                      <a:pt x="2" y="42"/>
                    </a:lnTo>
                    <a:lnTo>
                      <a:pt x="10" y="44"/>
                    </a:lnTo>
                    <a:lnTo>
                      <a:pt x="44" y="52"/>
                    </a:lnTo>
                    <a:lnTo>
                      <a:pt x="94" y="58"/>
                    </a:lnTo>
                    <a:lnTo>
                      <a:pt x="162" y="64"/>
                    </a:lnTo>
                    <a:lnTo>
                      <a:pt x="244" y="68"/>
                    </a:lnTo>
                    <a:lnTo>
                      <a:pt x="338" y="72"/>
                    </a:lnTo>
                    <a:lnTo>
                      <a:pt x="442" y="74"/>
                    </a:lnTo>
                    <a:lnTo>
                      <a:pt x="554" y="74"/>
                    </a:lnTo>
                    <a:lnTo>
                      <a:pt x="554" y="74"/>
                    </a:lnTo>
                    <a:lnTo>
                      <a:pt x="668" y="74"/>
                    </a:lnTo>
                    <a:lnTo>
                      <a:pt x="772" y="72"/>
                    </a:lnTo>
                    <a:lnTo>
                      <a:pt x="868" y="68"/>
                    </a:lnTo>
                    <a:lnTo>
                      <a:pt x="950" y="64"/>
                    </a:lnTo>
                    <a:lnTo>
                      <a:pt x="1018" y="58"/>
                    </a:lnTo>
                    <a:lnTo>
                      <a:pt x="1070" y="52"/>
                    </a:lnTo>
                    <a:lnTo>
                      <a:pt x="1102" y="44"/>
                    </a:lnTo>
                    <a:lnTo>
                      <a:pt x="1110" y="42"/>
                    </a:lnTo>
                    <a:lnTo>
                      <a:pt x="1112" y="38"/>
                    </a:lnTo>
                    <a:lnTo>
                      <a:pt x="1112" y="38"/>
                    </a:lnTo>
                    <a:lnTo>
                      <a:pt x="1110" y="34"/>
                    </a:lnTo>
                    <a:lnTo>
                      <a:pt x="1102" y="30"/>
                    </a:lnTo>
                    <a:lnTo>
                      <a:pt x="1088" y="26"/>
                    </a:lnTo>
                    <a:lnTo>
                      <a:pt x="1070" y="22"/>
                    </a:lnTo>
                    <a:lnTo>
                      <a:pt x="1018" y="16"/>
                    </a:lnTo>
                    <a:lnTo>
                      <a:pt x="950" y="12"/>
                    </a:lnTo>
                    <a:lnTo>
                      <a:pt x="868" y="6"/>
                    </a:lnTo>
                    <a:lnTo>
                      <a:pt x="772" y="4"/>
                    </a:lnTo>
                    <a:lnTo>
                      <a:pt x="668" y="2"/>
                    </a:lnTo>
                    <a:lnTo>
                      <a:pt x="554" y="0"/>
                    </a:lnTo>
                    <a:close/>
                  </a:path>
                </a:pathLst>
              </a:custGeom>
              <a:solidFill>
                <a:srgbClr val="AAA4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33"/>
              <p:cNvSpPr>
                <a:spLocks/>
              </p:cNvSpPr>
              <p:nvPr/>
            </p:nvSpPr>
            <p:spPr bwMode="auto">
              <a:xfrm>
                <a:off x="3298" y="4188"/>
                <a:ext cx="1104" cy="74"/>
              </a:xfrm>
              <a:custGeom>
                <a:avLst/>
                <a:gdLst>
                  <a:gd name="T0" fmla="*/ 550 w 1104"/>
                  <a:gd name="T1" fmla="*/ 74 h 74"/>
                  <a:gd name="T2" fmla="*/ 550 w 1104"/>
                  <a:gd name="T3" fmla="*/ 74 h 74"/>
                  <a:gd name="T4" fmla="*/ 438 w 1104"/>
                  <a:gd name="T5" fmla="*/ 74 h 74"/>
                  <a:gd name="T6" fmla="*/ 336 w 1104"/>
                  <a:gd name="T7" fmla="*/ 70 h 74"/>
                  <a:gd name="T8" fmla="*/ 242 w 1104"/>
                  <a:gd name="T9" fmla="*/ 68 h 74"/>
                  <a:gd name="T10" fmla="*/ 162 w 1104"/>
                  <a:gd name="T11" fmla="*/ 62 h 74"/>
                  <a:gd name="T12" fmla="*/ 94 w 1104"/>
                  <a:gd name="T13" fmla="*/ 58 h 74"/>
                  <a:gd name="T14" fmla="*/ 44 w 1104"/>
                  <a:gd name="T15" fmla="*/ 52 h 74"/>
                  <a:gd name="T16" fmla="*/ 12 w 1104"/>
                  <a:gd name="T17" fmla="*/ 44 h 74"/>
                  <a:gd name="T18" fmla="*/ 4 w 1104"/>
                  <a:gd name="T19" fmla="*/ 42 h 74"/>
                  <a:gd name="T20" fmla="*/ 0 w 1104"/>
                  <a:gd name="T21" fmla="*/ 38 h 74"/>
                  <a:gd name="T22" fmla="*/ 0 w 1104"/>
                  <a:gd name="T23" fmla="*/ 38 h 74"/>
                  <a:gd name="T24" fmla="*/ 4 w 1104"/>
                  <a:gd name="T25" fmla="*/ 34 h 74"/>
                  <a:gd name="T26" fmla="*/ 12 w 1104"/>
                  <a:gd name="T27" fmla="*/ 30 h 74"/>
                  <a:gd name="T28" fmla="*/ 26 w 1104"/>
                  <a:gd name="T29" fmla="*/ 26 h 74"/>
                  <a:gd name="T30" fmla="*/ 44 w 1104"/>
                  <a:gd name="T31" fmla="*/ 22 h 74"/>
                  <a:gd name="T32" fmla="*/ 94 w 1104"/>
                  <a:gd name="T33" fmla="*/ 16 h 74"/>
                  <a:gd name="T34" fmla="*/ 162 w 1104"/>
                  <a:gd name="T35" fmla="*/ 12 h 74"/>
                  <a:gd name="T36" fmla="*/ 242 w 1104"/>
                  <a:gd name="T37" fmla="*/ 6 h 74"/>
                  <a:gd name="T38" fmla="*/ 336 w 1104"/>
                  <a:gd name="T39" fmla="*/ 4 h 74"/>
                  <a:gd name="T40" fmla="*/ 438 w 1104"/>
                  <a:gd name="T41" fmla="*/ 2 h 74"/>
                  <a:gd name="T42" fmla="*/ 550 w 1104"/>
                  <a:gd name="T43" fmla="*/ 0 h 74"/>
                  <a:gd name="T44" fmla="*/ 550 w 1104"/>
                  <a:gd name="T45" fmla="*/ 0 h 74"/>
                  <a:gd name="T46" fmla="*/ 662 w 1104"/>
                  <a:gd name="T47" fmla="*/ 2 h 74"/>
                  <a:gd name="T48" fmla="*/ 766 w 1104"/>
                  <a:gd name="T49" fmla="*/ 4 h 74"/>
                  <a:gd name="T50" fmla="*/ 860 w 1104"/>
                  <a:gd name="T51" fmla="*/ 6 h 74"/>
                  <a:gd name="T52" fmla="*/ 942 w 1104"/>
                  <a:gd name="T53" fmla="*/ 12 h 74"/>
                  <a:gd name="T54" fmla="*/ 1010 w 1104"/>
                  <a:gd name="T55" fmla="*/ 16 h 74"/>
                  <a:gd name="T56" fmla="*/ 1060 w 1104"/>
                  <a:gd name="T57" fmla="*/ 22 h 74"/>
                  <a:gd name="T58" fmla="*/ 1080 w 1104"/>
                  <a:gd name="T59" fmla="*/ 26 h 74"/>
                  <a:gd name="T60" fmla="*/ 1092 w 1104"/>
                  <a:gd name="T61" fmla="*/ 30 h 74"/>
                  <a:gd name="T62" fmla="*/ 1100 w 1104"/>
                  <a:gd name="T63" fmla="*/ 34 h 74"/>
                  <a:gd name="T64" fmla="*/ 1104 w 1104"/>
                  <a:gd name="T65" fmla="*/ 38 h 74"/>
                  <a:gd name="T66" fmla="*/ 1104 w 1104"/>
                  <a:gd name="T67" fmla="*/ 38 h 74"/>
                  <a:gd name="T68" fmla="*/ 1100 w 1104"/>
                  <a:gd name="T69" fmla="*/ 42 h 74"/>
                  <a:gd name="T70" fmla="*/ 1092 w 1104"/>
                  <a:gd name="T71" fmla="*/ 44 h 74"/>
                  <a:gd name="T72" fmla="*/ 1060 w 1104"/>
                  <a:gd name="T73" fmla="*/ 52 h 74"/>
                  <a:gd name="T74" fmla="*/ 1010 w 1104"/>
                  <a:gd name="T75" fmla="*/ 58 h 74"/>
                  <a:gd name="T76" fmla="*/ 942 w 1104"/>
                  <a:gd name="T77" fmla="*/ 62 h 74"/>
                  <a:gd name="T78" fmla="*/ 860 w 1104"/>
                  <a:gd name="T79" fmla="*/ 68 h 74"/>
                  <a:gd name="T80" fmla="*/ 766 w 1104"/>
                  <a:gd name="T81" fmla="*/ 70 h 74"/>
                  <a:gd name="T82" fmla="*/ 662 w 1104"/>
                  <a:gd name="T83" fmla="*/ 74 h 74"/>
                  <a:gd name="T84" fmla="*/ 550 w 1104"/>
                  <a:gd name="T85"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74"/>
                    </a:moveTo>
                    <a:lnTo>
                      <a:pt x="550" y="74"/>
                    </a:lnTo>
                    <a:lnTo>
                      <a:pt x="438" y="74"/>
                    </a:lnTo>
                    <a:lnTo>
                      <a:pt x="336" y="70"/>
                    </a:lnTo>
                    <a:lnTo>
                      <a:pt x="242" y="68"/>
                    </a:lnTo>
                    <a:lnTo>
                      <a:pt x="162" y="62"/>
                    </a:lnTo>
                    <a:lnTo>
                      <a:pt x="94" y="58"/>
                    </a:lnTo>
                    <a:lnTo>
                      <a:pt x="44" y="52"/>
                    </a:lnTo>
                    <a:lnTo>
                      <a:pt x="12" y="44"/>
                    </a:lnTo>
                    <a:lnTo>
                      <a:pt x="4" y="42"/>
                    </a:lnTo>
                    <a:lnTo>
                      <a:pt x="0" y="38"/>
                    </a:lnTo>
                    <a:lnTo>
                      <a:pt x="0" y="38"/>
                    </a:lnTo>
                    <a:lnTo>
                      <a:pt x="4" y="34"/>
                    </a:lnTo>
                    <a:lnTo>
                      <a:pt x="12" y="30"/>
                    </a:lnTo>
                    <a:lnTo>
                      <a:pt x="26" y="26"/>
                    </a:lnTo>
                    <a:lnTo>
                      <a:pt x="44" y="22"/>
                    </a:lnTo>
                    <a:lnTo>
                      <a:pt x="94" y="16"/>
                    </a:lnTo>
                    <a:lnTo>
                      <a:pt x="162" y="12"/>
                    </a:lnTo>
                    <a:lnTo>
                      <a:pt x="242" y="6"/>
                    </a:lnTo>
                    <a:lnTo>
                      <a:pt x="336" y="4"/>
                    </a:lnTo>
                    <a:lnTo>
                      <a:pt x="438" y="2"/>
                    </a:lnTo>
                    <a:lnTo>
                      <a:pt x="550" y="0"/>
                    </a:lnTo>
                    <a:lnTo>
                      <a:pt x="550" y="0"/>
                    </a:lnTo>
                    <a:lnTo>
                      <a:pt x="662" y="2"/>
                    </a:lnTo>
                    <a:lnTo>
                      <a:pt x="766" y="4"/>
                    </a:lnTo>
                    <a:lnTo>
                      <a:pt x="860" y="6"/>
                    </a:lnTo>
                    <a:lnTo>
                      <a:pt x="942" y="12"/>
                    </a:lnTo>
                    <a:lnTo>
                      <a:pt x="1010" y="16"/>
                    </a:lnTo>
                    <a:lnTo>
                      <a:pt x="1060" y="22"/>
                    </a:lnTo>
                    <a:lnTo>
                      <a:pt x="1080" y="26"/>
                    </a:lnTo>
                    <a:lnTo>
                      <a:pt x="1092" y="30"/>
                    </a:lnTo>
                    <a:lnTo>
                      <a:pt x="1100" y="34"/>
                    </a:lnTo>
                    <a:lnTo>
                      <a:pt x="1104" y="38"/>
                    </a:lnTo>
                    <a:lnTo>
                      <a:pt x="1104" y="38"/>
                    </a:lnTo>
                    <a:lnTo>
                      <a:pt x="1100" y="42"/>
                    </a:lnTo>
                    <a:lnTo>
                      <a:pt x="1092" y="44"/>
                    </a:lnTo>
                    <a:lnTo>
                      <a:pt x="1060" y="52"/>
                    </a:lnTo>
                    <a:lnTo>
                      <a:pt x="1010" y="58"/>
                    </a:lnTo>
                    <a:lnTo>
                      <a:pt x="942" y="62"/>
                    </a:lnTo>
                    <a:lnTo>
                      <a:pt x="860" y="68"/>
                    </a:lnTo>
                    <a:lnTo>
                      <a:pt x="766" y="70"/>
                    </a:lnTo>
                    <a:lnTo>
                      <a:pt x="662" y="74"/>
                    </a:lnTo>
                    <a:lnTo>
                      <a:pt x="550"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34"/>
              <p:cNvSpPr>
                <a:spLocks/>
              </p:cNvSpPr>
              <p:nvPr/>
            </p:nvSpPr>
            <p:spPr bwMode="auto">
              <a:xfrm>
                <a:off x="3294" y="4188"/>
                <a:ext cx="1112" cy="74"/>
              </a:xfrm>
              <a:custGeom>
                <a:avLst/>
                <a:gdLst>
                  <a:gd name="T0" fmla="*/ 554 w 1112"/>
                  <a:gd name="T1" fmla="*/ 0 h 74"/>
                  <a:gd name="T2" fmla="*/ 554 w 1112"/>
                  <a:gd name="T3" fmla="*/ 0 h 74"/>
                  <a:gd name="T4" fmla="*/ 442 w 1112"/>
                  <a:gd name="T5" fmla="*/ 2 h 74"/>
                  <a:gd name="T6" fmla="*/ 338 w 1112"/>
                  <a:gd name="T7" fmla="*/ 4 h 74"/>
                  <a:gd name="T8" fmla="*/ 244 w 1112"/>
                  <a:gd name="T9" fmla="*/ 6 h 74"/>
                  <a:gd name="T10" fmla="*/ 162 w 1112"/>
                  <a:gd name="T11" fmla="*/ 12 h 74"/>
                  <a:gd name="T12" fmla="*/ 94 w 1112"/>
                  <a:gd name="T13" fmla="*/ 16 h 74"/>
                  <a:gd name="T14" fmla="*/ 44 w 1112"/>
                  <a:gd name="T15" fmla="*/ 22 h 74"/>
                  <a:gd name="T16" fmla="*/ 24 w 1112"/>
                  <a:gd name="T17" fmla="*/ 26 h 74"/>
                  <a:gd name="T18" fmla="*/ 10 w 1112"/>
                  <a:gd name="T19" fmla="*/ 30 h 74"/>
                  <a:gd name="T20" fmla="*/ 2 w 1112"/>
                  <a:gd name="T21" fmla="*/ 34 h 74"/>
                  <a:gd name="T22" fmla="*/ 0 w 1112"/>
                  <a:gd name="T23" fmla="*/ 38 h 74"/>
                  <a:gd name="T24" fmla="*/ 0 w 1112"/>
                  <a:gd name="T25" fmla="*/ 38 h 74"/>
                  <a:gd name="T26" fmla="*/ 2 w 1112"/>
                  <a:gd name="T27" fmla="*/ 42 h 74"/>
                  <a:gd name="T28" fmla="*/ 10 w 1112"/>
                  <a:gd name="T29" fmla="*/ 44 h 74"/>
                  <a:gd name="T30" fmla="*/ 44 w 1112"/>
                  <a:gd name="T31" fmla="*/ 52 h 74"/>
                  <a:gd name="T32" fmla="*/ 94 w 1112"/>
                  <a:gd name="T33" fmla="*/ 58 h 74"/>
                  <a:gd name="T34" fmla="*/ 162 w 1112"/>
                  <a:gd name="T35" fmla="*/ 64 h 74"/>
                  <a:gd name="T36" fmla="*/ 244 w 1112"/>
                  <a:gd name="T37" fmla="*/ 68 h 74"/>
                  <a:gd name="T38" fmla="*/ 338 w 1112"/>
                  <a:gd name="T39" fmla="*/ 72 h 74"/>
                  <a:gd name="T40" fmla="*/ 442 w 1112"/>
                  <a:gd name="T41" fmla="*/ 74 h 74"/>
                  <a:gd name="T42" fmla="*/ 554 w 1112"/>
                  <a:gd name="T43" fmla="*/ 74 h 74"/>
                  <a:gd name="T44" fmla="*/ 554 w 1112"/>
                  <a:gd name="T45" fmla="*/ 74 h 74"/>
                  <a:gd name="T46" fmla="*/ 668 w 1112"/>
                  <a:gd name="T47" fmla="*/ 74 h 74"/>
                  <a:gd name="T48" fmla="*/ 772 w 1112"/>
                  <a:gd name="T49" fmla="*/ 72 h 74"/>
                  <a:gd name="T50" fmla="*/ 868 w 1112"/>
                  <a:gd name="T51" fmla="*/ 68 h 74"/>
                  <a:gd name="T52" fmla="*/ 950 w 1112"/>
                  <a:gd name="T53" fmla="*/ 64 h 74"/>
                  <a:gd name="T54" fmla="*/ 1018 w 1112"/>
                  <a:gd name="T55" fmla="*/ 58 h 74"/>
                  <a:gd name="T56" fmla="*/ 1070 w 1112"/>
                  <a:gd name="T57" fmla="*/ 52 h 74"/>
                  <a:gd name="T58" fmla="*/ 1102 w 1112"/>
                  <a:gd name="T59" fmla="*/ 44 h 74"/>
                  <a:gd name="T60" fmla="*/ 1110 w 1112"/>
                  <a:gd name="T61" fmla="*/ 42 h 74"/>
                  <a:gd name="T62" fmla="*/ 1112 w 1112"/>
                  <a:gd name="T63" fmla="*/ 38 h 74"/>
                  <a:gd name="T64" fmla="*/ 1112 w 1112"/>
                  <a:gd name="T65" fmla="*/ 38 h 74"/>
                  <a:gd name="T66" fmla="*/ 1110 w 1112"/>
                  <a:gd name="T67" fmla="*/ 34 h 74"/>
                  <a:gd name="T68" fmla="*/ 1102 w 1112"/>
                  <a:gd name="T69" fmla="*/ 30 h 74"/>
                  <a:gd name="T70" fmla="*/ 1088 w 1112"/>
                  <a:gd name="T71" fmla="*/ 26 h 74"/>
                  <a:gd name="T72" fmla="*/ 1070 w 1112"/>
                  <a:gd name="T73" fmla="*/ 22 h 74"/>
                  <a:gd name="T74" fmla="*/ 1018 w 1112"/>
                  <a:gd name="T75" fmla="*/ 16 h 74"/>
                  <a:gd name="T76" fmla="*/ 950 w 1112"/>
                  <a:gd name="T77" fmla="*/ 12 h 74"/>
                  <a:gd name="T78" fmla="*/ 868 w 1112"/>
                  <a:gd name="T79" fmla="*/ 6 h 74"/>
                  <a:gd name="T80" fmla="*/ 772 w 1112"/>
                  <a:gd name="T81" fmla="*/ 4 h 74"/>
                  <a:gd name="T82" fmla="*/ 668 w 1112"/>
                  <a:gd name="T83" fmla="*/ 2 h 74"/>
                  <a:gd name="T84" fmla="*/ 554 w 1112"/>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2" h="74">
                    <a:moveTo>
                      <a:pt x="554" y="0"/>
                    </a:moveTo>
                    <a:lnTo>
                      <a:pt x="554" y="0"/>
                    </a:lnTo>
                    <a:lnTo>
                      <a:pt x="442" y="2"/>
                    </a:lnTo>
                    <a:lnTo>
                      <a:pt x="338" y="4"/>
                    </a:lnTo>
                    <a:lnTo>
                      <a:pt x="244" y="6"/>
                    </a:lnTo>
                    <a:lnTo>
                      <a:pt x="162" y="12"/>
                    </a:lnTo>
                    <a:lnTo>
                      <a:pt x="94" y="16"/>
                    </a:lnTo>
                    <a:lnTo>
                      <a:pt x="44" y="22"/>
                    </a:lnTo>
                    <a:lnTo>
                      <a:pt x="24" y="26"/>
                    </a:lnTo>
                    <a:lnTo>
                      <a:pt x="10" y="30"/>
                    </a:lnTo>
                    <a:lnTo>
                      <a:pt x="2" y="34"/>
                    </a:lnTo>
                    <a:lnTo>
                      <a:pt x="0" y="38"/>
                    </a:lnTo>
                    <a:lnTo>
                      <a:pt x="0" y="38"/>
                    </a:lnTo>
                    <a:lnTo>
                      <a:pt x="2" y="42"/>
                    </a:lnTo>
                    <a:lnTo>
                      <a:pt x="10" y="44"/>
                    </a:lnTo>
                    <a:lnTo>
                      <a:pt x="44" y="52"/>
                    </a:lnTo>
                    <a:lnTo>
                      <a:pt x="94" y="58"/>
                    </a:lnTo>
                    <a:lnTo>
                      <a:pt x="162" y="64"/>
                    </a:lnTo>
                    <a:lnTo>
                      <a:pt x="244" y="68"/>
                    </a:lnTo>
                    <a:lnTo>
                      <a:pt x="338" y="72"/>
                    </a:lnTo>
                    <a:lnTo>
                      <a:pt x="442" y="74"/>
                    </a:lnTo>
                    <a:lnTo>
                      <a:pt x="554" y="74"/>
                    </a:lnTo>
                    <a:lnTo>
                      <a:pt x="554" y="74"/>
                    </a:lnTo>
                    <a:lnTo>
                      <a:pt x="668" y="74"/>
                    </a:lnTo>
                    <a:lnTo>
                      <a:pt x="772" y="72"/>
                    </a:lnTo>
                    <a:lnTo>
                      <a:pt x="868" y="68"/>
                    </a:lnTo>
                    <a:lnTo>
                      <a:pt x="950" y="64"/>
                    </a:lnTo>
                    <a:lnTo>
                      <a:pt x="1018" y="58"/>
                    </a:lnTo>
                    <a:lnTo>
                      <a:pt x="1070" y="52"/>
                    </a:lnTo>
                    <a:lnTo>
                      <a:pt x="1102" y="44"/>
                    </a:lnTo>
                    <a:lnTo>
                      <a:pt x="1110" y="42"/>
                    </a:lnTo>
                    <a:lnTo>
                      <a:pt x="1112" y="38"/>
                    </a:lnTo>
                    <a:lnTo>
                      <a:pt x="1112" y="38"/>
                    </a:lnTo>
                    <a:lnTo>
                      <a:pt x="1110" y="34"/>
                    </a:lnTo>
                    <a:lnTo>
                      <a:pt x="1102" y="30"/>
                    </a:lnTo>
                    <a:lnTo>
                      <a:pt x="1088" y="26"/>
                    </a:lnTo>
                    <a:lnTo>
                      <a:pt x="1070" y="22"/>
                    </a:lnTo>
                    <a:lnTo>
                      <a:pt x="1018" y="16"/>
                    </a:lnTo>
                    <a:lnTo>
                      <a:pt x="950" y="12"/>
                    </a:lnTo>
                    <a:lnTo>
                      <a:pt x="868" y="6"/>
                    </a:lnTo>
                    <a:lnTo>
                      <a:pt x="772" y="4"/>
                    </a:lnTo>
                    <a:lnTo>
                      <a:pt x="668" y="2"/>
                    </a:lnTo>
                    <a:lnTo>
                      <a:pt x="5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35"/>
              <p:cNvSpPr>
                <a:spLocks noEditPoints="1"/>
              </p:cNvSpPr>
              <p:nvPr/>
            </p:nvSpPr>
            <p:spPr bwMode="auto">
              <a:xfrm>
                <a:off x="3298" y="4188"/>
                <a:ext cx="1104" cy="74"/>
              </a:xfrm>
              <a:custGeom>
                <a:avLst/>
                <a:gdLst>
                  <a:gd name="T0" fmla="*/ 550 w 1104"/>
                  <a:gd name="T1" fmla="*/ 74 h 74"/>
                  <a:gd name="T2" fmla="*/ 338 w 1104"/>
                  <a:gd name="T3" fmla="*/ 70 h 74"/>
                  <a:gd name="T4" fmla="*/ 164 w 1104"/>
                  <a:gd name="T5" fmla="*/ 62 h 74"/>
                  <a:gd name="T6" fmla="*/ 48 w 1104"/>
                  <a:gd name="T7" fmla="*/ 52 h 74"/>
                  <a:gd name="T8" fmla="*/ 8 w 1104"/>
                  <a:gd name="T9" fmla="*/ 42 h 74"/>
                  <a:gd name="T10" fmla="*/ 6 w 1104"/>
                  <a:gd name="T11" fmla="*/ 38 h 74"/>
                  <a:gd name="T12" fmla="*/ 16 w 1104"/>
                  <a:gd name="T13" fmla="*/ 30 h 74"/>
                  <a:gd name="T14" fmla="*/ 48 w 1104"/>
                  <a:gd name="T15" fmla="*/ 24 h 74"/>
                  <a:gd name="T16" fmla="*/ 164 w 1104"/>
                  <a:gd name="T17" fmla="*/ 12 h 74"/>
                  <a:gd name="T18" fmla="*/ 338 w 1104"/>
                  <a:gd name="T19" fmla="*/ 4 h 74"/>
                  <a:gd name="T20" fmla="*/ 550 w 1104"/>
                  <a:gd name="T21" fmla="*/ 2 h 74"/>
                  <a:gd name="T22" fmla="*/ 662 w 1104"/>
                  <a:gd name="T23" fmla="*/ 2 h 74"/>
                  <a:gd name="T24" fmla="*/ 858 w 1104"/>
                  <a:gd name="T25" fmla="*/ 8 h 74"/>
                  <a:gd name="T26" fmla="*/ 1006 w 1104"/>
                  <a:gd name="T27" fmla="*/ 16 h 74"/>
                  <a:gd name="T28" fmla="*/ 1074 w 1104"/>
                  <a:gd name="T29" fmla="*/ 26 h 74"/>
                  <a:gd name="T30" fmla="*/ 1096 w 1104"/>
                  <a:gd name="T31" fmla="*/ 34 h 74"/>
                  <a:gd name="T32" fmla="*/ 1098 w 1104"/>
                  <a:gd name="T33" fmla="*/ 38 h 74"/>
                  <a:gd name="T34" fmla="*/ 1088 w 1104"/>
                  <a:gd name="T35" fmla="*/ 44 h 74"/>
                  <a:gd name="T36" fmla="*/ 1006 w 1104"/>
                  <a:gd name="T37" fmla="*/ 58 h 74"/>
                  <a:gd name="T38" fmla="*/ 858 w 1104"/>
                  <a:gd name="T39" fmla="*/ 68 h 74"/>
                  <a:gd name="T40" fmla="*/ 662 w 1104"/>
                  <a:gd name="T41" fmla="*/ 72 h 74"/>
                  <a:gd name="T42" fmla="*/ 550 w 1104"/>
                  <a:gd name="T43" fmla="*/ 0 h 74"/>
                  <a:gd name="T44" fmla="*/ 438 w 1104"/>
                  <a:gd name="T45" fmla="*/ 2 h 74"/>
                  <a:gd name="T46" fmla="*/ 242 w 1104"/>
                  <a:gd name="T47" fmla="*/ 6 h 74"/>
                  <a:gd name="T48" fmla="*/ 94 w 1104"/>
                  <a:gd name="T49" fmla="*/ 16 h 74"/>
                  <a:gd name="T50" fmla="*/ 26 w 1104"/>
                  <a:gd name="T51" fmla="*/ 26 h 74"/>
                  <a:gd name="T52" fmla="*/ 4 w 1104"/>
                  <a:gd name="T53" fmla="*/ 34 h 74"/>
                  <a:gd name="T54" fmla="*/ 0 w 1104"/>
                  <a:gd name="T55" fmla="*/ 38 h 74"/>
                  <a:gd name="T56" fmla="*/ 12 w 1104"/>
                  <a:gd name="T57" fmla="*/ 44 h 74"/>
                  <a:gd name="T58" fmla="*/ 94 w 1104"/>
                  <a:gd name="T59" fmla="*/ 58 h 74"/>
                  <a:gd name="T60" fmla="*/ 242 w 1104"/>
                  <a:gd name="T61" fmla="*/ 68 h 74"/>
                  <a:gd name="T62" fmla="*/ 438 w 1104"/>
                  <a:gd name="T63" fmla="*/ 74 h 74"/>
                  <a:gd name="T64" fmla="*/ 550 w 1104"/>
                  <a:gd name="T65" fmla="*/ 74 h 74"/>
                  <a:gd name="T66" fmla="*/ 766 w 1104"/>
                  <a:gd name="T67" fmla="*/ 70 h 74"/>
                  <a:gd name="T68" fmla="*/ 942 w 1104"/>
                  <a:gd name="T69" fmla="*/ 62 h 74"/>
                  <a:gd name="T70" fmla="*/ 1060 w 1104"/>
                  <a:gd name="T71" fmla="*/ 52 h 74"/>
                  <a:gd name="T72" fmla="*/ 1100 w 1104"/>
                  <a:gd name="T73" fmla="*/ 42 h 74"/>
                  <a:gd name="T74" fmla="*/ 1104 w 1104"/>
                  <a:gd name="T75" fmla="*/ 38 h 74"/>
                  <a:gd name="T76" fmla="*/ 1092 w 1104"/>
                  <a:gd name="T77" fmla="*/ 30 h 74"/>
                  <a:gd name="T78" fmla="*/ 1060 w 1104"/>
                  <a:gd name="T79" fmla="*/ 22 h 74"/>
                  <a:gd name="T80" fmla="*/ 942 w 1104"/>
                  <a:gd name="T81" fmla="*/ 12 h 74"/>
                  <a:gd name="T82" fmla="*/ 766 w 1104"/>
                  <a:gd name="T83" fmla="*/ 4 h 74"/>
                  <a:gd name="T84" fmla="*/ 550 w 110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74"/>
                    </a:moveTo>
                    <a:lnTo>
                      <a:pt x="550" y="74"/>
                    </a:lnTo>
                    <a:lnTo>
                      <a:pt x="440" y="72"/>
                    </a:lnTo>
                    <a:lnTo>
                      <a:pt x="338" y="70"/>
                    </a:lnTo>
                    <a:lnTo>
                      <a:pt x="246" y="68"/>
                    </a:lnTo>
                    <a:lnTo>
                      <a:pt x="164" y="62"/>
                    </a:lnTo>
                    <a:lnTo>
                      <a:pt x="98" y="58"/>
                    </a:lnTo>
                    <a:lnTo>
                      <a:pt x="48" y="52"/>
                    </a:lnTo>
                    <a:lnTo>
                      <a:pt x="16" y="44"/>
                    </a:lnTo>
                    <a:lnTo>
                      <a:pt x="8" y="42"/>
                    </a:lnTo>
                    <a:lnTo>
                      <a:pt x="6" y="38"/>
                    </a:lnTo>
                    <a:lnTo>
                      <a:pt x="6" y="38"/>
                    </a:lnTo>
                    <a:lnTo>
                      <a:pt x="8" y="34"/>
                    </a:lnTo>
                    <a:lnTo>
                      <a:pt x="16" y="30"/>
                    </a:lnTo>
                    <a:lnTo>
                      <a:pt x="30" y="26"/>
                    </a:lnTo>
                    <a:lnTo>
                      <a:pt x="48" y="24"/>
                    </a:lnTo>
                    <a:lnTo>
                      <a:pt x="98" y="16"/>
                    </a:lnTo>
                    <a:lnTo>
                      <a:pt x="164" y="12"/>
                    </a:lnTo>
                    <a:lnTo>
                      <a:pt x="246" y="8"/>
                    </a:lnTo>
                    <a:lnTo>
                      <a:pt x="338" y="4"/>
                    </a:lnTo>
                    <a:lnTo>
                      <a:pt x="440" y="2"/>
                    </a:lnTo>
                    <a:lnTo>
                      <a:pt x="550" y="2"/>
                    </a:lnTo>
                    <a:lnTo>
                      <a:pt x="550" y="2"/>
                    </a:lnTo>
                    <a:lnTo>
                      <a:pt x="662" y="2"/>
                    </a:lnTo>
                    <a:lnTo>
                      <a:pt x="764" y="4"/>
                    </a:lnTo>
                    <a:lnTo>
                      <a:pt x="858" y="8"/>
                    </a:lnTo>
                    <a:lnTo>
                      <a:pt x="938" y="12"/>
                    </a:lnTo>
                    <a:lnTo>
                      <a:pt x="1006" y="16"/>
                    </a:lnTo>
                    <a:lnTo>
                      <a:pt x="1056" y="24"/>
                    </a:lnTo>
                    <a:lnTo>
                      <a:pt x="1074" y="26"/>
                    </a:lnTo>
                    <a:lnTo>
                      <a:pt x="1088" y="30"/>
                    </a:lnTo>
                    <a:lnTo>
                      <a:pt x="1096" y="34"/>
                    </a:lnTo>
                    <a:lnTo>
                      <a:pt x="1098" y="38"/>
                    </a:lnTo>
                    <a:lnTo>
                      <a:pt x="1098" y="38"/>
                    </a:lnTo>
                    <a:lnTo>
                      <a:pt x="1096" y="42"/>
                    </a:lnTo>
                    <a:lnTo>
                      <a:pt x="1088" y="44"/>
                    </a:lnTo>
                    <a:lnTo>
                      <a:pt x="1056" y="52"/>
                    </a:lnTo>
                    <a:lnTo>
                      <a:pt x="1006" y="58"/>
                    </a:lnTo>
                    <a:lnTo>
                      <a:pt x="938" y="62"/>
                    </a:lnTo>
                    <a:lnTo>
                      <a:pt x="858" y="68"/>
                    </a:lnTo>
                    <a:lnTo>
                      <a:pt x="764" y="70"/>
                    </a:lnTo>
                    <a:lnTo>
                      <a:pt x="662" y="72"/>
                    </a:lnTo>
                    <a:lnTo>
                      <a:pt x="550" y="74"/>
                    </a:lnTo>
                    <a:close/>
                    <a:moveTo>
                      <a:pt x="550" y="0"/>
                    </a:moveTo>
                    <a:lnTo>
                      <a:pt x="550" y="0"/>
                    </a:lnTo>
                    <a:lnTo>
                      <a:pt x="438" y="2"/>
                    </a:lnTo>
                    <a:lnTo>
                      <a:pt x="336" y="4"/>
                    </a:lnTo>
                    <a:lnTo>
                      <a:pt x="242" y="6"/>
                    </a:lnTo>
                    <a:lnTo>
                      <a:pt x="162" y="12"/>
                    </a:lnTo>
                    <a:lnTo>
                      <a:pt x="94" y="16"/>
                    </a:lnTo>
                    <a:lnTo>
                      <a:pt x="44" y="22"/>
                    </a:lnTo>
                    <a:lnTo>
                      <a:pt x="26" y="26"/>
                    </a:lnTo>
                    <a:lnTo>
                      <a:pt x="12" y="30"/>
                    </a:lnTo>
                    <a:lnTo>
                      <a:pt x="4" y="34"/>
                    </a:lnTo>
                    <a:lnTo>
                      <a:pt x="0" y="38"/>
                    </a:lnTo>
                    <a:lnTo>
                      <a:pt x="0" y="38"/>
                    </a:lnTo>
                    <a:lnTo>
                      <a:pt x="4" y="42"/>
                    </a:lnTo>
                    <a:lnTo>
                      <a:pt x="12" y="44"/>
                    </a:lnTo>
                    <a:lnTo>
                      <a:pt x="44" y="52"/>
                    </a:lnTo>
                    <a:lnTo>
                      <a:pt x="94" y="58"/>
                    </a:lnTo>
                    <a:lnTo>
                      <a:pt x="162" y="62"/>
                    </a:lnTo>
                    <a:lnTo>
                      <a:pt x="242" y="68"/>
                    </a:lnTo>
                    <a:lnTo>
                      <a:pt x="336" y="70"/>
                    </a:lnTo>
                    <a:lnTo>
                      <a:pt x="438" y="74"/>
                    </a:lnTo>
                    <a:lnTo>
                      <a:pt x="550" y="74"/>
                    </a:lnTo>
                    <a:lnTo>
                      <a:pt x="550" y="74"/>
                    </a:lnTo>
                    <a:lnTo>
                      <a:pt x="662" y="74"/>
                    </a:lnTo>
                    <a:lnTo>
                      <a:pt x="766" y="70"/>
                    </a:lnTo>
                    <a:lnTo>
                      <a:pt x="860" y="68"/>
                    </a:lnTo>
                    <a:lnTo>
                      <a:pt x="942" y="62"/>
                    </a:lnTo>
                    <a:lnTo>
                      <a:pt x="1010" y="58"/>
                    </a:lnTo>
                    <a:lnTo>
                      <a:pt x="1060" y="52"/>
                    </a:lnTo>
                    <a:lnTo>
                      <a:pt x="1092" y="44"/>
                    </a:lnTo>
                    <a:lnTo>
                      <a:pt x="1100" y="42"/>
                    </a:lnTo>
                    <a:lnTo>
                      <a:pt x="1104" y="38"/>
                    </a:lnTo>
                    <a:lnTo>
                      <a:pt x="1104" y="38"/>
                    </a:lnTo>
                    <a:lnTo>
                      <a:pt x="1100" y="34"/>
                    </a:lnTo>
                    <a:lnTo>
                      <a:pt x="1092" y="30"/>
                    </a:lnTo>
                    <a:lnTo>
                      <a:pt x="1080" y="26"/>
                    </a:lnTo>
                    <a:lnTo>
                      <a:pt x="1060" y="22"/>
                    </a:lnTo>
                    <a:lnTo>
                      <a:pt x="1010" y="16"/>
                    </a:lnTo>
                    <a:lnTo>
                      <a:pt x="942" y="12"/>
                    </a:lnTo>
                    <a:lnTo>
                      <a:pt x="860" y="6"/>
                    </a:lnTo>
                    <a:lnTo>
                      <a:pt x="766" y="4"/>
                    </a:lnTo>
                    <a:lnTo>
                      <a:pt x="662" y="2"/>
                    </a:lnTo>
                    <a:lnTo>
                      <a:pt x="550" y="0"/>
                    </a:lnTo>
                    <a:close/>
                  </a:path>
                </a:pathLst>
              </a:custGeom>
              <a:solidFill>
                <a:srgbClr val="A9A2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36"/>
              <p:cNvSpPr>
                <a:spLocks/>
              </p:cNvSpPr>
              <p:nvPr/>
            </p:nvSpPr>
            <p:spPr bwMode="auto">
              <a:xfrm>
                <a:off x="3304" y="4190"/>
                <a:ext cx="1092" cy="72"/>
              </a:xfrm>
              <a:custGeom>
                <a:avLst/>
                <a:gdLst>
                  <a:gd name="T0" fmla="*/ 544 w 1092"/>
                  <a:gd name="T1" fmla="*/ 72 h 72"/>
                  <a:gd name="T2" fmla="*/ 544 w 1092"/>
                  <a:gd name="T3" fmla="*/ 72 h 72"/>
                  <a:gd name="T4" fmla="*/ 434 w 1092"/>
                  <a:gd name="T5" fmla="*/ 70 h 72"/>
                  <a:gd name="T6" fmla="*/ 332 w 1092"/>
                  <a:gd name="T7" fmla="*/ 68 h 72"/>
                  <a:gd name="T8" fmla="*/ 240 w 1092"/>
                  <a:gd name="T9" fmla="*/ 66 h 72"/>
                  <a:gd name="T10" fmla="*/ 158 w 1092"/>
                  <a:gd name="T11" fmla="*/ 60 h 72"/>
                  <a:gd name="T12" fmla="*/ 92 w 1092"/>
                  <a:gd name="T13" fmla="*/ 56 h 72"/>
                  <a:gd name="T14" fmla="*/ 42 w 1092"/>
                  <a:gd name="T15" fmla="*/ 50 h 72"/>
                  <a:gd name="T16" fmla="*/ 10 w 1092"/>
                  <a:gd name="T17" fmla="*/ 42 h 72"/>
                  <a:gd name="T18" fmla="*/ 2 w 1092"/>
                  <a:gd name="T19" fmla="*/ 40 h 72"/>
                  <a:gd name="T20" fmla="*/ 0 w 1092"/>
                  <a:gd name="T21" fmla="*/ 36 h 72"/>
                  <a:gd name="T22" fmla="*/ 0 w 1092"/>
                  <a:gd name="T23" fmla="*/ 36 h 72"/>
                  <a:gd name="T24" fmla="*/ 2 w 1092"/>
                  <a:gd name="T25" fmla="*/ 32 h 72"/>
                  <a:gd name="T26" fmla="*/ 10 w 1092"/>
                  <a:gd name="T27" fmla="*/ 28 h 72"/>
                  <a:gd name="T28" fmla="*/ 24 w 1092"/>
                  <a:gd name="T29" fmla="*/ 24 h 72"/>
                  <a:gd name="T30" fmla="*/ 42 w 1092"/>
                  <a:gd name="T31" fmla="*/ 22 h 72"/>
                  <a:gd name="T32" fmla="*/ 92 w 1092"/>
                  <a:gd name="T33" fmla="*/ 14 h 72"/>
                  <a:gd name="T34" fmla="*/ 158 w 1092"/>
                  <a:gd name="T35" fmla="*/ 10 h 72"/>
                  <a:gd name="T36" fmla="*/ 240 w 1092"/>
                  <a:gd name="T37" fmla="*/ 6 h 72"/>
                  <a:gd name="T38" fmla="*/ 332 w 1092"/>
                  <a:gd name="T39" fmla="*/ 2 h 72"/>
                  <a:gd name="T40" fmla="*/ 434 w 1092"/>
                  <a:gd name="T41" fmla="*/ 0 h 72"/>
                  <a:gd name="T42" fmla="*/ 544 w 1092"/>
                  <a:gd name="T43" fmla="*/ 0 h 72"/>
                  <a:gd name="T44" fmla="*/ 544 w 1092"/>
                  <a:gd name="T45" fmla="*/ 0 h 72"/>
                  <a:gd name="T46" fmla="*/ 656 w 1092"/>
                  <a:gd name="T47" fmla="*/ 0 h 72"/>
                  <a:gd name="T48" fmla="*/ 758 w 1092"/>
                  <a:gd name="T49" fmla="*/ 2 h 72"/>
                  <a:gd name="T50" fmla="*/ 852 w 1092"/>
                  <a:gd name="T51" fmla="*/ 6 h 72"/>
                  <a:gd name="T52" fmla="*/ 932 w 1092"/>
                  <a:gd name="T53" fmla="*/ 10 h 72"/>
                  <a:gd name="T54" fmla="*/ 1000 w 1092"/>
                  <a:gd name="T55" fmla="*/ 14 h 72"/>
                  <a:gd name="T56" fmla="*/ 1050 w 1092"/>
                  <a:gd name="T57" fmla="*/ 22 h 72"/>
                  <a:gd name="T58" fmla="*/ 1068 w 1092"/>
                  <a:gd name="T59" fmla="*/ 24 h 72"/>
                  <a:gd name="T60" fmla="*/ 1082 w 1092"/>
                  <a:gd name="T61" fmla="*/ 28 h 72"/>
                  <a:gd name="T62" fmla="*/ 1090 w 1092"/>
                  <a:gd name="T63" fmla="*/ 32 h 72"/>
                  <a:gd name="T64" fmla="*/ 1092 w 1092"/>
                  <a:gd name="T65" fmla="*/ 36 h 72"/>
                  <a:gd name="T66" fmla="*/ 1092 w 1092"/>
                  <a:gd name="T67" fmla="*/ 36 h 72"/>
                  <a:gd name="T68" fmla="*/ 1090 w 1092"/>
                  <a:gd name="T69" fmla="*/ 40 h 72"/>
                  <a:gd name="T70" fmla="*/ 1082 w 1092"/>
                  <a:gd name="T71" fmla="*/ 42 h 72"/>
                  <a:gd name="T72" fmla="*/ 1050 w 1092"/>
                  <a:gd name="T73" fmla="*/ 50 h 72"/>
                  <a:gd name="T74" fmla="*/ 1000 w 1092"/>
                  <a:gd name="T75" fmla="*/ 56 h 72"/>
                  <a:gd name="T76" fmla="*/ 932 w 1092"/>
                  <a:gd name="T77" fmla="*/ 60 h 72"/>
                  <a:gd name="T78" fmla="*/ 852 w 1092"/>
                  <a:gd name="T79" fmla="*/ 66 h 72"/>
                  <a:gd name="T80" fmla="*/ 758 w 1092"/>
                  <a:gd name="T81" fmla="*/ 68 h 72"/>
                  <a:gd name="T82" fmla="*/ 656 w 1092"/>
                  <a:gd name="T83" fmla="*/ 70 h 72"/>
                  <a:gd name="T84" fmla="*/ 544 w 1092"/>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72"/>
                    </a:moveTo>
                    <a:lnTo>
                      <a:pt x="544" y="72"/>
                    </a:lnTo>
                    <a:lnTo>
                      <a:pt x="434" y="70"/>
                    </a:lnTo>
                    <a:lnTo>
                      <a:pt x="332" y="68"/>
                    </a:lnTo>
                    <a:lnTo>
                      <a:pt x="240" y="66"/>
                    </a:lnTo>
                    <a:lnTo>
                      <a:pt x="158" y="60"/>
                    </a:lnTo>
                    <a:lnTo>
                      <a:pt x="92" y="56"/>
                    </a:lnTo>
                    <a:lnTo>
                      <a:pt x="42" y="50"/>
                    </a:lnTo>
                    <a:lnTo>
                      <a:pt x="10" y="42"/>
                    </a:lnTo>
                    <a:lnTo>
                      <a:pt x="2" y="40"/>
                    </a:lnTo>
                    <a:lnTo>
                      <a:pt x="0" y="36"/>
                    </a:lnTo>
                    <a:lnTo>
                      <a:pt x="0" y="36"/>
                    </a:lnTo>
                    <a:lnTo>
                      <a:pt x="2" y="32"/>
                    </a:lnTo>
                    <a:lnTo>
                      <a:pt x="10" y="28"/>
                    </a:lnTo>
                    <a:lnTo>
                      <a:pt x="24" y="24"/>
                    </a:lnTo>
                    <a:lnTo>
                      <a:pt x="42" y="22"/>
                    </a:lnTo>
                    <a:lnTo>
                      <a:pt x="92" y="14"/>
                    </a:lnTo>
                    <a:lnTo>
                      <a:pt x="158" y="10"/>
                    </a:lnTo>
                    <a:lnTo>
                      <a:pt x="240" y="6"/>
                    </a:lnTo>
                    <a:lnTo>
                      <a:pt x="332" y="2"/>
                    </a:lnTo>
                    <a:lnTo>
                      <a:pt x="434" y="0"/>
                    </a:lnTo>
                    <a:lnTo>
                      <a:pt x="544" y="0"/>
                    </a:lnTo>
                    <a:lnTo>
                      <a:pt x="544" y="0"/>
                    </a:lnTo>
                    <a:lnTo>
                      <a:pt x="656" y="0"/>
                    </a:lnTo>
                    <a:lnTo>
                      <a:pt x="758" y="2"/>
                    </a:lnTo>
                    <a:lnTo>
                      <a:pt x="852" y="6"/>
                    </a:lnTo>
                    <a:lnTo>
                      <a:pt x="932" y="10"/>
                    </a:lnTo>
                    <a:lnTo>
                      <a:pt x="1000" y="14"/>
                    </a:lnTo>
                    <a:lnTo>
                      <a:pt x="1050" y="22"/>
                    </a:lnTo>
                    <a:lnTo>
                      <a:pt x="1068" y="24"/>
                    </a:lnTo>
                    <a:lnTo>
                      <a:pt x="1082" y="28"/>
                    </a:lnTo>
                    <a:lnTo>
                      <a:pt x="1090" y="32"/>
                    </a:lnTo>
                    <a:lnTo>
                      <a:pt x="1092" y="36"/>
                    </a:lnTo>
                    <a:lnTo>
                      <a:pt x="1092" y="36"/>
                    </a:lnTo>
                    <a:lnTo>
                      <a:pt x="1090" y="40"/>
                    </a:lnTo>
                    <a:lnTo>
                      <a:pt x="1082" y="42"/>
                    </a:lnTo>
                    <a:lnTo>
                      <a:pt x="1050" y="50"/>
                    </a:lnTo>
                    <a:lnTo>
                      <a:pt x="1000" y="56"/>
                    </a:lnTo>
                    <a:lnTo>
                      <a:pt x="932" y="60"/>
                    </a:lnTo>
                    <a:lnTo>
                      <a:pt x="852" y="66"/>
                    </a:lnTo>
                    <a:lnTo>
                      <a:pt x="758" y="68"/>
                    </a:lnTo>
                    <a:lnTo>
                      <a:pt x="656" y="70"/>
                    </a:lnTo>
                    <a:lnTo>
                      <a:pt x="544"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37"/>
              <p:cNvSpPr>
                <a:spLocks/>
              </p:cNvSpPr>
              <p:nvPr/>
            </p:nvSpPr>
            <p:spPr bwMode="auto">
              <a:xfrm>
                <a:off x="3298" y="4188"/>
                <a:ext cx="1104" cy="74"/>
              </a:xfrm>
              <a:custGeom>
                <a:avLst/>
                <a:gdLst>
                  <a:gd name="T0" fmla="*/ 550 w 1104"/>
                  <a:gd name="T1" fmla="*/ 0 h 74"/>
                  <a:gd name="T2" fmla="*/ 550 w 1104"/>
                  <a:gd name="T3" fmla="*/ 0 h 74"/>
                  <a:gd name="T4" fmla="*/ 438 w 1104"/>
                  <a:gd name="T5" fmla="*/ 2 h 74"/>
                  <a:gd name="T6" fmla="*/ 336 w 1104"/>
                  <a:gd name="T7" fmla="*/ 4 h 74"/>
                  <a:gd name="T8" fmla="*/ 242 w 1104"/>
                  <a:gd name="T9" fmla="*/ 6 h 74"/>
                  <a:gd name="T10" fmla="*/ 162 w 1104"/>
                  <a:gd name="T11" fmla="*/ 12 h 74"/>
                  <a:gd name="T12" fmla="*/ 94 w 1104"/>
                  <a:gd name="T13" fmla="*/ 16 h 74"/>
                  <a:gd name="T14" fmla="*/ 44 w 1104"/>
                  <a:gd name="T15" fmla="*/ 22 h 74"/>
                  <a:gd name="T16" fmla="*/ 26 w 1104"/>
                  <a:gd name="T17" fmla="*/ 26 h 74"/>
                  <a:gd name="T18" fmla="*/ 12 w 1104"/>
                  <a:gd name="T19" fmla="*/ 30 h 74"/>
                  <a:gd name="T20" fmla="*/ 4 w 1104"/>
                  <a:gd name="T21" fmla="*/ 34 h 74"/>
                  <a:gd name="T22" fmla="*/ 0 w 1104"/>
                  <a:gd name="T23" fmla="*/ 38 h 74"/>
                  <a:gd name="T24" fmla="*/ 0 w 1104"/>
                  <a:gd name="T25" fmla="*/ 38 h 74"/>
                  <a:gd name="T26" fmla="*/ 4 w 1104"/>
                  <a:gd name="T27" fmla="*/ 42 h 74"/>
                  <a:gd name="T28" fmla="*/ 12 w 1104"/>
                  <a:gd name="T29" fmla="*/ 44 h 74"/>
                  <a:gd name="T30" fmla="*/ 44 w 1104"/>
                  <a:gd name="T31" fmla="*/ 52 h 74"/>
                  <a:gd name="T32" fmla="*/ 94 w 1104"/>
                  <a:gd name="T33" fmla="*/ 58 h 74"/>
                  <a:gd name="T34" fmla="*/ 162 w 1104"/>
                  <a:gd name="T35" fmla="*/ 62 h 74"/>
                  <a:gd name="T36" fmla="*/ 242 w 1104"/>
                  <a:gd name="T37" fmla="*/ 68 h 74"/>
                  <a:gd name="T38" fmla="*/ 336 w 1104"/>
                  <a:gd name="T39" fmla="*/ 70 h 74"/>
                  <a:gd name="T40" fmla="*/ 438 w 1104"/>
                  <a:gd name="T41" fmla="*/ 74 h 74"/>
                  <a:gd name="T42" fmla="*/ 550 w 1104"/>
                  <a:gd name="T43" fmla="*/ 74 h 74"/>
                  <a:gd name="T44" fmla="*/ 550 w 1104"/>
                  <a:gd name="T45" fmla="*/ 74 h 74"/>
                  <a:gd name="T46" fmla="*/ 662 w 1104"/>
                  <a:gd name="T47" fmla="*/ 74 h 74"/>
                  <a:gd name="T48" fmla="*/ 766 w 1104"/>
                  <a:gd name="T49" fmla="*/ 70 h 74"/>
                  <a:gd name="T50" fmla="*/ 860 w 1104"/>
                  <a:gd name="T51" fmla="*/ 68 h 74"/>
                  <a:gd name="T52" fmla="*/ 942 w 1104"/>
                  <a:gd name="T53" fmla="*/ 62 h 74"/>
                  <a:gd name="T54" fmla="*/ 1010 w 1104"/>
                  <a:gd name="T55" fmla="*/ 58 h 74"/>
                  <a:gd name="T56" fmla="*/ 1060 w 1104"/>
                  <a:gd name="T57" fmla="*/ 52 h 74"/>
                  <a:gd name="T58" fmla="*/ 1092 w 1104"/>
                  <a:gd name="T59" fmla="*/ 44 h 74"/>
                  <a:gd name="T60" fmla="*/ 1100 w 1104"/>
                  <a:gd name="T61" fmla="*/ 42 h 74"/>
                  <a:gd name="T62" fmla="*/ 1104 w 1104"/>
                  <a:gd name="T63" fmla="*/ 38 h 74"/>
                  <a:gd name="T64" fmla="*/ 1104 w 1104"/>
                  <a:gd name="T65" fmla="*/ 38 h 74"/>
                  <a:gd name="T66" fmla="*/ 1100 w 1104"/>
                  <a:gd name="T67" fmla="*/ 34 h 74"/>
                  <a:gd name="T68" fmla="*/ 1092 w 1104"/>
                  <a:gd name="T69" fmla="*/ 30 h 74"/>
                  <a:gd name="T70" fmla="*/ 1080 w 1104"/>
                  <a:gd name="T71" fmla="*/ 26 h 74"/>
                  <a:gd name="T72" fmla="*/ 1060 w 1104"/>
                  <a:gd name="T73" fmla="*/ 22 h 74"/>
                  <a:gd name="T74" fmla="*/ 1010 w 1104"/>
                  <a:gd name="T75" fmla="*/ 16 h 74"/>
                  <a:gd name="T76" fmla="*/ 942 w 1104"/>
                  <a:gd name="T77" fmla="*/ 12 h 74"/>
                  <a:gd name="T78" fmla="*/ 860 w 1104"/>
                  <a:gd name="T79" fmla="*/ 6 h 74"/>
                  <a:gd name="T80" fmla="*/ 766 w 1104"/>
                  <a:gd name="T81" fmla="*/ 4 h 74"/>
                  <a:gd name="T82" fmla="*/ 662 w 1104"/>
                  <a:gd name="T83" fmla="*/ 2 h 74"/>
                  <a:gd name="T84" fmla="*/ 550 w 1104"/>
                  <a:gd name="T8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4" h="74">
                    <a:moveTo>
                      <a:pt x="550" y="0"/>
                    </a:moveTo>
                    <a:lnTo>
                      <a:pt x="550" y="0"/>
                    </a:lnTo>
                    <a:lnTo>
                      <a:pt x="438" y="2"/>
                    </a:lnTo>
                    <a:lnTo>
                      <a:pt x="336" y="4"/>
                    </a:lnTo>
                    <a:lnTo>
                      <a:pt x="242" y="6"/>
                    </a:lnTo>
                    <a:lnTo>
                      <a:pt x="162" y="12"/>
                    </a:lnTo>
                    <a:lnTo>
                      <a:pt x="94" y="16"/>
                    </a:lnTo>
                    <a:lnTo>
                      <a:pt x="44" y="22"/>
                    </a:lnTo>
                    <a:lnTo>
                      <a:pt x="26" y="26"/>
                    </a:lnTo>
                    <a:lnTo>
                      <a:pt x="12" y="30"/>
                    </a:lnTo>
                    <a:lnTo>
                      <a:pt x="4" y="34"/>
                    </a:lnTo>
                    <a:lnTo>
                      <a:pt x="0" y="38"/>
                    </a:lnTo>
                    <a:lnTo>
                      <a:pt x="0" y="38"/>
                    </a:lnTo>
                    <a:lnTo>
                      <a:pt x="4" y="42"/>
                    </a:lnTo>
                    <a:lnTo>
                      <a:pt x="12" y="44"/>
                    </a:lnTo>
                    <a:lnTo>
                      <a:pt x="44" y="52"/>
                    </a:lnTo>
                    <a:lnTo>
                      <a:pt x="94" y="58"/>
                    </a:lnTo>
                    <a:lnTo>
                      <a:pt x="162" y="62"/>
                    </a:lnTo>
                    <a:lnTo>
                      <a:pt x="242" y="68"/>
                    </a:lnTo>
                    <a:lnTo>
                      <a:pt x="336" y="70"/>
                    </a:lnTo>
                    <a:lnTo>
                      <a:pt x="438" y="74"/>
                    </a:lnTo>
                    <a:lnTo>
                      <a:pt x="550" y="74"/>
                    </a:lnTo>
                    <a:lnTo>
                      <a:pt x="550" y="74"/>
                    </a:lnTo>
                    <a:lnTo>
                      <a:pt x="662" y="74"/>
                    </a:lnTo>
                    <a:lnTo>
                      <a:pt x="766" y="70"/>
                    </a:lnTo>
                    <a:lnTo>
                      <a:pt x="860" y="68"/>
                    </a:lnTo>
                    <a:lnTo>
                      <a:pt x="942" y="62"/>
                    </a:lnTo>
                    <a:lnTo>
                      <a:pt x="1010" y="58"/>
                    </a:lnTo>
                    <a:lnTo>
                      <a:pt x="1060" y="52"/>
                    </a:lnTo>
                    <a:lnTo>
                      <a:pt x="1092" y="44"/>
                    </a:lnTo>
                    <a:lnTo>
                      <a:pt x="1100" y="42"/>
                    </a:lnTo>
                    <a:lnTo>
                      <a:pt x="1104" y="38"/>
                    </a:lnTo>
                    <a:lnTo>
                      <a:pt x="1104" y="38"/>
                    </a:lnTo>
                    <a:lnTo>
                      <a:pt x="1100" y="34"/>
                    </a:lnTo>
                    <a:lnTo>
                      <a:pt x="1092" y="30"/>
                    </a:lnTo>
                    <a:lnTo>
                      <a:pt x="1080" y="26"/>
                    </a:lnTo>
                    <a:lnTo>
                      <a:pt x="1060" y="22"/>
                    </a:lnTo>
                    <a:lnTo>
                      <a:pt x="1010" y="16"/>
                    </a:lnTo>
                    <a:lnTo>
                      <a:pt x="942" y="12"/>
                    </a:lnTo>
                    <a:lnTo>
                      <a:pt x="860" y="6"/>
                    </a:lnTo>
                    <a:lnTo>
                      <a:pt x="766" y="4"/>
                    </a:lnTo>
                    <a:lnTo>
                      <a:pt x="662" y="2"/>
                    </a:lnTo>
                    <a:lnTo>
                      <a:pt x="5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38"/>
              <p:cNvSpPr>
                <a:spLocks noEditPoints="1"/>
              </p:cNvSpPr>
              <p:nvPr/>
            </p:nvSpPr>
            <p:spPr bwMode="auto">
              <a:xfrm>
                <a:off x="3304" y="4190"/>
                <a:ext cx="1092" cy="72"/>
              </a:xfrm>
              <a:custGeom>
                <a:avLst/>
                <a:gdLst>
                  <a:gd name="T0" fmla="*/ 544 w 1092"/>
                  <a:gd name="T1" fmla="*/ 72 h 72"/>
                  <a:gd name="T2" fmla="*/ 334 w 1092"/>
                  <a:gd name="T3" fmla="*/ 68 h 72"/>
                  <a:gd name="T4" fmla="*/ 162 w 1092"/>
                  <a:gd name="T5" fmla="*/ 60 h 72"/>
                  <a:gd name="T6" fmla="*/ 48 w 1092"/>
                  <a:gd name="T7" fmla="*/ 50 h 72"/>
                  <a:gd name="T8" fmla="*/ 8 w 1092"/>
                  <a:gd name="T9" fmla="*/ 40 h 72"/>
                  <a:gd name="T10" fmla="*/ 6 w 1092"/>
                  <a:gd name="T11" fmla="*/ 36 h 72"/>
                  <a:gd name="T12" fmla="*/ 16 w 1092"/>
                  <a:gd name="T13" fmla="*/ 28 h 72"/>
                  <a:gd name="T14" fmla="*/ 48 w 1092"/>
                  <a:gd name="T15" fmla="*/ 22 h 72"/>
                  <a:gd name="T16" fmla="*/ 162 w 1092"/>
                  <a:gd name="T17" fmla="*/ 10 h 72"/>
                  <a:gd name="T18" fmla="*/ 334 w 1092"/>
                  <a:gd name="T19" fmla="*/ 2 h 72"/>
                  <a:gd name="T20" fmla="*/ 544 w 1092"/>
                  <a:gd name="T21" fmla="*/ 0 h 72"/>
                  <a:gd name="T22" fmla="*/ 654 w 1092"/>
                  <a:gd name="T23" fmla="*/ 0 h 72"/>
                  <a:gd name="T24" fmla="*/ 848 w 1092"/>
                  <a:gd name="T25" fmla="*/ 6 h 72"/>
                  <a:gd name="T26" fmla="*/ 996 w 1092"/>
                  <a:gd name="T27" fmla="*/ 16 h 72"/>
                  <a:gd name="T28" fmla="*/ 1064 w 1092"/>
                  <a:gd name="T29" fmla="*/ 24 h 72"/>
                  <a:gd name="T30" fmla="*/ 1084 w 1092"/>
                  <a:gd name="T31" fmla="*/ 32 h 72"/>
                  <a:gd name="T32" fmla="*/ 1088 w 1092"/>
                  <a:gd name="T33" fmla="*/ 36 h 72"/>
                  <a:gd name="T34" fmla="*/ 1076 w 1092"/>
                  <a:gd name="T35" fmla="*/ 42 h 72"/>
                  <a:gd name="T36" fmla="*/ 996 w 1092"/>
                  <a:gd name="T37" fmla="*/ 56 h 72"/>
                  <a:gd name="T38" fmla="*/ 848 w 1092"/>
                  <a:gd name="T39" fmla="*/ 64 h 72"/>
                  <a:gd name="T40" fmla="*/ 654 w 1092"/>
                  <a:gd name="T41" fmla="*/ 70 h 72"/>
                  <a:gd name="T42" fmla="*/ 544 w 1092"/>
                  <a:gd name="T43" fmla="*/ 0 h 72"/>
                  <a:gd name="T44" fmla="*/ 434 w 1092"/>
                  <a:gd name="T45" fmla="*/ 0 h 72"/>
                  <a:gd name="T46" fmla="*/ 240 w 1092"/>
                  <a:gd name="T47" fmla="*/ 6 h 72"/>
                  <a:gd name="T48" fmla="*/ 92 w 1092"/>
                  <a:gd name="T49" fmla="*/ 14 h 72"/>
                  <a:gd name="T50" fmla="*/ 24 w 1092"/>
                  <a:gd name="T51" fmla="*/ 24 h 72"/>
                  <a:gd name="T52" fmla="*/ 2 w 1092"/>
                  <a:gd name="T53" fmla="*/ 32 h 72"/>
                  <a:gd name="T54" fmla="*/ 0 w 1092"/>
                  <a:gd name="T55" fmla="*/ 36 h 72"/>
                  <a:gd name="T56" fmla="*/ 10 w 1092"/>
                  <a:gd name="T57" fmla="*/ 42 h 72"/>
                  <a:gd name="T58" fmla="*/ 92 w 1092"/>
                  <a:gd name="T59" fmla="*/ 56 h 72"/>
                  <a:gd name="T60" fmla="*/ 240 w 1092"/>
                  <a:gd name="T61" fmla="*/ 66 h 72"/>
                  <a:gd name="T62" fmla="*/ 434 w 1092"/>
                  <a:gd name="T63" fmla="*/ 70 h 72"/>
                  <a:gd name="T64" fmla="*/ 544 w 1092"/>
                  <a:gd name="T65" fmla="*/ 72 h 72"/>
                  <a:gd name="T66" fmla="*/ 758 w 1092"/>
                  <a:gd name="T67" fmla="*/ 68 h 72"/>
                  <a:gd name="T68" fmla="*/ 932 w 1092"/>
                  <a:gd name="T69" fmla="*/ 60 h 72"/>
                  <a:gd name="T70" fmla="*/ 1050 w 1092"/>
                  <a:gd name="T71" fmla="*/ 50 h 72"/>
                  <a:gd name="T72" fmla="*/ 1090 w 1092"/>
                  <a:gd name="T73" fmla="*/ 40 h 72"/>
                  <a:gd name="T74" fmla="*/ 1092 w 1092"/>
                  <a:gd name="T75" fmla="*/ 36 h 72"/>
                  <a:gd name="T76" fmla="*/ 1082 w 1092"/>
                  <a:gd name="T77" fmla="*/ 28 h 72"/>
                  <a:gd name="T78" fmla="*/ 1050 w 1092"/>
                  <a:gd name="T79" fmla="*/ 22 h 72"/>
                  <a:gd name="T80" fmla="*/ 932 w 1092"/>
                  <a:gd name="T81" fmla="*/ 10 h 72"/>
                  <a:gd name="T82" fmla="*/ 758 w 1092"/>
                  <a:gd name="T83" fmla="*/ 2 h 72"/>
                  <a:gd name="T84" fmla="*/ 544 w 109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72"/>
                    </a:moveTo>
                    <a:lnTo>
                      <a:pt x="544" y="72"/>
                    </a:lnTo>
                    <a:lnTo>
                      <a:pt x="434" y="70"/>
                    </a:lnTo>
                    <a:lnTo>
                      <a:pt x="334" y="68"/>
                    </a:lnTo>
                    <a:lnTo>
                      <a:pt x="242" y="64"/>
                    </a:lnTo>
                    <a:lnTo>
                      <a:pt x="162" y="60"/>
                    </a:lnTo>
                    <a:lnTo>
                      <a:pt x="96" y="56"/>
                    </a:lnTo>
                    <a:lnTo>
                      <a:pt x="48" y="50"/>
                    </a:lnTo>
                    <a:lnTo>
                      <a:pt x="16" y="42"/>
                    </a:lnTo>
                    <a:lnTo>
                      <a:pt x="8" y="40"/>
                    </a:lnTo>
                    <a:lnTo>
                      <a:pt x="6" y="36"/>
                    </a:lnTo>
                    <a:lnTo>
                      <a:pt x="6" y="36"/>
                    </a:lnTo>
                    <a:lnTo>
                      <a:pt x="8" y="32"/>
                    </a:lnTo>
                    <a:lnTo>
                      <a:pt x="16" y="28"/>
                    </a:lnTo>
                    <a:lnTo>
                      <a:pt x="30" y="24"/>
                    </a:lnTo>
                    <a:lnTo>
                      <a:pt x="48" y="22"/>
                    </a:lnTo>
                    <a:lnTo>
                      <a:pt x="96" y="16"/>
                    </a:lnTo>
                    <a:lnTo>
                      <a:pt x="162" y="10"/>
                    </a:lnTo>
                    <a:lnTo>
                      <a:pt x="242" y="6"/>
                    </a:lnTo>
                    <a:lnTo>
                      <a:pt x="334" y="2"/>
                    </a:lnTo>
                    <a:lnTo>
                      <a:pt x="434" y="0"/>
                    </a:lnTo>
                    <a:lnTo>
                      <a:pt x="544" y="0"/>
                    </a:lnTo>
                    <a:lnTo>
                      <a:pt x="544" y="0"/>
                    </a:lnTo>
                    <a:lnTo>
                      <a:pt x="654" y="0"/>
                    </a:lnTo>
                    <a:lnTo>
                      <a:pt x="756" y="2"/>
                    </a:lnTo>
                    <a:lnTo>
                      <a:pt x="848" y="6"/>
                    </a:lnTo>
                    <a:lnTo>
                      <a:pt x="930" y="10"/>
                    </a:lnTo>
                    <a:lnTo>
                      <a:pt x="996" y="16"/>
                    </a:lnTo>
                    <a:lnTo>
                      <a:pt x="1046" y="22"/>
                    </a:lnTo>
                    <a:lnTo>
                      <a:pt x="1064" y="24"/>
                    </a:lnTo>
                    <a:lnTo>
                      <a:pt x="1076" y="28"/>
                    </a:lnTo>
                    <a:lnTo>
                      <a:pt x="1084" y="32"/>
                    </a:lnTo>
                    <a:lnTo>
                      <a:pt x="1088" y="36"/>
                    </a:lnTo>
                    <a:lnTo>
                      <a:pt x="1088" y="36"/>
                    </a:lnTo>
                    <a:lnTo>
                      <a:pt x="1084" y="40"/>
                    </a:lnTo>
                    <a:lnTo>
                      <a:pt x="1076" y="42"/>
                    </a:lnTo>
                    <a:lnTo>
                      <a:pt x="1046" y="50"/>
                    </a:lnTo>
                    <a:lnTo>
                      <a:pt x="996" y="56"/>
                    </a:lnTo>
                    <a:lnTo>
                      <a:pt x="930" y="60"/>
                    </a:lnTo>
                    <a:lnTo>
                      <a:pt x="848" y="64"/>
                    </a:lnTo>
                    <a:lnTo>
                      <a:pt x="756" y="68"/>
                    </a:lnTo>
                    <a:lnTo>
                      <a:pt x="654" y="70"/>
                    </a:lnTo>
                    <a:lnTo>
                      <a:pt x="544" y="72"/>
                    </a:lnTo>
                    <a:close/>
                    <a:moveTo>
                      <a:pt x="544" y="0"/>
                    </a:moveTo>
                    <a:lnTo>
                      <a:pt x="544" y="0"/>
                    </a:lnTo>
                    <a:lnTo>
                      <a:pt x="434" y="0"/>
                    </a:lnTo>
                    <a:lnTo>
                      <a:pt x="332" y="2"/>
                    </a:lnTo>
                    <a:lnTo>
                      <a:pt x="240" y="6"/>
                    </a:lnTo>
                    <a:lnTo>
                      <a:pt x="158" y="10"/>
                    </a:lnTo>
                    <a:lnTo>
                      <a:pt x="92" y="14"/>
                    </a:lnTo>
                    <a:lnTo>
                      <a:pt x="42" y="22"/>
                    </a:lnTo>
                    <a:lnTo>
                      <a:pt x="24" y="24"/>
                    </a:lnTo>
                    <a:lnTo>
                      <a:pt x="10" y="28"/>
                    </a:lnTo>
                    <a:lnTo>
                      <a:pt x="2" y="32"/>
                    </a:lnTo>
                    <a:lnTo>
                      <a:pt x="0" y="36"/>
                    </a:lnTo>
                    <a:lnTo>
                      <a:pt x="0" y="36"/>
                    </a:lnTo>
                    <a:lnTo>
                      <a:pt x="2" y="40"/>
                    </a:lnTo>
                    <a:lnTo>
                      <a:pt x="10" y="42"/>
                    </a:lnTo>
                    <a:lnTo>
                      <a:pt x="42" y="50"/>
                    </a:lnTo>
                    <a:lnTo>
                      <a:pt x="92" y="56"/>
                    </a:lnTo>
                    <a:lnTo>
                      <a:pt x="158" y="60"/>
                    </a:lnTo>
                    <a:lnTo>
                      <a:pt x="240" y="66"/>
                    </a:lnTo>
                    <a:lnTo>
                      <a:pt x="332" y="68"/>
                    </a:lnTo>
                    <a:lnTo>
                      <a:pt x="434" y="70"/>
                    </a:lnTo>
                    <a:lnTo>
                      <a:pt x="544" y="72"/>
                    </a:lnTo>
                    <a:lnTo>
                      <a:pt x="544" y="72"/>
                    </a:lnTo>
                    <a:lnTo>
                      <a:pt x="656" y="70"/>
                    </a:lnTo>
                    <a:lnTo>
                      <a:pt x="758" y="68"/>
                    </a:lnTo>
                    <a:lnTo>
                      <a:pt x="852" y="66"/>
                    </a:lnTo>
                    <a:lnTo>
                      <a:pt x="932" y="60"/>
                    </a:lnTo>
                    <a:lnTo>
                      <a:pt x="1000" y="56"/>
                    </a:lnTo>
                    <a:lnTo>
                      <a:pt x="1050" y="50"/>
                    </a:lnTo>
                    <a:lnTo>
                      <a:pt x="1082" y="42"/>
                    </a:lnTo>
                    <a:lnTo>
                      <a:pt x="1090" y="40"/>
                    </a:lnTo>
                    <a:lnTo>
                      <a:pt x="1092" y="36"/>
                    </a:lnTo>
                    <a:lnTo>
                      <a:pt x="1092" y="36"/>
                    </a:lnTo>
                    <a:lnTo>
                      <a:pt x="1090" y="32"/>
                    </a:lnTo>
                    <a:lnTo>
                      <a:pt x="1082" y="28"/>
                    </a:lnTo>
                    <a:lnTo>
                      <a:pt x="1068" y="24"/>
                    </a:lnTo>
                    <a:lnTo>
                      <a:pt x="1050" y="22"/>
                    </a:lnTo>
                    <a:lnTo>
                      <a:pt x="1000" y="14"/>
                    </a:lnTo>
                    <a:lnTo>
                      <a:pt x="932" y="10"/>
                    </a:lnTo>
                    <a:lnTo>
                      <a:pt x="852" y="6"/>
                    </a:lnTo>
                    <a:lnTo>
                      <a:pt x="758" y="2"/>
                    </a:lnTo>
                    <a:lnTo>
                      <a:pt x="656" y="0"/>
                    </a:lnTo>
                    <a:lnTo>
                      <a:pt x="544" y="0"/>
                    </a:lnTo>
                    <a:close/>
                  </a:path>
                </a:pathLst>
              </a:custGeom>
              <a:solidFill>
                <a:srgbClr val="A9A2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39"/>
              <p:cNvSpPr>
                <a:spLocks/>
              </p:cNvSpPr>
              <p:nvPr/>
            </p:nvSpPr>
            <p:spPr bwMode="auto">
              <a:xfrm>
                <a:off x="3310" y="4190"/>
                <a:ext cx="1082" cy="72"/>
              </a:xfrm>
              <a:custGeom>
                <a:avLst/>
                <a:gdLst>
                  <a:gd name="T0" fmla="*/ 538 w 1082"/>
                  <a:gd name="T1" fmla="*/ 72 h 72"/>
                  <a:gd name="T2" fmla="*/ 538 w 1082"/>
                  <a:gd name="T3" fmla="*/ 72 h 72"/>
                  <a:gd name="T4" fmla="*/ 428 w 1082"/>
                  <a:gd name="T5" fmla="*/ 70 h 72"/>
                  <a:gd name="T6" fmla="*/ 328 w 1082"/>
                  <a:gd name="T7" fmla="*/ 68 h 72"/>
                  <a:gd name="T8" fmla="*/ 236 w 1082"/>
                  <a:gd name="T9" fmla="*/ 64 h 72"/>
                  <a:gd name="T10" fmla="*/ 156 w 1082"/>
                  <a:gd name="T11" fmla="*/ 60 h 72"/>
                  <a:gd name="T12" fmla="*/ 90 w 1082"/>
                  <a:gd name="T13" fmla="*/ 56 h 72"/>
                  <a:gd name="T14" fmla="*/ 42 w 1082"/>
                  <a:gd name="T15" fmla="*/ 50 h 72"/>
                  <a:gd name="T16" fmla="*/ 10 w 1082"/>
                  <a:gd name="T17" fmla="*/ 42 h 72"/>
                  <a:gd name="T18" fmla="*/ 2 w 1082"/>
                  <a:gd name="T19" fmla="*/ 40 h 72"/>
                  <a:gd name="T20" fmla="*/ 0 w 1082"/>
                  <a:gd name="T21" fmla="*/ 36 h 72"/>
                  <a:gd name="T22" fmla="*/ 0 w 1082"/>
                  <a:gd name="T23" fmla="*/ 36 h 72"/>
                  <a:gd name="T24" fmla="*/ 2 w 1082"/>
                  <a:gd name="T25" fmla="*/ 32 h 72"/>
                  <a:gd name="T26" fmla="*/ 10 w 1082"/>
                  <a:gd name="T27" fmla="*/ 28 h 72"/>
                  <a:gd name="T28" fmla="*/ 24 w 1082"/>
                  <a:gd name="T29" fmla="*/ 24 h 72"/>
                  <a:gd name="T30" fmla="*/ 42 w 1082"/>
                  <a:gd name="T31" fmla="*/ 22 h 72"/>
                  <a:gd name="T32" fmla="*/ 90 w 1082"/>
                  <a:gd name="T33" fmla="*/ 16 h 72"/>
                  <a:gd name="T34" fmla="*/ 156 w 1082"/>
                  <a:gd name="T35" fmla="*/ 10 h 72"/>
                  <a:gd name="T36" fmla="*/ 236 w 1082"/>
                  <a:gd name="T37" fmla="*/ 6 h 72"/>
                  <a:gd name="T38" fmla="*/ 328 w 1082"/>
                  <a:gd name="T39" fmla="*/ 2 h 72"/>
                  <a:gd name="T40" fmla="*/ 428 w 1082"/>
                  <a:gd name="T41" fmla="*/ 0 h 72"/>
                  <a:gd name="T42" fmla="*/ 538 w 1082"/>
                  <a:gd name="T43" fmla="*/ 0 h 72"/>
                  <a:gd name="T44" fmla="*/ 538 w 1082"/>
                  <a:gd name="T45" fmla="*/ 0 h 72"/>
                  <a:gd name="T46" fmla="*/ 648 w 1082"/>
                  <a:gd name="T47" fmla="*/ 0 h 72"/>
                  <a:gd name="T48" fmla="*/ 750 w 1082"/>
                  <a:gd name="T49" fmla="*/ 2 h 72"/>
                  <a:gd name="T50" fmla="*/ 842 w 1082"/>
                  <a:gd name="T51" fmla="*/ 6 h 72"/>
                  <a:gd name="T52" fmla="*/ 924 w 1082"/>
                  <a:gd name="T53" fmla="*/ 10 h 72"/>
                  <a:gd name="T54" fmla="*/ 990 w 1082"/>
                  <a:gd name="T55" fmla="*/ 16 h 72"/>
                  <a:gd name="T56" fmla="*/ 1040 w 1082"/>
                  <a:gd name="T57" fmla="*/ 22 h 72"/>
                  <a:gd name="T58" fmla="*/ 1058 w 1082"/>
                  <a:gd name="T59" fmla="*/ 24 h 72"/>
                  <a:gd name="T60" fmla="*/ 1070 w 1082"/>
                  <a:gd name="T61" fmla="*/ 28 h 72"/>
                  <a:gd name="T62" fmla="*/ 1078 w 1082"/>
                  <a:gd name="T63" fmla="*/ 32 h 72"/>
                  <a:gd name="T64" fmla="*/ 1082 w 1082"/>
                  <a:gd name="T65" fmla="*/ 36 h 72"/>
                  <a:gd name="T66" fmla="*/ 1082 w 1082"/>
                  <a:gd name="T67" fmla="*/ 36 h 72"/>
                  <a:gd name="T68" fmla="*/ 1078 w 1082"/>
                  <a:gd name="T69" fmla="*/ 40 h 72"/>
                  <a:gd name="T70" fmla="*/ 1070 w 1082"/>
                  <a:gd name="T71" fmla="*/ 42 h 72"/>
                  <a:gd name="T72" fmla="*/ 1040 w 1082"/>
                  <a:gd name="T73" fmla="*/ 50 h 72"/>
                  <a:gd name="T74" fmla="*/ 990 w 1082"/>
                  <a:gd name="T75" fmla="*/ 56 h 72"/>
                  <a:gd name="T76" fmla="*/ 924 w 1082"/>
                  <a:gd name="T77" fmla="*/ 60 h 72"/>
                  <a:gd name="T78" fmla="*/ 842 w 1082"/>
                  <a:gd name="T79" fmla="*/ 64 h 72"/>
                  <a:gd name="T80" fmla="*/ 750 w 1082"/>
                  <a:gd name="T81" fmla="*/ 68 h 72"/>
                  <a:gd name="T82" fmla="*/ 648 w 1082"/>
                  <a:gd name="T83" fmla="*/ 70 h 72"/>
                  <a:gd name="T84" fmla="*/ 538 w 1082"/>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2" h="72">
                    <a:moveTo>
                      <a:pt x="538" y="72"/>
                    </a:moveTo>
                    <a:lnTo>
                      <a:pt x="538" y="72"/>
                    </a:lnTo>
                    <a:lnTo>
                      <a:pt x="428" y="70"/>
                    </a:lnTo>
                    <a:lnTo>
                      <a:pt x="328" y="68"/>
                    </a:lnTo>
                    <a:lnTo>
                      <a:pt x="236" y="64"/>
                    </a:lnTo>
                    <a:lnTo>
                      <a:pt x="156" y="60"/>
                    </a:lnTo>
                    <a:lnTo>
                      <a:pt x="90" y="56"/>
                    </a:lnTo>
                    <a:lnTo>
                      <a:pt x="42" y="50"/>
                    </a:lnTo>
                    <a:lnTo>
                      <a:pt x="10" y="42"/>
                    </a:lnTo>
                    <a:lnTo>
                      <a:pt x="2" y="40"/>
                    </a:lnTo>
                    <a:lnTo>
                      <a:pt x="0" y="36"/>
                    </a:lnTo>
                    <a:lnTo>
                      <a:pt x="0" y="36"/>
                    </a:lnTo>
                    <a:lnTo>
                      <a:pt x="2" y="32"/>
                    </a:lnTo>
                    <a:lnTo>
                      <a:pt x="10" y="28"/>
                    </a:lnTo>
                    <a:lnTo>
                      <a:pt x="24" y="24"/>
                    </a:lnTo>
                    <a:lnTo>
                      <a:pt x="42" y="22"/>
                    </a:lnTo>
                    <a:lnTo>
                      <a:pt x="90" y="16"/>
                    </a:lnTo>
                    <a:lnTo>
                      <a:pt x="156" y="10"/>
                    </a:lnTo>
                    <a:lnTo>
                      <a:pt x="236" y="6"/>
                    </a:lnTo>
                    <a:lnTo>
                      <a:pt x="328" y="2"/>
                    </a:lnTo>
                    <a:lnTo>
                      <a:pt x="428" y="0"/>
                    </a:lnTo>
                    <a:lnTo>
                      <a:pt x="538" y="0"/>
                    </a:lnTo>
                    <a:lnTo>
                      <a:pt x="538" y="0"/>
                    </a:lnTo>
                    <a:lnTo>
                      <a:pt x="648" y="0"/>
                    </a:lnTo>
                    <a:lnTo>
                      <a:pt x="750" y="2"/>
                    </a:lnTo>
                    <a:lnTo>
                      <a:pt x="842" y="6"/>
                    </a:lnTo>
                    <a:lnTo>
                      <a:pt x="924" y="10"/>
                    </a:lnTo>
                    <a:lnTo>
                      <a:pt x="990" y="16"/>
                    </a:lnTo>
                    <a:lnTo>
                      <a:pt x="1040" y="22"/>
                    </a:lnTo>
                    <a:lnTo>
                      <a:pt x="1058" y="24"/>
                    </a:lnTo>
                    <a:lnTo>
                      <a:pt x="1070" y="28"/>
                    </a:lnTo>
                    <a:lnTo>
                      <a:pt x="1078" y="32"/>
                    </a:lnTo>
                    <a:lnTo>
                      <a:pt x="1082" y="36"/>
                    </a:lnTo>
                    <a:lnTo>
                      <a:pt x="1082" y="36"/>
                    </a:lnTo>
                    <a:lnTo>
                      <a:pt x="1078" y="40"/>
                    </a:lnTo>
                    <a:lnTo>
                      <a:pt x="1070" y="42"/>
                    </a:lnTo>
                    <a:lnTo>
                      <a:pt x="1040" y="50"/>
                    </a:lnTo>
                    <a:lnTo>
                      <a:pt x="990" y="56"/>
                    </a:lnTo>
                    <a:lnTo>
                      <a:pt x="924" y="60"/>
                    </a:lnTo>
                    <a:lnTo>
                      <a:pt x="842" y="64"/>
                    </a:lnTo>
                    <a:lnTo>
                      <a:pt x="750" y="68"/>
                    </a:lnTo>
                    <a:lnTo>
                      <a:pt x="648" y="70"/>
                    </a:lnTo>
                    <a:lnTo>
                      <a:pt x="538"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40"/>
              <p:cNvSpPr>
                <a:spLocks/>
              </p:cNvSpPr>
              <p:nvPr/>
            </p:nvSpPr>
            <p:spPr bwMode="auto">
              <a:xfrm>
                <a:off x="3304" y="4190"/>
                <a:ext cx="1092" cy="72"/>
              </a:xfrm>
              <a:custGeom>
                <a:avLst/>
                <a:gdLst>
                  <a:gd name="T0" fmla="*/ 544 w 1092"/>
                  <a:gd name="T1" fmla="*/ 0 h 72"/>
                  <a:gd name="T2" fmla="*/ 544 w 1092"/>
                  <a:gd name="T3" fmla="*/ 0 h 72"/>
                  <a:gd name="T4" fmla="*/ 434 w 1092"/>
                  <a:gd name="T5" fmla="*/ 0 h 72"/>
                  <a:gd name="T6" fmla="*/ 332 w 1092"/>
                  <a:gd name="T7" fmla="*/ 2 h 72"/>
                  <a:gd name="T8" fmla="*/ 240 w 1092"/>
                  <a:gd name="T9" fmla="*/ 6 h 72"/>
                  <a:gd name="T10" fmla="*/ 158 w 1092"/>
                  <a:gd name="T11" fmla="*/ 10 h 72"/>
                  <a:gd name="T12" fmla="*/ 92 w 1092"/>
                  <a:gd name="T13" fmla="*/ 14 h 72"/>
                  <a:gd name="T14" fmla="*/ 42 w 1092"/>
                  <a:gd name="T15" fmla="*/ 22 h 72"/>
                  <a:gd name="T16" fmla="*/ 24 w 1092"/>
                  <a:gd name="T17" fmla="*/ 24 h 72"/>
                  <a:gd name="T18" fmla="*/ 10 w 1092"/>
                  <a:gd name="T19" fmla="*/ 28 h 72"/>
                  <a:gd name="T20" fmla="*/ 2 w 1092"/>
                  <a:gd name="T21" fmla="*/ 32 h 72"/>
                  <a:gd name="T22" fmla="*/ 0 w 1092"/>
                  <a:gd name="T23" fmla="*/ 36 h 72"/>
                  <a:gd name="T24" fmla="*/ 0 w 1092"/>
                  <a:gd name="T25" fmla="*/ 36 h 72"/>
                  <a:gd name="T26" fmla="*/ 2 w 1092"/>
                  <a:gd name="T27" fmla="*/ 40 h 72"/>
                  <a:gd name="T28" fmla="*/ 10 w 1092"/>
                  <a:gd name="T29" fmla="*/ 42 h 72"/>
                  <a:gd name="T30" fmla="*/ 42 w 1092"/>
                  <a:gd name="T31" fmla="*/ 50 h 72"/>
                  <a:gd name="T32" fmla="*/ 92 w 1092"/>
                  <a:gd name="T33" fmla="*/ 56 h 72"/>
                  <a:gd name="T34" fmla="*/ 158 w 1092"/>
                  <a:gd name="T35" fmla="*/ 60 h 72"/>
                  <a:gd name="T36" fmla="*/ 240 w 1092"/>
                  <a:gd name="T37" fmla="*/ 66 h 72"/>
                  <a:gd name="T38" fmla="*/ 332 w 1092"/>
                  <a:gd name="T39" fmla="*/ 68 h 72"/>
                  <a:gd name="T40" fmla="*/ 434 w 1092"/>
                  <a:gd name="T41" fmla="*/ 70 h 72"/>
                  <a:gd name="T42" fmla="*/ 544 w 1092"/>
                  <a:gd name="T43" fmla="*/ 72 h 72"/>
                  <a:gd name="T44" fmla="*/ 544 w 1092"/>
                  <a:gd name="T45" fmla="*/ 72 h 72"/>
                  <a:gd name="T46" fmla="*/ 656 w 1092"/>
                  <a:gd name="T47" fmla="*/ 70 h 72"/>
                  <a:gd name="T48" fmla="*/ 758 w 1092"/>
                  <a:gd name="T49" fmla="*/ 68 h 72"/>
                  <a:gd name="T50" fmla="*/ 852 w 1092"/>
                  <a:gd name="T51" fmla="*/ 66 h 72"/>
                  <a:gd name="T52" fmla="*/ 932 w 1092"/>
                  <a:gd name="T53" fmla="*/ 60 h 72"/>
                  <a:gd name="T54" fmla="*/ 1000 w 1092"/>
                  <a:gd name="T55" fmla="*/ 56 h 72"/>
                  <a:gd name="T56" fmla="*/ 1050 w 1092"/>
                  <a:gd name="T57" fmla="*/ 50 h 72"/>
                  <a:gd name="T58" fmla="*/ 1082 w 1092"/>
                  <a:gd name="T59" fmla="*/ 42 h 72"/>
                  <a:gd name="T60" fmla="*/ 1090 w 1092"/>
                  <a:gd name="T61" fmla="*/ 40 h 72"/>
                  <a:gd name="T62" fmla="*/ 1092 w 1092"/>
                  <a:gd name="T63" fmla="*/ 36 h 72"/>
                  <a:gd name="T64" fmla="*/ 1092 w 1092"/>
                  <a:gd name="T65" fmla="*/ 36 h 72"/>
                  <a:gd name="T66" fmla="*/ 1090 w 1092"/>
                  <a:gd name="T67" fmla="*/ 32 h 72"/>
                  <a:gd name="T68" fmla="*/ 1082 w 1092"/>
                  <a:gd name="T69" fmla="*/ 28 h 72"/>
                  <a:gd name="T70" fmla="*/ 1068 w 1092"/>
                  <a:gd name="T71" fmla="*/ 24 h 72"/>
                  <a:gd name="T72" fmla="*/ 1050 w 1092"/>
                  <a:gd name="T73" fmla="*/ 22 h 72"/>
                  <a:gd name="T74" fmla="*/ 1000 w 1092"/>
                  <a:gd name="T75" fmla="*/ 14 h 72"/>
                  <a:gd name="T76" fmla="*/ 932 w 1092"/>
                  <a:gd name="T77" fmla="*/ 10 h 72"/>
                  <a:gd name="T78" fmla="*/ 852 w 1092"/>
                  <a:gd name="T79" fmla="*/ 6 h 72"/>
                  <a:gd name="T80" fmla="*/ 758 w 1092"/>
                  <a:gd name="T81" fmla="*/ 2 h 72"/>
                  <a:gd name="T82" fmla="*/ 656 w 1092"/>
                  <a:gd name="T83" fmla="*/ 0 h 72"/>
                  <a:gd name="T84" fmla="*/ 544 w 109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92" h="72">
                    <a:moveTo>
                      <a:pt x="544" y="0"/>
                    </a:moveTo>
                    <a:lnTo>
                      <a:pt x="544" y="0"/>
                    </a:lnTo>
                    <a:lnTo>
                      <a:pt x="434" y="0"/>
                    </a:lnTo>
                    <a:lnTo>
                      <a:pt x="332" y="2"/>
                    </a:lnTo>
                    <a:lnTo>
                      <a:pt x="240" y="6"/>
                    </a:lnTo>
                    <a:lnTo>
                      <a:pt x="158" y="10"/>
                    </a:lnTo>
                    <a:lnTo>
                      <a:pt x="92" y="14"/>
                    </a:lnTo>
                    <a:lnTo>
                      <a:pt x="42" y="22"/>
                    </a:lnTo>
                    <a:lnTo>
                      <a:pt x="24" y="24"/>
                    </a:lnTo>
                    <a:lnTo>
                      <a:pt x="10" y="28"/>
                    </a:lnTo>
                    <a:lnTo>
                      <a:pt x="2" y="32"/>
                    </a:lnTo>
                    <a:lnTo>
                      <a:pt x="0" y="36"/>
                    </a:lnTo>
                    <a:lnTo>
                      <a:pt x="0" y="36"/>
                    </a:lnTo>
                    <a:lnTo>
                      <a:pt x="2" y="40"/>
                    </a:lnTo>
                    <a:lnTo>
                      <a:pt x="10" y="42"/>
                    </a:lnTo>
                    <a:lnTo>
                      <a:pt x="42" y="50"/>
                    </a:lnTo>
                    <a:lnTo>
                      <a:pt x="92" y="56"/>
                    </a:lnTo>
                    <a:lnTo>
                      <a:pt x="158" y="60"/>
                    </a:lnTo>
                    <a:lnTo>
                      <a:pt x="240" y="66"/>
                    </a:lnTo>
                    <a:lnTo>
                      <a:pt x="332" y="68"/>
                    </a:lnTo>
                    <a:lnTo>
                      <a:pt x="434" y="70"/>
                    </a:lnTo>
                    <a:lnTo>
                      <a:pt x="544" y="72"/>
                    </a:lnTo>
                    <a:lnTo>
                      <a:pt x="544" y="72"/>
                    </a:lnTo>
                    <a:lnTo>
                      <a:pt x="656" y="70"/>
                    </a:lnTo>
                    <a:lnTo>
                      <a:pt x="758" y="68"/>
                    </a:lnTo>
                    <a:lnTo>
                      <a:pt x="852" y="66"/>
                    </a:lnTo>
                    <a:lnTo>
                      <a:pt x="932" y="60"/>
                    </a:lnTo>
                    <a:lnTo>
                      <a:pt x="1000" y="56"/>
                    </a:lnTo>
                    <a:lnTo>
                      <a:pt x="1050" y="50"/>
                    </a:lnTo>
                    <a:lnTo>
                      <a:pt x="1082" y="42"/>
                    </a:lnTo>
                    <a:lnTo>
                      <a:pt x="1090" y="40"/>
                    </a:lnTo>
                    <a:lnTo>
                      <a:pt x="1092" y="36"/>
                    </a:lnTo>
                    <a:lnTo>
                      <a:pt x="1092" y="36"/>
                    </a:lnTo>
                    <a:lnTo>
                      <a:pt x="1090" y="32"/>
                    </a:lnTo>
                    <a:lnTo>
                      <a:pt x="1082" y="28"/>
                    </a:lnTo>
                    <a:lnTo>
                      <a:pt x="1068" y="24"/>
                    </a:lnTo>
                    <a:lnTo>
                      <a:pt x="1050" y="22"/>
                    </a:lnTo>
                    <a:lnTo>
                      <a:pt x="1000" y="14"/>
                    </a:lnTo>
                    <a:lnTo>
                      <a:pt x="932" y="10"/>
                    </a:lnTo>
                    <a:lnTo>
                      <a:pt x="852" y="6"/>
                    </a:lnTo>
                    <a:lnTo>
                      <a:pt x="758" y="2"/>
                    </a:lnTo>
                    <a:lnTo>
                      <a:pt x="656" y="0"/>
                    </a:lnTo>
                    <a:lnTo>
                      <a:pt x="5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41"/>
              <p:cNvSpPr>
                <a:spLocks noEditPoints="1"/>
              </p:cNvSpPr>
              <p:nvPr/>
            </p:nvSpPr>
            <p:spPr bwMode="auto">
              <a:xfrm>
                <a:off x="3310" y="4190"/>
                <a:ext cx="1082" cy="72"/>
              </a:xfrm>
              <a:custGeom>
                <a:avLst/>
                <a:gdLst>
                  <a:gd name="T0" fmla="*/ 538 w 1082"/>
                  <a:gd name="T1" fmla="*/ 70 h 72"/>
                  <a:gd name="T2" fmla="*/ 330 w 1082"/>
                  <a:gd name="T3" fmla="*/ 68 h 72"/>
                  <a:gd name="T4" fmla="*/ 160 w 1082"/>
                  <a:gd name="T5" fmla="*/ 60 h 72"/>
                  <a:gd name="T6" fmla="*/ 46 w 1082"/>
                  <a:gd name="T7" fmla="*/ 48 h 72"/>
                  <a:gd name="T8" fmla="*/ 6 w 1082"/>
                  <a:gd name="T9" fmla="*/ 38 h 72"/>
                  <a:gd name="T10" fmla="*/ 4 w 1082"/>
                  <a:gd name="T11" fmla="*/ 36 h 72"/>
                  <a:gd name="T12" fmla="*/ 14 w 1082"/>
                  <a:gd name="T13" fmla="*/ 28 h 72"/>
                  <a:gd name="T14" fmla="*/ 96 w 1082"/>
                  <a:gd name="T15" fmla="*/ 16 h 72"/>
                  <a:gd name="T16" fmla="*/ 238 w 1082"/>
                  <a:gd name="T17" fmla="*/ 6 h 72"/>
                  <a:gd name="T18" fmla="*/ 430 w 1082"/>
                  <a:gd name="T19" fmla="*/ 0 h 72"/>
                  <a:gd name="T20" fmla="*/ 538 w 1082"/>
                  <a:gd name="T21" fmla="*/ 0 h 72"/>
                  <a:gd name="T22" fmla="*/ 748 w 1082"/>
                  <a:gd name="T23" fmla="*/ 2 h 72"/>
                  <a:gd name="T24" fmla="*/ 920 w 1082"/>
                  <a:gd name="T25" fmla="*/ 10 h 72"/>
                  <a:gd name="T26" fmla="*/ 1034 w 1082"/>
                  <a:gd name="T27" fmla="*/ 22 h 72"/>
                  <a:gd name="T28" fmla="*/ 1074 w 1082"/>
                  <a:gd name="T29" fmla="*/ 32 h 72"/>
                  <a:gd name="T30" fmla="*/ 1076 w 1082"/>
                  <a:gd name="T31" fmla="*/ 36 h 72"/>
                  <a:gd name="T32" fmla="*/ 1066 w 1082"/>
                  <a:gd name="T33" fmla="*/ 42 h 72"/>
                  <a:gd name="T34" fmla="*/ 986 w 1082"/>
                  <a:gd name="T35" fmla="*/ 54 h 72"/>
                  <a:gd name="T36" fmla="*/ 840 w 1082"/>
                  <a:gd name="T37" fmla="*/ 64 h 72"/>
                  <a:gd name="T38" fmla="*/ 648 w 1082"/>
                  <a:gd name="T39" fmla="*/ 70 h 72"/>
                  <a:gd name="T40" fmla="*/ 538 w 1082"/>
                  <a:gd name="T41" fmla="*/ 0 h 72"/>
                  <a:gd name="T42" fmla="*/ 428 w 1082"/>
                  <a:gd name="T43" fmla="*/ 0 h 72"/>
                  <a:gd name="T44" fmla="*/ 236 w 1082"/>
                  <a:gd name="T45" fmla="*/ 6 h 72"/>
                  <a:gd name="T46" fmla="*/ 90 w 1082"/>
                  <a:gd name="T47" fmla="*/ 16 h 72"/>
                  <a:gd name="T48" fmla="*/ 24 w 1082"/>
                  <a:gd name="T49" fmla="*/ 24 h 72"/>
                  <a:gd name="T50" fmla="*/ 2 w 1082"/>
                  <a:gd name="T51" fmla="*/ 32 h 72"/>
                  <a:gd name="T52" fmla="*/ 0 w 1082"/>
                  <a:gd name="T53" fmla="*/ 36 h 72"/>
                  <a:gd name="T54" fmla="*/ 10 w 1082"/>
                  <a:gd name="T55" fmla="*/ 42 h 72"/>
                  <a:gd name="T56" fmla="*/ 90 w 1082"/>
                  <a:gd name="T57" fmla="*/ 56 h 72"/>
                  <a:gd name="T58" fmla="*/ 236 w 1082"/>
                  <a:gd name="T59" fmla="*/ 64 h 72"/>
                  <a:gd name="T60" fmla="*/ 428 w 1082"/>
                  <a:gd name="T61" fmla="*/ 70 h 72"/>
                  <a:gd name="T62" fmla="*/ 538 w 1082"/>
                  <a:gd name="T63" fmla="*/ 72 h 72"/>
                  <a:gd name="T64" fmla="*/ 750 w 1082"/>
                  <a:gd name="T65" fmla="*/ 68 h 72"/>
                  <a:gd name="T66" fmla="*/ 924 w 1082"/>
                  <a:gd name="T67" fmla="*/ 60 h 72"/>
                  <a:gd name="T68" fmla="*/ 1040 w 1082"/>
                  <a:gd name="T69" fmla="*/ 50 h 72"/>
                  <a:gd name="T70" fmla="*/ 1078 w 1082"/>
                  <a:gd name="T71" fmla="*/ 40 h 72"/>
                  <a:gd name="T72" fmla="*/ 1082 w 1082"/>
                  <a:gd name="T73" fmla="*/ 36 h 72"/>
                  <a:gd name="T74" fmla="*/ 1070 w 1082"/>
                  <a:gd name="T75" fmla="*/ 28 h 72"/>
                  <a:gd name="T76" fmla="*/ 1040 w 1082"/>
                  <a:gd name="T77" fmla="*/ 22 h 72"/>
                  <a:gd name="T78" fmla="*/ 924 w 1082"/>
                  <a:gd name="T79" fmla="*/ 10 h 72"/>
                  <a:gd name="T80" fmla="*/ 750 w 1082"/>
                  <a:gd name="T81" fmla="*/ 2 h 72"/>
                  <a:gd name="T82" fmla="*/ 538 w 1082"/>
                  <a:gd name="T8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82" h="72">
                    <a:moveTo>
                      <a:pt x="538" y="70"/>
                    </a:moveTo>
                    <a:lnTo>
                      <a:pt x="538" y="70"/>
                    </a:lnTo>
                    <a:lnTo>
                      <a:pt x="430" y="70"/>
                    </a:lnTo>
                    <a:lnTo>
                      <a:pt x="330" y="68"/>
                    </a:lnTo>
                    <a:lnTo>
                      <a:pt x="238" y="64"/>
                    </a:lnTo>
                    <a:lnTo>
                      <a:pt x="160" y="60"/>
                    </a:lnTo>
                    <a:lnTo>
                      <a:pt x="96" y="54"/>
                    </a:lnTo>
                    <a:lnTo>
                      <a:pt x="46" y="48"/>
                    </a:lnTo>
                    <a:lnTo>
                      <a:pt x="14" y="42"/>
                    </a:lnTo>
                    <a:lnTo>
                      <a:pt x="6" y="38"/>
                    </a:lnTo>
                    <a:lnTo>
                      <a:pt x="4" y="36"/>
                    </a:lnTo>
                    <a:lnTo>
                      <a:pt x="4" y="36"/>
                    </a:lnTo>
                    <a:lnTo>
                      <a:pt x="6" y="32"/>
                    </a:lnTo>
                    <a:lnTo>
                      <a:pt x="14" y="28"/>
                    </a:lnTo>
                    <a:lnTo>
                      <a:pt x="46" y="22"/>
                    </a:lnTo>
                    <a:lnTo>
                      <a:pt x="96" y="16"/>
                    </a:lnTo>
                    <a:lnTo>
                      <a:pt x="160" y="10"/>
                    </a:lnTo>
                    <a:lnTo>
                      <a:pt x="238" y="6"/>
                    </a:lnTo>
                    <a:lnTo>
                      <a:pt x="330" y="2"/>
                    </a:lnTo>
                    <a:lnTo>
                      <a:pt x="430" y="0"/>
                    </a:lnTo>
                    <a:lnTo>
                      <a:pt x="538" y="0"/>
                    </a:lnTo>
                    <a:lnTo>
                      <a:pt x="538" y="0"/>
                    </a:lnTo>
                    <a:lnTo>
                      <a:pt x="648" y="0"/>
                    </a:lnTo>
                    <a:lnTo>
                      <a:pt x="748" y="2"/>
                    </a:lnTo>
                    <a:lnTo>
                      <a:pt x="840" y="6"/>
                    </a:lnTo>
                    <a:lnTo>
                      <a:pt x="920" y="10"/>
                    </a:lnTo>
                    <a:lnTo>
                      <a:pt x="986" y="16"/>
                    </a:lnTo>
                    <a:lnTo>
                      <a:pt x="1034" y="22"/>
                    </a:lnTo>
                    <a:lnTo>
                      <a:pt x="1066" y="28"/>
                    </a:lnTo>
                    <a:lnTo>
                      <a:pt x="1074" y="32"/>
                    </a:lnTo>
                    <a:lnTo>
                      <a:pt x="1076" y="36"/>
                    </a:lnTo>
                    <a:lnTo>
                      <a:pt x="1076" y="36"/>
                    </a:lnTo>
                    <a:lnTo>
                      <a:pt x="1074" y="38"/>
                    </a:lnTo>
                    <a:lnTo>
                      <a:pt x="1066" y="42"/>
                    </a:lnTo>
                    <a:lnTo>
                      <a:pt x="1034" y="48"/>
                    </a:lnTo>
                    <a:lnTo>
                      <a:pt x="986" y="54"/>
                    </a:lnTo>
                    <a:lnTo>
                      <a:pt x="920" y="60"/>
                    </a:lnTo>
                    <a:lnTo>
                      <a:pt x="840" y="64"/>
                    </a:lnTo>
                    <a:lnTo>
                      <a:pt x="748" y="68"/>
                    </a:lnTo>
                    <a:lnTo>
                      <a:pt x="648" y="70"/>
                    </a:lnTo>
                    <a:lnTo>
                      <a:pt x="538" y="70"/>
                    </a:lnTo>
                    <a:close/>
                    <a:moveTo>
                      <a:pt x="538" y="0"/>
                    </a:moveTo>
                    <a:lnTo>
                      <a:pt x="538" y="0"/>
                    </a:lnTo>
                    <a:lnTo>
                      <a:pt x="428" y="0"/>
                    </a:lnTo>
                    <a:lnTo>
                      <a:pt x="328" y="2"/>
                    </a:lnTo>
                    <a:lnTo>
                      <a:pt x="236" y="6"/>
                    </a:lnTo>
                    <a:lnTo>
                      <a:pt x="156" y="10"/>
                    </a:lnTo>
                    <a:lnTo>
                      <a:pt x="90" y="16"/>
                    </a:lnTo>
                    <a:lnTo>
                      <a:pt x="42" y="22"/>
                    </a:lnTo>
                    <a:lnTo>
                      <a:pt x="24" y="24"/>
                    </a:lnTo>
                    <a:lnTo>
                      <a:pt x="10" y="28"/>
                    </a:lnTo>
                    <a:lnTo>
                      <a:pt x="2" y="32"/>
                    </a:lnTo>
                    <a:lnTo>
                      <a:pt x="0" y="36"/>
                    </a:lnTo>
                    <a:lnTo>
                      <a:pt x="0" y="36"/>
                    </a:lnTo>
                    <a:lnTo>
                      <a:pt x="2" y="40"/>
                    </a:lnTo>
                    <a:lnTo>
                      <a:pt x="10" y="42"/>
                    </a:lnTo>
                    <a:lnTo>
                      <a:pt x="42" y="50"/>
                    </a:lnTo>
                    <a:lnTo>
                      <a:pt x="90" y="56"/>
                    </a:lnTo>
                    <a:lnTo>
                      <a:pt x="156" y="60"/>
                    </a:lnTo>
                    <a:lnTo>
                      <a:pt x="236" y="64"/>
                    </a:lnTo>
                    <a:lnTo>
                      <a:pt x="328" y="68"/>
                    </a:lnTo>
                    <a:lnTo>
                      <a:pt x="428" y="70"/>
                    </a:lnTo>
                    <a:lnTo>
                      <a:pt x="538" y="72"/>
                    </a:lnTo>
                    <a:lnTo>
                      <a:pt x="538" y="72"/>
                    </a:lnTo>
                    <a:lnTo>
                      <a:pt x="648" y="70"/>
                    </a:lnTo>
                    <a:lnTo>
                      <a:pt x="750" y="68"/>
                    </a:lnTo>
                    <a:lnTo>
                      <a:pt x="842" y="64"/>
                    </a:lnTo>
                    <a:lnTo>
                      <a:pt x="924" y="60"/>
                    </a:lnTo>
                    <a:lnTo>
                      <a:pt x="990" y="56"/>
                    </a:lnTo>
                    <a:lnTo>
                      <a:pt x="1040" y="50"/>
                    </a:lnTo>
                    <a:lnTo>
                      <a:pt x="1070" y="42"/>
                    </a:lnTo>
                    <a:lnTo>
                      <a:pt x="1078" y="40"/>
                    </a:lnTo>
                    <a:lnTo>
                      <a:pt x="1082" y="36"/>
                    </a:lnTo>
                    <a:lnTo>
                      <a:pt x="1082" y="36"/>
                    </a:lnTo>
                    <a:lnTo>
                      <a:pt x="1078" y="32"/>
                    </a:lnTo>
                    <a:lnTo>
                      <a:pt x="1070" y="28"/>
                    </a:lnTo>
                    <a:lnTo>
                      <a:pt x="1058" y="24"/>
                    </a:lnTo>
                    <a:lnTo>
                      <a:pt x="1040" y="22"/>
                    </a:lnTo>
                    <a:lnTo>
                      <a:pt x="990" y="16"/>
                    </a:lnTo>
                    <a:lnTo>
                      <a:pt x="924" y="10"/>
                    </a:lnTo>
                    <a:lnTo>
                      <a:pt x="842" y="6"/>
                    </a:lnTo>
                    <a:lnTo>
                      <a:pt x="750" y="2"/>
                    </a:lnTo>
                    <a:lnTo>
                      <a:pt x="648" y="0"/>
                    </a:lnTo>
                    <a:lnTo>
                      <a:pt x="538" y="0"/>
                    </a:lnTo>
                    <a:close/>
                  </a:path>
                </a:pathLst>
              </a:custGeom>
              <a:solidFill>
                <a:srgbClr val="A7A0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42"/>
              <p:cNvSpPr>
                <a:spLocks/>
              </p:cNvSpPr>
              <p:nvPr/>
            </p:nvSpPr>
            <p:spPr bwMode="auto">
              <a:xfrm>
                <a:off x="3314" y="4190"/>
                <a:ext cx="1072" cy="70"/>
              </a:xfrm>
              <a:custGeom>
                <a:avLst/>
                <a:gdLst>
                  <a:gd name="T0" fmla="*/ 534 w 1072"/>
                  <a:gd name="T1" fmla="*/ 70 h 70"/>
                  <a:gd name="T2" fmla="*/ 534 w 1072"/>
                  <a:gd name="T3" fmla="*/ 70 h 70"/>
                  <a:gd name="T4" fmla="*/ 426 w 1072"/>
                  <a:gd name="T5" fmla="*/ 70 h 70"/>
                  <a:gd name="T6" fmla="*/ 326 w 1072"/>
                  <a:gd name="T7" fmla="*/ 68 h 70"/>
                  <a:gd name="T8" fmla="*/ 234 w 1072"/>
                  <a:gd name="T9" fmla="*/ 64 h 70"/>
                  <a:gd name="T10" fmla="*/ 156 w 1072"/>
                  <a:gd name="T11" fmla="*/ 60 h 70"/>
                  <a:gd name="T12" fmla="*/ 92 w 1072"/>
                  <a:gd name="T13" fmla="*/ 54 h 70"/>
                  <a:gd name="T14" fmla="*/ 42 w 1072"/>
                  <a:gd name="T15" fmla="*/ 48 h 70"/>
                  <a:gd name="T16" fmla="*/ 10 w 1072"/>
                  <a:gd name="T17" fmla="*/ 42 h 70"/>
                  <a:gd name="T18" fmla="*/ 2 w 1072"/>
                  <a:gd name="T19" fmla="*/ 38 h 70"/>
                  <a:gd name="T20" fmla="*/ 0 w 1072"/>
                  <a:gd name="T21" fmla="*/ 36 h 70"/>
                  <a:gd name="T22" fmla="*/ 0 w 1072"/>
                  <a:gd name="T23" fmla="*/ 36 h 70"/>
                  <a:gd name="T24" fmla="*/ 2 w 1072"/>
                  <a:gd name="T25" fmla="*/ 32 h 70"/>
                  <a:gd name="T26" fmla="*/ 10 w 1072"/>
                  <a:gd name="T27" fmla="*/ 28 h 70"/>
                  <a:gd name="T28" fmla="*/ 42 w 1072"/>
                  <a:gd name="T29" fmla="*/ 22 h 70"/>
                  <a:gd name="T30" fmla="*/ 92 w 1072"/>
                  <a:gd name="T31" fmla="*/ 16 h 70"/>
                  <a:gd name="T32" fmla="*/ 156 w 1072"/>
                  <a:gd name="T33" fmla="*/ 10 h 70"/>
                  <a:gd name="T34" fmla="*/ 234 w 1072"/>
                  <a:gd name="T35" fmla="*/ 6 h 70"/>
                  <a:gd name="T36" fmla="*/ 326 w 1072"/>
                  <a:gd name="T37" fmla="*/ 2 h 70"/>
                  <a:gd name="T38" fmla="*/ 426 w 1072"/>
                  <a:gd name="T39" fmla="*/ 0 h 70"/>
                  <a:gd name="T40" fmla="*/ 534 w 1072"/>
                  <a:gd name="T41" fmla="*/ 0 h 70"/>
                  <a:gd name="T42" fmla="*/ 534 w 1072"/>
                  <a:gd name="T43" fmla="*/ 0 h 70"/>
                  <a:gd name="T44" fmla="*/ 644 w 1072"/>
                  <a:gd name="T45" fmla="*/ 0 h 70"/>
                  <a:gd name="T46" fmla="*/ 744 w 1072"/>
                  <a:gd name="T47" fmla="*/ 2 h 70"/>
                  <a:gd name="T48" fmla="*/ 836 w 1072"/>
                  <a:gd name="T49" fmla="*/ 6 h 70"/>
                  <a:gd name="T50" fmla="*/ 916 w 1072"/>
                  <a:gd name="T51" fmla="*/ 10 h 70"/>
                  <a:gd name="T52" fmla="*/ 982 w 1072"/>
                  <a:gd name="T53" fmla="*/ 16 h 70"/>
                  <a:gd name="T54" fmla="*/ 1030 w 1072"/>
                  <a:gd name="T55" fmla="*/ 22 h 70"/>
                  <a:gd name="T56" fmla="*/ 1062 w 1072"/>
                  <a:gd name="T57" fmla="*/ 28 h 70"/>
                  <a:gd name="T58" fmla="*/ 1070 w 1072"/>
                  <a:gd name="T59" fmla="*/ 32 h 70"/>
                  <a:gd name="T60" fmla="*/ 1072 w 1072"/>
                  <a:gd name="T61" fmla="*/ 36 h 70"/>
                  <a:gd name="T62" fmla="*/ 1072 w 1072"/>
                  <a:gd name="T63" fmla="*/ 36 h 70"/>
                  <a:gd name="T64" fmla="*/ 1070 w 1072"/>
                  <a:gd name="T65" fmla="*/ 38 h 70"/>
                  <a:gd name="T66" fmla="*/ 1062 w 1072"/>
                  <a:gd name="T67" fmla="*/ 42 h 70"/>
                  <a:gd name="T68" fmla="*/ 1030 w 1072"/>
                  <a:gd name="T69" fmla="*/ 48 h 70"/>
                  <a:gd name="T70" fmla="*/ 982 w 1072"/>
                  <a:gd name="T71" fmla="*/ 54 h 70"/>
                  <a:gd name="T72" fmla="*/ 916 w 1072"/>
                  <a:gd name="T73" fmla="*/ 60 h 70"/>
                  <a:gd name="T74" fmla="*/ 836 w 1072"/>
                  <a:gd name="T75" fmla="*/ 64 h 70"/>
                  <a:gd name="T76" fmla="*/ 744 w 1072"/>
                  <a:gd name="T77" fmla="*/ 68 h 70"/>
                  <a:gd name="T78" fmla="*/ 644 w 1072"/>
                  <a:gd name="T79" fmla="*/ 70 h 70"/>
                  <a:gd name="T80" fmla="*/ 534 w 107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70"/>
                    </a:moveTo>
                    <a:lnTo>
                      <a:pt x="534" y="70"/>
                    </a:lnTo>
                    <a:lnTo>
                      <a:pt x="426" y="70"/>
                    </a:lnTo>
                    <a:lnTo>
                      <a:pt x="326" y="68"/>
                    </a:lnTo>
                    <a:lnTo>
                      <a:pt x="234" y="64"/>
                    </a:lnTo>
                    <a:lnTo>
                      <a:pt x="156" y="60"/>
                    </a:lnTo>
                    <a:lnTo>
                      <a:pt x="92" y="54"/>
                    </a:lnTo>
                    <a:lnTo>
                      <a:pt x="42" y="48"/>
                    </a:lnTo>
                    <a:lnTo>
                      <a:pt x="10" y="42"/>
                    </a:lnTo>
                    <a:lnTo>
                      <a:pt x="2" y="38"/>
                    </a:lnTo>
                    <a:lnTo>
                      <a:pt x="0" y="36"/>
                    </a:lnTo>
                    <a:lnTo>
                      <a:pt x="0" y="36"/>
                    </a:lnTo>
                    <a:lnTo>
                      <a:pt x="2" y="32"/>
                    </a:lnTo>
                    <a:lnTo>
                      <a:pt x="10" y="28"/>
                    </a:lnTo>
                    <a:lnTo>
                      <a:pt x="42" y="22"/>
                    </a:lnTo>
                    <a:lnTo>
                      <a:pt x="92" y="16"/>
                    </a:lnTo>
                    <a:lnTo>
                      <a:pt x="156" y="10"/>
                    </a:lnTo>
                    <a:lnTo>
                      <a:pt x="234" y="6"/>
                    </a:lnTo>
                    <a:lnTo>
                      <a:pt x="326" y="2"/>
                    </a:lnTo>
                    <a:lnTo>
                      <a:pt x="426" y="0"/>
                    </a:lnTo>
                    <a:lnTo>
                      <a:pt x="534" y="0"/>
                    </a:lnTo>
                    <a:lnTo>
                      <a:pt x="534" y="0"/>
                    </a:lnTo>
                    <a:lnTo>
                      <a:pt x="644" y="0"/>
                    </a:lnTo>
                    <a:lnTo>
                      <a:pt x="744" y="2"/>
                    </a:lnTo>
                    <a:lnTo>
                      <a:pt x="836" y="6"/>
                    </a:lnTo>
                    <a:lnTo>
                      <a:pt x="916" y="10"/>
                    </a:lnTo>
                    <a:lnTo>
                      <a:pt x="982" y="16"/>
                    </a:lnTo>
                    <a:lnTo>
                      <a:pt x="1030" y="22"/>
                    </a:lnTo>
                    <a:lnTo>
                      <a:pt x="1062" y="28"/>
                    </a:lnTo>
                    <a:lnTo>
                      <a:pt x="1070" y="32"/>
                    </a:lnTo>
                    <a:lnTo>
                      <a:pt x="1072" y="36"/>
                    </a:lnTo>
                    <a:lnTo>
                      <a:pt x="1072" y="36"/>
                    </a:lnTo>
                    <a:lnTo>
                      <a:pt x="1070" y="38"/>
                    </a:lnTo>
                    <a:lnTo>
                      <a:pt x="1062" y="42"/>
                    </a:lnTo>
                    <a:lnTo>
                      <a:pt x="1030" y="48"/>
                    </a:lnTo>
                    <a:lnTo>
                      <a:pt x="982" y="54"/>
                    </a:lnTo>
                    <a:lnTo>
                      <a:pt x="916" y="60"/>
                    </a:lnTo>
                    <a:lnTo>
                      <a:pt x="836" y="64"/>
                    </a:lnTo>
                    <a:lnTo>
                      <a:pt x="744" y="68"/>
                    </a:lnTo>
                    <a:lnTo>
                      <a:pt x="644" y="70"/>
                    </a:lnTo>
                    <a:lnTo>
                      <a:pt x="534" y="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43"/>
              <p:cNvSpPr>
                <a:spLocks/>
              </p:cNvSpPr>
              <p:nvPr/>
            </p:nvSpPr>
            <p:spPr bwMode="auto">
              <a:xfrm>
                <a:off x="3310" y="4190"/>
                <a:ext cx="1082" cy="72"/>
              </a:xfrm>
              <a:custGeom>
                <a:avLst/>
                <a:gdLst>
                  <a:gd name="T0" fmla="*/ 538 w 1082"/>
                  <a:gd name="T1" fmla="*/ 0 h 72"/>
                  <a:gd name="T2" fmla="*/ 538 w 1082"/>
                  <a:gd name="T3" fmla="*/ 0 h 72"/>
                  <a:gd name="T4" fmla="*/ 428 w 1082"/>
                  <a:gd name="T5" fmla="*/ 0 h 72"/>
                  <a:gd name="T6" fmla="*/ 328 w 1082"/>
                  <a:gd name="T7" fmla="*/ 2 h 72"/>
                  <a:gd name="T8" fmla="*/ 236 w 1082"/>
                  <a:gd name="T9" fmla="*/ 6 h 72"/>
                  <a:gd name="T10" fmla="*/ 156 w 1082"/>
                  <a:gd name="T11" fmla="*/ 10 h 72"/>
                  <a:gd name="T12" fmla="*/ 90 w 1082"/>
                  <a:gd name="T13" fmla="*/ 16 h 72"/>
                  <a:gd name="T14" fmla="*/ 42 w 1082"/>
                  <a:gd name="T15" fmla="*/ 22 h 72"/>
                  <a:gd name="T16" fmla="*/ 24 w 1082"/>
                  <a:gd name="T17" fmla="*/ 24 h 72"/>
                  <a:gd name="T18" fmla="*/ 10 w 1082"/>
                  <a:gd name="T19" fmla="*/ 28 h 72"/>
                  <a:gd name="T20" fmla="*/ 2 w 1082"/>
                  <a:gd name="T21" fmla="*/ 32 h 72"/>
                  <a:gd name="T22" fmla="*/ 0 w 1082"/>
                  <a:gd name="T23" fmla="*/ 36 h 72"/>
                  <a:gd name="T24" fmla="*/ 0 w 1082"/>
                  <a:gd name="T25" fmla="*/ 36 h 72"/>
                  <a:gd name="T26" fmla="*/ 2 w 1082"/>
                  <a:gd name="T27" fmla="*/ 40 h 72"/>
                  <a:gd name="T28" fmla="*/ 10 w 1082"/>
                  <a:gd name="T29" fmla="*/ 42 h 72"/>
                  <a:gd name="T30" fmla="*/ 42 w 1082"/>
                  <a:gd name="T31" fmla="*/ 50 h 72"/>
                  <a:gd name="T32" fmla="*/ 90 w 1082"/>
                  <a:gd name="T33" fmla="*/ 56 h 72"/>
                  <a:gd name="T34" fmla="*/ 156 w 1082"/>
                  <a:gd name="T35" fmla="*/ 60 h 72"/>
                  <a:gd name="T36" fmla="*/ 236 w 1082"/>
                  <a:gd name="T37" fmla="*/ 64 h 72"/>
                  <a:gd name="T38" fmla="*/ 328 w 1082"/>
                  <a:gd name="T39" fmla="*/ 68 h 72"/>
                  <a:gd name="T40" fmla="*/ 428 w 1082"/>
                  <a:gd name="T41" fmla="*/ 70 h 72"/>
                  <a:gd name="T42" fmla="*/ 538 w 1082"/>
                  <a:gd name="T43" fmla="*/ 72 h 72"/>
                  <a:gd name="T44" fmla="*/ 538 w 1082"/>
                  <a:gd name="T45" fmla="*/ 72 h 72"/>
                  <a:gd name="T46" fmla="*/ 648 w 1082"/>
                  <a:gd name="T47" fmla="*/ 70 h 72"/>
                  <a:gd name="T48" fmla="*/ 750 w 1082"/>
                  <a:gd name="T49" fmla="*/ 68 h 72"/>
                  <a:gd name="T50" fmla="*/ 842 w 1082"/>
                  <a:gd name="T51" fmla="*/ 64 h 72"/>
                  <a:gd name="T52" fmla="*/ 924 w 1082"/>
                  <a:gd name="T53" fmla="*/ 60 h 72"/>
                  <a:gd name="T54" fmla="*/ 990 w 1082"/>
                  <a:gd name="T55" fmla="*/ 56 h 72"/>
                  <a:gd name="T56" fmla="*/ 1040 w 1082"/>
                  <a:gd name="T57" fmla="*/ 50 h 72"/>
                  <a:gd name="T58" fmla="*/ 1070 w 1082"/>
                  <a:gd name="T59" fmla="*/ 42 h 72"/>
                  <a:gd name="T60" fmla="*/ 1078 w 1082"/>
                  <a:gd name="T61" fmla="*/ 40 h 72"/>
                  <a:gd name="T62" fmla="*/ 1082 w 1082"/>
                  <a:gd name="T63" fmla="*/ 36 h 72"/>
                  <a:gd name="T64" fmla="*/ 1082 w 1082"/>
                  <a:gd name="T65" fmla="*/ 36 h 72"/>
                  <a:gd name="T66" fmla="*/ 1078 w 1082"/>
                  <a:gd name="T67" fmla="*/ 32 h 72"/>
                  <a:gd name="T68" fmla="*/ 1070 w 1082"/>
                  <a:gd name="T69" fmla="*/ 28 h 72"/>
                  <a:gd name="T70" fmla="*/ 1058 w 1082"/>
                  <a:gd name="T71" fmla="*/ 24 h 72"/>
                  <a:gd name="T72" fmla="*/ 1040 w 1082"/>
                  <a:gd name="T73" fmla="*/ 22 h 72"/>
                  <a:gd name="T74" fmla="*/ 990 w 1082"/>
                  <a:gd name="T75" fmla="*/ 16 h 72"/>
                  <a:gd name="T76" fmla="*/ 924 w 1082"/>
                  <a:gd name="T77" fmla="*/ 10 h 72"/>
                  <a:gd name="T78" fmla="*/ 842 w 1082"/>
                  <a:gd name="T79" fmla="*/ 6 h 72"/>
                  <a:gd name="T80" fmla="*/ 750 w 1082"/>
                  <a:gd name="T81" fmla="*/ 2 h 72"/>
                  <a:gd name="T82" fmla="*/ 648 w 1082"/>
                  <a:gd name="T83" fmla="*/ 0 h 72"/>
                  <a:gd name="T84" fmla="*/ 538 w 1082"/>
                  <a:gd name="T8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2" h="72">
                    <a:moveTo>
                      <a:pt x="538" y="0"/>
                    </a:moveTo>
                    <a:lnTo>
                      <a:pt x="538" y="0"/>
                    </a:lnTo>
                    <a:lnTo>
                      <a:pt x="428" y="0"/>
                    </a:lnTo>
                    <a:lnTo>
                      <a:pt x="328" y="2"/>
                    </a:lnTo>
                    <a:lnTo>
                      <a:pt x="236" y="6"/>
                    </a:lnTo>
                    <a:lnTo>
                      <a:pt x="156" y="10"/>
                    </a:lnTo>
                    <a:lnTo>
                      <a:pt x="90" y="16"/>
                    </a:lnTo>
                    <a:lnTo>
                      <a:pt x="42" y="22"/>
                    </a:lnTo>
                    <a:lnTo>
                      <a:pt x="24" y="24"/>
                    </a:lnTo>
                    <a:lnTo>
                      <a:pt x="10" y="28"/>
                    </a:lnTo>
                    <a:lnTo>
                      <a:pt x="2" y="32"/>
                    </a:lnTo>
                    <a:lnTo>
                      <a:pt x="0" y="36"/>
                    </a:lnTo>
                    <a:lnTo>
                      <a:pt x="0" y="36"/>
                    </a:lnTo>
                    <a:lnTo>
                      <a:pt x="2" y="40"/>
                    </a:lnTo>
                    <a:lnTo>
                      <a:pt x="10" y="42"/>
                    </a:lnTo>
                    <a:lnTo>
                      <a:pt x="42" y="50"/>
                    </a:lnTo>
                    <a:lnTo>
                      <a:pt x="90" y="56"/>
                    </a:lnTo>
                    <a:lnTo>
                      <a:pt x="156" y="60"/>
                    </a:lnTo>
                    <a:lnTo>
                      <a:pt x="236" y="64"/>
                    </a:lnTo>
                    <a:lnTo>
                      <a:pt x="328" y="68"/>
                    </a:lnTo>
                    <a:lnTo>
                      <a:pt x="428" y="70"/>
                    </a:lnTo>
                    <a:lnTo>
                      <a:pt x="538" y="72"/>
                    </a:lnTo>
                    <a:lnTo>
                      <a:pt x="538" y="72"/>
                    </a:lnTo>
                    <a:lnTo>
                      <a:pt x="648" y="70"/>
                    </a:lnTo>
                    <a:lnTo>
                      <a:pt x="750" y="68"/>
                    </a:lnTo>
                    <a:lnTo>
                      <a:pt x="842" y="64"/>
                    </a:lnTo>
                    <a:lnTo>
                      <a:pt x="924" y="60"/>
                    </a:lnTo>
                    <a:lnTo>
                      <a:pt x="990" y="56"/>
                    </a:lnTo>
                    <a:lnTo>
                      <a:pt x="1040" y="50"/>
                    </a:lnTo>
                    <a:lnTo>
                      <a:pt x="1070" y="42"/>
                    </a:lnTo>
                    <a:lnTo>
                      <a:pt x="1078" y="40"/>
                    </a:lnTo>
                    <a:lnTo>
                      <a:pt x="1082" y="36"/>
                    </a:lnTo>
                    <a:lnTo>
                      <a:pt x="1082" y="36"/>
                    </a:lnTo>
                    <a:lnTo>
                      <a:pt x="1078" y="32"/>
                    </a:lnTo>
                    <a:lnTo>
                      <a:pt x="1070" y="28"/>
                    </a:lnTo>
                    <a:lnTo>
                      <a:pt x="1058" y="24"/>
                    </a:lnTo>
                    <a:lnTo>
                      <a:pt x="1040" y="22"/>
                    </a:lnTo>
                    <a:lnTo>
                      <a:pt x="990" y="16"/>
                    </a:lnTo>
                    <a:lnTo>
                      <a:pt x="924" y="10"/>
                    </a:lnTo>
                    <a:lnTo>
                      <a:pt x="842" y="6"/>
                    </a:lnTo>
                    <a:lnTo>
                      <a:pt x="750" y="2"/>
                    </a:lnTo>
                    <a:lnTo>
                      <a:pt x="648" y="0"/>
                    </a:lnTo>
                    <a:lnTo>
                      <a:pt x="5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44"/>
              <p:cNvSpPr>
                <a:spLocks noEditPoints="1"/>
              </p:cNvSpPr>
              <p:nvPr/>
            </p:nvSpPr>
            <p:spPr bwMode="auto">
              <a:xfrm>
                <a:off x="3314" y="4190"/>
                <a:ext cx="1072" cy="70"/>
              </a:xfrm>
              <a:custGeom>
                <a:avLst/>
                <a:gdLst>
                  <a:gd name="T0" fmla="*/ 534 w 1072"/>
                  <a:gd name="T1" fmla="*/ 70 h 70"/>
                  <a:gd name="T2" fmla="*/ 328 w 1072"/>
                  <a:gd name="T3" fmla="*/ 68 h 70"/>
                  <a:gd name="T4" fmla="*/ 160 w 1072"/>
                  <a:gd name="T5" fmla="*/ 60 h 70"/>
                  <a:gd name="T6" fmla="*/ 46 w 1072"/>
                  <a:gd name="T7" fmla="*/ 48 h 70"/>
                  <a:gd name="T8" fmla="*/ 8 w 1072"/>
                  <a:gd name="T9" fmla="*/ 38 h 70"/>
                  <a:gd name="T10" fmla="*/ 6 w 1072"/>
                  <a:gd name="T11" fmla="*/ 36 h 70"/>
                  <a:gd name="T12" fmla="*/ 16 w 1072"/>
                  <a:gd name="T13" fmla="*/ 28 h 70"/>
                  <a:gd name="T14" fmla="*/ 96 w 1072"/>
                  <a:gd name="T15" fmla="*/ 16 h 70"/>
                  <a:gd name="T16" fmla="*/ 238 w 1072"/>
                  <a:gd name="T17" fmla="*/ 6 h 70"/>
                  <a:gd name="T18" fmla="*/ 426 w 1072"/>
                  <a:gd name="T19" fmla="*/ 0 h 70"/>
                  <a:gd name="T20" fmla="*/ 534 w 1072"/>
                  <a:gd name="T21" fmla="*/ 0 h 70"/>
                  <a:gd name="T22" fmla="*/ 742 w 1072"/>
                  <a:gd name="T23" fmla="*/ 2 h 70"/>
                  <a:gd name="T24" fmla="*/ 912 w 1072"/>
                  <a:gd name="T25" fmla="*/ 10 h 70"/>
                  <a:gd name="T26" fmla="*/ 1026 w 1072"/>
                  <a:gd name="T27" fmla="*/ 22 h 70"/>
                  <a:gd name="T28" fmla="*/ 1064 w 1072"/>
                  <a:gd name="T29" fmla="*/ 32 h 70"/>
                  <a:gd name="T30" fmla="*/ 1068 w 1072"/>
                  <a:gd name="T31" fmla="*/ 36 h 70"/>
                  <a:gd name="T32" fmla="*/ 1056 w 1072"/>
                  <a:gd name="T33" fmla="*/ 42 h 70"/>
                  <a:gd name="T34" fmla="*/ 976 w 1072"/>
                  <a:gd name="T35" fmla="*/ 54 h 70"/>
                  <a:gd name="T36" fmla="*/ 834 w 1072"/>
                  <a:gd name="T37" fmla="*/ 64 h 70"/>
                  <a:gd name="T38" fmla="*/ 642 w 1072"/>
                  <a:gd name="T39" fmla="*/ 70 h 70"/>
                  <a:gd name="T40" fmla="*/ 534 w 1072"/>
                  <a:gd name="T41" fmla="*/ 0 h 70"/>
                  <a:gd name="T42" fmla="*/ 426 w 1072"/>
                  <a:gd name="T43" fmla="*/ 0 h 70"/>
                  <a:gd name="T44" fmla="*/ 234 w 1072"/>
                  <a:gd name="T45" fmla="*/ 6 h 70"/>
                  <a:gd name="T46" fmla="*/ 92 w 1072"/>
                  <a:gd name="T47" fmla="*/ 16 h 70"/>
                  <a:gd name="T48" fmla="*/ 10 w 1072"/>
                  <a:gd name="T49" fmla="*/ 28 h 70"/>
                  <a:gd name="T50" fmla="*/ 0 w 1072"/>
                  <a:gd name="T51" fmla="*/ 36 h 70"/>
                  <a:gd name="T52" fmla="*/ 2 w 1072"/>
                  <a:gd name="T53" fmla="*/ 38 h 70"/>
                  <a:gd name="T54" fmla="*/ 42 w 1072"/>
                  <a:gd name="T55" fmla="*/ 48 h 70"/>
                  <a:gd name="T56" fmla="*/ 156 w 1072"/>
                  <a:gd name="T57" fmla="*/ 60 h 70"/>
                  <a:gd name="T58" fmla="*/ 326 w 1072"/>
                  <a:gd name="T59" fmla="*/ 68 h 70"/>
                  <a:gd name="T60" fmla="*/ 534 w 1072"/>
                  <a:gd name="T61" fmla="*/ 70 h 70"/>
                  <a:gd name="T62" fmla="*/ 644 w 1072"/>
                  <a:gd name="T63" fmla="*/ 70 h 70"/>
                  <a:gd name="T64" fmla="*/ 836 w 1072"/>
                  <a:gd name="T65" fmla="*/ 64 h 70"/>
                  <a:gd name="T66" fmla="*/ 982 w 1072"/>
                  <a:gd name="T67" fmla="*/ 54 h 70"/>
                  <a:gd name="T68" fmla="*/ 1062 w 1072"/>
                  <a:gd name="T69" fmla="*/ 42 h 70"/>
                  <a:gd name="T70" fmla="*/ 1072 w 1072"/>
                  <a:gd name="T71" fmla="*/ 36 h 70"/>
                  <a:gd name="T72" fmla="*/ 1070 w 1072"/>
                  <a:gd name="T73" fmla="*/ 32 h 70"/>
                  <a:gd name="T74" fmla="*/ 1030 w 1072"/>
                  <a:gd name="T75" fmla="*/ 22 h 70"/>
                  <a:gd name="T76" fmla="*/ 916 w 1072"/>
                  <a:gd name="T77" fmla="*/ 10 h 70"/>
                  <a:gd name="T78" fmla="*/ 744 w 1072"/>
                  <a:gd name="T79" fmla="*/ 2 h 70"/>
                  <a:gd name="T80" fmla="*/ 534 w 107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70"/>
                    </a:moveTo>
                    <a:lnTo>
                      <a:pt x="534" y="70"/>
                    </a:lnTo>
                    <a:lnTo>
                      <a:pt x="426" y="70"/>
                    </a:lnTo>
                    <a:lnTo>
                      <a:pt x="328" y="68"/>
                    </a:lnTo>
                    <a:lnTo>
                      <a:pt x="238" y="64"/>
                    </a:lnTo>
                    <a:lnTo>
                      <a:pt x="160" y="60"/>
                    </a:lnTo>
                    <a:lnTo>
                      <a:pt x="96" y="54"/>
                    </a:lnTo>
                    <a:lnTo>
                      <a:pt x="46" y="48"/>
                    </a:lnTo>
                    <a:lnTo>
                      <a:pt x="16" y="42"/>
                    </a:lnTo>
                    <a:lnTo>
                      <a:pt x="8" y="38"/>
                    </a:lnTo>
                    <a:lnTo>
                      <a:pt x="6" y="36"/>
                    </a:lnTo>
                    <a:lnTo>
                      <a:pt x="6" y="36"/>
                    </a:lnTo>
                    <a:lnTo>
                      <a:pt x="8" y="32"/>
                    </a:lnTo>
                    <a:lnTo>
                      <a:pt x="16" y="28"/>
                    </a:lnTo>
                    <a:lnTo>
                      <a:pt x="46" y="22"/>
                    </a:lnTo>
                    <a:lnTo>
                      <a:pt x="96" y="16"/>
                    </a:lnTo>
                    <a:lnTo>
                      <a:pt x="160" y="10"/>
                    </a:lnTo>
                    <a:lnTo>
                      <a:pt x="238" y="6"/>
                    </a:lnTo>
                    <a:lnTo>
                      <a:pt x="328" y="2"/>
                    </a:lnTo>
                    <a:lnTo>
                      <a:pt x="426" y="0"/>
                    </a:lnTo>
                    <a:lnTo>
                      <a:pt x="534" y="0"/>
                    </a:lnTo>
                    <a:lnTo>
                      <a:pt x="534" y="0"/>
                    </a:lnTo>
                    <a:lnTo>
                      <a:pt x="642" y="0"/>
                    </a:lnTo>
                    <a:lnTo>
                      <a:pt x="742" y="2"/>
                    </a:lnTo>
                    <a:lnTo>
                      <a:pt x="834" y="6"/>
                    </a:lnTo>
                    <a:lnTo>
                      <a:pt x="912" y="10"/>
                    </a:lnTo>
                    <a:lnTo>
                      <a:pt x="976" y="16"/>
                    </a:lnTo>
                    <a:lnTo>
                      <a:pt x="1026" y="22"/>
                    </a:lnTo>
                    <a:lnTo>
                      <a:pt x="1056" y="28"/>
                    </a:lnTo>
                    <a:lnTo>
                      <a:pt x="1064" y="32"/>
                    </a:lnTo>
                    <a:lnTo>
                      <a:pt x="1068" y="36"/>
                    </a:lnTo>
                    <a:lnTo>
                      <a:pt x="1068" y="36"/>
                    </a:lnTo>
                    <a:lnTo>
                      <a:pt x="1064" y="38"/>
                    </a:lnTo>
                    <a:lnTo>
                      <a:pt x="1056" y="42"/>
                    </a:lnTo>
                    <a:lnTo>
                      <a:pt x="1026" y="48"/>
                    </a:lnTo>
                    <a:lnTo>
                      <a:pt x="976" y="54"/>
                    </a:lnTo>
                    <a:lnTo>
                      <a:pt x="912" y="60"/>
                    </a:lnTo>
                    <a:lnTo>
                      <a:pt x="834" y="64"/>
                    </a:lnTo>
                    <a:lnTo>
                      <a:pt x="742" y="68"/>
                    </a:lnTo>
                    <a:lnTo>
                      <a:pt x="642" y="70"/>
                    </a:lnTo>
                    <a:lnTo>
                      <a:pt x="534" y="70"/>
                    </a:lnTo>
                    <a:close/>
                    <a:moveTo>
                      <a:pt x="534" y="0"/>
                    </a:moveTo>
                    <a:lnTo>
                      <a:pt x="534" y="0"/>
                    </a:lnTo>
                    <a:lnTo>
                      <a:pt x="426" y="0"/>
                    </a:lnTo>
                    <a:lnTo>
                      <a:pt x="326" y="2"/>
                    </a:lnTo>
                    <a:lnTo>
                      <a:pt x="234" y="6"/>
                    </a:lnTo>
                    <a:lnTo>
                      <a:pt x="156" y="10"/>
                    </a:lnTo>
                    <a:lnTo>
                      <a:pt x="92" y="16"/>
                    </a:lnTo>
                    <a:lnTo>
                      <a:pt x="42" y="22"/>
                    </a:lnTo>
                    <a:lnTo>
                      <a:pt x="10" y="28"/>
                    </a:lnTo>
                    <a:lnTo>
                      <a:pt x="2" y="32"/>
                    </a:lnTo>
                    <a:lnTo>
                      <a:pt x="0" y="36"/>
                    </a:lnTo>
                    <a:lnTo>
                      <a:pt x="0" y="36"/>
                    </a:lnTo>
                    <a:lnTo>
                      <a:pt x="2" y="38"/>
                    </a:lnTo>
                    <a:lnTo>
                      <a:pt x="10" y="42"/>
                    </a:lnTo>
                    <a:lnTo>
                      <a:pt x="42" y="48"/>
                    </a:lnTo>
                    <a:lnTo>
                      <a:pt x="92" y="54"/>
                    </a:lnTo>
                    <a:lnTo>
                      <a:pt x="156" y="60"/>
                    </a:lnTo>
                    <a:lnTo>
                      <a:pt x="234" y="64"/>
                    </a:lnTo>
                    <a:lnTo>
                      <a:pt x="326" y="68"/>
                    </a:lnTo>
                    <a:lnTo>
                      <a:pt x="426" y="70"/>
                    </a:lnTo>
                    <a:lnTo>
                      <a:pt x="534" y="70"/>
                    </a:lnTo>
                    <a:lnTo>
                      <a:pt x="534" y="70"/>
                    </a:lnTo>
                    <a:lnTo>
                      <a:pt x="644" y="70"/>
                    </a:lnTo>
                    <a:lnTo>
                      <a:pt x="744" y="68"/>
                    </a:lnTo>
                    <a:lnTo>
                      <a:pt x="836" y="64"/>
                    </a:lnTo>
                    <a:lnTo>
                      <a:pt x="916" y="60"/>
                    </a:lnTo>
                    <a:lnTo>
                      <a:pt x="982" y="54"/>
                    </a:lnTo>
                    <a:lnTo>
                      <a:pt x="1030" y="48"/>
                    </a:lnTo>
                    <a:lnTo>
                      <a:pt x="1062" y="42"/>
                    </a:lnTo>
                    <a:lnTo>
                      <a:pt x="1070" y="38"/>
                    </a:lnTo>
                    <a:lnTo>
                      <a:pt x="1072" y="36"/>
                    </a:lnTo>
                    <a:lnTo>
                      <a:pt x="1072" y="36"/>
                    </a:lnTo>
                    <a:lnTo>
                      <a:pt x="1070" y="32"/>
                    </a:lnTo>
                    <a:lnTo>
                      <a:pt x="1062" y="28"/>
                    </a:lnTo>
                    <a:lnTo>
                      <a:pt x="1030" y="22"/>
                    </a:lnTo>
                    <a:lnTo>
                      <a:pt x="982" y="16"/>
                    </a:lnTo>
                    <a:lnTo>
                      <a:pt x="916" y="10"/>
                    </a:lnTo>
                    <a:lnTo>
                      <a:pt x="836" y="6"/>
                    </a:lnTo>
                    <a:lnTo>
                      <a:pt x="744" y="2"/>
                    </a:lnTo>
                    <a:lnTo>
                      <a:pt x="644" y="0"/>
                    </a:lnTo>
                    <a:lnTo>
                      <a:pt x="534" y="0"/>
                    </a:lnTo>
                    <a:close/>
                  </a:path>
                </a:pathLst>
              </a:custGeom>
              <a:solidFill>
                <a:srgbClr val="A7A0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45"/>
              <p:cNvSpPr>
                <a:spLocks/>
              </p:cNvSpPr>
              <p:nvPr/>
            </p:nvSpPr>
            <p:spPr bwMode="auto">
              <a:xfrm>
                <a:off x="3320" y="4190"/>
                <a:ext cx="1062" cy="70"/>
              </a:xfrm>
              <a:custGeom>
                <a:avLst/>
                <a:gdLst>
                  <a:gd name="T0" fmla="*/ 528 w 1062"/>
                  <a:gd name="T1" fmla="*/ 70 h 70"/>
                  <a:gd name="T2" fmla="*/ 528 w 1062"/>
                  <a:gd name="T3" fmla="*/ 70 h 70"/>
                  <a:gd name="T4" fmla="*/ 420 w 1062"/>
                  <a:gd name="T5" fmla="*/ 70 h 70"/>
                  <a:gd name="T6" fmla="*/ 322 w 1062"/>
                  <a:gd name="T7" fmla="*/ 68 h 70"/>
                  <a:gd name="T8" fmla="*/ 232 w 1062"/>
                  <a:gd name="T9" fmla="*/ 64 h 70"/>
                  <a:gd name="T10" fmla="*/ 154 w 1062"/>
                  <a:gd name="T11" fmla="*/ 60 h 70"/>
                  <a:gd name="T12" fmla="*/ 90 w 1062"/>
                  <a:gd name="T13" fmla="*/ 54 h 70"/>
                  <a:gd name="T14" fmla="*/ 40 w 1062"/>
                  <a:gd name="T15" fmla="*/ 48 h 70"/>
                  <a:gd name="T16" fmla="*/ 10 w 1062"/>
                  <a:gd name="T17" fmla="*/ 42 h 70"/>
                  <a:gd name="T18" fmla="*/ 2 w 1062"/>
                  <a:gd name="T19" fmla="*/ 38 h 70"/>
                  <a:gd name="T20" fmla="*/ 0 w 1062"/>
                  <a:gd name="T21" fmla="*/ 36 h 70"/>
                  <a:gd name="T22" fmla="*/ 0 w 1062"/>
                  <a:gd name="T23" fmla="*/ 36 h 70"/>
                  <a:gd name="T24" fmla="*/ 2 w 1062"/>
                  <a:gd name="T25" fmla="*/ 32 h 70"/>
                  <a:gd name="T26" fmla="*/ 10 w 1062"/>
                  <a:gd name="T27" fmla="*/ 28 h 70"/>
                  <a:gd name="T28" fmla="*/ 40 w 1062"/>
                  <a:gd name="T29" fmla="*/ 22 h 70"/>
                  <a:gd name="T30" fmla="*/ 90 w 1062"/>
                  <a:gd name="T31" fmla="*/ 16 h 70"/>
                  <a:gd name="T32" fmla="*/ 154 w 1062"/>
                  <a:gd name="T33" fmla="*/ 10 h 70"/>
                  <a:gd name="T34" fmla="*/ 232 w 1062"/>
                  <a:gd name="T35" fmla="*/ 6 h 70"/>
                  <a:gd name="T36" fmla="*/ 322 w 1062"/>
                  <a:gd name="T37" fmla="*/ 2 h 70"/>
                  <a:gd name="T38" fmla="*/ 420 w 1062"/>
                  <a:gd name="T39" fmla="*/ 0 h 70"/>
                  <a:gd name="T40" fmla="*/ 528 w 1062"/>
                  <a:gd name="T41" fmla="*/ 0 h 70"/>
                  <a:gd name="T42" fmla="*/ 528 w 1062"/>
                  <a:gd name="T43" fmla="*/ 0 h 70"/>
                  <a:gd name="T44" fmla="*/ 636 w 1062"/>
                  <a:gd name="T45" fmla="*/ 0 h 70"/>
                  <a:gd name="T46" fmla="*/ 736 w 1062"/>
                  <a:gd name="T47" fmla="*/ 2 h 70"/>
                  <a:gd name="T48" fmla="*/ 828 w 1062"/>
                  <a:gd name="T49" fmla="*/ 6 h 70"/>
                  <a:gd name="T50" fmla="*/ 906 w 1062"/>
                  <a:gd name="T51" fmla="*/ 10 h 70"/>
                  <a:gd name="T52" fmla="*/ 970 w 1062"/>
                  <a:gd name="T53" fmla="*/ 16 h 70"/>
                  <a:gd name="T54" fmla="*/ 1020 w 1062"/>
                  <a:gd name="T55" fmla="*/ 22 h 70"/>
                  <a:gd name="T56" fmla="*/ 1050 w 1062"/>
                  <a:gd name="T57" fmla="*/ 28 h 70"/>
                  <a:gd name="T58" fmla="*/ 1058 w 1062"/>
                  <a:gd name="T59" fmla="*/ 32 h 70"/>
                  <a:gd name="T60" fmla="*/ 1062 w 1062"/>
                  <a:gd name="T61" fmla="*/ 36 h 70"/>
                  <a:gd name="T62" fmla="*/ 1062 w 1062"/>
                  <a:gd name="T63" fmla="*/ 36 h 70"/>
                  <a:gd name="T64" fmla="*/ 1058 w 1062"/>
                  <a:gd name="T65" fmla="*/ 38 h 70"/>
                  <a:gd name="T66" fmla="*/ 1050 w 1062"/>
                  <a:gd name="T67" fmla="*/ 42 h 70"/>
                  <a:gd name="T68" fmla="*/ 1020 w 1062"/>
                  <a:gd name="T69" fmla="*/ 48 h 70"/>
                  <a:gd name="T70" fmla="*/ 970 w 1062"/>
                  <a:gd name="T71" fmla="*/ 54 h 70"/>
                  <a:gd name="T72" fmla="*/ 906 w 1062"/>
                  <a:gd name="T73" fmla="*/ 60 h 70"/>
                  <a:gd name="T74" fmla="*/ 828 w 1062"/>
                  <a:gd name="T75" fmla="*/ 64 h 70"/>
                  <a:gd name="T76" fmla="*/ 736 w 1062"/>
                  <a:gd name="T77" fmla="*/ 68 h 70"/>
                  <a:gd name="T78" fmla="*/ 636 w 1062"/>
                  <a:gd name="T79" fmla="*/ 70 h 70"/>
                  <a:gd name="T80" fmla="*/ 528 w 106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70"/>
                    </a:moveTo>
                    <a:lnTo>
                      <a:pt x="528" y="70"/>
                    </a:lnTo>
                    <a:lnTo>
                      <a:pt x="420" y="70"/>
                    </a:lnTo>
                    <a:lnTo>
                      <a:pt x="322" y="68"/>
                    </a:lnTo>
                    <a:lnTo>
                      <a:pt x="232" y="64"/>
                    </a:lnTo>
                    <a:lnTo>
                      <a:pt x="154" y="60"/>
                    </a:lnTo>
                    <a:lnTo>
                      <a:pt x="90" y="54"/>
                    </a:lnTo>
                    <a:lnTo>
                      <a:pt x="40" y="48"/>
                    </a:lnTo>
                    <a:lnTo>
                      <a:pt x="10" y="42"/>
                    </a:lnTo>
                    <a:lnTo>
                      <a:pt x="2" y="38"/>
                    </a:lnTo>
                    <a:lnTo>
                      <a:pt x="0" y="36"/>
                    </a:lnTo>
                    <a:lnTo>
                      <a:pt x="0" y="36"/>
                    </a:lnTo>
                    <a:lnTo>
                      <a:pt x="2" y="32"/>
                    </a:lnTo>
                    <a:lnTo>
                      <a:pt x="10" y="28"/>
                    </a:lnTo>
                    <a:lnTo>
                      <a:pt x="40" y="22"/>
                    </a:lnTo>
                    <a:lnTo>
                      <a:pt x="90" y="16"/>
                    </a:lnTo>
                    <a:lnTo>
                      <a:pt x="154" y="10"/>
                    </a:lnTo>
                    <a:lnTo>
                      <a:pt x="232" y="6"/>
                    </a:lnTo>
                    <a:lnTo>
                      <a:pt x="322" y="2"/>
                    </a:lnTo>
                    <a:lnTo>
                      <a:pt x="420" y="0"/>
                    </a:lnTo>
                    <a:lnTo>
                      <a:pt x="528" y="0"/>
                    </a:lnTo>
                    <a:lnTo>
                      <a:pt x="528" y="0"/>
                    </a:lnTo>
                    <a:lnTo>
                      <a:pt x="636" y="0"/>
                    </a:lnTo>
                    <a:lnTo>
                      <a:pt x="736" y="2"/>
                    </a:lnTo>
                    <a:lnTo>
                      <a:pt x="828" y="6"/>
                    </a:lnTo>
                    <a:lnTo>
                      <a:pt x="906" y="10"/>
                    </a:lnTo>
                    <a:lnTo>
                      <a:pt x="970" y="16"/>
                    </a:lnTo>
                    <a:lnTo>
                      <a:pt x="1020" y="22"/>
                    </a:lnTo>
                    <a:lnTo>
                      <a:pt x="1050" y="28"/>
                    </a:lnTo>
                    <a:lnTo>
                      <a:pt x="1058" y="32"/>
                    </a:lnTo>
                    <a:lnTo>
                      <a:pt x="1062" y="36"/>
                    </a:lnTo>
                    <a:lnTo>
                      <a:pt x="1062" y="36"/>
                    </a:lnTo>
                    <a:lnTo>
                      <a:pt x="1058" y="38"/>
                    </a:lnTo>
                    <a:lnTo>
                      <a:pt x="1050" y="42"/>
                    </a:lnTo>
                    <a:lnTo>
                      <a:pt x="1020" y="48"/>
                    </a:lnTo>
                    <a:lnTo>
                      <a:pt x="970" y="54"/>
                    </a:lnTo>
                    <a:lnTo>
                      <a:pt x="906" y="60"/>
                    </a:lnTo>
                    <a:lnTo>
                      <a:pt x="828" y="64"/>
                    </a:lnTo>
                    <a:lnTo>
                      <a:pt x="736" y="68"/>
                    </a:lnTo>
                    <a:lnTo>
                      <a:pt x="636" y="70"/>
                    </a:lnTo>
                    <a:lnTo>
                      <a:pt x="528" y="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46"/>
              <p:cNvSpPr>
                <a:spLocks/>
              </p:cNvSpPr>
              <p:nvPr/>
            </p:nvSpPr>
            <p:spPr bwMode="auto">
              <a:xfrm>
                <a:off x="3314" y="4190"/>
                <a:ext cx="1072" cy="70"/>
              </a:xfrm>
              <a:custGeom>
                <a:avLst/>
                <a:gdLst>
                  <a:gd name="T0" fmla="*/ 534 w 1072"/>
                  <a:gd name="T1" fmla="*/ 0 h 70"/>
                  <a:gd name="T2" fmla="*/ 534 w 1072"/>
                  <a:gd name="T3" fmla="*/ 0 h 70"/>
                  <a:gd name="T4" fmla="*/ 426 w 1072"/>
                  <a:gd name="T5" fmla="*/ 0 h 70"/>
                  <a:gd name="T6" fmla="*/ 326 w 1072"/>
                  <a:gd name="T7" fmla="*/ 2 h 70"/>
                  <a:gd name="T8" fmla="*/ 234 w 1072"/>
                  <a:gd name="T9" fmla="*/ 6 h 70"/>
                  <a:gd name="T10" fmla="*/ 156 w 1072"/>
                  <a:gd name="T11" fmla="*/ 10 h 70"/>
                  <a:gd name="T12" fmla="*/ 92 w 1072"/>
                  <a:gd name="T13" fmla="*/ 16 h 70"/>
                  <a:gd name="T14" fmla="*/ 42 w 1072"/>
                  <a:gd name="T15" fmla="*/ 22 h 70"/>
                  <a:gd name="T16" fmla="*/ 10 w 1072"/>
                  <a:gd name="T17" fmla="*/ 28 h 70"/>
                  <a:gd name="T18" fmla="*/ 2 w 1072"/>
                  <a:gd name="T19" fmla="*/ 32 h 70"/>
                  <a:gd name="T20" fmla="*/ 0 w 1072"/>
                  <a:gd name="T21" fmla="*/ 36 h 70"/>
                  <a:gd name="T22" fmla="*/ 0 w 1072"/>
                  <a:gd name="T23" fmla="*/ 36 h 70"/>
                  <a:gd name="T24" fmla="*/ 2 w 1072"/>
                  <a:gd name="T25" fmla="*/ 38 h 70"/>
                  <a:gd name="T26" fmla="*/ 10 w 1072"/>
                  <a:gd name="T27" fmla="*/ 42 h 70"/>
                  <a:gd name="T28" fmla="*/ 42 w 1072"/>
                  <a:gd name="T29" fmla="*/ 48 h 70"/>
                  <a:gd name="T30" fmla="*/ 92 w 1072"/>
                  <a:gd name="T31" fmla="*/ 54 h 70"/>
                  <a:gd name="T32" fmla="*/ 156 w 1072"/>
                  <a:gd name="T33" fmla="*/ 60 h 70"/>
                  <a:gd name="T34" fmla="*/ 234 w 1072"/>
                  <a:gd name="T35" fmla="*/ 64 h 70"/>
                  <a:gd name="T36" fmla="*/ 326 w 1072"/>
                  <a:gd name="T37" fmla="*/ 68 h 70"/>
                  <a:gd name="T38" fmla="*/ 426 w 1072"/>
                  <a:gd name="T39" fmla="*/ 70 h 70"/>
                  <a:gd name="T40" fmla="*/ 534 w 1072"/>
                  <a:gd name="T41" fmla="*/ 70 h 70"/>
                  <a:gd name="T42" fmla="*/ 534 w 1072"/>
                  <a:gd name="T43" fmla="*/ 70 h 70"/>
                  <a:gd name="T44" fmla="*/ 644 w 1072"/>
                  <a:gd name="T45" fmla="*/ 70 h 70"/>
                  <a:gd name="T46" fmla="*/ 744 w 1072"/>
                  <a:gd name="T47" fmla="*/ 68 h 70"/>
                  <a:gd name="T48" fmla="*/ 836 w 1072"/>
                  <a:gd name="T49" fmla="*/ 64 h 70"/>
                  <a:gd name="T50" fmla="*/ 916 w 1072"/>
                  <a:gd name="T51" fmla="*/ 60 h 70"/>
                  <a:gd name="T52" fmla="*/ 982 w 1072"/>
                  <a:gd name="T53" fmla="*/ 54 h 70"/>
                  <a:gd name="T54" fmla="*/ 1030 w 1072"/>
                  <a:gd name="T55" fmla="*/ 48 h 70"/>
                  <a:gd name="T56" fmla="*/ 1062 w 1072"/>
                  <a:gd name="T57" fmla="*/ 42 h 70"/>
                  <a:gd name="T58" fmla="*/ 1070 w 1072"/>
                  <a:gd name="T59" fmla="*/ 38 h 70"/>
                  <a:gd name="T60" fmla="*/ 1072 w 1072"/>
                  <a:gd name="T61" fmla="*/ 36 h 70"/>
                  <a:gd name="T62" fmla="*/ 1072 w 1072"/>
                  <a:gd name="T63" fmla="*/ 36 h 70"/>
                  <a:gd name="T64" fmla="*/ 1070 w 1072"/>
                  <a:gd name="T65" fmla="*/ 32 h 70"/>
                  <a:gd name="T66" fmla="*/ 1062 w 1072"/>
                  <a:gd name="T67" fmla="*/ 28 h 70"/>
                  <a:gd name="T68" fmla="*/ 1030 w 1072"/>
                  <a:gd name="T69" fmla="*/ 22 h 70"/>
                  <a:gd name="T70" fmla="*/ 982 w 1072"/>
                  <a:gd name="T71" fmla="*/ 16 h 70"/>
                  <a:gd name="T72" fmla="*/ 916 w 1072"/>
                  <a:gd name="T73" fmla="*/ 10 h 70"/>
                  <a:gd name="T74" fmla="*/ 836 w 1072"/>
                  <a:gd name="T75" fmla="*/ 6 h 70"/>
                  <a:gd name="T76" fmla="*/ 744 w 1072"/>
                  <a:gd name="T77" fmla="*/ 2 h 70"/>
                  <a:gd name="T78" fmla="*/ 644 w 1072"/>
                  <a:gd name="T79" fmla="*/ 0 h 70"/>
                  <a:gd name="T80" fmla="*/ 534 w 107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72" h="70">
                    <a:moveTo>
                      <a:pt x="534" y="0"/>
                    </a:moveTo>
                    <a:lnTo>
                      <a:pt x="534" y="0"/>
                    </a:lnTo>
                    <a:lnTo>
                      <a:pt x="426" y="0"/>
                    </a:lnTo>
                    <a:lnTo>
                      <a:pt x="326" y="2"/>
                    </a:lnTo>
                    <a:lnTo>
                      <a:pt x="234" y="6"/>
                    </a:lnTo>
                    <a:lnTo>
                      <a:pt x="156" y="10"/>
                    </a:lnTo>
                    <a:lnTo>
                      <a:pt x="92" y="16"/>
                    </a:lnTo>
                    <a:lnTo>
                      <a:pt x="42" y="22"/>
                    </a:lnTo>
                    <a:lnTo>
                      <a:pt x="10" y="28"/>
                    </a:lnTo>
                    <a:lnTo>
                      <a:pt x="2" y="32"/>
                    </a:lnTo>
                    <a:lnTo>
                      <a:pt x="0" y="36"/>
                    </a:lnTo>
                    <a:lnTo>
                      <a:pt x="0" y="36"/>
                    </a:lnTo>
                    <a:lnTo>
                      <a:pt x="2" y="38"/>
                    </a:lnTo>
                    <a:lnTo>
                      <a:pt x="10" y="42"/>
                    </a:lnTo>
                    <a:lnTo>
                      <a:pt x="42" y="48"/>
                    </a:lnTo>
                    <a:lnTo>
                      <a:pt x="92" y="54"/>
                    </a:lnTo>
                    <a:lnTo>
                      <a:pt x="156" y="60"/>
                    </a:lnTo>
                    <a:lnTo>
                      <a:pt x="234" y="64"/>
                    </a:lnTo>
                    <a:lnTo>
                      <a:pt x="326" y="68"/>
                    </a:lnTo>
                    <a:lnTo>
                      <a:pt x="426" y="70"/>
                    </a:lnTo>
                    <a:lnTo>
                      <a:pt x="534" y="70"/>
                    </a:lnTo>
                    <a:lnTo>
                      <a:pt x="534" y="70"/>
                    </a:lnTo>
                    <a:lnTo>
                      <a:pt x="644" y="70"/>
                    </a:lnTo>
                    <a:lnTo>
                      <a:pt x="744" y="68"/>
                    </a:lnTo>
                    <a:lnTo>
                      <a:pt x="836" y="64"/>
                    </a:lnTo>
                    <a:lnTo>
                      <a:pt x="916" y="60"/>
                    </a:lnTo>
                    <a:lnTo>
                      <a:pt x="982" y="54"/>
                    </a:lnTo>
                    <a:lnTo>
                      <a:pt x="1030" y="48"/>
                    </a:lnTo>
                    <a:lnTo>
                      <a:pt x="1062" y="42"/>
                    </a:lnTo>
                    <a:lnTo>
                      <a:pt x="1070" y="38"/>
                    </a:lnTo>
                    <a:lnTo>
                      <a:pt x="1072" y="36"/>
                    </a:lnTo>
                    <a:lnTo>
                      <a:pt x="1072" y="36"/>
                    </a:lnTo>
                    <a:lnTo>
                      <a:pt x="1070" y="32"/>
                    </a:lnTo>
                    <a:lnTo>
                      <a:pt x="1062" y="28"/>
                    </a:lnTo>
                    <a:lnTo>
                      <a:pt x="1030" y="22"/>
                    </a:lnTo>
                    <a:lnTo>
                      <a:pt x="982" y="16"/>
                    </a:lnTo>
                    <a:lnTo>
                      <a:pt x="916" y="10"/>
                    </a:lnTo>
                    <a:lnTo>
                      <a:pt x="836" y="6"/>
                    </a:lnTo>
                    <a:lnTo>
                      <a:pt x="744" y="2"/>
                    </a:lnTo>
                    <a:lnTo>
                      <a:pt x="644" y="0"/>
                    </a:lnTo>
                    <a:lnTo>
                      <a:pt x="5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47"/>
              <p:cNvSpPr>
                <a:spLocks noEditPoints="1"/>
              </p:cNvSpPr>
              <p:nvPr/>
            </p:nvSpPr>
            <p:spPr bwMode="auto">
              <a:xfrm>
                <a:off x="3320" y="4190"/>
                <a:ext cx="1062" cy="70"/>
              </a:xfrm>
              <a:custGeom>
                <a:avLst/>
                <a:gdLst>
                  <a:gd name="T0" fmla="*/ 528 w 1062"/>
                  <a:gd name="T1" fmla="*/ 70 h 70"/>
                  <a:gd name="T2" fmla="*/ 324 w 1062"/>
                  <a:gd name="T3" fmla="*/ 68 h 70"/>
                  <a:gd name="T4" fmla="*/ 158 w 1062"/>
                  <a:gd name="T5" fmla="*/ 60 h 70"/>
                  <a:gd name="T6" fmla="*/ 46 w 1062"/>
                  <a:gd name="T7" fmla="*/ 48 h 70"/>
                  <a:gd name="T8" fmla="*/ 8 w 1062"/>
                  <a:gd name="T9" fmla="*/ 38 h 70"/>
                  <a:gd name="T10" fmla="*/ 4 w 1062"/>
                  <a:gd name="T11" fmla="*/ 36 h 70"/>
                  <a:gd name="T12" fmla="*/ 16 w 1062"/>
                  <a:gd name="T13" fmla="*/ 28 h 70"/>
                  <a:gd name="T14" fmla="*/ 94 w 1062"/>
                  <a:gd name="T15" fmla="*/ 16 h 70"/>
                  <a:gd name="T16" fmla="*/ 234 w 1062"/>
                  <a:gd name="T17" fmla="*/ 6 h 70"/>
                  <a:gd name="T18" fmla="*/ 422 w 1062"/>
                  <a:gd name="T19" fmla="*/ 2 h 70"/>
                  <a:gd name="T20" fmla="*/ 528 w 1062"/>
                  <a:gd name="T21" fmla="*/ 0 h 70"/>
                  <a:gd name="T22" fmla="*/ 734 w 1062"/>
                  <a:gd name="T23" fmla="*/ 4 h 70"/>
                  <a:gd name="T24" fmla="*/ 902 w 1062"/>
                  <a:gd name="T25" fmla="*/ 10 h 70"/>
                  <a:gd name="T26" fmla="*/ 1016 w 1062"/>
                  <a:gd name="T27" fmla="*/ 22 h 70"/>
                  <a:gd name="T28" fmla="*/ 1054 w 1062"/>
                  <a:gd name="T29" fmla="*/ 32 h 70"/>
                  <a:gd name="T30" fmla="*/ 1056 w 1062"/>
                  <a:gd name="T31" fmla="*/ 36 h 70"/>
                  <a:gd name="T32" fmla="*/ 1046 w 1062"/>
                  <a:gd name="T33" fmla="*/ 42 h 70"/>
                  <a:gd name="T34" fmla="*/ 966 w 1062"/>
                  <a:gd name="T35" fmla="*/ 54 h 70"/>
                  <a:gd name="T36" fmla="*/ 824 w 1062"/>
                  <a:gd name="T37" fmla="*/ 64 h 70"/>
                  <a:gd name="T38" fmla="*/ 636 w 1062"/>
                  <a:gd name="T39" fmla="*/ 70 h 70"/>
                  <a:gd name="T40" fmla="*/ 528 w 1062"/>
                  <a:gd name="T41" fmla="*/ 0 h 70"/>
                  <a:gd name="T42" fmla="*/ 420 w 1062"/>
                  <a:gd name="T43" fmla="*/ 0 h 70"/>
                  <a:gd name="T44" fmla="*/ 232 w 1062"/>
                  <a:gd name="T45" fmla="*/ 6 h 70"/>
                  <a:gd name="T46" fmla="*/ 90 w 1062"/>
                  <a:gd name="T47" fmla="*/ 16 h 70"/>
                  <a:gd name="T48" fmla="*/ 10 w 1062"/>
                  <a:gd name="T49" fmla="*/ 28 h 70"/>
                  <a:gd name="T50" fmla="*/ 0 w 1062"/>
                  <a:gd name="T51" fmla="*/ 36 h 70"/>
                  <a:gd name="T52" fmla="*/ 2 w 1062"/>
                  <a:gd name="T53" fmla="*/ 38 h 70"/>
                  <a:gd name="T54" fmla="*/ 40 w 1062"/>
                  <a:gd name="T55" fmla="*/ 48 h 70"/>
                  <a:gd name="T56" fmla="*/ 154 w 1062"/>
                  <a:gd name="T57" fmla="*/ 60 h 70"/>
                  <a:gd name="T58" fmla="*/ 322 w 1062"/>
                  <a:gd name="T59" fmla="*/ 68 h 70"/>
                  <a:gd name="T60" fmla="*/ 528 w 1062"/>
                  <a:gd name="T61" fmla="*/ 70 h 70"/>
                  <a:gd name="T62" fmla="*/ 636 w 1062"/>
                  <a:gd name="T63" fmla="*/ 70 h 70"/>
                  <a:gd name="T64" fmla="*/ 828 w 1062"/>
                  <a:gd name="T65" fmla="*/ 64 h 70"/>
                  <a:gd name="T66" fmla="*/ 970 w 1062"/>
                  <a:gd name="T67" fmla="*/ 54 h 70"/>
                  <a:gd name="T68" fmla="*/ 1050 w 1062"/>
                  <a:gd name="T69" fmla="*/ 42 h 70"/>
                  <a:gd name="T70" fmla="*/ 1062 w 1062"/>
                  <a:gd name="T71" fmla="*/ 36 h 70"/>
                  <a:gd name="T72" fmla="*/ 1058 w 1062"/>
                  <a:gd name="T73" fmla="*/ 32 h 70"/>
                  <a:gd name="T74" fmla="*/ 1020 w 1062"/>
                  <a:gd name="T75" fmla="*/ 22 h 70"/>
                  <a:gd name="T76" fmla="*/ 906 w 1062"/>
                  <a:gd name="T77" fmla="*/ 10 h 70"/>
                  <a:gd name="T78" fmla="*/ 736 w 1062"/>
                  <a:gd name="T79" fmla="*/ 2 h 70"/>
                  <a:gd name="T80" fmla="*/ 528 w 106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70"/>
                    </a:moveTo>
                    <a:lnTo>
                      <a:pt x="528" y="70"/>
                    </a:lnTo>
                    <a:lnTo>
                      <a:pt x="422" y="70"/>
                    </a:lnTo>
                    <a:lnTo>
                      <a:pt x="324" y="68"/>
                    </a:lnTo>
                    <a:lnTo>
                      <a:pt x="234" y="64"/>
                    </a:lnTo>
                    <a:lnTo>
                      <a:pt x="158" y="60"/>
                    </a:lnTo>
                    <a:lnTo>
                      <a:pt x="94" y="54"/>
                    </a:lnTo>
                    <a:lnTo>
                      <a:pt x="46" y="48"/>
                    </a:lnTo>
                    <a:lnTo>
                      <a:pt x="16" y="42"/>
                    </a:lnTo>
                    <a:lnTo>
                      <a:pt x="8" y="38"/>
                    </a:lnTo>
                    <a:lnTo>
                      <a:pt x="4" y="36"/>
                    </a:lnTo>
                    <a:lnTo>
                      <a:pt x="4" y="36"/>
                    </a:lnTo>
                    <a:lnTo>
                      <a:pt x="8" y="32"/>
                    </a:lnTo>
                    <a:lnTo>
                      <a:pt x="16" y="28"/>
                    </a:lnTo>
                    <a:lnTo>
                      <a:pt x="46" y="22"/>
                    </a:lnTo>
                    <a:lnTo>
                      <a:pt x="94" y="16"/>
                    </a:lnTo>
                    <a:lnTo>
                      <a:pt x="158" y="10"/>
                    </a:lnTo>
                    <a:lnTo>
                      <a:pt x="234" y="6"/>
                    </a:lnTo>
                    <a:lnTo>
                      <a:pt x="324" y="4"/>
                    </a:lnTo>
                    <a:lnTo>
                      <a:pt x="422" y="2"/>
                    </a:lnTo>
                    <a:lnTo>
                      <a:pt x="528" y="0"/>
                    </a:lnTo>
                    <a:lnTo>
                      <a:pt x="528" y="0"/>
                    </a:lnTo>
                    <a:lnTo>
                      <a:pt x="636" y="2"/>
                    </a:lnTo>
                    <a:lnTo>
                      <a:pt x="734" y="4"/>
                    </a:lnTo>
                    <a:lnTo>
                      <a:pt x="824" y="6"/>
                    </a:lnTo>
                    <a:lnTo>
                      <a:pt x="902" y="10"/>
                    </a:lnTo>
                    <a:lnTo>
                      <a:pt x="966" y="16"/>
                    </a:lnTo>
                    <a:lnTo>
                      <a:pt x="1016" y="22"/>
                    </a:lnTo>
                    <a:lnTo>
                      <a:pt x="1046" y="28"/>
                    </a:lnTo>
                    <a:lnTo>
                      <a:pt x="1054" y="32"/>
                    </a:lnTo>
                    <a:lnTo>
                      <a:pt x="1056" y="36"/>
                    </a:lnTo>
                    <a:lnTo>
                      <a:pt x="1056" y="36"/>
                    </a:lnTo>
                    <a:lnTo>
                      <a:pt x="1054" y="38"/>
                    </a:lnTo>
                    <a:lnTo>
                      <a:pt x="1046" y="42"/>
                    </a:lnTo>
                    <a:lnTo>
                      <a:pt x="1016" y="48"/>
                    </a:lnTo>
                    <a:lnTo>
                      <a:pt x="966" y="54"/>
                    </a:lnTo>
                    <a:lnTo>
                      <a:pt x="902" y="60"/>
                    </a:lnTo>
                    <a:lnTo>
                      <a:pt x="824" y="64"/>
                    </a:lnTo>
                    <a:lnTo>
                      <a:pt x="734" y="68"/>
                    </a:lnTo>
                    <a:lnTo>
                      <a:pt x="636" y="70"/>
                    </a:lnTo>
                    <a:lnTo>
                      <a:pt x="528" y="70"/>
                    </a:lnTo>
                    <a:close/>
                    <a:moveTo>
                      <a:pt x="528" y="0"/>
                    </a:moveTo>
                    <a:lnTo>
                      <a:pt x="528" y="0"/>
                    </a:lnTo>
                    <a:lnTo>
                      <a:pt x="420" y="0"/>
                    </a:lnTo>
                    <a:lnTo>
                      <a:pt x="322" y="2"/>
                    </a:lnTo>
                    <a:lnTo>
                      <a:pt x="232" y="6"/>
                    </a:lnTo>
                    <a:lnTo>
                      <a:pt x="154" y="10"/>
                    </a:lnTo>
                    <a:lnTo>
                      <a:pt x="90" y="16"/>
                    </a:lnTo>
                    <a:lnTo>
                      <a:pt x="40" y="22"/>
                    </a:lnTo>
                    <a:lnTo>
                      <a:pt x="10" y="28"/>
                    </a:lnTo>
                    <a:lnTo>
                      <a:pt x="2" y="32"/>
                    </a:lnTo>
                    <a:lnTo>
                      <a:pt x="0" y="36"/>
                    </a:lnTo>
                    <a:lnTo>
                      <a:pt x="0" y="36"/>
                    </a:lnTo>
                    <a:lnTo>
                      <a:pt x="2" y="38"/>
                    </a:lnTo>
                    <a:lnTo>
                      <a:pt x="10" y="42"/>
                    </a:lnTo>
                    <a:lnTo>
                      <a:pt x="40" y="48"/>
                    </a:lnTo>
                    <a:lnTo>
                      <a:pt x="90" y="54"/>
                    </a:lnTo>
                    <a:lnTo>
                      <a:pt x="154" y="60"/>
                    </a:lnTo>
                    <a:lnTo>
                      <a:pt x="232" y="64"/>
                    </a:lnTo>
                    <a:lnTo>
                      <a:pt x="322" y="68"/>
                    </a:lnTo>
                    <a:lnTo>
                      <a:pt x="420" y="70"/>
                    </a:lnTo>
                    <a:lnTo>
                      <a:pt x="528" y="70"/>
                    </a:lnTo>
                    <a:lnTo>
                      <a:pt x="528" y="70"/>
                    </a:lnTo>
                    <a:lnTo>
                      <a:pt x="636" y="70"/>
                    </a:lnTo>
                    <a:lnTo>
                      <a:pt x="736" y="68"/>
                    </a:lnTo>
                    <a:lnTo>
                      <a:pt x="828" y="64"/>
                    </a:lnTo>
                    <a:lnTo>
                      <a:pt x="906" y="60"/>
                    </a:lnTo>
                    <a:lnTo>
                      <a:pt x="970" y="54"/>
                    </a:lnTo>
                    <a:lnTo>
                      <a:pt x="1020" y="48"/>
                    </a:lnTo>
                    <a:lnTo>
                      <a:pt x="1050" y="42"/>
                    </a:lnTo>
                    <a:lnTo>
                      <a:pt x="1058" y="38"/>
                    </a:lnTo>
                    <a:lnTo>
                      <a:pt x="1062" y="36"/>
                    </a:lnTo>
                    <a:lnTo>
                      <a:pt x="1062" y="36"/>
                    </a:lnTo>
                    <a:lnTo>
                      <a:pt x="1058" y="32"/>
                    </a:lnTo>
                    <a:lnTo>
                      <a:pt x="1050" y="28"/>
                    </a:lnTo>
                    <a:lnTo>
                      <a:pt x="1020" y="22"/>
                    </a:lnTo>
                    <a:lnTo>
                      <a:pt x="970" y="16"/>
                    </a:lnTo>
                    <a:lnTo>
                      <a:pt x="906" y="10"/>
                    </a:lnTo>
                    <a:lnTo>
                      <a:pt x="828" y="6"/>
                    </a:lnTo>
                    <a:lnTo>
                      <a:pt x="736" y="2"/>
                    </a:lnTo>
                    <a:lnTo>
                      <a:pt x="636" y="0"/>
                    </a:lnTo>
                    <a:lnTo>
                      <a:pt x="528" y="0"/>
                    </a:lnTo>
                    <a:close/>
                  </a:path>
                </a:pathLst>
              </a:custGeom>
              <a:solidFill>
                <a:srgbClr val="A59E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48"/>
              <p:cNvSpPr>
                <a:spLocks/>
              </p:cNvSpPr>
              <p:nvPr/>
            </p:nvSpPr>
            <p:spPr bwMode="auto">
              <a:xfrm>
                <a:off x="3324" y="4190"/>
                <a:ext cx="1052" cy="70"/>
              </a:xfrm>
              <a:custGeom>
                <a:avLst/>
                <a:gdLst>
                  <a:gd name="T0" fmla="*/ 524 w 1052"/>
                  <a:gd name="T1" fmla="*/ 70 h 70"/>
                  <a:gd name="T2" fmla="*/ 524 w 1052"/>
                  <a:gd name="T3" fmla="*/ 70 h 70"/>
                  <a:gd name="T4" fmla="*/ 418 w 1052"/>
                  <a:gd name="T5" fmla="*/ 70 h 70"/>
                  <a:gd name="T6" fmla="*/ 320 w 1052"/>
                  <a:gd name="T7" fmla="*/ 68 h 70"/>
                  <a:gd name="T8" fmla="*/ 230 w 1052"/>
                  <a:gd name="T9" fmla="*/ 64 h 70"/>
                  <a:gd name="T10" fmla="*/ 154 w 1052"/>
                  <a:gd name="T11" fmla="*/ 60 h 70"/>
                  <a:gd name="T12" fmla="*/ 90 w 1052"/>
                  <a:gd name="T13" fmla="*/ 54 h 70"/>
                  <a:gd name="T14" fmla="*/ 42 w 1052"/>
                  <a:gd name="T15" fmla="*/ 48 h 70"/>
                  <a:gd name="T16" fmla="*/ 12 w 1052"/>
                  <a:gd name="T17" fmla="*/ 42 h 70"/>
                  <a:gd name="T18" fmla="*/ 4 w 1052"/>
                  <a:gd name="T19" fmla="*/ 38 h 70"/>
                  <a:gd name="T20" fmla="*/ 0 w 1052"/>
                  <a:gd name="T21" fmla="*/ 36 h 70"/>
                  <a:gd name="T22" fmla="*/ 0 w 1052"/>
                  <a:gd name="T23" fmla="*/ 36 h 70"/>
                  <a:gd name="T24" fmla="*/ 4 w 1052"/>
                  <a:gd name="T25" fmla="*/ 32 h 70"/>
                  <a:gd name="T26" fmla="*/ 12 w 1052"/>
                  <a:gd name="T27" fmla="*/ 28 h 70"/>
                  <a:gd name="T28" fmla="*/ 42 w 1052"/>
                  <a:gd name="T29" fmla="*/ 22 h 70"/>
                  <a:gd name="T30" fmla="*/ 90 w 1052"/>
                  <a:gd name="T31" fmla="*/ 16 h 70"/>
                  <a:gd name="T32" fmla="*/ 154 w 1052"/>
                  <a:gd name="T33" fmla="*/ 10 h 70"/>
                  <a:gd name="T34" fmla="*/ 230 w 1052"/>
                  <a:gd name="T35" fmla="*/ 6 h 70"/>
                  <a:gd name="T36" fmla="*/ 320 w 1052"/>
                  <a:gd name="T37" fmla="*/ 4 h 70"/>
                  <a:gd name="T38" fmla="*/ 418 w 1052"/>
                  <a:gd name="T39" fmla="*/ 2 h 70"/>
                  <a:gd name="T40" fmla="*/ 524 w 1052"/>
                  <a:gd name="T41" fmla="*/ 0 h 70"/>
                  <a:gd name="T42" fmla="*/ 524 w 1052"/>
                  <a:gd name="T43" fmla="*/ 0 h 70"/>
                  <a:gd name="T44" fmla="*/ 632 w 1052"/>
                  <a:gd name="T45" fmla="*/ 2 h 70"/>
                  <a:gd name="T46" fmla="*/ 730 w 1052"/>
                  <a:gd name="T47" fmla="*/ 4 h 70"/>
                  <a:gd name="T48" fmla="*/ 820 w 1052"/>
                  <a:gd name="T49" fmla="*/ 6 h 70"/>
                  <a:gd name="T50" fmla="*/ 898 w 1052"/>
                  <a:gd name="T51" fmla="*/ 10 h 70"/>
                  <a:gd name="T52" fmla="*/ 962 w 1052"/>
                  <a:gd name="T53" fmla="*/ 16 h 70"/>
                  <a:gd name="T54" fmla="*/ 1012 w 1052"/>
                  <a:gd name="T55" fmla="*/ 22 h 70"/>
                  <a:gd name="T56" fmla="*/ 1042 w 1052"/>
                  <a:gd name="T57" fmla="*/ 28 h 70"/>
                  <a:gd name="T58" fmla="*/ 1050 w 1052"/>
                  <a:gd name="T59" fmla="*/ 32 h 70"/>
                  <a:gd name="T60" fmla="*/ 1052 w 1052"/>
                  <a:gd name="T61" fmla="*/ 36 h 70"/>
                  <a:gd name="T62" fmla="*/ 1052 w 1052"/>
                  <a:gd name="T63" fmla="*/ 36 h 70"/>
                  <a:gd name="T64" fmla="*/ 1050 w 1052"/>
                  <a:gd name="T65" fmla="*/ 38 h 70"/>
                  <a:gd name="T66" fmla="*/ 1042 w 1052"/>
                  <a:gd name="T67" fmla="*/ 42 h 70"/>
                  <a:gd name="T68" fmla="*/ 1012 w 1052"/>
                  <a:gd name="T69" fmla="*/ 48 h 70"/>
                  <a:gd name="T70" fmla="*/ 962 w 1052"/>
                  <a:gd name="T71" fmla="*/ 54 h 70"/>
                  <a:gd name="T72" fmla="*/ 898 w 1052"/>
                  <a:gd name="T73" fmla="*/ 60 h 70"/>
                  <a:gd name="T74" fmla="*/ 820 w 1052"/>
                  <a:gd name="T75" fmla="*/ 64 h 70"/>
                  <a:gd name="T76" fmla="*/ 730 w 1052"/>
                  <a:gd name="T77" fmla="*/ 68 h 70"/>
                  <a:gd name="T78" fmla="*/ 632 w 1052"/>
                  <a:gd name="T79" fmla="*/ 70 h 70"/>
                  <a:gd name="T80" fmla="*/ 524 w 105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70"/>
                    </a:moveTo>
                    <a:lnTo>
                      <a:pt x="524" y="70"/>
                    </a:lnTo>
                    <a:lnTo>
                      <a:pt x="418" y="70"/>
                    </a:lnTo>
                    <a:lnTo>
                      <a:pt x="320" y="68"/>
                    </a:lnTo>
                    <a:lnTo>
                      <a:pt x="230" y="64"/>
                    </a:lnTo>
                    <a:lnTo>
                      <a:pt x="154" y="60"/>
                    </a:lnTo>
                    <a:lnTo>
                      <a:pt x="90" y="54"/>
                    </a:lnTo>
                    <a:lnTo>
                      <a:pt x="42" y="48"/>
                    </a:lnTo>
                    <a:lnTo>
                      <a:pt x="12" y="42"/>
                    </a:lnTo>
                    <a:lnTo>
                      <a:pt x="4" y="38"/>
                    </a:lnTo>
                    <a:lnTo>
                      <a:pt x="0" y="36"/>
                    </a:lnTo>
                    <a:lnTo>
                      <a:pt x="0" y="36"/>
                    </a:lnTo>
                    <a:lnTo>
                      <a:pt x="4" y="32"/>
                    </a:lnTo>
                    <a:lnTo>
                      <a:pt x="12" y="28"/>
                    </a:lnTo>
                    <a:lnTo>
                      <a:pt x="42" y="22"/>
                    </a:lnTo>
                    <a:lnTo>
                      <a:pt x="90" y="16"/>
                    </a:lnTo>
                    <a:lnTo>
                      <a:pt x="154" y="10"/>
                    </a:lnTo>
                    <a:lnTo>
                      <a:pt x="230" y="6"/>
                    </a:lnTo>
                    <a:lnTo>
                      <a:pt x="320" y="4"/>
                    </a:lnTo>
                    <a:lnTo>
                      <a:pt x="418" y="2"/>
                    </a:lnTo>
                    <a:lnTo>
                      <a:pt x="524" y="0"/>
                    </a:lnTo>
                    <a:lnTo>
                      <a:pt x="524" y="0"/>
                    </a:lnTo>
                    <a:lnTo>
                      <a:pt x="632" y="2"/>
                    </a:lnTo>
                    <a:lnTo>
                      <a:pt x="730" y="4"/>
                    </a:lnTo>
                    <a:lnTo>
                      <a:pt x="820" y="6"/>
                    </a:lnTo>
                    <a:lnTo>
                      <a:pt x="898" y="10"/>
                    </a:lnTo>
                    <a:lnTo>
                      <a:pt x="962" y="16"/>
                    </a:lnTo>
                    <a:lnTo>
                      <a:pt x="1012" y="22"/>
                    </a:lnTo>
                    <a:lnTo>
                      <a:pt x="1042" y="28"/>
                    </a:lnTo>
                    <a:lnTo>
                      <a:pt x="1050" y="32"/>
                    </a:lnTo>
                    <a:lnTo>
                      <a:pt x="1052" y="36"/>
                    </a:lnTo>
                    <a:lnTo>
                      <a:pt x="1052" y="36"/>
                    </a:lnTo>
                    <a:lnTo>
                      <a:pt x="1050" y="38"/>
                    </a:lnTo>
                    <a:lnTo>
                      <a:pt x="1042" y="42"/>
                    </a:lnTo>
                    <a:lnTo>
                      <a:pt x="1012" y="48"/>
                    </a:lnTo>
                    <a:lnTo>
                      <a:pt x="962" y="54"/>
                    </a:lnTo>
                    <a:lnTo>
                      <a:pt x="898" y="60"/>
                    </a:lnTo>
                    <a:lnTo>
                      <a:pt x="820" y="64"/>
                    </a:lnTo>
                    <a:lnTo>
                      <a:pt x="730" y="68"/>
                    </a:lnTo>
                    <a:lnTo>
                      <a:pt x="632" y="70"/>
                    </a:lnTo>
                    <a:lnTo>
                      <a:pt x="524" y="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49"/>
              <p:cNvSpPr>
                <a:spLocks/>
              </p:cNvSpPr>
              <p:nvPr/>
            </p:nvSpPr>
            <p:spPr bwMode="auto">
              <a:xfrm>
                <a:off x="3320" y="4190"/>
                <a:ext cx="1062" cy="70"/>
              </a:xfrm>
              <a:custGeom>
                <a:avLst/>
                <a:gdLst>
                  <a:gd name="T0" fmla="*/ 528 w 1062"/>
                  <a:gd name="T1" fmla="*/ 0 h 70"/>
                  <a:gd name="T2" fmla="*/ 528 w 1062"/>
                  <a:gd name="T3" fmla="*/ 0 h 70"/>
                  <a:gd name="T4" fmla="*/ 420 w 1062"/>
                  <a:gd name="T5" fmla="*/ 0 h 70"/>
                  <a:gd name="T6" fmla="*/ 322 w 1062"/>
                  <a:gd name="T7" fmla="*/ 2 h 70"/>
                  <a:gd name="T8" fmla="*/ 232 w 1062"/>
                  <a:gd name="T9" fmla="*/ 6 h 70"/>
                  <a:gd name="T10" fmla="*/ 154 w 1062"/>
                  <a:gd name="T11" fmla="*/ 10 h 70"/>
                  <a:gd name="T12" fmla="*/ 90 w 1062"/>
                  <a:gd name="T13" fmla="*/ 16 h 70"/>
                  <a:gd name="T14" fmla="*/ 40 w 1062"/>
                  <a:gd name="T15" fmla="*/ 22 h 70"/>
                  <a:gd name="T16" fmla="*/ 10 w 1062"/>
                  <a:gd name="T17" fmla="*/ 28 h 70"/>
                  <a:gd name="T18" fmla="*/ 2 w 1062"/>
                  <a:gd name="T19" fmla="*/ 32 h 70"/>
                  <a:gd name="T20" fmla="*/ 0 w 1062"/>
                  <a:gd name="T21" fmla="*/ 36 h 70"/>
                  <a:gd name="T22" fmla="*/ 0 w 1062"/>
                  <a:gd name="T23" fmla="*/ 36 h 70"/>
                  <a:gd name="T24" fmla="*/ 2 w 1062"/>
                  <a:gd name="T25" fmla="*/ 38 h 70"/>
                  <a:gd name="T26" fmla="*/ 10 w 1062"/>
                  <a:gd name="T27" fmla="*/ 42 h 70"/>
                  <a:gd name="T28" fmla="*/ 40 w 1062"/>
                  <a:gd name="T29" fmla="*/ 48 h 70"/>
                  <a:gd name="T30" fmla="*/ 90 w 1062"/>
                  <a:gd name="T31" fmla="*/ 54 h 70"/>
                  <a:gd name="T32" fmla="*/ 154 w 1062"/>
                  <a:gd name="T33" fmla="*/ 60 h 70"/>
                  <a:gd name="T34" fmla="*/ 232 w 1062"/>
                  <a:gd name="T35" fmla="*/ 64 h 70"/>
                  <a:gd name="T36" fmla="*/ 322 w 1062"/>
                  <a:gd name="T37" fmla="*/ 68 h 70"/>
                  <a:gd name="T38" fmla="*/ 420 w 1062"/>
                  <a:gd name="T39" fmla="*/ 70 h 70"/>
                  <a:gd name="T40" fmla="*/ 528 w 1062"/>
                  <a:gd name="T41" fmla="*/ 70 h 70"/>
                  <a:gd name="T42" fmla="*/ 528 w 1062"/>
                  <a:gd name="T43" fmla="*/ 70 h 70"/>
                  <a:gd name="T44" fmla="*/ 636 w 1062"/>
                  <a:gd name="T45" fmla="*/ 70 h 70"/>
                  <a:gd name="T46" fmla="*/ 736 w 1062"/>
                  <a:gd name="T47" fmla="*/ 68 h 70"/>
                  <a:gd name="T48" fmla="*/ 828 w 1062"/>
                  <a:gd name="T49" fmla="*/ 64 h 70"/>
                  <a:gd name="T50" fmla="*/ 906 w 1062"/>
                  <a:gd name="T51" fmla="*/ 60 h 70"/>
                  <a:gd name="T52" fmla="*/ 970 w 1062"/>
                  <a:gd name="T53" fmla="*/ 54 h 70"/>
                  <a:gd name="T54" fmla="*/ 1020 w 1062"/>
                  <a:gd name="T55" fmla="*/ 48 h 70"/>
                  <a:gd name="T56" fmla="*/ 1050 w 1062"/>
                  <a:gd name="T57" fmla="*/ 42 h 70"/>
                  <a:gd name="T58" fmla="*/ 1058 w 1062"/>
                  <a:gd name="T59" fmla="*/ 38 h 70"/>
                  <a:gd name="T60" fmla="*/ 1062 w 1062"/>
                  <a:gd name="T61" fmla="*/ 36 h 70"/>
                  <a:gd name="T62" fmla="*/ 1062 w 1062"/>
                  <a:gd name="T63" fmla="*/ 36 h 70"/>
                  <a:gd name="T64" fmla="*/ 1058 w 1062"/>
                  <a:gd name="T65" fmla="*/ 32 h 70"/>
                  <a:gd name="T66" fmla="*/ 1050 w 1062"/>
                  <a:gd name="T67" fmla="*/ 28 h 70"/>
                  <a:gd name="T68" fmla="*/ 1020 w 1062"/>
                  <a:gd name="T69" fmla="*/ 22 h 70"/>
                  <a:gd name="T70" fmla="*/ 970 w 1062"/>
                  <a:gd name="T71" fmla="*/ 16 h 70"/>
                  <a:gd name="T72" fmla="*/ 906 w 1062"/>
                  <a:gd name="T73" fmla="*/ 10 h 70"/>
                  <a:gd name="T74" fmla="*/ 828 w 1062"/>
                  <a:gd name="T75" fmla="*/ 6 h 70"/>
                  <a:gd name="T76" fmla="*/ 736 w 1062"/>
                  <a:gd name="T77" fmla="*/ 2 h 70"/>
                  <a:gd name="T78" fmla="*/ 636 w 1062"/>
                  <a:gd name="T79" fmla="*/ 0 h 70"/>
                  <a:gd name="T80" fmla="*/ 528 w 106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62" h="70">
                    <a:moveTo>
                      <a:pt x="528" y="0"/>
                    </a:moveTo>
                    <a:lnTo>
                      <a:pt x="528" y="0"/>
                    </a:lnTo>
                    <a:lnTo>
                      <a:pt x="420" y="0"/>
                    </a:lnTo>
                    <a:lnTo>
                      <a:pt x="322" y="2"/>
                    </a:lnTo>
                    <a:lnTo>
                      <a:pt x="232" y="6"/>
                    </a:lnTo>
                    <a:lnTo>
                      <a:pt x="154" y="10"/>
                    </a:lnTo>
                    <a:lnTo>
                      <a:pt x="90" y="16"/>
                    </a:lnTo>
                    <a:lnTo>
                      <a:pt x="40" y="22"/>
                    </a:lnTo>
                    <a:lnTo>
                      <a:pt x="10" y="28"/>
                    </a:lnTo>
                    <a:lnTo>
                      <a:pt x="2" y="32"/>
                    </a:lnTo>
                    <a:lnTo>
                      <a:pt x="0" y="36"/>
                    </a:lnTo>
                    <a:lnTo>
                      <a:pt x="0" y="36"/>
                    </a:lnTo>
                    <a:lnTo>
                      <a:pt x="2" y="38"/>
                    </a:lnTo>
                    <a:lnTo>
                      <a:pt x="10" y="42"/>
                    </a:lnTo>
                    <a:lnTo>
                      <a:pt x="40" y="48"/>
                    </a:lnTo>
                    <a:lnTo>
                      <a:pt x="90" y="54"/>
                    </a:lnTo>
                    <a:lnTo>
                      <a:pt x="154" y="60"/>
                    </a:lnTo>
                    <a:lnTo>
                      <a:pt x="232" y="64"/>
                    </a:lnTo>
                    <a:lnTo>
                      <a:pt x="322" y="68"/>
                    </a:lnTo>
                    <a:lnTo>
                      <a:pt x="420" y="70"/>
                    </a:lnTo>
                    <a:lnTo>
                      <a:pt x="528" y="70"/>
                    </a:lnTo>
                    <a:lnTo>
                      <a:pt x="528" y="70"/>
                    </a:lnTo>
                    <a:lnTo>
                      <a:pt x="636" y="70"/>
                    </a:lnTo>
                    <a:lnTo>
                      <a:pt x="736" y="68"/>
                    </a:lnTo>
                    <a:lnTo>
                      <a:pt x="828" y="64"/>
                    </a:lnTo>
                    <a:lnTo>
                      <a:pt x="906" y="60"/>
                    </a:lnTo>
                    <a:lnTo>
                      <a:pt x="970" y="54"/>
                    </a:lnTo>
                    <a:lnTo>
                      <a:pt x="1020" y="48"/>
                    </a:lnTo>
                    <a:lnTo>
                      <a:pt x="1050" y="42"/>
                    </a:lnTo>
                    <a:lnTo>
                      <a:pt x="1058" y="38"/>
                    </a:lnTo>
                    <a:lnTo>
                      <a:pt x="1062" y="36"/>
                    </a:lnTo>
                    <a:lnTo>
                      <a:pt x="1062" y="36"/>
                    </a:lnTo>
                    <a:lnTo>
                      <a:pt x="1058" y="32"/>
                    </a:lnTo>
                    <a:lnTo>
                      <a:pt x="1050" y="28"/>
                    </a:lnTo>
                    <a:lnTo>
                      <a:pt x="1020" y="22"/>
                    </a:lnTo>
                    <a:lnTo>
                      <a:pt x="970" y="16"/>
                    </a:lnTo>
                    <a:lnTo>
                      <a:pt x="906" y="10"/>
                    </a:lnTo>
                    <a:lnTo>
                      <a:pt x="828" y="6"/>
                    </a:lnTo>
                    <a:lnTo>
                      <a:pt x="736" y="2"/>
                    </a:lnTo>
                    <a:lnTo>
                      <a:pt x="636" y="0"/>
                    </a:lnTo>
                    <a:lnTo>
                      <a:pt x="5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50"/>
              <p:cNvSpPr>
                <a:spLocks noEditPoints="1"/>
              </p:cNvSpPr>
              <p:nvPr/>
            </p:nvSpPr>
            <p:spPr bwMode="auto">
              <a:xfrm>
                <a:off x="3324" y="4190"/>
                <a:ext cx="1052" cy="70"/>
              </a:xfrm>
              <a:custGeom>
                <a:avLst/>
                <a:gdLst>
                  <a:gd name="T0" fmla="*/ 524 w 1052"/>
                  <a:gd name="T1" fmla="*/ 70 h 70"/>
                  <a:gd name="T2" fmla="*/ 322 w 1052"/>
                  <a:gd name="T3" fmla="*/ 68 h 70"/>
                  <a:gd name="T4" fmla="*/ 156 w 1052"/>
                  <a:gd name="T5" fmla="*/ 60 h 70"/>
                  <a:gd name="T6" fmla="*/ 46 w 1052"/>
                  <a:gd name="T7" fmla="*/ 48 h 70"/>
                  <a:gd name="T8" fmla="*/ 8 w 1052"/>
                  <a:gd name="T9" fmla="*/ 38 h 70"/>
                  <a:gd name="T10" fmla="*/ 6 w 1052"/>
                  <a:gd name="T11" fmla="*/ 36 h 70"/>
                  <a:gd name="T12" fmla="*/ 16 w 1052"/>
                  <a:gd name="T13" fmla="*/ 28 h 70"/>
                  <a:gd name="T14" fmla="*/ 94 w 1052"/>
                  <a:gd name="T15" fmla="*/ 16 h 70"/>
                  <a:gd name="T16" fmla="*/ 234 w 1052"/>
                  <a:gd name="T17" fmla="*/ 6 h 70"/>
                  <a:gd name="T18" fmla="*/ 418 w 1052"/>
                  <a:gd name="T19" fmla="*/ 2 h 70"/>
                  <a:gd name="T20" fmla="*/ 524 w 1052"/>
                  <a:gd name="T21" fmla="*/ 0 h 70"/>
                  <a:gd name="T22" fmla="*/ 728 w 1052"/>
                  <a:gd name="T23" fmla="*/ 4 h 70"/>
                  <a:gd name="T24" fmla="*/ 894 w 1052"/>
                  <a:gd name="T25" fmla="*/ 10 h 70"/>
                  <a:gd name="T26" fmla="*/ 1006 w 1052"/>
                  <a:gd name="T27" fmla="*/ 22 h 70"/>
                  <a:gd name="T28" fmla="*/ 1044 w 1052"/>
                  <a:gd name="T29" fmla="*/ 32 h 70"/>
                  <a:gd name="T30" fmla="*/ 1048 w 1052"/>
                  <a:gd name="T31" fmla="*/ 36 h 70"/>
                  <a:gd name="T32" fmla="*/ 1036 w 1052"/>
                  <a:gd name="T33" fmla="*/ 42 h 70"/>
                  <a:gd name="T34" fmla="*/ 958 w 1052"/>
                  <a:gd name="T35" fmla="*/ 54 h 70"/>
                  <a:gd name="T36" fmla="*/ 818 w 1052"/>
                  <a:gd name="T37" fmla="*/ 64 h 70"/>
                  <a:gd name="T38" fmla="*/ 630 w 1052"/>
                  <a:gd name="T39" fmla="*/ 70 h 70"/>
                  <a:gd name="T40" fmla="*/ 524 w 1052"/>
                  <a:gd name="T41" fmla="*/ 0 h 70"/>
                  <a:gd name="T42" fmla="*/ 418 w 1052"/>
                  <a:gd name="T43" fmla="*/ 2 h 70"/>
                  <a:gd name="T44" fmla="*/ 230 w 1052"/>
                  <a:gd name="T45" fmla="*/ 6 h 70"/>
                  <a:gd name="T46" fmla="*/ 90 w 1052"/>
                  <a:gd name="T47" fmla="*/ 16 h 70"/>
                  <a:gd name="T48" fmla="*/ 12 w 1052"/>
                  <a:gd name="T49" fmla="*/ 28 h 70"/>
                  <a:gd name="T50" fmla="*/ 0 w 1052"/>
                  <a:gd name="T51" fmla="*/ 36 h 70"/>
                  <a:gd name="T52" fmla="*/ 4 w 1052"/>
                  <a:gd name="T53" fmla="*/ 38 h 70"/>
                  <a:gd name="T54" fmla="*/ 42 w 1052"/>
                  <a:gd name="T55" fmla="*/ 48 h 70"/>
                  <a:gd name="T56" fmla="*/ 154 w 1052"/>
                  <a:gd name="T57" fmla="*/ 60 h 70"/>
                  <a:gd name="T58" fmla="*/ 320 w 1052"/>
                  <a:gd name="T59" fmla="*/ 68 h 70"/>
                  <a:gd name="T60" fmla="*/ 524 w 1052"/>
                  <a:gd name="T61" fmla="*/ 70 h 70"/>
                  <a:gd name="T62" fmla="*/ 632 w 1052"/>
                  <a:gd name="T63" fmla="*/ 70 h 70"/>
                  <a:gd name="T64" fmla="*/ 820 w 1052"/>
                  <a:gd name="T65" fmla="*/ 64 h 70"/>
                  <a:gd name="T66" fmla="*/ 962 w 1052"/>
                  <a:gd name="T67" fmla="*/ 54 h 70"/>
                  <a:gd name="T68" fmla="*/ 1042 w 1052"/>
                  <a:gd name="T69" fmla="*/ 42 h 70"/>
                  <a:gd name="T70" fmla="*/ 1052 w 1052"/>
                  <a:gd name="T71" fmla="*/ 36 h 70"/>
                  <a:gd name="T72" fmla="*/ 1050 w 1052"/>
                  <a:gd name="T73" fmla="*/ 32 h 70"/>
                  <a:gd name="T74" fmla="*/ 1012 w 1052"/>
                  <a:gd name="T75" fmla="*/ 22 h 70"/>
                  <a:gd name="T76" fmla="*/ 898 w 1052"/>
                  <a:gd name="T77" fmla="*/ 10 h 70"/>
                  <a:gd name="T78" fmla="*/ 730 w 1052"/>
                  <a:gd name="T79" fmla="*/ 4 h 70"/>
                  <a:gd name="T80" fmla="*/ 524 w 105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70"/>
                    </a:moveTo>
                    <a:lnTo>
                      <a:pt x="524" y="70"/>
                    </a:lnTo>
                    <a:lnTo>
                      <a:pt x="418" y="70"/>
                    </a:lnTo>
                    <a:lnTo>
                      <a:pt x="322" y="68"/>
                    </a:lnTo>
                    <a:lnTo>
                      <a:pt x="234" y="64"/>
                    </a:lnTo>
                    <a:lnTo>
                      <a:pt x="156" y="60"/>
                    </a:lnTo>
                    <a:lnTo>
                      <a:pt x="94" y="54"/>
                    </a:lnTo>
                    <a:lnTo>
                      <a:pt x="46" y="48"/>
                    </a:lnTo>
                    <a:lnTo>
                      <a:pt x="16" y="42"/>
                    </a:lnTo>
                    <a:lnTo>
                      <a:pt x="8" y="38"/>
                    </a:lnTo>
                    <a:lnTo>
                      <a:pt x="6" y="36"/>
                    </a:lnTo>
                    <a:lnTo>
                      <a:pt x="6" y="36"/>
                    </a:lnTo>
                    <a:lnTo>
                      <a:pt x="8" y="32"/>
                    </a:lnTo>
                    <a:lnTo>
                      <a:pt x="16" y="28"/>
                    </a:lnTo>
                    <a:lnTo>
                      <a:pt x="46" y="22"/>
                    </a:lnTo>
                    <a:lnTo>
                      <a:pt x="94" y="16"/>
                    </a:lnTo>
                    <a:lnTo>
                      <a:pt x="156" y="10"/>
                    </a:lnTo>
                    <a:lnTo>
                      <a:pt x="234" y="6"/>
                    </a:lnTo>
                    <a:lnTo>
                      <a:pt x="322" y="4"/>
                    </a:lnTo>
                    <a:lnTo>
                      <a:pt x="418" y="2"/>
                    </a:lnTo>
                    <a:lnTo>
                      <a:pt x="524" y="0"/>
                    </a:lnTo>
                    <a:lnTo>
                      <a:pt x="524" y="0"/>
                    </a:lnTo>
                    <a:lnTo>
                      <a:pt x="630" y="2"/>
                    </a:lnTo>
                    <a:lnTo>
                      <a:pt x="728" y="4"/>
                    </a:lnTo>
                    <a:lnTo>
                      <a:pt x="818" y="6"/>
                    </a:lnTo>
                    <a:lnTo>
                      <a:pt x="894" y="10"/>
                    </a:lnTo>
                    <a:lnTo>
                      <a:pt x="958" y="16"/>
                    </a:lnTo>
                    <a:lnTo>
                      <a:pt x="1006" y="22"/>
                    </a:lnTo>
                    <a:lnTo>
                      <a:pt x="1036" y="28"/>
                    </a:lnTo>
                    <a:lnTo>
                      <a:pt x="1044" y="32"/>
                    </a:lnTo>
                    <a:lnTo>
                      <a:pt x="1048" y="36"/>
                    </a:lnTo>
                    <a:lnTo>
                      <a:pt x="1048" y="36"/>
                    </a:lnTo>
                    <a:lnTo>
                      <a:pt x="1044" y="38"/>
                    </a:lnTo>
                    <a:lnTo>
                      <a:pt x="1036" y="42"/>
                    </a:lnTo>
                    <a:lnTo>
                      <a:pt x="1006" y="48"/>
                    </a:lnTo>
                    <a:lnTo>
                      <a:pt x="958" y="54"/>
                    </a:lnTo>
                    <a:lnTo>
                      <a:pt x="894" y="60"/>
                    </a:lnTo>
                    <a:lnTo>
                      <a:pt x="818" y="64"/>
                    </a:lnTo>
                    <a:lnTo>
                      <a:pt x="728" y="68"/>
                    </a:lnTo>
                    <a:lnTo>
                      <a:pt x="630" y="70"/>
                    </a:lnTo>
                    <a:lnTo>
                      <a:pt x="524" y="70"/>
                    </a:lnTo>
                    <a:close/>
                    <a:moveTo>
                      <a:pt x="524" y="0"/>
                    </a:moveTo>
                    <a:lnTo>
                      <a:pt x="524" y="0"/>
                    </a:lnTo>
                    <a:lnTo>
                      <a:pt x="418" y="2"/>
                    </a:lnTo>
                    <a:lnTo>
                      <a:pt x="320" y="4"/>
                    </a:lnTo>
                    <a:lnTo>
                      <a:pt x="230" y="6"/>
                    </a:lnTo>
                    <a:lnTo>
                      <a:pt x="154" y="10"/>
                    </a:lnTo>
                    <a:lnTo>
                      <a:pt x="90" y="16"/>
                    </a:lnTo>
                    <a:lnTo>
                      <a:pt x="42" y="22"/>
                    </a:lnTo>
                    <a:lnTo>
                      <a:pt x="12" y="28"/>
                    </a:lnTo>
                    <a:lnTo>
                      <a:pt x="4" y="32"/>
                    </a:lnTo>
                    <a:lnTo>
                      <a:pt x="0" y="36"/>
                    </a:lnTo>
                    <a:lnTo>
                      <a:pt x="0" y="36"/>
                    </a:lnTo>
                    <a:lnTo>
                      <a:pt x="4" y="38"/>
                    </a:lnTo>
                    <a:lnTo>
                      <a:pt x="12" y="42"/>
                    </a:lnTo>
                    <a:lnTo>
                      <a:pt x="42" y="48"/>
                    </a:lnTo>
                    <a:lnTo>
                      <a:pt x="90" y="54"/>
                    </a:lnTo>
                    <a:lnTo>
                      <a:pt x="154" y="60"/>
                    </a:lnTo>
                    <a:lnTo>
                      <a:pt x="230" y="64"/>
                    </a:lnTo>
                    <a:lnTo>
                      <a:pt x="320" y="68"/>
                    </a:lnTo>
                    <a:lnTo>
                      <a:pt x="418" y="70"/>
                    </a:lnTo>
                    <a:lnTo>
                      <a:pt x="524" y="70"/>
                    </a:lnTo>
                    <a:lnTo>
                      <a:pt x="524" y="70"/>
                    </a:lnTo>
                    <a:lnTo>
                      <a:pt x="632" y="70"/>
                    </a:lnTo>
                    <a:lnTo>
                      <a:pt x="730" y="68"/>
                    </a:lnTo>
                    <a:lnTo>
                      <a:pt x="820" y="64"/>
                    </a:lnTo>
                    <a:lnTo>
                      <a:pt x="898" y="60"/>
                    </a:lnTo>
                    <a:lnTo>
                      <a:pt x="962" y="54"/>
                    </a:lnTo>
                    <a:lnTo>
                      <a:pt x="1012" y="48"/>
                    </a:lnTo>
                    <a:lnTo>
                      <a:pt x="1042" y="42"/>
                    </a:lnTo>
                    <a:lnTo>
                      <a:pt x="1050" y="38"/>
                    </a:lnTo>
                    <a:lnTo>
                      <a:pt x="1052" y="36"/>
                    </a:lnTo>
                    <a:lnTo>
                      <a:pt x="1052" y="36"/>
                    </a:lnTo>
                    <a:lnTo>
                      <a:pt x="1050" y="32"/>
                    </a:lnTo>
                    <a:lnTo>
                      <a:pt x="1042" y="28"/>
                    </a:lnTo>
                    <a:lnTo>
                      <a:pt x="1012" y="22"/>
                    </a:lnTo>
                    <a:lnTo>
                      <a:pt x="962" y="16"/>
                    </a:lnTo>
                    <a:lnTo>
                      <a:pt x="898" y="10"/>
                    </a:lnTo>
                    <a:lnTo>
                      <a:pt x="820" y="6"/>
                    </a:lnTo>
                    <a:lnTo>
                      <a:pt x="730" y="4"/>
                    </a:lnTo>
                    <a:lnTo>
                      <a:pt x="632" y="2"/>
                    </a:lnTo>
                    <a:lnTo>
                      <a:pt x="524" y="0"/>
                    </a:lnTo>
                    <a:close/>
                  </a:path>
                </a:pathLst>
              </a:custGeom>
              <a:solidFill>
                <a:srgbClr val="A59E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551"/>
              <p:cNvSpPr>
                <a:spLocks/>
              </p:cNvSpPr>
              <p:nvPr/>
            </p:nvSpPr>
            <p:spPr bwMode="auto">
              <a:xfrm>
                <a:off x="3330" y="4190"/>
                <a:ext cx="1042" cy="70"/>
              </a:xfrm>
              <a:custGeom>
                <a:avLst/>
                <a:gdLst>
                  <a:gd name="T0" fmla="*/ 518 w 1042"/>
                  <a:gd name="T1" fmla="*/ 70 h 70"/>
                  <a:gd name="T2" fmla="*/ 518 w 1042"/>
                  <a:gd name="T3" fmla="*/ 70 h 70"/>
                  <a:gd name="T4" fmla="*/ 412 w 1042"/>
                  <a:gd name="T5" fmla="*/ 70 h 70"/>
                  <a:gd name="T6" fmla="*/ 316 w 1042"/>
                  <a:gd name="T7" fmla="*/ 68 h 70"/>
                  <a:gd name="T8" fmla="*/ 228 w 1042"/>
                  <a:gd name="T9" fmla="*/ 64 h 70"/>
                  <a:gd name="T10" fmla="*/ 150 w 1042"/>
                  <a:gd name="T11" fmla="*/ 60 h 70"/>
                  <a:gd name="T12" fmla="*/ 88 w 1042"/>
                  <a:gd name="T13" fmla="*/ 54 h 70"/>
                  <a:gd name="T14" fmla="*/ 40 w 1042"/>
                  <a:gd name="T15" fmla="*/ 48 h 70"/>
                  <a:gd name="T16" fmla="*/ 10 w 1042"/>
                  <a:gd name="T17" fmla="*/ 42 h 70"/>
                  <a:gd name="T18" fmla="*/ 2 w 1042"/>
                  <a:gd name="T19" fmla="*/ 38 h 70"/>
                  <a:gd name="T20" fmla="*/ 0 w 1042"/>
                  <a:gd name="T21" fmla="*/ 36 h 70"/>
                  <a:gd name="T22" fmla="*/ 0 w 1042"/>
                  <a:gd name="T23" fmla="*/ 36 h 70"/>
                  <a:gd name="T24" fmla="*/ 2 w 1042"/>
                  <a:gd name="T25" fmla="*/ 32 h 70"/>
                  <a:gd name="T26" fmla="*/ 10 w 1042"/>
                  <a:gd name="T27" fmla="*/ 28 h 70"/>
                  <a:gd name="T28" fmla="*/ 40 w 1042"/>
                  <a:gd name="T29" fmla="*/ 22 h 70"/>
                  <a:gd name="T30" fmla="*/ 88 w 1042"/>
                  <a:gd name="T31" fmla="*/ 16 h 70"/>
                  <a:gd name="T32" fmla="*/ 150 w 1042"/>
                  <a:gd name="T33" fmla="*/ 10 h 70"/>
                  <a:gd name="T34" fmla="*/ 228 w 1042"/>
                  <a:gd name="T35" fmla="*/ 6 h 70"/>
                  <a:gd name="T36" fmla="*/ 316 w 1042"/>
                  <a:gd name="T37" fmla="*/ 4 h 70"/>
                  <a:gd name="T38" fmla="*/ 412 w 1042"/>
                  <a:gd name="T39" fmla="*/ 2 h 70"/>
                  <a:gd name="T40" fmla="*/ 518 w 1042"/>
                  <a:gd name="T41" fmla="*/ 0 h 70"/>
                  <a:gd name="T42" fmla="*/ 518 w 1042"/>
                  <a:gd name="T43" fmla="*/ 0 h 70"/>
                  <a:gd name="T44" fmla="*/ 624 w 1042"/>
                  <a:gd name="T45" fmla="*/ 2 h 70"/>
                  <a:gd name="T46" fmla="*/ 722 w 1042"/>
                  <a:gd name="T47" fmla="*/ 4 h 70"/>
                  <a:gd name="T48" fmla="*/ 812 w 1042"/>
                  <a:gd name="T49" fmla="*/ 6 h 70"/>
                  <a:gd name="T50" fmla="*/ 888 w 1042"/>
                  <a:gd name="T51" fmla="*/ 10 h 70"/>
                  <a:gd name="T52" fmla="*/ 952 w 1042"/>
                  <a:gd name="T53" fmla="*/ 16 h 70"/>
                  <a:gd name="T54" fmla="*/ 1000 w 1042"/>
                  <a:gd name="T55" fmla="*/ 22 h 70"/>
                  <a:gd name="T56" fmla="*/ 1030 w 1042"/>
                  <a:gd name="T57" fmla="*/ 28 h 70"/>
                  <a:gd name="T58" fmla="*/ 1038 w 1042"/>
                  <a:gd name="T59" fmla="*/ 32 h 70"/>
                  <a:gd name="T60" fmla="*/ 1042 w 1042"/>
                  <a:gd name="T61" fmla="*/ 36 h 70"/>
                  <a:gd name="T62" fmla="*/ 1042 w 1042"/>
                  <a:gd name="T63" fmla="*/ 36 h 70"/>
                  <a:gd name="T64" fmla="*/ 1038 w 1042"/>
                  <a:gd name="T65" fmla="*/ 38 h 70"/>
                  <a:gd name="T66" fmla="*/ 1030 w 1042"/>
                  <a:gd name="T67" fmla="*/ 42 h 70"/>
                  <a:gd name="T68" fmla="*/ 1000 w 1042"/>
                  <a:gd name="T69" fmla="*/ 48 h 70"/>
                  <a:gd name="T70" fmla="*/ 952 w 1042"/>
                  <a:gd name="T71" fmla="*/ 54 h 70"/>
                  <a:gd name="T72" fmla="*/ 888 w 1042"/>
                  <a:gd name="T73" fmla="*/ 60 h 70"/>
                  <a:gd name="T74" fmla="*/ 812 w 1042"/>
                  <a:gd name="T75" fmla="*/ 64 h 70"/>
                  <a:gd name="T76" fmla="*/ 722 w 1042"/>
                  <a:gd name="T77" fmla="*/ 68 h 70"/>
                  <a:gd name="T78" fmla="*/ 624 w 1042"/>
                  <a:gd name="T79" fmla="*/ 70 h 70"/>
                  <a:gd name="T80" fmla="*/ 518 w 1042"/>
                  <a:gd name="T81"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70"/>
                    </a:moveTo>
                    <a:lnTo>
                      <a:pt x="518" y="70"/>
                    </a:lnTo>
                    <a:lnTo>
                      <a:pt x="412" y="70"/>
                    </a:lnTo>
                    <a:lnTo>
                      <a:pt x="316" y="68"/>
                    </a:lnTo>
                    <a:lnTo>
                      <a:pt x="228" y="64"/>
                    </a:lnTo>
                    <a:lnTo>
                      <a:pt x="150" y="60"/>
                    </a:lnTo>
                    <a:lnTo>
                      <a:pt x="88" y="54"/>
                    </a:lnTo>
                    <a:lnTo>
                      <a:pt x="40" y="48"/>
                    </a:lnTo>
                    <a:lnTo>
                      <a:pt x="10" y="42"/>
                    </a:lnTo>
                    <a:lnTo>
                      <a:pt x="2" y="38"/>
                    </a:lnTo>
                    <a:lnTo>
                      <a:pt x="0" y="36"/>
                    </a:lnTo>
                    <a:lnTo>
                      <a:pt x="0" y="36"/>
                    </a:lnTo>
                    <a:lnTo>
                      <a:pt x="2" y="32"/>
                    </a:lnTo>
                    <a:lnTo>
                      <a:pt x="10" y="28"/>
                    </a:lnTo>
                    <a:lnTo>
                      <a:pt x="40" y="22"/>
                    </a:lnTo>
                    <a:lnTo>
                      <a:pt x="88" y="16"/>
                    </a:lnTo>
                    <a:lnTo>
                      <a:pt x="150" y="10"/>
                    </a:lnTo>
                    <a:lnTo>
                      <a:pt x="228" y="6"/>
                    </a:lnTo>
                    <a:lnTo>
                      <a:pt x="316" y="4"/>
                    </a:lnTo>
                    <a:lnTo>
                      <a:pt x="412" y="2"/>
                    </a:lnTo>
                    <a:lnTo>
                      <a:pt x="518" y="0"/>
                    </a:lnTo>
                    <a:lnTo>
                      <a:pt x="518" y="0"/>
                    </a:lnTo>
                    <a:lnTo>
                      <a:pt x="624" y="2"/>
                    </a:lnTo>
                    <a:lnTo>
                      <a:pt x="722" y="4"/>
                    </a:lnTo>
                    <a:lnTo>
                      <a:pt x="812" y="6"/>
                    </a:lnTo>
                    <a:lnTo>
                      <a:pt x="888" y="10"/>
                    </a:lnTo>
                    <a:lnTo>
                      <a:pt x="952" y="16"/>
                    </a:lnTo>
                    <a:lnTo>
                      <a:pt x="1000" y="22"/>
                    </a:lnTo>
                    <a:lnTo>
                      <a:pt x="1030" y="28"/>
                    </a:lnTo>
                    <a:lnTo>
                      <a:pt x="1038" y="32"/>
                    </a:lnTo>
                    <a:lnTo>
                      <a:pt x="1042" y="36"/>
                    </a:lnTo>
                    <a:lnTo>
                      <a:pt x="1042" y="36"/>
                    </a:lnTo>
                    <a:lnTo>
                      <a:pt x="1038" y="38"/>
                    </a:lnTo>
                    <a:lnTo>
                      <a:pt x="1030" y="42"/>
                    </a:lnTo>
                    <a:lnTo>
                      <a:pt x="1000" y="48"/>
                    </a:lnTo>
                    <a:lnTo>
                      <a:pt x="952" y="54"/>
                    </a:lnTo>
                    <a:lnTo>
                      <a:pt x="888" y="60"/>
                    </a:lnTo>
                    <a:lnTo>
                      <a:pt x="812" y="64"/>
                    </a:lnTo>
                    <a:lnTo>
                      <a:pt x="722" y="68"/>
                    </a:lnTo>
                    <a:lnTo>
                      <a:pt x="624" y="70"/>
                    </a:lnTo>
                    <a:lnTo>
                      <a:pt x="518" y="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552"/>
              <p:cNvSpPr>
                <a:spLocks/>
              </p:cNvSpPr>
              <p:nvPr/>
            </p:nvSpPr>
            <p:spPr bwMode="auto">
              <a:xfrm>
                <a:off x="3324" y="4190"/>
                <a:ext cx="1052" cy="70"/>
              </a:xfrm>
              <a:custGeom>
                <a:avLst/>
                <a:gdLst>
                  <a:gd name="T0" fmla="*/ 524 w 1052"/>
                  <a:gd name="T1" fmla="*/ 0 h 70"/>
                  <a:gd name="T2" fmla="*/ 524 w 1052"/>
                  <a:gd name="T3" fmla="*/ 0 h 70"/>
                  <a:gd name="T4" fmla="*/ 418 w 1052"/>
                  <a:gd name="T5" fmla="*/ 2 h 70"/>
                  <a:gd name="T6" fmla="*/ 320 w 1052"/>
                  <a:gd name="T7" fmla="*/ 4 h 70"/>
                  <a:gd name="T8" fmla="*/ 230 w 1052"/>
                  <a:gd name="T9" fmla="*/ 6 h 70"/>
                  <a:gd name="T10" fmla="*/ 154 w 1052"/>
                  <a:gd name="T11" fmla="*/ 10 h 70"/>
                  <a:gd name="T12" fmla="*/ 90 w 1052"/>
                  <a:gd name="T13" fmla="*/ 16 h 70"/>
                  <a:gd name="T14" fmla="*/ 42 w 1052"/>
                  <a:gd name="T15" fmla="*/ 22 h 70"/>
                  <a:gd name="T16" fmla="*/ 12 w 1052"/>
                  <a:gd name="T17" fmla="*/ 28 h 70"/>
                  <a:gd name="T18" fmla="*/ 4 w 1052"/>
                  <a:gd name="T19" fmla="*/ 32 h 70"/>
                  <a:gd name="T20" fmla="*/ 0 w 1052"/>
                  <a:gd name="T21" fmla="*/ 36 h 70"/>
                  <a:gd name="T22" fmla="*/ 0 w 1052"/>
                  <a:gd name="T23" fmla="*/ 36 h 70"/>
                  <a:gd name="T24" fmla="*/ 4 w 1052"/>
                  <a:gd name="T25" fmla="*/ 38 h 70"/>
                  <a:gd name="T26" fmla="*/ 12 w 1052"/>
                  <a:gd name="T27" fmla="*/ 42 h 70"/>
                  <a:gd name="T28" fmla="*/ 42 w 1052"/>
                  <a:gd name="T29" fmla="*/ 48 h 70"/>
                  <a:gd name="T30" fmla="*/ 90 w 1052"/>
                  <a:gd name="T31" fmla="*/ 54 h 70"/>
                  <a:gd name="T32" fmla="*/ 154 w 1052"/>
                  <a:gd name="T33" fmla="*/ 60 h 70"/>
                  <a:gd name="T34" fmla="*/ 230 w 1052"/>
                  <a:gd name="T35" fmla="*/ 64 h 70"/>
                  <a:gd name="T36" fmla="*/ 320 w 1052"/>
                  <a:gd name="T37" fmla="*/ 68 h 70"/>
                  <a:gd name="T38" fmla="*/ 418 w 1052"/>
                  <a:gd name="T39" fmla="*/ 70 h 70"/>
                  <a:gd name="T40" fmla="*/ 524 w 1052"/>
                  <a:gd name="T41" fmla="*/ 70 h 70"/>
                  <a:gd name="T42" fmla="*/ 524 w 1052"/>
                  <a:gd name="T43" fmla="*/ 70 h 70"/>
                  <a:gd name="T44" fmla="*/ 632 w 1052"/>
                  <a:gd name="T45" fmla="*/ 70 h 70"/>
                  <a:gd name="T46" fmla="*/ 730 w 1052"/>
                  <a:gd name="T47" fmla="*/ 68 h 70"/>
                  <a:gd name="T48" fmla="*/ 820 w 1052"/>
                  <a:gd name="T49" fmla="*/ 64 h 70"/>
                  <a:gd name="T50" fmla="*/ 898 w 1052"/>
                  <a:gd name="T51" fmla="*/ 60 h 70"/>
                  <a:gd name="T52" fmla="*/ 962 w 1052"/>
                  <a:gd name="T53" fmla="*/ 54 h 70"/>
                  <a:gd name="T54" fmla="*/ 1012 w 1052"/>
                  <a:gd name="T55" fmla="*/ 48 h 70"/>
                  <a:gd name="T56" fmla="*/ 1042 w 1052"/>
                  <a:gd name="T57" fmla="*/ 42 h 70"/>
                  <a:gd name="T58" fmla="*/ 1050 w 1052"/>
                  <a:gd name="T59" fmla="*/ 38 h 70"/>
                  <a:gd name="T60" fmla="*/ 1052 w 1052"/>
                  <a:gd name="T61" fmla="*/ 36 h 70"/>
                  <a:gd name="T62" fmla="*/ 1052 w 1052"/>
                  <a:gd name="T63" fmla="*/ 36 h 70"/>
                  <a:gd name="T64" fmla="*/ 1050 w 1052"/>
                  <a:gd name="T65" fmla="*/ 32 h 70"/>
                  <a:gd name="T66" fmla="*/ 1042 w 1052"/>
                  <a:gd name="T67" fmla="*/ 28 h 70"/>
                  <a:gd name="T68" fmla="*/ 1012 w 1052"/>
                  <a:gd name="T69" fmla="*/ 22 h 70"/>
                  <a:gd name="T70" fmla="*/ 962 w 1052"/>
                  <a:gd name="T71" fmla="*/ 16 h 70"/>
                  <a:gd name="T72" fmla="*/ 898 w 1052"/>
                  <a:gd name="T73" fmla="*/ 10 h 70"/>
                  <a:gd name="T74" fmla="*/ 820 w 1052"/>
                  <a:gd name="T75" fmla="*/ 6 h 70"/>
                  <a:gd name="T76" fmla="*/ 730 w 1052"/>
                  <a:gd name="T77" fmla="*/ 4 h 70"/>
                  <a:gd name="T78" fmla="*/ 632 w 1052"/>
                  <a:gd name="T79" fmla="*/ 2 h 70"/>
                  <a:gd name="T80" fmla="*/ 524 w 105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2" h="70">
                    <a:moveTo>
                      <a:pt x="524" y="0"/>
                    </a:moveTo>
                    <a:lnTo>
                      <a:pt x="524" y="0"/>
                    </a:lnTo>
                    <a:lnTo>
                      <a:pt x="418" y="2"/>
                    </a:lnTo>
                    <a:lnTo>
                      <a:pt x="320" y="4"/>
                    </a:lnTo>
                    <a:lnTo>
                      <a:pt x="230" y="6"/>
                    </a:lnTo>
                    <a:lnTo>
                      <a:pt x="154" y="10"/>
                    </a:lnTo>
                    <a:lnTo>
                      <a:pt x="90" y="16"/>
                    </a:lnTo>
                    <a:lnTo>
                      <a:pt x="42" y="22"/>
                    </a:lnTo>
                    <a:lnTo>
                      <a:pt x="12" y="28"/>
                    </a:lnTo>
                    <a:lnTo>
                      <a:pt x="4" y="32"/>
                    </a:lnTo>
                    <a:lnTo>
                      <a:pt x="0" y="36"/>
                    </a:lnTo>
                    <a:lnTo>
                      <a:pt x="0" y="36"/>
                    </a:lnTo>
                    <a:lnTo>
                      <a:pt x="4" y="38"/>
                    </a:lnTo>
                    <a:lnTo>
                      <a:pt x="12" y="42"/>
                    </a:lnTo>
                    <a:lnTo>
                      <a:pt x="42" y="48"/>
                    </a:lnTo>
                    <a:lnTo>
                      <a:pt x="90" y="54"/>
                    </a:lnTo>
                    <a:lnTo>
                      <a:pt x="154" y="60"/>
                    </a:lnTo>
                    <a:lnTo>
                      <a:pt x="230" y="64"/>
                    </a:lnTo>
                    <a:lnTo>
                      <a:pt x="320" y="68"/>
                    </a:lnTo>
                    <a:lnTo>
                      <a:pt x="418" y="70"/>
                    </a:lnTo>
                    <a:lnTo>
                      <a:pt x="524" y="70"/>
                    </a:lnTo>
                    <a:lnTo>
                      <a:pt x="524" y="70"/>
                    </a:lnTo>
                    <a:lnTo>
                      <a:pt x="632" y="70"/>
                    </a:lnTo>
                    <a:lnTo>
                      <a:pt x="730" y="68"/>
                    </a:lnTo>
                    <a:lnTo>
                      <a:pt x="820" y="64"/>
                    </a:lnTo>
                    <a:lnTo>
                      <a:pt x="898" y="60"/>
                    </a:lnTo>
                    <a:lnTo>
                      <a:pt x="962" y="54"/>
                    </a:lnTo>
                    <a:lnTo>
                      <a:pt x="1012" y="48"/>
                    </a:lnTo>
                    <a:lnTo>
                      <a:pt x="1042" y="42"/>
                    </a:lnTo>
                    <a:lnTo>
                      <a:pt x="1050" y="38"/>
                    </a:lnTo>
                    <a:lnTo>
                      <a:pt x="1052" y="36"/>
                    </a:lnTo>
                    <a:lnTo>
                      <a:pt x="1052" y="36"/>
                    </a:lnTo>
                    <a:lnTo>
                      <a:pt x="1050" y="32"/>
                    </a:lnTo>
                    <a:lnTo>
                      <a:pt x="1042" y="28"/>
                    </a:lnTo>
                    <a:lnTo>
                      <a:pt x="1012" y="22"/>
                    </a:lnTo>
                    <a:lnTo>
                      <a:pt x="962" y="16"/>
                    </a:lnTo>
                    <a:lnTo>
                      <a:pt x="898" y="10"/>
                    </a:lnTo>
                    <a:lnTo>
                      <a:pt x="820" y="6"/>
                    </a:lnTo>
                    <a:lnTo>
                      <a:pt x="730" y="4"/>
                    </a:lnTo>
                    <a:lnTo>
                      <a:pt x="632" y="2"/>
                    </a:lnTo>
                    <a:lnTo>
                      <a:pt x="5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553"/>
              <p:cNvSpPr>
                <a:spLocks noEditPoints="1"/>
              </p:cNvSpPr>
              <p:nvPr/>
            </p:nvSpPr>
            <p:spPr bwMode="auto">
              <a:xfrm>
                <a:off x="3330" y="4190"/>
                <a:ext cx="1042" cy="70"/>
              </a:xfrm>
              <a:custGeom>
                <a:avLst/>
                <a:gdLst>
                  <a:gd name="T0" fmla="*/ 518 w 1042"/>
                  <a:gd name="T1" fmla="*/ 70 h 70"/>
                  <a:gd name="T2" fmla="*/ 318 w 1042"/>
                  <a:gd name="T3" fmla="*/ 66 h 70"/>
                  <a:gd name="T4" fmla="*/ 154 w 1042"/>
                  <a:gd name="T5" fmla="*/ 60 h 70"/>
                  <a:gd name="T6" fmla="*/ 44 w 1042"/>
                  <a:gd name="T7" fmla="*/ 48 h 70"/>
                  <a:gd name="T8" fmla="*/ 8 w 1042"/>
                  <a:gd name="T9" fmla="*/ 38 h 70"/>
                  <a:gd name="T10" fmla="*/ 4 w 1042"/>
                  <a:gd name="T11" fmla="*/ 36 h 70"/>
                  <a:gd name="T12" fmla="*/ 16 w 1042"/>
                  <a:gd name="T13" fmla="*/ 28 h 70"/>
                  <a:gd name="T14" fmla="*/ 92 w 1042"/>
                  <a:gd name="T15" fmla="*/ 16 h 70"/>
                  <a:gd name="T16" fmla="*/ 230 w 1042"/>
                  <a:gd name="T17" fmla="*/ 6 h 70"/>
                  <a:gd name="T18" fmla="*/ 414 w 1042"/>
                  <a:gd name="T19" fmla="*/ 2 h 70"/>
                  <a:gd name="T20" fmla="*/ 518 w 1042"/>
                  <a:gd name="T21" fmla="*/ 2 h 70"/>
                  <a:gd name="T22" fmla="*/ 720 w 1042"/>
                  <a:gd name="T23" fmla="*/ 4 h 70"/>
                  <a:gd name="T24" fmla="*/ 886 w 1042"/>
                  <a:gd name="T25" fmla="*/ 10 h 70"/>
                  <a:gd name="T26" fmla="*/ 996 w 1042"/>
                  <a:gd name="T27" fmla="*/ 22 h 70"/>
                  <a:gd name="T28" fmla="*/ 1034 w 1042"/>
                  <a:gd name="T29" fmla="*/ 32 h 70"/>
                  <a:gd name="T30" fmla="*/ 1036 w 1042"/>
                  <a:gd name="T31" fmla="*/ 36 h 70"/>
                  <a:gd name="T32" fmla="*/ 1026 w 1042"/>
                  <a:gd name="T33" fmla="*/ 42 h 70"/>
                  <a:gd name="T34" fmla="*/ 948 w 1042"/>
                  <a:gd name="T35" fmla="*/ 54 h 70"/>
                  <a:gd name="T36" fmla="*/ 808 w 1042"/>
                  <a:gd name="T37" fmla="*/ 64 h 70"/>
                  <a:gd name="T38" fmla="*/ 622 w 1042"/>
                  <a:gd name="T39" fmla="*/ 68 h 70"/>
                  <a:gd name="T40" fmla="*/ 518 w 1042"/>
                  <a:gd name="T41" fmla="*/ 0 h 70"/>
                  <a:gd name="T42" fmla="*/ 412 w 1042"/>
                  <a:gd name="T43" fmla="*/ 2 h 70"/>
                  <a:gd name="T44" fmla="*/ 228 w 1042"/>
                  <a:gd name="T45" fmla="*/ 6 h 70"/>
                  <a:gd name="T46" fmla="*/ 88 w 1042"/>
                  <a:gd name="T47" fmla="*/ 16 h 70"/>
                  <a:gd name="T48" fmla="*/ 10 w 1042"/>
                  <a:gd name="T49" fmla="*/ 28 h 70"/>
                  <a:gd name="T50" fmla="*/ 0 w 1042"/>
                  <a:gd name="T51" fmla="*/ 36 h 70"/>
                  <a:gd name="T52" fmla="*/ 2 w 1042"/>
                  <a:gd name="T53" fmla="*/ 38 h 70"/>
                  <a:gd name="T54" fmla="*/ 40 w 1042"/>
                  <a:gd name="T55" fmla="*/ 48 h 70"/>
                  <a:gd name="T56" fmla="*/ 150 w 1042"/>
                  <a:gd name="T57" fmla="*/ 60 h 70"/>
                  <a:gd name="T58" fmla="*/ 316 w 1042"/>
                  <a:gd name="T59" fmla="*/ 68 h 70"/>
                  <a:gd name="T60" fmla="*/ 518 w 1042"/>
                  <a:gd name="T61" fmla="*/ 70 h 70"/>
                  <a:gd name="T62" fmla="*/ 624 w 1042"/>
                  <a:gd name="T63" fmla="*/ 70 h 70"/>
                  <a:gd name="T64" fmla="*/ 812 w 1042"/>
                  <a:gd name="T65" fmla="*/ 64 h 70"/>
                  <a:gd name="T66" fmla="*/ 952 w 1042"/>
                  <a:gd name="T67" fmla="*/ 54 h 70"/>
                  <a:gd name="T68" fmla="*/ 1030 w 1042"/>
                  <a:gd name="T69" fmla="*/ 42 h 70"/>
                  <a:gd name="T70" fmla="*/ 1042 w 1042"/>
                  <a:gd name="T71" fmla="*/ 36 h 70"/>
                  <a:gd name="T72" fmla="*/ 1038 w 1042"/>
                  <a:gd name="T73" fmla="*/ 32 h 70"/>
                  <a:gd name="T74" fmla="*/ 1000 w 1042"/>
                  <a:gd name="T75" fmla="*/ 22 h 70"/>
                  <a:gd name="T76" fmla="*/ 888 w 1042"/>
                  <a:gd name="T77" fmla="*/ 10 h 70"/>
                  <a:gd name="T78" fmla="*/ 722 w 1042"/>
                  <a:gd name="T79" fmla="*/ 4 h 70"/>
                  <a:gd name="T80" fmla="*/ 518 w 104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70"/>
                    </a:moveTo>
                    <a:lnTo>
                      <a:pt x="518" y="70"/>
                    </a:lnTo>
                    <a:lnTo>
                      <a:pt x="414" y="68"/>
                    </a:lnTo>
                    <a:lnTo>
                      <a:pt x="318" y="66"/>
                    </a:lnTo>
                    <a:lnTo>
                      <a:pt x="230" y="64"/>
                    </a:lnTo>
                    <a:lnTo>
                      <a:pt x="154" y="60"/>
                    </a:lnTo>
                    <a:lnTo>
                      <a:pt x="92" y="54"/>
                    </a:lnTo>
                    <a:lnTo>
                      <a:pt x="44" y="48"/>
                    </a:lnTo>
                    <a:lnTo>
                      <a:pt x="16" y="42"/>
                    </a:lnTo>
                    <a:lnTo>
                      <a:pt x="8" y="38"/>
                    </a:lnTo>
                    <a:lnTo>
                      <a:pt x="4" y="36"/>
                    </a:lnTo>
                    <a:lnTo>
                      <a:pt x="4" y="36"/>
                    </a:lnTo>
                    <a:lnTo>
                      <a:pt x="8" y="32"/>
                    </a:lnTo>
                    <a:lnTo>
                      <a:pt x="16" y="28"/>
                    </a:lnTo>
                    <a:lnTo>
                      <a:pt x="44" y="22"/>
                    </a:lnTo>
                    <a:lnTo>
                      <a:pt x="92" y="16"/>
                    </a:lnTo>
                    <a:lnTo>
                      <a:pt x="154" y="10"/>
                    </a:lnTo>
                    <a:lnTo>
                      <a:pt x="230" y="6"/>
                    </a:lnTo>
                    <a:lnTo>
                      <a:pt x="318" y="4"/>
                    </a:lnTo>
                    <a:lnTo>
                      <a:pt x="414" y="2"/>
                    </a:lnTo>
                    <a:lnTo>
                      <a:pt x="518" y="2"/>
                    </a:lnTo>
                    <a:lnTo>
                      <a:pt x="518" y="2"/>
                    </a:lnTo>
                    <a:lnTo>
                      <a:pt x="622" y="2"/>
                    </a:lnTo>
                    <a:lnTo>
                      <a:pt x="720" y="4"/>
                    </a:lnTo>
                    <a:lnTo>
                      <a:pt x="808" y="6"/>
                    </a:lnTo>
                    <a:lnTo>
                      <a:pt x="886" y="10"/>
                    </a:lnTo>
                    <a:lnTo>
                      <a:pt x="948" y="16"/>
                    </a:lnTo>
                    <a:lnTo>
                      <a:pt x="996" y="22"/>
                    </a:lnTo>
                    <a:lnTo>
                      <a:pt x="1026" y="28"/>
                    </a:lnTo>
                    <a:lnTo>
                      <a:pt x="1034" y="32"/>
                    </a:lnTo>
                    <a:lnTo>
                      <a:pt x="1036" y="36"/>
                    </a:lnTo>
                    <a:lnTo>
                      <a:pt x="1036" y="36"/>
                    </a:lnTo>
                    <a:lnTo>
                      <a:pt x="1034" y="38"/>
                    </a:lnTo>
                    <a:lnTo>
                      <a:pt x="1026" y="42"/>
                    </a:lnTo>
                    <a:lnTo>
                      <a:pt x="996" y="48"/>
                    </a:lnTo>
                    <a:lnTo>
                      <a:pt x="948" y="54"/>
                    </a:lnTo>
                    <a:lnTo>
                      <a:pt x="886" y="60"/>
                    </a:lnTo>
                    <a:lnTo>
                      <a:pt x="808" y="64"/>
                    </a:lnTo>
                    <a:lnTo>
                      <a:pt x="720" y="66"/>
                    </a:lnTo>
                    <a:lnTo>
                      <a:pt x="622" y="68"/>
                    </a:lnTo>
                    <a:lnTo>
                      <a:pt x="518" y="70"/>
                    </a:lnTo>
                    <a:close/>
                    <a:moveTo>
                      <a:pt x="518" y="0"/>
                    </a:moveTo>
                    <a:lnTo>
                      <a:pt x="518" y="0"/>
                    </a:lnTo>
                    <a:lnTo>
                      <a:pt x="412" y="2"/>
                    </a:lnTo>
                    <a:lnTo>
                      <a:pt x="316" y="4"/>
                    </a:lnTo>
                    <a:lnTo>
                      <a:pt x="228" y="6"/>
                    </a:lnTo>
                    <a:lnTo>
                      <a:pt x="150" y="10"/>
                    </a:lnTo>
                    <a:lnTo>
                      <a:pt x="88" y="16"/>
                    </a:lnTo>
                    <a:lnTo>
                      <a:pt x="40" y="22"/>
                    </a:lnTo>
                    <a:lnTo>
                      <a:pt x="10" y="28"/>
                    </a:lnTo>
                    <a:lnTo>
                      <a:pt x="2" y="32"/>
                    </a:lnTo>
                    <a:lnTo>
                      <a:pt x="0" y="36"/>
                    </a:lnTo>
                    <a:lnTo>
                      <a:pt x="0" y="36"/>
                    </a:lnTo>
                    <a:lnTo>
                      <a:pt x="2" y="38"/>
                    </a:lnTo>
                    <a:lnTo>
                      <a:pt x="10" y="42"/>
                    </a:lnTo>
                    <a:lnTo>
                      <a:pt x="40" y="48"/>
                    </a:lnTo>
                    <a:lnTo>
                      <a:pt x="88" y="54"/>
                    </a:lnTo>
                    <a:lnTo>
                      <a:pt x="150" y="60"/>
                    </a:lnTo>
                    <a:lnTo>
                      <a:pt x="228" y="64"/>
                    </a:lnTo>
                    <a:lnTo>
                      <a:pt x="316" y="68"/>
                    </a:lnTo>
                    <a:lnTo>
                      <a:pt x="412" y="70"/>
                    </a:lnTo>
                    <a:lnTo>
                      <a:pt x="518" y="70"/>
                    </a:lnTo>
                    <a:lnTo>
                      <a:pt x="518" y="70"/>
                    </a:lnTo>
                    <a:lnTo>
                      <a:pt x="624" y="70"/>
                    </a:lnTo>
                    <a:lnTo>
                      <a:pt x="722" y="68"/>
                    </a:lnTo>
                    <a:lnTo>
                      <a:pt x="812" y="64"/>
                    </a:lnTo>
                    <a:lnTo>
                      <a:pt x="888" y="60"/>
                    </a:lnTo>
                    <a:lnTo>
                      <a:pt x="952" y="54"/>
                    </a:lnTo>
                    <a:lnTo>
                      <a:pt x="1000" y="48"/>
                    </a:lnTo>
                    <a:lnTo>
                      <a:pt x="1030" y="42"/>
                    </a:lnTo>
                    <a:lnTo>
                      <a:pt x="1038" y="38"/>
                    </a:lnTo>
                    <a:lnTo>
                      <a:pt x="1042" y="36"/>
                    </a:lnTo>
                    <a:lnTo>
                      <a:pt x="1042" y="36"/>
                    </a:lnTo>
                    <a:lnTo>
                      <a:pt x="1038" y="32"/>
                    </a:lnTo>
                    <a:lnTo>
                      <a:pt x="1030" y="28"/>
                    </a:lnTo>
                    <a:lnTo>
                      <a:pt x="1000" y="22"/>
                    </a:lnTo>
                    <a:lnTo>
                      <a:pt x="952" y="16"/>
                    </a:lnTo>
                    <a:lnTo>
                      <a:pt x="888" y="10"/>
                    </a:lnTo>
                    <a:lnTo>
                      <a:pt x="812" y="6"/>
                    </a:lnTo>
                    <a:lnTo>
                      <a:pt x="722" y="4"/>
                    </a:lnTo>
                    <a:lnTo>
                      <a:pt x="624" y="2"/>
                    </a:lnTo>
                    <a:lnTo>
                      <a:pt x="518" y="0"/>
                    </a:lnTo>
                    <a:close/>
                  </a:path>
                </a:pathLst>
              </a:custGeom>
              <a:solidFill>
                <a:srgbClr val="A49C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554"/>
              <p:cNvSpPr>
                <a:spLocks/>
              </p:cNvSpPr>
              <p:nvPr/>
            </p:nvSpPr>
            <p:spPr bwMode="auto">
              <a:xfrm>
                <a:off x="3334" y="4192"/>
                <a:ext cx="1032" cy="68"/>
              </a:xfrm>
              <a:custGeom>
                <a:avLst/>
                <a:gdLst>
                  <a:gd name="T0" fmla="*/ 514 w 1032"/>
                  <a:gd name="T1" fmla="*/ 68 h 68"/>
                  <a:gd name="T2" fmla="*/ 514 w 1032"/>
                  <a:gd name="T3" fmla="*/ 68 h 68"/>
                  <a:gd name="T4" fmla="*/ 410 w 1032"/>
                  <a:gd name="T5" fmla="*/ 66 h 68"/>
                  <a:gd name="T6" fmla="*/ 314 w 1032"/>
                  <a:gd name="T7" fmla="*/ 64 h 68"/>
                  <a:gd name="T8" fmla="*/ 226 w 1032"/>
                  <a:gd name="T9" fmla="*/ 62 h 68"/>
                  <a:gd name="T10" fmla="*/ 150 w 1032"/>
                  <a:gd name="T11" fmla="*/ 58 h 68"/>
                  <a:gd name="T12" fmla="*/ 88 w 1032"/>
                  <a:gd name="T13" fmla="*/ 52 h 68"/>
                  <a:gd name="T14" fmla="*/ 40 w 1032"/>
                  <a:gd name="T15" fmla="*/ 46 h 68"/>
                  <a:gd name="T16" fmla="*/ 12 w 1032"/>
                  <a:gd name="T17" fmla="*/ 40 h 68"/>
                  <a:gd name="T18" fmla="*/ 4 w 1032"/>
                  <a:gd name="T19" fmla="*/ 36 h 68"/>
                  <a:gd name="T20" fmla="*/ 0 w 1032"/>
                  <a:gd name="T21" fmla="*/ 34 h 68"/>
                  <a:gd name="T22" fmla="*/ 0 w 1032"/>
                  <a:gd name="T23" fmla="*/ 34 h 68"/>
                  <a:gd name="T24" fmla="*/ 4 w 1032"/>
                  <a:gd name="T25" fmla="*/ 30 h 68"/>
                  <a:gd name="T26" fmla="*/ 12 w 1032"/>
                  <a:gd name="T27" fmla="*/ 26 h 68"/>
                  <a:gd name="T28" fmla="*/ 40 w 1032"/>
                  <a:gd name="T29" fmla="*/ 20 h 68"/>
                  <a:gd name="T30" fmla="*/ 88 w 1032"/>
                  <a:gd name="T31" fmla="*/ 14 h 68"/>
                  <a:gd name="T32" fmla="*/ 150 w 1032"/>
                  <a:gd name="T33" fmla="*/ 8 h 68"/>
                  <a:gd name="T34" fmla="*/ 226 w 1032"/>
                  <a:gd name="T35" fmla="*/ 4 h 68"/>
                  <a:gd name="T36" fmla="*/ 314 w 1032"/>
                  <a:gd name="T37" fmla="*/ 2 h 68"/>
                  <a:gd name="T38" fmla="*/ 410 w 1032"/>
                  <a:gd name="T39" fmla="*/ 0 h 68"/>
                  <a:gd name="T40" fmla="*/ 514 w 1032"/>
                  <a:gd name="T41" fmla="*/ 0 h 68"/>
                  <a:gd name="T42" fmla="*/ 514 w 1032"/>
                  <a:gd name="T43" fmla="*/ 0 h 68"/>
                  <a:gd name="T44" fmla="*/ 618 w 1032"/>
                  <a:gd name="T45" fmla="*/ 0 h 68"/>
                  <a:gd name="T46" fmla="*/ 716 w 1032"/>
                  <a:gd name="T47" fmla="*/ 2 h 68"/>
                  <a:gd name="T48" fmla="*/ 804 w 1032"/>
                  <a:gd name="T49" fmla="*/ 4 h 68"/>
                  <a:gd name="T50" fmla="*/ 882 w 1032"/>
                  <a:gd name="T51" fmla="*/ 8 h 68"/>
                  <a:gd name="T52" fmla="*/ 944 w 1032"/>
                  <a:gd name="T53" fmla="*/ 14 h 68"/>
                  <a:gd name="T54" fmla="*/ 992 w 1032"/>
                  <a:gd name="T55" fmla="*/ 20 h 68"/>
                  <a:gd name="T56" fmla="*/ 1022 w 1032"/>
                  <a:gd name="T57" fmla="*/ 26 h 68"/>
                  <a:gd name="T58" fmla="*/ 1030 w 1032"/>
                  <a:gd name="T59" fmla="*/ 30 h 68"/>
                  <a:gd name="T60" fmla="*/ 1032 w 1032"/>
                  <a:gd name="T61" fmla="*/ 34 h 68"/>
                  <a:gd name="T62" fmla="*/ 1032 w 1032"/>
                  <a:gd name="T63" fmla="*/ 34 h 68"/>
                  <a:gd name="T64" fmla="*/ 1030 w 1032"/>
                  <a:gd name="T65" fmla="*/ 36 h 68"/>
                  <a:gd name="T66" fmla="*/ 1022 w 1032"/>
                  <a:gd name="T67" fmla="*/ 40 h 68"/>
                  <a:gd name="T68" fmla="*/ 992 w 1032"/>
                  <a:gd name="T69" fmla="*/ 46 h 68"/>
                  <a:gd name="T70" fmla="*/ 944 w 1032"/>
                  <a:gd name="T71" fmla="*/ 52 h 68"/>
                  <a:gd name="T72" fmla="*/ 882 w 1032"/>
                  <a:gd name="T73" fmla="*/ 58 h 68"/>
                  <a:gd name="T74" fmla="*/ 804 w 1032"/>
                  <a:gd name="T75" fmla="*/ 62 h 68"/>
                  <a:gd name="T76" fmla="*/ 716 w 1032"/>
                  <a:gd name="T77" fmla="*/ 64 h 68"/>
                  <a:gd name="T78" fmla="*/ 618 w 1032"/>
                  <a:gd name="T79" fmla="*/ 66 h 68"/>
                  <a:gd name="T80" fmla="*/ 514 w 103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68"/>
                    </a:moveTo>
                    <a:lnTo>
                      <a:pt x="514" y="68"/>
                    </a:lnTo>
                    <a:lnTo>
                      <a:pt x="410" y="66"/>
                    </a:lnTo>
                    <a:lnTo>
                      <a:pt x="314" y="64"/>
                    </a:lnTo>
                    <a:lnTo>
                      <a:pt x="226" y="62"/>
                    </a:lnTo>
                    <a:lnTo>
                      <a:pt x="150" y="58"/>
                    </a:lnTo>
                    <a:lnTo>
                      <a:pt x="88" y="52"/>
                    </a:lnTo>
                    <a:lnTo>
                      <a:pt x="40" y="46"/>
                    </a:lnTo>
                    <a:lnTo>
                      <a:pt x="12" y="40"/>
                    </a:lnTo>
                    <a:lnTo>
                      <a:pt x="4" y="36"/>
                    </a:lnTo>
                    <a:lnTo>
                      <a:pt x="0" y="34"/>
                    </a:lnTo>
                    <a:lnTo>
                      <a:pt x="0" y="34"/>
                    </a:lnTo>
                    <a:lnTo>
                      <a:pt x="4" y="30"/>
                    </a:lnTo>
                    <a:lnTo>
                      <a:pt x="12" y="26"/>
                    </a:lnTo>
                    <a:lnTo>
                      <a:pt x="40" y="20"/>
                    </a:lnTo>
                    <a:lnTo>
                      <a:pt x="88" y="14"/>
                    </a:lnTo>
                    <a:lnTo>
                      <a:pt x="150" y="8"/>
                    </a:lnTo>
                    <a:lnTo>
                      <a:pt x="226" y="4"/>
                    </a:lnTo>
                    <a:lnTo>
                      <a:pt x="314" y="2"/>
                    </a:lnTo>
                    <a:lnTo>
                      <a:pt x="410" y="0"/>
                    </a:lnTo>
                    <a:lnTo>
                      <a:pt x="514" y="0"/>
                    </a:lnTo>
                    <a:lnTo>
                      <a:pt x="514" y="0"/>
                    </a:lnTo>
                    <a:lnTo>
                      <a:pt x="618" y="0"/>
                    </a:lnTo>
                    <a:lnTo>
                      <a:pt x="716" y="2"/>
                    </a:lnTo>
                    <a:lnTo>
                      <a:pt x="804" y="4"/>
                    </a:lnTo>
                    <a:lnTo>
                      <a:pt x="882" y="8"/>
                    </a:lnTo>
                    <a:lnTo>
                      <a:pt x="944" y="14"/>
                    </a:lnTo>
                    <a:lnTo>
                      <a:pt x="992" y="20"/>
                    </a:lnTo>
                    <a:lnTo>
                      <a:pt x="1022" y="26"/>
                    </a:lnTo>
                    <a:lnTo>
                      <a:pt x="1030" y="30"/>
                    </a:lnTo>
                    <a:lnTo>
                      <a:pt x="1032" y="34"/>
                    </a:lnTo>
                    <a:lnTo>
                      <a:pt x="1032" y="34"/>
                    </a:lnTo>
                    <a:lnTo>
                      <a:pt x="1030" y="36"/>
                    </a:lnTo>
                    <a:lnTo>
                      <a:pt x="1022" y="40"/>
                    </a:lnTo>
                    <a:lnTo>
                      <a:pt x="992" y="46"/>
                    </a:lnTo>
                    <a:lnTo>
                      <a:pt x="944" y="52"/>
                    </a:lnTo>
                    <a:lnTo>
                      <a:pt x="882" y="58"/>
                    </a:lnTo>
                    <a:lnTo>
                      <a:pt x="804" y="62"/>
                    </a:lnTo>
                    <a:lnTo>
                      <a:pt x="716" y="64"/>
                    </a:lnTo>
                    <a:lnTo>
                      <a:pt x="618" y="66"/>
                    </a:lnTo>
                    <a:lnTo>
                      <a:pt x="514"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555"/>
              <p:cNvSpPr>
                <a:spLocks/>
              </p:cNvSpPr>
              <p:nvPr/>
            </p:nvSpPr>
            <p:spPr bwMode="auto">
              <a:xfrm>
                <a:off x="3330" y="4190"/>
                <a:ext cx="1042" cy="70"/>
              </a:xfrm>
              <a:custGeom>
                <a:avLst/>
                <a:gdLst>
                  <a:gd name="T0" fmla="*/ 518 w 1042"/>
                  <a:gd name="T1" fmla="*/ 0 h 70"/>
                  <a:gd name="T2" fmla="*/ 518 w 1042"/>
                  <a:gd name="T3" fmla="*/ 0 h 70"/>
                  <a:gd name="T4" fmla="*/ 412 w 1042"/>
                  <a:gd name="T5" fmla="*/ 2 h 70"/>
                  <a:gd name="T6" fmla="*/ 316 w 1042"/>
                  <a:gd name="T7" fmla="*/ 4 h 70"/>
                  <a:gd name="T8" fmla="*/ 228 w 1042"/>
                  <a:gd name="T9" fmla="*/ 6 h 70"/>
                  <a:gd name="T10" fmla="*/ 150 w 1042"/>
                  <a:gd name="T11" fmla="*/ 10 h 70"/>
                  <a:gd name="T12" fmla="*/ 88 w 1042"/>
                  <a:gd name="T13" fmla="*/ 16 h 70"/>
                  <a:gd name="T14" fmla="*/ 40 w 1042"/>
                  <a:gd name="T15" fmla="*/ 22 h 70"/>
                  <a:gd name="T16" fmla="*/ 10 w 1042"/>
                  <a:gd name="T17" fmla="*/ 28 h 70"/>
                  <a:gd name="T18" fmla="*/ 2 w 1042"/>
                  <a:gd name="T19" fmla="*/ 32 h 70"/>
                  <a:gd name="T20" fmla="*/ 0 w 1042"/>
                  <a:gd name="T21" fmla="*/ 36 h 70"/>
                  <a:gd name="T22" fmla="*/ 0 w 1042"/>
                  <a:gd name="T23" fmla="*/ 36 h 70"/>
                  <a:gd name="T24" fmla="*/ 2 w 1042"/>
                  <a:gd name="T25" fmla="*/ 38 h 70"/>
                  <a:gd name="T26" fmla="*/ 10 w 1042"/>
                  <a:gd name="T27" fmla="*/ 42 h 70"/>
                  <a:gd name="T28" fmla="*/ 40 w 1042"/>
                  <a:gd name="T29" fmla="*/ 48 h 70"/>
                  <a:gd name="T30" fmla="*/ 88 w 1042"/>
                  <a:gd name="T31" fmla="*/ 54 h 70"/>
                  <a:gd name="T32" fmla="*/ 150 w 1042"/>
                  <a:gd name="T33" fmla="*/ 60 h 70"/>
                  <a:gd name="T34" fmla="*/ 228 w 1042"/>
                  <a:gd name="T35" fmla="*/ 64 h 70"/>
                  <a:gd name="T36" fmla="*/ 316 w 1042"/>
                  <a:gd name="T37" fmla="*/ 68 h 70"/>
                  <a:gd name="T38" fmla="*/ 412 w 1042"/>
                  <a:gd name="T39" fmla="*/ 70 h 70"/>
                  <a:gd name="T40" fmla="*/ 518 w 1042"/>
                  <a:gd name="T41" fmla="*/ 70 h 70"/>
                  <a:gd name="T42" fmla="*/ 518 w 1042"/>
                  <a:gd name="T43" fmla="*/ 70 h 70"/>
                  <a:gd name="T44" fmla="*/ 624 w 1042"/>
                  <a:gd name="T45" fmla="*/ 70 h 70"/>
                  <a:gd name="T46" fmla="*/ 722 w 1042"/>
                  <a:gd name="T47" fmla="*/ 68 h 70"/>
                  <a:gd name="T48" fmla="*/ 812 w 1042"/>
                  <a:gd name="T49" fmla="*/ 64 h 70"/>
                  <a:gd name="T50" fmla="*/ 888 w 1042"/>
                  <a:gd name="T51" fmla="*/ 60 h 70"/>
                  <a:gd name="T52" fmla="*/ 952 w 1042"/>
                  <a:gd name="T53" fmla="*/ 54 h 70"/>
                  <a:gd name="T54" fmla="*/ 1000 w 1042"/>
                  <a:gd name="T55" fmla="*/ 48 h 70"/>
                  <a:gd name="T56" fmla="*/ 1030 w 1042"/>
                  <a:gd name="T57" fmla="*/ 42 h 70"/>
                  <a:gd name="T58" fmla="*/ 1038 w 1042"/>
                  <a:gd name="T59" fmla="*/ 38 h 70"/>
                  <a:gd name="T60" fmla="*/ 1042 w 1042"/>
                  <a:gd name="T61" fmla="*/ 36 h 70"/>
                  <a:gd name="T62" fmla="*/ 1042 w 1042"/>
                  <a:gd name="T63" fmla="*/ 36 h 70"/>
                  <a:gd name="T64" fmla="*/ 1038 w 1042"/>
                  <a:gd name="T65" fmla="*/ 32 h 70"/>
                  <a:gd name="T66" fmla="*/ 1030 w 1042"/>
                  <a:gd name="T67" fmla="*/ 28 h 70"/>
                  <a:gd name="T68" fmla="*/ 1000 w 1042"/>
                  <a:gd name="T69" fmla="*/ 22 h 70"/>
                  <a:gd name="T70" fmla="*/ 952 w 1042"/>
                  <a:gd name="T71" fmla="*/ 16 h 70"/>
                  <a:gd name="T72" fmla="*/ 888 w 1042"/>
                  <a:gd name="T73" fmla="*/ 10 h 70"/>
                  <a:gd name="T74" fmla="*/ 812 w 1042"/>
                  <a:gd name="T75" fmla="*/ 6 h 70"/>
                  <a:gd name="T76" fmla="*/ 722 w 1042"/>
                  <a:gd name="T77" fmla="*/ 4 h 70"/>
                  <a:gd name="T78" fmla="*/ 624 w 1042"/>
                  <a:gd name="T79" fmla="*/ 2 h 70"/>
                  <a:gd name="T80" fmla="*/ 518 w 1042"/>
                  <a:gd name="T8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42" h="70">
                    <a:moveTo>
                      <a:pt x="518" y="0"/>
                    </a:moveTo>
                    <a:lnTo>
                      <a:pt x="518" y="0"/>
                    </a:lnTo>
                    <a:lnTo>
                      <a:pt x="412" y="2"/>
                    </a:lnTo>
                    <a:lnTo>
                      <a:pt x="316" y="4"/>
                    </a:lnTo>
                    <a:lnTo>
                      <a:pt x="228" y="6"/>
                    </a:lnTo>
                    <a:lnTo>
                      <a:pt x="150" y="10"/>
                    </a:lnTo>
                    <a:lnTo>
                      <a:pt x="88" y="16"/>
                    </a:lnTo>
                    <a:lnTo>
                      <a:pt x="40" y="22"/>
                    </a:lnTo>
                    <a:lnTo>
                      <a:pt x="10" y="28"/>
                    </a:lnTo>
                    <a:lnTo>
                      <a:pt x="2" y="32"/>
                    </a:lnTo>
                    <a:lnTo>
                      <a:pt x="0" y="36"/>
                    </a:lnTo>
                    <a:lnTo>
                      <a:pt x="0" y="36"/>
                    </a:lnTo>
                    <a:lnTo>
                      <a:pt x="2" y="38"/>
                    </a:lnTo>
                    <a:lnTo>
                      <a:pt x="10" y="42"/>
                    </a:lnTo>
                    <a:lnTo>
                      <a:pt x="40" y="48"/>
                    </a:lnTo>
                    <a:lnTo>
                      <a:pt x="88" y="54"/>
                    </a:lnTo>
                    <a:lnTo>
                      <a:pt x="150" y="60"/>
                    </a:lnTo>
                    <a:lnTo>
                      <a:pt x="228" y="64"/>
                    </a:lnTo>
                    <a:lnTo>
                      <a:pt x="316" y="68"/>
                    </a:lnTo>
                    <a:lnTo>
                      <a:pt x="412" y="70"/>
                    </a:lnTo>
                    <a:lnTo>
                      <a:pt x="518" y="70"/>
                    </a:lnTo>
                    <a:lnTo>
                      <a:pt x="518" y="70"/>
                    </a:lnTo>
                    <a:lnTo>
                      <a:pt x="624" y="70"/>
                    </a:lnTo>
                    <a:lnTo>
                      <a:pt x="722" y="68"/>
                    </a:lnTo>
                    <a:lnTo>
                      <a:pt x="812" y="64"/>
                    </a:lnTo>
                    <a:lnTo>
                      <a:pt x="888" y="60"/>
                    </a:lnTo>
                    <a:lnTo>
                      <a:pt x="952" y="54"/>
                    </a:lnTo>
                    <a:lnTo>
                      <a:pt x="1000" y="48"/>
                    </a:lnTo>
                    <a:lnTo>
                      <a:pt x="1030" y="42"/>
                    </a:lnTo>
                    <a:lnTo>
                      <a:pt x="1038" y="38"/>
                    </a:lnTo>
                    <a:lnTo>
                      <a:pt x="1042" y="36"/>
                    </a:lnTo>
                    <a:lnTo>
                      <a:pt x="1042" y="36"/>
                    </a:lnTo>
                    <a:lnTo>
                      <a:pt x="1038" y="32"/>
                    </a:lnTo>
                    <a:lnTo>
                      <a:pt x="1030" y="28"/>
                    </a:lnTo>
                    <a:lnTo>
                      <a:pt x="1000" y="22"/>
                    </a:lnTo>
                    <a:lnTo>
                      <a:pt x="952" y="16"/>
                    </a:lnTo>
                    <a:lnTo>
                      <a:pt x="888" y="10"/>
                    </a:lnTo>
                    <a:lnTo>
                      <a:pt x="812" y="6"/>
                    </a:lnTo>
                    <a:lnTo>
                      <a:pt x="722" y="4"/>
                    </a:lnTo>
                    <a:lnTo>
                      <a:pt x="624" y="2"/>
                    </a:lnTo>
                    <a:lnTo>
                      <a:pt x="5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556"/>
              <p:cNvSpPr>
                <a:spLocks noEditPoints="1"/>
              </p:cNvSpPr>
              <p:nvPr/>
            </p:nvSpPr>
            <p:spPr bwMode="auto">
              <a:xfrm>
                <a:off x="3334" y="4192"/>
                <a:ext cx="1032" cy="68"/>
              </a:xfrm>
              <a:custGeom>
                <a:avLst/>
                <a:gdLst>
                  <a:gd name="T0" fmla="*/ 514 w 1032"/>
                  <a:gd name="T1" fmla="*/ 68 h 68"/>
                  <a:gd name="T2" fmla="*/ 316 w 1032"/>
                  <a:gd name="T3" fmla="*/ 64 h 68"/>
                  <a:gd name="T4" fmla="*/ 154 w 1032"/>
                  <a:gd name="T5" fmla="*/ 58 h 68"/>
                  <a:gd name="T6" fmla="*/ 46 w 1032"/>
                  <a:gd name="T7" fmla="*/ 46 h 68"/>
                  <a:gd name="T8" fmla="*/ 8 w 1032"/>
                  <a:gd name="T9" fmla="*/ 36 h 68"/>
                  <a:gd name="T10" fmla="*/ 6 w 1032"/>
                  <a:gd name="T11" fmla="*/ 34 h 68"/>
                  <a:gd name="T12" fmla="*/ 16 w 1032"/>
                  <a:gd name="T13" fmla="*/ 26 h 68"/>
                  <a:gd name="T14" fmla="*/ 92 w 1032"/>
                  <a:gd name="T15" fmla="*/ 14 h 68"/>
                  <a:gd name="T16" fmla="*/ 230 w 1032"/>
                  <a:gd name="T17" fmla="*/ 6 h 68"/>
                  <a:gd name="T18" fmla="*/ 410 w 1032"/>
                  <a:gd name="T19" fmla="*/ 0 h 68"/>
                  <a:gd name="T20" fmla="*/ 514 w 1032"/>
                  <a:gd name="T21" fmla="*/ 0 h 68"/>
                  <a:gd name="T22" fmla="*/ 714 w 1032"/>
                  <a:gd name="T23" fmla="*/ 2 h 68"/>
                  <a:gd name="T24" fmla="*/ 878 w 1032"/>
                  <a:gd name="T25" fmla="*/ 10 h 68"/>
                  <a:gd name="T26" fmla="*/ 986 w 1032"/>
                  <a:gd name="T27" fmla="*/ 20 h 68"/>
                  <a:gd name="T28" fmla="*/ 1024 w 1032"/>
                  <a:gd name="T29" fmla="*/ 30 h 68"/>
                  <a:gd name="T30" fmla="*/ 1026 w 1032"/>
                  <a:gd name="T31" fmla="*/ 34 h 68"/>
                  <a:gd name="T32" fmla="*/ 1016 w 1032"/>
                  <a:gd name="T33" fmla="*/ 40 h 68"/>
                  <a:gd name="T34" fmla="*/ 940 w 1032"/>
                  <a:gd name="T35" fmla="*/ 52 h 68"/>
                  <a:gd name="T36" fmla="*/ 802 w 1032"/>
                  <a:gd name="T37" fmla="*/ 62 h 68"/>
                  <a:gd name="T38" fmla="*/ 618 w 1032"/>
                  <a:gd name="T39" fmla="*/ 66 h 68"/>
                  <a:gd name="T40" fmla="*/ 514 w 1032"/>
                  <a:gd name="T41" fmla="*/ 0 h 68"/>
                  <a:gd name="T42" fmla="*/ 410 w 1032"/>
                  <a:gd name="T43" fmla="*/ 0 h 68"/>
                  <a:gd name="T44" fmla="*/ 226 w 1032"/>
                  <a:gd name="T45" fmla="*/ 4 h 68"/>
                  <a:gd name="T46" fmla="*/ 88 w 1032"/>
                  <a:gd name="T47" fmla="*/ 14 h 68"/>
                  <a:gd name="T48" fmla="*/ 12 w 1032"/>
                  <a:gd name="T49" fmla="*/ 26 h 68"/>
                  <a:gd name="T50" fmla="*/ 0 w 1032"/>
                  <a:gd name="T51" fmla="*/ 34 h 68"/>
                  <a:gd name="T52" fmla="*/ 4 w 1032"/>
                  <a:gd name="T53" fmla="*/ 36 h 68"/>
                  <a:gd name="T54" fmla="*/ 40 w 1032"/>
                  <a:gd name="T55" fmla="*/ 46 h 68"/>
                  <a:gd name="T56" fmla="*/ 150 w 1032"/>
                  <a:gd name="T57" fmla="*/ 58 h 68"/>
                  <a:gd name="T58" fmla="*/ 314 w 1032"/>
                  <a:gd name="T59" fmla="*/ 64 h 68"/>
                  <a:gd name="T60" fmla="*/ 514 w 1032"/>
                  <a:gd name="T61" fmla="*/ 68 h 68"/>
                  <a:gd name="T62" fmla="*/ 618 w 1032"/>
                  <a:gd name="T63" fmla="*/ 66 h 68"/>
                  <a:gd name="T64" fmla="*/ 804 w 1032"/>
                  <a:gd name="T65" fmla="*/ 62 h 68"/>
                  <a:gd name="T66" fmla="*/ 944 w 1032"/>
                  <a:gd name="T67" fmla="*/ 52 h 68"/>
                  <a:gd name="T68" fmla="*/ 1022 w 1032"/>
                  <a:gd name="T69" fmla="*/ 40 h 68"/>
                  <a:gd name="T70" fmla="*/ 1032 w 1032"/>
                  <a:gd name="T71" fmla="*/ 34 h 68"/>
                  <a:gd name="T72" fmla="*/ 1030 w 1032"/>
                  <a:gd name="T73" fmla="*/ 30 h 68"/>
                  <a:gd name="T74" fmla="*/ 992 w 1032"/>
                  <a:gd name="T75" fmla="*/ 20 h 68"/>
                  <a:gd name="T76" fmla="*/ 882 w 1032"/>
                  <a:gd name="T77" fmla="*/ 8 h 68"/>
                  <a:gd name="T78" fmla="*/ 716 w 1032"/>
                  <a:gd name="T79" fmla="*/ 2 h 68"/>
                  <a:gd name="T80" fmla="*/ 514 w 10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68"/>
                    </a:moveTo>
                    <a:lnTo>
                      <a:pt x="514" y="68"/>
                    </a:lnTo>
                    <a:lnTo>
                      <a:pt x="410" y="66"/>
                    </a:lnTo>
                    <a:lnTo>
                      <a:pt x="316" y="64"/>
                    </a:lnTo>
                    <a:lnTo>
                      <a:pt x="230" y="62"/>
                    </a:lnTo>
                    <a:lnTo>
                      <a:pt x="154" y="58"/>
                    </a:lnTo>
                    <a:lnTo>
                      <a:pt x="92" y="52"/>
                    </a:lnTo>
                    <a:lnTo>
                      <a:pt x="46" y="46"/>
                    </a:lnTo>
                    <a:lnTo>
                      <a:pt x="16" y="40"/>
                    </a:lnTo>
                    <a:lnTo>
                      <a:pt x="8" y="36"/>
                    </a:lnTo>
                    <a:lnTo>
                      <a:pt x="6" y="34"/>
                    </a:lnTo>
                    <a:lnTo>
                      <a:pt x="6" y="34"/>
                    </a:lnTo>
                    <a:lnTo>
                      <a:pt x="8" y="30"/>
                    </a:lnTo>
                    <a:lnTo>
                      <a:pt x="16" y="26"/>
                    </a:lnTo>
                    <a:lnTo>
                      <a:pt x="46" y="20"/>
                    </a:lnTo>
                    <a:lnTo>
                      <a:pt x="92" y="14"/>
                    </a:lnTo>
                    <a:lnTo>
                      <a:pt x="154" y="10"/>
                    </a:lnTo>
                    <a:lnTo>
                      <a:pt x="230" y="6"/>
                    </a:lnTo>
                    <a:lnTo>
                      <a:pt x="316" y="2"/>
                    </a:lnTo>
                    <a:lnTo>
                      <a:pt x="410" y="0"/>
                    </a:lnTo>
                    <a:lnTo>
                      <a:pt x="514" y="0"/>
                    </a:lnTo>
                    <a:lnTo>
                      <a:pt x="514" y="0"/>
                    </a:lnTo>
                    <a:lnTo>
                      <a:pt x="618" y="0"/>
                    </a:lnTo>
                    <a:lnTo>
                      <a:pt x="714" y="2"/>
                    </a:lnTo>
                    <a:lnTo>
                      <a:pt x="802" y="6"/>
                    </a:lnTo>
                    <a:lnTo>
                      <a:pt x="878" y="10"/>
                    </a:lnTo>
                    <a:lnTo>
                      <a:pt x="940" y="14"/>
                    </a:lnTo>
                    <a:lnTo>
                      <a:pt x="986" y="20"/>
                    </a:lnTo>
                    <a:lnTo>
                      <a:pt x="1016" y="26"/>
                    </a:lnTo>
                    <a:lnTo>
                      <a:pt x="1024" y="30"/>
                    </a:lnTo>
                    <a:lnTo>
                      <a:pt x="1026" y="34"/>
                    </a:lnTo>
                    <a:lnTo>
                      <a:pt x="1026" y="34"/>
                    </a:lnTo>
                    <a:lnTo>
                      <a:pt x="1024" y="36"/>
                    </a:lnTo>
                    <a:lnTo>
                      <a:pt x="1016" y="40"/>
                    </a:lnTo>
                    <a:lnTo>
                      <a:pt x="986" y="46"/>
                    </a:lnTo>
                    <a:lnTo>
                      <a:pt x="940" y="52"/>
                    </a:lnTo>
                    <a:lnTo>
                      <a:pt x="878" y="58"/>
                    </a:lnTo>
                    <a:lnTo>
                      <a:pt x="802" y="62"/>
                    </a:lnTo>
                    <a:lnTo>
                      <a:pt x="714" y="64"/>
                    </a:lnTo>
                    <a:lnTo>
                      <a:pt x="618" y="66"/>
                    </a:lnTo>
                    <a:lnTo>
                      <a:pt x="514" y="68"/>
                    </a:lnTo>
                    <a:close/>
                    <a:moveTo>
                      <a:pt x="514" y="0"/>
                    </a:moveTo>
                    <a:lnTo>
                      <a:pt x="514" y="0"/>
                    </a:lnTo>
                    <a:lnTo>
                      <a:pt x="410" y="0"/>
                    </a:lnTo>
                    <a:lnTo>
                      <a:pt x="314" y="2"/>
                    </a:lnTo>
                    <a:lnTo>
                      <a:pt x="226" y="4"/>
                    </a:lnTo>
                    <a:lnTo>
                      <a:pt x="150" y="8"/>
                    </a:lnTo>
                    <a:lnTo>
                      <a:pt x="88" y="14"/>
                    </a:lnTo>
                    <a:lnTo>
                      <a:pt x="40" y="20"/>
                    </a:lnTo>
                    <a:lnTo>
                      <a:pt x="12" y="26"/>
                    </a:lnTo>
                    <a:lnTo>
                      <a:pt x="4" y="30"/>
                    </a:lnTo>
                    <a:lnTo>
                      <a:pt x="0" y="34"/>
                    </a:lnTo>
                    <a:lnTo>
                      <a:pt x="0" y="34"/>
                    </a:lnTo>
                    <a:lnTo>
                      <a:pt x="4" y="36"/>
                    </a:lnTo>
                    <a:lnTo>
                      <a:pt x="12" y="40"/>
                    </a:lnTo>
                    <a:lnTo>
                      <a:pt x="40" y="46"/>
                    </a:lnTo>
                    <a:lnTo>
                      <a:pt x="88" y="52"/>
                    </a:lnTo>
                    <a:lnTo>
                      <a:pt x="150" y="58"/>
                    </a:lnTo>
                    <a:lnTo>
                      <a:pt x="226" y="62"/>
                    </a:lnTo>
                    <a:lnTo>
                      <a:pt x="314" y="64"/>
                    </a:lnTo>
                    <a:lnTo>
                      <a:pt x="410" y="66"/>
                    </a:lnTo>
                    <a:lnTo>
                      <a:pt x="514" y="68"/>
                    </a:lnTo>
                    <a:lnTo>
                      <a:pt x="514" y="68"/>
                    </a:lnTo>
                    <a:lnTo>
                      <a:pt x="618" y="66"/>
                    </a:lnTo>
                    <a:lnTo>
                      <a:pt x="716" y="64"/>
                    </a:lnTo>
                    <a:lnTo>
                      <a:pt x="804" y="62"/>
                    </a:lnTo>
                    <a:lnTo>
                      <a:pt x="882" y="58"/>
                    </a:lnTo>
                    <a:lnTo>
                      <a:pt x="944" y="52"/>
                    </a:lnTo>
                    <a:lnTo>
                      <a:pt x="992" y="46"/>
                    </a:lnTo>
                    <a:lnTo>
                      <a:pt x="1022" y="40"/>
                    </a:lnTo>
                    <a:lnTo>
                      <a:pt x="1030" y="36"/>
                    </a:lnTo>
                    <a:lnTo>
                      <a:pt x="1032" y="34"/>
                    </a:lnTo>
                    <a:lnTo>
                      <a:pt x="1032" y="34"/>
                    </a:lnTo>
                    <a:lnTo>
                      <a:pt x="1030" y="30"/>
                    </a:lnTo>
                    <a:lnTo>
                      <a:pt x="1022" y="26"/>
                    </a:lnTo>
                    <a:lnTo>
                      <a:pt x="992" y="20"/>
                    </a:lnTo>
                    <a:lnTo>
                      <a:pt x="944" y="14"/>
                    </a:lnTo>
                    <a:lnTo>
                      <a:pt x="882" y="8"/>
                    </a:lnTo>
                    <a:lnTo>
                      <a:pt x="804" y="4"/>
                    </a:lnTo>
                    <a:lnTo>
                      <a:pt x="716" y="2"/>
                    </a:lnTo>
                    <a:lnTo>
                      <a:pt x="618" y="0"/>
                    </a:lnTo>
                    <a:lnTo>
                      <a:pt x="514" y="0"/>
                    </a:lnTo>
                    <a:close/>
                  </a:path>
                </a:pathLst>
              </a:custGeom>
              <a:solidFill>
                <a:srgbClr val="A39C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557"/>
              <p:cNvSpPr>
                <a:spLocks/>
              </p:cNvSpPr>
              <p:nvPr/>
            </p:nvSpPr>
            <p:spPr bwMode="auto">
              <a:xfrm>
                <a:off x="3340" y="4192"/>
                <a:ext cx="1020" cy="68"/>
              </a:xfrm>
              <a:custGeom>
                <a:avLst/>
                <a:gdLst>
                  <a:gd name="T0" fmla="*/ 508 w 1020"/>
                  <a:gd name="T1" fmla="*/ 68 h 68"/>
                  <a:gd name="T2" fmla="*/ 508 w 1020"/>
                  <a:gd name="T3" fmla="*/ 68 h 68"/>
                  <a:gd name="T4" fmla="*/ 404 w 1020"/>
                  <a:gd name="T5" fmla="*/ 66 h 68"/>
                  <a:gd name="T6" fmla="*/ 310 w 1020"/>
                  <a:gd name="T7" fmla="*/ 64 h 68"/>
                  <a:gd name="T8" fmla="*/ 224 w 1020"/>
                  <a:gd name="T9" fmla="*/ 62 h 68"/>
                  <a:gd name="T10" fmla="*/ 148 w 1020"/>
                  <a:gd name="T11" fmla="*/ 58 h 68"/>
                  <a:gd name="T12" fmla="*/ 86 w 1020"/>
                  <a:gd name="T13" fmla="*/ 52 h 68"/>
                  <a:gd name="T14" fmla="*/ 40 w 1020"/>
                  <a:gd name="T15" fmla="*/ 46 h 68"/>
                  <a:gd name="T16" fmla="*/ 10 w 1020"/>
                  <a:gd name="T17" fmla="*/ 40 h 68"/>
                  <a:gd name="T18" fmla="*/ 2 w 1020"/>
                  <a:gd name="T19" fmla="*/ 36 h 68"/>
                  <a:gd name="T20" fmla="*/ 0 w 1020"/>
                  <a:gd name="T21" fmla="*/ 34 h 68"/>
                  <a:gd name="T22" fmla="*/ 0 w 1020"/>
                  <a:gd name="T23" fmla="*/ 34 h 68"/>
                  <a:gd name="T24" fmla="*/ 2 w 1020"/>
                  <a:gd name="T25" fmla="*/ 30 h 68"/>
                  <a:gd name="T26" fmla="*/ 10 w 1020"/>
                  <a:gd name="T27" fmla="*/ 26 h 68"/>
                  <a:gd name="T28" fmla="*/ 40 w 1020"/>
                  <a:gd name="T29" fmla="*/ 20 h 68"/>
                  <a:gd name="T30" fmla="*/ 86 w 1020"/>
                  <a:gd name="T31" fmla="*/ 14 h 68"/>
                  <a:gd name="T32" fmla="*/ 148 w 1020"/>
                  <a:gd name="T33" fmla="*/ 10 h 68"/>
                  <a:gd name="T34" fmla="*/ 224 w 1020"/>
                  <a:gd name="T35" fmla="*/ 6 h 68"/>
                  <a:gd name="T36" fmla="*/ 310 w 1020"/>
                  <a:gd name="T37" fmla="*/ 2 h 68"/>
                  <a:gd name="T38" fmla="*/ 404 w 1020"/>
                  <a:gd name="T39" fmla="*/ 0 h 68"/>
                  <a:gd name="T40" fmla="*/ 508 w 1020"/>
                  <a:gd name="T41" fmla="*/ 0 h 68"/>
                  <a:gd name="T42" fmla="*/ 508 w 1020"/>
                  <a:gd name="T43" fmla="*/ 0 h 68"/>
                  <a:gd name="T44" fmla="*/ 612 w 1020"/>
                  <a:gd name="T45" fmla="*/ 0 h 68"/>
                  <a:gd name="T46" fmla="*/ 708 w 1020"/>
                  <a:gd name="T47" fmla="*/ 2 h 68"/>
                  <a:gd name="T48" fmla="*/ 796 w 1020"/>
                  <a:gd name="T49" fmla="*/ 6 h 68"/>
                  <a:gd name="T50" fmla="*/ 872 w 1020"/>
                  <a:gd name="T51" fmla="*/ 10 h 68"/>
                  <a:gd name="T52" fmla="*/ 934 w 1020"/>
                  <a:gd name="T53" fmla="*/ 14 h 68"/>
                  <a:gd name="T54" fmla="*/ 980 w 1020"/>
                  <a:gd name="T55" fmla="*/ 20 h 68"/>
                  <a:gd name="T56" fmla="*/ 1010 w 1020"/>
                  <a:gd name="T57" fmla="*/ 26 h 68"/>
                  <a:gd name="T58" fmla="*/ 1018 w 1020"/>
                  <a:gd name="T59" fmla="*/ 30 h 68"/>
                  <a:gd name="T60" fmla="*/ 1020 w 1020"/>
                  <a:gd name="T61" fmla="*/ 34 h 68"/>
                  <a:gd name="T62" fmla="*/ 1020 w 1020"/>
                  <a:gd name="T63" fmla="*/ 34 h 68"/>
                  <a:gd name="T64" fmla="*/ 1018 w 1020"/>
                  <a:gd name="T65" fmla="*/ 36 h 68"/>
                  <a:gd name="T66" fmla="*/ 1010 w 1020"/>
                  <a:gd name="T67" fmla="*/ 40 h 68"/>
                  <a:gd name="T68" fmla="*/ 980 w 1020"/>
                  <a:gd name="T69" fmla="*/ 46 h 68"/>
                  <a:gd name="T70" fmla="*/ 934 w 1020"/>
                  <a:gd name="T71" fmla="*/ 52 h 68"/>
                  <a:gd name="T72" fmla="*/ 872 w 1020"/>
                  <a:gd name="T73" fmla="*/ 58 h 68"/>
                  <a:gd name="T74" fmla="*/ 796 w 1020"/>
                  <a:gd name="T75" fmla="*/ 62 h 68"/>
                  <a:gd name="T76" fmla="*/ 708 w 1020"/>
                  <a:gd name="T77" fmla="*/ 64 h 68"/>
                  <a:gd name="T78" fmla="*/ 612 w 1020"/>
                  <a:gd name="T79" fmla="*/ 66 h 68"/>
                  <a:gd name="T80" fmla="*/ 508 w 1020"/>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68"/>
                    </a:moveTo>
                    <a:lnTo>
                      <a:pt x="508" y="68"/>
                    </a:lnTo>
                    <a:lnTo>
                      <a:pt x="404" y="66"/>
                    </a:lnTo>
                    <a:lnTo>
                      <a:pt x="310" y="64"/>
                    </a:lnTo>
                    <a:lnTo>
                      <a:pt x="224" y="62"/>
                    </a:lnTo>
                    <a:lnTo>
                      <a:pt x="148" y="58"/>
                    </a:lnTo>
                    <a:lnTo>
                      <a:pt x="86" y="52"/>
                    </a:lnTo>
                    <a:lnTo>
                      <a:pt x="40" y="46"/>
                    </a:lnTo>
                    <a:lnTo>
                      <a:pt x="10" y="40"/>
                    </a:lnTo>
                    <a:lnTo>
                      <a:pt x="2" y="36"/>
                    </a:lnTo>
                    <a:lnTo>
                      <a:pt x="0" y="34"/>
                    </a:lnTo>
                    <a:lnTo>
                      <a:pt x="0" y="34"/>
                    </a:lnTo>
                    <a:lnTo>
                      <a:pt x="2" y="30"/>
                    </a:lnTo>
                    <a:lnTo>
                      <a:pt x="10" y="26"/>
                    </a:lnTo>
                    <a:lnTo>
                      <a:pt x="40" y="20"/>
                    </a:lnTo>
                    <a:lnTo>
                      <a:pt x="86" y="14"/>
                    </a:lnTo>
                    <a:lnTo>
                      <a:pt x="148" y="10"/>
                    </a:lnTo>
                    <a:lnTo>
                      <a:pt x="224" y="6"/>
                    </a:lnTo>
                    <a:lnTo>
                      <a:pt x="310" y="2"/>
                    </a:lnTo>
                    <a:lnTo>
                      <a:pt x="404" y="0"/>
                    </a:lnTo>
                    <a:lnTo>
                      <a:pt x="508" y="0"/>
                    </a:lnTo>
                    <a:lnTo>
                      <a:pt x="508" y="0"/>
                    </a:lnTo>
                    <a:lnTo>
                      <a:pt x="612" y="0"/>
                    </a:lnTo>
                    <a:lnTo>
                      <a:pt x="708" y="2"/>
                    </a:lnTo>
                    <a:lnTo>
                      <a:pt x="796" y="6"/>
                    </a:lnTo>
                    <a:lnTo>
                      <a:pt x="872" y="10"/>
                    </a:lnTo>
                    <a:lnTo>
                      <a:pt x="934" y="14"/>
                    </a:lnTo>
                    <a:lnTo>
                      <a:pt x="980" y="20"/>
                    </a:lnTo>
                    <a:lnTo>
                      <a:pt x="1010" y="26"/>
                    </a:lnTo>
                    <a:lnTo>
                      <a:pt x="1018" y="30"/>
                    </a:lnTo>
                    <a:lnTo>
                      <a:pt x="1020" y="34"/>
                    </a:lnTo>
                    <a:lnTo>
                      <a:pt x="1020" y="34"/>
                    </a:lnTo>
                    <a:lnTo>
                      <a:pt x="1018" y="36"/>
                    </a:lnTo>
                    <a:lnTo>
                      <a:pt x="1010" y="40"/>
                    </a:lnTo>
                    <a:lnTo>
                      <a:pt x="980" y="46"/>
                    </a:lnTo>
                    <a:lnTo>
                      <a:pt x="934" y="52"/>
                    </a:lnTo>
                    <a:lnTo>
                      <a:pt x="872" y="58"/>
                    </a:lnTo>
                    <a:lnTo>
                      <a:pt x="796" y="62"/>
                    </a:lnTo>
                    <a:lnTo>
                      <a:pt x="708" y="64"/>
                    </a:lnTo>
                    <a:lnTo>
                      <a:pt x="612" y="66"/>
                    </a:lnTo>
                    <a:lnTo>
                      <a:pt x="508"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558"/>
              <p:cNvSpPr>
                <a:spLocks/>
              </p:cNvSpPr>
              <p:nvPr/>
            </p:nvSpPr>
            <p:spPr bwMode="auto">
              <a:xfrm>
                <a:off x="3334" y="4192"/>
                <a:ext cx="1032" cy="68"/>
              </a:xfrm>
              <a:custGeom>
                <a:avLst/>
                <a:gdLst>
                  <a:gd name="T0" fmla="*/ 514 w 1032"/>
                  <a:gd name="T1" fmla="*/ 0 h 68"/>
                  <a:gd name="T2" fmla="*/ 514 w 1032"/>
                  <a:gd name="T3" fmla="*/ 0 h 68"/>
                  <a:gd name="T4" fmla="*/ 410 w 1032"/>
                  <a:gd name="T5" fmla="*/ 0 h 68"/>
                  <a:gd name="T6" fmla="*/ 314 w 1032"/>
                  <a:gd name="T7" fmla="*/ 2 h 68"/>
                  <a:gd name="T8" fmla="*/ 226 w 1032"/>
                  <a:gd name="T9" fmla="*/ 4 h 68"/>
                  <a:gd name="T10" fmla="*/ 150 w 1032"/>
                  <a:gd name="T11" fmla="*/ 8 h 68"/>
                  <a:gd name="T12" fmla="*/ 88 w 1032"/>
                  <a:gd name="T13" fmla="*/ 14 h 68"/>
                  <a:gd name="T14" fmla="*/ 40 w 1032"/>
                  <a:gd name="T15" fmla="*/ 20 h 68"/>
                  <a:gd name="T16" fmla="*/ 12 w 1032"/>
                  <a:gd name="T17" fmla="*/ 26 h 68"/>
                  <a:gd name="T18" fmla="*/ 4 w 1032"/>
                  <a:gd name="T19" fmla="*/ 30 h 68"/>
                  <a:gd name="T20" fmla="*/ 0 w 1032"/>
                  <a:gd name="T21" fmla="*/ 34 h 68"/>
                  <a:gd name="T22" fmla="*/ 0 w 1032"/>
                  <a:gd name="T23" fmla="*/ 34 h 68"/>
                  <a:gd name="T24" fmla="*/ 4 w 1032"/>
                  <a:gd name="T25" fmla="*/ 36 h 68"/>
                  <a:gd name="T26" fmla="*/ 12 w 1032"/>
                  <a:gd name="T27" fmla="*/ 40 h 68"/>
                  <a:gd name="T28" fmla="*/ 40 w 1032"/>
                  <a:gd name="T29" fmla="*/ 46 h 68"/>
                  <a:gd name="T30" fmla="*/ 88 w 1032"/>
                  <a:gd name="T31" fmla="*/ 52 h 68"/>
                  <a:gd name="T32" fmla="*/ 150 w 1032"/>
                  <a:gd name="T33" fmla="*/ 58 h 68"/>
                  <a:gd name="T34" fmla="*/ 226 w 1032"/>
                  <a:gd name="T35" fmla="*/ 62 h 68"/>
                  <a:gd name="T36" fmla="*/ 314 w 1032"/>
                  <a:gd name="T37" fmla="*/ 64 h 68"/>
                  <a:gd name="T38" fmla="*/ 410 w 1032"/>
                  <a:gd name="T39" fmla="*/ 66 h 68"/>
                  <a:gd name="T40" fmla="*/ 514 w 1032"/>
                  <a:gd name="T41" fmla="*/ 68 h 68"/>
                  <a:gd name="T42" fmla="*/ 514 w 1032"/>
                  <a:gd name="T43" fmla="*/ 68 h 68"/>
                  <a:gd name="T44" fmla="*/ 618 w 1032"/>
                  <a:gd name="T45" fmla="*/ 66 h 68"/>
                  <a:gd name="T46" fmla="*/ 716 w 1032"/>
                  <a:gd name="T47" fmla="*/ 64 h 68"/>
                  <a:gd name="T48" fmla="*/ 804 w 1032"/>
                  <a:gd name="T49" fmla="*/ 62 h 68"/>
                  <a:gd name="T50" fmla="*/ 882 w 1032"/>
                  <a:gd name="T51" fmla="*/ 58 h 68"/>
                  <a:gd name="T52" fmla="*/ 944 w 1032"/>
                  <a:gd name="T53" fmla="*/ 52 h 68"/>
                  <a:gd name="T54" fmla="*/ 992 w 1032"/>
                  <a:gd name="T55" fmla="*/ 46 h 68"/>
                  <a:gd name="T56" fmla="*/ 1022 w 1032"/>
                  <a:gd name="T57" fmla="*/ 40 h 68"/>
                  <a:gd name="T58" fmla="*/ 1030 w 1032"/>
                  <a:gd name="T59" fmla="*/ 36 h 68"/>
                  <a:gd name="T60" fmla="*/ 1032 w 1032"/>
                  <a:gd name="T61" fmla="*/ 34 h 68"/>
                  <a:gd name="T62" fmla="*/ 1032 w 1032"/>
                  <a:gd name="T63" fmla="*/ 34 h 68"/>
                  <a:gd name="T64" fmla="*/ 1030 w 1032"/>
                  <a:gd name="T65" fmla="*/ 30 h 68"/>
                  <a:gd name="T66" fmla="*/ 1022 w 1032"/>
                  <a:gd name="T67" fmla="*/ 26 h 68"/>
                  <a:gd name="T68" fmla="*/ 992 w 1032"/>
                  <a:gd name="T69" fmla="*/ 20 h 68"/>
                  <a:gd name="T70" fmla="*/ 944 w 1032"/>
                  <a:gd name="T71" fmla="*/ 14 h 68"/>
                  <a:gd name="T72" fmla="*/ 882 w 1032"/>
                  <a:gd name="T73" fmla="*/ 8 h 68"/>
                  <a:gd name="T74" fmla="*/ 804 w 1032"/>
                  <a:gd name="T75" fmla="*/ 4 h 68"/>
                  <a:gd name="T76" fmla="*/ 716 w 1032"/>
                  <a:gd name="T77" fmla="*/ 2 h 68"/>
                  <a:gd name="T78" fmla="*/ 618 w 1032"/>
                  <a:gd name="T79" fmla="*/ 0 h 68"/>
                  <a:gd name="T80" fmla="*/ 514 w 10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32" h="68">
                    <a:moveTo>
                      <a:pt x="514" y="0"/>
                    </a:moveTo>
                    <a:lnTo>
                      <a:pt x="514" y="0"/>
                    </a:lnTo>
                    <a:lnTo>
                      <a:pt x="410" y="0"/>
                    </a:lnTo>
                    <a:lnTo>
                      <a:pt x="314" y="2"/>
                    </a:lnTo>
                    <a:lnTo>
                      <a:pt x="226" y="4"/>
                    </a:lnTo>
                    <a:lnTo>
                      <a:pt x="150" y="8"/>
                    </a:lnTo>
                    <a:lnTo>
                      <a:pt x="88" y="14"/>
                    </a:lnTo>
                    <a:lnTo>
                      <a:pt x="40" y="20"/>
                    </a:lnTo>
                    <a:lnTo>
                      <a:pt x="12" y="26"/>
                    </a:lnTo>
                    <a:lnTo>
                      <a:pt x="4" y="30"/>
                    </a:lnTo>
                    <a:lnTo>
                      <a:pt x="0" y="34"/>
                    </a:lnTo>
                    <a:lnTo>
                      <a:pt x="0" y="34"/>
                    </a:lnTo>
                    <a:lnTo>
                      <a:pt x="4" y="36"/>
                    </a:lnTo>
                    <a:lnTo>
                      <a:pt x="12" y="40"/>
                    </a:lnTo>
                    <a:lnTo>
                      <a:pt x="40" y="46"/>
                    </a:lnTo>
                    <a:lnTo>
                      <a:pt x="88" y="52"/>
                    </a:lnTo>
                    <a:lnTo>
                      <a:pt x="150" y="58"/>
                    </a:lnTo>
                    <a:lnTo>
                      <a:pt x="226" y="62"/>
                    </a:lnTo>
                    <a:lnTo>
                      <a:pt x="314" y="64"/>
                    </a:lnTo>
                    <a:lnTo>
                      <a:pt x="410" y="66"/>
                    </a:lnTo>
                    <a:lnTo>
                      <a:pt x="514" y="68"/>
                    </a:lnTo>
                    <a:lnTo>
                      <a:pt x="514" y="68"/>
                    </a:lnTo>
                    <a:lnTo>
                      <a:pt x="618" y="66"/>
                    </a:lnTo>
                    <a:lnTo>
                      <a:pt x="716" y="64"/>
                    </a:lnTo>
                    <a:lnTo>
                      <a:pt x="804" y="62"/>
                    </a:lnTo>
                    <a:lnTo>
                      <a:pt x="882" y="58"/>
                    </a:lnTo>
                    <a:lnTo>
                      <a:pt x="944" y="52"/>
                    </a:lnTo>
                    <a:lnTo>
                      <a:pt x="992" y="46"/>
                    </a:lnTo>
                    <a:lnTo>
                      <a:pt x="1022" y="40"/>
                    </a:lnTo>
                    <a:lnTo>
                      <a:pt x="1030" y="36"/>
                    </a:lnTo>
                    <a:lnTo>
                      <a:pt x="1032" y="34"/>
                    </a:lnTo>
                    <a:lnTo>
                      <a:pt x="1032" y="34"/>
                    </a:lnTo>
                    <a:lnTo>
                      <a:pt x="1030" y="30"/>
                    </a:lnTo>
                    <a:lnTo>
                      <a:pt x="1022" y="26"/>
                    </a:lnTo>
                    <a:lnTo>
                      <a:pt x="992" y="20"/>
                    </a:lnTo>
                    <a:lnTo>
                      <a:pt x="944" y="14"/>
                    </a:lnTo>
                    <a:lnTo>
                      <a:pt x="882" y="8"/>
                    </a:lnTo>
                    <a:lnTo>
                      <a:pt x="804" y="4"/>
                    </a:lnTo>
                    <a:lnTo>
                      <a:pt x="716" y="2"/>
                    </a:lnTo>
                    <a:lnTo>
                      <a:pt x="618" y="0"/>
                    </a:lnTo>
                    <a:lnTo>
                      <a:pt x="5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559"/>
              <p:cNvSpPr>
                <a:spLocks noEditPoints="1"/>
              </p:cNvSpPr>
              <p:nvPr/>
            </p:nvSpPr>
            <p:spPr bwMode="auto">
              <a:xfrm>
                <a:off x="3340" y="4192"/>
                <a:ext cx="1020" cy="68"/>
              </a:xfrm>
              <a:custGeom>
                <a:avLst/>
                <a:gdLst>
                  <a:gd name="T0" fmla="*/ 508 w 1020"/>
                  <a:gd name="T1" fmla="*/ 66 h 68"/>
                  <a:gd name="T2" fmla="*/ 312 w 1020"/>
                  <a:gd name="T3" fmla="*/ 64 h 68"/>
                  <a:gd name="T4" fmla="*/ 152 w 1020"/>
                  <a:gd name="T5" fmla="*/ 56 h 68"/>
                  <a:gd name="T6" fmla="*/ 44 w 1020"/>
                  <a:gd name="T7" fmla="*/ 46 h 68"/>
                  <a:gd name="T8" fmla="*/ 8 w 1020"/>
                  <a:gd name="T9" fmla="*/ 36 h 68"/>
                  <a:gd name="T10" fmla="*/ 4 w 1020"/>
                  <a:gd name="T11" fmla="*/ 34 h 68"/>
                  <a:gd name="T12" fmla="*/ 16 w 1020"/>
                  <a:gd name="T13" fmla="*/ 26 h 68"/>
                  <a:gd name="T14" fmla="*/ 90 w 1020"/>
                  <a:gd name="T15" fmla="*/ 14 h 68"/>
                  <a:gd name="T16" fmla="*/ 226 w 1020"/>
                  <a:gd name="T17" fmla="*/ 6 h 68"/>
                  <a:gd name="T18" fmla="*/ 406 w 1020"/>
                  <a:gd name="T19" fmla="*/ 0 h 68"/>
                  <a:gd name="T20" fmla="*/ 508 w 1020"/>
                  <a:gd name="T21" fmla="*/ 0 h 68"/>
                  <a:gd name="T22" fmla="*/ 706 w 1020"/>
                  <a:gd name="T23" fmla="*/ 2 h 68"/>
                  <a:gd name="T24" fmla="*/ 868 w 1020"/>
                  <a:gd name="T25" fmla="*/ 10 h 68"/>
                  <a:gd name="T26" fmla="*/ 976 w 1020"/>
                  <a:gd name="T27" fmla="*/ 20 h 68"/>
                  <a:gd name="T28" fmla="*/ 1014 w 1020"/>
                  <a:gd name="T29" fmla="*/ 30 h 68"/>
                  <a:gd name="T30" fmla="*/ 1016 w 1020"/>
                  <a:gd name="T31" fmla="*/ 34 h 68"/>
                  <a:gd name="T32" fmla="*/ 1006 w 1020"/>
                  <a:gd name="T33" fmla="*/ 40 h 68"/>
                  <a:gd name="T34" fmla="*/ 930 w 1020"/>
                  <a:gd name="T35" fmla="*/ 52 h 68"/>
                  <a:gd name="T36" fmla="*/ 792 w 1020"/>
                  <a:gd name="T37" fmla="*/ 60 h 68"/>
                  <a:gd name="T38" fmla="*/ 610 w 1020"/>
                  <a:gd name="T39" fmla="*/ 66 h 68"/>
                  <a:gd name="T40" fmla="*/ 508 w 1020"/>
                  <a:gd name="T41" fmla="*/ 0 h 68"/>
                  <a:gd name="T42" fmla="*/ 404 w 1020"/>
                  <a:gd name="T43" fmla="*/ 0 h 68"/>
                  <a:gd name="T44" fmla="*/ 224 w 1020"/>
                  <a:gd name="T45" fmla="*/ 6 h 68"/>
                  <a:gd name="T46" fmla="*/ 86 w 1020"/>
                  <a:gd name="T47" fmla="*/ 14 h 68"/>
                  <a:gd name="T48" fmla="*/ 10 w 1020"/>
                  <a:gd name="T49" fmla="*/ 26 h 68"/>
                  <a:gd name="T50" fmla="*/ 0 w 1020"/>
                  <a:gd name="T51" fmla="*/ 34 h 68"/>
                  <a:gd name="T52" fmla="*/ 2 w 1020"/>
                  <a:gd name="T53" fmla="*/ 36 h 68"/>
                  <a:gd name="T54" fmla="*/ 40 w 1020"/>
                  <a:gd name="T55" fmla="*/ 46 h 68"/>
                  <a:gd name="T56" fmla="*/ 148 w 1020"/>
                  <a:gd name="T57" fmla="*/ 58 h 68"/>
                  <a:gd name="T58" fmla="*/ 310 w 1020"/>
                  <a:gd name="T59" fmla="*/ 64 h 68"/>
                  <a:gd name="T60" fmla="*/ 508 w 1020"/>
                  <a:gd name="T61" fmla="*/ 68 h 68"/>
                  <a:gd name="T62" fmla="*/ 612 w 1020"/>
                  <a:gd name="T63" fmla="*/ 66 h 68"/>
                  <a:gd name="T64" fmla="*/ 796 w 1020"/>
                  <a:gd name="T65" fmla="*/ 62 h 68"/>
                  <a:gd name="T66" fmla="*/ 934 w 1020"/>
                  <a:gd name="T67" fmla="*/ 52 h 68"/>
                  <a:gd name="T68" fmla="*/ 1010 w 1020"/>
                  <a:gd name="T69" fmla="*/ 40 h 68"/>
                  <a:gd name="T70" fmla="*/ 1020 w 1020"/>
                  <a:gd name="T71" fmla="*/ 34 h 68"/>
                  <a:gd name="T72" fmla="*/ 1018 w 1020"/>
                  <a:gd name="T73" fmla="*/ 30 h 68"/>
                  <a:gd name="T74" fmla="*/ 980 w 1020"/>
                  <a:gd name="T75" fmla="*/ 20 h 68"/>
                  <a:gd name="T76" fmla="*/ 872 w 1020"/>
                  <a:gd name="T77" fmla="*/ 10 h 68"/>
                  <a:gd name="T78" fmla="*/ 708 w 1020"/>
                  <a:gd name="T79" fmla="*/ 2 h 68"/>
                  <a:gd name="T80" fmla="*/ 508 w 10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66"/>
                    </a:moveTo>
                    <a:lnTo>
                      <a:pt x="508" y="66"/>
                    </a:lnTo>
                    <a:lnTo>
                      <a:pt x="406" y="66"/>
                    </a:lnTo>
                    <a:lnTo>
                      <a:pt x="312" y="64"/>
                    </a:lnTo>
                    <a:lnTo>
                      <a:pt x="226" y="60"/>
                    </a:lnTo>
                    <a:lnTo>
                      <a:pt x="152" y="56"/>
                    </a:lnTo>
                    <a:lnTo>
                      <a:pt x="90" y="52"/>
                    </a:lnTo>
                    <a:lnTo>
                      <a:pt x="44" y="46"/>
                    </a:lnTo>
                    <a:lnTo>
                      <a:pt x="16" y="40"/>
                    </a:lnTo>
                    <a:lnTo>
                      <a:pt x="8" y="36"/>
                    </a:lnTo>
                    <a:lnTo>
                      <a:pt x="4" y="34"/>
                    </a:lnTo>
                    <a:lnTo>
                      <a:pt x="4" y="34"/>
                    </a:lnTo>
                    <a:lnTo>
                      <a:pt x="8" y="30"/>
                    </a:lnTo>
                    <a:lnTo>
                      <a:pt x="16" y="26"/>
                    </a:lnTo>
                    <a:lnTo>
                      <a:pt x="44" y="20"/>
                    </a:lnTo>
                    <a:lnTo>
                      <a:pt x="90" y="14"/>
                    </a:lnTo>
                    <a:lnTo>
                      <a:pt x="152" y="10"/>
                    </a:lnTo>
                    <a:lnTo>
                      <a:pt x="226" y="6"/>
                    </a:lnTo>
                    <a:lnTo>
                      <a:pt x="312" y="2"/>
                    </a:lnTo>
                    <a:lnTo>
                      <a:pt x="406" y="0"/>
                    </a:lnTo>
                    <a:lnTo>
                      <a:pt x="508" y="0"/>
                    </a:lnTo>
                    <a:lnTo>
                      <a:pt x="508" y="0"/>
                    </a:lnTo>
                    <a:lnTo>
                      <a:pt x="610" y="0"/>
                    </a:lnTo>
                    <a:lnTo>
                      <a:pt x="706" y="2"/>
                    </a:lnTo>
                    <a:lnTo>
                      <a:pt x="792" y="6"/>
                    </a:lnTo>
                    <a:lnTo>
                      <a:pt x="868" y="10"/>
                    </a:lnTo>
                    <a:lnTo>
                      <a:pt x="930" y="14"/>
                    </a:lnTo>
                    <a:lnTo>
                      <a:pt x="976" y="20"/>
                    </a:lnTo>
                    <a:lnTo>
                      <a:pt x="1006" y="26"/>
                    </a:lnTo>
                    <a:lnTo>
                      <a:pt x="1014" y="30"/>
                    </a:lnTo>
                    <a:lnTo>
                      <a:pt x="1016" y="34"/>
                    </a:lnTo>
                    <a:lnTo>
                      <a:pt x="1016" y="34"/>
                    </a:lnTo>
                    <a:lnTo>
                      <a:pt x="1014" y="36"/>
                    </a:lnTo>
                    <a:lnTo>
                      <a:pt x="1006" y="40"/>
                    </a:lnTo>
                    <a:lnTo>
                      <a:pt x="976" y="46"/>
                    </a:lnTo>
                    <a:lnTo>
                      <a:pt x="930" y="52"/>
                    </a:lnTo>
                    <a:lnTo>
                      <a:pt x="868" y="56"/>
                    </a:lnTo>
                    <a:lnTo>
                      <a:pt x="792" y="60"/>
                    </a:lnTo>
                    <a:lnTo>
                      <a:pt x="706" y="64"/>
                    </a:lnTo>
                    <a:lnTo>
                      <a:pt x="610" y="66"/>
                    </a:lnTo>
                    <a:lnTo>
                      <a:pt x="508" y="66"/>
                    </a:lnTo>
                    <a:close/>
                    <a:moveTo>
                      <a:pt x="508" y="0"/>
                    </a:moveTo>
                    <a:lnTo>
                      <a:pt x="508" y="0"/>
                    </a:lnTo>
                    <a:lnTo>
                      <a:pt x="404" y="0"/>
                    </a:lnTo>
                    <a:lnTo>
                      <a:pt x="310" y="2"/>
                    </a:lnTo>
                    <a:lnTo>
                      <a:pt x="224" y="6"/>
                    </a:lnTo>
                    <a:lnTo>
                      <a:pt x="148" y="10"/>
                    </a:lnTo>
                    <a:lnTo>
                      <a:pt x="86" y="14"/>
                    </a:lnTo>
                    <a:lnTo>
                      <a:pt x="40" y="20"/>
                    </a:lnTo>
                    <a:lnTo>
                      <a:pt x="10" y="26"/>
                    </a:lnTo>
                    <a:lnTo>
                      <a:pt x="2" y="30"/>
                    </a:lnTo>
                    <a:lnTo>
                      <a:pt x="0" y="34"/>
                    </a:lnTo>
                    <a:lnTo>
                      <a:pt x="0" y="34"/>
                    </a:lnTo>
                    <a:lnTo>
                      <a:pt x="2" y="36"/>
                    </a:lnTo>
                    <a:lnTo>
                      <a:pt x="10" y="40"/>
                    </a:lnTo>
                    <a:lnTo>
                      <a:pt x="40" y="46"/>
                    </a:lnTo>
                    <a:lnTo>
                      <a:pt x="86" y="52"/>
                    </a:lnTo>
                    <a:lnTo>
                      <a:pt x="148" y="58"/>
                    </a:lnTo>
                    <a:lnTo>
                      <a:pt x="224" y="62"/>
                    </a:lnTo>
                    <a:lnTo>
                      <a:pt x="310" y="64"/>
                    </a:lnTo>
                    <a:lnTo>
                      <a:pt x="404" y="66"/>
                    </a:lnTo>
                    <a:lnTo>
                      <a:pt x="508" y="68"/>
                    </a:lnTo>
                    <a:lnTo>
                      <a:pt x="508" y="68"/>
                    </a:lnTo>
                    <a:lnTo>
                      <a:pt x="612" y="66"/>
                    </a:lnTo>
                    <a:lnTo>
                      <a:pt x="708" y="64"/>
                    </a:lnTo>
                    <a:lnTo>
                      <a:pt x="796" y="62"/>
                    </a:lnTo>
                    <a:lnTo>
                      <a:pt x="872" y="58"/>
                    </a:lnTo>
                    <a:lnTo>
                      <a:pt x="934" y="52"/>
                    </a:lnTo>
                    <a:lnTo>
                      <a:pt x="980" y="46"/>
                    </a:lnTo>
                    <a:lnTo>
                      <a:pt x="1010" y="40"/>
                    </a:lnTo>
                    <a:lnTo>
                      <a:pt x="1018" y="36"/>
                    </a:lnTo>
                    <a:lnTo>
                      <a:pt x="1020" y="34"/>
                    </a:lnTo>
                    <a:lnTo>
                      <a:pt x="1020" y="34"/>
                    </a:lnTo>
                    <a:lnTo>
                      <a:pt x="1018" y="30"/>
                    </a:lnTo>
                    <a:lnTo>
                      <a:pt x="1010" y="26"/>
                    </a:lnTo>
                    <a:lnTo>
                      <a:pt x="980" y="20"/>
                    </a:lnTo>
                    <a:lnTo>
                      <a:pt x="934" y="14"/>
                    </a:lnTo>
                    <a:lnTo>
                      <a:pt x="872" y="10"/>
                    </a:lnTo>
                    <a:lnTo>
                      <a:pt x="796" y="6"/>
                    </a:lnTo>
                    <a:lnTo>
                      <a:pt x="708" y="2"/>
                    </a:lnTo>
                    <a:lnTo>
                      <a:pt x="612" y="0"/>
                    </a:lnTo>
                    <a:lnTo>
                      <a:pt x="508" y="0"/>
                    </a:lnTo>
                    <a:close/>
                  </a:path>
                </a:pathLst>
              </a:custGeom>
              <a:solidFill>
                <a:srgbClr val="A29B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560"/>
              <p:cNvSpPr>
                <a:spLocks/>
              </p:cNvSpPr>
              <p:nvPr/>
            </p:nvSpPr>
            <p:spPr bwMode="auto">
              <a:xfrm>
                <a:off x="3344" y="4192"/>
                <a:ext cx="1012" cy="66"/>
              </a:xfrm>
              <a:custGeom>
                <a:avLst/>
                <a:gdLst>
                  <a:gd name="T0" fmla="*/ 504 w 1012"/>
                  <a:gd name="T1" fmla="*/ 66 h 66"/>
                  <a:gd name="T2" fmla="*/ 504 w 1012"/>
                  <a:gd name="T3" fmla="*/ 66 h 66"/>
                  <a:gd name="T4" fmla="*/ 402 w 1012"/>
                  <a:gd name="T5" fmla="*/ 66 h 66"/>
                  <a:gd name="T6" fmla="*/ 308 w 1012"/>
                  <a:gd name="T7" fmla="*/ 64 h 66"/>
                  <a:gd name="T8" fmla="*/ 222 w 1012"/>
                  <a:gd name="T9" fmla="*/ 60 h 66"/>
                  <a:gd name="T10" fmla="*/ 148 w 1012"/>
                  <a:gd name="T11" fmla="*/ 56 h 66"/>
                  <a:gd name="T12" fmla="*/ 86 w 1012"/>
                  <a:gd name="T13" fmla="*/ 52 h 66"/>
                  <a:gd name="T14" fmla="*/ 40 w 1012"/>
                  <a:gd name="T15" fmla="*/ 46 h 66"/>
                  <a:gd name="T16" fmla="*/ 12 w 1012"/>
                  <a:gd name="T17" fmla="*/ 40 h 66"/>
                  <a:gd name="T18" fmla="*/ 4 w 1012"/>
                  <a:gd name="T19" fmla="*/ 36 h 66"/>
                  <a:gd name="T20" fmla="*/ 0 w 1012"/>
                  <a:gd name="T21" fmla="*/ 34 h 66"/>
                  <a:gd name="T22" fmla="*/ 0 w 1012"/>
                  <a:gd name="T23" fmla="*/ 34 h 66"/>
                  <a:gd name="T24" fmla="*/ 4 w 1012"/>
                  <a:gd name="T25" fmla="*/ 30 h 66"/>
                  <a:gd name="T26" fmla="*/ 12 w 1012"/>
                  <a:gd name="T27" fmla="*/ 26 h 66"/>
                  <a:gd name="T28" fmla="*/ 40 w 1012"/>
                  <a:gd name="T29" fmla="*/ 20 h 66"/>
                  <a:gd name="T30" fmla="*/ 86 w 1012"/>
                  <a:gd name="T31" fmla="*/ 14 h 66"/>
                  <a:gd name="T32" fmla="*/ 148 w 1012"/>
                  <a:gd name="T33" fmla="*/ 10 h 66"/>
                  <a:gd name="T34" fmla="*/ 222 w 1012"/>
                  <a:gd name="T35" fmla="*/ 6 h 66"/>
                  <a:gd name="T36" fmla="*/ 308 w 1012"/>
                  <a:gd name="T37" fmla="*/ 2 h 66"/>
                  <a:gd name="T38" fmla="*/ 402 w 1012"/>
                  <a:gd name="T39" fmla="*/ 0 h 66"/>
                  <a:gd name="T40" fmla="*/ 504 w 1012"/>
                  <a:gd name="T41" fmla="*/ 0 h 66"/>
                  <a:gd name="T42" fmla="*/ 504 w 1012"/>
                  <a:gd name="T43" fmla="*/ 0 h 66"/>
                  <a:gd name="T44" fmla="*/ 606 w 1012"/>
                  <a:gd name="T45" fmla="*/ 0 h 66"/>
                  <a:gd name="T46" fmla="*/ 702 w 1012"/>
                  <a:gd name="T47" fmla="*/ 2 h 66"/>
                  <a:gd name="T48" fmla="*/ 788 w 1012"/>
                  <a:gd name="T49" fmla="*/ 6 h 66"/>
                  <a:gd name="T50" fmla="*/ 864 w 1012"/>
                  <a:gd name="T51" fmla="*/ 10 h 66"/>
                  <a:gd name="T52" fmla="*/ 926 w 1012"/>
                  <a:gd name="T53" fmla="*/ 14 h 66"/>
                  <a:gd name="T54" fmla="*/ 972 w 1012"/>
                  <a:gd name="T55" fmla="*/ 20 h 66"/>
                  <a:gd name="T56" fmla="*/ 1002 w 1012"/>
                  <a:gd name="T57" fmla="*/ 26 h 66"/>
                  <a:gd name="T58" fmla="*/ 1010 w 1012"/>
                  <a:gd name="T59" fmla="*/ 30 h 66"/>
                  <a:gd name="T60" fmla="*/ 1012 w 1012"/>
                  <a:gd name="T61" fmla="*/ 34 h 66"/>
                  <a:gd name="T62" fmla="*/ 1012 w 1012"/>
                  <a:gd name="T63" fmla="*/ 34 h 66"/>
                  <a:gd name="T64" fmla="*/ 1010 w 1012"/>
                  <a:gd name="T65" fmla="*/ 36 h 66"/>
                  <a:gd name="T66" fmla="*/ 1002 w 1012"/>
                  <a:gd name="T67" fmla="*/ 40 h 66"/>
                  <a:gd name="T68" fmla="*/ 972 w 1012"/>
                  <a:gd name="T69" fmla="*/ 46 h 66"/>
                  <a:gd name="T70" fmla="*/ 926 w 1012"/>
                  <a:gd name="T71" fmla="*/ 52 h 66"/>
                  <a:gd name="T72" fmla="*/ 864 w 1012"/>
                  <a:gd name="T73" fmla="*/ 56 h 66"/>
                  <a:gd name="T74" fmla="*/ 788 w 1012"/>
                  <a:gd name="T75" fmla="*/ 60 h 66"/>
                  <a:gd name="T76" fmla="*/ 702 w 1012"/>
                  <a:gd name="T77" fmla="*/ 64 h 66"/>
                  <a:gd name="T78" fmla="*/ 606 w 1012"/>
                  <a:gd name="T79" fmla="*/ 66 h 66"/>
                  <a:gd name="T80" fmla="*/ 504 w 1012"/>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66"/>
                    </a:moveTo>
                    <a:lnTo>
                      <a:pt x="504" y="66"/>
                    </a:lnTo>
                    <a:lnTo>
                      <a:pt x="402" y="66"/>
                    </a:lnTo>
                    <a:lnTo>
                      <a:pt x="308" y="64"/>
                    </a:lnTo>
                    <a:lnTo>
                      <a:pt x="222" y="60"/>
                    </a:lnTo>
                    <a:lnTo>
                      <a:pt x="148" y="56"/>
                    </a:lnTo>
                    <a:lnTo>
                      <a:pt x="86" y="52"/>
                    </a:lnTo>
                    <a:lnTo>
                      <a:pt x="40" y="46"/>
                    </a:lnTo>
                    <a:lnTo>
                      <a:pt x="12" y="40"/>
                    </a:lnTo>
                    <a:lnTo>
                      <a:pt x="4" y="36"/>
                    </a:lnTo>
                    <a:lnTo>
                      <a:pt x="0" y="34"/>
                    </a:lnTo>
                    <a:lnTo>
                      <a:pt x="0" y="34"/>
                    </a:lnTo>
                    <a:lnTo>
                      <a:pt x="4" y="30"/>
                    </a:lnTo>
                    <a:lnTo>
                      <a:pt x="12" y="26"/>
                    </a:lnTo>
                    <a:lnTo>
                      <a:pt x="40" y="20"/>
                    </a:lnTo>
                    <a:lnTo>
                      <a:pt x="86" y="14"/>
                    </a:lnTo>
                    <a:lnTo>
                      <a:pt x="148" y="10"/>
                    </a:lnTo>
                    <a:lnTo>
                      <a:pt x="222" y="6"/>
                    </a:lnTo>
                    <a:lnTo>
                      <a:pt x="308" y="2"/>
                    </a:lnTo>
                    <a:lnTo>
                      <a:pt x="402" y="0"/>
                    </a:lnTo>
                    <a:lnTo>
                      <a:pt x="504" y="0"/>
                    </a:lnTo>
                    <a:lnTo>
                      <a:pt x="504" y="0"/>
                    </a:lnTo>
                    <a:lnTo>
                      <a:pt x="606" y="0"/>
                    </a:lnTo>
                    <a:lnTo>
                      <a:pt x="702" y="2"/>
                    </a:lnTo>
                    <a:lnTo>
                      <a:pt x="788" y="6"/>
                    </a:lnTo>
                    <a:lnTo>
                      <a:pt x="864" y="10"/>
                    </a:lnTo>
                    <a:lnTo>
                      <a:pt x="926" y="14"/>
                    </a:lnTo>
                    <a:lnTo>
                      <a:pt x="972" y="20"/>
                    </a:lnTo>
                    <a:lnTo>
                      <a:pt x="1002" y="26"/>
                    </a:lnTo>
                    <a:lnTo>
                      <a:pt x="1010" y="30"/>
                    </a:lnTo>
                    <a:lnTo>
                      <a:pt x="1012" y="34"/>
                    </a:lnTo>
                    <a:lnTo>
                      <a:pt x="1012" y="34"/>
                    </a:lnTo>
                    <a:lnTo>
                      <a:pt x="1010" y="36"/>
                    </a:lnTo>
                    <a:lnTo>
                      <a:pt x="1002" y="40"/>
                    </a:lnTo>
                    <a:lnTo>
                      <a:pt x="972" y="46"/>
                    </a:lnTo>
                    <a:lnTo>
                      <a:pt x="926" y="52"/>
                    </a:lnTo>
                    <a:lnTo>
                      <a:pt x="864" y="56"/>
                    </a:lnTo>
                    <a:lnTo>
                      <a:pt x="788" y="60"/>
                    </a:lnTo>
                    <a:lnTo>
                      <a:pt x="702" y="64"/>
                    </a:lnTo>
                    <a:lnTo>
                      <a:pt x="606" y="66"/>
                    </a:lnTo>
                    <a:lnTo>
                      <a:pt x="504" y="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561"/>
              <p:cNvSpPr>
                <a:spLocks/>
              </p:cNvSpPr>
              <p:nvPr/>
            </p:nvSpPr>
            <p:spPr bwMode="auto">
              <a:xfrm>
                <a:off x="3340" y="4192"/>
                <a:ext cx="1020" cy="68"/>
              </a:xfrm>
              <a:custGeom>
                <a:avLst/>
                <a:gdLst>
                  <a:gd name="T0" fmla="*/ 508 w 1020"/>
                  <a:gd name="T1" fmla="*/ 0 h 68"/>
                  <a:gd name="T2" fmla="*/ 508 w 1020"/>
                  <a:gd name="T3" fmla="*/ 0 h 68"/>
                  <a:gd name="T4" fmla="*/ 404 w 1020"/>
                  <a:gd name="T5" fmla="*/ 0 h 68"/>
                  <a:gd name="T6" fmla="*/ 310 w 1020"/>
                  <a:gd name="T7" fmla="*/ 2 h 68"/>
                  <a:gd name="T8" fmla="*/ 224 w 1020"/>
                  <a:gd name="T9" fmla="*/ 6 h 68"/>
                  <a:gd name="T10" fmla="*/ 148 w 1020"/>
                  <a:gd name="T11" fmla="*/ 10 h 68"/>
                  <a:gd name="T12" fmla="*/ 86 w 1020"/>
                  <a:gd name="T13" fmla="*/ 14 h 68"/>
                  <a:gd name="T14" fmla="*/ 40 w 1020"/>
                  <a:gd name="T15" fmla="*/ 20 h 68"/>
                  <a:gd name="T16" fmla="*/ 10 w 1020"/>
                  <a:gd name="T17" fmla="*/ 26 h 68"/>
                  <a:gd name="T18" fmla="*/ 2 w 1020"/>
                  <a:gd name="T19" fmla="*/ 30 h 68"/>
                  <a:gd name="T20" fmla="*/ 0 w 1020"/>
                  <a:gd name="T21" fmla="*/ 34 h 68"/>
                  <a:gd name="T22" fmla="*/ 0 w 1020"/>
                  <a:gd name="T23" fmla="*/ 34 h 68"/>
                  <a:gd name="T24" fmla="*/ 2 w 1020"/>
                  <a:gd name="T25" fmla="*/ 36 h 68"/>
                  <a:gd name="T26" fmla="*/ 10 w 1020"/>
                  <a:gd name="T27" fmla="*/ 40 h 68"/>
                  <a:gd name="T28" fmla="*/ 40 w 1020"/>
                  <a:gd name="T29" fmla="*/ 46 h 68"/>
                  <a:gd name="T30" fmla="*/ 86 w 1020"/>
                  <a:gd name="T31" fmla="*/ 52 h 68"/>
                  <a:gd name="T32" fmla="*/ 148 w 1020"/>
                  <a:gd name="T33" fmla="*/ 58 h 68"/>
                  <a:gd name="T34" fmla="*/ 224 w 1020"/>
                  <a:gd name="T35" fmla="*/ 62 h 68"/>
                  <a:gd name="T36" fmla="*/ 310 w 1020"/>
                  <a:gd name="T37" fmla="*/ 64 h 68"/>
                  <a:gd name="T38" fmla="*/ 404 w 1020"/>
                  <a:gd name="T39" fmla="*/ 66 h 68"/>
                  <a:gd name="T40" fmla="*/ 508 w 1020"/>
                  <a:gd name="T41" fmla="*/ 68 h 68"/>
                  <a:gd name="T42" fmla="*/ 508 w 1020"/>
                  <a:gd name="T43" fmla="*/ 68 h 68"/>
                  <a:gd name="T44" fmla="*/ 612 w 1020"/>
                  <a:gd name="T45" fmla="*/ 66 h 68"/>
                  <a:gd name="T46" fmla="*/ 708 w 1020"/>
                  <a:gd name="T47" fmla="*/ 64 h 68"/>
                  <a:gd name="T48" fmla="*/ 796 w 1020"/>
                  <a:gd name="T49" fmla="*/ 62 h 68"/>
                  <a:gd name="T50" fmla="*/ 872 w 1020"/>
                  <a:gd name="T51" fmla="*/ 58 h 68"/>
                  <a:gd name="T52" fmla="*/ 934 w 1020"/>
                  <a:gd name="T53" fmla="*/ 52 h 68"/>
                  <a:gd name="T54" fmla="*/ 980 w 1020"/>
                  <a:gd name="T55" fmla="*/ 46 h 68"/>
                  <a:gd name="T56" fmla="*/ 1010 w 1020"/>
                  <a:gd name="T57" fmla="*/ 40 h 68"/>
                  <a:gd name="T58" fmla="*/ 1018 w 1020"/>
                  <a:gd name="T59" fmla="*/ 36 h 68"/>
                  <a:gd name="T60" fmla="*/ 1020 w 1020"/>
                  <a:gd name="T61" fmla="*/ 34 h 68"/>
                  <a:gd name="T62" fmla="*/ 1020 w 1020"/>
                  <a:gd name="T63" fmla="*/ 34 h 68"/>
                  <a:gd name="T64" fmla="*/ 1018 w 1020"/>
                  <a:gd name="T65" fmla="*/ 30 h 68"/>
                  <a:gd name="T66" fmla="*/ 1010 w 1020"/>
                  <a:gd name="T67" fmla="*/ 26 h 68"/>
                  <a:gd name="T68" fmla="*/ 980 w 1020"/>
                  <a:gd name="T69" fmla="*/ 20 h 68"/>
                  <a:gd name="T70" fmla="*/ 934 w 1020"/>
                  <a:gd name="T71" fmla="*/ 14 h 68"/>
                  <a:gd name="T72" fmla="*/ 872 w 1020"/>
                  <a:gd name="T73" fmla="*/ 10 h 68"/>
                  <a:gd name="T74" fmla="*/ 796 w 1020"/>
                  <a:gd name="T75" fmla="*/ 6 h 68"/>
                  <a:gd name="T76" fmla="*/ 708 w 1020"/>
                  <a:gd name="T77" fmla="*/ 2 h 68"/>
                  <a:gd name="T78" fmla="*/ 612 w 1020"/>
                  <a:gd name="T79" fmla="*/ 0 h 68"/>
                  <a:gd name="T80" fmla="*/ 508 w 10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0" h="68">
                    <a:moveTo>
                      <a:pt x="508" y="0"/>
                    </a:moveTo>
                    <a:lnTo>
                      <a:pt x="508" y="0"/>
                    </a:lnTo>
                    <a:lnTo>
                      <a:pt x="404" y="0"/>
                    </a:lnTo>
                    <a:lnTo>
                      <a:pt x="310" y="2"/>
                    </a:lnTo>
                    <a:lnTo>
                      <a:pt x="224" y="6"/>
                    </a:lnTo>
                    <a:lnTo>
                      <a:pt x="148" y="10"/>
                    </a:lnTo>
                    <a:lnTo>
                      <a:pt x="86" y="14"/>
                    </a:lnTo>
                    <a:lnTo>
                      <a:pt x="40" y="20"/>
                    </a:lnTo>
                    <a:lnTo>
                      <a:pt x="10" y="26"/>
                    </a:lnTo>
                    <a:lnTo>
                      <a:pt x="2" y="30"/>
                    </a:lnTo>
                    <a:lnTo>
                      <a:pt x="0" y="34"/>
                    </a:lnTo>
                    <a:lnTo>
                      <a:pt x="0" y="34"/>
                    </a:lnTo>
                    <a:lnTo>
                      <a:pt x="2" y="36"/>
                    </a:lnTo>
                    <a:lnTo>
                      <a:pt x="10" y="40"/>
                    </a:lnTo>
                    <a:lnTo>
                      <a:pt x="40" y="46"/>
                    </a:lnTo>
                    <a:lnTo>
                      <a:pt x="86" y="52"/>
                    </a:lnTo>
                    <a:lnTo>
                      <a:pt x="148" y="58"/>
                    </a:lnTo>
                    <a:lnTo>
                      <a:pt x="224" y="62"/>
                    </a:lnTo>
                    <a:lnTo>
                      <a:pt x="310" y="64"/>
                    </a:lnTo>
                    <a:lnTo>
                      <a:pt x="404" y="66"/>
                    </a:lnTo>
                    <a:lnTo>
                      <a:pt x="508" y="68"/>
                    </a:lnTo>
                    <a:lnTo>
                      <a:pt x="508" y="68"/>
                    </a:lnTo>
                    <a:lnTo>
                      <a:pt x="612" y="66"/>
                    </a:lnTo>
                    <a:lnTo>
                      <a:pt x="708" y="64"/>
                    </a:lnTo>
                    <a:lnTo>
                      <a:pt x="796" y="62"/>
                    </a:lnTo>
                    <a:lnTo>
                      <a:pt x="872" y="58"/>
                    </a:lnTo>
                    <a:lnTo>
                      <a:pt x="934" y="52"/>
                    </a:lnTo>
                    <a:lnTo>
                      <a:pt x="980" y="46"/>
                    </a:lnTo>
                    <a:lnTo>
                      <a:pt x="1010" y="40"/>
                    </a:lnTo>
                    <a:lnTo>
                      <a:pt x="1018" y="36"/>
                    </a:lnTo>
                    <a:lnTo>
                      <a:pt x="1020" y="34"/>
                    </a:lnTo>
                    <a:lnTo>
                      <a:pt x="1020" y="34"/>
                    </a:lnTo>
                    <a:lnTo>
                      <a:pt x="1018" y="30"/>
                    </a:lnTo>
                    <a:lnTo>
                      <a:pt x="1010" y="26"/>
                    </a:lnTo>
                    <a:lnTo>
                      <a:pt x="980" y="20"/>
                    </a:lnTo>
                    <a:lnTo>
                      <a:pt x="934" y="14"/>
                    </a:lnTo>
                    <a:lnTo>
                      <a:pt x="872" y="10"/>
                    </a:lnTo>
                    <a:lnTo>
                      <a:pt x="796" y="6"/>
                    </a:lnTo>
                    <a:lnTo>
                      <a:pt x="708" y="2"/>
                    </a:lnTo>
                    <a:lnTo>
                      <a:pt x="612" y="0"/>
                    </a:lnTo>
                    <a:lnTo>
                      <a:pt x="5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562"/>
              <p:cNvSpPr>
                <a:spLocks noEditPoints="1"/>
              </p:cNvSpPr>
              <p:nvPr/>
            </p:nvSpPr>
            <p:spPr bwMode="auto">
              <a:xfrm>
                <a:off x="3344" y="4192"/>
                <a:ext cx="1012" cy="66"/>
              </a:xfrm>
              <a:custGeom>
                <a:avLst/>
                <a:gdLst>
                  <a:gd name="T0" fmla="*/ 504 w 1012"/>
                  <a:gd name="T1" fmla="*/ 66 h 66"/>
                  <a:gd name="T2" fmla="*/ 310 w 1012"/>
                  <a:gd name="T3" fmla="*/ 64 h 66"/>
                  <a:gd name="T4" fmla="*/ 152 w 1012"/>
                  <a:gd name="T5" fmla="*/ 56 h 66"/>
                  <a:gd name="T6" fmla="*/ 44 w 1012"/>
                  <a:gd name="T7" fmla="*/ 46 h 66"/>
                  <a:gd name="T8" fmla="*/ 8 w 1012"/>
                  <a:gd name="T9" fmla="*/ 36 h 66"/>
                  <a:gd name="T10" fmla="*/ 6 w 1012"/>
                  <a:gd name="T11" fmla="*/ 34 h 66"/>
                  <a:gd name="T12" fmla="*/ 16 w 1012"/>
                  <a:gd name="T13" fmla="*/ 26 h 66"/>
                  <a:gd name="T14" fmla="*/ 90 w 1012"/>
                  <a:gd name="T15" fmla="*/ 14 h 66"/>
                  <a:gd name="T16" fmla="*/ 224 w 1012"/>
                  <a:gd name="T17" fmla="*/ 6 h 66"/>
                  <a:gd name="T18" fmla="*/ 404 w 1012"/>
                  <a:gd name="T19" fmla="*/ 0 h 66"/>
                  <a:gd name="T20" fmla="*/ 504 w 1012"/>
                  <a:gd name="T21" fmla="*/ 0 h 66"/>
                  <a:gd name="T22" fmla="*/ 700 w 1012"/>
                  <a:gd name="T23" fmla="*/ 2 h 66"/>
                  <a:gd name="T24" fmla="*/ 860 w 1012"/>
                  <a:gd name="T25" fmla="*/ 10 h 66"/>
                  <a:gd name="T26" fmla="*/ 968 w 1012"/>
                  <a:gd name="T27" fmla="*/ 20 h 66"/>
                  <a:gd name="T28" fmla="*/ 1004 w 1012"/>
                  <a:gd name="T29" fmla="*/ 30 h 66"/>
                  <a:gd name="T30" fmla="*/ 1006 w 1012"/>
                  <a:gd name="T31" fmla="*/ 34 h 66"/>
                  <a:gd name="T32" fmla="*/ 996 w 1012"/>
                  <a:gd name="T33" fmla="*/ 40 h 66"/>
                  <a:gd name="T34" fmla="*/ 922 w 1012"/>
                  <a:gd name="T35" fmla="*/ 52 h 66"/>
                  <a:gd name="T36" fmla="*/ 786 w 1012"/>
                  <a:gd name="T37" fmla="*/ 60 h 66"/>
                  <a:gd name="T38" fmla="*/ 606 w 1012"/>
                  <a:gd name="T39" fmla="*/ 66 h 66"/>
                  <a:gd name="T40" fmla="*/ 504 w 1012"/>
                  <a:gd name="T41" fmla="*/ 0 h 66"/>
                  <a:gd name="T42" fmla="*/ 402 w 1012"/>
                  <a:gd name="T43" fmla="*/ 0 h 66"/>
                  <a:gd name="T44" fmla="*/ 222 w 1012"/>
                  <a:gd name="T45" fmla="*/ 6 h 66"/>
                  <a:gd name="T46" fmla="*/ 86 w 1012"/>
                  <a:gd name="T47" fmla="*/ 14 h 66"/>
                  <a:gd name="T48" fmla="*/ 12 w 1012"/>
                  <a:gd name="T49" fmla="*/ 26 h 66"/>
                  <a:gd name="T50" fmla="*/ 0 w 1012"/>
                  <a:gd name="T51" fmla="*/ 34 h 66"/>
                  <a:gd name="T52" fmla="*/ 4 w 1012"/>
                  <a:gd name="T53" fmla="*/ 36 h 66"/>
                  <a:gd name="T54" fmla="*/ 40 w 1012"/>
                  <a:gd name="T55" fmla="*/ 46 h 66"/>
                  <a:gd name="T56" fmla="*/ 148 w 1012"/>
                  <a:gd name="T57" fmla="*/ 56 h 66"/>
                  <a:gd name="T58" fmla="*/ 308 w 1012"/>
                  <a:gd name="T59" fmla="*/ 64 h 66"/>
                  <a:gd name="T60" fmla="*/ 504 w 1012"/>
                  <a:gd name="T61" fmla="*/ 66 h 66"/>
                  <a:gd name="T62" fmla="*/ 606 w 1012"/>
                  <a:gd name="T63" fmla="*/ 66 h 66"/>
                  <a:gd name="T64" fmla="*/ 788 w 1012"/>
                  <a:gd name="T65" fmla="*/ 60 h 66"/>
                  <a:gd name="T66" fmla="*/ 926 w 1012"/>
                  <a:gd name="T67" fmla="*/ 52 h 66"/>
                  <a:gd name="T68" fmla="*/ 1002 w 1012"/>
                  <a:gd name="T69" fmla="*/ 40 h 66"/>
                  <a:gd name="T70" fmla="*/ 1012 w 1012"/>
                  <a:gd name="T71" fmla="*/ 34 h 66"/>
                  <a:gd name="T72" fmla="*/ 1010 w 1012"/>
                  <a:gd name="T73" fmla="*/ 30 h 66"/>
                  <a:gd name="T74" fmla="*/ 972 w 1012"/>
                  <a:gd name="T75" fmla="*/ 20 h 66"/>
                  <a:gd name="T76" fmla="*/ 864 w 1012"/>
                  <a:gd name="T77" fmla="*/ 10 h 66"/>
                  <a:gd name="T78" fmla="*/ 702 w 1012"/>
                  <a:gd name="T79" fmla="*/ 2 h 66"/>
                  <a:gd name="T80" fmla="*/ 504 w 1012"/>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66"/>
                    </a:moveTo>
                    <a:lnTo>
                      <a:pt x="504" y="66"/>
                    </a:lnTo>
                    <a:lnTo>
                      <a:pt x="404" y="66"/>
                    </a:lnTo>
                    <a:lnTo>
                      <a:pt x="310" y="64"/>
                    </a:lnTo>
                    <a:lnTo>
                      <a:pt x="224" y="60"/>
                    </a:lnTo>
                    <a:lnTo>
                      <a:pt x="152" y="56"/>
                    </a:lnTo>
                    <a:lnTo>
                      <a:pt x="90" y="52"/>
                    </a:lnTo>
                    <a:lnTo>
                      <a:pt x="44" y="46"/>
                    </a:lnTo>
                    <a:lnTo>
                      <a:pt x="16" y="40"/>
                    </a:lnTo>
                    <a:lnTo>
                      <a:pt x="8" y="36"/>
                    </a:lnTo>
                    <a:lnTo>
                      <a:pt x="6" y="34"/>
                    </a:lnTo>
                    <a:lnTo>
                      <a:pt x="6" y="34"/>
                    </a:lnTo>
                    <a:lnTo>
                      <a:pt x="8" y="30"/>
                    </a:lnTo>
                    <a:lnTo>
                      <a:pt x="16" y="26"/>
                    </a:lnTo>
                    <a:lnTo>
                      <a:pt x="44" y="20"/>
                    </a:lnTo>
                    <a:lnTo>
                      <a:pt x="90" y="14"/>
                    </a:lnTo>
                    <a:lnTo>
                      <a:pt x="152" y="10"/>
                    </a:lnTo>
                    <a:lnTo>
                      <a:pt x="224" y="6"/>
                    </a:lnTo>
                    <a:lnTo>
                      <a:pt x="310" y="2"/>
                    </a:lnTo>
                    <a:lnTo>
                      <a:pt x="404" y="0"/>
                    </a:lnTo>
                    <a:lnTo>
                      <a:pt x="504" y="0"/>
                    </a:lnTo>
                    <a:lnTo>
                      <a:pt x="504" y="0"/>
                    </a:lnTo>
                    <a:lnTo>
                      <a:pt x="606" y="0"/>
                    </a:lnTo>
                    <a:lnTo>
                      <a:pt x="700" y="2"/>
                    </a:lnTo>
                    <a:lnTo>
                      <a:pt x="786" y="6"/>
                    </a:lnTo>
                    <a:lnTo>
                      <a:pt x="860" y="10"/>
                    </a:lnTo>
                    <a:lnTo>
                      <a:pt x="922" y="14"/>
                    </a:lnTo>
                    <a:lnTo>
                      <a:pt x="968" y="20"/>
                    </a:lnTo>
                    <a:lnTo>
                      <a:pt x="996" y="26"/>
                    </a:lnTo>
                    <a:lnTo>
                      <a:pt x="1004" y="30"/>
                    </a:lnTo>
                    <a:lnTo>
                      <a:pt x="1006" y="34"/>
                    </a:lnTo>
                    <a:lnTo>
                      <a:pt x="1006" y="34"/>
                    </a:lnTo>
                    <a:lnTo>
                      <a:pt x="1004" y="36"/>
                    </a:lnTo>
                    <a:lnTo>
                      <a:pt x="996" y="40"/>
                    </a:lnTo>
                    <a:lnTo>
                      <a:pt x="968" y="46"/>
                    </a:lnTo>
                    <a:lnTo>
                      <a:pt x="922" y="52"/>
                    </a:lnTo>
                    <a:lnTo>
                      <a:pt x="860" y="56"/>
                    </a:lnTo>
                    <a:lnTo>
                      <a:pt x="786" y="60"/>
                    </a:lnTo>
                    <a:lnTo>
                      <a:pt x="700" y="64"/>
                    </a:lnTo>
                    <a:lnTo>
                      <a:pt x="606" y="66"/>
                    </a:lnTo>
                    <a:lnTo>
                      <a:pt x="504" y="66"/>
                    </a:lnTo>
                    <a:close/>
                    <a:moveTo>
                      <a:pt x="504" y="0"/>
                    </a:moveTo>
                    <a:lnTo>
                      <a:pt x="504" y="0"/>
                    </a:lnTo>
                    <a:lnTo>
                      <a:pt x="402" y="0"/>
                    </a:lnTo>
                    <a:lnTo>
                      <a:pt x="308" y="2"/>
                    </a:lnTo>
                    <a:lnTo>
                      <a:pt x="222" y="6"/>
                    </a:lnTo>
                    <a:lnTo>
                      <a:pt x="148" y="10"/>
                    </a:lnTo>
                    <a:lnTo>
                      <a:pt x="86" y="14"/>
                    </a:lnTo>
                    <a:lnTo>
                      <a:pt x="40" y="20"/>
                    </a:lnTo>
                    <a:lnTo>
                      <a:pt x="12" y="26"/>
                    </a:lnTo>
                    <a:lnTo>
                      <a:pt x="4" y="30"/>
                    </a:lnTo>
                    <a:lnTo>
                      <a:pt x="0" y="34"/>
                    </a:lnTo>
                    <a:lnTo>
                      <a:pt x="0" y="34"/>
                    </a:lnTo>
                    <a:lnTo>
                      <a:pt x="4" y="36"/>
                    </a:lnTo>
                    <a:lnTo>
                      <a:pt x="12" y="40"/>
                    </a:lnTo>
                    <a:lnTo>
                      <a:pt x="40" y="46"/>
                    </a:lnTo>
                    <a:lnTo>
                      <a:pt x="86" y="52"/>
                    </a:lnTo>
                    <a:lnTo>
                      <a:pt x="148" y="56"/>
                    </a:lnTo>
                    <a:lnTo>
                      <a:pt x="222" y="60"/>
                    </a:lnTo>
                    <a:lnTo>
                      <a:pt x="308" y="64"/>
                    </a:lnTo>
                    <a:lnTo>
                      <a:pt x="402" y="66"/>
                    </a:lnTo>
                    <a:lnTo>
                      <a:pt x="504" y="66"/>
                    </a:lnTo>
                    <a:lnTo>
                      <a:pt x="504" y="66"/>
                    </a:lnTo>
                    <a:lnTo>
                      <a:pt x="606" y="66"/>
                    </a:lnTo>
                    <a:lnTo>
                      <a:pt x="702" y="64"/>
                    </a:lnTo>
                    <a:lnTo>
                      <a:pt x="788" y="60"/>
                    </a:lnTo>
                    <a:lnTo>
                      <a:pt x="864" y="56"/>
                    </a:lnTo>
                    <a:lnTo>
                      <a:pt x="926" y="52"/>
                    </a:lnTo>
                    <a:lnTo>
                      <a:pt x="972" y="46"/>
                    </a:lnTo>
                    <a:lnTo>
                      <a:pt x="1002" y="40"/>
                    </a:lnTo>
                    <a:lnTo>
                      <a:pt x="1010" y="36"/>
                    </a:lnTo>
                    <a:lnTo>
                      <a:pt x="1012" y="34"/>
                    </a:lnTo>
                    <a:lnTo>
                      <a:pt x="1012" y="34"/>
                    </a:lnTo>
                    <a:lnTo>
                      <a:pt x="1010" y="30"/>
                    </a:lnTo>
                    <a:lnTo>
                      <a:pt x="1002" y="26"/>
                    </a:lnTo>
                    <a:lnTo>
                      <a:pt x="972" y="20"/>
                    </a:lnTo>
                    <a:lnTo>
                      <a:pt x="926" y="14"/>
                    </a:lnTo>
                    <a:lnTo>
                      <a:pt x="864" y="10"/>
                    </a:lnTo>
                    <a:lnTo>
                      <a:pt x="788" y="6"/>
                    </a:lnTo>
                    <a:lnTo>
                      <a:pt x="702" y="2"/>
                    </a:lnTo>
                    <a:lnTo>
                      <a:pt x="606" y="0"/>
                    </a:lnTo>
                    <a:lnTo>
                      <a:pt x="504" y="0"/>
                    </a:lnTo>
                    <a:close/>
                  </a:path>
                </a:pathLst>
              </a:custGeom>
              <a:solidFill>
                <a:srgbClr val="A19A9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563"/>
              <p:cNvSpPr>
                <a:spLocks/>
              </p:cNvSpPr>
              <p:nvPr/>
            </p:nvSpPr>
            <p:spPr bwMode="auto">
              <a:xfrm>
                <a:off x="3350" y="4192"/>
                <a:ext cx="1000" cy="66"/>
              </a:xfrm>
              <a:custGeom>
                <a:avLst/>
                <a:gdLst>
                  <a:gd name="T0" fmla="*/ 498 w 1000"/>
                  <a:gd name="T1" fmla="*/ 66 h 66"/>
                  <a:gd name="T2" fmla="*/ 498 w 1000"/>
                  <a:gd name="T3" fmla="*/ 66 h 66"/>
                  <a:gd name="T4" fmla="*/ 398 w 1000"/>
                  <a:gd name="T5" fmla="*/ 66 h 66"/>
                  <a:gd name="T6" fmla="*/ 304 w 1000"/>
                  <a:gd name="T7" fmla="*/ 64 h 66"/>
                  <a:gd name="T8" fmla="*/ 218 w 1000"/>
                  <a:gd name="T9" fmla="*/ 60 h 66"/>
                  <a:gd name="T10" fmla="*/ 146 w 1000"/>
                  <a:gd name="T11" fmla="*/ 56 h 66"/>
                  <a:gd name="T12" fmla="*/ 84 w 1000"/>
                  <a:gd name="T13" fmla="*/ 52 h 66"/>
                  <a:gd name="T14" fmla="*/ 38 w 1000"/>
                  <a:gd name="T15" fmla="*/ 46 h 66"/>
                  <a:gd name="T16" fmla="*/ 10 w 1000"/>
                  <a:gd name="T17" fmla="*/ 40 h 66"/>
                  <a:gd name="T18" fmla="*/ 2 w 1000"/>
                  <a:gd name="T19" fmla="*/ 36 h 66"/>
                  <a:gd name="T20" fmla="*/ 0 w 1000"/>
                  <a:gd name="T21" fmla="*/ 34 h 66"/>
                  <a:gd name="T22" fmla="*/ 0 w 1000"/>
                  <a:gd name="T23" fmla="*/ 34 h 66"/>
                  <a:gd name="T24" fmla="*/ 2 w 1000"/>
                  <a:gd name="T25" fmla="*/ 30 h 66"/>
                  <a:gd name="T26" fmla="*/ 10 w 1000"/>
                  <a:gd name="T27" fmla="*/ 26 h 66"/>
                  <a:gd name="T28" fmla="*/ 38 w 1000"/>
                  <a:gd name="T29" fmla="*/ 20 h 66"/>
                  <a:gd name="T30" fmla="*/ 84 w 1000"/>
                  <a:gd name="T31" fmla="*/ 14 h 66"/>
                  <a:gd name="T32" fmla="*/ 146 w 1000"/>
                  <a:gd name="T33" fmla="*/ 10 h 66"/>
                  <a:gd name="T34" fmla="*/ 218 w 1000"/>
                  <a:gd name="T35" fmla="*/ 6 h 66"/>
                  <a:gd name="T36" fmla="*/ 304 w 1000"/>
                  <a:gd name="T37" fmla="*/ 2 h 66"/>
                  <a:gd name="T38" fmla="*/ 398 w 1000"/>
                  <a:gd name="T39" fmla="*/ 0 h 66"/>
                  <a:gd name="T40" fmla="*/ 498 w 1000"/>
                  <a:gd name="T41" fmla="*/ 0 h 66"/>
                  <a:gd name="T42" fmla="*/ 498 w 1000"/>
                  <a:gd name="T43" fmla="*/ 0 h 66"/>
                  <a:gd name="T44" fmla="*/ 600 w 1000"/>
                  <a:gd name="T45" fmla="*/ 0 h 66"/>
                  <a:gd name="T46" fmla="*/ 694 w 1000"/>
                  <a:gd name="T47" fmla="*/ 2 h 66"/>
                  <a:gd name="T48" fmla="*/ 780 w 1000"/>
                  <a:gd name="T49" fmla="*/ 6 h 66"/>
                  <a:gd name="T50" fmla="*/ 854 w 1000"/>
                  <a:gd name="T51" fmla="*/ 10 h 66"/>
                  <a:gd name="T52" fmla="*/ 916 w 1000"/>
                  <a:gd name="T53" fmla="*/ 14 h 66"/>
                  <a:gd name="T54" fmla="*/ 962 w 1000"/>
                  <a:gd name="T55" fmla="*/ 20 h 66"/>
                  <a:gd name="T56" fmla="*/ 990 w 1000"/>
                  <a:gd name="T57" fmla="*/ 26 h 66"/>
                  <a:gd name="T58" fmla="*/ 998 w 1000"/>
                  <a:gd name="T59" fmla="*/ 30 h 66"/>
                  <a:gd name="T60" fmla="*/ 1000 w 1000"/>
                  <a:gd name="T61" fmla="*/ 34 h 66"/>
                  <a:gd name="T62" fmla="*/ 1000 w 1000"/>
                  <a:gd name="T63" fmla="*/ 34 h 66"/>
                  <a:gd name="T64" fmla="*/ 998 w 1000"/>
                  <a:gd name="T65" fmla="*/ 36 h 66"/>
                  <a:gd name="T66" fmla="*/ 990 w 1000"/>
                  <a:gd name="T67" fmla="*/ 40 h 66"/>
                  <a:gd name="T68" fmla="*/ 962 w 1000"/>
                  <a:gd name="T69" fmla="*/ 46 h 66"/>
                  <a:gd name="T70" fmla="*/ 916 w 1000"/>
                  <a:gd name="T71" fmla="*/ 52 h 66"/>
                  <a:gd name="T72" fmla="*/ 854 w 1000"/>
                  <a:gd name="T73" fmla="*/ 56 h 66"/>
                  <a:gd name="T74" fmla="*/ 780 w 1000"/>
                  <a:gd name="T75" fmla="*/ 60 h 66"/>
                  <a:gd name="T76" fmla="*/ 694 w 1000"/>
                  <a:gd name="T77" fmla="*/ 64 h 66"/>
                  <a:gd name="T78" fmla="*/ 600 w 1000"/>
                  <a:gd name="T79" fmla="*/ 66 h 66"/>
                  <a:gd name="T80" fmla="*/ 498 w 100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66"/>
                    </a:moveTo>
                    <a:lnTo>
                      <a:pt x="498" y="66"/>
                    </a:lnTo>
                    <a:lnTo>
                      <a:pt x="398" y="66"/>
                    </a:lnTo>
                    <a:lnTo>
                      <a:pt x="304" y="64"/>
                    </a:lnTo>
                    <a:lnTo>
                      <a:pt x="218" y="60"/>
                    </a:lnTo>
                    <a:lnTo>
                      <a:pt x="146" y="56"/>
                    </a:lnTo>
                    <a:lnTo>
                      <a:pt x="84" y="52"/>
                    </a:lnTo>
                    <a:lnTo>
                      <a:pt x="38" y="46"/>
                    </a:lnTo>
                    <a:lnTo>
                      <a:pt x="10" y="40"/>
                    </a:lnTo>
                    <a:lnTo>
                      <a:pt x="2" y="36"/>
                    </a:lnTo>
                    <a:lnTo>
                      <a:pt x="0" y="34"/>
                    </a:lnTo>
                    <a:lnTo>
                      <a:pt x="0" y="34"/>
                    </a:lnTo>
                    <a:lnTo>
                      <a:pt x="2" y="30"/>
                    </a:lnTo>
                    <a:lnTo>
                      <a:pt x="10" y="26"/>
                    </a:lnTo>
                    <a:lnTo>
                      <a:pt x="38" y="20"/>
                    </a:lnTo>
                    <a:lnTo>
                      <a:pt x="84" y="14"/>
                    </a:lnTo>
                    <a:lnTo>
                      <a:pt x="146" y="10"/>
                    </a:lnTo>
                    <a:lnTo>
                      <a:pt x="218" y="6"/>
                    </a:lnTo>
                    <a:lnTo>
                      <a:pt x="304" y="2"/>
                    </a:lnTo>
                    <a:lnTo>
                      <a:pt x="398" y="0"/>
                    </a:lnTo>
                    <a:lnTo>
                      <a:pt x="498" y="0"/>
                    </a:lnTo>
                    <a:lnTo>
                      <a:pt x="498" y="0"/>
                    </a:lnTo>
                    <a:lnTo>
                      <a:pt x="600" y="0"/>
                    </a:lnTo>
                    <a:lnTo>
                      <a:pt x="694" y="2"/>
                    </a:lnTo>
                    <a:lnTo>
                      <a:pt x="780" y="6"/>
                    </a:lnTo>
                    <a:lnTo>
                      <a:pt x="854" y="10"/>
                    </a:lnTo>
                    <a:lnTo>
                      <a:pt x="916" y="14"/>
                    </a:lnTo>
                    <a:lnTo>
                      <a:pt x="962" y="20"/>
                    </a:lnTo>
                    <a:lnTo>
                      <a:pt x="990" y="26"/>
                    </a:lnTo>
                    <a:lnTo>
                      <a:pt x="998" y="30"/>
                    </a:lnTo>
                    <a:lnTo>
                      <a:pt x="1000" y="34"/>
                    </a:lnTo>
                    <a:lnTo>
                      <a:pt x="1000" y="34"/>
                    </a:lnTo>
                    <a:lnTo>
                      <a:pt x="998" y="36"/>
                    </a:lnTo>
                    <a:lnTo>
                      <a:pt x="990" y="40"/>
                    </a:lnTo>
                    <a:lnTo>
                      <a:pt x="962" y="46"/>
                    </a:lnTo>
                    <a:lnTo>
                      <a:pt x="916" y="52"/>
                    </a:lnTo>
                    <a:lnTo>
                      <a:pt x="854" y="56"/>
                    </a:lnTo>
                    <a:lnTo>
                      <a:pt x="780" y="60"/>
                    </a:lnTo>
                    <a:lnTo>
                      <a:pt x="694" y="64"/>
                    </a:lnTo>
                    <a:lnTo>
                      <a:pt x="600" y="66"/>
                    </a:lnTo>
                    <a:lnTo>
                      <a:pt x="498" y="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564"/>
              <p:cNvSpPr>
                <a:spLocks/>
              </p:cNvSpPr>
              <p:nvPr/>
            </p:nvSpPr>
            <p:spPr bwMode="auto">
              <a:xfrm>
                <a:off x="3344" y="4192"/>
                <a:ext cx="1012" cy="66"/>
              </a:xfrm>
              <a:custGeom>
                <a:avLst/>
                <a:gdLst>
                  <a:gd name="T0" fmla="*/ 504 w 1012"/>
                  <a:gd name="T1" fmla="*/ 0 h 66"/>
                  <a:gd name="T2" fmla="*/ 504 w 1012"/>
                  <a:gd name="T3" fmla="*/ 0 h 66"/>
                  <a:gd name="T4" fmla="*/ 402 w 1012"/>
                  <a:gd name="T5" fmla="*/ 0 h 66"/>
                  <a:gd name="T6" fmla="*/ 308 w 1012"/>
                  <a:gd name="T7" fmla="*/ 2 h 66"/>
                  <a:gd name="T8" fmla="*/ 222 w 1012"/>
                  <a:gd name="T9" fmla="*/ 6 h 66"/>
                  <a:gd name="T10" fmla="*/ 148 w 1012"/>
                  <a:gd name="T11" fmla="*/ 10 h 66"/>
                  <a:gd name="T12" fmla="*/ 86 w 1012"/>
                  <a:gd name="T13" fmla="*/ 14 h 66"/>
                  <a:gd name="T14" fmla="*/ 40 w 1012"/>
                  <a:gd name="T15" fmla="*/ 20 h 66"/>
                  <a:gd name="T16" fmla="*/ 12 w 1012"/>
                  <a:gd name="T17" fmla="*/ 26 h 66"/>
                  <a:gd name="T18" fmla="*/ 4 w 1012"/>
                  <a:gd name="T19" fmla="*/ 30 h 66"/>
                  <a:gd name="T20" fmla="*/ 0 w 1012"/>
                  <a:gd name="T21" fmla="*/ 34 h 66"/>
                  <a:gd name="T22" fmla="*/ 0 w 1012"/>
                  <a:gd name="T23" fmla="*/ 34 h 66"/>
                  <a:gd name="T24" fmla="*/ 4 w 1012"/>
                  <a:gd name="T25" fmla="*/ 36 h 66"/>
                  <a:gd name="T26" fmla="*/ 12 w 1012"/>
                  <a:gd name="T27" fmla="*/ 40 h 66"/>
                  <a:gd name="T28" fmla="*/ 40 w 1012"/>
                  <a:gd name="T29" fmla="*/ 46 h 66"/>
                  <a:gd name="T30" fmla="*/ 86 w 1012"/>
                  <a:gd name="T31" fmla="*/ 52 h 66"/>
                  <a:gd name="T32" fmla="*/ 148 w 1012"/>
                  <a:gd name="T33" fmla="*/ 56 h 66"/>
                  <a:gd name="T34" fmla="*/ 222 w 1012"/>
                  <a:gd name="T35" fmla="*/ 60 h 66"/>
                  <a:gd name="T36" fmla="*/ 308 w 1012"/>
                  <a:gd name="T37" fmla="*/ 64 h 66"/>
                  <a:gd name="T38" fmla="*/ 402 w 1012"/>
                  <a:gd name="T39" fmla="*/ 66 h 66"/>
                  <a:gd name="T40" fmla="*/ 504 w 1012"/>
                  <a:gd name="T41" fmla="*/ 66 h 66"/>
                  <a:gd name="T42" fmla="*/ 504 w 1012"/>
                  <a:gd name="T43" fmla="*/ 66 h 66"/>
                  <a:gd name="T44" fmla="*/ 606 w 1012"/>
                  <a:gd name="T45" fmla="*/ 66 h 66"/>
                  <a:gd name="T46" fmla="*/ 702 w 1012"/>
                  <a:gd name="T47" fmla="*/ 64 h 66"/>
                  <a:gd name="T48" fmla="*/ 788 w 1012"/>
                  <a:gd name="T49" fmla="*/ 60 h 66"/>
                  <a:gd name="T50" fmla="*/ 864 w 1012"/>
                  <a:gd name="T51" fmla="*/ 56 h 66"/>
                  <a:gd name="T52" fmla="*/ 926 w 1012"/>
                  <a:gd name="T53" fmla="*/ 52 h 66"/>
                  <a:gd name="T54" fmla="*/ 972 w 1012"/>
                  <a:gd name="T55" fmla="*/ 46 h 66"/>
                  <a:gd name="T56" fmla="*/ 1002 w 1012"/>
                  <a:gd name="T57" fmla="*/ 40 h 66"/>
                  <a:gd name="T58" fmla="*/ 1010 w 1012"/>
                  <a:gd name="T59" fmla="*/ 36 h 66"/>
                  <a:gd name="T60" fmla="*/ 1012 w 1012"/>
                  <a:gd name="T61" fmla="*/ 34 h 66"/>
                  <a:gd name="T62" fmla="*/ 1012 w 1012"/>
                  <a:gd name="T63" fmla="*/ 34 h 66"/>
                  <a:gd name="T64" fmla="*/ 1010 w 1012"/>
                  <a:gd name="T65" fmla="*/ 30 h 66"/>
                  <a:gd name="T66" fmla="*/ 1002 w 1012"/>
                  <a:gd name="T67" fmla="*/ 26 h 66"/>
                  <a:gd name="T68" fmla="*/ 972 w 1012"/>
                  <a:gd name="T69" fmla="*/ 20 h 66"/>
                  <a:gd name="T70" fmla="*/ 926 w 1012"/>
                  <a:gd name="T71" fmla="*/ 14 h 66"/>
                  <a:gd name="T72" fmla="*/ 864 w 1012"/>
                  <a:gd name="T73" fmla="*/ 10 h 66"/>
                  <a:gd name="T74" fmla="*/ 788 w 1012"/>
                  <a:gd name="T75" fmla="*/ 6 h 66"/>
                  <a:gd name="T76" fmla="*/ 702 w 1012"/>
                  <a:gd name="T77" fmla="*/ 2 h 66"/>
                  <a:gd name="T78" fmla="*/ 606 w 1012"/>
                  <a:gd name="T79" fmla="*/ 0 h 66"/>
                  <a:gd name="T80" fmla="*/ 504 w 1012"/>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2" h="66">
                    <a:moveTo>
                      <a:pt x="504" y="0"/>
                    </a:moveTo>
                    <a:lnTo>
                      <a:pt x="504" y="0"/>
                    </a:lnTo>
                    <a:lnTo>
                      <a:pt x="402" y="0"/>
                    </a:lnTo>
                    <a:lnTo>
                      <a:pt x="308" y="2"/>
                    </a:lnTo>
                    <a:lnTo>
                      <a:pt x="222" y="6"/>
                    </a:lnTo>
                    <a:lnTo>
                      <a:pt x="148" y="10"/>
                    </a:lnTo>
                    <a:lnTo>
                      <a:pt x="86" y="14"/>
                    </a:lnTo>
                    <a:lnTo>
                      <a:pt x="40" y="20"/>
                    </a:lnTo>
                    <a:lnTo>
                      <a:pt x="12" y="26"/>
                    </a:lnTo>
                    <a:lnTo>
                      <a:pt x="4" y="30"/>
                    </a:lnTo>
                    <a:lnTo>
                      <a:pt x="0" y="34"/>
                    </a:lnTo>
                    <a:lnTo>
                      <a:pt x="0" y="34"/>
                    </a:lnTo>
                    <a:lnTo>
                      <a:pt x="4" y="36"/>
                    </a:lnTo>
                    <a:lnTo>
                      <a:pt x="12" y="40"/>
                    </a:lnTo>
                    <a:lnTo>
                      <a:pt x="40" y="46"/>
                    </a:lnTo>
                    <a:lnTo>
                      <a:pt x="86" y="52"/>
                    </a:lnTo>
                    <a:lnTo>
                      <a:pt x="148" y="56"/>
                    </a:lnTo>
                    <a:lnTo>
                      <a:pt x="222" y="60"/>
                    </a:lnTo>
                    <a:lnTo>
                      <a:pt x="308" y="64"/>
                    </a:lnTo>
                    <a:lnTo>
                      <a:pt x="402" y="66"/>
                    </a:lnTo>
                    <a:lnTo>
                      <a:pt x="504" y="66"/>
                    </a:lnTo>
                    <a:lnTo>
                      <a:pt x="504" y="66"/>
                    </a:lnTo>
                    <a:lnTo>
                      <a:pt x="606" y="66"/>
                    </a:lnTo>
                    <a:lnTo>
                      <a:pt x="702" y="64"/>
                    </a:lnTo>
                    <a:lnTo>
                      <a:pt x="788" y="60"/>
                    </a:lnTo>
                    <a:lnTo>
                      <a:pt x="864" y="56"/>
                    </a:lnTo>
                    <a:lnTo>
                      <a:pt x="926" y="52"/>
                    </a:lnTo>
                    <a:lnTo>
                      <a:pt x="972" y="46"/>
                    </a:lnTo>
                    <a:lnTo>
                      <a:pt x="1002" y="40"/>
                    </a:lnTo>
                    <a:lnTo>
                      <a:pt x="1010" y="36"/>
                    </a:lnTo>
                    <a:lnTo>
                      <a:pt x="1012" y="34"/>
                    </a:lnTo>
                    <a:lnTo>
                      <a:pt x="1012" y="34"/>
                    </a:lnTo>
                    <a:lnTo>
                      <a:pt x="1010" y="30"/>
                    </a:lnTo>
                    <a:lnTo>
                      <a:pt x="1002" y="26"/>
                    </a:lnTo>
                    <a:lnTo>
                      <a:pt x="972" y="20"/>
                    </a:lnTo>
                    <a:lnTo>
                      <a:pt x="926" y="14"/>
                    </a:lnTo>
                    <a:lnTo>
                      <a:pt x="864" y="10"/>
                    </a:lnTo>
                    <a:lnTo>
                      <a:pt x="788" y="6"/>
                    </a:lnTo>
                    <a:lnTo>
                      <a:pt x="702" y="2"/>
                    </a:lnTo>
                    <a:lnTo>
                      <a:pt x="606" y="0"/>
                    </a:lnTo>
                    <a:lnTo>
                      <a:pt x="5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565"/>
              <p:cNvSpPr>
                <a:spLocks noEditPoints="1"/>
              </p:cNvSpPr>
              <p:nvPr/>
            </p:nvSpPr>
            <p:spPr bwMode="auto">
              <a:xfrm>
                <a:off x="3350" y="4192"/>
                <a:ext cx="1000" cy="66"/>
              </a:xfrm>
              <a:custGeom>
                <a:avLst/>
                <a:gdLst>
                  <a:gd name="T0" fmla="*/ 498 w 1000"/>
                  <a:gd name="T1" fmla="*/ 66 h 66"/>
                  <a:gd name="T2" fmla="*/ 306 w 1000"/>
                  <a:gd name="T3" fmla="*/ 64 h 66"/>
                  <a:gd name="T4" fmla="*/ 148 w 1000"/>
                  <a:gd name="T5" fmla="*/ 56 h 66"/>
                  <a:gd name="T6" fmla="*/ 44 w 1000"/>
                  <a:gd name="T7" fmla="*/ 46 h 66"/>
                  <a:gd name="T8" fmla="*/ 8 w 1000"/>
                  <a:gd name="T9" fmla="*/ 36 h 66"/>
                  <a:gd name="T10" fmla="*/ 6 w 1000"/>
                  <a:gd name="T11" fmla="*/ 34 h 66"/>
                  <a:gd name="T12" fmla="*/ 16 w 1000"/>
                  <a:gd name="T13" fmla="*/ 26 h 66"/>
                  <a:gd name="T14" fmla="*/ 88 w 1000"/>
                  <a:gd name="T15" fmla="*/ 14 h 66"/>
                  <a:gd name="T16" fmla="*/ 222 w 1000"/>
                  <a:gd name="T17" fmla="*/ 6 h 66"/>
                  <a:gd name="T18" fmla="*/ 398 w 1000"/>
                  <a:gd name="T19" fmla="*/ 2 h 66"/>
                  <a:gd name="T20" fmla="*/ 498 w 1000"/>
                  <a:gd name="T21" fmla="*/ 0 h 66"/>
                  <a:gd name="T22" fmla="*/ 692 w 1000"/>
                  <a:gd name="T23" fmla="*/ 4 h 66"/>
                  <a:gd name="T24" fmla="*/ 850 w 1000"/>
                  <a:gd name="T25" fmla="*/ 10 h 66"/>
                  <a:gd name="T26" fmla="*/ 956 w 1000"/>
                  <a:gd name="T27" fmla="*/ 20 h 66"/>
                  <a:gd name="T28" fmla="*/ 994 w 1000"/>
                  <a:gd name="T29" fmla="*/ 30 h 66"/>
                  <a:gd name="T30" fmla="*/ 996 w 1000"/>
                  <a:gd name="T31" fmla="*/ 34 h 66"/>
                  <a:gd name="T32" fmla="*/ 986 w 1000"/>
                  <a:gd name="T33" fmla="*/ 40 h 66"/>
                  <a:gd name="T34" fmla="*/ 912 w 1000"/>
                  <a:gd name="T35" fmla="*/ 52 h 66"/>
                  <a:gd name="T36" fmla="*/ 778 w 1000"/>
                  <a:gd name="T37" fmla="*/ 60 h 66"/>
                  <a:gd name="T38" fmla="*/ 598 w 1000"/>
                  <a:gd name="T39" fmla="*/ 66 h 66"/>
                  <a:gd name="T40" fmla="*/ 498 w 1000"/>
                  <a:gd name="T41" fmla="*/ 0 h 66"/>
                  <a:gd name="T42" fmla="*/ 398 w 1000"/>
                  <a:gd name="T43" fmla="*/ 0 h 66"/>
                  <a:gd name="T44" fmla="*/ 218 w 1000"/>
                  <a:gd name="T45" fmla="*/ 6 h 66"/>
                  <a:gd name="T46" fmla="*/ 84 w 1000"/>
                  <a:gd name="T47" fmla="*/ 14 h 66"/>
                  <a:gd name="T48" fmla="*/ 10 w 1000"/>
                  <a:gd name="T49" fmla="*/ 26 h 66"/>
                  <a:gd name="T50" fmla="*/ 0 w 1000"/>
                  <a:gd name="T51" fmla="*/ 34 h 66"/>
                  <a:gd name="T52" fmla="*/ 2 w 1000"/>
                  <a:gd name="T53" fmla="*/ 36 h 66"/>
                  <a:gd name="T54" fmla="*/ 38 w 1000"/>
                  <a:gd name="T55" fmla="*/ 46 h 66"/>
                  <a:gd name="T56" fmla="*/ 146 w 1000"/>
                  <a:gd name="T57" fmla="*/ 56 h 66"/>
                  <a:gd name="T58" fmla="*/ 304 w 1000"/>
                  <a:gd name="T59" fmla="*/ 64 h 66"/>
                  <a:gd name="T60" fmla="*/ 498 w 1000"/>
                  <a:gd name="T61" fmla="*/ 66 h 66"/>
                  <a:gd name="T62" fmla="*/ 600 w 1000"/>
                  <a:gd name="T63" fmla="*/ 66 h 66"/>
                  <a:gd name="T64" fmla="*/ 780 w 1000"/>
                  <a:gd name="T65" fmla="*/ 60 h 66"/>
                  <a:gd name="T66" fmla="*/ 916 w 1000"/>
                  <a:gd name="T67" fmla="*/ 52 h 66"/>
                  <a:gd name="T68" fmla="*/ 990 w 1000"/>
                  <a:gd name="T69" fmla="*/ 40 h 66"/>
                  <a:gd name="T70" fmla="*/ 1000 w 1000"/>
                  <a:gd name="T71" fmla="*/ 34 h 66"/>
                  <a:gd name="T72" fmla="*/ 998 w 1000"/>
                  <a:gd name="T73" fmla="*/ 30 h 66"/>
                  <a:gd name="T74" fmla="*/ 962 w 1000"/>
                  <a:gd name="T75" fmla="*/ 20 h 66"/>
                  <a:gd name="T76" fmla="*/ 854 w 1000"/>
                  <a:gd name="T77" fmla="*/ 10 h 66"/>
                  <a:gd name="T78" fmla="*/ 694 w 1000"/>
                  <a:gd name="T79" fmla="*/ 2 h 66"/>
                  <a:gd name="T80" fmla="*/ 498 w 100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66"/>
                    </a:moveTo>
                    <a:lnTo>
                      <a:pt x="498" y="66"/>
                    </a:lnTo>
                    <a:lnTo>
                      <a:pt x="398" y="66"/>
                    </a:lnTo>
                    <a:lnTo>
                      <a:pt x="306" y="64"/>
                    </a:lnTo>
                    <a:lnTo>
                      <a:pt x="222" y="60"/>
                    </a:lnTo>
                    <a:lnTo>
                      <a:pt x="148" y="56"/>
                    </a:lnTo>
                    <a:lnTo>
                      <a:pt x="88" y="52"/>
                    </a:lnTo>
                    <a:lnTo>
                      <a:pt x="44" y="46"/>
                    </a:lnTo>
                    <a:lnTo>
                      <a:pt x="16" y="40"/>
                    </a:lnTo>
                    <a:lnTo>
                      <a:pt x="8" y="36"/>
                    </a:lnTo>
                    <a:lnTo>
                      <a:pt x="6" y="34"/>
                    </a:lnTo>
                    <a:lnTo>
                      <a:pt x="6" y="34"/>
                    </a:lnTo>
                    <a:lnTo>
                      <a:pt x="8" y="30"/>
                    </a:lnTo>
                    <a:lnTo>
                      <a:pt x="16" y="26"/>
                    </a:lnTo>
                    <a:lnTo>
                      <a:pt x="44" y="20"/>
                    </a:lnTo>
                    <a:lnTo>
                      <a:pt x="88" y="14"/>
                    </a:lnTo>
                    <a:lnTo>
                      <a:pt x="148" y="10"/>
                    </a:lnTo>
                    <a:lnTo>
                      <a:pt x="222" y="6"/>
                    </a:lnTo>
                    <a:lnTo>
                      <a:pt x="306" y="4"/>
                    </a:lnTo>
                    <a:lnTo>
                      <a:pt x="398" y="2"/>
                    </a:lnTo>
                    <a:lnTo>
                      <a:pt x="498" y="0"/>
                    </a:lnTo>
                    <a:lnTo>
                      <a:pt x="498" y="0"/>
                    </a:lnTo>
                    <a:lnTo>
                      <a:pt x="598" y="2"/>
                    </a:lnTo>
                    <a:lnTo>
                      <a:pt x="692" y="4"/>
                    </a:lnTo>
                    <a:lnTo>
                      <a:pt x="778" y="6"/>
                    </a:lnTo>
                    <a:lnTo>
                      <a:pt x="850" y="10"/>
                    </a:lnTo>
                    <a:lnTo>
                      <a:pt x="912" y="14"/>
                    </a:lnTo>
                    <a:lnTo>
                      <a:pt x="956" y="20"/>
                    </a:lnTo>
                    <a:lnTo>
                      <a:pt x="986" y="26"/>
                    </a:lnTo>
                    <a:lnTo>
                      <a:pt x="994" y="30"/>
                    </a:lnTo>
                    <a:lnTo>
                      <a:pt x="996" y="34"/>
                    </a:lnTo>
                    <a:lnTo>
                      <a:pt x="996" y="34"/>
                    </a:lnTo>
                    <a:lnTo>
                      <a:pt x="994" y="36"/>
                    </a:lnTo>
                    <a:lnTo>
                      <a:pt x="986" y="40"/>
                    </a:lnTo>
                    <a:lnTo>
                      <a:pt x="956" y="46"/>
                    </a:lnTo>
                    <a:lnTo>
                      <a:pt x="912" y="52"/>
                    </a:lnTo>
                    <a:lnTo>
                      <a:pt x="850" y="56"/>
                    </a:lnTo>
                    <a:lnTo>
                      <a:pt x="778" y="60"/>
                    </a:lnTo>
                    <a:lnTo>
                      <a:pt x="692" y="64"/>
                    </a:lnTo>
                    <a:lnTo>
                      <a:pt x="598" y="66"/>
                    </a:lnTo>
                    <a:lnTo>
                      <a:pt x="498" y="66"/>
                    </a:lnTo>
                    <a:close/>
                    <a:moveTo>
                      <a:pt x="498" y="0"/>
                    </a:moveTo>
                    <a:lnTo>
                      <a:pt x="498" y="0"/>
                    </a:lnTo>
                    <a:lnTo>
                      <a:pt x="398" y="0"/>
                    </a:lnTo>
                    <a:lnTo>
                      <a:pt x="304" y="2"/>
                    </a:lnTo>
                    <a:lnTo>
                      <a:pt x="218" y="6"/>
                    </a:lnTo>
                    <a:lnTo>
                      <a:pt x="146" y="10"/>
                    </a:lnTo>
                    <a:lnTo>
                      <a:pt x="84" y="14"/>
                    </a:lnTo>
                    <a:lnTo>
                      <a:pt x="38" y="20"/>
                    </a:lnTo>
                    <a:lnTo>
                      <a:pt x="10" y="26"/>
                    </a:lnTo>
                    <a:lnTo>
                      <a:pt x="2" y="30"/>
                    </a:lnTo>
                    <a:lnTo>
                      <a:pt x="0" y="34"/>
                    </a:lnTo>
                    <a:lnTo>
                      <a:pt x="0" y="34"/>
                    </a:lnTo>
                    <a:lnTo>
                      <a:pt x="2" y="36"/>
                    </a:lnTo>
                    <a:lnTo>
                      <a:pt x="10" y="40"/>
                    </a:lnTo>
                    <a:lnTo>
                      <a:pt x="38" y="46"/>
                    </a:lnTo>
                    <a:lnTo>
                      <a:pt x="84" y="52"/>
                    </a:lnTo>
                    <a:lnTo>
                      <a:pt x="146" y="56"/>
                    </a:lnTo>
                    <a:lnTo>
                      <a:pt x="218" y="60"/>
                    </a:lnTo>
                    <a:lnTo>
                      <a:pt x="304" y="64"/>
                    </a:lnTo>
                    <a:lnTo>
                      <a:pt x="398" y="66"/>
                    </a:lnTo>
                    <a:lnTo>
                      <a:pt x="498" y="66"/>
                    </a:lnTo>
                    <a:lnTo>
                      <a:pt x="498" y="66"/>
                    </a:lnTo>
                    <a:lnTo>
                      <a:pt x="600" y="66"/>
                    </a:lnTo>
                    <a:lnTo>
                      <a:pt x="694" y="64"/>
                    </a:lnTo>
                    <a:lnTo>
                      <a:pt x="780" y="60"/>
                    </a:lnTo>
                    <a:lnTo>
                      <a:pt x="854" y="56"/>
                    </a:lnTo>
                    <a:lnTo>
                      <a:pt x="916" y="52"/>
                    </a:lnTo>
                    <a:lnTo>
                      <a:pt x="962" y="46"/>
                    </a:lnTo>
                    <a:lnTo>
                      <a:pt x="990" y="40"/>
                    </a:lnTo>
                    <a:lnTo>
                      <a:pt x="998" y="36"/>
                    </a:lnTo>
                    <a:lnTo>
                      <a:pt x="1000" y="34"/>
                    </a:lnTo>
                    <a:lnTo>
                      <a:pt x="1000" y="34"/>
                    </a:lnTo>
                    <a:lnTo>
                      <a:pt x="998" y="30"/>
                    </a:lnTo>
                    <a:lnTo>
                      <a:pt x="990" y="26"/>
                    </a:lnTo>
                    <a:lnTo>
                      <a:pt x="962" y="20"/>
                    </a:lnTo>
                    <a:lnTo>
                      <a:pt x="916" y="14"/>
                    </a:lnTo>
                    <a:lnTo>
                      <a:pt x="854" y="10"/>
                    </a:lnTo>
                    <a:lnTo>
                      <a:pt x="780" y="6"/>
                    </a:lnTo>
                    <a:lnTo>
                      <a:pt x="694" y="2"/>
                    </a:lnTo>
                    <a:lnTo>
                      <a:pt x="600" y="0"/>
                    </a:lnTo>
                    <a:lnTo>
                      <a:pt x="498" y="0"/>
                    </a:lnTo>
                    <a:close/>
                  </a:path>
                </a:pathLst>
              </a:custGeom>
              <a:solidFill>
                <a:srgbClr val="A099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566"/>
              <p:cNvSpPr>
                <a:spLocks/>
              </p:cNvSpPr>
              <p:nvPr/>
            </p:nvSpPr>
            <p:spPr bwMode="auto">
              <a:xfrm>
                <a:off x="3356" y="4192"/>
                <a:ext cx="990" cy="66"/>
              </a:xfrm>
              <a:custGeom>
                <a:avLst/>
                <a:gdLst>
                  <a:gd name="T0" fmla="*/ 492 w 990"/>
                  <a:gd name="T1" fmla="*/ 66 h 66"/>
                  <a:gd name="T2" fmla="*/ 492 w 990"/>
                  <a:gd name="T3" fmla="*/ 66 h 66"/>
                  <a:gd name="T4" fmla="*/ 392 w 990"/>
                  <a:gd name="T5" fmla="*/ 66 h 66"/>
                  <a:gd name="T6" fmla="*/ 300 w 990"/>
                  <a:gd name="T7" fmla="*/ 64 h 66"/>
                  <a:gd name="T8" fmla="*/ 216 w 990"/>
                  <a:gd name="T9" fmla="*/ 60 h 66"/>
                  <a:gd name="T10" fmla="*/ 142 w 990"/>
                  <a:gd name="T11" fmla="*/ 56 h 66"/>
                  <a:gd name="T12" fmla="*/ 82 w 990"/>
                  <a:gd name="T13" fmla="*/ 52 h 66"/>
                  <a:gd name="T14" fmla="*/ 38 w 990"/>
                  <a:gd name="T15" fmla="*/ 46 h 66"/>
                  <a:gd name="T16" fmla="*/ 10 w 990"/>
                  <a:gd name="T17" fmla="*/ 40 h 66"/>
                  <a:gd name="T18" fmla="*/ 2 w 990"/>
                  <a:gd name="T19" fmla="*/ 36 h 66"/>
                  <a:gd name="T20" fmla="*/ 0 w 990"/>
                  <a:gd name="T21" fmla="*/ 34 h 66"/>
                  <a:gd name="T22" fmla="*/ 0 w 990"/>
                  <a:gd name="T23" fmla="*/ 34 h 66"/>
                  <a:gd name="T24" fmla="*/ 2 w 990"/>
                  <a:gd name="T25" fmla="*/ 30 h 66"/>
                  <a:gd name="T26" fmla="*/ 10 w 990"/>
                  <a:gd name="T27" fmla="*/ 26 h 66"/>
                  <a:gd name="T28" fmla="*/ 38 w 990"/>
                  <a:gd name="T29" fmla="*/ 20 h 66"/>
                  <a:gd name="T30" fmla="*/ 82 w 990"/>
                  <a:gd name="T31" fmla="*/ 14 h 66"/>
                  <a:gd name="T32" fmla="*/ 142 w 990"/>
                  <a:gd name="T33" fmla="*/ 10 h 66"/>
                  <a:gd name="T34" fmla="*/ 216 w 990"/>
                  <a:gd name="T35" fmla="*/ 6 h 66"/>
                  <a:gd name="T36" fmla="*/ 300 w 990"/>
                  <a:gd name="T37" fmla="*/ 4 h 66"/>
                  <a:gd name="T38" fmla="*/ 392 w 990"/>
                  <a:gd name="T39" fmla="*/ 2 h 66"/>
                  <a:gd name="T40" fmla="*/ 492 w 990"/>
                  <a:gd name="T41" fmla="*/ 0 h 66"/>
                  <a:gd name="T42" fmla="*/ 492 w 990"/>
                  <a:gd name="T43" fmla="*/ 0 h 66"/>
                  <a:gd name="T44" fmla="*/ 592 w 990"/>
                  <a:gd name="T45" fmla="*/ 2 h 66"/>
                  <a:gd name="T46" fmla="*/ 686 w 990"/>
                  <a:gd name="T47" fmla="*/ 4 h 66"/>
                  <a:gd name="T48" fmla="*/ 772 w 990"/>
                  <a:gd name="T49" fmla="*/ 6 h 66"/>
                  <a:gd name="T50" fmla="*/ 844 w 990"/>
                  <a:gd name="T51" fmla="*/ 10 h 66"/>
                  <a:gd name="T52" fmla="*/ 906 w 990"/>
                  <a:gd name="T53" fmla="*/ 14 h 66"/>
                  <a:gd name="T54" fmla="*/ 950 w 990"/>
                  <a:gd name="T55" fmla="*/ 20 h 66"/>
                  <a:gd name="T56" fmla="*/ 980 w 990"/>
                  <a:gd name="T57" fmla="*/ 26 h 66"/>
                  <a:gd name="T58" fmla="*/ 988 w 990"/>
                  <a:gd name="T59" fmla="*/ 30 h 66"/>
                  <a:gd name="T60" fmla="*/ 990 w 990"/>
                  <a:gd name="T61" fmla="*/ 34 h 66"/>
                  <a:gd name="T62" fmla="*/ 990 w 990"/>
                  <a:gd name="T63" fmla="*/ 34 h 66"/>
                  <a:gd name="T64" fmla="*/ 988 w 990"/>
                  <a:gd name="T65" fmla="*/ 36 h 66"/>
                  <a:gd name="T66" fmla="*/ 980 w 990"/>
                  <a:gd name="T67" fmla="*/ 40 h 66"/>
                  <a:gd name="T68" fmla="*/ 950 w 990"/>
                  <a:gd name="T69" fmla="*/ 46 h 66"/>
                  <a:gd name="T70" fmla="*/ 906 w 990"/>
                  <a:gd name="T71" fmla="*/ 52 h 66"/>
                  <a:gd name="T72" fmla="*/ 844 w 990"/>
                  <a:gd name="T73" fmla="*/ 56 h 66"/>
                  <a:gd name="T74" fmla="*/ 772 w 990"/>
                  <a:gd name="T75" fmla="*/ 60 h 66"/>
                  <a:gd name="T76" fmla="*/ 686 w 990"/>
                  <a:gd name="T77" fmla="*/ 64 h 66"/>
                  <a:gd name="T78" fmla="*/ 592 w 990"/>
                  <a:gd name="T79" fmla="*/ 66 h 66"/>
                  <a:gd name="T80" fmla="*/ 492 w 99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66"/>
                    </a:moveTo>
                    <a:lnTo>
                      <a:pt x="492" y="66"/>
                    </a:lnTo>
                    <a:lnTo>
                      <a:pt x="392" y="66"/>
                    </a:lnTo>
                    <a:lnTo>
                      <a:pt x="300" y="64"/>
                    </a:lnTo>
                    <a:lnTo>
                      <a:pt x="216" y="60"/>
                    </a:lnTo>
                    <a:lnTo>
                      <a:pt x="142" y="56"/>
                    </a:lnTo>
                    <a:lnTo>
                      <a:pt x="82" y="52"/>
                    </a:lnTo>
                    <a:lnTo>
                      <a:pt x="38" y="46"/>
                    </a:lnTo>
                    <a:lnTo>
                      <a:pt x="10" y="40"/>
                    </a:lnTo>
                    <a:lnTo>
                      <a:pt x="2" y="36"/>
                    </a:lnTo>
                    <a:lnTo>
                      <a:pt x="0" y="34"/>
                    </a:lnTo>
                    <a:lnTo>
                      <a:pt x="0" y="34"/>
                    </a:lnTo>
                    <a:lnTo>
                      <a:pt x="2" y="30"/>
                    </a:lnTo>
                    <a:lnTo>
                      <a:pt x="10" y="26"/>
                    </a:lnTo>
                    <a:lnTo>
                      <a:pt x="38" y="20"/>
                    </a:lnTo>
                    <a:lnTo>
                      <a:pt x="82" y="14"/>
                    </a:lnTo>
                    <a:lnTo>
                      <a:pt x="142" y="10"/>
                    </a:lnTo>
                    <a:lnTo>
                      <a:pt x="216" y="6"/>
                    </a:lnTo>
                    <a:lnTo>
                      <a:pt x="300" y="4"/>
                    </a:lnTo>
                    <a:lnTo>
                      <a:pt x="392" y="2"/>
                    </a:lnTo>
                    <a:lnTo>
                      <a:pt x="492" y="0"/>
                    </a:lnTo>
                    <a:lnTo>
                      <a:pt x="492" y="0"/>
                    </a:lnTo>
                    <a:lnTo>
                      <a:pt x="592" y="2"/>
                    </a:lnTo>
                    <a:lnTo>
                      <a:pt x="686" y="4"/>
                    </a:lnTo>
                    <a:lnTo>
                      <a:pt x="772" y="6"/>
                    </a:lnTo>
                    <a:lnTo>
                      <a:pt x="844" y="10"/>
                    </a:lnTo>
                    <a:lnTo>
                      <a:pt x="906" y="14"/>
                    </a:lnTo>
                    <a:lnTo>
                      <a:pt x="950" y="20"/>
                    </a:lnTo>
                    <a:lnTo>
                      <a:pt x="980" y="26"/>
                    </a:lnTo>
                    <a:lnTo>
                      <a:pt x="988" y="30"/>
                    </a:lnTo>
                    <a:lnTo>
                      <a:pt x="990" y="34"/>
                    </a:lnTo>
                    <a:lnTo>
                      <a:pt x="990" y="34"/>
                    </a:lnTo>
                    <a:lnTo>
                      <a:pt x="988" y="36"/>
                    </a:lnTo>
                    <a:lnTo>
                      <a:pt x="980" y="40"/>
                    </a:lnTo>
                    <a:lnTo>
                      <a:pt x="950" y="46"/>
                    </a:lnTo>
                    <a:lnTo>
                      <a:pt x="906" y="52"/>
                    </a:lnTo>
                    <a:lnTo>
                      <a:pt x="844" y="56"/>
                    </a:lnTo>
                    <a:lnTo>
                      <a:pt x="772" y="60"/>
                    </a:lnTo>
                    <a:lnTo>
                      <a:pt x="686" y="64"/>
                    </a:lnTo>
                    <a:lnTo>
                      <a:pt x="592" y="66"/>
                    </a:lnTo>
                    <a:lnTo>
                      <a:pt x="492" y="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567"/>
              <p:cNvSpPr>
                <a:spLocks/>
              </p:cNvSpPr>
              <p:nvPr/>
            </p:nvSpPr>
            <p:spPr bwMode="auto">
              <a:xfrm>
                <a:off x="3350" y="4192"/>
                <a:ext cx="1000" cy="66"/>
              </a:xfrm>
              <a:custGeom>
                <a:avLst/>
                <a:gdLst>
                  <a:gd name="T0" fmla="*/ 498 w 1000"/>
                  <a:gd name="T1" fmla="*/ 0 h 66"/>
                  <a:gd name="T2" fmla="*/ 498 w 1000"/>
                  <a:gd name="T3" fmla="*/ 0 h 66"/>
                  <a:gd name="T4" fmla="*/ 398 w 1000"/>
                  <a:gd name="T5" fmla="*/ 0 h 66"/>
                  <a:gd name="T6" fmla="*/ 304 w 1000"/>
                  <a:gd name="T7" fmla="*/ 2 h 66"/>
                  <a:gd name="T8" fmla="*/ 218 w 1000"/>
                  <a:gd name="T9" fmla="*/ 6 h 66"/>
                  <a:gd name="T10" fmla="*/ 146 w 1000"/>
                  <a:gd name="T11" fmla="*/ 10 h 66"/>
                  <a:gd name="T12" fmla="*/ 84 w 1000"/>
                  <a:gd name="T13" fmla="*/ 14 h 66"/>
                  <a:gd name="T14" fmla="*/ 38 w 1000"/>
                  <a:gd name="T15" fmla="*/ 20 h 66"/>
                  <a:gd name="T16" fmla="*/ 10 w 1000"/>
                  <a:gd name="T17" fmla="*/ 26 h 66"/>
                  <a:gd name="T18" fmla="*/ 2 w 1000"/>
                  <a:gd name="T19" fmla="*/ 30 h 66"/>
                  <a:gd name="T20" fmla="*/ 0 w 1000"/>
                  <a:gd name="T21" fmla="*/ 34 h 66"/>
                  <a:gd name="T22" fmla="*/ 0 w 1000"/>
                  <a:gd name="T23" fmla="*/ 34 h 66"/>
                  <a:gd name="T24" fmla="*/ 2 w 1000"/>
                  <a:gd name="T25" fmla="*/ 36 h 66"/>
                  <a:gd name="T26" fmla="*/ 10 w 1000"/>
                  <a:gd name="T27" fmla="*/ 40 h 66"/>
                  <a:gd name="T28" fmla="*/ 38 w 1000"/>
                  <a:gd name="T29" fmla="*/ 46 h 66"/>
                  <a:gd name="T30" fmla="*/ 84 w 1000"/>
                  <a:gd name="T31" fmla="*/ 52 h 66"/>
                  <a:gd name="T32" fmla="*/ 146 w 1000"/>
                  <a:gd name="T33" fmla="*/ 56 h 66"/>
                  <a:gd name="T34" fmla="*/ 218 w 1000"/>
                  <a:gd name="T35" fmla="*/ 60 h 66"/>
                  <a:gd name="T36" fmla="*/ 304 w 1000"/>
                  <a:gd name="T37" fmla="*/ 64 h 66"/>
                  <a:gd name="T38" fmla="*/ 398 w 1000"/>
                  <a:gd name="T39" fmla="*/ 66 h 66"/>
                  <a:gd name="T40" fmla="*/ 498 w 1000"/>
                  <a:gd name="T41" fmla="*/ 66 h 66"/>
                  <a:gd name="T42" fmla="*/ 498 w 1000"/>
                  <a:gd name="T43" fmla="*/ 66 h 66"/>
                  <a:gd name="T44" fmla="*/ 600 w 1000"/>
                  <a:gd name="T45" fmla="*/ 66 h 66"/>
                  <a:gd name="T46" fmla="*/ 694 w 1000"/>
                  <a:gd name="T47" fmla="*/ 64 h 66"/>
                  <a:gd name="T48" fmla="*/ 780 w 1000"/>
                  <a:gd name="T49" fmla="*/ 60 h 66"/>
                  <a:gd name="T50" fmla="*/ 854 w 1000"/>
                  <a:gd name="T51" fmla="*/ 56 h 66"/>
                  <a:gd name="T52" fmla="*/ 916 w 1000"/>
                  <a:gd name="T53" fmla="*/ 52 h 66"/>
                  <a:gd name="T54" fmla="*/ 962 w 1000"/>
                  <a:gd name="T55" fmla="*/ 46 h 66"/>
                  <a:gd name="T56" fmla="*/ 990 w 1000"/>
                  <a:gd name="T57" fmla="*/ 40 h 66"/>
                  <a:gd name="T58" fmla="*/ 998 w 1000"/>
                  <a:gd name="T59" fmla="*/ 36 h 66"/>
                  <a:gd name="T60" fmla="*/ 1000 w 1000"/>
                  <a:gd name="T61" fmla="*/ 34 h 66"/>
                  <a:gd name="T62" fmla="*/ 1000 w 1000"/>
                  <a:gd name="T63" fmla="*/ 34 h 66"/>
                  <a:gd name="T64" fmla="*/ 998 w 1000"/>
                  <a:gd name="T65" fmla="*/ 30 h 66"/>
                  <a:gd name="T66" fmla="*/ 990 w 1000"/>
                  <a:gd name="T67" fmla="*/ 26 h 66"/>
                  <a:gd name="T68" fmla="*/ 962 w 1000"/>
                  <a:gd name="T69" fmla="*/ 20 h 66"/>
                  <a:gd name="T70" fmla="*/ 916 w 1000"/>
                  <a:gd name="T71" fmla="*/ 14 h 66"/>
                  <a:gd name="T72" fmla="*/ 854 w 1000"/>
                  <a:gd name="T73" fmla="*/ 10 h 66"/>
                  <a:gd name="T74" fmla="*/ 780 w 1000"/>
                  <a:gd name="T75" fmla="*/ 6 h 66"/>
                  <a:gd name="T76" fmla="*/ 694 w 1000"/>
                  <a:gd name="T77" fmla="*/ 2 h 66"/>
                  <a:gd name="T78" fmla="*/ 600 w 1000"/>
                  <a:gd name="T79" fmla="*/ 0 h 66"/>
                  <a:gd name="T80" fmla="*/ 498 w 100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0" h="66">
                    <a:moveTo>
                      <a:pt x="498" y="0"/>
                    </a:moveTo>
                    <a:lnTo>
                      <a:pt x="498" y="0"/>
                    </a:lnTo>
                    <a:lnTo>
                      <a:pt x="398" y="0"/>
                    </a:lnTo>
                    <a:lnTo>
                      <a:pt x="304" y="2"/>
                    </a:lnTo>
                    <a:lnTo>
                      <a:pt x="218" y="6"/>
                    </a:lnTo>
                    <a:lnTo>
                      <a:pt x="146" y="10"/>
                    </a:lnTo>
                    <a:lnTo>
                      <a:pt x="84" y="14"/>
                    </a:lnTo>
                    <a:lnTo>
                      <a:pt x="38" y="20"/>
                    </a:lnTo>
                    <a:lnTo>
                      <a:pt x="10" y="26"/>
                    </a:lnTo>
                    <a:lnTo>
                      <a:pt x="2" y="30"/>
                    </a:lnTo>
                    <a:lnTo>
                      <a:pt x="0" y="34"/>
                    </a:lnTo>
                    <a:lnTo>
                      <a:pt x="0" y="34"/>
                    </a:lnTo>
                    <a:lnTo>
                      <a:pt x="2" y="36"/>
                    </a:lnTo>
                    <a:lnTo>
                      <a:pt x="10" y="40"/>
                    </a:lnTo>
                    <a:lnTo>
                      <a:pt x="38" y="46"/>
                    </a:lnTo>
                    <a:lnTo>
                      <a:pt x="84" y="52"/>
                    </a:lnTo>
                    <a:lnTo>
                      <a:pt x="146" y="56"/>
                    </a:lnTo>
                    <a:lnTo>
                      <a:pt x="218" y="60"/>
                    </a:lnTo>
                    <a:lnTo>
                      <a:pt x="304" y="64"/>
                    </a:lnTo>
                    <a:lnTo>
                      <a:pt x="398" y="66"/>
                    </a:lnTo>
                    <a:lnTo>
                      <a:pt x="498" y="66"/>
                    </a:lnTo>
                    <a:lnTo>
                      <a:pt x="498" y="66"/>
                    </a:lnTo>
                    <a:lnTo>
                      <a:pt x="600" y="66"/>
                    </a:lnTo>
                    <a:lnTo>
                      <a:pt x="694" y="64"/>
                    </a:lnTo>
                    <a:lnTo>
                      <a:pt x="780" y="60"/>
                    </a:lnTo>
                    <a:lnTo>
                      <a:pt x="854" y="56"/>
                    </a:lnTo>
                    <a:lnTo>
                      <a:pt x="916" y="52"/>
                    </a:lnTo>
                    <a:lnTo>
                      <a:pt x="962" y="46"/>
                    </a:lnTo>
                    <a:lnTo>
                      <a:pt x="990" y="40"/>
                    </a:lnTo>
                    <a:lnTo>
                      <a:pt x="998" y="36"/>
                    </a:lnTo>
                    <a:lnTo>
                      <a:pt x="1000" y="34"/>
                    </a:lnTo>
                    <a:lnTo>
                      <a:pt x="1000" y="34"/>
                    </a:lnTo>
                    <a:lnTo>
                      <a:pt x="998" y="30"/>
                    </a:lnTo>
                    <a:lnTo>
                      <a:pt x="990" y="26"/>
                    </a:lnTo>
                    <a:lnTo>
                      <a:pt x="962" y="20"/>
                    </a:lnTo>
                    <a:lnTo>
                      <a:pt x="916" y="14"/>
                    </a:lnTo>
                    <a:lnTo>
                      <a:pt x="854" y="10"/>
                    </a:lnTo>
                    <a:lnTo>
                      <a:pt x="780" y="6"/>
                    </a:lnTo>
                    <a:lnTo>
                      <a:pt x="694" y="2"/>
                    </a:lnTo>
                    <a:lnTo>
                      <a:pt x="600" y="0"/>
                    </a:lnTo>
                    <a:lnTo>
                      <a:pt x="4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568"/>
              <p:cNvSpPr>
                <a:spLocks noEditPoints="1"/>
              </p:cNvSpPr>
              <p:nvPr/>
            </p:nvSpPr>
            <p:spPr bwMode="auto">
              <a:xfrm>
                <a:off x="3356" y="4192"/>
                <a:ext cx="990" cy="66"/>
              </a:xfrm>
              <a:custGeom>
                <a:avLst/>
                <a:gdLst>
                  <a:gd name="T0" fmla="*/ 492 w 990"/>
                  <a:gd name="T1" fmla="*/ 66 h 66"/>
                  <a:gd name="T2" fmla="*/ 302 w 990"/>
                  <a:gd name="T3" fmla="*/ 64 h 66"/>
                  <a:gd name="T4" fmla="*/ 146 w 990"/>
                  <a:gd name="T5" fmla="*/ 56 h 66"/>
                  <a:gd name="T6" fmla="*/ 42 w 990"/>
                  <a:gd name="T7" fmla="*/ 46 h 66"/>
                  <a:gd name="T8" fmla="*/ 6 w 990"/>
                  <a:gd name="T9" fmla="*/ 36 h 66"/>
                  <a:gd name="T10" fmla="*/ 4 w 990"/>
                  <a:gd name="T11" fmla="*/ 34 h 66"/>
                  <a:gd name="T12" fmla="*/ 14 w 990"/>
                  <a:gd name="T13" fmla="*/ 26 h 66"/>
                  <a:gd name="T14" fmla="*/ 88 w 990"/>
                  <a:gd name="T15" fmla="*/ 14 h 66"/>
                  <a:gd name="T16" fmla="*/ 218 w 990"/>
                  <a:gd name="T17" fmla="*/ 6 h 66"/>
                  <a:gd name="T18" fmla="*/ 394 w 990"/>
                  <a:gd name="T19" fmla="*/ 2 h 66"/>
                  <a:gd name="T20" fmla="*/ 492 w 990"/>
                  <a:gd name="T21" fmla="*/ 0 h 66"/>
                  <a:gd name="T22" fmla="*/ 684 w 990"/>
                  <a:gd name="T23" fmla="*/ 4 h 66"/>
                  <a:gd name="T24" fmla="*/ 842 w 990"/>
                  <a:gd name="T25" fmla="*/ 10 h 66"/>
                  <a:gd name="T26" fmla="*/ 946 w 990"/>
                  <a:gd name="T27" fmla="*/ 20 h 66"/>
                  <a:gd name="T28" fmla="*/ 982 w 990"/>
                  <a:gd name="T29" fmla="*/ 30 h 66"/>
                  <a:gd name="T30" fmla="*/ 984 w 990"/>
                  <a:gd name="T31" fmla="*/ 34 h 66"/>
                  <a:gd name="T32" fmla="*/ 974 w 990"/>
                  <a:gd name="T33" fmla="*/ 40 h 66"/>
                  <a:gd name="T34" fmla="*/ 902 w 990"/>
                  <a:gd name="T35" fmla="*/ 52 h 66"/>
                  <a:gd name="T36" fmla="*/ 768 w 990"/>
                  <a:gd name="T37" fmla="*/ 60 h 66"/>
                  <a:gd name="T38" fmla="*/ 592 w 990"/>
                  <a:gd name="T39" fmla="*/ 66 h 66"/>
                  <a:gd name="T40" fmla="*/ 492 w 990"/>
                  <a:gd name="T41" fmla="*/ 0 h 66"/>
                  <a:gd name="T42" fmla="*/ 392 w 990"/>
                  <a:gd name="T43" fmla="*/ 2 h 66"/>
                  <a:gd name="T44" fmla="*/ 216 w 990"/>
                  <a:gd name="T45" fmla="*/ 6 h 66"/>
                  <a:gd name="T46" fmla="*/ 82 w 990"/>
                  <a:gd name="T47" fmla="*/ 14 h 66"/>
                  <a:gd name="T48" fmla="*/ 10 w 990"/>
                  <a:gd name="T49" fmla="*/ 26 h 66"/>
                  <a:gd name="T50" fmla="*/ 0 w 990"/>
                  <a:gd name="T51" fmla="*/ 34 h 66"/>
                  <a:gd name="T52" fmla="*/ 2 w 990"/>
                  <a:gd name="T53" fmla="*/ 36 h 66"/>
                  <a:gd name="T54" fmla="*/ 38 w 990"/>
                  <a:gd name="T55" fmla="*/ 46 h 66"/>
                  <a:gd name="T56" fmla="*/ 142 w 990"/>
                  <a:gd name="T57" fmla="*/ 56 h 66"/>
                  <a:gd name="T58" fmla="*/ 300 w 990"/>
                  <a:gd name="T59" fmla="*/ 64 h 66"/>
                  <a:gd name="T60" fmla="*/ 492 w 990"/>
                  <a:gd name="T61" fmla="*/ 66 h 66"/>
                  <a:gd name="T62" fmla="*/ 592 w 990"/>
                  <a:gd name="T63" fmla="*/ 66 h 66"/>
                  <a:gd name="T64" fmla="*/ 772 w 990"/>
                  <a:gd name="T65" fmla="*/ 60 h 66"/>
                  <a:gd name="T66" fmla="*/ 906 w 990"/>
                  <a:gd name="T67" fmla="*/ 52 h 66"/>
                  <a:gd name="T68" fmla="*/ 980 w 990"/>
                  <a:gd name="T69" fmla="*/ 40 h 66"/>
                  <a:gd name="T70" fmla="*/ 990 w 990"/>
                  <a:gd name="T71" fmla="*/ 34 h 66"/>
                  <a:gd name="T72" fmla="*/ 988 w 990"/>
                  <a:gd name="T73" fmla="*/ 30 h 66"/>
                  <a:gd name="T74" fmla="*/ 950 w 990"/>
                  <a:gd name="T75" fmla="*/ 20 h 66"/>
                  <a:gd name="T76" fmla="*/ 844 w 990"/>
                  <a:gd name="T77" fmla="*/ 10 h 66"/>
                  <a:gd name="T78" fmla="*/ 686 w 990"/>
                  <a:gd name="T79" fmla="*/ 4 h 66"/>
                  <a:gd name="T80" fmla="*/ 492 w 99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66"/>
                    </a:moveTo>
                    <a:lnTo>
                      <a:pt x="492" y="66"/>
                    </a:lnTo>
                    <a:lnTo>
                      <a:pt x="394" y="66"/>
                    </a:lnTo>
                    <a:lnTo>
                      <a:pt x="302" y="64"/>
                    </a:lnTo>
                    <a:lnTo>
                      <a:pt x="218" y="60"/>
                    </a:lnTo>
                    <a:lnTo>
                      <a:pt x="146" y="56"/>
                    </a:lnTo>
                    <a:lnTo>
                      <a:pt x="88" y="52"/>
                    </a:lnTo>
                    <a:lnTo>
                      <a:pt x="42" y="46"/>
                    </a:lnTo>
                    <a:lnTo>
                      <a:pt x="14" y="40"/>
                    </a:lnTo>
                    <a:lnTo>
                      <a:pt x="6" y="36"/>
                    </a:lnTo>
                    <a:lnTo>
                      <a:pt x="4" y="34"/>
                    </a:lnTo>
                    <a:lnTo>
                      <a:pt x="4" y="34"/>
                    </a:lnTo>
                    <a:lnTo>
                      <a:pt x="6" y="30"/>
                    </a:lnTo>
                    <a:lnTo>
                      <a:pt x="14" y="26"/>
                    </a:lnTo>
                    <a:lnTo>
                      <a:pt x="42" y="20"/>
                    </a:lnTo>
                    <a:lnTo>
                      <a:pt x="88" y="14"/>
                    </a:lnTo>
                    <a:lnTo>
                      <a:pt x="146" y="10"/>
                    </a:lnTo>
                    <a:lnTo>
                      <a:pt x="218" y="6"/>
                    </a:lnTo>
                    <a:lnTo>
                      <a:pt x="302" y="4"/>
                    </a:lnTo>
                    <a:lnTo>
                      <a:pt x="394" y="2"/>
                    </a:lnTo>
                    <a:lnTo>
                      <a:pt x="492" y="0"/>
                    </a:lnTo>
                    <a:lnTo>
                      <a:pt x="492" y="0"/>
                    </a:lnTo>
                    <a:lnTo>
                      <a:pt x="592" y="2"/>
                    </a:lnTo>
                    <a:lnTo>
                      <a:pt x="684" y="4"/>
                    </a:lnTo>
                    <a:lnTo>
                      <a:pt x="768" y="6"/>
                    </a:lnTo>
                    <a:lnTo>
                      <a:pt x="842" y="10"/>
                    </a:lnTo>
                    <a:lnTo>
                      <a:pt x="902" y="14"/>
                    </a:lnTo>
                    <a:lnTo>
                      <a:pt x="946" y="20"/>
                    </a:lnTo>
                    <a:lnTo>
                      <a:pt x="974" y="26"/>
                    </a:lnTo>
                    <a:lnTo>
                      <a:pt x="982" y="30"/>
                    </a:lnTo>
                    <a:lnTo>
                      <a:pt x="984" y="34"/>
                    </a:lnTo>
                    <a:lnTo>
                      <a:pt x="984" y="34"/>
                    </a:lnTo>
                    <a:lnTo>
                      <a:pt x="982" y="36"/>
                    </a:lnTo>
                    <a:lnTo>
                      <a:pt x="974" y="40"/>
                    </a:lnTo>
                    <a:lnTo>
                      <a:pt x="946" y="46"/>
                    </a:lnTo>
                    <a:lnTo>
                      <a:pt x="902" y="52"/>
                    </a:lnTo>
                    <a:lnTo>
                      <a:pt x="842" y="56"/>
                    </a:lnTo>
                    <a:lnTo>
                      <a:pt x="768" y="60"/>
                    </a:lnTo>
                    <a:lnTo>
                      <a:pt x="684" y="64"/>
                    </a:lnTo>
                    <a:lnTo>
                      <a:pt x="592" y="66"/>
                    </a:lnTo>
                    <a:lnTo>
                      <a:pt x="492" y="66"/>
                    </a:lnTo>
                    <a:close/>
                    <a:moveTo>
                      <a:pt x="492" y="0"/>
                    </a:moveTo>
                    <a:lnTo>
                      <a:pt x="492" y="0"/>
                    </a:lnTo>
                    <a:lnTo>
                      <a:pt x="392" y="2"/>
                    </a:lnTo>
                    <a:lnTo>
                      <a:pt x="300" y="4"/>
                    </a:lnTo>
                    <a:lnTo>
                      <a:pt x="216" y="6"/>
                    </a:lnTo>
                    <a:lnTo>
                      <a:pt x="142" y="10"/>
                    </a:lnTo>
                    <a:lnTo>
                      <a:pt x="82" y="14"/>
                    </a:lnTo>
                    <a:lnTo>
                      <a:pt x="38" y="20"/>
                    </a:lnTo>
                    <a:lnTo>
                      <a:pt x="10" y="26"/>
                    </a:lnTo>
                    <a:lnTo>
                      <a:pt x="2" y="30"/>
                    </a:lnTo>
                    <a:lnTo>
                      <a:pt x="0" y="34"/>
                    </a:lnTo>
                    <a:lnTo>
                      <a:pt x="0" y="34"/>
                    </a:lnTo>
                    <a:lnTo>
                      <a:pt x="2" y="36"/>
                    </a:lnTo>
                    <a:lnTo>
                      <a:pt x="10" y="40"/>
                    </a:lnTo>
                    <a:lnTo>
                      <a:pt x="38" y="46"/>
                    </a:lnTo>
                    <a:lnTo>
                      <a:pt x="82" y="52"/>
                    </a:lnTo>
                    <a:lnTo>
                      <a:pt x="142" y="56"/>
                    </a:lnTo>
                    <a:lnTo>
                      <a:pt x="216" y="60"/>
                    </a:lnTo>
                    <a:lnTo>
                      <a:pt x="300" y="64"/>
                    </a:lnTo>
                    <a:lnTo>
                      <a:pt x="392" y="66"/>
                    </a:lnTo>
                    <a:lnTo>
                      <a:pt x="492" y="66"/>
                    </a:lnTo>
                    <a:lnTo>
                      <a:pt x="492" y="66"/>
                    </a:lnTo>
                    <a:lnTo>
                      <a:pt x="592" y="66"/>
                    </a:lnTo>
                    <a:lnTo>
                      <a:pt x="686" y="64"/>
                    </a:lnTo>
                    <a:lnTo>
                      <a:pt x="772" y="60"/>
                    </a:lnTo>
                    <a:lnTo>
                      <a:pt x="844" y="56"/>
                    </a:lnTo>
                    <a:lnTo>
                      <a:pt x="906" y="52"/>
                    </a:lnTo>
                    <a:lnTo>
                      <a:pt x="950" y="46"/>
                    </a:lnTo>
                    <a:lnTo>
                      <a:pt x="980" y="40"/>
                    </a:lnTo>
                    <a:lnTo>
                      <a:pt x="988" y="36"/>
                    </a:lnTo>
                    <a:lnTo>
                      <a:pt x="990" y="34"/>
                    </a:lnTo>
                    <a:lnTo>
                      <a:pt x="990" y="34"/>
                    </a:lnTo>
                    <a:lnTo>
                      <a:pt x="988" y="30"/>
                    </a:lnTo>
                    <a:lnTo>
                      <a:pt x="980" y="26"/>
                    </a:lnTo>
                    <a:lnTo>
                      <a:pt x="950" y="20"/>
                    </a:lnTo>
                    <a:lnTo>
                      <a:pt x="906" y="14"/>
                    </a:lnTo>
                    <a:lnTo>
                      <a:pt x="844" y="10"/>
                    </a:lnTo>
                    <a:lnTo>
                      <a:pt x="772" y="6"/>
                    </a:lnTo>
                    <a:lnTo>
                      <a:pt x="686" y="4"/>
                    </a:lnTo>
                    <a:lnTo>
                      <a:pt x="592" y="2"/>
                    </a:lnTo>
                    <a:lnTo>
                      <a:pt x="492" y="0"/>
                    </a:lnTo>
                    <a:close/>
                  </a:path>
                </a:pathLst>
              </a:custGeom>
              <a:solidFill>
                <a:srgbClr val="A0989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569"/>
              <p:cNvSpPr>
                <a:spLocks/>
              </p:cNvSpPr>
              <p:nvPr/>
            </p:nvSpPr>
            <p:spPr bwMode="auto">
              <a:xfrm>
                <a:off x="3360" y="4192"/>
                <a:ext cx="980" cy="66"/>
              </a:xfrm>
              <a:custGeom>
                <a:avLst/>
                <a:gdLst>
                  <a:gd name="T0" fmla="*/ 488 w 980"/>
                  <a:gd name="T1" fmla="*/ 66 h 66"/>
                  <a:gd name="T2" fmla="*/ 488 w 980"/>
                  <a:gd name="T3" fmla="*/ 66 h 66"/>
                  <a:gd name="T4" fmla="*/ 390 w 980"/>
                  <a:gd name="T5" fmla="*/ 66 h 66"/>
                  <a:gd name="T6" fmla="*/ 298 w 980"/>
                  <a:gd name="T7" fmla="*/ 64 h 66"/>
                  <a:gd name="T8" fmla="*/ 214 w 980"/>
                  <a:gd name="T9" fmla="*/ 60 h 66"/>
                  <a:gd name="T10" fmla="*/ 142 w 980"/>
                  <a:gd name="T11" fmla="*/ 56 h 66"/>
                  <a:gd name="T12" fmla="*/ 84 w 980"/>
                  <a:gd name="T13" fmla="*/ 52 h 66"/>
                  <a:gd name="T14" fmla="*/ 38 w 980"/>
                  <a:gd name="T15" fmla="*/ 46 h 66"/>
                  <a:gd name="T16" fmla="*/ 10 w 980"/>
                  <a:gd name="T17" fmla="*/ 40 h 66"/>
                  <a:gd name="T18" fmla="*/ 2 w 980"/>
                  <a:gd name="T19" fmla="*/ 36 h 66"/>
                  <a:gd name="T20" fmla="*/ 0 w 980"/>
                  <a:gd name="T21" fmla="*/ 34 h 66"/>
                  <a:gd name="T22" fmla="*/ 0 w 980"/>
                  <a:gd name="T23" fmla="*/ 34 h 66"/>
                  <a:gd name="T24" fmla="*/ 2 w 980"/>
                  <a:gd name="T25" fmla="*/ 30 h 66"/>
                  <a:gd name="T26" fmla="*/ 10 w 980"/>
                  <a:gd name="T27" fmla="*/ 26 h 66"/>
                  <a:gd name="T28" fmla="*/ 38 w 980"/>
                  <a:gd name="T29" fmla="*/ 20 h 66"/>
                  <a:gd name="T30" fmla="*/ 84 w 980"/>
                  <a:gd name="T31" fmla="*/ 14 h 66"/>
                  <a:gd name="T32" fmla="*/ 142 w 980"/>
                  <a:gd name="T33" fmla="*/ 10 h 66"/>
                  <a:gd name="T34" fmla="*/ 214 w 980"/>
                  <a:gd name="T35" fmla="*/ 6 h 66"/>
                  <a:gd name="T36" fmla="*/ 298 w 980"/>
                  <a:gd name="T37" fmla="*/ 4 h 66"/>
                  <a:gd name="T38" fmla="*/ 390 w 980"/>
                  <a:gd name="T39" fmla="*/ 2 h 66"/>
                  <a:gd name="T40" fmla="*/ 488 w 980"/>
                  <a:gd name="T41" fmla="*/ 0 h 66"/>
                  <a:gd name="T42" fmla="*/ 488 w 980"/>
                  <a:gd name="T43" fmla="*/ 0 h 66"/>
                  <a:gd name="T44" fmla="*/ 588 w 980"/>
                  <a:gd name="T45" fmla="*/ 2 h 66"/>
                  <a:gd name="T46" fmla="*/ 680 w 980"/>
                  <a:gd name="T47" fmla="*/ 4 h 66"/>
                  <a:gd name="T48" fmla="*/ 764 w 980"/>
                  <a:gd name="T49" fmla="*/ 6 h 66"/>
                  <a:gd name="T50" fmla="*/ 838 w 980"/>
                  <a:gd name="T51" fmla="*/ 10 h 66"/>
                  <a:gd name="T52" fmla="*/ 898 w 980"/>
                  <a:gd name="T53" fmla="*/ 14 h 66"/>
                  <a:gd name="T54" fmla="*/ 942 w 980"/>
                  <a:gd name="T55" fmla="*/ 20 h 66"/>
                  <a:gd name="T56" fmla="*/ 970 w 980"/>
                  <a:gd name="T57" fmla="*/ 26 h 66"/>
                  <a:gd name="T58" fmla="*/ 978 w 980"/>
                  <a:gd name="T59" fmla="*/ 30 h 66"/>
                  <a:gd name="T60" fmla="*/ 980 w 980"/>
                  <a:gd name="T61" fmla="*/ 34 h 66"/>
                  <a:gd name="T62" fmla="*/ 980 w 980"/>
                  <a:gd name="T63" fmla="*/ 34 h 66"/>
                  <a:gd name="T64" fmla="*/ 978 w 980"/>
                  <a:gd name="T65" fmla="*/ 36 h 66"/>
                  <a:gd name="T66" fmla="*/ 970 w 980"/>
                  <a:gd name="T67" fmla="*/ 40 h 66"/>
                  <a:gd name="T68" fmla="*/ 942 w 980"/>
                  <a:gd name="T69" fmla="*/ 46 h 66"/>
                  <a:gd name="T70" fmla="*/ 898 w 980"/>
                  <a:gd name="T71" fmla="*/ 52 h 66"/>
                  <a:gd name="T72" fmla="*/ 838 w 980"/>
                  <a:gd name="T73" fmla="*/ 56 h 66"/>
                  <a:gd name="T74" fmla="*/ 764 w 980"/>
                  <a:gd name="T75" fmla="*/ 60 h 66"/>
                  <a:gd name="T76" fmla="*/ 680 w 980"/>
                  <a:gd name="T77" fmla="*/ 64 h 66"/>
                  <a:gd name="T78" fmla="*/ 588 w 980"/>
                  <a:gd name="T79" fmla="*/ 66 h 66"/>
                  <a:gd name="T80" fmla="*/ 488 w 980"/>
                  <a:gd name="T8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66"/>
                    </a:moveTo>
                    <a:lnTo>
                      <a:pt x="488" y="66"/>
                    </a:lnTo>
                    <a:lnTo>
                      <a:pt x="390" y="66"/>
                    </a:lnTo>
                    <a:lnTo>
                      <a:pt x="298" y="64"/>
                    </a:lnTo>
                    <a:lnTo>
                      <a:pt x="214" y="60"/>
                    </a:lnTo>
                    <a:lnTo>
                      <a:pt x="142" y="56"/>
                    </a:lnTo>
                    <a:lnTo>
                      <a:pt x="84" y="52"/>
                    </a:lnTo>
                    <a:lnTo>
                      <a:pt x="38" y="46"/>
                    </a:lnTo>
                    <a:lnTo>
                      <a:pt x="10" y="40"/>
                    </a:lnTo>
                    <a:lnTo>
                      <a:pt x="2" y="36"/>
                    </a:lnTo>
                    <a:lnTo>
                      <a:pt x="0" y="34"/>
                    </a:lnTo>
                    <a:lnTo>
                      <a:pt x="0" y="34"/>
                    </a:lnTo>
                    <a:lnTo>
                      <a:pt x="2" y="30"/>
                    </a:lnTo>
                    <a:lnTo>
                      <a:pt x="10" y="26"/>
                    </a:lnTo>
                    <a:lnTo>
                      <a:pt x="38" y="20"/>
                    </a:lnTo>
                    <a:lnTo>
                      <a:pt x="84" y="14"/>
                    </a:lnTo>
                    <a:lnTo>
                      <a:pt x="142" y="10"/>
                    </a:lnTo>
                    <a:lnTo>
                      <a:pt x="214" y="6"/>
                    </a:lnTo>
                    <a:lnTo>
                      <a:pt x="298" y="4"/>
                    </a:lnTo>
                    <a:lnTo>
                      <a:pt x="390" y="2"/>
                    </a:lnTo>
                    <a:lnTo>
                      <a:pt x="488" y="0"/>
                    </a:lnTo>
                    <a:lnTo>
                      <a:pt x="488" y="0"/>
                    </a:lnTo>
                    <a:lnTo>
                      <a:pt x="588" y="2"/>
                    </a:lnTo>
                    <a:lnTo>
                      <a:pt x="680" y="4"/>
                    </a:lnTo>
                    <a:lnTo>
                      <a:pt x="764" y="6"/>
                    </a:lnTo>
                    <a:lnTo>
                      <a:pt x="838" y="10"/>
                    </a:lnTo>
                    <a:lnTo>
                      <a:pt x="898" y="14"/>
                    </a:lnTo>
                    <a:lnTo>
                      <a:pt x="942" y="20"/>
                    </a:lnTo>
                    <a:lnTo>
                      <a:pt x="970" y="26"/>
                    </a:lnTo>
                    <a:lnTo>
                      <a:pt x="978" y="30"/>
                    </a:lnTo>
                    <a:lnTo>
                      <a:pt x="980" y="34"/>
                    </a:lnTo>
                    <a:lnTo>
                      <a:pt x="980" y="34"/>
                    </a:lnTo>
                    <a:lnTo>
                      <a:pt x="978" y="36"/>
                    </a:lnTo>
                    <a:lnTo>
                      <a:pt x="970" y="40"/>
                    </a:lnTo>
                    <a:lnTo>
                      <a:pt x="942" y="46"/>
                    </a:lnTo>
                    <a:lnTo>
                      <a:pt x="898" y="52"/>
                    </a:lnTo>
                    <a:lnTo>
                      <a:pt x="838" y="56"/>
                    </a:lnTo>
                    <a:lnTo>
                      <a:pt x="764" y="60"/>
                    </a:lnTo>
                    <a:lnTo>
                      <a:pt x="680" y="64"/>
                    </a:lnTo>
                    <a:lnTo>
                      <a:pt x="588" y="66"/>
                    </a:lnTo>
                    <a:lnTo>
                      <a:pt x="488" y="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570"/>
              <p:cNvSpPr>
                <a:spLocks/>
              </p:cNvSpPr>
              <p:nvPr/>
            </p:nvSpPr>
            <p:spPr bwMode="auto">
              <a:xfrm>
                <a:off x="3356" y="4192"/>
                <a:ext cx="990" cy="66"/>
              </a:xfrm>
              <a:custGeom>
                <a:avLst/>
                <a:gdLst>
                  <a:gd name="T0" fmla="*/ 492 w 990"/>
                  <a:gd name="T1" fmla="*/ 0 h 66"/>
                  <a:gd name="T2" fmla="*/ 492 w 990"/>
                  <a:gd name="T3" fmla="*/ 0 h 66"/>
                  <a:gd name="T4" fmla="*/ 392 w 990"/>
                  <a:gd name="T5" fmla="*/ 2 h 66"/>
                  <a:gd name="T6" fmla="*/ 300 w 990"/>
                  <a:gd name="T7" fmla="*/ 4 h 66"/>
                  <a:gd name="T8" fmla="*/ 216 w 990"/>
                  <a:gd name="T9" fmla="*/ 6 h 66"/>
                  <a:gd name="T10" fmla="*/ 142 w 990"/>
                  <a:gd name="T11" fmla="*/ 10 h 66"/>
                  <a:gd name="T12" fmla="*/ 82 w 990"/>
                  <a:gd name="T13" fmla="*/ 14 h 66"/>
                  <a:gd name="T14" fmla="*/ 38 w 990"/>
                  <a:gd name="T15" fmla="*/ 20 h 66"/>
                  <a:gd name="T16" fmla="*/ 10 w 990"/>
                  <a:gd name="T17" fmla="*/ 26 h 66"/>
                  <a:gd name="T18" fmla="*/ 2 w 990"/>
                  <a:gd name="T19" fmla="*/ 30 h 66"/>
                  <a:gd name="T20" fmla="*/ 0 w 990"/>
                  <a:gd name="T21" fmla="*/ 34 h 66"/>
                  <a:gd name="T22" fmla="*/ 0 w 990"/>
                  <a:gd name="T23" fmla="*/ 34 h 66"/>
                  <a:gd name="T24" fmla="*/ 2 w 990"/>
                  <a:gd name="T25" fmla="*/ 36 h 66"/>
                  <a:gd name="T26" fmla="*/ 10 w 990"/>
                  <a:gd name="T27" fmla="*/ 40 h 66"/>
                  <a:gd name="T28" fmla="*/ 38 w 990"/>
                  <a:gd name="T29" fmla="*/ 46 h 66"/>
                  <a:gd name="T30" fmla="*/ 82 w 990"/>
                  <a:gd name="T31" fmla="*/ 52 h 66"/>
                  <a:gd name="T32" fmla="*/ 142 w 990"/>
                  <a:gd name="T33" fmla="*/ 56 h 66"/>
                  <a:gd name="T34" fmla="*/ 216 w 990"/>
                  <a:gd name="T35" fmla="*/ 60 h 66"/>
                  <a:gd name="T36" fmla="*/ 300 w 990"/>
                  <a:gd name="T37" fmla="*/ 64 h 66"/>
                  <a:gd name="T38" fmla="*/ 392 w 990"/>
                  <a:gd name="T39" fmla="*/ 66 h 66"/>
                  <a:gd name="T40" fmla="*/ 492 w 990"/>
                  <a:gd name="T41" fmla="*/ 66 h 66"/>
                  <a:gd name="T42" fmla="*/ 492 w 990"/>
                  <a:gd name="T43" fmla="*/ 66 h 66"/>
                  <a:gd name="T44" fmla="*/ 592 w 990"/>
                  <a:gd name="T45" fmla="*/ 66 h 66"/>
                  <a:gd name="T46" fmla="*/ 686 w 990"/>
                  <a:gd name="T47" fmla="*/ 64 h 66"/>
                  <a:gd name="T48" fmla="*/ 772 w 990"/>
                  <a:gd name="T49" fmla="*/ 60 h 66"/>
                  <a:gd name="T50" fmla="*/ 844 w 990"/>
                  <a:gd name="T51" fmla="*/ 56 h 66"/>
                  <a:gd name="T52" fmla="*/ 906 w 990"/>
                  <a:gd name="T53" fmla="*/ 52 h 66"/>
                  <a:gd name="T54" fmla="*/ 950 w 990"/>
                  <a:gd name="T55" fmla="*/ 46 h 66"/>
                  <a:gd name="T56" fmla="*/ 980 w 990"/>
                  <a:gd name="T57" fmla="*/ 40 h 66"/>
                  <a:gd name="T58" fmla="*/ 988 w 990"/>
                  <a:gd name="T59" fmla="*/ 36 h 66"/>
                  <a:gd name="T60" fmla="*/ 990 w 990"/>
                  <a:gd name="T61" fmla="*/ 34 h 66"/>
                  <a:gd name="T62" fmla="*/ 990 w 990"/>
                  <a:gd name="T63" fmla="*/ 34 h 66"/>
                  <a:gd name="T64" fmla="*/ 988 w 990"/>
                  <a:gd name="T65" fmla="*/ 30 h 66"/>
                  <a:gd name="T66" fmla="*/ 980 w 990"/>
                  <a:gd name="T67" fmla="*/ 26 h 66"/>
                  <a:gd name="T68" fmla="*/ 950 w 990"/>
                  <a:gd name="T69" fmla="*/ 20 h 66"/>
                  <a:gd name="T70" fmla="*/ 906 w 990"/>
                  <a:gd name="T71" fmla="*/ 14 h 66"/>
                  <a:gd name="T72" fmla="*/ 844 w 990"/>
                  <a:gd name="T73" fmla="*/ 10 h 66"/>
                  <a:gd name="T74" fmla="*/ 772 w 990"/>
                  <a:gd name="T75" fmla="*/ 6 h 66"/>
                  <a:gd name="T76" fmla="*/ 686 w 990"/>
                  <a:gd name="T77" fmla="*/ 4 h 66"/>
                  <a:gd name="T78" fmla="*/ 592 w 990"/>
                  <a:gd name="T79" fmla="*/ 2 h 66"/>
                  <a:gd name="T80" fmla="*/ 492 w 99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0" h="66">
                    <a:moveTo>
                      <a:pt x="492" y="0"/>
                    </a:moveTo>
                    <a:lnTo>
                      <a:pt x="492" y="0"/>
                    </a:lnTo>
                    <a:lnTo>
                      <a:pt x="392" y="2"/>
                    </a:lnTo>
                    <a:lnTo>
                      <a:pt x="300" y="4"/>
                    </a:lnTo>
                    <a:lnTo>
                      <a:pt x="216" y="6"/>
                    </a:lnTo>
                    <a:lnTo>
                      <a:pt x="142" y="10"/>
                    </a:lnTo>
                    <a:lnTo>
                      <a:pt x="82" y="14"/>
                    </a:lnTo>
                    <a:lnTo>
                      <a:pt x="38" y="20"/>
                    </a:lnTo>
                    <a:lnTo>
                      <a:pt x="10" y="26"/>
                    </a:lnTo>
                    <a:lnTo>
                      <a:pt x="2" y="30"/>
                    </a:lnTo>
                    <a:lnTo>
                      <a:pt x="0" y="34"/>
                    </a:lnTo>
                    <a:lnTo>
                      <a:pt x="0" y="34"/>
                    </a:lnTo>
                    <a:lnTo>
                      <a:pt x="2" y="36"/>
                    </a:lnTo>
                    <a:lnTo>
                      <a:pt x="10" y="40"/>
                    </a:lnTo>
                    <a:lnTo>
                      <a:pt x="38" y="46"/>
                    </a:lnTo>
                    <a:lnTo>
                      <a:pt x="82" y="52"/>
                    </a:lnTo>
                    <a:lnTo>
                      <a:pt x="142" y="56"/>
                    </a:lnTo>
                    <a:lnTo>
                      <a:pt x="216" y="60"/>
                    </a:lnTo>
                    <a:lnTo>
                      <a:pt x="300" y="64"/>
                    </a:lnTo>
                    <a:lnTo>
                      <a:pt x="392" y="66"/>
                    </a:lnTo>
                    <a:lnTo>
                      <a:pt x="492" y="66"/>
                    </a:lnTo>
                    <a:lnTo>
                      <a:pt x="492" y="66"/>
                    </a:lnTo>
                    <a:lnTo>
                      <a:pt x="592" y="66"/>
                    </a:lnTo>
                    <a:lnTo>
                      <a:pt x="686" y="64"/>
                    </a:lnTo>
                    <a:lnTo>
                      <a:pt x="772" y="60"/>
                    </a:lnTo>
                    <a:lnTo>
                      <a:pt x="844" y="56"/>
                    </a:lnTo>
                    <a:lnTo>
                      <a:pt x="906" y="52"/>
                    </a:lnTo>
                    <a:lnTo>
                      <a:pt x="950" y="46"/>
                    </a:lnTo>
                    <a:lnTo>
                      <a:pt x="980" y="40"/>
                    </a:lnTo>
                    <a:lnTo>
                      <a:pt x="988" y="36"/>
                    </a:lnTo>
                    <a:lnTo>
                      <a:pt x="990" y="34"/>
                    </a:lnTo>
                    <a:lnTo>
                      <a:pt x="990" y="34"/>
                    </a:lnTo>
                    <a:lnTo>
                      <a:pt x="988" y="30"/>
                    </a:lnTo>
                    <a:lnTo>
                      <a:pt x="980" y="26"/>
                    </a:lnTo>
                    <a:lnTo>
                      <a:pt x="950" y="20"/>
                    </a:lnTo>
                    <a:lnTo>
                      <a:pt x="906" y="14"/>
                    </a:lnTo>
                    <a:lnTo>
                      <a:pt x="844" y="10"/>
                    </a:lnTo>
                    <a:lnTo>
                      <a:pt x="772" y="6"/>
                    </a:lnTo>
                    <a:lnTo>
                      <a:pt x="686" y="4"/>
                    </a:lnTo>
                    <a:lnTo>
                      <a:pt x="592" y="2"/>
                    </a:lnTo>
                    <a:lnTo>
                      <a:pt x="4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571"/>
              <p:cNvSpPr>
                <a:spLocks noEditPoints="1"/>
              </p:cNvSpPr>
              <p:nvPr/>
            </p:nvSpPr>
            <p:spPr bwMode="auto">
              <a:xfrm>
                <a:off x="3360" y="4192"/>
                <a:ext cx="980" cy="66"/>
              </a:xfrm>
              <a:custGeom>
                <a:avLst/>
                <a:gdLst>
                  <a:gd name="T0" fmla="*/ 488 w 980"/>
                  <a:gd name="T1" fmla="*/ 66 h 66"/>
                  <a:gd name="T2" fmla="*/ 300 w 980"/>
                  <a:gd name="T3" fmla="*/ 62 h 66"/>
                  <a:gd name="T4" fmla="*/ 146 w 980"/>
                  <a:gd name="T5" fmla="*/ 56 h 66"/>
                  <a:gd name="T6" fmla="*/ 44 w 980"/>
                  <a:gd name="T7" fmla="*/ 46 h 66"/>
                  <a:gd name="T8" fmla="*/ 8 w 980"/>
                  <a:gd name="T9" fmla="*/ 36 h 66"/>
                  <a:gd name="T10" fmla="*/ 6 w 980"/>
                  <a:gd name="T11" fmla="*/ 34 h 66"/>
                  <a:gd name="T12" fmla="*/ 16 w 980"/>
                  <a:gd name="T13" fmla="*/ 26 h 66"/>
                  <a:gd name="T14" fmla="*/ 88 w 980"/>
                  <a:gd name="T15" fmla="*/ 16 h 66"/>
                  <a:gd name="T16" fmla="*/ 218 w 980"/>
                  <a:gd name="T17" fmla="*/ 6 h 66"/>
                  <a:gd name="T18" fmla="*/ 390 w 980"/>
                  <a:gd name="T19" fmla="*/ 2 h 66"/>
                  <a:gd name="T20" fmla="*/ 488 w 980"/>
                  <a:gd name="T21" fmla="*/ 2 h 66"/>
                  <a:gd name="T22" fmla="*/ 678 w 980"/>
                  <a:gd name="T23" fmla="*/ 4 h 66"/>
                  <a:gd name="T24" fmla="*/ 834 w 980"/>
                  <a:gd name="T25" fmla="*/ 10 h 66"/>
                  <a:gd name="T26" fmla="*/ 938 w 980"/>
                  <a:gd name="T27" fmla="*/ 20 h 66"/>
                  <a:gd name="T28" fmla="*/ 972 w 980"/>
                  <a:gd name="T29" fmla="*/ 30 h 66"/>
                  <a:gd name="T30" fmla="*/ 976 w 980"/>
                  <a:gd name="T31" fmla="*/ 34 h 66"/>
                  <a:gd name="T32" fmla="*/ 966 w 980"/>
                  <a:gd name="T33" fmla="*/ 40 h 66"/>
                  <a:gd name="T34" fmla="*/ 892 w 980"/>
                  <a:gd name="T35" fmla="*/ 52 h 66"/>
                  <a:gd name="T36" fmla="*/ 762 w 980"/>
                  <a:gd name="T37" fmla="*/ 60 h 66"/>
                  <a:gd name="T38" fmla="*/ 586 w 980"/>
                  <a:gd name="T39" fmla="*/ 64 h 66"/>
                  <a:gd name="T40" fmla="*/ 488 w 980"/>
                  <a:gd name="T41" fmla="*/ 0 h 66"/>
                  <a:gd name="T42" fmla="*/ 390 w 980"/>
                  <a:gd name="T43" fmla="*/ 2 h 66"/>
                  <a:gd name="T44" fmla="*/ 214 w 980"/>
                  <a:gd name="T45" fmla="*/ 6 h 66"/>
                  <a:gd name="T46" fmla="*/ 84 w 980"/>
                  <a:gd name="T47" fmla="*/ 14 h 66"/>
                  <a:gd name="T48" fmla="*/ 10 w 980"/>
                  <a:gd name="T49" fmla="*/ 26 h 66"/>
                  <a:gd name="T50" fmla="*/ 0 w 980"/>
                  <a:gd name="T51" fmla="*/ 34 h 66"/>
                  <a:gd name="T52" fmla="*/ 2 w 980"/>
                  <a:gd name="T53" fmla="*/ 36 h 66"/>
                  <a:gd name="T54" fmla="*/ 38 w 980"/>
                  <a:gd name="T55" fmla="*/ 46 h 66"/>
                  <a:gd name="T56" fmla="*/ 142 w 980"/>
                  <a:gd name="T57" fmla="*/ 56 h 66"/>
                  <a:gd name="T58" fmla="*/ 298 w 980"/>
                  <a:gd name="T59" fmla="*/ 64 h 66"/>
                  <a:gd name="T60" fmla="*/ 488 w 980"/>
                  <a:gd name="T61" fmla="*/ 66 h 66"/>
                  <a:gd name="T62" fmla="*/ 588 w 980"/>
                  <a:gd name="T63" fmla="*/ 66 h 66"/>
                  <a:gd name="T64" fmla="*/ 764 w 980"/>
                  <a:gd name="T65" fmla="*/ 60 h 66"/>
                  <a:gd name="T66" fmla="*/ 898 w 980"/>
                  <a:gd name="T67" fmla="*/ 52 h 66"/>
                  <a:gd name="T68" fmla="*/ 970 w 980"/>
                  <a:gd name="T69" fmla="*/ 40 h 66"/>
                  <a:gd name="T70" fmla="*/ 980 w 980"/>
                  <a:gd name="T71" fmla="*/ 34 h 66"/>
                  <a:gd name="T72" fmla="*/ 978 w 980"/>
                  <a:gd name="T73" fmla="*/ 30 h 66"/>
                  <a:gd name="T74" fmla="*/ 942 w 980"/>
                  <a:gd name="T75" fmla="*/ 20 h 66"/>
                  <a:gd name="T76" fmla="*/ 838 w 980"/>
                  <a:gd name="T77" fmla="*/ 10 h 66"/>
                  <a:gd name="T78" fmla="*/ 680 w 980"/>
                  <a:gd name="T79" fmla="*/ 4 h 66"/>
                  <a:gd name="T80" fmla="*/ 488 w 98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66"/>
                    </a:moveTo>
                    <a:lnTo>
                      <a:pt x="488" y="66"/>
                    </a:lnTo>
                    <a:lnTo>
                      <a:pt x="390" y="64"/>
                    </a:lnTo>
                    <a:lnTo>
                      <a:pt x="300" y="62"/>
                    </a:lnTo>
                    <a:lnTo>
                      <a:pt x="218" y="60"/>
                    </a:lnTo>
                    <a:lnTo>
                      <a:pt x="146" y="56"/>
                    </a:lnTo>
                    <a:lnTo>
                      <a:pt x="88" y="52"/>
                    </a:lnTo>
                    <a:lnTo>
                      <a:pt x="44" y="46"/>
                    </a:lnTo>
                    <a:lnTo>
                      <a:pt x="16" y="40"/>
                    </a:lnTo>
                    <a:lnTo>
                      <a:pt x="8" y="36"/>
                    </a:lnTo>
                    <a:lnTo>
                      <a:pt x="6" y="34"/>
                    </a:lnTo>
                    <a:lnTo>
                      <a:pt x="6" y="34"/>
                    </a:lnTo>
                    <a:lnTo>
                      <a:pt x="8" y="30"/>
                    </a:lnTo>
                    <a:lnTo>
                      <a:pt x="16" y="26"/>
                    </a:lnTo>
                    <a:lnTo>
                      <a:pt x="44" y="20"/>
                    </a:lnTo>
                    <a:lnTo>
                      <a:pt x="88" y="16"/>
                    </a:lnTo>
                    <a:lnTo>
                      <a:pt x="146" y="10"/>
                    </a:lnTo>
                    <a:lnTo>
                      <a:pt x="218" y="6"/>
                    </a:lnTo>
                    <a:lnTo>
                      <a:pt x="300" y="4"/>
                    </a:lnTo>
                    <a:lnTo>
                      <a:pt x="390" y="2"/>
                    </a:lnTo>
                    <a:lnTo>
                      <a:pt x="488" y="2"/>
                    </a:lnTo>
                    <a:lnTo>
                      <a:pt x="488" y="2"/>
                    </a:lnTo>
                    <a:lnTo>
                      <a:pt x="586" y="2"/>
                    </a:lnTo>
                    <a:lnTo>
                      <a:pt x="678" y="4"/>
                    </a:lnTo>
                    <a:lnTo>
                      <a:pt x="762" y="6"/>
                    </a:lnTo>
                    <a:lnTo>
                      <a:pt x="834" y="10"/>
                    </a:lnTo>
                    <a:lnTo>
                      <a:pt x="892" y="16"/>
                    </a:lnTo>
                    <a:lnTo>
                      <a:pt x="938" y="20"/>
                    </a:lnTo>
                    <a:lnTo>
                      <a:pt x="966" y="26"/>
                    </a:lnTo>
                    <a:lnTo>
                      <a:pt x="972" y="30"/>
                    </a:lnTo>
                    <a:lnTo>
                      <a:pt x="976" y="34"/>
                    </a:lnTo>
                    <a:lnTo>
                      <a:pt x="976" y="34"/>
                    </a:lnTo>
                    <a:lnTo>
                      <a:pt x="972" y="36"/>
                    </a:lnTo>
                    <a:lnTo>
                      <a:pt x="966" y="40"/>
                    </a:lnTo>
                    <a:lnTo>
                      <a:pt x="938" y="46"/>
                    </a:lnTo>
                    <a:lnTo>
                      <a:pt x="892" y="52"/>
                    </a:lnTo>
                    <a:lnTo>
                      <a:pt x="834" y="56"/>
                    </a:lnTo>
                    <a:lnTo>
                      <a:pt x="762" y="60"/>
                    </a:lnTo>
                    <a:lnTo>
                      <a:pt x="678" y="62"/>
                    </a:lnTo>
                    <a:lnTo>
                      <a:pt x="586" y="64"/>
                    </a:lnTo>
                    <a:lnTo>
                      <a:pt x="488" y="66"/>
                    </a:lnTo>
                    <a:close/>
                    <a:moveTo>
                      <a:pt x="488" y="0"/>
                    </a:moveTo>
                    <a:lnTo>
                      <a:pt x="488" y="0"/>
                    </a:lnTo>
                    <a:lnTo>
                      <a:pt x="390" y="2"/>
                    </a:lnTo>
                    <a:lnTo>
                      <a:pt x="298" y="4"/>
                    </a:lnTo>
                    <a:lnTo>
                      <a:pt x="214" y="6"/>
                    </a:lnTo>
                    <a:lnTo>
                      <a:pt x="142" y="10"/>
                    </a:lnTo>
                    <a:lnTo>
                      <a:pt x="84" y="14"/>
                    </a:lnTo>
                    <a:lnTo>
                      <a:pt x="38" y="20"/>
                    </a:lnTo>
                    <a:lnTo>
                      <a:pt x="10" y="26"/>
                    </a:lnTo>
                    <a:lnTo>
                      <a:pt x="2" y="30"/>
                    </a:lnTo>
                    <a:lnTo>
                      <a:pt x="0" y="34"/>
                    </a:lnTo>
                    <a:lnTo>
                      <a:pt x="0" y="34"/>
                    </a:lnTo>
                    <a:lnTo>
                      <a:pt x="2" y="36"/>
                    </a:lnTo>
                    <a:lnTo>
                      <a:pt x="10" y="40"/>
                    </a:lnTo>
                    <a:lnTo>
                      <a:pt x="38" y="46"/>
                    </a:lnTo>
                    <a:lnTo>
                      <a:pt x="84" y="52"/>
                    </a:lnTo>
                    <a:lnTo>
                      <a:pt x="142" y="56"/>
                    </a:lnTo>
                    <a:lnTo>
                      <a:pt x="214" y="60"/>
                    </a:lnTo>
                    <a:lnTo>
                      <a:pt x="298" y="64"/>
                    </a:lnTo>
                    <a:lnTo>
                      <a:pt x="390" y="66"/>
                    </a:lnTo>
                    <a:lnTo>
                      <a:pt x="488" y="66"/>
                    </a:lnTo>
                    <a:lnTo>
                      <a:pt x="488" y="66"/>
                    </a:lnTo>
                    <a:lnTo>
                      <a:pt x="588" y="66"/>
                    </a:lnTo>
                    <a:lnTo>
                      <a:pt x="680" y="64"/>
                    </a:lnTo>
                    <a:lnTo>
                      <a:pt x="764" y="60"/>
                    </a:lnTo>
                    <a:lnTo>
                      <a:pt x="838" y="56"/>
                    </a:lnTo>
                    <a:lnTo>
                      <a:pt x="898" y="52"/>
                    </a:lnTo>
                    <a:lnTo>
                      <a:pt x="942" y="46"/>
                    </a:lnTo>
                    <a:lnTo>
                      <a:pt x="970" y="40"/>
                    </a:lnTo>
                    <a:lnTo>
                      <a:pt x="978" y="36"/>
                    </a:lnTo>
                    <a:lnTo>
                      <a:pt x="980" y="34"/>
                    </a:lnTo>
                    <a:lnTo>
                      <a:pt x="980" y="34"/>
                    </a:lnTo>
                    <a:lnTo>
                      <a:pt x="978" y="30"/>
                    </a:lnTo>
                    <a:lnTo>
                      <a:pt x="970" y="26"/>
                    </a:lnTo>
                    <a:lnTo>
                      <a:pt x="942" y="20"/>
                    </a:lnTo>
                    <a:lnTo>
                      <a:pt x="898" y="14"/>
                    </a:lnTo>
                    <a:lnTo>
                      <a:pt x="838" y="10"/>
                    </a:lnTo>
                    <a:lnTo>
                      <a:pt x="764" y="6"/>
                    </a:lnTo>
                    <a:lnTo>
                      <a:pt x="680" y="4"/>
                    </a:lnTo>
                    <a:lnTo>
                      <a:pt x="588" y="2"/>
                    </a:lnTo>
                    <a:lnTo>
                      <a:pt x="488" y="0"/>
                    </a:lnTo>
                    <a:close/>
                  </a:path>
                </a:pathLst>
              </a:custGeom>
              <a:solidFill>
                <a:srgbClr val="9F989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572"/>
              <p:cNvSpPr>
                <a:spLocks/>
              </p:cNvSpPr>
              <p:nvPr/>
            </p:nvSpPr>
            <p:spPr bwMode="auto">
              <a:xfrm>
                <a:off x="3366" y="4194"/>
                <a:ext cx="970" cy="64"/>
              </a:xfrm>
              <a:custGeom>
                <a:avLst/>
                <a:gdLst>
                  <a:gd name="T0" fmla="*/ 482 w 970"/>
                  <a:gd name="T1" fmla="*/ 64 h 64"/>
                  <a:gd name="T2" fmla="*/ 482 w 970"/>
                  <a:gd name="T3" fmla="*/ 64 h 64"/>
                  <a:gd name="T4" fmla="*/ 384 w 970"/>
                  <a:gd name="T5" fmla="*/ 62 h 64"/>
                  <a:gd name="T6" fmla="*/ 294 w 970"/>
                  <a:gd name="T7" fmla="*/ 60 h 64"/>
                  <a:gd name="T8" fmla="*/ 212 w 970"/>
                  <a:gd name="T9" fmla="*/ 58 h 64"/>
                  <a:gd name="T10" fmla="*/ 140 w 970"/>
                  <a:gd name="T11" fmla="*/ 54 h 64"/>
                  <a:gd name="T12" fmla="*/ 82 w 970"/>
                  <a:gd name="T13" fmla="*/ 50 h 64"/>
                  <a:gd name="T14" fmla="*/ 38 w 970"/>
                  <a:gd name="T15" fmla="*/ 44 h 64"/>
                  <a:gd name="T16" fmla="*/ 10 w 970"/>
                  <a:gd name="T17" fmla="*/ 38 h 64"/>
                  <a:gd name="T18" fmla="*/ 2 w 970"/>
                  <a:gd name="T19" fmla="*/ 34 h 64"/>
                  <a:gd name="T20" fmla="*/ 0 w 970"/>
                  <a:gd name="T21" fmla="*/ 32 h 64"/>
                  <a:gd name="T22" fmla="*/ 0 w 970"/>
                  <a:gd name="T23" fmla="*/ 32 h 64"/>
                  <a:gd name="T24" fmla="*/ 2 w 970"/>
                  <a:gd name="T25" fmla="*/ 28 h 64"/>
                  <a:gd name="T26" fmla="*/ 10 w 970"/>
                  <a:gd name="T27" fmla="*/ 24 h 64"/>
                  <a:gd name="T28" fmla="*/ 38 w 970"/>
                  <a:gd name="T29" fmla="*/ 18 h 64"/>
                  <a:gd name="T30" fmla="*/ 82 w 970"/>
                  <a:gd name="T31" fmla="*/ 14 h 64"/>
                  <a:gd name="T32" fmla="*/ 140 w 970"/>
                  <a:gd name="T33" fmla="*/ 8 h 64"/>
                  <a:gd name="T34" fmla="*/ 212 w 970"/>
                  <a:gd name="T35" fmla="*/ 4 h 64"/>
                  <a:gd name="T36" fmla="*/ 294 w 970"/>
                  <a:gd name="T37" fmla="*/ 2 h 64"/>
                  <a:gd name="T38" fmla="*/ 384 w 970"/>
                  <a:gd name="T39" fmla="*/ 0 h 64"/>
                  <a:gd name="T40" fmla="*/ 482 w 970"/>
                  <a:gd name="T41" fmla="*/ 0 h 64"/>
                  <a:gd name="T42" fmla="*/ 482 w 970"/>
                  <a:gd name="T43" fmla="*/ 0 h 64"/>
                  <a:gd name="T44" fmla="*/ 580 w 970"/>
                  <a:gd name="T45" fmla="*/ 0 h 64"/>
                  <a:gd name="T46" fmla="*/ 672 w 970"/>
                  <a:gd name="T47" fmla="*/ 2 h 64"/>
                  <a:gd name="T48" fmla="*/ 756 w 970"/>
                  <a:gd name="T49" fmla="*/ 4 h 64"/>
                  <a:gd name="T50" fmla="*/ 828 w 970"/>
                  <a:gd name="T51" fmla="*/ 8 h 64"/>
                  <a:gd name="T52" fmla="*/ 886 w 970"/>
                  <a:gd name="T53" fmla="*/ 14 h 64"/>
                  <a:gd name="T54" fmla="*/ 932 w 970"/>
                  <a:gd name="T55" fmla="*/ 18 h 64"/>
                  <a:gd name="T56" fmla="*/ 960 w 970"/>
                  <a:gd name="T57" fmla="*/ 24 h 64"/>
                  <a:gd name="T58" fmla="*/ 966 w 970"/>
                  <a:gd name="T59" fmla="*/ 28 h 64"/>
                  <a:gd name="T60" fmla="*/ 970 w 970"/>
                  <a:gd name="T61" fmla="*/ 32 h 64"/>
                  <a:gd name="T62" fmla="*/ 970 w 970"/>
                  <a:gd name="T63" fmla="*/ 32 h 64"/>
                  <a:gd name="T64" fmla="*/ 966 w 970"/>
                  <a:gd name="T65" fmla="*/ 34 h 64"/>
                  <a:gd name="T66" fmla="*/ 960 w 970"/>
                  <a:gd name="T67" fmla="*/ 38 h 64"/>
                  <a:gd name="T68" fmla="*/ 932 w 970"/>
                  <a:gd name="T69" fmla="*/ 44 h 64"/>
                  <a:gd name="T70" fmla="*/ 886 w 970"/>
                  <a:gd name="T71" fmla="*/ 50 h 64"/>
                  <a:gd name="T72" fmla="*/ 828 w 970"/>
                  <a:gd name="T73" fmla="*/ 54 h 64"/>
                  <a:gd name="T74" fmla="*/ 756 w 970"/>
                  <a:gd name="T75" fmla="*/ 58 h 64"/>
                  <a:gd name="T76" fmla="*/ 672 w 970"/>
                  <a:gd name="T77" fmla="*/ 60 h 64"/>
                  <a:gd name="T78" fmla="*/ 580 w 970"/>
                  <a:gd name="T79" fmla="*/ 62 h 64"/>
                  <a:gd name="T80" fmla="*/ 482 w 97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64"/>
                    </a:moveTo>
                    <a:lnTo>
                      <a:pt x="482" y="64"/>
                    </a:lnTo>
                    <a:lnTo>
                      <a:pt x="384" y="62"/>
                    </a:lnTo>
                    <a:lnTo>
                      <a:pt x="294" y="60"/>
                    </a:lnTo>
                    <a:lnTo>
                      <a:pt x="212" y="58"/>
                    </a:lnTo>
                    <a:lnTo>
                      <a:pt x="140" y="54"/>
                    </a:lnTo>
                    <a:lnTo>
                      <a:pt x="82" y="50"/>
                    </a:lnTo>
                    <a:lnTo>
                      <a:pt x="38" y="44"/>
                    </a:lnTo>
                    <a:lnTo>
                      <a:pt x="10" y="38"/>
                    </a:lnTo>
                    <a:lnTo>
                      <a:pt x="2" y="34"/>
                    </a:lnTo>
                    <a:lnTo>
                      <a:pt x="0" y="32"/>
                    </a:lnTo>
                    <a:lnTo>
                      <a:pt x="0" y="32"/>
                    </a:lnTo>
                    <a:lnTo>
                      <a:pt x="2" y="28"/>
                    </a:lnTo>
                    <a:lnTo>
                      <a:pt x="10" y="24"/>
                    </a:lnTo>
                    <a:lnTo>
                      <a:pt x="38" y="18"/>
                    </a:lnTo>
                    <a:lnTo>
                      <a:pt x="82" y="14"/>
                    </a:lnTo>
                    <a:lnTo>
                      <a:pt x="140" y="8"/>
                    </a:lnTo>
                    <a:lnTo>
                      <a:pt x="212" y="4"/>
                    </a:lnTo>
                    <a:lnTo>
                      <a:pt x="294" y="2"/>
                    </a:lnTo>
                    <a:lnTo>
                      <a:pt x="384" y="0"/>
                    </a:lnTo>
                    <a:lnTo>
                      <a:pt x="482" y="0"/>
                    </a:lnTo>
                    <a:lnTo>
                      <a:pt x="482" y="0"/>
                    </a:lnTo>
                    <a:lnTo>
                      <a:pt x="580" y="0"/>
                    </a:lnTo>
                    <a:lnTo>
                      <a:pt x="672" y="2"/>
                    </a:lnTo>
                    <a:lnTo>
                      <a:pt x="756" y="4"/>
                    </a:lnTo>
                    <a:lnTo>
                      <a:pt x="828" y="8"/>
                    </a:lnTo>
                    <a:lnTo>
                      <a:pt x="886" y="14"/>
                    </a:lnTo>
                    <a:lnTo>
                      <a:pt x="932" y="18"/>
                    </a:lnTo>
                    <a:lnTo>
                      <a:pt x="960" y="24"/>
                    </a:lnTo>
                    <a:lnTo>
                      <a:pt x="966" y="28"/>
                    </a:lnTo>
                    <a:lnTo>
                      <a:pt x="970" y="32"/>
                    </a:lnTo>
                    <a:lnTo>
                      <a:pt x="970" y="32"/>
                    </a:lnTo>
                    <a:lnTo>
                      <a:pt x="966" y="34"/>
                    </a:lnTo>
                    <a:lnTo>
                      <a:pt x="960" y="38"/>
                    </a:lnTo>
                    <a:lnTo>
                      <a:pt x="932" y="44"/>
                    </a:lnTo>
                    <a:lnTo>
                      <a:pt x="886" y="50"/>
                    </a:lnTo>
                    <a:lnTo>
                      <a:pt x="828" y="54"/>
                    </a:lnTo>
                    <a:lnTo>
                      <a:pt x="756" y="58"/>
                    </a:lnTo>
                    <a:lnTo>
                      <a:pt x="672" y="60"/>
                    </a:lnTo>
                    <a:lnTo>
                      <a:pt x="580" y="62"/>
                    </a:lnTo>
                    <a:lnTo>
                      <a:pt x="482"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573"/>
              <p:cNvSpPr>
                <a:spLocks/>
              </p:cNvSpPr>
              <p:nvPr/>
            </p:nvSpPr>
            <p:spPr bwMode="auto">
              <a:xfrm>
                <a:off x="3360" y="4192"/>
                <a:ext cx="980" cy="66"/>
              </a:xfrm>
              <a:custGeom>
                <a:avLst/>
                <a:gdLst>
                  <a:gd name="T0" fmla="*/ 488 w 980"/>
                  <a:gd name="T1" fmla="*/ 0 h 66"/>
                  <a:gd name="T2" fmla="*/ 488 w 980"/>
                  <a:gd name="T3" fmla="*/ 0 h 66"/>
                  <a:gd name="T4" fmla="*/ 390 w 980"/>
                  <a:gd name="T5" fmla="*/ 2 h 66"/>
                  <a:gd name="T6" fmla="*/ 298 w 980"/>
                  <a:gd name="T7" fmla="*/ 4 h 66"/>
                  <a:gd name="T8" fmla="*/ 214 w 980"/>
                  <a:gd name="T9" fmla="*/ 6 h 66"/>
                  <a:gd name="T10" fmla="*/ 142 w 980"/>
                  <a:gd name="T11" fmla="*/ 10 h 66"/>
                  <a:gd name="T12" fmla="*/ 84 w 980"/>
                  <a:gd name="T13" fmla="*/ 14 h 66"/>
                  <a:gd name="T14" fmla="*/ 38 w 980"/>
                  <a:gd name="T15" fmla="*/ 20 h 66"/>
                  <a:gd name="T16" fmla="*/ 10 w 980"/>
                  <a:gd name="T17" fmla="*/ 26 h 66"/>
                  <a:gd name="T18" fmla="*/ 2 w 980"/>
                  <a:gd name="T19" fmla="*/ 30 h 66"/>
                  <a:gd name="T20" fmla="*/ 0 w 980"/>
                  <a:gd name="T21" fmla="*/ 34 h 66"/>
                  <a:gd name="T22" fmla="*/ 0 w 980"/>
                  <a:gd name="T23" fmla="*/ 34 h 66"/>
                  <a:gd name="T24" fmla="*/ 2 w 980"/>
                  <a:gd name="T25" fmla="*/ 36 h 66"/>
                  <a:gd name="T26" fmla="*/ 10 w 980"/>
                  <a:gd name="T27" fmla="*/ 40 h 66"/>
                  <a:gd name="T28" fmla="*/ 38 w 980"/>
                  <a:gd name="T29" fmla="*/ 46 h 66"/>
                  <a:gd name="T30" fmla="*/ 84 w 980"/>
                  <a:gd name="T31" fmla="*/ 52 h 66"/>
                  <a:gd name="T32" fmla="*/ 142 w 980"/>
                  <a:gd name="T33" fmla="*/ 56 h 66"/>
                  <a:gd name="T34" fmla="*/ 214 w 980"/>
                  <a:gd name="T35" fmla="*/ 60 h 66"/>
                  <a:gd name="T36" fmla="*/ 298 w 980"/>
                  <a:gd name="T37" fmla="*/ 64 h 66"/>
                  <a:gd name="T38" fmla="*/ 390 w 980"/>
                  <a:gd name="T39" fmla="*/ 66 h 66"/>
                  <a:gd name="T40" fmla="*/ 488 w 980"/>
                  <a:gd name="T41" fmla="*/ 66 h 66"/>
                  <a:gd name="T42" fmla="*/ 488 w 980"/>
                  <a:gd name="T43" fmla="*/ 66 h 66"/>
                  <a:gd name="T44" fmla="*/ 588 w 980"/>
                  <a:gd name="T45" fmla="*/ 66 h 66"/>
                  <a:gd name="T46" fmla="*/ 680 w 980"/>
                  <a:gd name="T47" fmla="*/ 64 h 66"/>
                  <a:gd name="T48" fmla="*/ 764 w 980"/>
                  <a:gd name="T49" fmla="*/ 60 h 66"/>
                  <a:gd name="T50" fmla="*/ 838 w 980"/>
                  <a:gd name="T51" fmla="*/ 56 h 66"/>
                  <a:gd name="T52" fmla="*/ 898 w 980"/>
                  <a:gd name="T53" fmla="*/ 52 h 66"/>
                  <a:gd name="T54" fmla="*/ 942 w 980"/>
                  <a:gd name="T55" fmla="*/ 46 h 66"/>
                  <a:gd name="T56" fmla="*/ 970 w 980"/>
                  <a:gd name="T57" fmla="*/ 40 h 66"/>
                  <a:gd name="T58" fmla="*/ 978 w 980"/>
                  <a:gd name="T59" fmla="*/ 36 h 66"/>
                  <a:gd name="T60" fmla="*/ 980 w 980"/>
                  <a:gd name="T61" fmla="*/ 34 h 66"/>
                  <a:gd name="T62" fmla="*/ 980 w 980"/>
                  <a:gd name="T63" fmla="*/ 34 h 66"/>
                  <a:gd name="T64" fmla="*/ 978 w 980"/>
                  <a:gd name="T65" fmla="*/ 30 h 66"/>
                  <a:gd name="T66" fmla="*/ 970 w 980"/>
                  <a:gd name="T67" fmla="*/ 26 h 66"/>
                  <a:gd name="T68" fmla="*/ 942 w 980"/>
                  <a:gd name="T69" fmla="*/ 20 h 66"/>
                  <a:gd name="T70" fmla="*/ 898 w 980"/>
                  <a:gd name="T71" fmla="*/ 14 h 66"/>
                  <a:gd name="T72" fmla="*/ 838 w 980"/>
                  <a:gd name="T73" fmla="*/ 10 h 66"/>
                  <a:gd name="T74" fmla="*/ 764 w 980"/>
                  <a:gd name="T75" fmla="*/ 6 h 66"/>
                  <a:gd name="T76" fmla="*/ 680 w 980"/>
                  <a:gd name="T77" fmla="*/ 4 h 66"/>
                  <a:gd name="T78" fmla="*/ 588 w 980"/>
                  <a:gd name="T79" fmla="*/ 2 h 66"/>
                  <a:gd name="T80" fmla="*/ 488 w 980"/>
                  <a:gd name="T81"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0" h="66">
                    <a:moveTo>
                      <a:pt x="488" y="0"/>
                    </a:moveTo>
                    <a:lnTo>
                      <a:pt x="488" y="0"/>
                    </a:lnTo>
                    <a:lnTo>
                      <a:pt x="390" y="2"/>
                    </a:lnTo>
                    <a:lnTo>
                      <a:pt x="298" y="4"/>
                    </a:lnTo>
                    <a:lnTo>
                      <a:pt x="214" y="6"/>
                    </a:lnTo>
                    <a:lnTo>
                      <a:pt x="142" y="10"/>
                    </a:lnTo>
                    <a:lnTo>
                      <a:pt x="84" y="14"/>
                    </a:lnTo>
                    <a:lnTo>
                      <a:pt x="38" y="20"/>
                    </a:lnTo>
                    <a:lnTo>
                      <a:pt x="10" y="26"/>
                    </a:lnTo>
                    <a:lnTo>
                      <a:pt x="2" y="30"/>
                    </a:lnTo>
                    <a:lnTo>
                      <a:pt x="0" y="34"/>
                    </a:lnTo>
                    <a:lnTo>
                      <a:pt x="0" y="34"/>
                    </a:lnTo>
                    <a:lnTo>
                      <a:pt x="2" y="36"/>
                    </a:lnTo>
                    <a:lnTo>
                      <a:pt x="10" y="40"/>
                    </a:lnTo>
                    <a:lnTo>
                      <a:pt x="38" y="46"/>
                    </a:lnTo>
                    <a:lnTo>
                      <a:pt x="84" y="52"/>
                    </a:lnTo>
                    <a:lnTo>
                      <a:pt x="142" y="56"/>
                    </a:lnTo>
                    <a:lnTo>
                      <a:pt x="214" y="60"/>
                    </a:lnTo>
                    <a:lnTo>
                      <a:pt x="298" y="64"/>
                    </a:lnTo>
                    <a:lnTo>
                      <a:pt x="390" y="66"/>
                    </a:lnTo>
                    <a:lnTo>
                      <a:pt x="488" y="66"/>
                    </a:lnTo>
                    <a:lnTo>
                      <a:pt x="488" y="66"/>
                    </a:lnTo>
                    <a:lnTo>
                      <a:pt x="588" y="66"/>
                    </a:lnTo>
                    <a:lnTo>
                      <a:pt x="680" y="64"/>
                    </a:lnTo>
                    <a:lnTo>
                      <a:pt x="764" y="60"/>
                    </a:lnTo>
                    <a:lnTo>
                      <a:pt x="838" y="56"/>
                    </a:lnTo>
                    <a:lnTo>
                      <a:pt x="898" y="52"/>
                    </a:lnTo>
                    <a:lnTo>
                      <a:pt x="942" y="46"/>
                    </a:lnTo>
                    <a:lnTo>
                      <a:pt x="970" y="40"/>
                    </a:lnTo>
                    <a:lnTo>
                      <a:pt x="978" y="36"/>
                    </a:lnTo>
                    <a:lnTo>
                      <a:pt x="980" y="34"/>
                    </a:lnTo>
                    <a:lnTo>
                      <a:pt x="980" y="34"/>
                    </a:lnTo>
                    <a:lnTo>
                      <a:pt x="978" y="30"/>
                    </a:lnTo>
                    <a:lnTo>
                      <a:pt x="970" y="26"/>
                    </a:lnTo>
                    <a:lnTo>
                      <a:pt x="942" y="20"/>
                    </a:lnTo>
                    <a:lnTo>
                      <a:pt x="898" y="14"/>
                    </a:lnTo>
                    <a:lnTo>
                      <a:pt x="838" y="10"/>
                    </a:lnTo>
                    <a:lnTo>
                      <a:pt x="764" y="6"/>
                    </a:lnTo>
                    <a:lnTo>
                      <a:pt x="680" y="4"/>
                    </a:lnTo>
                    <a:lnTo>
                      <a:pt x="588" y="2"/>
                    </a:lnTo>
                    <a:lnTo>
                      <a:pt x="4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574"/>
              <p:cNvSpPr>
                <a:spLocks noEditPoints="1"/>
              </p:cNvSpPr>
              <p:nvPr/>
            </p:nvSpPr>
            <p:spPr bwMode="auto">
              <a:xfrm>
                <a:off x="3366" y="4194"/>
                <a:ext cx="970" cy="64"/>
              </a:xfrm>
              <a:custGeom>
                <a:avLst/>
                <a:gdLst>
                  <a:gd name="T0" fmla="*/ 482 w 970"/>
                  <a:gd name="T1" fmla="*/ 64 h 64"/>
                  <a:gd name="T2" fmla="*/ 296 w 970"/>
                  <a:gd name="T3" fmla="*/ 60 h 64"/>
                  <a:gd name="T4" fmla="*/ 144 w 970"/>
                  <a:gd name="T5" fmla="*/ 54 h 64"/>
                  <a:gd name="T6" fmla="*/ 42 w 970"/>
                  <a:gd name="T7" fmla="*/ 44 h 64"/>
                  <a:gd name="T8" fmla="*/ 6 w 970"/>
                  <a:gd name="T9" fmla="*/ 34 h 64"/>
                  <a:gd name="T10" fmla="*/ 4 w 970"/>
                  <a:gd name="T11" fmla="*/ 32 h 64"/>
                  <a:gd name="T12" fmla="*/ 14 w 970"/>
                  <a:gd name="T13" fmla="*/ 24 h 64"/>
                  <a:gd name="T14" fmla="*/ 86 w 970"/>
                  <a:gd name="T15" fmla="*/ 14 h 64"/>
                  <a:gd name="T16" fmla="*/ 214 w 970"/>
                  <a:gd name="T17" fmla="*/ 4 h 64"/>
                  <a:gd name="T18" fmla="*/ 386 w 970"/>
                  <a:gd name="T19" fmla="*/ 0 h 64"/>
                  <a:gd name="T20" fmla="*/ 482 w 970"/>
                  <a:gd name="T21" fmla="*/ 0 h 64"/>
                  <a:gd name="T22" fmla="*/ 670 w 970"/>
                  <a:gd name="T23" fmla="*/ 2 h 64"/>
                  <a:gd name="T24" fmla="*/ 824 w 970"/>
                  <a:gd name="T25" fmla="*/ 8 h 64"/>
                  <a:gd name="T26" fmla="*/ 926 w 970"/>
                  <a:gd name="T27" fmla="*/ 18 h 64"/>
                  <a:gd name="T28" fmla="*/ 962 w 970"/>
                  <a:gd name="T29" fmla="*/ 28 h 64"/>
                  <a:gd name="T30" fmla="*/ 964 w 970"/>
                  <a:gd name="T31" fmla="*/ 32 h 64"/>
                  <a:gd name="T32" fmla="*/ 954 w 970"/>
                  <a:gd name="T33" fmla="*/ 38 h 64"/>
                  <a:gd name="T34" fmla="*/ 882 w 970"/>
                  <a:gd name="T35" fmla="*/ 48 h 64"/>
                  <a:gd name="T36" fmla="*/ 752 w 970"/>
                  <a:gd name="T37" fmla="*/ 58 h 64"/>
                  <a:gd name="T38" fmla="*/ 580 w 970"/>
                  <a:gd name="T39" fmla="*/ 62 h 64"/>
                  <a:gd name="T40" fmla="*/ 482 w 970"/>
                  <a:gd name="T41" fmla="*/ 0 h 64"/>
                  <a:gd name="T42" fmla="*/ 384 w 970"/>
                  <a:gd name="T43" fmla="*/ 0 h 64"/>
                  <a:gd name="T44" fmla="*/ 212 w 970"/>
                  <a:gd name="T45" fmla="*/ 4 h 64"/>
                  <a:gd name="T46" fmla="*/ 82 w 970"/>
                  <a:gd name="T47" fmla="*/ 14 h 64"/>
                  <a:gd name="T48" fmla="*/ 10 w 970"/>
                  <a:gd name="T49" fmla="*/ 24 h 64"/>
                  <a:gd name="T50" fmla="*/ 0 w 970"/>
                  <a:gd name="T51" fmla="*/ 32 h 64"/>
                  <a:gd name="T52" fmla="*/ 2 w 970"/>
                  <a:gd name="T53" fmla="*/ 34 h 64"/>
                  <a:gd name="T54" fmla="*/ 38 w 970"/>
                  <a:gd name="T55" fmla="*/ 44 h 64"/>
                  <a:gd name="T56" fmla="*/ 140 w 970"/>
                  <a:gd name="T57" fmla="*/ 54 h 64"/>
                  <a:gd name="T58" fmla="*/ 294 w 970"/>
                  <a:gd name="T59" fmla="*/ 60 h 64"/>
                  <a:gd name="T60" fmla="*/ 482 w 970"/>
                  <a:gd name="T61" fmla="*/ 64 h 64"/>
                  <a:gd name="T62" fmla="*/ 580 w 970"/>
                  <a:gd name="T63" fmla="*/ 62 h 64"/>
                  <a:gd name="T64" fmla="*/ 756 w 970"/>
                  <a:gd name="T65" fmla="*/ 58 h 64"/>
                  <a:gd name="T66" fmla="*/ 886 w 970"/>
                  <a:gd name="T67" fmla="*/ 50 h 64"/>
                  <a:gd name="T68" fmla="*/ 960 w 970"/>
                  <a:gd name="T69" fmla="*/ 38 h 64"/>
                  <a:gd name="T70" fmla="*/ 970 w 970"/>
                  <a:gd name="T71" fmla="*/ 32 h 64"/>
                  <a:gd name="T72" fmla="*/ 966 w 970"/>
                  <a:gd name="T73" fmla="*/ 28 h 64"/>
                  <a:gd name="T74" fmla="*/ 932 w 970"/>
                  <a:gd name="T75" fmla="*/ 18 h 64"/>
                  <a:gd name="T76" fmla="*/ 828 w 970"/>
                  <a:gd name="T77" fmla="*/ 8 h 64"/>
                  <a:gd name="T78" fmla="*/ 672 w 970"/>
                  <a:gd name="T79" fmla="*/ 2 h 64"/>
                  <a:gd name="T80" fmla="*/ 482 w 97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64"/>
                    </a:moveTo>
                    <a:lnTo>
                      <a:pt x="482" y="64"/>
                    </a:lnTo>
                    <a:lnTo>
                      <a:pt x="386" y="62"/>
                    </a:lnTo>
                    <a:lnTo>
                      <a:pt x="296" y="60"/>
                    </a:lnTo>
                    <a:lnTo>
                      <a:pt x="214" y="58"/>
                    </a:lnTo>
                    <a:lnTo>
                      <a:pt x="144" y="54"/>
                    </a:lnTo>
                    <a:lnTo>
                      <a:pt x="86" y="48"/>
                    </a:lnTo>
                    <a:lnTo>
                      <a:pt x="42" y="44"/>
                    </a:lnTo>
                    <a:lnTo>
                      <a:pt x="14" y="38"/>
                    </a:lnTo>
                    <a:lnTo>
                      <a:pt x="6" y="34"/>
                    </a:lnTo>
                    <a:lnTo>
                      <a:pt x="4" y="32"/>
                    </a:lnTo>
                    <a:lnTo>
                      <a:pt x="4" y="32"/>
                    </a:lnTo>
                    <a:lnTo>
                      <a:pt x="6" y="28"/>
                    </a:lnTo>
                    <a:lnTo>
                      <a:pt x="14" y="24"/>
                    </a:lnTo>
                    <a:lnTo>
                      <a:pt x="42" y="18"/>
                    </a:lnTo>
                    <a:lnTo>
                      <a:pt x="86" y="14"/>
                    </a:lnTo>
                    <a:lnTo>
                      <a:pt x="144" y="8"/>
                    </a:lnTo>
                    <a:lnTo>
                      <a:pt x="214" y="4"/>
                    </a:lnTo>
                    <a:lnTo>
                      <a:pt x="296" y="2"/>
                    </a:lnTo>
                    <a:lnTo>
                      <a:pt x="386" y="0"/>
                    </a:lnTo>
                    <a:lnTo>
                      <a:pt x="482" y="0"/>
                    </a:lnTo>
                    <a:lnTo>
                      <a:pt x="482" y="0"/>
                    </a:lnTo>
                    <a:lnTo>
                      <a:pt x="580" y="0"/>
                    </a:lnTo>
                    <a:lnTo>
                      <a:pt x="670" y="2"/>
                    </a:lnTo>
                    <a:lnTo>
                      <a:pt x="752" y="4"/>
                    </a:lnTo>
                    <a:lnTo>
                      <a:pt x="824" y="8"/>
                    </a:lnTo>
                    <a:lnTo>
                      <a:pt x="882" y="14"/>
                    </a:lnTo>
                    <a:lnTo>
                      <a:pt x="926" y="18"/>
                    </a:lnTo>
                    <a:lnTo>
                      <a:pt x="954" y="24"/>
                    </a:lnTo>
                    <a:lnTo>
                      <a:pt x="962" y="28"/>
                    </a:lnTo>
                    <a:lnTo>
                      <a:pt x="964" y="32"/>
                    </a:lnTo>
                    <a:lnTo>
                      <a:pt x="964" y="32"/>
                    </a:lnTo>
                    <a:lnTo>
                      <a:pt x="962" y="34"/>
                    </a:lnTo>
                    <a:lnTo>
                      <a:pt x="954" y="38"/>
                    </a:lnTo>
                    <a:lnTo>
                      <a:pt x="926" y="44"/>
                    </a:lnTo>
                    <a:lnTo>
                      <a:pt x="882" y="48"/>
                    </a:lnTo>
                    <a:lnTo>
                      <a:pt x="824" y="54"/>
                    </a:lnTo>
                    <a:lnTo>
                      <a:pt x="752" y="58"/>
                    </a:lnTo>
                    <a:lnTo>
                      <a:pt x="670" y="60"/>
                    </a:lnTo>
                    <a:lnTo>
                      <a:pt x="580" y="62"/>
                    </a:lnTo>
                    <a:lnTo>
                      <a:pt x="482" y="64"/>
                    </a:lnTo>
                    <a:close/>
                    <a:moveTo>
                      <a:pt x="482" y="0"/>
                    </a:moveTo>
                    <a:lnTo>
                      <a:pt x="482" y="0"/>
                    </a:lnTo>
                    <a:lnTo>
                      <a:pt x="384" y="0"/>
                    </a:lnTo>
                    <a:lnTo>
                      <a:pt x="294" y="2"/>
                    </a:lnTo>
                    <a:lnTo>
                      <a:pt x="212" y="4"/>
                    </a:lnTo>
                    <a:lnTo>
                      <a:pt x="140" y="8"/>
                    </a:lnTo>
                    <a:lnTo>
                      <a:pt x="82" y="14"/>
                    </a:lnTo>
                    <a:lnTo>
                      <a:pt x="38" y="18"/>
                    </a:lnTo>
                    <a:lnTo>
                      <a:pt x="10" y="24"/>
                    </a:lnTo>
                    <a:lnTo>
                      <a:pt x="2" y="28"/>
                    </a:lnTo>
                    <a:lnTo>
                      <a:pt x="0" y="32"/>
                    </a:lnTo>
                    <a:lnTo>
                      <a:pt x="0" y="32"/>
                    </a:lnTo>
                    <a:lnTo>
                      <a:pt x="2" y="34"/>
                    </a:lnTo>
                    <a:lnTo>
                      <a:pt x="10" y="38"/>
                    </a:lnTo>
                    <a:lnTo>
                      <a:pt x="38" y="44"/>
                    </a:lnTo>
                    <a:lnTo>
                      <a:pt x="82" y="50"/>
                    </a:lnTo>
                    <a:lnTo>
                      <a:pt x="140" y="54"/>
                    </a:lnTo>
                    <a:lnTo>
                      <a:pt x="212" y="58"/>
                    </a:lnTo>
                    <a:lnTo>
                      <a:pt x="294" y="60"/>
                    </a:lnTo>
                    <a:lnTo>
                      <a:pt x="384" y="62"/>
                    </a:lnTo>
                    <a:lnTo>
                      <a:pt x="482" y="64"/>
                    </a:lnTo>
                    <a:lnTo>
                      <a:pt x="482" y="64"/>
                    </a:lnTo>
                    <a:lnTo>
                      <a:pt x="580" y="62"/>
                    </a:lnTo>
                    <a:lnTo>
                      <a:pt x="672" y="60"/>
                    </a:lnTo>
                    <a:lnTo>
                      <a:pt x="756" y="58"/>
                    </a:lnTo>
                    <a:lnTo>
                      <a:pt x="828" y="54"/>
                    </a:lnTo>
                    <a:lnTo>
                      <a:pt x="886" y="50"/>
                    </a:lnTo>
                    <a:lnTo>
                      <a:pt x="932" y="44"/>
                    </a:lnTo>
                    <a:lnTo>
                      <a:pt x="960" y="38"/>
                    </a:lnTo>
                    <a:lnTo>
                      <a:pt x="966" y="34"/>
                    </a:lnTo>
                    <a:lnTo>
                      <a:pt x="970" y="32"/>
                    </a:lnTo>
                    <a:lnTo>
                      <a:pt x="970" y="32"/>
                    </a:lnTo>
                    <a:lnTo>
                      <a:pt x="966" y="28"/>
                    </a:lnTo>
                    <a:lnTo>
                      <a:pt x="960" y="24"/>
                    </a:lnTo>
                    <a:lnTo>
                      <a:pt x="932" y="18"/>
                    </a:lnTo>
                    <a:lnTo>
                      <a:pt x="886" y="14"/>
                    </a:lnTo>
                    <a:lnTo>
                      <a:pt x="828" y="8"/>
                    </a:lnTo>
                    <a:lnTo>
                      <a:pt x="756" y="4"/>
                    </a:lnTo>
                    <a:lnTo>
                      <a:pt x="672" y="2"/>
                    </a:lnTo>
                    <a:lnTo>
                      <a:pt x="580" y="0"/>
                    </a:lnTo>
                    <a:lnTo>
                      <a:pt x="482" y="0"/>
                    </a:lnTo>
                    <a:close/>
                  </a:path>
                </a:pathLst>
              </a:custGeom>
              <a:solidFill>
                <a:srgbClr val="9E96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575"/>
              <p:cNvSpPr>
                <a:spLocks/>
              </p:cNvSpPr>
              <p:nvPr/>
            </p:nvSpPr>
            <p:spPr bwMode="auto">
              <a:xfrm>
                <a:off x="3370" y="4194"/>
                <a:ext cx="960" cy="64"/>
              </a:xfrm>
              <a:custGeom>
                <a:avLst/>
                <a:gdLst>
                  <a:gd name="T0" fmla="*/ 478 w 960"/>
                  <a:gd name="T1" fmla="*/ 64 h 64"/>
                  <a:gd name="T2" fmla="*/ 478 w 960"/>
                  <a:gd name="T3" fmla="*/ 64 h 64"/>
                  <a:gd name="T4" fmla="*/ 382 w 960"/>
                  <a:gd name="T5" fmla="*/ 62 h 64"/>
                  <a:gd name="T6" fmla="*/ 292 w 960"/>
                  <a:gd name="T7" fmla="*/ 60 h 64"/>
                  <a:gd name="T8" fmla="*/ 210 w 960"/>
                  <a:gd name="T9" fmla="*/ 58 h 64"/>
                  <a:gd name="T10" fmla="*/ 140 w 960"/>
                  <a:gd name="T11" fmla="*/ 54 h 64"/>
                  <a:gd name="T12" fmla="*/ 82 w 960"/>
                  <a:gd name="T13" fmla="*/ 48 h 64"/>
                  <a:gd name="T14" fmla="*/ 38 w 960"/>
                  <a:gd name="T15" fmla="*/ 44 h 64"/>
                  <a:gd name="T16" fmla="*/ 10 w 960"/>
                  <a:gd name="T17" fmla="*/ 38 h 64"/>
                  <a:gd name="T18" fmla="*/ 2 w 960"/>
                  <a:gd name="T19" fmla="*/ 34 h 64"/>
                  <a:gd name="T20" fmla="*/ 0 w 960"/>
                  <a:gd name="T21" fmla="*/ 32 h 64"/>
                  <a:gd name="T22" fmla="*/ 0 w 960"/>
                  <a:gd name="T23" fmla="*/ 32 h 64"/>
                  <a:gd name="T24" fmla="*/ 2 w 960"/>
                  <a:gd name="T25" fmla="*/ 28 h 64"/>
                  <a:gd name="T26" fmla="*/ 10 w 960"/>
                  <a:gd name="T27" fmla="*/ 24 h 64"/>
                  <a:gd name="T28" fmla="*/ 38 w 960"/>
                  <a:gd name="T29" fmla="*/ 18 h 64"/>
                  <a:gd name="T30" fmla="*/ 82 w 960"/>
                  <a:gd name="T31" fmla="*/ 14 h 64"/>
                  <a:gd name="T32" fmla="*/ 140 w 960"/>
                  <a:gd name="T33" fmla="*/ 8 h 64"/>
                  <a:gd name="T34" fmla="*/ 210 w 960"/>
                  <a:gd name="T35" fmla="*/ 4 h 64"/>
                  <a:gd name="T36" fmla="*/ 292 w 960"/>
                  <a:gd name="T37" fmla="*/ 2 h 64"/>
                  <a:gd name="T38" fmla="*/ 382 w 960"/>
                  <a:gd name="T39" fmla="*/ 0 h 64"/>
                  <a:gd name="T40" fmla="*/ 478 w 960"/>
                  <a:gd name="T41" fmla="*/ 0 h 64"/>
                  <a:gd name="T42" fmla="*/ 478 w 960"/>
                  <a:gd name="T43" fmla="*/ 0 h 64"/>
                  <a:gd name="T44" fmla="*/ 576 w 960"/>
                  <a:gd name="T45" fmla="*/ 0 h 64"/>
                  <a:gd name="T46" fmla="*/ 666 w 960"/>
                  <a:gd name="T47" fmla="*/ 2 h 64"/>
                  <a:gd name="T48" fmla="*/ 748 w 960"/>
                  <a:gd name="T49" fmla="*/ 4 h 64"/>
                  <a:gd name="T50" fmla="*/ 820 w 960"/>
                  <a:gd name="T51" fmla="*/ 8 h 64"/>
                  <a:gd name="T52" fmla="*/ 878 w 960"/>
                  <a:gd name="T53" fmla="*/ 14 h 64"/>
                  <a:gd name="T54" fmla="*/ 922 w 960"/>
                  <a:gd name="T55" fmla="*/ 18 h 64"/>
                  <a:gd name="T56" fmla="*/ 950 w 960"/>
                  <a:gd name="T57" fmla="*/ 24 h 64"/>
                  <a:gd name="T58" fmla="*/ 958 w 960"/>
                  <a:gd name="T59" fmla="*/ 28 h 64"/>
                  <a:gd name="T60" fmla="*/ 960 w 960"/>
                  <a:gd name="T61" fmla="*/ 32 h 64"/>
                  <a:gd name="T62" fmla="*/ 960 w 960"/>
                  <a:gd name="T63" fmla="*/ 32 h 64"/>
                  <a:gd name="T64" fmla="*/ 958 w 960"/>
                  <a:gd name="T65" fmla="*/ 34 h 64"/>
                  <a:gd name="T66" fmla="*/ 950 w 960"/>
                  <a:gd name="T67" fmla="*/ 38 h 64"/>
                  <a:gd name="T68" fmla="*/ 922 w 960"/>
                  <a:gd name="T69" fmla="*/ 44 h 64"/>
                  <a:gd name="T70" fmla="*/ 878 w 960"/>
                  <a:gd name="T71" fmla="*/ 48 h 64"/>
                  <a:gd name="T72" fmla="*/ 820 w 960"/>
                  <a:gd name="T73" fmla="*/ 54 h 64"/>
                  <a:gd name="T74" fmla="*/ 748 w 960"/>
                  <a:gd name="T75" fmla="*/ 58 h 64"/>
                  <a:gd name="T76" fmla="*/ 666 w 960"/>
                  <a:gd name="T77" fmla="*/ 60 h 64"/>
                  <a:gd name="T78" fmla="*/ 576 w 960"/>
                  <a:gd name="T79" fmla="*/ 62 h 64"/>
                  <a:gd name="T80" fmla="*/ 478 w 96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64"/>
                    </a:moveTo>
                    <a:lnTo>
                      <a:pt x="478" y="64"/>
                    </a:lnTo>
                    <a:lnTo>
                      <a:pt x="382" y="62"/>
                    </a:lnTo>
                    <a:lnTo>
                      <a:pt x="292" y="60"/>
                    </a:lnTo>
                    <a:lnTo>
                      <a:pt x="210" y="58"/>
                    </a:lnTo>
                    <a:lnTo>
                      <a:pt x="140" y="54"/>
                    </a:lnTo>
                    <a:lnTo>
                      <a:pt x="82" y="48"/>
                    </a:lnTo>
                    <a:lnTo>
                      <a:pt x="38" y="44"/>
                    </a:lnTo>
                    <a:lnTo>
                      <a:pt x="10" y="38"/>
                    </a:lnTo>
                    <a:lnTo>
                      <a:pt x="2" y="34"/>
                    </a:lnTo>
                    <a:lnTo>
                      <a:pt x="0" y="32"/>
                    </a:lnTo>
                    <a:lnTo>
                      <a:pt x="0" y="32"/>
                    </a:lnTo>
                    <a:lnTo>
                      <a:pt x="2" y="28"/>
                    </a:lnTo>
                    <a:lnTo>
                      <a:pt x="10" y="24"/>
                    </a:lnTo>
                    <a:lnTo>
                      <a:pt x="38" y="18"/>
                    </a:lnTo>
                    <a:lnTo>
                      <a:pt x="82" y="14"/>
                    </a:lnTo>
                    <a:lnTo>
                      <a:pt x="140" y="8"/>
                    </a:lnTo>
                    <a:lnTo>
                      <a:pt x="210" y="4"/>
                    </a:lnTo>
                    <a:lnTo>
                      <a:pt x="292" y="2"/>
                    </a:lnTo>
                    <a:lnTo>
                      <a:pt x="382" y="0"/>
                    </a:lnTo>
                    <a:lnTo>
                      <a:pt x="478" y="0"/>
                    </a:lnTo>
                    <a:lnTo>
                      <a:pt x="478" y="0"/>
                    </a:lnTo>
                    <a:lnTo>
                      <a:pt x="576" y="0"/>
                    </a:lnTo>
                    <a:lnTo>
                      <a:pt x="666" y="2"/>
                    </a:lnTo>
                    <a:lnTo>
                      <a:pt x="748" y="4"/>
                    </a:lnTo>
                    <a:lnTo>
                      <a:pt x="820" y="8"/>
                    </a:lnTo>
                    <a:lnTo>
                      <a:pt x="878" y="14"/>
                    </a:lnTo>
                    <a:lnTo>
                      <a:pt x="922" y="18"/>
                    </a:lnTo>
                    <a:lnTo>
                      <a:pt x="950" y="24"/>
                    </a:lnTo>
                    <a:lnTo>
                      <a:pt x="958" y="28"/>
                    </a:lnTo>
                    <a:lnTo>
                      <a:pt x="960" y="32"/>
                    </a:lnTo>
                    <a:lnTo>
                      <a:pt x="960" y="32"/>
                    </a:lnTo>
                    <a:lnTo>
                      <a:pt x="958" y="34"/>
                    </a:lnTo>
                    <a:lnTo>
                      <a:pt x="950" y="38"/>
                    </a:lnTo>
                    <a:lnTo>
                      <a:pt x="922" y="44"/>
                    </a:lnTo>
                    <a:lnTo>
                      <a:pt x="878" y="48"/>
                    </a:lnTo>
                    <a:lnTo>
                      <a:pt x="820" y="54"/>
                    </a:lnTo>
                    <a:lnTo>
                      <a:pt x="748" y="58"/>
                    </a:lnTo>
                    <a:lnTo>
                      <a:pt x="666" y="60"/>
                    </a:lnTo>
                    <a:lnTo>
                      <a:pt x="576" y="62"/>
                    </a:lnTo>
                    <a:lnTo>
                      <a:pt x="478"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576"/>
              <p:cNvSpPr>
                <a:spLocks/>
              </p:cNvSpPr>
              <p:nvPr/>
            </p:nvSpPr>
            <p:spPr bwMode="auto">
              <a:xfrm>
                <a:off x="3366" y="4194"/>
                <a:ext cx="970" cy="64"/>
              </a:xfrm>
              <a:custGeom>
                <a:avLst/>
                <a:gdLst>
                  <a:gd name="T0" fmla="*/ 482 w 970"/>
                  <a:gd name="T1" fmla="*/ 0 h 64"/>
                  <a:gd name="T2" fmla="*/ 482 w 970"/>
                  <a:gd name="T3" fmla="*/ 0 h 64"/>
                  <a:gd name="T4" fmla="*/ 384 w 970"/>
                  <a:gd name="T5" fmla="*/ 0 h 64"/>
                  <a:gd name="T6" fmla="*/ 294 w 970"/>
                  <a:gd name="T7" fmla="*/ 2 h 64"/>
                  <a:gd name="T8" fmla="*/ 212 w 970"/>
                  <a:gd name="T9" fmla="*/ 4 h 64"/>
                  <a:gd name="T10" fmla="*/ 140 w 970"/>
                  <a:gd name="T11" fmla="*/ 8 h 64"/>
                  <a:gd name="T12" fmla="*/ 82 w 970"/>
                  <a:gd name="T13" fmla="*/ 14 h 64"/>
                  <a:gd name="T14" fmla="*/ 38 w 970"/>
                  <a:gd name="T15" fmla="*/ 18 h 64"/>
                  <a:gd name="T16" fmla="*/ 10 w 970"/>
                  <a:gd name="T17" fmla="*/ 24 h 64"/>
                  <a:gd name="T18" fmla="*/ 2 w 970"/>
                  <a:gd name="T19" fmla="*/ 28 h 64"/>
                  <a:gd name="T20" fmla="*/ 0 w 970"/>
                  <a:gd name="T21" fmla="*/ 32 h 64"/>
                  <a:gd name="T22" fmla="*/ 0 w 970"/>
                  <a:gd name="T23" fmla="*/ 32 h 64"/>
                  <a:gd name="T24" fmla="*/ 2 w 970"/>
                  <a:gd name="T25" fmla="*/ 34 h 64"/>
                  <a:gd name="T26" fmla="*/ 10 w 970"/>
                  <a:gd name="T27" fmla="*/ 38 h 64"/>
                  <a:gd name="T28" fmla="*/ 38 w 970"/>
                  <a:gd name="T29" fmla="*/ 44 h 64"/>
                  <a:gd name="T30" fmla="*/ 82 w 970"/>
                  <a:gd name="T31" fmla="*/ 50 h 64"/>
                  <a:gd name="T32" fmla="*/ 140 w 970"/>
                  <a:gd name="T33" fmla="*/ 54 h 64"/>
                  <a:gd name="T34" fmla="*/ 212 w 970"/>
                  <a:gd name="T35" fmla="*/ 58 h 64"/>
                  <a:gd name="T36" fmla="*/ 294 w 970"/>
                  <a:gd name="T37" fmla="*/ 60 h 64"/>
                  <a:gd name="T38" fmla="*/ 384 w 970"/>
                  <a:gd name="T39" fmla="*/ 62 h 64"/>
                  <a:gd name="T40" fmla="*/ 482 w 970"/>
                  <a:gd name="T41" fmla="*/ 64 h 64"/>
                  <a:gd name="T42" fmla="*/ 482 w 970"/>
                  <a:gd name="T43" fmla="*/ 64 h 64"/>
                  <a:gd name="T44" fmla="*/ 580 w 970"/>
                  <a:gd name="T45" fmla="*/ 62 h 64"/>
                  <a:gd name="T46" fmla="*/ 672 w 970"/>
                  <a:gd name="T47" fmla="*/ 60 h 64"/>
                  <a:gd name="T48" fmla="*/ 756 w 970"/>
                  <a:gd name="T49" fmla="*/ 58 h 64"/>
                  <a:gd name="T50" fmla="*/ 828 w 970"/>
                  <a:gd name="T51" fmla="*/ 54 h 64"/>
                  <a:gd name="T52" fmla="*/ 886 w 970"/>
                  <a:gd name="T53" fmla="*/ 50 h 64"/>
                  <a:gd name="T54" fmla="*/ 932 w 970"/>
                  <a:gd name="T55" fmla="*/ 44 h 64"/>
                  <a:gd name="T56" fmla="*/ 960 w 970"/>
                  <a:gd name="T57" fmla="*/ 38 h 64"/>
                  <a:gd name="T58" fmla="*/ 966 w 970"/>
                  <a:gd name="T59" fmla="*/ 34 h 64"/>
                  <a:gd name="T60" fmla="*/ 970 w 970"/>
                  <a:gd name="T61" fmla="*/ 32 h 64"/>
                  <a:gd name="T62" fmla="*/ 970 w 970"/>
                  <a:gd name="T63" fmla="*/ 32 h 64"/>
                  <a:gd name="T64" fmla="*/ 966 w 970"/>
                  <a:gd name="T65" fmla="*/ 28 h 64"/>
                  <a:gd name="T66" fmla="*/ 960 w 970"/>
                  <a:gd name="T67" fmla="*/ 24 h 64"/>
                  <a:gd name="T68" fmla="*/ 932 w 970"/>
                  <a:gd name="T69" fmla="*/ 18 h 64"/>
                  <a:gd name="T70" fmla="*/ 886 w 970"/>
                  <a:gd name="T71" fmla="*/ 14 h 64"/>
                  <a:gd name="T72" fmla="*/ 828 w 970"/>
                  <a:gd name="T73" fmla="*/ 8 h 64"/>
                  <a:gd name="T74" fmla="*/ 756 w 970"/>
                  <a:gd name="T75" fmla="*/ 4 h 64"/>
                  <a:gd name="T76" fmla="*/ 672 w 970"/>
                  <a:gd name="T77" fmla="*/ 2 h 64"/>
                  <a:gd name="T78" fmla="*/ 580 w 970"/>
                  <a:gd name="T79" fmla="*/ 0 h 64"/>
                  <a:gd name="T80" fmla="*/ 482 w 97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70" h="64">
                    <a:moveTo>
                      <a:pt x="482" y="0"/>
                    </a:moveTo>
                    <a:lnTo>
                      <a:pt x="482" y="0"/>
                    </a:lnTo>
                    <a:lnTo>
                      <a:pt x="384" y="0"/>
                    </a:lnTo>
                    <a:lnTo>
                      <a:pt x="294" y="2"/>
                    </a:lnTo>
                    <a:lnTo>
                      <a:pt x="212" y="4"/>
                    </a:lnTo>
                    <a:lnTo>
                      <a:pt x="140" y="8"/>
                    </a:lnTo>
                    <a:lnTo>
                      <a:pt x="82" y="14"/>
                    </a:lnTo>
                    <a:lnTo>
                      <a:pt x="38" y="18"/>
                    </a:lnTo>
                    <a:lnTo>
                      <a:pt x="10" y="24"/>
                    </a:lnTo>
                    <a:lnTo>
                      <a:pt x="2" y="28"/>
                    </a:lnTo>
                    <a:lnTo>
                      <a:pt x="0" y="32"/>
                    </a:lnTo>
                    <a:lnTo>
                      <a:pt x="0" y="32"/>
                    </a:lnTo>
                    <a:lnTo>
                      <a:pt x="2" y="34"/>
                    </a:lnTo>
                    <a:lnTo>
                      <a:pt x="10" y="38"/>
                    </a:lnTo>
                    <a:lnTo>
                      <a:pt x="38" y="44"/>
                    </a:lnTo>
                    <a:lnTo>
                      <a:pt x="82" y="50"/>
                    </a:lnTo>
                    <a:lnTo>
                      <a:pt x="140" y="54"/>
                    </a:lnTo>
                    <a:lnTo>
                      <a:pt x="212" y="58"/>
                    </a:lnTo>
                    <a:lnTo>
                      <a:pt x="294" y="60"/>
                    </a:lnTo>
                    <a:lnTo>
                      <a:pt x="384" y="62"/>
                    </a:lnTo>
                    <a:lnTo>
                      <a:pt x="482" y="64"/>
                    </a:lnTo>
                    <a:lnTo>
                      <a:pt x="482" y="64"/>
                    </a:lnTo>
                    <a:lnTo>
                      <a:pt x="580" y="62"/>
                    </a:lnTo>
                    <a:lnTo>
                      <a:pt x="672" y="60"/>
                    </a:lnTo>
                    <a:lnTo>
                      <a:pt x="756" y="58"/>
                    </a:lnTo>
                    <a:lnTo>
                      <a:pt x="828" y="54"/>
                    </a:lnTo>
                    <a:lnTo>
                      <a:pt x="886" y="50"/>
                    </a:lnTo>
                    <a:lnTo>
                      <a:pt x="932" y="44"/>
                    </a:lnTo>
                    <a:lnTo>
                      <a:pt x="960" y="38"/>
                    </a:lnTo>
                    <a:lnTo>
                      <a:pt x="966" y="34"/>
                    </a:lnTo>
                    <a:lnTo>
                      <a:pt x="970" y="32"/>
                    </a:lnTo>
                    <a:lnTo>
                      <a:pt x="970" y="32"/>
                    </a:lnTo>
                    <a:lnTo>
                      <a:pt x="966" y="28"/>
                    </a:lnTo>
                    <a:lnTo>
                      <a:pt x="960" y="24"/>
                    </a:lnTo>
                    <a:lnTo>
                      <a:pt x="932" y="18"/>
                    </a:lnTo>
                    <a:lnTo>
                      <a:pt x="886" y="14"/>
                    </a:lnTo>
                    <a:lnTo>
                      <a:pt x="828" y="8"/>
                    </a:lnTo>
                    <a:lnTo>
                      <a:pt x="756" y="4"/>
                    </a:lnTo>
                    <a:lnTo>
                      <a:pt x="672" y="2"/>
                    </a:lnTo>
                    <a:lnTo>
                      <a:pt x="580" y="0"/>
                    </a:lnTo>
                    <a:lnTo>
                      <a:pt x="4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577"/>
              <p:cNvSpPr>
                <a:spLocks noEditPoints="1"/>
              </p:cNvSpPr>
              <p:nvPr/>
            </p:nvSpPr>
            <p:spPr bwMode="auto">
              <a:xfrm>
                <a:off x="3370" y="4194"/>
                <a:ext cx="960" cy="64"/>
              </a:xfrm>
              <a:custGeom>
                <a:avLst/>
                <a:gdLst>
                  <a:gd name="T0" fmla="*/ 478 w 960"/>
                  <a:gd name="T1" fmla="*/ 64 h 64"/>
                  <a:gd name="T2" fmla="*/ 294 w 960"/>
                  <a:gd name="T3" fmla="*/ 60 h 64"/>
                  <a:gd name="T4" fmla="*/ 144 w 960"/>
                  <a:gd name="T5" fmla="*/ 54 h 64"/>
                  <a:gd name="T6" fmla="*/ 42 w 960"/>
                  <a:gd name="T7" fmla="*/ 44 h 64"/>
                  <a:gd name="T8" fmla="*/ 8 w 960"/>
                  <a:gd name="T9" fmla="*/ 34 h 64"/>
                  <a:gd name="T10" fmla="*/ 6 w 960"/>
                  <a:gd name="T11" fmla="*/ 32 h 64"/>
                  <a:gd name="T12" fmla="*/ 16 w 960"/>
                  <a:gd name="T13" fmla="*/ 24 h 64"/>
                  <a:gd name="T14" fmla="*/ 86 w 960"/>
                  <a:gd name="T15" fmla="*/ 14 h 64"/>
                  <a:gd name="T16" fmla="*/ 214 w 960"/>
                  <a:gd name="T17" fmla="*/ 6 h 64"/>
                  <a:gd name="T18" fmla="*/ 382 w 960"/>
                  <a:gd name="T19" fmla="*/ 0 h 64"/>
                  <a:gd name="T20" fmla="*/ 478 w 960"/>
                  <a:gd name="T21" fmla="*/ 0 h 64"/>
                  <a:gd name="T22" fmla="*/ 664 w 960"/>
                  <a:gd name="T23" fmla="*/ 2 h 64"/>
                  <a:gd name="T24" fmla="*/ 816 w 960"/>
                  <a:gd name="T25" fmla="*/ 8 h 64"/>
                  <a:gd name="T26" fmla="*/ 918 w 960"/>
                  <a:gd name="T27" fmla="*/ 18 h 64"/>
                  <a:gd name="T28" fmla="*/ 952 w 960"/>
                  <a:gd name="T29" fmla="*/ 28 h 64"/>
                  <a:gd name="T30" fmla="*/ 956 w 960"/>
                  <a:gd name="T31" fmla="*/ 32 h 64"/>
                  <a:gd name="T32" fmla="*/ 946 w 960"/>
                  <a:gd name="T33" fmla="*/ 38 h 64"/>
                  <a:gd name="T34" fmla="*/ 874 w 960"/>
                  <a:gd name="T35" fmla="*/ 48 h 64"/>
                  <a:gd name="T36" fmla="*/ 746 w 960"/>
                  <a:gd name="T37" fmla="*/ 58 h 64"/>
                  <a:gd name="T38" fmla="*/ 574 w 960"/>
                  <a:gd name="T39" fmla="*/ 62 h 64"/>
                  <a:gd name="T40" fmla="*/ 478 w 960"/>
                  <a:gd name="T41" fmla="*/ 0 h 64"/>
                  <a:gd name="T42" fmla="*/ 382 w 960"/>
                  <a:gd name="T43" fmla="*/ 0 h 64"/>
                  <a:gd name="T44" fmla="*/ 210 w 960"/>
                  <a:gd name="T45" fmla="*/ 4 h 64"/>
                  <a:gd name="T46" fmla="*/ 82 w 960"/>
                  <a:gd name="T47" fmla="*/ 14 h 64"/>
                  <a:gd name="T48" fmla="*/ 10 w 960"/>
                  <a:gd name="T49" fmla="*/ 24 h 64"/>
                  <a:gd name="T50" fmla="*/ 0 w 960"/>
                  <a:gd name="T51" fmla="*/ 32 h 64"/>
                  <a:gd name="T52" fmla="*/ 2 w 960"/>
                  <a:gd name="T53" fmla="*/ 34 h 64"/>
                  <a:gd name="T54" fmla="*/ 38 w 960"/>
                  <a:gd name="T55" fmla="*/ 44 h 64"/>
                  <a:gd name="T56" fmla="*/ 140 w 960"/>
                  <a:gd name="T57" fmla="*/ 54 h 64"/>
                  <a:gd name="T58" fmla="*/ 292 w 960"/>
                  <a:gd name="T59" fmla="*/ 60 h 64"/>
                  <a:gd name="T60" fmla="*/ 478 w 960"/>
                  <a:gd name="T61" fmla="*/ 64 h 64"/>
                  <a:gd name="T62" fmla="*/ 576 w 960"/>
                  <a:gd name="T63" fmla="*/ 62 h 64"/>
                  <a:gd name="T64" fmla="*/ 748 w 960"/>
                  <a:gd name="T65" fmla="*/ 58 h 64"/>
                  <a:gd name="T66" fmla="*/ 878 w 960"/>
                  <a:gd name="T67" fmla="*/ 48 h 64"/>
                  <a:gd name="T68" fmla="*/ 950 w 960"/>
                  <a:gd name="T69" fmla="*/ 38 h 64"/>
                  <a:gd name="T70" fmla="*/ 960 w 960"/>
                  <a:gd name="T71" fmla="*/ 32 h 64"/>
                  <a:gd name="T72" fmla="*/ 958 w 960"/>
                  <a:gd name="T73" fmla="*/ 28 h 64"/>
                  <a:gd name="T74" fmla="*/ 922 w 960"/>
                  <a:gd name="T75" fmla="*/ 18 h 64"/>
                  <a:gd name="T76" fmla="*/ 820 w 960"/>
                  <a:gd name="T77" fmla="*/ 8 h 64"/>
                  <a:gd name="T78" fmla="*/ 666 w 960"/>
                  <a:gd name="T79" fmla="*/ 2 h 64"/>
                  <a:gd name="T80" fmla="*/ 478 w 96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64"/>
                    </a:moveTo>
                    <a:lnTo>
                      <a:pt x="478" y="64"/>
                    </a:lnTo>
                    <a:lnTo>
                      <a:pt x="382" y="62"/>
                    </a:lnTo>
                    <a:lnTo>
                      <a:pt x="294" y="60"/>
                    </a:lnTo>
                    <a:lnTo>
                      <a:pt x="214" y="58"/>
                    </a:lnTo>
                    <a:lnTo>
                      <a:pt x="144" y="54"/>
                    </a:lnTo>
                    <a:lnTo>
                      <a:pt x="86" y="48"/>
                    </a:lnTo>
                    <a:lnTo>
                      <a:pt x="42" y="44"/>
                    </a:lnTo>
                    <a:lnTo>
                      <a:pt x="16" y="38"/>
                    </a:lnTo>
                    <a:lnTo>
                      <a:pt x="8" y="34"/>
                    </a:lnTo>
                    <a:lnTo>
                      <a:pt x="6" y="32"/>
                    </a:lnTo>
                    <a:lnTo>
                      <a:pt x="6" y="32"/>
                    </a:lnTo>
                    <a:lnTo>
                      <a:pt x="8" y="28"/>
                    </a:lnTo>
                    <a:lnTo>
                      <a:pt x="16" y="24"/>
                    </a:lnTo>
                    <a:lnTo>
                      <a:pt x="42" y="18"/>
                    </a:lnTo>
                    <a:lnTo>
                      <a:pt x="86" y="14"/>
                    </a:lnTo>
                    <a:lnTo>
                      <a:pt x="144" y="8"/>
                    </a:lnTo>
                    <a:lnTo>
                      <a:pt x="214" y="6"/>
                    </a:lnTo>
                    <a:lnTo>
                      <a:pt x="294" y="2"/>
                    </a:lnTo>
                    <a:lnTo>
                      <a:pt x="382" y="0"/>
                    </a:lnTo>
                    <a:lnTo>
                      <a:pt x="478" y="0"/>
                    </a:lnTo>
                    <a:lnTo>
                      <a:pt x="478" y="0"/>
                    </a:lnTo>
                    <a:lnTo>
                      <a:pt x="574" y="0"/>
                    </a:lnTo>
                    <a:lnTo>
                      <a:pt x="664" y="2"/>
                    </a:lnTo>
                    <a:lnTo>
                      <a:pt x="746" y="6"/>
                    </a:lnTo>
                    <a:lnTo>
                      <a:pt x="816" y="8"/>
                    </a:lnTo>
                    <a:lnTo>
                      <a:pt x="874" y="14"/>
                    </a:lnTo>
                    <a:lnTo>
                      <a:pt x="918" y="18"/>
                    </a:lnTo>
                    <a:lnTo>
                      <a:pt x="946" y="24"/>
                    </a:lnTo>
                    <a:lnTo>
                      <a:pt x="952" y="28"/>
                    </a:lnTo>
                    <a:lnTo>
                      <a:pt x="956" y="32"/>
                    </a:lnTo>
                    <a:lnTo>
                      <a:pt x="956" y="32"/>
                    </a:lnTo>
                    <a:lnTo>
                      <a:pt x="952" y="34"/>
                    </a:lnTo>
                    <a:lnTo>
                      <a:pt x="946" y="38"/>
                    </a:lnTo>
                    <a:lnTo>
                      <a:pt x="918" y="44"/>
                    </a:lnTo>
                    <a:lnTo>
                      <a:pt x="874" y="48"/>
                    </a:lnTo>
                    <a:lnTo>
                      <a:pt x="816" y="54"/>
                    </a:lnTo>
                    <a:lnTo>
                      <a:pt x="746" y="58"/>
                    </a:lnTo>
                    <a:lnTo>
                      <a:pt x="664" y="60"/>
                    </a:lnTo>
                    <a:lnTo>
                      <a:pt x="574" y="62"/>
                    </a:lnTo>
                    <a:lnTo>
                      <a:pt x="478" y="64"/>
                    </a:lnTo>
                    <a:close/>
                    <a:moveTo>
                      <a:pt x="478" y="0"/>
                    </a:moveTo>
                    <a:lnTo>
                      <a:pt x="478" y="0"/>
                    </a:lnTo>
                    <a:lnTo>
                      <a:pt x="382" y="0"/>
                    </a:lnTo>
                    <a:lnTo>
                      <a:pt x="292" y="2"/>
                    </a:lnTo>
                    <a:lnTo>
                      <a:pt x="210" y="4"/>
                    </a:lnTo>
                    <a:lnTo>
                      <a:pt x="140" y="8"/>
                    </a:lnTo>
                    <a:lnTo>
                      <a:pt x="82" y="14"/>
                    </a:lnTo>
                    <a:lnTo>
                      <a:pt x="38" y="18"/>
                    </a:lnTo>
                    <a:lnTo>
                      <a:pt x="10" y="24"/>
                    </a:lnTo>
                    <a:lnTo>
                      <a:pt x="2" y="28"/>
                    </a:lnTo>
                    <a:lnTo>
                      <a:pt x="0" y="32"/>
                    </a:lnTo>
                    <a:lnTo>
                      <a:pt x="0" y="32"/>
                    </a:lnTo>
                    <a:lnTo>
                      <a:pt x="2" y="34"/>
                    </a:lnTo>
                    <a:lnTo>
                      <a:pt x="10" y="38"/>
                    </a:lnTo>
                    <a:lnTo>
                      <a:pt x="38" y="44"/>
                    </a:lnTo>
                    <a:lnTo>
                      <a:pt x="82" y="48"/>
                    </a:lnTo>
                    <a:lnTo>
                      <a:pt x="140" y="54"/>
                    </a:lnTo>
                    <a:lnTo>
                      <a:pt x="210" y="58"/>
                    </a:lnTo>
                    <a:lnTo>
                      <a:pt x="292" y="60"/>
                    </a:lnTo>
                    <a:lnTo>
                      <a:pt x="382" y="62"/>
                    </a:lnTo>
                    <a:lnTo>
                      <a:pt x="478" y="64"/>
                    </a:lnTo>
                    <a:lnTo>
                      <a:pt x="478" y="64"/>
                    </a:lnTo>
                    <a:lnTo>
                      <a:pt x="576" y="62"/>
                    </a:lnTo>
                    <a:lnTo>
                      <a:pt x="666" y="60"/>
                    </a:lnTo>
                    <a:lnTo>
                      <a:pt x="748" y="58"/>
                    </a:lnTo>
                    <a:lnTo>
                      <a:pt x="820" y="54"/>
                    </a:lnTo>
                    <a:lnTo>
                      <a:pt x="878" y="48"/>
                    </a:lnTo>
                    <a:lnTo>
                      <a:pt x="922" y="44"/>
                    </a:lnTo>
                    <a:lnTo>
                      <a:pt x="950" y="38"/>
                    </a:lnTo>
                    <a:lnTo>
                      <a:pt x="958" y="34"/>
                    </a:lnTo>
                    <a:lnTo>
                      <a:pt x="960" y="32"/>
                    </a:lnTo>
                    <a:lnTo>
                      <a:pt x="960" y="32"/>
                    </a:lnTo>
                    <a:lnTo>
                      <a:pt x="958" y="28"/>
                    </a:lnTo>
                    <a:lnTo>
                      <a:pt x="950" y="24"/>
                    </a:lnTo>
                    <a:lnTo>
                      <a:pt x="922" y="18"/>
                    </a:lnTo>
                    <a:lnTo>
                      <a:pt x="878" y="14"/>
                    </a:lnTo>
                    <a:lnTo>
                      <a:pt x="820" y="8"/>
                    </a:lnTo>
                    <a:lnTo>
                      <a:pt x="748" y="4"/>
                    </a:lnTo>
                    <a:lnTo>
                      <a:pt x="666" y="2"/>
                    </a:lnTo>
                    <a:lnTo>
                      <a:pt x="576" y="0"/>
                    </a:lnTo>
                    <a:lnTo>
                      <a:pt x="478" y="0"/>
                    </a:lnTo>
                    <a:close/>
                  </a:path>
                </a:pathLst>
              </a:custGeom>
              <a:solidFill>
                <a:srgbClr val="9D96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578"/>
              <p:cNvSpPr>
                <a:spLocks/>
              </p:cNvSpPr>
              <p:nvPr/>
            </p:nvSpPr>
            <p:spPr bwMode="auto">
              <a:xfrm>
                <a:off x="3376" y="4194"/>
                <a:ext cx="950" cy="64"/>
              </a:xfrm>
              <a:custGeom>
                <a:avLst/>
                <a:gdLst>
                  <a:gd name="T0" fmla="*/ 472 w 950"/>
                  <a:gd name="T1" fmla="*/ 64 h 64"/>
                  <a:gd name="T2" fmla="*/ 472 w 950"/>
                  <a:gd name="T3" fmla="*/ 64 h 64"/>
                  <a:gd name="T4" fmla="*/ 376 w 950"/>
                  <a:gd name="T5" fmla="*/ 62 h 64"/>
                  <a:gd name="T6" fmla="*/ 288 w 950"/>
                  <a:gd name="T7" fmla="*/ 60 h 64"/>
                  <a:gd name="T8" fmla="*/ 208 w 950"/>
                  <a:gd name="T9" fmla="*/ 58 h 64"/>
                  <a:gd name="T10" fmla="*/ 138 w 950"/>
                  <a:gd name="T11" fmla="*/ 54 h 64"/>
                  <a:gd name="T12" fmla="*/ 80 w 950"/>
                  <a:gd name="T13" fmla="*/ 48 h 64"/>
                  <a:gd name="T14" fmla="*/ 36 w 950"/>
                  <a:gd name="T15" fmla="*/ 44 h 64"/>
                  <a:gd name="T16" fmla="*/ 10 w 950"/>
                  <a:gd name="T17" fmla="*/ 38 h 64"/>
                  <a:gd name="T18" fmla="*/ 2 w 950"/>
                  <a:gd name="T19" fmla="*/ 34 h 64"/>
                  <a:gd name="T20" fmla="*/ 0 w 950"/>
                  <a:gd name="T21" fmla="*/ 32 h 64"/>
                  <a:gd name="T22" fmla="*/ 0 w 950"/>
                  <a:gd name="T23" fmla="*/ 32 h 64"/>
                  <a:gd name="T24" fmla="*/ 2 w 950"/>
                  <a:gd name="T25" fmla="*/ 28 h 64"/>
                  <a:gd name="T26" fmla="*/ 10 w 950"/>
                  <a:gd name="T27" fmla="*/ 24 h 64"/>
                  <a:gd name="T28" fmla="*/ 36 w 950"/>
                  <a:gd name="T29" fmla="*/ 18 h 64"/>
                  <a:gd name="T30" fmla="*/ 80 w 950"/>
                  <a:gd name="T31" fmla="*/ 14 h 64"/>
                  <a:gd name="T32" fmla="*/ 138 w 950"/>
                  <a:gd name="T33" fmla="*/ 8 h 64"/>
                  <a:gd name="T34" fmla="*/ 208 w 950"/>
                  <a:gd name="T35" fmla="*/ 6 h 64"/>
                  <a:gd name="T36" fmla="*/ 288 w 950"/>
                  <a:gd name="T37" fmla="*/ 2 h 64"/>
                  <a:gd name="T38" fmla="*/ 376 w 950"/>
                  <a:gd name="T39" fmla="*/ 0 h 64"/>
                  <a:gd name="T40" fmla="*/ 472 w 950"/>
                  <a:gd name="T41" fmla="*/ 0 h 64"/>
                  <a:gd name="T42" fmla="*/ 472 w 950"/>
                  <a:gd name="T43" fmla="*/ 0 h 64"/>
                  <a:gd name="T44" fmla="*/ 568 w 950"/>
                  <a:gd name="T45" fmla="*/ 0 h 64"/>
                  <a:gd name="T46" fmla="*/ 658 w 950"/>
                  <a:gd name="T47" fmla="*/ 2 h 64"/>
                  <a:gd name="T48" fmla="*/ 740 w 950"/>
                  <a:gd name="T49" fmla="*/ 6 h 64"/>
                  <a:gd name="T50" fmla="*/ 810 w 950"/>
                  <a:gd name="T51" fmla="*/ 8 h 64"/>
                  <a:gd name="T52" fmla="*/ 868 w 950"/>
                  <a:gd name="T53" fmla="*/ 14 h 64"/>
                  <a:gd name="T54" fmla="*/ 912 w 950"/>
                  <a:gd name="T55" fmla="*/ 18 h 64"/>
                  <a:gd name="T56" fmla="*/ 940 w 950"/>
                  <a:gd name="T57" fmla="*/ 24 h 64"/>
                  <a:gd name="T58" fmla="*/ 946 w 950"/>
                  <a:gd name="T59" fmla="*/ 28 h 64"/>
                  <a:gd name="T60" fmla="*/ 950 w 950"/>
                  <a:gd name="T61" fmla="*/ 32 h 64"/>
                  <a:gd name="T62" fmla="*/ 950 w 950"/>
                  <a:gd name="T63" fmla="*/ 32 h 64"/>
                  <a:gd name="T64" fmla="*/ 946 w 950"/>
                  <a:gd name="T65" fmla="*/ 34 h 64"/>
                  <a:gd name="T66" fmla="*/ 940 w 950"/>
                  <a:gd name="T67" fmla="*/ 38 h 64"/>
                  <a:gd name="T68" fmla="*/ 912 w 950"/>
                  <a:gd name="T69" fmla="*/ 44 h 64"/>
                  <a:gd name="T70" fmla="*/ 868 w 950"/>
                  <a:gd name="T71" fmla="*/ 48 h 64"/>
                  <a:gd name="T72" fmla="*/ 810 w 950"/>
                  <a:gd name="T73" fmla="*/ 54 h 64"/>
                  <a:gd name="T74" fmla="*/ 740 w 950"/>
                  <a:gd name="T75" fmla="*/ 58 h 64"/>
                  <a:gd name="T76" fmla="*/ 658 w 950"/>
                  <a:gd name="T77" fmla="*/ 60 h 64"/>
                  <a:gd name="T78" fmla="*/ 568 w 950"/>
                  <a:gd name="T79" fmla="*/ 62 h 64"/>
                  <a:gd name="T80" fmla="*/ 472 w 95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64"/>
                    </a:moveTo>
                    <a:lnTo>
                      <a:pt x="472" y="64"/>
                    </a:lnTo>
                    <a:lnTo>
                      <a:pt x="376" y="62"/>
                    </a:lnTo>
                    <a:lnTo>
                      <a:pt x="288" y="60"/>
                    </a:lnTo>
                    <a:lnTo>
                      <a:pt x="208" y="58"/>
                    </a:lnTo>
                    <a:lnTo>
                      <a:pt x="138" y="54"/>
                    </a:lnTo>
                    <a:lnTo>
                      <a:pt x="80" y="48"/>
                    </a:lnTo>
                    <a:lnTo>
                      <a:pt x="36" y="44"/>
                    </a:lnTo>
                    <a:lnTo>
                      <a:pt x="10" y="38"/>
                    </a:lnTo>
                    <a:lnTo>
                      <a:pt x="2" y="34"/>
                    </a:lnTo>
                    <a:lnTo>
                      <a:pt x="0" y="32"/>
                    </a:lnTo>
                    <a:lnTo>
                      <a:pt x="0" y="32"/>
                    </a:lnTo>
                    <a:lnTo>
                      <a:pt x="2" y="28"/>
                    </a:lnTo>
                    <a:lnTo>
                      <a:pt x="10" y="24"/>
                    </a:lnTo>
                    <a:lnTo>
                      <a:pt x="36" y="18"/>
                    </a:lnTo>
                    <a:lnTo>
                      <a:pt x="80" y="14"/>
                    </a:lnTo>
                    <a:lnTo>
                      <a:pt x="138" y="8"/>
                    </a:lnTo>
                    <a:lnTo>
                      <a:pt x="208" y="6"/>
                    </a:lnTo>
                    <a:lnTo>
                      <a:pt x="288" y="2"/>
                    </a:lnTo>
                    <a:lnTo>
                      <a:pt x="376" y="0"/>
                    </a:lnTo>
                    <a:lnTo>
                      <a:pt x="472" y="0"/>
                    </a:lnTo>
                    <a:lnTo>
                      <a:pt x="472" y="0"/>
                    </a:lnTo>
                    <a:lnTo>
                      <a:pt x="568" y="0"/>
                    </a:lnTo>
                    <a:lnTo>
                      <a:pt x="658" y="2"/>
                    </a:lnTo>
                    <a:lnTo>
                      <a:pt x="740" y="6"/>
                    </a:lnTo>
                    <a:lnTo>
                      <a:pt x="810" y="8"/>
                    </a:lnTo>
                    <a:lnTo>
                      <a:pt x="868" y="14"/>
                    </a:lnTo>
                    <a:lnTo>
                      <a:pt x="912" y="18"/>
                    </a:lnTo>
                    <a:lnTo>
                      <a:pt x="940" y="24"/>
                    </a:lnTo>
                    <a:lnTo>
                      <a:pt x="946" y="28"/>
                    </a:lnTo>
                    <a:lnTo>
                      <a:pt x="950" y="32"/>
                    </a:lnTo>
                    <a:lnTo>
                      <a:pt x="950" y="32"/>
                    </a:lnTo>
                    <a:lnTo>
                      <a:pt x="946" y="34"/>
                    </a:lnTo>
                    <a:lnTo>
                      <a:pt x="940" y="38"/>
                    </a:lnTo>
                    <a:lnTo>
                      <a:pt x="912" y="44"/>
                    </a:lnTo>
                    <a:lnTo>
                      <a:pt x="868" y="48"/>
                    </a:lnTo>
                    <a:lnTo>
                      <a:pt x="810" y="54"/>
                    </a:lnTo>
                    <a:lnTo>
                      <a:pt x="740" y="58"/>
                    </a:lnTo>
                    <a:lnTo>
                      <a:pt x="658" y="60"/>
                    </a:lnTo>
                    <a:lnTo>
                      <a:pt x="568" y="62"/>
                    </a:lnTo>
                    <a:lnTo>
                      <a:pt x="472"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579"/>
              <p:cNvSpPr>
                <a:spLocks/>
              </p:cNvSpPr>
              <p:nvPr/>
            </p:nvSpPr>
            <p:spPr bwMode="auto">
              <a:xfrm>
                <a:off x="3370" y="4194"/>
                <a:ext cx="960" cy="64"/>
              </a:xfrm>
              <a:custGeom>
                <a:avLst/>
                <a:gdLst>
                  <a:gd name="T0" fmla="*/ 478 w 960"/>
                  <a:gd name="T1" fmla="*/ 0 h 64"/>
                  <a:gd name="T2" fmla="*/ 478 w 960"/>
                  <a:gd name="T3" fmla="*/ 0 h 64"/>
                  <a:gd name="T4" fmla="*/ 382 w 960"/>
                  <a:gd name="T5" fmla="*/ 0 h 64"/>
                  <a:gd name="T6" fmla="*/ 292 w 960"/>
                  <a:gd name="T7" fmla="*/ 2 h 64"/>
                  <a:gd name="T8" fmla="*/ 210 w 960"/>
                  <a:gd name="T9" fmla="*/ 4 h 64"/>
                  <a:gd name="T10" fmla="*/ 140 w 960"/>
                  <a:gd name="T11" fmla="*/ 8 h 64"/>
                  <a:gd name="T12" fmla="*/ 82 w 960"/>
                  <a:gd name="T13" fmla="*/ 14 h 64"/>
                  <a:gd name="T14" fmla="*/ 38 w 960"/>
                  <a:gd name="T15" fmla="*/ 18 h 64"/>
                  <a:gd name="T16" fmla="*/ 10 w 960"/>
                  <a:gd name="T17" fmla="*/ 24 h 64"/>
                  <a:gd name="T18" fmla="*/ 2 w 960"/>
                  <a:gd name="T19" fmla="*/ 28 h 64"/>
                  <a:gd name="T20" fmla="*/ 0 w 960"/>
                  <a:gd name="T21" fmla="*/ 32 h 64"/>
                  <a:gd name="T22" fmla="*/ 0 w 960"/>
                  <a:gd name="T23" fmla="*/ 32 h 64"/>
                  <a:gd name="T24" fmla="*/ 2 w 960"/>
                  <a:gd name="T25" fmla="*/ 34 h 64"/>
                  <a:gd name="T26" fmla="*/ 10 w 960"/>
                  <a:gd name="T27" fmla="*/ 38 h 64"/>
                  <a:gd name="T28" fmla="*/ 38 w 960"/>
                  <a:gd name="T29" fmla="*/ 44 h 64"/>
                  <a:gd name="T30" fmla="*/ 82 w 960"/>
                  <a:gd name="T31" fmla="*/ 48 h 64"/>
                  <a:gd name="T32" fmla="*/ 140 w 960"/>
                  <a:gd name="T33" fmla="*/ 54 h 64"/>
                  <a:gd name="T34" fmla="*/ 210 w 960"/>
                  <a:gd name="T35" fmla="*/ 58 h 64"/>
                  <a:gd name="T36" fmla="*/ 292 w 960"/>
                  <a:gd name="T37" fmla="*/ 60 h 64"/>
                  <a:gd name="T38" fmla="*/ 382 w 960"/>
                  <a:gd name="T39" fmla="*/ 62 h 64"/>
                  <a:gd name="T40" fmla="*/ 478 w 960"/>
                  <a:gd name="T41" fmla="*/ 64 h 64"/>
                  <a:gd name="T42" fmla="*/ 478 w 960"/>
                  <a:gd name="T43" fmla="*/ 64 h 64"/>
                  <a:gd name="T44" fmla="*/ 576 w 960"/>
                  <a:gd name="T45" fmla="*/ 62 h 64"/>
                  <a:gd name="T46" fmla="*/ 666 w 960"/>
                  <a:gd name="T47" fmla="*/ 60 h 64"/>
                  <a:gd name="T48" fmla="*/ 748 w 960"/>
                  <a:gd name="T49" fmla="*/ 58 h 64"/>
                  <a:gd name="T50" fmla="*/ 820 w 960"/>
                  <a:gd name="T51" fmla="*/ 54 h 64"/>
                  <a:gd name="T52" fmla="*/ 878 w 960"/>
                  <a:gd name="T53" fmla="*/ 48 h 64"/>
                  <a:gd name="T54" fmla="*/ 922 w 960"/>
                  <a:gd name="T55" fmla="*/ 44 h 64"/>
                  <a:gd name="T56" fmla="*/ 950 w 960"/>
                  <a:gd name="T57" fmla="*/ 38 h 64"/>
                  <a:gd name="T58" fmla="*/ 958 w 960"/>
                  <a:gd name="T59" fmla="*/ 34 h 64"/>
                  <a:gd name="T60" fmla="*/ 960 w 960"/>
                  <a:gd name="T61" fmla="*/ 32 h 64"/>
                  <a:gd name="T62" fmla="*/ 960 w 960"/>
                  <a:gd name="T63" fmla="*/ 32 h 64"/>
                  <a:gd name="T64" fmla="*/ 958 w 960"/>
                  <a:gd name="T65" fmla="*/ 28 h 64"/>
                  <a:gd name="T66" fmla="*/ 950 w 960"/>
                  <a:gd name="T67" fmla="*/ 24 h 64"/>
                  <a:gd name="T68" fmla="*/ 922 w 960"/>
                  <a:gd name="T69" fmla="*/ 18 h 64"/>
                  <a:gd name="T70" fmla="*/ 878 w 960"/>
                  <a:gd name="T71" fmla="*/ 14 h 64"/>
                  <a:gd name="T72" fmla="*/ 820 w 960"/>
                  <a:gd name="T73" fmla="*/ 8 h 64"/>
                  <a:gd name="T74" fmla="*/ 748 w 960"/>
                  <a:gd name="T75" fmla="*/ 4 h 64"/>
                  <a:gd name="T76" fmla="*/ 666 w 960"/>
                  <a:gd name="T77" fmla="*/ 2 h 64"/>
                  <a:gd name="T78" fmla="*/ 576 w 960"/>
                  <a:gd name="T79" fmla="*/ 0 h 64"/>
                  <a:gd name="T80" fmla="*/ 478 w 96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60" h="64">
                    <a:moveTo>
                      <a:pt x="478" y="0"/>
                    </a:moveTo>
                    <a:lnTo>
                      <a:pt x="478" y="0"/>
                    </a:lnTo>
                    <a:lnTo>
                      <a:pt x="382" y="0"/>
                    </a:lnTo>
                    <a:lnTo>
                      <a:pt x="292" y="2"/>
                    </a:lnTo>
                    <a:lnTo>
                      <a:pt x="210" y="4"/>
                    </a:lnTo>
                    <a:lnTo>
                      <a:pt x="140" y="8"/>
                    </a:lnTo>
                    <a:lnTo>
                      <a:pt x="82" y="14"/>
                    </a:lnTo>
                    <a:lnTo>
                      <a:pt x="38" y="18"/>
                    </a:lnTo>
                    <a:lnTo>
                      <a:pt x="10" y="24"/>
                    </a:lnTo>
                    <a:lnTo>
                      <a:pt x="2" y="28"/>
                    </a:lnTo>
                    <a:lnTo>
                      <a:pt x="0" y="32"/>
                    </a:lnTo>
                    <a:lnTo>
                      <a:pt x="0" y="32"/>
                    </a:lnTo>
                    <a:lnTo>
                      <a:pt x="2" y="34"/>
                    </a:lnTo>
                    <a:lnTo>
                      <a:pt x="10" y="38"/>
                    </a:lnTo>
                    <a:lnTo>
                      <a:pt x="38" y="44"/>
                    </a:lnTo>
                    <a:lnTo>
                      <a:pt x="82" y="48"/>
                    </a:lnTo>
                    <a:lnTo>
                      <a:pt x="140" y="54"/>
                    </a:lnTo>
                    <a:lnTo>
                      <a:pt x="210" y="58"/>
                    </a:lnTo>
                    <a:lnTo>
                      <a:pt x="292" y="60"/>
                    </a:lnTo>
                    <a:lnTo>
                      <a:pt x="382" y="62"/>
                    </a:lnTo>
                    <a:lnTo>
                      <a:pt x="478" y="64"/>
                    </a:lnTo>
                    <a:lnTo>
                      <a:pt x="478" y="64"/>
                    </a:lnTo>
                    <a:lnTo>
                      <a:pt x="576" y="62"/>
                    </a:lnTo>
                    <a:lnTo>
                      <a:pt x="666" y="60"/>
                    </a:lnTo>
                    <a:lnTo>
                      <a:pt x="748" y="58"/>
                    </a:lnTo>
                    <a:lnTo>
                      <a:pt x="820" y="54"/>
                    </a:lnTo>
                    <a:lnTo>
                      <a:pt x="878" y="48"/>
                    </a:lnTo>
                    <a:lnTo>
                      <a:pt x="922" y="44"/>
                    </a:lnTo>
                    <a:lnTo>
                      <a:pt x="950" y="38"/>
                    </a:lnTo>
                    <a:lnTo>
                      <a:pt x="958" y="34"/>
                    </a:lnTo>
                    <a:lnTo>
                      <a:pt x="960" y="32"/>
                    </a:lnTo>
                    <a:lnTo>
                      <a:pt x="960" y="32"/>
                    </a:lnTo>
                    <a:lnTo>
                      <a:pt x="958" y="28"/>
                    </a:lnTo>
                    <a:lnTo>
                      <a:pt x="950" y="24"/>
                    </a:lnTo>
                    <a:lnTo>
                      <a:pt x="922" y="18"/>
                    </a:lnTo>
                    <a:lnTo>
                      <a:pt x="878" y="14"/>
                    </a:lnTo>
                    <a:lnTo>
                      <a:pt x="820" y="8"/>
                    </a:lnTo>
                    <a:lnTo>
                      <a:pt x="748" y="4"/>
                    </a:lnTo>
                    <a:lnTo>
                      <a:pt x="666" y="2"/>
                    </a:lnTo>
                    <a:lnTo>
                      <a:pt x="576" y="0"/>
                    </a:lnTo>
                    <a:lnTo>
                      <a:pt x="4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580"/>
              <p:cNvSpPr>
                <a:spLocks noEditPoints="1"/>
              </p:cNvSpPr>
              <p:nvPr/>
            </p:nvSpPr>
            <p:spPr bwMode="auto">
              <a:xfrm>
                <a:off x="3376" y="4194"/>
                <a:ext cx="950" cy="64"/>
              </a:xfrm>
              <a:custGeom>
                <a:avLst/>
                <a:gdLst>
                  <a:gd name="T0" fmla="*/ 472 w 950"/>
                  <a:gd name="T1" fmla="*/ 62 h 64"/>
                  <a:gd name="T2" fmla="*/ 290 w 950"/>
                  <a:gd name="T3" fmla="*/ 60 h 64"/>
                  <a:gd name="T4" fmla="*/ 140 w 950"/>
                  <a:gd name="T5" fmla="*/ 54 h 64"/>
                  <a:gd name="T6" fmla="*/ 42 w 950"/>
                  <a:gd name="T7" fmla="*/ 44 h 64"/>
                  <a:gd name="T8" fmla="*/ 8 w 950"/>
                  <a:gd name="T9" fmla="*/ 34 h 64"/>
                  <a:gd name="T10" fmla="*/ 4 w 950"/>
                  <a:gd name="T11" fmla="*/ 32 h 64"/>
                  <a:gd name="T12" fmla="*/ 14 w 950"/>
                  <a:gd name="T13" fmla="*/ 26 h 64"/>
                  <a:gd name="T14" fmla="*/ 84 w 950"/>
                  <a:gd name="T15" fmla="*/ 14 h 64"/>
                  <a:gd name="T16" fmla="*/ 210 w 950"/>
                  <a:gd name="T17" fmla="*/ 6 h 64"/>
                  <a:gd name="T18" fmla="*/ 378 w 950"/>
                  <a:gd name="T19" fmla="*/ 0 h 64"/>
                  <a:gd name="T20" fmla="*/ 472 w 950"/>
                  <a:gd name="T21" fmla="*/ 0 h 64"/>
                  <a:gd name="T22" fmla="*/ 656 w 950"/>
                  <a:gd name="T23" fmla="*/ 2 h 64"/>
                  <a:gd name="T24" fmla="*/ 806 w 950"/>
                  <a:gd name="T25" fmla="*/ 10 h 64"/>
                  <a:gd name="T26" fmla="*/ 908 w 950"/>
                  <a:gd name="T27" fmla="*/ 20 h 64"/>
                  <a:gd name="T28" fmla="*/ 942 w 950"/>
                  <a:gd name="T29" fmla="*/ 28 h 64"/>
                  <a:gd name="T30" fmla="*/ 944 w 950"/>
                  <a:gd name="T31" fmla="*/ 32 h 64"/>
                  <a:gd name="T32" fmla="*/ 934 w 950"/>
                  <a:gd name="T33" fmla="*/ 38 h 64"/>
                  <a:gd name="T34" fmla="*/ 864 w 950"/>
                  <a:gd name="T35" fmla="*/ 48 h 64"/>
                  <a:gd name="T36" fmla="*/ 736 w 950"/>
                  <a:gd name="T37" fmla="*/ 58 h 64"/>
                  <a:gd name="T38" fmla="*/ 568 w 950"/>
                  <a:gd name="T39" fmla="*/ 62 h 64"/>
                  <a:gd name="T40" fmla="*/ 472 w 950"/>
                  <a:gd name="T41" fmla="*/ 0 h 64"/>
                  <a:gd name="T42" fmla="*/ 376 w 950"/>
                  <a:gd name="T43" fmla="*/ 0 h 64"/>
                  <a:gd name="T44" fmla="*/ 208 w 950"/>
                  <a:gd name="T45" fmla="*/ 6 h 64"/>
                  <a:gd name="T46" fmla="*/ 80 w 950"/>
                  <a:gd name="T47" fmla="*/ 14 h 64"/>
                  <a:gd name="T48" fmla="*/ 10 w 950"/>
                  <a:gd name="T49" fmla="*/ 24 h 64"/>
                  <a:gd name="T50" fmla="*/ 0 w 950"/>
                  <a:gd name="T51" fmla="*/ 32 h 64"/>
                  <a:gd name="T52" fmla="*/ 2 w 950"/>
                  <a:gd name="T53" fmla="*/ 34 h 64"/>
                  <a:gd name="T54" fmla="*/ 36 w 950"/>
                  <a:gd name="T55" fmla="*/ 44 h 64"/>
                  <a:gd name="T56" fmla="*/ 138 w 950"/>
                  <a:gd name="T57" fmla="*/ 54 h 64"/>
                  <a:gd name="T58" fmla="*/ 288 w 950"/>
                  <a:gd name="T59" fmla="*/ 60 h 64"/>
                  <a:gd name="T60" fmla="*/ 472 w 950"/>
                  <a:gd name="T61" fmla="*/ 64 h 64"/>
                  <a:gd name="T62" fmla="*/ 568 w 950"/>
                  <a:gd name="T63" fmla="*/ 62 h 64"/>
                  <a:gd name="T64" fmla="*/ 740 w 950"/>
                  <a:gd name="T65" fmla="*/ 58 h 64"/>
                  <a:gd name="T66" fmla="*/ 868 w 950"/>
                  <a:gd name="T67" fmla="*/ 48 h 64"/>
                  <a:gd name="T68" fmla="*/ 940 w 950"/>
                  <a:gd name="T69" fmla="*/ 38 h 64"/>
                  <a:gd name="T70" fmla="*/ 950 w 950"/>
                  <a:gd name="T71" fmla="*/ 32 h 64"/>
                  <a:gd name="T72" fmla="*/ 946 w 950"/>
                  <a:gd name="T73" fmla="*/ 28 h 64"/>
                  <a:gd name="T74" fmla="*/ 912 w 950"/>
                  <a:gd name="T75" fmla="*/ 18 h 64"/>
                  <a:gd name="T76" fmla="*/ 810 w 950"/>
                  <a:gd name="T77" fmla="*/ 8 h 64"/>
                  <a:gd name="T78" fmla="*/ 658 w 950"/>
                  <a:gd name="T79" fmla="*/ 2 h 64"/>
                  <a:gd name="T80" fmla="*/ 472 w 95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62"/>
                    </a:moveTo>
                    <a:lnTo>
                      <a:pt x="472" y="62"/>
                    </a:lnTo>
                    <a:lnTo>
                      <a:pt x="378" y="62"/>
                    </a:lnTo>
                    <a:lnTo>
                      <a:pt x="290" y="60"/>
                    </a:lnTo>
                    <a:lnTo>
                      <a:pt x="210" y="58"/>
                    </a:lnTo>
                    <a:lnTo>
                      <a:pt x="140" y="54"/>
                    </a:lnTo>
                    <a:lnTo>
                      <a:pt x="84" y="48"/>
                    </a:lnTo>
                    <a:lnTo>
                      <a:pt x="42" y="44"/>
                    </a:lnTo>
                    <a:lnTo>
                      <a:pt x="14" y="38"/>
                    </a:lnTo>
                    <a:lnTo>
                      <a:pt x="8" y="34"/>
                    </a:lnTo>
                    <a:lnTo>
                      <a:pt x="4" y="32"/>
                    </a:lnTo>
                    <a:lnTo>
                      <a:pt x="4" y="32"/>
                    </a:lnTo>
                    <a:lnTo>
                      <a:pt x="8" y="28"/>
                    </a:lnTo>
                    <a:lnTo>
                      <a:pt x="14" y="26"/>
                    </a:lnTo>
                    <a:lnTo>
                      <a:pt x="42" y="20"/>
                    </a:lnTo>
                    <a:lnTo>
                      <a:pt x="84" y="14"/>
                    </a:lnTo>
                    <a:lnTo>
                      <a:pt x="140" y="10"/>
                    </a:lnTo>
                    <a:lnTo>
                      <a:pt x="210" y="6"/>
                    </a:lnTo>
                    <a:lnTo>
                      <a:pt x="290" y="2"/>
                    </a:lnTo>
                    <a:lnTo>
                      <a:pt x="378" y="0"/>
                    </a:lnTo>
                    <a:lnTo>
                      <a:pt x="472" y="0"/>
                    </a:lnTo>
                    <a:lnTo>
                      <a:pt x="472" y="0"/>
                    </a:lnTo>
                    <a:lnTo>
                      <a:pt x="568" y="0"/>
                    </a:lnTo>
                    <a:lnTo>
                      <a:pt x="656" y="2"/>
                    </a:lnTo>
                    <a:lnTo>
                      <a:pt x="736" y="6"/>
                    </a:lnTo>
                    <a:lnTo>
                      <a:pt x="806" y="10"/>
                    </a:lnTo>
                    <a:lnTo>
                      <a:pt x="864" y="14"/>
                    </a:lnTo>
                    <a:lnTo>
                      <a:pt x="908" y="20"/>
                    </a:lnTo>
                    <a:lnTo>
                      <a:pt x="934" y="26"/>
                    </a:lnTo>
                    <a:lnTo>
                      <a:pt x="942" y="28"/>
                    </a:lnTo>
                    <a:lnTo>
                      <a:pt x="944" y="32"/>
                    </a:lnTo>
                    <a:lnTo>
                      <a:pt x="944" y="32"/>
                    </a:lnTo>
                    <a:lnTo>
                      <a:pt x="942" y="34"/>
                    </a:lnTo>
                    <a:lnTo>
                      <a:pt x="934" y="38"/>
                    </a:lnTo>
                    <a:lnTo>
                      <a:pt x="908" y="44"/>
                    </a:lnTo>
                    <a:lnTo>
                      <a:pt x="864" y="48"/>
                    </a:lnTo>
                    <a:lnTo>
                      <a:pt x="806" y="54"/>
                    </a:lnTo>
                    <a:lnTo>
                      <a:pt x="736" y="58"/>
                    </a:lnTo>
                    <a:lnTo>
                      <a:pt x="656" y="60"/>
                    </a:lnTo>
                    <a:lnTo>
                      <a:pt x="568" y="62"/>
                    </a:lnTo>
                    <a:lnTo>
                      <a:pt x="472" y="62"/>
                    </a:lnTo>
                    <a:close/>
                    <a:moveTo>
                      <a:pt x="472" y="0"/>
                    </a:moveTo>
                    <a:lnTo>
                      <a:pt x="472" y="0"/>
                    </a:lnTo>
                    <a:lnTo>
                      <a:pt x="376" y="0"/>
                    </a:lnTo>
                    <a:lnTo>
                      <a:pt x="288" y="2"/>
                    </a:lnTo>
                    <a:lnTo>
                      <a:pt x="208" y="6"/>
                    </a:lnTo>
                    <a:lnTo>
                      <a:pt x="138" y="8"/>
                    </a:lnTo>
                    <a:lnTo>
                      <a:pt x="80" y="14"/>
                    </a:lnTo>
                    <a:lnTo>
                      <a:pt x="36" y="18"/>
                    </a:lnTo>
                    <a:lnTo>
                      <a:pt x="10" y="24"/>
                    </a:lnTo>
                    <a:lnTo>
                      <a:pt x="2" y="28"/>
                    </a:lnTo>
                    <a:lnTo>
                      <a:pt x="0" y="32"/>
                    </a:lnTo>
                    <a:lnTo>
                      <a:pt x="0" y="32"/>
                    </a:lnTo>
                    <a:lnTo>
                      <a:pt x="2" y="34"/>
                    </a:lnTo>
                    <a:lnTo>
                      <a:pt x="10" y="38"/>
                    </a:lnTo>
                    <a:lnTo>
                      <a:pt x="36" y="44"/>
                    </a:lnTo>
                    <a:lnTo>
                      <a:pt x="80" y="48"/>
                    </a:lnTo>
                    <a:lnTo>
                      <a:pt x="138" y="54"/>
                    </a:lnTo>
                    <a:lnTo>
                      <a:pt x="208" y="58"/>
                    </a:lnTo>
                    <a:lnTo>
                      <a:pt x="288" y="60"/>
                    </a:lnTo>
                    <a:lnTo>
                      <a:pt x="376" y="62"/>
                    </a:lnTo>
                    <a:lnTo>
                      <a:pt x="472" y="64"/>
                    </a:lnTo>
                    <a:lnTo>
                      <a:pt x="472" y="64"/>
                    </a:lnTo>
                    <a:lnTo>
                      <a:pt x="568" y="62"/>
                    </a:lnTo>
                    <a:lnTo>
                      <a:pt x="658" y="60"/>
                    </a:lnTo>
                    <a:lnTo>
                      <a:pt x="740" y="58"/>
                    </a:lnTo>
                    <a:lnTo>
                      <a:pt x="810" y="54"/>
                    </a:lnTo>
                    <a:lnTo>
                      <a:pt x="868" y="48"/>
                    </a:lnTo>
                    <a:lnTo>
                      <a:pt x="912" y="44"/>
                    </a:lnTo>
                    <a:lnTo>
                      <a:pt x="940" y="38"/>
                    </a:lnTo>
                    <a:lnTo>
                      <a:pt x="946" y="34"/>
                    </a:lnTo>
                    <a:lnTo>
                      <a:pt x="950" y="32"/>
                    </a:lnTo>
                    <a:lnTo>
                      <a:pt x="950" y="32"/>
                    </a:lnTo>
                    <a:lnTo>
                      <a:pt x="946" y="28"/>
                    </a:lnTo>
                    <a:lnTo>
                      <a:pt x="940" y="24"/>
                    </a:lnTo>
                    <a:lnTo>
                      <a:pt x="912" y="18"/>
                    </a:lnTo>
                    <a:lnTo>
                      <a:pt x="868" y="14"/>
                    </a:lnTo>
                    <a:lnTo>
                      <a:pt x="810" y="8"/>
                    </a:lnTo>
                    <a:lnTo>
                      <a:pt x="740" y="6"/>
                    </a:lnTo>
                    <a:lnTo>
                      <a:pt x="658" y="2"/>
                    </a:lnTo>
                    <a:lnTo>
                      <a:pt x="568" y="0"/>
                    </a:lnTo>
                    <a:lnTo>
                      <a:pt x="472" y="0"/>
                    </a:lnTo>
                    <a:close/>
                  </a:path>
                </a:pathLst>
              </a:custGeom>
              <a:solidFill>
                <a:srgbClr val="9C94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581"/>
              <p:cNvSpPr>
                <a:spLocks/>
              </p:cNvSpPr>
              <p:nvPr/>
            </p:nvSpPr>
            <p:spPr bwMode="auto">
              <a:xfrm>
                <a:off x="3380" y="4194"/>
                <a:ext cx="940" cy="62"/>
              </a:xfrm>
              <a:custGeom>
                <a:avLst/>
                <a:gdLst>
                  <a:gd name="T0" fmla="*/ 468 w 940"/>
                  <a:gd name="T1" fmla="*/ 62 h 62"/>
                  <a:gd name="T2" fmla="*/ 468 w 940"/>
                  <a:gd name="T3" fmla="*/ 62 h 62"/>
                  <a:gd name="T4" fmla="*/ 374 w 940"/>
                  <a:gd name="T5" fmla="*/ 62 h 62"/>
                  <a:gd name="T6" fmla="*/ 286 w 940"/>
                  <a:gd name="T7" fmla="*/ 60 h 62"/>
                  <a:gd name="T8" fmla="*/ 206 w 940"/>
                  <a:gd name="T9" fmla="*/ 58 h 62"/>
                  <a:gd name="T10" fmla="*/ 136 w 940"/>
                  <a:gd name="T11" fmla="*/ 54 h 62"/>
                  <a:gd name="T12" fmla="*/ 80 w 940"/>
                  <a:gd name="T13" fmla="*/ 48 h 62"/>
                  <a:gd name="T14" fmla="*/ 38 w 940"/>
                  <a:gd name="T15" fmla="*/ 44 h 62"/>
                  <a:gd name="T16" fmla="*/ 10 w 940"/>
                  <a:gd name="T17" fmla="*/ 38 h 62"/>
                  <a:gd name="T18" fmla="*/ 4 w 940"/>
                  <a:gd name="T19" fmla="*/ 34 h 62"/>
                  <a:gd name="T20" fmla="*/ 0 w 940"/>
                  <a:gd name="T21" fmla="*/ 32 h 62"/>
                  <a:gd name="T22" fmla="*/ 0 w 940"/>
                  <a:gd name="T23" fmla="*/ 32 h 62"/>
                  <a:gd name="T24" fmla="*/ 4 w 940"/>
                  <a:gd name="T25" fmla="*/ 28 h 62"/>
                  <a:gd name="T26" fmla="*/ 10 w 940"/>
                  <a:gd name="T27" fmla="*/ 26 h 62"/>
                  <a:gd name="T28" fmla="*/ 38 w 940"/>
                  <a:gd name="T29" fmla="*/ 20 h 62"/>
                  <a:gd name="T30" fmla="*/ 80 w 940"/>
                  <a:gd name="T31" fmla="*/ 14 h 62"/>
                  <a:gd name="T32" fmla="*/ 136 w 940"/>
                  <a:gd name="T33" fmla="*/ 10 h 62"/>
                  <a:gd name="T34" fmla="*/ 206 w 940"/>
                  <a:gd name="T35" fmla="*/ 6 h 62"/>
                  <a:gd name="T36" fmla="*/ 286 w 940"/>
                  <a:gd name="T37" fmla="*/ 2 h 62"/>
                  <a:gd name="T38" fmla="*/ 374 w 940"/>
                  <a:gd name="T39" fmla="*/ 0 h 62"/>
                  <a:gd name="T40" fmla="*/ 468 w 940"/>
                  <a:gd name="T41" fmla="*/ 0 h 62"/>
                  <a:gd name="T42" fmla="*/ 468 w 940"/>
                  <a:gd name="T43" fmla="*/ 0 h 62"/>
                  <a:gd name="T44" fmla="*/ 564 w 940"/>
                  <a:gd name="T45" fmla="*/ 0 h 62"/>
                  <a:gd name="T46" fmla="*/ 652 w 940"/>
                  <a:gd name="T47" fmla="*/ 2 h 62"/>
                  <a:gd name="T48" fmla="*/ 732 w 940"/>
                  <a:gd name="T49" fmla="*/ 6 h 62"/>
                  <a:gd name="T50" fmla="*/ 802 w 940"/>
                  <a:gd name="T51" fmla="*/ 10 h 62"/>
                  <a:gd name="T52" fmla="*/ 860 w 940"/>
                  <a:gd name="T53" fmla="*/ 14 h 62"/>
                  <a:gd name="T54" fmla="*/ 904 w 940"/>
                  <a:gd name="T55" fmla="*/ 20 h 62"/>
                  <a:gd name="T56" fmla="*/ 930 w 940"/>
                  <a:gd name="T57" fmla="*/ 26 h 62"/>
                  <a:gd name="T58" fmla="*/ 938 w 940"/>
                  <a:gd name="T59" fmla="*/ 28 h 62"/>
                  <a:gd name="T60" fmla="*/ 940 w 940"/>
                  <a:gd name="T61" fmla="*/ 32 h 62"/>
                  <a:gd name="T62" fmla="*/ 940 w 940"/>
                  <a:gd name="T63" fmla="*/ 32 h 62"/>
                  <a:gd name="T64" fmla="*/ 938 w 940"/>
                  <a:gd name="T65" fmla="*/ 34 h 62"/>
                  <a:gd name="T66" fmla="*/ 930 w 940"/>
                  <a:gd name="T67" fmla="*/ 38 h 62"/>
                  <a:gd name="T68" fmla="*/ 904 w 940"/>
                  <a:gd name="T69" fmla="*/ 44 h 62"/>
                  <a:gd name="T70" fmla="*/ 860 w 940"/>
                  <a:gd name="T71" fmla="*/ 48 h 62"/>
                  <a:gd name="T72" fmla="*/ 802 w 940"/>
                  <a:gd name="T73" fmla="*/ 54 h 62"/>
                  <a:gd name="T74" fmla="*/ 732 w 940"/>
                  <a:gd name="T75" fmla="*/ 58 h 62"/>
                  <a:gd name="T76" fmla="*/ 652 w 940"/>
                  <a:gd name="T77" fmla="*/ 60 h 62"/>
                  <a:gd name="T78" fmla="*/ 564 w 940"/>
                  <a:gd name="T79" fmla="*/ 62 h 62"/>
                  <a:gd name="T80" fmla="*/ 468 w 940"/>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62"/>
                    </a:moveTo>
                    <a:lnTo>
                      <a:pt x="468" y="62"/>
                    </a:lnTo>
                    <a:lnTo>
                      <a:pt x="374" y="62"/>
                    </a:lnTo>
                    <a:lnTo>
                      <a:pt x="286" y="60"/>
                    </a:lnTo>
                    <a:lnTo>
                      <a:pt x="206" y="58"/>
                    </a:lnTo>
                    <a:lnTo>
                      <a:pt x="136" y="54"/>
                    </a:lnTo>
                    <a:lnTo>
                      <a:pt x="80" y="48"/>
                    </a:lnTo>
                    <a:lnTo>
                      <a:pt x="38" y="44"/>
                    </a:lnTo>
                    <a:lnTo>
                      <a:pt x="10" y="38"/>
                    </a:lnTo>
                    <a:lnTo>
                      <a:pt x="4" y="34"/>
                    </a:lnTo>
                    <a:lnTo>
                      <a:pt x="0" y="32"/>
                    </a:lnTo>
                    <a:lnTo>
                      <a:pt x="0" y="32"/>
                    </a:lnTo>
                    <a:lnTo>
                      <a:pt x="4" y="28"/>
                    </a:lnTo>
                    <a:lnTo>
                      <a:pt x="10" y="26"/>
                    </a:lnTo>
                    <a:lnTo>
                      <a:pt x="38" y="20"/>
                    </a:lnTo>
                    <a:lnTo>
                      <a:pt x="80" y="14"/>
                    </a:lnTo>
                    <a:lnTo>
                      <a:pt x="136" y="10"/>
                    </a:lnTo>
                    <a:lnTo>
                      <a:pt x="206" y="6"/>
                    </a:lnTo>
                    <a:lnTo>
                      <a:pt x="286" y="2"/>
                    </a:lnTo>
                    <a:lnTo>
                      <a:pt x="374" y="0"/>
                    </a:lnTo>
                    <a:lnTo>
                      <a:pt x="468" y="0"/>
                    </a:lnTo>
                    <a:lnTo>
                      <a:pt x="468" y="0"/>
                    </a:lnTo>
                    <a:lnTo>
                      <a:pt x="564" y="0"/>
                    </a:lnTo>
                    <a:lnTo>
                      <a:pt x="652" y="2"/>
                    </a:lnTo>
                    <a:lnTo>
                      <a:pt x="732" y="6"/>
                    </a:lnTo>
                    <a:lnTo>
                      <a:pt x="802" y="10"/>
                    </a:lnTo>
                    <a:lnTo>
                      <a:pt x="860" y="14"/>
                    </a:lnTo>
                    <a:lnTo>
                      <a:pt x="904" y="20"/>
                    </a:lnTo>
                    <a:lnTo>
                      <a:pt x="930" y="26"/>
                    </a:lnTo>
                    <a:lnTo>
                      <a:pt x="938" y="28"/>
                    </a:lnTo>
                    <a:lnTo>
                      <a:pt x="940" y="32"/>
                    </a:lnTo>
                    <a:lnTo>
                      <a:pt x="940" y="32"/>
                    </a:lnTo>
                    <a:lnTo>
                      <a:pt x="938" y="34"/>
                    </a:lnTo>
                    <a:lnTo>
                      <a:pt x="930" y="38"/>
                    </a:lnTo>
                    <a:lnTo>
                      <a:pt x="904" y="44"/>
                    </a:lnTo>
                    <a:lnTo>
                      <a:pt x="860" y="48"/>
                    </a:lnTo>
                    <a:lnTo>
                      <a:pt x="802" y="54"/>
                    </a:lnTo>
                    <a:lnTo>
                      <a:pt x="732" y="58"/>
                    </a:lnTo>
                    <a:lnTo>
                      <a:pt x="652" y="60"/>
                    </a:lnTo>
                    <a:lnTo>
                      <a:pt x="564" y="62"/>
                    </a:lnTo>
                    <a:lnTo>
                      <a:pt x="468" y="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582"/>
              <p:cNvSpPr>
                <a:spLocks/>
              </p:cNvSpPr>
              <p:nvPr/>
            </p:nvSpPr>
            <p:spPr bwMode="auto">
              <a:xfrm>
                <a:off x="3376" y="4194"/>
                <a:ext cx="950" cy="64"/>
              </a:xfrm>
              <a:custGeom>
                <a:avLst/>
                <a:gdLst>
                  <a:gd name="T0" fmla="*/ 472 w 950"/>
                  <a:gd name="T1" fmla="*/ 0 h 64"/>
                  <a:gd name="T2" fmla="*/ 472 w 950"/>
                  <a:gd name="T3" fmla="*/ 0 h 64"/>
                  <a:gd name="T4" fmla="*/ 376 w 950"/>
                  <a:gd name="T5" fmla="*/ 0 h 64"/>
                  <a:gd name="T6" fmla="*/ 288 w 950"/>
                  <a:gd name="T7" fmla="*/ 2 h 64"/>
                  <a:gd name="T8" fmla="*/ 208 w 950"/>
                  <a:gd name="T9" fmla="*/ 6 h 64"/>
                  <a:gd name="T10" fmla="*/ 138 w 950"/>
                  <a:gd name="T11" fmla="*/ 8 h 64"/>
                  <a:gd name="T12" fmla="*/ 80 w 950"/>
                  <a:gd name="T13" fmla="*/ 14 h 64"/>
                  <a:gd name="T14" fmla="*/ 36 w 950"/>
                  <a:gd name="T15" fmla="*/ 18 h 64"/>
                  <a:gd name="T16" fmla="*/ 10 w 950"/>
                  <a:gd name="T17" fmla="*/ 24 h 64"/>
                  <a:gd name="T18" fmla="*/ 2 w 950"/>
                  <a:gd name="T19" fmla="*/ 28 h 64"/>
                  <a:gd name="T20" fmla="*/ 0 w 950"/>
                  <a:gd name="T21" fmla="*/ 32 h 64"/>
                  <a:gd name="T22" fmla="*/ 0 w 950"/>
                  <a:gd name="T23" fmla="*/ 32 h 64"/>
                  <a:gd name="T24" fmla="*/ 2 w 950"/>
                  <a:gd name="T25" fmla="*/ 34 h 64"/>
                  <a:gd name="T26" fmla="*/ 10 w 950"/>
                  <a:gd name="T27" fmla="*/ 38 h 64"/>
                  <a:gd name="T28" fmla="*/ 36 w 950"/>
                  <a:gd name="T29" fmla="*/ 44 h 64"/>
                  <a:gd name="T30" fmla="*/ 80 w 950"/>
                  <a:gd name="T31" fmla="*/ 48 h 64"/>
                  <a:gd name="T32" fmla="*/ 138 w 950"/>
                  <a:gd name="T33" fmla="*/ 54 h 64"/>
                  <a:gd name="T34" fmla="*/ 208 w 950"/>
                  <a:gd name="T35" fmla="*/ 58 h 64"/>
                  <a:gd name="T36" fmla="*/ 288 w 950"/>
                  <a:gd name="T37" fmla="*/ 60 h 64"/>
                  <a:gd name="T38" fmla="*/ 376 w 950"/>
                  <a:gd name="T39" fmla="*/ 62 h 64"/>
                  <a:gd name="T40" fmla="*/ 472 w 950"/>
                  <a:gd name="T41" fmla="*/ 64 h 64"/>
                  <a:gd name="T42" fmla="*/ 472 w 950"/>
                  <a:gd name="T43" fmla="*/ 64 h 64"/>
                  <a:gd name="T44" fmla="*/ 568 w 950"/>
                  <a:gd name="T45" fmla="*/ 62 h 64"/>
                  <a:gd name="T46" fmla="*/ 658 w 950"/>
                  <a:gd name="T47" fmla="*/ 60 h 64"/>
                  <a:gd name="T48" fmla="*/ 740 w 950"/>
                  <a:gd name="T49" fmla="*/ 58 h 64"/>
                  <a:gd name="T50" fmla="*/ 810 w 950"/>
                  <a:gd name="T51" fmla="*/ 54 h 64"/>
                  <a:gd name="T52" fmla="*/ 868 w 950"/>
                  <a:gd name="T53" fmla="*/ 48 h 64"/>
                  <a:gd name="T54" fmla="*/ 912 w 950"/>
                  <a:gd name="T55" fmla="*/ 44 h 64"/>
                  <a:gd name="T56" fmla="*/ 940 w 950"/>
                  <a:gd name="T57" fmla="*/ 38 h 64"/>
                  <a:gd name="T58" fmla="*/ 946 w 950"/>
                  <a:gd name="T59" fmla="*/ 34 h 64"/>
                  <a:gd name="T60" fmla="*/ 950 w 950"/>
                  <a:gd name="T61" fmla="*/ 32 h 64"/>
                  <a:gd name="T62" fmla="*/ 950 w 950"/>
                  <a:gd name="T63" fmla="*/ 32 h 64"/>
                  <a:gd name="T64" fmla="*/ 946 w 950"/>
                  <a:gd name="T65" fmla="*/ 28 h 64"/>
                  <a:gd name="T66" fmla="*/ 940 w 950"/>
                  <a:gd name="T67" fmla="*/ 24 h 64"/>
                  <a:gd name="T68" fmla="*/ 912 w 950"/>
                  <a:gd name="T69" fmla="*/ 18 h 64"/>
                  <a:gd name="T70" fmla="*/ 868 w 950"/>
                  <a:gd name="T71" fmla="*/ 14 h 64"/>
                  <a:gd name="T72" fmla="*/ 810 w 950"/>
                  <a:gd name="T73" fmla="*/ 8 h 64"/>
                  <a:gd name="T74" fmla="*/ 740 w 950"/>
                  <a:gd name="T75" fmla="*/ 6 h 64"/>
                  <a:gd name="T76" fmla="*/ 658 w 950"/>
                  <a:gd name="T77" fmla="*/ 2 h 64"/>
                  <a:gd name="T78" fmla="*/ 568 w 950"/>
                  <a:gd name="T79" fmla="*/ 0 h 64"/>
                  <a:gd name="T80" fmla="*/ 472 w 95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0" h="64">
                    <a:moveTo>
                      <a:pt x="472" y="0"/>
                    </a:moveTo>
                    <a:lnTo>
                      <a:pt x="472" y="0"/>
                    </a:lnTo>
                    <a:lnTo>
                      <a:pt x="376" y="0"/>
                    </a:lnTo>
                    <a:lnTo>
                      <a:pt x="288" y="2"/>
                    </a:lnTo>
                    <a:lnTo>
                      <a:pt x="208" y="6"/>
                    </a:lnTo>
                    <a:lnTo>
                      <a:pt x="138" y="8"/>
                    </a:lnTo>
                    <a:lnTo>
                      <a:pt x="80" y="14"/>
                    </a:lnTo>
                    <a:lnTo>
                      <a:pt x="36" y="18"/>
                    </a:lnTo>
                    <a:lnTo>
                      <a:pt x="10" y="24"/>
                    </a:lnTo>
                    <a:lnTo>
                      <a:pt x="2" y="28"/>
                    </a:lnTo>
                    <a:lnTo>
                      <a:pt x="0" y="32"/>
                    </a:lnTo>
                    <a:lnTo>
                      <a:pt x="0" y="32"/>
                    </a:lnTo>
                    <a:lnTo>
                      <a:pt x="2" y="34"/>
                    </a:lnTo>
                    <a:lnTo>
                      <a:pt x="10" y="38"/>
                    </a:lnTo>
                    <a:lnTo>
                      <a:pt x="36" y="44"/>
                    </a:lnTo>
                    <a:lnTo>
                      <a:pt x="80" y="48"/>
                    </a:lnTo>
                    <a:lnTo>
                      <a:pt x="138" y="54"/>
                    </a:lnTo>
                    <a:lnTo>
                      <a:pt x="208" y="58"/>
                    </a:lnTo>
                    <a:lnTo>
                      <a:pt x="288" y="60"/>
                    </a:lnTo>
                    <a:lnTo>
                      <a:pt x="376" y="62"/>
                    </a:lnTo>
                    <a:lnTo>
                      <a:pt x="472" y="64"/>
                    </a:lnTo>
                    <a:lnTo>
                      <a:pt x="472" y="64"/>
                    </a:lnTo>
                    <a:lnTo>
                      <a:pt x="568" y="62"/>
                    </a:lnTo>
                    <a:lnTo>
                      <a:pt x="658" y="60"/>
                    </a:lnTo>
                    <a:lnTo>
                      <a:pt x="740" y="58"/>
                    </a:lnTo>
                    <a:lnTo>
                      <a:pt x="810" y="54"/>
                    </a:lnTo>
                    <a:lnTo>
                      <a:pt x="868" y="48"/>
                    </a:lnTo>
                    <a:lnTo>
                      <a:pt x="912" y="44"/>
                    </a:lnTo>
                    <a:lnTo>
                      <a:pt x="940" y="38"/>
                    </a:lnTo>
                    <a:lnTo>
                      <a:pt x="946" y="34"/>
                    </a:lnTo>
                    <a:lnTo>
                      <a:pt x="950" y="32"/>
                    </a:lnTo>
                    <a:lnTo>
                      <a:pt x="950" y="32"/>
                    </a:lnTo>
                    <a:lnTo>
                      <a:pt x="946" y="28"/>
                    </a:lnTo>
                    <a:lnTo>
                      <a:pt x="940" y="24"/>
                    </a:lnTo>
                    <a:lnTo>
                      <a:pt x="912" y="18"/>
                    </a:lnTo>
                    <a:lnTo>
                      <a:pt x="868" y="14"/>
                    </a:lnTo>
                    <a:lnTo>
                      <a:pt x="810" y="8"/>
                    </a:lnTo>
                    <a:lnTo>
                      <a:pt x="740" y="6"/>
                    </a:lnTo>
                    <a:lnTo>
                      <a:pt x="658" y="2"/>
                    </a:lnTo>
                    <a:lnTo>
                      <a:pt x="568" y="0"/>
                    </a:lnTo>
                    <a:lnTo>
                      <a:pt x="4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583"/>
              <p:cNvSpPr>
                <a:spLocks noEditPoints="1"/>
              </p:cNvSpPr>
              <p:nvPr/>
            </p:nvSpPr>
            <p:spPr bwMode="auto">
              <a:xfrm>
                <a:off x="3380" y="4194"/>
                <a:ext cx="940" cy="62"/>
              </a:xfrm>
              <a:custGeom>
                <a:avLst/>
                <a:gdLst>
                  <a:gd name="T0" fmla="*/ 468 w 940"/>
                  <a:gd name="T1" fmla="*/ 62 h 62"/>
                  <a:gd name="T2" fmla="*/ 288 w 940"/>
                  <a:gd name="T3" fmla="*/ 60 h 62"/>
                  <a:gd name="T4" fmla="*/ 140 w 940"/>
                  <a:gd name="T5" fmla="*/ 52 h 62"/>
                  <a:gd name="T6" fmla="*/ 42 w 940"/>
                  <a:gd name="T7" fmla="*/ 44 h 62"/>
                  <a:gd name="T8" fmla="*/ 8 w 940"/>
                  <a:gd name="T9" fmla="*/ 34 h 62"/>
                  <a:gd name="T10" fmla="*/ 6 w 940"/>
                  <a:gd name="T11" fmla="*/ 32 h 62"/>
                  <a:gd name="T12" fmla="*/ 16 w 940"/>
                  <a:gd name="T13" fmla="*/ 26 h 62"/>
                  <a:gd name="T14" fmla="*/ 84 w 940"/>
                  <a:gd name="T15" fmla="*/ 14 h 62"/>
                  <a:gd name="T16" fmla="*/ 208 w 940"/>
                  <a:gd name="T17" fmla="*/ 6 h 62"/>
                  <a:gd name="T18" fmla="*/ 374 w 940"/>
                  <a:gd name="T19" fmla="*/ 2 h 62"/>
                  <a:gd name="T20" fmla="*/ 468 w 940"/>
                  <a:gd name="T21" fmla="*/ 0 h 62"/>
                  <a:gd name="T22" fmla="*/ 650 w 940"/>
                  <a:gd name="T23" fmla="*/ 2 h 62"/>
                  <a:gd name="T24" fmla="*/ 800 w 940"/>
                  <a:gd name="T25" fmla="*/ 10 h 62"/>
                  <a:gd name="T26" fmla="*/ 898 w 940"/>
                  <a:gd name="T27" fmla="*/ 20 h 62"/>
                  <a:gd name="T28" fmla="*/ 932 w 940"/>
                  <a:gd name="T29" fmla="*/ 28 h 62"/>
                  <a:gd name="T30" fmla="*/ 934 w 940"/>
                  <a:gd name="T31" fmla="*/ 32 h 62"/>
                  <a:gd name="T32" fmla="*/ 926 w 940"/>
                  <a:gd name="T33" fmla="*/ 38 h 62"/>
                  <a:gd name="T34" fmla="*/ 856 w 940"/>
                  <a:gd name="T35" fmla="*/ 48 h 62"/>
                  <a:gd name="T36" fmla="*/ 730 w 940"/>
                  <a:gd name="T37" fmla="*/ 56 h 62"/>
                  <a:gd name="T38" fmla="*/ 562 w 940"/>
                  <a:gd name="T39" fmla="*/ 62 h 62"/>
                  <a:gd name="T40" fmla="*/ 468 w 940"/>
                  <a:gd name="T41" fmla="*/ 0 h 62"/>
                  <a:gd name="T42" fmla="*/ 374 w 940"/>
                  <a:gd name="T43" fmla="*/ 0 h 62"/>
                  <a:gd name="T44" fmla="*/ 206 w 940"/>
                  <a:gd name="T45" fmla="*/ 6 h 62"/>
                  <a:gd name="T46" fmla="*/ 80 w 940"/>
                  <a:gd name="T47" fmla="*/ 14 h 62"/>
                  <a:gd name="T48" fmla="*/ 10 w 940"/>
                  <a:gd name="T49" fmla="*/ 26 h 62"/>
                  <a:gd name="T50" fmla="*/ 0 w 940"/>
                  <a:gd name="T51" fmla="*/ 32 h 62"/>
                  <a:gd name="T52" fmla="*/ 4 w 940"/>
                  <a:gd name="T53" fmla="*/ 34 h 62"/>
                  <a:gd name="T54" fmla="*/ 38 w 940"/>
                  <a:gd name="T55" fmla="*/ 44 h 62"/>
                  <a:gd name="T56" fmla="*/ 136 w 940"/>
                  <a:gd name="T57" fmla="*/ 54 h 62"/>
                  <a:gd name="T58" fmla="*/ 286 w 940"/>
                  <a:gd name="T59" fmla="*/ 60 h 62"/>
                  <a:gd name="T60" fmla="*/ 468 w 940"/>
                  <a:gd name="T61" fmla="*/ 62 h 62"/>
                  <a:gd name="T62" fmla="*/ 564 w 940"/>
                  <a:gd name="T63" fmla="*/ 62 h 62"/>
                  <a:gd name="T64" fmla="*/ 732 w 940"/>
                  <a:gd name="T65" fmla="*/ 58 h 62"/>
                  <a:gd name="T66" fmla="*/ 860 w 940"/>
                  <a:gd name="T67" fmla="*/ 48 h 62"/>
                  <a:gd name="T68" fmla="*/ 930 w 940"/>
                  <a:gd name="T69" fmla="*/ 38 h 62"/>
                  <a:gd name="T70" fmla="*/ 940 w 940"/>
                  <a:gd name="T71" fmla="*/ 32 h 62"/>
                  <a:gd name="T72" fmla="*/ 938 w 940"/>
                  <a:gd name="T73" fmla="*/ 28 h 62"/>
                  <a:gd name="T74" fmla="*/ 904 w 940"/>
                  <a:gd name="T75" fmla="*/ 20 h 62"/>
                  <a:gd name="T76" fmla="*/ 802 w 940"/>
                  <a:gd name="T77" fmla="*/ 10 h 62"/>
                  <a:gd name="T78" fmla="*/ 652 w 940"/>
                  <a:gd name="T79" fmla="*/ 2 h 62"/>
                  <a:gd name="T80" fmla="*/ 468 w 94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62"/>
                    </a:moveTo>
                    <a:lnTo>
                      <a:pt x="468" y="62"/>
                    </a:lnTo>
                    <a:lnTo>
                      <a:pt x="374" y="62"/>
                    </a:lnTo>
                    <a:lnTo>
                      <a:pt x="288" y="60"/>
                    </a:lnTo>
                    <a:lnTo>
                      <a:pt x="208" y="56"/>
                    </a:lnTo>
                    <a:lnTo>
                      <a:pt x="140" y="52"/>
                    </a:lnTo>
                    <a:lnTo>
                      <a:pt x="84" y="48"/>
                    </a:lnTo>
                    <a:lnTo>
                      <a:pt x="42" y="44"/>
                    </a:lnTo>
                    <a:lnTo>
                      <a:pt x="16" y="38"/>
                    </a:lnTo>
                    <a:lnTo>
                      <a:pt x="8" y="34"/>
                    </a:lnTo>
                    <a:lnTo>
                      <a:pt x="6" y="32"/>
                    </a:lnTo>
                    <a:lnTo>
                      <a:pt x="6" y="32"/>
                    </a:lnTo>
                    <a:lnTo>
                      <a:pt x="8" y="28"/>
                    </a:lnTo>
                    <a:lnTo>
                      <a:pt x="16" y="26"/>
                    </a:lnTo>
                    <a:lnTo>
                      <a:pt x="42" y="20"/>
                    </a:lnTo>
                    <a:lnTo>
                      <a:pt x="84" y="14"/>
                    </a:lnTo>
                    <a:lnTo>
                      <a:pt x="140" y="10"/>
                    </a:lnTo>
                    <a:lnTo>
                      <a:pt x="208" y="6"/>
                    </a:lnTo>
                    <a:lnTo>
                      <a:pt x="288" y="2"/>
                    </a:lnTo>
                    <a:lnTo>
                      <a:pt x="374" y="2"/>
                    </a:lnTo>
                    <a:lnTo>
                      <a:pt x="468" y="0"/>
                    </a:lnTo>
                    <a:lnTo>
                      <a:pt x="468" y="0"/>
                    </a:lnTo>
                    <a:lnTo>
                      <a:pt x="562" y="2"/>
                    </a:lnTo>
                    <a:lnTo>
                      <a:pt x="650" y="2"/>
                    </a:lnTo>
                    <a:lnTo>
                      <a:pt x="730" y="6"/>
                    </a:lnTo>
                    <a:lnTo>
                      <a:pt x="800" y="10"/>
                    </a:lnTo>
                    <a:lnTo>
                      <a:pt x="856" y="14"/>
                    </a:lnTo>
                    <a:lnTo>
                      <a:pt x="898" y="20"/>
                    </a:lnTo>
                    <a:lnTo>
                      <a:pt x="926" y="26"/>
                    </a:lnTo>
                    <a:lnTo>
                      <a:pt x="932" y="28"/>
                    </a:lnTo>
                    <a:lnTo>
                      <a:pt x="934" y="32"/>
                    </a:lnTo>
                    <a:lnTo>
                      <a:pt x="934" y="32"/>
                    </a:lnTo>
                    <a:lnTo>
                      <a:pt x="932" y="34"/>
                    </a:lnTo>
                    <a:lnTo>
                      <a:pt x="926" y="38"/>
                    </a:lnTo>
                    <a:lnTo>
                      <a:pt x="898" y="44"/>
                    </a:lnTo>
                    <a:lnTo>
                      <a:pt x="856" y="48"/>
                    </a:lnTo>
                    <a:lnTo>
                      <a:pt x="800" y="52"/>
                    </a:lnTo>
                    <a:lnTo>
                      <a:pt x="730" y="56"/>
                    </a:lnTo>
                    <a:lnTo>
                      <a:pt x="650" y="60"/>
                    </a:lnTo>
                    <a:lnTo>
                      <a:pt x="562" y="62"/>
                    </a:lnTo>
                    <a:lnTo>
                      <a:pt x="468" y="62"/>
                    </a:lnTo>
                    <a:close/>
                    <a:moveTo>
                      <a:pt x="468" y="0"/>
                    </a:moveTo>
                    <a:lnTo>
                      <a:pt x="468" y="0"/>
                    </a:lnTo>
                    <a:lnTo>
                      <a:pt x="374" y="0"/>
                    </a:lnTo>
                    <a:lnTo>
                      <a:pt x="286" y="2"/>
                    </a:lnTo>
                    <a:lnTo>
                      <a:pt x="206" y="6"/>
                    </a:lnTo>
                    <a:lnTo>
                      <a:pt x="136" y="10"/>
                    </a:lnTo>
                    <a:lnTo>
                      <a:pt x="80" y="14"/>
                    </a:lnTo>
                    <a:lnTo>
                      <a:pt x="38" y="20"/>
                    </a:lnTo>
                    <a:lnTo>
                      <a:pt x="10" y="26"/>
                    </a:lnTo>
                    <a:lnTo>
                      <a:pt x="4" y="28"/>
                    </a:lnTo>
                    <a:lnTo>
                      <a:pt x="0" y="32"/>
                    </a:lnTo>
                    <a:lnTo>
                      <a:pt x="0" y="32"/>
                    </a:lnTo>
                    <a:lnTo>
                      <a:pt x="4" y="34"/>
                    </a:lnTo>
                    <a:lnTo>
                      <a:pt x="10" y="38"/>
                    </a:lnTo>
                    <a:lnTo>
                      <a:pt x="38" y="44"/>
                    </a:lnTo>
                    <a:lnTo>
                      <a:pt x="80" y="48"/>
                    </a:lnTo>
                    <a:lnTo>
                      <a:pt x="136" y="54"/>
                    </a:lnTo>
                    <a:lnTo>
                      <a:pt x="206" y="58"/>
                    </a:lnTo>
                    <a:lnTo>
                      <a:pt x="286" y="60"/>
                    </a:lnTo>
                    <a:lnTo>
                      <a:pt x="374" y="62"/>
                    </a:lnTo>
                    <a:lnTo>
                      <a:pt x="468" y="62"/>
                    </a:lnTo>
                    <a:lnTo>
                      <a:pt x="468" y="62"/>
                    </a:lnTo>
                    <a:lnTo>
                      <a:pt x="564" y="62"/>
                    </a:lnTo>
                    <a:lnTo>
                      <a:pt x="652" y="60"/>
                    </a:lnTo>
                    <a:lnTo>
                      <a:pt x="732" y="58"/>
                    </a:lnTo>
                    <a:lnTo>
                      <a:pt x="802" y="54"/>
                    </a:lnTo>
                    <a:lnTo>
                      <a:pt x="860" y="48"/>
                    </a:lnTo>
                    <a:lnTo>
                      <a:pt x="904" y="44"/>
                    </a:lnTo>
                    <a:lnTo>
                      <a:pt x="930" y="38"/>
                    </a:lnTo>
                    <a:lnTo>
                      <a:pt x="938" y="34"/>
                    </a:lnTo>
                    <a:lnTo>
                      <a:pt x="940" y="32"/>
                    </a:lnTo>
                    <a:lnTo>
                      <a:pt x="940" y="32"/>
                    </a:lnTo>
                    <a:lnTo>
                      <a:pt x="938" y="28"/>
                    </a:lnTo>
                    <a:lnTo>
                      <a:pt x="930" y="26"/>
                    </a:lnTo>
                    <a:lnTo>
                      <a:pt x="904" y="20"/>
                    </a:lnTo>
                    <a:lnTo>
                      <a:pt x="860" y="14"/>
                    </a:lnTo>
                    <a:lnTo>
                      <a:pt x="802" y="10"/>
                    </a:lnTo>
                    <a:lnTo>
                      <a:pt x="732" y="6"/>
                    </a:lnTo>
                    <a:lnTo>
                      <a:pt x="652" y="2"/>
                    </a:lnTo>
                    <a:lnTo>
                      <a:pt x="564" y="0"/>
                    </a:lnTo>
                    <a:lnTo>
                      <a:pt x="468" y="0"/>
                    </a:lnTo>
                    <a:close/>
                  </a:path>
                </a:pathLst>
              </a:custGeom>
              <a:solidFill>
                <a:srgbClr val="9B948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584"/>
              <p:cNvSpPr>
                <a:spLocks/>
              </p:cNvSpPr>
              <p:nvPr/>
            </p:nvSpPr>
            <p:spPr bwMode="auto">
              <a:xfrm>
                <a:off x="3386" y="4194"/>
                <a:ext cx="928" cy="62"/>
              </a:xfrm>
              <a:custGeom>
                <a:avLst/>
                <a:gdLst>
                  <a:gd name="T0" fmla="*/ 462 w 928"/>
                  <a:gd name="T1" fmla="*/ 62 h 62"/>
                  <a:gd name="T2" fmla="*/ 462 w 928"/>
                  <a:gd name="T3" fmla="*/ 62 h 62"/>
                  <a:gd name="T4" fmla="*/ 368 w 928"/>
                  <a:gd name="T5" fmla="*/ 62 h 62"/>
                  <a:gd name="T6" fmla="*/ 282 w 928"/>
                  <a:gd name="T7" fmla="*/ 60 h 62"/>
                  <a:gd name="T8" fmla="*/ 202 w 928"/>
                  <a:gd name="T9" fmla="*/ 56 h 62"/>
                  <a:gd name="T10" fmla="*/ 134 w 928"/>
                  <a:gd name="T11" fmla="*/ 52 h 62"/>
                  <a:gd name="T12" fmla="*/ 78 w 928"/>
                  <a:gd name="T13" fmla="*/ 48 h 62"/>
                  <a:gd name="T14" fmla="*/ 36 w 928"/>
                  <a:gd name="T15" fmla="*/ 44 h 62"/>
                  <a:gd name="T16" fmla="*/ 10 w 928"/>
                  <a:gd name="T17" fmla="*/ 38 h 62"/>
                  <a:gd name="T18" fmla="*/ 2 w 928"/>
                  <a:gd name="T19" fmla="*/ 34 h 62"/>
                  <a:gd name="T20" fmla="*/ 0 w 928"/>
                  <a:gd name="T21" fmla="*/ 32 h 62"/>
                  <a:gd name="T22" fmla="*/ 0 w 928"/>
                  <a:gd name="T23" fmla="*/ 32 h 62"/>
                  <a:gd name="T24" fmla="*/ 2 w 928"/>
                  <a:gd name="T25" fmla="*/ 28 h 62"/>
                  <a:gd name="T26" fmla="*/ 10 w 928"/>
                  <a:gd name="T27" fmla="*/ 26 h 62"/>
                  <a:gd name="T28" fmla="*/ 36 w 928"/>
                  <a:gd name="T29" fmla="*/ 20 h 62"/>
                  <a:gd name="T30" fmla="*/ 78 w 928"/>
                  <a:gd name="T31" fmla="*/ 14 h 62"/>
                  <a:gd name="T32" fmla="*/ 134 w 928"/>
                  <a:gd name="T33" fmla="*/ 10 h 62"/>
                  <a:gd name="T34" fmla="*/ 202 w 928"/>
                  <a:gd name="T35" fmla="*/ 6 h 62"/>
                  <a:gd name="T36" fmla="*/ 282 w 928"/>
                  <a:gd name="T37" fmla="*/ 2 h 62"/>
                  <a:gd name="T38" fmla="*/ 368 w 928"/>
                  <a:gd name="T39" fmla="*/ 2 h 62"/>
                  <a:gd name="T40" fmla="*/ 462 w 928"/>
                  <a:gd name="T41" fmla="*/ 0 h 62"/>
                  <a:gd name="T42" fmla="*/ 462 w 928"/>
                  <a:gd name="T43" fmla="*/ 0 h 62"/>
                  <a:gd name="T44" fmla="*/ 556 w 928"/>
                  <a:gd name="T45" fmla="*/ 2 h 62"/>
                  <a:gd name="T46" fmla="*/ 644 w 928"/>
                  <a:gd name="T47" fmla="*/ 2 h 62"/>
                  <a:gd name="T48" fmla="*/ 724 w 928"/>
                  <a:gd name="T49" fmla="*/ 6 h 62"/>
                  <a:gd name="T50" fmla="*/ 794 w 928"/>
                  <a:gd name="T51" fmla="*/ 10 h 62"/>
                  <a:gd name="T52" fmla="*/ 850 w 928"/>
                  <a:gd name="T53" fmla="*/ 14 h 62"/>
                  <a:gd name="T54" fmla="*/ 892 w 928"/>
                  <a:gd name="T55" fmla="*/ 20 h 62"/>
                  <a:gd name="T56" fmla="*/ 920 w 928"/>
                  <a:gd name="T57" fmla="*/ 26 h 62"/>
                  <a:gd name="T58" fmla="*/ 926 w 928"/>
                  <a:gd name="T59" fmla="*/ 28 h 62"/>
                  <a:gd name="T60" fmla="*/ 928 w 928"/>
                  <a:gd name="T61" fmla="*/ 32 h 62"/>
                  <a:gd name="T62" fmla="*/ 928 w 928"/>
                  <a:gd name="T63" fmla="*/ 32 h 62"/>
                  <a:gd name="T64" fmla="*/ 926 w 928"/>
                  <a:gd name="T65" fmla="*/ 34 h 62"/>
                  <a:gd name="T66" fmla="*/ 920 w 928"/>
                  <a:gd name="T67" fmla="*/ 38 h 62"/>
                  <a:gd name="T68" fmla="*/ 892 w 928"/>
                  <a:gd name="T69" fmla="*/ 44 h 62"/>
                  <a:gd name="T70" fmla="*/ 850 w 928"/>
                  <a:gd name="T71" fmla="*/ 48 h 62"/>
                  <a:gd name="T72" fmla="*/ 794 w 928"/>
                  <a:gd name="T73" fmla="*/ 52 h 62"/>
                  <a:gd name="T74" fmla="*/ 724 w 928"/>
                  <a:gd name="T75" fmla="*/ 56 h 62"/>
                  <a:gd name="T76" fmla="*/ 644 w 928"/>
                  <a:gd name="T77" fmla="*/ 60 h 62"/>
                  <a:gd name="T78" fmla="*/ 556 w 928"/>
                  <a:gd name="T79" fmla="*/ 62 h 62"/>
                  <a:gd name="T80" fmla="*/ 462 w 928"/>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62"/>
                    </a:moveTo>
                    <a:lnTo>
                      <a:pt x="462" y="62"/>
                    </a:lnTo>
                    <a:lnTo>
                      <a:pt x="368" y="62"/>
                    </a:lnTo>
                    <a:lnTo>
                      <a:pt x="282" y="60"/>
                    </a:lnTo>
                    <a:lnTo>
                      <a:pt x="202" y="56"/>
                    </a:lnTo>
                    <a:lnTo>
                      <a:pt x="134" y="52"/>
                    </a:lnTo>
                    <a:lnTo>
                      <a:pt x="78" y="48"/>
                    </a:lnTo>
                    <a:lnTo>
                      <a:pt x="36" y="44"/>
                    </a:lnTo>
                    <a:lnTo>
                      <a:pt x="10" y="38"/>
                    </a:lnTo>
                    <a:lnTo>
                      <a:pt x="2" y="34"/>
                    </a:lnTo>
                    <a:lnTo>
                      <a:pt x="0" y="32"/>
                    </a:lnTo>
                    <a:lnTo>
                      <a:pt x="0" y="32"/>
                    </a:lnTo>
                    <a:lnTo>
                      <a:pt x="2" y="28"/>
                    </a:lnTo>
                    <a:lnTo>
                      <a:pt x="10" y="26"/>
                    </a:lnTo>
                    <a:lnTo>
                      <a:pt x="36" y="20"/>
                    </a:lnTo>
                    <a:lnTo>
                      <a:pt x="78" y="14"/>
                    </a:lnTo>
                    <a:lnTo>
                      <a:pt x="134" y="10"/>
                    </a:lnTo>
                    <a:lnTo>
                      <a:pt x="202" y="6"/>
                    </a:lnTo>
                    <a:lnTo>
                      <a:pt x="282" y="2"/>
                    </a:lnTo>
                    <a:lnTo>
                      <a:pt x="368" y="2"/>
                    </a:lnTo>
                    <a:lnTo>
                      <a:pt x="462" y="0"/>
                    </a:lnTo>
                    <a:lnTo>
                      <a:pt x="462" y="0"/>
                    </a:lnTo>
                    <a:lnTo>
                      <a:pt x="556" y="2"/>
                    </a:lnTo>
                    <a:lnTo>
                      <a:pt x="644" y="2"/>
                    </a:lnTo>
                    <a:lnTo>
                      <a:pt x="724" y="6"/>
                    </a:lnTo>
                    <a:lnTo>
                      <a:pt x="794" y="10"/>
                    </a:lnTo>
                    <a:lnTo>
                      <a:pt x="850" y="14"/>
                    </a:lnTo>
                    <a:lnTo>
                      <a:pt x="892" y="20"/>
                    </a:lnTo>
                    <a:lnTo>
                      <a:pt x="920" y="26"/>
                    </a:lnTo>
                    <a:lnTo>
                      <a:pt x="926" y="28"/>
                    </a:lnTo>
                    <a:lnTo>
                      <a:pt x="928" y="32"/>
                    </a:lnTo>
                    <a:lnTo>
                      <a:pt x="928" y="32"/>
                    </a:lnTo>
                    <a:lnTo>
                      <a:pt x="926" y="34"/>
                    </a:lnTo>
                    <a:lnTo>
                      <a:pt x="920" y="38"/>
                    </a:lnTo>
                    <a:lnTo>
                      <a:pt x="892" y="44"/>
                    </a:lnTo>
                    <a:lnTo>
                      <a:pt x="850" y="48"/>
                    </a:lnTo>
                    <a:lnTo>
                      <a:pt x="794" y="52"/>
                    </a:lnTo>
                    <a:lnTo>
                      <a:pt x="724" y="56"/>
                    </a:lnTo>
                    <a:lnTo>
                      <a:pt x="644" y="60"/>
                    </a:lnTo>
                    <a:lnTo>
                      <a:pt x="556" y="62"/>
                    </a:lnTo>
                    <a:lnTo>
                      <a:pt x="462" y="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585"/>
              <p:cNvSpPr>
                <a:spLocks/>
              </p:cNvSpPr>
              <p:nvPr/>
            </p:nvSpPr>
            <p:spPr bwMode="auto">
              <a:xfrm>
                <a:off x="3380" y="4194"/>
                <a:ext cx="940" cy="62"/>
              </a:xfrm>
              <a:custGeom>
                <a:avLst/>
                <a:gdLst>
                  <a:gd name="T0" fmla="*/ 468 w 940"/>
                  <a:gd name="T1" fmla="*/ 0 h 62"/>
                  <a:gd name="T2" fmla="*/ 468 w 940"/>
                  <a:gd name="T3" fmla="*/ 0 h 62"/>
                  <a:gd name="T4" fmla="*/ 374 w 940"/>
                  <a:gd name="T5" fmla="*/ 0 h 62"/>
                  <a:gd name="T6" fmla="*/ 286 w 940"/>
                  <a:gd name="T7" fmla="*/ 2 h 62"/>
                  <a:gd name="T8" fmla="*/ 206 w 940"/>
                  <a:gd name="T9" fmla="*/ 6 h 62"/>
                  <a:gd name="T10" fmla="*/ 136 w 940"/>
                  <a:gd name="T11" fmla="*/ 10 h 62"/>
                  <a:gd name="T12" fmla="*/ 80 w 940"/>
                  <a:gd name="T13" fmla="*/ 14 h 62"/>
                  <a:gd name="T14" fmla="*/ 38 w 940"/>
                  <a:gd name="T15" fmla="*/ 20 h 62"/>
                  <a:gd name="T16" fmla="*/ 10 w 940"/>
                  <a:gd name="T17" fmla="*/ 26 h 62"/>
                  <a:gd name="T18" fmla="*/ 4 w 940"/>
                  <a:gd name="T19" fmla="*/ 28 h 62"/>
                  <a:gd name="T20" fmla="*/ 0 w 940"/>
                  <a:gd name="T21" fmla="*/ 32 h 62"/>
                  <a:gd name="T22" fmla="*/ 0 w 940"/>
                  <a:gd name="T23" fmla="*/ 32 h 62"/>
                  <a:gd name="T24" fmla="*/ 4 w 940"/>
                  <a:gd name="T25" fmla="*/ 34 h 62"/>
                  <a:gd name="T26" fmla="*/ 10 w 940"/>
                  <a:gd name="T27" fmla="*/ 38 h 62"/>
                  <a:gd name="T28" fmla="*/ 38 w 940"/>
                  <a:gd name="T29" fmla="*/ 44 h 62"/>
                  <a:gd name="T30" fmla="*/ 80 w 940"/>
                  <a:gd name="T31" fmla="*/ 48 h 62"/>
                  <a:gd name="T32" fmla="*/ 136 w 940"/>
                  <a:gd name="T33" fmla="*/ 54 h 62"/>
                  <a:gd name="T34" fmla="*/ 206 w 940"/>
                  <a:gd name="T35" fmla="*/ 58 h 62"/>
                  <a:gd name="T36" fmla="*/ 286 w 940"/>
                  <a:gd name="T37" fmla="*/ 60 h 62"/>
                  <a:gd name="T38" fmla="*/ 374 w 940"/>
                  <a:gd name="T39" fmla="*/ 62 h 62"/>
                  <a:gd name="T40" fmla="*/ 468 w 940"/>
                  <a:gd name="T41" fmla="*/ 62 h 62"/>
                  <a:gd name="T42" fmla="*/ 468 w 940"/>
                  <a:gd name="T43" fmla="*/ 62 h 62"/>
                  <a:gd name="T44" fmla="*/ 564 w 940"/>
                  <a:gd name="T45" fmla="*/ 62 h 62"/>
                  <a:gd name="T46" fmla="*/ 652 w 940"/>
                  <a:gd name="T47" fmla="*/ 60 h 62"/>
                  <a:gd name="T48" fmla="*/ 732 w 940"/>
                  <a:gd name="T49" fmla="*/ 58 h 62"/>
                  <a:gd name="T50" fmla="*/ 802 w 940"/>
                  <a:gd name="T51" fmla="*/ 54 h 62"/>
                  <a:gd name="T52" fmla="*/ 860 w 940"/>
                  <a:gd name="T53" fmla="*/ 48 h 62"/>
                  <a:gd name="T54" fmla="*/ 904 w 940"/>
                  <a:gd name="T55" fmla="*/ 44 h 62"/>
                  <a:gd name="T56" fmla="*/ 930 w 940"/>
                  <a:gd name="T57" fmla="*/ 38 h 62"/>
                  <a:gd name="T58" fmla="*/ 938 w 940"/>
                  <a:gd name="T59" fmla="*/ 34 h 62"/>
                  <a:gd name="T60" fmla="*/ 940 w 940"/>
                  <a:gd name="T61" fmla="*/ 32 h 62"/>
                  <a:gd name="T62" fmla="*/ 940 w 940"/>
                  <a:gd name="T63" fmla="*/ 32 h 62"/>
                  <a:gd name="T64" fmla="*/ 938 w 940"/>
                  <a:gd name="T65" fmla="*/ 28 h 62"/>
                  <a:gd name="T66" fmla="*/ 930 w 940"/>
                  <a:gd name="T67" fmla="*/ 26 h 62"/>
                  <a:gd name="T68" fmla="*/ 904 w 940"/>
                  <a:gd name="T69" fmla="*/ 20 h 62"/>
                  <a:gd name="T70" fmla="*/ 860 w 940"/>
                  <a:gd name="T71" fmla="*/ 14 h 62"/>
                  <a:gd name="T72" fmla="*/ 802 w 940"/>
                  <a:gd name="T73" fmla="*/ 10 h 62"/>
                  <a:gd name="T74" fmla="*/ 732 w 940"/>
                  <a:gd name="T75" fmla="*/ 6 h 62"/>
                  <a:gd name="T76" fmla="*/ 652 w 940"/>
                  <a:gd name="T77" fmla="*/ 2 h 62"/>
                  <a:gd name="T78" fmla="*/ 564 w 940"/>
                  <a:gd name="T79" fmla="*/ 0 h 62"/>
                  <a:gd name="T80" fmla="*/ 468 w 94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40" h="62">
                    <a:moveTo>
                      <a:pt x="468" y="0"/>
                    </a:moveTo>
                    <a:lnTo>
                      <a:pt x="468" y="0"/>
                    </a:lnTo>
                    <a:lnTo>
                      <a:pt x="374" y="0"/>
                    </a:lnTo>
                    <a:lnTo>
                      <a:pt x="286" y="2"/>
                    </a:lnTo>
                    <a:lnTo>
                      <a:pt x="206" y="6"/>
                    </a:lnTo>
                    <a:lnTo>
                      <a:pt x="136" y="10"/>
                    </a:lnTo>
                    <a:lnTo>
                      <a:pt x="80" y="14"/>
                    </a:lnTo>
                    <a:lnTo>
                      <a:pt x="38" y="20"/>
                    </a:lnTo>
                    <a:lnTo>
                      <a:pt x="10" y="26"/>
                    </a:lnTo>
                    <a:lnTo>
                      <a:pt x="4" y="28"/>
                    </a:lnTo>
                    <a:lnTo>
                      <a:pt x="0" y="32"/>
                    </a:lnTo>
                    <a:lnTo>
                      <a:pt x="0" y="32"/>
                    </a:lnTo>
                    <a:lnTo>
                      <a:pt x="4" y="34"/>
                    </a:lnTo>
                    <a:lnTo>
                      <a:pt x="10" y="38"/>
                    </a:lnTo>
                    <a:lnTo>
                      <a:pt x="38" y="44"/>
                    </a:lnTo>
                    <a:lnTo>
                      <a:pt x="80" y="48"/>
                    </a:lnTo>
                    <a:lnTo>
                      <a:pt x="136" y="54"/>
                    </a:lnTo>
                    <a:lnTo>
                      <a:pt x="206" y="58"/>
                    </a:lnTo>
                    <a:lnTo>
                      <a:pt x="286" y="60"/>
                    </a:lnTo>
                    <a:lnTo>
                      <a:pt x="374" y="62"/>
                    </a:lnTo>
                    <a:lnTo>
                      <a:pt x="468" y="62"/>
                    </a:lnTo>
                    <a:lnTo>
                      <a:pt x="468" y="62"/>
                    </a:lnTo>
                    <a:lnTo>
                      <a:pt x="564" y="62"/>
                    </a:lnTo>
                    <a:lnTo>
                      <a:pt x="652" y="60"/>
                    </a:lnTo>
                    <a:lnTo>
                      <a:pt x="732" y="58"/>
                    </a:lnTo>
                    <a:lnTo>
                      <a:pt x="802" y="54"/>
                    </a:lnTo>
                    <a:lnTo>
                      <a:pt x="860" y="48"/>
                    </a:lnTo>
                    <a:lnTo>
                      <a:pt x="904" y="44"/>
                    </a:lnTo>
                    <a:lnTo>
                      <a:pt x="930" y="38"/>
                    </a:lnTo>
                    <a:lnTo>
                      <a:pt x="938" y="34"/>
                    </a:lnTo>
                    <a:lnTo>
                      <a:pt x="940" y="32"/>
                    </a:lnTo>
                    <a:lnTo>
                      <a:pt x="940" y="32"/>
                    </a:lnTo>
                    <a:lnTo>
                      <a:pt x="938" y="28"/>
                    </a:lnTo>
                    <a:lnTo>
                      <a:pt x="930" y="26"/>
                    </a:lnTo>
                    <a:lnTo>
                      <a:pt x="904" y="20"/>
                    </a:lnTo>
                    <a:lnTo>
                      <a:pt x="860" y="14"/>
                    </a:lnTo>
                    <a:lnTo>
                      <a:pt x="802" y="10"/>
                    </a:lnTo>
                    <a:lnTo>
                      <a:pt x="732" y="6"/>
                    </a:lnTo>
                    <a:lnTo>
                      <a:pt x="652" y="2"/>
                    </a:lnTo>
                    <a:lnTo>
                      <a:pt x="564" y="0"/>
                    </a:lnTo>
                    <a:lnTo>
                      <a:pt x="4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586"/>
              <p:cNvSpPr>
                <a:spLocks noEditPoints="1"/>
              </p:cNvSpPr>
              <p:nvPr/>
            </p:nvSpPr>
            <p:spPr bwMode="auto">
              <a:xfrm>
                <a:off x="3386" y="4194"/>
                <a:ext cx="928" cy="62"/>
              </a:xfrm>
              <a:custGeom>
                <a:avLst/>
                <a:gdLst>
                  <a:gd name="T0" fmla="*/ 462 w 928"/>
                  <a:gd name="T1" fmla="*/ 62 h 62"/>
                  <a:gd name="T2" fmla="*/ 284 w 928"/>
                  <a:gd name="T3" fmla="*/ 60 h 62"/>
                  <a:gd name="T4" fmla="*/ 138 w 928"/>
                  <a:gd name="T5" fmla="*/ 52 h 62"/>
                  <a:gd name="T6" fmla="*/ 40 w 928"/>
                  <a:gd name="T7" fmla="*/ 42 h 62"/>
                  <a:gd name="T8" fmla="*/ 8 w 928"/>
                  <a:gd name="T9" fmla="*/ 34 h 62"/>
                  <a:gd name="T10" fmla="*/ 4 w 928"/>
                  <a:gd name="T11" fmla="*/ 32 h 62"/>
                  <a:gd name="T12" fmla="*/ 14 w 928"/>
                  <a:gd name="T13" fmla="*/ 26 h 62"/>
                  <a:gd name="T14" fmla="*/ 82 w 928"/>
                  <a:gd name="T15" fmla="*/ 14 h 62"/>
                  <a:gd name="T16" fmla="*/ 206 w 928"/>
                  <a:gd name="T17" fmla="*/ 6 h 62"/>
                  <a:gd name="T18" fmla="*/ 370 w 928"/>
                  <a:gd name="T19" fmla="*/ 2 h 62"/>
                  <a:gd name="T20" fmla="*/ 462 w 928"/>
                  <a:gd name="T21" fmla="*/ 0 h 62"/>
                  <a:gd name="T22" fmla="*/ 642 w 928"/>
                  <a:gd name="T23" fmla="*/ 4 h 62"/>
                  <a:gd name="T24" fmla="*/ 790 w 928"/>
                  <a:gd name="T25" fmla="*/ 10 h 62"/>
                  <a:gd name="T26" fmla="*/ 888 w 928"/>
                  <a:gd name="T27" fmla="*/ 20 h 62"/>
                  <a:gd name="T28" fmla="*/ 922 w 928"/>
                  <a:gd name="T29" fmla="*/ 28 h 62"/>
                  <a:gd name="T30" fmla="*/ 924 w 928"/>
                  <a:gd name="T31" fmla="*/ 32 h 62"/>
                  <a:gd name="T32" fmla="*/ 914 w 928"/>
                  <a:gd name="T33" fmla="*/ 38 h 62"/>
                  <a:gd name="T34" fmla="*/ 846 w 928"/>
                  <a:gd name="T35" fmla="*/ 48 h 62"/>
                  <a:gd name="T36" fmla="*/ 722 w 928"/>
                  <a:gd name="T37" fmla="*/ 56 h 62"/>
                  <a:gd name="T38" fmla="*/ 556 w 928"/>
                  <a:gd name="T39" fmla="*/ 62 h 62"/>
                  <a:gd name="T40" fmla="*/ 462 w 928"/>
                  <a:gd name="T41" fmla="*/ 0 h 62"/>
                  <a:gd name="T42" fmla="*/ 368 w 928"/>
                  <a:gd name="T43" fmla="*/ 2 h 62"/>
                  <a:gd name="T44" fmla="*/ 202 w 928"/>
                  <a:gd name="T45" fmla="*/ 6 h 62"/>
                  <a:gd name="T46" fmla="*/ 78 w 928"/>
                  <a:gd name="T47" fmla="*/ 14 h 62"/>
                  <a:gd name="T48" fmla="*/ 10 w 928"/>
                  <a:gd name="T49" fmla="*/ 26 h 62"/>
                  <a:gd name="T50" fmla="*/ 0 w 928"/>
                  <a:gd name="T51" fmla="*/ 32 h 62"/>
                  <a:gd name="T52" fmla="*/ 2 w 928"/>
                  <a:gd name="T53" fmla="*/ 34 h 62"/>
                  <a:gd name="T54" fmla="*/ 36 w 928"/>
                  <a:gd name="T55" fmla="*/ 44 h 62"/>
                  <a:gd name="T56" fmla="*/ 134 w 928"/>
                  <a:gd name="T57" fmla="*/ 52 h 62"/>
                  <a:gd name="T58" fmla="*/ 282 w 928"/>
                  <a:gd name="T59" fmla="*/ 60 h 62"/>
                  <a:gd name="T60" fmla="*/ 462 w 928"/>
                  <a:gd name="T61" fmla="*/ 62 h 62"/>
                  <a:gd name="T62" fmla="*/ 556 w 928"/>
                  <a:gd name="T63" fmla="*/ 62 h 62"/>
                  <a:gd name="T64" fmla="*/ 724 w 928"/>
                  <a:gd name="T65" fmla="*/ 56 h 62"/>
                  <a:gd name="T66" fmla="*/ 850 w 928"/>
                  <a:gd name="T67" fmla="*/ 48 h 62"/>
                  <a:gd name="T68" fmla="*/ 920 w 928"/>
                  <a:gd name="T69" fmla="*/ 38 h 62"/>
                  <a:gd name="T70" fmla="*/ 928 w 928"/>
                  <a:gd name="T71" fmla="*/ 32 h 62"/>
                  <a:gd name="T72" fmla="*/ 926 w 928"/>
                  <a:gd name="T73" fmla="*/ 28 h 62"/>
                  <a:gd name="T74" fmla="*/ 892 w 928"/>
                  <a:gd name="T75" fmla="*/ 20 h 62"/>
                  <a:gd name="T76" fmla="*/ 794 w 928"/>
                  <a:gd name="T77" fmla="*/ 10 h 62"/>
                  <a:gd name="T78" fmla="*/ 644 w 928"/>
                  <a:gd name="T79" fmla="*/ 2 h 62"/>
                  <a:gd name="T80" fmla="*/ 462 w 928"/>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62"/>
                    </a:moveTo>
                    <a:lnTo>
                      <a:pt x="462" y="62"/>
                    </a:lnTo>
                    <a:lnTo>
                      <a:pt x="370" y="62"/>
                    </a:lnTo>
                    <a:lnTo>
                      <a:pt x="284" y="60"/>
                    </a:lnTo>
                    <a:lnTo>
                      <a:pt x="206" y="56"/>
                    </a:lnTo>
                    <a:lnTo>
                      <a:pt x="138" y="52"/>
                    </a:lnTo>
                    <a:lnTo>
                      <a:pt x="82" y="48"/>
                    </a:lnTo>
                    <a:lnTo>
                      <a:pt x="40" y="42"/>
                    </a:lnTo>
                    <a:lnTo>
                      <a:pt x="14" y="38"/>
                    </a:lnTo>
                    <a:lnTo>
                      <a:pt x="8" y="34"/>
                    </a:lnTo>
                    <a:lnTo>
                      <a:pt x="4" y="32"/>
                    </a:lnTo>
                    <a:lnTo>
                      <a:pt x="4" y="32"/>
                    </a:lnTo>
                    <a:lnTo>
                      <a:pt x="8" y="28"/>
                    </a:lnTo>
                    <a:lnTo>
                      <a:pt x="14" y="26"/>
                    </a:lnTo>
                    <a:lnTo>
                      <a:pt x="40" y="20"/>
                    </a:lnTo>
                    <a:lnTo>
                      <a:pt x="82" y="14"/>
                    </a:lnTo>
                    <a:lnTo>
                      <a:pt x="138" y="10"/>
                    </a:lnTo>
                    <a:lnTo>
                      <a:pt x="206" y="6"/>
                    </a:lnTo>
                    <a:lnTo>
                      <a:pt x="284" y="4"/>
                    </a:lnTo>
                    <a:lnTo>
                      <a:pt x="370" y="2"/>
                    </a:lnTo>
                    <a:lnTo>
                      <a:pt x="462" y="0"/>
                    </a:lnTo>
                    <a:lnTo>
                      <a:pt x="462" y="0"/>
                    </a:lnTo>
                    <a:lnTo>
                      <a:pt x="556" y="2"/>
                    </a:lnTo>
                    <a:lnTo>
                      <a:pt x="642" y="4"/>
                    </a:lnTo>
                    <a:lnTo>
                      <a:pt x="722" y="6"/>
                    </a:lnTo>
                    <a:lnTo>
                      <a:pt x="790" y="10"/>
                    </a:lnTo>
                    <a:lnTo>
                      <a:pt x="846" y="14"/>
                    </a:lnTo>
                    <a:lnTo>
                      <a:pt x="888" y="20"/>
                    </a:lnTo>
                    <a:lnTo>
                      <a:pt x="914" y="26"/>
                    </a:lnTo>
                    <a:lnTo>
                      <a:pt x="922" y="28"/>
                    </a:lnTo>
                    <a:lnTo>
                      <a:pt x="924" y="32"/>
                    </a:lnTo>
                    <a:lnTo>
                      <a:pt x="924" y="32"/>
                    </a:lnTo>
                    <a:lnTo>
                      <a:pt x="922" y="34"/>
                    </a:lnTo>
                    <a:lnTo>
                      <a:pt x="914" y="38"/>
                    </a:lnTo>
                    <a:lnTo>
                      <a:pt x="888" y="42"/>
                    </a:lnTo>
                    <a:lnTo>
                      <a:pt x="846" y="48"/>
                    </a:lnTo>
                    <a:lnTo>
                      <a:pt x="790" y="52"/>
                    </a:lnTo>
                    <a:lnTo>
                      <a:pt x="722" y="56"/>
                    </a:lnTo>
                    <a:lnTo>
                      <a:pt x="642" y="60"/>
                    </a:lnTo>
                    <a:lnTo>
                      <a:pt x="556" y="62"/>
                    </a:lnTo>
                    <a:lnTo>
                      <a:pt x="462" y="62"/>
                    </a:lnTo>
                    <a:close/>
                    <a:moveTo>
                      <a:pt x="462" y="0"/>
                    </a:moveTo>
                    <a:lnTo>
                      <a:pt x="462" y="0"/>
                    </a:lnTo>
                    <a:lnTo>
                      <a:pt x="368" y="2"/>
                    </a:lnTo>
                    <a:lnTo>
                      <a:pt x="282" y="2"/>
                    </a:lnTo>
                    <a:lnTo>
                      <a:pt x="202" y="6"/>
                    </a:lnTo>
                    <a:lnTo>
                      <a:pt x="134" y="10"/>
                    </a:lnTo>
                    <a:lnTo>
                      <a:pt x="78" y="14"/>
                    </a:lnTo>
                    <a:lnTo>
                      <a:pt x="36" y="20"/>
                    </a:lnTo>
                    <a:lnTo>
                      <a:pt x="10" y="26"/>
                    </a:lnTo>
                    <a:lnTo>
                      <a:pt x="2" y="28"/>
                    </a:lnTo>
                    <a:lnTo>
                      <a:pt x="0" y="32"/>
                    </a:lnTo>
                    <a:lnTo>
                      <a:pt x="0" y="32"/>
                    </a:lnTo>
                    <a:lnTo>
                      <a:pt x="2" y="34"/>
                    </a:lnTo>
                    <a:lnTo>
                      <a:pt x="10" y="38"/>
                    </a:lnTo>
                    <a:lnTo>
                      <a:pt x="36" y="44"/>
                    </a:lnTo>
                    <a:lnTo>
                      <a:pt x="78" y="48"/>
                    </a:lnTo>
                    <a:lnTo>
                      <a:pt x="134" y="52"/>
                    </a:lnTo>
                    <a:lnTo>
                      <a:pt x="202" y="56"/>
                    </a:lnTo>
                    <a:lnTo>
                      <a:pt x="282" y="60"/>
                    </a:lnTo>
                    <a:lnTo>
                      <a:pt x="368" y="62"/>
                    </a:lnTo>
                    <a:lnTo>
                      <a:pt x="462" y="62"/>
                    </a:lnTo>
                    <a:lnTo>
                      <a:pt x="462" y="62"/>
                    </a:lnTo>
                    <a:lnTo>
                      <a:pt x="556" y="62"/>
                    </a:lnTo>
                    <a:lnTo>
                      <a:pt x="644" y="60"/>
                    </a:lnTo>
                    <a:lnTo>
                      <a:pt x="724" y="56"/>
                    </a:lnTo>
                    <a:lnTo>
                      <a:pt x="794" y="52"/>
                    </a:lnTo>
                    <a:lnTo>
                      <a:pt x="850" y="48"/>
                    </a:lnTo>
                    <a:lnTo>
                      <a:pt x="892" y="44"/>
                    </a:lnTo>
                    <a:lnTo>
                      <a:pt x="920" y="38"/>
                    </a:lnTo>
                    <a:lnTo>
                      <a:pt x="926" y="34"/>
                    </a:lnTo>
                    <a:lnTo>
                      <a:pt x="928" y="32"/>
                    </a:lnTo>
                    <a:lnTo>
                      <a:pt x="928" y="32"/>
                    </a:lnTo>
                    <a:lnTo>
                      <a:pt x="926" y="28"/>
                    </a:lnTo>
                    <a:lnTo>
                      <a:pt x="920" y="26"/>
                    </a:lnTo>
                    <a:lnTo>
                      <a:pt x="892" y="20"/>
                    </a:lnTo>
                    <a:lnTo>
                      <a:pt x="850" y="14"/>
                    </a:lnTo>
                    <a:lnTo>
                      <a:pt x="794" y="10"/>
                    </a:lnTo>
                    <a:lnTo>
                      <a:pt x="724" y="6"/>
                    </a:lnTo>
                    <a:lnTo>
                      <a:pt x="644" y="2"/>
                    </a:lnTo>
                    <a:lnTo>
                      <a:pt x="556" y="2"/>
                    </a:lnTo>
                    <a:lnTo>
                      <a:pt x="462" y="0"/>
                    </a:lnTo>
                    <a:close/>
                  </a:path>
                </a:pathLst>
              </a:custGeom>
              <a:solidFill>
                <a:srgbClr val="9A938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587"/>
              <p:cNvSpPr>
                <a:spLocks/>
              </p:cNvSpPr>
              <p:nvPr/>
            </p:nvSpPr>
            <p:spPr bwMode="auto">
              <a:xfrm>
                <a:off x="3390" y="4194"/>
                <a:ext cx="920" cy="62"/>
              </a:xfrm>
              <a:custGeom>
                <a:avLst/>
                <a:gdLst>
                  <a:gd name="T0" fmla="*/ 458 w 920"/>
                  <a:gd name="T1" fmla="*/ 62 h 62"/>
                  <a:gd name="T2" fmla="*/ 458 w 920"/>
                  <a:gd name="T3" fmla="*/ 62 h 62"/>
                  <a:gd name="T4" fmla="*/ 366 w 920"/>
                  <a:gd name="T5" fmla="*/ 62 h 62"/>
                  <a:gd name="T6" fmla="*/ 280 w 920"/>
                  <a:gd name="T7" fmla="*/ 60 h 62"/>
                  <a:gd name="T8" fmla="*/ 202 w 920"/>
                  <a:gd name="T9" fmla="*/ 56 h 62"/>
                  <a:gd name="T10" fmla="*/ 134 w 920"/>
                  <a:gd name="T11" fmla="*/ 52 h 62"/>
                  <a:gd name="T12" fmla="*/ 78 w 920"/>
                  <a:gd name="T13" fmla="*/ 48 h 62"/>
                  <a:gd name="T14" fmla="*/ 36 w 920"/>
                  <a:gd name="T15" fmla="*/ 42 h 62"/>
                  <a:gd name="T16" fmla="*/ 10 w 920"/>
                  <a:gd name="T17" fmla="*/ 38 h 62"/>
                  <a:gd name="T18" fmla="*/ 4 w 920"/>
                  <a:gd name="T19" fmla="*/ 34 h 62"/>
                  <a:gd name="T20" fmla="*/ 0 w 920"/>
                  <a:gd name="T21" fmla="*/ 32 h 62"/>
                  <a:gd name="T22" fmla="*/ 0 w 920"/>
                  <a:gd name="T23" fmla="*/ 32 h 62"/>
                  <a:gd name="T24" fmla="*/ 4 w 920"/>
                  <a:gd name="T25" fmla="*/ 28 h 62"/>
                  <a:gd name="T26" fmla="*/ 10 w 920"/>
                  <a:gd name="T27" fmla="*/ 26 h 62"/>
                  <a:gd name="T28" fmla="*/ 36 w 920"/>
                  <a:gd name="T29" fmla="*/ 20 h 62"/>
                  <a:gd name="T30" fmla="*/ 78 w 920"/>
                  <a:gd name="T31" fmla="*/ 14 h 62"/>
                  <a:gd name="T32" fmla="*/ 134 w 920"/>
                  <a:gd name="T33" fmla="*/ 10 h 62"/>
                  <a:gd name="T34" fmla="*/ 202 w 920"/>
                  <a:gd name="T35" fmla="*/ 6 h 62"/>
                  <a:gd name="T36" fmla="*/ 280 w 920"/>
                  <a:gd name="T37" fmla="*/ 4 h 62"/>
                  <a:gd name="T38" fmla="*/ 366 w 920"/>
                  <a:gd name="T39" fmla="*/ 2 h 62"/>
                  <a:gd name="T40" fmla="*/ 458 w 920"/>
                  <a:gd name="T41" fmla="*/ 0 h 62"/>
                  <a:gd name="T42" fmla="*/ 458 w 920"/>
                  <a:gd name="T43" fmla="*/ 0 h 62"/>
                  <a:gd name="T44" fmla="*/ 552 w 920"/>
                  <a:gd name="T45" fmla="*/ 2 h 62"/>
                  <a:gd name="T46" fmla="*/ 638 w 920"/>
                  <a:gd name="T47" fmla="*/ 4 h 62"/>
                  <a:gd name="T48" fmla="*/ 718 w 920"/>
                  <a:gd name="T49" fmla="*/ 6 h 62"/>
                  <a:gd name="T50" fmla="*/ 786 w 920"/>
                  <a:gd name="T51" fmla="*/ 10 h 62"/>
                  <a:gd name="T52" fmla="*/ 842 w 920"/>
                  <a:gd name="T53" fmla="*/ 14 h 62"/>
                  <a:gd name="T54" fmla="*/ 884 w 920"/>
                  <a:gd name="T55" fmla="*/ 20 h 62"/>
                  <a:gd name="T56" fmla="*/ 910 w 920"/>
                  <a:gd name="T57" fmla="*/ 26 h 62"/>
                  <a:gd name="T58" fmla="*/ 918 w 920"/>
                  <a:gd name="T59" fmla="*/ 28 h 62"/>
                  <a:gd name="T60" fmla="*/ 920 w 920"/>
                  <a:gd name="T61" fmla="*/ 32 h 62"/>
                  <a:gd name="T62" fmla="*/ 920 w 920"/>
                  <a:gd name="T63" fmla="*/ 32 h 62"/>
                  <a:gd name="T64" fmla="*/ 918 w 920"/>
                  <a:gd name="T65" fmla="*/ 34 h 62"/>
                  <a:gd name="T66" fmla="*/ 910 w 920"/>
                  <a:gd name="T67" fmla="*/ 38 h 62"/>
                  <a:gd name="T68" fmla="*/ 884 w 920"/>
                  <a:gd name="T69" fmla="*/ 42 h 62"/>
                  <a:gd name="T70" fmla="*/ 842 w 920"/>
                  <a:gd name="T71" fmla="*/ 48 h 62"/>
                  <a:gd name="T72" fmla="*/ 786 w 920"/>
                  <a:gd name="T73" fmla="*/ 52 h 62"/>
                  <a:gd name="T74" fmla="*/ 718 w 920"/>
                  <a:gd name="T75" fmla="*/ 56 h 62"/>
                  <a:gd name="T76" fmla="*/ 638 w 920"/>
                  <a:gd name="T77" fmla="*/ 60 h 62"/>
                  <a:gd name="T78" fmla="*/ 552 w 920"/>
                  <a:gd name="T79" fmla="*/ 62 h 62"/>
                  <a:gd name="T80" fmla="*/ 458 w 920"/>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62"/>
                    </a:moveTo>
                    <a:lnTo>
                      <a:pt x="458" y="62"/>
                    </a:lnTo>
                    <a:lnTo>
                      <a:pt x="366" y="62"/>
                    </a:lnTo>
                    <a:lnTo>
                      <a:pt x="280" y="60"/>
                    </a:lnTo>
                    <a:lnTo>
                      <a:pt x="202" y="56"/>
                    </a:lnTo>
                    <a:lnTo>
                      <a:pt x="134" y="52"/>
                    </a:lnTo>
                    <a:lnTo>
                      <a:pt x="78" y="48"/>
                    </a:lnTo>
                    <a:lnTo>
                      <a:pt x="36" y="42"/>
                    </a:lnTo>
                    <a:lnTo>
                      <a:pt x="10" y="38"/>
                    </a:lnTo>
                    <a:lnTo>
                      <a:pt x="4" y="34"/>
                    </a:lnTo>
                    <a:lnTo>
                      <a:pt x="0" y="32"/>
                    </a:lnTo>
                    <a:lnTo>
                      <a:pt x="0" y="32"/>
                    </a:lnTo>
                    <a:lnTo>
                      <a:pt x="4" y="28"/>
                    </a:lnTo>
                    <a:lnTo>
                      <a:pt x="10" y="26"/>
                    </a:lnTo>
                    <a:lnTo>
                      <a:pt x="36" y="20"/>
                    </a:lnTo>
                    <a:lnTo>
                      <a:pt x="78" y="14"/>
                    </a:lnTo>
                    <a:lnTo>
                      <a:pt x="134" y="10"/>
                    </a:lnTo>
                    <a:lnTo>
                      <a:pt x="202" y="6"/>
                    </a:lnTo>
                    <a:lnTo>
                      <a:pt x="280" y="4"/>
                    </a:lnTo>
                    <a:lnTo>
                      <a:pt x="366" y="2"/>
                    </a:lnTo>
                    <a:lnTo>
                      <a:pt x="458" y="0"/>
                    </a:lnTo>
                    <a:lnTo>
                      <a:pt x="458" y="0"/>
                    </a:lnTo>
                    <a:lnTo>
                      <a:pt x="552" y="2"/>
                    </a:lnTo>
                    <a:lnTo>
                      <a:pt x="638" y="4"/>
                    </a:lnTo>
                    <a:lnTo>
                      <a:pt x="718" y="6"/>
                    </a:lnTo>
                    <a:lnTo>
                      <a:pt x="786" y="10"/>
                    </a:lnTo>
                    <a:lnTo>
                      <a:pt x="842" y="14"/>
                    </a:lnTo>
                    <a:lnTo>
                      <a:pt x="884" y="20"/>
                    </a:lnTo>
                    <a:lnTo>
                      <a:pt x="910" y="26"/>
                    </a:lnTo>
                    <a:lnTo>
                      <a:pt x="918" y="28"/>
                    </a:lnTo>
                    <a:lnTo>
                      <a:pt x="920" y="32"/>
                    </a:lnTo>
                    <a:lnTo>
                      <a:pt x="920" y="32"/>
                    </a:lnTo>
                    <a:lnTo>
                      <a:pt x="918" y="34"/>
                    </a:lnTo>
                    <a:lnTo>
                      <a:pt x="910" y="38"/>
                    </a:lnTo>
                    <a:lnTo>
                      <a:pt x="884" y="42"/>
                    </a:lnTo>
                    <a:lnTo>
                      <a:pt x="842" y="48"/>
                    </a:lnTo>
                    <a:lnTo>
                      <a:pt x="786" y="52"/>
                    </a:lnTo>
                    <a:lnTo>
                      <a:pt x="718" y="56"/>
                    </a:lnTo>
                    <a:lnTo>
                      <a:pt x="638" y="60"/>
                    </a:lnTo>
                    <a:lnTo>
                      <a:pt x="552" y="62"/>
                    </a:lnTo>
                    <a:lnTo>
                      <a:pt x="458" y="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588"/>
              <p:cNvSpPr>
                <a:spLocks/>
              </p:cNvSpPr>
              <p:nvPr/>
            </p:nvSpPr>
            <p:spPr bwMode="auto">
              <a:xfrm>
                <a:off x="3386" y="4194"/>
                <a:ext cx="928" cy="62"/>
              </a:xfrm>
              <a:custGeom>
                <a:avLst/>
                <a:gdLst>
                  <a:gd name="T0" fmla="*/ 462 w 928"/>
                  <a:gd name="T1" fmla="*/ 0 h 62"/>
                  <a:gd name="T2" fmla="*/ 462 w 928"/>
                  <a:gd name="T3" fmla="*/ 0 h 62"/>
                  <a:gd name="T4" fmla="*/ 368 w 928"/>
                  <a:gd name="T5" fmla="*/ 2 h 62"/>
                  <a:gd name="T6" fmla="*/ 282 w 928"/>
                  <a:gd name="T7" fmla="*/ 2 h 62"/>
                  <a:gd name="T8" fmla="*/ 202 w 928"/>
                  <a:gd name="T9" fmla="*/ 6 h 62"/>
                  <a:gd name="T10" fmla="*/ 134 w 928"/>
                  <a:gd name="T11" fmla="*/ 10 h 62"/>
                  <a:gd name="T12" fmla="*/ 78 w 928"/>
                  <a:gd name="T13" fmla="*/ 14 h 62"/>
                  <a:gd name="T14" fmla="*/ 36 w 928"/>
                  <a:gd name="T15" fmla="*/ 20 h 62"/>
                  <a:gd name="T16" fmla="*/ 10 w 928"/>
                  <a:gd name="T17" fmla="*/ 26 h 62"/>
                  <a:gd name="T18" fmla="*/ 2 w 928"/>
                  <a:gd name="T19" fmla="*/ 28 h 62"/>
                  <a:gd name="T20" fmla="*/ 0 w 928"/>
                  <a:gd name="T21" fmla="*/ 32 h 62"/>
                  <a:gd name="T22" fmla="*/ 0 w 928"/>
                  <a:gd name="T23" fmla="*/ 32 h 62"/>
                  <a:gd name="T24" fmla="*/ 2 w 928"/>
                  <a:gd name="T25" fmla="*/ 34 h 62"/>
                  <a:gd name="T26" fmla="*/ 10 w 928"/>
                  <a:gd name="T27" fmla="*/ 38 h 62"/>
                  <a:gd name="T28" fmla="*/ 36 w 928"/>
                  <a:gd name="T29" fmla="*/ 44 h 62"/>
                  <a:gd name="T30" fmla="*/ 78 w 928"/>
                  <a:gd name="T31" fmla="*/ 48 h 62"/>
                  <a:gd name="T32" fmla="*/ 134 w 928"/>
                  <a:gd name="T33" fmla="*/ 52 h 62"/>
                  <a:gd name="T34" fmla="*/ 202 w 928"/>
                  <a:gd name="T35" fmla="*/ 56 h 62"/>
                  <a:gd name="T36" fmla="*/ 282 w 928"/>
                  <a:gd name="T37" fmla="*/ 60 h 62"/>
                  <a:gd name="T38" fmla="*/ 368 w 928"/>
                  <a:gd name="T39" fmla="*/ 62 h 62"/>
                  <a:gd name="T40" fmla="*/ 462 w 928"/>
                  <a:gd name="T41" fmla="*/ 62 h 62"/>
                  <a:gd name="T42" fmla="*/ 462 w 928"/>
                  <a:gd name="T43" fmla="*/ 62 h 62"/>
                  <a:gd name="T44" fmla="*/ 556 w 928"/>
                  <a:gd name="T45" fmla="*/ 62 h 62"/>
                  <a:gd name="T46" fmla="*/ 644 w 928"/>
                  <a:gd name="T47" fmla="*/ 60 h 62"/>
                  <a:gd name="T48" fmla="*/ 724 w 928"/>
                  <a:gd name="T49" fmla="*/ 56 h 62"/>
                  <a:gd name="T50" fmla="*/ 794 w 928"/>
                  <a:gd name="T51" fmla="*/ 52 h 62"/>
                  <a:gd name="T52" fmla="*/ 850 w 928"/>
                  <a:gd name="T53" fmla="*/ 48 h 62"/>
                  <a:gd name="T54" fmla="*/ 892 w 928"/>
                  <a:gd name="T55" fmla="*/ 44 h 62"/>
                  <a:gd name="T56" fmla="*/ 920 w 928"/>
                  <a:gd name="T57" fmla="*/ 38 h 62"/>
                  <a:gd name="T58" fmla="*/ 926 w 928"/>
                  <a:gd name="T59" fmla="*/ 34 h 62"/>
                  <a:gd name="T60" fmla="*/ 928 w 928"/>
                  <a:gd name="T61" fmla="*/ 32 h 62"/>
                  <a:gd name="T62" fmla="*/ 928 w 928"/>
                  <a:gd name="T63" fmla="*/ 32 h 62"/>
                  <a:gd name="T64" fmla="*/ 926 w 928"/>
                  <a:gd name="T65" fmla="*/ 28 h 62"/>
                  <a:gd name="T66" fmla="*/ 920 w 928"/>
                  <a:gd name="T67" fmla="*/ 26 h 62"/>
                  <a:gd name="T68" fmla="*/ 892 w 928"/>
                  <a:gd name="T69" fmla="*/ 20 h 62"/>
                  <a:gd name="T70" fmla="*/ 850 w 928"/>
                  <a:gd name="T71" fmla="*/ 14 h 62"/>
                  <a:gd name="T72" fmla="*/ 794 w 928"/>
                  <a:gd name="T73" fmla="*/ 10 h 62"/>
                  <a:gd name="T74" fmla="*/ 724 w 928"/>
                  <a:gd name="T75" fmla="*/ 6 h 62"/>
                  <a:gd name="T76" fmla="*/ 644 w 928"/>
                  <a:gd name="T77" fmla="*/ 2 h 62"/>
                  <a:gd name="T78" fmla="*/ 556 w 928"/>
                  <a:gd name="T79" fmla="*/ 2 h 62"/>
                  <a:gd name="T80" fmla="*/ 462 w 928"/>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8" h="62">
                    <a:moveTo>
                      <a:pt x="462" y="0"/>
                    </a:moveTo>
                    <a:lnTo>
                      <a:pt x="462" y="0"/>
                    </a:lnTo>
                    <a:lnTo>
                      <a:pt x="368" y="2"/>
                    </a:lnTo>
                    <a:lnTo>
                      <a:pt x="282" y="2"/>
                    </a:lnTo>
                    <a:lnTo>
                      <a:pt x="202" y="6"/>
                    </a:lnTo>
                    <a:lnTo>
                      <a:pt x="134" y="10"/>
                    </a:lnTo>
                    <a:lnTo>
                      <a:pt x="78" y="14"/>
                    </a:lnTo>
                    <a:lnTo>
                      <a:pt x="36" y="20"/>
                    </a:lnTo>
                    <a:lnTo>
                      <a:pt x="10" y="26"/>
                    </a:lnTo>
                    <a:lnTo>
                      <a:pt x="2" y="28"/>
                    </a:lnTo>
                    <a:lnTo>
                      <a:pt x="0" y="32"/>
                    </a:lnTo>
                    <a:lnTo>
                      <a:pt x="0" y="32"/>
                    </a:lnTo>
                    <a:lnTo>
                      <a:pt x="2" y="34"/>
                    </a:lnTo>
                    <a:lnTo>
                      <a:pt x="10" y="38"/>
                    </a:lnTo>
                    <a:lnTo>
                      <a:pt x="36" y="44"/>
                    </a:lnTo>
                    <a:lnTo>
                      <a:pt x="78" y="48"/>
                    </a:lnTo>
                    <a:lnTo>
                      <a:pt x="134" y="52"/>
                    </a:lnTo>
                    <a:lnTo>
                      <a:pt x="202" y="56"/>
                    </a:lnTo>
                    <a:lnTo>
                      <a:pt x="282" y="60"/>
                    </a:lnTo>
                    <a:lnTo>
                      <a:pt x="368" y="62"/>
                    </a:lnTo>
                    <a:lnTo>
                      <a:pt x="462" y="62"/>
                    </a:lnTo>
                    <a:lnTo>
                      <a:pt x="462" y="62"/>
                    </a:lnTo>
                    <a:lnTo>
                      <a:pt x="556" y="62"/>
                    </a:lnTo>
                    <a:lnTo>
                      <a:pt x="644" y="60"/>
                    </a:lnTo>
                    <a:lnTo>
                      <a:pt x="724" y="56"/>
                    </a:lnTo>
                    <a:lnTo>
                      <a:pt x="794" y="52"/>
                    </a:lnTo>
                    <a:lnTo>
                      <a:pt x="850" y="48"/>
                    </a:lnTo>
                    <a:lnTo>
                      <a:pt x="892" y="44"/>
                    </a:lnTo>
                    <a:lnTo>
                      <a:pt x="920" y="38"/>
                    </a:lnTo>
                    <a:lnTo>
                      <a:pt x="926" y="34"/>
                    </a:lnTo>
                    <a:lnTo>
                      <a:pt x="928" y="32"/>
                    </a:lnTo>
                    <a:lnTo>
                      <a:pt x="928" y="32"/>
                    </a:lnTo>
                    <a:lnTo>
                      <a:pt x="926" y="28"/>
                    </a:lnTo>
                    <a:lnTo>
                      <a:pt x="920" y="26"/>
                    </a:lnTo>
                    <a:lnTo>
                      <a:pt x="892" y="20"/>
                    </a:lnTo>
                    <a:lnTo>
                      <a:pt x="850" y="14"/>
                    </a:lnTo>
                    <a:lnTo>
                      <a:pt x="794" y="10"/>
                    </a:lnTo>
                    <a:lnTo>
                      <a:pt x="724" y="6"/>
                    </a:lnTo>
                    <a:lnTo>
                      <a:pt x="644" y="2"/>
                    </a:lnTo>
                    <a:lnTo>
                      <a:pt x="556" y="2"/>
                    </a:lnTo>
                    <a:lnTo>
                      <a:pt x="4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589"/>
              <p:cNvSpPr>
                <a:spLocks noEditPoints="1"/>
              </p:cNvSpPr>
              <p:nvPr/>
            </p:nvSpPr>
            <p:spPr bwMode="auto">
              <a:xfrm>
                <a:off x="3390" y="4194"/>
                <a:ext cx="920" cy="62"/>
              </a:xfrm>
              <a:custGeom>
                <a:avLst/>
                <a:gdLst>
                  <a:gd name="T0" fmla="*/ 458 w 920"/>
                  <a:gd name="T1" fmla="*/ 62 h 62"/>
                  <a:gd name="T2" fmla="*/ 282 w 920"/>
                  <a:gd name="T3" fmla="*/ 60 h 62"/>
                  <a:gd name="T4" fmla="*/ 138 w 920"/>
                  <a:gd name="T5" fmla="*/ 52 h 62"/>
                  <a:gd name="T6" fmla="*/ 42 w 920"/>
                  <a:gd name="T7" fmla="*/ 42 h 62"/>
                  <a:gd name="T8" fmla="*/ 8 w 920"/>
                  <a:gd name="T9" fmla="*/ 34 h 62"/>
                  <a:gd name="T10" fmla="*/ 6 w 920"/>
                  <a:gd name="T11" fmla="*/ 32 h 62"/>
                  <a:gd name="T12" fmla="*/ 16 w 920"/>
                  <a:gd name="T13" fmla="*/ 26 h 62"/>
                  <a:gd name="T14" fmla="*/ 82 w 920"/>
                  <a:gd name="T15" fmla="*/ 14 h 62"/>
                  <a:gd name="T16" fmla="*/ 204 w 920"/>
                  <a:gd name="T17" fmla="*/ 6 h 62"/>
                  <a:gd name="T18" fmla="*/ 366 w 920"/>
                  <a:gd name="T19" fmla="*/ 2 h 62"/>
                  <a:gd name="T20" fmla="*/ 458 w 920"/>
                  <a:gd name="T21" fmla="*/ 2 h 62"/>
                  <a:gd name="T22" fmla="*/ 636 w 920"/>
                  <a:gd name="T23" fmla="*/ 4 h 62"/>
                  <a:gd name="T24" fmla="*/ 782 w 920"/>
                  <a:gd name="T25" fmla="*/ 10 h 62"/>
                  <a:gd name="T26" fmla="*/ 880 w 920"/>
                  <a:gd name="T27" fmla="*/ 20 h 62"/>
                  <a:gd name="T28" fmla="*/ 912 w 920"/>
                  <a:gd name="T29" fmla="*/ 28 h 62"/>
                  <a:gd name="T30" fmla="*/ 914 w 920"/>
                  <a:gd name="T31" fmla="*/ 32 h 62"/>
                  <a:gd name="T32" fmla="*/ 906 w 920"/>
                  <a:gd name="T33" fmla="*/ 38 h 62"/>
                  <a:gd name="T34" fmla="*/ 838 w 920"/>
                  <a:gd name="T35" fmla="*/ 48 h 62"/>
                  <a:gd name="T36" fmla="*/ 714 w 920"/>
                  <a:gd name="T37" fmla="*/ 56 h 62"/>
                  <a:gd name="T38" fmla="*/ 550 w 920"/>
                  <a:gd name="T39" fmla="*/ 62 h 62"/>
                  <a:gd name="T40" fmla="*/ 458 w 920"/>
                  <a:gd name="T41" fmla="*/ 0 h 62"/>
                  <a:gd name="T42" fmla="*/ 366 w 920"/>
                  <a:gd name="T43" fmla="*/ 2 h 62"/>
                  <a:gd name="T44" fmla="*/ 202 w 920"/>
                  <a:gd name="T45" fmla="*/ 6 h 62"/>
                  <a:gd name="T46" fmla="*/ 78 w 920"/>
                  <a:gd name="T47" fmla="*/ 14 h 62"/>
                  <a:gd name="T48" fmla="*/ 10 w 920"/>
                  <a:gd name="T49" fmla="*/ 26 h 62"/>
                  <a:gd name="T50" fmla="*/ 0 w 920"/>
                  <a:gd name="T51" fmla="*/ 32 h 62"/>
                  <a:gd name="T52" fmla="*/ 4 w 920"/>
                  <a:gd name="T53" fmla="*/ 34 h 62"/>
                  <a:gd name="T54" fmla="*/ 36 w 920"/>
                  <a:gd name="T55" fmla="*/ 42 h 62"/>
                  <a:gd name="T56" fmla="*/ 134 w 920"/>
                  <a:gd name="T57" fmla="*/ 52 h 62"/>
                  <a:gd name="T58" fmla="*/ 280 w 920"/>
                  <a:gd name="T59" fmla="*/ 60 h 62"/>
                  <a:gd name="T60" fmla="*/ 458 w 920"/>
                  <a:gd name="T61" fmla="*/ 62 h 62"/>
                  <a:gd name="T62" fmla="*/ 552 w 920"/>
                  <a:gd name="T63" fmla="*/ 62 h 62"/>
                  <a:gd name="T64" fmla="*/ 718 w 920"/>
                  <a:gd name="T65" fmla="*/ 56 h 62"/>
                  <a:gd name="T66" fmla="*/ 842 w 920"/>
                  <a:gd name="T67" fmla="*/ 48 h 62"/>
                  <a:gd name="T68" fmla="*/ 910 w 920"/>
                  <a:gd name="T69" fmla="*/ 38 h 62"/>
                  <a:gd name="T70" fmla="*/ 920 w 920"/>
                  <a:gd name="T71" fmla="*/ 32 h 62"/>
                  <a:gd name="T72" fmla="*/ 918 w 920"/>
                  <a:gd name="T73" fmla="*/ 28 h 62"/>
                  <a:gd name="T74" fmla="*/ 884 w 920"/>
                  <a:gd name="T75" fmla="*/ 20 h 62"/>
                  <a:gd name="T76" fmla="*/ 786 w 920"/>
                  <a:gd name="T77" fmla="*/ 10 h 62"/>
                  <a:gd name="T78" fmla="*/ 638 w 920"/>
                  <a:gd name="T79" fmla="*/ 4 h 62"/>
                  <a:gd name="T80" fmla="*/ 458 w 92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62"/>
                    </a:moveTo>
                    <a:lnTo>
                      <a:pt x="458" y="62"/>
                    </a:lnTo>
                    <a:lnTo>
                      <a:pt x="366" y="62"/>
                    </a:lnTo>
                    <a:lnTo>
                      <a:pt x="282" y="60"/>
                    </a:lnTo>
                    <a:lnTo>
                      <a:pt x="204" y="56"/>
                    </a:lnTo>
                    <a:lnTo>
                      <a:pt x="138" y="52"/>
                    </a:lnTo>
                    <a:lnTo>
                      <a:pt x="82" y="48"/>
                    </a:lnTo>
                    <a:lnTo>
                      <a:pt x="42" y="42"/>
                    </a:lnTo>
                    <a:lnTo>
                      <a:pt x="16" y="38"/>
                    </a:lnTo>
                    <a:lnTo>
                      <a:pt x="8" y="34"/>
                    </a:lnTo>
                    <a:lnTo>
                      <a:pt x="6" y="32"/>
                    </a:lnTo>
                    <a:lnTo>
                      <a:pt x="6" y="32"/>
                    </a:lnTo>
                    <a:lnTo>
                      <a:pt x="8" y="28"/>
                    </a:lnTo>
                    <a:lnTo>
                      <a:pt x="16" y="26"/>
                    </a:lnTo>
                    <a:lnTo>
                      <a:pt x="42" y="20"/>
                    </a:lnTo>
                    <a:lnTo>
                      <a:pt x="82" y="14"/>
                    </a:lnTo>
                    <a:lnTo>
                      <a:pt x="138" y="10"/>
                    </a:lnTo>
                    <a:lnTo>
                      <a:pt x="204" y="6"/>
                    </a:lnTo>
                    <a:lnTo>
                      <a:pt x="282" y="4"/>
                    </a:lnTo>
                    <a:lnTo>
                      <a:pt x="366" y="2"/>
                    </a:lnTo>
                    <a:lnTo>
                      <a:pt x="458" y="2"/>
                    </a:lnTo>
                    <a:lnTo>
                      <a:pt x="458" y="2"/>
                    </a:lnTo>
                    <a:lnTo>
                      <a:pt x="550" y="2"/>
                    </a:lnTo>
                    <a:lnTo>
                      <a:pt x="636" y="4"/>
                    </a:lnTo>
                    <a:lnTo>
                      <a:pt x="714" y="6"/>
                    </a:lnTo>
                    <a:lnTo>
                      <a:pt x="782" y="10"/>
                    </a:lnTo>
                    <a:lnTo>
                      <a:pt x="838" y="14"/>
                    </a:lnTo>
                    <a:lnTo>
                      <a:pt x="880" y="20"/>
                    </a:lnTo>
                    <a:lnTo>
                      <a:pt x="906" y="26"/>
                    </a:lnTo>
                    <a:lnTo>
                      <a:pt x="912" y="28"/>
                    </a:lnTo>
                    <a:lnTo>
                      <a:pt x="914" y="32"/>
                    </a:lnTo>
                    <a:lnTo>
                      <a:pt x="914" y="32"/>
                    </a:lnTo>
                    <a:lnTo>
                      <a:pt x="912" y="34"/>
                    </a:lnTo>
                    <a:lnTo>
                      <a:pt x="906" y="38"/>
                    </a:lnTo>
                    <a:lnTo>
                      <a:pt x="880" y="42"/>
                    </a:lnTo>
                    <a:lnTo>
                      <a:pt x="838" y="48"/>
                    </a:lnTo>
                    <a:lnTo>
                      <a:pt x="782" y="52"/>
                    </a:lnTo>
                    <a:lnTo>
                      <a:pt x="714" y="56"/>
                    </a:lnTo>
                    <a:lnTo>
                      <a:pt x="636" y="60"/>
                    </a:lnTo>
                    <a:lnTo>
                      <a:pt x="550" y="62"/>
                    </a:lnTo>
                    <a:lnTo>
                      <a:pt x="458" y="62"/>
                    </a:lnTo>
                    <a:close/>
                    <a:moveTo>
                      <a:pt x="458" y="0"/>
                    </a:moveTo>
                    <a:lnTo>
                      <a:pt x="458" y="0"/>
                    </a:lnTo>
                    <a:lnTo>
                      <a:pt x="366" y="2"/>
                    </a:lnTo>
                    <a:lnTo>
                      <a:pt x="280" y="4"/>
                    </a:lnTo>
                    <a:lnTo>
                      <a:pt x="202" y="6"/>
                    </a:lnTo>
                    <a:lnTo>
                      <a:pt x="134" y="10"/>
                    </a:lnTo>
                    <a:lnTo>
                      <a:pt x="78" y="14"/>
                    </a:lnTo>
                    <a:lnTo>
                      <a:pt x="36" y="20"/>
                    </a:lnTo>
                    <a:lnTo>
                      <a:pt x="10" y="26"/>
                    </a:lnTo>
                    <a:lnTo>
                      <a:pt x="4" y="28"/>
                    </a:lnTo>
                    <a:lnTo>
                      <a:pt x="0" y="32"/>
                    </a:lnTo>
                    <a:lnTo>
                      <a:pt x="0" y="32"/>
                    </a:lnTo>
                    <a:lnTo>
                      <a:pt x="4" y="34"/>
                    </a:lnTo>
                    <a:lnTo>
                      <a:pt x="10" y="38"/>
                    </a:lnTo>
                    <a:lnTo>
                      <a:pt x="36" y="42"/>
                    </a:lnTo>
                    <a:lnTo>
                      <a:pt x="78" y="48"/>
                    </a:lnTo>
                    <a:lnTo>
                      <a:pt x="134" y="52"/>
                    </a:lnTo>
                    <a:lnTo>
                      <a:pt x="202" y="56"/>
                    </a:lnTo>
                    <a:lnTo>
                      <a:pt x="280" y="60"/>
                    </a:lnTo>
                    <a:lnTo>
                      <a:pt x="366" y="62"/>
                    </a:lnTo>
                    <a:lnTo>
                      <a:pt x="458" y="62"/>
                    </a:lnTo>
                    <a:lnTo>
                      <a:pt x="458" y="62"/>
                    </a:lnTo>
                    <a:lnTo>
                      <a:pt x="552" y="62"/>
                    </a:lnTo>
                    <a:lnTo>
                      <a:pt x="638" y="60"/>
                    </a:lnTo>
                    <a:lnTo>
                      <a:pt x="718" y="56"/>
                    </a:lnTo>
                    <a:lnTo>
                      <a:pt x="786" y="52"/>
                    </a:lnTo>
                    <a:lnTo>
                      <a:pt x="842" y="48"/>
                    </a:lnTo>
                    <a:lnTo>
                      <a:pt x="884" y="42"/>
                    </a:lnTo>
                    <a:lnTo>
                      <a:pt x="910" y="38"/>
                    </a:lnTo>
                    <a:lnTo>
                      <a:pt x="918" y="34"/>
                    </a:lnTo>
                    <a:lnTo>
                      <a:pt x="920" y="32"/>
                    </a:lnTo>
                    <a:lnTo>
                      <a:pt x="920" y="32"/>
                    </a:lnTo>
                    <a:lnTo>
                      <a:pt x="918" y="28"/>
                    </a:lnTo>
                    <a:lnTo>
                      <a:pt x="910" y="26"/>
                    </a:lnTo>
                    <a:lnTo>
                      <a:pt x="884" y="20"/>
                    </a:lnTo>
                    <a:lnTo>
                      <a:pt x="842" y="14"/>
                    </a:lnTo>
                    <a:lnTo>
                      <a:pt x="786" y="10"/>
                    </a:lnTo>
                    <a:lnTo>
                      <a:pt x="718" y="6"/>
                    </a:lnTo>
                    <a:lnTo>
                      <a:pt x="638" y="4"/>
                    </a:lnTo>
                    <a:lnTo>
                      <a:pt x="552" y="2"/>
                    </a:lnTo>
                    <a:lnTo>
                      <a:pt x="458" y="0"/>
                    </a:lnTo>
                    <a:close/>
                  </a:path>
                </a:pathLst>
              </a:custGeom>
              <a:solidFill>
                <a:srgbClr val="999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590"/>
              <p:cNvSpPr>
                <a:spLocks/>
              </p:cNvSpPr>
              <p:nvPr/>
            </p:nvSpPr>
            <p:spPr bwMode="auto">
              <a:xfrm>
                <a:off x="3396" y="4196"/>
                <a:ext cx="908" cy="60"/>
              </a:xfrm>
              <a:custGeom>
                <a:avLst/>
                <a:gdLst>
                  <a:gd name="T0" fmla="*/ 452 w 908"/>
                  <a:gd name="T1" fmla="*/ 60 h 60"/>
                  <a:gd name="T2" fmla="*/ 452 w 908"/>
                  <a:gd name="T3" fmla="*/ 60 h 60"/>
                  <a:gd name="T4" fmla="*/ 360 w 908"/>
                  <a:gd name="T5" fmla="*/ 60 h 60"/>
                  <a:gd name="T6" fmla="*/ 276 w 908"/>
                  <a:gd name="T7" fmla="*/ 58 h 60"/>
                  <a:gd name="T8" fmla="*/ 198 w 908"/>
                  <a:gd name="T9" fmla="*/ 54 h 60"/>
                  <a:gd name="T10" fmla="*/ 132 w 908"/>
                  <a:gd name="T11" fmla="*/ 50 h 60"/>
                  <a:gd name="T12" fmla="*/ 76 w 908"/>
                  <a:gd name="T13" fmla="*/ 46 h 60"/>
                  <a:gd name="T14" fmla="*/ 36 w 908"/>
                  <a:gd name="T15" fmla="*/ 40 h 60"/>
                  <a:gd name="T16" fmla="*/ 10 w 908"/>
                  <a:gd name="T17" fmla="*/ 36 h 60"/>
                  <a:gd name="T18" fmla="*/ 2 w 908"/>
                  <a:gd name="T19" fmla="*/ 32 h 60"/>
                  <a:gd name="T20" fmla="*/ 0 w 908"/>
                  <a:gd name="T21" fmla="*/ 30 h 60"/>
                  <a:gd name="T22" fmla="*/ 0 w 908"/>
                  <a:gd name="T23" fmla="*/ 30 h 60"/>
                  <a:gd name="T24" fmla="*/ 2 w 908"/>
                  <a:gd name="T25" fmla="*/ 26 h 60"/>
                  <a:gd name="T26" fmla="*/ 10 w 908"/>
                  <a:gd name="T27" fmla="*/ 24 h 60"/>
                  <a:gd name="T28" fmla="*/ 36 w 908"/>
                  <a:gd name="T29" fmla="*/ 18 h 60"/>
                  <a:gd name="T30" fmla="*/ 76 w 908"/>
                  <a:gd name="T31" fmla="*/ 12 h 60"/>
                  <a:gd name="T32" fmla="*/ 132 w 908"/>
                  <a:gd name="T33" fmla="*/ 8 h 60"/>
                  <a:gd name="T34" fmla="*/ 198 w 908"/>
                  <a:gd name="T35" fmla="*/ 4 h 60"/>
                  <a:gd name="T36" fmla="*/ 276 w 908"/>
                  <a:gd name="T37" fmla="*/ 2 h 60"/>
                  <a:gd name="T38" fmla="*/ 360 w 908"/>
                  <a:gd name="T39" fmla="*/ 0 h 60"/>
                  <a:gd name="T40" fmla="*/ 452 w 908"/>
                  <a:gd name="T41" fmla="*/ 0 h 60"/>
                  <a:gd name="T42" fmla="*/ 452 w 908"/>
                  <a:gd name="T43" fmla="*/ 0 h 60"/>
                  <a:gd name="T44" fmla="*/ 544 w 908"/>
                  <a:gd name="T45" fmla="*/ 0 h 60"/>
                  <a:gd name="T46" fmla="*/ 630 w 908"/>
                  <a:gd name="T47" fmla="*/ 2 h 60"/>
                  <a:gd name="T48" fmla="*/ 708 w 908"/>
                  <a:gd name="T49" fmla="*/ 4 h 60"/>
                  <a:gd name="T50" fmla="*/ 776 w 908"/>
                  <a:gd name="T51" fmla="*/ 8 h 60"/>
                  <a:gd name="T52" fmla="*/ 832 w 908"/>
                  <a:gd name="T53" fmla="*/ 12 h 60"/>
                  <a:gd name="T54" fmla="*/ 874 w 908"/>
                  <a:gd name="T55" fmla="*/ 18 h 60"/>
                  <a:gd name="T56" fmla="*/ 900 w 908"/>
                  <a:gd name="T57" fmla="*/ 24 h 60"/>
                  <a:gd name="T58" fmla="*/ 906 w 908"/>
                  <a:gd name="T59" fmla="*/ 26 h 60"/>
                  <a:gd name="T60" fmla="*/ 908 w 908"/>
                  <a:gd name="T61" fmla="*/ 30 h 60"/>
                  <a:gd name="T62" fmla="*/ 908 w 908"/>
                  <a:gd name="T63" fmla="*/ 30 h 60"/>
                  <a:gd name="T64" fmla="*/ 906 w 908"/>
                  <a:gd name="T65" fmla="*/ 32 h 60"/>
                  <a:gd name="T66" fmla="*/ 900 w 908"/>
                  <a:gd name="T67" fmla="*/ 36 h 60"/>
                  <a:gd name="T68" fmla="*/ 874 w 908"/>
                  <a:gd name="T69" fmla="*/ 40 h 60"/>
                  <a:gd name="T70" fmla="*/ 832 w 908"/>
                  <a:gd name="T71" fmla="*/ 46 h 60"/>
                  <a:gd name="T72" fmla="*/ 776 w 908"/>
                  <a:gd name="T73" fmla="*/ 50 h 60"/>
                  <a:gd name="T74" fmla="*/ 708 w 908"/>
                  <a:gd name="T75" fmla="*/ 54 h 60"/>
                  <a:gd name="T76" fmla="*/ 630 w 908"/>
                  <a:gd name="T77" fmla="*/ 58 h 60"/>
                  <a:gd name="T78" fmla="*/ 544 w 908"/>
                  <a:gd name="T79" fmla="*/ 60 h 60"/>
                  <a:gd name="T80" fmla="*/ 452 w 90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60"/>
                    </a:moveTo>
                    <a:lnTo>
                      <a:pt x="452" y="60"/>
                    </a:lnTo>
                    <a:lnTo>
                      <a:pt x="360" y="60"/>
                    </a:lnTo>
                    <a:lnTo>
                      <a:pt x="276" y="58"/>
                    </a:lnTo>
                    <a:lnTo>
                      <a:pt x="198" y="54"/>
                    </a:lnTo>
                    <a:lnTo>
                      <a:pt x="132" y="50"/>
                    </a:lnTo>
                    <a:lnTo>
                      <a:pt x="76" y="46"/>
                    </a:lnTo>
                    <a:lnTo>
                      <a:pt x="36" y="40"/>
                    </a:lnTo>
                    <a:lnTo>
                      <a:pt x="10" y="36"/>
                    </a:lnTo>
                    <a:lnTo>
                      <a:pt x="2" y="32"/>
                    </a:lnTo>
                    <a:lnTo>
                      <a:pt x="0" y="30"/>
                    </a:lnTo>
                    <a:lnTo>
                      <a:pt x="0" y="30"/>
                    </a:lnTo>
                    <a:lnTo>
                      <a:pt x="2" y="26"/>
                    </a:lnTo>
                    <a:lnTo>
                      <a:pt x="10" y="24"/>
                    </a:lnTo>
                    <a:lnTo>
                      <a:pt x="36" y="18"/>
                    </a:lnTo>
                    <a:lnTo>
                      <a:pt x="76" y="12"/>
                    </a:lnTo>
                    <a:lnTo>
                      <a:pt x="132" y="8"/>
                    </a:lnTo>
                    <a:lnTo>
                      <a:pt x="198" y="4"/>
                    </a:lnTo>
                    <a:lnTo>
                      <a:pt x="276" y="2"/>
                    </a:lnTo>
                    <a:lnTo>
                      <a:pt x="360" y="0"/>
                    </a:lnTo>
                    <a:lnTo>
                      <a:pt x="452" y="0"/>
                    </a:lnTo>
                    <a:lnTo>
                      <a:pt x="452" y="0"/>
                    </a:lnTo>
                    <a:lnTo>
                      <a:pt x="544" y="0"/>
                    </a:lnTo>
                    <a:lnTo>
                      <a:pt x="630" y="2"/>
                    </a:lnTo>
                    <a:lnTo>
                      <a:pt x="708" y="4"/>
                    </a:lnTo>
                    <a:lnTo>
                      <a:pt x="776" y="8"/>
                    </a:lnTo>
                    <a:lnTo>
                      <a:pt x="832" y="12"/>
                    </a:lnTo>
                    <a:lnTo>
                      <a:pt x="874" y="18"/>
                    </a:lnTo>
                    <a:lnTo>
                      <a:pt x="900" y="24"/>
                    </a:lnTo>
                    <a:lnTo>
                      <a:pt x="906" y="26"/>
                    </a:lnTo>
                    <a:lnTo>
                      <a:pt x="908" y="30"/>
                    </a:lnTo>
                    <a:lnTo>
                      <a:pt x="908" y="30"/>
                    </a:lnTo>
                    <a:lnTo>
                      <a:pt x="906" y="32"/>
                    </a:lnTo>
                    <a:lnTo>
                      <a:pt x="900" y="36"/>
                    </a:lnTo>
                    <a:lnTo>
                      <a:pt x="874" y="40"/>
                    </a:lnTo>
                    <a:lnTo>
                      <a:pt x="832" y="46"/>
                    </a:lnTo>
                    <a:lnTo>
                      <a:pt x="776" y="50"/>
                    </a:lnTo>
                    <a:lnTo>
                      <a:pt x="708" y="54"/>
                    </a:lnTo>
                    <a:lnTo>
                      <a:pt x="630" y="58"/>
                    </a:lnTo>
                    <a:lnTo>
                      <a:pt x="544" y="60"/>
                    </a:lnTo>
                    <a:lnTo>
                      <a:pt x="452"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591"/>
              <p:cNvSpPr>
                <a:spLocks/>
              </p:cNvSpPr>
              <p:nvPr/>
            </p:nvSpPr>
            <p:spPr bwMode="auto">
              <a:xfrm>
                <a:off x="3390" y="4194"/>
                <a:ext cx="920" cy="62"/>
              </a:xfrm>
              <a:custGeom>
                <a:avLst/>
                <a:gdLst>
                  <a:gd name="T0" fmla="*/ 458 w 920"/>
                  <a:gd name="T1" fmla="*/ 0 h 62"/>
                  <a:gd name="T2" fmla="*/ 458 w 920"/>
                  <a:gd name="T3" fmla="*/ 0 h 62"/>
                  <a:gd name="T4" fmla="*/ 366 w 920"/>
                  <a:gd name="T5" fmla="*/ 2 h 62"/>
                  <a:gd name="T6" fmla="*/ 280 w 920"/>
                  <a:gd name="T7" fmla="*/ 4 h 62"/>
                  <a:gd name="T8" fmla="*/ 202 w 920"/>
                  <a:gd name="T9" fmla="*/ 6 h 62"/>
                  <a:gd name="T10" fmla="*/ 134 w 920"/>
                  <a:gd name="T11" fmla="*/ 10 h 62"/>
                  <a:gd name="T12" fmla="*/ 78 w 920"/>
                  <a:gd name="T13" fmla="*/ 14 h 62"/>
                  <a:gd name="T14" fmla="*/ 36 w 920"/>
                  <a:gd name="T15" fmla="*/ 20 h 62"/>
                  <a:gd name="T16" fmla="*/ 10 w 920"/>
                  <a:gd name="T17" fmla="*/ 26 h 62"/>
                  <a:gd name="T18" fmla="*/ 4 w 920"/>
                  <a:gd name="T19" fmla="*/ 28 h 62"/>
                  <a:gd name="T20" fmla="*/ 0 w 920"/>
                  <a:gd name="T21" fmla="*/ 32 h 62"/>
                  <a:gd name="T22" fmla="*/ 0 w 920"/>
                  <a:gd name="T23" fmla="*/ 32 h 62"/>
                  <a:gd name="T24" fmla="*/ 4 w 920"/>
                  <a:gd name="T25" fmla="*/ 34 h 62"/>
                  <a:gd name="T26" fmla="*/ 10 w 920"/>
                  <a:gd name="T27" fmla="*/ 38 h 62"/>
                  <a:gd name="T28" fmla="*/ 36 w 920"/>
                  <a:gd name="T29" fmla="*/ 42 h 62"/>
                  <a:gd name="T30" fmla="*/ 78 w 920"/>
                  <a:gd name="T31" fmla="*/ 48 h 62"/>
                  <a:gd name="T32" fmla="*/ 134 w 920"/>
                  <a:gd name="T33" fmla="*/ 52 h 62"/>
                  <a:gd name="T34" fmla="*/ 202 w 920"/>
                  <a:gd name="T35" fmla="*/ 56 h 62"/>
                  <a:gd name="T36" fmla="*/ 280 w 920"/>
                  <a:gd name="T37" fmla="*/ 60 h 62"/>
                  <a:gd name="T38" fmla="*/ 366 w 920"/>
                  <a:gd name="T39" fmla="*/ 62 h 62"/>
                  <a:gd name="T40" fmla="*/ 458 w 920"/>
                  <a:gd name="T41" fmla="*/ 62 h 62"/>
                  <a:gd name="T42" fmla="*/ 458 w 920"/>
                  <a:gd name="T43" fmla="*/ 62 h 62"/>
                  <a:gd name="T44" fmla="*/ 552 w 920"/>
                  <a:gd name="T45" fmla="*/ 62 h 62"/>
                  <a:gd name="T46" fmla="*/ 638 w 920"/>
                  <a:gd name="T47" fmla="*/ 60 h 62"/>
                  <a:gd name="T48" fmla="*/ 718 w 920"/>
                  <a:gd name="T49" fmla="*/ 56 h 62"/>
                  <a:gd name="T50" fmla="*/ 786 w 920"/>
                  <a:gd name="T51" fmla="*/ 52 h 62"/>
                  <a:gd name="T52" fmla="*/ 842 w 920"/>
                  <a:gd name="T53" fmla="*/ 48 h 62"/>
                  <a:gd name="T54" fmla="*/ 884 w 920"/>
                  <a:gd name="T55" fmla="*/ 42 h 62"/>
                  <a:gd name="T56" fmla="*/ 910 w 920"/>
                  <a:gd name="T57" fmla="*/ 38 h 62"/>
                  <a:gd name="T58" fmla="*/ 918 w 920"/>
                  <a:gd name="T59" fmla="*/ 34 h 62"/>
                  <a:gd name="T60" fmla="*/ 920 w 920"/>
                  <a:gd name="T61" fmla="*/ 32 h 62"/>
                  <a:gd name="T62" fmla="*/ 920 w 920"/>
                  <a:gd name="T63" fmla="*/ 32 h 62"/>
                  <a:gd name="T64" fmla="*/ 918 w 920"/>
                  <a:gd name="T65" fmla="*/ 28 h 62"/>
                  <a:gd name="T66" fmla="*/ 910 w 920"/>
                  <a:gd name="T67" fmla="*/ 26 h 62"/>
                  <a:gd name="T68" fmla="*/ 884 w 920"/>
                  <a:gd name="T69" fmla="*/ 20 h 62"/>
                  <a:gd name="T70" fmla="*/ 842 w 920"/>
                  <a:gd name="T71" fmla="*/ 14 h 62"/>
                  <a:gd name="T72" fmla="*/ 786 w 920"/>
                  <a:gd name="T73" fmla="*/ 10 h 62"/>
                  <a:gd name="T74" fmla="*/ 718 w 920"/>
                  <a:gd name="T75" fmla="*/ 6 h 62"/>
                  <a:gd name="T76" fmla="*/ 638 w 920"/>
                  <a:gd name="T77" fmla="*/ 4 h 62"/>
                  <a:gd name="T78" fmla="*/ 552 w 920"/>
                  <a:gd name="T79" fmla="*/ 2 h 62"/>
                  <a:gd name="T80" fmla="*/ 458 w 920"/>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0" h="62">
                    <a:moveTo>
                      <a:pt x="458" y="0"/>
                    </a:moveTo>
                    <a:lnTo>
                      <a:pt x="458" y="0"/>
                    </a:lnTo>
                    <a:lnTo>
                      <a:pt x="366" y="2"/>
                    </a:lnTo>
                    <a:lnTo>
                      <a:pt x="280" y="4"/>
                    </a:lnTo>
                    <a:lnTo>
                      <a:pt x="202" y="6"/>
                    </a:lnTo>
                    <a:lnTo>
                      <a:pt x="134" y="10"/>
                    </a:lnTo>
                    <a:lnTo>
                      <a:pt x="78" y="14"/>
                    </a:lnTo>
                    <a:lnTo>
                      <a:pt x="36" y="20"/>
                    </a:lnTo>
                    <a:lnTo>
                      <a:pt x="10" y="26"/>
                    </a:lnTo>
                    <a:lnTo>
                      <a:pt x="4" y="28"/>
                    </a:lnTo>
                    <a:lnTo>
                      <a:pt x="0" y="32"/>
                    </a:lnTo>
                    <a:lnTo>
                      <a:pt x="0" y="32"/>
                    </a:lnTo>
                    <a:lnTo>
                      <a:pt x="4" y="34"/>
                    </a:lnTo>
                    <a:lnTo>
                      <a:pt x="10" y="38"/>
                    </a:lnTo>
                    <a:lnTo>
                      <a:pt x="36" y="42"/>
                    </a:lnTo>
                    <a:lnTo>
                      <a:pt x="78" y="48"/>
                    </a:lnTo>
                    <a:lnTo>
                      <a:pt x="134" y="52"/>
                    </a:lnTo>
                    <a:lnTo>
                      <a:pt x="202" y="56"/>
                    </a:lnTo>
                    <a:lnTo>
                      <a:pt x="280" y="60"/>
                    </a:lnTo>
                    <a:lnTo>
                      <a:pt x="366" y="62"/>
                    </a:lnTo>
                    <a:lnTo>
                      <a:pt x="458" y="62"/>
                    </a:lnTo>
                    <a:lnTo>
                      <a:pt x="458" y="62"/>
                    </a:lnTo>
                    <a:lnTo>
                      <a:pt x="552" y="62"/>
                    </a:lnTo>
                    <a:lnTo>
                      <a:pt x="638" y="60"/>
                    </a:lnTo>
                    <a:lnTo>
                      <a:pt x="718" y="56"/>
                    </a:lnTo>
                    <a:lnTo>
                      <a:pt x="786" y="52"/>
                    </a:lnTo>
                    <a:lnTo>
                      <a:pt x="842" y="48"/>
                    </a:lnTo>
                    <a:lnTo>
                      <a:pt x="884" y="42"/>
                    </a:lnTo>
                    <a:lnTo>
                      <a:pt x="910" y="38"/>
                    </a:lnTo>
                    <a:lnTo>
                      <a:pt x="918" y="34"/>
                    </a:lnTo>
                    <a:lnTo>
                      <a:pt x="920" y="32"/>
                    </a:lnTo>
                    <a:lnTo>
                      <a:pt x="920" y="32"/>
                    </a:lnTo>
                    <a:lnTo>
                      <a:pt x="918" y="28"/>
                    </a:lnTo>
                    <a:lnTo>
                      <a:pt x="910" y="26"/>
                    </a:lnTo>
                    <a:lnTo>
                      <a:pt x="884" y="20"/>
                    </a:lnTo>
                    <a:lnTo>
                      <a:pt x="842" y="14"/>
                    </a:lnTo>
                    <a:lnTo>
                      <a:pt x="786" y="10"/>
                    </a:lnTo>
                    <a:lnTo>
                      <a:pt x="718" y="6"/>
                    </a:lnTo>
                    <a:lnTo>
                      <a:pt x="638" y="4"/>
                    </a:lnTo>
                    <a:lnTo>
                      <a:pt x="552" y="2"/>
                    </a:lnTo>
                    <a:lnTo>
                      <a:pt x="4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592"/>
              <p:cNvSpPr>
                <a:spLocks noEditPoints="1"/>
              </p:cNvSpPr>
              <p:nvPr/>
            </p:nvSpPr>
            <p:spPr bwMode="auto">
              <a:xfrm>
                <a:off x="3396" y="4196"/>
                <a:ext cx="908" cy="60"/>
              </a:xfrm>
              <a:custGeom>
                <a:avLst/>
                <a:gdLst>
                  <a:gd name="T0" fmla="*/ 452 w 908"/>
                  <a:gd name="T1" fmla="*/ 60 h 60"/>
                  <a:gd name="T2" fmla="*/ 278 w 908"/>
                  <a:gd name="T3" fmla="*/ 56 h 60"/>
                  <a:gd name="T4" fmla="*/ 136 w 908"/>
                  <a:gd name="T5" fmla="*/ 50 h 60"/>
                  <a:gd name="T6" fmla="*/ 40 w 908"/>
                  <a:gd name="T7" fmla="*/ 40 h 60"/>
                  <a:gd name="T8" fmla="*/ 8 w 908"/>
                  <a:gd name="T9" fmla="*/ 32 h 60"/>
                  <a:gd name="T10" fmla="*/ 6 w 908"/>
                  <a:gd name="T11" fmla="*/ 30 h 60"/>
                  <a:gd name="T12" fmla="*/ 14 w 908"/>
                  <a:gd name="T13" fmla="*/ 24 h 60"/>
                  <a:gd name="T14" fmla="*/ 82 w 908"/>
                  <a:gd name="T15" fmla="*/ 12 h 60"/>
                  <a:gd name="T16" fmla="*/ 202 w 908"/>
                  <a:gd name="T17" fmla="*/ 4 h 60"/>
                  <a:gd name="T18" fmla="*/ 362 w 908"/>
                  <a:gd name="T19" fmla="*/ 0 h 60"/>
                  <a:gd name="T20" fmla="*/ 452 w 908"/>
                  <a:gd name="T21" fmla="*/ 0 h 60"/>
                  <a:gd name="T22" fmla="*/ 628 w 908"/>
                  <a:gd name="T23" fmla="*/ 2 h 60"/>
                  <a:gd name="T24" fmla="*/ 772 w 908"/>
                  <a:gd name="T25" fmla="*/ 8 h 60"/>
                  <a:gd name="T26" fmla="*/ 868 w 908"/>
                  <a:gd name="T27" fmla="*/ 18 h 60"/>
                  <a:gd name="T28" fmla="*/ 902 w 908"/>
                  <a:gd name="T29" fmla="*/ 26 h 60"/>
                  <a:gd name="T30" fmla="*/ 904 w 908"/>
                  <a:gd name="T31" fmla="*/ 30 h 60"/>
                  <a:gd name="T32" fmla="*/ 894 w 908"/>
                  <a:gd name="T33" fmla="*/ 36 h 60"/>
                  <a:gd name="T34" fmla="*/ 828 w 908"/>
                  <a:gd name="T35" fmla="*/ 46 h 60"/>
                  <a:gd name="T36" fmla="*/ 706 w 908"/>
                  <a:gd name="T37" fmla="*/ 54 h 60"/>
                  <a:gd name="T38" fmla="*/ 544 w 908"/>
                  <a:gd name="T39" fmla="*/ 58 h 60"/>
                  <a:gd name="T40" fmla="*/ 452 w 908"/>
                  <a:gd name="T41" fmla="*/ 0 h 60"/>
                  <a:gd name="T42" fmla="*/ 360 w 908"/>
                  <a:gd name="T43" fmla="*/ 0 h 60"/>
                  <a:gd name="T44" fmla="*/ 198 w 908"/>
                  <a:gd name="T45" fmla="*/ 4 h 60"/>
                  <a:gd name="T46" fmla="*/ 76 w 908"/>
                  <a:gd name="T47" fmla="*/ 12 h 60"/>
                  <a:gd name="T48" fmla="*/ 10 w 908"/>
                  <a:gd name="T49" fmla="*/ 24 h 60"/>
                  <a:gd name="T50" fmla="*/ 0 w 908"/>
                  <a:gd name="T51" fmla="*/ 30 h 60"/>
                  <a:gd name="T52" fmla="*/ 2 w 908"/>
                  <a:gd name="T53" fmla="*/ 32 h 60"/>
                  <a:gd name="T54" fmla="*/ 36 w 908"/>
                  <a:gd name="T55" fmla="*/ 40 h 60"/>
                  <a:gd name="T56" fmla="*/ 132 w 908"/>
                  <a:gd name="T57" fmla="*/ 50 h 60"/>
                  <a:gd name="T58" fmla="*/ 276 w 908"/>
                  <a:gd name="T59" fmla="*/ 58 h 60"/>
                  <a:gd name="T60" fmla="*/ 452 w 908"/>
                  <a:gd name="T61" fmla="*/ 60 h 60"/>
                  <a:gd name="T62" fmla="*/ 544 w 908"/>
                  <a:gd name="T63" fmla="*/ 60 h 60"/>
                  <a:gd name="T64" fmla="*/ 708 w 908"/>
                  <a:gd name="T65" fmla="*/ 54 h 60"/>
                  <a:gd name="T66" fmla="*/ 832 w 908"/>
                  <a:gd name="T67" fmla="*/ 46 h 60"/>
                  <a:gd name="T68" fmla="*/ 900 w 908"/>
                  <a:gd name="T69" fmla="*/ 36 h 60"/>
                  <a:gd name="T70" fmla="*/ 908 w 908"/>
                  <a:gd name="T71" fmla="*/ 30 h 60"/>
                  <a:gd name="T72" fmla="*/ 906 w 908"/>
                  <a:gd name="T73" fmla="*/ 26 h 60"/>
                  <a:gd name="T74" fmla="*/ 874 w 908"/>
                  <a:gd name="T75" fmla="*/ 18 h 60"/>
                  <a:gd name="T76" fmla="*/ 776 w 908"/>
                  <a:gd name="T77" fmla="*/ 8 h 60"/>
                  <a:gd name="T78" fmla="*/ 630 w 908"/>
                  <a:gd name="T79" fmla="*/ 2 h 60"/>
                  <a:gd name="T80" fmla="*/ 452 w 90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60"/>
                    </a:moveTo>
                    <a:lnTo>
                      <a:pt x="452" y="60"/>
                    </a:lnTo>
                    <a:lnTo>
                      <a:pt x="362" y="58"/>
                    </a:lnTo>
                    <a:lnTo>
                      <a:pt x="278" y="56"/>
                    </a:lnTo>
                    <a:lnTo>
                      <a:pt x="202" y="54"/>
                    </a:lnTo>
                    <a:lnTo>
                      <a:pt x="136" y="50"/>
                    </a:lnTo>
                    <a:lnTo>
                      <a:pt x="82" y="46"/>
                    </a:lnTo>
                    <a:lnTo>
                      <a:pt x="40" y="40"/>
                    </a:lnTo>
                    <a:lnTo>
                      <a:pt x="14" y="36"/>
                    </a:lnTo>
                    <a:lnTo>
                      <a:pt x="8" y="32"/>
                    </a:lnTo>
                    <a:lnTo>
                      <a:pt x="6" y="30"/>
                    </a:lnTo>
                    <a:lnTo>
                      <a:pt x="6" y="30"/>
                    </a:lnTo>
                    <a:lnTo>
                      <a:pt x="8" y="26"/>
                    </a:lnTo>
                    <a:lnTo>
                      <a:pt x="14" y="24"/>
                    </a:lnTo>
                    <a:lnTo>
                      <a:pt x="40" y="18"/>
                    </a:lnTo>
                    <a:lnTo>
                      <a:pt x="82" y="12"/>
                    </a:lnTo>
                    <a:lnTo>
                      <a:pt x="136" y="8"/>
                    </a:lnTo>
                    <a:lnTo>
                      <a:pt x="202" y="4"/>
                    </a:lnTo>
                    <a:lnTo>
                      <a:pt x="278" y="2"/>
                    </a:lnTo>
                    <a:lnTo>
                      <a:pt x="362" y="0"/>
                    </a:lnTo>
                    <a:lnTo>
                      <a:pt x="452" y="0"/>
                    </a:lnTo>
                    <a:lnTo>
                      <a:pt x="452" y="0"/>
                    </a:lnTo>
                    <a:lnTo>
                      <a:pt x="544" y="0"/>
                    </a:lnTo>
                    <a:lnTo>
                      <a:pt x="628" y="2"/>
                    </a:lnTo>
                    <a:lnTo>
                      <a:pt x="706" y="4"/>
                    </a:lnTo>
                    <a:lnTo>
                      <a:pt x="772" y="8"/>
                    </a:lnTo>
                    <a:lnTo>
                      <a:pt x="828" y="12"/>
                    </a:lnTo>
                    <a:lnTo>
                      <a:pt x="868" y="18"/>
                    </a:lnTo>
                    <a:lnTo>
                      <a:pt x="894" y="24"/>
                    </a:lnTo>
                    <a:lnTo>
                      <a:pt x="902" y="26"/>
                    </a:lnTo>
                    <a:lnTo>
                      <a:pt x="904" y="30"/>
                    </a:lnTo>
                    <a:lnTo>
                      <a:pt x="904" y="30"/>
                    </a:lnTo>
                    <a:lnTo>
                      <a:pt x="902" y="32"/>
                    </a:lnTo>
                    <a:lnTo>
                      <a:pt x="894" y="36"/>
                    </a:lnTo>
                    <a:lnTo>
                      <a:pt x="868" y="40"/>
                    </a:lnTo>
                    <a:lnTo>
                      <a:pt x="828" y="46"/>
                    </a:lnTo>
                    <a:lnTo>
                      <a:pt x="772" y="50"/>
                    </a:lnTo>
                    <a:lnTo>
                      <a:pt x="706" y="54"/>
                    </a:lnTo>
                    <a:lnTo>
                      <a:pt x="628" y="56"/>
                    </a:lnTo>
                    <a:lnTo>
                      <a:pt x="544" y="58"/>
                    </a:lnTo>
                    <a:lnTo>
                      <a:pt x="452" y="60"/>
                    </a:lnTo>
                    <a:close/>
                    <a:moveTo>
                      <a:pt x="452" y="0"/>
                    </a:moveTo>
                    <a:lnTo>
                      <a:pt x="452" y="0"/>
                    </a:lnTo>
                    <a:lnTo>
                      <a:pt x="360" y="0"/>
                    </a:lnTo>
                    <a:lnTo>
                      <a:pt x="276" y="2"/>
                    </a:lnTo>
                    <a:lnTo>
                      <a:pt x="198" y="4"/>
                    </a:lnTo>
                    <a:lnTo>
                      <a:pt x="132" y="8"/>
                    </a:lnTo>
                    <a:lnTo>
                      <a:pt x="76" y="12"/>
                    </a:lnTo>
                    <a:lnTo>
                      <a:pt x="36" y="18"/>
                    </a:lnTo>
                    <a:lnTo>
                      <a:pt x="10" y="24"/>
                    </a:lnTo>
                    <a:lnTo>
                      <a:pt x="2" y="26"/>
                    </a:lnTo>
                    <a:lnTo>
                      <a:pt x="0" y="30"/>
                    </a:lnTo>
                    <a:lnTo>
                      <a:pt x="0" y="30"/>
                    </a:lnTo>
                    <a:lnTo>
                      <a:pt x="2" y="32"/>
                    </a:lnTo>
                    <a:lnTo>
                      <a:pt x="10" y="36"/>
                    </a:lnTo>
                    <a:lnTo>
                      <a:pt x="36" y="40"/>
                    </a:lnTo>
                    <a:lnTo>
                      <a:pt x="76" y="46"/>
                    </a:lnTo>
                    <a:lnTo>
                      <a:pt x="132" y="50"/>
                    </a:lnTo>
                    <a:lnTo>
                      <a:pt x="198" y="54"/>
                    </a:lnTo>
                    <a:lnTo>
                      <a:pt x="276" y="58"/>
                    </a:lnTo>
                    <a:lnTo>
                      <a:pt x="360" y="60"/>
                    </a:lnTo>
                    <a:lnTo>
                      <a:pt x="452" y="60"/>
                    </a:lnTo>
                    <a:lnTo>
                      <a:pt x="452" y="60"/>
                    </a:lnTo>
                    <a:lnTo>
                      <a:pt x="544" y="60"/>
                    </a:lnTo>
                    <a:lnTo>
                      <a:pt x="630" y="58"/>
                    </a:lnTo>
                    <a:lnTo>
                      <a:pt x="708" y="54"/>
                    </a:lnTo>
                    <a:lnTo>
                      <a:pt x="776" y="50"/>
                    </a:lnTo>
                    <a:lnTo>
                      <a:pt x="832" y="46"/>
                    </a:lnTo>
                    <a:lnTo>
                      <a:pt x="874" y="40"/>
                    </a:lnTo>
                    <a:lnTo>
                      <a:pt x="900" y="36"/>
                    </a:lnTo>
                    <a:lnTo>
                      <a:pt x="906" y="32"/>
                    </a:lnTo>
                    <a:lnTo>
                      <a:pt x="908" y="30"/>
                    </a:lnTo>
                    <a:lnTo>
                      <a:pt x="908" y="30"/>
                    </a:lnTo>
                    <a:lnTo>
                      <a:pt x="906" y="26"/>
                    </a:lnTo>
                    <a:lnTo>
                      <a:pt x="900" y="24"/>
                    </a:lnTo>
                    <a:lnTo>
                      <a:pt x="874" y="18"/>
                    </a:lnTo>
                    <a:lnTo>
                      <a:pt x="832" y="12"/>
                    </a:lnTo>
                    <a:lnTo>
                      <a:pt x="776" y="8"/>
                    </a:lnTo>
                    <a:lnTo>
                      <a:pt x="708" y="4"/>
                    </a:lnTo>
                    <a:lnTo>
                      <a:pt x="630" y="2"/>
                    </a:lnTo>
                    <a:lnTo>
                      <a:pt x="544" y="0"/>
                    </a:lnTo>
                    <a:lnTo>
                      <a:pt x="452" y="0"/>
                    </a:lnTo>
                    <a:close/>
                  </a:path>
                </a:pathLst>
              </a:custGeom>
              <a:solidFill>
                <a:srgbClr val="98918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593"/>
              <p:cNvSpPr>
                <a:spLocks/>
              </p:cNvSpPr>
              <p:nvPr/>
            </p:nvSpPr>
            <p:spPr bwMode="auto">
              <a:xfrm>
                <a:off x="3402" y="4196"/>
                <a:ext cx="898" cy="60"/>
              </a:xfrm>
              <a:custGeom>
                <a:avLst/>
                <a:gdLst>
                  <a:gd name="T0" fmla="*/ 446 w 898"/>
                  <a:gd name="T1" fmla="*/ 60 h 60"/>
                  <a:gd name="T2" fmla="*/ 446 w 898"/>
                  <a:gd name="T3" fmla="*/ 60 h 60"/>
                  <a:gd name="T4" fmla="*/ 356 w 898"/>
                  <a:gd name="T5" fmla="*/ 58 h 60"/>
                  <a:gd name="T6" fmla="*/ 272 w 898"/>
                  <a:gd name="T7" fmla="*/ 56 h 60"/>
                  <a:gd name="T8" fmla="*/ 196 w 898"/>
                  <a:gd name="T9" fmla="*/ 54 h 60"/>
                  <a:gd name="T10" fmla="*/ 130 w 898"/>
                  <a:gd name="T11" fmla="*/ 50 h 60"/>
                  <a:gd name="T12" fmla="*/ 76 w 898"/>
                  <a:gd name="T13" fmla="*/ 46 h 60"/>
                  <a:gd name="T14" fmla="*/ 34 w 898"/>
                  <a:gd name="T15" fmla="*/ 40 h 60"/>
                  <a:gd name="T16" fmla="*/ 8 w 898"/>
                  <a:gd name="T17" fmla="*/ 36 h 60"/>
                  <a:gd name="T18" fmla="*/ 2 w 898"/>
                  <a:gd name="T19" fmla="*/ 32 h 60"/>
                  <a:gd name="T20" fmla="*/ 0 w 898"/>
                  <a:gd name="T21" fmla="*/ 30 h 60"/>
                  <a:gd name="T22" fmla="*/ 0 w 898"/>
                  <a:gd name="T23" fmla="*/ 30 h 60"/>
                  <a:gd name="T24" fmla="*/ 2 w 898"/>
                  <a:gd name="T25" fmla="*/ 26 h 60"/>
                  <a:gd name="T26" fmla="*/ 8 w 898"/>
                  <a:gd name="T27" fmla="*/ 24 h 60"/>
                  <a:gd name="T28" fmla="*/ 34 w 898"/>
                  <a:gd name="T29" fmla="*/ 18 h 60"/>
                  <a:gd name="T30" fmla="*/ 76 w 898"/>
                  <a:gd name="T31" fmla="*/ 12 h 60"/>
                  <a:gd name="T32" fmla="*/ 130 w 898"/>
                  <a:gd name="T33" fmla="*/ 8 h 60"/>
                  <a:gd name="T34" fmla="*/ 196 w 898"/>
                  <a:gd name="T35" fmla="*/ 4 h 60"/>
                  <a:gd name="T36" fmla="*/ 272 w 898"/>
                  <a:gd name="T37" fmla="*/ 2 h 60"/>
                  <a:gd name="T38" fmla="*/ 356 w 898"/>
                  <a:gd name="T39" fmla="*/ 0 h 60"/>
                  <a:gd name="T40" fmla="*/ 446 w 898"/>
                  <a:gd name="T41" fmla="*/ 0 h 60"/>
                  <a:gd name="T42" fmla="*/ 446 w 898"/>
                  <a:gd name="T43" fmla="*/ 0 h 60"/>
                  <a:gd name="T44" fmla="*/ 538 w 898"/>
                  <a:gd name="T45" fmla="*/ 0 h 60"/>
                  <a:gd name="T46" fmla="*/ 622 w 898"/>
                  <a:gd name="T47" fmla="*/ 2 h 60"/>
                  <a:gd name="T48" fmla="*/ 700 w 898"/>
                  <a:gd name="T49" fmla="*/ 4 h 60"/>
                  <a:gd name="T50" fmla="*/ 766 w 898"/>
                  <a:gd name="T51" fmla="*/ 8 h 60"/>
                  <a:gd name="T52" fmla="*/ 822 w 898"/>
                  <a:gd name="T53" fmla="*/ 12 h 60"/>
                  <a:gd name="T54" fmla="*/ 862 w 898"/>
                  <a:gd name="T55" fmla="*/ 18 h 60"/>
                  <a:gd name="T56" fmla="*/ 888 w 898"/>
                  <a:gd name="T57" fmla="*/ 24 h 60"/>
                  <a:gd name="T58" fmla="*/ 896 w 898"/>
                  <a:gd name="T59" fmla="*/ 26 h 60"/>
                  <a:gd name="T60" fmla="*/ 898 w 898"/>
                  <a:gd name="T61" fmla="*/ 30 h 60"/>
                  <a:gd name="T62" fmla="*/ 898 w 898"/>
                  <a:gd name="T63" fmla="*/ 30 h 60"/>
                  <a:gd name="T64" fmla="*/ 896 w 898"/>
                  <a:gd name="T65" fmla="*/ 32 h 60"/>
                  <a:gd name="T66" fmla="*/ 888 w 898"/>
                  <a:gd name="T67" fmla="*/ 36 h 60"/>
                  <a:gd name="T68" fmla="*/ 862 w 898"/>
                  <a:gd name="T69" fmla="*/ 40 h 60"/>
                  <a:gd name="T70" fmla="*/ 822 w 898"/>
                  <a:gd name="T71" fmla="*/ 46 h 60"/>
                  <a:gd name="T72" fmla="*/ 766 w 898"/>
                  <a:gd name="T73" fmla="*/ 50 h 60"/>
                  <a:gd name="T74" fmla="*/ 700 w 898"/>
                  <a:gd name="T75" fmla="*/ 54 h 60"/>
                  <a:gd name="T76" fmla="*/ 622 w 898"/>
                  <a:gd name="T77" fmla="*/ 56 h 60"/>
                  <a:gd name="T78" fmla="*/ 538 w 898"/>
                  <a:gd name="T79" fmla="*/ 58 h 60"/>
                  <a:gd name="T80" fmla="*/ 446 w 89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8" h="60">
                    <a:moveTo>
                      <a:pt x="446" y="60"/>
                    </a:moveTo>
                    <a:lnTo>
                      <a:pt x="446" y="60"/>
                    </a:lnTo>
                    <a:lnTo>
                      <a:pt x="356" y="58"/>
                    </a:lnTo>
                    <a:lnTo>
                      <a:pt x="272" y="56"/>
                    </a:lnTo>
                    <a:lnTo>
                      <a:pt x="196" y="54"/>
                    </a:lnTo>
                    <a:lnTo>
                      <a:pt x="130" y="50"/>
                    </a:lnTo>
                    <a:lnTo>
                      <a:pt x="76" y="46"/>
                    </a:lnTo>
                    <a:lnTo>
                      <a:pt x="34" y="40"/>
                    </a:lnTo>
                    <a:lnTo>
                      <a:pt x="8" y="36"/>
                    </a:lnTo>
                    <a:lnTo>
                      <a:pt x="2" y="32"/>
                    </a:lnTo>
                    <a:lnTo>
                      <a:pt x="0" y="30"/>
                    </a:lnTo>
                    <a:lnTo>
                      <a:pt x="0" y="30"/>
                    </a:lnTo>
                    <a:lnTo>
                      <a:pt x="2" y="26"/>
                    </a:lnTo>
                    <a:lnTo>
                      <a:pt x="8" y="24"/>
                    </a:lnTo>
                    <a:lnTo>
                      <a:pt x="34" y="18"/>
                    </a:lnTo>
                    <a:lnTo>
                      <a:pt x="76" y="12"/>
                    </a:lnTo>
                    <a:lnTo>
                      <a:pt x="130" y="8"/>
                    </a:lnTo>
                    <a:lnTo>
                      <a:pt x="196" y="4"/>
                    </a:lnTo>
                    <a:lnTo>
                      <a:pt x="272" y="2"/>
                    </a:lnTo>
                    <a:lnTo>
                      <a:pt x="356" y="0"/>
                    </a:lnTo>
                    <a:lnTo>
                      <a:pt x="446" y="0"/>
                    </a:lnTo>
                    <a:lnTo>
                      <a:pt x="446" y="0"/>
                    </a:lnTo>
                    <a:lnTo>
                      <a:pt x="538" y="0"/>
                    </a:lnTo>
                    <a:lnTo>
                      <a:pt x="622" y="2"/>
                    </a:lnTo>
                    <a:lnTo>
                      <a:pt x="700" y="4"/>
                    </a:lnTo>
                    <a:lnTo>
                      <a:pt x="766" y="8"/>
                    </a:lnTo>
                    <a:lnTo>
                      <a:pt x="822" y="12"/>
                    </a:lnTo>
                    <a:lnTo>
                      <a:pt x="862" y="18"/>
                    </a:lnTo>
                    <a:lnTo>
                      <a:pt x="888" y="24"/>
                    </a:lnTo>
                    <a:lnTo>
                      <a:pt x="896" y="26"/>
                    </a:lnTo>
                    <a:lnTo>
                      <a:pt x="898" y="30"/>
                    </a:lnTo>
                    <a:lnTo>
                      <a:pt x="898" y="30"/>
                    </a:lnTo>
                    <a:lnTo>
                      <a:pt x="896" y="32"/>
                    </a:lnTo>
                    <a:lnTo>
                      <a:pt x="888" y="36"/>
                    </a:lnTo>
                    <a:lnTo>
                      <a:pt x="862" y="40"/>
                    </a:lnTo>
                    <a:lnTo>
                      <a:pt x="822" y="46"/>
                    </a:lnTo>
                    <a:lnTo>
                      <a:pt x="766" y="50"/>
                    </a:lnTo>
                    <a:lnTo>
                      <a:pt x="700" y="54"/>
                    </a:lnTo>
                    <a:lnTo>
                      <a:pt x="622" y="56"/>
                    </a:lnTo>
                    <a:lnTo>
                      <a:pt x="538" y="58"/>
                    </a:lnTo>
                    <a:lnTo>
                      <a:pt x="446"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594"/>
              <p:cNvSpPr>
                <a:spLocks/>
              </p:cNvSpPr>
              <p:nvPr/>
            </p:nvSpPr>
            <p:spPr bwMode="auto">
              <a:xfrm>
                <a:off x="3396" y="4196"/>
                <a:ext cx="908" cy="60"/>
              </a:xfrm>
              <a:custGeom>
                <a:avLst/>
                <a:gdLst>
                  <a:gd name="T0" fmla="*/ 452 w 908"/>
                  <a:gd name="T1" fmla="*/ 0 h 60"/>
                  <a:gd name="T2" fmla="*/ 452 w 908"/>
                  <a:gd name="T3" fmla="*/ 0 h 60"/>
                  <a:gd name="T4" fmla="*/ 360 w 908"/>
                  <a:gd name="T5" fmla="*/ 0 h 60"/>
                  <a:gd name="T6" fmla="*/ 276 w 908"/>
                  <a:gd name="T7" fmla="*/ 2 h 60"/>
                  <a:gd name="T8" fmla="*/ 198 w 908"/>
                  <a:gd name="T9" fmla="*/ 4 h 60"/>
                  <a:gd name="T10" fmla="*/ 132 w 908"/>
                  <a:gd name="T11" fmla="*/ 8 h 60"/>
                  <a:gd name="T12" fmla="*/ 76 w 908"/>
                  <a:gd name="T13" fmla="*/ 12 h 60"/>
                  <a:gd name="T14" fmla="*/ 36 w 908"/>
                  <a:gd name="T15" fmla="*/ 18 h 60"/>
                  <a:gd name="T16" fmla="*/ 10 w 908"/>
                  <a:gd name="T17" fmla="*/ 24 h 60"/>
                  <a:gd name="T18" fmla="*/ 2 w 908"/>
                  <a:gd name="T19" fmla="*/ 26 h 60"/>
                  <a:gd name="T20" fmla="*/ 0 w 908"/>
                  <a:gd name="T21" fmla="*/ 30 h 60"/>
                  <a:gd name="T22" fmla="*/ 0 w 908"/>
                  <a:gd name="T23" fmla="*/ 30 h 60"/>
                  <a:gd name="T24" fmla="*/ 2 w 908"/>
                  <a:gd name="T25" fmla="*/ 32 h 60"/>
                  <a:gd name="T26" fmla="*/ 10 w 908"/>
                  <a:gd name="T27" fmla="*/ 36 h 60"/>
                  <a:gd name="T28" fmla="*/ 36 w 908"/>
                  <a:gd name="T29" fmla="*/ 40 h 60"/>
                  <a:gd name="T30" fmla="*/ 76 w 908"/>
                  <a:gd name="T31" fmla="*/ 46 h 60"/>
                  <a:gd name="T32" fmla="*/ 132 w 908"/>
                  <a:gd name="T33" fmla="*/ 50 h 60"/>
                  <a:gd name="T34" fmla="*/ 198 w 908"/>
                  <a:gd name="T35" fmla="*/ 54 h 60"/>
                  <a:gd name="T36" fmla="*/ 276 w 908"/>
                  <a:gd name="T37" fmla="*/ 58 h 60"/>
                  <a:gd name="T38" fmla="*/ 360 w 908"/>
                  <a:gd name="T39" fmla="*/ 60 h 60"/>
                  <a:gd name="T40" fmla="*/ 452 w 908"/>
                  <a:gd name="T41" fmla="*/ 60 h 60"/>
                  <a:gd name="T42" fmla="*/ 452 w 908"/>
                  <a:gd name="T43" fmla="*/ 60 h 60"/>
                  <a:gd name="T44" fmla="*/ 544 w 908"/>
                  <a:gd name="T45" fmla="*/ 60 h 60"/>
                  <a:gd name="T46" fmla="*/ 630 w 908"/>
                  <a:gd name="T47" fmla="*/ 58 h 60"/>
                  <a:gd name="T48" fmla="*/ 708 w 908"/>
                  <a:gd name="T49" fmla="*/ 54 h 60"/>
                  <a:gd name="T50" fmla="*/ 776 w 908"/>
                  <a:gd name="T51" fmla="*/ 50 h 60"/>
                  <a:gd name="T52" fmla="*/ 832 w 908"/>
                  <a:gd name="T53" fmla="*/ 46 h 60"/>
                  <a:gd name="T54" fmla="*/ 874 w 908"/>
                  <a:gd name="T55" fmla="*/ 40 h 60"/>
                  <a:gd name="T56" fmla="*/ 900 w 908"/>
                  <a:gd name="T57" fmla="*/ 36 h 60"/>
                  <a:gd name="T58" fmla="*/ 906 w 908"/>
                  <a:gd name="T59" fmla="*/ 32 h 60"/>
                  <a:gd name="T60" fmla="*/ 908 w 908"/>
                  <a:gd name="T61" fmla="*/ 30 h 60"/>
                  <a:gd name="T62" fmla="*/ 908 w 908"/>
                  <a:gd name="T63" fmla="*/ 30 h 60"/>
                  <a:gd name="T64" fmla="*/ 906 w 908"/>
                  <a:gd name="T65" fmla="*/ 26 h 60"/>
                  <a:gd name="T66" fmla="*/ 900 w 908"/>
                  <a:gd name="T67" fmla="*/ 24 h 60"/>
                  <a:gd name="T68" fmla="*/ 874 w 908"/>
                  <a:gd name="T69" fmla="*/ 18 h 60"/>
                  <a:gd name="T70" fmla="*/ 832 w 908"/>
                  <a:gd name="T71" fmla="*/ 12 h 60"/>
                  <a:gd name="T72" fmla="*/ 776 w 908"/>
                  <a:gd name="T73" fmla="*/ 8 h 60"/>
                  <a:gd name="T74" fmla="*/ 708 w 908"/>
                  <a:gd name="T75" fmla="*/ 4 h 60"/>
                  <a:gd name="T76" fmla="*/ 630 w 908"/>
                  <a:gd name="T77" fmla="*/ 2 h 60"/>
                  <a:gd name="T78" fmla="*/ 544 w 908"/>
                  <a:gd name="T79" fmla="*/ 0 h 60"/>
                  <a:gd name="T80" fmla="*/ 452 w 90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8" h="60">
                    <a:moveTo>
                      <a:pt x="452" y="0"/>
                    </a:moveTo>
                    <a:lnTo>
                      <a:pt x="452" y="0"/>
                    </a:lnTo>
                    <a:lnTo>
                      <a:pt x="360" y="0"/>
                    </a:lnTo>
                    <a:lnTo>
                      <a:pt x="276" y="2"/>
                    </a:lnTo>
                    <a:lnTo>
                      <a:pt x="198" y="4"/>
                    </a:lnTo>
                    <a:lnTo>
                      <a:pt x="132" y="8"/>
                    </a:lnTo>
                    <a:lnTo>
                      <a:pt x="76" y="12"/>
                    </a:lnTo>
                    <a:lnTo>
                      <a:pt x="36" y="18"/>
                    </a:lnTo>
                    <a:lnTo>
                      <a:pt x="10" y="24"/>
                    </a:lnTo>
                    <a:lnTo>
                      <a:pt x="2" y="26"/>
                    </a:lnTo>
                    <a:lnTo>
                      <a:pt x="0" y="30"/>
                    </a:lnTo>
                    <a:lnTo>
                      <a:pt x="0" y="30"/>
                    </a:lnTo>
                    <a:lnTo>
                      <a:pt x="2" y="32"/>
                    </a:lnTo>
                    <a:lnTo>
                      <a:pt x="10" y="36"/>
                    </a:lnTo>
                    <a:lnTo>
                      <a:pt x="36" y="40"/>
                    </a:lnTo>
                    <a:lnTo>
                      <a:pt x="76" y="46"/>
                    </a:lnTo>
                    <a:lnTo>
                      <a:pt x="132" y="50"/>
                    </a:lnTo>
                    <a:lnTo>
                      <a:pt x="198" y="54"/>
                    </a:lnTo>
                    <a:lnTo>
                      <a:pt x="276" y="58"/>
                    </a:lnTo>
                    <a:lnTo>
                      <a:pt x="360" y="60"/>
                    </a:lnTo>
                    <a:lnTo>
                      <a:pt x="452" y="60"/>
                    </a:lnTo>
                    <a:lnTo>
                      <a:pt x="452" y="60"/>
                    </a:lnTo>
                    <a:lnTo>
                      <a:pt x="544" y="60"/>
                    </a:lnTo>
                    <a:lnTo>
                      <a:pt x="630" y="58"/>
                    </a:lnTo>
                    <a:lnTo>
                      <a:pt x="708" y="54"/>
                    </a:lnTo>
                    <a:lnTo>
                      <a:pt x="776" y="50"/>
                    </a:lnTo>
                    <a:lnTo>
                      <a:pt x="832" y="46"/>
                    </a:lnTo>
                    <a:lnTo>
                      <a:pt x="874" y="40"/>
                    </a:lnTo>
                    <a:lnTo>
                      <a:pt x="900" y="36"/>
                    </a:lnTo>
                    <a:lnTo>
                      <a:pt x="906" y="32"/>
                    </a:lnTo>
                    <a:lnTo>
                      <a:pt x="908" y="30"/>
                    </a:lnTo>
                    <a:lnTo>
                      <a:pt x="908" y="30"/>
                    </a:lnTo>
                    <a:lnTo>
                      <a:pt x="906" y="26"/>
                    </a:lnTo>
                    <a:lnTo>
                      <a:pt x="900" y="24"/>
                    </a:lnTo>
                    <a:lnTo>
                      <a:pt x="874" y="18"/>
                    </a:lnTo>
                    <a:lnTo>
                      <a:pt x="832" y="12"/>
                    </a:lnTo>
                    <a:lnTo>
                      <a:pt x="776" y="8"/>
                    </a:lnTo>
                    <a:lnTo>
                      <a:pt x="708" y="4"/>
                    </a:lnTo>
                    <a:lnTo>
                      <a:pt x="630" y="2"/>
                    </a:lnTo>
                    <a:lnTo>
                      <a:pt x="544" y="0"/>
                    </a:lnTo>
                    <a:lnTo>
                      <a:pt x="4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595"/>
              <p:cNvSpPr>
                <a:spLocks noEditPoints="1"/>
              </p:cNvSpPr>
              <p:nvPr/>
            </p:nvSpPr>
            <p:spPr bwMode="auto">
              <a:xfrm>
                <a:off x="3402" y="4196"/>
                <a:ext cx="898" cy="60"/>
              </a:xfrm>
              <a:custGeom>
                <a:avLst/>
                <a:gdLst>
                  <a:gd name="T0" fmla="*/ 446 w 898"/>
                  <a:gd name="T1" fmla="*/ 60 h 60"/>
                  <a:gd name="T2" fmla="*/ 274 w 898"/>
                  <a:gd name="T3" fmla="*/ 56 h 60"/>
                  <a:gd name="T4" fmla="*/ 134 w 898"/>
                  <a:gd name="T5" fmla="*/ 50 h 60"/>
                  <a:gd name="T6" fmla="*/ 38 w 898"/>
                  <a:gd name="T7" fmla="*/ 40 h 60"/>
                  <a:gd name="T8" fmla="*/ 6 w 898"/>
                  <a:gd name="T9" fmla="*/ 32 h 60"/>
                  <a:gd name="T10" fmla="*/ 4 w 898"/>
                  <a:gd name="T11" fmla="*/ 30 h 60"/>
                  <a:gd name="T12" fmla="*/ 14 w 898"/>
                  <a:gd name="T13" fmla="*/ 24 h 60"/>
                  <a:gd name="T14" fmla="*/ 80 w 898"/>
                  <a:gd name="T15" fmla="*/ 12 h 60"/>
                  <a:gd name="T16" fmla="*/ 198 w 898"/>
                  <a:gd name="T17" fmla="*/ 4 h 60"/>
                  <a:gd name="T18" fmla="*/ 446 w 898"/>
                  <a:gd name="T19" fmla="*/ 0 h 60"/>
                  <a:gd name="T20" fmla="*/ 620 w 898"/>
                  <a:gd name="T21" fmla="*/ 2 h 60"/>
                  <a:gd name="T22" fmla="*/ 762 w 898"/>
                  <a:gd name="T23" fmla="*/ 8 h 60"/>
                  <a:gd name="T24" fmla="*/ 858 w 898"/>
                  <a:gd name="T25" fmla="*/ 18 h 60"/>
                  <a:gd name="T26" fmla="*/ 890 w 898"/>
                  <a:gd name="T27" fmla="*/ 26 h 60"/>
                  <a:gd name="T28" fmla="*/ 892 w 898"/>
                  <a:gd name="T29" fmla="*/ 30 h 60"/>
                  <a:gd name="T30" fmla="*/ 884 w 898"/>
                  <a:gd name="T31" fmla="*/ 36 h 60"/>
                  <a:gd name="T32" fmla="*/ 816 w 898"/>
                  <a:gd name="T33" fmla="*/ 46 h 60"/>
                  <a:gd name="T34" fmla="*/ 696 w 898"/>
                  <a:gd name="T35" fmla="*/ 54 h 60"/>
                  <a:gd name="T36" fmla="*/ 536 w 898"/>
                  <a:gd name="T37" fmla="*/ 58 h 60"/>
                  <a:gd name="T38" fmla="*/ 446 w 898"/>
                  <a:gd name="T39" fmla="*/ 0 h 60"/>
                  <a:gd name="T40" fmla="*/ 356 w 898"/>
                  <a:gd name="T41" fmla="*/ 0 h 60"/>
                  <a:gd name="T42" fmla="*/ 196 w 898"/>
                  <a:gd name="T43" fmla="*/ 4 h 60"/>
                  <a:gd name="T44" fmla="*/ 76 w 898"/>
                  <a:gd name="T45" fmla="*/ 12 h 60"/>
                  <a:gd name="T46" fmla="*/ 8 w 898"/>
                  <a:gd name="T47" fmla="*/ 24 h 60"/>
                  <a:gd name="T48" fmla="*/ 0 w 898"/>
                  <a:gd name="T49" fmla="*/ 30 h 60"/>
                  <a:gd name="T50" fmla="*/ 2 w 898"/>
                  <a:gd name="T51" fmla="*/ 32 h 60"/>
                  <a:gd name="T52" fmla="*/ 34 w 898"/>
                  <a:gd name="T53" fmla="*/ 40 h 60"/>
                  <a:gd name="T54" fmla="*/ 130 w 898"/>
                  <a:gd name="T55" fmla="*/ 50 h 60"/>
                  <a:gd name="T56" fmla="*/ 272 w 898"/>
                  <a:gd name="T57" fmla="*/ 56 h 60"/>
                  <a:gd name="T58" fmla="*/ 446 w 898"/>
                  <a:gd name="T59" fmla="*/ 60 h 60"/>
                  <a:gd name="T60" fmla="*/ 538 w 898"/>
                  <a:gd name="T61" fmla="*/ 58 h 60"/>
                  <a:gd name="T62" fmla="*/ 700 w 898"/>
                  <a:gd name="T63" fmla="*/ 54 h 60"/>
                  <a:gd name="T64" fmla="*/ 822 w 898"/>
                  <a:gd name="T65" fmla="*/ 46 h 60"/>
                  <a:gd name="T66" fmla="*/ 888 w 898"/>
                  <a:gd name="T67" fmla="*/ 36 h 60"/>
                  <a:gd name="T68" fmla="*/ 898 w 898"/>
                  <a:gd name="T69" fmla="*/ 30 h 60"/>
                  <a:gd name="T70" fmla="*/ 896 w 898"/>
                  <a:gd name="T71" fmla="*/ 26 h 60"/>
                  <a:gd name="T72" fmla="*/ 862 w 898"/>
                  <a:gd name="T73" fmla="*/ 18 h 60"/>
                  <a:gd name="T74" fmla="*/ 766 w 898"/>
                  <a:gd name="T75" fmla="*/ 8 h 60"/>
                  <a:gd name="T76" fmla="*/ 622 w 898"/>
                  <a:gd name="T77" fmla="*/ 2 h 60"/>
                  <a:gd name="T78" fmla="*/ 446 w 898"/>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98" h="60">
                    <a:moveTo>
                      <a:pt x="446" y="60"/>
                    </a:moveTo>
                    <a:lnTo>
                      <a:pt x="446" y="60"/>
                    </a:lnTo>
                    <a:lnTo>
                      <a:pt x="356" y="58"/>
                    </a:lnTo>
                    <a:lnTo>
                      <a:pt x="274" y="56"/>
                    </a:lnTo>
                    <a:lnTo>
                      <a:pt x="198" y="54"/>
                    </a:lnTo>
                    <a:lnTo>
                      <a:pt x="134" y="50"/>
                    </a:lnTo>
                    <a:lnTo>
                      <a:pt x="80" y="46"/>
                    </a:lnTo>
                    <a:lnTo>
                      <a:pt x="38" y="40"/>
                    </a:lnTo>
                    <a:lnTo>
                      <a:pt x="14" y="36"/>
                    </a:lnTo>
                    <a:lnTo>
                      <a:pt x="6" y="32"/>
                    </a:lnTo>
                    <a:lnTo>
                      <a:pt x="4" y="30"/>
                    </a:lnTo>
                    <a:lnTo>
                      <a:pt x="4" y="30"/>
                    </a:lnTo>
                    <a:lnTo>
                      <a:pt x="6" y="26"/>
                    </a:lnTo>
                    <a:lnTo>
                      <a:pt x="14" y="24"/>
                    </a:lnTo>
                    <a:lnTo>
                      <a:pt x="38" y="18"/>
                    </a:lnTo>
                    <a:lnTo>
                      <a:pt x="80" y="12"/>
                    </a:lnTo>
                    <a:lnTo>
                      <a:pt x="134" y="8"/>
                    </a:lnTo>
                    <a:lnTo>
                      <a:pt x="198" y="4"/>
                    </a:lnTo>
                    <a:lnTo>
                      <a:pt x="274" y="2"/>
                    </a:lnTo>
                    <a:lnTo>
                      <a:pt x="446" y="0"/>
                    </a:lnTo>
                    <a:lnTo>
                      <a:pt x="446" y="0"/>
                    </a:lnTo>
                    <a:lnTo>
                      <a:pt x="620" y="2"/>
                    </a:lnTo>
                    <a:lnTo>
                      <a:pt x="696" y="4"/>
                    </a:lnTo>
                    <a:lnTo>
                      <a:pt x="762" y="8"/>
                    </a:lnTo>
                    <a:lnTo>
                      <a:pt x="816" y="12"/>
                    </a:lnTo>
                    <a:lnTo>
                      <a:pt x="858" y="18"/>
                    </a:lnTo>
                    <a:lnTo>
                      <a:pt x="884" y="24"/>
                    </a:lnTo>
                    <a:lnTo>
                      <a:pt x="890" y="26"/>
                    </a:lnTo>
                    <a:lnTo>
                      <a:pt x="892" y="30"/>
                    </a:lnTo>
                    <a:lnTo>
                      <a:pt x="892" y="30"/>
                    </a:lnTo>
                    <a:lnTo>
                      <a:pt x="890" y="32"/>
                    </a:lnTo>
                    <a:lnTo>
                      <a:pt x="884" y="36"/>
                    </a:lnTo>
                    <a:lnTo>
                      <a:pt x="858" y="40"/>
                    </a:lnTo>
                    <a:lnTo>
                      <a:pt x="816" y="46"/>
                    </a:lnTo>
                    <a:lnTo>
                      <a:pt x="762" y="50"/>
                    </a:lnTo>
                    <a:lnTo>
                      <a:pt x="696" y="54"/>
                    </a:lnTo>
                    <a:lnTo>
                      <a:pt x="620" y="56"/>
                    </a:lnTo>
                    <a:lnTo>
                      <a:pt x="536" y="58"/>
                    </a:lnTo>
                    <a:lnTo>
                      <a:pt x="446" y="60"/>
                    </a:lnTo>
                    <a:close/>
                    <a:moveTo>
                      <a:pt x="446" y="0"/>
                    </a:moveTo>
                    <a:lnTo>
                      <a:pt x="446" y="0"/>
                    </a:lnTo>
                    <a:lnTo>
                      <a:pt x="356" y="0"/>
                    </a:lnTo>
                    <a:lnTo>
                      <a:pt x="272" y="2"/>
                    </a:lnTo>
                    <a:lnTo>
                      <a:pt x="196" y="4"/>
                    </a:lnTo>
                    <a:lnTo>
                      <a:pt x="130" y="8"/>
                    </a:lnTo>
                    <a:lnTo>
                      <a:pt x="76" y="12"/>
                    </a:lnTo>
                    <a:lnTo>
                      <a:pt x="34" y="18"/>
                    </a:lnTo>
                    <a:lnTo>
                      <a:pt x="8" y="24"/>
                    </a:lnTo>
                    <a:lnTo>
                      <a:pt x="2" y="26"/>
                    </a:lnTo>
                    <a:lnTo>
                      <a:pt x="0" y="30"/>
                    </a:lnTo>
                    <a:lnTo>
                      <a:pt x="0" y="30"/>
                    </a:lnTo>
                    <a:lnTo>
                      <a:pt x="2" y="32"/>
                    </a:lnTo>
                    <a:lnTo>
                      <a:pt x="8" y="36"/>
                    </a:lnTo>
                    <a:lnTo>
                      <a:pt x="34" y="40"/>
                    </a:lnTo>
                    <a:lnTo>
                      <a:pt x="76" y="46"/>
                    </a:lnTo>
                    <a:lnTo>
                      <a:pt x="130" y="50"/>
                    </a:lnTo>
                    <a:lnTo>
                      <a:pt x="196" y="54"/>
                    </a:lnTo>
                    <a:lnTo>
                      <a:pt x="272" y="56"/>
                    </a:lnTo>
                    <a:lnTo>
                      <a:pt x="356" y="58"/>
                    </a:lnTo>
                    <a:lnTo>
                      <a:pt x="446" y="60"/>
                    </a:lnTo>
                    <a:lnTo>
                      <a:pt x="446" y="60"/>
                    </a:lnTo>
                    <a:lnTo>
                      <a:pt x="538" y="58"/>
                    </a:lnTo>
                    <a:lnTo>
                      <a:pt x="622" y="56"/>
                    </a:lnTo>
                    <a:lnTo>
                      <a:pt x="700" y="54"/>
                    </a:lnTo>
                    <a:lnTo>
                      <a:pt x="766" y="50"/>
                    </a:lnTo>
                    <a:lnTo>
                      <a:pt x="822" y="46"/>
                    </a:lnTo>
                    <a:lnTo>
                      <a:pt x="862" y="40"/>
                    </a:lnTo>
                    <a:lnTo>
                      <a:pt x="888" y="36"/>
                    </a:lnTo>
                    <a:lnTo>
                      <a:pt x="896" y="32"/>
                    </a:lnTo>
                    <a:lnTo>
                      <a:pt x="898" y="30"/>
                    </a:lnTo>
                    <a:lnTo>
                      <a:pt x="898" y="30"/>
                    </a:lnTo>
                    <a:lnTo>
                      <a:pt x="896" y="26"/>
                    </a:lnTo>
                    <a:lnTo>
                      <a:pt x="888" y="24"/>
                    </a:lnTo>
                    <a:lnTo>
                      <a:pt x="862" y="18"/>
                    </a:lnTo>
                    <a:lnTo>
                      <a:pt x="822" y="12"/>
                    </a:lnTo>
                    <a:lnTo>
                      <a:pt x="766" y="8"/>
                    </a:lnTo>
                    <a:lnTo>
                      <a:pt x="700" y="4"/>
                    </a:lnTo>
                    <a:lnTo>
                      <a:pt x="622" y="2"/>
                    </a:lnTo>
                    <a:lnTo>
                      <a:pt x="538" y="0"/>
                    </a:lnTo>
                    <a:lnTo>
                      <a:pt x="446" y="0"/>
                    </a:lnTo>
                    <a:close/>
                  </a:path>
                </a:pathLst>
              </a:custGeom>
              <a:solidFill>
                <a:srgbClr val="978F8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596"/>
              <p:cNvSpPr>
                <a:spLocks/>
              </p:cNvSpPr>
              <p:nvPr/>
            </p:nvSpPr>
            <p:spPr bwMode="auto">
              <a:xfrm>
                <a:off x="3406" y="4196"/>
                <a:ext cx="888" cy="60"/>
              </a:xfrm>
              <a:custGeom>
                <a:avLst/>
                <a:gdLst>
                  <a:gd name="T0" fmla="*/ 442 w 888"/>
                  <a:gd name="T1" fmla="*/ 60 h 60"/>
                  <a:gd name="T2" fmla="*/ 442 w 888"/>
                  <a:gd name="T3" fmla="*/ 60 h 60"/>
                  <a:gd name="T4" fmla="*/ 352 w 888"/>
                  <a:gd name="T5" fmla="*/ 58 h 60"/>
                  <a:gd name="T6" fmla="*/ 270 w 888"/>
                  <a:gd name="T7" fmla="*/ 56 h 60"/>
                  <a:gd name="T8" fmla="*/ 194 w 888"/>
                  <a:gd name="T9" fmla="*/ 54 h 60"/>
                  <a:gd name="T10" fmla="*/ 130 w 888"/>
                  <a:gd name="T11" fmla="*/ 50 h 60"/>
                  <a:gd name="T12" fmla="*/ 76 w 888"/>
                  <a:gd name="T13" fmla="*/ 46 h 60"/>
                  <a:gd name="T14" fmla="*/ 34 w 888"/>
                  <a:gd name="T15" fmla="*/ 40 h 60"/>
                  <a:gd name="T16" fmla="*/ 10 w 888"/>
                  <a:gd name="T17" fmla="*/ 36 h 60"/>
                  <a:gd name="T18" fmla="*/ 2 w 888"/>
                  <a:gd name="T19" fmla="*/ 32 h 60"/>
                  <a:gd name="T20" fmla="*/ 0 w 888"/>
                  <a:gd name="T21" fmla="*/ 30 h 60"/>
                  <a:gd name="T22" fmla="*/ 0 w 888"/>
                  <a:gd name="T23" fmla="*/ 30 h 60"/>
                  <a:gd name="T24" fmla="*/ 2 w 888"/>
                  <a:gd name="T25" fmla="*/ 26 h 60"/>
                  <a:gd name="T26" fmla="*/ 10 w 888"/>
                  <a:gd name="T27" fmla="*/ 24 h 60"/>
                  <a:gd name="T28" fmla="*/ 34 w 888"/>
                  <a:gd name="T29" fmla="*/ 18 h 60"/>
                  <a:gd name="T30" fmla="*/ 76 w 888"/>
                  <a:gd name="T31" fmla="*/ 12 h 60"/>
                  <a:gd name="T32" fmla="*/ 130 w 888"/>
                  <a:gd name="T33" fmla="*/ 8 h 60"/>
                  <a:gd name="T34" fmla="*/ 194 w 888"/>
                  <a:gd name="T35" fmla="*/ 4 h 60"/>
                  <a:gd name="T36" fmla="*/ 270 w 888"/>
                  <a:gd name="T37" fmla="*/ 2 h 60"/>
                  <a:gd name="T38" fmla="*/ 442 w 888"/>
                  <a:gd name="T39" fmla="*/ 0 h 60"/>
                  <a:gd name="T40" fmla="*/ 442 w 888"/>
                  <a:gd name="T41" fmla="*/ 0 h 60"/>
                  <a:gd name="T42" fmla="*/ 616 w 888"/>
                  <a:gd name="T43" fmla="*/ 2 h 60"/>
                  <a:gd name="T44" fmla="*/ 692 w 888"/>
                  <a:gd name="T45" fmla="*/ 4 h 60"/>
                  <a:gd name="T46" fmla="*/ 758 w 888"/>
                  <a:gd name="T47" fmla="*/ 8 h 60"/>
                  <a:gd name="T48" fmla="*/ 812 w 888"/>
                  <a:gd name="T49" fmla="*/ 12 h 60"/>
                  <a:gd name="T50" fmla="*/ 854 w 888"/>
                  <a:gd name="T51" fmla="*/ 18 h 60"/>
                  <a:gd name="T52" fmla="*/ 880 w 888"/>
                  <a:gd name="T53" fmla="*/ 24 h 60"/>
                  <a:gd name="T54" fmla="*/ 886 w 888"/>
                  <a:gd name="T55" fmla="*/ 26 h 60"/>
                  <a:gd name="T56" fmla="*/ 888 w 888"/>
                  <a:gd name="T57" fmla="*/ 30 h 60"/>
                  <a:gd name="T58" fmla="*/ 888 w 888"/>
                  <a:gd name="T59" fmla="*/ 30 h 60"/>
                  <a:gd name="T60" fmla="*/ 886 w 888"/>
                  <a:gd name="T61" fmla="*/ 32 h 60"/>
                  <a:gd name="T62" fmla="*/ 880 w 888"/>
                  <a:gd name="T63" fmla="*/ 36 h 60"/>
                  <a:gd name="T64" fmla="*/ 854 w 888"/>
                  <a:gd name="T65" fmla="*/ 40 h 60"/>
                  <a:gd name="T66" fmla="*/ 812 w 888"/>
                  <a:gd name="T67" fmla="*/ 46 h 60"/>
                  <a:gd name="T68" fmla="*/ 758 w 888"/>
                  <a:gd name="T69" fmla="*/ 50 h 60"/>
                  <a:gd name="T70" fmla="*/ 692 w 888"/>
                  <a:gd name="T71" fmla="*/ 54 h 60"/>
                  <a:gd name="T72" fmla="*/ 616 w 888"/>
                  <a:gd name="T73" fmla="*/ 56 h 60"/>
                  <a:gd name="T74" fmla="*/ 532 w 888"/>
                  <a:gd name="T75" fmla="*/ 58 h 60"/>
                  <a:gd name="T76" fmla="*/ 442 w 888"/>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60"/>
                    </a:moveTo>
                    <a:lnTo>
                      <a:pt x="442" y="60"/>
                    </a:lnTo>
                    <a:lnTo>
                      <a:pt x="352" y="58"/>
                    </a:lnTo>
                    <a:lnTo>
                      <a:pt x="270" y="56"/>
                    </a:lnTo>
                    <a:lnTo>
                      <a:pt x="194" y="54"/>
                    </a:lnTo>
                    <a:lnTo>
                      <a:pt x="130" y="50"/>
                    </a:lnTo>
                    <a:lnTo>
                      <a:pt x="76" y="46"/>
                    </a:lnTo>
                    <a:lnTo>
                      <a:pt x="34" y="40"/>
                    </a:lnTo>
                    <a:lnTo>
                      <a:pt x="10" y="36"/>
                    </a:lnTo>
                    <a:lnTo>
                      <a:pt x="2" y="32"/>
                    </a:lnTo>
                    <a:lnTo>
                      <a:pt x="0" y="30"/>
                    </a:lnTo>
                    <a:lnTo>
                      <a:pt x="0" y="30"/>
                    </a:lnTo>
                    <a:lnTo>
                      <a:pt x="2" y="26"/>
                    </a:lnTo>
                    <a:lnTo>
                      <a:pt x="10" y="24"/>
                    </a:lnTo>
                    <a:lnTo>
                      <a:pt x="34" y="18"/>
                    </a:lnTo>
                    <a:lnTo>
                      <a:pt x="76" y="12"/>
                    </a:lnTo>
                    <a:lnTo>
                      <a:pt x="130" y="8"/>
                    </a:lnTo>
                    <a:lnTo>
                      <a:pt x="194" y="4"/>
                    </a:lnTo>
                    <a:lnTo>
                      <a:pt x="270" y="2"/>
                    </a:lnTo>
                    <a:lnTo>
                      <a:pt x="442" y="0"/>
                    </a:lnTo>
                    <a:lnTo>
                      <a:pt x="442" y="0"/>
                    </a:lnTo>
                    <a:lnTo>
                      <a:pt x="616" y="2"/>
                    </a:lnTo>
                    <a:lnTo>
                      <a:pt x="692" y="4"/>
                    </a:lnTo>
                    <a:lnTo>
                      <a:pt x="758" y="8"/>
                    </a:lnTo>
                    <a:lnTo>
                      <a:pt x="812" y="12"/>
                    </a:lnTo>
                    <a:lnTo>
                      <a:pt x="854" y="18"/>
                    </a:lnTo>
                    <a:lnTo>
                      <a:pt x="880" y="24"/>
                    </a:lnTo>
                    <a:lnTo>
                      <a:pt x="886" y="26"/>
                    </a:lnTo>
                    <a:lnTo>
                      <a:pt x="888" y="30"/>
                    </a:lnTo>
                    <a:lnTo>
                      <a:pt x="888" y="30"/>
                    </a:lnTo>
                    <a:lnTo>
                      <a:pt x="886" y="32"/>
                    </a:lnTo>
                    <a:lnTo>
                      <a:pt x="880" y="36"/>
                    </a:lnTo>
                    <a:lnTo>
                      <a:pt x="854" y="40"/>
                    </a:lnTo>
                    <a:lnTo>
                      <a:pt x="812" y="46"/>
                    </a:lnTo>
                    <a:lnTo>
                      <a:pt x="758" y="50"/>
                    </a:lnTo>
                    <a:lnTo>
                      <a:pt x="692" y="54"/>
                    </a:lnTo>
                    <a:lnTo>
                      <a:pt x="616" y="56"/>
                    </a:lnTo>
                    <a:lnTo>
                      <a:pt x="532" y="58"/>
                    </a:lnTo>
                    <a:lnTo>
                      <a:pt x="442"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597"/>
              <p:cNvSpPr>
                <a:spLocks/>
              </p:cNvSpPr>
              <p:nvPr/>
            </p:nvSpPr>
            <p:spPr bwMode="auto">
              <a:xfrm>
                <a:off x="3402" y="4196"/>
                <a:ext cx="898" cy="60"/>
              </a:xfrm>
              <a:custGeom>
                <a:avLst/>
                <a:gdLst>
                  <a:gd name="T0" fmla="*/ 446 w 898"/>
                  <a:gd name="T1" fmla="*/ 0 h 60"/>
                  <a:gd name="T2" fmla="*/ 446 w 898"/>
                  <a:gd name="T3" fmla="*/ 0 h 60"/>
                  <a:gd name="T4" fmla="*/ 356 w 898"/>
                  <a:gd name="T5" fmla="*/ 0 h 60"/>
                  <a:gd name="T6" fmla="*/ 272 w 898"/>
                  <a:gd name="T7" fmla="*/ 2 h 60"/>
                  <a:gd name="T8" fmla="*/ 196 w 898"/>
                  <a:gd name="T9" fmla="*/ 4 h 60"/>
                  <a:gd name="T10" fmla="*/ 130 w 898"/>
                  <a:gd name="T11" fmla="*/ 8 h 60"/>
                  <a:gd name="T12" fmla="*/ 76 w 898"/>
                  <a:gd name="T13" fmla="*/ 12 h 60"/>
                  <a:gd name="T14" fmla="*/ 34 w 898"/>
                  <a:gd name="T15" fmla="*/ 18 h 60"/>
                  <a:gd name="T16" fmla="*/ 8 w 898"/>
                  <a:gd name="T17" fmla="*/ 24 h 60"/>
                  <a:gd name="T18" fmla="*/ 2 w 898"/>
                  <a:gd name="T19" fmla="*/ 26 h 60"/>
                  <a:gd name="T20" fmla="*/ 0 w 898"/>
                  <a:gd name="T21" fmla="*/ 30 h 60"/>
                  <a:gd name="T22" fmla="*/ 0 w 898"/>
                  <a:gd name="T23" fmla="*/ 30 h 60"/>
                  <a:gd name="T24" fmla="*/ 2 w 898"/>
                  <a:gd name="T25" fmla="*/ 32 h 60"/>
                  <a:gd name="T26" fmla="*/ 8 w 898"/>
                  <a:gd name="T27" fmla="*/ 36 h 60"/>
                  <a:gd name="T28" fmla="*/ 34 w 898"/>
                  <a:gd name="T29" fmla="*/ 40 h 60"/>
                  <a:gd name="T30" fmla="*/ 76 w 898"/>
                  <a:gd name="T31" fmla="*/ 46 h 60"/>
                  <a:gd name="T32" fmla="*/ 130 w 898"/>
                  <a:gd name="T33" fmla="*/ 50 h 60"/>
                  <a:gd name="T34" fmla="*/ 196 w 898"/>
                  <a:gd name="T35" fmla="*/ 54 h 60"/>
                  <a:gd name="T36" fmla="*/ 272 w 898"/>
                  <a:gd name="T37" fmla="*/ 56 h 60"/>
                  <a:gd name="T38" fmla="*/ 356 w 898"/>
                  <a:gd name="T39" fmla="*/ 58 h 60"/>
                  <a:gd name="T40" fmla="*/ 446 w 898"/>
                  <a:gd name="T41" fmla="*/ 60 h 60"/>
                  <a:gd name="T42" fmla="*/ 446 w 898"/>
                  <a:gd name="T43" fmla="*/ 60 h 60"/>
                  <a:gd name="T44" fmla="*/ 538 w 898"/>
                  <a:gd name="T45" fmla="*/ 58 h 60"/>
                  <a:gd name="T46" fmla="*/ 622 w 898"/>
                  <a:gd name="T47" fmla="*/ 56 h 60"/>
                  <a:gd name="T48" fmla="*/ 700 w 898"/>
                  <a:gd name="T49" fmla="*/ 54 h 60"/>
                  <a:gd name="T50" fmla="*/ 766 w 898"/>
                  <a:gd name="T51" fmla="*/ 50 h 60"/>
                  <a:gd name="T52" fmla="*/ 822 w 898"/>
                  <a:gd name="T53" fmla="*/ 46 h 60"/>
                  <a:gd name="T54" fmla="*/ 862 w 898"/>
                  <a:gd name="T55" fmla="*/ 40 h 60"/>
                  <a:gd name="T56" fmla="*/ 888 w 898"/>
                  <a:gd name="T57" fmla="*/ 36 h 60"/>
                  <a:gd name="T58" fmla="*/ 896 w 898"/>
                  <a:gd name="T59" fmla="*/ 32 h 60"/>
                  <a:gd name="T60" fmla="*/ 898 w 898"/>
                  <a:gd name="T61" fmla="*/ 30 h 60"/>
                  <a:gd name="T62" fmla="*/ 898 w 898"/>
                  <a:gd name="T63" fmla="*/ 30 h 60"/>
                  <a:gd name="T64" fmla="*/ 896 w 898"/>
                  <a:gd name="T65" fmla="*/ 26 h 60"/>
                  <a:gd name="T66" fmla="*/ 888 w 898"/>
                  <a:gd name="T67" fmla="*/ 24 h 60"/>
                  <a:gd name="T68" fmla="*/ 862 w 898"/>
                  <a:gd name="T69" fmla="*/ 18 h 60"/>
                  <a:gd name="T70" fmla="*/ 822 w 898"/>
                  <a:gd name="T71" fmla="*/ 12 h 60"/>
                  <a:gd name="T72" fmla="*/ 766 w 898"/>
                  <a:gd name="T73" fmla="*/ 8 h 60"/>
                  <a:gd name="T74" fmla="*/ 700 w 898"/>
                  <a:gd name="T75" fmla="*/ 4 h 60"/>
                  <a:gd name="T76" fmla="*/ 622 w 898"/>
                  <a:gd name="T77" fmla="*/ 2 h 60"/>
                  <a:gd name="T78" fmla="*/ 538 w 898"/>
                  <a:gd name="T79" fmla="*/ 0 h 60"/>
                  <a:gd name="T80" fmla="*/ 446 w 89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8" h="60">
                    <a:moveTo>
                      <a:pt x="446" y="0"/>
                    </a:moveTo>
                    <a:lnTo>
                      <a:pt x="446" y="0"/>
                    </a:lnTo>
                    <a:lnTo>
                      <a:pt x="356" y="0"/>
                    </a:lnTo>
                    <a:lnTo>
                      <a:pt x="272" y="2"/>
                    </a:lnTo>
                    <a:lnTo>
                      <a:pt x="196" y="4"/>
                    </a:lnTo>
                    <a:lnTo>
                      <a:pt x="130" y="8"/>
                    </a:lnTo>
                    <a:lnTo>
                      <a:pt x="76" y="12"/>
                    </a:lnTo>
                    <a:lnTo>
                      <a:pt x="34" y="18"/>
                    </a:lnTo>
                    <a:lnTo>
                      <a:pt x="8" y="24"/>
                    </a:lnTo>
                    <a:lnTo>
                      <a:pt x="2" y="26"/>
                    </a:lnTo>
                    <a:lnTo>
                      <a:pt x="0" y="30"/>
                    </a:lnTo>
                    <a:lnTo>
                      <a:pt x="0" y="30"/>
                    </a:lnTo>
                    <a:lnTo>
                      <a:pt x="2" y="32"/>
                    </a:lnTo>
                    <a:lnTo>
                      <a:pt x="8" y="36"/>
                    </a:lnTo>
                    <a:lnTo>
                      <a:pt x="34" y="40"/>
                    </a:lnTo>
                    <a:lnTo>
                      <a:pt x="76" y="46"/>
                    </a:lnTo>
                    <a:lnTo>
                      <a:pt x="130" y="50"/>
                    </a:lnTo>
                    <a:lnTo>
                      <a:pt x="196" y="54"/>
                    </a:lnTo>
                    <a:lnTo>
                      <a:pt x="272" y="56"/>
                    </a:lnTo>
                    <a:lnTo>
                      <a:pt x="356" y="58"/>
                    </a:lnTo>
                    <a:lnTo>
                      <a:pt x="446" y="60"/>
                    </a:lnTo>
                    <a:lnTo>
                      <a:pt x="446" y="60"/>
                    </a:lnTo>
                    <a:lnTo>
                      <a:pt x="538" y="58"/>
                    </a:lnTo>
                    <a:lnTo>
                      <a:pt x="622" y="56"/>
                    </a:lnTo>
                    <a:lnTo>
                      <a:pt x="700" y="54"/>
                    </a:lnTo>
                    <a:lnTo>
                      <a:pt x="766" y="50"/>
                    </a:lnTo>
                    <a:lnTo>
                      <a:pt x="822" y="46"/>
                    </a:lnTo>
                    <a:lnTo>
                      <a:pt x="862" y="40"/>
                    </a:lnTo>
                    <a:lnTo>
                      <a:pt x="888" y="36"/>
                    </a:lnTo>
                    <a:lnTo>
                      <a:pt x="896" y="32"/>
                    </a:lnTo>
                    <a:lnTo>
                      <a:pt x="898" y="30"/>
                    </a:lnTo>
                    <a:lnTo>
                      <a:pt x="898" y="30"/>
                    </a:lnTo>
                    <a:lnTo>
                      <a:pt x="896" y="26"/>
                    </a:lnTo>
                    <a:lnTo>
                      <a:pt x="888" y="24"/>
                    </a:lnTo>
                    <a:lnTo>
                      <a:pt x="862" y="18"/>
                    </a:lnTo>
                    <a:lnTo>
                      <a:pt x="822" y="12"/>
                    </a:lnTo>
                    <a:lnTo>
                      <a:pt x="766" y="8"/>
                    </a:lnTo>
                    <a:lnTo>
                      <a:pt x="700" y="4"/>
                    </a:lnTo>
                    <a:lnTo>
                      <a:pt x="622" y="2"/>
                    </a:lnTo>
                    <a:lnTo>
                      <a:pt x="538" y="0"/>
                    </a:lnTo>
                    <a:lnTo>
                      <a:pt x="4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598"/>
              <p:cNvSpPr>
                <a:spLocks noEditPoints="1"/>
              </p:cNvSpPr>
              <p:nvPr/>
            </p:nvSpPr>
            <p:spPr bwMode="auto">
              <a:xfrm>
                <a:off x="3406" y="4196"/>
                <a:ext cx="888" cy="60"/>
              </a:xfrm>
              <a:custGeom>
                <a:avLst/>
                <a:gdLst>
                  <a:gd name="T0" fmla="*/ 442 w 888"/>
                  <a:gd name="T1" fmla="*/ 58 h 60"/>
                  <a:gd name="T2" fmla="*/ 272 w 888"/>
                  <a:gd name="T3" fmla="*/ 56 h 60"/>
                  <a:gd name="T4" fmla="*/ 132 w 888"/>
                  <a:gd name="T5" fmla="*/ 50 h 60"/>
                  <a:gd name="T6" fmla="*/ 40 w 888"/>
                  <a:gd name="T7" fmla="*/ 40 h 60"/>
                  <a:gd name="T8" fmla="*/ 8 w 888"/>
                  <a:gd name="T9" fmla="*/ 32 h 60"/>
                  <a:gd name="T10" fmla="*/ 6 w 888"/>
                  <a:gd name="T11" fmla="*/ 30 h 60"/>
                  <a:gd name="T12" fmla="*/ 14 w 888"/>
                  <a:gd name="T13" fmla="*/ 24 h 60"/>
                  <a:gd name="T14" fmla="*/ 80 w 888"/>
                  <a:gd name="T15" fmla="*/ 12 h 60"/>
                  <a:gd name="T16" fmla="*/ 198 w 888"/>
                  <a:gd name="T17" fmla="*/ 6 h 60"/>
                  <a:gd name="T18" fmla="*/ 442 w 888"/>
                  <a:gd name="T19" fmla="*/ 0 h 60"/>
                  <a:gd name="T20" fmla="*/ 614 w 888"/>
                  <a:gd name="T21" fmla="*/ 2 h 60"/>
                  <a:gd name="T22" fmla="*/ 756 w 888"/>
                  <a:gd name="T23" fmla="*/ 8 h 60"/>
                  <a:gd name="T24" fmla="*/ 850 w 888"/>
                  <a:gd name="T25" fmla="*/ 18 h 60"/>
                  <a:gd name="T26" fmla="*/ 882 w 888"/>
                  <a:gd name="T27" fmla="*/ 26 h 60"/>
                  <a:gd name="T28" fmla="*/ 884 w 888"/>
                  <a:gd name="T29" fmla="*/ 30 h 60"/>
                  <a:gd name="T30" fmla="*/ 874 w 888"/>
                  <a:gd name="T31" fmla="*/ 36 h 60"/>
                  <a:gd name="T32" fmla="*/ 808 w 888"/>
                  <a:gd name="T33" fmla="*/ 46 h 60"/>
                  <a:gd name="T34" fmla="*/ 690 w 888"/>
                  <a:gd name="T35" fmla="*/ 54 h 60"/>
                  <a:gd name="T36" fmla="*/ 532 w 888"/>
                  <a:gd name="T37" fmla="*/ 58 h 60"/>
                  <a:gd name="T38" fmla="*/ 442 w 888"/>
                  <a:gd name="T39" fmla="*/ 0 h 60"/>
                  <a:gd name="T40" fmla="*/ 270 w 888"/>
                  <a:gd name="T41" fmla="*/ 2 h 60"/>
                  <a:gd name="T42" fmla="*/ 130 w 888"/>
                  <a:gd name="T43" fmla="*/ 8 h 60"/>
                  <a:gd name="T44" fmla="*/ 34 w 888"/>
                  <a:gd name="T45" fmla="*/ 18 h 60"/>
                  <a:gd name="T46" fmla="*/ 2 w 888"/>
                  <a:gd name="T47" fmla="*/ 26 h 60"/>
                  <a:gd name="T48" fmla="*/ 0 w 888"/>
                  <a:gd name="T49" fmla="*/ 30 h 60"/>
                  <a:gd name="T50" fmla="*/ 10 w 888"/>
                  <a:gd name="T51" fmla="*/ 36 h 60"/>
                  <a:gd name="T52" fmla="*/ 76 w 888"/>
                  <a:gd name="T53" fmla="*/ 46 h 60"/>
                  <a:gd name="T54" fmla="*/ 194 w 888"/>
                  <a:gd name="T55" fmla="*/ 54 h 60"/>
                  <a:gd name="T56" fmla="*/ 352 w 888"/>
                  <a:gd name="T57" fmla="*/ 58 h 60"/>
                  <a:gd name="T58" fmla="*/ 442 w 888"/>
                  <a:gd name="T59" fmla="*/ 60 h 60"/>
                  <a:gd name="T60" fmla="*/ 616 w 888"/>
                  <a:gd name="T61" fmla="*/ 56 h 60"/>
                  <a:gd name="T62" fmla="*/ 758 w 888"/>
                  <a:gd name="T63" fmla="*/ 50 h 60"/>
                  <a:gd name="T64" fmla="*/ 854 w 888"/>
                  <a:gd name="T65" fmla="*/ 40 h 60"/>
                  <a:gd name="T66" fmla="*/ 886 w 888"/>
                  <a:gd name="T67" fmla="*/ 32 h 60"/>
                  <a:gd name="T68" fmla="*/ 888 w 888"/>
                  <a:gd name="T69" fmla="*/ 30 h 60"/>
                  <a:gd name="T70" fmla="*/ 880 w 888"/>
                  <a:gd name="T71" fmla="*/ 24 h 60"/>
                  <a:gd name="T72" fmla="*/ 812 w 888"/>
                  <a:gd name="T73" fmla="*/ 12 h 60"/>
                  <a:gd name="T74" fmla="*/ 692 w 888"/>
                  <a:gd name="T75" fmla="*/ 4 h 60"/>
                  <a:gd name="T76" fmla="*/ 442 w 888"/>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58"/>
                    </a:moveTo>
                    <a:lnTo>
                      <a:pt x="442" y="58"/>
                    </a:lnTo>
                    <a:lnTo>
                      <a:pt x="354" y="58"/>
                    </a:lnTo>
                    <a:lnTo>
                      <a:pt x="272" y="56"/>
                    </a:lnTo>
                    <a:lnTo>
                      <a:pt x="198" y="54"/>
                    </a:lnTo>
                    <a:lnTo>
                      <a:pt x="132" y="50"/>
                    </a:lnTo>
                    <a:lnTo>
                      <a:pt x="80" y="46"/>
                    </a:lnTo>
                    <a:lnTo>
                      <a:pt x="40" y="40"/>
                    </a:lnTo>
                    <a:lnTo>
                      <a:pt x="14" y="36"/>
                    </a:lnTo>
                    <a:lnTo>
                      <a:pt x="8" y="32"/>
                    </a:lnTo>
                    <a:lnTo>
                      <a:pt x="6" y="30"/>
                    </a:lnTo>
                    <a:lnTo>
                      <a:pt x="6" y="30"/>
                    </a:lnTo>
                    <a:lnTo>
                      <a:pt x="8" y="26"/>
                    </a:lnTo>
                    <a:lnTo>
                      <a:pt x="14" y="24"/>
                    </a:lnTo>
                    <a:lnTo>
                      <a:pt x="40" y="18"/>
                    </a:lnTo>
                    <a:lnTo>
                      <a:pt x="80" y="12"/>
                    </a:lnTo>
                    <a:lnTo>
                      <a:pt x="132" y="8"/>
                    </a:lnTo>
                    <a:lnTo>
                      <a:pt x="198" y="6"/>
                    </a:lnTo>
                    <a:lnTo>
                      <a:pt x="272" y="2"/>
                    </a:lnTo>
                    <a:lnTo>
                      <a:pt x="442" y="0"/>
                    </a:lnTo>
                    <a:lnTo>
                      <a:pt x="442" y="0"/>
                    </a:lnTo>
                    <a:lnTo>
                      <a:pt x="614" y="2"/>
                    </a:lnTo>
                    <a:lnTo>
                      <a:pt x="690" y="6"/>
                    </a:lnTo>
                    <a:lnTo>
                      <a:pt x="756" y="8"/>
                    </a:lnTo>
                    <a:lnTo>
                      <a:pt x="808" y="12"/>
                    </a:lnTo>
                    <a:lnTo>
                      <a:pt x="850" y="18"/>
                    </a:lnTo>
                    <a:lnTo>
                      <a:pt x="874" y="24"/>
                    </a:lnTo>
                    <a:lnTo>
                      <a:pt x="882" y="26"/>
                    </a:lnTo>
                    <a:lnTo>
                      <a:pt x="884" y="30"/>
                    </a:lnTo>
                    <a:lnTo>
                      <a:pt x="884" y="30"/>
                    </a:lnTo>
                    <a:lnTo>
                      <a:pt x="882" y="32"/>
                    </a:lnTo>
                    <a:lnTo>
                      <a:pt x="874" y="36"/>
                    </a:lnTo>
                    <a:lnTo>
                      <a:pt x="850" y="40"/>
                    </a:lnTo>
                    <a:lnTo>
                      <a:pt x="808" y="46"/>
                    </a:lnTo>
                    <a:lnTo>
                      <a:pt x="756" y="50"/>
                    </a:lnTo>
                    <a:lnTo>
                      <a:pt x="690" y="54"/>
                    </a:lnTo>
                    <a:lnTo>
                      <a:pt x="614" y="56"/>
                    </a:lnTo>
                    <a:lnTo>
                      <a:pt x="532" y="58"/>
                    </a:lnTo>
                    <a:lnTo>
                      <a:pt x="442" y="58"/>
                    </a:lnTo>
                    <a:close/>
                    <a:moveTo>
                      <a:pt x="442" y="0"/>
                    </a:moveTo>
                    <a:lnTo>
                      <a:pt x="442" y="0"/>
                    </a:lnTo>
                    <a:lnTo>
                      <a:pt x="270" y="2"/>
                    </a:lnTo>
                    <a:lnTo>
                      <a:pt x="194" y="4"/>
                    </a:lnTo>
                    <a:lnTo>
                      <a:pt x="130" y="8"/>
                    </a:lnTo>
                    <a:lnTo>
                      <a:pt x="76" y="12"/>
                    </a:lnTo>
                    <a:lnTo>
                      <a:pt x="34" y="18"/>
                    </a:lnTo>
                    <a:lnTo>
                      <a:pt x="10" y="24"/>
                    </a:lnTo>
                    <a:lnTo>
                      <a:pt x="2" y="26"/>
                    </a:lnTo>
                    <a:lnTo>
                      <a:pt x="0" y="30"/>
                    </a:lnTo>
                    <a:lnTo>
                      <a:pt x="0" y="30"/>
                    </a:lnTo>
                    <a:lnTo>
                      <a:pt x="2" y="32"/>
                    </a:lnTo>
                    <a:lnTo>
                      <a:pt x="10" y="36"/>
                    </a:lnTo>
                    <a:lnTo>
                      <a:pt x="34" y="40"/>
                    </a:lnTo>
                    <a:lnTo>
                      <a:pt x="76" y="46"/>
                    </a:lnTo>
                    <a:lnTo>
                      <a:pt x="130" y="50"/>
                    </a:lnTo>
                    <a:lnTo>
                      <a:pt x="194" y="54"/>
                    </a:lnTo>
                    <a:lnTo>
                      <a:pt x="270" y="56"/>
                    </a:lnTo>
                    <a:lnTo>
                      <a:pt x="352" y="58"/>
                    </a:lnTo>
                    <a:lnTo>
                      <a:pt x="442" y="60"/>
                    </a:lnTo>
                    <a:lnTo>
                      <a:pt x="442" y="60"/>
                    </a:lnTo>
                    <a:lnTo>
                      <a:pt x="532" y="58"/>
                    </a:lnTo>
                    <a:lnTo>
                      <a:pt x="616" y="56"/>
                    </a:lnTo>
                    <a:lnTo>
                      <a:pt x="692" y="54"/>
                    </a:lnTo>
                    <a:lnTo>
                      <a:pt x="758" y="50"/>
                    </a:lnTo>
                    <a:lnTo>
                      <a:pt x="812" y="46"/>
                    </a:lnTo>
                    <a:lnTo>
                      <a:pt x="854" y="40"/>
                    </a:lnTo>
                    <a:lnTo>
                      <a:pt x="880" y="36"/>
                    </a:lnTo>
                    <a:lnTo>
                      <a:pt x="886" y="32"/>
                    </a:lnTo>
                    <a:lnTo>
                      <a:pt x="888" y="30"/>
                    </a:lnTo>
                    <a:lnTo>
                      <a:pt x="888" y="30"/>
                    </a:lnTo>
                    <a:lnTo>
                      <a:pt x="886" y="26"/>
                    </a:lnTo>
                    <a:lnTo>
                      <a:pt x="880" y="24"/>
                    </a:lnTo>
                    <a:lnTo>
                      <a:pt x="854" y="18"/>
                    </a:lnTo>
                    <a:lnTo>
                      <a:pt x="812" y="12"/>
                    </a:lnTo>
                    <a:lnTo>
                      <a:pt x="758" y="8"/>
                    </a:lnTo>
                    <a:lnTo>
                      <a:pt x="692" y="4"/>
                    </a:lnTo>
                    <a:lnTo>
                      <a:pt x="616" y="2"/>
                    </a:lnTo>
                    <a:lnTo>
                      <a:pt x="442" y="0"/>
                    </a:lnTo>
                    <a:close/>
                  </a:path>
                </a:pathLst>
              </a:custGeom>
              <a:solidFill>
                <a:srgbClr val="968E8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599"/>
              <p:cNvSpPr>
                <a:spLocks/>
              </p:cNvSpPr>
              <p:nvPr/>
            </p:nvSpPr>
            <p:spPr bwMode="auto">
              <a:xfrm>
                <a:off x="3412" y="4196"/>
                <a:ext cx="878" cy="58"/>
              </a:xfrm>
              <a:custGeom>
                <a:avLst/>
                <a:gdLst>
                  <a:gd name="T0" fmla="*/ 436 w 878"/>
                  <a:gd name="T1" fmla="*/ 58 h 58"/>
                  <a:gd name="T2" fmla="*/ 436 w 878"/>
                  <a:gd name="T3" fmla="*/ 58 h 58"/>
                  <a:gd name="T4" fmla="*/ 348 w 878"/>
                  <a:gd name="T5" fmla="*/ 58 h 58"/>
                  <a:gd name="T6" fmla="*/ 266 w 878"/>
                  <a:gd name="T7" fmla="*/ 56 h 58"/>
                  <a:gd name="T8" fmla="*/ 192 w 878"/>
                  <a:gd name="T9" fmla="*/ 54 h 58"/>
                  <a:gd name="T10" fmla="*/ 126 w 878"/>
                  <a:gd name="T11" fmla="*/ 50 h 58"/>
                  <a:gd name="T12" fmla="*/ 74 w 878"/>
                  <a:gd name="T13" fmla="*/ 46 h 58"/>
                  <a:gd name="T14" fmla="*/ 34 w 878"/>
                  <a:gd name="T15" fmla="*/ 40 h 58"/>
                  <a:gd name="T16" fmla="*/ 8 w 878"/>
                  <a:gd name="T17" fmla="*/ 36 h 58"/>
                  <a:gd name="T18" fmla="*/ 2 w 878"/>
                  <a:gd name="T19" fmla="*/ 32 h 58"/>
                  <a:gd name="T20" fmla="*/ 0 w 878"/>
                  <a:gd name="T21" fmla="*/ 30 h 58"/>
                  <a:gd name="T22" fmla="*/ 0 w 878"/>
                  <a:gd name="T23" fmla="*/ 30 h 58"/>
                  <a:gd name="T24" fmla="*/ 2 w 878"/>
                  <a:gd name="T25" fmla="*/ 26 h 58"/>
                  <a:gd name="T26" fmla="*/ 8 w 878"/>
                  <a:gd name="T27" fmla="*/ 24 h 58"/>
                  <a:gd name="T28" fmla="*/ 34 w 878"/>
                  <a:gd name="T29" fmla="*/ 18 h 58"/>
                  <a:gd name="T30" fmla="*/ 74 w 878"/>
                  <a:gd name="T31" fmla="*/ 12 h 58"/>
                  <a:gd name="T32" fmla="*/ 126 w 878"/>
                  <a:gd name="T33" fmla="*/ 8 h 58"/>
                  <a:gd name="T34" fmla="*/ 192 w 878"/>
                  <a:gd name="T35" fmla="*/ 6 h 58"/>
                  <a:gd name="T36" fmla="*/ 266 w 878"/>
                  <a:gd name="T37" fmla="*/ 2 h 58"/>
                  <a:gd name="T38" fmla="*/ 436 w 878"/>
                  <a:gd name="T39" fmla="*/ 0 h 58"/>
                  <a:gd name="T40" fmla="*/ 436 w 878"/>
                  <a:gd name="T41" fmla="*/ 0 h 58"/>
                  <a:gd name="T42" fmla="*/ 608 w 878"/>
                  <a:gd name="T43" fmla="*/ 2 h 58"/>
                  <a:gd name="T44" fmla="*/ 684 w 878"/>
                  <a:gd name="T45" fmla="*/ 6 h 58"/>
                  <a:gd name="T46" fmla="*/ 750 w 878"/>
                  <a:gd name="T47" fmla="*/ 8 h 58"/>
                  <a:gd name="T48" fmla="*/ 802 w 878"/>
                  <a:gd name="T49" fmla="*/ 12 h 58"/>
                  <a:gd name="T50" fmla="*/ 844 w 878"/>
                  <a:gd name="T51" fmla="*/ 18 h 58"/>
                  <a:gd name="T52" fmla="*/ 868 w 878"/>
                  <a:gd name="T53" fmla="*/ 24 h 58"/>
                  <a:gd name="T54" fmla="*/ 876 w 878"/>
                  <a:gd name="T55" fmla="*/ 26 h 58"/>
                  <a:gd name="T56" fmla="*/ 878 w 878"/>
                  <a:gd name="T57" fmla="*/ 30 h 58"/>
                  <a:gd name="T58" fmla="*/ 878 w 878"/>
                  <a:gd name="T59" fmla="*/ 30 h 58"/>
                  <a:gd name="T60" fmla="*/ 876 w 878"/>
                  <a:gd name="T61" fmla="*/ 32 h 58"/>
                  <a:gd name="T62" fmla="*/ 868 w 878"/>
                  <a:gd name="T63" fmla="*/ 36 h 58"/>
                  <a:gd name="T64" fmla="*/ 844 w 878"/>
                  <a:gd name="T65" fmla="*/ 40 h 58"/>
                  <a:gd name="T66" fmla="*/ 802 w 878"/>
                  <a:gd name="T67" fmla="*/ 46 h 58"/>
                  <a:gd name="T68" fmla="*/ 750 w 878"/>
                  <a:gd name="T69" fmla="*/ 50 h 58"/>
                  <a:gd name="T70" fmla="*/ 684 w 878"/>
                  <a:gd name="T71" fmla="*/ 54 h 58"/>
                  <a:gd name="T72" fmla="*/ 608 w 878"/>
                  <a:gd name="T73" fmla="*/ 56 h 58"/>
                  <a:gd name="T74" fmla="*/ 526 w 878"/>
                  <a:gd name="T75" fmla="*/ 58 h 58"/>
                  <a:gd name="T76" fmla="*/ 436 w 87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58"/>
                    </a:moveTo>
                    <a:lnTo>
                      <a:pt x="436" y="58"/>
                    </a:lnTo>
                    <a:lnTo>
                      <a:pt x="348" y="58"/>
                    </a:lnTo>
                    <a:lnTo>
                      <a:pt x="266" y="56"/>
                    </a:lnTo>
                    <a:lnTo>
                      <a:pt x="192" y="54"/>
                    </a:lnTo>
                    <a:lnTo>
                      <a:pt x="126" y="50"/>
                    </a:lnTo>
                    <a:lnTo>
                      <a:pt x="74" y="46"/>
                    </a:lnTo>
                    <a:lnTo>
                      <a:pt x="34" y="40"/>
                    </a:lnTo>
                    <a:lnTo>
                      <a:pt x="8" y="36"/>
                    </a:lnTo>
                    <a:lnTo>
                      <a:pt x="2" y="32"/>
                    </a:lnTo>
                    <a:lnTo>
                      <a:pt x="0" y="30"/>
                    </a:lnTo>
                    <a:lnTo>
                      <a:pt x="0" y="30"/>
                    </a:lnTo>
                    <a:lnTo>
                      <a:pt x="2" y="26"/>
                    </a:lnTo>
                    <a:lnTo>
                      <a:pt x="8" y="24"/>
                    </a:lnTo>
                    <a:lnTo>
                      <a:pt x="34" y="18"/>
                    </a:lnTo>
                    <a:lnTo>
                      <a:pt x="74" y="12"/>
                    </a:lnTo>
                    <a:lnTo>
                      <a:pt x="126" y="8"/>
                    </a:lnTo>
                    <a:lnTo>
                      <a:pt x="192" y="6"/>
                    </a:lnTo>
                    <a:lnTo>
                      <a:pt x="266" y="2"/>
                    </a:lnTo>
                    <a:lnTo>
                      <a:pt x="436" y="0"/>
                    </a:lnTo>
                    <a:lnTo>
                      <a:pt x="436" y="0"/>
                    </a:lnTo>
                    <a:lnTo>
                      <a:pt x="608" y="2"/>
                    </a:lnTo>
                    <a:lnTo>
                      <a:pt x="684" y="6"/>
                    </a:lnTo>
                    <a:lnTo>
                      <a:pt x="750" y="8"/>
                    </a:lnTo>
                    <a:lnTo>
                      <a:pt x="802" y="12"/>
                    </a:lnTo>
                    <a:lnTo>
                      <a:pt x="844" y="18"/>
                    </a:lnTo>
                    <a:lnTo>
                      <a:pt x="868" y="24"/>
                    </a:lnTo>
                    <a:lnTo>
                      <a:pt x="876" y="26"/>
                    </a:lnTo>
                    <a:lnTo>
                      <a:pt x="878" y="30"/>
                    </a:lnTo>
                    <a:lnTo>
                      <a:pt x="878" y="30"/>
                    </a:lnTo>
                    <a:lnTo>
                      <a:pt x="876" y="32"/>
                    </a:lnTo>
                    <a:lnTo>
                      <a:pt x="868" y="36"/>
                    </a:lnTo>
                    <a:lnTo>
                      <a:pt x="844" y="40"/>
                    </a:lnTo>
                    <a:lnTo>
                      <a:pt x="802" y="46"/>
                    </a:lnTo>
                    <a:lnTo>
                      <a:pt x="750" y="50"/>
                    </a:lnTo>
                    <a:lnTo>
                      <a:pt x="684" y="54"/>
                    </a:lnTo>
                    <a:lnTo>
                      <a:pt x="608" y="56"/>
                    </a:lnTo>
                    <a:lnTo>
                      <a:pt x="526" y="58"/>
                    </a:lnTo>
                    <a:lnTo>
                      <a:pt x="436" y="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600"/>
              <p:cNvSpPr>
                <a:spLocks/>
              </p:cNvSpPr>
              <p:nvPr/>
            </p:nvSpPr>
            <p:spPr bwMode="auto">
              <a:xfrm>
                <a:off x="3406" y="4196"/>
                <a:ext cx="888" cy="60"/>
              </a:xfrm>
              <a:custGeom>
                <a:avLst/>
                <a:gdLst>
                  <a:gd name="T0" fmla="*/ 442 w 888"/>
                  <a:gd name="T1" fmla="*/ 0 h 60"/>
                  <a:gd name="T2" fmla="*/ 442 w 888"/>
                  <a:gd name="T3" fmla="*/ 0 h 60"/>
                  <a:gd name="T4" fmla="*/ 270 w 888"/>
                  <a:gd name="T5" fmla="*/ 2 h 60"/>
                  <a:gd name="T6" fmla="*/ 194 w 888"/>
                  <a:gd name="T7" fmla="*/ 4 h 60"/>
                  <a:gd name="T8" fmla="*/ 130 w 888"/>
                  <a:gd name="T9" fmla="*/ 8 h 60"/>
                  <a:gd name="T10" fmla="*/ 76 w 888"/>
                  <a:gd name="T11" fmla="*/ 12 h 60"/>
                  <a:gd name="T12" fmla="*/ 34 w 888"/>
                  <a:gd name="T13" fmla="*/ 18 h 60"/>
                  <a:gd name="T14" fmla="*/ 10 w 888"/>
                  <a:gd name="T15" fmla="*/ 24 h 60"/>
                  <a:gd name="T16" fmla="*/ 2 w 888"/>
                  <a:gd name="T17" fmla="*/ 26 h 60"/>
                  <a:gd name="T18" fmla="*/ 0 w 888"/>
                  <a:gd name="T19" fmla="*/ 30 h 60"/>
                  <a:gd name="T20" fmla="*/ 0 w 888"/>
                  <a:gd name="T21" fmla="*/ 30 h 60"/>
                  <a:gd name="T22" fmla="*/ 2 w 888"/>
                  <a:gd name="T23" fmla="*/ 32 h 60"/>
                  <a:gd name="T24" fmla="*/ 10 w 888"/>
                  <a:gd name="T25" fmla="*/ 36 h 60"/>
                  <a:gd name="T26" fmla="*/ 34 w 888"/>
                  <a:gd name="T27" fmla="*/ 40 h 60"/>
                  <a:gd name="T28" fmla="*/ 76 w 888"/>
                  <a:gd name="T29" fmla="*/ 46 h 60"/>
                  <a:gd name="T30" fmla="*/ 130 w 888"/>
                  <a:gd name="T31" fmla="*/ 50 h 60"/>
                  <a:gd name="T32" fmla="*/ 194 w 888"/>
                  <a:gd name="T33" fmla="*/ 54 h 60"/>
                  <a:gd name="T34" fmla="*/ 270 w 888"/>
                  <a:gd name="T35" fmla="*/ 56 h 60"/>
                  <a:gd name="T36" fmla="*/ 352 w 888"/>
                  <a:gd name="T37" fmla="*/ 58 h 60"/>
                  <a:gd name="T38" fmla="*/ 442 w 888"/>
                  <a:gd name="T39" fmla="*/ 60 h 60"/>
                  <a:gd name="T40" fmla="*/ 442 w 888"/>
                  <a:gd name="T41" fmla="*/ 60 h 60"/>
                  <a:gd name="T42" fmla="*/ 532 w 888"/>
                  <a:gd name="T43" fmla="*/ 58 h 60"/>
                  <a:gd name="T44" fmla="*/ 616 w 888"/>
                  <a:gd name="T45" fmla="*/ 56 h 60"/>
                  <a:gd name="T46" fmla="*/ 692 w 888"/>
                  <a:gd name="T47" fmla="*/ 54 h 60"/>
                  <a:gd name="T48" fmla="*/ 758 w 888"/>
                  <a:gd name="T49" fmla="*/ 50 h 60"/>
                  <a:gd name="T50" fmla="*/ 812 w 888"/>
                  <a:gd name="T51" fmla="*/ 46 h 60"/>
                  <a:gd name="T52" fmla="*/ 854 w 888"/>
                  <a:gd name="T53" fmla="*/ 40 h 60"/>
                  <a:gd name="T54" fmla="*/ 880 w 888"/>
                  <a:gd name="T55" fmla="*/ 36 h 60"/>
                  <a:gd name="T56" fmla="*/ 886 w 888"/>
                  <a:gd name="T57" fmla="*/ 32 h 60"/>
                  <a:gd name="T58" fmla="*/ 888 w 888"/>
                  <a:gd name="T59" fmla="*/ 30 h 60"/>
                  <a:gd name="T60" fmla="*/ 888 w 888"/>
                  <a:gd name="T61" fmla="*/ 30 h 60"/>
                  <a:gd name="T62" fmla="*/ 886 w 888"/>
                  <a:gd name="T63" fmla="*/ 26 h 60"/>
                  <a:gd name="T64" fmla="*/ 880 w 888"/>
                  <a:gd name="T65" fmla="*/ 24 h 60"/>
                  <a:gd name="T66" fmla="*/ 854 w 888"/>
                  <a:gd name="T67" fmla="*/ 18 h 60"/>
                  <a:gd name="T68" fmla="*/ 812 w 888"/>
                  <a:gd name="T69" fmla="*/ 12 h 60"/>
                  <a:gd name="T70" fmla="*/ 758 w 888"/>
                  <a:gd name="T71" fmla="*/ 8 h 60"/>
                  <a:gd name="T72" fmla="*/ 692 w 888"/>
                  <a:gd name="T73" fmla="*/ 4 h 60"/>
                  <a:gd name="T74" fmla="*/ 616 w 888"/>
                  <a:gd name="T75" fmla="*/ 2 h 60"/>
                  <a:gd name="T76" fmla="*/ 442 w 888"/>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88" h="60">
                    <a:moveTo>
                      <a:pt x="442" y="0"/>
                    </a:moveTo>
                    <a:lnTo>
                      <a:pt x="442" y="0"/>
                    </a:lnTo>
                    <a:lnTo>
                      <a:pt x="270" y="2"/>
                    </a:lnTo>
                    <a:lnTo>
                      <a:pt x="194" y="4"/>
                    </a:lnTo>
                    <a:lnTo>
                      <a:pt x="130" y="8"/>
                    </a:lnTo>
                    <a:lnTo>
                      <a:pt x="76" y="12"/>
                    </a:lnTo>
                    <a:lnTo>
                      <a:pt x="34" y="18"/>
                    </a:lnTo>
                    <a:lnTo>
                      <a:pt x="10" y="24"/>
                    </a:lnTo>
                    <a:lnTo>
                      <a:pt x="2" y="26"/>
                    </a:lnTo>
                    <a:lnTo>
                      <a:pt x="0" y="30"/>
                    </a:lnTo>
                    <a:lnTo>
                      <a:pt x="0" y="30"/>
                    </a:lnTo>
                    <a:lnTo>
                      <a:pt x="2" y="32"/>
                    </a:lnTo>
                    <a:lnTo>
                      <a:pt x="10" y="36"/>
                    </a:lnTo>
                    <a:lnTo>
                      <a:pt x="34" y="40"/>
                    </a:lnTo>
                    <a:lnTo>
                      <a:pt x="76" y="46"/>
                    </a:lnTo>
                    <a:lnTo>
                      <a:pt x="130" y="50"/>
                    </a:lnTo>
                    <a:lnTo>
                      <a:pt x="194" y="54"/>
                    </a:lnTo>
                    <a:lnTo>
                      <a:pt x="270" y="56"/>
                    </a:lnTo>
                    <a:lnTo>
                      <a:pt x="352" y="58"/>
                    </a:lnTo>
                    <a:lnTo>
                      <a:pt x="442" y="60"/>
                    </a:lnTo>
                    <a:lnTo>
                      <a:pt x="442" y="60"/>
                    </a:lnTo>
                    <a:lnTo>
                      <a:pt x="532" y="58"/>
                    </a:lnTo>
                    <a:lnTo>
                      <a:pt x="616" y="56"/>
                    </a:lnTo>
                    <a:lnTo>
                      <a:pt x="692" y="54"/>
                    </a:lnTo>
                    <a:lnTo>
                      <a:pt x="758" y="50"/>
                    </a:lnTo>
                    <a:lnTo>
                      <a:pt x="812" y="46"/>
                    </a:lnTo>
                    <a:lnTo>
                      <a:pt x="854" y="40"/>
                    </a:lnTo>
                    <a:lnTo>
                      <a:pt x="880" y="36"/>
                    </a:lnTo>
                    <a:lnTo>
                      <a:pt x="886" y="32"/>
                    </a:lnTo>
                    <a:lnTo>
                      <a:pt x="888" y="30"/>
                    </a:lnTo>
                    <a:lnTo>
                      <a:pt x="888" y="30"/>
                    </a:lnTo>
                    <a:lnTo>
                      <a:pt x="886" y="26"/>
                    </a:lnTo>
                    <a:lnTo>
                      <a:pt x="880" y="24"/>
                    </a:lnTo>
                    <a:lnTo>
                      <a:pt x="854" y="18"/>
                    </a:lnTo>
                    <a:lnTo>
                      <a:pt x="812" y="12"/>
                    </a:lnTo>
                    <a:lnTo>
                      <a:pt x="758" y="8"/>
                    </a:lnTo>
                    <a:lnTo>
                      <a:pt x="692" y="4"/>
                    </a:lnTo>
                    <a:lnTo>
                      <a:pt x="616" y="2"/>
                    </a:lnTo>
                    <a:lnTo>
                      <a:pt x="4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601"/>
              <p:cNvSpPr>
                <a:spLocks noEditPoints="1"/>
              </p:cNvSpPr>
              <p:nvPr/>
            </p:nvSpPr>
            <p:spPr bwMode="auto">
              <a:xfrm>
                <a:off x="3412" y="4196"/>
                <a:ext cx="878" cy="58"/>
              </a:xfrm>
              <a:custGeom>
                <a:avLst/>
                <a:gdLst>
                  <a:gd name="T0" fmla="*/ 436 w 878"/>
                  <a:gd name="T1" fmla="*/ 58 h 58"/>
                  <a:gd name="T2" fmla="*/ 268 w 878"/>
                  <a:gd name="T3" fmla="*/ 56 h 58"/>
                  <a:gd name="T4" fmla="*/ 130 w 878"/>
                  <a:gd name="T5" fmla="*/ 50 h 58"/>
                  <a:gd name="T6" fmla="*/ 38 w 878"/>
                  <a:gd name="T7" fmla="*/ 40 h 58"/>
                  <a:gd name="T8" fmla="*/ 6 w 878"/>
                  <a:gd name="T9" fmla="*/ 32 h 58"/>
                  <a:gd name="T10" fmla="*/ 4 w 878"/>
                  <a:gd name="T11" fmla="*/ 30 h 58"/>
                  <a:gd name="T12" fmla="*/ 14 w 878"/>
                  <a:gd name="T13" fmla="*/ 24 h 58"/>
                  <a:gd name="T14" fmla="*/ 78 w 878"/>
                  <a:gd name="T15" fmla="*/ 14 h 58"/>
                  <a:gd name="T16" fmla="*/ 194 w 878"/>
                  <a:gd name="T17" fmla="*/ 6 h 58"/>
                  <a:gd name="T18" fmla="*/ 436 w 878"/>
                  <a:gd name="T19" fmla="*/ 0 h 58"/>
                  <a:gd name="T20" fmla="*/ 606 w 878"/>
                  <a:gd name="T21" fmla="*/ 2 h 58"/>
                  <a:gd name="T22" fmla="*/ 746 w 878"/>
                  <a:gd name="T23" fmla="*/ 8 h 58"/>
                  <a:gd name="T24" fmla="*/ 838 w 878"/>
                  <a:gd name="T25" fmla="*/ 18 h 58"/>
                  <a:gd name="T26" fmla="*/ 870 w 878"/>
                  <a:gd name="T27" fmla="*/ 26 h 58"/>
                  <a:gd name="T28" fmla="*/ 872 w 878"/>
                  <a:gd name="T29" fmla="*/ 30 h 58"/>
                  <a:gd name="T30" fmla="*/ 864 w 878"/>
                  <a:gd name="T31" fmla="*/ 36 h 58"/>
                  <a:gd name="T32" fmla="*/ 798 w 878"/>
                  <a:gd name="T33" fmla="*/ 46 h 58"/>
                  <a:gd name="T34" fmla="*/ 680 w 878"/>
                  <a:gd name="T35" fmla="*/ 54 h 58"/>
                  <a:gd name="T36" fmla="*/ 524 w 878"/>
                  <a:gd name="T37" fmla="*/ 58 h 58"/>
                  <a:gd name="T38" fmla="*/ 436 w 878"/>
                  <a:gd name="T39" fmla="*/ 0 h 58"/>
                  <a:gd name="T40" fmla="*/ 266 w 878"/>
                  <a:gd name="T41" fmla="*/ 2 h 58"/>
                  <a:gd name="T42" fmla="*/ 126 w 878"/>
                  <a:gd name="T43" fmla="*/ 8 h 58"/>
                  <a:gd name="T44" fmla="*/ 34 w 878"/>
                  <a:gd name="T45" fmla="*/ 18 h 58"/>
                  <a:gd name="T46" fmla="*/ 2 w 878"/>
                  <a:gd name="T47" fmla="*/ 26 h 58"/>
                  <a:gd name="T48" fmla="*/ 0 w 878"/>
                  <a:gd name="T49" fmla="*/ 30 h 58"/>
                  <a:gd name="T50" fmla="*/ 8 w 878"/>
                  <a:gd name="T51" fmla="*/ 36 h 58"/>
                  <a:gd name="T52" fmla="*/ 74 w 878"/>
                  <a:gd name="T53" fmla="*/ 46 h 58"/>
                  <a:gd name="T54" fmla="*/ 192 w 878"/>
                  <a:gd name="T55" fmla="*/ 54 h 58"/>
                  <a:gd name="T56" fmla="*/ 348 w 878"/>
                  <a:gd name="T57" fmla="*/ 58 h 58"/>
                  <a:gd name="T58" fmla="*/ 436 w 878"/>
                  <a:gd name="T59" fmla="*/ 58 h 58"/>
                  <a:gd name="T60" fmla="*/ 608 w 878"/>
                  <a:gd name="T61" fmla="*/ 56 h 58"/>
                  <a:gd name="T62" fmla="*/ 750 w 878"/>
                  <a:gd name="T63" fmla="*/ 50 h 58"/>
                  <a:gd name="T64" fmla="*/ 844 w 878"/>
                  <a:gd name="T65" fmla="*/ 40 h 58"/>
                  <a:gd name="T66" fmla="*/ 876 w 878"/>
                  <a:gd name="T67" fmla="*/ 32 h 58"/>
                  <a:gd name="T68" fmla="*/ 878 w 878"/>
                  <a:gd name="T69" fmla="*/ 30 h 58"/>
                  <a:gd name="T70" fmla="*/ 868 w 878"/>
                  <a:gd name="T71" fmla="*/ 24 h 58"/>
                  <a:gd name="T72" fmla="*/ 802 w 878"/>
                  <a:gd name="T73" fmla="*/ 12 h 58"/>
                  <a:gd name="T74" fmla="*/ 684 w 878"/>
                  <a:gd name="T75" fmla="*/ 6 h 58"/>
                  <a:gd name="T76" fmla="*/ 436 w 87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58"/>
                    </a:moveTo>
                    <a:lnTo>
                      <a:pt x="436" y="58"/>
                    </a:lnTo>
                    <a:lnTo>
                      <a:pt x="348" y="58"/>
                    </a:lnTo>
                    <a:lnTo>
                      <a:pt x="268" y="56"/>
                    </a:lnTo>
                    <a:lnTo>
                      <a:pt x="194" y="54"/>
                    </a:lnTo>
                    <a:lnTo>
                      <a:pt x="130" y="50"/>
                    </a:lnTo>
                    <a:lnTo>
                      <a:pt x="78" y="46"/>
                    </a:lnTo>
                    <a:lnTo>
                      <a:pt x="38" y="40"/>
                    </a:lnTo>
                    <a:lnTo>
                      <a:pt x="14" y="36"/>
                    </a:lnTo>
                    <a:lnTo>
                      <a:pt x="6" y="32"/>
                    </a:lnTo>
                    <a:lnTo>
                      <a:pt x="4" y="30"/>
                    </a:lnTo>
                    <a:lnTo>
                      <a:pt x="4" y="30"/>
                    </a:lnTo>
                    <a:lnTo>
                      <a:pt x="6" y="26"/>
                    </a:lnTo>
                    <a:lnTo>
                      <a:pt x="14" y="24"/>
                    </a:lnTo>
                    <a:lnTo>
                      <a:pt x="38" y="18"/>
                    </a:lnTo>
                    <a:lnTo>
                      <a:pt x="78" y="14"/>
                    </a:lnTo>
                    <a:lnTo>
                      <a:pt x="130" y="8"/>
                    </a:lnTo>
                    <a:lnTo>
                      <a:pt x="194" y="6"/>
                    </a:lnTo>
                    <a:lnTo>
                      <a:pt x="268" y="2"/>
                    </a:lnTo>
                    <a:lnTo>
                      <a:pt x="436" y="0"/>
                    </a:lnTo>
                    <a:lnTo>
                      <a:pt x="436" y="0"/>
                    </a:lnTo>
                    <a:lnTo>
                      <a:pt x="606" y="2"/>
                    </a:lnTo>
                    <a:lnTo>
                      <a:pt x="680" y="6"/>
                    </a:lnTo>
                    <a:lnTo>
                      <a:pt x="746" y="8"/>
                    </a:lnTo>
                    <a:lnTo>
                      <a:pt x="798" y="14"/>
                    </a:lnTo>
                    <a:lnTo>
                      <a:pt x="838" y="18"/>
                    </a:lnTo>
                    <a:lnTo>
                      <a:pt x="864" y="24"/>
                    </a:lnTo>
                    <a:lnTo>
                      <a:pt x="870" y="26"/>
                    </a:lnTo>
                    <a:lnTo>
                      <a:pt x="872" y="30"/>
                    </a:lnTo>
                    <a:lnTo>
                      <a:pt x="872" y="30"/>
                    </a:lnTo>
                    <a:lnTo>
                      <a:pt x="870" y="32"/>
                    </a:lnTo>
                    <a:lnTo>
                      <a:pt x="864" y="36"/>
                    </a:lnTo>
                    <a:lnTo>
                      <a:pt x="838" y="40"/>
                    </a:lnTo>
                    <a:lnTo>
                      <a:pt x="798" y="46"/>
                    </a:lnTo>
                    <a:lnTo>
                      <a:pt x="746" y="50"/>
                    </a:lnTo>
                    <a:lnTo>
                      <a:pt x="680" y="54"/>
                    </a:lnTo>
                    <a:lnTo>
                      <a:pt x="606" y="56"/>
                    </a:lnTo>
                    <a:lnTo>
                      <a:pt x="524" y="58"/>
                    </a:lnTo>
                    <a:lnTo>
                      <a:pt x="436" y="58"/>
                    </a:lnTo>
                    <a:close/>
                    <a:moveTo>
                      <a:pt x="436" y="0"/>
                    </a:moveTo>
                    <a:lnTo>
                      <a:pt x="436" y="0"/>
                    </a:lnTo>
                    <a:lnTo>
                      <a:pt x="266" y="2"/>
                    </a:lnTo>
                    <a:lnTo>
                      <a:pt x="192" y="6"/>
                    </a:lnTo>
                    <a:lnTo>
                      <a:pt x="126" y="8"/>
                    </a:lnTo>
                    <a:lnTo>
                      <a:pt x="74" y="12"/>
                    </a:lnTo>
                    <a:lnTo>
                      <a:pt x="34" y="18"/>
                    </a:lnTo>
                    <a:lnTo>
                      <a:pt x="8" y="24"/>
                    </a:lnTo>
                    <a:lnTo>
                      <a:pt x="2" y="26"/>
                    </a:lnTo>
                    <a:lnTo>
                      <a:pt x="0" y="30"/>
                    </a:lnTo>
                    <a:lnTo>
                      <a:pt x="0" y="30"/>
                    </a:lnTo>
                    <a:lnTo>
                      <a:pt x="2" y="32"/>
                    </a:lnTo>
                    <a:lnTo>
                      <a:pt x="8" y="36"/>
                    </a:lnTo>
                    <a:lnTo>
                      <a:pt x="34" y="40"/>
                    </a:lnTo>
                    <a:lnTo>
                      <a:pt x="74" y="46"/>
                    </a:lnTo>
                    <a:lnTo>
                      <a:pt x="126" y="50"/>
                    </a:lnTo>
                    <a:lnTo>
                      <a:pt x="192" y="54"/>
                    </a:lnTo>
                    <a:lnTo>
                      <a:pt x="266" y="56"/>
                    </a:lnTo>
                    <a:lnTo>
                      <a:pt x="348" y="58"/>
                    </a:lnTo>
                    <a:lnTo>
                      <a:pt x="436" y="58"/>
                    </a:lnTo>
                    <a:lnTo>
                      <a:pt x="436" y="58"/>
                    </a:lnTo>
                    <a:lnTo>
                      <a:pt x="526" y="58"/>
                    </a:lnTo>
                    <a:lnTo>
                      <a:pt x="608" y="56"/>
                    </a:lnTo>
                    <a:lnTo>
                      <a:pt x="684" y="54"/>
                    </a:lnTo>
                    <a:lnTo>
                      <a:pt x="750" y="50"/>
                    </a:lnTo>
                    <a:lnTo>
                      <a:pt x="802" y="46"/>
                    </a:lnTo>
                    <a:lnTo>
                      <a:pt x="844" y="40"/>
                    </a:lnTo>
                    <a:lnTo>
                      <a:pt x="868" y="36"/>
                    </a:lnTo>
                    <a:lnTo>
                      <a:pt x="876" y="32"/>
                    </a:lnTo>
                    <a:lnTo>
                      <a:pt x="878" y="30"/>
                    </a:lnTo>
                    <a:lnTo>
                      <a:pt x="878" y="30"/>
                    </a:lnTo>
                    <a:lnTo>
                      <a:pt x="876" y="26"/>
                    </a:lnTo>
                    <a:lnTo>
                      <a:pt x="868" y="24"/>
                    </a:lnTo>
                    <a:lnTo>
                      <a:pt x="844" y="18"/>
                    </a:lnTo>
                    <a:lnTo>
                      <a:pt x="802" y="12"/>
                    </a:lnTo>
                    <a:lnTo>
                      <a:pt x="750" y="8"/>
                    </a:lnTo>
                    <a:lnTo>
                      <a:pt x="684" y="6"/>
                    </a:lnTo>
                    <a:lnTo>
                      <a:pt x="608" y="2"/>
                    </a:lnTo>
                    <a:lnTo>
                      <a:pt x="436" y="0"/>
                    </a:lnTo>
                    <a:close/>
                  </a:path>
                </a:pathLst>
              </a:custGeom>
              <a:solidFill>
                <a:srgbClr val="958D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602"/>
              <p:cNvSpPr>
                <a:spLocks/>
              </p:cNvSpPr>
              <p:nvPr/>
            </p:nvSpPr>
            <p:spPr bwMode="auto">
              <a:xfrm>
                <a:off x="3416" y="4196"/>
                <a:ext cx="868" cy="58"/>
              </a:xfrm>
              <a:custGeom>
                <a:avLst/>
                <a:gdLst>
                  <a:gd name="T0" fmla="*/ 432 w 868"/>
                  <a:gd name="T1" fmla="*/ 58 h 58"/>
                  <a:gd name="T2" fmla="*/ 432 w 868"/>
                  <a:gd name="T3" fmla="*/ 58 h 58"/>
                  <a:gd name="T4" fmla="*/ 344 w 868"/>
                  <a:gd name="T5" fmla="*/ 58 h 58"/>
                  <a:gd name="T6" fmla="*/ 264 w 868"/>
                  <a:gd name="T7" fmla="*/ 56 h 58"/>
                  <a:gd name="T8" fmla="*/ 190 w 868"/>
                  <a:gd name="T9" fmla="*/ 54 h 58"/>
                  <a:gd name="T10" fmla="*/ 126 w 868"/>
                  <a:gd name="T11" fmla="*/ 50 h 58"/>
                  <a:gd name="T12" fmla="*/ 74 w 868"/>
                  <a:gd name="T13" fmla="*/ 46 h 58"/>
                  <a:gd name="T14" fmla="*/ 34 w 868"/>
                  <a:gd name="T15" fmla="*/ 40 h 58"/>
                  <a:gd name="T16" fmla="*/ 10 w 868"/>
                  <a:gd name="T17" fmla="*/ 36 h 58"/>
                  <a:gd name="T18" fmla="*/ 2 w 868"/>
                  <a:gd name="T19" fmla="*/ 32 h 58"/>
                  <a:gd name="T20" fmla="*/ 0 w 868"/>
                  <a:gd name="T21" fmla="*/ 30 h 58"/>
                  <a:gd name="T22" fmla="*/ 0 w 868"/>
                  <a:gd name="T23" fmla="*/ 30 h 58"/>
                  <a:gd name="T24" fmla="*/ 2 w 868"/>
                  <a:gd name="T25" fmla="*/ 26 h 58"/>
                  <a:gd name="T26" fmla="*/ 10 w 868"/>
                  <a:gd name="T27" fmla="*/ 24 h 58"/>
                  <a:gd name="T28" fmla="*/ 34 w 868"/>
                  <a:gd name="T29" fmla="*/ 18 h 58"/>
                  <a:gd name="T30" fmla="*/ 74 w 868"/>
                  <a:gd name="T31" fmla="*/ 14 h 58"/>
                  <a:gd name="T32" fmla="*/ 126 w 868"/>
                  <a:gd name="T33" fmla="*/ 8 h 58"/>
                  <a:gd name="T34" fmla="*/ 190 w 868"/>
                  <a:gd name="T35" fmla="*/ 6 h 58"/>
                  <a:gd name="T36" fmla="*/ 264 w 868"/>
                  <a:gd name="T37" fmla="*/ 2 h 58"/>
                  <a:gd name="T38" fmla="*/ 432 w 868"/>
                  <a:gd name="T39" fmla="*/ 0 h 58"/>
                  <a:gd name="T40" fmla="*/ 432 w 868"/>
                  <a:gd name="T41" fmla="*/ 0 h 58"/>
                  <a:gd name="T42" fmla="*/ 602 w 868"/>
                  <a:gd name="T43" fmla="*/ 2 h 58"/>
                  <a:gd name="T44" fmla="*/ 676 w 868"/>
                  <a:gd name="T45" fmla="*/ 6 h 58"/>
                  <a:gd name="T46" fmla="*/ 742 w 868"/>
                  <a:gd name="T47" fmla="*/ 8 h 58"/>
                  <a:gd name="T48" fmla="*/ 794 w 868"/>
                  <a:gd name="T49" fmla="*/ 14 h 58"/>
                  <a:gd name="T50" fmla="*/ 834 w 868"/>
                  <a:gd name="T51" fmla="*/ 18 h 58"/>
                  <a:gd name="T52" fmla="*/ 860 w 868"/>
                  <a:gd name="T53" fmla="*/ 24 h 58"/>
                  <a:gd name="T54" fmla="*/ 866 w 868"/>
                  <a:gd name="T55" fmla="*/ 26 h 58"/>
                  <a:gd name="T56" fmla="*/ 868 w 868"/>
                  <a:gd name="T57" fmla="*/ 30 h 58"/>
                  <a:gd name="T58" fmla="*/ 868 w 868"/>
                  <a:gd name="T59" fmla="*/ 30 h 58"/>
                  <a:gd name="T60" fmla="*/ 866 w 868"/>
                  <a:gd name="T61" fmla="*/ 32 h 58"/>
                  <a:gd name="T62" fmla="*/ 860 w 868"/>
                  <a:gd name="T63" fmla="*/ 36 h 58"/>
                  <a:gd name="T64" fmla="*/ 834 w 868"/>
                  <a:gd name="T65" fmla="*/ 40 h 58"/>
                  <a:gd name="T66" fmla="*/ 794 w 868"/>
                  <a:gd name="T67" fmla="*/ 46 h 58"/>
                  <a:gd name="T68" fmla="*/ 742 w 868"/>
                  <a:gd name="T69" fmla="*/ 50 h 58"/>
                  <a:gd name="T70" fmla="*/ 676 w 868"/>
                  <a:gd name="T71" fmla="*/ 54 h 58"/>
                  <a:gd name="T72" fmla="*/ 602 w 868"/>
                  <a:gd name="T73" fmla="*/ 56 h 58"/>
                  <a:gd name="T74" fmla="*/ 520 w 868"/>
                  <a:gd name="T75" fmla="*/ 58 h 58"/>
                  <a:gd name="T76" fmla="*/ 432 w 86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58"/>
                    </a:moveTo>
                    <a:lnTo>
                      <a:pt x="432" y="58"/>
                    </a:lnTo>
                    <a:lnTo>
                      <a:pt x="344" y="58"/>
                    </a:lnTo>
                    <a:lnTo>
                      <a:pt x="264" y="56"/>
                    </a:lnTo>
                    <a:lnTo>
                      <a:pt x="190" y="54"/>
                    </a:lnTo>
                    <a:lnTo>
                      <a:pt x="126" y="50"/>
                    </a:lnTo>
                    <a:lnTo>
                      <a:pt x="74" y="46"/>
                    </a:lnTo>
                    <a:lnTo>
                      <a:pt x="34" y="40"/>
                    </a:lnTo>
                    <a:lnTo>
                      <a:pt x="10" y="36"/>
                    </a:lnTo>
                    <a:lnTo>
                      <a:pt x="2" y="32"/>
                    </a:lnTo>
                    <a:lnTo>
                      <a:pt x="0" y="30"/>
                    </a:lnTo>
                    <a:lnTo>
                      <a:pt x="0" y="30"/>
                    </a:lnTo>
                    <a:lnTo>
                      <a:pt x="2" y="26"/>
                    </a:lnTo>
                    <a:lnTo>
                      <a:pt x="10" y="24"/>
                    </a:lnTo>
                    <a:lnTo>
                      <a:pt x="34" y="18"/>
                    </a:lnTo>
                    <a:lnTo>
                      <a:pt x="74" y="14"/>
                    </a:lnTo>
                    <a:lnTo>
                      <a:pt x="126" y="8"/>
                    </a:lnTo>
                    <a:lnTo>
                      <a:pt x="190" y="6"/>
                    </a:lnTo>
                    <a:lnTo>
                      <a:pt x="264" y="2"/>
                    </a:lnTo>
                    <a:lnTo>
                      <a:pt x="432" y="0"/>
                    </a:lnTo>
                    <a:lnTo>
                      <a:pt x="432" y="0"/>
                    </a:lnTo>
                    <a:lnTo>
                      <a:pt x="602" y="2"/>
                    </a:lnTo>
                    <a:lnTo>
                      <a:pt x="676" y="6"/>
                    </a:lnTo>
                    <a:lnTo>
                      <a:pt x="742" y="8"/>
                    </a:lnTo>
                    <a:lnTo>
                      <a:pt x="794" y="14"/>
                    </a:lnTo>
                    <a:lnTo>
                      <a:pt x="834" y="18"/>
                    </a:lnTo>
                    <a:lnTo>
                      <a:pt x="860" y="24"/>
                    </a:lnTo>
                    <a:lnTo>
                      <a:pt x="866" y="26"/>
                    </a:lnTo>
                    <a:lnTo>
                      <a:pt x="868" y="30"/>
                    </a:lnTo>
                    <a:lnTo>
                      <a:pt x="868" y="30"/>
                    </a:lnTo>
                    <a:lnTo>
                      <a:pt x="866" y="32"/>
                    </a:lnTo>
                    <a:lnTo>
                      <a:pt x="860" y="36"/>
                    </a:lnTo>
                    <a:lnTo>
                      <a:pt x="834" y="40"/>
                    </a:lnTo>
                    <a:lnTo>
                      <a:pt x="794" y="46"/>
                    </a:lnTo>
                    <a:lnTo>
                      <a:pt x="742" y="50"/>
                    </a:lnTo>
                    <a:lnTo>
                      <a:pt x="676" y="54"/>
                    </a:lnTo>
                    <a:lnTo>
                      <a:pt x="602" y="56"/>
                    </a:lnTo>
                    <a:lnTo>
                      <a:pt x="520" y="58"/>
                    </a:lnTo>
                    <a:lnTo>
                      <a:pt x="432" y="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603"/>
              <p:cNvSpPr>
                <a:spLocks/>
              </p:cNvSpPr>
              <p:nvPr/>
            </p:nvSpPr>
            <p:spPr bwMode="auto">
              <a:xfrm>
                <a:off x="3412" y="4196"/>
                <a:ext cx="878" cy="58"/>
              </a:xfrm>
              <a:custGeom>
                <a:avLst/>
                <a:gdLst>
                  <a:gd name="T0" fmla="*/ 436 w 878"/>
                  <a:gd name="T1" fmla="*/ 0 h 58"/>
                  <a:gd name="T2" fmla="*/ 436 w 878"/>
                  <a:gd name="T3" fmla="*/ 0 h 58"/>
                  <a:gd name="T4" fmla="*/ 266 w 878"/>
                  <a:gd name="T5" fmla="*/ 2 h 58"/>
                  <a:gd name="T6" fmla="*/ 192 w 878"/>
                  <a:gd name="T7" fmla="*/ 6 h 58"/>
                  <a:gd name="T8" fmla="*/ 126 w 878"/>
                  <a:gd name="T9" fmla="*/ 8 h 58"/>
                  <a:gd name="T10" fmla="*/ 74 w 878"/>
                  <a:gd name="T11" fmla="*/ 12 h 58"/>
                  <a:gd name="T12" fmla="*/ 34 w 878"/>
                  <a:gd name="T13" fmla="*/ 18 h 58"/>
                  <a:gd name="T14" fmla="*/ 8 w 878"/>
                  <a:gd name="T15" fmla="*/ 24 h 58"/>
                  <a:gd name="T16" fmla="*/ 2 w 878"/>
                  <a:gd name="T17" fmla="*/ 26 h 58"/>
                  <a:gd name="T18" fmla="*/ 0 w 878"/>
                  <a:gd name="T19" fmla="*/ 30 h 58"/>
                  <a:gd name="T20" fmla="*/ 0 w 878"/>
                  <a:gd name="T21" fmla="*/ 30 h 58"/>
                  <a:gd name="T22" fmla="*/ 2 w 878"/>
                  <a:gd name="T23" fmla="*/ 32 h 58"/>
                  <a:gd name="T24" fmla="*/ 8 w 878"/>
                  <a:gd name="T25" fmla="*/ 36 h 58"/>
                  <a:gd name="T26" fmla="*/ 34 w 878"/>
                  <a:gd name="T27" fmla="*/ 40 h 58"/>
                  <a:gd name="T28" fmla="*/ 74 w 878"/>
                  <a:gd name="T29" fmla="*/ 46 h 58"/>
                  <a:gd name="T30" fmla="*/ 126 w 878"/>
                  <a:gd name="T31" fmla="*/ 50 h 58"/>
                  <a:gd name="T32" fmla="*/ 192 w 878"/>
                  <a:gd name="T33" fmla="*/ 54 h 58"/>
                  <a:gd name="T34" fmla="*/ 266 w 878"/>
                  <a:gd name="T35" fmla="*/ 56 h 58"/>
                  <a:gd name="T36" fmla="*/ 348 w 878"/>
                  <a:gd name="T37" fmla="*/ 58 h 58"/>
                  <a:gd name="T38" fmla="*/ 436 w 878"/>
                  <a:gd name="T39" fmla="*/ 58 h 58"/>
                  <a:gd name="T40" fmla="*/ 436 w 878"/>
                  <a:gd name="T41" fmla="*/ 58 h 58"/>
                  <a:gd name="T42" fmla="*/ 526 w 878"/>
                  <a:gd name="T43" fmla="*/ 58 h 58"/>
                  <a:gd name="T44" fmla="*/ 608 w 878"/>
                  <a:gd name="T45" fmla="*/ 56 h 58"/>
                  <a:gd name="T46" fmla="*/ 684 w 878"/>
                  <a:gd name="T47" fmla="*/ 54 h 58"/>
                  <a:gd name="T48" fmla="*/ 750 w 878"/>
                  <a:gd name="T49" fmla="*/ 50 h 58"/>
                  <a:gd name="T50" fmla="*/ 802 w 878"/>
                  <a:gd name="T51" fmla="*/ 46 h 58"/>
                  <a:gd name="T52" fmla="*/ 844 w 878"/>
                  <a:gd name="T53" fmla="*/ 40 h 58"/>
                  <a:gd name="T54" fmla="*/ 868 w 878"/>
                  <a:gd name="T55" fmla="*/ 36 h 58"/>
                  <a:gd name="T56" fmla="*/ 876 w 878"/>
                  <a:gd name="T57" fmla="*/ 32 h 58"/>
                  <a:gd name="T58" fmla="*/ 878 w 878"/>
                  <a:gd name="T59" fmla="*/ 30 h 58"/>
                  <a:gd name="T60" fmla="*/ 878 w 878"/>
                  <a:gd name="T61" fmla="*/ 30 h 58"/>
                  <a:gd name="T62" fmla="*/ 876 w 878"/>
                  <a:gd name="T63" fmla="*/ 26 h 58"/>
                  <a:gd name="T64" fmla="*/ 868 w 878"/>
                  <a:gd name="T65" fmla="*/ 24 h 58"/>
                  <a:gd name="T66" fmla="*/ 844 w 878"/>
                  <a:gd name="T67" fmla="*/ 18 h 58"/>
                  <a:gd name="T68" fmla="*/ 802 w 878"/>
                  <a:gd name="T69" fmla="*/ 12 h 58"/>
                  <a:gd name="T70" fmla="*/ 750 w 878"/>
                  <a:gd name="T71" fmla="*/ 8 h 58"/>
                  <a:gd name="T72" fmla="*/ 684 w 878"/>
                  <a:gd name="T73" fmla="*/ 6 h 58"/>
                  <a:gd name="T74" fmla="*/ 608 w 878"/>
                  <a:gd name="T75" fmla="*/ 2 h 58"/>
                  <a:gd name="T76" fmla="*/ 436 w 87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8" h="58">
                    <a:moveTo>
                      <a:pt x="436" y="0"/>
                    </a:moveTo>
                    <a:lnTo>
                      <a:pt x="436" y="0"/>
                    </a:lnTo>
                    <a:lnTo>
                      <a:pt x="266" y="2"/>
                    </a:lnTo>
                    <a:lnTo>
                      <a:pt x="192" y="6"/>
                    </a:lnTo>
                    <a:lnTo>
                      <a:pt x="126" y="8"/>
                    </a:lnTo>
                    <a:lnTo>
                      <a:pt x="74" y="12"/>
                    </a:lnTo>
                    <a:lnTo>
                      <a:pt x="34" y="18"/>
                    </a:lnTo>
                    <a:lnTo>
                      <a:pt x="8" y="24"/>
                    </a:lnTo>
                    <a:lnTo>
                      <a:pt x="2" y="26"/>
                    </a:lnTo>
                    <a:lnTo>
                      <a:pt x="0" y="30"/>
                    </a:lnTo>
                    <a:lnTo>
                      <a:pt x="0" y="30"/>
                    </a:lnTo>
                    <a:lnTo>
                      <a:pt x="2" y="32"/>
                    </a:lnTo>
                    <a:lnTo>
                      <a:pt x="8" y="36"/>
                    </a:lnTo>
                    <a:lnTo>
                      <a:pt x="34" y="40"/>
                    </a:lnTo>
                    <a:lnTo>
                      <a:pt x="74" y="46"/>
                    </a:lnTo>
                    <a:lnTo>
                      <a:pt x="126" y="50"/>
                    </a:lnTo>
                    <a:lnTo>
                      <a:pt x="192" y="54"/>
                    </a:lnTo>
                    <a:lnTo>
                      <a:pt x="266" y="56"/>
                    </a:lnTo>
                    <a:lnTo>
                      <a:pt x="348" y="58"/>
                    </a:lnTo>
                    <a:lnTo>
                      <a:pt x="436" y="58"/>
                    </a:lnTo>
                    <a:lnTo>
                      <a:pt x="436" y="58"/>
                    </a:lnTo>
                    <a:lnTo>
                      <a:pt x="526" y="58"/>
                    </a:lnTo>
                    <a:lnTo>
                      <a:pt x="608" y="56"/>
                    </a:lnTo>
                    <a:lnTo>
                      <a:pt x="684" y="54"/>
                    </a:lnTo>
                    <a:lnTo>
                      <a:pt x="750" y="50"/>
                    </a:lnTo>
                    <a:lnTo>
                      <a:pt x="802" y="46"/>
                    </a:lnTo>
                    <a:lnTo>
                      <a:pt x="844" y="40"/>
                    </a:lnTo>
                    <a:lnTo>
                      <a:pt x="868" y="36"/>
                    </a:lnTo>
                    <a:lnTo>
                      <a:pt x="876" y="32"/>
                    </a:lnTo>
                    <a:lnTo>
                      <a:pt x="878" y="30"/>
                    </a:lnTo>
                    <a:lnTo>
                      <a:pt x="878" y="30"/>
                    </a:lnTo>
                    <a:lnTo>
                      <a:pt x="876" y="26"/>
                    </a:lnTo>
                    <a:lnTo>
                      <a:pt x="868" y="24"/>
                    </a:lnTo>
                    <a:lnTo>
                      <a:pt x="844" y="18"/>
                    </a:lnTo>
                    <a:lnTo>
                      <a:pt x="802" y="12"/>
                    </a:lnTo>
                    <a:lnTo>
                      <a:pt x="750" y="8"/>
                    </a:lnTo>
                    <a:lnTo>
                      <a:pt x="684" y="6"/>
                    </a:lnTo>
                    <a:lnTo>
                      <a:pt x="608" y="2"/>
                    </a:lnTo>
                    <a:lnTo>
                      <a:pt x="4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604"/>
              <p:cNvSpPr>
                <a:spLocks noEditPoints="1"/>
              </p:cNvSpPr>
              <p:nvPr/>
            </p:nvSpPr>
            <p:spPr bwMode="auto">
              <a:xfrm>
                <a:off x="3416" y="4196"/>
                <a:ext cx="868" cy="58"/>
              </a:xfrm>
              <a:custGeom>
                <a:avLst/>
                <a:gdLst>
                  <a:gd name="T0" fmla="*/ 432 w 868"/>
                  <a:gd name="T1" fmla="*/ 58 h 58"/>
                  <a:gd name="T2" fmla="*/ 266 w 868"/>
                  <a:gd name="T3" fmla="*/ 56 h 58"/>
                  <a:gd name="T4" fmla="*/ 130 w 868"/>
                  <a:gd name="T5" fmla="*/ 50 h 58"/>
                  <a:gd name="T6" fmla="*/ 38 w 868"/>
                  <a:gd name="T7" fmla="*/ 40 h 58"/>
                  <a:gd name="T8" fmla="*/ 8 w 868"/>
                  <a:gd name="T9" fmla="*/ 32 h 58"/>
                  <a:gd name="T10" fmla="*/ 6 w 868"/>
                  <a:gd name="T11" fmla="*/ 30 h 58"/>
                  <a:gd name="T12" fmla="*/ 14 w 868"/>
                  <a:gd name="T13" fmla="*/ 24 h 58"/>
                  <a:gd name="T14" fmla="*/ 78 w 868"/>
                  <a:gd name="T15" fmla="*/ 14 h 58"/>
                  <a:gd name="T16" fmla="*/ 192 w 868"/>
                  <a:gd name="T17" fmla="*/ 6 h 58"/>
                  <a:gd name="T18" fmla="*/ 432 w 868"/>
                  <a:gd name="T19" fmla="*/ 0 h 58"/>
                  <a:gd name="T20" fmla="*/ 600 w 868"/>
                  <a:gd name="T21" fmla="*/ 4 h 58"/>
                  <a:gd name="T22" fmla="*/ 738 w 868"/>
                  <a:gd name="T23" fmla="*/ 10 h 58"/>
                  <a:gd name="T24" fmla="*/ 830 w 868"/>
                  <a:gd name="T25" fmla="*/ 18 h 58"/>
                  <a:gd name="T26" fmla="*/ 862 w 868"/>
                  <a:gd name="T27" fmla="*/ 26 h 58"/>
                  <a:gd name="T28" fmla="*/ 864 w 868"/>
                  <a:gd name="T29" fmla="*/ 30 h 58"/>
                  <a:gd name="T30" fmla="*/ 854 w 868"/>
                  <a:gd name="T31" fmla="*/ 34 h 58"/>
                  <a:gd name="T32" fmla="*/ 790 w 868"/>
                  <a:gd name="T33" fmla="*/ 46 h 58"/>
                  <a:gd name="T34" fmla="*/ 674 w 868"/>
                  <a:gd name="T35" fmla="*/ 52 h 58"/>
                  <a:gd name="T36" fmla="*/ 520 w 868"/>
                  <a:gd name="T37" fmla="*/ 58 h 58"/>
                  <a:gd name="T38" fmla="*/ 432 w 868"/>
                  <a:gd name="T39" fmla="*/ 0 h 58"/>
                  <a:gd name="T40" fmla="*/ 264 w 868"/>
                  <a:gd name="T41" fmla="*/ 2 h 58"/>
                  <a:gd name="T42" fmla="*/ 126 w 868"/>
                  <a:gd name="T43" fmla="*/ 8 h 58"/>
                  <a:gd name="T44" fmla="*/ 34 w 868"/>
                  <a:gd name="T45" fmla="*/ 18 h 58"/>
                  <a:gd name="T46" fmla="*/ 2 w 868"/>
                  <a:gd name="T47" fmla="*/ 26 h 58"/>
                  <a:gd name="T48" fmla="*/ 0 w 868"/>
                  <a:gd name="T49" fmla="*/ 30 h 58"/>
                  <a:gd name="T50" fmla="*/ 10 w 868"/>
                  <a:gd name="T51" fmla="*/ 36 h 58"/>
                  <a:gd name="T52" fmla="*/ 74 w 868"/>
                  <a:gd name="T53" fmla="*/ 46 h 58"/>
                  <a:gd name="T54" fmla="*/ 190 w 868"/>
                  <a:gd name="T55" fmla="*/ 54 h 58"/>
                  <a:gd name="T56" fmla="*/ 344 w 868"/>
                  <a:gd name="T57" fmla="*/ 58 h 58"/>
                  <a:gd name="T58" fmla="*/ 432 w 868"/>
                  <a:gd name="T59" fmla="*/ 58 h 58"/>
                  <a:gd name="T60" fmla="*/ 602 w 868"/>
                  <a:gd name="T61" fmla="*/ 56 h 58"/>
                  <a:gd name="T62" fmla="*/ 742 w 868"/>
                  <a:gd name="T63" fmla="*/ 50 h 58"/>
                  <a:gd name="T64" fmla="*/ 834 w 868"/>
                  <a:gd name="T65" fmla="*/ 40 h 58"/>
                  <a:gd name="T66" fmla="*/ 866 w 868"/>
                  <a:gd name="T67" fmla="*/ 32 h 58"/>
                  <a:gd name="T68" fmla="*/ 868 w 868"/>
                  <a:gd name="T69" fmla="*/ 30 h 58"/>
                  <a:gd name="T70" fmla="*/ 860 w 868"/>
                  <a:gd name="T71" fmla="*/ 24 h 58"/>
                  <a:gd name="T72" fmla="*/ 794 w 868"/>
                  <a:gd name="T73" fmla="*/ 14 h 58"/>
                  <a:gd name="T74" fmla="*/ 676 w 868"/>
                  <a:gd name="T75" fmla="*/ 6 h 58"/>
                  <a:gd name="T76" fmla="*/ 432 w 86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58"/>
                    </a:moveTo>
                    <a:lnTo>
                      <a:pt x="432" y="58"/>
                    </a:lnTo>
                    <a:lnTo>
                      <a:pt x="346" y="58"/>
                    </a:lnTo>
                    <a:lnTo>
                      <a:pt x="266" y="56"/>
                    </a:lnTo>
                    <a:lnTo>
                      <a:pt x="192" y="52"/>
                    </a:lnTo>
                    <a:lnTo>
                      <a:pt x="130" y="50"/>
                    </a:lnTo>
                    <a:lnTo>
                      <a:pt x="78" y="46"/>
                    </a:lnTo>
                    <a:lnTo>
                      <a:pt x="38" y="40"/>
                    </a:lnTo>
                    <a:lnTo>
                      <a:pt x="14" y="34"/>
                    </a:lnTo>
                    <a:lnTo>
                      <a:pt x="8" y="32"/>
                    </a:lnTo>
                    <a:lnTo>
                      <a:pt x="6" y="30"/>
                    </a:lnTo>
                    <a:lnTo>
                      <a:pt x="6" y="30"/>
                    </a:lnTo>
                    <a:lnTo>
                      <a:pt x="8" y="26"/>
                    </a:lnTo>
                    <a:lnTo>
                      <a:pt x="14" y="24"/>
                    </a:lnTo>
                    <a:lnTo>
                      <a:pt x="38" y="18"/>
                    </a:lnTo>
                    <a:lnTo>
                      <a:pt x="78" y="14"/>
                    </a:lnTo>
                    <a:lnTo>
                      <a:pt x="130" y="10"/>
                    </a:lnTo>
                    <a:lnTo>
                      <a:pt x="192" y="6"/>
                    </a:lnTo>
                    <a:lnTo>
                      <a:pt x="266" y="4"/>
                    </a:lnTo>
                    <a:lnTo>
                      <a:pt x="432" y="0"/>
                    </a:lnTo>
                    <a:lnTo>
                      <a:pt x="432" y="0"/>
                    </a:lnTo>
                    <a:lnTo>
                      <a:pt x="600" y="4"/>
                    </a:lnTo>
                    <a:lnTo>
                      <a:pt x="674" y="6"/>
                    </a:lnTo>
                    <a:lnTo>
                      <a:pt x="738" y="10"/>
                    </a:lnTo>
                    <a:lnTo>
                      <a:pt x="790" y="14"/>
                    </a:lnTo>
                    <a:lnTo>
                      <a:pt x="830" y="18"/>
                    </a:lnTo>
                    <a:lnTo>
                      <a:pt x="854" y="24"/>
                    </a:lnTo>
                    <a:lnTo>
                      <a:pt x="862" y="26"/>
                    </a:lnTo>
                    <a:lnTo>
                      <a:pt x="864" y="30"/>
                    </a:lnTo>
                    <a:lnTo>
                      <a:pt x="864" y="30"/>
                    </a:lnTo>
                    <a:lnTo>
                      <a:pt x="862" y="32"/>
                    </a:lnTo>
                    <a:lnTo>
                      <a:pt x="854" y="34"/>
                    </a:lnTo>
                    <a:lnTo>
                      <a:pt x="830" y="40"/>
                    </a:lnTo>
                    <a:lnTo>
                      <a:pt x="790" y="46"/>
                    </a:lnTo>
                    <a:lnTo>
                      <a:pt x="738" y="50"/>
                    </a:lnTo>
                    <a:lnTo>
                      <a:pt x="674" y="52"/>
                    </a:lnTo>
                    <a:lnTo>
                      <a:pt x="600" y="56"/>
                    </a:lnTo>
                    <a:lnTo>
                      <a:pt x="520" y="58"/>
                    </a:lnTo>
                    <a:lnTo>
                      <a:pt x="432" y="58"/>
                    </a:lnTo>
                    <a:close/>
                    <a:moveTo>
                      <a:pt x="432" y="0"/>
                    </a:moveTo>
                    <a:lnTo>
                      <a:pt x="432" y="0"/>
                    </a:lnTo>
                    <a:lnTo>
                      <a:pt x="264" y="2"/>
                    </a:lnTo>
                    <a:lnTo>
                      <a:pt x="190" y="6"/>
                    </a:lnTo>
                    <a:lnTo>
                      <a:pt x="126" y="8"/>
                    </a:lnTo>
                    <a:lnTo>
                      <a:pt x="74" y="14"/>
                    </a:lnTo>
                    <a:lnTo>
                      <a:pt x="34" y="18"/>
                    </a:lnTo>
                    <a:lnTo>
                      <a:pt x="10" y="24"/>
                    </a:lnTo>
                    <a:lnTo>
                      <a:pt x="2" y="26"/>
                    </a:lnTo>
                    <a:lnTo>
                      <a:pt x="0" y="30"/>
                    </a:lnTo>
                    <a:lnTo>
                      <a:pt x="0" y="30"/>
                    </a:lnTo>
                    <a:lnTo>
                      <a:pt x="2" y="32"/>
                    </a:lnTo>
                    <a:lnTo>
                      <a:pt x="10" y="36"/>
                    </a:lnTo>
                    <a:lnTo>
                      <a:pt x="34" y="40"/>
                    </a:lnTo>
                    <a:lnTo>
                      <a:pt x="74" y="46"/>
                    </a:lnTo>
                    <a:lnTo>
                      <a:pt x="126" y="50"/>
                    </a:lnTo>
                    <a:lnTo>
                      <a:pt x="190" y="54"/>
                    </a:lnTo>
                    <a:lnTo>
                      <a:pt x="264" y="56"/>
                    </a:lnTo>
                    <a:lnTo>
                      <a:pt x="344" y="58"/>
                    </a:lnTo>
                    <a:lnTo>
                      <a:pt x="432" y="58"/>
                    </a:lnTo>
                    <a:lnTo>
                      <a:pt x="432" y="58"/>
                    </a:lnTo>
                    <a:lnTo>
                      <a:pt x="520" y="58"/>
                    </a:lnTo>
                    <a:lnTo>
                      <a:pt x="602" y="56"/>
                    </a:lnTo>
                    <a:lnTo>
                      <a:pt x="676" y="54"/>
                    </a:lnTo>
                    <a:lnTo>
                      <a:pt x="742" y="50"/>
                    </a:lnTo>
                    <a:lnTo>
                      <a:pt x="794" y="46"/>
                    </a:lnTo>
                    <a:lnTo>
                      <a:pt x="834" y="40"/>
                    </a:lnTo>
                    <a:lnTo>
                      <a:pt x="860" y="36"/>
                    </a:lnTo>
                    <a:lnTo>
                      <a:pt x="866" y="32"/>
                    </a:lnTo>
                    <a:lnTo>
                      <a:pt x="868" y="30"/>
                    </a:lnTo>
                    <a:lnTo>
                      <a:pt x="868" y="30"/>
                    </a:lnTo>
                    <a:lnTo>
                      <a:pt x="866" y="26"/>
                    </a:lnTo>
                    <a:lnTo>
                      <a:pt x="860" y="24"/>
                    </a:lnTo>
                    <a:lnTo>
                      <a:pt x="834" y="18"/>
                    </a:lnTo>
                    <a:lnTo>
                      <a:pt x="794" y="14"/>
                    </a:lnTo>
                    <a:lnTo>
                      <a:pt x="742" y="8"/>
                    </a:lnTo>
                    <a:lnTo>
                      <a:pt x="676" y="6"/>
                    </a:lnTo>
                    <a:lnTo>
                      <a:pt x="602" y="2"/>
                    </a:lnTo>
                    <a:lnTo>
                      <a:pt x="432" y="0"/>
                    </a:lnTo>
                    <a:close/>
                  </a:path>
                </a:pathLst>
              </a:custGeom>
              <a:solidFill>
                <a:srgbClr val="948D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605"/>
              <p:cNvSpPr>
                <a:spLocks/>
              </p:cNvSpPr>
              <p:nvPr/>
            </p:nvSpPr>
            <p:spPr bwMode="auto">
              <a:xfrm>
                <a:off x="3422" y="4196"/>
                <a:ext cx="858" cy="58"/>
              </a:xfrm>
              <a:custGeom>
                <a:avLst/>
                <a:gdLst>
                  <a:gd name="T0" fmla="*/ 426 w 858"/>
                  <a:gd name="T1" fmla="*/ 58 h 58"/>
                  <a:gd name="T2" fmla="*/ 426 w 858"/>
                  <a:gd name="T3" fmla="*/ 58 h 58"/>
                  <a:gd name="T4" fmla="*/ 340 w 858"/>
                  <a:gd name="T5" fmla="*/ 58 h 58"/>
                  <a:gd name="T6" fmla="*/ 260 w 858"/>
                  <a:gd name="T7" fmla="*/ 56 h 58"/>
                  <a:gd name="T8" fmla="*/ 186 w 858"/>
                  <a:gd name="T9" fmla="*/ 52 h 58"/>
                  <a:gd name="T10" fmla="*/ 124 w 858"/>
                  <a:gd name="T11" fmla="*/ 50 h 58"/>
                  <a:gd name="T12" fmla="*/ 72 w 858"/>
                  <a:gd name="T13" fmla="*/ 46 h 58"/>
                  <a:gd name="T14" fmla="*/ 32 w 858"/>
                  <a:gd name="T15" fmla="*/ 40 h 58"/>
                  <a:gd name="T16" fmla="*/ 8 w 858"/>
                  <a:gd name="T17" fmla="*/ 34 h 58"/>
                  <a:gd name="T18" fmla="*/ 2 w 858"/>
                  <a:gd name="T19" fmla="*/ 32 h 58"/>
                  <a:gd name="T20" fmla="*/ 0 w 858"/>
                  <a:gd name="T21" fmla="*/ 30 h 58"/>
                  <a:gd name="T22" fmla="*/ 0 w 858"/>
                  <a:gd name="T23" fmla="*/ 30 h 58"/>
                  <a:gd name="T24" fmla="*/ 2 w 858"/>
                  <a:gd name="T25" fmla="*/ 26 h 58"/>
                  <a:gd name="T26" fmla="*/ 8 w 858"/>
                  <a:gd name="T27" fmla="*/ 24 h 58"/>
                  <a:gd name="T28" fmla="*/ 32 w 858"/>
                  <a:gd name="T29" fmla="*/ 18 h 58"/>
                  <a:gd name="T30" fmla="*/ 72 w 858"/>
                  <a:gd name="T31" fmla="*/ 14 h 58"/>
                  <a:gd name="T32" fmla="*/ 124 w 858"/>
                  <a:gd name="T33" fmla="*/ 10 h 58"/>
                  <a:gd name="T34" fmla="*/ 186 w 858"/>
                  <a:gd name="T35" fmla="*/ 6 h 58"/>
                  <a:gd name="T36" fmla="*/ 260 w 858"/>
                  <a:gd name="T37" fmla="*/ 4 h 58"/>
                  <a:gd name="T38" fmla="*/ 426 w 858"/>
                  <a:gd name="T39" fmla="*/ 0 h 58"/>
                  <a:gd name="T40" fmla="*/ 426 w 858"/>
                  <a:gd name="T41" fmla="*/ 0 h 58"/>
                  <a:gd name="T42" fmla="*/ 594 w 858"/>
                  <a:gd name="T43" fmla="*/ 4 h 58"/>
                  <a:gd name="T44" fmla="*/ 668 w 858"/>
                  <a:gd name="T45" fmla="*/ 6 h 58"/>
                  <a:gd name="T46" fmla="*/ 732 w 858"/>
                  <a:gd name="T47" fmla="*/ 10 h 58"/>
                  <a:gd name="T48" fmla="*/ 784 w 858"/>
                  <a:gd name="T49" fmla="*/ 14 h 58"/>
                  <a:gd name="T50" fmla="*/ 824 w 858"/>
                  <a:gd name="T51" fmla="*/ 18 h 58"/>
                  <a:gd name="T52" fmla="*/ 848 w 858"/>
                  <a:gd name="T53" fmla="*/ 24 h 58"/>
                  <a:gd name="T54" fmla="*/ 856 w 858"/>
                  <a:gd name="T55" fmla="*/ 26 h 58"/>
                  <a:gd name="T56" fmla="*/ 858 w 858"/>
                  <a:gd name="T57" fmla="*/ 30 h 58"/>
                  <a:gd name="T58" fmla="*/ 858 w 858"/>
                  <a:gd name="T59" fmla="*/ 30 h 58"/>
                  <a:gd name="T60" fmla="*/ 856 w 858"/>
                  <a:gd name="T61" fmla="*/ 32 h 58"/>
                  <a:gd name="T62" fmla="*/ 848 w 858"/>
                  <a:gd name="T63" fmla="*/ 34 h 58"/>
                  <a:gd name="T64" fmla="*/ 824 w 858"/>
                  <a:gd name="T65" fmla="*/ 40 h 58"/>
                  <a:gd name="T66" fmla="*/ 784 w 858"/>
                  <a:gd name="T67" fmla="*/ 46 h 58"/>
                  <a:gd name="T68" fmla="*/ 732 w 858"/>
                  <a:gd name="T69" fmla="*/ 50 h 58"/>
                  <a:gd name="T70" fmla="*/ 668 w 858"/>
                  <a:gd name="T71" fmla="*/ 52 h 58"/>
                  <a:gd name="T72" fmla="*/ 594 w 858"/>
                  <a:gd name="T73" fmla="*/ 56 h 58"/>
                  <a:gd name="T74" fmla="*/ 514 w 858"/>
                  <a:gd name="T75" fmla="*/ 58 h 58"/>
                  <a:gd name="T76" fmla="*/ 426 w 858"/>
                  <a:gd name="T7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58"/>
                    </a:moveTo>
                    <a:lnTo>
                      <a:pt x="426" y="58"/>
                    </a:lnTo>
                    <a:lnTo>
                      <a:pt x="340" y="58"/>
                    </a:lnTo>
                    <a:lnTo>
                      <a:pt x="260" y="56"/>
                    </a:lnTo>
                    <a:lnTo>
                      <a:pt x="186" y="52"/>
                    </a:lnTo>
                    <a:lnTo>
                      <a:pt x="124" y="50"/>
                    </a:lnTo>
                    <a:lnTo>
                      <a:pt x="72" y="46"/>
                    </a:lnTo>
                    <a:lnTo>
                      <a:pt x="32" y="40"/>
                    </a:lnTo>
                    <a:lnTo>
                      <a:pt x="8" y="34"/>
                    </a:lnTo>
                    <a:lnTo>
                      <a:pt x="2" y="32"/>
                    </a:lnTo>
                    <a:lnTo>
                      <a:pt x="0" y="30"/>
                    </a:lnTo>
                    <a:lnTo>
                      <a:pt x="0" y="30"/>
                    </a:lnTo>
                    <a:lnTo>
                      <a:pt x="2" y="26"/>
                    </a:lnTo>
                    <a:lnTo>
                      <a:pt x="8" y="24"/>
                    </a:lnTo>
                    <a:lnTo>
                      <a:pt x="32" y="18"/>
                    </a:lnTo>
                    <a:lnTo>
                      <a:pt x="72" y="14"/>
                    </a:lnTo>
                    <a:lnTo>
                      <a:pt x="124" y="10"/>
                    </a:lnTo>
                    <a:lnTo>
                      <a:pt x="186" y="6"/>
                    </a:lnTo>
                    <a:lnTo>
                      <a:pt x="260" y="4"/>
                    </a:lnTo>
                    <a:lnTo>
                      <a:pt x="426" y="0"/>
                    </a:lnTo>
                    <a:lnTo>
                      <a:pt x="426" y="0"/>
                    </a:lnTo>
                    <a:lnTo>
                      <a:pt x="594" y="4"/>
                    </a:lnTo>
                    <a:lnTo>
                      <a:pt x="668" y="6"/>
                    </a:lnTo>
                    <a:lnTo>
                      <a:pt x="732" y="10"/>
                    </a:lnTo>
                    <a:lnTo>
                      <a:pt x="784" y="14"/>
                    </a:lnTo>
                    <a:lnTo>
                      <a:pt x="824" y="18"/>
                    </a:lnTo>
                    <a:lnTo>
                      <a:pt x="848" y="24"/>
                    </a:lnTo>
                    <a:lnTo>
                      <a:pt x="856" y="26"/>
                    </a:lnTo>
                    <a:lnTo>
                      <a:pt x="858" y="30"/>
                    </a:lnTo>
                    <a:lnTo>
                      <a:pt x="858" y="30"/>
                    </a:lnTo>
                    <a:lnTo>
                      <a:pt x="856" y="32"/>
                    </a:lnTo>
                    <a:lnTo>
                      <a:pt x="848" y="34"/>
                    </a:lnTo>
                    <a:lnTo>
                      <a:pt x="824" y="40"/>
                    </a:lnTo>
                    <a:lnTo>
                      <a:pt x="784" y="46"/>
                    </a:lnTo>
                    <a:lnTo>
                      <a:pt x="732" y="50"/>
                    </a:lnTo>
                    <a:lnTo>
                      <a:pt x="668" y="52"/>
                    </a:lnTo>
                    <a:lnTo>
                      <a:pt x="594" y="56"/>
                    </a:lnTo>
                    <a:lnTo>
                      <a:pt x="514" y="58"/>
                    </a:lnTo>
                    <a:lnTo>
                      <a:pt x="426" y="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606"/>
              <p:cNvSpPr>
                <a:spLocks/>
              </p:cNvSpPr>
              <p:nvPr/>
            </p:nvSpPr>
            <p:spPr bwMode="auto">
              <a:xfrm>
                <a:off x="3416" y="4196"/>
                <a:ext cx="868" cy="58"/>
              </a:xfrm>
              <a:custGeom>
                <a:avLst/>
                <a:gdLst>
                  <a:gd name="T0" fmla="*/ 432 w 868"/>
                  <a:gd name="T1" fmla="*/ 0 h 58"/>
                  <a:gd name="T2" fmla="*/ 432 w 868"/>
                  <a:gd name="T3" fmla="*/ 0 h 58"/>
                  <a:gd name="T4" fmla="*/ 264 w 868"/>
                  <a:gd name="T5" fmla="*/ 2 h 58"/>
                  <a:gd name="T6" fmla="*/ 190 w 868"/>
                  <a:gd name="T7" fmla="*/ 6 h 58"/>
                  <a:gd name="T8" fmla="*/ 126 w 868"/>
                  <a:gd name="T9" fmla="*/ 8 h 58"/>
                  <a:gd name="T10" fmla="*/ 74 w 868"/>
                  <a:gd name="T11" fmla="*/ 14 h 58"/>
                  <a:gd name="T12" fmla="*/ 34 w 868"/>
                  <a:gd name="T13" fmla="*/ 18 h 58"/>
                  <a:gd name="T14" fmla="*/ 10 w 868"/>
                  <a:gd name="T15" fmla="*/ 24 h 58"/>
                  <a:gd name="T16" fmla="*/ 2 w 868"/>
                  <a:gd name="T17" fmla="*/ 26 h 58"/>
                  <a:gd name="T18" fmla="*/ 0 w 868"/>
                  <a:gd name="T19" fmla="*/ 30 h 58"/>
                  <a:gd name="T20" fmla="*/ 0 w 868"/>
                  <a:gd name="T21" fmla="*/ 30 h 58"/>
                  <a:gd name="T22" fmla="*/ 2 w 868"/>
                  <a:gd name="T23" fmla="*/ 32 h 58"/>
                  <a:gd name="T24" fmla="*/ 10 w 868"/>
                  <a:gd name="T25" fmla="*/ 36 h 58"/>
                  <a:gd name="T26" fmla="*/ 34 w 868"/>
                  <a:gd name="T27" fmla="*/ 40 h 58"/>
                  <a:gd name="T28" fmla="*/ 74 w 868"/>
                  <a:gd name="T29" fmla="*/ 46 h 58"/>
                  <a:gd name="T30" fmla="*/ 126 w 868"/>
                  <a:gd name="T31" fmla="*/ 50 h 58"/>
                  <a:gd name="T32" fmla="*/ 190 w 868"/>
                  <a:gd name="T33" fmla="*/ 54 h 58"/>
                  <a:gd name="T34" fmla="*/ 264 w 868"/>
                  <a:gd name="T35" fmla="*/ 56 h 58"/>
                  <a:gd name="T36" fmla="*/ 344 w 868"/>
                  <a:gd name="T37" fmla="*/ 58 h 58"/>
                  <a:gd name="T38" fmla="*/ 432 w 868"/>
                  <a:gd name="T39" fmla="*/ 58 h 58"/>
                  <a:gd name="T40" fmla="*/ 432 w 868"/>
                  <a:gd name="T41" fmla="*/ 58 h 58"/>
                  <a:gd name="T42" fmla="*/ 520 w 868"/>
                  <a:gd name="T43" fmla="*/ 58 h 58"/>
                  <a:gd name="T44" fmla="*/ 602 w 868"/>
                  <a:gd name="T45" fmla="*/ 56 h 58"/>
                  <a:gd name="T46" fmla="*/ 676 w 868"/>
                  <a:gd name="T47" fmla="*/ 54 h 58"/>
                  <a:gd name="T48" fmla="*/ 742 w 868"/>
                  <a:gd name="T49" fmla="*/ 50 h 58"/>
                  <a:gd name="T50" fmla="*/ 794 w 868"/>
                  <a:gd name="T51" fmla="*/ 46 h 58"/>
                  <a:gd name="T52" fmla="*/ 834 w 868"/>
                  <a:gd name="T53" fmla="*/ 40 h 58"/>
                  <a:gd name="T54" fmla="*/ 860 w 868"/>
                  <a:gd name="T55" fmla="*/ 36 h 58"/>
                  <a:gd name="T56" fmla="*/ 866 w 868"/>
                  <a:gd name="T57" fmla="*/ 32 h 58"/>
                  <a:gd name="T58" fmla="*/ 868 w 868"/>
                  <a:gd name="T59" fmla="*/ 30 h 58"/>
                  <a:gd name="T60" fmla="*/ 868 w 868"/>
                  <a:gd name="T61" fmla="*/ 30 h 58"/>
                  <a:gd name="T62" fmla="*/ 866 w 868"/>
                  <a:gd name="T63" fmla="*/ 26 h 58"/>
                  <a:gd name="T64" fmla="*/ 860 w 868"/>
                  <a:gd name="T65" fmla="*/ 24 h 58"/>
                  <a:gd name="T66" fmla="*/ 834 w 868"/>
                  <a:gd name="T67" fmla="*/ 18 h 58"/>
                  <a:gd name="T68" fmla="*/ 794 w 868"/>
                  <a:gd name="T69" fmla="*/ 14 h 58"/>
                  <a:gd name="T70" fmla="*/ 742 w 868"/>
                  <a:gd name="T71" fmla="*/ 8 h 58"/>
                  <a:gd name="T72" fmla="*/ 676 w 868"/>
                  <a:gd name="T73" fmla="*/ 6 h 58"/>
                  <a:gd name="T74" fmla="*/ 602 w 868"/>
                  <a:gd name="T75" fmla="*/ 2 h 58"/>
                  <a:gd name="T76" fmla="*/ 432 w 86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68" h="58">
                    <a:moveTo>
                      <a:pt x="432" y="0"/>
                    </a:moveTo>
                    <a:lnTo>
                      <a:pt x="432" y="0"/>
                    </a:lnTo>
                    <a:lnTo>
                      <a:pt x="264" y="2"/>
                    </a:lnTo>
                    <a:lnTo>
                      <a:pt x="190" y="6"/>
                    </a:lnTo>
                    <a:lnTo>
                      <a:pt x="126" y="8"/>
                    </a:lnTo>
                    <a:lnTo>
                      <a:pt x="74" y="14"/>
                    </a:lnTo>
                    <a:lnTo>
                      <a:pt x="34" y="18"/>
                    </a:lnTo>
                    <a:lnTo>
                      <a:pt x="10" y="24"/>
                    </a:lnTo>
                    <a:lnTo>
                      <a:pt x="2" y="26"/>
                    </a:lnTo>
                    <a:lnTo>
                      <a:pt x="0" y="30"/>
                    </a:lnTo>
                    <a:lnTo>
                      <a:pt x="0" y="30"/>
                    </a:lnTo>
                    <a:lnTo>
                      <a:pt x="2" y="32"/>
                    </a:lnTo>
                    <a:lnTo>
                      <a:pt x="10" y="36"/>
                    </a:lnTo>
                    <a:lnTo>
                      <a:pt x="34" y="40"/>
                    </a:lnTo>
                    <a:lnTo>
                      <a:pt x="74" y="46"/>
                    </a:lnTo>
                    <a:lnTo>
                      <a:pt x="126" y="50"/>
                    </a:lnTo>
                    <a:lnTo>
                      <a:pt x="190" y="54"/>
                    </a:lnTo>
                    <a:lnTo>
                      <a:pt x="264" y="56"/>
                    </a:lnTo>
                    <a:lnTo>
                      <a:pt x="344" y="58"/>
                    </a:lnTo>
                    <a:lnTo>
                      <a:pt x="432" y="58"/>
                    </a:lnTo>
                    <a:lnTo>
                      <a:pt x="432" y="58"/>
                    </a:lnTo>
                    <a:lnTo>
                      <a:pt x="520" y="58"/>
                    </a:lnTo>
                    <a:lnTo>
                      <a:pt x="602" y="56"/>
                    </a:lnTo>
                    <a:lnTo>
                      <a:pt x="676" y="54"/>
                    </a:lnTo>
                    <a:lnTo>
                      <a:pt x="742" y="50"/>
                    </a:lnTo>
                    <a:lnTo>
                      <a:pt x="794" y="46"/>
                    </a:lnTo>
                    <a:lnTo>
                      <a:pt x="834" y="40"/>
                    </a:lnTo>
                    <a:lnTo>
                      <a:pt x="860" y="36"/>
                    </a:lnTo>
                    <a:lnTo>
                      <a:pt x="866" y="32"/>
                    </a:lnTo>
                    <a:lnTo>
                      <a:pt x="868" y="30"/>
                    </a:lnTo>
                    <a:lnTo>
                      <a:pt x="868" y="30"/>
                    </a:lnTo>
                    <a:lnTo>
                      <a:pt x="866" y="26"/>
                    </a:lnTo>
                    <a:lnTo>
                      <a:pt x="860" y="24"/>
                    </a:lnTo>
                    <a:lnTo>
                      <a:pt x="834" y="18"/>
                    </a:lnTo>
                    <a:lnTo>
                      <a:pt x="794" y="14"/>
                    </a:lnTo>
                    <a:lnTo>
                      <a:pt x="742" y="8"/>
                    </a:lnTo>
                    <a:lnTo>
                      <a:pt x="676" y="6"/>
                    </a:lnTo>
                    <a:lnTo>
                      <a:pt x="602" y="2"/>
                    </a:lnTo>
                    <a:lnTo>
                      <a:pt x="4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608"/>
            <p:cNvSpPr>
              <a:spLocks noEditPoints="1"/>
            </p:cNvSpPr>
            <p:nvPr/>
          </p:nvSpPr>
          <p:spPr bwMode="auto">
            <a:xfrm>
              <a:off x="5432425" y="6661150"/>
              <a:ext cx="1362075" cy="92075"/>
            </a:xfrm>
            <a:custGeom>
              <a:avLst/>
              <a:gdLst>
                <a:gd name="T0" fmla="*/ 426 w 858"/>
                <a:gd name="T1" fmla="*/ 58 h 58"/>
                <a:gd name="T2" fmla="*/ 262 w 858"/>
                <a:gd name="T3" fmla="*/ 56 h 58"/>
                <a:gd name="T4" fmla="*/ 128 w 858"/>
                <a:gd name="T5" fmla="*/ 50 h 58"/>
                <a:gd name="T6" fmla="*/ 38 w 858"/>
                <a:gd name="T7" fmla="*/ 40 h 58"/>
                <a:gd name="T8" fmla="*/ 6 w 858"/>
                <a:gd name="T9" fmla="*/ 32 h 58"/>
                <a:gd name="T10" fmla="*/ 4 w 858"/>
                <a:gd name="T11" fmla="*/ 30 h 58"/>
                <a:gd name="T12" fmla="*/ 14 w 858"/>
                <a:gd name="T13" fmla="*/ 24 h 58"/>
                <a:gd name="T14" fmla="*/ 76 w 858"/>
                <a:gd name="T15" fmla="*/ 14 h 58"/>
                <a:gd name="T16" fmla="*/ 190 w 858"/>
                <a:gd name="T17" fmla="*/ 6 h 58"/>
                <a:gd name="T18" fmla="*/ 426 w 858"/>
                <a:gd name="T19" fmla="*/ 2 h 58"/>
                <a:gd name="T20" fmla="*/ 592 w 858"/>
                <a:gd name="T21" fmla="*/ 4 h 58"/>
                <a:gd name="T22" fmla="*/ 728 w 858"/>
                <a:gd name="T23" fmla="*/ 10 h 58"/>
                <a:gd name="T24" fmla="*/ 818 w 858"/>
                <a:gd name="T25" fmla="*/ 18 h 58"/>
                <a:gd name="T26" fmla="*/ 850 w 858"/>
                <a:gd name="T27" fmla="*/ 26 h 58"/>
                <a:gd name="T28" fmla="*/ 852 w 858"/>
                <a:gd name="T29" fmla="*/ 30 h 58"/>
                <a:gd name="T30" fmla="*/ 844 w 858"/>
                <a:gd name="T31" fmla="*/ 34 h 58"/>
                <a:gd name="T32" fmla="*/ 780 w 858"/>
                <a:gd name="T33" fmla="*/ 44 h 58"/>
                <a:gd name="T34" fmla="*/ 666 w 858"/>
                <a:gd name="T35" fmla="*/ 52 h 58"/>
                <a:gd name="T36" fmla="*/ 512 w 858"/>
                <a:gd name="T37" fmla="*/ 58 h 58"/>
                <a:gd name="T38" fmla="*/ 426 w 858"/>
                <a:gd name="T39" fmla="*/ 0 h 58"/>
                <a:gd name="T40" fmla="*/ 260 w 858"/>
                <a:gd name="T41" fmla="*/ 4 h 58"/>
                <a:gd name="T42" fmla="*/ 124 w 858"/>
                <a:gd name="T43" fmla="*/ 10 h 58"/>
                <a:gd name="T44" fmla="*/ 32 w 858"/>
                <a:gd name="T45" fmla="*/ 18 h 58"/>
                <a:gd name="T46" fmla="*/ 2 w 858"/>
                <a:gd name="T47" fmla="*/ 26 h 58"/>
                <a:gd name="T48" fmla="*/ 0 w 858"/>
                <a:gd name="T49" fmla="*/ 30 h 58"/>
                <a:gd name="T50" fmla="*/ 8 w 858"/>
                <a:gd name="T51" fmla="*/ 34 h 58"/>
                <a:gd name="T52" fmla="*/ 72 w 858"/>
                <a:gd name="T53" fmla="*/ 46 h 58"/>
                <a:gd name="T54" fmla="*/ 186 w 858"/>
                <a:gd name="T55" fmla="*/ 52 h 58"/>
                <a:gd name="T56" fmla="*/ 340 w 858"/>
                <a:gd name="T57" fmla="*/ 58 h 58"/>
                <a:gd name="T58" fmla="*/ 426 w 858"/>
                <a:gd name="T59" fmla="*/ 58 h 58"/>
                <a:gd name="T60" fmla="*/ 594 w 858"/>
                <a:gd name="T61" fmla="*/ 56 h 58"/>
                <a:gd name="T62" fmla="*/ 732 w 858"/>
                <a:gd name="T63" fmla="*/ 50 h 58"/>
                <a:gd name="T64" fmla="*/ 824 w 858"/>
                <a:gd name="T65" fmla="*/ 40 h 58"/>
                <a:gd name="T66" fmla="*/ 856 w 858"/>
                <a:gd name="T67" fmla="*/ 32 h 58"/>
                <a:gd name="T68" fmla="*/ 858 w 858"/>
                <a:gd name="T69" fmla="*/ 30 h 58"/>
                <a:gd name="T70" fmla="*/ 848 w 858"/>
                <a:gd name="T71" fmla="*/ 24 h 58"/>
                <a:gd name="T72" fmla="*/ 784 w 858"/>
                <a:gd name="T73" fmla="*/ 14 h 58"/>
                <a:gd name="T74" fmla="*/ 668 w 858"/>
                <a:gd name="T75" fmla="*/ 6 h 58"/>
                <a:gd name="T76" fmla="*/ 426 w 85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58"/>
                  </a:moveTo>
                  <a:lnTo>
                    <a:pt x="426" y="58"/>
                  </a:lnTo>
                  <a:lnTo>
                    <a:pt x="340" y="58"/>
                  </a:lnTo>
                  <a:lnTo>
                    <a:pt x="262" y="56"/>
                  </a:lnTo>
                  <a:lnTo>
                    <a:pt x="190" y="52"/>
                  </a:lnTo>
                  <a:lnTo>
                    <a:pt x="128" y="50"/>
                  </a:lnTo>
                  <a:lnTo>
                    <a:pt x="76" y="44"/>
                  </a:lnTo>
                  <a:lnTo>
                    <a:pt x="38" y="40"/>
                  </a:lnTo>
                  <a:lnTo>
                    <a:pt x="14" y="34"/>
                  </a:lnTo>
                  <a:lnTo>
                    <a:pt x="6" y="32"/>
                  </a:lnTo>
                  <a:lnTo>
                    <a:pt x="4" y="30"/>
                  </a:lnTo>
                  <a:lnTo>
                    <a:pt x="4" y="30"/>
                  </a:lnTo>
                  <a:lnTo>
                    <a:pt x="6" y="26"/>
                  </a:lnTo>
                  <a:lnTo>
                    <a:pt x="14" y="24"/>
                  </a:lnTo>
                  <a:lnTo>
                    <a:pt x="38" y="18"/>
                  </a:lnTo>
                  <a:lnTo>
                    <a:pt x="76" y="14"/>
                  </a:lnTo>
                  <a:lnTo>
                    <a:pt x="128" y="10"/>
                  </a:lnTo>
                  <a:lnTo>
                    <a:pt x="190" y="6"/>
                  </a:lnTo>
                  <a:lnTo>
                    <a:pt x="262" y="4"/>
                  </a:lnTo>
                  <a:lnTo>
                    <a:pt x="426" y="2"/>
                  </a:lnTo>
                  <a:lnTo>
                    <a:pt x="426" y="2"/>
                  </a:lnTo>
                  <a:lnTo>
                    <a:pt x="592" y="4"/>
                  </a:lnTo>
                  <a:lnTo>
                    <a:pt x="666" y="6"/>
                  </a:lnTo>
                  <a:lnTo>
                    <a:pt x="728" y="10"/>
                  </a:lnTo>
                  <a:lnTo>
                    <a:pt x="780" y="14"/>
                  </a:lnTo>
                  <a:lnTo>
                    <a:pt x="818" y="18"/>
                  </a:lnTo>
                  <a:lnTo>
                    <a:pt x="844" y="24"/>
                  </a:lnTo>
                  <a:lnTo>
                    <a:pt x="850" y="26"/>
                  </a:lnTo>
                  <a:lnTo>
                    <a:pt x="852" y="30"/>
                  </a:lnTo>
                  <a:lnTo>
                    <a:pt x="852" y="30"/>
                  </a:lnTo>
                  <a:lnTo>
                    <a:pt x="850" y="32"/>
                  </a:lnTo>
                  <a:lnTo>
                    <a:pt x="844" y="34"/>
                  </a:lnTo>
                  <a:lnTo>
                    <a:pt x="818" y="40"/>
                  </a:lnTo>
                  <a:lnTo>
                    <a:pt x="780" y="44"/>
                  </a:lnTo>
                  <a:lnTo>
                    <a:pt x="728" y="50"/>
                  </a:lnTo>
                  <a:lnTo>
                    <a:pt x="666" y="52"/>
                  </a:lnTo>
                  <a:lnTo>
                    <a:pt x="592" y="56"/>
                  </a:lnTo>
                  <a:lnTo>
                    <a:pt x="512" y="58"/>
                  </a:lnTo>
                  <a:lnTo>
                    <a:pt x="426" y="58"/>
                  </a:lnTo>
                  <a:close/>
                  <a:moveTo>
                    <a:pt x="426" y="0"/>
                  </a:moveTo>
                  <a:lnTo>
                    <a:pt x="426" y="0"/>
                  </a:lnTo>
                  <a:lnTo>
                    <a:pt x="260" y="4"/>
                  </a:lnTo>
                  <a:lnTo>
                    <a:pt x="186" y="6"/>
                  </a:lnTo>
                  <a:lnTo>
                    <a:pt x="124" y="10"/>
                  </a:lnTo>
                  <a:lnTo>
                    <a:pt x="72" y="14"/>
                  </a:lnTo>
                  <a:lnTo>
                    <a:pt x="32" y="18"/>
                  </a:lnTo>
                  <a:lnTo>
                    <a:pt x="8" y="24"/>
                  </a:lnTo>
                  <a:lnTo>
                    <a:pt x="2" y="26"/>
                  </a:lnTo>
                  <a:lnTo>
                    <a:pt x="0" y="30"/>
                  </a:lnTo>
                  <a:lnTo>
                    <a:pt x="0" y="30"/>
                  </a:lnTo>
                  <a:lnTo>
                    <a:pt x="2" y="32"/>
                  </a:lnTo>
                  <a:lnTo>
                    <a:pt x="8" y="34"/>
                  </a:lnTo>
                  <a:lnTo>
                    <a:pt x="32" y="40"/>
                  </a:lnTo>
                  <a:lnTo>
                    <a:pt x="72" y="46"/>
                  </a:lnTo>
                  <a:lnTo>
                    <a:pt x="124" y="50"/>
                  </a:lnTo>
                  <a:lnTo>
                    <a:pt x="186" y="52"/>
                  </a:lnTo>
                  <a:lnTo>
                    <a:pt x="260" y="56"/>
                  </a:lnTo>
                  <a:lnTo>
                    <a:pt x="340" y="58"/>
                  </a:lnTo>
                  <a:lnTo>
                    <a:pt x="426" y="58"/>
                  </a:lnTo>
                  <a:lnTo>
                    <a:pt x="426" y="58"/>
                  </a:lnTo>
                  <a:lnTo>
                    <a:pt x="514" y="58"/>
                  </a:lnTo>
                  <a:lnTo>
                    <a:pt x="594" y="56"/>
                  </a:lnTo>
                  <a:lnTo>
                    <a:pt x="668" y="52"/>
                  </a:lnTo>
                  <a:lnTo>
                    <a:pt x="732" y="50"/>
                  </a:lnTo>
                  <a:lnTo>
                    <a:pt x="784" y="46"/>
                  </a:lnTo>
                  <a:lnTo>
                    <a:pt x="824" y="40"/>
                  </a:lnTo>
                  <a:lnTo>
                    <a:pt x="848" y="34"/>
                  </a:lnTo>
                  <a:lnTo>
                    <a:pt x="856" y="32"/>
                  </a:lnTo>
                  <a:lnTo>
                    <a:pt x="858" y="30"/>
                  </a:lnTo>
                  <a:lnTo>
                    <a:pt x="858" y="30"/>
                  </a:lnTo>
                  <a:lnTo>
                    <a:pt x="856" y="26"/>
                  </a:lnTo>
                  <a:lnTo>
                    <a:pt x="848" y="24"/>
                  </a:lnTo>
                  <a:lnTo>
                    <a:pt x="824" y="18"/>
                  </a:lnTo>
                  <a:lnTo>
                    <a:pt x="784" y="14"/>
                  </a:lnTo>
                  <a:lnTo>
                    <a:pt x="732" y="10"/>
                  </a:lnTo>
                  <a:lnTo>
                    <a:pt x="668" y="6"/>
                  </a:lnTo>
                  <a:lnTo>
                    <a:pt x="594" y="4"/>
                  </a:lnTo>
                  <a:lnTo>
                    <a:pt x="426" y="0"/>
                  </a:lnTo>
                  <a:close/>
                </a:path>
              </a:pathLst>
            </a:custGeom>
            <a:solidFill>
              <a:srgbClr val="938B8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09"/>
            <p:cNvSpPr>
              <a:spLocks/>
            </p:cNvSpPr>
            <p:nvPr/>
          </p:nvSpPr>
          <p:spPr bwMode="auto">
            <a:xfrm>
              <a:off x="5438775" y="6664325"/>
              <a:ext cx="1346200" cy="88900"/>
            </a:xfrm>
            <a:custGeom>
              <a:avLst/>
              <a:gdLst>
                <a:gd name="T0" fmla="*/ 422 w 848"/>
                <a:gd name="T1" fmla="*/ 56 h 56"/>
                <a:gd name="T2" fmla="*/ 422 w 848"/>
                <a:gd name="T3" fmla="*/ 56 h 56"/>
                <a:gd name="T4" fmla="*/ 336 w 848"/>
                <a:gd name="T5" fmla="*/ 56 h 56"/>
                <a:gd name="T6" fmla="*/ 258 w 848"/>
                <a:gd name="T7" fmla="*/ 54 h 56"/>
                <a:gd name="T8" fmla="*/ 186 w 848"/>
                <a:gd name="T9" fmla="*/ 50 h 56"/>
                <a:gd name="T10" fmla="*/ 124 w 848"/>
                <a:gd name="T11" fmla="*/ 48 h 56"/>
                <a:gd name="T12" fmla="*/ 72 w 848"/>
                <a:gd name="T13" fmla="*/ 42 h 56"/>
                <a:gd name="T14" fmla="*/ 34 w 848"/>
                <a:gd name="T15" fmla="*/ 38 h 56"/>
                <a:gd name="T16" fmla="*/ 10 w 848"/>
                <a:gd name="T17" fmla="*/ 32 h 56"/>
                <a:gd name="T18" fmla="*/ 2 w 848"/>
                <a:gd name="T19" fmla="*/ 30 h 56"/>
                <a:gd name="T20" fmla="*/ 0 w 848"/>
                <a:gd name="T21" fmla="*/ 28 h 56"/>
                <a:gd name="T22" fmla="*/ 0 w 848"/>
                <a:gd name="T23" fmla="*/ 28 h 56"/>
                <a:gd name="T24" fmla="*/ 2 w 848"/>
                <a:gd name="T25" fmla="*/ 24 h 56"/>
                <a:gd name="T26" fmla="*/ 10 w 848"/>
                <a:gd name="T27" fmla="*/ 22 h 56"/>
                <a:gd name="T28" fmla="*/ 34 w 848"/>
                <a:gd name="T29" fmla="*/ 16 h 56"/>
                <a:gd name="T30" fmla="*/ 72 w 848"/>
                <a:gd name="T31" fmla="*/ 12 h 56"/>
                <a:gd name="T32" fmla="*/ 124 w 848"/>
                <a:gd name="T33" fmla="*/ 8 h 56"/>
                <a:gd name="T34" fmla="*/ 186 w 848"/>
                <a:gd name="T35" fmla="*/ 4 h 56"/>
                <a:gd name="T36" fmla="*/ 258 w 848"/>
                <a:gd name="T37" fmla="*/ 2 h 56"/>
                <a:gd name="T38" fmla="*/ 422 w 848"/>
                <a:gd name="T39" fmla="*/ 0 h 56"/>
                <a:gd name="T40" fmla="*/ 422 w 848"/>
                <a:gd name="T41" fmla="*/ 0 h 56"/>
                <a:gd name="T42" fmla="*/ 588 w 848"/>
                <a:gd name="T43" fmla="*/ 2 h 56"/>
                <a:gd name="T44" fmla="*/ 662 w 848"/>
                <a:gd name="T45" fmla="*/ 4 h 56"/>
                <a:gd name="T46" fmla="*/ 724 w 848"/>
                <a:gd name="T47" fmla="*/ 8 h 56"/>
                <a:gd name="T48" fmla="*/ 776 w 848"/>
                <a:gd name="T49" fmla="*/ 12 h 56"/>
                <a:gd name="T50" fmla="*/ 814 w 848"/>
                <a:gd name="T51" fmla="*/ 16 h 56"/>
                <a:gd name="T52" fmla="*/ 840 w 848"/>
                <a:gd name="T53" fmla="*/ 22 h 56"/>
                <a:gd name="T54" fmla="*/ 846 w 848"/>
                <a:gd name="T55" fmla="*/ 24 h 56"/>
                <a:gd name="T56" fmla="*/ 848 w 848"/>
                <a:gd name="T57" fmla="*/ 28 h 56"/>
                <a:gd name="T58" fmla="*/ 848 w 848"/>
                <a:gd name="T59" fmla="*/ 28 h 56"/>
                <a:gd name="T60" fmla="*/ 846 w 848"/>
                <a:gd name="T61" fmla="*/ 30 h 56"/>
                <a:gd name="T62" fmla="*/ 840 w 848"/>
                <a:gd name="T63" fmla="*/ 32 h 56"/>
                <a:gd name="T64" fmla="*/ 814 w 848"/>
                <a:gd name="T65" fmla="*/ 38 h 56"/>
                <a:gd name="T66" fmla="*/ 776 w 848"/>
                <a:gd name="T67" fmla="*/ 42 h 56"/>
                <a:gd name="T68" fmla="*/ 724 w 848"/>
                <a:gd name="T69" fmla="*/ 48 h 56"/>
                <a:gd name="T70" fmla="*/ 662 w 848"/>
                <a:gd name="T71" fmla="*/ 50 h 56"/>
                <a:gd name="T72" fmla="*/ 588 w 848"/>
                <a:gd name="T73" fmla="*/ 54 h 56"/>
                <a:gd name="T74" fmla="*/ 508 w 848"/>
                <a:gd name="T75" fmla="*/ 56 h 56"/>
                <a:gd name="T76" fmla="*/ 422 w 848"/>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56"/>
                  </a:moveTo>
                  <a:lnTo>
                    <a:pt x="422" y="56"/>
                  </a:lnTo>
                  <a:lnTo>
                    <a:pt x="336" y="56"/>
                  </a:lnTo>
                  <a:lnTo>
                    <a:pt x="258" y="54"/>
                  </a:lnTo>
                  <a:lnTo>
                    <a:pt x="186" y="50"/>
                  </a:lnTo>
                  <a:lnTo>
                    <a:pt x="124" y="48"/>
                  </a:lnTo>
                  <a:lnTo>
                    <a:pt x="72" y="42"/>
                  </a:lnTo>
                  <a:lnTo>
                    <a:pt x="34" y="38"/>
                  </a:lnTo>
                  <a:lnTo>
                    <a:pt x="10" y="32"/>
                  </a:lnTo>
                  <a:lnTo>
                    <a:pt x="2" y="30"/>
                  </a:lnTo>
                  <a:lnTo>
                    <a:pt x="0" y="28"/>
                  </a:lnTo>
                  <a:lnTo>
                    <a:pt x="0" y="28"/>
                  </a:lnTo>
                  <a:lnTo>
                    <a:pt x="2" y="24"/>
                  </a:lnTo>
                  <a:lnTo>
                    <a:pt x="10" y="22"/>
                  </a:lnTo>
                  <a:lnTo>
                    <a:pt x="34" y="16"/>
                  </a:lnTo>
                  <a:lnTo>
                    <a:pt x="72" y="12"/>
                  </a:lnTo>
                  <a:lnTo>
                    <a:pt x="124" y="8"/>
                  </a:lnTo>
                  <a:lnTo>
                    <a:pt x="186" y="4"/>
                  </a:lnTo>
                  <a:lnTo>
                    <a:pt x="258" y="2"/>
                  </a:lnTo>
                  <a:lnTo>
                    <a:pt x="422" y="0"/>
                  </a:lnTo>
                  <a:lnTo>
                    <a:pt x="422" y="0"/>
                  </a:lnTo>
                  <a:lnTo>
                    <a:pt x="588" y="2"/>
                  </a:lnTo>
                  <a:lnTo>
                    <a:pt x="662" y="4"/>
                  </a:lnTo>
                  <a:lnTo>
                    <a:pt x="724" y="8"/>
                  </a:lnTo>
                  <a:lnTo>
                    <a:pt x="776" y="12"/>
                  </a:lnTo>
                  <a:lnTo>
                    <a:pt x="814" y="16"/>
                  </a:lnTo>
                  <a:lnTo>
                    <a:pt x="840" y="22"/>
                  </a:lnTo>
                  <a:lnTo>
                    <a:pt x="846" y="24"/>
                  </a:lnTo>
                  <a:lnTo>
                    <a:pt x="848" y="28"/>
                  </a:lnTo>
                  <a:lnTo>
                    <a:pt x="848" y="28"/>
                  </a:lnTo>
                  <a:lnTo>
                    <a:pt x="846" y="30"/>
                  </a:lnTo>
                  <a:lnTo>
                    <a:pt x="840" y="32"/>
                  </a:lnTo>
                  <a:lnTo>
                    <a:pt x="814" y="38"/>
                  </a:lnTo>
                  <a:lnTo>
                    <a:pt x="776" y="42"/>
                  </a:lnTo>
                  <a:lnTo>
                    <a:pt x="724" y="48"/>
                  </a:lnTo>
                  <a:lnTo>
                    <a:pt x="662" y="50"/>
                  </a:lnTo>
                  <a:lnTo>
                    <a:pt x="588" y="54"/>
                  </a:lnTo>
                  <a:lnTo>
                    <a:pt x="508" y="56"/>
                  </a:lnTo>
                  <a:lnTo>
                    <a:pt x="422"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10"/>
            <p:cNvSpPr>
              <a:spLocks/>
            </p:cNvSpPr>
            <p:nvPr/>
          </p:nvSpPr>
          <p:spPr bwMode="auto">
            <a:xfrm>
              <a:off x="5432425" y="6661150"/>
              <a:ext cx="1362075" cy="92075"/>
            </a:xfrm>
            <a:custGeom>
              <a:avLst/>
              <a:gdLst>
                <a:gd name="T0" fmla="*/ 426 w 858"/>
                <a:gd name="T1" fmla="*/ 0 h 58"/>
                <a:gd name="T2" fmla="*/ 426 w 858"/>
                <a:gd name="T3" fmla="*/ 0 h 58"/>
                <a:gd name="T4" fmla="*/ 260 w 858"/>
                <a:gd name="T5" fmla="*/ 4 h 58"/>
                <a:gd name="T6" fmla="*/ 186 w 858"/>
                <a:gd name="T7" fmla="*/ 6 h 58"/>
                <a:gd name="T8" fmla="*/ 124 w 858"/>
                <a:gd name="T9" fmla="*/ 10 h 58"/>
                <a:gd name="T10" fmla="*/ 72 w 858"/>
                <a:gd name="T11" fmla="*/ 14 h 58"/>
                <a:gd name="T12" fmla="*/ 32 w 858"/>
                <a:gd name="T13" fmla="*/ 18 h 58"/>
                <a:gd name="T14" fmla="*/ 8 w 858"/>
                <a:gd name="T15" fmla="*/ 24 h 58"/>
                <a:gd name="T16" fmla="*/ 2 w 858"/>
                <a:gd name="T17" fmla="*/ 26 h 58"/>
                <a:gd name="T18" fmla="*/ 0 w 858"/>
                <a:gd name="T19" fmla="*/ 30 h 58"/>
                <a:gd name="T20" fmla="*/ 0 w 858"/>
                <a:gd name="T21" fmla="*/ 30 h 58"/>
                <a:gd name="T22" fmla="*/ 2 w 858"/>
                <a:gd name="T23" fmla="*/ 32 h 58"/>
                <a:gd name="T24" fmla="*/ 8 w 858"/>
                <a:gd name="T25" fmla="*/ 34 h 58"/>
                <a:gd name="T26" fmla="*/ 32 w 858"/>
                <a:gd name="T27" fmla="*/ 40 h 58"/>
                <a:gd name="T28" fmla="*/ 72 w 858"/>
                <a:gd name="T29" fmla="*/ 46 h 58"/>
                <a:gd name="T30" fmla="*/ 124 w 858"/>
                <a:gd name="T31" fmla="*/ 50 h 58"/>
                <a:gd name="T32" fmla="*/ 186 w 858"/>
                <a:gd name="T33" fmla="*/ 52 h 58"/>
                <a:gd name="T34" fmla="*/ 260 w 858"/>
                <a:gd name="T35" fmla="*/ 56 h 58"/>
                <a:gd name="T36" fmla="*/ 340 w 858"/>
                <a:gd name="T37" fmla="*/ 58 h 58"/>
                <a:gd name="T38" fmla="*/ 426 w 858"/>
                <a:gd name="T39" fmla="*/ 58 h 58"/>
                <a:gd name="T40" fmla="*/ 426 w 858"/>
                <a:gd name="T41" fmla="*/ 58 h 58"/>
                <a:gd name="T42" fmla="*/ 514 w 858"/>
                <a:gd name="T43" fmla="*/ 58 h 58"/>
                <a:gd name="T44" fmla="*/ 594 w 858"/>
                <a:gd name="T45" fmla="*/ 56 h 58"/>
                <a:gd name="T46" fmla="*/ 668 w 858"/>
                <a:gd name="T47" fmla="*/ 52 h 58"/>
                <a:gd name="T48" fmla="*/ 732 w 858"/>
                <a:gd name="T49" fmla="*/ 50 h 58"/>
                <a:gd name="T50" fmla="*/ 784 w 858"/>
                <a:gd name="T51" fmla="*/ 46 h 58"/>
                <a:gd name="T52" fmla="*/ 824 w 858"/>
                <a:gd name="T53" fmla="*/ 40 h 58"/>
                <a:gd name="T54" fmla="*/ 848 w 858"/>
                <a:gd name="T55" fmla="*/ 34 h 58"/>
                <a:gd name="T56" fmla="*/ 856 w 858"/>
                <a:gd name="T57" fmla="*/ 32 h 58"/>
                <a:gd name="T58" fmla="*/ 858 w 858"/>
                <a:gd name="T59" fmla="*/ 30 h 58"/>
                <a:gd name="T60" fmla="*/ 858 w 858"/>
                <a:gd name="T61" fmla="*/ 30 h 58"/>
                <a:gd name="T62" fmla="*/ 856 w 858"/>
                <a:gd name="T63" fmla="*/ 26 h 58"/>
                <a:gd name="T64" fmla="*/ 848 w 858"/>
                <a:gd name="T65" fmla="*/ 24 h 58"/>
                <a:gd name="T66" fmla="*/ 824 w 858"/>
                <a:gd name="T67" fmla="*/ 18 h 58"/>
                <a:gd name="T68" fmla="*/ 784 w 858"/>
                <a:gd name="T69" fmla="*/ 14 h 58"/>
                <a:gd name="T70" fmla="*/ 732 w 858"/>
                <a:gd name="T71" fmla="*/ 10 h 58"/>
                <a:gd name="T72" fmla="*/ 668 w 858"/>
                <a:gd name="T73" fmla="*/ 6 h 58"/>
                <a:gd name="T74" fmla="*/ 594 w 858"/>
                <a:gd name="T75" fmla="*/ 4 h 58"/>
                <a:gd name="T76" fmla="*/ 426 w 858"/>
                <a:gd name="T7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8" h="58">
                  <a:moveTo>
                    <a:pt x="426" y="0"/>
                  </a:moveTo>
                  <a:lnTo>
                    <a:pt x="426" y="0"/>
                  </a:lnTo>
                  <a:lnTo>
                    <a:pt x="260" y="4"/>
                  </a:lnTo>
                  <a:lnTo>
                    <a:pt x="186" y="6"/>
                  </a:lnTo>
                  <a:lnTo>
                    <a:pt x="124" y="10"/>
                  </a:lnTo>
                  <a:lnTo>
                    <a:pt x="72" y="14"/>
                  </a:lnTo>
                  <a:lnTo>
                    <a:pt x="32" y="18"/>
                  </a:lnTo>
                  <a:lnTo>
                    <a:pt x="8" y="24"/>
                  </a:lnTo>
                  <a:lnTo>
                    <a:pt x="2" y="26"/>
                  </a:lnTo>
                  <a:lnTo>
                    <a:pt x="0" y="30"/>
                  </a:lnTo>
                  <a:lnTo>
                    <a:pt x="0" y="30"/>
                  </a:lnTo>
                  <a:lnTo>
                    <a:pt x="2" y="32"/>
                  </a:lnTo>
                  <a:lnTo>
                    <a:pt x="8" y="34"/>
                  </a:lnTo>
                  <a:lnTo>
                    <a:pt x="32" y="40"/>
                  </a:lnTo>
                  <a:lnTo>
                    <a:pt x="72" y="46"/>
                  </a:lnTo>
                  <a:lnTo>
                    <a:pt x="124" y="50"/>
                  </a:lnTo>
                  <a:lnTo>
                    <a:pt x="186" y="52"/>
                  </a:lnTo>
                  <a:lnTo>
                    <a:pt x="260" y="56"/>
                  </a:lnTo>
                  <a:lnTo>
                    <a:pt x="340" y="58"/>
                  </a:lnTo>
                  <a:lnTo>
                    <a:pt x="426" y="58"/>
                  </a:lnTo>
                  <a:lnTo>
                    <a:pt x="426" y="58"/>
                  </a:lnTo>
                  <a:lnTo>
                    <a:pt x="514" y="58"/>
                  </a:lnTo>
                  <a:lnTo>
                    <a:pt x="594" y="56"/>
                  </a:lnTo>
                  <a:lnTo>
                    <a:pt x="668" y="52"/>
                  </a:lnTo>
                  <a:lnTo>
                    <a:pt x="732" y="50"/>
                  </a:lnTo>
                  <a:lnTo>
                    <a:pt x="784" y="46"/>
                  </a:lnTo>
                  <a:lnTo>
                    <a:pt x="824" y="40"/>
                  </a:lnTo>
                  <a:lnTo>
                    <a:pt x="848" y="34"/>
                  </a:lnTo>
                  <a:lnTo>
                    <a:pt x="856" y="32"/>
                  </a:lnTo>
                  <a:lnTo>
                    <a:pt x="858" y="30"/>
                  </a:lnTo>
                  <a:lnTo>
                    <a:pt x="858" y="30"/>
                  </a:lnTo>
                  <a:lnTo>
                    <a:pt x="856" y="26"/>
                  </a:lnTo>
                  <a:lnTo>
                    <a:pt x="848" y="24"/>
                  </a:lnTo>
                  <a:lnTo>
                    <a:pt x="824" y="18"/>
                  </a:lnTo>
                  <a:lnTo>
                    <a:pt x="784" y="14"/>
                  </a:lnTo>
                  <a:lnTo>
                    <a:pt x="732" y="10"/>
                  </a:lnTo>
                  <a:lnTo>
                    <a:pt x="668" y="6"/>
                  </a:lnTo>
                  <a:lnTo>
                    <a:pt x="594" y="4"/>
                  </a:lnTo>
                  <a:lnTo>
                    <a:pt x="4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11"/>
            <p:cNvSpPr>
              <a:spLocks noEditPoints="1"/>
            </p:cNvSpPr>
            <p:nvPr/>
          </p:nvSpPr>
          <p:spPr bwMode="auto">
            <a:xfrm>
              <a:off x="5438775" y="6664325"/>
              <a:ext cx="1346200" cy="88900"/>
            </a:xfrm>
            <a:custGeom>
              <a:avLst/>
              <a:gdLst>
                <a:gd name="T0" fmla="*/ 422 w 848"/>
                <a:gd name="T1" fmla="*/ 56 h 56"/>
                <a:gd name="T2" fmla="*/ 260 w 848"/>
                <a:gd name="T3" fmla="*/ 54 h 56"/>
                <a:gd name="T4" fmla="*/ 128 w 848"/>
                <a:gd name="T5" fmla="*/ 46 h 56"/>
                <a:gd name="T6" fmla="*/ 38 w 848"/>
                <a:gd name="T7" fmla="*/ 38 h 56"/>
                <a:gd name="T8" fmla="*/ 8 w 848"/>
                <a:gd name="T9" fmla="*/ 30 h 56"/>
                <a:gd name="T10" fmla="*/ 6 w 848"/>
                <a:gd name="T11" fmla="*/ 28 h 56"/>
                <a:gd name="T12" fmla="*/ 14 w 848"/>
                <a:gd name="T13" fmla="*/ 22 h 56"/>
                <a:gd name="T14" fmla="*/ 76 w 848"/>
                <a:gd name="T15" fmla="*/ 12 h 56"/>
                <a:gd name="T16" fmla="*/ 188 w 848"/>
                <a:gd name="T17" fmla="*/ 4 h 56"/>
                <a:gd name="T18" fmla="*/ 422 w 848"/>
                <a:gd name="T19" fmla="*/ 0 h 56"/>
                <a:gd name="T20" fmla="*/ 586 w 848"/>
                <a:gd name="T21" fmla="*/ 2 h 56"/>
                <a:gd name="T22" fmla="*/ 720 w 848"/>
                <a:gd name="T23" fmla="*/ 8 h 56"/>
                <a:gd name="T24" fmla="*/ 810 w 848"/>
                <a:gd name="T25" fmla="*/ 16 h 56"/>
                <a:gd name="T26" fmla="*/ 840 w 848"/>
                <a:gd name="T27" fmla="*/ 24 h 56"/>
                <a:gd name="T28" fmla="*/ 844 w 848"/>
                <a:gd name="T29" fmla="*/ 28 h 56"/>
                <a:gd name="T30" fmla="*/ 834 w 848"/>
                <a:gd name="T31" fmla="*/ 32 h 56"/>
                <a:gd name="T32" fmla="*/ 772 w 848"/>
                <a:gd name="T33" fmla="*/ 42 h 56"/>
                <a:gd name="T34" fmla="*/ 658 w 848"/>
                <a:gd name="T35" fmla="*/ 50 h 56"/>
                <a:gd name="T36" fmla="*/ 508 w 848"/>
                <a:gd name="T37" fmla="*/ 54 h 56"/>
                <a:gd name="T38" fmla="*/ 422 w 848"/>
                <a:gd name="T39" fmla="*/ 0 h 56"/>
                <a:gd name="T40" fmla="*/ 258 w 848"/>
                <a:gd name="T41" fmla="*/ 2 h 56"/>
                <a:gd name="T42" fmla="*/ 124 w 848"/>
                <a:gd name="T43" fmla="*/ 8 h 56"/>
                <a:gd name="T44" fmla="*/ 34 w 848"/>
                <a:gd name="T45" fmla="*/ 16 h 56"/>
                <a:gd name="T46" fmla="*/ 2 w 848"/>
                <a:gd name="T47" fmla="*/ 24 h 56"/>
                <a:gd name="T48" fmla="*/ 0 w 848"/>
                <a:gd name="T49" fmla="*/ 28 h 56"/>
                <a:gd name="T50" fmla="*/ 10 w 848"/>
                <a:gd name="T51" fmla="*/ 32 h 56"/>
                <a:gd name="T52" fmla="*/ 72 w 848"/>
                <a:gd name="T53" fmla="*/ 42 h 56"/>
                <a:gd name="T54" fmla="*/ 186 w 848"/>
                <a:gd name="T55" fmla="*/ 50 h 56"/>
                <a:gd name="T56" fmla="*/ 336 w 848"/>
                <a:gd name="T57" fmla="*/ 56 h 56"/>
                <a:gd name="T58" fmla="*/ 422 w 848"/>
                <a:gd name="T59" fmla="*/ 56 h 56"/>
                <a:gd name="T60" fmla="*/ 588 w 848"/>
                <a:gd name="T61" fmla="*/ 54 h 56"/>
                <a:gd name="T62" fmla="*/ 724 w 848"/>
                <a:gd name="T63" fmla="*/ 48 h 56"/>
                <a:gd name="T64" fmla="*/ 814 w 848"/>
                <a:gd name="T65" fmla="*/ 38 h 56"/>
                <a:gd name="T66" fmla="*/ 846 w 848"/>
                <a:gd name="T67" fmla="*/ 30 h 56"/>
                <a:gd name="T68" fmla="*/ 848 w 848"/>
                <a:gd name="T69" fmla="*/ 28 h 56"/>
                <a:gd name="T70" fmla="*/ 840 w 848"/>
                <a:gd name="T71" fmla="*/ 22 h 56"/>
                <a:gd name="T72" fmla="*/ 776 w 848"/>
                <a:gd name="T73" fmla="*/ 12 h 56"/>
                <a:gd name="T74" fmla="*/ 662 w 848"/>
                <a:gd name="T75" fmla="*/ 4 h 56"/>
                <a:gd name="T76" fmla="*/ 422 w 84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56"/>
                  </a:moveTo>
                  <a:lnTo>
                    <a:pt x="422" y="56"/>
                  </a:lnTo>
                  <a:lnTo>
                    <a:pt x="338" y="54"/>
                  </a:lnTo>
                  <a:lnTo>
                    <a:pt x="260" y="54"/>
                  </a:lnTo>
                  <a:lnTo>
                    <a:pt x="188" y="50"/>
                  </a:lnTo>
                  <a:lnTo>
                    <a:pt x="128" y="46"/>
                  </a:lnTo>
                  <a:lnTo>
                    <a:pt x="76" y="42"/>
                  </a:lnTo>
                  <a:lnTo>
                    <a:pt x="38" y="38"/>
                  </a:lnTo>
                  <a:lnTo>
                    <a:pt x="14" y="32"/>
                  </a:lnTo>
                  <a:lnTo>
                    <a:pt x="8" y="30"/>
                  </a:lnTo>
                  <a:lnTo>
                    <a:pt x="6" y="28"/>
                  </a:lnTo>
                  <a:lnTo>
                    <a:pt x="6" y="28"/>
                  </a:lnTo>
                  <a:lnTo>
                    <a:pt x="8" y="24"/>
                  </a:lnTo>
                  <a:lnTo>
                    <a:pt x="14" y="22"/>
                  </a:lnTo>
                  <a:lnTo>
                    <a:pt x="38" y="16"/>
                  </a:lnTo>
                  <a:lnTo>
                    <a:pt x="76" y="12"/>
                  </a:lnTo>
                  <a:lnTo>
                    <a:pt x="128" y="8"/>
                  </a:lnTo>
                  <a:lnTo>
                    <a:pt x="188" y="4"/>
                  </a:lnTo>
                  <a:lnTo>
                    <a:pt x="260" y="2"/>
                  </a:lnTo>
                  <a:lnTo>
                    <a:pt x="422" y="0"/>
                  </a:lnTo>
                  <a:lnTo>
                    <a:pt x="422" y="0"/>
                  </a:lnTo>
                  <a:lnTo>
                    <a:pt x="586" y="2"/>
                  </a:lnTo>
                  <a:lnTo>
                    <a:pt x="658" y="4"/>
                  </a:lnTo>
                  <a:lnTo>
                    <a:pt x="720" y="8"/>
                  </a:lnTo>
                  <a:lnTo>
                    <a:pt x="772" y="12"/>
                  </a:lnTo>
                  <a:lnTo>
                    <a:pt x="810" y="16"/>
                  </a:lnTo>
                  <a:lnTo>
                    <a:pt x="834" y="22"/>
                  </a:lnTo>
                  <a:lnTo>
                    <a:pt x="840" y="24"/>
                  </a:lnTo>
                  <a:lnTo>
                    <a:pt x="844" y="28"/>
                  </a:lnTo>
                  <a:lnTo>
                    <a:pt x="844" y="28"/>
                  </a:lnTo>
                  <a:lnTo>
                    <a:pt x="840" y="30"/>
                  </a:lnTo>
                  <a:lnTo>
                    <a:pt x="834" y="32"/>
                  </a:lnTo>
                  <a:lnTo>
                    <a:pt x="810" y="38"/>
                  </a:lnTo>
                  <a:lnTo>
                    <a:pt x="772" y="42"/>
                  </a:lnTo>
                  <a:lnTo>
                    <a:pt x="720" y="46"/>
                  </a:lnTo>
                  <a:lnTo>
                    <a:pt x="658" y="50"/>
                  </a:lnTo>
                  <a:lnTo>
                    <a:pt x="586" y="54"/>
                  </a:lnTo>
                  <a:lnTo>
                    <a:pt x="508" y="54"/>
                  </a:lnTo>
                  <a:lnTo>
                    <a:pt x="422" y="56"/>
                  </a:lnTo>
                  <a:close/>
                  <a:moveTo>
                    <a:pt x="422" y="0"/>
                  </a:moveTo>
                  <a:lnTo>
                    <a:pt x="422" y="0"/>
                  </a:lnTo>
                  <a:lnTo>
                    <a:pt x="258" y="2"/>
                  </a:lnTo>
                  <a:lnTo>
                    <a:pt x="186" y="4"/>
                  </a:lnTo>
                  <a:lnTo>
                    <a:pt x="124" y="8"/>
                  </a:lnTo>
                  <a:lnTo>
                    <a:pt x="72" y="12"/>
                  </a:lnTo>
                  <a:lnTo>
                    <a:pt x="34" y="16"/>
                  </a:lnTo>
                  <a:lnTo>
                    <a:pt x="10" y="22"/>
                  </a:lnTo>
                  <a:lnTo>
                    <a:pt x="2" y="24"/>
                  </a:lnTo>
                  <a:lnTo>
                    <a:pt x="0" y="28"/>
                  </a:lnTo>
                  <a:lnTo>
                    <a:pt x="0" y="28"/>
                  </a:lnTo>
                  <a:lnTo>
                    <a:pt x="2" y="30"/>
                  </a:lnTo>
                  <a:lnTo>
                    <a:pt x="10" y="32"/>
                  </a:lnTo>
                  <a:lnTo>
                    <a:pt x="34" y="38"/>
                  </a:lnTo>
                  <a:lnTo>
                    <a:pt x="72" y="42"/>
                  </a:lnTo>
                  <a:lnTo>
                    <a:pt x="124" y="48"/>
                  </a:lnTo>
                  <a:lnTo>
                    <a:pt x="186" y="50"/>
                  </a:lnTo>
                  <a:lnTo>
                    <a:pt x="258" y="54"/>
                  </a:lnTo>
                  <a:lnTo>
                    <a:pt x="336" y="56"/>
                  </a:lnTo>
                  <a:lnTo>
                    <a:pt x="422" y="56"/>
                  </a:lnTo>
                  <a:lnTo>
                    <a:pt x="422" y="56"/>
                  </a:lnTo>
                  <a:lnTo>
                    <a:pt x="508" y="56"/>
                  </a:lnTo>
                  <a:lnTo>
                    <a:pt x="588" y="54"/>
                  </a:lnTo>
                  <a:lnTo>
                    <a:pt x="662" y="50"/>
                  </a:lnTo>
                  <a:lnTo>
                    <a:pt x="724" y="48"/>
                  </a:lnTo>
                  <a:lnTo>
                    <a:pt x="776" y="42"/>
                  </a:lnTo>
                  <a:lnTo>
                    <a:pt x="814" y="38"/>
                  </a:lnTo>
                  <a:lnTo>
                    <a:pt x="840" y="32"/>
                  </a:lnTo>
                  <a:lnTo>
                    <a:pt x="846" y="30"/>
                  </a:lnTo>
                  <a:lnTo>
                    <a:pt x="848" y="28"/>
                  </a:lnTo>
                  <a:lnTo>
                    <a:pt x="848" y="28"/>
                  </a:lnTo>
                  <a:lnTo>
                    <a:pt x="846" y="24"/>
                  </a:lnTo>
                  <a:lnTo>
                    <a:pt x="840" y="22"/>
                  </a:lnTo>
                  <a:lnTo>
                    <a:pt x="814" y="16"/>
                  </a:lnTo>
                  <a:lnTo>
                    <a:pt x="776" y="12"/>
                  </a:lnTo>
                  <a:lnTo>
                    <a:pt x="724" y="8"/>
                  </a:lnTo>
                  <a:lnTo>
                    <a:pt x="662" y="4"/>
                  </a:lnTo>
                  <a:lnTo>
                    <a:pt x="588" y="2"/>
                  </a:lnTo>
                  <a:lnTo>
                    <a:pt x="422" y="0"/>
                  </a:lnTo>
                  <a:close/>
                </a:path>
              </a:pathLst>
            </a:custGeom>
            <a:solidFill>
              <a:srgbClr val="938B8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12"/>
            <p:cNvSpPr>
              <a:spLocks/>
            </p:cNvSpPr>
            <p:nvPr/>
          </p:nvSpPr>
          <p:spPr bwMode="auto">
            <a:xfrm>
              <a:off x="5448300" y="6664325"/>
              <a:ext cx="1330325" cy="88900"/>
            </a:xfrm>
            <a:custGeom>
              <a:avLst/>
              <a:gdLst>
                <a:gd name="T0" fmla="*/ 416 w 838"/>
                <a:gd name="T1" fmla="*/ 56 h 56"/>
                <a:gd name="T2" fmla="*/ 416 w 838"/>
                <a:gd name="T3" fmla="*/ 56 h 56"/>
                <a:gd name="T4" fmla="*/ 332 w 838"/>
                <a:gd name="T5" fmla="*/ 54 h 56"/>
                <a:gd name="T6" fmla="*/ 254 w 838"/>
                <a:gd name="T7" fmla="*/ 54 h 56"/>
                <a:gd name="T8" fmla="*/ 182 w 838"/>
                <a:gd name="T9" fmla="*/ 50 h 56"/>
                <a:gd name="T10" fmla="*/ 122 w 838"/>
                <a:gd name="T11" fmla="*/ 46 h 56"/>
                <a:gd name="T12" fmla="*/ 70 w 838"/>
                <a:gd name="T13" fmla="*/ 42 h 56"/>
                <a:gd name="T14" fmla="*/ 32 w 838"/>
                <a:gd name="T15" fmla="*/ 38 h 56"/>
                <a:gd name="T16" fmla="*/ 8 w 838"/>
                <a:gd name="T17" fmla="*/ 32 h 56"/>
                <a:gd name="T18" fmla="*/ 2 w 838"/>
                <a:gd name="T19" fmla="*/ 30 h 56"/>
                <a:gd name="T20" fmla="*/ 0 w 838"/>
                <a:gd name="T21" fmla="*/ 28 h 56"/>
                <a:gd name="T22" fmla="*/ 0 w 838"/>
                <a:gd name="T23" fmla="*/ 28 h 56"/>
                <a:gd name="T24" fmla="*/ 2 w 838"/>
                <a:gd name="T25" fmla="*/ 24 h 56"/>
                <a:gd name="T26" fmla="*/ 8 w 838"/>
                <a:gd name="T27" fmla="*/ 22 h 56"/>
                <a:gd name="T28" fmla="*/ 32 w 838"/>
                <a:gd name="T29" fmla="*/ 16 h 56"/>
                <a:gd name="T30" fmla="*/ 70 w 838"/>
                <a:gd name="T31" fmla="*/ 12 h 56"/>
                <a:gd name="T32" fmla="*/ 122 w 838"/>
                <a:gd name="T33" fmla="*/ 8 h 56"/>
                <a:gd name="T34" fmla="*/ 182 w 838"/>
                <a:gd name="T35" fmla="*/ 4 h 56"/>
                <a:gd name="T36" fmla="*/ 254 w 838"/>
                <a:gd name="T37" fmla="*/ 2 h 56"/>
                <a:gd name="T38" fmla="*/ 416 w 838"/>
                <a:gd name="T39" fmla="*/ 0 h 56"/>
                <a:gd name="T40" fmla="*/ 416 w 838"/>
                <a:gd name="T41" fmla="*/ 0 h 56"/>
                <a:gd name="T42" fmla="*/ 580 w 838"/>
                <a:gd name="T43" fmla="*/ 2 h 56"/>
                <a:gd name="T44" fmla="*/ 652 w 838"/>
                <a:gd name="T45" fmla="*/ 4 h 56"/>
                <a:gd name="T46" fmla="*/ 714 w 838"/>
                <a:gd name="T47" fmla="*/ 8 h 56"/>
                <a:gd name="T48" fmla="*/ 766 w 838"/>
                <a:gd name="T49" fmla="*/ 12 h 56"/>
                <a:gd name="T50" fmla="*/ 804 w 838"/>
                <a:gd name="T51" fmla="*/ 16 h 56"/>
                <a:gd name="T52" fmla="*/ 828 w 838"/>
                <a:gd name="T53" fmla="*/ 22 h 56"/>
                <a:gd name="T54" fmla="*/ 834 w 838"/>
                <a:gd name="T55" fmla="*/ 24 h 56"/>
                <a:gd name="T56" fmla="*/ 838 w 838"/>
                <a:gd name="T57" fmla="*/ 28 h 56"/>
                <a:gd name="T58" fmla="*/ 838 w 838"/>
                <a:gd name="T59" fmla="*/ 28 h 56"/>
                <a:gd name="T60" fmla="*/ 834 w 838"/>
                <a:gd name="T61" fmla="*/ 30 h 56"/>
                <a:gd name="T62" fmla="*/ 828 w 838"/>
                <a:gd name="T63" fmla="*/ 32 h 56"/>
                <a:gd name="T64" fmla="*/ 804 w 838"/>
                <a:gd name="T65" fmla="*/ 38 h 56"/>
                <a:gd name="T66" fmla="*/ 766 w 838"/>
                <a:gd name="T67" fmla="*/ 42 h 56"/>
                <a:gd name="T68" fmla="*/ 714 w 838"/>
                <a:gd name="T69" fmla="*/ 46 h 56"/>
                <a:gd name="T70" fmla="*/ 652 w 838"/>
                <a:gd name="T71" fmla="*/ 50 h 56"/>
                <a:gd name="T72" fmla="*/ 580 w 838"/>
                <a:gd name="T73" fmla="*/ 54 h 56"/>
                <a:gd name="T74" fmla="*/ 502 w 838"/>
                <a:gd name="T75" fmla="*/ 54 h 56"/>
                <a:gd name="T76" fmla="*/ 416 w 838"/>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56"/>
                  </a:moveTo>
                  <a:lnTo>
                    <a:pt x="416" y="56"/>
                  </a:lnTo>
                  <a:lnTo>
                    <a:pt x="332" y="54"/>
                  </a:lnTo>
                  <a:lnTo>
                    <a:pt x="254" y="54"/>
                  </a:lnTo>
                  <a:lnTo>
                    <a:pt x="182" y="50"/>
                  </a:lnTo>
                  <a:lnTo>
                    <a:pt x="122" y="46"/>
                  </a:lnTo>
                  <a:lnTo>
                    <a:pt x="70" y="42"/>
                  </a:lnTo>
                  <a:lnTo>
                    <a:pt x="32" y="38"/>
                  </a:lnTo>
                  <a:lnTo>
                    <a:pt x="8" y="32"/>
                  </a:lnTo>
                  <a:lnTo>
                    <a:pt x="2" y="30"/>
                  </a:lnTo>
                  <a:lnTo>
                    <a:pt x="0" y="28"/>
                  </a:lnTo>
                  <a:lnTo>
                    <a:pt x="0" y="28"/>
                  </a:lnTo>
                  <a:lnTo>
                    <a:pt x="2" y="24"/>
                  </a:lnTo>
                  <a:lnTo>
                    <a:pt x="8" y="22"/>
                  </a:lnTo>
                  <a:lnTo>
                    <a:pt x="32" y="16"/>
                  </a:lnTo>
                  <a:lnTo>
                    <a:pt x="70" y="12"/>
                  </a:lnTo>
                  <a:lnTo>
                    <a:pt x="122" y="8"/>
                  </a:lnTo>
                  <a:lnTo>
                    <a:pt x="182" y="4"/>
                  </a:lnTo>
                  <a:lnTo>
                    <a:pt x="254" y="2"/>
                  </a:lnTo>
                  <a:lnTo>
                    <a:pt x="416" y="0"/>
                  </a:lnTo>
                  <a:lnTo>
                    <a:pt x="416" y="0"/>
                  </a:lnTo>
                  <a:lnTo>
                    <a:pt x="580" y="2"/>
                  </a:lnTo>
                  <a:lnTo>
                    <a:pt x="652" y="4"/>
                  </a:lnTo>
                  <a:lnTo>
                    <a:pt x="714" y="8"/>
                  </a:lnTo>
                  <a:lnTo>
                    <a:pt x="766" y="12"/>
                  </a:lnTo>
                  <a:lnTo>
                    <a:pt x="804" y="16"/>
                  </a:lnTo>
                  <a:lnTo>
                    <a:pt x="828" y="22"/>
                  </a:lnTo>
                  <a:lnTo>
                    <a:pt x="834" y="24"/>
                  </a:lnTo>
                  <a:lnTo>
                    <a:pt x="838" y="28"/>
                  </a:lnTo>
                  <a:lnTo>
                    <a:pt x="838" y="28"/>
                  </a:lnTo>
                  <a:lnTo>
                    <a:pt x="834" y="30"/>
                  </a:lnTo>
                  <a:lnTo>
                    <a:pt x="828" y="32"/>
                  </a:lnTo>
                  <a:lnTo>
                    <a:pt x="804" y="38"/>
                  </a:lnTo>
                  <a:lnTo>
                    <a:pt x="766" y="42"/>
                  </a:lnTo>
                  <a:lnTo>
                    <a:pt x="714" y="46"/>
                  </a:lnTo>
                  <a:lnTo>
                    <a:pt x="652" y="50"/>
                  </a:lnTo>
                  <a:lnTo>
                    <a:pt x="580" y="54"/>
                  </a:lnTo>
                  <a:lnTo>
                    <a:pt x="502" y="54"/>
                  </a:lnTo>
                  <a:lnTo>
                    <a:pt x="416"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13"/>
            <p:cNvSpPr>
              <a:spLocks/>
            </p:cNvSpPr>
            <p:nvPr/>
          </p:nvSpPr>
          <p:spPr bwMode="auto">
            <a:xfrm>
              <a:off x="5438775" y="6664325"/>
              <a:ext cx="1346200" cy="88900"/>
            </a:xfrm>
            <a:custGeom>
              <a:avLst/>
              <a:gdLst>
                <a:gd name="T0" fmla="*/ 422 w 848"/>
                <a:gd name="T1" fmla="*/ 0 h 56"/>
                <a:gd name="T2" fmla="*/ 422 w 848"/>
                <a:gd name="T3" fmla="*/ 0 h 56"/>
                <a:gd name="T4" fmla="*/ 258 w 848"/>
                <a:gd name="T5" fmla="*/ 2 h 56"/>
                <a:gd name="T6" fmla="*/ 186 w 848"/>
                <a:gd name="T7" fmla="*/ 4 h 56"/>
                <a:gd name="T8" fmla="*/ 124 w 848"/>
                <a:gd name="T9" fmla="*/ 8 h 56"/>
                <a:gd name="T10" fmla="*/ 72 w 848"/>
                <a:gd name="T11" fmla="*/ 12 h 56"/>
                <a:gd name="T12" fmla="*/ 34 w 848"/>
                <a:gd name="T13" fmla="*/ 16 h 56"/>
                <a:gd name="T14" fmla="*/ 10 w 848"/>
                <a:gd name="T15" fmla="*/ 22 h 56"/>
                <a:gd name="T16" fmla="*/ 2 w 848"/>
                <a:gd name="T17" fmla="*/ 24 h 56"/>
                <a:gd name="T18" fmla="*/ 0 w 848"/>
                <a:gd name="T19" fmla="*/ 28 h 56"/>
                <a:gd name="T20" fmla="*/ 0 w 848"/>
                <a:gd name="T21" fmla="*/ 28 h 56"/>
                <a:gd name="T22" fmla="*/ 2 w 848"/>
                <a:gd name="T23" fmla="*/ 30 h 56"/>
                <a:gd name="T24" fmla="*/ 10 w 848"/>
                <a:gd name="T25" fmla="*/ 32 h 56"/>
                <a:gd name="T26" fmla="*/ 34 w 848"/>
                <a:gd name="T27" fmla="*/ 38 h 56"/>
                <a:gd name="T28" fmla="*/ 72 w 848"/>
                <a:gd name="T29" fmla="*/ 42 h 56"/>
                <a:gd name="T30" fmla="*/ 124 w 848"/>
                <a:gd name="T31" fmla="*/ 48 h 56"/>
                <a:gd name="T32" fmla="*/ 186 w 848"/>
                <a:gd name="T33" fmla="*/ 50 h 56"/>
                <a:gd name="T34" fmla="*/ 258 w 848"/>
                <a:gd name="T35" fmla="*/ 54 h 56"/>
                <a:gd name="T36" fmla="*/ 336 w 848"/>
                <a:gd name="T37" fmla="*/ 56 h 56"/>
                <a:gd name="T38" fmla="*/ 422 w 848"/>
                <a:gd name="T39" fmla="*/ 56 h 56"/>
                <a:gd name="T40" fmla="*/ 422 w 848"/>
                <a:gd name="T41" fmla="*/ 56 h 56"/>
                <a:gd name="T42" fmla="*/ 508 w 848"/>
                <a:gd name="T43" fmla="*/ 56 h 56"/>
                <a:gd name="T44" fmla="*/ 588 w 848"/>
                <a:gd name="T45" fmla="*/ 54 h 56"/>
                <a:gd name="T46" fmla="*/ 662 w 848"/>
                <a:gd name="T47" fmla="*/ 50 h 56"/>
                <a:gd name="T48" fmla="*/ 724 w 848"/>
                <a:gd name="T49" fmla="*/ 48 h 56"/>
                <a:gd name="T50" fmla="*/ 776 w 848"/>
                <a:gd name="T51" fmla="*/ 42 h 56"/>
                <a:gd name="T52" fmla="*/ 814 w 848"/>
                <a:gd name="T53" fmla="*/ 38 h 56"/>
                <a:gd name="T54" fmla="*/ 840 w 848"/>
                <a:gd name="T55" fmla="*/ 32 h 56"/>
                <a:gd name="T56" fmla="*/ 846 w 848"/>
                <a:gd name="T57" fmla="*/ 30 h 56"/>
                <a:gd name="T58" fmla="*/ 848 w 848"/>
                <a:gd name="T59" fmla="*/ 28 h 56"/>
                <a:gd name="T60" fmla="*/ 848 w 848"/>
                <a:gd name="T61" fmla="*/ 28 h 56"/>
                <a:gd name="T62" fmla="*/ 846 w 848"/>
                <a:gd name="T63" fmla="*/ 24 h 56"/>
                <a:gd name="T64" fmla="*/ 840 w 848"/>
                <a:gd name="T65" fmla="*/ 22 h 56"/>
                <a:gd name="T66" fmla="*/ 814 w 848"/>
                <a:gd name="T67" fmla="*/ 16 h 56"/>
                <a:gd name="T68" fmla="*/ 776 w 848"/>
                <a:gd name="T69" fmla="*/ 12 h 56"/>
                <a:gd name="T70" fmla="*/ 724 w 848"/>
                <a:gd name="T71" fmla="*/ 8 h 56"/>
                <a:gd name="T72" fmla="*/ 662 w 848"/>
                <a:gd name="T73" fmla="*/ 4 h 56"/>
                <a:gd name="T74" fmla="*/ 588 w 848"/>
                <a:gd name="T75" fmla="*/ 2 h 56"/>
                <a:gd name="T76" fmla="*/ 422 w 84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48" h="56">
                  <a:moveTo>
                    <a:pt x="422" y="0"/>
                  </a:moveTo>
                  <a:lnTo>
                    <a:pt x="422" y="0"/>
                  </a:lnTo>
                  <a:lnTo>
                    <a:pt x="258" y="2"/>
                  </a:lnTo>
                  <a:lnTo>
                    <a:pt x="186" y="4"/>
                  </a:lnTo>
                  <a:lnTo>
                    <a:pt x="124" y="8"/>
                  </a:lnTo>
                  <a:lnTo>
                    <a:pt x="72" y="12"/>
                  </a:lnTo>
                  <a:lnTo>
                    <a:pt x="34" y="16"/>
                  </a:lnTo>
                  <a:lnTo>
                    <a:pt x="10" y="22"/>
                  </a:lnTo>
                  <a:lnTo>
                    <a:pt x="2" y="24"/>
                  </a:lnTo>
                  <a:lnTo>
                    <a:pt x="0" y="28"/>
                  </a:lnTo>
                  <a:lnTo>
                    <a:pt x="0" y="28"/>
                  </a:lnTo>
                  <a:lnTo>
                    <a:pt x="2" y="30"/>
                  </a:lnTo>
                  <a:lnTo>
                    <a:pt x="10" y="32"/>
                  </a:lnTo>
                  <a:lnTo>
                    <a:pt x="34" y="38"/>
                  </a:lnTo>
                  <a:lnTo>
                    <a:pt x="72" y="42"/>
                  </a:lnTo>
                  <a:lnTo>
                    <a:pt x="124" y="48"/>
                  </a:lnTo>
                  <a:lnTo>
                    <a:pt x="186" y="50"/>
                  </a:lnTo>
                  <a:lnTo>
                    <a:pt x="258" y="54"/>
                  </a:lnTo>
                  <a:lnTo>
                    <a:pt x="336" y="56"/>
                  </a:lnTo>
                  <a:lnTo>
                    <a:pt x="422" y="56"/>
                  </a:lnTo>
                  <a:lnTo>
                    <a:pt x="422" y="56"/>
                  </a:lnTo>
                  <a:lnTo>
                    <a:pt x="508" y="56"/>
                  </a:lnTo>
                  <a:lnTo>
                    <a:pt x="588" y="54"/>
                  </a:lnTo>
                  <a:lnTo>
                    <a:pt x="662" y="50"/>
                  </a:lnTo>
                  <a:lnTo>
                    <a:pt x="724" y="48"/>
                  </a:lnTo>
                  <a:lnTo>
                    <a:pt x="776" y="42"/>
                  </a:lnTo>
                  <a:lnTo>
                    <a:pt x="814" y="38"/>
                  </a:lnTo>
                  <a:lnTo>
                    <a:pt x="840" y="32"/>
                  </a:lnTo>
                  <a:lnTo>
                    <a:pt x="846" y="30"/>
                  </a:lnTo>
                  <a:lnTo>
                    <a:pt x="848" y="28"/>
                  </a:lnTo>
                  <a:lnTo>
                    <a:pt x="848" y="28"/>
                  </a:lnTo>
                  <a:lnTo>
                    <a:pt x="846" y="24"/>
                  </a:lnTo>
                  <a:lnTo>
                    <a:pt x="840" y="22"/>
                  </a:lnTo>
                  <a:lnTo>
                    <a:pt x="814" y="16"/>
                  </a:lnTo>
                  <a:lnTo>
                    <a:pt x="776" y="12"/>
                  </a:lnTo>
                  <a:lnTo>
                    <a:pt x="724" y="8"/>
                  </a:lnTo>
                  <a:lnTo>
                    <a:pt x="662" y="4"/>
                  </a:lnTo>
                  <a:lnTo>
                    <a:pt x="588" y="2"/>
                  </a:lnTo>
                  <a:lnTo>
                    <a:pt x="4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14"/>
            <p:cNvSpPr>
              <a:spLocks noEditPoints="1"/>
            </p:cNvSpPr>
            <p:nvPr/>
          </p:nvSpPr>
          <p:spPr bwMode="auto">
            <a:xfrm>
              <a:off x="5448300" y="6664325"/>
              <a:ext cx="1330325" cy="88900"/>
            </a:xfrm>
            <a:custGeom>
              <a:avLst/>
              <a:gdLst>
                <a:gd name="T0" fmla="*/ 416 w 838"/>
                <a:gd name="T1" fmla="*/ 56 h 56"/>
                <a:gd name="T2" fmla="*/ 256 w 838"/>
                <a:gd name="T3" fmla="*/ 52 h 56"/>
                <a:gd name="T4" fmla="*/ 124 w 838"/>
                <a:gd name="T5" fmla="*/ 46 h 56"/>
                <a:gd name="T6" fmla="*/ 38 w 838"/>
                <a:gd name="T7" fmla="*/ 38 h 56"/>
                <a:gd name="T8" fmla="*/ 8 w 838"/>
                <a:gd name="T9" fmla="*/ 30 h 56"/>
                <a:gd name="T10" fmla="*/ 6 w 838"/>
                <a:gd name="T11" fmla="*/ 28 h 56"/>
                <a:gd name="T12" fmla="*/ 14 w 838"/>
                <a:gd name="T13" fmla="*/ 22 h 56"/>
                <a:gd name="T14" fmla="*/ 74 w 838"/>
                <a:gd name="T15" fmla="*/ 12 h 56"/>
                <a:gd name="T16" fmla="*/ 186 w 838"/>
                <a:gd name="T17" fmla="*/ 4 h 56"/>
                <a:gd name="T18" fmla="*/ 416 w 838"/>
                <a:gd name="T19" fmla="*/ 0 h 56"/>
                <a:gd name="T20" fmla="*/ 578 w 838"/>
                <a:gd name="T21" fmla="*/ 2 h 56"/>
                <a:gd name="T22" fmla="*/ 710 w 838"/>
                <a:gd name="T23" fmla="*/ 8 h 56"/>
                <a:gd name="T24" fmla="*/ 800 w 838"/>
                <a:gd name="T25" fmla="*/ 16 h 56"/>
                <a:gd name="T26" fmla="*/ 830 w 838"/>
                <a:gd name="T27" fmla="*/ 24 h 56"/>
                <a:gd name="T28" fmla="*/ 832 w 838"/>
                <a:gd name="T29" fmla="*/ 28 h 56"/>
                <a:gd name="T30" fmla="*/ 824 w 838"/>
                <a:gd name="T31" fmla="*/ 32 h 56"/>
                <a:gd name="T32" fmla="*/ 762 w 838"/>
                <a:gd name="T33" fmla="*/ 42 h 56"/>
                <a:gd name="T34" fmla="*/ 650 w 838"/>
                <a:gd name="T35" fmla="*/ 50 h 56"/>
                <a:gd name="T36" fmla="*/ 500 w 838"/>
                <a:gd name="T37" fmla="*/ 54 h 56"/>
                <a:gd name="T38" fmla="*/ 416 w 838"/>
                <a:gd name="T39" fmla="*/ 0 h 56"/>
                <a:gd name="T40" fmla="*/ 254 w 838"/>
                <a:gd name="T41" fmla="*/ 2 h 56"/>
                <a:gd name="T42" fmla="*/ 122 w 838"/>
                <a:gd name="T43" fmla="*/ 8 h 56"/>
                <a:gd name="T44" fmla="*/ 32 w 838"/>
                <a:gd name="T45" fmla="*/ 16 h 56"/>
                <a:gd name="T46" fmla="*/ 2 w 838"/>
                <a:gd name="T47" fmla="*/ 24 h 56"/>
                <a:gd name="T48" fmla="*/ 0 w 838"/>
                <a:gd name="T49" fmla="*/ 28 h 56"/>
                <a:gd name="T50" fmla="*/ 8 w 838"/>
                <a:gd name="T51" fmla="*/ 32 h 56"/>
                <a:gd name="T52" fmla="*/ 70 w 838"/>
                <a:gd name="T53" fmla="*/ 42 h 56"/>
                <a:gd name="T54" fmla="*/ 182 w 838"/>
                <a:gd name="T55" fmla="*/ 50 h 56"/>
                <a:gd name="T56" fmla="*/ 332 w 838"/>
                <a:gd name="T57" fmla="*/ 54 h 56"/>
                <a:gd name="T58" fmla="*/ 416 w 838"/>
                <a:gd name="T59" fmla="*/ 56 h 56"/>
                <a:gd name="T60" fmla="*/ 580 w 838"/>
                <a:gd name="T61" fmla="*/ 54 h 56"/>
                <a:gd name="T62" fmla="*/ 714 w 838"/>
                <a:gd name="T63" fmla="*/ 46 h 56"/>
                <a:gd name="T64" fmla="*/ 804 w 838"/>
                <a:gd name="T65" fmla="*/ 38 h 56"/>
                <a:gd name="T66" fmla="*/ 834 w 838"/>
                <a:gd name="T67" fmla="*/ 30 h 56"/>
                <a:gd name="T68" fmla="*/ 838 w 838"/>
                <a:gd name="T69" fmla="*/ 28 h 56"/>
                <a:gd name="T70" fmla="*/ 828 w 838"/>
                <a:gd name="T71" fmla="*/ 22 h 56"/>
                <a:gd name="T72" fmla="*/ 766 w 838"/>
                <a:gd name="T73" fmla="*/ 12 h 56"/>
                <a:gd name="T74" fmla="*/ 652 w 838"/>
                <a:gd name="T75" fmla="*/ 4 h 56"/>
                <a:gd name="T76" fmla="*/ 416 w 83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56"/>
                  </a:moveTo>
                  <a:lnTo>
                    <a:pt x="416" y="56"/>
                  </a:lnTo>
                  <a:lnTo>
                    <a:pt x="332" y="54"/>
                  </a:lnTo>
                  <a:lnTo>
                    <a:pt x="256" y="52"/>
                  </a:lnTo>
                  <a:lnTo>
                    <a:pt x="186" y="50"/>
                  </a:lnTo>
                  <a:lnTo>
                    <a:pt x="124" y="46"/>
                  </a:lnTo>
                  <a:lnTo>
                    <a:pt x="74" y="42"/>
                  </a:lnTo>
                  <a:lnTo>
                    <a:pt x="38" y="38"/>
                  </a:lnTo>
                  <a:lnTo>
                    <a:pt x="14" y="32"/>
                  </a:lnTo>
                  <a:lnTo>
                    <a:pt x="8" y="30"/>
                  </a:lnTo>
                  <a:lnTo>
                    <a:pt x="6" y="28"/>
                  </a:lnTo>
                  <a:lnTo>
                    <a:pt x="6" y="28"/>
                  </a:lnTo>
                  <a:lnTo>
                    <a:pt x="8" y="24"/>
                  </a:lnTo>
                  <a:lnTo>
                    <a:pt x="14" y="22"/>
                  </a:lnTo>
                  <a:lnTo>
                    <a:pt x="38" y="16"/>
                  </a:lnTo>
                  <a:lnTo>
                    <a:pt x="74" y="12"/>
                  </a:lnTo>
                  <a:lnTo>
                    <a:pt x="124" y="8"/>
                  </a:lnTo>
                  <a:lnTo>
                    <a:pt x="186" y="4"/>
                  </a:lnTo>
                  <a:lnTo>
                    <a:pt x="256" y="2"/>
                  </a:lnTo>
                  <a:lnTo>
                    <a:pt x="416" y="0"/>
                  </a:lnTo>
                  <a:lnTo>
                    <a:pt x="416" y="0"/>
                  </a:lnTo>
                  <a:lnTo>
                    <a:pt x="578" y="2"/>
                  </a:lnTo>
                  <a:lnTo>
                    <a:pt x="650" y="4"/>
                  </a:lnTo>
                  <a:lnTo>
                    <a:pt x="710" y="8"/>
                  </a:lnTo>
                  <a:lnTo>
                    <a:pt x="762" y="12"/>
                  </a:lnTo>
                  <a:lnTo>
                    <a:pt x="800" y="16"/>
                  </a:lnTo>
                  <a:lnTo>
                    <a:pt x="824" y="22"/>
                  </a:lnTo>
                  <a:lnTo>
                    <a:pt x="830" y="24"/>
                  </a:lnTo>
                  <a:lnTo>
                    <a:pt x="832" y="28"/>
                  </a:lnTo>
                  <a:lnTo>
                    <a:pt x="832" y="28"/>
                  </a:lnTo>
                  <a:lnTo>
                    <a:pt x="830" y="30"/>
                  </a:lnTo>
                  <a:lnTo>
                    <a:pt x="824" y="32"/>
                  </a:lnTo>
                  <a:lnTo>
                    <a:pt x="800" y="38"/>
                  </a:lnTo>
                  <a:lnTo>
                    <a:pt x="762" y="42"/>
                  </a:lnTo>
                  <a:lnTo>
                    <a:pt x="710" y="46"/>
                  </a:lnTo>
                  <a:lnTo>
                    <a:pt x="650" y="50"/>
                  </a:lnTo>
                  <a:lnTo>
                    <a:pt x="578" y="52"/>
                  </a:lnTo>
                  <a:lnTo>
                    <a:pt x="500" y="54"/>
                  </a:lnTo>
                  <a:lnTo>
                    <a:pt x="416" y="56"/>
                  </a:lnTo>
                  <a:close/>
                  <a:moveTo>
                    <a:pt x="416" y="0"/>
                  </a:moveTo>
                  <a:lnTo>
                    <a:pt x="416" y="0"/>
                  </a:lnTo>
                  <a:lnTo>
                    <a:pt x="254" y="2"/>
                  </a:lnTo>
                  <a:lnTo>
                    <a:pt x="182" y="4"/>
                  </a:lnTo>
                  <a:lnTo>
                    <a:pt x="122" y="8"/>
                  </a:lnTo>
                  <a:lnTo>
                    <a:pt x="70" y="12"/>
                  </a:lnTo>
                  <a:lnTo>
                    <a:pt x="32" y="16"/>
                  </a:lnTo>
                  <a:lnTo>
                    <a:pt x="8" y="22"/>
                  </a:lnTo>
                  <a:lnTo>
                    <a:pt x="2" y="24"/>
                  </a:lnTo>
                  <a:lnTo>
                    <a:pt x="0" y="28"/>
                  </a:lnTo>
                  <a:lnTo>
                    <a:pt x="0" y="28"/>
                  </a:lnTo>
                  <a:lnTo>
                    <a:pt x="2" y="30"/>
                  </a:lnTo>
                  <a:lnTo>
                    <a:pt x="8" y="32"/>
                  </a:lnTo>
                  <a:lnTo>
                    <a:pt x="32" y="38"/>
                  </a:lnTo>
                  <a:lnTo>
                    <a:pt x="70" y="42"/>
                  </a:lnTo>
                  <a:lnTo>
                    <a:pt x="122" y="46"/>
                  </a:lnTo>
                  <a:lnTo>
                    <a:pt x="182" y="50"/>
                  </a:lnTo>
                  <a:lnTo>
                    <a:pt x="254" y="54"/>
                  </a:lnTo>
                  <a:lnTo>
                    <a:pt x="332" y="54"/>
                  </a:lnTo>
                  <a:lnTo>
                    <a:pt x="416" y="56"/>
                  </a:lnTo>
                  <a:lnTo>
                    <a:pt x="416" y="56"/>
                  </a:lnTo>
                  <a:lnTo>
                    <a:pt x="502" y="54"/>
                  </a:lnTo>
                  <a:lnTo>
                    <a:pt x="580" y="54"/>
                  </a:lnTo>
                  <a:lnTo>
                    <a:pt x="652" y="50"/>
                  </a:lnTo>
                  <a:lnTo>
                    <a:pt x="714" y="46"/>
                  </a:lnTo>
                  <a:lnTo>
                    <a:pt x="766" y="42"/>
                  </a:lnTo>
                  <a:lnTo>
                    <a:pt x="804" y="38"/>
                  </a:lnTo>
                  <a:lnTo>
                    <a:pt x="828" y="32"/>
                  </a:lnTo>
                  <a:lnTo>
                    <a:pt x="834" y="30"/>
                  </a:lnTo>
                  <a:lnTo>
                    <a:pt x="838" y="28"/>
                  </a:lnTo>
                  <a:lnTo>
                    <a:pt x="838" y="28"/>
                  </a:lnTo>
                  <a:lnTo>
                    <a:pt x="834" y="24"/>
                  </a:lnTo>
                  <a:lnTo>
                    <a:pt x="828" y="22"/>
                  </a:lnTo>
                  <a:lnTo>
                    <a:pt x="804" y="16"/>
                  </a:lnTo>
                  <a:lnTo>
                    <a:pt x="766" y="12"/>
                  </a:lnTo>
                  <a:lnTo>
                    <a:pt x="714" y="8"/>
                  </a:lnTo>
                  <a:lnTo>
                    <a:pt x="652" y="4"/>
                  </a:lnTo>
                  <a:lnTo>
                    <a:pt x="580" y="2"/>
                  </a:lnTo>
                  <a:lnTo>
                    <a:pt x="416" y="0"/>
                  </a:lnTo>
                  <a:close/>
                </a:path>
              </a:pathLst>
            </a:custGeom>
            <a:solidFill>
              <a:srgbClr val="91898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5"/>
            <p:cNvSpPr>
              <a:spLocks/>
            </p:cNvSpPr>
            <p:nvPr/>
          </p:nvSpPr>
          <p:spPr bwMode="auto">
            <a:xfrm>
              <a:off x="5457825" y="6664325"/>
              <a:ext cx="1311275" cy="88900"/>
            </a:xfrm>
            <a:custGeom>
              <a:avLst/>
              <a:gdLst>
                <a:gd name="T0" fmla="*/ 410 w 826"/>
                <a:gd name="T1" fmla="*/ 56 h 56"/>
                <a:gd name="T2" fmla="*/ 410 w 826"/>
                <a:gd name="T3" fmla="*/ 56 h 56"/>
                <a:gd name="T4" fmla="*/ 326 w 826"/>
                <a:gd name="T5" fmla="*/ 54 h 56"/>
                <a:gd name="T6" fmla="*/ 250 w 826"/>
                <a:gd name="T7" fmla="*/ 52 h 56"/>
                <a:gd name="T8" fmla="*/ 180 w 826"/>
                <a:gd name="T9" fmla="*/ 50 h 56"/>
                <a:gd name="T10" fmla="*/ 118 w 826"/>
                <a:gd name="T11" fmla="*/ 46 h 56"/>
                <a:gd name="T12" fmla="*/ 68 w 826"/>
                <a:gd name="T13" fmla="*/ 42 h 56"/>
                <a:gd name="T14" fmla="*/ 32 w 826"/>
                <a:gd name="T15" fmla="*/ 38 h 56"/>
                <a:gd name="T16" fmla="*/ 8 w 826"/>
                <a:gd name="T17" fmla="*/ 32 h 56"/>
                <a:gd name="T18" fmla="*/ 2 w 826"/>
                <a:gd name="T19" fmla="*/ 30 h 56"/>
                <a:gd name="T20" fmla="*/ 0 w 826"/>
                <a:gd name="T21" fmla="*/ 28 h 56"/>
                <a:gd name="T22" fmla="*/ 0 w 826"/>
                <a:gd name="T23" fmla="*/ 28 h 56"/>
                <a:gd name="T24" fmla="*/ 2 w 826"/>
                <a:gd name="T25" fmla="*/ 24 h 56"/>
                <a:gd name="T26" fmla="*/ 8 w 826"/>
                <a:gd name="T27" fmla="*/ 22 h 56"/>
                <a:gd name="T28" fmla="*/ 32 w 826"/>
                <a:gd name="T29" fmla="*/ 16 h 56"/>
                <a:gd name="T30" fmla="*/ 68 w 826"/>
                <a:gd name="T31" fmla="*/ 12 h 56"/>
                <a:gd name="T32" fmla="*/ 118 w 826"/>
                <a:gd name="T33" fmla="*/ 8 h 56"/>
                <a:gd name="T34" fmla="*/ 180 w 826"/>
                <a:gd name="T35" fmla="*/ 4 h 56"/>
                <a:gd name="T36" fmla="*/ 250 w 826"/>
                <a:gd name="T37" fmla="*/ 2 h 56"/>
                <a:gd name="T38" fmla="*/ 410 w 826"/>
                <a:gd name="T39" fmla="*/ 0 h 56"/>
                <a:gd name="T40" fmla="*/ 410 w 826"/>
                <a:gd name="T41" fmla="*/ 0 h 56"/>
                <a:gd name="T42" fmla="*/ 572 w 826"/>
                <a:gd name="T43" fmla="*/ 2 h 56"/>
                <a:gd name="T44" fmla="*/ 644 w 826"/>
                <a:gd name="T45" fmla="*/ 4 h 56"/>
                <a:gd name="T46" fmla="*/ 704 w 826"/>
                <a:gd name="T47" fmla="*/ 8 h 56"/>
                <a:gd name="T48" fmla="*/ 756 w 826"/>
                <a:gd name="T49" fmla="*/ 12 h 56"/>
                <a:gd name="T50" fmla="*/ 794 w 826"/>
                <a:gd name="T51" fmla="*/ 16 h 56"/>
                <a:gd name="T52" fmla="*/ 818 w 826"/>
                <a:gd name="T53" fmla="*/ 22 h 56"/>
                <a:gd name="T54" fmla="*/ 824 w 826"/>
                <a:gd name="T55" fmla="*/ 24 h 56"/>
                <a:gd name="T56" fmla="*/ 826 w 826"/>
                <a:gd name="T57" fmla="*/ 28 h 56"/>
                <a:gd name="T58" fmla="*/ 826 w 826"/>
                <a:gd name="T59" fmla="*/ 28 h 56"/>
                <a:gd name="T60" fmla="*/ 824 w 826"/>
                <a:gd name="T61" fmla="*/ 30 h 56"/>
                <a:gd name="T62" fmla="*/ 818 w 826"/>
                <a:gd name="T63" fmla="*/ 32 h 56"/>
                <a:gd name="T64" fmla="*/ 794 w 826"/>
                <a:gd name="T65" fmla="*/ 38 h 56"/>
                <a:gd name="T66" fmla="*/ 756 w 826"/>
                <a:gd name="T67" fmla="*/ 42 h 56"/>
                <a:gd name="T68" fmla="*/ 704 w 826"/>
                <a:gd name="T69" fmla="*/ 46 h 56"/>
                <a:gd name="T70" fmla="*/ 644 w 826"/>
                <a:gd name="T71" fmla="*/ 50 h 56"/>
                <a:gd name="T72" fmla="*/ 572 w 826"/>
                <a:gd name="T73" fmla="*/ 52 h 56"/>
                <a:gd name="T74" fmla="*/ 494 w 826"/>
                <a:gd name="T75" fmla="*/ 54 h 56"/>
                <a:gd name="T76" fmla="*/ 410 w 826"/>
                <a:gd name="T77"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56"/>
                  </a:moveTo>
                  <a:lnTo>
                    <a:pt x="410" y="56"/>
                  </a:lnTo>
                  <a:lnTo>
                    <a:pt x="326" y="54"/>
                  </a:lnTo>
                  <a:lnTo>
                    <a:pt x="250" y="52"/>
                  </a:lnTo>
                  <a:lnTo>
                    <a:pt x="180" y="50"/>
                  </a:lnTo>
                  <a:lnTo>
                    <a:pt x="118" y="46"/>
                  </a:lnTo>
                  <a:lnTo>
                    <a:pt x="68" y="42"/>
                  </a:lnTo>
                  <a:lnTo>
                    <a:pt x="32" y="38"/>
                  </a:lnTo>
                  <a:lnTo>
                    <a:pt x="8" y="32"/>
                  </a:lnTo>
                  <a:lnTo>
                    <a:pt x="2" y="30"/>
                  </a:lnTo>
                  <a:lnTo>
                    <a:pt x="0" y="28"/>
                  </a:lnTo>
                  <a:lnTo>
                    <a:pt x="0" y="28"/>
                  </a:lnTo>
                  <a:lnTo>
                    <a:pt x="2" y="24"/>
                  </a:lnTo>
                  <a:lnTo>
                    <a:pt x="8" y="22"/>
                  </a:lnTo>
                  <a:lnTo>
                    <a:pt x="32" y="16"/>
                  </a:lnTo>
                  <a:lnTo>
                    <a:pt x="68" y="12"/>
                  </a:lnTo>
                  <a:lnTo>
                    <a:pt x="118" y="8"/>
                  </a:lnTo>
                  <a:lnTo>
                    <a:pt x="180" y="4"/>
                  </a:lnTo>
                  <a:lnTo>
                    <a:pt x="250" y="2"/>
                  </a:lnTo>
                  <a:lnTo>
                    <a:pt x="410" y="0"/>
                  </a:lnTo>
                  <a:lnTo>
                    <a:pt x="410" y="0"/>
                  </a:lnTo>
                  <a:lnTo>
                    <a:pt x="572" y="2"/>
                  </a:lnTo>
                  <a:lnTo>
                    <a:pt x="644" y="4"/>
                  </a:lnTo>
                  <a:lnTo>
                    <a:pt x="704" y="8"/>
                  </a:lnTo>
                  <a:lnTo>
                    <a:pt x="756" y="12"/>
                  </a:lnTo>
                  <a:lnTo>
                    <a:pt x="794" y="16"/>
                  </a:lnTo>
                  <a:lnTo>
                    <a:pt x="818" y="22"/>
                  </a:lnTo>
                  <a:lnTo>
                    <a:pt x="824" y="24"/>
                  </a:lnTo>
                  <a:lnTo>
                    <a:pt x="826" y="28"/>
                  </a:lnTo>
                  <a:lnTo>
                    <a:pt x="826" y="28"/>
                  </a:lnTo>
                  <a:lnTo>
                    <a:pt x="824" y="30"/>
                  </a:lnTo>
                  <a:lnTo>
                    <a:pt x="818" y="32"/>
                  </a:lnTo>
                  <a:lnTo>
                    <a:pt x="794" y="38"/>
                  </a:lnTo>
                  <a:lnTo>
                    <a:pt x="756" y="42"/>
                  </a:lnTo>
                  <a:lnTo>
                    <a:pt x="704" y="46"/>
                  </a:lnTo>
                  <a:lnTo>
                    <a:pt x="644" y="50"/>
                  </a:lnTo>
                  <a:lnTo>
                    <a:pt x="572" y="52"/>
                  </a:lnTo>
                  <a:lnTo>
                    <a:pt x="494" y="54"/>
                  </a:lnTo>
                  <a:lnTo>
                    <a:pt x="410"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6"/>
            <p:cNvSpPr>
              <a:spLocks/>
            </p:cNvSpPr>
            <p:nvPr/>
          </p:nvSpPr>
          <p:spPr bwMode="auto">
            <a:xfrm>
              <a:off x="5448300" y="6664325"/>
              <a:ext cx="1330325" cy="88900"/>
            </a:xfrm>
            <a:custGeom>
              <a:avLst/>
              <a:gdLst>
                <a:gd name="T0" fmla="*/ 416 w 838"/>
                <a:gd name="T1" fmla="*/ 0 h 56"/>
                <a:gd name="T2" fmla="*/ 416 w 838"/>
                <a:gd name="T3" fmla="*/ 0 h 56"/>
                <a:gd name="T4" fmla="*/ 254 w 838"/>
                <a:gd name="T5" fmla="*/ 2 h 56"/>
                <a:gd name="T6" fmla="*/ 182 w 838"/>
                <a:gd name="T7" fmla="*/ 4 h 56"/>
                <a:gd name="T8" fmla="*/ 122 w 838"/>
                <a:gd name="T9" fmla="*/ 8 h 56"/>
                <a:gd name="T10" fmla="*/ 70 w 838"/>
                <a:gd name="T11" fmla="*/ 12 h 56"/>
                <a:gd name="T12" fmla="*/ 32 w 838"/>
                <a:gd name="T13" fmla="*/ 16 h 56"/>
                <a:gd name="T14" fmla="*/ 8 w 838"/>
                <a:gd name="T15" fmla="*/ 22 h 56"/>
                <a:gd name="T16" fmla="*/ 2 w 838"/>
                <a:gd name="T17" fmla="*/ 24 h 56"/>
                <a:gd name="T18" fmla="*/ 0 w 838"/>
                <a:gd name="T19" fmla="*/ 28 h 56"/>
                <a:gd name="T20" fmla="*/ 0 w 838"/>
                <a:gd name="T21" fmla="*/ 28 h 56"/>
                <a:gd name="T22" fmla="*/ 2 w 838"/>
                <a:gd name="T23" fmla="*/ 30 h 56"/>
                <a:gd name="T24" fmla="*/ 8 w 838"/>
                <a:gd name="T25" fmla="*/ 32 h 56"/>
                <a:gd name="T26" fmla="*/ 32 w 838"/>
                <a:gd name="T27" fmla="*/ 38 h 56"/>
                <a:gd name="T28" fmla="*/ 70 w 838"/>
                <a:gd name="T29" fmla="*/ 42 h 56"/>
                <a:gd name="T30" fmla="*/ 122 w 838"/>
                <a:gd name="T31" fmla="*/ 46 h 56"/>
                <a:gd name="T32" fmla="*/ 182 w 838"/>
                <a:gd name="T33" fmla="*/ 50 h 56"/>
                <a:gd name="T34" fmla="*/ 254 w 838"/>
                <a:gd name="T35" fmla="*/ 54 h 56"/>
                <a:gd name="T36" fmla="*/ 332 w 838"/>
                <a:gd name="T37" fmla="*/ 54 h 56"/>
                <a:gd name="T38" fmla="*/ 416 w 838"/>
                <a:gd name="T39" fmla="*/ 56 h 56"/>
                <a:gd name="T40" fmla="*/ 416 w 838"/>
                <a:gd name="T41" fmla="*/ 56 h 56"/>
                <a:gd name="T42" fmla="*/ 502 w 838"/>
                <a:gd name="T43" fmla="*/ 54 h 56"/>
                <a:gd name="T44" fmla="*/ 580 w 838"/>
                <a:gd name="T45" fmla="*/ 54 h 56"/>
                <a:gd name="T46" fmla="*/ 652 w 838"/>
                <a:gd name="T47" fmla="*/ 50 h 56"/>
                <a:gd name="T48" fmla="*/ 714 w 838"/>
                <a:gd name="T49" fmla="*/ 46 h 56"/>
                <a:gd name="T50" fmla="*/ 766 w 838"/>
                <a:gd name="T51" fmla="*/ 42 h 56"/>
                <a:gd name="T52" fmla="*/ 804 w 838"/>
                <a:gd name="T53" fmla="*/ 38 h 56"/>
                <a:gd name="T54" fmla="*/ 828 w 838"/>
                <a:gd name="T55" fmla="*/ 32 h 56"/>
                <a:gd name="T56" fmla="*/ 834 w 838"/>
                <a:gd name="T57" fmla="*/ 30 h 56"/>
                <a:gd name="T58" fmla="*/ 838 w 838"/>
                <a:gd name="T59" fmla="*/ 28 h 56"/>
                <a:gd name="T60" fmla="*/ 838 w 838"/>
                <a:gd name="T61" fmla="*/ 28 h 56"/>
                <a:gd name="T62" fmla="*/ 834 w 838"/>
                <a:gd name="T63" fmla="*/ 24 h 56"/>
                <a:gd name="T64" fmla="*/ 828 w 838"/>
                <a:gd name="T65" fmla="*/ 22 h 56"/>
                <a:gd name="T66" fmla="*/ 804 w 838"/>
                <a:gd name="T67" fmla="*/ 16 h 56"/>
                <a:gd name="T68" fmla="*/ 766 w 838"/>
                <a:gd name="T69" fmla="*/ 12 h 56"/>
                <a:gd name="T70" fmla="*/ 714 w 838"/>
                <a:gd name="T71" fmla="*/ 8 h 56"/>
                <a:gd name="T72" fmla="*/ 652 w 838"/>
                <a:gd name="T73" fmla="*/ 4 h 56"/>
                <a:gd name="T74" fmla="*/ 580 w 838"/>
                <a:gd name="T75" fmla="*/ 2 h 56"/>
                <a:gd name="T76" fmla="*/ 416 w 838"/>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8" h="56">
                  <a:moveTo>
                    <a:pt x="416" y="0"/>
                  </a:moveTo>
                  <a:lnTo>
                    <a:pt x="416" y="0"/>
                  </a:lnTo>
                  <a:lnTo>
                    <a:pt x="254" y="2"/>
                  </a:lnTo>
                  <a:lnTo>
                    <a:pt x="182" y="4"/>
                  </a:lnTo>
                  <a:lnTo>
                    <a:pt x="122" y="8"/>
                  </a:lnTo>
                  <a:lnTo>
                    <a:pt x="70" y="12"/>
                  </a:lnTo>
                  <a:lnTo>
                    <a:pt x="32" y="16"/>
                  </a:lnTo>
                  <a:lnTo>
                    <a:pt x="8" y="22"/>
                  </a:lnTo>
                  <a:lnTo>
                    <a:pt x="2" y="24"/>
                  </a:lnTo>
                  <a:lnTo>
                    <a:pt x="0" y="28"/>
                  </a:lnTo>
                  <a:lnTo>
                    <a:pt x="0" y="28"/>
                  </a:lnTo>
                  <a:lnTo>
                    <a:pt x="2" y="30"/>
                  </a:lnTo>
                  <a:lnTo>
                    <a:pt x="8" y="32"/>
                  </a:lnTo>
                  <a:lnTo>
                    <a:pt x="32" y="38"/>
                  </a:lnTo>
                  <a:lnTo>
                    <a:pt x="70" y="42"/>
                  </a:lnTo>
                  <a:lnTo>
                    <a:pt x="122" y="46"/>
                  </a:lnTo>
                  <a:lnTo>
                    <a:pt x="182" y="50"/>
                  </a:lnTo>
                  <a:lnTo>
                    <a:pt x="254" y="54"/>
                  </a:lnTo>
                  <a:lnTo>
                    <a:pt x="332" y="54"/>
                  </a:lnTo>
                  <a:lnTo>
                    <a:pt x="416" y="56"/>
                  </a:lnTo>
                  <a:lnTo>
                    <a:pt x="416" y="56"/>
                  </a:lnTo>
                  <a:lnTo>
                    <a:pt x="502" y="54"/>
                  </a:lnTo>
                  <a:lnTo>
                    <a:pt x="580" y="54"/>
                  </a:lnTo>
                  <a:lnTo>
                    <a:pt x="652" y="50"/>
                  </a:lnTo>
                  <a:lnTo>
                    <a:pt x="714" y="46"/>
                  </a:lnTo>
                  <a:lnTo>
                    <a:pt x="766" y="42"/>
                  </a:lnTo>
                  <a:lnTo>
                    <a:pt x="804" y="38"/>
                  </a:lnTo>
                  <a:lnTo>
                    <a:pt x="828" y="32"/>
                  </a:lnTo>
                  <a:lnTo>
                    <a:pt x="834" y="30"/>
                  </a:lnTo>
                  <a:lnTo>
                    <a:pt x="838" y="28"/>
                  </a:lnTo>
                  <a:lnTo>
                    <a:pt x="838" y="28"/>
                  </a:lnTo>
                  <a:lnTo>
                    <a:pt x="834" y="24"/>
                  </a:lnTo>
                  <a:lnTo>
                    <a:pt x="828" y="22"/>
                  </a:lnTo>
                  <a:lnTo>
                    <a:pt x="804" y="16"/>
                  </a:lnTo>
                  <a:lnTo>
                    <a:pt x="766" y="12"/>
                  </a:lnTo>
                  <a:lnTo>
                    <a:pt x="714" y="8"/>
                  </a:lnTo>
                  <a:lnTo>
                    <a:pt x="652" y="4"/>
                  </a:lnTo>
                  <a:lnTo>
                    <a:pt x="580" y="2"/>
                  </a:lnTo>
                  <a:lnTo>
                    <a:pt x="4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7"/>
            <p:cNvSpPr>
              <a:spLocks noEditPoints="1"/>
            </p:cNvSpPr>
            <p:nvPr/>
          </p:nvSpPr>
          <p:spPr bwMode="auto">
            <a:xfrm>
              <a:off x="5457825" y="6664325"/>
              <a:ext cx="1311275" cy="88900"/>
            </a:xfrm>
            <a:custGeom>
              <a:avLst/>
              <a:gdLst>
                <a:gd name="T0" fmla="*/ 410 w 826"/>
                <a:gd name="T1" fmla="*/ 54 h 56"/>
                <a:gd name="T2" fmla="*/ 252 w 826"/>
                <a:gd name="T3" fmla="*/ 52 h 56"/>
                <a:gd name="T4" fmla="*/ 122 w 826"/>
                <a:gd name="T5" fmla="*/ 46 h 56"/>
                <a:gd name="T6" fmla="*/ 36 w 826"/>
                <a:gd name="T7" fmla="*/ 38 h 56"/>
                <a:gd name="T8" fmla="*/ 6 w 826"/>
                <a:gd name="T9" fmla="*/ 30 h 56"/>
                <a:gd name="T10" fmla="*/ 4 w 826"/>
                <a:gd name="T11" fmla="*/ 28 h 56"/>
                <a:gd name="T12" fmla="*/ 12 w 826"/>
                <a:gd name="T13" fmla="*/ 22 h 56"/>
                <a:gd name="T14" fmla="*/ 72 w 826"/>
                <a:gd name="T15" fmla="*/ 12 h 56"/>
                <a:gd name="T16" fmla="*/ 182 w 826"/>
                <a:gd name="T17" fmla="*/ 4 h 56"/>
                <a:gd name="T18" fmla="*/ 410 w 826"/>
                <a:gd name="T19" fmla="*/ 0 h 56"/>
                <a:gd name="T20" fmla="*/ 570 w 826"/>
                <a:gd name="T21" fmla="*/ 2 h 56"/>
                <a:gd name="T22" fmla="*/ 702 w 826"/>
                <a:gd name="T23" fmla="*/ 8 h 56"/>
                <a:gd name="T24" fmla="*/ 788 w 826"/>
                <a:gd name="T25" fmla="*/ 16 h 56"/>
                <a:gd name="T26" fmla="*/ 818 w 826"/>
                <a:gd name="T27" fmla="*/ 24 h 56"/>
                <a:gd name="T28" fmla="*/ 820 w 826"/>
                <a:gd name="T29" fmla="*/ 28 h 56"/>
                <a:gd name="T30" fmla="*/ 812 w 826"/>
                <a:gd name="T31" fmla="*/ 32 h 56"/>
                <a:gd name="T32" fmla="*/ 752 w 826"/>
                <a:gd name="T33" fmla="*/ 42 h 56"/>
                <a:gd name="T34" fmla="*/ 640 w 826"/>
                <a:gd name="T35" fmla="*/ 50 h 56"/>
                <a:gd name="T36" fmla="*/ 494 w 826"/>
                <a:gd name="T37" fmla="*/ 54 h 56"/>
                <a:gd name="T38" fmla="*/ 410 w 826"/>
                <a:gd name="T39" fmla="*/ 0 h 56"/>
                <a:gd name="T40" fmla="*/ 250 w 826"/>
                <a:gd name="T41" fmla="*/ 2 h 56"/>
                <a:gd name="T42" fmla="*/ 118 w 826"/>
                <a:gd name="T43" fmla="*/ 8 h 56"/>
                <a:gd name="T44" fmla="*/ 32 w 826"/>
                <a:gd name="T45" fmla="*/ 16 h 56"/>
                <a:gd name="T46" fmla="*/ 2 w 826"/>
                <a:gd name="T47" fmla="*/ 24 h 56"/>
                <a:gd name="T48" fmla="*/ 0 w 826"/>
                <a:gd name="T49" fmla="*/ 28 h 56"/>
                <a:gd name="T50" fmla="*/ 8 w 826"/>
                <a:gd name="T51" fmla="*/ 32 h 56"/>
                <a:gd name="T52" fmla="*/ 68 w 826"/>
                <a:gd name="T53" fmla="*/ 42 h 56"/>
                <a:gd name="T54" fmla="*/ 180 w 826"/>
                <a:gd name="T55" fmla="*/ 50 h 56"/>
                <a:gd name="T56" fmla="*/ 326 w 826"/>
                <a:gd name="T57" fmla="*/ 54 h 56"/>
                <a:gd name="T58" fmla="*/ 410 w 826"/>
                <a:gd name="T59" fmla="*/ 56 h 56"/>
                <a:gd name="T60" fmla="*/ 572 w 826"/>
                <a:gd name="T61" fmla="*/ 52 h 56"/>
                <a:gd name="T62" fmla="*/ 704 w 826"/>
                <a:gd name="T63" fmla="*/ 46 h 56"/>
                <a:gd name="T64" fmla="*/ 794 w 826"/>
                <a:gd name="T65" fmla="*/ 38 h 56"/>
                <a:gd name="T66" fmla="*/ 824 w 826"/>
                <a:gd name="T67" fmla="*/ 30 h 56"/>
                <a:gd name="T68" fmla="*/ 826 w 826"/>
                <a:gd name="T69" fmla="*/ 28 h 56"/>
                <a:gd name="T70" fmla="*/ 818 w 826"/>
                <a:gd name="T71" fmla="*/ 22 h 56"/>
                <a:gd name="T72" fmla="*/ 756 w 826"/>
                <a:gd name="T73" fmla="*/ 12 h 56"/>
                <a:gd name="T74" fmla="*/ 644 w 826"/>
                <a:gd name="T75" fmla="*/ 4 h 56"/>
                <a:gd name="T76" fmla="*/ 410 w 82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54"/>
                  </a:moveTo>
                  <a:lnTo>
                    <a:pt x="410" y="54"/>
                  </a:lnTo>
                  <a:lnTo>
                    <a:pt x="328" y="54"/>
                  </a:lnTo>
                  <a:lnTo>
                    <a:pt x="252" y="52"/>
                  </a:lnTo>
                  <a:lnTo>
                    <a:pt x="182" y="50"/>
                  </a:lnTo>
                  <a:lnTo>
                    <a:pt x="122" y="46"/>
                  </a:lnTo>
                  <a:lnTo>
                    <a:pt x="72" y="42"/>
                  </a:lnTo>
                  <a:lnTo>
                    <a:pt x="36" y="38"/>
                  </a:lnTo>
                  <a:lnTo>
                    <a:pt x="12" y="32"/>
                  </a:lnTo>
                  <a:lnTo>
                    <a:pt x="6" y="30"/>
                  </a:lnTo>
                  <a:lnTo>
                    <a:pt x="4" y="28"/>
                  </a:lnTo>
                  <a:lnTo>
                    <a:pt x="4" y="28"/>
                  </a:lnTo>
                  <a:lnTo>
                    <a:pt x="6" y="24"/>
                  </a:lnTo>
                  <a:lnTo>
                    <a:pt x="12" y="22"/>
                  </a:lnTo>
                  <a:lnTo>
                    <a:pt x="36" y="16"/>
                  </a:lnTo>
                  <a:lnTo>
                    <a:pt x="72" y="12"/>
                  </a:lnTo>
                  <a:lnTo>
                    <a:pt x="122" y="8"/>
                  </a:lnTo>
                  <a:lnTo>
                    <a:pt x="182" y="4"/>
                  </a:lnTo>
                  <a:lnTo>
                    <a:pt x="252" y="2"/>
                  </a:lnTo>
                  <a:lnTo>
                    <a:pt x="410" y="0"/>
                  </a:lnTo>
                  <a:lnTo>
                    <a:pt x="410" y="0"/>
                  </a:lnTo>
                  <a:lnTo>
                    <a:pt x="570" y="2"/>
                  </a:lnTo>
                  <a:lnTo>
                    <a:pt x="640" y="4"/>
                  </a:lnTo>
                  <a:lnTo>
                    <a:pt x="702" y="8"/>
                  </a:lnTo>
                  <a:lnTo>
                    <a:pt x="752" y="12"/>
                  </a:lnTo>
                  <a:lnTo>
                    <a:pt x="788" y="16"/>
                  </a:lnTo>
                  <a:lnTo>
                    <a:pt x="812" y="22"/>
                  </a:lnTo>
                  <a:lnTo>
                    <a:pt x="818" y="24"/>
                  </a:lnTo>
                  <a:lnTo>
                    <a:pt x="820" y="28"/>
                  </a:lnTo>
                  <a:lnTo>
                    <a:pt x="820" y="28"/>
                  </a:lnTo>
                  <a:lnTo>
                    <a:pt x="818" y="30"/>
                  </a:lnTo>
                  <a:lnTo>
                    <a:pt x="812" y="32"/>
                  </a:lnTo>
                  <a:lnTo>
                    <a:pt x="788" y="38"/>
                  </a:lnTo>
                  <a:lnTo>
                    <a:pt x="752" y="42"/>
                  </a:lnTo>
                  <a:lnTo>
                    <a:pt x="702" y="46"/>
                  </a:lnTo>
                  <a:lnTo>
                    <a:pt x="640" y="50"/>
                  </a:lnTo>
                  <a:lnTo>
                    <a:pt x="570" y="52"/>
                  </a:lnTo>
                  <a:lnTo>
                    <a:pt x="494" y="54"/>
                  </a:lnTo>
                  <a:lnTo>
                    <a:pt x="410" y="54"/>
                  </a:lnTo>
                  <a:close/>
                  <a:moveTo>
                    <a:pt x="410" y="0"/>
                  </a:moveTo>
                  <a:lnTo>
                    <a:pt x="410" y="0"/>
                  </a:lnTo>
                  <a:lnTo>
                    <a:pt x="250" y="2"/>
                  </a:lnTo>
                  <a:lnTo>
                    <a:pt x="180"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80" y="50"/>
                  </a:lnTo>
                  <a:lnTo>
                    <a:pt x="250" y="52"/>
                  </a:lnTo>
                  <a:lnTo>
                    <a:pt x="326" y="54"/>
                  </a:lnTo>
                  <a:lnTo>
                    <a:pt x="410" y="56"/>
                  </a:lnTo>
                  <a:lnTo>
                    <a:pt x="410" y="56"/>
                  </a:lnTo>
                  <a:lnTo>
                    <a:pt x="494" y="54"/>
                  </a:lnTo>
                  <a:lnTo>
                    <a:pt x="572" y="52"/>
                  </a:lnTo>
                  <a:lnTo>
                    <a:pt x="644" y="50"/>
                  </a:lnTo>
                  <a:lnTo>
                    <a:pt x="704" y="46"/>
                  </a:lnTo>
                  <a:lnTo>
                    <a:pt x="756" y="42"/>
                  </a:lnTo>
                  <a:lnTo>
                    <a:pt x="794" y="38"/>
                  </a:lnTo>
                  <a:lnTo>
                    <a:pt x="818" y="32"/>
                  </a:lnTo>
                  <a:lnTo>
                    <a:pt x="824" y="30"/>
                  </a:lnTo>
                  <a:lnTo>
                    <a:pt x="826" y="28"/>
                  </a:lnTo>
                  <a:lnTo>
                    <a:pt x="826" y="28"/>
                  </a:lnTo>
                  <a:lnTo>
                    <a:pt x="824" y="24"/>
                  </a:lnTo>
                  <a:lnTo>
                    <a:pt x="818" y="22"/>
                  </a:lnTo>
                  <a:lnTo>
                    <a:pt x="794" y="16"/>
                  </a:lnTo>
                  <a:lnTo>
                    <a:pt x="756" y="12"/>
                  </a:lnTo>
                  <a:lnTo>
                    <a:pt x="704" y="8"/>
                  </a:lnTo>
                  <a:lnTo>
                    <a:pt x="644" y="4"/>
                  </a:lnTo>
                  <a:lnTo>
                    <a:pt x="572" y="2"/>
                  </a:lnTo>
                  <a:lnTo>
                    <a:pt x="410" y="0"/>
                  </a:lnTo>
                  <a:close/>
                </a:path>
              </a:pathLst>
            </a:custGeom>
            <a:solidFill>
              <a:srgbClr val="91898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8"/>
            <p:cNvSpPr>
              <a:spLocks/>
            </p:cNvSpPr>
            <p:nvPr/>
          </p:nvSpPr>
          <p:spPr bwMode="auto">
            <a:xfrm>
              <a:off x="5464175" y="6664325"/>
              <a:ext cx="1295400" cy="85725"/>
            </a:xfrm>
            <a:custGeom>
              <a:avLst/>
              <a:gdLst>
                <a:gd name="T0" fmla="*/ 406 w 816"/>
                <a:gd name="T1" fmla="*/ 54 h 54"/>
                <a:gd name="T2" fmla="*/ 406 w 816"/>
                <a:gd name="T3" fmla="*/ 54 h 54"/>
                <a:gd name="T4" fmla="*/ 324 w 816"/>
                <a:gd name="T5" fmla="*/ 54 h 54"/>
                <a:gd name="T6" fmla="*/ 248 w 816"/>
                <a:gd name="T7" fmla="*/ 52 h 54"/>
                <a:gd name="T8" fmla="*/ 178 w 816"/>
                <a:gd name="T9" fmla="*/ 50 h 54"/>
                <a:gd name="T10" fmla="*/ 118 w 816"/>
                <a:gd name="T11" fmla="*/ 46 h 54"/>
                <a:gd name="T12" fmla="*/ 68 w 816"/>
                <a:gd name="T13" fmla="*/ 42 h 54"/>
                <a:gd name="T14" fmla="*/ 32 w 816"/>
                <a:gd name="T15" fmla="*/ 38 h 54"/>
                <a:gd name="T16" fmla="*/ 8 w 816"/>
                <a:gd name="T17" fmla="*/ 32 h 54"/>
                <a:gd name="T18" fmla="*/ 2 w 816"/>
                <a:gd name="T19" fmla="*/ 30 h 54"/>
                <a:gd name="T20" fmla="*/ 0 w 816"/>
                <a:gd name="T21" fmla="*/ 28 h 54"/>
                <a:gd name="T22" fmla="*/ 0 w 816"/>
                <a:gd name="T23" fmla="*/ 28 h 54"/>
                <a:gd name="T24" fmla="*/ 2 w 816"/>
                <a:gd name="T25" fmla="*/ 24 h 54"/>
                <a:gd name="T26" fmla="*/ 8 w 816"/>
                <a:gd name="T27" fmla="*/ 22 h 54"/>
                <a:gd name="T28" fmla="*/ 32 w 816"/>
                <a:gd name="T29" fmla="*/ 16 h 54"/>
                <a:gd name="T30" fmla="*/ 68 w 816"/>
                <a:gd name="T31" fmla="*/ 12 h 54"/>
                <a:gd name="T32" fmla="*/ 118 w 816"/>
                <a:gd name="T33" fmla="*/ 8 h 54"/>
                <a:gd name="T34" fmla="*/ 178 w 816"/>
                <a:gd name="T35" fmla="*/ 4 h 54"/>
                <a:gd name="T36" fmla="*/ 248 w 816"/>
                <a:gd name="T37" fmla="*/ 2 h 54"/>
                <a:gd name="T38" fmla="*/ 406 w 816"/>
                <a:gd name="T39" fmla="*/ 0 h 54"/>
                <a:gd name="T40" fmla="*/ 406 w 816"/>
                <a:gd name="T41" fmla="*/ 0 h 54"/>
                <a:gd name="T42" fmla="*/ 566 w 816"/>
                <a:gd name="T43" fmla="*/ 2 h 54"/>
                <a:gd name="T44" fmla="*/ 636 w 816"/>
                <a:gd name="T45" fmla="*/ 4 h 54"/>
                <a:gd name="T46" fmla="*/ 698 w 816"/>
                <a:gd name="T47" fmla="*/ 8 h 54"/>
                <a:gd name="T48" fmla="*/ 748 w 816"/>
                <a:gd name="T49" fmla="*/ 12 h 54"/>
                <a:gd name="T50" fmla="*/ 784 w 816"/>
                <a:gd name="T51" fmla="*/ 16 h 54"/>
                <a:gd name="T52" fmla="*/ 808 w 816"/>
                <a:gd name="T53" fmla="*/ 22 h 54"/>
                <a:gd name="T54" fmla="*/ 814 w 816"/>
                <a:gd name="T55" fmla="*/ 24 h 54"/>
                <a:gd name="T56" fmla="*/ 816 w 816"/>
                <a:gd name="T57" fmla="*/ 28 h 54"/>
                <a:gd name="T58" fmla="*/ 816 w 816"/>
                <a:gd name="T59" fmla="*/ 28 h 54"/>
                <a:gd name="T60" fmla="*/ 814 w 816"/>
                <a:gd name="T61" fmla="*/ 30 h 54"/>
                <a:gd name="T62" fmla="*/ 808 w 816"/>
                <a:gd name="T63" fmla="*/ 32 h 54"/>
                <a:gd name="T64" fmla="*/ 784 w 816"/>
                <a:gd name="T65" fmla="*/ 38 h 54"/>
                <a:gd name="T66" fmla="*/ 748 w 816"/>
                <a:gd name="T67" fmla="*/ 42 h 54"/>
                <a:gd name="T68" fmla="*/ 698 w 816"/>
                <a:gd name="T69" fmla="*/ 46 h 54"/>
                <a:gd name="T70" fmla="*/ 636 w 816"/>
                <a:gd name="T71" fmla="*/ 50 h 54"/>
                <a:gd name="T72" fmla="*/ 566 w 816"/>
                <a:gd name="T73" fmla="*/ 52 h 54"/>
                <a:gd name="T74" fmla="*/ 490 w 816"/>
                <a:gd name="T75" fmla="*/ 54 h 54"/>
                <a:gd name="T76" fmla="*/ 406 w 816"/>
                <a:gd name="T7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54"/>
                  </a:moveTo>
                  <a:lnTo>
                    <a:pt x="406" y="54"/>
                  </a:lnTo>
                  <a:lnTo>
                    <a:pt x="324" y="54"/>
                  </a:lnTo>
                  <a:lnTo>
                    <a:pt x="248" y="52"/>
                  </a:lnTo>
                  <a:lnTo>
                    <a:pt x="178" y="50"/>
                  </a:lnTo>
                  <a:lnTo>
                    <a:pt x="118" y="46"/>
                  </a:lnTo>
                  <a:lnTo>
                    <a:pt x="68" y="42"/>
                  </a:lnTo>
                  <a:lnTo>
                    <a:pt x="32" y="38"/>
                  </a:lnTo>
                  <a:lnTo>
                    <a:pt x="8" y="32"/>
                  </a:lnTo>
                  <a:lnTo>
                    <a:pt x="2" y="30"/>
                  </a:lnTo>
                  <a:lnTo>
                    <a:pt x="0" y="28"/>
                  </a:lnTo>
                  <a:lnTo>
                    <a:pt x="0" y="28"/>
                  </a:lnTo>
                  <a:lnTo>
                    <a:pt x="2" y="24"/>
                  </a:lnTo>
                  <a:lnTo>
                    <a:pt x="8" y="22"/>
                  </a:lnTo>
                  <a:lnTo>
                    <a:pt x="32" y="16"/>
                  </a:lnTo>
                  <a:lnTo>
                    <a:pt x="68" y="12"/>
                  </a:lnTo>
                  <a:lnTo>
                    <a:pt x="118" y="8"/>
                  </a:lnTo>
                  <a:lnTo>
                    <a:pt x="178" y="4"/>
                  </a:lnTo>
                  <a:lnTo>
                    <a:pt x="248" y="2"/>
                  </a:lnTo>
                  <a:lnTo>
                    <a:pt x="406" y="0"/>
                  </a:lnTo>
                  <a:lnTo>
                    <a:pt x="406" y="0"/>
                  </a:lnTo>
                  <a:lnTo>
                    <a:pt x="566" y="2"/>
                  </a:lnTo>
                  <a:lnTo>
                    <a:pt x="636" y="4"/>
                  </a:lnTo>
                  <a:lnTo>
                    <a:pt x="698" y="8"/>
                  </a:lnTo>
                  <a:lnTo>
                    <a:pt x="748" y="12"/>
                  </a:lnTo>
                  <a:lnTo>
                    <a:pt x="784" y="16"/>
                  </a:lnTo>
                  <a:lnTo>
                    <a:pt x="808" y="22"/>
                  </a:lnTo>
                  <a:lnTo>
                    <a:pt x="814" y="24"/>
                  </a:lnTo>
                  <a:lnTo>
                    <a:pt x="816" y="28"/>
                  </a:lnTo>
                  <a:lnTo>
                    <a:pt x="816" y="28"/>
                  </a:lnTo>
                  <a:lnTo>
                    <a:pt x="814" y="30"/>
                  </a:lnTo>
                  <a:lnTo>
                    <a:pt x="808" y="32"/>
                  </a:lnTo>
                  <a:lnTo>
                    <a:pt x="784" y="38"/>
                  </a:lnTo>
                  <a:lnTo>
                    <a:pt x="748" y="42"/>
                  </a:lnTo>
                  <a:lnTo>
                    <a:pt x="698" y="46"/>
                  </a:lnTo>
                  <a:lnTo>
                    <a:pt x="636" y="50"/>
                  </a:lnTo>
                  <a:lnTo>
                    <a:pt x="566" y="52"/>
                  </a:lnTo>
                  <a:lnTo>
                    <a:pt x="490" y="54"/>
                  </a:lnTo>
                  <a:lnTo>
                    <a:pt x="406" y="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9"/>
            <p:cNvSpPr>
              <a:spLocks/>
            </p:cNvSpPr>
            <p:nvPr/>
          </p:nvSpPr>
          <p:spPr bwMode="auto">
            <a:xfrm>
              <a:off x="5457825" y="6664325"/>
              <a:ext cx="1311275" cy="88900"/>
            </a:xfrm>
            <a:custGeom>
              <a:avLst/>
              <a:gdLst>
                <a:gd name="T0" fmla="*/ 410 w 826"/>
                <a:gd name="T1" fmla="*/ 0 h 56"/>
                <a:gd name="T2" fmla="*/ 410 w 826"/>
                <a:gd name="T3" fmla="*/ 0 h 56"/>
                <a:gd name="T4" fmla="*/ 250 w 826"/>
                <a:gd name="T5" fmla="*/ 2 h 56"/>
                <a:gd name="T6" fmla="*/ 180 w 826"/>
                <a:gd name="T7" fmla="*/ 4 h 56"/>
                <a:gd name="T8" fmla="*/ 118 w 826"/>
                <a:gd name="T9" fmla="*/ 8 h 56"/>
                <a:gd name="T10" fmla="*/ 68 w 826"/>
                <a:gd name="T11" fmla="*/ 12 h 56"/>
                <a:gd name="T12" fmla="*/ 32 w 826"/>
                <a:gd name="T13" fmla="*/ 16 h 56"/>
                <a:gd name="T14" fmla="*/ 8 w 826"/>
                <a:gd name="T15" fmla="*/ 22 h 56"/>
                <a:gd name="T16" fmla="*/ 2 w 826"/>
                <a:gd name="T17" fmla="*/ 24 h 56"/>
                <a:gd name="T18" fmla="*/ 0 w 826"/>
                <a:gd name="T19" fmla="*/ 28 h 56"/>
                <a:gd name="T20" fmla="*/ 0 w 826"/>
                <a:gd name="T21" fmla="*/ 28 h 56"/>
                <a:gd name="T22" fmla="*/ 2 w 826"/>
                <a:gd name="T23" fmla="*/ 30 h 56"/>
                <a:gd name="T24" fmla="*/ 8 w 826"/>
                <a:gd name="T25" fmla="*/ 32 h 56"/>
                <a:gd name="T26" fmla="*/ 32 w 826"/>
                <a:gd name="T27" fmla="*/ 38 h 56"/>
                <a:gd name="T28" fmla="*/ 68 w 826"/>
                <a:gd name="T29" fmla="*/ 42 h 56"/>
                <a:gd name="T30" fmla="*/ 118 w 826"/>
                <a:gd name="T31" fmla="*/ 46 h 56"/>
                <a:gd name="T32" fmla="*/ 180 w 826"/>
                <a:gd name="T33" fmla="*/ 50 h 56"/>
                <a:gd name="T34" fmla="*/ 250 w 826"/>
                <a:gd name="T35" fmla="*/ 52 h 56"/>
                <a:gd name="T36" fmla="*/ 326 w 826"/>
                <a:gd name="T37" fmla="*/ 54 h 56"/>
                <a:gd name="T38" fmla="*/ 410 w 826"/>
                <a:gd name="T39" fmla="*/ 56 h 56"/>
                <a:gd name="T40" fmla="*/ 410 w 826"/>
                <a:gd name="T41" fmla="*/ 56 h 56"/>
                <a:gd name="T42" fmla="*/ 494 w 826"/>
                <a:gd name="T43" fmla="*/ 54 h 56"/>
                <a:gd name="T44" fmla="*/ 572 w 826"/>
                <a:gd name="T45" fmla="*/ 52 h 56"/>
                <a:gd name="T46" fmla="*/ 644 w 826"/>
                <a:gd name="T47" fmla="*/ 50 h 56"/>
                <a:gd name="T48" fmla="*/ 704 w 826"/>
                <a:gd name="T49" fmla="*/ 46 h 56"/>
                <a:gd name="T50" fmla="*/ 756 w 826"/>
                <a:gd name="T51" fmla="*/ 42 h 56"/>
                <a:gd name="T52" fmla="*/ 794 w 826"/>
                <a:gd name="T53" fmla="*/ 38 h 56"/>
                <a:gd name="T54" fmla="*/ 818 w 826"/>
                <a:gd name="T55" fmla="*/ 32 h 56"/>
                <a:gd name="T56" fmla="*/ 824 w 826"/>
                <a:gd name="T57" fmla="*/ 30 h 56"/>
                <a:gd name="T58" fmla="*/ 826 w 826"/>
                <a:gd name="T59" fmla="*/ 28 h 56"/>
                <a:gd name="T60" fmla="*/ 826 w 826"/>
                <a:gd name="T61" fmla="*/ 28 h 56"/>
                <a:gd name="T62" fmla="*/ 824 w 826"/>
                <a:gd name="T63" fmla="*/ 24 h 56"/>
                <a:gd name="T64" fmla="*/ 818 w 826"/>
                <a:gd name="T65" fmla="*/ 22 h 56"/>
                <a:gd name="T66" fmla="*/ 794 w 826"/>
                <a:gd name="T67" fmla="*/ 16 h 56"/>
                <a:gd name="T68" fmla="*/ 756 w 826"/>
                <a:gd name="T69" fmla="*/ 12 h 56"/>
                <a:gd name="T70" fmla="*/ 704 w 826"/>
                <a:gd name="T71" fmla="*/ 8 h 56"/>
                <a:gd name="T72" fmla="*/ 644 w 826"/>
                <a:gd name="T73" fmla="*/ 4 h 56"/>
                <a:gd name="T74" fmla="*/ 572 w 826"/>
                <a:gd name="T75" fmla="*/ 2 h 56"/>
                <a:gd name="T76" fmla="*/ 410 w 826"/>
                <a:gd name="T7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6" h="56">
                  <a:moveTo>
                    <a:pt x="410" y="0"/>
                  </a:moveTo>
                  <a:lnTo>
                    <a:pt x="410" y="0"/>
                  </a:lnTo>
                  <a:lnTo>
                    <a:pt x="250" y="2"/>
                  </a:lnTo>
                  <a:lnTo>
                    <a:pt x="180"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80" y="50"/>
                  </a:lnTo>
                  <a:lnTo>
                    <a:pt x="250" y="52"/>
                  </a:lnTo>
                  <a:lnTo>
                    <a:pt x="326" y="54"/>
                  </a:lnTo>
                  <a:lnTo>
                    <a:pt x="410" y="56"/>
                  </a:lnTo>
                  <a:lnTo>
                    <a:pt x="410" y="56"/>
                  </a:lnTo>
                  <a:lnTo>
                    <a:pt x="494" y="54"/>
                  </a:lnTo>
                  <a:lnTo>
                    <a:pt x="572" y="52"/>
                  </a:lnTo>
                  <a:lnTo>
                    <a:pt x="644" y="50"/>
                  </a:lnTo>
                  <a:lnTo>
                    <a:pt x="704" y="46"/>
                  </a:lnTo>
                  <a:lnTo>
                    <a:pt x="756" y="42"/>
                  </a:lnTo>
                  <a:lnTo>
                    <a:pt x="794" y="38"/>
                  </a:lnTo>
                  <a:lnTo>
                    <a:pt x="818" y="32"/>
                  </a:lnTo>
                  <a:lnTo>
                    <a:pt x="824" y="30"/>
                  </a:lnTo>
                  <a:lnTo>
                    <a:pt x="826" y="28"/>
                  </a:lnTo>
                  <a:lnTo>
                    <a:pt x="826" y="28"/>
                  </a:lnTo>
                  <a:lnTo>
                    <a:pt x="824" y="24"/>
                  </a:lnTo>
                  <a:lnTo>
                    <a:pt x="818" y="22"/>
                  </a:lnTo>
                  <a:lnTo>
                    <a:pt x="794" y="16"/>
                  </a:lnTo>
                  <a:lnTo>
                    <a:pt x="756" y="12"/>
                  </a:lnTo>
                  <a:lnTo>
                    <a:pt x="704" y="8"/>
                  </a:lnTo>
                  <a:lnTo>
                    <a:pt x="644" y="4"/>
                  </a:lnTo>
                  <a:lnTo>
                    <a:pt x="572" y="2"/>
                  </a:lnTo>
                  <a:lnTo>
                    <a:pt x="4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20"/>
            <p:cNvSpPr>
              <a:spLocks noEditPoints="1"/>
            </p:cNvSpPr>
            <p:nvPr/>
          </p:nvSpPr>
          <p:spPr bwMode="auto">
            <a:xfrm>
              <a:off x="5464175" y="6664325"/>
              <a:ext cx="1295400" cy="85725"/>
            </a:xfrm>
            <a:custGeom>
              <a:avLst/>
              <a:gdLst>
                <a:gd name="T0" fmla="*/ 406 w 816"/>
                <a:gd name="T1" fmla="*/ 54 h 54"/>
                <a:gd name="T2" fmla="*/ 250 w 816"/>
                <a:gd name="T3" fmla="*/ 52 h 54"/>
                <a:gd name="T4" fmla="*/ 122 w 816"/>
                <a:gd name="T5" fmla="*/ 46 h 54"/>
                <a:gd name="T6" fmla="*/ 36 w 816"/>
                <a:gd name="T7" fmla="*/ 38 h 54"/>
                <a:gd name="T8" fmla="*/ 8 w 816"/>
                <a:gd name="T9" fmla="*/ 30 h 54"/>
                <a:gd name="T10" fmla="*/ 6 w 816"/>
                <a:gd name="T11" fmla="*/ 28 h 54"/>
                <a:gd name="T12" fmla="*/ 14 w 816"/>
                <a:gd name="T13" fmla="*/ 22 h 54"/>
                <a:gd name="T14" fmla="*/ 74 w 816"/>
                <a:gd name="T15" fmla="*/ 12 h 54"/>
                <a:gd name="T16" fmla="*/ 182 w 816"/>
                <a:gd name="T17" fmla="*/ 6 h 54"/>
                <a:gd name="T18" fmla="*/ 406 w 816"/>
                <a:gd name="T19" fmla="*/ 0 h 54"/>
                <a:gd name="T20" fmla="*/ 564 w 816"/>
                <a:gd name="T21" fmla="*/ 2 h 54"/>
                <a:gd name="T22" fmla="*/ 694 w 816"/>
                <a:gd name="T23" fmla="*/ 8 h 54"/>
                <a:gd name="T24" fmla="*/ 780 w 816"/>
                <a:gd name="T25" fmla="*/ 16 h 54"/>
                <a:gd name="T26" fmla="*/ 810 w 816"/>
                <a:gd name="T27" fmla="*/ 24 h 54"/>
                <a:gd name="T28" fmla="*/ 812 w 816"/>
                <a:gd name="T29" fmla="*/ 28 h 54"/>
                <a:gd name="T30" fmla="*/ 804 w 816"/>
                <a:gd name="T31" fmla="*/ 32 h 54"/>
                <a:gd name="T32" fmla="*/ 744 w 816"/>
                <a:gd name="T33" fmla="*/ 42 h 54"/>
                <a:gd name="T34" fmla="*/ 634 w 816"/>
                <a:gd name="T35" fmla="*/ 50 h 54"/>
                <a:gd name="T36" fmla="*/ 488 w 816"/>
                <a:gd name="T37" fmla="*/ 54 h 54"/>
                <a:gd name="T38" fmla="*/ 406 w 816"/>
                <a:gd name="T39" fmla="*/ 0 h 54"/>
                <a:gd name="T40" fmla="*/ 248 w 816"/>
                <a:gd name="T41" fmla="*/ 2 h 54"/>
                <a:gd name="T42" fmla="*/ 118 w 816"/>
                <a:gd name="T43" fmla="*/ 8 h 54"/>
                <a:gd name="T44" fmla="*/ 32 w 816"/>
                <a:gd name="T45" fmla="*/ 16 h 54"/>
                <a:gd name="T46" fmla="*/ 2 w 816"/>
                <a:gd name="T47" fmla="*/ 24 h 54"/>
                <a:gd name="T48" fmla="*/ 0 w 816"/>
                <a:gd name="T49" fmla="*/ 28 h 54"/>
                <a:gd name="T50" fmla="*/ 8 w 816"/>
                <a:gd name="T51" fmla="*/ 32 h 54"/>
                <a:gd name="T52" fmla="*/ 68 w 816"/>
                <a:gd name="T53" fmla="*/ 42 h 54"/>
                <a:gd name="T54" fmla="*/ 178 w 816"/>
                <a:gd name="T55" fmla="*/ 50 h 54"/>
                <a:gd name="T56" fmla="*/ 324 w 816"/>
                <a:gd name="T57" fmla="*/ 54 h 54"/>
                <a:gd name="T58" fmla="*/ 406 w 816"/>
                <a:gd name="T59" fmla="*/ 54 h 54"/>
                <a:gd name="T60" fmla="*/ 566 w 816"/>
                <a:gd name="T61" fmla="*/ 52 h 54"/>
                <a:gd name="T62" fmla="*/ 698 w 816"/>
                <a:gd name="T63" fmla="*/ 46 h 54"/>
                <a:gd name="T64" fmla="*/ 784 w 816"/>
                <a:gd name="T65" fmla="*/ 38 h 54"/>
                <a:gd name="T66" fmla="*/ 814 w 816"/>
                <a:gd name="T67" fmla="*/ 30 h 54"/>
                <a:gd name="T68" fmla="*/ 816 w 816"/>
                <a:gd name="T69" fmla="*/ 28 h 54"/>
                <a:gd name="T70" fmla="*/ 808 w 816"/>
                <a:gd name="T71" fmla="*/ 22 h 54"/>
                <a:gd name="T72" fmla="*/ 748 w 816"/>
                <a:gd name="T73" fmla="*/ 12 h 54"/>
                <a:gd name="T74" fmla="*/ 636 w 816"/>
                <a:gd name="T75" fmla="*/ 4 h 54"/>
                <a:gd name="T76" fmla="*/ 406 w 81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54"/>
                  </a:moveTo>
                  <a:lnTo>
                    <a:pt x="406" y="54"/>
                  </a:lnTo>
                  <a:lnTo>
                    <a:pt x="324" y="54"/>
                  </a:lnTo>
                  <a:lnTo>
                    <a:pt x="250" y="52"/>
                  </a:lnTo>
                  <a:lnTo>
                    <a:pt x="182" y="50"/>
                  </a:lnTo>
                  <a:lnTo>
                    <a:pt x="122" y="46"/>
                  </a:lnTo>
                  <a:lnTo>
                    <a:pt x="74" y="42"/>
                  </a:lnTo>
                  <a:lnTo>
                    <a:pt x="36" y="38"/>
                  </a:lnTo>
                  <a:lnTo>
                    <a:pt x="14" y="32"/>
                  </a:lnTo>
                  <a:lnTo>
                    <a:pt x="8" y="30"/>
                  </a:lnTo>
                  <a:lnTo>
                    <a:pt x="6" y="28"/>
                  </a:lnTo>
                  <a:lnTo>
                    <a:pt x="6" y="28"/>
                  </a:lnTo>
                  <a:lnTo>
                    <a:pt x="8" y="24"/>
                  </a:lnTo>
                  <a:lnTo>
                    <a:pt x="14" y="22"/>
                  </a:lnTo>
                  <a:lnTo>
                    <a:pt x="36" y="16"/>
                  </a:lnTo>
                  <a:lnTo>
                    <a:pt x="74" y="12"/>
                  </a:lnTo>
                  <a:lnTo>
                    <a:pt x="122" y="8"/>
                  </a:lnTo>
                  <a:lnTo>
                    <a:pt x="182" y="6"/>
                  </a:lnTo>
                  <a:lnTo>
                    <a:pt x="250" y="2"/>
                  </a:lnTo>
                  <a:lnTo>
                    <a:pt x="406" y="0"/>
                  </a:lnTo>
                  <a:lnTo>
                    <a:pt x="406" y="0"/>
                  </a:lnTo>
                  <a:lnTo>
                    <a:pt x="564" y="2"/>
                  </a:lnTo>
                  <a:lnTo>
                    <a:pt x="634" y="6"/>
                  </a:lnTo>
                  <a:lnTo>
                    <a:pt x="694" y="8"/>
                  </a:lnTo>
                  <a:lnTo>
                    <a:pt x="744" y="12"/>
                  </a:lnTo>
                  <a:lnTo>
                    <a:pt x="780" y="16"/>
                  </a:lnTo>
                  <a:lnTo>
                    <a:pt x="804" y="22"/>
                  </a:lnTo>
                  <a:lnTo>
                    <a:pt x="810" y="24"/>
                  </a:lnTo>
                  <a:lnTo>
                    <a:pt x="812" y="28"/>
                  </a:lnTo>
                  <a:lnTo>
                    <a:pt x="812" y="28"/>
                  </a:lnTo>
                  <a:lnTo>
                    <a:pt x="810" y="30"/>
                  </a:lnTo>
                  <a:lnTo>
                    <a:pt x="804" y="32"/>
                  </a:lnTo>
                  <a:lnTo>
                    <a:pt x="780" y="38"/>
                  </a:lnTo>
                  <a:lnTo>
                    <a:pt x="744" y="42"/>
                  </a:lnTo>
                  <a:lnTo>
                    <a:pt x="694" y="46"/>
                  </a:lnTo>
                  <a:lnTo>
                    <a:pt x="634" y="50"/>
                  </a:lnTo>
                  <a:lnTo>
                    <a:pt x="564" y="52"/>
                  </a:lnTo>
                  <a:lnTo>
                    <a:pt x="488" y="54"/>
                  </a:lnTo>
                  <a:lnTo>
                    <a:pt x="406" y="54"/>
                  </a:lnTo>
                  <a:close/>
                  <a:moveTo>
                    <a:pt x="406" y="0"/>
                  </a:moveTo>
                  <a:lnTo>
                    <a:pt x="406" y="0"/>
                  </a:lnTo>
                  <a:lnTo>
                    <a:pt x="248" y="2"/>
                  </a:lnTo>
                  <a:lnTo>
                    <a:pt x="178"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78" y="50"/>
                  </a:lnTo>
                  <a:lnTo>
                    <a:pt x="248" y="52"/>
                  </a:lnTo>
                  <a:lnTo>
                    <a:pt x="324" y="54"/>
                  </a:lnTo>
                  <a:lnTo>
                    <a:pt x="406" y="54"/>
                  </a:lnTo>
                  <a:lnTo>
                    <a:pt x="406" y="54"/>
                  </a:lnTo>
                  <a:lnTo>
                    <a:pt x="490" y="54"/>
                  </a:lnTo>
                  <a:lnTo>
                    <a:pt x="566" y="52"/>
                  </a:lnTo>
                  <a:lnTo>
                    <a:pt x="636" y="50"/>
                  </a:lnTo>
                  <a:lnTo>
                    <a:pt x="698" y="46"/>
                  </a:lnTo>
                  <a:lnTo>
                    <a:pt x="748" y="42"/>
                  </a:lnTo>
                  <a:lnTo>
                    <a:pt x="784" y="38"/>
                  </a:lnTo>
                  <a:lnTo>
                    <a:pt x="808" y="32"/>
                  </a:lnTo>
                  <a:lnTo>
                    <a:pt x="814" y="30"/>
                  </a:lnTo>
                  <a:lnTo>
                    <a:pt x="816" y="28"/>
                  </a:lnTo>
                  <a:lnTo>
                    <a:pt x="816" y="28"/>
                  </a:lnTo>
                  <a:lnTo>
                    <a:pt x="814" y="24"/>
                  </a:lnTo>
                  <a:lnTo>
                    <a:pt x="808" y="22"/>
                  </a:lnTo>
                  <a:lnTo>
                    <a:pt x="784" y="16"/>
                  </a:lnTo>
                  <a:lnTo>
                    <a:pt x="748" y="12"/>
                  </a:lnTo>
                  <a:lnTo>
                    <a:pt x="698" y="8"/>
                  </a:lnTo>
                  <a:lnTo>
                    <a:pt x="636" y="4"/>
                  </a:lnTo>
                  <a:lnTo>
                    <a:pt x="566" y="2"/>
                  </a:lnTo>
                  <a:lnTo>
                    <a:pt x="406" y="0"/>
                  </a:lnTo>
                  <a:close/>
                </a:path>
              </a:pathLst>
            </a:custGeom>
            <a:solidFill>
              <a:srgbClr val="8F878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21"/>
            <p:cNvSpPr>
              <a:spLocks/>
            </p:cNvSpPr>
            <p:nvPr/>
          </p:nvSpPr>
          <p:spPr bwMode="auto">
            <a:xfrm>
              <a:off x="5473700" y="6664325"/>
              <a:ext cx="1279525" cy="85725"/>
            </a:xfrm>
            <a:custGeom>
              <a:avLst/>
              <a:gdLst>
                <a:gd name="T0" fmla="*/ 400 w 806"/>
                <a:gd name="T1" fmla="*/ 54 h 54"/>
                <a:gd name="T2" fmla="*/ 400 w 806"/>
                <a:gd name="T3" fmla="*/ 54 h 54"/>
                <a:gd name="T4" fmla="*/ 318 w 806"/>
                <a:gd name="T5" fmla="*/ 54 h 54"/>
                <a:gd name="T6" fmla="*/ 244 w 806"/>
                <a:gd name="T7" fmla="*/ 52 h 54"/>
                <a:gd name="T8" fmla="*/ 176 w 806"/>
                <a:gd name="T9" fmla="*/ 50 h 54"/>
                <a:gd name="T10" fmla="*/ 116 w 806"/>
                <a:gd name="T11" fmla="*/ 46 h 54"/>
                <a:gd name="T12" fmla="*/ 68 w 806"/>
                <a:gd name="T13" fmla="*/ 42 h 54"/>
                <a:gd name="T14" fmla="*/ 30 w 806"/>
                <a:gd name="T15" fmla="*/ 38 h 54"/>
                <a:gd name="T16" fmla="*/ 8 w 806"/>
                <a:gd name="T17" fmla="*/ 32 h 54"/>
                <a:gd name="T18" fmla="*/ 2 w 806"/>
                <a:gd name="T19" fmla="*/ 30 h 54"/>
                <a:gd name="T20" fmla="*/ 0 w 806"/>
                <a:gd name="T21" fmla="*/ 28 h 54"/>
                <a:gd name="T22" fmla="*/ 0 w 806"/>
                <a:gd name="T23" fmla="*/ 28 h 54"/>
                <a:gd name="T24" fmla="*/ 2 w 806"/>
                <a:gd name="T25" fmla="*/ 24 h 54"/>
                <a:gd name="T26" fmla="*/ 8 w 806"/>
                <a:gd name="T27" fmla="*/ 22 h 54"/>
                <a:gd name="T28" fmla="*/ 30 w 806"/>
                <a:gd name="T29" fmla="*/ 16 h 54"/>
                <a:gd name="T30" fmla="*/ 68 w 806"/>
                <a:gd name="T31" fmla="*/ 12 h 54"/>
                <a:gd name="T32" fmla="*/ 116 w 806"/>
                <a:gd name="T33" fmla="*/ 8 h 54"/>
                <a:gd name="T34" fmla="*/ 176 w 806"/>
                <a:gd name="T35" fmla="*/ 6 h 54"/>
                <a:gd name="T36" fmla="*/ 244 w 806"/>
                <a:gd name="T37" fmla="*/ 2 h 54"/>
                <a:gd name="T38" fmla="*/ 400 w 806"/>
                <a:gd name="T39" fmla="*/ 0 h 54"/>
                <a:gd name="T40" fmla="*/ 400 w 806"/>
                <a:gd name="T41" fmla="*/ 0 h 54"/>
                <a:gd name="T42" fmla="*/ 558 w 806"/>
                <a:gd name="T43" fmla="*/ 2 h 54"/>
                <a:gd name="T44" fmla="*/ 628 w 806"/>
                <a:gd name="T45" fmla="*/ 6 h 54"/>
                <a:gd name="T46" fmla="*/ 688 w 806"/>
                <a:gd name="T47" fmla="*/ 8 h 54"/>
                <a:gd name="T48" fmla="*/ 738 w 806"/>
                <a:gd name="T49" fmla="*/ 12 h 54"/>
                <a:gd name="T50" fmla="*/ 774 w 806"/>
                <a:gd name="T51" fmla="*/ 16 h 54"/>
                <a:gd name="T52" fmla="*/ 798 w 806"/>
                <a:gd name="T53" fmla="*/ 22 h 54"/>
                <a:gd name="T54" fmla="*/ 804 w 806"/>
                <a:gd name="T55" fmla="*/ 24 h 54"/>
                <a:gd name="T56" fmla="*/ 806 w 806"/>
                <a:gd name="T57" fmla="*/ 28 h 54"/>
                <a:gd name="T58" fmla="*/ 806 w 806"/>
                <a:gd name="T59" fmla="*/ 28 h 54"/>
                <a:gd name="T60" fmla="*/ 804 w 806"/>
                <a:gd name="T61" fmla="*/ 30 h 54"/>
                <a:gd name="T62" fmla="*/ 798 w 806"/>
                <a:gd name="T63" fmla="*/ 32 h 54"/>
                <a:gd name="T64" fmla="*/ 774 w 806"/>
                <a:gd name="T65" fmla="*/ 38 h 54"/>
                <a:gd name="T66" fmla="*/ 738 w 806"/>
                <a:gd name="T67" fmla="*/ 42 h 54"/>
                <a:gd name="T68" fmla="*/ 688 w 806"/>
                <a:gd name="T69" fmla="*/ 46 h 54"/>
                <a:gd name="T70" fmla="*/ 628 w 806"/>
                <a:gd name="T71" fmla="*/ 50 h 54"/>
                <a:gd name="T72" fmla="*/ 558 w 806"/>
                <a:gd name="T73" fmla="*/ 52 h 54"/>
                <a:gd name="T74" fmla="*/ 482 w 806"/>
                <a:gd name="T75" fmla="*/ 54 h 54"/>
                <a:gd name="T76" fmla="*/ 400 w 806"/>
                <a:gd name="T77"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6" h="54">
                  <a:moveTo>
                    <a:pt x="400" y="54"/>
                  </a:moveTo>
                  <a:lnTo>
                    <a:pt x="400" y="54"/>
                  </a:lnTo>
                  <a:lnTo>
                    <a:pt x="318" y="54"/>
                  </a:lnTo>
                  <a:lnTo>
                    <a:pt x="244" y="52"/>
                  </a:lnTo>
                  <a:lnTo>
                    <a:pt x="176" y="50"/>
                  </a:lnTo>
                  <a:lnTo>
                    <a:pt x="116" y="46"/>
                  </a:lnTo>
                  <a:lnTo>
                    <a:pt x="68" y="42"/>
                  </a:lnTo>
                  <a:lnTo>
                    <a:pt x="30" y="38"/>
                  </a:lnTo>
                  <a:lnTo>
                    <a:pt x="8" y="32"/>
                  </a:lnTo>
                  <a:lnTo>
                    <a:pt x="2" y="30"/>
                  </a:lnTo>
                  <a:lnTo>
                    <a:pt x="0" y="28"/>
                  </a:lnTo>
                  <a:lnTo>
                    <a:pt x="0" y="28"/>
                  </a:lnTo>
                  <a:lnTo>
                    <a:pt x="2" y="24"/>
                  </a:lnTo>
                  <a:lnTo>
                    <a:pt x="8" y="22"/>
                  </a:lnTo>
                  <a:lnTo>
                    <a:pt x="30" y="16"/>
                  </a:lnTo>
                  <a:lnTo>
                    <a:pt x="68" y="12"/>
                  </a:lnTo>
                  <a:lnTo>
                    <a:pt x="116" y="8"/>
                  </a:lnTo>
                  <a:lnTo>
                    <a:pt x="176" y="6"/>
                  </a:lnTo>
                  <a:lnTo>
                    <a:pt x="244" y="2"/>
                  </a:lnTo>
                  <a:lnTo>
                    <a:pt x="400" y="0"/>
                  </a:lnTo>
                  <a:lnTo>
                    <a:pt x="400" y="0"/>
                  </a:lnTo>
                  <a:lnTo>
                    <a:pt x="558" y="2"/>
                  </a:lnTo>
                  <a:lnTo>
                    <a:pt x="628" y="6"/>
                  </a:lnTo>
                  <a:lnTo>
                    <a:pt x="688" y="8"/>
                  </a:lnTo>
                  <a:lnTo>
                    <a:pt x="738" y="12"/>
                  </a:lnTo>
                  <a:lnTo>
                    <a:pt x="774" y="16"/>
                  </a:lnTo>
                  <a:lnTo>
                    <a:pt x="798" y="22"/>
                  </a:lnTo>
                  <a:lnTo>
                    <a:pt x="804" y="24"/>
                  </a:lnTo>
                  <a:lnTo>
                    <a:pt x="806" y="28"/>
                  </a:lnTo>
                  <a:lnTo>
                    <a:pt x="806" y="28"/>
                  </a:lnTo>
                  <a:lnTo>
                    <a:pt x="804" y="30"/>
                  </a:lnTo>
                  <a:lnTo>
                    <a:pt x="798" y="32"/>
                  </a:lnTo>
                  <a:lnTo>
                    <a:pt x="774" y="38"/>
                  </a:lnTo>
                  <a:lnTo>
                    <a:pt x="738" y="42"/>
                  </a:lnTo>
                  <a:lnTo>
                    <a:pt x="688" y="46"/>
                  </a:lnTo>
                  <a:lnTo>
                    <a:pt x="628" y="50"/>
                  </a:lnTo>
                  <a:lnTo>
                    <a:pt x="558" y="52"/>
                  </a:lnTo>
                  <a:lnTo>
                    <a:pt x="482" y="54"/>
                  </a:lnTo>
                  <a:lnTo>
                    <a:pt x="400" y="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22"/>
            <p:cNvSpPr>
              <a:spLocks/>
            </p:cNvSpPr>
            <p:nvPr/>
          </p:nvSpPr>
          <p:spPr bwMode="auto">
            <a:xfrm>
              <a:off x="5464175" y="6664325"/>
              <a:ext cx="1295400" cy="85725"/>
            </a:xfrm>
            <a:custGeom>
              <a:avLst/>
              <a:gdLst>
                <a:gd name="T0" fmla="*/ 406 w 816"/>
                <a:gd name="T1" fmla="*/ 0 h 54"/>
                <a:gd name="T2" fmla="*/ 406 w 816"/>
                <a:gd name="T3" fmla="*/ 0 h 54"/>
                <a:gd name="T4" fmla="*/ 248 w 816"/>
                <a:gd name="T5" fmla="*/ 2 h 54"/>
                <a:gd name="T6" fmla="*/ 178 w 816"/>
                <a:gd name="T7" fmla="*/ 4 h 54"/>
                <a:gd name="T8" fmla="*/ 118 w 816"/>
                <a:gd name="T9" fmla="*/ 8 h 54"/>
                <a:gd name="T10" fmla="*/ 68 w 816"/>
                <a:gd name="T11" fmla="*/ 12 h 54"/>
                <a:gd name="T12" fmla="*/ 32 w 816"/>
                <a:gd name="T13" fmla="*/ 16 h 54"/>
                <a:gd name="T14" fmla="*/ 8 w 816"/>
                <a:gd name="T15" fmla="*/ 22 h 54"/>
                <a:gd name="T16" fmla="*/ 2 w 816"/>
                <a:gd name="T17" fmla="*/ 24 h 54"/>
                <a:gd name="T18" fmla="*/ 0 w 816"/>
                <a:gd name="T19" fmla="*/ 28 h 54"/>
                <a:gd name="T20" fmla="*/ 0 w 816"/>
                <a:gd name="T21" fmla="*/ 28 h 54"/>
                <a:gd name="T22" fmla="*/ 2 w 816"/>
                <a:gd name="T23" fmla="*/ 30 h 54"/>
                <a:gd name="T24" fmla="*/ 8 w 816"/>
                <a:gd name="T25" fmla="*/ 32 h 54"/>
                <a:gd name="T26" fmla="*/ 32 w 816"/>
                <a:gd name="T27" fmla="*/ 38 h 54"/>
                <a:gd name="T28" fmla="*/ 68 w 816"/>
                <a:gd name="T29" fmla="*/ 42 h 54"/>
                <a:gd name="T30" fmla="*/ 118 w 816"/>
                <a:gd name="T31" fmla="*/ 46 h 54"/>
                <a:gd name="T32" fmla="*/ 178 w 816"/>
                <a:gd name="T33" fmla="*/ 50 h 54"/>
                <a:gd name="T34" fmla="*/ 248 w 816"/>
                <a:gd name="T35" fmla="*/ 52 h 54"/>
                <a:gd name="T36" fmla="*/ 324 w 816"/>
                <a:gd name="T37" fmla="*/ 54 h 54"/>
                <a:gd name="T38" fmla="*/ 406 w 816"/>
                <a:gd name="T39" fmla="*/ 54 h 54"/>
                <a:gd name="T40" fmla="*/ 406 w 816"/>
                <a:gd name="T41" fmla="*/ 54 h 54"/>
                <a:gd name="T42" fmla="*/ 490 w 816"/>
                <a:gd name="T43" fmla="*/ 54 h 54"/>
                <a:gd name="T44" fmla="*/ 566 w 816"/>
                <a:gd name="T45" fmla="*/ 52 h 54"/>
                <a:gd name="T46" fmla="*/ 636 w 816"/>
                <a:gd name="T47" fmla="*/ 50 h 54"/>
                <a:gd name="T48" fmla="*/ 698 w 816"/>
                <a:gd name="T49" fmla="*/ 46 h 54"/>
                <a:gd name="T50" fmla="*/ 748 w 816"/>
                <a:gd name="T51" fmla="*/ 42 h 54"/>
                <a:gd name="T52" fmla="*/ 784 w 816"/>
                <a:gd name="T53" fmla="*/ 38 h 54"/>
                <a:gd name="T54" fmla="*/ 808 w 816"/>
                <a:gd name="T55" fmla="*/ 32 h 54"/>
                <a:gd name="T56" fmla="*/ 814 w 816"/>
                <a:gd name="T57" fmla="*/ 30 h 54"/>
                <a:gd name="T58" fmla="*/ 816 w 816"/>
                <a:gd name="T59" fmla="*/ 28 h 54"/>
                <a:gd name="T60" fmla="*/ 816 w 816"/>
                <a:gd name="T61" fmla="*/ 28 h 54"/>
                <a:gd name="T62" fmla="*/ 814 w 816"/>
                <a:gd name="T63" fmla="*/ 24 h 54"/>
                <a:gd name="T64" fmla="*/ 808 w 816"/>
                <a:gd name="T65" fmla="*/ 22 h 54"/>
                <a:gd name="T66" fmla="*/ 784 w 816"/>
                <a:gd name="T67" fmla="*/ 16 h 54"/>
                <a:gd name="T68" fmla="*/ 748 w 816"/>
                <a:gd name="T69" fmla="*/ 12 h 54"/>
                <a:gd name="T70" fmla="*/ 698 w 816"/>
                <a:gd name="T71" fmla="*/ 8 h 54"/>
                <a:gd name="T72" fmla="*/ 636 w 816"/>
                <a:gd name="T73" fmla="*/ 4 h 54"/>
                <a:gd name="T74" fmla="*/ 566 w 816"/>
                <a:gd name="T75" fmla="*/ 2 h 54"/>
                <a:gd name="T76" fmla="*/ 406 w 81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16" h="54">
                  <a:moveTo>
                    <a:pt x="406" y="0"/>
                  </a:moveTo>
                  <a:lnTo>
                    <a:pt x="406" y="0"/>
                  </a:lnTo>
                  <a:lnTo>
                    <a:pt x="248" y="2"/>
                  </a:lnTo>
                  <a:lnTo>
                    <a:pt x="178" y="4"/>
                  </a:lnTo>
                  <a:lnTo>
                    <a:pt x="118" y="8"/>
                  </a:lnTo>
                  <a:lnTo>
                    <a:pt x="68" y="12"/>
                  </a:lnTo>
                  <a:lnTo>
                    <a:pt x="32" y="16"/>
                  </a:lnTo>
                  <a:lnTo>
                    <a:pt x="8" y="22"/>
                  </a:lnTo>
                  <a:lnTo>
                    <a:pt x="2" y="24"/>
                  </a:lnTo>
                  <a:lnTo>
                    <a:pt x="0" y="28"/>
                  </a:lnTo>
                  <a:lnTo>
                    <a:pt x="0" y="28"/>
                  </a:lnTo>
                  <a:lnTo>
                    <a:pt x="2" y="30"/>
                  </a:lnTo>
                  <a:lnTo>
                    <a:pt x="8" y="32"/>
                  </a:lnTo>
                  <a:lnTo>
                    <a:pt x="32" y="38"/>
                  </a:lnTo>
                  <a:lnTo>
                    <a:pt x="68" y="42"/>
                  </a:lnTo>
                  <a:lnTo>
                    <a:pt x="118" y="46"/>
                  </a:lnTo>
                  <a:lnTo>
                    <a:pt x="178" y="50"/>
                  </a:lnTo>
                  <a:lnTo>
                    <a:pt x="248" y="52"/>
                  </a:lnTo>
                  <a:lnTo>
                    <a:pt x="324" y="54"/>
                  </a:lnTo>
                  <a:lnTo>
                    <a:pt x="406" y="54"/>
                  </a:lnTo>
                  <a:lnTo>
                    <a:pt x="406" y="54"/>
                  </a:lnTo>
                  <a:lnTo>
                    <a:pt x="490" y="54"/>
                  </a:lnTo>
                  <a:lnTo>
                    <a:pt x="566" y="52"/>
                  </a:lnTo>
                  <a:lnTo>
                    <a:pt x="636" y="50"/>
                  </a:lnTo>
                  <a:lnTo>
                    <a:pt x="698" y="46"/>
                  </a:lnTo>
                  <a:lnTo>
                    <a:pt x="748" y="42"/>
                  </a:lnTo>
                  <a:lnTo>
                    <a:pt x="784" y="38"/>
                  </a:lnTo>
                  <a:lnTo>
                    <a:pt x="808" y="32"/>
                  </a:lnTo>
                  <a:lnTo>
                    <a:pt x="814" y="30"/>
                  </a:lnTo>
                  <a:lnTo>
                    <a:pt x="816" y="28"/>
                  </a:lnTo>
                  <a:lnTo>
                    <a:pt x="816" y="28"/>
                  </a:lnTo>
                  <a:lnTo>
                    <a:pt x="814" y="24"/>
                  </a:lnTo>
                  <a:lnTo>
                    <a:pt x="808" y="22"/>
                  </a:lnTo>
                  <a:lnTo>
                    <a:pt x="784" y="16"/>
                  </a:lnTo>
                  <a:lnTo>
                    <a:pt x="748" y="12"/>
                  </a:lnTo>
                  <a:lnTo>
                    <a:pt x="698" y="8"/>
                  </a:lnTo>
                  <a:lnTo>
                    <a:pt x="636" y="4"/>
                  </a:lnTo>
                  <a:lnTo>
                    <a:pt x="566" y="2"/>
                  </a:lnTo>
                  <a:lnTo>
                    <a:pt x="4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23"/>
            <p:cNvSpPr>
              <a:spLocks noEditPoints="1"/>
            </p:cNvSpPr>
            <p:nvPr/>
          </p:nvSpPr>
          <p:spPr bwMode="auto">
            <a:xfrm>
              <a:off x="5473700" y="6664325"/>
              <a:ext cx="1279525" cy="85725"/>
            </a:xfrm>
            <a:custGeom>
              <a:avLst/>
              <a:gdLst>
                <a:gd name="T0" fmla="*/ 400 w 806"/>
                <a:gd name="T1" fmla="*/ 54 h 54"/>
                <a:gd name="T2" fmla="*/ 178 w 806"/>
                <a:gd name="T3" fmla="*/ 50 h 54"/>
                <a:gd name="T4" fmla="*/ 72 w 806"/>
                <a:gd name="T5" fmla="*/ 42 h 54"/>
                <a:gd name="T6" fmla="*/ 12 w 806"/>
                <a:gd name="T7" fmla="*/ 32 h 54"/>
                <a:gd name="T8" fmla="*/ 4 w 806"/>
                <a:gd name="T9" fmla="*/ 28 h 54"/>
                <a:gd name="T10" fmla="*/ 6 w 806"/>
                <a:gd name="T11" fmla="*/ 24 h 54"/>
                <a:gd name="T12" fmla="*/ 36 w 806"/>
                <a:gd name="T13" fmla="*/ 16 h 54"/>
                <a:gd name="T14" fmla="*/ 120 w 806"/>
                <a:gd name="T15" fmla="*/ 8 h 54"/>
                <a:gd name="T16" fmla="*/ 400 w 806"/>
                <a:gd name="T17" fmla="*/ 0 h 54"/>
                <a:gd name="T18" fmla="*/ 556 w 806"/>
                <a:gd name="T19" fmla="*/ 2 h 54"/>
                <a:gd name="T20" fmla="*/ 732 w 806"/>
                <a:gd name="T21" fmla="*/ 12 h 54"/>
                <a:gd name="T22" fmla="*/ 792 w 806"/>
                <a:gd name="T23" fmla="*/ 22 h 54"/>
                <a:gd name="T24" fmla="*/ 800 w 806"/>
                <a:gd name="T25" fmla="*/ 28 h 54"/>
                <a:gd name="T26" fmla="*/ 798 w 806"/>
                <a:gd name="T27" fmla="*/ 30 h 54"/>
                <a:gd name="T28" fmla="*/ 770 w 806"/>
                <a:gd name="T29" fmla="*/ 38 h 54"/>
                <a:gd name="T30" fmla="*/ 684 w 806"/>
                <a:gd name="T31" fmla="*/ 46 h 54"/>
                <a:gd name="T32" fmla="*/ 556 w 806"/>
                <a:gd name="T33" fmla="*/ 52 h 54"/>
                <a:gd name="T34" fmla="*/ 400 w 806"/>
                <a:gd name="T35" fmla="*/ 0 h 54"/>
                <a:gd name="T36" fmla="*/ 244 w 806"/>
                <a:gd name="T37" fmla="*/ 2 h 54"/>
                <a:gd name="T38" fmla="*/ 116 w 806"/>
                <a:gd name="T39" fmla="*/ 8 h 54"/>
                <a:gd name="T40" fmla="*/ 30 w 806"/>
                <a:gd name="T41" fmla="*/ 16 h 54"/>
                <a:gd name="T42" fmla="*/ 2 w 806"/>
                <a:gd name="T43" fmla="*/ 24 h 54"/>
                <a:gd name="T44" fmla="*/ 0 w 806"/>
                <a:gd name="T45" fmla="*/ 28 h 54"/>
                <a:gd name="T46" fmla="*/ 8 w 806"/>
                <a:gd name="T47" fmla="*/ 32 h 54"/>
                <a:gd name="T48" fmla="*/ 68 w 806"/>
                <a:gd name="T49" fmla="*/ 42 h 54"/>
                <a:gd name="T50" fmla="*/ 176 w 806"/>
                <a:gd name="T51" fmla="*/ 50 h 54"/>
                <a:gd name="T52" fmla="*/ 318 w 806"/>
                <a:gd name="T53" fmla="*/ 54 h 54"/>
                <a:gd name="T54" fmla="*/ 400 w 806"/>
                <a:gd name="T55" fmla="*/ 54 h 54"/>
                <a:gd name="T56" fmla="*/ 558 w 806"/>
                <a:gd name="T57" fmla="*/ 52 h 54"/>
                <a:gd name="T58" fmla="*/ 688 w 806"/>
                <a:gd name="T59" fmla="*/ 46 h 54"/>
                <a:gd name="T60" fmla="*/ 774 w 806"/>
                <a:gd name="T61" fmla="*/ 38 h 54"/>
                <a:gd name="T62" fmla="*/ 804 w 806"/>
                <a:gd name="T63" fmla="*/ 30 h 54"/>
                <a:gd name="T64" fmla="*/ 806 w 806"/>
                <a:gd name="T65" fmla="*/ 28 h 54"/>
                <a:gd name="T66" fmla="*/ 798 w 806"/>
                <a:gd name="T67" fmla="*/ 22 h 54"/>
                <a:gd name="T68" fmla="*/ 738 w 806"/>
                <a:gd name="T69" fmla="*/ 12 h 54"/>
                <a:gd name="T70" fmla="*/ 628 w 806"/>
                <a:gd name="T71" fmla="*/ 6 h 54"/>
                <a:gd name="T72" fmla="*/ 400 w 806"/>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6" h="54">
                  <a:moveTo>
                    <a:pt x="400" y="54"/>
                  </a:moveTo>
                  <a:lnTo>
                    <a:pt x="400" y="54"/>
                  </a:lnTo>
                  <a:lnTo>
                    <a:pt x="246" y="52"/>
                  </a:lnTo>
                  <a:lnTo>
                    <a:pt x="178" y="50"/>
                  </a:lnTo>
                  <a:lnTo>
                    <a:pt x="120" y="46"/>
                  </a:lnTo>
                  <a:lnTo>
                    <a:pt x="72" y="42"/>
                  </a:lnTo>
                  <a:lnTo>
                    <a:pt x="36" y="38"/>
                  </a:lnTo>
                  <a:lnTo>
                    <a:pt x="12" y="32"/>
                  </a:lnTo>
                  <a:lnTo>
                    <a:pt x="6" y="30"/>
                  </a:lnTo>
                  <a:lnTo>
                    <a:pt x="4" y="28"/>
                  </a:lnTo>
                  <a:lnTo>
                    <a:pt x="4" y="28"/>
                  </a:lnTo>
                  <a:lnTo>
                    <a:pt x="6" y="24"/>
                  </a:lnTo>
                  <a:lnTo>
                    <a:pt x="12" y="22"/>
                  </a:lnTo>
                  <a:lnTo>
                    <a:pt x="36" y="16"/>
                  </a:lnTo>
                  <a:lnTo>
                    <a:pt x="72" y="12"/>
                  </a:lnTo>
                  <a:lnTo>
                    <a:pt x="120" y="8"/>
                  </a:lnTo>
                  <a:lnTo>
                    <a:pt x="246" y="2"/>
                  </a:lnTo>
                  <a:lnTo>
                    <a:pt x="400" y="0"/>
                  </a:lnTo>
                  <a:lnTo>
                    <a:pt x="400" y="0"/>
                  </a:lnTo>
                  <a:lnTo>
                    <a:pt x="556" y="2"/>
                  </a:lnTo>
                  <a:lnTo>
                    <a:pt x="684" y="8"/>
                  </a:lnTo>
                  <a:lnTo>
                    <a:pt x="732" y="12"/>
                  </a:lnTo>
                  <a:lnTo>
                    <a:pt x="770" y="16"/>
                  </a:lnTo>
                  <a:lnTo>
                    <a:pt x="792" y="22"/>
                  </a:lnTo>
                  <a:lnTo>
                    <a:pt x="798" y="24"/>
                  </a:lnTo>
                  <a:lnTo>
                    <a:pt x="800" y="28"/>
                  </a:lnTo>
                  <a:lnTo>
                    <a:pt x="800" y="28"/>
                  </a:lnTo>
                  <a:lnTo>
                    <a:pt x="798" y="30"/>
                  </a:lnTo>
                  <a:lnTo>
                    <a:pt x="792" y="32"/>
                  </a:lnTo>
                  <a:lnTo>
                    <a:pt x="770" y="38"/>
                  </a:lnTo>
                  <a:lnTo>
                    <a:pt x="732" y="42"/>
                  </a:lnTo>
                  <a:lnTo>
                    <a:pt x="684" y="46"/>
                  </a:lnTo>
                  <a:lnTo>
                    <a:pt x="624" y="50"/>
                  </a:lnTo>
                  <a:lnTo>
                    <a:pt x="556" y="52"/>
                  </a:lnTo>
                  <a:lnTo>
                    <a:pt x="400" y="54"/>
                  </a:lnTo>
                  <a:close/>
                  <a:moveTo>
                    <a:pt x="400" y="0"/>
                  </a:moveTo>
                  <a:lnTo>
                    <a:pt x="400" y="0"/>
                  </a:lnTo>
                  <a:lnTo>
                    <a:pt x="244" y="2"/>
                  </a:lnTo>
                  <a:lnTo>
                    <a:pt x="176" y="6"/>
                  </a:lnTo>
                  <a:lnTo>
                    <a:pt x="116" y="8"/>
                  </a:lnTo>
                  <a:lnTo>
                    <a:pt x="68" y="12"/>
                  </a:lnTo>
                  <a:lnTo>
                    <a:pt x="30" y="16"/>
                  </a:lnTo>
                  <a:lnTo>
                    <a:pt x="8" y="22"/>
                  </a:lnTo>
                  <a:lnTo>
                    <a:pt x="2" y="24"/>
                  </a:lnTo>
                  <a:lnTo>
                    <a:pt x="0" y="28"/>
                  </a:lnTo>
                  <a:lnTo>
                    <a:pt x="0" y="28"/>
                  </a:lnTo>
                  <a:lnTo>
                    <a:pt x="2" y="30"/>
                  </a:lnTo>
                  <a:lnTo>
                    <a:pt x="8" y="32"/>
                  </a:lnTo>
                  <a:lnTo>
                    <a:pt x="30" y="38"/>
                  </a:lnTo>
                  <a:lnTo>
                    <a:pt x="68" y="42"/>
                  </a:lnTo>
                  <a:lnTo>
                    <a:pt x="116" y="46"/>
                  </a:lnTo>
                  <a:lnTo>
                    <a:pt x="176" y="50"/>
                  </a:lnTo>
                  <a:lnTo>
                    <a:pt x="244" y="52"/>
                  </a:lnTo>
                  <a:lnTo>
                    <a:pt x="318" y="54"/>
                  </a:lnTo>
                  <a:lnTo>
                    <a:pt x="400" y="54"/>
                  </a:lnTo>
                  <a:lnTo>
                    <a:pt x="400" y="54"/>
                  </a:lnTo>
                  <a:lnTo>
                    <a:pt x="482" y="54"/>
                  </a:lnTo>
                  <a:lnTo>
                    <a:pt x="558" y="52"/>
                  </a:lnTo>
                  <a:lnTo>
                    <a:pt x="628" y="50"/>
                  </a:lnTo>
                  <a:lnTo>
                    <a:pt x="688" y="46"/>
                  </a:lnTo>
                  <a:lnTo>
                    <a:pt x="738" y="42"/>
                  </a:lnTo>
                  <a:lnTo>
                    <a:pt x="774" y="38"/>
                  </a:lnTo>
                  <a:lnTo>
                    <a:pt x="798" y="32"/>
                  </a:lnTo>
                  <a:lnTo>
                    <a:pt x="804" y="30"/>
                  </a:lnTo>
                  <a:lnTo>
                    <a:pt x="806" y="28"/>
                  </a:lnTo>
                  <a:lnTo>
                    <a:pt x="806" y="28"/>
                  </a:lnTo>
                  <a:lnTo>
                    <a:pt x="804" y="24"/>
                  </a:lnTo>
                  <a:lnTo>
                    <a:pt x="798" y="22"/>
                  </a:lnTo>
                  <a:lnTo>
                    <a:pt x="774" y="16"/>
                  </a:lnTo>
                  <a:lnTo>
                    <a:pt x="738" y="12"/>
                  </a:lnTo>
                  <a:lnTo>
                    <a:pt x="688" y="8"/>
                  </a:lnTo>
                  <a:lnTo>
                    <a:pt x="628" y="6"/>
                  </a:lnTo>
                  <a:lnTo>
                    <a:pt x="558" y="2"/>
                  </a:lnTo>
                  <a:lnTo>
                    <a:pt x="400" y="0"/>
                  </a:lnTo>
                  <a:close/>
                </a:path>
              </a:pathLst>
            </a:custGeom>
            <a:solidFill>
              <a:srgbClr val="8F86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24"/>
            <p:cNvSpPr>
              <a:spLocks/>
            </p:cNvSpPr>
            <p:nvPr/>
          </p:nvSpPr>
          <p:spPr bwMode="auto">
            <a:xfrm>
              <a:off x="5480050" y="6664325"/>
              <a:ext cx="1263650" cy="85725"/>
            </a:xfrm>
            <a:custGeom>
              <a:avLst/>
              <a:gdLst>
                <a:gd name="T0" fmla="*/ 396 w 796"/>
                <a:gd name="T1" fmla="*/ 54 h 54"/>
                <a:gd name="T2" fmla="*/ 396 w 796"/>
                <a:gd name="T3" fmla="*/ 54 h 54"/>
                <a:gd name="T4" fmla="*/ 242 w 796"/>
                <a:gd name="T5" fmla="*/ 52 h 54"/>
                <a:gd name="T6" fmla="*/ 174 w 796"/>
                <a:gd name="T7" fmla="*/ 50 h 54"/>
                <a:gd name="T8" fmla="*/ 116 w 796"/>
                <a:gd name="T9" fmla="*/ 46 h 54"/>
                <a:gd name="T10" fmla="*/ 68 w 796"/>
                <a:gd name="T11" fmla="*/ 42 h 54"/>
                <a:gd name="T12" fmla="*/ 32 w 796"/>
                <a:gd name="T13" fmla="*/ 38 h 54"/>
                <a:gd name="T14" fmla="*/ 8 w 796"/>
                <a:gd name="T15" fmla="*/ 32 h 54"/>
                <a:gd name="T16" fmla="*/ 2 w 796"/>
                <a:gd name="T17" fmla="*/ 30 h 54"/>
                <a:gd name="T18" fmla="*/ 0 w 796"/>
                <a:gd name="T19" fmla="*/ 28 h 54"/>
                <a:gd name="T20" fmla="*/ 0 w 796"/>
                <a:gd name="T21" fmla="*/ 28 h 54"/>
                <a:gd name="T22" fmla="*/ 2 w 796"/>
                <a:gd name="T23" fmla="*/ 24 h 54"/>
                <a:gd name="T24" fmla="*/ 8 w 796"/>
                <a:gd name="T25" fmla="*/ 22 h 54"/>
                <a:gd name="T26" fmla="*/ 32 w 796"/>
                <a:gd name="T27" fmla="*/ 16 h 54"/>
                <a:gd name="T28" fmla="*/ 68 w 796"/>
                <a:gd name="T29" fmla="*/ 12 h 54"/>
                <a:gd name="T30" fmla="*/ 116 w 796"/>
                <a:gd name="T31" fmla="*/ 8 h 54"/>
                <a:gd name="T32" fmla="*/ 242 w 796"/>
                <a:gd name="T33" fmla="*/ 2 h 54"/>
                <a:gd name="T34" fmla="*/ 396 w 796"/>
                <a:gd name="T35" fmla="*/ 0 h 54"/>
                <a:gd name="T36" fmla="*/ 396 w 796"/>
                <a:gd name="T37" fmla="*/ 0 h 54"/>
                <a:gd name="T38" fmla="*/ 552 w 796"/>
                <a:gd name="T39" fmla="*/ 2 h 54"/>
                <a:gd name="T40" fmla="*/ 680 w 796"/>
                <a:gd name="T41" fmla="*/ 8 h 54"/>
                <a:gd name="T42" fmla="*/ 728 w 796"/>
                <a:gd name="T43" fmla="*/ 12 h 54"/>
                <a:gd name="T44" fmla="*/ 766 w 796"/>
                <a:gd name="T45" fmla="*/ 16 h 54"/>
                <a:gd name="T46" fmla="*/ 788 w 796"/>
                <a:gd name="T47" fmla="*/ 22 h 54"/>
                <a:gd name="T48" fmla="*/ 794 w 796"/>
                <a:gd name="T49" fmla="*/ 24 h 54"/>
                <a:gd name="T50" fmla="*/ 796 w 796"/>
                <a:gd name="T51" fmla="*/ 28 h 54"/>
                <a:gd name="T52" fmla="*/ 796 w 796"/>
                <a:gd name="T53" fmla="*/ 28 h 54"/>
                <a:gd name="T54" fmla="*/ 794 w 796"/>
                <a:gd name="T55" fmla="*/ 30 h 54"/>
                <a:gd name="T56" fmla="*/ 788 w 796"/>
                <a:gd name="T57" fmla="*/ 32 h 54"/>
                <a:gd name="T58" fmla="*/ 766 w 796"/>
                <a:gd name="T59" fmla="*/ 38 h 54"/>
                <a:gd name="T60" fmla="*/ 728 w 796"/>
                <a:gd name="T61" fmla="*/ 42 h 54"/>
                <a:gd name="T62" fmla="*/ 680 w 796"/>
                <a:gd name="T63" fmla="*/ 46 h 54"/>
                <a:gd name="T64" fmla="*/ 620 w 796"/>
                <a:gd name="T65" fmla="*/ 50 h 54"/>
                <a:gd name="T66" fmla="*/ 552 w 796"/>
                <a:gd name="T67" fmla="*/ 52 h 54"/>
                <a:gd name="T68" fmla="*/ 396 w 796"/>
                <a:gd name="T69"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54"/>
                  </a:moveTo>
                  <a:lnTo>
                    <a:pt x="396" y="54"/>
                  </a:lnTo>
                  <a:lnTo>
                    <a:pt x="242" y="52"/>
                  </a:lnTo>
                  <a:lnTo>
                    <a:pt x="174" y="50"/>
                  </a:lnTo>
                  <a:lnTo>
                    <a:pt x="116" y="46"/>
                  </a:lnTo>
                  <a:lnTo>
                    <a:pt x="68" y="42"/>
                  </a:lnTo>
                  <a:lnTo>
                    <a:pt x="32" y="38"/>
                  </a:lnTo>
                  <a:lnTo>
                    <a:pt x="8" y="32"/>
                  </a:lnTo>
                  <a:lnTo>
                    <a:pt x="2" y="30"/>
                  </a:lnTo>
                  <a:lnTo>
                    <a:pt x="0" y="28"/>
                  </a:lnTo>
                  <a:lnTo>
                    <a:pt x="0" y="28"/>
                  </a:lnTo>
                  <a:lnTo>
                    <a:pt x="2" y="24"/>
                  </a:lnTo>
                  <a:lnTo>
                    <a:pt x="8" y="22"/>
                  </a:lnTo>
                  <a:lnTo>
                    <a:pt x="32" y="16"/>
                  </a:lnTo>
                  <a:lnTo>
                    <a:pt x="68" y="12"/>
                  </a:lnTo>
                  <a:lnTo>
                    <a:pt x="116" y="8"/>
                  </a:lnTo>
                  <a:lnTo>
                    <a:pt x="242" y="2"/>
                  </a:lnTo>
                  <a:lnTo>
                    <a:pt x="396" y="0"/>
                  </a:lnTo>
                  <a:lnTo>
                    <a:pt x="396" y="0"/>
                  </a:lnTo>
                  <a:lnTo>
                    <a:pt x="552" y="2"/>
                  </a:lnTo>
                  <a:lnTo>
                    <a:pt x="680" y="8"/>
                  </a:lnTo>
                  <a:lnTo>
                    <a:pt x="728" y="12"/>
                  </a:lnTo>
                  <a:lnTo>
                    <a:pt x="766" y="16"/>
                  </a:lnTo>
                  <a:lnTo>
                    <a:pt x="788" y="22"/>
                  </a:lnTo>
                  <a:lnTo>
                    <a:pt x="794" y="24"/>
                  </a:lnTo>
                  <a:lnTo>
                    <a:pt x="796" y="28"/>
                  </a:lnTo>
                  <a:lnTo>
                    <a:pt x="796" y="28"/>
                  </a:lnTo>
                  <a:lnTo>
                    <a:pt x="794" y="30"/>
                  </a:lnTo>
                  <a:lnTo>
                    <a:pt x="788" y="32"/>
                  </a:lnTo>
                  <a:lnTo>
                    <a:pt x="766" y="38"/>
                  </a:lnTo>
                  <a:lnTo>
                    <a:pt x="728" y="42"/>
                  </a:lnTo>
                  <a:lnTo>
                    <a:pt x="680" y="46"/>
                  </a:lnTo>
                  <a:lnTo>
                    <a:pt x="620" y="50"/>
                  </a:lnTo>
                  <a:lnTo>
                    <a:pt x="552" y="52"/>
                  </a:lnTo>
                  <a:lnTo>
                    <a:pt x="396" y="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5"/>
            <p:cNvSpPr>
              <a:spLocks/>
            </p:cNvSpPr>
            <p:nvPr/>
          </p:nvSpPr>
          <p:spPr bwMode="auto">
            <a:xfrm>
              <a:off x="5473700" y="6664325"/>
              <a:ext cx="1279525" cy="85725"/>
            </a:xfrm>
            <a:custGeom>
              <a:avLst/>
              <a:gdLst>
                <a:gd name="T0" fmla="*/ 400 w 806"/>
                <a:gd name="T1" fmla="*/ 0 h 54"/>
                <a:gd name="T2" fmla="*/ 400 w 806"/>
                <a:gd name="T3" fmla="*/ 0 h 54"/>
                <a:gd name="T4" fmla="*/ 244 w 806"/>
                <a:gd name="T5" fmla="*/ 2 h 54"/>
                <a:gd name="T6" fmla="*/ 176 w 806"/>
                <a:gd name="T7" fmla="*/ 6 h 54"/>
                <a:gd name="T8" fmla="*/ 116 w 806"/>
                <a:gd name="T9" fmla="*/ 8 h 54"/>
                <a:gd name="T10" fmla="*/ 68 w 806"/>
                <a:gd name="T11" fmla="*/ 12 h 54"/>
                <a:gd name="T12" fmla="*/ 30 w 806"/>
                <a:gd name="T13" fmla="*/ 16 h 54"/>
                <a:gd name="T14" fmla="*/ 8 w 806"/>
                <a:gd name="T15" fmla="*/ 22 h 54"/>
                <a:gd name="T16" fmla="*/ 2 w 806"/>
                <a:gd name="T17" fmla="*/ 24 h 54"/>
                <a:gd name="T18" fmla="*/ 0 w 806"/>
                <a:gd name="T19" fmla="*/ 28 h 54"/>
                <a:gd name="T20" fmla="*/ 0 w 806"/>
                <a:gd name="T21" fmla="*/ 28 h 54"/>
                <a:gd name="T22" fmla="*/ 2 w 806"/>
                <a:gd name="T23" fmla="*/ 30 h 54"/>
                <a:gd name="T24" fmla="*/ 8 w 806"/>
                <a:gd name="T25" fmla="*/ 32 h 54"/>
                <a:gd name="T26" fmla="*/ 30 w 806"/>
                <a:gd name="T27" fmla="*/ 38 h 54"/>
                <a:gd name="T28" fmla="*/ 68 w 806"/>
                <a:gd name="T29" fmla="*/ 42 h 54"/>
                <a:gd name="T30" fmla="*/ 116 w 806"/>
                <a:gd name="T31" fmla="*/ 46 h 54"/>
                <a:gd name="T32" fmla="*/ 176 w 806"/>
                <a:gd name="T33" fmla="*/ 50 h 54"/>
                <a:gd name="T34" fmla="*/ 244 w 806"/>
                <a:gd name="T35" fmla="*/ 52 h 54"/>
                <a:gd name="T36" fmla="*/ 318 w 806"/>
                <a:gd name="T37" fmla="*/ 54 h 54"/>
                <a:gd name="T38" fmla="*/ 400 w 806"/>
                <a:gd name="T39" fmla="*/ 54 h 54"/>
                <a:gd name="T40" fmla="*/ 400 w 806"/>
                <a:gd name="T41" fmla="*/ 54 h 54"/>
                <a:gd name="T42" fmla="*/ 482 w 806"/>
                <a:gd name="T43" fmla="*/ 54 h 54"/>
                <a:gd name="T44" fmla="*/ 558 w 806"/>
                <a:gd name="T45" fmla="*/ 52 h 54"/>
                <a:gd name="T46" fmla="*/ 628 w 806"/>
                <a:gd name="T47" fmla="*/ 50 h 54"/>
                <a:gd name="T48" fmla="*/ 688 w 806"/>
                <a:gd name="T49" fmla="*/ 46 h 54"/>
                <a:gd name="T50" fmla="*/ 738 w 806"/>
                <a:gd name="T51" fmla="*/ 42 h 54"/>
                <a:gd name="T52" fmla="*/ 774 w 806"/>
                <a:gd name="T53" fmla="*/ 38 h 54"/>
                <a:gd name="T54" fmla="*/ 798 w 806"/>
                <a:gd name="T55" fmla="*/ 32 h 54"/>
                <a:gd name="T56" fmla="*/ 804 w 806"/>
                <a:gd name="T57" fmla="*/ 30 h 54"/>
                <a:gd name="T58" fmla="*/ 806 w 806"/>
                <a:gd name="T59" fmla="*/ 28 h 54"/>
                <a:gd name="T60" fmla="*/ 806 w 806"/>
                <a:gd name="T61" fmla="*/ 28 h 54"/>
                <a:gd name="T62" fmla="*/ 804 w 806"/>
                <a:gd name="T63" fmla="*/ 24 h 54"/>
                <a:gd name="T64" fmla="*/ 798 w 806"/>
                <a:gd name="T65" fmla="*/ 22 h 54"/>
                <a:gd name="T66" fmla="*/ 774 w 806"/>
                <a:gd name="T67" fmla="*/ 16 h 54"/>
                <a:gd name="T68" fmla="*/ 738 w 806"/>
                <a:gd name="T69" fmla="*/ 12 h 54"/>
                <a:gd name="T70" fmla="*/ 688 w 806"/>
                <a:gd name="T71" fmla="*/ 8 h 54"/>
                <a:gd name="T72" fmla="*/ 628 w 806"/>
                <a:gd name="T73" fmla="*/ 6 h 54"/>
                <a:gd name="T74" fmla="*/ 558 w 806"/>
                <a:gd name="T75" fmla="*/ 2 h 54"/>
                <a:gd name="T76" fmla="*/ 400 w 806"/>
                <a:gd name="T7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06" h="54">
                  <a:moveTo>
                    <a:pt x="400" y="0"/>
                  </a:moveTo>
                  <a:lnTo>
                    <a:pt x="400" y="0"/>
                  </a:lnTo>
                  <a:lnTo>
                    <a:pt x="244" y="2"/>
                  </a:lnTo>
                  <a:lnTo>
                    <a:pt x="176" y="6"/>
                  </a:lnTo>
                  <a:lnTo>
                    <a:pt x="116" y="8"/>
                  </a:lnTo>
                  <a:lnTo>
                    <a:pt x="68" y="12"/>
                  </a:lnTo>
                  <a:lnTo>
                    <a:pt x="30" y="16"/>
                  </a:lnTo>
                  <a:lnTo>
                    <a:pt x="8" y="22"/>
                  </a:lnTo>
                  <a:lnTo>
                    <a:pt x="2" y="24"/>
                  </a:lnTo>
                  <a:lnTo>
                    <a:pt x="0" y="28"/>
                  </a:lnTo>
                  <a:lnTo>
                    <a:pt x="0" y="28"/>
                  </a:lnTo>
                  <a:lnTo>
                    <a:pt x="2" y="30"/>
                  </a:lnTo>
                  <a:lnTo>
                    <a:pt x="8" y="32"/>
                  </a:lnTo>
                  <a:lnTo>
                    <a:pt x="30" y="38"/>
                  </a:lnTo>
                  <a:lnTo>
                    <a:pt x="68" y="42"/>
                  </a:lnTo>
                  <a:lnTo>
                    <a:pt x="116" y="46"/>
                  </a:lnTo>
                  <a:lnTo>
                    <a:pt x="176" y="50"/>
                  </a:lnTo>
                  <a:lnTo>
                    <a:pt x="244" y="52"/>
                  </a:lnTo>
                  <a:lnTo>
                    <a:pt x="318" y="54"/>
                  </a:lnTo>
                  <a:lnTo>
                    <a:pt x="400" y="54"/>
                  </a:lnTo>
                  <a:lnTo>
                    <a:pt x="400" y="54"/>
                  </a:lnTo>
                  <a:lnTo>
                    <a:pt x="482" y="54"/>
                  </a:lnTo>
                  <a:lnTo>
                    <a:pt x="558" y="52"/>
                  </a:lnTo>
                  <a:lnTo>
                    <a:pt x="628" y="50"/>
                  </a:lnTo>
                  <a:lnTo>
                    <a:pt x="688" y="46"/>
                  </a:lnTo>
                  <a:lnTo>
                    <a:pt x="738" y="42"/>
                  </a:lnTo>
                  <a:lnTo>
                    <a:pt x="774" y="38"/>
                  </a:lnTo>
                  <a:lnTo>
                    <a:pt x="798" y="32"/>
                  </a:lnTo>
                  <a:lnTo>
                    <a:pt x="804" y="30"/>
                  </a:lnTo>
                  <a:lnTo>
                    <a:pt x="806" y="28"/>
                  </a:lnTo>
                  <a:lnTo>
                    <a:pt x="806" y="28"/>
                  </a:lnTo>
                  <a:lnTo>
                    <a:pt x="804" y="24"/>
                  </a:lnTo>
                  <a:lnTo>
                    <a:pt x="798" y="22"/>
                  </a:lnTo>
                  <a:lnTo>
                    <a:pt x="774" y="16"/>
                  </a:lnTo>
                  <a:lnTo>
                    <a:pt x="738" y="12"/>
                  </a:lnTo>
                  <a:lnTo>
                    <a:pt x="688" y="8"/>
                  </a:lnTo>
                  <a:lnTo>
                    <a:pt x="628" y="6"/>
                  </a:lnTo>
                  <a:lnTo>
                    <a:pt x="558" y="2"/>
                  </a:lnTo>
                  <a:lnTo>
                    <a:pt x="4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6"/>
            <p:cNvSpPr>
              <a:spLocks noEditPoints="1"/>
            </p:cNvSpPr>
            <p:nvPr/>
          </p:nvSpPr>
          <p:spPr bwMode="auto">
            <a:xfrm>
              <a:off x="5480050" y="6664325"/>
              <a:ext cx="1263650" cy="85725"/>
            </a:xfrm>
            <a:custGeom>
              <a:avLst/>
              <a:gdLst>
                <a:gd name="T0" fmla="*/ 396 w 796"/>
                <a:gd name="T1" fmla="*/ 54 h 54"/>
                <a:gd name="T2" fmla="*/ 176 w 796"/>
                <a:gd name="T3" fmla="*/ 50 h 54"/>
                <a:gd name="T4" fmla="*/ 72 w 796"/>
                <a:gd name="T5" fmla="*/ 42 h 54"/>
                <a:gd name="T6" fmla="*/ 14 w 796"/>
                <a:gd name="T7" fmla="*/ 32 h 54"/>
                <a:gd name="T8" fmla="*/ 6 w 796"/>
                <a:gd name="T9" fmla="*/ 28 h 54"/>
                <a:gd name="T10" fmla="*/ 8 w 796"/>
                <a:gd name="T11" fmla="*/ 24 h 54"/>
                <a:gd name="T12" fmla="*/ 36 w 796"/>
                <a:gd name="T13" fmla="*/ 18 h 54"/>
                <a:gd name="T14" fmla="*/ 120 w 796"/>
                <a:gd name="T15" fmla="*/ 8 h 54"/>
                <a:gd name="T16" fmla="*/ 396 w 796"/>
                <a:gd name="T17" fmla="*/ 2 h 54"/>
                <a:gd name="T18" fmla="*/ 550 w 796"/>
                <a:gd name="T19" fmla="*/ 4 h 54"/>
                <a:gd name="T20" fmla="*/ 724 w 796"/>
                <a:gd name="T21" fmla="*/ 12 h 54"/>
                <a:gd name="T22" fmla="*/ 784 w 796"/>
                <a:gd name="T23" fmla="*/ 22 h 54"/>
                <a:gd name="T24" fmla="*/ 792 w 796"/>
                <a:gd name="T25" fmla="*/ 28 h 54"/>
                <a:gd name="T26" fmla="*/ 790 w 796"/>
                <a:gd name="T27" fmla="*/ 30 h 54"/>
                <a:gd name="T28" fmla="*/ 760 w 796"/>
                <a:gd name="T29" fmla="*/ 38 h 54"/>
                <a:gd name="T30" fmla="*/ 676 w 796"/>
                <a:gd name="T31" fmla="*/ 46 h 54"/>
                <a:gd name="T32" fmla="*/ 550 w 796"/>
                <a:gd name="T33" fmla="*/ 52 h 54"/>
                <a:gd name="T34" fmla="*/ 396 w 796"/>
                <a:gd name="T35" fmla="*/ 0 h 54"/>
                <a:gd name="T36" fmla="*/ 242 w 796"/>
                <a:gd name="T37" fmla="*/ 2 h 54"/>
                <a:gd name="T38" fmla="*/ 68 w 796"/>
                <a:gd name="T39" fmla="*/ 12 h 54"/>
                <a:gd name="T40" fmla="*/ 8 w 796"/>
                <a:gd name="T41" fmla="*/ 22 h 54"/>
                <a:gd name="T42" fmla="*/ 0 w 796"/>
                <a:gd name="T43" fmla="*/ 28 h 54"/>
                <a:gd name="T44" fmla="*/ 2 w 796"/>
                <a:gd name="T45" fmla="*/ 30 h 54"/>
                <a:gd name="T46" fmla="*/ 32 w 796"/>
                <a:gd name="T47" fmla="*/ 38 h 54"/>
                <a:gd name="T48" fmla="*/ 116 w 796"/>
                <a:gd name="T49" fmla="*/ 46 h 54"/>
                <a:gd name="T50" fmla="*/ 242 w 796"/>
                <a:gd name="T51" fmla="*/ 52 h 54"/>
                <a:gd name="T52" fmla="*/ 396 w 796"/>
                <a:gd name="T53" fmla="*/ 54 h 54"/>
                <a:gd name="T54" fmla="*/ 620 w 796"/>
                <a:gd name="T55" fmla="*/ 50 h 54"/>
                <a:gd name="T56" fmla="*/ 728 w 796"/>
                <a:gd name="T57" fmla="*/ 42 h 54"/>
                <a:gd name="T58" fmla="*/ 788 w 796"/>
                <a:gd name="T59" fmla="*/ 32 h 54"/>
                <a:gd name="T60" fmla="*/ 796 w 796"/>
                <a:gd name="T61" fmla="*/ 28 h 54"/>
                <a:gd name="T62" fmla="*/ 794 w 796"/>
                <a:gd name="T63" fmla="*/ 24 h 54"/>
                <a:gd name="T64" fmla="*/ 766 w 796"/>
                <a:gd name="T65" fmla="*/ 16 h 54"/>
                <a:gd name="T66" fmla="*/ 680 w 796"/>
                <a:gd name="T67" fmla="*/ 8 h 54"/>
                <a:gd name="T68" fmla="*/ 396 w 796"/>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54"/>
                  </a:moveTo>
                  <a:lnTo>
                    <a:pt x="396" y="54"/>
                  </a:lnTo>
                  <a:lnTo>
                    <a:pt x="244" y="52"/>
                  </a:lnTo>
                  <a:lnTo>
                    <a:pt x="176" y="50"/>
                  </a:lnTo>
                  <a:lnTo>
                    <a:pt x="120" y="46"/>
                  </a:lnTo>
                  <a:lnTo>
                    <a:pt x="72" y="42"/>
                  </a:lnTo>
                  <a:lnTo>
                    <a:pt x="36" y="38"/>
                  </a:lnTo>
                  <a:lnTo>
                    <a:pt x="14" y="32"/>
                  </a:lnTo>
                  <a:lnTo>
                    <a:pt x="8" y="30"/>
                  </a:lnTo>
                  <a:lnTo>
                    <a:pt x="6" y="28"/>
                  </a:lnTo>
                  <a:lnTo>
                    <a:pt x="6" y="28"/>
                  </a:lnTo>
                  <a:lnTo>
                    <a:pt x="8" y="24"/>
                  </a:lnTo>
                  <a:lnTo>
                    <a:pt x="14" y="22"/>
                  </a:lnTo>
                  <a:lnTo>
                    <a:pt x="36" y="18"/>
                  </a:lnTo>
                  <a:lnTo>
                    <a:pt x="72" y="12"/>
                  </a:lnTo>
                  <a:lnTo>
                    <a:pt x="120" y="8"/>
                  </a:lnTo>
                  <a:lnTo>
                    <a:pt x="244" y="4"/>
                  </a:lnTo>
                  <a:lnTo>
                    <a:pt x="396" y="2"/>
                  </a:lnTo>
                  <a:lnTo>
                    <a:pt x="396" y="2"/>
                  </a:lnTo>
                  <a:lnTo>
                    <a:pt x="550" y="4"/>
                  </a:lnTo>
                  <a:lnTo>
                    <a:pt x="676" y="8"/>
                  </a:lnTo>
                  <a:lnTo>
                    <a:pt x="724" y="12"/>
                  </a:lnTo>
                  <a:lnTo>
                    <a:pt x="760" y="18"/>
                  </a:lnTo>
                  <a:lnTo>
                    <a:pt x="784" y="22"/>
                  </a:lnTo>
                  <a:lnTo>
                    <a:pt x="790" y="24"/>
                  </a:lnTo>
                  <a:lnTo>
                    <a:pt x="792" y="28"/>
                  </a:lnTo>
                  <a:lnTo>
                    <a:pt x="792" y="28"/>
                  </a:lnTo>
                  <a:lnTo>
                    <a:pt x="790" y="30"/>
                  </a:lnTo>
                  <a:lnTo>
                    <a:pt x="784" y="32"/>
                  </a:lnTo>
                  <a:lnTo>
                    <a:pt x="760" y="38"/>
                  </a:lnTo>
                  <a:lnTo>
                    <a:pt x="724" y="42"/>
                  </a:lnTo>
                  <a:lnTo>
                    <a:pt x="676" y="46"/>
                  </a:lnTo>
                  <a:lnTo>
                    <a:pt x="618" y="50"/>
                  </a:lnTo>
                  <a:lnTo>
                    <a:pt x="550" y="52"/>
                  </a:lnTo>
                  <a:lnTo>
                    <a:pt x="396" y="54"/>
                  </a:lnTo>
                  <a:close/>
                  <a:moveTo>
                    <a:pt x="396" y="0"/>
                  </a:moveTo>
                  <a:lnTo>
                    <a:pt x="396" y="0"/>
                  </a:lnTo>
                  <a:lnTo>
                    <a:pt x="242" y="2"/>
                  </a:lnTo>
                  <a:lnTo>
                    <a:pt x="116" y="8"/>
                  </a:lnTo>
                  <a:lnTo>
                    <a:pt x="68" y="12"/>
                  </a:lnTo>
                  <a:lnTo>
                    <a:pt x="32" y="16"/>
                  </a:lnTo>
                  <a:lnTo>
                    <a:pt x="8" y="22"/>
                  </a:lnTo>
                  <a:lnTo>
                    <a:pt x="2" y="24"/>
                  </a:lnTo>
                  <a:lnTo>
                    <a:pt x="0" y="28"/>
                  </a:lnTo>
                  <a:lnTo>
                    <a:pt x="0" y="28"/>
                  </a:lnTo>
                  <a:lnTo>
                    <a:pt x="2" y="30"/>
                  </a:lnTo>
                  <a:lnTo>
                    <a:pt x="8" y="32"/>
                  </a:lnTo>
                  <a:lnTo>
                    <a:pt x="32" y="38"/>
                  </a:lnTo>
                  <a:lnTo>
                    <a:pt x="68" y="42"/>
                  </a:lnTo>
                  <a:lnTo>
                    <a:pt x="116" y="46"/>
                  </a:lnTo>
                  <a:lnTo>
                    <a:pt x="174" y="50"/>
                  </a:lnTo>
                  <a:lnTo>
                    <a:pt x="242" y="52"/>
                  </a:lnTo>
                  <a:lnTo>
                    <a:pt x="396" y="54"/>
                  </a:lnTo>
                  <a:lnTo>
                    <a:pt x="396" y="54"/>
                  </a:lnTo>
                  <a:lnTo>
                    <a:pt x="552" y="52"/>
                  </a:lnTo>
                  <a:lnTo>
                    <a:pt x="620" y="50"/>
                  </a:lnTo>
                  <a:lnTo>
                    <a:pt x="680" y="46"/>
                  </a:lnTo>
                  <a:lnTo>
                    <a:pt x="728" y="42"/>
                  </a:lnTo>
                  <a:lnTo>
                    <a:pt x="766" y="38"/>
                  </a:lnTo>
                  <a:lnTo>
                    <a:pt x="788" y="32"/>
                  </a:lnTo>
                  <a:lnTo>
                    <a:pt x="794" y="30"/>
                  </a:lnTo>
                  <a:lnTo>
                    <a:pt x="796" y="28"/>
                  </a:lnTo>
                  <a:lnTo>
                    <a:pt x="796" y="28"/>
                  </a:lnTo>
                  <a:lnTo>
                    <a:pt x="794" y="24"/>
                  </a:lnTo>
                  <a:lnTo>
                    <a:pt x="788" y="22"/>
                  </a:lnTo>
                  <a:lnTo>
                    <a:pt x="766" y="16"/>
                  </a:lnTo>
                  <a:lnTo>
                    <a:pt x="728" y="12"/>
                  </a:lnTo>
                  <a:lnTo>
                    <a:pt x="680" y="8"/>
                  </a:lnTo>
                  <a:lnTo>
                    <a:pt x="552" y="2"/>
                  </a:lnTo>
                  <a:lnTo>
                    <a:pt x="396" y="0"/>
                  </a:lnTo>
                  <a:close/>
                </a:path>
              </a:pathLst>
            </a:custGeom>
            <a:solidFill>
              <a:srgbClr val="8D858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7"/>
            <p:cNvSpPr>
              <a:spLocks/>
            </p:cNvSpPr>
            <p:nvPr/>
          </p:nvSpPr>
          <p:spPr bwMode="auto">
            <a:xfrm>
              <a:off x="5489575" y="6667500"/>
              <a:ext cx="1247775" cy="82550"/>
            </a:xfrm>
            <a:custGeom>
              <a:avLst/>
              <a:gdLst>
                <a:gd name="T0" fmla="*/ 390 w 786"/>
                <a:gd name="T1" fmla="*/ 52 h 52"/>
                <a:gd name="T2" fmla="*/ 390 w 786"/>
                <a:gd name="T3" fmla="*/ 52 h 52"/>
                <a:gd name="T4" fmla="*/ 238 w 786"/>
                <a:gd name="T5" fmla="*/ 50 h 52"/>
                <a:gd name="T6" fmla="*/ 170 w 786"/>
                <a:gd name="T7" fmla="*/ 48 h 52"/>
                <a:gd name="T8" fmla="*/ 114 w 786"/>
                <a:gd name="T9" fmla="*/ 44 h 52"/>
                <a:gd name="T10" fmla="*/ 66 w 786"/>
                <a:gd name="T11" fmla="*/ 40 h 52"/>
                <a:gd name="T12" fmla="*/ 30 w 786"/>
                <a:gd name="T13" fmla="*/ 36 h 52"/>
                <a:gd name="T14" fmla="*/ 8 w 786"/>
                <a:gd name="T15" fmla="*/ 30 h 52"/>
                <a:gd name="T16" fmla="*/ 2 w 786"/>
                <a:gd name="T17" fmla="*/ 28 h 52"/>
                <a:gd name="T18" fmla="*/ 0 w 786"/>
                <a:gd name="T19" fmla="*/ 26 h 52"/>
                <a:gd name="T20" fmla="*/ 0 w 786"/>
                <a:gd name="T21" fmla="*/ 26 h 52"/>
                <a:gd name="T22" fmla="*/ 2 w 786"/>
                <a:gd name="T23" fmla="*/ 22 h 52"/>
                <a:gd name="T24" fmla="*/ 8 w 786"/>
                <a:gd name="T25" fmla="*/ 20 h 52"/>
                <a:gd name="T26" fmla="*/ 30 w 786"/>
                <a:gd name="T27" fmla="*/ 16 h 52"/>
                <a:gd name="T28" fmla="*/ 66 w 786"/>
                <a:gd name="T29" fmla="*/ 10 h 52"/>
                <a:gd name="T30" fmla="*/ 114 w 786"/>
                <a:gd name="T31" fmla="*/ 6 h 52"/>
                <a:gd name="T32" fmla="*/ 238 w 786"/>
                <a:gd name="T33" fmla="*/ 2 h 52"/>
                <a:gd name="T34" fmla="*/ 390 w 786"/>
                <a:gd name="T35" fmla="*/ 0 h 52"/>
                <a:gd name="T36" fmla="*/ 390 w 786"/>
                <a:gd name="T37" fmla="*/ 0 h 52"/>
                <a:gd name="T38" fmla="*/ 544 w 786"/>
                <a:gd name="T39" fmla="*/ 2 h 52"/>
                <a:gd name="T40" fmla="*/ 670 w 786"/>
                <a:gd name="T41" fmla="*/ 6 h 52"/>
                <a:gd name="T42" fmla="*/ 718 w 786"/>
                <a:gd name="T43" fmla="*/ 10 h 52"/>
                <a:gd name="T44" fmla="*/ 754 w 786"/>
                <a:gd name="T45" fmla="*/ 16 h 52"/>
                <a:gd name="T46" fmla="*/ 778 w 786"/>
                <a:gd name="T47" fmla="*/ 20 h 52"/>
                <a:gd name="T48" fmla="*/ 784 w 786"/>
                <a:gd name="T49" fmla="*/ 22 h 52"/>
                <a:gd name="T50" fmla="*/ 786 w 786"/>
                <a:gd name="T51" fmla="*/ 26 h 52"/>
                <a:gd name="T52" fmla="*/ 786 w 786"/>
                <a:gd name="T53" fmla="*/ 26 h 52"/>
                <a:gd name="T54" fmla="*/ 784 w 786"/>
                <a:gd name="T55" fmla="*/ 28 h 52"/>
                <a:gd name="T56" fmla="*/ 778 w 786"/>
                <a:gd name="T57" fmla="*/ 30 h 52"/>
                <a:gd name="T58" fmla="*/ 754 w 786"/>
                <a:gd name="T59" fmla="*/ 36 h 52"/>
                <a:gd name="T60" fmla="*/ 718 w 786"/>
                <a:gd name="T61" fmla="*/ 40 h 52"/>
                <a:gd name="T62" fmla="*/ 670 w 786"/>
                <a:gd name="T63" fmla="*/ 44 h 52"/>
                <a:gd name="T64" fmla="*/ 612 w 786"/>
                <a:gd name="T65" fmla="*/ 48 h 52"/>
                <a:gd name="T66" fmla="*/ 544 w 786"/>
                <a:gd name="T67" fmla="*/ 50 h 52"/>
                <a:gd name="T68" fmla="*/ 390 w 786"/>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6" h="52">
                  <a:moveTo>
                    <a:pt x="390" y="52"/>
                  </a:moveTo>
                  <a:lnTo>
                    <a:pt x="390" y="52"/>
                  </a:lnTo>
                  <a:lnTo>
                    <a:pt x="238" y="50"/>
                  </a:lnTo>
                  <a:lnTo>
                    <a:pt x="170" y="48"/>
                  </a:lnTo>
                  <a:lnTo>
                    <a:pt x="114" y="44"/>
                  </a:lnTo>
                  <a:lnTo>
                    <a:pt x="66" y="40"/>
                  </a:lnTo>
                  <a:lnTo>
                    <a:pt x="30" y="36"/>
                  </a:lnTo>
                  <a:lnTo>
                    <a:pt x="8" y="30"/>
                  </a:lnTo>
                  <a:lnTo>
                    <a:pt x="2" y="28"/>
                  </a:lnTo>
                  <a:lnTo>
                    <a:pt x="0" y="26"/>
                  </a:lnTo>
                  <a:lnTo>
                    <a:pt x="0" y="26"/>
                  </a:lnTo>
                  <a:lnTo>
                    <a:pt x="2" y="22"/>
                  </a:lnTo>
                  <a:lnTo>
                    <a:pt x="8" y="20"/>
                  </a:lnTo>
                  <a:lnTo>
                    <a:pt x="30" y="16"/>
                  </a:lnTo>
                  <a:lnTo>
                    <a:pt x="66" y="10"/>
                  </a:lnTo>
                  <a:lnTo>
                    <a:pt x="114" y="6"/>
                  </a:lnTo>
                  <a:lnTo>
                    <a:pt x="238" y="2"/>
                  </a:lnTo>
                  <a:lnTo>
                    <a:pt x="390" y="0"/>
                  </a:lnTo>
                  <a:lnTo>
                    <a:pt x="390" y="0"/>
                  </a:lnTo>
                  <a:lnTo>
                    <a:pt x="544" y="2"/>
                  </a:lnTo>
                  <a:lnTo>
                    <a:pt x="670" y="6"/>
                  </a:lnTo>
                  <a:lnTo>
                    <a:pt x="718" y="10"/>
                  </a:lnTo>
                  <a:lnTo>
                    <a:pt x="754" y="16"/>
                  </a:lnTo>
                  <a:lnTo>
                    <a:pt x="778" y="20"/>
                  </a:lnTo>
                  <a:lnTo>
                    <a:pt x="784" y="22"/>
                  </a:lnTo>
                  <a:lnTo>
                    <a:pt x="786" y="26"/>
                  </a:lnTo>
                  <a:lnTo>
                    <a:pt x="786" y="26"/>
                  </a:lnTo>
                  <a:lnTo>
                    <a:pt x="784" y="28"/>
                  </a:lnTo>
                  <a:lnTo>
                    <a:pt x="778" y="30"/>
                  </a:lnTo>
                  <a:lnTo>
                    <a:pt x="754" y="36"/>
                  </a:lnTo>
                  <a:lnTo>
                    <a:pt x="718" y="40"/>
                  </a:lnTo>
                  <a:lnTo>
                    <a:pt x="670" y="44"/>
                  </a:lnTo>
                  <a:lnTo>
                    <a:pt x="612" y="48"/>
                  </a:lnTo>
                  <a:lnTo>
                    <a:pt x="544" y="50"/>
                  </a:lnTo>
                  <a:lnTo>
                    <a:pt x="390"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8"/>
            <p:cNvSpPr>
              <a:spLocks/>
            </p:cNvSpPr>
            <p:nvPr/>
          </p:nvSpPr>
          <p:spPr bwMode="auto">
            <a:xfrm>
              <a:off x="5480050" y="6664325"/>
              <a:ext cx="1263650" cy="85725"/>
            </a:xfrm>
            <a:custGeom>
              <a:avLst/>
              <a:gdLst>
                <a:gd name="T0" fmla="*/ 396 w 796"/>
                <a:gd name="T1" fmla="*/ 0 h 54"/>
                <a:gd name="T2" fmla="*/ 396 w 796"/>
                <a:gd name="T3" fmla="*/ 0 h 54"/>
                <a:gd name="T4" fmla="*/ 242 w 796"/>
                <a:gd name="T5" fmla="*/ 2 h 54"/>
                <a:gd name="T6" fmla="*/ 116 w 796"/>
                <a:gd name="T7" fmla="*/ 8 h 54"/>
                <a:gd name="T8" fmla="*/ 68 w 796"/>
                <a:gd name="T9" fmla="*/ 12 h 54"/>
                <a:gd name="T10" fmla="*/ 32 w 796"/>
                <a:gd name="T11" fmla="*/ 16 h 54"/>
                <a:gd name="T12" fmla="*/ 8 w 796"/>
                <a:gd name="T13" fmla="*/ 22 h 54"/>
                <a:gd name="T14" fmla="*/ 2 w 796"/>
                <a:gd name="T15" fmla="*/ 24 h 54"/>
                <a:gd name="T16" fmla="*/ 0 w 796"/>
                <a:gd name="T17" fmla="*/ 28 h 54"/>
                <a:gd name="T18" fmla="*/ 0 w 796"/>
                <a:gd name="T19" fmla="*/ 28 h 54"/>
                <a:gd name="T20" fmla="*/ 2 w 796"/>
                <a:gd name="T21" fmla="*/ 30 h 54"/>
                <a:gd name="T22" fmla="*/ 8 w 796"/>
                <a:gd name="T23" fmla="*/ 32 h 54"/>
                <a:gd name="T24" fmla="*/ 32 w 796"/>
                <a:gd name="T25" fmla="*/ 38 h 54"/>
                <a:gd name="T26" fmla="*/ 68 w 796"/>
                <a:gd name="T27" fmla="*/ 42 h 54"/>
                <a:gd name="T28" fmla="*/ 116 w 796"/>
                <a:gd name="T29" fmla="*/ 46 h 54"/>
                <a:gd name="T30" fmla="*/ 174 w 796"/>
                <a:gd name="T31" fmla="*/ 50 h 54"/>
                <a:gd name="T32" fmla="*/ 242 w 796"/>
                <a:gd name="T33" fmla="*/ 52 h 54"/>
                <a:gd name="T34" fmla="*/ 396 w 796"/>
                <a:gd name="T35" fmla="*/ 54 h 54"/>
                <a:gd name="T36" fmla="*/ 396 w 796"/>
                <a:gd name="T37" fmla="*/ 54 h 54"/>
                <a:gd name="T38" fmla="*/ 552 w 796"/>
                <a:gd name="T39" fmla="*/ 52 h 54"/>
                <a:gd name="T40" fmla="*/ 620 w 796"/>
                <a:gd name="T41" fmla="*/ 50 h 54"/>
                <a:gd name="T42" fmla="*/ 680 w 796"/>
                <a:gd name="T43" fmla="*/ 46 h 54"/>
                <a:gd name="T44" fmla="*/ 728 w 796"/>
                <a:gd name="T45" fmla="*/ 42 h 54"/>
                <a:gd name="T46" fmla="*/ 766 w 796"/>
                <a:gd name="T47" fmla="*/ 38 h 54"/>
                <a:gd name="T48" fmla="*/ 788 w 796"/>
                <a:gd name="T49" fmla="*/ 32 h 54"/>
                <a:gd name="T50" fmla="*/ 794 w 796"/>
                <a:gd name="T51" fmla="*/ 30 h 54"/>
                <a:gd name="T52" fmla="*/ 796 w 796"/>
                <a:gd name="T53" fmla="*/ 28 h 54"/>
                <a:gd name="T54" fmla="*/ 796 w 796"/>
                <a:gd name="T55" fmla="*/ 28 h 54"/>
                <a:gd name="T56" fmla="*/ 794 w 796"/>
                <a:gd name="T57" fmla="*/ 24 h 54"/>
                <a:gd name="T58" fmla="*/ 788 w 796"/>
                <a:gd name="T59" fmla="*/ 22 h 54"/>
                <a:gd name="T60" fmla="*/ 766 w 796"/>
                <a:gd name="T61" fmla="*/ 16 h 54"/>
                <a:gd name="T62" fmla="*/ 728 w 796"/>
                <a:gd name="T63" fmla="*/ 12 h 54"/>
                <a:gd name="T64" fmla="*/ 680 w 796"/>
                <a:gd name="T65" fmla="*/ 8 h 54"/>
                <a:gd name="T66" fmla="*/ 552 w 796"/>
                <a:gd name="T67" fmla="*/ 2 h 54"/>
                <a:gd name="T68" fmla="*/ 396 w 796"/>
                <a:gd name="T6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6" h="54">
                  <a:moveTo>
                    <a:pt x="396" y="0"/>
                  </a:moveTo>
                  <a:lnTo>
                    <a:pt x="396" y="0"/>
                  </a:lnTo>
                  <a:lnTo>
                    <a:pt x="242" y="2"/>
                  </a:lnTo>
                  <a:lnTo>
                    <a:pt x="116" y="8"/>
                  </a:lnTo>
                  <a:lnTo>
                    <a:pt x="68" y="12"/>
                  </a:lnTo>
                  <a:lnTo>
                    <a:pt x="32" y="16"/>
                  </a:lnTo>
                  <a:lnTo>
                    <a:pt x="8" y="22"/>
                  </a:lnTo>
                  <a:lnTo>
                    <a:pt x="2" y="24"/>
                  </a:lnTo>
                  <a:lnTo>
                    <a:pt x="0" y="28"/>
                  </a:lnTo>
                  <a:lnTo>
                    <a:pt x="0" y="28"/>
                  </a:lnTo>
                  <a:lnTo>
                    <a:pt x="2" y="30"/>
                  </a:lnTo>
                  <a:lnTo>
                    <a:pt x="8" y="32"/>
                  </a:lnTo>
                  <a:lnTo>
                    <a:pt x="32" y="38"/>
                  </a:lnTo>
                  <a:lnTo>
                    <a:pt x="68" y="42"/>
                  </a:lnTo>
                  <a:lnTo>
                    <a:pt x="116" y="46"/>
                  </a:lnTo>
                  <a:lnTo>
                    <a:pt x="174" y="50"/>
                  </a:lnTo>
                  <a:lnTo>
                    <a:pt x="242" y="52"/>
                  </a:lnTo>
                  <a:lnTo>
                    <a:pt x="396" y="54"/>
                  </a:lnTo>
                  <a:lnTo>
                    <a:pt x="396" y="54"/>
                  </a:lnTo>
                  <a:lnTo>
                    <a:pt x="552" y="52"/>
                  </a:lnTo>
                  <a:lnTo>
                    <a:pt x="620" y="50"/>
                  </a:lnTo>
                  <a:lnTo>
                    <a:pt x="680" y="46"/>
                  </a:lnTo>
                  <a:lnTo>
                    <a:pt x="728" y="42"/>
                  </a:lnTo>
                  <a:lnTo>
                    <a:pt x="766" y="38"/>
                  </a:lnTo>
                  <a:lnTo>
                    <a:pt x="788" y="32"/>
                  </a:lnTo>
                  <a:lnTo>
                    <a:pt x="794" y="30"/>
                  </a:lnTo>
                  <a:lnTo>
                    <a:pt x="796" y="28"/>
                  </a:lnTo>
                  <a:lnTo>
                    <a:pt x="796" y="28"/>
                  </a:lnTo>
                  <a:lnTo>
                    <a:pt x="794" y="24"/>
                  </a:lnTo>
                  <a:lnTo>
                    <a:pt x="788" y="22"/>
                  </a:lnTo>
                  <a:lnTo>
                    <a:pt x="766" y="16"/>
                  </a:lnTo>
                  <a:lnTo>
                    <a:pt x="728" y="12"/>
                  </a:lnTo>
                  <a:lnTo>
                    <a:pt x="680" y="8"/>
                  </a:lnTo>
                  <a:lnTo>
                    <a:pt x="552" y="2"/>
                  </a:lnTo>
                  <a:lnTo>
                    <a:pt x="3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9"/>
            <p:cNvSpPr>
              <a:spLocks noEditPoints="1"/>
            </p:cNvSpPr>
            <p:nvPr/>
          </p:nvSpPr>
          <p:spPr bwMode="auto">
            <a:xfrm>
              <a:off x="5489575" y="6667500"/>
              <a:ext cx="1247775" cy="82550"/>
            </a:xfrm>
            <a:custGeom>
              <a:avLst/>
              <a:gdLst>
                <a:gd name="T0" fmla="*/ 390 w 786"/>
                <a:gd name="T1" fmla="*/ 52 h 52"/>
                <a:gd name="T2" fmla="*/ 116 w 786"/>
                <a:gd name="T3" fmla="*/ 44 h 52"/>
                <a:gd name="T4" fmla="*/ 34 w 786"/>
                <a:gd name="T5" fmla="*/ 36 h 52"/>
                <a:gd name="T6" fmla="*/ 6 w 786"/>
                <a:gd name="T7" fmla="*/ 28 h 52"/>
                <a:gd name="T8" fmla="*/ 4 w 786"/>
                <a:gd name="T9" fmla="*/ 26 h 52"/>
                <a:gd name="T10" fmla="*/ 12 w 786"/>
                <a:gd name="T11" fmla="*/ 20 h 52"/>
                <a:gd name="T12" fmla="*/ 70 w 786"/>
                <a:gd name="T13" fmla="*/ 10 h 52"/>
                <a:gd name="T14" fmla="*/ 240 w 786"/>
                <a:gd name="T15" fmla="*/ 2 h 52"/>
                <a:gd name="T16" fmla="*/ 390 w 786"/>
                <a:gd name="T17" fmla="*/ 0 h 52"/>
                <a:gd name="T18" fmla="*/ 666 w 786"/>
                <a:gd name="T19" fmla="*/ 6 h 52"/>
                <a:gd name="T20" fmla="*/ 750 w 786"/>
                <a:gd name="T21" fmla="*/ 16 h 52"/>
                <a:gd name="T22" fmla="*/ 778 w 786"/>
                <a:gd name="T23" fmla="*/ 22 h 52"/>
                <a:gd name="T24" fmla="*/ 780 w 786"/>
                <a:gd name="T25" fmla="*/ 26 h 52"/>
                <a:gd name="T26" fmla="*/ 772 w 786"/>
                <a:gd name="T27" fmla="*/ 30 h 52"/>
                <a:gd name="T28" fmla="*/ 714 w 786"/>
                <a:gd name="T29" fmla="*/ 40 h 52"/>
                <a:gd name="T30" fmla="*/ 542 w 786"/>
                <a:gd name="T31" fmla="*/ 50 h 52"/>
                <a:gd name="T32" fmla="*/ 390 w 786"/>
                <a:gd name="T33" fmla="*/ 0 h 52"/>
                <a:gd name="T34" fmla="*/ 238 w 786"/>
                <a:gd name="T35" fmla="*/ 2 h 52"/>
                <a:gd name="T36" fmla="*/ 66 w 786"/>
                <a:gd name="T37" fmla="*/ 10 h 52"/>
                <a:gd name="T38" fmla="*/ 8 w 786"/>
                <a:gd name="T39" fmla="*/ 20 h 52"/>
                <a:gd name="T40" fmla="*/ 0 w 786"/>
                <a:gd name="T41" fmla="*/ 26 h 52"/>
                <a:gd name="T42" fmla="*/ 2 w 786"/>
                <a:gd name="T43" fmla="*/ 28 h 52"/>
                <a:gd name="T44" fmla="*/ 30 w 786"/>
                <a:gd name="T45" fmla="*/ 36 h 52"/>
                <a:gd name="T46" fmla="*/ 114 w 786"/>
                <a:gd name="T47" fmla="*/ 44 h 52"/>
                <a:gd name="T48" fmla="*/ 238 w 786"/>
                <a:gd name="T49" fmla="*/ 50 h 52"/>
                <a:gd name="T50" fmla="*/ 390 w 786"/>
                <a:gd name="T51" fmla="*/ 52 h 52"/>
                <a:gd name="T52" fmla="*/ 612 w 786"/>
                <a:gd name="T53" fmla="*/ 48 h 52"/>
                <a:gd name="T54" fmla="*/ 718 w 786"/>
                <a:gd name="T55" fmla="*/ 40 h 52"/>
                <a:gd name="T56" fmla="*/ 778 w 786"/>
                <a:gd name="T57" fmla="*/ 30 h 52"/>
                <a:gd name="T58" fmla="*/ 786 w 786"/>
                <a:gd name="T59" fmla="*/ 26 h 52"/>
                <a:gd name="T60" fmla="*/ 784 w 786"/>
                <a:gd name="T61" fmla="*/ 22 h 52"/>
                <a:gd name="T62" fmla="*/ 754 w 786"/>
                <a:gd name="T63" fmla="*/ 16 h 52"/>
                <a:gd name="T64" fmla="*/ 670 w 786"/>
                <a:gd name="T65" fmla="*/ 6 h 52"/>
                <a:gd name="T66" fmla="*/ 390 w 786"/>
                <a:gd name="T67"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2">
                  <a:moveTo>
                    <a:pt x="390" y="52"/>
                  </a:moveTo>
                  <a:lnTo>
                    <a:pt x="390" y="52"/>
                  </a:lnTo>
                  <a:lnTo>
                    <a:pt x="240" y="50"/>
                  </a:lnTo>
                  <a:lnTo>
                    <a:pt x="116" y="44"/>
                  </a:lnTo>
                  <a:lnTo>
                    <a:pt x="70" y="40"/>
                  </a:lnTo>
                  <a:lnTo>
                    <a:pt x="34" y="36"/>
                  </a:lnTo>
                  <a:lnTo>
                    <a:pt x="12" y="30"/>
                  </a:lnTo>
                  <a:lnTo>
                    <a:pt x="6" y="28"/>
                  </a:lnTo>
                  <a:lnTo>
                    <a:pt x="4" y="26"/>
                  </a:lnTo>
                  <a:lnTo>
                    <a:pt x="4" y="26"/>
                  </a:lnTo>
                  <a:lnTo>
                    <a:pt x="6" y="22"/>
                  </a:lnTo>
                  <a:lnTo>
                    <a:pt x="12" y="20"/>
                  </a:lnTo>
                  <a:lnTo>
                    <a:pt x="34" y="16"/>
                  </a:lnTo>
                  <a:lnTo>
                    <a:pt x="70" y="10"/>
                  </a:lnTo>
                  <a:lnTo>
                    <a:pt x="116" y="6"/>
                  </a:lnTo>
                  <a:lnTo>
                    <a:pt x="240" y="2"/>
                  </a:lnTo>
                  <a:lnTo>
                    <a:pt x="390" y="0"/>
                  </a:lnTo>
                  <a:lnTo>
                    <a:pt x="390" y="0"/>
                  </a:lnTo>
                  <a:lnTo>
                    <a:pt x="542" y="2"/>
                  </a:lnTo>
                  <a:lnTo>
                    <a:pt x="666" y="6"/>
                  </a:lnTo>
                  <a:lnTo>
                    <a:pt x="714" y="10"/>
                  </a:lnTo>
                  <a:lnTo>
                    <a:pt x="750" y="16"/>
                  </a:lnTo>
                  <a:lnTo>
                    <a:pt x="772" y="20"/>
                  </a:lnTo>
                  <a:lnTo>
                    <a:pt x="778" y="22"/>
                  </a:lnTo>
                  <a:lnTo>
                    <a:pt x="780" y="26"/>
                  </a:lnTo>
                  <a:lnTo>
                    <a:pt x="780" y="26"/>
                  </a:lnTo>
                  <a:lnTo>
                    <a:pt x="778" y="28"/>
                  </a:lnTo>
                  <a:lnTo>
                    <a:pt x="772" y="30"/>
                  </a:lnTo>
                  <a:lnTo>
                    <a:pt x="750" y="36"/>
                  </a:lnTo>
                  <a:lnTo>
                    <a:pt x="714" y="40"/>
                  </a:lnTo>
                  <a:lnTo>
                    <a:pt x="666" y="44"/>
                  </a:lnTo>
                  <a:lnTo>
                    <a:pt x="542" y="50"/>
                  </a:lnTo>
                  <a:lnTo>
                    <a:pt x="390" y="52"/>
                  </a:lnTo>
                  <a:close/>
                  <a:moveTo>
                    <a:pt x="390" y="0"/>
                  </a:moveTo>
                  <a:lnTo>
                    <a:pt x="390" y="0"/>
                  </a:lnTo>
                  <a:lnTo>
                    <a:pt x="238" y="2"/>
                  </a:lnTo>
                  <a:lnTo>
                    <a:pt x="114" y="6"/>
                  </a:lnTo>
                  <a:lnTo>
                    <a:pt x="66" y="10"/>
                  </a:lnTo>
                  <a:lnTo>
                    <a:pt x="30" y="16"/>
                  </a:lnTo>
                  <a:lnTo>
                    <a:pt x="8" y="20"/>
                  </a:lnTo>
                  <a:lnTo>
                    <a:pt x="2" y="22"/>
                  </a:lnTo>
                  <a:lnTo>
                    <a:pt x="0" y="26"/>
                  </a:lnTo>
                  <a:lnTo>
                    <a:pt x="0" y="26"/>
                  </a:lnTo>
                  <a:lnTo>
                    <a:pt x="2" y="28"/>
                  </a:lnTo>
                  <a:lnTo>
                    <a:pt x="8" y="30"/>
                  </a:lnTo>
                  <a:lnTo>
                    <a:pt x="30" y="36"/>
                  </a:lnTo>
                  <a:lnTo>
                    <a:pt x="66" y="40"/>
                  </a:lnTo>
                  <a:lnTo>
                    <a:pt x="114" y="44"/>
                  </a:lnTo>
                  <a:lnTo>
                    <a:pt x="170" y="48"/>
                  </a:lnTo>
                  <a:lnTo>
                    <a:pt x="238" y="50"/>
                  </a:lnTo>
                  <a:lnTo>
                    <a:pt x="390" y="52"/>
                  </a:lnTo>
                  <a:lnTo>
                    <a:pt x="390" y="52"/>
                  </a:lnTo>
                  <a:lnTo>
                    <a:pt x="544" y="50"/>
                  </a:lnTo>
                  <a:lnTo>
                    <a:pt x="612" y="48"/>
                  </a:lnTo>
                  <a:lnTo>
                    <a:pt x="670" y="44"/>
                  </a:lnTo>
                  <a:lnTo>
                    <a:pt x="718" y="40"/>
                  </a:lnTo>
                  <a:lnTo>
                    <a:pt x="754" y="36"/>
                  </a:lnTo>
                  <a:lnTo>
                    <a:pt x="778" y="30"/>
                  </a:lnTo>
                  <a:lnTo>
                    <a:pt x="784" y="28"/>
                  </a:lnTo>
                  <a:lnTo>
                    <a:pt x="786" y="26"/>
                  </a:lnTo>
                  <a:lnTo>
                    <a:pt x="786" y="26"/>
                  </a:lnTo>
                  <a:lnTo>
                    <a:pt x="784" y="22"/>
                  </a:lnTo>
                  <a:lnTo>
                    <a:pt x="778" y="20"/>
                  </a:lnTo>
                  <a:lnTo>
                    <a:pt x="754" y="16"/>
                  </a:lnTo>
                  <a:lnTo>
                    <a:pt x="718" y="10"/>
                  </a:lnTo>
                  <a:lnTo>
                    <a:pt x="670" y="6"/>
                  </a:lnTo>
                  <a:lnTo>
                    <a:pt x="544" y="2"/>
                  </a:lnTo>
                  <a:lnTo>
                    <a:pt x="390" y="0"/>
                  </a:lnTo>
                  <a:close/>
                </a:path>
              </a:pathLst>
            </a:custGeom>
            <a:solidFill>
              <a:srgbClr val="8D857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30"/>
            <p:cNvSpPr>
              <a:spLocks/>
            </p:cNvSpPr>
            <p:nvPr/>
          </p:nvSpPr>
          <p:spPr bwMode="auto">
            <a:xfrm>
              <a:off x="5495925" y="6667500"/>
              <a:ext cx="1231900" cy="82550"/>
            </a:xfrm>
            <a:custGeom>
              <a:avLst/>
              <a:gdLst>
                <a:gd name="T0" fmla="*/ 386 w 776"/>
                <a:gd name="T1" fmla="*/ 52 h 52"/>
                <a:gd name="T2" fmla="*/ 386 w 776"/>
                <a:gd name="T3" fmla="*/ 52 h 52"/>
                <a:gd name="T4" fmla="*/ 236 w 776"/>
                <a:gd name="T5" fmla="*/ 50 h 52"/>
                <a:gd name="T6" fmla="*/ 112 w 776"/>
                <a:gd name="T7" fmla="*/ 44 h 52"/>
                <a:gd name="T8" fmla="*/ 66 w 776"/>
                <a:gd name="T9" fmla="*/ 40 h 52"/>
                <a:gd name="T10" fmla="*/ 30 w 776"/>
                <a:gd name="T11" fmla="*/ 36 h 52"/>
                <a:gd name="T12" fmla="*/ 8 w 776"/>
                <a:gd name="T13" fmla="*/ 30 h 52"/>
                <a:gd name="T14" fmla="*/ 2 w 776"/>
                <a:gd name="T15" fmla="*/ 28 h 52"/>
                <a:gd name="T16" fmla="*/ 0 w 776"/>
                <a:gd name="T17" fmla="*/ 26 h 52"/>
                <a:gd name="T18" fmla="*/ 0 w 776"/>
                <a:gd name="T19" fmla="*/ 26 h 52"/>
                <a:gd name="T20" fmla="*/ 2 w 776"/>
                <a:gd name="T21" fmla="*/ 22 h 52"/>
                <a:gd name="T22" fmla="*/ 8 w 776"/>
                <a:gd name="T23" fmla="*/ 20 h 52"/>
                <a:gd name="T24" fmla="*/ 30 w 776"/>
                <a:gd name="T25" fmla="*/ 16 h 52"/>
                <a:gd name="T26" fmla="*/ 66 w 776"/>
                <a:gd name="T27" fmla="*/ 10 h 52"/>
                <a:gd name="T28" fmla="*/ 112 w 776"/>
                <a:gd name="T29" fmla="*/ 6 h 52"/>
                <a:gd name="T30" fmla="*/ 236 w 776"/>
                <a:gd name="T31" fmla="*/ 2 h 52"/>
                <a:gd name="T32" fmla="*/ 386 w 776"/>
                <a:gd name="T33" fmla="*/ 0 h 52"/>
                <a:gd name="T34" fmla="*/ 386 w 776"/>
                <a:gd name="T35" fmla="*/ 0 h 52"/>
                <a:gd name="T36" fmla="*/ 538 w 776"/>
                <a:gd name="T37" fmla="*/ 2 h 52"/>
                <a:gd name="T38" fmla="*/ 662 w 776"/>
                <a:gd name="T39" fmla="*/ 6 h 52"/>
                <a:gd name="T40" fmla="*/ 710 w 776"/>
                <a:gd name="T41" fmla="*/ 10 h 52"/>
                <a:gd name="T42" fmla="*/ 746 w 776"/>
                <a:gd name="T43" fmla="*/ 16 h 52"/>
                <a:gd name="T44" fmla="*/ 768 w 776"/>
                <a:gd name="T45" fmla="*/ 20 h 52"/>
                <a:gd name="T46" fmla="*/ 774 w 776"/>
                <a:gd name="T47" fmla="*/ 22 h 52"/>
                <a:gd name="T48" fmla="*/ 776 w 776"/>
                <a:gd name="T49" fmla="*/ 26 h 52"/>
                <a:gd name="T50" fmla="*/ 776 w 776"/>
                <a:gd name="T51" fmla="*/ 26 h 52"/>
                <a:gd name="T52" fmla="*/ 774 w 776"/>
                <a:gd name="T53" fmla="*/ 28 h 52"/>
                <a:gd name="T54" fmla="*/ 768 w 776"/>
                <a:gd name="T55" fmla="*/ 30 h 52"/>
                <a:gd name="T56" fmla="*/ 746 w 776"/>
                <a:gd name="T57" fmla="*/ 36 h 52"/>
                <a:gd name="T58" fmla="*/ 710 w 776"/>
                <a:gd name="T59" fmla="*/ 40 h 52"/>
                <a:gd name="T60" fmla="*/ 662 w 776"/>
                <a:gd name="T61" fmla="*/ 44 h 52"/>
                <a:gd name="T62" fmla="*/ 538 w 776"/>
                <a:gd name="T63" fmla="*/ 50 h 52"/>
                <a:gd name="T64" fmla="*/ 386 w 776"/>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52"/>
                  </a:moveTo>
                  <a:lnTo>
                    <a:pt x="386" y="52"/>
                  </a:lnTo>
                  <a:lnTo>
                    <a:pt x="236" y="50"/>
                  </a:lnTo>
                  <a:lnTo>
                    <a:pt x="112" y="44"/>
                  </a:lnTo>
                  <a:lnTo>
                    <a:pt x="66" y="40"/>
                  </a:lnTo>
                  <a:lnTo>
                    <a:pt x="30" y="36"/>
                  </a:lnTo>
                  <a:lnTo>
                    <a:pt x="8" y="30"/>
                  </a:lnTo>
                  <a:lnTo>
                    <a:pt x="2" y="28"/>
                  </a:lnTo>
                  <a:lnTo>
                    <a:pt x="0" y="26"/>
                  </a:lnTo>
                  <a:lnTo>
                    <a:pt x="0" y="26"/>
                  </a:lnTo>
                  <a:lnTo>
                    <a:pt x="2" y="22"/>
                  </a:lnTo>
                  <a:lnTo>
                    <a:pt x="8" y="20"/>
                  </a:lnTo>
                  <a:lnTo>
                    <a:pt x="30" y="16"/>
                  </a:lnTo>
                  <a:lnTo>
                    <a:pt x="66" y="10"/>
                  </a:lnTo>
                  <a:lnTo>
                    <a:pt x="112" y="6"/>
                  </a:lnTo>
                  <a:lnTo>
                    <a:pt x="236" y="2"/>
                  </a:lnTo>
                  <a:lnTo>
                    <a:pt x="386" y="0"/>
                  </a:lnTo>
                  <a:lnTo>
                    <a:pt x="386" y="0"/>
                  </a:lnTo>
                  <a:lnTo>
                    <a:pt x="538" y="2"/>
                  </a:lnTo>
                  <a:lnTo>
                    <a:pt x="662" y="6"/>
                  </a:lnTo>
                  <a:lnTo>
                    <a:pt x="710" y="10"/>
                  </a:lnTo>
                  <a:lnTo>
                    <a:pt x="746" y="16"/>
                  </a:lnTo>
                  <a:lnTo>
                    <a:pt x="768" y="20"/>
                  </a:lnTo>
                  <a:lnTo>
                    <a:pt x="774" y="22"/>
                  </a:lnTo>
                  <a:lnTo>
                    <a:pt x="776" y="26"/>
                  </a:lnTo>
                  <a:lnTo>
                    <a:pt x="776" y="26"/>
                  </a:lnTo>
                  <a:lnTo>
                    <a:pt x="774" y="28"/>
                  </a:lnTo>
                  <a:lnTo>
                    <a:pt x="768" y="30"/>
                  </a:lnTo>
                  <a:lnTo>
                    <a:pt x="746" y="36"/>
                  </a:lnTo>
                  <a:lnTo>
                    <a:pt x="710" y="40"/>
                  </a:lnTo>
                  <a:lnTo>
                    <a:pt x="662" y="44"/>
                  </a:lnTo>
                  <a:lnTo>
                    <a:pt x="538" y="50"/>
                  </a:lnTo>
                  <a:lnTo>
                    <a:pt x="386"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31"/>
            <p:cNvSpPr>
              <a:spLocks/>
            </p:cNvSpPr>
            <p:nvPr/>
          </p:nvSpPr>
          <p:spPr bwMode="auto">
            <a:xfrm>
              <a:off x="5489575" y="6667500"/>
              <a:ext cx="1247775" cy="82550"/>
            </a:xfrm>
            <a:custGeom>
              <a:avLst/>
              <a:gdLst>
                <a:gd name="T0" fmla="*/ 390 w 786"/>
                <a:gd name="T1" fmla="*/ 0 h 52"/>
                <a:gd name="T2" fmla="*/ 390 w 786"/>
                <a:gd name="T3" fmla="*/ 0 h 52"/>
                <a:gd name="T4" fmla="*/ 238 w 786"/>
                <a:gd name="T5" fmla="*/ 2 h 52"/>
                <a:gd name="T6" fmla="*/ 114 w 786"/>
                <a:gd name="T7" fmla="*/ 6 h 52"/>
                <a:gd name="T8" fmla="*/ 66 w 786"/>
                <a:gd name="T9" fmla="*/ 10 h 52"/>
                <a:gd name="T10" fmla="*/ 30 w 786"/>
                <a:gd name="T11" fmla="*/ 16 h 52"/>
                <a:gd name="T12" fmla="*/ 8 w 786"/>
                <a:gd name="T13" fmla="*/ 20 h 52"/>
                <a:gd name="T14" fmla="*/ 2 w 786"/>
                <a:gd name="T15" fmla="*/ 22 h 52"/>
                <a:gd name="T16" fmla="*/ 0 w 786"/>
                <a:gd name="T17" fmla="*/ 26 h 52"/>
                <a:gd name="T18" fmla="*/ 0 w 786"/>
                <a:gd name="T19" fmla="*/ 26 h 52"/>
                <a:gd name="T20" fmla="*/ 2 w 786"/>
                <a:gd name="T21" fmla="*/ 28 h 52"/>
                <a:gd name="T22" fmla="*/ 8 w 786"/>
                <a:gd name="T23" fmla="*/ 30 h 52"/>
                <a:gd name="T24" fmla="*/ 30 w 786"/>
                <a:gd name="T25" fmla="*/ 36 h 52"/>
                <a:gd name="T26" fmla="*/ 66 w 786"/>
                <a:gd name="T27" fmla="*/ 40 h 52"/>
                <a:gd name="T28" fmla="*/ 114 w 786"/>
                <a:gd name="T29" fmla="*/ 44 h 52"/>
                <a:gd name="T30" fmla="*/ 170 w 786"/>
                <a:gd name="T31" fmla="*/ 48 h 52"/>
                <a:gd name="T32" fmla="*/ 238 w 786"/>
                <a:gd name="T33" fmla="*/ 50 h 52"/>
                <a:gd name="T34" fmla="*/ 390 w 786"/>
                <a:gd name="T35" fmla="*/ 52 h 52"/>
                <a:gd name="T36" fmla="*/ 390 w 786"/>
                <a:gd name="T37" fmla="*/ 52 h 52"/>
                <a:gd name="T38" fmla="*/ 544 w 786"/>
                <a:gd name="T39" fmla="*/ 50 h 52"/>
                <a:gd name="T40" fmla="*/ 612 w 786"/>
                <a:gd name="T41" fmla="*/ 48 h 52"/>
                <a:gd name="T42" fmla="*/ 670 w 786"/>
                <a:gd name="T43" fmla="*/ 44 h 52"/>
                <a:gd name="T44" fmla="*/ 718 w 786"/>
                <a:gd name="T45" fmla="*/ 40 h 52"/>
                <a:gd name="T46" fmla="*/ 754 w 786"/>
                <a:gd name="T47" fmla="*/ 36 h 52"/>
                <a:gd name="T48" fmla="*/ 778 w 786"/>
                <a:gd name="T49" fmla="*/ 30 h 52"/>
                <a:gd name="T50" fmla="*/ 784 w 786"/>
                <a:gd name="T51" fmla="*/ 28 h 52"/>
                <a:gd name="T52" fmla="*/ 786 w 786"/>
                <a:gd name="T53" fmla="*/ 26 h 52"/>
                <a:gd name="T54" fmla="*/ 786 w 786"/>
                <a:gd name="T55" fmla="*/ 26 h 52"/>
                <a:gd name="T56" fmla="*/ 784 w 786"/>
                <a:gd name="T57" fmla="*/ 22 h 52"/>
                <a:gd name="T58" fmla="*/ 778 w 786"/>
                <a:gd name="T59" fmla="*/ 20 h 52"/>
                <a:gd name="T60" fmla="*/ 754 w 786"/>
                <a:gd name="T61" fmla="*/ 16 h 52"/>
                <a:gd name="T62" fmla="*/ 718 w 786"/>
                <a:gd name="T63" fmla="*/ 10 h 52"/>
                <a:gd name="T64" fmla="*/ 670 w 786"/>
                <a:gd name="T65" fmla="*/ 6 h 52"/>
                <a:gd name="T66" fmla="*/ 544 w 786"/>
                <a:gd name="T67" fmla="*/ 2 h 52"/>
                <a:gd name="T68" fmla="*/ 390 w 78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6" h="52">
                  <a:moveTo>
                    <a:pt x="390" y="0"/>
                  </a:moveTo>
                  <a:lnTo>
                    <a:pt x="390" y="0"/>
                  </a:lnTo>
                  <a:lnTo>
                    <a:pt x="238" y="2"/>
                  </a:lnTo>
                  <a:lnTo>
                    <a:pt x="114" y="6"/>
                  </a:lnTo>
                  <a:lnTo>
                    <a:pt x="66" y="10"/>
                  </a:lnTo>
                  <a:lnTo>
                    <a:pt x="30" y="16"/>
                  </a:lnTo>
                  <a:lnTo>
                    <a:pt x="8" y="20"/>
                  </a:lnTo>
                  <a:lnTo>
                    <a:pt x="2" y="22"/>
                  </a:lnTo>
                  <a:lnTo>
                    <a:pt x="0" y="26"/>
                  </a:lnTo>
                  <a:lnTo>
                    <a:pt x="0" y="26"/>
                  </a:lnTo>
                  <a:lnTo>
                    <a:pt x="2" y="28"/>
                  </a:lnTo>
                  <a:lnTo>
                    <a:pt x="8" y="30"/>
                  </a:lnTo>
                  <a:lnTo>
                    <a:pt x="30" y="36"/>
                  </a:lnTo>
                  <a:lnTo>
                    <a:pt x="66" y="40"/>
                  </a:lnTo>
                  <a:lnTo>
                    <a:pt x="114" y="44"/>
                  </a:lnTo>
                  <a:lnTo>
                    <a:pt x="170" y="48"/>
                  </a:lnTo>
                  <a:lnTo>
                    <a:pt x="238" y="50"/>
                  </a:lnTo>
                  <a:lnTo>
                    <a:pt x="390" y="52"/>
                  </a:lnTo>
                  <a:lnTo>
                    <a:pt x="390" y="52"/>
                  </a:lnTo>
                  <a:lnTo>
                    <a:pt x="544" y="50"/>
                  </a:lnTo>
                  <a:lnTo>
                    <a:pt x="612" y="48"/>
                  </a:lnTo>
                  <a:lnTo>
                    <a:pt x="670" y="44"/>
                  </a:lnTo>
                  <a:lnTo>
                    <a:pt x="718" y="40"/>
                  </a:lnTo>
                  <a:lnTo>
                    <a:pt x="754" y="36"/>
                  </a:lnTo>
                  <a:lnTo>
                    <a:pt x="778" y="30"/>
                  </a:lnTo>
                  <a:lnTo>
                    <a:pt x="784" y="28"/>
                  </a:lnTo>
                  <a:lnTo>
                    <a:pt x="786" y="26"/>
                  </a:lnTo>
                  <a:lnTo>
                    <a:pt x="786" y="26"/>
                  </a:lnTo>
                  <a:lnTo>
                    <a:pt x="784" y="22"/>
                  </a:lnTo>
                  <a:lnTo>
                    <a:pt x="778" y="20"/>
                  </a:lnTo>
                  <a:lnTo>
                    <a:pt x="754" y="16"/>
                  </a:lnTo>
                  <a:lnTo>
                    <a:pt x="718" y="10"/>
                  </a:lnTo>
                  <a:lnTo>
                    <a:pt x="670" y="6"/>
                  </a:lnTo>
                  <a:lnTo>
                    <a:pt x="544" y="2"/>
                  </a:lnTo>
                  <a:lnTo>
                    <a:pt x="3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32"/>
            <p:cNvSpPr>
              <a:spLocks noEditPoints="1"/>
            </p:cNvSpPr>
            <p:nvPr/>
          </p:nvSpPr>
          <p:spPr bwMode="auto">
            <a:xfrm>
              <a:off x="5495925" y="6667500"/>
              <a:ext cx="1231900" cy="82550"/>
            </a:xfrm>
            <a:custGeom>
              <a:avLst/>
              <a:gdLst>
                <a:gd name="T0" fmla="*/ 386 w 776"/>
                <a:gd name="T1" fmla="*/ 52 h 52"/>
                <a:gd name="T2" fmla="*/ 116 w 776"/>
                <a:gd name="T3" fmla="*/ 44 h 52"/>
                <a:gd name="T4" fmla="*/ 36 w 776"/>
                <a:gd name="T5" fmla="*/ 36 h 52"/>
                <a:gd name="T6" fmla="*/ 8 w 776"/>
                <a:gd name="T7" fmla="*/ 28 h 52"/>
                <a:gd name="T8" fmla="*/ 6 w 776"/>
                <a:gd name="T9" fmla="*/ 26 h 52"/>
                <a:gd name="T10" fmla="*/ 14 w 776"/>
                <a:gd name="T11" fmla="*/ 20 h 52"/>
                <a:gd name="T12" fmla="*/ 70 w 776"/>
                <a:gd name="T13" fmla="*/ 10 h 52"/>
                <a:gd name="T14" fmla="*/ 238 w 776"/>
                <a:gd name="T15" fmla="*/ 2 h 52"/>
                <a:gd name="T16" fmla="*/ 386 w 776"/>
                <a:gd name="T17" fmla="*/ 0 h 52"/>
                <a:gd name="T18" fmla="*/ 660 w 776"/>
                <a:gd name="T19" fmla="*/ 8 h 52"/>
                <a:gd name="T20" fmla="*/ 742 w 776"/>
                <a:gd name="T21" fmla="*/ 16 h 52"/>
                <a:gd name="T22" fmla="*/ 770 w 776"/>
                <a:gd name="T23" fmla="*/ 22 h 52"/>
                <a:gd name="T24" fmla="*/ 772 w 776"/>
                <a:gd name="T25" fmla="*/ 26 h 52"/>
                <a:gd name="T26" fmla="*/ 764 w 776"/>
                <a:gd name="T27" fmla="*/ 30 h 52"/>
                <a:gd name="T28" fmla="*/ 706 w 776"/>
                <a:gd name="T29" fmla="*/ 40 h 52"/>
                <a:gd name="T30" fmla="*/ 536 w 776"/>
                <a:gd name="T31" fmla="*/ 48 h 52"/>
                <a:gd name="T32" fmla="*/ 386 w 776"/>
                <a:gd name="T33" fmla="*/ 0 h 52"/>
                <a:gd name="T34" fmla="*/ 236 w 776"/>
                <a:gd name="T35" fmla="*/ 2 h 52"/>
                <a:gd name="T36" fmla="*/ 66 w 776"/>
                <a:gd name="T37" fmla="*/ 10 h 52"/>
                <a:gd name="T38" fmla="*/ 8 w 776"/>
                <a:gd name="T39" fmla="*/ 20 h 52"/>
                <a:gd name="T40" fmla="*/ 0 w 776"/>
                <a:gd name="T41" fmla="*/ 26 h 52"/>
                <a:gd name="T42" fmla="*/ 2 w 776"/>
                <a:gd name="T43" fmla="*/ 28 h 52"/>
                <a:gd name="T44" fmla="*/ 30 w 776"/>
                <a:gd name="T45" fmla="*/ 36 h 52"/>
                <a:gd name="T46" fmla="*/ 112 w 776"/>
                <a:gd name="T47" fmla="*/ 44 h 52"/>
                <a:gd name="T48" fmla="*/ 386 w 776"/>
                <a:gd name="T49" fmla="*/ 52 h 52"/>
                <a:gd name="T50" fmla="*/ 538 w 776"/>
                <a:gd name="T51" fmla="*/ 50 h 52"/>
                <a:gd name="T52" fmla="*/ 710 w 776"/>
                <a:gd name="T53" fmla="*/ 40 h 52"/>
                <a:gd name="T54" fmla="*/ 768 w 776"/>
                <a:gd name="T55" fmla="*/ 30 h 52"/>
                <a:gd name="T56" fmla="*/ 776 w 776"/>
                <a:gd name="T57" fmla="*/ 26 h 52"/>
                <a:gd name="T58" fmla="*/ 774 w 776"/>
                <a:gd name="T59" fmla="*/ 22 h 52"/>
                <a:gd name="T60" fmla="*/ 746 w 776"/>
                <a:gd name="T61" fmla="*/ 16 h 52"/>
                <a:gd name="T62" fmla="*/ 662 w 776"/>
                <a:gd name="T63" fmla="*/ 6 h 52"/>
                <a:gd name="T64" fmla="*/ 386 w 77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52"/>
                  </a:moveTo>
                  <a:lnTo>
                    <a:pt x="386" y="52"/>
                  </a:lnTo>
                  <a:lnTo>
                    <a:pt x="238" y="48"/>
                  </a:lnTo>
                  <a:lnTo>
                    <a:pt x="116" y="44"/>
                  </a:lnTo>
                  <a:lnTo>
                    <a:pt x="70" y="40"/>
                  </a:lnTo>
                  <a:lnTo>
                    <a:pt x="36" y="36"/>
                  </a:lnTo>
                  <a:lnTo>
                    <a:pt x="14" y="30"/>
                  </a:lnTo>
                  <a:lnTo>
                    <a:pt x="8" y="28"/>
                  </a:lnTo>
                  <a:lnTo>
                    <a:pt x="6" y="26"/>
                  </a:lnTo>
                  <a:lnTo>
                    <a:pt x="6" y="26"/>
                  </a:lnTo>
                  <a:lnTo>
                    <a:pt x="8" y="22"/>
                  </a:lnTo>
                  <a:lnTo>
                    <a:pt x="14" y="20"/>
                  </a:lnTo>
                  <a:lnTo>
                    <a:pt x="36" y="16"/>
                  </a:lnTo>
                  <a:lnTo>
                    <a:pt x="70" y="10"/>
                  </a:lnTo>
                  <a:lnTo>
                    <a:pt x="116" y="8"/>
                  </a:lnTo>
                  <a:lnTo>
                    <a:pt x="238" y="2"/>
                  </a:lnTo>
                  <a:lnTo>
                    <a:pt x="386" y="0"/>
                  </a:lnTo>
                  <a:lnTo>
                    <a:pt x="386" y="0"/>
                  </a:lnTo>
                  <a:lnTo>
                    <a:pt x="536" y="2"/>
                  </a:lnTo>
                  <a:lnTo>
                    <a:pt x="660" y="8"/>
                  </a:lnTo>
                  <a:lnTo>
                    <a:pt x="706" y="10"/>
                  </a:lnTo>
                  <a:lnTo>
                    <a:pt x="742" y="16"/>
                  </a:lnTo>
                  <a:lnTo>
                    <a:pt x="764" y="20"/>
                  </a:lnTo>
                  <a:lnTo>
                    <a:pt x="770" y="22"/>
                  </a:lnTo>
                  <a:lnTo>
                    <a:pt x="772" y="26"/>
                  </a:lnTo>
                  <a:lnTo>
                    <a:pt x="772" y="26"/>
                  </a:lnTo>
                  <a:lnTo>
                    <a:pt x="770" y="28"/>
                  </a:lnTo>
                  <a:lnTo>
                    <a:pt x="764" y="30"/>
                  </a:lnTo>
                  <a:lnTo>
                    <a:pt x="742" y="36"/>
                  </a:lnTo>
                  <a:lnTo>
                    <a:pt x="706" y="40"/>
                  </a:lnTo>
                  <a:lnTo>
                    <a:pt x="660" y="44"/>
                  </a:lnTo>
                  <a:lnTo>
                    <a:pt x="536" y="48"/>
                  </a:lnTo>
                  <a:lnTo>
                    <a:pt x="386" y="52"/>
                  </a:lnTo>
                  <a:close/>
                  <a:moveTo>
                    <a:pt x="386" y="0"/>
                  </a:moveTo>
                  <a:lnTo>
                    <a:pt x="386" y="0"/>
                  </a:lnTo>
                  <a:lnTo>
                    <a:pt x="236" y="2"/>
                  </a:lnTo>
                  <a:lnTo>
                    <a:pt x="112" y="6"/>
                  </a:lnTo>
                  <a:lnTo>
                    <a:pt x="66" y="10"/>
                  </a:lnTo>
                  <a:lnTo>
                    <a:pt x="30" y="16"/>
                  </a:lnTo>
                  <a:lnTo>
                    <a:pt x="8" y="20"/>
                  </a:lnTo>
                  <a:lnTo>
                    <a:pt x="2" y="22"/>
                  </a:lnTo>
                  <a:lnTo>
                    <a:pt x="0" y="26"/>
                  </a:lnTo>
                  <a:lnTo>
                    <a:pt x="0" y="26"/>
                  </a:lnTo>
                  <a:lnTo>
                    <a:pt x="2" y="28"/>
                  </a:lnTo>
                  <a:lnTo>
                    <a:pt x="8" y="30"/>
                  </a:lnTo>
                  <a:lnTo>
                    <a:pt x="30" y="36"/>
                  </a:lnTo>
                  <a:lnTo>
                    <a:pt x="66" y="40"/>
                  </a:lnTo>
                  <a:lnTo>
                    <a:pt x="112" y="44"/>
                  </a:lnTo>
                  <a:lnTo>
                    <a:pt x="236" y="50"/>
                  </a:lnTo>
                  <a:lnTo>
                    <a:pt x="386" y="52"/>
                  </a:lnTo>
                  <a:lnTo>
                    <a:pt x="386" y="52"/>
                  </a:lnTo>
                  <a:lnTo>
                    <a:pt x="538" y="50"/>
                  </a:lnTo>
                  <a:lnTo>
                    <a:pt x="662" y="44"/>
                  </a:lnTo>
                  <a:lnTo>
                    <a:pt x="710" y="40"/>
                  </a:lnTo>
                  <a:lnTo>
                    <a:pt x="746" y="36"/>
                  </a:lnTo>
                  <a:lnTo>
                    <a:pt x="768" y="30"/>
                  </a:lnTo>
                  <a:lnTo>
                    <a:pt x="774" y="28"/>
                  </a:lnTo>
                  <a:lnTo>
                    <a:pt x="776" y="26"/>
                  </a:lnTo>
                  <a:lnTo>
                    <a:pt x="776" y="26"/>
                  </a:lnTo>
                  <a:lnTo>
                    <a:pt x="774" y="22"/>
                  </a:lnTo>
                  <a:lnTo>
                    <a:pt x="768" y="20"/>
                  </a:lnTo>
                  <a:lnTo>
                    <a:pt x="746" y="16"/>
                  </a:lnTo>
                  <a:lnTo>
                    <a:pt x="710" y="10"/>
                  </a:lnTo>
                  <a:lnTo>
                    <a:pt x="662" y="6"/>
                  </a:lnTo>
                  <a:lnTo>
                    <a:pt x="538" y="2"/>
                  </a:lnTo>
                  <a:lnTo>
                    <a:pt x="386" y="0"/>
                  </a:lnTo>
                  <a:close/>
                </a:path>
              </a:pathLst>
            </a:custGeom>
            <a:solidFill>
              <a:srgbClr val="8B837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33"/>
            <p:cNvSpPr>
              <a:spLocks/>
            </p:cNvSpPr>
            <p:nvPr/>
          </p:nvSpPr>
          <p:spPr bwMode="auto">
            <a:xfrm>
              <a:off x="5505450" y="6667500"/>
              <a:ext cx="1216025" cy="82550"/>
            </a:xfrm>
            <a:custGeom>
              <a:avLst/>
              <a:gdLst>
                <a:gd name="T0" fmla="*/ 380 w 766"/>
                <a:gd name="T1" fmla="*/ 52 h 52"/>
                <a:gd name="T2" fmla="*/ 380 w 766"/>
                <a:gd name="T3" fmla="*/ 52 h 52"/>
                <a:gd name="T4" fmla="*/ 232 w 766"/>
                <a:gd name="T5" fmla="*/ 48 h 52"/>
                <a:gd name="T6" fmla="*/ 110 w 766"/>
                <a:gd name="T7" fmla="*/ 44 h 52"/>
                <a:gd name="T8" fmla="*/ 64 w 766"/>
                <a:gd name="T9" fmla="*/ 40 h 52"/>
                <a:gd name="T10" fmla="*/ 30 w 766"/>
                <a:gd name="T11" fmla="*/ 36 h 52"/>
                <a:gd name="T12" fmla="*/ 8 w 766"/>
                <a:gd name="T13" fmla="*/ 30 h 52"/>
                <a:gd name="T14" fmla="*/ 2 w 766"/>
                <a:gd name="T15" fmla="*/ 28 h 52"/>
                <a:gd name="T16" fmla="*/ 0 w 766"/>
                <a:gd name="T17" fmla="*/ 26 h 52"/>
                <a:gd name="T18" fmla="*/ 0 w 766"/>
                <a:gd name="T19" fmla="*/ 26 h 52"/>
                <a:gd name="T20" fmla="*/ 2 w 766"/>
                <a:gd name="T21" fmla="*/ 22 h 52"/>
                <a:gd name="T22" fmla="*/ 8 w 766"/>
                <a:gd name="T23" fmla="*/ 20 h 52"/>
                <a:gd name="T24" fmla="*/ 30 w 766"/>
                <a:gd name="T25" fmla="*/ 16 h 52"/>
                <a:gd name="T26" fmla="*/ 64 w 766"/>
                <a:gd name="T27" fmla="*/ 10 h 52"/>
                <a:gd name="T28" fmla="*/ 110 w 766"/>
                <a:gd name="T29" fmla="*/ 8 h 52"/>
                <a:gd name="T30" fmla="*/ 232 w 766"/>
                <a:gd name="T31" fmla="*/ 2 h 52"/>
                <a:gd name="T32" fmla="*/ 380 w 766"/>
                <a:gd name="T33" fmla="*/ 0 h 52"/>
                <a:gd name="T34" fmla="*/ 380 w 766"/>
                <a:gd name="T35" fmla="*/ 0 h 52"/>
                <a:gd name="T36" fmla="*/ 530 w 766"/>
                <a:gd name="T37" fmla="*/ 2 h 52"/>
                <a:gd name="T38" fmla="*/ 654 w 766"/>
                <a:gd name="T39" fmla="*/ 8 h 52"/>
                <a:gd name="T40" fmla="*/ 700 w 766"/>
                <a:gd name="T41" fmla="*/ 10 h 52"/>
                <a:gd name="T42" fmla="*/ 736 w 766"/>
                <a:gd name="T43" fmla="*/ 16 h 52"/>
                <a:gd name="T44" fmla="*/ 758 w 766"/>
                <a:gd name="T45" fmla="*/ 20 h 52"/>
                <a:gd name="T46" fmla="*/ 764 w 766"/>
                <a:gd name="T47" fmla="*/ 22 h 52"/>
                <a:gd name="T48" fmla="*/ 766 w 766"/>
                <a:gd name="T49" fmla="*/ 26 h 52"/>
                <a:gd name="T50" fmla="*/ 766 w 766"/>
                <a:gd name="T51" fmla="*/ 26 h 52"/>
                <a:gd name="T52" fmla="*/ 764 w 766"/>
                <a:gd name="T53" fmla="*/ 28 h 52"/>
                <a:gd name="T54" fmla="*/ 758 w 766"/>
                <a:gd name="T55" fmla="*/ 30 h 52"/>
                <a:gd name="T56" fmla="*/ 736 w 766"/>
                <a:gd name="T57" fmla="*/ 36 h 52"/>
                <a:gd name="T58" fmla="*/ 700 w 766"/>
                <a:gd name="T59" fmla="*/ 40 h 52"/>
                <a:gd name="T60" fmla="*/ 654 w 766"/>
                <a:gd name="T61" fmla="*/ 44 h 52"/>
                <a:gd name="T62" fmla="*/ 530 w 766"/>
                <a:gd name="T63" fmla="*/ 48 h 52"/>
                <a:gd name="T64" fmla="*/ 380 w 766"/>
                <a:gd name="T6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52"/>
                  </a:moveTo>
                  <a:lnTo>
                    <a:pt x="380" y="52"/>
                  </a:lnTo>
                  <a:lnTo>
                    <a:pt x="232" y="48"/>
                  </a:lnTo>
                  <a:lnTo>
                    <a:pt x="110" y="44"/>
                  </a:lnTo>
                  <a:lnTo>
                    <a:pt x="64" y="40"/>
                  </a:lnTo>
                  <a:lnTo>
                    <a:pt x="30" y="36"/>
                  </a:lnTo>
                  <a:lnTo>
                    <a:pt x="8" y="30"/>
                  </a:lnTo>
                  <a:lnTo>
                    <a:pt x="2" y="28"/>
                  </a:lnTo>
                  <a:lnTo>
                    <a:pt x="0" y="26"/>
                  </a:lnTo>
                  <a:lnTo>
                    <a:pt x="0" y="26"/>
                  </a:lnTo>
                  <a:lnTo>
                    <a:pt x="2" y="22"/>
                  </a:lnTo>
                  <a:lnTo>
                    <a:pt x="8" y="20"/>
                  </a:lnTo>
                  <a:lnTo>
                    <a:pt x="30" y="16"/>
                  </a:lnTo>
                  <a:lnTo>
                    <a:pt x="64" y="10"/>
                  </a:lnTo>
                  <a:lnTo>
                    <a:pt x="110" y="8"/>
                  </a:lnTo>
                  <a:lnTo>
                    <a:pt x="232" y="2"/>
                  </a:lnTo>
                  <a:lnTo>
                    <a:pt x="380" y="0"/>
                  </a:lnTo>
                  <a:lnTo>
                    <a:pt x="380" y="0"/>
                  </a:lnTo>
                  <a:lnTo>
                    <a:pt x="530" y="2"/>
                  </a:lnTo>
                  <a:lnTo>
                    <a:pt x="654" y="8"/>
                  </a:lnTo>
                  <a:lnTo>
                    <a:pt x="700" y="10"/>
                  </a:lnTo>
                  <a:lnTo>
                    <a:pt x="736" y="16"/>
                  </a:lnTo>
                  <a:lnTo>
                    <a:pt x="758" y="20"/>
                  </a:lnTo>
                  <a:lnTo>
                    <a:pt x="764" y="22"/>
                  </a:lnTo>
                  <a:lnTo>
                    <a:pt x="766" y="26"/>
                  </a:lnTo>
                  <a:lnTo>
                    <a:pt x="766" y="26"/>
                  </a:lnTo>
                  <a:lnTo>
                    <a:pt x="764" y="28"/>
                  </a:lnTo>
                  <a:lnTo>
                    <a:pt x="758" y="30"/>
                  </a:lnTo>
                  <a:lnTo>
                    <a:pt x="736" y="36"/>
                  </a:lnTo>
                  <a:lnTo>
                    <a:pt x="700" y="40"/>
                  </a:lnTo>
                  <a:lnTo>
                    <a:pt x="654" y="44"/>
                  </a:lnTo>
                  <a:lnTo>
                    <a:pt x="530" y="48"/>
                  </a:lnTo>
                  <a:lnTo>
                    <a:pt x="380"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34"/>
            <p:cNvSpPr>
              <a:spLocks/>
            </p:cNvSpPr>
            <p:nvPr/>
          </p:nvSpPr>
          <p:spPr bwMode="auto">
            <a:xfrm>
              <a:off x="5495925" y="6667500"/>
              <a:ext cx="1231900" cy="82550"/>
            </a:xfrm>
            <a:custGeom>
              <a:avLst/>
              <a:gdLst>
                <a:gd name="T0" fmla="*/ 386 w 776"/>
                <a:gd name="T1" fmla="*/ 0 h 52"/>
                <a:gd name="T2" fmla="*/ 386 w 776"/>
                <a:gd name="T3" fmla="*/ 0 h 52"/>
                <a:gd name="T4" fmla="*/ 236 w 776"/>
                <a:gd name="T5" fmla="*/ 2 h 52"/>
                <a:gd name="T6" fmla="*/ 112 w 776"/>
                <a:gd name="T7" fmla="*/ 6 h 52"/>
                <a:gd name="T8" fmla="*/ 66 w 776"/>
                <a:gd name="T9" fmla="*/ 10 h 52"/>
                <a:gd name="T10" fmla="*/ 30 w 776"/>
                <a:gd name="T11" fmla="*/ 16 h 52"/>
                <a:gd name="T12" fmla="*/ 8 w 776"/>
                <a:gd name="T13" fmla="*/ 20 h 52"/>
                <a:gd name="T14" fmla="*/ 2 w 776"/>
                <a:gd name="T15" fmla="*/ 22 h 52"/>
                <a:gd name="T16" fmla="*/ 0 w 776"/>
                <a:gd name="T17" fmla="*/ 26 h 52"/>
                <a:gd name="T18" fmla="*/ 0 w 776"/>
                <a:gd name="T19" fmla="*/ 26 h 52"/>
                <a:gd name="T20" fmla="*/ 2 w 776"/>
                <a:gd name="T21" fmla="*/ 28 h 52"/>
                <a:gd name="T22" fmla="*/ 8 w 776"/>
                <a:gd name="T23" fmla="*/ 30 h 52"/>
                <a:gd name="T24" fmla="*/ 30 w 776"/>
                <a:gd name="T25" fmla="*/ 36 h 52"/>
                <a:gd name="T26" fmla="*/ 66 w 776"/>
                <a:gd name="T27" fmla="*/ 40 h 52"/>
                <a:gd name="T28" fmla="*/ 112 w 776"/>
                <a:gd name="T29" fmla="*/ 44 h 52"/>
                <a:gd name="T30" fmla="*/ 236 w 776"/>
                <a:gd name="T31" fmla="*/ 50 h 52"/>
                <a:gd name="T32" fmla="*/ 386 w 776"/>
                <a:gd name="T33" fmla="*/ 52 h 52"/>
                <a:gd name="T34" fmla="*/ 386 w 776"/>
                <a:gd name="T35" fmla="*/ 52 h 52"/>
                <a:gd name="T36" fmla="*/ 538 w 776"/>
                <a:gd name="T37" fmla="*/ 50 h 52"/>
                <a:gd name="T38" fmla="*/ 662 w 776"/>
                <a:gd name="T39" fmla="*/ 44 h 52"/>
                <a:gd name="T40" fmla="*/ 710 w 776"/>
                <a:gd name="T41" fmla="*/ 40 h 52"/>
                <a:gd name="T42" fmla="*/ 746 w 776"/>
                <a:gd name="T43" fmla="*/ 36 h 52"/>
                <a:gd name="T44" fmla="*/ 768 w 776"/>
                <a:gd name="T45" fmla="*/ 30 h 52"/>
                <a:gd name="T46" fmla="*/ 774 w 776"/>
                <a:gd name="T47" fmla="*/ 28 h 52"/>
                <a:gd name="T48" fmla="*/ 776 w 776"/>
                <a:gd name="T49" fmla="*/ 26 h 52"/>
                <a:gd name="T50" fmla="*/ 776 w 776"/>
                <a:gd name="T51" fmla="*/ 26 h 52"/>
                <a:gd name="T52" fmla="*/ 774 w 776"/>
                <a:gd name="T53" fmla="*/ 22 h 52"/>
                <a:gd name="T54" fmla="*/ 768 w 776"/>
                <a:gd name="T55" fmla="*/ 20 h 52"/>
                <a:gd name="T56" fmla="*/ 746 w 776"/>
                <a:gd name="T57" fmla="*/ 16 h 52"/>
                <a:gd name="T58" fmla="*/ 710 w 776"/>
                <a:gd name="T59" fmla="*/ 10 h 52"/>
                <a:gd name="T60" fmla="*/ 662 w 776"/>
                <a:gd name="T61" fmla="*/ 6 h 52"/>
                <a:gd name="T62" fmla="*/ 538 w 776"/>
                <a:gd name="T63" fmla="*/ 2 h 52"/>
                <a:gd name="T64" fmla="*/ 386 w 77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76" h="52">
                  <a:moveTo>
                    <a:pt x="386" y="0"/>
                  </a:moveTo>
                  <a:lnTo>
                    <a:pt x="386" y="0"/>
                  </a:lnTo>
                  <a:lnTo>
                    <a:pt x="236" y="2"/>
                  </a:lnTo>
                  <a:lnTo>
                    <a:pt x="112" y="6"/>
                  </a:lnTo>
                  <a:lnTo>
                    <a:pt x="66" y="10"/>
                  </a:lnTo>
                  <a:lnTo>
                    <a:pt x="30" y="16"/>
                  </a:lnTo>
                  <a:lnTo>
                    <a:pt x="8" y="20"/>
                  </a:lnTo>
                  <a:lnTo>
                    <a:pt x="2" y="22"/>
                  </a:lnTo>
                  <a:lnTo>
                    <a:pt x="0" y="26"/>
                  </a:lnTo>
                  <a:lnTo>
                    <a:pt x="0" y="26"/>
                  </a:lnTo>
                  <a:lnTo>
                    <a:pt x="2" y="28"/>
                  </a:lnTo>
                  <a:lnTo>
                    <a:pt x="8" y="30"/>
                  </a:lnTo>
                  <a:lnTo>
                    <a:pt x="30" y="36"/>
                  </a:lnTo>
                  <a:lnTo>
                    <a:pt x="66" y="40"/>
                  </a:lnTo>
                  <a:lnTo>
                    <a:pt x="112" y="44"/>
                  </a:lnTo>
                  <a:lnTo>
                    <a:pt x="236" y="50"/>
                  </a:lnTo>
                  <a:lnTo>
                    <a:pt x="386" y="52"/>
                  </a:lnTo>
                  <a:lnTo>
                    <a:pt x="386" y="52"/>
                  </a:lnTo>
                  <a:lnTo>
                    <a:pt x="538" y="50"/>
                  </a:lnTo>
                  <a:lnTo>
                    <a:pt x="662" y="44"/>
                  </a:lnTo>
                  <a:lnTo>
                    <a:pt x="710" y="40"/>
                  </a:lnTo>
                  <a:lnTo>
                    <a:pt x="746" y="36"/>
                  </a:lnTo>
                  <a:lnTo>
                    <a:pt x="768" y="30"/>
                  </a:lnTo>
                  <a:lnTo>
                    <a:pt x="774" y="28"/>
                  </a:lnTo>
                  <a:lnTo>
                    <a:pt x="776" y="26"/>
                  </a:lnTo>
                  <a:lnTo>
                    <a:pt x="776" y="26"/>
                  </a:lnTo>
                  <a:lnTo>
                    <a:pt x="774" y="22"/>
                  </a:lnTo>
                  <a:lnTo>
                    <a:pt x="768" y="20"/>
                  </a:lnTo>
                  <a:lnTo>
                    <a:pt x="746" y="16"/>
                  </a:lnTo>
                  <a:lnTo>
                    <a:pt x="710" y="10"/>
                  </a:lnTo>
                  <a:lnTo>
                    <a:pt x="662" y="6"/>
                  </a:lnTo>
                  <a:lnTo>
                    <a:pt x="538" y="2"/>
                  </a:lnTo>
                  <a:lnTo>
                    <a:pt x="3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5"/>
            <p:cNvSpPr>
              <a:spLocks noEditPoints="1"/>
            </p:cNvSpPr>
            <p:nvPr/>
          </p:nvSpPr>
          <p:spPr bwMode="auto">
            <a:xfrm>
              <a:off x="5505450" y="6667500"/>
              <a:ext cx="1216025" cy="82550"/>
            </a:xfrm>
            <a:custGeom>
              <a:avLst/>
              <a:gdLst>
                <a:gd name="T0" fmla="*/ 380 w 766"/>
                <a:gd name="T1" fmla="*/ 50 h 52"/>
                <a:gd name="T2" fmla="*/ 114 w 766"/>
                <a:gd name="T3" fmla="*/ 42 h 52"/>
                <a:gd name="T4" fmla="*/ 34 w 766"/>
                <a:gd name="T5" fmla="*/ 34 h 52"/>
                <a:gd name="T6" fmla="*/ 6 w 766"/>
                <a:gd name="T7" fmla="*/ 28 h 52"/>
                <a:gd name="T8" fmla="*/ 4 w 766"/>
                <a:gd name="T9" fmla="*/ 26 h 52"/>
                <a:gd name="T10" fmla="*/ 12 w 766"/>
                <a:gd name="T11" fmla="*/ 20 h 52"/>
                <a:gd name="T12" fmla="*/ 68 w 766"/>
                <a:gd name="T13" fmla="*/ 12 h 52"/>
                <a:gd name="T14" fmla="*/ 234 w 766"/>
                <a:gd name="T15" fmla="*/ 2 h 52"/>
                <a:gd name="T16" fmla="*/ 380 w 766"/>
                <a:gd name="T17" fmla="*/ 0 h 52"/>
                <a:gd name="T18" fmla="*/ 650 w 766"/>
                <a:gd name="T19" fmla="*/ 8 h 52"/>
                <a:gd name="T20" fmla="*/ 730 w 766"/>
                <a:gd name="T21" fmla="*/ 16 h 52"/>
                <a:gd name="T22" fmla="*/ 758 w 766"/>
                <a:gd name="T23" fmla="*/ 22 h 52"/>
                <a:gd name="T24" fmla="*/ 760 w 766"/>
                <a:gd name="T25" fmla="*/ 26 h 52"/>
                <a:gd name="T26" fmla="*/ 752 w 766"/>
                <a:gd name="T27" fmla="*/ 30 h 52"/>
                <a:gd name="T28" fmla="*/ 696 w 766"/>
                <a:gd name="T29" fmla="*/ 40 h 52"/>
                <a:gd name="T30" fmla="*/ 528 w 766"/>
                <a:gd name="T31" fmla="*/ 48 h 52"/>
                <a:gd name="T32" fmla="*/ 380 w 766"/>
                <a:gd name="T33" fmla="*/ 0 h 52"/>
                <a:gd name="T34" fmla="*/ 232 w 766"/>
                <a:gd name="T35" fmla="*/ 2 h 52"/>
                <a:gd name="T36" fmla="*/ 64 w 766"/>
                <a:gd name="T37" fmla="*/ 10 h 52"/>
                <a:gd name="T38" fmla="*/ 8 w 766"/>
                <a:gd name="T39" fmla="*/ 20 h 52"/>
                <a:gd name="T40" fmla="*/ 0 w 766"/>
                <a:gd name="T41" fmla="*/ 26 h 52"/>
                <a:gd name="T42" fmla="*/ 2 w 766"/>
                <a:gd name="T43" fmla="*/ 28 h 52"/>
                <a:gd name="T44" fmla="*/ 30 w 766"/>
                <a:gd name="T45" fmla="*/ 36 h 52"/>
                <a:gd name="T46" fmla="*/ 110 w 766"/>
                <a:gd name="T47" fmla="*/ 44 h 52"/>
                <a:gd name="T48" fmla="*/ 380 w 766"/>
                <a:gd name="T49" fmla="*/ 52 h 52"/>
                <a:gd name="T50" fmla="*/ 530 w 766"/>
                <a:gd name="T51" fmla="*/ 48 h 52"/>
                <a:gd name="T52" fmla="*/ 700 w 766"/>
                <a:gd name="T53" fmla="*/ 40 h 52"/>
                <a:gd name="T54" fmla="*/ 758 w 766"/>
                <a:gd name="T55" fmla="*/ 30 h 52"/>
                <a:gd name="T56" fmla="*/ 766 w 766"/>
                <a:gd name="T57" fmla="*/ 26 h 52"/>
                <a:gd name="T58" fmla="*/ 764 w 766"/>
                <a:gd name="T59" fmla="*/ 22 h 52"/>
                <a:gd name="T60" fmla="*/ 736 w 766"/>
                <a:gd name="T61" fmla="*/ 16 h 52"/>
                <a:gd name="T62" fmla="*/ 654 w 766"/>
                <a:gd name="T63" fmla="*/ 8 h 52"/>
                <a:gd name="T64" fmla="*/ 380 w 76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50"/>
                  </a:moveTo>
                  <a:lnTo>
                    <a:pt x="380" y="50"/>
                  </a:lnTo>
                  <a:lnTo>
                    <a:pt x="234" y="48"/>
                  </a:lnTo>
                  <a:lnTo>
                    <a:pt x="114" y="42"/>
                  </a:lnTo>
                  <a:lnTo>
                    <a:pt x="68" y="40"/>
                  </a:lnTo>
                  <a:lnTo>
                    <a:pt x="34" y="34"/>
                  </a:lnTo>
                  <a:lnTo>
                    <a:pt x="12" y="30"/>
                  </a:lnTo>
                  <a:lnTo>
                    <a:pt x="6" y="28"/>
                  </a:lnTo>
                  <a:lnTo>
                    <a:pt x="4" y="26"/>
                  </a:lnTo>
                  <a:lnTo>
                    <a:pt x="4" y="26"/>
                  </a:lnTo>
                  <a:lnTo>
                    <a:pt x="6" y="22"/>
                  </a:lnTo>
                  <a:lnTo>
                    <a:pt x="12" y="20"/>
                  </a:lnTo>
                  <a:lnTo>
                    <a:pt x="34" y="16"/>
                  </a:lnTo>
                  <a:lnTo>
                    <a:pt x="68" y="12"/>
                  </a:lnTo>
                  <a:lnTo>
                    <a:pt x="114" y="8"/>
                  </a:lnTo>
                  <a:lnTo>
                    <a:pt x="234" y="2"/>
                  </a:lnTo>
                  <a:lnTo>
                    <a:pt x="380" y="0"/>
                  </a:lnTo>
                  <a:lnTo>
                    <a:pt x="380" y="0"/>
                  </a:lnTo>
                  <a:lnTo>
                    <a:pt x="528" y="2"/>
                  </a:lnTo>
                  <a:lnTo>
                    <a:pt x="650" y="8"/>
                  </a:lnTo>
                  <a:lnTo>
                    <a:pt x="696" y="12"/>
                  </a:lnTo>
                  <a:lnTo>
                    <a:pt x="730" y="16"/>
                  </a:lnTo>
                  <a:lnTo>
                    <a:pt x="752" y="20"/>
                  </a:lnTo>
                  <a:lnTo>
                    <a:pt x="758" y="22"/>
                  </a:lnTo>
                  <a:lnTo>
                    <a:pt x="760" y="26"/>
                  </a:lnTo>
                  <a:lnTo>
                    <a:pt x="760" y="26"/>
                  </a:lnTo>
                  <a:lnTo>
                    <a:pt x="758" y="28"/>
                  </a:lnTo>
                  <a:lnTo>
                    <a:pt x="752" y="30"/>
                  </a:lnTo>
                  <a:lnTo>
                    <a:pt x="730" y="34"/>
                  </a:lnTo>
                  <a:lnTo>
                    <a:pt x="696" y="40"/>
                  </a:lnTo>
                  <a:lnTo>
                    <a:pt x="650" y="42"/>
                  </a:lnTo>
                  <a:lnTo>
                    <a:pt x="528" y="48"/>
                  </a:lnTo>
                  <a:lnTo>
                    <a:pt x="380" y="50"/>
                  </a:lnTo>
                  <a:close/>
                  <a:moveTo>
                    <a:pt x="380" y="0"/>
                  </a:moveTo>
                  <a:lnTo>
                    <a:pt x="380" y="0"/>
                  </a:lnTo>
                  <a:lnTo>
                    <a:pt x="232" y="2"/>
                  </a:lnTo>
                  <a:lnTo>
                    <a:pt x="110" y="8"/>
                  </a:lnTo>
                  <a:lnTo>
                    <a:pt x="64" y="10"/>
                  </a:lnTo>
                  <a:lnTo>
                    <a:pt x="30" y="16"/>
                  </a:lnTo>
                  <a:lnTo>
                    <a:pt x="8" y="20"/>
                  </a:lnTo>
                  <a:lnTo>
                    <a:pt x="2" y="22"/>
                  </a:lnTo>
                  <a:lnTo>
                    <a:pt x="0" y="26"/>
                  </a:lnTo>
                  <a:lnTo>
                    <a:pt x="0" y="26"/>
                  </a:lnTo>
                  <a:lnTo>
                    <a:pt x="2" y="28"/>
                  </a:lnTo>
                  <a:lnTo>
                    <a:pt x="8" y="30"/>
                  </a:lnTo>
                  <a:lnTo>
                    <a:pt x="30" y="36"/>
                  </a:lnTo>
                  <a:lnTo>
                    <a:pt x="64" y="40"/>
                  </a:lnTo>
                  <a:lnTo>
                    <a:pt x="110" y="44"/>
                  </a:lnTo>
                  <a:lnTo>
                    <a:pt x="232" y="48"/>
                  </a:lnTo>
                  <a:lnTo>
                    <a:pt x="380" y="52"/>
                  </a:lnTo>
                  <a:lnTo>
                    <a:pt x="380" y="52"/>
                  </a:lnTo>
                  <a:lnTo>
                    <a:pt x="530" y="48"/>
                  </a:lnTo>
                  <a:lnTo>
                    <a:pt x="654" y="44"/>
                  </a:lnTo>
                  <a:lnTo>
                    <a:pt x="700" y="40"/>
                  </a:lnTo>
                  <a:lnTo>
                    <a:pt x="736" y="36"/>
                  </a:lnTo>
                  <a:lnTo>
                    <a:pt x="758" y="30"/>
                  </a:lnTo>
                  <a:lnTo>
                    <a:pt x="764" y="28"/>
                  </a:lnTo>
                  <a:lnTo>
                    <a:pt x="766" y="26"/>
                  </a:lnTo>
                  <a:lnTo>
                    <a:pt x="766" y="26"/>
                  </a:lnTo>
                  <a:lnTo>
                    <a:pt x="764" y="22"/>
                  </a:lnTo>
                  <a:lnTo>
                    <a:pt x="758" y="20"/>
                  </a:lnTo>
                  <a:lnTo>
                    <a:pt x="736" y="16"/>
                  </a:lnTo>
                  <a:lnTo>
                    <a:pt x="700" y="10"/>
                  </a:lnTo>
                  <a:lnTo>
                    <a:pt x="654" y="8"/>
                  </a:lnTo>
                  <a:lnTo>
                    <a:pt x="530" y="2"/>
                  </a:lnTo>
                  <a:lnTo>
                    <a:pt x="380" y="0"/>
                  </a:lnTo>
                  <a:close/>
                </a:path>
              </a:pathLst>
            </a:custGeom>
            <a:solidFill>
              <a:srgbClr val="8B837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6"/>
            <p:cNvSpPr>
              <a:spLocks/>
            </p:cNvSpPr>
            <p:nvPr/>
          </p:nvSpPr>
          <p:spPr bwMode="auto">
            <a:xfrm>
              <a:off x="5511800" y="6667500"/>
              <a:ext cx="1200150" cy="79375"/>
            </a:xfrm>
            <a:custGeom>
              <a:avLst/>
              <a:gdLst>
                <a:gd name="T0" fmla="*/ 376 w 756"/>
                <a:gd name="T1" fmla="*/ 50 h 50"/>
                <a:gd name="T2" fmla="*/ 376 w 756"/>
                <a:gd name="T3" fmla="*/ 50 h 50"/>
                <a:gd name="T4" fmla="*/ 230 w 756"/>
                <a:gd name="T5" fmla="*/ 48 h 50"/>
                <a:gd name="T6" fmla="*/ 110 w 756"/>
                <a:gd name="T7" fmla="*/ 42 h 50"/>
                <a:gd name="T8" fmla="*/ 64 w 756"/>
                <a:gd name="T9" fmla="*/ 40 h 50"/>
                <a:gd name="T10" fmla="*/ 30 w 756"/>
                <a:gd name="T11" fmla="*/ 34 h 50"/>
                <a:gd name="T12" fmla="*/ 8 w 756"/>
                <a:gd name="T13" fmla="*/ 30 h 50"/>
                <a:gd name="T14" fmla="*/ 2 w 756"/>
                <a:gd name="T15" fmla="*/ 28 h 50"/>
                <a:gd name="T16" fmla="*/ 0 w 756"/>
                <a:gd name="T17" fmla="*/ 26 h 50"/>
                <a:gd name="T18" fmla="*/ 0 w 756"/>
                <a:gd name="T19" fmla="*/ 26 h 50"/>
                <a:gd name="T20" fmla="*/ 2 w 756"/>
                <a:gd name="T21" fmla="*/ 22 h 50"/>
                <a:gd name="T22" fmla="*/ 8 w 756"/>
                <a:gd name="T23" fmla="*/ 20 h 50"/>
                <a:gd name="T24" fmla="*/ 30 w 756"/>
                <a:gd name="T25" fmla="*/ 16 h 50"/>
                <a:gd name="T26" fmla="*/ 64 w 756"/>
                <a:gd name="T27" fmla="*/ 12 h 50"/>
                <a:gd name="T28" fmla="*/ 110 w 756"/>
                <a:gd name="T29" fmla="*/ 8 h 50"/>
                <a:gd name="T30" fmla="*/ 230 w 756"/>
                <a:gd name="T31" fmla="*/ 2 h 50"/>
                <a:gd name="T32" fmla="*/ 376 w 756"/>
                <a:gd name="T33" fmla="*/ 0 h 50"/>
                <a:gd name="T34" fmla="*/ 376 w 756"/>
                <a:gd name="T35" fmla="*/ 0 h 50"/>
                <a:gd name="T36" fmla="*/ 524 w 756"/>
                <a:gd name="T37" fmla="*/ 2 h 50"/>
                <a:gd name="T38" fmla="*/ 646 w 756"/>
                <a:gd name="T39" fmla="*/ 8 h 50"/>
                <a:gd name="T40" fmla="*/ 692 w 756"/>
                <a:gd name="T41" fmla="*/ 12 h 50"/>
                <a:gd name="T42" fmla="*/ 726 w 756"/>
                <a:gd name="T43" fmla="*/ 16 h 50"/>
                <a:gd name="T44" fmla="*/ 748 w 756"/>
                <a:gd name="T45" fmla="*/ 20 h 50"/>
                <a:gd name="T46" fmla="*/ 754 w 756"/>
                <a:gd name="T47" fmla="*/ 22 h 50"/>
                <a:gd name="T48" fmla="*/ 756 w 756"/>
                <a:gd name="T49" fmla="*/ 26 h 50"/>
                <a:gd name="T50" fmla="*/ 756 w 756"/>
                <a:gd name="T51" fmla="*/ 26 h 50"/>
                <a:gd name="T52" fmla="*/ 754 w 756"/>
                <a:gd name="T53" fmla="*/ 28 h 50"/>
                <a:gd name="T54" fmla="*/ 748 w 756"/>
                <a:gd name="T55" fmla="*/ 30 h 50"/>
                <a:gd name="T56" fmla="*/ 726 w 756"/>
                <a:gd name="T57" fmla="*/ 34 h 50"/>
                <a:gd name="T58" fmla="*/ 692 w 756"/>
                <a:gd name="T59" fmla="*/ 40 h 50"/>
                <a:gd name="T60" fmla="*/ 646 w 756"/>
                <a:gd name="T61" fmla="*/ 42 h 50"/>
                <a:gd name="T62" fmla="*/ 524 w 756"/>
                <a:gd name="T63" fmla="*/ 48 h 50"/>
                <a:gd name="T64" fmla="*/ 376 w 756"/>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50"/>
                  </a:moveTo>
                  <a:lnTo>
                    <a:pt x="376" y="50"/>
                  </a:lnTo>
                  <a:lnTo>
                    <a:pt x="230" y="48"/>
                  </a:lnTo>
                  <a:lnTo>
                    <a:pt x="110" y="42"/>
                  </a:lnTo>
                  <a:lnTo>
                    <a:pt x="64" y="40"/>
                  </a:lnTo>
                  <a:lnTo>
                    <a:pt x="30" y="34"/>
                  </a:lnTo>
                  <a:lnTo>
                    <a:pt x="8" y="30"/>
                  </a:lnTo>
                  <a:lnTo>
                    <a:pt x="2" y="28"/>
                  </a:lnTo>
                  <a:lnTo>
                    <a:pt x="0" y="26"/>
                  </a:lnTo>
                  <a:lnTo>
                    <a:pt x="0" y="26"/>
                  </a:lnTo>
                  <a:lnTo>
                    <a:pt x="2" y="22"/>
                  </a:lnTo>
                  <a:lnTo>
                    <a:pt x="8" y="20"/>
                  </a:lnTo>
                  <a:lnTo>
                    <a:pt x="30" y="16"/>
                  </a:lnTo>
                  <a:lnTo>
                    <a:pt x="64" y="12"/>
                  </a:lnTo>
                  <a:lnTo>
                    <a:pt x="110" y="8"/>
                  </a:lnTo>
                  <a:lnTo>
                    <a:pt x="230" y="2"/>
                  </a:lnTo>
                  <a:lnTo>
                    <a:pt x="376" y="0"/>
                  </a:lnTo>
                  <a:lnTo>
                    <a:pt x="376" y="0"/>
                  </a:lnTo>
                  <a:lnTo>
                    <a:pt x="524" y="2"/>
                  </a:lnTo>
                  <a:lnTo>
                    <a:pt x="646" y="8"/>
                  </a:lnTo>
                  <a:lnTo>
                    <a:pt x="692" y="12"/>
                  </a:lnTo>
                  <a:lnTo>
                    <a:pt x="726" y="16"/>
                  </a:lnTo>
                  <a:lnTo>
                    <a:pt x="748" y="20"/>
                  </a:lnTo>
                  <a:lnTo>
                    <a:pt x="754" y="22"/>
                  </a:lnTo>
                  <a:lnTo>
                    <a:pt x="756" y="26"/>
                  </a:lnTo>
                  <a:lnTo>
                    <a:pt x="756" y="26"/>
                  </a:lnTo>
                  <a:lnTo>
                    <a:pt x="754" y="28"/>
                  </a:lnTo>
                  <a:lnTo>
                    <a:pt x="748" y="30"/>
                  </a:lnTo>
                  <a:lnTo>
                    <a:pt x="726" y="34"/>
                  </a:lnTo>
                  <a:lnTo>
                    <a:pt x="692" y="40"/>
                  </a:lnTo>
                  <a:lnTo>
                    <a:pt x="646" y="42"/>
                  </a:lnTo>
                  <a:lnTo>
                    <a:pt x="524" y="48"/>
                  </a:lnTo>
                  <a:lnTo>
                    <a:pt x="376" y="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7"/>
            <p:cNvSpPr>
              <a:spLocks/>
            </p:cNvSpPr>
            <p:nvPr/>
          </p:nvSpPr>
          <p:spPr bwMode="auto">
            <a:xfrm>
              <a:off x="5505450" y="6667500"/>
              <a:ext cx="1216025" cy="82550"/>
            </a:xfrm>
            <a:custGeom>
              <a:avLst/>
              <a:gdLst>
                <a:gd name="T0" fmla="*/ 380 w 766"/>
                <a:gd name="T1" fmla="*/ 0 h 52"/>
                <a:gd name="T2" fmla="*/ 380 w 766"/>
                <a:gd name="T3" fmla="*/ 0 h 52"/>
                <a:gd name="T4" fmla="*/ 232 w 766"/>
                <a:gd name="T5" fmla="*/ 2 h 52"/>
                <a:gd name="T6" fmla="*/ 110 w 766"/>
                <a:gd name="T7" fmla="*/ 8 h 52"/>
                <a:gd name="T8" fmla="*/ 64 w 766"/>
                <a:gd name="T9" fmla="*/ 10 h 52"/>
                <a:gd name="T10" fmla="*/ 30 w 766"/>
                <a:gd name="T11" fmla="*/ 16 h 52"/>
                <a:gd name="T12" fmla="*/ 8 w 766"/>
                <a:gd name="T13" fmla="*/ 20 h 52"/>
                <a:gd name="T14" fmla="*/ 2 w 766"/>
                <a:gd name="T15" fmla="*/ 22 h 52"/>
                <a:gd name="T16" fmla="*/ 0 w 766"/>
                <a:gd name="T17" fmla="*/ 26 h 52"/>
                <a:gd name="T18" fmla="*/ 0 w 766"/>
                <a:gd name="T19" fmla="*/ 26 h 52"/>
                <a:gd name="T20" fmla="*/ 2 w 766"/>
                <a:gd name="T21" fmla="*/ 28 h 52"/>
                <a:gd name="T22" fmla="*/ 8 w 766"/>
                <a:gd name="T23" fmla="*/ 30 h 52"/>
                <a:gd name="T24" fmla="*/ 30 w 766"/>
                <a:gd name="T25" fmla="*/ 36 h 52"/>
                <a:gd name="T26" fmla="*/ 64 w 766"/>
                <a:gd name="T27" fmla="*/ 40 h 52"/>
                <a:gd name="T28" fmla="*/ 110 w 766"/>
                <a:gd name="T29" fmla="*/ 44 h 52"/>
                <a:gd name="T30" fmla="*/ 232 w 766"/>
                <a:gd name="T31" fmla="*/ 48 h 52"/>
                <a:gd name="T32" fmla="*/ 380 w 766"/>
                <a:gd name="T33" fmla="*/ 52 h 52"/>
                <a:gd name="T34" fmla="*/ 380 w 766"/>
                <a:gd name="T35" fmla="*/ 52 h 52"/>
                <a:gd name="T36" fmla="*/ 530 w 766"/>
                <a:gd name="T37" fmla="*/ 48 h 52"/>
                <a:gd name="T38" fmla="*/ 654 w 766"/>
                <a:gd name="T39" fmla="*/ 44 h 52"/>
                <a:gd name="T40" fmla="*/ 700 w 766"/>
                <a:gd name="T41" fmla="*/ 40 h 52"/>
                <a:gd name="T42" fmla="*/ 736 w 766"/>
                <a:gd name="T43" fmla="*/ 36 h 52"/>
                <a:gd name="T44" fmla="*/ 758 w 766"/>
                <a:gd name="T45" fmla="*/ 30 h 52"/>
                <a:gd name="T46" fmla="*/ 764 w 766"/>
                <a:gd name="T47" fmla="*/ 28 h 52"/>
                <a:gd name="T48" fmla="*/ 766 w 766"/>
                <a:gd name="T49" fmla="*/ 26 h 52"/>
                <a:gd name="T50" fmla="*/ 766 w 766"/>
                <a:gd name="T51" fmla="*/ 26 h 52"/>
                <a:gd name="T52" fmla="*/ 764 w 766"/>
                <a:gd name="T53" fmla="*/ 22 h 52"/>
                <a:gd name="T54" fmla="*/ 758 w 766"/>
                <a:gd name="T55" fmla="*/ 20 h 52"/>
                <a:gd name="T56" fmla="*/ 736 w 766"/>
                <a:gd name="T57" fmla="*/ 16 h 52"/>
                <a:gd name="T58" fmla="*/ 700 w 766"/>
                <a:gd name="T59" fmla="*/ 10 h 52"/>
                <a:gd name="T60" fmla="*/ 654 w 766"/>
                <a:gd name="T61" fmla="*/ 8 h 52"/>
                <a:gd name="T62" fmla="*/ 530 w 766"/>
                <a:gd name="T63" fmla="*/ 2 h 52"/>
                <a:gd name="T64" fmla="*/ 380 w 766"/>
                <a:gd name="T6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6" h="52">
                  <a:moveTo>
                    <a:pt x="380" y="0"/>
                  </a:moveTo>
                  <a:lnTo>
                    <a:pt x="380" y="0"/>
                  </a:lnTo>
                  <a:lnTo>
                    <a:pt x="232" y="2"/>
                  </a:lnTo>
                  <a:lnTo>
                    <a:pt x="110" y="8"/>
                  </a:lnTo>
                  <a:lnTo>
                    <a:pt x="64" y="10"/>
                  </a:lnTo>
                  <a:lnTo>
                    <a:pt x="30" y="16"/>
                  </a:lnTo>
                  <a:lnTo>
                    <a:pt x="8" y="20"/>
                  </a:lnTo>
                  <a:lnTo>
                    <a:pt x="2" y="22"/>
                  </a:lnTo>
                  <a:lnTo>
                    <a:pt x="0" y="26"/>
                  </a:lnTo>
                  <a:lnTo>
                    <a:pt x="0" y="26"/>
                  </a:lnTo>
                  <a:lnTo>
                    <a:pt x="2" y="28"/>
                  </a:lnTo>
                  <a:lnTo>
                    <a:pt x="8" y="30"/>
                  </a:lnTo>
                  <a:lnTo>
                    <a:pt x="30" y="36"/>
                  </a:lnTo>
                  <a:lnTo>
                    <a:pt x="64" y="40"/>
                  </a:lnTo>
                  <a:lnTo>
                    <a:pt x="110" y="44"/>
                  </a:lnTo>
                  <a:lnTo>
                    <a:pt x="232" y="48"/>
                  </a:lnTo>
                  <a:lnTo>
                    <a:pt x="380" y="52"/>
                  </a:lnTo>
                  <a:lnTo>
                    <a:pt x="380" y="52"/>
                  </a:lnTo>
                  <a:lnTo>
                    <a:pt x="530" y="48"/>
                  </a:lnTo>
                  <a:lnTo>
                    <a:pt x="654" y="44"/>
                  </a:lnTo>
                  <a:lnTo>
                    <a:pt x="700" y="40"/>
                  </a:lnTo>
                  <a:lnTo>
                    <a:pt x="736" y="36"/>
                  </a:lnTo>
                  <a:lnTo>
                    <a:pt x="758" y="30"/>
                  </a:lnTo>
                  <a:lnTo>
                    <a:pt x="764" y="28"/>
                  </a:lnTo>
                  <a:lnTo>
                    <a:pt x="766" y="26"/>
                  </a:lnTo>
                  <a:lnTo>
                    <a:pt x="766" y="26"/>
                  </a:lnTo>
                  <a:lnTo>
                    <a:pt x="764" y="22"/>
                  </a:lnTo>
                  <a:lnTo>
                    <a:pt x="758" y="20"/>
                  </a:lnTo>
                  <a:lnTo>
                    <a:pt x="736" y="16"/>
                  </a:lnTo>
                  <a:lnTo>
                    <a:pt x="700" y="10"/>
                  </a:lnTo>
                  <a:lnTo>
                    <a:pt x="654" y="8"/>
                  </a:lnTo>
                  <a:lnTo>
                    <a:pt x="530" y="2"/>
                  </a:lnTo>
                  <a:lnTo>
                    <a:pt x="3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8"/>
            <p:cNvSpPr>
              <a:spLocks noEditPoints="1"/>
            </p:cNvSpPr>
            <p:nvPr/>
          </p:nvSpPr>
          <p:spPr bwMode="auto">
            <a:xfrm>
              <a:off x="5511800" y="6667500"/>
              <a:ext cx="1200150" cy="79375"/>
            </a:xfrm>
            <a:custGeom>
              <a:avLst/>
              <a:gdLst>
                <a:gd name="T0" fmla="*/ 376 w 756"/>
                <a:gd name="T1" fmla="*/ 50 h 50"/>
                <a:gd name="T2" fmla="*/ 114 w 756"/>
                <a:gd name="T3" fmla="*/ 42 h 50"/>
                <a:gd name="T4" fmla="*/ 34 w 756"/>
                <a:gd name="T5" fmla="*/ 34 h 50"/>
                <a:gd name="T6" fmla="*/ 8 w 756"/>
                <a:gd name="T7" fmla="*/ 28 h 50"/>
                <a:gd name="T8" fmla="*/ 6 w 756"/>
                <a:gd name="T9" fmla="*/ 26 h 50"/>
                <a:gd name="T10" fmla="*/ 14 w 756"/>
                <a:gd name="T11" fmla="*/ 20 h 50"/>
                <a:gd name="T12" fmla="*/ 68 w 756"/>
                <a:gd name="T13" fmla="*/ 12 h 50"/>
                <a:gd name="T14" fmla="*/ 232 w 756"/>
                <a:gd name="T15" fmla="*/ 2 h 50"/>
                <a:gd name="T16" fmla="*/ 376 w 756"/>
                <a:gd name="T17" fmla="*/ 0 h 50"/>
                <a:gd name="T18" fmla="*/ 642 w 756"/>
                <a:gd name="T19" fmla="*/ 8 h 50"/>
                <a:gd name="T20" fmla="*/ 722 w 756"/>
                <a:gd name="T21" fmla="*/ 16 h 50"/>
                <a:gd name="T22" fmla="*/ 750 w 756"/>
                <a:gd name="T23" fmla="*/ 22 h 50"/>
                <a:gd name="T24" fmla="*/ 752 w 756"/>
                <a:gd name="T25" fmla="*/ 26 h 50"/>
                <a:gd name="T26" fmla="*/ 744 w 756"/>
                <a:gd name="T27" fmla="*/ 30 h 50"/>
                <a:gd name="T28" fmla="*/ 688 w 756"/>
                <a:gd name="T29" fmla="*/ 38 h 50"/>
                <a:gd name="T30" fmla="*/ 522 w 756"/>
                <a:gd name="T31" fmla="*/ 48 h 50"/>
                <a:gd name="T32" fmla="*/ 376 w 756"/>
                <a:gd name="T33" fmla="*/ 0 h 50"/>
                <a:gd name="T34" fmla="*/ 230 w 756"/>
                <a:gd name="T35" fmla="*/ 2 h 50"/>
                <a:gd name="T36" fmla="*/ 64 w 756"/>
                <a:gd name="T37" fmla="*/ 12 h 50"/>
                <a:gd name="T38" fmla="*/ 8 w 756"/>
                <a:gd name="T39" fmla="*/ 20 h 50"/>
                <a:gd name="T40" fmla="*/ 0 w 756"/>
                <a:gd name="T41" fmla="*/ 26 h 50"/>
                <a:gd name="T42" fmla="*/ 2 w 756"/>
                <a:gd name="T43" fmla="*/ 28 h 50"/>
                <a:gd name="T44" fmla="*/ 30 w 756"/>
                <a:gd name="T45" fmla="*/ 34 h 50"/>
                <a:gd name="T46" fmla="*/ 110 w 756"/>
                <a:gd name="T47" fmla="*/ 42 h 50"/>
                <a:gd name="T48" fmla="*/ 376 w 756"/>
                <a:gd name="T49" fmla="*/ 50 h 50"/>
                <a:gd name="T50" fmla="*/ 524 w 756"/>
                <a:gd name="T51" fmla="*/ 48 h 50"/>
                <a:gd name="T52" fmla="*/ 692 w 756"/>
                <a:gd name="T53" fmla="*/ 40 h 50"/>
                <a:gd name="T54" fmla="*/ 748 w 756"/>
                <a:gd name="T55" fmla="*/ 30 h 50"/>
                <a:gd name="T56" fmla="*/ 756 w 756"/>
                <a:gd name="T57" fmla="*/ 26 h 50"/>
                <a:gd name="T58" fmla="*/ 754 w 756"/>
                <a:gd name="T59" fmla="*/ 22 h 50"/>
                <a:gd name="T60" fmla="*/ 726 w 756"/>
                <a:gd name="T61" fmla="*/ 16 h 50"/>
                <a:gd name="T62" fmla="*/ 646 w 756"/>
                <a:gd name="T63" fmla="*/ 8 h 50"/>
                <a:gd name="T64" fmla="*/ 376 w 75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50"/>
                  </a:moveTo>
                  <a:lnTo>
                    <a:pt x="376" y="50"/>
                  </a:lnTo>
                  <a:lnTo>
                    <a:pt x="232" y="48"/>
                  </a:lnTo>
                  <a:lnTo>
                    <a:pt x="114" y="42"/>
                  </a:lnTo>
                  <a:lnTo>
                    <a:pt x="68" y="38"/>
                  </a:lnTo>
                  <a:lnTo>
                    <a:pt x="34" y="34"/>
                  </a:lnTo>
                  <a:lnTo>
                    <a:pt x="14" y="30"/>
                  </a:lnTo>
                  <a:lnTo>
                    <a:pt x="8" y="28"/>
                  </a:lnTo>
                  <a:lnTo>
                    <a:pt x="6" y="26"/>
                  </a:lnTo>
                  <a:lnTo>
                    <a:pt x="6" y="26"/>
                  </a:lnTo>
                  <a:lnTo>
                    <a:pt x="8" y="22"/>
                  </a:lnTo>
                  <a:lnTo>
                    <a:pt x="14" y="20"/>
                  </a:lnTo>
                  <a:lnTo>
                    <a:pt x="34" y="16"/>
                  </a:lnTo>
                  <a:lnTo>
                    <a:pt x="68" y="12"/>
                  </a:lnTo>
                  <a:lnTo>
                    <a:pt x="114" y="8"/>
                  </a:lnTo>
                  <a:lnTo>
                    <a:pt x="232" y="2"/>
                  </a:lnTo>
                  <a:lnTo>
                    <a:pt x="376" y="0"/>
                  </a:lnTo>
                  <a:lnTo>
                    <a:pt x="376" y="0"/>
                  </a:lnTo>
                  <a:lnTo>
                    <a:pt x="522" y="2"/>
                  </a:lnTo>
                  <a:lnTo>
                    <a:pt x="642" y="8"/>
                  </a:lnTo>
                  <a:lnTo>
                    <a:pt x="688" y="12"/>
                  </a:lnTo>
                  <a:lnTo>
                    <a:pt x="722" y="16"/>
                  </a:lnTo>
                  <a:lnTo>
                    <a:pt x="744" y="20"/>
                  </a:lnTo>
                  <a:lnTo>
                    <a:pt x="750" y="22"/>
                  </a:lnTo>
                  <a:lnTo>
                    <a:pt x="752" y="26"/>
                  </a:lnTo>
                  <a:lnTo>
                    <a:pt x="752" y="26"/>
                  </a:lnTo>
                  <a:lnTo>
                    <a:pt x="750" y="28"/>
                  </a:lnTo>
                  <a:lnTo>
                    <a:pt x="744" y="30"/>
                  </a:lnTo>
                  <a:lnTo>
                    <a:pt x="722" y="34"/>
                  </a:lnTo>
                  <a:lnTo>
                    <a:pt x="688" y="38"/>
                  </a:lnTo>
                  <a:lnTo>
                    <a:pt x="642" y="42"/>
                  </a:lnTo>
                  <a:lnTo>
                    <a:pt x="522" y="48"/>
                  </a:lnTo>
                  <a:lnTo>
                    <a:pt x="376" y="50"/>
                  </a:lnTo>
                  <a:close/>
                  <a:moveTo>
                    <a:pt x="376" y="0"/>
                  </a:moveTo>
                  <a:lnTo>
                    <a:pt x="376" y="0"/>
                  </a:lnTo>
                  <a:lnTo>
                    <a:pt x="230" y="2"/>
                  </a:lnTo>
                  <a:lnTo>
                    <a:pt x="110" y="8"/>
                  </a:lnTo>
                  <a:lnTo>
                    <a:pt x="64" y="12"/>
                  </a:lnTo>
                  <a:lnTo>
                    <a:pt x="30" y="16"/>
                  </a:lnTo>
                  <a:lnTo>
                    <a:pt x="8" y="20"/>
                  </a:lnTo>
                  <a:lnTo>
                    <a:pt x="2" y="22"/>
                  </a:lnTo>
                  <a:lnTo>
                    <a:pt x="0" y="26"/>
                  </a:lnTo>
                  <a:lnTo>
                    <a:pt x="0" y="26"/>
                  </a:lnTo>
                  <a:lnTo>
                    <a:pt x="2" y="28"/>
                  </a:lnTo>
                  <a:lnTo>
                    <a:pt x="8" y="30"/>
                  </a:lnTo>
                  <a:lnTo>
                    <a:pt x="30" y="34"/>
                  </a:lnTo>
                  <a:lnTo>
                    <a:pt x="64" y="40"/>
                  </a:lnTo>
                  <a:lnTo>
                    <a:pt x="110" y="42"/>
                  </a:lnTo>
                  <a:lnTo>
                    <a:pt x="230" y="48"/>
                  </a:lnTo>
                  <a:lnTo>
                    <a:pt x="376" y="50"/>
                  </a:lnTo>
                  <a:lnTo>
                    <a:pt x="376" y="50"/>
                  </a:lnTo>
                  <a:lnTo>
                    <a:pt x="524" y="48"/>
                  </a:lnTo>
                  <a:lnTo>
                    <a:pt x="646" y="42"/>
                  </a:lnTo>
                  <a:lnTo>
                    <a:pt x="692" y="40"/>
                  </a:lnTo>
                  <a:lnTo>
                    <a:pt x="726" y="34"/>
                  </a:lnTo>
                  <a:lnTo>
                    <a:pt x="748" y="30"/>
                  </a:lnTo>
                  <a:lnTo>
                    <a:pt x="754" y="28"/>
                  </a:lnTo>
                  <a:lnTo>
                    <a:pt x="756" y="26"/>
                  </a:lnTo>
                  <a:lnTo>
                    <a:pt x="756" y="26"/>
                  </a:lnTo>
                  <a:lnTo>
                    <a:pt x="754" y="22"/>
                  </a:lnTo>
                  <a:lnTo>
                    <a:pt x="748" y="20"/>
                  </a:lnTo>
                  <a:lnTo>
                    <a:pt x="726" y="16"/>
                  </a:lnTo>
                  <a:lnTo>
                    <a:pt x="692" y="12"/>
                  </a:lnTo>
                  <a:lnTo>
                    <a:pt x="646" y="8"/>
                  </a:lnTo>
                  <a:lnTo>
                    <a:pt x="524" y="2"/>
                  </a:lnTo>
                  <a:lnTo>
                    <a:pt x="376" y="0"/>
                  </a:lnTo>
                  <a:close/>
                </a:path>
              </a:pathLst>
            </a:custGeom>
            <a:solidFill>
              <a:srgbClr val="898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9"/>
            <p:cNvSpPr>
              <a:spLocks/>
            </p:cNvSpPr>
            <p:nvPr/>
          </p:nvSpPr>
          <p:spPr bwMode="auto">
            <a:xfrm>
              <a:off x="5521325" y="6667500"/>
              <a:ext cx="1184275" cy="79375"/>
            </a:xfrm>
            <a:custGeom>
              <a:avLst/>
              <a:gdLst>
                <a:gd name="T0" fmla="*/ 370 w 746"/>
                <a:gd name="T1" fmla="*/ 50 h 50"/>
                <a:gd name="T2" fmla="*/ 370 w 746"/>
                <a:gd name="T3" fmla="*/ 50 h 50"/>
                <a:gd name="T4" fmla="*/ 226 w 746"/>
                <a:gd name="T5" fmla="*/ 48 h 50"/>
                <a:gd name="T6" fmla="*/ 108 w 746"/>
                <a:gd name="T7" fmla="*/ 42 h 50"/>
                <a:gd name="T8" fmla="*/ 62 w 746"/>
                <a:gd name="T9" fmla="*/ 38 h 50"/>
                <a:gd name="T10" fmla="*/ 28 w 746"/>
                <a:gd name="T11" fmla="*/ 34 h 50"/>
                <a:gd name="T12" fmla="*/ 8 w 746"/>
                <a:gd name="T13" fmla="*/ 30 h 50"/>
                <a:gd name="T14" fmla="*/ 2 w 746"/>
                <a:gd name="T15" fmla="*/ 28 h 50"/>
                <a:gd name="T16" fmla="*/ 0 w 746"/>
                <a:gd name="T17" fmla="*/ 26 h 50"/>
                <a:gd name="T18" fmla="*/ 0 w 746"/>
                <a:gd name="T19" fmla="*/ 26 h 50"/>
                <a:gd name="T20" fmla="*/ 2 w 746"/>
                <a:gd name="T21" fmla="*/ 22 h 50"/>
                <a:gd name="T22" fmla="*/ 8 w 746"/>
                <a:gd name="T23" fmla="*/ 20 h 50"/>
                <a:gd name="T24" fmla="*/ 28 w 746"/>
                <a:gd name="T25" fmla="*/ 16 h 50"/>
                <a:gd name="T26" fmla="*/ 62 w 746"/>
                <a:gd name="T27" fmla="*/ 12 h 50"/>
                <a:gd name="T28" fmla="*/ 108 w 746"/>
                <a:gd name="T29" fmla="*/ 8 h 50"/>
                <a:gd name="T30" fmla="*/ 226 w 746"/>
                <a:gd name="T31" fmla="*/ 2 h 50"/>
                <a:gd name="T32" fmla="*/ 370 w 746"/>
                <a:gd name="T33" fmla="*/ 0 h 50"/>
                <a:gd name="T34" fmla="*/ 370 w 746"/>
                <a:gd name="T35" fmla="*/ 0 h 50"/>
                <a:gd name="T36" fmla="*/ 516 w 746"/>
                <a:gd name="T37" fmla="*/ 2 h 50"/>
                <a:gd name="T38" fmla="*/ 636 w 746"/>
                <a:gd name="T39" fmla="*/ 8 h 50"/>
                <a:gd name="T40" fmla="*/ 682 w 746"/>
                <a:gd name="T41" fmla="*/ 12 h 50"/>
                <a:gd name="T42" fmla="*/ 716 w 746"/>
                <a:gd name="T43" fmla="*/ 16 h 50"/>
                <a:gd name="T44" fmla="*/ 738 w 746"/>
                <a:gd name="T45" fmla="*/ 20 h 50"/>
                <a:gd name="T46" fmla="*/ 744 w 746"/>
                <a:gd name="T47" fmla="*/ 22 h 50"/>
                <a:gd name="T48" fmla="*/ 746 w 746"/>
                <a:gd name="T49" fmla="*/ 26 h 50"/>
                <a:gd name="T50" fmla="*/ 746 w 746"/>
                <a:gd name="T51" fmla="*/ 26 h 50"/>
                <a:gd name="T52" fmla="*/ 744 w 746"/>
                <a:gd name="T53" fmla="*/ 28 h 50"/>
                <a:gd name="T54" fmla="*/ 738 w 746"/>
                <a:gd name="T55" fmla="*/ 30 h 50"/>
                <a:gd name="T56" fmla="*/ 716 w 746"/>
                <a:gd name="T57" fmla="*/ 34 h 50"/>
                <a:gd name="T58" fmla="*/ 682 w 746"/>
                <a:gd name="T59" fmla="*/ 38 h 50"/>
                <a:gd name="T60" fmla="*/ 636 w 746"/>
                <a:gd name="T61" fmla="*/ 42 h 50"/>
                <a:gd name="T62" fmla="*/ 516 w 746"/>
                <a:gd name="T63" fmla="*/ 48 h 50"/>
                <a:gd name="T64" fmla="*/ 370 w 746"/>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50"/>
                  </a:moveTo>
                  <a:lnTo>
                    <a:pt x="370" y="50"/>
                  </a:lnTo>
                  <a:lnTo>
                    <a:pt x="226" y="48"/>
                  </a:lnTo>
                  <a:lnTo>
                    <a:pt x="108" y="42"/>
                  </a:lnTo>
                  <a:lnTo>
                    <a:pt x="62" y="38"/>
                  </a:lnTo>
                  <a:lnTo>
                    <a:pt x="28" y="34"/>
                  </a:lnTo>
                  <a:lnTo>
                    <a:pt x="8" y="30"/>
                  </a:lnTo>
                  <a:lnTo>
                    <a:pt x="2" y="28"/>
                  </a:lnTo>
                  <a:lnTo>
                    <a:pt x="0" y="26"/>
                  </a:lnTo>
                  <a:lnTo>
                    <a:pt x="0" y="26"/>
                  </a:lnTo>
                  <a:lnTo>
                    <a:pt x="2" y="22"/>
                  </a:lnTo>
                  <a:lnTo>
                    <a:pt x="8" y="20"/>
                  </a:lnTo>
                  <a:lnTo>
                    <a:pt x="28" y="16"/>
                  </a:lnTo>
                  <a:lnTo>
                    <a:pt x="62" y="12"/>
                  </a:lnTo>
                  <a:lnTo>
                    <a:pt x="108" y="8"/>
                  </a:lnTo>
                  <a:lnTo>
                    <a:pt x="226" y="2"/>
                  </a:lnTo>
                  <a:lnTo>
                    <a:pt x="370" y="0"/>
                  </a:lnTo>
                  <a:lnTo>
                    <a:pt x="370" y="0"/>
                  </a:lnTo>
                  <a:lnTo>
                    <a:pt x="516" y="2"/>
                  </a:lnTo>
                  <a:lnTo>
                    <a:pt x="636" y="8"/>
                  </a:lnTo>
                  <a:lnTo>
                    <a:pt x="682" y="12"/>
                  </a:lnTo>
                  <a:lnTo>
                    <a:pt x="716" y="16"/>
                  </a:lnTo>
                  <a:lnTo>
                    <a:pt x="738" y="20"/>
                  </a:lnTo>
                  <a:lnTo>
                    <a:pt x="744" y="22"/>
                  </a:lnTo>
                  <a:lnTo>
                    <a:pt x="746" y="26"/>
                  </a:lnTo>
                  <a:lnTo>
                    <a:pt x="746" y="26"/>
                  </a:lnTo>
                  <a:lnTo>
                    <a:pt x="744" y="28"/>
                  </a:lnTo>
                  <a:lnTo>
                    <a:pt x="738" y="30"/>
                  </a:lnTo>
                  <a:lnTo>
                    <a:pt x="716" y="34"/>
                  </a:lnTo>
                  <a:lnTo>
                    <a:pt x="682" y="38"/>
                  </a:lnTo>
                  <a:lnTo>
                    <a:pt x="636" y="42"/>
                  </a:lnTo>
                  <a:lnTo>
                    <a:pt x="516" y="48"/>
                  </a:lnTo>
                  <a:lnTo>
                    <a:pt x="370" y="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40"/>
            <p:cNvSpPr>
              <a:spLocks/>
            </p:cNvSpPr>
            <p:nvPr/>
          </p:nvSpPr>
          <p:spPr bwMode="auto">
            <a:xfrm>
              <a:off x="5511800" y="6667500"/>
              <a:ext cx="1200150" cy="79375"/>
            </a:xfrm>
            <a:custGeom>
              <a:avLst/>
              <a:gdLst>
                <a:gd name="T0" fmla="*/ 376 w 756"/>
                <a:gd name="T1" fmla="*/ 0 h 50"/>
                <a:gd name="T2" fmla="*/ 376 w 756"/>
                <a:gd name="T3" fmla="*/ 0 h 50"/>
                <a:gd name="T4" fmla="*/ 230 w 756"/>
                <a:gd name="T5" fmla="*/ 2 h 50"/>
                <a:gd name="T6" fmla="*/ 110 w 756"/>
                <a:gd name="T7" fmla="*/ 8 h 50"/>
                <a:gd name="T8" fmla="*/ 64 w 756"/>
                <a:gd name="T9" fmla="*/ 12 h 50"/>
                <a:gd name="T10" fmla="*/ 30 w 756"/>
                <a:gd name="T11" fmla="*/ 16 h 50"/>
                <a:gd name="T12" fmla="*/ 8 w 756"/>
                <a:gd name="T13" fmla="*/ 20 h 50"/>
                <a:gd name="T14" fmla="*/ 2 w 756"/>
                <a:gd name="T15" fmla="*/ 22 h 50"/>
                <a:gd name="T16" fmla="*/ 0 w 756"/>
                <a:gd name="T17" fmla="*/ 26 h 50"/>
                <a:gd name="T18" fmla="*/ 0 w 756"/>
                <a:gd name="T19" fmla="*/ 26 h 50"/>
                <a:gd name="T20" fmla="*/ 2 w 756"/>
                <a:gd name="T21" fmla="*/ 28 h 50"/>
                <a:gd name="T22" fmla="*/ 8 w 756"/>
                <a:gd name="T23" fmla="*/ 30 h 50"/>
                <a:gd name="T24" fmla="*/ 30 w 756"/>
                <a:gd name="T25" fmla="*/ 34 h 50"/>
                <a:gd name="T26" fmla="*/ 64 w 756"/>
                <a:gd name="T27" fmla="*/ 40 h 50"/>
                <a:gd name="T28" fmla="*/ 110 w 756"/>
                <a:gd name="T29" fmla="*/ 42 h 50"/>
                <a:gd name="T30" fmla="*/ 230 w 756"/>
                <a:gd name="T31" fmla="*/ 48 h 50"/>
                <a:gd name="T32" fmla="*/ 376 w 756"/>
                <a:gd name="T33" fmla="*/ 50 h 50"/>
                <a:gd name="T34" fmla="*/ 376 w 756"/>
                <a:gd name="T35" fmla="*/ 50 h 50"/>
                <a:gd name="T36" fmla="*/ 524 w 756"/>
                <a:gd name="T37" fmla="*/ 48 h 50"/>
                <a:gd name="T38" fmla="*/ 646 w 756"/>
                <a:gd name="T39" fmla="*/ 42 h 50"/>
                <a:gd name="T40" fmla="*/ 692 w 756"/>
                <a:gd name="T41" fmla="*/ 40 h 50"/>
                <a:gd name="T42" fmla="*/ 726 w 756"/>
                <a:gd name="T43" fmla="*/ 34 h 50"/>
                <a:gd name="T44" fmla="*/ 748 w 756"/>
                <a:gd name="T45" fmla="*/ 30 h 50"/>
                <a:gd name="T46" fmla="*/ 754 w 756"/>
                <a:gd name="T47" fmla="*/ 28 h 50"/>
                <a:gd name="T48" fmla="*/ 756 w 756"/>
                <a:gd name="T49" fmla="*/ 26 h 50"/>
                <a:gd name="T50" fmla="*/ 756 w 756"/>
                <a:gd name="T51" fmla="*/ 26 h 50"/>
                <a:gd name="T52" fmla="*/ 754 w 756"/>
                <a:gd name="T53" fmla="*/ 22 h 50"/>
                <a:gd name="T54" fmla="*/ 748 w 756"/>
                <a:gd name="T55" fmla="*/ 20 h 50"/>
                <a:gd name="T56" fmla="*/ 726 w 756"/>
                <a:gd name="T57" fmla="*/ 16 h 50"/>
                <a:gd name="T58" fmla="*/ 692 w 756"/>
                <a:gd name="T59" fmla="*/ 12 h 50"/>
                <a:gd name="T60" fmla="*/ 646 w 756"/>
                <a:gd name="T61" fmla="*/ 8 h 50"/>
                <a:gd name="T62" fmla="*/ 524 w 756"/>
                <a:gd name="T63" fmla="*/ 2 h 50"/>
                <a:gd name="T64" fmla="*/ 376 w 75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6" h="50">
                  <a:moveTo>
                    <a:pt x="376" y="0"/>
                  </a:moveTo>
                  <a:lnTo>
                    <a:pt x="376" y="0"/>
                  </a:lnTo>
                  <a:lnTo>
                    <a:pt x="230" y="2"/>
                  </a:lnTo>
                  <a:lnTo>
                    <a:pt x="110" y="8"/>
                  </a:lnTo>
                  <a:lnTo>
                    <a:pt x="64" y="12"/>
                  </a:lnTo>
                  <a:lnTo>
                    <a:pt x="30" y="16"/>
                  </a:lnTo>
                  <a:lnTo>
                    <a:pt x="8" y="20"/>
                  </a:lnTo>
                  <a:lnTo>
                    <a:pt x="2" y="22"/>
                  </a:lnTo>
                  <a:lnTo>
                    <a:pt x="0" y="26"/>
                  </a:lnTo>
                  <a:lnTo>
                    <a:pt x="0" y="26"/>
                  </a:lnTo>
                  <a:lnTo>
                    <a:pt x="2" y="28"/>
                  </a:lnTo>
                  <a:lnTo>
                    <a:pt x="8" y="30"/>
                  </a:lnTo>
                  <a:lnTo>
                    <a:pt x="30" y="34"/>
                  </a:lnTo>
                  <a:lnTo>
                    <a:pt x="64" y="40"/>
                  </a:lnTo>
                  <a:lnTo>
                    <a:pt x="110" y="42"/>
                  </a:lnTo>
                  <a:lnTo>
                    <a:pt x="230" y="48"/>
                  </a:lnTo>
                  <a:lnTo>
                    <a:pt x="376" y="50"/>
                  </a:lnTo>
                  <a:lnTo>
                    <a:pt x="376" y="50"/>
                  </a:lnTo>
                  <a:lnTo>
                    <a:pt x="524" y="48"/>
                  </a:lnTo>
                  <a:lnTo>
                    <a:pt x="646" y="42"/>
                  </a:lnTo>
                  <a:lnTo>
                    <a:pt x="692" y="40"/>
                  </a:lnTo>
                  <a:lnTo>
                    <a:pt x="726" y="34"/>
                  </a:lnTo>
                  <a:lnTo>
                    <a:pt x="748" y="30"/>
                  </a:lnTo>
                  <a:lnTo>
                    <a:pt x="754" y="28"/>
                  </a:lnTo>
                  <a:lnTo>
                    <a:pt x="756" y="26"/>
                  </a:lnTo>
                  <a:lnTo>
                    <a:pt x="756" y="26"/>
                  </a:lnTo>
                  <a:lnTo>
                    <a:pt x="754" y="22"/>
                  </a:lnTo>
                  <a:lnTo>
                    <a:pt x="748" y="20"/>
                  </a:lnTo>
                  <a:lnTo>
                    <a:pt x="726" y="16"/>
                  </a:lnTo>
                  <a:lnTo>
                    <a:pt x="692" y="12"/>
                  </a:lnTo>
                  <a:lnTo>
                    <a:pt x="646" y="8"/>
                  </a:lnTo>
                  <a:lnTo>
                    <a:pt x="524" y="2"/>
                  </a:lnTo>
                  <a:lnTo>
                    <a:pt x="3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41"/>
            <p:cNvSpPr>
              <a:spLocks noEditPoints="1"/>
            </p:cNvSpPr>
            <p:nvPr/>
          </p:nvSpPr>
          <p:spPr bwMode="auto">
            <a:xfrm>
              <a:off x="5521325" y="6667500"/>
              <a:ext cx="1184275" cy="79375"/>
            </a:xfrm>
            <a:custGeom>
              <a:avLst/>
              <a:gdLst>
                <a:gd name="T0" fmla="*/ 370 w 746"/>
                <a:gd name="T1" fmla="*/ 50 h 50"/>
                <a:gd name="T2" fmla="*/ 112 w 746"/>
                <a:gd name="T3" fmla="*/ 42 h 50"/>
                <a:gd name="T4" fmla="*/ 34 w 746"/>
                <a:gd name="T5" fmla="*/ 34 h 50"/>
                <a:gd name="T6" fmla="*/ 6 w 746"/>
                <a:gd name="T7" fmla="*/ 28 h 50"/>
                <a:gd name="T8" fmla="*/ 6 w 746"/>
                <a:gd name="T9" fmla="*/ 26 h 50"/>
                <a:gd name="T10" fmla="*/ 12 w 746"/>
                <a:gd name="T11" fmla="*/ 20 h 50"/>
                <a:gd name="T12" fmla="*/ 66 w 746"/>
                <a:gd name="T13" fmla="*/ 12 h 50"/>
                <a:gd name="T14" fmla="*/ 228 w 746"/>
                <a:gd name="T15" fmla="*/ 2 h 50"/>
                <a:gd name="T16" fmla="*/ 370 w 746"/>
                <a:gd name="T17" fmla="*/ 0 h 50"/>
                <a:gd name="T18" fmla="*/ 632 w 746"/>
                <a:gd name="T19" fmla="*/ 8 h 50"/>
                <a:gd name="T20" fmla="*/ 712 w 746"/>
                <a:gd name="T21" fmla="*/ 16 h 50"/>
                <a:gd name="T22" fmla="*/ 738 w 746"/>
                <a:gd name="T23" fmla="*/ 22 h 50"/>
                <a:gd name="T24" fmla="*/ 740 w 746"/>
                <a:gd name="T25" fmla="*/ 26 h 50"/>
                <a:gd name="T26" fmla="*/ 732 w 746"/>
                <a:gd name="T27" fmla="*/ 30 h 50"/>
                <a:gd name="T28" fmla="*/ 678 w 746"/>
                <a:gd name="T29" fmla="*/ 38 h 50"/>
                <a:gd name="T30" fmla="*/ 514 w 746"/>
                <a:gd name="T31" fmla="*/ 48 h 50"/>
                <a:gd name="T32" fmla="*/ 370 w 746"/>
                <a:gd name="T33" fmla="*/ 0 h 50"/>
                <a:gd name="T34" fmla="*/ 226 w 746"/>
                <a:gd name="T35" fmla="*/ 2 h 50"/>
                <a:gd name="T36" fmla="*/ 62 w 746"/>
                <a:gd name="T37" fmla="*/ 12 h 50"/>
                <a:gd name="T38" fmla="*/ 8 w 746"/>
                <a:gd name="T39" fmla="*/ 20 h 50"/>
                <a:gd name="T40" fmla="*/ 0 w 746"/>
                <a:gd name="T41" fmla="*/ 26 h 50"/>
                <a:gd name="T42" fmla="*/ 2 w 746"/>
                <a:gd name="T43" fmla="*/ 28 h 50"/>
                <a:gd name="T44" fmla="*/ 28 w 746"/>
                <a:gd name="T45" fmla="*/ 34 h 50"/>
                <a:gd name="T46" fmla="*/ 108 w 746"/>
                <a:gd name="T47" fmla="*/ 42 h 50"/>
                <a:gd name="T48" fmla="*/ 370 w 746"/>
                <a:gd name="T49" fmla="*/ 50 h 50"/>
                <a:gd name="T50" fmla="*/ 516 w 746"/>
                <a:gd name="T51" fmla="*/ 48 h 50"/>
                <a:gd name="T52" fmla="*/ 682 w 746"/>
                <a:gd name="T53" fmla="*/ 38 h 50"/>
                <a:gd name="T54" fmla="*/ 738 w 746"/>
                <a:gd name="T55" fmla="*/ 30 h 50"/>
                <a:gd name="T56" fmla="*/ 746 w 746"/>
                <a:gd name="T57" fmla="*/ 26 h 50"/>
                <a:gd name="T58" fmla="*/ 744 w 746"/>
                <a:gd name="T59" fmla="*/ 22 h 50"/>
                <a:gd name="T60" fmla="*/ 716 w 746"/>
                <a:gd name="T61" fmla="*/ 16 h 50"/>
                <a:gd name="T62" fmla="*/ 636 w 746"/>
                <a:gd name="T63" fmla="*/ 8 h 50"/>
                <a:gd name="T64" fmla="*/ 370 w 7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50"/>
                  </a:moveTo>
                  <a:lnTo>
                    <a:pt x="370" y="50"/>
                  </a:lnTo>
                  <a:lnTo>
                    <a:pt x="228" y="48"/>
                  </a:lnTo>
                  <a:lnTo>
                    <a:pt x="112" y="42"/>
                  </a:lnTo>
                  <a:lnTo>
                    <a:pt x="66" y="38"/>
                  </a:lnTo>
                  <a:lnTo>
                    <a:pt x="34" y="34"/>
                  </a:lnTo>
                  <a:lnTo>
                    <a:pt x="12" y="30"/>
                  </a:lnTo>
                  <a:lnTo>
                    <a:pt x="6" y="28"/>
                  </a:lnTo>
                  <a:lnTo>
                    <a:pt x="6" y="26"/>
                  </a:lnTo>
                  <a:lnTo>
                    <a:pt x="6" y="26"/>
                  </a:lnTo>
                  <a:lnTo>
                    <a:pt x="6" y="22"/>
                  </a:lnTo>
                  <a:lnTo>
                    <a:pt x="12" y="20"/>
                  </a:lnTo>
                  <a:lnTo>
                    <a:pt x="34" y="16"/>
                  </a:lnTo>
                  <a:lnTo>
                    <a:pt x="66" y="12"/>
                  </a:lnTo>
                  <a:lnTo>
                    <a:pt x="112" y="8"/>
                  </a:lnTo>
                  <a:lnTo>
                    <a:pt x="228" y="2"/>
                  </a:lnTo>
                  <a:lnTo>
                    <a:pt x="370" y="0"/>
                  </a:lnTo>
                  <a:lnTo>
                    <a:pt x="370" y="0"/>
                  </a:lnTo>
                  <a:lnTo>
                    <a:pt x="514" y="2"/>
                  </a:lnTo>
                  <a:lnTo>
                    <a:pt x="632" y="8"/>
                  </a:lnTo>
                  <a:lnTo>
                    <a:pt x="678" y="12"/>
                  </a:lnTo>
                  <a:lnTo>
                    <a:pt x="712" y="16"/>
                  </a:lnTo>
                  <a:lnTo>
                    <a:pt x="732" y="20"/>
                  </a:lnTo>
                  <a:lnTo>
                    <a:pt x="738" y="22"/>
                  </a:lnTo>
                  <a:lnTo>
                    <a:pt x="740" y="26"/>
                  </a:lnTo>
                  <a:lnTo>
                    <a:pt x="740" y="26"/>
                  </a:lnTo>
                  <a:lnTo>
                    <a:pt x="738" y="28"/>
                  </a:lnTo>
                  <a:lnTo>
                    <a:pt x="732" y="30"/>
                  </a:lnTo>
                  <a:lnTo>
                    <a:pt x="712" y="34"/>
                  </a:lnTo>
                  <a:lnTo>
                    <a:pt x="678" y="38"/>
                  </a:lnTo>
                  <a:lnTo>
                    <a:pt x="632" y="42"/>
                  </a:lnTo>
                  <a:lnTo>
                    <a:pt x="514" y="48"/>
                  </a:lnTo>
                  <a:lnTo>
                    <a:pt x="370" y="50"/>
                  </a:lnTo>
                  <a:close/>
                  <a:moveTo>
                    <a:pt x="370" y="0"/>
                  </a:moveTo>
                  <a:lnTo>
                    <a:pt x="370" y="0"/>
                  </a:lnTo>
                  <a:lnTo>
                    <a:pt x="226" y="2"/>
                  </a:lnTo>
                  <a:lnTo>
                    <a:pt x="108" y="8"/>
                  </a:lnTo>
                  <a:lnTo>
                    <a:pt x="62" y="12"/>
                  </a:lnTo>
                  <a:lnTo>
                    <a:pt x="28" y="16"/>
                  </a:lnTo>
                  <a:lnTo>
                    <a:pt x="8" y="20"/>
                  </a:lnTo>
                  <a:lnTo>
                    <a:pt x="2" y="22"/>
                  </a:lnTo>
                  <a:lnTo>
                    <a:pt x="0" y="26"/>
                  </a:lnTo>
                  <a:lnTo>
                    <a:pt x="0" y="26"/>
                  </a:lnTo>
                  <a:lnTo>
                    <a:pt x="2" y="28"/>
                  </a:lnTo>
                  <a:lnTo>
                    <a:pt x="8" y="30"/>
                  </a:lnTo>
                  <a:lnTo>
                    <a:pt x="28" y="34"/>
                  </a:lnTo>
                  <a:lnTo>
                    <a:pt x="62" y="38"/>
                  </a:lnTo>
                  <a:lnTo>
                    <a:pt x="108" y="42"/>
                  </a:lnTo>
                  <a:lnTo>
                    <a:pt x="226" y="48"/>
                  </a:lnTo>
                  <a:lnTo>
                    <a:pt x="370" y="50"/>
                  </a:lnTo>
                  <a:lnTo>
                    <a:pt x="370" y="50"/>
                  </a:lnTo>
                  <a:lnTo>
                    <a:pt x="516" y="48"/>
                  </a:lnTo>
                  <a:lnTo>
                    <a:pt x="636" y="42"/>
                  </a:lnTo>
                  <a:lnTo>
                    <a:pt x="682" y="38"/>
                  </a:lnTo>
                  <a:lnTo>
                    <a:pt x="716" y="34"/>
                  </a:lnTo>
                  <a:lnTo>
                    <a:pt x="738" y="30"/>
                  </a:lnTo>
                  <a:lnTo>
                    <a:pt x="744" y="28"/>
                  </a:lnTo>
                  <a:lnTo>
                    <a:pt x="746" y="26"/>
                  </a:lnTo>
                  <a:lnTo>
                    <a:pt x="746" y="26"/>
                  </a:lnTo>
                  <a:lnTo>
                    <a:pt x="744" y="22"/>
                  </a:lnTo>
                  <a:lnTo>
                    <a:pt x="738" y="20"/>
                  </a:lnTo>
                  <a:lnTo>
                    <a:pt x="716" y="16"/>
                  </a:lnTo>
                  <a:lnTo>
                    <a:pt x="682" y="12"/>
                  </a:lnTo>
                  <a:lnTo>
                    <a:pt x="636" y="8"/>
                  </a:lnTo>
                  <a:lnTo>
                    <a:pt x="516" y="2"/>
                  </a:lnTo>
                  <a:lnTo>
                    <a:pt x="370" y="0"/>
                  </a:lnTo>
                  <a:close/>
                </a:path>
              </a:pathLst>
            </a:custGeom>
            <a:solidFill>
              <a:srgbClr val="89817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42"/>
            <p:cNvSpPr>
              <a:spLocks/>
            </p:cNvSpPr>
            <p:nvPr/>
          </p:nvSpPr>
          <p:spPr bwMode="auto">
            <a:xfrm>
              <a:off x="5530850" y="6667500"/>
              <a:ext cx="1165225" cy="79375"/>
            </a:xfrm>
            <a:custGeom>
              <a:avLst/>
              <a:gdLst>
                <a:gd name="T0" fmla="*/ 364 w 734"/>
                <a:gd name="T1" fmla="*/ 50 h 50"/>
                <a:gd name="T2" fmla="*/ 364 w 734"/>
                <a:gd name="T3" fmla="*/ 50 h 50"/>
                <a:gd name="T4" fmla="*/ 222 w 734"/>
                <a:gd name="T5" fmla="*/ 48 h 50"/>
                <a:gd name="T6" fmla="*/ 106 w 734"/>
                <a:gd name="T7" fmla="*/ 42 h 50"/>
                <a:gd name="T8" fmla="*/ 60 w 734"/>
                <a:gd name="T9" fmla="*/ 38 h 50"/>
                <a:gd name="T10" fmla="*/ 28 w 734"/>
                <a:gd name="T11" fmla="*/ 34 h 50"/>
                <a:gd name="T12" fmla="*/ 6 w 734"/>
                <a:gd name="T13" fmla="*/ 30 h 50"/>
                <a:gd name="T14" fmla="*/ 0 w 734"/>
                <a:gd name="T15" fmla="*/ 28 h 50"/>
                <a:gd name="T16" fmla="*/ 0 w 734"/>
                <a:gd name="T17" fmla="*/ 26 h 50"/>
                <a:gd name="T18" fmla="*/ 0 w 734"/>
                <a:gd name="T19" fmla="*/ 26 h 50"/>
                <a:gd name="T20" fmla="*/ 0 w 734"/>
                <a:gd name="T21" fmla="*/ 22 h 50"/>
                <a:gd name="T22" fmla="*/ 6 w 734"/>
                <a:gd name="T23" fmla="*/ 20 h 50"/>
                <a:gd name="T24" fmla="*/ 28 w 734"/>
                <a:gd name="T25" fmla="*/ 16 h 50"/>
                <a:gd name="T26" fmla="*/ 60 w 734"/>
                <a:gd name="T27" fmla="*/ 12 h 50"/>
                <a:gd name="T28" fmla="*/ 106 w 734"/>
                <a:gd name="T29" fmla="*/ 8 h 50"/>
                <a:gd name="T30" fmla="*/ 222 w 734"/>
                <a:gd name="T31" fmla="*/ 2 h 50"/>
                <a:gd name="T32" fmla="*/ 364 w 734"/>
                <a:gd name="T33" fmla="*/ 0 h 50"/>
                <a:gd name="T34" fmla="*/ 364 w 734"/>
                <a:gd name="T35" fmla="*/ 0 h 50"/>
                <a:gd name="T36" fmla="*/ 508 w 734"/>
                <a:gd name="T37" fmla="*/ 2 h 50"/>
                <a:gd name="T38" fmla="*/ 626 w 734"/>
                <a:gd name="T39" fmla="*/ 8 h 50"/>
                <a:gd name="T40" fmla="*/ 672 w 734"/>
                <a:gd name="T41" fmla="*/ 12 h 50"/>
                <a:gd name="T42" fmla="*/ 706 w 734"/>
                <a:gd name="T43" fmla="*/ 16 h 50"/>
                <a:gd name="T44" fmla="*/ 726 w 734"/>
                <a:gd name="T45" fmla="*/ 20 h 50"/>
                <a:gd name="T46" fmla="*/ 732 w 734"/>
                <a:gd name="T47" fmla="*/ 22 h 50"/>
                <a:gd name="T48" fmla="*/ 734 w 734"/>
                <a:gd name="T49" fmla="*/ 26 h 50"/>
                <a:gd name="T50" fmla="*/ 734 w 734"/>
                <a:gd name="T51" fmla="*/ 26 h 50"/>
                <a:gd name="T52" fmla="*/ 732 w 734"/>
                <a:gd name="T53" fmla="*/ 28 h 50"/>
                <a:gd name="T54" fmla="*/ 726 w 734"/>
                <a:gd name="T55" fmla="*/ 30 h 50"/>
                <a:gd name="T56" fmla="*/ 706 w 734"/>
                <a:gd name="T57" fmla="*/ 34 h 50"/>
                <a:gd name="T58" fmla="*/ 672 w 734"/>
                <a:gd name="T59" fmla="*/ 38 h 50"/>
                <a:gd name="T60" fmla="*/ 626 w 734"/>
                <a:gd name="T61" fmla="*/ 42 h 50"/>
                <a:gd name="T62" fmla="*/ 508 w 734"/>
                <a:gd name="T63" fmla="*/ 48 h 50"/>
                <a:gd name="T64" fmla="*/ 364 w 734"/>
                <a:gd name="T6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50"/>
                  </a:moveTo>
                  <a:lnTo>
                    <a:pt x="364" y="50"/>
                  </a:lnTo>
                  <a:lnTo>
                    <a:pt x="222" y="48"/>
                  </a:lnTo>
                  <a:lnTo>
                    <a:pt x="106" y="42"/>
                  </a:lnTo>
                  <a:lnTo>
                    <a:pt x="60" y="38"/>
                  </a:lnTo>
                  <a:lnTo>
                    <a:pt x="28" y="34"/>
                  </a:lnTo>
                  <a:lnTo>
                    <a:pt x="6" y="30"/>
                  </a:lnTo>
                  <a:lnTo>
                    <a:pt x="0" y="28"/>
                  </a:lnTo>
                  <a:lnTo>
                    <a:pt x="0" y="26"/>
                  </a:lnTo>
                  <a:lnTo>
                    <a:pt x="0" y="26"/>
                  </a:lnTo>
                  <a:lnTo>
                    <a:pt x="0" y="22"/>
                  </a:lnTo>
                  <a:lnTo>
                    <a:pt x="6" y="20"/>
                  </a:lnTo>
                  <a:lnTo>
                    <a:pt x="28" y="16"/>
                  </a:lnTo>
                  <a:lnTo>
                    <a:pt x="60" y="12"/>
                  </a:lnTo>
                  <a:lnTo>
                    <a:pt x="106" y="8"/>
                  </a:lnTo>
                  <a:lnTo>
                    <a:pt x="222" y="2"/>
                  </a:lnTo>
                  <a:lnTo>
                    <a:pt x="364" y="0"/>
                  </a:lnTo>
                  <a:lnTo>
                    <a:pt x="364" y="0"/>
                  </a:lnTo>
                  <a:lnTo>
                    <a:pt x="508" y="2"/>
                  </a:lnTo>
                  <a:lnTo>
                    <a:pt x="626" y="8"/>
                  </a:lnTo>
                  <a:lnTo>
                    <a:pt x="672" y="12"/>
                  </a:lnTo>
                  <a:lnTo>
                    <a:pt x="706" y="16"/>
                  </a:lnTo>
                  <a:lnTo>
                    <a:pt x="726" y="20"/>
                  </a:lnTo>
                  <a:lnTo>
                    <a:pt x="732" y="22"/>
                  </a:lnTo>
                  <a:lnTo>
                    <a:pt x="734" y="26"/>
                  </a:lnTo>
                  <a:lnTo>
                    <a:pt x="734" y="26"/>
                  </a:lnTo>
                  <a:lnTo>
                    <a:pt x="732" y="28"/>
                  </a:lnTo>
                  <a:lnTo>
                    <a:pt x="726" y="30"/>
                  </a:lnTo>
                  <a:lnTo>
                    <a:pt x="706" y="34"/>
                  </a:lnTo>
                  <a:lnTo>
                    <a:pt x="672" y="38"/>
                  </a:lnTo>
                  <a:lnTo>
                    <a:pt x="626" y="42"/>
                  </a:lnTo>
                  <a:lnTo>
                    <a:pt x="508" y="48"/>
                  </a:lnTo>
                  <a:lnTo>
                    <a:pt x="364" y="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43"/>
            <p:cNvSpPr>
              <a:spLocks/>
            </p:cNvSpPr>
            <p:nvPr/>
          </p:nvSpPr>
          <p:spPr bwMode="auto">
            <a:xfrm>
              <a:off x="5521325" y="6667500"/>
              <a:ext cx="1184275" cy="79375"/>
            </a:xfrm>
            <a:custGeom>
              <a:avLst/>
              <a:gdLst>
                <a:gd name="T0" fmla="*/ 370 w 746"/>
                <a:gd name="T1" fmla="*/ 0 h 50"/>
                <a:gd name="T2" fmla="*/ 370 w 746"/>
                <a:gd name="T3" fmla="*/ 0 h 50"/>
                <a:gd name="T4" fmla="*/ 226 w 746"/>
                <a:gd name="T5" fmla="*/ 2 h 50"/>
                <a:gd name="T6" fmla="*/ 108 w 746"/>
                <a:gd name="T7" fmla="*/ 8 h 50"/>
                <a:gd name="T8" fmla="*/ 62 w 746"/>
                <a:gd name="T9" fmla="*/ 12 h 50"/>
                <a:gd name="T10" fmla="*/ 28 w 746"/>
                <a:gd name="T11" fmla="*/ 16 h 50"/>
                <a:gd name="T12" fmla="*/ 8 w 746"/>
                <a:gd name="T13" fmla="*/ 20 h 50"/>
                <a:gd name="T14" fmla="*/ 2 w 746"/>
                <a:gd name="T15" fmla="*/ 22 h 50"/>
                <a:gd name="T16" fmla="*/ 0 w 746"/>
                <a:gd name="T17" fmla="*/ 26 h 50"/>
                <a:gd name="T18" fmla="*/ 0 w 746"/>
                <a:gd name="T19" fmla="*/ 26 h 50"/>
                <a:gd name="T20" fmla="*/ 2 w 746"/>
                <a:gd name="T21" fmla="*/ 28 h 50"/>
                <a:gd name="T22" fmla="*/ 8 w 746"/>
                <a:gd name="T23" fmla="*/ 30 h 50"/>
                <a:gd name="T24" fmla="*/ 28 w 746"/>
                <a:gd name="T25" fmla="*/ 34 h 50"/>
                <a:gd name="T26" fmla="*/ 62 w 746"/>
                <a:gd name="T27" fmla="*/ 38 h 50"/>
                <a:gd name="T28" fmla="*/ 108 w 746"/>
                <a:gd name="T29" fmla="*/ 42 h 50"/>
                <a:gd name="T30" fmla="*/ 226 w 746"/>
                <a:gd name="T31" fmla="*/ 48 h 50"/>
                <a:gd name="T32" fmla="*/ 370 w 746"/>
                <a:gd name="T33" fmla="*/ 50 h 50"/>
                <a:gd name="T34" fmla="*/ 370 w 746"/>
                <a:gd name="T35" fmla="*/ 50 h 50"/>
                <a:gd name="T36" fmla="*/ 516 w 746"/>
                <a:gd name="T37" fmla="*/ 48 h 50"/>
                <a:gd name="T38" fmla="*/ 636 w 746"/>
                <a:gd name="T39" fmla="*/ 42 h 50"/>
                <a:gd name="T40" fmla="*/ 682 w 746"/>
                <a:gd name="T41" fmla="*/ 38 h 50"/>
                <a:gd name="T42" fmla="*/ 716 w 746"/>
                <a:gd name="T43" fmla="*/ 34 h 50"/>
                <a:gd name="T44" fmla="*/ 738 w 746"/>
                <a:gd name="T45" fmla="*/ 30 h 50"/>
                <a:gd name="T46" fmla="*/ 744 w 746"/>
                <a:gd name="T47" fmla="*/ 28 h 50"/>
                <a:gd name="T48" fmla="*/ 746 w 746"/>
                <a:gd name="T49" fmla="*/ 26 h 50"/>
                <a:gd name="T50" fmla="*/ 746 w 746"/>
                <a:gd name="T51" fmla="*/ 26 h 50"/>
                <a:gd name="T52" fmla="*/ 744 w 746"/>
                <a:gd name="T53" fmla="*/ 22 h 50"/>
                <a:gd name="T54" fmla="*/ 738 w 746"/>
                <a:gd name="T55" fmla="*/ 20 h 50"/>
                <a:gd name="T56" fmla="*/ 716 w 746"/>
                <a:gd name="T57" fmla="*/ 16 h 50"/>
                <a:gd name="T58" fmla="*/ 682 w 746"/>
                <a:gd name="T59" fmla="*/ 12 h 50"/>
                <a:gd name="T60" fmla="*/ 636 w 746"/>
                <a:gd name="T61" fmla="*/ 8 h 50"/>
                <a:gd name="T62" fmla="*/ 516 w 746"/>
                <a:gd name="T63" fmla="*/ 2 h 50"/>
                <a:gd name="T64" fmla="*/ 370 w 746"/>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6" h="50">
                  <a:moveTo>
                    <a:pt x="370" y="0"/>
                  </a:moveTo>
                  <a:lnTo>
                    <a:pt x="370" y="0"/>
                  </a:lnTo>
                  <a:lnTo>
                    <a:pt x="226" y="2"/>
                  </a:lnTo>
                  <a:lnTo>
                    <a:pt x="108" y="8"/>
                  </a:lnTo>
                  <a:lnTo>
                    <a:pt x="62" y="12"/>
                  </a:lnTo>
                  <a:lnTo>
                    <a:pt x="28" y="16"/>
                  </a:lnTo>
                  <a:lnTo>
                    <a:pt x="8" y="20"/>
                  </a:lnTo>
                  <a:lnTo>
                    <a:pt x="2" y="22"/>
                  </a:lnTo>
                  <a:lnTo>
                    <a:pt x="0" y="26"/>
                  </a:lnTo>
                  <a:lnTo>
                    <a:pt x="0" y="26"/>
                  </a:lnTo>
                  <a:lnTo>
                    <a:pt x="2" y="28"/>
                  </a:lnTo>
                  <a:lnTo>
                    <a:pt x="8" y="30"/>
                  </a:lnTo>
                  <a:lnTo>
                    <a:pt x="28" y="34"/>
                  </a:lnTo>
                  <a:lnTo>
                    <a:pt x="62" y="38"/>
                  </a:lnTo>
                  <a:lnTo>
                    <a:pt x="108" y="42"/>
                  </a:lnTo>
                  <a:lnTo>
                    <a:pt x="226" y="48"/>
                  </a:lnTo>
                  <a:lnTo>
                    <a:pt x="370" y="50"/>
                  </a:lnTo>
                  <a:lnTo>
                    <a:pt x="370" y="50"/>
                  </a:lnTo>
                  <a:lnTo>
                    <a:pt x="516" y="48"/>
                  </a:lnTo>
                  <a:lnTo>
                    <a:pt x="636" y="42"/>
                  </a:lnTo>
                  <a:lnTo>
                    <a:pt x="682" y="38"/>
                  </a:lnTo>
                  <a:lnTo>
                    <a:pt x="716" y="34"/>
                  </a:lnTo>
                  <a:lnTo>
                    <a:pt x="738" y="30"/>
                  </a:lnTo>
                  <a:lnTo>
                    <a:pt x="744" y="28"/>
                  </a:lnTo>
                  <a:lnTo>
                    <a:pt x="746" y="26"/>
                  </a:lnTo>
                  <a:lnTo>
                    <a:pt x="746" y="26"/>
                  </a:lnTo>
                  <a:lnTo>
                    <a:pt x="744" y="22"/>
                  </a:lnTo>
                  <a:lnTo>
                    <a:pt x="738" y="20"/>
                  </a:lnTo>
                  <a:lnTo>
                    <a:pt x="716" y="16"/>
                  </a:lnTo>
                  <a:lnTo>
                    <a:pt x="682" y="12"/>
                  </a:lnTo>
                  <a:lnTo>
                    <a:pt x="636" y="8"/>
                  </a:lnTo>
                  <a:lnTo>
                    <a:pt x="516" y="2"/>
                  </a:lnTo>
                  <a:lnTo>
                    <a:pt x="3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44"/>
            <p:cNvSpPr>
              <a:spLocks noEditPoints="1"/>
            </p:cNvSpPr>
            <p:nvPr/>
          </p:nvSpPr>
          <p:spPr bwMode="auto">
            <a:xfrm>
              <a:off x="5530850" y="6667500"/>
              <a:ext cx="1165225" cy="79375"/>
            </a:xfrm>
            <a:custGeom>
              <a:avLst/>
              <a:gdLst>
                <a:gd name="T0" fmla="*/ 364 w 734"/>
                <a:gd name="T1" fmla="*/ 50 h 50"/>
                <a:gd name="T2" fmla="*/ 108 w 734"/>
                <a:gd name="T3" fmla="*/ 42 h 50"/>
                <a:gd name="T4" fmla="*/ 32 w 734"/>
                <a:gd name="T5" fmla="*/ 34 h 50"/>
                <a:gd name="T6" fmla="*/ 6 w 734"/>
                <a:gd name="T7" fmla="*/ 28 h 50"/>
                <a:gd name="T8" fmla="*/ 4 w 734"/>
                <a:gd name="T9" fmla="*/ 26 h 50"/>
                <a:gd name="T10" fmla="*/ 12 w 734"/>
                <a:gd name="T11" fmla="*/ 20 h 50"/>
                <a:gd name="T12" fmla="*/ 66 w 734"/>
                <a:gd name="T13" fmla="*/ 12 h 50"/>
                <a:gd name="T14" fmla="*/ 222 w 734"/>
                <a:gd name="T15" fmla="*/ 4 h 50"/>
                <a:gd name="T16" fmla="*/ 364 w 734"/>
                <a:gd name="T17" fmla="*/ 2 h 50"/>
                <a:gd name="T18" fmla="*/ 622 w 734"/>
                <a:gd name="T19" fmla="*/ 8 h 50"/>
                <a:gd name="T20" fmla="*/ 700 w 734"/>
                <a:gd name="T21" fmla="*/ 16 h 50"/>
                <a:gd name="T22" fmla="*/ 728 w 734"/>
                <a:gd name="T23" fmla="*/ 22 h 50"/>
                <a:gd name="T24" fmla="*/ 728 w 734"/>
                <a:gd name="T25" fmla="*/ 26 h 50"/>
                <a:gd name="T26" fmla="*/ 722 w 734"/>
                <a:gd name="T27" fmla="*/ 30 h 50"/>
                <a:gd name="T28" fmla="*/ 668 w 734"/>
                <a:gd name="T29" fmla="*/ 38 h 50"/>
                <a:gd name="T30" fmla="*/ 506 w 734"/>
                <a:gd name="T31" fmla="*/ 48 h 50"/>
                <a:gd name="T32" fmla="*/ 364 w 734"/>
                <a:gd name="T33" fmla="*/ 0 h 50"/>
                <a:gd name="T34" fmla="*/ 222 w 734"/>
                <a:gd name="T35" fmla="*/ 2 h 50"/>
                <a:gd name="T36" fmla="*/ 60 w 734"/>
                <a:gd name="T37" fmla="*/ 12 h 50"/>
                <a:gd name="T38" fmla="*/ 6 w 734"/>
                <a:gd name="T39" fmla="*/ 20 h 50"/>
                <a:gd name="T40" fmla="*/ 0 w 734"/>
                <a:gd name="T41" fmla="*/ 26 h 50"/>
                <a:gd name="T42" fmla="*/ 0 w 734"/>
                <a:gd name="T43" fmla="*/ 28 h 50"/>
                <a:gd name="T44" fmla="*/ 28 w 734"/>
                <a:gd name="T45" fmla="*/ 34 h 50"/>
                <a:gd name="T46" fmla="*/ 106 w 734"/>
                <a:gd name="T47" fmla="*/ 42 h 50"/>
                <a:gd name="T48" fmla="*/ 364 w 734"/>
                <a:gd name="T49" fmla="*/ 50 h 50"/>
                <a:gd name="T50" fmla="*/ 508 w 734"/>
                <a:gd name="T51" fmla="*/ 48 h 50"/>
                <a:gd name="T52" fmla="*/ 672 w 734"/>
                <a:gd name="T53" fmla="*/ 38 h 50"/>
                <a:gd name="T54" fmla="*/ 726 w 734"/>
                <a:gd name="T55" fmla="*/ 30 h 50"/>
                <a:gd name="T56" fmla="*/ 734 w 734"/>
                <a:gd name="T57" fmla="*/ 26 h 50"/>
                <a:gd name="T58" fmla="*/ 732 w 734"/>
                <a:gd name="T59" fmla="*/ 22 h 50"/>
                <a:gd name="T60" fmla="*/ 706 w 734"/>
                <a:gd name="T61" fmla="*/ 16 h 50"/>
                <a:gd name="T62" fmla="*/ 626 w 734"/>
                <a:gd name="T63" fmla="*/ 8 h 50"/>
                <a:gd name="T64" fmla="*/ 364 w 734"/>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50"/>
                  </a:moveTo>
                  <a:lnTo>
                    <a:pt x="364" y="50"/>
                  </a:lnTo>
                  <a:lnTo>
                    <a:pt x="222" y="48"/>
                  </a:lnTo>
                  <a:lnTo>
                    <a:pt x="108" y="42"/>
                  </a:lnTo>
                  <a:lnTo>
                    <a:pt x="66" y="38"/>
                  </a:lnTo>
                  <a:lnTo>
                    <a:pt x="32" y="34"/>
                  </a:lnTo>
                  <a:lnTo>
                    <a:pt x="12" y="30"/>
                  </a:lnTo>
                  <a:lnTo>
                    <a:pt x="6" y="28"/>
                  </a:lnTo>
                  <a:lnTo>
                    <a:pt x="4" y="26"/>
                  </a:lnTo>
                  <a:lnTo>
                    <a:pt x="4" y="26"/>
                  </a:lnTo>
                  <a:lnTo>
                    <a:pt x="6" y="22"/>
                  </a:lnTo>
                  <a:lnTo>
                    <a:pt x="12" y="20"/>
                  </a:lnTo>
                  <a:lnTo>
                    <a:pt x="32" y="16"/>
                  </a:lnTo>
                  <a:lnTo>
                    <a:pt x="66" y="12"/>
                  </a:lnTo>
                  <a:lnTo>
                    <a:pt x="108" y="8"/>
                  </a:lnTo>
                  <a:lnTo>
                    <a:pt x="222" y="4"/>
                  </a:lnTo>
                  <a:lnTo>
                    <a:pt x="364" y="2"/>
                  </a:lnTo>
                  <a:lnTo>
                    <a:pt x="364" y="2"/>
                  </a:lnTo>
                  <a:lnTo>
                    <a:pt x="506" y="4"/>
                  </a:lnTo>
                  <a:lnTo>
                    <a:pt x="622" y="8"/>
                  </a:lnTo>
                  <a:lnTo>
                    <a:pt x="668" y="12"/>
                  </a:lnTo>
                  <a:lnTo>
                    <a:pt x="700" y="16"/>
                  </a:lnTo>
                  <a:lnTo>
                    <a:pt x="722" y="20"/>
                  </a:lnTo>
                  <a:lnTo>
                    <a:pt x="728" y="22"/>
                  </a:lnTo>
                  <a:lnTo>
                    <a:pt x="728" y="26"/>
                  </a:lnTo>
                  <a:lnTo>
                    <a:pt x="728" y="26"/>
                  </a:lnTo>
                  <a:lnTo>
                    <a:pt x="728" y="28"/>
                  </a:lnTo>
                  <a:lnTo>
                    <a:pt x="722" y="30"/>
                  </a:lnTo>
                  <a:lnTo>
                    <a:pt x="700" y="34"/>
                  </a:lnTo>
                  <a:lnTo>
                    <a:pt x="668" y="38"/>
                  </a:lnTo>
                  <a:lnTo>
                    <a:pt x="622" y="42"/>
                  </a:lnTo>
                  <a:lnTo>
                    <a:pt x="506" y="48"/>
                  </a:lnTo>
                  <a:lnTo>
                    <a:pt x="364" y="50"/>
                  </a:lnTo>
                  <a:close/>
                  <a:moveTo>
                    <a:pt x="364" y="0"/>
                  </a:moveTo>
                  <a:lnTo>
                    <a:pt x="364" y="0"/>
                  </a:lnTo>
                  <a:lnTo>
                    <a:pt x="222" y="2"/>
                  </a:lnTo>
                  <a:lnTo>
                    <a:pt x="106" y="8"/>
                  </a:lnTo>
                  <a:lnTo>
                    <a:pt x="60" y="12"/>
                  </a:lnTo>
                  <a:lnTo>
                    <a:pt x="28" y="16"/>
                  </a:lnTo>
                  <a:lnTo>
                    <a:pt x="6" y="20"/>
                  </a:lnTo>
                  <a:lnTo>
                    <a:pt x="0" y="22"/>
                  </a:lnTo>
                  <a:lnTo>
                    <a:pt x="0" y="26"/>
                  </a:lnTo>
                  <a:lnTo>
                    <a:pt x="0" y="26"/>
                  </a:lnTo>
                  <a:lnTo>
                    <a:pt x="0" y="28"/>
                  </a:lnTo>
                  <a:lnTo>
                    <a:pt x="6" y="30"/>
                  </a:lnTo>
                  <a:lnTo>
                    <a:pt x="28" y="34"/>
                  </a:lnTo>
                  <a:lnTo>
                    <a:pt x="60" y="38"/>
                  </a:lnTo>
                  <a:lnTo>
                    <a:pt x="106" y="42"/>
                  </a:lnTo>
                  <a:lnTo>
                    <a:pt x="222" y="48"/>
                  </a:lnTo>
                  <a:lnTo>
                    <a:pt x="364" y="50"/>
                  </a:lnTo>
                  <a:lnTo>
                    <a:pt x="364" y="50"/>
                  </a:lnTo>
                  <a:lnTo>
                    <a:pt x="508" y="48"/>
                  </a:lnTo>
                  <a:lnTo>
                    <a:pt x="626" y="42"/>
                  </a:lnTo>
                  <a:lnTo>
                    <a:pt x="672" y="38"/>
                  </a:lnTo>
                  <a:lnTo>
                    <a:pt x="706" y="34"/>
                  </a:lnTo>
                  <a:lnTo>
                    <a:pt x="726" y="30"/>
                  </a:lnTo>
                  <a:lnTo>
                    <a:pt x="732" y="28"/>
                  </a:lnTo>
                  <a:lnTo>
                    <a:pt x="734" y="26"/>
                  </a:lnTo>
                  <a:lnTo>
                    <a:pt x="734" y="26"/>
                  </a:lnTo>
                  <a:lnTo>
                    <a:pt x="732" y="22"/>
                  </a:lnTo>
                  <a:lnTo>
                    <a:pt x="726" y="20"/>
                  </a:lnTo>
                  <a:lnTo>
                    <a:pt x="706" y="16"/>
                  </a:lnTo>
                  <a:lnTo>
                    <a:pt x="672" y="12"/>
                  </a:lnTo>
                  <a:lnTo>
                    <a:pt x="626" y="8"/>
                  </a:lnTo>
                  <a:lnTo>
                    <a:pt x="508" y="2"/>
                  </a:lnTo>
                  <a:lnTo>
                    <a:pt x="364" y="0"/>
                  </a:lnTo>
                  <a:close/>
                </a:path>
              </a:pathLst>
            </a:custGeom>
            <a:solidFill>
              <a:srgbClr val="877F7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5"/>
            <p:cNvSpPr>
              <a:spLocks/>
            </p:cNvSpPr>
            <p:nvPr/>
          </p:nvSpPr>
          <p:spPr bwMode="auto">
            <a:xfrm>
              <a:off x="5537200" y="6670675"/>
              <a:ext cx="1149350" cy="76200"/>
            </a:xfrm>
            <a:custGeom>
              <a:avLst/>
              <a:gdLst>
                <a:gd name="T0" fmla="*/ 360 w 724"/>
                <a:gd name="T1" fmla="*/ 48 h 48"/>
                <a:gd name="T2" fmla="*/ 360 w 724"/>
                <a:gd name="T3" fmla="*/ 48 h 48"/>
                <a:gd name="T4" fmla="*/ 218 w 724"/>
                <a:gd name="T5" fmla="*/ 46 h 48"/>
                <a:gd name="T6" fmla="*/ 104 w 724"/>
                <a:gd name="T7" fmla="*/ 40 h 48"/>
                <a:gd name="T8" fmla="*/ 62 w 724"/>
                <a:gd name="T9" fmla="*/ 36 h 48"/>
                <a:gd name="T10" fmla="*/ 28 w 724"/>
                <a:gd name="T11" fmla="*/ 32 h 48"/>
                <a:gd name="T12" fmla="*/ 8 w 724"/>
                <a:gd name="T13" fmla="*/ 28 h 48"/>
                <a:gd name="T14" fmla="*/ 2 w 724"/>
                <a:gd name="T15" fmla="*/ 26 h 48"/>
                <a:gd name="T16" fmla="*/ 0 w 724"/>
                <a:gd name="T17" fmla="*/ 24 h 48"/>
                <a:gd name="T18" fmla="*/ 0 w 724"/>
                <a:gd name="T19" fmla="*/ 24 h 48"/>
                <a:gd name="T20" fmla="*/ 2 w 724"/>
                <a:gd name="T21" fmla="*/ 20 h 48"/>
                <a:gd name="T22" fmla="*/ 8 w 724"/>
                <a:gd name="T23" fmla="*/ 18 h 48"/>
                <a:gd name="T24" fmla="*/ 28 w 724"/>
                <a:gd name="T25" fmla="*/ 14 h 48"/>
                <a:gd name="T26" fmla="*/ 62 w 724"/>
                <a:gd name="T27" fmla="*/ 10 h 48"/>
                <a:gd name="T28" fmla="*/ 104 w 724"/>
                <a:gd name="T29" fmla="*/ 6 h 48"/>
                <a:gd name="T30" fmla="*/ 218 w 724"/>
                <a:gd name="T31" fmla="*/ 2 h 48"/>
                <a:gd name="T32" fmla="*/ 360 w 724"/>
                <a:gd name="T33" fmla="*/ 0 h 48"/>
                <a:gd name="T34" fmla="*/ 360 w 724"/>
                <a:gd name="T35" fmla="*/ 0 h 48"/>
                <a:gd name="T36" fmla="*/ 502 w 724"/>
                <a:gd name="T37" fmla="*/ 2 h 48"/>
                <a:gd name="T38" fmla="*/ 618 w 724"/>
                <a:gd name="T39" fmla="*/ 6 h 48"/>
                <a:gd name="T40" fmla="*/ 664 w 724"/>
                <a:gd name="T41" fmla="*/ 10 h 48"/>
                <a:gd name="T42" fmla="*/ 696 w 724"/>
                <a:gd name="T43" fmla="*/ 14 h 48"/>
                <a:gd name="T44" fmla="*/ 718 w 724"/>
                <a:gd name="T45" fmla="*/ 18 h 48"/>
                <a:gd name="T46" fmla="*/ 724 w 724"/>
                <a:gd name="T47" fmla="*/ 20 h 48"/>
                <a:gd name="T48" fmla="*/ 724 w 724"/>
                <a:gd name="T49" fmla="*/ 24 h 48"/>
                <a:gd name="T50" fmla="*/ 724 w 724"/>
                <a:gd name="T51" fmla="*/ 24 h 48"/>
                <a:gd name="T52" fmla="*/ 724 w 724"/>
                <a:gd name="T53" fmla="*/ 26 h 48"/>
                <a:gd name="T54" fmla="*/ 718 w 724"/>
                <a:gd name="T55" fmla="*/ 28 h 48"/>
                <a:gd name="T56" fmla="*/ 696 w 724"/>
                <a:gd name="T57" fmla="*/ 32 h 48"/>
                <a:gd name="T58" fmla="*/ 664 w 724"/>
                <a:gd name="T59" fmla="*/ 36 h 48"/>
                <a:gd name="T60" fmla="*/ 618 w 724"/>
                <a:gd name="T61" fmla="*/ 40 h 48"/>
                <a:gd name="T62" fmla="*/ 502 w 724"/>
                <a:gd name="T63" fmla="*/ 46 h 48"/>
                <a:gd name="T64" fmla="*/ 360 w 72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48"/>
                  </a:moveTo>
                  <a:lnTo>
                    <a:pt x="360" y="48"/>
                  </a:lnTo>
                  <a:lnTo>
                    <a:pt x="218" y="46"/>
                  </a:lnTo>
                  <a:lnTo>
                    <a:pt x="104" y="40"/>
                  </a:lnTo>
                  <a:lnTo>
                    <a:pt x="62" y="36"/>
                  </a:lnTo>
                  <a:lnTo>
                    <a:pt x="28" y="32"/>
                  </a:lnTo>
                  <a:lnTo>
                    <a:pt x="8" y="28"/>
                  </a:lnTo>
                  <a:lnTo>
                    <a:pt x="2" y="26"/>
                  </a:lnTo>
                  <a:lnTo>
                    <a:pt x="0" y="24"/>
                  </a:lnTo>
                  <a:lnTo>
                    <a:pt x="0" y="24"/>
                  </a:lnTo>
                  <a:lnTo>
                    <a:pt x="2" y="20"/>
                  </a:lnTo>
                  <a:lnTo>
                    <a:pt x="8" y="18"/>
                  </a:lnTo>
                  <a:lnTo>
                    <a:pt x="28" y="14"/>
                  </a:lnTo>
                  <a:lnTo>
                    <a:pt x="62" y="10"/>
                  </a:lnTo>
                  <a:lnTo>
                    <a:pt x="104" y="6"/>
                  </a:lnTo>
                  <a:lnTo>
                    <a:pt x="218" y="2"/>
                  </a:lnTo>
                  <a:lnTo>
                    <a:pt x="360" y="0"/>
                  </a:lnTo>
                  <a:lnTo>
                    <a:pt x="360" y="0"/>
                  </a:lnTo>
                  <a:lnTo>
                    <a:pt x="502" y="2"/>
                  </a:lnTo>
                  <a:lnTo>
                    <a:pt x="618" y="6"/>
                  </a:lnTo>
                  <a:lnTo>
                    <a:pt x="664" y="10"/>
                  </a:lnTo>
                  <a:lnTo>
                    <a:pt x="696" y="14"/>
                  </a:lnTo>
                  <a:lnTo>
                    <a:pt x="718" y="18"/>
                  </a:lnTo>
                  <a:lnTo>
                    <a:pt x="724" y="20"/>
                  </a:lnTo>
                  <a:lnTo>
                    <a:pt x="724" y="24"/>
                  </a:lnTo>
                  <a:lnTo>
                    <a:pt x="724" y="24"/>
                  </a:lnTo>
                  <a:lnTo>
                    <a:pt x="724" y="26"/>
                  </a:lnTo>
                  <a:lnTo>
                    <a:pt x="718" y="28"/>
                  </a:lnTo>
                  <a:lnTo>
                    <a:pt x="696" y="32"/>
                  </a:lnTo>
                  <a:lnTo>
                    <a:pt x="664" y="36"/>
                  </a:lnTo>
                  <a:lnTo>
                    <a:pt x="618" y="40"/>
                  </a:lnTo>
                  <a:lnTo>
                    <a:pt x="502" y="46"/>
                  </a:lnTo>
                  <a:lnTo>
                    <a:pt x="360"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6"/>
            <p:cNvSpPr>
              <a:spLocks/>
            </p:cNvSpPr>
            <p:nvPr/>
          </p:nvSpPr>
          <p:spPr bwMode="auto">
            <a:xfrm>
              <a:off x="5530850" y="6667500"/>
              <a:ext cx="1165225" cy="79375"/>
            </a:xfrm>
            <a:custGeom>
              <a:avLst/>
              <a:gdLst>
                <a:gd name="T0" fmla="*/ 364 w 734"/>
                <a:gd name="T1" fmla="*/ 0 h 50"/>
                <a:gd name="T2" fmla="*/ 364 w 734"/>
                <a:gd name="T3" fmla="*/ 0 h 50"/>
                <a:gd name="T4" fmla="*/ 222 w 734"/>
                <a:gd name="T5" fmla="*/ 2 h 50"/>
                <a:gd name="T6" fmla="*/ 106 w 734"/>
                <a:gd name="T7" fmla="*/ 8 h 50"/>
                <a:gd name="T8" fmla="*/ 60 w 734"/>
                <a:gd name="T9" fmla="*/ 12 h 50"/>
                <a:gd name="T10" fmla="*/ 28 w 734"/>
                <a:gd name="T11" fmla="*/ 16 h 50"/>
                <a:gd name="T12" fmla="*/ 6 w 734"/>
                <a:gd name="T13" fmla="*/ 20 h 50"/>
                <a:gd name="T14" fmla="*/ 0 w 734"/>
                <a:gd name="T15" fmla="*/ 22 h 50"/>
                <a:gd name="T16" fmla="*/ 0 w 734"/>
                <a:gd name="T17" fmla="*/ 26 h 50"/>
                <a:gd name="T18" fmla="*/ 0 w 734"/>
                <a:gd name="T19" fmla="*/ 26 h 50"/>
                <a:gd name="T20" fmla="*/ 0 w 734"/>
                <a:gd name="T21" fmla="*/ 28 h 50"/>
                <a:gd name="T22" fmla="*/ 6 w 734"/>
                <a:gd name="T23" fmla="*/ 30 h 50"/>
                <a:gd name="T24" fmla="*/ 28 w 734"/>
                <a:gd name="T25" fmla="*/ 34 h 50"/>
                <a:gd name="T26" fmla="*/ 60 w 734"/>
                <a:gd name="T27" fmla="*/ 38 h 50"/>
                <a:gd name="T28" fmla="*/ 106 w 734"/>
                <a:gd name="T29" fmla="*/ 42 h 50"/>
                <a:gd name="T30" fmla="*/ 222 w 734"/>
                <a:gd name="T31" fmla="*/ 48 h 50"/>
                <a:gd name="T32" fmla="*/ 364 w 734"/>
                <a:gd name="T33" fmla="*/ 50 h 50"/>
                <a:gd name="T34" fmla="*/ 364 w 734"/>
                <a:gd name="T35" fmla="*/ 50 h 50"/>
                <a:gd name="T36" fmla="*/ 508 w 734"/>
                <a:gd name="T37" fmla="*/ 48 h 50"/>
                <a:gd name="T38" fmla="*/ 626 w 734"/>
                <a:gd name="T39" fmla="*/ 42 h 50"/>
                <a:gd name="T40" fmla="*/ 672 w 734"/>
                <a:gd name="T41" fmla="*/ 38 h 50"/>
                <a:gd name="T42" fmla="*/ 706 w 734"/>
                <a:gd name="T43" fmla="*/ 34 h 50"/>
                <a:gd name="T44" fmla="*/ 726 w 734"/>
                <a:gd name="T45" fmla="*/ 30 h 50"/>
                <a:gd name="T46" fmla="*/ 732 w 734"/>
                <a:gd name="T47" fmla="*/ 28 h 50"/>
                <a:gd name="T48" fmla="*/ 734 w 734"/>
                <a:gd name="T49" fmla="*/ 26 h 50"/>
                <a:gd name="T50" fmla="*/ 734 w 734"/>
                <a:gd name="T51" fmla="*/ 26 h 50"/>
                <a:gd name="T52" fmla="*/ 732 w 734"/>
                <a:gd name="T53" fmla="*/ 22 h 50"/>
                <a:gd name="T54" fmla="*/ 726 w 734"/>
                <a:gd name="T55" fmla="*/ 20 h 50"/>
                <a:gd name="T56" fmla="*/ 706 w 734"/>
                <a:gd name="T57" fmla="*/ 16 h 50"/>
                <a:gd name="T58" fmla="*/ 672 w 734"/>
                <a:gd name="T59" fmla="*/ 12 h 50"/>
                <a:gd name="T60" fmla="*/ 626 w 734"/>
                <a:gd name="T61" fmla="*/ 8 h 50"/>
                <a:gd name="T62" fmla="*/ 508 w 734"/>
                <a:gd name="T63" fmla="*/ 2 h 50"/>
                <a:gd name="T64" fmla="*/ 364 w 734"/>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34" h="50">
                  <a:moveTo>
                    <a:pt x="364" y="0"/>
                  </a:moveTo>
                  <a:lnTo>
                    <a:pt x="364" y="0"/>
                  </a:lnTo>
                  <a:lnTo>
                    <a:pt x="222" y="2"/>
                  </a:lnTo>
                  <a:lnTo>
                    <a:pt x="106" y="8"/>
                  </a:lnTo>
                  <a:lnTo>
                    <a:pt x="60" y="12"/>
                  </a:lnTo>
                  <a:lnTo>
                    <a:pt x="28" y="16"/>
                  </a:lnTo>
                  <a:lnTo>
                    <a:pt x="6" y="20"/>
                  </a:lnTo>
                  <a:lnTo>
                    <a:pt x="0" y="22"/>
                  </a:lnTo>
                  <a:lnTo>
                    <a:pt x="0" y="26"/>
                  </a:lnTo>
                  <a:lnTo>
                    <a:pt x="0" y="26"/>
                  </a:lnTo>
                  <a:lnTo>
                    <a:pt x="0" y="28"/>
                  </a:lnTo>
                  <a:lnTo>
                    <a:pt x="6" y="30"/>
                  </a:lnTo>
                  <a:lnTo>
                    <a:pt x="28" y="34"/>
                  </a:lnTo>
                  <a:lnTo>
                    <a:pt x="60" y="38"/>
                  </a:lnTo>
                  <a:lnTo>
                    <a:pt x="106" y="42"/>
                  </a:lnTo>
                  <a:lnTo>
                    <a:pt x="222" y="48"/>
                  </a:lnTo>
                  <a:lnTo>
                    <a:pt x="364" y="50"/>
                  </a:lnTo>
                  <a:lnTo>
                    <a:pt x="364" y="50"/>
                  </a:lnTo>
                  <a:lnTo>
                    <a:pt x="508" y="48"/>
                  </a:lnTo>
                  <a:lnTo>
                    <a:pt x="626" y="42"/>
                  </a:lnTo>
                  <a:lnTo>
                    <a:pt x="672" y="38"/>
                  </a:lnTo>
                  <a:lnTo>
                    <a:pt x="706" y="34"/>
                  </a:lnTo>
                  <a:lnTo>
                    <a:pt x="726" y="30"/>
                  </a:lnTo>
                  <a:lnTo>
                    <a:pt x="732" y="28"/>
                  </a:lnTo>
                  <a:lnTo>
                    <a:pt x="734" y="26"/>
                  </a:lnTo>
                  <a:lnTo>
                    <a:pt x="734" y="26"/>
                  </a:lnTo>
                  <a:lnTo>
                    <a:pt x="732" y="22"/>
                  </a:lnTo>
                  <a:lnTo>
                    <a:pt x="726" y="20"/>
                  </a:lnTo>
                  <a:lnTo>
                    <a:pt x="706" y="16"/>
                  </a:lnTo>
                  <a:lnTo>
                    <a:pt x="672" y="12"/>
                  </a:lnTo>
                  <a:lnTo>
                    <a:pt x="626" y="8"/>
                  </a:lnTo>
                  <a:lnTo>
                    <a:pt x="508" y="2"/>
                  </a:lnTo>
                  <a:lnTo>
                    <a:pt x="3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7"/>
            <p:cNvSpPr>
              <a:spLocks noEditPoints="1"/>
            </p:cNvSpPr>
            <p:nvPr/>
          </p:nvSpPr>
          <p:spPr bwMode="auto">
            <a:xfrm>
              <a:off x="5537200" y="6670675"/>
              <a:ext cx="1149350" cy="76200"/>
            </a:xfrm>
            <a:custGeom>
              <a:avLst/>
              <a:gdLst>
                <a:gd name="T0" fmla="*/ 360 w 724"/>
                <a:gd name="T1" fmla="*/ 48 h 48"/>
                <a:gd name="T2" fmla="*/ 108 w 724"/>
                <a:gd name="T3" fmla="*/ 40 h 48"/>
                <a:gd name="T4" fmla="*/ 32 w 724"/>
                <a:gd name="T5" fmla="*/ 32 h 48"/>
                <a:gd name="T6" fmla="*/ 8 w 724"/>
                <a:gd name="T7" fmla="*/ 26 h 48"/>
                <a:gd name="T8" fmla="*/ 6 w 724"/>
                <a:gd name="T9" fmla="*/ 24 h 48"/>
                <a:gd name="T10" fmla="*/ 12 w 724"/>
                <a:gd name="T11" fmla="*/ 18 h 48"/>
                <a:gd name="T12" fmla="*/ 66 w 724"/>
                <a:gd name="T13" fmla="*/ 10 h 48"/>
                <a:gd name="T14" fmla="*/ 220 w 724"/>
                <a:gd name="T15" fmla="*/ 2 h 48"/>
                <a:gd name="T16" fmla="*/ 360 w 724"/>
                <a:gd name="T17" fmla="*/ 0 h 48"/>
                <a:gd name="T18" fmla="*/ 616 w 724"/>
                <a:gd name="T19" fmla="*/ 6 h 48"/>
                <a:gd name="T20" fmla="*/ 692 w 724"/>
                <a:gd name="T21" fmla="*/ 14 h 48"/>
                <a:gd name="T22" fmla="*/ 718 w 724"/>
                <a:gd name="T23" fmla="*/ 20 h 48"/>
                <a:gd name="T24" fmla="*/ 720 w 724"/>
                <a:gd name="T25" fmla="*/ 24 h 48"/>
                <a:gd name="T26" fmla="*/ 712 w 724"/>
                <a:gd name="T27" fmla="*/ 28 h 48"/>
                <a:gd name="T28" fmla="*/ 658 w 724"/>
                <a:gd name="T29" fmla="*/ 36 h 48"/>
                <a:gd name="T30" fmla="*/ 500 w 724"/>
                <a:gd name="T31" fmla="*/ 46 h 48"/>
                <a:gd name="T32" fmla="*/ 360 w 724"/>
                <a:gd name="T33" fmla="*/ 0 h 48"/>
                <a:gd name="T34" fmla="*/ 218 w 724"/>
                <a:gd name="T35" fmla="*/ 2 h 48"/>
                <a:gd name="T36" fmla="*/ 62 w 724"/>
                <a:gd name="T37" fmla="*/ 10 h 48"/>
                <a:gd name="T38" fmla="*/ 8 w 724"/>
                <a:gd name="T39" fmla="*/ 18 h 48"/>
                <a:gd name="T40" fmla="*/ 0 w 724"/>
                <a:gd name="T41" fmla="*/ 24 h 48"/>
                <a:gd name="T42" fmla="*/ 2 w 724"/>
                <a:gd name="T43" fmla="*/ 26 h 48"/>
                <a:gd name="T44" fmla="*/ 28 w 724"/>
                <a:gd name="T45" fmla="*/ 32 h 48"/>
                <a:gd name="T46" fmla="*/ 104 w 724"/>
                <a:gd name="T47" fmla="*/ 40 h 48"/>
                <a:gd name="T48" fmla="*/ 360 w 724"/>
                <a:gd name="T49" fmla="*/ 48 h 48"/>
                <a:gd name="T50" fmla="*/ 502 w 724"/>
                <a:gd name="T51" fmla="*/ 46 h 48"/>
                <a:gd name="T52" fmla="*/ 664 w 724"/>
                <a:gd name="T53" fmla="*/ 36 h 48"/>
                <a:gd name="T54" fmla="*/ 718 w 724"/>
                <a:gd name="T55" fmla="*/ 28 h 48"/>
                <a:gd name="T56" fmla="*/ 724 w 724"/>
                <a:gd name="T57" fmla="*/ 24 h 48"/>
                <a:gd name="T58" fmla="*/ 724 w 724"/>
                <a:gd name="T59" fmla="*/ 20 h 48"/>
                <a:gd name="T60" fmla="*/ 696 w 724"/>
                <a:gd name="T61" fmla="*/ 14 h 48"/>
                <a:gd name="T62" fmla="*/ 618 w 724"/>
                <a:gd name="T63" fmla="*/ 6 h 48"/>
                <a:gd name="T64" fmla="*/ 360 w 72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48"/>
                  </a:moveTo>
                  <a:lnTo>
                    <a:pt x="360" y="48"/>
                  </a:lnTo>
                  <a:lnTo>
                    <a:pt x="220" y="46"/>
                  </a:lnTo>
                  <a:lnTo>
                    <a:pt x="108" y="40"/>
                  </a:lnTo>
                  <a:lnTo>
                    <a:pt x="66" y="36"/>
                  </a:lnTo>
                  <a:lnTo>
                    <a:pt x="32" y="32"/>
                  </a:lnTo>
                  <a:lnTo>
                    <a:pt x="12" y="28"/>
                  </a:lnTo>
                  <a:lnTo>
                    <a:pt x="8" y="26"/>
                  </a:lnTo>
                  <a:lnTo>
                    <a:pt x="6" y="24"/>
                  </a:lnTo>
                  <a:lnTo>
                    <a:pt x="6" y="24"/>
                  </a:lnTo>
                  <a:lnTo>
                    <a:pt x="8" y="20"/>
                  </a:lnTo>
                  <a:lnTo>
                    <a:pt x="12" y="18"/>
                  </a:lnTo>
                  <a:lnTo>
                    <a:pt x="32" y="14"/>
                  </a:lnTo>
                  <a:lnTo>
                    <a:pt x="66" y="10"/>
                  </a:lnTo>
                  <a:lnTo>
                    <a:pt x="108" y="6"/>
                  </a:lnTo>
                  <a:lnTo>
                    <a:pt x="220" y="2"/>
                  </a:lnTo>
                  <a:lnTo>
                    <a:pt x="360" y="0"/>
                  </a:lnTo>
                  <a:lnTo>
                    <a:pt x="360" y="0"/>
                  </a:lnTo>
                  <a:lnTo>
                    <a:pt x="500" y="2"/>
                  </a:lnTo>
                  <a:lnTo>
                    <a:pt x="616" y="6"/>
                  </a:lnTo>
                  <a:lnTo>
                    <a:pt x="658" y="10"/>
                  </a:lnTo>
                  <a:lnTo>
                    <a:pt x="692" y="14"/>
                  </a:lnTo>
                  <a:lnTo>
                    <a:pt x="712" y="18"/>
                  </a:lnTo>
                  <a:lnTo>
                    <a:pt x="718" y="20"/>
                  </a:lnTo>
                  <a:lnTo>
                    <a:pt x="720" y="24"/>
                  </a:lnTo>
                  <a:lnTo>
                    <a:pt x="720" y="24"/>
                  </a:lnTo>
                  <a:lnTo>
                    <a:pt x="718" y="26"/>
                  </a:lnTo>
                  <a:lnTo>
                    <a:pt x="712" y="28"/>
                  </a:lnTo>
                  <a:lnTo>
                    <a:pt x="692" y="32"/>
                  </a:lnTo>
                  <a:lnTo>
                    <a:pt x="658" y="36"/>
                  </a:lnTo>
                  <a:lnTo>
                    <a:pt x="616" y="40"/>
                  </a:lnTo>
                  <a:lnTo>
                    <a:pt x="500" y="46"/>
                  </a:lnTo>
                  <a:lnTo>
                    <a:pt x="360" y="48"/>
                  </a:lnTo>
                  <a:close/>
                  <a:moveTo>
                    <a:pt x="360" y="0"/>
                  </a:moveTo>
                  <a:lnTo>
                    <a:pt x="360" y="0"/>
                  </a:lnTo>
                  <a:lnTo>
                    <a:pt x="218" y="2"/>
                  </a:lnTo>
                  <a:lnTo>
                    <a:pt x="104" y="6"/>
                  </a:lnTo>
                  <a:lnTo>
                    <a:pt x="62" y="10"/>
                  </a:lnTo>
                  <a:lnTo>
                    <a:pt x="28" y="14"/>
                  </a:lnTo>
                  <a:lnTo>
                    <a:pt x="8" y="18"/>
                  </a:lnTo>
                  <a:lnTo>
                    <a:pt x="2" y="20"/>
                  </a:lnTo>
                  <a:lnTo>
                    <a:pt x="0" y="24"/>
                  </a:lnTo>
                  <a:lnTo>
                    <a:pt x="0" y="24"/>
                  </a:lnTo>
                  <a:lnTo>
                    <a:pt x="2" y="26"/>
                  </a:lnTo>
                  <a:lnTo>
                    <a:pt x="8" y="28"/>
                  </a:lnTo>
                  <a:lnTo>
                    <a:pt x="28" y="32"/>
                  </a:lnTo>
                  <a:lnTo>
                    <a:pt x="62" y="36"/>
                  </a:lnTo>
                  <a:lnTo>
                    <a:pt x="104" y="40"/>
                  </a:lnTo>
                  <a:lnTo>
                    <a:pt x="218" y="46"/>
                  </a:lnTo>
                  <a:lnTo>
                    <a:pt x="360" y="48"/>
                  </a:lnTo>
                  <a:lnTo>
                    <a:pt x="360" y="48"/>
                  </a:lnTo>
                  <a:lnTo>
                    <a:pt x="502" y="46"/>
                  </a:lnTo>
                  <a:lnTo>
                    <a:pt x="618" y="40"/>
                  </a:lnTo>
                  <a:lnTo>
                    <a:pt x="664" y="36"/>
                  </a:lnTo>
                  <a:lnTo>
                    <a:pt x="696" y="32"/>
                  </a:lnTo>
                  <a:lnTo>
                    <a:pt x="718" y="28"/>
                  </a:lnTo>
                  <a:lnTo>
                    <a:pt x="724" y="26"/>
                  </a:lnTo>
                  <a:lnTo>
                    <a:pt x="724" y="24"/>
                  </a:lnTo>
                  <a:lnTo>
                    <a:pt x="724" y="24"/>
                  </a:lnTo>
                  <a:lnTo>
                    <a:pt x="724" y="20"/>
                  </a:lnTo>
                  <a:lnTo>
                    <a:pt x="718" y="18"/>
                  </a:lnTo>
                  <a:lnTo>
                    <a:pt x="696" y="14"/>
                  </a:lnTo>
                  <a:lnTo>
                    <a:pt x="664" y="10"/>
                  </a:lnTo>
                  <a:lnTo>
                    <a:pt x="618" y="6"/>
                  </a:lnTo>
                  <a:lnTo>
                    <a:pt x="502" y="2"/>
                  </a:lnTo>
                  <a:lnTo>
                    <a:pt x="360" y="0"/>
                  </a:lnTo>
                  <a:close/>
                </a:path>
              </a:pathLst>
            </a:custGeom>
            <a:solidFill>
              <a:srgbClr val="877F7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8"/>
            <p:cNvSpPr>
              <a:spLocks/>
            </p:cNvSpPr>
            <p:nvPr/>
          </p:nvSpPr>
          <p:spPr bwMode="auto">
            <a:xfrm>
              <a:off x="5546725" y="6670675"/>
              <a:ext cx="1133475" cy="76200"/>
            </a:xfrm>
            <a:custGeom>
              <a:avLst/>
              <a:gdLst>
                <a:gd name="T0" fmla="*/ 354 w 714"/>
                <a:gd name="T1" fmla="*/ 48 h 48"/>
                <a:gd name="T2" fmla="*/ 354 w 714"/>
                <a:gd name="T3" fmla="*/ 48 h 48"/>
                <a:gd name="T4" fmla="*/ 214 w 714"/>
                <a:gd name="T5" fmla="*/ 46 h 48"/>
                <a:gd name="T6" fmla="*/ 102 w 714"/>
                <a:gd name="T7" fmla="*/ 40 h 48"/>
                <a:gd name="T8" fmla="*/ 60 w 714"/>
                <a:gd name="T9" fmla="*/ 36 h 48"/>
                <a:gd name="T10" fmla="*/ 26 w 714"/>
                <a:gd name="T11" fmla="*/ 32 h 48"/>
                <a:gd name="T12" fmla="*/ 6 w 714"/>
                <a:gd name="T13" fmla="*/ 28 h 48"/>
                <a:gd name="T14" fmla="*/ 2 w 714"/>
                <a:gd name="T15" fmla="*/ 26 h 48"/>
                <a:gd name="T16" fmla="*/ 0 w 714"/>
                <a:gd name="T17" fmla="*/ 24 h 48"/>
                <a:gd name="T18" fmla="*/ 0 w 714"/>
                <a:gd name="T19" fmla="*/ 24 h 48"/>
                <a:gd name="T20" fmla="*/ 2 w 714"/>
                <a:gd name="T21" fmla="*/ 20 h 48"/>
                <a:gd name="T22" fmla="*/ 6 w 714"/>
                <a:gd name="T23" fmla="*/ 18 h 48"/>
                <a:gd name="T24" fmla="*/ 26 w 714"/>
                <a:gd name="T25" fmla="*/ 14 h 48"/>
                <a:gd name="T26" fmla="*/ 60 w 714"/>
                <a:gd name="T27" fmla="*/ 10 h 48"/>
                <a:gd name="T28" fmla="*/ 102 w 714"/>
                <a:gd name="T29" fmla="*/ 6 h 48"/>
                <a:gd name="T30" fmla="*/ 214 w 714"/>
                <a:gd name="T31" fmla="*/ 2 h 48"/>
                <a:gd name="T32" fmla="*/ 354 w 714"/>
                <a:gd name="T33" fmla="*/ 0 h 48"/>
                <a:gd name="T34" fmla="*/ 354 w 714"/>
                <a:gd name="T35" fmla="*/ 0 h 48"/>
                <a:gd name="T36" fmla="*/ 494 w 714"/>
                <a:gd name="T37" fmla="*/ 2 h 48"/>
                <a:gd name="T38" fmla="*/ 610 w 714"/>
                <a:gd name="T39" fmla="*/ 6 h 48"/>
                <a:gd name="T40" fmla="*/ 652 w 714"/>
                <a:gd name="T41" fmla="*/ 10 h 48"/>
                <a:gd name="T42" fmla="*/ 686 w 714"/>
                <a:gd name="T43" fmla="*/ 14 h 48"/>
                <a:gd name="T44" fmla="*/ 706 w 714"/>
                <a:gd name="T45" fmla="*/ 18 h 48"/>
                <a:gd name="T46" fmla="*/ 712 w 714"/>
                <a:gd name="T47" fmla="*/ 20 h 48"/>
                <a:gd name="T48" fmla="*/ 714 w 714"/>
                <a:gd name="T49" fmla="*/ 24 h 48"/>
                <a:gd name="T50" fmla="*/ 714 w 714"/>
                <a:gd name="T51" fmla="*/ 24 h 48"/>
                <a:gd name="T52" fmla="*/ 712 w 714"/>
                <a:gd name="T53" fmla="*/ 26 h 48"/>
                <a:gd name="T54" fmla="*/ 706 w 714"/>
                <a:gd name="T55" fmla="*/ 28 h 48"/>
                <a:gd name="T56" fmla="*/ 686 w 714"/>
                <a:gd name="T57" fmla="*/ 32 h 48"/>
                <a:gd name="T58" fmla="*/ 652 w 714"/>
                <a:gd name="T59" fmla="*/ 36 h 48"/>
                <a:gd name="T60" fmla="*/ 610 w 714"/>
                <a:gd name="T61" fmla="*/ 40 h 48"/>
                <a:gd name="T62" fmla="*/ 494 w 714"/>
                <a:gd name="T63" fmla="*/ 46 h 48"/>
                <a:gd name="T64" fmla="*/ 354 w 71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48"/>
                  </a:moveTo>
                  <a:lnTo>
                    <a:pt x="354" y="48"/>
                  </a:lnTo>
                  <a:lnTo>
                    <a:pt x="214" y="46"/>
                  </a:lnTo>
                  <a:lnTo>
                    <a:pt x="102" y="40"/>
                  </a:lnTo>
                  <a:lnTo>
                    <a:pt x="60" y="36"/>
                  </a:lnTo>
                  <a:lnTo>
                    <a:pt x="26" y="32"/>
                  </a:lnTo>
                  <a:lnTo>
                    <a:pt x="6" y="28"/>
                  </a:lnTo>
                  <a:lnTo>
                    <a:pt x="2" y="26"/>
                  </a:lnTo>
                  <a:lnTo>
                    <a:pt x="0" y="24"/>
                  </a:lnTo>
                  <a:lnTo>
                    <a:pt x="0" y="24"/>
                  </a:lnTo>
                  <a:lnTo>
                    <a:pt x="2" y="20"/>
                  </a:lnTo>
                  <a:lnTo>
                    <a:pt x="6" y="18"/>
                  </a:lnTo>
                  <a:lnTo>
                    <a:pt x="26" y="14"/>
                  </a:lnTo>
                  <a:lnTo>
                    <a:pt x="60" y="10"/>
                  </a:lnTo>
                  <a:lnTo>
                    <a:pt x="102" y="6"/>
                  </a:lnTo>
                  <a:lnTo>
                    <a:pt x="214" y="2"/>
                  </a:lnTo>
                  <a:lnTo>
                    <a:pt x="354" y="0"/>
                  </a:lnTo>
                  <a:lnTo>
                    <a:pt x="354" y="0"/>
                  </a:lnTo>
                  <a:lnTo>
                    <a:pt x="494" y="2"/>
                  </a:lnTo>
                  <a:lnTo>
                    <a:pt x="610" y="6"/>
                  </a:lnTo>
                  <a:lnTo>
                    <a:pt x="652" y="10"/>
                  </a:lnTo>
                  <a:lnTo>
                    <a:pt x="686" y="14"/>
                  </a:lnTo>
                  <a:lnTo>
                    <a:pt x="706" y="18"/>
                  </a:lnTo>
                  <a:lnTo>
                    <a:pt x="712" y="20"/>
                  </a:lnTo>
                  <a:lnTo>
                    <a:pt x="714" y="24"/>
                  </a:lnTo>
                  <a:lnTo>
                    <a:pt x="714" y="24"/>
                  </a:lnTo>
                  <a:lnTo>
                    <a:pt x="712" y="26"/>
                  </a:lnTo>
                  <a:lnTo>
                    <a:pt x="706" y="28"/>
                  </a:lnTo>
                  <a:lnTo>
                    <a:pt x="686" y="32"/>
                  </a:lnTo>
                  <a:lnTo>
                    <a:pt x="652" y="36"/>
                  </a:lnTo>
                  <a:lnTo>
                    <a:pt x="610" y="40"/>
                  </a:lnTo>
                  <a:lnTo>
                    <a:pt x="494" y="46"/>
                  </a:lnTo>
                  <a:lnTo>
                    <a:pt x="354"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9"/>
            <p:cNvSpPr>
              <a:spLocks/>
            </p:cNvSpPr>
            <p:nvPr/>
          </p:nvSpPr>
          <p:spPr bwMode="auto">
            <a:xfrm>
              <a:off x="5537200" y="6670675"/>
              <a:ext cx="1149350" cy="76200"/>
            </a:xfrm>
            <a:custGeom>
              <a:avLst/>
              <a:gdLst>
                <a:gd name="T0" fmla="*/ 360 w 724"/>
                <a:gd name="T1" fmla="*/ 0 h 48"/>
                <a:gd name="T2" fmla="*/ 360 w 724"/>
                <a:gd name="T3" fmla="*/ 0 h 48"/>
                <a:gd name="T4" fmla="*/ 218 w 724"/>
                <a:gd name="T5" fmla="*/ 2 h 48"/>
                <a:gd name="T6" fmla="*/ 104 w 724"/>
                <a:gd name="T7" fmla="*/ 6 h 48"/>
                <a:gd name="T8" fmla="*/ 62 w 724"/>
                <a:gd name="T9" fmla="*/ 10 h 48"/>
                <a:gd name="T10" fmla="*/ 28 w 724"/>
                <a:gd name="T11" fmla="*/ 14 h 48"/>
                <a:gd name="T12" fmla="*/ 8 w 724"/>
                <a:gd name="T13" fmla="*/ 18 h 48"/>
                <a:gd name="T14" fmla="*/ 2 w 724"/>
                <a:gd name="T15" fmla="*/ 20 h 48"/>
                <a:gd name="T16" fmla="*/ 0 w 724"/>
                <a:gd name="T17" fmla="*/ 24 h 48"/>
                <a:gd name="T18" fmla="*/ 0 w 724"/>
                <a:gd name="T19" fmla="*/ 24 h 48"/>
                <a:gd name="T20" fmla="*/ 2 w 724"/>
                <a:gd name="T21" fmla="*/ 26 h 48"/>
                <a:gd name="T22" fmla="*/ 8 w 724"/>
                <a:gd name="T23" fmla="*/ 28 h 48"/>
                <a:gd name="T24" fmla="*/ 28 w 724"/>
                <a:gd name="T25" fmla="*/ 32 h 48"/>
                <a:gd name="T26" fmla="*/ 62 w 724"/>
                <a:gd name="T27" fmla="*/ 36 h 48"/>
                <a:gd name="T28" fmla="*/ 104 w 724"/>
                <a:gd name="T29" fmla="*/ 40 h 48"/>
                <a:gd name="T30" fmla="*/ 218 w 724"/>
                <a:gd name="T31" fmla="*/ 46 h 48"/>
                <a:gd name="T32" fmla="*/ 360 w 724"/>
                <a:gd name="T33" fmla="*/ 48 h 48"/>
                <a:gd name="T34" fmla="*/ 360 w 724"/>
                <a:gd name="T35" fmla="*/ 48 h 48"/>
                <a:gd name="T36" fmla="*/ 502 w 724"/>
                <a:gd name="T37" fmla="*/ 46 h 48"/>
                <a:gd name="T38" fmla="*/ 618 w 724"/>
                <a:gd name="T39" fmla="*/ 40 h 48"/>
                <a:gd name="T40" fmla="*/ 664 w 724"/>
                <a:gd name="T41" fmla="*/ 36 h 48"/>
                <a:gd name="T42" fmla="*/ 696 w 724"/>
                <a:gd name="T43" fmla="*/ 32 h 48"/>
                <a:gd name="T44" fmla="*/ 718 w 724"/>
                <a:gd name="T45" fmla="*/ 28 h 48"/>
                <a:gd name="T46" fmla="*/ 724 w 724"/>
                <a:gd name="T47" fmla="*/ 26 h 48"/>
                <a:gd name="T48" fmla="*/ 724 w 724"/>
                <a:gd name="T49" fmla="*/ 24 h 48"/>
                <a:gd name="T50" fmla="*/ 724 w 724"/>
                <a:gd name="T51" fmla="*/ 24 h 48"/>
                <a:gd name="T52" fmla="*/ 724 w 724"/>
                <a:gd name="T53" fmla="*/ 20 h 48"/>
                <a:gd name="T54" fmla="*/ 718 w 724"/>
                <a:gd name="T55" fmla="*/ 18 h 48"/>
                <a:gd name="T56" fmla="*/ 696 w 724"/>
                <a:gd name="T57" fmla="*/ 14 h 48"/>
                <a:gd name="T58" fmla="*/ 664 w 724"/>
                <a:gd name="T59" fmla="*/ 10 h 48"/>
                <a:gd name="T60" fmla="*/ 618 w 724"/>
                <a:gd name="T61" fmla="*/ 6 h 48"/>
                <a:gd name="T62" fmla="*/ 502 w 724"/>
                <a:gd name="T63" fmla="*/ 2 h 48"/>
                <a:gd name="T64" fmla="*/ 360 w 72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4" h="48">
                  <a:moveTo>
                    <a:pt x="360" y="0"/>
                  </a:moveTo>
                  <a:lnTo>
                    <a:pt x="360" y="0"/>
                  </a:lnTo>
                  <a:lnTo>
                    <a:pt x="218" y="2"/>
                  </a:lnTo>
                  <a:lnTo>
                    <a:pt x="104" y="6"/>
                  </a:lnTo>
                  <a:lnTo>
                    <a:pt x="62" y="10"/>
                  </a:lnTo>
                  <a:lnTo>
                    <a:pt x="28" y="14"/>
                  </a:lnTo>
                  <a:lnTo>
                    <a:pt x="8" y="18"/>
                  </a:lnTo>
                  <a:lnTo>
                    <a:pt x="2" y="20"/>
                  </a:lnTo>
                  <a:lnTo>
                    <a:pt x="0" y="24"/>
                  </a:lnTo>
                  <a:lnTo>
                    <a:pt x="0" y="24"/>
                  </a:lnTo>
                  <a:lnTo>
                    <a:pt x="2" y="26"/>
                  </a:lnTo>
                  <a:lnTo>
                    <a:pt x="8" y="28"/>
                  </a:lnTo>
                  <a:lnTo>
                    <a:pt x="28" y="32"/>
                  </a:lnTo>
                  <a:lnTo>
                    <a:pt x="62" y="36"/>
                  </a:lnTo>
                  <a:lnTo>
                    <a:pt x="104" y="40"/>
                  </a:lnTo>
                  <a:lnTo>
                    <a:pt x="218" y="46"/>
                  </a:lnTo>
                  <a:lnTo>
                    <a:pt x="360" y="48"/>
                  </a:lnTo>
                  <a:lnTo>
                    <a:pt x="360" y="48"/>
                  </a:lnTo>
                  <a:lnTo>
                    <a:pt x="502" y="46"/>
                  </a:lnTo>
                  <a:lnTo>
                    <a:pt x="618" y="40"/>
                  </a:lnTo>
                  <a:lnTo>
                    <a:pt x="664" y="36"/>
                  </a:lnTo>
                  <a:lnTo>
                    <a:pt x="696" y="32"/>
                  </a:lnTo>
                  <a:lnTo>
                    <a:pt x="718" y="28"/>
                  </a:lnTo>
                  <a:lnTo>
                    <a:pt x="724" y="26"/>
                  </a:lnTo>
                  <a:lnTo>
                    <a:pt x="724" y="24"/>
                  </a:lnTo>
                  <a:lnTo>
                    <a:pt x="724" y="24"/>
                  </a:lnTo>
                  <a:lnTo>
                    <a:pt x="724" y="20"/>
                  </a:lnTo>
                  <a:lnTo>
                    <a:pt x="718" y="18"/>
                  </a:lnTo>
                  <a:lnTo>
                    <a:pt x="696" y="14"/>
                  </a:lnTo>
                  <a:lnTo>
                    <a:pt x="664" y="10"/>
                  </a:lnTo>
                  <a:lnTo>
                    <a:pt x="618" y="6"/>
                  </a:lnTo>
                  <a:lnTo>
                    <a:pt x="502" y="2"/>
                  </a:lnTo>
                  <a:lnTo>
                    <a:pt x="3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50"/>
            <p:cNvSpPr>
              <a:spLocks noEditPoints="1"/>
            </p:cNvSpPr>
            <p:nvPr/>
          </p:nvSpPr>
          <p:spPr bwMode="auto">
            <a:xfrm>
              <a:off x="5546725" y="6670675"/>
              <a:ext cx="1133475" cy="76200"/>
            </a:xfrm>
            <a:custGeom>
              <a:avLst/>
              <a:gdLst>
                <a:gd name="T0" fmla="*/ 354 w 714"/>
                <a:gd name="T1" fmla="*/ 48 h 48"/>
                <a:gd name="T2" fmla="*/ 106 w 714"/>
                <a:gd name="T3" fmla="*/ 40 h 48"/>
                <a:gd name="T4" fmla="*/ 32 w 714"/>
                <a:gd name="T5" fmla="*/ 32 h 48"/>
                <a:gd name="T6" fmla="*/ 6 w 714"/>
                <a:gd name="T7" fmla="*/ 26 h 48"/>
                <a:gd name="T8" fmla="*/ 4 w 714"/>
                <a:gd name="T9" fmla="*/ 24 h 48"/>
                <a:gd name="T10" fmla="*/ 12 w 714"/>
                <a:gd name="T11" fmla="*/ 18 h 48"/>
                <a:gd name="T12" fmla="*/ 64 w 714"/>
                <a:gd name="T13" fmla="*/ 10 h 48"/>
                <a:gd name="T14" fmla="*/ 216 w 714"/>
                <a:gd name="T15" fmla="*/ 2 h 48"/>
                <a:gd name="T16" fmla="*/ 354 w 714"/>
                <a:gd name="T17" fmla="*/ 0 h 48"/>
                <a:gd name="T18" fmla="*/ 606 w 714"/>
                <a:gd name="T19" fmla="*/ 6 h 48"/>
                <a:gd name="T20" fmla="*/ 682 w 714"/>
                <a:gd name="T21" fmla="*/ 14 h 48"/>
                <a:gd name="T22" fmla="*/ 706 w 714"/>
                <a:gd name="T23" fmla="*/ 22 h 48"/>
                <a:gd name="T24" fmla="*/ 708 w 714"/>
                <a:gd name="T25" fmla="*/ 24 h 48"/>
                <a:gd name="T26" fmla="*/ 702 w 714"/>
                <a:gd name="T27" fmla="*/ 28 h 48"/>
                <a:gd name="T28" fmla="*/ 648 w 714"/>
                <a:gd name="T29" fmla="*/ 36 h 48"/>
                <a:gd name="T30" fmla="*/ 492 w 714"/>
                <a:gd name="T31" fmla="*/ 46 h 48"/>
                <a:gd name="T32" fmla="*/ 354 w 714"/>
                <a:gd name="T33" fmla="*/ 0 h 48"/>
                <a:gd name="T34" fmla="*/ 214 w 714"/>
                <a:gd name="T35" fmla="*/ 2 h 48"/>
                <a:gd name="T36" fmla="*/ 60 w 714"/>
                <a:gd name="T37" fmla="*/ 10 h 48"/>
                <a:gd name="T38" fmla="*/ 6 w 714"/>
                <a:gd name="T39" fmla="*/ 18 h 48"/>
                <a:gd name="T40" fmla="*/ 0 w 714"/>
                <a:gd name="T41" fmla="*/ 24 h 48"/>
                <a:gd name="T42" fmla="*/ 2 w 714"/>
                <a:gd name="T43" fmla="*/ 26 h 48"/>
                <a:gd name="T44" fmla="*/ 26 w 714"/>
                <a:gd name="T45" fmla="*/ 32 h 48"/>
                <a:gd name="T46" fmla="*/ 102 w 714"/>
                <a:gd name="T47" fmla="*/ 40 h 48"/>
                <a:gd name="T48" fmla="*/ 354 w 714"/>
                <a:gd name="T49" fmla="*/ 48 h 48"/>
                <a:gd name="T50" fmla="*/ 494 w 714"/>
                <a:gd name="T51" fmla="*/ 46 h 48"/>
                <a:gd name="T52" fmla="*/ 652 w 714"/>
                <a:gd name="T53" fmla="*/ 36 h 48"/>
                <a:gd name="T54" fmla="*/ 706 w 714"/>
                <a:gd name="T55" fmla="*/ 28 h 48"/>
                <a:gd name="T56" fmla="*/ 714 w 714"/>
                <a:gd name="T57" fmla="*/ 24 h 48"/>
                <a:gd name="T58" fmla="*/ 712 w 714"/>
                <a:gd name="T59" fmla="*/ 20 h 48"/>
                <a:gd name="T60" fmla="*/ 686 w 714"/>
                <a:gd name="T61" fmla="*/ 14 h 48"/>
                <a:gd name="T62" fmla="*/ 610 w 714"/>
                <a:gd name="T63" fmla="*/ 6 h 48"/>
                <a:gd name="T64" fmla="*/ 354 w 71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48"/>
                  </a:moveTo>
                  <a:lnTo>
                    <a:pt x="354" y="48"/>
                  </a:lnTo>
                  <a:lnTo>
                    <a:pt x="216" y="46"/>
                  </a:lnTo>
                  <a:lnTo>
                    <a:pt x="106" y="40"/>
                  </a:lnTo>
                  <a:lnTo>
                    <a:pt x="64" y="36"/>
                  </a:lnTo>
                  <a:lnTo>
                    <a:pt x="32" y="32"/>
                  </a:lnTo>
                  <a:lnTo>
                    <a:pt x="12" y="28"/>
                  </a:lnTo>
                  <a:lnTo>
                    <a:pt x="6" y="26"/>
                  </a:lnTo>
                  <a:lnTo>
                    <a:pt x="4" y="24"/>
                  </a:lnTo>
                  <a:lnTo>
                    <a:pt x="4" y="24"/>
                  </a:lnTo>
                  <a:lnTo>
                    <a:pt x="6" y="22"/>
                  </a:lnTo>
                  <a:lnTo>
                    <a:pt x="12" y="18"/>
                  </a:lnTo>
                  <a:lnTo>
                    <a:pt x="32" y="14"/>
                  </a:lnTo>
                  <a:lnTo>
                    <a:pt x="64" y="10"/>
                  </a:lnTo>
                  <a:lnTo>
                    <a:pt x="106" y="6"/>
                  </a:lnTo>
                  <a:lnTo>
                    <a:pt x="216" y="2"/>
                  </a:lnTo>
                  <a:lnTo>
                    <a:pt x="354" y="0"/>
                  </a:lnTo>
                  <a:lnTo>
                    <a:pt x="354" y="0"/>
                  </a:lnTo>
                  <a:lnTo>
                    <a:pt x="492" y="2"/>
                  </a:lnTo>
                  <a:lnTo>
                    <a:pt x="606" y="6"/>
                  </a:lnTo>
                  <a:lnTo>
                    <a:pt x="648" y="10"/>
                  </a:lnTo>
                  <a:lnTo>
                    <a:pt x="682" y="14"/>
                  </a:lnTo>
                  <a:lnTo>
                    <a:pt x="702" y="18"/>
                  </a:lnTo>
                  <a:lnTo>
                    <a:pt x="706" y="22"/>
                  </a:lnTo>
                  <a:lnTo>
                    <a:pt x="708" y="24"/>
                  </a:lnTo>
                  <a:lnTo>
                    <a:pt x="708" y="24"/>
                  </a:lnTo>
                  <a:lnTo>
                    <a:pt x="706" y="26"/>
                  </a:lnTo>
                  <a:lnTo>
                    <a:pt x="702" y="28"/>
                  </a:lnTo>
                  <a:lnTo>
                    <a:pt x="682" y="32"/>
                  </a:lnTo>
                  <a:lnTo>
                    <a:pt x="648" y="36"/>
                  </a:lnTo>
                  <a:lnTo>
                    <a:pt x="606" y="40"/>
                  </a:lnTo>
                  <a:lnTo>
                    <a:pt x="492" y="46"/>
                  </a:lnTo>
                  <a:lnTo>
                    <a:pt x="354" y="48"/>
                  </a:lnTo>
                  <a:close/>
                  <a:moveTo>
                    <a:pt x="354" y="0"/>
                  </a:moveTo>
                  <a:lnTo>
                    <a:pt x="354" y="0"/>
                  </a:lnTo>
                  <a:lnTo>
                    <a:pt x="214" y="2"/>
                  </a:lnTo>
                  <a:lnTo>
                    <a:pt x="102" y="6"/>
                  </a:lnTo>
                  <a:lnTo>
                    <a:pt x="60" y="10"/>
                  </a:lnTo>
                  <a:lnTo>
                    <a:pt x="26" y="14"/>
                  </a:lnTo>
                  <a:lnTo>
                    <a:pt x="6" y="18"/>
                  </a:lnTo>
                  <a:lnTo>
                    <a:pt x="2" y="20"/>
                  </a:lnTo>
                  <a:lnTo>
                    <a:pt x="0" y="24"/>
                  </a:lnTo>
                  <a:lnTo>
                    <a:pt x="0" y="24"/>
                  </a:lnTo>
                  <a:lnTo>
                    <a:pt x="2" y="26"/>
                  </a:lnTo>
                  <a:lnTo>
                    <a:pt x="6" y="28"/>
                  </a:lnTo>
                  <a:lnTo>
                    <a:pt x="26" y="32"/>
                  </a:lnTo>
                  <a:lnTo>
                    <a:pt x="60" y="36"/>
                  </a:lnTo>
                  <a:lnTo>
                    <a:pt x="102" y="40"/>
                  </a:lnTo>
                  <a:lnTo>
                    <a:pt x="214" y="46"/>
                  </a:lnTo>
                  <a:lnTo>
                    <a:pt x="354" y="48"/>
                  </a:lnTo>
                  <a:lnTo>
                    <a:pt x="354" y="48"/>
                  </a:lnTo>
                  <a:lnTo>
                    <a:pt x="494" y="46"/>
                  </a:lnTo>
                  <a:lnTo>
                    <a:pt x="610" y="40"/>
                  </a:lnTo>
                  <a:lnTo>
                    <a:pt x="652" y="36"/>
                  </a:lnTo>
                  <a:lnTo>
                    <a:pt x="686" y="32"/>
                  </a:lnTo>
                  <a:lnTo>
                    <a:pt x="706" y="28"/>
                  </a:lnTo>
                  <a:lnTo>
                    <a:pt x="712" y="26"/>
                  </a:lnTo>
                  <a:lnTo>
                    <a:pt x="714" y="24"/>
                  </a:lnTo>
                  <a:lnTo>
                    <a:pt x="714" y="24"/>
                  </a:lnTo>
                  <a:lnTo>
                    <a:pt x="712" y="20"/>
                  </a:lnTo>
                  <a:lnTo>
                    <a:pt x="706" y="18"/>
                  </a:lnTo>
                  <a:lnTo>
                    <a:pt x="686" y="14"/>
                  </a:lnTo>
                  <a:lnTo>
                    <a:pt x="652" y="10"/>
                  </a:lnTo>
                  <a:lnTo>
                    <a:pt x="610" y="6"/>
                  </a:lnTo>
                  <a:lnTo>
                    <a:pt x="494" y="2"/>
                  </a:lnTo>
                  <a:lnTo>
                    <a:pt x="354" y="0"/>
                  </a:lnTo>
                  <a:close/>
                </a:path>
              </a:pathLst>
            </a:custGeom>
            <a:solidFill>
              <a:srgbClr val="867D7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51"/>
            <p:cNvSpPr>
              <a:spLocks/>
            </p:cNvSpPr>
            <p:nvPr/>
          </p:nvSpPr>
          <p:spPr bwMode="auto">
            <a:xfrm>
              <a:off x="5553075" y="6670675"/>
              <a:ext cx="1117600" cy="76200"/>
            </a:xfrm>
            <a:custGeom>
              <a:avLst/>
              <a:gdLst>
                <a:gd name="T0" fmla="*/ 350 w 704"/>
                <a:gd name="T1" fmla="*/ 48 h 48"/>
                <a:gd name="T2" fmla="*/ 350 w 704"/>
                <a:gd name="T3" fmla="*/ 48 h 48"/>
                <a:gd name="T4" fmla="*/ 212 w 704"/>
                <a:gd name="T5" fmla="*/ 46 h 48"/>
                <a:gd name="T6" fmla="*/ 102 w 704"/>
                <a:gd name="T7" fmla="*/ 40 h 48"/>
                <a:gd name="T8" fmla="*/ 60 w 704"/>
                <a:gd name="T9" fmla="*/ 36 h 48"/>
                <a:gd name="T10" fmla="*/ 28 w 704"/>
                <a:gd name="T11" fmla="*/ 32 h 48"/>
                <a:gd name="T12" fmla="*/ 8 w 704"/>
                <a:gd name="T13" fmla="*/ 28 h 48"/>
                <a:gd name="T14" fmla="*/ 2 w 704"/>
                <a:gd name="T15" fmla="*/ 26 h 48"/>
                <a:gd name="T16" fmla="*/ 0 w 704"/>
                <a:gd name="T17" fmla="*/ 24 h 48"/>
                <a:gd name="T18" fmla="*/ 0 w 704"/>
                <a:gd name="T19" fmla="*/ 24 h 48"/>
                <a:gd name="T20" fmla="*/ 2 w 704"/>
                <a:gd name="T21" fmla="*/ 22 h 48"/>
                <a:gd name="T22" fmla="*/ 8 w 704"/>
                <a:gd name="T23" fmla="*/ 18 h 48"/>
                <a:gd name="T24" fmla="*/ 28 w 704"/>
                <a:gd name="T25" fmla="*/ 14 h 48"/>
                <a:gd name="T26" fmla="*/ 60 w 704"/>
                <a:gd name="T27" fmla="*/ 10 h 48"/>
                <a:gd name="T28" fmla="*/ 102 w 704"/>
                <a:gd name="T29" fmla="*/ 6 h 48"/>
                <a:gd name="T30" fmla="*/ 212 w 704"/>
                <a:gd name="T31" fmla="*/ 2 h 48"/>
                <a:gd name="T32" fmla="*/ 350 w 704"/>
                <a:gd name="T33" fmla="*/ 0 h 48"/>
                <a:gd name="T34" fmla="*/ 350 w 704"/>
                <a:gd name="T35" fmla="*/ 0 h 48"/>
                <a:gd name="T36" fmla="*/ 488 w 704"/>
                <a:gd name="T37" fmla="*/ 2 h 48"/>
                <a:gd name="T38" fmla="*/ 602 w 704"/>
                <a:gd name="T39" fmla="*/ 6 h 48"/>
                <a:gd name="T40" fmla="*/ 644 w 704"/>
                <a:gd name="T41" fmla="*/ 10 h 48"/>
                <a:gd name="T42" fmla="*/ 678 w 704"/>
                <a:gd name="T43" fmla="*/ 14 h 48"/>
                <a:gd name="T44" fmla="*/ 698 w 704"/>
                <a:gd name="T45" fmla="*/ 18 h 48"/>
                <a:gd name="T46" fmla="*/ 702 w 704"/>
                <a:gd name="T47" fmla="*/ 22 h 48"/>
                <a:gd name="T48" fmla="*/ 704 w 704"/>
                <a:gd name="T49" fmla="*/ 24 h 48"/>
                <a:gd name="T50" fmla="*/ 704 w 704"/>
                <a:gd name="T51" fmla="*/ 24 h 48"/>
                <a:gd name="T52" fmla="*/ 702 w 704"/>
                <a:gd name="T53" fmla="*/ 26 h 48"/>
                <a:gd name="T54" fmla="*/ 698 w 704"/>
                <a:gd name="T55" fmla="*/ 28 h 48"/>
                <a:gd name="T56" fmla="*/ 678 w 704"/>
                <a:gd name="T57" fmla="*/ 32 h 48"/>
                <a:gd name="T58" fmla="*/ 644 w 704"/>
                <a:gd name="T59" fmla="*/ 36 h 48"/>
                <a:gd name="T60" fmla="*/ 602 w 704"/>
                <a:gd name="T61" fmla="*/ 40 h 48"/>
                <a:gd name="T62" fmla="*/ 488 w 704"/>
                <a:gd name="T63" fmla="*/ 46 h 48"/>
                <a:gd name="T64" fmla="*/ 350 w 704"/>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48"/>
                  </a:moveTo>
                  <a:lnTo>
                    <a:pt x="350" y="48"/>
                  </a:lnTo>
                  <a:lnTo>
                    <a:pt x="212" y="46"/>
                  </a:lnTo>
                  <a:lnTo>
                    <a:pt x="102" y="40"/>
                  </a:lnTo>
                  <a:lnTo>
                    <a:pt x="60" y="36"/>
                  </a:lnTo>
                  <a:lnTo>
                    <a:pt x="28" y="32"/>
                  </a:lnTo>
                  <a:lnTo>
                    <a:pt x="8" y="28"/>
                  </a:lnTo>
                  <a:lnTo>
                    <a:pt x="2" y="26"/>
                  </a:lnTo>
                  <a:lnTo>
                    <a:pt x="0" y="24"/>
                  </a:lnTo>
                  <a:lnTo>
                    <a:pt x="0" y="24"/>
                  </a:lnTo>
                  <a:lnTo>
                    <a:pt x="2" y="22"/>
                  </a:lnTo>
                  <a:lnTo>
                    <a:pt x="8" y="18"/>
                  </a:lnTo>
                  <a:lnTo>
                    <a:pt x="28" y="14"/>
                  </a:lnTo>
                  <a:lnTo>
                    <a:pt x="60" y="10"/>
                  </a:lnTo>
                  <a:lnTo>
                    <a:pt x="102" y="6"/>
                  </a:lnTo>
                  <a:lnTo>
                    <a:pt x="212" y="2"/>
                  </a:lnTo>
                  <a:lnTo>
                    <a:pt x="350" y="0"/>
                  </a:lnTo>
                  <a:lnTo>
                    <a:pt x="350" y="0"/>
                  </a:lnTo>
                  <a:lnTo>
                    <a:pt x="488" y="2"/>
                  </a:lnTo>
                  <a:lnTo>
                    <a:pt x="602" y="6"/>
                  </a:lnTo>
                  <a:lnTo>
                    <a:pt x="644" y="10"/>
                  </a:lnTo>
                  <a:lnTo>
                    <a:pt x="678" y="14"/>
                  </a:lnTo>
                  <a:lnTo>
                    <a:pt x="698" y="18"/>
                  </a:lnTo>
                  <a:lnTo>
                    <a:pt x="702" y="22"/>
                  </a:lnTo>
                  <a:lnTo>
                    <a:pt x="704" y="24"/>
                  </a:lnTo>
                  <a:lnTo>
                    <a:pt x="704" y="24"/>
                  </a:lnTo>
                  <a:lnTo>
                    <a:pt x="702" y="26"/>
                  </a:lnTo>
                  <a:lnTo>
                    <a:pt x="698" y="28"/>
                  </a:lnTo>
                  <a:lnTo>
                    <a:pt x="678" y="32"/>
                  </a:lnTo>
                  <a:lnTo>
                    <a:pt x="644" y="36"/>
                  </a:lnTo>
                  <a:lnTo>
                    <a:pt x="602" y="40"/>
                  </a:lnTo>
                  <a:lnTo>
                    <a:pt x="488" y="46"/>
                  </a:lnTo>
                  <a:lnTo>
                    <a:pt x="350"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52"/>
            <p:cNvSpPr>
              <a:spLocks/>
            </p:cNvSpPr>
            <p:nvPr/>
          </p:nvSpPr>
          <p:spPr bwMode="auto">
            <a:xfrm>
              <a:off x="5546725" y="6670675"/>
              <a:ext cx="1133475" cy="76200"/>
            </a:xfrm>
            <a:custGeom>
              <a:avLst/>
              <a:gdLst>
                <a:gd name="T0" fmla="*/ 354 w 714"/>
                <a:gd name="T1" fmla="*/ 0 h 48"/>
                <a:gd name="T2" fmla="*/ 354 w 714"/>
                <a:gd name="T3" fmla="*/ 0 h 48"/>
                <a:gd name="T4" fmla="*/ 214 w 714"/>
                <a:gd name="T5" fmla="*/ 2 h 48"/>
                <a:gd name="T6" fmla="*/ 102 w 714"/>
                <a:gd name="T7" fmla="*/ 6 h 48"/>
                <a:gd name="T8" fmla="*/ 60 w 714"/>
                <a:gd name="T9" fmla="*/ 10 h 48"/>
                <a:gd name="T10" fmla="*/ 26 w 714"/>
                <a:gd name="T11" fmla="*/ 14 h 48"/>
                <a:gd name="T12" fmla="*/ 6 w 714"/>
                <a:gd name="T13" fmla="*/ 18 h 48"/>
                <a:gd name="T14" fmla="*/ 2 w 714"/>
                <a:gd name="T15" fmla="*/ 20 h 48"/>
                <a:gd name="T16" fmla="*/ 0 w 714"/>
                <a:gd name="T17" fmla="*/ 24 h 48"/>
                <a:gd name="T18" fmla="*/ 0 w 714"/>
                <a:gd name="T19" fmla="*/ 24 h 48"/>
                <a:gd name="T20" fmla="*/ 2 w 714"/>
                <a:gd name="T21" fmla="*/ 26 h 48"/>
                <a:gd name="T22" fmla="*/ 6 w 714"/>
                <a:gd name="T23" fmla="*/ 28 h 48"/>
                <a:gd name="T24" fmla="*/ 26 w 714"/>
                <a:gd name="T25" fmla="*/ 32 h 48"/>
                <a:gd name="T26" fmla="*/ 60 w 714"/>
                <a:gd name="T27" fmla="*/ 36 h 48"/>
                <a:gd name="T28" fmla="*/ 102 w 714"/>
                <a:gd name="T29" fmla="*/ 40 h 48"/>
                <a:gd name="T30" fmla="*/ 214 w 714"/>
                <a:gd name="T31" fmla="*/ 46 h 48"/>
                <a:gd name="T32" fmla="*/ 354 w 714"/>
                <a:gd name="T33" fmla="*/ 48 h 48"/>
                <a:gd name="T34" fmla="*/ 354 w 714"/>
                <a:gd name="T35" fmla="*/ 48 h 48"/>
                <a:gd name="T36" fmla="*/ 494 w 714"/>
                <a:gd name="T37" fmla="*/ 46 h 48"/>
                <a:gd name="T38" fmla="*/ 610 w 714"/>
                <a:gd name="T39" fmla="*/ 40 h 48"/>
                <a:gd name="T40" fmla="*/ 652 w 714"/>
                <a:gd name="T41" fmla="*/ 36 h 48"/>
                <a:gd name="T42" fmla="*/ 686 w 714"/>
                <a:gd name="T43" fmla="*/ 32 h 48"/>
                <a:gd name="T44" fmla="*/ 706 w 714"/>
                <a:gd name="T45" fmla="*/ 28 h 48"/>
                <a:gd name="T46" fmla="*/ 712 w 714"/>
                <a:gd name="T47" fmla="*/ 26 h 48"/>
                <a:gd name="T48" fmla="*/ 714 w 714"/>
                <a:gd name="T49" fmla="*/ 24 h 48"/>
                <a:gd name="T50" fmla="*/ 714 w 714"/>
                <a:gd name="T51" fmla="*/ 24 h 48"/>
                <a:gd name="T52" fmla="*/ 712 w 714"/>
                <a:gd name="T53" fmla="*/ 20 h 48"/>
                <a:gd name="T54" fmla="*/ 706 w 714"/>
                <a:gd name="T55" fmla="*/ 18 h 48"/>
                <a:gd name="T56" fmla="*/ 686 w 714"/>
                <a:gd name="T57" fmla="*/ 14 h 48"/>
                <a:gd name="T58" fmla="*/ 652 w 714"/>
                <a:gd name="T59" fmla="*/ 10 h 48"/>
                <a:gd name="T60" fmla="*/ 610 w 714"/>
                <a:gd name="T61" fmla="*/ 6 h 48"/>
                <a:gd name="T62" fmla="*/ 494 w 714"/>
                <a:gd name="T63" fmla="*/ 2 h 48"/>
                <a:gd name="T64" fmla="*/ 354 w 71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14" h="48">
                  <a:moveTo>
                    <a:pt x="354" y="0"/>
                  </a:moveTo>
                  <a:lnTo>
                    <a:pt x="354" y="0"/>
                  </a:lnTo>
                  <a:lnTo>
                    <a:pt x="214" y="2"/>
                  </a:lnTo>
                  <a:lnTo>
                    <a:pt x="102" y="6"/>
                  </a:lnTo>
                  <a:lnTo>
                    <a:pt x="60" y="10"/>
                  </a:lnTo>
                  <a:lnTo>
                    <a:pt x="26" y="14"/>
                  </a:lnTo>
                  <a:lnTo>
                    <a:pt x="6" y="18"/>
                  </a:lnTo>
                  <a:lnTo>
                    <a:pt x="2" y="20"/>
                  </a:lnTo>
                  <a:lnTo>
                    <a:pt x="0" y="24"/>
                  </a:lnTo>
                  <a:lnTo>
                    <a:pt x="0" y="24"/>
                  </a:lnTo>
                  <a:lnTo>
                    <a:pt x="2" y="26"/>
                  </a:lnTo>
                  <a:lnTo>
                    <a:pt x="6" y="28"/>
                  </a:lnTo>
                  <a:lnTo>
                    <a:pt x="26" y="32"/>
                  </a:lnTo>
                  <a:lnTo>
                    <a:pt x="60" y="36"/>
                  </a:lnTo>
                  <a:lnTo>
                    <a:pt x="102" y="40"/>
                  </a:lnTo>
                  <a:lnTo>
                    <a:pt x="214" y="46"/>
                  </a:lnTo>
                  <a:lnTo>
                    <a:pt x="354" y="48"/>
                  </a:lnTo>
                  <a:lnTo>
                    <a:pt x="354" y="48"/>
                  </a:lnTo>
                  <a:lnTo>
                    <a:pt x="494" y="46"/>
                  </a:lnTo>
                  <a:lnTo>
                    <a:pt x="610" y="40"/>
                  </a:lnTo>
                  <a:lnTo>
                    <a:pt x="652" y="36"/>
                  </a:lnTo>
                  <a:lnTo>
                    <a:pt x="686" y="32"/>
                  </a:lnTo>
                  <a:lnTo>
                    <a:pt x="706" y="28"/>
                  </a:lnTo>
                  <a:lnTo>
                    <a:pt x="712" y="26"/>
                  </a:lnTo>
                  <a:lnTo>
                    <a:pt x="714" y="24"/>
                  </a:lnTo>
                  <a:lnTo>
                    <a:pt x="714" y="24"/>
                  </a:lnTo>
                  <a:lnTo>
                    <a:pt x="712" y="20"/>
                  </a:lnTo>
                  <a:lnTo>
                    <a:pt x="706" y="18"/>
                  </a:lnTo>
                  <a:lnTo>
                    <a:pt x="686" y="14"/>
                  </a:lnTo>
                  <a:lnTo>
                    <a:pt x="652" y="10"/>
                  </a:lnTo>
                  <a:lnTo>
                    <a:pt x="610" y="6"/>
                  </a:lnTo>
                  <a:lnTo>
                    <a:pt x="494" y="2"/>
                  </a:lnTo>
                  <a:lnTo>
                    <a:pt x="3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53"/>
            <p:cNvSpPr>
              <a:spLocks noEditPoints="1"/>
            </p:cNvSpPr>
            <p:nvPr/>
          </p:nvSpPr>
          <p:spPr bwMode="auto">
            <a:xfrm>
              <a:off x="5553075" y="6670675"/>
              <a:ext cx="1117600" cy="76200"/>
            </a:xfrm>
            <a:custGeom>
              <a:avLst/>
              <a:gdLst>
                <a:gd name="T0" fmla="*/ 350 w 704"/>
                <a:gd name="T1" fmla="*/ 46 h 48"/>
                <a:gd name="T2" fmla="*/ 106 w 704"/>
                <a:gd name="T3" fmla="*/ 40 h 48"/>
                <a:gd name="T4" fmla="*/ 32 w 704"/>
                <a:gd name="T5" fmla="*/ 32 h 48"/>
                <a:gd name="T6" fmla="*/ 8 w 704"/>
                <a:gd name="T7" fmla="*/ 26 h 48"/>
                <a:gd name="T8" fmla="*/ 6 w 704"/>
                <a:gd name="T9" fmla="*/ 24 h 48"/>
                <a:gd name="T10" fmla="*/ 12 w 704"/>
                <a:gd name="T11" fmla="*/ 18 h 48"/>
                <a:gd name="T12" fmla="*/ 64 w 704"/>
                <a:gd name="T13" fmla="*/ 10 h 48"/>
                <a:gd name="T14" fmla="*/ 214 w 704"/>
                <a:gd name="T15" fmla="*/ 2 h 48"/>
                <a:gd name="T16" fmla="*/ 350 w 704"/>
                <a:gd name="T17" fmla="*/ 0 h 48"/>
                <a:gd name="T18" fmla="*/ 598 w 704"/>
                <a:gd name="T19" fmla="*/ 6 h 48"/>
                <a:gd name="T20" fmla="*/ 672 w 704"/>
                <a:gd name="T21" fmla="*/ 14 h 48"/>
                <a:gd name="T22" fmla="*/ 698 w 704"/>
                <a:gd name="T23" fmla="*/ 22 h 48"/>
                <a:gd name="T24" fmla="*/ 700 w 704"/>
                <a:gd name="T25" fmla="*/ 24 h 48"/>
                <a:gd name="T26" fmla="*/ 692 w 704"/>
                <a:gd name="T27" fmla="*/ 28 h 48"/>
                <a:gd name="T28" fmla="*/ 640 w 704"/>
                <a:gd name="T29" fmla="*/ 36 h 48"/>
                <a:gd name="T30" fmla="*/ 486 w 704"/>
                <a:gd name="T31" fmla="*/ 44 h 48"/>
                <a:gd name="T32" fmla="*/ 350 w 704"/>
                <a:gd name="T33" fmla="*/ 0 h 48"/>
                <a:gd name="T34" fmla="*/ 212 w 704"/>
                <a:gd name="T35" fmla="*/ 2 h 48"/>
                <a:gd name="T36" fmla="*/ 60 w 704"/>
                <a:gd name="T37" fmla="*/ 10 h 48"/>
                <a:gd name="T38" fmla="*/ 8 w 704"/>
                <a:gd name="T39" fmla="*/ 18 h 48"/>
                <a:gd name="T40" fmla="*/ 0 w 704"/>
                <a:gd name="T41" fmla="*/ 24 h 48"/>
                <a:gd name="T42" fmla="*/ 2 w 704"/>
                <a:gd name="T43" fmla="*/ 26 h 48"/>
                <a:gd name="T44" fmla="*/ 28 w 704"/>
                <a:gd name="T45" fmla="*/ 32 h 48"/>
                <a:gd name="T46" fmla="*/ 102 w 704"/>
                <a:gd name="T47" fmla="*/ 40 h 48"/>
                <a:gd name="T48" fmla="*/ 350 w 704"/>
                <a:gd name="T49" fmla="*/ 48 h 48"/>
                <a:gd name="T50" fmla="*/ 488 w 704"/>
                <a:gd name="T51" fmla="*/ 46 h 48"/>
                <a:gd name="T52" fmla="*/ 644 w 704"/>
                <a:gd name="T53" fmla="*/ 36 h 48"/>
                <a:gd name="T54" fmla="*/ 698 w 704"/>
                <a:gd name="T55" fmla="*/ 28 h 48"/>
                <a:gd name="T56" fmla="*/ 704 w 704"/>
                <a:gd name="T57" fmla="*/ 24 h 48"/>
                <a:gd name="T58" fmla="*/ 702 w 704"/>
                <a:gd name="T59" fmla="*/ 22 h 48"/>
                <a:gd name="T60" fmla="*/ 678 w 704"/>
                <a:gd name="T61" fmla="*/ 14 h 48"/>
                <a:gd name="T62" fmla="*/ 602 w 704"/>
                <a:gd name="T63" fmla="*/ 6 h 48"/>
                <a:gd name="T64" fmla="*/ 350 w 70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46"/>
                  </a:moveTo>
                  <a:lnTo>
                    <a:pt x="350" y="46"/>
                  </a:lnTo>
                  <a:lnTo>
                    <a:pt x="214" y="44"/>
                  </a:lnTo>
                  <a:lnTo>
                    <a:pt x="106" y="40"/>
                  </a:lnTo>
                  <a:lnTo>
                    <a:pt x="64" y="36"/>
                  </a:lnTo>
                  <a:lnTo>
                    <a:pt x="32" y="32"/>
                  </a:lnTo>
                  <a:lnTo>
                    <a:pt x="12" y="28"/>
                  </a:lnTo>
                  <a:lnTo>
                    <a:pt x="8" y="26"/>
                  </a:lnTo>
                  <a:lnTo>
                    <a:pt x="6" y="24"/>
                  </a:lnTo>
                  <a:lnTo>
                    <a:pt x="6" y="24"/>
                  </a:lnTo>
                  <a:lnTo>
                    <a:pt x="8" y="22"/>
                  </a:lnTo>
                  <a:lnTo>
                    <a:pt x="12" y="18"/>
                  </a:lnTo>
                  <a:lnTo>
                    <a:pt x="32" y="14"/>
                  </a:lnTo>
                  <a:lnTo>
                    <a:pt x="64" y="10"/>
                  </a:lnTo>
                  <a:lnTo>
                    <a:pt x="106" y="6"/>
                  </a:lnTo>
                  <a:lnTo>
                    <a:pt x="214" y="2"/>
                  </a:lnTo>
                  <a:lnTo>
                    <a:pt x="350" y="0"/>
                  </a:lnTo>
                  <a:lnTo>
                    <a:pt x="350" y="0"/>
                  </a:lnTo>
                  <a:lnTo>
                    <a:pt x="486" y="2"/>
                  </a:lnTo>
                  <a:lnTo>
                    <a:pt x="598" y="6"/>
                  </a:lnTo>
                  <a:lnTo>
                    <a:pt x="640" y="10"/>
                  </a:lnTo>
                  <a:lnTo>
                    <a:pt x="672" y="14"/>
                  </a:lnTo>
                  <a:lnTo>
                    <a:pt x="692" y="18"/>
                  </a:lnTo>
                  <a:lnTo>
                    <a:pt x="698" y="22"/>
                  </a:lnTo>
                  <a:lnTo>
                    <a:pt x="700" y="24"/>
                  </a:lnTo>
                  <a:lnTo>
                    <a:pt x="700" y="24"/>
                  </a:lnTo>
                  <a:lnTo>
                    <a:pt x="698" y="26"/>
                  </a:lnTo>
                  <a:lnTo>
                    <a:pt x="692" y="28"/>
                  </a:lnTo>
                  <a:lnTo>
                    <a:pt x="672" y="32"/>
                  </a:lnTo>
                  <a:lnTo>
                    <a:pt x="640" y="36"/>
                  </a:lnTo>
                  <a:lnTo>
                    <a:pt x="598" y="40"/>
                  </a:lnTo>
                  <a:lnTo>
                    <a:pt x="486" y="44"/>
                  </a:lnTo>
                  <a:lnTo>
                    <a:pt x="350" y="46"/>
                  </a:lnTo>
                  <a:close/>
                  <a:moveTo>
                    <a:pt x="350" y="0"/>
                  </a:moveTo>
                  <a:lnTo>
                    <a:pt x="350" y="0"/>
                  </a:lnTo>
                  <a:lnTo>
                    <a:pt x="212" y="2"/>
                  </a:lnTo>
                  <a:lnTo>
                    <a:pt x="102" y="6"/>
                  </a:lnTo>
                  <a:lnTo>
                    <a:pt x="60" y="10"/>
                  </a:lnTo>
                  <a:lnTo>
                    <a:pt x="28" y="14"/>
                  </a:lnTo>
                  <a:lnTo>
                    <a:pt x="8" y="18"/>
                  </a:lnTo>
                  <a:lnTo>
                    <a:pt x="2" y="22"/>
                  </a:lnTo>
                  <a:lnTo>
                    <a:pt x="0" y="24"/>
                  </a:lnTo>
                  <a:lnTo>
                    <a:pt x="0" y="24"/>
                  </a:lnTo>
                  <a:lnTo>
                    <a:pt x="2" y="26"/>
                  </a:lnTo>
                  <a:lnTo>
                    <a:pt x="8" y="28"/>
                  </a:lnTo>
                  <a:lnTo>
                    <a:pt x="28" y="32"/>
                  </a:lnTo>
                  <a:lnTo>
                    <a:pt x="60" y="36"/>
                  </a:lnTo>
                  <a:lnTo>
                    <a:pt x="102" y="40"/>
                  </a:lnTo>
                  <a:lnTo>
                    <a:pt x="212" y="46"/>
                  </a:lnTo>
                  <a:lnTo>
                    <a:pt x="350" y="48"/>
                  </a:lnTo>
                  <a:lnTo>
                    <a:pt x="350" y="48"/>
                  </a:lnTo>
                  <a:lnTo>
                    <a:pt x="488" y="46"/>
                  </a:lnTo>
                  <a:lnTo>
                    <a:pt x="602" y="40"/>
                  </a:lnTo>
                  <a:lnTo>
                    <a:pt x="644" y="36"/>
                  </a:lnTo>
                  <a:lnTo>
                    <a:pt x="678" y="32"/>
                  </a:lnTo>
                  <a:lnTo>
                    <a:pt x="698" y="28"/>
                  </a:lnTo>
                  <a:lnTo>
                    <a:pt x="702" y="26"/>
                  </a:lnTo>
                  <a:lnTo>
                    <a:pt x="704" y="24"/>
                  </a:lnTo>
                  <a:lnTo>
                    <a:pt x="704" y="24"/>
                  </a:lnTo>
                  <a:lnTo>
                    <a:pt x="702" y="22"/>
                  </a:lnTo>
                  <a:lnTo>
                    <a:pt x="698" y="18"/>
                  </a:lnTo>
                  <a:lnTo>
                    <a:pt x="678" y="14"/>
                  </a:lnTo>
                  <a:lnTo>
                    <a:pt x="644" y="10"/>
                  </a:lnTo>
                  <a:lnTo>
                    <a:pt x="602" y="6"/>
                  </a:lnTo>
                  <a:lnTo>
                    <a:pt x="488" y="2"/>
                  </a:lnTo>
                  <a:lnTo>
                    <a:pt x="350" y="0"/>
                  </a:lnTo>
                  <a:close/>
                </a:path>
              </a:pathLst>
            </a:custGeom>
            <a:solidFill>
              <a:srgbClr val="857D7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54"/>
            <p:cNvSpPr>
              <a:spLocks/>
            </p:cNvSpPr>
            <p:nvPr/>
          </p:nvSpPr>
          <p:spPr bwMode="auto">
            <a:xfrm>
              <a:off x="5562600" y="6670675"/>
              <a:ext cx="1101725" cy="73025"/>
            </a:xfrm>
            <a:custGeom>
              <a:avLst/>
              <a:gdLst>
                <a:gd name="T0" fmla="*/ 344 w 694"/>
                <a:gd name="T1" fmla="*/ 46 h 46"/>
                <a:gd name="T2" fmla="*/ 344 w 694"/>
                <a:gd name="T3" fmla="*/ 46 h 46"/>
                <a:gd name="T4" fmla="*/ 208 w 694"/>
                <a:gd name="T5" fmla="*/ 44 h 46"/>
                <a:gd name="T6" fmla="*/ 100 w 694"/>
                <a:gd name="T7" fmla="*/ 40 h 46"/>
                <a:gd name="T8" fmla="*/ 58 w 694"/>
                <a:gd name="T9" fmla="*/ 36 h 46"/>
                <a:gd name="T10" fmla="*/ 26 w 694"/>
                <a:gd name="T11" fmla="*/ 32 h 46"/>
                <a:gd name="T12" fmla="*/ 6 w 694"/>
                <a:gd name="T13" fmla="*/ 28 h 46"/>
                <a:gd name="T14" fmla="*/ 2 w 694"/>
                <a:gd name="T15" fmla="*/ 26 h 46"/>
                <a:gd name="T16" fmla="*/ 0 w 694"/>
                <a:gd name="T17" fmla="*/ 24 h 46"/>
                <a:gd name="T18" fmla="*/ 0 w 694"/>
                <a:gd name="T19" fmla="*/ 24 h 46"/>
                <a:gd name="T20" fmla="*/ 2 w 694"/>
                <a:gd name="T21" fmla="*/ 22 h 46"/>
                <a:gd name="T22" fmla="*/ 6 w 694"/>
                <a:gd name="T23" fmla="*/ 18 h 46"/>
                <a:gd name="T24" fmla="*/ 26 w 694"/>
                <a:gd name="T25" fmla="*/ 14 h 46"/>
                <a:gd name="T26" fmla="*/ 58 w 694"/>
                <a:gd name="T27" fmla="*/ 10 h 46"/>
                <a:gd name="T28" fmla="*/ 100 w 694"/>
                <a:gd name="T29" fmla="*/ 6 h 46"/>
                <a:gd name="T30" fmla="*/ 208 w 694"/>
                <a:gd name="T31" fmla="*/ 2 h 46"/>
                <a:gd name="T32" fmla="*/ 344 w 694"/>
                <a:gd name="T33" fmla="*/ 0 h 46"/>
                <a:gd name="T34" fmla="*/ 344 w 694"/>
                <a:gd name="T35" fmla="*/ 0 h 46"/>
                <a:gd name="T36" fmla="*/ 480 w 694"/>
                <a:gd name="T37" fmla="*/ 2 h 46"/>
                <a:gd name="T38" fmla="*/ 592 w 694"/>
                <a:gd name="T39" fmla="*/ 6 h 46"/>
                <a:gd name="T40" fmla="*/ 634 w 694"/>
                <a:gd name="T41" fmla="*/ 10 h 46"/>
                <a:gd name="T42" fmla="*/ 666 w 694"/>
                <a:gd name="T43" fmla="*/ 14 h 46"/>
                <a:gd name="T44" fmla="*/ 686 w 694"/>
                <a:gd name="T45" fmla="*/ 18 h 46"/>
                <a:gd name="T46" fmla="*/ 692 w 694"/>
                <a:gd name="T47" fmla="*/ 22 h 46"/>
                <a:gd name="T48" fmla="*/ 694 w 694"/>
                <a:gd name="T49" fmla="*/ 24 h 46"/>
                <a:gd name="T50" fmla="*/ 694 w 694"/>
                <a:gd name="T51" fmla="*/ 24 h 46"/>
                <a:gd name="T52" fmla="*/ 692 w 694"/>
                <a:gd name="T53" fmla="*/ 26 h 46"/>
                <a:gd name="T54" fmla="*/ 686 w 694"/>
                <a:gd name="T55" fmla="*/ 28 h 46"/>
                <a:gd name="T56" fmla="*/ 666 w 694"/>
                <a:gd name="T57" fmla="*/ 32 h 46"/>
                <a:gd name="T58" fmla="*/ 634 w 694"/>
                <a:gd name="T59" fmla="*/ 36 h 46"/>
                <a:gd name="T60" fmla="*/ 592 w 694"/>
                <a:gd name="T61" fmla="*/ 40 h 46"/>
                <a:gd name="T62" fmla="*/ 480 w 694"/>
                <a:gd name="T63" fmla="*/ 44 h 46"/>
                <a:gd name="T64" fmla="*/ 344 w 694"/>
                <a:gd name="T6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46"/>
                  </a:moveTo>
                  <a:lnTo>
                    <a:pt x="344" y="46"/>
                  </a:lnTo>
                  <a:lnTo>
                    <a:pt x="208" y="44"/>
                  </a:lnTo>
                  <a:lnTo>
                    <a:pt x="100" y="40"/>
                  </a:lnTo>
                  <a:lnTo>
                    <a:pt x="58" y="36"/>
                  </a:lnTo>
                  <a:lnTo>
                    <a:pt x="26" y="32"/>
                  </a:lnTo>
                  <a:lnTo>
                    <a:pt x="6" y="28"/>
                  </a:lnTo>
                  <a:lnTo>
                    <a:pt x="2" y="26"/>
                  </a:lnTo>
                  <a:lnTo>
                    <a:pt x="0" y="24"/>
                  </a:lnTo>
                  <a:lnTo>
                    <a:pt x="0" y="24"/>
                  </a:lnTo>
                  <a:lnTo>
                    <a:pt x="2" y="22"/>
                  </a:lnTo>
                  <a:lnTo>
                    <a:pt x="6" y="18"/>
                  </a:lnTo>
                  <a:lnTo>
                    <a:pt x="26" y="14"/>
                  </a:lnTo>
                  <a:lnTo>
                    <a:pt x="58" y="10"/>
                  </a:lnTo>
                  <a:lnTo>
                    <a:pt x="100" y="6"/>
                  </a:lnTo>
                  <a:lnTo>
                    <a:pt x="208" y="2"/>
                  </a:lnTo>
                  <a:lnTo>
                    <a:pt x="344" y="0"/>
                  </a:lnTo>
                  <a:lnTo>
                    <a:pt x="344" y="0"/>
                  </a:lnTo>
                  <a:lnTo>
                    <a:pt x="480" y="2"/>
                  </a:lnTo>
                  <a:lnTo>
                    <a:pt x="592" y="6"/>
                  </a:lnTo>
                  <a:lnTo>
                    <a:pt x="634" y="10"/>
                  </a:lnTo>
                  <a:lnTo>
                    <a:pt x="666" y="14"/>
                  </a:lnTo>
                  <a:lnTo>
                    <a:pt x="686" y="18"/>
                  </a:lnTo>
                  <a:lnTo>
                    <a:pt x="692" y="22"/>
                  </a:lnTo>
                  <a:lnTo>
                    <a:pt x="694" y="24"/>
                  </a:lnTo>
                  <a:lnTo>
                    <a:pt x="694" y="24"/>
                  </a:lnTo>
                  <a:lnTo>
                    <a:pt x="692" y="26"/>
                  </a:lnTo>
                  <a:lnTo>
                    <a:pt x="686" y="28"/>
                  </a:lnTo>
                  <a:lnTo>
                    <a:pt x="666" y="32"/>
                  </a:lnTo>
                  <a:lnTo>
                    <a:pt x="634" y="36"/>
                  </a:lnTo>
                  <a:lnTo>
                    <a:pt x="592" y="40"/>
                  </a:lnTo>
                  <a:lnTo>
                    <a:pt x="480" y="44"/>
                  </a:lnTo>
                  <a:lnTo>
                    <a:pt x="344" y="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5"/>
            <p:cNvSpPr>
              <a:spLocks/>
            </p:cNvSpPr>
            <p:nvPr/>
          </p:nvSpPr>
          <p:spPr bwMode="auto">
            <a:xfrm>
              <a:off x="5553075" y="6670675"/>
              <a:ext cx="1117600" cy="76200"/>
            </a:xfrm>
            <a:custGeom>
              <a:avLst/>
              <a:gdLst>
                <a:gd name="T0" fmla="*/ 350 w 704"/>
                <a:gd name="T1" fmla="*/ 0 h 48"/>
                <a:gd name="T2" fmla="*/ 350 w 704"/>
                <a:gd name="T3" fmla="*/ 0 h 48"/>
                <a:gd name="T4" fmla="*/ 212 w 704"/>
                <a:gd name="T5" fmla="*/ 2 h 48"/>
                <a:gd name="T6" fmla="*/ 102 w 704"/>
                <a:gd name="T7" fmla="*/ 6 h 48"/>
                <a:gd name="T8" fmla="*/ 60 w 704"/>
                <a:gd name="T9" fmla="*/ 10 h 48"/>
                <a:gd name="T10" fmla="*/ 28 w 704"/>
                <a:gd name="T11" fmla="*/ 14 h 48"/>
                <a:gd name="T12" fmla="*/ 8 w 704"/>
                <a:gd name="T13" fmla="*/ 18 h 48"/>
                <a:gd name="T14" fmla="*/ 2 w 704"/>
                <a:gd name="T15" fmla="*/ 22 h 48"/>
                <a:gd name="T16" fmla="*/ 0 w 704"/>
                <a:gd name="T17" fmla="*/ 24 h 48"/>
                <a:gd name="T18" fmla="*/ 0 w 704"/>
                <a:gd name="T19" fmla="*/ 24 h 48"/>
                <a:gd name="T20" fmla="*/ 2 w 704"/>
                <a:gd name="T21" fmla="*/ 26 h 48"/>
                <a:gd name="T22" fmla="*/ 8 w 704"/>
                <a:gd name="T23" fmla="*/ 28 h 48"/>
                <a:gd name="T24" fmla="*/ 28 w 704"/>
                <a:gd name="T25" fmla="*/ 32 h 48"/>
                <a:gd name="T26" fmla="*/ 60 w 704"/>
                <a:gd name="T27" fmla="*/ 36 h 48"/>
                <a:gd name="T28" fmla="*/ 102 w 704"/>
                <a:gd name="T29" fmla="*/ 40 h 48"/>
                <a:gd name="T30" fmla="*/ 212 w 704"/>
                <a:gd name="T31" fmla="*/ 46 h 48"/>
                <a:gd name="T32" fmla="*/ 350 w 704"/>
                <a:gd name="T33" fmla="*/ 48 h 48"/>
                <a:gd name="T34" fmla="*/ 350 w 704"/>
                <a:gd name="T35" fmla="*/ 48 h 48"/>
                <a:gd name="T36" fmla="*/ 488 w 704"/>
                <a:gd name="T37" fmla="*/ 46 h 48"/>
                <a:gd name="T38" fmla="*/ 602 w 704"/>
                <a:gd name="T39" fmla="*/ 40 h 48"/>
                <a:gd name="T40" fmla="*/ 644 w 704"/>
                <a:gd name="T41" fmla="*/ 36 h 48"/>
                <a:gd name="T42" fmla="*/ 678 w 704"/>
                <a:gd name="T43" fmla="*/ 32 h 48"/>
                <a:gd name="T44" fmla="*/ 698 w 704"/>
                <a:gd name="T45" fmla="*/ 28 h 48"/>
                <a:gd name="T46" fmla="*/ 702 w 704"/>
                <a:gd name="T47" fmla="*/ 26 h 48"/>
                <a:gd name="T48" fmla="*/ 704 w 704"/>
                <a:gd name="T49" fmla="*/ 24 h 48"/>
                <a:gd name="T50" fmla="*/ 704 w 704"/>
                <a:gd name="T51" fmla="*/ 24 h 48"/>
                <a:gd name="T52" fmla="*/ 702 w 704"/>
                <a:gd name="T53" fmla="*/ 22 h 48"/>
                <a:gd name="T54" fmla="*/ 698 w 704"/>
                <a:gd name="T55" fmla="*/ 18 h 48"/>
                <a:gd name="T56" fmla="*/ 678 w 704"/>
                <a:gd name="T57" fmla="*/ 14 h 48"/>
                <a:gd name="T58" fmla="*/ 644 w 704"/>
                <a:gd name="T59" fmla="*/ 10 h 48"/>
                <a:gd name="T60" fmla="*/ 602 w 704"/>
                <a:gd name="T61" fmla="*/ 6 h 48"/>
                <a:gd name="T62" fmla="*/ 488 w 704"/>
                <a:gd name="T63" fmla="*/ 2 h 48"/>
                <a:gd name="T64" fmla="*/ 350 w 704"/>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04" h="48">
                  <a:moveTo>
                    <a:pt x="350" y="0"/>
                  </a:moveTo>
                  <a:lnTo>
                    <a:pt x="350" y="0"/>
                  </a:lnTo>
                  <a:lnTo>
                    <a:pt x="212" y="2"/>
                  </a:lnTo>
                  <a:lnTo>
                    <a:pt x="102" y="6"/>
                  </a:lnTo>
                  <a:lnTo>
                    <a:pt x="60" y="10"/>
                  </a:lnTo>
                  <a:lnTo>
                    <a:pt x="28" y="14"/>
                  </a:lnTo>
                  <a:lnTo>
                    <a:pt x="8" y="18"/>
                  </a:lnTo>
                  <a:lnTo>
                    <a:pt x="2" y="22"/>
                  </a:lnTo>
                  <a:lnTo>
                    <a:pt x="0" y="24"/>
                  </a:lnTo>
                  <a:lnTo>
                    <a:pt x="0" y="24"/>
                  </a:lnTo>
                  <a:lnTo>
                    <a:pt x="2" y="26"/>
                  </a:lnTo>
                  <a:lnTo>
                    <a:pt x="8" y="28"/>
                  </a:lnTo>
                  <a:lnTo>
                    <a:pt x="28" y="32"/>
                  </a:lnTo>
                  <a:lnTo>
                    <a:pt x="60" y="36"/>
                  </a:lnTo>
                  <a:lnTo>
                    <a:pt x="102" y="40"/>
                  </a:lnTo>
                  <a:lnTo>
                    <a:pt x="212" y="46"/>
                  </a:lnTo>
                  <a:lnTo>
                    <a:pt x="350" y="48"/>
                  </a:lnTo>
                  <a:lnTo>
                    <a:pt x="350" y="48"/>
                  </a:lnTo>
                  <a:lnTo>
                    <a:pt x="488" y="46"/>
                  </a:lnTo>
                  <a:lnTo>
                    <a:pt x="602" y="40"/>
                  </a:lnTo>
                  <a:lnTo>
                    <a:pt x="644" y="36"/>
                  </a:lnTo>
                  <a:lnTo>
                    <a:pt x="678" y="32"/>
                  </a:lnTo>
                  <a:lnTo>
                    <a:pt x="698" y="28"/>
                  </a:lnTo>
                  <a:lnTo>
                    <a:pt x="702" y="26"/>
                  </a:lnTo>
                  <a:lnTo>
                    <a:pt x="704" y="24"/>
                  </a:lnTo>
                  <a:lnTo>
                    <a:pt x="704" y="24"/>
                  </a:lnTo>
                  <a:lnTo>
                    <a:pt x="702" y="22"/>
                  </a:lnTo>
                  <a:lnTo>
                    <a:pt x="698" y="18"/>
                  </a:lnTo>
                  <a:lnTo>
                    <a:pt x="678" y="14"/>
                  </a:lnTo>
                  <a:lnTo>
                    <a:pt x="644" y="10"/>
                  </a:lnTo>
                  <a:lnTo>
                    <a:pt x="602" y="6"/>
                  </a:lnTo>
                  <a:lnTo>
                    <a:pt x="488" y="2"/>
                  </a:lnTo>
                  <a:lnTo>
                    <a:pt x="3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6"/>
            <p:cNvSpPr>
              <a:spLocks noEditPoints="1"/>
            </p:cNvSpPr>
            <p:nvPr/>
          </p:nvSpPr>
          <p:spPr bwMode="auto">
            <a:xfrm>
              <a:off x="5562600" y="6670675"/>
              <a:ext cx="1101725" cy="73025"/>
            </a:xfrm>
            <a:custGeom>
              <a:avLst/>
              <a:gdLst>
                <a:gd name="T0" fmla="*/ 344 w 694"/>
                <a:gd name="T1" fmla="*/ 46 h 46"/>
                <a:gd name="T2" fmla="*/ 104 w 694"/>
                <a:gd name="T3" fmla="*/ 40 h 46"/>
                <a:gd name="T4" fmla="*/ 32 w 694"/>
                <a:gd name="T5" fmla="*/ 32 h 46"/>
                <a:gd name="T6" fmla="*/ 6 w 694"/>
                <a:gd name="T7" fmla="*/ 26 h 46"/>
                <a:gd name="T8" fmla="*/ 4 w 694"/>
                <a:gd name="T9" fmla="*/ 24 h 46"/>
                <a:gd name="T10" fmla="*/ 12 w 694"/>
                <a:gd name="T11" fmla="*/ 18 h 46"/>
                <a:gd name="T12" fmla="*/ 62 w 694"/>
                <a:gd name="T13" fmla="*/ 10 h 46"/>
                <a:gd name="T14" fmla="*/ 210 w 694"/>
                <a:gd name="T15" fmla="*/ 2 h 46"/>
                <a:gd name="T16" fmla="*/ 344 w 694"/>
                <a:gd name="T17" fmla="*/ 0 h 46"/>
                <a:gd name="T18" fmla="*/ 588 w 694"/>
                <a:gd name="T19" fmla="*/ 8 h 46"/>
                <a:gd name="T20" fmla="*/ 662 w 694"/>
                <a:gd name="T21" fmla="*/ 14 h 46"/>
                <a:gd name="T22" fmla="*/ 686 w 694"/>
                <a:gd name="T23" fmla="*/ 22 h 46"/>
                <a:gd name="T24" fmla="*/ 688 w 694"/>
                <a:gd name="T25" fmla="*/ 24 h 46"/>
                <a:gd name="T26" fmla="*/ 682 w 694"/>
                <a:gd name="T27" fmla="*/ 28 h 46"/>
                <a:gd name="T28" fmla="*/ 630 w 694"/>
                <a:gd name="T29" fmla="*/ 36 h 46"/>
                <a:gd name="T30" fmla="*/ 478 w 694"/>
                <a:gd name="T31" fmla="*/ 44 h 46"/>
                <a:gd name="T32" fmla="*/ 344 w 694"/>
                <a:gd name="T33" fmla="*/ 0 h 46"/>
                <a:gd name="T34" fmla="*/ 208 w 694"/>
                <a:gd name="T35" fmla="*/ 2 h 46"/>
                <a:gd name="T36" fmla="*/ 58 w 694"/>
                <a:gd name="T37" fmla="*/ 10 h 46"/>
                <a:gd name="T38" fmla="*/ 6 w 694"/>
                <a:gd name="T39" fmla="*/ 18 h 46"/>
                <a:gd name="T40" fmla="*/ 0 w 694"/>
                <a:gd name="T41" fmla="*/ 24 h 46"/>
                <a:gd name="T42" fmla="*/ 2 w 694"/>
                <a:gd name="T43" fmla="*/ 26 h 46"/>
                <a:gd name="T44" fmla="*/ 26 w 694"/>
                <a:gd name="T45" fmla="*/ 32 h 46"/>
                <a:gd name="T46" fmla="*/ 100 w 694"/>
                <a:gd name="T47" fmla="*/ 40 h 46"/>
                <a:gd name="T48" fmla="*/ 344 w 694"/>
                <a:gd name="T49" fmla="*/ 46 h 46"/>
                <a:gd name="T50" fmla="*/ 480 w 694"/>
                <a:gd name="T51" fmla="*/ 44 h 46"/>
                <a:gd name="T52" fmla="*/ 634 w 694"/>
                <a:gd name="T53" fmla="*/ 36 h 46"/>
                <a:gd name="T54" fmla="*/ 686 w 694"/>
                <a:gd name="T55" fmla="*/ 28 h 46"/>
                <a:gd name="T56" fmla="*/ 694 w 694"/>
                <a:gd name="T57" fmla="*/ 24 h 46"/>
                <a:gd name="T58" fmla="*/ 692 w 694"/>
                <a:gd name="T59" fmla="*/ 22 h 46"/>
                <a:gd name="T60" fmla="*/ 666 w 694"/>
                <a:gd name="T61" fmla="*/ 14 h 46"/>
                <a:gd name="T62" fmla="*/ 592 w 694"/>
                <a:gd name="T63" fmla="*/ 6 h 46"/>
                <a:gd name="T64" fmla="*/ 344 w 69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46"/>
                  </a:moveTo>
                  <a:lnTo>
                    <a:pt x="344" y="46"/>
                  </a:lnTo>
                  <a:lnTo>
                    <a:pt x="210" y="44"/>
                  </a:lnTo>
                  <a:lnTo>
                    <a:pt x="104" y="40"/>
                  </a:lnTo>
                  <a:lnTo>
                    <a:pt x="62" y="36"/>
                  </a:lnTo>
                  <a:lnTo>
                    <a:pt x="32" y="32"/>
                  </a:lnTo>
                  <a:lnTo>
                    <a:pt x="12" y="28"/>
                  </a:lnTo>
                  <a:lnTo>
                    <a:pt x="6" y="26"/>
                  </a:lnTo>
                  <a:lnTo>
                    <a:pt x="4" y="24"/>
                  </a:lnTo>
                  <a:lnTo>
                    <a:pt x="4" y="24"/>
                  </a:lnTo>
                  <a:lnTo>
                    <a:pt x="6" y="22"/>
                  </a:lnTo>
                  <a:lnTo>
                    <a:pt x="12" y="18"/>
                  </a:lnTo>
                  <a:lnTo>
                    <a:pt x="32" y="14"/>
                  </a:lnTo>
                  <a:lnTo>
                    <a:pt x="62" y="10"/>
                  </a:lnTo>
                  <a:lnTo>
                    <a:pt x="104" y="8"/>
                  </a:lnTo>
                  <a:lnTo>
                    <a:pt x="210" y="2"/>
                  </a:lnTo>
                  <a:lnTo>
                    <a:pt x="344" y="0"/>
                  </a:lnTo>
                  <a:lnTo>
                    <a:pt x="344" y="0"/>
                  </a:lnTo>
                  <a:lnTo>
                    <a:pt x="478" y="2"/>
                  </a:lnTo>
                  <a:lnTo>
                    <a:pt x="588" y="8"/>
                  </a:lnTo>
                  <a:lnTo>
                    <a:pt x="630" y="10"/>
                  </a:lnTo>
                  <a:lnTo>
                    <a:pt x="662" y="14"/>
                  </a:lnTo>
                  <a:lnTo>
                    <a:pt x="682" y="18"/>
                  </a:lnTo>
                  <a:lnTo>
                    <a:pt x="686" y="22"/>
                  </a:lnTo>
                  <a:lnTo>
                    <a:pt x="688" y="24"/>
                  </a:lnTo>
                  <a:lnTo>
                    <a:pt x="688" y="24"/>
                  </a:lnTo>
                  <a:lnTo>
                    <a:pt x="686" y="26"/>
                  </a:lnTo>
                  <a:lnTo>
                    <a:pt x="682" y="28"/>
                  </a:lnTo>
                  <a:lnTo>
                    <a:pt x="662" y="32"/>
                  </a:lnTo>
                  <a:lnTo>
                    <a:pt x="630" y="36"/>
                  </a:lnTo>
                  <a:lnTo>
                    <a:pt x="588" y="40"/>
                  </a:lnTo>
                  <a:lnTo>
                    <a:pt x="478" y="44"/>
                  </a:lnTo>
                  <a:lnTo>
                    <a:pt x="344" y="46"/>
                  </a:lnTo>
                  <a:close/>
                  <a:moveTo>
                    <a:pt x="344" y="0"/>
                  </a:moveTo>
                  <a:lnTo>
                    <a:pt x="344" y="0"/>
                  </a:lnTo>
                  <a:lnTo>
                    <a:pt x="208" y="2"/>
                  </a:lnTo>
                  <a:lnTo>
                    <a:pt x="100" y="6"/>
                  </a:lnTo>
                  <a:lnTo>
                    <a:pt x="58" y="10"/>
                  </a:lnTo>
                  <a:lnTo>
                    <a:pt x="26" y="14"/>
                  </a:lnTo>
                  <a:lnTo>
                    <a:pt x="6" y="18"/>
                  </a:lnTo>
                  <a:lnTo>
                    <a:pt x="2" y="22"/>
                  </a:lnTo>
                  <a:lnTo>
                    <a:pt x="0" y="24"/>
                  </a:lnTo>
                  <a:lnTo>
                    <a:pt x="0" y="24"/>
                  </a:lnTo>
                  <a:lnTo>
                    <a:pt x="2" y="26"/>
                  </a:lnTo>
                  <a:lnTo>
                    <a:pt x="6" y="28"/>
                  </a:lnTo>
                  <a:lnTo>
                    <a:pt x="26" y="32"/>
                  </a:lnTo>
                  <a:lnTo>
                    <a:pt x="58" y="36"/>
                  </a:lnTo>
                  <a:lnTo>
                    <a:pt x="100" y="40"/>
                  </a:lnTo>
                  <a:lnTo>
                    <a:pt x="208" y="44"/>
                  </a:lnTo>
                  <a:lnTo>
                    <a:pt x="344" y="46"/>
                  </a:lnTo>
                  <a:lnTo>
                    <a:pt x="344" y="46"/>
                  </a:lnTo>
                  <a:lnTo>
                    <a:pt x="480" y="44"/>
                  </a:lnTo>
                  <a:lnTo>
                    <a:pt x="592" y="40"/>
                  </a:lnTo>
                  <a:lnTo>
                    <a:pt x="634" y="36"/>
                  </a:lnTo>
                  <a:lnTo>
                    <a:pt x="666" y="32"/>
                  </a:lnTo>
                  <a:lnTo>
                    <a:pt x="686" y="28"/>
                  </a:lnTo>
                  <a:lnTo>
                    <a:pt x="692" y="26"/>
                  </a:lnTo>
                  <a:lnTo>
                    <a:pt x="694" y="24"/>
                  </a:lnTo>
                  <a:lnTo>
                    <a:pt x="694" y="24"/>
                  </a:lnTo>
                  <a:lnTo>
                    <a:pt x="692" y="22"/>
                  </a:lnTo>
                  <a:lnTo>
                    <a:pt x="686" y="18"/>
                  </a:lnTo>
                  <a:lnTo>
                    <a:pt x="666" y="14"/>
                  </a:lnTo>
                  <a:lnTo>
                    <a:pt x="634" y="10"/>
                  </a:lnTo>
                  <a:lnTo>
                    <a:pt x="592" y="6"/>
                  </a:lnTo>
                  <a:lnTo>
                    <a:pt x="480" y="2"/>
                  </a:lnTo>
                  <a:lnTo>
                    <a:pt x="344" y="0"/>
                  </a:lnTo>
                  <a:close/>
                </a:path>
              </a:pathLst>
            </a:custGeom>
            <a:solidFill>
              <a:srgbClr val="847B7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7"/>
            <p:cNvSpPr>
              <a:spLocks/>
            </p:cNvSpPr>
            <p:nvPr/>
          </p:nvSpPr>
          <p:spPr bwMode="auto">
            <a:xfrm>
              <a:off x="5568950" y="6670675"/>
              <a:ext cx="1085850" cy="73025"/>
            </a:xfrm>
            <a:custGeom>
              <a:avLst/>
              <a:gdLst>
                <a:gd name="T0" fmla="*/ 340 w 684"/>
                <a:gd name="T1" fmla="*/ 46 h 46"/>
                <a:gd name="T2" fmla="*/ 340 w 684"/>
                <a:gd name="T3" fmla="*/ 46 h 46"/>
                <a:gd name="T4" fmla="*/ 206 w 684"/>
                <a:gd name="T5" fmla="*/ 44 h 46"/>
                <a:gd name="T6" fmla="*/ 100 w 684"/>
                <a:gd name="T7" fmla="*/ 40 h 46"/>
                <a:gd name="T8" fmla="*/ 58 w 684"/>
                <a:gd name="T9" fmla="*/ 36 h 46"/>
                <a:gd name="T10" fmla="*/ 28 w 684"/>
                <a:gd name="T11" fmla="*/ 32 h 46"/>
                <a:gd name="T12" fmla="*/ 8 w 684"/>
                <a:gd name="T13" fmla="*/ 28 h 46"/>
                <a:gd name="T14" fmla="*/ 2 w 684"/>
                <a:gd name="T15" fmla="*/ 26 h 46"/>
                <a:gd name="T16" fmla="*/ 0 w 684"/>
                <a:gd name="T17" fmla="*/ 24 h 46"/>
                <a:gd name="T18" fmla="*/ 0 w 684"/>
                <a:gd name="T19" fmla="*/ 24 h 46"/>
                <a:gd name="T20" fmla="*/ 2 w 684"/>
                <a:gd name="T21" fmla="*/ 22 h 46"/>
                <a:gd name="T22" fmla="*/ 8 w 684"/>
                <a:gd name="T23" fmla="*/ 18 h 46"/>
                <a:gd name="T24" fmla="*/ 28 w 684"/>
                <a:gd name="T25" fmla="*/ 14 h 46"/>
                <a:gd name="T26" fmla="*/ 58 w 684"/>
                <a:gd name="T27" fmla="*/ 10 h 46"/>
                <a:gd name="T28" fmla="*/ 100 w 684"/>
                <a:gd name="T29" fmla="*/ 8 h 46"/>
                <a:gd name="T30" fmla="*/ 206 w 684"/>
                <a:gd name="T31" fmla="*/ 2 h 46"/>
                <a:gd name="T32" fmla="*/ 340 w 684"/>
                <a:gd name="T33" fmla="*/ 0 h 46"/>
                <a:gd name="T34" fmla="*/ 340 w 684"/>
                <a:gd name="T35" fmla="*/ 0 h 46"/>
                <a:gd name="T36" fmla="*/ 474 w 684"/>
                <a:gd name="T37" fmla="*/ 2 h 46"/>
                <a:gd name="T38" fmla="*/ 584 w 684"/>
                <a:gd name="T39" fmla="*/ 8 h 46"/>
                <a:gd name="T40" fmla="*/ 626 w 684"/>
                <a:gd name="T41" fmla="*/ 10 h 46"/>
                <a:gd name="T42" fmla="*/ 658 w 684"/>
                <a:gd name="T43" fmla="*/ 14 h 46"/>
                <a:gd name="T44" fmla="*/ 678 w 684"/>
                <a:gd name="T45" fmla="*/ 18 h 46"/>
                <a:gd name="T46" fmla="*/ 682 w 684"/>
                <a:gd name="T47" fmla="*/ 22 h 46"/>
                <a:gd name="T48" fmla="*/ 684 w 684"/>
                <a:gd name="T49" fmla="*/ 24 h 46"/>
                <a:gd name="T50" fmla="*/ 684 w 684"/>
                <a:gd name="T51" fmla="*/ 24 h 46"/>
                <a:gd name="T52" fmla="*/ 682 w 684"/>
                <a:gd name="T53" fmla="*/ 26 h 46"/>
                <a:gd name="T54" fmla="*/ 678 w 684"/>
                <a:gd name="T55" fmla="*/ 28 h 46"/>
                <a:gd name="T56" fmla="*/ 658 w 684"/>
                <a:gd name="T57" fmla="*/ 32 h 46"/>
                <a:gd name="T58" fmla="*/ 626 w 684"/>
                <a:gd name="T59" fmla="*/ 36 h 46"/>
                <a:gd name="T60" fmla="*/ 584 w 684"/>
                <a:gd name="T61" fmla="*/ 40 h 46"/>
                <a:gd name="T62" fmla="*/ 474 w 684"/>
                <a:gd name="T63" fmla="*/ 44 h 46"/>
                <a:gd name="T64" fmla="*/ 340 w 684"/>
                <a:gd name="T6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46"/>
                  </a:moveTo>
                  <a:lnTo>
                    <a:pt x="340" y="46"/>
                  </a:lnTo>
                  <a:lnTo>
                    <a:pt x="206" y="44"/>
                  </a:lnTo>
                  <a:lnTo>
                    <a:pt x="100" y="40"/>
                  </a:lnTo>
                  <a:lnTo>
                    <a:pt x="58" y="36"/>
                  </a:lnTo>
                  <a:lnTo>
                    <a:pt x="28" y="32"/>
                  </a:lnTo>
                  <a:lnTo>
                    <a:pt x="8" y="28"/>
                  </a:lnTo>
                  <a:lnTo>
                    <a:pt x="2" y="26"/>
                  </a:lnTo>
                  <a:lnTo>
                    <a:pt x="0" y="24"/>
                  </a:lnTo>
                  <a:lnTo>
                    <a:pt x="0" y="24"/>
                  </a:lnTo>
                  <a:lnTo>
                    <a:pt x="2" y="22"/>
                  </a:lnTo>
                  <a:lnTo>
                    <a:pt x="8" y="18"/>
                  </a:lnTo>
                  <a:lnTo>
                    <a:pt x="28" y="14"/>
                  </a:lnTo>
                  <a:lnTo>
                    <a:pt x="58" y="10"/>
                  </a:lnTo>
                  <a:lnTo>
                    <a:pt x="100" y="8"/>
                  </a:lnTo>
                  <a:lnTo>
                    <a:pt x="206" y="2"/>
                  </a:lnTo>
                  <a:lnTo>
                    <a:pt x="340" y="0"/>
                  </a:lnTo>
                  <a:lnTo>
                    <a:pt x="340" y="0"/>
                  </a:lnTo>
                  <a:lnTo>
                    <a:pt x="474" y="2"/>
                  </a:lnTo>
                  <a:lnTo>
                    <a:pt x="584" y="8"/>
                  </a:lnTo>
                  <a:lnTo>
                    <a:pt x="626" y="10"/>
                  </a:lnTo>
                  <a:lnTo>
                    <a:pt x="658" y="14"/>
                  </a:lnTo>
                  <a:lnTo>
                    <a:pt x="678" y="18"/>
                  </a:lnTo>
                  <a:lnTo>
                    <a:pt x="682" y="22"/>
                  </a:lnTo>
                  <a:lnTo>
                    <a:pt x="684" y="24"/>
                  </a:lnTo>
                  <a:lnTo>
                    <a:pt x="684" y="24"/>
                  </a:lnTo>
                  <a:lnTo>
                    <a:pt x="682" y="26"/>
                  </a:lnTo>
                  <a:lnTo>
                    <a:pt x="678" y="28"/>
                  </a:lnTo>
                  <a:lnTo>
                    <a:pt x="658" y="32"/>
                  </a:lnTo>
                  <a:lnTo>
                    <a:pt x="626" y="36"/>
                  </a:lnTo>
                  <a:lnTo>
                    <a:pt x="584" y="40"/>
                  </a:lnTo>
                  <a:lnTo>
                    <a:pt x="474" y="44"/>
                  </a:lnTo>
                  <a:lnTo>
                    <a:pt x="340" y="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8"/>
            <p:cNvSpPr>
              <a:spLocks/>
            </p:cNvSpPr>
            <p:nvPr/>
          </p:nvSpPr>
          <p:spPr bwMode="auto">
            <a:xfrm>
              <a:off x="5562600" y="6670675"/>
              <a:ext cx="1101725" cy="73025"/>
            </a:xfrm>
            <a:custGeom>
              <a:avLst/>
              <a:gdLst>
                <a:gd name="T0" fmla="*/ 344 w 694"/>
                <a:gd name="T1" fmla="*/ 0 h 46"/>
                <a:gd name="T2" fmla="*/ 344 w 694"/>
                <a:gd name="T3" fmla="*/ 0 h 46"/>
                <a:gd name="T4" fmla="*/ 208 w 694"/>
                <a:gd name="T5" fmla="*/ 2 h 46"/>
                <a:gd name="T6" fmla="*/ 100 w 694"/>
                <a:gd name="T7" fmla="*/ 6 h 46"/>
                <a:gd name="T8" fmla="*/ 58 w 694"/>
                <a:gd name="T9" fmla="*/ 10 h 46"/>
                <a:gd name="T10" fmla="*/ 26 w 694"/>
                <a:gd name="T11" fmla="*/ 14 h 46"/>
                <a:gd name="T12" fmla="*/ 6 w 694"/>
                <a:gd name="T13" fmla="*/ 18 h 46"/>
                <a:gd name="T14" fmla="*/ 2 w 694"/>
                <a:gd name="T15" fmla="*/ 22 h 46"/>
                <a:gd name="T16" fmla="*/ 0 w 694"/>
                <a:gd name="T17" fmla="*/ 24 h 46"/>
                <a:gd name="T18" fmla="*/ 0 w 694"/>
                <a:gd name="T19" fmla="*/ 24 h 46"/>
                <a:gd name="T20" fmla="*/ 2 w 694"/>
                <a:gd name="T21" fmla="*/ 26 h 46"/>
                <a:gd name="T22" fmla="*/ 6 w 694"/>
                <a:gd name="T23" fmla="*/ 28 h 46"/>
                <a:gd name="T24" fmla="*/ 26 w 694"/>
                <a:gd name="T25" fmla="*/ 32 h 46"/>
                <a:gd name="T26" fmla="*/ 58 w 694"/>
                <a:gd name="T27" fmla="*/ 36 h 46"/>
                <a:gd name="T28" fmla="*/ 100 w 694"/>
                <a:gd name="T29" fmla="*/ 40 h 46"/>
                <a:gd name="T30" fmla="*/ 208 w 694"/>
                <a:gd name="T31" fmla="*/ 44 h 46"/>
                <a:gd name="T32" fmla="*/ 344 w 694"/>
                <a:gd name="T33" fmla="*/ 46 h 46"/>
                <a:gd name="T34" fmla="*/ 344 w 694"/>
                <a:gd name="T35" fmla="*/ 46 h 46"/>
                <a:gd name="T36" fmla="*/ 480 w 694"/>
                <a:gd name="T37" fmla="*/ 44 h 46"/>
                <a:gd name="T38" fmla="*/ 592 w 694"/>
                <a:gd name="T39" fmla="*/ 40 h 46"/>
                <a:gd name="T40" fmla="*/ 634 w 694"/>
                <a:gd name="T41" fmla="*/ 36 h 46"/>
                <a:gd name="T42" fmla="*/ 666 w 694"/>
                <a:gd name="T43" fmla="*/ 32 h 46"/>
                <a:gd name="T44" fmla="*/ 686 w 694"/>
                <a:gd name="T45" fmla="*/ 28 h 46"/>
                <a:gd name="T46" fmla="*/ 692 w 694"/>
                <a:gd name="T47" fmla="*/ 26 h 46"/>
                <a:gd name="T48" fmla="*/ 694 w 694"/>
                <a:gd name="T49" fmla="*/ 24 h 46"/>
                <a:gd name="T50" fmla="*/ 694 w 694"/>
                <a:gd name="T51" fmla="*/ 24 h 46"/>
                <a:gd name="T52" fmla="*/ 692 w 694"/>
                <a:gd name="T53" fmla="*/ 22 h 46"/>
                <a:gd name="T54" fmla="*/ 686 w 694"/>
                <a:gd name="T55" fmla="*/ 18 h 46"/>
                <a:gd name="T56" fmla="*/ 666 w 694"/>
                <a:gd name="T57" fmla="*/ 14 h 46"/>
                <a:gd name="T58" fmla="*/ 634 w 694"/>
                <a:gd name="T59" fmla="*/ 10 h 46"/>
                <a:gd name="T60" fmla="*/ 592 w 694"/>
                <a:gd name="T61" fmla="*/ 6 h 46"/>
                <a:gd name="T62" fmla="*/ 480 w 694"/>
                <a:gd name="T63" fmla="*/ 2 h 46"/>
                <a:gd name="T64" fmla="*/ 344 w 69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4" h="46">
                  <a:moveTo>
                    <a:pt x="344" y="0"/>
                  </a:moveTo>
                  <a:lnTo>
                    <a:pt x="344" y="0"/>
                  </a:lnTo>
                  <a:lnTo>
                    <a:pt x="208" y="2"/>
                  </a:lnTo>
                  <a:lnTo>
                    <a:pt x="100" y="6"/>
                  </a:lnTo>
                  <a:lnTo>
                    <a:pt x="58" y="10"/>
                  </a:lnTo>
                  <a:lnTo>
                    <a:pt x="26" y="14"/>
                  </a:lnTo>
                  <a:lnTo>
                    <a:pt x="6" y="18"/>
                  </a:lnTo>
                  <a:lnTo>
                    <a:pt x="2" y="22"/>
                  </a:lnTo>
                  <a:lnTo>
                    <a:pt x="0" y="24"/>
                  </a:lnTo>
                  <a:lnTo>
                    <a:pt x="0" y="24"/>
                  </a:lnTo>
                  <a:lnTo>
                    <a:pt x="2" y="26"/>
                  </a:lnTo>
                  <a:lnTo>
                    <a:pt x="6" y="28"/>
                  </a:lnTo>
                  <a:lnTo>
                    <a:pt x="26" y="32"/>
                  </a:lnTo>
                  <a:lnTo>
                    <a:pt x="58" y="36"/>
                  </a:lnTo>
                  <a:lnTo>
                    <a:pt x="100" y="40"/>
                  </a:lnTo>
                  <a:lnTo>
                    <a:pt x="208" y="44"/>
                  </a:lnTo>
                  <a:lnTo>
                    <a:pt x="344" y="46"/>
                  </a:lnTo>
                  <a:lnTo>
                    <a:pt x="344" y="46"/>
                  </a:lnTo>
                  <a:lnTo>
                    <a:pt x="480" y="44"/>
                  </a:lnTo>
                  <a:lnTo>
                    <a:pt x="592" y="40"/>
                  </a:lnTo>
                  <a:lnTo>
                    <a:pt x="634" y="36"/>
                  </a:lnTo>
                  <a:lnTo>
                    <a:pt x="666" y="32"/>
                  </a:lnTo>
                  <a:lnTo>
                    <a:pt x="686" y="28"/>
                  </a:lnTo>
                  <a:lnTo>
                    <a:pt x="692" y="26"/>
                  </a:lnTo>
                  <a:lnTo>
                    <a:pt x="694" y="24"/>
                  </a:lnTo>
                  <a:lnTo>
                    <a:pt x="694" y="24"/>
                  </a:lnTo>
                  <a:lnTo>
                    <a:pt x="692" y="22"/>
                  </a:lnTo>
                  <a:lnTo>
                    <a:pt x="686" y="18"/>
                  </a:lnTo>
                  <a:lnTo>
                    <a:pt x="666" y="14"/>
                  </a:lnTo>
                  <a:lnTo>
                    <a:pt x="634" y="10"/>
                  </a:lnTo>
                  <a:lnTo>
                    <a:pt x="592" y="6"/>
                  </a:lnTo>
                  <a:lnTo>
                    <a:pt x="480" y="2"/>
                  </a:lnTo>
                  <a:lnTo>
                    <a:pt x="3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9"/>
            <p:cNvSpPr>
              <a:spLocks noEditPoints="1"/>
            </p:cNvSpPr>
            <p:nvPr/>
          </p:nvSpPr>
          <p:spPr bwMode="auto">
            <a:xfrm>
              <a:off x="5568950" y="6670675"/>
              <a:ext cx="1085850" cy="73025"/>
            </a:xfrm>
            <a:custGeom>
              <a:avLst/>
              <a:gdLst>
                <a:gd name="T0" fmla="*/ 340 w 684"/>
                <a:gd name="T1" fmla="*/ 46 h 46"/>
                <a:gd name="T2" fmla="*/ 102 w 684"/>
                <a:gd name="T3" fmla="*/ 40 h 46"/>
                <a:gd name="T4" fmla="*/ 32 w 684"/>
                <a:gd name="T5" fmla="*/ 32 h 46"/>
                <a:gd name="T6" fmla="*/ 8 w 684"/>
                <a:gd name="T7" fmla="*/ 26 h 46"/>
                <a:gd name="T8" fmla="*/ 6 w 684"/>
                <a:gd name="T9" fmla="*/ 24 h 46"/>
                <a:gd name="T10" fmla="*/ 12 w 684"/>
                <a:gd name="T11" fmla="*/ 18 h 46"/>
                <a:gd name="T12" fmla="*/ 62 w 684"/>
                <a:gd name="T13" fmla="*/ 10 h 46"/>
                <a:gd name="T14" fmla="*/ 208 w 684"/>
                <a:gd name="T15" fmla="*/ 2 h 46"/>
                <a:gd name="T16" fmla="*/ 340 w 684"/>
                <a:gd name="T17" fmla="*/ 2 h 46"/>
                <a:gd name="T18" fmla="*/ 580 w 684"/>
                <a:gd name="T19" fmla="*/ 8 h 46"/>
                <a:gd name="T20" fmla="*/ 654 w 684"/>
                <a:gd name="T21" fmla="*/ 14 h 46"/>
                <a:gd name="T22" fmla="*/ 678 w 684"/>
                <a:gd name="T23" fmla="*/ 22 h 46"/>
                <a:gd name="T24" fmla="*/ 680 w 684"/>
                <a:gd name="T25" fmla="*/ 24 h 46"/>
                <a:gd name="T26" fmla="*/ 672 w 684"/>
                <a:gd name="T27" fmla="*/ 28 h 46"/>
                <a:gd name="T28" fmla="*/ 622 w 684"/>
                <a:gd name="T29" fmla="*/ 36 h 46"/>
                <a:gd name="T30" fmla="*/ 472 w 684"/>
                <a:gd name="T31" fmla="*/ 44 h 46"/>
                <a:gd name="T32" fmla="*/ 340 w 684"/>
                <a:gd name="T33" fmla="*/ 0 h 46"/>
                <a:gd name="T34" fmla="*/ 206 w 684"/>
                <a:gd name="T35" fmla="*/ 2 h 46"/>
                <a:gd name="T36" fmla="*/ 58 w 684"/>
                <a:gd name="T37" fmla="*/ 10 h 46"/>
                <a:gd name="T38" fmla="*/ 8 w 684"/>
                <a:gd name="T39" fmla="*/ 18 h 46"/>
                <a:gd name="T40" fmla="*/ 0 w 684"/>
                <a:gd name="T41" fmla="*/ 24 h 46"/>
                <a:gd name="T42" fmla="*/ 2 w 684"/>
                <a:gd name="T43" fmla="*/ 26 h 46"/>
                <a:gd name="T44" fmla="*/ 28 w 684"/>
                <a:gd name="T45" fmla="*/ 32 h 46"/>
                <a:gd name="T46" fmla="*/ 100 w 684"/>
                <a:gd name="T47" fmla="*/ 40 h 46"/>
                <a:gd name="T48" fmla="*/ 340 w 684"/>
                <a:gd name="T49" fmla="*/ 46 h 46"/>
                <a:gd name="T50" fmla="*/ 474 w 684"/>
                <a:gd name="T51" fmla="*/ 44 h 46"/>
                <a:gd name="T52" fmla="*/ 626 w 684"/>
                <a:gd name="T53" fmla="*/ 36 h 46"/>
                <a:gd name="T54" fmla="*/ 678 w 684"/>
                <a:gd name="T55" fmla="*/ 28 h 46"/>
                <a:gd name="T56" fmla="*/ 684 w 684"/>
                <a:gd name="T57" fmla="*/ 24 h 46"/>
                <a:gd name="T58" fmla="*/ 682 w 684"/>
                <a:gd name="T59" fmla="*/ 22 h 46"/>
                <a:gd name="T60" fmla="*/ 658 w 684"/>
                <a:gd name="T61" fmla="*/ 14 h 46"/>
                <a:gd name="T62" fmla="*/ 584 w 684"/>
                <a:gd name="T63" fmla="*/ 8 h 46"/>
                <a:gd name="T64" fmla="*/ 340 w 68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46"/>
                  </a:moveTo>
                  <a:lnTo>
                    <a:pt x="340" y="46"/>
                  </a:lnTo>
                  <a:lnTo>
                    <a:pt x="208" y="44"/>
                  </a:lnTo>
                  <a:lnTo>
                    <a:pt x="102" y="40"/>
                  </a:lnTo>
                  <a:lnTo>
                    <a:pt x="62" y="36"/>
                  </a:lnTo>
                  <a:lnTo>
                    <a:pt x="32" y="32"/>
                  </a:lnTo>
                  <a:lnTo>
                    <a:pt x="12" y="28"/>
                  </a:lnTo>
                  <a:lnTo>
                    <a:pt x="8" y="26"/>
                  </a:lnTo>
                  <a:lnTo>
                    <a:pt x="6" y="24"/>
                  </a:lnTo>
                  <a:lnTo>
                    <a:pt x="6" y="24"/>
                  </a:lnTo>
                  <a:lnTo>
                    <a:pt x="8" y="22"/>
                  </a:lnTo>
                  <a:lnTo>
                    <a:pt x="12" y="18"/>
                  </a:lnTo>
                  <a:lnTo>
                    <a:pt x="32" y="14"/>
                  </a:lnTo>
                  <a:lnTo>
                    <a:pt x="62" y="10"/>
                  </a:lnTo>
                  <a:lnTo>
                    <a:pt x="102" y="8"/>
                  </a:lnTo>
                  <a:lnTo>
                    <a:pt x="208" y="2"/>
                  </a:lnTo>
                  <a:lnTo>
                    <a:pt x="340" y="2"/>
                  </a:lnTo>
                  <a:lnTo>
                    <a:pt x="340" y="2"/>
                  </a:lnTo>
                  <a:lnTo>
                    <a:pt x="472" y="2"/>
                  </a:lnTo>
                  <a:lnTo>
                    <a:pt x="580" y="8"/>
                  </a:lnTo>
                  <a:lnTo>
                    <a:pt x="622" y="10"/>
                  </a:lnTo>
                  <a:lnTo>
                    <a:pt x="654" y="14"/>
                  </a:lnTo>
                  <a:lnTo>
                    <a:pt x="672" y="18"/>
                  </a:lnTo>
                  <a:lnTo>
                    <a:pt x="678" y="22"/>
                  </a:lnTo>
                  <a:lnTo>
                    <a:pt x="680" y="24"/>
                  </a:lnTo>
                  <a:lnTo>
                    <a:pt x="680" y="24"/>
                  </a:lnTo>
                  <a:lnTo>
                    <a:pt x="678" y="26"/>
                  </a:lnTo>
                  <a:lnTo>
                    <a:pt x="672" y="28"/>
                  </a:lnTo>
                  <a:lnTo>
                    <a:pt x="654" y="32"/>
                  </a:lnTo>
                  <a:lnTo>
                    <a:pt x="622" y="36"/>
                  </a:lnTo>
                  <a:lnTo>
                    <a:pt x="580" y="40"/>
                  </a:lnTo>
                  <a:lnTo>
                    <a:pt x="472" y="44"/>
                  </a:lnTo>
                  <a:lnTo>
                    <a:pt x="340" y="46"/>
                  </a:lnTo>
                  <a:close/>
                  <a:moveTo>
                    <a:pt x="340" y="0"/>
                  </a:moveTo>
                  <a:lnTo>
                    <a:pt x="340" y="0"/>
                  </a:lnTo>
                  <a:lnTo>
                    <a:pt x="206" y="2"/>
                  </a:lnTo>
                  <a:lnTo>
                    <a:pt x="100" y="8"/>
                  </a:lnTo>
                  <a:lnTo>
                    <a:pt x="58" y="10"/>
                  </a:lnTo>
                  <a:lnTo>
                    <a:pt x="28" y="14"/>
                  </a:lnTo>
                  <a:lnTo>
                    <a:pt x="8" y="18"/>
                  </a:lnTo>
                  <a:lnTo>
                    <a:pt x="2" y="22"/>
                  </a:lnTo>
                  <a:lnTo>
                    <a:pt x="0" y="24"/>
                  </a:lnTo>
                  <a:lnTo>
                    <a:pt x="0" y="24"/>
                  </a:lnTo>
                  <a:lnTo>
                    <a:pt x="2" y="26"/>
                  </a:lnTo>
                  <a:lnTo>
                    <a:pt x="8" y="28"/>
                  </a:lnTo>
                  <a:lnTo>
                    <a:pt x="28" y="32"/>
                  </a:lnTo>
                  <a:lnTo>
                    <a:pt x="58" y="36"/>
                  </a:lnTo>
                  <a:lnTo>
                    <a:pt x="100" y="40"/>
                  </a:lnTo>
                  <a:lnTo>
                    <a:pt x="206" y="44"/>
                  </a:lnTo>
                  <a:lnTo>
                    <a:pt x="340" y="46"/>
                  </a:lnTo>
                  <a:lnTo>
                    <a:pt x="340" y="46"/>
                  </a:lnTo>
                  <a:lnTo>
                    <a:pt x="474" y="44"/>
                  </a:lnTo>
                  <a:lnTo>
                    <a:pt x="584" y="40"/>
                  </a:lnTo>
                  <a:lnTo>
                    <a:pt x="626" y="36"/>
                  </a:lnTo>
                  <a:lnTo>
                    <a:pt x="658" y="32"/>
                  </a:lnTo>
                  <a:lnTo>
                    <a:pt x="678" y="28"/>
                  </a:lnTo>
                  <a:lnTo>
                    <a:pt x="682" y="26"/>
                  </a:lnTo>
                  <a:lnTo>
                    <a:pt x="684" y="24"/>
                  </a:lnTo>
                  <a:lnTo>
                    <a:pt x="684" y="24"/>
                  </a:lnTo>
                  <a:lnTo>
                    <a:pt x="682" y="22"/>
                  </a:lnTo>
                  <a:lnTo>
                    <a:pt x="678" y="18"/>
                  </a:lnTo>
                  <a:lnTo>
                    <a:pt x="658" y="14"/>
                  </a:lnTo>
                  <a:lnTo>
                    <a:pt x="626" y="10"/>
                  </a:lnTo>
                  <a:lnTo>
                    <a:pt x="584" y="8"/>
                  </a:lnTo>
                  <a:lnTo>
                    <a:pt x="474" y="2"/>
                  </a:lnTo>
                  <a:lnTo>
                    <a:pt x="340" y="0"/>
                  </a:lnTo>
                  <a:close/>
                </a:path>
              </a:pathLst>
            </a:custGeom>
            <a:solidFill>
              <a:srgbClr val="837B7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60"/>
            <p:cNvSpPr>
              <a:spLocks/>
            </p:cNvSpPr>
            <p:nvPr/>
          </p:nvSpPr>
          <p:spPr bwMode="auto">
            <a:xfrm>
              <a:off x="5578475" y="6673850"/>
              <a:ext cx="1069975" cy="69850"/>
            </a:xfrm>
            <a:custGeom>
              <a:avLst/>
              <a:gdLst>
                <a:gd name="T0" fmla="*/ 334 w 674"/>
                <a:gd name="T1" fmla="*/ 44 h 44"/>
                <a:gd name="T2" fmla="*/ 334 w 674"/>
                <a:gd name="T3" fmla="*/ 44 h 44"/>
                <a:gd name="T4" fmla="*/ 202 w 674"/>
                <a:gd name="T5" fmla="*/ 42 h 44"/>
                <a:gd name="T6" fmla="*/ 96 w 674"/>
                <a:gd name="T7" fmla="*/ 38 h 44"/>
                <a:gd name="T8" fmla="*/ 56 w 674"/>
                <a:gd name="T9" fmla="*/ 34 h 44"/>
                <a:gd name="T10" fmla="*/ 26 w 674"/>
                <a:gd name="T11" fmla="*/ 30 h 44"/>
                <a:gd name="T12" fmla="*/ 6 w 674"/>
                <a:gd name="T13" fmla="*/ 26 h 44"/>
                <a:gd name="T14" fmla="*/ 2 w 674"/>
                <a:gd name="T15" fmla="*/ 24 h 44"/>
                <a:gd name="T16" fmla="*/ 0 w 674"/>
                <a:gd name="T17" fmla="*/ 22 h 44"/>
                <a:gd name="T18" fmla="*/ 0 w 674"/>
                <a:gd name="T19" fmla="*/ 22 h 44"/>
                <a:gd name="T20" fmla="*/ 2 w 674"/>
                <a:gd name="T21" fmla="*/ 20 h 44"/>
                <a:gd name="T22" fmla="*/ 6 w 674"/>
                <a:gd name="T23" fmla="*/ 16 h 44"/>
                <a:gd name="T24" fmla="*/ 26 w 674"/>
                <a:gd name="T25" fmla="*/ 12 h 44"/>
                <a:gd name="T26" fmla="*/ 56 w 674"/>
                <a:gd name="T27" fmla="*/ 8 h 44"/>
                <a:gd name="T28" fmla="*/ 96 w 674"/>
                <a:gd name="T29" fmla="*/ 6 h 44"/>
                <a:gd name="T30" fmla="*/ 202 w 674"/>
                <a:gd name="T31" fmla="*/ 0 h 44"/>
                <a:gd name="T32" fmla="*/ 334 w 674"/>
                <a:gd name="T33" fmla="*/ 0 h 44"/>
                <a:gd name="T34" fmla="*/ 334 w 674"/>
                <a:gd name="T35" fmla="*/ 0 h 44"/>
                <a:gd name="T36" fmla="*/ 466 w 674"/>
                <a:gd name="T37" fmla="*/ 0 h 44"/>
                <a:gd name="T38" fmla="*/ 574 w 674"/>
                <a:gd name="T39" fmla="*/ 6 h 44"/>
                <a:gd name="T40" fmla="*/ 616 w 674"/>
                <a:gd name="T41" fmla="*/ 8 h 44"/>
                <a:gd name="T42" fmla="*/ 648 w 674"/>
                <a:gd name="T43" fmla="*/ 12 h 44"/>
                <a:gd name="T44" fmla="*/ 666 w 674"/>
                <a:gd name="T45" fmla="*/ 16 h 44"/>
                <a:gd name="T46" fmla="*/ 672 w 674"/>
                <a:gd name="T47" fmla="*/ 20 h 44"/>
                <a:gd name="T48" fmla="*/ 674 w 674"/>
                <a:gd name="T49" fmla="*/ 22 h 44"/>
                <a:gd name="T50" fmla="*/ 674 w 674"/>
                <a:gd name="T51" fmla="*/ 22 h 44"/>
                <a:gd name="T52" fmla="*/ 672 w 674"/>
                <a:gd name="T53" fmla="*/ 24 h 44"/>
                <a:gd name="T54" fmla="*/ 666 w 674"/>
                <a:gd name="T55" fmla="*/ 26 h 44"/>
                <a:gd name="T56" fmla="*/ 648 w 674"/>
                <a:gd name="T57" fmla="*/ 30 h 44"/>
                <a:gd name="T58" fmla="*/ 616 w 674"/>
                <a:gd name="T59" fmla="*/ 34 h 44"/>
                <a:gd name="T60" fmla="*/ 574 w 674"/>
                <a:gd name="T61" fmla="*/ 38 h 44"/>
                <a:gd name="T62" fmla="*/ 466 w 674"/>
                <a:gd name="T63" fmla="*/ 42 h 44"/>
                <a:gd name="T64" fmla="*/ 334 w 67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44"/>
                  </a:moveTo>
                  <a:lnTo>
                    <a:pt x="334" y="44"/>
                  </a:lnTo>
                  <a:lnTo>
                    <a:pt x="202" y="42"/>
                  </a:lnTo>
                  <a:lnTo>
                    <a:pt x="96" y="38"/>
                  </a:lnTo>
                  <a:lnTo>
                    <a:pt x="56" y="34"/>
                  </a:lnTo>
                  <a:lnTo>
                    <a:pt x="26" y="30"/>
                  </a:lnTo>
                  <a:lnTo>
                    <a:pt x="6" y="26"/>
                  </a:lnTo>
                  <a:lnTo>
                    <a:pt x="2" y="24"/>
                  </a:lnTo>
                  <a:lnTo>
                    <a:pt x="0" y="22"/>
                  </a:lnTo>
                  <a:lnTo>
                    <a:pt x="0" y="22"/>
                  </a:lnTo>
                  <a:lnTo>
                    <a:pt x="2" y="20"/>
                  </a:lnTo>
                  <a:lnTo>
                    <a:pt x="6" y="16"/>
                  </a:lnTo>
                  <a:lnTo>
                    <a:pt x="26" y="12"/>
                  </a:lnTo>
                  <a:lnTo>
                    <a:pt x="56" y="8"/>
                  </a:lnTo>
                  <a:lnTo>
                    <a:pt x="96" y="6"/>
                  </a:lnTo>
                  <a:lnTo>
                    <a:pt x="202" y="0"/>
                  </a:lnTo>
                  <a:lnTo>
                    <a:pt x="334" y="0"/>
                  </a:lnTo>
                  <a:lnTo>
                    <a:pt x="334" y="0"/>
                  </a:lnTo>
                  <a:lnTo>
                    <a:pt x="466" y="0"/>
                  </a:lnTo>
                  <a:lnTo>
                    <a:pt x="574" y="6"/>
                  </a:lnTo>
                  <a:lnTo>
                    <a:pt x="616" y="8"/>
                  </a:lnTo>
                  <a:lnTo>
                    <a:pt x="648" y="12"/>
                  </a:lnTo>
                  <a:lnTo>
                    <a:pt x="666" y="16"/>
                  </a:lnTo>
                  <a:lnTo>
                    <a:pt x="672" y="20"/>
                  </a:lnTo>
                  <a:lnTo>
                    <a:pt x="674" y="22"/>
                  </a:lnTo>
                  <a:lnTo>
                    <a:pt x="674" y="22"/>
                  </a:lnTo>
                  <a:lnTo>
                    <a:pt x="672" y="24"/>
                  </a:lnTo>
                  <a:lnTo>
                    <a:pt x="666" y="26"/>
                  </a:lnTo>
                  <a:lnTo>
                    <a:pt x="648" y="30"/>
                  </a:lnTo>
                  <a:lnTo>
                    <a:pt x="616" y="34"/>
                  </a:lnTo>
                  <a:lnTo>
                    <a:pt x="574" y="38"/>
                  </a:lnTo>
                  <a:lnTo>
                    <a:pt x="466" y="42"/>
                  </a:lnTo>
                  <a:lnTo>
                    <a:pt x="334"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61"/>
            <p:cNvSpPr>
              <a:spLocks/>
            </p:cNvSpPr>
            <p:nvPr/>
          </p:nvSpPr>
          <p:spPr bwMode="auto">
            <a:xfrm>
              <a:off x="5568950" y="6670675"/>
              <a:ext cx="1085850" cy="73025"/>
            </a:xfrm>
            <a:custGeom>
              <a:avLst/>
              <a:gdLst>
                <a:gd name="T0" fmla="*/ 340 w 684"/>
                <a:gd name="T1" fmla="*/ 0 h 46"/>
                <a:gd name="T2" fmla="*/ 340 w 684"/>
                <a:gd name="T3" fmla="*/ 0 h 46"/>
                <a:gd name="T4" fmla="*/ 206 w 684"/>
                <a:gd name="T5" fmla="*/ 2 h 46"/>
                <a:gd name="T6" fmla="*/ 100 w 684"/>
                <a:gd name="T7" fmla="*/ 8 h 46"/>
                <a:gd name="T8" fmla="*/ 58 w 684"/>
                <a:gd name="T9" fmla="*/ 10 h 46"/>
                <a:gd name="T10" fmla="*/ 28 w 684"/>
                <a:gd name="T11" fmla="*/ 14 h 46"/>
                <a:gd name="T12" fmla="*/ 8 w 684"/>
                <a:gd name="T13" fmla="*/ 18 h 46"/>
                <a:gd name="T14" fmla="*/ 2 w 684"/>
                <a:gd name="T15" fmla="*/ 22 h 46"/>
                <a:gd name="T16" fmla="*/ 0 w 684"/>
                <a:gd name="T17" fmla="*/ 24 h 46"/>
                <a:gd name="T18" fmla="*/ 0 w 684"/>
                <a:gd name="T19" fmla="*/ 24 h 46"/>
                <a:gd name="T20" fmla="*/ 2 w 684"/>
                <a:gd name="T21" fmla="*/ 26 h 46"/>
                <a:gd name="T22" fmla="*/ 8 w 684"/>
                <a:gd name="T23" fmla="*/ 28 h 46"/>
                <a:gd name="T24" fmla="*/ 28 w 684"/>
                <a:gd name="T25" fmla="*/ 32 h 46"/>
                <a:gd name="T26" fmla="*/ 58 w 684"/>
                <a:gd name="T27" fmla="*/ 36 h 46"/>
                <a:gd name="T28" fmla="*/ 100 w 684"/>
                <a:gd name="T29" fmla="*/ 40 h 46"/>
                <a:gd name="T30" fmla="*/ 206 w 684"/>
                <a:gd name="T31" fmla="*/ 44 h 46"/>
                <a:gd name="T32" fmla="*/ 340 w 684"/>
                <a:gd name="T33" fmla="*/ 46 h 46"/>
                <a:gd name="T34" fmla="*/ 340 w 684"/>
                <a:gd name="T35" fmla="*/ 46 h 46"/>
                <a:gd name="T36" fmla="*/ 474 w 684"/>
                <a:gd name="T37" fmla="*/ 44 h 46"/>
                <a:gd name="T38" fmla="*/ 584 w 684"/>
                <a:gd name="T39" fmla="*/ 40 h 46"/>
                <a:gd name="T40" fmla="*/ 626 w 684"/>
                <a:gd name="T41" fmla="*/ 36 h 46"/>
                <a:gd name="T42" fmla="*/ 658 w 684"/>
                <a:gd name="T43" fmla="*/ 32 h 46"/>
                <a:gd name="T44" fmla="*/ 678 w 684"/>
                <a:gd name="T45" fmla="*/ 28 h 46"/>
                <a:gd name="T46" fmla="*/ 682 w 684"/>
                <a:gd name="T47" fmla="*/ 26 h 46"/>
                <a:gd name="T48" fmla="*/ 684 w 684"/>
                <a:gd name="T49" fmla="*/ 24 h 46"/>
                <a:gd name="T50" fmla="*/ 684 w 684"/>
                <a:gd name="T51" fmla="*/ 24 h 46"/>
                <a:gd name="T52" fmla="*/ 682 w 684"/>
                <a:gd name="T53" fmla="*/ 22 h 46"/>
                <a:gd name="T54" fmla="*/ 678 w 684"/>
                <a:gd name="T55" fmla="*/ 18 h 46"/>
                <a:gd name="T56" fmla="*/ 658 w 684"/>
                <a:gd name="T57" fmla="*/ 14 h 46"/>
                <a:gd name="T58" fmla="*/ 626 w 684"/>
                <a:gd name="T59" fmla="*/ 10 h 46"/>
                <a:gd name="T60" fmla="*/ 584 w 684"/>
                <a:gd name="T61" fmla="*/ 8 h 46"/>
                <a:gd name="T62" fmla="*/ 474 w 684"/>
                <a:gd name="T63" fmla="*/ 2 h 46"/>
                <a:gd name="T64" fmla="*/ 340 w 684"/>
                <a:gd name="T6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84" h="46">
                  <a:moveTo>
                    <a:pt x="340" y="0"/>
                  </a:moveTo>
                  <a:lnTo>
                    <a:pt x="340" y="0"/>
                  </a:lnTo>
                  <a:lnTo>
                    <a:pt x="206" y="2"/>
                  </a:lnTo>
                  <a:lnTo>
                    <a:pt x="100" y="8"/>
                  </a:lnTo>
                  <a:lnTo>
                    <a:pt x="58" y="10"/>
                  </a:lnTo>
                  <a:lnTo>
                    <a:pt x="28" y="14"/>
                  </a:lnTo>
                  <a:lnTo>
                    <a:pt x="8" y="18"/>
                  </a:lnTo>
                  <a:lnTo>
                    <a:pt x="2" y="22"/>
                  </a:lnTo>
                  <a:lnTo>
                    <a:pt x="0" y="24"/>
                  </a:lnTo>
                  <a:lnTo>
                    <a:pt x="0" y="24"/>
                  </a:lnTo>
                  <a:lnTo>
                    <a:pt x="2" y="26"/>
                  </a:lnTo>
                  <a:lnTo>
                    <a:pt x="8" y="28"/>
                  </a:lnTo>
                  <a:lnTo>
                    <a:pt x="28" y="32"/>
                  </a:lnTo>
                  <a:lnTo>
                    <a:pt x="58" y="36"/>
                  </a:lnTo>
                  <a:lnTo>
                    <a:pt x="100" y="40"/>
                  </a:lnTo>
                  <a:lnTo>
                    <a:pt x="206" y="44"/>
                  </a:lnTo>
                  <a:lnTo>
                    <a:pt x="340" y="46"/>
                  </a:lnTo>
                  <a:lnTo>
                    <a:pt x="340" y="46"/>
                  </a:lnTo>
                  <a:lnTo>
                    <a:pt x="474" y="44"/>
                  </a:lnTo>
                  <a:lnTo>
                    <a:pt x="584" y="40"/>
                  </a:lnTo>
                  <a:lnTo>
                    <a:pt x="626" y="36"/>
                  </a:lnTo>
                  <a:lnTo>
                    <a:pt x="658" y="32"/>
                  </a:lnTo>
                  <a:lnTo>
                    <a:pt x="678" y="28"/>
                  </a:lnTo>
                  <a:lnTo>
                    <a:pt x="682" y="26"/>
                  </a:lnTo>
                  <a:lnTo>
                    <a:pt x="684" y="24"/>
                  </a:lnTo>
                  <a:lnTo>
                    <a:pt x="684" y="24"/>
                  </a:lnTo>
                  <a:lnTo>
                    <a:pt x="682" y="22"/>
                  </a:lnTo>
                  <a:lnTo>
                    <a:pt x="678" y="18"/>
                  </a:lnTo>
                  <a:lnTo>
                    <a:pt x="658" y="14"/>
                  </a:lnTo>
                  <a:lnTo>
                    <a:pt x="626" y="10"/>
                  </a:lnTo>
                  <a:lnTo>
                    <a:pt x="584" y="8"/>
                  </a:lnTo>
                  <a:lnTo>
                    <a:pt x="474" y="2"/>
                  </a:lnTo>
                  <a:lnTo>
                    <a:pt x="3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62"/>
            <p:cNvSpPr>
              <a:spLocks noEditPoints="1"/>
            </p:cNvSpPr>
            <p:nvPr/>
          </p:nvSpPr>
          <p:spPr bwMode="auto">
            <a:xfrm>
              <a:off x="5578475" y="6673850"/>
              <a:ext cx="1069975" cy="69850"/>
            </a:xfrm>
            <a:custGeom>
              <a:avLst/>
              <a:gdLst>
                <a:gd name="T0" fmla="*/ 334 w 674"/>
                <a:gd name="T1" fmla="*/ 44 h 44"/>
                <a:gd name="T2" fmla="*/ 100 w 674"/>
                <a:gd name="T3" fmla="*/ 36 h 44"/>
                <a:gd name="T4" fmla="*/ 30 w 674"/>
                <a:gd name="T5" fmla="*/ 30 h 44"/>
                <a:gd name="T6" fmla="*/ 6 w 674"/>
                <a:gd name="T7" fmla="*/ 24 h 44"/>
                <a:gd name="T8" fmla="*/ 4 w 674"/>
                <a:gd name="T9" fmla="*/ 22 h 44"/>
                <a:gd name="T10" fmla="*/ 12 w 674"/>
                <a:gd name="T11" fmla="*/ 16 h 44"/>
                <a:gd name="T12" fmla="*/ 60 w 674"/>
                <a:gd name="T13" fmla="*/ 8 h 44"/>
                <a:gd name="T14" fmla="*/ 204 w 674"/>
                <a:gd name="T15" fmla="*/ 2 h 44"/>
                <a:gd name="T16" fmla="*/ 334 w 674"/>
                <a:gd name="T17" fmla="*/ 0 h 44"/>
                <a:gd name="T18" fmla="*/ 572 w 674"/>
                <a:gd name="T19" fmla="*/ 6 h 44"/>
                <a:gd name="T20" fmla="*/ 642 w 674"/>
                <a:gd name="T21" fmla="*/ 12 h 44"/>
                <a:gd name="T22" fmla="*/ 666 w 674"/>
                <a:gd name="T23" fmla="*/ 20 h 44"/>
                <a:gd name="T24" fmla="*/ 668 w 674"/>
                <a:gd name="T25" fmla="*/ 22 h 44"/>
                <a:gd name="T26" fmla="*/ 662 w 674"/>
                <a:gd name="T27" fmla="*/ 26 h 44"/>
                <a:gd name="T28" fmla="*/ 612 w 674"/>
                <a:gd name="T29" fmla="*/ 34 h 44"/>
                <a:gd name="T30" fmla="*/ 464 w 674"/>
                <a:gd name="T31" fmla="*/ 42 h 44"/>
                <a:gd name="T32" fmla="*/ 334 w 674"/>
                <a:gd name="T33" fmla="*/ 0 h 44"/>
                <a:gd name="T34" fmla="*/ 202 w 674"/>
                <a:gd name="T35" fmla="*/ 0 h 44"/>
                <a:gd name="T36" fmla="*/ 56 w 674"/>
                <a:gd name="T37" fmla="*/ 8 h 44"/>
                <a:gd name="T38" fmla="*/ 6 w 674"/>
                <a:gd name="T39" fmla="*/ 16 h 44"/>
                <a:gd name="T40" fmla="*/ 0 w 674"/>
                <a:gd name="T41" fmla="*/ 22 h 44"/>
                <a:gd name="T42" fmla="*/ 2 w 674"/>
                <a:gd name="T43" fmla="*/ 24 h 44"/>
                <a:gd name="T44" fmla="*/ 26 w 674"/>
                <a:gd name="T45" fmla="*/ 30 h 44"/>
                <a:gd name="T46" fmla="*/ 96 w 674"/>
                <a:gd name="T47" fmla="*/ 38 h 44"/>
                <a:gd name="T48" fmla="*/ 334 w 674"/>
                <a:gd name="T49" fmla="*/ 44 h 44"/>
                <a:gd name="T50" fmla="*/ 466 w 674"/>
                <a:gd name="T51" fmla="*/ 42 h 44"/>
                <a:gd name="T52" fmla="*/ 616 w 674"/>
                <a:gd name="T53" fmla="*/ 34 h 44"/>
                <a:gd name="T54" fmla="*/ 666 w 674"/>
                <a:gd name="T55" fmla="*/ 26 h 44"/>
                <a:gd name="T56" fmla="*/ 674 w 674"/>
                <a:gd name="T57" fmla="*/ 22 h 44"/>
                <a:gd name="T58" fmla="*/ 672 w 674"/>
                <a:gd name="T59" fmla="*/ 20 h 44"/>
                <a:gd name="T60" fmla="*/ 648 w 674"/>
                <a:gd name="T61" fmla="*/ 12 h 44"/>
                <a:gd name="T62" fmla="*/ 574 w 674"/>
                <a:gd name="T63" fmla="*/ 6 h 44"/>
                <a:gd name="T64" fmla="*/ 334 w 67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44"/>
                  </a:moveTo>
                  <a:lnTo>
                    <a:pt x="334" y="44"/>
                  </a:lnTo>
                  <a:lnTo>
                    <a:pt x="204" y="42"/>
                  </a:lnTo>
                  <a:lnTo>
                    <a:pt x="100" y="36"/>
                  </a:lnTo>
                  <a:lnTo>
                    <a:pt x="60" y="34"/>
                  </a:lnTo>
                  <a:lnTo>
                    <a:pt x="30" y="30"/>
                  </a:lnTo>
                  <a:lnTo>
                    <a:pt x="12" y="26"/>
                  </a:lnTo>
                  <a:lnTo>
                    <a:pt x="6" y="24"/>
                  </a:lnTo>
                  <a:lnTo>
                    <a:pt x="4" y="22"/>
                  </a:lnTo>
                  <a:lnTo>
                    <a:pt x="4" y="22"/>
                  </a:lnTo>
                  <a:lnTo>
                    <a:pt x="6" y="20"/>
                  </a:lnTo>
                  <a:lnTo>
                    <a:pt x="12" y="16"/>
                  </a:lnTo>
                  <a:lnTo>
                    <a:pt x="30" y="12"/>
                  </a:lnTo>
                  <a:lnTo>
                    <a:pt x="60" y="8"/>
                  </a:lnTo>
                  <a:lnTo>
                    <a:pt x="100" y="6"/>
                  </a:lnTo>
                  <a:lnTo>
                    <a:pt x="204" y="2"/>
                  </a:lnTo>
                  <a:lnTo>
                    <a:pt x="334" y="0"/>
                  </a:lnTo>
                  <a:lnTo>
                    <a:pt x="334" y="0"/>
                  </a:lnTo>
                  <a:lnTo>
                    <a:pt x="464" y="2"/>
                  </a:lnTo>
                  <a:lnTo>
                    <a:pt x="572" y="6"/>
                  </a:lnTo>
                  <a:lnTo>
                    <a:pt x="612" y="8"/>
                  </a:lnTo>
                  <a:lnTo>
                    <a:pt x="642" y="12"/>
                  </a:lnTo>
                  <a:lnTo>
                    <a:pt x="662" y="16"/>
                  </a:lnTo>
                  <a:lnTo>
                    <a:pt x="666" y="20"/>
                  </a:lnTo>
                  <a:lnTo>
                    <a:pt x="668" y="22"/>
                  </a:lnTo>
                  <a:lnTo>
                    <a:pt x="668" y="22"/>
                  </a:lnTo>
                  <a:lnTo>
                    <a:pt x="666" y="24"/>
                  </a:lnTo>
                  <a:lnTo>
                    <a:pt x="662" y="26"/>
                  </a:lnTo>
                  <a:lnTo>
                    <a:pt x="642" y="30"/>
                  </a:lnTo>
                  <a:lnTo>
                    <a:pt x="612" y="34"/>
                  </a:lnTo>
                  <a:lnTo>
                    <a:pt x="572" y="36"/>
                  </a:lnTo>
                  <a:lnTo>
                    <a:pt x="464" y="42"/>
                  </a:lnTo>
                  <a:lnTo>
                    <a:pt x="334" y="44"/>
                  </a:lnTo>
                  <a:close/>
                  <a:moveTo>
                    <a:pt x="334" y="0"/>
                  </a:moveTo>
                  <a:lnTo>
                    <a:pt x="334" y="0"/>
                  </a:lnTo>
                  <a:lnTo>
                    <a:pt x="202" y="0"/>
                  </a:lnTo>
                  <a:lnTo>
                    <a:pt x="96" y="6"/>
                  </a:lnTo>
                  <a:lnTo>
                    <a:pt x="56" y="8"/>
                  </a:lnTo>
                  <a:lnTo>
                    <a:pt x="26" y="12"/>
                  </a:lnTo>
                  <a:lnTo>
                    <a:pt x="6" y="16"/>
                  </a:lnTo>
                  <a:lnTo>
                    <a:pt x="2" y="20"/>
                  </a:lnTo>
                  <a:lnTo>
                    <a:pt x="0" y="22"/>
                  </a:lnTo>
                  <a:lnTo>
                    <a:pt x="0" y="22"/>
                  </a:lnTo>
                  <a:lnTo>
                    <a:pt x="2" y="24"/>
                  </a:lnTo>
                  <a:lnTo>
                    <a:pt x="6" y="26"/>
                  </a:lnTo>
                  <a:lnTo>
                    <a:pt x="26" y="30"/>
                  </a:lnTo>
                  <a:lnTo>
                    <a:pt x="56" y="34"/>
                  </a:lnTo>
                  <a:lnTo>
                    <a:pt x="96" y="38"/>
                  </a:lnTo>
                  <a:lnTo>
                    <a:pt x="202" y="42"/>
                  </a:lnTo>
                  <a:lnTo>
                    <a:pt x="334" y="44"/>
                  </a:lnTo>
                  <a:lnTo>
                    <a:pt x="334" y="44"/>
                  </a:lnTo>
                  <a:lnTo>
                    <a:pt x="466" y="42"/>
                  </a:lnTo>
                  <a:lnTo>
                    <a:pt x="574" y="38"/>
                  </a:lnTo>
                  <a:lnTo>
                    <a:pt x="616" y="34"/>
                  </a:lnTo>
                  <a:lnTo>
                    <a:pt x="648" y="30"/>
                  </a:lnTo>
                  <a:lnTo>
                    <a:pt x="666" y="26"/>
                  </a:lnTo>
                  <a:lnTo>
                    <a:pt x="672" y="24"/>
                  </a:lnTo>
                  <a:lnTo>
                    <a:pt x="674" y="22"/>
                  </a:lnTo>
                  <a:lnTo>
                    <a:pt x="674" y="22"/>
                  </a:lnTo>
                  <a:lnTo>
                    <a:pt x="672" y="20"/>
                  </a:lnTo>
                  <a:lnTo>
                    <a:pt x="666" y="16"/>
                  </a:lnTo>
                  <a:lnTo>
                    <a:pt x="648" y="12"/>
                  </a:lnTo>
                  <a:lnTo>
                    <a:pt x="616" y="8"/>
                  </a:lnTo>
                  <a:lnTo>
                    <a:pt x="574" y="6"/>
                  </a:lnTo>
                  <a:lnTo>
                    <a:pt x="466" y="0"/>
                  </a:lnTo>
                  <a:lnTo>
                    <a:pt x="334" y="0"/>
                  </a:lnTo>
                  <a:close/>
                </a:path>
              </a:pathLst>
            </a:custGeom>
            <a:solidFill>
              <a:srgbClr val="8279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63"/>
            <p:cNvSpPr>
              <a:spLocks/>
            </p:cNvSpPr>
            <p:nvPr/>
          </p:nvSpPr>
          <p:spPr bwMode="auto">
            <a:xfrm>
              <a:off x="5584825" y="6673850"/>
              <a:ext cx="1054100" cy="69850"/>
            </a:xfrm>
            <a:custGeom>
              <a:avLst/>
              <a:gdLst>
                <a:gd name="T0" fmla="*/ 330 w 664"/>
                <a:gd name="T1" fmla="*/ 44 h 44"/>
                <a:gd name="T2" fmla="*/ 330 w 664"/>
                <a:gd name="T3" fmla="*/ 44 h 44"/>
                <a:gd name="T4" fmla="*/ 200 w 664"/>
                <a:gd name="T5" fmla="*/ 42 h 44"/>
                <a:gd name="T6" fmla="*/ 96 w 664"/>
                <a:gd name="T7" fmla="*/ 36 h 44"/>
                <a:gd name="T8" fmla="*/ 56 w 664"/>
                <a:gd name="T9" fmla="*/ 34 h 44"/>
                <a:gd name="T10" fmla="*/ 26 w 664"/>
                <a:gd name="T11" fmla="*/ 30 h 44"/>
                <a:gd name="T12" fmla="*/ 8 w 664"/>
                <a:gd name="T13" fmla="*/ 26 h 44"/>
                <a:gd name="T14" fmla="*/ 2 w 664"/>
                <a:gd name="T15" fmla="*/ 24 h 44"/>
                <a:gd name="T16" fmla="*/ 0 w 664"/>
                <a:gd name="T17" fmla="*/ 22 h 44"/>
                <a:gd name="T18" fmla="*/ 0 w 664"/>
                <a:gd name="T19" fmla="*/ 22 h 44"/>
                <a:gd name="T20" fmla="*/ 2 w 664"/>
                <a:gd name="T21" fmla="*/ 20 h 44"/>
                <a:gd name="T22" fmla="*/ 8 w 664"/>
                <a:gd name="T23" fmla="*/ 16 h 44"/>
                <a:gd name="T24" fmla="*/ 26 w 664"/>
                <a:gd name="T25" fmla="*/ 12 h 44"/>
                <a:gd name="T26" fmla="*/ 56 w 664"/>
                <a:gd name="T27" fmla="*/ 8 h 44"/>
                <a:gd name="T28" fmla="*/ 96 w 664"/>
                <a:gd name="T29" fmla="*/ 6 h 44"/>
                <a:gd name="T30" fmla="*/ 200 w 664"/>
                <a:gd name="T31" fmla="*/ 2 h 44"/>
                <a:gd name="T32" fmla="*/ 330 w 664"/>
                <a:gd name="T33" fmla="*/ 0 h 44"/>
                <a:gd name="T34" fmla="*/ 330 w 664"/>
                <a:gd name="T35" fmla="*/ 0 h 44"/>
                <a:gd name="T36" fmla="*/ 460 w 664"/>
                <a:gd name="T37" fmla="*/ 2 h 44"/>
                <a:gd name="T38" fmla="*/ 568 w 664"/>
                <a:gd name="T39" fmla="*/ 6 h 44"/>
                <a:gd name="T40" fmla="*/ 608 w 664"/>
                <a:gd name="T41" fmla="*/ 8 h 44"/>
                <a:gd name="T42" fmla="*/ 638 w 664"/>
                <a:gd name="T43" fmla="*/ 12 h 44"/>
                <a:gd name="T44" fmla="*/ 658 w 664"/>
                <a:gd name="T45" fmla="*/ 16 h 44"/>
                <a:gd name="T46" fmla="*/ 662 w 664"/>
                <a:gd name="T47" fmla="*/ 20 h 44"/>
                <a:gd name="T48" fmla="*/ 664 w 664"/>
                <a:gd name="T49" fmla="*/ 22 h 44"/>
                <a:gd name="T50" fmla="*/ 664 w 664"/>
                <a:gd name="T51" fmla="*/ 22 h 44"/>
                <a:gd name="T52" fmla="*/ 662 w 664"/>
                <a:gd name="T53" fmla="*/ 24 h 44"/>
                <a:gd name="T54" fmla="*/ 658 w 664"/>
                <a:gd name="T55" fmla="*/ 26 h 44"/>
                <a:gd name="T56" fmla="*/ 638 w 664"/>
                <a:gd name="T57" fmla="*/ 30 h 44"/>
                <a:gd name="T58" fmla="*/ 608 w 664"/>
                <a:gd name="T59" fmla="*/ 34 h 44"/>
                <a:gd name="T60" fmla="*/ 568 w 664"/>
                <a:gd name="T61" fmla="*/ 36 h 44"/>
                <a:gd name="T62" fmla="*/ 460 w 664"/>
                <a:gd name="T63" fmla="*/ 42 h 44"/>
                <a:gd name="T64" fmla="*/ 330 w 66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44"/>
                  </a:moveTo>
                  <a:lnTo>
                    <a:pt x="330" y="44"/>
                  </a:lnTo>
                  <a:lnTo>
                    <a:pt x="200" y="42"/>
                  </a:lnTo>
                  <a:lnTo>
                    <a:pt x="96" y="36"/>
                  </a:lnTo>
                  <a:lnTo>
                    <a:pt x="56" y="34"/>
                  </a:lnTo>
                  <a:lnTo>
                    <a:pt x="26" y="30"/>
                  </a:lnTo>
                  <a:lnTo>
                    <a:pt x="8" y="26"/>
                  </a:lnTo>
                  <a:lnTo>
                    <a:pt x="2" y="24"/>
                  </a:lnTo>
                  <a:lnTo>
                    <a:pt x="0" y="22"/>
                  </a:lnTo>
                  <a:lnTo>
                    <a:pt x="0" y="22"/>
                  </a:lnTo>
                  <a:lnTo>
                    <a:pt x="2" y="20"/>
                  </a:lnTo>
                  <a:lnTo>
                    <a:pt x="8" y="16"/>
                  </a:lnTo>
                  <a:lnTo>
                    <a:pt x="26" y="12"/>
                  </a:lnTo>
                  <a:lnTo>
                    <a:pt x="56" y="8"/>
                  </a:lnTo>
                  <a:lnTo>
                    <a:pt x="96" y="6"/>
                  </a:lnTo>
                  <a:lnTo>
                    <a:pt x="200" y="2"/>
                  </a:lnTo>
                  <a:lnTo>
                    <a:pt x="330" y="0"/>
                  </a:lnTo>
                  <a:lnTo>
                    <a:pt x="330" y="0"/>
                  </a:lnTo>
                  <a:lnTo>
                    <a:pt x="460" y="2"/>
                  </a:lnTo>
                  <a:lnTo>
                    <a:pt x="568" y="6"/>
                  </a:lnTo>
                  <a:lnTo>
                    <a:pt x="608" y="8"/>
                  </a:lnTo>
                  <a:lnTo>
                    <a:pt x="638" y="12"/>
                  </a:lnTo>
                  <a:lnTo>
                    <a:pt x="658" y="16"/>
                  </a:lnTo>
                  <a:lnTo>
                    <a:pt x="662" y="20"/>
                  </a:lnTo>
                  <a:lnTo>
                    <a:pt x="664" y="22"/>
                  </a:lnTo>
                  <a:lnTo>
                    <a:pt x="664" y="22"/>
                  </a:lnTo>
                  <a:lnTo>
                    <a:pt x="662" y="24"/>
                  </a:lnTo>
                  <a:lnTo>
                    <a:pt x="658" y="26"/>
                  </a:lnTo>
                  <a:lnTo>
                    <a:pt x="638" y="30"/>
                  </a:lnTo>
                  <a:lnTo>
                    <a:pt x="608" y="34"/>
                  </a:lnTo>
                  <a:lnTo>
                    <a:pt x="568" y="36"/>
                  </a:lnTo>
                  <a:lnTo>
                    <a:pt x="460" y="42"/>
                  </a:lnTo>
                  <a:lnTo>
                    <a:pt x="330"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64"/>
            <p:cNvSpPr>
              <a:spLocks/>
            </p:cNvSpPr>
            <p:nvPr/>
          </p:nvSpPr>
          <p:spPr bwMode="auto">
            <a:xfrm>
              <a:off x="5578475" y="6673850"/>
              <a:ext cx="1069975" cy="69850"/>
            </a:xfrm>
            <a:custGeom>
              <a:avLst/>
              <a:gdLst>
                <a:gd name="T0" fmla="*/ 334 w 674"/>
                <a:gd name="T1" fmla="*/ 0 h 44"/>
                <a:gd name="T2" fmla="*/ 334 w 674"/>
                <a:gd name="T3" fmla="*/ 0 h 44"/>
                <a:gd name="T4" fmla="*/ 202 w 674"/>
                <a:gd name="T5" fmla="*/ 0 h 44"/>
                <a:gd name="T6" fmla="*/ 96 w 674"/>
                <a:gd name="T7" fmla="*/ 6 h 44"/>
                <a:gd name="T8" fmla="*/ 56 w 674"/>
                <a:gd name="T9" fmla="*/ 8 h 44"/>
                <a:gd name="T10" fmla="*/ 26 w 674"/>
                <a:gd name="T11" fmla="*/ 12 h 44"/>
                <a:gd name="T12" fmla="*/ 6 w 674"/>
                <a:gd name="T13" fmla="*/ 16 h 44"/>
                <a:gd name="T14" fmla="*/ 2 w 674"/>
                <a:gd name="T15" fmla="*/ 20 h 44"/>
                <a:gd name="T16" fmla="*/ 0 w 674"/>
                <a:gd name="T17" fmla="*/ 22 h 44"/>
                <a:gd name="T18" fmla="*/ 0 w 674"/>
                <a:gd name="T19" fmla="*/ 22 h 44"/>
                <a:gd name="T20" fmla="*/ 2 w 674"/>
                <a:gd name="T21" fmla="*/ 24 h 44"/>
                <a:gd name="T22" fmla="*/ 6 w 674"/>
                <a:gd name="T23" fmla="*/ 26 h 44"/>
                <a:gd name="T24" fmla="*/ 26 w 674"/>
                <a:gd name="T25" fmla="*/ 30 h 44"/>
                <a:gd name="T26" fmla="*/ 56 w 674"/>
                <a:gd name="T27" fmla="*/ 34 h 44"/>
                <a:gd name="T28" fmla="*/ 96 w 674"/>
                <a:gd name="T29" fmla="*/ 38 h 44"/>
                <a:gd name="T30" fmla="*/ 202 w 674"/>
                <a:gd name="T31" fmla="*/ 42 h 44"/>
                <a:gd name="T32" fmla="*/ 334 w 674"/>
                <a:gd name="T33" fmla="*/ 44 h 44"/>
                <a:gd name="T34" fmla="*/ 334 w 674"/>
                <a:gd name="T35" fmla="*/ 44 h 44"/>
                <a:gd name="T36" fmla="*/ 466 w 674"/>
                <a:gd name="T37" fmla="*/ 42 h 44"/>
                <a:gd name="T38" fmla="*/ 574 w 674"/>
                <a:gd name="T39" fmla="*/ 38 h 44"/>
                <a:gd name="T40" fmla="*/ 616 w 674"/>
                <a:gd name="T41" fmla="*/ 34 h 44"/>
                <a:gd name="T42" fmla="*/ 648 w 674"/>
                <a:gd name="T43" fmla="*/ 30 h 44"/>
                <a:gd name="T44" fmla="*/ 666 w 674"/>
                <a:gd name="T45" fmla="*/ 26 h 44"/>
                <a:gd name="T46" fmla="*/ 672 w 674"/>
                <a:gd name="T47" fmla="*/ 24 h 44"/>
                <a:gd name="T48" fmla="*/ 674 w 674"/>
                <a:gd name="T49" fmla="*/ 22 h 44"/>
                <a:gd name="T50" fmla="*/ 674 w 674"/>
                <a:gd name="T51" fmla="*/ 22 h 44"/>
                <a:gd name="T52" fmla="*/ 672 w 674"/>
                <a:gd name="T53" fmla="*/ 20 h 44"/>
                <a:gd name="T54" fmla="*/ 666 w 674"/>
                <a:gd name="T55" fmla="*/ 16 h 44"/>
                <a:gd name="T56" fmla="*/ 648 w 674"/>
                <a:gd name="T57" fmla="*/ 12 h 44"/>
                <a:gd name="T58" fmla="*/ 616 w 674"/>
                <a:gd name="T59" fmla="*/ 8 h 44"/>
                <a:gd name="T60" fmla="*/ 574 w 674"/>
                <a:gd name="T61" fmla="*/ 6 h 44"/>
                <a:gd name="T62" fmla="*/ 466 w 674"/>
                <a:gd name="T63" fmla="*/ 0 h 44"/>
                <a:gd name="T64" fmla="*/ 334 w 67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4" h="44">
                  <a:moveTo>
                    <a:pt x="334" y="0"/>
                  </a:moveTo>
                  <a:lnTo>
                    <a:pt x="334" y="0"/>
                  </a:lnTo>
                  <a:lnTo>
                    <a:pt x="202" y="0"/>
                  </a:lnTo>
                  <a:lnTo>
                    <a:pt x="96" y="6"/>
                  </a:lnTo>
                  <a:lnTo>
                    <a:pt x="56" y="8"/>
                  </a:lnTo>
                  <a:lnTo>
                    <a:pt x="26" y="12"/>
                  </a:lnTo>
                  <a:lnTo>
                    <a:pt x="6" y="16"/>
                  </a:lnTo>
                  <a:lnTo>
                    <a:pt x="2" y="20"/>
                  </a:lnTo>
                  <a:lnTo>
                    <a:pt x="0" y="22"/>
                  </a:lnTo>
                  <a:lnTo>
                    <a:pt x="0" y="22"/>
                  </a:lnTo>
                  <a:lnTo>
                    <a:pt x="2" y="24"/>
                  </a:lnTo>
                  <a:lnTo>
                    <a:pt x="6" y="26"/>
                  </a:lnTo>
                  <a:lnTo>
                    <a:pt x="26" y="30"/>
                  </a:lnTo>
                  <a:lnTo>
                    <a:pt x="56" y="34"/>
                  </a:lnTo>
                  <a:lnTo>
                    <a:pt x="96" y="38"/>
                  </a:lnTo>
                  <a:lnTo>
                    <a:pt x="202" y="42"/>
                  </a:lnTo>
                  <a:lnTo>
                    <a:pt x="334" y="44"/>
                  </a:lnTo>
                  <a:lnTo>
                    <a:pt x="334" y="44"/>
                  </a:lnTo>
                  <a:lnTo>
                    <a:pt x="466" y="42"/>
                  </a:lnTo>
                  <a:lnTo>
                    <a:pt x="574" y="38"/>
                  </a:lnTo>
                  <a:lnTo>
                    <a:pt x="616" y="34"/>
                  </a:lnTo>
                  <a:lnTo>
                    <a:pt x="648" y="30"/>
                  </a:lnTo>
                  <a:lnTo>
                    <a:pt x="666" y="26"/>
                  </a:lnTo>
                  <a:lnTo>
                    <a:pt x="672" y="24"/>
                  </a:lnTo>
                  <a:lnTo>
                    <a:pt x="674" y="22"/>
                  </a:lnTo>
                  <a:lnTo>
                    <a:pt x="674" y="22"/>
                  </a:lnTo>
                  <a:lnTo>
                    <a:pt x="672" y="20"/>
                  </a:lnTo>
                  <a:lnTo>
                    <a:pt x="666" y="16"/>
                  </a:lnTo>
                  <a:lnTo>
                    <a:pt x="648" y="12"/>
                  </a:lnTo>
                  <a:lnTo>
                    <a:pt x="616" y="8"/>
                  </a:lnTo>
                  <a:lnTo>
                    <a:pt x="574" y="6"/>
                  </a:lnTo>
                  <a:lnTo>
                    <a:pt x="466" y="0"/>
                  </a:lnTo>
                  <a:lnTo>
                    <a:pt x="3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5"/>
            <p:cNvSpPr>
              <a:spLocks noEditPoints="1"/>
            </p:cNvSpPr>
            <p:nvPr/>
          </p:nvSpPr>
          <p:spPr bwMode="auto">
            <a:xfrm>
              <a:off x="5584825" y="6673850"/>
              <a:ext cx="1054100" cy="69850"/>
            </a:xfrm>
            <a:custGeom>
              <a:avLst/>
              <a:gdLst>
                <a:gd name="T0" fmla="*/ 330 w 664"/>
                <a:gd name="T1" fmla="*/ 44 h 44"/>
                <a:gd name="T2" fmla="*/ 100 w 664"/>
                <a:gd name="T3" fmla="*/ 36 h 44"/>
                <a:gd name="T4" fmla="*/ 32 w 664"/>
                <a:gd name="T5" fmla="*/ 30 h 44"/>
                <a:gd name="T6" fmla="*/ 8 w 664"/>
                <a:gd name="T7" fmla="*/ 24 h 44"/>
                <a:gd name="T8" fmla="*/ 6 w 664"/>
                <a:gd name="T9" fmla="*/ 22 h 44"/>
                <a:gd name="T10" fmla="*/ 12 w 664"/>
                <a:gd name="T11" fmla="*/ 16 h 44"/>
                <a:gd name="T12" fmla="*/ 60 w 664"/>
                <a:gd name="T13" fmla="*/ 10 h 44"/>
                <a:gd name="T14" fmla="*/ 202 w 664"/>
                <a:gd name="T15" fmla="*/ 2 h 44"/>
                <a:gd name="T16" fmla="*/ 330 w 664"/>
                <a:gd name="T17" fmla="*/ 0 h 44"/>
                <a:gd name="T18" fmla="*/ 564 w 664"/>
                <a:gd name="T19" fmla="*/ 6 h 44"/>
                <a:gd name="T20" fmla="*/ 634 w 664"/>
                <a:gd name="T21" fmla="*/ 12 h 44"/>
                <a:gd name="T22" fmla="*/ 658 w 664"/>
                <a:gd name="T23" fmla="*/ 20 h 44"/>
                <a:gd name="T24" fmla="*/ 660 w 664"/>
                <a:gd name="T25" fmla="*/ 22 h 44"/>
                <a:gd name="T26" fmla="*/ 652 w 664"/>
                <a:gd name="T27" fmla="*/ 26 h 44"/>
                <a:gd name="T28" fmla="*/ 604 w 664"/>
                <a:gd name="T29" fmla="*/ 34 h 44"/>
                <a:gd name="T30" fmla="*/ 458 w 664"/>
                <a:gd name="T31" fmla="*/ 42 h 44"/>
                <a:gd name="T32" fmla="*/ 330 w 664"/>
                <a:gd name="T33" fmla="*/ 0 h 44"/>
                <a:gd name="T34" fmla="*/ 200 w 664"/>
                <a:gd name="T35" fmla="*/ 2 h 44"/>
                <a:gd name="T36" fmla="*/ 56 w 664"/>
                <a:gd name="T37" fmla="*/ 8 h 44"/>
                <a:gd name="T38" fmla="*/ 8 w 664"/>
                <a:gd name="T39" fmla="*/ 16 h 44"/>
                <a:gd name="T40" fmla="*/ 0 w 664"/>
                <a:gd name="T41" fmla="*/ 22 h 44"/>
                <a:gd name="T42" fmla="*/ 2 w 664"/>
                <a:gd name="T43" fmla="*/ 24 h 44"/>
                <a:gd name="T44" fmla="*/ 26 w 664"/>
                <a:gd name="T45" fmla="*/ 30 h 44"/>
                <a:gd name="T46" fmla="*/ 96 w 664"/>
                <a:gd name="T47" fmla="*/ 36 h 44"/>
                <a:gd name="T48" fmla="*/ 330 w 664"/>
                <a:gd name="T49" fmla="*/ 44 h 44"/>
                <a:gd name="T50" fmla="*/ 460 w 664"/>
                <a:gd name="T51" fmla="*/ 42 h 44"/>
                <a:gd name="T52" fmla="*/ 608 w 664"/>
                <a:gd name="T53" fmla="*/ 34 h 44"/>
                <a:gd name="T54" fmla="*/ 658 w 664"/>
                <a:gd name="T55" fmla="*/ 26 h 44"/>
                <a:gd name="T56" fmla="*/ 664 w 664"/>
                <a:gd name="T57" fmla="*/ 22 h 44"/>
                <a:gd name="T58" fmla="*/ 662 w 664"/>
                <a:gd name="T59" fmla="*/ 20 h 44"/>
                <a:gd name="T60" fmla="*/ 638 w 664"/>
                <a:gd name="T61" fmla="*/ 12 h 44"/>
                <a:gd name="T62" fmla="*/ 568 w 664"/>
                <a:gd name="T63" fmla="*/ 6 h 44"/>
                <a:gd name="T64" fmla="*/ 330 w 66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44"/>
                  </a:moveTo>
                  <a:lnTo>
                    <a:pt x="330" y="44"/>
                  </a:lnTo>
                  <a:lnTo>
                    <a:pt x="202" y="42"/>
                  </a:lnTo>
                  <a:lnTo>
                    <a:pt x="100" y="36"/>
                  </a:lnTo>
                  <a:lnTo>
                    <a:pt x="60" y="34"/>
                  </a:lnTo>
                  <a:lnTo>
                    <a:pt x="32" y="30"/>
                  </a:lnTo>
                  <a:lnTo>
                    <a:pt x="12" y="26"/>
                  </a:lnTo>
                  <a:lnTo>
                    <a:pt x="8" y="24"/>
                  </a:lnTo>
                  <a:lnTo>
                    <a:pt x="6" y="22"/>
                  </a:lnTo>
                  <a:lnTo>
                    <a:pt x="6" y="22"/>
                  </a:lnTo>
                  <a:lnTo>
                    <a:pt x="8" y="20"/>
                  </a:lnTo>
                  <a:lnTo>
                    <a:pt x="12" y="16"/>
                  </a:lnTo>
                  <a:lnTo>
                    <a:pt x="32" y="12"/>
                  </a:lnTo>
                  <a:lnTo>
                    <a:pt x="60" y="10"/>
                  </a:lnTo>
                  <a:lnTo>
                    <a:pt x="100" y="6"/>
                  </a:lnTo>
                  <a:lnTo>
                    <a:pt x="202" y="2"/>
                  </a:lnTo>
                  <a:lnTo>
                    <a:pt x="330" y="0"/>
                  </a:lnTo>
                  <a:lnTo>
                    <a:pt x="330" y="0"/>
                  </a:lnTo>
                  <a:lnTo>
                    <a:pt x="458" y="2"/>
                  </a:lnTo>
                  <a:lnTo>
                    <a:pt x="564" y="6"/>
                  </a:lnTo>
                  <a:lnTo>
                    <a:pt x="604" y="10"/>
                  </a:lnTo>
                  <a:lnTo>
                    <a:pt x="634" y="12"/>
                  </a:lnTo>
                  <a:lnTo>
                    <a:pt x="652" y="16"/>
                  </a:lnTo>
                  <a:lnTo>
                    <a:pt x="658" y="20"/>
                  </a:lnTo>
                  <a:lnTo>
                    <a:pt x="660" y="22"/>
                  </a:lnTo>
                  <a:lnTo>
                    <a:pt x="660" y="22"/>
                  </a:lnTo>
                  <a:lnTo>
                    <a:pt x="658" y="24"/>
                  </a:lnTo>
                  <a:lnTo>
                    <a:pt x="652" y="26"/>
                  </a:lnTo>
                  <a:lnTo>
                    <a:pt x="634" y="30"/>
                  </a:lnTo>
                  <a:lnTo>
                    <a:pt x="604" y="34"/>
                  </a:lnTo>
                  <a:lnTo>
                    <a:pt x="564" y="36"/>
                  </a:lnTo>
                  <a:lnTo>
                    <a:pt x="458" y="42"/>
                  </a:lnTo>
                  <a:lnTo>
                    <a:pt x="330" y="44"/>
                  </a:lnTo>
                  <a:close/>
                  <a:moveTo>
                    <a:pt x="330" y="0"/>
                  </a:moveTo>
                  <a:lnTo>
                    <a:pt x="330" y="0"/>
                  </a:lnTo>
                  <a:lnTo>
                    <a:pt x="200" y="2"/>
                  </a:lnTo>
                  <a:lnTo>
                    <a:pt x="96" y="6"/>
                  </a:lnTo>
                  <a:lnTo>
                    <a:pt x="56" y="8"/>
                  </a:lnTo>
                  <a:lnTo>
                    <a:pt x="26" y="12"/>
                  </a:lnTo>
                  <a:lnTo>
                    <a:pt x="8" y="16"/>
                  </a:lnTo>
                  <a:lnTo>
                    <a:pt x="2" y="20"/>
                  </a:lnTo>
                  <a:lnTo>
                    <a:pt x="0" y="22"/>
                  </a:lnTo>
                  <a:lnTo>
                    <a:pt x="0" y="22"/>
                  </a:lnTo>
                  <a:lnTo>
                    <a:pt x="2" y="24"/>
                  </a:lnTo>
                  <a:lnTo>
                    <a:pt x="8" y="26"/>
                  </a:lnTo>
                  <a:lnTo>
                    <a:pt x="26" y="30"/>
                  </a:lnTo>
                  <a:lnTo>
                    <a:pt x="56" y="34"/>
                  </a:lnTo>
                  <a:lnTo>
                    <a:pt x="96" y="36"/>
                  </a:lnTo>
                  <a:lnTo>
                    <a:pt x="200" y="42"/>
                  </a:lnTo>
                  <a:lnTo>
                    <a:pt x="330" y="44"/>
                  </a:lnTo>
                  <a:lnTo>
                    <a:pt x="330" y="44"/>
                  </a:lnTo>
                  <a:lnTo>
                    <a:pt x="460" y="42"/>
                  </a:lnTo>
                  <a:lnTo>
                    <a:pt x="568" y="36"/>
                  </a:lnTo>
                  <a:lnTo>
                    <a:pt x="608" y="34"/>
                  </a:lnTo>
                  <a:lnTo>
                    <a:pt x="638" y="30"/>
                  </a:lnTo>
                  <a:lnTo>
                    <a:pt x="658" y="26"/>
                  </a:lnTo>
                  <a:lnTo>
                    <a:pt x="662" y="24"/>
                  </a:lnTo>
                  <a:lnTo>
                    <a:pt x="664" y="22"/>
                  </a:lnTo>
                  <a:lnTo>
                    <a:pt x="664" y="22"/>
                  </a:lnTo>
                  <a:lnTo>
                    <a:pt x="662" y="20"/>
                  </a:lnTo>
                  <a:lnTo>
                    <a:pt x="658" y="16"/>
                  </a:lnTo>
                  <a:lnTo>
                    <a:pt x="638" y="12"/>
                  </a:lnTo>
                  <a:lnTo>
                    <a:pt x="608" y="8"/>
                  </a:lnTo>
                  <a:lnTo>
                    <a:pt x="568" y="6"/>
                  </a:lnTo>
                  <a:lnTo>
                    <a:pt x="460" y="2"/>
                  </a:lnTo>
                  <a:lnTo>
                    <a:pt x="330" y="0"/>
                  </a:lnTo>
                  <a:close/>
                </a:path>
              </a:pathLst>
            </a:custGeom>
            <a:solidFill>
              <a:srgbClr val="8178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6"/>
            <p:cNvSpPr>
              <a:spLocks/>
            </p:cNvSpPr>
            <p:nvPr/>
          </p:nvSpPr>
          <p:spPr bwMode="auto">
            <a:xfrm>
              <a:off x="5594350" y="6673850"/>
              <a:ext cx="1038225" cy="69850"/>
            </a:xfrm>
            <a:custGeom>
              <a:avLst/>
              <a:gdLst>
                <a:gd name="T0" fmla="*/ 324 w 654"/>
                <a:gd name="T1" fmla="*/ 44 h 44"/>
                <a:gd name="T2" fmla="*/ 324 w 654"/>
                <a:gd name="T3" fmla="*/ 44 h 44"/>
                <a:gd name="T4" fmla="*/ 196 w 654"/>
                <a:gd name="T5" fmla="*/ 42 h 44"/>
                <a:gd name="T6" fmla="*/ 94 w 654"/>
                <a:gd name="T7" fmla="*/ 36 h 44"/>
                <a:gd name="T8" fmla="*/ 54 w 654"/>
                <a:gd name="T9" fmla="*/ 34 h 44"/>
                <a:gd name="T10" fmla="*/ 26 w 654"/>
                <a:gd name="T11" fmla="*/ 30 h 44"/>
                <a:gd name="T12" fmla="*/ 6 w 654"/>
                <a:gd name="T13" fmla="*/ 26 h 44"/>
                <a:gd name="T14" fmla="*/ 2 w 654"/>
                <a:gd name="T15" fmla="*/ 24 h 44"/>
                <a:gd name="T16" fmla="*/ 0 w 654"/>
                <a:gd name="T17" fmla="*/ 22 h 44"/>
                <a:gd name="T18" fmla="*/ 0 w 654"/>
                <a:gd name="T19" fmla="*/ 22 h 44"/>
                <a:gd name="T20" fmla="*/ 2 w 654"/>
                <a:gd name="T21" fmla="*/ 20 h 44"/>
                <a:gd name="T22" fmla="*/ 6 w 654"/>
                <a:gd name="T23" fmla="*/ 16 h 44"/>
                <a:gd name="T24" fmla="*/ 26 w 654"/>
                <a:gd name="T25" fmla="*/ 12 h 44"/>
                <a:gd name="T26" fmla="*/ 54 w 654"/>
                <a:gd name="T27" fmla="*/ 10 h 44"/>
                <a:gd name="T28" fmla="*/ 94 w 654"/>
                <a:gd name="T29" fmla="*/ 6 h 44"/>
                <a:gd name="T30" fmla="*/ 196 w 654"/>
                <a:gd name="T31" fmla="*/ 2 h 44"/>
                <a:gd name="T32" fmla="*/ 324 w 654"/>
                <a:gd name="T33" fmla="*/ 0 h 44"/>
                <a:gd name="T34" fmla="*/ 324 w 654"/>
                <a:gd name="T35" fmla="*/ 0 h 44"/>
                <a:gd name="T36" fmla="*/ 452 w 654"/>
                <a:gd name="T37" fmla="*/ 2 h 44"/>
                <a:gd name="T38" fmla="*/ 558 w 654"/>
                <a:gd name="T39" fmla="*/ 6 h 44"/>
                <a:gd name="T40" fmla="*/ 598 w 654"/>
                <a:gd name="T41" fmla="*/ 10 h 44"/>
                <a:gd name="T42" fmla="*/ 628 w 654"/>
                <a:gd name="T43" fmla="*/ 12 h 44"/>
                <a:gd name="T44" fmla="*/ 646 w 654"/>
                <a:gd name="T45" fmla="*/ 16 h 44"/>
                <a:gd name="T46" fmla="*/ 652 w 654"/>
                <a:gd name="T47" fmla="*/ 20 h 44"/>
                <a:gd name="T48" fmla="*/ 654 w 654"/>
                <a:gd name="T49" fmla="*/ 22 h 44"/>
                <a:gd name="T50" fmla="*/ 654 w 654"/>
                <a:gd name="T51" fmla="*/ 22 h 44"/>
                <a:gd name="T52" fmla="*/ 652 w 654"/>
                <a:gd name="T53" fmla="*/ 24 h 44"/>
                <a:gd name="T54" fmla="*/ 646 w 654"/>
                <a:gd name="T55" fmla="*/ 26 h 44"/>
                <a:gd name="T56" fmla="*/ 628 w 654"/>
                <a:gd name="T57" fmla="*/ 30 h 44"/>
                <a:gd name="T58" fmla="*/ 598 w 654"/>
                <a:gd name="T59" fmla="*/ 34 h 44"/>
                <a:gd name="T60" fmla="*/ 558 w 654"/>
                <a:gd name="T61" fmla="*/ 36 h 44"/>
                <a:gd name="T62" fmla="*/ 452 w 654"/>
                <a:gd name="T63" fmla="*/ 42 h 44"/>
                <a:gd name="T64" fmla="*/ 324 w 654"/>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44"/>
                  </a:moveTo>
                  <a:lnTo>
                    <a:pt x="324" y="44"/>
                  </a:lnTo>
                  <a:lnTo>
                    <a:pt x="196" y="42"/>
                  </a:lnTo>
                  <a:lnTo>
                    <a:pt x="94" y="36"/>
                  </a:lnTo>
                  <a:lnTo>
                    <a:pt x="54" y="34"/>
                  </a:lnTo>
                  <a:lnTo>
                    <a:pt x="26" y="30"/>
                  </a:lnTo>
                  <a:lnTo>
                    <a:pt x="6" y="26"/>
                  </a:lnTo>
                  <a:lnTo>
                    <a:pt x="2" y="24"/>
                  </a:lnTo>
                  <a:lnTo>
                    <a:pt x="0" y="22"/>
                  </a:lnTo>
                  <a:lnTo>
                    <a:pt x="0" y="22"/>
                  </a:lnTo>
                  <a:lnTo>
                    <a:pt x="2" y="20"/>
                  </a:lnTo>
                  <a:lnTo>
                    <a:pt x="6" y="16"/>
                  </a:lnTo>
                  <a:lnTo>
                    <a:pt x="26" y="12"/>
                  </a:lnTo>
                  <a:lnTo>
                    <a:pt x="54" y="10"/>
                  </a:lnTo>
                  <a:lnTo>
                    <a:pt x="94" y="6"/>
                  </a:lnTo>
                  <a:lnTo>
                    <a:pt x="196" y="2"/>
                  </a:lnTo>
                  <a:lnTo>
                    <a:pt x="324" y="0"/>
                  </a:lnTo>
                  <a:lnTo>
                    <a:pt x="324" y="0"/>
                  </a:lnTo>
                  <a:lnTo>
                    <a:pt x="452" y="2"/>
                  </a:lnTo>
                  <a:lnTo>
                    <a:pt x="558" y="6"/>
                  </a:lnTo>
                  <a:lnTo>
                    <a:pt x="598" y="10"/>
                  </a:lnTo>
                  <a:lnTo>
                    <a:pt x="628" y="12"/>
                  </a:lnTo>
                  <a:lnTo>
                    <a:pt x="646" y="16"/>
                  </a:lnTo>
                  <a:lnTo>
                    <a:pt x="652" y="20"/>
                  </a:lnTo>
                  <a:lnTo>
                    <a:pt x="654" y="22"/>
                  </a:lnTo>
                  <a:lnTo>
                    <a:pt x="654" y="22"/>
                  </a:lnTo>
                  <a:lnTo>
                    <a:pt x="652" y="24"/>
                  </a:lnTo>
                  <a:lnTo>
                    <a:pt x="646" y="26"/>
                  </a:lnTo>
                  <a:lnTo>
                    <a:pt x="628" y="30"/>
                  </a:lnTo>
                  <a:lnTo>
                    <a:pt x="598" y="34"/>
                  </a:lnTo>
                  <a:lnTo>
                    <a:pt x="558" y="36"/>
                  </a:lnTo>
                  <a:lnTo>
                    <a:pt x="452" y="42"/>
                  </a:lnTo>
                  <a:lnTo>
                    <a:pt x="324"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7"/>
            <p:cNvSpPr>
              <a:spLocks/>
            </p:cNvSpPr>
            <p:nvPr/>
          </p:nvSpPr>
          <p:spPr bwMode="auto">
            <a:xfrm>
              <a:off x="5584825" y="6673850"/>
              <a:ext cx="1054100" cy="69850"/>
            </a:xfrm>
            <a:custGeom>
              <a:avLst/>
              <a:gdLst>
                <a:gd name="T0" fmla="*/ 330 w 664"/>
                <a:gd name="T1" fmla="*/ 0 h 44"/>
                <a:gd name="T2" fmla="*/ 330 w 664"/>
                <a:gd name="T3" fmla="*/ 0 h 44"/>
                <a:gd name="T4" fmla="*/ 200 w 664"/>
                <a:gd name="T5" fmla="*/ 2 h 44"/>
                <a:gd name="T6" fmla="*/ 96 w 664"/>
                <a:gd name="T7" fmla="*/ 6 h 44"/>
                <a:gd name="T8" fmla="*/ 56 w 664"/>
                <a:gd name="T9" fmla="*/ 8 h 44"/>
                <a:gd name="T10" fmla="*/ 26 w 664"/>
                <a:gd name="T11" fmla="*/ 12 h 44"/>
                <a:gd name="T12" fmla="*/ 8 w 664"/>
                <a:gd name="T13" fmla="*/ 16 h 44"/>
                <a:gd name="T14" fmla="*/ 2 w 664"/>
                <a:gd name="T15" fmla="*/ 20 h 44"/>
                <a:gd name="T16" fmla="*/ 0 w 664"/>
                <a:gd name="T17" fmla="*/ 22 h 44"/>
                <a:gd name="T18" fmla="*/ 0 w 664"/>
                <a:gd name="T19" fmla="*/ 22 h 44"/>
                <a:gd name="T20" fmla="*/ 2 w 664"/>
                <a:gd name="T21" fmla="*/ 24 h 44"/>
                <a:gd name="T22" fmla="*/ 8 w 664"/>
                <a:gd name="T23" fmla="*/ 26 h 44"/>
                <a:gd name="T24" fmla="*/ 26 w 664"/>
                <a:gd name="T25" fmla="*/ 30 h 44"/>
                <a:gd name="T26" fmla="*/ 56 w 664"/>
                <a:gd name="T27" fmla="*/ 34 h 44"/>
                <a:gd name="T28" fmla="*/ 96 w 664"/>
                <a:gd name="T29" fmla="*/ 36 h 44"/>
                <a:gd name="T30" fmla="*/ 200 w 664"/>
                <a:gd name="T31" fmla="*/ 42 h 44"/>
                <a:gd name="T32" fmla="*/ 330 w 664"/>
                <a:gd name="T33" fmla="*/ 44 h 44"/>
                <a:gd name="T34" fmla="*/ 330 w 664"/>
                <a:gd name="T35" fmla="*/ 44 h 44"/>
                <a:gd name="T36" fmla="*/ 460 w 664"/>
                <a:gd name="T37" fmla="*/ 42 h 44"/>
                <a:gd name="T38" fmla="*/ 568 w 664"/>
                <a:gd name="T39" fmla="*/ 36 h 44"/>
                <a:gd name="T40" fmla="*/ 608 w 664"/>
                <a:gd name="T41" fmla="*/ 34 h 44"/>
                <a:gd name="T42" fmla="*/ 638 w 664"/>
                <a:gd name="T43" fmla="*/ 30 h 44"/>
                <a:gd name="T44" fmla="*/ 658 w 664"/>
                <a:gd name="T45" fmla="*/ 26 h 44"/>
                <a:gd name="T46" fmla="*/ 662 w 664"/>
                <a:gd name="T47" fmla="*/ 24 h 44"/>
                <a:gd name="T48" fmla="*/ 664 w 664"/>
                <a:gd name="T49" fmla="*/ 22 h 44"/>
                <a:gd name="T50" fmla="*/ 664 w 664"/>
                <a:gd name="T51" fmla="*/ 22 h 44"/>
                <a:gd name="T52" fmla="*/ 662 w 664"/>
                <a:gd name="T53" fmla="*/ 20 h 44"/>
                <a:gd name="T54" fmla="*/ 658 w 664"/>
                <a:gd name="T55" fmla="*/ 16 h 44"/>
                <a:gd name="T56" fmla="*/ 638 w 664"/>
                <a:gd name="T57" fmla="*/ 12 h 44"/>
                <a:gd name="T58" fmla="*/ 608 w 664"/>
                <a:gd name="T59" fmla="*/ 8 h 44"/>
                <a:gd name="T60" fmla="*/ 568 w 664"/>
                <a:gd name="T61" fmla="*/ 6 h 44"/>
                <a:gd name="T62" fmla="*/ 460 w 664"/>
                <a:gd name="T63" fmla="*/ 2 h 44"/>
                <a:gd name="T64" fmla="*/ 330 w 66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4" h="44">
                  <a:moveTo>
                    <a:pt x="330" y="0"/>
                  </a:moveTo>
                  <a:lnTo>
                    <a:pt x="330" y="0"/>
                  </a:lnTo>
                  <a:lnTo>
                    <a:pt x="200" y="2"/>
                  </a:lnTo>
                  <a:lnTo>
                    <a:pt x="96" y="6"/>
                  </a:lnTo>
                  <a:lnTo>
                    <a:pt x="56" y="8"/>
                  </a:lnTo>
                  <a:lnTo>
                    <a:pt x="26" y="12"/>
                  </a:lnTo>
                  <a:lnTo>
                    <a:pt x="8" y="16"/>
                  </a:lnTo>
                  <a:lnTo>
                    <a:pt x="2" y="20"/>
                  </a:lnTo>
                  <a:lnTo>
                    <a:pt x="0" y="22"/>
                  </a:lnTo>
                  <a:lnTo>
                    <a:pt x="0" y="22"/>
                  </a:lnTo>
                  <a:lnTo>
                    <a:pt x="2" y="24"/>
                  </a:lnTo>
                  <a:lnTo>
                    <a:pt x="8" y="26"/>
                  </a:lnTo>
                  <a:lnTo>
                    <a:pt x="26" y="30"/>
                  </a:lnTo>
                  <a:lnTo>
                    <a:pt x="56" y="34"/>
                  </a:lnTo>
                  <a:lnTo>
                    <a:pt x="96" y="36"/>
                  </a:lnTo>
                  <a:lnTo>
                    <a:pt x="200" y="42"/>
                  </a:lnTo>
                  <a:lnTo>
                    <a:pt x="330" y="44"/>
                  </a:lnTo>
                  <a:lnTo>
                    <a:pt x="330" y="44"/>
                  </a:lnTo>
                  <a:lnTo>
                    <a:pt x="460" y="42"/>
                  </a:lnTo>
                  <a:lnTo>
                    <a:pt x="568" y="36"/>
                  </a:lnTo>
                  <a:lnTo>
                    <a:pt x="608" y="34"/>
                  </a:lnTo>
                  <a:lnTo>
                    <a:pt x="638" y="30"/>
                  </a:lnTo>
                  <a:lnTo>
                    <a:pt x="658" y="26"/>
                  </a:lnTo>
                  <a:lnTo>
                    <a:pt x="662" y="24"/>
                  </a:lnTo>
                  <a:lnTo>
                    <a:pt x="664" y="22"/>
                  </a:lnTo>
                  <a:lnTo>
                    <a:pt x="664" y="22"/>
                  </a:lnTo>
                  <a:lnTo>
                    <a:pt x="662" y="20"/>
                  </a:lnTo>
                  <a:lnTo>
                    <a:pt x="658" y="16"/>
                  </a:lnTo>
                  <a:lnTo>
                    <a:pt x="638" y="12"/>
                  </a:lnTo>
                  <a:lnTo>
                    <a:pt x="608" y="8"/>
                  </a:lnTo>
                  <a:lnTo>
                    <a:pt x="568" y="6"/>
                  </a:lnTo>
                  <a:lnTo>
                    <a:pt x="460" y="2"/>
                  </a:lnTo>
                  <a:lnTo>
                    <a:pt x="3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8"/>
            <p:cNvSpPr>
              <a:spLocks noEditPoints="1"/>
            </p:cNvSpPr>
            <p:nvPr/>
          </p:nvSpPr>
          <p:spPr bwMode="auto">
            <a:xfrm>
              <a:off x="5594350" y="6673850"/>
              <a:ext cx="1038225" cy="69850"/>
            </a:xfrm>
            <a:custGeom>
              <a:avLst/>
              <a:gdLst>
                <a:gd name="T0" fmla="*/ 324 w 654"/>
                <a:gd name="T1" fmla="*/ 44 h 44"/>
                <a:gd name="T2" fmla="*/ 98 w 654"/>
                <a:gd name="T3" fmla="*/ 36 h 44"/>
                <a:gd name="T4" fmla="*/ 30 w 654"/>
                <a:gd name="T5" fmla="*/ 30 h 44"/>
                <a:gd name="T6" fmla="*/ 6 w 654"/>
                <a:gd name="T7" fmla="*/ 24 h 44"/>
                <a:gd name="T8" fmla="*/ 6 w 654"/>
                <a:gd name="T9" fmla="*/ 22 h 44"/>
                <a:gd name="T10" fmla="*/ 12 w 654"/>
                <a:gd name="T11" fmla="*/ 18 h 44"/>
                <a:gd name="T12" fmla="*/ 60 w 654"/>
                <a:gd name="T13" fmla="*/ 10 h 44"/>
                <a:gd name="T14" fmla="*/ 198 w 654"/>
                <a:gd name="T15" fmla="*/ 2 h 44"/>
                <a:gd name="T16" fmla="*/ 324 w 654"/>
                <a:gd name="T17" fmla="*/ 0 h 44"/>
                <a:gd name="T18" fmla="*/ 554 w 654"/>
                <a:gd name="T19" fmla="*/ 6 h 44"/>
                <a:gd name="T20" fmla="*/ 622 w 654"/>
                <a:gd name="T21" fmla="*/ 12 h 44"/>
                <a:gd name="T22" fmla="*/ 646 w 654"/>
                <a:gd name="T23" fmla="*/ 20 h 44"/>
                <a:gd name="T24" fmla="*/ 648 w 654"/>
                <a:gd name="T25" fmla="*/ 22 h 44"/>
                <a:gd name="T26" fmla="*/ 642 w 654"/>
                <a:gd name="T27" fmla="*/ 26 h 44"/>
                <a:gd name="T28" fmla="*/ 594 w 654"/>
                <a:gd name="T29" fmla="*/ 34 h 44"/>
                <a:gd name="T30" fmla="*/ 450 w 654"/>
                <a:gd name="T31" fmla="*/ 42 h 44"/>
                <a:gd name="T32" fmla="*/ 324 w 654"/>
                <a:gd name="T33" fmla="*/ 0 h 44"/>
                <a:gd name="T34" fmla="*/ 196 w 654"/>
                <a:gd name="T35" fmla="*/ 2 h 44"/>
                <a:gd name="T36" fmla="*/ 54 w 654"/>
                <a:gd name="T37" fmla="*/ 10 h 44"/>
                <a:gd name="T38" fmla="*/ 6 w 654"/>
                <a:gd name="T39" fmla="*/ 16 h 44"/>
                <a:gd name="T40" fmla="*/ 0 w 654"/>
                <a:gd name="T41" fmla="*/ 22 h 44"/>
                <a:gd name="T42" fmla="*/ 2 w 654"/>
                <a:gd name="T43" fmla="*/ 24 h 44"/>
                <a:gd name="T44" fmla="*/ 26 w 654"/>
                <a:gd name="T45" fmla="*/ 30 h 44"/>
                <a:gd name="T46" fmla="*/ 94 w 654"/>
                <a:gd name="T47" fmla="*/ 36 h 44"/>
                <a:gd name="T48" fmla="*/ 324 w 654"/>
                <a:gd name="T49" fmla="*/ 44 h 44"/>
                <a:gd name="T50" fmla="*/ 452 w 654"/>
                <a:gd name="T51" fmla="*/ 42 h 44"/>
                <a:gd name="T52" fmla="*/ 598 w 654"/>
                <a:gd name="T53" fmla="*/ 34 h 44"/>
                <a:gd name="T54" fmla="*/ 646 w 654"/>
                <a:gd name="T55" fmla="*/ 26 h 44"/>
                <a:gd name="T56" fmla="*/ 654 w 654"/>
                <a:gd name="T57" fmla="*/ 22 h 44"/>
                <a:gd name="T58" fmla="*/ 652 w 654"/>
                <a:gd name="T59" fmla="*/ 20 h 44"/>
                <a:gd name="T60" fmla="*/ 628 w 654"/>
                <a:gd name="T61" fmla="*/ 12 h 44"/>
                <a:gd name="T62" fmla="*/ 558 w 654"/>
                <a:gd name="T63" fmla="*/ 6 h 44"/>
                <a:gd name="T64" fmla="*/ 324 w 65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44"/>
                  </a:moveTo>
                  <a:lnTo>
                    <a:pt x="324" y="44"/>
                  </a:lnTo>
                  <a:lnTo>
                    <a:pt x="198" y="42"/>
                  </a:lnTo>
                  <a:lnTo>
                    <a:pt x="98" y="36"/>
                  </a:lnTo>
                  <a:lnTo>
                    <a:pt x="60" y="34"/>
                  </a:lnTo>
                  <a:lnTo>
                    <a:pt x="30" y="30"/>
                  </a:lnTo>
                  <a:lnTo>
                    <a:pt x="12" y="26"/>
                  </a:lnTo>
                  <a:lnTo>
                    <a:pt x="6" y="24"/>
                  </a:lnTo>
                  <a:lnTo>
                    <a:pt x="6" y="22"/>
                  </a:lnTo>
                  <a:lnTo>
                    <a:pt x="6" y="22"/>
                  </a:lnTo>
                  <a:lnTo>
                    <a:pt x="6" y="20"/>
                  </a:lnTo>
                  <a:lnTo>
                    <a:pt x="12" y="18"/>
                  </a:lnTo>
                  <a:lnTo>
                    <a:pt x="30" y="12"/>
                  </a:lnTo>
                  <a:lnTo>
                    <a:pt x="60" y="10"/>
                  </a:lnTo>
                  <a:lnTo>
                    <a:pt x="98" y="6"/>
                  </a:lnTo>
                  <a:lnTo>
                    <a:pt x="198" y="2"/>
                  </a:lnTo>
                  <a:lnTo>
                    <a:pt x="324" y="0"/>
                  </a:lnTo>
                  <a:lnTo>
                    <a:pt x="324" y="0"/>
                  </a:lnTo>
                  <a:lnTo>
                    <a:pt x="450" y="2"/>
                  </a:lnTo>
                  <a:lnTo>
                    <a:pt x="554" y="6"/>
                  </a:lnTo>
                  <a:lnTo>
                    <a:pt x="594" y="10"/>
                  </a:lnTo>
                  <a:lnTo>
                    <a:pt x="622" y="12"/>
                  </a:lnTo>
                  <a:lnTo>
                    <a:pt x="642" y="18"/>
                  </a:lnTo>
                  <a:lnTo>
                    <a:pt x="646" y="20"/>
                  </a:lnTo>
                  <a:lnTo>
                    <a:pt x="648" y="22"/>
                  </a:lnTo>
                  <a:lnTo>
                    <a:pt x="648" y="22"/>
                  </a:lnTo>
                  <a:lnTo>
                    <a:pt x="646" y="24"/>
                  </a:lnTo>
                  <a:lnTo>
                    <a:pt x="642" y="26"/>
                  </a:lnTo>
                  <a:lnTo>
                    <a:pt x="622" y="30"/>
                  </a:lnTo>
                  <a:lnTo>
                    <a:pt x="594" y="34"/>
                  </a:lnTo>
                  <a:lnTo>
                    <a:pt x="554" y="36"/>
                  </a:lnTo>
                  <a:lnTo>
                    <a:pt x="450" y="42"/>
                  </a:lnTo>
                  <a:lnTo>
                    <a:pt x="324" y="44"/>
                  </a:lnTo>
                  <a:close/>
                  <a:moveTo>
                    <a:pt x="324" y="0"/>
                  </a:moveTo>
                  <a:lnTo>
                    <a:pt x="324" y="0"/>
                  </a:lnTo>
                  <a:lnTo>
                    <a:pt x="196" y="2"/>
                  </a:lnTo>
                  <a:lnTo>
                    <a:pt x="94" y="6"/>
                  </a:lnTo>
                  <a:lnTo>
                    <a:pt x="54" y="10"/>
                  </a:lnTo>
                  <a:lnTo>
                    <a:pt x="26" y="12"/>
                  </a:lnTo>
                  <a:lnTo>
                    <a:pt x="6" y="16"/>
                  </a:lnTo>
                  <a:lnTo>
                    <a:pt x="2" y="20"/>
                  </a:lnTo>
                  <a:lnTo>
                    <a:pt x="0" y="22"/>
                  </a:lnTo>
                  <a:lnTo>
                    <a:pt x="0" y="22"/>
                  </a:lnTo>
                  <a:lnTo>
                    <a:pt x="2" y="24"/>
                  </a:lnTo>
                  <a:lnTo>
                    <a:pt x="6" y="26"/>
                  </a:lnTo>
                  <a:lnTo>
                    <a:pt x="26" y="30"/>
                  </a:lnTo>
                  <a:lnTo>
                    <a:pt x="54" y="34"/>
                  </a:lnTo>
                  <a:lnTo>
                    <a:pt x="94" y="36"/>
                  </a:lnTo>
                  <a:lnTo>
                    <a:pt x="196" y="42"/>
                  </a:lnTo>
                  <a:lnTo>
                    <a:pt x="324" y="44"/>
                  </a:lnTo>
                  <a:lnTo>
                    <a:pt x="324" y="44"/>
                  </a:lnTo>
                  <a:lnTo>
                    <a:pt x="452" y="42"/>
                  </a:lnTo>
                  <a:lnTo>
                    <a:pt x="558" y="36"/>
                  </a:lnTo>
                  <a:lnTo>
                    <a:pt x="598" y="34"/>
                  </a:lnTo>
                  <a:lnTo>
                    <a:pt x="628" y="30"/>
                  </a:lnTo>
                  <a:lnTo>
                    <a:pt x="646" y="26"/>
                  </a:lnTo>
                  <a:lnTo>
                    <a:pt x="652" y="24"/>
                  </a:lnTo>
                  <a:lnTo>
                    <a:pt x="654" y="22"/>
                  </a:lnTo>
                  <a:lnTo>
                    <a:pt x="654" y="22"/>
                  </a:lnTo>
                  <a:lnTo>
                    <a:pt x="652" y="20"/>
                  </a:lnTo>
                  <a:lnTo>
                    <a:pt x="646" y="16"/>
                  </a:lnTo>
                  <a:lnTo>
                    <a:pt x="628" y="12"/>
                  </a:lnTo>
                  <a:lnTo>
                    <a:pt x="598" y="10"/>
                  </a:lnTo>
                  <a:lnTo>
                    <a:pt x="558" y="6"/>
                  </a:lnTo>
                  <a:lnTo>
                    <a:pt x="452" y="2"/>
                  </a:lnTo>
                  <a:lnTo>
                    <a:pt x="324" y="0"/>
                  </a:lnTo>
                  <a:close/>
                </a:path>
              </a:pathLst>
            </a:custGeom>
            <a:solidFill>
              <a:srgbClr val="8077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9"/>
            <p:cNvSpPr>
              <a:spLocks/>
            </p:cNvSpPr>
            <p:nvPr/>
          </p:nvSpPr>
          <p:spPr bwMode="auto">
            <a:xfrm>
              <a:off x="5603875" y="6673850"/>
              <a:ext cx="1019175" cy="69850"/>
            </a:xfrm>
            <a:custGeom>
              <a:avLst/>
              <a:gdLst>
                <a:gd name="T0" fmla="*/ 318 w 642"/>
                <a:gd name="T1" fmla="*/ 44 h 44"/>
                <a:gd name="T2" fmla="*/ 318 w 642"/>
                <a:gd name="T3" fmla="*/ 44 h 44"/>
                <a:gd name="T4" fmla="*/ 192 w 642"/>
                <a:gd name="T5" fmla="*/ 42 h 44"/>
                <a:gd name="T6" fmla="*/ 92 w 642"/>
                <a:gd name="T7" fmla="*/ 36 h 44"/>
                <a:gd name="T8" fmla="*/ 54 w 642"/>
                <a:gd name="T9" fmla="*/ 34 h 44"/>
                <a:gd name="T10" fmla="*/ 24 w 642"/>
                <a:gd name="T11" fmla="*/ 30 h 44"/>
                <a:gd name="T12" fmla="*/ 6 w 642"/>
                <a:gd name="T13" fmla="*/ 26 h 44"/>
                <a:gd name="T14" fmla="*/ 0 w 642"/>
                <a:gd name="T15" fmla="*/ 24 h 44"/>
                <a:gd name="T16" fmla="*/ 0 w 642"/>
                <a:gd name="T17" fmla="*/ 22 h 44"/>
                <a:gd name="T18" fmla="*/ 0 w 642"/>
                <a:gd name="T19" fmla="*/ 22 h 44"/>
                <a:gd name="T20" fmla="*/ 0 w 642"/>
                <a:gd name="T21" fmla="*/ 20 h 44"/>
                <a:gd name="T22" fmla="*/ 6 w 642"/>
                <a:gd name="T23" fmla="*/ 18 h 44"/>
                <a:gd name="T24" fmla="*/ 24 w 642"/>
                <a:gd name="T25" fmla="*/ 12 h 44"/>
                <a:gd name="T26" fmla="*/ 54 w 642"/>
                <a:gd name="T27" fmla="*/ 10 h 44"/>
                <a:gd name="T28" fmla="*/ 92 w 642"/>
                <a:gd name="T29" fmla="*/ 6 h 44"/>
                <a:gd name="T30" fmla="*/ 192 w 642"/>
                <a:gd name="T31" fmla="*/ 2 h 44"/>
                <a:gd name="T32" fmla="*/ 318 w 642"/>
                <a:gd name="T33" fmla="*/ 0 h 44"/>
                <a:gd name="T34" fmla="*/ 318 w 642"/>
                <a:gd name="T35" fmla="*/ 0 h 44"/>
                <a:gd name="T36" fmla="*/ 444 w 642"/>
                <a:gd name="T37" fmla="*/ 2 h 44"/>
                <a:gd name="T38" fmla="*/ 548 w 642"/>
                <a:gd name="T39" fmla="*/ 6 h 44"/>
                <a:gd name="T40" fmla="*/ 588 w 642"/>
                <a:gd name="T41" fmla="*/ 10 h 44"/>
                <a:gd name="T42" fmla="*/ 616 w 642"/>
                <a:gd name="T43" fmla="*/ 12 h 44"/>
                <a:gd name="T44" fmla="*/ 636 w 642"/>
                <a:gd name="T45" fmla="*/ 18 h 44"/>
                <a:gd name="T46" fmla="*/ 640 w 642"/>
                <a:gd name="T47" fmla="*/ 20 h 44"/>
                <a:gd name="T48" fmla="*/ 642 w 642"/>
                <a:gd name="T49" fmla="*/ 22 h 44"/>
                <a:gd name="T50" fmla="*/ 642 w 642"/>
                <a:gd name="T51" fmla="*/ 22 h 44"/>
                <a:gd name="T52" fmla="*/ 640 w 642"/>
                <a:gd name="T53" fmla="*/ 24 h 44"/>
                <a:gd name="T54" fmla="*/ 636 w 642"/>
                <a:gd name="T55" fmla="*/ 26 h 44"/>
                <a:gd name="T56" fmla="*/ 616 w 642"/>
                <a:gd name="T57" fmla="*/ 30 h 44"/>
                <a:gd name="T58" fmla="*/ 588 w 642"/>
                <a:gd name="T59" fmla="*/ 34 h 44"/>
                <a:gd name="T60" fmla="*/ 548 w 642"/>
                <a:gd name="T61" fmla="*/ 36 h 44"/>
                <a:gd name="T62" fmla="*/ 444 w 642"/>
                <a:gd name="T63" fmla="*/ 42 h 44"/>
                <a:gd name="T64" fmla="*/ 318 w 642"/>
                <a:gd name="T65"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44"/>
                  </a:moveTo>
                  <a:lnTo>
                    <a:pt x="318" y="44"/>
                  </a:lnTo>
                  <a:lnTo>
                    <a:pt x="192" y="42"/>
                  </a:lnTo>
                  <a:lnTo>
                    <a:pt x="92" y="36"/>
                  </a:lnTo>
                  <a:lnTo>
                    <a:pt x="54" y="34"/>
                  </a:lnTo>
                  <a:lnTo>
                    <a:pt x="24" y="30"/>
                  </a:lnTo>
                  <a:lnTo>
                    <a:pt x="6" y="26"/>
                  </a:lnTo>
                  <a:lnTo>
                    <a:pt x="0" y="24"/>
                  </a:lnTo>
                  <a:lnTo>
                    <a:pt x="0" y="22"/>
                  </a:lnTo>
                  <a:lnTo>
                    <a:pt x="0" y="22"/>
                  </a:lnTo>
                  <a:lnTo>
                    <a:pt x="0" y="20"/>
                  </a:lnTo>
                  <a:lnTo>
                    <a:pt x="6" y="18"/>
                  </a:lnTo>
                  <a:lnTo>
                    <a:pt x="24" y="12"/>
                  </a:lnTo>
                  <a:lnTo>
                    <a:pt x="54" y="10"/>
                  </a:lnTo>
                  <a:lnTo>
                    <a:pt x="92" y="6"/>
                  </a:lnTo>
                  <a:lnTo>
                    <a:pt x="192" y="2"/>
                  </a:lnTo>
                  <a:lnTo>
                    <a:pt x="318" y="0"/>
                  </a:lnTo>
                  <a:lnTo>
                    <a:pt x="318" y="0"/>
                  </a:lnTo>
                  <a:lnTo>
                    <a:pt x="444" y="2"/>
                  </a:lnTo>
                  <a:lnTo>
                    <a:pt x="548" y="6"/>
                  </a:lnTo>
                  <a:lnTo>
                    <a:pt x="588" y="10"/>
                  </a:lnTo>
                  <a:lnTo>
                    <a:pt x="616" y="12"/>
                  </a:lnTo>
                  <a:lnTo>
                    <a:pt x="636" y="18"/>
                  </a:lnTo>
                  <a:lnTo>
                    <a:pt x="640" y="20"/>
                  </a:lnTo>
                  <a:lnTo>
                    <a:pt x="642" y="22"/>
                  </a:lnTo>
                  <a:lnTo>
                    <a:pt x="642" y="22"/>
                  </a:lnTo>
                  <a:lnTo>
                    <a:pt x="640" y="24"/>
                  </a:lnTo>
                  <a:lnTo>
                    <a:pt x="636" y="26"/>
                  </a:lnTo>
                  <a:lnTo>
                    <a:pt x="616" y="30"/>
                  </a:lnTo>
                  <a:lnTo>
                    <a:pt x="588" y="34"/>
                  </a:lnTo>
                  <a:lnTo>
                    <a:pt x="548" y="36"/>
                  </a:lnTo>
                  <a:lnTo>
                    <a:pt x="444" y="42"/>
                  </a:lnTo>
                  <a:lnTo>
                    <a:pt x="318"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70"/>
            <p:cNvSpPr>
              <a:spLocks/>
            </p:cNvSpPr>
            <p:nvPr/>
          </p:nvSpPr>
          <p:spPr bwMode="auto">
            <a:xfrm>
              <a:off x="5594350" y="6673850"/>
              <a:ext cx="1038225" cy="69850"/>
            </a:xfrm>
            <a:custGeom>
              <a:avLst/>
              <a:gdLst>
                <a:gd name="T0" fmla="*/ 324 w 654"/>
                <a:gd name="T1" fmla="*/ 0 h 44"/>
                <a:gd name="T2" fmla="*/ 324 w 654"/>
                <a:gd name="T3" fmla="*/ 0 h 44"/>
                <a:gd name="T4" fmla="*/ 196 w 654"/>
                <a:gd name="T5" fmla="*/ 2 h 44"/>
                <a:gd name="T6" fmla="*/ 94 w 654"/>
                <a:gd name="T7" fmla="*/ 6 h 44"/>
                <a:gd name="T8" fmla="*/ 54 w 654"/>
                <a:gd name="T9" fmla="*/ 10 h 44"/>
                <a:gd name="T10" fmla="*/ 26 w 654"/>
                <a:gd name="T11" fmla="*/ 12 h 44"/>
                <a:gd name="T12" fmla="*/ 6 w 654"/>
                <a:gd name="T13" fmla="*/ 16 h 44"/>
                <a:gd name="T14" fmla="*/ 2 w 654"/>
                <a:gd name="T15" fmla="*/ 20 h 44"/>
                <a:gd name="T16" fmla="*/ 0 w 654"/>
                <a:gd name="T17" fmla="*/ 22 h 44"/>
                <a:gd name="T18" fmla="*/ 0 w 654"/>
                <a:gd name="T19" fmla="*/ 22 h 44"/>
                <a:gd name="T20" fmla="*/ 2 w 654"/>
                <a:gd name="T21" fmla="*/ 24 h 44"/>
                <a:gd name="T22" fmla="*/ 6 w 654"/>
                <a:gd name="T23" fmla="*/ 26 h 44"/>
                <a:gd name="T24" fmla="*/ 26 w 654"/>
                <a:gd name="T25" fmla="*/ 30 h 44"/>
                <a:gd name="T26" fmla="*/ 54 w 654"/>
                <a:gd name="T27" fmla="*/ 34 h 44"/>
                <a:gd name="T28" fmla="*/ 94 w 654"/>
                <a:gd name="T29" fmla="*/ 36 h 44"/>
                <a:gd name="T30" fmla="*/ 196 w 654"/>
                <a:gd name="T31" fmla="*/ 42 h 44"/>
                <a:gd name="T32" fmla="*/ 324 w 654"/>
                <a:gd name="T33" fmla="*/ 44 h 44"/>
                <a:gd name="T34" fmla="*/ 324 w 654"/>
                <a:gd name="T35" fmla="*/ 44 h 44"/>
                <a:gd name="T36" fmla="*/ 452 w 654"/>
                <a:gd name="T37" fmla="*/ 42 h 44"/>
                <a:gd name="T38" fmla="*/ 558 w 654"/>
                <a:gd name="T39" fmla="*/ 36 h 44"/>
                <a:gd name="T40" fmla="*/ 598 w 654"/>
                <a:gd name="T41" fmla="*/ 34 h 44"/>
                <a:gd name="T42" fmla="*/ 628 w 654"/>
                <a:gd name="T43" fmla="*/ 30 h 44"/>
                <a:gd name="T44" fmla="*/ 646 w 654"/>
                <a:gd name="T45" fmla="*/ 26 h 44"/>
                <a:gd name="T46" fmla="*/ 652 w 654"/>
                <a:gd name="T47" fmla="*/ 24 h 44"/>
                <a:gd name="T48" fmla="*/ 654 w 654"/>
                <a:gd name="T49" fmla="*/ 22 h 44"/>
                <a:gd name="T50" fmla="*/ 654 w 654"/>
                <a:gd name="T51" fmla="*/ 22 h 44"/>
                <a:gd name="T52" fmla="*/ 652 w 654"/>
                <a:gd name="T53" fmla="*/ 20 h 44"/>
                <a:gd name="T54" fmla="*/ 646 w 654"/>
                <a:gd name="T55" fmla="*/ 16 h 44"/>
                <a:gd name="T56" fmla="*/ 628 w 654"/>
                <a:gd name="T57" fmla="*/ 12 h 44"/>
                <a:gd name="T58" fmla="*/ 598 w 654"/>
                <a:gd name="T59" fmla="*/ 10 h 44"/>
                <a:gd name="T60" fmla="*/ 558 w 654"/>
                <a:gd name="T61" fmla="*/ 6 h 44"/>
                <a:gd name="T62" fmla="*/ 452 w 654"/>
                <a:gd name="T63" fmla="*/ 2 h 44"/>
                <a:gd name="T64" fmla="*/ 324 w 654"/>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4" h="44">
                  <a:moveTo>
                    <a:pt x="324" y="0"/>
                  </a:moveTo>
                  <a:lnTo>
                    <a:pt x="324" y="0"/>
                  </a:lnTo>
                  <a:lnTo>
                    <a:pt x="196" y="2"/>
                  </a:lnTo>
                  <a:lnTo>
                    <a:pt x="94" y="6"/>
                  </a:lnTo>
                  <a:lnTo>
                    <a:pt x="54" y="10"/>
                  </a:lnTo>
                  <a:lnTo>
                    <a:pt x="26" y="12"/>
                  </a:lnTo>
                  <a:lnTo>
                    <a:pt x="6" y="16"/>
                  </a:lnTo>
                  <a:lnTo>
                    <a:pt x="2" y="20"/>
                  </a:lnTo>
                  <a:lnTo>
                    <a:pt x="0" y="22"/>
                  </a:lnTo>
                  <a:lnTo>
                    <a:pt x="0" y="22"/>
                  </a:lnTo>
                  <a:lnTo>
                    <a:pt x="2" y="24"/>
                  </a:lnTo>
                  <a:lnTo>
                    <a:pt x="6" y="26"/>
                  </a:lnTo>
                  <a:lnTo>
                    <a:pt x="26" y="30"/>
                  </a:lnTo>
                  <a:lnTo>
                    <a:pt x="54" y="34"/>
                  </a:lnTo>
                  <a:lnTo>
                    <a:pt x="94" y="36"/>
                  </a:lnTo>
                  <a:lnTo>
                    <a:pt x="196" y="42"/>
                  </a:lnTo>
                  <a:lnTo>
                    <a:pt x="324" y="44"/>
                  </a:lnTo>
                  <a:lnTo>
                    <a:pt x="324" y="44"/>
                  </a:lnTo>
                  <a:lnTo>
                    <a:pt x="452" y="42"/>
                  </a:lnTo>
                  <a:lnTo>
                    <a:pt x="558" y="36"/>
                  </a:lnTo>
                  <a:lnTo>
                    <a:pt x="598" y="34"/>
                  </a:lnTo>
                  <a:lnTo>
                    <a:pt x="628" y="30"/>
                  </a:lnTo>
                  <a:lnTo>
                    <a:pt x="646" y="26"/>
                  </a:lnTo>
                  <a:lnTo>
                    <a:pt x="652" y="24"/>
                  </a:lnTo>
                  <a:lnTo>
                    <a:pt x="654" y="22"/>
                  </a:lnTo>
                  <a:lnTo>
                    <a:pt x="654" y="22"/>
                  </a:lnTo>
                  <a:lnTo>
                    <a:pt x="652" y="20"/>
                  </a:lnTo>
                  <a:lnTo>
                    <a:pt x="646" y="16"/>
                  </a:lnTo>
                  <a:lnTo>
                    <a:pt x="628" y="12"/>
                  </a:lnTo>
                  <a:lnTo>
                    <a:pt x="598" y="10"/>
                  </a:lnTo>
                  <a:lnTo>
                    <a:pt x="558" y="6"/>
                  </a:lnTo>
                  <a:lnTo>
                    <a:pt x="452" y="2"/>
                  </a:lnTo>
                  <a:lnTo>
                    <a:pt x="3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71"/>
            <p:cNvSpPr>
              <a:spLocks noEditPoints="1"/>
            </p:cNvSpPr>
            <p:nvPr/>
          </p:nvSpPr>
          <p:spPr bwMode="auto">
            <a:xfrm>
              <a:off x="5603875" y="6673850"/>
              <a:ext cx="1019175" cy="69850"/>
            </a:xfrm>
            <a:custGeom>
              <a:avLst/>
              <a:gdLst>
                <a:gd name="T0" fmla="*/ 318 w 642"/>
                <a:gd name="T1" fmla="*/ 42 h 44"/>
                <a:gd name="T2" fmla="*/ 96 w 642"/>
                <a:gd name="T3" fmla="*/ 36 h 44"/>
                <a:gd name="T4" fmla="*/ 28 w 642"/>
                <a:gd name="T5" fmla="*/ 30 h 44"/>
                <a:gd name="T6" fmla="*/ 6 w 642"/>
                <a:gd name="T7" fmla="*/ 24 h 44"/>
                <a:gd name="T8" fmla="*/ 4 w 642"/>
                <a:gd name="T9" fmla="*/ 22 h 44"/>
                <a:gd name="T10" fmla="*/ 10 w 642"/>
                <a:gd name="T11" fmla="*/ 18 h 44"/>
                <a:gd name="T12" fmla="*/ 58 w 642"/>
                <a:gd name="T13" fmla="*/ 10 h 44"/>
                <a:gd name="T14" fmla="*/ 194 w 642"/>
                <a:gd name="T15" fmla="*/ 2 h 44"/>
                <a:gd name="T16" fmla="*/ 318 w 642"/>
                <a:gd name="T17" fmla="*/ 0 h 44"/>
                <a:gd name="T18" fmla="*/ 544 w 642"/>
                <a:gd name="T19" fmla="*/ 6 h 44"/>
                <a:gd name="T20" fmla="*/ 612 w 642"/>
                <a:gd name="T21" fmla="*/ 14 h 44"/>
                <a:gd name="T22" fmla="*/ 636 w 642"/>
                <a:gd name="T23" fmla="*/ 20 h 44"/>
                <a:gd name="T24" fmla="*/ 636 w 642"/>
                <a:gd name="T25" fmla="*/ 22 h 44"/>
                <a:gd name="T26" fmla="*/ 630 w 642"/>
                <a:gd name="T27" fmla="*/ 26 h 44"/>
                <a:gd name="T28" fmla="*/ 584 w 642"/>
                <a:gd name="T29" fmla="*/ 32 h 44"/>
                <a:gd name="T30" fmla="*/ 442 w 642"/>
                <a:gd name="T31" fmla="*/ 42 h 44"/>
                <a:gd name="T32" fmla="*/ 318 w 642"/>
                <a:gd name="T33" fmla="*/ 0 h 44"/>
                <a:gd name="T34" fmla="*/ 192 w 642"/>
                <a:gd name="T35" fmla="*/ 2 h 44"/>
                <a:gd name="T36" fmla="*/ 54 w 642"/>
                <a:gd name="T37" fmla="*/ 10 h 44"/>
                <a:gd name="T38" fmla="*/ 6 w 642"/>
                <a:gd name="T39" fmla="*/ 18 h 44"/>
                <a:gd name="T40" fmla="*/ 0 w 642"/>
                <a:gd name="T41" fmla="*/ 22 h 44"/>
                <a:gd name="T42" fmla="*/ 0 w 642"/>
                <a:gd name="T43" fmla="*/ 24 h 44"/>
                <a:gd name="T44" fmla="*/ 24 w 642"/>
                <a:gd name="T45" fmla="*/ 30 h 44"/>
                <a:gd name="T46" fmla="*/ 92 w 642"/>
                <a:gd name="T47" fmla="*/ 36 h 44"/>
                <a:gd name="T48" fmla="*/ 318 w 642"/>
                <a:gd name="T49" fmla="*/ 44 h 44"/>
                <a:gd name="T50" fmla="*/ 444 w 642"/>
                <a:gd name="T51" fmla="*/ 42 h 44"/>
                <a:gd name="T52" fmla="*/ 588 w 642"/>
                <a:gd name="T53" fmla="*/ 34 h 44"/>
                <a:gd name="T54" fmla="*/ 636 w 642"/>
                <a:gd name="T55" fmla="*/ 26 h 44"/>
                <a:gd name="T56" fmla="*/ 642 w 642"/>
                <a:gd name="T57" fmla="*/ 22 h 44"/>
                <a:gd name="T58" fmla="*/ 640 w 642"/>
                <a:gd name="T59" fmla="*/ 20 h 44"/>
                <a:gd name="T60" fmla="*/ 616 w 642"/>
                <a:gd name="T61" fmla="*/ 12 h 44"/>
                <a:gd name="T62" fmla="*/ 548 w 642"/>
                <a:gd name="T63" fmla="*/ 6 h 44"/>
                <a:gd name="T64" fmla="*/ 318 w 642"/>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42"/>
                  </a:moveTo>
                  <a:lnTo>
                    <a:pt x="318" y="42"/>
                  </a:lnTo>
                  <a:lnTo>
                    <a:pt x="194" y="42"/>
                  </a:lnTo>
                  <a:lnTo>
                    <a:pt x="96" y="36"/>
                  </a:lnTo>
                  <a:lnTo>
                    <a:pt x="58" y="32"/>
                  </a:lnTo>
                  <a:lnTo>
                    <a:pt x="28" y="30"/>
                  </a:lnTo>
                  <a:lnTo>
                    <a:pt x="10" y="26"/>
                  </a:lnTo>
                  <a:lnTo>
                    <a:pt x="6" y="24"/>
                  </a:lnTo>
                  <a:lnTo>
                    <a:pt x="4" y="22"/>
                  </a:lnTo>
                  <a:lnTo>
                    <a:pt x="4" y="22"/>
                  </a:lnTo>
                  <a:lnTo>
                    <a:pt x="6" y="20"/>
                  </a:lnTo>
                  <a:lnTo>
                    <a:pt x="10" y="18"/>
                  </a:lnTo>
                  <a:lnTo>
                    <a:pt x="28" y="14"/>
                  </a:lnTo>
                  <a:lnTo>
                    <a:pt x="58" y="10"/>
                  </a:lnTo>
                  <a:lnTo>
                    <a:pt x="96" y="6"/>
                  </a:lnTo>
                  <a:lnTo>
                    <a:pt x="194" y="2"/>
                  </a:lnTo>
                  <a:lnTo>
                    <a:pt x="318" y="0"/>
                  </a:lnTo>
                  <a:lnTo>
                    <a:pt x="318" y="0"/>
                  </a:lnTo>
                  <a:lnTo>
                    <a:pt x="442" y="2"/>
                  </a:lnTo>
                  <a:lnTo>
                    <a:pt x="544" y="6"/>
                  </a:lnTo>
                  <a:lnTo>
                    <a:pt x="584" y="10"/>
                  </a:lnTo>
                  <a:lnTo>
                    <a:pt x="612" y="14"/>
                  </a:lnTo>
                  <a:lnTo>
                    <a:pt x="630" y="18"/>
                  </a:lnTo>
                  <a:lnTo>
                    <a:pt x="636" y="20"/>
                  </a:lnTo>
                  <a:lnTo>
                    <a:pt x="636" y="22"/>
                  </a:lnTo>
                  <a:lnTo>
                    <a:pt x="636" y="22"/>
                  </a:lnTo>
                  <a:lnTo>
                    <a:pt x="636" y="24"/>
                  </a:lnTo>
                  <a:lnTo>
                    <a:pt x="630" y="26"/>
                  </a:lnTo>
                  <a:lnTo>
                    <a:pt x="612" y="30"/>
                  </a:lnTo>
                  <a:lnTo>
                    <a:pt x="584" y="32"/>
                  </a:lnTo>
                  <a:lnTo>
                    <a:pt x="544" y="36"/>
                  </a:lnTo>
                  <a:lnTo>
                    <a:pt x="442" y="42"/>
                  </a:lnTo>
                  <a:lnTo>
                    <a:pt x="318" y="42"/>
                  </a:lnTo>
                  <a:close/>
                  <a:moveTo>
                    <a:pt x="318" y="0"/>
                  </a:moveTo>
                  <a:lnTo>
                    <a:pt x="318" y="0"/>
                  </a:lnTo>
                  <a:lnTo>
                    <a:pt x="192" y="2"/>
                  </a:lnTo>
                  <a:lnTo>
                    <a:pt x="92" y="6"/>
                  </a:lnTo>
                  <a:lnTo>
                    <a:pt x="54" y="10"/>
                  </a:lnTo>
                  <a:lnTo>
                    <a:pt x="24" y="12"/>
                  </a:lnTo>
                  <a:lnTo>
                    <a:pt x="6" y="18"/>
                  </a:lnTo>
                  <a:lnTo>
                    <a:pt x="0" y="20"/>
                  </a:lnTo>
                  <a:lnTo>
                    <a:pt x="0" y="22"/>
                  </a:lnTo>
                  <a:lnTo>
                    <a:pt x="0" y="22"/>
                  </a:lnTo>
                  <a:lnTo>
                    <a:pt x="0" y="24"/>
                  </a:lnTo>
                  <a:lnTo>
                    <a:pt x="6" y="26"/>
                  </a:lnTo>
                  <a:lnTo>
                    <a:pt x="24" y="30"/>
                  </a:lnTo>
                  <a:lnTo>
                    <a:pt x="54" y="34"/>
                  </a:lnTo>
                  <a:lnTo>
                    <a:pt x="92" y="36"/>
                  </a:lnTo>
                  <a:lnTo>
                    <a:pt x="192" y="42"/>
                  </a:lnTo>
                  <a:lnTo>
                    <a:pt x="318" y="44"/>
                  </a:lnTo>
                  <a:lnTo>
                    <a:pt x="318" y="44"/>
                  </a:lnTo>
                  <a:lnTo>
                    <a:pt x="444" y="42"/>
                  </a:lnTo>
                  <a:lnTo>
                    <a:pt x="548" y="36"/>
                  </a:lnTo>
                  <a:lnTo>
                    <a:pt x="588" y="34"/>
                  </a:lnTo>
                  <a:lnTo>
                    <a:pt x="616" y="30"/>
                  </a:lnTo>
                  <a:lnTo>
                    <a:pt x="636" y="26"/>
                  </a:lnTo>
                  <a:lnTo>
                    <a:pt x="640" y="24"/>
                  </a:lnTo>
                  <a:lnTo>
                    <a:pt x="642" y="22"/>
                  </a:lnTo>
                  <a:lnTo>
                    <a:pt x="642" y="22"/>
                  </a:lnTo>
                  <a:lnTo>
                    <a:pt x="640" y="20"/>
                  </a:lnTo>
                  <a:lnTo>
                    <a:pt x="636" y="18"/>
                  </a:lnTo>
                  <a:lnTo>
                    <a:pt x="616" y="12"/>
                  </a:lnTo>
                  <a:lnTo>
                    <a:pt x="588" y="10"/>
                  </a:lnTo>
                  <a:lnTo>
                    <a:pt x="548" y="6"/>
                  </a:lnTo>
                  <a:lnTo>
                    <a:pt x="444" y="2"/>
                  </a:lnTo>
                  <a:lnTo>
                    <a:pt x="318" y="0"/>
                  </a:lnTo>
                  <a:close/>
                </a:path>
              </a:pathLst>
            </a:custGeom>
            <a:solidFill>
              <a:srgbClr val="7F76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72"/>
            <p:cNvSpPr>
              <a:spLocks/>
            </p:cNvSpPr>
            <p:nvPr/>
          </p:nvSpPr>
          <p:spPr bwMode="auto">
            <a:xfrm>
              <a:off x="5610225" y="6673850"/>
              <a:ext cx="1003300" cy="66675"/>
            </a:xfrm>
            <a:custGeom>
              <a:avLst/>
              <a:gdLst>
                <a:gd name="T0" fmla="*/ 314 w 632"/>
                <a:gd name="T1" fmla="*/ 42 h 42"/>
                <a:gd name="T2" fmla="*/ 314 w 632"/>
                <a:gd name="T3" fmla="*/ 42 h 42"/>
                <a:gd name="T4" fmla="*/ 190 w 632"/>
                <a:gd name="T5" fmla="*/ 42 h 42"/>
                <a:gd name="T6" fmla="*/ 92 w 632"/>
                <a:gd name="T7" fmla="*/ 36 h 42"/>
                <a:gd name="T8" fmla="*/ 54 w 632"/>
                <a:gd name="T9" fmla="*/ 32 h 42"/>
                <a:gd name="T10" fmla="*/ 24 w 632"/>
                <a:gd name="T11" fmla="*/ 30 h 42"/>
                <a:gd name="T12" fmla="*/ 6 w 632"/>
                <a:gd name="T13" fmla="*/ 26 h 42"/>
                <a:gd name="T14" fmla="*/ 2 w 632"/>
                <a:gd name="T15" fmla="*/ 24 h 42"/>
                <a:gd name="T16" fmla="*/ 0 w 632"/>
                <a:gd name="T17" fmla="*/ 22 h 42"/>
                <a:gd name="T18" fmla="*/ 0 w 632"/>
                <a:gd name="T19" fmla="*/ 22 h 42"/>
                <a:gd name="T20" fmla="*/ 2 w 632"/>
                <a:gd name="T21" fmla="*/ 20 h 42"/>
                <a:gd name="T22" fmla="*/ 6 w 632"/>
                <a:gd name="T23" fmla="*/ 18 h 42"/>
                <a:gd name="T24" fmla="*/ 24 w 632"/>
                <a:gd name="T25" fmla="*/ 14 h 42"/>
                <a:gd name="T26" fmla="*/ 54 w 632"/>
                <a:gd name="T27" fmla="*/ 10 h 42"/>
                <a:gd name="T28" fmla="*/ 92 w 632"/>
                <a:gd name="T29" fmla="*/ 6 h 42"/>
                <a:gd name="T30" fmla="*/ 190 w 632"/>
                <a:gd name="T31" fmla="*/ 2 h 42"/>
                <a:gd name="T32" fmla="*/ 314 w 632"/>
                <a:gd name="T33" fmla="*/ 0 h 42"/>
                <a:gd name="T34" fmla="*/ 314 w 632"/>
                <a:gd name="T35" fmla="*/ 0 h 42"/>
                <a:gd name="T36" fmla="*/ 438 w 632"/>
                <a:gd name="T37" fmla="*/ 2 h 42"/>
                <a:gd name="T38" fmla="*/ 540 w 632"/>
                <a:gd name="T39" fmla="*/ 6 h 42"/>
                <a:gd name="T40" fmla="*/ 580 w 632"/>
                <a:gd name="T41" fmla="*/ 10 h 42"/>
                <a:gd name="T42" fmla="*/ 608 w 632"/>
                <a:gd name="T43" fmla="*/ 14 h 42"/>
                <a:gd name="T44" fmla="*/ 626 w 632"/>
                <a:gd name="T45" fmla="*/ 18 h 42"/>
                <a:gd name="T46" fmla="*/ 632 w 632"/>
                <a:gd name="T47" fmla="*/ 20 h 42"/>
                <a:gd name="T48" fmla="*/ 632 w 632"/>
                <a:gd name="T49" fmla="*/ 22 h 42"/>
                <a:gd name="T50" fmla="*/ 632 w 632"/>
                <a:gd name="T51" fmla="*/ 22 h 42"/>
                <a:gd name="T52" fmla="*/ 632 w 632"/>
                <a:gd name="T53" fmla="*/ 24 h 42"/>
                <a:gd name="T54" fmla="*/ 626 w 632"/>
                <a:gd name="T55" fmla="*/ 26 h 42"/>
                <a:gd name="T56" fmla="*/ 608 w 632"/>
                <a:gd name="T57" fmla="*/ 30 h 42"/>
                <a:gd name="T58" fmla="*/ 580 w 632"/>
                <a:gd name="T59" fmla="*/ 32 h 42"/>
                <a:gd name="T60" fmla="*/ 540 w 632"/>
                <a:gd name="T61" fmla="*/ 36 h 42"/>
                <a:gd name="T62" fmla="*/ 438 w 632"/>
                <a:gd name="T63" fmla="*/ 42 h 42"/>
                <a:gd name="T64" fmla="*/ 314 w 632"/>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42"/>
                  </a:moveTo>
                  <a:lnTo>
                    <a:pt x="314" y="42"/>
                  </a:lnTo>
                  <a:lnTo>
                    <a:pt x="190" y="42"/>
                  </a:lnTo>
                  <a:lnTo>
                    <a:pt x="92" y="36"/>
                  </a:lnTo>
                  <a:lnTo>
                    <a:pt x="54" y="32"/>
                  </a:lnTo>
                  <a:lnTo>
                    <a:pt x="24" y="30"/>
                  </a:lnTo>
                  <a:lnTo>
                    <a:pt x="6" y="26"/>
                  </a:lnTo>
                  <a:lnTo>
                    <a:pt x="2" y="24"/>
                  </a:lnTo>
                  <a:lnTo>
                    <a:pt x="0" y="22"/>
                  </a:lnTo>
                  <a:lnTo>
                    <a:pt x="0" y="22"/>
                  </a:lnTo>
                  <a:lnTo>
                    <a:pt x="2" y="20"/>
                  </a:lnTo>
                  <a:lnTo>
                    <a:pt x="6" y="18"/>
                  </a:lnTo>
                  <a:lnTo>
                    <a:pt x="24" y="14"/>
                  </a:lnTo>
                  <a:lnTo>
                    <a:pt x="54" y="10"/>
                  </a:lnTo>
                  <a:lnTo>
                    <a:pt x="92" y="6"/>
                  </a:lnTo>
                  <a:lnTo>
                    <a:pt x="190" y="2"/>
                  </a:lnTo>
                  <a:lnTo>
                    <a:pt x="314" y="0"/>
                  </a:lnTo>
                  <a:lnTo>
                    <a:pt x="314" y="0"/>
                  </a:lnTo>
                  <a:lnTo>
                    <a:pt x="438" y="2"/>
                  </a:lnTo>
                  <a:lnTo>
                    <a:pt x="540" y="6"/>
                  </a:lnTo>
                  <a:lnTo>
                    <a:pt x="580" y="10"/>
                  </a:lnTo>
                  <a:lnTo>
                    <a:pt x="608" y="14"/>
                  </a:lnTo>
                  <a:lnTo>
                    <a:pt x="626" y="18"/>
                  </a:lnTo>
                  <a:lnTo>
                    <a:pt x="632" y="20"/>
                  </a:lnTo>
                  <a:lnTo>
                    <a:pt x="632" y="22"/>
                  </a:lnTo>
                  <a:lnTo>
                    <a:pt x="632" y="22"/>
                  </a:lnTo>
                  <a:lnTo>
                    <a:pt x="632" y="24"/>
                  </a:lnTo>
                  <a:lnTo>
                    <a:pt x="626" y="26"/>
                  </a:lnTo>
                  <a:lnTo>
                    <a:pt x="608" y="30"/>
                  </a:lnTo>
                  <a:lnTo>
                    <a:pt x="580" y="32"/>
                  </a:lnTo>
                  <a:lnTo>
                    <a:pt x="540" y="36"/>
                  </a:lnTo>
                  <a:lnTo>
                    <a:pt x="438" y="42"/>
                  </a:lnTo>
                  <a:lnTo>
                    <a:pt x="314" y="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73"/>
            <p:cNvSpPr>
              <a:spLocks/>
            </p:cNvSpPr>
            <p:nvPr/>
          </p:nvSpPr>
          <p:spPr bwMode="auto">
            <a:xfrm>
              <a:off x="5603875" y="6673850"/>
              <a:ext cx="1019175" cy="69850"/>
            </a:xfrm>
            <a:custGeom>
              <a:avLst/>
              <a:gdLst>
                <a:gd name="T0" fmla="*/ 318 w 642"/>
                <a:gd name="T1" fmla="*/ 0 h 44"/>
                <a:gd name="T2" fmla="*/ 318 w 642"/>
                <a:gd name="T3" fmla="*/ 0 h 44"/>
                <a:gd name="T4" fmla="*/ 192 w 642"/>
                <a:gd name="T5" fmla="*/ 2 h 44"/>
                <a:gd name="T6" fmla="*/ 92 w 642"/>
                <a:gd name="T7" fmla="*/ 6 h 44"/>
                <a:gd name="T8" fmla="*/ 54 w 642"/>
                <a:gd name="T9" fmla="*/ 10 h 44"/>
                <a:gd name="T10" fmla="*/ 24 w 642"/>
                <a:gd name="T11" fmla="*/ 12 h 44"/>
                <a:gd name="T12" fmla="*/ 6 w 642"/>
                <a:gd name="T13" fmla="*/ 18 h 44"/>
                <a:gd name="T14" fmla="*/ 0 w 642"/>
                <a:gd name="T15" fmla="*/ 20 h 44"/>
                <a:gd name="T16" fmla="*/ 0 w 642"/>
                <a:gd name="T17" fmla="*/ 22 h 44"/>
                <a:gd name="T18" fmla="*/ 0 w 642"/>
                <a:gd name="T19" fmla="*/ 22 h 44"/>
                <a:gd name="T20" fmla="*/ 0 w 642"/>
                <a:gd name="T21" fmla="*/ 24 h 44"/>
                <a:gd name="T22" fmla="*/ 6 w 642"/>
                <a:gd name="T23" fmla="*/ 26 h 44"/>
                <a:gd name="T24" fmla="*/ 24 w 642"/>
                <a:gd name="T25" fmla="*/ 30 h 44"/>
                <a:gd name="T26" fmla="*/ 54 w 642"/>
                <a:gd name="T27" fmla="*/ 34 h 44"/>
                <a:gd name="T28" fmla="*/ 92 w 642"/>
                <a:gd name="T29" fmla="*/ 36 h 44"/>
                <a:gd name="T30" fmla="*/ 192 w 642"/>
                <a:gd name="T31" fmla="*/ 42 h 44"/>
                <a:gd name="T32" fmla="*/ 318 w 642"/>
                <a:gd name="T33" fmla="*/ 44 h 44"/>
                <a:gd name="T34" fmla="*/ 318 w 642"/>
                <a:gd name="T35" fmla="*/ 44 h 44"/>
                <a:gd name="T36" fmla="*/ 444 w 642"/>
                <a:gd name="T37" fmla="*/ 42 h 44"/>
                <a:gd name="T38" fmla="*/ 548 w 642"/>
                <a:gd name="T39" fmla="*/ 36 h 44"/>
                <a:gd name="T40" fmla="*/ 588 w 642"/>
                <a:gd name="T41" fmla="*/ 34 h 44"/>
                <a:gd name="T42" fmla="*/ 616 w 642"/>
                <a:gd name="T43" fmla="*/ 30 h 44"/>
                <a:gd name="T44" fmla="*/ 636 w 642"/>
                <a:gd name="T45" fmla="*/ 26 h 44"/>
                <a:gd name="T46" fmla="*/ 640 w 642"/>
                <a:gd name="T47" fmla="*/ 24 h 44"/>
                <a:gd name="T48" fmla="*/ 642 w 642"/>
                <a:gd name="T49" fmla="*/ 22 h 44"/>
                <a:gd name="T50" fmla="*/ 642 w 642"/>
                <a:gd name="T51" fmla="*/ 22 h 44"/>
                <a:gd name="T52" fmla="*/ 640 w 642"/>
                <a:gd name="T53" fmla="*/ 20 h 44"/>
                <a:gd name="T54" fmla="*/ 636 w 642"/>
                <a:gd name="T55" fmla="*/ 18 h 44"/>
                <a:gd name="T56" fmla="*/ 616 w 642"/>
                <a:gd name="T57" fmla="*/ 12 h 44"/>
                <a:gd name="T58" fmla="*/ 588 w 642"/>
                <a:gd name="T59" fmla="*/ 10 h 44"/>
                <a:gd name="T60" fmla="*/ 548 w 642"/>
                <a:gd name="T61" fmla="*/ 6 h 44"/>
                <a:gd name="T62" fmla="*/ 444 w 642"/>
                <a:gd name="T63" fmla="*/ 2 h 44"/>
                <a:gd name="T64" fmla="*/ 318 w 642"/>
                <a:gd name="T65"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42" h="44">
                  <a:moveTo>
                    <a:pt x="318" y="0"/>
                  </a:moveTo>
                  <a:lnTo>
                    <a:pt x="318" y="0"/>
                  </a:lnTo>
                  <a:lnTo>
                    <a:pt x="192" y="2"/>
                  </a:lnTo>
                  <a:lnTo>
                    <a:pt x="92" y="6"/>
                  </a:lnTo>
                  <a:lnTo>
                    <a:pt x="54" y="10"/>
                  </a:lnTo>
                  <a:lnTo>
                    <a:pt x="24" y="12"/>
                  </a:lnTo>
                  <a:lnTo>
                    <a:pt x="6" y="18"/>
                  </a:lnTo>
                  <a:lnTo>
                    <a:pt x="0" y="20"/>
                  </a:lnTo>
                  <a:lnTo>
                    <a:pt x="0" y="22"/>
                  </a:lnTo>
                  <a:lnTo>
                    <a:pt x="0" y="22"/>
                  </a:lnTo>
                  <a:lnTo>
                    <a:pt x="0" y="24"/>
                  </a:lnTo>
                  <a:lnTo>
                    <a:pt x="6" y="26"/>
                  </a:lnTo>
                  <a:lnTo>
                    <a:pt x="24" y="30"/>
                  </a:lnTo>
                  <a:lnTo>
                    <a:pt x="54" y="34"/>
                  </a:lnTo>
                  <a:lnTo>
                    <a:pt x="92" y="36"/>
                  </a:lnTo>
                  <a:lnTo>
                    <a:pt x="192" y="42"/>
                  </a:lnTo>
                  <a:lnTo>
                    <a:pt x="318" y="44"/>
                  </a:lnTo>
                  <a:lnTo>
                    <a:pt x="318" y="44"/>
                  </a:lnTo>
                  <a:lnTo>
                    <a:pt x="444" y="42"/>
                  </a:lnTo>
                  <a:lnTo>
                    <a:pt x="548" y="36"/>
                  </a:lnTo>
                  <a:lnTo>
                    <a:pt x="588" y="34"/>
                  </a:lnTo>
                  <a:lnTo>
                    <a:pt x="616" y="30"/>
                  </a:lnTo>
                  <a:lnTo>
                    <a:pt x="636" y="26"/>
                  </a:lnTo>
                  <a:lnTo>
                    <a:pt x="640" y="24"/>
                  </a:lnTo>
                  <a:lnTo>
                    <a:pt x="642" y="22"/>
                  </a:lnTo>
                  <a:lnTo>
                    <a:pt x="642" y="22"/>
                  </a:lnTo>
                  <a:lnTo>
                    <a:pt x="640" y="20"/>
                  </a:lnTo>
                  <a:lnTo>
                    <a:pt x="636" y="18"/>
                  </a:lnTo>
                  <a:lnTo>
                    <a:pt x="616" y="12"/>
                  </a:lnTo>
                  <a:lnTo>
                    <a:pt x="588" y="10"/>
                  </a:lnTo>
                  <a:lnTo>
                    <a:pt x="548" y="6"/>
                  </a:lnTo>
                  <a:lnTo>
                    <a:pt x="444" y="2"/>
                  </a:lnTo>
                  <a:lnTo>
                    <a:pt x="3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74"/>
            <p:cNvSpPr>
              <a:spLocks noEditPoints="1"/>
            </p:cNvSpPr>
            <p:nvPr/>
          </p:nvSpPr>
          <p:spPr bwMode="auto">
            <a:xfrm>
              <a:off x="5610225" y="6673850"/>
              <a:ext cx="1003300" cy="66675"/>
            </a:xfrm>
            <a:custGeom>
              <a:avLst/>
              <a:gdLst>
                <a:gd name="T0" fmla="*/ 314 w 632"/>
                <a:gd name="T1" fmla="*/ 42 h 42"/>
                <a:gd name="T2" fmla="*/ 94 w 632"/>
                <a:gd name="T3" fmla="*/ 36 h 42"/>
                <a:gd name="T4" fmla="*/ 30 w 632"/>
                <a:gd name="T5" fmla="*/ 30 h 42"/>
                <a:gd name="T6" fmla="*/ 8 w 632"/>
                <a:gd name="T7" fmla="*/ 24 h 42"/>
                <a:gd name="T8" fmla="*/ 6 w 632"/>
                <a:gd name="T9" fmla="*/ 22 h 42"/>
                <a:gd name="T10" fmla="*/ 12 w 632"/>
                <a:gd name="T11" fmla="*/ 18 h 42"/>
                <a:gd name="T12" fmla="*/ 58 w 632"/>
                <a:gd name="T13" fmla="*/ 10 h 42"/>
                <a:gd name="T14" fmla="*/ 192 w 632"/>
                <a:gd name="T15" fmla="*/ 2 h 42"/>
                <a:gd name="T16" fmla="*/ 314 w 632"/>
                <a:gd name="T17" fmla="*/ 0 h 42"/>
                <a:gd name="T18" fmla="*/ 536 w 632"/>
                <a:gd name="T19" fmla="*/ 6 h 42"/>
                <a:gd name="T20" fmla="*/ 604 w 632"/>
                <a:gd name="T21" fmla="*/ 14 h 42"/>
                <a:gd name="T22" fmla="*/ 626 w 632"/>
                <a:gd name="T23" fmla="*/ 20 h 42"/>
                <a:gd name="T24" fmla="*/ 628 w 632"/>
                <a:gd name="T25" fmla="*/ 22 h 42"/>
                <a:gd name="T26" fmla="*/ 622 w 632"/>
                <a:gd name="T27" fmla="*/ 26 h 42"/>
                <a:gd name="T28" fmla="*/ 574 w 632"/>
                <a:gd name="T29" fmla="*/ 32 h 42"/>
                <a:gd name="T30" fmla="*/ 436 w 632"/>
                <a:gd name="T31" fmla="*/ 40 h 42"/>
                <a:gd name="T32" fmla="*/ 314 w 632"/>
                <a:gd name="T33" fmla="*/ 0 h 42"/>
                <a:gd name="T34" fmla="*/ 190 w 632"/>
                <a:gd name="T35" fmla="*/ 2 h 42"/>
                <a:gd name="T36" fmla="*/ 54 w 632"/>
                <a:gd name="T37" fmla="*/ 10 h 42"/>
                <a:gd name="T38" fmla="*/ 6 w 632"/>
                <a:gd name="T39" fmla="*/ 18 h 42"/>
                <a:gd name="T40" fmla="*/ 0 w 632"/>
                <a:gd name="T41" fmla="*/ 22 h 42"/>
                <a:gd name="T42" fmla="*/ 2 w 632"/>
                <a:gd name="T43" fmla="*/ 24 h 42"/>
                <a:gd name="T44" fmla="*/ 24 w 632"/>
                <a:gd name="T45" fmla="*/ 30 h 42"/>
                <a:gd name="T46" fmla="*/ 92 w 632"/>
                <a:gd name="T47" fmla="*/ 36 h 42"/>
                <a:gd name="T48" fmla="*/ 314 w 632"/>
                <a:gd name="T49" fmla="*/ 42 h 42"/>
                <a:gd name="T50" fmla="*/ 438 w 632"/>
                <a:gd name="T51" fmla="*/ 42 h 42"/>
                <a:gd name="T52" fmla="*/ 580 w 632"/>
                <a:gd name="T53" fmla="*/ 32 h 42"/>
                <a:gd name="T54" fmla="*/ 626 w 632"/>
                <a:gd name="T55" fmla="*/ 26 h 42"/>
                <a:gd name="T56" fmla="*/ 632 w 632"/>
                <a:gd name="T57" fmla="*/ 22 h 42"/>
                <a:gd name="T58" fmla="*/ 632 w 632"/>
                <a:gd name="T59" fmla="*/ 20 h 42"/>
                <a:gd name="T60" fmla="*/ 608 w 632"/>
                <a:gd name="T61" fmla="*/ 14 h 42"/>
                <a:gd name="T62" fmla="*/ 540 w 632"/>
                <a:gd name="T63" fmla="*/ 6 h 42"/>
                <a:gd name="T64" fmla="*/ 314 w 63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42"/>
                  </a:moveTo>
                  <a:lnTo>
                    <a:pt x="314" y="42"/>
                  </a:lnTo>
                  <a:lnTo>
                    <a:pt x="192" y="40"/>
                  </a:lnTo>
                  <a:lnTo>
                    <a:pt x="94" y="36"/>
                  </a:lnTo>
                  <a:lnTo>
                    <a:pt x="58" y="32"/>
                  </a:lnTo>
                  <a:lnTo>
                    <a:pt x="30" y="30"/>
                  </a:lnTo>
                  <a:lnTo>
                    <a:pt x="12" y="26"/>
                  </a:lnTo>
                  <a:lnTo>
                    <a:pt x="8" y="24"/>
                  </a:lnTo>
                  <a:lnTo>
                    <a:pt x="6" y="22"/>
                  </a:lnTo>
                  <a:lnTo>
                    <a:pt x="6" y="22"/>
                  </a:lnTo>
                  <a:lnTo>
                    <a:pt x="8" y="20"/>
                  </a:lnTo>
                  <a:lnTo>
                    <a:pt x="12" y="18"/>
                  </a:lnTo>
                  <a:lnTo>
                    <a:pt x="30" y="14"/>
                  </a:lnTo>
                  <a:lnTo>
                    <a:pt x="58" y="10"/>
                  </a:lnTo>
                  <a:lnTo>
                    <a:pt x="94" y="6"/>
                  </a:lnTo>
                  <a:lnTo>
                    <a:pt x="192" y="2"/>
                  </a:lnTo>
                  <a:lnTo>
                    <a:pt x="314" y="0"/>
                  </a:lnTo>
                  <a:lnTo>
                    <a:pt x="314" y="0"/>
                  </a:lnTo>
                  <a:lnTo>
                    <a:pt x="436" y="2"/>
                  </a:lnTo>
                  <a:lnTo>
                    <a:pt x="536" y="6"/>
                  </a:lnTo>
                  <a:lnTo>
                    <a:pt x="574" y="10"/>
                  </a:lnTo>
                  <a:lnTo>
                    <a:pt x="604" y="14"/>
                  </a:lnTo>
                  <a:lnTo>
                    <a:pt x="622" y="18"/>
                  </a:lnTo>
                  <a:lnTo>
                    <a:pt x="626" y="20"/>
                  </a:lnTo>
                  <a:lnTo>
                    <a:pt x="628" y="22"/>
                  </a:lnTo>
                  <a:lnTo>
                    <a:pt x="628" y="22"/>
                  </a:lnTo>
                  <a:lnTo>
                    <a:pt x="626" y="24"/>
                  </a:lnTo>
                  <a:lnTo>
                    <a:pt x="622" y="26"/>
                  </a:lnTo>
                  <a:lnTo>
                    <a:pt x="604" y="30"/>
                  </a:lnTo>
                  <a:lnTo>
                    <a:pt x="574" y="32"/>
                  </a:lnTo>
                  <a:lnTo>
                    <a:pt x="536" y="36"/>
                  </a:lnTo>
                  <a:lnTo>
                    <a:pt x="436" y="40"/>
                  </a:lnTo>
                  <a:lnTo>
                    <a:pt x="314" y="42"/>
                  </a:lnTo>
                  <a:close/>
                  <a:moveTo>
                    <a:pt x="314" y="0"/>
                  </a:moveTo>
                  <a:lnTo>
                    <a:pt x="314" y="0"/>
                  </a:lnTo>
                  <a:lnTo>
                    <a:pt x="190" y="2"/>
                  </a:lnTo>
                  <a:lnTo>
                    <a:pt x="92" y="6"/>
                  </a:lnTo>
                  <a:lnTo>
                    <a:pt x="54" y="10"/>
                  </a:lnTo>
                  <a:lnTo>
                    <a:pt x="24" y="14"/>
                  </a:lnTo>
                  <a:lnTo>
                    <a:pt x="6" y="18"/>
                  </a:lnTo>
                  <a:lnTo>
                    <a:pt x="2" y="20"/>
                  </a:lnTo>
                  <a:lnTo>
                    <a:pt x="0" y="22"/>
                  </a:lnTo>
                  <a:lnTo>
                    <a:pt x="0" y="22"/>
                  </a:lnTo>
                  <a:lnTo>
                    <a:pt x="2" y="24"/>
                  </a:lnTo>
                  <a:lnTo>
                    <a:pt x="6" y="26"/>
                  </a:lnTo>
                  <a:lnTo>
                    <a:pt x="24" y="30"/>
                  </a:lnTo>
                  <a:lnTo>
                    <a:pt x="54" y="32"/>
                  </a:lnTo>
                  <a:lnTo>
                    <a:pt x="92" y="36"/>
                  </a:lnTo>
                  <a:lnTo>
                    <a:pt x="190" y="42"/>
                  </a:lnTo>
                  <a:lnTo>
                    <a:pt x="314" y="42"/>
                  </a:lnTo>
                  <a:lnTo>
                    <a:pt x="314" y="42"/>
                  </a:lnTo>
                  <a:lnTo>
                    <a:pt x="438" y="42"/>
                  </a:lnTo>
                  <a:lnTo>
                    <a:pt x="540" y="36"/>
                  </a:lnTo>
                  <a:lnTo>
                    <a:pt x="580" y="32"/>
                  </a:lnTo>
                  <a:lnTo>
                    <a:pt x="608" y="30"/>
                  </a:lnTo>
                  <a:lnTo>
                    <a:pt x="626" y="26"/>
                  </a:lnTo>
                  <a:lnTo>
                    <a:pt x="632" y="24"/>
                  </a:lnTo>
                  <a:lnTo>
                    <a:pt x="632" y="22"/>
                  </a:lnTo>
                  <a:lnTo>
                    <a:pt x="632" y="22"/>
                  </a:lnTo>
                  <a:lnTo>
                    <a:pt x="632" y="20"/>
                  </a:lnTo>
                  <a:lnTo>
                    <a:pt x="626" y="18"/>
                  </a:lnTo>
                  <a:lnTo>
                    <a:pt x="608" y="14"/>
                  </a:lnTo>
                  <a:lnTo>
                    <a:pt x="580" y="10"/>
                  </a:lnTo>
                  <a:lnTo>
                    <a:pt x="540" y="6"/>
                  </a:lnTo>
                  <a:lnTo>
                    <a:pt x="438" y="2"/>
                  </a:lnTo>
                  <a:lnTo>
                    <a:pt x="314" y="0"/>
                  </a:lnTo>
                  <a:close/>
                </a:path>
              </a:pathLst>
            </a:custGeom>
            <a:solidFill>
              <a:srgbClr val="7E756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5"/>
            <p:cNvSpPr>
              <a:spLocks/>
            </p:cNvSpPr>
            <p:nvPr/>
          </p:nvSpPr>
          <p:spPr bwMode="auto">
            <a:xfrm>
              <a:off x="5619750" y="6673850"/>
              <a:ext cx="987425" cy="66675"/>
            </a:xfrm>
            <a:custGeom>
              <a:avLst/>
              <a:gdLst>
                <a:gd name="T0" fmla="*/ 308 w 622"/>
                <a:gd name="T1" fmla="*/ 42 h 42"/>
                <a:gd name="T2" fmla="*/ 308 w 622"/>
                <a:gd name="T3" fmla="*/ 42 h 42"/>
                <a:gd name="T4" fmla="*/ 186 w 622"/>
                <a:gd name="T5" fmla="*/ 40 h 42"/>
                <a:gd name="T6" fmla="*/ 88 w 622"/>
                <a:gd name="T7" fmla="*/ 36 h 42"/>
                <a:gd name="T8" fmla="*/ 52 w 622"/>
                <a:gd name="T9" fmla="*/ 32 h 42"/>
                <a:gd name="T10" fmla="*/ 24 w 622"/>
                <a:gd name="T11" fmla="*/ 30 h 42"/>
                <a:gd name="T12" fmla="*/ 6 w 622"/>
                <a:gd name="T13" fmla="*/ 26 h 42"/>
                <a:gd name="T14" fmla="*/ 2 w 622"/>
                <a:gd name="T15" fmla="*/ 24 h 42"/>
                <a:gd name="T16" fmla="*/ 0 w 622"/>
                <a:gd name="T17" fmla="*/ 22 h 42"/>
                <a:gd name="T18" fmla="*/ 0 w 622"/>
                <a:gd name="T19" fmla="*/ 22 h 42"/>
                <a:gd name="T20" fmla="*/ 2 w 622"/>
                <a:gd name="T21" fmla="*/ 20 h 42"/>
                <a:gd name="T22" fmla="*/ 6 w 622"/>
                <a:gd name="T23" fmla="*/ 18 h 42"/>
                <a:gd name="T24" fmla="*/ 24 w 622"/>
                <a:gd name="T25" fmla="*/ 14 h 42"/>
                <a:gd name="T26" fmla="*/ 52 w 622"/>
                <a:gd name="T27" fmla="*/ 10 h 42"/>
                <a:gd name="T28" fmla="*/ 88 w 622"/>
                <a:gd name="T29" fmla="*/ 6 h 42"/>
                <a:gd name="T30" fmla="*/ 186 w 622"/>
                <a:gd name="T31" fmla="*/ 2 h 42"/>
                <a:gd name="T32" fmla="*/ 308 w 622"/>
                <a:gd name="T33" fmla="*/ 0 h 42"/>
                <a:gd name="T34" fmla="*/ 308 w 622"/>
                <a:gd name="T35" fmla="*/ 0 h 42"/>
                <a:gd name="T36" fmla="*/ 430 w 622"/>
                <a:gd name="T37" fmla="*/ 2 h 42"/>
                <a:gd name="T38" fmla="*/ 530 w 622"/>
                <a:gd name="T39" fmla="*/ 6 h 42"/>
                <a:gd name="T40" fmla="*/ 568 w 622"/>
                <a:gd name="T41" fmla="*/ 10 h 42"/>
                <a:gd name="T42" fmla="*/ 598 w 622"/>
                <a:gd name="T43" fmla="*/ 14 h 42"/>
                <a:gd name="T44" fmla="*/ 616 w 622"/>
                <a:gd name="T45" fmla="*/ 18 h 42"/>
                <a:gd name="T46" fmla="*/ 620 w 622"/>
                <a:gd name="T47" fmla="*/ 20 h 42"/>
                <a:gd name="T48" fmla="*/ 622 w 622"/>
                <a:gd name="T49" fmla="*/ 22 h 42"/>
                <a:gd name="T50" fmla="*/ 622 w 622"/>
                <a:gd name="T51" fmla="*/ 22 h 42"/>
                <a:gd name="T52" fmla="*/ 620 w 622"/>
                <a:gd name="T53" fmla="*/ 24 h 42"/>
                <a:gd name="T54" fmla="*/ 616 w 622"/>
                <a:gd name="T55" fmla="*/ 26 h 42"/>
                <a:gd name="T56" fmla="*/ 598 w 622"/>
                <a:gd name="T57" fmla="*/ 30 h 42"/>
                <a:gd name="T58" fmla="*/ 568 w 622"/>
                <a:gd name="T59" fmla="*/ 32 h 42"/>
                <a:gd name="T60" fmla="*/ 530 w 622"/>
                <a:gd name="T61" fmla="*/ 36 h 42"/>
                <a:gd name="T62" fmla="*/ 430 w 622"/>
                <a:gd name="T63" fmla="*/ 40 h 42"/>
                <a:gd name="T64" fmla="*/ 308 w 622"/>
                <a:gd name="T6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42"/>
                  </a:moveTo>
                  <a:lnTo>
                    <a:pt x="308" y="42"/>
                  </a:lnTo>
                  <a:lnTo>
                    <a:pt x="186" y="40"/>
                  </a:lnTo>
                  <a:lnTo>
                    <a:pt x="88" y="36"/>
                  </a:lnTo>
                  <a:lnTo>
                    <a:pt x="52" y="32"/>
                  </a:lnTo>
                  <a:lnTo>
                    <a:pt x="24" y="30"/>
                  </a:lnTo>
                  <a:lnTo>
                    <a:pt x="6" y="26"/>
                  </a:lnTo>
                  <a:lnTo>
                    <a:pt x="2" y="24"/>
                  </a:lnTo>
                  <a:lnTo>
                    <a:pt x="0" y="22"/>
                  </a:lnTo>
                  <a:lnTo>
                    <a:pt x="0" y="22"/>
                  </a:lnTo>
                  <a:lnTo>
                    <a:pt x="2" y="20"/>
                  </a:lnTo>
                  <a:lnTo>
                    <a:pt x="6" y="18"/>
                  </a:lnTo>
                  <a:lnTo>
                    <a:pt x="24" y="14"/>
                  </a:lnTo>
                  <a:lnTo>
                    <a:pt x="52" y="10"/>
                  </a:lnTo>
                  <a:lnTo>
                    <a:pt x="88" y="6"/>
                  </a:lnTo>
                  <a:lnTo>
                    <a:pt x="186" y="2"/>
                  </a:lnTo>
                  <a:lnTo>
                    <a:pt x="308" y="0"/>
                  </a:lnTo>
                  <a:lnTo>
                    <a:pt x="308" y="0"/>
                  </a:lnTo>
                  <a:lnTo>
                    <a:pt x="430" y="2"/>
                  </a:lnTo>
                  <a:lnTo>
                    <a:pt x="530" y="6"/>
                  </a:lnTo>
                  <a:lnTo>
                    <a:pt x="568" y="10"/>
                  </a:lnTo>
                  <a:lnTo>
                    <a:pt x="598" y="14"/>
                  </a:lnTo>
                  <a:lnTo>
                    <a:pt x="616" y="18"/>
                  </a:lnTo>
                  <a:lnTo>
                    <a:pt x="620" y="20"/>
                  </a:lnTo>
                  <a:lnTo>
                    <a:pt x="622" y="22"/>
                  </a:lnTo>
                  <a:lnTo>
                    <a:pt x="622" y="22"/>
                  </a:lnTo>
                  <a:lnTo>
                    <a:pt x="620" y="24"/>
                  </a:lnTo>
                  <a:lnTo>
                    <a:pt x="616" y="26"/>
                  </a:lnTo>
                  <a:lnTo>
                    <a:pt x="598" y="30"/>
                  </a:lnTo>
                  <a:lnTo>
                    <a:pt x="568" y="32"/>
                  </a:lnTo>
                  <a:lnTo>
                    <a:pt x="530" y="36"/>
                  </a:lnTo>
                  <a:lnTo>
                    <a:pt x="430" y="40"/>
                  </a:lnTo>
                  <a:lnTo>
                    <a:pt x="308" y="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6"/>
            <p:cNvSpPr>
              <a:spLocks/>
            </p:cNvSpPr>
            <p:nvPr/>
          </p:nvSpPr>
          <p:spPr bwMode="auto">
            <a:xfrm>
              <a:off x="5610225" y="6673850"/>
              <a:ext cx="1003300" cy="66675"/>
            </a:xfrm>
            <a:custGeom>
              <a:avLst/>
              <a:gdLst>
                <a:gd name="T0" fmla="*/ 314 w 632"/>
                <a:gd name="T1" fmla="*/ 0 h 42"/>
                <a:gd name="T2" fmla="*/ 314 w 632"/>
                <a:gd name="T3" fmla="*/ 0 h 42"/>
                <a:gd name="T4" fmla="*/ 190 w 632"/>
                <a:gd name="T5" fmla="*/ 2 h 42"/>
                <a:gd name="T6" fmla="*/ 92 w 632"/>
                <a:gd name="T7" fmla="*/ 6 h 42"/>
                <a:gd name="T8" fmla="*/ 54 w 632"/>
                <a:gd name="T9" fmla="*/ 10 h 42"/>
                <a:gd name="T10" fmla="*/ 24 w 632"/>
                <a:gd name="T11" fmla="*/ 14 h 42"/>
                <a:gd name="T12" fmla="*/ 6 w 632"/>
                <a:gd name="T13" fmla="*/ 18 h 42"/>
                <a:gd name="T14" fmla="*/ 2 w 632"/>
                <a:gd name="T15" fmla="*/ 20 h 42"/>
                <a:gd name="T16" fmla="*/ 0 w 632"/>
                <a:gd name="T17" fmla="*/ 22 h 42"/>
                <a:gd name="T18" fmla="*/ 0 w 632"/>
                <a:gd name="T19" fmla="*/ 22 h 42"/>
                <a:gd name="T20" fmla="*/ 2 w 632"/>
                <a:gd name="T21" fmla="*/ 24 h 42"/>
                <a:gd name="T22" fmla="*/ 6 w 632"/>
                <a:gd name="T23" fmla="*/ 26 h 42"/>
                <a:gd name="T24" fmla="*/ 24 w 632"/>
                <a:gd name="T25" fmla="*/ 30 h 42"/>
                <a:gd name="T26" fmla="*/ 54 w 632"/>
                <a:gd name="T27" fmla="*/ 32 h 42"/>
                <a:gd name="T28" fmla="*/ 92 w 632"/>
                <a:gd name="T29" fmla="*/ 36 h 42"/>
                <a:gd name="T30" fmla="*/ 190 w 632"/>
                <a:gd name="T31" fmla="*/ 42 h 42"/>
                <a:gd name="T32" fmla="*/ 314 w 632"/>
                <a:gd name="T33" fmla="*/ 42 h 42"/>
                <a:gd name="T34" fmla="*/ 314 w 632"/>
                <a:gd name="T35" fmla="*/ 42 h 42"/>
                <a:gd name="T36" fmla="*/ 438 w 632"/>
                <a:gd name="T37" fmla="*/ 42 h 42"/>
                <a:gd name="T38" fmla="*/ 540 w 632"/>
                <a:gd name="T39" fmla="*/ 36 h 42"/>
                <a:gd name="T40" fmla="*/ 580 w 632"/>
                <a:gd name="T41" fmla="*/ 32 h 42"/>
                <a:gd name="T42" fmla="*/ 608 w 632"/>
                <a:gd name="T43" fmla="*/ 30 h 42"/>
                <a:gd name="T44" fmla="*/ 626 w 632"/>
                <a:gd name="T45" fmla="*/ 26 h 42"/>
                <a:gd name="T46" fmla="*/ 632 w 632"/>
                <a:gd name="T47" fmla="*/ 24 h 42"/>
                <a:gd name="T48" fmla="*/ 632 w 632"/>
                <a:gd name="T49" fmla="*/ 22 h 42"/>
                <a:gd name="T50" fmla="*/ 632 w 632"/>
                <a:gd name="T51" fmla="*/ 22 h 42"/>
                <a:gd name="T52" fmla="*/ 632 w 632"/>
                <a:gd name="T53" fmla="*/ 20 h 42"/>
                <a:gd name="T54" fmla="*/ 626 w 632"/>
                <a:gd name="T55" fmla="*/ 18 h 42"/>
                <a:gd name="T56" fmla="*/ 608 w 632"/>
                <a:gd name="T57" fmla="*/ 14 h 42"/>
                <a:gd name="T58" fmla="*/ 580 w 632"/>
                <a:gd name="T59" fmla="*/ 10 h 42"/>
                <a:gd name="T60" fmla="*/ 540 w 632"/>
                <a:gd name="T61" fmla="*/ 6 h 42"/>
                <a:gd name="T62" fmla="*/ 438 w 632"/>
                <a:gd name="T63" fmla="*/ 2 h 42"/>
                <a:gd name="T64" fmla="*/ 314 w 63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32" h="42">
                  <a:moveTo>
                    <a:pt x="314" y="0"/>
                  </a:moveTo>
                  <a:lnTo>
                    <a:pt x="314" y="0"/>
                  </a:lnTo>
                  <a:lnTo>
                    <a:pt x="190" y="2"/>
                  </a:lnTo>
                  <a:lnTo>
                    <a:pt x="92" y="6"/>
                  </a:lnTo>
                  <a:lnTo>
                    <a:pt x="54" y="10"/>
                  </a:lnTo>
                  <a:lnTo>
                    <a:pt x="24" y="14"/>
                  </a:lnTo>
                  <a:lnTo>
                    <a:pt x="6" y="18"/>
                  </a:lnTo>
                  <a:lnTo>
                    <a:pt x="2" y="20"/>
                  </a:lnTo>
                  <a:lnTo>
                    <a:pt x="0" y="22"/>
                  </a:lnTo>
                  <a:lnTo>
                    <a:pt x="0" y="22"/>
                  </a:lnTo>
                  <a:lnTo>
                    <a:pt x="2" y="24"/>
                  </a:lnTo>
                  <a:lnTo>
                    <a:pt x="6" y="26"/>
                  </a:lnTo>
                  <a:lnTo>
                    <a:pt x="24" y="30"/>
                  </a:lnTo>
                  <a:lnTo>
                    <a:pt x="54" y="32"/>
                  </a:lnTo>
                  <a:lnTo>
                    <a:pt x="92" y="36"/>
                  </a:lnTo>
                  <a:lnTo>
                    <a:pt x="190" y="42"/>
                  </a:lnTo>
                  <a:lnTo>
                    <a:pt x="314" y="42"/>
                  </a:lnTo>
                  <a:lnTo>
                    <a:pt x="314" y="42"/>
                  </a:lnTo>
                  <a:lnTo>
                    <a:pt x="438" y="42"/>
                  </a:lnTo>
                  <a:lnTo>
                    <a:pt x="540" y="36"/>
                  </a:lnTo>
                  <a:lnTo>
                    <a:pt x="580" y="32"/>
                  </a:lnTo>
                  <a:lnTo>
                    <a:pt x="608" y="30"/>
                  </a:lnTo>
                  <a:lnTo>
                    <a:pt x="626" y="26"/>
                  </a:lnTo>
                  <a:lnTo>
                    <a:pt x="632" y="24"/>
                  </a:lnTo>
                  <a:lnTo>
                    <a:pt x="632" y="22"/>
                  </a:lnTo>
                  <a:lnTo>
                    <a:pt x="632" y="22"/>
                  </a:lnTo>
                  <a:lnTo>
                    <a:pt x="632" y="20"/>
                  </a:lnTo>
                  <a:lnTo>
                    <a:pt x="626" y="18"/>
                  </a:lnTo>
                  <a:lnTo>
                    <a:pt x="608" y="14"/>
                  </a:lnTo>
                  <a:lnTo>
                    <a:pt x="580" y="10"/>
                  </a:lnTo>
                  <a:lnTo>
                    <a:pt x="540" y="6"/>
                  </a:lnTo>
                  <a:lnTo>
                    <a:pt x="438" y="2"/>
                  </a:lnTo>
                  <a:lnTo>
                    <a:pt x="3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7"/>
            <p:cNvSpPr>
              <a:spLocks noEditPoints="1"/>
            </p:cNvSpPr>
            <p:nvPr/>
          </p:nvSpPr>
          <p:spPr bwMode="auto">
            <a:xfrm>
              <a:off x="5619750" y="6673850"/>
              <a:ext cx="987425" cy="66675"/>
            </a:xfrm>
            <a:custGeom>
              <a:avLst/>
              <a:gdLst>
                <a:gd name="T0" fmla="*/ 308 w 622"/>
                <a:gd name="T1" fmla="*/ 42 h 42"/>
                <a:gd name="T2" fmla="*/ 92 w 622"/>
                <a:gd name="T3" fmla="*/ 36 h 42"/>
                <a:gd name="T4" fmla="*/ 28 w 622"/>
                <a:gd name="T5" fmla="*/ 30 h 42"/>
                <a:gd name="T6" fmla="*/ 6 w 622"/>
                <a:gd name="T7" fmla="*/ 24 h 42"/>
                <a:gd name="T8" fmla="*/ 4 w 622"/>
                <a:gd name="T9" fmla="*/ 22 h 42"/>
                <a:gd name="T10" fmla="*/ 10 w 622"/>
                <a:gd name="T11" fmla="*/ 18 h 42"/>
                <a:gd name="T12" fmla="*/ 56 w 622"/>
                <a:gd name="T13" fmla="*/ 10 h 42"/>
                <a:gd name="T14" fmla="*/ 188 w 622"/>
                <a:gd name="T15" fmla="*/ 2 h 42"/>
                <a:gd name="T16" fmla="*/ 308 w 622"/>
                <a:gd name="T17" fmla="*/ 2 h 42"/>
                <a:gd name="T18" fmla="*/ 528 w 622"/>
                <a:gd name="T19" fmla="*/ 6 h 42"/>
                <a:gd name="T20" fmla="*/ 592 w 622"/>
                <a:gd name="T21" fmla="*/ 14 h 42"/>
                <a:gd name="T22" fmla="*/ 616 w 622"/>
                <a:gd name="T23" fmla="*/ 20 h 42"/>
                <a:gd name="T24" fmla="*/ 616 w 622"/>
                <a:gd name="T25" fmla="*/ 22 h 42"/>
                <a:gd name="T26" fmla="*/ 610 w 622"/>
                <a:gd name="T27" fmla="*/ 26 h 42"/>
                <a:gd name="T28" fmla="*/ 564 w 622"/>
                <a:gd name="T29" fmla="*/ 32 h 42"/>
                <a:gd name="T30" fmla="*/ 428 w 622"/>
                <a:gd name="T31" fmla="*/ 40 h 42"/>
                <a:gd name="T32" fmla="*/ 308 w 622"/>
                <a:gd name="T33" fmla="*/ 0 h 42"/>
                <a:gd name="T34" fmla="*/ 186 w 622"/>
                <a:gd name="T35" fmla="*/ 2 h 42"/>
                <a:gd name="T36" fmla="*/ 52 w 622"/>
                <a:gd name="T37" fmla="*/ 10 h 42"/>
                <a:gd name="T38" fmla="*/ 6 w 622"/>
                <a:gd name="T39" fmla="*/ 18 h 42"/>
                <a:gd name="T40" fmla="*/ 0 w 622"/>
                <a:gd name="T41" fmla="*/ 22 h 42"/>
                <a:gd name="T42" fmla="*/ 2 w 622"/>
                <a:gd name="T43" fmla="*/ 24 h 42"/>
                <a:gd name="T44" fmla="*/ 24 w 622"/>
                <a:gd name="T45" fmla="*/ 30 h 42"/>
                <a:gd name="T46" fmla="*/ 88 w 622"/>
                <a:gd name="T47" fmla="*/ 36 h 42"/>
                <a:gd name="T48" fmla="*/ 308 w 622"/>
                <a:gd name="T49" fmla="*/ 42 h 42"/>
                <a:gd name="T50" fmla="*/ 430 w 622"/>
                <a:gd name="T51" fmla="*/ 40 h 42"/>
                <a:gd name="T52" fmla="*/ 568 w 622"/>
                <a:gd name="T53" fmla="*/ 32 h 42"/>
                <a:gd name="T54" fmla="*/ 616 w 622"/>
                <a:gd name="T55" fmla="*/ 26 h 42"/>
                <a:gd name="T56" fmla="*/ 622 w 622"/>
                <a:gd name="T57" fmla="*/ 22 h 42"/>
                <a:gd name="T58" fmla="*/ 620 w 622"/>
                <a:gd name="T59" fmla="*/ 20 h 42"/>
                <a:gd name="T60" fmla="*/ 598 w 622"/>
                <a:gd name="T61" fmla="*/ 14 h 42"/>
                <a:gd name="T62" fmla="*/ 530 w 622"/>
                <a:gd name="T63" fmla="*/ 6 h 42"/>
                <a:gd name="T64" fmla="*/ 308 w 62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42"/>
                  </a:moveTo>
                  <a:lnTo>
                    <a:pt x="308" y="42"/>
                  </a:lnTo>
                  <a:lnTo>
                    <a:pt x="188" y="40"/>
                  </a:lnTo>
                  <a:lnTo>
                    <a:pt x="92" y="36"/>
                  </a:lnTo>
                  <a:lnTo>
                    <a:pt x="56" y="32"/>
                  </a:lnTo>
                  <a:lnTo>
                    <a:pt x="28" y="30"/>
                  </a:lnTo>
                  <a:lnTo>
                    <a:pt x="10" y="26"/>
                  </a:lnTo>
                  <a:lnTo>
                    <a:pt x="6" y="24"/>
                  </a:lnTo>
                  <a:lnTo>
                    <a:pt x="4" y="22"/>
                  </a:lnTo>
                  <a:lnTo>
                    <a:pt x="4" y="22"/>
                  </a:lnTo>
                  <a:lnTo>
                    <a:pt x="6" y="20"/>
                  </a:lnTo>
                  <a:lnTo>
                    <a:pt x="10" y="18"/>
                  </a:lnTo>
                  <a:lnTo>
                    <a:pt x="28" y="14"/>
                  </a:lnTo>
                  <a:lnTo>
                    <a:pt x="56" y="10"/>
                  </a:lnTo>
                  <a:lnTo>
                    <a:pt x="92" y="6"/>
                  </a:lnTo>
                  <a:lnTo>
                    <a:pt x="188" y="2"/>
                  </a:lnTo>
                  <a:lnTo>
                    <a:pt x="308" y="2"/>
                  </a:lnTo>
                  <a:lnTo>
                    <a:pt x="308" y="2"/>
                  </a:lnTo>
                  <a:lnTo>
                    <a:pt x="428" y="2"/>
                  </a:lnTo>
                  <a:lnTo>
                    <a:pt x="528" y="6"/>
                  </a:lnTo>
                  <a:lnTo>
                    <a:pt x="564" y="10"/>
                  </a:lnTo>
                  <a:lnTo>
                    <a:pt x="592" y="14"/>
                  </a:lnTo>
                  <a:lnTo>
                    <a:pt x="610" y="18"/>
                  </a:lnTo>
                  <a:lnTo>
                    <a:pt x="616" y="20"/>
                  </a:lnTo>
                  <a:lnTo>
                    <a:pt x="616" y="22"/>
                  </a:lnTo>
                  <a:lnTo>
                    <a:pt x="616" y="22"/>
                  </a:lnTo>
                  <a:lnTo>
                    <a:pt x="616" y="24"/>
                  </a:lnTo>
                  <a:lnTo>
                    <a:pt x="610" y="26"/>
                  </a:lnTo>
                  <a:lnTo>
                    <a:pt x="592" y="30"/>
                  </a:lnTo>
                  <a:lnTo>
                    <a:pt x="564" y="32"/>
                  </a:lnTo>
                  <a:lnTo>
                    <a:pt x="528" y="36"/>
                  </a:lnTo>
                  <a:lnTo>
                    <a:pt x="428" y="40"/>
                  </a:lnTo>
                  <a:lnTo>
                    <a:pt x="308" y="42"/>
                  </a:lnTo>
                  <a:close/>
                  <a:moveTo>
                    <a:pt x="308" y="0"/>
                  </a:moveTo>
                  <a:lnTo>
                    <a:pt x="308" y="0"/>
                  </a:lnTo>
                  <a:lnTo>
                    <a:pt x="186" y="2"/>
                  </a:lnTo>
                  <a:lnTo>
                    <a:pt x="88" y="6"/>
                  </a:lnTo>
                  <a:lnTo>
                    <a:pt x="52" y="10"/>
                  </a:lnTo>
                  <a:lnTo>
                    <a:pt x="24" y="14"/>
                  </a:lnTo>
                  <a:lnTo>
                    <a:pt x="6" y="18"/>
                  </a:lnTo>
                  <a:lnTo>
                    <a:pt x="2" y="20"/>
                  </a:lnTo>
                  <a:lnTo>
                    <a:pt x="0" y="22"/>
                  </a:lnTo>
                  <a:lnTo>
                    <a:pt x="0" y="22"/>
                  </a:lnTo>
                  <a:lnTo>
                    <a:pt x="2" y="24"/>
                  </a:lnTo>
                  <a:lnTo>
                    <a:pt x="6" y="26"/>
                  </a:lnTo>
                  <a:lnTo>
                    <a:pt x="24" y="30"/>
                  </a:lnTo>
                  <a:lnTo>
                    <a:pt x="52" y="32"/>
                  </a:lnTo>
                  <a:lnTo>
                    <a:pt x="88" y="36"/>
                  </a:lnTo>
                  <a:lnTo>
                    <a:pt x="186" y="40"/>
                  </a:lnTo>
                  <a:lnTo>
                    <a:pt x="308" y="42"/>
                  </a:lnTo>
                  <a:lnTo>
                    <a:pt x="308" y="42"/>
                  </a:lnTo>
                  <a:lnTo>
                    <a:pt x="430" y="40"/>
                  </a:lnTo>
                  <a:lnTo>
                    <a:pt x="530" y="36"/>
                  </a:lnTo>
                  <a:lnTo>
                    <a:pt x="568" y="32"/>
                  </a:lnTo>
                  <a:lnTo>
                    <a:pt x="598" y="30"/>
                  </a:lnTo>
                  <a:lnTo>
                    <a:pt x="616" y="26"/>
                  </a:lnTo>
                  <a:lnTo>
                    <a:pt x="620" y="24"/>
                  </a:lnTo>
                  <a:lnTo>
                    <a:pt x="622" y="22"/>
                  </a:lnTo>
                  <a:lnTo>
                    <a:pt x="622" y="22"/>
                  </a:lnTo>
                  <a:lnTo>
                    <a:pt x="620" y="20"/>
                  </a:lnTo>
                  <a:lnTo>
                    <a:pt x="616" y="18"/>
                  </a:lnTo>
                  <a:lnTo>
                    <a:pt x="598" y="14"/>
                  </a:lnTo>
                  <a:lnTo>
                    <a:pt x="568" y="10"/>
                  </a:lnTo>
                  <a:lnTo>
                    <a:pt x="530" y="6"/>
                  </a:lnTo>
                  <a:lnTo>
                    <a:pt x="430" y="2"/>
                  </a:lnTo>
                  <a:lnTo>
                    <a:pt x="308" y="0"/>
                  </a:lnTo>
                  <a:close/>
                </a:path>
              </a:pathLst>
            </a:custGeom>
            <a:solidFill>
              <a:srgbClr val="7C73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8"/>
            <p:cNvSpPr>
              <a:spLocks/>
            </p:cNvSpPr>
            <p:nvPr/>
          </p:nvSpPr>
          <p:spPr bwMode="auto">
            <a:xfrm>
              <a:off x="5626100" y="6677025"/>
              <a:ext cx="971550" cy="63500"/>
            </a:xfrm>
            <a:custGeom>
              <a:avLst/>
              <a:gdLst>
                <a:gd name="T0" fmla="*/ 304 w 612"/>
                <a:gd name="T1" fmla="*/ 40 h 40"/>
                <a:gd name="T2" fmla="*/ 304 w 612"/>
                <a:gd name="T3" fmla="*/ 40 h 40"/>
                <a:gd name="T4" fmla="*/ 184 w 612"/>
                <a:gd name="T5" fmla="*/ 38 h 40"/>
                <a:gd name="T6" fmla="*/ 88 w 612"/>
                <a:gd name="T7" fmla="*/ 34 h 40"/>
                <a:gd name="T8" fmla="*/ 52 w 612"/>
                <a:gd name="T9" fmla="*/ 30 h 40"/>
                <a:gd name="T10" fmla="*/ 24 w 612"/>
                <a:gd name="T11" fmla="*/ 28 h 40"/>
                <a:gd name="T12" fmla="*/ 6 w 612"/>
                <a:gd name="T13" fmla="*/ 24 h 40"/>
                <a:gd name="T14" fmla="*/ 2 w 612"/>
                <a:gd name="T15" fmla="*/ 22 h 40"/>
                <a:gd name="T16" fmla="*/ 0 w 612"/>
                <a:gd name="T17" fmla="*/ 20 h 40"/>
                <a:gd name="T18" fmla="*/ 0 w 612"/>
                <a:gd name="T19" fmla="*/ 20 h 40"/>
                <a:gd name="T20" fmla="*/ 2 w 612"/>
                <a:gd name="T21" fmla="*/ 18 h 40"/>
                <a:gd name="T22" fmla="*/ 6 w 612"/>
                <a:gd name="T23" fmla="*/ 16 h 40"/>
                <a:gd name="T24" fmla="*/ 24 w 612"/>
                <a:gd name="T25" fmla="*/ 12 h 40"/>
                <a:gd name="T26" fmla="*/ 52 w 612"/>
                <a:gd name="T27" fmla="*/ 8 h 40"/>
                <a:gd name="T28" fmla="*/ 88 w 612"/>
                <a:gd name="T29" fmla="*/ 4 h 40"/>
                <a:gd name="T30" fmla="*/ 184 w 612"/>
                <a:gd name="T31" fmla="*/ 0 h 40"/>
                <a:gd name="T32" fmla="*/ 304 w 612"/>
                <a:gd name="T33" fmla="*/ 0 h 40"/>
                <a:gd name="T34" fmla="*/ 304 w 612"/>
                <a:gd name="T35" fmla="*/ 0 h 40"/>
                <a:gd name="T36" fmla="*/ 424 w 612"/>
                <a:gd name="T37" fmla="*/ 0 h 40"/>
                <a:gd name="T38" fmla="*/ 524 w 612"/>
                <a:gd name="T39" fmla="*/ 4 h 40"/>
                <a:gd name="T40" fmla="*/ 560 w 612"/>
                <a:gd name="T41" fmla="*/ 8 h 40"/>
                <a:gd name="T42" fmla="*/ 588 w 612"/>
                <a:gd name="T43" fmla="*/ 12 h 40"/>
                <a:gd name="T44" fmla="*/ 606 w 612"/>
                <a:gd name="T45" fmla="*/ 16 h 40"/>
                <a:gd name="T46" fmla="*/ 612 w 612"/>
                <a:gd name="T47" fmla="*/ 18 h 40"/>
                <a:gd name="T48" fmla="*/ 612 w 612"/>
                <a:gd name="T49" fmla="*/ 20 h 40"/>
                <a:gd name="T50" fmla="*/ 612 w 612"/>
                <a:gd name="T51" fmla="*/ 20 h 40"/>
                <a:gd name="T52" fmla="*/ 612 w 612"/>
                <a:gd name="T53" fmla="*/ 22 h 40"/>
                <a:gd name="T54" fmla="*/ 606 w 612"/>
                <a:gd name="T55" fmla="*/ 24 h 40"/>
                <a:gd name="T56" fmla="*/ 588 w 612"/>
                <a:gd name="T57" fmla="*/ 28 h 40"/>
                <a:gd name="T58" fmla="*/ 560 w 612"/>
                <a:gd name="T59" fmla="*/ 30 h 40"/>
                <a:gd name="T60" fmla="*/ 524 w 612"/>
                <a:gd name="T61" fmla="*/ 34 h 40"/>
                <a:gd name="T62" fmla="*/ 424 w 612"/>
                <a:gd name="T63" fmla="*/ 38 h 40"/>
                <a:gd name="T64" fmla="*/ 304 w 61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40"/>
                  </a:moveTo>
                  <a:lnTo>
                    <a:pt x="304" y="40"/>
                  </a:lnTo>
                  <a:lnTo>
                    <a:pt x="184" y="38"/>
                  </a:lnTo>
                  <a:lnTo>
                    <a:pt x="88" y="34"/>
                  </a:lnTo>
                  <a:lnTo>
                    <a:pt x="52" y="30"/>
                  </a:lnTo>
                  <a:lnTo>
                    <a:pt x="24" y="28"/>
                  </a:lnTo>
                  <a:lnTo>
                    <a:pt x="6" y="24"/>
                  </a:lnTo>
                  <a:lnTo>
                    <a:pt x="2" y="22"/>
                  </a:lnTo>
                  <a:lnTo>
                    <a:pt x="0" y="20"/>
                  </a:lnTo>
                  <a:lnTo>
                    <a:pt x="0" y="20"/>
                  </a:lnTo>
                  <a:lnTo>
                    <a:pt x="2" y="18"/>
                  </a:lnTo>
                  <a:lnTo>
                    <a:pt x="6" y="16"/>
                  </a:lnTo>
                  <a:lnTo>
                    <a:pt x="24" y="12"/>
                  </a:lnTo>
                  <a:lnTo>
                    <a:pt x="52" y="8"/>
                  </a:lnTo>
                  <a:lnTo>
                    <a:pt x="88" y="4"/>
                  </a:lnTo>
                  <a:lnTo>
                    <a:pt x="184" y="0"/>
                  </a:lnTo>
                  <a:lnTo>
                    <a:pt x="304" y="0"/>
                  </a:lnTo>
                  <a:lnTo>
                    <a:pt x="304" y="0"/>
                  </a:lnTo>
                  <a:lnTo>
                    <a:pt x="424" y="0"/>
                  </a:lnTo>
                  <a:lnTo>
                    <a:pt x="524" y="4"/>
                  </a:lnTo>
                  <a:lnTo>
                    <a:pt x="560" y="8"/>
                  </a:lnTo>
                  <a:lnTo>
                    <a:pt x="588" y="12"/>
                  </a:lnTo>
                  <a:lnTo>
                    <a:pt x="606" y="16"/>
                  </a:lnTo>
                  <a:lnTo>
                    <a:pt x="612" y="18"/>
                  </a:lnTo>
                  <a:lnTo>
                    <a:pt x="612" y="20"/>
                  </a:lnTo>
                  <a:lnTo>
                    <a:pt x="612" y="20"/>
                  </a:lnTo>
                  <a:lnTo>
                    <a:pt x="612" y="22"/>
                  </a:lnTo>
                  <a:lnTo>
                    <a:pt x="606" y="24"/>
                  </a:lnTo>
                  <a:lnTo>
                    <a:pt x="588" y="28"/>
                  </a:lnTo>
                  <a:lnTo>
                    <a:pt x="560" y="30"/>
                  </a:lnTo>
                  <a:lnTo>
                    <a:pt x="524" y="34"/>
                  </a:lnTo>
                  <a:lnTo>
                    <a:pt x="424" y="38"/>
                  </a:lnTo>
                  <a:lnTo>
                    <a:pt x="304"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9"/>
            <p:cNvSpPr>
              <a:spLocks/>
            </p:cNvSpPr>
            <p:nvPr/>
          </p:nvSpPr>
          <p:spPr bwMode="auto">
            <a:xfrm>
              <a:off x="5619750" y="6673850"/>
              <a:ext cx="987425" cy="66675"/>
            </a:xfrm>
            <a:custGeom>
              <a:avLst/>
              <a:gdLst>
                <a:gd name="T0" fmla="*/ 308 w 622"/>
                <a:gd name="T1" fmla="*/ 0 h 42"/>
                <a:gd name="T2" fmla="*/ 308 w 622"/>
                <a:gd name="T3" fmla="*/ 0 h 42"/>
                <a:gd name="T4" fmla="*/ 186 w 622"/>
                <a:gd name="T5" fmla="*/ 2 h 42"/>
                <a:gd name="T6" fmla="*/ 88 w 622"/>
                <a:gd name="T7" fmla="*/ 6 h 42"/>
                <a:gd name="T8" fmla="*/ 52 w 622"/>
                <a:gd name="T9" fmla="*/ 10 h 42"/>
                <a:gd name="T10" fmla="*/ 24 w 622"/>
                <a:gd name="T11" fmla="*/ 14 h 42"/>
                <a:gd name="T12" fmla="*/ 6 w 622"/>
                <a:gd name="T13" fmla="*/ 18 h 42"/>
                <a:gd name="T14" fmla="*/ 2 w 622"/>
                <a:gd name="T15" fmla="*/ 20 h 42"/>
                <a:gd name="T16" fmla="*/ 0 w 622"/>
                <a:gd name="T17" fmla="*/ 22 h 42"/>
                <a:gd name="T18" fmla="*/ 0 w 622"/>
                <a:gd name="T19" fmla="*/ 22 h 42"/>
                <a:gd name="T20" fmla="*/ 2 w 622"/>
                <a:gd name="T21" fmla="*/ 24 h 42"/>
                <a:gd name="T22" fmla="*/ 6 w 622"/>
                <a:gd name="T23" fmla="*/ 26 h 42"/>
                <a:gd name="T24" fmla="*/ 24 w 622"/>
                <a:gd name="T25" fmla="*/ 30 h 42"/>
                <a:gd name="T26" fmla="*/ 52 w 622"/>
                <a:gd name="T27" fmla="*/ 32 h 42"/>
                <a:gd name="T28" fmla="*/ 88 w 622"/>
                <a:gd name="T29" fmla="*/ 36 h 42"/>
                <a:gd name="T30" fmla="*/ 186 w 622"/>
                <a:gd name="T31" fmla="*/ 40 h 42"/>
                <a:gd name="T32" fmla="*/ 308 w 622"/>
                <a:gd name="T33" fmla="*/ 42 h 42"/>
                <a:gd name="T34" fmla="*/ 308 w 622"/>
                <a:gd name="T35" fmla="*/ 42 h 42"/>
                <a:gd name="T36" fmla="*/ 430 w 622"/>
                <a:gd name="T37" fmla="*/ 40 h 42"/>
                <a:gd name="T38" fmla="*/ 530 w 622"/>
                <a:gd name="T39" fmla="*/ 36 h 42"/>
                <a:gd name="T40" fmla="*/ 568 w 622"/>
                <a:gd name="T41" fmla="*/ 32 h 42"/>
                <a:gd name="T42" fmla="*/ 598 w 622"/>
                <a:gd name="T43" fmla="*/ 30 h 42"/>
                <a:gd name="T44" fmla="*/ 616 w 622"/>
                <a:gd name="T45" fmla="*/ 26 h 42"/>
                <a:gd name="T46" fmla="*/ 620 w 622"/>
                <a:gd name="T47" fmla="*/ 24 h 42"/>
                <a:gd name="T48" fmla="*/ 622 w 622"/>
                <a:gd name="T49" fmla="*/ 22 h 42"/>
                <a:gd name="T50" fmla="*/ 622 w 622"/>
                <a:gd name="T51" fmla="*/ 22 h 42"/>
                <a:gd name="T52" fmla="*/ 620 w 622"/>
                <a:gd name="T53" fmla="*/ 20 h 42"/>
                <a:gd name="T54" fmla="*/ 616 w 622"/>
                <a:gd name="T55" fmla="*/ 18 h 42"/>
                <a:gd name="T56" fmla="*/ 598 w 622"/>
                <a:gd name="T57" fmla="*/ 14 h 42"/>
                <a:gd name="T58" fmla="*/ 568 w 622"/>
                <a:gd name="T59" fmla="*/ 10 h 42"/>
                <a:gd name="T60" fmla="*/ 530 w 622"/>
                <a:gd name="T61" fmla="*/ 6 h 42"/>
                <a:gd name="T62" fmla="*/ 430 w 622"/>
                <a:gd name="T63" fmla="*/ 2 h 42"/>
                <a:gd name="T64" fmla="*/ 308 w 622"/>
                <a:gd name="T6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2" h="42">
                  <a:moveTo>
                    <a:pt x="308" y="0"/>
                  </a:moveTo>
                  <a:lnTo>
                    <a:pt x="308" y="0"/>
                  </a:lnTo>
                  <a:lnTo>
                    <a:pt x="186" y="2"/>
                  </a:lnTo>
                  <a:lnTo>
                    <a:pt x="88" y="6"/>
                  </a:lnTo>
                  <a:lnTo>
                    <a:pt x="52" y="10"/>
                  </a:lnTo>
                  <a:lnTo>
                    <a:pt x="24" y="14"/>
                  </a:lnTo>
                  <a:lnTo>
                    <a:pt x="6" y="18"/>
                  </a:lnTo>
                  <a:lnTo>
                    <a:pt x="2" y="20"/>
                  </a:lnTo>
                  <a:lnTo>
                    <a:pt x="0" y="22"/>
                  </a:lnTo>
                  <a:lnTo>
                    <a:pt x="0" y="22"/>
                  </a:lnTo>
                  <a:lnTo>
                    <a:pt x="2" y="24"/>
                  </a:lnTo>
                  <a:lnTo>
                    <a:pt x="6" y="26"/>
                  </a:lnTo>
                  <a:lnTo>
                    <a:pt x="24" y="30"/>
                  </a:lnTo>
                  <a:lnTo>
                    <a:pt x="52" y="32"/>
                  </a:lnTo>
                  <a:lnTo>
                    <a:pt x="88" y="36"/>
                  </a:lnTo>
                  <a:lnTo>
                    <a:pt x="186" y="40"/>
                  </a:lnTo>
                  <a:lnTo>
                    <a:pt x="308" y="42"/>
                  </a:lnTo>
                  <a:lnTo>
                    <a:pt x="308" y="42"/>
                  </a:lnTo>
                  <a:lnTo>
                    <a:pt x="430" y="40"/>
                  </a:lnTo>
                  <a:lnTo>
                    <a:pt x="530" y="36"/>
                  </a:lnTo>
                  <a:lnTo>
                    <a:pt x="568" y="32"/>
                  </a:lnTo>
                  <a:lnTo>
                    <a:pt x="598" y="30"/>
                  </a:lnTo>
                  <a:lnTo>
                    <a:pt x="616" y="26"/>
                  </a:lnTo>
                  <a:lnTo>
                    <a:pt x="620" y="24"/>
                  </a:lnTo>
                  <a:lnTo>
                    <a:pt x="622" y="22"/>
                  </a:lnTo>
                  <a:lnTo>
                    <a:pt x="622" y="22"/>
                  </a:lnTo>
                  <a:lnTo>
                    <a:pt x="620" y="20"/>
                  </a:lnTo>
                  <a:lnTo>
                    <a:pt x="616" y="18"/>
                  </a:lnTo>
                  <a:lnTo>
                    <a:pt x="598" y="14"/>
                  </a:lnTo>
                  <a:lnTo>
                    <a:pt x="568" y="10"/>
                  </a:lnTo>
                  <a:lnTo>
                    <a:pt x="530" y="6"/>
                  </a:lnTo>
                  <a:lnTo>
                    <a:pt x="430" y="2"/>
                  </a:lnTo>
                  <a:lnTo>
                    <a:pt x="3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80"/>
            <p:cNvSpPr>
              <a:spLocks noEditPoints="1"/>
            </p:cNvSpPr>
            <p:nvPr/>
          </p:nvSpPr>
          <p:spPr bwMode="auto">
            <a:xfrm>
              <a:off x="5626100" y="6677025"/>
              <a:ext cx="971550" cy="63500"/>
            </a:xfrm>
            <a:custGeom>
              <a:avLst/>
              <a:gdLst>
                <a:gd name="T0" fmla="*/ 304 w 612"/>
                <a:gd name="T1" fmla="*/ 40 h 40"/>
                <a:gd name="T2" fmla="*/ 92 w 612"/>
                <a:gd name="T3" fmla="*/ 34 h 40"/>
                <a:gd name="T4" fmla="*/ 28 w 612"/>
                <a:gd name="T5" fmla="*/ 26 h 40"/>
                <a:gd name="T6" fmla="*/ 8 w 612"/>
                <a:gd name="T7" fmla="*/ 22 h 40"/>
                <a:gd name="T8" fmla="*/ 6 w 612"/>
                <a:gd name="T9" fmla="*/ 20 h 40"/>
                <a:gd name="T10" fmla="*/ 12 w 612"/>
                <a:gd name="T11" fmla="*/ 16 h 40"/>
                <a:gd name="T12" fmla="*/ 56 w 612"/>
                <a:gd name="T13" fmla="*/ 8 h 40"/>
                <a:gd name="T14" fmla="*/ 186 w 612"/>
                <a:gd name="T15" fmla="*/ 0 h 40"/>
                <a:gd name="T16" fmla="*/ 304 w 612"/>
                <a:gd name="T17" fmla="*/ 0 h 40"/>
                <a:gd name="T18" fmla="*/ 520 w 612"/>
                <a:gd name="T19" fmla="*/ 6 h 40"/>
                <a:gd name="T20" fmla="*/ 584 w 612"/>
                <a:gd name="T21" fmla="*/ 12 h 40"/>
                <a:gd name="T22" fmla="*/ 606 w 612"/>
                <a:gd name="T23" fmla="*/ 18 h 40"/>
                <a:gd name="T24" fmla="*/ 608 w 612"/>
                <a:gd name="T25" fmla="*/ 20 h 40"/>
                <a:gd name="T26" fmla="*/ 602 w 612"/>
                <a:gd name="T27" fmla="*/ 24 h 40"/>
                <a:gd name="T28" fmla="*/ 556 w 612"/>
                <a:gd name="T29" fmla="*/ 30 h 40"/>
                <a:gd name="T30" fmla="*/ 422 w 612"/>
                <a:gd name="T31" fmla="*/ 38 h 40"/>
                <a:gd name="T32" fmla="*/ 304 w 612"/>
                <a:gd name="T33" fmla="*/ 0 h 40"/>
                <a:gd name="T34" fmla="*/ 184 w 612"/>
                <a:gd name="T35" fmla="*/ 0 h 40"/>
                <a:gd name="T36" fmla="*/ 52 w 612"/>
                <a:gd name="T37" fmla="*/ 8 h 40"/>
                <a:gd name="T38" fmla="*/ 6 w 612"/>
                <a:gd name="T39" fmla="*/ 16 h 40"/>
                <a:gd name="T40" fmla="*/ 0 w 612"/>
                <a:gd name="T41" fmla="*/ 20 h 40"/>
                <a:gd name="T42" fmla="*/ 2 w 612"/>
                <a:gd name="T43" fmla="*/ 22 h 40"/>
                <a:gd name="T44" fmla="*/ 24 w 612"/>
                <a:gd name="T45" fmla="*/ 28 h 40"/>
                <a:gd name="T46" fmla="*/ 88 w 612"/>
                <a:gd name="T47" fmla="*/ 34 h 40"/>
                <a:gd name="T48" fmla="*/ 304 w 612"/>
                <a:gd name="T49" fmla="*/ 40 h 40"/>
                <a:gd name="T50" fmla="*/ 424 w 612"/>
                <a:gd name="T51" fmla="*/ 38 h 40"/>
                <a:gd name="T52" fmla="*/ 560 w 612"/>
                <a:gd name="T53" fmla="*/ 30 h 40"/>
                <a:gd name="T54" fmla="*/ 606 w 612"/>
                <a:gd name="T55" fmla="*/ 24 h 40"/>
                <a:gd name="T56" fmla="*/ 612 w 612"/>
                <a:gd name="T57" fmla="*/ 20 h 40"/>
                <a:gd name="T58" fmla="*/ 612 w 612"/>
                <a:gd name="T59" fmla="*/ 18 h 40"/>
                <a:gd name="T60" fmla="*/ 588 w 612"/>
                <a:gd name="T61" fmla="*/ 12 h 40"/>
                <a:gd name="T62" fmla="*/ 524 w 612"/>
                <a:gd name="T63" fmla="*/ 4 h 40"/>
                <a:gd name="T64" fmla="*/ 304 w 61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40"/>
                  </a:moveTo>
                  <a:lnTo>
                    <a:pt x="304" y="40"/>
                  </a:lnTo>
                  <a:lnTo>
                    <a:pt x="186" y="38"/>
                  </a:lnTo>
                  <a:lnTo>
                    <a:pt x="92" y="34"/>
                  </a:lnTo>
                  <a:lnTo>
                    <a:pt x="56" y="30"/>
                  </a:lnTo>
                  <a:lnTo>
                    <a:pt x="28" y="26"/>
                  </a:lnTo>
                  <a:lnTo>
                    <a:pt x="12" y="24"/>
                  </a:lnTo>
                  <a:lnTo>
                    <a:pt x="8" y="22"/>
                  </a:lnTo>
                  <a:lnTo>
                    <a:pt x="6" y="20"/>
                  </a:lnTo>
                  <a:lnTo>
                    <a:pt x="6" y="20"/>
                  </a:lnTo>
                  <a:lnTo>
                    <a:pt x="8" y="18"/>
                  </a:lnTo>
                  <a:lnTo>
                    <a:pt x="12" y="16"/>
                  </a:lnTo>
                  <a:lnTo>
                    <a:pt x="28" y="12"/>
                  </a:lnTo>
                  <a:lnTo>
                    <a:pt x="56" y="8"/>
                  </a:lnTo>
                  <a:lnTo>
                    <a:pt x="92" y="6"/>
                  </a:lnTo>
                  <a:lnTo>
                    <a:pt x="186" y="0"/>
                  </a:lnTo>
                  <a:lnTo>
                    <a:pt x="304" y="0"/>
                  </a:lnTo>
                  <a:lnTo>
                    <a:pt x="304" y="0"/>
                  </a:lnTo>
                  <a:lnTo>
                    <a:pt x="422" y="0"/>
                  </a:lnTo>
                  <a:lnTo>
                    <a:pt x="520" y="6"/>
                  </a:lnTo>
                  <a:lnTo>
                    <a:pt x="556" y="8"/>
                  </a:lnTo>
                  <a:lnTo>
                    <a:pt x="584" y="12"/>
                  </a:lnTo>
                  <a:lnTo>
                    <a:pt x="602" y="16"/>
                  </a:lnTo>
                  <a:lnTo>
                    <a:pt x="606" y="18"/>
                  </a:lnTo>
                  <a:lnTo>
                    <a:pt x="608" y="20"/>
                  </a:lnTo>
                  <a:lnTo>
                    <a:pt x="608" y="20"/>
                  </a:lnTo>
                  <a:lnTo>
                    <a:pt x="606" y="22"/>
                  </a:lnTo>
                  <a:lnTo>
                    <a:pt x="602" y="24"/>
                  </a:lnTo>
                  <a:lnTo>
                    <a:pt x="584" y="26"/>
                  </a:lnTo>
                  <a:lnTo>
                    <a:pt x="556" y="30"/>
                  </a:lnTo>
                  <a:lnTo>
                    <a:pt x="520" y="34"/>
                  </a:lnTo>
                  <a:lnTo>
                    <a:pt x="422" y="38"/>
                  </a:lnTo>
                  <a:lnTo>
                    <a:pt x="304" y="40"/>
                  </a:lnTo>
                  <a:close/>
                  <a:moveTo>
                    <a:pt x="304" y="0"/>
                  </a:moveTo>
                  <a:lnTo>
                    <a:pt x="304" y="0"/>
                  </a:lnTo>
                  <a:lnTo>
                    <a:pt x="184" y="0"/>
                  </a:lnTo>
                  <a:lnTo>
                    <a:pt x="88" y="4"/>
                  </a:lnTo>
                  <a:lnTo>
                    <a:pt x="52" y="8"/>
                  </a:lnTo>
                  <a:lnTo>
                    <a:pt x="24" y="12"/>
                  </a:lnTo>
                  <a:lnTo>
                    <a:pt x="6" y="16"/>
                  </a:lnTo>
                  <a:lnTo>
                    <a:pt x="2" y="18"/>
                  </a:lnTo>
                  <a:lnTo>
                    <a:pt x="0" y="20"/>
                  </a:lnTo>
                  <a:lnTo>
                    <a:pt x="0" y="20"/>
                  </a:lnTo>
                  <a:lnTo>
                    <a:pt x="2" y="22"/>
                  </a:lnTo>
                  <a:lnTo>
                    <a:pt x="6" y="24"/>
                  </a:lnTo>
                  <a:lnTo>
                    <a:pt x="24" y="28"/>
                  </a:lnTo>
                  <a:lnTo>
                    <a:pt x="52" y="30"/>
                  </a:lnTo>
                  <a:lnTo>
                    <a:pt x="88" y="34"/>
                  </a:lnTo>
                  <a:lnTo>
                    <a:pt x="184" y="38"/>
                  </a:lnTo>
                  <a:lnTo>
                    <a:pt x="304" y="40"/>
                  </a:lnTo>
                  <a:lnTo>
                    <a:pt x="304" y="40"/>
                  </a:lnTo>
                  <a:lnTo>
                    <a:pt x="424" y="38"/>
                  </a:lnTo>
                  <a:lnTo>
                    <a:pt x="524" y="34"/>
                  </a:lnTo>
                  <a:lnTo>
                    <a:pt x="560" y="30"/>
                  </a:lnTo>
                  <a:lnTo>
                    <a:pt x="588" y="28"/>
                  </a:lnTo>
                  <a:lnTo>
                    <a:pt x="606" y="24"/>
                  </a:lnTo>
                  <a:lnTo>
                    <a:pt x="612" y="22"/>
                  </a:lnTo>
                  <a:lnTo>
                    <a:pt x="612" y="20"/>
                  </a:lnTo>
                  <a:lnTo>
                    <a:pt x="612" y="20"/>
                  </a:lnTo>
                  <a:lnTo>
                    <a:pt x="612" y="18"/>
                  </a:lnTo>
                  <a:lnTo>
                    <a:pt x="606" y="16"/>
                  </a:lnTo>
                  <a:lnTo>
                    <a:pt x="588" y="12"/>
                  </a:lnTo>
                  <a:lnTo>
                    <a:pt x="560" y="8"/>
                  </a:lnTo>
                  <a:lnTo>
                    <a:pt x="524" y="4"/>
                  </a:lnTo>
                  <a:lnTo>
                    <a:pt x="424" y="0"/>
                  </a:lnTo>
                  <a:lnTo>
                    <a:pt x="304" y="0"/>
                  </a:lnTo>
                  <a:close/>
                </a:path>
              </a:pathLst>
            </a:custGeom>
            <a:solidFill>
              <a:srgbClr val="7C73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81"/>
            <p:cNvSpPr>
              <a:spLocks/>
            </p:cNvSpPr>
            <p:nvPr/>
          </p:nvSpPr>
          <p:spPr bwMode="auto">
            <a:xfrm>
              <a:off x="5635625" y="6677025"/>
              <a:ext cx="955675" cy="63500"/>
            </a:xfrm>
            <a:custGeom>
              <a:avLst/>
              <a:gdLst>
                <a:gd name="T0" fmla="*/ 298 w 602"/>
                <a:gd name="T1" fmla="*/ 40 h 40"/>
                <a:gd name="T2" fmla="*/ 298 w 602"/>
                <a:gd name="T3" fmla="*/ 40 h 40"/>
                <a:gd name="T4" fmla="*/ 180 w 602"/>
                <a:gd name="T5" fmla="*/ 38 h 40"/>
                <a:gd name="T6" fmla="*/ 86 w 602"/>
                <a:gd name="T7" fmla="*/ 34 h 40"/>
                <a:gd name="T8" fmla="*/ 50 w 602"/>
                <a:gd name="T9" fmla="*/ 30 h 40"/>
                <a:gd name="T10" fmla="*/ 22 w 602"/>
                <a:gd name="T11" fmla="*/ 26 h 40"/>
                <a:gd name="T12" fmla="*/ 6 w 602"/>
                <a:gd name="T13" fmla="*/ 24 h 40"/>
                <a:gd name="T14" fmla="*/ 2 w 602"/>
                <a:gd name="T15" fmla="*/ 22 h 40"/>
                <a:gd name="T16" fmla="*/ 0 w 602"/>
                <a:gd name="T17" fmla="*/ 20 h 40"/>
                <a:gd name="T18" fmla="*/ 0 w 602"/>
                <a:gd name="T19" fmla="*/ 20 h 40"/>
                <a:gd name="T20" fmla="*/ 2 w 602"/>
                <a:gd name="T21" fmla="*/ 18 h 40"/>
                <a:gd name="T22" fmla="*/ 6 w 602"/>
                <a:gd name="T23" fmla="*/ 16 h 40"/>
                <a:gd name="T24" fmla="*/ 22 w 602"/>
                <a:gd name="T25" fmla="*/ 12 h 40"/>
                <a:gd name="T26" fmla="*/ 50 w 602"/>
                <a:gd name="T27" fmla="*/ 8 h 40"/>
                <a:gd name="T28" fmla="*/ 86 w 602"/>
                <a:gd name="T29" fmla="*/ 6 h 40"/>
                <a:gd name="T30" fmla="*/ 180 w 602"/>
                <a:gd name="T31" fmla="*/ 0 h 40"/>
                <a:gd name="T32" fmla="*/ 298 w 602"/>
                <a:gd name="T33" fmla="*/ 0 h 40"/>
                <a:gd name="T34" fmla="*/ 298 w 602"/>
                <a:gd name="T35" fmla="*/ 0 h 40"/>
                <a:gd name="T36" fmla="*/ 416 w 602"/>
                <a:gd name="T37" fmla="*/ 0 h 40"/>
                <a:gd name="T38" fmla="*/ 514 w 602"/>
                <a:gd name="T39" fmla="*/ 6 h 40"/>
                <a:gd name="T40" fmla="*/ 550 w 602"/>
                <a:gd name="T41" fmla="*/ 8 h 40"/>
                <a:gd name="T42" fmla="*/ 578 w 602"/>
                <a:gd name="T43" fmla="*/ 12 h 40"/>
                <a:gd name="T44" fmla="*/ 596 w 602"/>
                <a:gd name="T45" fmla="*/ 16 h 40"/>
                <a:gd name="T46" fmla="*/ 600 w 602"/>
                <a:gd name="T47" fmla="*/ 18 h 40"/>
                <a:gd name="T48" fmla="*/ 602 w 602"/>
                <a:gd name="T49" fmla="*/ 20 h 40"/>
                <a:gd name="T50" fmla="*/ 602 w 602"/>
                <a:gd name="T51" fmla="*/ 20 h 40"/>
                <a:gd name="T52" fmla="*/ 600 w 602"/>
                <a:gd name="T53" fmla="*/ 22 h 40"/>
                <a:gd name="T54" fmla="*/ 596 w 602"/>
                <a:gd name="T55" fmla="*/ 24 h 40"/>
                <a:gd name="T56" fmla="*/ 578 w 602"/>
                <a:gd name="T57" fmla="*/ 26 h 40"/>
                <a:gd name="T58" fmla="*/ 550 w 602"/>
                <a:gd name="T59" fmla="*/ 30 h 40"/>
                <a:gd name="T60" fmla="*/ 514 w 602"/>
                <a:gd name="T61" fmla="*/ 34 h 40"/>
                <a:gd name="T62" fmla="*/ 416 w 602"/>
                <a:gd name="T63" fmla="*/ 38 h 40"/>
                <a:gd name="T64" fmla="*/ 298 w 60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40"/>
                  </a:moveTo>
                  <a:lnTo>
                    <a:pt x="298" y="40"/>
                  </a:lnTo>
                  <a:lnTo>
                    <a:pt x="180" y="38"/>
                  </a:lnTo>
                  <a:lnTo>
                    <a:pt x="86" y="34"/>
                  </a:lnTo>
                  <a:lnTo>
                    <a:pt x="50" y="30"/>
                  </a:lnTo>
                  <a:lnTo>
                    <a:pt x="22" y="26"/>
                  </a:lnTo>
                  <a:lnTo>
                    <a:pt x="6" y="24"/>
                  </a:lnTo>
                  <a:lnTo>
                    <a:pt x="2" y="22"/>
                  </a:lnTo>
                  <a:lnTo>
                    <a:pt x="0" y="20"/>
                  </a:lnTo>
                  <a:lnTo>
                    <a:pt x="0" y="20"/>
                  </a:lnTo>
                  <a:lnTo>
                    <a:pt x="2" y="18"/>
                  </a:lnTo>
                  <a:lnTo>
                    <a:pt x="6" y="16"/>
                  </a:lnTo>
                  <a:lnTo>
                    <a:pt x="22" y="12"/>
                  </a:lnTo>
                  <a:lnTo>
                    <a:pt x="50" y="8"/>
                  </a:lnTo>
                  <a:lnTo>
                    <a:pt x="86" y="6"/>
                  </a:lnTo>
                  <a:lnTo>
                    <a:pt x="180" y="0"/>
                  </a:lnTo>
                  <a:lnTo>
                    <a:pt x="298" y="0"/>
                  </a:lnTo>
                  <a:lnTo>
                    <a:pt x="298" y="0"/>
                  </a:lnTo>
                  <a:lnTo>
                    <a:pt x="416" y="0"/>
                  </a:lnTo>
                  <a:lnTo>
                    <a:pt x="514" y="6"/>
                  </a:lnTo>
                  <a:lnTo>
                    <a:pt x="550" y="8"/>
                  </a:lnTo>
                  <a:lnTo>
                    <a:pt x="578" y="12"/>
                  </a:lnTo>
                  <a:lnTo>
                    <a:pt x="596" y="16"/>
                  </a:lnTo>
                  <a:lnTo>
                    <a:pt x="600" y="18"/>
                  </a:lnTo>
                  <a:lnTo>
                    <a:pt x="602" y="20"/>
                  </a:lnTo>
                  <a:lnTo>
                    <a:pt x="602" y="20"/>
                  </a:lnTo>
                  <a:lnTo>
                    <a:pt x="600" y="22"/>
                  </a:lnTo>
                  <a:lnTo>
                    <a:pt x="596" y="24"/>
                  </a:lnTo>
                  <a:lnTo>
                    <a:pt x="578" y="26"/>
                  </a:lnTo>
                  <a:lnTo>
                    <a:pt x="550" y="30"/>
                  </a:lnTo>
                  <a:lnTo>
                    <a:pt x="514" y="34"/>
                  </a:lnTo>
                  <a:lnTo>
                    <a:pt x="416" y="38"/>
                  </a:lnTo>
                  <a:lnTo>
                    <a:pt x="298"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82"/>
            <p:cNvSpPr>
              <a:spLocks/>
            </p:cNvSpPr>
            <p:nvPr/>
          </p:nvSpPr>
          <p:spPr bwMode="auto">
            <a:xfrm>
              <a:off x="5626100" y="6677025"/>
              <a:ext cx="971550" cy="63500"/>
            </a:xfrm>
            <a:custGeom>
              <a:avLst/>
              <a:gdLst>
                <a:gd name="T0" fmla="*/ 304 w 612"/>
                <a:gd name="T1" fmla="*/ 0 h 40"/>
                <a:gd name="T2" fmla="*/ 304 w 612"/>
                <a:gd name="T3" fmla="*/ 0 h 40"/>
                <a:gd name="T4" fmla="*/ 184 w 612"/>
                <a:gd name="T5" fmla="*/ 0 h 40"/>
                <a:gd name="T6" fmla="*/ 88 w 612"/>
                <a:gd name="T7" fmla="*/ 4 h 40"/>
                <a:gd name="T8" fmla="*/ 52 w 612"/>
                <a:gd name="T9" fmla="*/ 8 h 40"/>
                <a:gd name="T10" fmla="*/ 24 w 612"/>
                <a:gd name="T11" fmla="*/ 12 h 40"/>
                <a:gd name="T12" fmla="*/ 6 w 612"/>
                <a:gd name="T13" fmla="*/ 16 h 40"/>
                <a:gd name="T14" fmla="*/ 2 w 612"/>
                <a:gd name="T15" fmla="*/ 18 h 40"/>
                <a:gd name="T16" fmla="*/ 0 w 612"/>
                <a:gd name="T17" fmla="*/ 20 h 40"/>
                <a:gd name="T18" fmla="*/ 0 w 612"/>
                <a:gd name="T19" fmla="*/ 20 h 40"/>
                <a:gd name="T20" fmla="*/ 2 w 612"/>
                <a:gd name="T21" fmla="*/ 22 h 40"/>
                <a:gd name="T22" fmla="*/ 6 w 612"/>
                <a:gd name="T23" fmla="*/ 24 h 40"/>
                <a:gd name="T24" fmla="*/ 24 w 612"/>
                <a:gd name="T25" fmla="*/ 28 h 40"/>
                <a:gd name="T26" fmla="*/ 52 w 612"/>
                <a:gd name="T27" fmla="*/ 30 h 40"/>
                <a:gd name="T28" fmla="*/ 88 w 612"/>
                <a:gd name="T29" fmla="*/ 34 h 40"/>
                <a:gd name="T30" fmla="*/ 184 w 612"/>
                <a:gd name="T31" fmla="*/ 38 h 40"/>
                <a:gd name="T32" fmla="*/ 304 w 612"/>
                <a:gd name="T33" fmla="*/ 40 h 40"/>
                <a:gd name="T34" fmla="*/ 304 w 612"/>
                <a:gd name="T35" fmla="*/ 40 h 40"/>
                <a:gd name="T36" fmla="*/ 424 w 612"/>
                <a:gd name="T37" fmla="*/ 38 h 40"/>
                <a:gd name="T38" fmla="*/ 524 w 612"/>
                <a:gd name="T39" fmla="*/ 34 h 40"/>
                <a:gd name="T40" fmla="*/ 560 w 612"/>
                <a:gd name="T41" fmla="*/ 30 h 40"/>
                <a:gd name="T42" fmla="*/ 588 w 612"/>
                <a:gd name="T43" fmla="*/ 28 h 40"/>
                <a:gd name="T44" fmla="*/ 606 w 612"/>
                <a:gd name="T45" fmla="*/ 24 h 40"/>
                <a:gd name="T46" fmla="*/ 612 w 612"/>
                <a:gd name="T47" fmla="*/ 22 h 40"/>
                <a:gd name="T48" fmla="*/ 612 w 612"/>
                <a:gd name="T49" fmla="*/ 20 h 40"/>
                <a:gd name="T50" fmla="*/ 612 w 612"/>
                <a:gd name="T51" fmla="*/ 20 h 40"/>
                <a:gd name="T52" fmla="*/ 612 w 612"/>
                <a:gd name="T53" fmla="*/ 18 h 40"/>
                <a:gd name="T54" fmla="*/ 606 w 612"/>
                <a:gd name="T55" fmla="*/ 16 h 40"/>
                <a:gd name="T56" fmla="*/ 588 w 612"/>
                <a:gd name="T57" fmla="*/ 12 h 40"/>
                <a:gd name="T58" fmla="*/ 560 w 612"/>
                <a:gd name="T59" fmla="*/ 8 h 40"/>
                <a:gd name="T60" fmla="*/ 524 w 612"/>
                <a:gd name="T61" fmla="*/ 4 h 40"/>
                <a:gd name="T62" fmla="*/ 424 w 612"/>
                <a:gd name="T63" fmla="*/ 0 h 40"/>
                <a:gd name="T64" fmla="*/ 304 w 61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12" h="40">
                  <a:moveTo>
                    <a:pt x="304" y="0"/>
                  </a:moveTo>
                  <a:lnTo>
                    <a:pt x="304" y="0"/>
                  </a:lnTo>
                  <a:lnTo>
                    <a:pt x="184" y="0"/>
                  </a:lnTo>
                  <a:lnTo>
                    <a:pt x="88" y="4"/>
                  </a:lnTo>
                  <a:lnTo>
                    <a:pt x="52" y="8"/>
                  </a:lnTo>
                  <a:lnTo>
                    <a:pt x="24" y="12"/>
                  </a:lnTo>
                  <a:lnTo>
                    <a:pt x="6" y="16"/>
                  </a:lnTo>
                  <a:lnTo>
                    <a:pt x="2" y="18"/>
                  </a:lnTo>
                  <a:lnTo>
                    <a:pt x="0" y="20"/>
                  </a:lnTo>
                  <a:lnTo>
                    <a:pt x="0" y="20"/>
                  </a:lnTo>
                  <a:lnTo>
                    <a:pt x="2" y="22"/>
                  </a:lnTo>
                  <a:lnTo>
                    <a:pt x="6" y="24"/>
                  </a:lnTo>
                  <a:lnTo>
                    <a:pt x="24" y="28"/>
                  </a:lnTo>
                  <a:lnTo>
                    <a:pt x="52" y="30"/>
                  </a:lnTo>
                  <a:lnTo>
                    <a:pt x="88" y="34"/>
                  </a:lnTo>
                  <a:lnTo>
                    <a:pt x="184" y="38"/>
                  </a:lnTo>
                  <a:lnTo>
                    <a:pt x="304" y="40"/>
                  </a:lnTo>
                  <a:lnTo>
                    <a:pt x="304" y="40"/>
                  </a:lnTo>
                  <a:lnTo>
                    <a:pt x="424" y="38"/>
                  </a:lnTo>
                  <a:lnTo>
                    <a:pt x="524" y="34"/>
                  </a:lnTo>
                  <a:lnTo>
                    <a:pt x="560" y="30"/>
                  </a:lnTo>
                  <a:lnTo>
                    <a:pt x="588" y="28"/>
                  </a:lnTo>
                  <a:lnTo>
                    <a:pt x="606" y="24"/>
                  </a:lnTo>
                  <a:lnTo>
                    <a:pt x="612" y="22"/>
                  </a:lnTo>
                  <a:lnTo>
                    <a:pt x="612" y="20"/>
                  </a:lnTo>
                  <a:lnTo>
                    <a:pt x="612" y="20"/>
                  </a:lnTo>
                  <a:lnTo>
                    <a:pt x="612" y="18"/>
                  </a:lnTo>
                  <a:lnTo>
                    <a:pt x="606" y="16"/>
                  </a:lnTo>
                  <a:lnTo>
                    <a:pt x="588" y="12"/>
                  </a:lnTo>
                  <a:lnTo>
                    <a:pt x="560" y="8"/>
                  </a:lnTo>
                  <a:lnTo>
                    <a:pt x="524" y="4"/>
                  </a:lnTo>
                  <a:lnTo>
                    <a:pt x="424" y="0"/>
                  </a:lnTo>
                  <a:lnTo>
                    <a:pt x="3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83"/>
            <p:cNvSpPr>
              <a:spLocks noEditPoints="1"/>
            </p:cNvSpPr>
            <p:nvPr/>
          </p:nvSpPr>
          <p:spPr bwMode="auto">
            <a:xfrm>
              <a:off x="5635625" y="6677025"/>
              <a:ext cx="955675" cy="63500"/>
            </a:xfrm>
            <a:custGeom>
              <a:avLst/>
              <a:gdLst>
                <a:gd name="T0" fmla="*/ 298 w 602"/>
                <a:gd name="T1" fmla="*/ 40 h 40"/>
                <a:gd name="T2" fmla="*/ 90 w 602"/>
                <a:gd name="T3" fmla="*/ 34 h 40"/>
                <a:gd name="T4" fmla="*/ 28 w 602"/>
                <a:gd name="T5" fmla="*/ 26 h 40"/>
                <a:gd name="T6" fmla="*/ 6 w 602"/>
                <a:gd name="T7" fmla="*/ 22 h 40"/>
                <a:gd name="T8" fmla="*/ 4 w 602"/>
                <a:gd name="T9" fmla="*/ 20 h 40"/>
                <a:gd name="T10" fmla="*/ 10 w 602"/>
                <a:gd name="T11" fmla="*/ 16 h 40"/>
                <a:gd name="T12" fmla="*/ 54 w 602"/>
                <a:gd name="T13" fmla="*/ 8 h 40"/>
                <a:gd name="T14" fmla="*/ 182 w 602"/>
                <a:gd name="T15" fmla="*/ 2 h 40"/>
                <a:gd name="T16" fmla="*/ 298 w 602"/>
                <a:gd name="T17" fmla="*/ 0 h 40"/>
                <a:gd name="T18" fmla="*/ 510 w 602"/>
                <a:gd name="T19" fmla="*/ 6 h 40"/>
                <a:gd name="T20" fmla="*/ 574 w 602"/>
                <a:gd name="T21" fmla="*/ 12 h 40"/>
                <a:gd name="T22" fmla="*/ 596 w 602"/>
                <a:gd name="T23" fmla="*/ 18 h 40"/>
                <a:gd name="T24" fmla="*/ 596 w 602"/>
                <a:gd name="T25" fmla="*/ 20 h 40"/>
                <a:gd name="T26" fmla="*/ 590 w 602"/>
                <a:gd name="T27" fmla="*/ 24 h 40"/>
                <a:gd name="T28" fmla="*/ 546 w 602"/>
                <a:gd name="T29" fmla="*/ 30 h 40"/>
                <a:gd name="T30" fmla="*/ 414 w 602"/>
                <a:gd name="T31" fmla="*/ 38 h 40"/>
                <a:gd name="T32" fmla="*/ 298 w 602"/>
                <a:gd name="T33" fmla="*/ 0 h 40"/>
                <a:gd name="T34" fmla="*/ 180 w 602"/>
                <a:gd name="T35" fmla="*/ 0 h 40"/>
                <a:gd name="T36" fmla="*/ 50 w 602"/>
                <a:gd name="T37" fmla="*/ 8 h 40"/>
                <a:gd name="T38" fmla="*/ 6 w 602"/>
                <a:gd name="T39" fmla="*/ 16 h 40"/>
                <a:gd name="T40" fmla="*/ 0 w 602"/>
                <a:gd name="T41" fmla="*/ 20 h 40"/>
                <a:gd name="T42" fmla="*/ 2 w 602"/>
                <a:gd name="T43" fmla="*/ 22 h 40"/>
                <a:gd name="T44" fmla="*/ 22 w 602"/>
                <a:gd name="T45" fmla="*/ 26 h 40"/>
                <a:gd name="T46" fmla="*/ 86 w 602"/>
                <a:gd name="T47" fmla="*/ 34 h 40"/>
                <a:gd name="T48" fmla="*/ 298 w 602"/>
                <a:gd name="T49" fmla="*/ 40 h 40"/>
                <a:gd name="T50" fmla="*/ 416 w 602"/>
                <a:gd name="T51" fmla="*/ 38 h 40"/>
                <a:gd name="T52" fmla="*/ 550 w 602"/>
                <a:gd name="T53" fmla="*/ 30 h 40"/>
                <a:gd name="T54" fmla="*/ 596 w 602"/>
                <a:gd name="T55" fmla="*/ 24 h 40"/>
                <a:gd name="T56" fmla="*/ 602 w 602"/>
                <a:gd name="T57" fmla="*/ 20 h 40"/>
                <a:gd name="T58" fmla="*/ 600 w 602"/>
                <a:gd name="T59" fmla="*/ 18 h 40"/>
                <a:gd name="T60" fmla="*/ 578 w 602"/>
                <a:gd name="T61" fmla="*/ 12 h 40"/>
                <a:gd name="T62" fmla="*/ 514 w 602"/>
                <a:gd name="T63" fmla="*/ 6 h 40"/>
                <a:gd name="T64" fmla="*/ 298 w 60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40"/>
                  </a:moveTo>
                  <a:lnTo>
                    <a:pt x="298" y="40"/>
                  </a:lnTo>
                  <a:lnTo>
                    <a:pt x="182" y="38"/>
                  </a:lnTo>
                  <a:lnTo>
                    <a:pt x="90" y="34"/>
                  </a:lnTo>
                  <a:lnTo>
                    <a:pt x="54" y="30"/>
                  </a:lnTo>
                  <a:lnTo>
                    <a:pt x="28" y="26"/>
                  </a:lnTo>
                  <a:lnTo>
                    <a:pt x="10" y="24"/>
                  </a:lnTo>
                  <a:lnTo>
                    <a:pt x="6" y="22"/>
                  </a:lnTo>
                  <a:lnTo>
                    <a:pt x="4" y="20"/>
                  </a:lnTo>
                  <a:lnTo>
                    <a:pt x="4" y="20"/>
                  </a:lnTo>
                  <a:lnTo>
                    <a:pt x="6" y="18"/>
                  </a:lnTo>
                  <a:lnTo>
                    <a:pt x="10" y="16"/>
                  </a:lnTo>
                  <a:lnTo>
                    <a:pt x="28" y="12"/>
                  </a:lnTo>
                  <a:lnTo>
                    <a:pt x="54" y="8"/>
                  </a:lnTo>
                  <a:lnTo>
                    <a:pt x="90" y="6"/>
                  </a:lnTo>
                  <a:lnTo>
                    <a:pt x="182" y="2"/>
                  </a:lnTo>
                  <a:lnTo>
                    <a:pt x="298" y="0"/>
                  </a:lnTo>
                  <a:lnTo>
                    <a:pt x="298" y="0"/>
                  </a:lnTo>
                  <a:lnTo>
                    <a:pt x="414" y="2"/>
                  </a:lnTo>
                  <a:lnTo>
                    <a:pt x="510" y="6"/>
                  </a:lnTo>
                  <a:lnTo>
                    <a:pt x="546" y="8"/>
                  </a:lnTo>
                  <a:lnTo>
                    <a:pt x="574" y="12"/>
                  </a:lnTo>
                  <a:lnTo>
                    <a:pt x="590" y="16"/>
                  </a:lnTo>
                  <a:lnTo>
                    <a:pt x="596" y="18"/>
                  </a:lnTo>
                  <a:lnTo>
                    <a:pt x="596" y="20"/>
                  </a:lnTo>
                  <a:lnTo>
                    <a:pt x="596" y="20"/>
                  </a:lnTo>
                  <a:lnTo>
                    <a:pt x="596" y="22"/>
                  </a:lnTo>
                  <a:lnTo>
                    <a:pt x="590" y="24"/>
                  </a:lnTo>
                  <a:lnTo>
                    <a:pt x="574" y="26"/>
                  </a:lnTo>
                  <a:lnTo>
                    <a:pt x="546" y="30"/>
                  </a:lnTo>
                  <a:lnTo>
                    <a:pt x="510" y="34"/>
                  </a:lnTo>
                  <a:lnTo>
                    <a:pt x="414" y="38"/>
                  </a:lnTo>
                  <a:lnTo>
                    <a:pt x="298" y="40"/>
                  </a:lnTo>
                  <a:close/>
                  <a:moveTo>
                    <a:pt x="298" y="0"/>
                  </a:moveTo>
                  <a:lnTo>
                    <a:pt x="298" y="0"/>
                  </a:lnTo>
                  <a:lnTo>
                    <a:pt x="180" y="0"/>
                  </a:lnTo>
                  <a:lnTo>
                    <a:pt x="86" y="6"/>
                  </a:lnTo>
                  <a:lnTo>
                    <a:pt x="50" y="8"/>
                  </a:lnTo>
                  <a:lnTo>
                    <a:pt x="22" y="12"/>
                  </a:lnTo>
                  <a:lnTo>
                    <a:pt x="6" y="16"/>
                  </a:lnTo>
                  <a:lnTo>
                    <a:pt x="2" y="18"/>
                  </a:lnTo>
                  <a:lnTo>
                    <a:pt x="0" y="20"/>
                  </a:lnTo>
                  <a:lnTo>
                    <a:pt x="0" y="20"/>
                  </a:lnTo>
                  <a:lnTo>
                    <a:pt x="2" y="22"/>
                  </a:lnTo>
                  <a:lnTo>
                    <a:pt x="6" y="24"/>
                  </a:lnTo>
                  <a:lnTo>
                    <a:pt x="22" y="26"/>
                  </a:lnTo>
                  <a:lnTo>
                    <a:pt x="50" y="30"/>
                  </a:lnTo>
                  <a:lnTo>
                    <a:pt x="86" y="34"/>
                  </a:lnTo>
                  <a:lnTo>
                    <a:pt x="180" y="38"/>
                  </a:lnTo>
                  <a:lnTo>
                    <a:pt x="298" y="40"/>
                  </a:lnTo>
                  <a:lnTo>
                    <a:pt x="298" y="40"/>
                  </a:lnTo>
                  <a:lnTo>
                    <a:pt x="416" y="38"/>
                  </a:lnTo>
                  <a:lnTo>
                    <a:pt x="514" y="34"/>
                  </a:lnTo>
                  <a:lnTo>
                    <a:pt x="550" y="30"/>
                  </a:lnTo>
                  <a:lnTo>
                    <a:pt x="578" y="26"/>
                  </a:lnTo>
                  <a:lnTo>
                    <a:pt x="596" y="24"/>
                  </a:lnTo>
                  <a:lnTo>
                    <a:pt x="600" y="22"/>
                  </a:lnTo>
                  <a:lnTo>
                    <a:pt x="602" y="20"/>
                  </a:lnTo>
                  <a:lnTo>
                    <a:pt x="602" y="20"/>
                  </a:lnTo>
                  <a:lnTo>
                    <a:pt x="600" y="18"/>
                  </a:lnTo>
                  <a:lnTo>
                    <a:pt x="596" y="16"/>
                  </a:lnTo>
                  <a:lnTo>
                    <a:pt x="578" y="12"/>
                  </a:lnTo>
                  <a:lnTo>
                    <a:pt x="550" y="8"/>
                  </a:lnTo>
                  <a:lnTo>
                    <a:pt x="514" y="6"/>
                  </a:lnTo>
                  <a:lnTo>
                    <a:pt x="416" y="0"/>
                  </a:lnTo>
                  <a:lnTo>
                    <a:pt x="298" y="0"/>
                  </a:lnTo>
                  <a:close/>
                </a:path>
              </a:pathLst>
            </a:custGeom>
            <a:solidFill>
              <a:srgbClr val="7A716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84"/>
            <p:cNvSpPr>
              <a:spLocks/>
            </p:cNvSpPr>
            <p:nvPr/>
          </p:nvSpPr>
          <p:spPr bwMode="auto">
            <a:xfrm>
              <a:off x="5641975" y="6677025"/>
              <a:ext cx="939800" cy="63500"/>
            </a:xfrm>
            <a:custGeom>
              <a:avLst/>
              <a:gdLst>
                <a:gd name="T0" fmla="*/ 294 w 592"/>
                <a:gd name="T1" fmla="*/ 40 h 40"/>
                <a:gd name="T2" fmla="*/ 294 w 592"/>
                <a:gd name="T3" fmla="*/ 40 h 40"/>
                <a:gd name="T4" fmla="*/ 178 w 592"/>
                <a:gd name="T5" fmla="*/ 38 h 40"/>
                <a:gd name="T6" fmla="*/ 86 w 592"/>
                <a:gd name="T7" fmla="*/ 34 h 40"/>
                <a:gd name="T8" fmla="*/ 50 w 592"/>
                <a:gd name="T9" fmla="*/ 30 h 40"/>
                <a:gd name="T10" fmla="*/ 24 w 592"/>
                <a:gd name="T11" fmla="*/ 26 h 40"/>
                <a:gd name="T12" fmla="*/ 6 w 592"/>
                <a:gd name="T13" fmla="*/ 24 h 40"/>
                <a:gd name="T14" fmla="*/ 2 w 592"/>
                <a:gd name="T15" fmla="*/ 22 h 40"/>
                <a:gd name="T16" fmla="*/ 0 w 592"/>
                <a:gd name="T17" fmla="*/ 20 h 40"/>
                <a:gd name="T18" fmla="*/ 0 w 592"/>
                <a:gd name="T19" fmla="*/ 20 h 40"/>
                <a:gd name="T20" fmla="*/ 2 w 592"/>
                <a:gd name="T21" fmla="*/ 18 h 40"/>
                <a:gd name="T22" fmla="*/ 6 w 592"/>
                <a:gd name="T23" fmla="*/ 16 h 40"/>
                <a:gd name="T24" fmla="*/ 24 w 592"/>
                <a:gd name="T25" fmla="*/ 12 h 40"/>
                <a:gd name="T26" fmla="*/ 50 w 592"/>
                <a:gd name="T27" fmla="*/ 8 h 40"/>
                <a:gd name="T28" fmla="*/ 86 w 592"/>
                <a:gd name="T29" fmla="*/ 6 h 40"/>
                <a:gd name="T30" fmla="*/ 178 w 592"/>
                <a:gd name="T31" fmla="*/ 2 h 40"/>
                <a:gd name="T32" fmla="*/ 294 w 592"/>
                <a:gd name="T33" fmla="*/ 0 h 40"/>
                <a:gd name="T34" fmla="*/ 294 w 592"/>
                <a:gd name="T35" fmla="*/ 0 h 40"/>
                <a:gd name="T36" fmla="*/ 410 w 592"/>
                <a:gd name="T37" fmla="*/ 2 h 40"/>
                <a:gd name="T38" fmla="*/ 506 w 592"/>
                <a:gd name="T39" fmla="*/ 6 h 40"/>
                <a:gd name="T40" fmla="*/ 542 w 592"/>
                <a:gd name="T41" fmla="*/ 8 h 40"/>
                <a:gd name="T42" fmla="*/ 570 w 592"/>
                <a:gd name="T43" fmla="*/ 12 h 40"/>
                <a:gd name="T44" fmla="*/ 586 w 592"/>
                <a:gd name="T45" fmla="*/ 16 h 40"/>
                <a:gd name="T46" fmla="*/ 592 w 592"/>
                <a:gd name="T47" fmla="*/ 18 h 40"/>
                <a:gd name="T48" fmla="*/ 592 w 592"/>
                <a:gd name="T49" fmla="*/ 20 h 40"/>
                <a:gd name="T50" fmla="*/ 592 w 592"/>
                <a:gd name="T51" fmla="*/ 20 h 40"/>
                <a:gd name="T52" fmla="*/ 592 w 592"/>
                <a:gd name="T53" fmla="*/ 22 h 40"/>
                <a:gd name="T54" fmla="*/ 586 w 592"/>
                <a:gd name="T55" fmla="*/ 24 h 40"/>
                <a:gd name="T56" fmla="*/ 570 w 592"/>
                <a:gd name="T57" fmla="*/ 26 h 40"/>
                <a:gd name="T58" fmla="*/ 542 w 592"/>
                <a:gd name="T59" fmla="*/ 30 h 40"/>
                <a:gd name="T60" fmla="*/ 506 w 592"/>
                <a:gd name="T61" fmla="*/ 34 h 40"/>
                <a:gd name="T62" fmla="*/ 410 w 592"/>
                <a:gd name="T63" fmla="*/ 38 h 40"/>
                <a:gd name="T64" fmla="*/ 294 w 59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40"/>
                  </a:moveTo>
                  <a:lnTo>
                    <a:pt x="294" y="40"/>
                  </a:lnTo>
                  <a:lnTo>
                    <a:pt x="178" y="38"/>
                  </a:lnTo>
                  <a:lnTo>
                    <a:pt x="86" y="34"/>
                  </a:lnTo>
                  <a:lnTo>
                    <a:pt x="50" y="30"/>
                  </a:lnTo>
                  <a:lnTo>
                    <a:pt x="24" y="26"/>
                  </a:lnTo>
                  <a:lnTo>
                    <a:pt x="6" y="24"/>
                  </a:lnTo>
                  <a:lnTo>
                    <a:pt x="2" y="22"/>
                  </a:lnTo>
                  <a:lnTo>
                    <a:pt x="0" y="20"/>
                  </a:lnTo>
                  <a:lnTo>
                    <a:pt x="0" y="20"/>
                  </a:lnTo>
                  <a:lnTo>
                    <a:pt x="2" y="18"/>
                  </a:lnTo>
                  <a:lnTo>
                    <a:pt x="6" y="16"/>
                  </a:lnTo>
                  <a:lnTo>
                    <a:pt x="24" y="12"/>
                  </a:lnTo>
                  <a:lnTo>
                    <a:pt x="50" y="8"/>
                  </a:lnTo>
                  <a:lnTo>
                    <a:pt x="86" y="6"/>
                  </a:lnTo>
                  <a:lnTo>
                    <a:pt x="178" y="2"/>
                  </a:lnTo>
                  <a:lnTo>
                    <a:pt x="294" y="0"/>
                  </a:lnTo>
                  <a:lnTo>
                    <a:pt x="294" y="0"/>
                  </a:lnTo>
                  <a:lnTo>
                    <a:pt x="410" y="2"/>
                  </a:lnTo>
                  <a:lnTo>
                    <a:pt x="506" y="6"/>
                  </a:lnTo>
                  <a:lnTo>
                    <a:pt x="542" y="8"/>
                  </a:lnTo>
                  <a:lnTo>
                    <a:pt x="570" y="12"/>
                  </a:lnTo>
                  <a:lnTo>
                    <a:pt x="586" y="16"/>
                  </a:lnTo>
                  <a:lnTo>
                    <a:pt x="592" y="18"/>
                  </a:lnTo>
                  <a:lnTo>
                    <a:pt x="592" y="20"/>
                  </a:lnTo>
                  <a:lnTo>
                    <a:pt x="592" y="20"/>
                  </a:lnTo>
                  <a:lnTo>
                    <a:pt x="592" y="22"/>
                  </a:lnTo>
                  <a:lnTo>
                    <a:pt x="586" y="24"/>
                  </a:lnTo>
                  <a:lnTo>
                    <a:pt x="570" y="26"/>
                  </a:lnTo>
                  <a:lnTo>
                    <a:pt x="542" y="30"/>
                  </a:lnTo>
                  <a:lnTo>
                    <a:pt x="506" y="34"/>
                  </a:lnTo>
                  <a:lnTo>
                    <a:pt x="410" y="38"/>
                  </a:lnTo>
                  <a:lnTo>
                    <a:pt x="294"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5"/>
            <p:cNvSpPr>
              <a:spLocks/>
            </p:cNvSpPr>
            <p:nvPr/>
          </p:nvSpPr>
          <p:spPr bwMode="auto">
            <a:xfrm>
              <a:off x="5635625" y="6677025"/>
              <a:ext cx="955675" cy="63500"/>
            </a:xfrm>
            <a:custGeom>
              <a:avLst/>
              <a:gdLst>
                <a:gd name="T0" fmla="*/ 298 w 602"/>
                <a:gd name="T1" fmla="*/ 0 h 40"/>
                <a:gd name="T2" fmla="*/ 298 w 602"/>
                <a:gd name="T3" fmla="*/ 0 h 40"/>
                <a:gd name="T4" fmla="*/ 180 w 602"/>
                <a:gd name="T5" fmla="*/ 0 h 40"/>
                <a:gd name="T6" fmla="*/ 86 w 602"/>
                <a:gd name="T7" fmla="*/ 6 h 40"/>
                <a:gd name="T8" fmla="*/ 50 w 602"/>
                <a:gd name="T9" fmla="*/ 8 h 40"/>
                <a:gd name="T10" fmla="*/ 22 w 602"/>
                <a:gd name="T11" fmla="*/ 12 h 40"/>
                <a:gd name="T12" fmla="*/ 6 w 602"/>
                <a:gd name="T13" fmla="*/ 16 h 40"/>
                <a:gd name="T14" fmla="*/ 2 w 602"/>
                <a:gd name="T15" fmla="*/ 18 h 40"/>
                <a:gd name="T16" fmla="*/ 0 w 602"/>
                <a:gd name="T17" fmla="*/ 20 h 40"/>
                <a:gd name="T18" fmla="*/ 0 w 602"/>
                <a:gd name="T19" fmla="*/ 20 h 40"/>
                <a:gd name="T20" fmla="*/ 2 w 602"/>
                <a:gd name="T21" fmla="*/ 22 h 40"/>
                <a:gd name="T22" fmla="*/ 6 w 602"/>
                <a:gd name="T23" fmla="*/ 24 h 40"/>
                <a:gd name="T24" fmla="*/ 22 w 602"/>
                <a:gd name="T25" fmla="*/ 26 h 40"/>
                <a:gd name="T26" fmla="*/ 50 w 602"/>
                <a:gd name="T27" fmla="*/ 30 h 40"/>
                <a:gd name="T28" fmla="*/ 86 w 602"/>
                <a:gd name="T29" fmla="*/ 34 h 40"/>
                <a:gd name="T30" fmla="*/ 180 w 602"/>
                <a:gd name="T31" fmla="*/ 38 h 40"/>
                <a:gd name="T32" fmla="*/ 298 w 602"/>
                <a:gd name="T33" fmla="*/ 40 h 40"/>
                <a:gd name="T34" fmla="*/ 298 w 602"/>
                <a:gd name="T35" fmla="*/ 40 h 40"/>
                <a:gd name="T36" fmla="*/ 416 w 602"/>
                <a:gd name="T37" fmla="*/ 38 h 40"/>
                <a:gd name="T38" fmla="*/ 514 w 602"/>
                <a:gd name="T39" fmla="*/ 34 h 40"/>
                <a:gd name="T40" fmla="*/ 550 w 602"/>
                <a:gd name="T41" fmla="*/ 30 h 40"/>
                <a:gd name="T42" fmla="*/ 578 w 602"/>
                <a:gd name="T43" fmla="*/ 26 h 40"/>
                <a:gd name="T44" fmla="*/ 596 w 602"/>
                <a:gd name="T45" fmla="*/ 24 h 40"/>
                <a:gd name="T46" fmla="*/ 600 w 602"/>
                <a:gd name="T47" fmla="*/ 22 h 40"/>
                <a:gd name="T48" fmla="*/ 602 w 602"/>
                <a:gd name="T49" fmla="*/ 20 h 40"/>
                <a:gd name="T50" fmla="*/ 602 w 602"/>
                <a:gd name="T51" fmla="*/ 20 h 40"/>
                <a:gd name="T52" fmla="*/ 600 w 602"/>
                <a:gd name="T53" fmla="*/ 18 h 40"/>
                <a:gd name="T54" fmla="*/ 596 w 602"/>
                <a:gd name="T55" fmla="*/ 16 h 40"/>
                <a:gd name="T56" fmla="*/ 578 w 602"/>
                <a:gd name="T57" fmla="*/ 12 h 40"/>
                <a:gd name="T58" fmla="*/ 550 w 602"/>
                <a:gd name="T59" fmla="*/ 8 h 40"/>
                <a:gd name="T60" fmla="*/ 514 w 602"/>
                <a:gd name="T61" fmla="*/ 6 h 40"/>
                <a:gd name="T62" fmla="*/ 416 w 602"/>
                <a:gd name="T63" fmla="*/ 0 h 40"/>
                <a:gd name="T64" fmla="*/ 298 w 60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02" h="40">
                  <a:moveTo>
                    <a:pt x="298" y="0"/>
                  </a:moveTo>
                  <a:lnTo>
                    <a:pt x="298" y="0"/>
                  </a:lnTo>
                  <a:lnTo>
                    <a:pt x="180" y="0"/>
                  </a:lnTo>
                  <a:lnTo>
                    <a:pt x="86" y="6"/>
                  </a:lnTo>
                  <a:lnTo>
                    <a:pt x="50" y="8"/>
                  </a:lnTo>
                  <a:lnTo>
                    <a:pt x="22" y="12"/>
                  </a:lnTo>
                  <a:lnTo>
                    <a:pt x="6" y="16"/>
                  </a:lnTo>
                  <a:lnTo>
                    <a:pt x="2" y="18"/>
                  </a:lnTo>
                  <a:lnTo>
                    <a:pt x="0" y="20"/>
                  </a:lnTo>
                  <a:lnTo>
                    <a:pt x="0" y="20"/>
                  </a:lnTo>
                  <a:lnTo>
                    <a:pt x="2" y="22"/>
                  </a:lnTo>
                  <a:lnTo>
                    <a:pt x="6" y="24"/>
                  </a:lnTo>
                  <a:lnTo>
                    <a:pt x="22" y="26"/>
                  </a:lnTo>
                  <a:lnTo>
                    <a:pt x="50" y="30"/>
                  </a:lnTo>
                  <a:lnTo>
                    <a:pt x="86" y="34"/>
                  </a:lnTo>
                  <a:lnTo>
                    <a:pt x="180" y="38"/>
                  </a:lnTo>
                  <a:lnTo>
                    <a:pt x="298" y="40"/>
                  </a:lnTo>
                  <a:lnTo>
                    <a:pt x="298" y="40"/>
                  </a:lnTo>
                  <a:lnTo>
                    <a:pt x="416" y="38"/>
                  </a:lnTo>
                  <a:lnTo>
                    <a:pt x="514" y="34"/>
                  </a:lnTo>
                  <a:lnTo>
                    <a:pt x="550" y="30"/>
                  </a:lnTo>
                  <a:lnTo>
                    <a:pt x="578" y="26"/>
                  </a:lnTo>
                  <a:lnTo>
                    <a:pt x="596" y="24"/>
                  </a:lnTo>
                  <a:lnTo>
                    <a:pt x="600" y="22"/>
                  </a:lnTo>
                  <a:lnTo>
                    <a:pt x="602" y="20"/>
                  </a:lnTo>
                  <a:lnTo>
                    <a:pt x="602" y="20"/>
                  </a:lnTo>
                  <a:lnTo>
                    <a:pt x="600" y="18"/>
                  </a:lnTo>
                  <a:lnTo>
                    <a:pt x="596" y="16"/>
                  </a:lnTo>
                  <a:lnTo>
                    <a:pt x="578" y="12"/>
                  </a:lnTo>
                  <a:lnTo>
                    <a:pt x="550" y="8"/>
                  </a:lnTo>
                  <a:lnTo>
                    <a:pt x="514" y="6"/>
                  </a:lnTo>
                  <a:lnTo>
                    <a:pt x="416" y="0"/>
                  </a:lnTo>
                  <a:lnTo>
                    <a:pt x="2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6"/>
            <p:cNvSpPr>
              <a:spLocks noEditPoints="1"/>
            </p:cNvSpPr>
            <p:nvPr/>
          </p:nvSpPr>
          <p:spPr bwMode="auto">
            <a:xfrm>
              <a:off x="5641975" y="6677025"/>
              <a:ext cx="939800" cy="63500"/>
            </a:xfrm>
            <a:custGeom>
              <a:avLst/>
              <a:gdLst>
                <a:gd name="T0" fmla="*/ 294 w 592"/>
                <a:gd name="T1" fmla="*/ 40 h 40"/>
                <a:gd name="T2" fmla="*/ 90 w 592"/>
                <a:gd name="T3" fmla="*/ 34 h 40"/>
                <a:gd name="T4" fmla="*/ 28 w 592"/>
                <a:gd name="T5" fmla="*/ 26 h 40"/>
                <a:gd name="T6" fmla="*/ 8 w 592"/>
                <a:gd name="T7" fmla="*/ 22 h 40"/>
                <a:gd name="T8" fmla="*/ 6 w 592"/>
                <a:gd name="T9" fmla="*/ 20 h 40"/>
                <a:gd name="T10" fmla="*/ 12 w 592"/>
                <a:gd name="T11" fmla="*/ 16 h 40"/>
                <a:gd name="T12" fmla="*/ 54 w 592"/>
                <a:gd name="T13" fmla="*/ 8 h 40"/>
                <a:gd name="T14" fmla="*/ 180 w 592"/>
                <a:gd name="T15" fmla="*/ 2 h 40"/>
                <a:gd name="T16" fmla="*/ 294 w 592"/>
                <a:gd name="T17" fmla="*/ 0 h 40"/>
                <a:gd name="T18" fmla="*/ 502 w 592"/>
                <a:gd name="T19" fmla="*/ 6 h 40"/>
                <a:gd name="T20" fmla="*/ 564 w 592"/>
                <a:gd name="T21" fmla="*/ 12 h 40"/>
                <a:gd name="T22" fmla="*/ 586 w 592"/>
                <a:gd name="T23" fmla="*/ 18 h 40"/>
                <a:gd name="T24" fmla="*/ 588 w 592"/>
                <a:gd name="T25" fmla="*/ 20 h 40"/>
                <a:gd name="T26" fmla="*/ 582 w 592"/>
                <a:gd name="T27" fmla="*/ 24 h 40"/>
                <a:gd name="T28" fmla="*/ 538 w 592"/>
                <a:gd name="T29" fmla="*/ 30 h 40"/>
                <a:gd name="T30" fmla="*/ 408 w 592"/>
                <a:gd name="T31" fmla="*/ 38 h 40"/>
                <a:gd name="T32" fmla="*/ 294 w 592"/>
                <a:gd name="T33" fmla="*/ 0 h 40"/>
                <a:gd name="T34" fmla="*/ 178 w 592"/>
                <a:gd name="T35" fmla="*/ 2 h 40"/>
                <a:gd name="T36" fmla="*/ 50 w 592"/>
                <a:gd name="T37" fmla="*/ 8 h 40"/>
                <a:gd name="T38" fmla="*/ 6 w 592"/>
                <a:gd name="T39" fmla="*/ 16 h 40"/>
                <a:gd name="T40" fmla="*/ 0 w 592"/>
                <a:gd name="T41" fmla="*/ 20 h 40"/>
                <a:gd name="T42" fmla="*/ 2 w 592"/>
                <a:gd name="T43" fmla="*/ 22 h 40"/>
                <a:gd name="T44" fmla="*/ 24 w 592"/>
                <a:gd name="T45" fmla="*/ 26 h 40"/>
                <a:gd name="T46" fmla="*/ 86 w 592"/>
                <a:gd name="T47" fmla="*/ 34 h 40"/>
                <a:gd name="T48" fmla="*/ 294 w 592"/>
                <a:gd name="T49" fmla="*/ 40 h 40"/>
                <a:gd name="T50" fmla="*/ 410 w 592"/>
                <a:gd name="T51" fmla="*/ 38 h 40"/>
                <a:gd name="T52" fmla="*/ 542 w 592"/>
                <a:gd name="T53" fmla="*/ 30 h 40"/>
                <a:gd name="T54" fmla="*/ 586 w 592"/>
                <a:gd name="T55" fmla="*/ 24 h 40"/>
                <a:gd name="T56" fmla="*/ 592 w 592"/>
                <a:gd name="T57" fmla="*/ 20 h 40"/>
                <a:gd name="T58" fmla="*/ 592 w 592"/>
                <a:gd name="T59" fmla="*/ 18 h 40"/>
                <a:gd name="T60" fmla="*/ 570 w 592"/>
                <a:gd name="T61" fmla="*/ 12 h 40"/>
                <a:gd name="T62" fmla="*/ 506 w 592"/>
                <a:gd name="T63" fmla="*/ 6 h 40"/>
                <a:gd name="T64" fmla="*/ 294 w 59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40"/>
                  </a:moveTo>
                  <a:lnTo>
                    <a:pt x="294" y="40"/>
                  </a:lnTo>
                  <a:lnTo>
                    <a:pt x="180" y="38"/>
                  </a:lnTo>
                  <a:lnTo>
                    <a:pt x="90" y="34"/>
                  </a:lnTo>
                  <a:lnTo>
                    <a:pt x="54" y="30"/>
                  </a:lnTo>
                  <a:lnTo>
                    <a:pt x="28" y="26"/>
                  </a:lnTo>
                  <a:lnTo>
                    <a:pt x="12" y="24"/>
                  </a:lnTo>
                  <a:lnTo>
                    <a:pt x="8" y="22"/>
                  </a:lnTo>
                  <a:lnTo>
                    <a:pt x="6" y="20"/>
                  </a:lnTo>
                  <a:lnTo>
                    <a:pt x="6" y="20"/>
                  </a:lnTo>
                  <a:lnTo>
                    <a:pt x="8" y="18"/>
                  </a:lnTo>
                  <a:lnTo>
                    <a:pt x="12" y="16"/>
                  </a:lnTo>
                  <a:lnTo>
                    <a:pt x="28" y="12"/>
                  </a:lnTo>
                  <a:lnTo>
                    <a:pt x="54" y="8"/>
                  </a:lnTo>
                  <a:lnTo>
                    <a:pt x="90" y="6"/>
                  </a:lnTo>
                  <a:lnTo>
                    <a:pt x="180" y="2"/>
                  </a:lnTo>
                  <a:lnTo>
                    <a:pt x="294" y="0"/>
                  </a:lnTo>
                  <a:lnTo>
                    <a:pt x="294" y="0"/>
                  </a:lnTo>
                  <a:lnTo>
                    <a:pt x="408" y="2"/>
                  </a:lnTo>
                  <a:lnTo>
                    <a:pt x="502" y="6"/>
                  </a:lnTo>
                  <a:lnTo>
                    <a:pt x="538" y="8"/>
                  </a:lnTo>
                  <a:lnTo>
                    <a:pt x="564" y="12"/>
                  </a:lnTo>
                  <a:lnTo>
                    <a:pt x="582" y="16"/>
                  </a:lnTo>
                  <a:lnTo>
                    <a:pt x="586" y="18"/>
                  </a:lnTo>
                  <a:lnTo>
                    <a:pt x="588" y="20"/>
                  </a:lnTo>
                  <a:lnTo>
                    <a:pt x="588" y="20"/>
                  </a:lnTo>
                  <a:lnTo>
                    <a:pt x="586" y="22"/>
                  </a:lnTo>
                  <a:lnTo>
                    <a:pt x="582" y="24"/>
                  </a:lnTo>
                  <a:lnTo>
                    <a:pt x="564" y="26"/>
                  </a:lnTo>
                  <a:lnTo>
                    <a:pt x="538" y="30"/>
                  </a:lnTo>
                  <a:lnTo>
                    <a:pt x="502" y="34"/>
                  </a:lnTo>
                  <a:lnTo>
                    <a:pt x="408" y="38"/>
                  </a:lnTo>
                  <a:lnTo>
                    <a:pt x="294" y="40"/>
                  </a:lnTo>
                  <a:close/>
                  <a:moveTo>
                    <a:pt x="294" y="0"/>
                  </a:moveTo>
                  <a:lnTo>
                    <a:pt x="294" y="0"/>
                  </a:lnTo>
                  <a:lnTo>
                    <a:pt x="178" y="2"/>
                  </a:lnTo>
                  <a:lnTo>
                    <a:pt x="86" y="6"/>
                  </a:lnTo>
                  <a:lnTo>
                    <a:pt x="50" y="8"/>
                  </a:lnTo>
                  <a:lnTo>
                    <a:pt x="24" y="12"/>
                  </a:lnTo>
                  <a:lnTo>
                    <a:pt x="6" y="16"/>
                  </a:lnTo>
                  <a:lnTo>
                    <a:pt x="2" y="18"/>
                  </a:lnTo>
                  <a:lnTo>
                    <a:pt x="0" y="20"/>
                  </a:lnTo>
                  <a:lnTo>
                    <a:pt x="0" y="20"/>
                  </a:lnTo>
                  <a:lnTo>
                    <a:pt x="2" y="22"/>
                  </a:lnTo>
                  <a:lnTo>
                    <a:pt x="6" y="24"/>
                  </a:lnTo>
                  <a:lnTo>
                    <a:pt x="24" y="26"/>
                  </a:lnTo>
                  <a:lnTo>
                    <a:pt x="50" y="30"/>
                  </a:lnTo>
                  <a:lnTo>
                    <a:pt x="86" y="34"/>
                  </a:lnTo>
                  <a:lnTo>
                    <a:pt x="178" y="38"/>
                  </a:lnTo>
                  <a:lnTo>
                    <a:pt x="294" y="40"/>
                  </a:lnTo>
                  <a:lnTo>
                    <a:pt x="294" y="40"/>
                  </a:lnTo>
                  <a:lnTo>
                    <a:pt x="410" y="38"/>
                  </a:lnTo>
                  <a:lnTo>
                    <a:pt x="506" y="34"/>
                  </a:lnTo>
                  <a:lnTo>
                    <a:pt x="542" y="30"/>
                  </a:lnTo>
                  <a:lnTo>
                    <a:pt x="570" y="26"/>
                  </a:lnTo>
                  <a:lnTo>
                    <a:pt x="586" y="24"/>
                  </a:lnTo>
                  <a:lnTo>
                    <a:pt x="592" y="22"/>
                  </a:lnTo>
                  <a:lnTo>
                    <a:pt x="592" y="20"/>
                  </a:lnTo>
                  <a:lnTo>
                    <a:pt x="592" y="20"/>
                  </a:lnTo>
                  <a:lnTo>
                    <a:pt x="592" y="18"/>
                  </a:lnTo>
                  <a:lnTo>
                    <a:pt x="586" y="16"/>
                  </a:lnTo>
                  <a:lnTo>
                    <a:pt x="570" y="12"/>
                  </a:lnTo>
                  <a:lnTo>
                    <a:pt x="542" y="8"/>
                  </a:lnTo>
                  <a:lnTo>
                    <a:pt x="506" y="6"/>
                  </a:lnTo>
                  <a:lnTo>
                    <a:pt x="410" y="2"/>
                  </a:lnTo>
                  <a:lnTo>
                    <a:pt x="294" y="0"/>
                  </a:lnTo>
                  <a:close/>
                </a:path>
              </a:pathLst>
            </a:custGeom>
            <a:solidFill>
              <a:srgbClr val="79716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7"/>
            <p:cNvSpPr>
              <a:spLocks/>
            </p:cNvSpPr>
            <p:nvPr/>
          </p:nvSpPr>
          <p:spPr bwMode="auto">
            <a:xfrm>
              <a:off x="5651500" y="6677025"/>
              <a:ext cx="923925" cy="63500"/>
            </a:xfrm>
            <a:custGeom>
              <a:avLst/>
              <a:gdLst>
                <a:gd name="T0" fmla="*/ 288 w 582"/>
                <a:gd name="T1" fmla="*/ 40 h 40"/>
                <a:gd name="T2" fmla="*/ 288 w 582"/>
                <a:gd name="T3" fmla="*/ 40 h 40"/>
                <a:gd name="T4" fmla="*/ 174 w 582"/>
                <a:gd name="T5" fmla="*/ 38 h 40"/>
                <a:gd name="T6" fmla="*/ 84 w 582"/>
                <a:gd name="T7" fmla="*/ 34 h 40"/>
                <a:gd name="T8" fmla="*/ 48 w 582"/>
                <a:gd name="T9" fmla="*/ 30 h 40"/>
                <a:gd name="T10" fmla="*/ 22 w 582"/>
                <a:gd name="T11" fmla="*/ 26 h 40"/>
                <a:gd name="T12" fmla="*/ 6 w 582"/>
                <a:gd name="T13" fmla="*/ 24 h 40"/>
                <a:gd name="T14" fmla="*/ 2 w 582"/>
                <a:gd name="T15" fmla="*/ 22 h 40"/>
                <a:gd name="T16" fmla="*/ 0 w 582"/>
                <a:gd name="T17" fmla="*/ 20 h 40"/>
                <a:gd name="T18" fmla="*/ 0 w 582"/>
                <a:gd name="T19" fmla="*/ 20 h 40"/>
                <a:gd name="T20" fmla="*/ 2 w 582"/>
                <a:gd name="T21" fmla="*/ 18 h 40"/>
                <a:gd name="T22" fmla="*/ 6 w 582"/>
                <a:gd name="T23" fmla="*/ 16 h 40"/>
                <a:gd name="T24" fmla="*/ 22 w 582"/>
                <a:gd name="T25" fmla="*/ 12 h 40"/>
                <a:gd name="T26" fmla="*/ 48 w 582"/>
                <a:gd name="T27" fmla="*/ 8 h 40"/>
                <a:gd name="T28" fmla="*/ 84 w 582"/>
                <a:gd name="T29" fmla="*/ 6 h 40"/>
                <a:gd name="T30" fmla="*/ 174 w 582"/>
                <a:gd name="T31" fmla="*/ 2 h 40"/>
                <a:gd name="T32" fmla="*/ 288 w 582"/>
                <a:gd name="T33" fmla="*/ 0 h 40"/>
                <a:gd name="T34" fmla="*/ 288 w 582"/>
                <a:gd name="T35" fmla="*/ 0 h 40"/>
                <a:gd name="T36" fmla="*/ 402 w 582"/>
                <a:gd name="T37" fmla="*/ 2 h 40"/>
                <a:gd name="T38" fmla="*/ 496 w 582"/>
                <a:gd name="T39" fmla="*/ 6 h 40"/>
                <a:gd name="T40" fmla="*/ 532 w 582"/>
                <a:gd name="T41" fmla="*/ 8 h 40"/>
                <a:gd name="T42" fmla="*/ 558 w 582"/>
                <a:gd name="T43" fmla="*/ 12 h 40"/>
                <a:gd name="T44" fmla="*/ 576 w 582"/>
                <a:gd name="T45" fmla="*/ 16 h 40"/>
                <a:gd name="T46" fmla="*/ 580 w 582"/>
                <a:gd name="T47" fmla="*/ 18 h 40"/>
                <a:gd name="T48" fmla="*/ 582 w 582"/>
                <a:gd name="T49" fmla="*/ 20 h 40"/>
                <a:gd name="T50" fmla="*/ 582 w 582"/>
                <a:gd name="T51" fmla="*/ 20 h 40"/>
                <a:gd name="T52" fmla="*/ 580 w 582"/>
                <a:gd name="T53" fmla="*/ 22 h 40"/>
                <a:gd name="T54" fmla="*/ 576 w 582"/>
                <a:gd name="T55" fmla="*/ 24 h 40"/>
                <a:gd name="T56" fmla="*/ 558 w 582"/>
                <a:gd name="T57" fmla="*/ 26 h 40"/>
                <a:gd name="T58" fmla="*/ 532 w 582"/>
                <a:gd name="T59" fmla="*/ 30 h 40"/>
                <a:gd name="T60" fmla="*/ 496 w 582"/>
                <a:gd name="T61" fmla="*/ 34 h 40"/>
                <a:gd name="T62" fmla="*/ 402 w 582"/>
                <a:gd name="T63" fmla="*/ 38 h 40"/>
                <a:gd name="T64" fmla="*/ 288 w 582"/>
                <a:gd name="T6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40"/>
                  </a:moveTo>
                  <a:lnTo>
                    <a:pt x="288" y="40"/>
                  </a:lnTo>
                  <a:lnTo>
                    <a:pt x="174" y="38"/>
                  </a:lnTo>
                  <a:lnTo>
                    <a:pt x="84" y="34"/>
                  </a:lnTo>
                  <a:lnTo>
                    <a:pt x="48" y="30"/>
                  </a:lnTo>
                  <a:lnTo>
                    <a:pt x="22" y="26"/>
                  </a:lnTo>
                  <a:lnTo>
                    <a:pt x="6" y="24"/>
                  </a:lnTo>
                  <a:lnTo>
                    <a:pt x="2" y="22"/>
                  </a:lnTo>
                  <a:lnTo>
                    <a:pt x="0" y="20"/>
                  </a:lnTo>
                  <a:lnTo>
                    <a:pt x="0" y="20"/>
                  </a:lnTo>
                  <a:lnTo>
                    <a:pt x="2" y="18"/>
                  </a:lnTo>
                  <a:lnTo>
                    <a:pt x="6" y="16"/>
                  </a:lnTo>
                  <a:lnTo>
                    <a:pt x="22" y="12"/>
                  </a:lnTo>
                  <a:lnTo>
                    <a:pt x="48" y="8"/>
                  </a:lnTo>
                  <a:lnTo>
                    <a:pt x="84" y="6"/>
                  </a:lnTo>
                  <a:lnTo>
                    <a:pt x="174" y="2"/>
                  </a:lnTo>
                  <a:lnTo>
                    <a:pt x="288" y="0"/>
                  </a:lnTo>
                  <a:lnTo>
                    <a:pt x="288" y="0"/>
                  </a:lnTo>
                  <a:lnTo>
                    <a:pt x="402" y="2"/>
                  </a:lnTo>
                  <a:lnTo>
                    <a:pt x="496" y="6"/>
                  </a:lnTo>
                  <a:lnTo>
                    <a:pt x="532" y="8"/>
                  </a:lnTo>
                  <a:lnTo>
                    <a:pt x="558" y="12"/>
                  </a:lnTo>
                  <a:lnTo>
                    <a:pt x="576" y="16"/>
                  </a:lnTo>
                  <a:lnTo>
                    <a:pt x="580" y="18"/>
                  </a:lnTo>
                  <a:lnTo>
                    <a:pt x="582" y="20"/>
                  </a:lnTo>
                  <a:lnTo>
                    <a:pt x="582" y="20"/>
                  </a:lnTo>
                  <a:lnTo>
                    <a:pt x="580" y="22"/>
                  </a:lnTo>
                  <a:lnTo>
                    <a:pt x="576" y="24"/>
                  </a:lnTo>
                  <a:lnTo>
                    <a:pt x="558" y="26"/>
                  </a:lnTo>
                  <a:lnTo>
                    <a:pt x="532" y="30"/>
                  </a:lnTo>
                  <a:lnTo>
                    <a:pt x="496" y="34"/>
                  </a:lnTo>
                  <a:lnTo>
                    <a:pt x="402" y="38"/>
                  </a:lnTo>
                  <a:lnTo>
                    <a:pt x="288"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8"/>
            <p:cNvSpPr>
              <a:spLocks/>
            </p:cNvSpPr>
            <p:nvPr/>
          </p:nvSpPr>
          <p:spPr bwMode="auto">
            <a:xfrm>
              <a:off x="5641975" y="6677025"/>
              <a:ext cx="939800" cy="63500"/>
            </a:xfrm>
            <a:custGeom>
              <a:avLst/>
              <a:gdLst>
                <a:gd name="T0" fmla="*/ 294 w 592"/>
                <a:gd name="T1" fmla="*/ 0 h 40"/>
                <a:gd name="T2" fmla="*/ 294 w 592"/>
                <a:gd name="T3" fmla="*/ 0 h 40"/>
                <a:gd name="T4" fmla="*/ 178 w 592"/>
                <a:gd name="T5" fmla="*/ 2 h 40"/>
                <a:gd name="T6" fmla="*/ 86 w 592"/>
                <a:gd name="T7" fmla="*/ 6 h 40"/>
                <a:gd name="T8" fmla="*/ 50 w 592"/>
                <a:gd name="T9" fmla="*/ 8 h 40"/>
                <a:gd name="T10" fmla="*/ 24 w 592"/>
                <a:gd name="T11" fmla="*/ 12 h 40"/>
                <a:gd name="T12" fmla="*/ 6 w 592"/>
                <a:gd name="T13" fmla="*/ 16 h 40"/>
                <a:gd name="T14" fmla="*/ 2 w 592"/>
                <a:gd name="T15" fmla="*/ 18 h 40"/>
                <a:gd name="T16" fmla="*/ 0 w 592"/>
                <a:gd name="T17" fmla="*/ 20 h 40"/>
                <a:gd name="T18" fmla="*/ 0 w 592"/>
                <a:gd name="T19" fmla="*/ 20 h 40"/>
                <a:gd name="T20" fmla="*/ 2 w 592"/>
                <a:gd name="T21" fmla="*/ 22 h 40"/>
                <a:gd name="T22" fmla="*/ 6 w 592"/>
                <a:gd name="T23" fmla="*/ 24 h 40"/>
                <a:gd name="T24" fmla="*/ 24 w 592"/>
                <a:gd name="T25" fmla="*/ 26 h 40"/>
                <a:gd name="T26" fmla="*/ 50 w 592"/>
                <a:gd name="T27" fmla="*/ 30 h 40"/>
                <a:gd name="T28" fmla="*/ 86 w 592"/>
                <a:gd name="T29" fmla="*/ 34 h 40"/>
                <a:gd name="T30" fmla="*/ 178 w 592"/>
                <a:gd name="T31" fmla="*/ 38 h 40"/>
                <a:gd name="T32" fmla="*/ 294 w 592"/>
                <a:gd name="T33" fmla="*/ 40 h 40"/>
                <a:gd name="T34" fmla="*/ 294 w 592"/>
                <a:gd name="T35" fmla="*/ 40 h 40"/>
                <a:gd name="T36" fmla="*/ 410 w 592"/>
                <a:gd name="T37" fmla="*/ 38 h 40"/>
                <a:gd name="T38" fmla="*/ 506 w 592"/>
                <a:gd name="T39" fmla="*/ 34 h 40"/>
                <a:gd name="T40" fmla="*/ 542 w 592"/>
                <a:gd name="T41" fmla="*/ 30 h 40"/>
                <a:gd name="T42" fmla="*/ 570 w 592"/>
                <a:gd name="T43" fmla="*/ 26 h 40"/>
                <a:gd name="T44" fmla="*/ 586 w 592"/>
                <a:gd name="T45" fmla="*/ 24 h 40"/>
                <a:gd name="T46" fmla="*/ 592 w 592"/>
                <a:gd name="T47" fmla="*/ 22 h 40"/>
                <a:gd name="T48" fmla="*/ 592 w 592"/>
                <a:gd name="T49" fmla="*/ 20 h 40"/>
                <a:gd name="T50" fmla="*/ 592 w 592"/>
                <a:gd name="T51" fmla="*/ 20 h 40"/>
                <a:gd name="T52" fmla="*/ 592 w 592"/>
                <a:gd name="T53" fmla="*/ 18 h 40"/>
                <a:gd name="T54" fmla="*/ 586 w 592"/>
                <a:gd name="T55" fmla="*/ 16 h 40"/>
                <a:gd name="T56" fmla="*/ 570 w 592"/>
                <a:gd name="T57" fmla="*/ 12 h 40"/>
                <a:gd name="T58" fmla="*/ 542 w 592"/>
                <a:gd name="T59" fmla="*/ 8 h 40"/>
                <a:gd name="T60" fmla="*/ 506 w 592"/>
                <a:gd name="T61" fmla="*/ 6 h 40"/>
                <a:gd name="T62" fmla="*/ 410 w 592"/>
                <a:gd name="T63" fmla="*/ 2 h 40"/>
                <a:gd name="T64" fmla="*/ 294 w 59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2" h="40">
                  <a:moveTo>
                    <a:pt x="294" y="0"/>
                  </a:moveTo>
                  <a:lnTo>
                    <a:pt x="294" y="0"/>
                  </a:lnTo>
                  <a:lnTo>
                    <a:pt x="178" y="2"/>
                  </a:lnTo>
                  <a:lnTo>
                    <a:pt x="86" y="6"/>
                  </a:lnTo>
                  <a:lnTo>
                    <a:pt x="50" y="8"/>
                  </a:lnTo>
                  <a:lnTo>
                    <a:pt x="24" y="12"/>
                  </a:lnTo>
                  <a:lnTo>
                    <a:pt x="6" y="16"/>
                  </a:lnTo>
                  <a:lnTo>
                    <a:pt x="2" y="18"/>
                  </a:lnTo>
                  <a:lnTo>
                    <a:pt x="0" y="20"/>
                  </a:lnTo>
                  <a:lnTo>
                    <a:pt x="0" y="20"/>
                  </a:lnTo>
                  <a:lnTo>
                    <a:pt x="2" y="22"/>
                  </a:lnTo>
                  <a:lnTo>
                    <a:pt x="6" y="24"/>
                  </a:lnTo>
                  <a:lnTo>
                    <a:pt x="24" y="26"/>
                  </a:lnTo>
                  <a:lnTo>
                    <a:pt x="50" y="30"/>
                  </a:lnTo>
                  <a:lnTo>
                    <a:pt x="86" y="34"/>
                  </a:lnTo>
                  <a:lnTo>
                    <a:pt x="178" y="38"/>
                  </a:lnTo>
                  <a:lnTo>
                    <a:pt x="294" y="40"/>
                  </a:lnTo>
                  <a:lnTo>
                    <a:pt x="294" y="40"/>
                  </a:lnTo>
                  <a:lnTo>
                    <a:pt x="410" y="38"/>
                  </a:lnTo>
                  <a:lnTo>
                    <a:pt x="506" y="34"/>
                  </a:lnTo>
                  <a:lnTo>
                    <a:pt x="542" y="30"/>
                  </a:lnTo>
                  <a:lnTo>
                    <a:pt x="570" y="26"/>
                  </a:lnTo>
                  <a:lnTo>
                    <a:pt x="586" y="24"/>
                  </a:lnTo>
                  <a:lnTo>
                    <a:pt x="592" y="22"/>
                  </a:lnTo>
                  <a:lnTo>
                    <a:pt x="592" y="20"/>
                  </a:lnTo>
                  <a:lnTo>
                    <a:pt x="592" y="20"/>
                  </a:lnTo>
                  <a:lnTo>
                    <a:pt x="592" y="18"/>
                  </a:lnTo>
                  <a:lnTo>
                    <a:pt x="586" y="16"/>
                  </a:lnTo>
                  <a:lnTo>
                    <a:pt x="570" y="12"/>
                  </a:lnTo>
                  <a:lnTo>
                    <a:pt x="542" y="8"/>
                  </a:lnTo>
                  <a:lnTo>
                    <a:pt x="506" y="6"/>
                  </a:lnTo>
                  <a:lnTo>
                    <a:pt x="410" y="2"/>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9"/>
            <p:cNvSpPr>
              <a:spLocks noEditPoints="1"/>
            </p:cNvSpPr>
            <p:nvPr/>
          </p:nvSpPr>
          <p:spPr bwMode="auto">
            <a:xfrm>
              <a:off x="5651500" y="6677025"/>
              <a:ext cx="923925" cy="63500"/>
            </a:xfrm>
            <a:custGeom>
              <a:avLst/>
              <a:gdLst>
                <a:gd name="T0" fmla="*/ 288 w 582"/>
                <a:gd name="T1" fmla="*/ 38 h 40"/>
                <a:gd name="T2" fmla="*/ 86 w 582"/>
                <a:gd name="T3" fmla="*/ 32 h 40"/>
                <a:gd name="T4" fmla="*/ 26 w 582"/>
                <a:gd name="T5" fmla="*/ 26 h 40"/>
                <a:gd name="T6" fmla="*/ 6 w 582"/>
                <a:gd name="T7" fmla="*/ 22 h 40"/>
                <a:gd name="T8" fmla="*/ 6 w 582"/>
                <a:gd name="T9" fmla="*/ 20 h 40"/>
                <a:gd name="T10" fmla="*/ 10 w 582"/>
                <a:gd name="T11" fmla="*/ 16 h 40"/>
                <a:gd name="T12" fmla="*/ 52 w 582"/>
                <a:gd name="T13" fmla="*/ 8 h 40"/>
                <a:gd name="T14" fmla="*/ 176 w 582"/>
                <a:gd name="T15" fmla="*/ 2 h 40"/>
                <a:gd name="T16" fmla="*/ 288 w 582"/>
                <a:gd name="T17" fmla="*/ 0 h 40"/>
                <a:gd name="T18" fmla="*/ 492 w 582"/>
                <a:gd name="T19" fmla="*/ 6 h 40"/>
                <a:gd name="T20" fmla="*/ 554 w 582"/>
                <a:gd name="T21" fmla="*/ 12 h 40"/>
                <a:gd name="T22" fmla="*/ 574 w 582"/>
                <a:gd name="T23" fmla="*/ 18 h 40"/>
                <a:gd name="T24" fmla="*/ 576 w 582"/>
                <a:gd name="T25" fmla="*/ 20 h 40"/>
                <a:gd name="T26" fmla="*/ 570 w 582"/>
                <a:gd name="T27" fmla="*/ 24 h 40"/>
                <a:gd name="T28" fmla="*/ 528 w 582"/>
                <a:gd name="T29" fmla="*/ 30 h 40"/>
                <a:gd name="T30" fmla="*/ 400 w 582"/>
                <a:gd name="T31" fmla="*/ 38 h 40"/>
                <a:gd name="T32" fmla="*/ 288 w 582"/>
                <a:gd name="T33" fmla="*/ 0 h 40"/>
                <a:gd name="T34" fmla="*/ 174 w 582"/>
                <a:gd name="T35" fmla="*/ 2 h 40"/>
                <a:gd name="T36" fmla="*/ 48 w 582"/>
                <a:gd name="T37" fmla="*/ 8 h 40"/>
                <a:gd name="T38" fmla="*/ 6 w 582"/>
                <a:gd name="T39" fmla="*/ 16 h 40"/>
                <a:gd name="T40" fmla="*/ 0 w 582"/>
                <a:gd name="T41" fmla="*/ 20 h 40"/>
                <a:gd name="T42" fmla="*/ 2 w 582"/>
                <a:gd name="T43" fmla="*/ 22 h 40"/>
                <a:gd name="T44" fmla="*/ 22 w 582"/>
                <a:gd name="T45" fmla="*/ 26 h 40"/>
                <a:gd name="T46" fmla="*/ 84 w 582"/>
                <a:gd name="T47" fmla="*/ 34 h 40"/>
                <a:gd name="T48" fmla="*/ 288 w 582"/>
                <a:gd name="T49" fmla="*/ 40 h 40"/>
                <a:gd name="T50" fmla="*/ 402 w 582"/>
                <a:gd name="T51" fmla="*/ 38 h 40"/>
                <a:gd name="T52" fmla="*/ 532 w 582"/>
                <a:gd name="T53" fmla="*/ 30 h 40"/>
                <a:gd name="T54" fmla="*/ 576 w 582"/>
                <a:gd name="T55" fmla="*/ 24 h 40"/>
                <a:gd name="T56" fmla="*/ 582 w 582"/>
                <a:gd name="T57" fmla="*/ 20 h 40"/>
                <a:gd name="T58" fmla="*/ 580 w 582"/>
                <a:gd name="T59" fmla="*/ 18 h 40"/>
                <a:gd name="T60" fmla="*/ 558 w 582"/>
                <a:gd name="T61" fmla="*/ 12 h 40"/>
                <a:gd name="T62" fmla="*/ 496 w 582"/>
                <a:gd name="T63" fmla="*/ 6 h 40"/>
                <a:gd name="T64" fmla="*/ 288 w 58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38"/>
                  </a:moveTo>
                  <a:lnTo>
                    <a:pt x="288" y="38"/>
                  </a:lnTo>
                  <a:lnTo>
                    <a:pt x="176" y="38"/>
                  </a:lnTo>
                  <a:lnTo>
                    <a:pt x="86" y="32"/>
                  </a:lnTo>
                  <a:lnTo>
                    <a:pt x="52" y="30"/>
                  </a:lnTo>
                  <a:lnTo>
                    <a:pt x="26" y="26"/>
                  </a:lnTo>
                  <a:lnTo>
                    <a:pt x="10" y="24"/>
                  </a:lnTo>
                  <a:lnTo>
                    <a:pt x="6" y="22"/>
                  </a:lnTo>
                  <a:lnTo>
                    <a:pt x="6" y="20"/>
                  </a:lnTo>
                  <a:lnTo>
                    <a:pt x="6" y="20"/>
                  </a:lnTo>
                  <a:lnTo>
                    <a:pt x="6" y="18"/>
                  </a:lnTo>
                  <a:lnTo>
                    <a:pt x="10" y="16"/>
                  </a:lnTo>
                  <a:lnTo>
                    <a:pt x="26" y="12"/>
                  </a:lnTo>
                  <a:lnTo>
                    <a:pt x="52" y="8"/>
                  </a:lnTo>
                  <a:lnTo>
                    <a:pt x="86" y="6"/>
                  </a:lnTo>
                  <a:lnTo>
                    <a:pt x="176" y="2"/>
                  </a:lnTo>
                  <a:lnTo>
                    <a:pt x="288" y="0"/>
                  </a:lnTo>
                  <a:lnTo>
                    <a:pt x="288" y="0"/>
                  </a:lnTo>
                  <a:lnTo>
                    <a:pt x="400" y="2"/>
                  </a:lnTo>
                  <a:lnTo>
                    <a:pt x="492" y="6"/>
                  </a:lnTo>
                  <a:lnTo>
                    <a:pt x="528" y="8"/>
                  </a:lnTo>
                  <a:lnTo>
                    <a:pt x="554" y="12"/>
                  </a:lnTo>
                  <a:lnTo>
                    <a:pt x="570" y="16"/>
                  </a:lnTo>
                  <a:lnTo>
                    <a:pt x="574" y="18"/>
                  </a:lnTo>
                  <a:lnTo>
                    <a:pt x="576" y="20"/>
                  </a:lnTo>
                  <a:lnTo>
                    <a:pt x="576" y="20"/>
                  </a:lnTo>
                  <a:lnTo>
                    <a:pt x="574" y="22"/>
                  </a:lnTo>
                  <a:lnTo>
                    <a:pt x="570" y="24"/>
                  </a:lnTo>
                  <a:lnTo>
                    <a:pt x="554" y="26"/>
                  </a:lnTo>
                  <a:lnTo>
                    <a:pt x="528" y="30"/>
                  </a:lnTo>
                  <a:lnTo>
                    <a:pt x="492" y="32"/>
                  </a:lnTo>
                  <a:lnTo>
                    <a:pt x="400" y="38"/>
                  </a:lnTo>
                  <a:lnTo>
                    <a:pt x="288" y="38"/>
                  </a:lnTo>
                  <a:close/>
                  <a:moveTo>
                    <a:pt x="288" y="0"/>
                  </a:moveTo>
                  <a:lnTo>
                    <a:pt x="288" y="0"/>
                  </a:lnTo>
                  <a:lnTo>
                    <a:pt x="174" y="2"/>
                  </a:lnTo>
                  <a:lnTo>
                    <a:pt x="84" y="6"/>
                  </a:lnTo>
                  <a:lnTo>
                    <a:pt x="48" y="8"/>
                  </a:lnTo>
                  <a:lnTo>
                    <a:pt x="22" y="12"/>
                  </a:lnTo>
                  <a:lnTo>
                    <a:pt x="6" y="16"/>
                  </a:lnTo>
                  <a:lnTo>
                    <a:pt x="2" y="18"/>
                  </a:lnTo>
                  <a:lnTo>
                    <a:pt x="0" y="20"/>
                  </a:lnTo>
                  <a:lnTo>
                    <a:pt x="0" y="20"/>
                  </a:lnTo>
                  <a:lnTo>
                    <a:pt x="2" y="22"/>
                  </a:lnTo>
                  <a:lnTo>
                    <a:pt x="6" y="24"/>
                  </a:lnTo>
                  <a:lnTo>
                    <a:pt x="22" y="26"/>
                  </a:lnTo>
                  <a:lnTo>
                    <a:pt x="48" y="30"/>
                  </a:lnTo>
                  <a:lnTo>
                    <a:pt x="84" y="34"/>
                  </a:lnTo>
                  <a:lnTo>
                    <a:pt x="174" y="38"/>
                  </a:lnTo>
                  <a:lnTo>
                    <a:pt x="288" y="40"/>
                  </a:lnTo>
                  <a:lnTo>
                    <a:pt x="288" y="40"/>
                  </a:lnTo>
                  <a:lnTo>
                    <a:pt x="402" y="38"/>
                  </a:lnTo>
                  <a:lnTo>
                    <a:pt x="496" y="34"/>
                  </a:lnTo>
                  <a:lnTo>
                    <a:pt x="532" y="30"/>
                  </a:lnTo>
                  <a:lnTo>
                    <a:pt x="558" y="26"/>
                  </a:lnTo>
                  <a:lnTo>
                    <a:pt x="576" y="24"/>
                  </a:lnTo>
                  <a:lnTo>
                    <a:pt x="580" y="22"/>
                  </a:lnTo>
                  <a:lnTo>
                    <a:pt x="582" y="20"/>
                  </a:lnTo>
                  <a:lnTo>
                    <a:pt x="582" y="20"/>
                  </a:lnTo>
                  <a:lnTo>
                    <a:pt x="580" y="18"/>
                  </a:lnTo>
                  <a:lnTo>
                    <a:pt x="576" y="16"/>
                  </a:lnTo>
                  <a:lnTo>
                    <a:pt x="558" y="12"/>
                  </a:lnTo>
                  <a:lnTo>
                    <a:pt x="532" y="8"/>
                  </a:lnTo>
                  <a:lnTo>
                    <a:pt x="496" y="6"/>
                  </a:lnTo>
                  <a:lnTo>
                    <a:pt x="402" y="2"/>
                  </a:lnTo>
                  <a:lnTo>
                    <a:pt x="288" y="0"/>
                  </a:lnTo>
                  <a:close/>
                </a:path>
              </a:pathLst>
            </a:custGeom>
            <a:solidFill>
              <a:srgbClr val="786F6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90"/>
            <p:cNvSpPr>
              <a:spLocks/>
            </p:cNvSpPr>
            <p:nvPr/>
          </p:nvSpPr>
          <p:spPr bwMode="auto">
            <a:xfrm>
              <a:off x="5661025" y="6677025"/>
              <a:ext cx="904875" cy="60325"/>
            </a:xfrm>
            <a:custGeom>
              <a:avLst/>
              <a:gdLst>
                <a:gd name="T0" fmla="*/ 282 w 570"/>
                <a:gd name="T1" fmla="*/ 38 h 38"/>
                <a:gd name="T2" fmla="*/ 282 w 570"/>
                <a:gd name="T3" fmla="*/ 38 h 38"/>
                <a:gd name="T4" fmla="*/ 170 w 570"/>
                <a:gd name="T5" fmla="*/ 38 h 38"/>
                <a:gd name="T6" fmla="*/ 80 w 570"/>
                <a:gd name="T7" fmla="*/ 32 h 38"/>
                <a:gd name="T8" fmla="*/ 46 w 570"/>
                <a:gd name="T9" fmla="*/ 30 h 38"/>
                <a:gd name="T10" fmla="*/ 20 w 570"/>
                <a:gd name="T11" fmla="*/ 26 h 38"/>
                <a:gd name="T12" fmla="*/ 4 w 570"/>
                <a:gd name="T13" fmla="*/ 24 h 38"/>
                <a:gd name="T14" fmla="*/ 0 w 570"/>
                <a:gd name="T15" fmla="*/ 22 h 38"/>
                <a:gd name="T16" fmla="*/ 0 w 570"/>
                <a:gd name="T17" fmla="*/ 20 h 38"/>
                <a:gd name="T18" fmla="*/ 0 w 570"/>
                <a:gd name="T19" fmla="*/ 20 h 38"/>
                <a:gd name="T20" fmla="*/ 0 w 570"/>
                <a:gd name="T21" fmla="*/ 18 h 38"/>
                <a:gd name="T22" fmla="*/ 4 w 570"/>
                <a:gd name="T23" fmla="*/ 16 h 38"/>
                <a:gd name="T24" fmla="*/ 20 w 570"/>
                <a:gd name="T25" fmla="*/ 12 h 38"/>
                <a:gd name="T26" fmla="*/ 46 w 570"/>
                <a:gd name="T27" fmla="*/ 8 h 38"/>
                <a:gd name="T28" fmla="*/ 80 w 570"/>
                <a:gd name="T29" fmla="*/ 6 h 38"/>
                <a:gd name="T30" fmla="*/ 170 w 570"/>
                <a:gd name="T31" fmla="*/ 2 h 38"/>
                <a:gd name="T32" fmla="*/ 282 w 570"/>
                <a:gd name="T33" fmla="*/ 0 h 38"/>
                <a:gd name="T34" fmla="*/ 282 w 570"/>
                <a:gd name="T35" fmla="*/ 0 h 38"/>
                <a:gd name="T36" fmla="*/ 394 w 570"/>
                <a:gd name="T37" fmla="*/ 2 h 38"/>
                <a:gd name="T38" fmla="*/ 486 w 570"/>
                <a:gd name="T39" fmla="*/ 6 h 38"/>
                <a:gd name="T40" fmla="*/ 522 w 570"/>
                <a:gd name="T41" fmla="*/ 8 h 38"/>
                <a:gd name="T42" fmla="*/ 548 w 570"/>
                <a:gd name="T43" fmla="*/ 12 h 38"/>
                <a:gd name="T44" fmla="*/ 564 w 570"/>
                <a:gd name="T45" fmla="*/ 16 h 38"/>
                <a:gd name="T46" fmla="*/ 568 w 570"/>
                <a:gd name="T47" fmla="*/ 18 h 38"/>
                <a:gd name="T48" fmla="*/ 570 w 570"/>
                <a:gd name="T49" fmla="*/ 20 h 38"/>
                <a:gd name="T50" fmla="*/ 570 w 570"/>
                <a:gd name="T51" fmla="*/ 20 h 38"/>
                <a:gd name="T52" fmla="*/ 568 w 570"/>
                <a:gd name="T53" fmla="*/ 22 h 38"/>
                <a:gd name="T54" fmla="*/ 564 w 570"/>
                <a:gd name="T55" fmla="*/ 24 h 38"/>
                <a:gd name="T56" fmla="*/ 548 w 570"/>
                <a:gd name="T57" fmla="*/ 26 h 38"/>
                <a:gd name="T58" fmla="*/ 522 w 570"/>
                <a:gd name="T59" fmla="*/ 30 h 38"/>
                <a:gd name="T60" fmla="*/ 486 w 570"/>
                <a:gd name="T61" fmla="*/ 32 h 38"/>
                <a:gd name="T62" fmla="*/ 394 w 570"/>
                <a:gd name="T63" fmla="*/ 38 h 38"/>
                <a:gd name="T64" fmla="*/ 282 w 570"/>
                <a:gd name="T6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0" h="38">
                  <a:moveTo>
                    <a:pt x="282" y="38"/>
                  </a:moveTo>
                  <a:lnTo>
                    <a:pt x="282" y="38"/>
                  </a:lnTo>
                  <a:lnTo>
                    <a:pt x="170" y="38"/>
                  </a:lnTo>
                  <a:lnTo>
                    <a:pt x="80" y="32"/>
                  </a:lnTo>
                  <a:lnTo>
                    <a:pt x="46" y="30"/>
                  </a:lnTo>
                  <a:lnTo>
                    <a:pt x="20" y="26"/>
                  </a:lnTo>
                  <a:lnTo>
                    <a:pt x="4" y="24"/>
                  </a:lnTo>
                  <a:lnTo>
                    <a:pt x="0" y="22"/>
                  </a:lnTo>
                  <a:lnTo>
                    <a:pt x="0" y="20"/>
                  </a:lnTo>
                  <a:lnTo>
                    <a:pt x="0" y="20"/>
                  </a:lnTo>
                  <a:lnTo>
                    <a:pt x="0" y="18"/>
                  </a:lnTo>
                  <a:lnTo>
                    <a:pt x="4" y="16"/>
                  </a:lnTo>
                  <a:lnTo>
                    <a:pt x="20" y="12"/>
                  </a:lnTo>
                  <a:lnTo>
                    <a:pt x="46" y="8"/>
                  </a:lnTo>
                  <a:lnTo>
                    <a:pt x="80" y="6"/>
                  </a:lnTo>
                  <a:lnTo>
                    <a:pt x="170" y="2"/>
                  </a:lnTo>
                  <a:lnTo>
                    <a:pt x="282" y="0"/>
                  </a:lnTo>
                  <a:lnTo>
                    <a:pt x="282" y="0"/>
                  </a:lnTo>
                  <a:lnTo>
                    <a:pt x="394" y="2"/>
                  </a:lnTo>
                  <a:lnTo>
                    <a:pt x="486" y="6"/>
                  </a:lnTo>
                  <a:lnTo>
                    <a:pt x="522" y="8"/>
                  </a:lnTo>
                  <a:lnTo>
                    <a:pt x="548" y="12"/>
                  </a:lnTo>
                  <a:lnTo>
                    <a:pt x="564" y="16"/>
                  </a:lnTo>
                  <a:lnTo>
                    <a:pt x="568" y="18"/>
                  </a:lnTo>
                  <a:lnTo>
                    <a:pt x="570" y="20"/>
                  </a:lnTo>
                  <a:lnTo>
                    <a:pt x="570" y="20"/>
                  </a:lnTo>
                  <a:lnTo>
                    <a:pt x="568" y="22"/>
                  </a:lnTo>
                  <a:lnTo>
                    <a:pt x="564" y="24"/>
                  </a:lnTo>
                  <a:lnTo>
                    <a:pt x="548" y="26"/>
                  </a:lnTo>
                  <a:lnTo>
                    <a:pt x="522" y="30"/>
                  </a:lnTo>
                  <a:lnTo>
                    <a:pt x="486" y="32"/>
                  </a:lnTo>
                  <a:lnTo>
                    <a:pt x="394" y="38"/>
                  </a:lnTo>
                  <a:lnTo>
                    <a:pt x="282"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91"/>
            <p:cNvSpPr>
              <a:spLocks/>
            </p:cNvSpPr>
            <p:nvPr/>
          </p:nvSpPr>
          <p:spPr bwMode="auto">
            <a:xfrm>
              <a:off x="5651500" y="6677025"/>
              <a:ext cx="923925" cy="63500"/>
            </a:xfrm>
            <a:custGeom>
              <a:avLst/>
              <a:gdLst>
                <a:gd name="T0" fmla="*/ 288 w 582"/>
                <a:gd name="T1" fmla="*/ 0 h 40"/>
                <a:gd name="T2" fmla="*/ 288 w 582"/>
                <a:gd name="T3" fmla="*/ 0 h 40"/>
                <a:gd name="T4" fmla="*/ 174 w 582"/>
                <a:gd name="T5" fmla="*/ 2 h 40"/>
                <a:gd name="T6" fmla="*/ 84 w 582"/>
                <a:gd name="T7" fmla="*/ 6 h 40"/>
                <a:gd name="T8" fmla="*/ 48 w 582"/>
                <a:gd name="T9" fmla="*/ 8 h 40"/>
                <a:gd name="T10" fmla="*/ 22 w 582"/>
                <a:gd name="T11" fmla="*/ 12 h 40"/>
                <a:gd name="T12" fmla="*/ 6 w 582"/>
                <a:gd name="T13" fmla="*/ 16 h 40"/>
                <a:gd name="T14" fmla="*/ 2 w 582"/>
                <a:gd name="T15" fmla="*/ 18 h 40"/>
                <a:gd name="T16" fmla="*/ 0 w 582"/>
                <a:gd name="T17" fmla="*/ 20 h 40"/>
                <a:gd name="T18" fmla="*/ 0 w 582"/>
                <a:gd name="T19" fmla="*/ 20 h 40"/>
                <a:gd name="T20" fmla="*/ 2 w 582"/>
                <a:gd name="T21" fmla="*/ 22 h 40"/>
                <a:gd name="T22" fmla="*/ 6 w 582"/>
                <a:gd name="T23" fmla="*/ 24 h 40"/>
                <a:gd name="T24" fmla="*/ 22 w 582"/>
                <a:gd name="T25" fmla="*/ 26 h 40"/>
                <a:gd name="T26" fmla="*/ 48 w 582"/>
                <a:gd name="T27" fmla="*/ 30 h 40"/>
                <a:gd name="T28" fmla="*/ 84 w 582"/>
                <a:gd name="T29" fmla="*/ 34 h 40"/>
                <a:gd name="T30" fmla="*/ 174 w 582"/>
                <a:gd name="T31" fmla="*/ 38 h 40"/>
                <a:gd name="T32" fmla="*/ 288 w 582"/>
                <a:gd name="T33" fmla="*/ 40 h 40"/>
                <a:gd name="T34" fmla="*/ 288 w 582"/>
                <a:gd name="T35" fmla="*/ 40 h 40"/>
                <a:gd name="T36" fmla="*/ 402 w 582"/>
                <a:gd name="T37" fmla="*/ 38 h 40"/>
                <a:gd name="T38" fmla="*/ 496 w 582"/>
                <a:gd name="T39" fmla="*/ 34 h 40"/>
                <a:gd name="T40" fmla="*/ 532 w 582"/>
                <a:gd name="T41" fmla="*/ 30 h 40"/>
                <a:gd name="T42" fmla="*/ 558 w 582"/>
                <a:gd name="T43" fmla="*/ 26 h 40"/>
                <a:gd name="T44" fmla="*/ 576 w 582"/>
                <a:gd name="T45" fmla="*/ 24 h 40"/>
                <a:gd name="T46" fmla="*/ 580 w 582"/>
                <a:gd name="T47" fmla="*/ 22 h 40"/>
                <a:gd name="T48" fmla="*/ 582 w 582"/>
                <a:gd name="T49" fmla="*/ 20 h 40"/>
                <a:gd name="T50" fmla="*/ 582 w 582"/>
                <a:gd name="T51" fmla="*/ 20 h 40"/>
                <a:gd name="T52" fmla="*/ 580 w 582"/>
                <a:gd name="T53" fmla="*/ 18 h 40"/>
                <a:gd name="T54" fmla="*/ 576 w 582"/>
                <a:gd name="T55" fmla="*/ 16 h 40"/>
                <a:gd name="T56" fmla="*/ 558 w 582"/>
                <a:gd name="T57" fmla="*/ 12 h 40"/>
                <a:gd name="T58" fmla="*/ 532 w 582"/>
                <a:gd name="T59" fmla="*/ 8 h 40"/>
                <a:gd name="T60" fmla="*/ 496 w 582"/>
                <a:gd name="T61" fmla="*/ 6 h 40"/>
                <a:gd name="T62" fmla="*/ 402 w 582"/>
                <a:gd name="T63" fmla="*/ 2 h 40"/>
                <a:gd name="T64" fmla="*/ 288 w 582"/>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2" h="40">
                  <a:moveTo>
                    <a:pt x="288" y="0"/>
                  </a:moveTo>
                  <a:lnTo>
                    <a:pt x="288" y="0"/>
                  </a:lnTo>
                  <a:lnTo>
                    <a:pt x="174" y="2"/>
                  </a:lnTo>
                  <a:lnTo>
                    <a:pt x="84" y="6"/>
                  </a:lnTo>
                  <a:lnTo>
                    <a:pt x="48" y="8"/>
                  </a:lnTo>
                  <a:lnTo>
                    <a:pt x="22" y="12"/>
                  </a:lnTo>
                  <a:lnTo>
                    <a:pt x="6" y="16"/>
                  </a:lnTo>
                  <a:lnTo>
                    <a:pt x="2" y="18"/>
                  </a:lnTo>
                  <a:lnTo>
                    <a:pt x="0" y="20"/>
                  </a:lnTo>
                  <a:lnTo>
                    <a:pt x="0" y="20"/>
                  </a:lnTo>
                  <a:lnTo>
                    <a:pt x="2" y="22"/>
                  </a:lnTo>
                  <a:lnTo>
                    <a:pt x="6" y="24"/>
                  </a:lnTo>
                  <a:lnTo>
                    <a:pt x="22" y="26"/>
                  </a:lnTo>
                  <a:lnTo>
                    <a:pt x="48" y="30"/>
                  </a:lnTo>
                  <a:lnTo>
                    <a:pt x="84" y="34"/>
                  </a:lnTo>
                  <a:lnTo>
                    <a:pt x="174" y="38"/>
                  </a:lnTo>
                  <a:lnTo>
                    <a:pt x="288" y="40"/>
                  </a:lnTo>
                  <a:lnTo>
                    <a:pt x="288" y="40"/>
                  </a:lnTo>
                  <a:lnTo>
                    <a:pt x="402" y="38"/>
                  </a:lnTo>
                  <a:lnTo>
                    <a:pt x="496" y="34"/>
                  </a:lnTo>
                  <a:lnTo>
                    <a:pt x="532" y="30"/>
                  </a:lnTo>
                  <a:lnTo>
                    <a:pt x="558" y="26"/>
                  </a:lnTo>
                  <a:lnTo>
                    <a:pt x="576" y="24"/>
                  </a:lnTo>
                  <a:lnTo>
                    <a:pt x="580" y="22"/>
                  </a:lnTo>
                  <a:lnTo>
                    <a:pt x="582" y="20"/>
                  </a:lnTo>
                  <a:lnTo>
                    <a:pt x="582" y="20"/>
                  </a:lnTo>
                  <a:lnTo>
                    <a:pt x="580" y="18"/>
                  </a:lnTo>
                  <a:lnTo>
                    <a:pt x="576" y="16"/>
                  </a:lnTo>
                  <a:lnTo>
                    <a:pt x="558" y="12"/>
                  </a:lnTo>
                  <a:lnTo>
                    <a:pt x="532" y="8"/>
                  </a:lnTo>
                  <a:lnTo>
                    <a:pt x="496" y="6"/>
                  </a:lnTo>
                  <a:lnTo>
                    <a:pt x="402" y="2"/>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692"/>
            <p:cNvSpPr>
              <a:spLocks noEditPoints="1"/>
            </p:cNvSpPr>
            <p:nvPr/>
          </p:nvSpPr>
          <p:spPr bwMode="auto">
            <a:xfrm>
              <a:off x="5661025" y="6677025"/>
              <a:ext cx="904875" cy="60325"/>
            </a:xfrm>
            <a:custGeom>
              <a:avLst/>
              <a:gdLst>
                <a:gd name="T0" fmla="*/ 282 w 570"/>
                <a:gd name="T1" fmla="*/ 38 h 38"/>
                <a:gd name="T2" fmla="*/ 84 w 570"/>
                <a:gd name="T3" fmla="*/ 32 h 38"/>
                <a:gd name="T4" fmla="*/ 10 w 570"/>
                <a:gd name="T5" fmla="*/ 24 h 38"/>
                <a:gd name="T6" fmla="*/ 4 w 570"/>
                <a:gd name="T7" fmla="*/ 20 h 38"/>
                <a:gd name="T8" fmla="*/ 6 w 570"/>
                <a:gd name="T9" fmla="*/ 18 h 38"/>
                <a:gd name="T10" fmla="*/ 26 w 570"/>
                <a:gd name="T11" fmla="*/ 12 h 38"/>
                <a:gd name="T12" fmla="*/ 84 w 570"/>
                <a:gd name="T13" fmla="*/ 6 h 38"/>
                <a:gd name="T14" fmla="*/ 282 w 570"/>
                <a:gd name="T15" fmla="*/ 0 h 38"/>
                <a:gd name="T16" fmla="*/ 392 w 570"/>
                <a:gd name="T17" fmla="*/ 2 h 38"/>
                <a:gd name="T18" fmla="*/ 518 w 570"/>
                <a:gd name="T19" fmla="*/ 8 h 38"/>
                <a:gd name="T20" fmla="*/ 560 w 570"/>
                <a:gd name="T21" fmla="*/ 16 h 38"/>
                <a:gd name="T22" fmla="*/ 566 w 570"/>
                <a:gd name="T23" fmla="*/ 20 h 38"/>
                <a:gd name="T24" fmla="*/ 564 w 570"/>
                <a:gd name="T25" fmla="*/ 22 h 38"/>
                <a:gd name="T26" fmla="*/ 544 w 570"/>
                <a:gd name="T27" fmla="*/ 26 h 38"/>
                <a:gd name="T28" fmla="*/ 392 w 570"/>
                <a:gd name="T29" fmla="*/ 36 h 38"/>
                <a:gd name="T30" fmla="*/ 282 w 570"/>
                <a:gd name="T31" fmla="*/ 0 h 38"/>
                <a:gd name="T32" fmla="*/ 170 w 570"/>
                <a:gd name="T33" fmla="*/ 2 h 38"/>
                <a:gd name="T34" fmla="*/ 46 w 570"/>
                <a:gd name="T35" fmla="*/ 8 h 38"/>
                <a:gd name="T36" fmla="*/ 4 w 570"/>
                <a:gd name="T37" fmla="*/ 16 h 38"/>
                <a:gd name="T38" fmla="*/ 0 w 570"/>
                <a:gd name="T39" fmla="*/ 20 h 38"/>
                <a:gd name="T40" fmla="*/ 0 w 570"/>
                <a:gd name="T41" fmla="*/ 22 h 38"/>
                <a:gd name="T42" fmla="*/ 20 w 570"/>
                <a:gd name="T43" fmla="*/ 26 h 38"/>
                <a:gd name="T44" fmla="*/ 80 w 570"/>
                <a:gd name="T45" fmla="*/ 32 h 38"/>
                <a:gd name="T46" fmla="*/ 282 w 570"/>
                <a:gd name="T47" fmla="*/ 38 h 38"/>
                <a:gd name="T48" fmla="*/ 394 w 570"/>
                <a:gd name="T49" fmla="*/ 38 h 38"/>
                <a:gd name="T50" fmla="*/ 522 w 570"/>
                <a:gd name="T51" fmla="*/ 30 h 38"/>
                <a:gd name="T52" fmla="*/ 564 w 570"/>
                <a:gd name="T53" fmla="*/ 24 h 38"/>
                <a:gd name="T54" fmla="*/ 570 w 570"/>
                <a:gd name="T55" fmla="*/ 20 h 38"/>
                <a:gd name="T56" fmla="*/ 568 w 570"/>
                <a:gd name="T57" fmla="*/ 18 h 38"/>
                <a:gd name="T58" fmla="*/ 548 w 570"/>
                <a:gd name="T59" fmla="*/ 12 h 38"/>
                <a:gd name="T60" fmla="*/ 486 w 570"/>
                <a:gd name="T61" fmla="*/ 6 h 38"/>
                <a:gd name="T62" fmla="*/ 282 w 570"/>
                <a:gd name="T6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70" h="38">
                  <a:moveTo>
                    <a:pt x="282" y="38"/>
                  </a:moveTo>
                  <a:lnTo>
                    <a:pt x="282" y="38"/>
                  </a:lnTo>
                  <a:lnTo>
                    <a:pt x="172" y="36"/>
                  </a:lnTo>
                  <a:lnTo>
                    <a:pt x="84" y="32"/>
                  </a:lnTo>
                  <a:lnTo>
                    <a:pt x="26" y="26"/>
                  </a:lnTo>
                  <a:lnTo>
                    <a:pt x="10" y="24"/>
                  </a:lnTo>
                  <a:lnTo>
                    <a:pt x="6" y="22"/>
                  </a:lnTo>
                  <a:lnTo>
                    <a:pt x="4" y="20"/>
                  </a:lnTo>
                  <a:lnTo>
                    <a:pt x="4" y="20"/>
                  </a:lnTo>
                  <a:lnTo>
                    <a:pt x="6" y="18"/>
                  </a:lnTo>
                  <a:lnTo>
                    <a:pt x="10" y="16"/>
                  </a:lnTo>
                  <a:lnTo>
                    <a:pt x="26" y="12"/>
                  </a:lnTo>
                  <a:lnTo>
                    <a:pt x="50" y="8"/>
                  </a:lnTo>
                  <a:lnTo>
                    <a:pt x="84" y="6"/>
                  </a:lnTo>
                  <a:lnTo>
                    <a:pt x="172" y="2"/>
                  </a:lnTo>
                  <a:lnTo>
                    <a:pt x="282" y="0"/>
                  </a:lnTo>
                  <a:lnTo>
                    <a:pt x="282" y="0"/>
                  </a:lnTo>
                  <a:lnTo>
                    <a:pt x="392" y="2"/>
                  </a:lnTo>
                  <a:lnTo>
                    <a:pt x="482" y="6"/>
                  </a:lnTo>
                  <a:lnTo>
                    <a:pt x="518" y="8"/>
                  </a:lnTo>
                  <a:lnTo>
                    <a:pt x="544" y="12"/>
                  </a:lnTo>
                  <a:lnTo>
                    <a:pt x="560" y="16"/>
                  </a:lnTo>
                  <a:lnTo>
                    <a:pt x="564" y="18"/>
                  </a:lnTo>
                  <a:lnTo>
                    <a:pt x="566" y="20"/>
                  </a:lnTo>
                  <a:lnTo>
                    <a:pt x="566" y="20"/>
                  </a:lnTo>
                  <a:lnTo>
                    <a:pt x="564" y="22"/>
                  </a:lnTo>
                  <a:lnTo>
                    <a:pt x="560" y="24"/>
                  </a:lnTo>
                  <a:lnTo>
                    <a:pt x="544" y="26"/>
                  </a:lnTo>
                  <a:lnTo>
                    <a:pt x="482" y="32"/>
                  </a:lnTo>
                  <a:lnTo>
                    <a:pt x="392" y="36"/>
                  </a:lnTo>
                  <a:lnTo>
                    <a:pt x="282" y="38"/>
                  </a:lnTo>
                  <a:close/>
                  <a:moveTo>
                    <a:pt x="282" y="0"/>
                  </a:moveTo>
                  <a:lnTo>
                    <a:pt x="282" y="0"/>
                  </a:lnTo>
                  <a:lnTo>
                    <a:pt x="170" y="2"/>
                  </a:lnTo>
                  <a:lnTo>
                    <a:pt x="80" y="6"/>
                  </a:lnTo>
                  <a:lnTo>
                    <a:pt x="46" y="8"/>
                  </a:lnTo>
                  <a:lnTo>
                    <a:pt x="20" y="12"/>
                  </a:lnTo>
                  <a:lnTo>
                    <a:pt x="4" y="16"/>
                  </a:lnTo>
                  <a:lnTo>
                    <a:pt x="0" y="18"/>
                  </a:lnTo>
                  <a:lnTo>
                    <a:pt x="0" y="20"/>
                  </a:lnTo>
                  <a:lnTo>
                    <a:pt x="0" y="20"/>
                  </a:lnTo>
                  <a:lnTo>
                    <a:pt x="0" y="22"/>
                  </a:lnTo>
                  <a:lnTo>
                    <a:pt x="4" y="24"/>
                  </a:lnTo>
                  <a:lnTo>
                    <a:pt x="20" y="26"/>
                  </a:lnTo>
                  <a:lnTo>
                    <a:pt x="46" y="30"/>
                  </a:lnTo>
                  <a:lnTo>
                    <a:pt x="80" y="32"/>
                  </a:lnTo>
                  <a:lnTo>
                    <a:pt x="170" y="38"/>
                  </a:lnTo>
                  <a:lnTo>
                    <a:pt x="282" y="38"/>
                  </a:lnTo>
                  <a:lnTo>
                    <a:pt x="282" y="38"/>
                  </a:lnTo>
                  <a:lnTo>
                    <a:pt x="394" y="38"/>
                  </a:lnTo>
                  <a:lnTo>
                    <a:pt x="486" y="32"/>
                  </a:lnTo>
                  <a:lnTo>
                    <a:pt x="522" y="30"/>
                  </a:lnTo>
                  <a:lnTo>
                    <a:pt x="548" y="26"/>
                  </a:lnTo>
                  <a:lnTo>
                    <a:pt x="564" y="24"/>
                  </a:lnTo>
                  <a:lnTo>
                    <a:pt x="568" y="22"/>
                  </a:lnTo>
                  <a:lnTo>
                    <a:pt x="570" y="20"/>
                  </a:lnTo>
                  <a:lnTo>
                    <a:pt x="570" y="20"/>
                  </a:lnTo>
                  <a:lnTo>
                    <a:pt x="568" y="18"/>
                  </a:lnTo>
                  <a:lnTo>
                    <a:pt x="564" y="16"/>
                  </a:lnTo>
                  <a:lnTo>
                    <a:pt x="548" y="12"/>
                  </a:lnTo>
                  <a:lnTo>
                    <a:pt x="522" y="8"/>
                  </a:lnTo>
                  <a:lnTo>
                    <a:pt x="486" y="6"/>
                  </a:lnTo>
                  <a:lnTo>
                    <a:pt x="394" y="2"/>
                  </a:lnTo>
                  <a:lnTo>
                    <a:pt x="282" y="0"/>
                  </a:lnTo>
                  <a:close/>
                </a:path>
              </a:pathLst>
            </a:custGeom>
            <a:solidFill>
              <a:srgbClr val="786F6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693"/>
            <p:cNvSpPr>
              <a:spLocks/>
            </p:cNvSpPr>
            <p:nvPr/>
          </p:nvSpPr>
          <p:spPr bwMode="auto">
            <a:xfrm>
              <a:off x="5667375" y="6677025"/>
              <a:ext cx="892175" cy="60325"/>
            </a:xfrm>
            <a:custGeom>
              <a:avLst/>
              <a:gdLst>
                <a:gd name="T0" fmla="*/ 278 w 562"/>
                <a:gd name="T1" fmla="*/ 38 h 38"/>
                <a:gd name="T2" fmla="*/ 278 w 562"/>
                <a:gd name="T3" fmla="*/ 38 h 38"/>
                <a:gd name="T4" fmla="*/ 168 w 562"/>
                <a:gd name="T5" fmla="*/ 36 h 38"/>
                <a:gd name="T6" fmla="*/ 80 w 562"/>
                <a:gd name="T7" fmla="*/ 32 h 38"/>
                <a:gd name="T8" fmla="*/ 22 w 562"/>
                <a:gd name="T9" fmla="*/ 26 h 38"/>
                <a:gd name="T10" fmla="*/ 6 w 562"/>
                <a:gd name="T11" fmla="*/ 24 h 38"/>
                <a:gd name="T12" fmla="*/ 2 w 562"/>
                <a:gd name="T13" fmla="*/ 22 h 38"/>
                <a:gd name="T14" fmla="*/ 0 w 562"/>
                <a:gd name="T15" fmla="*/ 20 h 38"/>
                <a:gd name="T16" fmla="*/ 0 w 562"/>
                <a:gd name="T17" fmla="*/ 20 h 38"/>
                <a:gd name="T18" fmla="*/ 2 w 562"/>
                <a:gd name="T19" fmla="*/ 18 h 38"/>
                <a:gd name="T20" fmla="*/ 6 w 562"/>
                <a:gd name="T21" fmla="*/ 16 h 38"/>
                <a:gd name="T22" fmla="*/ 22 w 562"/>
                <a:gd name="T23" fmla="*/ 12 h 38"/>
                <a:gd name="T24" fmla="*/ 46 w 562"/>
                <a:gd name="T25" fmla="*/ 8 h 38"/>
                <a:gd name="T26" fmla="*/ 80 w 562"/>
                <a:gd name="T27" fmla="*/ 6 h 38"/>
                <a:gd name="T28" fmla="*/ 168 w 562"/>
                <a:gd name="T29" fmla="*/ 2 h 38"/>
                <a:gd name="T30" fmla="*/ 278 w 562"/>
                <a:gd name="T31" fmla="*/ 0 h 38"/>
                <a:gd name="T32" fmla="*/ 278 w 562"/>
                <a:gd name="T33" fmla="*/ 0 h 38"/>
                <a:gd name="T34" fmla="*/ 388 w 562"/>
                <a:gd name="T35" fmla="*/ 2 h 38"/>
                <a:gd name="T36" fmla="*/ 478 w 562"/>
                <a:gd name="T37" fmla="*/ 6 h 38"/>
                <a:gd name="T38" fmla="*/ 514 w 562"/>
                <a:gd name="T39" fmla="*/ 8 h 38"/>
                <a:gd name="T40" fmla="*/ 540 w 562"/>
                <a:gd name="T41" fmla="*/ 12 h 38"/>
                <a:gd name="T42" fmla="*/ 556 w 562"/>
                <a:gd name="T43" fmla="*/ 16 h 38"/>
                <a:gd name="T44" fmla="*/ 560 w 562"/>
                <a:gd name="T45" fmla="*/ 18 h 38"/>
                <a:gd name="T46" fmla="*/ 562 w 562"/>
                <a:gd name="T47" fmla="*/ 20 h 38"/>
                <a:gd name="T48" fmla="*/ 562 w 562"/>
                <a:gd name="T49" fmla="*/ 20 h 38"/>
                <a:gd name="T50" fmla="*/ 560 w 562"/>
                <a:gd name="T51" fmla="*/ 22 h 38"/>
                <a:gd name="T52" fmla="*/ 556 w 562"/>
                <a:gd name="T53" fmla="*/ 24 h 38"/>
                <a:gd name="T54" fmla="*/ 540 w 562"/>
                <a:gd name="T55" fmla="*/ 26 h 38"/>
                <a:gd name="T56" fmla="*/ 478 w 562"/>
                <a:gd name="T57" fmla="*/ 32 h 38"/>
                <a:gd name="T58" fmla="*/ 388 w 562"/>
                <a:gd name="T59" fmla="*/ 36 h 38"/>
                <a:gd name="T60" fmla="*/ 278 w 562"/>
                <a:gd name="T6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2" h="38">
                  <a:moveTo>
                    <a:pt x="278" y="38"/>
                  </a:moveTo>
                  <a:lnTo>
                    <a:pt x="278" y="38"/>
                  </a:lnTo>
                  <a:lnTo>
                    <a:pt x="168" y="36"/>
                  </a:lnTo>
                  <a:lnTo>
                    <a:pt x="80" y="32"/>
                  </a:lnTo>
                  <a:lnTo>
                    <a:pt x="22" y="26"/>
                  </a:lnTo>
                  <a:lnTo>
                    <a:pt x="6" y="24"/>
                  </a:lnTo>
                  <a:lnTo>
                    <a:pt x="2" y="22"/>
                  </a:lnTo>
                  <a:lnTo>
                    <a:pt x="0" y="20"/>
                  </a:lnTo>
                  <a:lnTo>
                    <a:pt x="0" y="20"/>
                  </a:lnTo>
                  <a:lnTo>
                    <a:pt x="2" y="18"/>
                  </a:lnTo>
                  <a:lnTo>
                    <a:pt x="6" y="16"/>
                  </a:lnTo>
                  <a:lnTo>
                    <a:pt x="22" y="12"/>
                  </a:lnTo>
                  <a:lnTo>
                    <a:pt x="46" y="8"/>
                  </a:lnTo>
                  <a:lnTo>
                    <a:pt x="80" y="6"/>
                  </a:lnTo>
                  <a:lnTo>
                    <a:pt x="168" y="2"/>
                  </a:lnTo>
                  <a:lnTo>
                    <a:pt x="278" y="0"/>
                  </a:lnTo>
                  <a:lnTo>
                    <a:pt x="278" y="0"/>
                  </a:lnTo>
                  <a:lnTo>
                    <a:pt x="388" y="2"/>
                  </a:lnTo>
                  <a:lnTo>
                    <a:pt x="478" y="6"/>
                  </a:lnTo>
                  <a:lnTo>
                    <a:pt x="514" y="8"/>
                  </a:lnTo>
                  <a:lnTo>
                    <a:pt x="540" y="12"/>
                  </a:lnTo>
                  <a:lnTo>
                    <a:pt x="556" y="16"/>
                  </a:lnTo>
                  <a:lnTo>
                    <a:pt x="560" y="18"/>
                  </a:lnTo>
                  <a:lnTo>
                    <a:pt x="562" y="20"/>
                  </a:lnTo>
                  <a:lnTo>
                    <a:pt x="562" y="20"/>
                  </a:lnTo>
                  <a:lnTo>
                    <a:pt x="560" y="22"/>
                  </a:lnTo>
                  <a:lnTo>
                    <a:pt x="556" y="24"/>
                  </a:lnTo>
                  <a:lnTo>
                    <a:pt x="540" y="26"/>
                  </a:lnTo>
                  <a:lnTo>
                    <a:pt x="478" y="32"/>
                  </a:lnTo>
                  <a:lnTo>
                    <a:pt x="388" y="36"/>
                  </a:lnTo>
                  <a:lnTo>
                    <a:pt x="278"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694"/>
            <p:cNvSpPr>
              <a:spLocks/>
            </p:cNvSpPr>
            <p:nvPr/>
          </p:nvSpPr>
          <p:spPr bwMode="auto">
            <a:xfrm>
              <a:off x="5661025" y="6677025"/>
              <a:ext cx="904875" cy="60325"/>
            </a:xfrm>
            <a:custGeom>
              <a:avLst/>
              <a:gdLst>
                <a:gd name="T0" fmla="*/ 282 w 570"/>
                <a:gd name="T1" fmla="*/ 0 h 38"/>
                <a:gd name="T2" fmla="*/ 282 w 570"/>
                <a:gd name="T3" fmla="*/ 0 h 38"/>
                <a:gd name="T4" fmla="*/ 170 w 570"/>
                <a:gd name="T5" fmla="*/ 2 h 38"/>
                <a:gd name="T6" fmla="*/ 80 w 570"/>
                <a:gd name="T7" fmla="*/ 6 h 38"/>
                <a:gd name="T8" fmla="*/ 46 w 570"/>
                <a:gd name="T9" fmla="*/ 8 h 38"/>
                <a:gd name="T10" fmla="*/ 20 w 570"/>
                <a:gd name="T11" fmla="*/ 12 h 38"/>
                <a:gd name="T12" fmla="*/ 4 w 570"/>
                <a:gd name="T13" fmla="*/ 16 h 38"/>
                <a:gd name="T14" fmla="*/ 0 w 570"/>
                <a:gd name="T15" fmla="*/ 18 h 38"/>
                <a:gd name="T16" fmla="*/ 0 w 570"/>
                <a:gd name="T17" fmla="*/ 20 h 38"/>
                <a:gd name="T18" fmla="*/ 0 w 570"/>
                <a:gd name="T19" fmla="*/ 20 h 38"/>
                <a:gd name="T20" fmla="*/ 0 w 570"/>
                <a:gd name="T21" fmla="*/ 22 h 38"/>
                <a:gd name="T22" fmla="*/ 4 w 570"/>
                <a:gd name="T23" fmla="*/ 24 h 38"/>
                <a:gd name="T24" fmla="*/ 20 w 570"/>
                <a:gd name="T25" fmla="*/ 26 h 38"/>
                <a:gd name="T26" fmla="*/ 46 w 570"/>
                <a:gd name="T27" fmla="*/ 30 h 38"/>
                <a:gd name="T28" fmla="*/ 80 w 570"/>
                <a:gd name="T29" fmla="*/ 32 h 38"/>
                <a:gd name="T30" fmla="*/ 170 w 570"/>
                <a:gd name="T31" fmla="*/ 38 h 38"/>
                <a:gd name="T32" fmla="*/ 282 w 570"/>
                <a:gd name="T33" fmla="*/ 38 h 38"/>
                <a:gd name="T34" fmla="*/ 282 w 570"/>
                <a:gd name="T35" fmla="*/ 38 h 38"/>
                <a:gd name="T36" fmla="*/ 394 w 570"/>
                <a:gd name="T37" fmla="*/ 38 h 38"/>
                <a:gd name="T38" fmla="*/ 486 w 570"/>
                <a:gd name="T39" fmla="*/ 32 h 38"/>
                <a:gd name="T40" fmla="*/ 522 w 570"/>
                <a:gd name="T41" fmla="*/ 30 h 38"/>
                <a:gd name="T42" fmla="*/ 548 w 570"/>
                <a:gd name="T43" fmla="*/ 26 h 38"/>
                <a:gd name="T44" fmla="*/ 564 w 570"/>
                <a:gd name="T45" fmla="*/ 24 h 38"/>
                <a:gd name="T46" fmla="*/ 568 w 570"/>
                <a:gd name="T47" fmla="*/ 22 h 38"/>
                <a:gd name="T48" fmla="*/ 570 w 570"/>
                <a:gd name="T49" fmla="*/ 20 h 38"/>
                <a:gd name="T50" fmla="*/ 570 w 570"/>
                <a:gd name="T51" fmla="*/ 20 h 38"/>
                <a:gd name="T52" fmla="*/ 568 w 570"/>
                <a:gd name="T53" fmla="*/ 18 h 38"/>
                <a:gd name="T54" fmla="*/ 564 w 570"/>
                <a:gd name="T55" fmla="*/ 16 h 38"/>
                <a:gd name="T56" fmla="*/ 548 w 570"/>
                <a:gd name="T57" fmla="*/ 12 h 38"/>
                <a:gd name="T58" fmla="*/ 522 w 570"/>
                <a:gd name="T59" fmla="*/ 8 h 38"/>
                <a:gd name="T60" fmla="*/ 486 w 570"/>
                <a:gd name="T61" fmla="*/ 6 h 38"/>
                <a:gd name="T62" fmla="*/ 394 w 570"/>
                <a:gd name="T63" fmla="*/ 2 h 38"/>
                <a:gd name="T64" fmla="*/ 282 w 570"/>
                <a:gd name="T6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70" h="38">
                  <a:moveTo>
                    <a:pt x="282" y="0"/>
                  </a:moveTo>
                  <a:lnTo>
                    <a:pt x="282" y="0"/>
                  </a:lnTo>
                  <a:lnTo>
                    <a:pt x="170" y="2"/>
                  </a:lnTo>
                  <a:lnTo>
                    <a:pt x="80" y="6"/>
                  </a:lnTo>
                  <a:lnTo>
                    <a:pt x="46" y="8"/>
                  </a:lnTo>
                  <a:lnTo>
                    <a:pt x="20" y="12"/>
                  </a:lnTo>
                  <a:lnTo>
                    <a:pt x="4" y="16"/>
                  </a:lnTo>
                  <a:lnTo>
                    <a:pt x="0" y="18"/>
                  </a:lnTo>
                  <a:lnTo>
                    <a:pt x="0" y="20"/>
                  </a:lnTo>
                  <a:lnTo>
                    <a:pt x="0" y="20"/>
                  </a:lnTo>
                  <a:lnTo>
                    <a:pt x="0" y="22"/>
                  </a:lnTo>
                  <a:lnTo>
                    <a:pt x="4" y="24"/>
                  </a:lnTo>
                  <a:lnTo>
                    <a:pt x="20" y="26"/>
                  </a:lnTo>
                  <a:lnTo>
                    <a:pt x="46" y="30"/>
                  </a:lnTo>
                  <a:lnTo>
                    <a:pt x="80" y="32"/>
                  </a:lnTo>
                  <a:lnTo>
                    <a:pt x="170" y="38"/>
                  </a:lnTo>
                  <a:lnTo>
                    <a:pt x="282" y="38"/>
                  </a:lnTo>
                  <a:lnTo>
                    <a:pt x="282" y="38"/>
                  </a:lnTo>
                  <a:lnTo>
                    <a:pt x="394" y="38"/>
                  </a:lnTo>
                  <a:lnTo>
                    <a:pt x="486" y="32"/>
                  </a:lnTo>
                  <a:lnTo>
                    <a:pt x="522" y="30"/>
                  </a:lnTo>
                  <a:lnTo>
                    <a:pt x="548" y="26"/>
                  </a:lnTo>
                  <a:lnTo>
                    <a:pt x="564" y="24"/>
                  </a:lnTo>
                  <a:lnTo>
                    <a:pt x="568" y="22"/>
                  </a:lnTo>
                  <a:lnTo>
                    <a:pt x="570" y="20"/>
                  </a:lnTo>
                  <a:lnTo>
                    <a:pt x="570" y="20"/>
                  </a:lnTo>
                  <a:lnTo>
                    <a:pt x="568" y="18"/>
                  </a:lnTo>
                  <a:lnTo>
                    <a:pt x="564" y="16"/>
                  </a:lnTo>
                  <a:lnTo>
                    <a:pt x="548" y="12"/>
                  </a:lnTo>
                  <a:lnTo>
                    <a:pt x="522" y="8"/>
                  </a:lnTo>
                  <a:lnTo>
                    <a:pt x="486" y="6"/>
                  </a:lnTo>
                  <a:lnTo>
                    <a:pt x="394" y="2"/>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695"/>
            <p:cNvSpPr>
              <a:spLocks noEditPoints="1"/>
            </p:cNvSpPr>
            <p:nvPr/>
          </p:nvSpPr>
          <p:spPr bwMode="auto">
            <a:xfrm>
              <a:off x="5667375" y="6677025"/>
              <a:ext cx="892175" cy="60325"/>
            </a:xfrm>
            <a:custGeom>
              <a:avLst/>
              <a:gdLst>
                <a:gd name="T0" fmla="*/ 278 w 562"/>
                <a:gd name="T1" fmla="*/ 38 h 38"/>
                <a:gd name="T2" fmla="*/ 278 w 562"/>
                <a:gd name="T3" fmla="*/ 38 h 38"/>
                <a:gd name="T4" fmla="*/ 170 w 562"/>
                <a:gd name="T5" fmla="*/ 36 h 38"/>
                <a:gd name="T6" fmla="*/ 84 w 562"/>
                <a:gd name="T7" fmla="*/ 32 h 38"/>
                <a:gd name="T8" fmla="*/ 26 w 562"/>
                <a:gd name="T9" fmla="*/ 26 h 38"/>
                <a:gd name="T10" fmla="*/ 10 w 562"/>
                <a:gd name="T11" fmla="*/ 22 h 38"/>
                <a:gd name="T12" fmla="*/ 6 w 562"/>
                <a:gd name="T13" fmla="*/ 22 h 38"/>
                <a:gd name="T14" fmla="*/ 6 w 562"/>
                <a:gd name="T15" fmla="*/ 20 h 38"/>
                <a:gd name="T16" fmla="*/ 6 w 562"/>
                <a:gd name="T17" fmla="*/ 20 h 38"/>
                <a:gd name="T18" fmla="*/ 6 w 562"/>
                <a:gd name="T19" fmla="*/ 18 h 38"/>
                <a:gd name="T20" fmla="*/ 10 w 562"/>
                <a:gd name="T21" fmla="*/ 16 h 38"/>
                <a:gd name="T22" fmla="*/ 26 w 562"/>
                <a:gd name="T23" fmla="*/ 12 h 38"/>
                <a:gd name="T24" fmla="*/ 52 w 562"/>
                <a:gd name="T25" fmla="*/ 8 h 38"/>
                <a:gd name="T26" fmla="*/ 84 w 562"/>
                <a:gd name="T27" fmla="*/ 6 h 38"/>
                <a:gd name="T28" fmla="*/ 170 w 562"/>
                <a:gd name="T29" fmla="*/ 2 h 38"/>
                <a:gd name="T30" fmla="*/ 278 w 562"/>
                <a:gd name="T31" fmla="*/ 2 h 38"/>
                <a:gd name="T32" fmla="*/ 278 w 562"/>
                <a:gd name="T33" fmla="*/ 2 h 38"/>
                <a:gd name="T34" fmla="*/ 386 w 562"/>
                <a:gd name="T35" fmla="*/ 2 h 38"/>
                <a:gd name="T36" fmla="*/ 476 w 562"/>
                <a:gd name="T37" fmla="*/ 6 h 38"/>
                <a:gd name="T38" fmla="*/ 510 w 562"/>
                <a:gd name="T39" fmla="*/ 8 h 38"/>
                <a:gd name="T40" fmla="*/ 534 w 562"/>
                <a:gd name="T41" fmla="*/ 12 h 38"/>
                <a:gd name="T42" fmla="*/ 550 w 562"/>
                <a:gd name="T43" fmla="*/ 16 h 38"/>
                <a:gd name="T44" fmla="*/ 554 w 562"/>
                <a:gd name="T45" fmla="*/ 18 h 38"/>
                <a:gd name="T46" fmla="*/ 556 w 562"/>
                <a:gd name="T47" fmla="*/ 20 h 38"/>
                <a:gd name="T48" fmla="*/ 556 w 562"/>
                <a:gd name="T49" fmla="*/ 20 h 38"/>
                <a:gd name="T50" fmla="*/ 554 w 562"/>
                <a:gd name="T51" fmla="*/ 22 h 38"/>
                <a:gd name="T52" fmla="*/ 550 w 562"/>
                <a:gd name="T53" fmla="*/ 22 h 38"/>
                <a:gd name="T54" fmla="*/ 534 w 562"/>
                <a:gd name="T55" fmla="*/ 26 h 38"/>
                <a:gd name="T56" fmla="*/ 476 w 562"/>
                <a:gd name="T57" fmla="*/ 32 h 38"/>
                <a:gd name="T58" fmla="*/ 386 w 562"/>
                <a:gd name="T59" fmla="*/ 36 h 38"/>
                <a:gd name="T60" fmla="*/ 278 w 562"/>
                <a:gd name="T61" fmla="*/ 38 h 38"/>
                <a:gd name="T62" fmla="*/ 278 w 562"/>
                <a:gd name="T63" fmla="*/ 0 h 38"/>
                <a:gd name="T64" fmla="*/ 278 w 562"/>
                <a:gd name="T65" fmla="*/ 0 h 38"/>
                <a:gd name="T66" fmla="*/ 168 w 562"/>
                <a:gd name="T67" fmla="*/ 2 h 38"/>
                <a:gd name="T68" fmla="*/ 80 w 562"/>
                <a:gd name="T69" fmla="*/ 6 h 38"/>
                <a:gd name="T70" fmla="*/ 46 w 562"/>
                <a:gd name="T71" fmla="*/ 8 h 38"/>
                <a:gd name="T72" fmla="*/ 22 w 562"/>
                <a:gd name="T73" fmla="*/ 12 h 38"/>
                <a:gd name="T74" fmla="*/ 6 w 562"/>
                <a:gd name="T75" fmla="*/ 16 h 38"/>
                <a:gd name="T76" fmla="*/ 2 w 562"/>
                <a:gd name="T77" fmla="*/ 18 h 38"/>
                <a:gd name="T78" fmla="*/ 0 w 562"/>
                <a:gd name="T79" fmla="*/ 20 h 38"/>
                <a:gd name="T80" fmla="*/ 0 w 562"/>
                <a:gd name="T81" fmla="*/ 20 h 38"/>
                <a:gd name="T82" fmla="*/ 2 w 562"/>
                <a:gd name="T83" fmla="*/ 22 h 38"/>
                <a:gd name="T84" fmla="*/ 6 w 562"/>
                <a:gd name="T85" fmla="*/ 24 h 38"/>
                <a:gd name="T86" fmla="*/ 22 w 562"/>
                <a:gd name="T87" fmla="*/ 26 h 38"/>
                <a:gd name="T88" fmla="*/ 80 w 562"/>
                <a:gd name="T89" fmla="*/ 32 h 38"/>
                <a:gd name="T90" fmla="*/ 168 w 562"/>
                <a:gd name="T91" fmla="*/ 36 h 38"/>
                <a:gd name="T92" fmla="*/ 278 w 562"/>
                <a:gd name="T93" fmla="*/ 38 h 38"/>
                <a:gd name="T94" fmla="*/ 278 w 562"/>
                <a:gd name="T95" fmla="*/ 38 h 38"/>
                <a:gd name="T96" fmla="*/ 388 w 562"/>
                <a:gd name="T97" fmla="*/ 36 h 38"/>
                <a:gd name="T98" fmla="*/ 478 w 562"/>
                <a:gd name="T99" fmla="*/ 32 h 38"/>
                <a:gd name="T100" fmla="*/ 540 w 562"/>
                <a:gd name="T101" fmla="*/ 26 h 38"/>
                <a:gd name="T102" fmla="*/ 556 w 562"/>
                <a:gd name="T103" fmla="*/ 24 h 38"/>
                <a:gd name="T104" fmla="*/ 560 w 562"/>
                <a:gd name="T105" fmla="*/ 22 h 38"/>
                <a:gd name="T106" fmla="*/ 562 w 562"/>
                <a:gd name="T107" fmla="*/ 20 h 38"/>
                <a:gd name="T108" fmla="*/ 562 w 562"/>
                <a:gd name="T109" fmla="*/ 20 h 38"/>
                <a:gd name="T110" fmla="*/ 560 w 562"/>
                <a:gd name="T111" fmla="*/ 18 h 38"/>
                <a:gd name="T112" fmla="*/ 556 w 562"/>
                <a:gd name="T113" fmla="*/ 16 h 38"/>
                <a:gd name="T114" fmla="*/ 540 w 562"/>
                <a:gd name="T115" fmla="*/ 12 h 38"/>
                <a:gd name="T116" fmla="*/ 514 w 562"/>
                <a:gd name="T117" fmla="*/ 8 h 38"/>
                <a:gd name="T118" fmla="*/ 478 w 562"/>
                <a:gd name="T119" fmla="*/ 6 h 38"/>
                <a:gd name="T120" fmla="*/ 388 w 562"/>
                <a:gd name="T121" fmla="*/ 2 h 38"/>
                <a:gd name="T122" fmla="*/ 278 w 562"/>
                <a:gd name="T12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8">
                  <a:moveTo>
                    <a:pt x="278" y="38"/>
                  </a:moveTo>
                  <a:lnTo>
                    <a:pt x="278" y="38"/>
                  </a:lnTo>
                  <a:lnTo>
                    <a:pt x="170" y="36"/>
                  </a:lnTo>
                  <a:lnTo>
                    <a:pt x="84" y="32"/>
                  </a:lnTo>
                  <a:lnTo>
                    <a:pt x="26" y="26"/>
                  </a:lnTo>
                  <a:lnTo>
                    <a:pt x="10" y="22"/>
                  </a:lnTo>
                  <a:lnTo>
                    <a:pt x="6" y="22"/>
                  </a:lnTo>
                  <a:lnTo>
                    <a:pt x="6" y="20"/>
                  </a:lnTo>
                  <a:lnTo>
                    <a:pt x="6" y="20"/>
                  </a:lnTo>
                  <a:lnTo>
                    <a:pt x="6" y="18"/>
                  </a:lnTo>
                  <a:lnTo>
                    <a:pt x="10" y="16"/>
                  </a:lnTo>
                  <a:lnTo>
                    <a:pt x="26" y="12"/>
                  </a:lnTo>
                  <a:lnTo>
                    <a:pt x="52" y="8"/>
                  </a:lnTo>
                  <a:lnTo>
                    <a:pt x="84" y="6"/>
                  </a:lnTo>
                  <a:lnTo>
                    <a:pt x="170" y="2"/>
                  </a:lnTo>
                  <a:lnTo>
                    <a:pt x="278" y="2"/>
                  </a:lnTo>
                  <a:lnTo>
                    <a:pt x="278" y="2"/>
                  </a:lnTo>
                  <a:lnTo>
                    <a:pt x="386" y="2"/>
                  </a:lnTo>
                  <a:lnTo>
                    <a:pt x="476" y="6"/>
                  </a:lnTo>
                  <a:lnTo>
                    <a:pt x="510" y="8"/>
                  </a:lnTo>
                  <a:lnTo>
                    <a:pt x="534" y="12"/>
                  </a:lnTo>
                  <a:lnTo>
                    <a:pt x="550" y="16"/>
                  </a:lnTo>
                  <a:lnTo>
                    <a:pt x="554" y="18"/>
                  </a:lnTo>
                  <a:lnTo>
                    <a:pt x="556" y="20"/>
                  </a:lnTo>
                  <a:lnTo>
                    <a:pt x="556" y="20"/>
                  </a:lnTo>
                  <a:lnTo>
                    <a:pt x="554" y="22"/>
                  </a:lnTo>
                  <a:lnTo>
                    <a:pt x="550" y="22"/>
                  </a:lnTo>
                  <a:lnTo>
                    <a:pt x="534" y="26"/>
                  </a:lnTo>
                  <a:lnTo>
                    <a:pt x="476" y="32"/>
                  </a:lnTo>
                  <a:lnTo>
                    <a:pt x="386" y="36"/>
                  </a:lnTo>
                  <a:lnTo>
                    <a:pt x="278" y="38"/>
                  </a:lnTo>
                  <a:close/>
                  <a:moveTo>
                    <a:pt x="278" y="0"/>
                  </a:moveTo>
                  <a:lnTo>
                    <a:pt x="278" y="0"/>
                  </a:lnTo>
                  <a:lnTo>
                    <a:pt x="168" y="2"/>
                  </a:lnTo>
                  <a:lnTo>
                    <a:pt x="80" y="6"/>
                  </a:lnTo>
                  <a:lnTo>
                    <a:pt x="46" y="8"/>
                  </a:lnTo>
                  <a:lnTo>
                    <a:pt x="22" y="12"/>
                  </a:lnTo>
                  <a:lnTo>
                    <a:pt x="6" y="16"/>
                  </a:lnTo>
                  <a:lnTo>
                    <a:pt x="2" y="18"/>
                  </a:lnTo>
                  <a:lnTo>
                    <a:pt x="0" y="20"/>
                  </a:lnTo>
                  <a:lnTo>
                    <a:pt x="0" y="20"/>
                  </a:lnTo>
                  <a:lnTo>
                    <a:pt x="2" y="22"/>
                  </a:lnTo>
                  <a:lnTo>
                    <a:pt x="6" y="24"/>
                  </a:lnTo>
                  <a:lnTo>
                    <a:pt x="22" y="26"/>
                  </a:lnTo>
                  <a:lnTo>
                    <a:pt x="80" y="32"/>
                  </a:lnTo>
                  <a:lnTo>
                    <a:pt x="168" y="36"/>
                  </a:lnTo>
                  <a:lnTo>
                    <a:pt x="278" y="38"/>
                  </a:lnTo>
                  <a:lnTo>
                    <a:pt x="278" y="38"/>
                  </a:lnTo>
                  <a:lnTo>
                    <a:pt x="388" y="36"/>
                  </a:lnTo>
                  <a:lnTo>
                    <a:pt x="478" y="32"/>
                  </a:lnTo>
                  <a:lnTo>
                    <a:pt x="540" y="26"/>
                  </a:lnTo>
                  <a:lnTo>
                    <a:pt x="556" y="24"/>
                  </a:lnTo>
                  <a:lnTo>
                    <a:pt x="560" y="22"/>
                  </a:lnTo>
                  <a:lnTo>
                    <a:pt x="562" y="20"/>
                  </a:lnTo>
                  <a:lnTo>
                    <a:pt x="562" y="20"/>
                  </a:lnTo>
                  <a:lnTo>
                    <a:pt x="560" y="18"/>
                  </a:lnTo>
                  <a:lnTo>
                    <a:pt x="556" y="16"/>
                  </a:lnTo>
                  <a:lnTo>
                    <a:pt x="540" y="12"/>
                  </a:lnTo>
                  <a:lnTo>
                    <a:pt x="514" y="8"/>
                  </a:lnTo>
                  <a:lnTo>
                    <a:pt x="478" y="6"/>
                  </a:lnTo>
                  <a:lnTo>
                    <a:pt x="388" y="2"/>
                  </a:lnTo>
                  <a:lnTo>
                    <a:pt x="278" y="0"/>
                  </a:lnTo>
                  <a:close/>
                </a:path>
              </a:pathLst>
            </a:custGeom>
            <a:solidFill>
              <a:srgbClr val="766D6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696"/>
            <p:cNvSpPr>
              <a:spLocks/>
            </p:cNvSpPr>
            <p:nvPr/>
          </p:nvSpPr>
          <p:spPr bwMode="auto">
            <a:xfrm>
              <a:off x="5676900" y="6680200"/>
              <a:ext cx="873125" cy="57150"/>
            </a:xfrm>
            <a:custGeom>
              <a:avLst/>
              <a:gdLst>
                <a:gd name="T0" fmla="*/ 272 w 550"/>
                <a:gd name="T1" fmla="*/ 36 h 36"/>
                <a:gd name="T2" fmla="*/ 272 w 550"/>
                <a:gd name="T3" fmla="*/ 36 h 36"/>
                <a:gd name="T4" fmla="*/ 164 w 550"/>
                <a:gd name="T5" fmla="*/ 34 h 36"/>
                <a:gd name="T6" fmla="*/ 78 w 550"/>
                <a:gd name="T7" fmla="*/ 30 h 36"/>
                <a:gd name="T8" fmla="*/ 20 w 550"/>
                <a:gd name="T9" fmla="*/ 24 h 36"/>
                <a:gd name="T10" fmla="*/ 4 w 550"/>
                <a:gd name="T11" fmla="*/ 20 h 36"/>
                <a:gd name="T12" fmla="*/ 0 w 550"/>
                <a:gd name="T13" fmla="*/ 20 h 36"/>
                <a:gd name="T14" fmla="*/ 0 w 550"/>
                <a:gd name="T15" fmla="*/ 18 h 36"/>
                <a:gd name="T16" fmla="*/ 0 w 550"/>
                <a:gd name="T17" fmla="*/ 18 h 36"/>
                <a:gd name="T18" fmla="*/ 0 w 550"/>
                <a:gd name="T19" fmla="*/ 16 h 36"/>
                <a:gd name="T20" fmla="*/ 4 w 550"/>
                <a:gd name="T21" fmla="*/ 14 h 36"/>
                <a:gd name="T22" fmla="*/ 20 w 550"/>
                <a:gd name="T23" fmla="*/ 10 h 36"/>
                <a:gd name="T24" fmla="*/ 46 w 550"/>
                <a:gd name="T25" fmla="*/ 6 h 36"/>
                <a:gd name="T26" fmla="*/ 78 w 550"/>
                <a:gd name="T27" fmla="*/ 4 h 36"/>
                <a:gd name="T28" fmla="*/ 164 w 550"/>
                <a:gd name="T29" fmla="*/ 0 h 36"/>
                <a:gd name="T30" fmla="*/ 272 w 550"/>
                <a:gd name="T31" fmla="*/ 0 h 36"/>
                <a:gd name="T32" fmla="*/ 272 w 550"/>
                <a:gd name="T33" fmla="*/ 0 h 36"/>
                <a:gd name="T34" fmla="*/ 380 w 550"/>
                <a:gd name="T35" fmla="*/ 0 h 36"/>
                <a:gd name="T36" fmla="*/ 470 w 550"/>
                <a:gd name="T37" fmla="*/ 4 h 36"/>
                <a:gd name="T38" fmla="*/ 504 w 550"/>
                <a:gd name="T39" fmla="*/ 6 h 36"/>
                <a:gd name="T40" fmla="*/ 528 w 550"/>
                <a:gd name="T41" fmla="*/ 10 h 36"/>
                <a:gd name="T42" fmla="*/ 544 w 550"/>
                <a:gd name="T43" fmla="*/ 14 h 36"/>
                <a:gd name="T44" fmla="*/ 548 w 550"/>
                <a:gd name="T45" fmla="*/ 16 h 36"/>
                <a:gd name="T46" fmla="*/ 550 w 550"/>
                <a:gd name="T47" fmla="*/ 18 h 36"/>
                <a:gd name="T48" fmla="*/ 550 w 550"/>
                <a:gd name="T49" fmla="*/ 18 h 36"/>
                <a:gd name="T50" fmla="*/ 548 w 550"/>
                <a:gd name="T51" fmla="*/ 20 h 36"/>
                <a:gd name="T52" fmla="*/ 544 w 550"/>
                <a:gd name="T53" fmla="*/ 20 h 36"/>
                <a:gd name="T54" fmla="*/ 528 w 550"/>
                <a:gd name="T55" fmla="*/ 24 h 36"/>
                <a:gd name="T56" fmla="*/ 470 w 550"/>
                <a:gd name="T57" fmla="*/ 30 h 36"/>
                <a:gd name="T58" fmla="*/ 380 w 550"/>
                <a:gd name="T59" fmla="*/ 34 h 36"/>
                <a:gd name="T60" fmla="*/ 272 w 55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0" h="36">
                  <a:moveTo>
                    <a:pt x="272" y="36"/>
                  </a:moveTo>
                  <a:lnTo>
                    <a:pt x="272" y="36"/>
                  </a:lnTo>
                  <a:lnTo>
                    <a:pt x="164" y="34"/>
                  </a:lnTo>
                  <a:lnTo>
                    <a:pt x="78" y="30"/>
                  </a:lnTo>
                  <a:lnTo>
                    <a:pt x="20" y="24"/>
                  </a:lnTo>
                  <a:lnTo>
                    <a:pt x="4" y="20"/>
                  </a:lnTo>
                  <a:lnTo>
                    <a:pt x="0" y="20"/>
                  </a:lnTo>
                  <a:lnTo>
                    <a:pt x="0" y="18"/>
                  </a:lnTo>
                  <a:lnTo>
                    <a:pt x="0" y="18"/>
                  </a:lnTo>
                  <a:lnTo>
                    <a:pt x="0" y="16"/>
                  </a:lnTo>
                  <a:lnTo>
                    <a:pt x="4" y="14"/>
                  </a:lnTo>
                  <a:lnTo>
                    <a:pt x="20" y="10"/>
                  </a:lnTo>
                  <a:lnTo>
                    <a:pt x="46" y="6"/>
                  </a:lnTo>
                  <a:lnTo>
                    <a:pt x="78" y="4"/>
                  </a:lnTo>
                  <a:lnTo>
                    <a:pt x="164" y="0"/>
                  </a:lnTo>
                  <a:lnTo>
                    <a:pt x="272" y="0"/>
                  </a:lnTo>
                  <a:lnTo>
                    <a:pt x="272" y="0"/>
                  </a:lnTo>
                  <a:lnTo>
                    <a:pt x="380" y="0"/>
                  </a:lnTo>
                  <a:lnTo>
                    <a:pt x="470" y="4"/>
                  </a:lnTo>
                  <a:lnTo>
                    <a:pt x="504" y="6"/>
                  </a:lnTo>
                  <a:lnTo>
                    <a:pt x="528" y="10"/>
                  </a:lnTo>
                  <a:lnTo>
                    <a:pt x="544" y="14"/>
                  </a:lnTo>
                  <a:lnTo>
                    <a:pt x="548" y="16"/>
                  </a:lnTo>
                  <a:lnTo>
                    <a:pt x="550" y="18"/>
                  </a:lnTo>
                  <a:lnTo>
                    <a:pt x="550" y="18"/>
                  </a:lnTo>
                  <a:lnTo>
                    <a:pt x="548" y="20"/>
                  </a:lnTo>
                  <a:lnTo>
                    <a:pt x="544" y="20"/>
                  </a:lnTo>
                  <a:lnTo>
                    <a:pt x="528" y="24"/>
                  </a:lnTo>
                  <a:lnTo>
                    <a:pt x="470" y="30"/>
                  </a:lnTo>
                  <a:lnTo>
                    <a:pt x="380" y="34"/>
                  </a:lnTo>
                  <a:lnTo>
                    <a:pt x="272"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697"/>
            <p:cNvSpPr>
              <a:spLocks/>
            </p:cNvSpPr>
            <p:nvPr/>
          </p:nvSpPr>
          <p:spPr bwMode="auto">
            <a:xfrm>
              <a:off x="5667375" y="6677025"/>
              <a:ext cx="892175" cy="60325"/>
            </a:xfrm>
            <a:custGeom>
              <a:avLst/>
              <a:gdLst>
                <a:gd name="T0" fmla="*/ 278 w 562"/>
                <a:gd name="T1" fmla="*/ 0 h 38"/>
                <a:gd name="T2" fmla="*/ 278 w 562"/>
                <a:gd name="T3" fmla="*/ 0 h 38"/>
                <a:gd name="T4" fmla="*/ 168 w 562"/>
                <a:gd name="T5" fmla="*/ 2 h 38"/>
                <a:gd name="T6" fmla="*/ 80 w 562"/>
                <a:gd name="T7" fmla="*/ 6 h 38"/>
                <a:gd name="T8" fmla="*/ 46 w 562"/>
                <a:gd name="T9" fmla="*/ 8 h 38"/>
                <a:gd name="T10" fmla="*/ 22 w 562"/>
                <a:gd name="T11" fmla="*/ 12 h 38"/>
                <a:gd name="T12" fmla="*/ 6 w 562"/>
                <a:gd name="T13" fmla="*/ 16 h 38"/>
                <a:gd name="T14" fmla="*/ 2 w 562"/>
                <a:gd name="T15" fmla="*/ 18 h 38"/>
                <a:gd name="T16" fmla="*/ 0 w 562"/>
                <a:gd name="T17" fmla="*/ 20 h 38"/>
                <a:gd name="T18" fmla="*/ 0 w 562"/>
                <a:gd name="T19" fmla="*/ 20 h 38"/>
                <a:gd name="T20" fmla="*/ 2 w 562"/>
                <a:gd name="T21" fmla="*/ 22 h 38"/>
                <a:gd name="T22" fmla="*/ 6 w 562"/>
                <a:gd name="T23" fmla="*/ 24 h 38"/>
                <a:gd name="T24" fmla="*/ 22 w 562"/>
                <a:gd name="T25" fmla="*/ 26 h 38"/>
                <a:gd name="T26" fmla="*/ 80 w 562"/>
                <a:gd name="T27" fmla="*/ 32 h 38"/>
                <a:gd name="T28" fmla="*/ 168 w 562"/>
                <a:gd name="T29" fmla="*/ 36 h 38"/>
                <a:gd name="T30" fmla="*/ 278 w 562"/>
                <a:gd name="T31" fmla="*/ 38 h 38"/>
                <a:gd name="T32" fmla="*/ 278 w 562"/>
                <a:gd name="T33" fmla="*/ 38 h 38"/>
                <a:gd name="T34" fmla="*/ 388 w 562"/>
                <a:gd name="T35" fmla="*/ 36 h 38"/>
                <a:gd name="T36" fmla="*/ 478 w 562"/>
                <a:gd name="T37" fmla="*/ 32 h 38"/>
                <a:gd name="T38" fmla="*/ 540 w 562"/>
                <a:gd name="T39" fmla="*/ 26 h 38"/>
                <a:gd name="T40" fmla="*/ 556 w 562"/>
                <a:gd name="T41" fmla="*/ 24 h 38"/>
                <a:gd name="T42" fmla="*/ 560 w 562"/>
                <a:gd name="T43" fmla="*/ 22 h 38"/>
                <a:gd name="T44" fmla="*/ 562 w 562"/>
                <a:gd name="T45" fmla="*/ 20 h 38"/>
                <a:gd name="T46" fmla="*/ 562 w 562"/>
                <a:gd name="T47" fmla="*/ 20 h 38"/>
                <a:gd name="T48" fmla="*/ 560 w 562"/>
                <a:gd name="T49" fmla="*/ 18 h 38"/>
                <a:gd name="T50" fmla="*/ 556 w 562"/>
                <a:gd name="T51" fmla="*/ 16 h 38"/>
                <a:gd name="T52" fmla="*/ 540 w 562"/>
                <a:gd name="T53" fmla="*/ 12 h 38"/>
                <a:gd name="T54" fmla="*/ 514 w 562"/>
                <a:gd name="T55" fmla="*/ 8 h 38"/>
                <a:gd name="T56" fmla="*/ 478 w 562"/>
                <a:gd name="T57" fmla="*/ 6 h 38"/>
                <a:gd name="T58" fmla="*/ 388 w 562"/>
                <a:gd name="T59" fmla="*/ 2 h 38"/>
                <a:gd name="T60" fmla="*/ 278 w 562"/>
                <a:gd name="T6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62" h="38">
                  <a:moveTo>
                    <a:pt x="278" y="0"/>
                  </a:moveTo>
                  <a:lnTo>
                    <a:pt x="278" y="0"/>
                  </a:lnTo>
                  <a:lnTo>
                    <a:pt x="168" y="2"/>
                  </a:lnTo>
                  <a:lnTo>
                    <a:pt x="80" y="6"/>
                  </a:lnTo>
                  <a:lnTo>
                    <a:pt x="46" y="8"/>
                  </a:lnTo>
                  <a:lnTo>
                    <a:pt x="22" y="12"/>
                  </a:lnTo>
                  <a:lnTo>
                    <a:pt x="6" y="16"/>
                  </a:lnTo>
                  <a:lnTo>
                    <a:pt x="2" y="18"/>
                  </a:lnTo>
                  <a:lnTo>
                    <a:pt x="0" y="20"/>
                  </a:lnTo>
                  <a:lnTo>
                    <a:pt x="0" y="20"/>
                  </a:lnTo>
                  <a:lnTo>
                    <a:pt x="2" y="22"/>
                  </a:lnTo>
                  <a:lnTo>
                    <a:pt x="6" y="24"/>
                  </a:lnTo>
                  <a:lnTo>
                    <a:pt x="22" y="26"/>
                  </a:lnTo>
                  <a:lnTo>
                    <a:pt x="80" y="32"/>
                  </a:lnTo>
                  <a:lnTo>
                    <a:pt x="168" y="36"/>
                  </a:lnTo>
                  <a:lnTo>
                    <a:pt x="278" y="38"/>
                  </a:lnTo>
                  <a:lnTo>
                    <a:pt x="278" y="38"/>
                  </a:lnTo>
                  <a:lnTo>
                    <a:pt x="388" y="36"/>
                  </a:lnTo>
                  <a:lnTo>
                    <a:pt x="478" y="32"/>
                  </a:lnTo>
                  <a:lnTo>
                    <a:pt x="540" y="26"/>
                  </a:lnTo>
                  <a:lnTo>
                    <a:pt x="556" y="24"/>
                  </a:lnTo>
                  <a:lnTo>
                    <a:pt x="560" y="22"/>
                  </a:lnTo>
                  <a:lnTo>
                    <a:pt x="562" y="20"/>
                  </a:lnTo>
                  <a:lnTo>
                    <a:pt x="562" y="20"/>
                  </a:lnTo>
                  <a:lnTo>
                    <a:pt x="560" y="18"/>
                  </a:lnTo>
                  <a:lnTo>
                    <a:pt x="556" y="16"/>
                  </a:lnTo>
                  <a:lnTo>
                    <a:pt x="540" y="12"/>
                  </a:lnTo>
                  <a:lnTo>
                    <a:pt x="514" y="8"/>
                  </a:lnTo>
                  <a:lnTo>
                    <a:pt x="478" y="6"/>
                  </a:lnTo>
                  <a:lnTo>
                    <a:pt x="388" y="2"/>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698"/>
            <p:cNvSpPr>
              <a:spLocks noEditPoints="1"/>
            </p:cNvSpPr>
            <p:nvPr/>
          </p:nvSpPr>
          <p:spPr bwMode="auto">
            <a:xfrm>
              <a:off x="5676900" y="6680200"/>
              <a:ext cx="873125" cy="57150"/>
            </a:xfrm>
            <a:custGeom>
              <a:avLst/>
              <a:gdLst>
                <a:gd name="T0" fmla="*/ 272 w 550"/>
                <a:gd name="T1" fmla="*/ 36 h 36"/>
                <a:gd name="T2" fmla="*/ 272 w 550"/>
                <a:gd name="T3" fmla="*/ 36 h 36"/>
                <a:gd name="T4" fmla="*/ 166 w 550"/>
                <a:gd name="T5" fmla="*/ 34 h 36"/>
                <a:gd name="T6" fmla="*/ 82 w 550"/>
                <a:gd name="T7" fmla="*/ 30 h 36"/>
                <a:gd name="T8" fmla="*/ 26 w 550"/>
                <a:gd name="T9" fmla="*/ 24 h 36"/>
                <a:gd name="T10" fmla="*/ 10 w 550"/>
                <a:gd name="T11" fmla="*/ 20 h 36"/>
                <a:gd name="T12" fmla="*/ 6 w 550"/>
                <a:gd name="T13" fmla="*/ 20 h 36"/>
                <a:gd name="T14" fmla="*/ 4 w 550"/>
                <a:gd name="T15" fmla="*/ 18 h 36"/>
                <a:gd name="T16" fmla="*/ 4 w 550"/>
                <a:gd name="T17" fmla="*/ 18 h 36"/>
                <a:gd name="T18" fmla="*/ 6 w 550"/>
                <a:gd name="T19" fmla="*/ 16 h 36"/>
                <a:gd name="T20" fmla="*/ 10 w 550"/>
                <a:gd name="T21" fmla="*/ 14 h 36"/>
                <a:gd name="T22" fmla="*/ 26 w 550"/>
                <a:gd name="T23" fmla="*/ 10 h 36"/>
                <a:gd name="T24" fmla="*/ 50 w 550"/>
                <a:gd name="T25" fmla="*/ 8 h 36"/>
                <a:gd name="T26" fmla="*/ 82 w 550"/>
                <a:gd name="T27" fmla="*/ 4 h 36"/>
                <a:gd name="T28" fmla="*/ 166 w 550"/>
                <a:gd name="T29" fmla="*/ 0 h 36"/>
                <a:gd name="T30" fmla="*/ 272 w 550"/>
                <a:gd name="T31" fmla="*/ 0 h 36"/>
                <a:gd name="T32" fmla="*/ 272 w 550"/>
                <a:gd name="T33" fmla="*/ 0 h 36"/>
                <a:gd name="T34" fmla="*/ 378 w 550"/>
                <a:gd name="T35" fmla="*/ 0 h 36"/>
                <a:gd name="T36" fmla="*/ 466 w 550"/>
                <a:gd name="T37" fmla="*/ 4 h 36"/>
                <a:gd name="T38" fmla="*/ 498 w 550"/>
                <a:gd name="T39" fmla="*/ 8 h 36"/>
                <a:gd name="T40" fmla="*/ 524 w 550"/>
                <a:gd name="T41" fmla="*/ 10 h 36"/>
                <a:gd name="T42" fmla="*/ 540 w 550"/>
                <a:gd name="T43" fmla="*/ 14 h 36"/>
                <a:gd name="T44" fmla="*/ 544 w 550"/>
                <a:gd name="T45" fmla="*/ 16 h 36"/>
                <a:gd name="T46" fmla="*/ 546 w 550"/>
                <a:gd name="T47" fmla="*/ 18 h 36"/>
                <a:gd name="T48" fmla="*/ 546 w 550"/>
                <a:gd name="T49" fmla="*/ 18 h 36"/>
                <a:gd name="T50" fmla="*/ 544 w 550"/>
                <a:gd name="T51" fmla="*/ 20 h 36"/>
                <a:gd name="T52" fmla="*/ 540 w 550"/>
                <a:gd name="T53" fmla="*/ 20 h 36"/>
                <a:gd name="T54" fmla="*/ 524 w 550"/>
                <a:gd name="T55" fmla="*/ 24 h 36"/>
                <a:gd name="T56" fmla="*/ 466 w 550"/>
                <a:gd name="T57" fmla="*/ 30 h 36"/>
                <a:gd name="T58" fmla="*/ 378 w 550"/>
                <a:gd name="T59" fmla="*/ 34 h 36"/>
                <a:gd name="T60" fmla="*/ 272 w 550"/>
                <a:gd name="T61" fmla="*/ 36 h 36"/>
                <a:gd name="T62" fmla="*/ 272 w 550"/>
                <a:gd name="T63" fmla="*/ 0 h 36"/>
                <a:gd name="T64" fmla="*/ 272 w 550"/>
                <a:gd name="T65" fmla="*/ 0 h 36"/>
                <a:gd name="T66" fmla="*/ 164 w 550"/>
                <a:gd name="T67" fmla="*/ 0 h 36"/>
                <a:gd name="T68" fmla="*/ 78 w 550"/>
                <a:gd name="T69" fmla="*/ 4 h 36"/>
                <a:gd name="T70" fmla="*/ 46 w 550"/>
                <a:gd name="T71" fmla="*/ 6 h 36"/>
                <a:gd name="T72" fmla="*/ 20 w 550"/>
                <a:gd name="T73" fmla="*/ 10 h 36"/>
                <a:gd name="T74" fmla="*/ 4 w 550"/>
                <a:gd name="T75" fmla="*/ 14 h 36"/>
                <a:gd name="T76" fmla="*/ 0 w 550"/>
                <a:gd name="T77" fmla="*/ 16 h 36"/>
                <a:gd name="T78" fmla="*/ 0 w 550"/>
                <a:gd name="T79" fmla="*/ 18 h 36"/>
                <a:gd name="T80" fmla="*/ 0 w 550"/>
                <a:gd name="T81" fmla="*/ 18 h 36"/>
                <a:gd name="T82" fmla="*/ 0 w 550"/>
                <a:gd name="T83" fmla="*/ 20 h 36"/>
                <a:gd name="T84" fmla="*/ 4 w 550"/>
                <a:gd name="T85" fmla="*/ 20 h 36"/>
                <a:gd name="T86" fmla="*/ 20 w 550"/>
                <a:gd name="T87" fmla="*/ 24 h 36"/>
                <a:gd name="T88" fmla="*/ 78 w 550"/>
                <a:gd name="T89" fmla="*/ 30 h 36"/>
                <a:gd name="T90" fmla="*/ 164 w 550"/>
                <a:gd name="T91" fmla="*/ 34 h 36"/>
                <a:gd name="T92" fmla="*/ 272 w 550"/>
                <a:gd name="T93" fmla="*/ 36 h 36"/>
                <a:gd name="T94" fmla="*/ 272 w 550"/>
                <a:gd name="T95" fmla="*/ 36 h 36"/>
                <a:gd name="T96" fmla="*/ 380 w 550"/>
                <a:gd name="T97" fmla="*/ 34 h 36"/>
                <a:gd name="T98" fmla="*/ 470 w 550"/>
                <a:gd name="T99" fmla="*/ 30 h 36"/>
                <a:gd name="T100" fmla="*/ 528 w 550"/>
                <a:gd name="T101" fmla="*/ 24 h 36"/>
                <a:gd name="T102" fmla="*/ 544 w 550"/>
                <a:gd name="T103" fmla="*/ 20 h 36"/>
                <a:gd name="T104" fmla="*/ 548 w 550"/>
                <a:gd name="T105" fmla="*/ 20 h 36"/>
                <a:gd name="T106" fmla="*/ 550 w 550"/>
                <a:gd name="T107" fmla="*/ 18 h 36"/>
                <a:gd name="T108" fmla="*/ 550 w 550"/>
                <a:gd name="T109" fmla="*/ 18 h 36"/>
                <a:gd name="T110" fmla="*/ 548 w 550"/>
                <a:gd name="T111" fmla="*/ 16 h 36"/>
                <a:gd name="T112" fmla="*/ 544 w 550"/>
                <a:gd name="T113" fmla="*/ 14 h 36"/>
                <a:gd name="T114" fmla="*/ 528 w 550"/>
                <a:gd name="T115" fmla="*/ 10 h 36"/>
                <a:gd name="T116" fmla="*/ 504 w 550"/>
                <a:gd name="T117" fmla="*/ 6 h 36"/>
                <a:gd name="T118" fmla="*/ 470 w 550"/>
                <a:gd name="T119" fmla="*/ 4 h 36"/>
                <a:gd name="T120" fmla="*/ 380 w 550"/>
                <a:gd name="T121" fmla="*/ 0 h 36"/>
                <a:gd name="T122" fmla="*/ 272 w 55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0" h="36">
                  <a:moveTo>
                    <a:pt x="272" y="36"/>
                  </a:moveTo>
                  <a:lnTo>
                    <a:pt x="272" y="36"/>
                  </a:lnTo>
                  <a:lnTo>
                    <a:pt x="166" y="34"/>
                  </a:lnTo>
                  <a:lnTo>
                    <a:pt x="82" y="30"/>
                  </a:lnTo>
                  <a:lnTo>
                    <a:pt x="26" y="24"/>
                  </a:lnTo>
                  <a:lnTo>
                    <a:pt x="10" y="20"/>
                  </a:lnTo>
                  <a:lnTo>
                    <a:pt x="6" y="20"/>
                  </a:lnTo>
                  <a:lnTo>
                    <a:pt x="4" y="18"/>
                  </a:lnTo>
                  <a:lnTo>
                    <a:pt x="4" y="18"/>
                  </a:lnTo>
                  <a:lnTo>
                    <a:pt x="6" y="16"/>
                  </a:lnTo>
                  <a:lnTo>
                    <a:pt x="10" y="14"/>
                  </a:lnTo>
                  <a:lnTo>
                    <a:pt x="26" y="10"/>
                  </a:lnTo>
                  <a:lnTo>
                    <a:pt x="50" y="8"/>
                  </a:lnTo>
                  <a:lnTo>
                    <a:pt x="82" y="4"/>
                  </a:lnTo>
                  <a:lnTo>
                    <a:pt x="166" y="0"/>
                  </a:lnTo>
                  <a:lnTo>
                    <a:pt x="272" y="0"/>
                  </a:lnTo>
                  <a:lnTo>
                    <a:pt x="272" y="0"/>
                  </a:lnTo>
                  <a:lnTo>
                    <a:pt x="378" y="0"/>
                  </a:lnTo>
                  <a:lnTo>
                    <a:pt x="466" y="4"/>
                  </a:lnTo>
                  <a:lnTo>
                    <a:pt x="498" y="8"/>
                  </a:lnTo>
                  <a:lnTo>
                    <a:pt x="524" y="10"/>
                  </a:lnTo>
                  <a:lnTo>
                    <a:pt x="540" y="14"/>
                  </a:lnTo>
                  <a:lnTo>
                    <a:pt x="544" y="16"/>
                  </a:lnTo>
                  <a:lnTo>
                    <a:pt x="546" y="18"/>
                  </a:lnTo>
                  <a:lnTo>
                    <a:pt x="546" y="18"/>
                  </a:lnTo>
                  <a:lnTo>
                    <a:pt x="544" y="20"/>
                  </a:lnTo>
                  <a:lnTo>
                    <a:pt x="540" y="20"/>
                  </a:lnTo>
                  <a:lnTo>
                    <a:pt x="524" y="24"/>
                  </a:lnTo>
                  <a:lnTo>
                    <a:pt x="466" y="30"/>
                  </a:lnTo>
                  <a:lnTo>
                    <a:pt x="378" y="34"/>
                  </a:lnTo>
                  <a:lnTo>
                    <a:pt x="272" y="36"/>
                  </a:lnTo>
                  <a:close/>
                  <a:moveTo>
                    <a:pt x="272" y="0"/>
                  </a:moveTo>
                  <a:lnTo>
                    <a:pt x="272" y="0"/>
                  </a:lnTo>
                  <a:lnTo>
                    <a:pt x="164" y="0"/>
                  </a:lnTo>
                  <a:lnTo>
                    <a:pt x="78" y="4"/>
                  </a:lnTo>
                  <a:lnTo>
                    <a:pt x="46" y="6"/>
                  </a:lnTo>
                  <a:lnTo>
                    <a:pt x="20" y="10"/>
                  </a:lnTo>
                  <a:lnTo>
                    <a:pt x="4" y="14"/>
                  </a:lnTo>
                  <a:lnTo>
                    <a:pt x="0" y="16"/>
                  </a:lnTo>
                  <a:lnTo>
                    <a:pt x="0" y="18"/>
                  </a:lnTo>
                  <a:lnTo>
                    <a:pt x="0" y="18"/>
                  </a:lnTo>
                  <a:lnTo>
                    <a:pt x="0" y="20"/>
                  </a:lnTo>
                  <a:lnTo>
                    <a:pt x="4" y="20"/>
                  </a:lnTo>
                  <a:lnTo>
                    <a:pt x="20" y="24"/>
                  </a:lnTo>
                  <a:lnTo>
                    <a:pt x="78" y="30"/>
                  </a:lnTo>
                  <a:lnTo>
                    <a:pt x="164" y="34"/>
                  </a:lnTo>
                  <a:lnTo>
                    <a:pt x="272" y="36"/>
                  </a:lnTo>
                  <a:lnTo>
                    <a:pt x="272" y="36"/>
                  </a:lnTo>
                  <a:lnTo>
                    <a:pt x="380" y="34"/>
                  </a:lnTo>
                  <a:lnTo>
                    <a:pt x="470" y="30"/>
                  </a:lnTo>
                  <a:lnTo>
                    <a:pt x="528" y="24"/>
                  </a:lnTo>
                  <a:lnTo>
                    <a:pt x="544" y="20"/>
                  </a:lnTo>
                  <a:lnTo>
                    <a:pt x="548" y="20"/>
                  </a:lnTo>
                  <a:lnTo>
                    <a:pt x="550" y="18"/>
                  </a:lnTo>
                  <a:lnTo>
                    <a:pt x="550" y="18"/>
                  </a:lnTo>
                  <a:lnTo>
                    <a:pt x="548" y="16"/>
                  </a:lnTo>
                  <a:lnTo>
                    <a:pt x="544" y="14"/>
                  </a:lnTo>
                  <a:lnTo>
                    <a:pt x="528" y="10"/>
                  </a:lnTo>
                  <a:lnTo>
                    <a:pt x="504" y="6"/>
                  </a:lnTo>
                  <a:lnTo>
                    <a:pt x="470" y="4"/>
                  </a:lnTo>
                  <a:lnTo>
                    <a:pt x="380" y="0"/>
                  </a:lnTo>
                  <a:lnTo>
                    <a:pt x="272" y="0"/>
                  </a:lnTo>
                  <a:close/>
                </a:path>
              </a:pathLst>
            </a:custGeom>
            <a:solidFill>
              <a:srgbClr val="756D6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699"/>
            <p:cNvSpPr>
              <a:spLocks/>
            </p:cNvSpPr>
            <p:nvPr/>
          </p:nvSpPr>
          <p:spPr bwMode="auto">
            <a:xfrm>
              <a:off x="5683250" y="6680200"/>
              <a:ext cx="860425" cy="57150"/>
            </a:xfrm>
            <a:custGeom>
              <a:avLst/>
              <a:gdLst>
                <a:gd name="T0" fmla="*/ 268 w 542"/>
                <a:gd name="T1" fmla="*/ 36 h 36"/>
                <a:gd name="T2" fmla="*/ 268 w 542"/>
                <a:gd name="T3" fmla="*/ 36 h 36"/>
                <a:gd name="T4" fmla="*/ 162 w 542"/>
                <a:gd name="T5" fmla="*/ 34 h 36"/>
                <a:gd name="T6" fmla="*/ 78 w 542"/>
                <a:gd name="T7" fmla="*/ 30 h 36"/>
                <a:gd name="T8" fmla="*/ 22 w 542"/>
                <a:gd name="T9" fmla="*/ 24 h 36"/>
                <a:gd name="T10" fmla="*/ 6 w 542"/>
                <a:gd name="T11" fmla="*/ 20 h 36"/>
                <a:gd name="T12" fmla="*/ 2 w 542"/>
                <a:gd name="T13" fmla="*/ 20 h 36"/>
                <a:gd name="T14" fmla="*/ 0 w 542"/>
                <a:gd name="T15" fmla="*/ 18 h 36"/>
                <a:gd name="T16" fmla="*/ 0 w 542"/>
                <a:gd name="T17" fmla="*/ 18 h 36"/>
                <a:gd name="T18" fmla="*/ 2 w 542"/>
                <a:gd name="T19" fmla="*/ 16 h 36"/>
                <a:gd name="T20" fmla="*/ 6 w 542"/>
                <a:gd name="T21" fmla="*/ 14 h 36"/>
                <a:gd name="T22" fmla="*/ 22 w 542"/>
                <a:gd name="T23" fmla="*/ 10 h 36"/>
                <a:gd name="T24" fmla="*/ 46 w 542"/>
                <a:gd name="T25" fmla="*/ 8 h 36"/>
                <a:gd name="T26" fmla="*/ 78 w 542"/>
                <a:gd name="T27" fmla="*/ 4 h 36"/>
                <a:gd name="T28" fmla="*/ 162 w 542"/>
                <a:gd name="T29" fmla="*/ 0 h 36"/>
                <a:gd name="T30" fmla="*/ 268 w 542"/>
                <a:gd name="T31" fmla="*/ 0 h 36"/>
                <a:gd name="T32" fmla="*/ 268 w 542"/>
                <a:gd name="T33" fmla="*/ 0 h 36"/>
                <a:gd name="T34" fmla="*/ 374 w 542"/>
                <a:gd name="T35" fmla="*/ 0 h 36"/>
                <a:gd name="T36" fmla="*/ 462 w 542"/>
                <a:gd name="T37" fmla="*/ 4 h 36"/>
                <a:gd name="T38" fmla="*/ 494 w 542"/>
                <a:gd name="T39" fmla="*/ 8 h 36"/>
                <a:gd name="T40" fmla="*/ 520 w 542"/>
                <a:gd name="T41" fmla="*/ 10 h 36"/>
                <a:gd name="T42" fmla="*/ 536 w 542"/>
                <a:gd name="T43" fmla="*/ 14 h 36"/>
                <a:gd name="T44" fmla="*/ 540 w 542"/>
                <a:gd name="T45" fmla="*/ 16 h 36"/>
                <a:gd name="T46" fmla="*/ 542 w 542"/>
                <a:gd name="T47" fmla="*/ 18 h 36"/>
                <a:gd name="T48" fmla="*/ 542 w 542"/>
                <a:gd name="T49" fmla="*/ 18 h 36"/>
                <a:gd name="T50" fmla="*/ 540 w 542"/>
                <a:gd name="T51" fmla="*/ 20 h 36"/>
                <a:gd name="T52" fmla="*/ 536 w 542"/>
                <a:gd name="T53" fmla="*/ 20 h 36"/>
                <a:gd name="T54" fmla="*/ 520 w 542"/>
                <a:gd name="T55" fmla="*/ 24 h 36"/>
                <a:gd name="T56" fmla="*/ 462 w 542"/>
                <a:gd name="T57" fmla="*/ 30 h 36"/>
                <a:gd name="T58" fmla="*/ 374 w 542"/>
                <a:gd name="T59" fmla="*/ 34 h 36"/>
                <a:gd name="T60" fmla="*/ 268 w 542"/>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2" h="36">
                  <a:moveTo>
                    <a:pt x="268" y="36"/>
                  </a:moveTo>
                  <a:lnTo>
                    <a:pt x="268" y="36"/>
                  </a:lnTo>
                  <a:lnTo>
                    <a:pt x="162" y="34"/>
                  </a:lnTo>
                  <a:lnTo>
                    <a:pt x="78" y="30"/>
                  </a:lnTo>
                  <a:lnTo>
                    <a:pt x="22" y="24"/>
                  </a:lnTo>
                  <a:lnTo>
                    <a:pt x="6" y="20"/>
                  </a:lnTo>
                  <a:lnTo>
                    <a:pt x="2" y="20"/>
                  </a:lnTo>
                  <a:lnTo>
                    <a:pt x="0" y="18"/>
                  </a:lnTo>
                  <a:lnTo>
                    <a:pt x="0" y="18"/>
                  </a:lnTo>
                  <a:lnTo>
                    <a:pt x="2" y="16"/>
                  </a:lnTo>
                  <a:lnTo>
                    <a:pt x="6" y="14"/>
                  </a:lnTo>
                  <a:lnTo>
                    <a:pt x="22" y="10"/>
                  </a:lnTo>
                  <a:lnTo>
                    <a:pt x="46" y="8"/>
                  </a:lnTo>
                  <a:lnTo>
                    <a:pt x="78" y="4"/>
                  </a:lnTo>
                  <a:lnTo>
                    <a:pt x="162" y="0"/>
                  </a:lnTo>
                  <a:lnTo>
                    <a:pt x="268" y="0"/>
                  </a:lnTo>
                  <a:lnTo>
                    <a:pt x="268" y="0"/>
                  </a:lnTo>
                  <a:lnTo>
                    <a:pt x="374" y="0"/>
                  </a:lnTo>
                  <a:lnTo>
                    <a:pt x="462" y="4"/>
                  </a:lnTo>
                  <a:lnTo>
                    <a:pt x="494" y="8"/>
                  </a:lnTo>
                  <a:lnTo>
                    <a:pt x="520" y="10"/>
                  </a:lnTo>
                  <a:lnTo>
                    <a:pt x="536" y="14"/>
                  </a:lnTo>
                  <a:lnTo>
                    <a:pt x="540" y="16"/>
                  </a:lnTo>
                  <a:lnTo>
                    <a:pt x="542" y="18"/>
                  </a:lnTo>
                  <a:lnTo>
                    <a:pt x="542" y="18"/>
                  </a:lnTo>
                  <a:lnTo>
                    <a:pt x="540" y="20"/>
                  </a:lnTo>
                  <a:lnTo>
                    <a:pt x="536" y="20"/>
                  </a:lnTo>
                  <a:lnTo>
                    <a:pt x="520" y="24"/>
                  </a:lnTo>
                  <a:lnTo>
                    <a:pt x="462" y="30"/>
                  </a:lnTo>
                  <a:lnTo>
                    <a:pt x="374" y="34"/>
                  </a:lnTo>
                  <a:lnTo>
                    <a:pt x="268"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700"/>
            <p:cNvSpPr>
              <a:spLocks/>
            </p:cNvSpPr>
            <p:nvPr/>
          </p:nvSpPr>
          <p:spPr bwMode="auto">
            <a:xfrm>
              <a:off x="5676900" y="6680200"/>
              <a:ext cx="873125" cy="57150"/>
            </a:xfrm>
            <a:custGeom>
              <a:avLst/>
              <a:gdLst>
                <a:gd name="T0" fmla="*/ 272 w 550"/>
                <a:gd name="T1" fmla="*/ 0 h 36"/>
                <a:gd name="T2" fmla="*/ 272 w 550"/>
                <a:gd name="T3" fmla="*/ 0 h 36"/>
                <a:gd name="T4" fmla="*/ 164 w 550"/>
                <a:gd name="T5" fmla="*/ 0 h 36"/>
                <a:gd name="T6" fmla="*/ 78 w 550"/>
                <a:gd name="T7" fmla="*/ 4 h 36"/>
                <a:gd name="T8" fmla="*/ 46 w 550"/>
                <a:gd name="T9" fmla="*/ 6 h 36"/>
                <a:gd name="T10" fmla="*/ 20 w 550"/>
                <a:gd name="T11" fmla="*/ 10 h 36"/>
                <a:gd name="T12" fmla="*/ 4 w 550"/>
                <a:gd name="T13" fmla="*/ 14 h 36"/>
                <a:gd name="T14" fmla="*/ 0 w 550"/>
                <a:gd name="T15" fmla="*/ 16 h 36"/>
                <a:gd name="T16" fmla="*/ 0 w 550"/>
                <a:gd name="T17" fmla="*/ 18 h 36"/>
                <a:gd name="T18" fmla="*/ 0 w 550"/>
                <a:gd name="T19" fmla="*/ 18 h 36"/>
                <a:gd name="T20" fmla="*/ 0 w 550"/>
                <a:gd name="T21" fmla="*/ 20 h 36"/>
                <a:gd name="T22" fmla="*/ 4 w 550"/>
                <a:gd name="T23" fmla="*/ 20 h 36"/>
                <a:gd name="T24" fmla="*/ 20 w 550"/>
                <a:gd name="T25" fmla="*/ 24 h 36"/>
                <a:gd name="T26" fmla="*/ 78 w 550"/>
                <a:gd name="T27" fmla="*/ 30 h 36"/>
                <a:gd name="T28" fmla="*/ 164 w 550"/>
                <a:gd name="T29" fmla="*/ 34 h 36"/>
                <a:gd name="T30" fmla="*/ 272 w 550"/>
                <a:gd name="T31" fmla="*/ 36 h 36"/>
                <a:gd name="T32" fmla="*/ 272 w 550"/>
                <a:gd name="T33" fmla="*/ 36 h 36"/>
                <a:gd name="T34" fmla="*/ 380 w 550"/>
                <a:gd name="T35" fmla="*/ 34 h 36"/>
                <a:gd name="T36" fmla="*/ 470 w 550"/>
                <a:gd name="T37" fmla="*/ 30 h 36"/>
                <a:gd name="T38" fmla="*/ 528 w 550"/>
                <a:gd name="T39" fmla="*/ 24 h 36"/>
                <a:gd name="T40" fmla="*/ 544 w 550"/>
                <a:gd name="T41" fmla="*/ 20 h 36"/>
                <a:gd name="T42" fmla="*/ 548 w 550"/>
                <a:gd name="T43" fmla="*/ 20 h 36"/>
                <a:gd name="T44" fmla="*/ 550 w 550"/>
                <a:gd name="T45" fmla="*/ 18 h 36"/>
                <a:gd name="T46" fmla="*/ 550 w 550"/>
                <a:gd name="T47" fmla="*/ 18 h 36"/>
                <a:gd name="T48" fmla="*/ 548 w 550"/>
                <a:gd name="T49" fmla="*/ 16 h 36"/>
                <a:gd name="T50" fmla="*/ 544 w 550"/>
                <a:gd name="T51" fmla="*/ 14 h 36"/>
                <a:gd name="T52" fmla="*/ 528 w 550"/>
                <a:gd name="T53" fmla="*/ 10 h 36"/>
                <a:gd name="T54" fmla="*/ 504 w 550"/>
                <a:gd name="T55" fmla="*/ 6 h 36"/>
                <a:gd name="T56" fmla="*/ 470 w 550"/>
                <a:gd name="T57" fmla="*/ 4 h 36"/>
                <a:gd name="T58" fmla="*/ 380 w 550"/>
                <a:gd name="T59" fmla="*/ 0 h 36"/>
                <a:gd name="T60" fmla="*/ 272 w 55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0" h="36">
                  <a:moveTo>
                    <a:pt x="272" y="0"/>
                  </a:moveTo>
                  <a:lnTo>
                    <a:pt x="272" y="0"/>
                  </a:lnTo>
                  <a:lnTo>
                    <a:pt x="164" y="0"/>
                  </a:lnTo>
                  <a:lnTo>
                    <a:pt x="78" y="4"/>
                  </a:lnTo>
                  <a:lnTo>
                    <a:pt x="46" y="6"/>
                  </a:lnTo>
                  <a:lnTo>
                    <a:pt x="20" y="10"/>
                  </a:lnTo>
                  <a:lnTo>
                    <a:pt x="4" y="14"/>
                  </a:lnTo>
                  <a:lnTo>
                    <a:pt x="0" y="16"/>
                  </a:lnTo>
                  <a:lnTo>
                    <a:pt x="0" y="18"/>
                  </a:lnTo>
                  <a:lnTo>
                    <a:pt x="0" y="18"/>
                  </a:lnTo>
                  <a:lnTo>
                    <a:pt x="0" y="20"/>
                  </a:lnTo>
                  <a:lnTo>
                    <a:pt x="4" y="20"/>
                  </a:lnTo>
                  <a:lnTo>
                    <a:pt x="20" y="24"/>
                  </a:lnTo>
                  <a:lnTo>
                    <a:pt x="78" y="30"/>
                  </a:lnTo>
                  <a:lnTo>
                    <a:pt x="164" y="34"/>
                  </a:lnTo>
                  <a:lnTo>
                    <a:pt x="272" y="36"/>
                  </a:lnTo>
                  <a:lnTo>
                    <a:pt x="272" y="36"/>
                  </a:lnTo>
                  <a:lnTo>
                    <a:pt x="380" y="34"/>
                  </a:lnTo>
                  <a:lnTo>
                    <a:pt x="470" y="30"/>
                  </a:lnTo>
                  <a:lnTo>
                    <a:pt x="528" y="24"/>
                  </a:lnTo>
                  <a:lnTo>
                    <a:pt x="544" y="20"/>
                  </a:lnTo>
                  <a:lnTo>
                    <a:pt x="548" y="20"/>
                  </a:lnTo>
                  <a:lnTo>
                    <a:pt x="550" y="18"/>
                  </a:lnTo>
                  <a:lnTo>
                    <a:pt x="550" y="18"/>
                  </a:lnTo>
                  <a:lnTo>
                    <a:pt x="548" y="16"/>
                  </a:lnTo>
                  <a:lnTo>
                    <a:pt x="544" y="14"/>
                  </a:lnTo>
                  <a:lnTo>
                    <a:pt x="528" y="10"/>
                  </a:lnTo>
                  <a:lnTo>
                    <a:pt x="504" y="6"/>
                  </a:lnTo>
                  <a:lnTo>
                    <a:pt x="470" y="4"/>
                  </a:lnTo>
                  <a:lnTo>
                    <a:pt x="380" y="0"/>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701"/>
            <p:cNvSpPr>
              <a:spLocks noEditPoints="1"/>
            </p:cNvSpPr>
            <p:nvPr/>
          </p:nvSpPr>
          <p:spPr bwMode="auto">
            <a:xfrm>
              <a:off x="5683250" y="6680200"/>
              <a:ext cx="860425" cy="57150"/>
            </a:xfrm>
            <a:custGeom>
              <a:avLst/>
              <a:gdLst>
                <a:gd name="T0" fmla="*/ 268 w 542"/>
                <a:gd name="T1" fmla="*/ 36 h 36"/>
                <a:gd name="T2" fmla="*/ 268 w 542"/>
                <a:gd name="T3" fmla="*/ 36 h 36"/>
                <a:gd name="T4" fmla="*/ 164 w 542"/>
                <a:gd name="T5" fmla="*/ 34 h 36"/>
                <a:gd name="T6" fmla="*/ 82 w 542"/>
                <a:gd name="T7" fmla="*/ 30 h 36"/>
                <a:gd name="T8" fmla="*/ 26 w 542"/>
                <a:gd name="T9" fmla="*/ 24 h 36"/>
                <a:gd name="T10" fmla="*/ 10 w 542"/>
                <a:gd name="T11" fmla="*/ 20 h 36"/>
                <a:gd name="T12" fmla="*/ 6 w 542"/>
                <a:gd name="T13" fmla="*/ 20 h 36"/>
                <a:gd name="T14" fmla="*/ 6 w 542"/>
                <a:gd name="T15" fmla="*/ 18 h 36"/>
                <a:gd name="T16" fmla="*/ 6 w 542"/>
                <a:gd name="T17" fmla="*/ 18 h 36"/>
                <a:gd name="T18" fmla="*/ 6 w 542"/>
                <a:gd name="T19" fmla="*/ 16 h 36"/>
                <a:gd name="T20" fmla="*/ 10 w 542"/>
                <a:gd name="T21" fmla="*/ 14 h 36"/>
                <a:gd name="T22" fmla="*/ 26 w 542"/>
                <a:gd name="T23" fmla="*/ 10 h 36"/>
                <a:gd name="T24" fmla="*/ 50 w 542"/>
                <a:gd name="T25" fmla="*/ 8 h 36"/>
                <a:gd name="T26" fmla="*/ 82 w 542"/>
                <a:gd name="T27" fmla="*/ 4 h 36"/>
                <a:gd name="T28" fmla="*/ 164 w 542"/>
                <a:gd name="T29" fmla="*/ 2 h 36"/>
                <a:gd name="T30" fmla="*/ 268 w 542"/>
                <a:gd name="T31" fmla="*/ 0 h 36"/>
                <a:gd name="T32" fmla="*/ 268 w 542"/>
                <a:gd name="T33" fmla="*/ 0 h 36"/>
                <a:gd name="T34" fmla="*/ 372 w 542"/>
                <a:gd name="T35" fmla="*/ 2 h 36"/>
                <a:gd name="T36" fmla="*/ 458 w 542"/>
                <a:gd name="T37" fmla="*/ 4 h 36"/>
                <a:gd name="T38" fmla="*/ 490 w 542"/>
                <a:gd name="T39" fmla="*/ 8 h 36"/>
                <a:gd name="T40" fmla="*/ 516 w 542"/>
                <a:gd name="T41" fmla="*/ 10 h 36"/>
                <a:gd name="T42" fmla="*/ 530 w 542"/>
                <a:gd name="T43" fmla="*/ 14 h 36"/>
                <a:gd name="T44" fmla="*/ 534 w 542"/>
                <a:gd name="T45" fmla="*/ 16 h 36"/>
                <a:gd name="T46" fmla="*/ 536 w 542"/>
                <a:gd name="T47" fmla="*/ 18 h 36"/>
                <a:gd name="T48" fmla="*/ 536 w 542"/>
                <a:gd name="T49" fmla="*/ 18 h 36"/>
                <a:gd name="T50" fmla="*/ 534 w 542"/>
                <a:gd name="T51" fmla="*/ 20 h 36"/>
                <a:gd name="T52" fmla="*/ 530 w 542"/>
                <a:gd name="T53" fmla="*/ 20 h 36"/>
                <a:gd name="T54" fmla="*/ 516 w 542"/>
                <a:gd name="T55" fmla="*/ 24 h 36"/>
                <a:gd name="T56" fmla="*/ 458 w 542"/>
                <a:gd name="T57" fmla="*/ 30 h 36"/>
                <a:gd name="T58" fmla="*/ 372 w 542"/>
                <a:gd name="T59" fmla="*/ 34 h 36"/>
                <a:gd name="T60" fmla="*/ 268 w 542"/>
                <a:gd name="T61" fmla="*/ 36 h 36"/>
                <a:gd name="T62" fmla="*/ 268 w 542"/>
                <a:gd name="T63" fmla="*/ 0 h 36"/>
                <a:gd name="T64" fmla="*/ 268 w 542"/>
                <a:gd name="T65" fmla="*/ 0 h 36"/>
                <a:gd name="T66" fmla="*/ 162 w 542"/>
                <a:gd name="T67" fmla="*/ 0 h 36"/>
                <a:gd name="T68" fmla="*/ 78 w 542"/>
                <a:gd name="T69" fmla="*/ 4 h 36"/>
                <a:gd name="T70" fmla="*/ 46 w 542"/>
                <a:gd name="T71" fmla="*/ 8 h 36"/>
                <a:gd name="T72" fmla="*/ 22 w 542"/>
                <a:gd name="T73" fmla="*/ 10 h 36"/>
                <a:gd name="T74" fmla="*/ 6 w 542"/>
                <a:gd name="T75" fmla="*/ 14 h 36"/>
                <a:gd name="T76" fmla="*/ 2 w 542"/>
                <a:gd name="T77" fmla="*/ 16 h 36"/>
                <a:gd name="T78" fmla="*/ 0 w 542"/>
                <a:gd name="T79" fmla="*/ 18 h 36"/>
                <a:gd name="T80" fmla="*/ 0 w 542"/>
                <a:gd name="T81" fmla="*/ 18 h 36"/>
                <a:gd name="T82" fmla="*/ 2 w 542"/>
                <a:gd name="T83" fmla="*/ 20 h 36"/>
                <a:gd name="T84" fmla="*/ 6 w 542"/>
                <a:gd name="T85" fmla="*/ 20 h 36"/>
                <a:gd name="T86" fmla="*/ 22 w 542"/>
                <a:gd name="T87" fmla="*/ 24 h 36"/>
                <a:gd name="T88" fmla="*/ 78 w 542"/>
                <a:gd name="T89" fmla="*/ 30 h 36"/>
                <a:gd name="T90" fmla="*/ 162 w 542"/>
                <a:gd name="T91" fmla="*/ 34 h 36"/>
                <a:gd name="T92" fmla="*/ 268 w 542"/>
                <a:gd name="T93" fmla="*/ 36 h 36"/>
                <a:gd name="T94" fmla="*/ 268 w 542"/>
                <a:gd name="T95" fmla="*/ 36 h 36"/>
                <a:gd name="T96" fmla="*/ 374 w 542"/>
                <a:gd name="T97" fmla="*/ 34 h 36"/>
                <a:gd name="T98" fmla="*/ 462 w 542"/>
                <a:gd name="T99" fmla="*/ 30 h 36"/>
                <a:gd name="T100" fmla="*/ 520 w 542"/>
                <a:gd name="T101" fmla="*/ 24 h 36"/>
                <a:gd name="T102" fmla="*/ 536 w 542"/>
                <a:gd name="T103" fmla="*/ 20 h 36"/>
                <a:gd name="T104" fmla="*/ 540 w 542"/>
                <a:gd name="T105" fmla="*/ 20 h 36"/>
                <a:gd name="T106" fmla="*/ 542 w 542"/>
                <a:gd name="T107" fmla="*/ 18 h 36"/>
                <a:gd name="T108" fmla="*/ 542 w 542"/>
                <a:gd name="T109" fmla="*/ 18 h 36"/>
                <a:gd name="T110" fmla="*/ 540 w 542"/>
                <a:gd name="T111" fmla="*/ 16 h 36"/>
                <a:gd name="T112" fmla="*/ 536 w 542"/>
                <a:gd name="T113" fmla="*/ 14 h 36"/>
                <a:gd name="T114" fmla="*/ 520 w 542"/>
                <a:gd name="T115" fmla="*/ 10 h 36"/>
                <a:gd name="T116" fmla="*/ 494 w 542"/>
                <a:gd name="T117" fmla="*/ 8 h 36"/>
                <a:gd name="T118" fmla="*/ 462 w 542"/>
                <a:gd name="T119" fmla="*/ 4 h 36"/>
                <a:gd name="T120" fmla="*/ 374 w 542"/>
                <a:gd name="T121" fmla="*/ 0 h 36"/>
                <a:gd name="T122" fmla="*/ 268 w 542"/>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2" h="36">
                  <a:moveTo>
                    <a:pt x="268" y="36"/>
                  </a:moveTo>
                  <a:lnTo>
                    <a:pt x="268" y="36"/>
                  </a:lnTo>
                  <a:lnTo>
                    <a:pt x="164" y="34"/>
                  </a:lnTo>
                  <a:lnTo>
                    <a:pt x="82" y="30"/>
                  </a:lnTo>
                  <a:lnTo>
                    <a:pt x="26" y="24"/>
                  </a:lnTo>
                  <a:lnTo>
                    <a:pt x="10" y="20"/>
                  </a:lnTo>
                  <a:lnTo>
                    <a:pt x="6" y="20"/>
                  </a:lnTo>
                  <a:lnTo>
                    <a:pt x="6" y="18"/>
                  </a:lnTo>
                  <a:lnTo>
                    <a:pt x="6" y="18"/>
                  </a:lnTo>
                  <a:lnTo>
                    <a:pt x="6" y="16"/>
                  </a:lnTo>
                  <a:lnTo>
                    <a:pt x="10" y="14"/>
                  </a:lnTo>
                  <a:lnTo>
                    <a:pt x="26" y="10"/>
                  </a:lnTo>
                  <a:lnTo>
                    <a:pt x="50" y="8"/>
                  </a:lnTo>
                  <a:lnTo>
                    <a:pt x="82" y="4"/>
                  </a:lnTo>
                  <a:lnTo>
                    <a:pt x="164" y="2"/>
                  </a:lnTo>
                  <a:lnTo>
                    <a:pt x="268" y="0"/>
                  </a:lnTo>
                  <a:lnTo>
                    <a:pt x="268" y="0"/>
                  </a:lnTo>
                  <a:lnTo>
                    <a:pt x="372" y="2"/>
                  </a:lnTo>
                  <a:lnTo>
                    <a:pt x="458" y="4"/>
                  </a:lnTo>
                  <a:lnTo>
                    <a:pt x="490" y="8"/>
                  </a:lnTo>
                  <a:lnTo>
                    <a:pt x="516" y="10"/>
                  </a:lnTo>
                  <a:lnTo>
                    <a:pt x="530" y="14"/>
                  </a:lnTo>
                  <a:lnTo>
                    <a:pt x="534" y="16"/>
                  </a:lnTo>
                  <a:lnTo>
                    <a:pt x="536" y="18"/>
                  </a:lnTo>
                  <a:lnTo>
                    <a:pt x="536" y="18"/>
                  </a:lnTo>
                  <a:lnTo>
                    <a:pt x="534" y="20"/>
                  </a:lnTo>
                  <a:lnTo>
                    <a:pt x="530" y="20"/>
                  </a:lnTo>
                  <a:lnTo>
                    <a:pt x="516" y="24"/>
                  </a:lnTo>
                  <a:lnTo>
                    <a:pt x="458" y="30"/>
                  </a:lnTo>
                  <a:lnTo>
                    <a:pt x="372" y="34"/>
                  </a:lnTo>
                  <a:lnTo>
                    <a:pt x="268" y="36"/>
                  </a:lnTo>
                  <a:close/>
                  <a:moveTo>
                    <a:pt x="268" y="0"/>
                  </a:moveTo>
                  <a:lnTo>
                    <a:pt x="268" y="0"/>
                  </a:lnTo>
                  <a:lnTo>
                    <a:pt x="162" y="0"/>
                  </a:lnTo>
                  <a:lnTo>
                    <a:pt x="78" y="4"/>
                  </a:lnTo>
                  <a:lnTo>
                    <a:pt x="46" y="8"/>
                  </a:lnTo>
                  <a:lnTo>
                    <a:pt x="22" y="10"/>
                  </a:lnTo>
                  <a:lnTo>
                    <a:pt x="6" y="14"/>
                  </a:lnTo>
                  <a:lnTo>
                    <a:pt x="2" y="16"/>
                  </a:lnTo>
                  <a:lnTo>
                    <a:pt x="0" y="18"/>
                  </a:lnTo>
                  <a:lnTo>
                    <a:pt x="0" y="18"/>
                  </a:lnTo>
                  <a:lnTo>
                    <a:pt x="2" y="20"/>
                  </a:lnTo>
                  <a:lnTo>
                    <a:pt x="6" y="20"/>
                  </a:lnTo>
                  <a:lnTo>
                    <a:pt x="22" y="24"/>
                  </a:lnTo>
                  <a:lnTo>
                    <a:pt x="78" y="30"/>
                  </a:lnTo>
                  <a:lnTo>
                    <a:pt x="162" y="34"/>
                  </a:lnTo>
                  <a:lnTo>
                    <a:pt x="268" y="36"/>
                  </a:lnTo>
                  <a:lnTo>
                    <a:pt x="268" y="36"/>
                  </a:lnTo>
                  <a:lnTo>
                    <a:pt x="374" y="34"/>
                  </a:lnTo>
                  <a:lnTo>
                    <a:pt x="462" y="30"/>
                  </a:lnTo>
                  <a:lnTo>
                    <a:pt x="520" y="24"/>
                  </a:lnTo>
                  <a:lnTo>
                    <a:pt x="536" y="20"/>
                  </a:lnTo>
                  <a:lnTo>
                    <a:pt x="540" y="20"/>
                  </a:lnTo>
                  <a:lnTo>
                    <a:pt x="542" y="18"/>
                  </a:lnTo>
                  <a:lnTo>
                    <a:pt x="542" y="18"/>
                  </a:lnTo>
                  <a:lnTo>
                    <a:pt x="540" y="16"/>
                  </a:lnTo>
                  <a:lnTo>
                    <a:pt x="536" y="14"/>
                  </a:lnTo>
                  <a:lnTo>
                    <a:pt x="520" y="10"/>
                  </a:lnTo>
                  <a:lnTo>
                    <a:pt x="494" y="8"/>
                  </a:lnTo>
                  <a:lnTo>
                    <a:pt x="462" y="4"/>
                  </a:lnTo>
                  <a:lnTo>
                    <a:pt x="374" y="0"/>
                  </a:lnTo>
                  <a:lnTo>
                    <a:pt x="268" y="0"/>
                  </a:lnTo>
                  <a:close/>
                </a:path>
              </a:pathLst>
            </a:custGeom>
            <a:solidFill>
              <a:srgbClr val="746B6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702"/>
            <p:cNvSpPr>
              <a:spLocks/>
            </p:cNvSpPr>
            <p:nvPr/>
          </p:nvSpPr>
          <p:spPr bwMode="auto">
            <a:xfrm>
              <a:off x="5692775" y="6680200"/>
              <a:ext cx="841375" cy="57150"/>
            </a:xfrm>
            <a:custGeom>
              <a:avLst/>
              <a:gdLst>
                <a:gd name="T0" fmla="*/ 262 w 530"/>
                <a:gd name="T1" fmla="*/ 36 h 36"/>
                <a:gd name="T2" fmla="*/ 262 w 530"/>
                <a:gd name="T3" fmla="*/ 36 h 36"/>
                <a:gd name="T4" fmla="*/ 158 w 530"/>
                <a:gd name="T5" fmla="*/ 34 h 36"/>
                <a:gd name="T6" fmla="*/ 76 w 530"/>
                <a:gd name="T7" fmla="*/ 30 h 36"/>
                <a:gd name="T8" fmla="*/ 20 w 530"/>
                <a:gd name="T9" fmla="*/ 24 h 36"/>
                <a:gd name="T10" fmla="*/ 4 w 530"/>
                <a:gd name="T11" fmla="*/ 20 h 36"/>
                <a:gd name="T12" fmla="*/ 0 w 530"/>
                <a:gd name="T13" fmla="*/ 20 h 36"/>
                <a:gd name="T14" fmla="*/ 0 w 530"/>
                <a:gd name="T15" fmla="*/ 18 h 36"/>
                <a:gd name="T16" fmla="*/ 0 w 530"/>
                <a:gd name="T17" fmla="*/ 18 h 36"/>
                <a:gd name="T18" fmla="*/ 0 w 530"/>
                <a:gd name="T19" fmla="*/ 16 h 36"/>
                <a:gd name="T20" fmla="*/ 4 w 530"/>
                <a:gd name="T21" fmla="*/ 14 h 36"/>
                <a:gd name="T22" fmla="*/ 20 w 530"/>
                <a:gd name="T23" fmla="*/ 10 h 36"/>
                <a:gd name="T24" fmla="*/ 44 w 530"/>
                <a:gd name="T25" fmla="*/ 8 h 36"/>
                <a:gd name="T26" fmla="*/ 76 w 530"/>
                <a:gd name="T27" fmla="*/ 4 h 36"/>
                <a:gd name="T28" fmla="*/ 158 w 530"/>
                <a:gd name="T29" fmla="*/ 2 h 36"/>
                <a:gd name="T30" fmla="*/ 262 w 530"/>
                <a:gd name="T31" fmla="*/ 0 h 36"/>
                <a:gd name="T32" fmla="*/ 262 w 530"/>
                <a:gd name="T33" fmla="*/ 0 h 36"/>
                <a:gd name="T34" fmla="*/ 366 w 530"/>
                <a:gd name="T35" fmla="*/ 2 h 36"/>
                <a:gd name="T36" fmla="*/ 452 w 530"/>
                <a:gd name="T37" fmla="*/ 4 h 36"/>
                <a:gd name="T38" fmla="*/ 484 w 530"/>
                <a:gd name="T39" fmla="*/ 8 h 36"/>
                <a:gd name="T40" fmla="*/ 510 w 530"/>
                <a:gd name="T41" fmla="*/ 10 h 36"/>
                <a:gd name="T42" fmla="*/ 524 w 530"/>
                <a:gd name="T43" fmla="*/ 14 h 36"/>
                <a:gd name="T44" fmla="*/ 528 w 530"/>
                <a:gd name="T45" fmla="*/ 16 h 36"/>
                <a:gd name="T46" fmla="*/ 530 w 530"/>
                <a:gd name="T47" fmla="*/ 18 h 36"/>
                <a:gd name="T48" fmla="*/ 530 w 530"/>
                <a:gd name="T49" fmla="*/ 18 h 36"/>
                <a:gd name="T50" fmla="*/ 528 w 530"/>
                <a:gd name="T51" fmla="*/ 20 h 36"/>
                <a:gd name="T52" fmla="*/ 524 w 530"/>
                <a:gd name="T53" fmla="*/ 20 h 36"/>
                <a:gd name="T54" fmla="*/ 510 w 530"/>
                <a:gd name="T55" fmla="*/ 24 h 36"/>
                <a:gd name="T56" fmla="*/ 452 w 530"/>
                <a:gd name="T57" fmla="*/ 30 h 36"/>
                <a:gd name="T58" fmla="*/ 366 w 530"/>
                <a:gd name="T59" fmla="*/ 34 h 36"/>
                <a:gd name="T60" fmla="*/ 262 w 53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0" h="36">
                  <a:moveTo>
                    <a:pt x="262" y="36"/>
                  </a:moveTo>
                  <a:lnTo>
                    <a:pt x="262" y="36"/>
                  </a:lnTo>
                  <a:lnTo>
                    <a:pt x="158" y="34"/>
                  </a:lnTo>
                  <a:lnTo>
                    <a:pt x="76" y="30"/>
                  </a:lnTo>
                  <a:lnTo>
                    <a:pt x="20" y="24"/>
                  </a:lnTo>
                  <a:lnTo>
                    <a:pt x="4" y="20"/>
                  </a:lnTo>
                  <a:lnTo>
                    <a:pt x="0" y="20"/>
                  </a:lnTo>
                  <a:lnTo>
                    <a:pt x="0" y="18"/>
                  </a:lnTo>
                  <a:lnTo>
                    <a:pt x="0" y="18"/>
                  </a:lnTo>
                  <a:lnTo>
                    <a:pt x="0" y="16"/>
                  </a:lnTo>
                  <a:lnTo>
                    <a:pt x="4" y="14"/>
                  </a:lnTo>
                  <a:lnTo>
                    <a:pt x="20" y="10"/>
                  </a:lnTo>
                  <a:lnTo>
                    <a:pt x="44" y="8"/>
                  </a:lnTo>
                  <a:lnTo>
                    <a:pt x="76" y="4"/>
                  </a:lnTo>
                  <a:lnTo>
                    <a:pt x="158" y="2"/>
                  </a:lnTo>
                  <a:lnTo>
                    <a:pt x="262" y="0"/>
                  </a:lnTo>
                  <a:lnTo>
                    <a:pt x="262" y="0"/>
                  </a:lnTo>
                  <a:lnTo>
                    <a:pt x="366" y="2"/>
                  </a:lnTo>
                  <a:lnTo>
                    <a:pt x="452" y="4"/>
                  </a:lnTo>
                  <a:lnTo>
                    <a:pt x="484" y="8"/>
                  </a:lnTo>
                  <a:lnTo>
                    <a:pt x="510" y="10"/>
                  </a:lnTo>
                  <a:lnTo>
                    <a:pt x="524" y="14"/>
                  </a:lnTo>
                  <a:lnTo>
                    <a:pt x="528" y="16"/>
                  </a:lnTo>
                  <a:lnTo>
                    <a:pt x="530" y="18"/>
                  </a:lnTo>
                  <a:lnTo>
                    <a:pt x="530" y="18"/>
                  </a:lnTo>
                  <a:lnTo>
                    <a:pt x="528" y="20"/>
                  </a:lnTo>
                  <a:lnTo>
                    <a:pt x="524" y="20"/>
                  </a:lnTo>
                  <a:lnTo>
                    <a:pt x="510" y="24"/>
                  </a:lnTo>
                  <a:lnTo>
                    <a:pt x="452" y="30"/>
                  </a:lnTo>
                  <a:lnTo>
                    <a:pt x="366" y="34"/>
                  </a:lnTo>
                  <a:lnTo>
                    <a:pt x="262"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703"/>
            <p:cNvSpPr>
              <a:spLocks/>
            </p:cNvSpPr>
            <p:nvPr/>
          </p:nvSpPr>
          <p:spPr bwMode="auto">
            <a:xfrm>
              <a:off x="5683250" y="6680200"/>
              <a:ext cx="860425" cy="57150"/>
            </a:xfrm>
            <a:custGeom>
              <a:avLst/>
              <a:gdLst>
                <a:gd name="T0" fmla="*/ 268 w 542"/>
                <a:gd name="T1" fmla="*/ 0 h 36"/>
                <a:gd name="T2" fmla="*/ 268 w 542"/>
                <a:gd name="T3" fmla="*/ 0 h 36"/>
                <a:gd name="T4" fmla="*/ 162 w 542"/>
                <a:gd name="T5" fmla="*/ 0 h 36"/>
                <a:gd name="T6" fmla="*/ 78 w 542"/>
                <a:gd name="T7" fmla="*/ 4 h 36"/>
                <a:gd name="T8" fmla="*/ 46 w 542"/>
                <a:gd name="T9" fmla="*/ 8 h 36"/>
                <a:gd name="T10" fmla="*/ 22 w 542"/>
                <a:gd name="T11" fmla="*/ 10 h 36"/>
                <a:gd name="T12" fmla="*/ 6 w 542"/>
                <a:gd name="T13" fmla="*/ 14 h 36"/>
                <a:gd name="T14" fmla="*/ 2 w 542"/>
                <a:gd name="T15" fmla="*/ 16 h 36"/>
                <a:gd name="T16" fmla="*/ 0 w 542"/>
                <a:gd name="T17" fmla="*/ 18 h 36"/>
                <a:gd name="T18" fmla="*/ 0 w 542"/>
                <a:gd name="T19" fmla="*/ 18 h 36"/>
                <a:gd name="T20" fmla="*/ 2 w 542"/>
                <a:gd name="T21" fmla="*/ 20 h 36"/>
                <a:gd name="T22" fmla="*/ 6 w 542"/>
                <a:gd name="T23" fmla="*/ 20 h 36"/>
                <a:gd name="T24" fmla="*/ 22 w 542"/>
                <a:gd name="T25" fmla="*/ 24 h 36"/>
                <a:gd name="T26" fmla="*/ 78 w 542"/>
                <a:gd name="T27" fmla="*/ 30 h 36"/>
                <a:gd name="T28" fmla="*/ 162 w 542"/>
                <a:gd name="T29" fmla="*/ 34 h 36"/>
                <a:gd name="T30" fmla="*/ 268 w 542"/>
                <a:gd name="T31" fmla="*/ 36 h 36"/>
                <a:gd name="T32" fmla="*/ 268 w 542"/>
                <a:gd name="T33" fmla="*/ 36 h 36"/>
                <a:gd name="T34" fmla="*/ 374 w 542"/>
                <a:gd name="T35" fmla="*/ 34 h 36"/>
                <a:gd name="T36" fmla="*/ 462 w 542"/>
                <a:gd name="T37" fmla="*/ 30 h 36"/>
                <a:gd name="T38" fmla="*/ 520 w 542"/>
                <a:gd name="T39" fmla="*/ 24 h 36"/>
                <a:gd name="T40" fmla="*/ 536 w 542"/>
                <a:gd name="T41" fmla="*/ 20 h 36"/>
                <a:gd name="T42" fmla="*/ 540 w 542"/>
                <a:gd name="T43" fmla="*/ 20 h 36"/>
                <a:gd name="T44" fmla="*/ 542 w 542"/>
                <a:gd name="T45" fmla="*/ 18 h 36"/>
                <a:gd name="T46" fmla="*/ 542 w 542"/>
                <a:gd name="T47" fmla="*/ 18 h 36"/>
                <a:gd name="T48" fmla="*/ 540 w 542"/>
                <a:gd name="T49" fmla="*/ 16 h 36"/>
                <a:gd name="T50" fmla="*/ 536 w 542"/>
                <a:gd name="T51" fmla="*/ 14 h 36"/>
                <a:gd name="T52" fmla="*/ 520 w 542"/>
                <a:gd name="T53" fmla="*/ 10 h 36"/>
                <a:gd name="T54" fmla="*/ 494 w 542"/>
                <a:gd name="T55" fmla="*/ 8 h 36"/>
                <a:gd name="T56" fmla="*/ 462 w 542"/>
                <a:gd name="T57" fmla="*/ 4 h 36"/>
                <a:gd name="T58" fmla="*/ 374 w 542"/>
                <a:gd name="T59" fmla="*/ 0 h 36"/>
                <a:gd name="T60" fmla="*/ 268 w 542"/>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2" h="36">
                  <a:moveTo>
                    <a:pt x="268" y="0"/>
                  </a:moveTo>
                  <a:lnTo>
                    <a:pt x="268" y="0"/>
                  </a:lnTo>
                  <a:lnTo>
                    <a:pt x="162" y="0"/>
                  </a:lnTo>
                  <a:lnTo>
                    <a:pt x="78" y="4"/>
                  </a:lnTo>
                  <a:lnTo>
                    <a:pt x="46" y="8"/>
                  </a:lnTo>
                  <a:lnTo>
                    <a:pt x="22" y="10"/>
                  </a:lnTo>
                  <a:lnTo>
                    <a:pt x="6" y="14"/>
                  </a:lnTo>
                  <a:lnTo>
                    <a:pt x="2" y="16"/>
                  </a:lnTo>
                  <a:lnTo>
                    <a:pt x="0" y="18"/>
                  </a:lnTo>
                  <a:lnTo>
                    <a:pt x="0" y="18"/>
                  </a:lnTo>
                  <a:lnTo>
                    <a:pt x="2" y="20"/>
                  </a:lnTo>
                  <a:lnTo>
                    <a:pt x="6" y="20"/>
                  </a:lnTo>
                  <a:lnTo>
                    <a:pt x="22" y="24"/>
                  </a:lnTo>
                  <a:lnTo>
                    <a:pt x="78" y="30"/>
                  </a:lnTo>
                  <a:lnTo>
                    <a:pt x="162" y="34"/>
                  </a:lnTo>
                  <a:lnTo>
                    <a:pt x="268" y="36"/>
                  </a:lnTo>
                  <a:lnTo>
                    <a:pt x="268" y="36"/>
                  </a:lnTo>
                  <a:lnTo>
                    <a:pt x="374" y="34"/>
                  </a:lnTo>
                  <a:lnTo>
                    <a:pt x="462" y="30"/>
                  </a:lnTo>
                  <a:lnTo>
                    <a:pt x="520" y="24"/>
                  </a:lnTo>
                  <a:lnTo>
                    <a:pt x="536" y="20"/>
                  </a:lnTo>
                  <a:lnTo>
                    <a:pt x="540" y="20"/>
                  </a:lnTo>
                  <a:lnTo>
                    <a:pt x="542" y="18"/>
                  </a:lnTo>
                  <a:lnTo>
                    <a:pt x="542" y="18"/>
                  </a:lnTo>
                  <a:lnTo>
                    <a:pt x="540" y="16"/>
                  </a:lnTo>
                  <a:lnTo>
                    <a:pt x="536" y="14"/>
                  </a:lnTo>
                  <a:lnTo>
                    <a:pt x="520" y="10"/>
                  </a:lnTo>
                  <a:lnTo>
                    <a:pt x="494" y="8"/>
                  </a:lnTo>
                  <a:lnTo>
                    <a:pt x="462" y="4"/>
                  </a:lnTo>
                  <a:lnTo>
                    <a:pt x="374" y="0"/>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704"/>
            <p:cNvSpPr>
              <a:spLocks noEditPoints="1"/>
            </p:cNvSpPr>
            <p:nvPr/>
          </p:nvSpPr>
          <p:spPr bwMode="auto">
            <a:xfrm>
              <a:off x="5692775" y="6680200"/>
              <a:ext cx="841375" cy="57150"/>
            </a:xfrm>
            <a:custGeom>
              <a:avLst/>
              <a:gdLst>
                <a:gd name="T0" fmla="*/ 262 w 530"/>
                <a:gd name="T1" fmla="*/ 36 h 36"/>
                <a:gd name="T2" fmla="*/ 262 w 530"/>
                <a:gd name="T3" fmla="*/ 36 h 36"/>
                <a:gd name="T4" fmla="*/ 160 w 530"/>
                <a:gd name="T5" fmla="*/ 34 h 36"/>
                <a:gd name="T6" fmla="*/ 80 w 530"/>
                <a:gd name="T7" fmla="*/ 30 h 36"/>
                <a:gd name="T8" fmla="*/ 24 w 530"/>
                <a:gd name="T9" fmla="*/ 24 h 36"/>
                <a:gd name="T10" fmla="*/ 10 w 530"/>
                <a:gd name="T11" fmla="*/ 20 h 36"/>
                <a:gd name="T12" fmla="*/ 6 w 530"/>
                <a:gd name="T13" fmla="*/ 20 h 36"/>
                <a:gd name="T14" fmla="*/ 4 w 530"/>
                <a:gd name="T15" fmla="*/ 18 h 36"/>
                <a:gd name="T16" fmla="*/ 4 w 530"/>
                <a:gd name="T17" fmla="*/ 18 h 36"/>
                <a:gd name="T18" fmla="*/ 6 w 530"/>
                <a:gd name="T19" fmla="*/ 16 h 36"/>
                <a:gd name="T20" fmla="*/ 10 w 530"/>
                <a:gd name="T21" fmla="*/ 14 h 36"/>
                <a:gd name="T22" fmla="*/ 24 w 530"/>
                <a:gd name="T23" fmla="*/ 10 h 36"/>
                <a:gd name="T24" fmla="*/ 48 w 530"/>
                <a:gd name="T25" fmla="*/ 8 h 36"/>
                <a:gd name="T26" fmla="*/ 80 w 530"/>
                <a:gd name="T27" fmla="*/ 4 h 36"/>
                <a:gd name="T28" fmla="*/ 160 w 530"/>
                <a:gd name="T29" fmla="*/ 2 h 36"/>
                <a:gd name="T30" fmla="*/ 262 w 530"/>
                <a:gd name="T31" fmla="*/ 0 h 36"/>
                <a:gd name="T32" fmla="*/ 262 w 530"/>
                <a:gd name="T33" fmla="*/ 0 h 36"/>
                <a:gd name="T34" fmla="*/ 366 w 530"/>
                <a:gd name="T35" fmla="*/ 2 h 36"/>
                <a:gd name="T36" fmla="*/ 448 w 530"/>
                <a:gd name="T37" fmla="*/ 4 h 36"/>
                <a:gd name="T38" fmla="*/ 480 w 530"/>
                <a:gd name="T39" fmla="*/ 8 h 36"/>
                <a:gd name="T40" fmla="*/ 504 w 530"/>
                <a:gd name="T41" fmla="*/ 10 h 36"/>
                <a:gd name="T42" fmla="*/ 520 w 530"/>
                <a:gd name="T43" fmla="*/ 14 h 36"/>
                <a:gd name="T44" fmla="*/ 524 w 530"/>
                <a:gd name="T45" fmla="*/ 16 h 36"/>
                <a:gd name="T46" fmla="*/ 524 w 530"/>
                <a:gd name="T47" fmla="*/ 18 h 36"/>
                <a:gd name="T48" fmla="*/ 524 w 530"/>
                <a:gd name="T49" fmla="*/ 18 h 36"/>
                <a:gd name="T50" fmla="*/ 524 w 530"/>
                <a:gd name="T51" fmla="*/ 20 h 36"/>
                <a:gd name="T52" fmla="*/ 520 w 530"/>
                <a:gd name="T53" fmla="*/ 20 h 36"/>
                <a:gd name="T54" fmla="*/ 504 w 530"/>
                <a:gd name="T55" fmla="*/ 24 h 36"/>
                <a:gd name="T56" fmla="*/ 448 w 530"/>
                <a:gd name="T57" fmla="*/ 30 h 36"/>
                <a:gd name="T58" fmla="*/ 366 w 530"/>
                <a:gd name="T59" fmla="*/ 34 h 36"/>
                <a:gd name="T60" fmla="*/ 262 w 530"/>
                <a:gd name="T61" fmla="*/ 36 h 36"/>
                <a:gd name="T62" fmla="*/ 262 w 530"/>
                <a:gd name="T63" fmla="*/ 0 h 36"/>
                <a:gd name="T64" fmla="*/ 262 w 530"/>
                <a:gd name="T65" fmla="*/ 0 h 36"/>
                <a:gd name="T66" fmla="*/ 158 w 530"/>
                <a:gd name="T67" fmla="*/ 2 h 36"/>
                <a:gd name="T68" fmla="*/ 76 w 530"/>
                <a:gd name="T69" fmla="*/ 4 h 36"/>
                <a:gd name="T70" fmla="*/ 44 w 530"/>
                <a:gd name="T71" fmla="*/ 8 h 36"/>
                <a:gd name="T72" fmla="*/ 20 w 530"/>
                <a:gd name="T73" fmla="*/ 10 h 36"/>
                <a:gd name="T74" fmla="*/ 4 w 530"/>
                <a:gd name="T75" fmla="*/ 14 h 36"/>
                <a:gd name="T76" fmla="*/ 0 w 530"/>
                <a:gd name="T77" fmla="*/ 16 h 36"/>
                <a:gd name="T78" fmla="*/ 0 w 530"/>
                <a:gd name="T79" fmla="*/ 18 h 36"/>
                <a:gd name="T80" fmla="*/ 0 w 530"/>
                <a:gd name="T81" fmla="*/ 18 h 36"/>
                <a:gd name="T82" fmla="*/ 0 w 530"/>
                <a:gd name="T83" fmla="*/ 20 h 36"/>
                <a:gd name="T84" fmla="*/ 4 w 530"/>
                <a:gd name="T85" fmla="*/ 20 h 36"/>
                <a:gd name="T86" fmla="*/ 20 w 530"/>
                <a:gd name="T87" fmla="*/ 24 h 36"/>
                <a:gd name="T88" fmla="*/ 76 w 530"/>
                <a:gd name="T89" fmla="*/ 30 h 36"/>
                <a:gd name="T90" fmla="*/ 158 w 530"/>
                <a:gd name="T91" fmla="*/ 34 h 36"/>
                <a:gd name="T92" fmla="*/ 262 w 530"/>
                <a:gd name="T93" fmla="*/ 36 h 36"/>
                <a:gd name="T94" fmla="*/ 262 w 530"/>
                <a:gd name="T95" fmla="*/ 36 h 36"/>
                <a:gd name="T96" fmla="*/ 366 w 530"/>
                <a:gd name="T97" fmla="*/ 34 h 36"/>
                <a:gd name="T98" fmla="*/ 452 w 530"/>
                <a:gd name="T99" fmla="*/ 30 h 36"/>
                <a:gd name="T100" fmla="*/ 510 w 530"/>
                <a:gd name="T101" fmla="*/ 24 h 36"/>
                <a:gd name="T102" fmla="*/ 524 w 530"/>
                <a:gd name="T103" fmla="*/ 20 h 36"/>
                <a:gd name="T104" fmla="*/ 528 w 530"/>
                <a:gd name="T105" fmla="*/ 20 h 36"/>
                <a:gd name="T106" fmla="*/ 530 w 530"/>
                <a:gd name="T107" fmla="*/ 18 h 36"/>
                <a:gd name="T108" fmla="*/ 530 w 530"/>
                <a:gd name="T109" fmla="*/ 18 h 36"/>
                <a:gd name="T110" fmla="*/ 528 w 530"/>
                <a:gd name="T111" fmla="*/ 16 h 36"/>
                <a:gd name="T112" fmla="*/ 524 w 530"/>
                <a:gd name="T113" fmla="*/ 14 h 36"/>
                <a:gd name="T114" fmla="*/ 510 w 530"/>
                <a:gd name="T115" fmla="*/ 10 h 36"/>
                <a:gd name="T116" fmla="*/ 484 w 530"/>
                <a:gd name="T117" fmla="*/ 8 h 36"/>
                <a:gd name="T118" fmla="*/ 452 w 530"/>
                <a:gd name="T119" fmla="*/ 4 h 36"/>
                <a:gd name="T120" fmla="*/ 366 w 530"/>
                <a:gd name="T121" fmla="*/ 2 h 36"/>
                <a:gd name="T122" fmla="*/ 262 w 53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30" h="36">
                  <a:moveTo>
                    <a:pt x="262" y="36"/>
                  </a:moveTo>
                  <a:lnTo>
                    <a:pt x="262" y="36"/>
                  </a:lnTo>
                  <a:lnTo>
                    <a:pt x="160" y="34"/>
                  </a:lnTo>
                  <a:lnTo>
                    <a:pt x="80" y="30"/>
                  </a:lnTo>
                  <a:lnTo>
                    <a:pt x="24" y="24"/>
                  </a:lnTo>
                  <a:lnTo>
                    <a:pt x="10" y="20"/>
                  </a:lnTo>
                  <a:lnTo>
                    <a:pt x="6" y="20"/>
                  </a:lnTo>
                  <a:lnTo>
                    <a:pt x="4" y="18"/>
                  </a:lnTo>
                  <a:lnTo>
                    <a:pt x="4" y="18"/>
                  </a:lnTo>
                  <a:lnTo>
                    <a:pt x="6" y="16"/>
                  </a:lnTo>
                  <a:lnTo>
                    <a:pt x="10" y="14"/>
                  </a:lnTo>
                  <a:lnTo>
                    <a:pt x="24" y="10"/>
                  </a:lnTo>
                  <a:lnTo>
                    <a:pt x="48" y="8"/>
                  </a:lnTo>
                  <a:lnTo>
                    <a:pt x="80" y="4"/>
                  </a:lnTo>
                  <a:lnTo>
                    <a:pt x="160" y="2"/>
                  </a:lnTo>
                  <a:lnTo>
                    <a:pt x="262" y="0"/>
                  </a:lnTo>
                  <a:lnTo>
                    <a:pt x="262" y="0"/>
                  </a:lnTo>
                  <a:lnTo>
                    <a:pt x="366" y="2"/>
                  </a:lnTo>
                  <a:lnTo>
                    <a:pt x="448" y="4"/>
                  </a:lnTo>
                  <a:lnTo>
                    <a:pt x="480" y="8"/>
                  </a:lnTo>
                  <a:lnTo>
                    <a:pt x="504" y="10"/>
                  </a:lnTo>
                  <a:lnTo>
                    <a:pt x="520" y="14"/>
                  </a:lnTo>
                  <a:lnTo>
                    <a:pt x="524" y="16"/>
                  </a:lnTo>
                  <a:lnTo>
                    <a:pt x="524" y="18"/>
                  </a:lnTo>
                  <a:lnTo>
                    <a:pt x="524" y="18"/>
                  </a:lnTo>
                  <a:lnTo>
                    <a:pt x="524" y="20"/>
                  </a:lnTo>
                  <a:lnTo>
                    <a:pt x="520" y="20"/>
                  </a:lnTo>
                  <a:lnTo>
                    <a:pt x="504" y="24"/>
                  </a:lnTo>
                  <a:lnTo>
                    <a:pt x="448" y="30"/>
                  </a:lnTo>
                  <a:lnTo>
                    <a:pt x="366" y="34"/>
                  </a:lnTo>
                  <a:lnTo>
                    <a:pt x="262" y="36"/>
                  </a:lnTo>
                  <a:close/>
                  <a:moveTo>
                    <a:pt x="262" y="0"/>
                  </a:moveTo>
                  <a:lnTo>
                    <a:pt x="262" y="0"/>
                  </a:lnTo>
                  <a:lnTo>
                    <a:pt x="158" y="2"/>
                  </a:lnTo>
                  <a:lnTo>
                    <a:pt x="76" y="4"/>
                  </a:lnTo>
                  <a:lnTo>
                    <a:pt x="44" y="8"/>
                  </a:lnTo>
                  <a:lnTo>
                    <a:pt x="20" y="10"/>
                  </a:lnTo>
                  <a:lnTo>
                    <a:pt x="4" y="14"/>
                  </a:lnTo>
                  <a:lnTo>
                    <a:pt x="0" y="16"/>
                  </a:lnTo>
                  <a:lnTo>
                    <a:pt x="0" y="18"/>
                  </a:lnTo>
                  <a:lnTo>
                    <a:pt x="0" y="18"/>
                  </a:lnTo>
                  <a:lnTo>
                    <a:pt x="0" y="20"/>
                  </a:lnTo>
                  <a:lnTo>
                    <a:pt x="4" y="20"/>
                  </a:lnTo>
                  <a:lnTo>
                    <a:pt x="20" y="24"/>
                  </a:lnTo>
                  <a:lnTo>
                    <a:pt x="76" y="30"/>
                  </a:lnTo>
                  <a:lnTo>
                    <a:pt x="158" y="34"/>
                  </a:lnTo>
                  <a:lnTo>
                    <a:pt x="262" y="36"/>
                  </a:lnTo>
                  <a:lnTo>
                    <a:pt x="262" y="36"/>
                  </a:lnTo>
                  <a:lnTo>
                    <a:pt x="366" y="34"/>
                  </a:lnTo>
                  <a:lnTo>
                    <a:pt x="452" y="30"/>
                  </a:lnTo>
                  <a:lnTo>
                    <a:pt x="510" y="24"/>
                  </a:lnTo>
                  <a:lnTo>
                    <a:pt x="524" y="20"/>
                  </a:lnTo>
                  <a:lnTo>
                    <a:pt x="528" y="20"/>
                  </a:lnTo>
                  <a:lnTo>
                    <a:pt x="530" y="18"/>
                  </a:lnTo>
                  <a:lnTo>
                    <a:pt x="530" y="18"/>
                  </a:lnTo>
                  <a:lnTo>
                    <a:pt x="528" y="16"/>
                  </a:lnTo>
                  <a:lnTo>
                    <a:pt x="524" y="14"/>
                  </a:lnTo>
                  <a:lnTo>
                    <a:pt x="510" y="10"/>
                  </a:lnTo>
                  <a:lnTo>
                    <a:pt x="484" y="8"/>
                  </a:lnTo>
                  <a:lnTo>
                    <a:pt x="452" y="4"/>
                  </a:lnTo>
                  <a:lnTo>
                    <a:pt x="366" y="2"/>
                  </a:lnTo>
                  <a:lnTo>
                    <a:pt x="262" y="0"/>
                  </a:lnTo>
                  <a:close/>
                </a:path>
              </a:pathLst>
            </a:custGeom>
            <a:solidFill>
              <a:srgbClr val="736B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705"/>
            <p:cNvSpPr>
              <a:spLocks/>
            </p:cNvSpPr>
            <p:nvPr/>
          </p:nvSpPr>
          <p:spPr bwMode="auto">
            <a:xfrm>
              <a:off x="5699125" y="6680200"/>
              <a:ext cx="825500" cy="57150"/>
            </a:xfrm>
            <a:custGeom>
              <a:avLst/>
              <a:gdLst>
                <a:gd name="T0" fmla="*/ 258 w 520"/>
                <a:gd name="T1" fmla="*/ 36 h 36"/>
                <a:gd name="T2" fmla="*/ 258 w 520"/>
                <a:gd name="T3" fmla="*/ 36 h 36"/>
                <a:gd name="T4" fmla="*/ 156 w 520"/>
                <a:gd name="T5" fmla="*/ 34 h 36"/>
                <a:gd name="T6" fmla="*/ 76 w 520"/>
                <a:gd name="T7" fmla="*/ 30 h 36"/>
                <a:gd name="T8" fmla="*/ 20 w 520"/>
                <a:gd name="T9" fmla="*/ 24 h 36"/>
                <a:gd name="T10" fmla="*/ 6 w 520"/>
                <a:gd name="T11" fmla="*/ 20 h 36"/>
                <a:gd name="T12" fmla="*/ 2 w 520"/>
                <a:gd name="T13" fmla="*/ 20 h 36"/>
                <a:gd name="T14" fmla="*/ 0 w 520"/>
                <a:gd name="T15" fmla="*/ 18 h 36"/>
                <a:gd name="T16" fmla="*/ 0 w 520"/>
                <a:gd name="T17" fmla="*/ 18 h 36"/>
                <a:gd name="T18" fmla="*/ 2 w 520"/>
                <a:gd name="T19" fmla="*/ 16 h 36"/>
                <a:gd name="T20" fmla="*/ 6 w 520"/>
                <a:gd name="T21" fmla="*/ 14 h 36"/>
                <a:gd name="T22" fmla="*/ 20 w 520"/>
                <a:gd name="T23" fmla="*/ 10 h 36"/>
                <a:gd name="T24" fmla="*/ 44 w 520"/>
                <a:gd name="T25" fmla="*/ 8 h 36"/>
                <a:gd name="T26" fmla="*/ 76 w 520"/>
                <a:gd name="T27" fmla="*/ 4 h 36"/>
                <a:gd name="T28" fmla="*/ 156 w 520"/>
                <a:gd name="T29" fmla="*/ 2 h 36"/>
                <a:gd name="T30" fmla="*/ 258 w 520"/>
                <a:gd name="T31" fmla="*/ 0 h 36"/>
                <a:gd name="T32" fmla="*/ 258 w 520"/>
                <a:gd name="T33" fmla="*/ 0 h 36"/>
                <a:gd name="T34" fmla="*/ 362 w 520"/>
                <a:gd name="T35" fmla="*/ 2 h 36"/>
                <a:gd name="T36" fmla="*/ 444 w 520"/>
                <a:gd name="T37" fmla="*/ 4 h 36"/>
                <a:gd name="T38" fmla="*/ 476 w 520"/>
                <a:gd name="T39" fmla="*/ 8 h 36"/>
                <a:gd name="T40" fmla="*/ 500 w 520"/>
                <a:gd name="T41" fmla="*/ 10 h 36"/>
                <a:gd name="T42" fmla="*/ 516 w 520"/>
                <a:gd name="T43" fmla="*/ 14 h 36"/>
                <a:gd name="T44" fmla="*/ 520 w 520"/>
                <a:gd name="T45" fmla="*/ 16 h 36"/>
                <a:gd name="T46" fmla="*/ 520 w 520"/>
                <a:gd name="T47" fmla="*/ 18 h 36"/>
                <a:gd name="T48" fmla="*/ 520 w 520"/>
                <a:gd name="T49" fmla="*/ 18 h 36"/>
                <a:gd name="T50" fmla="*/ 520 w 520"/>
                <a:gd name="T51" fmla="*/ 20 h 36"/>
                <a:gd name="T52" fmla="*/ 516 w 520"/>
                <a:gd name="T53" fmla="*/ 20 h 36"/>
                <a:gd name="T54" fmla="*/ 500 w 520"/>
                <a:gd name="T55" fmla="*/ 24 h 36"/>
                <a:gd name="T56" fmla="*/ 444 w 520"/>
                <a:gd name="T57" fmla="*/ 30 h 36"/>
                <a:gd name="T58" fmla="*/ 362 w 520"/>
                <a:gd name="T59" fmla="*/ 34 h 36"/>
                <a:gd name="T60" fmla="*/ 258 w 520"/>
                <a:gd name="T61"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0" h="36">
                  <a:moveTo>
                    <a:pt x="258" y="36"/>
                  </a:moveTo>
                  <a:lnTo>
                    <a:pt x="258" y="36"/>
                  </a:lnTo>
                  <a:lnTo>
                    <a:pt x="156" y="34"/>
                  </a:lnTo>
                  <a:lnTo>
                    <a:pt x="76" y="30"/>
                  </a:lnTo>
                  <a:lnTo>
                    <a:pt x="20" y="24"/>
                  </a:lnTo>
                  <a:lnTo>
                    <a:pt x="6" y="20"/>
                  </a:lnTo>
                  <a:lnTo>
                    <a:pt x="2" y="20"/>
                  </a:lnTo>
                  <a:lnTo>
                    <a:pt x="0" y="18"/>
                  </a:lnTo>
                  <a:lnTo>
                    <a:pt x="0" y="18"/>
                  </a:lnTo>
                  <a:lnTo>
                    <a:pt x="2" y="16"/>
                  </a:lnTo>
                  <a:lnTo>
                    <a:pt x="6" y="14"/>
                  </a:lnTo>
                  <a:lnTo>
                    <a:pt x="20" y="10"/>
                  </a:lnTo>
                  <a:lnTo>
                    <a:pt x="44" y="8"/>
                  </a:lnTo>
                  <a:lnTo>
                    <a:pt x="76" y="4"/>
                  </a:lnTo>
                  <a:lnTo>
                    <a:pt x="156" y="2"/>
                  </a:lnTo>
                  <a:lnTo>
                    <a:pt x="258" y="0"/>
                  </a:lnTo>
                  <a:lnTo>
                    <a:pt x="258" y="0"/>
                  </a:lnTo>
                  <a:lnTo>
                    <a:pt x="362" y="2"/>
                  </a:lnTo>
                  <a:lnTo>
                    <a:pt x="444" y="4"/>
                  </a:lnTo>
                  <a:lnTo>
                    <a:pt x="476" y="8"/>
                  </a:lnTo>
                  <a:lnTo>
                    <a:pt x="500" y="10"/>
                  </a:lnTo>
                  <a:lnTo>
                    <a:pt x="516" y="14"/>
                  </a:lnTo>
                  <a:lnTo>
                    <a:pt x="520" y="16"/>
                  </a:lnTo>
                  <a:lnTo>
                    <a:pt x="520" y="18"/>
                  </a:lnTo>
                  <a:lnTo>
                    <a:pt x="520" y="18"/>
                  </a:lnTo>
                  <a:lnTo>
                    <a:pt x="520" y="20"/>
                  </a:lnTo>
                  <a:lnTo>
                    <a:pt x="516" y="20"/>
                  </a:lnTo>
                  <a:lnTo>
                    <a:pt x="500" y="24"/>
                  </a:lnTo>
                  <a:lnTo>
                    <a:pt x="444" y="30"/>
                  </a:lnTo>
                  <a:lnTo>
                    <a:pt x="362" y="34"/>
                  </a:lnTo>
                  <a:lnTo>
                    <a:pt x="258"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706"/>
            <p:cNvSpPr>
              <a:spLocks/>
            </p:cNvSpPr>
            <p:nvPr/>
          </p:nvSpPr>
          <p:spPr bwMode="auto">
            <a:xfrm>
              <a:off x="5692775" y="6680200"/>
              <a:ext cx="841375" cy="57150"/>
            </a:xfrm>
            <a:custGeom>
              <a:avLst/>
              <a:gdLst>
                <a:gd name="T0" fmla="*/ 262 w 530"/>
                <a:gd name="T1" fmla="*/ 0 h 36"/>
                <a:gd name="T2" fmla="*/ 262 w 530"/>
                <a:gd name="T3" fmla="*/ 0 h 36"/>
                <a:gd name="T4" fmla="*/ 158 w 530"/>
                <a:gd name="T5" fmla="*/ 2 h 36"/>
                <a:gd name="T6" fmla="*/ 76 w 530"/>
                <a:gd name="T7" fmla="*/ 4 h 36"/>
                <a:gd name="T8" fmla="*/ 44 w 530"/>
                <a:gd name="T9" fmla="*/ 8 h 36"/>
                <a:gd name="T10" fmla="*/ 20 w 530"/>
                <a:gd name="T11" fmla="*/ 10 h 36"/>
                <a:gd name="T12" fmla="*/ 4 w 530"/>
                <a:gd name="T13" fmla="*/ 14 h 36"/>
                <a:gd name="T14" fmla="*/ 0 w 530"/>
                <a:gd name="T15" fmla="*/ 16 h 36"/>
                <a:gd name="T16" fmla="*/ 0 w 530"/>
                <a:gd name="T17" fmla="*/ 18 h 36"/>
                <a:gd name="T18" fmla="*/ 0 w 530"/>
                <a:gd name="T19" fmla="*/ 18 h 36"/>
                <a:gd name="T20" fmla="*/ 0 w 530"/>
                <a:gd name="T21" fmla="*/ 20 h 36"/>
                <a:gd name="T22" fmla="*/ 4 w 530"/>
                <a:gd name="T23" fmla="*/ 20 h 36"/>
                <a:gd name="T24" fmla="*/ 20 w 530"/>
                <a:gd name="T25" fmla="*/ 24 h 36"/>
                <a:gd name="T26" fmla="*/ 76 w 530"/>
                <a:gd name="T27" fmla="*/ 30 h 36"/>
                <a:gd name="T28" fmla="*/ 158 w 530"/>
                <a:gd name="T29" fmla="*/ 34 h 36"/>
                <a:gd name="T30" fmla="*/ 262 w 530"/>
                <a:gd name="T31" fmla="*/ 36 h 36"/>
                <a:gd name="T32" fmla="*/ 262 w 530"/>
                <a:gd name="T33" fmla="*/ 36 h 36"/>
                <a:gd name="T34" fmla="*/ 366 w 530"/>
                <a:gd name="T35" fmla="*/ 34 h 36"/>
                <a:gd name="T36" fmla="*/ 452 w 530"/>
                <a:gd name="T37" fmla="*/ 30 h 36"/>
                <a:gd name="T38" fmla="*/ 510 w 530"/>
                <a:gd name="T39" fmla="*/ 24 h 36"/>
                <a:gd name="T40" fmla="*/ 524 w 530"/>
                <a:gd name="T41" fmla="*/ 20 h 36"/>
                <a:gd name="T42" fmla="*/ 528 w 530"/>
                <a:gd name="T43" fmla="*/ 20 h 36"/>
                <a:gd name="T44" fmla="*/ 530 w 530"/>
                <a:gd name="T45" fmla="*/ 18 h 36"/>
                <a:gd name="T46" fmla="*/ 530 w 530"/>
                <a:gd name="T47" fmla="*/ 18 h 36"/>
                <a:gd name="T48" fmla="*/ 528 w 530"/>
                <a:gd name="T49" fmla="*/ 16 h 36"/>
                <a:gd name="T50" fmla="*/ 524 w 530"/>
                <a:gd name="T51" fmla="*/ 14 h 36"/>
                <a:gd name="T52" fmla="*/ 510 w 530"/>
                <a:gd name="T53" fmla="*/ 10 h 36"/>
                <a:gd name="T54" fmla="*/ 484 w 530"/>
                <a:gd name="T55" fmla="*/ 8 h 36"/>
                <a:gd name="T56" fmla="*/ 452 w 530"/>
                <a:gd name="T57" fmla="*/ 4 h 36"/>
                <a:gd name="T58" fmla="*/ 366 w 530"/>
                <a:gd name="T59" fmla="*/ 2 h 36"/>
                <a:gd name="T60" fmla="*/ 262 w 53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30" h="36">
                  <a:moveTo>
                    <a:pt x="262" y="0"/>
                  </a:moveTo>
                  <a:lnTo>
                    <a:pt x="262" y="0"/>
                  </a:lnTo>
                  <a:lnTo>
                    <a:pt x="158" y="2"/>
                  </a:lnTo>
                  <a:lnTo>
                    <a:pt x="76" y="4"/>
                  </a:lnTo>
                  <a:lnTo>
                    <a:pt x="44" y="8"/>
                  </a:lnTo>
                  <a:lnTo>
                    <a:pt x="20" y="10"/>
                  </a:lnTo>
                  <a:lnTo>
                    <a:pt x="4" y="14"/>
                  </a:lnTo>
                  <a:lnTo>
                    <a:pt x="0" y="16"/>
                  </a:lnTo>
                  <a:lnTo>
                    <a:pt x="0" y="18"/>
                  </a:lnTo>
                  <a:lnTo>
                    <a:pt x="0" y="18"/>
                  </a:lnTo>
                  <a:lnTo>
                    <a:pt x="0" y="20"/>
                  </a:lnTo>
                  <a:lnTo>
                    <a:pt x="4" y="20"/>
                  </a:lnTo>
                  <a:lnTo>
                    <a:pt x="20" y="24"/>
                  </a:lnTo>
                  <a:lnTo>
                    <a:pt x="76" y="30"/>
                  </a:lnTo>
                  <a:lnTo>
                    <a:pt x="158" y="34"/>
                  </a:lnTo>
                  <a:lnTo>
                    <a:pt x="262" y="36"/>
                  </a:lnTo>
                  <a:lnTo>
                    <a:pt x="262" y="36"/>
                  </a:lnTo>
                  <a:lnTo>
                    <a:pt x="366" y="34"/>
                  </a:lnTo>
                  <a:lnTo>
                    <a:pt x="452" y="30"/>
                  </a:lnTo>
                  <a:lnTo>
                    <a:pt x="510" y="24"/>
                  </a:lnTo>
                  <a:lnTo>
                    <a:pt x="524" y="20"/>
                  </a:lnTo>
                  <a:lnTo>
                    <a:pt x="528" y="20"/>
                  </a:lnTo>
                  <a:lnTo>
                    <a:pt x="530" y="18"/>
                  </a:lnTo>
                  <a:lnTo>
                    <a:pt x="530" y="18"/>
                  </a:lnTo>
                  <a:lnTo>
                    <a:pt x="528" y="16"/>
                  </a:lnTo>
                  <a:lnTo>
                    <a:pt x="524" y="14"/>
                  </a:lnTo>
                  <a:lnTo>
                    <a:pt x="510" y="10"/>
                  </a:lnTo>
                  <a:lnTo>
                    <a:pt x="484" y="8"/>
                  </a:lnTo>
                  <a:lnTo>
                    <a:pt x="452" y="4"/>
                  </a:lnTo>
                  <a:lnTo>
                    <a:pt x="366"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707"/>
            <p:cNvSpPr>
              <a:spLocks noEditPoints="1"/>
            </p:cNvSpPr>
            <p:nvPr/>
          </p:nvSpPr>
          <p:spPr bwMode="auto">
            <a:xfrm>
              <a:off x="5699125" y="6680200"/>
              <a:ext cx="825500" cy="57150"/>
            </a:xfrm>
            <a:custGeom>
              <a:avLst/>
              <a:gdLst>
                <a:gd name="T0" fmla="*/ 258 w 520"/>
                <a:gd name="T1" fmla="*/ 34 h 36"/>
                <a:gd name="T2" fmla="*/ 258 w 520"/>
                <a:gd name="T3" fmla="*/ 34 h 36"/>
                <a:gd name="T4" fmla="*/ 158 w 520"/>
                <a:gd name="T5" fmla="*/ 34 h 36"/>
                <a:gd name="T6" fmla="*/ 78 w 520"/>
                <a:gd name="T7" fmla="*/ 30 h 36"/>
                <a:gd name="T8" fmla="*/ 26 w 520"/>
                <a:gd name="T9" fmla="*/ 24 h 36"/>
                <a:gd name="T10" fmla="*/ 10 w 520"/>
                <a:gd name="T11" fmla="*/ 20 h 36"/>
                <a:gd name="T12" fmla="*/ 8 w 520"/>
                <a:gd name="T13" fmla="*/ 20 h 36"/>
                <a:gd name="T14" fmla="*/ 6 w 520"/>
                <a:gd name="T15" fmla="*/ 18 h 36"/>
                <a:gd name="T16" fmla="*/ 6 w 520"/>
                <a:gd name="T17" fmla="*/ 18 h 36"/>
                <a:gd name="T18" fmla="*/ 8 w 520"/>
                <a:gd name="T19" fmla="*/ 16 h 36"/>
                <a:gd name="T20" fmla="*/ 10 w 520"/>
                <a:gd name="T21" fmla="*/ 14 h 36"/>
                <a:gd name="T22" fmla="*/ 26 w 520"/>
                <a:gd name="T23" fmla="*/ 10 h 36"/>
                <a:gd name="T24" fmla="*/ 48 w 520"/>
                <a:gd name="T25" fmla="*/ 8 h 36"/>
                <a:gd name="T26" fmla="*/ 78 w 520"/>
                <a:gd name="T27" fmla="*/ 6 h 36"/>
                <a:gd name="T28" fmla="*/ 158 w 520"/>
                <a:gd name="T29" fmla="*/ 2 h 36"/>
                <a:gd name="T30" fmla="*/ 258 w 520"/>
                <a:gd name="T31" fmla="*/ 0 h 36"/>
                <a:gd name="T32" fmla="*/ 258 w 520"/>
                <a:gd name="T33" fmla="*/ 0 h 36"/>
                <a:gd name="T34" fmla="*/ 360 w 520"/>
                <a:gd name="T35" fmla="*/ 2 h 36"/>
                <a:gd name="T36" fmla="*/ 440 w 520"/>
                <a:gd name="T37" fmla="*/ 6 h 36"/>
                <a:gd name="T38" fmla="*/ 472 w 520"/>
                <a:gd name="T39" fmla="*/ 8 h 36"/>
                <a:gd name="T40" fmla="*/ 496 w 520"/>
                <a:gd name="T41" fmla="*/ 10 h 36"/>
                <a:gd name="T42" fmla="*/ 510 w 520"/>
                <a:gd name="T43" fmla="*/ 14 h 36"/>
                <a:gd name="T44" fmla="*/ 514 w 520"/>
                <a:gd name="T45" fmla="*/ 16 h 36"/>
                <a:gd name="T46" fmla="*/ 516 w 520"/>
                <a:gd name="T47" fmla="*/ 18 h 36"/>
                <a:gd name="T48" fmla="*/ 516 w 520"/>
                <a:gd name="T49" fmla="*/ 18 h 36"/>
                <a:gd name="T50" fmla="*/ 514 w 520"/>
                <a:gd name="T51" fmla="*/ 20 h 36"/>
                <a:gd name="T52" fmla="*/ 510 w 520"/>
                <a:gd name="T53" fmla="*/ 20 h 36"/>
                <a:gd name="T54" fmla="*/ 496 w 520"/>
                <a:gd name="T55" fmla="*/ 24 h 36"/>
                <a:gd name="T56" fmla="*/ 440 w 520"/>
                <a:gd name="T57" fmla="*/ 30 h 36"/>
                <a:gd name="T58" fmla="*/ 360 w 520"/>
                <a:gd name="T59" fmla="*/ 34 h 36"/>
                <a:gd name="T60" fmla="*/ 258 w 520"/>
                <a:gd name="T61" fmla="*/ 34 h 36"/>
                <a:gd name="T62" fmla="*/ 258 w 520"/>
                <a:gd name="T63" fmla="*/ 0 h 36"/>
                <a:gd name="T64" fmla="*/ 258 w 520"/>
                <a:gd name="T65" fmla="*/ 0 h 36"/>
                <a:gd name="T66" fmla="*/ 156 w 520"/>
                <a:gd name="T67" fmla="*/ 2 h 36"/>
                <a:gd name="T68" fmla="*/ 76 w 520"/>
                <a:gd name="T69" fmla="*/ 4 h 36"/>
                <a:gd name="T70" fmla="*/ 44 w 520"/>
                <a:gd name="T71" fmla="*/ 8 h 36"/>
                <a:gd name="T72" fmla="*/ 20 w 520"/>
                <a:gd name="T73" fmla="*/ 10 h 36"/>
                <a:gd name="T74" fmla="*/ 6 w 520"/>
                <a:gd name="T75" fmla="*/ 14 h 36"/>
                <a:gd name="T76" fmla="*/ 2 w 520"/>
                <a:gd name="T77" fmla="*/ 16 h 36"/>
                <a:gd name="T78" fmla="*/ 0 w 520"/>
                <a:gd name="T79" fmla="*/ 18 h 36"/>
                <a:gd name="T80" fmla="*/ 0 w 520"/>
                <a:gd name="T81" fmla="*/ 18 h 36"/>
                <a:gd name="T82" fmla="*/ 2 w 520"/>
                <a:gd name="T83" fmla="*/ 20 h 36"/>
                <a:gd name="T84" fmla="*/ 6 w 520"/>
                <a:gd name="T85" fmla="*/ 20 h 36"/>
                <a:gd name="T86" fmla="*/ 20 w 520"/>
                <a:gd name="T87" fmla="*/ 24 h 36"/>
                <a:gd name="T88" fmla="*/ 76 w 520"/>
                <a:gd name="T89" fmla="*/ 30 h 36"/>
                <a:gd name="T90" fmla="*/ 156 w 520"/>
                <a:gd name="T91" fmla="*/ 34 h 36"/>
                <a:gd name="T92" fmla="*/ 258 w 520"/>
                <a:gd name="T93" fmla="*/ 36 h 36"/>
                <a:gd name="T94" fmla="*/ 258 w 520"/>
                <a:gd name="T95" fmla="*/ 36 h 36"/>
                <a:gd name="T96" fmla="*/ 362 w 520"/>
                <a:gd name="T97" fmla="*/ 34 h 36"/>
                <a:gd name="T98" fmla="*/ 444 w 520"/>
                <a:gd name="T99" fmla="*/ 30 h 36"/>
                <a:gd name="T100" fmla="*/ 500 w 520"/>
                <a:gd name="T101" fmla="*/ 24 h 36"/>
                <a:gd name="T102" fmla="*/ 516 w 520"/>
                <a:gd name="T103" fmla="*/ 20 h 36"/>
                <a:gd name="T104" fmla="*/ 520 w 520"/>
                <a:gd name="T105" fmla="*/ 20 h 36"/>
                <a:gd name="T106" fmla="*/ 520 w 520"/>
                <a:gd name="T107" fmla="*/ 18 h 36"/>
                <a:gd name="T108" fmla="*/ 520 w 520"/>
                <a:gd name="T109" fmla="*/ 18 h 36"/>
                <a:gd name="T110" fmla="*/ 520 w 520"/>
                <a:gd name="T111" fmla="*/ 16 h 36"/>
                <a:gd name="T112" fmla="*/ 516 w 520"/>
                <a:gd name="T113" fmla="*/ 14 h 36"/>
                <a:gd name="T114" fmla="*/ 500 w 520"/>
                <a:gd name="T115" fmla="*/ 10 h 36"/>
                <a:gd name="T116" fmla="*/ 476 w 520"/>
                <a:gd name="T117" fmla="*/ 8 h 36"/>
                <a:gd name="T118" fmla="*/ 444 w 520"/>
                <a:gd name="T119" fmla="*/ 4 h 36"/>
                <a:gd name="T120" fmla="*/ 362 w 520"/>
                <a:gd name="T121" fmla="*/ 2 h 36"/>
                <a:gd name="T122" fmla="*/ 258 w 520"/>
                <a:gd name="T12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0" h="36">
                  <a:moveTo>
                    <a:pt x="258" y="34"/>
                  </a:moveTo>
                  <a:lnTo>
                    <a:pt x="258" y="34"/>
                  </a:lnTo>
                  <a:lnTo>
                    <a:pt x="158" y="34"/>
                  </a:lnTo>
                  <a:lnTo>
                    <a:pt x="78" y="30"/>
                  </a:lnTo>
                  <a:lnTo>
                    <a:pt x="26" y="24"/>
                  </a:lnTo>
                  <a:lnTo>
                    <a:pt x="10" y="20"/>
                  </a:lnTo>
                  <a:lnTo>
                    <a:pt x="8" y="20"/>
                  </a:lnTo>
                  <a:lnTo>
                    <a:pt x="6" y="18"/>
                  </a:lnTo>
                  <a:lnTo>
                    <a:pt x="6" y="18"/>
                  </a:lnTo>
                  <a:lnTo>
                    <a:pt x="8" y="16"/>
                  </a:lnTo>
                  <a:lnTo>
                    <a:pt x="10" y="14"/>
                  </a:lnTo>
                  <a:lnTo>
                    <a:pt x="26" y="10"/>
                  </a:lnTo>
                  <a:lnTo>
                    <a:pt x="48" y="8"/>
                  </a:lnTo>
                  <a:lnTo>
                    <a:pt x="78" y="6"/>
                  </a:lnTo>
                  <a:lnTo>
                    <a:pt x="158" y="2"/>
                  </a:lnTo>
                  <a:lnTo>
                    <a:pt x="258" y="0"/>
                  </a:lnTo>
                  <a:lnTo>
                    <a:pt x="258" y="0"/>
                  </a:lnTo>
                  <a:lnTo>
                    <a:pt x="360" y="2"/>
                  </a:lnTo>
                  <a:lnTo>
                    <a:pt x="440" y="6"/>
                  </a:lnTo>
                  <a:lnTo>
                    <a:pt x="472" y="8"/>
                  </a:lnTo>
                  <a:lnTo>
                    <a:pt x="496" y="10"/>
                  </a:lnTo>
                  <a:lnTo>
                    <a:pt x="510" y="14"/>
                  </a:lnTo>
                  <a:lnTo>
                    <a:pt x="514" y="16"/>
                  </a:lnTo>
                  <a:lnTo>
                    <a:pt x="516" y="18"/>
                  </a:lnTo>
                  <a:lnTo>
                    <a:pt x="516" y="18"/>
                  </a:lnTo>
                  <a:lnTo>
                    <a:pt x="514" y="20"/>
                  </a:lnTo>
                  <a:lnTo>
                    <a:pt x="510" y="20"/>
                  </a:lnTo>
                  <a:lnTo>
                    <a:pt x="496" y="24"/>
                  </a:lnTo>
                  <a:lnTo>
                    <a:pt x="440" y="30"/>
                  </a:lnTo>
                  <a:lnTo>
                    <a:pt x="360" y="34"/>
                  </a:lnTo>
                  <a:lnTo>
                    <a:pt x="258" y="34"/>
                  </a:lnTo>
                  <a:close/>
                  <a:moveTo>
                    <a:pt x="258" y="0"/>
                  </a:moveTo>
                  <a:lnTo>
                    <a:pt x="258" y="0"/>
                  </a:lnTo>
                  <a:lnTo>
                    <a:pt x="156" y="2"/>
                  </a:lnTo>
                  <a:lnTo>
                    <a:pt x="76" y="4"/>
                  </a:lnTo>
                  <a:lnTo>
                    <a:pt x="44" y="8"/>
                  </a:lnTo>
                  <a:lnTo>
                    <a:pt x="20" y="10"/>
                  </a:lnTo>
                  <a:lnTo>
                    <a:pt x="6" y="14"/>
                  </a:lnTo>
                  <a:lnTo>
                    <a:pt x="2" y="16"/>
                  </a:lnTo>
                  <a:lnTo>
                    <a:pt x="0" y="18"/>
                  </a:lnTo>
                  <a:lnTo>
                    <a:pt x="0" y="18"/>
                  </a:lnTo>
                  <a:lnTo>
                    <a:pt x="2" y="20"/>
                  </a:lnTo>
                  <a:lnTo>
                    <a:pt x="6" y="20"/>
                  </a:lnTo>
                  <a:lnTo>
                    <a:pt x="20" y="24"/>
                  </a:lnTo>
                  <a:lnTo>
                    <a:pt x="76" y="30"/>
                  </a:lnTo>
                  <a:lnTo>
                    <a:pt x="156" y="34"/>
                  </a:lnTo>
                  <a:lnTo>
                    <a:pt x="258" y="36"/>
                  </a:lnTo>
                  <a:lnTo>
                    <a:pt x="258" y="36"/>
                  </a:lnTo>
                  <a:lnTo>
                    <a:pt x="362" y="34"/>
                  </a:lnTo>
                  <a:lnTo>
                    <a:pt x="444" y="30"/>
                  </a:lnTo>
                  <a:lnTo>
                    <a:pt x="500" y="24"/>
                  </a:lnTo>
                  <a:lnTo>
                    <a:pt x="516" y="20"/>
                  </a:lnTo>
                  <a:lnTo>
                    <a:pt x="520" y="20"/>
                  </a:lnTo>
                  <a:lnTo>
                    <a:pt x="520" y="18"/>
                  </a:lnTo>
                  <a:lnTo>
                    <a:pt x="520" y="18"/>
                  </a:lnTo>
                  <a:lnTo>
                    <a:pt x="520" y="16"/>
                  </a:lnTo>
                  <a:lnTo>
                    <a:pt x="516" y="14"/>
                  </a:lnTo>
                  <a:lnTo>
                    <a:pt x="500" y="10"/>
                  </a:lnTo>
                  <a:lnTo>
                    <a:pt x="476" y="8"/>
                  </a:lnTo>
                  <a:lnTo>
                    <a:pt x="444" y="4"/>
                  </a:lnTo>
                  <a:lnTo>
                    <a:pt x="362" y="2"/>
                  </a:lnTo>
                  <a:lnTo>
                    <a:pt x="258" y="0"/>
                  </a:lnTo>
                  <a:close/>
                </a:path>
              </a:pathLst>
            </a:custGeom>
            <a:solidFill>
              <a:srgbClr val="7269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708"/>
            <p:cNvSpPr>
              <a:spLocks/>
            </p:cNvSpPr>
            <p:nvPr/>
          </p:nvSpPr>
          <p:spPr bwMode="auto">
            <a:xfrm>
              <a:off x="5708650" y="6680200"/>
              <a:ext cx="809625" cy="53975"/>
            </a:xfrm>
            <a:custGeom>
              <a:avLst/>
              <a:gdLst>
                <a:gd name="T0" fmla="*/ 252 w 510"/>
                <a:gd name="T1" fmla="*/ 34 h 34"/>
                <a:gd name="T2" fmla="*/ 252 w 510"/>
                <a:gd name="T3" fmla="*/ 34 h 34"/>
                <a:gd name="T4" fmla="*/ 152 w 510"/>
                <a:gd name="T5" fmla="*/ 34 h 34"/>
                <a:gd name="T6" fmla="*/ 72 w 510"/>
                <a:gd name="T7" fmla="*/ 30 h 34"/>
                <a:gd name="T8" fmla="*/ 20 w 510"/>
                <a:gd name="T9" fmla="*/ 24 h 34"/>
                <a:gd name="T10" fmla="*/ 4 w 510"/>
                <a:gd name="T11" fmla="*/ 20 h 34"/>
                <a:gd name="T12" fmla="*/ 2 w 510"/>
                <a:gd name="T13" fmla="*/ 20 h 34"/>
                <a:gd name="T14" fmla="*/ 0 w 510"/>
                <a:gd name="T15" fmla="*/ 18 h 34"/>
                <a:gd name="T16" fmla="*/ 0 w 510"/>
                <a:gd name="T17" fmla="*/ 18 h 34"/>
                <a:gd name="T18" fmla="*/ 2 w 510"/>
                <a:gd name="T19" fmla="*/ 16 h 34"/>
                <a:gd name="T20" fmla="*/ 4 w 510"/>
                <a:gd name="T21" fmla="*/ 14 h 34"/>
                <a:gd name="T22" fmla="*/ 20 w 510"/>
                <a:gd name="T23" fmla="*/ 10 h 34"/>
                <a:gd name="T24" fmla="*/ 42 w 510"/>
                <a:gd name="T25" fmla="*/ 8 h 34"/>
                <a:gd name="T26" fmla="*/ 72 w 510"/>
                <a:gd name="T27" fmla="*/ 6 h 34"/>
                <a:gd name="T28" fmla="*/ 152 w 510"/>
                <a:gd name="T29" fmla="*/ 2 h 34"/>
                <a:gd name="T30" fmla="*/ 252 w 510"/>
                <a:gd name="T31" fmla="*/ 0 h 34"/>
                <a:gd name="T32" fmla="*/ 252 w 510"/>
                <a:gd name="T33" fmla="*/ 0 h 34"/>
                <a:gd name="T34" fmla="*/ 354 w 510"/>
                <a:gd name="T35" fmla="*/ 2 h 34"/>
                <a:gd name="T36" fmla="*/ 434 w 510"/>
                <a:gd name="T37" fmla="*/ 6 h 34"/>
                <a:gd name="T38" fmla="*/ 466 w 510"/>
                <a:gd name="T39" fmla="*/ 8 h 34"/>
                <a:gd name="T40" fmla="*/ 490 w 510"/>
                <a:gd name="T41" fmla="*/ 10 h 34"/>
                <a:gd name="T42" fmla="*/ 504 w 510"/>
                <a:gd name="T43" fmla="*/ 14 h 34"/>
                <a:gd name="T44" fmla="*/ 508 w 510"/>
                <a:gd name="T45" fmla="*/ 16 h 34"/>
                <a:gd name="T46" fmla="*/ 510 w 510"/>
                <a:gd name="T47" fmla="*/ 18 h 34"/>
                <a:gd name="T48" fmla="*/ 510 w 510"/>
                <a:gd name="T49" fmla="*/ 18 h 34"/>
                <a:gd name="T50" fmla="*/ 508 w 510"/>
                <a:gd name="T51" fmla="*/ 20 h 34"/>
                <a:gd name="T52" fmla="*/ 504 w 510"/>
                <a:gd name="T53" fmla="*/ 20 h 34"/>
                <a:gd name="T54" fmla="*/ 490 w 510"/>
                <a:gd name="T55" fmla="*/ 24 h 34"/>
                <a:gd name="T56" fmla="*/ 434 w 510"/>
                <a:gd name="T57" fmla="*/ 30 h 34"/>
                <a:gd name="T58" fmla="*/ 354 w 510"/>
                <a:gd name="T59" fmla="*/ 34 h 34"/>
                <a:gd name="T60" fmla="*/ 252 w 510"/>
                <a:gd name="T6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34">
                  <a:moveTo>
                    <a:pt x="252" y="34"/>
                  </a:moveTo>
                  <a:lnTo>
                    <a:pt x="252" y="34"/>
                  </a:lnTo>
                  <a:lnTo>
                    <a:pt x="152" y="34"/>
                  </a:lnTo>
                  <a:lnTo>
                    <a:pt x="72" y="30"/>
                  </a:lnTo>
                  <a:lnTo>
                    <a:pt x="20" y="24"/>
                  </a:lnTo>
                  <a:lnTo>
                    <a:pt x="4" y="20"/>
                  </a:lnTo>
                  <a:lnTo>
                    <a:pt x="2" y="20"/>
                  </a:lnTo>
                  <a:lnTo>
                    <a:pt x="0" y="18"/>
                  </a:lnTo>
                  <a:lnTo>
                    <a:pt x="0" y="18"/>
                  </a:lnTo>
                  <a:lnTo>
                    <a:pt x="2" y="16"/>
                  </a:lnTo>
                  <a:lnTo>
                    <a:pt x="4" y="14"/>
                  </a:lnTo>
                  <a:lnTo>
                    <a:pt x="20" y="10"/>
                  </a:lnTo>
                  <a:lnTo>
                    <a:pt x="42" y="8"/>
                  </a:lnTo>
                  <a:lnTo>
                    <a:pt x="72" y="6"/>
                  </a:lnTo>
                  <a:lnTo>
                    <a:pt x="152" y="2"/>
                  </a:lnTo>
                  <a:lnTo>
                    <a:pt x="252" y="0"/>
                  </a:lnTo>
                  <a:lnTo>
                    <a:pt x="252" y="0"/>
                  </a:lnTo>
                  <a:lnTo>
                    <a:pt x="354" y="2"/>
                  </a:lnTo>
                  <a:lnTo>
                    <a:pt x="434" y="6"/>
                  </a:lnTo>
                  <a:lnTo>
                    <a:pt x="466" y="8"/>
                  </a:lnTo>
                  <a:lnTo>
                    <a:pt x="490" y="10"/>
                  </a:lnTo>
                  <a:lnTo>
                    <a:pt x="504" y="14"/>
                  </a:lnTo>
                  <a:lnTo>
                    <a:pt x="508" y="16"/>
                  </a:lnTo>
                  <a:lnTo>
                    <a:pt x="510" y="18"/>
                  </a:lnTo>
                  <a:lnTo>
                    <a:pt x="510" y="18"/>
                  </a:lnTo>
                  <a:lnTo>
                    <a:pt x="508" y="20"/>
                  </a:lnTo>
                  <a:lnTo>
                    <a:pt x="504" y="20"/>
                  </a:lnTo>
                  <a:lnTo>
                    <a:pt x="490" y="24"/>
                  </a:lnTo>
                  <a:lnTo>
                    <a:pt x="434" y="30"/>
                  </a:lnTo>
                  <a:lnTo>
                    <a:pt x="354" y="34"/>
                  </a:lnTo>
                  <a:lnTo>
                    <a:pt x="252" y="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709"/>
            <p:cNvSpPr>
              <a:spLocks/>
            </p:cNvSpPr>
            <p:nvPr/>
          </p:nvSpPr>
          <p:spPr bwMode="auto">
            <a:xfrm>
              <a:off x="5699125" y="6680200"/>
              <a:ext cx="825500" cy="57150"/>
            </a:xfrm>
            <a:custGeom>
              <a:avLst/>
              <a:gdLst>
                <a:gd name="T0" fmla="*/ 258 w 520"/>
                <a:gd name="T1" fmla="*/ 0 h 36"/>
                <a:gd name="T2" fmla="*/ 258 w 520"/>
                <a:gd name="T3" fmla="*/ 0 h 36"/>
                <a:gd name="T4" fmla="*/ 156 w 520"/>
                <a:gd name="T5" fmla="*/ 2 h 36"/>
                <a:gd name="T6" fmla="*/ 76 w 520"/>
                <a:gd name="T7" fmla="*/ 4 h 36"/>
                <a:gd name="T8" fmla="*/ 44 w 520"/>
                <a:gd name="T9" fmla="*/ 8 h 36"/>
                <a:gd name="T10" fmla="*/ 20 w 520"/>
                <a:gd name="T11" fmla="*/ 10 h 36"/>
                <a:gd name="T12" fmla="*/ 6 w 520"/>
                <a:gd name="T13" fmla="*/ 14 h 36"/>
                <a:gd name="T14" fmla="*/ 2 w 520"/>
                <a:gd name="T15" fmla="*/ 16 h 36"/>
                <a:gd name="T16" fmla="*/ 0 w 520"/>
                <a:gd name="T17" fmla="*/ 18 h 36"/>
                <a:gd name="T18" fmla="*/ 0 w 520"/>
                <a:gd name="T19" fmla="*/ 18 h 36"/>
                <a:gd name="T20" fmla="*/ 2 w 520"/>
                <a:gd name="T21" fmla="*/ 20 h 36"/>
                <a:gd name="T22" fmla="*/ 6 w 520"/>
                <a:gd name="T23" fmla="*/ 20 h 36"/>
                <a:gd name="T24" fmla="*/ 20 w 520"/>
                <a:gd name="T25" fmla="*/ 24 h 36"/>
                <a:gd name="T26" fmla="*/ 76 w 520"/>
                <a:gd name="T27" fmla="*/ 30 h 36"/>
                <a:gd name="T28" fmla="*/ 156 w 520"/>
                <a:gd name="T29" fmla="*/ 34 h 36"/>
                <a:gd name="T30" fmla="*/ 258 w 520"/>
                <a:gd name="T31" fmla="*/ 36 h 36"/>
                <a:gd name="T32" fmla="*/ 258 w 520"/>
                <a:gd name="T33" fmla="*/ 36 h 36"/>
                <a:gd name="T34" fmla="*/ 362 w 520"/>
                <a:gd name="T35" fmla="*/ 34 h 36"/>
                <a:gd name="T36" fmla="*/ 444 w 520"/>
                <a:gd name="T37" fmla="*/ 30 h 36"/>
                <a:gd name="T38" fmla="*/ 500 w 520"/>
                <a:gd name="T39" fmla="*/ 24 h 36"/>
                <a:gd name="T40" fmla="*/ 516 w 520"/>
                <a:gd name="T41" fmla="*/ 20 h 36"/>
                <a:gd name="T42" fmla="*/ 520 w 520"/>
                <a:gd name="T43" fmla="*/ 20 h 36"/>
                <a:gd name="T44" fmla="*/ 520 w 520"/>
                <a:gd name="T45" fmla="*/ 18 h 36"/>
                <a:gd name="T46" fmla="*/ 520 w 520"/>
                <a:gd name="T47" fmla="*/ 18 h 36"/>
                <a:gd name="T48" fmla="*/ 520 w 520"/>
                <a:gd name="T49" fmla="*/ 16 h 36"/>
                <a:gd name="T50" fmla="*/ 516 w 520"/>
                <a:gd name="T51" fmla="*/ 14 h 36"/>
                <a:gd name="T52" fmla="*/ 500 w 520"/>
                <a:gd name="T53" fmla="*/ 10 h 36"/>
                <a:gd name="T54" fmla="*/ 476 w 520"/>
                <a:gd name="T55" fmla="*/ 8 h 36"/>
                <a:gd name="T56" fmla="*/ 444 w 520"/>
                <a:gd name="T57" fmla="*/ 4 h 36"/>
                <a:gd name="T58" fmla="*/ 362 w 520"/>
                <a:gd name="T59" fmla="*/ 2 h 36"/>
                <a:gd name="T60" fmla="*/ 258 w 520"/>
                <a:gd name="T6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0" h="36">
                  <a:moveTo>
                    <a:pt x="258" y="0"/>
                  </a:moveTo>
                  <a:lnTo>
                    <a:pt x="258" y="0"/>
                  </a:lnTo>
                  <a:lnTo>
                    <a:pt x="156" y="2"/>
                  </a:lnTo>
                  <a:lnTo>
                    <a:pt x="76" y="4"/>
                  </a:lnTo>
                  <a:lnTo>
                    <a:pt x="44" y="8"/>
                  </a:lnTo>
                  <a:lnTo>
                    <a:pt x="20" y="10"/>
                  </a:lnTo>
                  <a:lnTo>
                    <a:pt x="6" y="14"/>
                  </a:lnTo>
                  <a:lnTo>
                    <a:pt x="2" y="16"/>
                  </a:lnTo>
                  <a:lnTo>
                    <a:pt x="0" y="18"/>
                  </a:lnTo>
                  <a:lnTo>
                    <a:pt x="0" y="18"/>
                  </a:lnTo>
                  <a:lnTo>
                    <a:pt x="2" y="20"/>
                  </a:lnTo>
                  <a:lnTo>
                    <a:pt x="6" y="20"/>
                  </a:lnTo>
                  <a:lnTo>
                    <a:pt x="20" y="24"/>
                  </a:lnTo>
                  <a:lnTo>
                    <a:pt x="76" y="30"/>
                  </a:lnTo>
                  <a:lnTo>
                    <a:pt x="156" y="34"/>
                  </a:lnTo>
                  <a:lnTo>
                    <a:pt x="258" y="36"/>
                  </a:lnTo>
                  <a:lnTo>
                    <a:pt x="258" y="36"/>
                  </a:lnTo>
                  <a:lnTo>
                    <a:pt x="362" y="34"/>
                  </a:lnTo>
                  <a:lnTo>
                    <a:pt x="444" y="30"/>
                  </a:lnTo>
                  <a:lnTo>
                    <a:pt x="500" y="24"/>
                  </a:lnTo>
                  <a:lnTo>
                    <a:pt x="516" y="20"/>
                  </a:lnTo>
                  <a:lnTo>
                    <a:pt x="520" y="20"/>
                  </a:lnTo>
                  <a:lnTo>
                    <a:pt x="520" y="18"/>
                  </a:lnTo>
                  <a:lnTo>
                    <a:pt x="520" y="18"/>
                  </a:lnTo>
                  <a:lnTo>
                    <a:pt x="520" y="16"/>
                  </a:lnTo>
                  <a:lnTo>
                    <a:pt x="516" y="14"/>
                  </a:lnTo>
                  <a:lnTo>
                    <a:pt x="500" y="10"/>
                  </a:lnTo>
                  <a:lnTo>
                    <a:pt x="476" y="8"/>
                  </a:lnTo>
                  <a:lnTo>
                    <a:pt x="444" y="4"/>
                  </a:lnTo>
                  <a:lnTo>
                    <a:pt x="362" y="2"/>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710"/>
            <p:cNvSpPr>
              <a:spLocks noEditPoints="1"/>
            </p:cNvSpPr>
            <p:nvPr/>
          </p:nvSpPr>
          <p:spPr bwMode="auto">
            <a:xfrm>
              <a:off x="5708650" y="6680200"/>
              <a:ext cx="809625" cy="53975"/>
            </a:xfrm>
            <a:custGeom>
              <a:avLst/>
              <a:gdLst>
                <a:gd name="T0" fmla="*/ 252 w 510"/>
                <a:gd name="T1" fmla="*/ 34 h 34"/>
                <a:gd name="T2" fmla="*/ 252 w 510"/>
                <a:gd name="T3" fmla="*/ 34 h 34"/>
                <a:gd name="T4" fmla="*/ 154 w 510"/>
                <a:gd name="T5" fmla="*/ 34 h 34"/>
                <a:gd name="T6" fmla="*/ 76 w 510"/>
                <a:gd name="T7" fmla="*/ 30 h 34"/>
                <a:gd name="T8" fmla="*/ 24 w 510"/>
                <a:gd name="T9" fmla="*/ 24 h 34"/>
                <a:gd name="T10" fmla="*/ 10 w 510"/>
                <a:gd name="T11" fmla="*/ 20 h 34"/>
                <a:gd name="T12" fmla="*/ 6 w 510"/>
                <a:gd name="T13" fmla="*/ 20 h 34"/>
                <a:gd name="T14" fmla="*/ 4 w 510"/>
                <a:gd name="T15" fmla="*/ 18 h 34"/>
                <a:gd name="T16" fmla="*/ 4 w 510"/>
                <a:gd name="T17" fmla="*/ 18 h 34"/>
                <a:gd name="T18" fmla="*/ 6 w 510"/>
                <a:gd name="T19" fmla="*/ 16 h 34"/>
                <a:gd name="T20" fmla="*/ 10 w 510"/>
                <a:gd name="T21" fmla="*/ 14 h 34"/>
                <a:gd name="T22" fmla="*/ 24 w 510"/>
                <a:gd name="T23" fmla="*/ 10 h 34"/>
                <a:gd name="T24" fmla="*/ 76 w 510"/>
                <a:gd name="T25" fmla="*/ 6 h 34"/>
                <a:gd name="T26" fmla="*/ 154 w 510"/>
                <a:gd name="T27" fmla="*/ 2 h 34"/>
                <a:gd name="T28" fmla="*/ 252 w 510"/>
                <a:gd name="T29" fmla="*/ 0 h 34"/>
                <a:gd name="T30" fmla="*/ 252 w 510"/>
                <a:gd name="T31" fmla="*/ 0 h 34"/>
                <a:gd name="T32" fmla="*/ 352 w 510"/>
                <a:gd name="T33" fmla="*/ 2 h 34"/>
                <a:gd name="T34" fmla="*/ 432 w 510"/>
                <a:gd name="T35" fmla="*/ 6 h 34"/>
                <a:gd name="T36" fmla="*/ 486 w 510"/>
                <a:gd name="T37" fmla="*/ 10 h 34"/>
                <a:gd name="T38" fmla="*/ 500 w 510"/>
                <a:gd name="T39" fmla="*/ 14 h 34"/>
                <a:gd name="T40" fmla="*/ 504 w 510"/>
                <a:gd name="T41" fmla="*/ 16 h 34"/>
                <a:gd name="T42" fmla="*/ 504 w 510"/>
                <a:gd name="T43" fmla="*/ 18 h 34"/>
                <a:gd name="T44" fmla="*/ 504 w 510"/>
                <a:gd name="T45" fmla="*/ 18 h 34"/>
                <a:gd name="T46" fmla="*/ 504 w 510"/>
                <a:gd name="T47" fmla="*/ 20 h 34"/>
                <a:gd name="T48" fmla="*/ 500 w 510"/>
                <a:gd name="T49" fmla="*/ 20 h 34"/>
                <a:gd name="T50" fmla="*/ 486 w 510"/>
                <a:gd name="T51" fmla="*/ 24 h 34"/>
                <a:gd name="T52" fmla="*/ 432 w 510"/>
                <a:gd name="T53" fmla="*/ 30 h 34"/>
                <a:gd name="T54" fmla="*/ 352 w 510"/>
                <a:gd name="T55" fmla="*/ 34 h 34"/>
                <a:gd name="T56" fmla="*/ 252 w 510"/>
                <a:gd name="T57" fmla="*/ 34 h 34"/>
                <a:gd name="T58" fmla="*/ 252 w 510"/>
                <a:gd name="T59" fmla="*/ 0 h 34"/>
                <a:gd name="T60" fmla="*/ 252 w 510"/>
                <a:gd name="T61" fmla="*/ 0 h 34"/>
                <a:gd name="T62" fmla="*/ 152 w 510"/>
                <a:gd name="T63" fmla="*/ 2 h 34"/>
                <a:gd name="T64" fmla="*/ 72 w 510"/>
                <a:gd name="T65" fmla="*/ 6 h 34"/>
                <a:gd name="T66" fmla="*/ 42 w 510"/>
                <a:gd name="T67" fmla="*/ 8 h 34"/>
                <a:gd name="T68" fmla="*/ 20 w 510"/>
                <a:gd name="T69" fmla="*/ 10 h 34"/>
                <a:gd name="T70" fmla="*/ 4 w 510"/>
                <a:gd name="T71" fmla="*/ 14 h 34"/>
                <a:gd name="T72" fmla="*/ 2 w 510"/>
                <a:gd name="T73" fmla="*/ 16 h 34"/>
                <a:gd name="T74" fmla="*/ 0 w 510"/>
                <a:gd name="T75" fmla="*/ 18 h 34"/>
                <a:gd name="T76" fmla="*/ 0 w 510"/>
                <a:gd name="T77" fmla="*/ 18 h 34"/>
                <a:gd name="T78" fmla="*/ 2 w 510"/>
                <a:gd name="T79" fmla="*/ 20 h 34"/>
                <a:gd name="T80" fmla="*/ 4 w 510"/>
                <a:gd name="T81" fmla="*/ 20 h 34"/>
                <a:gd name="T82" fmla="*/ 20 w 510"/>
                <a:gd name="T83" fmla="*/ 24 h 34"/>
                <a:gd name="T84" fmla="*/ 72 w 510"/>
                <a:gd name="T85" fmla="*/ 30 h 34"/>
                <a:gd name="T86" fmla="*/ 152 w 510"/>
                <a:gd name="T87" fmla="*/ 34 h 34"/>
                <a:gd name="T88" fmla="*/ 252 w 510"/>
                <a:gd name="T89" fmla="*/ 34 h 34"/>
                <a:gd name="T90" fmla="*/ 252 w 510"/>
                <a:gd name="T91" fmla="*/ 34 h 34"/>
                <a:gd name="T92" fmla="*/ 354 w 510"/>
                <a:gd name="T93" fmla="*/ 34 h 34"/>
                <a:gd name="T94" fmla="*/ 434 w 510"/>
                <a:gd name="T95" fmla="*/ 30 h 34"/>
                <a:gd name="T96" fmla="*/ 490 w 510"/>
                <a:gd name="T97" fmla="*/ 24 h 34"/>
                <a:gd name="T98" fmla="*/ 504 w 510"/>
                <a:gd name="T99" fmla="*/ 20 h 34"/>
                <a:gd name="T100" fmla="*/ 508 w 510"/>
                <a:gd name="T101" fmla="*/ 20 h 34"/>
                <a:gd name="T102" fmla="*/ 510 w 510"/>
                <a:gd name="T103" fmla="*/ 18 h 34"/>
                <a:gd name="T104" fmla="*/ 510 w 510"/>
                <a:gd name="T105" fmla="*/ 18 h 34"/>
                <a:gd name="T106" fmla="*/ 508 w 510"/>
                <a:gd name="T107" fmla="*/ 16 h 34"/>
                <a:gd name="T108" fmla="*/ 504 w 510"/>
                <a:gd name="T109" fmla="*/ 14 h 34"/>
                <a:gd name="T110" fmla="*/ 490 w 510"/>
                <a:gd name="T111" fmla="*/ 10 h 34"/>
                <a:gd name="T112" fmla="*/ 466 w 510"/>
                <a:gd name="T113" fmla="*/ 8 h 34"/>
                <a:gd name="T114" fmla="*/ 434 w 510"/>
                <a:gd name="T115" fmla="*/ 6 h 34"/>
                <a:gd name="T116" fmla="*/ 354 w 510"/>
                <a:gd name="T117" fmla="*/ 2 h 34"/>
                <a:gd name="T118" fmla="*/ 252 w 510"/>
                <a:gd name="T11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34">
                  <a:moveTo>
                    <a:pt x="252" y="34"/>
                  </a:moveTo>
                  <a:lnTo>
                    <a:pt x="252" y="34"/>
                  </a:lnTo>
                  <a:lnTo>
                    <a:pt x="154" y="34"/>
                  </a:lnTo>
                  <a:lnTo>
                    <a:pt x="76" y="30"/>
                  </a:lnTo>
                  <a:lnTo>
                    <a:pt x="24" y="24"/>
                  </a:lnTo>
                  <a:lnTo>
                    <a:pt x="10" y="20"/>
                  </a:lnTo>
                  <a:lnTo>
                    <a:pt x="6" y="20"/>
                  </a:lnTo>
                  <a:lnTo>
                    <a:pt x="4" y="18"/>
                  </a:lnTo>
                  <a:lnTo>
                    <a:pt x="4" y="18"/>
                  </a:lnTo>
                  <a:lnTo>
                    <a:pt x="6" y="16"/>
                  </a:lnTo>
                  <a:lnTo>
                    <a:pt x="10" y="14"/>
                  </a:lnTo>
                  <a:lnTo>
                    <a:pt x="24" y="10"/>
                  </a:lnTo>
                  <a:lnTo>
                    <a:pt x="76" y="6"/>
                  </a:lnTo>
                  <a:lnTo>
                    <a:pt x="154" y="2"/>
                  </a:lnTo>
                  <a:lnTo>
                    <a:pt x="252" y="0"/>
                  </a:lnTo>
                  <a:lnTo>
                    <a:pt x="252" y="0"/>
                  </a:lnTo>
                  <a:lnTo>
                    <a:pt x="352" y="2"/>
                  </a:lnTo>
                  <a:lnTo>
                    <a:pt x="432" y="6"/>
                  </a:lnTo>
                  <a:lnTo>
                    <a:pt x="486" y="10"/>
                  </a:lnTo>
                  <a:lnTo>
                    <a:pt x="500" y="14"/>
                  </a:lnTo>
                  <a:lnTo>
                    <a:pt x="504" y="16"/>
                  </a:lnTo>
                  <a:lnTo>
                    <a:pt x="504" y="18"/>
                  </a:lnTo>
                  <a:lnTo>
                    <a:pt x="504" y="18"/>
                  </a:lnTo>
                  <a:lnTo>
                    <a:pt x="504" y="20"/>
                  </a:lnTo>
                  <a:lnTo>
                    <a:pt x="500" y="20"/>
                  </a:lnTo>
                  <a:lnTo>
                    <a:pt x="486" y="24"/>
                  </a:lnTo>
                  <a:lnTo>
                    <a:pt x="432" y="30"/>
                  </a:lnTo>
                  <a:lnTo>
                    <a:pt x="352" y="34"/>
                  </a:lnTo>
                  <a:lnTo>
                    <a:pt x="252" y="34"/>
                  </a:lnTo>
                  <a:close/>
                  <a:moveTo>
                    <a:pt x="252" y="0"/>
                  </a:moveTo>
                  <a:lnTo>
                    <a:pt x="252" y="0"/>
                  </a:lnTo>
                  <a:lnTo>
                    <a:pt x="152" y="2"/>
                  </a:lnTo>
                  <a:lnTo>
                    <a:pt x="72" y="6"/>
                  </a:lnTo>
                  <a:lnTo>
                    <a:pt x="42" y="8"/>
                  </a:lnTo>
                  <a:lnTo>
                    <a:pt x="20" y="10"/>
                  </a:lnTo>
                  <a:lnTo>
                    <a:pt x="4" y="14"/>
                  </a:lnTo>
                  <a:lnTo>
                    <a:pt x="2" y="16"/>
                  </a:lnTo>
                  <a:lnTo>
                    <a:pt x="0" y="18"/>
                  </a:lnTo>
                  <a:lnTo>
                    <a:pt x="0" y="18"/>
                  </a:lnTo>
                  <a:lnTo>
                    <a:pt x="2" y="20"/>
                  </a:lnTo>
                  <a:lnTo>
                    <a:pt x="4" y="20"/>
                  </a:lnTo>
                  <a:lnTo>
                    <a:pt x="20" y="24"/>
                  </a:lnTo>
                  <a:lnTo>
                    <a:pt x="72" y="30"/>
                  </a:lnTo>
                  <a:lnTo>
                    <a:pt x="152" y="34"/>
                  </a:lnTo>
                  <a:lnTo>
                    <a:pt x="252" y="34"/>
                  </a:lnTo>
                  <a:lnTo>
                    <a:pt x="252" y="34"/>
                  </a:lnTo>
                  <a:lnTo>
                    <a:pt x="354" y="34"/>
                  </a:lnTo>
                  <a:lnTo>
                    <a:pt x="434" y="30"/>
                  </a:lnTo>
                  <a:lnTo>
                    <a:pt x="490" y="24"/>
                  </a:lnTo>
                  <a:lnTo>
                    <a:pt x="504" y="20"/>
                  </a:lnTo>
                  <a:lnTo>
                    <a:pt x="508" y="20"/>
                  </a:lnTo>
                  <a:lnTo>
                    <a:pt x="510" y="18"/>
                  </a:lnTo>
                  <a:lnTo>
                    <a:pt x="510" y="18"/>
                  </a:lnTo>
                  <a:lnTo>
                    <a:pt x="508" y="16"/>
                  </a:lnTo>
                  <a:lnTo>
                    <a:pt x="504" y="14"/>
                  </a:lnTo>
                  <a:lnTo>
                    <a:pt x="490" y="10"/>
                  </a:lnTo>
                  <a:lnTo>
                    <a:pt x="466" y="8"/>
                  </a:lnTo>
                  <a:lnTo>
                    <a:pt x="434" y="6"/>
                  </a:lnTo>
                  <a:lnTo>
                    <a:pt x="354" y="2"/>
                  </a:lnTo>
                  <a:lnTo>
                    <a:pt x="252" y="0"/>
                  </a:lnTo>
                  <a:close/>
                </a:path>
              </a:pathLst>
            </a:custGeom>
            <a:solidFill>
              <a:srgbClr val="71696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711"/>
            <p:cNvSpPr>
              <a:spLocks/>
            </p:cNvSpPr>
            <p:nvPr/>
          </p:nvSpPr>
          <p:spPr bwMode="auto">
            <a:xfrm>
              <a:off x="5715000" y="6680200"/>
              <a:ext cx="793750" cy="53975"/>
            </a:xfrm>
            <a:custGeom>
              <a:avLst/>
              <a:gdLst>
                <a:gd name="T0" fmla="*/ 248 w 500"/>
                <a:gd name="T1" fmla="*/ 34 h 34"/>
                <a:gd name="T2" fmla="*/ 248 w 500"/>
                <a:gd name="T3" fmla="*/ 34 h 34"/>
                <a:gd name="T4" fmla="*/ 150 w 500"/>
                <a:gd name="T5" fmla="*/ 34 h 34"/>
                <a:gd name="T6" fmla="*/ 72 w 500"/>
                <a:gd name="T7" fmla="*/ 30 h 34"/>
                <a:gd name="T8" fmla="*/ 20 w 500"/>
                <a:gd name="T9" fmla="*/ 24 h 34"/>
                <a:gd name="T10" fmla="*/ 6 w 500"/>
                <a:gd name="T11" fmla="*/ 20 h 34"/>
                <a:gd name="T12" fmla="*/ 2 w 500"/>
                <a:gd name="T13" fmla="*/ 20 h 34"/>
                <a:gd name="T14" fmla="*/ 0 w 500"/>
                <a:gd name="T15" fmla="*/ 18 h 34"/>
                <a:gd name="T16" fmla="*/ 0 w 500"/>
                <a:gd name="T17" fmla="*/ 18 h 34"/>
                <a:gd name="T18" fmla="*/ 2 w 500"/>
                <a:gd name="T19" fmla="*/ 16 h 34"/>
                <a:gd name="T20" fmla="*/ 6 w 500"/>
                <a:gd name="T21" fmla="*/ 14 h 34"/>
                <a:gd name="T22" fmla="*/ 20 w 500"/>
                <a:gd name="T23" fmla="*/ 10 h 34"/>
                <a:gd name="T24" fmla="*/ 72 w 500"/>
                <a:gd name="T25" fmla="*/ 6 h 34"/>
                <a:gd name="T26" fmla="*/ 150 w 500"/>
                <a:gd name="T27" fmla="*/ 2 h 34"/>
                <a:gd name="T28" fmla="*/ 248 w 500"/>
                <a:gd name="T29" fmla="*/ 0 h 34"/>
                <a:gd name="T30" fmla="*/ 248 w 500"/>
                <a:gd name="T31" fmla="*/ 0 h 34"/>
                <a:gd name="T32" fmla="*/ 348 w 500"/>
                <a:gd name="T33" fmla="*/ 2 h 34"/>
                <a:gd name="T34" fmla="*/ 428 w 500"/>
                <a:gd name="T35" fmla="*/ 6 h 34"/>
                <a:gd name="T36" fmla="*/ 482 w 500"/>
                <a:gd name="T37" fmla="*/ 10 h 34"/>
                <a:gd name="T38" fmla="*/ 496 w 500"/>
                <a:gd name="T39" fmla="*/ 14 h 34"/>
                <a:gd name="T40" fmla="*/ 500 w 500"/>
                <a:gd name="T41" fmla="*/ 16 h 34"/>
                <a:gd name="T42" fmla="*/ 500 w 500"/>
                <a:gd name="T43" fmla="*/ 18 h 34"/>
                <a:gd name="T44" fmla="*/ 500 w 500"/>
                <a:gd name="T45" fmla="*/ 18 h 34"/>
                <a:gd name="T46" fmla="*/ 500 w 500"/>
                <a:gd name="T47" fmla="*/ 20 h 34"/>
                <a:gd name="T48" fmla="*/ 496 w 500"/>
                <a:gd name="T49" fmla="*/ 20 h 34"/>
                <a:gd name="T50" fmla="*/ 482 w 500"/>
                <a:gd name="T51" fmla="*/ 24 h 34"/>
                <a:gd name="T52" fmla="*/ 428 w 500"/>
                <a:gd name="T53" fmla="*/ 30 h 34"/>
                <a:gd name="T54" fmla="*/ 348 w 500"/>
                <a:gd name="T55" fmla="*/ 34 h 34"/>
                <a:gd name="T56" fmla="*/ 248 w 500"/>
                <a:gd name="T5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34">
                  <a:moveTo>
                    <a:pt x="248" y="34"/>
                  </a:moveTo>
                  <a:lnTo>
                    <a:pt x="248" y="34"/>
                  </a:lnTo>
                  <a:lnTo>
                    <a:pt x="150" y="34"/>
                  </a:lnTo>
                  <a:lnTo>
                    <a:pt x="72" y="30"/>
                  </a:lnTo>
                  <a:lnTo>
                    <a:pt x="20" y="24"/>
                  </a:lnTo>
                  <a:lnTo>
                    <a:pt x="6" y="20"/>
                  </a:lnTo>
                  <a:lnTo>
                    <a:pt x="2" y="20"/>
                  </a:lnTo>
                  <a:lnTo>
                    <a:pt x="0" y="18"/>
                  </a:lnTo>
                  <a:lnTo>
                    <a:pt x="0" y="18"/>
                  </a:lnTo>
                  <a:lnTo>
                    <a:pt x="2" y="16"/>
                  </a:lnTo>
                  <a:lnTo>
                    <a:pt x="6" y="14"/>
                  </a:lnTo>
                  <a:lnTo>
                    <a:pt x="20" y="10"/>
                  </a:lnTo>
                  <a:lnTo>
                    <a:pt x="72" y="6"/>
                  </a:lnTo>
                  <a:lnTo>
                    <a:pt x="150" y="2"/>
                  </a:lnTo>
                  <a:lnTo>
                    <a:pt x="248" y="0"/>
                  </a:lnTo>
                  <a:lnTo>
                    <a:pt x="248" y="0"/>
                  </a:lnTo>
                  <a:lnTo>
                    <a:pt x="348" y="2"/>
                  </a:lnTo>
                  <a:lnTo>
                    <a:pt x="428" y="6"/>
                  </a:lnTo>
                  <a:lnTo>
                    <a:pt x="482" y="10"/>
                  </a:lnTo>
                  <a:lnTo>
                    <a:pt x="496" y="14"/>
                  </a:lnTo>
                  <a:lnTo>
                    <a:pt x="500" y="16"/>
                  </a:lnTo>
                  <a:lnTo>
                    <a:pt x="500" y="18"/>
                  </a:lnTo>
                  <a:lnTo>
                    <a:pt x="500" y="18"/>
                  </a:lnTo>
                  <a:lnTo>
                    <a:pt x="500" y="20"/>
                  </a:lnTo>
                  <a:lnTo>
                    <a:pt x="496" y="20"/>
                  </a:lnTo>
                  <a:lnTo>
                    <a:pt x="482" y="24"/>
                  </a:lnTo>
                  <a:lnTo>
                    <a:pt x="428" y="30"/>
                  </a:lnTo>
                  <a:lnTo>
                    <a:pt x="348" y="34"/>
                  </a:lnTo>
                  <a:lnTo>
                    <a:pt x="248" y="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712"/>
            <p:cNvSpPr>
              <a:spLocks/>
            </p:cNvSpPr>
            <p:nvPr/>
          </p:nvSpPr>
          <p:spPr bwMode="auto">
            <a:xfrm>
              <a:off x="5708650" y="6680200"/>
              <a:ext cx="809625" cy="53975"/>
            </a:xfrm>
            <a:custGeom>
              <a:avLst/>
              <a:gdLst>
                <a:gd name="T0" fmla="*/ 252 w 510"/>
                <a:gd name="T1" fmla="*/ 0 h 34"/>
                <a:gd name="T2" fmla="*/ 252 w 510"/>
                <a:gd name="T3" fmla="*/ 0 h 34"/>
                <a:gd name="T4" fmla="*/ 152 w 510"/>
                <a:gd name="T5" fmla="*/ 2 h 34"/>
                <a:gd name="T6" fmla="*/ 72 w 510"/>
                <a:gd name="T7" fmla="*/ 6 h 34"/>
                <a:gd name="T8" fmla="*/ 42 w 510"/>
                <a:gd name="T9" fmla="*/ 8 h 34"/>
                <a:gd name="T10" fmla="*/ 20 w 510"/>
                <a:gd name="T11" fmla="*/ 10 h 34"/>
                <a:gd name="T12" fmla="*/ 4 w 510"/>
                <a:gd name="T13" fmla="*/ 14 h 34"/>
                <a:gd name="T14" fmla="*/ 2 w 510"/>
                <a:gd name="T15" fmla="*/ 16 h 34"/>
                <a:gd name="T16" fmla="*/ 0 w 510"/>
                <a:gd name="T17" fmla="*/ 18 h 34"/>
                <a:gd name="T18" fmla="*/ 0 w 510"/>
                <a:gd name="T19" fmla="*/ 18 h 34"/>
                <a:gd name="T20" fmla="*/ 2 w 510"/>
                <a:gd name="T21" fmla="*/ 20 h 34"/>
                <a:gd name="T22" fmla="*/ 4 w 510"/>
                <a:gd name="T23" fmla="*/ 20 h 34"/>
                <a:gd name="T24" fmla="*/ 20 w 510"/>
                <a:gd name="T25" fmla="*/ 24 h 34"/>
                <a:gd name="T26" fmla="*/ 72 w 510"/>
                <a:gd name="T27" fmla="*/ 30 h 34"/>
                <a:gd name="T28" fmla="*/ 152 w 510"/>
                <a:gd name="T29" fmla="*/ 34 h 34"/>
                <a:gd name="T30" fmla="*/ 252 w 510"/>
                <a:gd name="T31" fmla="*/ 34 h 34"/>
                <a:gd name="T32" fmla="*/ 252 w 510"/>
                <a:gd name="T33" fmla="*/ 34 h 34"/>
                <a:gd name="T34" fmla="*/ 354 w 510"/>
                <a:gd name="T35" fmla="*/ 34 h 34"/>
                <a:gd name="T36" fmla="*/ 434 w 510"/>
                <a:gd name="T37" fmla="*/ 30 h 34"/>
                <a:gd name="T38" fmla="*/ 490 w 510"/>
                <a:gd name="T39" fmla="*/ 24 h 34"/>
                <a:gd name="T40" fmla="*/ 504 w 510"/>
                <a:gd name="T41" fmla="*/ 20 h 34"/>
                <a:gd name="T42" fmla="*/ 508 w 510"/>
                <a:gd name="T43" fmla="*/ 20 h 34"/>
                <a:gd name="T44" fmla="*/ 510 w 510"/>
                <a:gd name="T45" fmla="*/ 18 h 34"/>
                <a:gd name="T46" fmla="*/ 510 w 510"/>
                <a:gd name="T47" fmla="*/ 18 h 34"/>
                <a:gd name="T48" fmla="*/ 508 w 510"/>
                <a:gd name="T49" fmla="*/ 16 h 34"/>
                <a:gd name="T50" fmla="*/ 504 w 510"/>
                <a:gd name="T51" fmla="*/ 14 h 34"/>
                <a:gd name="T52" fmla="*/ 490 w 510"/>
                <a:gd name="T53" fmla="*/ 10 h 34"/>
                <a:gd name="T54" fmla="*/ 466 w 510"/>
                <a:gd name="T55" fmla="*/ 8 h 34"/>
                <a:gd name="T56" fmla="*/ 434 w 510"/>
                <a:gd name="T57" fmla="*/ 6 h 34"/>
                <a:gd name="T58" fmla="*/ 354 w 510"/>
                <a:gd name="T59" fmla="*/ 2 h 34"/>
                <a:gd name="T60" fmla="*/ 252 w 510"/>
                <a:gd name="T61"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0" h="34">
                  <a:moveTo>
                    <a:pt x="252" y="0"/>
                  </a:moveTo>
                  <a:lnTo>
                    <a:pt x="252" y="0"/>
                  </a:lnTo>
                  <a:lnTo>
                    <a:pt x="152" y="2"/>
                  </a:lnTo>
                  <a:lnTo>
                    <a:pt x="72" y="6"/>
                  </a:lnTo>
                  <a:lnTo>
                    <a:pt x="42" y="8"/>
                  </a:lnTo>
                  <a:lnTo>
                    <a:pt x="20" y="10"/>
                  </a:lnTo>
                  <a:lnTo>
                    <a:pt x="4" y="14"/>
                  </a:lnTo>
                  <a:lnTo>
                    <a:pt x="2" y="16"/>
                  </a:lnTo>
                  <a:lnTo>
                    <a:pt x="0" y="18"/>
                  </a:lnTo>
                  <a:lnTo>
                    <a:pt x="0" y="18"/>
                  </a:lnTo>
                  <a:lnTo>
                    <a:pt x="2" y="20"/>
                  </a:lnTo>
                  <a:lnTo>
                    <a:pt x="4" y="20"/>
                  </a:lnTo>
                  <a:lnTo>
                    <a:pt x="20" y="24"/>
                  </a:lnTo>
                  <a:lnTo>
                    <a:pt x="72" y="30"/>
                  </a:lnTo>
                  <a:lnTo>
                    <a:pt x="152" y="34"/>
                  </a:lnTo>
                  <a:lnTo>
                    <a:pt x="252" y="34"/>
                  </a:lnTo>
                  <a:lnTo>
                    <a:pt x="252" y="34"/>
                  </a:lnTo>
                  <a:lnTo>
                    <a:pt x="354" y="34"/>
                  </a:lnTo>
                  <a:lnTo>
                    <a:pt x="434" y="30"/>
                  </a:lnTo>
                  <a:lnTo>
                    <a:pt x="490" y="24"/>
                  </a:lnTo>
                  <a:lnTo>
                    <a:pt x="504" y="20"/>
                  </a:lnTo>
                  <a:lnTo>
                    <a:pt x="508" y="20"/>
                  </a:lnTo>
                  <a:lnTo>
                    <a:pt x="510" y="18"/>
                  </a:lnTo>
                  <a:lnTo>
                    <a:pt x="510" y="18"/>
                  </a:lnTo>
                  <a:lnTo>
                    <a:pt x="508" y="16"/>
                  </a:lnTo>
                  <a:lnTo>
                    <a:pt x="504" y="14"/>
                  </a:lnTo>
                  <a:lnTo>
                    <a:pt x="490" y="10"/>
                  </a:lnTo>
                  <a:lnTo>
                    <a:pt x="466" y="8"/>
                  </a:lnTo>
                  <a:lnTo>
                    <a:pt x="434" y="6"/>
                  </a:lnTo>
                  <a:lnTo>
                    <a:pt x="354" y="2"/>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713"/>
            <p:cNvSpPr>
              <a:spLocks noEditPoints="1"/>
            </p:cNvSpPr>
            <p:nvPr/>
          </p:nvSpPr>
          <p:spPr bwMode="auto">
            <a:xfrm>
              <a:off x="5715000" y="6680200"/>
              <a:ext cx="793750" cy="53975"/>
            </a:xfrm>
            <a:custGeom>
              <a:avLst/>
              <a:gdLst>
                <a:gd name="T0" fmla="*/ 248 w 500"/>
                <a:gd name="T1" fmla="*/ 34 h 34"/>
                <a:gd name="T2" fmla="*/ 248 w 500"/>
                <a:gd name="T3" fmla="*/ 34 h 34"/>
                <a:gd name="T4" fmla="*/ 152 w 500"/>
                <a:gd name="T5" fmla="*/ 32 h 34"/>
                <a:gd name="T6" fmla="*/ 76 w 500"/>
                <a:gd name="T7" fmla="*/ 28 h 34"/>
                <a:gd name="T8" fmla="*/ 24 w 500"/>
                <a:gd name="T9" fmla="*/ 24 h 34"/>
                <a:gd name="T10" fmla="*/ 10 w 500"/>
                <a:gd name="T11" fmla="*/ 20 h 34"/>
                <a:gd name="T12" fmla="*/ 8 w 500"/>
                <a:gd name="T13" fmla="*/ 20 h 34"/>
                <a:gd name="T14" fmla="*/ 6 w 500"/>
                <a:gd name="T15" fmla="*/ 18 h 34"/>
                <a:gd name="T16" fmla="*/ 6 w 500"/>
                <a:gd name="T17" fmla="*/ 18 h 34"/>
                <a:gd name="T18" fmla="*/ 8 w 500"/>
                <a:gd name="T19" fmla="*/ 16 h 34"/>
                <a:gd name="T20" fmla="*/ 10 w 500"/>
                <a:gd name="T21" fmla="*/ 14 h 34"/>
                <a:gd name="T22" fmla="*/ 24 w 500"/>
                <a:gd name="T23" fmla="*/ 10 h 34"/>
                <a:gd name="T24" fmla="*/ 76 w 500"/>
                <a:gd name="T25" fmla="*/ 6 h 34"/>
                <a:gd name="T26" fmla="*/ 152 w 500"/>
                <a:gd name="T27" fmla="*/ 2 h 34"/>
                <a:gd name="T28" fmla="*/ 248 w 500"/>
                <a:gd name="T29" fmla="*/ 2 h 34"/>
                <a:gd name="T30" fmla="*/ 248 w 500"/>
                <a:gd name="T31" fmla="*/ 2 h 34"/>
                <a:gd name="T32" fmla="*/ 346 w 500"/>
                <a:gd name="T33" fmla="*/ 2 h 34"/>
                <a:gd name="T34" fmla="*/ 424 w 500"/>
                <a:gd name="T35" fmla="*/ 6 h 34"/>
                <a:gd name="T36" fmla="*/ 476 w 500"/>
                <a:gd name="T37" fmla="*/ 10 h 34"/>
                <a:gd name="T38" fmla="*/ 490 w 500"/>
                <a:gd name="T39" fmla="*/ 14 h 34"/>
                <a:gd name="T40" fmla="*/ 494 w 500"/>
                <a:gd name="T41" fmla="*/ 16 h 34"/>
                <a:gd name="T42" fmla="*/ 496 w 500"/>
                <a:gd name="T43" fmla="*/ 18 h 34"/>
                <a:gd name="T44" fmla="*/ 496 w 500"/>
                <a:gd name="T45" fmla="*/ 18 h 34"/>
                <a:gd name="T46" fmla="*/ 494 w 500"/>
                <a:gd name="T47" fmla="*/ 20 h 34"/>
                <a:gd name="T48" fmla="*/ 490 w 500"/>
                <a:gd name="T49" fmla="*/ 20 h 34"/>
                <a:gd name="T50" fmla="*/ 476 w 500"/>
                <a:gd name="T51" fmla="*/ 24 h 34"/>
                <a:gd name="T52" fmla="*/ 424 w 500"/>
                <a:gd name="T53" fmla="*/ 28 h 34"/>
                <a:gd name="T54" fmla="*/ 346 w 500"/>
                <a:gd name="T55" fmla="*/ 32 h 34"/>
                <a:gd name="T56" fmla="*/ 248 w 500"/>
                <a:gd name="T57" fmla="*/ 34 h 34"/>
                <a:gd name="T58" fmla="*/ 248 w 500"/>
                <a:gd name="T59" fmla="*/ 0 h 34"/>
                <a:gd name="T60" fmla="*/ 248 w 500"/>
                <a:gd name="T61" fmla="*/ 0 h 34"/>
                <a:gd name="T62" fmla="*/ 150 w 500"/>
                <a:gd name="T63" fmla="*/ 2 h 34"/>
                <a:gd name="T64" fmla="*/ 72 w 500"/>
                <a:gd name="T65" fmla="*/ 6 h 34"/>
                <a:gd name="T66" fmla="*/ 20 w 500"/>
                <a:gd name="T67" fmla="*/ 10 h 34"/>
                <a:gd name="T68" fmla="*/ 6 w 500"/>
                <a:gd name="T69" fmla="*/ 14 h 34"/>
                <a:gd name="T70" fmla="*/ 2 w 500"/>
                <a:gd name="T71" fmla="*/ 16 h 34"/>
                <a:gd name="T72" fmla="*/ 0 w 500"/>
                <a:gd name="T73" fmla="*/ 18 h 34"/>
                <a:gd name="T74" fmla="*/ 0 w 500"/>
                <a:gd name="T75" fmla="*/ 18 h 34"/>
                <a:gd name="T76" fmla="*/ 2 w 500"/>
                <a:gd name="T77" fmla="*/ 20 h 34"/>
                <a:gd name="T78" fmla="*/ 6 w 500"/>
                <a:gd name="T79" fmla="*/ 20 h 34"/>
                <a:gd name="T80" fmla="*/ 20 w 500"/>
                <a:gd name="T81" fmla="*/ 24 h 34"/>
                <a:gd name="T82" fmla="*/ 72 w 500"/>
                <a:gd name="T83" fmla="*/ 30 h 34"/>
                <a:gd name="T84" fmla="*/ 150 w 500"/>
                <a:gd name="T85" fmla="*/ 34 h 34"/>
                <a:gd name="T86" fmla="*/ 248 w 500"/>
                <a:gd name="T87" fmla="*/ 34 h 34"/>
                <a:gd name="T88" fmla="*/ 248 w 500"/>
                <a:gd name="T89" fmla="*/ 34 h 34"/>
                <a:gd name="T90" fmla="*/ 348 w 500"/>
                <a:gd name="T91" fmla="*/ 34 h 34"/>
                <a:gd name="T92" fmla="*/ 428 w 500"/>
                <a:gd name="T93" fmla="*/ 30 h 34"/>
                <a:gd name="T94" fmla="*/ 482 w 500"/>
                <a:gd name="T95" fmla="*/ 24 h 34"/>
                <a:gd name="T96" fmla="*/ 496 w 500"/>
                <a:gd name="T97" fmla="*/ 20 h 34"/>
                <a:gd name="T98" fmla="*/ 500 w 500"/>
                <a:gd name="T99" fmla="*/ 20 h 34"/>
                <a:gd name="T100" fmla="*/ 500 w 500"/>
                <a:gd name="T101" fmla="*/ 18 h 34"/>
                <a:gd name="T102" fmla="*/ 500 w 500"/>
                <a:gd name="T103" fmla="*/ 18 h 34"/>
                <a:gd name="T104" fmla="*/ 500 w 500"/>
                <a:gd name="T105" fmla="*/ 16 h 34"/>
                <a:gd name="T106" fmla="*/ 496 w 500"/>
                <a:gd name="T107" fmla="*/ 14 h 34"/>
                <a:gd name="T108" fmla="*/ 482 w 500"/>
                <a:gd name="T109" fmla="*/ 10 h 34"/>
                <a:gd name="T110" fmla="*/ 428 w 500"/>
                <a:gd name="T111" fmla="*/ 6 h 34"/>
                <a:gd name="T112" fmla="*/ 348 w 500"/>
                <a:gd name="T113" fmla="*/ 2 h 34"/>
                <a:gd name="T114" fmla="*/ 248 w 500"/>
                <a:gd name="T11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0" h="34">
                  <a:moveTo>
                    <a:pt x="248" y="34"/>
                  </a:moveTo>
                  <a:lnTo>
                    <a:pt x="248" y="34"/>
                  </a:lnTo>
                  <a:lnTo>
                    <a:pt x="152" y="32"/>
                  </a:lnTo>
                  <a:lnTo>
                    <a:pt x="76" y="28"/>
                  </a:lnTo>
                  <a:lnTo>
                    <a:pt x="24" y="24"/>
                  </a:lnTo>
                  <a:lnTo>
                    <a:pt x="10" y="20"/>
                  </a:lnTo>
                  <a:lnTo>
                    <a:pt x="8" y="20"/>
                  </a:lnTo>
                  <a:lnTo>
                    <a:pt x="6" y="18"/>
                  </a:lnTo>
                  <a:lnTo>
                    <a:pt x="6" y="18"/>
                  </a:lnTo>
                  <a:lnTo>
                    <a:pt x="8" y="16"/>
                  </a:lnTo>
                  <a:lnTo>
                    <a:pt x="10" y="14"/>
                  </a:lnTo>
                  <a:lnTo>
                    <a:pt x="24" y="10"/>
                  </a:lnTo>
                  <a:lnTo>
                    <a:pt x="76" y="6"/>
                  </a:lnTo>
                  <a:lnTo>
                    <a:pt x="152" y="2"/>
                  </a:lnTo>
                  <a:lnTo>
                    <a:pt x="248" y="2"/>
                  </a:lnTo>
                  <a:lnTo>
                    <a:pt x="248" y="2"/>
                  </a:lnTo>
                  <a:lnTo>
                    <a:pt x="346" y="2"/>
                  </a:lnTo>
                  <a:lnTo>
                    <a:pt x="424" y="6"/>
                  </a:lnTo>
                  <a:lnTo>
                    <a:pt x="476" y="10"/>
                  </a:lnTo>
                  <a:lnTo>
                    <a:pt x="490" y="14"/>
                  </a:lnTo>
                  <a:lnTo>
                    <a:pt x="494" y="16"/>
                  </a:lnTo>
                  <a:lnTo>
                    <a:pt x="496" y="18"/>
                  </a:lnTo>
                  <a:lnTo>
                    <a:pt x="496" y="18"/>
                  </a:lnTo>
                  <a:lnTo>
                    <a:pt x="494" y="20"/>
                  </a:lnTo>
                  <a:lnTo>
                    <a:pt x="490" y="20"/>
                  </a:lnTo>
                  <a:lnTo>
                    <a:pt x="476" y="24"/>
                  </a:lnTo>
                  <a:lnTo>
                    <a:pt x="424" y="28"/>
                  </a:lnTo>
                  <a:lnTo>
                    <a:pt x="346" y="32"/>
                  </a:lnTo>
                  <a:lnTo>
                    <a:pt x="248" y="34"/>
                  </a:lnTo>
                  <a:close/>
                  <a:moveTo>
                    <a:pt x="248" y="0"/>
                  </a:moveTo>
                  <a:lnTo>
                    <a:pt x="248" y="0"/>
                  </a:lnTo>
                  <a:lnTo>
                    <a:pt x="150" y="2"/>
                  </a:lnTo>
                  <a:lnTo>
                    <a:pt x="72" y="6"/>
                  </a:lnTo>
                  <a:lnTo>
                    <a:pt x="20" y="10"/>
                  </a:lnTo>
                  <a:lnTo>
                    <a:pt x="6" y="14"/>
                  </a:lnTo>
                  <a:lnTo>
                    <a:pt x="2" y="16"/>
                  </a:lnTo>
                  <a:lnTo>
                    <a:pt x="0" y="18"/>
                  </a:lnTo>
                  <a:lnTo>
                    <a:pt x="0" y="18"/>
                  </a:lnTo>
                  <a:lnTo>
                    <a:pt x="2" y="20"/>
                  </a:lnTo>
                  <a:lnTo>
                    <a:pt x="6" y="20"/>
                  </a:lnTo>
                  <a:lnTo>
                    <a:pt x="20" y="24"/>
                  </a:lnTo>
                  <a:lnTo>
                    <a:pt x="72" y="30"/>
                  </a:lnTo>
                  <a:lnTo>
                    <a:pt x="150" y="34"/>
                  </a:lnTo>
                  <a:lnTo>
                    <a:pt x="248" y="34"/>
                  </a:lnTo>
                  <a:lnTo>
                    <a:pt x="248" y="34"/>
                  </a:lnTo>
                  <a:lnTo>
                    <a:pt x="348" y="34"/>
                  </a:lnTo>
                  <a:lnTo>
                    <a:pt x="428" y="30"/>
                  </a:lnTo>
                  <a:lnTo>
                    <a:pt x="482" y="24"/>
                  </a:lnTo>
                  <a:lnTo>
                    <a:pt x="496" y="20"/>
                  </a:lnTo>
                  <a:lnTo>
                    <a:pt x="500" y="20"/>
                  </a:lnTo>
                  <a:lnTo>
                    <a:pt x="500" y="18"/>
                  </a:lnTo>
                  <a:lnTo>
                    <a:pt x="500" y="18"/>
                  </a:lnTo>
                  <a:lnTo>
                    <a:pt x="500" y="16"/>
                  </a:lnTo>
                  <a:lnTo>
                    <a:pt x="496" y="14"/>
                  </a:lnTo>
                  <a:lnTo>
                    <a:pt x="482" y="10"/>
                  </a:lnTo>
                  <a:lnTo>
                    <a:pt x="428" y="6"/>
                  </a:lnTo>
                  <a:lnTo>
                    <a:pt x="348" y="2"/>
                  </a:lnTo>
                  <a:lnTo>
                    <a:pt x="248" y="0"/>
                  </a:lnTo>
                  <a:close/>
                </a:path>
              </a:pathLst>
            </a:custGeom>
            <a:solidFill>
              <a:srgbClr val="70676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714"/>
            <p:cNvSpPr>
              <a:spLocks/>
            </p:cNvSpPr>
            <p:nvPr/>
          </p:nvSpPr>
          <p:spPr bwMode="auto">
            <a:xfrm>
              <a:off x="5724525" y="6683375"/>
              <a:ext cx="777875" cy="50800"/>
            </a:xfrm>
            <a:custGeom>
              <a:avLst/>
              <a:gdLst>
                <a:gd name="T0" fmla="*/ 242 w 490"/>
                <a:gd name="T1" fmla="*/ 32 h 32"/>
                <a:gd name="T2" fmla="*/ 242 w 490"/>
                <a:gd name="T3" fmla="*/ 32 h 32"/>
                <a:gd name="T4" fmla="*/ 146 w 490"/>
                <a:gd name="T5" fmla="*/ 30 h 32"/>
                <a:gd name="T6" fmla="*/ 70 w 490"/>
                <a:gd name="T7" fmla="*/ 26 h 32"/>
                <a:gd name="T8" fmla="*/ 18 w 490"/>
                <a:gd name="T9" fmla="*/ 22 h 32"/>
                <a:gd name="T10" fmla="*/ 4 w 490"/>
                <a:gd name="T11" fmla="*/ 18 h 32"/>
                <a:gd name="T12" fmla="*/ 2 w 490"/>
                <a:gd name="T13" fmla="*/ 18 h 32"/>
                <a:gd name="T14" fmla="*/ 0 w 490"/>
                <a:gd name="T15" fmla="*/ 16 h 32"/>
                <a:gd name="T16" fmla="*/ 0 w 490"/>
                <a:gd name="T17" fmla="*/ 16 h 32"/>
                <a:gd name="T18" fmla="*/ 2 w 490"/>
                <a:gd name="T19" fmla="*/ 14 h 32"/>
                <a:gd name="T20" fmla="*/ 4 w 490"/>
                <a:gd name="T21" fmla="*/ 12 h 32"/>
                <a:gd name="T22" fmla="*/ 18 w 490"/>
                <a:gd name="T23" fmla="*/ 8 h 32"/>
                <a:gd name="T24" fmla="*/ 70 w 490"/>
                <a:gd name="T25" fmla="*/ 4 h 32"/>
                <a:gd name="T26" fmla="*/ 146 w 490"/>
                <a:gd name="T27" fmla="*/ 0 h 32"/>
                <a:gd name="T28" fmla="*/ 242 w 490"/>
                <a:gd name="T29" fmla="*/ 0 h 32"/>
                <a:gd name="T30" fmla="*/ 242 w 490"/>
                <a:gd name="T31" fmla="*/ 0 h 32"/>
                <a:gd name="T32" fmla="*/ 340 w 490"/>
                <a:gd name="T33" fmla="*/ 0 h 32"/>
                <a:gd name="T34" fmla="*/ 418 w 490"/>
                <a:gd name="T35" fmla="*/ 4 h 32"/>
                <a:gd name="T36" fmla="*/ 470 w 490"/>
                <a:gd name="T37" fmla="*/ 8 h 32"/>
                <a:gd name="T38" fmla="*/ 484 w 490"/>
                <a:gd name="T39" fmla="*/ 12 h 32"/>
                <a:gd name="T40" fmla="*/ 488 w 490"/>
                <a:gd name="T41" fmla="*/ 14 h 32"/>
                <a:gd name="T42" fmla="*/ 490 w 490"/>
                <a:gd name="T43" fmla="*/ 16 h 32"/>
                <a:gd name="T44" fmla="*/ 490 w 490"/>
                <a:gd name="T45" fmla="*/ 16 h 32"/>
                <a:gd name="T46" fmla="*/ 488 w 490"/>
                <a:gd name="T47" fmla="*/ 18 h 32"/>
                <a:gd name="T48" fmla="*/ 484 w 490"/>
                <a:gd name="T49" fmla="*/ 18 h 32"/>
                <a:gd name="T50" fmla="*/ 470 w 490"/>
                <a:gd name="T51" fmla="*/ 22 h 32"/>
                <a:gd name="T52" fmla="*/ 418 w 490"/>
                <a:gd name="T53" fmla="*/ 26 h 32"/>
                <a:gd name="T54" fmla="*/ 340 w 490"/>
                <a:gd name="T55" fmla="*/ 30 h 32"/>
                <a:gd name="T56" fmla="*/ 242 w 490"/>
                <a:gd name="T5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32"/>
                  </a:moveTo>
                  <a:lnTo>
                    <a:pt x="242" y="32"/>
                  </a:lnTo>
                  <a:lnTo>
                    <a:pt x="146" y="30"/>
                  </a:lnTo>
                  <a:lnTo>
                    <a:pt x="70" y="26"/>
                  </a:lnTo>
                  <a:lnTo>
                    <a:pt x="18" y="22"/>
                  </a:lnTo>
                  <a:lnTo>
                    <a:pt x="4" y="18"/>
                  </a:lnTo>
                  <a:lnTo>
                    <a:pt x="2" y="18"/>
                  </a:lnTo>
                  <a:lnTo>
                    <a:pt x="0" y="16"/>
                  </a:lnTo>
                  <a:lnTo>
                    <a:pt x="0" y="16"/>
                  </a:lnTo>
                  <a:lnTo>
                    <a:pt x="2" y="14"/>
                  </a:lnTo>
                  <a:lnTo>
                    <a:pt x="4" y="12"/>
                  </a:lnTo>
                  <a:lnTo>
                    <a:pt x="18" y="8"/>
                  </a:lnTo>
                  <a:lnTo>
                    <a:pt x="70" y="4"/>
                  </a:lnTo>
                  <a:lnTo>
                    <a:pt x="146" y="0"/>
                  </a:lnTo>
                  <a:lnTo>
                    <a:pt x="242" y="0"/>
                  </a:lnTo>
                  <a:lnTo>
                    <a:pt x="242" y="0"/>
                  </a:lnTo>
                  <a:lnTo>
                    <a:pt x="340" y="0"/>
                  </a:lnTo>
                  <a:lnTo>
                    <a:pt x="418" y="4"/>
                  </a:lnTo>
                  <a:lnTo>
                    <a:pt x="470" y="8"/>
                  </a:lnTo>
                  <a:lnTo>
                    <a:pt x="484" y="12"/>
                  </a:lnTo>
                  <a:lnTo>
                    <a:pt x="488" y="14"/>
                  </a:lnTo>
                  <a:lnTo>
                    <a:pt x="490" y="16"/>
                  </a:lnTo>
                  <a:lnTo>
                    <a:pt x="490" y="16"/>
                  </a:lnTo>
                  <a:lnTo>
                    <a:pt x="488" y="18"/>
                  </a:lnTo>
                  <a:lnTo>
                    <a:pt x="484" y="18"/>
                  </a:lnTo>
                  <a:lnTo>
                    <a:pt x="470" y="22"/>
                  </a:lnTo>
                  <a:lnTo>
                    <a:pt x="418" y="26"/>
                  </a:lnTo>
                  <a:lnTo>
                    <a:pt x="340" y="30"/>
                  </a:lnTo>
                  <a:lnTo>
                    <a:pt x="242" y="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715"/>
            <p:cNvSpPr>
              <a:spLocks/>
            </p:cNvSpPr>
            <p:nvPr/>
          </p:nvSpPr>
          <p:spPr bwMode="auto">
            <a:xfrm>
              <a:off x="5715000" y="6680200"/>
              <a:ext cx="793750" cy="53975"/>
            </a:xfrm>
            <a:custGeom>
              <a:avLst/>
              <a:gdLst>
                <a:gd name="T0" fmla="*/ 248 w 500"/>
                <a:gd name="T1" fmla="*/ 0 h 34"/>
                <a:gd name="T2" fmla="*/ 248 w 500"/>
                <a:gd name="T3" fmla="*/ 0 h 34"/>
                <a:gd name="T4" fmla="*/ 150 w 500"/>
                <a:gd name="T5" fmla="*/ 2 h 34"/>
                <a:gd name="T6" fmla="*/ 72 w 500"/>
                <a:gd name="T7" fmla="*/ 6 h 34"/>
                <a:gd name="T8" fmla="*/ 20 w 500"/>
                <a:gd name="T9" fmla="*/ 10 h 34"/>
                <a:gd name="T10" fmla="*/ 6 w 500"/>
                <a:gd name="T11" fmla="*/ 14 h 34"/>
                <a:gd name="T12" fmla="*/ 2 w 500"/>
                <a:gd name="T13" fmla="*/ 16 h 34"/>
                <a:gd name="T14" fmla="*/ 0 w 500"/>
                <a:gd name="T15" fmla="*/ 18 h 34"/>
                <a:gd name="T16" fmla="*/ 0 w 500"/>
                <a:gd name="T17" fmla="*/ 18 h 34"/>
                <a:gd name="T18" fmla="*/ 2 w 500"/>
                <a:gd name="T19" fmla="*/ 20 h 34"/>
                <a:gd name="T20" fmla="*/ 6 w 500"/>
                <a:gd name="T21" fmla="*/ 20 h 34"/>
                <a:gd name="T22" fmla="*/ 20 w 500"/>
                <a:gd name="T23" fmla="*/ 24 h 34"/>
                <a:gd name="T24" fmla="*/ 72 w 500"/>
                <a:gd name="T25" fmla="*/ 30 h 34"/>
                <a:gd name="T26" fmla="*/ 150 w 500"/>
                <a:gd name="T27" fmla="*/ 34 h 34"/>
                <a:gd name="T28" fmla="*/ 248 w 500"/>
                <a:gd name="T29" fmla="*/ 34 h 34"/>
                <a:gd name="T30" fmla="*/ 248 w 500"/>
                <a:gd name="T31" fmla="*/ 34 h 34"/>
                <a:gd name="T32" fmla="*/ 348 w 500"/>
                <a:gd name="T33" fmla="*/ 34 h 34"/>
                <a:gd name="T34" fmla="*/ 428 w 500"/>
                <a:gd name="T35" fmla="*/ 30 h 34"/>
                <a:gd name="T36" fmla="*/ 482 w 500"/>
                <a:gd name="T37" fmla="*/ 24 h 34"/>
                <a:gd name="T38" fmla="*/ 496 w 500"/>
                <a:gd name="T39" fmla="*/ 20 h 34"/>
                <a:gd name="T40" fmla="*/ 500 w 500"/>
                <a:gd name="T41" fmla="*/ 20 h 34"/>
                <a:gd name="T42" fmla="*/ 500 w 500"/>
                <a:gd name="T43" fmla="*/ 18 h 34"/>
                <a:gd name="T44" fmla="*/ 500 w 500"/>
                <a:gd name="T45" fmla="*/ 18 h 34"/>
                <a:gd name="T46" fmla="*/ 500 w 500"/>
                <a:gd name="T47" fmla="*/ 16 h 34"/>
                <a:gd name="T48" fmla="*/ 496 w 500"/>
                <a:gd name="T49" fmla="*/ 14 h 34"/>
                <a:gd name="T50" fmla="*/ 482 w 500"/>
                <a:gd name="T51" fmla="*/ 10 h 34"/>
                <a:gd name="T52" fmla="*/ 428 w 500"/>
                <a:gd name="T53" fmla="*/ 6 h 34"/>
                <a:gd name="T54" fmla="*/ 348 w 500"/>
                <a:gd name="T55" fmla="*/ 2 h 34"/>
                <a:gd name="T56" fmla="*/ 248 w 500"/>
                <a:gd name="T57"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34">
                  <a:moveTo>
                    <a:pt x="248" y="0"/>
                  </a:moveTo>
                  <a:lnTo>
                    <a:pt x="248" y="0"/>
                  </a:lnTo>
                  <a:lnTo>
                    <a:pt x="150" y="2"/>
                  </a:lnTo>
                  <a:lnTo>
                    <a:pt x="72" y="6"/>
                  </a:lnTo>
                  <a:lnTo>
                    <a:pt x="20" y="10"/>
                  </a:lnTo>
                  <a:lnTo>
                    <a:pt x="6" y="14"/>
                  </a:lnTo>
                  <a:lnTo>
                    <a:pt x="2" y="16"/>
                  </a:lnTo>
                  <a:lnTo>
                    <a:pt x="0" y="18"/>
                  </a:lnTo>
                  <a:lnTo>
                    <a:pt x="0" y="18"/>
                  </a:lnTo>
                  <a:lnTo>
                    <a:pt x="2" y="20"/>
                  </a:lnTo>
                  <a:lnTo>
                    <a:pt x="6" y="20"/>
                  </a:lnTo>
                  <a:lnTo>
                    <a:pt x="20" y="24"/>
                  </a:lnTo>
                  <a:lnTo>
                    <a:pt x="72" y="30"/>
                  </a:lnTo>
                  <a:lnTo>
                    <a:pt x="150" y="34"/>
                  </a:lnTo>
                  <a:lnTo>
                    <a:pt x="248" y="34"/>
                  </a:lnTo>
                  <a:lnTo>
                    <a:pt x="248" y="34"/>
                  </a:lnTo>
                  <a:lnTo>
                    <a:pt x="348" y="34"/>
                  </a:lnTo>
                  <a:lnTo>
                    <a:pt x="428" y="30"/>
                  </a:lnTo>
                  <a:lnTo>
                    <a:pt x="482" y="24"/>
                  </a:lnTo>
                  <a:lnTo>
                    <a:pt x="496" y="20"/>
                  </a:lnTo>
                  <a:lnTo>
                    <a:pt x="500" y="20"/>
                  </a:lnTo>
                  <a:lnTo>
                    <a:pt x="500" y="18"/>
                  </a:lnTo>
                  <a:lnTo>
                    <a:pt x="500" y="18"/>
                  </a:lnTo>
                  <a:lnTo>
                    <a:pt x="500" y="16"/>
                  </a:lnTo>
                  <a:lnTo>
                    <a:pt x="496" y="14"/>
                  </a:lnTo>
                  <a:lnTo>
                    <a:pt x="482" y="10"/>
                  </a:lnTo>
                  <a:lnTo>
                    <a:pt x="428" y="6"/>
                  </a:lnTo>
                  <a:lnTo>
                    <a:pt x="348" y="2"/>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716"/>
            <p:cNvSpPr>
              <a:spLocks/>
            </p:cNvSpPr>
            <p:nvPr/>
          </p:nvSpPr>
          <p:spPr bwMode="auto">
            <a:xfrm>
              <a:off x="5724525" y="6683375"/>
              <a:ext cx="777875" cy="50800"/>
            </a:xfrm>
            <a:custGeom>
              <a:avLst/>
              <a:gdLst>
                <a:gd name="T0" fmla="*/ 242 w 490"/>
                <a:gd name="T1" fmla="*/ 0 h 32"/>
                <a:gd name="T2" fmla="*/ 242 w 490"/>
                <a:gd name="T3" fmla="*/ 0 h 32"/>
                <a:gd name="T4" fmla="*/ 146 w 490"/>
                <a:gd name="T5" fmla="*/ 0 h 32"/>
                <a:gd name="T6" fmla="*/ 70 w 490"/>
                <a:gd name="T7" fmla="*/ 4 h 32"/>
                <a:gd name="T8" fmla="*/ 18 w 490"/>
                <a:gd name="T9" fmla="*/ 8 h 32"/>
                <a:gd name="T10" fmla="*/ 4 w 490"/>
                <a:gd name="T11" fmla="*/ 12 h 32"/>
                <a:gd name="T12" fmla="*/ 2 w 490"/>
                <a:gd name="T13" fmla="*/ 14 h 32"/>
                <a:gd name="T14" fmla="*/ 0 w 490"/>
                <a:gd name="T15" fmla="*/ 16 h 32"/>
                <a:gd name="T16" fmla="*/ 0 w 490"/>
                <a:gd name="T17" fmla="*/ 16 h 32"/>
                <a:gd name="T18" fmla="*/ 2 w 490"/>
                <a:gd name="T19" fmla="*/ 18 h 32"/>
                <a:gd name="T20" fmla="*/ 4 w 490"/>
                <a:gd name="T21" fmla="*/ 18 h 32"/>
                <a:gd name="T22" fmla="*/ 18 w 490"/>
                <a:gd name="T23" fmla="*/ 22 h 32"/>
                <a:gd name="T24" fmla="*/ 70 w 490"/>
                <a:gd name="T25" fmla="*/ 26 h 32"/>
                <a:gd name="T26" fmla="*/ 146 w 490"/>
                <a:gd name="T27" fmla="*/ 30 h 32"/>
                <a:gd name="T28" fmla="*/ 242 w 490"/>
                <a:gd name="T29" fmla="*/ 32 h 32"/>
                <a:gd name="T30" fmla="*/ 242 w 490"/>
                <a:gd name="T31" fmla="*/ 32 h 32"/>
                <a:gd name="T32" fmla="*/ 340 w 490"/>
                <a:gd name="T33" fmla="*/ 30 h 32"/>
                <a:gd name="T34" fmla="*/ 418 w 490"/>
                <a:gd name="T35" fmla="*/ 26 h 32"/>
                <a:gd name="T36" fmla="*/ 470 w 490"/>
                <a:gd name="T37" fmla="*/ 22 h 32"/>
                <a:gd name="T38" fmla="*/ 484 w 490"/>
                <a:gd name="T39" fmla="*/ 18 h 32"/>
                <a:gd name="T40" fmla="*/ 488 w 490"/>
                <a:gd name="T41" fmla="*/ 18 h 32"/>
                <a:gd name="T42" fmla="*/ 490 w 490"/>
                <a:gd name="T43" fmla="*/ 16 h 32"/>
                <a:gd name="T44" fmla="*/ 490 w 490"/>
                <a:gd name="T45" fmla="*/ 16 h 32"/>
                <a:gd name="T46" fmla="*/ 488 w 490"/>
                <a:gd name="T47" fmla="*/ 14 h 32"/>
                <a:gd name="T48" fmla="*/ 484 w 490"/>
                <a:gd name="T49" fmla="*/ 12 h 32"/>
                <a:gd name="T50" fmla="*/ 470 w 490"/>
                <a:gd name="T51" fmla="*/ 8 h 32"/>
                <a:gd name="T52" fmla="*/ 418 w 490"/>
                <a:gd name="T53" fmla="*/ 4 h 32"/>
                <a:gd name="T54" fmla="*/ 340 w 490"/>
                <a:gd name="T55" fmla="*/ 0 h 32"/>
                <a:gd name="T56" fmla="*/ 242 w 490"/>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0"/>
                  </a:moveTo>
                  <a:lnTo>
                    <a:pt x="242" y="0"/>
                  </a:lnTo>
                  <a:lnTo>
                    <a:pt x="146" y="0"/>
                  </a:lnTo>
                  <a:lnTo>
                    <a:pt x="70" y="4"/>
                  </a:lnTo>
                  <a:lnTo>
                    <a:pt x="18" y="8"/>
                  </a:lnTo>
                  <a:lnTo>
                    <a:pt x="4" y="12"/>
                  </a:lnTo>
                  <a:lnTo>
                    <a:pt x="2" y="14"/>
                  </a:lnTo>
                  <a:lnTo>
                    <a:pt x="0" y="16"/>
                  </a:lnTo>
                  <a:lnTo>
                    <a:pt x="0" y="16"/>
                  </a:lnTo>
                  <a:lnTo>
                    <a:pt x="2" y="18"/>
                  </a:lnTo>
                  <a:lnTo>
                    <a:pt x="4" y="18"/>
                  </a:lnTo>
                  <a:lnTo>
                    <a:pt x="18" y="22"/>
                  </a:lnTo>
                  <a:lnTo>
                    <a:pt x="70" y="26"/>
                  </a:lnTo>
                  <a:lnTo>
                    <a:pt x="146" y="30"/>
                  </a:lnTo>
                  <a:lnTo>
                    <a:pt x="242" y="32"/>
                  </a:lnTo>
                  <a:lnTo>
                    <a:pt x="242" y="32"/>
                  </a:lnTo>
                  <a:lnTo>
                    <a:pt x="340" y="30"/>
                  </a:lnTo>
                  <a:lnTo>
                    <a:pt x="418" y="26"/>
                  </a:lnTo>
                  <a:lnTo>
                    <a:pt x="470" y="22"/>
                  </a:lnTo>
                  <a:lnTo>
                    <a:pt x="484" y="18"/>
                  </a:lnTo>
                  <a:lnTo>
                    <a:pt x="488" y="18"/>
                  </a:lnTo>
                  <a:lnTo>
                    <a:pt x="490" y="16"/>
                  </a:lnTo>
                  <a:lnTo>
                    <a:pt x="490" y="16"/>
                  </a:lnTo>
                  <a:lnTo>
                    <a:pt x="488" y="14"/>
                  </a:lnTo>
                  <a:lnTo>
                    <a:pt x="484" y="12"/>
                  </a:lnTo>
                  <a:lnTo>
                    <a:pt x="470" y="8"/>
                  </a:lnTo>
                  <a:lnTo>
                    <a:pt x="418" y="4"/>
                  </a:lnTo>
                  <a:lnTo>
                    <a:pt x="340" y="0"/>
                  </a:lnTo>
                  <a:lnTo>
                    <a:pt x="242" y="0"/>
                  </a:lnTo>
                  <a:close/>
                </a:path>
              </a:pathLst>
            </a:custGeom>
            <a:solidFill>
              <a:srgbClr val="6F67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717"/>
            <p:cNvSpPr>
              <a:spLocks/>
            </p:cNvSpPr>
            <p:nvPr/>
          </p:nvSpPr>
          <p:spPr bwMode="auto">
            <a:xfrm>
              <a:off x="5724525" y="6683375"/>
              <a:ext cx="777875" cy="50800"/>
            </a:xfrm>
            <a:custGeom>
              <a:avLst/>
              <a:gdLst>
                <a:gd name="T0" fmla="*/ 242 w 490"/>
                <a:gd name="T1" fmla="*/ 0 h 32"/>
                <a:gd name="T2" fmla="*/ 242 w 490"/>
                <a:gd name="T3" fmla="*/ 0 h 32"/>
                <a:gd name="T4" fmla="*/ 146 w 490"/>
                <a:gd name="T5" fmla="*/ 0 h 32"/>
                <a:gd name="T6" fmla="*/ 70 w 490"/>
                <a:gd name="T7" fmla="*/ 4 h 32"/>
                <a:gd name="T8" fmla="*/ 18 w 490"/>
                <a:gd name="T9" fmla="*/ 8 h 32"/>
                <a:gd name="T10" fmla="*/ 4 w 490"/>
                <a:gd name="T11" fmla="*/ 12 h 32"/>
                <a:gd name="T12" fmla="*/ 2 w 490"/>
                <a:gd name="T13" fmla="*/ 14 h 32"/>
                <a:gd name="T14" fmla="*/ 0 w 490"/>
                <a:gd name="T15" fmla="*/ 16 h 32"/>
                <a:gd name="T16" fmla="*/ 0 w 490"/>
                <a:gd name="T17" fmla="*/ 16 h 32"/>
                <a:gd name="T18" fmla="*/ 2 w 490"/>
                <a:gd name="T19" fmla="*/ 18 h 32"/>
                <a:gd name="T20" fmla="*/ 4 w 490"/>
                <a:gd name="T21" fmla="*/ 18 h 32"/>
                <a:gd name="T22" fmla="*/ 18 w 490"/>
                <a:gd name="T23" fmla="*/ 22 h 32"/>
                <a:gd name="T24" fmla="*/ 70 w 490"/>
                <a:gd name="T25" fmla="*/ 26 h 32"/>
                <a:gd name="T26" fmla="*/ 146 w 490"/>
                <a:gd name="T27" fmla="*/ 30 h 32"/>
                <a:gd name="T28" fmla="*/ 242 w 490"/>
                <a:gd name="T29" fmla="*/ 32 h 32"/>
                <a:gd name="T30" fmla="*/ 242 w 490"/>
                <a:gd name="T31" fmla="*/ 32 h 32"/>
                <a:gd name="T32" fmla="*/ 340 w 490"/>
                <a:gd name="T33" fmla="*/ 30 h 32"/>
                <a:gd name="T34" fmla="*/ 418 w 490"/>
                <a:gd name="T35" fmla="*/ 26 h 32"/>
                <a:gd name="T36" fmla="*/ 470 w 490"/>
                <a:gd name="T37" fmla="*/ 22 h 32"/>
                <a:gd name="T38" fmla="*/ 484 w 490"/>
                <a:gd name="T39" fmla="*/ 18 h 32"/>
                <a:gd name="T40" fmla="*/ 488 w 490"/>
                <a:gd name="T41" fmla="*/ 18 h 32"/>
                <a:gd name="T42" fmla="*/ 490 w 490"/>
                <a:gd name="T43" fmla="*/ 16 h 32"/>
                <a:gd name="T44" fmla="*/ 490 w 490"/>
                <a:gd name="T45" fmla="*/ 16 h 32"/>
                <a:gd name="T46" fmla="*/ 488 w 490"/>
                <a:gd name="T47" fmla="*/ 14 h 32"/>
                <a:gd name="T48" fmla="*/ 484 w 490"/>
                <a:gd name="T49" fmla="*/ 12 h 32"/>
                <a:gd name="T50" fmla="*/ 470 w 490"/>
                <a:gd name="T51" fmla="*/ 8 h 32"/>
                <a:gd name="T52" fmla="*/ 418 w 490"/>
                <a:gd name="T53" fmla="*/ 4 h 32"/>
                <a:gd name="T54" fmla="*/ 340 w 490"/>
                <a:gd name="T55" fmla="*/ 0 h 32"/>
                <a:gd name="T56" fmla="*/ 242 w 490"/>
                <a:gd name="T5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0" h="32">
                  <a:moveTo>
                    <a:pt x="242" y="0"/>
                  </a:moveTo>
                  <a:lnTo>
                    <a:pt x="242" y="0"/>
                  </a:lnTo>
                  <a:lnTo>
                    <a:pt x="146" y="0"/>
                  </a:lnTo>
                  <a:lnTo>
                    <a:pt x="70" y="4"/>
                  </a:lnTo>
                  <a:lnTo>
                    <a:pt x="18" y="8"/>
                  </a:lnTo>
                  <a:lnTo>
                    <a:pt x="4" y="12"/>
                  </a:lnTo>
                  <a:lnTo>
                    <a:pt x="2" y="14"/>
                  </a:lnTo>
                  <a:lnTo>
                    <a:pt x="0" y="16"/>
                  </a:lnTo>
                  <a:lnTo>
                    <a:pt x="0" y="16"/>
                  </a:lnTo>
                  <a:lnTo>
                    <a:pt x="2" y="18"/>
                  </a:lnTo>
                  <a:lnTo>
                    <a:pt x="4" y="18"/>
                  </a:lnTo>
                  <a:lnTo>
                    <a:pt x="18" y="22"/>
                  </a:lnTo>
                  <a:lnTo>
                    <a:pt x="70" y="26"/>
                  </a:lnTo>
                  <a:lnTo>
                    <a:pt x="146" y="30"/>
                  </a:lnTo>
                  <a:lnTo>
                    <a:pt x="242" y="32"/>
                  </a:lnTo>
                  <a:lnTo>
                    <a:pt x="242" y="32"/>
                  </a:lnTo>
                  <a:lnTo>
                    <a:pt x="340" y="30"/>
                  </a:lnTo>
                  <a:lnTo>
                    <a:pt x="418" y="26"/>
                  </a:lnTo>
                  <a:lnTo>
                    <a:pt x="470" y="22"/>
                  </a:lnTo>
                  <a:lnTo>
                    <a:pt x="484" y="18"/>
                  </a:lnTo>
                  <a:lnTo>
                    <a:pt x="488" y="18"/>
                  </a:lnTo>
                  <a:lnTo>
                    <a:pt x="490" y="16"/>
                  </a:lnTo>
                  <a:lnTo>
                    <a:pt x="490" y="16"/>
                  </a:lnTo>
                  <a:lnTo>
                    <a:pt x="488" y="14"/>
                  </a:lnTo>
                  <a:lnTo>
                    <a:pt x="484" y="12"/>
                  </a:lnTo>
                  <a:lnTo>
                    <a:pt x="470" y="8"/>
                  </a:lnTo>
                  <a:lnTo>
                    <a:pt x="418" y="4"/>
                  </a:lnTo>
                  <a:lnTo>
                    <a:pt x="340" y="0"/>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718"/>
            <p:cNvSpPr>
              <a:spLocks/>
            </p:cNvSpPr>
            <p:nvPr/>
          </p:nvSpPr>
          <p:spPr bwMode="auto">
            <a:xfrm>
              <a:off x="6438900" y="5578475"/>
              <a:ext cx="434975" cy="1130300"/>
            </a:xfrm>
            <a:custGeom>
              <a:avLst/>
              <a:gdLst>
                <a:gd name="T0" fmla="*/ 274 w 274"/>
                <a:gd name="T1" fmla="*/ 594 h 712"/>
                <a:gd name="T2" fmla="*/ 274 w 274"/>
                <a:gd name="T3" fmla="*/ 594 h 712"/>
                <a:gd name="T4" fmla="*/ 274 w 274"/>
                <a:gd name="T5" fmla="*/ 606 h 712"/>
                <a:gd name="T6" fmla="*/ 272 w 274"/>
                <a:gd name="T7" fmla="*/ 618 h 712"/>
                <a:gd name="T8" fmla="*/ 268 w 274"/>
                <a:gd name="T9" fmla="*/ 628 h 712"/>
                <a:gd name="T10" fmla="*/ 264 w 274"/>
                <a:gd name="T11" fmla="*/ 640 h 712"/>
                <a:gd name="T12" fmla="*/ 252 w 274"/>
                <a:gd name="T13" fmla="*/ 660 h 712"/>
                <a:gd name="T14" fmla="*/ 238 w 274"/>
                <a:gd name="T15" fmla="*/ 676 h 712"/>
                <a:gd name="T16" fmla="*/ 220 w 274"/>
                <a:gd name="T17" fmla="*/ 692 h 712"/>
                <a:gd name="T18" fmla="*/ 198 w 274"/>
                <a:gd name="T19" fmla="*/ 702 h 712"/>
                <a:gd name="T20" fmla="*/ 176 w 274"/>
                <a:gd name="T21" fmla="*/ 710 h 712"/>
                <a:gd name="T22" fmla="*/ 164 w 274"/>
                <a:gd name="T23" fmla="*/ 710 h 712"/>
                <a:gd name="T24" fmla="*/ 152 w 274"/>
                <a:gd name="T25" fmla="*/ 712 h 712"/>
                <a:gd name="T26" fmla="*/ 118 w 274"/>
                <a:gd name="T27" fmla="*/ 712 h 712"/>
                <a:gd name="T28" fmla="*/ 118 w 274"/>
                <a:gd name="T29" fmla="*/ 712 h 712"/>
                <a:gd name="T30" fmla="*/ 106 w 274"/>
                <a:gd name="T31" fmla="*/ 710 h 712"/>
                <a:gd name="T32" fmla="*/ 92 w 274"/>
                <a:gd name="T33" fmla="*/ 710 h 712"/>
                <a:gd name="T34" fmla="*/ 82 w 274"/>
                <a:gd name="T35" fmla="*/ 706 h 712"/>
                <a:gd name="T36" fmla="*/ 70 w 274"/>
                <a:gd name="T37" fmla="*/ 702 h 712"/>
                <a:gd name="T38" fmla="*/ 50 w 274"/>
                <a:gd name="T39" fmla="*/ 692 h 712"/>
                <a:gd name="T40" fmla="*/ 32 w 274"/>
                <a:gd name="T41" fmla="*/ 676 h 712"/>
                <a:gd name="T42" fmla="*/ 18 w 274"/>
                <a:gd name="T43" fmla="*/ 660 h 712"/>
                <a:gd name="T44" fmla="*/ 8 w 274"/>
                <a:gd name="T45" fmla="*/ 640 h 712"/>
                <a:gd name="T46" fmla="*/ 2 w 274"/>
                <a:gd name="T47" fmla="*/ 618 h 712"/>
                <a:gd name="T48" fmla="*/ 0 w 274"/>
                <a:gd name="T49" fmla="*/ 594 h 712"/>
                <a:gd name="T50" fmla="*/ 0 w 274"/>
                <a:gd name="T51" fmla="*/ 118 h 712"/>
                <a:gd name="T52" fmla="*/ 0 w 274"/>
                <a:gd name="T53" fmla="*/ 118 h 712"/>
                <a:gd name="T54" fmla="*/ 2 w 274"/>
                <a:gd name="T55" fmla="*/ 96 h 712"/>
                <a:gd name="T56" fmla="*/ 8 w 274"/>
                <a:gd name="T57" fmla="*/ 74 h 712"/>
                <a:gd name="T58" fmla="*/ 18 w 274"/>
                <a:gd name="T59" fmla="*/ 54 h 712"/>
                <a:gd name="T60" fmla="*/ 32 w 274"/>
                <a:gd name="T61" fmla="*/ 36 h 712"/>
                <a:gd name="T62" fmla="*/ 50 w 274"/>
                <a:gd name="T63" fmla="*/ 20 h 712"/>
                <a:gd name="T64" fmla="*/ 70 w 274"/>
                <a:gd name="T65" fmla="*/ 10 h 712"/>
                <a:gd name="T66" fmla="*/ 82 w 274"/>
                <a:gd name="T67" fmla="*/ 6 h 712"/>
                <a:gd name="T68" fmla="*/ 92 w 274"/>
                <a:gd name="T69" fmla="*/ 2 h 712"/>
                <a:gd name="T70" fmla="*/ 106 w 274"/>
                <a:gd name="T71" fmla="*/ 0 h 712"/>
                <a:gd name="T72" fmla="*/ 118 w 274"/>
                <a:gd name="T73" fmla="*/ 0 h 712"/>
                <a:gd name="T74" fmla="*/ 152 w 274"/>
                <a:gd name="T75" fmla="*/ 0 h 712"/>
                <a:gd name="T76" fmla="*/ 152 w 274"/>
                <a:gd name="T77" fmla="*/ 0 h 712"/>
                <a:gd name="T78" fmla="*/ 164 w 274"/>
                <a:gd name="T79" fmla="*/ 0 h 712"/>
                <a:gd name="T80" fmla="*/ 176 w 274"/>
                <a:gd name="T81" fmla="*/ 2 h 712"/>
                <a:gd name="T82" fmla="*/ 198 w 274"/>
                <a:gd name="T83" fmla="*/ 10 h 712"/>
                <a:gd name="T84" fmla="*/ 220 w 274"/>
                <a:gd name="T85" fmla="*/ 20 h 712"/>
                <a:gd name="T86" fmla="*/ 238 w 274"/>
                <a:gd name="T87" fmla="*/ 36 h 712"/>
                <a:gd name="T88" fmla="*/ 252 w 274"/>
                <a:gd name="T89" fmla="*/ 54 h 712"/>
                <a:gd name="T90" fmla="*/ 264 w 274"/>
                <a:gd name="T91" fmla="*/ 74 h 712"/>
                <a:gd name="T92" fmla="*/ 272 w 274"/>
                <a:gd name="T93" fmla="*/ 96 h 712"/>
                <a:gd name="T94" fmla="*/ 274 w 274"/>
                <a:gd name="T95" fmla="*/ 108 h 712"/>
                <a:gd name="T96" fmla="*/ 274 w 274"/>
                <a:gd name="T97" fmla="*/ 118 h 712"/>
                <a:gd name="T98" fmla="*/ 274 w 274"/>
                <a:gd name="T99" fmla="*/ 59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4" h="712">
                  <a:moveTo>
                    <a:pt x="274" y="594"/>
                  </a:moveTo>
                  <a:lnTo>
                    <a:pt x="274" y="594"/>
                  </a:lnTo>
                  <a:lnTo>
                    <a:pt x="274" y="606"/>
                  </a:lnTo>
                  <a:lnTo>
                    <a:pt x="272" y="618"/>
                  </a:lnTo>
                  <a:lnTo>
                    <a:pt x="268" y="628"/>
                  </a:lnTo>
                  <a:lnTo>
                    <a:pt x="264" y="640"/>
                  </a:lnTo>
                  <a:lnTo>
                    <a:pt x="252" y="660"/>
                  </a:lnTo>
                  <a:lnTo>
                    <a:pt x="238" y="676"/>
                  </a:lnTo>
                  <a:lnTo>
                    <a:pt x="220" y="692"/>
                  </a:lnTo>
                  <a:lnTo>
                    <a:pt x="198" y="702"/>
                  </a:lnTo>
                  <a:lnTo>
                    <a:pt x="176" y="710"/>
                  </a:lnTo>
                  <a:lnTo>
                    <a:pt x="164" y="710"/>
                  </a:lnTo>
                  <a:lnTo>
                    <a:pt x="152" y="712"/>
                  </a:lnTo>
                  <a:lnTo>
                    <a:pt x="118" y="712"/>
                  </a:lnTo>
                  <a:lnTo>
                    <a:pt x="118" y="712"/>
                  </a:lnTo>
                  <a:lnTo>
                    <a:pt x="106" y="710"/>
                  </a:lnTo>
                  <a:lnTo>
                    <a:pt x="92" y="710"/>
                  </a:lnTo>
                  <a:lnTo>
                    <a:pt x="82" y="706"/>
                  </a:lnTo>
                  <a:lnTo>
                    <a:pt x="70" y="702"/>
                  </a:lnTo>
                  <a:lnTo>
                    <a:pt x="50" y="692"/>
                  </a:lnTo>
                  <a:lnTo>
                    <a:pt x="32" y="676"/>
                  </a:lnTo>
                  <a:lnTo>
                    <a:pt x="18" y="660"/>
                  </a:lnTo>
                  <a:lnTo>
                    <a:pt x="8" y="640"/>
                  </a:lnTo>
                  <a:lnTo>
                    <a:pt x="2" y="618"/>
                  </a:lnTo>
                  <a:lnTo>
                    <a:pt x="0" y="594"/>
                  </a:lnTo>
                  <a:lnTo>
                    <a:pt x="0" y="118"/>
                  </a:lnTo>
                  <a:lnTo>
                    <a:pt x="0" y="118"/>
                  </a:lnTo>
                  <a:lnTo>
                    <a:pt x="2" y="96"/>
                  </a:lnTo>
                  <a:lnTo>
                    <a:pt x="8" y="74"/>
                  </a:lnTo>
                  <a:lnTo>
                    <a:pt x="18" y="54"/>
                  </a:lnTo>
                  <a:lnTo>
                    <a:pt x="32" y="36"/>
                  </a:lnTo>
                  <a:lnTo>
                    <a:pt x="50" y="20"/>
                  </a:lnTo>
                  <a:lnTo>
                    <a:pt x="70" y="10"/>
                  </a:lnTo>
                  <a:lnTo>
                    <a:pt x="82" y="6"/>
                  </a:lnTo>
                  <a:lnTo>
                    <a:pt x="92" y="2"/>
                  </a:lnTo>
                  <a:lnTo>
                    <a:pt x="106" y="0"/>
                  </a:lnTo>
                  <a:lnTo>
                    <a:pt x="118" y="0"/>
                  </a:lnTo>
                  <a:lnTo>
                    <a:pt x="152" y="0"/>
                  </a:lnTo>
                  <a:lnTo>
                    <a:pt x="152" y="0"/>
                  </a:lnTo>
                  <a:lnTo>
                    <a:pt x="164" y="0"/>
                  </a:lnTo>
                  <a:lnTo>
                    <a:pt x="176" y="2"/>
                  </a:lnTo>
                  <a:lnTo>
                    <a:pt x="198" y="10"/>
                  </a:lnTo>
                  <a:lnTo>
                    <a:pt x="220" y="20"/>
                  </a:lnTo>
                  <a:lnTo>
                    <a:pt x="238" y="36"/>
                  </a:lnTo>
                  <a:lnTo>
                    <a:pt x="252" y="54"/>
                  </a:lnTo>
                  <a:lnTo>
                    <a:pt x="264" y="74"/>
                  </a:lnTo>
                  <a:lnTo>
                    <a:pt x="272" y="96"/>
                  </a:lnTo>
                  <a:lnTo>
                    <a:pt x="274" y="108"/>
                  </a:lnTo>
                  <a:lnTo>
                    <a:pt x="274" y="118"/>
                  </a:lnTo>
                  <a:lnTo>
                    <a:pt x="274" y="59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719"/>
            <p:cNvSpPr>
              <a:spLocks/>
            </p:cNvSpPr>
            <p:nvPr/>
          </p:nvSpPr>
          <p:spPr bwMode="auto">
            <a:xfrm>
              <a:off x="5340350" y="5578475"/>
              <a:ext cx="447675" cy="1130300"/>
            </a:xfrm>
            <a:custGeom>
              <a:avLst/>
              <a:gdLst>
                <a:gd name="T0" fmla="*/ 282 w 282"/>
                <a:gd name="T1" fmla="*/ 594 h 712"/>
                <a:gd name="T2" fmla="*/ 282 w 282"/>
                <a:gd name="T3" fmla="*/ 594 h 712"/>
                <a:gd name="T4" fmla="*/ 280 w 282"/>
                <a:gd name="T5" fmla="*/ 606 h 712"/>
                <a:gd name="T6" fmla="*/ 278 w 282"/>
                <a:gd name="T7" fmla="*/ 618 h 712"/>
                <a:gd name="T8" fmla="*/ 272 w 282"/>
                <a:gd name="T9" fmla="*/ 640 h 712"/>
                <a:gd name="T10" fmla="*/ 260 w 282"/>
                <a:gd name="T11" fmla="*/ 660 h 712"/>
                <a:gd name="T12" fmla="*/ 246 w 282"/>
                <a:gd name="T13" fmla="*/ 676 h 712"/>
                <a:gd name="T14" fmla="*/ 228 w 282"/>
                <a:gd name="T15" fmla="*/ 692 h 712"/>
                <a:gd name="T16" fmla="*/ 206 w 282"/>
                <a:gd name="T17" fmla="*/ 702 h 712"/>
                <a:gd name="T18" fmla="*/ 184 w 282"/>
                <a:gd name="T19" fmla="*/ 710 h 712"/>
                <a:gd name="T20" fmla="*/ 172 w 282"/>
                <a:gd name="T21" fmla="*/ 710 h 712"/>
                <a:gd name="T22" fmla="*/ 160 w 282"/>
                <a:gd name="T23" fmla="*/ 712 h 712"/>
                <a:gd name="T24" fmla="*/ 120 w 282"/>
                <a:gd name="T25" fmla="*/ 712 h 712"/>
                <a:gd name="T26" fmla="*/ 120 w 282"/>
                <a:gd name="T27" fmla="*/ 712 h 712"/>
                <a:gd name="T28" fmla="*/ 110 w 282"/>
                <a:gd name="T29" fmla="*/ 710 h 712"/>
                <a:gd name="T30" fmla="*/ 98 w 282"/>
                <a:gd name="T31" fmla="*/ 710 h 712"/>
                <a:gd name="T32" fmla="*/ 76 w 282"/>
                <a:gd name="T33" fmla="*/ 702 h 712"/>
                <a:gd name="T34" fmla="*/ 54 w 282"/>
                <a:gd name="T35" fmla="*/ 692 h 712"/>
                <a:gd name="T36" fmla="*/ 36 w 282"/>
                <a:gd name="T37" fmla="*/ 676 h 712"/>
                <a:gd name="T38" fmla="*/ 22 w 282"/>
                <a:gd name="T39" fmla="*/ 660 h 712"/>
                <a:gd name="T40" fmla="*/ 10 w 282"/>
                <a:gd name="T41" fmla="*/ 640 h 712"/>
                <a:gd name="T42" fmla="*/ 6 w 282"/>
                <a:gd name="T43" fmla="*/ 628 h 712"/>
                <a:gd name="T44" fmla="*/ 2 w 282"/>
                <a:gd name="T45" fmla="*/ 618 h 712"/>
                <a:gd name="T46" fmla="*/ 0 w 282"/>
                <a:gd name="T47" fmla="*/ 606 h 712"/>
                <a:gd name="T48" fmla="*/ 0 w 282"/>
                <a:gd name="T49" fmla="*/ 594 h 712"/>
                <a:gd name="T50" fmla="*/ 0 w 282"/>
                <a:gd name="T51" fmla="*/ 118 h 712"/>
                <a:gd name="T52" fmla="*/ 0 w 282"/>
                <a:gd name="T53" fmla="*/ 118 h 712"/>
                <a:gd name="T54" fmla="*/ 0 w 282"/>
                <a:gd name="T55" fmla="*/ 108 h 712"/>
                <a:gd name="T56" fmla="*/ 2 w 282"/>
                <a:gd name="T57" fmla="*/ 96 h 712"/>
                <a:gd name="T58" fmla="*/ 6 w 282"/>
                <a:gd name="T59" fmla="*/ 84 h 712"/>
                <a:gd name="T60" fmla="*/ 10 w 282"/>
                <a:gd name="T61" fmla="*/ 74 h 712"/>
                <a:gd name="T62" fmla="*/ 22 w 282"/>
                <a:gd name="T63" fmla="*/ 54 h 712"/>
                <a:gd name="T64" fmla="*/ 36 w 282"/>
                <a:gd name="T65" fmla="*/ 36 h 712"/>
                <a:gd name="T66" fmla="*/ 54 w 282"/>
                <a:gd name="T67" fmla="*/ 20 h 712"/>
                <a:gd name="T68" fmla="*/ 76 w 282"/>
                <a:gd name="T69" fmla="*/ 10 h 712"/>
                <a:gd name="T70" fmla="*/ 98 w 282"/>
                <a:gd name="T71" fmla="*/ 2 h 712"/>
                <a:gd name="T72" fmla="*/ 110 w 282"/>
                <a:gd name="T73" fmla="*/ 0 h 712"/>
                <a:gd name="T74" fmla="*/ 120 w 282"/>
                <a:gd name="T75" fmla="*/ 0 h 712"/>
                <a:gd name="T76" fmla="*/ 160 w 282"/>
                <a:gd name="T77" fmla="*/ 0 h 712"/>
                <a:gd name="T78" fmla="*/ 160 w 282"/>
                <a:gd name="T79" fmla="*/ 0 h 712"/>
                <a:gd name="T80" fmla="*/ 172 w 282"/>
                <a:gd name="T81" fmla="*/ 0 h 712"/>
                <a:gd name="T82" fmla="*/ 184 w 282"/>
                <a:gd name="T83" fmla="*/ 2 h 712"/>
                <a:gd name="T84" fmla="*/ 206 w 282"/>
                <a:gd name="T85" fmla="*/ 10 h 712"/>
                <a:gd name="T86" fmla="*/ 228 w 282"/>
                <a:gd name="T87" fmla="*/ 20 h 712"/>
                <a:gd name="T88" fmla="*/ 246 w 282"/>
                <a:gd name="T89" fmla="*/ 36 h 712"/>
                <a:gd name="T90" fmla="*/ 260 w 282"/>
                <a:gd name="T91" fmla="*/ 54 h 712"/>
                <a:gd name="T92" fmla="*/ 272 w 282"/>
                <a:gd name="T93" fmla="*/ 74 h 712"/>
                <a:gd name="T94" fmla="*/ 278 w 282"/>
                <a:gd name="T95" fmla="*/ 96 h 712"/>
                <a:gd name="T96" fmla="*/ 280 w 282"/>
                <a:gd name="T97" fmla="*/ 108 h 712"/>
                <a:gd name="T98" fmla="*/ 282 w 282"/>
                <a:gd name="T99" fmla="*/ 118 h 712"/>
                <a:gd name="T100" fmla="*/ 282 w 282"/>
                <a:gd name="T101" fmla="*/ 594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2" h="712">
                  <a:moveTo>
                    <a:pt x="282" y="594"/>
                  </a:moveTo>
                  <a:lnTo>
                    <a:pt x="282" y="594"/>
                  </a:lnTo>
                  <a:lnTo>
                    <a:pt x="280" y="606"/>
                  </a:lnTo>
                  <a:lnTo>
                    <a:pt x="278" y="618"/>
                  </a:lnTo>
                  <a:lnTo>
                    <a:pt x="272" y="640"/>
                  </a:lnTo>
                  <a:lnTo>
                    <a:pt x="260" y="660"/>
                  </a:lnTo>
                  <a:lnTo>
                    <a:pt x="246" y="676"/>
                  </a:lnTo>
                  <a:lnTo>
                    <a:pt x="228" y="692"/>
                  </a:lnTo>
                  <a:lnTo>
                    <a:pt x="206" y="702"/>
                  </a:lnTo>
                  <a:lnTo>
                    <a:pt x="184" y="710"/>
                  </a:lnTo>
                  <a:lnTo>
                    <a:pt x="172" y="710"/>
                  </a:lnTo>
                  <a:lnTo>
                    <a:pt x="160" y="712"/>
                  </a:lnTo>
                  <a:lnTo>
                    <a:pt x="120" y="712"/>
                  </a:lnTo>
                  <a:lnTo>
                    <a:pt x="120" y="712"/>
                  </a:lnTo>
                  <a:lnTo>
                    <a:pt x="110" y="710"/>
                  </a:lnTo>
                  <a:lnTo>
                    <a:pt x="98" y="710"/>
                  </a:lnTo>
                  <a:lnTo>
                    <a:pt x="76" y="702"/>
                  </a:lnTo>
                  <a:lnTo>
                    <a:pt x="54" y="692"/>
                  </a:lnTo>
                  <a:lnTo>
                    <a:pt x="36" y="676"/>
                  </a:lnTo>
                  <a:lnTo>
                    <a:pt x="22" y="660"/>
                  </a:lnTo>
                  <a:lnTo>
                    <a:pt x="10" y="640"/>
                  </a:lnTo>
                  <a:lnTo>
                    <a:pt x="6" y="628"/>
                  </a:lnTo>
                  <a:lnTo>
                    <a:pt x="2" y="618"/>
                  </a:lnTo>
                  <a:lnTo>
                    <a:pt x="0" y="606"/>
                  </a:lnTo>
                  <a:lnTo>
                    <a:pt x="0" y="594"/>
                  </a:lnTo>
                  <a:lnTo>
                    <a:pt x="0" y="118"/>
                  </a:lnTo>
                  <a:lnTo>
                    <a:pt x="0" y="118"/>
                  </a:lnTo>
                  <a:lnTo>
                    <a:pt x="0" y="108"/>
                  </a:lnTo>
                  <a:lnTo>
                    <a:pt x="2" y="96"/>
                  </a:lnTo>
                  <a:lnTo>
                    <a:pt x="6" y="84"/>
                  </a:lnTo>
                  <a:lnTo>
                    <a:pt x="10" y="74"/>
                  </a:lnTo>
                  <a:lnTo>
                    <a:pt x="22" y="54"/>
                  </a:lnTo>
                  <a:lnTo>
                    <a:pt x="36" y="36"/>
                  </a:lnTo>
                  <a:lnTo>
                    <a:pt x="54" y="20"/>
                  </a:lnTo>
                  <a:lnTo>
                    <a:pt x="76" y="10"/>
                  </a:lnTo>
                  <a:lnTo>
                    <a:pt x="98" y="2"/>
                  </a:lnTo>
                  <a:lnTo>
                    <a:pt x="110" y="0"/>
                  </a:lnTo>
                  <a:lnTo>
                    <a:pt x="120" y="0"/>
                  </a:lnTo>
                  <a:lnTo>
                    <a:pt x="160" y="0"/>
                  </a:lnTo>
                  <a:lnTo>
                    <a:pt x="160" y="0"/>
                  </a:lnTo>
                  <a:lnTo>
                    <a:pt x="172" y="0"/>
                  </a:lnTo>
                  <a:lnTo>
                    <a:pt x="184" y="2"/>
                  </a:lnTo>
                  <a:lnTo>
                    <a:pt x="206" y="10"/>
                  </a:lnTo>
                  <a:lnTo>
                    <a:pt x="228" y="20"/>
                  </a:lnTo>
                  <a:lnTo>
                    <a:pt x="246" y="36"/>
                  </a:lnTo>
                  <a:lnTo>
                    <a:pt x="260" y="54"/>
                  </a:lnTo>
                  <a:lnTo>
                    <a:pt x="272" y="74"/>
                  </a:lnTo>
                  <a:lnTo>
                    <a:pt x="278" y="96"/>
                  </a:lnTo>
                  <a:lnTo>
                    <a:pt x="280" y="108"/>
                  </a:lnTo>
                  <a:lnTo>
                    <a:pt x="282" y="118"/>
                  </a:lnTo>
                  <a:lnTo>
                    <a:pt x="282" y="59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720"/>
            <p:cNvSpPr>
              <a:spLocks/>
            </p:cNvSpPr>
            <p:nvPr/>
          </p:nvSpPr>
          <p:spPr bwMode="auto">
            <a:xfrm>
              <a:off x="5699125" y="2813050"/>
              <a:ext cx="825500" cy="819150"/>
            </a:xfrm>
            <a:custGeom>
              <a:avLst/>
              <a:gdLst>
                <a:gd name="T0" fmla="*/ 520 w 520"/>
                <a:gd name="T1" fmla="*/ 258 h 516"/>
                <a:gd name="T2" fmla="*/ 516 w 520"/>
                <a:gd name="T3" fmla="*/ 310 h 516"/>
                <a:gd name="T4" fmla="*/ 500 w 520"/>
                <a:gd name="T5" fmla="*/ 358 h 516"/>
                <a:gd name="T6" fmla="*/ 476 w 520"/>
                <a:gd name="T7" fmla="*/ 402 h 516"/>
                <a:gd name="T8" fmla="*/ 444 w 520"/>
                <a:gd name="T9" fmla="*/ 440 h 516"/>
                <a:gd name="T10" fmla="*/ 404 w 520"/>
                <a:gd name="T11" fmla="*/ 472 h 516"/>
                <a:gd name="T12" fmla="*/ 360 w 520"/>
                <a:gd name="T13" fmla="*/ 496 h 516"/>
                <a:gd name="T14" fmla="*/ 310 w 520"/>
                <a:gd name="T15" fmla="*/ 510 h 516"/>
                <a:gd name="T16" fmla="*/ 258 w 520"/>
                <a:gd name="T17" fmla="*/ 516 h 516"/>
                <a:gd name="T18" fmla="*/ 232 w 520"/>
                <a:gd name="T19" fmla="*/ 514 h 516"/>
                <a:gd name="T20" fmla="*/ 180 w 520"/>
                <a:gd name="T21" fmla="*/ 504 h 516"/>
                <a:gd name="T22" fmla="*/ 134 w 520"/>
                <a:gd name="T23" fmla="*/ 486 h 516"/>
                <a:gd name="T24" fmla="*/ 94 w 520"/>
                <a:gd name="T25" fmla="*/ 458 h 516"/>
                <a:gd name="T26" fmla="*/ 58 w 520"/>
                <a:gd name="T27" fmla="*/ 422 h 516"/>
                <a:gd name="T28" fmla="*/ 30 w 520"/>
                <a:gd name="T29" fmla="*/ 382 h 516"/>
                <a:gd name="T30" fmla="*/ 12 w 520"/>
                <a:gd name="T31" fmla="*/ 334 h 516"/>
                <a:gd name="T32" fmla="*/ 0 w 520"/>
                <a:gd name="T33" fmla="*/ 284 h 516"/>
                <a:gd name="T34" fmla="*/ 0 w 520"/>
                <a:gd name="T35" fmla="*/ 258 h 516"/>
                <a:gd name="T36" fmla="*/ 4 w 520"/>
                <a:gd name="T37" fmla="*/ 206 h 516"/>
                <a:gd name="T38" fmla="*/ 20 w 520"/>
                <a:gd name="T39" fmla="*/ 156 h 516"/>
                <a:gd name="T40" fmla="*/ 44 w 520"/>
                <a:gd name="T41" fmla="*/ 112 h 516"/>
                <a:gd name="T42" fmla="*/ 76 w 520"/>
                <a:gd name="T43" fmla="*/ 74 h 516"/>
                <a:gd name="T44" fmla="*/ 114 w 520"/>
                <a:gd name="T45" fmla="*/ 44 h 516"/>
                <a:gd name="T46" fmla="*/ 158 w 520"/>
                <a:gd name="T47" fmla="*/ 20 h 516"/>
                <a:gd name="T48" fmla="*/ 206 w 520"/>
                <a:gd name="T49" fmla="*/ 4 h 516"/>
                <a:gd name="T50" fmla="*/ 258 w 520"/>
                <a:gd name="T51" fmla="*/ 0 h 516"/>
                <a:gd name="T52" fmla="*/ 284 w 520"/>
                <a:gd name="T53" fmla="*/ 0 h 516"/>
                <a:gd name="T54" fmla="*/ 336 w 520"/>
                <a:gd name="T55" fmla="*/ 10 h 516"/>
                <a:gd name="T56" fmla="*/ 382 w 520"/>
                <a:gd name="T57" fmla="*/ 30 h 516"/>
                <a:gd name="T58" fmla="*/ 424 w 520"/>
                <a:gd name="T59" fmla="*/ 58 h 516"/>
                <a:gd name="T60" fmla="*/ 460 w 520"/>
                <a:gd name="T61" fmla="*/ 92 h 516"/>
                <a:gd name="T62" fmla="*/ 488 w 520"/>
                <a:gd name="T63" fmla="*/ 134 h 516"/>
                <a:gd name="T64" fmla="*/ 508 w 520"/>
                <a:gd name="T65" fmla="*/ 180 h 516"/>
                <a:gd name="T66" fmla="*/ 520 w 520"/>
                <a:gd name="T67" fmla="*/ 230 h 516"/>
                <a:gd name="T68" fmla="*/ 520 w 520"/>
                <a:gd name="T69" fmla="*/ 258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0" h="516">
                  <a:moveTo>
                    <a:pt x="520" y="258"/>
                  </a:moveTo>
                  <a:lnTo>
                    <a:pt x="520" y="258"/>
                  </a:lnTo>
                  <a:lnTo>
                    <a:pt x="520" y="284"/>
                  </a:lnTo>
                  <a:lnTo>
                    <a:pt x="516" y="310"/>
                  </a:lnTo>
                  <a:lnTo>
                    <a:pt x="508" y="334"/>
                  </a:lnTo>
                  <a:lnTo>
                    <a:pt x="500" y="358"/>
                  </a:lnTo>
                  <a:lnTo>
                    <a:pt x="488" y="382"/>
                  </a:lnTo>
                  <a:lnTo>
                    <a:pt x="476" y="402"/>
                  </a:lnTo>
                  <a:lnTo>
                    <a:pt x="460" y="422"/>
                  </a:lnTo>
                  <a:lnTo>
                    <a:pt x="444" y="440"/>
                  </a:lnTo>
                  <a:lnTo>
                    <a:pt x="424" y="458"/>
                  </a:lnTo>
                  <a:lnTo>
                    <a:pt x="404" y="472"/>
                  </a:lnTo>
                  <a:lnTo>
                    <a:pt x="382" y="486"/>
                  </a:lnTo>
                  <a:lnTo>
                    <a:pt x="360" y="496"/>
                  </a:lnTo>
                  <a:lnTo>
                    <a:pt x="336" y="504"/>
                  </a:lnTo>
                  <a:lnTo>
                    <a:pt x="310" y="510"/>
                  </a:lnTo>
                  <a:lnTo>
                    <a:pt x="284" y="514"/>
                  </a:lnTo>
                  <a:lnTo>
                    <a:pt x="258" y="516"/>
                  </a:lnTo>
                  <a:lnTo>
                    <a:pt x="258" y="516"/>
                  </a:lnTo>
                  <a:lnTo>
                    <a:pt x="232" y="514"/>
                  </a:lnTo>
                  <a:lnTo>
                    <a:pt x="206" y="510"/>
                  </a:lnTo>
                  <a:lnTo>
                    <a:pt x="180" y="504"/>
                  </a:lnTo>
                  <a:lnTo>
                    <a:pt x="158" y="496"/>
                  </a:lnTo>
                  <a:lnTo>
                    <a:pt x="134" y="486"/>
                  </a:lnTo>
                  <a:lnTo>
                    <a:pt x="114" y="472"/>
                  </a:lnTo>
                  <a:lnTo>
                    <a:pt x="94" y="458"/>
                  </a:lnTo>
                  <a:lnTo>
                    <a:pt x="76" y="440"/>
                  </a:lnTo>
                  <a:lnTo>
                    <a:pt x="58" y="422"/>
                  </a:lnTo>
                  <a:lnTo>
                    <a:pt x="44" y="402"/>
                  </a:lnTo>
                  <a:lnTo>
                    <a:pt x="30" y="382"/>
                  </a:lnTo>
                  <a:lnTo>
                    <a:pt x="20" y="358"/>
                  </a:lnTo>
                  <a:lnTo>
                    <a:pt x="12" y="334"/>
                  </a:lnTo>
                  <a:lnTo>
                    <a:pt x="4" y="310"/>
                  </a:lnTo>
                  <a:lnTo>
                    <a:pt x="0" y="284"/>
                  </a:lnTo>
                  <a:lnTo>
                    <a:pt x="0" y="258"/>
                  </a:lnTo>
                  <a:lnTo>
                    <a:pt x="0" y="258"/>
                  </a:lnTo>
                  <a:lnTo>
                    <a:pt x="0" y="230"/>
                  </a:lnTo>
                  <a:lnTo>
                    <a:pt x="4" y="206"/>
                  </a:lnTo>
                  <a:lnTo>
                    <a:pt x="12" y="180"/>
                  </a:lnTo>
                  <a:lnTo>
                    <a:pt x="20" y="156"/>
                  </a:lnTo>
                  <a:lnTo>
                    <a:pt x="30" y="134"/>
                  </a:lnTo>
                  <a:lnTo>
                    <a:pt x="44" y="112"/>
                  </a:lnTo>
                  <a:lnTo>
                    <a:pt x="58" y="92"/>
                  </a:lnTo>
                  <a:lnTo>
                    <a:pt x="76" y="74"/>
                  </a:lnTo>
                  <a:lnTo>
                    <a:pt x="94" y="58"/>
                  </a:lnTo>
                  <a:lnTo>
                    <a:pt x="114" y="44"/>
                  </a:lnTo>
                  <a:lnTo>
                    <a:pt x="134" y="30"/>
                  </a:lnTo>
                  <a:lnTo>
                    <a:pt x="158" y="20"/>
                  </a:lnTo>
                  <a:lnTo>
                    <a:pt x="180" y="10"/>
                  </a:lnTo>
                  <a:lnTo>
                    <a:pt x="206" y="4"/>
                  </a:lnTo>
                  <a:lnTo>
                    <a:pt x="232" y="0"/>
                  </a:lnTo>
                  <a:lnTo>
                    <a:pt x="258" y="0"/>
                  </a:lnTo>
                  <a:lnTo>
                    <a:pt x="258" y="0"/>
                  </a:lnTo>
                  <a:lnTo>
                    <a:pt x="284" y="0"/>
                  </a:lnTo>
                  <a:lnTo>
                    <a:pt x="310" y="4"/>
                  </a:lnTo>
                  <a:lnTo>
                    <a:pt x="336" y="10"/>
                  </a:lnTo>
                  <a:lnTo>
                    <a:pt x="360" y="20"/>
                  </a:lnTo>
                  <a:lnTo>
                    <a:pt x="382" y="30"/>
                  </a:lnTo>
                  <a:lnTo>
                    <a:pt x="404" y="44"/>
                  </a:lnTo>
                  <a:lnTo>
                    <a:pt x="424" y="58"/>
                  </a:lnTo>
                  <a:lnTo>
                    <a:pt x="444" y="74"/>
                  </a:lnTo>
                  <a:lnTo>
                    <a:pt x="460" y="92"/>
                  </a:lnTo>
                  <a:lnTo>
                    <a:pt x="476" y="112"/>
                  </a:lnTo>
                  <a:lnTo>
                    <a:pt x="488" y="134"/>
                  </a:lnTo>
                  <a:lnTo>
                    <a:pt x="500" y="156"/>
                  </a:lnTo>
                  <a:lnTo>
                    <a:pt x="508" y="180"/>
                  </a:lnTo>
                  <a:lnTo>
                    <a:pt x="516" y="206"/>
                  </a:lnTo>
                  <a:lnTo>
                    <a:pt x="520" y="230"/>
                  </a:lnTo>
                  <a:lnTo>
                    <a:pt x="520" y="258"/>
                  </a:lnTo>
                  <a:lnTo>
                    <a:pt x="520" y="25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721"/>
            <p:cNvSpPr>
              <a:spLocks/>
            </p:cNvSpPr>
            <p:nvPr/>
          </p:nvSpPr>
          <p:spPr bwMode="auto">
            <a:xfrm>
              <a:off x="6029325" y="3844925"/>
              <a:ext cx="155575" cy="381000"/>
            </a:xfrm>
            <a:custGeom>
              <a:avLst/>
              <a:gdLst>
                <a:gd name="T0" fmla="*/ 50 w 98"/>
                <a:gd name="T1" fmla="*/ 0 h 240"/>
                <a:gd name="T2" fmla="*/ 0 w 98"/>
                <a:gd name="T3" fmla="*/ 50 h 240"/>
                <a:gd name="T4" fmla="*/ 50 w 98"/>
                <a:gd name="T5" fmla="*/ 240 h 240"/>
                <a:gd name="T6" fmla="*/ 98 w 98"/>
                <a:gd name="T7" fmla="*/ 50 h 240"/>
                <a:gd name="T8" fmla="*/ 50 w 98"/>
                <a:gd name="T9" fmla="*/ 0 h 240"/>
              </a:gdLst>
              <a:ahLst/>
              <a:cxnLst>
                <a:cxn ang="0">
                  <a:pos x="T0" y="T1"/>
                </a:cxn>
                <a:cxn ang="0">
                  <a:pos x="T2" y="T3"/>
                </a:cxn>
                <a:cxn ang="0">
                  <a:pos x="T4" y="T5"/>
                </a:cxn>
                <a:cxn ang="0">
                  <a:pos x="T6" y="T7"/>
                </a:cxn>
                <a:cxn ang="0">
                  <a:pos x="T8" y="T9"/>
                </a:cxn>
              </a:cxnLst>
              <a:rect l="0" t="0" r="r" b="b"/>
              <a:pathLst>
                <a:path w="98" h="240">
                  <a:moveTo>
                    <a:pt x="50" y="0"/>
                  </a:moveTo>
                  <a:lnTo>
                    <a:pt x="0" y="50"/>
                  </a:lnTo>
                  <a:lnTo>
                    <a:pt x="50" y="240"/>
                  </a:lnTo>
                  <a:lnTo>
                    <a:pt x="98" y="50"/>
                  </a:lnTo>
                  <a:lnTo>
                    <a:pt x="50"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722"/>
            <p:cNvSpPr>
              <a:spLocks/>
            </p:cNvSpPr>
            <p:nvPr/>
          </p:nvSpPr>
          <p:spPr bwMode="auto">
            <a:xfrm>
              <a:off x="6038850" y="3692525"/>
              <a:ext cx="139700" cy="152400"/>
            </a:xfrm>
            <a:custGeom>
              <a:avLst/>
              <a:gdLst>
                <a:gd name="T0" fmla="*/ 40 w 88"/>
                <a:gd name="T1" fmla="*/ 0 h 96"/>
                <a:gd name="T2" fmla="*/ 0 w 88"/>
                <a:gd name="T3" fmla="*/ 48 h 96"/>
                <a:gd name="T4" fmla="*/ 40 w 88"/>
                <a:gd name="T5" fmla="*/ 96 h 96"/>
                <a:gd name="T6" fmla="*/ 88 w 88"/>
                <a:gd name="T7" fmla="*/ 48 h 96"/>
                <a:gd name="T8" fmla="*/ 40 w 88"/>
                <a:gd name="T9" fmla="*/ 0 h 96"/>
              </a:gdLst>
              <a:ahLst/>
              <a:cxnLst>
                <a:cxn ang="0">
                  <a:pos x="T0" y="T1"/>
                </a:cxn>
                <a:cxn ang="0">
                  <a:pos x="T2" y="T3"/>
                </a:cxn>
                <a:cxn ang="0">
                  <a:pos x="T4" y="T5"/>
                </a:cxn>
                <a:cxn ang="0">
                  <a:pos x="T6" y="T7"/>
                </a:cxn>
                <a:cxn ang="0">
                  <a:pos x="T8" y="T9"/>
                </a:cxn>
              </a:cxnLst>
              <a:rect l="0" t="0" r="r" b="b"/>
              <a:pathLst>
                <a:path w="88" h="96">
                  <a:moveTo>
                    <a:pt x="40" y="0"/>
                  </a:moveTo>
                  <a:lnTo>
                    <a:pt x="0" y="48"/>
                  </a:lnTo>
                  <a:lnTo>
                    <a:pt x="40" y="96"/>
                  </a:lnTo>
                  <a:lnTo>
                    <a:pt x="88" y="48"/>
                  </a:lnTo>
                  <a:lnTo>
                    <a:pt x="40"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723"/>
            <p:cNvSpPr>
              <a:spLocks/>
            </p:cNvSpPr>
            <p:nvPr/>
          </p:nvSpPr>
          <p:spPr bwMode="auto">
            <a:xfrm>
              <a:off x="4879975" y="5349875"/>
              <a:ext cx="260350" cy="1358900"/>
            </a:xfrm>
            <a:custGeom>
              <a:avLst/>
              <a:gdLst>
                <a:gd name="T0" fmla="*/ 0 w 164"/>
                <a:gd name="T1" fmla="*/ 0 h 856"/>
                <a:gd name="T2" fmla="*/ 0 w 164"/>
                <a:gd name="T3" fmla="*/ 774 h 856"/>
                <a:gd name="T4" fmla="*/ 0 w 164"/>
                <a:gd name="T5" fmla="*/ 774 h 856"/>
                <a:gd name="T6" fmla="*/ 2 w 164"/>
                <a:gd name="T7" fmla="*/ 790 h 856"/>
                <a:gd name="T8" fmla="*/ 8 w 164"/>
                <a:gd name="T9" fmla="*/ 806 h 856"/>
                <a:gd name="T10" fmla="*/ 14 w 164"/>
                <a:gd name="T11" fmla="*/ 820 h 856"/>
                <a:gd name="T12" fmla="*/ 26 w 164"/>
                <a:gd name="T13" fmla="*/ 832 h 856"/>
                <a:gd name="T14" fmla="*/ 38 w 164"/>
                <a:gd name="T15" fmla="*/ 842 h 856"/>
                <a:gd name="T16" fmla="*/ 52 w 164"/>
                <a:gd name="T17" fmla="*/ 850 h 856"/>
                <a:gd name="T18" fmla="*/ 68 w 164"/>
                <a:gd name="T19" fmla="*/ 854 h 856"/>
                <a:gd name="T20" fmla="*/ 84 w 164"/>
                <a:gd name="T21" fmla="*/ 856 h 856"/>
                <a:gd name="T22" fmla="*/ 84 w 164"/>
                <a:gd name="T23" fmla="*/ 856 h 856"/>
                <a:gd name="T24" fmla="*/ 100 w 164"/>
                <a:gd name="T25" fmla="*/ 854 h 856"/>
                <a:gd name="T26" fmla="*/ 114 w 164"/>
                <a:gd name="T27" fmla="*/ 850 h 856"/>
                <a:gd name="T28" fmla="*/ 128 w 164"/>
                <a:gd name="T29" fmla="*/ 842 h 856"/>
                <a:gd name="T30" fmla="*/ 140 w 164"/>
                <a:gd name="T31" fmla="*/ 832 h 856"/>
                <a:gd name="T32" fmla="*/ 150 w 164"/>
                <a:gd name="T33" fmla="*/ 820 h 856"/>
                <a:gd name="T34" fmla="*/ 156 w 164"/>
                <a:gd name="T35" fmla="*/ 806 h 856"/>
                <a:gd name="T36" fmla="*/ 162 w 164"/>
                <a:gd name="T37" fmla="*/ 790 h 856"/>
                <a:gd name="T38" fmla="*/ 164 w 164"/>
                <a:gd name="T39" fmla="*/ 774 h 856"/>
                <a:gd name="T40" fmla="*/ 164 w 164"/>
                <a:gd name="T41" fmla="*/ 0 h 856"/>
                <a:gd name="T42" fmla="*/ 164 w 164"/>
                <a:gd name="T43" fmla="*/ 0 h 856"/>
                <a:gd name="T44" fmla="*/ 154 w 164"/>
                <a:gd name="T45" fmla="*/ 0 h 856"/>
                <a:gd name="T46" fmla="*/ 0 w 164"/>
                <a:gd name="T47" fmla="*/ 0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4" h="856">
                  <a:moveTo>
                    <a:pt x="0" y="0"/>
                  </a:moveTo>
                  <a:lnTo>
                    <a:pt x="0" y="774"/>
                  </a:lnTo>
                  <a:lnTo>
                    <a:pt x="0" y="774"/>
                  </a:lnTo>
                  <a:lnTo>
                    <a:pt x="2" y="790"/>
                  </a:lnTo>
                  <a:lnTo>
                    <a:pt x="8" y="806"/>
                  </a:lnTo>
                  <a:lnTo>
                    <a:pt x="14" y="820"/>
                  </a:lnTo>
                  <a:lnTo>
                    <a:pt x="26" y="832"/>
                  </a:lnTo>
                  <a:lnTo>
                    <a:pt x="38" y="842"/>
                  </a:lnTo>
                  <a:lnTo>
                    <a:pt x="52" y="850"/>
                  </a:lnTo>
                  <a:lnTo>
                    <a:pt x="68" y="854"/>
                  </a:lnTo>
                  <a:lnTo>
                    <a:pt x="84" y="856"/>
                  </a:lnTo>
                  <a:lnTo>
                    <a:pt x="84" y="856"/>
                  </a:lnTo>
                  <a:lnTo>
                    <a:pt x="100" y="854"/>
                  </a:lnTo>
                  <a:lnTo>
                    <a:pt x="114" y="850"/>
                  </a:lnTo>
                  <a:lnTo>
                    <a:pt x="128" y="842"/>
                  </a:lnTo>
                  <a:lnTo>
                    <a:pt x="140" y="832"/>
                  </a:lnTo>
                  <a:lnTo>
                    <a:pt x="150" y="820"/>
                  </a:lnTo>
                  <a:lnTo>
                    <a:pt x="156" y="806"/>
                  </a:lnTo>
                  <a:lnTo>
                    <a:pt x="162" y="790"/>
                  </a:lnTo>
                  <a:lnTo>
                    <a:pt x="164" y="774"/>
                  </a:lnTo>
                  <a:lnTo>
                    <a:pt x="164" y="0"/>
                  </a:lnTo>
                  <a:lnTo>
                    <a:pt x="164" y="0"/>
                  </a:lnTo>
                  <a:lnTo>
                    <a:pt x="154" y="0"/>
                  </a:lnTo>
                  <a:lnTo>
                    <a:pt x="0"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724"/>
            <p:cNvSpPr>
              <a:spLocks/>
            </p:cNvSpPr>
            <p:nvPr/>
          </p:nvSpPr>
          <p:spPr bwMode="auto">
            <a:xfrm>
              <a:off x="4724400" y="5083175"/>
              <a:ext cx="536575" cy="266700"/>
            </a:xfrm>
            <a:custGeom>
              <a:avLst/>
              <a:gdLst>
                <a:gd name="T0" fmla="*/ 338 w 338"/>
                <a:gd name="T1" fmla="*/ 86 h 168"/>
                <a:gd name="T2" fmla="*/ 338 w 338"/>
                <a:gd name="T3" fmla="*/ 86 h 168"/>
                <a:gd name="T4" fmla="*/ 336 w 338"/>
                <a:gd name="T5" fmla="*/ 68 h 168"/>
                <a:gd name="T6" fmla="*/ 332 w 338"/>
                <a:gd name="T7" fmla="*/ 52 h 168"/>
                <a:gd name="T8" fmla="*/ 324 w 338"/>
                <a:gd name="T9" fmla="*/ 38 h 168"/>
                <a:gd name="T10" fmla="*/ 314 w 338"/>
                <a:gd name="T11" fmla="*/ 26 h 168"/>
                <a:gd name="T12" fmla="*/ 300 w 338"/>
                <a:gd name="T13" fmla="*/ 14 h 168"/>
                <a:gd name="T14" fmla="*/ 286 w 338"/>
                <a:gd name="T15" fmla="*/ 6 h 168"/>
                <a:gd name="T16" fmla="*/ 270 w 338"/>
                <a:gd name="T17" fmla="*/ 2 h 168"/>
                <a:gd name="T18" fmla="*/ 252 w 338"/>
                <a:gd name="T19" fmla="*/ 0 h 168"/>
                <a:gd name="T20" fmla="*/ 86 w 338"/>
                <a:gd name="T21" fmla="*/ 0 h 168"/>
                <a:gd name="T22" fmla="*/ 86 w 338"/>
                <a:gd name="T23" fmla="*/ 0 h 168"/>
                <a:gd name="T24" fmla="*/ 68 w 338"/>
                <a:gd name="T25" fmla="*/ 2 h 168"/>
                <a:gd name="T26" fmla="*/ 52 w 338"/>
                <a:gd name="T27" fmla="*/ 6 h 168"/>
                <a:gd name="T28" fmla="*/ 38 w 338"/>
                <a:gd name="T29" fmla="*/ 14 h 168"/>
                <a:gd name="T30" fmla="*/ 24 w 338"/>
                <a:gd name="T31" fmla="*/ 26 h 168"/>
                <a:gd name="T32" fmla="*/ 14 w 338"/>
                <a:gd name="T33" fmla="*/ 38 h 168"/>
                <a:gd name="T34" fmla="*/ 6 w 338"/>
                <a:gd name="T35" fmla="*/ 52 h 168"/>
                <a:gd name="T36" fmla="*/ 2 w 338"/>
                <a:gd name="T37" fmla="*/ 68 h 168"/>
                <a:gd name="T38" fmla="*/ 0 w 338"/>
                <a:gd name="T39" fmla="*/ 86 h 168"/>
                <a:gd name="T40" fmla="*/ 0 w 338"/>
                <a:gd name="T41" fmla="*/ 86 h 168"/>
                <a:gd name="T42" fmla="*/ 2 w 338"/>
                <a:gd name="T43" fmla="*/ 102 h 168"/>
                <a:gd name="T44" fmla="*/ 6 w 338"/>
                <a:gd name="T45" fmla="*/ 118 h 168"/>
                <a:gd name="T46" fmla="*/ 14 w 338"/>
                <a:gd name="T47" fmla="*/ 132 h 168"/>
                <a:gd name="T48" fmla="*/ 24 w 338"/>
                <a:gd name="T49" fmla="*/ 144 h 168"/>
                <a:gd name="T50" fmla="*/ 38 w 338"/>
                <a:gd name="T51" fmla="*/ 154 h 168"/>
                <a:gd name="T52" fmla="*/ 52 w 338"/>
                <a:gd name="T53" fmla="*/ 162 h 168"/>
                <a:gd name="T54" fmla="*/ 68 w 338"/>
                <a:gd name="T55" fmla="*/ 166 h 168"/>
                <a:gd name="T56" fmla="*/ 86 w 338"/>
                <a:gd name="T57" fmla="*/ 168 h 168"/>
                <a:gd name="T58" fmla="*/ 98 w 338"/>
                <a:gd name="T59" fmla="*/ 168 h 168"/>
                <a:gd name="T60" fmla="*/ 252 w 338"/>
                <a:gd name="T61" fmla="*/ 168 h 168"/>
                <a:gd name="T62" fmla="*/ 252 w 338"/>
                <a:gd name="T63" fmla="*/ 168 h 168"/>
                <a:gd name="T64" fmla="*/ 262 w 338"/>
                <a:gd name="T65" fmla="*/ 168 h 168"/>
                <a:gd name="T66" fmla="*/ 262 w 338"/>
                <a:gd name="T67" fmla="*/ 168 h 168"/>
                <a:gd name="T68" fmla="*/ 278 w 338"/>
                <a:gd name="T69" fmla="*/ 166 h 168"/>
                <a:gd name="T70" fmla="*/ 292 w 338"/>
                <a:gd name="T71" fmla="*/ 160 h 168"/>
                <a:gd name="T72" fmla="*/ 306 w 338"/>
                <a:gd name="T73" fmla="*/ 152 h 168"/>
                <a:gd name="T74" fmla="*/ 318 w 338"/>
                <a:gd name="T75" fmla="*/ 142 h 168"/>
                <a:gd name="T76" fmla="*/ 326 w 338"/>
                <a:gd name="T77" fmla="*/ 130 h 168"/>
                <a:gd name="T78" fmla="*/ 332 w 338"/>
                <a:gd name="T79" fmla="*/ 116 h 168"/>
                <a:gd name="T80" fmla="*/ 336 w 338"/>
                <a:gd name="T81" fmla="*/ 102 h 168"/>
                <a:gd name="T82" fmla="*/ 338 w 338"/>
                <a:gd name="T83" fmla="*/ 86 h 168"/>
                <a:gd name="T84" fmla="*/ 338 w 338"/>
                <a:gd name="T85" fmla="*/ 8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38" h="168">
                  <a:moveTo>
                    <a:pt x="338" y="86"/>
                  </a:moveTo>
                  <a:lnTo>
                    <a:pt x="338" y="86"/>
                  </a:lnTo>
                  <a:lnTo>
                    <a:pt x="336" y="68"/>
                  </a:lnTo>
                  <a:lnTo>
                    <a:pt x="332" y="52"/>
                  </a:lnTo>
                  <a:lnTo>
                    <a:pt x="324" y="38"/>
                  </a:lnTo>
                  <a:lnTo>
                    <a:pt x="314" y="26"/>
                  </a:lnTo>
                  <a:lnTo>
                    <a:pt x="300" y="14"/>
                  </a:lnTo>
                  <a:lnTo>
                    <a:pt x="286" y="6"/>
                  </a:lnTo>
                  <a:lnTo>
                    <a:pt x="270" y="2"/>
                  </a:lnTo>
                  <a:lnTo>
                    <a:pt x="252" y="0"/>
                  </a:lnTo>
                  <a:lnTo>
                    <a:pt x="86" y="0"/>
                  </a:lnTo>
                  <a:lnTo>
                    <a:pt x="86" y="0"/>
                  </a:lnTo>
                  <a:lnTo>
                    <a:pt x="68" y="2"/>
                  </a:lnTo>
                  <a:lnTo>
                    <a:pt x="52" y="6"/>
                  </a:lnTo>
                  <a:lnTo>
                    <a:pt x="38" y="14"/>
                  </a:lnTo>
                  <a:lnTo>
                    <a:pt x="24" y="26"/>
                  </a:lnTo>
                  <a:lnTo>
                    <a:pt x="14" y="38"/>
                  </a:lnTo>
                  <a:lnTo>
                    <a:pt x="6" y="52"/>
                  </a:lnTo>
                  <a:lnTo>
                    <a:pt x="2" y="68"/>
                  </a:lnTo>
                  <a:lnTo>
                    <a:pt x="0" y="86"/>
                  </a:lnTo>
                  <a:lnTo>
                    <a:pt x="0" y="86"/>
                  </a:lnTo>
                  <a:lnTo>
                    <a:pt x="2" y="102"/>
                  </a:lnTo>
                  <a:lnTo>
                    <a:pt x="6" y="118"/>
                  </a:lnTo>
                  <a:lnTo>
                    <a:pt x="14" y="132"/>
                  </a:lnTo>
                  <a:lnTo>
                    <a:pt x="24" y="144"/>
                  </a:lnTo>
                  <a:lnTo>
                    <a:pt x="38" y="154"/>
                  </a:lnTo>
                  <a:lnTo>
                    <a:pt x="52" y="162"/>
                  </a:lnTo>
                  <a:lnTo>
                    <a:pt x="68" y="166"/>
                  </a:lnTo>
                  <a:lnTo>
                    <a:pt x="86" y="168"/>
                  </a:lnTo>
                  <a:lnTo>
                    <a:pt x="98" y="168"/>
                  </a:lnTo>
                  <a:lnTo>
                    <a:pt x="252" y="168"/>
                  </a:lnTo>
                  <a:lnTo>
                    <a:pt x="252" y="168"/>
                  </a:lnTo>
                  <a:lnTo>
                    <a:pt x="262" y="168"/>
                  </a:lnTo>
                  <a:lnTo>
                    <a:pt x="262" y="168"/>
                  </a:lnTo>
                  <a:lnTo>
                    <a:pt x="278" y="166"/>
                  </a:lnTo>
                  <a:lnTo>
                    <a:pt x="292" y="160"/>
                  </a:lnTo>
                  <a:lnTo>
                    <a:pt x="306" y="152"/>
                  </a:lnTo>
                  <a:lnTo>
                    <a:pt x="318" y="142"/>
                  </a:lnTo>
                  <a:lnTo>
                    <a:pt x="326" y="130"/>
                  </a:lnTo>
                  <a:lnTo>
                    <a:pt x="332" y="116"/>
                  </a:lnTo>
                  <a:lnTo>
                    <a:pt x="336" y="102"/>
                  </a:lnTo>
                  <a:lnTo>
                    <a:pt x="338" y="86"/>
                  </a:lnTo>
                  <a:lnTo>
                    <a:pt x="338" y="8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725"/>
            <p:cNvSpPr>
              <a:spLocks/>
            </p:cNvSpPr>
            <p:nvPr/>
          </p:nvSpPr>
          <p:spPr bwMode="auto">
            <a:xfrm>
              <a:off x="7048500" y="5349875"/>
              <a:ext cx="260350" cy="1358900"/>
            </a:xfrm>
            <a:custGeom>
              <a:avLst/>
              <a:gdLst>
                <a:gd name="T0" fmla="*/ 0 w 164"/>
                <a:gd name="T1" fmla="*/ 774 h 856"/>
                <a:gd name="T2" fmla="*/ 0 w 164"/>
                <a:gd name="T3" fmla="*/ 774 h 856"/>
                <a:gd name="T4" fmla="*/ 2 w 164"/>
                <a:gd name="T5" fmla="*/ 790 h 856"/>
                <a:gd name="T6" fmla="*/ 6 w 164"/>
                <a:gd name="T7" fmla="*/ 806 h 856"/>
                <a:gd name="T8" fmla="*/ 14 w 164"/>
                <a:gd name="T9" fmla="*/ 820 h 856"/>
                <a:gd name="T10" fmla="*/ 24 w 164"/>
                <a:gd name="T11" fmla="*/ 832 h 856"/>
                <a:gd name="T12" fmla="*/ 36 w 164"/>
                <a:gd name="T13" fmla="*/ 842 h 856"/>
                <a:gd name="T14" fmla="*/ 50 w 164"/>
                <a:gd name="T15" fmla="*/ 850 h 856"/>
                <a:gd name="T16" fmla="*/ 66 w 164"/>
                <a:gd name="T17" fmla="*/ 854 h 856"/>
                <a:gd name="T18" fmla="*/ 82 w 164"/>
                <a:gd name="T19" fmla="*/ 856 h 856"/>
                <a:gd name="T20" fmla="*/ 82 w 164"/>
                <a:gd name="T21" fmla="*/ 856 h 856"/>
                <a:gd name="T22" fmla="*/ 98 w 164"/>
                <a:gd name="T23" fmla="*/ 854 h 856"/>
                <a:gd name="T24" fmla="*/ 114 w 164"/>
                <a:gd name="T25" fmla="*/ 850 h 856"/>
                <a:gd name="T26" fmla="*/ 126 w 164"/>
                <a:gd name="T27" fmla="*/ 842 h 856"/>
                <a:gd name="T28" fmla="*/ 140 w 164"/>
                <a:gd name="T29" fmla="*/ 832 h 856"/>
                <a:gd name="T30" fmla="*/ 150 w 164"/>
                <a:gd name="T31" fmla="*/ 820 h 856"/>
                <a:gd name="T32" fmla="*/ 158 w 164"/>
                <a:gd name="T33" fmla="*/ 806 h 856"/>
                <a:gd name="T34" fmla="*/ 162 w 164"/>
                <a:gd name="T35" fmla="*/ 790 h 856"/>
                <a:gd name="T36" fmla="*/ 164 w 164"/>
                <a:gd name="T37" fmla="*/ 774 h 856"/>
                <a:gd name="T38" fmla="*/ 164 w 164"/>
                <a:gd name="T39" fmla="*/ 0 h 856"/>
                <a:gd name="T40" fmla="*/ 0 w 164"/>
                <a:gd name="T41" fmla="*/ 0 h 856"/>
                <a:gd name="T42" fmla="*/ 0 w 164"/>
                <a:gd name="T43" fmla="*/ 774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4" h="856">
                  <a:moveTo>
                    <a:pt x="0" y="774"/>
                  </a:moveTo>
                  <a:lnTo>
                    <a:pt x="0" y="774"/>
                  </a:lnTo>
                  <a:lnTo>
                    <a:pt x="2" y="790"/>
                  </a:lnTo>
                  <a:lnTo>
                    <a:pt x="6" y="806"/>
                  </a:lnTo>
                  <a:lnTo>
                    <a:pt x="14" y="820"/>
                  </a:lnTo>
                  <a:lnTo>
                    <a:pt x="24" y="832"/>
                  </a:lnTo>
                  <a:lnTo>
                    <a:pt x="36" y="842"/>
                  </a:lnTo>
                  <a:lnTo>
                    <a:pt x="50" y="850"/>
                  </a:lnTo>
                  <a:lnTo>
                    <a:pt x="66" y="854"/>
                  </a:lnTo>
                  <a:lnTo>
                    <a:pt x="82" y="856"/>
                  </a:lnTo>
                  <a:lnTo>
                    <a:pt x="82" y="856"/>
                  </a:lnTo>
                  <a:lnTo>
                    <a:pt x="98" y="854"/>
                  </a:lnTo>
                  <a:lnTo>
                    <a:pt x="114" y="850"/>
                  </a:lnTo>
                  <a:lnTo>
                    <a:pt x="126" y="842"/>
                  </a:lnTo>
                  <a:lnTo>
                    <a:pt x="140" y="832"/>
                  </a:lnTo>
                  <a:lnTo>
                    <a:pt x="150" y="820"/>
                  </a:lnTo>
                  <a:lnTo>
                    <a:pt x="158" y="806"/>
                  </a:lnTo>
                  <a:lnTo>
                    <a:pt x="162" y="790"/>
                  </a:lnTo>
                  <a:lnTo>
                    <a:pt x="164" y="774"/>
                  </a:lnTo>
                  <a:lnTo>
                    <a:pt x="164" y="0"/>
                  </a:lnTo>
                  <a:lnTo>
                    <a:pt x="0" y="0"/>
                  </a:lnTo>
                  <a:lnTo>
                    <a:pt x="0" y="77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726"/>
            <p:cNvSpPr>
              <a:spLocks/>
            </p:cNvSpPr>
            <p:nvPr/>
          </p:nvSpPr>
          <p:spPr bwMode="auto">
            <a:xfrm>
              <a:off x="6908800" y="5083175"/>
              <a:ext cx="533400" cy="266700"/>
            </a:xfrm>
            <a:custGeom>
              <a:avLst/>
              <a:gdLst>
                <a:gd name="T0" fmla="*/ 252 w 336"/>
                <a:gd name="T1" fmla="*/ 0 h 168"/>
                <a:gd name="T2" fmla="*/ 86 w 336"/>
                <a:gd name="T3" fmla="*/ 0 h 168"/>
                <a:gd name="T4" fmla="*/ 86 w 336"/>
                <a:gd name="T5" fmla="*/ 0 h 168"/>
                <a:gd name="T6" fmla="*/ 70 w 336"/>
                <a:gd name="T7" fmla="*/ 2 h 168"/>
                <a:gd name="T8" fmla="*/ 54 w 336"/>
                <a:gd name="T9" fmla="*/ 6 h 168"/>
                <a:gd name="T10" fmla="*/ 38 w 336"/>
                <a:gd name="T11" fmla="*/ 14 h 168"/>
                <a:gd name="T12" fmla="*/ 26 w 336"/>
                <a:gd name="T13" fmla="*/ 26 h 168"/>
                <a:gd name="T14" fmla="*/ 14 w 336"/>
                <a:gd name="T15" fmla="*/ 38 h 168"/>
                <a:gd name="T16" fmla="*/ 6 w 336"/>
                <a:gd name="T17" fmla="*/ 52 h 168"/>
                <a:gd name="T18" fmla="*/ 2 w 336"/>
                <a:gd name="T19" fmla="*/ 68 h 168"/>
                <a:gd name="T20" fmla="*/ 0 w 336"/>
                <a:gd name="T21" fmla="*/ 86 h 168"/>
                <a:gd name="T22" fmla="*/ 0 w 336"/>
                <a:gd name="T23" fmla="*/ 86 h 168"/>
                <a:gd name="T24" fmla="*/ 2 w 336"/>
                <a:gd name="T25" fmla="*/ 102 h 168"/>
                <a:gd name="T26" fmla="*/ 6 w 336"/>
                <a:gd name="T27" fmla="*/ 118 h 168"/>
                <a:gd name="T28" fmla="*/ 14 w 336"/>
                <a:gd name="T29" fmla="*/ 132 h 168"/>
                <a:gd name="T30" fmla="*/ 26 w 336"/>
                <a:gd name="T31" fmla="*/ 144 h 168"/>
                <a:gd name="T32" fmla="*/ 38 w 336"/>
                <a:gd name="T33" fmla="*/ 154 h 168"/>
                <a:gd name="T34" fmla="*/ 54 w 336"/>
                <a:gd name="T35" fmla="*/ 162 h 168"/>
                <a:gd name="T36" fmla="*/ 70 w 336"/>
                <a:gd name="T37" fmla="*/ 166 h 168"/>
                <a:gd name="T38" fmla="*/ 86 w 336"/>
                <a:gd name="T39" fmla="*/ 168 h 168"/>
                <a:gd name="T40" fmla="*/ 88 w 336"/>
                <a:gd name="T41" fmla="*/ 168 h 168"/>
                <a:gd name="T42" fmla="*/ 252 w 336"/>
                <a:gd name="T43" fmla="*/ 168 h 168"/>
                <a:gd name="T44" fmla="*/ 252 w 336"/>
                <a:gd name="T45" fmla="*/ 168 h 168"/>
                <a:gd name="T46" fmla="*/ 268 w 336"/>
                <a:gd name="T47" fmla="*/ 166 h 168"/>
                <a:gd name="T48" fmla="*/ 284 w 336"/>
                <a:gd name="T49" fmla="*/ 162 h 168"/>
                <a:gd name="T50" fmla="*/ 298 w 336"/>
                <a:gd name="T51" fmla="*/ 154 h 168"/>
                <a:gd name="T52" fmla="*/ 310 w 336"/>
                <a:gd name="T53" fmla="*/ 144 h 168"/>
                <a:gd name="T54" fmla="*/ 322 w 336"/>
                <a:gd name="T55" fmla="*/ 132 h 168"/>
                <a:gd name="T56" fmla="*/ 328 w 336"/>
                <a:gd name="T57" fmla="*/ 118 h 168"/>
                <a:gd name="T58" fmla="*/ 334 w 336"/>
                <a:gd name="T59" fmla="*/ 102 h 168"/>
                <a:gd name="T60" fmla="*/ 336 w 336"/>
                <a:gd name="T61" fmla="*/ 86 h 168"/>
                <a:gd name="T62" fmla="*/ 336 w 336"/>
                <a:gd name="T63" fmla="*/ 86 h 168"/>
                <a:gd name="T64" fmla="*/ 334 w 336"/>
                <a:gd name="T65" fmla="*/ 68 h 168"/>
                <a:gd name="T66" fmla="*/ 328 w 336"/>
                <a:gd name="T67" fmla="*/ 52 h 168"/>
                <a:gd name="T68" fmla="*/ 322 w 336"/>
                <a:gd name="T69" fmla="*/ 38 h 168"/>
                <a:gd name="T70" fmla="*/ 310 w 336"/>
                <a:gd name="T71" fmla="*/ 26 h 168"/>
                <a:gd name="T72" fmla="*/ 298 w 336"/>
                <a:gd name="T73" fmla="*/ 14 h 168"/>
                <a:gd name="T74" fmla="*/ 284 w 336"/>
                <a:gd name="T75" fmla="*/ 6 h 168"/>
                <a:gd name="T76" fmla="*/ 268 w 336"/>
                <a:gd name="T77" fmla="*/ 2 h 168"/>
                <a:gd name="T78" fmla="*/ 252 w 336"/>
                <a:gd name="T79" fmla="*/ 0 h 168"/>
                <a:gd name="T80" fmla="*/ 252 w 336"/>
                <a:gd name="T81"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6" h="168">
                  <a:moveTo>
                    <a:pt x="252" y="0"/>
                  </a:moveTo>
                  <a:lnTo>
                    <a:pt x="86" y="0"/>
                  </a:lnTo>
                  <a:lnTo>
                    <a:pt x="86" y="0"/>
                  </a:lnTo>
                  <a:lnTo>
                    <a:pt x="70" y="2"/>
                  </a:lnTo>
                  <a:lnTo>
                    <a:pt x="54" y="6"/>
                  </a:lnTo>
                  <a:lnTo>
                    <a:pt x="38" y="14"/>
                  </a:lnTo>
                  <a:lnTo>
                    <a:pt x="26" y="26"/>
                  </a:lnTo>
                  <a:lnTo>
                    <a:pt x="14" y="38"/>
                  </a:lnTo>
                  <a:lnTo>
                    <a:pt x="6" y="52"/>
                  </a:lnTo>
                  <a:lnTo>
                    <a:pt x="2" y="68"/>
                  </a:lnTo>
                  <a:lnTo>
                    <a:pt x="0" y="86"/>
                  </a:lnTo>
                  <a:lnTo>
                    <a:pt x="0" y="86"/>
                  </a:lnTo>
                  <a:lnTo>
                    <a:pt x="2" y="102"/>
                  </a:lnTo>
                  <a:lnTo>
                    <a:pt x="6" y="118"/>
                  </a:lnTo>
                  <a:lnTo>
                    <a:pt x="14" y="132"/>
                  </a:lnTo>
                  <a:lnTo>
                    <a:pt x="26" y="144"/>
                  </a:lnTo>
                  <a:lnTo>
                    <a:pt x="38" y="154"/>
                  </a:lnTo>
                  <a:lnTo>
                    <a:pt x="54" y="162"/>
                  </a:lnTo>
                  <a:lnTo>
                    <a:pt x="70" y="166"/>
                  </a:lnTo>
                  <a:lnTo>
                    <a:pt x="86" y="168"/>
                  </a:lnTo>
                  <a:lnTo>
                    <a:pt x="88" y="168"/>
                  </a:lnTo>
                  <a:lnTo>
                    <a:pt x="252" y="168"/>
                  </a:lnTo>
                  <a:lnTo>
                    <a:pt x="252" y="168"/>
                  </a:lnTo>
                  <a:lnTo>
                    <a:pt x="268" y="166"/>
                  </a:lnTo>
                  <a:lnTo>
                    <a:pt x="284" y="162"/>
                  </a:lnTo>
                  <a:lnTo>
                    <a:pt x="298" y="154"/>
                  </a:lnTo>
                  <a:lnTo>
                    <a:pt x="310" y="144"/>
                  </a:lnTo>
                  <a:lnTo>
                    <a:pt x="322" y="132"/>
                  </a:lnTo>
                  <a:lnTo>
                    <a:pt x="328" y="118"/>
                  </a:lnTo>
                  <a:lnTo>
                    <a:pt x="334" y="102"/>
                  </a:lnTo>
                  <a:lnTo>
                    <a:pt x="336" y="86"/>
                  </a:lnTo>
                  <a:lnTo>
                    <a:pt x="336" y="86"/>
                  </a:lnTo>
                  <a:lnTo>
                    <a:pt x="334" y="68"/>
                  </a:lnTo>
                  <a:lnTo>
                    <a:pt x="328" y="52"/>
                  </a:lnTo>
                  <a:lnTo>
                    <a:pt x="322" y="38"/>
                  </a:lnTo>
                  <a:lnTo>
                    <a:pt x="310" y="26"/>
                  </a:lnTo>
                  <a:lnTo>
                    <a:pt x="298" y="14"/>
                  </a:lnTo>
                  <a:lnTo>
                    <a:pt x="284" y="6"/>
                  </a:lnTo>
                  <a:lnTo>
                    <a:pt x="268" y="2"/>
                  </a:lnTo>
                  <a:lnTo>
                    <a:pt x="252" y="0"/>
                  </a:lnTo>
                  <a:lnTo>
                    <a:pt x="252"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727"/>
            <p:cNvSpPr>
              <a:spLocks/>
            </p:cNvSpPr>
            <p:nvPr/>
          </p:nvSpPr>
          <p:spPr bwMode="auto">
            <a:xfrm>
              <a:off x="6718300" y="4441825"/>
              <a:ext cx="358775" cy="1314450"/>
            </a:xfrm>
            <a:custGeom>
              <a:avLst/>
              <a:gdLst>
                <a:gd name="T0" fmla="*/ 114 w 226"/>
                <a:gd name="T1" fmla="*/ 168 h 828"/>
                <a:gd name="T2" fmla="*/ 114 w 226"/>
                <a:gd name="T3" fmla="*/ 168 h 828"/>
                <a:gd name="T4" fmla="*/ 108 w 226"/>
                <a:gd name="T5" fmla="*/ 162 h 828"/>
                <a:gd name="T6" fmla="*/ 104 w 226"/>
                <a:gd name="T7" fmla="*/ 156 h 828"/>
                <a:gd name="T8" fmla="*/ 98 w 226"/>
                <a:gd name="T9" fmla="*/ 142 h 828"/>
                <a:gd name="T10" fmla="*/ 0 w 226"/>
                <a:gd name="T11" fmla="*/ 0 h 828"/>
                <a:gd name="T12" fmla="*/ 0 w 226"/>
                <a:gd name="T13" fmla="*/ 668 h 828"/>
                <a:gd name="T14" fmla="*/ 0 w 226"/>
                <a:gd name="T15" fmla="*/ 668 h 828"/>
                <a:gd name="T16" fmla="*/ 14 w 226"/>
                <a:gd name="T17" fmla="*/ 670 h 828"/>
                <a:gd name="T18" fmla="*/ 28 w 226"/>
                <a:gd name="T19" fmla="*/ 674 h 828"/>
                <a:gd name="T20" fmla="*/ 40 w 226"/>
                <a:gd name="T21" fmla="*/ 678 h 828"/>
                <a:gd name="T22" fmla="*/ 52 w 226"/>
                <a:gd name="T23" fmla="*/ 684 h 828"/>
                <a:gd name="T24" fmla="*/ 64 w 226"/>
                <a:gd name="T25" fmla="*/ 690 h 828"/>
                <a:gd name="T26" fmla="*/ 74 w 226"/>
                <a:gd name="T27" fmla="*/ 698 h 828"/>
                <a:gd name="T28" fmla="*/ 94 w 226"/>
                <a:gd name="T29" fmla="*/ 718 h 828"/>
                <a:gd name="T30" fmla="*/ 110 w 226"/>
                <a:gd name="T31" fmla="*/ 740 h 828"/>
                <a:gd name="T32" fmla="*/ 122 w 226"/>
                <a:gd name="T33" fmla="*/ 764 h 828"/>
                <a:gd name="T34" fmla="*/ 132 w 226"/>
                <a:gd name="T35" fmla="*/ 790 h 828"/>
                <a:gd name="T36" fmla="*/ 134 w 226"/>
                <a:gd name="T37" fmla="*/ 804 h 828"/>
                <a:gd name="T38" fmla="*/ 136 w 226"/>
                <a:gd name="T39" fmla="*/ 818 h 828"/>
                <a:gd name="T40" fmla="*/ 136 w 226"/>
                <a:gd name="T41" fmla="*/ 818 h 828"/>
                <a:gd name="T42" fmla="*/ 142 w 226"/>
                <a:gd name="T43" fmla="*/ 822 h 828"/>
                <a:gd name="T44" fmla="*/ 148 w 226"/>
                <a:gd name="T45" fmla="*/ 824 h 828"/>
                <a:gd name="T46" fmla="*/ 162 w 226"/>
                <a:gd name="T47" fmla="*/ 828 h 828"/>
                <a:gd name="T48" fmla="*/ 162 w 226"/>
                <a:gd name="T49" fmla="*/ 612 h 828"/>
                <a:gd name="T50" fmla="*/ 162 w 226"/>
                <a:gd name="T51" fmla="*/ 612 h 828"/>
                <a:gd name="T52" fmla="*/ 142 w 226"/>
                <a:gd name="T53" fmla="*/ 606 h 828"/>
                <a:gd name="T54" fmla="*/ 126 w 226"/>
                <a:gd name="T55" fmla="*/ 596 h 828"/>
                <a:gd name="T56" fmla="*/ 112 w 226"/>
                <a:gd name="T57" fmla="*/ 582 h 828"/>
                <a:gd name="T58" fmla="*/ 98 w 226"/>
                <a:gd name="T59" fmla="*/ 568 h 828"/>
                <a:gd name="T60" fmla="*/ 88 w 226"/>
                <a:gd name="T61" fmla="*/ 552 h 828"/>
                <a:gd name="T62" fmla="*/ 82 w 226"/>
                <a:gd name="T63" fmla="*/ 532 h 828"/>
                <a:gd name="T64" fmla="*/ 76 w 226"/>
                <a:gd name="T65" fmla="*/ 512 h 828"/>
                <a:gd name="T66" fmla="*/ 74 w 226"/>
                <a:gd name="T67" fmla="*/ 490 h 828"/>
                <a:gd name="T68" fmla="*/ 74 w 226"/>
                <a:gd name="T69" fmla="*/ 490 h 828"/>
                <a:gd name="T70" fmla="*/ 76 w 226"/>
                <a:gd name="T71" fmla="*/ 476 h 828"/>
                <a:gd name="T72" fmla="*/ 78 w 226"/>
                <a:gd name="T73" fmla="*/ 464 h 828"/>
                <a:gd name="T74" fmla="*/ 80 w 226"/>
                <a:gd name="T75" fmla="*/ 450 h 828"/>
                <a:gd name="T76" fmla="*/ 84 w 226"/>
                <a:gd name="T77" fmla="*/ 438 h 828"/>
                <a:gd name="T78" fmla="*/ 90 w 226"/>
                <a:gd name="T79" fmla="*/ 426 h 828"/>
                <a:gd name="T80" fmla="*/ 96 w 226"/>
                <a:gd name="T81" fmla="*/ 416 h 828"/>
                <a:gd name="T82" fmla="*/ 104 w 226"/>
                <a:gd name="T83" fmla="*/ 406 h 828"/>
                <a:gd name="T84" fmla="*/ 112 w 226"/>
                <a:gd name="T85" fmla="*/ 396 h 828"/>
                <a:gd name="T86" fmla="*/ 122 w 226"/>
                <a:gd name="T87" fmla="*/ 388 h 828"/>
                <a:gd name="T88" fmla="*/ 132 w 226"/>
                <a:gd name="T89" fmla="*/ 380 h 828"/>
                <a:gd name="T90" fmla="*/ 142 w 226"/>
                <a:gd name="T91" fmla="*/ 372 h 828"/>
                <a:gd name="T92" fmla="*/ 154 w 226"/>
                <a:gd name="T93" fmla="*/ 366 h 828"/>
                <a:gd name="T94" fmla="*/ 166 w 226"/>
                <a:gd name="T95" fmla="*/ 362 h 828"/>
                <a:gd name="T96" fmla="*/ 178 w 226"/>
                <a:gd name="T97" fmla="*/ 360 h 828"/>
                <a:gd name="T98" fmla="*/ 192 w 226"/>
                <a:gd name="T99" fmla="*/ 358 h 828"/>
                <a:gd name="T100" fmla="*/ 206 w 226"/>
                <a:gd name="T101" fmla="*/ 356 h 828"/>
                <a:gd name="T102" fmla="*/ 226 w 226"/>
                <a:gd name="T103" fmla="*/ 356 h 828"/>
                <a:gd name="T104" fmla="*/ 226 w 226"/>
                <a:gd name="T105" fmla="*/ 232 h 828"/>
                <a:gd name="T106" fmla="*/ 226 w 226"/>
                <a:gd name="T107" fmla="*/ 232 h 828"/>
                <a:gd name="T108" fmla="*/ 210 w 226"/>
                <a:gd name="T109" fmla="*/ 230 h 828"/>
                <a:gd name="T110" fmla="*/ 196 w 226"/>
                <a:gd name="T111" fmla="*/ 226 h 828"/>
                <a:gd name="T112" fmla="*/ 180 w 226"/>
                <a:gd name="T113" fmla="*/ 220 h 828"/>
                <a:gd name="T114" fmla="*/ 164 w 226"/>
                <a:gd name="T115" fmla="*/ 212 h 828"/>
                <a:gd name="T116" fmla="*/ 150 w 226"/>
                <a:gd name="T117" fmla="*/ 204 h 828"/>
                <a:gd name="T118" fmla="*/ 136 w 226"/>
                <a:gd name="T119" fmla="*/ 194 h 828"/>
                <a:gd name="T120" fmla="*/ 124 w 226"/>
                <a:gd name="T121" fmla="*/ 182 h 828"/>
                <a:gd name="T122" fmla="*/ 114 w 226"/>
                <a:gd name="T123" fmla="*/ 168 h 828"/>
                <a:gd name="T124" fmla="*/ 114 w 226"/>
                <a:gd name="T125" fmla="*/ 168 h 8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6" h="828">
                  <a:moveTo>
                    <a:pt x="114" y="168"/>
                  </a:moveTo>
                  <a:lnTo>
                    <a:pt x="114" y="168"/>
                  </a:lnTo>
                  <a:lnTo>
                    <a:pt x="108" y="162"/>
                  </a:lnTo>
                  <a:lnTo>
                    <a:pt x="104" y="156"/>
                  </a:lnTo>
                  <a:lnTo>
                    <a:pt x="98" y="142"/>
                  </a:lnTo>
                  <a:lnTo>
                    <a:pt x="0" y="0"/>
                  </a:lnTo>
                  <a:lnTo>
                    <a:pt x="0" y="668"/>
                  </a:lnTo>
                  <a:lnTo>
                    <a:pt x="0" y="668"/>
                  </a:lnTo>
                  <a:lnTo>
                    <a:pt x="14" y="670"/>
                  </a:lnTo>
                  <a:lnTo>
                    <a:pt x="28" y="674"/>
                  </a:lnTo>
                  <a:lnTo>
                    <a:pt x="40" y="678"/>
                  </a:lnTo>
                  <a:lnTo>
                    <a:pt x="52" y="684"/>
                  </a:lnTo>
                  <a:lnTo>
                    <a:pt x="64" y="690"/>
                  </a:lnTo>
                  <a:lnTo>
                    <a:pt x="74" y="698"/>
                  </a:lnTo>
                  <a:lnTo>
                    <a:pt x="94" y="718"/>
                  </a:lnTo>
                  <a:lnTo>
                    <a:pt x="110" y="740"/>
                  </a:lnTo>
                  <a:lnTo>
                    <a:pt x="122" y="764"/>
                  </a:lnTo>
                  <a:lnTo>
                    <a:pt x="132" y="790"/>
                  </a:lnTo>
                  <a:lnTo>
                    <a:pt x="134" y="804"/>
                  </a:lnTo>
                  <a:lnTo>
                    <a:pt x="136" y="818"/>
                  </a:lnTo>
                  <a:lnTo>
                    <a:pt x="136" y="818"/>
                  </a:lnTo>
                  <a:lnTo>
                    <a:pt x="142" y="822"/>
                  </a:lnTo>
                  <a:lnTo>
                    <a:pt x="148" y="824"/>
                  </a:lnTo>
                  <a:lnTo>
                    <a:pt x="162" y="828"/>
                  </a:lnTo>
                  <a:lnTo>
                    <a:pt x="162" y="612"/>
                  </a:lnTo>
                  <a:lnTo>
                    <a:pt x="162" y="612"/>
                  </a:lnTo>
                  <a:lnTo>
                    <a:pt x="142" y="606"/>
                  </a:lnTo>
                  <a:lnTo>
                    <a:pt x="126" y="596"/>
                  </a:lnTo>
                  <a:lnTo>
                    <a:pt x="112" y="582"/>
                  </a:lnTo>
                  <a:lnTo>
                    <a:pt x="98" y="568"/>
                  </a:lnTo>
                  <a:lnTo>
                    <a:pt x="88" y="552"/>
                  </a:lnTo>
                  <a:lnTo>
                    <a:pt x="82" y="532"/>
                  </a:lnTo>
                  <a:lnTo>
                    <a:pt x="76" y="512"/>
                  </a:lnTo>
                  <a:lnTo>
                    <a:pt x="74" y="490"/>
                  </a:lnTo>
                  <a:lnTo>
                    <a:pt x="74" y="490"/>
                  </a:lnTo>
                  <a:lnTo>
                    <a:pt x="76" y="476"/>
                  </a:lnTo>
                  <a:lnTo>
                    <a:pt x="78" y="464"/>
                  </a:lnTo>
                  <a:lnTo>
                    <a:pt x="80" y="450"/>
                  </a:lnTo>
                  <a:lnTo>
                    <a:pt x="84" y="438"/>
                  </a:lnTo>
                  <a:lnTo>
                    <a:pt x="90" y="426"/>
                  </a:lnTo>
                  <a:lnTo>
                    <a:pt x="96" y="416"/>
                  </a:lnTo>
                  <a:lnTo>
                    <a:pt x="104" y="406"/>
                  </a:lnTo>
                  <a:lnTo>
                    <a:pt x="112" y="396"/>
                  </a:lnTo>
                  <a:lnTo>
                    <a:pt x="122" y="388"/>
                  </a:lnTo>
                  <a:lnTo>
                    <a:pt x="132" y="380"/>
                  </a:lnTo>
                  <a:lnTo>
                    <a:pt x="142" y="372"/>
                  </a:lnTo>
                  <a:lnTo>
                    <a:pt x="154" y="366"/>
                  </a:lnTo>
                  <a:lnTo>
                    <a:pt x="166" y="362"/>
                  </a:lnTo>
                  <a:lnTo>
                    <a:pt x="178" y="360"/>
                  </a:lnTo>
                  <a:lnTo>
                    <a:pt x="192" y="358"/>
                  </a:lnTo>
                  <a:lnTo>
                    <a:pt x="206" y="356"/>
                  </a:lnTo>
                  <a:lnTo>
                    <a:pt x="226" y="356"/>
                  </a:lnTo>
                  <a:lnTo>
                    <a:pt x="226" y="232"/>
                  </a:lnTo>
                  <a:lnTo>
                    <a:pt x="226" y="232"/>
                  </a:lnTo>
                  <a:lnTo>
                    <a:pt x="210" y="230"/>
                  </a:lnTo>
                  <a:lnTo>
                    <a:pt x="196" y="226"/>
                  </a:lnTo>
                  <a:lnTo>
                    <a:pt x="180" y="220"/>
                  </a:lnTo>
                  <a:lnTo>
                    <a:pt x="164" y="212"/>
                  </a:lnTo>
                  <a:lnTo>
                    <a:pt x="150" y="204"/>
                  </a:lnTo>
                  <a:lnTo>
                    <a:pt x="136" y="194"/>
                  </a:lnTo>
                  <a:lnTo>
                    <a:pt x="124" y="182"/>
                  </a:lnTo>
                  <a:lnTo>
                    <a:pt x="114" y="168"/>
                  </a:lnTo>
                  <a:lnTo>
                    <a:pt x="114" y="16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728"/>
            <p:cNvSpPr>
              <a:spLocks/>
            </p:cNvSpPr>
            <p:nvPr/>
          </p:nvSpPr>
          <p:spPr bwMode="auto">
            <a:xfrm>
              <a:off x="5140325" y="4467225"/>
              <a:ext cx="339725" cy="1289050"/>
            </a:xfrm>
            <a:custGeom>
              <a:avLst/>
              <a:gdLst>
                <a:gd name="T0" fmla="*/ 214 w 214"/>
                <a:gd name="T1" fmla="*/ 652 h 812"/>
                <a:gd name="T2" fmla="*/ 214 w 214"/>
                <a:gd name="T3" fmla="*/ 0 h 812"/>
                <a:gd name="T4" fmla="*/ 126 w 214"/>
                <a:gd name="T5" fmla="*/ 126 h 812"/>
                <a:gd name="T6" fmla="*/ 126 w 214"/>
                <a:gd name="T7" fmla="*/ 126 h 812"/>
                <a:gd name="T8" fmla="*/ 120 w 214"/>
                <a:gd name="T9" fmla="*/ 140 h 812"/>
                <a:gd name="T10" fmla="*/ 112 w 214"/>
                <a:gd name="T11" fmla="*/ 152 h 812"/>
                <a:gd name="T12" fmla="*/ 112 w 214"/>
                <a:gd name="T13" fmla="*/ 152 h 812"/>
                <a:gd name="T14" fmla="*/ 102 w 214"/>
                <a:gd name="T15" fmla="*/ 166 h 812"/>
                <a:gd name="T16" fmla="*/ 90 w 214"/>
                <a:gd name="T17" fmla="*/ 178 h 812"/>
                <a:gd name="T18" fmla="*/ 78 w 214"/>
                <a:gd name="T19" fmla="*/ 188 h 812"/>
                <a:gd name="T20" fmla="*/ 64 w 214"/>
                <a:gd name="T21" fmla="*/ 196 h 812"/>
                <a:gd name="T22" fmla="*/ 48 w 214"/>
                <a:gd name="T23" fmla="*/ 204 h 812"/>
                <a:gd name="T24" fmla="*/ 32 w 214"/>
                <a:gd name="T25" fmla="*/ 210 h 812"/>
                <a:gd name="T26" fmla="*/ 16 w 214"/>
                <a:gd name="T27" fmla="*/ 214 h 812"/>
                <a:gd name="T28" fmla="*/ 0 w 214"/>
                <a:gd name="T29" fmla="*/ 216 h 812"/>
                <a:gd name="T30" fmla="*/ 0 w 214"/>
                <a:gd name="T31" fmla="*/ 344 h 812"/>
                <a:gd name="T32" fmla="*/ 0 w 214"/>
                <a:gd name="T33" fmla="*/ 344 h 812"/>
                <a:gd name="T34" fmla="*/ 26 w 214"/>
                <a:gd name="T35" fmla="*/ 350 h 812"/>
                <a:gd name="T36" fmla="*/ 50 w 214"/>
                <a:gd name="T37" fmla="*/ 358 h 812"/>
                <a:gd name="T38" fmla="*/ 70 w 214"/>
                <a:gd name="T39" fmla="*/ 372 h 812"/>
                <a:gd name="T40" fmla="*/ 88 w 214"/>
                <a:gd name="T41" fmla="*/ 388 h 812"/>
                <a:gd name="T42" fmla="*/ 102 w 214"/>
                <a:gd name="T43" fmla="*/ 408 h 812"/>
                <a:gd name="T44" fmla="*/ 114 w 214"/>
                <a:gd name="T45" fmla="*/ 428 h 812"/>
                <a:gd name="T46" fmla="*/ 120 w 214"/>
                <a:gd name="T47" fmla="*/ 452 h 812"/>
                <a:gd name="T48" fmla="*/ 122 w 214"/>
                <a:gd name="T49" fmla="*/ 476 h 812"/>
                <a:gd name="T50" fmla="*/ 122 w 214"/>
                <a:gd name="T51" fmla="*/ 476 h 812"/>
                <a:gd name="T52" fmla="*/ 122 w 214"/>
                <a:gd name="T53" fmla="*/ 498 h 812"/>
                <a:gd name="T54" fmla="*/ 118 w 214"/>
                <a:gd name="T55" fmla="*/ 516 h 812"/>
                <a:gd name="T56" fmla="*/ 110 w 214"/>
                <a:gd name="T57" fmla="*/ 534 h 812"/>
                <a:gd name="T58" fmla="*/ 102 w 214"/>
                <a:gd name="T59" fmla="*/ 550 h 812"/>
                <a:gd name="T60" fmla="*/ 92 w 214"/>
                <a:gd name="T61" fmla="*/ 564 h 812"/>
                <a:gd name="T62" fmla="*/ 78 w 214"/>
                <a:gd name="T63" fmla="*/ 578 h 812"/>
                <a:gd name="T64" fmla="*/ 64 w 214"/>
                <a:gd name="T65" fmla="*/ 588 h 812"/>
                <a:gd name="T66" fmla="*/ 46 w 214"/>
                <a:gd name="T67" fmla="*/ 596 h 812"/>
                <a:gd name="T68" fmla="*/ 46 w 214"/>
                <a:gd name="T69" fmla="*/ 812 h 812"/>
                <a:gd name="T70" fmla="*/ 46 w 214"/>
                <a:gd name="T71" fmla="*/ 812 h 812"/>
                <a:gd name="T72" fmla="*/ 62 w 214"/>
                <a:gd name="T73" fmla="*/ 808 h 812"/>
                <a:gd name="T74" fmla="*/ 70 w 214"/>
                <a:gd name="T75" fmla="*/ 806 h 812"/>
                <a:gd name="T76" fmla="*/ 76 w 214"/>
                <a:gd name="T77" fmla="*/ 802 h 812"/>
                <a:gd name="T78" fmla="*/ 76 w 214"/>
                <a:gd name="T79" fmla="*/ 802 h 812"/>
                <a:gd name="T80" fmla="*/ 78 w 214"/>
                <a:gd name="T81" fmla="*/ 788 h 812"/>
                <a:gd name="T82" fmla="*/ 80 w 214"/>
                <a:gd name="T83" fmla="*/ 774 h 812"/>
                <a:gd name="T84" fmla="*/ 90 w 214"/>
                <a:gd name="T85" fmla="*/ 748 h 812"/>
                <a:gd name="T86" fmla="*/ 102 w 214"/>
                <a:gd name="T87" fmla="*/ 724 h 812"/>
                <a:gd name="T88" fmla="*/ 120 w 214"/>
                <a:gd name="T89" fmla="*/ 702 h 812"/>
                <a:gd name="T90" fmla="*/ 140 w 214"/>
                <a:gd name="T91" fmla="*/ 682 h 812"/>
                <a:gd name="T92" fmla="*/ 162 w 214"/>
                <a:gd name="T93" fmla="*/ 668 h 812"/>
                <a:gd name="T94" fmla="*/ 174 w 214"/>
                <a:gd name="T95" fmla="*/ 662 h 812"/>
                <a:gd name="T96" fmla="*/ 188 w 214"/>
                <a:gd name="T97" fmla="*/ 658 h 812"/>
                <a:gd name="T98" fmla="*/ 200 w 214"/>
                <a:gd name="T99" fmla="*/ 654 h 812"/>
                <a:gd name="T100" fmla="*/ 214 w 214"/>
                <a:gd name="T101" fmla="*/ 652 h 812"/>
                <a:gd name="T102" fmla="*/ 214 w 214"/>
                <a:gd name="T103" fmla="*/ 652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14" h="812">
                  <a:moveTo>
                    <a:pt x="214" y="652"/>
                  </a:moveTo>
                  <a:lnTo>
                    <a:pt x="214" y="0"/>
                  </a:lnTo>
                  <a:lnTo>
                    <a:pt x="126" y="126"/>
                  </a:lnTo>
                  <a:lnTo>
                    <a:pt x="126" y="126"/>
                  </a:lnTo>
                  <a:lnTo>
                    <a:pt x="120" y="140"/>
                  </a:lnTo>
                  <a:lnTo>
                    <a:pt x="112" y="152"/>
                  </a:lnTo>
                  <a:lnTo>
                    <a:pt x="112" y="152"/>
                  </a:lnTo>
                  <a:lnTo>
                    <a:pt x="102" y="166"/>
                  </a:lnTo>
                  <a:lnTo>
                    <a:pt x="90" y="178"/>
                  </a:lnTo>
                  <a:lnTo>
                    <a:pt x="78" y="188"/>
                  </a:lnTo>
                  <a:lnTo>
                    <a:pt x="64" y="196"/>
                  </a:lnTo>
                  <a:lnTo>
                    <a:pt x="48" y="204"/>
                  </a:lnTo>
                  <a:lnTo>
                    <a:pt x="32" y="210"/>
                  </a:lnTo>
                  <a:lnTo>
                    <a:pt x="16" y="214"/>
                  </a:lnTo>
                  <a:lnTo>
                    <a:pt x="0" y="216"/>
                  </a:lnTo>
                  <a:lnTo>
                    <a:pt x="0" y="344"/>
                  </a:lnTo>
                  <a:lnTo>
                    <a:pt x="0" y="344"/>
                  </a:lnTo>
                  <a:lnTo>
                    <a:pt x="26" y="350"/>
                  </a:lnTo>
                  <a:lnTo>
                    <a:pt x="50" y="358"/>
                  </a:lnTo>
                  <a:lnTo>
                    <a:pt x="70" y="372"/>
                  </a:lnTo>
                  <a:lnTo>
                    <a:pt x="88" y="388"/>
                  </a:lnTo>
                  <a:lnTo>
                    <a:pt x="102" y="408"/>
                  </a:lnTo>
                  <a:lnTo>
                    <a:pt x="114" y="428"/>
                  </a:lnTo>
                  <a:lnTo>
                    <a:pt x="120" y="452"/>
                  </a:lnTo>
                  <a:lnTo>
                    <a:pt x="122" y="476"/>
                  </a:lnTo>
                  <a:lnTo>
                    <a:pt x="122" y="476"/>
                  </a:lnTo>
                  <a:lnTo>
                    <a:pt x="122" y="498"/>
                  </a:lnTo>
                  <a:lnTo>
                    <a:pt x="118" y="516"/>
                  </a:lnTo>
                  <a:lnTo>
                    <a:pt x="110" y="534"/>
                  </a:lnTo>
                  <a:lnTo>
                    <a:pt x="102" y="550"/>
                  </a:lnTo>
                  <a:lnTo>
                    <a:pt x="92" y="564"/>
                  </a:lnTo>
                  <a:lnTo>
                    <a:pt x="78" y="578"/>
                  </a:lnTo>
                  <a:lnTo>
                    <a:pt x="64" y="588"/>
                  </a:lnTo>
                  <a:lnTo>
                    <a:pt x="46" y="596"/>
                  </a:lnTo>
                  <a:lnTo>
                    <a:pt x="46" y="812"/>
                  </a:lnTo>
                  <a:lnTo>
                    <a:pt x="46" y="812"/>
                  </a:lnTo>
                  <a:lnTo>
                    <a:pt x="62" y="808"/>
                  </a:lnTo>
                  <a:lnTo>
                    <a:pt x="70" y="806"/>
                  </a:lnTo>
                  <a:lnTo>
                    <a:pt x="76" y="802"/>
                  </a:lnTo>
                  <a:lnTo>
                    <a:pt x="76" y="802"/>
                  </a:lnTo>
                  <a:lnTo>
                    <a:pt x="78" y="788"/>
                  </a:lnTo>
                  <a:lnTo>
                    <a:pt x="80" y="774"/>
                  </a:lnTo>
                  <a:lnTo>
                    <a:pt x="90" y="748"/>
                  </a:lnTo>
                  <a:lnTo>
                    <a:pt x="102" y="724"/>
                  </a:lnTo>
                  <a:lnTo>
                    <a:pt x="120" y="702"/>
                  </a:lnTo>
                  <a:lnTo>
                    <a:pt x="140" y="682"/>
                  </a:lnTo>
                  <a:lnTo>
                    <a:pt x="162" y="668"/>
                  </a:lnTo>
                  <a:lnTo>
                    <a:pt x="174" y="662"/>
                  </a:lnTo>
                  <a:lnTo>
                    <a:pt x="188" y="658"/>
                  </a:lnTo>
                  <a:lnTo>
                    <a:pt x="200" y="654"/>
                  </a:lnTo>
                  <a:lnTo>
                    <a:pt x="214" y="652"/>
                  </a:lnTo>
                  <a:lnTo>
                    <a:pt x="214" y="65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729"/>
            <p:cNvSpPr>
              <a:spLocks/>
            </p:cNvSpPr>
            <p:nvPr/>
          </p:nvSpPr>
          <p:spPr bwMode="auto">
            <a:xfrm>
              <a:off x="5140325" y="3333750"/>
              <a:ext cx="682625" cy="755650"/>
            </a:xfrm>
            <a:custGeom>
              <a:avLst/>
              <a:gdLst>
                <a:gd name="T0" fmla="*/ 214 w 430"/>
                <a:gd name="T1" fmla="*/ 176 h 476"/>
                <a:gd name="T2" fmla="*/ 430 w 430"/>
                <a:gd name="T3" fmla="*/ 176 h 476"/>
                <a:gd name="T4" fmla="*/ 430 w 430"/>
                <a:gd name="T5" fmla="*/ 176 h 476"/>
                <a:gd name="T6" fmla="*/ 408 w 430"/>
                <a:gd name="T7" fmla="*/ 160 h 476"/>
                <a:gd name="T8" fmla="*/ 388 w 430"/>
                <a:gd name="T9" fmla="*/ 142 h 476"/>
                <a:gd name="T10" fmla="*/ 368 w 430"/>
                <a:gd name="T11" fmla="*/ 120 h 476"/>
                <a:gd name="T12" fmla="*/ 352 w 430"/>
                <a:gd name="T13" fmla="*/ 100 h 476"/>
                <a:gd name="T14" fmla="*/ 338 w 430"/>
                <a:gd name="T15" fmla="*/ 76 h 476"/>
                <a:gd name="T16" fmla="*/ 324 w 430"/>
                <a:gd name="T17" fmla="*/ 52 h 476"/>
                <a:gd name="T18" fmla="*/ 314 w 430"/>
                <a:gd name="T19" fmla="*/ 26 h 476"/>
                <a:gd name="T20" fmla="*/ 306 w 430"/>
                <a:gd name="T21" fmla="*/ 0 h 476"/>
                <a:gd name="T22" fmla="*/ 188 w 430"/>
                <a:gd name="T23" fmla="*/ 0 h 476"/>
                <a:gd name="T24" fmla="*/ 188 w 430"/>
                <a:gd name="T25" fmla="*/ 0 h 476"/>
                <a:gd name="T26" fmla="*/ 170 w 430"/>
                <a:gd name="T27" fmla="*/ 0 h 476"/>
                <a:gd name="T28" fmla="*/ 150 w 430"/>
                <a:gd name="T29" fmla="*/ 4 h 476"/>
                <a:gd name="T30" fmla="*/ 132 w 430"/>
                <a:gd name="T31" fmla="*/ 8 h 476"/>
                <a:gd name="T32" fmla="*/ 116 w 430"/>
                <a:gd name="T33" fmla="*/ 14 h 476"/>
                <a:gd name="T34" fmla="*/ 98 w 430"/>
                <a:gd name="T35" fmla="*/ 22 h 476"/>
                <a:gd name="T36" fmla="*/ 84 w 430"/>
                <a:gd name="T37" fmla="*/ 32 h 476"/>
                <a:gd name="T38" fmla="*/ 68 w 430"/>
                <a:gd name="T39" fmla="*/ 44 h 476"/>
                <a:gd name="T40" fmla="*/ 56 w 430"/>
                <a:gd name="T41" fmla="*/ 56 h 476"/>
                <a:gd name="T42" fmla="*/ 42 w 430"/>
                <a:gd name="T43" fmla="*/ 70 h 476"/>
                <a:gd name="T44" fmla="*/ 32 w 430"/>
                <a:gd name="T45" fmla="*/ 84 h 476"/>
                <a:gd name="T46" fmla="*/ 22 w 430"/>
                <a:gd name="T47" fmla="*/ 100 h 476"/>
                <a:gd name="T48" fmla="*/ 14 w 430"/>
                <a:gd name="T49" fmla="*/ 116 h 476"/>
                <a:gd name="T50" fmla="*/ 8 w 430"/>
                <a:gd name="T51" fmla="*/ 132 h 476"/>
                <a:gd name="T52" fmla="*/ 2 w 430"/>
                <a:gd name="T53" fmla="*/ 150 h 476"/>
                <a:gd name="T54" fmla="*/ 0 w 430"/>
                <a:gd name="T55" fmla="*/ 170 h 476"/>
                <a:gd name="T56" fmla="*/ 0 w 430"/>
                <a:gd name="T57" fmla="*/ 188 h 476"/>
                <a:gd name="T58" fmla="*/ 0 w 430"/>
                <a:gd name="T59" fmla="*/ 476 h 476"/>
                <a:gd name="T60" fmla="*/ 162 w 430"/>
                <a:gd name="T61" fmla="*/ 246 h 476"/>
                <a:gd name="T62" fmla="*/ 162 w 430"/>
                <a:gd name="T63" fmla="*/ 246 h 476"/>
                <a:gd name="T64" fmla="*/ 184 w 430"/>
                <a:gd name="T65" fmla="*/ 208 h 476"/>
                <a:gd name="T66" fmla="*/ 198 w 430"/>
                <a:gd name="T67" fmla="*/ 190 h 476"/>
                <a:gd name="T68" fmla="*/ 206 w 430"/>
                <a:gd name="T69" fmla="*/ 182 h 476"/>
                <a:gd name="T70" fmla="*/ 214 w 430"/>
                <a:gd name="T71" fmla="*/ 176 h 476"/>
                <a:gd name="T72" fmla="*/ 214 w 430"/>
                <a:gd name="T73" fmla="*/ 1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0" h="476">
                  <a:moveTo>
                    <a:pt x="214" y="176"/>
                  </a:moveTo>
                  <a:lnTo>
                    <a:pt x="430" y="176"/>
                  </a:lnTo>
                  <a:lnTo>
                    <a:pt x="430" y="176"/>
                  </a:lnTo>
                  <a:lnTo>
                    <a:pt x="408" y="160"/>
                  </a:lnTo>
                  <a:lnTo>
                    <a:pt x="388" y="142"/>
                  </a:lnTo>
                  <a:lnTo>
                    <a:pt x="368" y="120"/>
                  </a:lnTo>
                  <a:lnTo>
                    <a:pt x="352" y="100"/>
                  </a:lnTo>
                  <a:lnTo>
                    <a:pt x="338" y="76"/>
                  </a:lnTo>
                  <a:lnTo>
                    <a:pt x="324" y="52"/>
                  </a:lnTo>
                  <a:lnTo>
                    <a:pt x="314" y="26"/>
                  </a:lnTo>
                  <a:lnTo>
                    <a:pt x="306" y="0"/>
                  </a:lnTo>
                  <a:lnTo>
                    <a:pt x="188" y="0"/>
                  </a:lnTo>
                  <a:lnTo>
                    <a:pt x="188" y="0"/>
                  </a:lnTo>
                  <a:lnTo>
                    <a:pt x="170" y="0"/>
                  </a:lnTo>
                  <a:lnTo>
                    <a:pt x="150" y="4"/>
                  </a:lnTo>
                  <a:lnTo>
                    <a:pt x="132" y="8"/>
                  </a:lnTo>
                  <a:lnTo>
                    <a:pt x="116" y="14"/>
                  </a:lnTo>
                  <a:lnTo>
                    <a:pt x="98" y="22"/>
                  </a:lnTo>
                  <a:lnTo>
                    <a:pt x="84" y="32"/>
                  </a:lnTo>
                  <a:lnTo>
                    <a:pt x="68" y="44"/>
                  </a:lnTo>
                  <a:lnTo>
                    <a:pt x="56" y="56"/>
                  </a:lnTo>
                  <a:lnTo>
                    <a:pt x="42" y="70"/>
                  </a:lnTo>
                  <a:lnTo>
                    <a:pt x="32" y="84"/>
                  </a:lnTo>
                  <a:lnTo>
                    <a:pt x="22" y="100"/>
                  </a:lnTo>
                  <a:lnTo>
                    <a:pt x="14" y="116"/>
                  </a:lnTo>
                  <a:lnTo>
                    <a:pt x="8" y="132"/>
                  </a:lnTo>
                  <a:lnTo>
                    <a:pt x="2" y="150"/>
                  </a:lnTo>
                  <a:lnTo>
                    <a:pt x="0" y="170"/>
                  </a:lnTo>
                  <a:lnTo>
                    <a:pt x="0" y="188"/>
                  </a:lnTo>
                  <a:lnTo>
                    <a:pt x="0" y="476"/>
                  </a:lnTo>
                  <a:lnTo>
                    <a:pt x="162" y="246"/>
                  </a:lnTo>
                  <a:lnTo>
                    <a:pt x="162" y="246"/>
                  </a:lnTo>
                  <a:lnTo>
                    <a:pt x="184" y="208"/>
                  </a:lnTo>
                  <a:lnTo>
                    <a:pt x="198" y="190"/>
                  </a:lnTo>
                  <a:lnTo>
                    <a:pt x="206" y="182"/>
                  </a:lnTo>
                  <a:lnTo>
                    <a:pt x="214" y="176"/>
                  </a:lnTo>
                  <a:lnTo>
                    <a:pt x="214" y="17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730"/>
            <p:cNvSpPr>
              <a:spLocks/>
            </p:cNvSpPr>
            <p:nvPr/>
          </p:nvSpPr>
          <p:spPr bwMode="auto">
            <a:xfrm>
              <a:off x="6375400" y="3333750"/>
              <a:ext cx="701675" cy="755650"/>
            </a:xfrm>
            <a:custGeom>
              <a:avLst/>
              <a:gdLst>
                <a:gd name="T0" fmla="*/ 0 w 442"/>
                <a:gd name="T1" fmla="*/ 176 h 476"/>
                <a:gd name="T2" fmla="*/ 216 w 442"/>
                <a:gd name="T3" fmla="*/ 176 h 476"/>
                <a:gd name="T4" fmla="*/ 216 w 442"/>
                <a:gd name="T5" fmla="*/ 176 h 476"/>
                <a:gd name="T6" fmla="*/ 234 w 442"/>
                <a:gd name="T7" fmla="*/ 188 h 476"/>
                <a:gd name="T8" fmla="*/ 252 w 442"/>
                <a:gd name="T9" fmla="*/ 206 h 476"/>
                <a:gd name="T10" fmla="*/ 268 w 442"/>
                <a:gd name="T11" fmla="*/ 224 h 476"/>
                <a:gd name="T12" fmla="*/ 280 w 442"/>
                <a:gd name="T13" fmla="*/ 246 h 476"/>
                <a:gd name="T14" fmla="*/ 442 w 442"/>
                <a:gd name="T15" fmla="*/ 476 h 476"/>
                <a:gd name="T16" fmla="*/ 442 w 442"/>
                <a:gd name="T17" fmla="*/ 188 h 476"/>
                <a:gd name="T18" fmla="*/ 442 w 442"/>
                <a:gd name="T19" fmla="*/ 188 h 476"/>
                <a:gd name="T20" fmla="*/ 442 w 442"/>
                <a:gd name="T21" fmla="*/ 170 h 476"/>
                <a:gd name="T22" fmla="*/ 438 w 442"/>
                <a:gd name="T23" fmla="*/ 150 h 476"/>
                <a:gd name="T24" fmla="*/ 434 w 442"/>
                <a:gd name="T25" fmla="*/ 132 h 476"/>
                <a:gd name="T26" fmla="*/ 428 w 442"/>
                <a:gd name="T27" fmla="*/ 116 h 476"/>
                <a:gd name="T28" fmla="*/ 420 w 442"/>
                <a:gd name="T29" fmla="*/ 100 h 476"/>
                <a:gd name="T30" fmla="*/ 410 w 442"/>
                <a:gd name="T31" fmla="*/ 84 h 476"/>
                <a:gd name="T32" fmla="*/ 398 w 442"/>
                <a:gd name="T33" fmla="*/ 70 h 476"/>
                <a:gd name="T34" fmla="*/ 386 w 442"/>
                <a:gd name="T35" fmla="*/ 56 h 476"/>
                <a:gd name="T36" fmla="*/ 372 w 442"/>
                <a:gd name="T37" fmla="*/ 44 h 476"/>
                <a:gd name="T38" fmla="*/ 358 w 442"/>
                <a:gd name="T39" fmla="*/ 32 h 476"/>
                <a:gd name="T40" fmla="*/ 342 w 442"/>
                <a:gd name="T41" fmla="*/ 22 h 476"/>
                <a:gd name="T42" fmla="*/ 326 w 442"/>
                <a:gd name="T43" fmla="*/ 14 h 476"/>
                <a:gd name="T44" fmla="*/ 308 w 442"/>
                <a:gd name="T45" fmla="*/ 8 h 476"/>
                <a:gd name="T46" fmla="*/ 290 w 442"/>
                <a:gd name="T47" fmla="*/ 4 h 476"/>
                <a:gd name="T48" fmla="*/ 272 w 442"/>
                <a:gd name="T49" fmla="*/ 0 h 476"/>
                <a:gd name="T50" fmla="*/ 254 w 442"/>
                <a:gd name="T51" fmla="*/ 0 h 476"/>
                <a:gd name="T52" fmla="*/ 126 w 442"/>
                <a:gd name="T53" fmla="*/ 0 h 476"/>
                <a:gd name="T54" fmla="*/ 126 w 442"/>
                <a:gd name="T55" fmla="*/ 0 h 476"/>
                <a:gd name="T56" fmla="*/ 116 w 442"/>
                <a:gd name="T57" fmla="*/ 26 h 476"/>
                <a:gd name="T58" fmla="*/ 106 w 442"/>
                <a:gd name="T59" fmla="*/ 52 h 476"/>
                <a:gd name="T60" fmla="*/ 92 w 442"/>
                <a:gd name="T61" fmla="*/ 76 h 476"/>
                <a:gd name="T62" fmla="*/ 78 w 442"/>
                <a:gd name="T63" fmla="*/ 100 h 476"/>
                <a:gd name="T64" fmla="*/ 60 w 442"/>
                <a:gd name="T65" fmla="*/ 120 h 476"/>
                <a:gd name="T66" fmla="*/ 42 w 442"/>
                <a:gd name="T67" fmla="*/ 142 h 476"/>
                <a:gd name="T68" fmla="*/ 22 w 442"/>
                <a:gd name="T69" fmla="*/ 160 h 476"/>
                <a:gd name="T70" fmla="*/ 0 w 442"/>
                <a:gd name="T71" fmla="*/ 176 h 476"/>
                <a:gd name="T72" fmla="*/ 0 w 442"/>
                <a:gd name="T73" fmla="*/ 1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2" h="476">
                  <a:moveTo>
                    <a:pt x="0" y="176"/>
                  </a:moveTo>
                  <a:lnTo>
                    <a:pt x="216" y="176"/>
                  </a:lnTo>
                  <a:lnTo>
                    <a:pt x="216" y="176"/>
                  </a:lnTo>
                  <a:lnTo>
                    <a:pt x="234" y="188"/>
                  </a:lnTo>
                  <a:lnTo>
                    <a:pt x="252" y="206"/>
                  </a:lnTo>
                  <a:lnTo>
                    <a:pt x="268" y="224"/>
                  </a:lnTo>
                  <a:lnTo>
                    <a:pt x="280" y="246"/>
                  </a:lnTo>
                  <a:lnTo>
                    <a:pt x="442" y="476"/>
                  </a:lnTo>
                  <a:lnTo>
                    <a:pt x="442" y="188"/>
                  </a:lnTo>
                  <a:lnTo>
                    <a:pt x="442" y="188"/>
                  </a:lnTo>
                  <a:lnTo>
                    <a:pt x="442" y="170"/>
                  </a:lnTo>
                  <a:lnTo>
                    <a:pt x="438" y="150"/>
                  </a:lnTo>
                  <a:lnTo>
                    <a:pt x="434" y="132"/>
                  </a:lnTo>
                  <a:lnTo>
                    <a:pt x="428" y="116"/>
                  </a:lnTo>
                  <a:lnTo>
                    <a:pt x="420" y="100"/>
                  </a:lnTo>
                  <a:lnTo>
                    <a:pt x="410" y="84"/>
                  </a:lnTo>
                  <a:lnTo>
                    <a:pt x="398" y="70"/>
                  </a:lnTo>
                  <a:lnTo>
                    <a:pt x="386" y="56"/>
                  </a:lnTo>
                  <a:lnTo>
                    <a:pt x="372" y="44"/>
                  </a:lnTo>
                  <a:lnTo>
                    <a:pt x="358" y="32"/>
                  </a:lnTo>
                  <a:lnTo>
                    <a:pt x="342" y="22"/>
                  </a:lnTo>
                  <a:lnTo>
                    <a:pt x="326" y="14"/>
                  </a:lnTo>
                  <a:lnTo>
                    <a:pt x="308" y="8"/>
                  </a:lnTo>
                  <a:lnTo>
                    <a:pt x="290" y="4"/>
                  </a:lnTo>
                  <a:lnTo>
                    <a:pt x="272" y="0"/>
                  </a:lnTo>
                  <a:lnTo>
                    <a:pt x="254" y="0"/>
                  </a:lnTo>
                  <a:lnTo>
                    <a:pt x="126" y="0"/>
                  </a:lnTo>
                  <a:lnTo>
                    <a:pt x="126" y="0"/>
                  </a:lnTo>
                  <a:lnTo>
                    <a:pt x="116" y="26"/>
                  </a:lnTo>
                  <a:lnTo>
                    <a:pt x="106" y="52"/>
                  </a:lnTo>
                  <a:lnTo>
                    <a:pt x="92" y="76"/>
                  </a:lnTo>
                  <a:lnTo>
                    <a:pt x="78" y="100"/>
                  </a:lnTo>
                  <a:lnTo>
                    <a:pt x="60" y="120"/>
                  </a:lnTo>
                  <a:lnTo>
                    <a:pt x="42" y="142"/>
                  </a:lnTo>
                  <a:lnTo>
                    <a:pt x="22" y="160"/>
                  </a:lnTo>
                  <a:lnTo>
                    <a:pt x="0" y="176"/>
                  </a:lnTo>
                  <a:lnTo>
                    <a:pt x="0" y="17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731"/>
            <p:cNvSpPr>
              <a:spLocks/>
            </p:cNvSpPr>
            <p:nvPr/>
          </p:nvSpPr>
          <p:spPr bwMode="auto">
            <a:xfrm>
              <a:off x="6210300" y="3676650"/>
              <a:ext cx="44450" cy="47625"/>
            </a:xfrm>
            <a:custGeom>
              <a:avLst/>
              <a:gdLst>
                <a:gd name="T0" fmla="*/ 18 w 28"/>
                <a:gd name="T1" fmla="*/ 30 h 30"/>
                <a:gd name="T2" fmla="*/ 28 w 28"/>
                <a:gd name="T3" fmla="*/ 0 h 30"/>
                <a:gd name="T4" fmla="*/ 28 w 28"/>
                <a:gd name="T5" fmla="*/ 0 h 30"/>
                <a:gd name="T6" fmla="*/ 14 w 28"/>
                <a:gd name="T7" fmla="*/ 2 h 30"/>
                <a:gd name="T8" fmla="*/ 6 w 28"/>
                <a:gd name="T9" fmla="*/ 4 h 30"/>
                <a:gd name="T10" fmla="*/ 0 w 28"/>
                <a:gd name="T11" fmla="*/ 8 h 30"/>
                <a:gd name="T12" fmla="*/ 18 w 28"/>
                <a:gd name="T13" fmla="*/ 30 h 30"/>
              </a:gdLst>
              <a:ahLst/>
              <a:cxnLst>
                <a:cxn ang="0">
                  <a:pos x="T0" y="T1"/>
                </a:cxn>
                <a:cxn ang="0">
                  <a:pos x="T2" y="T3"/>
                </a:cxn>
                <a:cxn ang="0">
                  <a:pos x="T4" y="T5"/>
                </a:cxn>
                <a:cxn ang="0">
                  <a:pos x="T6" y="T7"/>
                </a:cxn>
                <a:cxn ang="0">
                  <a:pos x="T8" y="T9"/>
                </a:cxn>
                <a:cxn ang="0">
                  <a:pos x="T10" y="T11"/>
                </a:cxn>
                <a:cxn ang="0">
                  <a:pos x="T12" y="T13"/>
                </a:cxn>
              </a:cxnLst>
              <a:rect l="0" t="0" r="r" b="b"/>
              <a:pathLst>
                <a:path w="28" h="30">
                  <a:moveTo>
                    <a:pt x="18" y="30"/>
                  </a:moveTo>
                  <a:lnTo>
                    <a:pt x="28" y="0"/>
                  </a:lnTo>
                  <a:lnTo>
                    <a:pt x="28" y="0"/>
                  </a:lnTo>
                  <a:lnTo>
                    <a:pt x="14" y="2"/>
                  </a:lnTo>
                  <a:lnTo>
                    <a:pt x="6" y="4"/>
                  </a:lnTo>
                  <a:lnTo>
                    <a:pt x="0" y="8"/>
                  </a:lnTo>
                  <a:lnTo>
                    <a:pt x="18" y="3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732"/>
            <p:cNvSpPr>
              <a:spLocks/>
            </p:cNvSpPr>
            <p:nvPr/>
          </p:nvSpPr>
          <p:spPr bwMode="auto">
            <a:xfrm>
              <a:off x="5940425" y="3676650"/>
              <a:ext cx="53975" cy="47625"/>
            </a:xfrm>
            <a:custGeom>
              <a:avLst/>
              <a:gdLst>
                <a:gd name="T0" fmla="*/ 14 w 34"/>
                <a:gd name="T1" fmla="*/ 30 h 30"/>
                <a:gd name="T2" fmla="*/ 34 w 34"/>
                <a:gd name="T3" fmla="*/ 8 h 30"/>
                <a:gd name="T4" fmla="*/ 34 w 34"/>
                <a:gd name="T5" fmla="*/ 8 h 30"/>
                <a:gd name="T6" fmla="*/ 18 w 34"/>
                <a:gd name="T7" fmla="*/ 2 h 30"/>
                <a:gd name="T8" fmla="*/ 0 w 34"/>
                <a:gd name="T9" fmla="*/ 0 h 30"/>
                <a:gd name="T10" fmla="*/ 14 w 34"/>
                <a:gd name="T11" fmla="*/ 30 h 30"/>
              </a:gdLst>
              <a:ahLst/>
              <a:cxnLst>
                <a:cxn ang="0">
                  <a:pos x="T0" y="T1"/>
                </a:cxn>
                <a:cxn ang="0">
                  <a:pos x="T2" y="T3"/>
                </a:cxn>
                <a:cxn ang="0">
                  <a:pos x="T4" y="T5"/>
                </a:cxn>
                <a:cxn ang="0">
                  <a:pos x="T6" y="T7"/>
                </a:cxn>
                <a:cxn ang="0">
                  <a:pos x="T8" y="T9"/>
                </a:cxn>
                <a:cxn ang="0">
                  <a:pos x="T10" y="T11"/>
                </a:cxn>
              </a:cxnLst>
              <a:rect l="0" t="0" r="r" b="b"/>
              <a:pathLst>
                <a:path w="34" h="30">
                  <a:moveTo>
                    <a:pt x="14" y="30"/>
                  </a:moveTo>
                  <a:lnTo>
                    <a:pt x="34" y="8"/>
                  </a:lnTo>
                  <a:lnTo>
                    <a:pt x="34" y="8"/>
                  </a:lnTo>
                  <a:lnTo>
                    <a:pt x="18" y="2"/>
                  </a:lnTo>
                  <a:lnTo>
                    <a:pt x="0" y="0"/>
                  </a:lnTo>
                  <a:lnTo>
                    <a:pt x="14" y="3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733"/>
            <p:cNvSpPr>
              <a:spLocks/>
            </p:cNvSpPr>
            <p:nvPr/>
          </p:nvSpPr>
          <p:spPr bwMode="auto">
            <a:xfrm>
              <a:off x="6934200" y="5816600"/>
              <a:ext cx="41275" cy="434975"/>
            </a:xfrm>
            <a:custGeom>
              <a:avLst/>
              <a:gdLst>
                <a:gd name="T0" fmla="*/ 26 w 26"/>
                <a:gd name="T1" fmla="*/ 10 h 274"/>
                <a:gd name="T2" fmla="*/ 26 w 26"/>
                <a:gd name="T3" fmla="*/ 10 h 274"/>
                <a:gd name="T4" fmla="*/ 12 w 26"/>
                <a:gd name="T5" fmla="*/ 2 h 274"/>
                <a:gd name="T6" fmla="*/ 6 w 26"/>
                <a:gd name="T7" fmla="*/ 0 h 274"/>
                <a:gd name="T8" fmla="*/ 0 w 26"/>
                <a:gd name="T9" fmla="*/ 0 h 274"/>
                <a:gd name="T10" fmla="*/ 0 w 26"/>
                <a:gd name="T11" fmla="*/ 274 h 274"/>
                <a:gd name="T12" fmla="*/ 0 w 26"/>
                <a:gd name="T13" fmla="*/ 274 h 274"/>
                <a:gd name="T14" fmla="*/ 6 w 26"/>
                <a:gd name="T15" fmla="*/ 272 h 274"/>
                <a:gd name="T16" fmla="*/ 12 w 26"/>
                <a:gd name="T17" fmla="*/ 270 h 274"/>
                <a:gd name="T18" fmla="*/ 26 w 26"/>
                <a:gd name="T19" fmla="*/ 266 h 274"/>
                <a:gd name="T20" fmla="*/ 26 w 26"/>
                <a:gd name="T21" fmla="*/ 1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274">
                  <a:moveTo>
                    <a:pt x="26" y="10"/>
                  </a:moveTo>
                  <a:lnTo>
                    <a:pt x="26" y="10"/>
                  </a:lnTo>
                  <a:lnTo>
                    <a:pt x="12" y="2"/>
                  </a:lnTo>
                  <a:lnTo>
                    <a:pt x="6" y="0"/>
                  </a:lnTo>
                  <a:lnTo>
                    <a:pt x="0" y="0"/>
                  </a:lnTo>
                  <a:lnTo>
                    <a:pt x="0" y="274"/>
                  </a:lnTo>
                  <a:lnTo>
                    <a:pt x="0" y="274"/>
                  </a:lnTo>
                  <a:lnTo>
                    <a:pt x="6" y="272"/>
                  </a:lnTo>
                  <a:lnTo>
                    <a:pt x="12" y="270"/>
                  </a:lnTo>
                  <a:lnTo>
                    <a:pt x="26" y="266"/>
                  </a:lnTo>
                  <a:lnTo>
                    <a:pt x="26" y="1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734"/>
            <p:cNvSpPr>
              <a:spLocks/>
            </p:cNvSpPr>
            <p:nvPr/>
          </p:nvSpPr>
          <p:spPr bwMode="auto">
            <a:xfrm>
              <a:off x="5213350" y="5822950"/>
              <a:ext cx="47625" cy="422275"/>
            </a:xfrm>
            <a:custGeom>
              <a:avLst/>
              <a:gdLst>
                <a:gd name="T0" fmla="*/ 0 w 30"/>
                <a:gd name="T1" fmla="*/ 12 h 266"/>
                <a:gd name="T2" fmla="*/ 0 w 30"/>
                <a:gd name="T3" fmla="*/ 250 h 266"/>
                <a:gd name="T4" fmla="*/ 0 w 30"/>
                <a:gd name="T5" fmla="*/ 250 h 266"/>
                <a:gd name="T6" fmla="*/ 8 w 30"/>
                <a:gd name="T7" fmla="*/ 254 h 266"/>
                <a:gd name="T8" fmla="*/ 14 w 30"/>
                <a:gd name="T9" fmla="*/ 258 h 266"/>
                <a:gd name="T10" fmla="*/ 30 w 30"/>
                <a:gd name="T11" fmla="*/ 266 h 266"/>
                <a:gd name="T12" fmla="*/ 30 w 30"/>
                <a:gd name="T13" fmla="*/ 0 h 266"/>
                <a:gd name="T14" fmla="*/ 30 w 30"/>
                <a:gd name="T15" fmla="*/ 0 h 266"/>
                <a:gd name="T16" fmla="*/ 14 w 30"/>
                <a:gd name="T17" fmla="*/ 8 h 266"/>
                <a:gd name="T18" fmla="*/ 0 w 30"/>
                <a:gd name="T19" fmla="*/ 12 h 266"/>
                <a:gd name="T20" fmla="*/ 0 w 30"/>
                <a:gd name="T21" fmla="*/ 1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66">
                  <a:moveTo>
                    <a:pt x="0" y="12"/>
                  </a:moveTo>
                  <a:lnTo>
                    <a:pt x="0" y="250"/>
                  </a:lnTo>
                  <a:lnTo>
                    <a:pt x="0" y="250"/>
                  </a:lnTo>
                  <a:lnTo>
                    <a:pt x="8" y="254"/>
                  </a:lnTo>
                  <a:lnTo>
                    <a:pt x="14" y="258"/>
                  </a:lnTo>
                  <a:lnTo>
                    <a:pt x="30" y="266"/>
                  </a:lnTo>
                  <a:lnTo>
                    <a:pt x="30" y="0"/>
                  </a:lnTo>
                  <a:lnTo>
                    <a:pt x="30" y="0"/>
                  </a:lnTo>
                  <a:lnTo>
                    <a:pt x="14" y="8"/>
                  </a:lnTo>
                  <a:lnTo>
                    <a:pt x="0" y="12"/>
                  </a:lnTo>
                  <a:lnTo>
                    <a:pt x="0" y="1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Rectangle 735"/>
            <p:cNvSpPr>
              <a:spLocks noChangeArrowheads="1"/>
            </p:cNvSpPr>
            <p:nvPr/>
          </p:nvSpPr>
          <p:spPr bwMode="auto">
            <a:xfrm>
              <a:off x="5848350" y="5838825"/>
              <a:ext cx="501650" cy="419100"/>
            </a:xfrm>
            <a:prstGeom prst="rect">
              <a:avLst/>
            </a:prstGeom>
            <a:solidFill>
              <a:srgbClr val="A6BAB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736"/>
            <p:cNvSpPr>
              <a:spLocks noEditPoints="1"/>
            </p:cNvSpPr>
            <p:nvPr/>
          </p:nvSpPr>
          <p:spPr bwMode="auto">
            <a:xfrm>
              <a:off x="4518025" y="3692525"/>
              <a:ext cx="3190875" cy="2079625"/>
            </a:xfrm>
            <a:custGeom>
              <a:avLst/>
              <a:gdLst>
                <a:gd name="T0" fmla="*/ 1406 w 2010"/>
                <a:gd name="T1" fmla="*/ 32 h 1310"/>
                <a:gd name="T2" fmla="*/ 1346 w 2010"/>
                <a:gd name="T3" fmla="*/ 0 h 1310"/>
                <a:gd name="T4" fmla="*/ 660 w 2010"/>
                <a:gd name="T5" fmla="*/ 6 h 1310"/>
                <a:gd name="T6" fmla="*/ 596 w 2010"/>
                <a:gd name="T7" fmla="*/ 48 h 1310"/>
                <a:gd name="T8" fmla="*/ 302 w 2010"/>
                <a:gd name="T9" fmla="*/ 632 h 1310"/>
                <a:gd name="T10" fmla="*/ 334 w 2010"/>
                <a:gd name="T11" fmla="*/ 654 h 1310"/>
                <a:gd name="T12" fmla="*/ 396 w 2010"/>
                <a:gd name="T13" fmla="*/ 664 h 1310"/>
                <a:gd name="T14" fmla="*/ 454 w 2010"/>
                <a:gd name="T15" fmla="*/ 638 h 1310"/>
                <a:gd name="T16" fmla="*/ 482 w 2010"/>
                <a:gd name="T17" fmla="*/ 602 h 1310"/>
                <a:gd name="T18" fmla="*/ 670 w 2010"/>
                <a:gd name="T19" fmla="*/ 1136 h 1310"/>
                <a:gd name="T20" fmla="*/ 750 w 2010"/>
                <a:gd name="T21" fmla="*/ 1156 h 1310"/>
                <a:gd name="T22" fmla="*/ 808 w 2010"/>
                <a:gd name="T23" fmla="*/ 1210 h 1310"/>
                <a:gd name="T24" fmla="*/ 836 w 2010"/>
                <a:gd name="T25" fmla="*/ 1286 h 1310"/>
                <a:gd name="T26" fmla="*/ 1154 w 2010"/>
                <a:gd name="T27" fmla="*/ 1304 h 1310"/>
                <a:gd name="T28" fmla="*/ 1174 w 2010"/>
                <a:gd name="T29" fmla="*/ 1224 h 1310"/>
                <a:gd name="T30" fmla="*/ 1228 w 2010"/>
                <a:gd name="T31" fmla="*/ 1164 h 1310"/>
                <a:gd name="T32" fmla="*/ 1304 w 2010"/>
                <a:gd name="T33" fmla="*/ 1136 h 1310"/>
                <a:gd name="T34" fmla="*/ 1528 w 2010"/>
                <a:gd name="T35" fmla="*/ 596 h 1310"/>
                <a:gd name="T36" fmla="*/ 1562 w 2010"/>
                <a:gd name="T37" fmla="*/ 638 h 1310"/>
                <a:gd name="T38" fmla="*/ 1624 w 2010"/>
                <a:gd name="T39" fmla="*/ 664 h 1310"/>
                <a:gd name="T40" fmla="*/ 1684 w 2010"/>
                <a:gd name="T41" fmla="*/ 654 h 1310"/>
                <a:gd name="T42" fmla="*/ 2010 w 2010"/>
                <a:gd name="T43" fmla="*/ 418 h 1310"/>
                <a:gd name="T44" fmla="*/ 140 w 2010"/>
                <a:gd name="T45" fmla="*/ 352 h 1310"/>
                <a:gd name="T46" fmla="*/ 114 w 2010"/>
                <a:gd name="T47" fmla="*/ 326 h 1310"/>
                <a:gd name="T48" fmla="*/ 120 w 2010"/>
                <a:gd name="T49" fmla="*/ 300 h 1310"/>
                <a:gd name="T50" fmla="*/ 146 w 2010"/>
                <a:gd name="T51" fmla="*/ 284 h 1310"/>
                <a:gd name="T52" fmla="*/ 172 w 2010"/>
                <a:gd name="T53" fmla="*/ 294 h 1310"/>
                <a:gd name="T54" fmla="*/ 182 w 2010"/>
                <a:gd name="T55" fmla="*/ 320 h 1310"/>
                <a:gd name="T56" fmla="*/ 166 w 2010"/>
                <a:gd name="T57" fmla="*/ 348 h 1310"/>
                <a:gd name="T58" fmla="*/ 994 w 2010"/>
                <a:gd name="T59" fmla="*/ 832 h 1310"/>
                <a:gd name="T60" fmla="*/ 964 w 2010"/>
                <a:gd name="T61" fmla="*/ 818 h 1310"/>
                <a:gd name="T62" fmla="*/ 952 w 2010"/>
                <a:gd name="T63" fmla="*/ 788 h 1310"/>
                <a:gd name="T64" fmla="*/ 970 w 2010"/>
                <a:gd name="T65" fmla="*/ 754 h 1310"/>
                <a:gd name="T66" fmla="*/ 1002 w 2010"/>
                <a:gd name="T67" fmla="*/ 748 h 1310"/>
                <a:gd name="T68" fmla="*/ 1030 w 2010"/>
                <a:gd name="T69" fmla="*/ 772 h 1310"/>
                <a:gd name="T70" fmla="*/ 1030 w 2010"/>
                <a:gd name="T71" fmla="*/ 804 h 1310"/>
                <a:gd name="T72" fmla="*/ 1002 w 2010"/>
                <a:gd name="T73" fmla="*/ 830 h 1310"/>
                <a:gd name="T74" fmla="*/ 984 w 2010"/>
                <a:gd name="T75" fmla="*/ 698 h 1310"/>
                <a:gd name="T76" fmla="*/ 956 w 2010"/>
                <a:gd name="T77" fmla="*/ 674 h 1310"/>
                <a:gd name="T78" fmla="*/ 956 w 2010"/>
                <a:gd name="T79" fmla="*/ 642 h 1310"/>
                <a:gd name="T80" fmla="*/ 984 w 2010"/>
                <a:gd name="T81" fmla="*/ 614 h 1310"/>
                <a:gd name="T82" fmla="*/ 1016 w 2010"/>
                <a:gd name="T83" fmla="*/ 622 h 1310"/>
                <a:gd name="T84" fmla="*/ 1032 w 2010"/>
                <a:gd name="T85" fmla="*/ 658 h 1310"/>
                <a:gd name="T86" fmla="*/ 1022 w 2010"/>
                <a:gd name="T87" fmla="*/ 686 h 1310"/>
                <a:gd name="T88" fmla="*/ 994 w 2010"/>
                <a:gd name="T89" fmla="*/ 698 h 1310"/>
                <a:gd name="T90" fmla="*/ 970 w 2010"/>
                <a:gd name="T91" fmla="*/ 556 h 1310"/>
                <a:gd name="T92" fmla="*/ 952 w 2010"/>
                <a:gd name="T93" fmla="*/ 520 h 1310"/>
                <a:gd name="T94" fmla="*/ 964 w 2010"/>
                <a:gd name="T95" fmla="*/ 490 h 1310"/>
                <a:gd name="T96" fmla="*/ 994 w 2010"/>
                <a:gd name="T97" fmla="*/ 476 h 1310"/>
                <a:gd name="T98" fmla="*/ 1026 w 2010"/>
                <a:gd name="T99" fmla="*/ 496 h 1310"/>
                <a:gd name="T100" fmla="*/ 1032 w 2010"/>
                <a:gd name="T101" fmla="*/ 528 h 1310"/>
                <a:gd name="T102" fmla="*/ 1010 w 2010"/>
                <a:gd name="T103" fmla="*/ 560 h 1310"/>
                <a:gd name="T104" fmla="*/ 1866 w 2010"/>
                <a:gd name="T105" fmla="*/ 354 h 1310"/>
                <a:gd name="T106" fmla="*/ 1832 w 2010"/>
                <a:gd name="T107" fmla="*/ 338 h 1310"/>
                <a:gd name="T108" fmla="*/ 1828 w 2010"/>
                <a:gd name="T109" fmla="*/ 312 h 1310"/>
                <a:gd name="T110" fmla="*/ 1850 w 2010"/>
                <a:gd name="T111" fmla="*/ 288 h 1310"/>
                <a:gd name="T112" fmla="*/ 1878 w 2010"/>
                <a:gd name="T113" fmla="*/ 288 h 1310"/>
                <a:gd name="T114" fmla="*/ 1896 w 2010"/>
                <a:gd name="T115" fmla="*/ 320 h 1310"/>
                <a:gd name="T116" fmla="*/ 1872 w 2010"/>
                <a:gd name="T117" fmla="*/ 352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10" h="1310">
                  <a:moveTo>
                    <a:pt x="1666" y="400"/>
                  </a:moveTo>
                  <a:lnTo>
                    <a:pt x="1420" y="48"/>
                  </a:lnTo>
                  <a:lnTo>
                    <a:pt x="1420" y="48"/>
                  </a:lnTo>
                  <a:lnTo>
                    <a:pt x="1412" y="38"/>
                  </a:lnTo>
                  <a:lnTo>
                    <a:pt x="1406" y="32"/>
                  </a:lnTo>
                  <a:lnTo>
                    <a:pt x="1396" y="24"/>
                  </a:lnTo>
                  <a:lnTo>
                    <a:pt x="1388" y="18"/>
                  </a:lnTo>
                  <a:lnTo>
                    <a:pt x="1368" y="10"/>
                  </a:lnTo>
                  <a:lnTo>
                    <a:pt x="1346" y="6"/>
                  </a:lnTo>
                  <a:lnTo>
                    <a:pt x="1346" y="0"/>
                  </a:lnTo>
                  <a:lnTo>
                    <a:pt x="1146" y="0"/>
                  </a:lnTo>
                  <a:lnTo>
                    <a:pt x="998" y="422"/>
                  </a:lnTo>
                  <a:lnTo>
                    <a:pt x="858" y="0"/>
                  </a:lnTo>
                  <a:lnTo>
                    <a:pt x="660" y="0"/>
                  </a:lnTo>
                  <a:lnTo>
                    <a:pt x="660" y="6"/>
                  </a:lnTo>
                  <a:lnTo>
                    <a:pt x="660" y="6"/>
                  </a:lnTo>
                  <a:lnTo>
                    <a:pt x="642" y="12"/>
                  </a:lnTo>
                  <a:lnTo>
                    <a:pt x="626" y="22"/>
                  </a:lnTo>
                  <a:lnTo>
                    <a:pt x="610" y="34"/>
                  </a:lnTo>
                  <a:lnTo>
                    <a:pt x="596" y="48"/>
                  </a:lnTo>
                  <a:lnTo>
                    <a:pt x="356" y="400"/>
                  </a:lnTo>
                  <a:lnTo>
                    <a:pt x="144" y="246"/>
                  </a:lnTo>
                  <a:lnTo>
                    <a:pt x="0" y="414"/>
                  </a:lnTo>
                  <a:lnTo>
                    <a:pt x="302" y="632"/>
                  </a:lnTo>
                  <a:lnTo>
                    <a:pt x="302" y="632"/>
                  </a:lnTo>
                  <a:lnTo>
                    <a:pt x="310" y="638"/>
                  </a:lnTo>
                  <a:lnTo>
                    <a:pt x="314" y="642"/>
                  </a:lnTo>
                  <a:lnTo>
                    <a:pt x="316" y="646"/>
                  </a:lnTo>
                  <a:lnTo>
                    <a:pt x="316" y="646"/>
                  </a:lnTo>
                  <a:lnTo>
                    <a:pt x="334" y="654"/>
                  </a:lnTo>
                  <a:lnTo>
                    <a:pt x="350" y="660"/>
                  </a:lnTo>
                  <a:lnTo>
                    <a:pt x="366" y="662"/>
                  </a:lnTo>
                  <a:lnTo>
                    <a:pt x="382" y="664"/>
                  </a:lnTo>
                  <a:lnTo>
                    <a:pt x="382" y="664"/>
                  </a:lnTo>
                  <a:lnTo>
                    <a:pt x="396" y="664"/>
                  </a:lnTo>
                  <a:lnTo>
                    <a:pt x="408" y="662"/>
                  </a:lnTo>
                  <a:lnTo>
                    <a:pt x="420" y="658"/>
                  </a:lnTo>
                  <a:lnTo>
                    <a:pt x="432" y="652"/>
                  </a:lnTo>
                  <a:lnTo>
                    <a:pt x="444" y="646"/>
                  </a:lnTo>
                  <a:lnTo>
                    <a:pt x="454" y="638"/>
                  </a:lnTo>
                  <a:lnTo>
                    <a:pt x="464" y="628"/>
                  </a:lnTo>
                  <a:lnTo>
                    <a:pt x="474" y="618"/>
                  </a:lnTo>
                  <a:lnTo>
                    <a:pt x="474" y="618"/>
                  </a:lnTo>
                  <a:lnTo>
                    <a:pt x="478" y="608"/>
                  </a:lnTo>
                  <a:lnTo>
                    <a:pt x="482" y="602"/>
                  </a:lnTo>
                  <a:lnTo>
                    <a:pt x="486" y="596"/>
                  </a:lnTo>
                  <a:lnTo>
                    <a:pt x="660" y="344"/>
                  </a:lnTo>
                  <a:lnTo>
                    <a:pt x="660" y="1136"/>
                  </a:lnTo>
                  <a:lnTo>
                    <a:pt x="670" y="1136"/>
                  </a:lnTo>
                  <a:lnTo>
                    <a:pt x="670" y="1136"/>
                  </a:lnTo>
                  <a:lnTo>
                    <a:pt x="686" y="1136"/>
                  </a:lnTo>
                  <a:lnTo>
                    <a:pt x="704" y="1140"/>
                  </a:lnTo>
                  <a:lnTo>
                    <a:pt x="720" y="1144"/>
                  </a:lnTo>
                  <a:lnTo>
                    <a:pt x="734" y="1150"/>
                  </a:lnTo>
                  <a:lnTo>
                    <a:pt x="750" y="1156"/>
                  </a:lnTo>
                  <a:lnTo>
                    <a:pt x="764" y="1164"/>
                  </a:lnTo>
                  <a:lnTo>
                    <a:pt x="776" y="1174"/>
                  </a:lnTo>
                  <a:lnTo>
                    <a:pt x="788" y="1186"/>
                  </a:lnTo>
                  <a:lnTo>
                    <a:pt x="798" y="1198"/>
                  </a:lnTo>
                  <a:lnTo>
                    <a:pt x="808" y="1210"/>
                  </a:lnTo>
                  <a:lnTo>
                    <a:pt x="818" y="1224"/>
                  </a:lnTo>
                  <a:lnTo>
                    <a:pt x="824" y="1240"/>
                  </a:lnTo>
                  <a:lnTo>
                    <a:pt x="830" y="1254"/>
                  </a:lnTo>
                  <a:lnTo>
                    <a:pt x="834" y="1270"/>
                  </a:lnTo>
                  <a:lnTo>
                    <a:pt x="836" y="1286"/>
                  </a:lnTo>
                  <a:lnTo>
                    <a:pt x="838" y="1304"/>
                  </a:lnTo>
                  <a:lnTo>
                    <a:pt x="838" y="1310"/>
                  </a:lnTo>
                  <a:lnTo>
                    <a:pt x="1154" y="1310"/>
                  </a:lnTo>
                  <a:lnTo>
                    <a:pt x="1154" y="1304"/>
                  </a:lnTo>
                  <a:lnTo>
                    <a:pt x="1154" y="1304"/>
                  </a:lnTo>
                  <a:lnTo>
                    <a:pt x="1156" y="1286"/>
                  </a:lnTo>
                  <a:lnTo>
                    <a:pt x="1158" y="1270"/>
                  </a:lnTo>
                  <a:lnTo>
                    <a:pt x="1162" y="1254"/>
                  </a:lnTo>
                  <a:lnTo>
                    <a:pt x="1168" y="1240"/>
                  </a:lnTo>
                  <a:lnTo>
                    <a:pt x="1174" y="1224"/>
                  </a:lnTo>
                  <a:lnTo>
                    <a:pt x="1184" y="1210"/>
                  </a:lnTo>
                  <a:lnTo>
                    <a:pt x="1192" y="1198"/>
                  </a:lnTo>
                  <a:lnTo>
                    <a:pt x="1204" y="1186"/>
                  </a:lnTo>
                  <a:lnTo>
                    <a:pt x="1216" y="1174"/>
                  </a:lnTo>
                  <a:lnTo>
                    <a:pt x="1228" y="1164"/>
                  </a:lnTo>
                  <a:lnTo>
                    <a:pt x="1242" y="1156"/>
                  </a:lnTo>
                  <a:lnTo>
                    <a:pt x="1256" y="1150"/>
                  </a:lnTo>
                  <a:lnTo>
                    <a:pt x="1272" y="1144"/>
                  </a:lnTo>
                  <a:lnTo>
                    <a:pt x="1286" y="1140"/>
                  </a:lnTo>
                  <a:lnTo>
                    <a:pt x="1304" y="1136"/>
                  </a:lnTo>
                  <a:lnTo>
                    <a:pt x="1320" y="1136"/>
                  </a:lnTo>
                  <a:lnTo>
                    <a:pt x="1346" y="1136"/>
                  </a:lnTo>
                  <a:lnTo>
                    <a:pt x="1346" y="326"/>
                  </a:lnTo>
                  <a:lnTo>
                    <a:pt x="1528" y="596"/>
                  </a:lnTo>
                  <a:lnTo>
                    <a:pt x="1528" y="596"/>
                  </a:lnTo>
                  <a:lnTo>
                    <a:pt x="1536" y="608"/>
                  </a:lnTo>
                  <a:lnTo>
                    <a:pt x="1544" y="618"/>
                  </a:lnTo>
                  <a:lnTo>
                    <a:pt x="1544" y="618"/>
                  </a:lnTo>
                  <a:lnTo>
                    <a:pt x="1552" y="628"/>
                  </a:lnTo>
                  <a:lnTo>
                    <a:pt x="1562" y="638"/>
                  </a:lnTo>
                  <a:lnTo>
                    <a:pt x="1572" y="646"/>
                  </a:lnTo>
                  <a:lnTo>
                    <a:pt x="1584" y="652"/>
                  </a:lnTo>
                  <a:lnTo>
                    <a:pt x="1596" y="658"/>
                  </a:lnTo>
                  <a:lnTo>
                    <a:pt x="1610" y="662"/>
                  </a:lnTo>
                  <a:lnTo>
                    <a:pt x="1624" y="664"/>
                  </a:lnTo>
                  <a:lnTo>
                    <a:pt x="1638" y="664"/>
                  </a:lnTo>
                  <a:lnTo>
                    <a:pt x="1638" y="664"/>
                  </a:lnTo>
                  <a:lnTo>
                    <a:pt x="1654" y="662"/>
                  </a:lnTo>
                  <a:lnTo>
                    <a:pt x="1670" y="660"/>
                  </a:lnTo>
                  <a:lnTo>
                    <a:pt x="1684" y="654"/>
                  </a:lnTo>
                  <a:lnTo>
                    <a:pt x="1696" y="646"/>
                  </a:lnTo>
                  <a:lnTo>
                    <a:pt x="1696" y="646"/>
                  </a:lnTo>
                  <a:lnTo>
                    <a:pt x="1706" y="638"/>
                  </a:lnTo>
                  <a:lnTo>
                    <a:pt x="1716" y="632"/>
                  </a:lnTo>
                  <a:lnTo>
                    <a:pt x="2010" y="418"/>
                  </a:lnTo>
                  <a:lnTo>
                    <a:pt x="1870" y="250"/>
                  </a:lnTo>
                  <a:lnTo>
                    <a:pt x="1666" y="400"/>
                  </a:lnTo>
                  <a:close/>
                  <a:moveTo>
                    <a:pt x="146" y="354"/>
                  </a:moveTo>
                  <a:lnTo>
                    <a:pt x="146" y="354"/>
                  </a:lnTo>
                  <a:lnTo>
                    <a:pt x="140" y="352"/>
                  </a:lnTo>
                  <a:lnTo>
                    <a:pt x="134" y="350"/>
                  </a:lnTo>
                  <a:lnTo>
                    <a:pt x="124" y="344"/>
                  </a:lnTo>
                  <a:lnTo>
                    <a:pt x="120" y="338"/>
                  </a:lnTo>
                  <a:lnTo>
                    <a:pt x="116" y="334"/>
                  </a:lnTo>
                  <a:lnTo>
                    <a:pt x="114" y="326"/>
                  </a:lnTo>
                  <a:lnTo>
                    <a:pt x="114" y="320"/>
                  </a:lnTo>
                  <a:lnTo>
                    <a:pt x="114" y="320"/>
                  </a:lnTo>
                  <a:lnTo>
                    <a:pt x="114" y="312"/>
                  </a:lnTo>
                  <a:lnTo>
                    <a:pt x="116" y="306"/>
                  </a:lnTo>
                  <a:lnTo>
                    <a:pt x="120" y="300"/>
                  </a:lnTo>
                  <a:lnTo>
                    <a:pt x="124" y="294"/>
                  </a:lnTo>
                  <a:lnTo>
                    <a:pt x="128" y="290"/>
                  </a:lnTo>
                  <a:lnTo>
                    <a:pt x="134" y="288"/>
                  </a:lnTo>
                  <a:lnTo>
                    <a:pt x="140" y="286"/>
                  </a:lnTo>
                  <a:lnTo>
                    <a:pt x="146" y="284"/>
                  </a:lnTo>
                  <a:lnTo>
                    <a:pt x="146" y="284"/>
                  </a:lnTo>
                  <a:lnTo>
                    <a:pt x="154" y="286"/>
                  </a:lnTo>
                  <a:lnTo>
                    <a:pt x="160" y="288"/>
                  </a:lnTo>
                  <a:lnTo>
                    <a:pt x="166" y="290"/>
                  </a:lnTo>
                  <a:lnTo>
                    <a:pt x="172" y="294"/>
                  </a:lnTo>
                  <a:lnTo>
                    <a:pt x="176" y="300"/>
                  </a:lnTo>
                  <a:lnTo>
                    <a:pt x="180" y="306"/>
                  </a:lnTo>
                  <a:lnTo>
                    <a:pt x="180" y="312"/>
                  </a:lnTo>
                  <a:lnTo>
                    <a:pt x="182" y="320"/>
                  </a:lnTo>
                  <a:lnTo>
                    <a:pt x="182" y="320"/>
                  </a:lnTo>
                  <a:lnTo>
                    <a:pt x="180" y="326"/>
                  </a:lnTo>
                  <a:lnTo>
                    <a:pt x="180" y="334"/>
                  </a:lnTo>
                  <a:lnTo>
                    <a:pt x="176" y="338"/>
                  </a:lnTo>
                  <a:lnTo>
                    <a:pt x="172" y="344"/>
                  </a:lnTo>
                  <a:lnTo>
                    <a:pt x="166" y="348"/>
                  </a:lnTo>
                  <a:lnTo>
                    <a:pt x="160" y="350"/>
                  </a:lnTo>
                  <a:lnTo>
                    <a:pt x="154" y="352"/>
                  </a:lnTo>
                  <a:lnTo>
                    <a:pt x="146" y="354"/>
                  </a:lnTo>
                  <a:lnTo>
                    <a:pt x="146" y="354"/>
                  </a:lnTo>
                  <a:close/>
                  <a:moveTo>
                    <a:pt x="994" y="832"/>
                  </a:moveTo>
                  <a:lnTo>
                    <a:pt x="994" y="832"/>
                  </a:lnTo>
                  <a:lnTo>
                    <a:pt x="984" y="830"/>
                  </a:lnTo>
                  <a:lnTo>
                    <a:pt x="978" y="828"/>
                  </a:lnTo>
                  <a:lnTo>
                    <a:pt x="970" y="824"/>
                  </a:lnTo>
                  <a:lnTo>
                    <a:pt x="964" y="818"/>
                  </a:lnTo>
                  <a:lnTo>
                    <a:pt x="960" y="812"/>
                  </a:lnTo>
                  <a:lnTo>
                    <a:pt x="956" y="804"/>
                  </a:lnTo>
                  <a:lnTo>
                    <a:pt x="954" y="796"/>
                  </a:lnTo>
                  <a:lnTo>
                    <a:pt x="952" y="788"/>
                  </a:lnTo>
                  <a:lnTo>
                    <a:pt x="952" y="788"/>
                  </a:lnTo>
                  <a:lnTo>
                    <a:pt x="954" y="780"/>
                  </a:lnTo>
                  <a:lnTo>
                    <a:pt x="956" y="772"/>
                  </a:lnTo>
                  <a:lnTo>
                    <a:pt x="960" y="764"/>
                  </a:lnTo>
                  <a:lnTo>
                    <a:pt x="964" y="758"/>
                  </a:lnTo>
                  <a:lnTo>
                    <a:pt x="970" y="754"/>
                  </a:lnTo>
                  <a:lnTo>
                    <a:pt x="978" y="750"/>
                  </a:lnTo>
                  <a:lnTo>
                    <a:pt x="984" y="748"/>
                  </a:lnTo>
                  <a:lnTo>
                    <a:pt x="994" y="748"/>
                  </a:lnTo>
                  <a:lnTo>
                    <a:pt x="994" y="748"/>
                  </a:lnTo>
                  <a:lnTo>
                    <a:pt x="1002" y="748"/>
                  </a:lnTo>
                  <a:lnTo>
                    <a:pt x="1010" y="750"/>
                  </a:lnTo>
                  <a:lnTo>
                    <a:pt x="1016" y="754"/>
                  </a:lnTo>
                  <a:lnTo>
                    <a:pt x="1022" y="758"/>
                  </a:lnTo>
                  <a:lnTo>
                    <a:pt x="1026" y="764"/>
                  </a:lnTo>
                  <a:lnTo>
                    <a:pt x="1030" y="772"/>
                  </a:lnTo>
                  <a:lnTo>
                    <a:pt x="1032" y="780"/>
                  </a:lnTo>
                  <a:lnTo>
                    <a:pt x="1032" y="788"/>
                  </a:lnTo>
                  <a:lnTo>
                    <a:pt x="1032" y="788"/>
                  </a:lnTo>
                  <a:lnTo>
                    <a:pt x="1032" y="796"/>
                  </a:lnTo>
                  <a:lnTo>
                    <a:pt x="1030" y="804"/>
                  </a:lnTo>
                  <a:lnTo>
                    <a:pt x="1026" y="812"/>
                  </a:lnTo>
                  <a:lnTo>
                    <a:pt x="1022" y="818"/>
                  </a:lnTo>
                  <a:lnTo>
                    <a:pt x="1016" y="824"/>
                  </a:lnTo>
                  <a:lnTo>
                    <a:pt x="1010" y="828"/>
                  </a:lnTo>
                  <a:lnTo>
                    <a:pt x="1002" y="830"/>
                  </a:lnTo>
                  <a:lnTo>
                    <a:pt x="994" y="832"/>
                  </a:lnTo>
                  <a:lnTo>
                    <a:pt x="994" y="832"/>
                  </a:lnTo>
                  <a:close/>
                  <a:moveTo>
                    <a:pt x="994" y="698"/>
                  </a:moveTo>
                  <a:lnTo>
                    <a:pt x="994" y="698"/>
                  </a:lnTo>
                  <a:lnTo>
                    <a:pt x="984" y="698"/>
                  </a:lnTo>
                  <a:lnTo>
                    <a:pt x="978" y="696"/>
                  </a:lnTo>
                  <a:lnTo>
                    <a:pt x="970" y="692"/>
                  </a:lnTo>
                  <a:lnTo>
                    <a:pt x="964" y="686"/>
                  </a:lnTo>
                  <a:lnTo>
                    <a:pt x="960" y="680"/>
                  </a:lnTo>
                  <a:lnTo>
                    <a:pt x="956" y="674"/>
                  </a:lnTo>
                  <a:lnTo>
                    <a:pt x="954" y="666"/>
                  </a:lnTo>
                  <a:lnTo>
                    <a:pt x="952" y="658"/>
                  </a:lnTo>
                  <a:lnTo>
                    <a:pt x="952" y="658"/>
                  </a:lnTo>
                  <a:lnTo>
                    <a:pt x="954" y="650"/>
                  </a:lnTo>
                  <a:lnTo>
                    <a:pt x="956" y="642"/>
                  </a:lnTo>
                  <a:lnTo>
                    <a:pt x="960" y="634"/>
                  </a:lnTo>
                  <a:lnTo>
                    <a:pt x="964" y="628"/>
                  </a:lnTo>
                  <a:lnTo>
                    <a:pt x="970" y="622"/>
                  </a:lnTo>
                  <a:lnTo>
                    <a:pt x="978" y="618"/>
                  </a:lnTo>
                  <a:lnTo>
                    <a:pt x="984" y="614"/>
                  </a:lnTo>
                  <a:lnTo>
                    <a:pt x="994" y="614"/>
                  </a:lnTo>
                  <a:lnTo>
                    <a:pt x="994" y="614"/>
                  </a:lnTo>
                  <a:lnTo>
                    <a:pt x="1002" y="614"/>
                  </a:lnTo>
                  <a:lnTo>
                    <a:pt x="1010" y="618"/>
                  </a:lnTo>
                  <a:lnTo>
                    <a:pt x="1016" y="622"/>
                  </a:lnTo>
                  <a:lnTo>
                    <a:pt x="1022" y="628"/>
                  </a:lnTo>
                  <a:lnTo>
                    <a:pt x="1026" y="634"/>
                  </a:lnTo>
                  <a:lnTo>
                    <a:pt x="1030" y="642"/>
                  </a:lnTo>
                  <a:lnTo>
                    <a:pt x="1032" y="650"/>
                  </a:lnTo>
                  <a:lnTo>
                    <a:pt x="1032" y="658"/>
                  </a:lnTo>
                  <a:lnTo>
                    <a:pt x="1032" y="658"/>
                  </a:lnTo>
                  <a:lnTo>
                    <a:pt x="1032" y="666"/>
                  </a:lnTo>
                  <a:lnTo>
                    <a:pt x="1030" y="674"/>
                  </a:lnTo>
                  <a:lnTo>
                    <a:pt x="1026" y="680"/>
                  </a:lnTo>
                  <a:lnTo>
                    <a:pt x="1022" y="686"/>
                  </a:lnTo>
                  <a:lnTo>
                    <a:pt x="1016" y="692"/>
                  </a:lnTo>
                  <a:lnTo>
                    <a:pt x="1010" y="696"/>
                  </a:lnTo>
                  <a:lnTo>
                    <a:pt x="1002" y="698"/>
                  </a:lnTo>
                  <a:lnTo>
                    <a:pt x="994" y="698"/>
                  </a:lnTo>
                  <a:lnTo>
                    <a:pt x="994" y="698"/>
                  </a:lnTo>
                  <a:close/>
                  <a:moveTo>
                    <a:pt x="994" y="562"/>
                  </a:moveTo>
                  <a:lnTo>
                    <a:pt x="994" y="562"/>
                  </a:lnTo>
                  <a:lnTo>
                    <a:pt x="984" y="562"/>
                  </a:lnTo>
                  <a:lnTo>
                    <a:pt x="978" y="560"/>
                  </a:lnTo>
                  <a:lnTo>
                    <a:pt x="970" y="556"/>
                  </a:lnTo>
                  <a:lnTo>
                    <a:pt x="964" y="552"/>
                  </a:lnTo>
                  <a:lnTo>
                    <a:pt x="960" y="544"/>
                  </a:lnTo>
                  <a:lnTo>
                    <a:pt x="956" y="538"/>
                  </a:lnTo>
                  <a:lnTo>
                    <a:pt x="954" y="528"/>
                  </a:lnTo>
                  <a:lnTo>
                    <a:pt x="952" y="520"/>
                  </a:lnTo>
                  <a:lnTo>
                    <a:pt x="952" y="520"/>
                  </a:lnTo>
                  <a:lnTo>
                    <a:pt x="954" y="512"/>
                  </a:lnTo>
                  <a:lnTo>
                    <a:pt x="956" y="504"/>
                  </a:lnTo>
                  <a:lnTo>
                    <a:pt x="960" y="496"/>
                  </a:lnTo>
                  <a:lnTo>
                    <a:pt x="964" y="490"/>
                  </a:lnTo>
                  <a:lnTo>
                    <a:pt x="970" y="484"/>
                  </a:lnTo>
                  <a:lnTo>
                    <a:pt x="978" y="480"/>
                  </a:lnTo>
                  <a:lnTo>
                    <a:pt x="984" y="478"/>
                  </a:lnTo>
                  <a:lnTo>
                    <a:pt x="994" y="476"/>
                  </a:lnTo>
                  <a:lnTo>
                    <a:pt x="994" y="476"/>
                  </a:lnTo>
                  <a:lnTo>
                    <a:pt x="1002" y="478"/>
                  </a:lnTo>
                  <a:lnTo>
                    <a:pt x="1010" y="480"/>
                  </a:lnTo>
                  <a:lnTo>
                    <a:pt x="1016" y="484"/>
                  </a:lnTo>
                  <a:lnTo>
                    <a:pt x="1022" y="490"/>
                  </a:lnTo>
                  <a:lnTo>
                    <a:pt x="1026" y="496"/>
                  </a:lnTo>
                  <a:lnTo>
                    <a:pt x="1030" y="504"/>
                  </a:lnTo>
                  <a:lnTo>
                    <a:pt x="1032" y="512"/>
                  </a:lnTo>
                  <a:lnTo>
                    <a:pt x="1032" y="520"/>
                  </a:lnTo>
                  <a:lnTo>
                    <a:pt x="1032" y="520"/>
                  </a:lnTo>
                  <a:lnTo>
                    <a:pt x="1032" y="528"/>
                  </a:lnTo>
                  <a:lnTo>
                    <a:pt x="1030" y="538"/>
                  </a:lnTo>
                  <a:lnTo>
                    <a:pt x="1026" y="544"/>
                  </a:lnTo>
                  <a:lnTo>
                    <a:pt x="1022" y="552"/>
                  </a:lnTo>
                  <a:lnTo>
                    <a:pt x="1016" y="556"/>
                  </a:lnTo>
                  <a:lnTo>
                    <a:pt x="1010" y="560"/>
                  </a:lnTo>
                  <a:lnTo>
                    <a:pt x="1002" y="562"/>
                  </a:lnTo>
                  <a:lnTo>
                    <a:pt x="994" y="562"/>
                  </a:lnTo>
                  <a:lnTo>
                    <a:pt x="994" y="562"/>
                  </a:lnTo>
                  <a:close/>
                  <a:moveTo>
                    <a:pt x="1866" y="354"/>
                  </a:moveTo>
                  <a:lnTo>
                    <a:pt x="1866" y="354"/>
                  </a:lnTo>
                  <a:lnTo>
                    <a:pt x="1856" y="352"/>
                  </a:lnTo>
                  <a:lnTo>
                    <a:pt x="1850" y="350"/>
                  </a:lnTo>
                  <a:lnTo>
                    <a:pt x="1842" y="348"/>
                  </a:lnTo>
                  <a:lnTo>
                    <a:pt x="1838" y="344"/>
                  </a:lnTo>
                  <a:lnTo>
                    <a:pt x="1832" y="338"/>
                  </a:lnTo>
                  <a:lnTo>
                    <a:pt x="1830" y="334"/>
                  </a:lnTo>
                  <a:lnTo>
                    <a:pt x="1828" y="326"/>
                  </a:lnTo>
                  <a:lnTo>
                    <a:pt x="1828" y="320"/>
                  </a:lnTo>
                  <a:lnTo>
                    <a:pt x="1828" y="320"/>
                  </a:lnTo>
                  <a:lnTo>
                    <a:pt x="1828" y="312"/>
                  </a:lnTo>
                  <a:lnTo>
                    <a:pt x="1830" y="306"/>
                  </a:lnTo>
                  <a:lnTo>
                    <a:pt x="1832" y="300"/>
                  </a:lnTo>
                  <a:lnTo>
                    <a:pt x="1838" y="294"/>
                  </a:lnTo>
                  <a:lnTo>
                    <a:pt x="1842" y="290"/>
                  </a:lnTo>
                  <a:lnTo>
                    <a:pt x="1850" y="288"/>
                  </a:lnTo>
                  <a:lnTo>
                    <a:pt x="1856" y="286"/>
                  </a:lnTo>
                  <a:lnTo>
                    <a:pt x="1866" y="284"/>
                  </a:lnTo>
                  <a:lnTo>
                    <a:pt x="1866" y="284"/>
                  </a:lnTo>
                  <a:lnTo>
                    <a:pt x="1872" y="286"/>
                  </a:lnTo>
                  <a:lnTo>
                    <a:pt x="1878" y="288"/>
                  </a:lnTo>
                  <a:lnTo>
                    <a:pt x="1882" y="290"/>
                  </a:lnTo>
                  <a:lnTo>
                    <a:pt x="1888" y="294"/>
                  </a:lnTo>
                  <a:lnTo>
                    <a:pt x="1894" y="306"/>
                  </a:lnTo>
                  <a:lnTo>
                    <a:pt x="1896" y="320"/>
                  </a:lnTo>
                  <a:lnTo>
                    <a:pt x="1896" y="320"/>
                  </a:lnTo>
                  <a:lnTo>
                    <a:pt x="1894" y="334"/>
                  </a:lnTo>
                  <a:lnTo>
                    <a:pt x="1888" y="344"/>
                  </a:lnTo>
                  <a:lnTo>
                    <a:pt x="1882" y="348"/>
                  </a:lnTo>
                  <a:lnTo>
                    <a:pt x="1878" y="350"/>
                  </a:lnTo>
                  <a:lnTo>
                    <a:pt x="1872" y="352"/>
                  </a:lnTo>
                  <a:lnTo>
                    <a:pt x="1866" y="354"/>
                  </a:lnTo>
                  <a:lnTo>
                    <a:pt x="1866" y="35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737"/>
            <p:cNvSpPr>
              <a:spLocks/>
            </p:cNvSpPr>
            <p:nvPr/>
          </p:nvSpPr>
          <p:spPr bwMode="auto">
            <a:xfrm>
              <a:off x="4105275" y="4048125"/>
              <a:ext cx="546100" cy="250825"/>
            </a:xfrm>
            <a:custGeom>
              <a:avLst/>
              <a:gdLst>
                <a:gd name="T0" fmla="*/ 318 w 344"/>
                <a:gd name="T1" fmla="*/ 6 h 158"/>
                <a:gd name="T2" fmla="*/ 318 w 344"/>
                <a:gd name="T3" fmla="*/ 6 h 158"/>
                <a:gd name="T4" fmla="*/ 314 w 344"/>
                <a:gd name="T5" fmla="*/ 4 h 158"/>
                <a:gd name="T6" fmla="*/ 310 w 344"/>
                <a:gd name="T7" fmla="*/ 2 h 158"/>
                <a:gd name="T8" fmla="*/ 306 w 344"/>
                <a:gd name="T9" fmla="*/ 0 h 158"/>
                <a:gd name="T10" fmla="*/ 300 w 344"/>
                <a:gd name="T11" fmla="*/ 0 h 158"/>
                <a:gd name="T12" fmla="*/ 46 w 344"/>
                <a:gd name="T13" fmla="*/ 0 h 158"/>
                <a:gd name="T14" fmla="*/ 46 w 344"/>
                <a:gd name="T15" fmla="*/ 0 h 158"/>
                <a:gd name="T16" fmla="*/ 36 w 344"/>
                <a:gd name="T17" fmla="*/ 0 h 158"/>
                <a:gd name="T18" fmla="*/ 26 w 344"/>
                <a:gd name="T19" fmla="*/ 4 h 158"/>
                <a:gd name="T20" fmla="*/ 18 w 344"/>
                <a:gd name="T21" fmla="*/ 8 h 158"/>
                <a:gd name="T22" fmla="*/ 12 w 344"/>
                <a:gd name="T23" fmla="*/ 14 h 158"/>
                <a:gd name="T24" fmla="*/ 6 w 344"/>
                <a:gd name="T25" fmla="*/ 22 h 158"/>
                <a:gd name="T26" fmla="*/ 2 w 344"/>
                <a:gd name="T27" fmla="*/ 30 h 158"/>
                <a:gd name="T28" fmla="*/ 0 w 344"/>
                <a:gd name="T29" fmla="*/ 38 h 158"/>
                <a:gd name="T30" fmla="*/ 0 w 344"/>
                <a:gd name="T31" fmla="*/ 46 h 158"/>
                <a:gd name="T32" fmla="*/ 0 w 344"/>
                <a:gd name="T33" fmla="*/ 46 h 158"/>
                <a:gd name="T34" fmla="*/ 0 w 344"/>
                <a:gd name="T35" fmla="*/ 58 h 158"/>
                <a:gd name="T36" fmla="*/ 2 w 344"/>
                <a:gd name="T37" fmla="*/ 68 h 158"/>
                <a:gd name="T38" fmla="*/ 6 w 344"/>
                <a:gd name="T39" fmla="*/ 76 h 158"/>
                <a:gd name="T40" fmla="*/ 12 w 344"/>
                <a:gd name="T41" fmla="*/ 82 h 158"/>
                <a:gd name="T42" fmla="*/ 18 w 344"/>
                <a:gd name="T43" fmla="*/ 88 h 158"/>
                <a:gd name="T44" fmla="*/ 26 w 344"/>
                <a:gd name="T45" fmla="*/ 92 h 158"/>
                <a:gd name="T46" fmla="*/ 36 w 344"/>
                <a:gd name="T47" fmla="*/ 96 h 158"/>
                <a:gd name="T48" fmla="*/ 46 w 344"/>
                <a:gd name="T49" fmla="*/ 96 h 158"/>
                <a:gd name="T50" fmla="*/ 222 w 344"/>
                <a:gd name="T51" fmla="*/ 158 h 158"/>
                <a:gd name="T52" fmla="*/ 344 w 344"/>
                <a:gd name="T53" fmla="*/ 18 h 158"/>
                <a:gd name="T54" fmla="*/ 344 w 344"/>
                <a:gd name="T55" fmla="*/ 18 h 158"/>
                <a:gd name="T56" fmla="*/ 330 w 344"/>
                <a:gd name="T57" fmla="*/ 12 h 158"/>
                <a:gd name="T58" fmla="*/ 318 w 344"/>
                <a:gd name="T59" fmla="*/ 6 h 158"/>
                <a:gd name="T60" fmla="*/ 318 w 344"/>
                <a:gd name="T61"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4" h="158">
                  <a:moveTo>
                    <a:pt x="318" y="6"/>
                  </a:moveTo>
                  <a:lnTo>
                    <a:pt x="318" y="6"/>
                  </a:lnTo>
                  <a:lnTo>
                    <a:pt x="314" y="4"/>
                  </a:lnTo>
                  <a:lnTo>
                    <a:pt x="310" y="2"/>
                  </a:lnTo>
                  <a:lnTo>
                    <a:pt x="306" y="0"/>
                  </a:lnTo>
                  <a:lnTo>
                    <a:pt x="300" y="0"/>
                  </a:lnTo>
                  <a:lnTo>
                    <a:pt x="46" y="0"/>
                  </a:lnTo>
                  <a:lnTo>
                    <a:pt x="46" y="0"/>
                  </a:lnTo>
                  <a:lnTo>
                    <a:pt x="36" y="0"/>
                  </a:lnTo>
                  <a:lnTo>
                    <a:pt x="26" y="4"/>
                  </a:lnTo>
                  <a:lnTo>
                    <a:pt x="18" y="8"/>
                  </a:lnTo>
                  <a:lnTo>
                    <a:pt x="12" y="14"/>
                  </a:lnTo>
                  <a:lnTo>
                    <a:pt x="6" y="22"/>
                  </a:lnTo>
                  <a:lnTo>
                    <a:pt x="2" y="30"/>
                  </a:lnTo>
                  <a:lnTo>
                    <a:pt x="0" y="38"/>
                  </a:lnTo>
                  <a:lnTo>
                    <a:pt x="0" y="46"/>
                  </a:lnTo>
                  <a:lnTo>
                    <a:pt x="0" y="46"/>
                  </a:lnTo>
                  <a:lnTo>
                    <a:pt x="0" y="58"/>
                  </a:lnTo>
                  <a:lnTo>
                    <a:pt x="2" y="68"/>
                  </a:lnTo>
                  <a:lnTo>
                    <a:pt x="6" y="76"/>
                  </a:lnTo>
                  <a:lnTo>
                    <a:pt x="12" y="82"/>
                  </a:lnTo>
                  <a:lnTo>
                    <a:pt x="18" y="88"/>
                  </a:lnTo>
                  <a:lnTo>
                    <a:pt x="26" y="92"/>
                  </a:lnTo>
                  <a:lnTo>
                    <a:pt x="36" y="96"/>
                  </a:lnTo>
                  <a:lnTo>
                    <a:pt x="46" y="96"/>
                  </a:lnTo>
                  <a:lnTo>
                    <a:pt x="222" y="158"/>
                  </a:lnTo>
                  <a:lnTo>
                    <a:pt x="344" y="18"/>
                  </a:lnTo>
                  <a:lnTo>
                    <a:pt x="344" y="18"/>
                  </a:lnTo>
                  <a:lnTo>
                    <a:pt x="330" y="12"/>
                  </a:lnTo>
                  <a:lnTo>
                    <a:pt x="318" y="6"/>
                  </a:lnTo>
                  <a:lnTo>
                    <a:pt x="318" y="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738"/>
            <p:cNvSpPr>
              <a:spLocks/>
            </p:cNvSpPr>
            <p:nvPr/>
          </p:nvSpPr>
          <p:spPr bwMode="auto">
            <a:xfrm>
              <a:off x="4470400" y="4083050"/>
              <a:ext cx="228600" cy="257175"/>
            </a:xfrm>
            <a:custGeom>
              <a:avLst/>
              <a:gdLst>
                <a:gd name="T0" fmla="*/ 144 w 144"/>
                <a:gd name="T1" fmla="*/ 12 h 162"/>
                <a:gd name="T2" fmla="*/ 124 w 144"/>
                <a:gd name="T3" fmla="*/ 0 h 162"/>
                <a:gd name="T4" fmla="*/ 42 w 144"/>
                <a:gd name="T5" fmla="*/ 98 h 162"/>
                <a:gd name="T6" fmla="*/ 0 w 144"/>
                <a:gd name="T7" fmla="*/ 146 h 162"/>
                <a:gd name="T8" fmla="*/ 6 w 144"/>
                <a:gd name="T9" fmla="*/ 146 h 162"/>
                <a:gd name="T10" fmla="*/ 6 w 144"/>
                <a:gd name="T11" fmla="*/ 146 h 162"/>
                <a:gd name="T12" fmla="*/ 6 w 144"/>
                <a:gd name="T13" fmla="*/ 148 h 162"/>
                <a:gd name="T14" fmla="*/ 8 w 144"/>
                <a:gd name="T15" fmla="*/ 150 h 162"/>
                <a:gd name="T16" fmla="*/ 10 w 144"/>
                <a:gd name="T17" fmla="*/ 152 h 162"/>
                <a:gd name="T18" fmla="*/ 10 w 144"/>
                <a:gd name="T19" fmla="*/ 154 h 162"/>
                <a:gd name="T20" fmla="*/ 22 w 144"/>
                <a:gd name="T21" fmla="*/ 162 h 162"/>
                <a:gd name="T22" fmla="*/ 106 w 144"/>
                <a:gd name="T23" fmla="*/ 64 h 162"/>
                <a:gd name="T24" fmla="*/ 144 w 144"/>
                <a:gd name="T25"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62">
                  <a:moveTo>
                    <a:pt x="144" y="12"/>
                  </a:moveTo>
                  <a:lnTo>
                    <a:pt x="124" y="0"/>
                  </a:lnTo>
                  <a:lnTo>
                    <a:pt x="42" y="98"/>
                  </a:lnTo>
                  <a:lnTo>
                    <a:pt x="0" y="146"/>
                  </a:lnTo>
                  <a:lnTo>
                    <a:pt x="6" y="146"/>
                  </a:lnTo>
                  <a:lnTo>
                    <a:pt x="6" y="146"/>
                  </a:lnTo>
                  <a:lnTo>
                    <a:pt x="6" y="148"/>
                  </a:lnTo>
                  <a:lnTo>
                    <a:pt x="8" y="150"/>
                  </a:lnTo>
                  <a:lnTo>
                    <a:pt x="10" y="152"/>
                  </a:lnTo>
                  <a:lnTo>
                    <a:pt x="10" y="154"/>
                  </a:lnTo>
                  <a:lnTo>
                    <a:pt x="22" y="162"/>
                  </a:lnTo>
                  <a:lnTo>
                    <a:pt x="106" y="64"/>
                  </a:lnTo>
                  <a:lnTo>
                    <a:pt x="144" y="1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739"/>
            <p:cNvSpPr>
              <a:spLocks/>
            </p:cNvSpPr>
            <p:nvPr/>
          </p:nvSpPr>
          <p:spPr bwMode="auto">
            <a:xfrm>
              <a:off x="7585075" y="4048125"/>
              <a:ext cx="546100" cy="250825"/>
            </a:xfrm>
            <a:custGeom>
              <a:avLst/>
              <a:gdLst>
                <a:gd name="T0" fmla="*/ 22 w 344"/>
                <a:gd name="T1" fmla="*/ 6 h 158"/>
                <a:gd name="T2" fmla="*/ 22 w 344"/>
                <a:gd name="T3" fmla="*/ 6 h 158"/>
                <a:gd name="T4" fmla="*/ 28 w 344"/>
                <a:gd name="T5" fmla="*/ 4 h 158"/>
                <a:gd name="T6" fmla="*/ 32 w 344"/>
                <a:gd name="T7" fmla="*/ 2 h 158"/>
                <a:gd name="T8" fmla="*/ 38 w 344"/>
                <a:gd name="T9" fmla="*/ 0 h 158"/>
                <a:gd name="T10" fmla="*/ 44 w 344"/>
                <a:gd name="T11" fmla="*/ 0 h 158"/>
                <a:gd name="T12" fmla="*/ 296 w 344"/>
                <a:gd name="T13" fmla="*/ 0 h 158"/>
                <a:gd name="T14" fmla="*/ 296 w 344"/>
                <a:gd name="T15" fmla="*/ 0 h 158"/>
                <a:gd name="T16" fmla="*/ 306 w 344"/>
                <a:gd name="T17" fmla="*/ 0 h 158"/>
                <a:gd name="T18" fmla="*/ 316 w 344"/>
                <a:gd name="T19" fmla="*/ 4 h 158"/>
                <a:gd name="T20" fmla="*/ 324 w 344"/>
                <a:gd name="T21" fmla="*/ 8 h 158"/>
                <a:gd name="T22" fmla="*/ 330 w 344"/>
                <a:gd name="T23" fmla="*/ 14 h 158"/>
                <a:gd name="T24" fmla="*/ 336 w 344"/>
                <a:gd name="T25" fmla="*/ 22 h 158"/>
                <a:gd name="T26" fmla="*/ 340 w 344"/>
                <a:gd name="T27" fmla="*/ 30 h 158"/>
                <a:gd name="T28" fmla="*/ 342 w 344"/>
                <a:gd name="T29" fmla="*/ 38 h 158"/>
                <a:gd name="T30" fmla="*/ 344 w 344"/>
                <a:gd name="T31" fmla="*/ 46 h 158"/>
                <a:gd name="T32" fmla="*/ 344 w 344"/>
                <a:gd name="T33" fmla="*/ 46 h 158"/>
                <a:gd name="T34" fmla="*/ 342 w 344"/>
                <a:gd name="T35" fmla="*/ 58 h 158"/>
                <a:gd name="T36" fmla="*/ 340 w 344"/>
                <a:gd name="T37" fmla="*/ 68 h 158"/>
                <a:gd name="T38" fmla="*/ 336 w 344"/>
                <a:gd name="T39" fmla="*/ 76 h 158"/>
                <a:gd name="T40" fmla="*/ 330 w 344"/>
                <a:gd name="T41" fmla="*/ 82 h 158"/>
                <a:gd name="T42" fmla="*/ 324 w 344"/>
                <a:gd name="T43" fmla="*/ 88 h 158"/>
                <a:gd name="T44" fmla="*/ 316 w 344"/>
                <a:gd name="T45" fmla="*/ 92 h 158"/>
                <a:gd name="T46" fmla="*/ 306 w 344"/>
                <a:gd name="T47" fmla="*/ 96 h 158"/>
                <a:gd name="T48" fmla="*/ 296 w 344"/>
                <a:gd name="T49" fmla="*/ 96 h 158"/>
                <a:gd name="T50" fmla="*/ 120 w 344"/>
                <a:gd name="T51" fmla="*/ 158 h 158"/>
                <a:gd name="T52" fmla="*/ 0 w 344"/>
                <a:gd name="T53" fmla="*/ 18 h 158"/>
                <a:gd name="T54" fmla="*/ 0 w 344"/>
                <a:gd name="T55" fmla="*/ 18 h 158"/>
                <a:gd name="T56" fmla="*/ 8 w 344"/>
                <a:gd name="T57" fmla="*/ 16 h 158"/>
                <a:gd name="T58" fmla="*/ 12 w 344"/>
                <a:gd name="T59" fmla="*/ 12 h 158"/>
                <a:gd name="T60" fmla="*/ 22 w 344"/>
                <a:gd name="T61" fmla="*/ 6 h 158"/>
                <a:gd name="T62" fmla="*/ 22 w 344"/>
                <a:gd name="T63" fmla="*/ 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4" h="158">
                  <a:moveTo>
                    <a:pt x="22" y="6"/>
                  </a:moveTo>
                  <a:lnTo>
                    <a:pt x="22" y="6"/>
                  </a:lnTo>
                  <a:lnTo>
                    <a:pt x="28" y="4"/>
                  </a:lnTo>
                  <a:lnTo>
                    <a:pt x="32" y="2"/>
                  </a:lnTo>
                  <a:lnTo>
                    <a:pt x="38" y="0"/>
                  </a:lnTo>
                  <a:lnTo>
                    <a:pt x="44" y="0"/>
                  </a:lnTo>
                  <a:lnTo>
                    <a:pt x="296" y="0"/>
                  </a:lnTo>
                  <a:lnTo>
                    <a:pt x="296" y="0"/>
                  </a:lnTo>
                  <a:lnTo>
                    <a:pt x="306" y="0"/>
                  </a:lnTo>
                  <a:lnTo>
                    <a:pt x="316" y="4"/>
                  </a:lnTo>
                  <a:lnTo>
                    <a:pt x="324" y="8"/>
                  </a:lnTo>
                  <a:lnTo>
                    <a:pt x="330" y="14"/>
                  </a:lnTo>
                  <a:lnTo>
                    <a:pt x="336" y="22"/>
                  </a:lnTo>
                  <a:lnTo>
                    <a:pt x="340" y="30"/>
                  </a:lnTo>
                  <a:lnTo>
                    <a:pt x="342" y="38"/>
                  </a:lnTo>
                  <a:lnTo>
                    <a:pt x="344" y="46"/>
                  </a:lnTo>
                  <a:lnTo>
                    <a:pt x="344" y="46"/>
                  </a:lnTo>
                  <a:lnTo>
                    <a:pt x="342" y="58"/>
                  </a:lnTo>
                  <a:lnTo>
                    <a:pt x="340" y="68"/>
                  </a:lnTo>
                  <a:lnTo>
                    <a:pt x="336" y="76"/>
                  </a:lnTo>
                  <a:lnTo>
                    <a:pt x="330" y="82"/>
                  </a:lnTo>
                  <a:lnTo>
                    <a:pt x="324" y="88"/>
                  </a:lnTo>
                  <a:lnTo>
                    <a:pt x="316" y="92"/>
                  </a:lnTo>
                  <a:lnTo>
                    <a:pt x="306" y="96"/>
                  </a:lnTo>
                  <a:lnTo>
                    <a:pt x="296" y="96"/>
                  </a:lnTo>
                  <a:lnTo>
                    <a:pt x="120" y="158"/>
                  </a:lnTo>
                  <a:lnTo>
                    <a:pt x="0" y="18"/>
                  </a:lnTo>
                  <a:lnTo>
                    <a:pt x="0" y="18"/>
                  </a:lnTo>
                  <a:lnTo>
                    <a:pt x="8" y="16"/>
                  </a:lnTo>
                  <a:lnTo>
                    <a:pt x="12" y="12"/>
                  </a:lnTo>
                  <a:lnTo>
                    <a:pt x="22" y="6"/>
                  </a:lnTo>
                  <a:lnTo>
                    <a:pt x="22" y="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740"/>
            <p:cNvSpPr>
              <a:spLocks/>
            </p:cNvSpPr>
            <p:nvPr/>
          </p:nvSpPr>
          <p:spPr bwMode="auto">
            <a:xfrm>
              <a:off x="7531100" y="4083050"/>
              <a:ext cx="225425" cy="257175"/>
            </a:xfrm>
            <a:custGeom>
              <a:avLst/>
              <a:gdLst>
                <a:gd name="T0" fmla="*/ 0 w 142"/>
                <a:gd name="T1" fmla="*/ 12 h 162"/>
                <a:gd name="T2" fmla="*/ 20 w 142"/>
                <a:gd name="T3" fmla="*/ 0 h 162"/>
                <a:gd name="T4" fmla="*/ 20 w 142"/>
                <a:gd name="T5" fmla="*/ 0 h 162"/>
                <a:gd name="T6" fmla="*/ 22 w 142"/>
                <a:gd name="T7" fmla="*/ 0 h 162"/>
                <a:gd name="T8" fmla="*/ 104 w 142"/>
                <a:gd name="T9" fmla="*/ 98 h 162"/>
                <a:gd name="T10" fmla="*/ 142 w 142"/>
                <a:gd name="T11" fmla="*/ 146 h 162"/>
                <a:gd name="T12" fmla="*/ 142 w 142"/>
                <a:gd name="T13" fmla="*/ 146 h 162"/>
                <a:gd name="T14" fmla="*/ 132 w 142"/>
                <a:gd name="T15" fmla="*/ 154 h 162"/>
                <a:gd name="T16" fmla="*/ 124 w 142"/>
                <a:gd name="T17" fmla="*/ 162 h 162"/>
                <a:gd name="T18" fmla="*/ 46 w 142"/>
                <a:gd name="T19" fmla="*/ 64 h 162"/>
                <a:gd name="T20" fmla="*/ 0 w 142"/>
                <a:gd name="T21" fmla="*/ 1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62">
                  <a:moveTo>
                    <a:pt x="0" y="12"/>
                  </a:moveTo>
                  <a:lnTo>
                    <a:pt x="20" y="0"/>
                  </a:lnTo>
                  <a:lnTo>
                    <a:pt x="20" y="0"/>
                  </a:lnTo>
                  <a:lnTo>
                    <a:pt x="22" y="0"/>
                  </a:lnTo>
                  <a:lnTo>
                    <a:pt x="104" y="98"/>
                  </a:lnTo>
                  <a:lnTo>
                    <a:pt x="142" y="146"/>
                  </a:lnTo>
                  <a:lnTo>
                    <a:pt x="142" y="146"/>
                  </a:lnTo>
                  <a:lnTo>
                    <a:pt x="132" y="154"/>
                  </a:lnTo>
                  <a:lnTo>
                    <a:pt x="124" y="162"/>
                  </a:lnTo>
                  <a:lnTo>
                    <a:pt x="46" y="64"/>
                  </a:lnTo>
                  <a:lnTo>
                    <a:pt x="0" y="1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41" name="圆角矩形 740"/>
          <p:cNvSpPr/>
          <p:nvPr/>
        </p:nvSpPr>
        <p:spPr>
          <a:xfrm>
            <a:off x="2640226" y="1946347"/>
            <a:ext cx="2238233" cy="2102513"/>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2" name="圆角矩形 741"/>
          <p:cNvSpPr/>
          <p:nvPr/>
        </p:nvSpPr>
        <p:spPr>
          <a:xfrm>
            <a:off x="7369175" y="1948574"/>
            <a:ext cx="2238233" cy="2102513"/>
          </a:xfrm>
          <a:prstGeom prst="roundRect">
            <a:avLst>
              <a:gd name="adj" fmla="val 8878"/>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4" name="文本框 743"/>
          <p:cNvSpPr txBox="1"/>
          <p:nvPr/>
        </p:nvSpPr>
        <p:spPr>
          <a:xfrm>
            <a:off x="2909003" y="217579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745" name="图片 744"/>
          <p:cNvPicPr>
            <a:picLocks noChangeAspect="1"/>
          </p:cNvPicPr>
          <p:nvPr/>
        </p:nvPicPr>
        <p:blipFill>
          <a:blip r:embed="rId2" cstate="print">
            <a:duotone>
              <a:prstClr val="black"/>
              <a:schemeClr val="bg1">
                <a:tint val="45000"/>
                <a:satMod val="400000"/>
              </a:schemeClr>
            </a:duotone>
            <a:extLst>
              <a:ext uri="{BEBA8EAE-BF5A-486C-A8C5-ECC9F3942E4B}">
                <a14:imgProps xmlns:a14="http://schemas.microsoft.com/office/drawing/2010/main" xmlns="">
                  <a14:imgLayer r:embed="rId3">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3795471" y="2354390"/>
            <a:ext cx="549679" cy="412259"/>
          </a:xfrm>
          <a:prstGeom prst="rect">
            <a:avLst/>
          </a:prstGeom>
        </p:spPr>
      </p:pic>
      <p:sp>
        <p:nvSpPr>
          <p:cNvPr id="746" name="文本框 745"/>
          <p:cNvSpPr txBox="1"/>
          <p:nvPr/>
        </p:nvSpPr>
        <p:spPr>
          <a:xfrm>
            <a:off x="2663338" y="2904294"/>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747" name="文本框 746"/>
          <p:cNvSpPr txBox="1"/>
          <p:nvPr/>
        </p:nvSpPr>
        <p:spPr>
          <a:xfrm>
            <a:off x="7664803" y="2166783"/>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748" name="图片 747"/>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8600730" y="2311241"/>
            <a:ext cx="454369" cy="454369"/>
          </a:xfrm>
          <a:prstGeom prst="rect">
            <a:avLst/>
          </a:prstGeom>
        </p:spPr>
      </p:pic>
      <p:sp>
        <p:nvSpPr>
          <p:cNvPr id="749" name="文本框 748"/>
          <p:cNvSpPr txBox="1"/>
          <p:nvPr/>
        </p:nvSpPr>
        <p:spPr>
          <a:xfrm>
            <a:off x="7419138" y="2895278"/>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xmlns="" val="19868318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 name="Freeform 6"/>
          <p:cNvSpPr>
            <a:spLocks/>
          </p:cNvSpPr>
          <p:nvPr/>
        </p:nvSpPr>
        <p:spPr bwMode="auto">
          <a:xfrm>
            <a:off x="4969425" y="1161532"/>
            <a:ext cx="2520950" cy="2533650"/>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 name="文本框 3"/>
          <p:cNvSpPr txBox="1"/>
          <p:nvPr/>
        </p:nvSpPr>
        <p:spPr>
          <a:xfrm>
            <a:off x="5469651" y="213984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5" name="图片 4"/>
          <p:cNvPicPr>
            <a:picLocks noChangeAspect="1"/>
          </p:cNvPicPr>
          <p:nvPr/>
        </p:nvPicPr>
        <p:blipFill>
          <a:blip r:embed="rId2" cstate="print">
            <a:extLst>
              <a:ext uri="{BEBA8EAE-BF5A-486C-A8C5-ECC9F3942E4B}">
                <a14:imgProps xmlns:a14="http://schemas.microsoft.com/office/drawing/2010/main" xmlns="">
                  <a14:imgLayer r:embed="rId3">
                    <a14:imgEffect>
                      <a14:brightnessContrast bright="100000"/>
                    </a14:imgEffect>
                  </a14:imgLayer>
                </a14:imgProps>
              </a:ext>
              <a:ext uri="{28A0092B-C50C-407E-A947-70E740481C1C}">
                <a14:useLocalDpi xmlns:a14="http://schemas.microsoft.com/office/drawing/2010/main" xmlns="" val="0"/>
              </a:ext>
            </a:extLst>
          </a:blip>
          <a:stretch>
            <a:fillRect/>
          </a:stretch>
        </p:blipFill>
        <p:spPr>
          <a:xfrm>
            <a:off x="6284875" y="2233077"/>
            <a:ext cx="511269" cy="511269"/>
          </a:xfrm>
          <a:prstGeom prst="rect">
            <a:avLst/>
          </a:prstGeom>
        </p:spPr>
      </p:pic>
      <p:cxnSp>
        <p:nvCxnSpPr>
          <p:cNvPr id="6" name="直接连接符 5"/>
          <p:cNvCxnSpPr/>
          <p:nvPr/>
        </p:nvCxnSpPr>
        <p:spPr>
          <a:xfrm>
            <a:off x="5455900" y="296388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矩形 6"/>
          <p:cNvSpPr/>
          <p:nvPr/>
        </p:nvSpPr>
        <p:spPr>
          <a:xfrm>
            <a:off x="5438832" y="293913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8" name="Freeform 7"/>
          <p:cNvSpPr>
            <a:spLocks/>
          </p:cNvSpPr>
          <p:nvPr/>
        </p:nvSpPr>
        <p:spPr bwMode="auto">
          <a:xfrm>
            <a:off x="3454522" y="3983252"/>
            <a:ext cx="2520950" cy="2533650"/>
          </a:xfrm>
          <a:custGeom>
            <a:avLst/>
            <a:gdLst>
              <a:gd name="T0" fmla="*/ 104 w 1588"/>
              <a:gd name="T1" fmla="*/ 1596 h 1596"/>
              <a:gd name="T2" fmla="*/ 1482 w 1588"/>
              <a:gd name="T3" fmla="*/ 1596 h 1596"/>
              <a:gd name="T4" fmla="*/ 1482 w 1588"/>
              <a:gd name="T5" fmla="*/ 1596 h 1596"/>
              <a:gd name="T6" fmla="*/ 1498 w 1588"/>
              <a:gd name="T7" fmla="*/ 1596 h 1596"/>
              <a:gd name="T8" fmla="*/ 1514 w 1588"/>
              <a:gd name="T9" fmla="*/ 1594 h 1596"/>
              <a:gd name="T10" fmla="*/ 1526 w 1588"/>
              <a:gd name="T11" fmla="*/ 1590 h 1596"/>
              <a:gd name="T12" fmla="*/ 1540 w 1588"/>
              <a:gd name="T13" fmla="*/ 1584 h 1596"/>
              <a:gd name="T14" fmla="*/ 1550 w 1588"/>
              <a:gd name="T15" fmla="*/ 1578 h 1596"/>
              <a:gd name="T16" fmla="*/ 1560 w 1588"/>
              <a:gd name="T17" fmla="*/ 1570 h 1596"/>
              <a:gd name="T18" fmla="*/ 1568 w 1588"/>
              <a:gd name="T19" fmla="*/ 1562 h 1596"/>
              <a:gd name="T20" fmla="*/ 1576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72 w 1588"/>
              <a:gd name="T39" fmla="*/ 58 h 1596"/>
              <a:gd name="T40" fmla="*/ 872 w 1588"/>
              <a:gd name="T41" fmla="*/ 58 h 1596"/>
              <a:gd name="T42" fmla="*/ 866 w 1588"/>
              <a:gd name="T43" fmla="*/ 44 h 1596"/>
              <a:gd name="T44" fmla="*/ 856 w 1588"/>
              <a:gd name="T45" fmla="*/ 32 h 1596"/>
              <a:gd name="T46" fmla="*/ 848 w 1588"/>
              <a:gd name="T47" fmla="*/ 22 h 1596"/>
              <a:gd name="T48" fmla="*/ 838 w 1588"/>
              <a:gd name="T49" fmla="*/ 14 h 1596"/>
              <a:gd name="T50" fmla="*/ 830 w 1588"/>
              <a:gd name="T51" fmla="*/ 8 h 1596"/>
              <a:gd name="T52" fmla="*/ 820 w 1588"/>
              <a:gd name="T53" fmla="*/ 4 h 1596"/>
              <a:gd name="T54" fmla="*/ 808 w 1588"/>
              <a:gd name="T55" fmla="*/ 0 h 1596"/>
              <a:gd name="T56" fmla="*/ 798 w 1588"/>
              <a:gd name="T57" fmla="*/ 0 h 1596"/>
              <a:gd name="T58" fmla="*/ 788 w 1588"/>
              <a:gd name="T59" fmla="*/ 0 h 1596"/>
              <a:gd name="T60" fmla="*/ 778 w 1588"/>
              <a:gd name="T61" fmla="*/ 4 h 1596"/>
              <a:gd name="T62" fmla="*/ 768 w 1588"/>
              <a:gd name="T63" fmla="*/ 8 h 1596"/>
              <a:gd name="T64" fmla="*/ 758 w 1588"/>
              <a:gd name="T65" fmla="*/ 14 h 1596"/>
              <a:gd name="T66" fmla="*/ 748 w 1588"/>
              <a:gd name="T67" fmla="*/ 22 h 1596"/>
              <a:gd name="T68" fmla="*/ 740 w 1588"/>
              <a:gd name="T69" fmla="*/ 32 h 1596"/>
              <a:gd name="T70" fmla="*/ 730 w 1588"/>
              <a:gd name="T71" fmla="*/ 44 h 1596"/>
              <a:gd name="T72" fmla="*/ 722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0 w 1588"/>
              <a:gd name="T93" fmla="*/ 1556 h 1596"/>
              <a:gd name="T94" fmla="*/ 18 w 1588"/>
              <a:gd name="T95" fmla="*/ 1566 h 1596"/>
              <a:gd name="T96" fmla="*/ 26 w 1588"/>
              <a:gd name="T97" fmla="*/ 1574 h 1596"/>
              <a:gd name="T98" fmla="*/ 36 w 1588"/>
              <a:gd name="T99" fmla="*/ 1580 h 1596"/>
              <a:gd name="T100" fmla="*/ 46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82" y="1596"/>
                </a:lnTo>
                <a:lnTo>
                  <a:pt x="1482" y="1596"/>
                </a:lnTo>
                <a:lnTo>
                  <a:pt x="1498" y="1596"/>
                </a:lnTo>
                <a:lnTo>
                  <a:pt x="1514" y="1594"/>
                </a:lnTo>
                <a:lnTo>
                  <a:pt x="1526" y="1590"/>
                </a:lnTo>
                <a:lnTo>
                  <a:pt x="1540" y="1584"/>
                </a:lnTo>
                <a:lnTo>
                  <a:pt x="1550" y="1578"/>
                </a:lnTo>
                <a:lnTo>
                  <a:pt x="1560" y="1570"/>
                </a:lnTo>
                <a:lnTo>
                  <a:pt x="1568" y="1562"/>
                </a:lnTo>
                <a:lnTo>
                  <a:pt x="1576" y="1552"/>
                </a:lnTo>
                <a:lnTo>
                  <a:pt x="1580" y="1540"/>
                </a:lnTo>
                <a:lnTo>
                  <a:pt x="1584" y="1528"/>
                </a:lnTo>
                <a:lnTo>
                  <a:pt x="1586" y="1516"/>
                </a:lnTo>
                <a:lnTo>
                  <a:pt x="1588" y="1504"/>
                </a:lnTo>
                <a:lnTo>
                  <a:pt x="1586" y="1490"/>
                </a:lnTo>
                <a:lnTo>
                  <a:pt x="1584" y="1476"/>
                </a:lnTo>
                <a:lnTo>
                  <a:pt x="1578" y="1462"/>
                </a:lnTo>
                <a:lnTo>
                  <a:pt x="1572" y="1446"/>
                </a:lnTo>
                <a:lnTo>
                  <a:pt x="872" y="58"/>
                </a:lnTo>
                <a:lnTo>
                  <a:pt x="872" y="58"/>
                </a:lnTo>
                <a:lnTo>
                  <a:pt x="866" y="44"/>
                </a:lnTo>
                <a:lnTo>
                  <a:pt x="856" y="32"/>
                </a:lnTo>
                <a:lnTo>
                  <a:pt x="848" y="22"/>
                </a:lnTo>
                <a:lnTo>
                  <a:pt x="838" y="14"/>
                </a:lnTo>
                <a:lnTo>
                  <a:pt x="830" y="8"/>
                </a:lnTo>
                <a:lnTo>
                  <a:pt x="820" y="4"/>
                </a:lnTo>
                <a:lnTo>
                  <a:pt x="808" y="0"/>
                </a:lnTo>
                <a:lnTo>
                  <a:pt x="798" y="0"/>
                </a:lnTo>
                <a:lnTo>
                  <a:pt x="788" y="0"/>
                </a:lnTo>
                <a:lnTo>
                  <a:pt x="778" y="4"/>
                </a:lnTo>
                <a:lnTo>
                  <a:pt x="768" y="8"/>
                </a:lnTo>
                <a:lnTo>
                  <a:pt x="758" y="14"/>
                </a:lnTo>
                <a:lnTo>
                  <a:pt x="748" y="22"/>
                </a:lnTo>
                <a:lnTo>
                  <a:pt x="740" y="32"/>
                </a:lnTo>
                <a:lnTo>
                  <a:pt x="730" y="44"/>
                </a:lnTo>
                <a:lnTo>
                  <a:pt x="722" y="58"/>
                </a:lnTo>
                <a:lnTo>
                  <a:pt x="14" y="1456"/>
                </a:lnTo>
                <a:lnTo>
                  <a:pt x="14" y="1456"/>
                </a:lnTo>
                <a:lnTo>
                  <a:pt x="8" y="1472"/>
                </a:lnTo>
                <a:lnTo>
                  <a:pt x="4" y="1486"/>
                </a:lnTo>
                <a:lnTo>
                  <a:pt x="0" y="1500"/>
                </a:lnTo>
                <a:lnTo>
                  <a:pt x="0" y="1512"/>
                </a:lnTo>
                <a:lnTo>
                  <a:pt x="0" y="1524"/>
                </a:lnTo>
                <a:lnTo>
                  <a:pt x="2" y="1536"/>
                </a:lnTo>
                <a:lnTo>
                  <a:pt x="6" y="1546"/>
                </a:lnTo>
                <a:lnTo>
                  <a:pt x="10" y="1556"/>
                </a:lnTo>
                <a:lnTo>
                  <a:pt x="18" y="1566"/>
                </a:lnTo>
                <a:lnTo>
                  <a:pt x="26" y="1574"/>
                </a:lnTo>
                <a:lnTo>
                  <a:pt x="36" y="1580"/>
                </a:lnTo>
                <a:lnTo>
                  <a:pt x="46"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文本框 8"/>
          <p:cNvSpPr txBox="1"/>
          <p:nvPr/>
        </p:nvSpPr>
        <p:spPr>
          <a:xfrm>
            <a:off x="3994829" y="49615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0" name="图片 9"/>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4823701" y="5068445"/>
            <a:ext cx="511269" cy="511269"/>
          </a:xfrm>
          <a:prstGeom prst="rect">
            <a:avLst/>
          </a:prstGeom>
        </p:spPr>
      </p:pic>
      <p:cxnSp>
        <p:nvCxnSpPr>
          <p:cNvPr id="11" name="直接连接符 10"/>
          <p:cNvCxnSpPr/>
          <p:nvPr/>
        </p:nvCxnSpPr>
        <p:spPr>
          <a:xfrm>
            <a:off x="3981078" y="578560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2" name="矩形 11"/>
          <p:cNvSpPr/>
          <p:nvPr/>
        </p:nvSpPr>
        <p:spPr>
          <a:xfrm>
            <a:off x="3964010" y="576085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13" name="Freeform 5"/>
          <p:cNvSpPr>
            <a:spLocks/>
          </p:cNvSpPr>
          <p:nvPr/>
        </p:nvSpPr>
        <p:spPr bwMode="auto">
          <a:xfrm>
            <a:off x="4987476" y="3854117"/>
            <a:ext cx="2505075" cy="2536825"/>
          </a:xfrm>
          <a:custGeom>
            <a:avLst/>
            <a:gdLst>
              <a:gd name="T0" fmla="*/ 1472 w 1578"/>
              <a:gd name="T1" fmla="*/ 0 h 1598"/>
              <a:gd name="T2" fmla="*/ 104 w 1578"/>
              <a:gd name="T3" fmla="*/ 0 h 1598"/>
              <a:gd name="T4" fmla="*/ 104 w 1578"/>
              <a:gd name="T5" fmla="*/ 0 h 1598"/>
              <a:gd name="T6" fmla="*/ 88 w 1578"/>
              <a:gd name="T7" fmla="*/ 2 h 1598"/>
              <a:gd name="T8" fmla="*/ 74 w 1578"/>
              <a:gd name="T9" fmla="*/ 4 h 1598"/>
              <a:gd name="T10" fmla="*/ 60 w 1578"/>
              <a:gd name="T11" fmla="*/ 8 h 1598"/>
              <a:gd name="T12" fmla="*/ 48 w 1578"/>
              <a:gd name="T13" fmla="*/ 12 h 1598"/>
              <a:gd name="T14" fmla="*/ 36 w 1578"/>
              <a:gd name="T15" fmla="*/ 18 h 1598"/>
              <a:gd name="T16" fmla="*/ 26 w 1578"/>
              <a:gd name="T17" fmla="*/ 26 h 1598"/>
              <a:gd name="T18" fmla="*/ 18 w 1578"/>
              <a:gd name="T19" fmla="*/ 36 h 1598"/>
              <a:gd name="T20" fmla="*/ 12 w 1578"/>
              <a:gd name="T21" fmla="*/ 46 h 1598"/>
              <a:gd name="T22" fmla="*/ 6 w 1578"/>
              <a:gd name="T23" fmla="*/ 56 h 1598"/>
              <a:gd name="T24" fmla="*/ 2 w 1578"/>
              <a:gd name="T25" fmla="*/ 68 h 1598"/>
              <a:gd name="T26" fmla="*/ 0 w 1578"/>
              <a:gd name="T27" fmla="*/ 80 h 1598"/>
              <a:gd name="T28" fmla="*/ 0 w 1578"/>
              <a:gd name="T29" fmla="*/ 94 h 1598"/>
              <a:gd name="T30" fmla="*/ 0 w 1578"/>
              <a:gd name="T31" fmla="*/ 106 h 1598"/>
              <a:gd name="T32" fmla="*/ 4 w 1578"/>
              <a:gd name="T33" fmla="*/ 120 h 1598"/>
              <a:gd name="T34" fmla="*/ 8 w 1578"/>
              <a:gd name="T35" fmla="*/ 136 h 1598"/>
              <a:gd name="T36" fmla="*/ 14 w 1578"/>
              <a:gd name="T37" fmla="*/ 150 h 1598"/>
              <a:gd name="T38" fmla="*/ 714 w 1578"/>
              <a:gd name="T39" fmla="*/ 1538 h 1598"/>
              <a:gd name="T40" fmla="*/ 714 w 1578"/>
              <a:gd name="T41" fmla="*/ 1538 h 1598"/>
              <a:gd name="T42" fmla="*/ 722 w 1578"/>
              <a:gd name="T43" fmla="*/ 1552 h 1598"/>
              <a:gd name="T44" fmla="*/ 730 w 1578"/>
              <a:gd name="T45" fmla="*/ 1564 h 1598"/>
              <a:gd name="T46" fmla="*/ 738 w 1578"/>
              <a:gd name="T47" fmla="*/ 1574 h 1598"/>
              <a:gd name="T48" fmla="*/ 748 w 1578"/>
              <a:gd name="T49" fmla="*/ 1582 h 1598"/>
              <a:gd name="T50" fmla="*/ 758 w 1578"/>
              <a:gd name="T51" fmla="*/ 1588 h 1598"/>
              <a:gd name="T52" fmla="*/ 768 w 1578"/>
              <a:gd name="T53" fmla="*/ 1594 h 1598"/>
              <a:gd name="T54" fmla="*/ 778 w 1578"/>
              <a:gd name="T55" fmla="*/ 1596 h 1598"/>
              <a:gd name="T56" fmla="*/ 788 w 1578"/>
              <a:gd name="T57" fmla="*/ 1598 h 1598"/>
              <a:gd name="T58" fmla="*/ 800 w 1578"/>
              <a:gd name="T59" fmla="*/ 1596 h 1598"/>
              <a:gd name="T60" fmla="*/ 810 w 1578"/>
              <a:gd name="T61" fmla="*/ 1594 h 1598"/>
              <a:gd name="T62" fmla="*/ 820 w 1578"/>
              <a:gd name="T63" fmla="*/ 1588 h 1598"/>
              <a:gd name="T64" fmla="*/ 830 w 1578"/>
              <a:gd name="T65" fmla="*/ 1582 h 1598"/>
              <a:gd name="T66" fmla="*/ 838 w 1578"/>
              <a:gd name="T67" fmla="*/ 1574 h 1598"/>
              <a:gd name="T68" fmla="*/ 848 w 1578"/>
              <a:gd name="T69" fmla="*/ 1564 h 1598"/>
              <a:gd name="T70" fmla="*/ 856 w 1578"/>
              <a:gd name="T71" fmla="*/ 1552 h 1598"/>
              <a:gd name="T72" fmla="*/ 864 w 1578"/>
              <a:gd name="T73" fmla="*/ 1538 h 1598"/>
              <a:gd name="T74" fmla="*/ 1564 w 1578"/>
              <a:gd name="T75" fmla="*/ 140 h 1598"/>
              <a:gd name="T76" fmla="*/ 1564 w 1578"/>
              <a:gd name="T77" fmla="*/ 140 h 1598"/>
              <a:gd name="T78" fmla="*/ 1570 w 1578"/>
              <a:gd name="T79" fmla="*/ 126 h 1598"/>
              <a:gd name="T80" fmla="*/ 1574 w 1578"/>
              <a:gd name="T81" fmla="*/ 112 h 1598"/>
              <a:gd name="T82" fmla="*/ 1578 w 1578"/>
              <a:gd name="T83" fmla="*/ 98 h 1598"/>
              <a:gd name="T84" fmla="*/ 1578 w 1578"/>
              <a:gd name="T85" fmla="*/ 84 h 1598"/>
              <a:gd name="T86" fmla="*/ 1578 w 1578"/>
              <a:gd name="T87" fmla="*/ 72 h 1598"/>
              <a:gd name="T88" fmla="*/ 1576 w 1578"/>
              <a:gd name="T89" fmla="*/ 60 h 1598"/>
              <a:gd name="T90" fmla="*/ 1572 w 1578"/>
              <a:gd name="T91" fmla="*/ 50 h 1598"/>
              <a:gd name="T92" fmla="*/ 1566 w 1578"/>
              <a:gd name="T93" fmla="*/ 40 h 1598"/>
              <a:gd name="T94" fmla="*/ 1560 w 1578"/>
              <a:gd name="T95" fmla="*/ 32 h 1598"/>
              <a:gd name="T96" fmla="*/ 1552 w 1578"/>
              <a:gd name="T97" fmla="*/ 24 h 1598"/>
              <a:gd name="T98" fmla="*/ 1542 w 1578"/>
              <a:gd name="T99" fmla="*/ 16 h 1598"/>
              <a:gd name="T100" fmla="*/ 1530 w 1578"/>
              <a:gd name="T101" fmla="*/ 10 h 1598"/>
              <a:gd name="T102" fmla="*/ 1518 w 1578"/>
              <a:gd name="T103" fmla="*/ 6 h 1598"/>
              <a:gd name="T104" fmla="*/ 1504 w 1578"/>
              <a:gd name="T105" fmla="*/ 4 h 1598"/>
              <a:gd name="T106" fmla="*/ 1490 w 1578"/>
              <a:gd name="T107" fmla="*/ 0 h 1598"/>
              <a:gd name="T108" fmla="*/ 1472 w 1578"/>
              <a:gd name="T109" fmla="*/ 0 h 1598"/>
              <a:gd name="T110" fmla="*/ 1472 w 1578"/>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78" h="1598">
                <a:moveTo>
                  <a:pt x="1472" y="0"/>
                </a:moveTo>
                <a:lnTo>
                  <a:pt x="104" y="0"/>
                </a:lnTo>
                <a:lnTo>
                  <a:pt x="104" y="0"/>
                </a:lnTo>
                <a:lnTo>
                  <a:pt x="88" y="2"/>
                </a:lnTo>
                <a:lnTo>
                  <a:pt x="74" y="4"/>
                </a:lnTo>
                <a:lnTo>
                  <a:pt x="60" y="8"/>
                </a:lnTo>
                <a:lnTo>
                  <a:pt x="48" y="12"/>
                </a:lnTo>
                <a:lnTo>
                  <a:pt x="36" y="18"/>
                </a:lnTo>
                <a:lnTo>
                  <a:pt x="26" y="26"/>
                </a:lnTo>
                <a:lnTo>
                  <a:pt x="18" y="36"/>
                </a:lnTo>
                <a:lnTo>
                  <a:pt x="12" y="46"/>
                </a:lnTo>
                <a:lnTo>
                  <a:pt x="6" y="56"/>
                </a:lnTo>
                <a:lnTo>
                  <a:pt x="2" y="68"/>
                </a:lnTo>
                <a:lnTo>
                  <a:pt x="0" y="80"/>
                </a:lnTo>
                <a:lnTo>
                  <a:pt x="0" y="94"/>
                </a:lnTo>
                <a:lnTo>
                  <a:pt x="0" y="106"/>
                </a:lnTo>
                <a:lnTo>
                  <a:pt x="4" y="120"/>
                </a:lnTo>
                <a:lnTo>
                  <a:pt x="8" y="136"/>
                </a:lnTo>
                <a:lnTo>
                  <a:pt x="14" y="150"/>
                </a:lnTo>
                <a:lnTo>
                  <a:pt x="714" y="1538"/>
                </a:lnTo>
                <a:lnTo>
                  <a:pt x="714" y="1538"/>
                </a:lnTo>
                <a:lnTo>
                  <a:pt x="722" y="1552"/>
                </a:lnTo>
                <a:lnTo>
                  <a:pt x="730" y="1564"/>
                </a:lnTo>
                <a:lnTo>
                  <a:pt x="738" y="1574"/>
                </a:lnTo>
                <a:lnTo>
                  <a:pt x="748" y="1582"/>
                </a:lnTo>
                <a:lnTo>
                  <a:pt x="758" y="1588"/>
                </a:lnTo>
                <a:lnTo>
                  <a:pt x="768" y="1594"/>
                </a:lnTo>
                <a:lnTo>
                  <a:pt x="778" y="1596"/>
                </a:lnTo>
                <a:lnTo>
                  <a:pt x="788" y="1598"/>
                </a:lnTo>
                <a:lnTo>
                  <a:pt x="800" y="1596"/>
                </a:lnTo>
                <a:lnTo>
                  <a:pt x="810" y="1594"/>
                </a:lnTo>
                <a:lnTo>
                  <a:pt x="820" y="1588"/>
                </a:lnTo>
                <a:lnTo>
                  <a:pt x="830" y="1582"/>
                </a:lnTo>
                <a:lnTo>
                  <a:pt x="838" y="1574"/>
                </a:lnTo>
                <a:lnTo>
                  <a:pt x="848" y="1564"/>
                </a:lnTo>
                <a:lnTo>
                  <a:pt x="856" y="1552"/>
                </a:lnTo>
                <a:lnTo>
                  <a:pt x="864" y="1538"/>
                </a:lnTo>
                <a:lnTo>
                  <a:pt x="1564" y="140"/>
                </a:lnTo>
                <a:lnTo>
                  <a:pt x="1564" y="140"/>
                </a:lnTo>
                <a:lnTo>
                  <a:pt x="1570" y="126"/>
                </a:lnTo>
                <a:lnTo>
                  <a:pt x="1574" y="112"/>
                </a:lnTo>
                <a:lnTo>
                  <a:pt x="1578" y="98"/>
                </a:lnTo>
                <a:lnTo>
                  <a:pt x="1578" y="84"/>
                </a:lnTo>
                <a:lnTo>
                  <a:pt x="1578" y="72"/>
                </a:lnTo>
                <a:lnTo>
                  <a:pt x="1576" y="60"/>
                </a:lnTo>
                <a:lnTo>
                  <a:pt x="1572" y="50"/>
                </a:lnTo>
                <a:lnTo>
                  <a:pt x="1566" y="40"/>
                </a:lnTo>
                <a:lnTo>
                  <a:pt x="1560" y="32"/>
                </a:lnTo>
                <a:lnTo>
                  <a:pt x="1552" y="24"/>
                </a:lnTo>
                <a:lnTo>
                  <a:pt x="1542" y="16"/>
                </a:lnTo>
                <a:lnTo>
                  <a:pt x="1530" y="10"/>
                </a:lnTo>
                <a:lnTo>
                  <a:pt x="1518" y="6"/>
                </a:lnTo>
                <a:lnTo>
                  <a:pt x="1504" y="4"/>
                </a:lnTo>
                <a:lnTo>
                  <a:pt x="1490" y="0"/>
                </a:lnTo>
                <a:lnTo>
                  <a:pt x="1472" y="0"/>
                </a:lnTo>
                <a:lnTo>
                  <a:pt x="1472"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文本框 13"/>
          <p:cNvSpPr txBox="1"/>
          <p:nvPr/>
        </p:nvSpPr>
        <p:spPr>
          <a:xfrm>
            <a:off x="5511007" y="391205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15" name="图片 14"/>
          <p:cNvPicPr>
            <a:picLocks noChangeAspect="1"/>
          </p:cNvPicPr>
          <p:nvPr/>
        </p:nvPicPr>
        <p:blipFill>
          <a:blip r:embed="rId6" cstate="print">
            <a:extLst>
              <a:ext uri="{BEBA8EAE-BF5A-486C-A8C5-ECC9F3942E4B}">
                <a14:imgProps xmlns:a14="http://schemas.microsoft.com/office/drawing/2010/main" xmlns="">
                  <a14:imgLayer r:embed="rId7">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6353527" y="4032584"/>
            <a:ext cx="511269" cy="511269"/>
          </a:xfrm>
          <a:prstGeom prst="rect">
            <a:avLst/>
          </a:prstGeom>
        </p:spPr>
      </p:pic>
      <p:cxnSp>
        <p:nvCxnSpPr>
          <p:cNvPr id="16" name="直接连接符 15"/>
          <p:cNvCxnSpPr/>
          <p:nvPr/>
        </p:nvCxnSpPr>
        <p:spPr>
          <a:xfrm>
            <a:off x="5442664" y="4695148"/>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矩形 16"/>
          <p:cNvSpPr/>
          <p:nvPr/>
        </p:nvSpPr>
        <p:spPr>
          <a:xfrm>
            <a:off x="5784669" y="4779586"/>
            <a:ext cx="902811" cy="954107"/>
          </a:xfrm>
          <a:prstGeom prst="rect">
            <a:avLst/>
          </a:prstGeom>
        </p:spPr>
        <p:txBody>
          <a:bodyPr wrap="none">
            <a:spAutoFit/>
          </a:bodyPr>
          <a:lstStyle/>
          <a:p>
            <a:pPr algn="ctr"/>
            <a:r>
              <a:rPr lang="zh-CN" altLang="en-US" sz="2800" b="1" dirty="0" smtClean="0">
                <a:solidFill>
                  <a:schemeClr val="bg1"/>
                </a:solidFill>
              </a:rPr>
              <a:t>内容</a:t>
            </a:r>
            <a:endParaRPr lang="en-US" altLang="zh-CN" sz="2800" b="1" dirty="0" smtClean="0">
              <a:solidFill>
                <a:schemeClr val="bg1"/>
              </a:solidFill>
            </a:endParaRPr>
          </a:p>
          <a:p>
            <a:pPr algn="ctr"/>
            <a:r>
              <a:rPr lang="zh-CN" altLang="en-US" sz="2800" b="1" dirty="0" smtClean="0">
                <a:solidFill>
                  <a:schemeClr val="bg1"/>
                </a:solidFill>
              </a:rPr>
              <a:t>说明</a:t>
            </a:r>
            <a:endParaRPr lang="en-US" altLang="zh-CN" sz="2800" b="1" dirty="0" smtClean="0">
              <a:solidFill>
                <a:schemeClr val="bg1"/>
              </a:solidFill>
            </a:endParaRPr>
          </a:p>
        </p:txBody>
      </p:sp>
      <p:sp>
        <p:nvSpPr>
          <p:cNvPr id="18" name="Freeform 8"/>
          <p:cNvSpPr>
            <a:spLocks/>
          </p:cNvSpPr>
          <p:nvPr/>
        </p:nvSpPr>
        <p:spPr bwMode="auto">
          <a:xfrm flipV="1">
            <a:off x="6484960" y="3991640"/>
            <a:ext cx="2511425" cy="2536825"/>
          </a:xfrm>
          <a:custGeom>
            <a:avLst/>
            <a:gdLst>
              <a:gd name="T0" fmla="*/ 1476 w 1582"/>
              <a:gd name="T1" fmla="*/ 0 h 1598"/>
              <a:gd name="T2" fmla="*/ 98 w 1582"/>
              <a:gd name="T3" fmla="*/ 0 h 1598"/>
              <a:gd name="T4" fmla="*/ 98 w 1582"/>
              <a:gd name="T5" fmla="*/ 0 h 1598"/>
              <a:gd name="T6" fmla="*/ 84 w 1582"/>
              <a:gd name="T7" fmla="*/ 2 h 1598"/>
              <a:gd name="T8" fmla="*/ 70 w 1582"/>
              <a:gd name="T9" fmla="*/ 4 h 1598"/>
              <a:gd name="T10" fmla="*/ 58 w 1582"/>
              <a:gd name="T11" fmla="*/ 8 h 1598"/>
              <a:gd name="T12" fmla="*/ 46 w 1582"/>
              <a:gd name="T13" fmla="*/ 12 h 1598"/>
              <a:gd name="T14" fmla="*/ 36 w 1582"/>
              <a:gd name="T15" fmla="*/ 18 h 1598"/>
              <a:gd name="T16" fmla="*/ 26 w 1582"/>
              <a:gd name="T17" fmla="*/ 26 h 1598"/>
              <a:gd name="T18" fmla="*/ 18 w 1582"/>
              <a:gd name="T19" fmla="*/ 36 h 1598"/>
              <a:gd name="T20" fmla="*/ 10 w 1582"/>
              <a:gd name="T21" fmla="*/ 46 h 1598"/>
              <a:gd name="T22" fmla="*/ 6 w 1582"/>
              <a:gd name="T23" fmla="*/ 56 h 1598"/>
              <a:gd name="T24" fmla="*/ 2 w 1582"/>
              <a:gd name="T25" fmla="*/ 68 h 1598"/>
              <a:gd name="T26" fmla="*/ 0 w 1582"/>
              <a:gd name="T27" fmla="*/ 80 h 1598"/>
              <a:gd name="T28" fmla="*/ 0 w 1582"/>
              <a:gd name="T29" fmla="*/ 94 h 1598"/>
              <a:gd name="T30" fmla="*/ 2 w 1582"/>
              <a:gd name="T31" fmla="*/ 106 h 1598"/>
              <a:gd name="T32" fmla="*/ 6 w 1582"/>
              <a:gd name="T33" fmla="*/ 120 h 1598"/>
              <a:gd name="T34" fmla="*/ 12 w 1582"/>
              <a:gd name="T35" fmla="*/ 136 h 1598"/>
              <a:gd name="T36" fmla="*/ 20 w 1582"/>
              <a:gd name="T37" fmla="*/ 150 h 1598"/>
              <a:gd name="T38" fmla="*/ 720 w 1582"/>
              <a:gd name="T39" fmla="*/ 1538 h 1598"/>
              <a:gd name="T40" fmla="*/ 720 w 1582"/>
              <a:gd name="T41" fmla="*/ 1538 h 1598"/>
              <a:gd name="T42" fmla="*/ 726 w 1582"/>
              <a:gd name="T43" fmla="*/ 1552 h 1598"/>
              <a:gd name="T44" fmla="*/ 734 w 1582"/>
              <a:gd name="T45" fmla="*/ 1564 h 1598"/>
              <a:gd name="T46" fmla="*/ 744 w 1582"/>
              <a:gd name="T47" fmla="*/ 1574 h 1598"/>
              <a:gd name="T48" fmla="*/ 752 w 1582"/>
              <a:gd name="T49" fmla="*/ 1582 h 1598"/>
              <a:gd name="T50" fmla="*/ 760 w 1582"/>
              <a:gd name="T51" fmla="*/ 1588 h 1598"/>
              <a:gd name="T52" fmla="*/ 770 w 1582"/>
              <a:gd name="T53" fmla="*/ 1594 h 1598"/>
              <a:gd name="T54" fmla="*/ 780 w 1582"/>
              <a:gd name="T55" fmla="*/ 1596 h 1598"/>
              <a:gd name="T56" fmla="*/ 788 w 1582"/>
              <a:gd name="T57" fmla="*/ 1598 h 1598"/>
              <a:gd name="T58" fmla="*/ 798 w 1582"/>
              <a:gd name="T59" fmla="*/ 1596 h 1598"/>
              <a:gd name="T60" fmla="*/ 808 w 1582"/>
              <a:gd name="T61" fmla="*/ 1594 h 1598"/>
              <a:gd name="T62" fmla="*/ 816 w 1582"/>
              <a:gd name="T63" fmla="*/ 1588 h 1598"/>
              <a:gd name="T64" fmla="*/ 826 w 1582"/>
              <a:gd name="T65" fmla="*/ 1582 h 1598"/>
              <a:gd name="T66" fmla="*/ 834 w 1582"/>
              <a:gd name="T67" fmla="*/ 1574 h 1598"/>
              <a:gd name="T68" fmla="*/ 842 w 1582"/>
              <a:gd name="T69" fmla="*/ 1564 h 1598"/>
              <a:gd name="T70" fmla="*/ 850 w 1582"/>
              <a:gd name="T71" fmla="*/ 1552 h 1598"/>
              <a:gd name="T72" fmla="*/ 858 w 1582"/>
              <a:gd name="T73" fmla="*/ 1538 h 1598"/>
              <a:gd name="T74" fmla="*/ 1566 w 1582"/>
              <a:gd name="T75" fmla="*/ 140 h 1598"/>
              <a:gd name="T76" fmla="*/ 1566 w 1582"/>
              <a:gd name="T77" fmla="*/ 140 h 1598"/>
              <a:gd name="T78" fmla="*/ 1572 w 1582"/>
              <a:gd name="T79" fmla="*/ 126 h 1598"/>
              <a:gd name="T80" fmla="*/ 1578 w 1582"/>
              <a:gd name="T81" fmla="*/ 112 h 1598"/>
              <a:gd name="T82" fmla="*/ 1580 w 1582"/>
              <a:gd name="T83" fmla="*/ 98 h 1598"/>
              <a:gd name="T84" fmla="*/ 1582 w 1582"/>
              <a:gd name="T85" fmla="*/ 84 h 1598"/>
              <a:gd name="T86" fmla="*/ 1582 w 1582"/>
              <a:gd name="T87" fmla="*/ 72 h 1598"/>
              <a:gd name="T88" fmla="*/ 1578 w 1582"/>
              <a:gd name="T89" fmla="*/ 60 h 1598"/>
              <a:gd name="T90" fmla="*/ 1576 w 1582"/>
              <a:gd name="T91" fmla="*/ 50 h 1598"/>
              <a:gd name="T92" fmla="*/ 1570 w 1582"/>
              <a:gd name="T93" fmla="*/ 40 h 1598"/>
              <a:gd name="T94" fmla="*/ 1564 w 1582"/>
              <a:gd name="T95" fmla="*/ 32 h 1598"/>
              <a:gd name="T96" fmla="*/ 1554 w 1582"/>
              <a:gd name="T97" fmla="*/ 24 h 1598"/>
              <a:gd name="T98" fmla="*/ 1546 w 1582"/>
              <a:gd name="T99" fmla="*/ 16 h 1598"/>
              <a:gd name="T100" fmla="*/ 1534 w 1582"/>
              <a:gd name="T101" fmla="*/ 10 h 1598"/>
              <a:gd name="T102" fmla="*/ 1522 w 1582"/>
              <a:gd name="T103" fmla="*/ 6 h 1598"/>
              <a:gd name="T104" fmla="*/ 1508 w 1582"/>
              <a:gd name="T105" fmla="*/ 4 h 1598"/>
              <a:gd name="T106" fmla="*/ 1492 w 1582"/>
              <a:gd name="T107" fmla="*/ 0 h 1598"/>
              <a:gd name="T108" fmla="*/ 1476 w 1582"/>
              <a:gd name="T109" fmla="*/ 0 h 1598"/>
              <a:gd name="T110" fmla="*/ 1476 w 1582"/>
              <a:gd name="T111" fmla="*/ 0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2" h="1598">
                <a:moveTo>
                  <a:pt x="1476" y="0"/>
                </a:moveTo>
                <a:lnTo>
                  <a:pt x="98" y="0"/>
                </a:lnTo>
                <a:lnTo>
                  <a:pt x="98" y="0"/>
                </a:lnTo>
                <a:lnTo>
                  <a:pt x="84" y="2"/>
                </a:lnTo>
                <a:lnTo>
                  <a:pt x="70" y="4"/>
                </a:lnTo>
                <a:lnTo>
                  <a:pt x="58" y="8"/>
                </a:lnTo>
                <a:lnTo>
                  <a:pt x="46" y="12"/>
                </a:lnTo>
                <a:lnTo>
                  <a:pt x="36" y="18"/>
                </a:lnTo>
                <a:lnTo>
                  <a:pt x="26" y="26"/>
                </a:lnTo>
                <a:lnTo>
                  <a:pt x="18" y="36"/>
                </a:lnTo>
                <a:lnTo>
                  <a:pt x="10" y="46"/>
                </a:lnTo>
                <a:lnTo>
                  <a:pt x="6" y="56"/>
                </a:lnTo>
                <a:lnTo>
                  <a:pt x="2" y="68"/>
                </a:lnTo>
                <a:lnTo>
                  <a:pt x="0" y="80"/>
                </a:lnTo>
                <a:lnTo>
                  <a:pt x="0" y="94"/>
                </a:lnTo>
                <a:lnTo>
                  <a:pt x="2" y="106"/>
                </a:lnTo>
                <a:lnTo>
                  <a:pt x="6" y="120"/>
                </a:lnTo>
                <a:lnTo>
                  <a:pt x="12" y="136"/>
                </a:lnTo>
                <a:lnTo>
                  <a:pt x="20" y="150"/>
                </a:lnTo>
                <a:lnTo>
                  <a:pt x="720" y="1538"/>
                </a:lnTo>
                <a:lnTo>
                  <a:pt x="720" y="1538"/>
                </a:lnTo>
                <a:lnTo>
                  <a:pt x="726" y="1552"/>
                </a:lnTo>
                <a:lnTo>
                  <a:pt x="734" y="1564"/>
                </a:lnTo>
                <a:lnTo>
                  <a:pt x="744" y="1574"/>
                </a:lnTo>
                <a:lnTo>
                  <a:pt x="752" y="1582"/>
                </a:lnTo>
                <a:lnTo>
                  <a:pt x="760" y="1588"/>
                </a:lnTo>
                <a:lnTo>
                  <a:pt x="770" y="1594"/>
                </a:lnTo>
                <a:lnTo>
                  <a:pt x="780" y="1596"/>
                </a:lnTo>
                <a:lnTo>
                  <a:pt x="788" y="1598"/>
                </a:lnTo>
                <a:lnTo>
                  <a:pt x="798" y="1596"/>
                </a:lnTo>
                <a:lnTo>
                  <a:pt x="808" y="1594"/>
                </a:lnTo>
                <a:lnTo>
                  <a:pt x="816" y="1588"/>
                </a:lnTo>
                <a:lnTo>
                  <a:pt x="826" y="1582"/>
                </a:lnTo>
                <a:lnTo>
                  <a:pt x="834" y="1574"/>
                </a:lnTo>
                <a:lnTo>
                  <a:pt x="842" y="1564"/>
                </a:lnTo>
                <a:lnTo>
                  <a:pt x="850" y="1552"/>
                </a:lnTo>
                <a:lnTo>
                  <a:pt x="858" y="1538"/>
                </a:lnTo>
                <a:lnTo>
                  <a:pt x="1566" y="140"/>
                </a:lnTo>
                <a:lnTo>
                  <a:pt x="1566" y="140"/>
                </a:lnTo>
                <a:lnTo>
                  <a:pt x="1572" y="126"/>
                </a:lnTo>
                <a:lnTo>
                  <a:pt x="1578" y="112"/>
                </a:lnTo>
                <a:lnTo>
                  <a:pt x="1580" y="98"/>
                </a:lnTo>
                <a:lnTo>
                  <a:pt x="1582" y="84"/>
                </a:lnTo>
                <a:lnTo>
                  <a:pt x="1582" y="72"/>
                </a:lnTo>
                <a:lnTo>
                  <a:pt x="1578" y="60"/>
                </a:lnTo>
                <a:lnTo>
                  <a:pt x="1576" y="50"/>
                </a:lnTo>
                <a:lnTo>
                  <a:pt x="1570" y="40"/>
                </a:lnTo>
                <a:lnTo>
                  <a:pt x="1564" y="32"/>
                </a:lnTo>
                <a:lnTo>
                  <a:pt x="1554" y="24"/>
                </a:lnTo>
                <a:lnTo>
                  <a:pt x="1546" y="16"/>
                </a:lnTo>
                <a:lnTo>
                  <a:pt x="1534" y="10"/>
                </a:lnTo>
                <a:lnTo>
                  <a:pt x="1522" y="6"/>
                </a:lnTo>
                <a:lnTo>
                  <a:pt x="1508" y="4"/>
                </a:lnTo>
                <a:lnTo>
                  <a:pt x="1492" y="0"/>
                </a:lnTo>
                <a:lnTo>
                  <a:pt x="1476" y="0"/>
                </a:lnTo>
                <a:lnTo>
                  <a:pt x="1476"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文本框 22"/>
          <p:cNvSpPr txBox="1"/>
          <p:nvPr/>
        </p:nvSpPr>
        <p:spPr>
          <a:xfrm>
            <a:off x="7011543" y="496156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pic>
        <p:nvPicPr>
          <p:cNvPr id="24" name="图片 23"/>
          <p:cNvPicPr>
            <a:picLocks noChangeAspect="1"/>
          </p:cNvPicPr>
          <p:nvPr/>
        </p:nvPicPr>
        <p:blipFill>
          <a:blip r:embed="rId8" cstate="print">
            <a:extLst>
              <a:ext uri="{BEBA8EAE-BF5A-486C-A8C5-ECC9F3942E4B}">
                <a14:imgProps xmlns:a14="http://schemas.microsoft.com/office/drawing/2010/main" xmlns="">
                  <a14:imgLayer r:embed="rId9">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7813119" y="5082093"/>
            <a:ext cx="511269" cy="511269"/>
          </a:xfrm>
          <a:prstGeom prst="rect">
            <a:avLst/>
          </a:prstGeom>
        </p:spPr>
      </p:pic>
      <p:cxnSp>
        <p:nvCxnSpPr>
          <p:cNvPr id="25" name="直接连接符 24"/>
          <p:cNvCxnSpPr/>
          <p:nvPr/>
        </p:nvCxnSpPr>
        <p:spPr>
          <a:xfrm>
            <a:off x="6997792" y="5785601"/>
            <a:ext cx="1548000"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6" name="矩形 25"/>
          <p:cNvSpPr/>
          <p:nvPr/>
        </p:nvSpPr>
        <p:spPr>
          <a:xfrm>
            <a:off x="6980724" y="5760855"/>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7" name="矩形 26"/>
          <p:cNvSpPr/>
          <p:nvPr/>
        </p:nvSpPr>
        <p:spPr>
          <a:xfrm>
            <a:off x="678952" y="2976629"/>
            <a:ext cx="3877985" cy="923330"/>
          </a:xfrm>
          <a:prstGeom prst="rect">
            <a:avLst/>
          </a:prstGeom>
        </p:spPr>
        <p:txBody>
          <a:bodyPr wrap="none">
            <a:spAutoFit/>
          </a:bodyPr>
          <a:lstStyle/>
          <a:p>
            <a:pPr>
              <a:lnSpc>
                <a:spcPct val="150000"/>
              </a:lnSpc>
            </a:pPr>
            <a:r>
              <a:rPr lang="zh-CN" altLang="en-US" dirty="0">
                <a:solidFill>
                  <a:srgbClr val="EE9065"/>
                </a:solidFill>
              </a:rPr>
              <a:t>内容</a:t>
            </a:r>
            <a:r>
              <a:rPr lang="zh-CN" altLang="en-US" dirty="0" smtClean="0">
                <a:solidFill>
                  <a:srgbClr val="EE9065"/>
                </a:solidFill>
              </a:rPr>
              <a:t>说明内容说明内容</a:t>
            </a:r>
            <a:r>
              <a:rPr lang="zh-CN" altLang="en-US" dirty="0">
                <a:solidFill>
                  <a:srgbClr val="EE9065"/>
                </a:solidFill>
              </a:rPr>
              <a:t>说明内容</a:t>
            </a:r>
            <a:r>
              <a:rPr lang="zh-CN" altLang="en-US" dirty="0" smtClean="0">
                <a:solidFill>
                  <a:srgbClr val="EE9065"/>
                </a:solidFill>
              </a:rPr>
              <a:t>说明</a:t>
            </a:r>
            <a:endParaRPr lang="en-US" altLang="zh-CN" dirty="0" smtClean="0">
              <a:solidFill>
                <a:srgbClr val="EE9065"/>
              </a:solidFill>
            </a:endParaRPr>
          </a:p>
          <a:p>
            <a:pPr>
              <a:lnSpc>
                <a:spcPct val="150000"/>
              </a:lnSpc>
            </a:pPr>
            <a:r>
              <a:rPr lang="zh-CN" altLang="en-US" dirty="0">
                <a:solidFill>
                  <a:srgbClr val="EE9065"/>
                </a:solidFill>
              </a:rPr>
              <a:t>内容说明内容说明内容说明内容</a:t>
            </a:r>
            <a:r>
              <a:rPr lang="zh-CN" altLang="en-US" dirty="0" smtClean="0">
                <a:solidFill>
                  <a:srgbClr val="EE9065"/>
                </a:solidFill>
              </a:rPr>
              <a:t>说明</a:t>
            </a:r>
            <a:endParaRPr lang="en-US" altLang="zh-CN" dirty="0">
              <a:solidFill>
                <a:srgbClr val="EE9065"/>
              </a:solidFill>
            </a:endParaRPr>
          </a:p>
        </p:txBody>
      </p:sp>
      <p:sp>
        <p:nvSpPr>
          <p:cNvPr id="28" name="矩形 27"/>
          <p:cNvSpPr/>
          <p:nvPr/>
        </p:nvSpPr>
        <p:spPr>
          <a:xfrm>
            <a:off x="7290296" y="1577554"/>
            <a:ext cx="3877985" cy="923330"/>
          </a:xfrm>
          <a:prstGeom prst="rect">
            <a:avLst/>
          </a:prstGeom>
        </p:spPr>
        <p:txBody>
          <a:bodyPr wrap="none">
            <a:spAutoFit/>
          </a:bodyPr>
          <a:lstStyle/>
          <a:p>
            <a:pPr algn="r">
              <a:lnSpc>
                <a:spcPct val="150000"/>
              </a:lnSpc>
            </a:pPr>
            <a:r>
              <a:rPr lang="zh-CN" altLang="en-US" dirty="0">
                <a:solidFill>
                  <a:srgbClr val="434154"/>
                </a:solidFill>
              </a:rPr>
              <a:t>内容</a:t>
            </a:r>
            <a:r>
              <a:rPr lang="zh-CN" altLang="en-US" dirty="0" smtClean="0">
                <a:solidFill>
                  <a:srgbClr val="434154"/>
                </a:solidFill>
              </a:rPr>
              <a:t>说明内容说明内容</a:t>
            </a:r>
            <a:r>
              <a:rPr lang="zh-CN" altLang="en-US" dirty="0">
                <a:solidFill>
                  <a:srgbClr val="434154"/>
                </a:solidFill>
              </a:rPr>
              <a:t>说明内容</a:t>
            </a:r>
            <a:r>
              <a:rPr lang="zh-CN" altLang="en-US" dirty="0" smtClean="0">
                <a:solidFill>
                  <a:srgbClr val="434154"/>
                </a:solidFill>
              </a:rPr>
              <a:t>说明</a:t>
            </a:r>
            <a:endParaRPr lang="en-US" altLang="zh-CN" dirty="0" smtClean="0">
              <a:solidFill>
                <a:srgbClr val="434154"/>
              </a:solidFill>
            </a:endParaRPr>
          </a:p>
          <a:p>
            <a:pPr algn="r">
              <a:lnSpc>
                <a:spcPct val="150000"/>
              </a:lnSpc>
            </a:pPr>
            <a:r>
              <a:rPr lang="zh-CN" altLang="en-US" dirty="0">
                <a:solidFill>
                  <a:srgbClr val="434154"/>
                </a:solidFill>
              </a:rPr>
              <a:t>内容说明内容说明内容说明内容</a:t>
            </a:r>
            <a:r>
              <a:rPr lang="zh-CN" altLang="en-US" dirty="0" smtClean="0">
                <a:solidFill>
                  <a:srgbClr val="434154"/>
                </a:solidFill>
              </a:rPr>
              <a:t>说明</a:t>
            </a:r>
            <a:endParaRPr lang="en-US" altLang="zh-CN" dirty="0">
              <a:solidFill>
                <a:srgbClr val="434154"/>
              </a:solidFill>
            </a:endParaRPr>
          </a:p>
        </p:txBody>
      </p:sp>
      <p:sp>
        <p:nvSpPr>
          <p:cNvPr id="29" name="矩形 28"/>
          <p:cNvSpPr/>
          <p:nvPr/>
        </p:nvSpPr>
        <p:spPr>
          <a:xfrm>
            <a:off x="678952" y="5068176"/>
            <a:ext cx="2954655" cy="923330"/>
          </a:xfrm>
          <a:prstGeom prst="rect">
            <a:avLst/>
          </a:prstGeom>
        </p:spPr>
        <p:txBody>
          <a:bodyPr wrap="none">
            <a:spAutoFit/>
          </a:bodyPr>
          <a:lstStyle/>
          <a:p>
            <a:pPr>
              <a:lnSpc>
                <a:spcPct val="150000"/>
              </a:lnSpc>
            </a:pPr>
            <a:r>
              <a:rPr lang="zh-CN" altLang="en-US" dirty="0">
                <a:solidFill>
                  <a:srgbClr val="4BB0D0"/>
                </a:solidFill>
              </a:rPr>
              <a:t>内容</a:t>
            </a:r>
            <a:r>
              <a:rPr lang="zh-CN" altLang="en-US" dirty="0" smtClean="0">
                <a:solidFill>
                  <a:srgbClr val="4BB0D0"/>
                </a:solidFill>
              </a:rPr>
              <a:t>说明内容说明内容说明</a:t>
            </a:r>
            <a:endParaRPr lang="en-US" altLang="zh-CN" dirty="0" smtClean="0">
              <a:solidFill>
                <a:srgbClr val="4BB0D0"/>
              </a:solidFill>
            </a:endParaRPr>
          </a:p>
          <a:p>
            <a:pPr>
              <a:lnSpc>
                <a:spcPct val="150000"/>
              </a:lnSpc>
            </a:pPr>
            <a:r>
              <a:rPr lang="zh-CN" altLang="en-US" dirty="0">
                <a:solidFill>
                  <a:srgbClr val="4BB0D0"/>
                </a:solidFill>
              </a:rPr>
              <a:t>内容说明内容说明内容</a:t>
            </a:r>
            <a:r>
              <a:rPr lang="zh-CN" altLang="en-US" dirty="0" smtClean="0">
                <a:solidFill>
                  <a:srgbClr val="4BB0D0"/>
                </a:solidFill>
              </a:rPr>
              <a:t>说明</a:t>
            </a:r>
            <a:endParaRPr lang="en-US" altLang="zh-CN" dirty="0">
              <a:solidFill>
                <a:srgbClr val="4BB0D0"/>
              </a:solidFill>
            </a:endParaRPr>
          </a:p>
        </p:txBody>
      </p:sp>
      <p:sp>
        <p:nvSpPr>
          <p:cNvPr id="30" name="矩形 29"/>
          <p:cNvSpPr/>
          <p:nvPr/>
        </p:nvSpPr>
        <p:spPr>
          <a:xfrm>
            <a:off x="8213626" y="3817510"/>
            <a:ext cx="2954655" cy="923330"/>
          </a:xfrm>
          <a:prstGeom prst="rect">
            <a:avLst/>
          </a:prstGeom>
        </p:spPr>
        <p:txBody>
          <a:bodyPr wrap="none">
            <a:spAutoFit/>
          </a:bodyPr>
          <a:lstStyle/>
          <a:p>
            <a:pPr algn="r">
              <a:lnSpc>
                <a:spcPct val="150000"/>
              </a:lnSpc>
            </a:pPr>
            <a:r>
              <a:rPr lang="zh-CN" altLang="en-US" dirty="0">
                <a:solidFill>
                  <a:srgbClr val="A6BABA"/>
                </a:solidFill>
              </a:rPr>
              <a:t>内容</a:t>
            </a:r>
            <a:r>
              <a:rPr lang="zh-CN" altLang="en-US" dirty="0" smtClean="0">
                <a:solidFill>
                  <a:srgbClr val="A6BABA"/>
                </a:solidFill>
              </a:rPr>
              <a:t>说明内容说明内容说明</a:t>
            </a:r>
            <a:endParaRPr lang="en-US" altLang="zh-CN" dirty="0" smtClean="0">
              <a:solidFill>
                <a:srgbClr val="A6BABA"/>
              </a:solidFill>
            </a:endParaRPr>
          </a:p>
          <a:p>
            <a:pPr algn="r">
              <a:lnSpc>
                <a:spcPct val="150000"/>
              </a:lnSpc>
            </a:pPr>
            <a:r>
              <a:rPr lang="zh-CN" altLang="en-US" dirty="0">
                <a:solidFill>
                  <a:srgbClr val="A6BABA"/>
                </a:solidFill>
              </a:rPr>
              <a:t>内容说明内容说明内容</a:t>
            </a:r>
            <a:r>
              <a:rPr lang="zh-CN" altLang="en-US" dirty="0" smtClean="0">
                <a:solidFill>
                  <a:srgbClr val="A6BABA"/>
                </a:solidFill>
              </a:rPr>
              <a:t>说明</a:t>
            </a:r>
            <a:endParaRPr lang="en-US" altLang="zh-CN" dirty="0">
              <a:solidFill>
                <a:srgbClr val="A6BABA"/>
              </a:solidFill>
            </a:endParaRPr>
          </a:p>
        </p:txBody>
      </p:sp>
    </p:spTree>
    <p:extLst>
      <p:ext uri="{BB962C8B-B14F-4D97-AF65-F5344CB8AC3E}">
        <p14:creationId xmlns:p14="http://schemas.microsoft.com/office/powerpoint/2010/main" xmlns="" val="31222329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组合 16"/>
          <p:cNvGrpSpPr/>
          <p:nvPr/>
        </p:nvGrpSpPr>
        <p:grpSpPr>
          <a:xfrm>
            <a:off x="4944640" y="841760"/>
            <a:ext cx="6288064" cy="5833361"/>
            <a:chOff x="5266611" y="841759"/>
            <a:chExt cx="6288064" cy="5833361"/>
          </a:xfrm>
        </p:grpSpPr>
        <p:grpSp>
          <p:nvGrpSpPr>
            <p:cNvPr id="15" name="组合 14"/>
            <p:cNvGrpSpPr/>
            <p:nvPr/>
          </p:nvGrpSpPr>
          <p:grpSpPr>
            <a:xfrm>
              <a:off x="5266611" y="841759"/>
              <a:ext cx="6288064" cy="2863559"/>
              <a:chOff x="5266611" y="841759"/>
              <a:chExt cx="6288064" cy="2863559"/>
            </a:xfrm>
          </p:grpSpPr>
          <p:sp>
            <p:nvSpPr>
              <p:cNvPr id="5" name="Freeform 6"/>
              <p:cNvSpPr>
                <a:spLocks/>
              </p:cNvSpPr>
              <p:nvPr/>
            </p:nvSpPr>
            <p:spPr bwMode="auto">
              <a:xfrm flipH="1">
                <a:off x="5266611"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
              <p:cNvSpPr>
                <a:spLocks/>
              </p:cNvSpPr>
              <p:nvPr/>
            </p:nvSpPr>
            <p:spPr bwMode="auto">
              <a:xfrm flipH="1">
                <a:off x="8705468"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 name="Freeform 6"/>
              <p:cNvSpPr>
                <a:spLocks/>
              </p:cNvSpPr>
              <p:nvPr/>
            </p:nvSpPr>
            <p:spPr bwMode="auto">
              <a:xfrm flipH="1" flipV="1">
                <a:off x="6986040" y="841759"/>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6" name="组合 15"/>
            <p:cNvGrpSpPr/>
            <p:nvPr/>
          </p:nvGrpSpPr>
          <p:grpSpPr>
            <a:xfrm>
              <a:off x="5266611" y="3811561"/>
              <a:ext cx="6288064" cy="2863559"/>
              <a:chOff x="5266611" y="3811561"/>
              <a:chExt cx="6288064" cy="2863559"/>
            </a:xfrm>
          </p:grpSpPr>
          <p:sp>
            <p:nvSpPr>
              <p:cNvPr id="11" name="Freeform 6"/>
              <p:cNvSpPr>
                <a:spLocks/>
              </p:cNvSpPr>
              <p:nvPr/>
            </p:nvSpPr>
            <p:spPr bwMode="auto">
              <a:xfrm flipH="1" flipV="1">
                <a:off x="8705468"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
              <p:cNvSpPr>
                <a:spLocks/>
              </p:cNvSpPr>
              <p:nvPr/>
            </p:nvSpPr>
            <p:spPr bwMode="auto">
              <a:xfrm flipH="1" flipV="1">
                <a:off x="5266611"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
              <p:cNvSpPr>
                <a:spLocks/>
              </p:cNvSpPr>
              <p:nvPr/>
            </p:nvSpPr>
            <p:spPr bwMode="auto">
              <a:xfrm flipH="1">
                <a:off x="6986040" y="3811561"/>
                <a:ext cx="2849207" cy="2863559"/>
              </a:xfrm>
              <a:custGeom>
                <a:avLst/>
                <a:gdLst>
                  <a:gd name="T0" fmla="*/ 104 w 1588"/>
                  <a:gd name="T1" fmla="*/ 1596 h 1596"/>
                  <a:gd name="T2" fmla="*/ 1470 w 1588"/>
                  <a:gd name="T3" fmla="*/ 1596 h 1596"/>
                  <a:gd name="T4" fmla="*/ 1470 w 1588"/>
                  <a:gd name="T5" fmla="*/ 1596 h 1596"/>
                  <a:gd name="T6" fmla="*/ 1488 w 1588"/>
                  <a:gd name="T7" fmla="*/ 1596 h 1596"/>
                  <a:gd name="T8" fmla="*/ 1506 w 1588"/>
                  <a:gd name="T9" fmla="*/ 1594 h 1596"/>
                  <a:gd name="T10" fmla="*/ 1520 w 1588"/>
                  <a:gd name="T11" fmla="*/ 1590 h 1596"/>
                  <a:gd name="T12" fmla="*/ 1534 w 1588"/>
                  <a:gd name="T13" fmla="*/ 1584 h 1596"/>
                  <a:gd name="T14" fmla="*/ 1548 w 1588"/>
                  <a:gd name="T15" fmla="*/ 1578 h 1596"/>
                  <a:gd name="T16" fmla="*/ 1558 w 1588"/>
                  <a:gd name="T17" fmla="*/ 1570 h 1596"/>
                  <a:gd name="T18" fmla="*/ 1566 w 1588"/>
                  <a:gd name="T19" fmla="*/ 1562 h 1596"/>
                  <a:gd name="T20" fmla="*/ 1574 w 1588"/>
                  <a:gd name="T21" fmla="*/ 1552 h 1596"/>
                  <a:gd name="T22" fmla="*/ 1580 w 1588"/>
                  <a:gd name="T23" fmla="*/ 1540 h 1596"/>
                  <a:gd name="T24" fmla="*/ 1584 w 1588"/>
                  <a:gd name="T25" fmla="*/ 1528 h 1596"/>
                  <a:gd name="T26" fmla="*/ 1586 w 1588"/>
                  <a:gd name="T27" fmla="*/ 1516 h 1596"/>
                  <a:gd name="T28" fmla="*/ 1588 w 1588"/>
                  <a:gd name="T29" fmla="*/ 1504 h 1596"/>
                  <a:gd name="T30" fmla="*/ 1586 w 1588"/>
                  <a:gd name="T31" fmla="*/ 1490 h 1596"/>
                  <a:gd name="T32" fmla="*/ 1584 w 1588"/>
                  <a:gd name="T33" fmla="*/ 1476 h 1596"/>
                  <a:gd name="T34" fmla="*/ 1578 w 1588"/>
                  <a:gd name="T35" fmla="*/ 1462 h 1596"/>
                  <a:gd name="T36" fmla="*/ 1572 w 1588"/>
                  <a:gd name="T37" fmla="*/ 1446 h 1596"/>
                  <a:gd name="T38" fmla="*/ 862 w 1588"/>
                  <a:gd name="T39" fmla="*/ 58 h 1596"/>
                  <a:gd name="T40" fmla="*/ 862 w 1588"/>
                  <a:gd name="T41" fmla="*/ 58 h 1596"/>
                  <a:gd name="T42" fmla="*/ 854 w 1588"/>
                  <a:gd name="T43" fmla="*/ 44 h 1596"/>
                  <a:gd name="T44" fmla="*/ 846 w 1588"/>
                  <a:gd name="T45" fmla="*/ 32 h 1596"/>
                  <a:gd name="T46" fmla="*/ 836 w 1588"/>
                  <a:gd name="T47" fmla="*/ 22 h 1596"/>
                  <a:gd name="T48" fmla="*/ 828 w 1588"/>
                  <a:gd name="T49" fmla="*/ 14 h 1596"/>
                  <a:gd name="T50" fmla="*/ 818 w 1588"/>
                  <a:gd name="T51" fmla="*/ 8 h 1596"/>
                  <a:gd name="T52" fmla="*/ 808 w 1588"/>
                  <a:gd name="T53" fmla="*/ 4 h 1596"/>
                  <a:gd name="T54" fmla="*/ 798 w 1588"/>
                  <a:gd name="T55" fmla="*/ 0 h 1596"/>
                  <a:gd name="T56" fmla="*/ 788 w 1588"/>
                  <a:gd name="T57" fmla="*/ 0 h 1596"/>
                  <a:gd name="T58" fmla="*/ 778 w 1588"/>
                  <a:gd name="T59" fmla="*/ 0 h 1596"/>
                  <a:gd name="T60" fmla="*/ 768 w 1588"/>
                  <a:gd name="T61" fmla="*/ 4 h 1596"/>
                  <a:gd name="T62" fmla="*/ 758 w 1588"/>
                  <a:gd name="T63" fmla="*/ 8 h 1596"/>
                  <a:gd name="T64" fmla="*/ 748 w 1588"/>
                  <a:gd name="T65" fmla="*/ 14 h 1596"/>
                  <a:gd name="T66" fmla="*/ 738 w 1588"/>
                  <a:gd name="T67" fmla="*/ 22 h 1596"/>
                  <a:gd name="T68" fmla="*/ 730 w 1588"/>
                  <a:gd name="T69" fmla="*/ 32 h 1596"/>
                  <a:gd name="T70" fmla="*/ 722 w 1588"/>
                  <a:gd name="T71" fmla="*/ 44 h 1596"/>
                  <a:gd name="T72" fmla="*/ 714 w 1588"/>
                  <a:gd name="T73" fmla="*/ 58 h 1596"/>
                  <a:gd name="T74" fmla="*/ 14 w 1588"/>
                  <a:gd name="T75" fmla="*/ 1456 h 1596"/>
                  <a:gd name="T76" fmla="*/ 14 w 1588"/>
                  <a:gd name="T77" fmla="*/ 1456 h 1596"/>
                  <a:gd name="T78" fmla="*/ 8 w 1588"/>
                  <a:gd name="T79" fmla="*/ 1472 h 1596"/>
                  <a:gd name="T80" fmla="*/ 4 w 1588"/>
                  <a:gd name="T81" fmla="*/ 1486 h 1596"/>
                  <a:gd name="T82" fmla="*/ 0 w 1588"/>
                  <a:gd name="T83" fmla="*/ 1500 h 1596"/>
                  <a:gd name="T84" fmla="*/ 0 w 1588"/>
                  <a:gd name="T85" fmla="*/ 1512 h 1596"/>
                  <a:gd name="T86" fmla="*/ 0 w 1588"/>
                  <a:gd name="T87" fmla="*/ 1524 h 1596"/>
                  <a:gd name="T88" fmla="*/ 2 w 1588"/>
                  <a:gd name="T89" fmla="*/ 1536 h 1596"/>
                  <a:gd name="T90" fmla="*/ 6 w 1588"/>
                  <a:gd name="T91" fmla="*/ 1546 h 1596"/>
                  <a:gd name="T92" fmla="*/ 12 w 1588"/>
                  <a:gd name="T93" fmla="*/ 1556 h 1596"/>
                  <a:gd name="T94" fmla="*/ 18 w 1588"/>
                  <a:gd name="T95" fmla="*/ 1566 h 1596"/>
                  <a:gd name="T96" fmla="*/ 26 w 1588"/>
                  <a:gd name="T97" fmla="*/ 1574 h 1596"/>
                  <a:gd name="T98" fmla="*/ 36 w 1588"/>
                  <a:gd name="T99" fmla="*/ 1580 h 1596"/>
                  <a:gd name="T100" fmla="*/ 48 w 1588"/>
                  <a:gd name="T101" fmla="*/ 1586 h 1596"/>
                  <a:gd name="T102" fmla="*/ 60 w 1588"/>
                  <a:gd name="T103" fmla="*/ 1590 h 1596"/>
                  <a:gd name="T104" fmla="*/ 74 w 1588"/>
                  <a:gd name="T105" fmla="*/ 1594 h 1596"/>
                  <a:gd name="T106" fmla="*/ 88 w 1588"/>
                  <a:gd name="T107" fmla="*/ 1596 h 1596"/>
                  <a:gd name="T108" fmla="*/ 104 w 1588"/>
                  <a:gd name="T109" fmla="*/ 1596 h 1596"/>
                  <a:gd name="T110" fmla="*/ 104 w 1588"/>
                  <a:gd name="T111" fmla="*/ 1596 h 1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88" h="1596">
                    <a:moveTo>
                      <a:pt x="104" y="1596"/>
                    </a:moveTo>
                    <a:lnTo>
                      <a:pt x="1470" y="1596"/>
                    </a:lnTo>
                    <a:lnTo>
                      <a:pt x="1470" y="1596"/>
                    </a:lnTo>
                    <a:lnTo>
                      <a:pt x="1488" y="1596"/>
                    </a:lnTo>
                    <a:lnTo>
                      <a:pt x="1506" y="1594"/>
                    </a:lnTo>
                    <a:lnTo>
                      <a:pt x="1520" y="1590"/>
                    </a:lnTo>
                    <a:lnTo>
                      <a:pt x="1534" y="1584"/>
                    </a:lnTo>
                    <a:lnTo>
                      <a:pt x="1548" y="1578"/>
                    </a:lnTo>
                    <a:lnTo>
                      <a:pt x="1558" y="1570"/>
                    </a:lnTo>
                    <a:lnTo>
                      <a:pt x="1566" y="1562"/>
                    </a:lnTo>
                    <a:lnTo>
                      <a:pt x="1574" y="1552"/>
                    </a:lnTo>
                    <a:lnTo>
                      <a:pt x="1580" y="1540"/>
                    </a:lnTo>
                    <a:lnTo>
                      <a:pt x="1584" y="1528"/>
                    </a:lnTo>
                    <a:lnTo>
                      <a:pt x="1586" y="1516"/>
                    </a:lnTo>
                    <a:lnTo>
                      <a:pt x="1588" y="1504"/>
                    </a:lnTo>
                    <a:lnTo>
                      <a:pt x="1586" y="1490"/>
                    </a:lnTo>
                    <a:lnTo>
                      <a:pt x="1584" y="1476"/>
                    </a:lnTo>
                    <a:lnTo>
                      <a:pt x="1578" y="1462"/>
                    </a:lnTo>
                    <a:lnTo>
                      <a:pt x="1572" y="1446"/>
                    </a:lnTo>
                    <a:lnTo>
                      <a:pt x="862" y="58"/>
                    </a:lnTo>
                    <a:lnTo>
                      <a:pt x="862" y="58"/>
                    </a:lnTo>
                    <a:lnTo>
                      <a:pt x="854" y="44"/>
                    </a:lnTo>
                    <a:lnTo>
                      <a:pt x="846" y="32"/>
                    </a:lnTo>
                    <a:lnTo>
                      <a:pt x="836" y="22"/>
                    </a:lnTo>
                    <a:lnTo>
                      <a:pt x="828" y="14"/>
                    </a:lnTo>
                    <a:lnTo>
                      <a:pt x="818" y="8"/>
                    </a:lnTo>
                    <a:lnTo>
                      <a:pt x="808" y="4"/>
                    </a:lnTo>
                    <a:lnTo>
                      <a:pt x="798" y="0"/>
                    </a:lnTo>
                    <a:lnTo>
                      <a:pt x="788" y="0"/>
                    </a:lnTo>
                    <a:lnTo>
                      <a:pt x="778" y="0"/>
                    </a:lnTo>
                    <a:lnTo>
                      <a:pt x="768" y="4"/>
                    </a:lnTo>
                    <a:lnTo>
                      <a:pt x="758" y="8"/>
                    </a:lnTo>
                    <a:lnTo>
                      <a:pt x="748" y="14"/>
                    </a:lnTo>
                    <a:lnTo>
                      <a:pt x="738" y="22"/>
                    </a:lnTo>
                    <a:lnTo>
                      <a:pt x="730" y="32"/>
                    </a:lnTo>
                    <a:lnTo>
                      <a:pt x="722" y="44"/>
                    </a:lnTo>
                    <a:lnTo>
                      <a:pt x="714" y="58"/>
                    </a:lnTo>
                    <a:lnTo>
                      <a:pt x="14" y="1456"/>
                    </a:lnTo>
                    <a:lnTo>
                      <a:pt x="14" y="1456"/>
                    </a:lnTo>
                    <a:lnTo>
                      <a:pt x="8" y="1472"/>
                    </a:lnTo>
                    <a:lnTo>
                      <a:pt x="4" y="1486"/>
                    </a:lnTo>
                    <a:lnTo>
                      <a:pt x="0" y="1500"/>
                    </a:lnTo>
                    <a:lnTo>
                      <a:pt x="0" y="1512"/>
                    </a:lnTo>
                    <a:lnTo>
                      <a:pt x="0" y="1524"/>
                    </a:lnTo>
                    <a:lnTo>
                      <a:pt x="2" y="1536"/>
                    </a:lnTo>
                    <a:lnTo>
                      <a:pt x="6" y="1546"/>
                    </a:lnTo>
                    <a:lnTo>
                      <a:pt x="12" y="1556"/>
                    </a:lnTo>
                    <a:lnTo>
                      <a:pt x="18" y="1566"/>
                    </a:lnTo>
                    <a:lnTo>
                      <a:pt x="26" y="1574"/>
                    </a:lnTo>
                    <a:lnTo>
                      <a:pt x="36" y="1580"/>
                    </a:lnTo>
                    <a:lnTo>
                      <a:pt x="48" y="1586"/>
                    </a:lnTo>
                    <a:lnTo>
                      <a:pt x="60" y="1590"/>
                    </a:lnTo>
                    <a:lnTo>
                      <a:pt x="74" y="1594"/>
                    </a:lnTo>
                    <a:lnTo>
                      <a:pt x="88" y="1596"/>
                    </a:lnTo>
                    <a:lnTo>
                      <a:pt x="104" y="1596"/>
                    </a:lnTo>
                    <a:lnTo>
                      <a:pt x="104" y="159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4" name="椭圆 3"/>
          <p:cNvSpPr/>
          <p:nvPr/>
        </p:nvSpPr>
        <p:spPr>
          <a:xfrm>
            <a:off x="6780377" y="2450145"/>
            <a:ext cx="2616591" cy="2616591"/>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文本框 17"/>
          <p:cNvSpPr txBox="1"/>
          <p:nvPr/>
        </p:nvSpPr>
        <p:spPr>
          <a:xfrm>
            <a:off x="5460827" y="29329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9" name="图片 18"/>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5779683" y="997687"/>
            <a:ext cx="1214546" cy="1214546"/>
          </a:xfrm>
          <a:prstGeom prst="rect">
            <a:avLst/>
          </a:prstGeom>
        </p:spPr>
      </p:pic>
      <p:sp>
        <p:nvSpPr>
          <p:cNvPr id="21" name="矩形 20"/>
          <p:cNvSpPr/>
          <p:nvPr/>
        </p:nvSpPr>
        <p:spPr>
          <a:xfrm>
            <a:off x="5570682" y="2170749"/>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pic>
        <p:nvPicPr>
          <p:cNvPr id="20" name="图片 19"/>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9358331" y="1153910"/>
            <a:ext cx="902099" cy="902099"/>
          </a:xfrm>
          <a:prstGeom prst="rect">
            <a:avLst/>
          </a:prstGeom>
        </p:spPr>
      </p:pic>
      <p:sp>
        <p:nvSpPr>
          <p:cNvPr id="22" name="文本框 21"/>
          <p:cNvSpPr txBox="1"/>
          <p:nvPr/>
        </p:nvSpPr>
        <p:spPr>
          <a:xfrm>
            <a:off x="9861721" y="29329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23" name="矩形 22"/>
          <p:cNvSpPr/>
          <p:nvPr/>
        </p:nvSpPr>
        <p:spPr>
          <a:xfrm>
            <a:off x="9070058" y="2170749"/>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4" name="矩形 23"/>
          <p:cNvSpPr/>
          <p:nvPr/>
        </p:nvSpPr>
        <p:spPr>
          <a:xfrm>
            <a:off x="7319914" y="1719991"/>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5" name="文本框 24"/>
          <p:cNvSpPr txBox="1"/>
          <p:nvPr/>
        </p:nvSpPr>
        <p:spPr>
          <a:xfrm>
            <a:off x="7246997" y="103623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6" name="图片 5"/>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8017278" y="908969"/>
            <a:ext cx="907281" cy="907281"/>
          </a:xfrm>
          <a:prstGeom prst="rect">
            <a:avLst/>
          </a:prstGeom>
        </p:spPr>
      </p:pic>
      <p:sp>
        <p:nvSpPr>
          <p:cNvPr id="26" name="矩形 25"/>
          <p:cNvSpPr/>
          <p:nvPr/>
        </p:nvSpPr>
        <p:spPr>
          <a:xfrm>
            <a:off x="7319914" y="5132264"/>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27" name="文本框 26"/>
          <p:cNvSpPr txBox="1"/>
          <p:nvPr/>
        </p:nvSpPr>
        <p:spPr>
          <a:xfrm>
            <a:off x="7246997" y="586493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05</a:t>
            </a:r>
            <a:endParaRPr lang="zh-CN" altLang="en-US" sz="4400" dirty="0">
              <a:solidFill>
                <a:schemeClr val="bg1"/>
              </a:solidFill>
              <a:ea typeface="MS Gothic" panose="020B0609070205080204" pitchFamily="49" charset="-128"/>
            </a:endParaRPr>
          </a:p>
        </p:txBody>
      </p:sp>
      <p:pic>
        <p:nvPicPr>
          <p:cNvPr id="28" name="图片 27"/>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8017278" y="5685426"/>
            <a:ext cx="1037371" cy="1037371"/>
          </a:xfrm>
          <a:prstGeom prst="rect">
            <a:avLst/>
          </a:prstGeom>
        </p:spPr>
      </p:pic>
      <p:sp>
        <p:nvSpPr>
          <p:cNvPr id="30" name="文本框 29"/>
          <p:cNvSpPr txBox="1"/>
          <p:nvPr/>
        </p:nvSpPr>
        <p:spPr>
          <a:xfrm>
            <a:off x="5460827" y="392498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06</a:t>
            </a:r>
            <a:endParaRPr lang="zh-CN" altLang="en-US" sz="4400" dirty="0">
              <a:solidFill>
                <a:schemeClr val="bg1"/>
              </a:solidFill>
              <a:ea typeface="MS Gothic" panose="020B0609070205080204" pitchFamily="49" charset="-128"/>
            </a:endParaRPr>
          </a:p>
        </p:txBody>
      </p:sp>
      <p:sp>
        <p:nvSpPr>
          <p:cNvPr id="31" name="文本框 30"/>
          <p:cNvSpPr txBox="1"/>
          <p:nvPr/>
        </p:nvSpPr>
        <p:spPr>
          <a:xfrm>
            <a:off x="9861721" y="392498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04</a:t>
            </a:r>
            <a:endParaRPr lang="zh-CN" altLang="en-US" sz="4400" dirty="0">
              <a:solidFill>
                <a:schemeClr val="bg1"/>
              </a:solidFill>
              <a:ea typeface="MS Gothic" panose="020B0609070205080204" pitchFamily="49" charset="-128"/>
            </a:endParaRPr>
          </a:p>
        </p:txBody>
      </p:sp>
      <p:sp>
        <p:nvSpPr>
          <p:cNvPr id="32" name="矩形 31"/>
          <p:cNvSpPr/>
          <p:nvPr/>
        </p:nvSpPr>
        <p:spPr>
          <a:xfrm>
            <a:off x="5570682" y="460746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sp>
        <p:nvSpPr>
          <p:cNvPr id="33" name="矩形 32"/>
          <p:cNvSpPr/>
          <p:nvPr/>
        </p:nvSpPr>
        <p:spPr>
          <a:xfrm>
            <a:off x="9070058" y="4607468"/>
            <a:ext cx="1620957" cy="738664"/>
          </a:xfrm>
          <a:prstGeom prst="rect">
            <a:avLst/>
          </a:prstGeom>
        </p:spPr>
        <p:txBody>
          <a:bodyPr wrap="none">
            <a:spAutoFit/>
          </a:bodyPr>
          <a:lstStyle/>
          <a:p>
            <a:pPr algn="ctr">
              <a:lnSpc>
                <a:spcPct val="150000"/>
              </a:lnSpc>
            </a:pPr>
            <a:r>
              <a:rPr lang="zh-CN" altLang="en-US" sz="2800" b="1" dirty="0">
                <a:solidFill>
                  <a:schemeClr val="bg1"/>
                </a:solidFill>
              </a:rPr>
              <a:t>内容</a:t>
            </a:r>
            <a:r>
              <a:rPr lang="zh-CN" altLang="en-US" sz="2800" b="1" dirty="0" smtClean="0">
                <a:solidFill>
                  <a:schemeClr val="bg1"/>
                </a:solidFill>
              </a:rPr>
              <a:t>说明</a:t>
            </a:r>
            <a:endParaRPr lang="en-US" altLang="zh-CN" sz="2800" b="1" dirty="0">
              <a:solidFill>
                <a:schemeClr val="bg1"/>
              </a:solidFill>
            </a:endParaRPr>
          </a:p>
        </p:txBody>
      </p:sp>
      <p:pic>
        <p:nvPicPr>
          <p:cNvPr id="7" name="图片 6"/>
          <p:cNvPicPr>
            <a:picLocks noChangeAspect="1"/>
          </p:cNvPicPr>
          <p:nvPr/>
        </p:nvPicPr>
        <p:blipFill>
          <a:blip r:embed="rId6" cstate="print">
            <a:extLst>
              <a:ext uri="{28A0092B-C50C-407E-A947-70E740481C1C}">
                <a14:useLocalDpi xmlns:a14="http://schemas.microsoft.com/office/drawing/2010/main" xmlns="" val="0"/>
              </a:ext>
            </a:extLst>
          </a:blip>
          <a:stretch>
            <a:fillRect/>
          </a:stretch>
        </p:blipFill>
        <p:spPr>
          <a:xfrm>
            <a:off x="5839223" y="5377285"/>
            <a:ext cx="1091135" cy="1091135"/>
          </a:xfrm>
          <a:prstGeom prst="rect">
            <a:avLst/>
          </a:prstGeom>
        </p:spPr>
      </p:pic>
      <p:pic>
        <p:nvPicPr>
          <p:cNvPr id="8" name="图片 7"/>
          <p:cNvPicPr>
            <a:picLocks noChangeAspect="1"/>
          </p:cNvPicPr>
          <p:nvPr/>
        </p:nvPicPr>
        <p:blipFill>
          <a:blip r:embed="rId7" cstate="print">
            <a:extLst>
              <a:ext uri="{28A0092B-C50C-407E-A947-70E740481C1C}">
                <a14:useLocalDpi xmlns:a14="http://schemas.microsoft.com/office/drawing/2010/main" xmlns="" val="0"/>
              </a:ext>
            </a:extLst>
          </a:blip>
          <a:stretch>
            <a:fillRect/>
          </a:stretch>
        </p:blipFill>
        <p:spPr>
          <a:xfrm>
            <a:off x="9271349" y="5304648"/>
            <a:ext cx="1103027" cy="1103027"/>
          </a:xfrm>
          <a:prstGeom prst="rect">
            <a:avLst/>
          </a:prstGeom>
        </p:spPr>
      </p:pic>
      <p:pic>
        <p:nvPicPr>
          <p:cNvPr id="14" name="图片 13"/>
          <p:cNvPicPr>
            <a:picLocks noChangeAspect="1"/>
          </p:cNvPicPr>
          <p:nvPr/>
        </p:nvPicPr>
        <p:blipFill>
          <a:blip r:embed="rId8" cstate="print">
            <a:extLst>
              <a:ext uri="{28A0092B-C50C-407E-A947-70E740481C1C}">
                <a14:useLocalDpi xmlns:a14="http://schemas.microsoft.com/office/drawing/2010/main" xmlns="" val="0"/>
              </a:ext>
            </a:extLst>
          </a:blip>
          <a:stretch>
            <a:fillRect/>
          </a:stretch>
        </p:blipFill>
        <p:spPr>
          <a:xfrm>
            <a:off x="7101569" y="2829064"/>
            <a:ext cx="1974207" cy="1038547"/>
          </a:xfrm>
          <a:prstGeom prst="rect">
            <a:avLst/>
          </a:prstGeom>
        </p:spPr>
      </p:pic>
      <p:sp>
        <p:nvSpPr>
          <p:cNvPr id="34" name="矩形 33"/>
          <p:cNvSpPr/>
          <p:nvPr/>
        </p:nvSpPr>
        <p:spPr>
          <a:xfrm>
            <a:off x="6970417" y="3739136"/>
            <a:ext cx="2236510" cy="903902"/>
          </a:xfrm>
          <a:prstGeom prst="rect">
            <a:avLst/>
          </a:prstGeom>
        </p:spPr>
        <p:txBody>
          <a:bodyPr wrap="none">
            <a:spAutoFit/>
          </a:bodyPr>
          <a:lstStyle/>
          <a:p>
            <a:pPr algn="ctr">
              <a:lnSpc>
                <a:spcPct val="150000"/>
              </a:lnSpc>
            </a:pPr>
            <a:r>
              <a:rPr lang="zh-CN" altLang="en-US" sz="4000" b="1" dirty="0">
                <a:solidFill>
                  <a:srgbClr val="002060"/>
                </a:solidFill>
              </a:rPr>
              <a:t>标题</a:t>
            </a:r>
            <a:r>
              <a:rPr lang="zh-CN" altLang="en-US" sz="4000" b="1" dirty="0" smtClean="0">
                <a:solidFill>
                  <a:srgbClr val="002060"/>
                </a:solidFill>
              </a:rPr>
              <a:t>说明</a:t>
            </a:r>
            <a:endParaRPr lang="en-US" altLang="zh-CN" sz="4000" b="1" dirty="0">
              <a:solidFill>
                <a:srgbClr val="002060"/>
              </a:solidFill>
            </a:endParaRPr>
          </a:p>
        </p:txBody>
      </p:sp>
      <p:sp>
        <p:nvSpPr>
          <p:cNvPr id="35" name="矩形 34"/>
          <p:cNvSpPr/>
          <p:nvPr/>
        </p:nvSpPr>
        <p:spPr>
          <a:xfrm>
            <a:off x="688439" y="3904562"/>
            <a:ext cx="3877985" cy="2585323"/>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内容说明内容说明内容说明内容说明</a:t>
            </a:r>
            <a:endParaRPr lang="en-US" altLang="zh-CN" dirty="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3265258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 name="组合 35"/>
          <p:cNvGrpSpPr/>
          <p:nvPr/>
        </p:nvGrpSpPr>
        <p:grpSpPr>
          <a:xfrm>
            <a:off x="3165042" y="1701117"/>
            <a:ext cx="6572698" cy="4517410"/>
            <a:chOff x="3370048" y="2019868"/>
            <a:chExt cx="4969682" cy="4517410"/>
          </a:xfrm>
        </p:grpSpPr>
        <p:sp>
          <p:nvSpPr>
            <p:cNvPr id="3" name="矩形 2"/>
            <p:cNvSpPr/>
            <p:nvPr/>
          </p:nvSpPr>
          <p:spPr>
            <a:xfrm>
              <a:off x="3398288" y="5732060"/>
              <a:ext cx="4932000" cy="805218"/>
            </a:xfrm>
            <a:prstGeom prst="rect">
              <a:avLst/>
            </a:prstGeom>
            <a:solidFill>
              <a:srgbClr val="4BB0D0"/>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4000" b="1" dirty="0" smtClean="0"/>
                <a:t>内容说明</a:t>
              </a:r>
              <a:endParaRPr lang="zh-CN" altLang="en-US" sz="4000" b="1" dirty="0"/>
            </a:p>
          </p:txBody>
        </p:sp>
        <p:sp>
          <p:nvSpPr>
            <p:cNvPr id="4" name="矩形 3"/>
            <p:cNvSpPr/>
            <p:nvPr/>
          </p:nvSpPr>
          <p:spPr>
            <a:xfrm>
              <a:off x="3589361" y="4804012"/>
              <a:ext cx="4531057" cy="805218"/>
            </a:xfrm>
            <a:prstGeom prst="rect">
              <a:avLst/>
            </a:prstGeom>
            <a:solidFill>
              <a:srgbClr val="434154"/>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4000" b="1" dirty="0">
                  <a:solidFill>
                    <a:prstClr val="white"/>
                  </a:solidFill>
                </a:rPr>
                <a:t>内容</a:t>
              </a:r>
              <a:r>
                <a:rPr lang="zh-CN" altLang="en-US" sz="4000" b="1" dirty="0" smtClean="0">
                  <a:solidFill>
                    <a:prstClr val="white"/>
                  </a:solidFill>
                </a:rPr>
                <a:t>说明</a:t>
              </a:r>
              <a:endParaRPr lang="zh-CN" altLang="en-US" sz="4000" b="1" dirty="0">
                <a:solidFill>
                  <a:prstClr val="white"/>
                </a:solidFill>
              </a:endParaRPr>
            </a:p>
          </p:txBody>
        </p:sp>
        <p:sp>
          <p:nvSpPr>
            <p:cNvPr id="5" name="矩形 4"/>
            <p:cNvSpPr/>
            <p:nvPr/>
          </p:nvSpPr>
          <p:spPr>
            <a:xfrm>
              <a:off x="3589361" y="3875964"/>
              <a:ext cx="4531057" cy="805218"/>
            </a:xfrm>
            <a:prstGeom prst="rect">
              <a:avLst/>
            </a:prstGeom>
            <a:solidFill>
              <a:srgbClr val="EE9065"/>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4000" b="1" dirty="0">
                  <a:solidFill>
                    <a:prstClr val="white"/>
                  </a:solidFill>
                </a:rPr>
                <a:t>内容</a:t>
              </a:r>
              <a:r>
                <a:rPr lang="zh-CN" altLang="en-US" sz="4000" b="1" dirty="0" smtClean="0">
                  <a:solidFill>
                    <a:prstClr val="white"/>
                  </a:solidFill>
                </a:rPr>
                <a:t>说明</a:t>
              </a:r>
              <a:endParaRPr lang="zh-CN" altLang="en-US" sz="4000" b="1" dirty="0">
                <a:solidFill>
                  <a:prstClr val="white"/>
                </a:solidFill>
              </a:endParaRPr>
            </a:p>
          </p:txBody>
        </p:sp>
        <p:sp>
          <p:nvSpPr>
            <p:cNvPr id="6" name="矩形 5"/>
            <p:cNvSpPr/>
            <p:nvPr/>
          </p:nvSpPr>
          <p:spPr>
            <a:xfrm>
              <a:off x="3589361" y="2947916"/>
              <a:ext cx="4531057" cy="805218"/>
            </a:xfrm>
            <a:prstGeom prst="rect">
              <a:avLst/>
            </a:prstGeom>
            <a:solidFill>
              <a:srgbClr val="A6BABA"/>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r>
                <a:rPr lang="zh-CN" altLang="en-US" sz="3200" b="1" dirty="0">
                  <a:solidFill>
                    <a:prstClr val="white"/>
                  </a:solidFill>
                </a:rPr>
                <a:t>内容</a:t>
              </a:r>
              <a:r>
                <a:rPr lang="zh-CN" altLang="en-US" sz="3200" b="1" dirty="0" smtClean="0">
                  <a:solidFill>
                    <a:prstClr val="white"/>
                  </a:solidFill>
                </a:rPr>
                <a:t>说明</a:t>
              </a:r>
              <a:endParaRPr lang="zh-CN" altLang="en-US" sz="3200" b="1" dirty="0">
                <a:solidFill>
                  <a:prstClr val="white"/>
                </a:solidFill>
              </a:endParaRPr>
            </a:p>
          </p:txBody>
        </p:sp>
        <p:sp>
          <p:nvSpPr>
            <p:cNvPr id="7" name="矩形 6"/>
            <p:cNvSpPr/>
            <p:nvPr/>
          </p:nvSpPr>
          <p:spPr>
            <a:xfrm>
              <a:off x="3589361" y="2019868"/>
              <a:ext cx="4531057" cy="805218"/>
            </a:xfrm>
            <a:prstGeom prst="rect">
              <a:avLst/>
            </a:prstGeom>
            <a:solidFill>
              <a:schemeClr val="bg1">
                <a:lumMod val="95000"/>
              </a:schemeClr>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等腰三角形 7"/>
            <p:cNvSpPr/>
            <p:nvPr/>
          </p:nvSpPr>
          <p:spPr>
            <a:xfrm flipV="1">
              <a:off x="3370048" y="2019868"/>
              <a:ext cx="2484841" cy="4517410"/>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等腰三角形 8"/>
            <p:cNvSpPr/>
            <p:nvPr/>
          </p:nvSpPr>
          <p:spPr>
            <a:xfrm flipH="1" flipV="1">
              <a:off x="5854889" y="2019868"/>
              <a:ext cx="2484841" cy="4517410"/>
            </a:xfrm>
            <a:prstGeom prst="triangle">
              <a:avLst>
                <a:gd name="adj" fmla="val 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37" name="Freeform 5"/>
          <p:cNvSpPr>
            <a:spLocks noEditPoints="1"/>
          </p:cNvSpPr>
          <p:nvPr/>
        </p:nvSpPr>
        <p:spPr bwMode="auto">
          <a:xfrm>
            <a:off x="2827283" y="5616951"/>
            <a:ext cx="320675" cy="317500"/>
          </a:xfrm>
          <a:custGeom>
            <a:avLst/>
            <a:gdLst>
              <a:gd name="T0" fmla="*/ 101 w 202"/>
              <a:gd name="T1" fmla="*/ 0 h 200"/>
              <a:gd name="T2" fmla="*/ 58 w 202"/>
              <a:gd name="T3" fmla="*/ 8 h 200"/>
              <a:gd name="T4" fmla="*/ 27 w 202"/>
              <a:gd name="T5" fmla="*/ 29 h 200"/>
              <a:gd name="T6" fmla="*/ 8 w 202"/>
              <a:gd name="T7" fmla="*/ 60 h 200"/>
              <a:gd name="T8" fmla="*/ 0 w 202"/>
              <a:gd name="T9" fmla="*/ 97 h 200"/>
              <a:gd name="T10" fmla="*/ 2 w 202"/>
              <a:gd name="T11" fmla="*/ 118 h 200"/>
              <a:gd name="T12" fmla="*/ 16 w 202"/>
              <a:gd name="T13" fmla="*/ 155 h 200"/>
              <a:gd name="T14" fmla="*/ 43 w 202"/>
              <a:gd name="T15" fmla="*/ 183 h 200"/>
              <a:gd name="T16" fmla="*/ 78 w 202"/>
              <a:gd name="T17" fmla="*/ 198 h 200"/>
              <a:gd name="T18" fmla="*/ 101 w 202"/>
              <a:gd name="T19" fmla="*/ 200 h 200"/>
              <a:gd name="T20" fmla="*/ 138 w 202"/>
              <a:gd name="T21" fmla="*/ 192 h 200"/>
              <a:gd name="T22" fmla="*/ 171 w 202"/>
              <a:gd name="T23" fmla="*/ 171 h 200"/>
              <a:gd name="T24" fmla="*/ 195 w 202"/>
              <a:gd name="T25" fmla="*/ 138 h 200"/>
              <a:gd name="T26" fmla="*/ 202 w 202"/>
              <a:gd name="T27" fmla="*/ 107 h 200"/>
              <a:gd name="T28" fmla="*/ 202 w 202"/>
              <a:gd name="T29" fmla="*/ 97 h 200"/>
              <a:gd name="T30" fmla="*/ 201 w 202"/>
              <a:gd name="T31" fmla="*/ 78 h 200"/>
              <a:gd name="T32" fmla="*/ 185 w 202"/>
              <a:gd name="T33" fmla="*/ 43 h 200"/>
              <a:gd name="T34" fmla="*/ 156 w 202"/>
              <a:gd name="T35" fmla="*/ 17 h 200"/>
              <a:gd name="T36" fmla="*/ 119 w 202"/>
              <a:gd name="T37" fmla="*/ 2 h 200"/>
              <a:gd name="T38" fmla="*/ 101 w 202"/>
              <a:gd name="T39" fmla="*/ 0 h 200"/>
              <a:gd name="T40" fmla="*/ 113 w 202"/>
              <a:gd name="T41" fmla="*/ 122 h 200"/>
              <a:gd name="T42" fmla="*/ 113 w 202"/>
              <a:gd name="T43" fmla="*/ 161 h 200"/>
              <a:gd name="T44" fmla="*/ 111 w 202"/>
              <a:gd name="T45" fmla="*/ 179 h 200"/>
              <a:gd name="T46" fmla="*/ 101 w 202"/>
              <a:gd name="T47" fmla="*/ 187 h 200"/>
              <a:gd name="T48" fmla="*/ 94 w 202"/>
              <a:gd name="T49" fmla="*/ 185 h 200"/>
              <a:gd name="T50" fmla="*/ 80 w 202"/>
              <a:gd name="T51" fmla="*/ 171 h 200"/>
              <a:gd name="T52" fmla="*/ 76 w 202"/>
              <a:gd name="T53" fmla="*/ 161 h 200"/>
              <a:gd name="T54" fmla="*/ 31 w 202"/>
              <a:gd name="T55" fmla="*/ 122 h 200"/>
              <a:gd name="T56" fmla="*/ 27 w 202"/>
              <a:gd name="T57" fmla="*/ 120 h 200"/>
              <a:gd name="T58" fmla="*/ 20 w 202"/>
              <a:gd name="T59" fmla="*/ 109 h 200"/>
              <a:gd name="T60" fmla="*/ 18 w 202"/>
              <a:gd name="T61" fmla="*/ 97 h 200"/>
              <a:gd name="T62" fmla="*/ 23 w 202"/>
              <a:gd name="T63" fmla="*/ 87 h 200"/>
              <a:gd name="T64" fmla="*/ 31 w 202"/>
              <a:gd name="T65" fmla="*/ 85 h 200"/>
              <a:gd name="T66" fmla="*/ 76 w 202"/>
              <a:gd name="T67" fmla="*/ 45 h 200"/>
              <a:gd name="T68" fmla="*/ 78 w 202"/>
              <a:gd name="T69" fmla="*/ 39 h 200"/>
              <a:gd name="T70" fmla="*/ 86 w 202"/>
              <a:gd name="T71" fmla="*/ 25 h 200"/>
              <a:gd name="T72" fmla="*/ 101 w 202"/>
              <a:gd name="T73" fmla="*/ 17 h 200"/>
              <a:gd name="T74" fmla="*/ 105 w 202"/>
              <a:gd name="T75" fmla="*/ 19 h 200"/>
              <a:gd name="T76" fmla="*/ 113 w 202"/>
              <a:gd name="T77" fmla="*/ 33 h 200"/>
              <a:gd name="T78" fmla="*/ 113 w 202"/>
              <a:gd name="T79" fmla="*/ 85 h 200"/>
              <a:gd name="T80" fmla="*/ 160 w 202"/>
              <a:gd name="T81" fmla="*/ 85 h 200"/>
              <a:gd name="T82" fmla="*/ 173 w 202"/>
              <a:gd name="T83" fmla="*/ 87 h 200"/>
              <a:gd name="T84" fmla="*/ 181 w 202"/>
              <a:gd name="T85" fmla="*/ 97 h 200"/>
              <a:gd name="T86" fmla="*/ 179 w 202"/>
              <a:gd name="T87" fmla="*/ 109 h 200"/>
              <a:gd name="T88" fmla="*/ 167 w 202"/>
              <a:gd name="T89" fmla="*/ 120 h 200"/>
              <a:gd name="T90" fmla="*/ 160 w 202"/>
              <a:gd name="T91"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 h="200">
                <a:moveTo>
                  <a:pt x="101" y="0"/>
                </a:moveTo>
                <a:lnTo>
                  <a:pt x="101" y="0"/>
                </a:lnTo>
                <a:lnTo>
                  <a:pt x="78" y="2"/>
                </a:lnTo>
                <a:lnTo>
                  <a:pt x="58" y="8"/>
                </a:lnTo>
                <a:lnTo>
                  <a:pt x="43" y="17"/>
                </a:lnTo>
                <a:lnTo>
                  <a:pt x="27" y="29"/>
                </a:lnTo>
                <a:lnTo>
                  <a:pt x="16" y="43"/>
                </a:lnTo>
                <a:lnTo>
                  <a:pt x="8" y="60"/>
                </a:lnTo>
                <a:lnTo>
                  <a:pt x="2" y="78"/>
                </a:lnTo>
                <a:lnTo>
                  <a:pt x="0" y="97"/>
                </a:lnTo>
                <a:lnTo>
                  <a:pt x="0" y="97"/>
                </a:lnTo>
                <a:lnTo>
                  <a:pt x="2" y="118"/>
                </a:lnTo>
                <a:lnTo>
                  <a:pt x="8" y="138"/>
                </a:lnTo>
                <a:lnTo>
                  <a:pt x="16" y="155"/>
                </a:lnTo>
                <a:lnTo>
                  <a:pt x="27" y="171"/>
                </a:lnTo>
                <a:lnTo>
                  <a:pt x="43" y="183"/>
                </a:lnTo>
                <a:lnTo>
                  <a:pt x="58" y="192"/>
                </a:lnTo>
                <a:lnTo>
                  <a:pt x="78" y="198"/>
                </a:lnTo>
                <a:lnTo>
                  <a:pt x="101" y="200"/>
                </a:lnTo>
                <a:lnTo>
                  <a:pt x="101" y="200"/>
                </a:lnTo>
                <a:lnTo>
                  <a:pt x="119" y="198"/>
                </a:lnTo>
                <a:lnTo>
                  <a:pt x="138" y="192"/>
                </a:lnTo>
                <a:lnTo>
                  <a:pt x="156" y="183"/>
                </a:lnTo>
                <a:lnTo>
                  <a:pt x="171" y="171"/>
                </a:lnTo>
                <a:lnTo>
                  <a:pt x="185" y="155"/>
                </a:lnTo>
                <a:lnTo>
                  <a:pt x="195" y="138"/>
                </a:lnTo>
                <a:lnTo>
                  <a:pt x="201" y="118"/>
                </a:lnTo>
                <a:lnTo>
                  <a:pt x="202" y="107"/>
                </a:lnTo>
                <a:lnTo>
                  <a:pt x="202" y="97"/>
                </a:lnTo>
                <a:lnTo>
                  <a:pt x="202" y="97"/>
                </a:lnTo>
                <a:lnTo>
                  <a:pt x="202" y="87"/>
                </a:lnTo>
                <a:lnTo>
                  <a:pt x="201" y="78"/>
                </a:lnTo>
                <a:lnTo>
                  <a:pt x="195" y="60"/>
                </a:lnTo>
                <a:lnTo>
                  <a:pt x="185" y="43"/>
                </a:lnTo>
                <a:lnTo>
                  <a:pt x="171" y="29"/>
                </a:lnTo>
                <a:lnTo>
                  <a:pt x="156" y="17"/>
                </a:lnTo>
                <a:lnTo>
                  <a:pt x="138" y="8"/>
                </a:lnTo>
                <a:lnTo>
                  <a:pt x="119" y="2"/>
                </a:lnTo>
                <a:lnTo>
                  <a:pt x="101" y="0"/>
                </a:lnTo>
                <a:lnTo>
                  <a:pt x="101" y="0"/>
                </a:lnTo>
                <a:close/>
                <a:moveTo>
                  <a:pt x="160" y="122"/>
                </a:moveTo>
                <a:lnTo>
                  <a:pt x="113" y="122"/>
                </a:lnTo>
                <a:lnTo>
                  <a:pt x="113" y="161"/>
                </a:lnTo>
                <a:lnTo>
                  <a:pt x="113" y="161"/>
                </a:lnTo>
                <a:lnTo>
                  <a:pt x="113" y="171"/>
                </a:lnTo>
                <a:lnTo>
                  <a:pt x="111" y="179"/>
                </a:lnTo>
                <a:lnTo>
                  <a:pt x="105" y="185"/>
                </a:lnTo>
                <a:lnTo>
                  <a:pt x="101" y="187"/>
                </a:lnTo>
                <a:lnTo>
                  <a:pt x="101" y="187"/>
                </a:lnTo>
                <a:lnTo>
                  <a:pt x="94" y="185"/>
                </a:lnTo>
                <a:lnTo>
                  <a:pt x="86" y="179"/>
                </a:lnTo>
                <a:lnTo>
                  <a:pt x="80" y="171"/>
                </a:lnTo>
                <a:lnTo>
                  <a:pt x="78" y="167"/>
                </a:lnTo>
                <a:lnTo>
                  <a:pt x="76" y="161"/>
                </a:lnTo>
                <a:lnTo>
                  <a:pt x="76" y="122"/>
                </a:lnTo>
                <a:lnTo>
                  <a:pt x="31" y="122"/>
                </a:lnTo>
                <a:lnTo>
                  <a:pt x="31" y="122"/>
                </a:lnTo>
                <a:lnTo>
                  <a:pt x="27" y="120"/>
                </a:lnTo>
                <a:lnTo>
                  <a:pt x="23" y="116"/>
                </a:lnTo>
                <a:lnTo>
                  <a:pt x="20" y="109"/>
                </a:lnTo>
                <a:lnTo>
                  <a:pt x="18" y="97"/>
                </a:lnTo>
                <a:lnTo>
                  <a:pt x="18" y="97"/>
                </a:lnTo>
                <a:lnTo>
                  <a:pt x="20" y="91"/>
                </a:lnTo>
                <a:lnTo>
                  <a:pt x="23" y="87"/>
                </a:lnTo>
                <a:lnTo>
                  <a:pt x="27" y="85"/>
                </a:lnTo>
                <a:lnTo>
                  <a:pt x="31" y="85"/>
                </a:lnTo>
                <a:lnTo>
                  <a:pt x="76" y="85"/>
                </a:lnTo>
                <a:lnTo>
                  <a:pt x="76" y="45"/>
                </a:lnTo>
                <a:lnTo>
                  <a:pt x="76" y="45"/>
                </a:lnTo>
                <a:lnTo>
                  <a:pt x="78" y="39"/>
                </a:lnTo>
                <a:lnTo>
                  <a:pt x="80" y="33"/>
                </a:lnTo>
                <a:lnTo>
                  <a:pt x="86" y="25"/>
                </a:lnTo>
                <a:lnTo>
                  <a:pt x="94" y="19"/>
                </a:lnTo>
                <a:lnTo>
                  <a:pt x="101" y="17"/>
                </a:lnTo>
                <a:lnTo>
                  <a:pt x="101" y="17"/>
                </a:lnTo>
                <a:lnTo>
                  <a:pt x="105" y="19"/>
                </a:lnTo>
                <a:lnTo>
                  <a:pt x="111" y="25"/>
                </a:lnTo>
                <a:lnTo>
                  <a:pt x="113" y="33"/>
                </a:lnTo>
                <a:lnTo>
                  <a:pt x="113" y="45"/>
                </a:lnTo>
                <a:lnTo>
                  <a:pt x="113" y="85"/>
                </a:lnTo>
                <a:lnTo>
                  <a:pt x="160" y="85"/>
                </a:lnTo>
                <a:lnTo>
                  <a:pt x="160" y="85"/>
                </a:lnTo>
                <a:lnTo>
                  <a:pt x="167" y="85"/>
                </a:lnTo>
                <a:lnTo>
                  <a:pt x="173" y="87"/>
                </a:lnTo>
                <a:lnTo>
                  <a:pt x="179" y="91"/>
                </a:lnTo>
                <a:lnTo>
                  <a:pt x="181" y="97"/>
                </a:lnTo>
                <a:lnTo>
                  <a:pt x="181" y="97"/>
                </a:lnTo>
                <a:lnTo>
                  <a:pt x="179" y="109"/>
                </a:lnTo>
                <a:lnTo>
                  <a:pt x="173" y="116"/>
                </a:lnTo>
                <a:lnTo>
                  <a:pt x="167" y="120"/>
                </a:lnTo>
                <a:lnTo>
                  <a:pt x="160" y="122"/>
                </a:lnTo>
                <a:lnTo>
                  <a:pt x="160" y="12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
          <p:cNvSpPr>
            <a:spLocks noEditPoints="1"/>
          </p:cNvSpPr>
          <p:nvPr/>
        </p:nvSpPr>
        <p:spPr bwMode="auto">
          <a:xfrm>
            <a:off x="8980963" y="4674168"/>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9" name="矩形 38"/>
          <p:cNvSpPr/>
          <p:nvPr/>
        </p:nvSpPr>
        <p:spPr>
          <a:xfrm>
            <a:off x="674626" y="5342204"/>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0" name="矩形 39"/>
          <p:cNvSpPr/>
          <p:nvPr/>
        </p:nvSpPr>
        <p:spPr>
          <a:xfrm>
            <a:off x="9393094" y="4430669"/>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1" name="Freeform 6"/>
          <p:cNvSpPr>
            <a:spLocks noEditPoints="1"/>
          </p:cNvSpPr>
          <p:nvPr/>
        </p:nvSpPr>
        <p:spPr bwMode="auto">
          <a:xfrm>
            <a:off x="4314910" y="3690267"/>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矩形 41"/>
          <p:cNvSpPr/>
          <p:nvPr/>
        </p:nvSpPr>
        <p:spPr>
          <a:xfrm>
            <a:off x="2167777" y="3388222"/>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3" name="Freeform 6"/>
          <p:cNvSpPr>
            <a:spLocks noEditPoints="1"/>
          </p:cNvSpPr>
          <p:nvPr/>
        </p:nvSpPr>
        <p:spPr bwMode="auto">
          <a:xfrm>
            <a:off x="7641505" y="2810760"/>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A6BABA"/>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44" name="矩形 43"/>
          <p:cNvSpPr/>
          <p:nvPr/>
        </p:nvSpPr>
        <p:spPr>
          <a:xfrm>
            <a:off x="8053636" y="2526317"/>
            <a:ext cx="203132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233767051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4" name="任意多边形 13"/>
          <p:cNvSpPr/>
          <p:nvPr/>
        </p:nvSpPr>
        <p:spPr>
          <a:xfrm>
            <a:off x="2602521" y="1350499"/>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14"/>
          <p:cNvSpPr/>
          <p:nvPr/>
        </p:nvSpPr>
        <p:spPr>
          <a:xfrm flipH="1">
            <a:off x="7047915" y="1350499"/>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15"/>
          <p:cNvSpPr/>
          <p:nvPr/>
        </p:nvSpPr>
        <p:spPr>
          <a:xfrm flipV="1">
            <a:off x="2602521" y="1727982"/>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16"/>
          <p:cNvSpPr/>
          <p:nvPr/>
        </p:nvSpPr>
        <p:spPr>
          <a:xfrm flipH="1" flipV="1">
            <a:off x="7047915" y="1727982"/>
            <a:ext cx="2912013" cy="4375052"/>
          </a:xfrm>
          <a:custGeom>
            <a:avLst/>
            <a:gdLst>
              <a:gd name="connsiteX0" fmla="*/ 2912012 w 2912013"/>
              <a:gd name="connsiteY0" fmla="*/ 3652166 h 4375052"/>
              <a:gd name="connsiteX1" fmla="*/ 2912013 w 2912013"/>
              <a:gd name="connsiteY1" fmla="*/ 3652166 h 4375052"/>
              <a:gd name="connsiteX2" fmla="*/ 2912013 w 2912013"/>
              <a:gd name="connsiteY2" fmla="*/ 4375052 h 4375052"/>
              <a:gd name="connsiteX3" fmla="*/ 2912012 w 2912013"/>
              <a:gd name="connsiteY3" fmla="*/ 4375052 h 4375052"/>
              <a:gd name="connsiteX4" fmla="*/ 335304 w 2912013"/>
              <a:gd name="connsiteY4" fmla="*/ 0 h 4375052"/>
              <a:gd name="connsiteX5" fmla="*/ 2912013 w 2912013"/>
              <a:gd name="connsiteY5" fmla="*/ 0 h 4375052"/>
              <a:gd name="connsiteX6" fmla="*/ 2912013 w 2912013"/>
              <a:gd name="connsiteY6" fmla="*/ 722886 h 4375052"/>
              <a:gd name="connsiteX7" fmla="*/ 850513 w 2912013"/>
              <a:gd name="connsiteY7" fmla="*/ 722886 h 4375052"/>
              <a:gd name="connsiteX8" fmla="*/ 626013 w 2912013"/>
              <a:gd name="connsiteY8" fmla="*/ 947386 h 4375052"/>
              <a:gd name="connsiteX9" fmla="*/ 626013 w 2912013"/>
              <a:gd name="connsiteY9" fmla="*/ 2180492 h 4375052"/>
              <a:gd name="connsiteX10" fmla="*/ 0 w 2912013"/>
              <a:gd name="connsiteY10" fmla="*/ 2180492 h 4375052"/>
              <a:gd name="connsiteX11" fmla="*/ 0 w 2912013"/>
              <a:gd name="connsiteY11" fmla="*/ 335304 h 4375052"/>
              <a:gd name="connsiteX12" fmla="*/ 335304 w 2912013"/>
              <a:gd name="connsiteY12" fmla="*/ 0 h 437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12013" h="4375052">
                <a:moveTo>
                  <a:pt x="2912012" y="3652166"/>
                </a:moveTo>
                <a:lnTo>
                  <a:pt x="2912013" y="3652166"/>
                </a:lnTo>
                <a:lnTo>
                  <a:pt x="2912013" y="4375052"/>
                </a:lnTo>
                <a:lnTo>
                  <a:pt x="2912012" y="4375052"/>
                </a:lnTo>
                <a:close/>
                <a:moveTo>
                  <a:pt x="335304" y="0"/>
                </a:moveTo>
                <a:lnTo>
                  <a:pt x="2912013" y="0"/>
                </a:lnTo>
                <a:lnTo>
                  <a:pt x="2912013" y="722886"/>
                </a:lnTo>
                <a:lnTo>
                  <a:pt x="850513" y="722886"/>
                </a:lnTo>
                <a:cubicBezTo>
                  <a:pt x="726525" y="722886"/>
                  <a:pt x="626013" y="823398"/>
                  <a:pt x="626013" y="947386"/>
                </a:cubicBezTo>
                <a:lnTo>
                  <a:pt x="626013" y="2180492"/>
                </a:lnTo>
                <a:lnTo>
                  <a:pt x="0" y="2180492"/>
                </a:lnTo>
                <a:lnTo>
                  <a:pt x="0" y="335304"/>
                </a:lnTo>
                <a:cubicBezTo>
                  <a:pt x="0" y="150121"/>
                  <a:pt x="150121" y="0"/>
                  <a:pt x="335304" y="0"/>
                </a:cubicBezTo>
                <a:close/>
              </a:path>
            </a:pathLst>
          </a:cu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矩形 17"/>
          <p:cNvSpPr/>
          <p:nvPr/>
        </p:nvSpPr>
        <p:spPr>
          <a:xfrm>
            <a:off x="5126975" y="694862"/>
            <a:ext cx="2338470" cy="1387156"/>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矩形 18"/>
          <p:cNvSpPr/>
          <p:nvPr/>
        </p:nvSpPr>
        <p:spPr>
          <a:xfrm>
            <a:off x="5126975" y="5359791"/>
            <a:ext cx="2338470" cy="134198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p:cNvSpPr/>
          <p:nvPr/>
        </p:nvSpPr>
        <p:spPr>
          <a:xfrm>
            <a:off x="9298745" y="2807521"/>
            <a:ext cx="1470074" cy="1941342"/>
          </a:xfrm>
          <a:prstGeom prst="rect">
            <a:avLst/>
          </a:prstGeom>
          <a:solidFill>
            <a:schemeClr val="bg1"/>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p:cNvSpPr/>
          <p:nvPr/>
        </p:nvSpPr>
        <p:spPr>
          <a:xfrm>
            <a:off x="1723292" y="2807521"/>
            <a:ext cx="1512275" cy="1941342"/>
          </a:xfrm>
          <a:prstGeom prst="rect">
            <a:avLst/>
          </a:prstGeom>
          <a:solidFill>
            <a:schemeClr val="bg1"/>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椭圆 23"/>
          <p:cNvSpPr/>
          <p:nvPr/>
        </p:nvSpPr>
        <p:spPr>
          <a:xfrm>
            <a:off x="4929222" y="3168513"/>
            <a:ext cx="1219361" cy="1219359"/>
          </a:xfrm>
          <a:prstGeom prst="ellipse">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 26"/>
          <p:cNvSpPr/>
          <p:nvPr/>
        </p:nvSpPr>
        <p:spPr>
          <a:xfrm>
            <a:off x="3472714" y="3168513"/>
            <a:ext cx="1219361" cy="1219359"/>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p:cNvSpPr/>
          <p:nvPr/>
        </p:nvSpPr>
        <p:spPr>
          <a:xfrm>
            <a:off x="7842238" y="3168513"/>
            <a:ext cx="1219361" cy="1219359"/>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椭圆 32"/>
          <p:cNvSpPr/>
          <p:nvPr/>
        </p:nvSpPr>
        <p:spPr>
          <a:xfrm>
            <a:off x="6385730" y="3168513"/>
            <a:ext cx="1219361" cy="1219359"/>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Freeform 27"/>
          <p:cNvSpPr>
            <a:spLocks noEditPoints="1"/>
          </p:cNvSpPr>
          <p:nvPr/>
        </p:nvSpPr>
        <p:spPr bwMode="auto">
          <a:xfrm>
            <a:off x="3712836" y="3329247"/>
            <a:ext cx="739117" cy="897890"/>
          </a:xfrm>
          <a:custGeom>
            <a:avLst/>
            <a:gdLst>
              <a:gd name="T0" fmla="*/ 380 w 540"/>
              <a:gd name="T1" fmla="*/ 584 h 656"/>
              <a:gd name="T2" fmla="*/ 302 w 540"/>
              <a:gd name="T3" fmla="*/ 458 h 656"/>
              <a:gd name="T4" fmla="*/ 188 w 540"/>
              <a:gd name="T5" fmla="*/ 364 h 656"/>
              <a:gd name="T6" fmla="*/ 168 w 540"/>
              <a:gd name="T7" fmla="*/ 216 h 656"/>
              <a:gd name="T8" fmla="*/ 104 w 540"/>
              <a:gd name="T9" fmla="*/ 84 h 656"/>
              <a:gd name="T10" fmla="*/ 44 w 540"/>
              <a:gd name="T11" fmla="*/ 60 h 656"/>
              <a:gd name="T12" fmla="*/ 6 w 540"/>
              <a:gd name="T13" fmla="*/ 106 h 656"/>
              <a:gd name="T14" fmla="*/ 2 w 540"/>
              <a:gd name="T15" fmla="*/ 150 h 656"/>
              <a:gd name="T16" fmla="*/ 8 w 540"/>
              <a:gd name="T17" fmla="*/ 178 h 656"/>
              <a:gd name="T18" fmla="*/ 48 w 540"/>
              <a:gd name="T19" fmla="*/ 298 h 656"/>
              <a:gd name="T20" fmla="*/ 168 w 540"/>
              <a:gd name="T21" fmla="*/ 512 h 656"/>
              <a:gd name="T22" fmla="*/ 248 w 540"/>
              <a:gd name="T23" fmla="*/ 614 h 656"/>
              <a:gd name="T24" fmla="*/ 282 w 540"/>
              <a:gd name="T25" fmla="*/ 644 h 656"/>
              <a:gd name="T26" fmla="*/ 334 w 540"/>
              <a:gd name="T27" fmla="*/ 656 h 656"/>
              <a:gd name="T28" fmla="*/ 384 w 540"/>
              <a:gd name="T29" fmla="*/ 638 h 656"/>
              <a:gd name="T30" fmla="*/ 450 w 540"/>
              <a:gd name="T31" fmla="*/ 0 h 656"/>
              <a:gd name="T32" fmla="*/ 422 w 540"/>
              <a:gd name="T33" fmla="*/ 16 h 656"/>
              <a:gd name="T34" fmla="*/ 428 w 540"/>
              <a:gd name="T35" fmla="*/ 46 h 656"/>
              <a:gd name="T36" fmla="*/ 470 w 540"/>
              <a:gd name="T37" fmla="*/ 120 h 656"/>
              <a:gd name="T38" fmla="*/ 482 w 540"/>
              <a:gd name="T39" fmla="*/ 208 h 656"/>
              <a:gd name="T40" fmla="*/ 474 w 540"/>
              <a:gd name="T41" fmla="*/ 276 h 656"/>
              <a:gd name="T42" fmla="*/ 438 w 540"/>
              <a:gd name="T43" fmla="*/ 354 h 656"/>
              <a:gd name="T44" fmla="*/ 418 w 540"/>
              <a:gd name="T45" fmla="*/ 390 h 656"/>
              <a:gd name="T46" fmla="*/ 436 w 540"/>
              <a:gd name="T47" fmla="*/ 416 h 656"/>
              <a:gd name="T48" fmla="*/ 466 w 540"/>
              <a:gd name="T49" fmla="*/ 410 h 656"/>
              <a:gd name="T50" fmla="*/ 520 w 540"/>
              <a:gd name="T51" fmla="*/ 320 h 656"/>
              <a:gd name="T52" fmla="*/ 540 w 540"/>
              <a:gd name="T53" fmla="*/ 208 h 656"/>
              <a:gd name="T54" fmla="*/ 530 w 540"/>
              <a:gd name="T55" fmla="*/ 128 h 656"/>
              <a:gd name="T56" fmla="*/ 486 w 540"/>
              <a:gd name="T57" fmla="*/ 30 h 656"/>
              <a:gd name="T58" fmla="*/ 400 w 540"/>
              <a:gd name="T59" fmla="*/ 120 h 656"/>
              <a:gd name="T60" fmla="*/ 422 w 540"/>
              <a:gd name="T61" fmla="*/ 216 h 656"/>
              <a:gd name="T62" fmla="*/ 404 w 540"/>
              <a:gd name="T63" fmla="*/ 288 h 656"/>
              <a:gd name="T64" fmla="*/ 376 w 540"/>
              <a:gd name="T65" fmla="*/ 322 h 656"/>
              <a:gd name="T66" fmla="*/ 346 w 540"/>
              <a:gd name="T67" fmla="*/ 310 h 656"/>
              <a:gd name="T68" fmla="*/ 344 w 540"/>
              <a:gd name="T69" fmla="*/ 280 h 656"/>
              <a:gd name="T70" fmla="*/ 366 w 540"/>
              <a:gd name="T71" fmla="*/ 214 h 656"/>
              <a:gd name="T72" fmla="*/ 358 w 540"/>
              <a:gd name="T73" fmla="*/ 162 h 656"/>
              <a:gd name="T74" fmla="*/ 348 w 540"/>
              <a:gd name="T75" fmla="*/ 124 h 656"/>
              <a:gd name="T76" fmla="*/ 372 w 540"/>
              <a:gd name="T77" fmla="*/ 104 h 656"/>
              <a:gd name="T78" fmla="*/ 400 w 540"/>
              <a:gd name="T79" fmla="*/ 120 h 656"/>
              <a:gd name="T80" fmla="*/ 374 w 540"/>
              <a:gd name="T81" fmla="*/ 528 h 656"/>
              <a:gd name="T82" fmla="*/ 354 w 540"/>
              <a:gd name="T83" fmla="*/ 428 h 656"/>
              <a:gd name="T84" fmla="*/ 390 w 540"/>
              <a:gd name="T85" fmla="*/ 462 h 656"/>
              <a:gd name="T86" fmla="*/ 454 w 540"/>
              <a:gd name="T87" fmla="*/ 566 h 656"/>
              <a:gd name="T88" fmla="*/ 190 w 540"/>
              <a:gd name="T89" fmla="*/ 204 h 656"/>
              <a:gd name="T90" fmla="*/ 148 w 540"/>
              <a:gd name="T91" fmla="*/ 120 h 656"/>
              <a:gd name="T92" fmla="*/ 136 w 540"/>
              <a:gd name="T93" fmla="*/ 8 h 656"/>
              <a:gd name="T94" fmla="*/ 178 w 540"/>
              <a:gd name="T95" fmla="*/ 70 h 656"/>
              <a:gd name="T96" fmla="*/ 216 w 540"/>
              <a:gd name="T97" fmla="*/ 174 h 6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0" h="656">
                <a:moveTo>
                  <a:pt x="384" y="638"/>
                </a:moveTo>
                <a:lnTo>
                  <a:pt x="412" y="624"/>
                </a:lnTo>
                <a:lnTo>
                  <a:pt x="412" y="624"/>
                </a:lnTo>
                <a:lnTo>
                  <a:pt x="380" y="584"/>
                </a:lnTo>
                <a:lnTo>
                  <a:pt x="352" y="542"/>
                </a:lnTo>
                <a:lnTo>
                  <a:pt x="352" y="542"/>
                </a:lnTo>
                <a:lnTo>
                  <a:pt x="326" y="500"/>
                </a:lnTo>
                <a:lnTo>
                  <a:pt x="302" y="458"/>
                </a:lnTo>
                <a:lnTo>
                  <a:pt x="262" y="480"/>
                </a:lnTo>
                <a:lnTo>
                  <a:pt x="262" y="480"/>
                </a:lnTo>
                <a:lnTo>
                  <a:pt x="222" y="424"/>
                </a:lnTo>
                <a:lnTo>
                  <a:pt x="188" y="364"/>
                </a:lnTo>
                <a:lnTo>
                  <a:pt x="156" y="302"/>
                </a:lnTo>
                <a:lnTo>
                  <a:pt x="128" y="238"/>
                </a:lnTo>
                <a:lnTo>
                  <a:pt x="168" y="216"/>
                </a:lnTo>
                <a:lnTo>
                  <a:pt x="168" y="216"/>
                </a:lnTo>
                <a:lnTo>
                  <a:pt x="146" y="174"/>
                </a:lnTo>
                <a:lnTo>
                  <a:pt x="124" y="130"/>
                </a:lnTo>
                <a:lnTo>
                  <a:pt x="124" y="130"/>
                </a:lnTo>
                <a:lnTo>
                  <a:pt x="104" y="84"/>
                </a:lnTo>
                <a:lnTo>
                  <a:pt x="88" y="34"/>
                </a:lnTo>
                <a:lnTo>
                  <a:pt x="60" y="50"/>
                </a:lnTo>
                <a:lnTo>
                  <a:pt x="60" y="50"/>
                </a:lnTo>
                <a:lnTo>
                  <a:pt x="44" y="60"/>
                </a:lnTo>
                <a:lnTo>
                  <a:pt x="30" y="70"/>
                </a:lnTo>
                <a:lnTo>
                  <a:pt x="20" y="82"/>
                </a:lnTo>
                <a:lnTo>
                  <a:pt x="12" y="94"/>
                </a:lnTo>
                <a:lnTo>
                  <a:pt x="6" y="106"/>
                </a:lnTo>
                <a:lnTo>
                  <a:pt x="2" y="120"/>
                </a:lnTo>
                <a:lnTo>
                  <a:pt x="0" y="134"/>
                </a:lnTo>
                <a:lnTo>
                  <a:pt x="2" y="148"/>
                </a:lnTo>
                <a:lnTo>
                  <a:pt x="2" y="150"/>
                </a:lnTo>
                <a:lnTo>
                  <a:pt x="2" y="150"/>
                </a:lnTo>
                <a:lnTo>
                  <a:pt x="2" y="150"/>
                </a:lnTo>
                <a:lnTo>
                  <a:pt x="8" y="178"/>
                </a:lnTo>
                <a:lnTo>
                  <a:pt x="8" y="178"/>
                </a:lnTo>
                <a:lnTo>
                  <a:pt x="8" y="178"/>
                </a:lnTo>
                <a:lnTo>
                  <a:pt x="8" y="178"/>
                </a:lnTo>
                <a:lnTo>
                  <a:pt x="26" y="240"/>
                </a:lnTo>
                <a:lnTo>
                  <a:pt x="48" y="298"/>
                </a:lnTo>
                <a:lnTo>
                  <a:pt x="74" y="354"/>
                </a:lnTo>
                <a:lnTo>
                  <a:pt x="102" y="408"/>
                </a:lnTo>
                <a:lnTo>
                  <a:pt x="134" y="462"/>
                </a:lnTo>
                <a:lnTo>
                  <a:pt x="168" y="512"/>
                </a:lnTo>
                <a:lnTo>
                  <a:pt x="206" y="562"/>
                </a:lnTo>
                <a:lnTo>
                  <a:pt x="246" y="610"/>
                </a:lnTo>
                <a:lnTo>
                  <a:pt x="246" y="610"/>
                </a:lnTo>
                <a:lnTo>
                  <a:pt x="248" y="614"/>
                </a:lnTo>
                <a:lnTo>
                  <a:pt x="248" y="614"/>
                </a:lnTo>
                <a:lnTo>
                  <a:pt x="270" y="636"/>
                </a:lnTo>
                <a:lnTo>
                  <a:pt x="270" y="636"/>
                </a:lnTo>
                <a:lnTo>
                  <a:pt x="282" y="644"/>
                </a:lnTo>
                <a:lnTo>
                  <a:pt x="294" y="650"/>
                </a:lnTo>
                <a:lnTo>
                  <a:pt x="306" y="654"/>
                </a:lnTo>
                <a:lnTo>
                  <a:pt x="320" y="656"/>
                </a:lnTo>
                <a:lnTo>
                  <a:pt x="334" y="656"/>
                </a:lnTo>
                <a:lnTo>
                  <a:pt x="350" y="652"/>
                </a:lnTo>
                <a:lnTo>
                  <a:pt x="366" y="646"/>
                </a:lnTo>
                <a:lnTo>
                  <a:pt x="384" y="638"/>
                </a:lnTo>
                <a:lnTo>
                  <a:pt x="384" y="638"/>
                </a:lnTo>
                <a:close/>
                <a:moveTo>
                  <a:pt x="470" y="8"/>
                </a:moveTo>
                <a:lnTo>
                  <a:pt x="470" y="8"/>
                </a:lnTo>
                <a:lnTo>
                  <a:pt x="460" y="2"/>
                </a:lnTo>
                <a:lnTo>
                  <a:pt x="450" y="0"/>
                </a:lnTo>
                <a:lnTo>
                  <a:pt x="438" y="0"/>
                </a:lnTo>
                <a:lnTo>
                  <a:pt x="430" y="6"/>
                </a:lnTo>
                <a:lnTo>
                  <a:pt x="430" y="6"/>
                </a:lnTo>
                <a:lnTo>
                  <a:pt x="422" y="16"/>
                </a:lnTo>
                <a:lnTo>
                  <a:pt x="420" y="26"/>
                </a:lnTo>
                <a:lnTo>
                  <a:pt x="422" y="38"/>
                </a:lnTo>
                <a:lnTo>
                  <a:pt x="428" y="46"/>
                </a:lnTo>
                <a:lnTo>
                  <a:pt x="428" y="46"/>
                </a:lnTo>
                <a:lnTo>
                  <a:pt x="440" y="64"/>
                </a:lnTo>
                <a:lnTo>
                  <a:pt x="452" y="82"/>
                </a:lnTo>
                <a:lnTo>
                  <a:pt x="462" y="100"/>
                </a:lnTo>
                <a:lnTo>
                  <a:pt x="470" y="120"/>
                </a:lnTo>
                <a:lnTo>
                  <a:pt x="476" y="142"/>
                </a:lnTo>
                <a:lnTo>
                  <a:pt x="480" y="164"/>
                </a:lnTo>
                <a:lnTo>
                  <a:pt x="482" y="186"/>
                </a:lnTo>
                <a:lnTo>
                  <a:pt x="482" y="208"/>
                </a:lnTo>
                <a:lnTo>
                  <a:pt x="482" y="208"/>
                </a:lnTo>
                <a:lnTo>
                  <a:pt x="482" y="230"/>
                </a:lnTo>
                <a:lnTo>
                  <a:pt x="478" y="254"/>
                </a:lnTo>
                <a:lnTo>
                  <a:pt x="474" y="276"/>
                </a:lnTo>
                <a:lnTo>
                  <a:pt x="468" y="298"/>
                </a:lnTo>
                <a:lnTo>
                  <a:pt x="460" y="318"/>
                </a:lnTo>
                <a:lnTo>
                  <a:pt x="450" y="338"/>
                </a:lnTo>
                <a:lnTo>
                  <a:pt x="438" y="354"/>
                </a:lnTo>
                <a:lnTo>
                  <a:pt x="426" y="370"/>
                </a:lnTo>
                <a:lnTo>
                  <a:pt x="426" y="370"/>
                </a:lnTo>
                <a:lnTo>
                  <a:pt x="420" y="380"/>
                </a:lnTo>
                <a:lnTo>
                  <a:pt x="418" y="390"/>
                </a:lnTo>
                <a:lnTo>
                  <a:pt x="420" y="400"/>
                </a:lnTo>
                <a:lnTo>
                  <a:pt x="426" y="410"/>
                </a:lnTo>
                <a:lnTo>
                  <a:pt x="426" y="410"/>
                </a:lnTo>
                <a:lnTo>
                  <a:pt x="436" y="416"/>
                </a:lnTo>
                <a:lnTo>
                  <a:pt x="446" y="418"/>
                </a:lnTo>
                <a:lnTo>
                  <a:pt x="456" y="416"/>
                </a:lnTo>
                <a:lnTo>
                  <a:pt x="466" y="410"/>
                </a:lnTo>
                <a:lnTo>
                  <a:pt x="466" y="410"/>
                </a:lnTo>
                <a:lnTo>
                  <a:pt x="482" y="390"/>
                </a:lnTo>
                <a:lnTo>
                  <a:pt x="496" y="368"/>
                </a:lnTo>
                <a:lnTo>
                  <a:pt x="510" y="344"/>
                </a:lnTo>
                <a:lnTo>
                  <a:pt x="520" y="320"/>
                </a:lnTo>
                <a:lnTo>
                  <a:pt x="528" y="292"/>
                </a:lnTo>
                <a:lnTo>
                  <a:pt x="534" y="264"/>
                </a:lnTo>
                <a:lnTo>
                  <a:pt x="538" y="236"/>
                </a:lnTo>
                <a:lnTo>
                  <a:pt x="540" y="208"/>
                </a:lnTo>
                <a:lnTo>
                  <a:pt x="540" y="208"/>
                </a:lnTo>
                <a:lnTo>
                  <a:pt x="538" y="180"/>
                </a:lnTo>
                <a:lnTo>
                  <a:pt x="536" y="154"/>
                </a:lnTo>
                <a:lnTo>
                  <a:pt x="530" y="128"/>
                </a:lnTo>
                <a:lnTo>
                  <a:pt x="522" y="102"/>
                </a:lnTo>
                <a:lnTo>
                  <a:pt x="514" y="76"/>
                </a:lnTo>
                <a:lnTo>
                  <a:pt x="500" y="52"/>
                </a:lnTo>
                <a:lnTo>
                  <a:pt x="486" y="30"/>
                </a:lnTo>
                <a:lnTo>
                  <a:pt x="470" y="8"/>
                </a:lnTo>
                <a:lnTo>
                  <a:pt x="470" y="8"/>
                </a:lnTo>
                <a:close/>
                <a:moveTo>
                  <a:pt x="400" y="120"/>
                </a:moveTo>
                <a:lnTo>
                  <a:pt x="400" y="120"/>
                </a:lnTo>
                <a:lnTo>
                  <a:pt x="410" y="144"/>
                </a:lnTo>
                <a:lnTo>
                  <a:pt x="418" y="168"/>
                </a:lnTo>
                <a:lnTo>
                  <a:pt x="422" y="192"/>
                </a:lnTo>
                <a:lnTo>
                  <a:pt x="422" y="216"/>
                </a:lnTo>
                <a:lnTo>
                  <a:pt x="422" y="216"/>
                </a:lnTo>
                <a:lnTo>
                  <a:pt x="420" y="240"/>
                </a:lnTo>
                <a:lnTo>
                  <a:pt x="414" y="264"/>
                </a:lnTo>
                <a:lnTo>
                  <a:pt x="404" y="288"/>
                </a:lnTo>
                <a:lnTo>
                  <a:pt x="392" y="310"/>
                </a:lnTo>
                <a:lnTo>
                  <a:pt x="392" y="310"/>
                </a:lnTo>
                <a:lnTo>
                  <a:pt x="384" y="318"/>
                </a:lnTo>
                <a:lnTo>
                  <a:pt x="376" y="322"/>
                </a:lnTo>
                <a:lnTo>
                  <a:pt x="364" y="322"/>
                </a:lnTo>
                <a:lnTo>
                  <a:pt x="354" y="318"/>
                </a:lnTo>
                <a:lnTo>
                  <a:pt x="354" y="318"/>
                </a:lnTo>
                <a:lnTo>
                  <a:pt x="346" y="310"/>
                </a:lnTo>
                <a:lnTo>
                  <a:pt x="342" y="302"/>
                </a:lnTo>
                <a:lnTo>
                  <a:pt x="340" y="290"/>
                </a:lnTo>
                <a:lnTo>
                  <a:pt x="344" y="280"/>
                </a:lnTo>
                <a:lnTo>
                  <a:pt x="344" y="280"/>
                </a:lnTo>
                <a:lnTo>
                  <a:pt x="354" y="264"/>
                </a:lnTo>
                <a:lnTo>
                  <a:pt x="360" y="248"/>
                </a:lnTo>
                <a:lnTo>
                  <a:pt x="364" y="230"/>
                </a:lnTo>
                <a:lnTo>
                  <a:pt x="366" y="214"/>
                </a:lnTo>
                <a:lnTo>
                  <a:pt x="366" y="214"/>
                </a:lnTo>
                <a:lnTo>
                  <a:pt x="366" y="198"/>
                </a:lnTo>
                <a:lnTo>
                  <a:pt x="362" y="180"/>
                </a:lnTo>
                <a:lnTo>
                  <a:pt x="358" y="162"/>
                </a:lnTo>
                <a:lnTo>
                  <a:pt x="350" y="144"/>
                </a:lnTo>
                <a:lnTo>
                  <a:pt x="350" y="144"/>
                </a:lnTo>
                <a:lnTo>
                  <a:pt x="346" y="134"/>
                </a:lnTo>
                <a:lnTo>
                  <a:pt x="348" y="124"/>
                </a:lnTo>
                <a:lnTo>
                  <a:pt x="352" y="114"/>
                </a:lnTo>
                <a:lnTo>
                  <a:pt x="362" y="106"/>
                </a:lnTo>
                <a:lnTo>
                  <a:pt x="362" y="106"/>
                </a:lnTo>
                <a:lnTo>
                  <a:pt x="372" y="104"/>
                </a:lnTo>
                <a:lnTo>
                  <a:pt x="384" y="106"/>
                </a:lnTo>
                <a:lnTo>
                  <a:pt x="392" y="110"/>
                </a:lnTo>
                <a:lnTo>
                  <a:pt x="400" y="120"/>
                </a:lnTo>
                <a:lnTo>
                  <a:pt x="400" y="120"/>
                </a:lnTo>
                <a:close/>
                <a:moveTo>
                  <a:pt x="434" y="610"/>
                </a:moveTo>
                <a:lnTo>
                  <a:pt x="434" y="610"/>
                </a:lnTo>
                <a:lnTo>
                  <a:pt x="402" y="570"/>
                </a:lnTo>
                <a:lnTo>
                  <a:pt x="374" y="528"/>
                </a:lnTo>
                <a:lnTo>
                  <a:pt x="374" y="528"/>
                </a:lnTo>
                <a:lnTo>
                  <a:pt x="348" y="488"/>
                </a:lnTo>
                <a:lnTo>
                  <a:pt x="324" y="446"/>
                </a:lnTo>
                <a:lnTo>
                  <a:pt x="354" y="428"/>
                </a:lnTo>
                <a:lnTo>
                  <a:pt x="354" y="428"/>
                </a:lnTo>
                <a:lnTo>
                  <a:pt x="362" y="434"/>
                </a:lnTo>
                <a:lnTo>
                  <a:pt x="376" y="446"/>
                </a:lnTo>
                <a:lnTo>
                  <a:pt x="390" y="462"/>
                </a:lnTo>
                <a:lnTo>
                  <a:pt x="408" y="484"/>
                </a:lnTo>
                <a:lnTo>
                  <a:pt x="424" y="510"/>
                </a:lnTo>
                <a:lnTo>
                  <a:pt x="440" y="538"/>
                </a:lnTo>
                <a:lnTo>
                  <a:pt x="454" y="566"/>
                </a:lnTo>
                <a:lnTo>
                  <a:pt x="464" y="594"/>
                </a:lnTo>
                <a:lnTo>
                  <a:pt x="434" y="610"/>
                </a:lnTo>
                <a:lnTo>
                  <a:pt x="434" y="610"/>
                </a:lnTo>
                <a:close/>
                <a:moveTo>
                  <a:pt x="190" y="204"/>
                </a:moveTo>
                <a:lnTo>
                  <a:pt x="190" y="204"/>
                </a:lnTo>
                <a:lnTo>
                  <a:pt x="168" y="162"/>
                </a:lnTo>
                <a:lnTo>
                  <a:pt x="148" y="120"/>
                </a:lnTo>
                <a:lnTo>
                  <a:pt x="148" y="120"/>
                </a:lnTo>
                <a:lnTo>
                  <a:pt x="128" y="72"/>
                </a:lnTo>
                <a:lnTo>
                  <a:pt x="110" y="22"/>
                </a:lnTo>
                <a:lnTo>
                  <a:pt x="136" y="8"/>
                </a:lnTo>
                <a:lnTo>
                  <a:pt x="136" y="8"/>
                </a:lnTo>
                <a:lnTo>
                  <a:pt x="144" y="14"/>
                </a:lnTo>
                <a:lnTo>
                  <a:pt x="150" y="22"/>
                </a:lnTo>
                <a:lnTo>
                  <a:pt x="164" y="44"/>
                </a:lnTo>
                <a:lnTo>
                  <a:pt x="178" y="70"/>
                </a:lnTo>
                <a:lnTo>
                  <a:pt x="192" y="98"/>
                </a:lnTo>
                <a:lnTo>
                  <a:pt x="204" y="128"/>
                </a:lnTo>
                <a:lnTo>
                  <a:pt x="212" y="154"/>
                </a:lnTo>
                <a:lnTo>
                  <a:pt x="216" y="174"/>
                </a:lnTo>
                <a:lnTo>
                  <a:pt x="218" y="190"/>
                </a:lnTo>
                <a:lnTo>
                  <a:pt x="190" y="204"/>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24"/>
          <p:cNvSpPr>
            <a:spLocks/>
          </p:cNvSpPr>
          <p:nvPr/>
        </p:nvSpPr>
        <p:spPr bwMode="auto">
          <a:xfrm>
            <a:off x="5126975" y="3341300"/>
            <a:ext cx="823854" cy="873785"/>
          </a:xfrm>
          <a:custGeom>
            <a:avLst/>
            <a:gdLst>
              <a:gd name="T0" fmla="*/ 486 w 726"/>
              <a:gd name="T1" fmla="*/ 446 h 770"/>
              <a:gd name="T2" fmla="*/ 442 w 726"/>
              <a:gd name="T3" fmla="*/ 526 h 770"/>
              <a:gd name="T4" fmla="*/ 382 w 726"/>
              <a:gd name="T5" fmla="*/ 556 h 770"/>
              <a:gd name="T6" fmla="*/ 428 w 726"/>
              <a:gd name="T7" fmla="*/ 580 h 770"/>
              <a:gd name="T8" fmla="*/ 492 w 726"/>
              <a:gd name="T9" fmla="*/ 584 h 770"/>
              <a:gd name="T10" fmla="*/ 552 w 726"/>
              <a:gd name="T11" fmla="*/ 568 h 770"/>
              <a:gd name="T12" fmla="*/ 610 w 726"/>
              <a:gd name="T13" fmla="*/ 524 h 770"/>
              <a:gd name="T14" fmla="*/ 658 w 726"/>
              <a:gd name="T15" fmla="*/ 430 h 770"/>
              <a:gd name="T16" fmla="*/ 666 w 726"/>
              <a:gd name="T17" fmla="*/ 362 h 770"/>
              <a:gd name="T18" fmla="*/ 656 w 726"/>
              <a:gd name="T19" fmla="*/ 290 h 770"/>
              <a:gd name="T20" fmla="*/ 626 w 726"/>
              <a:gd name="T21" fmla="*/ 216 h 770"/>
              <a:gd name="T22" fmla="*/ 572 w 726"/>
              <a:gd name="T23" fmla="*/ 142 h 770"/>
              <a:gd name="T24" fmla="*/ 490 w 726"/>
              <a:gd name="T25" fmla="*/ 86 h 770"/>
              <a:gd name="T26" fmla="*/ 392 w 726"/>
              <a:gd name="T27" fmla="*/ 62 h 770"/>
              <a:gd name="T28" fmla="*/ 298 w 726"/>
              <a:gd name="T29" fmla="*/ 68 h 770"/>
              <a:gd name="T30" fmla="*/ 206 w 726"/>
              <a:gd name="T31" fmla="*/ 106 h 770"/>
              <a:gd name="T32" fmla="*/ 150 w 726"/>
              <a:gd name="T33" fmla="*/ 150 h 770"/>
              <a:gd name="T34" fmla="*/ 94 w 726"/>
              <a:gd name="T35" fmla="*/ 234 h 770"/>
              <a:gd name="T36" fmla="*/ 64 w 726"/>
              <a:gd name="T37" fmla="*/ 334 h 770"/>
              <a:gd name="T38" fmla="*/ 62 w 726"/>
              <a:gd name="T39" fmla="*/ 410 h 770"/>
              <a:gd name="T40" fmla="*/ 86 w 726"/>
              <a:gd name="T41" fmla="*/ 518 h 770"/>
              <a:gd name="T42" fmla="*/ 144 w 726"/>
              <a:gd name="T43" fmla="*/ 608 h 770"/>
              <a:gd name="T44" fmla="*/ 204 w 726"/>
              <a:gd name="T45" fmla="*/ 660 h 770"/>
              <a:gd name="T46" fmla="*/ 308 w 726"/>
              <a:gd name="T47" fmla="*/ 702 h 770"/>
              <a:gd name="T48" fmla="*/ 416 w 726"/>
              <a:gd name="T49" fmla="*/ 710 h 770"/>
              <a:gd name="T50" fmla="*/ 330 w 726"/>
              <a:gd name="T51" fmla="*/ 768 h 770"/>
              <a:gd name="T52" fmla="*/ 230 w 726"/>
              <a:gd name="T53" fmla="*/ 740 h 770"/>
              <a:gd name="T54" fmla="*/ 120 w 726"/>
              <a:gd name="T55" fmla="*/ 672 h 770"/>
              <a:gd name="T56" fmla="*/ 60 w 726"/>
              <a:gd name="T57" fmla="*/ 600 h 770"/>
              <a:gd name="T58" fmla="*/ 10 w 726"/>
              <a:gd name="T59" fmla="*/ 480 h 770"/>
              <a:gd name="T60" fmla="*/ 0 w 726"/>
              <a:gd name="T61" fmla="*/ 370 h 770"/>
              <a:gd name="T62" fmla="*/ 18 w 726"/>
              <a:gd name="T63" fmla="*/ 264 h 770"/>
              <a:gd name="T64" fmla="*/ 68 w 726"/>
              <a:gd name="T65" fmla="*/ 154 h 770"/>
              <a:gd name="T66" fmla="*/ 126 w 726"/>
              <a:gd name="T67" fmla="*/ 88 h 770"/>
              <a:gd name="T68" fmla="*/ 226 w 726"/>
              <a:gd name="T69" fmla="*/ 28 h 770"/>
              <a:gd name="T70" fmla="*/ 316 w 726"/>
              <a:gd name="T71" fmla="*/ 4 h 770"/>
              <a:gd name="T72" fmla="*/ 478 w 726"/>
              <a:gd name="T73" fmla="*/ 16 h 770"/>
              <a:gd name="T74" fmla="*/ 566 w 726"/>
              <a:gd name="T75" fmla="*/ 60 h 770"/>
              <a:gd name="T76" fmla="*/ 614 w 726"/>
              <a:gd name="T77" fmla="*/ 98 h 770"/>
              <a:gd name="T78" fmla="*/ 680 w 726"/>
              <a:gd name="T79" fmla="*/ 186 h 770"/>
              <a:gd name="T80" fmla="*/ 714 w 726"/>
              <a:gd name="T81" fmla="*/ 276 h 770"/>
              <a:gd name="T82" fmla="*/ 726 w 726"/>
              <a:gd name="T83" fmla="*/ 360 h 770"/>
              <a:gd name="T84" fmla="*/ 718 w 726"/>
              <a:gd name="T85" fmla="*/ 444 h 770"/>
              <a:gd name="T86" fmla="*/ 668 w 726"/>
              <a:gd name="T87" fmla="*/ 552 h 770"/>
              <a:gd name="T88" fmla="*/ 606 w 726"/>
              <a:gd name="T89" fmla="*/ 608 h 770"/>
              <a:gd name="T90" fmla="*/ 544 w 726"/>
              <a:gd name="T91" fmla="*/ 636 h 770"/>
              <a:gd name="T92" fmla="*/ 470 w 726"/>
              <a:gd name="T93" fmla="*/ 646 h 770"/>
              <a:gd name="T94" fmla="*/ 386 w 726"/>
              <a:gd name="T95" fmla="*/ 630 h 770"/>
              <a:gd name="T96" fmla="*/ 338 w 726"/>
              <a:gd name="T97" fmla="*/ 600 h 770"/>
              <a:gd name="T98" fmla="*/ 308 w 726"/>
              <a:gd name="T99" fmla="*/ 554 h 770"/>
              <a:gd name="T100" fmla="*/ 252 w 726"/>
              <a:gd name="T101" fmla="*/ 520 h 770"/>
              <a:gd name="T102" fmla="*/ 214 w 726"/>
              <a:gd name="T103" fmla="*/ 444 h 770"/>
              <a:gd name="T104" fmla="*/ 260 w 726"/>
              <a:gd name="T105" fmla="*/ 166 h 770"/>
              <a:gd name="T106" fmla="*/ 274 w 726"/>
              <a:gd name="T107" fmla="*/ 142 h 770"/>
              <a:gd name="T108" fmla="*/ 294 w 726"/>
              <a:gd name="T109" fmla="*/ 142 h 770"/>
              <a:gd name="T110" fmla="*/ 310 w 726"/>
              <a:gd name="T111" fmla="*/ 310 h 770"/>
              <a:gd name="T112" fmla="*/ 386 w 726"/>
              <a:gd name="T113" fmla="*/ 156 h 770"/>
              <a:gd name="T114" fmla="*/ 410 w 726"/>
              <a:gd name="T115" fmla="*/ 140 h 770"/>
              <a:gd name="T116" fmla="*/ 434 w 726"/>
              <a:gd name="T117" fmla="*/ 156 h 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6" h="770">
                <a:moveTo>
                  <a:pt x="488" y="310"/>
                </a:moveTo>
                <a:lnTo>
                  <a:pt x="488" y="422"/>
                </a:lnTo>
                <a:lnTo>
                  <a:pt x="488" y="422"/>
                </a:lnTo>
                <a:lnTo>
                  <a:pt x="486" y="446"/>
                </a:lnTo>
                <a:lnTo>
                  <a:pt x="480" y="468"/>
                </a:lnTo>
                <a:lnTo>
                  <a:pt x="470" y="490"/>
                </a:lnTo>
                <a:lnTo>
                  <a:pt x="458" y="508"/>
                </a:lnTo>
                <a:lnTo>
                  <a:pt x="442" y="526"/>
                </a:lnTo>
                <a:lnTo>
                  <a:pt x="424" y="540"/>
                </a:lnTo>
                <a:lnTo>
                  <a:pt x="404" y="550"/>
                </a:lnTo>
                <a:lnTo>
                  <a:pt x="382" y="556"/>
                </a:lnTo>
                <a:lnTo>
                  <a:pt x="382" y="556"/>
                </a:lnTo>
                <a:lnTo>
                  <a:pt x="394" y="566"/>
                </a:lnTo>
                <a:lnTo>
                  <a:pt x="408" y="574"/>
                </a:lnTo>
                <a:lnTo>
                  <a:pt x="408" y="574"/>
                </a:lnTo>
                <a:lnTo>
                  <a:pt x="428" y="580"/>
                </a:lnTo>
                <a:lnTo>
                  <a:pt x="448" y="584"/>
                </a:lnTo>
                <a:lnTo>
                  <a:pt x="470" y="584"/>
                </a:lnTo>
                <a:lnTo>
                  <a:pt x="492" y="584"/>
                </a:lnTo>
                <a:lnTo>
                  <a:pt x="492" y="584"/>
                </a:lnTo>
                <a:lnTo>
                  <a:pt x="510" y="580"/>
                </a:lnTo>
                <a:lnTo>
                  <a:pt x="526" y="576"/>
                </a:lnTo>
                <a:lnTo>
                  <a:pt x="526" y="576"/>
                </a:lnTo>
                <a:lnTo>
                  <a:pt x="552" y="568"/>
                </a:lnTo>
                <a:lnTo>
                  <a:pt x="574" y="556"/>
                </a:lnTo>
                <a:lnTo>
                  <a:pt x="594" y="542"/>
                </a:lnTo>
                <a:lnTo>
                  <a:pt x="610" y="524"/>
                </a:lnTo>
                <a:lnTo>
                  <a:pt x="610" y="524"/>
                </a:lnTo>
                <a:lnTo>
                  <a:pt x="626" y="504"/>
                </a:lnTo>
                <a:lnTo>
                  <a:pt x="640" y="482"/>
                </a:lnTo>
                <a:lnTo>
                  <a:pt x="650" y="456"/>
                </a:lnTo>
                <a:lnTo>
                  <a:pt x="658" y="430"/>
                </a:lnTo>
                <a:lnTo>
                  <a:pt x="658" y="430"/>
                </a:lnTo>
                <a:lnTo>
                  <a:pt x="662" y="408"/>
                </a:lnTo>
                <a:lnTo>
                  <a:pt x="664" y="384"/>
                </a:lnTo>
                <a:lnTo>
                  <a:pt x="666" y="362"/>
                </a:lnTo>
                <a:lnTo>
                  <a:pt x="664" y="338"/>
                </a:lnTo>
                <a:lnTo>
                  <a:pt x="664" y="338"/>
                </a:lnTo>
                <a:lnTo>
                  <a:pt x="660" y="314"/>
                </a:lnTo>
                <a:lnTo>
                  <a:pt x="656" y="290"/>
                </a:lnTo>
                <a:lnTo>
                  <a:pt x="650" y="268"/>
                </a:lnTo>
                <a:lnTo>
                  <a:pt x="640" y="246"/>
                </a:lnTo>
                <a:lnTo>
                  <a:pt x="640" y="246"/>
                </a:lnTo>
                <a:lnTo>
                  <a:pt x="626" y="216"/>
                </a:lnTo>
                <a:lnTo>
                  <a:pt x="610" y="188"/>
                </a:lnTo>
                <a:lnTo>
                  <a:pt x="610" y="188"/>
                </a:lnTo>
                <a:lnTo>
                  <a:pt x="592" y="164"/>
                </a:lnTo>
                <a:lnTo>
                  <a:pt x="572" y="142"/>
                </a:lnTo>
                <a:lnTo>
                  <a:pt x="572" y="142"/>
                </a:lnTo>
                <a:lnTo>
                  <a:pt x="546" y="120"/>
                </a:lnTo>
                <a:lnTo>
                  <a:pt x="518" y="102"/>
                </a:lnTo>
                <a:lnTo>
                  <a:pt x="490" y="86"/>
                </a:lnTo>
                <a:lnTo>
                  <a:pt x="460" y="76"/>
                </a:lnTo>
                <a:lnTo>
                  <a:pt x="460" y="76"/>
                </a:lnTo>
                <a:lnTo>
                  <a:pt x="426" y="66"/>
                </a:lnTo>
                <a:lnTo>
                  <a:pt x="392" y="62"/>
                </a:lnTo>
                <a:lnTo>
                  <a:pt x="358" y="62"/>
                </a:lnTo>
                <a:lnTo>
                  <a:pt x="324" y="64"/>
                </a:lnTo>
                <a:lnTo>
                  <a:pt x="324" y="64"/>
                </a:lnTo>
                <a:lnTo>
                  <a:pt x="298" y="68"/>
                </a:lnTo>
                <a:lnTo>
                  <a:pt x="272" y="76"/>
                </a:lnTo>
                <a:lnTo>
                  <a:pt x="250" y="84"/>
                </a:lnTo>
                <a:lnTo>
                  <a:pt x="226" y="94"/>
                </a:lnTo>
                <a:lnTo>
                  <a:pt x="206" y="106"/>
                </a:lnTo>
                <a:lnTo>
                  <a:pt x="186" y="118"/>
                </a:lnTo>
                <a:lnTo>
                  <a:pt x="168" y="134"/>
                </a:lnTo>
                <a:lnTo>
                  <a:pt x="150" y="150"/>
                </a:lnTo>
                <a:lnTo>
                  <a:pt x="150" y="150"/>
                </a:lnTo>
                <a:lnTo>
                  <a:pt x="134" y="168"/>
                </a:lnTo>
                <a:lnTo>
                  <a:pt x="118" y="188"/>
                </a:lnTo>
                <a:lnTo>
                  <a:pt x="106" y="210"/>
                </a:lnTo>
                <a:lnTo>
                  <a:pt x="94" y="234"/>
                </a:lnTo>
                <a:lnTo>
                  <a:pt x="84" y="258"/>
                </a:lnTo>
                <a:lnTo>
                  <a:pt x="76" y="282"/>
                </a:lnTo>
                <a:lnTo>
                  <a:pt x="70" y="308"/>
                </a:lnTo>
                <a:lnTo>
                  <a:pt x="64" y="334"/>
                </a:lnTo>
                <a:lnTo>
                  <a:pt x="64" y="334"/>
                </a:lnTo>
                <a:lnTo>
                  <a:pt x="62" y="372"/>
                </a:lnTo>
                <a:lnTo>
                  <a:pt x="62" y="410"/>
                </a:lnTo>
                <a:lnTo>
                  <a:pt x="62" y="410"/>
                </a:lnTo>
                <a:lnTo>
                  <a:pt x="64" y="438"/>
                </a:lnTo>
                <a:lnTo>
                  <a:pt x="70" y="466"/>
                </a:lnTo>
                <a:lnTo>
                  <a:pt x="76" y="492"/>
                </a:lnTo>
                <a:lnTo>
                  <a:pt x="86" y="518"/>
                </a:lnTo>
                <a:lnTo>
                  <a:pt x="98" y="542"/>
                </a:lnTo>
                <a:lnTo>
                  <a:pt x="110" y="566"/>
                </a:lnTo>
                <a:lnTo>
                  <a:pt x="126" y="588"/>
                </a:lnTo>
                <a:lnTo>
                  <a:pt x="144" y="608"/>
                </a:lnTo>
                <a:lnTo>
                  <a:pt x="144" y="608"/>
                </a:lnTo>
                <a:lnTo>
                  <a:pt x="162" y="626"/>
                </a:lnTo>
                <a:lnTo>
                  <a:pt x="182" y="644"/>
                </a:lnTo>
                <a:lnTo>
                  <a:pt x="204" y="660"/>
                </a:lnTo>
                <a:lnTo>
                  <a:pt x="228" y="672"/>
                </a:lnTo>
                <a:lnTo>
                  <a:pt x="254" y="684"/>
                </a:lnTo>
                <a:lnTo>
                  <a:pt x="280" y="694"/>
                </a:lnTo>
                <a:lnTo>
                  <a:pt x="308" y="702"/>
                </a:lnTo>
                <a:lnTo>
                  <a:pt x="338" y="706"/>
                </a:lnTo>
                <a:lnTo>
                  <a:pt x="338" y="706"/>
                </a:lnTo>
                <a:lnTo>
                  <a:pt x="376" y="710"/>
                </a:lnTo>
                <a:lnTo>
                  <a:pt x="416" y="710"/>
                </a:lnTo>
                <a:lnTo>
                  <a:pt x="418" y="770"/>
                </a:lnTo>
                <a:lnTo>
                  <a:pt x="418" y="770"/>
                </a:lnTo>
                <a:lnTo>
                  <a:pt x="374" y="770"/>
                </a:lnTo>
                <a:lnTo>
                  <a:pt x="330" y="768"/>
                </a:lnTo>
                <a:lnTo>
                  <a:pt x="330" y="768"/>
                </a:lnTo>
                <a:lnTo>
                  <a:pt x="294" y="762"/>
                </a:lnTo>
                <a:lnTo>
                  <a:pt x="262" y="752"/>
                </a:lnTo>
                <a:lnTo>
                  <a:pt x="230" y="740"/>
                </a:lnTo>
                <a:lnTo>
                  <a:pt x="200" y="726"/>
                </a:lnTo>
                <a:lnTo>
                  <a:pt x="172" y="710"/>
                </a:lnTo>
                <a:lnTo>
                  <a:pt x="146" y="692"/>
                </a:lnTo>
                <a:lnTo>
                  <a:pt x="120" y="672"/>
                </a:lnTo>
                <a:lnTo>
                  <a:pt x="98" y="650"/>
                </a:lnTo>
                <a:lnTo>
                  <a:pt x="98" y="650"/>
                </a:lnTo>
                <a:lnTo>
                  <a:pt x="78" y="626"/>
                </a:lnTo>
                <a:lnTo>
                  <a:pt x="60" y="600"/>
                </a:lnTo>
                <a:lnTo>
                  <a:pt x="44" y="572"/>
                </a:lnTo>
                <a:lnTo>
                  <a:pt x="30" y="542"/>
                </a:lnTo>
                <a:lnTo>
                  <a:pt x="18" y="512"/>
                </a:lnTo>
                <a:lnTo>
                  <a:pt x="10" y="480"/>
                </a:lnTo>
                <a:lnTo>
                  <a:pt x="4" y="446"/>
                </a:lnTo>
                <a:lnTo>
                  <a:pt x="0" y="412"/>
                </a:lnTo>
                <a:lnTo>
                  <a:pt x="0" y="412"/>
                </a:lnTo>
                <a:lnTo>
                  <a:pt x="0" y="370"/>
                </a:lnTo>
                <a:lnTo>
                  <a:pt x="4" y="326"/>
                </a:lnTo>
                <a:lnTo>
                  <a:pt x="4" y="326"/>
                </a:lnTo>
                <a:lnTo>
                  <a:pt x="10" y="296"/>
                </a:lnTo>
                <a:lnTo>
                  <a:pt x="18" y="264"/>
                </a:lnTo>
                <a:lnTo>
                  <a:pt x="28" y="236"/>
                </a:lnTo>
                <a:lnTo>
                  <a:pt x="38" y="206"/>
                </a:lnTo>
                <a:lnTo>
                  <a:pt x="52" y="180"/>
                </a:lnTo>
                <a:lnTo>
                  <a:pt x="68" y="154"/>
                </a:lnTo>
                <a:lnTo>
                  <a:pt x="86" y="130"/>
                </a:lnTo>
                <a:lnTo>
                  <a:pt x="106" y="108"/>
                </a:lnTo>
                <a:lnTo>
                  <a:pt x="106" y="108"/>
                </a:lnTo>
                <a:lnTo>
                  <a:pt x="126" y="88"/>
                </a:lnTo>
                <a:lnTo>
                  <a:pt x="150" y="70"/>
                </a:lnTo>
                <a:lnTo>
                  <a:pt x="174" y="54"/>
                </a:lnTo>
                <a:lnTo>
                  <a:pt x="198" y="40"/>
                </a:lnTo>
                <a:lnTo>
                  <a:pt x="226" y="28"/>
                </a:lnTo>
                <a:lnTo>
                  <a:pt x="254" y="16"/>
                </a:lnTo>
                <a:lnTo>
                  <a:pt x="284" y="10"/>
                </a:lnTo>
                <a:lnTo>
                  <a:pt x="316" y="4"/>
                </a:lnTo>
                <a:lnTo>
                  <a:pt x="316" y="4"/>
                </a:lnTo>
                <a:lnTo>
                  <a:pt x="356" y="0"/>
                </a:lnTo>
                <a:lnTo>
                  <a:pt x="398" y="2"/>
                </a:lnTo>
                <a:lnTo>
                  <a:pt x="438" y="6"/>
                </a:lnTo>
                <a:lnTo>
                  <a:pt x="478" y="16"/>
                </a:lnTo>
                <a:lnTo>
                  <a:pt x="478" y="16"/>
                </a:lnTo>
                <a:lnTo>
                  <a:pt x="514" y="30"/>
                </a:lnTo>
                <a:lnTo>
                  <a:pt x="550" y="48"/>
                </a:lnTo>
                <a:lnTo>
                  <a:pt x="566" y="60"/>
                </a:lnTo>
                <a:lnTo>
                  <a:pt x="582" y="72"/>
                </a:lnTo>
                <a:lnTo>
                  <a:pt x="598" y="84"/>
                </a:lnTo>
                <a:lnTo>
                  <a:pt x="614" y="98"/>
                </a:lnTo>
                <a:lnTo>
                  <a:pt x="614" y="98"/>
                </a:lnTo>
                <a:lnTo>
                  <a:pt x="638" y="124"/>
                </a:lnTo>
                <a:lnTo>
                  <a:pt x="660" y="154"/>
                </a:lnTo>
                <a:lnTo>
                  <a:pt x="660" y="154"/>
                </a:lnTo>
                <a:lnTo>
                  <a:pt x="680" y="186"/>
                </a:lnTo>
                <a:lnTo>
                  <a:pt x="696" y="222"/>
                </a:lnTo>
                <a:lnTo>
                  <a:pt x="696" y="222"/>
                </a:lnTo>
                <a:lnTo>
                  <a:pt x="706" y="248"/>
                </a:lnTo>
                <a:lnTo>
                  <a:pt x="714" y="276"/>
                </a:lnTo>
                <a:lnTo>
                  <a:pt x="720" y="304"/>
                </a:lnTo>
                <a:lnTo>
                  <a:pt x="724" y="332"/>
                </a:lnTo>
                <a:lnTo>
                  <a:pt x="724" y="332"/>
                </a:lnTo>
                <a:lnTo>
                  <a:pt x="726" y="360"/>
                </a:lnTo>
                <a:lnTo>
                  <a:pt x="726" y="388"/>
                </a:lnTo>
                <a:lnTo>
                  <a:pt x="722" y="416"/>
                </a:lnTo>
                <a:lnTo>
                  <a:pt x="718" y="444"/>
                </a:lnTo>
                <a:lnTo>
                  <a:pt x="718" y="444"/>
                </a:lnTo>
                <a:lnTo>
                  <a:pt x="708" y="478"/>
                </a:lnTo>
                <a:lnTo>
                  <a:pt x="694" y="508"/>
                </a:lnTo>
                <a:lnTo>
                  <a:pt x="678" y="538"/>
                </a:lnTo>
                <a:lnTo>
                  <a:pt x="668" y="552"/>
                </a:lnTo>
                <a:lnTo>
                  <a:pt x="656" y="566"/>
                </a:lnTo>
                <a:lnTo>
                  <a:pt x="656" y="566"/>
                </a:lnTo>
                <a:lnTo>
                  <a:pt x="632" y="588"/>
                </a:lnTo>
                <a:lnTo>
                  <a:pt x="606" y="608"/>
                </a:lnTo>
                <a:lnTo>
                  <a:pt x="576" y="624"/>
                </a:lnTo>
                <a:lnTo>
                  <a:pt x="560" y="630"/>
                </a:lnTo>
                <a:lnTo>
                  <a:pt x="544" y="636"/>
                </a:lnTo>
                <a:lnTo>
                  <a:pt x="544" y="636"/>
                </a:lnTo>
                <a:lnTo>
                  <a:pt x="522" y="640"/>
                </a:lnTo>
                <a:lnTo>
                  <a:pt x="500" y="644"/>
                </a:lnTo>
                <a:lnTo>
                  <a:pt x="500" y="644"/>
                </a:lnTo>
                <a:lnTo>
                  <a:pt x="470" y="646"/>
                </a:lnTo>
                <a:lnTo>
                  <a:pt x="442" y="644"/>
                </a:lnTo>
                <a:lnTo>
                  <a:pt x="412" y="640"/>
                </a:lnTo>
                <a:lnTo>
                  <a:pt x="386" y="630"/>
                </a:lnTo>
                <a:lnTo>
                  <a:pt x="386" y="630"/>
                </a:lnTo>
                <a:lnTo>
                  <a:pt x="372" y="624"/>
                </a:lnTo>
                <a:lnTo>
                  <a:pt x="360" y="618"/>
                </a:lnTo>
                <a:lnTo>
                  <a:pt x="350" y="610"/>
                </a:lnTo>
                <a:lnTo>
                  <a:pt x="338" y="600"/>
                </a:lnTo>
                <a:lnTo>
                  <a:pt x="330" y="590"/>
                </a:lnTo>
                <a:lnTo>
                  <a:pt x="320" y="580"/>
                </a:lnTo>
                <a:lnTo>
                  <a:pt x="314" y="568"/>
                </a:lnTo>
                <a:lnTo>
                  <a:pt x="308" y="554"/>
                </a:lnTo>
                <a:lnTo>
                  <a:pt x="308" y="554"/>
                </a:lnTo>
                <a:lnTo>
                  <a:pt x="288" y="546"/>
                </a:lnTo>
                <a:lnTo>
                  <a:pt x="270" y="534"/>
                </a:lnTo>
                <a:lnTo>
                  <a:pt x="252" y="520"/>
                </a:lnTo>
                <a:lnTo>
                  <a:pt x="238" y="504"/>
                </a:lnTo>
                <a:lnTo>
                  <a:pt x="228" y="486"/>
                </a:lnTo>
                <a:lnTo>
                  <a:pt x="218" y="466"/>
                </a:lnTo>
                <a:lnTo>
                  <a:pt x="214" y="444"/>
                </a:lnTo>
                <a:lnTo>
                  <a:pt x="212" y="422"/>
                </a:lnTo>
                <a:lnTo>
                  <a:pt x="212" y="310"/>
                </a:lnTo>
                <a:lnTo>
                  <a:pt x="260" y="310"/>
                </a:lnTo>
                <a:lnTo>
                  <a:pt x="260" y="166"/>
                </a:lnTo>
                <a:lnTo>
                  <a:pt x="260" y="166"/>
                </a:lnTo>
                <a:lnTo>
                  <a:pt x="262" y="156"/>
                </a:lnTo>
                <a:lnTo>
                  <a:pt x="266" y="148"/>
                </a:lnTo>
                <a:lnTo>
                  <a:pt x="274" y="142"/>
                </a:lnTo>
                <a:lnTo>
                  <a:pt x="284" y="140"/>
                </a:lnTo>
                <a:lnTo>
                  <a:pt x="284" y="140"/>
                </a:lnTo>
                <a:lnTo>
                  <a:pt x="284" y="140"/>
                </a:lnTo>
                <a:lnTo>
                  <a:pt x="294" y="142"/>
                </a:lnTo>
                <a:lnTo>
                  <a:pt x="302" y="148"/>
                </a:lnTo>
                <a:lnTo>
                  <a:pt x="308" y="156"/>
                </a:lnTo>
                <a:lnTo>
                  <a:pt x="310" y="166"/>
                </a:lnTo>
                <a:lnTo>
                  <a:pt x="310" y="310"/>
                </a:lnTo>
                <a:lnTo>
                  <a:pt x="384" y="310"/>
                </a:lnTo>
                <a:lnTo>
                  <a:pt x="384" y="166"/>
                </a:lnTo>
                <a:lnTo>
                  <a:pt x="384" y="166"/>
                </a:lnTo>
                <a:lnTo>
                  <a:pt x="386" y="156"/>
                </a:lnTo>
                <a:lnTo>
                  <a:pt x="392" y="148"/>
                </a:lnTo>
                <a:lnTo>
                  <a:pt x="400" y="142"/>
                </a:lnTo>
                <a:lnTo>
                  <a:pt x="410" y="140"/>
                </a:lnTo>
                <a:lnTo>
                  <a:pt x="410" y="140"/>
                </a:lnTo>
                <a:lnTo>
                  <a:pt x="410" y="140"/>
                </a:lnTo>
                <a:lnTo>
                  <a:pt x="420" y="142"/>
                </a:lnTo>
                <a:lnTo>
                  <a:pt x="428" y="148"/>
                </a:lnTo>
                <a:lnTo>
                  <a:pt x="434" y="156"/>
                </a:lnTo>
                <a:lnTo>
                  <a:pt x="436" y="166"/>
                </a:lnTo>
                <a:lnTo>
                  <a:pt x="436" y="310"/>
                </a:lnTo>
                <a:lnTo>
                  <a:pt x="488" y="310"/>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0"/>
          <p:cNvSpPr>
            <a:spLocks noEditPoints="1"/>
          </p:cNvSpPr>
          <p:nvPr/>
        </p:nvSpPr>
        <p:spPr bwMode="auto">
          <a:xfrm>
            <a:off x="6525375" y="3306729"/>
            <a:ext cx="940070" cy="942927"/>
          </a:xfrm>
          <a:custGeom>
            <a:avLst/>
            <a:gdLst>
              <a:gd name="T0" fmla="*/ 396 w 658"/>
              <a:gd name="T1" fmla="*/ 6 h 660"/>
              <a:gd name="T2" fmla="*/ 514 w 658"/>
              <a:gd name="T3" fmla="*/ 56 h 660"/>
              <a:gd name="T4" fmla="*/ 602 w 658"/>
              <a:gd name="T5" fmla="*/ 146 h 660"/>
              <a:gd name="T6" fmla="*/ 652 w 658"/>
              <a:gd name="T7" fmla="*/ 264 h 660"/>
              <a:gd name="T8" fmla="*/ 658 w 658"/>
              <a:gd name="T9" fmla="*/ 364 h 660"/>
              <a:gd name="T10" fmla="*/ 620 w 658"/>
              <a:gd name="T11" fmla="*/ 488 h 660"/>
              <a:gd name="T12" fmla="*/ 538 w 658"/>
              <a:gd name="T13" fmla="*/ 584 h 660"/>
              <a:gd name="T14" fmla="*/ 428 w 658"/>
              <a:gd name="T15" fmla="*/ 644 h 660"/>
              <a:gd name="T16" fmla="*/ 330 w 658"/>
              <a:gd name="T17" fmla="*/ 660 h 660"/>
              <a:gd name="T18" fmla="*/ 200 w 658"/>
              <a:gd name="T19" fmla="*/ 634 h 660"/>
              <a:gd name="T20" fmla="*/ 96 w 658"/>
              <a:gd name="T21" fmla="*/ 564 h 660"/>
              <a:gd name="T22" fmla="*/ 26 w 658"/>
              <a:gd name="T23" fmla="*/ 458 h 660"/>
              <a:gd name="T24" fmla="*/ 0 w 658"/>
              <a:gd name="T25" fmla="*/ 330 h 660"/>
              <a:gd name="T26" fmla="*/ 14 w 658"/>
              <a:gd name="T27" fmla="*/ 232 h 660"/>
              <a:gd name="T28" fmla="*/ 74 w 658"/>
              <a:gd name="T29" fmla="*/ 120 h 660"/>
              <a:gd name="T30" fmla="*/ 172 w 658"/>
              <a:gd name="T31" fmla="*/ 40 h 660"/>
              <a:gd name="T32" fmla="*/ 296 w 658"/>
              <a:gd name="T33" fmla="*/ 2 h 660"/>
              <a:gd name="T34" fmla="*/ 412 w 658"/>
              <a:gd name="T35" fmla="*/ 202 h 660"/>
              <a:gd name="T36" fmla="*/ 438 w 658"/>
              <a:gd name="T37" fmla="*/ 222 h 660"/>
              <a:gd name="T38" fmla="*/ 470 w 658"/>
              <a:gd name="T39" fmla="*/ 270 h 660"/>
              <a:gd name="T40" fmla="*/ 482 w 658"/>
              <a:gd name="T41" fmla="*/ 330 h 660"/>
              <a:gd name="T42" fmla="*/ 476 w 658"/>
              <a:gd name="T43" fmla="*/ 374 h 660"/>
              <a:gd name="T44" fmla="*/ 448 w 658"/>
              <a:gd name="T45" fmla="*/ 426 h 660"/>
              <a:gd name="T46" fmla="*/ 416 w 658"/>
              <a:gd name="T47" fmla="*/ 454 h 660"/>
              <a:gd name="T48" fmla="*/ 360 w 658"/>
              <a:gd name="T49" fmla="*/ 478 h 660"/>
              <a:gd name="T50" fmla="*/ 316 w 658"/>
              <a:gd name="T51" fmla="*/ 480 h 660"/>
              <a:gd name="T52" fmla="*/ 258 w 658"/>
              <a:gd name="T53" fmla="*/ 462 h 660"/>
              <a:gd name="T54" fmla="*/ 224 w 658"/>
              <a:gd name="T55" fmla="*/ 436 h 660"/>
              <a:gd name="T56" fmla="*/ 192 w 658"/>
              <a:gd name="T57" fmla="*/ 388 h 660"/>
              <a:gd name="T58" fmla="*/ 180 w 658"/>
              <a:gd name="T59" fmla="*/ 330 h 660"/>
              <a:gd name="T60" fmla="*/ 186 w 658"/>
              <a:gd name="T61" fmla="*/ 284 h 660"/>
              <a:gd name="T62" fmla="*/ 214 w 658"/>
              <a:gd name="T63" fmla="*/ 232 h 660"/>
              <a:gd name="T64" fmla="*/ 218 w 658"/>
              <a:gd name="T65" fmla="*/ 160 h 660"/>
              <a:gd name="T66" fmla="*/ 186 w 658"/>
              <a:gd name="T67" fmla="*/ 186 h 660"/>
              <a:gd name="T68" fmla="*/ 144 w 658"/>
              <a:gd name="T69" fmla="*/ 250 h 660"/>
              <a:gd name="T70" fmla="*/ 128 w 658"/>
              <a:gd name="T71" fmla="*/ 330 h 660"/>
              <a:gd name="T72" fmla="*/ 136 w 658"/>
              <a:gd name="T73" fmla="*/ 390 h 660"/>
              <a:gd name="T74" fmla="*/ 174 w 658"/>
              <a:gd name="T75" fmla="*/ 458 h 660"/>
              <a:gd name="T76" fmla="*/ 216 w 658"/>
              <a:gd name="T77" fmla="*/ 498 h 660"/>
              <a:gd name="T78" fmla="*/ 290 w 658"/>
              <a:gd name="T79" fmla="*/ 528 h 660"/>
              <a:gd name="T80" fmla="*/ 352 w 658"/>
              <a:gd name="T81" fmla="*/ 532 h 660"/>
              <a:gd name="T82" fmla="*/ 428 w 658"/>
              <a:gd name="T83" fmla="*/ 508 h 660"/>
              <a:gd name="T84" fmla="*/ 474 w 658"/>
              <a:gd name="T85" fmla="*/ 472 h 660"/>
              <a:gd name="T86" fmla="*/ 518 w 658"/>
              <a:gd name="T87" fmla="*/ 408 h 660"/>
              <a:gd name="T88" fmla="*/ 534 w 658"/>
              <a:gd name="T89" fmla="*/ 330 h 660"/>
              <a:gd name="T90" fmla="*/ 524 w 658"/>
              <a:gd name="T91" fmla="*/ 268 h 660"/>
              <a:gd name="T92" fmla="*/ 488 w 658"/>
              <a:gd name="T93" fmla="*/ 200 h 660"/>
              <a:gd name="T94" fmla="*/ 438 w 658"/>
              <a:gd name="T95" fmla="*/ 156 h 660"/>
              <a:gd name="T96" fmla="*/ 356 w 658"/>
              <a:gd name="T97" fmla="*/ 296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8" h="660">
                <a:moveTo>
                  <a:pt x="330" y="0"/>
                </a:moveTo>
                <a:lnTo>
                  <a:pt x="330" y="0"/>
                </a:lnTo>
                <a:lnTo>
                  <a:pt x="362" y="2"/>
                </a:lnTo>
                <a:lnTo>
                  <a:pt x="396" y="6"/>
                </a:lnTo>
                <a:lnTo>
                  <a:pt x="428" y="16"/>
                </a:lnTo>
                <a:lnTo>
                  <a:pt x="458" y="26"/>
                </a:lnTo>
                <a:lnTo>
                  <a:pt x="486" y="40"/>
                </a:lnTo>
                <a:lnTo>
                  <a:pt x="514" y="56"/>
                </a:lnTo>
                <a:lnTo>
                  <a:pt x="538" y="76"/>
                </a:lnTo>
                <a:lnTo>
                  <a:pt x="562" y="96"/>
                </a:lnTo>
                <a:lnTo>
                  <a:pt x="584" y="120"/>
                </a:lnTo>
                <a:lnTo>
                  <a:pt x="602" y="146"/>
                </a:lnTo>
                <a:lnTo>
                  <a:pt x="620" y="172"/>
                </a:lnTo>
                <a:lnTo>
                  <a:pt x="634" y="202"/>
                </a:lnTo>
                <a:lnTo>
                  <a:pt x="644" y="232"/>
                </a:lnTo>
                <a:lnTo>
                  <a:pt x="652" y="264"/>
                </a:lnTo>
                <a:lnTo>
                  <a:pt x="658" y="296"/>
                </a:lnTo>
                <a:lnTo>
                  <a:pt x="658" y="330"/>
                </a:lnTo>
                <a:lnTo>
                  <a:pt x="658" y="330"/>
                </a:lnTo>
                <a:lnTo>
                  <a:pt x="658" y="364"/>
                </a:lnTo>
                <a:lnTo>
                  <a:pt x="652" y="396"/>
                </a:lnTo>
                <a:lnTo>
                  <a:pt x="644" y="428"/>
                </a:lnTo>
                <a:lnTo>
                  <a:pt x="634" y="458"/>
                </a:lnTo>
                <a:lnTo>
                  <a:pt x="620" y="488"/>
                </a:lnTo>
                <a:lnTo>
                  <a:pt x="602" y="514"/>
                </a:lnTo>
                <a:lnTo>
                  <a:pt x="584" y="540"/>
                </a:lnTo>
                <a:lnTo>
                  <a:pt x="562" y="564"/>
                </a:lnTo>
                <a:lnTo>
                  <a:pt x="538" y="584"/>
                </a:lnTo>
                <a:lnTo>
                  <a:pt x="514" y="604"/>
                </a:lnTo>
                <a:lnTo>
                  <a:pt x="486" y="620"/>
                </a:lnTo>
                <a:lnTo>
                  <a:pt x="458" y="634"/>
                </a:lnTo>
                <a:lnTo>
                  <a:pt x="428" y="644"/>
                </a:lnTo>
                <a:lnTo>
                  <a:pt x="396" y="652"/>
                </a:lnTo>
                <a:lnTo>
                  <a:pt x="362" y="658"/>
                </a:lnTo>
                <a:lnTo>
                  <a:pt x="330" y="660"/>
                </a:lnTo>
                <a:lnTo>
                  <a:pt x="330" y="660"/>
                </a:lnTo>
                <a:lnTo>
                  <a:pt x="296" y="658"/>
                </a:lnTo>
                <a:lnTo>
                  <a:pt x="262" y="652"/>
                </a:lnTo>
                <a:lnTo>
                  <a:pt x="232" y="644"/>
                </a:lnTo>
                <a:lnTo>
                  <a:pt x="200" y="634"/>
                </a:lnTo>
                <a:lnTo>
                  <a:pt x="172" y="620"/>
                </a:lnTo>
                <a:lnTo>
                  <a:pt x="144" y="604"/>
                </a:lnTo>
                <a:lnTo>
                  <a:pt x="120" y="584"/>
                </a:lnTo>
                <a:lnTo>
                  <a:pt x="96" y="564"/>
                </a:lnTo>
                <a:lnTo>
                  <a:pt x="74" y="540"/>
                </a:lnTo>
                <a:lnTo>
                  <a:pt x="56" y="514"/>
                </a:lnTo>
                <a:lnTo>
                  <a:pt x="40" y="488"/>
                </a:lnTo>
                <a:lnTo>
                  <a:pt x="26" y="458"/>
                </a:lnTo>
                <a:lnTo>
                  <a:pt x="14" y="428"/>
                </a:lnTo>
                <a:lnTo>
                  <a:pt x="6" y="396"/>
                </a:lnTo>
                <a:lnTo>
                  <a:pt x="2" y="364"/>
                </a:lnTo>
                <a:lnTo>
                  <a:pt x="0" y="330"/>
                </a:lnTo>
                <a:lnTo>
                  <a:pt x="0" y="330"/>
                </a:lnTo>
                <a:lnTo>
                  <a:pt x="2" y="296"/>
                </a:lnTo>
                <a:lnTo>
                  <a:pt x="6" y="264"/>
                </a:lnTo>
                <a:lnTo>
                  <a:pt x="14" y="232"/>
                </a:lnTo>
                <a:lnTo>
                  <a:pt x="26" y="202"/>
                </a:lnTo>
                <a:lnTo>
                  <a:pt x="40" y="172"/>
                </a:lnTo>
                <a:lnTo>
                  <a:pt x="56" y="146"/>
                </a:lnTo>
                <a:lnTo>
                  <a:pt x="74" y="120"/>
                </a:lnTo>
                <a:lnTo>
                  <a:pt x="96" y="96"/>
                </a:lnTo>
                <a:lnTo>
                  <a:pt x="120" y="76"/>
                </a:lnTo>
                <a:lnTo>
                  <a:pt x="144" y="56"/>
                </a:lnTo>
                <a:lnTo>
                  <a:pt x="172" y="40"/>
                </a:lnTo>
                <a:lnTo>
                  <a:pt x="200" y="26"/>
                </a:lnTo>
                <a:lnTo>
                  <a:pt x="232" y="16"/>
                </a:lnTo>
                <a:lnTo>
                  <a:pt x="262" y="6"/>
                </a:lnTo>
                <a:lnTo>
                  <a:pt x="296" y="2"/>
                </a:lnTo>
                <a:lnTo>
                  <a:pt x="330" y="0"/>
                </a:lnTo>
                <a:lnTo>
                  <a:pt x="330" y="0"/>
                </a:lnTo>
                <a:close/>
                <a:moveTo>
                  <a:pt x="438" y="156"/>
                </a:moveTo>
                <a:lnTo>
                  <a:pt x="412" y="202"/>
                </a:lnTo>
                <a:lnTo>
                  <a:pt x="412" y="202"/>
                </a:lnTo>
                <a:lnTo>
                  <a:pt x="426" y="212"/>
                </a:lnTo>
                <a:lnTo>
                  <a:pt x="438" y="222"/>
                </a:lnTo>
                <a:lnTo>
                  <a:pt x="438" y="222"/>
                </a:lnTo>
                <a:lnTo>
                  <a:pt x="448" y="232"/>
                </a:lnTo>
                <a:lnTo>
                  <a:pt x="456" y="244"/>
                </a:lnTo>
                <a:lnTo>
                  <a:pt x="464" y="256"/>
                </a:lnTo>
                <a:lnTo>
                  <a:pt x="470" y="270"/>
                </a:lnTo>
                <a:lnTo>
                  <a:pt x="476" y="284"/>
                </a:lnTo>
                <a:lnTo>
                  <a:pt x="478" y="298"/>
                </a:lnTo>
                <a:lnTo>
                  <a:pt x="482" y="314"/>
                </a:lnTo>
                <a:lnTo>
                  <a:pt x="482" y="330"/>
                </a:lnTo>
                <a:lnTo>
                  <a:pt x="482" y="330"/>
                </a:lnTo>
                <a:lnTo>
                  <a:pt x="482" y="344"/>
                </a:lnTo>
                <a:lnTo>
                  <a:pt x="478" y="360"/>
                </a:lnTo>
                <a:lnTo>
                  <a:pt x="476" y="374"/>
                </a:lnTo>
                <a:lnTo>
                  <a:pt x="470" y="388"/>
                </a:lnTo>
                <a:lnTo>
                  <a:pt x="464" y="402"/>
                </a:lnTo>
                <a:lnTo>
                  <a:pt x="456" y="414"/>
                </a:lnTo>
                <a:lnTo>
                  <a:pt x="448" y="426"/>
                </a:lnTo>
                <a:lnTo>
                  <a:pt x="438" y="436"/>
                </a:lnTo>
                <a:lnTo>
                  <a:pt x="438" y="436"/>
                </a:lnTo>
                <a:lnTo>
                  <a:pt x="426" y="446"/>
                </a:lnTo>
                <a:lnTo>
                  <a:pt x="416" y="454"/>
                </a:lnTo>
                <a:lnTo>
                  <a:pt x="402" y="462"/>
                </a:lnTo>
                <a:lnTo>
                  <a:pt x="390" y="468"/>
                </a:lnTo>
                <a:lnTo>
                  <a:pt x="376" y="474"/>
                </a:lnTo>
                <a:lnTo>
                  <a:pt x="360" y="478"/>
                </a:lnTo>
                <a:lnTo>
                  <a:pt x="346" y="480"/>
                </a:lnTo>
                <a:lnTo>
                  <a:pt x="330" y="480"/>
                </a:lnTo>
                <a:lnTo>
                  <a:pt x="330" y="480"/>
                </a:lnTo>
                <a:lnTo>
                  <a:pt x="316" y="480"/>
                </a:lnTo>
                <a:lnTo>
                  <a:pt x="300" y="478"/>
                </a:lnTo>
                <a:lnTo>
                  <a:pt x="286" y="474"/>
                </a:lnTo>
                <a:lnTo>
                  <a:pt x="272" y="468"/>
                </a:lnTo>
                <a:lnTo>
                  <a:pt x="258" y="462"/>
                </a:lnTo>
                <a:lnTo>
                  <a:pt x="246" y="454"/>
                </a:lnTo>
                <a:lnTo>
                  <a:pt x="234" y="446"/>
                </a:lnTo>
                <a:lnTo>
                  <a:pt x="224" y="436"/>
                </a:lnTo>
                <a:lnTo>
                  <a:pt x="224" y="436"/>
                </a:lnTo>
                <a:lnTo>
                  <a:pt x="214" y="426"/>
                </a:lnTo>
                <a:lnTo>
                  <a:pt x="204" y="414"/>
                </a:lnTo>
                <a:lnTo>
                  <a:pt x="198" y="402"/>
                </a:lnTo>
                <a:lnTo>
                  <a:pt x="192" y="388"/>
                </a:lnTo>
                <a:lnTo>
                  <a:pt x="186" y="374"/>
                </a:lnTo>
                <a:lnTo>
                  <a:pt x="182" y="360"/>
                </a:lnTo>
                <a:lnTo>
                  <a:pt x="180" y="344"/>
                </a:lnTo>
                <a:lnTo>
                  <a:pt x="180" y="330"/>
                </a:lnTo>
                <a:lnTo>
                  <a:pt x="180" y="330"/>
                </a:lnTo>
                <a:lnTo>
                  <a:pt x="180" y="314"/>
                </a:lnTo>
                <a:lnTo>
                  <a:pt x="182" y="298"/>
                </a:lnTo>
                <a:lnTo>
                  <a:pt x="186" y="284"/>
                </a:lnTo>
                <a:lnTo>
                  <a:pt x="192" y="270"/>
                </a:lnTo>
                <a:lnTo>
                  <a:pt x="198" y="256"/>
                </a:lnTo>
                <a:lnTo>
                  <a:pt x="204" y="244"/>
                </a:lnTo>
                <a:lnTo>
                  <a:pt x="214" y="232"/>
                </a:lnTo>
                <a:lnTo>
                  <a:pt x="224" y="222"/>
                </a:lnTo>
                <a:lnTo>
                  <a:pt x="224" y="222"/>
                </a:lnTo>
                <a:lnTo>
                  <a:pt x="244" y="206"/>
                </a:lnTo>
                <a:lnTo>
                  <a:pt x="218" y="160"/>
                </a:lnTo>
                <a:lnTo>
                  <a:pt x="218" y="160"/>
                </a:lnTo>
                <a:lnTo>
                  <a:pt x="202" y="172"/>
                </a:lnTo>
                <a:lnTo>
                  <a:pt x="186" y="186"/>
                </a:lnTo>
                <a:lnTo>
                  <a:pt x="186" y="186"/>
                </a:lnTo>
                <a:lnTo>
                  <a:pt x="174" y="200"/>
                </a:lnTo>
                <a:lnTo>
                  <a:pt x="162" y="216"/>
                </a:lnTo>
                <a:lnTo>
                  <a:pt x="152" y="232"/>
                </a:lnTo>
                <a:lnTo>
                  <a:pt x="144" y="250"/>
                </a:lnTo>
                <a:lnTo>
                  <a:pt x="136" y="268"/>
                </a:lnTo>
                <a:lnTo>
                  <a:pt x="132" y="288"/>
                </a:lnTo>
                <a:lnTo>
                  <a:pt x="128" y="308"/>
                </a:lnTo>
                <a:lnTo>
                  <a:pt x="128" y="330"/>
                </a:lnTo>
                <a:lnTo>
                  <a:pt x="128" y="330"/>
                </a:lnTo>
                <a:lnTo>
                  <a:pt x="128" y="350"/>
                </a:lnTo>
                <a:lnTo>
                  <a:pt x="132" y="370"/>
                </a:lnTo>
                <a:lnTo>
                  <a:pt x="136" y="390"/>
                </a:lnTo>
                <a:lnTo>
                  <a:pt x="144" y="408"/>
                </a:lnTo>
                <a:lnTo>
                  <a:pt x="152" y="426"/>
                </a:lnTo>
                <a:lnTo>
                  <a:pt x="162" y="442"/>
                </a:lnTo>
                <a:lnTo>
                  <a:pt x="174" y="458"/>
                </a:lnTo>
                <a:lnTo>
                  <a:pt x="186" y="472"/>
                </a:lnTo>
                <a:lnTo>
                  <a:pt x="186" y="472"/>
                </a:lnTo>
                <a:lnTo>
                  <a:pt x="202" y="486"/>
                </a:lnTo>
                <a:lnTo>
                  <a:pt x="216" y="498"/>
                </a:lnTo>
                <a:lnTo>
                  <a:pt x="234" y="508"/>
                </a:lnTo>
                <a:lnTo>
                  <a:pt x="252" y="516"/>
                </a:lnTo>
                <a:lnTo>
                  <a:pt x="270" y="524"/>
                </a:lnTo>
                <a:lnTo>
                  <a:pt x="290" y="528"/>
                </a:lnTo>
                <a:lnTo>
                  <a:pt x="310" y="532"/>
                </a:lnTo>
                <a:lnTo>
                  <a:pt x="330" y="532"/>
                </a:lnTo>
                <a:lnTo>
                  <a:pt x="330" y="532"/>
                </a:lnTo>
                <a:lnTo>
                  <a:pt x="352" y="532"/>
                </a:lnTo>
                <a:lnTo>
                  <a:pt x="372" y="528"/>
                </a:lnTo>
                <a:lnTo>
                  <a:pt x="390" y="524"/>
                </a:lnTo>
                <a:lnTo>
                  <a:pt x="410" y="516"/>
                </a:lnTo>
                <a:lnTo>
                  <a:pt x="428" y="508"/>
                </a:lnTo>
                <a:lnTo>
                  <a:pt x="444" y="498"/>
                </a:lnTo>
                <a:lnTo>
                  <a:pt x="460" y="486"/>
                </a:lnTo>
                <a:lnTo>
                  <a:pt x="474" y="472"/>
                </a:lnTo>
                <a:lnTo>
                  <a:pt x="474" y="472"/>
                </a:lnTo>
                <a:lnTo>
                  <a:pt x="488" y="458"/>
                </a:lnTo>
                <a:lnTo>
                  <a:pt x="498" y="442"/>
                </a:lnTo>
                <a:lnTo>
                  <a:pt x="510" y="426"/>
                </a:lnTo>
                <a:lnTo>
                  <a:pt x="518" y="408"/>
                </a:lnTo>
                <a:lnTo>
                  <a:pt x="524" y="390"/>
                </a:lnTo>
                <a:lnTo>
                  <a:pt x="530" y="370"/>
                </a:lnTo>
                <a:lnTo>
                  <a:pt x="532" y="350"/>
                </a:lnTo>
                <a:lnTo>
                  <a:pt x="534" y="330"/>
                </a:lnTo>
                <a:lnTo>
                  <a:pt x="534" y="330"/>
                </a:lnTo>
                <a:lnTo>
                  <a:pt x="532" y="308"/>
                </a:lnTo>
                <a:lnTo>
                  <a:pt x="530" y="288"/>
                </a:lnTo>
                <a:lnTo>
                  <a:pt x="524" y="268"/>
                </a:lnTo>
                <a:lnTo>
                  <a:pt x="518" y="250"/>
                </a:lnTo>
                <a:lnTo>
                  <a:pt x="510" y="232"/>
                </a:lnTo>
                <a:lnTo>
                  <a:pt x="498" y="216"/>
                </a:lnTo>
                <a:lnTo>
                  <a:pt x="488" y="200"/>
                </a:lnTo>
                <a:lnTo>
                  <a:pt x="474" y="186"/>
                </a:lnTo>
                <a:lnTo>
                  <a:pt x="474" y="186"/>
                </a:lnTo>
                <a:lnTo>
                  <a:pt x="458" y="170"/>
                </a:lnTo>
                <a:lnTo>
                  <a:pt x="438" y="156"/>
                </a:lnTo>
                <a:lnTo>
                  <a:pt x="438" y="156"/>
                </a:lnTo>
                <a:close/>
                <a:moveTo>
                  <a:pt x="300" y="48"/>
                </a:moveTo>
                <a:lnTo>
                  <a:pt x="300" y="296"/>
                </a:lnTo>
                <a:lnTo>
                  <a:pt x="356" y="296"/>
                </a:lnTo>
                <a:lnTo>
                  <a:pt x="356" y="48"/>
                </a:lnTo>
                <a:lnTo>
                  <a:pt x="300" y="4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22"/>
          <p:cNvSpPr>
            <a:spLocks noEditPoints="1"/>
          </p:cNvSpPr>
          <p:nvPr/>
        </p:nvSpPr>
        <p:spPr bwMode="auto">
          <a:xfrm>
            <a:off x="8050571" y="3483376"/>
            <a:ext cx="802694" cy="589633"/>
          </a:xfrm>
          <a:custGeom>
            <a:avLst/>
            <a:gdLst>
              <a:gd name="T0" fmla="*/ 54 w 648"/>
              <a:gd name="T1" fmla="*/ 18 h 476"/>
              <a:gd name="T2" fmla="*/ 72 w 648"/>
              <a:gd name="T3" fmla="*/ 0 h 476"/>
              <a:gd name="T4" fmla="*/ 170 w 648"/>
              <a:gd name="T5" fmla="*/ 6 h 476"/>
              <a:gd name="T6" fmla="*/ 600 w 648"/>
              <a:gd name="T7" fmla="*/ 66 h 476"/>
              <a:gd name="T8" fmla="*/ 626 w 648"/>
              <a:gd name="T9" fmla="*/ 74 h 476"/>
              <a:gd name="T10" fmla="*/ 648 w 648"/>
              <a:gd name="T11" fmla="*/ 106 h 476"/>
              <a:gd name="T12" fmla="*/ 648 w 648"/>
              <a:gd name="T13" fmla="*/ 438 h 476"/>
              <a:gd name="T14" fmla="*/ 626 w 648"/>
              <a:gd name="T15" fmla="*/ 468 h 476"/>
              <a:gd name="T16" fmla="*/ 48 w 648"/>
              <a:gd name="T17" fmla="*/ 476 h 476"/>
              <a:gd name="T18" fmla="*/ 22 w 648"/>
              <a:gd name="T19" fmla="*/ 468 h 476"/>
              <a:gd name="T20" fmla="*/ 0 w 648"/>
              <a:gd name="T21" fmla="*/ 438 h 476"/>
              <a:gd name="T22" fmla="*/ 0 w 648"/>
              <a:gd name="T23" fmla="*/ 106 h 476"/>
              <a:gd name="T24" fmla="*/ 22 w 648"/>
              <a:gd name="T25" fmla="*/ 74 h 476"/>
              <a:gd name="T26" fmla="*/ 48 w 648"/>
              <a:gd name="T27" fmla="*/ 66 h 476"/>
              <a:gd name="T28" fmla="*/ 74 w 648"/>
              <a:gd name="T29" fmla="*/ 428 h 476"/>
              <a:gd name="T30" fmla="*/ 68 w 648"/>
              <a:gd name="T31" fmla="*/ 108 h 476"/>
              <a:gd name="T32" fmla="*/ 54 w 648"/>
              <a:gd name="T33" fmla="*/ 100 h 476"/>
              <a:gd name="T34" fmla="*/ 32 w 648"/>
              <a:gd name="T35" fmla="*/ 122 h 476"/>
              <a:gd name="T36" fmla="*/ 28 w 648"/>
              <a:gd name="T37" fmla="*/ 404 h 476"/>
              <a:gd name="T38" fmla="*/ 40 w 648"/>
              <a:gd name="T39" fmla="*/ 434 h 476"/>
              <a:gd name="T40" fmla="*/ 70 w 648"/>
              <a:gd name="T41" fmla="*/ 446 h 476"/>
              <a:gd name="T42" fmla="*/ 116 w 648"/>
              <a:gd name="T43" fmla="*/ 214 h 476"/>
              <a:gd name="T44" fmla="*/ 116 w 648"/>
              <a:gd name="T45" fmla="*/ 128 h 476"/>
              <a:gd name="T46" fmla="*/ 394 w 648"/>
              <a:gd name="T47" fmla="*/ 128 h 476"/>
              <a:gd name="T48" fmla="*/ 342 w 648"/>
              <a:gd name="T49" fmla="*/ 150 h 476"/>
              <a:gd name="T50" fmla="*/ 302 w 648"/>
              <a:gd name="T51" fmla="*/ 190 h 476"/>
              <a:gd name="T52" fmla="*/ 280 w 648"/>
              <a:gd name="T53" fmla="*/ 242 h 476"/>
              <a:gd name="T54" fmla="*/ 278 w 648"/>
              <a:gd name="T55" fmla="*/ 288 h 476"/>
              <a:gd name="T56" fmla="*/ 294 w 648"/>
              <a:gd name="T57" fmla="*/ 342 h 476"/>
              <a:gd name="T58" fmla="*/ 330 w 648"/>
              <a:gd name="T59" fmla="*/ 386 h 476"/>
              <a:gd name="T60" fmla="*/ 380 w 648"/>
              <a:gd name="T61" fmla="*/ 412 h 476"/>
              <a:gd name="T62" fmla="*/ 424 w 648"/>
              <a:gd name="T63" fmla="*/ 418 h 476"/>
              <a:gd name="T64" fmla="*/ 480 w 648"/>
              <a:gd name="T65" fmla="*/ 408 h 476"/>
              <a:gd name="T66" fmla="*/ 526 w 648"/>
              <a:gd name="T67" fmla="*/ 376 h 476"/>
              <a:gd name="T68" fmla="*/ 558 w 648"/>
              <a:gd name="T69" fmla="*/ 330 h 476"/>
              <a:gd name="T70" fmla="*/ 570 w 648"/>
              <a:gd name="T71" fmla="*/ 272 h 476"/>
              <a:gd name="T72" fmla="*/ 564 w 648"/>
              <a:gd name="T73" fmla="*/ 228 h 476"/>
              <a:gd name="T74" fmla="*/ 536 w 648"/>
              <a:gd name="T75" fmla="*/ 178 h 476"/>
              <a:gd name="T76" fmla="*/ 494 w 648"/>
              <a:gd name="T77" fmla="*/ 142 h 476"/>
              <a:gd name="T78" fmla="*/ 438 w 648"/>
              <a:gd name="T79" fmla="*/ 126 h 476"/>
              <a:gd name="T80" fmla="*/ 426 w 648"/>
              <a:gd name="T81" fmla="*/ 176 h 476"/>
              <a:gd name="T82" fmla="*/ 358 w 648"/>
              <a:gd name="T83" fmla="*/ 204 h 476"/>
              <a:gd name="T84" fmla="*/ 330 w 648"/>
              <a:gd name="T85" fmla="*/ 272 h 476"/>
              <a:gd name="T86" fmla="*/ 336 w 648"/>
              <a:gd name="T87" fmla="*/ 308 h 476"/>
              <a:gd name="T88" fmla="*/ 340 w 648"/>
              <a:gd name="T89" fmla="*/ 314 h 476"/>
              <a:gd name="T90" fmla="*/ 372 w 648"/>
              <a:gd name="T91" fmla="*/ 246 h 476"/>
              <a:gd name="T92" fmla="*/ 450 w 648"/>
              <a:gd name="T93" fmla="*/ 218 h 476"/>
              <a:gd name="T94" fmla="*/ 502 w 648"/>
              <a:gd name="T95" fmla="*/ 230 h 476"/>
              <a:gd name="T96" fmla="*/ 502 w 648"/>
              <a:gd name="T97" fmla="*/ 214 h 476"/>
              <a:gd name="T98" fmla="*/ 456 w 648"/>
              <a:gd name="T99" fmla="*/ 180 h 476"/>
              <a:gd name="T100" fmla="*/ 424 w 648"/>
              <a:gd name="T101" fmla="*/ 158 h 476"/>
              <a:gd name="T102" fmla="*/ 360 w 648"/>
              <a:gd name="T103" fmla="*/ 178 h 476"/>
              <a:gd name="T104" fmla="*/ 312 w 648"/>
              <a:gd name="T105" fmla="*/ 250 h 476"/>
              <a:gd name="T106" fmla="*/ 318 w 648"/>
              <a:gd name="T107" fmla="*/ 316 h 476"/>
              <a:gd name="T108" fmla="*/ 380 w 648"/>
              <a:gd name="T109" fmla="*/ 376 h 476"/>
              <a:gd name="T110" fmla="*/ 446 w 648"/>
              <a:gd name="T111" fmla="*/ 384 h 476"/>
              <a:gd name="T112" fmla="*/ 518 w 648"/>
              <a:gd name="T113" fmla="*/ 336 h 476"/>
              <a:gd name="T114" fmla="*/ 536 w 648"/>
              <a:gd name="T115" fmla="*/ 272 h 476"/>
              <a:gd name="T116" fmla="*/ 504 w 648"/>
              <a:gd name="T117" fmla="*/ 192 h 476"/>
              <a:gd name="T118" fmla="*/ 424 w 648"/>
              <a:gd name="T119" fmla="*/ 15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8" h="476">
                <a:moveTo>
                  <a:pt x="48" y="66"/>
                </a:moveTo>
                <a:lnTo>
                  <a:pt x="54" y="66"/>
                </a:lnTo>
                <a:lnTo>
                  <a:pt x="54" y="18"/>
                </a:lnTo>
                <a:lnTo>
                  <a:pt x="54" y="18"/>
                </a:lnTo>
                <a:lnTo>
                  <a:pt x="56" y="12"/>
                </a:lnTo>
                <a:lnTo>
                  <a:pt x="60" y="6"/>
                </a:lnTo>
                <a:lnTo>
                  <a:pt x="66" y="2"/>
                </a:lnTo>
                <a:lnTo>
                  <a:pt x="72" y="0"/>
                </a:lnTo>
                <a:lnTo>
                  <a:pt x="158" y="0"/>
                </a:lnTo>
                <a:lnTo>
                  <a:pt x="158" y="0"/>
                </a:lnTo>
                <a:lnTo>
                  <a:pt x="164" y="2"/>
                </a:lnTo>
                <a:lnTo>
                  <a:pt x="170" y="6"/>
                </a:lnTo>
                <a:lnTo>
                  <a:pt x="174" y="12"/>
                </a:lnTo>
                <a:lnTo>
                  <a:pt x="176" y="18"/>
                </a:lnTo>
                <a:lnTo>
                  <a:pt x="176" y="66"/>
                </a:lnTo>
                <a:lnTo>
                  <a:pt x="600" y="66"/>
                </a:lnTo>
                <a:lnTo>
                  <a:pt x="600" y="66"/>
                </a:lnTo>
                <a:lnTo>
                  <a:pt x="610" y="68"/>
                </a:lnTo>
                <a:lnTo>
                  <a:pt x="618" y="70"/>
                </a:lnTo>
                <a:lnTo>
                  <a:pt x="626" y="74"/>
                </a:lnTo>
                <a:lnTo>
                  <a:pt x="634" y="80"/>
                </a:lnTo>
                <a:lnTo>
                  <a:pt x="640" y="88"/>
                </a:lnTo>
                <a:lnTo>
                  <a:pt x="644" y="96"/>
                </a:lnTo>
                <a:lnTo>
                  <a:pt x="648" y="106"/>
                </a:lnTo>
                <a:lnTo>
                  <a:pt x="648" y="114"/>
                </a:lnTo>
                <a:lnTo>
                  <a:pt x="648" y="428"/>
                </a:lnTo>
                <a:lnTo>
                  <a:pt x="648" y="428"/>
                </a:lnTo>
                <a:lnTo>
                  <a:pt x="648" y="438"/>
                </a:lnTo>
                <a:lnTo>
                  <a:pt x="644" y="446"/>
                </a:lnTo>
                <a:lnTo>
                  <a:pt x="640" y="454"/>
                </a:lnTo>
                <a:lnTo>
                  <a:pt x="634" y="462"/>
                </a:lnTo>
                <a:lnTo>
                  <a:pt x="626" y="468"/>
                </a:lnTo>
                <a:lnTo>
                  <a:pt x="618" y="472"/>
                </a:lnTo>
                <a:lnTo>
                  <a:pt x="610" y="476"/>
                </a:lnTo>
                <a:lnTo>
                  <a:pt x="600" y="476"/>
                </a:lnTo>
                <a:lnTo>
                  <a:pt x="48" y="476"/>
                </a:lnTo>
                <a:lnTo>
                  <a:pt x="48" y="476"/>
                </a:lnTo>
                <a:lnTo>
                  <a:pt x="38" y="476"/>
                </a:lnTo>
                <a:lnTo>
                  <a:pt x="30" y="472"/>
                </a:lnTo>
                <a:lnTo>
                  <a:pt x="22" y="468"/>
                </a:lnTo>
                <a:lnTo>
                  <a:pt x="14" y="462"/>
                </a:lnTo>
                <a:lnTo>
                  <a:pt x="8" y="454"/>
                </a:lnTo>
                <a:lnTo>
                  <a:pt x="4" y="446"/>
                </a:lnTo>
                <a:lnTo>
                  <a:pt x="0" y="438"/>
                </a:lnTo>
                <a:lnTo>
                  <a:pt x="0" y="428"/>
                </a:lnTo>
                <a:lnTo>
                  <a:pt x="0" y="114"/>
                </a:lnTo>
                <a:lnTo>
                  <a:pt x="0" y="114"/>
                </a:lnTo>
                <a:lnTo>
                  <a:pt x="0" y="106"/>
                </a:lnTo>
                <a:lnTo>
                  <a:pt x="4" y="96"/>
                </a:lnTo>
                <a:lnTo>
                  <a:pt x="8" y="88"/>
                </a:lnTo>
                <a:lnTo>
                  <a:pt x="14" y="80"/>
                </a:lnTo>
                <a:lnTo>
                  <a:pt x="22" y="74"/>
                </a:lnTo>
                <a:lnTo>
                  <a:pt x="30" y="70"/>
                </a:lnTo>
                <a:lnTo>
                  <a:pt x="38" y="68"/>
                </a:lnTo>
                <a:lnTo>
                  <a:pt x="48" y="66"/>
                </a:lnTo>
                <a:lnTo>
                  <a:pt x="48" y="66"/>
                </a:lnTo>
                <a:close/>
                <a:moveTo>
                  <a:pt x="90" y="446"/>
                </a:moveTo>
                <a:lnTo>
                  <a:pt x="90" y="446"/>
                </a:lnTo>
                <a:lnTo>
                  <a:pt x="80" y="438"/>
                </a:lnTo>
                <a:lnTo>
                  <a:pt x="74" y="428"/>
                </a:lnTo>
                <a:lnTo>
                  <a:pt x="70" y="418"/>
                </a:lnTo>
                <a:lnTo>
                  <a:pt x="68" y="406"/>
                </a:lnTo>
                <a:lnTo>
                  <a:pt x="68" y="108"/>
                </a:lnTo>
                <a:lnTo>
                  <a:pt x="68" y="108"/>
                </a:lnTo>
                <a:lnTo>
                  <a:pt x="68" y="98"/>
                </a:lnTo>
                <a:lnTo>
                  <a:pt x="68" y="98"/>
                </a:lnTo>
                <a:lnTo>
                  <a:pt x="60" y="98"/>
                </a:lnTo>
                <a:lnTo>
                  <a:pt x="54" y="100"/>
                </a:lnTo>
                <a:lnTo>
                  <a:pt x="46" y="104"/>
                </a:lnTo>
                <a:lnTo>
                  <a:pt x="40" y="110"/>
                </a:lnTo>
                <a:lnTo>
                  <a:pt x="36" y="116"/>
                </a:lnTo>
                <a:lnTo>
                  <a:pt x="32" y="122"/>
                </a:lnTo>
                <a:lnTo>
                  <a:pt x="30" y="130"/>
                </a:lnTo>
                <a:lnTo>
                  <a:pt x="28" y="138"/>
                </a:lnTo>
                <a:lnTo>
                  <a:pt x="28" y="404"/>
                </a:lnTo>
                <a:lnTo>
                  <a:pt x="28" y="404"/>
                </a:lnTo>
                <a:lnTo>
                  <a:pt x="30" y="412"/>
                </a:lnTo>
                <a:lnTo>
                  <a:pt x="32" y="420"/>
                </a:lnTo>
                <a:lnTo>
                  <a:pt x="36" y="426"/>
                </a:lnTo>
                <a:lnTo>
                  <a:pt x="40" y="434"/>
                </a:lnTo>
                <a:lnTo>
                  <a:pt x="46" y="438"/>
                </a:lnTo>
                <a:lnTo>
                  <a:pt x="54" y="442"/>
                </a:lnTo>
                <a:lnTo>
                  <a:pt x="62" y="444"/>
                </a:lnTo>
                <a:lnTo>
                  <a:pt x="70" y="446"/>
                </a:lnTo>
                <a:lnTo>
                  <a:pt x="90" y="446"/>
                </a:lnTo>
                <a:lnTo>
                  <a:pt x="90" y="446"/>
                </a:lnTo>
                <a:close/>
                <a:moveTo>
                  <a:pt x="116" y="128"/>
                </a:moveTo>
                <a:lnTo>
                  <a:pt x="116" y="214"/>
                </a:lnTo>
                <a:lnTo>
                  <a:pt x="256" y="214"/>
                </a:lnTo>
                <a:lnTo>
                  <a:pt x="256" y="128"/>
                </a:lnTo>
                <a:lnTo>
                  <a:pt x="116" y="128"/>
                </a:lnTo>
                <a:lnTo>
                  <a:pt x="116" y="128"/>
                </a:lnTo>
                <a:close/>
                <a:moveTo>
                  <a:pt x="424" y="126"/>
                </a:moveTo>
                <a:lnTo>
                  <a:pt x="424" y="126"/>
                </a:lnTo>
                <a:lnTo>
                  <a:pt x="408" y="126"/>
                </a:lnTo>
                <a:lnTo>
                  <a:pt x="394" y="128"/>
                </a:lnTo>
                <a:lnTo>
                  <a:pt x="380" y="132"/>
                </a:lnTo>
                <a:lnTo>
                  <a:pt x="366" y="136"/>
                </a:lnTo>
                <a:lnTo>
                  <a:pt x="354" y="142"/>
                </a:lnTo>
                <a:lnTo>
                  <a:pt x="342" y="150"/>
                </a:lnTo>
                <a:lnTo>
                  <a:pt x="330" y="158"/>
                </a:lnTo>
                <a:lnTo>
                  <a:pt x="320" y="168"/>
                </a:lnTo>
                <a:lnTo>
                  <a:pt x="310" y="178"/>
                </a:lnTo>
                <a:lnTo>
                  <a:pt x="302" y="190"/>
                </a:lnTo>
                <a:lnTo>
                  <a:pt x="294" y="202"/>
                </a:lnTo>
                <a:lnTo>
                  <a:pt x="288" y="214"/>
                </a:lnTo>
                <a:lnTo>
                  <a:pt x="282" y="228"/>
                </a:lnTo>
                <a:lnTo>
                  <a:pt x="280" y="242"/>
                </a:lnTo>
                <a:lnTo>
                  <a:pt x="278" y="258"/>
                </a:lnTo>
                <a:lnTo>
                  <a:pt x="276" y="272"/>
                </a:lnTo>
                <a:lnTo>
                  <a:pt x="276" y="272"/>
                </a:lnTo>
                <a:lnTo>
                  <a:pt x="278" y="288"/>
                </a:lnTo>
                <a:lnTo>
                  <a:pt x="280" y="302"/>
                </a:lnTo>
                <a:lnTo>
                  <a:pt x="282" y="316"/>
                </a:lnTo>
                <a:lnTo>
                  <a:pt x="288" y="330"/>
                </a:lnTo>
                <a:lnTo>
                  <a:pt x="294" y="342"/>
                </a:lnTo>
                <a:lnTo>
                  <a:pt x="302" y="354"/>
                </a:lnTo>
                <a:lnTo>
                  <a:pt x="310" y="366"/>
                </a:lnTo>
                <a:lnTo>
                  <a:pt x="320" y="376"/>
                </a:lnTo>
                <a:lnTo>
                  <a:pt x="330" y="386"/>
                </a:lnTo>
                <a:lnTo>
                  <a:pt x="342" y="394"/>
                </a:lnTo>
                <a:lnTo>
                  <a:pt x="354" y="402"/>
                </a:lnTo>
                <a:lnTo>
                  <a:pt x="366" y="408"/>
                </a:lnTo>
                <a:lnTo>
                  <a:pt x="380" y="412"/>
                </a:lnTo>
                <a:lnTo>
                  <a:pt x="394" y="416"/>
                </a:lnTo>
                <a:lnTo>
                  <a:pt x="408" y="418"/>
                </a:lnTo>
                <a:lnTo>
                  <a:pt x="424" y="418"/>
                </a:lnTo>
                <a:lnTo>
                  <a:pt x="424" y="418"/>
                </a:lnTo>
                <a:lnTo>
                  <a:pt x="438" y="418"/>
                </a:lnTo>
                <a:lnTo>
                  <a:pt x="452" y="416"/>
                </a:lnTo>
                <a:lnTo>
                  <a:pt x="466" y="412"/>
                </a:lnTo>
                <a:lnTo>
                  <a:pt x="480" y="408"/>
                </a:lnTo>
                <a:lnTo>
                  <a:pt x="494" y="402"/>
                </a:lnTo>
                <a:lnTo>
                  <a:pt x="506" y="394"/>
                </a:lnTo>
                <a:lnTo>
                  <a:pt x="516" y="386"/>
                </a:lnTo>
                <a:lnTo>
                  <a:pt x="526" y="376"/>
                </a:lnTo>
                <a:lnTo>
                  <a:pt x="536" y="366"/>
                </a:lnTo>
                <a:lnTo>
                  <a:pt x="544" y="354"/>
                </a:lnTo>
                <a:lnTo>
                  <a:pt x="552" y="342"/>
                </a:lnTo>
                <a:lnTo>
                  <a:pt x="558" y="330"/>
                </a:lnTo>
                <a:lnTo>
                  <a:pt x="564" y="316"/>
                </a:lnTo>
                <a:lnTo>
                  <a:pt x="566" y="302"/>
                </a:lnTo>
                <a:lnTo>
                  <a:pt x="570" y="288"/>
                </a:lnTo>
                <a:lnTo>
                  <a:pt x="570" y="272"/>
                </a:lnTo>
                <a:lnTo>
                  <a:pt x="570" y="272"/>
                </a:lnTo>
                <a:lnTo>
                  <a:pt x="570" y="258"/>
                </a:lnTo>
                <a:lnTo>
                  <a:pt x="566" y="242"/>
                </a:lnTo>
                <a:lnTo>
                  <a:pt x="564" y="228"/>
                </a:lnTo>
                <a:lnTo>
                  <a:pt x="558" y="214"/>
                </a:lnTo>
                <a:lnTo>
                  <a:pt x="552" y="202"/>
                </a:lnTo>
                <a:lnTo>
                  <a:pt x="544" y="190"/>
                </a:lnTo>
                <a:lnTo>
                  <a:pt x="536" y="178"/>
                </a:lnTo>
                <a:lnTo>
                  <a:pt x="526" y="168"/>
                </a:lnTo>
                <a:lnTo>
                  <a:pt x="516" y="158"/>
                </a:lnTo>
                <a:lnTo>
                  <a:pt x="506" y="150"/>
                </a:lnTo>
                <a:lnTo>
                  <a:pt x="494" y="142"/>
                </a:lnTo>
                <a:lnTo>
                  <a:pt x="480" y="136"/>
                </a:lnTo>
                <a:lnTo>
                  <a:pt x="466" y="132"/>
                </a:lnTo>
                <a:lnTo>
                  <a:pt x="452" y="128"/>
                </a:lnTo>
                <a:lnTo>
                  <a:pt x="438" y="126"/>
                </a:lnTo>
                <a:lnTo>
                  <a:pt x="424" y="126"/>
                </a:lnTo>
                <a:lnTo>
                  <a:pt x="424" y="126"/>
                </a:lnTo>
                <a:close/>
                <a:moveTo>
                  <a:pt x="426" y="176"/>
                </a:moveTo>
                <a:lnTo>
                  <a:pt x="426" y="176"/>
                </a:lnTo>
                <a:lnTo>
                  <a:pt x="406" y="178"/>
                </a:lnTo>
                <a:lnTo>
                  <a:pt x="388" y="184"/>
                </a:lnTo>
                <a:lnTo>
                  <a:pt x="372" y="192"/>
                </a:lnTo>
                <a:lnTo>
                  <a:pt x="358" y="204"/>
                </a:lnTo>
                <a:lnTo>
                  <a:pt x="346" y="218"/>
                </a:lnTo>
                <a:lnTo>
                  <a:pt x="336" y="234"/>
                </a:lnTo>
                <a:lnTo>
                  <a:pt x="332" y="254"/>
                </a:lnTo>
                <a:lnTo>
                  <a:pt x="330" y="272"/>
                </a:lnTo>
                <a:lnTo>
                  <a:pt x="330" y="272"/>
                </a:lnTo>
                <a:lnTo>
                  <a:pt x="330" y="284"/>
                </a:lnTo>
                <a:lnTo>
                  <a:pt x="332" y="296"/>
                </a:lnTo>
                <a:lnTo>
                  <a:pt x="336" y="308"/>
                </a:lnTo>
                <a:lnTo>
                  <a:pt x="340" y="318"/>
                </a:lnTo>
                <a:lnTo>
                  <a:pt x="340" y="318"/>
                </a:lnTo>
                <a:lnTo>
                  <a:pt x="340" y="314"/>
                </a:lnTo>
                <a:lnTo>
                  <a:pt x="340" y="314"/>
                </a:lnTo>
                <a:lnTo>
                  <a:pt x="342" y="294"/>
                </a:lnTo>
                <a:lnTo>
                  <a:pt x="348" y="276"/>
                </a:lnTo>
                <a:lnTo>
                  <a:pt x="358" y="260"/>
                </a:lnTo>
                <a:lnTo>
                  <a:pt x="372" y="246"/>
                </a:lnTo>
                <a:lnTo>
                  <a:pt x="388" y="234"/>
                </a:lnTo>
                <a:lnTo>
                  <a:pt x="406" y="226"/>
                </a:lnTo>
                <a:lnTo>
                  <a:pt x="428" y="220"/>
                </a:lnTo>
                <a:lnTo>
                  <a:pt x="450" y="218"/>
                </a:lnTo>
                <a:lnTo>
                  <a:pt x="450" y="218"/>
                </a:lnTo>
                <a:lnTo>
                  <a:pt x="468" y="220"/>
                </a:lnTo>
                <a:lnTo>
                  <a:pt x="486" y="224"/>
                </a:lnTo>
                <a:lnTo>
                  <a:pt x="502" y="230"/>
                </a:lnTo>
                <a:lnTo>
                  <a:pt x="516" y="238"/>
                </a:lnTo>
                <a:lnTo>
                  <a:pt x="516" y="238"/>
                </a:lnTo>
                <a:lnTo>
                  <a:pt x="510" y="226"/>
                </a:lnTo>
                <a:lnTo>
                  <a:pt x="502" y="214"/>
                </a:lnTo>
                <a:lnTo>
                  <a:pt x="492" y="202"/>
                </a:lnTo>
                <a:lnTo>
                  <a:pt x="482" y="194"/>
                </a:lnTo>
                <a:lnTo>
                  <a:pt x="468" y="186"/>
                </a:lnTo>
                <a:lnTo>
                  <a:pt x="456" y="180"/>
                </a:lnTo>
                <a:lnTo>
                  <a:pt x="440" y="178"/>
                </a:lnTo>
                <a:lnTo>
                  <a:pt x="426" y="176"/>
                </a:lnTo>
                <a:lnTo>
                  <a:pt x="426" y="176"/>
                </a:lnTo>
                <a:close/>
                <a:moveTo>
                  <a:pt x="424" y="158"/>
                </a:moveTo>
                <a:lnTo>
                  <a:pt x="424" y="158"/>
                </a:lnTo>
                <a:lnTo>
                  <a:pt x="400" y="162"/>
                </a:lnTo>
                <a:lnTo>
                  <a:pt x="380" y="168"/>
                </a:lnTo>
                <a:lnTo>
                  <a:pt x="360" y="178"/>
                </a:lnTo>
                <a:lnTo>
                  <a:pt x="342" y="192"/>
                </a:lnTo>
                <a:lnTo>
                  <a:pt x="330" y="208"/>
                </a:lnTo>
                <a:lnTo>
                  <a:pt x="318" y="228"/>
                </a:lnTo>
                <a:lnTo>
                  <a:pt x="312" y="250"/>
                </a:lnTo>
                <a:lnTo>
                  <a:pt x="310" y="272"/>
                </a:lnTo>
                <a:lnTo>
                  <a:pt x="310" y="272"/>
                </a:lnTo>
                <a:lnTo>
                  <a:pt x="312" y="294"/>
                </a:lnTo>
                <a:lnTo>
                  <a:pt x="318" y="316"/>
                </a:lnTo>
                <a:lnTo>
                  <a:pt x="330" y="336"/>
                </a:lnTo>
                <a:lnTo>
                  <a:pt x="342" y="352"/>
                </a:lnTo>
                <a:lnTo>
                  <a:pt x="360" y="366"/>
                </a:lnTo>
                <a:lnTo>
                  <a:pt x="380" y="376"/>
                </a:lnTo>
                <a:lnTo>
                  <a:pt x="400" y="384"/>
                </a:lnTo>
                <a:lnTo>
                  <a:pt x="424" y="386"/>
                </a:lnTo>
                <a:lnTo>
                  <a:pt x="424" y="386"/>
                </a:lnTo>
                <a:lnTo>
                  <a:pt x="446" y="384"/>
                </a:lnTo>
                <a:lnTo>
                  <a:pt x="468" y="376"/>
                </a:lnTo>
                <a:lnTo>
                  <a:pt x="486" y="366"/>
                </a:lnTo>
                <a:lnTo>
                  <a:pt x="504" y="352"/>
                </a:lnTo>
                <a:lnTo>
                  <a:pt x="518" y="336"/>
                </a:lnTo>
                <a:lnTo>
                  <a:pt x="528" y="316"/>
                </a:lnTo>
                <a:lnTo>
                  <a:pt x="534" y="294"/>
                </a:lnTo>
                <a:lnTo>
                  <a:pt x="536" y="272"/>
                </a:lnTo>
                <a:lnTo>
                  <a:pt x="536" y="272"/>
                </a:lnTo>
                <a:lnTo>
                  <a:pt x="534" y="250"/>
                </a:lnTo>
                <a:lnTo>
                  <a:pt x="528" y="228"/>
                </a:lnTo>
                <a:lnTo>
                  <a:pt x="518" y="208"/>
                </a:lnTo>
                <a:lnTo>
                  <a:pt x="504" y="192"/>
                </a:lnTo>
                <a:lnTo>
                  <a:pt x="486" y="178"/>
                </a:lnTo>
                <a:lnTo>
                  <a:pt x="468" y="168"/>
                </a:lnTo>
                <a:lnTo>
                  <a:pt x="446" y="162"/>
                </a:lnTo>
                <a:lnTo>
                  <a:pt x="424" y="158"/>
                </a:lnTo>
                <a:lnTo>
                  <a:pt x="424" y="158"/>
                </a:ln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zh-CN" altLang="en-US"/>
          </a:p>
        </p:txBody>
      </p:sp>
      <p:sp>
        <p:nvSpPr>
          <p:cNvPr id="39" name="文本框 38"/>
          <p:cNvSpPr txBox="1"/>
          <p:nvPr/>
        </p:nvSpPr>
        <p:spPr>
          <a:xfrm>
            <a:off x="5065532" y="690450"/>
            <a:ext cx="926129" cy="769441"/>
          </a:xfrm>
          <a:prstGeom prst="rect">
            <a:avLst/>
          </a:prstGeom>
          <a:noFill/>
        </p:spPr>
        <p:txBody>
          <a:bodyPr wrap="square" rtlCol="0">
            <a:spAutoFit/>
          </a:bodyPr>
          <a:lstStyle/>
          <a:p>
            <a:pPr algn="ctr"/>
            <a:r>
              <a:rPr lang="en-US" altLang="zh-CN" sz="4400" dirty="0" smtClean="0">
                <a:solidFill>
                  <a:srgbClr val="EE9065"/>
                </a:solidFill>
                <a:ea typeface="MS Gothic" panose="020B0609070205080204" pitchFamily="49" charset="-128"/>
              </a:rPr>
              <a:t>01</a:t>
            </a:r>
            <a:endParaRPr lang="zh-CN" altLang="en-US" sz="4400" dirty="0">
              <a:solidFill>
                <a:srgbClr val="EE9065"/>
              </a:solidFill>
              <a:ea typeface="MS Gothic" panose="020B0609070205080204" pitchFamily="49" charset="-128"/>
            </a:endParaRPr>
          </a:p>
        </p:txBody>
      </p:sp>
      <p:sp>
        <p:nvSpPr>
          <p:cNvPr id="41" name="矩形 40"/>
          <p:cNvSpPr/>
          <p:nvPr/>
        </p:nvSpPr>
        <p:spPr>
          <a:xfrm>
            <a:off x="5834228" y="710793"/>
            <a:ext cx="1620957" cy="660437"/>
          </a:xfrm>
          <a:prstGeom prst="rect">
            <a:avLst/>
          </a:prstGeom>
        </p:spPr>
        <p:txBody>
          <a:bodyPr wrap="none">
            <a:spAutoFit/>
          </a:bodyPr>
          <a:lstStyle/>
          <a:p>
            <a:pPr algn="ctr">
              <a:lnSpc>
                <a:spcPct val="150000"/>
              </a:lnSpc>
            </a:pPr>
            <a:r>
              <a:rPr lang="zh-CN" altLang="en-US" sz="2800" b="1" dirty="0">
                <a:solidFill>
                  <a:srgbClr val="EE9065"/>
                </a:solidFill>
              </a:rPr>
              <a:t>内容</a:t>
            </a:r>
            <a:r>
              <a:rPr lang="zh-CN" altLang="en-US" sz="2800" b="1" dirty="0" smtClean="0">
                <a:solidFill>
                  <a:srgbClr val="EE9065"/>
                </a:solidFill>
              </a:rPr>
              <a:t>说明</a:t>
            </a:r>
            <a:endParaRPr lang="en-US" altLang="zh-CN" sz="2800" b="1" dirty="0">
              <a:solidFill>
                <a:srgbClr val="EE9065"/>
              </a:solidFill>
            </a:endParaRPr>
          </a:p>
        </p:txBody>
      </p:sp>
      <p:sp>
        <p:nvSpPr>
          <p:cNvPr id="42" name="矩形 41"/>
          <p:cNvSpPr/>
          <p:nvPr/>
        </p:nvSpPr>
        <p:spPr>
          <a:xfrm>
            <a:off x="5332113" y="1323776"/>
            <a:ext cx="2031325" cy="812530"/>
          </a:xfrm>
          <a:prstGeom prst="rect">
            <a:avLst/>
          </a:prstGeom>
        </p:spPr>
        <p:txBody>
          <a:bodyPr wrap="none">
            <a:spAutoFit/>
          </a:bodyPr>
          <a:lstStyle/>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3" name="文本框 42"/>
          <p:cNvSpPr txBox="1"/>
          <p:nvPr/>
        </p:nvSpPr>
        <p:spPr>
          <a:xfrm>
            <a:off x="5065532" y="5233325"/>
            <a:ext cx="926129" cy="769441"/>
          </a:xfrm>
          <a:prstGeom prst="rect">
            <a:avLst/>
          </a:prstGeom>
          <a:noFill/>
        </p:spPr>
        <p:txBody>
          <a:bodyPr wrap="square" rtlCol="0">
            <a:spAutoFit/>
          </a:bodyPr>
          <a:lstStyle/>
          <a:p>
            <a:pPr algn="ctr"/>
            <a:r>
              <a:rPr lang="en-US" altLang="zh-CN" sz="4400" dirty="0" smtClean="0">
                <a:solidFill>
                  <a:srgbClr val="4BB0D0"/>
                </a:solidFill>
                <a:ea typeface="MS Gothic" panose="020B0609070205080204" pitchFamily="49" charset="-128"/>
              </a:rPr>
              <a:t>03</a:t>
            </a:r>
            <a:endParaRPr lang="zh-CN" altLang="en-US" sz="4400" dirty="0">
              <a:solidFill>
                <a:srgbClr val="4BB0D0"/>
              </a:solidFill>
              <a:ea typeface="MS Gothic" panose="020B0609070205080204" pitchFamily="49" charset="-128"/>
            </a:endParaRPr>
          </a:p>
        </p:txBody>
      </p:sp>
      <p:sp>
        <p:nvSpPr>
          <p:cNvPr id="44" name="矩形 43"/>
          <p:cNvSpPr/>
          <p:nvPr/>
        </p:nvSpPr>
        <p:spPr>
          <a:xfrm>
            <a:off x="5834228" y="5253668"/>
            <a:ext cx="1620957" cy="660437"/>
          </a:xfrm>
          <a:prstGeom prst="rect">
            <a:avLst/>
          </a:prstGeom>
        </p:spPr>
        <p:txBody>
          <a:bodyPr wrap="none">
            <a:spAutoFit/>
          </a:bodyPr>
          <a:lstStyle/>
          <a:p>
            <a:pPr algn="ctr">
              <a:lnSpc>
                <a:spcPct val="150000"/>
              </a:lnSpc>
            </a:pPr>
            <a:r>
              <a:rPr lang="zh-CN" altLang="en-US" sz="2800" b="1" dirty="0">
                <a:solidFill>
                  <a:srgbClr val="4BB0D0"/>
                </a:solidFill>
              </a:rPr>
              <a:t>内容</a:t>
            </a:r>
            <a:r>
              <a:rPr lang="zh-CN" altLang="en-US" sz="2800" b="1" dirty="0" smtClean="0">
                <a:solidFill>
                  <a:srgbClr val="4BB0D0"/>
                </a:solidFill>
              </a:rPr>
              <a:t>说明</a:t>
            </a:r>
            <a:endParaRPr lang="en-US" altLang="zh-CN" sz="2800" b="1" dirty="0">
              <a:solidFill>
                <a:srgbClr val="4BB0D0"/>
              </a:solidFill>
            </a:endParaRPr>
          </a:p>
        </p:txBody>
      </p:sp>
      <p:sp>
        <p:nvSpPr>
          <p:cNvPr id="45" name="矩形 44"/>
          <p:cNvSpPr/>
          <p:nvPr/>
        </p:nvSpPr>
        <p:spPr>
          <a:xfrm>
            <a:off x="5332113" y="5866651"/>
            <a:ext cx="2031325" cy="812530"/>
          </a:xfrm>
          <a:prstGeom prst="rect">
            <a:avLst/>
          </a:prstGeom>
        </p:spPr>
        <p:txBody>
          <a:bodyPr wrap="none">
            <a:spAutoFit/>
          </a:bodyPr>
          <a:lstStyle/>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3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46" name="文本框 45"/>
          <p:cNvSpPr txBox="1"/>
          <p:nvPr/>
        </p:nvSpPr>
        <p:spPr>
          <a:xfrm>
            <a:off x="9535685" y="2768150"/>
            <a:ext cx="926129" cy="769441"/>
          </a:xfrm>
          <a:prstGeom prst="rect">
            <a:avLst/>
          </a:prstGeom>
          <a:noFill/>
        </p:spPr>
        <p:txBody>
          <a:bodyPr wrap="square" rtlCol="0">
            <a:spAutoFit/>
          </a:bodyPr>
          <a:lstStyle/>
          <a:p>
            <a:pPr algn="ctr"/>
            <a:r>
              <a:rPr lang="en-US" altLang="zh-CN" sz="4400" dirty="0" smtClean="0">
                <a:solidFill>
                  <a:srgbClr val="434154"/>
                </a:solidFill>
                <a:ea typeface="MS Gothic" panose="020B0609070205080204" pitchFamily="49" charset="-128"/>
              </a:rPr>
              <a:t>02</a:t>
            </a:r>
            <a:endParaRPr lang="zh-CN" altLang="en-US" sz="4400" dirty="0">
              <a:solidFill>
                <a:srgbClr val="434154"/>
              </a:solidFill>
              <a:ea typeface="MS Gothic" panose="020B0609070205080204" pitchFamily="49" charset="-128"/>
            </a:endParaRPr>
          </a:p>
        </p:txBody>
      </p:sp>
      <p:sp>
        <p:nvSpPr>
          <p:cNvPr id="47" name="矩形 46"/>
          <p:cNvSpPr/>
          <p:nvPr/>
        </p:nvSpPr>
        <p:spPr>
          <a:xfrm>
            <a:off x="9188271" y="3280545"/>
            <a:ext cx="1620957" cy="660437"/>
          </a:xfrm>
          <a:prstGeom prst="rect">
            <a:avLst/>
          </a:prstGeom>
        </p:spPr>
        <p:txBody>
          <a:bodyPr wrap="none">
            <a:spAutoFit/>
          </a:bodyPr>
          <a:lstStyle/>
          <a:p>
            <a:pPr algn="ctr">
              <a:lnSpc>
                <a:spcPct val="150000"/>
              </a:lnSpc>
            </a:pPr>
            <a:r>
              <a:rPr lang="zh-CN" altLang="en-US" sz="2800" b="1" dirty="0">
                <a:solidFill>
                  <a:srgbClr val="434154"/>
                </a:solidFill>
              </a:rPr>
              <a:t>内容</a:t>
            </a:r>
            <a:r>
              <a:rPr lang="zh-CN" altLang="en-US" sz="2800" b="1" dirty="0" smtClean="0">
                <a:solidFill>
                  <a:srgbClr val="434154"/>
                </a:solidFill>
              </a:rPr>
              <a:t>说明</a:t>
            </a:r>
            <a:endParaRPr lang="en-US" altLang="zh-CN" sz="2800" b="1" dirty="0">
              <a:solidFill>
                <a:srgbClr val="434154"/>
              </a:solidFill>
            </a:endParaRPr>
          </a:p>
        </p:txBody>
      </p:sp>
      <p:sp>
        <p:nvSpPr>
          <p:cNvPr id="48" name="矩形 47"/>
          <p:cNvSpPr/>
          <p:nvPr/>
        </p:nvSpPr>
        <p:spPr>
          <a:xfrm>
            <a:off x="9213919" y="3915074"/>
            <a:ext cx="1569660" cy="812530"/>
          </a:xfrm>
          <a:prstGeom prst="rect">
            <a:avLst/>
          </a:prstGeom>
        </p:spPr>
        <p:txBody>
          <a:bodyPr wrap="none">
            <a:spAutoFit/>
          </a:bodyPr>
          <a:lstStyle/>
          <a:p>
            <a:pPr>
              <a:lnSpc>
                <a:spcPct val="130000"/>
              </a:lnSpc>
            </a:pPr>
            <a:r>
              <a:rPr lang="zh-CN" altLang="en-US" dirty="0" smtClean="0">
                <a:solidFill>
                  <a:schemeClr val="tx1">
                    <a:lumMod val="75000"/>
                    <a:lumOff val="25000"/>
                  </a:schemeClr>
                </a:solidFill>
              </a:rPr>
              <a:t>内容具体说明</a:t>
            </a:r>
            <a:endParaRPr lang="en-US" altLang="zh-CN" dirty="0" smtClean="0">
              <a:solidFill>
                <a:schemeClr val="tx1">
                  <a:lumMod val="75000"/>
                  <a:lumOff val="25000"/>
                </a:schemeClr>
              </a:solidFill>
            </a:endParaRPr>
          </a:p>
          <a:p>
            <a:pPr>
              <a:lnSpc>
                <a:spcPct val="130000"/>
              </a:lnSpc>
            </a:pPr>
            <a:r>
              <a:rPr lang="zh-CN" altLang="en-US" dirty="0" smtClean="0">
                <a:solidFill>
                  <a:schemeClr val="tx1">
                    <a:lumMod val="75000"/>
                    <a:lumOff val="25000"/>
                  </a:schemeClr>
                </a:solidFill>
              </a:rPr>
              <a:t>内容具体说明</a:t>
            </a:r>
            <a:endParaRPr lang="en-US" altLang="zh-CN" dirty="0">
              <a:solidFill>
                <a:schemeClr val="tx1">
                  <a:lumMod val="75000"/>
                  <a:lumOff val="25000"/>
                </a:schemeClr>
              </a:solidFill>
            </a:endParaRPr>
          </a:p>
        </p:txBody>
      </p:sp>
      <p:sp>
        <p:nvSpPr>
          <p:cNvPr id="49" name="文本框 48"/>
          <p:cNvSpPr txBox="1"/>
          <p:nvPr/>
        </p:nvSpPr>
        <p:spPr>
          <a:xfrm>
            <a:off x="2044699" y="2768150"/>
            <a:ext cx="926129" cy="769441"/>
          </a:xfrm>
          <a:prstGeom prst="rect">
            <a:avLst/>
          </a:prstGeom>
          <a:noFill/>
        </p:spPr>
        <p:txBody>
          <a:bodyPr wrap="square" rtlCol="0">
            <a:spAutoFit/>
          </a:bodyPr>
          <a:lstStyle/>
          <a:p>
            <a:pPr algn="ctr"/>
            <a:r>
              <a:rPr lang="en-US" altLang="zh-CN" sz="4400" dirty="0" smtClean="0">
                <a:solidFill>
                  <a:srgbClr val="A6BABA"/>
                </a:solidFill>
                <a:ea typeface="MS Gothic" panose="020B0609070205080204" pitchFamily="49" charset="-128"/>
              </a:rPr>
              <a:t>04</a:t>
            </a:r>
            <a:endParaRPr lang="zh-CN" altLang="en-US" sz="4400" dirty="0">
              <a:solidFill>
                <a:srgbClr val="A6BABA"/>
              </a:solidFill>
              <a:ea typeface="MS Gothic" panose="020B0609070205080204" pitchFamily="49" charset="-128"/>
            </a:endParaRPr>
          </a:p>
        </p:txBody>
      </p:sp>
      <p:sp>
        <p:nvSpPr>
          <p:cNvPr id="50" name="矩形 49"/>
          <p:cNvSpPr/>
          <p:nvPr/>
        </p:nvSpPr>
        <p:spPr>
          <a:xfrm>
            <a:off x="1697285" y="3280545"/>
            <a:ext cx="1620957" cy="660437"/>
          </a:xfrm>
          <a:prstGeom prst="rect">
            <a:avLst/>
          </a:prstGeom>
        </p:spPr>
        <p:txBody>
          <a:bodyPr wrap="none">
            <a:spAutoFit/>
          </a:bodyPr>
          <a:lstStyle/>
          <a:p>
            <a:pPr algn="ctr">
              <a:lnSpc>
                <a:spcPct val="150000"/>
              </a:lnSpc>
            </a:pPr>
            <a:r>
              <a:rPr lang="zh-CN" altLang="en-US" sz="2800" b="1" dirty="0">
                <a:solidFill>
                  <a:srgbClr val="A6BABA"/>
                </a:solidFill>
              </a:rPr>
              <a:t>内容</a:t>
            </a:r>
            <a:r>
              <a:rPr lang="zh-CN" altLang="en-US" sz="2800" b="1" dirty="0" smtClean="0">
                <a:solidFill>
                  <a:srgbClr val="A6BABA"/>
                </a:solidFill>
              </a:rPr>
              <a:t>说明</a:t>
            </a:r>
            <a:endParaRPr lang="en-US" altLang="zh-CN" sz="2800" b="1" dirty="0">
              <a:solidFill>
                <a:srgbClr val="A6BABA"/>
              </a:solidFill>
            </a:endParaRPr>
          </a:p>
        </p:txBody>
      </p:sp>
      <p:sp>
        <p:nvSpPr>
          <p:cNvPr id="51" name="矩形 50"/>
          <p:cNvSpPr/>
          <p:nvPr/>
        </p:nvSpPr>
        <p:spPr>
          <a:xfrm>
            <a:off x="1722933" y="3915074"/>
            <a:ext cx="1569660" cy="812530"/>
          </a:xfrm>
          <a:prstGeom prst="rect">
            <a:avLst/>
          </a:prstGeom>
        </p:spPr>
        <p:txBody>
          <a:bodyPr wrap="none">
            <a:spAutoFit/>
          </a:bodyPr>
          <a:lstStyle/>
          <a:p>
            <a:pPr>
              <a:lnSpc>
                <a:spcPct val="130000"/>
              </a:lnSpc>
            </a:pPr>
            <a:r>
              <a:rPr lang="zh-CN" altLang="en-US" dirty="0" smtClean="0">
                <a:solidFill>
                  <a:schemeClr val="tx1">
                    <a:lumMod val="75000"/>
                    <a:lumOff val="25000"/>
                  </a:schemeClr>
                </a:solidFill>
              </a:rPr>
              <a:t>内容具体说明</a:t>
            </a:r>
            <a:endParaRPr lang="en-US" altLang="zh-CN" dirty="0" smtClean="0">
              <a:solidFill>
                <a:schemeClr val="tx1">
                  <a:lumMod val="75000"/>
                  <a:lumOff val="25000"/>
                </a:schemeClr>
              </a:solidFill>
            </a:endParaRPr>
          </a:p>
          <a:p>
            <a:pPr>
              <a:lnSpc>
                <a:spcPct val="130000"/>
              </a:lnSpc>
            </a:pPr>
            <a:r>
              <a:rPr lang="zh-CN" altLang="en-US" dirty="0" smtClean="0">
                <a:solidFill>
                  <a:schemeClr val="tx1">
                    <a:lumMod val="75000"/>
                    <a:lumOff val="25000"/>
                  </a:schemeClr>
                </a:solidFill>
              </a:rPr>
              <a:t>内容具体说明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40180036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1" name="Freeform 5"/>
          <p:cNvSpPr>
            <a:spLocks/>
          </p:cNvSpPr>
          <p:nvPr/>
        </p:nvSpPr>
        <p:spPr bwMode="auto">
          <a:xfrm>
            <a:off x="4840620" y="338036"/>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5"/>
          <p:cNvSpPr>
            <a:spLocks/>
          </p:cNvSpPr>
          <p:nvPr/>
        </p:nvSpPr>
        <p:spPr bwMode="auto">
          <a:xfrm rot="15848863">
            <a:off x="2849917" y="1877729"/>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EE9065"/>
          </a:solid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5"/>
          <p:cNvSpPr>
            <a:spLocks/>
          </p:cNvSpPr>
          <p:nvPr/>
        </p:nvSpPr>
        <p:spPr bwMode="auto">
          <a:xfrm>
            <a:off x="4840620" y="3276563"/>
            <a:ext cx="3440492" cy="3449003"/>
          </a:xfrm>
          <a:custGeom>
            <a:avLst/>
            <a:gdLst>
              <a:gd name="T0" fmla="*/ 335 w 2021"/>
              <a:gd name="T1" fmla="*/ 1759 h 2026"/>
              <a:gd name="T2" fmla="*/ 449 w 2021"/>
              <a:gd name="T3" fmla="*/ 1853 h 2026"/>
              <a:gd name="T4" fmla="*/ 559 w 2021"/>
              <a:gd name="T5" fmla="*/ 1928 h 2026"/>
              <a:gd name="T6" fmla="*/ 666 w 2021"/>
              <a:gd name="T7" fmla="*/ 1982 h 2026"/>
              <a:gd name="T8" fmla="*/ 769 w 2021"/>
              <a:gd name="T9" fmla="*/ 2014 h 2026"/>
              <a:gd name="T10" fmla="*/ 871 w 2021"/>
              <a:gd name="T11" fmla="*/ 2026 h 2026"/>
              <a:gd name="T12" fmla="*/ 910 w 2021"/>
              <a:gd name="T13" fmla="*/ 2025 h 2026"/>
              <a:gd name="T14" fmla="*/ 985 w 2021"/>
              <a:gd name="T15" fmla="*/ 2012 h 2026"/>
              <a:gd name="T16" fmla="*/ 1092 w 2021"/>
              <a:gd name="T17" fmla="*/ 1971 h 2026"/>
              <a:gd name="T18" fmla="*/ 1194 w 2021"/>
              <a:gd name="T19" fmla="*/ 1906 h 2026"/>
              <a:gd name="T20" fmla="*/ 1288 w 2021"/>
              <a:gd name="T21" fmla="*/ 1822 h 2026"/>
              <a:gd name="T22" fmla="*/ 1377 w 2021"/>
              <a:gd name="T23" fmla="*/ 1720 h 2026"/>
              <a:gd name="T24" fmla="*/ 1459 w 2021"/>
              <a:gd name="T25" fmla="*/ 1605 h 2026"/>
              <a:gd name="T26" fmla="*/ 1534 w 2021"/>
              <a:gd name="T27" fmla="*/ 1479 h 2026"/>
              <a:gd name="T28" fmla="*/ 1602 w 2021"/>
              <a:gd name="T29" fmla="*/ 1347 h 2026"/>
              <a:gd name="T30" fmla="*/ 1685 w 2021"/>
              <a:gd name="T31" fmla="*/ 1165 h 2026"/>
              <a:gd name="T32" fmla="*/ 1754 w 2021"/>
              <a:gd name="T33" fmla="*/ 985 h 2026"/>
              <a:gd name="T34" fmla="*/ 1833 w 2021"/>
              <a:gd name="T35" fmla="*/ 756 h 2026"/>
              <a:gd name="T36" fmla="*/ 1898 w 2021"/>
              <a:gd name="T37" fmla="*/ 536 h 2026"/>
              <a:gd name="T38" fmla="*/ 1965 w 2021"/>
              <a:gd name="T39" fmla="*/ 276 h 2026"/>
              <a:gd name="T40" fmla="*/ 2021 w 2021"/>
              <a:gd name="T41" fmla="*/ 0 h 2026"/>
              <a:gd name="T42" fmla="*/ 1842 w 2021"/>
              <a:gd name="T43" fmla="*/ 37 h 2026"/>
              <a:gd name="T44" fmla="*/ 1516 w 2021"/>
              <a:gd name="T45" fmla="*/ 115 h 2026"/>
              <a:gd name="T46" fmla="*/ 1286 w 2021"/>
              <a:gd name="T47" fmla="*/ 182 h 2026"/>
              <a:gd name="T48" fmla="*/ 1044 w 2021"/>
              <a:gd name="T49" fmla="*/ 263 h 2026"/>
              <a:gd name="T50" fmla="*/ 802 w 2021"/>
              <a:gd name="T51" fmla="*/ 358 h 2026"/>
              <a:gd name="T52" fmla="*/ 573 w 2021"/>
              <a:gd name="T53" fmla="*/ 468 h 2026"/>
              <a:gd name="T54" fmla="*/ 433 w 2021"/>
              <a:gd name="T55" fmla="*/ 551 h 2026"/>
              <a:gd name="T56" fmla="*/ 336 w 2021"/>
              <a:gd name="T57" fmla="*/ 616 h 2026"/>
              <a:gd name="T58" fmla="*/ 249 w 2021"/>
              <a:gd name="T59" fmla="*/ 687 h 2026"/>
              <a:gd name="T60" fmla="*/ 173 w 2021"/>
              <a:gd name="T61" fmla="*/ 760 h 2026"/>
              <a:gd name="T62" fmla="*/ 109 w 2021"/>
              <a:gd name="T63" fmla="*/ 838 h 2026"/>
              <a:gd name="T64" fmla="*/ 59 w 2021"/>
              <a:gd name="T65" fmla="*/ 921 h 2026"/>
              <a:gd name="T66" fmla="*/ 24 w 2021"/>
              <a:gd name="T67" fmla="*/ 1006 h 2026"/>
              <a:gd name="T68" fmla="*/ 12 w 2021"/>
              <a:gd name="T69" fmla="*/ 1046 h 2026"/>
              <a:gd name="T70" fmla="*/ 1 w 2021"/>
              <a:gd name="T71" fmla="*/ 1109 h 2026"/>
              <a:gd name="T72" fmla="*/ 0 w 2021"/>
              <a:gd name="T73" fmla="*/ 1173 h 2026"/>
              <a:gd name="T74" fmla="*/ 8 w 2021"/>
              <a:gd name="T75" fmla="*/ 1237 h 2026"/>
              <a:gd name="T76" fmla="*/ 24 w 2021"/>
              <a:gd name="T77" fmla="*/ 1304 h 2026"/>
              <a:gd name="T78" fmla="*/ 47 w 2021"/>
              <a:gd name="T79" fmla="*/ 1372 h 2026"/>
              <a:gd name="T80" fmla="*/ 81 w 2021"/>
              <a:gd name="T81" fmla="*/ 1440 h 2026"/>
              <a:gd name="T82" fmla="*/ 171 w 2021"/>
              <a:gd name="T83" fmla="*/ 1580 h 2026"/>
              <a:gd name="T84" fmla="*/ 297 w 2021"/>
              <a:gd name="T85" fmla="*/ 1724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21" h="2026">
                <a:moveTo>
                  <a:pt x="297" y="1724"/>
                </a:moveTo>
                <a:lnTo>
                  <a:pt x="297" y="1724"/>
                </a:lnTo>
                <a:lnTo>
                  <a:pt x="335" y="1759"/>
                </a:lnTo>
                <a:lnTo>
                  <a:pt x="374" y="1793"/>
                </a:lnTo>
                <a:lnTo>
                  <a:pt x="412" y="1825"/>
                </a:lnTo>
                <a:lnTo>
                  <a:pt x="449" y="1853"/>
                </a:lnTo>
                <a:lnTo>
                  <a:pt x="485" y="1881"/>
                </a:lnTo>
                <a:lnTo>
                  <a:pt x="522" y="1906"/>
                </a:lnTo>
                <a:lnTo>
                  <a:pt x="559" y="1928"/>
                </a:lnTo>
                <a:lnTo>
                  <a:pt x="594" y="1948"/>
                </a:lnTo>
                <a:lnTo>
                  <a:pt x="630" y="1966"/>
                </a:lnTo>
                <a:lnTo>
                  <a:pt x="666" y="1982"/>
                </a:lnTo>
                <a:lnTo>
                  <a:pt x="700" y="1995"/>
                </a:lnTo>
                <a:lnTo>
                  <a:pt x="735" y="2006"/>
                </a:lnTo>
                <a:lnTo>
                  <a:pt x="769" y="2014"/>
                </a:lnTo>
                <a:lnTo>
                  <a:pt x="803" y="2021"/>
                </a:lnTo>
                <a:lnTo>
                  <a:pt x="837" y="2025"/>
                </a:lnTo>
                <a:lnTo>
                  <a:pt x="871" y="2026"/>
                </a:lnTo>
                <a:lnTo>
                  <a:pt x="871" y="2026"/>
                </a:lnTo>
                <a:lnTo>
                  <a:pt x="891" y="2026"/>
                </a:lnTo>
                <a:lnTo>
                  <a:pt x="910" y="2025"/>
                </a:lnTo>
                <a:lnTo>
                  <a:pt x="929" y="2022"/>
                </a:lnTo>
                <a:lnTo>
                  <a:pt x="948" y="2019"/>
                </a:lnTo>
                <a:lnTo>
                  <a:pt x="985" y="2012"/>
                </a:lnTo>
                <a:lnTo>
                  <a:pt x="1022" y="2001"/>
                </a:lnTo>
                <a:lnTo>
                  <a:pt x="1058" y="1987"/>
                </a:lnTo>
                <a:lnTo>
                  <a:pt x="1092" y="1971"/>
                </a:lnTo>
                <a:lnTo>
                  <a:pt x="1128" y="1951"/>
                </a:lnTo>
                <a:lnTo>
                  <a:pt x="1160" y="1931"/>
                </a:lnTo>
                <a:lnTo>
                  <a:pt x="1194" y="1906"/>
                </a:lnTo>
                <a:lnTo>
                  <a:pt x="1226" y="1880"/>
                </a:lnTo>
                <a:lnTo>
                  <a:pt x="1258" y="1852"/>
                </a:lnTo>
                <a:lnTo>
                  <a:pt x="1288" y="1822"/>
                </a:lnTo>
                <a:lnTo>
                  <a:pt x="1319" y="1789"/>
                </a:lnTo>
                <a:lnTo>
                  <a:pt x="1349" y="1755"/>
                </a:lnTo>
                <a:lnTo>
                  <a:pt x="1377" y="1720"/>
                </a:lnTo>
                <a:lnTo>
                  <a:pt x="1405" y="1683"/>
                </a:lnTo>
                <a:lnTo>
                  <a:pt x="1432" y="1644"/>
                </a:lnTo>
                <a:lnTo>
                  <a:pt x="1459" y="1605"/>
                </a:lnTo>
                <a:lnTo>
                  <a:pt x="1485" y="1564"/>
                </a:lnTo>
                <a:lnTo>
                  <a:pt x="1510" y="1522"/>
                </a:lnTo>
                <a:lnTo>
                  <a:pt x="1534" y="1479"/>
                </a:lnTo>
                <a:lnTo>
                  <a:pt x="1558" y="1436"/>
                </a:lnTo>
                <a:lnTo>
                  <a:pt x="1580" y="1392"/>
                </a:lnTo>
                <a:lnTo>
                  <a:pt x="1602" y="1347"/>
                </a:lnTo>
                <a:lnTo>
                  <a:pt x="1625" y="1303"/>
                </a:lnTo>
                <a:lnTo>
                  <a:pt x="1646" y="1257"/>
                </a:lnTo>
                <a:lnTo>
                  <a:pt x="1685" y="1165"/>
                </a:lnTo>
                <a:lnTo>
                  <a:pt x="1721" y="1074"/>
                </a:lnTo>
                <a:lnTo>
                  <a:pt x="1754" y="985"/>
                </a:lnTo>
                <a:lnTo>
                  <a:pt x="1754" y="985"/>
                </a:lnTo>
                <a:lnTo>
                  <a:pt x="1782" y="908"/>
                </a:lnTo>
                <a:lnTo>
                  <a:pt x="1808" y="832"/>
                </a:lnTo>
                <a:lnTo>
                  <a:pt x="1833" y="756"/>
                </a:lnTo>
                <a:lnTo>
                  <a:pt x="1856" y="681"/>
                </a:lnTo>
                <a:lnTo>
                  <a:pt x="1878" y="608"/>
                </a:lnTo>
                <a:lnTo>
                  <a:pt x="1898" y="536"/>
                </a:lnTo>
                <a:lnTo>
                  <a:pt x="1916" y="467"/>
                </a:lnTo>
                <a:lnTo>
                  <a:pt x="1935" y="400"/>
                </a:lnTo>
                <a:lnTo>
                  <a:pt x="1965" y="276"/>
                </a:lnTo>
                <a:lnTo>
                  <a:pt x="1988" y="166"/>
                </a:lnTo>
                <a:lnTo>
                  <a:pt x="2008" y="73"/>
                </a:lnTo>
                <a:lnTo>
                  <a:pt x="2021" y="0"/>
                </a:lnTo>
                <a:lnTo>
                  <a:pt x="2021" y="0"/>
                </a:lnTo>
                <a:lnTo>
                  <a:pt x="1943" y="14"/>
                </a:lnTo>
                <a:lnTo>
                  <a:pt x="1842" y="37"/>
                </a:lnTo>
                <a:lnTo>
                  <a:pt x="1723" y="63"/>
                </a:lnTo>
                <a:lnTo>
                  <a:pt x="1588" y="97"/>
                </a:lnTo>
                <a:lnTo>
                  <a:pt x="1516" y="115"/>
                </a:lnTo>
                <a:lnTo>
                  <a:pt x="1440" y="136"/>
                </a:lnTo>
                <a:lnTo>
                  <a:pt x="1364" y="158"/>
                </a:lnTo>
                <a:lnTo>
                  <a:pt x="1286" y="182"/>
                </a:lnTo>
                <a:lnTo>
                  <a:pt x="1206" y="207"/>
                </a:lnTo>
                <a:lnTo>
                  <a:pt x="1125" y="234"/>
                </a:lnTo>
                <a:lnTo>
                  <a:pt x="1044" y="263"/>
                </a:lnTo>
                <a:lnTo>
                  <a:pt x="963" y="293"/>
                </a:lnTo>
                <a:lnTo>
                  <a:pt x="882" y="324"/>
                </a:lnTo>
                <a:lnTo>
                  <a:pt x="802" y="358"/>
                </a:lnTo>
                <a:lnTo>
                  <a:pt x="725" y="394"/>
                </a:lnTo>
                <a:lnTo>
                  <a:pt x="648" y="430"/>
                </a:lnTo>
                <a:lnTo>
                  <a:pt x="573" y="468"/>
                </a:lnTo>
                <a:lnTo>
                  <a:pt x="501" y="509"/>
                </a:lnTo>
                <a:lnTo>
                  <a:pt x="467" y="530"/>
                </a:lnTo>
                <a:lnTo>
                  <a:pt x="433" y="551"/>
                </a:lnTo>
                <a:lnTo>
                  <a:pt x="399" y="572"/>
                </a:lnTo>
                <a:lnTo>
                  <a:pt x="368" y="594"/>
                </a:lnTo>
                <a:lnTo>
                  <a:pt x="336" y="616"/>
                </a:lnTo>
                <a:lnTo>
                  <a:pt x="306" y="640"/>
                </a:lnTo>
                <a:lnTo>
                  <a:pt x="277" y="663"/>
                </a:lnTo>
                <a:lnTo>
                  <a:pt x="249" y="687"/>
                </a:lnTo>
                <a:lnTo>
                  <a:pt x="222" y="710"/>
                </a:lnTo>
                <a:lnTo>
                  <a:pt x="198" y="735"/>
                </a:lnTo>
                <a:lnTo>
                  <a:pt x="173" y="760"/>
                </a:lnTo>
                <a:lnTo>
                  <a:pt x="150" y="786"/>
                </a:lnTo>
                <a:lnTo>
                  <a:pt x="128" y="812"/>
                </a:lnTo>
                <a:lnTo>
                  <a:pt x="109" y="838"/>
                </a:lnTo>
                <a:lnTo>
                  <a:pt x="90" y="866"/>
                </a:lnTo>
                <a:lnTo>
                  <a:pt x="73" y="892"/>
                </a:lnTo>
                <a:lnTo>
                  <a:pt x="59" y="921"/>
                </a:lnTo>
                <a:lnTo>
                  <a:pt x="44" y="948"/>
                </a:lnTo>
                <a:lnTo>
                  <a:pt x="33" y="977"/>
                </a:lnTo>
                <a:lnTo>
                  <a:pt x="24" y="1006"/>
                </a:lnTo>
                <a:lnTo>
                  <a:pt x="24" y="1006"/>
                </a:lnTo>
                <a:lnTo>
                  <a:pt x="17" y="1027"/>
                </a:lnTo>
                <a:lnTo>
                  <a:pt x="12" y="1046"/>
                </a:lnTo>
                <a:lnTo>
                  <a:pt x="8" y="1067"/>
                </a:lnTo>
                <a:lnTo>
                  <a:pt x="4" y="1088"/>
                </a:lnTo>
                <a:lnTo>
                  <a:pt x="1" y="1109"/>
                </a:lnTo>
                <a:lnTo>
                  <a:pt x="0" y="1130"/>
                </a:lnTo>
                <a:lnTo>
                  <a:pt x="0" y="1151"/>
                </a:lnTo>
                <a:lnTo>
                  <a:pt x="0" y="1173"/>
                </a:lnTo>
                <a:lnTo>
                  <a:pt x="1" y="1194"/>
                </a:lnTo>
                <a:lnTo>
                  <a:pt x="4" y="1216"/>
                </a:lnTo>
                <a:lnTo>
                  <a:pt x="8" y="1237"/>
                </a:lnTo>
                <a:lnTo>
                  <a:pt x="12" y="1260"/>
                </a:lnTo>
                <a:lnTo>
                  <a:pt x="17" y="1282"/>
                </a:lnTo>
                <a:lnTo>
                  <a:pt x="24" y="1304"/>
                </a:lnTo>
                <a:lnTo>
                  <a:pt x="30" y="1326"/>
                </a:lnTo>
                <a:lnTo>
                  <a:pt x="38" y="1348"/>
                </a:lnTo>
                <a:lnTo>
                  <a:pt x="47" y="1372"/>
                </a:lnTo>
                <a:lnTo>
                  <a:pt x="58" y="1394"/>
                </a:lnTo>
                <a:lnTo>
                  <a:pt x="68" y="1418"/>
                </a:lnTo>
                <a:lnTo>
                  <a:pt x="81" y="1440"/>
                </a:lnTo>
                <a:lnTo>
                  <a:pt x="107" y="1487"/>
                </a:lnTo>
                <a:lnTo>
                  <a:pt x="137" y="1533"/>
                </a:lnTo>
                <a:lnTo>
                  <a:pt x="171" y="1580"/>
                </a:lnTo>
                <a:lnTo>
                  <a:pt x="209" y="1628"/>
                </a:lnTo>
                <a:lnTo>
                  <a:pt x="251" y="1675"/>
                </a:lnTo>
                <a:lnTo>
                  <a:pt x="297" y="1724"/>
                </a:lnTo>
                <a:lnTo>
                  <a:pt x="297" y="1724"/>
                </a:lnTo>
                <a:close/>
              </a:path>
            </a:pathLst>
          </a:custGeom>
          <a:solidFill>
            <a:srgbClr val="4BB0D0"/>
          </a:solidFill>
          <a:ln w="76200">
            <a:solidFill>
              <a:schemeClr val="bg1"/>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矩形 12"/>
          <p:cNvSpPr/>
          <p:nvPr/>
        </p:nvSpPr>
        <p:spPr>
          <a:xfrm rot="2644672">
            <a:off x="4947640" y="5227412"/>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14" name="文本框 13"/>
          <p:cNvSpPr txBox="1"/>
          <p:nvPr/>
        </p:nvSpPr>
        <p:spPr>
          <a:xfrm rot="2644672">
            <a:off x="7042902" y="370057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sp>
        <p:nvSpPr>
          <p:cNvPr id="16" name="矩形 15"/>
          <p:cNvSpPr/>
          <p:nvPr/>
        </p:nvSpPr>
        <p:spPr>
          <a:xfrm rot="2644672">
            <a:off x="5059707" y="2147156"/>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17" name="文本框 16"/>
          <p:cNvSpPr txBox="1"/>
          <p:nvPr/>
        </p:nvSpPr>
        <p:spPr>
          <a:xfrm rot="2644672">
            <a:off x="7116332" y="594562"/>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9" name="矩形 18"/>
          <p:cNvSpPr/>
          <p:nvPr/>
        </p:nvSpPr>
        <p:spPr>
          <a:xfrm rot="18955328" flipH="1">
            <a:off x="4052392" y="3615810"/>
            <a:ext cx="2031325" cy="822726"/>
          </a:xfrm>
          <a:prstGeom prst="rect">
            <a:avLst/>
          </a:prstGeom>
        </p:spPr>
        <p:txBody>
          <a:bodyPr wrap="none">
            <a:spAutoFit/>
          </a:bodyPr>
          <a:lstStyle/>
          <a:p>
            <a:pPr algn="ctr">
              <a:lnSpc>
                <a:spcPct val="150000"/>
              </a:lnSpc>
            </a:pPr>
            <a:r>
              <a:rPr lang="zh-CN" altLang="en-US" sz="3600" b="1" dirty="0">
                <a:solidFill>
                  <a:schemeClr val="bg1"/>
                </a:solidFill>
              </a:rPr>
              <a:t>内容</a:t>
            </a:r>
            <a:r>
              <a:rPr lang="zh-CN" altLang="en-US" sz="3600" b="1" dirty="0" smtClean="0">
                <a:solidFill>
                  <a:schemeClr val="bg1"/>
                </a:solidFill>
              </a:rPr>
              <a:t>说明</a:t>
            </a:r>
            <a:endParaRPr lang="en-US" altLang="zh-CN" sz="3600" b="1" dirty="0">
              <a:solidFill>
                <a:schemeClr val="bg1"/>
              </a:solidFill>
            </a:endParaRPr>
          </a:p>
        </p:txBody>
      </p:sp>
      <p:sp>
        <p:nvSpPr>
          <p:cNvPr id="20" name="文本框 19"/>
          <p:cNvSpPr txBox="1"/>
          <p:nvPr/>
        </p:nvSpPr>
        <p:spPr>
          <a:xfrm rot="18955328" flipH="1">
            <a:off x="3111434" y="235008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sp>
        <p:nvSpPr>
          <p:cNvPr id="22" name="文本框 21"/>
          <p:cNvSpPr txBox="1"/>
          <p:nvPr/>
        </p:nvSpPr>
        <p:spPr>
          <a:xfrm>
            <a:off x="7961140" y="5243795"/>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23" name="矩形 22"/>
          <p:cNvSpPr/>
          <p:nvPr/>
        </p:nvSpPr>
        <p:spPr>
          <a:xfrm>
            <a:off x="7961140" y="5705460"/>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4" name="文本框 23"/>
          <p:cNvSpPr txBox="1"/>
          <p:nvPr/>
        </p:nvSpPr>
        <p:spPr>
          <a:xfrm>
            <a:off x="372775" y="4374585"/>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25" name="矩形 24"/>
          <p:cNvSpPr/>
          <p:nvPr/>
        </p:nvSpPr>
        <p:spPr>
          <a:xfrm>
            <a:off x="372775" y="4836250"/>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
        <p:nvSpPr>
          <p:cNvPr id="26" name="文本框 25"/>
          <p:cNvSpPr txBox="1"/>
          <p:nvPr/>
        </p:nvSpPr>
        <p:spPr>
          <a:xfrm>
            <a:off x="8030684" y="1689613"/>
            <a:ext cx="2306471" cy="461665"/>
          </a:xfrm>
          <a:prstGeom prst="rect">
            <a:avLst/>
          </a:prstGeom>
          <a:noFill/>
        </p:spPr>
        <p:txBody>
          <a:bodyPr wrap="square" rtlCol="0">
            <a:spAutoFit/>
          </a:bodyPr>
          <a:lstStyle/>
          <a:p>
            <a:r>
              <a:rPr lang="en-US" altLang="zh-CN" sz="2400" dirty="0" smtClean="0">
                <a:solidFill>
                  <a:srgbClr val="434154"/>
                </a:solidFill>
              </a:rPr>
              <a:t>03</a:t>
            </a:r>
            <a:r>
              <a:rPr lang="en-US" altLang="zh-CN" sz="2400" b="1" dirty="0" smtClean="0">
                <a:solidFill>
                  <a:srgbClr val="434154"/>
                </a:solidFill>
              </a:rPr>
              <a:t>  </a:t>
            </a:r>
            <a:r>
              <a:rPr lang="zh-CN" altLang="en-US" sz="2400" b="1" dirty="0" smtClean="0">
                <a:solidFill>
                  <a:srgbClr val="434154"/>
                </a:solidFill>
              </a:rPr>
              <a:t>内容说明</a:t>
            </a:r>
            <a:endParaRPr lang="zh-CN" altLang="en-US" sz="2400" b="1" dirty="0">
              <a:solidFill>
                <a:srgbClr val="434154"/>
              </a:solidFill>
            </a:endParaRPr>
          </a:p>
        </p:txBody>
      </p:sp>
      <p:sp>
        <p:nvSpPr>
          <p:cNvPr id="27" name="矩形 26"/>
          <p:cNvSpPr/>
          <p:nvPr/>
        </p:nvSpPr>
        <p:spPr>
          <a:xfrm>
            <a:off x="8030684" y="2151278"/>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pic>
        <p:nvPicPr>
          <p:cNvPr id="28" name="图片 27"/>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rot="3093744">
            <a:off x="5775512" y="4107191"/>
            <a:ext cx="1625397" cy="1625397"/>
          </a:xfrm>
          <a:prstGeom prst="rect">
            <a:avLst/>
          </a:prstGeom>
        </p:spPr>
      </p:pic>
      <p:pic>
        <p:nvPicPr>
          <p:cNvPr id="29" name="图片 28"/>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rot="2633936">
            <a:off x="6003707" y="977016"/>
            <a:ext cx="1625397" cy="1625397"/>
          </a:xfrm>
          <a:prstGeom prst="rect">
            <a:avLst/>
          </a:prstGeom>
        </p:spPr>
      </p:pic>
      <p:pic>
        <p:nvPicPr>
          <p:cNvPr id="30" name="图片 29"/>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rot="18966064" flipH="1">
            <a:off x="3530615" y="2615300"/>
            <a:ext cx="1625397" cy="1625397"/>
          </a:xfrm>
          <a:prstGeom prst="rect">
            <a:avLst/>
          </a:prstGeom>
        </p:spPr>
      </p:pic>
    </p:spTree>
    <p:extLst>
      <p:ext uri="{BB962C8B-B14F-4D97-AF65-F5344CB8AC3E}">
        <p14:creationId xmlns:p14="http://schemas.microsoft.com/office/powerpoint/2010/main" xmlns="" val="235141087"/>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EE9065"/>
        </a:solidFill>
        <a:effectLst/>
      </p:bgPr>
    </p:bg>
    <p:spTree>
      <p:nvGrpSpPr>
        <p:cNvPr id="1" name=""/>
        <p:cNvGrpSpPr/>
        <p:nvPr/>
      </p:nvGrpSpPr>
      <p:grpSpPr>
        <a:xfrm>
          <a:off x="0" y="0"/>
          <a:ext cx="0" cy="0"/>
          <a:chOff x="0" y="0"/>
          <a:chExt cx="0" cy="0"/>
        </a:xfrm>
      </p:grpSpPr>
      <p:grpSp>
        <p:nvGrpSpPr>
          <p:cNvPr id="209" name="组合 208"/>
          <p:cNvGrpSpPr/>
          <p:nvPr/>
        </p:nvGrpSpPr>
        <p:grpSpPr>
          <a:xfrm>
            <a:off x="3847434" y="4216198"/>
            <a:ext cx="184150" cy="644525"/>
            <a:chOff x="2752726" y="4344988"/>
            <a:chExt cx="184150" cy="644525"/>
          </a:xfrm>
          <a:solidFill>
            <a:srgbClr val="434154"/>
          </a:solidFill>
        </p:grpSpPr>
        <p:sp>
          <p:nvSpPr>
            <p:cNvPr id="101" name="Freeform 101"/>
            <p:cNvSpPr>
              <a:spLocks/>
            </p:cNvSpPr>
            <p:nvPr/>
          </p:nvSpPr>
          <p:spPr bwMode="auto">
            <a:xfrm>
              <a:off x="2762251" y="4427538"/>
              <a:ext cx="174625" cy="519113"/>
            </a:xfrm>
            <a:custGeom>
              <a:avLst/>
              <a:gdLst>
                <a:gd name="T0" fmla="*/ 34 w 110"/>
                <a:gd name="T1" fmla="*/ 267 h 327"/>
                <a:gd name="T2" fmla="*/ 67 w 110"/>
                <a:gd name="T3" fmla="*/ 327 h 327"/>
                <a:gd name="T4" fmla="*/ 95 w 110"/>
                <a:gd name="T5" fmla="*/ 323 h 327"/>
                <a:gd name="T6" fmla="*/ 110 w 110"/>
                <a:gd name="T7" fmla="*/ 256 h 327"/>
                <a:gd name="T8" fmla="*/ 76 w 110"/>
                <a:gd name="T9" fmla="*/ 0 h 327"/>
                <a:gd name="T10" fmla="*/ 0 w 110"/>
                <a:gd name="T11" fmla="*/ 10 h 327"/>
                <a:gd name="T12" fmla="*/ 34 w 110"/>
                <a:gd name="T13" fmla="*/ 267 h 327"/>
              </a:gdLst>
              <a:ahLst/>
              <a:cxnLst>
                <a:cxn ang="0">
                  <a:pos x="T0" y="T1"/>
                </a:cxn>
                <a:cxn ang="0">
                  <a:pos x="T2" y="T3"/>
                </a:cxn>
                <a:cxn ang="0">
                  <a:pos x="T4" y="T5"/>
                </a:cxn>
                <a:cxn ang="0">
                  <a:pos x="T6" y="T7"/>
                </a:cxn>
                <a:cxn ang="0">
                  <a:pos x="T8" y="T9"/>
                </a:cxn>
                <a:cxn ang="0">
                  <a:pos x="T10" y="T11"/>
                </a:cxn>
                <a:cxn ang="0">
                  <a:pos x="T12" y="T13"/>
                </a:cxn>
              </a:cxnLst>
              <a:rect l="0" t="0" r="r" b="b"/>
              <a:pathLst>
                <a:path w="110" h="327">
                  <a:moveTo>
                    <a:pt x="34" y="267"/>
                  </a:moveTo>
                  <a:lnTo>
                    <a:pt x="67" y="327"/>
                  </a:lnTo>
                  <a:lnTo>
                    <a:pt x="95" y="323"/>
                  </a:lnTo>
                  <a:lnTo>
                    <a:pt x="110" y="256"/>
                  </a:lnTo>
                  <a:lnTo>
                    <a:pt x="76" y="0"/>
                  </a:lnTo>
                  <a:lnTo>
                    <a:pt x="0" y="10"/>
                  </a:lnTo>
                  <a:lnTo>
                    <a:pt x="34" y="26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2" name="Freeform 102"/>
            <p:cNvSpPr>
              <a:spLocks/>
            </p:cNvSpPr>
            <p:nvPr/>
          </p:nvSpPr>
          <p:spPr bwMode="auto">
            <a:xfrm>
              <a:off x="2754313" y="4344988"/>
              <a:ext cx="128588" cy="146050"/>
            </a:xfrm>
            <a:custGeom>
              <a:avLst/>
              <a:gdLst>
                <a:gd name="T0" fmla="*/ 5 w 81"/>
                <a:gd name="T1" fmla="*/ 58 h 92"/>
                <a:gd name="T2" fmla="*/ 5 w 81"/>
                <a:gd name="T3" fmla="*/ 58 h 92"/>
                <a:gd name="T4" fmla="*/ 7 w 81"/>
                <a:gd name="T5" fmla="*/ 66 h 92"/>
                <a:gd name="T6" fmla="*/ 10 w 81"/>
                <a:gd name="T7" fmla="*/ 73 h 92"/>
                <a:gd name="T8" fmla="*/ 15 w 81"/>
                <a:gd name="T9" fmla="*/ 78 h 92"/>
                <a:gd name="T10" fmla="*/ 20 w 81"/>
                <a:gd name="T11" fmla="*/ 84 h 92"/>
                <a:gd name="T12" fmla="*/ 26 w 81"/>
                <a:gd name="T13" fmla="*/ 88 h 92"/>
                <a:gd name="T14" fmla="*/ 33 w 81"/>
                <a:gd name="T15" fmla="*/ 90 h 92"/>
                <a:gd name="T16" fmla="*/ 39 w 81"/>
                <a:gd name="T17" fmla="*/ 92 h 92"/>
                <a:gd name="T18" fmla="*/ 47 w 81"/>
                <a:gd name="T19" fmla="*/ 90 h 92"/>
                <a:gd name="T20" fmla="*/ 49 w 81"/>
                <a:gd name="T21" fmla="*/ 90 h 92"/>
                <a:gd name="T22" fmla="*/ 49 w 81"/>
                <a:gd name="T23" fmla="*/ 90 h 92"/>
                <a:gd name="T24" fmla="*/ 56 w 81"/>
                <a:gd name="T25" fmla="*/ 89 h 92"/>
                <a:gd name="T26" fmla="*/ 62 w 81"/>
                <a:gd name="T27" fmla="*/ 86 h 92"/>
                <a:gd name="T28" fmla="*/ 69 w 81"/>
                <a:gd name="T29" fmla="*/ 81 h 92"/>
                <a:gd name="T30" fmla="*/ 73 w 81"/>
                <a:gd name="T31" fmla="*/ 77 h 92"/>
                <a:gd name="T32" fmla="*/ 77 w 81"/>
                <a:gd name="T33" fmla="*/ 70 h 92"/>
                <a:gd name="T34" fmla="*/ 80 w 81"/>
                <a:gd name="T35" fmla="*/ 63 h 92"/>
                <a:gd name="T36" fmla="*/ 81 w 81"/>
                <a:gd name="T37" fmla="*/ 56 h 92"/>
                <a:gd name="T38" fmla="*/ 81 w 81"/>
                <a:gd name="T39" fmla="*/ 48 h 92"/>
                <a:gd name="T40" fmla="*/ 76 w 81"/>
                <a:gd name="T41" fmla="*/ 13 h 92"/>
                <a:gd name="T42" fmla="*/ 76 w 81"/>
                <a:gd name="T43" fmla="*/ 13 h 92"/>
                <a:gd name="T44" fmla="*/ 75 w 81"/>
                <a:gd name="T45" fmla="*/ 8 h 92"/>
                <a:gd name="T46" fmla="*/ 72 w 81"/>
                <a:gd name="T47" fmla="*/ 2 h 92"/>
                <a:gd name="T48" fmla="*/ 68 w 81"/>
                <a:gd name="T49" fmla="*/ 1 h 92"/>
                <a:gd name="T50" fmla="*/ 64 w 81"/>
                <a:gd name="T51" fmla="*/ 0 h 92"/>
                <a:gd name="T52" fmla="*/ 51 w 81"/>
                <a:gd name="T53" fmla="*/ 0 h 92"/>
                <a:gd name="T54" fmla="*/ 37 w 81"/>
                <a:gd name="T55" fmla="*/ 2 h 92"/>
                <a:gd name="T56" fmla="*/ 35 w 81"/>
                <a:gd name="T57" fmla="*/ 2 h 92"/>
                <a:gd name="T58" fmla="*/ 35 w 81"/>
                <a:gd name="T59" fmla="*/ 2 h 92"/>
                <a:gd name="T60" fmla="*/ 22 w 81"/>
                <a:gd name="T61" fmla="*/ 4 h 92"/>
                <a:gd name="T62" fmla="*/ 10 w 81"/>
                <a:gd name="T63" fmla="*/ 6 h 92"/>
                <a:gd name="T64" fmla="*/ 5 w 81"/>
                <a:gd name="T65" fmla="*/ 9 h 92"/>
                <a:gd name="T66" fmla="*/ 3 w 81"/>
                <a:gd name="T67" fmla="*/ 12 h 92"/>
                <a:gd name="T68" fmla="*/ 0 w 81"/>
                <a:gd name="T69" fmla="*/ 17 h 92"/>
                <a:gd name="T70" fmla="*/ 0 w 81"/>
                <a:gd name="T71" fmla="*/ 24 h 92"/>
                <a:gd name="T72" fmla="*/ 5 w 81"/>
                <a:gd name="T73" fmla="*/ 5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92">
                  <a:moveTo>
                    <a:pt x="5" y="58"/>
                  </a:moveTo>
                  <a:lnTo>
                    <a:pt x="5" y="58"/>
                  </a:lnTo>
                  <a:lnTo>
                    <a:pt x="7" y="66"/>
                  </a:lnTo>
                  <a:lnTo>
                    <a:pt x="10" y="73"/>
                  </a:lnTo>
                  <a:lnTo>
                    <a:pt x="15" y="78"/>
                  </a:lnTo>
                  <a:lnTo>
                    <a:pt x="20" y="84"/>
                  </a:lnTo>
                  <a:lnTo>
                    <a:pt x="26" y="88"/>
                  </a:lnTo>
                  <a:lnTo>
                    <a:pt x="33" y="90"/>
                  </a:lnTo>
                  <a:lnTo>
                    <a:pt x="39" y="92"/>
                  </a:lnTo>
                  <a:lnTo>
                    <a:pt x="47" y="90"/>
                  </a:lnTo>
                  <a:lnTo>
                    <a:pt x="49" y="90"/>
                  </a:lnTo>
                  <a:lnTo>
                    <a:pt x="49" y="90"/>
                  </a:lnTo>
                  <a:lnTo>
                    <a:pt x="56" y="89"/>
                  </a:lnTo>
                  <a:lnTo>
                    <a:pt x="62" y="86"/>
                  </a:lnTo>
                  <a:lnTo>
                    <a:pt x="69" y="81"/>
                  </a:lnTo>
                  <a:lnTo>
                    <a:pt x="73" y="77"/>
                  </a:lnTo>
                  <a:lnTo>
                    <a:pt x="77" y="70"/>
                  </a:lnTo>
                  <a:lnTo>
                    <a:pt x="80" y="63"/>
                  </a:lnTo>
                  <a:lnTo>
                    <a:pt x="81" y="56"/>
                  </a:lnTo>
                  <a:lnTo>
                    <a:pt x="81" y="48"/>
                  </a:lnTo>
                  <a:lnTo>
                    <a:pt x="76" y="13"/>
                  </a:lnTo>
                  <a:lnTo>
                    <a:pt x="76" y="13"/>
                  </a:lnTo>
                  <a:lnTo>
                    <a:pt x="75" y="8"/>
                  </a:lnTo>
                  <a:lnTo>
                    <a:pt x="72" y="2"/>
                  </a:lnTo>
                  <a:lnTo>
                    <a:pt x="68" y="1"/>
                  </a:lnTo>
                  <a:lnTo>
                    <a:pt x="64" y="0"/>
                  </a:lnTo>
                  <a:lnTo>
                    <a:pt x="51" y="0"/>
                  </a:lnTo>
                  <a:lnTo>
                    <a:pt x="37" y="2"/>
                  </a:lnTo>
                  <a:lnTo>
                    <a:pt x="35" y="2"/>
                  </a:lnTo>
                  <a:lnTo>
                    <a:pt x="35" y="2"/>
                  </a:lnTo>
                  <a:lnTo>
                    <a:pt x="22" y="4"/>
                  </a:lnTo>
                  <a:lnTo>
                    <a:pt x="10" y="6"/>
                  </a:lnTo>
                  <a:lnTo>
                    <a:pt x="5" y="9"/>
                  </a:lnTo>
                  <a:lnTo>
                    <a:pt x="3" y="12"/>
                  </a:lnTo>
                  <a:lnTo>
                    <a:pt x="0" y="17"/>
                  </a:lnTo>
                  <a:lnTo>
                    <a:pt x="0" y="24"/>
                  </a:lnTo>
                  <a:lnTo>
                    <a:pt x="5" y="5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3" name="Freeform 103"/>
            <p:cNvSpPr>
              <a:spLocks/>
            </p:cNvSpPr>
            <p:nvPr/>
          </p:nvSpPr>
          <p:spPr bwMode="auto">
            <a:xfrm>
              <a:off x="2752726" y="4394200"/>
              <a:ext cx="149225" cy="142875"/>
            </a:xfrm>
            <a:custGeom>
              <a:avLst/>
              <a:gdLst>
                <a:gd name="T0" fmla="*/ 11 w 94"/>
                <a:gd name="T1" fmla="*/ 90 h 90"/>
                <a:gd name="T2" fmla="*/ 94 w 94"/>
                <a:gd name="T3" fmla="*/ 80 h 90"/>
                <a:gd name="T4" fmla="*/ 84 w 94"/>
                <a:gd name="T5" fmla="*/ 0 h 90"/>
                <a:gd name="T6" fmla="*/ 0 w 94"/>
                <a:gd name="T7" fmla="*/ 11 h 90"/>
                <a:gd name="T8" fmla="*/ 11 w 94"/>
                <a:gd name="T9" fmla="*/ 90 h 90"/>
              </a:gdLst>
              <a:ahLst/>
              <a:cxnLst>
                <a:cxn ang="0">
                  <a:pos x="T0" y="T1"/>
                </a:cxn>
                <a:cxn ang="0">
                  <a:pos x="T2" y="T3"/>
                </a:cxn>
                <a:cxn ang="0">
                  <a:pos x="T4" y="T5"/>
                </a:cxn>
                <a:cxn ang="0">
                  <a:pos x="T6" y="T7"/>
                </a:cxn>
                <a:cxn ang="0">
                  <a:pos x="T8" y="T9"/>
                </a:cxn>
              </a:cxnLst>
              <a:rect l="0" t="0" r="r" b="b"/>
              <a:pathLst>
                <a:path w="94" h="90">
                  <a:moveTo>
                    <a:pt x="11" y="90"/>
                  </a:moveTo>
                  <a:lnTo>
                    <a:pt x="94" y="80"/>
                  </a:lnTo>
                  <a:lnTo>
                    <a:pt x="84" y="0"/>
                  </a:lnTo>
                  <a:lnTo>
                    <a:pt x="0" y="11"/>
                  </a:lnTo>
                  <a:lnTo>
                    <a:pt x="11" y="9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4" name="Freeform 104"/>
            <p:cNvSpPr>
              <a:spLocks/>
            </p:cNvSpPr>
            <p:nvPr/>
          </p:nvSpPr>
          <p:spPr bwMode="auto">
            <a:xfrm>
              <a:off x="2868613" y="4933950"/>
              <a:ext cx="44450" cy="55563"/>
            </a:xfrm>
            <a:custGeom>
              <a:avLst/>
              <a:gdLst>
                <a:gd name="T0" fmla="*/ 28 w 28"/>
                <a:gd name="T1" fmla="*/ 2 h 35"/>
                <a:gd name="T2" fmla="*/ 28 w 28"/>
                <a:gd name="T3" fmla="*/ 2 h 35"/>
                <a:gd name="T4" fmla="*/ 27 w 28"/>
                <a:gd name="T5" fmla="*/ 14 h 35"/>
                <a:gd name="T6" fmla="*/ 21 w 28"/>
                <a:gd name="T7" fmla="*/ 31 h 35"/>
                <a:gd name="T8" fmla="*/ 21 w 28"/>
                <a:gd name="T9" fmla="*/ 31 h 35"/>
                <a:gd name="T10" fmla="*/ 20 w 28"/>
                <a:gd name="T11" fmla="*/ 35 h 35"/>
                <a:gd name="T12" fmla="*/ 19 w 28"/>
                <a:gd name="T13" fmla="*/ 35 h 35"/>
                <a:gd name="T14" fmla="*/ 16 w 28"/>
                <a:gd name="T15" fmla="*/ 35 h 35"/>
                <a:gd name="T16" fmla="*/ 13 w 28"/>
                <a:gd name="T17" fmla="*/ 32 h 35"/>
                <a:gd name="T18" fmla="*/ 11 w 28"/>
                <a:gd name="T19" fmla="*/ 27 h 35"/>
                <a:gd name="T20" fmla="*/ 0 w 28"/>
                <a:gd name="T21" fmla="*/ 8 h 35"/>
                <a:gd name="T22" fmla="*/ 0 w 28"/>
                <a:gd name="T23" fmla="*/ 8 h 35"/>
                <a:gd name="T24" fmla="*/ 3 w 28"/>
                <a:gd name="T25" fmla="*/ 5 h 35"/>
                <a:gd name="T26" fmla="*/ 8 w 28"/>
                <a:gd name="T27" fmla="*/ 2 h 35"/>
                <a:gd name="T28" fmla="*/ 12 w 28"/>
                <a:gd name="T29" fmla="*/ 1 h 35"/>
                <a:gd name="T30" fmla="*/ 16 w 28"/>
                <a:gd name="T31" fmla="*/ 0 h 35"/>
                <a:gd name="T32" fmla="*/ 23 w 28"/>
                <a:gd name="T33" fmla="*/ 0 h 35"/>
                <a:gd name="T34" fmla="*/ 28 w 28"/>
                <a:gd name="T35" fmla="*/ 2 h 35"/>
                <a:gd name="T36" fmla="*/ 28 w 28"/>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5">
                  <a:moveTo>
                    <a:pt x="28" y="2"/>
                  </a:moveTo>
                  <a:lnTo>
                    <a:pt x="28" y="2"/>
                  </a:lnTo>
                  <a:lnTo>
                    <a:pt x="27" y="14"/>
                  </a:lnTo>
                  <a:lnTo>
                    <a:pt x="21" y="31"/>
                  </a:lnTo>
                  <a:lnTo>
                    <a:pt x="21" y="31"/>
                  </a:lnTo>
                  <a:lnTo>
                    <a:pt x="20" y="35"/>
                  </a:lnTo>
                  <a:lnTo>
                    <a:pt x="19" y="35"/>
                  </a:lnTo>
                  <a:lnTo>
                    <a:pt x="16" y="35"/>
                  </a:lnTo>
                  <a:lnTo>
                    <a:pt x="13" y="32"/>
                  </a:lnTo>
                  <a:lnTo>
                    <a:pt x="11" y="27"/>
                  </a:lnTo>
                  <a:lnTo>
                    <a:pt x="0" y="8"/>
                  </a:lnTo>
                  <a:lnTo>
                    <a:pt x="0" y="8"/>
                  </a:lnTo>
                  <a:lnTo>
                    <a:pt x="3" y="5"/>
                  </a:lnTo>
                  <a:lnTo>
                    <a:pt x="8" y="2"/>
                  </a:lnTo>
                  <a:lnTo>
                    <a:pt x="12" y="1"/>
                  </a:lnTo>
                  <a:lnTo>
                    <a:pt x="16" y="0"/>
                  </a:lnTo>
                  <a:lnTo>
                    <a:pt x="23" y="0"/>
                  </a:lnTo>
                  <a:lnTo>
                    <a:pt x="28" y="2"/>
                  </a:lnTo>
                  <a:lnTo>
                    <a:pt x="28"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6" name="组合 215"/>
          <p:cNvGrpSpPr/>
          <p:nvPr/>
        </p:nvGrpSpPr>
        <p:grpSpPr>
          <a:xfrm>
            <a:off x="3237834" y="4801985"/>
            <a:ext cx="1414463" cy="1541463"/>
            <a:chOff x="2143126" y="4930775"/>
            <a:chExt cx="1414463" cy="1541463"/>
          </a:xfrm>
        </p:grpSpPr>
        <p:sp>
          <p:nvSpPr>
            <p:cNvPr id="5" name="Freeform 5"/>
            <p:cNvSpPr>
              <a:spLocks/>
            </p:cNvSpPr>
            <p:nvPr/>
          </p:nvSpPr>
          <p:spPr bwMode="auto">
            <a:xfrm>
              <a:off x="2143126" y="5083175"/>
              <a:ext cx="1414463" cy="1257300"/>
            </a:xfrm>
            <a:custGeom>
              <a:avLst/>
              <a:gdLst>
                <a:gd name="T0" fmla="*/ 334 w 891"/>
                <a:gd name="T1" fmla="*/ 790 h 792"/>
                <a:gd name="T2" fmla="*/ 228 w 891"/>
                <a:gd name="T3" fmla="*/ 775 h 792"/>
                <a:gd name="T4" fmla="*/ 212 w 891"/>
                <a:gd name="T5" fmla="*/ 764 h 792"/>
                <a:gd name="T6" fmla="*/ 190 w 891"/>
                <a:gd name="T7" fmla="*/ 734 h 792"/>
                <a:gd name="T8" fmla="*/ 110 w 891"/>
                <a:gd name="T9" fmla="*/ 683 h 792"/>
                <a:gd name="T10" fmla="*/ 65 w 891"/>
                <a:gd name="T11" fmla="*/ 631 h 792"/>
                <a:gd name="T12" fmla="*/ 56 w 891"/>
                <a:gd name="T13" fmla="*/ 597 h 792"/>
                <a:gd name="T14" fmla="*/ 61 w 891"/>
                <a:gd name="T15" fmla="*/ 560 h 792"/>
                <a:gd name="T16" fmla="*/ 45 w 891"/>
                <a:gd name="T17" fmla="*/ 545 h 792"/>
                <a:gd name="T18" fmla="*/ 26 w 891"/>
                <a:gd name="T19" fmla="*/ 528 h 792"/>
                <a:gd name="T20" fmla="*/ 48 w 891"/>
                <a:gd name="T21" fmla="*/ 513 h 792"/>
                <a:gd name="T22" fmla="*/ 61 w 891"/>
                <a:gd name="T23" fmla="*/ 501 h 792"/>
                <a:gd name="T24" fmla="*/ 56 w 891"/>
                <a:gd name="T25" fmla="*/ 465 h 792"/>
                <a:gd name="T26" fmla="*/ 65 w 891"/>
                <a:gd name="T27" fmla="*/ 442 h 792"/>
                <a:gd name="T28" fmla="*/ 48 w 891"/>
                <a:gd name="T29" fmla="*/ 435 h 792"/>
                <a:gd name="T30" fmla="*/ 23 w 891"/>
                <a:gd name="T31" fmla="*/ 425 h 792"/>
                <a:gd name="T32" fmla="*/ 34 w 891"/>
                <a:gd name="T33" fmla="*/ 405 h 792"/>
                <a:gd name="T34" fmla="*/ 56 w 891"/>
                <a:gd name="T35" fmla="*/ 393 h 792"/>
                <a:gd name="T36" fmla="*/ 55 w 891"/>
                <a:gd name="T37" fmla="*/ 365 h 792"/>
                <a:gd name="T38" fmla="*/ 56 w 891"/>
                <a:gd name="T39" fmla="*/ 343 h 792"/>
                <a:gd name="T40" fmla="*/ 53 w 891"/>
                <a:gd name="T41" fmla="*/ 320 h 792"/>
                <a:gd name="T42" fmla="*/ 32 w 891"/>
                <a:gd name="T43" fmla="*/ 310 h 792"/>
                <a:gd name="T44" fmla="*/ 36 w 891"/>
                <a:gd name="T45" fmla="*/ 291 h 792"/>
                <a:gd name="T46" fmla="*/ 60 w 891"/>
                <a:gd name="T47" fmla="*/ 281 h 792"/>
                <a:gd name="T48" fmla="*/ 64 w 891"/>
                <a:gd name="T49" fmla="*/ 262 h 792"/>
                <a:gd name="T50" fmla="*/ 61 w 891"/>
                <a:gd name="T51" fmla="*/ 245 h 792"/>
                <a:gd name="T52" fmla="*/ 71 w 891"/>
                <a:gd name="T53" fmla="*/ 218 h 792"/>
                <a:gd name="T54" fmla="*/ 59 w 891"/>
                <a:gd name="T55" fmla="*/ 214 h 792"/>
                <a:gd name="T56" fmla="*/ 34 w 891"/>
                <a:gd name="T57" fmla="*/ 203 h 792"/>
                <a:gd name="T58" fmla="*/ 0 w 891"/>
                <a:gd name="T59" fmla="*/ 0 h 792"/>
                <a:gd name="T60" fmla="*/ 873 w 891"/>
                <a:gd name="T61" fmla="*/ 147 h 792"/>
                <a:gd name="T62" fmla="*/ 854 w 891"/>
                <a:gd name="T63" fmla="*/ 164 h 792"/>
                <a:gd name="T64" fmla="*/ 835 w 891"/>
                <a:gd name="T65" fmla="*/ 168 h 792"/>
                <a:gd name="T66" fmla="*/ 832 w 891"/>
                <a:gd name="T67" fmla="*/ 180 h 792"/>
                <a:gd name="T68" fmla="*/ 839 w 891"/>
                <a:gd name="T69" fmla="*/ 205 h 792"/>
                <a:gd name="T70" fmla="*/ 832 w 891"/>
                <a:gd name="T71" fmla="*/ 228 h 792"/>
                <a:gd name="T72" fmla="*/ 848 w 891"/>
                <a:gd name="T73" fmla="*/ 237 h 792"/>
                <a:gd name="T74" fmla="*/ 871 w 891"/>
                <a:gd name="T75" fmla="*/ 254 h 792"/>
                <a:gd name="T76" fmla="*/ 854 w 891"/>
                <a:gd name="T77" fmla="*/ 271 h 792"/>
                <a:gd name="T78" fmla="*/ 841 w 891"/>
                <a:gd name="T79" fmla="*/ 281 h 792"/>
                <a:gd name="T80" fmla="*/ 845 w 891"/>
                <a:gd name="T81" fmla="*/ 310 h 792"/>
                <a:gd name="T82" fmla="*/ 841 w 891"/>
                <a:gd name="T83" fmla="*/ 336 h 792"/>
                <a:gd name="T84" fmla="*/ 856 w 891"/>
                <a:gd name="T85" fmla="*/ 355 h 792"/>
                <a:gd name="T86" fmla="*/ 877 w 891"/>
                <a:gd name="T87" fmla="*/ 369 h 792"/>
                <a:gd name="T88" fmla="*/ 863 w 891"/>
                <a:gd name="T89" fmla="*/ 386 h 792"/>
                <a:gd name="T90" fmla="*/ 836 w 891"/>
                <a:gd name="T91" fmla="*/ 390 h 792"/>
                <a:gd name="T92" fmla="*/ 843 w 891"/>
                <a:gd name="T93" fmla="*/ 411 h 792"/>
                <a:gd name="T94" fmla="*/ 841 w 891"/>
                <a:gd name="T95" fmla="*/ 435 h 792"/>
                <a:gd name="T96" fmla="*/ 844 w 891"/>
                <a:gd name="T97" fmla="*/ 463 h 792"/>
                <a:gd name="T98" fmla="*/ 867 w 891"/>
                <a:gd name="T99" fmla="*/ 474 h 792"/>
                <a:gd name="T100" fmla="*/ 870 w 891"/>
                <a:gd name="T101" fmla="*/ 490 h 792"/>
                <a:gd name="T102" fmla="*/ 845 w 891"/>
                <a:gd name="T103" fmla="*/ 503 h 792"/>
                <a:gd name="T104" fmla="*/ 841 w 891"/>
                <a:gd name="T105" fmla="*/ 535 h 792"/>
                <a:gd name="T106" fmla="*/ 844 w 891"/>
                <a:gd name="T107" fmla="*/ 554 h 792"/>
                <a:gd name="T108" fmla="*/ 858 w 891"/>
                <a:gd name="T109" fmla="*/ 572 h 792"/>
                <a:gd name="T110" fmla="*/ 856 w 891"/>
                <a:gd name="T111" fmla="*/ 595 h 792"/>
                <a:gd name="T112" fmla="*/ 820 w 891"/>
                <a:gd name="T113" fmla="*/ 653 h 792"/>
                <a:gd name="T114" fmla="*/ 776 w 891"/>
                <a:gd name="T115" fmla="*/ 695 h 792"/>
                <a:gd name="T116" fmla="*/ 711 w 891"/>
                <a:gd name="T117" fmla="*/ 742 h 792"/>
                <a:gd name="T118" fmla="*/ 695 w 891"/>
                <a:gd name="T119" fmla="*/ 764 h 792"/>
                <a:gd name="T120" fmla="*/ 675 w 891"/>
                <a:gd name="T121" fmla="*/ 775 h 792"/>
                <a:gd name="T122" fmla="*/ 548 w 891"/>
                <a:gd name="T123" fmla="*/ 790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91" h="792">
                  <a:moveTo>
                    <a:pt x="435" y="792"/>
                  </a:moveTo>
                  <a:lnTo>
                    <a:pt x="435" y="792"/>
                  </a:lnTo>
                  <a:lnTo>
                    <a:pt x="370" y="791"/>
                  </a:lnTo>
                  <a:lnTo>
                    <a:pt x="334" y="790"/>
                  </a:lnTo>
                  <a:lnTo>
                    <a:pt x="298" y="787"/>
                  </a:lnTo>
                  <a:lnTo>
                    <a:pt x="266" y="783"/>
                  </a:lnTo>
                  <a:lnTo>
                    <a:pt x="237" y="778"/>
                  </a:lnTo>
                  <a:lnTo>
                    <a:pt x="228" y="775"/>
                  </a:lnTo>
                  <a:lnTo>
                    <a:pt x="220" y="772"/>
                  </a:lnTo>
                  <a:lnTo>
                    <a:pt x="213" y="768"/>
                  </a:lnTo>
                  <a:lnTo>
                    <a:pt x="212" y="764"/>
                  </a:lnTo>
                  <a:lnTo>
                    <a:pt x="212" y="764"/>
                  </a:lnTo>
                  <a:lnTo>
                    <a:pt x="209" y="756"/>
                  </a:lnTo>
                  <a:lnTo>
                    <a:pt x="205" y="749"/>
                  </a:lnTo>
                  <a:lnTo>
                    <a:pt x="198" y="741"/>
                  </a:lnTo>
                  <a:lnTo>
                    <a:pt x="190" y="734"/>
                  </a:lnTo>
                  <a:lnTo>
                    <a:pt x="164" y="717"/>
                  </a:lnTo>
                  <a:lnTo>
                    <a:pt x="129" y="695"/>
                  </a:lnTo>
                  <a:lnTo>
                    <a:pt x="129" y="695"/>
                  </a:lnTo>
                  <a:lnTo>
                    <a:pt x="110" y="683"/>
                  </a:lnTo>
                  <a:lnTo>
                    <a:pt x="95" y="669"/>
                  </a:lnTo>
                  <a:lnTo>
                    <a:pt x="82" y="657"/>
                  </a:lnTo>
                  <a:lnTo>
                    <a:pt x="72" y="643"/>
                  </a:lnTo>
                  <a:lnTo>
                    <a:pt x="65" y="631"/>
                  </a:lnTo>
                  <a:lnTo>
                    <a:pt x="60" y="619"/>
                  </a:lnTo>
                  <a:lnTo>
                    <a:pt x="57" y="608"/>
                  </a:lnTo>
                  <a:lnTo>
                    <a:pt x="56" y="597"/>
                  </a:lnTo>
                  <a:lnTo>
                    <a:pt x="56" y="597"/>
                  </a:lnTo>
                  <a:lnTo>
                    <a:pt x="57" y="589"/>
                  </a:lnTo>
                  <a:lnTo>
                    <a:pt x="59" y="581"/>
                  </a:lnTo>
                  <a:lnTo>
                    <a:pt x="61" y="566"/>
                  </a:lnTo>
                  <a:lnTo>
                    <a:pt x="61" y="560"/>
                  </a:lnTo>
                  <a:lnTo>
                    <a:pt x="59" y="554"/>
                  </a:lnTo>
                  <a:lnTo>
                    <a:pt x="55" y="549"/>
                  </a:lnTo>
                  <a:lnTo>
                    <a:pt x="45" y="545"/>
                  </a:lnTo>
                  <a:lnTo>
                    <a:pt x="45" y="545"/>
                  </a:lnTo>
                  <a:lnTo>
                    <a:pt x="36" y="541"/>
                  </a:lnTo>
                  <a:lnTo>
                    <a:pt x="30" y="537"/>
                  </a:lnTo>
                  <a:lnTo>
                    <a:pt x="28" y="532"/>
                  </a:lnTo>
                  <a:lnTo>
                    <a:pt x="26" y="528"/>
                  </a:lnTo>
                  <a:lnTo>
                    <a:pt x="29" y="524"/>
                  </a:lnTo>
                  <a:lnTo>
                    <a:pt x="33" y="522"/>
                  </a:lnTo>
                  <a:lnTo>
                    <a:pt x="40" y="518"/>
                  </a:lnTo>
                  <a:lnTo>
                    <a:pt x="48" y="513"/>
                  </a:lnTo>
                  <a:lnTo>
                    <a:pt x="48" y="513"/>
                  </a:lnTo>
                  <a:lnTo>
                    <a:pt x="55" y="511"/>
                  </a:lnTo>
                  <a:lnTo>
                    <a:pt x="59" y="505"/>
                  </a:lnTo>
                  <a:lnTo>
                    <a:pt x="61" y="501"/>
                  </a:lnTo>
                  <a:lnTo>
                    <a:pt x="61" y="496"/>
                  </a:lnTo>
                  <a:lnTo>
                    <a:pt x="59" y="482"/>
                  </a:lnTo>
                  <a:lnTo>
                    <a:pt x="57" y="474"/>
                  </a:lnTo>
                  <a:lnTo>
                    <a:pt x="56" y="465"/>
                  </a:lnTo>
                  <a:lnTo>
                    <a:pt x="56" y="465"/>
                  </a:lnTo>
                  <a:lnTo>
                    <a:pt x="57" y="457"/>
                  </a:lnTo>
                  <a:lnTo>
                    <a:pt x="60" y="450"/>
                  </a:lnTo>
                  <a:lnTo>
                    <a:pt x="65" y="442"/>
                  </a:lnTo>
                  <a:lnTo>
                    <a:pt x="65" y="439"/>
                  </a:lnTo>
                  <a:lnTo>
                    <a:pt x="64" y="436"/>
                  </a:lnTo>
                  <a:lnTo>
                    <a:pt x="59" y="435"/>
                  </a:lnTo>
                  <a:lnTo>
                    <a:pt x="48" y="435"/>
                  </a:lnTo>
                  <a:lnTo>
                    <a:pt x="48" y="435"/>
                  </a:lnTo>
                  <a:lnTo>
                    <a:pt x="36" y="432"/>
                  </a:lnTo>
                  <a:lnTo>
                    <a:pt x="28" y="430"/>
                  </a:lnTo>
                  <a:lnTo>
                    <a:pt x="23" y="425"/>
                  </a:lnTo>
                  <a:lnTo>
                    <a:pt x="22" y="420"/>
                  </a:lnTo>
                  <a:lnTo>
                    <a:pt x="23" y="415"/>
                  </a:lnTo>
                  <a:lnTo>
                    <a:pt x="28" y="409"/>
                  </a:lnTo>
                  <a:lnTo>
                    <a:pt x="34" y="405"/>
                  </a:lnTo>
                  <a:lnTo>
                    <a:pt x="42" y="401"/>
                  </a:lnTo>
                  <a:lnTo>
                    <a:pt x="42" y="401"/>
                  </a:lnTo>
                  <a:lnTo>
                    <a:pt x="51" y="397"/>
                  </a:lnTo>
                  <a:lnTo>
                    <a:pt x="56" y="393"/>
                  </a:lnTo>
                  <a:lnTo>
                    <a:pt x="59" y="389"/>
                  </a:lnTo>
                  <a:lnTo>
                    <a:pt x="59" y="384"/>
                  </a:lnTo>
                  <a:lnTo>
                    <a:pt x="56" y="371"/>
                  </a:lnTo>
                  <a:lnTo>
                    <a:pt x="55" y="365"/>
                  </a:lnTo>
                  <a:lnTo>
                    <a:pt x="55" y="356"/>
                  </a:lnTo>
                  <a:lnTo>
                    <a:pt x="55" y="356"/>
                  </a:lnTo>
                  <a:lnTo>
                    <a:pt x="55" y="350"/>
                  </a:lnTo>
                  <a:lnTo>
                    <a:pt x="56" y="343"/>
                  </a:lnTo>
                  <a:lnTo>
                    <a:pt x="59" y="332"/>
                  </a:lnTo>
                  <a:lnTo>
                    <a:pt x="59" y="328"/>
                  </a:lnTo>
                  <a:lnTo>
                    <a:pt x="57" y="324"/>
                  </a:lnTo>
                  <a:lnTo>
                    <a:pt x="53" y="320"/>
                  </a:lnTo>
                  <a:lnTo>
                    <a:pt x="45" y="317"/>
                  </a:lnTo>
                  <a:lnTo>
                    <a:pt x="45" y="317"/>
                  </a:lnTo>
                  <a:lnTo>
                    <a:pt x="37" y="314"/>
                  </a:lnTo>
                  <a:lnTo>
                    <a:pt x="32" y="310"/>
                  </a:lnTo>
                  <a:lnTo>
                    <a:pt x="29" y="305"/>
                  </a:lnTo>
                  <a:lnTo>
                    <a:pt x="29" y="301"/>
                  </a:lnTo>
                  <a:lnTo>
                    <a:pt x="30" y="296"/>
                  </a:lnTo>
                  <a:lnTo>
                    <a:pt x="36" y="291"/>
                  </a:lnTo>
                  <a:lnTo>
                    <a:pt x="42" y="287"/>
                  </a:lnTo>
                  <a:lnTo>
                    <a:pt x="52" y="283"/>
                  </a:lnTo>
                  <a:lnTo>
                    <a:pt x="52" y="283"/>
                  </a:lnTo>
                  <a:lnTo>
                    <a:pt x="60" y="281"/>
                  </a:lnTo>
                  <a:lnTo>
                    <a:pt x="65" y="278"/>
                  </a:lnTo>
                  <a:lnTo>
                    <a:pt x="68" y="275"/>
                  </a:lnTo>
                  <a:lnTo>
                    <a:pt x="68" y="271"/>
                  </a:lnTo>
                  <a:lnTo>
                    <a:pt x="64" y="262"/>
                  </a:lnTo>
                  <a:lnTo>
                    <a:pt x="63" y="256"/>
                  </a:lnTo>
                  <a:lnTo>
                    <a:pt x="61" y="251"/>
                  </a:lnTo>
                  <a:lnTo>
                    <a:pt x="61" y="251"/>
                  </a:lnTo>
                  <a:lnTo>
                    <a:pt x="61" y="245"/>
                  </a:lnTo>
                  <a:lnTo>
                    <a:pt x="63" y="239"/>
                  </a:lnTo>
                  <a:lnTo>
                    <a:pt x="68" y="228"/>
                  </a:lnTo>
                  <a:lnTo>
                    <a:pt x="70" y="222"/>
                  </a:lnTo>
                  <a:lnTo>
                    <a:pt x="71" y="218"/>
                  </a:lnTo>
                  <a:lnTo>
                    <a:pt x="70" y="216"/>
                  </a:lnTo>
                  <a:lnTo>
                    <a:pt x="65" y="216"/>
                  </a:lnTo>
                  <a:lnTo>
                    <a:pt x="65" y="216"/>
                  </a:lnTo>
                  <a:lnTo>
                    <a:pt x="59" y="214"/>
                  </a:lnTo>
                  <a:lnTo>
                    <a:pt x="53" y="213"/>
                  </a:lnTo>
                  <a:lnTo>
                    <a:pt x="46" y="210"/>
                  </a:lnTo>
                  <a:lnTo>
                    <a:pt x="40" y="207"/>
                  </a:lnTo>
                  <a:lnTo>
                    <a:pt x="34" y="203"/>
                  </a:lnTo>
                  <a:lnTo>
                    <a:pt x="30" y="198"/>
                  </a:lnTo>
                  <a:lnTo>
                    <a:pt x="28" y="193"/>
                  </a:lnTo>
                  <a:lnTo>
                    <a:pt x="25" y="187"/>
                  </a:lnTo>
                  <a:lnTo>
                    <a:pt x="0" y="0"/>
                  </a:lnTo>
                  <a:lnTo>
                    <a:pt x="891" y="0"/>
                  </a:lnTo>
                  <a:lnTo>
                    <a:pt x="874" y="140"/>
                  </a:lnTo>
                  <a:lnTo>
                    <a:pt x="874" y="140"/>
                  </a:lnTo>
                  <a:lnTo>
                    <a:pt x="873" y="147"/>
                  </a:lnTo>
                  <a:lnTo>
                    <a:pt x="870" y="152"/>
                  </a:lnTo>
                  <a:lnTo>
                    <a:pt x="864" y="157"/>
                  </a:lnTo>
                  <a:lnTo>
                    <a:pt x="859" y="161"/>
                  </a:lnTo>
                  <a:lnTo>
                    <a:pt x="854" y="164"/>
                  </a:lnTo>
                  <a:lnTo>
                    <a:pt x="847" y="167"/>
                  </a:lnTo>
                  <a:lnTo>
                    <a:pt x="840" y="168"/>
                  </a:lnTo>
                  <a:lnTo>
                    <a:pt x="835" y="168"/>
                  </a:lnTo>
                  <a:lnTo>
                    <a:pt x="835" y="168"/>
                  </a:lnTo>
                  <a:lnTo>
                    <a:pt x="831" y="170"/>
                  </a:lnTo>
                  <a:lnTo>
                    <a:pt x="829" y="172"/>
                  </a:lnTo>
                  <a:lnTo>
                    <a:pt x="829" y="176"/>
                  </a:lnTo>
                  <a:lnTo>
                    <a:pt x="832" y="180"/>
                  </a:lnTo>
                  <a:lnTo>
                    <a:pt x="837" y="193"/>
                  </a:lnTo>
                  <a:lnTo>
                    <a:pt x="839" y="198"/>
                  </a:lnTo>
                  <a:lnTo>
                    <a:pt x="839" y="205"/>
                  </a:lnTo>
                  <a:lnTo>
                    <a:pt x="839" y="205"/>
                  </a:lnTo>
                  <a:lnTo>
                    <a:pt x="837" y="210"/>
                  </a:lnTo>
                  <a:lnTo>
                    <a:pt x="835" y="216"/>
                  </a:lnTo>
                  <a:lnTo>
                    <a:pt x="832" y="224"/>
                  </a:lnTo>
                  <a:lnTo>
                    <a:pt x="832" y="228"/>
                  </a:lnTo>
                  <a:lnTo>
                    <a:pt x="833" y="232"/>
                  </a:lnTo>
                  <a:lnTo>
                    <a:pt x="839" y="235"/>
                  </a:lnTo>
                  <a:lnTo>
                    <a:pt x="848" y="237"/>
                  </a:lnTo>
                  <a:lnTo>
                    <a:pt x="848" y="237"/>
                  </a:lnTo>
                  <a:lnTo>
                    <a:pt x="858" y="240"/>
                  </a:lnTo>
                  <a:lnTo>
                    <a:pt x="864" y="244"/>
                  </a:lnTo>
                  <a:lnTo>
                    <a:pt x="868" y="249"/>
                  </a:lnTo>
                  <a:lnTo>
                    <a:pt x="871" y="254"/>
                  </a:lnTo>
                  <a:lnTo>
                    <a:pt x="870" y="259"/>
                  </a:lnTo>
                  <a:lnTo>
                    <a:pt x="867" y="263"/>
                  </a:lnTo>
                  <a:lnTo>
                    <a:pt x="862" y="267"/>
                  </a:lnTo>
                  <a:lnTo>
                    <a:pt x="854" y="271"/>
                  </a:lnTo>
                  <a:lnTo>
                    <a:pt x="854" y="271"/>
                  </a:lnTo>
                  <a:lnTo>
                    <a:pt x="847" y="274"/>
                  </a:lnTo>
                  <a:lnTo>
                    <a:pt x="843" y="277"/>
                  </a:lnTo>
                  <a:lnTo>
                    <a:pt x="841" y="281"/>
                  </a:lnTo>
                  <a:lnTo>
                    <a:pt x="840" y="286"/>
                  </a:lnTo>
                  <a:lnTo>
                    <a:pt x="843" y="297"/>
                  </a:lnTo>
                  <a:lnTo>
                    <a:pt x="844" y="304"/>
                  </a:lnTo>
                  <a:lnTo>
                    <a:pt x="845" y="310"/>
                  </a:lnTo>
                  <a:lnTo>
                    <a:pt x="845" y="310"/>
                  </a:lnTo>
                  <a:lnTo>
                    <a:pt x="844" y="317"/>
                  </a:lnTo>
                  <a:lnTo>
                    <a:pt x="843" y="324"/>
                  </a:lnTo>
                  <a:lnTo>
                    <a:pt x="841" y="336"/>
                  </a:lnTo>
                  <a:lnTo>
                    <a:pt x="841" y="342"/>
                  </a:lnTo>
                  <a:lnTo>
                    <a:pt x="844" y="347"/>
                  </a:lnTo>
                  <a:lnTo>
                    <a:pt x="848" y="351"/>
                  </a:lnTo>
                  <a:lnTo>
                    <a:pt x="856" y="355"/>
                  </a:lnTo>
                  <a:lnTo>
                    <a:pt x="856" y="355"/>
                  </a:lnTo>
                  <a:lnTo>
                    <a:pt x="866" y="359"/>
                  </a:lnTo>
                  <a:lnTo>
                    <a:pt x="873" y="363"/>
                  </a:lnTo>
                  <a:lnTo>
                    <a:pt x="877" y="369"/>
                  </a:lnTo>
                  <a:lnTo>
                    <a:pt x="878" y="374"/>
                  </a:lnTo>
                  <a:lnTo>
                    <a:pt x="877" y="378"/>
                  </a:lnTo>
                  <a:lnTo>
                    <a:pt x="871" y="384"/>
                  </a:lnTo>
                  <a:lnTo>
                    <a:pt x="863" y="386"/>
                  </a:lnTo>
                  <a:lnTo>
                    <a:pt x="852" y="388"/>
                  </a:lnTo>
                  <a:lnTo>
                    <a:pt x="852" y="388"/>
                  </a:lnTo>
                  <a:lnTo>
                    <a:pt x="841" y="389"/>
                  </a:lnTo>
                  <a:lnTo>
                    <a:pt x="836" y="390"/>
                  </a:lnTo>
                  <a:lnTo>
                    <a:pt x="833" y="392"/>
                  </a:lnTo>
                  <a:lnTo>
                    <a:pt x="835" y="396"/>
                  </a:lnTo>
                  <a:lnTo>
                    <a:pt x="840" y="404"/>
                  </a:lnTo>
                  <a:lnTo>
                    <a:pt x="843" y="411"/>
                  </a:lnTo>
                  <a:lnTo>
                    <a:pt x="843" y="419"/>
                  </a:lnTo>
                  <a:lnTo>
                    <a:pt x="843" y="419"/>
                  </a:lnTo>
                  <a:lnTo>
                    <a:pt x="843" y="428"/>
                  </a:lnTo>
                  <a:lnTo>
                    <a:pt x="841" y="435"/>
                  </a:lnTo>
                  <a:lnTo>
                    <a:pt x="839" y="449"/>
                  </a:lnTo>
                  <a:lnTo>
                    <a:pt x="839" y="455"/>
                  </a:lnTo>
                  <a:lnTo>
                    <a:pt x="840" y="459"/>
                  </a:lnTo>
                  <a:lnTo>
                    <a:pt x="844" y="463"/>
                  </a:lnTo>
                  <a:lnTo>
                    <a:pt x="852" y="467"/>
                  </a:lnTo>
                  <a:lnTo>
                    <a:pt x="852" y="467"/>
                  </a:lnTo>
                  <a:lnTo>
                    <a:pt x="860" y="472"/>
                  </a:lnTo>
                  <a:lnTo>
                    <a:pt x="867" y="474"/>
                  </a:lnTo>
                  <a:lnTo>
                    <a:pt x="871" y="478"/>
                  </a:lnTo>
                  <a:lnTo>
                    <a:pt x="873" y="482"/>
                  </a:lnTo>
                  <a:lnTo>
                    <a:pt x="873" y="486"/>
                  </a:lnTo>
                  <a:lnTo>
                    <a:pt x="870" y="490"/>
                  </a:lnTo>
                  <a:lnTo>
                    <a:pt x="863" y="495"/>
                  </a:lnTo>
                  <a:lnTo>
                    <a:pt x="854" y="499"/>
                  </a:lnTo>
                  <a:lnTo>
                    <a:pt x="854" y="499"/>
                  </a:lnTo>
                  <a:lnTo>
                    <a:pt x="845" y="503"/>
                  </a:lnTo>
                  <a:lnTo>
                    <a:pt x="840" y="508"/>
                  </a:lnTo>
                  <a:lnTo>
                    <a:pt x="839" y="513"/>
                  </a:lnTo>
                  <a:lnTo>
                    <a:pt x="837" y="520"/>
                  </a:lnTo>
                  <a:lnTo>
                    <a:pt x="841" y="535"/>
                  </a:lnTo>
                  <a:lnTo>
                    <a:pt x="843" y="543"/>
                  </a:lnTo>
                  <a:lnTo>
                    <a:pt x="843" y="551"/>
                  </a:lnTo>
                  <a:lnTo>
                    <a:pt x="843" y="551"/>
                  </a:lnTo>
                  <a:lnTo>
                    <a:pt x="844" y="554"/>
                  </a:lnTo>
                  <a:lnTo>
                    <a:pt x="845" y="557"/>
                  </a:lnTo>
                  <a:lnTo>
                    <a:pt x="852" y="564"/>
                  </a:lnTo>
                  <a:lnTo>
                    <a:pt x="855" y="568"/>
                  </a:lnTo>
                  <a:lnTo>
                    <a:pt x="858" y="572"/>
                  </a:lnTo>
                  <a:lnTo>
                    <a:pt x="859" y="576"/>
                  </a:lnTo>
                  <a:lnTo>
                    <a:pt x="859" y="581"/>
                  </a:lnTo>
                  <a:lnTo>
                    <a:pt x="859" y="581"/>
                  </a:lnTo>
                  <a:lnTo>
                    <a:pt x="856" y="595"/>
                  </a:lnTo>
                  <a:lnTo>
                    <a:pt x="850" y="610"/>
                  </a:lnTo>
                  <a:lnTo>
                    <a:pt x="841" y="625"/>
                  </a:lnTo>
                  <a:lnTo>
                    <a:pt x="832" y="638"/>
                  </a:lnTo>
                  <a:lnTo>
                    <a:pt x="820" y="653"/>
                  </a:lnTo>
                  <a:lnTo>
                    <a:pt x="806" y="668"/>
                  </a:lnTo>
                  <a:lnTo>
                    <a:pt x="793" y="681"/>
                  </a:lnTo>
                  <a:lnTo>
                    <a:pt x="776" y="695"/>
                  </a:lnTo>
                  <a:lnTo>
                    <a:pt x="776" y="695"/>
                  </a:lnTo>
                  <a:lnTo>
                    <a:pt x="761" y="707"/>
                  </a:lnTo>
                  <a:lnTo>
                    <a:pt x="747" y="718"/>
                  </a:lnTo>
                  <a:lnTo>
                    <a:pt x="722" y="734"/>
                  </a:lnTo>
                  <a:lnTo>
                    <a:pt x="711" y="742"/>
                  </a:lnTo>
                  <a:lnTo>
                    <a:pt x="703" y="749"/>
                  </a:lnTo>
                  <a:lnTo>
                    <a:pt x="698" y="756"/>
                  </a:lnTo>
                  <a:lnTo>
                    <a:pt x="695" y="764"/>
                  </a:lnTo>
                  <a:lnTo>
                    <a:pt x="695" y="764"/>
                  </a:lnTo>
                  <a:lnTo>
                    <a:pt x="694" y="765"/>
                  </a:lnTo>
                  <a:lnTo>
                    <a:pt x="692" y="768"/>
                  </a:lnTo>
                  <a:lnTo>
                    <a:pt x="686" y="772"/>
                  </a:lnTo>
                  <a:lnTo>
                    <a:pt x="675" y="775"/>
                  </a:lnTo>
                  <a:lnTo>
                    <a:pt x="663" y="778"/>
                  </a:lnTo>
                  <a:lnTo>
                    <a:pt x="629" y="783"/>
                  </a:lnTo>
                  <a:lnTo>
                    <a:pt x="590" y="787"/>
                  </a:lnTo>
                  <a:lnTo>
                    <a:pt x="548" y="790"/>
                  </a:lnTo>
                  <a:lnTo>
                    <a:pt x="504" y="791"/>
                  </a:lnTo>
                  <a:lnTo>
                    <a:pt x="435" y="792"/>
                  </a:lnTo>
                  <a:lnTo>
                    <a:pt x="435" y="792"/>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 name="Freeform 6"/>
            <p:cNvSpPr>
              <a:spLocks/>
            </p:cNvSpPr>
            <p:nvPr/>
          </p:nvSpPr>
          <p:spPr bwMode="auto">
            <a:xfrm>
              <a:off x="2446338" y="5083175"/>
              <a:ext cx="400050" cy="1257300"/>
            </a:xfrm>
            <a:custGeom>
              <a:avLst/>
              <a:gdLst>
                <a:gd name="T0" fmla="*/ 92 w 252"/>
                <a:gd name="T1" fmla="*/ 790 h 792"/>
                <a:gd name="T2" fmla="*/ 59 w 252"/>
                <a:gd name="T3" fmla="*/ 772 h 792"/>
                <a:gd name="T4" fmla="*/ 55 w 252"/>
                <a:gd name="T5" fmla="*/ 749 h 792"/>
                <a:gd name="T6" fmla="*/ 33 w 252"/>
                <a:gd name="T7" fmla="*/ 695 h 792"/>
                <a:gd name="T8" fmla="*/ 14 w 252"/>
                <a:gd name="T9" fmla="*/ 619 h 792"/>
                <a:gd name="T10" fmla="*/ 14 w 252"/>
                <a:gd name="T11" fmla="*/ 566 h 792"/>
                <a:gd name="T12" fmla="*/ 10 w 252"/>
                <a:gd name="T13" fmla="*/ 545 h 792"/>
                <a:gd name="T14" fmla="*/ 10 w 252"/>
                <a:gd name="T15" fmla="*/ 513 h 792"/>
                <a:gd name="T16" fmla="*/ 14 w 252"/>
                <a:gd name="T17" fmla="*/ 496 h 792"/>
                <a:gd name="T18" fmla="*/ 14 w 252"/>
                <a:gd name="T19" fmla="*/ 450 h 792"/>
                <a:gd name="T20" fmla="*/ 13 w 252"/>
                <a:gd name="T21" fmla="*/ 435 h 792"/>
                <a:gd name="T22" fmla="*/ 4 w 252"/>
                <a:gd name="T23" fmla="*/ 430 h 792"/>
                <a:gd name="T24" fmla="*/ 6 w 252"/>
                <a:gd name="T25" fmla="*/ 405 h 792"/>
                <a:gd name="T26" fmla="*/ 13 w 252"/>
                <a:gd name="T27" fmla="*/ 393 h 792"/>
                <a:gd name="T28" fmla="*/ 13 w 252"/>
                <a:gd name="T29" fmla="*/ 332 h 792"/>
                <a:gd name="T30" fmla="*/ 10 w 252"/>
                <a:gd name="T31" fmla="*/ 317 h 792"/>
                <a:gd name="T32" fmla="*/ 6 w 252"/>
                <a:gd name="T33" fmla="*/ 291 h 792"/>
                <a:gd name="T34" fmla="*/ 14 w 252"/>
                <a:gd name="T35" fmla="*/ 281 h 792"/>
                <a:gd name="T36" fmla="*/ 14 w 252"/>
                <a:gd name="T37" fmla="*/ 251 h 792"/>
                <a:gd name="T38" fmla="*/ 17 w 252"/>
                <a:gd name="T39" fmla="*/ 216 h 792"/>
                <a:gd name="T40" fmla="*/ 7 w 252"/>
                <a:gd name="T41" fmla="*/ 207 h 792"/>
                <a:gd name="T42" fmla="*/ 4 w 252"/>
                <a:gd name="T43" fmla="*/ 174 h 792"/>
                <a:gd name="T44" fmla="*/ 7 w 252"/>
                <a:gd name="T45" fmla="*/ 133 h 792"/>
                <a:gd name="T46" fmla="*/ 7 w 252"/>
                <a:gd name="T47" fmla="*/ 65 h 792"/>
                <a:gd name="T48" fmla="*/ 252 w 252"/>
                <a:gd name="T49" fmla="*/ 0 h 792"/>
                <a:gd name="T50" fmla="*/ 250 w 252"/>
                <a:gd name="T51" fmla="*/ 34 h 792"/>
                <a:gd name="T52" fmla="*/ 244 w 252"/>
                <a:gd name="T53" fmla="*/ 87 h 792"/>
                <a:gd name="T54" fmla="*/ 247 w 252"/>
                <a:gd name="T55" fmla="*/ 140 h 792"/>
                <a:gd name="T56" fmla="*/ 240 w 252"/>
                <a:gd name="T57" fmla="*/ 167 h 792"/>
                <a:gd name="T58" fmla="*/ 235 w 252"/>
                <a:gd name="T59" fmla="*/ 172 h 792"/>
                <a:gd name="T60" fmla="*/ 237 w 252"/>
                <a:gd name="T61" fmla="*/ 205 h 792"/>
                <a:gd name="T62" fmla="*/ 240 w 252"/>
                <a:gd name="T63" fmla="*/ 237 h 792"/>
                <a:gd name="T64" fmla="*/ 247 w 252"/>
                <a:gd name="T65" fmla="*/ 254 h 792"/>
                <a:gd name="T66" fmla="*/ 241 w 252"/>
                <a:gd name="T67" fmla="*/ 271 h 792"/>
                <a:gd name="T68" fmla="*/ 239 w 252"/>
                <a:gd name="T69" fmla="*/ 310 h 792"/>
                <a:gd name="T70" fmla="*/ 240 w 252"/>
                <a:gd name="T71" fmla="*/ 351 h 792"/>
                <a:gd name="T72" fmla="*/ 247 w 252"/>
                <a:gd name="T73" fmla="*/ 363 h 792"/>
                <a:gd name="T74" fmla="*/ 244 w 252"/>
                <a:gd name="T75" fmla="*/ 386 h 792"/>
                <a:gd name="T76" fmla="*/ 236 w 252"/>
                <a:gd name="T77" fmla="*/ 390 h 792"/>
                <a:gd name="T78" fmla="*/ 239 w 252"/>
                <a:gd name="T79" fmla="*/ 419 h 792"/>
                <a:gd name="T80" fmla="*/ 237 w 252"/>
                <a:gd name="T81" fmla="*/ 459 h 792"/>
                <a:gd name="T82" fmla="*/ 245 w 252"/>
                <a:gd name="T83" fmla="*/ 474 h 792"/>
                <a:gd name="T84" fmla="*/ 241 w 252"/>
                <a:gd name="T85" fmla="*/ 499 h 792"/>
                <a:gd name="T86" fmla="*/ 237 w 252"/>
                <a:gd name="T87" fmla="*/ 535 h 792"/>
                <a:gd name="T88" fmla="*/ 241 w 252"/>
                <a:gd name="T89" fmla="*/ 564 h 792"/>
                <a:gd name="T90" fmla="*/ 240 w 252"/>
                <a:gd name="T91" fmla="*/ 610 h 792"/>
                <a:gd name="T92" fmla="*/ 220 w 252"/>
                <a:gd name="T93" fmla="*/ 695 h 792"/>
                <a:gd name="T94" fmla="*/ 197 w 252"/>
                <a:gd name="T95" fmla="*/ 756 h 792"/>
                <a:gd name="T96" fmla="*/ 193 w 252"/>
                <a:gd name="T97" fmla="*/ 772 h 792"/>
                <a:gd name="T98" fmla="*/ 166 w 252"/>
                <a:gd name="T99" fmla="*/ 787 h 792"/>
                <a:gd name="T100" fmla="*/ 121 w 252"/>
                <a:gd name="T101" fmla="*/ 79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2" h="792">
                  <a:moveTo>
                    <a:pt x="121" y="792"/>
                  </a:moveTo>
                  <a:lnTo>
                    <a:pt x="121" y="792"/>
                  </a:lnTo>
                  <a:lnTo>
                    <a:pt x="103" y="791"/>
                  </a:lnTo>
                  <a:lnTo>
                    <a:pt x="92" y="790"/>
                  </a:lnTo>
                  <a:lnTo>
                    <a:pt x="82" y="787"/>
                  </a:lnTo>
                  <a:lnTo>
                    <a:pt x="72" y="783"/>
                  </a:lnTo>
                  <a:lnTo>
                    <a:pt x="64" y="778"/>
                  </a:lnTo>
                  <a:lnTo>
                    <a:pt x="59" y="772"/>
                  </a:lnTo>
                  <a:lnTo>
                    <a:pt x="57" y="768"/>
                  </a:lnTo>
                  <a:lnTo>
                    <a:pt x="57" y="764"/>
                  </a:lnTo>
                  <a:lnTo>
                    <a:pt x="57" y="764"/>
                  </a:lnTo>
                  <a:lnTo>
                    <a:pt x="55" y="749"/>
                  </a:lnTo>
                  <a:lnTo>
                    <a:pt x="50" y="734"/>
                  </a:lnTo>
                  <a:lnTo>
                    <a:pt x="44" y="717"/>
                  </a:lnTo>
                  <a:lnTo>
                    <a:pt x="33" y="695"/>
                  </a:lnTo>
                  <a:lnTo>
                    <a:pt x="33" y="695"/>
                  </a:lnTo>
                  <a:lnTo>
                    <a:pt x="27" y="683"/>
                  </a:lnTo>
                  <a:lnTo>
                    <a:pt x="23" y="669"/>
                  </a:lnTo>
                  <a:lnTo>
                    <a:pt x="17" y="643"/>
                  </a:lnTo>
                  <a:lnTo>
                    <a:pt x="14" y="619"/>
                  </a:lnTo>
                  <a:lnTo>
                    <a:pt x="13" y="597"/>
                  </a:lnTo>
                  <a:lnTo>
                    <a:pt x="13" y="597"/>
                  </a:lnTo>
                  <a:lnTo>
                    <a:pt x="13" y="581"/>
                  </a:lnTo>
                  <a:lnTo>
                    <a:pt x="14" y="566"/>
                  </a:lnTo>
                  <a:lnTo>
                    <a:pt x="13" y="554"/>
                  </a:lnTo>
                  <a:lnTo>
                    <a:pt x="11" y="549"/>
                  </a:lnTo>
                  <a:lnTo>
                    <a:pt x="10" y="545"/>
                  </a:lnTo>
                  <a:lnTo>
                    <a:pt x="10" y="545"/>
                  </a:lnTo>
                  <a:lnTo>
                    <a:pt x="4" y="537"/>
                  </a:lnTo>
                  <a:lnTo>
                    <a:pt x="4" y="528"/>
                  </a:lnTo>
                  <a:lnTo>
                    <a:pt x="6" y="522"/>
                  </a:lnTo>
                  <a:lnTo>
                    <a:pt x="10" y="513"/>
                  </a:lnTo>
                  <a:lnTo>
                    <a:pt x="10" y="513"/>
                  </a:lnTo>
                  <a:lnTo>
                    <a:pt x="13" y="511"/>
                  </a:lnTo>
                  <a:lnTo>
                    <a:pt x="13" y="505"/>
                  </a:lnTo>
                  <a:lnTo>
                    <a:pt x="14" y="496"/>
                  </a:lnTo>
                  <a:lnTo>
                    <a:pt x="13" y="482"/>
                  </a:lnTo>
                  <a:lnTo>
                    <a:pt x="13" y="465"/>
                  </a:lnTo>
                  <a:lnTo>
                    <a:pt x="13" y="465"/>
                  </a:lnTo>
                  <a:lnTo>
                    <a:pt x="14" y="450"/>
                  </a:lnTo>
                  <a:lnTo>
                    <a:pt x="15" y="442"/>
                  </a:lnTo>
                  <a:lnTo>
                    <a:pt x="15" y="439"/>
                  </a:lnTo>
                  <a:lnTo>
                    <a:pt x="14" y="436"/>
                  </a:lnTo>
                  <a:lnTo>
                    <a:pt x="13" y="435"/>
                  </a:lnTo>
                  <a:lnTo>
                    <a:pt x="10" y="435"/>
                  </a:lnTo>
                  <a:lnTo>
                    <a:pt x="10" y="435"/>
                  </a:lnTo>
                  <a:lnTo>
                    <a:pt x="7" y="432"/>
                  </a:lnTo>
                  <a:lnTo>
                    <a:pt x="4" y="430"/>
                  </a:lnTo>
                  <a:lnTo>
                    <a:pt x="3" y="425"/>
                  </a:lnTo>
                  <a:lnTo>
                    <a:pt x="3" y="420"/>
                  </a:lnTo>
                  <a:lnTo>
                    <a:pt x="4" y="409"/>
                  </a:lnTo>
                  <a:lnTo>
                    <a:pt x="6" y="405"/>
                  </a:lnTo>
                  <a:lnTo>
                    <a:pt x="9" y="401"/>
                  </a:lnTo>
                  <a:lnTo>
                    <a:pt x="9" y="401"/>
                  </a:lnTo>
                  <a:lnTo>
                    <a:pt x="11" y="397"/>
                  </a:lnTo>
                  <a:lnTo>
                    <a:pt x="13" y="393"/>
                  </a:lnTo>
                  <a:lnTo>
                    <a:pt x="13" y="384"/>
                  </a:lnTo>
                  <a:lnTo>
                    <a:pt x="11" y="356"/>
                  </a:lnTo>
                  <a:lnTo>
                    <a:pt x="11" y="356"/>
                  </a:lnTo>
                  <a:lnTo>
                    <a:pt x="13" y="332"/>
                  </a:lnTo>
                  <a:lnTo>
                    <a:pt x="13" y="324"/>
                  </a:lnTo>
                  <a:lnTo>
                    <a:pt x="11" y="320"/>
                  </a:lnTo>
                  <a:lnTo>
                    <a:pt x="10" y="317"/>
                  </a:lnTo>
                  <a:lnTo>
                    <a:pt x="10" y="317"/>
                  </a:lnTo>
                  <a:lnTo>
                    <a:pt x="7" y="314"/>
                  </a:lnTo>
                  <a:lnTo>
                    <a:pt x="6" y="310"/>
                  </a:lnTo>
                  <a:lnTo>
                    <a:pt x="4" y="301"/>
                  </a:lnTo>
                  <a:lnTo>
                    <a:pt x="6" y="291"/>
                  </a:lnTo>
                  <a:lnTo>
                    <a:pt x="9" y="287"/>
                  </a:lnTo>
                  <a:lnTo>
                    <a:pt x="11" y="283"/>
                  </a:lnTo>
                  <a:lnTo>
                    <a:pt x="11" y="283"/>
                  </a:lnTo>
                  <a:lnTo>
                    <a:pt x="14" y="281"/>
                  </a:lnTo>
                  <a:lnTo>
                    <a:pt x="15" y="278"/>
                  </a:lnTo>
                  <a:lnTo>
                    <a:pt x="15" y="271"/>
                  </a:lnTo>
                  <a:lnTo>
                    <a:pt x="14" y="251"/>
                  </a:lnTo>
                  <a:lnTo>
                    <a:pt x="14" y="251"/>
                  </a:lnTo>
                  <a:lnTo>
                    <a:pt x="14" y="239"/>
                  </a:lnTo>
                  <a:lnTo>
                    <a:pt x="15" y="228"/>
                  </a:lnTo>
                  <a:lnTo>
                    <a:pt x="17" y="218"/>
                  </a:lnTo>
                  <a:lnTo>
                    <a:pt x="17" y="216"/>
                  </a:lnTo>
                  <a:lnTo>
                    <a:pt x="15" y="216"/>
                  </a:lnTo>
                  <a:lnTo>
                    <a:pt x="15" y="216"/>
                  </a:lnTo>
                  <a:lnTo>
                    <a:pt x="11" y="213"/>
                  </a:lnTo>
                  <a:lnTo>
                    <a:pt x="7" y="207"/>
                  </a:lnTo>
                  <a:lnTo>
                    <a:pt x="4" y="198"/>
                  </a:lnTo>
                  <a:lnTo>
                    <a:pt x="3" y="187"/>
                  </a:lnTo>
                  <a:lnTo>
                    <a:pt x="3" y="187"/>
                  </a:lnTo>
                  <a:lnTo>
                    <a:pt x="4" y="174"/>
                  </a:lnTo>
                  <a:lnTo>
                    <a:pt x="6" y="163"/>
                  </a:lnTo>
                  <a:lnTo>
                    <a:pt x="7" y="149"/>
                  </a:lnTo>
                  <a:lnTo>
                    <a:pt x="7" y="133"/>
                  </a:lnTo>
                  <a:lnTo>
                    <a:pt x="7" y="133"/>
                  </a:lnTo>
                  <a:lnTo>
                    <a:pt x="9" y="96"/>
                  </a:lnTo>
                  <a:lnTo>
                    <a:pt x="7" y="80"/>
                  </a:lnTo>
                  <a:lnTo>
                    <a:pt x="7" y="65"/>
                  </a:lnTo>
                  <a:lnTo>
                    <a:pt x="7" y="65"/>
                  </a:lnTo>
                  <a:lnTo>
                    <a:pt x="3" y="34"/>
                  </a:lnTo>
                  <a:lnTo>
                    <a:pt x="0" y="0"/>
                  </a:lnTo>
                  <a:lnTo>
                    <a:pt x="252" y="0"/>
                  </a:lnTo>
                  <a:lnTo>
                    <a:pt x="252" y="0"/>
                  </a:lnTo>
                  <a:lnTo>
                    <a:pt x="252" y="21"/>
                  </a:lnTo>
                  <a:lnTo>
                    <a:pt x="251" y="27"/>
                  </a:lnTo>
                  <a:lnTo>
                    <a:pt x="250" y="34"/>
                  </a:lnTo>
                  <a:lnTo>
                    <a:pt x="250" y="34"/>
                  </a:lnTo>
                  <a:lnTo>
                    <a:pt x="245" y="46"/>
                  </a:lnTo>
                  <a:lnTo>
                    <a:pt x="244" y="59"/>
                  </a:lnTo>
                  <a:lnTo>
                    <a:pt x="244" y="87"/>
                  </a:lnTo>
                  <a:lnTo>
                    <a:pt x="244" y="87"/>
                  </a:lnTo>
                  <a:lnTo>
                    <a:pt x="244" y="103"/>
                  </a:lnTo>
                  <a:lnTo>
                    <a:pt x="245" y="115"/>
                  </a:lnTo>
                  <a:lnTo>
                    <a:pt x="247" y="128"/>
                  </a:lnTo>
                  <a:lnTo>
                    <a:pt x="247" y="140"/>
                  </a:lnTo>
                  <a:lnTo>
                    <a:pt x="247" y="140"/>
                  </a:lnTo>
                  <a:lnTo>
                    <a:pt x="247" y="152"/>
                  </a:lnTo>
                  <a:lnTo>
                    <a:pt x="243" y="161"/>
                  </a:lnTo>
                  <a:lnTo>
                    <a:pt x="240" y="167"/>
                  </a:lnTo>
                  <a:lnTo>
                    <a:pt x="236" y="168"/>
                  </a:lnTo>
                  <a:lnTo>
                    <a:pt x="236" y="168"/>
                  </a:lnTo>
                  <a:lnTo>
                    <a:pt x="235" y="170"/>
                  </a:lnTo>
                  <a:lnTo>
                    <a:pt x="235" y="172"/>
                  </a:lnTo>
                  <a:lnTo>
                    <a:pt x="235" y="180"/>
                  </a:lnTo>
                  <a:lnTo>
                    <a:pt x="236" y="193"/>
                  </a:lnTo>
                  <a:lnTo>
                    <a:pt x="237" y="205"/>
                  </a:lnTo>
                  <a:lnTo>
                    <a:pt x="237" y="205"/>
                  </a:lnTo>
                  <a:lnTo>
                    <a:pt x="235" y="224"/>
                  </a:lnTo>
                  <a:lnTo>
                    <a:pt x="236" y="232"/>
                  </a:lnTo>
                  <a:lnTo>
                    <a:pt x="237" y="235"/>
                  </a:lnTo>
                  <a:lnTo>
                    <a:pt x="240" y="237"/>
                  </a:lnTo>
                  <a:lnTo>
                    <a:pt x="240" y="237"/>
                  </a:lnTo>
                  <a:lnTo>
                    <a:pt x="243" y="240"/>
                  </a:lnTo>
                  <a:lnTo>
                    <a:pt x="244" y="244"/>
                  </a:lnTo>
                  <a:lnTo>
                    <a:pt x="247" y="254"/>
                  </a:lnTo>
                  <a:lnTo>
                    <a:pt x="245" y="263"/>
                  </a:lnTo>
                  <a:lnTo>
                    <a:pt x="244" y="267"/>
                  </a:lnTo>
                  <a:lnTo>
                    <a:pt x="241" y="271"/>
                  </a:lnTo>
                  <a:lnTo>
                    <a:pt x="241" y="271"/>
                  </a:lnTo>
                  <a:lnTo>
                    <a:pt x="240" y="274"/>
                  </a:lnTo>
                  <a:lnTo>
                    <a:pt x="239" y="277"/>
                  </a:lnTo>
                  <a:lnTo>
                    <a:pt x="237" y="286"/>
                  </a:lnTo>
                  <a:lnTo>
                    <a:pt x="239" y="310"/>
                  </a:lnTo>
                  <a:lnTo>
                    <a:pt x="239" y="310"/>
                  </a:lnTo>
                  <a:lnTo>
                    <a:pt x="237" y="336"/>
                  </a:lnTo>
                  <a:lnTo>
                    <a:pt x="239" y="347"/>
                  </a:lnTo>
                  <a:lnTo>
                    <a:pt x="240" y="351"/>
                  </a:lnTo>
                  <a:lnTo>
                    <a:pt x="243" y="355"/>
                  </a:lnTo>
                  <a:lnTo>
                    <a:pt x="243" y="355"/>
                  </a:lnTo>
                  <a:lnTo>
                    <a:pt x="245" y="359"/>
                  </a:lnTo>
                  <a:lnTo>
                    <a:pt x="247" y="363"/>
                  </a:lnTo>
                  <a:lnTo>
                    <a:pt x="248" y="374"/>
                  </a:lnTo>
                  <a:lnTo>
                    <a:pt x="248" y="378"/>
                  </a:lnTo>
                  <a:lnTo>
                    <a:pt x="247" y="384"/>
                  </a:lnTo>
                  <a:lnTo>
                    <a:pt x="244" y="386"/>
                  </a:lnTo>
                  <a:lnTo>
                    <a:pt x="241" y="388"/>
                  </a:lnTo>
                  <a:lnTo>
                    <a:pt x="241" y="388"/>
                  </a:lnTo>
                  <a:lnTo>
                    <a:pt x="237" y="389"/>
                  </a:lnTo>
                  <a:lnTo>
                    <a:pt x="236" y="390"/>
                  </a:lnTo>
                  <a:lnTo>
                    <a:pt x="236" y="392"/>
                  </a:lnTo>
                  <a:lnTo>
                    <a:pt x="236" y="396"/>
                  </a:lnTo>
                  <a:lnTo>
                    <a:pt x="237" y="404"/>
                  </a:lnTo>
                  <a:lnTo>
                    <a:pt x="239" y="419"/>
                  </a:lnTo>
                  <a:lnTo>
                    <a:pt x="239" y="419"/>
                  </a:lnTo>
                  <a:lnTo>
                    <a:pt x="237" y="435"/>
                  </a:lnTo>
                  <a:lnTo>
                    <a:pt x="237" y="449"/>
                  </a:lnTo>
                  <a:lnTo>
                    <a:pt x="237" y="459"/>
                  </a:lnTo>
                  <a:lnTo>
                    <a:pt x="239" y="463"/>
                  </a:lnTo>
                  <a:lnTo>
                    <a:pt x="241" y="467"/>
                  </a:lnTo>
                  <a:lnTo>
                    <a:pt x="241" y="467"/>
                  </a:lnTo>
                  <a:lnTo>
                    <a:pt x="245" y="474"/>
                  </a:lnTo>
                  <a:lnTo>
                    <a:pt x="247" y="482"/>
                  </a:lnTo>
                  <a:lnTo>
                    <a:pt x="245" y="490"/>
                  </a:lnTo>
                  <a:lnTo>
                    <a:pt x="241" y="499"/>
                  </a:lnTo>
                  <a:lnTo>
                    <a:pt x="241" y="499"/>
                  </a:lnTo>
                  <a:lnTo>
                    <a:pt x="239" y="503"/>
                  </a:lnTo>
                  <a:lnTo>
                    <a:pt x="237" y="508"/>
                  </a:lnTo>
                  <a:lnTo>
                    <a:pt x="237" y="520"/>
                  </a:lnTo>
                  <a:lnTo>
                    <a:pt x="237" y="535"/>
                  </a:lnTo>
                  <a:lnTo>
                    <a:pt x="239" y="551"/>
                  </a:lnTo>
                  <a:lnTo>
                    <a:pt x="239" y="551"/>
                  </a:lnTo>
                  <a:lnTo>
                    <a:pt x="239" y="557"/>
                  </a:lnTo>
                  <a:lnTo>
                    <a:pt x="241" y="564"/>
                  </a:lnTo>
                  <a:lnTo>
                    <a:pt x="243" y="572"/>
                  </a:lnTo>
                  <a:lnTo>
                    <a:pt x="243" y="581"/>
                  </a:lnTo>
                  <a:lnTo>
                    <a:pt x="243" y="581"/>
                  </a:lnTo>
                  <a:lnTo>
                    <a:pt x="240" y="610"/>
                  </a:lnTo>
                  <a:lnTo>
                    <a:pt x="235" y="638"/>
                  </a:lnTo>
                  <a:lnTo>
                    <a:pt x="228" y="668"/>
                  </a:lnTo>
                  <a:lnTo>
                    <a:pt x="220" y="695"/>
                  </a:lnTo>
                  <a:lnTo>
                    <a:pt x="220" y="695"/>
                  </a:lnTo>
                  <a:lnTo>
                    <a:pt x="210" y="718"/>
                  </a:lnTo>
                  <a:lnTo>
                    <a:pt x="204" y="734"/>
                  </a:lnTo>
                  <a:lnTo>
                    <a:pt x="198" y="749"/>
                  </a:lnTo>
                  <a:lnTo>
                    <a:pt x="197" y="756"/>
                  </a:lnTo>
                  <a:lnTo>
                    <a:pt x="195" y="764"/>
                  </a:lnTo>
                  <a:lnTo>
                    <a:pt x="195" y="764"/>
                  </a:lnTo>
                  <a:lnTo>
                    <a:pt x="195" y="768"/>
                  </a:lnTo>
                  <a:lnTo>
                    <a:pt x="193" y="772"/>
                  </a:lnTo>
                  <a:lnTo>
                    <a:pt x="190" y="775"/>
                  </a:lnTo>
                  <a:lnTo>
                    <a:pt x="186" y="778"/>
                  </a:lnTo>
                  <a:lnTo>
                    <a:pt x="176" y="783"/>
                  </a:lnTo>
                  <a:lnTo>
                    <a:pt x="166" y="787"/>
                  </a:lnTo>
                  <a:lnTo>
                    <a:pt x="153" y="790"/>
                  </a:lnTo>
                  <a:lnTo>
                    <a:pt x="141" y="791"/>
                  </a:lnTo>
                  <a:lnTo>
                    <a:pt x="121" y="792"/>
                  </a:lnTo>
                  <a:lnTo>
                    <a:pt x="121" y="792"/>
                  </a:lnTo>
                  <a:close/>
                </a:path>
              </a:pathLst>
            </a:custGeom>
            <a:solidFill>
              <a:srgbClr val="B1B1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 name="Freeform 7"/>
            <p:cNvSpPr>
              <a:spLocks/>
            </p:cNvSpPr>
            <p:nvPr/>
          </p:nvSpPr>
          <p:spPr bwMode="auto">
            <a:xfrm>
              <a:off x="2700338" y="6330950"/>
              <a:ext cx="322263" cy="141288"/>
            </a:xfrm>
            <a:custGeom>
              <a:avLst/>
              <a:gdLst>
                <a:gd name="T0" fmla="*/ 102 w 203"/>
                <a:gd name="T1" fmla="*/ 0 h 89"/>
                <a:gd name="T2" fmla="*/ 102 w 203"/>
                <a:gd name="T3" fmla="*/ 0 h 89"/>
                <a:gd name="T4" fmla="*/ 122 w 203"/>
                <a:gd name="T5" fmla="*/ 1 h 89"/>
                <a:gd name="T6" fmla="*/ 141 w 203"/>
                <a:gd name="T7" fmla="*/ 4 h 89"/>
                <a:gd name="T8" fmla="*/ 159 w 203"/>
                <a:gd name="T9" fmla="*/ 8 h 89"/>
                <a:gd name="T10" fmla="*/ 174 w 203"/>
                <a:gd name="T11" fmla="*/ 13 h 89"/>
                <a:gd name="T12" fmla="*/ 186 w 203"/>
                <a:gd name="T13" fmla="*/ 20 h 89"/>
                <a:gd name="T14" fmla="*/ 195 w 203"/>
                <a:gd name="T15" fmla="*/ 27 h 89"/>
                <a:gd name="T16" fmla="*/ 199 w 203"/>
                <a:gd name="T17" fmla="*/ 31 h 89"/>
                <a:gd name="T18" fmla="*/ 202 w 203"/>
                <a:gd name="T19" fmla="*/ 36 h 89"/>
                <a:gd name="T20" fmla="*/ 203 w 203"/>
                <a:gd name="T21" fmla="*/ 40 h 89"/>
                <a:gd name="T22" fmla="*/ 203 w 203"/>
                <a:gd name="T23" fmla="*/ 44 h 89"/>
                <a:gd name="T24" fmla="*/ 203 w 203"/>
                <a:gd name="T25" fmla="*/ 44 h 89"/>
                <a:gd name="T26" fmla="*/ 203 w 203"/>
                <a:gd name="T27" fmla="*/ 50 h 89"/>
                <a:gd name="T28" fmla="*/ 202 w 203"/>
                <a:gd name="T29" fmla="*/ 54 h 89"/>
                <a:gd name="T30" fmla="*/ 199 w 203"/>
                <a:gd name="T31" fmla="*/ 58 h 89"/>
                <a:gd name="T32" fmla="*/ 195 w 203"/>
                <a:gd name="T33" fmla="*/ 62 h 89"/>
                <a:gd name="T34" fmla="*/ 186 w 203"/>
                <a:gd name="T35" fmla="*/ 70 h 89"/>
                <a:gd name="T36" fmla="*/ 174 w 203"/>
                <a:gd name="T37" fmla="*/ 77 h 89"/>
                <a:gd name="T38" fmla="*/ 159 w 203"/>
                <a:gd name="T39" fmla="*/ 82 h 89"/>
                <a:gd name="T40" fmla="*/ 141 w 203"/>
                <a:gd name="T41" fmla="*/ 86 h 89"/>
                <a:gd name="T42" fmla="*/ 122 w 203"/>
                <a:gd name="T43" fmla="*/ 89 h 89"/>
                <a:gd name="T44" fmla="*/ 102 w 203"/>
                <a:gd name="T45" fmla="*/ 89 h 89"/>
                <a:gd name="T46" fmla="*/ 102 w 203"/>
                <a:gd name="T47" fmla="*/ 89 h 89"/>
                <a:gd name="T48" fmla="*/ 81 w 203"/>
                <a:gd name="T49" fmla="*/ 89 h 89"/>
                <a:gd name="T50" fmla="*/ 62 w 203"/>
                <a:gd name="T51" fmla="*/ 86 h 89"/>
                <a:gd name="T52" fmla="*/ 45 w 203"/>
                <a:gd name="T53" fmla="*/ 82 h 89"/>
                <a:gd name="T54" fmla="*/ 30 w 203"/>
                <a:gd name="T55" fmla="*/ 77 h 89"/>
                <a:gd name="T56" fmla="*/ 18 w 203"/>
                <a:gd name="T57" fmla="*/ 70 h 89"/>
                <a:gd name="T58" fmla="*/ 8 w 203"/>
                <a:gd name="T59" fmla="*/ 62 h 89"/>
                <a:gd name="T60" fmla="*/ 4 w 203"/>
                <a:gd name="T61" fmla="*/ 58 h 89"/>
                <a:gd name="T62" fmla="*/ 2 w 203"/>
                <a:gd name="T63" fmla="*/ 54 h 89"/>
                <a:gd name="T64" fmla="*/ 0 w 203"/>
                <a:gd name="T65" fmla="*/ 50 h 89"/>
                <a:gd name="T66" fmla="*/ 0 w 203"/>
                <a:gd name="T67" fmla="*/ 44 h 89"/>
                <a:gd name="T68" fmla="*/ 0 w 203"/>
                <a:gd name="T69" fmla="*/ 44 h 89"/>
                <a:gd name="T70" fmla="*/ 0 w 203"/>
                <a:gd name="T71" fmla="*/ 40 h 89"/>
                <a:gd name="T72" fmla="*/ 2 w 203"/>
                <a:gd name="T73" fmla="*/ 36 h 89"/>
                <a:gd name="T74" fmla="*/ 4 w 203"/>
                <a:gd name="T75" fmla="*/ 31 h 89"/>
                <a:gd name="T76" fmla="*/ 8 w 203"/>
                <a:gd name="T77" fmla="*/ 27 h 89"/>
                <a:gd name="T78" fmla="*/ 18 w 203"/>
                <a:gd name="T79" fmla="*/ 20 h 89"/>
                <a:gd name="T80" fmla="*/ 30 w 203"/>
                <a:gd name="T81" fmla="*/ 13 h 89"/>
                <a:gd name="T82" fmla="*/ 45 w 203"/>
                <a:gd name="T83" fmla="*/ 8 h 89"/>
                <a:gd name="T84" fmla="*/ 62 w 203"/>
                <a:gd name="T85" fmla="*/ 4 h 89"/>
                <a:gd name="T86" fmla="*/ 81 w 203"/>
                <a:gd name="T87" fmla="*/ 1 h 89"/>
                <a:gd name="T88" fmla="*/ 102 w 203"/>
                <a:gd name="T89" fmla="*/ 0 h 89"/>
                <a:gd name="T90" fmla="*/ 102 w 203"/>
                <a:gd name="T91"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3" h="89">
                  <a:moveTo>
                    <a:pt x="102" y="0"/>
                  </a:moveTo>
                  <a:lnTo>
                    <a:pt x="102" y="0"/>
                  </a:lnTo>
                  <a:lnTo>
                    <a:pt x="122" y="1"/>
                  </a:lnTo>
                  <a:lnTo>
                    <a:pt x="141" y="4"/>
                  </a:lnTo>
                  <a:lnTo>
                    <a:pt x="159" y="8"/>
                  </a:lnTo>
                  <a:lnTo>
                    <a:pt x="174" y="13"/>
                  </a:lnTo>
                  <a:lnTo>
                    <a:pt x="186" y="20"/>
                  </a:lnTo>
                  <a:lnTo>
                    <a:pt x="195" y="27"/>
                  </a:lnTo>
                  <a:lnTo>
                    <a:pt x="199" y="31"/>
                  </a:lnTo>
                  <a:lnTo>
                    <a:pt x="202" y="36"/>
                  </a:lnTo>
                  <a:lnTo>
                    <a:pt x="203" y="40"/>
                  </a:lnTo>
                  <a:lnTo>
                    <a:pt x="203" y="44"/>
                  </a:lnTo>
                  <a:lnTo>
                    <a:pt x="203" y="44"/>
                  </a:lnTo>
                  <a:lnTo>
                    <a:pt x="203" y="50"/>
                  </a:lnTo>
                  <a:lnTo>
                    <a:pt x="202" y="54"/>
                  </a:lnTo>
                  <a:lnTo>
                    <a:pt x="199" y="58"/>
                  </a:lnTo>
                  <a:lnTo>
                    <a:pt x="195" y="62"/>
                  </a:lnTo>
                  <a:lnTo>
                    <a:pt x="186" y="70"/>
                  </a:lnTo>
                  <a:lnTo>
                    <a:pt x="174" y="77"/>
                  </a:lnTo>
                  <a:lnTo>
                    <a:pt x="159" y="82"/>
                  </a:lnTo>
                  <a:lnTo>
                    <a:pt x="141" y="86"/>
                  </a:lnTo>
                  <a:lnTo>
                    <a:pt x="122" y="89"/>
                  </a:lnTo>
                  <a:lnTo>
                    <a:pt x="102" y="89"/>
                  </a:lnTo>
                  <a:lnTo>
                    <a:pt x="102" y="89"/>
                  </a:lnTo>
                  <a:lnTo>
                    <a:pt x="81" y="89"/>
                  </a:lnTo>
                  <a:lnTo>
                    <a:pt x="62" y="86"/>
                  </a:lnTo>
                  <a:lnTo>
                    <a:pt x="45" y="82"/>
                  </a:lnTo>
                  <a:lnTo>
                    <a:pt x="30" y="77"/>
                  </a:lnTo>
                  <a:lnTo>
                    <a:pt x="18" y="70"/>
                  </a:lnTo>
                  <a:lnTo>
                    <a:pt x="8" y="62"/>
                  </a:lnTo>
                  <a:lnTo>
                    <a:pt x="4" y="58"/>
                  </a:lnTo>
                  <a:lnTo>
                    <a:pt x="2" y="54"/>
                  </a:lnTo>
                  <a:lnTo>
                    <a:pt x="0" y="50"/>
                  </a:lnTo>
                  <a:lnTo>
                    <a:pt x="0" y="44"/>
                  </a:lnTo>
                  <a:lnTo>
                    <a:pt x="0" y="44"/>
                  </a:lnTo>
                  <a:lnTo>
                    <a:pt x="0" y="40"/>
                  </a:lnTo>
                  <a:lnTo>
                    <a:pt x="2" y="36"/>
                  </a:lnTo>
                  <a:lnTo>
                    <a:pt x="4" y="31"/>
                  </a:lnTo>
                  <a:lnTo>
                    <a:pt x="8" y="27"/>
                  </a:lnTo>
                  <a:lnTo>
                    <a:pt x="18" y="20"/>
                  </a:lnTo>
                  <a:lnTo>
                    <a:pt x="30" y="13"/>
                  </a:lnTo>
                  <a:lnTo>
                    <a:pt x="45" y="8"/>
                  </a:lnTo>
                  <a:lnTo>
                    <a:pt x="62" y="4"/>
                  </a:lnTo>
                  <a:lnTo>
                    <a:pt x="81" y="1"/>
                  </a:lnTo>
                  <a:lnTo>
                    <a:pt x="102" y="0"/>
                  </a:lnTo>
                  <a:lnTo>
                    <a:pt x="102" y="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 name="Freeform 8"/>
            <p:cNvSpPr>
              <a:spLocks/>
            </p:cNvSpPr>
            <p:nvPr/>
          </p:nvSpPr>
          <p:spPr bwMode="auto">
            <a:xfrm>
              <a:off x="2579688" y="6265863"/>
              <a:ext cx="563563" cy="157163"/>
            </a:xfrm>
            <a:custGeom>
              <a:avLst/>
              <a:gdLst>
                <a:gd name="T0" fmla="*/ 178 w 355"/>
                <a:gd name="T1" fmla="*/ 0 h 99"/>
                <a:gd name="T2" fmla="*/ 178 w 355"/>
                <a:gd name="T3" fmla="*/ 0 h 99"/>
                <a:gd name="T4" fmla="*/ 213 w 355"/>
                <a:gd name="T5" fmla="*/ 1 h 99"/>
                <a:gd name="T6" fmla="*/ 247 w 355"/>
                <a:gd name="T7" fmla="*/ 4 h 99"/>
                <a:gd name="T8" fmla="*/ 277 w 355"/>
                <a:gd name="T9" fmla="*/ 8 h 99"/>
                <a:gd name="T10" fmla="*/ 302 w 355"/>
                <a:gd name="T11" fmla="*/ 15 h 99"/>
                <a:gd name="T12" fmla="*/ 324 w 355"/>
                <a:gd name="T13" fmla="*/ 22 h 99"/>
                <a:gd name="T14" fmla="*/ 333 w 355"/>
                <a:gd name="T15" fmla="*/ 26 h 99"/>
                <a:gd name="T16" fmla="*/ 340 w 355"/>
                <a:gd name="T17" fmla="*/ 30 h 99"/>
                <a:gd name="T18" fmla="*/ 347 w 355"/>
                <a:gd name="T19" fmla="*/ 34 h 99"/>
                <a:gd name="T20" fmla="*/ 351 w 355"/>
                <a:gd name="T21" fmla="*/ 39 h 99"/>
                <a:gd name="T22" fmla="*/ 354 w 355"/>
                <a:gd name="T23" fmla="*/ 45 h 99"/>
                <a:gd name="T24" fmla="*/ 355 w 355"/>
                <a:gd name="T25" fmla="*/ 49 h 99"/>
                <a:gd name="T26" fmla="*/ 355 w 355"/>
                <a:gd name="T27" fmla="*/ 49 h 99"/>
                <a:gd name="T28" fmla="*/ 354 w 355"/>
                <a:gd name="T29" fmla="*/ 54 h 99"/>
                <a:gd name="T30" fmla="*/ 351 w 355"/>
                <a:gd name="T31" fmla="*/ 60 h 99"/>
                <a:gd name="T32" fmla="*/ 347 w 355"/>
                <a:gd name="T33" fmla="*/ 64 h 99"/>
                <a:gd name="T34" fmla="*/ 340 w 355"/>
                <a:gd name="T35" fmla="*/ 68 h 99"/>
                <a:gd name="T36" fmla="*/ 333 w 355"/>
                <a:gd name="T37" fmla="*/ 73 h 99"/>
                <a:gd name="T38" fmla="*/ 324 w 355"/>
                <a:gd name="T39" fmla="*/ 77 h 99"/>
                <a:gd name="T40" fmla="*/ 302 w 355"/>
                <a:gd name="T41" fmla="*/ 84 h 99"/>
                <a:gd name="T42" fmla="*/ 277 w 355"/>
                <a:gd name="T43" fmla="*/ 89 h 99"/>
                <a:gd name="T44" fmla="*/ 247 w 355"/>
                <a:gd name="T45" fmla="*/ 95 h 99"/>
                <a:gd name="T46" fmla="*/ 213 w 355"/>
                <a:gd name="T47" fmla="*/ 98 h 99"/>
                <a:gd name="T48" fmla="*/ 178 w 355"/>
                <a:gd name="T49" fmla="*/ 99 h 99"/>
                <a:gd name="T50" fmla="*/ 178 w 355"/>
                <a:gd name="T51" fmla="*/ 99 h 99"/>
                <a:gd name="T52" fmla="*/ 143 w 355"/>
                <a:gd name="T53" fmla="*/ 98 h 99"/>
                <a:gd name="T54" fmla="*/ 109 w 355"/>
                <a:gd name="T55" fmla="*/ 95 h 99"/>
                <a:gd name="T56" fmla="*/ 79 w 355"/>
                <a:gd name="T57" fmla="*/ 89 h 99"/>
                <a:gd name="T58" fmla="*/ 53 w 355"/>
                <a:gd name="T59" fmla="*/ 84 h 99"/>
                <a:gd name="T60" fmla="*/ 31 w 355"/>
                <a:gd name="T61" fmla="*/ 77 h 99"/>
                <a:gd name="T62" fmla="*/ 22 w 355"/>
                <a:gd name="T63" fmla="*/ 73 h 99"/>
                <a:gd name="T64" fmla="*/ 15 w 355"/>
                <a:gd name="T65" fmla="*/ 68 h 99"/>
                <a:gd name="T66" fmla="*/ 8 w 355"/>
                <a:gd name="T67" fmla="*/ 64 h 99"/>
                <a:gd name="T68" fmla="*/ 4 w 355"/>
                <a:gd name="T69" fmla="*/ 60 h 99"/>
                <a:gd name="T70" fmla="*/ 2 w 355"/>
                <a:gd name="T71" fmla="*/ 54 h 99"/>
                <a:gd name="T72" fmla="*/ 0 w 355"/>
                <a:gd name="T73" fmla="*/ 49 h 99"/>
                <a:gd name="T74" fmla="*/ 0 w 355"/>
                <a:gd name="T75" fmla="*/ 49 h 99"/>
                <a:gd name="T76" fmla="*/ 2 w 355"/>
                <a:gd name="T77" fmla="*/ 45 h 99"/>
                <a:gd name="T78" fmla="*/ 4 w 355"/>
                <a:gd name="T79" fmla="*/ 39 h 99"/>
                <a:gd name="T80" fmla="*/ 8 w 355"/>
                <a:gd name="T81" fmla="*/ 34 h 99"/>
                <a:gd name="T82" fmla="*/ 15 w 355"/>
                <a:gd name="T83" fmla="*/ 30 h 99"/>
                <a:gd name="T84" fmla="*/ 22 w 355"/>
                <a:gd name="T85" fmla="*/ 26 h 99"/>
                <a:gd name="T86" fmla="*/ 31 w 355"/>
                <a:gd name="T87" fmla="*/ 22 h 99"/>
                <a:gd name="T88" fmla="*/ 53 w 355"/>
                <a:gd name="T89" fmla="*/ 15 h 99"/>
                <a:gd name="T90" fmla="*/ 79 w 355"/>
                <a:gd name="T91" fmla="*/ 8 h 99"/>
                <a:gd name="T92" fmla="*/ 109 w 355"/>
                <a:gd name="T93" fmla="*/ 4 h 99"/>
                <a:gd name="T94" fmla="*/ 143 w 355"/>
                <a:gd name="T95" fmla="*/ 1 h 99"/>
                <a:gd name="T96" fmla="*/ 178 w 355"/>
                <a:gd name="T97" fmla="*/ 0 h 99"/>
                <a:gd name="T98" fmla="*/ 178 w 355"/>
                <a:gd name="T9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5" h="99">
                  <a:moveTo>
                    <a:pt x="178" y="0"/>
                  </a:moveTo>
                  <a:lnTo>
                    <a:pt x="178" y="0"/>
                  </a:lnTo>
                  <a:lnTo>
                    <a:pt x="213" y="1"/>
                  </a:lnTo>
                  <a:lnTo>
                    <a:pt x="247" y="4"/>
                  </a:lnTo>
                  <a:lnTo>
                    <a:pt x="277" y="8"/>
                  </a:lnTo>
                  <a:lnTo>
                    <a:pt x="302" y="15"/>
                  </a:lnTo>
                  <a:lnTo>
                    <a:pt x="324" y="22"/>
                  </a:lnTo>
                  <a:lnTo>
                    <a:pt x="333" y="26"/>
                  </a:lnTo>
                  <a:lnTo>
                    <a:pt x="340" y="30"/>
                  </a:lnTo>
                  <a:lnTo>
                    <a:pt x="347" y="34"/>
                  </a:lnTo>
                  <a:lnTo>
                    <a:pt x="351" y="39"/>
                  </a:lnTo>
                  <a:lnTo>
                    <a:pt x="354" y="45"/>
                  </a:lnTo>
                  <a:lnTo>
                    <a:pt x="355" y="49"/>
                  </a:lnTo>
                  <a:lnTo>
                    <a:pt x="355" y="49"/>
                  </a:lnTo>
                  <a:lnTo>
                    <a:pt x="354" y="54"/>
                  </a:lnTo>
                  <a:lnTo>
                    <a:pt x="351" y="60"/>
                  </a:lnTo>
                  <a:lnTo>
                    <a:pt x="347" y="64"/>
                  </a:lnTo>
                  <a:lnTo>
                    <a:pt x="340" y="68"/>
                  </a:lnTo>
                  <a:lnTo>
                    <a:pt x="333" y="73"/>
                  </a:lnTo>
                  <a:lnTo>
                    <a:pt x="324" y="77"/>
                  </a:lnTo>
                  <a:lnTo>
                    <a:pt x="302" y="84"/>
                  </a:lnTo>
                  <a:lnTo>
                    <a:pt x="277" y="89"/>
                  </a:lnTo>
                  <a:lnTo>
                    <a:pt x="247" y="95"/>
                  </a:lnTo>
                  <a:lnTo>
                    <a:pt x="213" y="98"/>
                  </a:lnTo>
                  <a:lnTo>
                    <a:pt x="178" y="99"/>
                  </a:lnTo>
                  <a:lnTo>
                    <a:pt x="178" y="99"/>
                  </a:lnTo>
                  <a:lnTo>
                    <a:pt x="143" y="98"/>
                  </a:lnTo>
                  <a:lnTo>
                    <a:pt x="109" y="95"/>
                  </a:lnTo>
                  <a:lnTo>
                    <a:pt x="79" y="89"/>
                  </a:lnTo>
                  <a:lnTo>
                    <a:pt x="53" y="84"/>
                  </a:lnTo>
                  <a:lnTo>
                    <a:pt x="31" y="77"/>
                  </a:lnTo>
                  <a:lnTo>
                    <a:pt x="22" y="73"/>
                  </a:lnTo>
                  <a:lnTo>
                    <a:pt x="15" y="68"/>
                  </a:lnTo>
                  <a:lnTo>
                    <a:pt x="8" y="64"/>
                  </a:lnTo>
                  <a:lnTo>
                    <a:pt x="4" y="60"/>
                  </a:lnTo>
                  <a:lnTo>
                    <a:pt x="2" y="54"/>
                  </a:lnTo>
                  <a:lnTo>
                    <a:pt x="0" y="49"/>
                  </a:lnTo>
                  <a:lnTo>
                    <a:pt x="0" y="49"/>
                  </a:lnTo>
                  <a:lnTo>
                    <a:pt x="2" y="45"/>
                  </a:lnTo>
                  <a:lnTo>
                    <a:pt x="4" y="39"/>
                  </a:lnTo>
                  <a:lnTo>
                    <a:pt x="8" y="34"/>
                  </a:lnTo>
                  <a:lnTo>
                    <a:pt x="15" y="30"/>
                  </a:lnTo>
                  <a:lnTo>
                    <a:pt x="22" y="26"/>
                  </a:lnTo>
                  <a:lnTo>
                    <a:pt x="31" y="22"/>
                  </a:lnTo>
                  <a:lnTo>
                    <a:pt x="53" y="15"/>
                  </a:lnTo>
                  <a:lnTo>
                    <a:pt x="79" y="8"/>
                  </a:lnTo>
                  <a:lnTo>
                    <a:pt x="109" y="4"/>
                  </a:lnTo>
                  <a:lnTo>
                    <a:pt x="143" y="1"/>
                  </a:lnTo>
                  <a:lnTo>
                    <a:pt x="178" y="0"/>
                  </a:lnTo>
                  <a:lnTo>
                    <a:pt x="178" y="0"/>
                  </a:lnTo>
                  <a:close/>
                </a:path>
              </a:pathLst>
            </a:custGeom>
            <a:solidFill>
              <a:srgbClr val="57575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 name="Freeform 9"/>
            <p:cNvSpPr>
              <a:spLocks/>
            </p:cNvSpPr>
            <p:nvPr/>
          </p:nvSpPr>
          <p:spPr bwMode="auto">
            <a:xfrm>
              <a:off x="2505076" y="6310313"/>
              <a:ext cx="714375" cy="58738"/>
            </a:xfrm>
            <a:custGeom>
              <a:avLst/>
              <a:gdLst>
                <a:gd name="T0" fmla="*/ 207 w 450"/>
                <a:gd name="T1" fmla="*/ 37 h 37"/>
                <a:gd name="T2" fmla="*/ 207 w 450"/>
                <a:gd name="T3" fmla="*/ 37 h 37"/>
                <a:gd name="T4" fmla="*/ 149 w 450"/>
                <a:gd name="T5" fmla="*/ 37 h 37"/>
                <a:gd name="T6" fmla="*/ 115 w 450"/>
                <a:gd name="T7" fmla="*/ 34 h 37"/>
                <a:gd name="T8" fmla="*/ 83 w 450"/>
                <a:gd name="T9" fmla="*/ 32 h 37"/>
                <a:gd name="T10" fmla="*/ 53 w 450"/>
                <a:gd name="T11" fmla="*/ 29 h 37"/>
                <a:gd name="T12" fmla="*/ 27 w 450"/>
                <a:gd name="T13" fmla="*/ 23 h 37"/>
                <a:gd name="T14" fmla="*/ 18 w 450"/>
                <a:gd name="T15" fmla="*/ 21 h 37"/>
                <a:gd name="T16" fmla="*/ 9 w 450"/>
                <a:gd name="T17" fmla="*/ 18 h 37"/>
                <a:gd name="T18" fmla="*/ 5 w 450"/>
                <a:gd name="T19" fmla="*/ 15 h 37"/>
                <a:gd name="T20" fmla="*/ 3 w 450"/>
                <a:gd name="T21" fmla="*/ 11 h 37"/>
                <a:gd name="T22" fmla="*/ 3 w 450"/>
                <a:gd name="T23" fmla="*/ 11 h 37"/>
                <a:gd name="T24" fmla="*/ 0 w 450"/>
                <a:gd name="T25" fmla="*/ 2 h 37"/>
                <a:gd name="T26" fmla="*/ 0 w 450"/>
                <a:gd name="T27" fmla="*/ 2 h 37"/>
                <a:gd name="T28" fmla="*/ 19 w 450"/>
                <a:gd name="T29" fmla="*/ 7 h 37"/>
                <a:gd name="T30" fmla="*/ 42 w 450"/>
                <a:gd name="T31" fmla="*/ 10 h 37"/>
                <a:gd name="T32" fmla="*/ 69 w 450"/>
                <a:gd name="T33" fmla="*/ 14 h 37"/>
                <a:gd name="T34" fmla="*/ 97 w 450"/>
                <a:gd name="T35" fmla="*/ 15 h 37"/>
                <a:gd name="T36" fmla="*/ 156 w 450"/>
                <a:gd name="T37" fmla="*/ 19 h 37"/>
                <a:gd name="T38" fmla="*/ 206 w 450"/>
                <a:gd name="T39" fmla="*/ 19 h 37"/>
                <a:gd name="T40" fmla="*/ 206 w 450"/>
                <a:gd name="T41" fmla="*/ 19 h 37"/>
                <a:gd name="T42" fmla="*/ 263 w 450"/>
                <a:gd name="T43" fmla="*/ 18 h 37"/>
                <a:gd name="T44" fmla="*/ 332 w 450"/>
                <a:gd name="T45" fmla="*/ 15 h 37"/>
                <a:gd name="T46" fmla="*/ 367 w 450"/>
                <a:gd name="T47" fmla="*/ 13 h 37"/>
                <a:gd name="T48" fmla="*/ 399 w 450"/>
                <a:gd name="T49" fmla="*/ 10 h 37"/>
                <a:gd name="T50" fmla="*/ 428 w 450"/>
                <a:gd name="T51" fmla="*/ 6 h 37"/>
                <a:gd name="T52" fmla="*/ 450 w 450"/>
                <a:gd name="T53" fmla="*/ 0 h 37"/>
                <a:gd name="T54" fmla="*/ 450 w 450"/>
                <a:gd name="T55" fmla="*/ 0 h 37"/>
                <a:gd name="T56" fmla="*/ 447 w 450"/>
                <a:gd name="T57" fmla="*/ 11 h 37"/>
                <a:gd name="T58" fmla="*/ 447 w 450"/>
                <a:gd name="T59" fmla="*/ 11 h 37"/>
                <a:gd name="T60" fmla="*/ 444 w 450"/>
                <a:gd name="T61" fmla="*/ 15 h 37"/>
                <a:gd name="T62" fmla="*/ 437 w 450"/>
                <a:gd name="T63" fmla="*/ 18 h 37"/>
                <a:gd name="T64" fmla="*/ 429 w 450"/>
                <a:gd name="T65" fmla="*/ 21 h 37"/>
                <a:gd name="T66" fmla="*/ 417 w 450"/>
                <a:gd name="T67" fmla="*/ 23 h 37"/>
                <a:gd name="T68" fmla="*/ 386 w 450"/>
                <a:gd name="T69" fmla="*/ 29 h 37"/>
                <a:gd name="T70" fmla="*/ 351 w 450"/>
                <a:gd name="T71" fmla="*/ 32 h 37"/>
                <a:gd name="T72" fmla="*/ 311 w 450"/>
                <a:gd name="T73" fmla="*/ 34 h 37"/>
                <a:gd name="T74" fmla="*/ 272 w 450"/>
                <a:gd name="T75" fmla="*/ 37 h 37"/>
                <a:gd name="T76" fmla="*/ 207 w 450"/>
                <a:gd name="T77" fmla="*/ 37 h 37"/>
                <a:gd name="T78" fmla="*/ 207 w 450"/>
                <a:gd name="T7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50" h="37">
                  <a:moveTo>
                    <a:pt x="207" y="37"/>
                  </a:moveTo>
                  <a:lnTo>
                    <a:pt x="207" y="37"/>
                  </a:lnTo>
                  <a:lnTo>
                    <a:pt x="149" y="37"/>
                  </a:lnTo>
                  <a:lnTo>
                    <a:pt x="115" y="34"/>
                  </a:lnTo>
                  <a:lnTo>
                    <a:pt x="83" y="32"/>
                  </a:lnTo>
                  <a:lnTo>
                    <a:pt x="53" y="29"/>
                  </a:lnTo>
                  <a:lnTo>
                    <a:pt x="27" y="23"/>
                  </a:lnTo>
                  <a:lnTo>
                    <a:pt x="18" y="21"/>
                  </a:lnTo>
                  <a:lnTo>
                    <a:pt x="9" y="18"/>
                  </a:lnTo>
                  <a:lnTo>
                    <a:pt x="5" y="15"/>
                  </a:lnTo>
                  <a:lnTo>
                    <a:pt x="3" y="11"/>
                  </a:lnTo>
                  <a:lnTo>
                    <a:pt x="3" y="11"/>
                  </a:lnTo>
                  <a:lnTo>
                    <a:pt x="0" y="2"/>
                  </a:lnTo>
                  <a:lnTo>
                    <a:pt x="0" y="2"/>
                  </a:lnTo>
                  <a:lnTo>
                    <a:pt x="19" y="7"/>
                  </a:lnTo>
                  <a:lnTo>
                    <a:pt x="42" y="10"/>
                  </a:lnTo>
                  <a:lnTo>
                    <a:pt x="69" y="14"/>
                  </a:lnTo>
                  <a:lnTo>
                    <a:pt x="97" y="15"/>
                  </a:lnTo>
                  <a:lnTo>
                    <a:pt x="156" y="19"/>
                  </a:lnTo>
                  <a:lnTo>
                    <a:pt x="206" y="19"/>
                  </a:lnTo>
                  <a:lnTo>
                    <a:pt x="206" y="19"/>
                  </a:lnTo>
                  <a:lnTo>
                    <a:pt x="263" y="18"/>
                  </a:lnTo>
                  <a:lnTo>
                    <a:pt x="332" y="15"/>
                  </a:lnTo>
                  <a:lnTo>
                    <a:pt x="367" y="13"/>
                  </a:lnTo>
                  <a:lnTo>
                    <a:pt x="399" y="10"/>
                  </a:lnTo>
                  <a:lnTo>
                    <a:pt x="428" y="6"/>
                  </a:lnTo>
                  <a:lnTo>
                    <a:pt x="450" y="0"/>
                  </a:lnTo>
                  <a:lnTo>
                    <a:pt x="450" y="0"/>
                  </a:lnTo>
                  <a:lnTo>
                    <a:pt x="447" y="11"/>
                  </a:lnTo>
                  <a:lnTo>
                    <a:pt x="447" y="11"/>
                  </a:lnTo>
                  <a:lnTo>
                    <a:pt x="444" y="15"/>
                  </a:lnTo>
                  <a:lnTo>
                    <a:pt x="437" y="18"/>
                  </a:lnTo>
                  <a:lnTo>
                    <a:pt x="429" y="21"/>
                  </a:lnTo>
                  <a:lnTo>
                    <a:pt x="417" y="23"/>
                  </a:lnTo>
                  <a:lnTo>
                    <a:pt x="386" y="29"/>
                  </a:lnTo>
                  <a:lnTo>
                    <a:pt x="351" y="32"/>
                  </a:lnTo>
                  <a:lnTo>
                    <a:pt x="311" y="34"/>
                  </a:lnTo>
                  <a:lnTo>
                    <a:pt x="272" y="37"/>
                  </a:lnTo>
                  <a:lnTo>
                    <a:pt x="207" y="37"/>
                  </a:lnTo>
                  <a:lnTo>
                    <a:pt x="207" y="37"/>
                  </a:lnTo>
                  <a:close/>
                </a:path>
              </a:pathLst>
            </a:custGeom>
            <a:solidFill>
              <a:srgbClr val="4B4B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 name="Freeform 10"/>
            <p:cNvSpPr>
              <a:spLocks/>
            </p:cNvSpPr>
            <p:nvPr/>
          </p:nvSpPr>
          <p:spPr bwMode="auto">
            <a:xfrm>
              <a:off x="2212976" y="5440363"/>
              <a:ext cx="1306513" cy="96838"/>
            </a:xfrm>
            <a:custGeom>
              <a:avLst/>
              <a:gdLst>
                <a:gd name="T0" fmla="*/ 20 w 823"/>
                <a:gd name="T1" fmla="*/ 37 h 61"/>
                <a:gd name="T2" fmla="*/ 788 w 823"/>
                <a:gd name="T3" fmla="*/ 0 h 61"/>
                <a:gd name="T4" fmla="*/ 788 w 823"/>
                <a:gd name="T5" fmla="*/ 0 h 61"/>
                <a:gd name="T6" fmla="*/ 788 w 823"/>
                <a:gd name="T7" fmla="*/ 4 h 61"/>
                <a:gd name="T8" fmla="*/ 791 w 823"/>
                <a:gd name="T9" fmla="*/ 7 h 61"/>
                <a:gd name="T10" fmla="*/ 795 w 823"/>
                <a:gd name="T11" fmla="*/ 10 h 61"/>
                <a:gd name="T12" fmla="*/ 804 w 823"/>
                <a:gd name="T13" fmla="*/ 12 h 61"/>
                <a:gd name="T14" fmla="*/ 804 w 823"/>
                <a:gd name="T15" fmla="*/ 12 h 61"/>
                <a:gd name="T16" fmla="*/ 810 w 823"/>
                <a:gd name="T17" fmla="*/ 15 h 61"/>
                <a:gd name="T18" fmla="*/ 816 w 823"/>
                <a:gd name="T19" fmla="*/ 16 h 61"/>
                <a:gd name="T20" fmla="*/ 820 w 823"/>
                <a:gd name="T21" fmla="*/ 19 h 61"/>
                <a:gd name="T22" fmla="*/ 823 w 823"/>
                <a:gd name="T23" fmla="*/ 23 h 61"/>
                <a:gd name="T24" fmla="*/ 0 w 823"/>
                <a:gd name="T25" fmla="*/ 61 h 61"/>
                <a:gd name="T26" fmla="*/ 0 w 823"/>
                <a:gd name="T27" fmla="*/ 61 h 61"/>
                <a:gd name="T28" fmla="*/ 8 w 823"/>
                <a:gd name="T29" fmla="*/ 58 h 61"/>
                <a:gd name="T30" fmla="*/ 8 w 823"/>
                <a:gd name="T31" fmla="*/ 58 h 61"/>
                <a:gd name="T32" fmla="*/ 15 w 823"/>
                <a:gd name="T33" fmla="*/ 57 h 61"/>
                <a:gd name="T34" fmla="*/ 20 w 823"/>
                <a:gd name="T35" fmla="*/ 54 h 61"/>
                <a:gd name="T36" fmla="*/ 23 w 823"/>
                <a:gd name="T37" fmla="*/ 52 h 61"/>
                <a:gd name="T38" fmla="*/ 24 w 823"/>
                <a:gd name="T39" fmla="*/ 49 h 61"/>
                <a:gd name="T40" fmla="*/ 24 w 823"/>
                <a:gd name="T41" fmla="*/ 46 h 61"/>
                <a:gd name="T42" fmla="*/ 23 w 823"/>
                <a:gd name="T43" fmla="*/ 43 h 61"/>
                <a:gd name="T44" fmla="*/ 20 w 823"/>
                <a:gd name="T45" fmla="*/ 37 h 61"/>
                <a:gd name="T46" fmla="*/ 20 w 823"/>
                <a:gd name="T47"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23" h="61">
                  <a:moveTo>
                    <a:pt x="20" y="37"/>
                  </a:moveTo>
                  <a:lnTo>
                    <a:pt x="788" y="0"/>
                  </a:lnTo>
                  <a:lnTo>
                    <a:pt x="788" y="0"/>
                  </a:lnTo>
                  <a:lnTo>
                    <a:pt x="788" y="4"/>
                  </a:lnTo>
                  <a:lnTo>
                    <a:pt x="791" y="7"/>
                  </a:lnTo>
                  <a:lnTo>
                    <a:pt x="795" y="10"/>
                  </a:lnTo>
                  <a:lnTo>
                    <a:pt x="804" y="12"/>
                  </a:lnTo>
                  <a:lnTo>
                    <a:pt x="804" y="12"/>
                  </a:lnTo>
                  <a:lnTo>
                    <a:pt x="810" y="15"/>
                  </a:lnTo>
                  <a:lnTo>
                    <a:pt x="816" y="16"/>
                  </a:lnTo>
                  <a:lnTo>
                    <a:pt x="820" y="19"/>
                  </a:lnTo>
                  <a:lnTo>
                    <a:pt x="823" y="23"/>
                  </a:lnTo>
                  <a:lnTo>
                    <a:pt x="0" y="61"/>
                  </a:lnTo>
                  <a:lnTo>
                    <a:pt x="0" y="61"/>
                  </a:lnTo>
                  <a:lnTo>
                    <a:pt x="8" y="58"/>
                  </a:lnTo>
                  <a:lnTo>
                    <a:pt x="8" y="58"/>
                  </a:lnTo>
                  <a:lnTo>
                    <a:pt x="15" y="57"/>
                  </a:lnTo>
                  <a:lnTo>
                    <a:pt x="20" y="54"/>
                  </a:lnTo>
                  <a:lnTo>
                    <a:pt x="23" y="52"/>
                  </a:lnTo>
                  <a:lnTo>
                    <a:pt x="24" y="49"/>
                  </a:lnTo>
                  <a:lnTo>
                    <a:pt x="24" y="46"/>
                  </a:lnTo>
                  <a:lnTo>
                    <a:pt x="23" y="43"/>
                  </a:lnTo>
                  <a:lnTo>
                    <a:pt x="20" y="37"/>
                  </a:lnTo>
                  <a:lnTo>
                    <a:pt x="2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 name="Freeform 11"/>
            <p:cNvSpPr>
              <a:spLocks/>
            </p:cNvSpPr>
            <p:nvPr/>
          </p:nvSpPr>
          <p:spPr bwMode="auto">
            <a:xfrm>
              <a:off x="2189163" y="5332413"/>
              <a:ext cx="1325563" cy="100013"/>
            </a:xfrm>
            <a:custGeom>
              <a:avLst/>
              <a:gdLst>
                <a:gd name="T0" fmla="*/ 0 w 835"/>
                <a:gd name="T1" fmla="*/ 40 h 63"/>
                <a:gd name="T2" fmla="*/ 835 w 835"/>
                <a:gd name="T3" fmla="*/ 0 h 63"/>
                <a:gd name="T4" fmla="*/ 835 w 835"/>
                <a:gd name="T5" fmla="*/ 0 h 63"/>
                <a:gd name="T6" fmla="*/ 829 w 835"/>
                <a:gd name="T7" fmla="*/ 6 h 63"/>
                <a:gd name="T8" fmla="*/ 821 w 835"/>
                <a:gd name="T9" fmla="*/ 9 h 63"/>
                <a:gd name="T10" fmla="*/ 812 w 835"/>
                <a:gd name="T11" fmla="*/ 11 h 63"/>
                <a:gd name="T12" fmla="*/ 806 w 835"/>
                <a:gd name="T13" fmla="*/ 11 h 63"/>
                <a:gd name="T14" fmla="*/ 806 w 835"/>
                <a:gd name="T15" fmla="*/ 11 h 63"/>
                <a:gd name="T16" fmla="*/ 800 w 835"/>
                <a:gd name="T17" fmla="*/ 13 h 63"/>
                <a:gd name="T18" fmla="*/ 800 w 835"/>
                <a:gd name="T19" fmla="*/ 14 h 63"/>
                <a:gd name="T20" fmla="*/ 800 w 835"/>
                <a:gd name="T21" fmla="*/ 17 h 63"/>
                <a:gd name="T22" fmla="*/ 802 w 835"/>
                <a:gd name="T23" fmla="*/ 21 h 63"/>
                <a:gd name="T24" fmla="*/ 804 w 835"/>
                <a:gd name="T25" fmla="*/ 26 h 63"/>
                <a:gd name="T26" fmla="*/ 42 w 835"/>
                <a:gd name="T27" fmla="*/ 63 h 63"/>
                <a:gd name="T28" fmla="*/ 42 w 835"/>
                <a:gd name="T29" fmla="*/ 63 h 63"/>
                <a:gd name="T30" fmla="*/ 42 w 835"/>
                <a:gd name="T31" fmla="*/ 60 h 63"/>
                <a:gd name="T32" fmla="*/ 41 w 835"/>
                <a:gd name="T33" fmla="*/ 60 h 63"/>
                <a:gd name="T34" fmla="*/ 36 w 835"/>
                <a:gd name="T35" fmla="*/ 59 h 63"/>
                <a:gd name="T36" fmla="*/ 36 w 835"/>
                <a:gd name="T37" fmla="*/ 59 h 63"/>
                <a:gd name="T38" fmla="*/ 27 w 835"/>
                <a:gd name="T39" fmla="*/ 57 h 63"/>
                <a:gd name="T40" fmla="*/ 16 w 835"/>
                <a:gd name="T41" fmla="*/ 53 h 63"/>
                <a:gd name="T42" fmla="*/ 7 w 835"/>
                <a:gd name="T43" fmla="*/ 48 h 63"/>
                <a:gd name="T44" fmla="*/ 3 w 835"/>
                <a:gd name="T45" fmla="*/ 44 h 63"/>
                <a:gd name="T46" fmla="*/ 0 w 835"/>
                <a:gd name="T47" fmla="*/ 40 h 63"/>
                <a:gd name="T48" fmla="*/ 0 w 835"/>
                <a:gd name="T49" fmla="*/ 4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35" h="63">
                  <a:moveTo>
                    <a:pt x="0" y="40"/>
                  </a:moveTo>
                  <a:lnTo>
                    <a:pt x="835" y="0"/>
                  </a:lnTo>
                  <a:lnTo>
                    <a:pt x="835" y="0"/>
                  </a:lnTo>
                  <a:lnTo>
                    <a:pt x="829" y="6"/>
                  </a:lnTo>
                  <a:lnTo>
                    <a:pt x="821" y="9"/>
                  </a:lnTo>
                  <a:lnTo>
                    <a:pt x="812" y="11"/>
                  </a:lnTo>
                  <a:lnTo>
                    <a:pt x="806" y="11"/>
                  </a:lnTo>
                  <a:lnTo>
                    <a:pt x="806" y="11"/>
                  </a:lnTo>
                  <a:lnTo>
                    <a:pt x="800" y="13"/>
                  </a:lnTo>
                  <a:lnTo>
                    <a:pt x="800" y="14"/>
                  </a:lnTo>
                  <a:lnTo>
                    <a:pt x="800" y="17"/>
                  </a:lnTo>
                  <a:lnTo>
                    <a:pt x="802" y="21"/>
                  </a:lnTo>
                  <a:lnTo>
                    <a:pt x="804" y="26"/>
                  </a:lnTo>
                  <a:lnTo>
                    <a:pt x="42" y="63"/>
                  </a:lnTo>
                  <a:lnTo>
                    <a:pt x="42" y="63"/>
                  </a:lnTo>
                  <a:lnTo>
                    <a:pt x="42" y="60"/>
                  </a:lnTo>
                  <a:lnTo>
                    <a:pt x="41" y="60"/>
                  </a:lnTo>
                  <a:lnTo>
                    <a:pt x="36" y="59"/>
                  </a:lnTo>
                  <a:lnTo>
                    <a:pt x="36" y="59"/>
                  </a:lnTo>
                  <a:lnTo>
                    <a:pt x="27" y="57"/>
                  </a:lnTo>
                  <a:lnTo>
                    <a:pt x="16" y="53"/>
                  </a:lnTo>
                  <a:lnTo>
                    <a:pt x="7" y="48"/>
                  </a:lnTo>
                  <a:lnTo>
                    <a:pt x="3" y="44"/>
                  </a:lnTo>
                  <a:lnTo>
                    <a:pt x="0" y="40"/>
                  </a:lnTo>
                  <a:lnTo>
                    <a:pt x="0" y="40"/>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 name="Freeform 12"/>
            <p:cNvSpPr>
              <a:spLocks/>
            </p:cNvSpPr>
            <p:nvPr/>
          </p:nvSpPr>
          <p:spPr bwMode="auto">
            <a:xfrm>
              <a:off x="2216151" y="5529263"/>
              <a:ext cx="1268413" cy="96838"/>
            </a:xfrm>
            <a:custGeom>
              <a:avLst/>
              <a:gdLst>
                <a:gd name="T0" fmla="*/ 0 w 799"/>
                <a:gd name="T1" fmla="*/ 36 h 61"/>
                <a:gd name="T2" fmla="*/ 795 w 799"/>
                <a:gd name="T3" fmla="*/ 0 h 61"/>
                <a:gd name="T4" fmla="*/ 795 w 799"/>
                <a:gd name="T5" fmla="*/ 0 h 61"/>
                <a:gd name="T6" fmla="*/ 794 w 799"/>
                <a:gd name="T7" fmla="*/ 4 h 61"/>
                <a:gd name="T8" fmla="*/ 795 w 799"/>
                <a:gd name="T9" fmla="*/ 10 h 61"/>
                <a:gd name="T10" fmla="*/ 799 w 799"/>
                <a:gd name="T11" fmla="*/ 23 h 61"/>
                <a:gd name="T12" fmla="*/ 11 w 799"/>
                <a:gd name="T13" fmla="*/ 61 h 61"/>
                <a:gd name="T14" fmla="*/ 11 w 799"/>
                <a:gd name="T15" fmla="*/ 61 h 61"/>
                <a:gd name="T16" fmla="*/ 13 w 799"/>
                <a:gd name="T17" fmla="*/ 52 h 61"/>
                <a:gd name="T18" fmla="*/ 13 w 799"/>
                <a:gd name="T19" fmla="*/ 46 h 61"/>
                <a:gd name="T20" fmla="*/ 11 w 799"/>
                <a:gd name="T21" fmla="*/ 43 h 61"/>
                <a:gd name="T22" fmla="*/ 10 w 799"/>
                <a:gd name="T23" fmla="*/ 40 h 61"/>
                <a:gd name="T24" fmla="*/ 6 w 799"/>
                <a:gd name="T25" fmla="*/ 39 h 61"/>
                <a:gd name="T26" fmla="*/ 0 w 799"/>
                <a:gd name="T27" fmla="*/ 36 h 61"/>
                <a:gd name="T28" fmla="*/ 0 w 799"/>
                <a:gd name="T2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9" h="61">
                  <a:moveTo>
                    <a:pt x="0" y="36"/>
                  </a:moveTo>
                  <a:lnTo>
                    <a:pt x="795" y="0"/>
                  </a:lnTo>
                  <a:lnTo>
                    <a:pt x="795" y="0"/>
                  </a:lnTo>
                  <a:lnTo>
                    <a:pt x="794" y="4"/>
                  </a:lnTo>
                  <a:lnTo>
                    <a:pt x="795" y="10"/>
                  </a:lnTo>
                  <a:lnTo>
                    <a:pt x="799" y="23"/>
                  </a:lnTo>
                  <a:lnTo>
                    <a:pt x="11" y="61"/>
                  </a:lnTo>
                  <a:lnTo>
                    <a:pt x="11" y="61"/>
                  </a:lnTo>
                  <a:lnTo>
                    <a:pt x="13" y="52"/>
                  </a:lnTo>
                  <a:lnTo>
                    <a:pt x="13" y="46"/>
                  </a:lnTo>
                  <a:lnTo>
                    <a:pt x="11" y="43"/>
                  </a:lnTo>
                  <a:lnTo>
                    <a:pt x="10" y="40"/>
                  </a:lnTo>
                  <a:lnTo>
                    <a:pt x="6" y="39"/>
                  </a:lnTo>
                  <a:lnTo>
                    <a:pt x="0" y="36"/>
                  </a:lnTo>
                  <a:lnTo>
                    <a:pt x="0"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 name="Freeform 13"/>
            <p:cNvSpPr>
              <a:spLocks/>
            </p:cNvSpPr>
            <p:nvPr/>
          </p:nvSpPr>
          <p:spPr bwMode="auto">
            <a:xfrm>
              <a:off x="2227263" y="5614988"/>
              <a:ext cx="1285875" cy="96838"/>
            </a:xfrm>
            <a:custGeom>
              <a:avLst/>
              <a:gdLst>
                <a:gd name="T0" fmla="*/ 3 w 810"/>
                <a:gd name="T1" fmla="*/ 36 h 61"/>
                <a:gd name="T2" fmla="*/ 788 w 810"/>
                <a:gd name="T3" fmla="*/ 0 h 61"/>
                <a:gd name="T4" fmla="*/ 788 w 810"/>
                <a:gd name="T5" fmla="*/ 0 h 61"/>
                <a:gd name="T6" fmla="*/ 788 w 810"/>
                <a:gd name="T7" fmla="*/ 5 h 61"/>
                <a:gd name="T8" fmla="*/ 790 w 810"/>
                <a:gd name="T9" fmla="*/ 11 h 61"/>
                <a:gd name="T10" fmla="*/ 795 w 810"/>
                <a:gd name="T11" fmla="*/ 16 h 61"/>
                <a:gd name="T12" fmla="*/ 803 w 810"/>
                <a:gd name="T13" fmla="*/ 20 h 61"/>
                <a:gd name="T14" fmla="*/ 803 w 810"/>
                <a:gd name="T15" fmla="*/ 20 h 61"/>
                <a:gd name="T16" fmla="*/ 810 w 810"/>
                <a:gd name="T17" fmla="*/ 23 h 61"/>
                <a:gd name="T18" fmla="*/ 0 w 810"/>
                <a:gd name="T19" fmla="*/ 61 h 61"/>
                <a:gd name="T20" fmla="*/ 0 w 810"/>
                <a:gd name="T21" fmla="*/ 61 h 61"/>
                <a:gd name="T22" fmla="*/ 4 w 810"/>
                <a:gd name="T23" fmla="*/ 55 h 61"/>
                <a:gd name="T24" fmla="*/ 6 w 810"/>
                <a:gd name="T25" fmla="*/ 50 h 61"/>
                <a:gd name="T26" fmla="*/ 4 w 810"/>
                <a:gd name="T27" fmla="*/ 43 h 61"/>
                <a:gd name="T28" fmla="*/ 3 w 810"/>
                <a:gd name="T29" fmla="*/ 36 h 61"/>
                <a:gd name="T30" fmla="*/ 3 w 810"/>
                <a:gd name="T31"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10" h="61">
                  <a:moveTo>
                    <a:pt x="3" y="36"/>
                  </a:moveTo>
                  <a:lnTo>
                    <a:pt x="788" y="0"/>
                  </a:lnTo>
                  <a:lnTo>
                    <a:pt x="788" y="0"/>
                  </a:lnTo>
                  <a:lnTo>
                    <a:pt x="788" y="5"/>
                  </a:lnTo>
                  <a:lnTo>
                    <a:pt x="790" y="11"/>
                  </a:lnTo>
                  <a:lnTo>
                    <a:pt x="795" y="16"/>
                  </a:lnTo>
                  <a:lnTo>
                    <a:pt x="803" y="20"/>
                  </a:lnTo>
                  <a:lnTo>
                    <a:pt x="803" y="20"/>
                  </a:lnTo>
                  <a:lnTo>
                    <a:pt x="810" y="23"/>
                  </a:lnTo>
                  <a:lnTo>
                    <a:pt x="0" y="61"/>
                  </a:lnTo>
                  <a:lnTo>
                    <a:pt x="0" y="61"/>
                  </a:lnTo>
                  <a:lnTo>
                    <a:pt x="4" y="55"/>
                  </a:lnTo>
                  <a:lnTo>
                    <a:pt x="6" y="50"/>
                  </a:lnTo>
                  <a:lnTo>
                    <a:pt x="4" y="43"/>
                  </a:lnTo>
                  <a:lnTo>
                    <a:pt x="3" y="36"/>
                  </a:lnTo>
                  <a:lnTo>
                    <a:pt x="3"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 name="Freeform 14"/>
            <p:cNvSpPr>
              <a:spLocks/>
            </p:cNvSpPr>
            <p:nvPr/>
          </p:nvSpPr>
          <p:spPr bwMode="auto">
            <a:xfrm>
              <a:off x="2219326" y="5713413"/>
              <a:ext cx="1262063" cy="96838"/>
            </a:xfrm>
            <a:custGeom>
              <a:avLst/>
              <a:gdLst>
                <a:gd name="T0" fmla="*/ 0 w 795"/>
                <a:gd name="T1" fmla="*/ 38 h 61"/>
                <a:gd name="T2" fmla="*/ 788 w 795"/>
                <a:gd name="T3" fmla="*/ 0 h 61"/>
                <a:gd name="T4" fmla="*/ 788 w 795"/>
                <a:gd name="T5" fmla="*/ 0 h 61"/>
                <a:gd name="T6" fmla="*/ 792 w 795"/>
                <a:gd name="T7" fmla="*/ 8 h 61"/>
                <a:gd name="T8" fmla="*/ 795 w 795"/>
                <a:gd name="T9" fmla="*/ 15 h 61"/>
                <a:gd name="T10" fmla="*/ 795 w 795"/>
                <a:gd name="T11" fmla="*/ 22 h 61"/>
                <a:gd name="T12" fmla="*/ 795 w 795"/>
                <a:gd name="T13" fmla="*/ 22 h 61"/>
                <a:gd name="T14" fmla="*/ 795 w 795"/>
                <a:gd name="T15" fmla="*/ 24 h 61"/>
                <a:gd name="T16" fmla="*/ 9 w 795"/>
                <a:gd name="T17" fmla="*/ 61 h 61"/>
                <a:gd name="T18" fmla="*/ 9 w 795"/>
                <a:gd name="T19" fmla="*/ 61 h 61"/>
                <a:gd name="T20" fmla="*/ 11 w 795"/>
                <a:gd name="T21" fmla="*/ 56 h 61"/>
                <a:gd name="T22" fmla="*/ 13 w 795"/>
                <a:gd name="T23" fmla="*/ 50 h 61"/>
                <a:gd name="T24" fmla="*/ 17 w 795"/>
                <a:gd name="T25" fmla="*/ 43 h 61"/>
                <a:gd name="T26" fmla="*/ 17 w 795"/>
                <a:gd name="T27" fmla="*/ 41 h 61"/>
                <a:gd name="T28" fmla="*/ 15 w 795"/>
                <a:gd name="T29" fmla="*/ 39 h 61"/>
                <a:gd name="T30" fmla="*/ 9 w 795"/>
                <a:gd name="T31" fmla="*/ 38 h 61"/>
                <a:gd name="T32" fmla="*/ 0 w 795"/>
                <a:gd name="T33" fmla="*/ 38 h 61"/>
                <a:gd name="T34" fmla="*/ 0 w 795"/>
                <a:gd name="T3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95" h="61">
                  <a:moveTo>
                    <a:pt x="0" y="38"/>
                  </a:moveTo>
                  <a:lnTo>
                    <a:pt x="788" y="0"/>
                  </a:lnTo>
                  <a:lnTo>
                    <a:pt x="788" y="0"/>
                  </a:lnTo>
                  <a:lnTo>
                    <a:pt x="792" y="8"/>
                  </a:lnTo>
                  <a:lnTo>
                    <a:pt x="795" y="15"/>
                  </a:lnTo>
                  <a:lnTo>
                    <a:pt x="795" y="22"/>
                  </a:lnTo>
                  <a:lnTo>
                    <a:pt x="795" y="22"/>
                  </a:lnTo>
                  <a:lnTo>
                    <a:pt x="795" y="24"/>
                  </a:lnTo>
                  <a:lnTo>
                    <a:pt x="9" y="61"/>
                  </a:lnTo>
                  <a:lnTo>
                    <a:pt x="9" y="61"/>
                  </a:lnTo>
                  <a:lnTo>
                    <a:pt x="11" y="56"/>
                  </a:lnTo>
                  <a:lnTo>
                    <a:pt x="13" y="50"/>
                  </a:lnTo>
                  <a:lnTo>
                    <a:pt x="17" y="43"/>
                  </a:lnTo>
                  <a:lnTo>
                    <a:pt x="17" y="41"/>
                  </a:lnTo>
                  <a:lnTo>
                    <a:pt x="15" y="39"/>
                  </a:lnTo>
                  <a:lnTo>
                    <a:pt x="9" y="38"/>
                  </a:lnTo>
                  <a:lnTo>
                    <a:pt x="0" y="38"/>
                  </a:lnTo>
                  <a:lnTo>
                    <a:pt x="0" y="38"/>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 name="Freeform 15"/>
            <p:cNvSpPr>
              <a:spLocks/>
            </p:cNvSpPr>
            <p:nvPr/>
          </p:nvSpPr>
          <p:spPr bwMode="auto">
            <a:xfrm>
              <a:off x="2214563" y="5803900"/>
              <a:ext cx="1306513" cy="96838"/>
            </a:xfrm>
            <a:custGeom>
              <a:avLst/>
              <a:gdLst>
                <a:gd name="T0" fmla="*/ 15 w 823"/>
                <a:gd name="T1" fmla="*/ 36 h 61"/>
                <a:gd name="T2" fmla="*/ 794 w 823"/>
                <a:gd name="T3" fmla="*/ 0 h 61"/>
                <a:gd name="T4" fmla="*/ 794 w 823"/>
                <a:gd name="T5" fmla="*/ 0 h 61"/>
                <a:gd name="T6" fmla="*/ 794 w 823"/>
                <a:gd name="T7" fmla="*/ 4 h 61"/>
                <a:gd name="T8" fmla="*/ 796 w 823"/>
                <a:gd name="T9" fmla="*/ 7 h 61"/>
                <a:gd name="T10" fmla="*/ 800 w 823"/>
                <a:gd name="T11" fmla="*/ 11 h 61"/>
                <a:gd name="T12" fmla="*/ 807 w 823"/>
                <a:gd name="T13" fmla="*/ 13 h 61"/>
                <a:gd name="T14" fmla="*/ 807 w 823"/>
                <a:gd name="T15" fmla="*/ 13 h 61"/>
                <a:gd name="T16" fmla="*/ 817 w 823"/>
                <a:gd name="T17" fmla="*/ 18 h 61"/>
                <a:gd name="T18" fmla="*/ 823 w 823"/>
                <a:gd name="T19" fmla="*/ 22 h 61"/>
                <a:gd name="T20" fmla="*/ 0 w 823"/>
                <a:gd name="T21" fmla="*/ 61 h 61"/>
                <a:gd name="T22" fmla="*/ 0 w 823"/>
                <a:gd name="T23" fmla="*/ 61 h 61"/>
                <a:gd name="T24" fmla="*/ 3 w 823"/>
                <a:gd name="T25" fmla="*/ 59 h 61"/>
                <a:gd name="T26" fmla="*/ 3 w 823"/>
                <a:gd name="T27" fmla="*/ 59 h 61"/>
                <a:gd name="T28" fmla="*/ 11 w 823"/>
                <a:gd name="T29" fmla="*/ 55 h 61"/>
                <a:gd name="T30" fmla="*/ 14 w 823"/>
                <a:gd name="T31" fmla="*/ 53 h 61"/>
                <a:gd name="T32" fmla="*/ 15 w 823"/>
                <a:gd name="T33" fmla="*/ 50 h 61"/>
                <a:gd name="T34" fmla="*/ 16 w 823"/>
                <a:gd name="T35" fmla="*/ 43 h 61"/>
                <a:gd name="T36" fmla="*/ 15 w 823"/>
                <a:gd name="T37" fmla="*/ 36 h 61"/>
                <a:gd name="T38" fmla="*/ 15 w 823"/>
                <a:gd name="T39" fmla="*/ 3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23" h="61">
                  <a:moveTo>
                    <a:pt x="15" y="36"/>
                  </a:moveTo>
                  <a:lnTo>
                    <a:pt x="794" y="0"/>
                  </a:lnTo>
                  <a:lnTo>
                    <a:pt x="794" y="0"/>
                  </a:lnTo>
                  <a:lnTo>
                    <a:pt x="794" y="4"/>
                  </a:lnTo>
                  <a:lnTo>
                    <a:pt x="796" y="7"/>
                  </a:lnTo>
                  <a:lnTo>
                    <a:pt x="800" y="11"/>
                  </a:lnTo>
                  <a:lnTo>
                    <a:pt x="807" y="13"/>
                  </a:lnTo>
                  <a:lnTo>
                    <a:pt x="807" y="13"/>
                  </a:lnTo>
                  <a:lnTo>
                    <a:pt x="817" y="18"/>
                  </a:lnTo>
                  <a:lnTo>
                    <a:pt x="823" y="22"/>
                  </a:lnTo>
                  <a:lnTo>
                    <a:pt x="0" y="61"/>
                  </a:lnTo>
                  <a:lnTo>
                    <a:pt x="0" y="61"/>
                  </a:lnTo>
                  <a:lnTo>
                    <a:pt x="3" y="59"/>
                  </a:lnTo>
                  <a:lnTo>
                    <a:pt x="3" y="59"/>
                  </a:lnTo>
                  <a:lnTo>
                    <a:pt x="11" y="55"/>
                  </a:lnTo>
                  <a:lnTo>
                    <a:pt x="14" y="53"/>
                  </a:lnTo>
                  <a:lnTo>
                    <a:pt x="15" y="50"/>
                  </a:lnTo>
                  <a:lnTo>
                    <a:pt x="16" y="43"/>
                  </a:lnTo>
                  <a:lnTo>
                    <a:pt x="15" y="36"/>
                  </a:lnTo>
                  <a:lnTo>
                    <a:pt x="15" y="3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 name="Freeform 16"/>
            <p:cNvSpPr>
              <a:spLocks/>
            </p:cNvSpPr>
            <p:nvPr/>
          </p:nvSpPr>
          <p:spPr bwMode="auto">
            <a:xfrm>
              <a:off x="2227263" y="5895975"/>
              <a:ext cx="1250950" cy="96838"/>
            </a:xfrm>
            <a:custGeom>
              <a:avLst/>
              <a:gdLst>
                <a:gd name="T0" fmla="*/ 0 w 788"/>
                <a:gd name="T1" fmla="*/ 37 h 61"/>
                <a:gd name="T2" fmla="*/ 786 w 788"/>
                <a:gd name="T3" fmla="*/ 0 h 61"/>
                <a:gd name="T4" fmla="*/ 786 w 788"/>
                <a:gd name="T5" fmla="*/ 0 h 61"/>
                <a:gd name="T6" fmla="*/ 784 w 788"/>
                <a:gd name="T7" fmla="*/ 6 h 61"/>
                <a:gd name="T8" fmla="*/ 786 w 788"/>
                <a:gd name="T9" fmla="*/ 11 h 61"/>
                <a:gd name="T10" fmla="*/ 788 w 788"/>
                <a:gd name="T11" fmla="*/ 25 h 61"/>
                <a:gd name="T12" fmla="*/ 7 w 788"/>
                <a:gd name="T13" fmla="*/ 61 h 61"/>
                <a:gd name="T14" fmla="*/ 7 w 788"/>
                <a:gd name="T15" fmla="*/ 61 h 61"/>
                <a:gd name="T16" fmla="*/ 8 w 788"/>
                <a:gd name="T17" fmla="*/ 54 h 61"/>
                <a:gd name="T18" fmla="*/ 8 w 788"/>
                <a:gd name="T19" fmla="*/ 48 h 61"/>
                <a:gd name="T20" fmla="*/ 6 w 788"/>
                <a:gd name="T21" fmla="*/ 42 h 61"/>
                <a:gd name="T22" fmla="*/ 0 w 788"/>
                <a:gd name="T23" fmla="*/ 37 h 61"/>
                <a:gd name="T24" fmla="*/ 0 w 788"/>
                <a:gd name="T25"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88" h="61">
                  <a:moveTo>
                    <a:pt x="0" y="37"/>
                  </a:moveTo>
                  <a:lnTo>
                    <a:pt x="786" y="0"/>
                  </a:lnTo>
                  <a:lnTo>
                    <a:pt x="786" y="0"/>
                  </a:lnTo>
                  <a:lnTo>
                    <a:pt x="784" y="6"/>
                  </a:lnTo>
                  <a:lnTo>
                    <a:pt x="786" y="11"/>
                  </a:lnTo>
                  <a:lnTo>
                    <a:pt x="788" y="25"/>
                  </a:lnTo>
                  <a:lnTo>
                    <a:pt x="7" y="61"/>
                  </a:lnTo>
                  <a:lnTo>
                    <a:pt x="7" y="61"/>
                  </a:lnTo>
                  <a:lnTo>
                    <a:pt x="8" y="54"/>
                  </a:lnTo>
                  <a:lnTo>
                    <a:pt x="8" y="48"/>
                  </a:lnTo>
                  <a:lnTo>
                    <a:pt x="6" y="42"/>
                  </a:lnTo>
                  <a:lnTo>
                    <a:pt x="0" y="37"/>
                  </a:lnTo>
                  <a:lnTo>
                    <a:pt x="0" y="37"/>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 name="Freeform 17"/>
            <p:cNvSpPr>
              <a:spLocks/>
            </p:cNvSpPr>
            <p:nvPr/>
          </p:nvSpPr>
          <p:spPr bwMode="auto">
            <a:xfrm>
              <a:off x="2246313" y="6029325"/>
              <a:ext cx="1254125" cy="311150"/>
            </a:xfrm>
            <a:custGeom>
              <a:avLst/>
              <a:gdLst>
                <a:gd name="T0" fmla="*/ 370 w 790"/>
                <a:gd name="T1" fmla="*/ 196 h 196"/>
                <a:gd name="T2" fmla="*/ 370 w 790"/>
                <a:gd name="T3" fmla="*/ 196 h 196"/>
                <a:gd name="T4" fmla="*/ 305 w 790"/>
                <a:gd name="T5" fmla="*/ 195 h 196"/>
                <a:gd name="T6" fmla="*/ 269 w 790"/>
                <a:gd name="T7" fmla="*/ 194 h 196"/>
                <a:gd name="T8" fmla="*/ 233 w 790"/>
                <a:gd name="T9" fmla="*/ 191 h 196"/>
                <a:gd name="T10" fmla="*/ 201 w 790"/>
                <a:gd name="T11" fmla="*/ 187 h 196"/>
                <a:gd name="T12" fmla="*/ 172 w 790"/>
                <a:gd name="T13" fmla="*/ 182 h 196"/>
                <a:gd name="T14" fmla="*/ 163 w 790"/>
                <a:gd name="T15" fmla="*/ 179 h 196"/>
                <a:gd name="T16" fmla="*/ 155 w 790"/>
                <a:gd name="T17" fmla="*/ 176 h 196"/>
                <a:gd name="T18" fmla="*/ 148 w 790"/>
                <a:gd name="T19" fmla="*/ 172 h 196"/>
                <a:gd name="T20" fmla="*/ 147 w 790"/>
                <a:gd name="T21" fmla="*/ 168 h 196"/>
                <a:gd name="T22" fmla="*/ 147 w 790"/>
                <a:gd name="T23" fmla="*/ 168 h 196"/>
                <a:gd name="T24" fmla="*/ 144 w 790"/>
                <a:gd name="T25" fmla="*/ 160 h 196"/>
                <a:gd name="T26" fmla="*/ 140 w 790"/>
                <a:gd name="T27" fmla="*/ 153 h 196"/>
                <a:gd name="T28" fmla="*/ 133 w 790"/>
                <a:gd name="T29" fmla="*/ 145 h 196"/>
                <a:gd name="T30" fmla="*/ 125 w 790"/>
                <a:gd name="T31" fmla="*/ 138 h 196"/>
                <a:gd name="T32" fmla="*/ 99 w 790"/>
                <a:gd name="T33" fmla="*/ 121 h 196"/>
                <a:gd name="T34" fmla="*/ 64 w 790"/>
                <a:gd name="T35" fmla="*/ 99 h 196"/>
                <a:gd name="T36" fmla="*/ 64 w 790"/>
                <a:gd name="T37" fmla="*/ 99 h 196"/>
                <a:gd name="T38" fmla="*/ 52 w 790"/>
                <a:gd name="T39" fmla="*/ 92 h 196"/>
                <a:gd name="T40" fmla="*/ 42 w 790"/>
                <a:gd name="T41" fmla="*/ 84 h 196"/>
                <a:gd name="T42" fmla="*/ 33 w 790"/>
                <a:gd name="T43" fmla="*/ 76 h 196"/>
                <a:gd name="T44" fmla="*/ 23 w 790"/>
                <a:gd name="T45" fmla="*/ 68 h 196"/>
                <a:gd name="T46" fmla="*/ 11 w 790"/>
                <a:gd name="T47" fmla="*/ 53 h 196"/>
                <a:gd name="T48" fmla="*/ 0 w 790"/>
                <a:gd name="T49" fmla="*/ 37 h 196"/>
                <a:gd name="T50" fmla="*/ 790 w 790"/>
                <a:gd name="T51" fmla="*/ 0 h 196"/>
                <a:gd name="T52" fmla="*/ 790 w 790"/>
                <a:gd name="T53" fmla="*/ 0 h 196"/>
                <a:gd name="T54" fmla="*/ 786 w 790"/>
                <a:gd name="T55" fmla="*/ 12 h 196"/>
                <a:gd name="T56" fmla="*/ 778 w 790"/>
                <a:gd name="T57" fmla="*/ 24 h 196"/>
                <a:gd name="T58" fmla="*/ 770 w 790"/>
                <a:gd name="T59" fmla="*/ 38 h 196"/>
                <a:gd name="T60" fmla="*/ 760 w 790"/>
                <a:gd name="T61" fmla="*/ 50 h 196"/>
                <a:gd name="T62" fmla="*/ 749 w 790"/>
                <a:gd name="T63" fmla="*/ 62 h 196"/>
                <a:gd name="T64" fmla="*/ 738 w 790"/>
                <a:gd name="T65" fmla="*/ 76 h 196"/>
                <a:gd name="T66" fmla="*/ 711 w 790"/>
                <a:gd name="T67" fmla="*/ 99 h 196"/>
                <a:gd name="T68" fmla="*/ 711 w 790"/>
                <a:gd name="T69" fmla="*/ 99 h 196"/>
                <a:gd name="T70" fmla="*/ 696 w 790"/>
                <a:gd name="T71" fmla="*/ 111 h 196"/>
                <a:gd name="T72" fmla="*/ 682 w 790"/>
                <a:gd name="T73" fmla="*/ 122 h 196"/>
                <a:gd name="T74" fmla="*/ 657 w 790"/>
                <a:gd name="T75" fmla="*/ 138 h 196"/>
                <a:gd name="T76" fmla="*/ 646 w 790"/>
                <a:gd name="T77" fmla="*/ 146 h 196"/>
                <a:gd name="T78" fmla="*/ 638 w 790"/>
                <a:gd name="T79" fmla="*/ 153 h 196"/>
                <a:gd name="T80" fmla="*/ 633 w 790"/>
                <a:gd name="T81" fmla="*/ 160 h 196"/>
                <a:gd name="T82" fmla="*/ 630 w 790"/>
                <a:gd name="T83" fmla="*/ 168 h 196"/>
                <a:gd name="T84" fmla="*/ 630 w 790"/>
                <a:gd name="T85" fmla="*/ 168 h 196"/>
                <a:gd name="T86" fmla="*/ 629 w 790"/>
                <a:gd name="T87" fmla="*/ 169 h 196"/>
                <a:gd name="T88" fmla="*/ 627 w 790"/>
                <a:gd name="T89" fmla="*/ 172 h 196"/>
                <a:gd name="T90" fmla="*/ 621 w 790"/>
                <a:gd name="T91" fmla="*/ 176 h 196"/>
                <a:gd name="T92" fmla="*/ 610 w 790"/>
                <a:gd name="T93" fmla="*/ 179 h 196"/>
                <a:gd name="T94" fmla="*/ 598 w 790"/>
                <a:gd name="T95" fmla="*/ 182 h 196"/>
                <a:gd name="T96" fmla="*/ 564 w 790"/>
                <a:gd name="T97" fmla="*/ 187 h 196"/>
                <a:gd name="T98" fmla="*/ 525 w 790"/>
                <a:gd name="T99" fmla="*/ 191 h 196"/>
                <a:gd name="T100" fmla="*/ 483 w 790"/>
                <a:gd name="T101" fmla="*/ 194 h 196"/>
                <a:gd name="T102" fmla="*/ 439 w 790"/>
                <a:gd name="T103" fmla="*/ 195 h 196"/>
                <a:gd name="T104" fmla="*/ 370 w 790"/>
                <a:gd name="T105" fmla="*/ 196 h 196"/>
                <a:gd name="T106" fmla="*/ 370 w 790"/>
                <a:gd name="T10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90" h="196">
                  <a:moveTo>
                    <a:pt x="370" y="196"/>
                  </a:moveTo>
                  <a:lnTo>
                    <a:pt x="370" y="196"/>
                  </a:lnTo>
                  <a:lnTo>
                    <a:pt x="305" y="195"/>
                  </a:lnTo>
                  <a:lnTo>
                    <a:pt x="269" y="194"/>
                  </a:lnTo>
                  <a:lnTo>
                    <a:pt x="233" y="191"/>
                  </a:lnTo>
                  <a:lnTo>
                    <a:pt x="201" y="187"/>
                  </a:lnTo>
                  <a:lnTo>
                    <a:pt x="172" y="182"/>
                  </a:lnTo>
                  <a:lnTo>
                    <a:pt x="163" y="179"/>
                  </a:lnTo>
                  <a:lnTo>
                    <a:pt x="155" y="176"/>
                  </a:lnTo>
                  <a:lnTo>
                    <a:pt x="148" y="172"/>
                  </a:lnTo>
                  <a:lnTo>
                    <a:pt x="147" y="168"/>
                  </a:lnTo>
                  <a:lnTo>
                    <a:pt x="147" y="168"/>
                  </a:lnTo>
                  <a:lnTo>
                    <a:pt x="144" y="160"/>
                  </a:lnTo>
                  <a:lnTo>
                    <a:pt x="140" y="153"/>
                  </a:lnTo>
                  <a:lnTo>
                    <a:pt x="133" y="145"/>
                  </a:lnTo>
                  <a:lnTo>
                    <a:pt x="125" y="138"/>
                  </a:lnTo>
                  <a:lnTo>
                    <a:pt x="99" y="121"/>
                  </a:lnTo>
                  <a:lnTo>
                    <a:pt x="64" y="99"/>
                  </a:lnTo>
                  <a:lnTo>
                    <a:pt x="64" y="99"/>
                  </a:lnTo>
                  <a:lnTo>
                    <a:pt x="52" y="92"/>
                  </a:lnTo>
                  <a:lnTo>
                    <a:pt x="42" y="84"/>
                  </a:lnTo>
                  <a:lnTo>
                    <a:pt x="33" y="76"/>
                  </a:lnTo>
                  <a:lnTo>
                    <a:pt x="23" y="68"/>
                  </a:lnTo>
                  <a:lnTo>
                    <a:pt x="11" y="53"/>
                  </a:lnTo>
                  <a:lnTo>
                    <a:pt x="0" y="37"/>
                  </a:lnTo>
                  <a:lnTo>
                    <a:pt x="790" y="0"/>
                  </a:lnTo>
                  <a:lnTo>
                    <a:pt x="790" y="0"/>
                  </a:lnTo>
                  <a:lnTo>
                    <a:pt x="786" y="12"/>
                  </a:lnTo>
                  <a:lnTo>
                    <a:pt x="778" y="24"/>
                  </a:lnTo>
                  <a:lnTo>
                    <a:pt x="770" y="38"/>
                  </a:lnTo>
                  <a:lnTo>
                    <a:pt x="760" y="50"/>
                  </a:lnTo>
                  <a:lnTo>
                    <a:pt x="749" y="62"/>
                  </a:lnTo>
                  <a:lnTo>
                    <a:pt x="738" y="76"/>
                  </a:lnTo>
                  <a:lnTo>
                    <a:pt x="711" y="99"/>
                  </a:lnTo>
                  <a:lnTo>
                    <a:pt x="711" y="99"/>
                  </a:lnTo>
                  <a:lnTo>
                    <a:pt x="696" y="111"/>
                  </a:lnTo>
                  <a:lnTo>
                    <a:pt x="682" y="122"/>
                  </a:lnTo>
                  <a:lnTo>
                    <a:pt x="657" y="138"/>
                  </a:lnTo>
                  <a:lnTo>
                    <a:pt x="646" y="146"/>
                  </a:lnTo>
                  <a:lnTo>
                    <a:pt x="638" y="153"/>
                  </a:lnTo>
                  <a:lnTo>
                    <a:pt x="633" y="160"/>
                  </a:lnTo>
                  <a:lnTo>
                    <a:pt x="630" y="168"/>
                  </a:lnTo>
                  <a:lnTo>
                    <a:pt x="630" y="168"/>
                  </a:lnTo>
                  <a:lnTo>
                    <a:pt x="629" y="169"/>
                  </a:lnTo>
                  <a:lnTo>
                    <a:pt x="627" y="172"/>
                  </a:lnTo>
                  <a:lnTo>
                    <a:pt x="621" y="176"/>
                  </a:lnTo>
                  <a:lnTo>
                    <a:pt x="610" y="179"/>
                  </a:lnTo>
                  <a:lnTo>
                    <a:pt x="598" y="182"/>
                  </a:lnTo>
                  <a:lnTo>
                    <a:pt x="564" y="187"/>
                  </a:lnTo>
                  <a:lnTo>
                    <a:pt x="525" y="191"/>
                  </a:lnTo>
                  <a:lnTo>
                    <a:pt x="483" y="194"/>
                  </a:lnTo>
                  <a:lnTo>
                    <a:pt x="439" y="195"/>
                  </a:lnTo>
                  <a:lnTo>
                    <a:pt x="370" y="196"/>
                  </a:lnTo>
                  <a:lnTo>
                    <a:pt x="370" y="196"/>
                  </a:lnTo>
                  <a:close/>
                </a:path>
              </a:pathLst>
            </a:custGeom>
            <a:solidFill>
              <a:srgbClr val="6C6C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 name="Freeform 18"/>
            <p:cNvSpPr>
              <a:spLocks/>
            </p:cNvSpPr>
            <p:nvPr/>
          </p:nvSpPr>
          <p:spPr bwMode="auto">
            <a:xfrm>
              <a:off x="2470151" y="6061075"/>
              <a:ext cx="361950" cy="279400"/>
            </a:xfrm>
            <a:custGeom>
              <a:avLst/>
              <a:gdLst>
                <a:gd name="T0" fmla="*/ 82 w 228"/>
                <a:gd name="T1" fmla="*/ 170 h 176"/>
                <a:gd name="T2" fmla="*/ 82 w 228"/>
                <a:gd name="T3" fmla="*/ 170 h 176"/>
                <a:gd name="T4" fmla="*/ 73 w 228"/>
                <a:gd name="T5" fmla="*/ 149 h 176"/>
                <a:gd name="T6" fmla="*/ 65 w 228"/>
                <a:gd name="T7" fmla="*/ 130 h 176"/>
                <a:gd name="T8" fmla="*/ 52 w 228"/>
                <a:gd name="T9" fmla="*/ 109 h 176"/>
                <a:gd name="T10" fmla="*/ 34 w 228"/>
                <a:gd name="T11" fmla="*/ 80 h 176"/>
                <a:gd name="T12" fmla="*/ 34 w 228"/>
                <a:gd name="T13" fmla="*/ 80 h 176"/>
                <a:gd name="T14" fmla="*/ 25 w 228"/>
                <a:gd name="T15" fmla="*/ 64 h 176"/>
                <a:gd name="T16" fmla="*/ 15 w 228"/>
                <a:gd name="T17" fmla="*/ 46 h 176"/>
                <a:gd name="T18" fmla="*/ 0 w 228"/>
                <a:gd name="T19" fmla="*/ 10 h 176"/>
                <a:gd name="T20" fmla="*/ 225 w 228"/>
                <a:gd name="T21" fmla="*/ 0 h 176"/>
                <a:gd name="T22" fmla="*/ 225 w 228"/>
                <a:gd name="T23" fmla="*/ 0 h 176"/>
                <a:gd name="T24" fmla="*/ 228 w 228"/>
                <a:gd name="T25" fmla="*/ 41 h 176"/>
                <a:gd name="T26" fmla="*/ 228 w 228"/>
                <a:gd name="T27" fmla="*/ 80 h 176"/>
                <a:gd name="T28" fmla="*/ 228 w 228"/>
                <a:gd name="T29" fmla="*/ 80 h 176"/>
                <a:gd name="T30" fmla="*/ 226 w 228"/>
                <a:gd name="T31" fmla="*/ 110 h 176"/>
                <a:gd name="T32" fmla="*/ 224 w 228"/>
                <a:gd name="T33" fmla="*/ 133 h 176"/>
                <a:gd name="T34" fmla="*/ 224 w 228"/>
                <a:gd name="T35" fmla="*/ 152 h 176"/>
                <a:gd name="T36" fmla="*/ 224 w 228"/>
                <a:gd name="T37" fmla="*/ 162 h 176"/>
                <a:gd name="T38" fmla="*/ 226 w 228"/>
                <a:gd name="T39" fmla="*/ 172 h 176"/>
                <a:gd name="T40" fmla="*/ 226 w 228"/>
                <a:gd name="T41" fmla="*/ 172 h 176"/>
                <a:gd name="T42" fmla="*/ 226 w 228"/>
                <a:gd name="T43" fmla="*/ 176 h 176"/>
                <a:gd name="T44" fmla="*/ 226 w 228"/>
                <a:gd name="T45" fmla="*/ 176 h 176"/>
                <a:gd name="T46" fmla="*/ 157 w 228"/>
                <a:gd name="T47" fmla="*/ 175 h 176"/>
                <a:gd name="T48" fmla="*/ 118 w 228"/>
                <a:gd name="T49" fmla="*/ 172 h 176"/>
                <a:gd name="T50" fmla="*/ 82 w 228"/>
                <a:gd name="T51" fmla="*/ 170 h 176"/>
                <a:gd name="T52" fmla="*/ 82 w 228"/>
                <a:gd name="T53" fmla="*/ 17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8" h="176">
                  <a:moveTo>
                    <a:pt x="82" y="170"/>
                  </a:moveTo>
                  <a:lnTo>
                    <a:pt x="82" y="170"/>
                  </a:lnTo>
                  <a:lnTo>
                    <a:pt x="73" y="149"/>
                  </a:lnTo>
                  <a:lnTo>
                    <a:pt x="65" y="130"/>
                  </a:lnTo>
                  <a:lnTo>
                    <a:pt x="52" y="109"/>
                  </a:lnTo>
                  <a:lnTo>
                    <a:pt x="34" y="80"/>
                  </a:lnTo>
                  <a:lnTo>
                    <a:pt x="34" y="80"/>
                  </a:lnTo>
                  <a:lnTo>
                    <a:pt x="25" y="64"/>
                  </a:lnTo>
                  <a:lnTo>
                    <a:pt x="15" y="46"/>
                  </a:lnTo>
                  <a:lnTo>
                    <a:pt x="0" y="10"/>
                  </a:lnTo>
                  <a:lnTo>
                    <a:pt x="225" y="0"/>
                  </a:lnTo>
                  <a:lnTo>
                    <a:pt x="225" y="0"/>
                  </a:lnTo>
                  <a:lnTo>
                    <a:pt x="228" y="41"/>
                  </a:lnTo>
                  <a:lnTo>
                    <a:pt x="228" y="80"/>
                  </a:lnTo>
                  <a:lnTo>
                    <a:pt x="228" y="80"/>
                  </a:lnTo>
                  <a:lnTo>
                    <a:pt x="226" y="110"/>
                  </a:lnTo>
                  <a:lnTo>
                    <a:pt x="224" y="133"/>
                  </a:lnTo>
                  <a:lnTo>
                    <a:pt x="224" y="152"/>
                  </a:lnTo>
                  <a:lnTo>
                    <a:pt x="224" y="162"/>
                  </a:lnTo>
                  <a:lnTo>
                    <a:pt x="226" y="172"/>
                  </a:lnTo>
                  <a:lnTo>
                    <a:pt x="226" y="172"/>
                  </a:lnTo>
                  <a:lnTo>
                    <a:pt x="226" y="176"/>
                  </a:lnTo>
                  <a:lnTo>
                    <a:pt x="226" y="176"/>
                  </a:lnTo>
                  <a:lnTo>
                    <a:pt x="157" y="175"/>
                  </a:lnTo>
                  <a:lnTo>
                    <a:pt x="118" y="172"/>
                  </a:lnTo>
                  <a:lnTo>
                    <a:pt x="82" y="170"/>
                  </a:lnTo>
                  <a:lnTo>
                    <a:pt x="82" y="17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 name="Freeform 19"/>
            <p:cNvSpPr>
              <a:spLocks/>
            </p:cNvSpPr>
            <p:nvPr/>
          </p:nvSpPr>
          <p:spPr bwMode="auto">
            <a:xfrm>
              <a:off x="3044826" y="5083175"/>
              <a:ext cx="512763" cy="271463"/>
            </a:xfrm>
            <a:custGeom>
              <a:avLst/>
              <a:gdLst>
                <a:gd name="T0" fmla="*/ 0 w 323"/>
                <a:gd name="T1" fmla="*/ 0 h 171"/>
                <a:gd name="T2" fmla="*/ 323 w 323"/>
                <a:gd name="T3" fmla="*/ 0 h 171"/>
                <a:gd name="T4" fmla="*/ 306 w 323"/>
                <a:gd name="T5" fmla="*/ 140 h 171"/>
                <a:gd name="T6" fmla="*/ 306 w 323"/>
                <a:gd name="T7" fmla="*/ 140 h 171"/>
                <a:gd name="T8" fmla="*/ 305 w 323"/>
                <a:gd name="T9" fmla="*/ 147 h 171"/>
                <a:gd name="T10" fmla="*/ 302 w 323"/>
                <a:gd name="T11" fmla="*/ 152 h 171"/>
                <a:gd name="T12" fmla="*/ 296 w 323"/>
                <a:gd name="T13" fmla="*/ 157 h 171"/>
                <a:gd name="T14" fmla="*/ 291 w 323"/>
                <a:gd name="T15" fmla="*/ 161 h 171"/>
                <a:gd name="T16" fmla="*/ 286 w 323"/>
                <a:gd name="T17" fmla="*/ 164 h 171"/>
                <a:gd name="T18" fmla="*/ 279 w 323"/>
                <a:gd name="T19" fmla="*/ 167 h 171"/>
                <a:gd name="T20" fmla="*/ 272 w 323"/>
                <a:gd name="T21" fmla="*/ 168 h 171"/>
                <a:gd name="T22" fmla="*/ 267 w 323"/>
                <a:gd name="T23" fmla="*/ 168 h 171"/>
                <a:gd name="T24" fmla="*/ 0 w 323"/>
                <a:gd name="T25" fmla="*/ 171 h 171"/>
                <a:gd name="T26" fmla="*/ 0 w 323"/>
                <a:gd name="T27"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3" h="171">
                  <a:moveTo>
                    <a:pt x="0" y="0"/>
                  </a:moveTo>
                  <a:lnTo>
                    <a:pt x="323" y="0"/>
                  </a:lnTo>
                  <a:lnTo>
                    <a:pt x="306" y="140"/>
                  </a:lnTo>
                  <a:lnTo>
                    <a:pt x="306" y="140"/>
                  </a:lnTo>
                  <a:lnTo>
                    <a:pt x="305" y="147"/>
                  </a:lnTo>
                  <a:lnTo>
                    <a:pt x="302" y="152"/>
                  </a:lnTo>
                  <a:lnTo>
                    <a:pt x="296" y="157"/>
                  </a:lnTo>
                  <a:lnTo>
                    <a:pt x="291" y="161"/>
                  </a:lnTo>
                  <a:lnTo>
                    <a:pt x="286" y="164"/>
                  </a:lnTo>
                  <a:lnTo>
                    <a:pt x="279" y="167"/>
                  </a:lnTo>
                  <a:lnTo>
                    <a:pt x="272" y="168"/>
                  </a:lnTo>
                  <a:lnTo>
                    <a:pt x="267" y="168"/>
                  </a:lnTo>
                  <a:lnTo>
                    <a:pt x="0" y="171"/>
                  </a:lnTo>
                  <a:lnTo>
                    <a:pt x="0" y="0"/>
                  </a:lnTo>
                  <a:close/>
                </a:path>
              </a:pathLst>
            </a:custGeom>
            <a:solidFill>
              <a:srgbClr val="9393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 name="Freeform 20"/>
            <p:cNvSpPr>
              <a:spLocks/>
            </p:cNvSpPr>
            <p:nvPr/>
          </p:nvSpPr>
          <p:spPr bwMode="auto">
            <a:xfrm>
              <a:off x="3049588" y="5083175"/>
              <a:ext cx="508000" cy="269875"/>
            </a:xfrm>
            <a:custGeom>
              <a:avLst/>
              <a:gdLst>
                <a:gd name="T0" fmla="*/ 0 w 320"/>
                <a:gd name="T1" fmla="*/ 0 h 170"/>
                <a:gd name="T2" fmla="*/ 0 w 320"/>
                <a:gd name="T3" fmla="*/ 0 h 170"/>
                <a:gd name="T4" fmla="*/ 320 w 320"/>
                <a:gd name="T5" fmla="*/ 0 h 170"/>
                <a:gd name="T6" fmla="*/ 320 w 320"/>
                <a:gd name="T7" fmla="*/ 0 h 170"/>
                <a:gd name="T8" fmla="*/ 303 w 320"/>
                <a:gd name="T9" fmla="*/ 140 h 170"/>
                <a:gd name="T10" fmla="*/ 303 w 320"/>
                <a:gd name="T11" fmla="*/ 140 h 170"/>
                <a:gd name="T12" fmla="*/ 302 w 320"/>
                <a:gd name="T13" fmla="*/ 147 h 170"/>
                <a:gd name="T14" fmla="*/ 299 w 320"/>
                <a:gd name="T15" fmla="*/ 152 h 170"/>
                <a:gd name="T16" fmla="*/ 293 w 320"/>
                <a:gd name="T17" fmla="*/ 157 h 170"/>
                <a:gd name="T18" fmla="*/ 288 w 320"/>
                <a:gd name="T19" fmla="*/ 161 h 170"/>
                <a:gd name="T20" fmla="*/ 283 w 320"/>
                <a:gd name="T21" fmla="*/ 164 h 170"/>
                <a:gd name="T22" fmla="*/ 276 w 320"/>
                <a:gd name="T23" fmla="*/ 167 h 170"/>
                <a:gd name="T24" fmla="*/ 269 w 320"/>
                <a:gd name="T25" fmla="*/ 168 h 170"/>
                <a:gd name="T26" fmla="*/ 264 w 320"/>
                <a:gd name="T27" fmla="*/ 168 h 170"/>
                <a:gd name="T28" fmla="*/ 264 w 320"/>
                <a:gd name="T29" fmla="*/ 168 h 170"/>
                <a:gd name="T30" fmla="*/ 1 w 320"/>
                <a:gd name="T31" fmla="*/ 170 h 170"/>
                <a:gd name="T32" fmla="*/ 1 w 320"/>
                <a:gd name="T33" fmla="*/ 170 h 170"/>
                <a:gd name="T34" fmla="*/ 0 w 320"/>
                <a:gd name="T35" fmla="*/ 0 h 170"/>
                <a:gd name="T36" fmla="*/ 0 w 320"/>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170">
                  <a:moveTo>
                    <a:pt x="0" y="0"/>
                  </a:moveTo>
                  <a:lnTo>
                    <a:pt x="0" y="0"/>
                  </a:lnTo>
                  <a:lnTo>
                    <a:pt x="320" y="0"/>
                  </a:lnTo>
                  <a:lnTo>
                    <a:pt x="320" y="0"/>
                  </a:lnTo>
                  <a:lnTo>
                    <a:pt x="303" y="140"/>
                  </a:lnTo>
                  <a:lnTo>
                    <a:pt x="303" y="140"/>
                  </a:lnTo>
                  <a:lnTo>
                    <a:pt x="302" y="147"/>
                  </a:lnTo>
                  <a:lnTo>
                    <a:pt x="299" y="152"/>
                  </a:lnTo>
                  <a:lnTo>
                    <a:pt x="293" y="157"/>
                  </a:lnTo>
                  <a:lnTo>
                    <a:pt x="288" y="161"/>
                  </a:lnTo>
                  <a:lnTo>
                    <a:pt x="283" y="164"/>
                  </a:lnTo>
                  <a:lnTo>
                    <a:pt x="276" y="167"/>
                  </a:lnTo>
                  <a:lnTo>
                    <a:pt x="269" y="168"/>
                  </a:lnTo>
                  <a:lnTo>
                    <a:pt x="264" y="168"/>
                  </a:lnTo>
                  <a:lnTo>
                    <a:pt x="264"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 name="Freeform 21"/>
            <p:cNvSpPr>
              <a:spLocks/>
            </p:cNvSpPr>
            <p:nvPr/>
          </p:nvSpPr>
          <p:spPr bwMode="auto">
            <a:xfrm>
              <a:off x="3055938" y="5083175"/>
              <a:ext cx="501650" cy="269875"/>
            </a:xfrm>
            <a:custGeom>
              <a:avLst/>
              <a:gdLst>
                <a:gd name="T0" fmla="*/ 0 w 316"/>
                <a:gd name="T1" fmla="*/ 0 h 170"/>
                <a:gd name="T2" fmla="*/ 0 w 316"/>
                <a:gd name="T3" fmla="*/ 0 h 170"/>
                <a:gd name="T4" fmla="*/ 316 w 316"/>
                <a:gd name="T5" fmla="*/ 0 h 170"/>
                <a:gd name="T6" fmla="*/ 316 w 316"/>
                <a:gd name="T7" fmla="*/ 0 h 170"/>
                <a:gd name="T8" fmla="*/ 299 w 316"/>
                <a:gd name="T9" fmla="*/ 140 h 170"/>
                <a:gd name="T10" fmla="*/ 299 w 316"/>
                <a:gd name="T11" fmla="*/ 140 h 170"/>
                <a:gd name="T12" fmla="*/ 298 w 316"/>
                <a:gd name="T13" fmla="*/ 147 h 170"/>
                <a:gd name="T14" fmla="*/ 295 w 316"/>
                <a:gd name="T15" fmla="*/ 152 h 170"/>
                <a:gd name="T16" fmla="*/ 289 w 316"/>
                <a:gd name="T17" fmla="*/ 156 h 170"/>
                <a:gd name="T18" fmla="*/ 284 w 316"/>
                <a:gd name="T19" fmla="*/ 160 h 170"/>
                <a:gd name="T20" fmla="*/ 279 w 316"/>
                <a:gd name="T21" fmla="*/ 164 h 170"/>
                <a:gd name="T22" fmla="*/ 272 w 316"/>
                <a:gd name="T23" fmla="*/ 167 h 170"/>
                <a:gd name="T24" fmla="*/ 266 w 316"/>
                <a:gd name="T25" fmla="*/ 168 h 170"/>
                <a:gd name="T26" fmla="*/ 260 w 316"/>
                <a:gd name="T27" fmla="*/ 168 h 170"/>
                <a:gd name="T28" fmla="*/ 260 w 316"/>
                <a:gd name="T29" fmla="*/ 168 h 170"/>
                <a:gd name="T30" fmla="*/ 1 w 316"/>
                <a:gd name="T31" fmla="*/ 170 h 170"/>
                <a:gd name="T32" fmla="*/ 1 w 316"/>
                <a:gd name="T33" fmla="*/ 170 h 170"/>
                <a:gd name="T34" fmla="*/ 0 w 316"/>
                <a:gd name="T35" fmla="*/ 0 h 170"/>
                <a:gd name="T36" fmla="*/ 0 w 316"/>
                <a:gd name="T37"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170">
                  <a:moveTo>
                    <a:pt x="0" y="0"/>
                  </a:moveTo>
                  <a:lnTo>
                    <a:pt x="0" y="0"/>
                  </a:lnTo>
                  <a:lnTo>
                    <a:pt x="316" y="0"/>
                  </a:lnTo>
                  <a:lnTo>
                    <a:pt x="316" y="0"/>
                  </a:lnTo>
                  <a:lnTo>
                    <a:pt x="299" y="140"/>
                  </a:lnTo>
                  <a:lnTo>
                    <a:pt x="299" y="140"/>
                  </a:lnTo>
                  <a:lnTo>
                    <a:pt x="298" y="147"/>
                  </a:lnTo>
                  <a:lnTo>
                    <a:pt x="295" y="152"/>
                  </a:lnTo>
                  <a:lnTo>
                    <a:pt x="289" y="156"/>
                  </a:lnTo>
                  <a:lnTo>
                    <a:pt x="284" y="160"/>
                  </a:lnTo>
                  <a:lnTo>
                    <a:pt x="279" y="164"/>
                  </a:lnTo>
                  <a:lnTo>
                    <a:pt x="272" y="167"/>
                  </a:lnTo>
                  <a:lnTo>
                    <a:pt x="266" y="168"/>
                  </a:lnTo>
                  <a:lnTo>
                    <a:pt x="260" y="168"/>
                  </a:lnTo>
                  <a:lnTo>
                    <a:pt x="260" y="168"/>
                  </a:lnTo>
                  <a:lnTo>
                    <a:pt x="1" y="170"/>
                  </a:lnTo>
                  <a:lnTo>
                    <a:pt x="1" y="170"/>
                  </a:lnTo>
                  <a:lnTo>
                    <a:pt x="0" y="0"/>
                  </a:lnTo>
                  <a:lnTo>
                    <a:pt x="0" y="0"/>
                  </a:lnTo>
                  <a:close/>
                </a:path>
              </a:pathLst>
            </a:custGeom>
            <a:solidFill>
              <a:srgbClr val="9494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2" name="Freeform 22"/>
            <p:cNvSpPr>
              <a:spLocks/>
            </p:cNvSpPr>
            <p:nvPr/>
          </p:nvSpPr>
          <p:spPr bwMode="auto">
            <a:xfrm>
              <a:off x="3062288" y="5083175"/>
              <a:ext cx="495300" cy="266700"/>
            </a:xfrm>
            <a:custGeom>
              <a:avLst/>
              <a:gdLst>
                <a:gd name="T0" fmla="*/ 0 w 312"/>
                <a:gd name="T1" fmla="*/ 0 h 168"/>
                <a:gd name="T2" fmla="*/ 0 w 312"/>
                <a:gd name="T3" fmla="*/ 0 h 168"/>
                <a:gd name="T4" fmla="*/ 312 w 312"/>
                <a:gd name="T5" fmla="*/ 0 h 168"/>
                <a:gd name="T6" fmla="*/ 312 w 312"/>
                <a:gd name="T7" fmla="*/ 0 h 168"/>
                <a:gd name="T8" fmla="*/ 295 w 312"/>
                <a:gd name="T9" fmla="*/ 140 h 168"/>
                <a:gd name="T10" fmla="*/ 295 w 312"/>
                <a:gd name="T11" fmla="*/ 140 h 168"/>
                <a:gd name="T12" fmla="*/ 294 w 312"/>
                <a:gd name="T13" fmla="*/ 147 h 168"/>
                <a:gd name="T14" fmla="*/ 291 w 312"/>
                <a:gd name="T15" fmla="*/ 152 h 168"/>
                <a:gd name="T16" fmla="*/ 285 w 312"/>
                <a:gd name="T17" fmla="*/ 156 h 168"/>
                <a:gd name="T18" fmla="*/ 280 w 312"/>
                <a:gd name="T19" fmla="*/ 160 h 168"/>
                <a:gd name="T20" fmla="*/ 275 w 312"/>
                <a:gd name="T21" fmla="*/ 164 h 168"/>
                <a:gd name="T22" fmla="*/ 269 w 312"/>
                <a:gd name="T23" fmla="*/ 167 h 168"/>
                <a:gd name="T24" fmla="*/ 262 w 312"/>
                <a:gd name="T25" fmla="*/ 168 h 168"/>
                <a:gd name="T26" fmla="*/ 257 w 312"/>
                <a:gd name="T27" fmla="*/ 168 h 168"/>
                <a:gd name="T28" fmla="*/ 257 w 312"/>
                <a:gd name="T29" fmla="*/ 168 h 168"/>
                <a:gd name="T30" fmla="*/ 0 w 312"/>
                <a:gd name="T31" fmla="*/ 168 h 168"/>
                <a:gd name="T32" fmla="*/ 0 w 312"/>
                <a:gd name="T33" fmla="*/ 168 h 168"/>
                <a:gd name="T34" fmla="*/ 0 w 312"/>
                <a:gd name="T35" fmla="*/ 0 h 168"/>
                <a:gd name="T36" fmla="*/ 0 w 312"/>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2" h="168">
                  <a:moveTo>
                    <a:pt x="0" y="0"/>
                  </a:moveTo>
                  <a:lnTo>
                    <a:pt x="0" y="0"/>
                  </a:lnTo>
                  <a:lnTo>
                    <a:pt x="312" y="0"/>
                  </a:lnTo>
                  <a:lnTo>
                    <a:pt x="312" y="0"/>
                  </a:lnTo>
                  <a:lnTo>
                    <a:pt x="295" y="140"/>
                  </a:lnTo>
                  <a:lnTo>
                    <a:pt x="295" y="140"/>
                  </a:lnTo>
                  <a:lnTo>
                    <a:pt x="294" y="147"/>
                  </a:lnTo>
                  <a:lnTo>
                    <a:pt x="291" y="152"/>
                  </a:lnTo>
                  <a:lnTo>
                    <a:pt x="285" y="156"/>
                  </a:lnTo>
                  <a:lnTo>
                    <a:pt x="280" y="160"/>
                  </a:lnTo>
                  <a:lnTo>
                    <a:pt x="275" y="164"/>
                  </a:lnTo>
                  <a:lnTo>
                    <a:pt x="269" y="167"/>
                  </a:lnTo>
                  <a:lnTo>
                    <a:pt x="262" y="168"/>
                  </a:lnTo>
                  <a:lnTo>
                    <a:pt x="257" y="168"/>
                  </a:lnTo>
                  <a:lnTo>
                    <a:pt x="257" y="168"/>
                  </a:lnTo>
                  <a:lnTo>
                    <a:pt x="0" y="168"/>
                  </a:lnTo>
                  <a:lnTo>
                    <a:pt x="0" y="168"/>
                  </a:lnTo>
                  <a:lnTo>
                    <a:pt x="0" y="0"/>
                  </a:lnTo>
                  <a:lnTo>
                    <a:pt x="0" y="0"/>
                  </a:lnTo>
                  <a:close/>
                </a:path>
              </a:pathLst>
            </a:custGeom>
            <a:solidFill>
              <a:srgbClr val="9595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3" name="Freeform 23"/>
            <p:cNvSpPr>
              <a:spLocks/>
            </p:cNvSpPr>
            <p:nvPr/>
          </p:nvSpPr>
          <p:spPr bwMode="auto">
            <a:xfrm>
              <a:off x="3068638" y="5083175"/>
              <a:ext cx="488950" cy="266700"/>
            </a:xfrm>
            <a:custGeom>
              <a:avLst/>
              <a:gdLst>
                <a:gd name="T0" fmla="*/ 0 w 308"/>
                <a:gd name="T1" fmla="*/ 0 h 168"/>
                <a:gd name="T2" fmla="*/ 0 w 308"/>
                <a:gd name="T3" fmla="*/ 0 h 168"/>
                <a:gd name="T4" fmla="*/ 308 w 308"/>
                <a:gd name="T5" fmla="*/ 0 h 168"/>
                <a:gd name="T6" fmla="*/ 308 w 308"/>
                <a:gd name="T7" fmla="*/ 0 h 168"/>
                <a:gd name="T8" fmla="*/ 291 w 308"/>
                <a:gd name="T9" fmla="*/ 140 h 168"/>
                <a:gd name="T10" fmla="*/ 291 w 308"/>
                <a:gd name="T11" fmla="*/ 140 h 168"/>
                <a:gd name="T12" fmla="*/ 290 w 308"/>
                <a:gd name="T13" fmla="*/ 147 h 168"/>
                <a:gd name="T14" fmla="*/ 287 w 308"/>
                <a:gd name="T15" fmla="*/ 152 h 168"/>
                <a:gd name="T16" fmla="*/ 281 w 308"/>
                <a:gd name="T17" fmla="*/ 156 h 168"/>
                <a:gd name="T18" fmla="*/ 277 w 308"/>
                <a:gd name="T19" fmla="*/ 160 h 168"/>
                <a:gd name="T20" fmla="*/ 271 w 308"/>
                <a:gd name="T21" fmla="*/ 164 h 168"/>
                <a:gd name="T22" fmla="*/ 265 w 308"/>
                <a:gd name="T23" fmla="*/ 166 h 168"/>
                <a:gd name="T24" fmla="*/ 258 w 308"/>
                <a:gd name="T25" fmla="*/ 168 h 168"/>
                <a:gd name="T26" fmla="*/ 253 w 308"/>
                <a:gd name="T27" fmla="*/ 168 h 168"/>
                <a:gd name="T28" fmla="*/ 253 w 308"/>
                <a:gd name="T29" fmla="*/ 168 h 168"/>
                <a:gd name="T30" fmla="*/ 0 w 308"/>
                <a:gd name="T31" fmla="*/ 167 h 168"/>
                <a:gd name="T32" fmla="*/ 0 w 308"/>
                <a:gd name="T33" fmla="*/ 167 h 168"/>
                <a:gd name="T34" fmla="*/ 0 w 308"/>
                <a:gd name="T35" fmla="*/ 0 h 168"/>
                <a:gd name="T36" fmla="*/ 0 w 308"/>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8" h="168">
                  <a:moveTo>
                    <a:pt x="0" y="0"/>
                  </a:moveTo>
                  <a:lnTo>
                    <a:pt x="0" y="0"/>
                  </a:lnTo>
                  <a:lnTo>
                    <a:pt x="308" y="0"/>
                  </a:lnTo>
                  <a:lnTo>
                    <a:pt x="308" y="0"/>
                  </a:lnTo>
                  <a:lnTo>
                    <a:pt x="291" y="140"/>
                  </a:lnTo>
                  <a:lnTo>
                    <a:pt x="291" y="140"/>
                  </a:lnTo>
                  <a:lnTo>
                    <a:pt x="290" y="147"/>
                  </a:lnTo>
                  <a:lnTo>
                    <a:pt x="287" y="152"/>
                  </a:lnTo>
                  <a:lnTo>
                    <a:pt x="281" y="156"/>
                  </a:lnTo>
                  <a:lnTo>
                    <a:pt x="277" y="160"/>
                  </a:lnTo>
                  <a:lnTo>
                    <a:pt x="271" y="164"/>
                  </a:lnTo>
                  <a:lnTo>
                    <a:pt x="265" y="166"/>
                  </a:lnTo>
                  <a:lnTo>
                    <a:pt x="258" y="168"/>
                  </a:lnTo>
                  <a:lnTo>
                    <a:pt x="253" y="168"/>
                  </a:lnTo>
                  <a:lnTo>
                    <a:pt x="253" y="168"/>
                  </a:lnTo>
                  <a:lnTo>
                    <a:pt x="0" y="167"/>
                  </a:lnTo>
                  <a:lnTo>
                    <a:pt x="0" y="167"/>
                  </a:lnTo>
                  <a:lnTo>
                    <a:pt x="0" y="0"/>
                  </a:lnTo>
                  <a:lnTo>
                    <a:pt x="0" y="0"/>
                  </a:lnTo>
                  <a:close/>
                </a:path>
              </a:pathLst>
            </a:custGeom>
            <a:solidFill>
              <a:srgbClr val="9595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4" name="Freeform 24"/>
            <p:cNvSpPr>
              <a:spLocks/>
            </p:cNvSpPr>
            <p:nvPr/>
          </p:nvSpPr>
          <p:spPr bwMode="auto">
            <a:xfrm>
              <a:off x="3074988" y="5083175"/>
              <a:ext cx="482600" cy="266700"/>
            </a:xfrm>
            <a:custGeom>
              <a:avLst/>
              <a:gdLst>
                <a:gd name="T0" fmla="*/ 0 w 304"/>
                <a:gd name="T1" fmla="*/ 0 h 168"/>
                <a:gd name="T2" fmla="*/ 0 w 304"/>
                <a:gd name="T3" fmla="*/ 0 h 168"/>
                <a:gd name="T4" fmla="*/ 304 w 304"/>
                <a:gd name="T5" fmla="*/ 0 h 168"/>
                <a:gd name="T6" fmla="*/ 304 w 304"/>
                <a:gd name="T7" fmla="*/ 0 h 168"/>
                <a:gd name="T8" fmla="*/ 287 w 304"/>
                <a:gd name="T9" fmla="*/ 140 h 168"/>
                <a:gd name="T10" fmla="*/ 287 w 304"/>
                <a:gd name="T11" fmla="*/ 140 h 168"/>
                <a:gd name="T12" fmla="*/ 286 w 304"/>
                <a:gd name="T13" fmla="*/ 147 h 168"/>
                <a:gd name="T14" fmla="*/ 283 w 304"/>
                <a:gd name="T15" fmla="*/ 152 h 168"/>
                <a:gd name="T16" fmla="*/ 279 w 304"/>
                <a:gd name="T17" fmla="*/ 156 h 168"/>
                <a:gd name="T18" fmla="*/ 273 w 304"/>
                <a:gd name="T19" fmla="*/ 160 h 168"/>
                <a:gd name="T20" fmla="*/ 267 w 304"/>
                <a:gd name="T21" fmla="*/ 164 h 168"/>
                <a:gd name="T22" fmla="*/ 261 w 304"/>
                <a:gd name="T23" fmla="*/ 166 h 168"/>
                <a:gd name="T24" fmla="*/ 254 w 304"/>
                <a:gd name="T25" fmla="*/ 167 h 168"/>
                <a:gd name="T26" fmla="*/ 249 w 304"/>
                <a:gd name="T27" fmla="*/ 168 h 168"/>
                <a:gd name="T28" fmla="*/ 249 w 304"/>
                <a:gd name="T29" fmla="*/ 168 h 168"/>
                <a:gd name="T30" fmla="*/ 0 w 304"/>
                <a:gd name="T31" fmla="*/ 166 h 168"/>
                <a:gd name="T32" fmla="*/ 0 w 304"/>
                <a:gd name="T33" fmla="*/ 166 h 168"/>
                <a:gd name="T34" fmla="*/ 0 w 304"/>
                <a:gd name="T35" fmla="*/ 0 h 168"/>
                <a:gd name="T36" fmla="*/ 0 w 304"/>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4" h="168">
                  <a:moveTo>
                    <a:pt x="0" y="0"/>
                  </a:moveTo>
                  <a:lnTo>
                    <a:pt x="0" y="0"/>
                  </a:lnTo>
                  <a:lnTo>
                    <a:pt x="304" y="0"/>
                  </a:lnTo>
                  <a:lnTo>
                    <a:pt x="304" y="0"/>
                  </a:lnTo>
                  <a:lnTo>
                    <a:pt x="287" y="140"/>
                  </a:lnTo>
                  <a:lnTo>
                    <a:pt x="287" y="140"/>
                  </a:lnTo>
                  <a:lnTo>
                    <a:pt x="286" y="147"/>
                  </a:lnTo>
                  <a:lnTo>
                    <a:pt x="283" y="152"/>
                  </a:lnTo>
                  <a:lnTo>
                    <a:pt x="279" y="156"/>
                  </a:lnTo>
                  <a:lnTo>
                    <a:pt x="273" y="160"/>
                  </a:lnTo>
                  <a:lnTo>
                    <a:pt x="267" y="164"/>
                  </a:lnTo>
                  <a:lnTo>
                    <a:pt x="261" y="166"/>
                  </a:lnTo>
                  <a:lnTo>
                    <a:pt x="254" y="167"/>
                  </a:lnTo>
                  <a:lnTo>
                    <a:pt x="249" y="168"/>
                  </a:lnTo>
                  <a:lnTo>
                    <a:pt x="249" y="168"/>
                  </a:lnTo>
                  <a:lnTo>
                    <a:pt x="0" y="166"/>
                  </a:lnTo>
                  <a:lnTo>
                    <a:pt x="0" y="166"/>
                  </a:lnTo>
                  <a:lnTo>
                    <a:pt x="0" y="0"/>
                  </a:lnTo>
                  <a:lnTo>
                    <a:pt x="0" y="0"/>
                  </a:lnTo>
                  <a:close/>
                </a:path>
              </a:pathLst>
            </a:custGeom>
            <a:solidFill>
              <a:srgbClr val="9696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5" name="Freeform 25"/>
            <p:cNvSpPr>
              <a:spLocks/>
            </p:cNvSpPr>
            <p:nvPr/>
          </p:nvSpPr>
          <p:spPr bwMode="auto">
            <a:xfrm>
              <a:off x="3081338" y="5083175"/>
              <a:ext cx="476250" cy="266700"/>
            </a:xfrm>
            <a:custGeom>
              <a:avLst/>
              <a:gdLst>
                <a:gd name="T0" fmla="*/ 0 w 300"/>
                <a:gd name="T1" fmla="*/ 0 h 168"/>
                <a:gd name="T2" fmla="*/ 0 w 300"/>
                <a:gd name="T3" fmla="*/ 0 h 168"/>
                <a:gd name="T4" fmla="*/ 300 w 300"/>
                <a:gd name="T5" fmla="*/ 0 h 168"/>
                <a:gd name="T6" fmla="*/ 300 w 300"/>
                <a:gd name="T7" fmla="*/ 0 h 168"/>
                <a:gd name="T8" fmla="*/ 283 w 300"/>
                <a:gd name="T9" fmla="*/ 140 h 168"/>
                <a:gd name="T10" fmla="*/ 283 w 300"/>
                <a:gd name="T11" fmla="*/ 140 h 168"/>
                <a:gd name="T12" fmla="*/ 282 w 300"/>
                <a:gd name="T13" fmla="*/ 147 h 168"/>
                <a:gd name="T14" fmla="*/ 279 w 300"/>
                <a:gd name="T15" fmla="*/ 152 h 168"/>
                <a:gd name="T16" fmla="*/ 275 w 300"/>
                <a:gd name="T17" fmla="*/ 156 h 168"/>
                <a:gd name="T18" fmla="*/ 269 w 300"/>
                <a:gd name="T19" fmla="*/ 160 h 168"/>
                <a:gd name="T20" fmla="*/ 264 w 300"/>
                <a:gd name="T21" fmla="*/ 163 h 168"/>
                <a:gd name="T22" fmla="*/ 257 w 300"/>
                <a:gd name="T23" fmla="*/ 166 h 168"/>
                <a:gd name="T24" fmla="*/ 252 w 300"/>
                <a:gd name="T25" fmla="*/ 167 h 168"/>
                <a:gd name="T26" fmla="*/ 245 w 300"/>
                <a:gd name="T27" fmla="*/ 168 h 168"/>
                <a:gd name="T28" fmla="*/ 245 w 300"/>
                <a:gd name="T29" fmla="*/ 168 h 168"/>
                <a:gd name="T30" fmla="*/ 0 w 300"/>
                <a:gd name="T31" fmla="*/ 164 h 168"/>
                <a:gd name="T32" fmla="*/ 0 w 300"/>
                <a:gd name="T33" fmla="*/ 164 h 168"/>
                <a:gd name="T34" fmla="*/ 0 w 300"/>
                <a:gd name="T35" fmla="*/ 0 h 168"/>
                <a:gd name="T36" fmla="*/ 0 w 300"/>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0" h="168">
                  <a:moveTo>
                    <a:pt x="0" y="0"/>
                  </a:moveTo>
                  <a:lnTo>
                    <a:pt x="0" y="0"/>
                  </a:lnTo>
                  <a:lnTo>
                    <a:pt x="300" y="0"/>
                  </a:lnTo>
                  <a:lnTo>
                    <a:pt x="300" y="0"/>
                  </a:lnTo>
                  <a:lnTo>
                    <a:pt x="283" y="140"/>
                  </a:lnTo>
                  <a:lnTo>
                    <a:pt x="283" y="140"/>
                  </a:lnTo>
                  <a:lnTo>
                    <a:pt x="282" y="147"/>
                  </a:lnTo>
                  <a:lnTo>
                    <a:pt x="279" y="152"/>
                  </a:lnTo>
                  <a:lnTo>
                    <a:pt x="275" y="156"/>
                  </a:lnTo>
                  <a:lnTo>
                    <a:pt x="269" y="160"/>
                  </a:lnTo>
                  <a:lnTo>
                    <a:pt x="264" y="163"/>
                  </a:lnTo>
                  <a:lnTo>
                    <a:pt x="257" y="166"/>
                  </a:lnTo>
                  <a:lnTo>
                    <a:pt x="252" y="167"/>
                  </a:lnTo>
                  <a:lnTo>
                    <a:pt x="245" y="168"/>
                  </a:lnTo>
                  <a:lnTo>
                    <a:pt x="245" y="168"/>
                  </a:lnTo>
                  <a:lnTo>
                    <a:pt x="0" y="164"/>
                  </a:lnTo>
                  <a:lnTo>
                    <a:pt x="0" y="164"/>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6" name="Freeform 26"/>
            <p:cNvSpPr>
              <a:spLocks/>
            </p:cNvSpPr>
            <p:nvPr/>
          </p:nvSpPr>
          <p:spPr bwMode="auto">
            <a:xfrm>
              <a:off x="3086101" y="5083175"/>
              <a:ext cx="471488" cy="266700"/>
            </a:xfrm>
            <a:custGeom>
              <a:avLst/>
              <a:gdLst>
                <a:gd name="T0" fmla="*/ 0 w 297"/>
                <a:gd name="T1" fmla="*/ 0 h 168"/>
                <a:gd name="T2" fmla="*/ 0 w 297"/>
                <a:gd name="T3" fmla="*/ 0 h 168"/>
                <a:gd name="T4" fmla="*/ 297 w 297"/>
                <a:gd name="T5" fmla="*/ 0 h 168"/>
                <a:gd name="T6" fmla="*/ 297 w 297"/>
                <a:gd name="T7" fmla="*/ 0 h 168"/>
                <a:gd name="T8" fmla="*/ 280 w 297"/>
                <a:gd name="T9" fmla="*/ 140 h 168"/>
                <a:gd name="T10" fmla="*/ 280 w 297"/>
                <a:gd name="T11" fmla="*/ 140 h 168"/>
                <a:gd name="T12" fmla="*/ 279 w 297"/>
                <a:gd name="T13" fmla="*/ 147 h 168"/>
                <a:gd name="T14" fmla="*/ 276 w 297"/>
                <a:gd name="T15" fmla="*/ 152 h 168"/>
                <a:gd name="T16" fmla="*/ 272 w 297"/>
                <a:gd name="T17" fmla="*/ 156 h 168"/>
                <a:gd name="T18" fmla="*/ 266 w 297"/>
                <a:gd name="T19" fmla="*/ 160 h 168"/>
                <a:gd name="T20" fmla="*/ 261 w 297"/>
                <a:gd name="T21" fmla="*/ 163 h 168"/>
                <a:gd name="T22" fmla="*/ 254 w 297"/>
                <a:gd name="T23" fmla="*/ 166 h 168"/>
                <a:gd name="T24" fmla="*/ 249 w 297"/>
                <a:gd name="T25" fmla="*/ 167 h 168"/>
                <a:gd name="T26" fmla="*/ 243 w 297"/>
                <a:gd name="T27" fmla="*/ 168 h 168"/>
                <a:gd name="T28" fmla="*/ 243 w 297"/>
                <a:gd name="T29" fmla="*/ 168 h 168"/>
                <a:gd name="T30" fmla="*/ 1 w 297"/>
                <a:gd name="T31" fmla="*/ 163 h 168"/>
                <a:gd name="T32" fmla="*/ 1 w 297"/>
                <a:gd name="T33" fmla="*/ 163 h 168"/>
                <a:gd name="T34" fmla="*/ 0 w 297"/>
                <a:gd name="T35" fmla="*/ 0 h 168"/>
                <a:gd name="T36" fmla="*/ 0 w 297"/>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68">
                  <a:moveTo>
                    <a:pt x="0" y="0"/>
                  </a:moveTo>
                  <a:lnTo>
                    <a:pt x="0" y="0"/>
                  </a:lnTo>
                  <a:lnTo>
                    <a:pt x="297" y="0"/>
                  </a:lnTo>
                  <a:lnTo>
                    <a:pt x="297" y="0"/>
                  </a:lnTo>
                  <a:lnTo>
                    <a:pt x="280" y="140"/>
                  </a:lnTo>
                  <a:lnTo>
                    <a:pt x="280" y="140"/>
                  </a:lnTo>
                  <a:lnTo>
                    <a:pt x="279" y="147"/>
                  </a:lnTo>
                  <a:lnTo>
                    <a:pt x="276" y="152"/>
                  </a:lnTo>
                  <a:lnTo>
                    <a:pt x="272" y="156"/>
                  </a:lnTo>
                  <a:lnTo>
                    <a:pt x="266" y="160"/>
                  </a:lnTo>
                  <a:lnTo>
                    <a:pt x="261" y="163"/>
                  </a:lnTo>
                  <a:lnTo>
                    <a:pt x="254" y="166"/>
                  </a:lnTo>
                  <a:lnTo>
                    <a:pt x="249" y="167"/>
                  </a:lnTo>
                  <a:lnTo>
                    <a:pt x="243" y="168"/>
                  </a:lnTo>
                  <a:lnTo>
                    <a:pt x="243" y="168"/>
                  </a:lnTo>
                  <a:lnTo>
                    <a:pt x="1" y="163"/>
                  </a:lnTo>
                  <a:lnTo>
                    <a:pt x="1" y="163"/>
                  </a:lnTo>
                  <a:lnTo>
                    <a:pt x="0" y="0"/>
                  </a:lnTo>
                  <a:lnTo>
                    <a:pt x="0" y="0"/>
                  </a:lnTo>
                  <a:close/>
                </a:path>
              </a:pathLst>
            </a:custGeom>
            <a:solidFill>
              <a:srgbClr val="9797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7" name="Freeform 27"/>
            <p:cNvSpPr>
              <a:spLocks/>
            </p:cNvSpPr>
            <p:nvPr/>
          </p:nvSpPr>
          <p:spPr bwMode="auto">
            <a:xfrm>
              <a:off x="3092451" y="5083175"/>
              <a:ext cx="465138" cy="266700"/>
            </a:xfrm>
            <a:custGeom>
              <a:avLst/>
              <a:gdLst>
                <a:gd name="T0" fmla="*/ 0 w 293"/>
                <a:gd name="T1" fmla="*/ 0 h 168"/>
                <a:gd name="T2" fmla="*/ 0 w 293"/>
                <a:gd name="T3" fmla="*/ 0 h 168"/>
                <a:gd name="T4" fmla="*/ 293 w 293"/>
                <a:gd name="T5" fmla="*/ 0 h 168"/>
                <a:gd name="T6" fmla="*/ 293 w 293"/>
                <a:gd name="T7" fmla="*/ 0 h 168"/>
                <a:gd name="T8" fmla="*/ 276 w 293"/>
                <a:gd name="T9" fmla="*/ 140 h 168"/>
                <a:gd name="T10" fmla="*/ 276 w 293"/>
                <a:gd name="T11" fmla="*/ 140 h 168"/>
                <a:gd name="T12" fmla="*/ 275 w 293"/>
                <a:gd name="T13" fmla="*/ 147 h 168"/>
                <a:gd name="T14" fmla="*/ 272 w 293"/>
                <a:gd name="T15" fmla="*/ 152 h 168"/>
                <a:gd name="T16" fmla="*/ 268 w 293"/>
                <a:gd name="T17" fmla="*/ 156 h 168"/>
                <a:gd name="T18" fmla="*/ 262 w 293"/>
                <a:gd name="T19" fmla="*/ 160 h 168"/>
                <a:gd name="T20" fmla="*/ 257 w 293"/>
                <a:gd name="T21" fmla="*/ 163 h 168"/>
                <a:gd name="T22" fmla="*/ 250 w 293"/>
                <a:gd name="T23" fmla="*/ 166 h 168"/>
                <a:gd name="T24" fmla="*/ 245 w 293"/>
                <a:gd name="T25" fmla="*/ 167 h 168"/>
                <a:gd name="T26" fmla="*/ 239 w 293"/>
                <a:gd name="T27" fmla="*/ 168 h 168"/>
                <a:gd name="T28" fmla="*/ 239 w 293"/>
                <a:gd name="T29" fmla="*/ 168 h 168"/>
                <a:gd name="T30" fmla="*/ 0 w 293"/>
                <a:gd name="T31" fmla="*/ 163 h 168"/>
                <a:gd name="T32" fmla="*/ 0 w 293"/>
                <a:gd name="T33" fmla="*/ 163 h 168"/>
                <a:gd name="T34" fmla="*/ 0 w 293"/>
                <a:gd name="T35" fmla="*/ 0 h 168"/>
                <a:gd name="T36" fmla="*/ 0 w 293"/>
                <a:gd name="T37"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3" h="168">
                  <a:moveTo>
                    <a:pt x="0" y="0"/>
                  </a:moveTo>
                  <a:lnTo>
                    <a:pt x="0" y="0"/>
                  </a:lnTo>
                  <a:lnTo>
                    <a:pt x="293" y="0"/>
                  </a:lnTo>
                  <a:lnTo>
                    <a:pt x="293" y="0"/>
                  </a:lnTo>
                  <a:lnTo>
                    <a:pt x="276" y="140"/>
                  </a:lnTo>
                  <a:lnTo>
                    <a:pt x="276" y="140"/>
                  </a:lnTo>
                  <a:lnTo>
                    <a:pt x="275" y="147"/>
                  </a:lnTo>
                  <a:lnTo>
                    <a:pt x="272" y="152"/>
                  </a:lnTo>
                  <a:lnTo>
                    <a:pt x="268" y="156"/>
                  </a:lnTo>
                  <a:lnTo>
                    <a:pt x="262" y="160"/>
                  </a:lnTo>
                  <a:lnTo>
                    <a:pt x="257" y="163"/>
                  </a:lnTo>
                  <a:lnTo>
                    <a:pt x="250" y="166"/>
                  </a:lnTo>
                  <a:lnTo>
                    <a:pt x="245" y="167"/>
                  </a:lnTo>
                  <a:lnTo>
                    <a:pt x="239" y="168"/>
                  </a:lnTo>
                  <a:lnTo>
                    <a:pt x="239" y="168"/>
                  </a:lnTo>
                  <a:lnTo>
                    <a:pt x="0" y="163"/>
                  </a:lnTo>
                  <a:lnTo>
                    <a:pt x="0" y="163"/>
                  </a:lnTo>
                  <a:lnTo>
                    <a:pt x="0" y="0"/>
                  </a:lnTo>
                  <a:lnTo>
                    <a:pt x="0" y="0"/>
                  </a:lnTo>
                  <a:close/>
                </a:path>
              </a:pathLst>
            </a:custGeom>
            <a:solidFill>
              <a:srgbClr val="9898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8" name="Freeform 28"/>
            <p:cNvSpPr>
              <a:spLocks/>
            </p:cNvSpPr>
            <p:nvPr/>
          </p:nvSpPr>
          <p:spPr bwMode="auto">
            <a:xfrm>
              <a:off x="3098801" y="5083175"/>
              <a:ext cx="458788" cy="266700"/>
            </a:xfrm>
            <a:custGeom>
              <a:avLst/>
              <a:gdLst>
                <a:gd name="T0" fmla="*/ 0 w 289"/>
                <a:gd name="T1" fmla="*/ 0 h 168"/>
                <a:gd name="T2" fmla="*/ 0 w 289"/>
                <a:gd name="T3" fmla="*/ 0 h 168"/>
                <a:gd name="T4" fmla="*/ 289 w 289"/>
                <a:gd name="T5" fmla="*/ 0 h 168"/>
                <a:gd name="T6" fmla="*/ 289 w 289"/>
                <a:gd name="T7" fmla="*/ 0 h 168"/>
                <a:gd name="T8" fmla="*/ 272 w 289"/>
                <a:gd name="T9" fmla="*/ 140 h 168"/>
                <a:gd name="T10" fmla="*/ 272 w 289"/>
                <a:gd name="T11" fmla="*/ 140 h 168"/>
                <a:gd name="T12" fmla="*/ 271 w 289"/>
                <a:gd name="T13" fmla="*/ 147 h 168"/>
                <a:gd name="T14" fmla="*/ 268 w 289"/>
                <a:gd name="T15" fmla="*/ 151 h 168"/>
                <a:gd name="T16" fmla="*/ 264 w 289"/>
                <a:gd name="T17" fmla="*/ 156 h 168"/>
                <a:gd name="T18" fmla="*/ 258 w 289"/>
                <a:gd name="T19" fmla="*/ 160 h 168"/>
                <a:gd name="T20" fmla="*/ 253 w 289"/>
                <a:gd name="T21" fmla="*/ 163 h 168"/>
                <a:gd name="T22" fmla="*/ 248 w 289"/>
                <a:gd name="T23" fmla="*/ 166 h 168"/>
                <a:gd name="T24" fmla="*/ 235 w 289"/>
                <a:gd name="T25" fmla="*/ 168 h 168"/>
                <a:gd name="T26" fmla="*/ 235 w 289"/>
                <a:gd name="T27" fmla="*/ 168 h 168"/>
                <a:gd name="T28" fmla="*/ 0 w 289"/>
                <a:gd name="T29" fmla="*/ 161 h 168"/>
                <a:gd name="T30" fmla="*/ 0 w 289"/>
                <a:gd name="T31" fmla="*/ 161 h 168"/>
                <a:gd name="T32" fmla="*/ 0 w 289"/>
                <a:gd name="T33" fmla="*/ 0 h 168"/>
                <a:gd name="T34" fmla="*/ 0 w 289"/>
                <a:gd name="T35"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9" h="168">
                  <a:moveTo>
                    <a:pt x="0" y="0"/>
                  </a:moveTo>
                  <a:lnTo>
                    <a:pt x="0" y="0"/>
                  </a:lnTo>
                  <a:lnTo>
                    <a:pt x="289" y="0"/>
                  </a:lnTo>
                  <a:lnTo>
                    <a:pt x="289" y="0"/>
                  </a:lnTo>
                  <a:lnTo>
                    <a:pt x="272" y="140"/>
                  </a:lnTo>
                  <a:lnTo>
                    <a:pt x="272" y="140"/>
                  </a:lnTo>
                  <a:lnTo>
                    <a:pt x="271" y="147"/>
                  </a:lnTo>
                  <a:lnTo>
                    <a:pt x="268" y="151"/>
                  </a:lnTo>
                  <a:lnTo>
                    <a:pt x="264" y="156"/>
                  </a:lnTo>
                  <a:lnTo>
                    <a:pt x="258" y="160"/>
                  </a:lnTo>
                  <a:lnTo>
                    <a:pt x="253" y="163"/>
                  </a:lnTo>
                  <a:lnTo>
                    <a:pt x="248" y="166"/>
                  </a:lnTo>
                  <a:lnTo>
                    <a:pt x="235" y="168"/>
                  </a:lnTo>
                  <a:lnTo>
                    <a:pt x="235" y="168"/>
                  </a:lnTo>
                  <a:lnTo>
                    <a:pt x="0" y="161"/>
                  </a:lnTo>
                  <a:lnTo>
                    <a:pt x="0" y="161"/>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9" name="Freeform 29"/>
            <p:cNvSpPr>
              <a:spLocks/>
            </p:cNvSpPr>
            <p:nvPr/>
          </p:nvSpPr>
          <p:spPr bwMode="auto">
            <a:xfrm>
              <a:off x="3105151" y="5083175"/>
              <a:ext cx="452438" cy="265113"/>
            </a:xfrm>
            <a:custGeom>
              <a:avLst/>
              <a:gdLst>
                <a:gd name="T0" fmla="*/ 0 w 285"/>
                <a:gd name="T1" fmla="*/ 0 h 167"/>
                <a:gd name="T2" fmla="*/ 0 w 285"/>
                <a:gd name="T3" fmla="*/ 0 h 167"/>
                <a:gd name="T4" fmla="*/ 285 w 285"/>
                <a:gd name="T5" fmla="*/ 0 h 167"/>
                <a:gd name="T6" fmla="*/ 285 w 285"/>
                <a:gd name="T7" fmla="*/ 0 h 167"/>
                <a:gd name="T8" fmla="*/ 268 w 285"/>
                <a:gd name="T9" fmla="*/ 140 h 167"/>
                <a:gd name="T10" fmla="*/ 268 w 285"/>
                <a:gd name="T11" fmla="*/ 140 h 167"/>
                <a:gd name="T12" fmla="*/ 267 w 285"/>
                <a:gd name="T13" fmla="*/ 147 h 167"/>
                <a:gd name="T14" fmla="*/ 264 w 285"/>
                <a:gd name="T15" fmla="*/ 151 h 167"/>
                <a:gd name="T16" fmla="*/ 260 w 285"/>
                <a:gd name="T17" fmla="*/ 156 h 167"/>
                <a:gd name="T18" fmla="*/ 254 w 285"/>
                <a:gd name="T19" fmla="*/ 160 h 167"/>
                <a:gd name="T20" fmla="*/ 249 w 285"/>
                <a:gd name="T21" fmla="*/ 163 h 167"/>
                <a:gd name="T22" fmla="*/ 244 w 285"/>
                <a:gd name="T23" fmla="*/ 166 h 167"/>
                <a:gd name="T24" fmla="*/ 231 w 285"/>
                <a:gd name="T25" fmla="*/ 167 h 167"/>
                <a:gd name="T26" fmla="*/ 231 w 285"/>
                <a:gd name="T27" fmla="*/ 167 h 167"/>
                <a:gd name="T28" fmla="*/ 0 w 285"/>
                <a:gd name="T29" fmla="*/ 160 h 167"/>
                <a:gd name="T30" fmla="*/ 0 w 285"/>
                <a:gd name="T31" fmla="*/ 160 h 167"/>
                <a:gd name="T32" fmla="*/ 0 w 285"/>
                <a:gd name="T33" fmla="*/ 0 h 167"/>
                <a:gd name="T34" fmla="*/ 0 w 285"/>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167">
                  <a:moveTo>
                    <a:pt x="0" y="0"/>
                  </a:moveTo>
                  <a:lnTo>
                    <a:pt x="0" y="0"/>
                  </a:lnTo>
                  <a:lnTo>
                    <a:pt x="285" y="0"/>
                  </a:lnTo>
                  <a:lnTo>
                    <a:pt x="285" y="0"/>
                  </a:lnTo>
                  <a:lnTo>
                    <a:pt x="268" y="140"/>
                  </a:lnTo>
                  <a:lnTo>
                    <a:pt x="268" y="140"/>
                  </a:lnTo>
                  <a:lnTo>
                    <a:pt x="267" y="147"/>
                  </a:lnTo>
                  <a:lnTo>
                    <a:pt x="264" y="151"/>
                  </a:lnTo>
                  <a:lnTo>
                    <a:pt x="260" y="156"/>
                  </a:lnTo>
                  <a:lnTo>
                    <a:pt x="254" y="160"/>
                  </a:lnTo>
                  <a:lnTo>
                    <a:pt x="249" y="163"/>
                  </a:lnTo>
                  <a:lnTo>
                    <a:pt x="244" y="166"/>
                  </a:lnTo>
                  <a:lnTo>
                    <a:pt x="231" y="167"/>
                  </a:lnTo>
                  <a:lnTo>
                    <a:pt x="231" y="167"/>
                  </a:lnTo>
                  <a:lnTo>
                    <a:pt x="0" y="160"/>
                  </a:lnTo>
                  <a:lnTo>
                    <a:pt x="0" y="160"/>
                  </a:lnTo>
                  <a:lnTo>
                    <a:pt x="0" y="0"/>
                  </a:lnTo>
                  <a:lnTo>
                    <a:pt x="0" y="0"/>
                  </a:lnTo>
                  <a:close/>
                </a:path>
              </a:pathLst>
            </a:custGeom>
            <a:solidFill>
              <a:srgbClr val="9999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0" name="Freeform 30"/>
            <p:cNvSpPr>
              <a:spLocks/>
            </p:cNvSpPr>
            <p:nvPr/>
          </p:nvSpPr>
          <p:spPr bwMode="auto">
            <a:xfrm>
              <a:off x="3111501" y="5083175"/>
              <a:ext cx="446088" cy="265113"/>
            </a:xfrm>
            <a:custGeom>
              <a:avLst/>
              <a:gdLst>
                <a:gd name="T0" fmla="*/ 0 w 281"/>
                <a:gd name="T1" fmla="*/ 0 h 167"/>
                <a:gd name="T2" fmla="*/ 0 w 281"/>
                <a:gd name="T3" fmla="*/ 0 h 167"/>
                <a:gd name="T4" fmla="*/ 281 w 281"/>
                <a:gd name="T5" fmla="*/ 0 h 167"/>
                <a:gd name="T6" fmla="*/ 281 w 281"/>
                <a:gd name="T7" fmla="*/ 0 h 167"/>
                <a:gd name="T8" fmla="*/ 264 w 281"/>
                <a:gd name="T9" fmla="*/ 140 h 167"/>
                <a:gd name="T10" fmla="*/ 264 w 281"/>
                <a:gd name="T11" fmla="*/ 140 h 167"/>
                <a:gd name="T12" fmla="*/ 263 w 281"/>
                <a:gd name="T13" fmla="*/ 145 h 167"/>
                <a:gd name="T14" fmla="*/ 260 w 281"/>
                <a:gd name="T15" fmla="*/ 151 h 167"/>
                <a:gd name="T16" fmla="*/ 256 w 281"/>
                <a:gd name="T17" fmla="*/ 156 h 167"/>
                <a:gd name="T18" fmla="*/ 250 w 281"/>
                <a:gd name="T19" fmla="*/ 160 h 167"/>
                <a:gd name="T20" fmla="*/ 245 w 281"/>
                <a:gd name="T21" fmla="*/ 163 h 167"/>
                <a:gd name="T22" fmla="*/ 240 w 281"/>
                <a:gd name="T23" fmla="*/ 166 h 167"/>
                <a:gd name="T24" fmla="*/ 229 w 281"/>
                <a:gd name="T25" fmla="*/ 167 h 167"/>
                <a:gd name="T26" fmla="*/ 229 w 281"/>
                <a:gd name="T27" fmla="*/ 167 h 167"/>
                <a:gd name="T28" fmla="*/ 0 w 281"/>
                <a:gd name="T29" fmla="*/ 159 h 167"/>
                <a:gd name="T30" fmla="*/ 0 w 281"/>
                <a:gd name="T31" fmla="*/ 159 h 167"/>
                <a:gd name="T32" fmla="*/ 0 w 281"/>
                <a:gd name="T33" fmla="*/ 0 h 167"/>
                <a:gd name="T34" fmla="*/ 0 w 281"/>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1" h="167">
                  <a:moveTo>
                    <a:pt x="0" y="0"/>
                  </a:moveTo>
                  <a:lnTo>
                    <a:pt x="0" y="0"/>
                  </a:lnTo>
                  <a:lnTo>
                    <a:pt x="281" y="0"/>
                  </a:lnTo>
                  <a:lnTo>
                    <a:pt x="281" y="0"/>
                  </a:lnTo>
                  <a:lnTo>
                    <a:pt x="264" y="140"/>
                  </a:lnTo>
                  <a:lnTo>
                    <a:pt x="264" y="140"/>
                  </a:lnTo>
                  <a:lnTo>
                    <a:pt x="263" y="145"/>
                  </a:lnTo>
                  <a:lnTo>
                    <a:pt x="260" y="151"/>
                  </a:lnTo>
                  <a:lnTo>
                    <a:pt x="256" y="156"/>
                  </a:lnTo>
                  <a:lnTo>
                    <a:pt x="250" y="160"/>
                  </a:lnTo>
                  <a:lnTo>
                    <a:pt x="245" y="163"/>
                  </a:lnTo>
                  <a:lnTo>
                    <a:pt x="240" y="166"/>
                  </a:lnTo>
                  <a:lnTo>
                    <a:pt x="229" y="167"/>
                  </a:lnTo>
                  <a:lnTo>
                    <a:pt x="229" y="167"/>
                  </a:lnTo>
                  <a:lnTo>
                    <a:pt x="0" y="159"/>
                  </a:lnTo>
                  <a:lnTo>
                    <a:pt x="0" y="159"/>
                  </a:lnTo>
                  <a:lnTo>
                    <a:pt x="0" y="0"/>
                  </a:lnTo>
                  <a:lnTo>
                    <a:pt x="0" y="0"/>
                  </a:lnTo>
                  <a:close/>
                </a:path>
              </a:pathLst>
            </a:custGeom>
            <a:solidFill>
              <a:srgbClr val="9A9A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1" name="Freeform 31"/>
            <p:cNvSpPr>
              <a:spLocks/>
            </p:cNvSpPr>
            <p:nvPr/>
          </p:nvSpPr>
          <p:spPr bwMode="auto">
            <a:xfrm>
              <a:off x="3116263" y="5083175"/>
              <a:ext cx="441325" cy="265113"/>
            </a:xfrm>
            <a:custGeom>
              <a:avLst/>
              <a:gdLst>
                <a:gd name="T0" fmla="*/ 1 w 278"/>
                <a:gd name="T1" fmla="*/ 0 h 167"/>
                <a:gd name="T2" fmla="*/ 1 w 278"/>
                <a:gd name="T3" fmla="*/ 0 h 167"/>
                <a:gd name="T4" fmla="*/ 278 w 278"/>
                <a:gd name="T5" fmla="*/ 0 h 167"/>
                <a:gd name="T6" fmla="*/ 278 w 278"/>
                <a:gd name="T7" fmla="*/ 0 h 167"/>
                <a:gd name="T8" fmla="*/ 261 w 278"/>
                <a:gd name="T9" fmla="*/ 140 h 167"/>
                <a:gd name="T10" fmla="*/ 261 w 278"/>
                <a:gd name="T11" fmla="*/ 140 h 167"/>
                <a:gd name="T12" fmla="*/ 260 w 278"/>
                <a:gd name="T13" fmla="*/ 145 h 167"/>
                <a:gd name="T14" fmla="*/ 257 w 278"/>
                <a:gd name="T15" fmla="*/ 151 h 167"/>
                <a:gd name="T16" fmla="*/ 253 w 278"/>
                <a:gd name="T17" fmla="*/ 156 h 167"/>
                <a:gd name="T18" fmla="*/ 247 w 278"/>
                <a:gd name="T19" fmla="*/ 159 h 167"/>
                <a:gd name="T20" fmla="*/ 242 w 278"/>
                <a:gd name="T21" fmla="*/ 163 h 167"/>
                <a:gd name="T22" fmla="*/ 237 w 278"/>
                <a:gd name="T23" fmla="*/ 166 h 167"/>
                <a:gd name="T24" fmla="*/ 226 w 278"/>
                <a:gd name="T25" fmla="*/ 167 h 167"/>
                <a:gd name="T26" fmla="*/ 226 w 278"/>
                <a:gd name="T27" fmla="*/ 167 h 167"/>
                <a:gd name="T28" fmla="*/ 0 w 278"/>
                <a:gd name="T29" fmla="*/ 157 h 167"/>
                <a:gd name="T30" fmla="*/ 0 w 278"/>
                <a:gd name="T31" fmla="*/ 157 h 167"/>
                <a:gd name="T32" fmla="*/ 1 w 278"/>
                <a:gd name="T33" fmla="*/ 0 h 167"/>
                <a:gd name="T34" fmla="*/ 1 w 278"/>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8" h="167">
                  <a:moveTo>
                    <a:pt x="1" y="0"/>
                  </a:moveTo>
                  <a:lnTo>
                    <a:pt x="1" y="0"/>
                  </a:lnTo>
                  <a:lnTo>
                    <a:pt x="278" y="0"/>
                  </a:lnTo>
                  <a:lnTo>
                    <a:pt x="278" y="0"/>
                  </a:lnTo>
                  <a:lnTo>
                    <a:pt x="261" y="140"/>
                  </a:lnTo>
                  <a:lnTo>
                    <a:pt x="261" y="140"/>
                  </a:lnTo>
                  <a:lnTo>
                    <a:pt x="260" y="145"/>
                  </a:lnTo>
                  <a:lnTo>
                    <a:pt x="257" y="151"/>
                  </a:lnTo>
                  <a:lnTo>
                    <a:pt x="253" y="156"/>
                  </a:lnTo>
                  <a:lnTo>
                    <a:pt x="247" y="159"/>
                  </a:lnTo>
                  <a:lnTo>
                    <a:pt x="242" y="163"/>
                  </a:lnTo>
                  <a:lnTo>
                    <a:pt x="237" y="166"/>
                  </a:lnTo>
                  <a:lnTo>
                    <a:pt x="226" y="167"/>
                  </a:lnTo>
                  <a:lnTo>
                    <a:pt x="226" y="167"/>
                  </a:lnTo>
                  <a:lnTo>
                    <a:pt x="0" y="157"/>
                  </a:lnTo>
                  <a:lnTo>
                    <a:pt x="0" y="157"/>
                  </a:lnTo>
                  <a:lnTo>
                    <a:pt x="1" y="0"/>
                  </a:lnTo>
                  <a:lnTo>
                    <a:pt x="1" y="0"/>
                  </a:lnTo>
                  <a:close/>
                </a:path>
              </a:pathLst>
            </a:custGeom>
            <a:solidFill>
              <a:srgbClr val="9A9A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2" name="Freeform 32"/>
            <p:cNvSpPr>
              <a:spLocks/>
            </p:cNvSpPr>
            <p:nvPr/>
          </p:nvSpPr>
          <p:spPr bwMode="auto">
            <a:xfrm>
              <a:off x="3122613" y="5083175"/>
              <a:ext cx="434975" cy="265113"/>
            </a:xfrm>
            <a:custGeom>
              <a:avLst/>
              <a:gdLst>
                <a:gd name="T0" fmla="*/ 1 w 274"/>
                <a:gd name="T1" fmla="*/ 0 h 167"/>
                <a:gd name="T2" fmla="*/ 1 w 274"/>
                <a:gd name="T3" fmla="*/ 0 h 167"/>
                <a:gd name="T4" fmla="*/ 274 w 274"/>
                <a:gd name="T5" fmla="*/ 0 h 167"/>
                <a:gd name="T6" fmla="*/ 274 w 274"/>
                <a:gd name="T7" fmla="*/ 0 h 167"/>
                <a:gd name="T8" fmla="*/ 257 w 274"/>
                <a:gd name="T9" fmla="*/ 140 h 167"/>
                <a:gd name="T10" fmla="*/ 257 w 274"/>
                <a:gd name="T11" fmla="*/ 140 h 167"/>
                <a:gd name="T12" fmla="*/ 256 w 274"/>
                <a:gd name="T13" fmla="*/ 145 h 167"/>
                <a:gd name="T14" fmla="*/ 253 w 274"/>
                <a:gd name="T15" fmla="*/ 151 h 167"/>
                <a:gd name="T16" fmla="*/ 249 w 274"/>
                <a:gd name="T17" fmla="*/ 156 h 167"/>
                <a:gd name="T18" fmla="*/ 245 w 274"/>
                <a:gd name="T19" fmla="*/ 159 h 167"/>
                <a:gd name="T20" fmla="*/ 239 w 274"/>
                <a:gd name="T21" fmla="*/ 163 h 167"/>
                <a:gd name="T22" fmla="*/ 233 w 274"/>
                <a:gd name="T23" fmla="*/ 164 h 167"/>
                <a:gd name="T24" fmla="*/ 222 w 274"/>
                <a:gd name="T25" fmla="*/ 167 h 167"/>
                <a:gd name="T26" fmla="*/ 222 w 274"/>
                <a:gd name="T27" fmla="*/ 167 h 167"/>
                <a:gd name="T28" fmla="*/ 0 w 274"/>
                <a:gd name="T29" fmla="*/ 156 h 167"/>
                <a:gd name="T30" fmla="*/ 0 w 274"/>
                <a:gd name="T31" fmla="*/ 156 h 167"/>
                <a:gd name="T32" fmla="*/ 1 w 274"/>
                <a:gd name="T33" fmla="*/ 0 h 167"/>
                <a:gd name="T34" fmla="*/ 1 w 274"/>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4" h="167">
                  <a:moveTo>
                    <a:pt x="1" y="0"/>
                  </a:moveTo>
                  <a:lnTo>
                    <a:pt x="1" y="0"/>
                  </a:lnTo>
                  <a:lnTo>
                    <a:pt x="274" y="0"/>
                  </a:lnTo>
                  <a:lnTo>
                    <a:pt x="274" y="0"/>
                  </a:lnTo>
                  <a:lnTo>
                    <a:pt x="257" y="140"/>
                  </a:lnTo>
                  <a:lnTo>
                    <a:pt x="257" y="140"/>
                  </a:lnTo>
                  <a:lnTo>
                    <a:pt x="256" y="145"/>
                  </a:lnTo>
                  <a:lnTo>
                    <a:pt x="253" y="151"/>
                  </a:lnTo>
                  <a:lnTo>
                    <a:pt x="249" y="156"/>
                  </a:lnTo>
                  <a:lnTo>
                    <a:pt x="245" y="159"/>
                  </a:lnTo>
                  <a:lnTo>
                    <a:pt x="239" y="163"/>
                  </a:lnTo>
                  <a:lnTo>
                    <a:pt x="233" y="164"/>
                  </a:lnTo>
                  <a:lnTo>
                    <a:pt x="222" y="167"/>
                  </a:lnTo>
                  <a:lnTo>
                    <a:pt x="222" y="167"/>
                  </a:lnTo>
                  <a:lnTo>
                    <a:pt x="0" y="156"/>
                  </a:lnTo>
                  <a:lnTo>
                    <a:pt x="0" y="156"/>
                  </a:lnTo>
                  <a:lnTo>
                    <a:pt x="1" y="0"/>
                  </a:lnTo>
                  <a:lnTo>
                    <a:pt x="1" y="0"/>
                  </a:lnTo>
                  <a:close/>
                </a:path>
              </a:pathLst>
            </a:custGeom>
            <a:solidFill>
              <a:srgbClr val="9B9B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3" name="Freeform 33"/>
            <p:cNvSpPr>
              <a:spLocks/>
            </p:cNvSpPr>
            <p:nvPr/>
          </p:nvSpPr>
          <p:spPr bwMode="auto">
            <a:xfrm>
              <a:off x="3128963" y="5083175"/>
              <a:ext cx="428625" cy="265113"/>
            </a:xfrm>
            <a:custGeom>
              <a:avLst/>
              <a:gdLst>
                <a:gd name="T0" fmla="*/ 0 w 270"/>
                <a:gd name="T1" fmla="*/ 0 h 167"/>
                <a:gd name="T2" fmla="*/ 0 w 270"/>
                <a:gd name="T3" fmla="*/ 0 h 167"/>
                <a:gd name="T4" fmla="*/ 270 w 270"/>
                <a:gd name="T5" fmla="*/ 0 h 167"/>
                <a:gd name="T6" fmla="*/ 270 w 270"/>
                <a:gd name="T7" fmla="*/ 0 h 167"/>
                <a:gd name="T8" fmla="*/ 253 w 270"/>
                <a:gd name="T9" fmla="*/ 140 h 167"/>
                <a:gd name="T10" fmla="*/ 253 w 270"/>
                <a:gd name="T11" fmla="*/ 140 h 167"/>
                <a:gd name="T12" fmla="*/ 252 w 270"/>
                <a:gd name="T13" fmla="*/ 145 h 167"/>
                <a:gd name="T14" fmla="*/ 249 w 270"/>
                <a:gd name="T15" fmla="*/ 151 h 167"/>
                <a:gd name="T16" fmla="*/ 245 w 270"/>
                <a:gd name="T17" fmla="*/ 155 h 167"/>
                <a:gd name="T18" fmla="*/ 241 w 270"/>
                <a:gd name="T19" fmla="*/ 159 h 167"/>
                <a:gd name="T20" fmla="*/ 235 w 270"/>
                <a:gd name="T21" fmla="*/ 163 h 167"/>
                <a:gd name="T22" fmla="*/ 230 w 270"/>
                <a:gd name="T23" fmla="*/ 164 h 167"/>
                <a:gd name="T24" fmla="*/ 219 w 270"/>
                <a:gd name="T25" fmla="*/ 167 h 167"/>
                <a:gd name="T26" fmla="*/ 219 w 270"/>
                <a:gd name="T27" fmla="*/ 167 h 167"/>
                <a:gd name="T28" fmla="*/ 0 w 270"/>
                <a:gd name="T29" fmla="*/ 156 h 167"/>
                <a:gd name="T30" fmla="*/ 0 w 270"/>
                <a:gd name="T31" fmla="*/ 156 h 167"/>
                <a:gd name="T32" fmla="*/ 0 w 270"/>
                <a:gd name="T33" fmla="*/ 0 h 167"/>
                <a:gd name="T34" fmla="*/ 0 w 270"/>
                <a:gd name="T35"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167">
                  <a:moveTo>
                    <a:pt x="0" y="0"/>
                  </a:moveTo>
                  <a:lnTo>
                    <a:pt x="0" y="0"/>
                  </a:lnTo>
                  <a:lnTo>
                    <a:pt x="270" y="0"/>
                  </a:lnTo>
                  <a:lnTo>
                    <a:pt x="270" y="0"/>
                  </a:lnTo>
                  <a:lnTo>
                    <a:pt x="253" y="140"/>
                  </a:lnTo>
                  <a:lnTo>
                    <a:pt x="253" y="140"/>
                  </a:lnTo>
                  <a:lnTo>
                    <a:pt x="252" y="145"/>
                  </a:lnTo>
                  <a:lnTo>
                    <a:pt x="249" y="151"/>
                  </a:lnTo>
                  <a:lnTo>
                    <a:pt x="245" y="155"/>
                  </a:lnTo>
                  <a:lnTo>
                    <a:pt x="241" y="159"/>
                  </a:lnTo>
                  <a:lnTo>
                    <a:pt x="235" y="163"/>
                  </a:lnTo>
                  <a:lnTo>
                    <a:pt x="230" y="164"/>
                  </a:lnTo>
                  <a:lnTo>
                    <a:pt x="219" y="167"/>
                  </a:lnTo>
                  <a:lnTo>
                    <a:pt x="219" y="167"/>
                  </a:lnTo>
                  <a:lnTo>
                    <a:pt x="0" y="156"/>
                  </a:lnTo>
                  <a:lnTo>
                    <a:pt x="0" y="156"/>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4" name="Freeform 34"/>
            <p:cNvSpPr>
              <a:spLocks/>
            </p:cNvSpPr>
            <p:nvPr/>
          </p:nvSpPr>
          <p:spPr bwMode="auto">
            <a:xfrm>
              <a:off x="3135313" y="5083175"/>
              <a:ext cx="422275" cy="265113"/>
            </a:xfrm>
            <a:custGeom>
              <a:avLst/>
              <a:gdLst>
                <a:gd name="T0" fmla="*/ 0 w 266"/>
                <a:gd name="T1" fmla="*/ 0 h 167"/>
                <a:gd name="T2" fmla="*/ 0 w 266"/>
                <a:gd name="T3" fmla="*/ 0 h 167"/>
                <a:gd name="T4" fmla="*/ 266 w 266"/>
                <a:gd name="T5" fmla="*/ 0 h 167"/>
                <a:gd name="T6" fmla="*/ 266 w 266"/>
                <a:gd name="T7" fmla="*/ 0 h 167"/>
                <a:gd name="T8" fmla="*/ 249 w 266"/>
                <a:gd name="T9" fmla="*/ 140 h 167"/>
                <a:gd name="T10" fmla="*/ 249 w 266"/>
                <a:gd name="T11" fmla="*/ 140 h 167"/>
                <a:gd name="T12" fmla="*/ 248 w 266"/>
                <a:gd name="T13" fmla="*/ 145 h 167"/>
                <a:gd name="T14" fmla="*/ 245 w 266"/>
                <a:gd name="T15" fmla="*/ 151 h 167"/>
                <a:gd name="T16" fmla="*/ 241 w 266"/>
                <a:gd name="T17" fmla="*/ 155 h 167"/>
                <a:gd name="T18" fmla="*/ 237 w 266"/>
                <a:gd name="T19" fmla="*/ 159 h 167"/>
                <a:gd name="T20" fmla="*/ 226 w 266"/>
                <a:gd name="T21" fmla="*/ 164 h 167"/>
                <a:gd name="T22" fmla="*/ 215 w 266"/>
                <a:gd name="T23" fmla="*/ 167 h 167"/>
                <a:gd name="T24" fmla="*/ 215 w 266"/>
                <a:gd name="T25" fmla="*/ 167 h 167"/>
                <a:gd name="T26" fmla="*/ 0 w 266"/>
                <a:gd name="T27" fmla="*/ 155 h 167"/>
                <a:gd name="T28" fmla="*/ 0 w 266"/>
                <a:gd name="T29" fmla="*/ 155 h 167"/>
                <a:gd name="T30" fmla="*/ 0 w 266"/>
                <a:gd name="T31" fmla="*/ 0 h 167"/>
                <a:gd name="T32" fmla="*/ 0 w 266"/>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6" h="167">
                  <a:moveTo>
                    <a:pt x="0" y="0"/>
                  </a:moveTo>
                  <a:lnTo>
                    <a:pt x="0" y="0"/>
                  </a:lnTo>
                  <a:lnTo>
                    <a:pt x="266" y="0"/>
                  </a:lnTo>
                  <a:lnTo>
                    <a:pt x="266" y="0"/>
                  </a:lnTo>
                  <a:lnTo>
                    <a:pt x="249" y="140"/>
                  </a:lnTo>
                  <a:lnTo>
                    <a:pt x="249" y="140"/>
                  </a:lnTo>
                  <a:lnTo>
                    <a:pt x="248" y="145"/>
                  </a:lnTo>
                  <a:lnTo>
                    <a:pt x="245" y="151"/>
                  </a:lnTo>
                  <a:lnTo>
                    <a:pt x="241" y="155"/>
                  </a:lnTo>
                  <a:lnTo>
                    <a:pt x="237" y="159"/>
                  </a:lnTo>
                  <a:lnTo>
                    <a:pt x="226" y="164"/>
                  </a:lnTo>
                  <a:lnTo>
                    <a:pt x="215" y="167"/>
                  </a:lnTo>
                  <a:lnTo>
                    <a:pt x="215" y="167"/>
                  </a:lnTo>
                  <a:lnTo>
                    <a:pt x="0" y="155"/>
                  </a:lnTo>
                  <a:lnTo>
                    <a:pt x="0" y="155"/>
                  </a:lnTo>
                  <a:lnTo>
                    <a:pt x="0" y="0"/>
                  </a:lnTo>
                  <a:lnTo>
                    <a:pt x="0" y="0"/>
                  </a:lnTo>
                  <a:close/>
                </a:path>
              </a:pathLst>
            </a:custGeom>
            <a:solidFill>
              <a:srgbClr val="9C9C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5" name="Freeform 35"/>
            <p:cNvSpPr>
              <a:spLocks/>
            </p:cNvSpPr>
            <p:nvPr/>
          </p:nvSpPr>
          <p:spPr bwMode="auto">
            <a:xfrm>
              <a:off x="3138488" y="5083175"/>
              <a:ext cx="419100" cy="265113"/>
            </a:xfrm>
            <a:custGeom>
              <a:avLst/>
              <a:gdLst>
                <a:gd name="T0" fmla="*/ 2 w 264"/>
                <a:gd name="T1" fmla="*/ 0 h 167"/>
                <a:gd name="T2" fmla="*/ 2 w 264"/>
                <a:gd name="T3" fmla="*/ 0 h 167"/>
                <a:gd name="T4" fmla="*/ 264 w 264"/>
                <a:gd name="T5" fmla="*/ 0 h 167"/>
                <a:gd name="T6" fmla="*/ 264 w 264"/>
                <a:gd name="T7" fmla="*/ 0 h 167"/>
                <a:gd name="T8" fmla="*/ 247 w 264"/>
                <a:gd name="T9" fmla="*/ 140 h 167"/>
                <a:gd name="T10" fmla="*/ 247 w 264"/>
                <a:gd name="T11" fmla="*/ 140 h 167"/>
                <a:gd name="T12" fmla="*/ 246 w 264"/>
                <a:gd name="T13" fmla="*/ 145 h 167"/>
                <a:gd name="T14" fmla="*/ 243 w 264"/>
                <a:gd name="T15" fmla="*/ 151 h 167"/>
                <a:gd name="T16" fmla="*/ 239 w 264"/>
                <a:gd name="T17" fmla="*/ 155 h 167"/>
                <a:gd name="T18" fmla="*/ 235 w 264"/>
                <a:gd name="T19" fmla="*/ 159 h 167"/>
                <a:gd name="T20" fmla="*/ 224 w 264"/>
                <a:gd name="T21" fmla="*/ 164 h 167"/>
                <a:gd name="T22" fmla="*/ 213 w 264"/>
                <a:gd name="T23" fmla="*/ 167 h 167"/>
                <a:gd name="T24" fmla="*/ 213 w 264"/>
                <a:gd name="T25" fmla="*/ 167 h 167"/>
                <a:gd name="T26" fmla="*/ 0 w 264"/>
                <a:gd name="T27" fmla="*/ 153 h 167"/>
                <a:gd name="T28" fmla="*/ 0 w 264"/>
                <a:gd name="T29" fmla="*/ 153 h 167"/>
                <a:gd name="T30" fmla="*/ 2 w 264"/>
                <a:gd name="T31" fmla="*/ 0 h 167"/>
                <a:gd name="T32" fmla="*/ 2 w 264"/>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4" h="167">
                  <a:moveTo>
                    <a:pt x="2" y="0"/>
                  </a:moveTo>
                  <a:lnTo>
                    <a:pt x="2" y="0"/>
                  </a:lnTo>
                  <a:lnTo>
                    <a:pt x="264" y="0"/>
                  </a:lnTo>
                  <a:lnTo>
                    <a:pt x="264" y="0"/>
                  </a:lnTo>
                  <a:lnTo>
                    <a:pt x="247" y="140"/>
                  </a:lnTo>
                  <a:lnTo>
                    <a:pt x="247" y="140"/>
                  </a:lnTo>
                  <a:lnTo>
                    <a:pt x="246" y="145"/>
                  </a:lnTo>
                  <a:lnTo>
                    <a:pt x="243" y="151"/>
                  </a:lnTo>
                  <a:lnTo>
                    <a:pt x="239" y="155"/>
                  </a:lnTo>
                  <a:lnTo>
                    <a:pt x="235" y="159"/>
                  </a:lnTo>
                  <a:lnTo>
                    <a:pt x="224" y="164"/>
                  </a:lnTo>
                  <a:lnTo>
                    <a:pt x="213" y="167"/>
                  </a:lnTo>
                  <a:lnTo>
                    <a:pt x="213" y="167"/>
                  </a:lnTo>
                  <a:lnTo>
                    <a:pt x="0" y="153"/>
                  </a:lnTo>
                  <a:lnTo>
                    <a:pt x="0" y="153"/>
                  </a:lnTo>
                  <a:lnTo>
                    <a:pt x="2" y="0"/>
                  </a:lnTo>
                  <a:lnTo>
                    <a:pt x="2" y="0"/>
                  </a:lnTo>
                  <a:close/>
                </a:path>
              </a:pathLst>
            </a:custGeom>
            <a:solidFill>
              <a:srgbClr val="9D9DA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6" name="Freeform 36"/>
            <p:cNvSpPr>
              <a:spLocks/>
            </p:cNvSpPr>
            <p:nvPr/>
          </p:nvSpPr>
          <p:spPr bwMode="auto">
            <a:xfrm>
              <a:off x="3144838" y="5083175"/>
              <a:ext cx="412750" cy="265113"/>
            </a:xfrm>
            <a:custGeom>
              <a:avLst/>
              <a:gdLst>
                <a:gd name="T0" fmla="*/ 2 w 260"/>
                <a:gd name="T1" fmla="*/ 0 h 167"/>
                <a:gd name="T2" fmla="*/ 2 w 260"/>
                <a:gd name="T3" fmla="*/ 0 h 167"/>
                <a:gd name="T4" fmla="*/ 260 w 260"/>
                <a:gd name="T5" fmla="*/ 0 h 167"/>
                <a:gd name="T6" fmla="*/ 260 w 260"/>
                <a:gd name="T7" fmla="*/ 0 h 167"/>
                <a:gd name="T8" fmla="*/ 243 w 260"/>
                <a:gd name="T9" fmla="*/ 140 h 167"/>
                <a:gd name="T10" fmla="*/ 243 w 260"/>
                <a:gd name="T11" fmla="*/ 140 h 167"/>
                <a:gd name="T12" fmla="*/ 242 w 260"/>
                <a:gd name="T13" fmla="*/ 145 h 167"/>
                <a:gd name="T14" fmla="*/ 239 w 260"/>
                <a:gd name="T15" fmla="*/ 151 h 167"/>
                <a:gd name="T16" fmla="*/ 235 w 260"/>
                <a:gd name="T17" fmla="*/ 155 h 167"/>
                <a:gd name="T18" fmla="*/ 231 w 260"/>
                <a:gd name="T19" fmla="*/ 159 h 167"/>
                <a:gd name="T20" fmla="*/ 220 w 260"/>
                <a:gd name="T21" fmla="*/ 164 h 167"/>
                <a:gd name="T22" fmla="*/ 209 w 260"/>
                <a:gd name="T23" fmla="*/ 167 h 167"/>
                <a:gd name="T24" fmla="*/ 209 w 260"/>
                <a:gd name="T25" fmla="*/ 167 h 167"/>
                <a:gd name="T26" fmla="*/ 0 w 260"/>
                <a:gd name="T27" fmla="*/ 152 h 167"/>
                <a:gd name="T28" fmla="*/ 0 w 260"/>
                <a:gd name="T29" fmla="*/ 152 h 167"/>
                <a:gd name="T30" fmla="*/ 2 w 260"/>
                <a:gd name="T31" fmla="*/ 0 h 167"/>
                <a:gd name="T32" fmla="*/ 2 w 260"/>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0" h="167">
                  <a:moveTo>
                    <a:pt x="2" y="0"/>
                  </a:moveTo>
                  <a:lnTo>
                    <a:pt x="2" y="0"/>
                  </a:lnTo>
                  <a:lnTo>
                    <a:pt x="260" y="0"/>
                  </a:lnTo>
                  <a:lnTo>
                    <a:pt x="260" y="0"/>
                  </a:lnTo>
                  <a:lnTo>
                    <a:pt x="243" y="140"/>
                  </a:lnTo>
                  <a:lnTo>
                    <a:pt x="243" y="140"/>
                  </a:lnTo>
                  <a:lnTo>
                    <a:pt x="242" y="145"/>
                  </a:lnTo>
                  <a:lnTo>
                    <a:pt x="239" y="151"/>
                  </a:lnTo>
                  <a:lnTo>
                    <a:pt x="235" y="155"/>
                  </a:lnTo>
                  <a:lnTo>
                    <a:pt x="231" y="159"/>
                  </a:lnTo>
                  <a:lnTo>
                    <a:pt x="220" y="164"/>
                  </a:lnTo>
                  <a:lnTo>
                    <a:pt x="209" y="167"/>
                  </a:lnTo>
                  <a:lnTo>
                    <a:pt x="209" y="167"/>
                  </a:lnTo>
                  <a:lnTo>
                    <a:pt x="0" y="152"/>
                  </a:lnTo>
                  <a:lnTo>
                    <a:pt x="0" y="152"/>
                  </a:lnTo>
                  <a:lnTo>
                    <a:pt x="2" y="0"/>
                  </a:lnTo>
                  <a:lnTo>
                    <a:pt x="2" y="0"/>
                  </a:lnTo>
                  <a:close/>
                </a:path>
              </a:pathLst>
            </a:custGeom>
            <a:solidFill>
              <a:srgbClr val="9D9D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7" name="Freeform 37"/>
            <p:cNvSpPr>
              <a:spLocks/>
            </p:cNvSpPr>
            <p:nvPr/>
          </p:nvSpPr>
          <p:spPr bwMode="auto">
            <a:xfrm>
              <a:off x="3152776" y="5083175"/>
              <a:ext cx="404813" cy="265113"/>
            </a:xfrm>
            <a:custGeom>
              <a:avLst/>
              <a:gdLst>
                <a:gd name="T0" fmla="*/ 1 w 255"/>
                <a:gd name="T1" fmla="*/ 0 h 167"/>
                <a:gd name="T2" fmla="*/ 1 w 255"/>
                <a:gd name="T3" fmla="*/ 0 h 167"/>
                <a:gd name="T4" fmla="*/ 255 w 255"/>
                <a:gd name="T5" fmla="*/ 0 h 167"/>
                <a:gd name="T6" fmla="*/ 255 w 255"/>
                <a:gd name="T7" fmla="*/ 0 h 167"/>
                <a:gd name="T8" fmla="*/ 238 w 255"/>
                <a:gd name="T9" fmla="*/ 140 h 167"/>
                <a:gd name="T10" fmla="*/ 238 w 255"/>
                <a:gd name="T11" fmla="*/ 140 h 167"/>
                <a:gd name="T12" fmla="*/ 237 w 255"/>
                <a:gd name="T13" fmla="*/ 145 h 167"/>
                <a:gd name="T14" fmla="*/ 234 w 255"/>
                <a:gd name="T15" fmla="*/ 151 h 167"/>
                <a:gd name="T16" fmla="*/ 230 w 255"/>
                <a:gd name="T17" fmla="*/ 155 h 167"/>
                <a:gd name="T18" fmla="*/ 226 w 255"/>
                <a:gd name="T19" fmla="*/ 159 h 167"/>
                <a:gd name="T20" fmla="*/ 215 w 255"/>
                <a:gd name="T21" fmla="*/ 164 h 167"/>
                <a:gd name="T22" fmla="*/ 205 w 255"/>
                <a:gd name="T23" fmla="*/ 167 h 167"/>
                <a:gd name="T24" fmla="*/ 205 w 255"/>
                <a:gd name="T25" fmla="*/ 167 h 167"/>
                <a:gd name="T26" fmla="*/ 0 w 255"/>
                <a:gd name="T27" fmla="*/ 151 h 167"/>
                <a:gd name="T28" fmla="*/ 0 w 255"/>
                <a:gd name="T29" fmla="*/ 151 h 167"/>
                <a:gd name="T30" fmla="*/ 1 w 255"/>
                <a:gd name="T31" fmla="*/ 0 h 167"/>
                <a:gd name="T32" fmla="*/ 1 w 255"/>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5" h="167">
                  <a:moveTo>
                    <a:pt x="1" y="0"/>
                  </a:moveTo>
                  <a:lnTo>
                    <a:pt x="1" y="0"/>
                  </a:lnTo>
                  <a:lnTo>
                    <a:pt x="255" y="0"/>
                  </a:lnTo>
                  <a:lnTo>
                    <a:pt x="255" y="0"/>
                  </a:lnTo>
                  <a:lnTo>
                    <a:pt x="238" y="140"/>
                  </a:lnTo>
                  <a:lnTo>
                    <a:pt x="238" y="140"/>
                  </a:lnTo>
                  <a:lnTo>
                    <a:pt x="237" y="145"/>
                  </a:lnTo>
                  <a:lnTo>
                    <a:pt x="234" y="151"/>
                  </a:lnTo>
                  <a:lnTo>
                    <a:pt x="230" y="155"/>
                  </a:lnTo>
                  <a:lnTo>
                    <a:pt x="226" y="159"/>
                  </a:lnTo>
                  <a:lnTo>
                    <a:pt x="215" y="164"/>
                  </a:lnTo>
                  <a:lnTo>
                    <a:pt x="205" y="167"/>
                  </a:lnTo>
                  <a:lnTo>
                    <a:pt x="205" y="167"/>
                  </a:lnTo>
                  <a:lnTo>
                    <a:pt x="0" y="151"/>
                  </a:lnTo>
                  <a:lnTo>
                    <a:pt x="0" y="151"/>
                  </a:lnTo>
                  <a:lnTo>
                    <a:pt x="1" y="0"/>
                  </a:lnTo>
                  <a:lnTo>
                    <a:pt x="1" y="0"/>
                  </a:lnTo>
                  <a:close/>
                </a:path>
              </a:pathLst>
            </a:custGeom>
            <a:solidFill>
              <a:srgbClr val="9E9E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8" name="Freeform 38"/>
            <p:cNvSpPr>
              <a:spLocks/>
            </p:cNvSpPr>
            <p:nvPr/>
          </p:nvSpPr>
          <p:spPr bwMode="auto">
            <a:xfrm>
              <a:off x="3159126" y="5083175"/>
              <a:ext cx="398463" cy="265113"/>
            </a:xfrm>
            <a:custGeom>
              <a:avLst/>
              <a:gdLst>
                <a:gd name="T0" fmla="*/ 1 w 251"/>
                <a:gd name="T1" fmla="*/ 0 h 167"/>
                <a:gd name="T2" fmla="*/ 1 w 251"/>
                <a:gd name="T3" fmla="*/ 0 h 167"/>
                <a:gd name="T4" fmla="*/ 251 w 251"/>
                <a:gd name="T5" fmla="*/ 0 h 167"/>
                <a:gd name="T6" fmla="*/ 251 w 251"/>
                <a:gd name="T7" fmla="*/ 0 h 167"/>
                <a:gd name="T8" fmla="*/ 234 w 251"/>
                <a:gd name="T9" fmla="*/ 140 h 167"/>
                <a:gd name="T10" fmla="*/ 234 w 251"/>
                <a:gd name="T11" fmla="*/ 140 h 167"/>
                <a:gd name="T12" fmla="*/ 233 w 251"/>
                <a:gd name="T13" fmla="*/ 145 h 167"/>
                <a:gd name="T14" fmla="*/ 230 w 251"/>
                <a:gd name="T15" fmla="*/ 151 h 167"/>
                <a:gd name="T16" fmla="*/ 226 w 251"/>
                <a:gd name="T17" fmla="*/ 155 h 167"/>
                <a:gd name="T18" fmla="*/ 222 w 251"/>
                <a:gd name="T19" fmla="*/ 159 h 167"/>
                <a:gd name="T20" fmla="*/ 212 w 251"/>
                <a:gd name="T21" fmla="*/ 164 h 167"/>
                <a:gd name="T22" fmla="*/ 201 w 251"/>
                <a:gd name="T23" fmla="*/ 167 h 167"/>
                <a:gd name="T24" fmla="*/ 201 w 251"/>
                <a:gd name="T25" fmla="*/ 167 h 167"/>
                <a:gd name="T26" fmla="*/ 0 w 251"/>
                <a:gd name="T27" fmla="*/ 149 h 167"/>
                <a:gd name="T28" fmla="*/ 0 w 251"/>
                <a:gd name="T29" fmla="*/ 149 h 167"/>
                <a:gd name="T30" fmla="*/ 1 w 251"/>
                <a:gd name="T31" fmla="*/ 0 h 167"/>
                <a:gd name="T32" fmla="*/ 1 w 251"/>
                <a:gd name="T33" fmla="*/ 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167">
                  <a:moveTo>
                    <a:pt x="1" y="0"/>
                  </a:moveTo>
                  <a:lnTo>
                    <a:pt x="1" y="0"/>
                  </a:lnTo>
                  <a:lnTo>
                    <a:pt x="251" y="0"/>
                  </a:lnTo>
                  <a:lnTo>
                    <a:pt x="251" y="0"/>
                  </a:lnTo>
                  <a:lnTo>
                    <a:pt x="234" y="140"/>
                  </a:lnTo>
                  <a:lnTo>
                    <a:pt x="234" y="140"/>
                  </a:lnTo>
                  <a:lnTo>
                    <a:pt x="233" y="145"/>
                  </a:lnTo>
                  <a:lnTo>
                    <a:pt x="230" y="151"/>
                  </a:lnTo>
                  <a:lnTo>
                    <a:pt x="226" y="155"/>
                  </a:lnTo>
                  <a:lnTo>
                    <a:pt x="222" y="159"/>
                  </a:lnTo>
                  <a:lnTo>
                    <a:pt x="212" y="164"/>
                  </a:lnTo>
                  <a:lnTo>
                    <a:pt x="201" y="167"/>
                  </a:lnTo>
                  <a:lnTo>
                    <a:pt x="201" y="167"/>
                  </a:lnTo>
                  <a:lnTo>
                    <a:pt x="0" y="149"/>
                  </a:lnTo>
                  <a:lnTo>
                    <a:pt x="0" y="149"/>
                  </a:lnTo>
                  <a:lnTo>
                    <a:pt x="1" y="0"/>
                  </a:lnTo>
                  <a:lnTo>
                    <a:pt x="1" y="0"/>
                  </a:lnTo>
                  <a:close/>
                </a:path>
              </a:pathLst>
            </a:custGeom>
            <a:solidFill>
              <a:srgbClr val="9F9F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39" name="Freeform 39"/>
            <p:cNvSpPr>
              <a:spLocks/>
            </p:cNvSpPr>
            <p:nvPr/>
          </p:nvSpPr>
          <p:spPr bwMode="auto">
            <a:xfrm>
              <a:off x="3162301" y="5083175"/>
              <a:ext cx="395288" cy="263525"/>
            </a:xfrm>
            <a:custGeom>
              <a:avLst/>
              <a:gdLst>
                <a:gd name="T0" fmla="*/ 2 w 249"/>
                <a:gd name="T1" fmla="*/ 0 h 166"/>
                <a:gd name="T2" fmla="*/ 2 w 249"/>
                <a:gd name="T3" fmla="*/ 0 h 166"/>
                <a:gd name="T4" fmla="*/ 249 w 249"/>
                <a:gd name="T5" fmla="*/ 0 h 166"/>
                <a:gd name="T6" fmla="*/ 249 w 249"/>
                <a:gd name="T7" fmla="*/ 0 h 166"/>
                <a:gd name="T8" fmla="*/ 232 w 249"/>
                <a:gd name="T9" fmla="*/ 140 h 166"/>
                <a:gd name="T10" fmla="*/ 232 w 249"/>
                <a:gd name="T11" fmla="*/ 140 h 166"/>
                <a:gd name="T12" fmla="*/ 231 w 249"/>
                <a:gd name="T13" fmla="*/ 145 h 166"/>
                <a:gd name="T14" fmla="*/ 228 w 249"/>
                <a:gd name="T15" fmla="*/ 151 h 166"/>
                <a:gd name="T16" fmla="*/ 225 w 249"/>
                <a:gd name="T17" fmla="*/ 155 h 166"/>
                <a:gd name="T18" fmla="*/ 220 w 249"/>
                <a:gd name="T19" fmla="*/ 159 h 166"/>
                <a:gd name="T20" fmla="*/ 210 w 249"/>
                <a:gd name="T21" fmla="*/ 164 h 166"/>
                <a:gd name="T22" fmla="*/ 199 w 249"/>
                <a:gd name="T23" fmla="*/ 166 h 166"/>
                <a:gd name="T24" fmla="*/ 199 w 249"/>
                <a:gd name="T25" fmla="*/ 166 h 166"/>
                <a:gd name="T26" fmla="*/ 0 w 249"/>
                <a:gd name="T27" fmla="*/ 148 h 166"/>
                <a:gd name="T28" fmla="*/ 0 w 249"/>
                <a:gd name="T29" fmla="*/ 148 h 166"/>
                <a:gd name="T30" fmla="*/ 2 w 249"/>
                <a:gd name="T31" fmla="*/ 0 h 166"/>
                <a:gd name="T32" fmla="*/ 2 w 249"/>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9" h="166">
                  <a:moveTo>
                    <a:pt x="2" y="0"/>
                  </a:moveTo>
                  <a:lnTo>
                    <a:pt x="2" y="0"/>
                  </a:lnTo>
                  <a:lnTo>
                    <a:pt x="249" y="0"/>
                  </a:lnTo>
                  <a:lnTo>
                    <a:pt x="249" y="0"/>
                  </a:lnTo>
                  <a:lnTo>
                    <a:pt x="232" y="140"/>
                  </a:lnTo>
                  <a:lnTo>
                    <a:pt x="232" y="140"/>
                  </a:lnTo>
                  <a:lnTo>
                    <a:pt x="231" y="145"/>
                  </a:lnTo>
                  <a:lnTo>
                    <a:pt x="228" y="151"/>
                  </a:lnTo>
                  <a:lnTo>
                    <a:pt x="225" y="155"/>
                  </a:lnTo>
                  <a:lnTo>
                    <a:pt x="220" y="159"/>
                  </a:lnTo>
                  <a:lnTo>
                    <a:pt x="210" y="164"/>
                  </a:lnTo>
                  <a:lnTo>
                    <a:pt x="199" y="166"/>
                  </a:lnTo>
                  <a:lnTo>
                    <a:pt x="199" y="166"/>
                  </a:lnTo>
                  <a:lnTo>
                    <a:pt x="0" y="148"/>
                  </a:lnTo>
                  <a:lnTo>
                    <a:pt x="0" y="148"/>
                  </a:lnTo>
                  <a:lnTo>
                    <a:pt x="2" y="0"/>
                  </a:lnTo>
                  <a:lnTo>
                    <a:pt x="2" y="0"/>
                  </a:lnTo>
                  <a:close/>
                </a:path>
              </a:pathLst>
            </a:custGeom>
            <a:solidFill>
              <a:srgbClr val="9F9F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0" name="Freeform 40"/>
            <p:cNvSpPr>
              <a:spLocks/>
            </p:cNvSpPr>
            <p:nvPr/>
          </p:nvSpPr>
          <p:spPr bwMode="auto">
            <a:xfrm>
              <a:off x="3168651" y="5083175"/>
              <a:ext cx="388938" cy="263525"/>
            </a:xfrm>
            <a:custGeom>
              <a:avLst/>
              <a:gdLst>
                <a:gd name="T0" fmla="*/ 2 w 245"/>
                <a:gd name="T1" fmla="*/ 0 h 166"/>
                <a:gd name="T2" fmla="*/ 2 w 245"/>
                <a:gd name="T3" fmla="*/ 0 h 166"/>
                <a:gd name="T4" fmla="*/ 245 w 245"/>
                <a:gd name="T5" fmla="*/ 0 h 166"/>
                <a:gd name="T6" fmla="*/ 245 w 245"/>
                <a:gd name="T7" fmla="*/ 0 h 166"/>
                <a:gd name="T8" fmla="*/ 228 w 245"/>
                <a:gd name="T9" fmla="*/ 140 h 166"/>
                <a:gd name="T10" fmla="*/ 228 w 245"/>
                <a:gd name="T11" fmla="*/ 140 h 166"/>
                <a:gd name="T12" fmla="*/ 227 w 245"/>
                <a:gd name="T13" fmla="*/ 145 h 166"/>
                <a:gd name="T14" fmla="*/ 224 w 245"/>
                <a:gd name="T15" fmla="*/ 151 h 166"/>
                <a:gd name="T16" fmla="*/ 221 w 245"/>
                <a:gd name="T17" fmla="*/ 155 h 166"/>
                <a:gd name="T18" fmla="*/ 216 w 245"/>
                <a:gd name="T19" fmla="*/ 159 h 166"/>
                <a:gd name="T20" fmla="*/ 206 w 245"/>
                <a:gd name="T21" fmla="*/ 163 h 166"/>
                <a:gd name="T22" fmla="*/ 195 w 245"/>
                <a:gd name="T23" fmla="*/ 166 h 166"/>
                <a:gd name="T24" fmla="*/ 195 w 245"/>
                <a:gd name="T25" fmla="*/ 166 h 166"/>
                <a:gd name="T26" fmla="*/ 0 w 245"/>
                <a:gd name="T27" fmla="*/ 148 h 166"/>
                <a:gd name="T28" fmla="*/ 0 w 245"/>
                <a:gd name="T29" fmla="*/ 148 h 166"/>
                <a:gd name="T30" fmla="*/ 2 w 245"/>
                <a:gd name="T31" fmla="*/ 0 h 166"/>
                <a:gd name="T32" fmla="*/ 2 w 245"/>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166">
                  <a:moveTo>
                    <a:pt x="2" y="0"/>
                  </a:moveTo>
                  <a:lnTo>
                    <a:pt x="2" y="0"/>
                  </a:lnTo>
                  <a:lnTo>
                    <a:pt x="245" y="0"/>
                  </a:lnTo>
                  <a:lnTo>
                    <a:pt x="245" y="0"/>
                  </a:lnTo>
                  <a:lnTo>
                    <a:pt x="228" y="140"/>
                  </a:lnTo>
                  <a:lnTo>
                    <a:pt x="228" y="140"/>
                  </a:lnTo>
                  <a:lnTo>
                    <a:pt x="227" y="145"/>
                  </a:lnTo>
                  <a:lnTo>
                    <a:pt x="224" y="151"/>
                  </a:lnTo>
                  <a:lnTo>
                    <a:pt x="221" y="155"/>
                  </a:lnTo>
                  <a:lnTo>
                    <a:pt x="216" y="159"/>
                  </a:lnTo>
                  <a:lnTo>
                    <a:pt x="206" y="163"/>
                  </a:lnTo>
                  <a:lnTo>
                    <a:pt x="195" y="166"/>
                  </a:lnTo>
                  <a:lnTo>
                    <a:pt x="195" y="166"/>
                  </a:lnTo>
                  <a:lnTo>
                    <a:pt x="0" y="148"/>
                  </a:lnTo>
                  <a:lnTo>
                    <a:pt x="0" y="148"/>
                  </a:lnTo>
                  <a:lnTo>
                    <a:pt x="2" y="0"/>
                  </a:lnTo>
                  <a:lnTo>
                    <a:pt x="2" y="0"/>
                  </a:lnTo>
                  <a:close/>
                </a:path>
              </a:pathLst>
            </a:custGeom>
            <a:solidFill>
              <a:srgbClr val="A0A0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1" name="Freeform 41"/>
            <p:cNvSpPr>
              <a:spLocks/>
            </p:cNvSpPr>
            <p:nvPr/>
          </p:nvSpPr>
          <p:spPr bwMode="auto">
            <a:xfrm>
              <a:off x="3175001" y="5083175"/>
              <a:ext cx="382588" cy="263525"/>
            </a:xfrm>
            <a:custGeom>
              <a:avLst/>
              <a:gdLst>
                <a:gd name="T0" fmla="*/ 2 w 241"/>
                <a:gd name="T1" fmla="*/ 0 h 166"/>
                <a:gd name="T2" fmla="*/ 2 w 241"/>
                <a:gd name="T3" fmla="*/ 0 h 166"/>
                <a:gd name="T4" fmla="*/ 241 w 241"/>
                <a:gd name="T5" fmla="*/ 0 h 166"/>
                <a:gd name="T6" fmla="*/ 241 w 241"/>
                <a:gd name="T7" fmla="*/ 0 h 166"/>
                <a:gd name="T8" fmla="*/ 224 w 241"/>
                <a:gd name="T9" fmla="*/ 140 h 166"/>
                <a:gd name="T10" fmla="*/ 224 w 241"/>
                <a:gd name="T11" fmla="*/ 140 h 166"/>
                <a:gd name="T12" fmla="*/ 223 w 241"/>
                <a:gd name="T13" fmla="*/ 145 h 166"/>
                <a:gd name="T14" fmla="*/ 220 w 241"/>
                <a:gd name="T15" fmla="*/ 151 h 166"/>
                <a:gd name="T16" fmla="*/ 217 w 241"/>
                <a:gd name="T17" fmla="*/ 155 h 166"/>
                <a:gd name="T18" fmla="*/ 212 w 241"/>
                <a:gd name="T19" fmla="*/ 157 h 166"/>
                <a:gd name="T20" fmla="*/ 202 w 241"/>
                <a:gd name="T21" fmla="*/ 163 h 166"/>
                <a:gd name="T22" fmla="*/ 193 w 241"/>
                <a:gd name="T23" fmla="*/ 166 h 166"/>
                <a:gd name="T24" fmla="*/ 193 w 241"/>
                <a:gd name="T25" fmla="*/ 166 h 166"/>
                <a:gd name="T26" fmla="*/ 0 w 241"/>
                <a:gd name="T27" fmla="*/ 147 h 166"/>
                <a:gd name="T28" fmla="*/ 0 w 241"/>
                <a:gd name="T29" fmla="*/ 147 h 166"/>
                <a:gd name="T30" fmla="*/ 2 w 241"/>
                <a:gd name="T31" fmla="*/ 0 h 166"/>
                <a:gd name="T32" fmla="*/ 2 w 241"/>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1" h="166">
                  <a:moveTo>
                    <a:pt x="2" y="0"/>
                  </a:moveTo>
                  <a:lnTo>
                    <a:pt x="2" y="0"/>
                  </a:lnTo>
                  <a:lnTo>
                    <a:pt x="241" y="0"/>
                  </a:lnTo>
                  <a:lnTo>
                    <a:pt x="241" y="0"/>
                  </a:lnTo>
                  <a:lnTo>
                    <a:pt x="224" y="140"/>
                  </a:lnTo>
                  <a:lnTo>
                    <a:pt x="224" y="140"/>
                  </a:lnTo>
                  <a:lnTo>
                    <a:pt x="223" y="145"/>
                  </a:lnTo>
                  <a:lnTo>
                    <a:pt x="220" y="151"/>
                  </a:lnTo>
                  <a:lnTo>
                    <a:pt x="217" y="155"/>
                  </a:lnTo>
                  <a:lnTo>
                    <a:pt x="212" y="157"/>
                  </a:lnTo>
                  <a:lnTo>
                    <a:pt x="202" y="163"/>
                  </a:lnTo>
                  <a:lnTo>
                    <a:pt x="193" y="166"/>
                  </a:lnTo>
                  <a:lnTo>
                    <a:pt x="193" y="166"/>
                  </a:lnTo>
                  <a:lnTo>
                    <a:pt x="0" y="147"/>
                  </a:lnTo>
                  <a:lnTo>
                    <a:pt x="0" y="147"/>
                  </a:lnTo>
                  <a:lnTo>
                    <a:pt x="2" y="0"/>
                  </a:lnTo>
                  <a:lnTo>
                    <a:pt x="2"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2" name="Freeform 42"/>
            <p:cNvSpPr>
              <a:spLocks/>
            </p:cNvSpPr>
            <p:nvPr/>
          </p:nvSpPr>
          <p:spPr bwMode="auto">
            <a:xfrm>
              <a:off x="3182938" y="5083175"/>
              <a:ext cx="374650" cy="263525"/>
            </a:xfrm>
            <a:custGeom>
              <a:avLst/>
              <a:gdLst>
                <a:gd name="T0" fmla="*/ 1 w 236"/>
                <a:gd name="T1" fmla="*/ 0 h 166"/>
                <a:gd name="T2" fmla="*/ 1 w 236"/>
                <a:gd name="T3" fmla="*/ 0 h 166"/>
                <a:gd name="T4" fmla="*/ 236 w 236"/>
                <a:gd name="T5" fmla="*/ 0 h 166"/>
                <a:gd name="T6" fmla="*/ 236 w 236"/>
                <a:gd name="T7" fmla="*/ 0 h 166"/>
                <a:gd name="T8" fmla="*/ 219 w 236"/>
                <a:gd name="T9" fmla="*/ 140 h 166"/>
                <a:gd name="T10" fmla="*/ 219 w 236"/>
                <a:gd name="T11" fmla="*/ 140 h 166"/>
                <a:gd name="T12" fmla="*/ 218 w 236"/>
                <a:gd name="T13" fmla="*/ 145 h 166"/>
                <a:gd name="T14" fmla="*/ 215 w 236"/>
                <a:gd name="T15" fmla="*/ 151 h 166"/>
                <a:gd name="T16" fmla="*/ 212 w 236"/>
                <a:gd name="T17" fmla="*/ 155 h 166"/>
                <a:gd name="T18" fmla="*/ 208 w 236"/>
                <a:gd name="T19" fmla="*/ 157 h 166"/>
                <a:gd name="T20" fmla="*/ 197 w 236"/>
                <a:gd name="T21" fmla="*/ 163 h 166"/>
                <a:gd name="T22" fmla="*/ 188 w 236"/>
                <a:gd name="T23" fmla="*/ 166 h 166"/>
                <a:gd name="T24" fmla="*/ 188 w 236"/>
                <a:gd name="T25" fmla="*/ 166 h 166"/>
                <a:gd name="T26" fmla="*/ 0 w 236"/>
                <a:gd name="T27" fmla="*/ 145 h 166"/>
                <a:gd name="T28" fmla="*/ 0 w 236"/>
                <a:gd name="T29" fmla="*/ 145 h 166"/>
                <a:gd name="T30" fmla="*/ 1 w 236"/>
                <a:gd name="T31" fmla="*/ 0 h 166"/>
                <a:gd name="T32" fmla="*/ 1 w 23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6" h="166">
                  <a:moveTo>
                    <a:pt x="1" y="0"/>
                  </a:moveTo>
                  <a:lnTo>
                    <a:pt x="1" y="0"/>
                  </a:lnTo>
                  <a:lnTo>
                    <a:pt x="236" y="0"/>
                  </a:lnTo>
                  <a:lnTo>
                    <a:pt x="236" y="0"/>
                  </a:lnTo>
                  <a:lnTo>
                    <a:pt x="219" y="140"/>
                  </a:lnTo>
                  <a:lnTo>
                    <a:pt x="219" y="140"/>
                  </a:lnTo>
                  <a:lnTo>
                    <a:pt x="218" y="145"/>
                  </a:lnTo>
                  <a:lnTo>
                    <a:pt x="215" y="151"/>
                  </a:lnTo>
                  <a:lnTo>
                    <a:pt x="212" y="155"/>
                  </a:lnTo>
                  <a:lnTo>
                    <a:pt x="208" y="157"/>
                  </a:lnTo>
                  <a:lnTo>
                    <a:pt x="197" y="163"/>
                  </a:lnTo>
                  <a:lnTo>
                    <a:pt x="188" y="166"/>
                  </a:lnTo>
                  <a:lnTo>
                    <a:pt x="188" y="166"/>
                  </a:lnTo>
                  <a:lnTo>
                    <a:pt x="0" y="145"/>
                  </a:lnTo>
                  <a:lnTo>
                    <a:pt x="0" y="145"/>
                  </a:lnTo>
                  <a:lnTo>
                    <a:pt x="1" y="0"/>
                  </a:lnTo>
                  <a:lnTo>
                    <a:pt x="1" y="0"/>
                  </a:lnTo>
                  <a:close/>
                </a:path>
              </a:pathLst>
            </a:custGeom>
            <a:solidFill>
              <a:srgbClr val="A1A1A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3" name="Freeform 43"/>
            <p:cNvSpPr>
              <a:spLocks/>
            </p:cNvSpPr>
            <p:nvPr/>
          </p:nvSpPr>
          <p:spPr bwMode="auto">
            <a:xfrm>
              <a:off x="3189288" y="5083175"/>
              <a:ext cx="368300" cy="263525"/>
            </a:xfrm>
            <a:custGeom>
              <a:avLst/>
              <a:gdLst>
                <a:gd name="T0" fmla="*/ 1 w 232"/>
                <a:gd name="T1" fmla="*/ 0 h 166"/>
                <a:gd name="T2" fmla="*/ 1 w 232"/>
                <a:gd name="T3" fmla="*/ 0 h 166"/>
                <a:gd name="T4" fmla="*/ 232 w 232"/>
                <a:gd name="T5" fmla="*/ 0 h 166"/>
                <a:gd name="T6" fmla="*/ 232 w 232"/>
                <a:gd name="T7" fmla="*/ 0 h 166"/>
                <a:gd name="T8" fmla="*/ 215 w 232"/>
                <a:gd name="T9" fmla="*/ 140 h 166"/>
                <a:gd name="T10" fmla="*/ 215 w 232"/>
                <a:gd name="T11" fmla="*/ 140 h 166"/>
                <a:gd name="T12" fmla="*/ 214 w 232"/>
                <a:gd name="T13" fmla="*/ 145 h 166"/>
                <a:gd name="T14" fmla="*/ 211 w 232"/>
                <a:gd name="T15" fmla="*/ 151 h 166"/>
                <a:gd name="T16" fmla="*/ 208 w 232"/>
                <a:gd name="T17" fmla="*/ 155 h 166"/>
                <a:gd name="T18" fmla="*/ 204 w 232"/>
                <a:gd name="T19" fmla="*/ 157 h 166"/>
                <a:gd name="T20" fmla="*/ 195 w 232"/>
                <a:gd name="T21" fmla="*/ 163 h 166"/>
                <a:gd name="T22" fmla="*/ 184 w 232"/>
                <a:gd name="T23" fmla="*/ 166 h 166"/>
                <a:gd name="T24" fmla="*/ 184 w 232"/>
                <a:gd name="T25" fmla="*/ 166 h 166"/>
                <a:gd name="T26" fmla="*/ 0 w 232"/>
                <a:gd name="T27" fmla="*/ 144 h 166"/>
                <a:gd name="T28" fmla="*/ 0 w 232"/>
                <a:gd name="T29" fmla="*/ 144 h 166"/>
                <a:gd name="T30" fmla="*/ 1 w 232"/>
                <a:gd name="T31" fmla="*/ 0 h 166"/>
                <a:gd name="T32" fmla="*/ 1 w 23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2" h="166">
                  <a:moveTo>
                    <a:pt x="1" y="0"/>
                  </a:moveTo>
                  <a:lnTo>
                    <a:pt x="1" y="0"/>
                  </a:lnTo>
                  <a:lnTo>
                    <a:pt x="232" y="0"/>
                  </a:lnTo>
                  <a:lnTo>
                    <a:pt x="232" y="0"/>
                  </a:lnTo>
                  <a:lnTo>
                    <a:pt x="215" y="140"/>
                  </a:lnTo>
                  <a:lnTo>
                    <a:pt x="215" y="140"/>
                  </a:lnTo>
                  <a:lnTo>
                    <a:pt x="214" y="145"/>
                  </a:lnTo>
                  <a:lnTo>
                    <a:pt x="211" y="151"/>
                  </a:lnTo>
                  <a:lnTo>
                    <a:pt x="208" y="155"/>
                  </a:lnTo>
                  <a:lnTo>
                    <a:pt x="204" y="157"/>
                  </a:lnTo>
                  <a:lnTo>
                    <a:pt x="195" y="163"/>
                  </a:lnTo>
                  <a:lnTo>
                    <a:pt x="184" y="166"/>
                  </a:lnTo>
                  <a:lnTo>
                    <a:pt x="184" y="166"/>
                  </a:lnTo>
                  <a:lnTo>
                    <a:pt x="0" y="144"/>
                  </a:lnTo>
                  <a:lnTo>
                    <a:pt x="0" y="144"/>
                  </a:lnTo>
                  <a:lnTo>
                    <a:pt x="1" y="0"/>
                  </a:lnTo>
                  <a:lnTo>
                    <a:pt x="1" y="0"/>
                  </a:lnTo>
                  <a:close/>
                </a:path>
              </a:pathLst>
            </a:custGeom>
            <a:solidFill>
              <a:srgbClr val="A2A2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4" name="Freeform 44"/>
            <p:cNvSpPr>
              <a:spLocks/>
            </p:cNvSpPr>
            <p:nvPr/>
          </p:nvSpPr>
          <p:spPr bwMode="auto">
            <a:xfrm>
              <a:off x="3192463" y="5083175"/>
              <a:ext cx="365125" cy="263525"/>
            </a:xfrm>
            <a:custGeom>
              <a:avLst/>
              <a:gdLst>
                <a:gd name="T0" fmla="*/ 3 w 230"/>
                <a:gd name="T1" fmla="*/ 0 h 166"/>
                <a:gd name="T2" fmla="*/ 3 w 230"/>
                <a:gd name="T3" fmla="*/ 0 h 166"/>
                <a:gd name="T4" fmla="*/ 230 w 230"/>
                <a:gd name="T5" fmla="*/ 0 h 166"/>
                <a:gd name="T6" fmla="*/ 230 w 230"/>
                <a:gd name="T7" fmla="*/ 0 h 166"/>
                <a:gd name="T8" fmla="*/ 213 w 230"/>
                <a:gd name="T9" fmla="*/ 140 h 166"/>
                <a:gd name="T10" fmla="*/ 213 w 230"/>
                <a:gd name="T11" fmla="*/ 140 h 166"/>
                <a:gd name="T12" fmla="*/ 212 w 230"/>
                <a:gd name="T13" fmla="*/ 145 h 166"/>
                <a:gd name="T14" fmla="*/ 209 w 230"/>
                <a:gd name="T15" fmla="*/ 149 h 166"/>
                <a:gd name="T16" fmla="*/ 206 w 230"/>
                <a:gd name="T17" fmla="*/ 153 h 166"/>
                <a:gd name="T18" fmla="*/ 202 w 230"/>
                <a:gd name="T19" fmla="*/ 157 h 166"/>
                <a:gd name="T20" fmla="*/ 193 w 230"/>
                <a:gd name="T21" fmla="*/ 163 h 166"/>
                <a:gd name="T22" fmla="*/ 183 w 230"/>
                <a:gd name="T23" fmla="*/ 166 h 166"/>
                <a:gd name="T24" fmla="*/ 183 w 230"/>
                <a:gd name="T25" fmla="*/ 166 h 166"/>
                <a:gd name="T26" fmla="*/ 0 w 230"/>
                <a:gd name="T27" fmla="*/ 143 h 166"/>
                <a:gd name="T28" fmla="*/ 0 w 230"/>
                <a:gd name="T29" fmla="*/ 143 h 166"/>
                <a:gd name="T30" fmla="*/ 3 w 230"/>
                <a:gd name="T31" fmla="*/ 0 h 166"/>
                <a:gd name="T32" fmla="*/ 3 w 230"/>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0" h="166">
                  <a:moveTo>
                    <a:pt x="3" y="0"/>
                  </a:moveTo>
                  <a:lnTo>
                    <a:pt x="3" y="0"/>
                  </a:lnTo>
                  <a:lnTo>
                    <a:pt x="230" y="0"/>
                  </a:lnTo>
                  <a:lnTo>
                    <a:pt x="230" y="0"/>
                  </a:lnTo>
                  <a:lnTo>
                    <a:pt x="213" y="140"/>
                  </a:lnTo>
                  <a:lnTo>
                    <a:pt x="213" y="140"/>
                  </a:lnTo>
                  <a:lnTo>
                    <a:pt x="212" y="145"/>
                  </a:lnTo>
                  <a:lnTo>
                    <a:pt x="209" y="149"/>
                  </a:lnTo>
                  <a:lnTo>
                    <a:pt x="206" y="153"/>
                  </a:lnTo>
                  <a:lnTo>
                    <a:pt x="202" y="157"/>
                  </a:lnTo>
                  <a:lnTo>
                    <a:pt x="193" y="163"/>
                  </a:lnTo>
                  <a:lnTo>
                    <a:pt x="183" y="166"/>
                  </a:lnTo>
                  <a:lnTo>
                    <a:pt x="183" y="166"/>
                  </a:lnTo>
                  <a:lnTo>
                    <a:pt x="0" y="143"/>
                  </a:lnTo>
                  <a:lnTo>
                    <a:pt x="0" y="143"/>
                  </a:lnTo>
                  <a:lnTo>
                    <a:pt x="3" y="0"/>
                  </a:lnTo>
                  <a:lnTo>
                    <a:pt x="3" y="0"/>
                  </a:lnTo>
                  <a:close/>
                </a:path>
              </a:pathLst>
            </a:custGeom>
            <a:solidFill>
              <a:srgbClr val="A2A2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5" name="Freeform 45"/>
            <p:cNvSpPr>
              <a:spLocks/>
            </p:cNvSpPr>
            <p:nvPr/>
          </p:nvSpPr>
          <p:spPr bwMode="auto">
            <a:xfrm>
              <a:off x="3198813" y="5083175"/>
              <a:ext cx="358775" cy="263525"/>
            </a:xfrm>
            <a:custGeom>
              <a:avLst/>
              <a:gdLst>
                <a:gd name="T0" fmla="*/ 3 w 226"/>
                <a:gd name="T1" fmla="*/ 0 h 166"/>
                <a:gd name="T2" fmla="*/ 3 w 226"/>
                <a:gd name="T3" fmla="*/ 0 h 166"/>
                <a:gd name="T4" fmla="*/ 226 w 226"/>
                <a:gd name="T5" fmla="*/ 0 h 166"/>
                <a:gd name="T6" fmla="*/ 226 w 226"/>
                <a:gd name="T7" fmla="*/ 0 h 166"/>
                <a:gd name="T8" fmla="*/ 209 w 226"/>
                <a:gd name="T9" fmla="*/ 140 h 166"/>
                <a:gd name="T10" fmla="*/ 209 w 226"/>
                <a:gd name="T11" fmla="*/ 140 h 166"/>
                <a:gd name="T12" fmla="*/ 208 w 226"/>
                <a:gd name="T13" fmla="*/ 145 h 166"/>
                <a:gd name="T14" fmla="*/ 205 w 226"/>
                <a:gd name="T15" fmla="*/ 149 h 166"/>
                <a:gd name="T16" fmla="*/ 202 w 226"/>
                <a:gd name="T17" fmla="*/ 153 h 166"/>
                <a:gd name="T18" fmla="*/ 198 w 226"/>
                <a:gd name="T19" fmla="*/ 157 h 166"/>
                <a:gd name="T20" fmla="*/ 189 w 226"/>
                <a:gd name="T21" fmla="*/ 163 h 166"/>
                <a:gd name="T22" fmla="*/ 179 w 226"/>
                <a:gd name="T23" fmla="*/ 166 h 166"/>
                <a:gd name="T24" fmla="*/ 179 w 226"/>
                <a:gd name="T25" fmla="*/ 166 h 166"/>
                <a:gd name="T26" fmla="*/ 0 w 226"/>
                <a:gd name="T27" fmla="*/ 141 h 166"/>
                <a:gd name="T28" fmla="*/ 0 w 226"/>
                <a:gd name="T29" fmla="*/ 141 h 166"/>
                <a:gd name="T30" fmla="*/ 3 w 226"/>
                <a:gd name="T31" fmla="*/ 0 h 166"/>
                <a:gd name="T32" fmla="*/ 3 w 226"/>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6" h="166">
                  <a:moveTo>
                    <a:pt x="3" y="0"/>
                  </a:moveTo>
                  <a:lnTo>
                    <a:pt x="3" y="0"/>
                  </a:lnTo>
                  <a:lnTo>
                    <a:pt x="226" y="0"/>
                  </a:lnTo>
                  <a:lnTo>
                    <a:pt x="226" y="0"/>
                  </a:lnTo>
                  <a:lnTo>
                    <a:pt x="209" y="140"/>
                  </a:lnTo>
                  <a:lnTo>
                    <a:pt x="209" y="140"/>
                  </a:lnTo>
                  <a:lnTo>
                    <a:pt x="208" y="145"/>
                  </a:lnTo>
                  <a:lnTo>
                    <a:pt x="205" y="149"/>
                  </a:lnTo>
                  <a:lnTo>
                    <a:pt x="202" y="153"/>
                  </a:lnTo>
                  <a:lnTo>
                    <a:pt x="198" y="157"/>
                  </a:lnTo>
                  <a:lnTo>
                    <a:pt x="189" y="163"/>
                  </a:lnTo>
                  <a:lnTo>
                    <a:pt x="179" y="166"/>
                  </a:lnTo>
                  <a:lnTo>
                    <a:pt x="179" y="166"/>
                  </a:lnTo>
                  <a:lnTo>
                    <a:pt x="0" y="141"/>
                  </a:lnTo>
                  <a:lnTo>
                    <a:pt x="0" y="141"/>
                  </a:lnTo>
                  <a:lnTo>
                    <a:pt x="3" y="0"/>
                  </a:lnTo>
                  <a:lnTo>
                    <a:pt x="3" y="0"/>
                  </a:lnTo>
                  <a:close/>
                </a:path>
              </a:pathLst>
            </a:custGeom>
            <a:solidFill>
              <a:srgbClr val="A3A3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6" name="Freeform 46"/>
            <p:cNvSpPr>
              <a:spLocks/>
            </p:cNvSpPr>
            <p:nvPr/>
          </p:nvSpPr>
          <p:spPr bwMode="auto">
            <a:xfrm>
              <a:off x="3205163" y="5083175"/>
              <a:ext cx="352425" cy="263525"/>
            </a:xfrm>
            <a:custGeom>
              <a:avLst/>
              <a:gdLst>
                <a:gd name="T0" fmla="*/ 2 w 222"/>
                <a:gd name="T1" fmla="*/ 0 h 166"/>
                <a:gd name="T2" fmla="*/ 2 w 222"/>
                <a:gd name="T3" fmla="*/ 0 h 166"/>
                <a:gd name="T4" fmla="*/ 222 w 222"/>
                <a:gd name="T5" fmla="*/ 0 h 166"/>
                <a:gd name="T6" fmla="*/ 222 w 222"/>
                <a:gd name="T7" fmla="*/ 0 h 166"/>
                <a:gd name="T8" fmla="*/ 205 w 222"/>
                <a:gd name="T9" fmla="*/ 140 h 166"/>
                <a:gd name="T10" fmla="*/ 205 w 222"/>
                <a:gd name="T11" fmla="*/ 140 h 166"/>
                <a:gd name="T12" fmla="*/ 204 w 222"/>
                <a:gd name="T13" fmla="*/ 145 h 166"/>
                <a:gd name="T14" fmla="*/ 201 w 222"/>
                <a:gd name="T15" fmla="*/ 149 h 166"/>
                <a:gd name="T16" fmla="*/ 198 w 222"/>
                <a:gd name="T17" fmla="*/ 153 h 166"/>
                <a:gd name="T18" fmla="*/ 194 w 222"/>
                <a:gd name="T19" fmla="*/ 157 h 166"/>
                <a:gd name="T20" fmla="*/ 185 w 222"/>
                <a:gd name="T21" fmla="*/ 163 h 166"/>
                <a:gd name="T22" fmla="*/ 175 w 222"/>
                <a:gd name="T23" fmla="*/ 166 h 166"/>
                <a:gd name="T24" fmla="*/ 175 w 222"/>
                <a:gd name="T25" fmla="*/ 166 h 166"/>
                <a:gd name="T26" fmla="*/ 0 w 222"/>
                <a:gd name="T27" fmla="*/ 141 h 166"/>
                <a:gd name="T28" fmla="*/ 0 w 222"/>
                <a:gd name="T29" fmla="*/ 141 h 166"/>
                <a:gd name="T30" fmla="*/ 2 w 222"/>
                <a:gd name="T31" fmla="*/ 0 h 166"/>
                <a:gd name="T32" fmla="*/ 2 w 222"/>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2" h="166">
                  <a:moveTo>
                    <a:pt x="2" y="0"/>
                  </a:moveTo>
                  <a:lnTo>
                    <a:pt x="2" y="0"/>
                  </a:lnTo>
                  <a:lnTo>
                    <a:pt x="222" y="0"/>
                  </a:lnTo>
                  <a:lnTo>
                    <a:pt x="222" y="0"/>
                  </a:lnTo>
                  <a:lnTo>
                    <a:pt x="205" y="140"/>
                  </a:lnTo>
                  <a:lnTo>
                    <a:pt x="205" y="140"/>
                  </a:lnTo>
                  <a:lnTo>
                    <a:pt x="204" y="145"/>
                  </a:lnTo>
                  <a:lnTo>
                    <a:pt x="201" y="149"/>
                  </a:lnTo>
                  <a:lnTo>
                    <a:pt x="198" y="153"/>
                  </a:lnTo>
                  <a:lnTo>
                    <a:pt x="194" y="157"/>
                  </a:lnTo>
                  <a:lnTo>
                    <a:pt x="185" y="163"/>
                  </a:lnTo>
                  <a:lnTo>
                    <a:pt x="175" y="166"/>
                  </a:lnTo>
                  <a:lnTo>
                    <a:pt x="175" y="166"/>
                  </a:lnTo>
                  <a:lnTo>
                    <a:pt x="0" y="141"/>
                  </a:lnTo>
                  <a:lnTo>
                    <a:pt x="0" y="141"/>
                  </a:lnTo>
                  <a:lnTo>
                    <a:pt x="2" y="0"/>
                  </a:lnTo>
                  <a:lnTo>
                    <a:pt x="2" y="0"/>
                  </a:lnTo>
                  <a:close/>
                </a:path>
              </a:pathLst>
            </a:custGeom>
            <a:solidFill>
              <a:srgbClr val="A4A4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7" name="Freeform 47"/>
            <p:cNvSpPr>
              <a:spLocks/>
            </p:cNvSpPr>
            <p:nvPr/>
          </p:nvSpPr>
          <p:spPr bwMode="auto">
            <a:xfrm>
              <a:off x="3211513" y="5083175"/>
              <a:ext cx="346075" cy="263525"/>
            </a:xfrm>
            <a:custGeom>
              <a:avLst/>
              <a:gdLst>
                <a:gd name="T0" fmla="*/ 2 w 218"/>
                <a:gd name="T1" fmla="*/ 0 h 166"/>
                <a:gd name="T2" fmla="*/ 2 w 218"/>
                <a:gd name="T3" fmla="*/ 0 h 166"/>
                <a:gd name="T4" fmla="*/ 218 w 218"/>
                <a:gd name="T5" fmla="*/ 0 h 166"/>
                <a:gd name="T6" fmla="*/ 218 w 218"/>
                <a:gd name="T7" fmla="*/ 0 h 166"/>
                <a:gd name="T8" fmla="*/ 201 w 218"/>
                <a:gd name="T9" fmla="*/ 140 h 166"/>
                <a:gd name="T10" fmla="*/ 201 w 218"/>
                <a:gd name="T11" fmla="*/ 140 h 166"/>
                <a:gd name="T12" fmla="*/ 200 w 218"/>
                <a:gd name="T13" fmla="*/ 145 h 166"/>
                <a:gd name="T14" fmla="*/ 197 w 218"/>
                <a:gd name="T15" fmla="*/ 149 h 166"/>
                <a:gd name="T16" fmla="*/ 194 w 218"/>
                <a:gd name="T17" fmla="*/ 153 h 166"/>
                <a:gd name="T18" fmla="*/ 190 w 218"/>
                <a:gd name="T19" fmla="*/ 157 h 166"/>
                <a:gd name="T20" fmla="*/ 181 w 218"/>
                <a:gd name="T21" fmla="*/ 163 h 166"/>
                <a:gd name="T22" fmla="*/ 171 w 218"/>
                <a:gd name="T23" fmla="*/ 166 h 166"/>
                <a:gd name="T24" fmla="*/ 171 w 218"/>
                <a:gd name="T25" fmla="*/ 166 h 166"/>
                <a:gd name="T26" fmla="*/ 0 w 218"/>
                <a:gd name="T27" fmla="*/ 140 h 166"/>
                <a:gd name="T28" fmla="*/ 0 w 218"/>
                <a:gd name="T29" fmla="*/ 140 h 166"/>
                <a:gd name="T30" fmla="*/ 2 w 218"/>
                <a:gd name="T31" fmla="*/ 0 h 166"/>
                <a:gd name="T32" fmla="*/ 2 w 218"/>
                <a:gd name="T33"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8" h="166">
                  <a:moveTo>
                    <a:pt x="2" y="0"/>
                  </a:moveTo>
                  <a:lnTo>
                    <a:pt x="2" y="0"/>
                  </a:lnTo>
                  <a:lnTo>
                    <a:pt x="218" y="0"/>
                  </a:lnTo>
                  <a:lnTo>
                    <a:pt x="218" y="0"/>
                  </a:lnTo>
                  <a:lnTo>
                    <a:pt x="201" y="140"/>
                  </a:lnTo>
                  <a:lnTo>
                    <a:pt x="201" y="140"/>
                  </a:lnTo>
                  <a:lnTo>
                    <a:pt x="200" y="145"/>
                  </a:lnTo>
                  <a:lnTo>
                    <a:pt x="197" y="149"/>
                  </a:lnTo>
                  <a:lnTo>
                    <a:pt x="194" y="153"/>
                  </a:lnTo>
                  <a:lnTo>
                    <a:pt x="190" y="157"/>
                  </a:lnTo>
                  <a:lnTo>
                    <a:pt x="181" y="163"/>
                  </a:lnTo>
                  <a:lnTo>
                    <a:pt x="171" y="166"/>
                  </a:lnTo>
                  <a:lnTo>
                    <a:pt x="171" y="166"/>
                  </a:lnTo>
                  <a:lnTo>
                    <a:pt x="0" y="140"/>
                  </a:lnTo>
                  <a:lnTo>
                    <a:pt x="0" y="140"/>
                  </a:lnTo>
                  <a:lnTo>
                    <a:pt x="2" y="0"/>
                  </a:lnTo>
                  <a:lnTo>
                    <a:pt x="2" y="0"/>
                  </a:lnTo>
                  <a:close/>
                </a:path>
              </a:pathLst>
            </a:custGeom>
            <a:solidFill>
              <a:srgbClr val="A4A4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8" name="Freeform 48"/>
            <p:cNvSpPr>
              <a:spLocks/>
            </p:cNvSpPr>
            <p:nvPr/>
          </p:nvSpPr>
          <p:spPr bwMode="auto">
            <a:xfrm>
              <a:off x="3216276" y="5083175"/>
              <a:ext cx="341313" cy="260350"/>
            </a:xfrm>
            <a:custGeom>
              <a:avLst/>
              <a:gdLst>
                <a:gd name="T0" fmla="*/ 3 w 215"/>
                <a:gd name="T1" fmla="*/ 0 h 164"/>
                <a:gd name="T2" fmla="*/ 3 w 215"/>
                <a:gd name="T3" fmla="*/ 0 h 164"/>
                <a:gd name="T4" fmla="*/ 215 w 215"/>
                <a:gd name="T5" fmla="*/ 0 h 164"/>
                <a:gd name="T6" fmla="*/ 215 w 215"/>
                <a:gd name="T7" fmla="*/ 0 h 164"/>
                <a:gd name="T8" fmla="*/ 198 w 215"/>
                <a:gd name="T9" fmla="*/ 140 h 164"/>
                <a:gd name="T10" fmla="*/ 198 w 215"/>
                <a:gd name="T11" fmla="*/ 140 h 164"/>
                <a:gd name="T12" fmla="*/ 197 w 215"/>
                <a:gd name="T13" fmla="*/ 145 h 164"/>
                <a:gd name="T14" fmla="*/ 195 w 215"/>
                <a:gd name="T15" fmla="*/ 149 h 164"/>
                <a:gd name="T16" fmla="*/ 191 w 215"/>
                <a:gd name="T17" fmla="*/ 153 h 164"/>
                <a:gd name="T18" fmla="*/ 187 w 215"/>
                <a:gd name="T19" fmla="*/ 157 h 164"/>
                <a:gd name="T20" fmla="*/ 178 w 215"/>
                <a:gd name="T21" fmla="*/ 163 h 164"/>
                <a:gd name="T22" fmla="*/ 169 w 215"/>
                <a:gd name="T23" fmla="*/ 164 h 164"/>
                <a:gd name="T24" fmla="*/ 169 w 215"/>
                <a:gd name="T25" fmla="*/ 164 h 164"/>
                <a:gd name="T26" fmla="*/ 0 w 215"/>
                <a:gd name="T27" fmla="*/ 138 h 164"/>
                <a:gd name="T28" fmla="*/ 0 w 215"/>
                <a:gd name="T29" fmla="*/ 138 h 164"/>
                <a:gd name="T30" fmla="*/ 3 w 215"/>
                <a:gd name="T31" fmla="*/ 0 h 164"/>
                <a:gd name="T32" fmla="*/ 3 w 215"/>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5" h="164">
                  <a:moveTo>
                    <a:pt x="3" y="0"/>
                  </a:moveTo>
                  <a:lnTo>
                    <a:pt x="3" y="0"/>
                  </a:lnTo>
                  <a:lnTo>
                    <a:pt x="215" y="0"/>
                  </a:lnTo>
                  <a:lnTo>
                    <a:pt x="215" y="0"/>
                  </a:lnTo>
                  <a:lnTo>
                    <a:pt x="198" y="140"/>
                  </a:lnTo>
                  <a:lnTo>
                    <a:pt x="198" y="140"/>
                  </a:lnTo>
                  <a:lnTo>
                    <a:pt x="197" y="145"/>
                  </a:lnTo>
                  <a:lnTo>
                    <a:pt x="195" y="149"/>
                  </a:lnTo>
                  <a:lnTo>
                    <a:pt x="191" y="153"/>
                  </a:lnTo>
                  <a:lnTo>
                    <a:pt x="187" y="157"/>
                  </a:lnTo>
                  <a:lnTo>
                    <a:pt x="178" y="163"/>
                  </a:lnTo>
                  <a:lnTo>
                    <a:pt x="169" y="164"/>
                  </a:lnTo>
                  <a:lnTo>
                    <a:pt x="169" y="164"/>
                  </a:lnTo>
                  <a:lnTo>
                    <a:pt x="0" y="138"/>
                  </a:lnTo>
                  <a:lnTo>
                    <a:pt x="0" y="138"/>
                  </a:lnTo>
                  <a:lnTo>
                    <a:pt x="3" y="0"/>
                  </a:lnTo>
                  <a:lnTo>
                    <a:pt x="3" y="0"/>
                  </a:lnTo>
                  <a:close/>
                </a:path>
              </a:pathLst>
            </a:custGeom>
            <a:solidFill>
              <a:srgbClr val="A5A5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49" name="Freeform 49"/>
            <p:cNvSpPr>
              <a:spLocks/>
            </p:cNvSpPr>
            <p:nvPr/>
          </p:nvSpPr>
          <p:spPr bwMode="auto">
            <a:xfrm>
              <a:off x="3222626" y="5083175"/>
              <a:ext cx="334963" cy="260350"/>
            </a:xfrm>
            <a:custGeom>
              <a:avLst/>
              <a:gdLst>
                <a:gd name="T0" fmla="*/ 3 w 211"/>
                <a:gd name="T1" fmla="*/ 0 h 164"/>
                <a:gd name="T2" fmla="*/ 3 w 211"/>
                <a:gd name="T3" fmla="*/ 0 h 164"/>
                <a:gd name="T4" fmla="*/ 211 w 211"/>
                <a:gd name="T5" fmla="*/ 0 h 164"/>
                <a:gd name="T6" fmla="*/ 211 w 211"/>
                <a:gd name="T7" fmla="*/ 0 h 164"/>
                <a:gd name="T8" fmla="*/ 194 w 211"/>
                <a:gd name="T9" fmla="*/ 140 h 164"/>
                <a:gd name="T10" fmla="*/ 194 w 211"/>
                <a:gd name="T11" fmla="*/ 140 h 164"/>
                <a:gd name="T12" fmla="*/ 193 w 211"/>
                <a:gd name="T13" fmla="*/ 145 h 164"/>
                <a:gd name="T14" fmla="*/ 191 w 211"/>
                <a:gd name="T15" fmla="*/ 149 h 164"/>
                <a:gd name="T16" fmla="*/ 187 w 211"/>
                <a:gd name="T17" fmla="*/ 153 h 164"/>
                <a:gd name="T18" fmla="*/ 183 w 211"/>
                <a:gd name="T19" fmla="*/ 157 h 164"/>
                <a:gd name="T20" fmla="*/ 175 w 211"/>
                <a:gd name="T21" fmla="*/ 161 h 164"/>
                <a:gd name="T22" fmla="*/ 165 w 211"/>
                <a:gd name="T23" fmla="*/ 164 h 164"/>
                <a:gd name="T24" fmla="*/ 165 w 211"/>
                <a:gd name="T25" fmla="*/ 164 h 164"/>
                <a:gd name="T26" fmla="*/ 0 w 211"/>
                <a:gd name="T27" fmla="*/ 137 h 164"/>
                <a:gd name="T28" fmla="*/ 0 w 211"/>
                <a:gd name="T29" fmla="*/ 137 h 164"/>
                <a:gd name="T30" fmla="*/ 3 w 211"/>
                <a:gd name="T31" fmla="*/ 0 h 164"/>
                <a:gd name="T32" fmla="*/ 3 w 211"/>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1" h="164">
                  <a:moveTo>
                    <a:pt x="3" y="0"/>
                  </a:moveTo>
                  <a:lnTo>
                    <a:pt x="3" y="0"/>
                  </a:lnTo>
                  <a:lnTo>
                    <a:pt x="211" y="0"/>
                  </a:lnTo>
                  <a:lnTo>
                    <a:pt x="211" y="0"/>
                  </a:lnTo>
                  <a:lnTo>
                    <a:pt x="194" y="140"/>
                  </a:lnTo>
                  <a:lnTo>
                    <a:pt x="194" y="140"/>
                  </a:lnTo>
                  <a:lnTo>
                    <a:pt x="193" y="145"/>
                  </a:lnTo>
                  <a:lnTo>
                    <a:pt x="191" y="149"/>
                  </a:lnTo>
                  <a:lnTo>
                    <a:pt x="187" y="153"/>
                  </a:lnTo>
                  <a:lnTo>
                    <a:pt x="183" y="157"/>
                  </a:lnTo>
                  <a:lnTo>
                    <a:pt x="175" y="161"/>
                  </a:lnTo>
                  <a:lnTo>
                    <a:pt x="165" y="164"/>
                  </a:lnTo>
                  <a:lnTo>
                    <a:pt x="165" y="164"/>
                  </a:lnTo>
                  <a:lnTo>
                    <a:pt x="0" y="137"/>
                  </a:lnTo>
                  <a:lnTo>
                    <a:pt x="0" y="137"/>
                  </a:lnTo>
                  <a:lnTo>
                    <a:pt x="3" y="0"/>
                  </a:lnTo>
                  <a:lnTo>
                    <a:pt x="3" y="0"/>
                  </a:lnTo>
                  <a:close/>
                </a:path>
              </a:pathLst>
            </a:custGeom>
            <a:solidFill>
              <a:srgbClr val="A6A6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50"/>
            <p:cNvSpPr>
              <a:spLocks/>
            </p:cNvSpPr>
            <p:nvPr/>
          </p:nvSpPr>
          <p:spPr bwMode="auto">
            <a:xfrm>
              <a:off x="3228976" y="5083175"/>
              <a:ext cx="328613" cy="260350"/>
            </a:xfrm>
            <a:custGeom>
              <a:avLst/>
              <a:gdLst>
                <a:gd name="T0" fmla="*/ 3 w 207"/>
                <a:gd name="T1" fmla="*/ 0 h 164"/>
                <a:gd name="T2" fmla="*/ 3 w 207"/>
                <a:gd name="T3" fmla="*/ 0 h 164"/>
                <a:gd name="T4" fmla="*/ 207 w 207"/>
                <a:gd name="T5" fmla="*/ 0 h 164"/>
                <a:gd name="T6" fmla="*/ 207 w 207"/>
                <a:gd name="T7" fmla="*/ 0 h 164"/>
                <a:gd name="T8" fmla="*/ 190 w 207"/>
                <a:gd name="T9" fmla="*/ 140 h 164"/>
                <a:gd name="T10" fmla="*/ 190 w 207"/>
                <a:gd name="T11" fmla="*/ 140 h 164"/>
                <a:gd name="T12" fmla="*/ 189 w 207"/>
                <a:gd name="T13" fmla="*/ 145 h 164"/>
                <a:gd name="T14" fmla="*/ 187 w 207"/>
                <a:gd name="T15" fmla="*/ 149 h 164"/>
                <a:gd name="T16" fmla="*/ 183 w 207"/>
                <a:gd name="T17" fmla="*/ 153 h 164"/>
                <a:gd name="T18" fmla="*/ 179 w 207"/>
                <a:gd name="T19" fmla="*/ 156 h 164"/>
                <a:gd name="T20" fmla="*/ 171 w 207"/>
                <a:gd name="T21" fmla="*/ 161 h 164"/>
                <a:gd name="T22" fmla="*/ 161 w 207"/>
                <a:gd name="T23" fmla="*/ 164 h 164"/>
                <a:gd name="T24" fmla="*/ 161 w 207"/>
                <a:gd name="T25" fmla="*/ 164 h 164"/>
                <a:gd name="T26" fmla="*/ 0 w 207"/>
                <a:gd name="T27" fmla="*/ 136 h 164"/>
                <a:gd name="T28" fmla="*/ 0 w 207"/>
                <a:gd name="T29" fmla="*/ 136 h 164"/>
                <a:gd name="T30" fmla="*/ 3 w 207"/>
                <a:gd name="T31" fmla="*/ 0 h 164"/>
                <a:gd name="T32" fmla="*/ 3 w 207"/>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7" h="164">
                  <a:moveTo>
                    <a:pt x="3" y="0"/>
                  </a:moveTo>
                  <a:lnTo>
                    <a:pt x="3" y="0"/>
                  </a:lnTo>
                  <a:lnTo>
                    <a:pt x="207" y="0"/>
                  </a:lnTo>
                  <a:lnTo>
                    <a:pt x="207" y="0"/>
                  </a:lnTo>
                  <a:lnTo>
                    <a:pt x="190" y="140"/>
                  </a:lnTo>
                  <a:lnTo>
                    <a:pt x="190" y="140"/>
                  </a:lnTo>
                  <a:lnTo>
                    <a:pt x="189" y="145"/>
                  </a:lnTo>
                  <a:lnTo>
                    <a:pt x="187" y="149"/>
                  </a:lnTo>
                  <a:lnTo>
                    <a:pt x="183" y="153"/>
                  </a:lnTo>
                  <a:lnTo>
                    <a:pt x="179" y="156"/>
                  </a:lnTo>
                  <a:lnTo>
                    <a:pt x="171" y="161"/>
                  </a:lnTo>
                  <a:lnTo>
                    <a:pt x="161" y="164"/>
                  </a:lnTo>
                  <a:lnTo>
                    <a:pt x="161" y="164"/>
                  </a:lnTo>
                  <a:lnTo>
                    <a:pt x="0" y="136"/>
                  </a:lnTo>
                  <a:lnTo>
                    <a:pt x="0" y="136"/>
                  </a:lnTo>
                  <a:lnTo>
                    <a:pt x="3" y="0"/>
                  </a:lnTo>
                  <a:lnTo>
                    <a:pt x="3" y="0"/>
                  </a:lnTo>
                  <a:close/>
                </a:path>
              </a:pathLst>
            </a:custGeom>
            <a:solidFill>
              <a:srgbClr val="A6A6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51"/>
            <p:cNvSpPr>
              <a:spLocks/>
            </p:cNvSpPr>
            <p:nvPr/>
          </p:nvSpPr>
          <p:spPr bwMode="auto">
            <a:xfrm>
              <a:off x="3235326" y="5083175"/>
              <a:ext cx="322263" cy="260350"/>
            </a:xfrm>
            <a:custGeom>
              <a:avLst/>
              <a:gdLst>
                <a:gd name="T0" fmla="*/ 3 w 203"/>
                <a:gd name="T1" fmla="*/ 0 h 164"/>
                <a:gd name="T2" fmla="*/ 3 w 203"/>
                <a:gd name="T3" fmla="*/ 0 h 164"/>
                <a:gd name="T4" fmla="*/ 203 w 203"/>
                <a:gd name="T5" fmla="*/ 0 h 164"/>
                <a:gd name="T6" fmla="*/ 203 w 203"/>
                <a:gd name="T7" fmla="*/ 0 h 164"/>
                <a:gd name="T8" fmla="*/ 186 w 203"/>
                <a:gd name="T9" fmla="*/ 140 h 164"/>
                <a:gd name="T10" fmla="*/ 186 w 203"/>
                <a:gd name="T11" fmla="*/ 140 h 164"/>
                <a:gd name="T12" fmla="*/ 185 w 203"/>
                <a:gd name="T13" fmla="*/ 145 h 164"/>
                <a:gd name="T14" fmla="*/ 183 w 203"/>
                <a:gd name="T15" fmla="*/ 149 h 164"/>
                <a:gd name="T16" fmla="*/ 179 w 203"/>
                <a:gd name="T17" fmla="*/ 153 h 164"/>
                <a:gd name="T18" fmla="*/ 176 w 203"/>
                <a:gd name="T19" fmla="*/ 156 h 164"/>
                <a:gd name="T20" fmla="*/ 167 w 203"/>
                <a:gd name="T21" fmla="*/ 161 h 164"/>
                <a:gd name="T22" fmla="*/ 157 w 203"/>
                <a:gd name="T23" fmla="*/ 164 h 164"/>
                <a:gd name="T24" fmla="*/ 157 w 203"/>
                <a:gd name="T25" fmla="*/ 164 h 164"/>
                <a:gd name="T26" fmla="*/ 0 w 203"/>
                <a:gd name="T27" fmla="*/ 134 h 164"/>
                <a:gd name="T28" fmla="*/ 0 w 203"/>
                <a:gd name="T29" fmla="*/ 134 h 164"/>
                <a:gd name="T30" fmla="*/ 3 w 203"/>
                <a:gd name="T31" fmla="*/ 0 h 164"/>
                <a:gd name="T32" fmla="*/ 3 w 203"/>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3" h="164">
                  <a:moveTo>
                    <a:pt x="3" y="0"/>
                  </a:moveTo>
                  <a:lnTo>
                    <a:pt x="3" y="0"/>
                  </a:lnTo>
                  <a:lnTo>
                    <a:pt x="203" y="0"/>
                  </a:lnTo>
                  <a:lnTo>
                    <a:pt x="203" y="0"/>
                  </a:lnTo>
                  <a:lnTo>
                    <a:pt x="186" y="140"/>
                  </a:lnTo>
                  <a:lnTo>
                    <a:pt x="186" y="140"/>
                  </a:lnTo>
                  <a:lnTo>
                    <a:pt x="185" y="145"/>
                  </a:lnTo>
                  <a:lnTo>
                    <a:pt x="183" y="149"/>
                  </a:lnTo>
                  <a:lnTo>
                    <a:pt x="179" y="153"/>
                  </a:lnTo>
                  <a:lnTo>
                    <a:pt x="176" y="156"/>
                  </a:lnTo>
                  <a:lnTo>
                    <a:pt x="167" y="161"/>
                  </a:lnTo>
                  <a:lnTo>
                    <a:pt x="157" y="164"/>
                  </a:lnTo>
                  <a:lnTo>
                    <a:pt x="157" y="164"/>
                  </a:lnTo>
                  <a:lnTo>
                    <a:pt x="0" y="134"/>
                  </a:lnTo>
                  <a:lnTo>
                    <a:pt x="0" y="134"/>
                  </a:lnTo>
                  <a:lnTo>
                    <a:pt x="3" y="0"/>
                  </a:lnTo>
                  <a:lnTo>
                    <a:pt x="3" y="0"/>
                  </a:lnTo>
                  <a:close/>
                </a:path>
              </a:pathLst>
            </a:custGeom>
            <a:solidFill>
              <a:srgbClr val="A7A7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52"/>
            <p:cNvSpPr>
              <a:spLocks/>
            </p:cNvSpPr>
            <p:nvPr/>
          </p:nvSpPr>
          <p:spPr bwMode="auto">
            <a:xfrm>
              <a:off x="3240088" y="5083175"/>
              <a:ext cx="317500" cy="260350"/>
            </a:xfrm>
            <a:custGeom>
              <a:avLst/>
              <a:gdLst>
                <a:gd name="T0" fmla="*/ 3 w 200"/>
                <a:gd name="T1" fmla="*/ 0 h 164"/>
                <a:gd name="T2" fmla="*/ 3 w 200"/>
                <a:gd name="T3" fmla="*/ 0 h 164"/>
                <a:gd name="T4" fmla="*/ 200 w 200"/>
                <a:gd name="T5" fmla="*/ 0 h 164"/>
                <a:gd name="T6" fmla="*/ 200 w 200"/>
                <a:gd name="T7" fmla="*/ 0 h 164"/>
                <a:gd name="T8" fmla="*/ 183 w 200"/>
                <a:gd name="T9" fmla="*/ 140 h 164"/>
                <a:gd name="T10" fmla="*/ 183 w 200"/>
                <a:gd name="T11" fmla="*/ 140 h 164"/>
                <a:gd name="T12" fmla="*/ 182 w 200"/>
                <a:gd name="T13" fmla="*/ 145 h 164"/>
                <a:gd name="T14" fmla="*/ 180 w 200"/>
                <a:gd name="T15" fmla="*/ 149 h 164"/>
                <a:gd name="T16" fmla="*/ 176 w 200"/>
                <a:gd name="T17" fmla="*/ 153 h 164"/>
                <a:gd name="T18" fmla="*/ 173 w 200"/>
                <a:gd name="T19" fmla="*/ 156 h 164"/>
                <a:gd name="T20" fmla="*/ 164 w 200"/>
                <a:gd name="T21" fmla="*/ 161 h 164"/>
                <a:gd name="T22" fmla="*/ 156 w 200"/>
                <a:gd name="T23" fmla="*/ 164 h 164"/>
                <a:gd name="T24" fmla="*/ 156 w 200"/>
                <a:gd name="T25" fmla="*/ 164 h 164"/>
                <a:gd name="T26" fmla="*/ 0 w 200"/>
                <a:gd name="T27" fmla="*/ 134 h 164"/>
                <a:gd name="T28" fmla="*/ 0 w 200"/>
                <a:gd name="T29" fmla="*/ 134 h 164"/>
                <a:gd name="T30" fmla="*/ 3 w 200"/>
                <a:gd name="T31" fmla="*/ 0 h 164"/>
                <a:gd name="T32" fmla="*/ 3 w 200"/>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164">
                  <a:moveTo>
                    <a:pt x="3" y="0"/>
                  </a:moveTo>
                  <a:lnTo>
                    <a:pt x="3" y="0"/>
                  </a:lnTo>
                  <a:lnTo>
                    <a:pt x="200" y="0"/>
                  </a:lnTo>
                  <a:lnTo>
                    <a:pt x="200" y="0"/>
                  </a:lnTo>
                  <a:lnTo>
                    <a:pt x="183" y="140"/>
                  </a:lnTo>
                  <a:lnTo>
                    <a:pt x="183" y="140"/>
                  </a:lnTo>
                  <a:lnTo>
                    <a:pt x="182" y="145"/>
                  </a:lnTo>
                  <a:lnTo>
                    <a:pt x="180" y="149"/>
                  </a:lnTo>
                  <a:lnTo>
                    <a:pt x="176" y="153"/>
                  </a:lnTo>
                  <a:lnTo>
                    <a:pt x="173" y="156"/>
                  </a:lnTo>
                  <a:lnTo>
                    <a:pt x="164" y="161"/>
                  </a:lnTo>
                  <a:lnTo>
                    <a:pt x="156" y="164"/>
                  </a:lnTo>
                  <a:lnTo>
                    <a:pt x="156" y="164"/>
                  </a:lnTo>
                  <a:lnTo>
                    <a:pt x="0" y="134"/>
                  </a:lnTo>
                  <a:lnTo>
                    <a:pt x="0" y="134"/>
                  </a:lnTo>
                  <a:lnTo>
                    <a:pt x="3" y="0"/>
                  </a:lnTo>
                  <a:lnTo>
                    <a:pt x="3" y="0"/>
                  </a:lnTo>
                  <a:close/>
                </a:path>
              </a:pathLst>
            </a:custGeom>
            <a:solidFill>
              <a:srgbClr val="A7A7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53"/>
            <p:cNvSpPr>
              <a:spLocks/>
            </p:cNvSpPr>
            <p:nvPr/>
          </p:nvSpPr>
          <p:spPr bwMode="auto">
            <a:xfrm>
              <a:off x="3246438" y="5083175"/>
              <a:ext cx="311150" cy="260350"/>
            </a:xfrm>
            <a:custGeom>
              <a:avLst/>
              <a:gdLst>
                <a:gd name="T0" fmla="*/ 3 w 196"/>
                <a:gd name="T1" fmla="*/ 0 h 164"/>
                <a:gd name="T2" fmla="*/ 3 w 196"/>
                <a:gd name="T3" fmla="*/ 0 h 164"/>
                <a:gd name="T4" fmla="*/ 196 w 196"/>
                <a:gd name="T5" fmla="*/ 0 h 164"/>
                <a:gd name="T6" fmla="*/ 196 w 196"/>
                <a:gd name="T7" fmla="*/ 0 h 164"/>
                <a:gd name="T8" fmla="*/ 179 w 196"/>
                <a:gd name="T9" fmla="*/ 140 h 164"/>
                <a:gd name="T10" fmla="*/ 179 w 196"/>
                <a:gd name="T11" fmla="*/ 140 h 164"/>
                <a:gd name="T12" fmla="*/ 178 w 196"/>
                <a:gd name="T13" fmla="*/ 145 h 164"/>
                <a:gd name="T14" fmla="*/ 176 w 196"/>
                <a:gd name="T15" fmla="*/ 149 h 164"/>
                <a:gd name="T16" fmla="*/ 172 w 196"/>
                <a:gd name="T17" fmla="*/ 153 h 164"/>
                <a:gd name="T18" fmla="*/ 169 w 196"/>
                <a:gd name="T19" fmla="*/ 156 h 164"/>
                <a:gd name="T20" fmla="*/ 160 w 196"/>
                <a:gd name="T21" fmla="*/ 161 h 164"/>
                <a:gd name="T22" fmla="*/ 152 w 196"/>
                <a:gd name="T23" fmla="*/ 164 h 164"/>
                <a:gd name="T24" fmla="*/ 152 w 196"/>
                <a:gd name="T25" fmla="*/ 164 h 164"/>
                <a:gd name="T26" fmla="*/ 0 w 196"/>
                <a:gd name="T27" fmla="*/ 133 h 164"/>
                <a:gd name="T28" fmla="*/ 0 w 196"/>
                <a:gd name="T29" fmla="*/ 133 h 164"/>
                <a:gd name="T30" fmla="*/ 3 w 196"/>
                <a:gd name="T31" fmla="*/ 0 h 164"/>
                <a:gd name="T32" fmla="*/ 3 w 196"/>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6" h="164">
                  <a:moveTo>
                    <a:pt x="3" y="0"/>
                  </a:moveTo>
                  <a:lnTo>
                    <a:pt x="3" y="0"/>
                  </a:lnTo>
                  <a:lnTo>
                    <a:pt x="196" y="0"/>
                  </a:lnTo>
                  <a:lnTo>
                    <a:pt x="196" y="0"/>
                  </a:lnTo>
                  <a:lnTo>
                    <a:pt x="179" y="140"/>
                  </a:lnTo>
                  <a:lnTo>
                    <a:pt x="179" y="140"/>
                  </a:lnTo>
                  <a:lnTo>
                    <a:pt x="178" y="145"/>
                  </a:lnTo>
                  <a:lnTo>
                    <a:pt x="176" y="149"/>
                  </a:lnTo>
                  <a:lnTo>
                    <a:pt x="172" y="153"/>
                  </a:lnTo>
                  <a:lnTo>
                    <a:pt x="169" y="156"/>
                  </a:lnTo>
                  <a:lnTo>
                    <a:pt x="160" y="161"/>
                  </a:lnTo>
                  <a:lnTo>
                    <a:pt x="152" y="164"/>
                  </a:lnTo>
                  <a:lnTo>
                    <a:pt x="152" y="164"/>
                  </a:lnTo>
                  <a:lnTo>
                    <a:pt x="0" y="133"/>
                  </a:lnTo>
                  <a:lnTo>
                    <a:pt x="0" y="133"/>
                  </a:lnTo>
                  <a:lnTo>
                    <a:pt x="3" y="0"/>
                  </a:lnTo>
                  <a:lnTo>
                    <a:pt x="3" y="0"/>
                  </a:lnTo>
                  <a:close/>
                </a:path>
              </a:pathLst>
            </a:custGeom>
            <a:solidFill>
              <a:srgbClr val="A8A8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4" name="Freeform 54"/>
            <p:cNvSpPr>
              <a:spLocks/>
            </p:cNvSpPr>
            <p:nvPr/>
          </p:nvSpPr>
          <p:spPr bwMode="auto">
            <a:xfrm>
              <a:off x="3252788" y="5083175"/>
              <a:ext cx="304800" cy="260350"/>
            </a:xfrm>
            <a:custGeom>
              <a:avLst/>
              <a:gdLst>
                <a:gd name="T0" fmla="*/ 3 w 192"/>
                <a:gd name="T1" fmla="*/ 0 h 164"/>
                <a:gd name="T2" fmla="*/ 3 w 192"/>
                <a:gd name="T3" fmla="*/ 0 h 164"/>
                <a:gd name="T4" fmla="*/ 192 w 192"/>
                <a:gd name="T5" fmla="*/ 0 h 164"/>
                <a:gd name="T6" fmla="*/ 192 w 192"/>
                <a:gd name="T7" fmla="*/ 0 h 164"/>
                <a:gd name="T8" fmla="*/ 175 w 192"/>
                <a:gd name="T9" fmla="*/ 140 h 164"/>
                <a:gd name="T10" fmla="*/ 175 w 192"/>
                <a:gd name="T11" fmla="*/ 140 h 164"/>
                <a:gd name="T12" fmla="*/ 174 w 192"/>
                <a:gd name="T13" fmla="*/ 145 h 164"/>
                <a:gd name="T14" fmla="*/ 172 w 192"/>
                <a:gd name="T15" fmla="*/ 149 h 164"/>
                <a:gd name="T16" fmla="*/ 169 w 192"/>
                <a:gd name="T17" fmla="*/ 153 h 164"/>
                <a:gd name="T18" fmla="*/ 165 w 192"/>
                <a:gd name="T19" fmla="*/ 156 h 164"/>
                <a:gd name="T20" fmla="*/ 157 w 192"/>
                <a:gd name="T21" fmla="*/ 161 h 164"/>
                <a:gd name="T22" fmla="*/ 148 w 192"/>
                <a:gd name="T23" fmla="*/ 164 h 164"/>
                <a:gd name="T24" fmla="*/ 148 w 192"/>
                <a:gd name="T25" fmla="*/ 164 h 164"/>
                <a:gd name="T26" fmla="*/ 0 w 192"/>
                <a:gd name="T27" fmla="*/ 132 h 164"/>
                <a:gd name="T28" fmla="*/ 0 w 192"/>
                <a:gd name="T29" fmla="*/ 132 h 164"/>
                <a:gd name="T30" fmla="*/ 3 w 192"/>
                <a:gd name="T31" fmla="*/ 0 h 164"/>
                <a:gd name="T32" fmla="*/ 3 w 192"/>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2" h="164">
                  <a:moveTo>
                    <a:pt x="3" y="0"/>
                  </a:moveTo>
                  <a:lnTo>
                    <a:pt x="3" y="0"/>
                  </a:lnTo>
                  <a:lnTo>
                    <a:pt x="192" y="0"/>
                  </a:lnTo>
                  <a:lnTo>
                    <a:pt x="192" y="0"/>
                  </a:lnTo>
                  <a:lnTo>
                    <a:pt x="175" y="140"/>
                  </a:lnTo>
                  <a:lnTo>
                    <a:pt x="175" y="140"/>
                  </a:lnTo>
                  <a:lnTo>
                    <a:pt x="174" y="145"/>
                  </a:lnTo>
                  <a:lnTo>
                    <a:pt x="172" y="149"/>
                  </a:lnTo>
                  <a:lnTo>
                    <a:pt x="169" y="153"/>
                  </a:lnTo>
                  <a:lnTo>
                    <a:pt x="165" y="156"/>
                  </a:lnTo>
                  <a:lnTo>
                    <a:pt x="157" y="161"/>
                  </a:lnTo>
                  <a:lnTo>
                    <a:pt x="148" y="164"/>
                  </a:lnTo>
                  <a:lnTo>
                    <a:pt x="148" y="164"/>
                  </a:lnTo>
                  <a:lnTo>
                    <a:pt x="0" y="132"/>
                  </a:lnTo>
                  <a:lnTo>
                    <a:pt x="0" y="132"/>
                  </a:lnTo>
                  <a:lnTo>
                    <a:pt x="3" y="0"/>
                  </a:lnTo>
                  <a:lnTo>
                    <a:pt x="3" y="0"/>
                  </a:lnTo>
                  <a:close/>
                </a:path>
              </a:pathLst>
            </a:custGeom>
            <a:solidFill>
              <a:srgbClr val="A9A9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5" name="Freeform 55"/>
            <p:cNvSpPr>
              <a:spLocks/>
            </p:cNvSpPr>
            <p:nvPr/>
          </p:nvSpPr>
          <p:spPr bwMode="auto">
            <a:xfrm>
              <a:off x="3259138" y="5083175"/>
              <a:ext cx="298450" cy="260350"/>
            </a:xfrm>
            <a:custGeom>
              <a:avLst/>
              <a:gdLst>
                <a:gd name="T0" fmla="*/ 3 w 188"/>
                <a:gd name="T1" fmla="*/ 0 h 164"/>
                <a:gd name="T2" fmla="*/ 3 w 188"/>
                <a:gd name="T3" fmla="*/ 0 h 164"/>
                <a:gd name="T4" fmla="*/ 188 w 188"/>
                <a:gd name="T5" fmla="*/ 0 h 164"/>
                <a:gd name="T6" fmla="*/ 188 w 188"/>
                <a:gd name="T7" fmla="*/ 0 h 164"/>
                <a:gd name="T8" fmla="*/ 171 w 188"/>
                <a:gd name="T9" fmla="*/ 140 h 164"/>
                <a:gd name="T10" fmla="*/ 171 w 188"/>
                <a:gd name="T11" fmla="*/ 140 h 164"/>
                <a:gd name="T12" fmla="*/ 170 w 188"/>
                <a:gd name="T13" fmla="*/ 145 h 164"/>
                <a:gd name="T14" fmla="*/ 168 w 188"/>
                <a:gd name="T15" fmla="*/ 149 h 164"/>
                <a:gd name="T16" fmla="*/ 165 w 188"/>
                <a:gd name="T17" fmla="*/ 153 h 164"/>
                <a:gd name="T18" fmla="*/ 161 w 188"/>
                <a:gd name="T19" fmla="*/ 156 h 164"/>
                <a:gd name="T20" fmla="*/ 153 w 188"/>
                <a:gd name="T21" fmla="*/ 161 h 164"/>
                <a:gd name="T22" fmla="*/ 144 w 188"/>
                <a:gd name="T23" fmla="*/ 164 h 164"/>
                <a:gd name="T24" fmla="*/ 144 w 188"/>
                <a:gd name="T25" fmla="*/ 164 h 164"/>
                <a:gd name="T26" fmla="*/ 0 w 188"/>
                <a:gd name="T27" fmla="*/ 130 h 164"/>
                <a:gd name="T28" fmla="*/ 0 w 188"/>
                <a:gd name="T29" fmla="*/ 130 h 164"/>
                <a:gd name="T30" fmla="*/ 3 w 188"/>
                <a:gd name="T31" fmla="*/ 0 h 164"/>
                <a:gd name="T32" fmla="*/ 3 w 188"/>
                <a:gd name="T33"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8" h="164">
                  <a:moveTo>
                    <a:pt x="3" y="0"/>
                  </a:moveTo>
                  <a:lnTo>
                    <a:pt x="3" y="0"/>
                  </a:lnTo>
                  <a:lnTo>
                    <a:pt x="188" y="0"/>
                  </a:lnTo>
                  <a:lnTo>
                    <a:pt x="188" y="0"/>
                  </a:lnTo>
                  <a:lnTo>
                    <a:pt x="171" y="140"/>
                  </a:lnTo>
                  <a:lnTo>
                    <a:pt x="171" y="140"/>
                  </a:lnTo>
                  <a:lnTo>
                    <a:pt x="170" y="145"/>
                  </a:lnTo>
                  <a:lnTo>
                    <a:pt x="168" y="149"/>
                  </a:lnTo>
                  <a:lnTo>
                    <a:pt x="165" y="153"/>
                  </a:lnTo>
                  <a:lnTo>
                    <a:pt x="161" y="156"/>
                  </a:lnTo>
                  <a:lnTo>
                    <a:pt x="153" y="161"/>
                  </a:lnTo>
                  <a:lnTo>
                    <a:pt x="144" y="164"/>
                  </a:lnTo>
                  <a:lnTo>
                    <a:pt x="144" y="164"/>
                  </a:lnTo>
                  <a:lnTo>
                    <a:pt x="0" y="130"/>
                  </a:lnTo>
                  <a:lnTo>
                    <a:pt x="0" y="130"/>
                  </a:lnTo>
                  <a:lnTo>
                    <a:pt x="3" y="0"/>
                  </a:lnTo>
                  <a:lnTo>
                    <a:pt x="3" y="0"/>
                  </a:lnTo>
                  <a:close/>
                </a:path>
              </a:pathLst>
            </a:custGeom>
            <a:solidFill>
              <a:srgbClr val="A9A9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6"/>
            <p:cNvSpPr>
              <a:spLocks/>
            </p:cNvSpPr>
            <p:nvPr/>
          </p:nvSpPr>
          <p:spPr bwMode="auto">
            <a:xfrm>
              <a:off x="3265488" y="5083175"/>
              <a:ext cx="292100" cy="260350"/>
            </a:xfrm>
            <a:custGeom>
              <a:avLst/>
              <a:gdLst>
                <a:gd name="T0" fmla="*/ 3 w 184"/>
                <a:gd name="T1" fmla="*/ 0 h 164"/>
                <a:gd name="T2" fmla="*/ 3 w 184"/>
                <a:gd name="T3" fmla="*/ 0 h 164"/>
                <a:gd name="T4" fmla="*/ 184 w 184"/>
                <a:gd name="T5" fmla="*/ 0 h 164"/>
                <a:gd name="T6" fmla="*/ 184 w 184"/>
                <a:gd name="T7" fmla="*/ 0 h 164"/>
                <a:gd name="T8" fmla="*/ 167 w 184"/>
                <a:gd name="T9" fmla="*/ 140 h 164"/>
                <a:gd name="T10" fmla="*/ 167 w 184"/>
                <a:gd name="T11" fmla="*/ 140 h 164"/>
                <a:gd name="T12" fmla="*/ 166 w 184"/>
                <a:gd name="T13" fmla="*/ 145 h 164"/>
                <a:gd name="T14" fmla="*/ 164 w 184"/>
                <a:gd name="T15" fmla="*/ 149 h 164"/>
                <a:gd name="T16" fmla="*/ 157 w 184"/>
                <a:gd name="T17" fmla="*/ 156 h 164"/>
                <a:gd name="T18" fmla="*/ 149 w 184"/>
                <a:gd name="T19" fmla="*/ 161 h 164"/>
                <a:gd name="T20" fmla="*/ 141 w 184"/>
                <a:gd name="T21" fmla="*/ 164 h 164"/>
                <a:gd name="T22" fmla="*/ 141 w 184"/>
                <a:gd name="T23" fmla="*/ 164 h 164"/>
                <a:gd name="T24" fmla="*/ 0 w 184"/>
                <a:gd name="T25" fmla="*/ 129 h 164"/>
                <a:gd name="T26" fmla="*/ 0 w 184"/>
                <a:gd name="T27" fmla="*/ 129 h 164"/>
                <a:gd name="T28" fmla="*/ 3 w 184"/>
                <a:gd name="T29" fmla="*/ 0 h 164"/>
                <a:gd name="T30" fmla="*/ 3 w 184"/>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64">
                  <a:moveTo>
                    <a:pt x="3" y="0"/>
                  </a:moveTo>
                  <a:lnTo>
                    <a:pt x="3" y="0"/>
                  </a:lnTo>
                  <a:lnTo>
                    <a:pt x="184" y="0"/>
                  </a:lnTo>
                  <a:lnTo>
                    <a:pt x="184" y="0"/>
                  </a:lnTo>
                  <a:lnTo>
                    <a:pt x="167" y="140"/>
                  </a:lnTo>
                  <a:lnTo>
                    <a:pt x="167" y="140"/>
                  </a:lnTo>
                  <a:lnTo>
                    <a:pt x="166" y="145"/>
                  </a:lnTo>
                  <a:lnTo>
                    <a:pt x="164" y="149"/>
                  </a:lnTo>
                  <a:lnTo>
                    <a:pt x="157" y="156"/>
                  </a:lnTo>
                  <a:lnTo>
                    <a:pt x="149" y="161"/>
                  </a:lnTo>
                  <a:lnTo>
                    <a:pt x="141" y="164"/>
                  </a:lnTo>
                  <a:lnTo>
                    <a:pt x="141" y="164"/>
                  </a:lnTo>
                  <a:lnTo>
                    <a:pt x="0" y="129"/>
                  </a:lnTo>
                  <a:lnTo>
                    <a:pt x="0" y="129"/>
                  </a:lnTo>
                  <a:lnTo>
                    <a:pt x="3" y="0"/>
                  </a:lnTo>
                  <a:lnTo>
                    <a:pt x="3" y="0"/>
                  </a:lnTo>
                  <a:close/>
                </a:path>
              </a:pathLst>
            </a:custGeom>
            <a:solidFill>
              <a:srgbClr val="AAAAA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
            <p:cNvSpPr>
              <a:spLocks/>
            </p:cNvSpPr>
            <p:nvPr/>
          </p:nvSpPr>
          <p:spPr bwMode="auto">
            <a:xfrm>
              <a:off x="3270251" y="5083175"/>
              <a:ext cx="287338" cy="260350"/>
            </a:xfrm>
            <a:custGeom>
              <a:avLst/>
              <a:gdLst>
                <a:gd name="T0" fmla="*/ 4 w 181"/>
                <a:gd name="T1" fmla="*/ 0 h 164"/>
                <a:gd name="T2" fmla="*/ 4 w 181"/>
                <a:gd name="T3" fmla="*/ 0 h 164"/>
                <a:gd name="T4" fmla="*/ 181 w 181"/>
                <a:gd name="T5" fmla="*/ 0 h 164"/>
                <a:gd name="T6" fmla="*/ 181 w 181"/>
                <a:gd name="T7" fmla="*/ 0 h 164"/>
                <a:gd name="T8" fmla="*/ 164 w 181"/>
                <a:gd name="T9" fmla="*/ 140 h 164"/>
                <a:gd name="T10" fmla="*/ 164 w 181"/>
                <a:gd name="T11" fmla="*/ 140 h 164"/>
                <a:gd name="T12" fmla="*/ 163 w 181"/>
                <a:gd name="T13" fmla="*/ 145 h 164"/>
                <a:gd name="T14" fmla="*/ 161 w 181"/>
                <a:gd name="T15" fmla="*/ 149 h 164"/>
                <a:gd name="T16" fmla="*/ 154 w 181"/>
                <a:gd name="T17" fmla="*/ 156 h 164"/>
                <a:gd name="T18" fmla="*/ 146 w 181"/>
                <a:gd name="T19" fmla="*/ 160 h 164"/>
                <a:gd name="T20" fmla="*/ 138 w 181"/>
                <a:gd name="T21" fmla="*/ 164 h 164"/>
                <a:gd name="T22" fmla="*/ 138 w 181"/>
                <a:gd name="T23" fmla="*/ 164 h 164"/>
                <a:gd name="T24" fmla="*/ 0 w 181"/>
                <a:gd name="T25" fmla="*/ 128 h 164"/>
                <a:gd name="T26" fmla="*/ 0 w 181"/>
                <a:gd name="T27" fmla="*/ 128 h 164"/>
                <a:gd name="T28" fmla="*/ 4 w 181"/>
                <a:gd name="T29" fmla="*/ 0 h 164"/>
                <a:gd name="T30" fmla="*/ 4 w 181"/>
                <a:gd name="T3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1" h="164">
                  <a:moveTo>
                    <a:pt x="4" y="0"/>
                  </a:moveTo>
                  <a:lnTo>
                    <a:pt x="4" y="0"/>
                  </a:lnTo>
                  <a:lnTo>
                    <a:pt x="181" y="0"/>
                  </a:lnTo>
                  <a:lnTo>
                    <a:pt x="181" y="0"/>
                  </a:lnTo>
                  <a:lnTo>
                    <a:pt x="164" y="140"/>
                  </a:lnTo>
                  <a:lnTo>
                    <a:pt x="164" y="140"/>
                  </a:lnTo>
                  <a:lnTo>
                    <a:pt x="163" y="145"/>
                  </a:lnTo>
                  <a:lnTo>
                    <a:pt x="161" y="149"/>
                  </a:lnTo>
                  <a:lnTo>
                    <a:pt x="154" y="156"/>
                  </a:lnTo>
                  <a:lnTo>
                    <a:pt x="146" y="160"/>
                  </a:lnTo>
                  <a:lnTo>
                    <a:pt x="138" y="164"/>
                  </a:lnTo>
                  <a:lnTo>
                    <a:pt x="138" y="164"/>
                  </a:lnTo>
                  <a:lnTo>
                    <a:pt x="0" y="128"/>
                  </a:lnTo>
                  <a:lnTo>
                    <a:pt x="0" y="128"/>
                  </a:lnTo>
                  <a:lnTo>
                    <a:pt x="4" y="0"/>
                  </a:lnTo>
                  <a:lnTo>
                    <a:pt x="4" y="0"/>
                  </a:lnTo>
                  <a:close/>
                </a:path>
              </a:pathLst>
            </a:custGeom>
            <a:solidFill>
              <a:srgbClr val="AAAA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8" name="Freeform 58"/>
            <p:cNvSpPr>
              <a:spLocks/>
            </p:cNvSpPr>
            <p:nvPr/>
          </p:nvSpPr>
          <p:spPr bwMode="auto">
            <a:xfrm>
              <a:off x="3276601" y="5083175"/>
              <a:ext cx="280988" cy="258763"/>
            </a:xfrm>
            <a:custGeom>
              <a:avLst/>
              <a:gdLst>
                <a:gd name="T0" fmla="*/ 4 w 177"/>
                <a:gd name="T1" fmla="*/ 0 h 163"/>
                <a:gd name="T2" fmla="*/ 4 w 177"/>
                <a:gd name="T3" fmla="*/ 0 h 163"/>
                <a:gd name="T4" fmla="*/ 177 w 177"/>
                <a:gd name="T5" fmla="*/ 0 h 163"/>
                <a:gd name="T6" fmla="*/ 177 w 177"/>
                <a:gd name="T7" fmla="*/ 0 h 163"/>
                <a:gd name="T8" fmla="*/ 160 w 177"/>
                <a:gd name="T9" fmla="*/ 140 h 163"/>
                <a:gd name="T10" fmla="*/ 160 w 177"/>
                <a:gd name="T11" fmla="*/ 140 h 163"/>
                <a:gd name="T12" fmla="*/ 159 w 177"/>
                <a:gd name="T13" fmla="*/ 145 h 163"/>
                <a:gd name="T14" fmla="*/ 157 w 177"/>
                <a:gd name="T15" fmla="*/ 149 h 163"/>
                <a:gd name="T16" fmla="*/ 150 w 177"/>
                <a:gd name="T17" fmla="*/ 156 h 163"/>
                <a:gd name="T18" fmla="*/ 142 w 177"/>
                <a:gd name="T19" fmla="*/ 160 h 163"/>
                <a:gd name="T20" fmla="*/ 134 w 177"/>
                <a:gd name="T21" fmla="*/ 163 h 163"/>
                <a:gd name="T22" fmla="*/ 134 w 177"/>
                <a:gd name="T23" fmla="*/ 163 h 163"/>
                <a:gd name="T24" fmla="*/ 0 w 177"/>
                <a:gd name="T25" fmla="*/ 128 h 163"/>
                <a:gd name="T26" fmla="*/ 0 w 177"/>
                <a:gd name="T27" fmla="*/ 128 h 163"/>
                <a:gd name="T28" fmla="*/ 4 w 177"/>
                <a:gd name="T29" fmla="*/ 0 h 163"/>
                <a:gd name="T30" fmla="*/ 4 w 17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7" h="163">
                  <a:moveTo>
                    <a:pt x="4" y="0"/>
                  </a:moveTo>
                  <a:lnTo>
                    <a:pt x="4" y="0"/>
                  </a:lnTo>
                  <a:lnTo>
                    <a:pt x="177" y="0"/>
                  </a:lnTo>
                  <a:lnTo>
                    <a:pt x="177" y="0"/>
                  </a:lnTo>
                  <a:lnTo>
                    <a:pt x="160" y="140"/>
                  </a:lnTo>
                  <a:lnTo>
                    <a:pt x="160" y="140"/>
                  </a:lnTo>
                  <a:lnTo>
                    <a:pt x="159" y="145"/>
                  </a:lnTo>
                  <a:lnTo>
                    <a:pt x="157" y="149"/>
                  </a:lnTo>
                  <a:lnTo>
                    <a:pt x="150" y="156"/>
                  </a:lnTo>
                  <a:lnTo>
                    <a:pt x="142" y="160"/>
                  </a:lnTo>
                  <a:lnTo>
                    <a:pt x="134" y="163"/>
                  </a:lnTo>
                  <a:lnTo>
                    <a:pt x="134" y="163"/>
                  </a:lnTo>
                  <a:lnTo>
                    <a:pt x="0" y="128"/>
                  </a:lnTo>
                  <a:lnTo>
                    <a:pt x="0" y="128"/>
                  </a:lnTo>
                  <a:lnTo>
                    <a:pt x="4" y="0"/>
                  </a:lnTo>
                  <a:lnTo>
                    <a:pt x="4" y="0"/>
                  </a:lnTo>
                  <a:close/>
                </a:path>
              </a:pathLst>
            </a:custGeom>
            <a:solidFill>
              <a:srgbClr val="ABAB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9" name="Freeform 59"/>
            <p:cNvSpPr>
              <a:spLocks/>
            </p:cNvSpPr>
            <p:nvPr/>
          </p:nvSpPr>
          <p:spPr bwMode="auto">
            <a:xfrm>
              <a:off x="3282951" y="5083175"/>
              <a:ext cx="274638" cy="258763"/>
            </a:xfrm>
            <a:custGeom>
              <a:avLst/>
              <a:gdLst>
                <a:gd name="T0" fmla="*/ 3 w 173"/>
                <a:gd name="T1" fmla="*/ 0 h 163"/>
                <a:gd name="T2" fmla="*/ 3 w 173"/>
                <a:gd name="T3" fmla="*/ 0 h 163"/>
                <a:gd name="T4" fmla="*/ 173 w 173"/>
                <a:gd name="T5" fmla="*/ 0 h 163"/>
                <a:gd name="T6" fmla="*/ 173 w 173"/>
                <a:gd name="T7" fmla="*/ 0 h 163"/>
                <a:gd name="T8" fmla="*/ 156 w 173"/>
                <a:gd name="T9" fmla="*/ 140 h 163"/>
                <a:gd name="T10" fmla="*/ 156 w 173"/>
                <a:gd name="T11" fmla="*/ 140 h 163"/>
                <a:gd name="T12" fmla="*/ 155 w 173"/>
                <a:gd name="T13" fmla="*/ 145 h 163"/>
                <a:gd name="T14" fmla="*/ 153 w 173"/>
                <a:gd name="T15" fmla="*/ 149 h 163"/>
                <a:gd name="T16" fmla="*/ 146 w 173"/>
                <a:gd name="T17" fmla="*/ 156 h 163"/>
                <a:gd name="T18" fmla="*/ 140 w 173"/>
                <a:gd name="T19" fmla="*/ 160 h 163"/>
                <a:gd name="T20" fmla="*/ 132 w 173"/>
                <a:gd name="T21" fmla="*/ 163 h 163"/>
                <a:gd name="T22" fmla="*/ 132 w 173"/>
                <a:gd name="T23" fmla="*/ 163 h 163"/>
                <a:gd name="T24" fmla="*/ 0 w 173"/>
                <a:gd name="T25" fmla="*/ 126 h 163"/>
                <a:gd name="T26" fmla="*/ 0 w 173"/>
                <a:gd name="T27" fmla="*/ 126 h 163"/>
                <a:gd name="T28" fmla="*/ 3 w 173"/>
                <a:gd name="T29" fmla="*/ 0 h 163"/>
                <a:gd name="T30" fmla="*/ 3 w 17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3" h="163">
                  <a:moveTo>
                    <a:pt x="3" y="0"/>
                  </a:moveTo>
                  <a:lnTo>
                    <a:pt x="3" y="0"/>
                  </a:lnTo>
                  <a:lnTo>
                    <a:pt x="173" y="0"/>
                  </a:lnTo>
                  <a:lnTo>
                    <a:pt x="173" y="0"/>
                  </a:lnTo>
                  <a:lnTo>
                    <a:pt x="156" y="140"/>
                  </a:lnTo>
                  <a:lnTo>
                    <a:pt x="156" y="140"/>
                  </a:lnTo>
                  <a:lnTo>
                    <a:pt x="155" y="145"/>
                  </a:lnTo>
                  <a:lnTo>
                    <a:pt x="153" y="149"/>
                  </a:lnTo>
                  <a:lnTo>
                    <a:pt x="146" y="156"/>
                  </a:lnTo>
                  <a:lnTo>
                    <a:pt x="140" y="160"/>
                  </a:lnTo>
                  <a:lnTo>
                    <a:pt x="132" y="163"/>
                  </a:lnTo>
                  <a:lnTo>
                    <a:pt x="132" y="163"/>
                  </a:lnTo>
                  <a:lnTo>
                    <a:pt x="0" y="126"/>
                  </a:lnTo>
                  <a:lnTo>
                    <a:pt x="0" y="126"/>
                  </a:lnTo>
                  <a:lnTo>
                    <a:pt x="3" y="0"/>
                  </a:lnTo>
                  <a:lnTo>
                    <a:pt x="3" y="0"/>
                  </a:lnTo>
                  <a:close/>
                </a:path>
              </a:pathLst>
            </a:custGeom>
            <a:solidFill>
              <a:srgbClr val="ACAC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0" name="Freeform 60"/>
            <p:cNvSpPr>
              <a:spLocks/>
            </p:cNvSpPr>
            <p:nvPr/>
          </p:nvSpPr>
          <p:spPr bwMode="auto">
            <a:xfrm>
              <a:off x="3289301" y="5083175"/>
              <a:ext cx="268288" cy="258763"/>
            </a:xfrm>
            <a:custGeom>
              <a:avLst/>
              <a:gdLst>
                <a:gd name="T0" fmla="*/ 3 w 169"/>
                <a:gd name="T1" fmla="*/ 0 h 163"/>
                <a:gd name="T2" fmla="*/ 3 w 169"/>
                <a:gd name="T3" fmla="*/ 0 h 163"/>
                <a:gd name="T4" fmla="*/ 169 w 169"/>
                <a:gd name="T5" fmla="*/ 0 h 163"/>
                <a:gd name="T6" fmla="*/ 169 w 169"/>
                <a:gd name="T7" fmla="*/ 0 h 163"/>
                <a:gd name="T8" fmla="*/ 152 w 169"/>
                <a:gd name="T9" fmla="*/ 140 h 163"/>
                <a:gd name="T10" fmla="*/ 152 w 169"/>
                <a:gd name="T11" fmla="*/ 140 h 163"/>
                <a:gd name="T12" fmla="*/ 151 w 169"/>
                <a:gd name="T13" fmla="*/ 144 h 163"/>
                <a:gd name="T14" fmla="*/ 149 w 169"/>
                <a:gd name="T15" fmla="*/ 148 h 163"/>
                <a:gd name="T16" fmla="*/ 142 w 169"/>
                <a:gd name="T17" fmla="*/ 155 h 163"/>
                <a:gd name="T18" fmla="*/ 136 w 169"/>
                <a:gd name="T19" fmla="*/ 160 h 163"/>
                <a:gd name="T20" fmla="*/ 128 w 169"/>
                <a:gd name="T21" fmla="*/ 163 h 163"/>
                <a:gd name="T22" fmla="*/ 128 w 169"/>
                <a:gd name="T23" fmla="*/ 163 h 163"/>
                <a:gd name="T24" fmla="*/ 0 w 169"/>
                <a:gd name="T25" fmla="*/ 125 h 163"/>
                <a:gd name="T26" fmla="*/ 0 w 169"/>
                <a:gd name="T27" fmla="*/ 125 h 163"/>
                <a:gd name="T28" fmla="*/ 3 w 169"/>
                <a:gd name="T29" fmla="*/ 0 h 163"/>
                <a:gd name="T30" fmla="*/ 3 w 169"/>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9" h="163">
                  <a:moveTo>
                    <a:pt x="3" y="0"/>
                  </a:moveTo>
                  <a:lnTo>
                    <a:pt x="3" y="0"/>
                  </a:lnTo>
                  <a:lnTo>
                    <a:pt x="169" y="0"/>
                  </a:lnTo>
                  <a:lnTo>
                    <a:pt x="169" y="0"/>
                  </a:lnTo>
                  <a:lnTo>
                    <a:pt x="152" y="140"/>
                  </a:lnTo>
                  <a:lnTo>
                    <a:pt x="152" y="140"/>
                  </a:lnTo>
                  <a:lnTo>
                    <a:pt x="151" y="144"/>
                  </a:lnTo>
                  <a:lnTo>
                    <a:pt x="149" y="148"/>
                  </a:lnTo>
                  <a:lnTo>
                    <a:pt x="142" y="155"/>
                  </a:lnTo>
                  <a:lnTo>
                    <a:pt x="136" y="160"/>
                  </a:lnTo>
                  <a:lnTo>
                    <a:pt x="128" y="163"/>
                  </a:lnTo>
                  <a:lnTo>
                    <a:pt x="128" y="163"/>
                  </a:lnTo>
                  <a:lnTo>
                    <a:pt x="0" y="125"/>
                  </a:lnTo>
                  <a:lnTo>
                    <a:pt x="0" y="125"/>
                  </a:lnTo>
                  <a:lnTo>
                    <a:pt x="3" y="0"/>
                  </a:lnTo>
                  <a:lnTo>
                    <a:pt x="3" y="0"/>
                  </a:lnTo>
                  <a:close/>
                </a:path>
              </a:pathLst>
            </a:custGeom>
            <a:solidFill>
              <a:srgbClr val="ACAC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1" name="Freeform 61"/>
            <p:cNvSpPr>
              <a:spLocks/>
            </p:cNvSpPr>
            <p:nvPr/>
          </p:nvSpPr>
          <p:spPr bwMode="auto">
            <a:xfrm>
              <a:off x="3294063" y="5083175"/>
              <a:ext cx="263525" cy="258763"/>
            </a:xfrm>
            <a:custGeom>
              <a:avLst/>
              <a:gdLst>
                <a:gd name="T0" fmla="*/ 4 w 166"/>
                <a:gd name="T1" fmla="*/ 0 h 163"/>
                <a:gd name="T2" fmla="*/ 4 w 166"/>
                <a:gd name="T3" fmla="*/ 0 h 163"/>
                <a:gd name="T4" fmla="*/ 166 w 166"/>
                <a:gd name="T5" fmla="*/ 0 h 163"/>
                <a:gd name="T6" fmla="*/ 166 w 166"/>
                <a:gd name="T7" fmla="*/ 0 h 163"/>
                <a:gd name="T8" fmla="*/ 149 w 166"/>
                <a:gd name="T9" fmla="*/ 140 h 163"/>
                <a:gd name="T10" fmla="*/ 149 w 166"/>
                <a:gd name="T11" fmla="*/ 140 h 163"/>
                <a:gd name="T12" fmla="*/ 148 w 166"/>
                <a:gd name="T13" fmla="*/ 144 h 163"/>
                <a:gd name="T14" fmla="*/ 146 w 166"/>
                <a:gd name="T15" fmla="*/ 148 h 163"/>
                <a:gd name="T16" fmla="*/ 141 w 166"/>
                <a:gd name="T17" fmla="*/ 155 h 163"/>
                <a:gd name="T18" fmla="*/ 133 w 166"/>
                <a:gd name="T19" fmla="*/ 160 h 163"/>
                <a:gd name="T20" fmla="*/ 125 w 166"/>
                <a:gd name="T21" fmla="*/ 163 h 163"/>
                <a:gd name="T22" fmla="*/ 125 w 166"/>
                <a:gd name="T23" fmla="*/ 163 h 163"/>
                <a:gd name="T24" fmla="*/ 0 w 166"/>
                <a:gd name="T25" fmla="*/ 124 h 163"/>
                <a:gd name="T26" fmla="*/ 0 w 166"/>
                <a:gd name="T27" fmla="*/ 124 h 163"/>
                <a:gd name="T28" fmla="*/ 4 w 166"/>
                <a:gd name="T29" fmla="*/ 0 h 163"/>
                <a:gd name="T30" fmla="*/ 4 w 166"/>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6" h="163">
                  <a:moveTo>
                    <a:pt x="4" y="0"/>
                  </a:moveTo>
                  <a:lnTo>
                    <a:pt x="4" y="0"/>
                  </a:lnTo>
                  <a:lnTo>
                    <a:pt x="166" y="0"/>
                  </a:lnTo>
                  <a:lnTo>
                    <a:pt x="166" y="0"/>
                  </a:lnTo>
                  <a:lnTo>
                    <a:pt x="149" y="140"/>
                  </a:lnTo>
                  <a:lnTo>
                    <a:pt x="149" y="140"/>
                  </a:lnTo>
                  <a:lnTo>
                    <a:pt x="148" y="144"/>
                  </a:lnTo>
                  <a:lnTo>
                    <a:pt x="146" y="148"/>
                  </a:lnTo>
                  <a:lnTo>
                    <a:pt x="141" y="155"/>
                  </a:lnTo>
                  <a:lnTo>
                    <a:pt x="133" y="160"/>
                  </a:lnTo>
                  <a:lnTo>
                    <a:pt x="125" y="163"/>
                  </a:lnTo>
                  <a:lnTo>
                    <a:pt x="125" y="163"/>
                  </a:lnTo>
                  <a:lnTo>
                    <a:pt x="0" y="124"/>
                  </a:lnTo>
                  <a:lnTo>
                    <a:pt x="0" y="124"/>
                  </a:lnTo>
                  <a:lnTo>
                    <a:pt x="4" y="0"/>
                  </a:lnTo>
                  <a:lnTo>
                    <a:pt x="4" y="0"/>
                  </a:lnTo>
                  <a:close/>
                </a:path>
              </a:pathLst>
            </a:custGeom>
            <a:solidFill>
              <a:srgbClr val="ADAD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2" name="Freeform 62"/>
            <p:cNvSpPr>
              <a:spLocks/>
            </p:cNvSpPr>
            <p:nvPr/>
          </p:nvSpPr>
          <p:spPr bwMode="auto">
            <a:xfrm>
              <a:off x="3300413" y="5083175"/>
              <a:ext cx="257175" cy="258763"/>
            </a:xfrm>
            <a:custGeom>
              <a:avLst/>
              <a:gdLst>
                <a:gd name="T0" fmla="*/ 4 w 162"/>
                <a:gd name="T1" fmla="*/ 0 h 163"/>
                <a:gd name="T2" fmla="*/ 4 w 162"/>
                <a:gd name="T3" fmla="*/ 0 h 163"/>
                <a:gd name="T4" fmla="*/ 162 w 162"/>
                <a:gd name="T5" fmla="*/ 0 h 163"/>
                <a:gd name="T6" fmla="*/ 162 w 162"/>
                <a:gd name="T7" fmla="*/ 0 h 163"/>
                <a:gd name="T8" fmla="*/ 145 w 162"/>
                <a:gd name="T9" fmla="*/ 140 h 163"/>
                <a:gd name="T10" fmla="*/ 145 w 162"/>
                <a:gd name="T11" fmla="*/ 140 h 163"/>
                <a:gd name="T12" fmla="*/ 144 w 162"/>
                <a:gd name="T13" fmla="*/ 144 h 163"/>
                <a:gd name="T14" fmla="*/ 142 w 162"/>
                <a:gd name="T15" fmla="*/ 148 h 163"/>
                <a:gd name="T16" fmla="*/ 137 w 162"/>
                <a:gd name="T17" fmla="*/ 155 h 163"/>
                <a:gd name="T18" fmla="*/ 129 w 162"/>
                <a:gd name="T19" fmla="*/ 160 h 163"/>
                <a:gd name="T20" fmla="*/ 121 w 162"/>
                <a:gd name="T21" fmla="*/ 163 h 163"/>
                <a:gd name="T22" fmla="*/ 121 w 162"/>
                <a:gd name="T23" fmla="*/ 163 h 163"/>
                <a:gd name="T24" fmla="*/ 0 w 162"/>
                <a:gd name="T25" fmla="*/ 122 h 163"/>
                <a:gd name="T26" fmla="*/ 0 w 162"/>
                <a:gd name="T27" fmla="*/ 122 h 163"/>
                <a:gd name="T28" fmla="*/ 4 w 162"/>
                <a:gd name="T29" fmla="*/ 0 h 163"/>
                <a:gd name="T30" fmla="*/ 4 w 162"/>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2" h="163">
                  <a:moveTo>
                    <a:pt x="4" y="0"/>
                  </a:moveTo>
                  <a:lnTo>
                    <a:pt x="4" y="0"/>
                  </a:lnTo>
                  <a:lnTo>
                    <a:pt x="162" y="0"/>
                  </a:lnTo>
                  <a:lnTo>
                    <a:pt x="162" y="0"/>
                  </a:lnTo>
                  <a:lnTo>
                    <a:pt x="145" y="140"/>
                  </a:lnTo>
                  <a:lnTo>
                    <a:pt x="145" y="140"/>
                  </a:lnTo>
                  <a:lnTo>
                    <a:pt x="144" y="144"/>
                  </a:lnTo>
                  <a:lnTo>
                    <a:pt x="142" y="148"/>
                  </a:lnTo>
                  <a:lnTo>
                    <a:pt x="137" y="155"/>
                  </a:lnTo>
                  <a:lnTo>
                    <a:pt x="129" y="160"/>
                  </a:lnTo>
                  <a:lnTo>
                    <a:pt x="121" y="163"/>
                  </a:lnTo>
                  <a:lnTo>
                    <a:pt x="121" y="163"/>
                  </a:lnTo>
                  <a:lnTo>
                    <a:pt x="0" y="122"/>
                  </a:lnTo>
                  <a:lnTo>
                    <a:pt x="0" y="122"/>
                  </a:lnTo>
                  <a:lnTo>
                    <a:pt x="4" y="0"/>
                  </a:lnTo>
                  <a:lnTo>
                    <a:pt x="4" y="0"/>
                  </a:lnTo>
                  <a:close/>
                </a:path>
              </a:pathLst>
            </a:custGeom>
            <a:solidFill>
              <a:srgbClr val="AEAEB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3" name="Freeform 63"/>
            <p:cNvSpPr>
              <a:spLocks/>
            </p:cNvSpPr>
            <p:nvPr/>
          </p:nvSpPr>
          <p:spPr bwMode="auto">
            <a:xfrm>
              <a:off x="3306763" y="5083175"/>
              <a:ext cx="250825" cy="258763"/>
            </a:xfrm>
            <a:custGeom>
              <a:avLst/>
              <a:gdLst>
                <a:gd name="T0" fmla="*/ 4 w 158"/>
                <a:gd name="T1" fmla="*/ 0 h 163"/>
                <a:gd name="T2" fmla="*/ 4 w 158"/>
                <a:gd name="T3" fmla="*/ 0 h 163"/>
                <a:gd name="T4" fmla="*/ 158 w 158"/>
                <a:gd name="T5" fmla="*/ 0 h 163"/>
                <a:gd name="T6" fmla="*/ 158 w 158"/>
                <a:gd name="T7" fmla="*/ 0 h 163"/>
                <a:gd name="T8" fmla="*/ 141 w 158"/>
                <a:gd name="T9" fmla="*/ 140 h 163"/>
                <a:gd name="T10" fmla="*/ 141 w 158"/>
                <a:gd name="T11" fmla="*/ 140 h 163"/>
                <a:gd name="T12" fmla="*/ 140 w 158"/>
                <a:gd name="T13" fmla="*/ 144 h 163"/>
                <a:gd name="T14" fmla="*/ 138 w 158"/>
                <a:gd name="T15" fmla="*/ 148 h 163"/>
                <a:gd name="T16" fmla="*/ 133 w 158"/>
                <a:gd name="T17" fmla="*/ 155 h 163"/>
                <a:gd name="T18" fmla="*/ 125 w 158"/>
                <a:gd name="T19" fmla="*/ 160 h 163"/>
                <a:gd name="T20" fmla="*/ 118 w 158"/>
                <a:gd name="T21" fmla="*/ 163 h 163"/>
                <a:gd name="T22" fmla="*/ 118 w 158"/>
                <a:gd name="T23" fmla="*/ 163 h 163"/>
                <a:gd name="T24" fmla="*/ 0 w 158"/>
                <a:gd name="T25" fmla="*/ 121 h 163"/>
                <a:gd name="T26" fmla="*/ 0 w 158"/>
                <a:gd name="T27" fmla="*/ 121 h 163"/>
                <a:gd name="T28" fmla="*/ 4 w 158"/>
                <a:gd name="T29" fmla="*/ 0 h 163"/>
                <a:gd name="T30" fmla="*/ 4 w 158"/>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8" h="163">
                  <a:moveTo>
                    <a:pt x="4" y="0"/>
                  </a:moveTo>
                  <a:lnTo>
                    <a:pt x="4" y="0"/>
                  </a:lnTo>
                  <a:lnTo>
                    <a:pt x="158" y="0"/>
                  </a:lnTo>
                  <a:lnTo>
                    <a:pt x="158" y="0"/>
                  </a:lnTo>
                  <a:lnTo>
                    <a:pt x="141" y="140"/>
                  </a:lnTo>
                  <a:lnTo>
                    <a:pt x="141" y="140"/>
                  </a:lnTo>
                  <a:lnTo>
                    <a:pt x="140" y="144"/>
                  </a:lnTo>
                  <a:lnTo>
                    <a:pt x="138" y="148"/>
                  </a:lnTo>
                  <a:lnTo>
                    <a:pt x="133" y="155"/>
                  </a:lnTo>
                  <a:lnTo>
                    <a:pt x="125" y="160"/>
                  </a:lnTo>
                  <a:lnTo>
                    <a:pt x="118" y="163"/>
                  </a:lnTo>
                  <a:lnTo>
                    <a:pt x="118" y="163"/>
                  </a:lnTo>
                  <a:lnTo>
                    <a:pt x="0" y="121"/>
                  </a:lnTo>
                  <a:lnTo>
                    <a:pt x="0" y="121"/>
                  </a:lnTo>
                  <a:lnTo>
                    <a:pt x="4" y="0"/>
                  </a:lnTo>
                  <a:lnTo>
                    <a:pt x="4" y="0"/>
                  </a:lnTo>
                  <a:close/>
                </a:path>
              </a:pathLst>
            </a:custGeom>
            <a:solidFill>
              <a:srgbClr val="AEAE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4" name="Freeform 64"/>
            <p:cNvSpPr>
              <a:spLocks/>
            </p:cNvSpPr>
            <p:nvPr/>
          </p:nvSpPr>
          <p:spPr bwMode="auto">
            <a:xfrm>
              <a:off x="3313113" y="5083175"/>
              <a:ext cx="244475" cy="258763"/>
            </a:xfrm>
            <a:custGeom>
              <a:avLst/>
              <a:gdLst>
                <a:gd name="T0" fmla="*/ 4 w 154"/>
                <a:gd name="T1" fmla="*/ 0 h 163"/>
                <a:gd name="T2" fmla="*/ 4 w 154"/>
                <a:gd name="T3" fmla="*/ 0 h 163"/>
                <a:gd name="T4" fmla="*/ 154 w 154"/>
                <a:gd name="T5" fmla="*/ 0 h 163"/>
                <a:gd name="T6" fmla="*/ 154 w 154"/>
                <a:gd name="T7" fmla="*/ 0 h 163"/>
                <a:gd name="T8" fmla="*/ 137 w 154"/>
                <a:gd name="T9" fmla="*/ 140 h 163"/>
                <a:gd name="T10" fmla="*/ 137 w 154"/>
                <a:gd name="T11" fmla="*/ 140 h 163"/>
                <a:gd name="T12" fmla="*/ 136 w 154"/>
                <a:gd name="T13" fmla="*/ 144 h 163"/>
                <a:gd name="T14" fmla="*/ 134 w 154"/>
                <a:gd name="T15" fmla="*/ 148 h 163"/>
                <a:gd name="T16" fmla="*/ 129 w 154"/>
                <a:gd name="T17" fmla="*/ 155 h 163"/>
                <a:gd name="T18" fmla="*/ 122 w 154"/>
                <a:gd name="T19" fmla="*/ 160 h 163"/>
                <a:gd name="T20" fmla="*/ 114 w 154"/>
                <a:gd name="T21" fmla="*/ 163 h 163"/>
                <a:gd name="T22" fmla="*/ 114 w 154"/>
                <a:gd name="T23" fmla="*/ 163 h 163"/>
                <a:gd name="T24" fmla="*/ 0 w 154"/>
                <a:gd name="T25" fmla="*/ 119 h 163"/>
                <a:gd name="T26" fmla="*/ 0 w 154"/>
                <a:gd name="T27" fmla="*/ 119 h 163"/>
                <a:gd name="T28" fmla="*/ 4 w 154"/>
                <a:gd name="T29" fmla="*/ 0 h 163"/>
                <a:gd name="T30" fmla="*/ 4 w 154"/>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4" h="163">
                  <a:moveTo>
                    <a:pt x="4" y="0"/>
                  </a:moveTo>
                  <a:lnTo>
                    <a:pt x="4" y="0"/>
                  </a:lnTo>
                  <a:lnTo>
                    <a:pt x="154" y="0"/>
                  </a:lnTo>
                  <a:lnTo>
                    <a:pt x="154" y="0"/>
                  </a:lnTo>
                  <a:lnTo>
                    <a:pt x="137" y="140"/>
                  </a:lnTo>
                  <a:lnTo>
                    <a:pt x="137" y="140"/>
                  </a:lnTo>
                  <a:lnTo>
                    <a:pt x="136" y="144"/>
                  </a:lnTo>
                  <a:lnTo>
                    <a:pt x="134" y="148"/>
                  </a:lnTo>
                  <a:lnTo>
                    <a:pt x="129" y="155"/>
                  </a:lnTo>
                  <a:lnTo>
                    <a:pt x="122" y="160"/>
                  </a:lnTo>
                  <a:lnTo>
                    <a:pt x="114" y="163"/>
                  </a:lnTo>
                  <a:lnTo>
                    <a:pt x="114" y="163"/>
                  </a:lnTo>
                  <a:lnTo>
                    <a:pt x="0" y="119"/>
                  </a:lnTo>
                  <a:lnTo>
                    <a:pt x="0" y="119"/>
                  </a:lnTo>
                  <a:lnTo>
                    <a:pt x="4" y="0"/>
                  </a:lnTo>
                  <a:lnTo>
                    <a:pt x="4" y="0"/>
                  </a:lnTo>
                  <a:close/>
                </a:path>
              </a:pathLst>
            </a:custGeom>
            <a:solidFill>
              <a:srgbClr val="AFAF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5" name="Freeform 65"/>
            <p:cNvSpPr>
              <a:spLocks/>
            </p:cNvSpPr>
            <p:nvPr/>
          </p:nvSpPr>
          <p:spPr bwMode="auto">
            <a:xfrm>
              <a:off x="3317876" y="5083175"/>
              <a:ext cx="239713" cy="258763"/>
            </a:xfrm>
            <a:custGeom>
              <a:avLst/>
              <a:gdLst>
                <a:gd name="T0" fmla="*/ 4 w 151"/>
                <a:gd name="T1" fmla="*/ 0 h 163"/>
                <a:gd name="T2" fmla="*/ 4 w 151"/>
                <a:gd name="T3" fmla="*/ 0 h 163"/>
                <a:gd name="T4" fmla="*/ 151 w 151"/>
                <a:gd name="T5" fmla="*/ 0 h 163"/>
                <a:gd name="T6" fmla="*/ 151 w 151"/>
                <a:gd name="T7" fmla="*/ 0 h 163"/>
                <a:gd name="T8" fmla="*/ 134 w 151"/>
                <a:gd name="T9" fmla="*/ 140 h 163"/>
                <a:gd name="T10" fmla="*/ 134 w 151"/>
                <a:gd name="T11" fmla="*/ 140 h 163"/>
                <a:gd name="T12" fmla="*/ 133 w 151"/>
                <a:gd name="T13" fmla="*/ 144 h 163"/>
                <a:gd name="T14" fmla="*/ 131 w 151"/>
                <a:gd name="T15" fmla="*/ 148 h 163"/>
                <a:gd name="T16" fmla="*/ 126 w 151"/>
                <a:gd name="T17" fmla="*/ 155 h 163"/>
                <a:gd name="T18" fmla="*/ 119 w 151"/>
                <a:gd name="T19" fmla="*/ 160 h 163"/>
                <a:gd name="T20" fmla="*/ 111 w 151"/>
                <a:gd name="T21" fmla="*/ 163 h 163"/>
                <a:gd name="T22" fmla="*/ 111 w 151"/>
                <a:gd name="T23" fmla="*/ 163 h 163"/>
                <a:gd name="T24" fmla="*/ 0 w 151"/>
                <a:gd name="T25" fmla="*/ 119 h 163"/>
                <a:gd name="T26" fmla="*/ 0 w 151"/>
                <a:gd name="T27" fmla="*/ 119 h 163"/>
                <a:gd name="T28" fmla="*/ 4 w 151"/>
                <a:gd name="T29" fmla="*/ 0 h 163"/>
                <a:gd name="T30" fmla="*/ 4 w 151"/>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1" h="163">
                  <a:moveTo>
                    <a:pt x="4" y="0"/>
                  </a:moveTo>
                  <a:lnTo>
                    <a:pt x="4" y="0"/>
                  </a:lnTo>
                  <a:lnTo>
                    <a:pt x="151" y="0"/>
                  </a:lnTo>
                  <a:lnTo>
                    <a:pt x="151" y="0"/>
                  </a:lnTo>
                  <a:lnTo>
                    <a:pt x="134" y="140"/>
                  </a:lnTo>
                  <a:lnTo>
                    <a:pt x="134" y="140"/>
                  </a:lnTo>
                  <a:lnTo>
                    <a:pt x="133" y="144"/>
                  </a:lnTo>
                  <a:lnTo>
                    <a:pt x="131" y="148"/>
                  </a:lnTo>
                  <a:lnTo>
                    <a:pt x="126" y="155"/>
                  </a:lnTo>
                  <a:lnTo>
                    <a:pt x="119" y="160"/>
                  </a:lnTo>
                  <a:lnTo>
                    <a:pt x="111" y="163"/>
                  </a:lnTo>
                  <a:lnTo>
                    <a:pt x="111" y="163"/>
                  </a:lnTo>
                  <a:lnTo>
                    <a:pt x="0" y="119"/>
                  </a:lnTo>
                  <a:lnTo>
                    <a:pt x="0" y="119"/>
                  </a:lnTo>
                  <a:lnTo>
                    <a:pt x="4" y="0"/>
                  </a:lnTo>
                  <a:lnTo>
                    <a:pt x="4" y="0"/>
                  </a:lnTo>
                  <a:close/>
                </a:path>
              </a:pathLst>
            </a:custGeom>
            <a:solidFill>
              <a:srgbClr val="AFAF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6" name="Freeform 66"/>
            <p:cNvSpPr>
              <a:spLocks/>
            </p:cNvSpPr>
            <p:nvPr/>
          </p:nvSpPr>
          <p:spPr bwMode="auto">
            <a:xfrm>
              <a:off x="3324226" y="5083175"/>
              <a:ext cx="233363" cy="258763"/>
            </a:xfrm>
            <a:custGeom>
              <a:avLst/>
              <a:gdLst>
                <a:gd name="T0" fmla="*/ 4 w 147"/>
                <a:gd name="T1" fmla="*/ 0 h 163"/>
                <a:gd name="T2" fmla="*/ 4 w 147"/>
                <a:gd name="T3" fmla="*/ 0 h 163"/>
                <a:gd name="T4" fmla="*/ 147 w 147"/>
                <a:gd name="T5" fmla="*/ 0 h 163"/>
                <a:gd name="T6" fmla="*/ 147 w 147"/>
                <a:gd name="T7" fmla="*/ 0 h 163"/>
                <a:gd name="T8" fmla="*/ 130 w 147"/>
                <a:gd name="T9" fmla="*/ 140 h 163"/>
                <a:gd name="T10" fmla="*/ 130 w 147"/>
                <a:gd name="T11" fmla="*/ 140 h 163"/>
                <a:gd name="T12" fmla="*/ 129 w 147"/>
                <a:gd name="T13" fmla="*/ 144 h 163"/>
                <a:gd name="T14" fmla="*/ 127 w 147"/>
                <a:gd name="T15" fmla="*/ 148 h 163"/>
                <a:gd name="T16" fmla="*/ 122 w 147"/>
                <a:gd name="T17" fmla="*/ 155 h 163"/>
                <a:gd name="T18" fmla="*/ 115 w 147"/>
                <a:gd name="T19" fmla="*/ 159 h 163"/>
                <a:gd name="T20" fmla="*/ 107 w 147"/>
                <a:gd name="T21" fmla="*/ 163 h 163"/>
                <a:gd name="T22" fmla="*/ 107 w 147"/>
                <a:gd name="T23" fmla="*/ 163 h 163"/>
                <a:gd name="T24" fmla="*/ 0 w 147"/>
                <a:gd name="T25" fmla="*/ 118 h 163"/>
                <a:gd name="T26" fmla="*/ 0 w 147"/>
                <a:gd name="T27" fmla="*/ 118 h 163"/>
                <a:gd name="T28" fmla="*/ 4 w 147"/>
                <a:gd name="T29" fmla="*/ 0 h 163"/>
                <a:gd name="T30" fmla="*/ 4 w 147"/>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163">
                  <a:moveTo>
                    <a:pt x="4" y="0"/>
                  </a:moveTo>
                  <a:lnTo>
                    <a:pt x="4" y="0"/>
                  </a:lnTo>
                  <a:lnTo>
                    <a:pt x="147" y="0"/>
                  </a:lnTo>
                  <a:lnTo>
                    <a:pt x="147" y="0"/>
                  </a:lnTo>
                  <a:lnTo>
                    <a:pt x="130" y="140"/>
                  </a:lnTo>
                  <a:lnTo>
                    <a:pt x="130" y="140"/>
                  </a:lnTo>
                  <a:lnTo>
                    <a:pt x="129" y="144"/>
                  </a:lnTo>
                  <a:lnTo>
                    <a:pt x="127" y="148"/>
                  </a:lnTo>
                  <a:lnTo>
                    <a:pt x="122" y="155"/>
                  </a:lnTo>
                  <a:lnTo>
                    <a:pt x="115" y="159"/>
                  </a:lnTo>
                  <a:lnTo>
                    <a:pt x="107" y="163"/>
                  </a:lnTo>
                  <a:lnTo>
                    <a:pt x="107" y="163"/>
                  </a:lnTo>
                  <a:lnTo>
                    <a:pt x="0" y="118"/>
                  </a:lnTo>
                  <a:lnTo>
                    <a:pt x="0" y="118"/>
                  </a:lnTo>
                  <a:lnTo>
                    <a:pt x="4" y="0"/>
                  </a:lnTo>
                  <a:lnTo>
                    <a:pt x="4" y="0"/>
                  </a:lnTo>
                  <a:close/>
                </a:path>
              </a:pathLst>
            </a:custGeom>
            <a:solidFill>
              <a:srgbClr val="B0B0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7" name="Freeform 67"/>
            <p:cNvSpPr>
              <a:spLocks/>
            </p:cNvSpPr>
            <p:nvPr/>
          </p:nvSpPr>
          <p:spPr bwMode="auto">
            <a:xfrm>
              <a:off x="3330576" y="5083175"/>
              <a:ext cx="227013" cy="258763"/>
            </a:xfrm>
            <a:custGeom>
              <a:avLst/>
              <a:gdLst>
                <a:gd name="T0" fmla="*/ 4 w 143"/>
                <a:gd name="T1" fmla="*/ 0 h 163"/>
                <a:gd name="T2" fmla="*/ 4 w 143"/>
                <a:gd name="T3" fmla="*/ 0 h 163"/>
                <a:gd name="T4" fmla="*/ 143 w 143"/>
                <a:gd name="T5" fmla="*/ 0 h 163"/>
                <a:gd name="T6" fmla="*/ 143 w 143"/>
                <a:gd name="T7" fmla="*/ 0 h 163"/>
                <a:gd name="T8" fmla="*/ 126 w 143"/>
                <a:gd name="T9" fmla="*/ 140 h 163"/>
                <a:gd name="T10" fmla="*/ 126 w 143"/>
                <a:gd name="T11" fmla="*/ 140 h 163"/>
                <a:gd name="T12" fmla="*/ 125 w 143"/>
                <a:gd name="T13" fmla="*/ 144 h 163"/>
                <a:gd name="T14" fmla="*/ 123 w 143"/>
                <a:gd name="T15" fmla="*/ 148 h 163"/>
                <a:gd name="T16" fmla="*/ 118 w 143"/>
                <a:gd name="T17" fmla="*/ 155 h 163"/>
                <a:gd name="T18" fmla="*/ 111 w 143"/>
                <a:gd name="T19" fmla="*/ 159 h 163"/>
                <a:gd name="T20" fmla="*/ 104 w 143"/>
                <a:gd name="T21" fmla="*/ 163 h 163"/>
                <a:gd name="T22" fmla="*/ 104 w 143"/>
                <a:gd name="T23" fmla="*/ 163 h 163"/>
                <a:gd name="T24" fmla="*/ 0 w 143"/>
                <a:gd name="T25" fmla="*/ 117 h 163"/>
                <a:gd name="T26" fmla="*/ 0 w 143"/>
                <a:gd name="T27" fmla="*/ 117 h 163"/>
                <a:gd name="T28" fmla="*/ 4 w 143"/>
                <a:gd name="T29" fmla="*/ 0 h 163"/>
                <a:gd name="T30" fmla="*/ 4 w 143"/>
                <a:gd name="T31"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3" h="163">
                  <a:moveTo>
                    <a:pt x="4" y="0"/>
                  </a:moveTo>
                  <a:lnTo>
                    <a:pt x="4" y="0"/>
                  </a:lnTo>
                  <a:lnTo>
                    <a:pt x="143" y="0"/>
                  </a:lnTo>
                  <a:lnTo>
                    <a:pt x="143" y="0"/>
                  </a:lnTo>
                  <a:lnTo>
                    <a:pt x="126" y="140"/>
                  </a:lnTo>
                  <a:lnTo>
                    <a:pt x="126" y="140"/>
                  </a:lnTo>
                  <a:lnTo>
                    <a:pt x="125" y="144"/>
                  </a:lnTo>
                  <a:lnTo>
                    <a:pt x="123" y="148"/>
                  </a:lnTo>
                  <a:lnTo>
                    <a:pt x="118" y="155"/>
                  </a:lnTo>
                  <a:lnTo>
                    <a:pt x="111" y="159"/>
                  </a:lnTo>
                  <a:lnTo>
                    <a:pt x="104" y="163"/>
                  </a:lnTo>
                  <a:lnTo>
                    <a:pt x="104" y="163"/>
                  </a:lnTo>
                  <a:lnTo>
                    <a:pt x="0" y="117"/>
                  </a:lnTo>
                  <a:lnTo>
                    <a:pt x="0" y="117"/>
                  </a:lnTo>
                  <a:lnTo>
                    <a:pt x="4" y="0"/>
                  </a:lnTo>
                  <a:lnTo>
                    <a:pt x="4" y="0"/>
                  </a:lnTo>
                  <a:close/>
                </a:path>
              </a:pathLst>
            </a:custGeom>
            <a:solidFill>
              <a:srgbClr val="B1B1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8" name="Freeform 68"/>
            <p:cNvSpPr>
              <a:spLocks/>
            </p:cNvSpPr>
            <p:nvPr/>
          </p:nvSpPr>
          <p:spPr bwMode="auto">
            <a:xfrm>
              <a:off x="3336926" y="5083175"/>
              <a:ext cx="220663" cy="255588"/>
            </a:xfrm>
            <a:custGeom>
              <a:avLst/>
              <a:gdLst>
                <a:gd name="T0" fmla="*/ 4 w 139"/>
                <a:gd name="T1" fmla="*/ 0 h 161"/>
                <a:gd name="T2" fmla="*/ 4 w 139"/>
                <a:gd name="T3" fmla="*/ 0 h 161"/>
                <a:gd name="T4" fmla="*/ 139 w 139"/>
                <a:gd name="T5" fmla="*/ 0 h 161"/>
                <a:gd name="T6" fmla="*/ 139 w 139"/>
                <a:gd name="T7" fmla="*/ 0 h 161"/>
                <a:gd name="T8" fmla="*/ 122 w 139"/>
                <a:gd name="T9" fmla="*/ 140 h 161"/>
                <a:gd name="T10" fmla="*/ 122 w 139"/>
                <a:gd name="T11" fmla="*/ 140 h 161"/>
                <a:gd name="T12" fmla="*/ 121 w 139"/>
                <a:gd name="T13" fmla="*/ 144 h 161"/>
                <a:gd name="T14" fmla="*/ 119 w 139"/>
                <a:gd name="T15" fmla="*/ 148 h 161"/>
                <a:gd name="T16" fmla="*/ 114 w 139"/>
                <a:gd name="T17" fmla="*/ 155 h 161"/>
                <a:gd name="T18" fmla="*/ 107 w 139"/>
                <a:gd name="T19" fmla="*/ 159 h 161"/>
                <a:gd name="T20" fmla="*/ 100 w 139"/>
                <a:gd name="T21" fmla="*/ 161 h 161"/>
                <a:gd name="T22" fmla="*/ 100 w 139"/>
                <a:gd name="T23" fmla="*/ 161 h 161"/>
                <a:gd name="T24" fmla="*/ 0 w 139"/>
                <a:gd name="T25" fmla="*/ 115 h 161"/>
                <a:gd name="T26" fmla="*/ 0 w 139"/>
                <a:gd name="T27" fmla="*/ 115 h 161"/>
                <a:gd name="T28" fmla="*/ 4 w 139"/>
                <a:gd name="T29" fmla="*/ 0 h 161"/>
                <a:gd name="T30" fmla="*/ 4 w 139"/>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9" h="161">
                  <a:moveTo>
                    <a:pt x="4" y="0"/>
                  </a:moveTo>
                  <a:lnTo>
                    <a:pt x="4" y="0"/>
                  </a:lnTo>
                  <a:lnTo>
                    <a:pt x="139" y="0"/>
                  </a:lnTo>
                  <a:lnTo>
                    <a:pt x="139" y="0"/>
                  </a:lnTo>
                  <a:lnTo>
                    <a:pt x="122" y="140"/>
                  </a:lnTo>
                  <a:lnTo>
                    <a:pt x="122" y="140"/>
                  </a:lnTo>
                  <a:lnTo>
                    <a:pt x="121" y="144"/>
                  </a:lnTo>
                  <a:lnTo>
                    <a:pt x="119" y="148"/>
                  </a:lnTo>
                  <a:lnTo>
                    <a:pt x="114" y="155"/>
                  </a:lnTo>
                  <a:lnTo>
                    <a:pt x="107" y="159"/>
                  </a:lnTo>
                  <a:lnTo>
                    <a:pt x="100" y="161"/>
                  </a:lnTo>
                  <a:lnTo>
                    <a:pt x="100" y="161"/>
                  </a:lnTo>
                  <a:lnTo>
                    <a:pt x="0" y="115"/>
                  </a:lnTo>
                  <a:lnTo>
                    <a:pt x="0" y="115"/>
                  </a:lnTo>
                  <a:lnTo>
                    <a:pt x="4" y="0"/>
                  </a:lnTo>
                  <a:lnTo>
                    <a:pt x="4" y="0"/>
                  </a:lnTo>
                  <a:close/>
                </a:path>
              </a:pathLst>
            </a:custGeom>
            <a:solidFill>
              <a:srgbClr val="B1B1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69" name="Freeform 69"/>
            <p:cNvSpPr>
              <a:spLocks/>
            </p:cNvSpPr>
            <p:nvPr/>
          </p:nvSpPr>
          <p:spPr bwMode="auto">
            <a:xfrm>
              <a:off x="3343276" y="5083175"/>
              <a:ext cx="214313" cy="255588"/>
            </a:xfrm>
            <a:custGeom>
              <a:avLst/>
              <a:gdLst>
                <a:gd name="T0" fmla="*/ 4 w 135"/>
                <a:gd name="T1" fmla="*/ 0 h 161"/>
                <a:gd name="T2" fmla="*/ 4 w 135"/>
                <a:gd name="T3" fmla="*/ 0 h 161"/>
                <a:gd name="T4" fmla="*/ 135 w 135"/>
                <a:gd name="T5" fmla="*/ 0 h 161"/>
                <a:gd name="T6" fmla="*/ 135 w 135"/>
                <a:gd name="T7" fmla="*/ 0 h 161"/>
                <a:gd name="T8" fmla="*/ 118 w 135"/>
                <a:gd name="T9" fmla="*/ 140 h 161"/>
                <a:gd name="T10" fmla="*/ 118 w 135"/>
                <a:gd name="T11" fmla="*/ 140 h 161"/>
                <a:gd name="T12" fmla="*/ 117 w 135"/>
                <a:gd name="T13" fmla="*/ 144 h 161"/>
                <a:gd name="T14" fmla="*/ 115 w 135"/>
                <a:gd name="T15" fmla="*/ 148 h 161"/>
                <a:gd name="T16" fmla="*/ 110 w 135"/>
                <a:gd name="T17" fmla="*/ 155 h 161"/>
                <a:gd name="T18" fmla="*/ 103 w 135"/>
                <a:gd name="T19" fmla="*/ 159 h 161"/>
                <a:gd name="T20" fmla="*/ 96 w 135"/>
                <a:gd name="T21" fmla="*/ 161 h 161"/>
                <a:gd name="T22" fmla="*/ 96 w 135"/>
                <a:gd name="T23" fmla="*/ 161 h 161"/>
                <a:gd name="T24" fmla="*/ 0 w 135"/>
                <a:gd name="T25" fmla="*/ 114 h 161"/>
                <a:gd name="T26" fmla="*/ 0 w 135"/>
                <a:gd name="T27" fmla="*/ 114 h 161"/>
                <a:gd name="T28" fmla="*/ 4 w 135"/>
                <a:gd name="T29" fmla="*/ 0 h 161"/>
                <a:gd name="T30" fmla="*/ 4 w 135"/>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61">
                  <a:moveTo>
                    <a:pt x="4" y="0"/>
                  </a:moveTo>
                  <a:lnTo>
                    <a:pt x="4" y="0"/>
                  </a:lnTo>
                  <a:lnTo>
                    <a:pt x="135" y="0"/>
                  </a:lnTo>
                  <a:lnTo>
                    <a:pt x="135" y="0"/>
                  </a:lnTo>
                  <a:lnTo>
                    <a:pt x="118" y="140"/>
                  </a:lnTo>
                  <a:lnTo>
                    <a:pt x="118" y="140"/>
                  </a:lnTo>
                  <a:lnTo>
                    <a:pt x="117" y="144"/>
                  </a:lnTo>
                  <a:lnTo>
                    <a:pt x="115" y="148"/>
                  </a:lnTo>
                  <a:lnTo>
                    <a:pt x="110" y="155"/>
                  </a:lnTo>
                  <a:lnTo>
                    <a:pt x="103" y="159"/>
                  </a:lnTo>
                  <a:lnTo>
                    <a:pt x="96" y="161"/>
                  </a:lnTo>
                  <a:lnTo>
                    <a:pt x="96" y="161"/>
                  </a:lnTo>
                  <a:lnTo>
                    <a:pt x="0" y="114"/>
                  </a:lnTo>
                  <a:lnTo>
                    <a:pt x="0" y="114"/>
                  </a:lnTo>
                  <a:lnTo>
                    <a:pt x="4" y="0"/>
                  </a:lnTo>
                  <a:lnTo>
                    <a:pt x="4" y="0"/>
                  </a:lnTo>
                  <a:close/>
                </a:path>
              </a:pathLst>
            </a:custGeom>
            <a:solidFill>
              <a:srgbClr val="B2B2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0" name="Freeform 70"/>
            <p:cNvSpPr>
              <a:spLocks/>
            </p:cNvSpPr>
            <p:nvPr/>
          </p:nvSpPr>
          <p:spPr bwMode="auto">
            <a:xfrm>
              <a:off x="3348038" y="5083175"/>
              <a:ext cx="209550" cy="255588"/>
            </a:xfrm>
            <a:custGeom>
              <a:avLst/>
              <a:gdLst>
                <a:gd name="T0" fmla="*/ 5 w 132"/>
                <a:gd name="T1" fmla="*/ 0 h 161"/>
                <a:gd name="T2" fmla="*/ 5 w 132"/>
                <a:gd name="T3" fmla="*/ 0 h 161"/>
                <a:gd name="T4" fmla="*/ 132 w 132"/>
                <a:gd name="T5" fmla="*/ 0 h 161"/>
                <a:gd name="T6" fmla="*/ 132 w 132"/>
                <a:gd name="T7" fmla="*/ 0 h 161"/>
                <a:gd name="T8" fmla="*/ 115 w 132"/>
                <a:gd name="T9" fmla="*/ 140 h 161"/>
                <a:gd name="T10" fmla="*/ 115 w 132"/>
                <a:gd name="T11" fmla="*/ 140 h 161"/>
                <a:gd name="T12" fmla="*/ 114 w 132"/>
                <a:gd name="T13" fmla="*/ 144 h 161"/>
                <a:gd name="T14" fmla="*/ 112 w 132"/>
                <a:gd name="T15" fmla="*/ 148 h 161"/>
                <a:gd name="T16" fmla="*/ 108 w 132"/>
                <a:gd name="T17" fmla="*/ 153 h 161"/>
                <a:gd name="T18" fmla="*/ 101 w 132"/>
                <a:gd name="T19" fmla="*/ 159 h 161"/>
                <a:gd name="T20" fmla="*/ 95 w 132"/>
                <a:gd name="T21" fmla="*/ 161 h 161"/>
                <a:gd name="T22" fmla="*/ 95 w 132"/>
                <a:gd name="T23" fmla="*/ 161 h 161"/>
                <a:gd name="T24" fmla="*/ 0 w 132"/>
                <a:gd name="T25" fmla="*/ 113 h 161"/>
                <a:gd name="T26" fmla="*/ 0 w 132"/>
                <a:gd name="T27" fmla="*/ 113 h 161"/>
                <a:gd name="T28" fmla="*/ 5 w 132"/>
                <a:gd name="T29" fmla="*/ 0 h 161"/>
                <a:gd name="T30" fmla="*/ 5 w 132"/>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161">
                  <a:moveTo>
                    <a:pt x="5" y="0"/>
                  </a:moveTo>
                  <a:lnTo>
                    <a:pt x="5" y="0"/>
                  </a:lnTo>
                  <a:lnTo>
                    <a:pt x="132" y="0"/>
                  </a:lnTo>
                  <a:lnTo>
                    <a:pt x="132" y="0"/>
                  </a:lnTo>
                  <a:lnTo>
                    <a:pt x="115" y="140"/>
                  </a:lnTo>
                  <a:lnTo>
                    <a:pt x="115" y="140"/>
                  </a:lnTo>
                  <a:lnTo>
                    <a:pt x="114" y="144"/>
                  </a:lnTo>
                  <a:lnTo>
                    <a:pt x="112" y="148"/>
                  </a:lnTo>
                  <a:lnTo>
                    <a:pt x="108" y="153"/>
                  </a:lnTo>
                  <a:lnTo>
                    <a:pt x="101" y="159"/>
                  </a:lnTo>
                  <a:lnTo>
                    <a:pt x="95" y="161"/>
                  </a:lnTo>
                  <a:lnTo>
                    <a:pt x="95" y="161"/>
                  </a:lnTo>
                  <a:lnTo>
                    <a:pt x="0" y="113"/>
                  </a:lnTo>
                  <a:lnTo>
                    <a:pt x="0" y="113"/>
                  </a:lnTo>
                  <a:lnTo>
                    <a:pt x="5" y="0"/>
                  </a:lnTo>
                  <a:lnTo>
                    <a:pt x="5" y="0"/>
                  </a:lnTo>
                  <a:close/>
                </a:path>
              </a:pathLst>
            </a:custGeom>
            <a:solidFill>
              <a:srgbClr val="B2B2B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1" name="Freeform 71"/>
            <p:cNvSpPr>
              <a:spLocks/>
            </p:cNvSpPr>
            <p:nvPr/>
          </p:nvSpPr>
          <p:spPr bwMode="auto">
            <a:xfrm>
              <a:off x="3354388" y="5083175"/>
              <a:ext cx="203200" cy="255588"/>
            </a:xfrm>
            <a:custGeom>
              <a:avLst/>
              <a:gdLst>
                <a:gd name="T0" fmla="*/ 4 w 128"/>
                <a:gd name="T1" fmla="*/ 0 h 161"/>
                <a:gd name="T2" fmla="*/ 4 w 128"/>
                <a:gd name="T3" fmla="*/ 0 h 161"/>
                <a:gd name="T4" fmla="*/ 128 w 128"/>
                <a:gd name="T5" fmla="*/ 0 h 161"/>
                <a:gd name="T6" fmla="*/ 128 w 128"/>
                <a:gd name="T7" fmla="*/ 0 h 161"/>
                <a:gd name="T8" fmla="*/ 111 w 128"/>
                <a:gd name="T9" fmla="*/ 140 h 161"/>
                <a:gd name="T10" fmla="*/ 111 w 128"/>
                <a:gd name="T11" fmla="*/ 140 h 161"/>
                <a:gd name="T12" fmla="*/ 111 w 128"/>
                <a:gd name="T13" fmla="*/ 144 h 161"/>
                <a:gd name="T14" fmla="*/ 108 w 128"/>
                <a:gd name="T15" fmla="*/ 148 h 161"/>
                <a:gd name="T16" fmla="*/ 104 w 128"/>
                <a:gd name="T17" fmla="*/ 153 h 161"/>
                <a:gd name="T18" fmla="*/ 97 w 128"/>
                <a:gd name="T19" fmla="*/ 159 h 161"/>
                <a:gd name="T20" fmla="*/ 91 w 128"/>
                <a:gd name="T21" fmla="*/ 161 h 161"/>
                <a:gd name="T22" fmla="*/ 91 w 128"/>
                <a:gd name="T23" fmla="*/ 161 h 161"/>
                <a:gd name="T24" fmla="*/ 0 w 128"/>
                <a:gd name="T25" fmla="*/ 113 h 161"/>
                <a:gd name="T26" fmla="*/ 0 w 128"/>
                <a:gd name="T27" fmla="*/ 113 h 161"/>
                <a:gd name="T28" fmla="*/ 4 w 128"/>
                <a:gd name="T29" fmla="*/ 0 h 161"/>
                <a:gd name="T30" fmla="*/ 4 w 128"/>
                <a:gd name="T3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61">
                  <a:moveTo>
                    <a:pt x="4" y="0"/>
                  </a:moveTo>
                  <a:lnTo>
                    <a:pt x="4" y="0"/>
                  </a:lnTo>
                  <a:lnTo>
                    <a:pt x="128" y="0"/>
                  </a:lnTo>
                  <a:lnTo>
                    <a:pt x="128" y="0"/>
                  </a:lnTo>
                  <a:lnTo>
                    <a:pt x="111" y="140"/>
                  </a:lnTo>
                  <a:lnTo>
                    <a:pt x="111" y="140"/>
                  </a:lnTo>
                  <a:lnTo>
                    <a:pt x="111" y="144"/>
                  </a:lnTo>
                  <a:lnTo>
                    <a:pt x="108" y="148"/>
                  </a:lnTo>
                  <a:lnTo>
                    <a:pt x="104" y="153"/>
                  </a:lnTo>
                  <a:lnTo>
                    <a:pt x="97" y="159"/>
                  </a:lnTo>
                  <a:lnTo>
                    <a:pt x="91" y="161"/>
                  </a:lnTo>
                  <a:lnTo>
                    <a:pt x="91" y="161"/>
                  </a:lnTo>
                  <a:lnTo>
                    <a:pt x="0" y="113"/>
                  </a:lnTo>
                  <a:lnTo>
                    <a:pt x="0" y="113"/>
                  </a:lnTo>
                  <a:lnTo>
                    <a:pt x="4" y="0"/>
                  </a:lnTo>
                  <a:lnTo>
                    <a:pt x="4" y="0"/>
                  </a:lnTo>
                  <a:close/>
                </a:path>
              </a:pathLst>
            </a:custGeom>
            <a:solidFill>
              <a:srgbClr val="B3B3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2" name="Freeform 72"/>
            <p:cNvSpPr>
              <a:spLocks/>
            </p:cNvSpPr>
            <p:nvPr/>
          </p:nvSpPr>
          <p:spPr bwMode="auto">
            <a:xfrm>
              <a:off x="3360738" y="5083175"/>
              <a:ext cx="196850" cy="255588"/>
            </a:xfrm>
            <a:custGeom>
              <a:avLst/>
              <a:gdLst>
                <a:gd name="T0" fmla="*/ 4 w 124"/>
                <a:gd name="T1" fmla="*/ 0 h 161"/>
                <a:gd name="T2" fmla="*/ 4 w 124"/>
                <a:gd name="T3" fmla="*/ 0 h 161"/>
                <a:gd name="T4" fmla="*/ 124 w 124"/>
                <a:gd name="T5" fmla="*/ 0 h 161"/>
                <a:gd name="T6" fmla="*/ 124 w 124"/>
                <a:gd name="T7" fmla="*/ 0 h 161"/>
                <a:gd name="T8" fmla="*/ 107 w 124"/>
                <a:gd name="T9" fmla="*/ 140 h 161"/>
                <a:gd name="T10" fmla="*/ 107 w 124"/>
                <a:gd name="T11" fmla="*/ 140 h 161"/>
                <a:gd name="T12" fmla="*/ 104 w 124"/>
                <a:gd name="T13" fmla="*/ 148 h 161"/>
                <a:gd name="T14" fmla="*/ 100 w 124"/>
                <a:gd name="T15" fmla="*/ 153 h 161"/>
                <a:gd name="T16" fmla="*/ 93 w 124"/>
                <a:gd name="T17" fmla="*/ 159 h 161"/>
                <a:gd name="T18" fmla="*/ 87 w 124"/>
                <a:gd name="T19" fmla="*/ 161 h 161"/>
                <a:gd name="T20" fmla="*/ 87 w 124"/>
                <a:gd name="T21" fmla="*/ 161 h 161"/>
                <a:gd name="T22" fmla="*/ 0 w 124"/>
                <a:gd name="T23" fmla="*/ 111 h 161"/>
                <a:gd name="T24" fmla="*/ 0 w 124"/>
                <a:gd name="T25" fmla="*/ 111 h 161"/>
                <a:gd name="T26" fmla="*/ 4 w 124"/>
                <a:gd name="T27" fmla="*/ 0 h 161"/>
                <a:gd name="T28" fmla="*/ 4 w 124"/>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4" h="161">
                  <a:moveTo>
                    <a:pt x="4" y="0"/>
                  </a:moveTo>
                  <a:lnTo>
                    <a:pt x="4" y="0"/>
                  </a:lnTo>
                  <a:lnTo>
                    <a:pt x="124" y="0"/>
                  </a:lnTo>
                  <a:lnTo>
                    <a:pt x="124" y="0"/>
                  </a:lnTo>
                  <a:lnTo>
                    <a:pt x="107" y="140"/>
                  </a:lnTo>
                  <a:lnTo>
                    <a:pt x="107" y="140"/>
                  </a:lnTo>
                  <a:lnTo>
                    <a:pt x="104" y="148"/>
                  </a:lnTo>
                  <a:lnTo>
                    <a:pt x="100" y="153"/>
                  </a:lnTo>
                  <a:lnTo>
                    <a:pt x="93" y="159"/>
                  </a:lnTo>
                  <a:lnTo>
                    <a:pt x="87" y="161"/>
                  </a:lnTo>
                  <a:lnTo>
                    <a:pt x="87" y="161"/>
                  </a:lnTo>
                  <a:lnTo>
                    <a:pt x="0" y="111"/>
                  </a:lnTo>
                  <a:lnTo>
                    <a:pt x="0" y="111"/>
                  </a:lnTo>
                  <a:lnTo>
                    <a:pt x="4" y="0"/>
                  </a:lnTo>
                  <a:lnTo>
                    <a:pt x="4" y="0"/>
                  </a:lnTo>
                  <a:close/>
                </a:path>
              </a:pathLst>
            </a:custGeom>
            <a:solidFill>
              <a:srgbClr val="B4B4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3" name="Freeform 73"/>
            <p:cNvSpPr>
              <a:spLocks/>
            </p:cNvSpPr>
            <p:nvPr/>
          </p:nvSpPr>
          <p:spPr bwMode="auto">
            <a:xfrm>
              <a:off x="3367088" y="5083175"/>
              <a:ext cx="190500" cy="255588"/>
            </a:xfrm>
            <a:custGeom>
              <a:avLst/>
              <a:gdLst>
                <a:gd name="T0" fmla="*/ 4 w 120"/>
                <a:gd name="T1" fmla="*/ 0 h 161"/>
                <a:gd name="T2" fmla="*/ 4 w 120"/>
                <a:gd name="T3" fmla="*/ 0 h 161"/>
                <a:gd name="T4" fmla="*/ 120 w 120"/>
                <a:gd name="T5" fmla="*/ 0 h 161"/>
                <a:gd name="T6" fmla="*/ 120 w 120"/>
                <a:gd name="T7" fmla="*/ 0 h 161"/>
                <a:gd name="T8" fmla="*/ 103 w 120"/>
                <a:gd name="T9" fmla="*/ 140 h 161"/>
                <a:gd name="T10" fmla="*/ 103 w 120"/>
                <a:gd name="T11" fmla="*/ 140 h 161"/>
                <a:gd name="T12" fmla="*/ 100 w 120"/>
                <a:gd name="T13" fmla="*/ 148 h 161"/>
                <a:gd name="T14" fmla="*/ 96 w 120"/>
                <a:gd name="T15" fmla="*/ 153 h 161"/>
                <a:gd name="T16" fmla="*/ 89 w 120"/>
                <a:gd name="T17" fmla="*/ 159 h 161"/>
                <a:gd name="T18" fmla="*/ 83 w 120"/>
                <a:gd name="T19" fmla="*/ 161 h 161"/>
                <a:gd name="T20" fmla="*/ 83 w 120"/>
                <a:gd name="T21" fmla="*/ 161 h 161"/>
                <a:gd name="T22" fmla="*/ 0 w 120"/>
                <a:gd name="T23" fmla="*/ 110 h 161"/>
                <a:gd name="T24" fmla="*/ 0 w 120"/>
                <a:gd name="T25" fmla="*/ 110 h 161"/>
                <a:gd name="T26" fmla="*/ 4 w 120"/>
                <a:gd name="T27" fmla="*/ 0 h 161"/>
                <a:gd name="T28" fmla="*/ 4 w 120"/>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0" h="161">
                  <a:moveTo>
                    <a:pt x="4" y="0"/>
                  </a:moveTo>
                  <a:lnTo>
                    <a:pt x="4" y="0"/>
                  </a:lnTo>
                  <a:lnTo>
                    <a:pt x="120" y="0"/>
                  </a:lnTo>
                  <a:lnTo>
                    <a:pt x="120" y="0"/>
                  </a:lnTo>
                  <a:lnTo>
                    <a:pt x="103" y="140"/>
                  </a:lnTo>
                  <a:lnTo>
                    <a:pt x="103" y="140"/>
                  </a:lnTo>
                  <a:lnTo>
                    <a:pt x="100" y="148"/>
                  </a:lnTo>
                  <a:lnTo>
                    <a:pt x="96" y="153"/>
                  </a:lnTo>
                  <a:lnTo>
                    <a:pt x="89" y="159"/>
                  </a:lnTo>
                  <a:lnTo>
                    <a:pt x="83" y="161"/>
                  </a:lnTo>
                  <a:lnTo>
                    <a:pt x="83" y="161"/>
                  </a:lnTo>
                  <a:lnTo>
                    <a:pt x="0" y="110"/>
                  </a:lnTo>
                  <a:lnTo>
                    <a:pt x="0" y="110"/>
                  </a:lnTo>
                  <a:lnTo>
                    <a:pt x="4" y="0"/>
                  </a:lnTo>
                  <a:lnTo>
                    <a:pt x="4" y="0"/>
                  </a:lnTo>
                  <a:close/>
                </a:path>
              </a:pathLst>
            </a:custGeom>
            <a:solidFill>
              <a:srgbClr val="B4B4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4" name="Freeform 74"/>
            <p:cNvSpPr>
              <a:spLocks/>
            </p:cNvSpPr>
            <p:nvPr/>
          </p:nvSpPr>
          <p:spPr bwMode="auto">
            <a:xfrm>
              <a:off x="3371851" y="5083175"/>
              <a:ext cx="185738" cy="255588"/>
            </a:xfrm>
            <a:custGeom>
              <a:avLst/>
              <a:gdLst>
                <a:gd name="T0" fmla="*/ 5 w 117"/>
                <a:gd name="T1" fmla="*/ 0 h 161"/>
                <a:gd name="T2" fmla="*/ 5 w 117"/>
                <a:gd name="T3" fmla="*/ 0 h 161"/>
                <a:gd name="T4" fmla="*/ 117 w 117"/>
                <a:gd name="T5" fmla="*/ 0 h 161"/>
                <a:gd name="T6" fmla="*/ 117 w 117"/>
                <a:gd name="T7" fmla="*/ 0 h 161"/>
                <a:gd name="T8" fmla="*/ 100 w 117"/>
                <a:gd name="T9" fmla="*/ 140 h 161"/>
                <a:gd name="T10" fmla="*/ 100 w 117"/>
                <a:gd name="T11" fmla="*/ 140 h 161"/>
                <a:gd name="T12" fmla="*/ 97 w 117"/>
                <a:gd name="T13" fmla="*/ 148 h 161"/>
                <a:gd name="T14" fmla="*/ 93 w 117"/>
                <a:gd name="T15" fmla="*/ 153 h 161"/>
                <a:gd name="T16" fmla="*/ 86 w 117"/>
                <a:gd name="T17" fmla="*/ 157 h 161"/>
                <a:gd name="T18" fmla="*/ 81 w 117"/>
                <a:gd name="T19" fmla="*/ 161 h 161"/>
                <a:gd name="T20" fmla="*/ 81 w 117"/>
                <a:gd name="T21" fmla="*/ 161 h 161"/>
                <a:gd name="T22" fmla="*/ 0 w 117"/>
                <a:gd name="T23" fmla="*/ 109 h 161"/>
                <a:gd name="T24" fmla="*/ 0 w 117"/>
                <a:gd name="T25" fmla="*/ 109 h 161"/>
                <a:gd name="T26" fmla="*/ 5 w 117"/>
                <a:gd name="T27" fmla="*/ 0 h 161"/>
                <a:gd name="T28" fmla="*/ 5 w 117"/>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7" h="161">
                  <a:moveTo>
                    <a:pt x="5" y="0"/>
                  </a:moveTo>
                  <a:lnTo>
                    <a:pt x="5" y="0"/>
                  </a:lnTo>
                  <a:lnTo>
                    <a:pt x="117" y="0"/>
                  </a:lnTo>
                  <a:lnTo>
                    <a:pt x="117" y="0"/>
                  </a:lnTo>
                  <a:lnTo>
                    <a:pt x="100" y="140"/>
                  </a:lnTo>
                  <a:lnTo>
                    <a:pt x="100" y="140"/>
                  </a:lnTo>
                  <a:lnTo>
                    <a:pt x="97" y="148"/>
                  </a:lnTo>
                  <a:lnTo>
                    <a:pt x="93" y="153"/>
                  </a:lnTo>
                  <a:lnTo>
                    <a:pt x="86" y="157"/>
                  </a:lnTo>
                  <a:lnTo>
                    <a:pt x="81" y="161"/>
                  </a:lnTo>
                  <a:lnTo>
                    <a:pt x="81" y="161"/>
                  </a:lnTo>
                  <a:lnTo>
                    <a:pt x="0" y="109"/>
                  </a:lnTo>
                  <a:lnTo>
                    <a:pt x="0" y="109"/>
                  </a:lnTo>
                  <a:lnTo>
                    <a:pt x="5" y="0"/>
                  </a:lnTo>
                  <a:lnTo>
                    <a:pt x="5" y="0"/>
                  </a:lnTo>
                  <a:close/>
                </a:path>
              </a:pathLst>
            </a:custGeom>
            <a:solidFill>
              <a:srgbClr val="B5B5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5" name="Freeform 75"/>
            <p:cNvSpPr>
              <a:spLocks/>
            </p:cNvSpPr>
            <p:nvPr/>
          </p:nvSpPr>
          <p:spPr bwMode="auto">
            <a:xfrm>
              <a:off x="3378201" y="5083175"/>
              <a:ext cx="179388" cy="255588"/>
            </a:xfrm>
            <a:custGeom>
              <a:avLst/>
              <a:gdLst>
                <a:gd name="T0" fmla="*/ 5 w 113"/>
                <a:gd name="T1" fmla="*/ 0 h 161"/>
                <a:gd name="T2" fmla="*/ 5 w 113"/>
                <a:gd name="T3" fmla="*/ 0 h 161"/>
                <a:gd name="T4" fmla="*/ 113 w 113"/>
                <a:gd name="T5" fmla="*/ 0 h 161"/>
                <a:gd name="T6" fmla="*/ 113 w 113"/>
                <a:gd name="T7" fmla="*/ 0 h 161"/>
                <a:gd name="T8" fmla="*/ 96 w 113"/>
                <a:gd name="T9" fmla="*/ 140 h 161"/>
                <a:gd name="T10" fmla="*/ 96 w 113"/>
                <a:gd name="T11" fmla="*/ 140 h 161"/>
                <a:gd name="T12" fmla="*/ 93 w 113"/>
                <a:gd name="T13" fmla="*/ 147 h 161"/>
                <a:gd name="T14" fmla="*/ 89 w 113"/>
                <a:gd name="T15" fmla="*/ 153 h 161"/>
                <a:gd name="T16" fmla="*/ 84 w 113"/>
                <a:gd name="T17" fmla="*/ 157 h 161"/>
                <a:gd name="T18" fmla="*/ 77 w 113"/>
                <a:gd name="T19" fmla="*/ 161 h 161"/>
                <a:gd name="T20" fmla="*/ 77 w 113"/>
                <a:gd name="T21" fmla="*/ 161 h 161"/>
                <a:gd name="T22" fmla="*/ 0 w 113"/>
                <a:gd name="T23" fmla="*/ 107 h 161"/>
                <a:gd name="T24" fmla="*/ 0 w 113"/>
                <a:gd name="T25" fmla="*/ 107 h 161"/>
                <a:gd name="T26" fmla="*/ 5 w 113"/>
                <a:gd name="T27" fmla="*/ 0 h 161"/>
                <a:gd name="T28" fmla="*/ 5 w 113"/>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61">
                  <a:moveTo>
                    <a:pt x="5" y="0"/>
                  </a:moveTo>
                  <a:lnTo>
                    <a:pt x="5" y="0"/>
                  </a:lnTo>
                  <a:lnTo>
                    <a:pt x="113" y="0"/>
                  </a:lnTo>
                  <a:lnTo>
                    <a:pt x="113" y="0"/>
                  </a:lnTo>
                  <a:lnTo>
                    <a:pt x="96" y="140"/>
                  </a:lnTo>
                  <a:lnTo>
                    <a:pt x="96" y="140"/>
                  </a:lnTo>
                  <a:lnTo>
                    <a:pt x="93" y="147"/>
                  </a:lnTo>
                  <a:lnTo>
                    <a:pt x="89" y="153"/>
                  </a:lnTo>
                  <a:lnTo>
                    <a:pt x="84" y="157"/>
                  </a:lnTo>
                  <a:lnTo>
                    <a:pt x="77" y="161"/>
                  </a:lnTo>
                  <a:lnTo>
                    <a:pt x="77" y="161"/>
                  </a:lnTo>
                  <a:lnTo>
                    <a:pt x="0" y="107"/>
                  </a:lnTo>
                  <a:lnTo>
                    <a:pt x="0" y="107"/>
                  </a:lnTo>
                  <a:lnTo>
                    <a:pt x="5" y="0"/>
                  </a:lnTo>
                  <a:lnTo>
                    <a:pt x="5" y="0"/>
                  </a:lnTo>
                  <a:close/>
                </a:path>
              </a:pathLst>
            </a:custGeom>
            <a:solidFill>
              <a:srgbClr val="B6B6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6" name="Freeform 76"/>
            <p:cNvSpPr>
              <a:spLocks/>
            </p:cNvSpPr>
            <p:nvPr/>
          </p:nvSpPr>
          <p:spPr bwMode="auto">
            <a:xfrm>
              <a:off x="3384551" y="5083175"/>
              <a:ext cx="173038" cy="255588"/>
            </a:xfrm>
            <a:custGeom>
              <a:avLst/>
              <a:gdLst>
                <a:gd name="T0" fmla="*/ 5 w 109"/>
                <a:gd name="T1" fmla="*/ 0 h 161"/>
                <a:gd name="T2" fmla="*/ 5 w 109"/>
                <a:gd name="T3" fmla="*/ 0 h 161"/>
                <a:gd name="T4" fmla="*/ 109 w 109"/>
                <a:gd name="T5" fmla="*/ 0 h 161"/>
                <a:gd name="T6" fmla="*/ 109 w 109"/>
                <a:gd name="T7" fmla="*/ 0 h 161"/>
                <a:gd name="T8" fmla="*/ 92 w 109"/>
                <a:gd name="T9" fmla="*/ 140 h 161"/>
                <a:gd name="T10" fmla="*/ 92 w 109"/>
                <a:gd name="T11" fmla="*/ 140 h 161"/>
                <a:gd name="T12" fmla="*/ 89 w 109"/>
                <a:gd name="T13" fmla="*/ 147 h 161"/>
                <a:gd name="T14" fmla="*/ 85 w 109"/>
                <a:gd name="T15" fmla="*/ 153 h 161"/>
                <a:gd name="T16" fmla="*/ 80 w 109"/>
                <a:gd name="T17" fmla="*/ 157 h 161"/>
                <a:gd name="T18" fmla="*/ 73 w 109"/>
                <a:gd name="T19" fmla="*/ 161 h 161"/>
                <a:gd name="T20" fmla="*/ 73 w 109"/>
                <a:gd name="T21" fmla="*/ 161 h 161"/>
                <a:gd name="T22" fmla="*/ 0 w 109"/>
                <a:gd name="T23" fmla="*/ 106 h 161"/>
                <a:gd name="T24" fmla="*/ 0 w 109"/>
                <a:gd name="T25" fmla="*/ 106 h 161"/>
                <a:gd name="T26" fmla="*/ 5 w 109"/>
                <a:gd name="T27" fmla="*/ 0 h 161"/>
                <a:gd name="T28" fmla="*/ 5 w 109"/>
                <a:gd name="T2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161">
                  <a:moveTo>
                    <a:pt x="5" y="0"/>
                  </a:moveTo>
                  <a:lnTo>
                    <a:pt x="5" y="0"/>
                  </a:lnTo>
                  <a:lnTo>
                    <a:pt x="109" y="0"/>
                  </a:lnTo>
                  <a:lnTo>
                    <a:pt x="109" y="0"/>
                  </a:lnTo>
                  <a:lnTo>
                    <a:pt x="92" y="140"/>
                  </a:lnTo>
                  <a:lnTo>
                    <a:pt x="92" y="140"/>
                  </a:lnTo>
                  <a:lnTo>
                    <a:pt x="89" y="147"/>
                  </a:lnTo>
                  <a:lnTo>
                    <a:pt x="85" y="153"/>
                  </a:lnTo>
                  <a:lnTo>
                    <a:pt x="80" y="157"/>
                  </a:lnTo>
                  <a:lnTo>
                    <a:pt x="73" y="161"/>
                  </a:lnTo>
                  <a:lnTo>
                    <a:pt x="73" y="161"/>
                  </a:lnTo>
                  <a:lnTo>
                    <a:pt x="0" y="106"/>
                  </a:lnTo>
                  <a:lnTo>
                    <a:pt x="0" y="106"/>
                  </a:lnTo>
                  <a:lnTo>
                    <a:pt x="5" y="0"/>
                  </a:lnTo>
                  <a:lnTo>
                    <a:pt x="5" y="0"/>
                  </a:lnTo>
                  <a:close/>
                </a:path>
              </a:pathLst>
            </a:custGeom>
            <a:solidFill>
              <a:srgbClr val="B6B6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7" name="Freeform 77"/>
            <p:cNvSpPr>
              <a:spLocks/>
            </p:cNvSpPr>
            <p:nvPr/>
          </p:nvSpPr>
          <p:spPr bwMode="auto">
            <a:xfrm>
              <a:off x="3390901" y="5083175"/>
              <a:ext cx="166688" cy="254000"/>
            </a:xfrm>
            <a:custGeom>
              <a:avLst/>
              <a:gdLst>
                <a:gd name="T0" fmla="*/ 5 w 105"/>
                <a:gd name="T1" fmla="*/ 0 h 160"/>
                <a:gd name="T2" fmla="*/ 5 w 105"/>
                <a:gd name="T3" fmla="*/ 0 h 160"/>
                <a:gd name="T4" fmla="*/ 105 w 105"/>
                <a:gd name="T5" fmla="*/ 0 h 160"/>
                <a:gd name="T6" fmla="*/ 105 w 105"/>
                <a:gd name="T7" fmla="*/ 0 h 160"/>
                <a:gd name="T8" fmla="*/ 88 w 105"/>
                <a:gd name="T9" fmla="*/ 140 h 160"/>
                <a:gd name="T10" fmla="*/ 88 w 105"/>
                <a:gd name="T11" fmla="*/ 140 h 160"/>
                <a:gd name="T12" fmla="*/ 87 w 105"/>
                <a:gd name="T13" fmla="*/ 147 h 160"/>
                <a:gd name="T14" fmla="*/ 81 w 105"/>
                <a:gd name="T15" fmla="*/ 153 h 160"/>
                <a:gd name="T16" fmla="*/ 76 w 105"/>
                <a:gd name="T17" fmla="*/ 157 h 160"/>
                <a:gd name="T18" fmla="*/ 69 w 105"/>
                <a:gd name="T19" fmla="*/ 160 h 160"/>
                <a:gd name="T20" fmla="*/ 69 w 105"/>
                <a:gd name="T21" fmla="*/ 160 h 160"/>
                <a:gd name="T22" fmla="*/ 0 w 105"/>
                <a:gd name="T23" fmla="*/ 106 h 160"/>
                <a:gd name="T24" fmla="*/ 0 w 105"/>
                <a:gd name="T25" fmla="*/ 106 h 160"/>
                <a:gd name="T26" fmla="*/ 5 w 105"/>
                <a:gd name="T27" fmla="*/ 0 h 160"/>
                <a:gd name="T28" fmla="*/ 5 w 10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160">
                  <a:moveTo>
                    <a:pt x="5" y="0"/>
                  </a:moveTo>
                  <a:lnTo>
                    <a:pt x="5" y="0"/>
                  </a:lnTo>
                  <a:lnTo>
                    <a:pt x="105" y="0"/>
                  </a:lnTo>
                  <a:lnTo>
                    <a:pt x="105" y="0"/>
                  </a:lnTo>
                  <a:lnTo>
                    <a:pt x="88" y="140"/>
                  </a:lnTo>
                  <a:lnTo>
                    <a:pt x="88" y="140"/>
                  </a:lnTo>
                  <a:lnTo>
                    <a:pt x="87" y="147"/>
                  </a:lnTo>
                  <a:lnTo>
                    <a:pt x="81" y="153"/>
                  </a:lnTo>
                  <a:lnTo>
                    <a:pt x="76" y="157"/>
                  </a:lnTo>
                  <a:lnTo>
                    <a:pt x="69" y="160"/>
                  </a:lnTo>
                  <a:lnTo>
                    <a:pt x="69" y="160"/>
                  </a:lnTo>
                  <a:lnTo>
                    <a:pt x="0" y="106"/>
                  </a:lnTo>
                  <a:lnTo>
                    <a:pt x="0" y="106"/>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8" name="Freeform 78"/>
            <p:cNvSpPr>
              <a:spLocks/>
            </p:cNvSpPr>
            <p:nvPr/>
          </p:nvSpPr>
          <p:spPr bwMode="auto">
            <a:xfrm>
              <a:off x="3395663" y="5083175"/>
              <a:ext cx="161925" cy="254000"/>
            </a:xfrm>
            <a:custGeom>
              <a:avLst/>
              <a:gdLst>
                <a:gd name="T0" fmla="*/ 5 w 102"/>
                <a:gd name="T1" fmla="*/ 0 h 160"/>
                <a:gd name="T2" fmla="*/ 5 w 102"/>
                <a:gd name="T3" fmla="*/ 0 h 160"/>
                <a:gd name="T4" fmla="*/ 102 w 102"/>
                <a:gd name="T5" fmla="*/ 0 h 160"/>
                <a:gd name="T6" fmla="*/ 102 w 102"/>
                <a:gd name="T7" fmla="*/ 0 h 160"/>
                <a:gd name="T8" fmla="*/ 85 w 102"/>
                <a:gd name="T9" fmla="*/ 140 h 160"/>
                <a:gd name="T10" fmla="*/ 85 w 102"/>
                <a:gd name="T11" fmla="*/ 140 h 160"/>
                <a:gd name="T12" fmla="*/ 84 w 102"/>
                <a:gd name="T13" fmla="*/ 147 h 160"/>
                <a:gd name="T14" fmla="*/ 78 w 102"/>
                <a:gd name="T15" fmla="*/ 153 h 160"/>
                <a:gd name="T16" fmla="*/ 73 w 102"/>
                <a:gd name="T17" fmla="*/ 157 h 160"/>
                <a:gd name="T18" fmla="*/ 67 w 102"/>
                <a:gd name="T19" fmla="*/ 160 h 160"/>
                <a:gd name="T20" fmla="*/ 67 w 102"/>
                <a:gd name="T21" fmla="*/ 160 h 160"/>
                <a:gd name="T22" fmla="*/ 0 w 102"/>
                <a:gd name="T23" fmla="*/ 105 h 160"/>
                <a:gd name="T24" fmla="*/ 0 w 102"/>
                <a:gd name="T25" fmla="*/ 105 h 160"/>
                <a:gd name="T26" fmla="*/ 5 w 102"/>
                <a:gd name="T27" fmla="*/ 0 h 160"/>
                <a:gd name="T28" fmla="*/ 5 w 102"/>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2" h="160">
                  <a:moveTo>
                    <a:pt x="5" y="0"/>
                  </a:moveTo>
                  <a:lnTo>
                    <a:pt x="5" y="0"/>
                  </a:lnTo>
                  <a:lnTo>
                    <a:pt x="102" y="0"/>
                  </a:lnTo>
                  <a:lnTo>
                    <a:pt x="102" y="0"/>
                  </a:lnTo>
                  <a:lnTo>
                    <a:pt x="85" y="140"/>
                  </a:lnTo>
                  <a:lnTo>
                    <a:pt x="85" y="140"/>
                  </a:lnTo>
                  <a:lnTo>
                    <a:pt x="84" y="147"/>
                  </a:lnTo>
                  <a:lnTo>
                    <a:pt x="78" y="153"/>
                  </a:lnTo>
                  <a:lnTo>
                    <a:pt x="73" y="157"/>
                  </a:lnTo>
                  <a:lnTo>
                    <a:pt x="67" y="160"/>
                  </a:lnTo>
                  <a:lnTo>
                    <a:pt x="67" y="160"/>
                  </a:lnTo>
                  <a:lnTo>
                    <a:pt x="0" y="105"/>
                  </a:lnTo>
                  <a:lnTo>
                    <a:pt x="0" y="105"/>
                  </a:lnTo>
                  <a:lnTo>
                    <a:pt x="5" y="0"/>
                  </a:lnTo>
                  <a:lnTo>
                    <a:pt x="5" y="0"/>
                  </a:lnTo>
                  <a:close/>
                </a:path>
              </a:pathLst>
            </a:custGeom>
            <a:solidFill>
              <a:srgbClr val="B7B7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79" name="Freeform 79"/>
            <p:cNvSpPr>
              <a:spLocks/>
            </p:cNvSpPr>
            <p:nvPr/>
          </p:nvSpPr>
          <p:spPr bwMode="auto">
            <a:xfrm>
              <a:off x="3402013" y="5083175"/>
              <a:ext cx="155575" cy="254000"/>
            </a:xfrm>
            <a:custGeom>
              <a:avLst/>
              <a:gdLst>
                <a:gd name="T0" fmla="*/ 5 w 98"/>
                <a:gd name="T1" fmla="*/ 0 h 160"/>
                <a:gd name="T2" fmla="*/ 5 w 98"/>
                <a:gd name="T3" fmla="*/ 0 h 160"/>
                <a:gd name="T4" fmla="*/ 98 w 98"/>
                <a:gd name="T5" fmla="*/ 0 h 160"/>
                <a:gd name="T6" fmla="*/ 98 w 98"/>
                <a:gd name="T7" fmla="*/ 0 h 160"/>
                <a:gd name="T8" fmla="*/ 81 w 98"/>
                <a:gd name="T9" fmla="*/ 140 h 160"/>
                <a:gd name="T10" fmla="*/ 81 w 98"/>
                <a:gd name="T11" fmla="*/ 140 h 160"/>
                <a:gd name="T12" fmla="*/ 80 w 98"/>
                <a:gd name="T13" fmla="*/ 147 h 160"/>
                <a:gd name="T14" fmla="*/ 74 w 98"/>
                <a:gd name="T15" fmla="*/ 152 h 160"/>
                <a:gd name="T16" fmla="*/ 69 w 98"/>
                <a:gd name="T17" fmla="*/ 157 h 160"/>
                <a:gd name="T18" fmla="*/ 63 w 98"/>
                <a:gd name="T19" fmla="*/ 160 h 160"/>
                <a:gd name="T20" fmla="*/ 63 w 98"/>
                <a:gd name="T21" fmla="*/ 160 h 160"/>
                <a:gd name="T22" fmla="*/ 0 w 98"/>
                <a:gd name="T23" fmla="*/ 103 h 160"/>
                <a:gd name="T24" fmla="*/ 0 w 98"/>
                <a:gd name="T25" fmla="*/ 103 h 160"/>
                <a:gd name="T26" fmla="*/ 5 w 98"/>
                <a:gd name="T27" fmla="*/ 0 h 160"/>
                <a:gd name="T28" fmla="*/ 5 w 9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60">
                  <a:moveTo>
                    <a:pt x="5" y="0"/>
                  </a:moveTo>
                  <a:lnTo>
                    <a:pt x="5" y="0"/>
                  </a:lnTo>
                  <a:lnTo>
                    <a:pt x="98" y="0"/>
                  </a:lnTo>
                  <a:lnTo>
                    <a:pt x="98" y="0"/>
                  </a:lnTo>
                  <a:lnTo>
                    <a:pt x="81" y="140"/>
                  </a:lnTo>
                  <a:lnTo>
                    <a:pt x="81" y="140"/>
                  </a:lnTo>
                  <a:lnTo>
                    <a:pt x="80" y="147"/>
                  </a:lnTo>
                  <a:lnTo>
                    <a:pt x="74" y="152"/>
                  </a:lnTo>
                  <a:lnTo>
                    <a:pt x="69" y="157"/>
                  </a:lnTo>
                  <a:lnTo>
                    <a:pt x="63" y="160"/>
                  </a:lnTo>
                  <a:lnTo>
                    <a:pt x="63" y="160"/>
                  </a:lnTo>
                  <a:lnTo>
                    <a:pt x="0" y="103"/>
                  </a:lnTo>
                  <a:lnTo>
                    <a:pt x="0" y="103"/>
                  </a:lnTo>
                  <a:lnTo>
                    <a:pt x="5" y="0"/>
                  </a:lnTo>
                  <a:lnTo>
                    <a:pt x="5" y="0"/>
                  </a:lnTo>
                  <a:close/>
                </a:path>
              </a:pathLst>
            </a:custGeom>
            <a:solidFill>
              <a:srgbClr val="B8B8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0" name="Freeform 80"/>
            <p:cNvSpPr>
              <a:spLocks/>
            </p:cNvSpPr>
            <p:nvPr/>
          </p:nvSpPr>
          <p:spPr bwMode="auto">
            <a:xfrm>
              <a:off x="3408363" y="5083175"/>
              <a:ext cx="149225" cy="254000"/>
            </a:xfrm>
            <a:custGeom>
              <a:avLst/>
              <a:gdLst>
                <a:gd name="T0" fmla="*/ 5 w 94"/>
                <a:gd name="T1" fmla="*/ 0 h 160"/>
                <a:gd name="T2" fmla="*/ 5 w 94"/>
                <a:gd name="T3" fmla="*/ 0 h 160"/>
                <a:gd name="T4" fmla="*/ 94 w 94"/>
                <a:gd name="T5" fmla="*/ 0 h 160"/>
                <a:gd name="T6" fmla="*/ 94 w 94"/>
                <a:gd name="T7" fmla="*/ 0 h 160"/>
                <a:gd name="T8" fmla="*/ 77 w 94"/>
                <a:gd name="T9" fmla="*/ 140 h 160"/>
                <a:gd name="T10" fmla="*/ 77 w 94"/>
                <a:gd name="T11" fmla="*/ 140 h 160"/>
                <a:gd name="T12" fmla="*/ 76 w 94"/>
                <a:gd name="T13" fmla="*/ 147 h 160"/>
                <a:gd name="T14" fmla="*/ 71 w 94"/>
                <a:gd name="T15" fmla="*/ 152 h 160"/>
                <a:gd name="T16" fmla="*/ 66 w 94"/>
                <a:gd name="T17" fmla="*/ 157 h 160"/>
                <a:gd name="T18" fmla="*/ 59 w 94"/>
                <a:gd name="T19" fmla="*/ 160 h 160"/>
                <a:gd name="T20" fmla="*/ 59 w 94"/>
                <a:gd name="T21" fmla="*/ 160 h 160"/>
                <a:gd name="T22" fmla="*/ 0 w 94"/>
                <a:gd name="T23" fmla="*/ 102 h 160"/>
                <a:gd name="T24" fmla="*/ 0 w 94"/>
                <a:gd name="T25" fmla="*/ 102 h 160"/>
                <a:gd name="T26" fmla="*/ 5 w 94"/>
                <a:gd name="T27" fmla="*/ 0 h 160"/>
                <a:gd name="T28" fmla="*/ 5 w 94"/>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60">
                  <a:moveTo>
                    <a:pt x="5" y="0"/>
                  </a:moveTo>
                  <a:lnTo>
                    <a:pt x="5" y="0"/>
                  </a:lnTo>
                  <a:lnTo>
                    <a:pt x="94" y="0"/>
                  </a:lnTo>
                  <a:lnTo>
                    <a:pt x="94" y="0"/>
                  </a:lnTo>
                  <a:lnTo>
                    <a:pt x="77" y="140"/>
                  </a:lnTo>
                  <a:lnTo>
                    <a:pt x="77" y="140"/>
                  </a:lnTo>
                  <a:lnTo>
                    <a:pt x="76" y="147"/>
                  </a:lnTo>
                  <a:lnTo>
                    <a:pt x="71" y="152"/>
                  </a:lnTo>
                  <a:lnTo>
                    <a:pt x="66" y="157"/>
                  </a:lnTo>
                  <a:lnTo>
                    <a:pt x="59" y="160"/>
                  </a:lnTo>
                  <a:lnTo>
                    <a:pt x="59" y="160"/>
                  </a:lnTo>
                  <a:lnTo>
                    <a:pt x="0" y="102"/>
                  </a:lnTo>
                  <a:lnTo>
                    <a:pt x="0" y="102"/>
                  </a:lnTo>
                  <a:lnTo>
                    <a:pt x="5" y="0"/>
                  </a:lnTo>
                  <a:lnTo>
                    <a:pt x="5" y="0"/>
                  </a:lnTo>
                  <a:close/>
                </a:path>
              </a:pathLst>
            </a:custGeom>
            <a:solidFill>
              <a:srgbClr val="B9B9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1" name="Freeform 81"/>
            <p:cNvSpPr>
              <a:spLocks/>
            </p:cNvSpPr>
            <p:nvPr/>
          </p:nvSpPr>
          <p:spPr bwMode="auto">
            <a:xfrm>
              <a:off x="3414713" y="5083175"/>
              <a:ext cx="142875" cy="254000"/>
            </a:xfrm>
            <a:custGeom>
              <a:avLst/>
              <a:gdLst>
                <a:gd name="T0" fmla="*/ 5 w 90"/>
                <a:gd name="T1" fmla="*/ 0 h 160"/>
                <a:gd name="T2" fmla="*/ 5 w 90"/>
                <a:gd name="T3" fmla="*/ 0 h 160"/>
                <a:gd name="T4" fmla="*/ 90 w 90"/>
                <a:gd name="T5" fmla="*/ 0 h 160"/>
                <a:gd name="T6" fmla="*/ 90 w 90"/>
                <a:gd name="T7" fmla="*/ 0 h 160"/>
                <a:gd name="T8" fmla="*/ 73 w 90"/>
                <a:gd name="T9" fmla="*/ 140 h 160"/>
                <a:gd name="T10" fmla="*/ 73 w 90"/>
                <a:gd name="T11" fmla="*/ 140 h 160"/>
                <a:gd name="T12" fmla="*/ 72 w 90"/>
                <a:gd name="T13" fmla="*/ 147 h 160"/>
                <a:gd name="T14" fmla="*/ 67 w 90"/>
                <a:gd name="T15" fmla="*/ 152 h 160"/>
                <a:gd name="T16" fmla="*/ 62 w 90"/>
                <a:gd name="T17" fmla="*/ 157 h 160"/>
                <a:gd name="T18" fmla="*/ 55 w 90"/>
                <a:gd name="T19" fmla="*/ 160 h 160"/>
                <a:gd name="T20" fmla="*/ 55 w 90"/>
                <a:gd name="T21" fmla="*/ 160 h 160"/>
                <a:gd name="T22" fmla="*/ 0 w 90"/>
                <a:gd name="T23" fmla="*/ 101 h 160"/>
                <a:gd name="T24" fmla="*/ 0 w 90"/>
                <a:gd name="T25" fmla="*/ 101 h 160"/>
                <a:gd name="T26" fmla="*/ 5 w 90"/>
                <a:gd name="T27" fmla="*/ 0 h 160"/>
                <a:gd name="T28" fmla="*/ 5 w 90"/>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0" h="160">
                  <a:moveTo>
                    <a:pt x="5" y="0"/>
                  </a:moveTo>
                  <a:lnTo>
                    <a:pt x="5" y="0"/>
                  </a:lnTo>
                  <a:lnTo>
                    <a:pt x="90" y="0"/>
                  </a:lnTo>
                  <a:lnTo>
                    <a:pt x="90" y="0"/>
                  </a:lnTo>
                  <a:lnTo>
                    <a:pt x="73" y="140"/>
                  </a:lnTo>
                  <a:lnTo>
                    <a:pt x="73" y="140"/>
                  </a:lnTo>
                  <a:lnTo>
                    <a:pt x="72" y="147"/>
                  </a:lnTo>
                  <a:lnTo>
                    <a:pt x="67" y="152"/>
                  </a:lnTo>
                  <a:lnTo>
                    <a:pt x="62" y="157"/>
                  </a:lnTo>
                  <a:lnTo>
                    <a:pt x="55" y="160"/>
                  </a:lnTo>
                  <a:lnTo>
                    <a:pt x="55" y="160"/>
                  </a:lnTo>
                  <a:lnTo>
                    <a:pt x="0" y="101"/>
                  </a:lnTo>
                  <a:lnTo>
                    <a:pt x="0" y="101"/>
                  </a:lnTo>
                  <a:lnTo>
                    <a:pt x="5" y="0"/>
                  </a:lnTo>
                  <a:lnTo>
                    <a:pt x="5" y="0"/>
                  </a:lnTo>
                  <a:close/>
                </a:path>
              </a:pathLst>
            </a:custGeom>
            <a:solidFill>
              <a:srgbClr val="B9B9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2" name="Freeform 82"/>
            <p:cNvSpPr>
              <a:spLocks/>
            </p:cNvSpPr>
            <p:nvPr/>
          </p:nvSpPr>
          <p:spPr bwMode="auto">
            <a:xfrm>
              <a:off x="3417888" y="5083175"/>
              <a:ext cx="139700" cy="254000"/>
            </a:xfrm>
            <a:custGeom>
              <a:avLst/>
              <a:gdLst>
                <a:gd name="T0" fmla="*/ 7 w 88"/>
                <a:gd name="T1" fmla="*/ 0 h 160"/>
                <a:gd name="T2" fmla="*/ 7 w 88"/>
                <a:gd name="T3" fmla="*/ 0 h 160"/>
                <a:gd name="T4" fmla="*/ 88 w 88"/>
                <a:gd name="T5" fmla="*/ 0 h 160"/>
                <a:gd name="T6" fmla="*/ 88 w 88"/>
                <a:gd name="T7" fmla="*/ 0 h 160"/>
                <a:gd name="T8" fmla="*/ 71 w 88"/>
                <a:gd name="T9" fmla="*/ 140 h 160"/>
                <a:gd name="T10" fmla="*/ 71 w 88"/>
                <a:gd name="T11" fmla="*/ 140 h 160"/>
                <a:gd name="T12" fmla="*/ 70 w 88"/>
                <a:gd name="T13" fmla="*/ 147 h 160"/>
                <a:gd name="T14" fmla="*/ 65 w 88"/>
                <a:gd name="T15" fmla="*/ 152 h 160"/>
                <a:gd name="T16" fmla="*/ 60 w 88"/>
                <a:gd name="T17" fmla="*/ 157 h 160"/>
                <a:gd name="T18" fmla="*/ 55 w 88"/>
                <a:gd name="T19" fmla="*/ 160 h 160"/>
                <a:gd name="T20" fmla="*/ 55 w 88"/>
                <a:gd name="T21" fmla="*/ 160 h 160"/>
                <a:gd name="T22" fmla="*/ 0 w 88"/>
                <a:gd name="T23" fmla="*/ 99 h 160"/>
                <a:gd name="T24" fmla="*/ 0 w 88"/>
                <a:gd name="T25" fmla="*/ 99 h 160"/>
                <a:gd name="T26" fmla="*/ 7 w 88"/>
                <a:gd name="T27" fmla="*/ 0 h 160"/>
                <a:gd name="T28" fmla="*/ 7 w 88"/>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8" h="160">
                  <a:moveTo>
                    <a:pt x="7" y="0"/>
                  </a:moveTo>
                  <a:lnTo>
                    <a:pt x="7" y="0"/>
                  </a:lnTo>
                  <a:lnTo>
                    <a:pt x="88" y="0"/>
                  </a:lnTo>
                  <a:lnTo>
                    <a:pt x="88" y="0"/>
                  </a:lnTo>
                  <a:lnTo>
                    <a:pt x="71" y="140"/>
                  </a:lnTo>
                  <a:lnTo>
                    <a:pt x="71" y="140"/>
                  </a:lnTo>
                  <a:lnTo>
                    <a:pt x="70" y="147"/>
                  </a:lnTo>
                  <a:lnTo>
                    <a:pt x="65" y="152"/>
                  </a:lnTo>
                  <a:lnTo>
                    <a:pt x="60" y="157"/>
                  </a:lnTo>
                  <a:lnTo>
                    <a:pt x="55" y="160"/>
                  </a:lnTo>
                  <a:lnTo>
                    <a:pt x="55" y="160"/>
                  </a:lnTo>
                  <a:lnTo>
                    <a:pt x="0" y="99"/>
                  </a:lnTo>
                  <a:lnTo>
                    <a:pt x="0" y="99"/>
                  </a:lnTo>
                  <a:lnTo>
                    <a:pt x="7" y="0"/>
                  </a:lnTo>
                  <a:lnTo>
                    <a:pt x="7" y="0"/>
                  </a:lnTo>
                  <a:close/>
                </a:path>
              </a:pathLst>
            </a:custGeom>
            <a:solidFill>
              <a:srgbClr val="BABA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3" name="Freeform 83"/>
            <p:cNvSpPr>
              <a:spLocks/>
            </p:cNvSpPr>
            <p:nvPr/>
          </p:nvSpPr>
          <p:spPr bwMode="auto">
            <a:xfrm>
              <a:off x="3425826" y="5083175"/>
              <a:ext cx="131763" cy="254000"/>
            </a:xfrm>
            <a:custGeom>
              <a:avLst/>
              <a:gdLst>
                <a:gd name="T0" fmla="*/ 6 w 83"/>
                <a:gd name="T1" fmla="*/ 0 h 160"/>
                <a:gd name="T2" fmla="*/ 6 w 83"/>
                <a:gd name="T3" fmla="*/ 0 h 160"/>
                <a:gd name="T4" fmla="*/ 83 w 83"/>
                <a:gd name="T5" fmla="*/ 0 h 160"/>
                <a:gd name="T6" fmla="*/ 83 w 83"/>
                <a:gd name="T7" fmla="*/ 0 h 160"/>
                <a:gd name="T8" fmla="*/ 66 w 83"/>
                <a:gd name="T9" fmla="*/ 140 h 160"/>
                <a:gd name="T10" fmla="*/ 66 w 83"/>
                <a:gd name="T11" fmla="*/ 140 h 160"/>
                <a:gd name="T12" fmla="*/ 65 w 83"/>
                <a:gd name="T13" fmla="*/ 147 h 160"/>
                <a:gd name="T14" fmla="*/ 60 w 83"/>
                <a:gd name="T15" fmla="*/ 152 h 160"/>
                <a:gd name="T16" fmla="*/ 55 w 83"/>
                <a:gd name="T17" fmla="*/ 156 h 160"/>
                <a:gd name="T18" fmla="*/ 50 w 83"/>
                <a:gd name="T19" fmla="*/ 160 h 160"/>
                <a:gd name="T20" fmla="*/ 50 w 83"/>
                <a:gd name="T21" fmla="*/ 160 h 160"/>
                <a:gd name="T22" fmla="*/ 0 w 83"/>
                <a:gd name="T23" fmla="*/ 99 h 160"/>
                <a:gd name="T24" fmla="*/ 0 w 83"/>
                <a:gd name="T25" fmla="*/ 99 h 160"/>
                <a:gd name="T26" fmla="*/ 6 w 83"/>
                <a:gd name="T27" fmla="*/ 0 h 160"/>
                <a:gd name="T28" fmla="*/ 6 w 83"/>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60">
                  <a:moveTo>
                    <a:pt x="6" y="0"/>
                  </a:moveTo>
                  <a:lnTo>
                    <a:pt x="6" y="0"/>
                  </a:lnTo>
                  <a:lnTo>
                    <a:pt x="83" y="0"/>
                  </a:lnTo>
                  <a:lnTo>
                    <a:pt x="83" y="0"/>
                  </a:lnTo>
                  <a:lnTo>
                    <a:pt x="66" y="140"/>
                  </a:lnTo>
                  <a:lnTo>
                    <a:pt x="66" y="140"/>
                  </a:lnTo>
                  <a:lnTo>
                    <a:pt x="65" y="147"/>
                  </a:lnTo>
                  <a:lnTo>
                    <a:pt x="60" y="152"/>
                  </a:lnTo>
                  <a:lnTo>
                    <a:pt x="55" y="156"/>
                  </a:lnTo>
                  <a:lnTo>
                    <a:pt x="50" y="160"/>
                  </a:lnTo>
                  <a:lnTo>
                    <a:pt x="50" y="160"/>
                  </a:lnTo>
                  <a:lnTo>
                    <a:pt x="0" y="99"/>
                  </a:lnTo>
                  <a:lnTo>
                    <a:pt x="0" y="99"/>
                  </a:lnTo>
                  <a:lnTo>
                    <a:pt x="6" y="0"/>
                  </a:lnTo>
                  <a:lnTo>
                    <a:pt x="6" y="0"/>
                  </a:lnTo>
                  <a:close/>
                </a:path>
              </a:pathLst>
            </a:custGeom>
            <a:solidFill>
              <a:srgbClr val="BBBB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4" name="Freeform 84"/>
            <p:cNvSpPr>
              <a:spLocks/>
            </p:cNvSpPr>
            <p:nvPr/>
          </p:nvSpPr>
          <p:spPr bwMode="auto">
            <a:xfrm>
              <a:off x="3432176" y="5083175"/>
              <a:ext cx="125413" cy="254000"/>
            </a:xfrm>
            <a:custGeom>
              <a:avLst/>
              <a:gdLst>
                <a:gd name="T0" fmla="*/ 5 w 79"/>
                <a:gd name="T1" fmla="*/ 0 h 160"/>
                <a:gd name="T2" fmla="*/ 5 w 79"/>
                <a:gd name="T3" fmla="*/ 0 h 160"/>
                <a:gd name="T4" fmla="*/ 79 w 79"/>
                <a:gd name="T5" fmla="*/ 0 h 160"/>
                <a:gd name="T6" fmla="*/ 79 w 79"/>
                <a:gd name="T7" fmla="*/ 0 h 160"/>
                <a:gd name="T8" fmla="*/ 62 w 79"/>
                <a:gd name="T9" fmla="*/ 140 h 160"/>
                <a:gd name="T10" fmla="*/ 62 w 79"/>
                <a:gd name="T11" fmla="*/ 140 h 160"/>
                <a:gd name="T12" fmla="*/ 61 w 79"/>
                <a:gd name="T13" fmla="*/ 147 h 160"/>
                <a:gd name="T14" fmla="*/ 56 w 79"/>
                <a:gd name="T15" fmla="*/ 152 h 160"/>
                <a:gd name="T16" fmla="*/ 51 w 79"/>
                <a:gd name="T17" fmla="*/ 156 h 160"/>
                <a:gd name="T18" fmla="*/ 46 w 79"/>
                <a:gd name="T19" fmla="*/ 160 h 160"/>
                <a:gd name="T20" fmla="*/ 46 w 79"/>
                <a:gd name="T21" fmla="*/ 160 h 160"/>
                <a:gd name="T22" fmla="*/ 0 w 79"/>
                <a:gd name="T23" fmla="*/ 98 h 160"/>
                <a:gd name="T24" fmla="*/ 0 w 79"/>
                <a:gd name="T25" fmla="*/ 98 h 160"/>
                <a:gd name="T26" fmla="*/ 5 w 79"/>
                <a:gd name="T27" fmla="*/ 0 h 160"/>
                <a:gd name="T28" fmla="*/ 5 w 79"/>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 h="160">
                  <a:moveTo>
                    <a:pt x="5" y="0"/>
                  </a:moveTo>
                  <a:lnTo>
                    <a:pt x="5" y="0"/>
                  </a:lnTo>
                  <a:lnTo>
                    <a:pt x="79" y="0"/>
                  </a:lnTo>
                  <a:lnTo>
                    <a:pt x="79" y="0"/>
                  </a:lnTo>
                  <a:lnTo>
                    <a:pt x="62" y="140"/>
                  </a:lnTo>
                  <a:lnTo>
                    <a:pt x="62" y="140"/>
                  </a:lnTo>
                  <a:lnTo>
                    <a:pt x="61" y="147"/>
                  </a:lnTo>
                  <a:lnTo>
                    <a:pt x="56" y="152"/>
                  </a:lnTo>
                  <a:lnTo>
                    <a:pt x="51" y="156"/>
                  </a:lnTo>
                  <a:lnTo>
                    <a:pt x="46" y="160"/>
                  </a:lnTo>
                  <a:lnTo>
                    <a:pt x="46" y="160"/>
                  </a:lnTo>
                  <a:lnTo>
                    <a:pt x="0" y="98"/>
                  </a:lnTo>
                  <a:lnTo>
                    <a:pt x="0" y="98"/>
                  </a:lnTo>
                  <a:lnTo>
                    <a:pt x="5" y="0"/>
                  </a:lnTo>
                  <a:lnTo>
                    <a:pt x="5" y="0"/>
                  </a:lnTo>
                  <a:close/>
                </a:path>
              </a:pathLst>
            </a:custGeom>
            <a:solidFill>
              <a:srgbClr val="BBBB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5" name="Freeform 85"/>
            <p:cNvSpPr>
              <a:spLocks/>
            </p:cNvSpPr>
            <p:nvPr/>
          </p:nvSpPr>
          <p:spPr bwMode="auto">
            <a:xfrm>
              <a:off x="3438526" y="5083175"/>
              <a:ext cx="119063" cy="254000"/>
            </a:xfrm>
            <a:custGeom>
              <a:avLst/>
              <a:gdLst>
                <a:gd name="T0" fmla="*/ 5 w 75"/>
                <a:gd name="T1" fmla="*/ 0 h 160"/>
                <a:gd name="T2" fmla="*/ 5 w 75"/>
                <a:gd name="T3" fmla="*/ 0 h 160"/>
                <a:gd name="T4" fmla="*/ 75 w 75"/>
                <a:gd name="T5" fmla="*/ 0 h 160"/>
                <a:gd name="T6" fmla="*/ 75 w 75"/>
                <a:gd name="T7" fmla="*/ 0 h 160"/>
                <a:gd name="T8" fmla="*/ 58 w 75"/>
                <a:gd name="T9" fmla="*/ 140 h 160"/>
                <a:gd name="T10" fmla="*/ 58 w 75"/>
                <a:gd name="T11" fmla="*/ 140 h 160"/>
                <a:gd name="T12" fmla="*/ 57 w 75"/>
                <a:gd name="T13" fmla="*/ 147 h 160"/>
                <a:gd name="T14" fmla="*/ 52 w 75"/>
                <a:gd name="T15" fmla="*/ 152 h 160"/>
                <a:gd name="T16" fmla="*/ 48 w 75"/>
                <a:gd name="T17" fmla="*/ 156 h 160"/>
                <a:gd name="T18" fmla="*/ 43 w 75"/>
                <a:gd name="T19" fmla="*/ 160 h 160"/>
                <a:gd name="T20" fmla="*/ 43 w 75"/>
                <a:gd name="T21" fmla="*/ 160 h 160"/>
                <a:gd name="T22" fmla="*/ 0 w 75"/>
                <a:gd name="T23" fmla="*/ 96 h 160"/>
                <a:gd name="T24" fmla="*/ 0 w 75"/>
                <a:gd name="T25" fmla="*/ 96 h 160"/>
                <a:gd name="T26" fmla="*/ 5 w 75"/>
                <a:gd name="T27" fmla="*/ 0 h 160"/>
                <a:gd name="T28" fmla="*/ 5 w 75"/>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60">
                  <a:moveTo>
                    <a:pt x="5" y="0"/>
                  </a:moveTo>
                  <a:lnTo>
                    <a:pt x="5" y="0"/>
                  </a:lnTo>
                  <a:lnTo>
                    <a:pt x="75" y="0"/>
                  </a:lnTo>
                  <a:lnTo>
                    <a:pt x="75" y="0"/>
                  </a:lnTo>
                  <a:lnTo>
                    <a:pt x="58" y="140"/>
                  </a:lnTo>
                  <a:lnTo>
                    <a:pt x="58" y="140"/>
                  </a:lnTo>
                  <a:lnTo>
                    <a:pt x="57" y="147"/>
                  </a:lnTo>
                  <a:lnTo>
                    <a:pt x="52" y="152"/>
                  </a:lnTo>
                  <a:lnTo>
                    <a:pt x="48" y="156"/>
                  </a:lnTo>
                  <a:lnTo>
                    <a:pt x="43" y="160"/>
                  </a:lnTo>
                  <a:lnTo>
                    <a:pt x="43" y="160"/>
                  </a:lnTo>
                  <a:lnTo>
                    <a:pt x="0" y="96"/>
                  </a:lnTo>
                  <a:lnTo>
                    <a:pt x="0" y="96"/>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6" name="Freeform 86"/>
            <p:cNvSpPr>
              <a:spLocks/>
            </p:cNvSpPr>
            <p:nvPr/>
          </p:nvSpPr>
          <p:spPr bwMode="auto">
            <a:xfrm>
              <a:off x="3444876" y="5083175"/>
              <a:ext cx="112713" cy="254000"/>
            </a:xfrm>
            <a:custGeom>
              <a:avLst/>
              <a:gdLst>
                <a:gd name="T0" fmla="*/ 5 w 71"/>
                <a:gd name="T1" fmla="*/ 0 h 160"/>
                <a:gd name="T2" fmla="*/ 5 w 71"/>
                <a:gd name="T3" fmla="*/ 0 h 160"/>
                <a:gd name="T4" fmla="*/ 71 w 71"/>
                <a:gd name="T5" fmla="*/ 0 h 160"/>
                <a:gd name="T6" fmla="*/ 71 w 71"/>
                <a:gd name="T7" fmla="*/ 0 h 160"/>
                <a:gd name="T8" fmla="*/ 54 w 71"/>
                <a:gd name="T9" fmla="*/ 140 h 160"/>
                <a:gd name="T10" fmla="*/ 54 w 71"/>
                <a:gd name="T11" fmla="*/ 140 h 160"/>
                <a:gd name="T12" fmla="*/ 53 w 71"/>
                <a:gd name="T13" fmla="*/ 147 h 160"/>
                <a:gd name="T14" fmla="*/ 48 w 71"/>
                <a:gd name="T15" fmla="*/ 152 h 160"/>
                <a:gd name="T16" fmla="*/ 44 w 71"/>
                <a:gd name="T17" fmla="*/ 156 h 160"/>
                <a:gd name="T18" fmla="*/ 39 w 71"/>
                <a:gd name="T19" fmla="*/ 160 h 160"/>
                <a:gd name="T20" fmla="*/ 39 w 71"/>
                <a:gd name="T21" fmla="*/ 160 h 160"/>
                <a:gd name="T22" fmla="*/ 0 w 71"/>
                <a:gd name="T23" fmla="*/ 95 h 160"/>
                <a:gd name="T24" fmla="*/ 0 w 71"/>
                <a:gd name="T25" fmla="*/ 95 h 160"/>
                <a:gd name="T26" fmla="*/ 5 w 71"/>
                <a:gd name="T27" fmla="*/ 0 h 160"/>
                <a:gd name="T28" fmla="*/ 5 w 71"/>
                <a:gd name="T29"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60">
                  <a:moveTo>
                    <a:pt x="5" y="0"/>
                  </a:moveTo>
                  <a:lnTo>
                    <a:pt x="5" y="0"/>
                  </a:lnTo>
                  <a:lnTo>
                    <a:pt x="71" y="0"/>
                  </a:lnTo>
                  <a:lnTo>
                    <a:pt x="71" y="0"/>
                  </a:lnTo>
                  <a:lnTo>
                    <a:pt x="54" y="140"/>
                  </a:lnTo>
                  <a:lnTo>
                    <a:pt x="54" y="140"/>
                  </a:lnTo>
                  <a:lnTo>
                    <a:pt x="53" y="147"/>
                  </a:lnTo>
                  <a:lnTo>
                    <a:pt x="48" y="152"/>
                  </a:lnTo>
                  <a:lnTo>
                    <a:pt x="44" y="156"/>
                  </a:lnTo>
                  <a:lnTo>
                    <a:pt x="39" y="160"/>
                  </a:lnTo>
                  <a:lnTo>
                    <a:pt x="39" y="160"/>
                  </a:lnTo>
                  <a:lnTo>
                    <a:pt x="0" y="95"/>
                  </a:lnTo>
                  <a:lnTo>
                    <a:pt x="0" y="95"/>
                  </a:lnTo>
                  <a:lnTo>
                    <a:pt x="5" y="0"/>
                  </a:lnTo>
                  <a:lnTo>
                    <a:pt x="5" y="0"/>
                  </a:lnTo>
                  <a:close/>
                </a:path>
              </a:pathLst>
            </a:custGeom>
            <a:solidFill>
              <a:srgbClr val="BCBCC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7" name="Freeform 87"/>
            <p:cNvSpPr>
              <a:spLocks/>
            </p:cNvSpPr>
            <p:nvPr/>
          </p:nvSpPr>
          <p:spPr bwMode="auto">
            <a:xfrm>
              <a:off x="3448051" y="5083175"/>
              <a:ext cx="109538" cy="252413"/>
            </a:xfrm>
            <a:custGeom>
              <a:avLst/>
              <a:gdLst>
                <a:gd name="T0" fmla="*/ 7 w 69"/>
                <a:gd name="T1" fmla="*/ 0 h 159"/>
                <a:gd name="T2" fmla="*/ 7 w 69"/>
                <a:gd name="T3" fmla="*/ 0 h 159"/>
                <a:gd name="T4" fmla="*/ 69 w 69"/>
                <a:gd name="T5" fmla="*/ 0 h 159"/>
                <a:gd name="T6" fmla="*/ 69 w 69"/>
                <a:gd name="T7" fmla="*/ 0 h 159"/>
                <a:gd name="T8" fmla="*/ 52 w 69"/>
                <a:gd name="T9" fmla="*/ 140 h 159"/>
                <a:gd name="T10" fmla="*/ 52 w 69"/>
                <a:gd name="T11" fmla="*/ 140 h 159"/>
                <a:gd name="T12" fmla="*/ 51 w 69"/>
                <a:gd name="T13" fmla="*/ 147 h 159"/>
                <a:gd name="T14" fmla="*/ 46 w 69"/>
                <a:gd name="T15" fmla="*/ 152 h 159"/>
                <a:gd name="T16" fmla="*/ 42 w 69"/>
                <a:gd name="T17" fmla="*/ 156 h 159"/>
                <a:gd name="T18" fmla="*/ 37 w 69"/>
                <a:gd name="T19" fmla="*/ 159 h 159"/>
                <a:gd name="T20" fmla="*/ 37 w 69"/>
                <a:gd name="T21" fmla="*/ 159 h 159"/>
                <a:gd name="T22" fmla="*/ 0 w 69"/>
                <a:gd name="T23" fmla="*/ 94 h 159"/>
                <a:gd name="T24" fmla="*/ 0 w 69"/>
                <a:gd name="T25" fmla="*/ 94 h 159"/>
                <a:gd name="T26" fmla="*/ 7 w 69"/>
                <a:gd name="T27" fmla="*/ 0 h 159"/>
                <a:gd name="T28" fmla="*/ 7 w 6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159">
                  <a:moveTo>
                    <a:pt x="7" y="0"/>
                  </a:moveTo>
                  <a:lnTo>
                    <a:pt x="7" y="0"/>
                  </a:lnTo>
                  <a:lnTo>
                    <a:pt x="69" y="0"/>
                  </a:lnTo>
                  <a:lnTo>
                    <a:pt x="69" y="0"/>
                  </a:lnTo>
                  <a:lnTo>
                    <a:pt x="52" y="140"/>
                  </a:lnTo>
                  <a:lnTo>
                    <a:pt x="52" y="140"/>
                  </a:lnTo>
                  <a:lnTo>
                    <a:pt x="51" y="147"/>
                  </a:lnTo>
                  <a:lnTo>
                    <a:pt x="46" y="152"/>
                  </a:lnTo>
                  <a:lnTo>
                    <a:pt x="42" y="156"/>
                  </a:lnTo>
                  <a:lnTo>
                    <a:pt x="37" y="159"/>
                  </a:lnTo>
                  <a:lnTo>
                    <a:pt x="37" y="159"/>
                  </a:lnTo>
                  <a:lnTo>
                    <a:pt x="0" y="94"/>
                  </a:lnTo>
                  <a:lnTo>
                    <a:pt x="0" y="94"/>
                  </a:lnTo>
                  <a:lnTo>
                    <a:pt x="7" y="0"/>
                  </a:lnTo>
                  <a:lnTo>
                    <a:pt x="7" y="0"/>
                  </a:lnTo>
                  <a:close/>
                </a:path>
              </a:pathLst>
            </a:custGeom>
            <a:solidFill>
              <a:srgbClr val="BDBD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8" name="Freeform 88"/>
            <p:cNvSpPr>
              <a:spLocks/>
            </p:cNvSpPr>
            <p:nvPr/>
          </p:nvSpPr>
          <p:spPr bwMode="auto">
            <a:xfrm>
              <a:off x="3454401" y="5083175"/>
              <a:ext cx="103188" cy="252413"/>
            </a:xfrm>
            <a:custGeom>
              <a:avLst/>
              <a:gdLst>
                <a:gd name="T0" fmla="*/ 7 w 65"/>
                <a:gd name="T1" fmla="*/ 0 h 159"/>
                <a:gd name="T2" fmla="*/ 7 w 65"/>
                <a:gd name="T3" fmla="*/ 0 h 159"/>
                <a:gd name="T4" fmla="*/ 65 w 65"/>
                <a:gd name="T5" fmla="*/ 0 h 159"/>
                <a:gd name="T6" fmla="*/ 65 w 65"/>
                <a:gd name="T7" fmla="*/ 0 h 159"/>
                <a:gd name="T8" fmla="*/ 48 w 65"/>
                <a:gd name="T9" fmla="*/ 140 h 159"/>
                <a:gd name="T10" fmla="*/ 48 w 65"/>
                <a:gd name="T11" fmla="*/ 140 h 159"/>
                <a:gd name="T12" fmla="*/ 47 w 65"/>
                <a:gd name="T13" fmla="*/ 147 h 159"/>
                <a:gd name="T14" fmla="*/ 42 w 65"/>
                <a:gd name="T15" fmla="*/ 152 h 159"/>
                <a:gd name="T16" fmla="*/ 38 w 65"/>
                <a:gd name="T17" fmla="*/ 156 h 159"/>
                <a:gd name="T18" fmla="*/ 33 w 65"/>
                <a:gd name="T19" fmla="*/ 159 h 159"/>
                <a:gd name="T20" fmla="*/ 33 w 65"/>
                <a:gd name="T21" fmla="*/ 159 h 159"/>
                <a:gd name="T22" fmla="*/ 0 w 65"/>
                <a:gd name="T23" fmla="*/ 92 h 159"/>
                <a:gd name="T24" fmla="*/ 0 w 65"/>
                <a:gd name="T25" fmla="*/ 92 h 159"/>
                <a:gd name="T26" fmla="*/ 7 w 65"/>
                <a:gd name="T27" fmla="*/ 0 h 159"/>
                <a:gd name="T28" fmla="*/ 7 w 6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 h="159">
                  <a:moveTo>
                    <a:pt x="7" y="0"/>
                  </a:moveTo>
                  <a:lnTo>
                    <a:pt x="7" y="0"/>
                  </a:lnTo>
                  <a:lnTo>
                    <a:pt x="65" y="0"/>
                  </a:lnTo>
                  <a:lnTo>
                    <a:pt x="65" y="0"/>
                  </a:lnTo>
                  <a:lnTo>
                    <a:pt x="48" y="140"/>
                  </a:lnTo>
                  <a:lnTo>
                    <a:pt x="48" y="140"/>
                  </a:lnTo>
                  <a:lnTo>
                    <a:pt x="47" y="147"/>
                  </a:lnTo>
                  <a:lnTo>
                    <a:pt x="42" y="152"/>
                  </a:lnTo>
                  <a:lnTo>
                    <a:pt x="38" y="156"/>
                  </a:lnTo>
                  <a:lnTo>
                    <a:pt x="33" y="159"/>
                  </a:lnTo>
                  <a:lnTo>
                    <a:pt x="33" y="159"/>
                  </a:lnTo>
                  <a:lnTo>
                    <a:pt x="0" y="92"/>
                  </a:lnTo>
                  <a:lnTo>
                    <a:pt x="0" y="92"/>
                  </a:lnTo>
                  <a:lnTo>
                    <a:pt x="7" y="0"/>
                  </a:lnTo>
                  <a:lnTo>
                    <a:pt x="7" y="0"/>
                  </a:lnTo>
                  <a:close/>
                </a:path>
              </a:pathLst>
            </a:custGeom>
            <a:solidFill>
              <a:srgbClr val="BEBE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89" name="Freeform 89"/>
            <p:cNvSpPr>
              <a:spLocks/>
            </p:cNvSpPr>
            <p:nvPr/>
          </p:nvSpPr>
          <p:spPr bwMode="auto">
            <a:xfrm>
              <a:off x="3462338" y="5083175"/>
              <a:ext cx="95250" cy="252413"/>
            </a:xfrm>
            <a:custGeom>
              <a:avLst/>
              <a:gdLst>
                <a:gd name="T0" fmla="*/ 6 w 60"/>
                <a:gd name="T1" fmla="*/ 0 h 159"/>
                <a:gd name="T2" fmla="*/ 6 w 60"/>
                <a:gd name="T3" fmla="*/ 0 h 159"/>
                <a:gd name="T4" fmla="*/ 60 w 60"/>
                <a:gd name="T5" fmla="*/ 0 h 159"/>
                <a:gd name="T6" fmla="*/ 60 w 60"/>
                <a:gd name="T7" fmla="*/ 0 h 159"/>
                <a:gd name="T8" fmla="*/ 43 w 60"/>
                <a:gd name="T9" fmla="*/ 140 h 159"/>
                <a:gd name="T10" fmla="*/ 43 w 60"/>
                <a:gd name="T11" fmla="*/ 140 h 159"/>
                <a:gd name="T12" fmla="*/ 42 w 60"/>
                <a:gd name="T13" fmla="*/ 147 h 159"/>
                <a:gd name="T14" fmla="*/ 39 w 60"/>
                <a:gd name="T15" fmla="*/ 151 h 159"/>
                <a:gd name="T16" fmla="*/ 33 w 60"/>
                <a:gd name="T17" fmla="*/ 156 h 159"/>
                <a:gd name="T18" fmla="*/ 29 w 60"/>
                <a:gd name="T19" fmla="*/ 159 h 159"/>
                <a:gd name="T20" fmla="*/ 29 w 60"/>
                <a:gd name="T21" fmla="*/ 159 h 159"/>
                <a:gd name="T22" fmla="*/ 0 w 60"/>
                <a:gd name="T23" fmla="*/ 91 h 159"/>
                <a:gd name="T24" fmla="*/ 0 w 60"/>
                <a:gd name="T25" fmla="*/ 91 h 159"/>
                <a:gd name="T26" fmla="*/ 6 w 60"/>
                <a:gd name="T27" fmla="*/ 0 h 159"/>
                <a:gd name="T28" fmla="*/ 6 w 6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159">
                  <a:moveTo>
                    <a:pt x="6" y="0"/>
                  </a:moveTo>
                  <a:lnTo>
                    <a:pt x="6" y="0"/>
                  </a:lnTo>
                  <a:lnTo>
                    <a:pt x="60" y="0"/>
                  </a:lnTo>
                  <a:lnTo>
                    <a:pt x="60" y="0"/>
                  </a:lnTo>
                  <a:lnTo>
                    <a:pt x="43" y="140"/>
                  </a:lnTo>
                  <a:lnTo>
                    <a:pt x="43" y="140"/>
                  </a:lnTo>
                  <a:lnTo>
                    <a:pt x="42" y="147"/>
                  </a:lnTo>
                  <a:lnTo>
                    <a:pt x="39" y="151"/>
                  </a:lnTo>
                  <a:lnTo>
                    <a:pt x="33" y="156"/>
                  </a:lnTo>
                  <a:lnTo>
                    <a:pt x="29" y="159"/>
                  </a:lnTo>
                  <a:lnTo>
                    <a:pt x="29" y="159"/>
                  </a:lnTo>
                  <a:lnTo>
                    <a:pt x="0" y="91"/>
                  </a:lnTo>
                  <a:lnTo>
                    <a:pt x="0" y="91"/>
                  </a:lnTo>
                  <a:lnTo>
                    <a:pt x="6" y="0"/>
                  </a:lnTo>
                  <a:lnTo>
                    <a:pt x="6" y="0"/>
                  </a:lnTo>
                  <a:close/>
                </a:path>
              </a:pathLst>
            </a:custGeom>
            <a:solidFill>
              <a:srgbClr val="BEBE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0" name="Freeform 90"/>
            <p:cNvSpPr>
              <a:spLocks/>
            </p:cNvSpPr>
            <p:nvPr/>
          </p:nvSpPr>
          <p:spPr bwMode="auto">
            <a:xfrm>
              <a:off x="3468688" y="5083175"/>
              <a:ext cx="88900" cy="252413"/>
            </a:xfrm>
            <a:custGeom>
              <a:avLst/>
              <a:gdLst>
                <a:gd name="T0" fmla="*/ 6 w 56"/>
                <a:gd name="T1" fmla="*/ 0 h 159"/>
                <a:gd name="T2" fmla="*/ 6 w 56"/>
                <a:gd name="T3" fmla="*/ 0 h 159"/>
                <a:gd name="T4" fmla="*/ 56 w 56"/>
                <a:gd name="T5" fmla="*/ 0 h 159"/>
                <a:gd name="T6" fmla="*/ 56 w 56"/>
                <a:gd name="T7" fmla="*/ 0 h 159"/>
                <a:gd name="T8" fmla="*/ 39 w 56"/>
                <a:gd name="T9" fmla="*/ 140 h 159"/>
                <a:gd name="T10" fmla="*/ 39 w 56"/>
                <a:gd name="T11" fmla="*/ 140 h 159"/>
                <a:gd name="T12" fmla="*/ 38 w 56"/>
                <a:gd name="T13" fmla="*/ 147 h 159"/>
                <a:gd name="T14" fmla="*/ 35 w 56"/>
                <a:gd name="T15" fmla="*/ 151 h 159"/>
                <a:gd name="T16" fmla="*/ 29 w 56"/>
                <a:gd name="T17" fmla="*/ 156 h 159"/>
                <a:gd name="T18" fmla="*/ 25 w 56"/>
                <a:gd name="T19" fmla="*/ 159 h 159"/>
                <a:gd name="T20" fmla="*/ 25 w 56"/>
                <a:gd name="T21" fmla="*/ 159 h 159"/>
                <a:gd name="T22" fmla="*/ 0 w 56"/>
                <a:gd name="T23" fmla="*/ 91 h 159"/>
                <a:gd name="T24" fmla="*/ 0 w 56"/>
                <a:gd name="T25" fmla="*/ 91 h 159"/>
                <a:gd name="T26" fmla="*/ 6 w 56"/>
                <a:gd name="T27" fmla="*/ 0 h 159"/>
                <a:gd name="T28" fmla="*/ 6 w 5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6" h="159">
                  <a:moveTo>
                    <a:pt x="6" y="0"/>
                  </a:moveTo>
                  <a:lnTo>
                    <a:pt x="6" y="0"/>
                  </a:lnTo>
                  <a:lnTo>
                    <a:pt x="56" y="0"/>
                  </a:lnTo>
                  <a:lnTo>
                    <a:pt x="56" y="0"/>
                  </a:lnTo>
                  <a:lnTo>
                    <a:pt x="39" y="140"/>
                  </a:lnTo>
                  <a:lnTo>
                    <a:pt x="39" y="140"/>
                  </a:lnTo>
                  <a:lnTo>
                    <a:pt x="38" y="147"/>
                  </a:lnTo>
                  <a:lnTo>
                    <a:pt x="35" y="151"/>
                  </a:lnTo>
                  <a:lnTo>
                    <a:pt x="29" y="156"/>
                  </a:lnTo>
                  <a:lnTo>
                    <a:pt x="25" y="159"/>
                  </a:lnTo>
                  <a:lnTo>
                    <a:pt x="25" y="159"/>
                  </a:lnTo>
                  <a:lnTo>
                    <a:pt x="0" y="91"/>
                  </a:lnTo>
                  <a:lnTo>
                    <a:pt x="0" y="91"/>
                  </a:lnTo>
                  <a:lnTo>
                    <a:pt x="6" y="0"/>
                  </a:lnTo>
                  <a:lnTo>
                    <a:pt x="6"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1" name="Freeform 91"/>
            <p:cNvSpPr>
              <a:spLocks/>
            </p:cNvSpPr>
            <p:nvPr/>
          </p:nvSpPr>
          <p:spPr bwMode="auto">
            <a:xfrm>
              <a:off x="3471863" y="5083175"/>
              <a:ext cx="85725" cy="252413"/>
            </a:xfrm>
            <a:custGeom>
              <a:avLst/>
              <a:gdLst>
                <a:gd name="T0" fmla="*/ 7 w 54"/>
                <a:gd name="T1" fmla="*/ 0 h 159"/>
                <a:gd name="T2" fmla="*/ 7 w 54"/>
                <a:gd name="T3" fmla="*/ 0 h 159"/>
                <a:gd name="T4" fmla="*/ 54 w 54"/>
                <a:gd name="T5" fmla="*/ 0 h 159"/>
                <a:gd name="T6" fmla="*/ 54 w 54"/>
                <a:gd name="T7" fmla="*/ 0 h 159"/>
                <a:gd name="T8" fmla="*/ 37 w 54"/>
                <a:gd name="T9" fmla="*/ 140 h 159"/>
                <a:gd name="T10" fmla="*/ 37 w 54"/>
                <a:gd name="T11" fmla="*/ 140 h 159"/>
                <a:gd name="T12" fmla="*/ 36 w 54"/>
                <a:gd name="T13" fmla="*/ 145 h 159"/>
                <a:gd name="T14" fmla="*/ 33 w 54"/>
                <a:gd name="T15" fmla="*/ 151 h 159"/>
                <a:gd name="T16" fmla="*/ 29 w 54"/>
                <a:gd name="T17" fmla="*/ 155 h 159"/>
                <a:gd name="T18" fmla="*/ 23 w 54"/>
                <a:gd name="T19" fmla="*/ 159 h 159"/>
                <a:gd name="T20" fmla="*/ 23 w 54"/>
                <a:gd name="T21" fmla="*/ 159 h 159"/>
                <a:gd name="T22" fmla="*/ 0 w 54"/>
                <a:gd name="T23" fmla="*/ 90 h 159"/>
                <a:gd name="T24" fmla="*/ 0 w 54"/>
                <a:gd name="T25" fmla="*/ 90 h 159"/>
                <a:gd name="T26" fmla="*/ 7 w 54"/>
                <a:gd name="T27" fmla="*/ 0 h 159"/>
                <a:gd name="T28" fmla="*/ 7 w 54"/>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159">
                  <a:moveTo>
                    <a:pt x="7" y="0"/>
                  </a:moveTo>
                  <a:lnTo>
                    <a:pt x="7" y="0"/>
                  </a:lnTo>
                  <a:lnTo>
                    <a:pt x="54" y="0"/>
                  </a:lnTo>
                  <a:lnTo>
                    <a:pt x="54" y="0"/>
                  </a:lnTo>
                  <a:lnTo>
                    <a:pt x="37" y="140"/>
                  </a:lnTo>
                  <a:lnTo>
                    <a:pt x="37" y="140"/>
                  </a:lnTo>
                  <a:lnTo>
                    <a:pt x="36" y="145"/>
                  </a:lnTo>
                  <a:lnTo>
                    <a:pt x="33" y="151"/>
                  </a:lnTo>
                  <a:lnTo>
                    <a:pt x="29" y="155"/>
                  </a:lnTo>
                  <a:lnTo>
                    <a:pt x="23" y="159"/>
                  </a:lnTo>
                  <a:lnTo>
                    <a:pt x="23" y="159"/>
                  </a:lnTo>
                  <a:lnTo>
                    <a:pt x="0" y="90"/>
                  </a:lnTo>
                  <a:lnTo>
                    <a:pt x="0" y="90"/>
                  </a:lnTo>
                  <a:lnTo>
                    <a:pt x="7" y="0"/>
                  </a:lnTo>
                  <a:lnTo>
                    <a:pt x="7" y="0"/>
                  </a:lnTo>
                  <a:close/>
                </a:path>
              </a:pathLst>
            </a:custGeom>
            <a:solidFill>
              <a:srgbClr val="BFBF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2" name="Freeform 92"/>
            <p:cNvSpPr>
              <a:spLocks/>
            </p:cNvSpPr>
            <p:nvPr/>
          </p:nvSpPr>
          <p:spPr bwMode="auto">
            <a:xfrm>
              <a:off x="3478213" y="5083175"/>
              <a:ext cx="79375" cy="252413"/>
            </a:xfrm>
            <a:custGeom>
              <a:avLst/>
              <a:gdLst>
                <a:gd name="T0" fmla="*/ 7 w 50"/>
                <a:gd name="T1" fmla="*/ 0 h 159"/>
                <a:gd name="T2" fmla="*/ 7 w 50"/>
                <a:gd name="T3" fmla="*/ 0 h 159"/>
                <a:gd name="T4" fmla="*/ 50 w 50"/>
                <a:gd name="T5" fmla="*/ 0 h 159"/>
                <a:gd name="T6" fmla="*/ 50 w 50"/>
                <a:gd name="T7" fmla="*/ 0 h 159"/>
                <a:gd name="T8" fmla="*/ 33 w 50"/>
                <a:gd name="T9" fmla="*/ 140 h 159"/>
                <a:gd name="T10" fmla="*/ 33 w 50"/>
                <a:gd name="T11" fmla="*/ 140 h 159"/>
                <a:gd name="T12" fmla="*/ 32 w 50"/>
                <a:gd name="T13" fmla="*/ 145 h 159"/>
                <a:gd name="T14" fmla="*/ 29 w 50"/>
                <a:gd name="T15" fmla="*/ 151 h 159"/>
                <a:gd name="T16" fmla="*/ 25 w 50"/>
                <a:gd name="T17" fmla="*/ 155 h 159"/>
                <a:gd name="T18" fmla="*/ 19 w 50"/>
                <a:gd name="T19" fmla="*/ 159 h 159"/>
                <a:gd name="T20" fmla="*/ 19 w 50"/>
                <a:gd name="T21" fmla="*/ 159 h 159"/>
                <a:gd name="T22" fmla="*/ 0 w 50"/>
                <a:gd name="T23" fmla="*/ 88 h 159"/>
                <a:gd name="T24" fmla="*/ 0 w 50"/>
                <a:gd name="T25" fmla="*/ 88 h 159"/>
                <a:gd name="T26" fmla="*/ 7 w 50"/>
                <a:gd name="T27" fmla="*/ 0 h 159"/>
                <a:gd name="T28" fmla="*/ 7 w 50"/>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 h="159">
                  <a:moveTo>
                    <a:pt x="7" y="0"/>
                  </a:moveTo>
                  <a:lnTo>
                    <a:pt x="7" y="0"/>
                  </a:lnTo>
                  <a:lnTo>
                    <a:pt x="50" y="0"/>
                  </a:lnTo>
                  <a:lnTo>
                    <a:pt x="50" y="0"/>
                  </a:lnTo>
                  <a:lnTo>
                    <a:pt x="33" y="140"/>
                  </a:lnTo>
                  <a:lnTo>
                    <a:pt x="33" y="140"/>
                  </a:lnTo>
                  <a:lnTo>
                    <a:pt x="32" y="145"/>
                  </a:lnTo>
                  <a:lnTo>
                    <a:pt x="29" y="151"/>
                  </a:lnTo>
                  <a:lnTo>
                    <a:pt x="25" y="155"/>
                  </a:lnTo>
                  <a:lnTo>
                    <a:pt x="19" y="159"/>
                  </a:lnTo>
                  <a:lnTo>
                    <a:pt x="19" y="159"/>
                  </a:lnTo>
                  <a:lnTo>
                    <a:pt x="0" y="88"/>
                  </a:lnTo>
                  <a:lnTo>
                    <a:pt x="0" y="88"/>
                  </a:lnTo>
                  <a:lnTo>
                    <a:pt x="7" y="0"/>
                  </a:lnTo>
                  <a:lnTo>
                    <a:pt x="7" y="0"/>
                  </a:lnTo>
                  <a:close/>
                </a:path>
              </a:pathLst>
            </a:custGeom>
            <a:solidFill>
              <a:srgbClr val="C0C0C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3" name="Freeform 93"/>
            <p:cNvSpPr>
              <a:spLocks/>
            </p:cNvSpPr>
            <p:nvPr/>
          </p:nvSpPr>
          <p:spPr bwMode="auto">
            <a:xfrm>
              <a:off x="3484563" y="5083175"/>
              <a:ext cx="73025" cy="252413"/>
            </a:xfrm>
            <a:custGeom>
              <a:avLst/>
              <a:gdLst>
                <a:gd name="T0" fmla="*/ 7 w 46"/>
                <a:gd name="T1" fmla="*/ 0 h 159"/>
                <a:gd name="T2" fmla="*/ 7 w 46"/>
                <a:gd name="T3" fmla="*/ 0 h 159"/>
                <a:gd name="T4" fmla="*/ 46 w 46"/>
                <a:gd name="T5" fmla="*/ 0 h 159"/>
                <a:gd name="T6" fmla="*/ 46 w 46"/>
                <a:gd name="T7" fmla="*/ 0 h 159"/>
                <a:gd name="T8" fmla="*/ 29 w 46"/>
                <a:gd name="T9" fmla="*/ 140 h 159"/>
                <a:gd name="T10" fmla="*/ 29 w 46"/>
                <a:gd name="T11" fmla="*/ 140 h 159"/>
                <a:gd name="T12" fmla="*/ 28 w 46"/>
                <a:gd name="T13" fmla="*/ 145 h 159"/>
                <a:gd name="T14" fmla="*/ 25 w 46"/>
                <a:gd name="T15" fmla="*/ 151 h 159"/>
                <a:gd name="T16" fmla="*/ 21 w 46"/>
                <a:gd name="T17" fmla="*/ 155 h 159"/>
                <a:gd name="T18" fmla="*/ 17 w 46"/>
                <a:gd name="T19" fmla="*/ 159 h 159"/>
                <a:gd name="T20" fmla="*/ 17 w 46"/>
                <a:gd name="T21" fmla="*/ 159 h 159"/>
                <a:gd name="T22" fmla="*/ 0 w 46"/>
                <a:gd name="T23" fmla="*/ 87 h 159"/>
                <a:gd name="T24" fmla="*/ 0 w 46"/>
                <a:gd name="T25" fmla="*/ 87 h 159"/>
                <a:gd name="T26" fmla="*/ 7 w 46"/>
                <a:gd name="T27" fmla="*/ 0 h 159"/>
                <a:gd name="T28" fmla="*/ 7 w 46"/>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59">
                  <a:moveTo>
                    <a:pt x="7" y="0"/>
                  </a:moveTo>
                  <a:lnTo>
                    <a:pt x="7" y="0"/>
                  </a:lnTo>
                  <a:lnTo>
                    <a:pt x="46" y="0"/>
                  </a:lnTo>
                  <a:lnTo>
                    <a:pt x="46" y="0"/>
                  </a:lnTo>
                  <a:lnTo>
                    <a:pt x="29" y="140"/>
                  </a:lnTo>
                  <a:lnTo>
                    <a:pt x="29" y="140"/>
                  </a:lnTo>
                  <a:lnTo>
                    <a:pt x="28" y="145"/>
                  </a:lnTo>
                  <a:lnTo>
                    <a:pt x="25" y="151"/>
                  </a:lnTo>
                  <a:lnTo>
                    <a:pt x="21" y="155"/>
                  </a:lnTo>
                  <a:lnTo>
                    <a:pt x="17" y="159"/>
                  </a:lnTo>
                  <a:lnTo>
                    <a:pt x="17" y="159"/>
                  </a:lnTo>
                  <a:lnTo>
                    <a:pt x="0" y="87"/>
                  </a:lnTo>
                  <a:lnTo>
                    <a:pt x="0" y="87"/>
                  </a:lnTo>
                  <a:lnTo>
                    <a:pt x="7" y="0"/>
                  </a:lnTo>
                  <a:lnTo>
                    <a:pt x="7"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4" name="Freeform 94"/>
            <p:cNvSpPr>
              <a:spLocks/>
            </p:cNvSpPr>
            <p:nvPr/>
          </p:nvSpPr>
          <p:spPr bwMode="auto">
            <a:xfrm>
              <a:off x="3492501" y="5083175"/>
              <a:ext cx="65088" cy="252413"/>
            </a:xfrm>
            <a:custGeom>
              <a:avLst/>
              <a:gdLst>
                <a:gd name="T0" fmla="*/ 6 w 41"/>
                <a:gd name="T1" fmla="*/ 0 h 159"/>
                <a:gd name="T2" fmla="*/ 6 w 41"/>
                <a:gd name="T3" fmla="*/ 0 h 159"/>
                <a:gd name="T4" fmla="*/ 41 w 41"/>
                <a:gd name="T5" fmla="*/ 0 h 159"/>
                <a:gd name="T6" fmla="*/ 41 w 41"/>
                <a:gd name="T7" fmla="*/ 0 h 159"/>
                <a:gd name="T8" fmla="*/ 24 w 41"/>
                <a:gd name="T9" fmla="*/ 140 h 159"/>
                <a:gd name="T10" fmla="*/ 24 w 41"/>
                <a:gd name="T11" fmla="*/ 140 h 159"/>
                <a:gd name="T12" fmla="*/ 23 w 41"/>
                <a:gd name="T13" fmla="*/ 145 h 159"/>
                <a:gd name="T14" fmla="*/ 20 w 41"/>
                <a:gd name="T15" fmla="*/ 151 h 159"/>
                <a:gd name="T16" fmla="*/ 16 w 41"/>
                <a:gd name="T17" fmla="*/ 155 h 159"/>
                <a:gd name="T18" fmla="*/ 12 w 41"/>
                <a:gd name="T19" fmla="*/ 159 h 159"/>
                <a:gd name="T20" fmla="*/ 12 w 41"/>
                <a:gd name="T21" fmla="*/ 159 h 159"/>
                <a:gd name="T22" fmla="*/ 0 w 41"/>
                <a:gd name="T23" fmla="*/ 86 h 159"/>
                <a:gd name="T24" fmla="*/ 0 w 41"/>
                <a:gd name="T25" fmla="*/ 86 h 159"/>
                <a:gd name="T26" fmla="*/ 6 w 41"/>
                <a:gd name="T27" fmla="*/ 0 h 159"/>
                <a:gd name="T28" fmla="*/ 6 w 41"/>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159">
                  <a:moveTo>
                    <a:pt x="6" y="0"/>
                  </a:moveTo>
                  <a:lnTo>
                    <a:pt x="6" y="0"/>
                  </a:lnTo>
                  <a:lnTo>
                    <a:pt x="41" y="0"/>
                  </a:lnTo>
                  <a:lnTo>
                    <a:pt x="41" y="0"/>
                  </a:lnTo>
                  <a:lnTo>
                    <a:pt x="24" y="140"/>
                  </a:lnTo>
                  <a:lnTo>
                    <a:pt x="24" y="140"/>
                  </a:lnTo>
                  <a:lnTo>
                    <a:pt x="23" y="145"/>
                  </a:lnTo>
                  <a:lnTo>
                    <a:pt x="20" y="151"/>
                  </a:lnTo>
                  <a:lnTo>
                    <a:pt x="16" y="155"/>
                  </a:lnTo>
                  <a:lnTo>
                    <a:pt x="12" y="159"/>
                  </a:lnTo>
                  <a:lnTo>
                    <a:pt x="12" y="159"/>
                  </a:lnTo>
                  <a:lnTo>
                    <a:pt x="0" y="86"/>
                  </a:lnTo>
                  <a:lnTo>
                    <a:pt x="0" y="86"/>
                  </a:lnTo>
                  <a:lnTo>
                    <a:pt x="6" y="0"/>
                  </a:lnTo>
                  <a:lnTo>
                    <a:pt x="6" y="0"/>
                  </a:lnTo>
                  <a:close/>
                </a:path>
              </a:pathLst>
            </a:custGeom>
            <a:solidFill>
              <a:srgbClr val="C1C1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5" name="Freeform 95"/>
            <p:cNvSpPr>
              <a:spLocks/>
            </p:cNvSpPr>
            <p:nvPr/>
          </p:nvSpPr>
          <p:spPr bwMode="auto">
            <a:xfrm>
              <a:off x="3495676" y="5083175"/>
              <a:ext cx="61913" cy="252413"/>
            </a:xfrm>
            <a:custGeom>
              <a:avLst/>
              <a:gdLst>
                <a:gd name="T0" fmla="*/ 8 w 39"/>
                <a:gd name="T1" fmla="*/ 0 h 159"/>
                <a:gd name="T2" fmla="*/ 8 w 39"/>
                <a:gd name="T3" fmla="*/ 0 h 159"/>
                <a:gd name="T4" fmla="*/ 39 w 39"/>
                <a:gd name="T5" fmla="*/ 0 h 159"/>
                <a:gd name="T6" fmla="*/ 39 w 39"/>
                <a:gd name="T7" fmla="*/ 0 h 159"/>
                <a:gd name="T8" fmla="*/ 22 w 39"/>
                <a:gd name="T9" fmla="*/ 140 h 159"/>
                <a:gd name="T10" fmla="*/ 22 w 39"/>
                <a:gd name="T11" fmla="*/ 140 h 159"/>
                <a:gd name="T12" fmla="*/ 21 w 39"/>
                <a:gd name="T13" fmla="*/ 145 h 159"/>
                <a:gd name="T14" fmla="*/ 18 w 39"/>
                <a:gd name="T15" fmla="*/ 151 h 159"/>
                <a:gd name="T16" fmla="*/ 14 w 39"/>
                <a:gd name="T17" fmla="*/ 155 h 159"/>
                <a:gd name="T18" fmla="*/ 10 w 39"/>
                <a:gd name="T19" fmla="*/ 159 h 159"/>
                <a:gd name="T20" fmla="*/ 10 w 39"/>
                <a:gd name="T21" fmla="*/ 159 h 159"/>
                <a:gd name="T22" fmla="*/ 0 w 39"/>
                <a:gd name="T23" fmla="*/ 84 h 159"/>
                <a:gd name="T24" fmla="*/ 0 w 39"/>
                <a:gd name="T25" fmla="*/ 84 h 159"/>
                <a:gd name="T26" fmla="*/ 8 w 39"/>
                <a:gd name="T27" fmla="*/ 0 h 159"/>
                <a:gd name="T28" fmla="*/ 8 w 39"/>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9" h="159">
                  <a:moveTo>
                    <a:pt x="8" y="0"/>
                  </a:moveTo>
                  <a:lnTo>
                    <a:pt x="8" y="0"/>
                  </a:lnTo>
                  <a:lnTo>
                    <a:pt x="39" y="0"/>
                  </a:lnTo>
                  <a:lnTo>
                    <a:pt x="39" y="0"/>
                  </a:lnTo>
                  <a:lnTo>
                    <a:pt x="22" y="140"/>
                  </a:lnTo>
                  <a:lnTo>
                    <a:pt x="22" y="140"/>
                  </a:lnTo>
                  <a:lnTo>
                    <a:pt x="21" y="145"/>
                  </a:lnTo>
                  <a:lnTo>
                    <a:pt x="18" y="151"/>
                  </a:lnTo>
                  <a:lnTo>
                    <a:pt x="14" y="155"/>
                  </a:lnTo>
                  <a:lnTo>
                    <a:pt x="10" y="159"/>
                  </a:lnTo>
                  <a:lnTo>
                    <a:pt x="10" y="159"/>
                  </a:lnTo>
                  <a:lnTo>
                    <a:pt x="0" y="84"/>
                  </a:lnTo>
                  <a:lnTo>
                    <a:pt x="0" y="84"/>
                  </a:lnTo>
                  <a:lnTo>
                    <a:pt x="8" y="0"/>
                  </a:lnTo>
                  <a:lnTo>
                    <a:pt x="8" y="0"/>
                  </a:lnTo>
                  <a:close/>
                </a:path>
              </a:pathLst>
            </a:custGeom>
            <a:solidFill>
              <a:srgbClr val="C2C2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6" name="Freeform 96"/>
            <p:cNvSpPr>
              <a:spLocks/>
            </p:cNvSpPr>
            <p:nvPr/>
          </p:nvSpPr>
          <p:spPr bwMode="auto">
            <a:xfrm>
              <a:off x="3502026" y="5083175"/>
              <a:ext cx="55563" cy="252413"/>
            </a:xfrm>
            <a:custGeom>
              <a:avLst/>
              <a:gdLst>
                <a:gd name="T0" fmla="*/ 8 w 35"/>
                <a:gd name="T1" fmla="*/ 0 h 159"/>
                <a:gd name="T2" fmla="*/ 8 w 35"/>
                <a:gd name="T3" fmla="*/ 0 h 159"/>
                <a:gd name="T4" fmla="*/ 35 w 35"/>
                <a:gd name="T5" fmla="*/ 0 h 159"/>
                <a:gd name="T6" fmla="*/ 35 w 35"/>
                <a:gd name="T7" fmla="*/ 0 h 159"/>
                <a:gd name="T8" fmla="*/ 18 w 35"/>
                <a:gd name="T9" fmla="*/ 140 h 159"/>
                <a:gd name="T10" fmla="*/ 18 w 35"/>
                <a:gd name="T11" fmla="*/ 140 h 159"/>
                <a:gd name="T12" fmla="*/ 17 w 35"/>
                <a:gd name="T13" fmla="*/ 145 h 159"/>
                <a:gd name="T14" fmla="*/ 14 w 35"/>
                <a:gd name="T15" fmla="*/ 151 h 159"/>
                <a:gd name="T16" fmla="*/ 11 w 35"/>
                <a:gd name="T17" fmla="*/ 155 h 159"/>
                <a:gd name="T18" fmla="*/ 7 w 35"/>
                <a:gd name="T19" fmla="*/ 159 h 159"/>
                <a:gd name="T20" fmla="*/ 7 w 35"/>
                <a:gd name="T21" fmla="*/ 159 h 159"/>
                <a:gd name="T22" fmla="*/ 0 w 35"/>
                <a:gd name="T23" fmla="*/ 84 h 159"/>
                <a:gd name="T24" fmla="*/ 0 w 35"/>
                <a:gd name="T25" fmla="*/ 84 h 159"/>
                <a:gd name="T26" fmla="*/ 8 w 35"/>
                <a:gd name="T27" fmla="*/ 0 h 159"/>
                <a:gd name="T28" fmla="*/ 8 w 35"/>
                <a:gd name="T29"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159">
                  <a:moveTo>
                    <a:pt x="8" y="0"/>
                  </a:moveTo>
                  <a:lnTo>
                    <a:pt x="8" y="0"/>
                  </a:lnTo>
                  <a:lnTo>
                    <a:pt x="35" y="0"/>
                  </a:lnTo>
                  <a:lnTo>
                    <a:pt x="35" y="0"/>
                  </a:lnTo>
                  <a:lnTo>
                    <a:pt x="18" y="140"/>
                  </a:lnTo>
                  <a:lnTo>
                    <a:pt x="18" y="140"/>
                  </a:lnTo>
                  <a:lnTo>
                    <a:pt x="17" y="145"/>
                  </a:lnTo>
                  <a:lnTo>
                    <a:pt x="14" y="151"/>
                  </a:lnTo>
                  <a:lnTo>
                    <a:pt x="11" y="155"/>
                  </a:lnTo>
                  <a:lnTo>
                    <a:pt x="7" y="159"/>
                  </a:lnTo>
                  <a:lnTo>
                    <a:pt x="7" y="159"/>
                  </a:lnTo>
                  <a:lnTo>
                    <a:pt x="0" y="84"/>
                  </a:lnTo>
                  <a:lnTo>
                    <a:pt x="0" y="84"/>
                  </a:lnTo>
                  <a:lnTo>
                    <a:pt x="8" y="0"/>
                  </a:lnTo>
                  <a:lnTo>
                    <a:pt x="8" y="0"/>
                  </a:lnTo>
                  <a:close/>
                </a:path>
              </a:pathLst>
            </a:custGeom>
            <a:solidFill>
              <a:srgbClr val="C3C3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7" name="Freeform 97"/>
            <p:cNvSpPr>
              <a:spLocks/>
            </p:cNvSpPr>
            <p:nvPr/>
          </p:nvSpPr>
          <p:spPr bwMode="auto">
            <a:xfrm>
              <a:off x="3508376" y="5083175"/>
              <a:ext cx="49213" cy="249238"/>
            </a:xfrm>
            <a:custGeom>
              <a:avLst/>
              <a:gdLst>
                <a:gd name="T0" fmla="*/ 7 w 31"/>
                <a:gd name="T1" fmla="*/ 0 h 157"/>
                <a:gd name="T2" fmla="*/ 7 w 31"/>
                <a:gd name="T3" fmla="*/ 0 h 157"/>
                <a:gd name="T4" fmla="*/ 31 w 31"/>
                <a:gd name="T5" fmla="*/ 0 h 157"/>
                <a:gd name="T6" fmla="*/ 31 w 31"/>
                <a:gd name="T7" fmla="*/ 0 h 157"/>
                <a:gd name="T8" fmla="*/ 14 w 31"/>
                <a:gd name="T9" fmla="*/ 140 h 157"/>
                <a:gd name="T10" fmla="*/ 14 w 31"/>
                <a:gd name="T11" fmla="*/ 140 h 157"/>
                <a:gd name="T12" fmla="*/ 13 w 31"/>
                <a:gd name="T13" fmla="*/ 145 h 157"/>
                <a:gd name="T14" fmla="*/ 10 w 31"/>
                <a:gd name="T15" fmla="*/ 151 h 157"/>
                <a:gd name="T16" fmla="*/ 7 w 31"/>
                <a:gd name="T17" fmla="*/ 155 h 157"/>
                <a:gd name="T18" fmla="*/ 3 w 31"/>
                <a:gd name="T19" fmla="*/ 157 h 157"/>
                <a:gd name="T20" fmla="*/ 3 w 31"/>
                <a:gd name="T21" fmla="*/ 157 h 157"/>
                <a:gd name="T22" fmla="*/ 0 w 31"/>
                <a:gd name="T23" fmla="*/ 83 h 157"/>
                <a:gd name="T24" fmla="*/ 0 w 31"/>
                <a:gd name="T25" fmla="*/ 83 h 157"/>
                <a:gd name="T26" fmla="*/ 7 w 31"/>
                <a:gd name="T27" fmla="*/ 0 h 157"/>
                <a:gd name="T28" fmla="*/ 7 w 31"/>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57">
                  <a:moveTo>
                    <a:pt x="7" y="0"/>
                  </a:moveTo>
                  <a:lnTo>
                    <a:pt x="7" y="0"/>
                  </a:lnTo>
                  <a:lnTo>
                    <a:pt x="31" y="0"/>
                  </a:lnTo>
                  <a:lnTo>
                    <a:pt x="31" y="0"/>
                  </a:lnTo>
                  <a:lnTo>
                    <a:pt x="14" y="140"/>
                  </a:lnTo>
                  <a:lnTo>
                    <a:pt x="14" y="140"/>
                  </a:lnTo>
                  <a:lnTo>
                    <a:pt x="13" y="145"/>
                  </a:lnTo>
                  <a:lnTo>
                    <a:pt x="10" y="151"/>
                  </a:lnTo>
                  <a:lnTo>
                    <a:pt x="7" y="155"/>
                  </a:lnTo>
                  <a:lnTo>
                    <a:pt x="3" y="157"/>
                  </a:lnTo>
                  <a:lnTo>
                    <a:pt x="3" y="157"/>
                  </a:lnTo>
                  <a:lnTo>
                    <a:pt x="0" y="83"/>
                  </a:lnTo>
                  <a:lnTo>
                    <a:pt x="0" y="83"/>
                  </a:lnTo>
                  <a:lnTo>
                    <a:pt x="7" y="0"/>
                  </a:lnTo>
                  <a:lnTo>
                    <a:pt x="7" y="0"/>
                  </a:lnTo>
                  <a:close/>
                </a:path>
              </a:pathLst>
            </a:custGeom>
            <a:solidFill>
              <a:srgbClr val="C3C3C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8" name="Freeform 98"/>
            <p:cNvSpPr>
              <a:spLocks/>
            </p:cNvSpPr>
            <p:nvPr/>
          </p:nvSpPr>
          <p:spPr bwMode="auto">
            <a:xfrm>
              <a:off x="3513138" y="5083175"/>
              <a:ext cx="44450" cy="249238"/>
            </a:xfrm>
            <a:custGeom>
              <a:avLst/>
              <a:gdLst>
                <a:gd name="T0" fmla="*/ 8 w 28"/>
                <a:gd name="T1" fmla="*/ 0 h 157"/>
                <a:gd name="T2" fmla="*/ 8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7 w 28"/>
                <a:gd name="T15" fmla="*/ 151 h 157"/>
                <a:gd name="T16" fmla="*/ 4 w 28"/>
                <a:gd name="T17" fmla="*/ 155 h 157"/>
                <a:gd name="T18" fmla="*/ 0 w 28"/>
                <a:gd name="T19" fmla="*/ 157 h 157"/>
                <a:gd name="T20" fmla="*/ 0 w 28"/>
                <a:gd name="T21" fmla="*/ 157 h 157"/>
                <a:gd name="T22" fmla="*/ 1 w 28"/>
                <a:gd name="T23" fmla="*/ 82 h 157"/>
                <a:gd name="T24" fmla="*/ 1 w 28"/>
                <a:gd name="T25" fmla="*/ 82 h 157"/>
                <a:gd name="T26" fmla="*/ 8 w 28"/>
                <a:gd name="T27" fmla="*/ 0 h 157"/>
                <a:gd name="T28" fmla="*/ 8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8" y="0"/>
                  </a:moveTo>
                  <a:lnTo>
                    <a:pt x="8" y="0"/>
                  </a:lnTo>
                  <a:lnTo>
                    <a:pt x="28" y="0"/>
                  </a:lnTo>
                  <a:lnTo>
                    <a:pt x="28" y="0"/>
                  </a:lnTo>
                  <a:lnTo>
                    <a:pt x="11" y="140"/>
                  </a:lnTo>
                  <a:lnTo>
                    <a:pt x="11" y="140"/>
                  </a:lnTo>
                  <a:lnTo>
                    <a:pt x="10" y="145"/>
                  </a:lnTo>
                  <a:lnTo>
                    <a:pt x="7" y="151"/>
                  </a:lnTo>
                  <a:lnTo>
                    <a:pt x="4" y="155"/>
                  </a:lnTo>
                  <a:lnTo>
                    <a:pt x="0" y="157"/>
                  </a:lnTo>
                  <a:lnTo>
                    <a:pt x="0" y="157"/>
                  </a:lnTo>
                  <a:lnTo>
                    <a:pt x="1" y="82"/>
                  </a:lnTo>
                  <a:lnTo>
                    <a:pt x="1" y="82"/>
                  </a:lnTo>
                  <a:lnTo>
                    <a:pt x="8" y="0"/>
                  </a:lnTo>
                  <a:lnTo>
                    <a:pt x="8"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99" name="Freeform 99"/>
            <p:cNvSpPr>
              <a:spLocks/>
            </p:cNvSpPr>
            <p:nvPr/>
          </p:nvSpPr>
          <p:spPr bwMode="auto">
            <a:xfrm>
              <a:off x="3513138" y="5083175"/>
              <a:ext cx="44450" cy="249238"/>
            </a:xfrm>
            <a:custGeom>
              <a:avLst/>
              <a:gdLst>
                <a:gd name="T0" fmla="*/ 12 w 28"/>
                <a:gd name="T1" fmla="*/ 0 h 157"/>
                <a:gd name="T2" fmla="*/ 12 w 28"/>
                <a:gd name="T3" fmla="*/ 0 h 157"/>
                <a:gd name="T4" fmla="*/ 28 w 28"/>
                <a:gd name="T5" fmla="*/ 0 h 157"/>
                <a:gd name="T6" fmla="*/ 28 w 28"/>
                <a:gd name="T7" fmla="*/ 0 h 157"/>
                <a:gd name="T8" fmla="*/ 11 w 28"/>
                <a:gd name="T9" fmla="*/ 140 h 157"/>
                <a:gd name="T10" fmla="*/ 11 w 28"/>
                <a:gd name="T11" fmla="*/ 140 h 157"/>
                <a:gd name="T12" fmla="*/ 10 w 28"/>
                <a:gd name="T13" fmla="*/ 145 h 157"/>
                <a:gd name="T14" fmla="*/ 8 w 28"/>
                <a:gd name="T15" fmla="*/ 149 h 157"/>
                <a:gd name="T16" fmla="*/ 4 w 28"/>
                <a:gd name="T17" fmla="*/ 155 h 157"/>
                <a:gd name="T18" fmla="*/ 0 w 28"/>
                <a:gd name="T19" fmla="*/ 157 h 157"/>
                <a:gd name="T20" fmla="*/ 0 w 28"/>
                <a:gd name="T21" fmla="*/ 157 h 157"/>
                <a:gd name="T22" fmla="*/ 5 w 28"/>
                <a:gd name="T23" fmla="*/ 80 h 157"/>
                <a:gd name="T24" fmla="*/ 5 w 28"/>
                <a:gd name="T25" fmla="*/ 80 h 157"/>
                <a:gd name="T26" fmla="*/ 12 w 28"/>
                <a:gd name="T27" fmla="*/ 0 h 157"/>
                <a:gd name="T28" fmla="*/ 12 w 28"/>
                <a:gd name="T29"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157">
                  <a:moveTo>
                    <a:pt x="12" y="0"/>
                  </a:moveTo>
                  <a:lnTo>
                    <a:pt x="12" y="0"/>
                  </a:lnTo>
                  <a:lnTo>
                    <a:pt x="28" y="0"/>
                  </a:lnTo>
                  <a:lnTo>
                    <a:pt x="28" y="0"/>
                  </a:lnTo>
                  <a:lnTo>
                    <a:pt x="11" y="140"/>
                  </a:lnTo>
                  <a:lnTo>
                    <a:pt x="11" y="140"/>
                  </a:lnTo>
                  <a:lnTo>
                    <a:pt x="10" y="145"/>
                  </a:lnTo>
                  <a:lnTo>
                    <a:pt x="8" y="149"/>
                  </a:lnTo>
                  <a:lnTo>
                    <a:pt x="4" y="155"/>
                  </a:lnTo>
                  <a:lnTo>
                    <a:pt x="0" y="157"/>
                  </a:lnTo>
                  <a:lnTo>
                    <a:pt x="0" y="157"/>
                  </a:lnTo>
                  <a:lnTo>
                    <a:pt x="5" y="80"/>
                  </a:lnTo>
                  <a:lnTo>
                    <a:pt x="5" y="80"/>
                  </a:lnTo>
                  <a:lnTo>
                    <a:pt x="12" y="0"/>
                  </a:lnTo>
                  <a:lnTo>
                    <a:pt x="12" y="0"/>
                  </a:lnTo>
                  <a:close/>
                </a:path>
              </a:pathLst>
            </a:custGeom>
            <a:solidFill>
              <a:srgbClr val="C4C4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0" name="Freeform 100"/>
            <p:cNvSpPr>
              <a:spLocks/>
            </p:cNvSpPr>
            <p:nvPr/>
          </p:nvSpPr>
          <p:spPr bwMode="auto">
            <a:xfrm>
              <a:off x="3514726" y="5083175"/>
              <a:ext cx="42863" cy="249238"/>
            </a:xfrm>
            <a:custGeom>
              <a:avLst/>
              <a:gdLst>
                <a:gd name="T0" fmla="*/ 15 w 27"/>
                <a:gd name="T1" fmla="*/ 0 h 157"/>
                <a:gd name="T2" fmla="*/ 27 w 27"/>
                <a:gd name="T3" fmla="*/ 0 h 157"/>
                <a:gd name="T4" fmla="*/ 10 w 27"/>
                <a:gd name="T5" fmla="*/ 140 h 157"/>
                <a:gd name="T6" fmla="*/ 10 w 27"/>
                <a:gd name="T7" fmla="*/ 140 h 157"/>
                <a:gd name="T8" fmla="*/ 9 w 27"/>
                <a:gd name="T9" fmla="*/ 145 h 157"/>
                <a:gd name="T10" fmla="*/ 7 w 27"/>
                <a:gd name="T11" fmla="*/ 149 h 157"/>
                <a:gd name="T12" fmla="*/ 3 w 27"/>
                <a:gd name="T13" fmla="*/ 153 h 157"/>
                <a:gd name="T14" fmla="*/ 0 w 27"/>
                <a:gd name="T15" fmla="*/ 157 h 157"/>
                <a:gd name="T16" fmla="*/ 15 w 27"/>
                <a:gd name="T1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57">
                  <a:moveTo>
                    <a:pt x="15" y="0"/>
                  </a:moveTo>
                  <a:lnTo>
                    <a:pt x="27" y="0"/>
                  </a:lnTo>
                  <a:lnTo>
                    <a:pt x="10" y="140"/>
                  </a:lnTo>
                  <a:lnTo>
                    <a:pt x="10" y="140"/>
                  </a:lnTo>
                  <a:lnTo>
                    <a:pt x="9" y="145"/>
                  </a:lnTo>
                  <a:lnTo>
                    <a:pt x="7" y="149"/>
                  </a:lnTo>
                  <a:lnTo>
                    <a:pt x="3" y="153"/>
                  </a:lnTo>
                  <a:lnTo>
                    <a:pt x="0" y="157"/>
                  </a:lnTo>
                  <a:lnTo>
                    <a:pt x="15" y="0"/>
                  </a:lnTo>
                  <a:close/>
                </a:path>
              </a:pathLst>
            </a:custGeom>
            <a:solidFill>
              <a:srgbClr val="C5C5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8" name="Freeform 108"/>
            <p:cNvSpPr>
              <a:spLocks/>
            </p:cNvSpPr>
            <p:nvPr/>
          </p:nvSpPr>
          <p:spPr bwMode="auto">
            <a:xfrm>
              <a:off x="2687638" y="4930775"/>
              <a:ext cx="47625" cy="55563"/>
            </a:xfrm>
            <a:custGeom>
              <a:avLst/>
              <a:gdLst>
                <a:gd name="T0" fmla="*/ 30 w 30"/>
                <a:gd name="T1" fmla="*/ 2 h 35"/>
                <a:gd name="T2" fmla="*/ 30 w 30"/>
                <a:gd name="T3" fmla="*/ 2 h 35"/>
                <a:gd name="T4" fmla="*/ 27 w 30"/>
                <a:gd name="T5" fmla="*/ 14 h 35"/>
                <a:gd name="T6" fmla="*/ 23 w 30"/>
                <a:gd name="T7" fmla="*/ 30 h 35"/>
                <a:gd name="T8" fmla="*/ 23 w 30"/>
                <a:gd name="T9" fmla="*/ 30 h 35"/>
                <a:gd name="T10" fmla="*/ 20 w 30"/>
                <a:gd name="T11" fmla="*/ 34 h 35"/>
                <a:gd name="T12" fmla="*/ 19 w 30"/>
                <a:gd name="T13" fmla="*/ 35 h 35"/>
                <a:gd name="T14" fmla="*/ 16 w 30"/>
                <a:gd name="T15" fmla="*/ 34 h 35"/>
                <a:gd name="T16" fmla="*/ 14 w 30"/>
                <a:gd name="T17" fmla="*/ 31 h 35"/>
                <a:gd name="T18" fmla="*/ 11 w 30"/>
                <a:gd name="T19" fmla="*/ 26 h 35"/>
                <a:gd name="T20" fmla="*/ 0 w 30"/>
                <a:gd name="T21" fmla="*/ 7 h 35"/>
                <a:gd name="T22" fmla="*/ 0 w 30"/>
                <a:gd name="T23" fmla="*/ 7 h 35"/>
                <a:gd name="T24" fmla="*/ 3 w 30"/>
                <a:gd name="T25" fmla="*/ 6 h 35"/>
                <a:gd name="T26" fmla="*/ 8 w 30"/>
                <a:gd name="T27" fmla="*/ 2 h 35"/>
                <a:gd name="T28" fmla="*/ 12 w 30"/>
                <a:gd name="T29" fmla="*/ 0 h 35"/>
                <a:gd name="T30" fmla="*/ 18 w 30"/>
                <a:gd name="T31" fmla="*/ 0 h 35"/>
                <a:gd name="T32" fmla="*/ 23 w 30"/>
                <a:gd name="T33" fmla="*/ 0 h 35"/>
                <a:gd name="T34" fmla="*/ 30 w 30"/>
                <a:gd name="T35" fmla="*/ 2 h 35"/>
                <a:gd name="T36" fmla="*/ 30 w 30"/>
                <a:gd name="T37"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0" h="35">
                  <a:moveTo>
                    <a:pt x="30" y="2"/>
                  </a:moveTo>
                  <a:lnTo>
                    <a:pt x="30" y="2"/>
                  </a:lnTo>
                  <a:lnTo>
                    <a:pt x="27" y="14"/>
                  </a:lnTo>
                  <a:lnTo>
                    <a:pt x="23" y="30"/>
                  </a:lnTo>
                  <a:lnTo>
                    <a:pt x="23" y="30"/>
                  </a:lnTo>
                  <a:lnTo>
                    <a:pt x="20" y="34"/>
                  </a:lnTo>
                  <a:lnTo>
                    <a:pt x="19" y="35"/>
                  </a:lnTo>
                  <a:lnTo>
                    <a:pt x="16" y="34"/>
                  </a:lnTo>
                  <a:lnTo>
                    <a:pt x="14" y="31"/>
                  </a:lnTo>
                  <a:lnTo>
                    <a:pt x="11" y="26"/>
                  </a:lnTo>
                  <a:lnTo>
                    <a:pt x="0" y="7"/>
                  </a:lnTo>
                  <a:lnTo>
                    <a:pt x="0" y="7"/>
                  </a:lnTo>
                  <a:lnTo>
                    <a:pt x="3" y="6"/>
                  </a:lnTo>
                  <a:lnTo>
                    <a:pt x="8" y="2"/>
                  </a:lnTo>
                  <a:lnTo>
                    <a:pt x="12" y="0"/>
                  </a:lnTo>
                  <a:lnTo>
                    <a:pt x="18" y="0"/>
                  </a:lnTo>
                  <a:lnTo>
                    <a:pt x="23" y="0"/>
                  </a:lnTo>
                  <a:lnTo>
                    <a:pt x="30" y="2"/>
                  </a:lnTo>
                  <a:lnTo>
                    <a:pt x="30" y="2"/>
                  </a:lnTo>
                  <a:close/>
                </a:path>
              </a:pathLst>
            </a:custGeom>
            <a:solidFill>
              <a:srgbClr val="F2463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0" name="组合 209"/>
          <p:cNvGrpSpPr/>
          <p:nvPr/>
        </p:nvGrpSpPr>
        <p:grpSpPr>
          <a:xfrm>
            <a:off x="3650584" y="4211435"/>
            <a:ext cx="203200" cy="601663"/>
            <a:chOff x="2555876" y="4340225"/>
            <a:chExt cx="203200" cy="601663"/>
          </a:xfrm>
          <a:solidFill>
            <a:srgbClr val="434154"/>
          </a:solidFill>
        </p:grpSpPr>
        <p:sp>
          <p:nvSpPr>
            <p:cNvPr id="105" name="Freeform 105"/>
            <p:cNvSpPr>
              <a:spLocks/>
            </p:cNvSpPr>
            <p:nvPr/>
          </p:nvSpPr>
          <p:spPr bwMode="auto">
            <a:xfrm>
              <a:off x="2582863" y="4424363"/>
              <a:ext cx="176213" cy="517525"/>
            </a:xfrm>
            <a:custGeom>
              <a:avLst/>
              <a:gdLst>
                <a:gd name="T0" fmla="*/ 35 w 111"/>
                <a:gd name="T1" fmla="*/ 266 h 326"/>
                <a:gd name="T2" fmla="*/ 66 w 111"/>
                <a:gd name="T3" fmla="*/ 326 h 326"/>
                <a:gd name="T4" fmla="*/ 94 w 111"/>
                <a:gd name="T5" fmla="*/ 322 h 326"/>
                <a:gd name="T6" fmla="*/ 111 w 111"/>
                <a:gd name="T7" fmla="*/ 256 h 326"/>
                <a:gd name="T8" fmla="*/ 76 w 111"/>
                <a:gd name="T9" fmla="*/ 0 h 326"/>
                <a:gd name="T10" fmla="*/ 0 w 111"/>
                <a:gd name="T11" fmla="*/ 11 h 326"/>
                <a:gd name="T12" fmla="*/ 35 w 111"/>
                <a:gd name="T13" fmla="*/ 266 h 326"/>
              </a:gdLst>
              <a:ahLst/>
              <a:cxnLst>
                <a:cxn ang="0">
                  <a:pos x="T0" y="T1"/>
                </a:cxn>
                <a:cxn ang="0">
                  <a:pos x="T2" y="T3"/>
                </a:cxn>
                <a:cxn ang="0">
                  <a:pos x="T4" y="T5"/>
                </a:cxn>
                <a:cxn ang="0">
                  <a:pos x="T6" y="T7"/>
                </a:cxn>
                <a:cxn ang="0">
                  <a:pos x="T8" y="T9"/>
                </a:cxn>
                <a:cxn ang="0">
                  <a:pos x="T10" y="T11"/>
                </a:cxn>
                <a:cxn ang="0">
                  <a:pos x="T12" y="T13"/>
                </a:cxn>
              </a:cxnLst>
              <a:rect l="0" t="0" r="r" b="b"/>
              <a:pathLst>
                <a:path w="111" h="326">
                  <a:moveTo>
                    <a:pt x="35" y="266"/>
                  </a:moveTo>
                  <a:lnTo>
                    <a:pt x="66" y="326"/>
                  </a:lnTo>
                  <a:lnTo>
                    <a:pt x="94" y="322"/>
                  </a:lnTo>
                  <a:lnTo>
                    <a:pt x="111" y="256"/>
                  </a:lnTo>
                  <a:lnTo>
                    <a:pt x="76" y="0"/>
                  </a:lnTo>
                  <a:lnTo>
                    <a:pt x="0" y="11"/>
                  </a:lnTo>
                  <a:lnTo>
                    <a:pt x="35" y="26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6" name="Freeform 106"/>
            <p:cNvSpPr>
              <a:spLocks/>
            </p:cNvSpPr>
            <p:nvPr/>
          </p:nvSpPr>
          <p:spPr bwMode="auto">
            <a:xfrm>
              <a:off x="2576513" y="4340225"/>
              <a:ext cx="127000" cy="146050"/>
            </a:xfrm>
            <a:custGeom>
              <a:avLst/>
              <a:gdLst>
                <a:gd name="T0" fmla="*/ 4 w 80"/>
                <a:gd name="T1" fmla="*/ 59 h 92"/>
                <a:gd name="T2" fmla="*/ 4 w 80"/>
                <a:gd name="T3" fmla="*/ 59 h 92"/>
                <a:gd name="T4" fmla="*/ 5 w 80"/>
                <a:gd name="T5" fmla="*/ 66 h 92"/>
                <a:gd name="T6" fmla="*/ 9 w 80"/>
                <a:gd name="T7" fmla="*/ 73 h 92"/>
                <a:gd name="T8" fmla="*/ 13 w 80"/>
                <a:gd name="T9" fmla="*/ 80 h 92"/>
                <a:gd name="T10" fmla="*/ 19 w 80"/>
                <a:gd name="T11" fmla="*/ 84 h 92"/>
                <a:gd name="T12" fmla="*/ 24 w 80"/>
                <a:gd name="T13" fmla="*/ 88 h 92"/>
                <a:gd name="T14" fmla="*/ 31 w 80"/>
                <a:gd name="T15" fmla="*/ 91 h 92"/>
                <a:gd name="T16" fmla="*/ 39 w 80"/>
                <a:gd name="T17" fmla="*/ 92 h 92"/>
                <a:gd name="T18" fmla="*/ 46 w 80"/>
                <a:gd name="T19" fmla="*/ 92 h 92"/>
                <a:gd name="T20" fmla="*/ 47 w 80"/>
                <a:gd name="T21" fmla="*/ 92 h 92"/>
                <a:gd name="T22" fmla="*/ 47 w 80"/>
                <a:gd name="T23" fmla="*/ 92 h 92"/>
                <a:gd name="T24" fmla="*/ 55 w 80"/>
                <a:gd name="T25" fmla="*/ 89 h 92"/>
                <a:gd name="T26" fmla="*/ 62 w 80"/>
                <a:gd name="T27" fmla="*/ 87 h 92"/>
                <a:gd name="T28" fmla="*/ 67 w 80"/>
                <a:gd name="T29" fmla="*/ 82 h 92"/>
                <a:gd name="T30" fmla="*/ 71 w 80"/>
                <a:gd name="T31" fmla="*/ 77 h 92"/>
                <a:gd name="T32" fmla="*/ 75 w 80"/>
                <a:gd name="T33" fmla="*/ 70 h 92"/>
                <a:gd name="T34" fmla="*/ 78 w 80"/>
                <a:gd name="T35" fmla="*/ 64 h 92"/>
                <a:gd name="T36" fmla="*/ 80 w 80"/>
                <a:gd name="T37" fmla="*/ 57 h 92"/>
                <a:gd name="T38" fmla="*/ 80 w 80"/>
                <a:gd name="T39" fmla="*/ 49 h 92"/>
                <a:gd name="T40" fmla="*/ 75 w 80"/>
                <a:gd name="T41" fmla="*/ 15 h 92"/>
                <a:gd name="T42" fmla="*/ 75 w 80"/>
                <a:gd name="T43" fmla="*/ 15 h 92"/>
                <a:gd name="T44" fmla="*/ 73 w 80"/>
                <a:gd name="T45" fmla="*/ 8 h 92"/>
                <a:gd name="T46" fmla="*/ 70 w 80"/>
                <a:gd name="T47" fmla="*/ 4 h 92"/>
                <a:gd name="T48" fmla="*/ 66 w 80"/>
                <a:gd name="T49" fmla="*/ 1 h 92"/>
                <a:gd name="T50" fmla="*/ 62 w 80"/>
                <a:gd name="T51" fmla="*/ 0 h 92"/>
                <a:gd name="T52" fmla="*/ 50 w 80"/>
                <a:gd name="T53" fmla="*/ 1 h 92"/>
                <a:gd name="T54" fmla="*/ 35 w 80"/>
                <a:gd name="T55" fmla="*/ 3 h 92"/>
                <a:gd name="T56" fmla="*/ 35 w 80"/>
                <a:gd name="T57" fmla="*/ 3 h 92"/>
                <a:gd name="T58" fmla="*/ 35 w 80"/>
                <a:gd name="T59" fmla="*/ 3 h 92"/>
                <a:gd name="T60" fmla="*/ 20 w 80"/>
                <a:gd name="T61" fmla="*/ 5 h 92"/>
                <a:gd name="T62" fmla="*/ 8 w 80"/>
                <a:gd name="T63" fmla="*/ 7 h 92"/>
                <a:gd name="T64" fmla="*/ 4 w 80"/>
                <a:gd name="T65" fmla="*/ 9 h 92"/>
                <a:gd name="T66" fmla="*/ 1 w 80"/>
                <a:gd name="T67" fmla="*/ 13 h 92"/>
                <a:gd name="T68" fmla="*/ 0 w 80"/>
                <a:gd name="T69" fmla="*/ 17 h 92"/>
                <a:gd name="T70" fmla="*/ 0 w 80"/>
                <a:gd name="T71" fmla="*/ 24 h 92"/>
                <a:gd name="T72" fmla="*/ 4 w 80"/>
                <a:gd name="T73" fmla="*/ 5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92">
                  <a:moveTo>
                    <a:pt x="4" y="59"/>
                  </a:moveTo>
                  <a:lnTo>
                    <a:pt x="4" y="59"/>
                  </a:lnTo>
                  <a:lnTo>
                    <a:pt x="5" y="66"/>
                  </a:lnTo>
                  <a:lnTo>
                    <a:pt x="9" y="73"/>
                  </a:lnTo>
                  <a:lnTo>
                    <a:pt x="13" y="80"/>
                  </a:lnTo>
                  <a:lnTo>
                    <a:pt x="19" y="84"/>
                  </a:lnTo>
                  <a:lnTo>
                    <a:pt x="24" y="88"/>
                  </a:lnTo>
                  <a:lnTo>
                    <a:pt x="31" y="91"/>
                  </a:lnTo>
                  <a:lnTo>
                    <a:pt x="39" y="92"/>
                  </a:lnTo>
                  <a:lnTo>
                    <a:pt x="46" y="92"/>
                  </a:lnTo>
                  <a:lnTo>
                    <a:pt x="47" y="92"/>
                  </a:lnTo>
                  <a:lnTo>
                    <a:pt x="47" y="92"/>
                  </a:lnTo>
                  <a:lnTo>
                    <a:pt x="55" y="89"/>
                  </a:lnTo>
                  <a:lnTo>
                    <a:pt x="62" y="87"/>
                  </a:lnTo>
                  <a:lnTo>
                    <a:pt x="67" y="82"/>
                  </a:lnTo>
                  <a:lnTo>
                    <a:pt x="71" y="77"/>
                  </a:lnTo>
                  <a:lnTo>
                    <a:pt x="75" y="70"/>
                  </a:lnTo>
                  <a:lnTo>
                    <a:pt x="78" y="64"/>
                  </a:lnTo>
                  <a:lnTo>
                    <a:pt x="80" y="57"/>
                  </a:lnTo>
                  <a:lnTo>
                    <a:pt x="80" y="49"/>
                  </a:lnTo>
                  <a:lnTo>
                    <a:pt x="75" y="15"/>
                  </a:lnTo>
                  <a:lnTo>
                    <a:pt x="75" y="15"/>
                  </a:lnTo>
                  <a:lnTo>
                    <a:pt x="73" y="8"/>
                  </a:lnTo>
                  <a:lnTo>
                    <a:pt x="70" y="4"/>
                  </a:lnTo>
                  <a:lnTo>
                    <a:pt x="66" y="1"/>
                  </a:lnTo>
                  <a:lnTo>
                    <a:pt x="62" y="0"/>
                  </a:lnTo>
                  <a:lnTo>
                    <a:pt x="50" y="1"/>
                  </a:lnTo>
                  <a:lnTo>
                    <a:pt x="35" y="3"/>
                  </a:lnTo>
                  <a:lnTo>
                    <a:pt x="35" y="3"/>
                  </a:lnTo>
                  <a:lnTo>
                    <a:pt x="35" y="3"/>
                  </a:lnTo>
                  <a:lnTo>
                    <a:pt x="20" y="5"/>
                  </a:lnTo>
                  <a:lnTo>
                    <a:pt x="8" y="7"/>
                  </a:lnTo>
                  <a:lnTo>
                    <a:pt x="4" y="9"/>
                  </a:lnTo>
                  <a:lnTo>
                    <a:pt x="1" y="13"/>
                  </a:lnTo>
                  <a:lnTo>
                    <a:pt x="0" y="17"/>
                  </a:lnTo>
                  <a:lnTo>
                    <a:pt x="0" y="24"/>
                  </a:lnTo>
                  <a:lnTo>
                    <a:pt x="4"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7" name="Freeform 107"/>
            <p:cNvSpPr>
              <a:spLocks/>
            </p:cNvSpPr>
            <p:nvPr/>
          </p:nvSpPr>
          <p:spPr bwMode="auto">
            <a:xfrm>
              <a:off x="2571751" y="4389438"/>
              <a:ext cx="150813" cy="144463"/>
            </a:xfrm>
            <a:custGeom>
              <a:avLst/>
              <a:gdLst>
                <a:gd name="T0" fmla="*/ 11 w 95"/>
                <a:gd name="T1" fmla="*/ 91 h 91"/>
                <a:gd name="T2" fmla="*/ 95 w 95"/>
                <a:gd name="T3" fmla="*/ 80 h 91"/>
                <a:gd name="T4" fmla="*/ 84 w 95"/>
                <a:gd name="T5" fmla="*/ 0 h 91"/>
                <a:gd name="T6" fmla="*/ 0 w 95"/>
                <a:gd name="T7" fmla="*/ 11 h 91"/>
                <a:gd name="T8" fmla="*/ 11 w 95"/>
                <a:gd name="T9" fmla="*/ 91 h 91"/>
              </a:gdLst>
              <a:ahLst/>
              <a:cxnLst>
                <a:cxn ang="0">
                  <a:pos x="T0" y="T1"/>
                </a:cxn>
                <a:cxn ang="0">
                  <a:pos x="T2" y="T3"/>
                </a:cxn>
                <a:cxn ang="0">
                  <a:pos x="T4" y="T5"/>
                </a:cxn>
                <a:cxn ang="0">
                  <a:pos x="T6" y="T7"/>
                </a:cxn>
                <a:cxn ang="0">
                  <a:pos x="T8" y="T9"/>
                </a:cxn>
              </a:cxnLst>
              <a:rect l="0" t="0" r="r" b="b"/>
              <a:pathLst>
                <a:path w="95" h="91">
                  <a:moveTo>
                    <a:pt x="11" y="91"/>
                  </a:moveTo>
                  <a:lnTo>
                    <a:pt x="95" y="80"/>
                  </a:lnTo>
                  <a:lnTo>
                    <a:pt x="84" y="0"/>
                  </a:lnTo>
                  <a:lnTo>
                    <a:pt x="0" y="11"/>
                  </a:lnTo>
                  <a:lnTo>
                    <a:pt x="11" y="9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09" name="Freeform 109"/>
            <p:cNvSpPr>
              <a:spLocks/>
            </p:cNvSpPr>
            <p:nvPr/>
          </p:nvSpPr>
          <p:spPr bwMode="auto">
            <a:xfrm>
              <a:off x="2555876" y="4430713"/>
              <a:ext cx="44450" cy="260350"/>
            </a:xfrm>
            <a:custGeom>
              <a:avLst/>
              <a:gdLst>
                <a:gd name="T0" fmla="*/ 21 w 28"/>
                <a:gd name="T1" fmla="*/ 0 h 164"/>
                <a:gd name="T2" fmla="*/ 21 w 28"/>
                <a:gd name="T3" fmla="*/ 0 h 164"/>
                <a:gd name="T4" fmla="*/ 11 w 28"/>
                <a:gd name="T5" fmla="*/ 7 h 164"/>
                <a:gd name="T6" fmla="*/ 5 w 28"/>
                <a:gd name="T7" fmla="*/ 13 h 164"/>
                <a:gd name="T8" fmla="*/ 2 w 28"/>
                <a:gd name="T9" fmla="*/ 17 h 164"/>
                <a:gd name="T10" fmla="*/ 0 w 28"/>
                <a:gd name="T11" fmla="*/ 20 h 164"/>
                <a:gd name="T12" fmla="*/ 0 w 28"/>
                <a:gd name="T13" fmla="*/ 20 h 164"/>
                <a:gd name="T14" fmla="*/ 3 w 28"/>
                <a:gd name="T15" fmla="*/ 44 h 164"/>
                <a:gd name="T16" fmla="*/ 9 w 28"/>
                <a:gd name="T17" fmla="*/ 90 h 164"/>
                <a:gd name="T18" fmla="*/ 18 w 28"/>
                <a:gd name="T19" fmla="*/ 154 h 164"/>
                <a:gd name="T20" fmla="*/ 18 w 28"/>
                <a:gd name="T21" fmla="*/ 154 h 164"/>
                <a:gd name="T22" fmla="*/ 17 w 28"/>
                <a:gd name="T23" fmla="*/ 155 h 164"/>
                <a:gd name="T24" fmla="*/ 18 w 28"/>
                <a:gd name="T25" fmla="*/ 160 h 164"/>
                <a:gd name="T26" fmla="*/ 19 w 28"/>
                <a:gd name="T27" fmla="*/ 161 h 164"/>
                <a:gd name="T28" fmla="*/ 21 w 28"/>
                <a:gd name="T29" fmla="*/ 162 h 164"/>
                <a:gd name="T30" fmla="*/ 23 w 28"/>
                <a:gd name="T31" fmla="*/ 164 h 164"/>
                <a:gd name="T32" fmla="*/ 28 w 28"/>
                <a:gd name="T33" fmla="*/ 164 h 164"/>
                <a:gd name="T34" fmla="*/ 13 w 28"/>
                <a:gd name="T35" fmla="*/ 58 h 164"/>
                <a:gd name="T36" fmla="*/ 19 w 28"/>
                <a:gd name="T37" fmla="*/ 44 h 164"/>
                <a:gd name="T38" fmla="*/ 21 w 28"/>
                <a:gd name="T39" fmla="*/ 0 h 164"/>
                <a:gd name="T40" fmla="*/ 21 w 28"/>
                <a:gd name="T4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164">
                  <a:moveTo>
                    <a:pt x="21" y="0"/>
                  </a:moveTo>
                  <a:lnTo>
                    <a:pt x="21" y="0"/>
                  </a:lnTo>
                  <a:lnTo>
                    <a:pt x="11" y="7"/>
                  </a:lnTo>
                  <a:lnTo>
                    <a:pt x="5" y="13"/>
                  </a:lnTo>
                  <a:lnTo>
                    <a:pt x="2" y="17"/>
                  </a:lnTo>
                  <a:lnTo>
                    <a:pt x="0" y="20"/>
                  </a:lnTo>
                  <a:lnTo>
                    <a:pt x="0" y="20"/>
                  </a:lnTo>
                  <a:lnTo>
                    <a:pt x="3" y="44"/>
                  </a:lnTo>
                  <a:lnTo>
                    <a:pt x="9" y="90"/>
                  </a:lnTo>
                  <a:lnTo>
                    <a:pt x="18" y="154"/>
                  </a:lnTo>
                  <a:lnTo>
                    <a:pt x="18" y="154"/>
                  </a:lnTo>
                  <a:lnTo>
                    <a:pt x="17" y="155"/>
                  </a:lnTo>
                  <a:lnTo>
                    <a:pt x="18" y="160"/>
                  </a:lnTo>
                  <a:lnTo>
                    <a:pt x="19" y="161"/>
                  </a:lnTo>
                  <a:lnTo>
                    <a:pt x="21" y="162"/>
                  </a:lnTo>
                  <a:lnTo>
                    <a:pt x="23" y="164"/>
                  </a:lnTo>
                  <a:lnTo>
                    <a:pt x="28" y="164"/>
                  </a:lnTo>
                  <a:lnTo>
                    <a:pt x="13" y="58"/>
                  </a:lnTo>
                  <a:lnTo>
                    <a:pt x="19" y="44"/>
                  </a:lnTo>
                  <a:lnTo>
                    <a:pt x="21" y="0"/>
                  </a:lnTo>
                  <a:lnTo>
                    <a:pt x="21"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8" name="组合 207"/>
          <p:cNvGrpSpPr/>
          <p:nvPr/>
        </p:nvGrpSpPr>
        <p:grpSpPr>
          <a:xfrm>
            <a:off x="4114134" y="4217785"/>
            <a:ext cx="796925" cy="612776"/>
            <a:chOff x="3019426" y="4346575"/>
            <a:chExt cx="796925" cy="612776"/>
          </a:xfrm>
          <a:solidFill>
            <a:srgbClr val="434154"/>
          </a:solidFill>
        </p:grpSpPr>
        <p:sp>
          <p:nvSpPr>
            <p:cNvPr id="110" name="Freeform 110"/>
            <p:cNvSpPr>
              <a:spLocks/>
            </p:cNvSpPr>
            <p:nvPr/>
          </p:nvSpPr>
          <p:spPr bwMode="auto">
            <a:xfrm>
              <a:off x="3040063" y="4346575"/>
              <a:ext cx="776288" cy="347663"/>
            </a:xfrm>
            <a:custGeom>
              <a:avLst/>
              <a:gdLst>
                <a:gd name="T0" fmla="*/ 247 w 489"/>
                <a:gd name="T1" fmla="*/ 219 h 219"/>
                <a:gd name="T2" fmla="*/ 489 w 489"/>
                <a:gd name="T3" fmla="*/ 110 h 219"/>
                <a:gd name="T4" fmla="*/ 240 w 489"/>
                <a:gd name="T5" fmla="*/ 0 h 219"/>
                <a:gd name="T6" fmla="*/ 0 w 489"/>
                <a:gd name="T7" fmla="*/ 107 h 219"/>
                <a:gd name="T8" fmla="*/ 247 w 489"/>
                <a:gd name="T9" fmla="*/ 219 h 219"/>
              </a:gdLst>
              <a:ahLst/>
              <a:cxnLst>
                <a:cxn ang="0">
                  <a:pos x="T0" y="T1"/>
                </a:cxn>
                <a:cxn ang="0">
                  <a:pos x="T2" y="T3"/>
                </a:cxn>
                <a:cxn ang="0">
                  <a:pos x="T4" y="T5"/>
                </a:cxn>
                <a:cxn ang="0">
                  <a:pos x="T6" y="T7"/>
                </a:cxn>
                <a:cxn ang="0">
                  <a:pos x="T8" y="T9"/>
                </a:cxn>
              </a:cxnLst>
              <a:rect l="0" t="0" r="r" b="b"/>
              <a:pathLst>
                <a:path w="489" h="219">
                  <a:moveTo>
                    <a:pt x="247" y="219"/>
                  </a:moveTo>
                  <a:lnTo>
                    <a:pt x="489" y="110"/>
                  </a:lnTo>
                  <a:lnTo>
                    <a:pt x="240" y="0"/>
                  </a:lnTo>
                  <a:lnTo>
                    <a:pt x="0" y="107"/>
                  </a:lnTo>
                  <a:lnTo>
                    <a:pt x="247" y="2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1" name="Rectangle 111"/>
            <p:cNvSpPr>
              <a:spLocks noChangeArrowheads="1"/>
            </p:cNvSpPr>
            <p:nvPr/>
          </p:nvSpPr>
          <p:spPr bwMode="auto">
            <a:xfrm>
              <a:off x="3049588" y="4510088"/>
              <a:ext cx="22225" cy="25558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2" name="Freeform 112"/>
            <p:cNvSpPr>
              <a:spLocks/>
            </p:cNvSpPr>
            <p:nvPr/>
          </p:nvSpPr>
          <p:spPr bwMode="auto">
            <a:xfrm>
              <a:off x="3022601" y="4735513"/>
              <a:ext cx="76200" cy="77788"/>
            </a:xfrm>
            <a:custGeom>
              <a:avLst/>
              <a:gdLst>
                <a:gd name="T0" fmla="*/ 0 w 48"/>
                <a:gd name="T1" fmla="*/ 24 h 49"/>
                <a:gd name="T2" fmla="*/ 0 w 48"/>
                <a:gd name="T3" fmla="*/ 24 h 49"/>
                <a:gd name="T4" fmla="*/ 0 w 48"/>
                <a:gd name="T5" fmla="*/ 20 h 49"/>
                <a:gd name="T6" fmla="*/ 2 w 48"/>
                <a:gd name="T7" fmla="*/ 15 h 49"/>
                <a:gd name="T8" fmla="*/ 4 w 48"/>
                <a:gd name="T9" fmla="*/ 11 h 49"/>
                <a:gd name="T10" fmla="*/ 7 w 48"/>
                <a:gd name="T11" fmla="*/ 8 h 49"/>
                <a:gd name="T12" fmla="*/ 11 w 48"/>
                <a:gd name="T13" fmla="*/ 4 h 49"/>
                <a:gd name="T14" fmla="*/ 15 w 48"/>
                <a:gd name="T15" fmla="*/ 3 h 49"/>
                <a:gd name="T16" fmla="*/ 19 w 48"/>
                <a:gd name="T17" fmla="*/ 1 h 49"/>
                <a:gd name="T18" fmla="*/ 25 w 48"/>
                <a:gd name="T19" fmla="*/ 0 h 49"/>
                <a:gd name="T20" fmla="*/ 25 w 48"/>
                <a:gd name="T21" fmla="*/ 0 h 49"/>
                <a:gd name="T22" fmla="*/ 29 w 48"/>
                <a:gd name="T23" fmla="*/ 1 h 49"/>
                <a:gd name="T24" fmla="*/ 34 w 48"/>
                <a:gd name="T25" fmla="*/ 3 h 49"/>
                <a:gd name="T26" fmla="*/ 38 w 48"/>
                <a:gd name="T27" fmla="*/ 4 h 49"/>
                <a:gd name="T28" fmla="*/ 41 w 48"/>
                <a:gd name="T29" fmla="*/ 8 h 49"/>
                <a:gd name="T30" fmla="*/ 44 w 48"/>
                <a:gd name="T31" fmla="*/ 11 h 49"/>
                <a:gd name="T32" fmla="*/ 46 w 48"/>
                <a:gd name="T33" fmla="*/ 15 h 49"/>
                <a:gd name="T34" fmla="*/ 48 w 48"/>
                <a:gd name="T35" fmla="*/ 20 h 49"/>
                <a:gd name="T36" fmla="*/ 48 w 48"/>
                <a:gd name="T37" fmla="*/ 24 h 49"/>
                <a:gd name="T38" fmla="*/ 48 w 48"/>
                <a:gd name="T39" fmla="*/ 24 h 49"/>
                <a:gd name="T40" fmla="*/ 48 w 48"/>
                <a:gd name="T41" fmla="*/ 30 h 49"/>
                <a:gd name="T42" fmla="*/ 46 w 48"/>
                <a:gd name="T43" fmla="*/ 34 h 49"/>
                <a:gd name="T44" fmla="*/ 44 w 48"/>
                <a:gd name="T45" fmla="*/ 38 h 49"/>
                <a:gd name="T46" fmla="*/ 41 w 48"/>
                <a:gd name="T47" fmla="*/ 42 h 49"/>
                <a:gd name="T48" fmla="*/ 38 w 48"/>
                <a:gd name="T49" fmla="*/ 45 h 49"/>
                <a:gd name="T50" fmla="*/ 34 w 48"/>
                <a:gd name="T51" fmla="*/ 47 h 49"/>
                <a:gd name="T52" fmla="*/ 29 w 48"/>
                <a:gd name="T53" fmla="*/ 49 h 49"/>
                <a:gd name="T54" fmla="*/ 25 w 48"/>
                <a:gd name="T55" fmla="*/ 49 h 49"/>
                <a:gd name="T56" fmla="*/ 25 w 48"/>
                <a:gd name="T57" fmla="*/ 49 h 49"/>
                <a:gd name="T58" fmla="*/ 19 w 48"/>
                <a:gd name="T59" fmla="*/ 49 h 49"/>
                <a:gd name="T60" fmla="*/ 15 w 48"/>
                <a:gd name="T61" fmla="*/ 47 h 49"/>
                <a:gd name="T62" fmla="*/ 11 w 48"/>
                <a:gd name="T63" fmla="*/ 45 h 49"/>
                <a:gd name="T64" fmla="*/ 7 w 48"/>
                <a:gd name="T65" fmla="*/ 42 h 49"/>
                <a:gd name="T66" fmla="*/ 4 w 48"/>
                <a:gd name="T67" fmla="*/ 38 h 49"/>
                <a:gd name="T68" fmla="*/ 2 w 48"/>
                <a:gd name="T69" fmla="*/ 34 h 49"/>
                <a:gd name="T70" fmla="*/ 0 w 48"/>
                <a:gd name="T71" fmla="*/ 30 h 49"/>
                <a:gd name="T72" fmla="*/ 0 w 48"/>
                <a:gd name="T73" fmla="*/ 24 h 49"/>
                <a:gd name="T74" fmla="*/ 0 w 48"/>
                <a:gd name="T75" fmla="*/ 2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9">
                  <a:moveTo>
                    <a:pt x="0" y="24"/>
                  </a:moveTo>
                  <a:lnTo>
                    <a:pt x="0" y="24"/>
                  </a:lnTo>
                  <a:lnTo>
                    <a:pt x="0" y="20"/>
                  </a:lnTo>
                  <a:lnTo>
                    <a:pt x="2" y="15"/>
                  </a:lnTo>
                  <a:lnTo>
                    <a:pt x="4" y="11"/>
                  </a:lnTo>
                  <a:lnTo>
                    <a:pt x="7" y="8"/>
                  </a:lnTo>
                  <a:lnTo>
                    <a:pt x="11" y="4"/>
                  </a:lnTo>
                  <a:lnTo>
                    <a:pt x="15" y="3"/>
                  </a:lnTo>
                  <a:lnTo>
                    <a:pt x="19" y="1"/>
                  </a:lnTo>
                  <a:lnTo>
                    <a:pt x="25" y="0"/>
                  </a:lnTo>
                  <a:lnTo>
                    <a:pt x="25" y="0"/>
                  </a:lnTo>
                  <a:lnTo>
                    <a:pt x="29" y="1"/>
                  </a:lnTo>
                  <a:lnTo>
                    <a:pt x="34" y="3"/>
                  </a:lnTo>
                  <a:lnTo>
                    <a:pt x="38" y="4"/>
                  </a:lnTo>
                  <a:lnTo>
                    <a:pt x="41" y="8"/>
                  </a:lnTo>
                  <a:lnTo>
                    <a:pt x="44" y="11"/>
                  </a:lnTo>
                  <a:lnTo>
                    <a:pt x="46" y="15"/>
                  </a:lnTo>
                  <a:lnTo>
                    <a:pt x="48" y="20"/>
                  </a:lnTo>
                  <a:lnTo>
                    <a:pt x="48" y="24"/>
                  </a:lnTo>
                  <a:lnTo>
                    <a:pt x="48" y="24"/>
                  </a:lnTo>
                  <a:lnTo>
                    <a:pt x="48" y="30"/>
                  </a:lnTo>
                  <a:lnTo>
                    <a:pt x="46" y="34"/>
                  </a:lnTo>
                  <a:lnTo>
                    <a:pt x="44" y="38"/>
                  </a:lnTo>
                  <a:lnTo>
                    <a:pt x="41" y="42"/>
                  </a:lnTo>
                  <a:lnTo>
                    <a:pt x="38" y="45"/>
                  </a:lnTo>
                  <a:lnTo>
                    <a:pt x="34" y="47"/>
                  </a:lnTo>
                  <a:lnTo>
                    <a:pt x="29" y="49"/>
                  </a:lnTo>
                  <a:lnTo>
                    <a:pt x="25" y="49"/>
                  </a:lnTo>
                  <a:lnTo>
                    <a:pt x="25" y="49"/>
                  </a:lnTo>
                  <a:lnTo>
                    <a:pt x="19" y="49"/>
                  </a:lnTo>
                  <a:lnTo>
                    <a:pt x="15" y="47"/>
                  </a:lnTo>
                  <a:lnTo>
                    <a:pt x="11" y="45"/>
                  </a:lnTo>
                  <a:lnTo>
                    <a:pt x="7" y="42"/>
                  </a:lnTo>
                  <a:lnTo>
                    <a:pt x="4" y="38"/>
                  </a:lnTo>
                  <a:lnTo>
                    <a:pt x="2" y="34"/>
                  </a:lnTo>
                  <a:lnTo>
                    <a:pt x="0" y="30"/>
                  </a:lnTo>
                  <a:lnTo>
                    <a:pt x="0" y="24"/>
                  </a:lnTo>
                  <a:lnTo>
                    <a:pt x="0" y="2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3" name="Freeform 113"/>
            <p:cNvSpPr>
              <a:spLocks/>
            </p:cNvSpPr>
            <p:nvPr/>
          </p:nvSpPr>
          <p:spPr bwMode="auto">
            <a:xfrm>
              <a:off x="3052763" y="4778375"/>
              <a:ext cx="46038" cy="169863"/>
            </a:xfrm>
            <a:custGeom>
              <a:avLst/>
              <a:gdLst>
                <a:gd name="T0" fmla="*/ 17 w 29"/>
                <a:gd name="T1" fmla="*/ 5 h 107"/>
                <a:gd name="T2" fmla="*/ 17 w 29"/>
                <a:gd name="T3" fmla="*/ 5 h 107"/>
                <a:gd name="T4" fmla="*/ 19 w 29"/>
                <a:gd name="T5" fmla="*/ 12 h 107"/>
                <a:gd name="T6" fmla="*/ 22 w 29"/>
                <a:gd name="T7" fmla="*/ 22 h 107"/>
                <a:gd name="T8" fmla="*/ 25 w 29"/>
                <a:gd name="T9" fmla="*/ 33 h 107"/>
                <a:gd name="T10" fmla="*/ 27 w 29"/>
                <a:gd name="T11" fmla="*/ 47 h 107"/>
                <a:gd name="T12" fmla="*/ 29 w 29"/>
                <a:gd name="T13" fmla="*/ 65 h 107"/>
                <a:gd name="T14" fmla="*/ 29 w 29"/>
                <a:gd name="T15" fmla="*/ 84 h 107"/>
                <a:gd name="T16" fmla="*/ 27 w 29"/>
                <a:gd name="T17" fmla="*/ 107 h 107"/>
                <a:gd name="T18" fmla="*/ 0 w 29"/>
                <a:gd name="T19" fmla="*/ 107 h 107"/>
                <a:gd name="T20" fmla="*/ 0 w 29"/>
                <a:gd name="T21" fmla="*/ 0 h 107"/>
                <a:gd name="T22" fmla="*/ 0 w 29"/>
                <a:gd name="T23" fmla="*/ 0 h 107"/>
                <a:gd name="T24" fmla="*/ 8 w 29"/>
                <a:gd name="T25" fmla="*/ 4 h 107"/>
                <a:gd name="T26" fmla="*/ 14 w 29"/>
                <a:gd name="T27" fmla="*/ 5 h 107"/>
                <a:gd name="T28" fmla="*/ 15 w 29"/>
                <a:gd name="T29" fmla="*/ 5 h 107"/>
                <a:gd name="T30" fmla="*/ 17 w 29"/>
                <a:gd name="T31" fmla="*/ 5 h 107"/>
                <a:gd name="T32" fmla="*/ 17 w 29"/>
                <a:gd name="T33"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07">
                  <a:moveTo>
                    <a:pt x="17" y="5"/>
                  </a:moveTo>
                  <a:lnTo>
                    <a:pt x="17" y="5"/>
                  </a:lnTo>
                  <a:lnTo>
                    <a:pt x="19" y="12"/>
                  </a:lnTo>
                  <a:lnTo>
                    <a:pt x="22" y="22"/>
                  </a:lnTo>
                  <a:lnTo>
                    <a:pt x="25" y="33"/>
                  </a:lnTo>
                  <a:lnTo>
                    <a:pt x="27" y="47"/>
                  </a:lnTo>
                  <a:lnTo>
                    <a:pt x="29" y="65"/>
                  </a:lnTo>
                  <a:lnTo>
                    <a:pt x="29" y="84"/>
                  </a:lnTo>
                  <a:lnTo>
                    <a:pt x="27" y="107"/>
                  </a:lnTo>
                  <a:lnTo>
                    <a:pt x="0" y="107"/>
                  </a:lnTo>
                  <a:lnTo>
                    <a:pt x="0" y="0"/>
                  </a:lnTo>
                  <a:lnTo>
                    <a:pt x="0" y="0"/>
                  </a:lnTo>
                  <a:lnTo>
                    <a:pt x="8" y="4"/>
                  </a:lnTo>
                  <a:lnTo>
                    <a:pt x="14" y="5"/>
                  </a:lnTo>
                  <a:lnTo>
                    <a:pt x="15" y="5"/>
                  </a:lnTo>
                  <a:lnTo>
                    <a:pt x="17" y="5"/>
                  </a:lnTo>
                  <a:lnTo>
                    <a:pt x="17"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4" name="Freeform 114"/>
            <p:cNvSpPr>
              <a:spLocks/>
            </p:cNvSpPr>
            <p:nvPr/>
          </p:nvSpPr>
          <p:spPr bwMode="auto">
            <a:xfrm>
              <a:off x="3019426" y="4778375"/>
              <a:ext cx="46038" cy="169863"/>
            </a:xfrm>
            <a:custGeom>
              <a:avLst/>
              <a:gdLst>
                <a:gd name="T0" fmla="*/ 13 w 29"/>
                <a:gd name="T1" fmla="*/ 5 h 107"/>
                <a:gd name="T2" fmla="*/ 13 w 29"/>
                <a:gd name="T3" fmla="*/ 5 h 107"/>
                <a:gd name="T4" fmla="*/ 10 w 29"/>
                <a:gd name="T5" fmla="*/ 12 h 107"/>
                <a:gd name="T6" fmla="*/ 4 w 29"/>
                <a:gd name="T7" fmla="*/ 33 h 107"/>
                <a:gd name="T8" fmla="*/ 2 w 29"/>
                <a:gd name="T9" fmla="*/ 47 h 107"/>
                <a:gd name="T10" fmla="*/ 0 w 29"/>
                <a:gd name="T11" fmla="*/ 65 h 107"/>
                <a:gd name="T12" fmla="*/ 0 w 29"/>
                <a:gd name="T13" fmla="*/ 84 h 107"/>
                <a:gd name="T14" fmla="*/ 1 w 29"/>
                <a:gd name="T15" fmla="*/ 107 h 107"/>
                <a:gd name="T16" fmla="*/ 29 w 29"/>
                <a:gd name="T17" fmla="*/ 107 h 107"/>
                <a:gd name="T18" fmla="*/ 29 w 29"/>
                <a:gd name="T19" fmla="*/ 0 h 107"/>
                <a:gd name="T20" fmla="*/ 29 w 29"/>
                <a:gd name="T21" fmla="*/ 0 h 107"/>
                <a:gd name="T22" fmla="*/ 21 w 29"/>
                <a:gd name="T23" fmla="*/ 4 h 107"/>
                <a:gd name="T24" fmla="*/ 16 w 29"/>
                <a:gd name="T25" fmla="*/ 5 h 107"/>
                <a:gd name="T26" fmla="*/ 13 w 29"/>
                <a:gd name="T27" fmla="*/ 5 h 107"/>
                <a:gd name="T28" fmla="*/ 13 w 29"/>
                <a:gd name="T29" fmla="*/ 5 h 107"/>
                <a:gd name="T30" fmla="*/ 13 w 29"/>
                <a:gd name="T31" fmla="*/ 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07">
                  <a:moveTo>
                    <a:pt x="13" y="5"/>
                  </a:moveTo>
                  <a:lnTo>
                    <a:pt x="13" y="5"/>
                  </a:lnTo>
                  <a:lnTo>
                    <a:pt x="10" y="12"/>
                  </a:lnTo>
                  <a:lnTo>
                    <a:pt x="4" y="33"/>
                  </a:lnTo>
                  <a:lnTo>
                    <a:pt x="2" y="47"/>
                  </a:lnTo>
                  <a:lnTo>
                    <a:pt x="0" y="65"/>
                  </a:lnTo>
                  <a:lnTo>
                    <a:pt x="0" y="84"/>
                  </a:lnTo>
                  <a:lnTo>
                    <a:pt x="1" y="107"/>
                  </a:lnTo>
                  <a:lnTo>
                    <a:pt x="29" y="107"/>
                  </a:lnTo>
                  <a:lnTo>
                    <a:pt x="29" y="0"/>
                  </a:lnTo>
                  <a:lnTo>
                    <a:pt x="29" y="0"/>
                  </a:lnTo>
                  <a:lnTo>
                    <a:pt x="21" y="4"/>
                  </a:lnTo>
                  <a:lnTo>
                    <a:pt x="16" y="5"/>
                  </a:lnTo>
                  <a:lnTo>
                    <a:pt x="13" y="5"/>
                  </a:lnTo>
                  <a:lnTo>
                    <a:pt x="13" y="5"/>
                  </a:lnTo>
                  <a:lnTo>
                    <a:pt x="13"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5" name="Freeform 115"/>
            <p:cNvSpPr>
              <a:spLocks/>
            </p:cNvSpPr>
            <p:nvPr/>
          </p:nvSpPr>
          <p:spPr bwMode="auto">
            <a:xfrm>
              <a:off x="3211513" y="4624388"/>
              <a:ext cx="449263" cy="334963"/>
            </a:xfrm>
            <a:custGeom>
              <a:avLst/>
              <a:gdLst>
                <a:gd name="T0" fmla="*/ 0 w 283"/>
                <a:gd name="T1" fmla="*/ 0 h 211"/>
                <a:gd name="T2" fmla="*/ 0 w 283"/>
                <a:gd name="T3" fmla="*/ 0 h 211"/>
                <a:gd name="T4" fmla="*/ 63 w 283"/>
                <a:gd name="T5" fmla="*/ 29 h 211"/>
                <a:gd name="T6" fmla="*/ 143 w 283"/>
                <a:gd name="T7" fmla="*/ 67 h 211"/>
                <a:gd name="T8" fmla="*/ 143 w 283"/>
                <a:gd name="T9" fmla="*/ 67 h 211"/>
                <a:gd name="T10" fmla="*/ 221 w 283"/>
                <a:gd name="T11" fmla="*/ 29 h 211"/>
                <a:gd name="T12" fmla="*/ 283 w 283"/>
                <a:gd name="T13" fmla="*/ 0 h 211"/>
                <a:gd name="T14" fmla="*/ 283 w 283"/>
                <a:gd name="T15" fmla="*/ 163 h 211"/>
                <a:gd name="T16" fmla="*/ 283 w 283"/>
                <a:gd name="T17" fmla="*/ 163 h 211"/>
                <a:gd name="T18" fmla="*/ 277 w 283"/>
                <a:gd name="T19" fmla="*/ 170 h 211"/>
                <a:gd name="T20" fmla="*/ 267 w 283"/>
                <a:gd name="T21" fmla="*/ 177 h 211"/>
                <a:gd name="T22" fmla="*/ 259 w 283"/>
                <a:gd name="T23" fmla="*/ 182 h 211"/>
                <a:gd name="T24" fmla="*/ 250 w 283"/>
                <a:gd name="T25" fmla="*/ 188 h 211"/>
                <a:gd name="T26" fmla="*/ 229 w 283"/>
                <a:gd name="T27" fmla="*/ 196 h 211"/>
                <a:gd name="T28" fmla="*/ 209 w 283"/>
                <a:gd name="T29" fmla="*/ 201 h 211"/>
                <a:gd name="T30" fmla="*/ 190 w 283"/>
                <a:gd name="T31" fmla="*/ 205 h 211"/>
                <a:gd name="T32" fmla="*/ 172 w 283"/>
                <a:gd name="T33" fmla="*/ 208 h 211"/>
                <a:gd name="T34" fmla="*/ 147 w 283"/>
                <a:gd name="T35" fmla="*/ 211 h 211"/>
                <a:gd name="T36" fmla="*/ 147 w 283"/>
                <a:gd name="T37" fmla="*/ 211 h 211"/>
                <a:gd name="T38" fmla="*/ 147 w 283"/>
                <a:gd name="T39" fmla="*/ 211 h 211"/>
                <a:gd name="T40" fmla="*/ 143 w 283"/>
                <a:gd name="T41" fmla="*/ 211 h 211"/>
                <a:gd name="T42" fmla="*/ 143 w 283"/>
                <a:gd name="T43" fmla="*/ 211 h 211"/>
                <a:gd name="T44" fmla="*/ 139 w 283"/>
                <a:gd name="T45" fmla="*/ 211 h 211"/>
                <a:gd name="T46" fmla="*/ 139 w 283"/>
                <a:gd name="T47" fmla="*/ 211 h 211"/>
                <a:gd name="T48" fmla="*/ 139 w 283"/>
                <a:gd name="T49" fmla="*/ 211 h 211"/>
                <a:gd name="T50" fmla="*/ 113 w 283"/>
                <a:gd name="T51" fmla="*/ 208 h 211"/>
                <a:gd name="T52" fmla="*/ 94 w 283"/>
                <a:gd name="T53" fmla="*/ 205 h 211"/>
                <a:gd name="T54" fmla="*/ 75 w 283"/>
                <a:gd name="T55" fmla="*/ 201 h 211"/>
                <a:gd name="T56" fmla="*/ 55 w 283"/>
                <a:gd name="T57" fmla="*/ 196 h 211"/>
                <a:gd name="T58" fmla="*/ 36 w 283"/>
                <a:gd name="T59" fmla="*/ 188 h 211"/>
                <a:gd name="T60" fmla="*/ 26 w 283"/>
                <a:gd name="T61" fmla="*/ 182 h 211"/>
                <a:gd name="T62" fmla="*/ 17 w 283"/>
                <a:gd name="T63" fmla="*/ 177 h 211"/>
                <a:gd name="T64" fmla="*/ 9 w 283"/>
                <a:gd name="T65" fmla="*/ 170 h 211"/>
                <a:gd name="T66" fmla="*/ 0 w 283"/>
                <a:gd name="T67" fmla="*/ 163 h 211"/>
                <a:gd name="T68" fmla="*/ 0 w 283"/>
                <a:gd name="T69"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211">
                  <a:moveTo>
                    <a:pt x="0" y="0"/>
                  </a:moveTo>
                  <a:lnTo>
                    <a:pt x="0" y="0"/>
                  </a:lnTo>
                  <a:lnTo>
                    <a:pt x="63" y="29"/>
                  </a:lnTo>
                  <a:lnTo>
                    <a:pt x="143" y="67"/>
                  </a:lnTo>
                  <a:lnTo>
                    <a:pt x="143" y="67"/>
                  </a:lnTo>
                  <a:lnTo>
                    <a:pt x="221" y="29"/>
                  </a:lnTo>
                  <a:lnTo>
                    <a:pt x="283" y="0"/>
                  </a:lnTo>
                  <a:lnTo>
                    <a:pt x="283" y="163"/>
                  </a:lnTo>
                  <a:lnTo>
                    <a:pt x="283" y="163"/>
                  </a:lnTo>
                  <a:lnTo>
                    <a:pt x="277" y="170"/>
                  </a:lnTo>
                  <a:lnTo>
                    <a:pt x="267" y="177"/>
                  </a:lnTo>
                  <a:lnTo>
                    <a:pt x="259" y="182"/>
                  </a:lnTo>
                  <a:lnTo>
                    <a:pt x="250" y="188"/>
                  </a:lnTo>
                  <a:lnTo>
                    <a:pt x="229" y="196"/>
                  </a:lnTo>
                  <a:lnTo>
                    <a:pt x="209" y="201"/>
                  </a:lnTo>
                  <a:lnTo>
                    <a:pt x="190" y="205"/>
                  </a:lnTo>
                  <a:lnTo>
                    <a:pt x="172" y="208"/>
                  </a:lnTo>
                  <a:lnTo>
                    <a:pt x="147" y="211"/>
                  </a:lnTo>
                  <a:lnTo>
                    <a:pt x="147" y="211"/>
                  </a:lnTo>
                  <a:lnTo>
                    <a:pt x="147" y="211"/>
                  </a:lnTo>
                  <a:lnTo>
                    <a:pt x="143" y="211"/>
                  </a:lnTo>
                  <a:lnTo>
                    <a:pt x="143" y="211"/>
                  </a:lnTo>
                  <a:lnTo>
                    <a:pt x="139" y="211"/>
                  </a:lnTo>
                  <a:lnTo>
                    <a:pt x="139" y="211"/>
                  </a:lnTo>
                  <a:lnTo>
                    <a:pt x="139" y="211"/>
                  </a:lnTo>
                  <a:lnTo>
                    <a:pt x="113" y="208"/>
                  </a:lnTo>
                  <a:lnTo>
                    <a:pt x="94" y="205"/>
                  </a:lnTo>
                  <a:lnTo>
                    <a:pt x="75" y="201"/>
                  </a:lnTo>
                  <a:lnTo>
                    <a:pt x="55" y="196"/>
                  </a:lnTo>
                  <a:lnTo>
                    <a:pt x="36" y="188"/>
                  </a:lnTo>
                  <a:lnTo>
                    <a:pt x="26" y="182"/>
                  </a:lnTo>
                  <a:lnTo>
                    <a:pt x="17" y="177"/>
                  </a:lnTo>
                  <a:lnTo>
                    <a:pt x="9" y="170"/>
                  </a:lnTo>
                  <a:lnTo>
                    <a:pt x="0" y="163"/>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16" name="Freeform 116"/>
          <p:cNvSpPr>
            <a:spLocks noEditPoints="1"/>
          </p:cNvSpPr>
          <p:nvPr/>
        </p:nvSpPr>
        <p:spPr bwMode="auto">
          <a:xfrm>
            <a:off x="5125371" y="2090535"/>
            <a:ext cx="392113" cy="492125"/>
          </a:xfrm>
          <a:custGeom>
            <a:avLst/>
            <a:gdLst>
              <a:gd name="T0" fmla="*/ 82 w 247"/>
              <a:gd name="T1" fmla="*/ 150 h 310"/>
              <a:gd name="T2" fmla="*/ 87 w 247"/>
              <a:gd name="T3" fmla="*/ 132 h 310"/>
              <a:gd name="T4" fmla="*/ 87 w 247"/>
              <a:gd name="T5" fmla="*/ 59 h 310"/>
              <a:gd name="T6" fmla="*/ 79 w 247"/>
              <a:gd name="T7" fmla="*/ 50 h 310"/>
              <a:gd name="T8" fmla="*/ 80 w 247"/>
              <a:gd name="T9" fmla="*/ 17 h 310"/>
              <a:gd name="T10" fmla="*/ 80 w 247"/>
              <a:gd name="T11" fmla="*/ 13 h 310"/>
              <a:gd name="T12" fmla="*/ 92 w 247"/>
              <a:gd name="T13" fmla="*/ 5 h 310"/>
              <a:gd name="T14" fmla="*/ 125 w 247"/>
              <a:gd name="T15" fmla="*/ 0 h 310"/>
              <a:gd name="T16" fmla="*/ 162 w 247"/>
              <a:gd name="T17" fmla="*/ 6 h 310"/>
              <a:gd name="T18" fmla="*/ 168 w 247"/>
              <a:gd name="T19" fmla="*/ 16 h 310"/>
              <a:gd name="T20" fmla="*/ 170 w 247"/>
              <a:gd name="T21" fmla="*/ 17 h 310"/>
              <a:gd name="T22" fmla="*/ 168 w 247"/>
              <a:gd name="T23" fmla="*/ 50 h 310"/>
              <a:gd name="T24" fmla="*/ 162 w 247"/>
              <a:gd name="T25" fmla="*/ 58 h 310"/>
              <a:gd name="T26" fmla="*/ 156 w 247"/>
              <a:gd name="T27" fmla="*/ 132 h 310"/>
              <a:gd name="T28" fmla="*/ 157 w 247"/>
              <a:gd name="T29" fmla="*/ 140 h 310"/>
              <a:gd name="T30" fmla="*/ 166 w 247"/>
              <a:gd name="T31" fmla="*/ 150 h 310"/>
              <a:gd name="T32" fmla="*/ 190 w 247"/>
              <a:gd name="T33" fmla="*/ 171 h 310"/>
              <a:gd name="T34" fmla="*/ 231 w 247"/>
              <a:gd name="T35" fmla="*/ 222 h 310"/>
              <a:gd name="T36" fmla="*/ 246 w 247"/>
              <a:gd name="T37" fmla="*/ 253 h 310"/>
              <a:gd name="T38" fmla="*/ 243 w 247"/>
              <a:gd name="T39" fmla="*/ 278 h 310"/>
              <a:gd name="T40" fmla="*/ 236 w 247"/>
              <a:gd name="T41" fmla="*/ 285 h 310"/>
              <a:gd name="T42" fmla="*/ 187 w 247"/>
              <a:gd name="T43" fmla="*/ 304 h 310"/>
              <a:gd name="T44" fmla="*/ 141 w 247"/>
              <a:gd name="T45" fmla="*/ 310 h 310"/>
              <a:gd name="T46" fmla="*/ 113 w 247"/>
              <a:gd name="T47" fmla="*/ 310 h 310"/>
              <a:gd name="T48" fmla="*/ 51 w 247"/>
              <a:gd name="T49" fmla="*/ 303 h 310"/>
              <a:gd name="T50" fmla="*/ 63 w 247"/>
              <a:gd name="T51" fmla="*/ 285 h 310"/>
              <a:gd name="T52" fmla="*/ 83 w 247"/>
              <a:gd name="T53" fmla="*/ 287 h 310"/>
              <a:gd name="T54" fmla="*/ 61 w 247"/>
              <a:gd name="T55" fmla="*/ 280 h 310"/>
              <a:gd name="T56" fmla="*/ 51 w 247"/>
              <a:gd name="T57" fmla="*/ 211 h 310"/>
              <a:gd name="T58" fmla="*/ 76 w 247"/>
              <a:gd name="T59" fmla="*/ 180 h 310"/>
              <a:gd name="T60" fmla="*/ 51 w 247"/>
              <a:gd name="T61" fmla="*/ 203 h 310"/>
              <a:gd name="T62" fmla="*/ 68 w 247"/>
              <a:gd name="T63" fmla="*/ 159 h 310"/>
              <a:gd name="T64" fmla="*/ 51 w 247"/>
              <a:gd name="T65" fmla="*/ 303 h 310"/>
              <a:gd name="T66" fmla="*/ 30 w 247"/>
              <a:gd name="T67" fmla="*/ 296 h 310"/>
              <a:gd name="T68" fmla="*/ 11 w 247"/>
              <a:gd name="T69" fmla="*/ 285 h 310"/>
              <a:gd name="T70" fmla="*/ 2 w 247"/>
              <a:gd name="T71" fmla="*/ 270 h 310"/>
              <a:gd name="T72" fmla="*/ 3 w 247"/>
              <a:gd name="T73" fmla="*/ 251 h 310"/>
              <a:gd name="T74" fmla="*/ 27 w 247"/>
              <a:gd name="T75" fmla="*/ 205 h 310"/>
              <a:gd name="T76" fmla="*/ 51 w 247"/>
              <a:gd name="T77" fmla="*/ 203 h 310"/>
              <a:gd name="T78" fmla="*/ 27 w 247"/>
              <a:gd name="T79" fmla="*/ 228 h 310"/>
              <a:gd name="T80" fmla="*/ 18 w 247"/>
              <a:gd name="T81" fmla="*/ 249 h 310"/>
              <a:gd name="T82" fmla="*/ 18 w 247"/>
              <a:gd name="T83" fmla="*/ 261 h 310"/>
              <a:gd name="T84" fmla="*/ 27 w 247"/>
              <a:gd name="T85" fmla="*/ 273 h 310"/>
              <a:gd name="T86" fmla="*/ 51 w 247"/>
              <a:gd name="T87" fmla="*/ 303 h 310"/>
              <a:gd name="T88" fmla="*/ 51 w 247"/>
              <a:gd name="T89" fmla="*/ 211 h 310"/>
              <a:gd name="T90" fmla="*/ 34 w 247"/>
              <a:gd name="T91" fmla="*/ 243 h 310"/>
              <a:gd name="T92" fmla="*/ 36 w 247"/>
              <a:gd name="T93" fmla="*/ 259 h 310"/>
              <a:gd name="T94" fmla="*/ 51 w 247"/>
              <a:gd name="T95" fmla="*/ 274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7" h="310">
                <a:moveTo>
                  <a:pt x="80" y="150"/>
                </a:moveTo>
                <a:lnTo>
                  <a:pt x="80" y="150"/>
                </a:lnTo>
                <a:lnTo>
                  <a:pt x="82" y="150"/>
                </a:lnTo>
                <a:lnTo>
                  <a:pt x="84" y="146"/>
                </a:lnTo>
                <a:lnTo>
                  <a:pt x="86" y="140"/>
                </a:lnTo>
                <a:lnTo>
                  <a:pt x="87" y="132"/>
                </a:lnTo>
                <a:lnTo>
                  <a:pt x="87" y="132"/>
                </a:lnTo>
                <a:lnTo>
                  <a:pt x="87" y="59"/>
                </a:lnTo>
                <a:lnTo>
                  <a:pt x="87" y="59"/>
                </a:lnTo>
                <a:lnTo>
                  <a:pt x="82" y="55"/>
                </a:lnTo>
                <a:lnTo>
                  <a:pt x="80" y="50"/>
                </a:lnTo>
                <a:lnTo>
                  <a:pt x="79" y="50"/>
                </a:lnTo>
                <a:lnTo>
                  <a:pt x="79" y="17"/>
                </a:lnTo>
                <a:lnTo>
                  <a:pt x="80" y="17"/>
                </a:lnTo>
                <a:lnTo>
                  <a:pt x="80" y="17"/>
                </a:lnTo>
                <a:lnTo>
                  <a:pt x="80" y="16"/>
                </a:lnTo>
                <a:lnTo>
                  <a:pt x="80" y="16"/>
                </a:lnTo>
                <a:lnTo>
                  <a:pt x="80" y="13"/>
                </a:lnTo>
                <a:lnTo>
                  <a:pt x="83" y="10"/>
                </a:lnTo>
                <a:lnTo>
                  <a:pt x="87" y="6"/>
                </a:lnTo>
                <a:lnTo>
                  <a:pt x="92" y="5"/>
                </a:lnTo>
                <a:lnTo>
                  <a:pt x="107" y="1"/>
                </a:lnTo>
                <a:lnTo>
                  <a:pt x="125" y="0"/>
                </a:lnTo>
                <a:lnTo>
                  <a:pt x="125" y="0"/>
                </a:lnTo>
                <a:lnTo>
                  <a:pt x="141" y="1"/>
                </a:lnTo>
                <a:lnTo>
                  <a:pt x="156" y="5"/>
                </a:lnTo>
                <a:lnTo>
                  <a:pt x="162" y="6"/>
                </a:lnTo>
                <a:lnTo>
                  <a:pt x="166" y="10"/>
                </a:lnTo>
                <a:lnTo>
                  <a:pt x="168" y="13"/>
                </a:lnTo>
                <a:lnTo>
                  <a:pt x="168" y="16"/>
                </a:lnTo>
                <a:lnTo>
                  <a:pt x="168" y="16"/>
                </a:lnTo>
                <a:lnTo>
                  <a:pt x="168" y="17"/>
                </a:lnTo>
                <a:lnTo>
                  <a:pt x="170" y="17"/>
                </a:lnTo>
                <a:lnTo>
                  <a:pt x="170" y="50"/>
                </a:lnTo>
                <a:lnTo>
                  <a:pt x="168" y="50"/>
                </a:lnTo>
                <a:lnTo>
                  <a:pt x="168" y="50"/>
                </a:lnTo>
                <a:lnTo>
                  <a:pt x="168" y="52"/>
                </a:lnTo>
                <a:lnTo>
                  <a:pt x="166" y="55"/>
                </a:lnTo>
                <a:lnTo>
                  <a:pt x="162" y="58"/>
                </a:lnTo>
                <a:lnTo>
                  <a:pt x="156" y="59"/>
                </a:lnTo>
                <a:lnTo>
                  <a:pt x="156" y="59"/>
                </a:lnTo>
                <a:lnTo>
                  <a:pt x="156" y="132"/>
                </a:lnTo>
                <a:lnTo>
                  <a:pt x="156" y="132"/>
                </a:lnTo>
                <a:lnTo>
                  <a:pt x="156" y="136"/>
                </a:lnTo>
                <a:lnTo>
                  <a:pt x="157" y="140"/>
                </a:lnTo>
                <a:lnTo>
                  <a:pt x="160" y="146"/>
                </a:lnTo>
                <a:lnTo>
                  <a:pt x="164" y="150"/>
                </a:lnTo>
                <a:lnTo>
                  <a:pt x="166" y="150"/>
                </a:lnTo>
                <a:lnTo>
                  <a:pt x="166" y="150"/>
                </a:lnTo>
                <a:lnTo>
                  <a:pt x="175" y="158"/>
                </a:lnTo>
                <a:lnTo>
                  <a:pt x="190" y="171"/>
                </a:lnTo>
                <a:lnTo>
                  <a:pt x="206" y="189"/>
                </a:lnTo>
                <a:lnTo>
                  <a:pt x="222" y="211"/>
                </a:lnTo>
                <a:lnTo>
                  <a:pt x="231" y="222"/>
                </a:lnTo>
                <a:lnTo>
                  <a:pt x="236" y="232"/>
                </a:lnTo>
                <a:lnTo>
                  <a:pt x="241" y="243"/>
                </a:lnTo>
                <a:lnTo>
                  <a:pt x="246" y="253"/>
                </a:lnTo>
                <a:lnTo>
                  <a:pt x="247" y="262"/>
                </a:lnTo>
                <a:lnTo>
                  <a:pt x="246" y="272"/>
                </a:lnTo>
                <a:lnTo>
                  <a:pt x="243" y="278"/>
                </a:lnTo>
                <a:lnTo>
                  <a:pt x="240" y="282"/>
                </a:lnTo>
                <a:lnTo>
                  <a:pt x="236" y="285"/>
                </a:lnTo>
                <a:lnTo>
                  <a:pt x="236" y="285"/>
                </a:lnTo>
                <a:lnTo>
                  <a:pt x="221" y="293"/>
                </a:lnTo>
                <a:lnTo>
                  <a:pt x="205" y="300"/>
                </a:lnTo>
                <a:lnTo>
                  <a:pt x="187" y="304"/>
                </a:lnTo>
                <a:lnTo>
                  <a:pt x="171" y="307"/>
                </a:lnTo>
                <a:lnTo>
                  <a:pt x="155" y="310"/>
                </a:lnTo>
                <a:lnTo>
                  <a:pt x="141" y="310"/>
                </a:lnTo>
                <a:lnTo>
                  <a:pt x="124" y="310"/>
                </a:lnTo>
                <a:lnTo>
                  <a:pt x="124" y="310"/>
                </a:lnTo>
                <a:lnTo>
                  <a:pt x="113" y="310"/>
                </a:lnTo>
                <a:lnTo>
                  <a:pt x="95" y="310"/>
                </a:lnTo>
                <a:lnTo>
                  <a:pt x="74" y="307"/>
                </a:lnTo>
                <a:lnTo>
                  <a:pt x="51" y="303"/>
                </a:lnTo>
                <a:lnTo>
                  <a:pt x="51" y="282"/>
                </a:lnTo>
                <a:lnTo>
                  <a:pt x="51" y="282"/>
                </a:lnTo>
                <a:lnTo>
                  <a:pt x="63" y="285"/>
                </a:lnTo>
                <a:lnTo>
                  <a:pt x="72" y="287"/>
                </a:lnTo>
                <a:lnTo>
                  <a:pt x="83" y="287"/>
                </a:lnTo>
                <a:lnTo>
                  <a:pt x="83" y="287"/>
                </a:lnTo>
                <a:lnTo>
                  <a:pt x="83" y="287"/>
                </a:lnTo>
                <a:lnTo>
                  <a:pt x="72" y="284"/>
                </a:lnTo>
                <a:lnTo>
                  <a:pt x="61" y="280"/>
                </a:lnTo>
                <a:lnTo>
                  <a:pt x="51" y="274"/>
                </a:lnTo>
                <a:lnTo>
                  <a:pt x="51" y="211"/>
                </a:lnTo>
                <a:lnTo>
                  <a:pt x="51" y="211"/>
                </a:lnTo>
                <a:lnTo>
                  <a:pt x="60" y="199"/>
                </a:lnTo>
                <a:lnTo>
                  <a:pt x="68" y="189"/>
                </a:lnTo>
                <a:lnTo>
                  <a:pt x="76" y="180"/>
                </a:lnTo>
                <a:lnTo>
                  <a:pt x="76" y="180"/>
                </a:lnTo>
                <a:lnTo>
                  <a:pt x="68" y="186"/>
                </a:lnTo>
                <a:lnTo>
                  <a:pt x="51" y="203"/>
                </a:lnTo>
                <a:lnTo>
                  <a:pt x="51" y="178"/>
                </a:lnTo>
                <a:lnTo>
                  <a:pt x="51" y="178"/>
                </a:lnTo>
                <a:lnTo>
                  <a:pt x="68" y="159"/>
                </a:lnTo>
                <a:lnTo>
                  <a:pt x="80" y="150"/>
                </a:lnTo>
                <a:lnTo>
                  <a:pt x="80" y="150"/>
                </a:lnTo>
                <a:close/>
                <a:moveTo>
                  <a:pt x="51" y="303"/>
                </a:moveTo>
                <a:lnTo>
                  <a:pt x="51" y="303"/>
                </a:lnTo>
                <a:lnTo>
                  <a:pt x="40" y="299"/>
                </a:lnTo>
                <a:lnTo>
                  <a:pt x="30" y="296"/>
                </a:lnTo>
                <a:lnTo>
                  <a:pt x="21" y="291"/>
                </a:lnTo>
                <a:lnTo>
                  <a:pt x="11" y="285"/>
                </a:lnTo>
                <a:lnTo>
                  <a:pt x="11" y="285"/>
                </a:lnTo>
                <a:lnTo>
                  <a:pt x="6" y="281"/>
                </a:lnTo>
                <a:lnTo>
                  <a:pt x="3" y="276"/>
                </a:lnTo>
                <a:lnTo>
                  <a:pt x="2" y="270"/>
                </a:lnTo>
                <a:lnTo>
                  <a:pt x="0" y="265"/>
                </a:lnTo>
                <a:lnTo>
                  <a:pt x="0" y="258"/>
                </a:lnTo>
                <a:lnTo>
                  <a:pt x="3" y="251"/>
                </a:lnTo>
                <a:lnTo>
                  <a:pt x="9" y="236"/>
                </a:lnTo>
                <a:lnTo>
                  <a:pt x="17" y="222"/>
                </a:lnTo>
                <a:lnTo>
                  <a:pt x="27" y="205"/>
                </a:lnTo>
                <a:lnTo>
                  <a:pt x="38" y="192"/>
                </a:lnTo>
                <a:lnTo>
                  <a:pt x="51" y="178"/>
                </a:lnTo>
                <a:lnTo>
                  <a:pt x="51" y="203"/>
                </a:lnTo>
                <a:lnTo>
                  <a:pt x="51" y="203"/>
                </a:lnTo>
                <a:lnTo>
                  <a:pt x="38" y="215"/>
                </a:lnTo>
                <a:lnTo>
                  <a:pt x="27" y="228"/>
                </a:lnTo>
                <a:lnTo>
                  <a:pt x="23" y="235"/>
                </a:lnTo>
                <a:lnTo>
                  <a:pt x="21" y="242"/>
                </a:lnTo>
                <a:lnTo>
                  <a:pt x="18" y="249"/>
                </a:lnTo>
                <a:lnTo>
                  <a:pt x="18" y="255"/>
                </a:lnTo>
                <a:lnTo>
                  <a:pt x="18" y="255"/>
                </a:lnTo>
                <a:lnTo>
                  <a:pt x="18" y="261"/>
                </a:lnTo>
                <a:lnTo>
                  <a:pt x="21" y="266"/>
                </a:lnTo>
                <a:lnTo>
                  <a:pt x="23" y="270"/>
                </a:lnTo>
                <a:lnTo>
                  <a:pt x="27" y="273"/>
                </a:lnTo>
                <a:lnTo>
                  <a:pt x="38" y="278"/>
                </a:lnTo>
                <a:lnTo>
                  <a:pt x="51" y="282"/>
                </a:lnTo>
                <a:lnTo>
                  <a:pt x="51" y="303"/>
                </a:lnTo>
                <a:lnTo>
                  <a:pt x="51" y="303"/>
                </a:lnTo>
                <a:close/>
                <a:moveTo>
                  <a:pt x="51" y="211"/>
                </a:moveTo>
                <a:lnTo>
                  <a:pt x="51" y="211"/>
                </a:lnTo>
                <a:lnTo>
                  <a:pt x="44" y="222"/>
                </a:lnTo>
                <a:lnTo>
                  <a:pt x="38" y="232"/>
                </a:lnTo>
                <a:lnTo>
                  <a:pt x="34" y="243"/>
                </a:lnTo>
                <a:lnTo>
                  <a:pt x="33" y="253"/>
                </a:lnTo>
                <a:lnTo>
                  <a:pt x="33" y="253"/>
                </a:lnTo>
                <a:lnTo>
                  <a:pt x="36" y="259"/>
                </a:lnTo>
                <a:lnTo>
                  <a:pt x="38" y="265"/>
                </a:lnTo>
                <a:lnTo>
                  <a:pt x="44" y="270"/>
                </a:lnTo>
                <a:lnTo>
                  <a:pt x="51" y="274"/>
                </a:lnTo>
                <a:lnTo>
                  <a:pt x="51" y="211"/>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5" name="组合 204"/>
          <p:cNvGrpSpPr/>
          <p:nvPr/>
        </p:nvGrpSpPr>
        <p:grpSpPr>
          <a:xfrm>
            <a:off x="2296446" y="1923848"/>
            <a:ext cx="404813" cy="611188"/>
            <a:chOff x="1201738" y="2052638"/>
            <a:chExt cx="404813" cy="611188"/>
          </a:xfrm>
          <a:solidFill>
            <a:srgbClr val="434154"/>
          </a:solidFill>
        </p:grpSpPr>
        <p:sp>
          <p:nvSpPr>
            <p:cNvPr id="117" name="Freeform 117"/>
            <p:cNvSpPr>
              <a:spLocks/>
            </p:cNvSpPr>
            <p:nvPr/>
          </p:nvSpPr>
          <p:spPr bwMode="auto">
            <a:xfrm>
              <a:off x="1325563" y="2101850"/>
              <a:ext cx="139700" cy="139700"/>
            </a:xfrm>
            <a:custGeom>
              <a:avLst/>
              <a:gdLst>
                <a:gd name="T0" fmla="*/ 88 w 88"/>
                <a:gd name="T1" fmla="*/ 44 h 88"/>
                <a:gd name="T2" fmla="*/ 88 w 88"/>
                <a:gd name="T3" fmla="*/ 44 h 88"/>
                <a:gd name="T4" fmla="*/ 86 w 88"/>
                <a:gd name="T5" fmla="*/ 36 h 88"/>
                <a:gd name="T6" fmla="*/ 83 w 88"/>
                <a:gd name="T7" fmla="*/ 27 h 88"/>
                <a:gd name="T8" fmla="*/ 79 w 88"/>
                <a:gd name="T9" fmla="*/ 19 h 88"/>
                <a:gd name="T10" fmla="*/ 74 w 88"/>
                <a:gd name="T11" fmla="*/ 13 h 88"/>
                <a:gd name="T12" fmla="*/ 67 w 88"/>
                <a:gd name="T13" fmla="*/ 7 h 88"/>
                <a:gd name="T14" fmla="*/ 60 w 88"/>
                <a:gd name="T15" fmla="*/ 3 h 88"/>
                <a:gd name="T16" fmla="*/ 52 w 88"/>
                <a:gd name="T17" fmla="*/ 0 h 88"/>
                <a:gd name="T18" fmla="*/ 43 w 88"/>
                <a:gd name="T19" fmla="*/ 0 h 88"/>
                <a:gd name="T20" fmla="*/ 43 w 88"/>
                <a:gd name="T21" fmla="*/ 0 h 88"/>
                <a:gd name="T22" fmla="*/ 35 w 88"/>
                <a:gd name="T23" fmla="*/ 0 h 88"/>
                <a:gd name="T24" fmla="*/ 27 w 88"/>
                <a:gd name="T25" fmla="*/ 3 h 88"/>
                <a:gd name="T26" fmla="*/ 18 w 88"/>
                <a:gd name="T27" fmla="*/ 7 h 88"/>
                <a:gd name="T28" fmla="*/ 12 w 88"/>
                <a:gd name="T29" fmla="*/ 13 h 88"/>
                <a:gd name="T30" fmla="*/ 6 w 88"/>
                <a:gd name="T31" fmla="*/ 19 h 88"/>
                <a:gd name="T32" fmla="*/ 2 w 88"/>
                <a:gd name="T33" fmla="*/ 27 h 88"/>
                <a:gd name="T34" fmla="*/ 0 w 88"/>
                <a:gd name="T35" fmla="*/ 36 h 88"/>
                <a:gd name="T36" fmla="*/ 0 w 88"/>
                <a:gd name="T37" fmla="*/ 44 h 88"/>
                <a:gd name="T38" fmla="*/ 0 w 88"/>
                <a:gd name="T39" fmla="*/ 44 h 88"/>
                <a:gd name="T40" fmla="*/ 0 w 88"/>
                <a:gd name="T41" fmla="*/ 53 h 88"/>
                <a:gd name="T42" fmla="*/ 2 w 88"/>
                <a:gd name="T43" fmla="*/ 61 h 88"/>
                <a:gd name="T44" fmla="*/ 6 w 88"/>
                <a:gd name="T45" fmla="*/ 68 h 88"/>
                <a:gd name="T46" fmla="*/ 12 w 88"/>
                <a:gd name="T47" fmla="*/ 75 h 88"/>
                <a:gd name="T48" fmla="*/ 18 w 88"/>
                <a:gd name="T49" fmla="*/ 80 h 88"/>
                <a:gd name="T50" fmla="*/ 27 w 88"/>
                <a:gd name="T51" fmla="*/ 84 h 88"/>
                <a:gd name="T52" fmla="*/ 35 w 88"/>
                <a:gd name="T53" fmla="*/ 87 h 88"/>
                <a:gd name="T54" fmla="*/ 43 w 88"/>
                <a:gd name="T55" fmla="*/ 88 h 88"/>
                <a:gd name="T56" fmla="*/ 43 w 88"/>
                <a:gd name="T57" fmla="*/ 88 h 88"/>
                <a:gd name="T58" fmla="*/ 52 w 88"/>
                <a:gd name="T59" fmla="*/ 87 h 88"/>
                <a:gd name="T60" fmla="*/ 60 w 88"/>
                <a:gd name="T61" fmla="*/ 84 h 88"/>
                <a:gd name="T62" fmla="*/ 67 w 88"/>
                <a:gd name="T63" fmla="*/ 80 h 88"/>
                <a:gd name="T64" fmla="*/ 74 w 88"/>
                <a:gd name="T65" fmla="*/ 75 h 88"/>
                <a:gd name="T66" fmla="*/ 79 w 88"/>
                <a:gd name="T67" fmla="*/ 68 h 88"/>
                <a:gd name="T68" fmla="*/ 83 w 88"/>
                <a:gd name="T69" fmla="*/ 61 h 88"/>
                <a:gd name="T70" fmla="*/ 86 w 88"/>
                <a:gd name="T71" fmla="*/ 53 h 88"/>
                <a:gd name="T72" fmla="*/ 88 w 88"/>
                <a:gd name="T73" fmla="*/ 44 h 88"/>
                <a:gd name="T74" fmla="*/ 88 w 88"/>
                <a:gd name="T75" fmla="*/ 4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88">
                  <a:moveTo>
                    <a:pt x="88" y="44"/>
                  </a:moveTo>
                  <a:lnTo>
                    <a:pt x="88" y="44"/>
                  </a:lnTo>
                  <a:lnTo>
                    <a:pt x="86" y="36"/>
                  </a:lnTo>
                  <a:lnTo>
                    <a:pt x="83" y="27"/>
                  </a:lnTo>
                  <a:lnTo>
                    <a:pt x="79" y="19"/>
                  </a:lnTo>
                  <a:lnTo>
                    <a:pt x="74" y="13"/>
                  </a:lnTo>
                  <a:lnTo>
                    <a:pt x="67" y="7"/>
                  </a:lnTo>
                  <a:lnTo>
                    <a:pt x="60" y="3"/>
                  </a:lnTo>
                  <a:lnTo>
                    <a:pt x="52" y="0"/>
                  </a:lnTo>
                  <a:lnTo>
                    <a:pt x="43" y="0"/>
                  </a:lnTo>
                  <a:lnTo>
                    <a:pt x="43" y="0"/>
                  </a:lnTo>
                  <a:lnTo>
                    <a:pt x="35" y="0"/>
                  </a:lnTo>
                  <a:lnTo>
                    <a:pt x="27" y="3"/>
                  </a:lnTo>
                  <a:lnTo>
                    <a:pt x="18" y="7"/>
                  </a:lnTo>
                  <a:lnTo>
                    <a:pt x="12" y="13"/>
                  </a:lnTo>
                  <a:lnTo>
                    <a:pt x="6" y="19"/>
                  </a:lnTo>
                  <a:lnTo>
                    <a:pt x="2" y="27"/>
                  </a:lnTo>
                  <a:lnTo>
                    <a:pt x="0" y="36"/>
                  </a:lnTo>
                  <a:lnTo>
                    <a:pt x="0" y="44"/>
                  </a:lnTo>
                  <a:lnTo>
                    <a:pt x="0" y="44"/>
                  </a:lnTo>
                  <a:lnTo>
                    <a:pt x="0" y="53"/>
                  </a:lnTo>
                  <a:lnTo>
                    <a:pt x="2" y="61"/>
                  </a:lnTo>
                  <a:lnTo>
                    <a:pt x="6" y="68"/>
                  </a:lnTo>
                  <a:lnTo>
                    <a:pt x="12" y="75"/>
                  </a:lnTo>
                  <a:lnTo>
                    <a:pt x="18" y="80"/>
                  </a:lnTo>
                  <a:lnTo>
                    <a:pt x="27" y="84"/>
                  </a:lnTo>
                  <a:lnTo>
                    <a:pt x="35" y="87"/>
                  </a:lnTo>
                  <a:lnTo>
                    <a:pt x="43" y="88"/>
                  </a:lnTo>
                  <a:lnTo>
                    <a:pt x="43" y="88"/>
                  </a:lnTo>
                  <a:lnTo>
                    <a:pt x="52" y="87"/>
                  </a:lnTo>
                  <a:lnTo>
                    <a:pt x="60" y="84"/>
                  </a:lnTo>
                  <a:lnTo>
                    <a:pt x="67" y="80"/>
                  </a:lnTo>
                  <a:lnTo>
                    <a:pt x="74" y="75"/>
                  </a:lnTo>
                  <a:lnTo>
                    <a:pt x="79" y="68"/>
                  </a:lnTo>
                  <a:lnTo>
                    <a:pt x="83" y="61"/>
                  </a:lnTo>
                  <a:lnTo>
                    <a:pt x="86" y="53"/>
                  </a:lnTo>
                  <a:lnTo>
                    <a:pt x="88" y="44"/>
                  </a:lnTo>
                  <a:lnTo>
                    <a:pt x="88" y="4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8" name="Freeform 118"/>
            <p:cNvSpPr>
              <a:spLocks/>
            </p:cNvSpPr>
            <p:nvPr/>
          </p:nvSpPr>
          <p:spPr bwMode="auto">
            <a:xfrm>
              <a:off x="1201738" y="2205038"/>
              <a:ext cx="212725" cy="458788"/>
            </a:xfrm>
            <a:custGeom>
              <a:avLst/>
              <a:gdLst>
                <a:gd name="T0" fmla="*/ 134 w 134"/>
                <a:gd name="T1" fmla="*/ 7 h 289"/>
                <a:gd name="T2" fmla="*/ 134 w 134"/>
                <a:gd name="T3" fmla="*/ 7 h 289"/>
                <a:gd name="T4" fmla="*/ 88 w 134"/>
                <a:gd name="T5" fmla="*/ 129 h 289"/>
                <a:gd name="T6" fmla="*/ 42 w 134"/>
                <a:gd name="T7" fmla="*/ 248 h 289"/>
                <a:gd name="T8" fmla="*/ 42 w 134"/>
                <a:gd name="T9" fmla="*/ 248 h 289"/>
                <a:gd name="T10" fmla="*/ 22 w 134"/>
                <a:gd name="T11" fmla="*/ 268 h 289"/>
                <a:gd name="T12" fmla="*/ 8 w 134"/>
                <a:gd name="T13" fmla="*/ 282 h 289"/>
                <a:gd name="T14" fmla="*/ 3 w 134"/>
                <a:gd name="T15" fmla="*/ 286 h 289"/>
                <a:gd name="T16" fmla="*/ 0 w 134"/>
                <a:gd name="T17" fmla="*/ 289 h 289"/>
                <a:gd name="T18" fmla="*/ 0 w 134"/>
                <a:gd name="T19" fmla="*/ 289 h 289"/>
                <a:gd name="T20" fmla="*/ 3 w 134"/>
                <a:gd name="T21" fmla="*/ 275 h 289"/>
                <a:gd name="T22" fmla="*/ 15 w 134"/>
                <a:gd name="T23" fmla="*/ 243 h 289"/>
                <a:gd name="T24" fmla="*/ 50 w 134"/>
                <a:gd name="T25" fmla="*/ 144 h 289"/>
                <a:gd name="T26" fmla="*/ 105 w 134"/>
                <a:gd name="T27" fmla="*/ 0 h 289"/>
                <a:gd name="T28" fmla="*/ 134 w 134"/>
                <a:gd name="T29" fmla="*/ 7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4" h="289">
                  <a:moveTo>
                    <a:pt x="134" y="7"/>
                  </a:moveTo>
                  <a:lnTo>
                    <a:pt x="134" y="7"/>
                  </a:lnTo>
                  <a:lnTo>
                    <a:pt x="88" y="129"/>
                  </a:lnTo>
                  <a:lnTo>
                    <a:pt x="42" y="248"/>
                  </a:lnTo>
                  <a:lnTo>
                    <a:pt x="42" y="248"/>
                  </a:lnTo>
                  <a:lnTo>
                    <a:pt x="22" y="268"/>
                  </a:lnTo>
                  <a:lnTo>
                    <a:pt x="8" y="282"/>
                  </a:lnTo>
                  <a:lnTo>
                    <a:pt x="3" y="286"/>
                  </a:lnTo>
                  <a:lnTo>
                    <a:pt x="0" y="289"/>
                  </a:lnTo>
                  <a:lnTo>
                    <a:pt x="0" y="289"/>
                  </a:lnTo>
                  <a:lnTo>
                    <a:pt x="3" y="275"/>
                  </a:lnTo>
                  <a:lnTo>
                    <a:pt x="15" y="243"/>
                  </a:lnTo>
                  <a:lnTo>
                    <a:pt x="50" y="144"/>
                  </a:lnTo>
                  <a:lnTo>
                    <a:pt x="105" y="0"/>
                  </a:lnTo>
                  <a:lnTo>
                    <a:pt x="134" y="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19" name="Freeform 119"/>
            <p:cNvSpPr>
              <a:spLocks/>
            </p:cNvSpPr>
            <p:nvPr/>
          </p:nvSpPr>
          <p:spPr bwMode="auto">
            <a:xfrm>
              <a:off x="1371601" y="2205038"/>
              <a:ext cx="234950" cy="449263"/>
            </a:xfrm>
            <a:custGeom>
              <a:avLst/>
              <a:gdLst>
                <a:gd name="T0" fmla="*/ 2 w 148"/>
                <a:gd name="T1" fmla="*/ 13 h 283"/>
                <a:gd name="T2" fmla="*/ 109 w 148"/>
                <a:gd name="T3" fmla="*/ 244 h 283"/>
                <a:gd name="T4" fmla="*/ 148 w 148"/>
                <a:gd name="T5" fmla="*/ 283 h 283"/>
                <a:gd name="T6" fmla="*/ 137 w 148"/>
                <a:gd name="T7" fmla="*/ 229 h 283"/>
                <a:gd name="T8" fmla="*/ 33 w 148"/>
                <a:gd name="T9" fmla="*/ 0 h 283"/>
                <a:gd name="T10" fmla="*/ 0 w 148"/>
                <a:gd name="T11" fmla="*/ 10 h 283"/>
                <a:gd name="T12" fmla="*/ 2 w 148"/>
                <a:gd name="T13" fmla="*/ 13 h 283"/>
              </a:gdLst>
              <a:ahLst/>
              <a:cxnLst>
                <a:cxn ang="0">
                  <a:pos x="T0" y="T1"/>
                </a:cxn>
                <a:cxn ang="0">
                  <a:pos x="T2" y="T3"/>
                </a:cxn>
                <a:cxn ang="0">
                  <a:pos x="T4" y="T5"/>
                </a:cxn>
                <a:cxn ang="0">
                  <a:pos x="T6" y="T7"/>
                </a:cxn>
                <a:cxn ang="0">
                  <a:pos x="T8" y="T9"/>
                </a:cxn>
                <a:cxn ang="0">
                  <a:pos x="T10" y="T11"/>
                </a:cxn>
                <a:cxn ang="0">
                  <a:pos x="T12" y="T13"/>
                </a:cxn>
              </a:cxnLst>
              <a:rect l="0" t="0" r="r" b="b"/>
              <a:pathLst>
                <a:path w="148" h="283">
                  <a:moveTo>
                    <a:pt x="2" y="13"/>
                  </a:moveTo>
                  <a:lnTo>
                    <a:pt x="109" y="244"/>
                  </a:lnTo>
                  <a:lnTo>
                    <a:pt x="148" y="283"/>
                  </a:lnTo>
                  <a:lnTo>
                    <a:pt x="137" y="229"/>
                  </a:lnTo>
                  <a:lnTo>
                    <a:pt x="33" y="0"/>
                  </a:lnTo>
                  <a:lnTo>
                    <a:pt x="0" y="10"/>
                  </a:lnTo>
                  <a:lnTo>
                    <a:pt x="2"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0" name="Freeform 120"/>
            <p:cNvSpPr>
              <a:spLocks/>
            </p:cNvSpPr>
            <p:nvPr/>
          </p:nvSpPr>
          <p:spPr bwMode="auto">
            <a:xfrm>
              <a:off x="1376363" y="2052638"/>
              <a:ext cx="25400" cy="77788"/>
            </a:xfrm>
            <a:custGeom>
              <a:avLst/>
              <a:gdLst>
                <a:gd name="T0" fmla="*/ 0 w 16"/>
                <a:gd name="T1" fmla="*/ 41 h 49"/>
                <a:gd name="T2" fmla="*/ 0 w 16"/>
                <a:gd name="T3" fmla="*/ 41 h 49"/>
                <a:gd name="T4" fmla="*/ 0 w 16"/>
                <a:gd name="T5" fmla="*/ 44 h 49"/>
                <a:gd name="T6" fmla="*/ 3 w 16"/>
                <a:gd name="T7" fmla="*/ 46 h 49"/>
                <a:gd name="T8" fmla="*/ 4 w 16"/>
                <a:gd name="T9" fmla="*/ 48 h 49"/>
                <a:gd name="T10" fmla="*/ 8 w 16"/>
                <a:gd name="T11" fmla="*/ 49 h 49"/>
                <a:gd name="T12" fmla="*/ 8 w 16"/>
                <a:gd name="T13" fmla="*/ 49 h 49"/>
                <a:gd name="T14" fmla="*/ 11 w 16"/>
                <a:gd name="T15" fmla="*/ 48 h 49"/>
                <a:gd name="T16" fmla="*/ 14 w 16"/>
                <a:gd name="T17" fmla="*/ 46 h 49"/>
                <a:gd name="T18" fmla="*/ 15 w 16"/>
                <a:gd name="T19" fmla="*/ 44 h 49"/>
                <a:gd name="T20" fmla="*/ 16 w 16"/>
                <a:gd name="T21" fmla="*/ 41 h 49"/>
                <a:gd name="T22" fmla="*/ 16 w 16"/>
                <a:gd name="T23" fmla="*/ 8 h 49"/>
                <a:gd name="T24" fmla="*/ 16 w 16"/>
                <a:gd name="T25" fmla="*/ 8 h 49"/>
                <a:gd name="T26" fmla="*/ 15 w 16"/>
                <a:gd name="T27" fmla="*/ 6 h 49"/>
                <a:gd name="T28" fmla="*/ 14 w 16"/>
                <a:gd name="T29" fmla="*/ 3 h 49"/>
                <a:gd name="T30" fmla="*/ 11 w 16"/>
                <a:gd name="T31" fmla="*/ 0 h 49"/>
                <a:gd name="T32" fmla="*/ 8 w 16"/>
                <a:gd name="T33" fmla="*/ 0 h 49"/>
                <a:gd name="T34" fmla="*/ 8 w 16"/>
                <a:gd name="T35" fmla="*/ 0 h 49"/>
                <a:gd name="T36" fmla="*/ 4 w 16"/>
                <a:gd name="T37" fmla="*/ 0 h 49"/>
                <a:gd name="T38" fmla="*/ 3 w 16"/>
                <a:gd name="T39" fmla="*/ 3 h 49"/>
                <a:gd name="T40" fmla="*/ 0 w 16"/>
                <a:gd name="T41" fmla="*/ 6 h 49"/>
                <a:gd name="T42" fmla="*/ 0 w 16"/>
                <a:gd name="T43" fmla="*/ 8 h 49"/>
                <a:gd name="T44" fmla="*/ 0 w 16"/>
                <a:gd name="T45" fmla="*/ 4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 h="49">
                  <a:moveTo>
                    <a:pt x="0" y="41"/>
                  </a:moveTo>
                  <a:lnTo>
                    <a:pt x="0" y="41"/>
                  </a:lnTo>
                  <a:lnTo>
                    <a:pt x="0" y="44"/>
                  </a:lnTo>
                  <a:lnTo>
                    <a:pt x="3" y="46"/>
                  </a:lnTo>
                  <a:lnTo>
                    <a:pt x="4" y="48"/>
                  </a:lnTo>
                  <a:lnTo>
                    <a:pt x="8" y="49"/>
                  </a:lnTo>
                  <a:lnTo>
                    <a:pt x="8" y="49"/>
                  </a:lnTo>
                  <a:lnTo>
                    <a:pt x="11" y="48"/>
                  </a:lnTo>
                  <a:lnTo>
                    <a:pt x="14" y="46"/>
                  </a:lnTo>
                  <a:lnTo>
                    <a:pt x="15" y="44"/>
                  </a:lnTo>
                  <a:lnTo>
                    <a:pt x="16" y="41"/>
                  </a:lnTo>
                  <a:lnTo>
                    <a:pt x="16" y="8"/>
                  </a:lnTo>
                  <a:lnTo>
                    <a:pt x="16" y="8"/>
                  </a:lnTo>
                  <a:lnTo>
                    <a:pt x="15" y="6"/>
                  </a:lnTo>
                  <a:lnTo>
                    <a:pt x="14" y="3"/>
                  </a:lnTo>
                  <a:lnTo>
                    <a:pt x="11" y="0"/>
                  </a:lnTo>
                  <a:lnTo>
                    <a:pt x="8" y="0"/>
                  </a:lnTo>
                  <a:lnTo>
                    <a:pt x="8" y="0"/>
                  </a:lnTo>
                  <a:lnTo>
                    <a:pt x="4" y="0"/>
                  </a:lnTo>
                  <a:lnTo>
                    <a:pt x="3" y="3"/>
                  </a:lnTo>
                  <a:lnTo>
                    <a:pt x="0" y="6"/>
                  </a:lnTo>
                  <a:lnTo>
                    <a:pt x="0" y="8"/>
                  </a:lnTo>
                  <a:lnTo>
                    <a:pt x="0"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2" name="组合 201"/>
          <p:cNvGrpSpPr/>
          <p:nvPr/>
        </p:nvGrpSpPr>
        <p:grpSpPr>
          <a:xfrm>
            <a:off x="3206084" y="1584123"/>
            <a:ext cx="601663" cy="601663"/>
            <a:chOff x="2111376" y="1712913"/>
            <a:chExt cx="601663" cy="601663"/>
          </a:xfrm>
          <a:solidFill>
            <a:srgbClr val="434154"/>
          </a:solidFill>
        </p:grpSpPr>
        <p:sp>
          <p:nvSpPr>
            <p:cNvPr id="121" name="Freeform 121"/>
            <p:cNvSpPr>
              <a:spLocks noEditPoints="1"/>
            </p:cNvSpPr>
            <p:nvPr/>
          </p:nvSpPr>
          <p:spPr bwMode="auto">
            <a:xfrm>
              <a:off x="2300288" y="1712913"/>
              <a:ext cx="223838" cy="601663"/>
            </a:xfrm>
            <a:custGeom>
              <a:avLst/>
              <a:gdLst>
                <a:gd name="T0" fmla="*/ 71 w 141"/>
                <a:gd name="T1" fmla="*/ 0 h 379"/>
                <a:gd name="T2" fmla="*/ 84 w 141"/>
                <a:gd name="T3" fmla="*/ 4 h 379"/>
                <a:gd name="T4" fmla="*/ 98 w 141"/>
                <a:gd name="T5" fmla="*/ 15 h 379"/>
                <a:gd name="T6" fmla="*/ 110 w 141"/>
                <a:gd name="T7" fmla="*/ 33 h 379"/>
                <a:gd name="T8" fmla="*/ 119 w 141"/>
                <a:gd name="T9" fmla="*/ 56 h 379"/>
                <a:gd name="T10" fmla="*/ 136 w 141"/>
                <a:gd name="T11" fmla="*/ 117 h 379"/>
                <a:gd name="T12" fmla="*/ 141 w 141"/>
                <a:gd name="T13" fmla="*/ 190 h 379"/>
                <a:gd name="T14" fmla="*/ 140 w 141"/>
                <a:gd name="T15" fmla="*/ 228 h 379"/>
                <a:gd name="T16" fmla="*/ 129 w 141"/>
                <a:gd name="T17" fmla="*/ 295 h 379"/>
                <a:gd name="T18" fmla="*/ 115 w 141"/>
                <a:gd name="T19" fmla="*/ 336 h 379"/>
                <a:gd name="T20" fmla="*/ 105 w 141"/>
                <a:gd name="T21" fmla="*/ 356 h 379"/>
                <a:gd name="T22" fmla="*/ 91 w 141"/>
                <a:gd name="T23" fmla="*/ 371 h 379"/>
                <a:gd name="T24" fmla="*/ 77 w 141"/>
                <a:gd name="T25" fmla="*/ 378 h 379"/>
                <a:gd name="T26" fmla="*/ 71 w 141"/>
                <a:gd name="T27" fmla="*/ 379 h 379"/>
                <a:gd name="T28" fmla="*/ 71 w 141"/>
                <a:gd name="T29" fmla="*/ 348 h 379"/>
                <a:gd name="T30" fmla="*/ 71 w 141"/>
                <a:gd name="T31" fmla="*/ 348 h 379"/>
                <a:gd name="T32" fmla="*/ 83 w 141"/>
                <a:gd name="T33" fmla="*/ 346 h 379"/>
                <a:gd name="T34" fmla="*/ 94 w 141"/>
                <a:gd name="T35" fmla="*/ 336 h 379"/>
                <a:gd name="T36" fmla="*/ 103 w 141"/>
                <a:gd name="T37" fmla="*/ 321 h 379"/>
                <a:gd name="T38" fmla="*/ 119 w 141"/>
                <a:gd name="T39" fmla="*/ 279 h 379"/>
                <a:gd name="T40" fmla="*/ 128 w 141"/>
                <a:gd name="T41" fmla="*/ 222 h 379"/>
                <a:gd name="T42" fmla="*/ 129 w 141"/>
                <a:gd name="T43" fmla="*/ 190 h 379"/>
                <a:gd name="T44" fmla="*/ 125 w 141"/>
                <a:gd name="T45" fmla="*/ 128 h 379"/>
                <a:gd name="T46" fmla="*/ 113 w 141"/>
                <a:gd name="T47" fmla="*/ 77 h 379"/>
                <a:gd name="T48" fmla="*/ 99 w 141"/>
                <a:gd name="T49" fmla="*/ 50 h 379"/>
                <a:gd name="T50" fmla="*/ 88 w 141"/>
                <a:gd name="T51" fmla="*/ 38 h 379"/>
                <a:gd name="T52" fmla="*/ 76 w 141"/>
                <a:gd name="T53" fmla="*/ 31 h 379"/>
                <a:gd name="T54" fmla="*/ 71 w 141"/>
                <a:gd name="T55" fmla="*/ 31 h 379"/>
                <a:gd name="T56" fmla="*/ 71 w 141"/>
                <a:gd name="T57" fmla="*/ 0 h 379"/>
                <a:gd name="T58" fmla="*/ 71 w 141"/>
                <a:gd name="T59" fmla="*/ 379 h 379"/>
                <a:gd name="T60" fmla="*/ 57 w 141"/>
                <a:gd name="T61" fmla="*/ 375 h 379"/>
                <a:gd name="T62" fmla="*/ 44 w 141"/>
                <a:gd name="T63" fmla="*/ 365 h 379"/>
                <a:gd name="T64" fmla="*/ 31 w 141"/>
                <a:gd name="T65" fmla="*/ 347 h 379"/>
                <a:gd name="T66" fmla="*/ 22 w 141"/>
                <a:gd name="T67" fmla="*/ 324 h 379"/>
                <a:gd name="T68" fmla="*/ 7 w 141"/>
                <a:gd name="T69" fmla="*/ 264 h 379"/>
                <a:gd name="T70" fmla="*/ 0 w 141"/>
                <a:gd name="T71" fmla="*/ 190 h 379"/>
                <a:gd name="T72" fmla="*/ 3 w 141"/>
                <a:gd name="T73" fmla="*/ 152 h 379"/>
                <a:gd name="T74" fmla="*/ 12 w 141"/>
                <a:gd name="T75" fmla="*/ 84 h 379"/>
                <a:gd name="T76" fmla="*/ 26 w 141"/>
                <a:gd name="T77" fmla="*/ 44 h 379"/>
                <a:gd name="T78" fmla="*/ 37 w 141"/>
                <a:gd name="T79" fmla="*/ 23 h 379"/>
                <a:gd name="T80" fmla="*/ 50 w 141"/>
                <a:gd name="T81" fmla="*/ 8 h 379"/>
                <a:gd name="T82" fmla="*/ 64 w 141"/>
                <a:gd name="T83" fmla="*/ 2 h 379"/>
                <a:gd name="T84" fmla="*/ 71 w 141"/>
                <a:gd name="T85" fmla="*/ 31 h 379"/>
                <a:gd name="T86" fmla="*/ 65 w 141"/>
                <a:gd name="T87" fmla="*/ 31 h 379"/>
                <a:gd name="T88" fmla="*/ 53 w 141"/>
                <a:gd name="T89" fmla="*/ 38 h 379"/>
                <a:gd name="T90" fmla="*/ 42 w 141"/>
                <a:gd name="T91" fmla="*/ 50 h 379"/>
                <a:gd name="T92" fmla="*/ 29 w 141"/>
                <a:gd name="T93" fmla="*/ 77 h 379"/>
                <a:gd name="T94" fmla="*/ 17 w 141"/>
                <a:gd name="T95" fmla="*/ 128 h 379"/>
                <a:gd name="T96" fmla="*/ 12 w 141"/>
                <a:gd name="T97" fmla="*/ 190 h 379"/>
                <a:gd name="T98" fmla="*/ 14 w 141"/>
                <a:gd name="T99" fmla="*/ 222 h 379"/>
                <a:gd name="T100" fmla="*/ 22 w 141"/>
                <a:gd name="T101" fmla="*/ 279 h 379"/>
                <a:gd name="T102" fmla="*/ 38 w 141"/>
                <a:gd name="T103" fmla="*/ 321 h 379"/>
                <a:gd name="T104" fmla="*/ 48 w 141"/>
                <a:gd name="T105" fmla="*/ 336 h 379"/>
                <a:gd name="T106" fmla="*/ 59 w 141"/>
                <a:gd name="T107" fmla="*/ 346 h 379"/>
                <a:gd name="T108" fmla="*/ 71 w 141"/>
                <a:gd name="T109" fmla="*/ 348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379">
                  <a:moveTo>
                    <a:pt x="71" y="0"/>
                  </a:moveTo>
                  <a:lnTo>
                    <a:pt x="71" y="0"/>
                  </a:lnTo>
                  <a:lnTo>
                    <a:pt x="77" y="2"/>
                  </a:lnTo>
                  <a:lnTo>
                    <a:pt x="84" y="4"/>
                  </a:lnTo>
                  <a:lnTo>
                    <a:pt x="91" y="8"/>
                  </a:lnTo>
                  <a:lnTo>
                    <a:pt x="98" y="15"/>
                  </a:lnTo>
                  <a:lnTo>
                    <a:pt x="105" y="23"/>
                  </a:lnTo>
                  <a:lnTo>
                    <a:pt x="110" y="33"/>
                  </a:lnTo>
                  <a:lnTo>
                    <a:pt x="115" y="44"/>
                  </a:lnTo>
                  <a:lnTo>
                    <a:pt x="119" y="56"/>
                  </a:lnTo>
                  <a:lnTo>
                    <a:pt x="129" y="84"/>
                  </a:lnTo>
                  <a:lnTo>
                    <a:pt x="136" y="117"/>
                  </a:lnTo>
                  <a:lnTo>
                    <a:pt x="140" y="152"/>
                  </a:lnTo>
                  <a:lnTo>
                    <a:pt x="141" y="190"/>
                  </a:lnTo>
                  <a:lnTo>
                    <a:pt x="141" y="190"/>
                  </a:lnTo>
                  <a:lnTo>
                    <a:pt x="140" y="228"/>
                  </a:lnTo>
                  <a:lnTo>
                    <a:pt x="136" y="264"/>
                  </a:lnTo>
                  <a:lnTo>
                    <a:pt x="129" y="295"/>
                  </a:lnTo>
                  <a:lnTo>
                    <a:pt x="119" y="324"/>
                  </a:lnTo>
                  <a:lnTo>
                    <a:pt x="115" y="336"/>
                  </a:lnTo>
                  <a:lnTo>
                    <a:pt x="110" y="347"/>
                  </a:lnTo>
                  <a:lnTo>
                    <a:pt x="105" y="356"/>
                  </a:lnTo>
                  <a:lnTo>
                    <a:pt x="98" y="365"/>
                  </a:lnTo>
                  <a:lnTo>
                    <a:pt x="91" y="371"/>
                  </a:lnTo>
                  <a:lnTo>
                    <a:pt x="84" y="375"/>
                  </a:lnTo>
                  <a:lnTo>
                    <a:pt x="77" y="378"/>
                  </a:lnTo>
                  <a:lnTo>
                    <a:pt x="71" y="379"/>
                  </a:lnTo>
                  <a:lnTo>
                    <a:pt x="71" y="379"/>
                  </a:lnTo>
                  <a:lnTo>
                    <a:pt x="71" y="348"/>
                  </a:lnTo>
                  <a:lnTo>
                    <a:pt x="71" y="348"/>
                  </a:lnTo>
                  <a:lnTo>
                    <a:pt x="71" y="348"/>
                  </a:lnTo>
                  <a:lnTo>
                    <a:pt x="71" y="348"/>
                  </a:lnTo>
                  <a:lnTo>
                    <a:pt x="76" y="348"/>
                  </a:lnTo>
                  <a:lnTo>
                    <a:pt x="83" y="346"/>
                  </a:lnTo>
                  <a:lnTo>
                    <a:pt x="88" y="342"/>
                  </a:lnTo>
                  <a:lnTo>
                    <a:pt x="94" y="336"/>
                  </a:lnTo>
                  <a:lnTo>
                    <a:pt x="99" y="329"/>
                  </a:lnTo>
                  <a:lnTo>
                    <a:pt x="103" y="321"/>
                  </a:lnTo>
                  <a:lnTo>
                    <a:pt x="113" y="302"/>
                  </a:lnTo>
                  <a:lnTo>
                    <a:pt x="119" y="279"/>
                  </a:lnTo>
                  <a:lnTo>
                    <a:pt x="125" y="252"/>
                  </a:lnTo>
                  <a:lnTo>
                    <a:pt x="128" y="222"/>
                  </a:lnTo>
                  <a:lnTo>
                    <a:pt x="129" y="190"/>
                  </a:lnTo>
                  <a:lnTo>
                    <a:pt x="129" y="190"/>
                  </a:lnTo>
                  <a:lnTo>
                    <a:pt x="128" y="157"/>
                  </a:lnTo>
                  <a:lnTo>
                    <a:pt x="125" y="128"/>
                  </a:lnTo>
                  <a:lnTo>
                    <a:pt x="119" y="102"/>
                  </a:lnTo>
                  <a:lnTo>
                    <a:pt x="113" y="77"/>
                  </a:lnTo>
                  <a:lnTo>
                    <a:pt x="103" y="59"/>
                  </a:lnTo>
                  <a:lnTo>
                    <a:pt x="99" y="50"/>
                  </a:lnTo>
                  <a:lnTo>
                    <a:pt x="94" y="44"/>
                  </a:lnTo>
                  <a:lnTo>
                    <a:pt x="88" y="38"/>
                  </a:lnTo>
                  <a:lnTo>
                    <a:pt x="83" y="34"/>
                  </a:lnTo>
                  <a:lnTo>
                    <a:pt x="76" y="31"/>
                  </a:lnTo>
                  <a:lnTo>
                    <a:pt x="71" y="31"/>
                  </a:lnTo>
                  <a:lnTo>
                    <a:pt x="71" y="31"/>
                  </a:lnTo>
                  <a:lnTo>
                    <a:pt x="71" y="0"/>
                  </a:lnTo>
                  <a:lnTo>
                    <a:pt x="71" y="0"/>
                  </a:lnTo>
                  <a:close/>
                  <a:moveTo>
                    <a:pt x="71" y="379"/>
                  </a:moveTo>
                  <a:lnTo>
                    <a:pt x="71" y="379"/>
                  </a:lnTo>
                  <a:lnTo>
                    <a:pt x="64" y="378"/>
                  </a:lnTo>
                  <a:lnTo>
                    <a:pt x="57" y="375"/>
                  </a:lnTo>
                  <a:lnTo>
                    <a:pt x="50" y="371"/>
                  </a:lnTo>
                  <a:lnTo>
                    <a:pt x="44" y="365"/>
                  </a:lnTo>
                  <a:lnTo>
                    <a:pt x="37" y="356"/>
                  </a:lnTo>
                  <a:lnTo>
                    <a:pt x="31" y="347"/>
                  </a:lnTo>
                  <a:lnTo>
                    <a:pt x="26" y="336"/>
                  </a:lnTo>
                  <a:lnTo>
                    <a:pt x="22" y="324"/>
                  </a:lnTo>
                  <a:lnTo>
                    <a:pt x="12" y="295"/>
                  </a:lnTo>
                  <a:lnTo>
                    <a:pt x="7" y="264"/>
                  </a:lnTo>
                  <a:lnTo>
                    <a:pt x="3" y="228"/>
                  </a:lnTo>
                  <a:lnTo>
                    <a:pt x="0" y="190"/>
                  </a:lnTo>
                  <a:lnTo>
                    <a:pt x="0" y="190"/>
                  </a:lnTo>
                  <a:lnTo>
                    <a:pt x="3" y="152"/>
                  </a:lnTo>
                  <a:lnTo>
                    <a:pt x="7" y="117"/>
                  </a:lnTo>
                  <a:lnTo>
                    <a:pt x="12" y="84"/>
                  </a:lnTo>
                  <a:lnTo>
                    <a:pt x="22" y="56"/>
                  </a:lnTo>
                  <a:lnTo>
                    <a:pt x="26" y="44"/>
                  </a:lnTo>
                  <a:lnTo>
                    <a:pt x="31" y="33"/>
                  </a:lnTo>
                  <a:lnTo>
                    <a:pt x="37" y="23"/>
                  </a:lnTo>
                  <a:lnTo>
                    <a:pt x="44" y="15"/>
                  </a:lnTo>
                  <a:lnTo>
                    <a:pt x="50" y="8"/>
                  </a:lnTo>
                  <a:lnTo>
                    <a:pt x="57" y="4"/>
                  </a:lnTo>
                  <a:lnTo>
                    <a:pt x="64" y="2"/>
                  </a:lnTo>
                  <a:lnTo>
                    <a:pt x="71" y="0"/>
                  </a:lnTo>
                  <a:lnTo>
                    <a:pt x="71" y="31"/>
                  </a:lnTo>
                  <a:lnTo>
                    <a:pt x="71" y="31"/>
                  </a:lnTo>
                  <a:lnTo>
                    <a:pt x="65" y="31"/>
                  </a:lnTo>
                  <a:lnTo>
                    <a:pt x="59" y="34"/>
                  </a:lnTo>
                  <a:lnTo>
                    <a:pt x="53" y="38"/>
                  </a:lnTo>
                  <a:lnTo>
                    <a:pt x="48" y="44"/>
                  </a:lnTo>
                  <a:lnTo>
                    <a:pt x="42" y="50"/>
                  </a:lnTo>
                  <a:lnTo>
                    <a:pt x="38" y="59"/>
                  </a:lnTo>
                  <a:lnTo>
                    <a:pt x="29" y="77"/>
                  </a:lnTo>
                  <a:lnTo>
                    <a:pt x="22" y="102"/>
                  </a:lnTo>
                  <a:lnTo>
                    <a:pt x="17" y="128"/>
                  </a:lnTo>
                  <a:lnTo>
                    <a:pt x="14" y="157"/>
                  </a:lnTo>
                  <a:lnTo>
                    <a:pt x="12" y="190"/>
                  </a:lnTo>
                  <a:lnTo>
                    <a:pt x="12" y="190"/>
                  </a:lnTo>
                  <a:lnTo>
                    <a:pt x="14" y="222"/>
                  </a:lnTo>
                  <a:lnTo>
                    <a:pt x="17" y="252"/>
                  </a:lnTo>
                  <a:lnTo>
                    <a:pt x="22" y="279"/>
                  </a:lnTo>
                  <a:lnTo>
                    <a:pt x="29" y="302"/>
                  </a:lnTo>
                  <a:lnTo>
                    <a:pt x="38" y="321"/>
                  </a:lnTo>
                  <a:lnTo>
                    <a:pt x="42" y="329"/>
                  </a:lnTo>
                  <a:lnTo>
                    <a:pt x="48" y="336"/>
                  </a:lnTo>
                  <a:lnTo>
                    <a:pt x="53" y="342"/>
                  </a:lnTo>
                  <a:lnTo>
                    <a:pt x="59" y="346"/>
                  </a:lnTo>
                  <a:lnTo>
                    <a:pt x="65" y="348"/>
                  </a:lnTo>
                  <a:lnTo>
                    <a:pt x="71" y="348"/>
                  </a:lnTo>
                  <a:lnTo>
                    <a:pt x="71" y="37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2" name="Freeform 122"/>
            <p:cNvSpPr>
              <a:spLocks noEditPoints="1"/>
            </p:cNvSpPr>
            <p:nvPr/>
          </p:nvSpPr>
          <p:spPr bwMode="auto">
            <a:xfrm>
              <a:off x="2111376" y="1905000"/>
              <a:ext cx="601663" cy="220663"/>
            </a:xfrm>
            <a:custGeom>
              <a:avLst/>
              <a:gdLst>
                <a:gd name="T0" fmla="*/ 190 w 379"/>
                <a:gd name="T1" fmla="*/ 0 h 139"/>
                <a:gd name="T2" fmla="*/ 228 w 379"/>
                <a:gd name="T3" fmla="*/ 1 h 139"/>
                <a:gd name="T4" fmla="*/ 295 w 379"/>
                <a:gd name="T5" fmla="*/ 11 h 139"/>
                <a:gd name="T6" fmla="*/ 336 w 379"/>
                <a:gd name="T7" fmla="*/ 24 h 139"/>
                <a:gd name="T8" fmla="*/ 356 w 379"/>
                <a:gd name="T9" fmla="*/ 35 h 139"/>
                <a:gd name="T10" fmla="*/ 371 w 379"/>
                <a:gd name="T11" fmla="*/ 49 h 139"/>
                <a:gd name="T12" fmla="*/ 378 w 379"/>
                <a:gd name="T13" fmla="*/ 62 h 139"/>
                <a:gd name="T14" fmla="*/ 379 w 379"/>
                <a:gd name="T15" fmla="*/ 69 h 139"/>
                <a:gd name="T16" fmla="*/ 375 w 379"/>
                <a:gd name="T17" fmla="*/ 82 h 139"/>
                <a:gd name="T18" fmla="*/ 364 w 379"/>
                <a:gd name="T19" fmla="*/ 96 h 139"/>
                <a:gd name="T20" fmla="*/ 347 w 379"/>
                <a:gd name="T21" fmla="*/ 108 h 139"/>
                <a:gd name="T22" fmla="*/ 324 w 379"/>
                <a:gd name="T23" fmla="*/ 119 h 139"/>
                <a:gd name="T24" fmla="*/ 264 w 379"/>
                <a:gd name="T25" fmla="*/ 134 h 139"/>
                <a:gd name="T26" fmla="*/ 190 w 379"/>
                <a:gd name="T27" fmla="*/ 139 h 139"/>
                <a:gd name="T28" fmla="*/ 190 w 379"/>
                <a:gd name="T29" fmla="*/ 127 h 139"/>
                <a:gd name="T30" fmla="*/ 190 w 379"/>
                <a:gd name="T31" fmla="*/ 127 h 139"/>
                <a:gd name="T32" fmla="*/ 252 w 379"/>
                <a:gd name="T33" fmla="*/ 123 h 139"/>
                <a:gd name="T34" fmla="*/ 302 w 379"/>
                <a:gd name="T35" fmla="*/ 111 h 139"/>
                <a:gd name="T36" fmla="*/ 329 w 379"/>
                <a:gd name="T37" fmla="*/ 97 h 139"/>
                <a:gd name="T38" fmla="*/ 341 w 379"/>
                <a:gd name="T39" fmla="*/ 86 h 139"/>
                <a:gd name="T40" fmla="*/ 348 w 379"/>
                <a:gd name="T41" fmla="*/ 74 h 139"/>
                <a:gd name="T42" fmla="*/ 348 w 379"/>
                <a:gd name="T43" fmla="*/ 69 h 139"/>
                <a:gd name="T44" fmla="*/ 348 w 379"/>
                <a:gd name="T45" fmla="*/ 63 h 139"/>
                <a:gd name="T46" fmla="*/ 341 w 379"/>
                <a:gd name="T47" fmla="*/ 51 h 139"/>
                <a:gd name="T48" fmla="*/ 329 w 379"/>
                <a:gd name="T49" fmla="*/ 40 h 139"/>
                <a:gd name="T50" fmla="*/ 302 w 379"/>
                <a:gd name="T51" fmla="*/ 28 h 139"/>
                <a:gd name="T52" fmla="*/ 252 w 379"/>
                <a:gd name="T53" fmla="*/ 15 h 139"/>
                <a:gd name="T54" fmla="*/ 190 w 379"/>
                <a:gd name="T55" fmla="*/ 11 h 139"/>
                <a:gd name="T56" fmla="*/ 190 w 379"/>
                <a:gd name="T57" fmla="*/ 0 h 139"/>
                <a:gd name="T58" fmla="*/ 0 w 379"/>
                <a:gd name="T59" fmla="*/ 69 h 139"/>
                <a:gd name="T60" fmla="*/ 4 w 379"/>
                <a:gd name="T61" fmla="*/ 55 h 139"/>
                <a:gd name="T62" fmla="*/ 15 w 379"/>
                <a:gd name="T63" fmla="*/ 42 h 139"/>
                <a:gd name="T64" fmla="*/ 33 w 379"/>
                <a:gd name="T65" fmla="*/ 30 h 139"/>
                <a:gd name="T66" fmla="*/ 56 w 379"/>
                <a:gd name="T67" fmla="*/ 20 h 139"/>
                <a:gd name="T68" fmla="*/ 117 w 379"/>
                <a:gd name="T69" fmla="*/ 5 h 139"/>
                <a:gd name="T70" fmla="*/ 190 w 379"/>
                <a:gd name="T71" fmla="*/ 0 h 139"/>
                <a:gd name="T72" fmla="*/ 190 w 379"/>
                <a:gd name="T73" fmla="*/ 11 h 139"/>
                <a:gd name="T74" fmla="*/ 127 w 379"/>
                <a:gd name="T75" fmla="*/ 15 h 139"/>
                <a:gd name="T76" fmla="*/ 77 w 379"/>
                <a:gd name="T77" fmla="*/ 28 h 139"/>
                <a:gd name="T78" fmla="*/ 50 w 379"/>
                <a:gd name="T79" fmla="*/ 40 h 139"/>
                <a:gd name="T80" fmla="*/ 38 w 379"/>
                <a:gd name="T81" fmla="*/ 51 h 139"/>
                <a:gd name="T82" fmla="*/ 31 w 379"/>
                <a:gd name="T83" fmla="*/ 63 h 139"/>
                <a:gd name="T84" fmla="*/ 31 w 379"/>
                <a:gd name="T85" fmla="*/ 69 h 139"/>
                <a:gd name="T86" fmla="*/ 34 w 379"/>
                <a:gd name="T87" fmla="*/ 81 h 139"/>
                <a:gd name="T88" fmla="*/ 43 w 379"/>
                <a:gd name="T89" fmla="*/ 92 h 139"/>
                <a:gd name="T90" fmla="*/ 58 w 379"/>
                <a:gd name="T91" fmla="*/ 101 h 139"/>
                <a:gd name="T92" fmla="*/ 102 w 379"/>
                <a:gd name="T93" fmla="*/ 118 h 139"/>
                <a:gd name="T94" fmla="*/ 157 w 379"/>
                <a:gd name="T95" fmla="*/ 126 h 139"/>
                <a:gd name="T96" fmla="*/ 190 w 379"/>
                <a:gd name="T97" fmla="*/ 139 h 139"/>
                <a:gd name="T98" fmla="*/ 152 w 379"/>
                <a:gd name="T99" fmla="*/ 138 h 139"/>
                <a:gd name="T100" fmla="*/ 84 w 379"/>
                <a:gd name="T101" fmla="*/ 127 h 139"/>
                <a:gd name="T102" fmla="*/ 43 w 379"/>
                <a:gd name="T103" fmla="*/ 114 h 139"/>
                <a:gd name="T104" fmla="*/ 23 w 379"/>
                <a:gd name="T105" fmla="*/ 103 h 139"/>
                <a:gd name="T106" fmla="*/ 8 w 379"/>
                <a:gd name="T107" fmla="*/ 89 h 139"/>
                <a:gd name="T108" fmla="*/ 1 w 379"/>
                <a:gd name="T109" fmla="*/ 76 h 139"/>
                <a:gd name="T110" fmla="*/ 0 w 379"/>
                <a:gd name="T111" fmla="*/ 6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9" h="139">
                  <a:moveTo>
                    <a:pt x="190" y="0"/>
                  </a:moveTo>
                  <a:lnTo>
                    <a:pt x="190" y="0"/>
                  </a:lnTo>
                  <a:lnTo>
                    <a:pt x="190" y="0"/>
                  </a:lnTo>
                  <a:lnTo>
                    <a:pt x="228" y="1"/>
                  </a:lnTo>
                  <a:lnTo>
                    <a:pt x="264" y="5"/>
                  </a:lnTo>
                  <a:lnTo>
                    <a:pt x="295" y="11"/>
                  </a:lnTo>
                  <a:lnTo>
                    <a:pt x="324" y="20"/>
                  </a:lnTo>
                  <a:lnTo>
                    <a:pt x="336" y="24"/>
                  </a:lnTo>
                  <a:lnTo>
                    <a:pt x="347" y="30"/>
                  </a:lnTo>
                  <a:lnTo>
                    <a:pt x="356" y="35"/>
                  </a:lnTo>
                  <a:lnTo>
                    <a:pt x="364" y="42"/>
                  </a:lnTo>
                  <a:lnTo>
                    <a:pt x="371" y="49"/>
                  </a:lnTo>
                  <a:lnTo>
                    <a:pt x="375" y="55"/>
                  </a:lnTo>
                  <a:lnTo>
                    <a:pt x="378" y="62"/>
                  </a:lnTo>
                  <a:lnTo>
                    <a:pt x="379" y="69"/>
                  </a:lnTo>
                  <a:lnTo>
                    <a:pt x="379" y="69"/>
                  </a:lnTo>
                  <a:lnTo>
                    <a:pt x="378" y="76"/>
                  </a:lnTo>
                  <a:lnTo>
                    <a:pt x="375" y="82"/>
                  </a:lnTo>
                  <a:lnTo>
                    <a:pt x="371" y="89"/>
                  </a:lnTo>
                  <a:lnTo>
                    <a:pt x="364" y="96"/>
                  </a:lnTo>
                  <a:lnTo>
                    <a:pt x="356" y="103"/>
                  </a:lnTo>
                  <a:lnTo>
                    <a:pt x="347" y="108"/>
                  </a:lnTo>
                  <a:lnTo>
                    <a:pt x="336" y="114"/>
                  </a:lnTo>
                  <a:lnTo>
                    <a:pt x="324" y="119"/>
                  </a:lnTo>
                  <a:lnTo>
                    <a:pt x="295" y="127"/>
                  </a:lnTo>
                  <a:lnTo>
                    <a:pt x="264" y="134"/>
                  </a:lnTo>
                  <a:lnTo>
                    <a:pt x="228" y="138"/>
                  </a:lnTo>
                  <a:lnTo>
                    <a:pt x="190" y="139"/>
                  </a:lnTo>
                  <a:lnTo>
                    <a:pt x="190" y="139"/>
                  </a:lnTo>
                  <a:lnTo>
                    <a:pt x="190" y="127"/>
                  </a:lnTo>
                  <a:lnTo>
                    <a:pt x="190" y="127"/>
                  </a:lnTo>
                  <a:lnTo>
                    <a:pt x="190" y="127"/>
                  </a:lnTo>
                  <a:lnTo>
                    <a:pt x="222" y="126"/>
                  </a:lnTo>
                  <a:lnTo>
                    <a:pt x="252" y="123"/>
                  </a:lnTo>
                  <a:lnTo>
                    <a:pt x="279" y="118"/>
                  </a:lnTo>
                  <a:lnTo>
                    <a:pt x="302" y="111"/>
                  </a:lnTo>
                  <a:lnTo>
                    <a:pt x="321" y="101"/>
                  </a:lnTo>
                  <a:lnTo>
                    <a:pt x="329" y="97"/>
                  </a:lnTo>
                  <a:lnTo>
                    <a:pt x="336" y="92"/>
                  </a:lnTo>
                  <a:lnTo>
                    <a:pt x="341" y="86"/>
                  </a:lnTo>
                  <a:lnTo>
                    <a:pt x="345" y="81"/>
                  </a:lnTo>
                  <a:lnTo>
                    <a:pt x="348" y="74"/>
                  </a:lnTo>
                  <a:lnTo>
                    <a:pt x="348" y="69"/>
                  </a:lnTo>
                  <a:lnTo>
                    <a:pt x="348" y="69"/>
                  </a:lnTo>
                  <a:lnTo>
                    <a:pt x="348" y="69"/>
                  </a:lnTo>
                  <a:lnTo>
                    <a:pt x="348" y="63"/>
                  </a:lnTo>
                  <a:lnTo>
                    <a:pt x="345" y="57"/>
                  </a:lnTo>
                  <a:lnTo>
                    <a:pt x="341" y="51"/>
                  </a:lnTo>
                  <a:lnTo>
                    <a:pt x="336" y="46"/>
                  </a:lnTo>
                  <a:lnTo>
                    <a:pt x="329" y="40"/>
                  </a:lnTo>
                  <a:lnTo>
                    <a:pt x="321" y="36"/>
                  </a:lnTo>
                  <a:lnTo>
                    <a:pt x="302" y="28"/>
                  </a:lnTo>
                  <a:lnTo>
                    <a:pt x="279" y="20"/>
                  </a:lnTo>
                  <a:lnTo>
                    <a:pt x="252" y="15"/>
                  </a:lnTo>
                  <a:lnTo>
                    <a:pt x="222" y="12"/>
                  </a:lnTo>
                  <a:lnTo>
                    <a:pt x="190" y="11"/>
                  </a:lnTo>
                  <a:lnTo>
                    <a:pt x="190" y="11"/>
                  </a:lnTo>
                  <a:lnTo>
                    <a:pt x="190" y="0"/>
                  </a:lnTo>
                  <a:close/>
                  <a:moveTo>
                    <a:pt x="0" y="69"/>
                  </a:moveTo>
                  <a:lnTo>
                    <a:pt x="0" y="69"/>
                  </a:lnTo>
                  <a:lnTo>
                    <a:pt x="1" y="62"/>
                  </a:lnTo>
                  <a:lnTo>
                    <a:pt x="4" y="55"/>
                  </a:lnTo>
                  <a:lnTo>
                    <a:pt x="8" y="49"/>
                  </a:lnTo>
                  <a:lnTo>
                    <a:pt x="15" y="42"/>
                  </a:lnTo>
                  <a:lnTo>
                    <a:pt x="23" y="36"/>
                  </a:lnTo>
                  <a:lnTo>
                    <a:pt x="33" y="30"/>
                  </a:lnTo>
                  <a:lnTo>
                    <a:pt x="43" y="24"/>
                  </a:lnTo>
                  <a:lnTo>
                    <a:pt x="56" y="20"/>
                  </a:lnTo>
                  <a:lnTo>
                    <a:pt x="84" y="11"/>
                  </a:lnTo>
                  <a:lnTo>
                    <a:pt x="117" y="5"/>
                  </a:lnTo>
                  <a:lnTo>
                    <a:pt x="152" y="1"/>
                  </a:lnTo>
                  <a:lnTo>
                    <a:pt x="190" y="0"/>
                  </a:lnTo>
                  <a:lnTo>
                    <a:pt x="190" y="11"/>
                  </a:lnTo>
                  <a:lnTo>
                    <a:pt x="190" y="11"/>
                  </a:lnTo>
                  <a:lnTo>
                    <a:pt x="157" y="12"/>
                  </a:lnTo>
                  <a:lnTo>
                    <a:pt x="127" y="15"/>
                  </a:lnTo>
                  <a:lnTo>
                    <a:pt x="102" y="20"/>
                  </a:lnTo>
                  <a:lnTo>
                    <a:pt x="77" y="28"/>
                  </a:lnTo>
                  <a:lnTo>
                    <a:pt x="58" y="36"/>
                  </a:lnTo>
                  <a:lnTo>
                    <a:pt x="50" y="40"/>
                  </a:lnTo>
                  <a:lnTo>
                    <a:pt x="43" y="46"/>
                  </a:lnTo>
                  <a:lnTo>
                    <a:pt x="38" y="51"/>
                  </a:lnTo>
                  <a:lnTo>
                    <a:pt x="34" y="57"/>
                  </a:lnTo>
                  <a:lnTo>
                    <a:pt x="31" y="63"/>
                  </a:lnTo>
                  <a:lnTo>
                    <a:pt x="31" y="69"/>
                  </a:lnTo>
                  <a:lnTo>
                    <a:pt x="31" y="69"/>
                  </a:lnTo>
                  <a:lnTo>
                    <a:pt x="31" y="74"/>
                  </a:lnTo>
                  <a:lnTo>
                    <a:pt x="34" y="81"/>
                  </a:lnTo>
                  <a:lnTo>
                    <a:pt x="38" y="86"/>
                  </a:lnTo>
                  <a:lnTo>
                    <a:pt x="43" y="92"/>
                  </a:lnTo>
                  <a:lnTo>
                    <a:pt x="50" y="97"/>
                  </a:lnTo>
                  <a:lnTo>
                    <a:pt x="58" y="101"/>
                  </a:lnTo>
                  <a:lnTo>
                    <a:pt x="77" y="111"/>
                  </a:lnTo>
                  <a:lnTo>
                    <a:pt x="102" y="118"/>
                  </a:lnTo>
                  <a:lnTo>
                    <a:pt x="127" y="123"/>
                  </a:lnTo>
                  <a:lnTo>
                    <a:pt x="157" y="126"/>
                  </a:lnTo>
                  <a:lnTo>
                    <a:pt x="190" y="127"/>
                  </a:lnTo>
                  <a:lnTo>
                    <a:pt x="190" y="139"/>
                  </a:lnTo>
                  <a:lnTo>
                    <a:pt x="190" y="139"/>
                  </a:lnTo>
                  <a:lnTo>
                    <a:pt x="152" y="138"/>
                  </a:lnTo>
                  <a:lnTo>
                    <a:pt x="117" y="134"/>
                  </a:lnTo>
                  <a:lnTo>
                    <a:pt x="84" y="127"/>
                  </a:lnTo>
                  <a:lnTo>
                    <a:pt x="56" y="119"/>
                  </a:lnTo>
                  <a:lnTo>
                    <a:pt x="43" y="114"/>
                  </a:lnTo>
                  <a:lnTo>
                    <a:pt x="33" y="108"/>
                  </a:lnTo>
                  <a:lnTo>
                    <a:pt x="23" y="103"/>
                  </a:lnTo>
                  <a:lnTo>
                    <a:pt x="15" y="96"/>
                  </a:lnTo>
                  <a:lnTo>
                    <a:pt x="8" y="89"/>
                  </a:lnTo>
                  <a:lnTo>
                    <a:pt x="4" y="82"/>
                  </a:lnTo>
                  <a:lnTo>
                    <a:pt x="1" y="76"/>
                  </a:lnTo>
                  <a:lnTo>
                    <a:pt x="0" y="69"/>
                  </a:lnTo>
                  <a:lnTo>
                    <a:pt x="0" y="6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3" name="Freeform 123"/>
            <p:cNvSpPr>
              <a:spLocks noEditPoints="1"/>
            </p:cNvSpPr>
            <p:nvPr/>
          </p:nvSpPr>
          <p:spPr bwMode="auto">
            <a:xfrm>
              <a:off x="2187576" y="1789113"/>
              <a:ext cx="450850" cy="452438"/>
            </a:xfrm>
            <a:custGeom>
              <a:avLst/>
              <a:gdLst>
                <a:gd name="T0" fmla="*/ 142 w 284"/>
                <a:gd name="T1" fmla="*/ 50 h 285"/>
                <a:gd name="T2" fmla="*/ 190 w 284"/>
                <a:gd name="T3" fmla="*/ 93 h 285"/>
                <a:gd name="T4" fmla="*/ 218 w 284"/>
                <a:gd name="T5" fmla="*/ 120 h 285"/>
                <a:gd name="T6" fmla="*/ 258 w 284"/>
                <a:gd name="T7" fmla="*/ 176 h 285"/>
                <a:gd name="T8" fmla="*/ 277 w 284"/>
                <a:gd name="T9" fmla="*/ 214 h 285"/>
                <a:gd name="T10" fmla="*/ 283 w 284"/>
                <a:gd name="T11" fmla="*/ 237 h 285"/>
                <a:gd name="T12" fmla="*/ 284 w 284"/>
                <a:gd name="T13" fmla="*/ 256 h 285"/>
                <a:gd name="T14" fmla="*/ 280 w 284"/>
                <a:gd name="T15" fmla="*/ 271 h 285"/>
                <a:gd name="T16" fmla="*/ 276 w 284"/>
                <a:gd name="T17" fmla="*/ 276 h 285"/>
                <a:gd name="T18" fmla="*/ 266 w 284"/>
                <a:gd name="T19" fmla="*/ 283 h 285"/>
                <a:gd name="T20" fmla="*/ 254 w 284"/>
                <a:gd name="T21" fmla="*/ 285 h 285"/>
                <a:gd name="T22" fmla="*/ 223 w 284"/>
                <a:gd name="T23" fmla="*/ 280 h 285"/>
                <a:gd name="T24" fmla="*/ 184 w 284"/>
                <a:gd name="T25" fmla="*/ 262 h 285"/>
                <a:gd name="T26" fmla="*/ 142 w 284"/>
                <a:gd name="T27" fmla="*/ 235 h 285"/>
                <a:gd name="T28" fmla="*/ 142 w 284"/>
                <a:gd name="T29" fmla="*/ 219 h 285"/>
                <a:gd name="T30" fmla="*/ 177 w 284"/>
                <a:gd name="T31" fmla="*/ 243 h 285"/>
                <a:gd name="T32" fmla="*/ 209 w 284"/>
                <a:gd name="T33" fmla="*/ 257 h 285"/>
                <a:gd name="T34" fmla="*/ 235 w 284"/>
                <a:gd name="T35" fmla="*/ 261 h 285"/>
                <a:gd name="T36" fmla="*/ 246 w 284"/>
                <a:gd name="T37" fmla="*/ 260 h 285"/>
                <a:gd name="T38" fmla="*/ 254 w 284"/>
                <a:gd name="T39" fmla="*/ 254 h 285"/>
                <a:gd name="T40" fmla="*/ 254 w 284"/>
                <a:gd name="T41" fmla="*/ 254 h 285"/>
                <a:gd name="T42" fmla="*/ 260 w 284"/>
                <a:gd name="T43" fmla="*/ 243 h 285"/>
                <a:gd name="T44" fmla="*/ 261 w 284"/>
                <a:gd name="T45" fmla="*/ 230 h 285"/>
                <a:gd name="T46" fmla="*/ 258 w 284"/>
                <a:gd name="T47" fmla="*/ 212 h 285"/>
                <a:gd name="T48" fmla="*/ 239 w 284"/>
                <a:gd name="T49" fmla="*/ 170 h 285"/>
                <a:gd name="T50" fmla="*/ 205 w 284"/>
                <a:gd name="T51" fmla="*/ 124 h 285"/>
                <a:gd name="T52" fmla="*/ 184 w 284"/>
                <a:gd name="T53" fmla="*/ 101 h 285"/>
                <a:gd name="T54" fmla="*/ 142 w 284"/>
                <a:gd name="T55" fmla="*/ 65 h 285"/>
                <a:gd name="T56" fmla="*/ 8 w 284"/>
                <a:gd name="T57" fmla="*/ 8 h 285"/>
                <a:gd name="T58" fmla="*/ 12 w 284"/>
                <a:gd name="T59" fmla="*/ 5 h 285"/>
                <a:gd name="T60" fmla="*/ 23 w 284"/>
                <a:gd name="T61" fmla="*/ 0 h 285"/>
                <a:gd name="T62" fmla="*/ 44 w 284"/>
                <a:gd name="T63" fmla="*/ 0 h 285"/>
                <a:gd name="T64" fmla="*/ 79 w 284"/>
                <a:gd name="T65" fmla="*/ 11 h 285"/>
                <a:gd name="T66" fmla="*/ 120 w 284"/>
                <a:gd name="T67" fmla="*/ 34 h 285"/>
                <a:gd name="T68" fmla="*/ 142 w 284"/>
                <a:gd name="T69" fmla="*/ 65 h 285"/>
                <a:gd name="T70" fmla="*/ 124 w 284"/>
                <a:gd name="T71" fmla="*/ 51 h 285"/>
                <a:gd name="T72" fmla="*/ 89 w 284"/>
                <a:gd name="T73" fmla="*/ 32 h 285"/>
                <a:gd name="T74" fmla="*/ 60 w 284"/>
                <a:gd name="T75" fmla="*/ 23 h 285"/>
                <a:gd name="T76" fmla="*/ 43 w 284"/>
                <a:gd name="T77" fmla="*/ 23 h 285"/>
                <a:gd name="T78" fmla="*/ 33 w 284"/>
                <a:gd name="T79" fmla="*/ 27 h 285"/>
                <a:gd name="T80" fmla="*/ 29 w 284"/>
                <a:gd name="T81" fmla="*/ 29 h 285"/>
                <a:gd name="T82" fmla="*/ 24 w 284"/>
                <a:gd name="T83" fmla="*/ 40 h 285"/>
                <a:gd name="T84" fmla="*/ 23 w 284"/>
                <a:gd name="T85" fmla="*/ 55 h 285"/>
                <a:gd name="T86" fmla="*/ 25 w 284"/>
                <a:gd name="T87" fmla="*/ 71 h 285"/>
                <a:gd name="T88" fmla="*/ 44 w 284"/>
                <a:gd name="T89" fmla="*/ 113 h 285"/>
                <a:gd name="T90" fmla="*/ 78 w 284"/>
                <a:gd name="T91" fmla="*/ 159 h 285"/>
                <a:gd name="T92" fmla="*/ 100 w 284"/>
                <a:gd name="T93" fmla="*/ 184 h 285"/>
                <a:gd name="T94" fmla="*/ 142 w 284"/>
                <a:gd name="T95" fmla="*/ 219 h 285"/>
                <a:gd name="T96" fmla="*/ 142 w 284"/>
                <a:gd name="T97" fmla="*/ 235 h 285"/>
                <a:gd name="T98" fmla="*/ 93 w 284"/>
                <a:gd name="T99" fmla="*/ 192 h 285"/>
                <a:gd name="T100" fmla="*/ 66 w 284"/>
                <a:gd name="T101" fmla="*/ 164 h 285"/>
                <a:gd name="T102" fmla="*/ 25 w 284"/>
                <a:gd name="T103" fmla="*/ 108 h 285"/>
                <a:gd name="T104" fmla="*/ 6 w 284"/>
                <a:gd name="T105" fmla="*/ 70 h 285"/>
                <a:gd name="T106" fmla="*/ 1 w 284"/>
                <a:gd name="T107" fmla="*/ 47 h 285"/>
                <a:gd name="T108" fmla="*/ 0 w 284"/>
                <a:gd name="T109" fmla="*/ 28 h 285"/>
                <a:gd name="T110" fmla="*/ 4 w 284"/>
                <a:gd name="T111" fmla="*/ 13 h 285"/>
                <a:gd name="T112" fmla="*/ 8 w 284"/>
                <a:gd name="T113" fmla="*/ 8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6" y="70"/>
                  </a:lnTo>
                  <a:lnTo>
                    <a:pt x="190" y="93"/>
                  </a:lnTo>
                  <a:lnTo>
                    <a:pt x="190" y="93"/>
                  </a:lnTo>
                  <a:lnTo>
                    <a:pt x="218" y="120"/>
                  </a:lnTo>
                  <a:lnTo>
                    <a:pt x="239" y="149"/>
                  </a:lnTo>
                  <a:lnTo>
                    <a:pt x="258" y="176"/>
                  </a:lnTo>
                  <a:lnTo>
                    <a:pt x="272" y="201"/>
                  </a:lnTo>
                  <a:lnTo>
                    <a:pt x="277" y="214"/>
                  </a:lnTo>
                  <a:lnTo>
                    <a:pt x="280" y="226"/>
                  </a:lnTo>
                  <a:lnTo>
                    <a:pt x="283" y="237"/>
                  </a:lnTo>
                  <a:lnTo>
                    <a:pt x="284" y="246"/>
                  </a:lnTo>
                  <a:lnTo>
                    <a:pt x="284" y="256"/>
                  </a:lnTo>
                  <a:lnTo>
                    <a:pt x="283" y="264"/>
                  </a:lnTo>
                  <a:lnTo>
                    <a:pt x="280" y="271"/>
                  </a:lnTo>
                  <a:lnTo>
                    <a:pt x="276" y="276"/>
                  </a:lnTo>
                  <a:lnTo>
                    <a:pt x="276" y="276"/>
                  </a:lnTo>
                  <a:lnTo>
                    <a:pt x="272" y="280"/>
                  </a:lnTo>
                  <a:lnTo>
                    <a:pt x="266" y="283"/>
                  </a:lnTo>
                  <a:lnTo>
                    <a:pt x="261" y="284"/>
                  </a:lnTo>
                  <a:lnTo>
                    <a:pt x="254" y="285"/>
                  </a:lnTo>
                  <a:lnTo>
                    <a:pt x="239" y="284"/>
                  </a:lnTo>
                  <a:lnTo>
                    <a:pt x="223" y="280"/>
                  </a:lnTo>
                  <a:lnTo>
                    <a:pt x="204" y="273"/>
                  </a:lnTo>
                  <a:lnTo>
                    <a:pt x="184" y="262"/>
                  </a:lnTo>
                  <a:lnTo>
                    <a:pt x="163" y="250"/>
                  </a:lnTo>
                  <a:lnTo>
                    <a:pt x="142" y="235"/>
                  </a:lnTo>
                  <a:lnTo>
                    <a:pt x="142" y="219"/>
                  </a:lnTo>
                  <a:lnTo>
                    <a:pt x="142" y="219"/>
                  </a:lnTo>
                  <a:lnTo>
                    <a:pt x="159" y="233"/>
                  </a:lnTo>
                  <a:lnTo>
                    <a:pt x="177" y="243"/>
                  </a:lnTo>
                  <a:lnTo>
                    <a:pt x="195" y="252"/>
                  </a:lnTo>
                  <a:lnTo>
                    <a:pt x="209" y="257"/>
                  </a:lnTo>
                  <a:lnTo>
                    <a:pt x="223" y="261"/>
                  </a:lnTo>
                  <a:lnTo>
                    <a:pt x="235" y="261"/>
                  </a:lnTo>
                  <a:lnTo>
                    <a:pt x="241" y="261"/>
                  </a:lnTo>
                  <a:lnTo>
                    <a:pt x="246" y="260"/>
                  </a:lnTo>
                  <a:lnTo>
                    <a:pt x="250" y="257"/>
                  </a:lnTo>
                  <a:lnTo>
                    <a:pt x="254" y="254"/>
                  </a:lnTo>
                  <a:lnTo>
                    <a:pt x="254" y="254"/>
                  </a:lnTo>
                  <a:lnTo>
                    <a:pt x="254" y="254"/>
                  </a:lnTo>
                  <a:lnTo>
                    <a:pt x="258" y="249"/>
                  </a:lnTo>
                  <a:lnTo>
                    <a:pt x="260" y="243"/>
                  </a:lnTo>
                  <a:lnTo>
                    <a:pt x="261" y="237"/>
                  </a:lnTo>
                  <a:lnTo>
                    <a:pt x="261" y="230"/>
                  </a:lnTo>
                  <a:lnTo>
                    <a:pt x="260" y="220"/>
                  </a:lnTo>
                  <a:lnTo>
                    <a:pt x="258" y="212"/>
                  </a:lnTo>
                  <a:lnTo>
                    <a:pt x="250" y="192"/>
                  </a:lnTo>
                  <a:lnTo>
                    <a:pt x="239" y="170"/>
                  </a:lnTo>
                  <a:lnTo>
                    <a:pt x="223" y="147"/>
                  </a:lnTo>
                  <a:lnTo>
                    <a:pt x="205" y="124"/>
                  </a:lnTo>
                  <a:lnTo>
                    <a:pt x="184" y="101"/>
                  </a:lnTo>
                  <a:lnTo>
                    <a:pt x="184" y="101"/>
                  </a:lnTo>
                  <a:lnTo>
                    <a:pt x="162" y="81"/>
                  </a:lnTo>
                  <a:lnTo>
                    <a:pt x="142" y="65"/>
                  </a:lnTo>
                  <a:lnTo>
                    <a:pt x="142" y="50"/>
                  </a:lnTo>
                  <a:close/>
                  <a:moveTo>
                    <a:pt x="8" y="8"/>
                  </a:moveTo>
                  <a:lnTo>
                    <a:pt x="8" y="8"/>
                  </a:lnTo>
                  <a:lnTo>
                    <a:pt x="12" y="5"/>
                  </a:lnTo>
                  <a:lnTo>
                    <a:pt x="17" y="2"/>
                  </a:lnTo>
                  <a:lnTo>
                    <a:pt x="23" y="0"/>
                  </a:lnTo>
                  <a:lnTo>
                    <a:pt x="29" y="0"/>
                  </a:lnTo>
                  <a:lnTo>
                    <a:pt x="44" y="0"/>
                  </a:lnTo>
                  <a:lnTo>
                    <a:pt x="60" y="4"/>
                  </a:lnTo>
                  <a:lnTo>
                    <a:pt x="79" y="11"/>
                  </a:lnTo>
                  <a:lnTo>
                    <a:pt x="100" y="21"/>
                  </a:lnTo>
                  <a:lnTo>
                    <a:pt x="120" y="34"/>
                  </a:lnTo>
                  <a:lnTo>
                    <a:pt x="142" y="50"/>
                  </a:lnTo>
                  <a:lnTo>
                    <a:pt x="142" y="65"/>
                  </a:lnTo>
                  <a:lnTo>
                    <a:pt x="142" y="65"/>
                  </a:lnTo>
                  <a:lnTo>
                    <a:pt x="124" y="51"/>
                  </a:lnTo>
                  <a:lnTo>
                    <a:pt x="107" y="40"/>
                  </a:lnTo>
                  <a:lnTo>
                    <a:pt x="89" y="32"/>
                  </a:lnTo>
                  <a:lnTo>
                    <a:pt x="74" y="27"/>
                  </a:lnTo>
                  <a:lnTo>
                    <a:pt x="60" y="23"/>
                  </a:lnTo>
                  <a:lnTo>
                    <a:pt x="48" y="23"/>
                  </a:lnTo>
                  <a:lnTo>
                    <a:pt x="43" y="23"/>
                  </a:lnTo>
                  <a:lnTo>
                    <a:pt x="37" y="24"/>
                  </a:lnTo>
                  <a:lnTo>
                    <a:pt x="33" y="27"/>
                  </a:lnTo>
                  <a:lnTo>
                    <a:pt x="29" y="29"/>
                  </a:lnTo>
                  <a:lnTo>
                    <a:pt x="29" y="29"/>
                  </a:lnTo>
                  <a:lnTo>
                    <a:pt x="25" y="35"/>
                  </a:lnTo>
                  <a:lnTo>
                    <a:pt x="24" y="40"/>
                  </a:lnTo>
                  <a:lnTo>
                    <a:pt x="23" y="47"/>
                  </a:lnTo>
                  <a:lnTo>
                    <a:pt x="23" y="55"/>
                  </a:lnTo>
                  <a:lnTo>
                    <a:pt x="24" y="63"/>
                  </a:lnTo>
                  <a:lnTo>
                    <a:pt x="25" y="71"/>
                  </a:lnTo>
                  <a:lnTo>
                    <a:pt x="33" y="92"/>
                  </a:lnTo>
                  <a:lnTo>
                    <a:pt x="44" y="113"/>
                  </a:lnTo>
                  <a:lnTo>
                    <a:pt x="60" y="136"/>
                  </a:lnTo>
                  <a:lnTo>
                    <a:pt x="78" y="159"/>
                  </a:lnTo>
                  <a:lnTo>
                    <a:pt x="100" y="184"/>
                  </a:lnTo>
                  <a:lnTo>
                    <a:pt x="100" y="184"/>
                  </a:lnTo>
                  <a:lnTo>
                    <a:pt x="121" y="203"/>
                  </a:lnTo>
                  <a:lnTo>
                    <a:pt x="142" y="219"/>
                  </a:lnTo>
                  <a:lnTo>
                    <a:pt x="142" y="235"/>
                  </a:lnTo>
                  <a:lnTo>
                    <a:pt x="142" y="235"/>
                  </a:lnTo>
                  <a:lnTo>
                    <a:pt x="117" y="215"/>
                  </a:lnTo>
                  <a:lnTo>
                    <a:pt x="93" y="192"/>
                  </a:lnTo>
                  <a:lnTo>
                    <a:pt x="93" y="192"/>
                  </a:lnTo>
                  <a:lnTo>
                    <a:pt x="66" y="164"/>
                  </a:lnTo>
                  <a:lnTo>
                    <a:pt x="44" y="135"/>
                  </a:lnTo>
                  <a:lnTo>
                    <a:pt x="25" y="108"/>
                  </a:lnTo>
                  <a:lnTo>
                    <a:pt x="12" y="82"/>
                  </a:lnTo>
                  <a:lnTo>
                    <a:pt x="6" y="70"/>
                  </a:lnTo>
                  <a:lnTo>
                    <a:pt x="4" y="58"/>
                  </a:lnTo>
                  <a:lnTo>
                    <a:pt x="1" y="47"/>
                  </a:lnTo>
                  <a:lnTo>
                    <a:pt x="0" y="38"/>
                  </a:lnTo>
                  <a:lnTo>
                    <a:pt x="0" y="28"/>
                  </a:lnTo>
                  <a:lnTo>
                    <a:pt x="1" y="20"/>
                  </a:lnTo>
                  <a:lnTo>
                    <a:pt x="4" y="13"/>
                  </a:lnTo>
                  <a:lnTo>
                    <a:pt x="8" y="8"/>
                  </a:lnTo>
                  <a:lnTo>
                    <a:pt x="8"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4" name="Freeform 124"/>
            <p:cNvSpPr>
              <a:spLocks noEditPoints="1"/>
            </p:cNvSpPr>
            <p:nvPr/>
          </p:nvSpPr>
          <p:spPr bwMode="auto">
            <a:xfrm>
              <a:off x="2187576" y="1789113"/>
              <a:ext cx="450850" cy="452438"/>
            </a:xfrm>
            <a:custGeom>
              <a:avLst/>
              <a:gdLst>
                <a:gd name="T0" fmla="*/ 142 w 284"/>
                <a:gd name="T1" fmla="*/ 50 h 285"/>
                <a:gd name="T2" fmla="*/ 184 w 284"/>
                <a:gd name="T3" fmla="*/ 21 h 285"/>
                <a:gd name="T4" fmla="*/ 223 w 284"/>
                <a:gd name="T5" fmla="*/ 4 h 285"/>
                <a:gd name="T6" fmla="*/ 254 w 284"/>
                <a:gd name="T7" fmla="*/ 0 h 285"/>
                <a:gd name="T8" fmla="*/ 266 w 284"/>
                <a:gd name="T9" fmla="*/ 2 h 285"/>
                <a:gd name="T10" fmla="*/ 276 w 284"/>
                <a:gd name="T11" fmla="*/ 8 h 285"/>
                <a:gd name="T12" fmla="*/ 280 w 284"/>
                <a:gd name="T13" fmla="*/ 13 h 285"/>
                <a:gd name="T14" fmla="*/ 284 w 284"/>
                <a:gd name="T15" fmla="*/ 28 h 285"/>
                <a:gd name="T16" fmla="*/ 283 w 284"/>
                <a:gd name="T17" fmla="*/ 47 h 285"/>
                <a:gd name="T18" fmla="*/ 277 w 284"/>
                <a:gd name="T19" fmla="*/ 70 h 285"/>
                <a:gd name="T20" fmla="*/ 258 w 284"/>
                <a:gd name="T21" fmla="*/ 108 h 285"/>
                <a:gd name="T22" fmla="*/ 218 w 284"/>
                <a:gd name="T23" fmla="*/ 164 h 285"/>
                <a:gd name="T24" fmla="*/ 190 w 284"/>
                <a:gd name="T25" fmla="*/ 192 h 285"/>
                <a:gd name="T26" fmla="*/ 142 w 284"/>
                <a:gd name="T27" fmla="*/ 235 h 285"/>
                <a:gd name="T28" fmla="*/ 142 w 284"/>
                <a:gd name="T29" fmla="*/ 219 h 285"/>
                <a:gd name="T30" fmla="*/ 184 w 284"/>
                <a:gd name="T31" fmla="*/ 184 h 285"/>
                <a:gd name="T32" fmla="*/ 205 w 284"/>
                <a:gd name="T33" fmla="*/ 159 h 285"/>
                <a:gd name="T34" fmla="*/ 239 w 284"/>
                <a:gd name="T35" fmla="*/ 113 h 285"/>
                <a:gd name="T36" fmla="*/ 258 w 284"/>
                <a:gd name="T37" fmla="*/ 71 h 285"/>
                <a:gd name="T38" fmla="*/ 261 w 284"/>
                <a:gd name="T39" fmla="*/ 55 h 285"/>
                <a:gd name="T40" fmla="*/ 260 w 284"/>
                <a:gd name="T41" fmla="*/ 40 h 285"/>
                <a:gd name="T42" fmla="*/ 254 w 284"/>
                <a:gd name="T43" fmla="*/ 29 h 285"/>
                <a:gd name="T44" fmla="*/ 254 w 284"/>
                <a:gd name="T45" fmla="*/ 29 h 285"/>
                <a:gd name="T46" fmla="*/ 246 w 284"/>
                <a:gd name="T47" fmla="*/ 24 h 285"/>
                <a:gd name="T48" fmla="*/ 235 w 284"/>
                <a:gd name="T49" fmla="*/ 23 h 285"/>
                <a:gd name="T50" fmla="*/ 209 w 284"/>
                <a:gd name="T51" fmla="*/ 27 h 285"/>
                <a:gd name="T52" fmla="*/ 177 w 284"/>
                <a:gd name="T53" fmla="*/ 40 h 285"/>
                <a:gd name="T54" fmla="*/ 142 w 284"/>
                <a:gd name="T55" fmla="*/ 65 h 285"/>
                <a:gd name="T56" fmla="*/ 8 w 284"/>
                <a:gd name="T57" fmla="*/ 276 h 285"/>
                <a:gd name="T58" fmla="*/ 4 w 284"/>
                <a:gd name="T59" fmla="*/ 271 h 285"/>
                <a:gd name="T60" fmla="*/ 0 w 284"/>
                <a:gd name="T61" fmla="*/ 256 h 285"/>
                <a:gd name="T62" fmla="*/ 1 w 284"/>
                <a:gd name="T63" fmla="*/ 237 h 285"/>
                <a:gd name="T64" fmla="*/ 6 w 284"/>
                <a:gd name="T65" fmla="*/ 214 h 285"/>
                <a:gd name="T66" fmla="*/ 25 w 284"/>
                <a:gd name="T67" fmla="*/ 176 h 285"/>
                <a:gd name="T68" fmla="*/ 66 w 284"/>
                <a:gd name="T69" fmla="*/ 120 h 285"/>
                <a:gd name="T70" fmla="*/ 93 w 284"/>
                <a:gd name="T71" fmla="*/ 93 h 285"/>
                <a:gd name="T72" fmla="*/ 142 w 284"/>
                <a:gd name="T73" fmla="*/ 50 h 285"/>
                <a:gd name="T74" fmla="*/ 142 w 284"/>
                <a:gd name="T75" fmla="*/ 65 h 285"/>
                <a:gd name="T76" fmla="*/ 100 w 284"/>
                <a:gd name="T77" fmla="*/ 101 h 285"/>
                <a:gd name="T78" fmla="*/ 78 w 284"/>
                <a:gd name="T79" fmla="*/ 124 h 285"/>
                <a:gd name="T80" fmla="*/ 44 w 284"/>
                <a:gd name="T81" fmla="*/ 170 h 285"/>
                <a:gd name="T82" fmla="*/ 25 w 284"/>
                <a:gd name="T83" fmla="*/ 212 h 285"/>
                <a:gd name="T84" fmla="*/ 23 w 284"/>
                <a:gd name="T85" fmla="*/ 230 h 285"/>
                <a:gd name="T86" fmla="*/ 24 w 284"/>
                <a:gd name="T87" fmla="*/ 243 h 285"/>
                <a:gd name="T88" fmla="*/ 29 w 284"/>
                <a:gd name="T89" fmla="*/ 254 h 285"/>
                <a:gd name="T90" fmla="*/ 33 w 284"/>
                <a:gd name="T91" fmla="*/ 257 h 285"/>
                <a:gd name="T92" fmla="*/ 43 w 284"/>
                <a:gd name="T93" fmla="*/ 261 h 285"/>
                <a:gd name="T94" fmla="*/ 60 w 284"/>
                <a:gd name="T95" fmla="*/ 261 h 285"/>
                <a:gd name="T96" fmla="*/ 89 w 284"/>
                <a:gd name="T97" fmla="*/ 252 h 285"/>
                <a:gd name="T98" fmla="*/ 124 w 284"/>
                <a:gd name="T99" fmla="*/ 233 h 285"/>
                <a:gd name="T100" fmla="*/ 142 w 284"/>
                <a:gd name="T101" fmla="*/ 235 h 285"/>
                <a:gd name="T102" fmla="*/ 120 w 284"/>
                <a:gd name="T103" fmla="*/ 250 h 285"/>
                <a:gd name="T104" fmla="*/ 79 w 284"/>
                <a:gd name="T105" fmla="*/ 273 h 285"/>
                <a:gd name="T106" fmla="*/ 44 w 284"/>
                <a:gd name="T107" fmla="*/ 284 h 285"/>
                <a:gd name="T108" fmla="*/ 23 w 284"/>
                <a:gd name="T109" fmla="*/ 284 h 285"/>
                <a:gd name="T110" fmla="*/ 12 w 284"/>
                <a:gd name="T111" fmla="*/ 280 h 285"/>
                <a:gd name="T112" fmla="*/ 8 w 284"/>
                <a:gd name="T113" fmla="*/ 2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4" h="285">
                  <a:moveTo>
                    <a:pt x="142" y="50"/>
                  </a:moveTo>
                  <a:lnTo>
                    <a:pt x="142" y="50"/>
                  </a:lnTo>
                  <a:lnTo>
                    <a:pt x="163" y="34"/>
                  </a:lnTo>
                  <a:lnTo>
                    <a:pt x="184" y="21"/>
                  </a:lnTo>
                  <a:lnTo>
                    <a:pt x="204" y="11"/>
                  </a:lnTo>
                  <a:lnTo>
                    <a:pt x="223" y="4"/>
                  </a:lnTo>
                  <a:lnTo>
                    <a:pt x="239" y="0"/>
                  </a:lnTo>
                  <a:lnTo>
                    <a:pt x="254" y="0"/>
                  </a:lnTo>
                  <a:lnTo>
                    <a:pt x="261" y="0"/>
                  </a:lnTo>
                  <a:lnTo>
                    <a:pt x="266" y="2"/>
                  </a:lnTo>
                  <a:lnTo>
                    <a:pt x="272" y="4"/>
                  </a:lnTo>
                  <a:lnTo>
                    <a:pt x="276" y="8"/>
                  </a:lnTo>
                  <a:lnTo>
                    <a:pt x="276" y="8"/>
                  </a:lnTo>
                  <a:lnTo>
                    <a:pt x="280" y="13"/>
                  </a:lnTo>
                  <a:lnTo>
                    <a:pt x="283" y="20"/>
                  </a:lnTo>
                  <a:lnTo>
                    <a:pt x="284" y="28"/>
                  </a:lnTo>
                  <a:lnTo>
                    <a:pt x="284" y="38"/>
                  </a:lnTo>
                  <a:lnTo>
                    <a:pt x="283" y="47"/>
                  </a:lnTo>
                  <a:lnTo>
                    <a:pt x="280" y="58"/>
                  </a:lnTo>
                  <a:lnTo>
                    <a:pt x="277" y="70"/>
                  </a:lnTo>
                  <a:lnTo>
                    <a:pt x="272" y="82"/>
                  </a:lnTo>
                  <a:lnTo>
                    <a:pt x="258" y="108"/>
                  </a:lnTo>
                  <a:lnTo>
                    <a:pt x="239" y="135"/>
                  </a:lnTo>
                  <a:lnTo>
                    <a:pt x="218" y="164"/>
                  </a:lnTo>
                  <a:lnTo>
                    <a:pt x="190" y="192"/>
                  </a:lnTo>
                  <a:lnTo>
                    <a:pt x="190" y="192"/>
                  </a:lnTo>
                  <a:lnTo>
                    <a:pt x="166" y="215"/>
                  </a:lnTo>
                  <a:lnTo>
                    <a:pt x="142" y="235"/>
                  </a:lnTo>
                  <a:lnTo>
                    <a:pt x="142" y="219"/>
                  </a:lnTo>
                  <a:lnTo>
                    <a:pt x="142" y="219"/>
                  </a:lnTo>
                  <a:lnTo>
                    <a:pt x="162" y="203"/>
                  </a:lnTo>
                  <a:lnTo>
                    <a:pt x="184" y="184"/>
                  </a:lnTo>
                  <a:lnTo>
                    <a:pt x="184" y="184"/>
                  </a:lnTo>
                  <a:lnTo>
                    <a:pt x="205" y="159"/>
                  </a:lnTo>
                  <a:lnTo>
                    <a:pt x="223" y="136"/>
                  </a:lnTo>
                  <a:lnTo>
                    <a:pt x="239" y="113"/>
                  </a:lnTo>
                  <a:lnTo>
                    <a:pt x="250" y="92"/>
                  </a:lnTo>
                  <a:lnTo>
                    <a:pt x="258" y="71"/>
                  </a:lnTo>
                  <a:lnTo>
                    <a:pt x="260" y="63"/>
                  </a:lnTo>
                  <a:lnTo>
                    <a:pt x="261" y="55"/>
                  </a:lnTo>
                  <a:lnTo>
                    <a:pt x="261" y="47"/>
                  </a:lnTo>
                  <a:lnTo>
                    <a:pt x="260" y="40"/>
                  </a:lnTo>
                  <a:lnTo>
                    <a:pt x="258" y="35"/>
                  </a:lnTo>
                  <a:lnTo>
                    <a:pt x="254" y="29"/>
                  </a:lnTo>
                  <a:lnTo>
                    <a:pt x="254" y="29"/>
                  </a:lnTo>
                  <a:lnTo>
                    <a:pt x="254" y="29"/>
                  </a:lnTo>
                  <a:lnTo>
                    <a:pt x="250" y="27"/>
                  </a:lnTo>
                  <a:lnTo>
                    <a:pt x="246" y="24"/>
                  </a:lnTo>
                  <a:lnTo>
                    <a:pt x="241" y="23"/>
                  </a:lnTo>
                  <a:lnTo>
                    <a:pt x="235" y="23"/>
                  </a:lnTo>
                  <a:lnTo>
                    <a:pt x="223" y="23"/>
                  </a:lnTo>
                  <a:lnTo>
                    <a:pt x="209" y="27"/>
                  </a:lnTo>
                  <a:lnTo>
                    <a:pt x="195" y="32"/>
                  </a:lnTo>
                  <a:lnTo>
                    <a:pt x="177" y="40"/>
                  </a:lnTo>
                  <a:lnTo>
                    <a:pt x="159" y="51"/>
                  </a:lnTo>
                  <a:lnTo>
                    <a:pt x="142" y="65"/>
                  </a:lnTo>
                  <a:lnTo>
                    <a:pt x="142" y="50"/>
                  </a:lnTo>
                  <a:close/>
                  <a:moveTo>
                    <a:pt x="8" y="276"/>
                  </a:moveTo>
                  <a:lnTo>
                    <a:pt x="8" y="276"/>
                  </a:lnTo>
                  <a:lnTo>
                    <a:pt x="4" y="271"/>
                  </a:lnTo>
                  <a:lnTo>
                    <a:pt x="1" y="264"/>
                  </a:lnTo>
                  <a:lnTo>
                    <a:pt x="0" y="256"/>
                  </a:lnTo>
                  <a:lnTo>
                    <a:pt x="0" y="246"/>
                  </a:lnTo>
                  <a:lnTo>
                    <a:pt x="1" y="237"/>
                  </a:lnTo>
                  <a:lnTo>
                    <a:pt x="4" y="226"/>
                  </a:lnTo>
                  <a:lnTo>
                    <a:pt x="6" y="214"/>
                  </a:lnTo>
                  <a:lnTo>
                    <a:pt x="12" y="201"/>
                  </a:lnTo>
                  <a:lnTo>
                    <a:pt x="25" y="176"/>
                  </a:lnTo>
                  <a:lnTo>
                    <a:pt x="44" y="149"/>
                  </a:lnTo>
                  <a:lnTo>
                    <a:pt x="66" y="120"/>
                  </a:lnTo>
                  <a:lnTo>
                    <a:pt x="93" y="93"/>
                  </a:lnTo>
                  <a:lnTo>
                    <a:pt x="93" y="93"/>
                  </a:lnTo>
                  <a:lnTo>
                    <a:pt x="117" y="70"/>
                  </a:lnTo>
                  <a:lnTo>
                    <a:pt x="142" y="50"/>
                  </a:lnTo>
                  <a:lnTo>
                    <a:pt x="142" y="65"/>
                  </a:lnTo>
                  <a:lnTo>
                    <a:pt x="142" y="65"/>
                  </a:lnTo>
                  <a:lnTo>
                    <a:pt x="121" y="81"/>
                  </a:lnTo>
                  <a:lnTo>
                    <a:pt x="100" y="101"/>
                  </a:lnTo>
                  <a:lnTo>
                    <a:pt x="100" y="101"/>
                  </a:lnTo>
                  <a:lnTo>
                    <a:pt x="78" y="124"/>
                  </a:lnTo>
                  <a:lnTo>
                    <a:pt x="60" y="147"/>
                  </a:lnTo>
                  <a:lnTo>
                    <a:pt x="44" y="170"/>
                  </a:lnTo>
                  <a:lnTo>
                    <a:pt x="33" y="192"/>
                  </a:lnTo>
                  <a:lnTo>
                    <a:pt x="25" y="212"/>
                  </a:lnTo>
                  <a:lnTo>
                    <a:pt x="24" y="220"/>
                  </a:lnTo>
                  <a:lnTo>
                    <a:pt x="23" y="230"/>
                  </a:lnTo>
                  <a:lnTo>
                    <a:pt x="23" y="237"/>
                  </a:lnTo>
                  <a:lnTo>
                    <a:pt x="24" y="243"/>
                  </a:lnTo>
                  <a:lnTo>
                    <a:pt x="25" y="249"/>
                  </a:lnTo>
                  <a:lnTo>
                    <a:pt x="29" y="254"/>
                  </a:lnTo>
                  <a:lnTo>
                    <a:pt x="29" y="254"/>
                  </a:lnTo>
                  <a:lnTo>
                    <a:pt x="33" y="257"/>
                  </a:lnTo>
                  <a:lnTo>
                    <a:pt x="37" y="260"/>
                  </a:lnTo>
                  <a:lnTo>
                    <a:pt x="43" y="261"/>
                  </a:lnTo>
                  <a:lnTo>
                    <a:pt x="48" y="261"/>
                  </a:lnTo>
                  <a:lnTo>
                    <a:pt x="60" y="261"/>
                  </a:lnTo>
                  <a:lnTo>
                    <a:pt x="74" y="257"/>
                  </a:lnTo>
                  <a:lnTo>
                    <a:pt x="89" y="252"/>
                  </a:lnTo>
                  <a:lnTo>
                    <a:pt x="107" y="243"/>
                  </a:lnTo>
                  <a:lnTo>
                    <a:pt x="124" y="233"/>
                  </a:lnTo>
                  <a:lnTo>
                    <a:pt x="142" y="219"/>
                  </a:lnTo>
                  <a:lnTo>
                    <a:pt x="142" y="235"/>
                  </a:lnTo>
                  <a:lnTo>
                    <a:pt x="142" y="235"/>
                  </a:lnTo>
                  <a:lnTo>
                    <a:pt x="120" y="250"/>
                  </a:lnTo>
                  <a:lnTo>
                    <a:pt x="100" y="262"/>
                  </a:lnTo>
                  <a:lnTo>
                    <a:pt x="79" y="273"/>
                  </a:lnTo>
                  <a:lnTo>
                    <a:pt x="60" y="280"/>
                  </a:lnTo>
                  <a:lnTo>
                    <a:pt x="44" y="284"/>
                  </a:lnTo>
                  <a:lnTo>
                    <a:pt x="29" y="285"/>
                  </a:lnTo>
                  <a:lnTo>
                    <a:pt x="23" y="284"/>
                  </a:lnTo>
                  <a:lnTo>
                    <a:pt x="17" y="283"/>
                  </a:lnTo>
                  <a:lnTo>
                    <a:pt x="12" y="280"/>
                  </a:lnTo>
                  <a:lnTo>
                    <a:pt x="8" y="276"/>
                  </a:lnTo>
                  <a:lnTo>
                    <a:pt x="8" y="2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5" name="Freeform 125"/>
            <p:cNvSpPr>
              <a:spLocks/>
            </p:cNvSpPr>
            <p:nvPr/>
          </p:nvSpPr>
          <p:spPr bwMode="auto">
            <a:xfrm>
              <a:off x="2365376" y="1966913"/>
              <a:ext cx="92075" cy="95250"/>
            </a:xfrm>
            <a:custGeom>
              <a:avLst/>
              <a:gdLst>
                <a:gd name="T0" fmla="*/ 0 w 58"/>
                <a:gd name="T1" fmla="*/ 30 h 60"/>
                <a:gd name="T2" fmla="*/ 0 w 58"/>
                <a:gd name="T3" fmla="*/ 30 h 60"/>
                <a:gd name="T4" fmla="*/ 1 w 58"/>
                <a:gd name="T5" fmla="*/ 24 h 60"/>
                <a:gd name="T6" fmla="*/ 3 w 58"/>
                <a:gd name="T7" fmla="*/ 19 h 60"/>
                <a:gd name="T8" fmla="*/ 5 w 58"/>
                <a:gd name="T9" fmla="*/ 14 h 60"/>
                <a:gd name="T10" fmla="*/ 9 w 58"/>
                <a:gd name="T11" fmla="*/ 10 h 60"/>
                <a:gd name="T12" fmla="*/ 13 w 58"/>
                <a:gd name="T13" fmla="*/ 6 h 60"/>
                <a:gd name="T14" fmla="*/ 18 w 58"/>
                <a:gd name="T15" fmla="*/ 3 h 60"/>
                <a:gd name="T16" fmla="*/ 24 w 58"/>
                <a:gd name="T17" fmla="*/ 1 h 60"/>
                <a:gd name="T18" fmla="*/ 30 w 58"/>
                <a:gd name="T19" fmla="*/ 0 h 60"/>
                <a:gd name="T20" fmla="*/ 30 w 58"/>
                <a:gd name="T21" fmla="*/ 0 h 60"/>
                <a:gd name="T22" fmla="*/ 35 w 58"/>
                <a:gd name="T23" fmla="*/ 1 h 60"/>
                <a:gd name="T24" fmla="*/ 41 w 58"/>
                <a:gd name="T25" fmla="*/ 3 h 60"/>
                <a:gd name="T26" fmla="*/ 46 w 58"/>
                <a:gd name="T27" fmla="*/ 6 h 60"/>
                <a:gd name="T28" fmla="*/ 50 w 58"/>
                <a:gd name="T29" fmla="*/ 10 h 60"/>
                <a:gd name="T30" fmla="*/ 54 w 58"/>
                <a:gd name="T31" fmla="*/ 14 h 60"/>
                <a:gd name="T32" fmla="*/ 57 w 58"/>
                <a:gd name="T33" fmla="*/ 19 h 60"/>
                <a:gd name="T34" fmla="*/ 58 w 58"/>
                <a:gd name="T35" fmla="*/ 24 h 60"/>
                <a:gd name="T36" fmla="*/ 58 w 58"/>
                <a:gd name="T37" fmla="*/ 30 h 60"/>
                <a:gd name="T38" fmla="*/ 58 w 58"/>
                <a:gd name="T39" fmla="*/ 30 h 60"/>
                <a:gd name="T40" fmla="*/ 58 w 58"/>
                <a:gd name="T41" fmla="*/ 35 h 60"/>
                <a:gd name="T42" fmla="*/ 57 w 58"/>
                <a:gd name="T43" fmla="*/ 41 h 60"/>
                <a:gd name="T44" fmla="*/ 54 w 58"/>
                <a:gd name="T45" fmla="*/ 46 h 60"/>
                <a:gd name="T46" fmla="*/ 50 w 58"/>
                <a:gd name="T47" fmla="*/ 50 h 60"/>
                <a:gd name="T48" fmla="*/ 46 w 58"/>
                <a:gd name="T49" fmla="*/ 54 h 60"/>
                <a:gd name="T50" fmla="*/ 41 w 58"/>
                <a:gd name="T51" fmla="*/ 57 h 60"/>
                <a:gd name="T52" fmla="*/ 35 w 58"/>
                <a:gd name="T53" fmla="*/ 58 h 60"/>
                <a:gd name="T54" fmla="*/ 30 w 58"/>
                <a:gd name="T55" fmla="*/ 60 h 60"/>
                <a:gd name="T56" fmla="*/ 30 w 58"/>
                <a:gd name="T57" fmla="*/ 60 h 60"/>
                <a:gd name="T58" fmla="*/ 24 w 58"/>
                <a:gd name="T59" fmla="*/ 58 h 60"/>
                <a:gd name="T60" fmla="*/ 18 w 58"/>
                <a:gd name="T61" fmla="*/ 57 h 60"/>
                <a:gd name="T62" fmla="*/ 13 w 58"/>
                <a:gd name="T63" fmla="*/ 54 h 60"/>
                <a:gd name="T64" fmla="*/ 9 w 58"/>
                <a:gd name="T65" fmla="*/ 50 h 60"/>
                <a:gd name="T66" fmla="*/ 5 w 58"/>
                <a:gd name="T67" fmla="*/ 46 h 60"/>
                <a:gd name="T68" fmla="*/ 3 w 58"/>
                <a:gd name="T69" fmla="*/ 41 h 60"/>
                <a:gd name="T70" fmla="*/ 1 w 58"/>
                <a:gd name="T71" fmla="*/ 35 h 60"/>
                <a:gd name="T72" fmla="*/ 0 w 58"/>
                <a:gd name="T73" fmla="*/ 30 h 60"/>
                <a:gd name="T74" fmla="*/ 0 w 58"/>
                <a:gd name="T75" fmla="*/ 3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 h="60">
                  <a:moveTo>
                    <a:pt x="0" y="30"/>
                  </a:moveTo>
                  <a:lnTo>
                    <a:pt x="0" y="30"/>
                  </a:lnTo>
                  <a:lnTo>
                    <a:pt x="1" y="24"/>
                  </a:lnTo>
                  <a:lnTo>
                    <a:pt x="3" y="19"/>
                  </a:lnTo>
                  <a:lnTo>
                    <a:pt x="5" y="14"/>
                  </a:lnTo>
                  <a:lnTo>
                    <a:pt x="9" y="10"/>
                  </a:lnTo>
                  <a:lnTo>
                    <a:pt x="13" y="6"/>
                  </a:lnTo>
                  <a:lnTo>
                    <a:pt x="18" y="3"/>
                  </a:lnTo>
                  <a:lnTo>
                    <a:pt x="24" y="1"/>
                  </a:lnTo>
                  <a:lnTo>
                    <a:pt x="30" y="0"/>
                  </a:lnTo>
                  <a:lnTo>
                    <a:pt x="30" y="0"/>
                  </a:lnTo>
                  <a:lnTo>
                    <a:pt x="35" y="1"/>
                  </a:lnTo>
                  <a:lnTo>
                    <a:pt x="41" y="3"/>
                  </a:lnTo>
                  <a:lnTo>
                    <a:pt x="46" y="6"/>
                  </a:lnTo>
                  <a:lnTo>
                    <a:pt x="50" y="10"/>
                  </a:lnTo>
                  <a:lnTo>
                    <a:pt x="54" y="14"/>
                  </a:lnTo>
                  <a:lnTo>
                    <a:pt x="57" y="19"/>
                  </a:lnTo>
                  <a:lnTo>
                    <a:pt x="58" y="24"/>
                  </a:lnTo>
                  <a:lnTo>
                    <a:pt x="58" y="30"/>
                  </a:lnTo>
                  <a:lnTo>
                    <a:pt x="58" y="30"/>
                  </a:lnTo>
                  <a:lnTo>
                    <a:pt x="58" y="35"/>
                  </a:lnTo>
                  <a:lnTo>
                    <a:pt x="57" y="41"/>
                  </a:lnTo>
                  <a:lnTo>
                    <a:pt x="54" y="46"/>
                  </a:lnTo>
                  <a:lnTo>
                    <a:pt x="50" y="50"/>
                  </a:lnTo>
                  <a:lnTo>
                    <a:pt x="46" y="54"/>
                  </a:lnTo>
                  <a:lnTo>
                    <a:pt x="41" y="57"/>
                  </a:lnTo>
                  <a:lnTo>
                    <a:pt x="35" y="58"/>
                  </a:lnTo>
                  <a:lnTo>
                    <a:pt x="30" y="60"/>
                  </a:lnTo>
                  <a:lnTo>
                    <a:pt x="30" y="60"/>
                  </a:lnTo>
                  <a:lnTo>
                    <a:pt x="24" y="58"/>
                  </a:lnTo>
                  <a:lnTo>
                    <a:pt x="18" y="57"/>
                  </a:lnTo>
                  <a:lnTo>
                    <a:pt x="13" y="54"/>
                  </a:lnTo>
                  <a:lnTo>
                    <a:pt x="9" y="50"/>
                  </a:lnTo>
                  <a:lnTo>
                    <a:pt x="5" y="46"/>
                  </a:lnTo>
                  <a:lnTo>
                    <a:pt x="3" y="41"/>
                  </a:lnTo>
                  <a:lnTo>
                    <a:pt x="1" y="35"/>
                  </a:lnTo>
                  <a:lnTo>
                    <a:pt x="0" y="30"/>
                  </a:lnTo>
                  <a:lnTo>
                    <a:pt x="0" y="3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4" name="组合 203"/>
          <p:cNvGrpSpPr/>
          <p:nvPr/>
        </p:nvGrpSpPr>
        <p:grpSpPr>
          <a:xfrm>
            <a:off x="2588546" y="1412673"/>
            <a:ext cx="381000" cy="484187"/>
            <a:chOff x="1493838" y="1541463"/>
            <a:chExt cx="381000" cy="484187"/>
          </a:xfrm>
          <a:solidFill>
            <a:srgbClr val="434154"/>
          </a:solidFill>
        </p:grpSpPr>
        <p:sp>
          <p:nvSpPr>
            <p:cNvPr id="126" name="Freeform 126"/>
            <p:cNvSpPr>
              <a:spLocks noEditPoints="1"/>
            </p:cNvSpPr>
            <p:nvPr/>
          </p:nvSpPr>
          <p:spPr bwMode="auto">
            <a:xfrm>
              <a:off x="1493838" y="1546225"/>
              <a:ext cx="254000" cy="479425"/>
            </a:xfrm>
            <a:custGeom>
              <a:avLst/>
              <a:gdLst>
                <a:gd name="T0" fmla="*/ 160 w 160"/>
                <a:gd name="T1" fmla="*/ 0 h 302"/>
                <a:gd name="T2" fmla="*/ 160 w 160"/>
                <a:gd name="T3" fmla="*/ 302 h 302"/>
                <a:gd name="T4" fmla="*/ 94 w 160"/>
                <a:gd name="T5" fmla="*/ 302 h 302"/>
                <a:gd name="T6" fmla="*/ 94 w 160"/>
                <a:gd name="T7" fmla="*/ 261 h 302"/>
                <a:gd name="T8" fmla="*/ 136 w 160"/>
                <a:gd name="T9" fmla="*/ 261 h 302"/>
                <a:gd name="T10" fmla="*/ 136 w 160"/>
                <a:gd name="T11" fmla="*/ 116 h 302"/>
                <a:gd name="T12" fmla="*/ 136 w 160"/>
                <a:gd name="T13" fmla="*/ 116 h 302"/>
                <a:gd name="T14" fmla="*/ 94 w 160"/>
                <a:gd name="T15" fmla="*/ 189 h 302"/>
                <a:gd name="T16" fmla="*/ 94 w 160"/>
                <a:gd name="T17" fmla="*/ 124 h 302"/>
                <a:gd name="T18" fmla="*/ 160 w 160"/>
                <a:gd name="T19" fmla="*/ 0 h 302"/>
                <a:gd name="T20" fmla="*/ 94 w 160"/>
                <a:gd name="T21" fmla="*/ 302 h 302"/>
                <a:gd name="T22" fmla="*/ 0 w 160"/>
                <a:gd name="T23" fmla="*/ 302 h 302"/>
                <a:gd name="T24" fmla="*/ 94 w 160"/>
                <a:gd name="T25" fmla="*/ 124 h 302"/>
                <a:gd name="T26" fmla="*/ 94 w 160"/>
                <a:gd name="T27" fmla="*/ 189 h 302"/>
                <a:gd name="T28" fmla="*/ 53 w 160"/>
                <a:gd name="T29" fmla="*/ 261 h 302"/>
                <a:gd name="T30" fmla="*/ 94 w 160"/>
                <a:gd name="T31" fmla="*/ 261 h 302"/>
                <a:gd name="T32" fmla="*/ 94 w 160"/>
                <a:gd name="T33"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0" h="302">
                  <a:moveTo>
                    <a:pt x="160" y="0"/>
                  </a:moveTo>
                  <a:lnTo>
                    <a:pt x="160" y="302"/>
                  </a:lnTo>
                  <a:lnTo>
                    <a:pt x="94" y="302"/>
                  </a:lnTo>
                  <a:lnTo>
                    <a:pt x="94" y="261"/>
                  </a:lnTo>
                  <a:lnTo>
                    <a:pt x="136" y="261"/>
                  </a:lnTo>
                  <a:lnTo>
                    <a:pt x="136" y="116"/>
                  </a:lnTo>
                  <a:lnTo>
                    <a:pt x="136" y="116"/>
                  </a:lnTo>
                  <a:lnTo>
                    <a:pt x="94" y="189"/>
                  </a:lnTo>
                  <a:lnTo>
                    <a:pt x="94" y="124"/>
                  </a:lnTo>
                  <a:lnTo>
                    <a:pt x="160" y="0"/>
                  </a:lnTo>
                  <a:close/>
                  <a:moveTo>
                    <a:pt x="94" y="302"/>
                  </a:moveTo>
                  <a:lnTo>
                    <a:pt x="0" y="302"/>
                  </a:lnTo>
                  <a:lnTo>
                    <a:pt x="94" y="124"/>
                  </a:lnTo>
                  <a:lnTo>
                    <a:pt x="94" y="189"/>
                  </a:lnTo>
                  <a:lnTo>
                    <a:pt x="53" y="261"/>
                  </a:lnTo>
                  <a:lnTo>
                    <a:pt x="94" y="261"/>
                  </a:lnTo>
                  <a:lnTo>
                    <a:pt x="94" y="3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27" name="Rectangle 127"/>
            <p:cNvSpPr>
              <a:spLocks noChangeArrowheads="1"/>
            </p:cNvSpPr>
            <p:nvPr/>
          </p:nvSpPr>
          <p:spPr bwMode="auto">
            <a:xfrm>
              <a:off x="1811338" y="1541463"/>
              <a:ext cx="63500" cy="47148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28" name="Freeform 128"/>
          <p:cNvSpPr>
            <a:spLocks noEditPoints="1"/>
          </p:cNvSpPr>
          <p:nvPr/>
        </p:nvSpPr>
        <p:spPr bwMode="auto">
          <a:xfrm>
            <a:off x="4504659" y="3779635"/>
            <a:ext cx="508000" cy="396875"/>
          </a:xfrm>
          <a:custGeom>
            <a:avLst/>
            <a:gdLst>
              <a:gd name="T0" fmla="*/ 298 w 320"/>
              <a:gd name="T1" fmla="*/ 57 h 250"/>
              <a:gd name="T2" fmla="*/ 320 w 320"/>
              <a:gd name="T3" fmla="*/ 138 h 250"/>
              <a:gd name="T4" fmla="*/ 303 w 320"/>
              <a:gd name="T5" fmla="*/ 212 h 250"/>
              <a:gd name="T6" fmla="*/ 271 w 320"/>
              <a:gd name="T7" fmla="*/ 245 h 250"/>
              <a:gd name="T8" fmla="*/ 263 w 320"/>
              <a:gd name="T9" fmla="*/ 233 h 250"/>
              <a:gd name="T10" fmla="*/ 279 w 320"/>
              <a:gd name="T11" fmla="*/ 214 h 250"/>
              <a:gd name="T12" fmla="*/ 276 w 320"/>
              <a:gd name="T13" fmla="*/ 191 h 250"/>
              <a:gd name="T14" fmla="*/ 261 w 320"/>
              <a:gd name="T15" fmla="*/ 165 h 250"/>
              <a:gd name="T16" fmla="*/ 287 w 320"/>
              <a:gd name="T17" fmla="*/ 165 h 250"/>
              <a:gd name="T18" fmla="*/ 299 w 320"/>
              <a:gd name="T19" fmla="*/ 153 h 250"/>
              <a:gd name="T20" fmla="*/ 299 w 320"/>
              <a:gd name="T21" fmla="*/ 126 h 250"/>
              <a:gd name="T22" fmla="*/ 283 w 320"/>
              <a:gd name="T23" fmla="*/ 112 h 250"/>
              <a:gd name="T24" fmla="*/ 261 w 320"/>
              <a:gd name="T25" fmla="*/ 100 h 250"/>
              <a:gd name="T26" fmla="*/ 278 w 320"/>
              <a:gd name="T27" fmla="*/ 96 h 250"/>
              <a:gd name="T28" fmla="*/ 287 w 320"/>
              <a:gd name="T29" fmla="*/ 74 h 250"/>
              <a:gd name="T30" fmla="*/ 280 w 320"/>
              <a:gd name="T31" fmla="*/ 58 h 250"/>
              <a:gd name="T32" fmla="*/ 238 w 320"/>
              <a:gd name="T33" fmla="*/ 8 h 250"/>
              <a:gd name="T34" fmla="*/ 261 w 320"/>
              <a:gd name="T35" fmla="*/ 50 h 250"/>
              <a:gd name="T36" fmla="*/ 242 w 320"/>
              <a:gd name="T37" fmla="*/ 59 h 250"/>
              <a:gd name="T38" fmla="*/ 238 w 320"/>
              <a:gd name="T39" fmla="*/ 34 h 250"/>
              <a:gd name="T40" fmla="*/ 261 w 320"/>
              <a:gd name="T41" fmla="*/ 247 h 250"/>
              <a:gd name="T42" fmla="*/ 244 w 320"/>
              <a:gd name="T43" fmla="*/ 235 h 250"/>
              <a:gd name="T44" fmla="*/ 261 w 320"/>
              <a:gd name="T45" fmla="*/ 247 h 250"/>
              <a:gd name="T46" fmla="*/ 261 w 320"/>
              <a:gd name="T47" fmla="*/ 113 h 250"/>
              <a:gd name="T48" fmla="*/ 245 w 320"/>
              <a:gd name="T49" fmla="*/ 135 h 250"/>
              <a:gd name="T50" fmla="*/ 252 w 320"/>
              <a:gd name="T51" fmla="*/ 155 h 250"/>
              <a:gd name="T52" fmla="*/ 256 w 320"/>
              <a:gd name="T53" fmla="*/ 174 h 250"/>
              <a:gd name="T54" fmla="*/ 238 w 320"/>
              <a:gd name="T55" fmla="*/ 82 h 250"/>
              <a:gd name="T56" fmla="*/ 255 w 320"/>
              <a:gd name="T57" fmla="*/ 100 h 250"/>
              <a:gd name="T58" fmla="*/ 238 w 320"/>
              <a:gd name="T59" fmla="*/ 8 h 250"/>
              <a:gd name="T60" fmla="*/ 234 w 320"/>
              <a:gd name="T61" fmla="*/ 20 h 250"/>
              <a:gd name="T62" fmla="*/ 219 w 320"/>
              <a:gd name="T63" fmla="*/ 2 h 250"/>
              <a:gd name="T64" fmla="*/ 219 w 320"/>
              <a:gd name="T65" fmla="*/ 215 h 250"/>
              <a:gd name="T66" fmla="*/ 229 w 320"/>
              <a:gd name="T67" fmla="*/ 227 h 250"/>
              <a:gd name="T68" fmla="*/ 238 w 320"/>
              <a:gd name="T69" fmla="*/ 39 h 250"/>
              <a:gd name="T70" fmla="*/ 238 w 320"/>
              <a:gd name="T71" fmla="*/ 174 h 250"/>
              <a:gd name="T72" fmla="*/ 226 w 320"/>
              <a:gd name="T73" fmla="*/ 184 h 250"/>
              <a:gd name="T74" fmla="*/ 225 w 320"/>
              <a:gd name="T75" fmla="*/ 51 h 250"/>
              <a:gd name="T76" fmla="*/ 238 w 320"/>
              <a:gd name="T77" fmla="*/ 39 h 250"/>
              <a:gd name="T78" fmla="*/ 134 w 320"/>
              <a:gd name="T79" fmla="*/ 8 h 250"/>
              <a:gd name="T80" fmla="*/ 219 w 320"/>
              <a:gd name="T81" fmla="*/ 2 h 250"/>
              <a:gd name="T82" fmla="*/ 211 w 320"/>
              <a:gd name="T83" fmla="*/ 16 h 250"/>
              <a:gd name="T84" fmla="*/ 203 w 320"/>
              <a:gd name="T85" fmla="*/ 42 h 250"/>
              <a:gd name="T86" fmla="*/ 219 w 320"/>
              <a:gd name="T87" fmla="*/ 53 h 250"/>
              <a:gd name="T88" fmla="*/ 218 w 320"/>
              <a:gd name="T89" fmla="*/ 210 h 250"/>
              <a:gd name="T90" fmla="*/ 194 w 320"/>
              <a:gd name="T91" fmla="*/ 230 h 250"/>
              <a:gd name="T92" fmla="*/ 125 w 320"/>
              <a:gd name="T93" fmla="*/ 192 h 250"/>
              <a:gd name="T94" fmla="*/ 68 w 320"/>
              <a:gd name="T95" fmla="*/ 164 h 250"/>
              <a:gd name="T96" fmla="*/ 84 w 320"/>
              <a:gd name="T97" fmla="*/ 159 h 250"/>
              <a:gd name="T98" fmla="*/ 104 w 320"/>
              <a:gd name="T99" fmla="*/ 131 h 250"/>
              <a:gd name="T100" fmla="*/ 95 w 320"/>
              <a:gd name="T101" fmla="*/ 100 h 250"/>
              <a:gd name="T102" fmla="*/ 0 w 320"/>
              <a:gd name="T103" fmla="*/ 136 h 250"/>
              <a:gd name="T104" fmla="*/ 5 w 320"/>
              <a:gd name="T105" fmla="*/ 96 h 250"/>
              <a:gd name="T106" fmla="*/ 45 w 320"/>
              <a:gd name="T107" fmla="*/ 44 h 250"/>
              <a:gd name="T108" fmla="*/ 68 w 320"/>
              <a:gd name="T109" fmla="*/ 88 h 250"/>
              <a:gd name="T110" fmla="*/ 38 w 320"/>
              <a:gd name="T111" fmla="*/ 101 h 250"/>
              <a:gd name="T112" fmla="*/ 31 w 320"/>
              <a:gd name="T113" fmla="*/ 135 h 250"/>
              <a:gd name="T114" fmla="*/ 57 w 320"/>
              <a:gd name="T115" fmla="*/ 162 h 250"/>
              <a:gd name="T116" fmla="*/ 42 w 320"/>
              <a:gd name="T117" fmla="*/ 189 h 250"/>
              <a:gd name="T118" fmla="*/ 3 w 320"/>
              <a:gd name="T119" fmla="*/ 15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0" h="250">
                <a:moveTo>
                  <a:pt x="261" y="19"/>
                </a:moveTo>
                <a:lnTo>
                  <a:pt x="261" y="19"/>
                </a:lnTo>
                <a:lnTo>
                  <a:pt x="276" y="30"/>
                </a:lnTo>
                <a:lnTo>
                  <a:pt x="288" y="42"/>
                </a:lnTo>
                <a:lnTo>
                  <a:pt x="298" y="57"/>
                </a:lnTo>
                <a:lnTo>
                  <a:pt x="306" y="71"/>
                </a:lnTo>
                <a:lnTo>
                  <a:pt x="312" y="88"/>
                </a:lnTo>
                <a:lnTo>
                  <a:pt x="316" y="104"/>
                </a:lnTo>
                <a:lnTo>
                  <a:pt x="318" y="120"/>
                </a:lnTo>
                <a:lnTo>
                  <a:pt x="320" y="138"/>
                </a:lnTo>
                <a:lnTo>
                  <a:pt x="320" y="154"/>
                </a:lnTo>
                <a:lnTo>
                  <a:pt x="317" y="170"/>
                </a:lnTo>
                <a:lnTo>
                  <a:pt x="314" y="185"/>
                </a:lnTo>
                <a:lnTo>
                  <a:pt x="310" y="200"/>
                </a:lnTo>
                <a:lnTo>
                  <a:pt x="303" y="212"/>
                </a:lnTo>
                <a:lnTo>
                  <a:pt x="297" y="223"/>
                </a:lnTo>
                <a:lnTo>
                  <a:pt x="290" y="233"/>
                </a:lnTo>
                <a:lnTo>
                  <a:pt x="282" y="239"/>
                </a:lnTo>
                <a:lnTo>
                  <a:pt x="282" y="239"/>
                </a:lnTo>
                <a:lnTo>
                  <a:pt x="271" y="245"/>
                </a:lnTo>
                <a:lnTo>
                  <a:pt x="261" y="247"/>
                </a:lnTo>
                <a:lnTo>
                  <a:pt x="261" y="233"/>
                </a:lnTo>
                <a:lnTo>
                  <a:pt x="261" y="233"/>
                </a:lnTo>
                <a:lnTo>
                  <a:pt x="263" y="233"/>
                </a:lnTo>
                <a:lnTo>
                  <a:pt x="263" y="233"/>
                </a:lnTo>
                <a:lnTo>
                  <a:pt x="263" y="233"/>
                </a:lnTo>
                <a:lnTo>
                  <a:pt x="268" y="229"/>
                </a:lnTo>
                <a:lnTo>
                  <a:pt x="272" y="224"/>
                </a:lnTo>
                <a:lnTo>
                  <a:pt x="276" y="219"/>
                </a:lnTo>
                <a:lnTo>
                  <a:pt x="279" y="214"/>
                </a:lnTo>
                <a:lnTo>
                  <a:pt x="280" y="208"/>
                </a:lnTo>
                <a:lnTo>
                  <a:pt x="280" y="203"/>
                </a:lnTo>
                <a:lnTo>
                  <a:pt x="279" y="196"/>
                </a:lnTo>
                <a:lnTo>
                  <a:pt x="276" y="191"/>
                </a:lnTo>
                <a:lnTo>
                  <a:pt x="276" y="191"/>
                </a:lnTo>
                <a:lnTo>
                  <a:pt x="274" y="185"/>
                </a:lnTo>
                <a:lnTo>
                  <a:pt x="271" y="181"/>
                </a:lnTo>
                <a:lnTo>
                  <a:pt x="267" y="178"/>
                </a:lnTo>
                <a:lnTo>
                  <a:pt x="261" y="176"/>
                </a:lnTo>
                <a:lnTo>
                  <a:pt x="261" y="165"/>
                </a:lnTo>
                <a:lnTo>
                  <a:pt x="261" y="165"/>
                </a:lnTo>
                <a:lnTo>
                  <a:pt x="268" y="168"/>
                </a:lnTo>
                <a:lnTo>
                  <a:pt x="275" y="168"/>
                </a:lnTo>
                <a:lnTo>
                  <a:pt x="280" y="168"/>
                </a:lnTo>
                <a:lnTo>
                  <a:pt x="287" y="165"/>
                </a:lnTo>
                <a:lnTo>
                  <a:pt x="287" y="165"/>
                </a:lnTo>
                <a:lnTo>
                  <a:pt x="287" y="165"/>
                </a:lnTo>
                <a:lnTo>
                  <a:pt x="293" y="162"/>
                </a:lnTo>
                <a:lnTo>
                  <a:pt x="297" y="158"/>
                </a:lnTo>
                <a:lnTo>
                  <a:pt x="299" y="153"/>
                </a:lnTo>
                <a:lnTo>
                  <a:pt x="302" y="149"/>
                </a:lnTo>
                <a:lnTo>
                  <a:pt x="303" y="143"/>
                </a:lnTo>
                <a:lnTo>
                  <a:pt x="303" y="136"/>
                </a:lnTo>
                <a:lnTo>
                  <a:pt x="302" y="131"/>
                </a:lnTo>
                <a:lnTo>
                  <a:pt x="299" y="126"/>
                </a:lnTo>
                <a:lnTo>
                  <a:pt x="299" y="126"/>
                </a:lnTo>
                <a:lnTo>
                  <a:pt x="297" y="122"/>
                </a:lnTo>
                <a:lnTo>
                  <a:pt x="293" y="118"/>
                </a:lnTo>
                <a:lnTo>
                  <a:pt x="288" y="113"/>
                </a:lnTo>
                <a:lnTo>
                  <a:pt x="283" y="112"/>
                </a:lnTo>
                <a:lnTo>
                  <a:pt x="279" y="111"/>
                </a:lnTo>
                <a:lnTo>
                  <a:pt x="272" y="109"/>
                </a:lnTo>
                <a:lnTo>
                  <a:pt x="267" y="111"/>
                </a:lnTo>
                <a:lnTo>
                  <a:pt x="261" y="112"/>
                </a:lnTo>
                <a:lnTo>
                  <a:pt x="261" y="100"/>
                </a:lnTo>
                <a:lnTo>
                  <a:pt x="261" y="100"/>
                </a:lnTo>
                <a:lnTo>
                  <a:pt x="268" y="100"/>
                </a:lnTo>
                <a:lnTo>
                  <a:pt x="274" y="99"/>
                </a:lnTo>
                <a:lnTo>
                  <a:pt x="274" y="99"/>
                </a:lnTo>
                <a:lnTo>
                  <a:pt x="278" y="96"/>
                </a:lnTo>
                <a:lnTo>
                  <a:pt x="282" y="92"/>
                </a:lnTo>
                <a:lnTo>
                  <a:pt x="284" y="88"/>
                </a:lnTo>
                <a:lnTo>
                  <a:pt x="286" y="84"/>
                </a:lnTo>
                <a:lnTo>
                  <a:pt x="287" y="78"/>
                </a:lnTo>
                <a:lnTo>
                  <a:pt x="287" y="74"/>
                </a:lnTo>
                <a:lnTo>
                  <a:pt x="286" y="69"/>
                </a:lnTo>
                <a:lnTo>
                  <a:pt x="284" y="63"/>
                </a:lnTo>
                <a:lnTo>
                  <a:pt x="284" y="63"/>
                </a:lnTo>
                <a:lnTo>
                  <a:pt x="284" y="63"/>
                </a:lnTo>
                <a:lnTo>
                  <a:pt x="280" y="58"/>
                </a:lnTo>
                <a:lnTo>
                  <a:pt x="275" y="54"/>
                </a:lnTo>
                <a:lnTo>
                  <a:pt x="270" y="51"/>
                </a:lnTo>
                <a:lnTo>
                  <a:pt x="261" y="50"/>
                </a:lnTo>
                <a:lnTo>
                  <a:pt x="261" y="19"/>
                </a:lnTo>
                <a:close/>
                <a:moveTo>
                  <a:pt x="238" y="8"/>
                </a:moveTo>
                <a:lnTo>
                  <a:pt x="238" y="8"/>
                </a:lnTo>
                <a:lnTo>
                  <a:pt x="251" y="12"/>
                </a:lnTo>
                <a:lnTo>
                  <a:pt x="261" y="19"/>
                </a:lnTo>
                <a:lnTo>
                  <a:pt x="261" y="50"/>
                </a:lnTo>
                <a:lnTo>
                  <a:pt x="261" y="50"/>
                </a:lnTo>
                <a:lnTo>
                  <a:pt x="256" y="50"/>
                </a:lnTo>
                <a:lnTo>
                  <a:pt x="251" y="53"/>
                </a:lnTo>
                <a:lnTo>
                  <a:pt x="251" y="53"/>
                </a:lnTo>
                <a:lnTo>
                  <a:pt x="247" y="55"/>
                </a:lnTo>
                <a:lnTo>
                  <a:pt x="242" y="59"/>
                </a:lnTo>
                <a:lnTo>
                  <a:pt x="240" y="63"/>
                </a:lnTo>
                <a:lnTo>
                  <a:pt x="238" y="67"/>
                </a:lnTo>
                <a:lnTo>
                  <a:pt x="238" y="39"/>
                </a:lnTo>
                <a:lnTo>
                  <a:pt x="238" y="39"/>
                </a:lnTo>
                <a:lnTo>
                  <a:pt x="238" y="34"/>
                </a:lnTo>
                <a:lnTo>
                  <a:pt x="238" y="27"/>
                </a:lnTo>
                <a:lnTo>
                  <a:pt x="238" y="8"/>
                </a:lnTo>
                <a:lnTo>
                  <a:pt x="238" y="8"/>
                </a:lnTo>
                <a:close/>
                <a:moveTo>
                  <a:pt x="261" y="247"/>
                </a:moveTo>
                <a:lnTo>
                  <a:pt x="261" y="247"/>
                </a:lnTo>
                <a:lnTo>
                  <a:pt x="249" y="250"/>
                </a:lnTo>
                <a:lnTo>
                  <a:pt x="238" y="250"/>
                </a:lnTo>
                <a:lnTo>
                  <a:pt x="238" y="233"/>
                </a:lnTo>
                <a:lnTo>
                  <a:pt x="238" y="233"/>
                </a:lnTo>
                <a:lnTo>
                  <a:pt x="244" y="235"/>
                </a:lnTo>
                <a:lnTo>
                  <a:pt x="249" y="235"/>
                </a:lnTo>
                <a:lnTo>
                  <a:pt x="256" y="235"/>
                </a:lnTo>
                <a:lnTo>
                  <a:pt x="261" y="233"/>
                </a:lnTo>
                <a:lnTo>
                  <a:pt x="261" y="247"/>
                </a:lnTo>
                <a:lnTo>
                  <a:pt x="261" y="247"/>
                </a:lnTo>
                <a:close/>
                <a:moveTo>
                  <a:pt x="261" y="100"/>
                </a:moveTo>
                <a:lnTo>
                  <a:pt x="261" y="112"/>
                </a:lnTo>
                <a:lnTo>
                  <a:pt x="261" y="112"/>
                </a:lnTo>
                <a:lnTo>
                  <a:pt x="261" y="113"/>
                </a:lnTo>
                <a:lnTo>
                  <a:pt x="261" y="113"/>
                </a:lnTo>
                <a:lnTo>
                  <a:pt x="256" y="116"/>
                </a:lnTo>
                <a:lnTo>
                  <a:pt x="252" y="120"/>
                </a:lnTo>
                <a:lnTo>
                  <a:pt x="249" y="124"/>
                </a:lnTo>
                <a:lnTo>
                  <a:pt x="247" y="130"/>
                </a:lnTo>
                <a:lnTo>
                  <a:pt x="245" y="135"/>
                </a:lnTo>
                <a:lnTo>
                  <a:pt x="245" y="141"/>
                </a:lnTo>
                <a:lnTo>
                  <a:pt x="247" y="146"/>
                </a:lnTo>
                <a:lnTo>
                  <a:pt x="249" y="151"/>
                </a:lnTo>
                <a:lnTo>
                  <a:pt x="249" y="151"/>
                </a:lnTo>
                <a:lnTo>
                  <a:pt x="252" y="155"/>
                </a:lnTo>
                <a:lnTo>
                  <a:pt x="255" y="159"/>
                </a:lnTo>
                <a:lnTo>
                  <a:pt x="261" y="165"/>
                </a:lnTo>
                <a:lnTo>
                  <a:pt x="261" y="176"/>
                </a:lnTo>
                <a:lnTo>
                  <a:pt x="261" y="176"/>
                </a:lnTo>
                <a:lnTo>
                  <a:pt x="256" y="174"/>
                </a:lnTo>
                <a:lnTo>
                  <a:pt x="251" y="173"/>
                </a:lnTo>
                <a:lnTo>
                  <a:pt x="244" y="173"/>
                </a:lnTo>
                <a:lnTo>
                  <a:pt x="238" y="174"/>
                </a:lnTo>
                <a:lnTo>
                  <a:pt x="238" y="82"/>
                </a:lnTo>
                <a:lnTo>
                  <a:pt x="238" y="82"/>
                </a:lnTo>
                <a:lnTo>
                  <a:pt x="240" y="86"/>
                </a:lnTo>
                <a:lnTo>
                  <a:pt x="240" y="86"/>
                </a:lnTo>
                <a:lnTo>
                  <a:pt x="244" y="92"/>
                </a:lnTo>
                <a:lnTo>
                  <a:pt x="249" y="97"/>
                </a:lnTo>
                <a:lnTo>
                  <a:pt x="255" y="100"/>
                </a:lnTo>
                <a:lnTo>
                  <a:pt x="261" y="100"/>
                </a:lnTo>
                <a:lnTo>
                  <a:pt x="261" y="100"/>
                </a:lnTo>
                <a:close/>
                <a:moveTo>
                  <a:pt x="219" y="2"/>
                </a:moveTo>
                <a:lnTo>
                  <a:pt x="219" y="2"/>
                </a:lnTo>
                <a:lnTo>
                  <a:pt x="238" y="8"/>
                </a:lnTo>
                <a:lnTo>
                  <a:pt x="238" y="27"/>
                </a:lnTo>
                <a:lnTo>
                  <a:pt x="238" y="27"/>
                </a:lnTo>
                <a:lnTo>
                  <a:pt x="237" y="24"/>
                </a:lnTo>
                <a:lnTo>
                  <a:pt x="237" y="24"/>
                </a:lnTo>
                <a:lnTo>
                  <a:pt x="234" y="20"/>
                </a:lnTo>
                <a:lnTo>
                  <a:pt x="230" y="17"/>
                </a:lnTo>
                <a:lnTo>
                  <a:pt x="225" y="15"/>
                </a:lnTo>
                <a:lnTo>
                  <a:pt x="219" y="15"/>
                </a:lnTo>
                <a:lnTo>
                  <a:pt x="219" y="2"/>
                </a:lnTo>
                <a:lnTo>
                  <a:pt x="219" y="2"/>
                </a:lnTo>
                <a:close/>
                <a:moveTo>
                  <a:pt x="238" y="250"/>
                </a:moveTo>
                <a:lnTo>
                  <a:pt x="238" y="250"/>
                </a:lnTo>
                <a:lnTo>
                  <a:pt x="229" y="247"/>
                </a:lnTo>
                <a:lnTo>
                  <a:pt x="219" y="245"/>
                </a:lnTo>
                <a:lnTo>
                  <a:pt x="219" y="215"/>
                </a:lnTo>
                <a:lnTo>
                  <a:pt x="219" y="215"/>
                </a:lnTo>
                <a:lnTo>
                  <a:pt x="221" y="218"/>
                </a:lnTo>
                <a:lnTo>
                  <a:pt x="221" y="218"/>
                </a:lnTo>
                <a:lnTo>
                  <a:pt x="225" y="223"/>
                </a:lnTo>
                <a:lnTo>
                  <a:pt x="229" y="227"/>
                </a:lnTo>
                <a:lnTo>
                  <a:pt x="233" y="231"/>
                </a:lnTo>
                <a:lnTo>
                  <a:pt x="238" y="233"/>
                </a:lnTo>
                <a:lnTo>
                  <a:pt x="238" y="250"/>
                </a:lnTo>
                <a:lnTo>
                  <a:pt x="238" y="250"/>
                </a:lnTo>
                <a:close/>
                <a:moveTo>
                  <a:pt x="238" y="39"/>
                </a:moveTo>
                <a:lnTo>
                  <a:pt x="238" y="67"/>
                </a:lnTo>
                <a:lnTo>
                  <a:pt x="238" y="67"/>
                </a:lnTo>
                <a:lnTo>
                  <a:pt x="237" y="74"/>
                </a:lnTo>
                <a:lnTo>
                  <a:pt x="238" y="82"/>
                </a:lnTo>
                <a:lnTo>
                  <a:pt x="238" y="174"/>
                </a:lnTo>
                <a:lnTo>
                  <a:pt x="238" y="174"/>
                </a:lnTo>
                <a:lnTo>
                  <a:pt x="236" y="176"/>
                </a:lnTo>
                <a:lnTo>
                  <a:pt x="236" y="176"/>
                </a:lnTo>
                <a:lnTo>
                  <a:pt x="230" y="180"/>
                </a:lnTo>
                <a:lnTo>
                  <a:pt x="226" y="184"/>
                </a:lnTo>
                <a:lnTo>
                  <a:pt x="222" y="188"/>
                </a:lnTo>
                <a:lnTo>
                  <a:pt x="219" y="193"/>
                </a:lnTo>
                <a:lnTo>
                  <a:pt x="219" y="53"/>
                </a:lnTo>
                <a:lnTo>
                  <a:pt x="219" y="53"/>
                </a:lnTo>
                <a:lnTo>
                  <a:pt x="225" y="51"/>
                </a:lnTo>
                <a:lnTo>
                  <a:pt x="229" y="50"/>
                </a:lnTo>
                <a:lnTo>
                  <a:pt x="229" y="50"/>
                </a:lnTo>
                <a:lnTo>
                  <a:pt x="234" y="46"/>
                </a:lnTo>
                <a:lnTo>
                  <a:pt x="238" y="39"/>
                </a:lnTo>
                <a:lnTo>
                  <a:pt x="238" y="39"/>
                </a:lnTo>
                <a:close/>
                <a:moveTo>
                  <a:pt x="68" y="31"/>
                </a:moveTo>
                <a:lnTo>
                  <a:pt x="68" y="31"/>
                </a:lnTo>
                <a:lnTo>
                  <a:pt x="91" y="21"/>
                </a:lnTo>
                <a:lnTo>
                  <a:pt x="112" y="13"/>
                </a:lnTo>
                <a:lnTo>
                  <a:pt x="134" y="8"/>
                </a:lnTo>
                <a:lnTo>
                  <a:pt x="153" y="4"/>
                </a:lnTo>
                <a:lnTo>
                  <a:pt x="172" y="1"/>
                </a:lnTo>
                <a:lnTo>
                  <a:pt x="190" y="0"/>
                </a:lnTo>
                <a:lnTo>
                  <a:pt x="205" y="1"/>
                </a:lnTo>
                <a:lnTo>
                  <a:pt x="219" y="2"/>
                </a:lnTo>
                <a:lnTo>
                  <a:pt x="219" y="15"/>
                </a:lnTo>
                <a:lnTo>
                  <a:pt x="219" y="15"/>
                </a:lnTo>
                <a:lnTo>
                  <a:pt x="215" y="15"/>
                </a:lnTo>
                <a:lnTo>
                  <a:pt x="211" y="16"/>
                </a:lnTo>
                <a:lnTo>
                  <a:pt x="211" y="16"/>
                </a:lnTo>
                <a:lnTo>
                  <a:pt x="211" y="16"/>
                </a:lnTo>
                <a:lnTo>
                  <a:pt x="206" y="20"/>
                </a:lnTo>
                <a:lnTo>
                  <a:pt x="202" y="27"/>
                </a:lnTo>
                <a:lnTo>
                  <a:pt x="200" y="34"/>
                </a:lnTo>
                <a:lnTo>
                  <a:pt x="203" y="42"/>
                </a:lnTo>
                <a:lnTo>
                  <a:pt x="203" y="42"/>
                </a:lnTo>
                <a:lnTo>
                  <a:pt x="206" y="46"/>
                </a:lnTo>
                <a:lnTo>
                  <a:pt x="210" y="50"/>
                </a:lnTo>
                <a:lnTo>
                  <a:pt x="215" y="51"/>
                </a:lnTo>
                <a:lnTo>
                  <a:pt x="219" y="53"/>
                </a:lnTo>
                <a:lnTo>
                  <a:pt x="219" y="193"/>
                </a:lnTo>
                <a:lnTo>
                  <a:pt x="219" y="193"/>
                </a:lnTo>
                <a:lnTo>
                  <a:pt x="218" y="199"/>
                </a:lnTo>
                <a:lnTo>
                  <a:pt x="218" y="204"/>
                </a:lnTo>
                <a:lnTo>
                  <a:pt x="218" y="210"/>
                </a:lnTo>
                <a:lnTo>
                  <a:pt x="219" y="215"/>
                </a:lnTo>
                <a:lnTo>
                  <a:pt x="219" y="245"/>
                </a:lnTo>
                <a:lnTo>
                  <a:pt x="219" y="245"/>
                </a:lnTo>
                <a:lnTo>
                  <a:pt x="207" y="238"/>
                </a:lnTo>
                <a:lnTo>
                  <a:pt x="194" y="230"/>
                </a:lnTo>
                <a:lnTo>
                  <a:pt x="169" y="212"/>
                </a:lnTo>
                <a:lnTo>
                  <a:pt x="157" y="203"/>
                </a:lnTo>
                <a:lnTo>
                  <a:pt x="145" y="196"/>
                </a:lnTo>
                <a:lnTo>
                  <a:pt x="131" y="192"/>
                </a:lnTo>
                <a:lnTo>
                  <a:pt x="125" y="192"/>
                </a:lnTo>
                <a:lnTo>
                  <a:pt x="118" y="192"/>
                </a:lnTo>
                <a:lnTo>
                  <a:pt x="118" y="192"/>
                </a:lnTo>
                <a:lnTo>
                  <a:pt x="92" y="193"/>
                </a:lnTo>
                <a:lnTo>
                  <a:pt x="68" y="193"/>
                </a:lnTo>
                <a:lnTo>
                  <a:pt x="68" y="164"/>
                </a:lnTo>
                <a:lnTo>
                  <a:pt x="68" y="164"/>
                </a:lnTo>
                <a:lnTo>
                  <a:pt x="76" y="162"/>
                </a:lnTo>
                <a:lnTo>
                  <a:pt x="84" y="159"/>
                </a:lnTo>
                <a:lnTo>
                  <a:pt x="84" y="159"/>
                </a:lnTo>
                <a:lnTo>
                  <a:pt x="84" y="159"/>
                </a:lnTo>
                <a:lnTo>
                  <a:pt x="91" y="155"/>
                </a:lnTo>
                <a:lnTo>
                  <a:pt x="96" y="150"/>
                </a:lnTo>
                <a:lnTo>
                  <a:pt x="100" y="145"/>
                </a:lnTo>
                <a:lnTo>
                  <a:pt x="103" y="138"/>
                </a:lnTo>
                <a:lnTo>
                  <a:pt x="104" y="131"/>
                </a:lnTo>
                <a:lnTo>
                  <a:pt x="104" y="123"/>
                </a:lnTo>
                <a:lnTo>
                  <a:pt x="103" y="116"/>
                </a:lnTo>
                <a:lnTo>
                  <a:pt x="100" y="109"/>
                </a:lnTo>
                <a:lnTo>
                  <a:pt x="100" y="109"/>
                </a:lnTo>
                <a:lnTo>
                  <a:pt x="95" y="100"/>
                </a:lnTo>
                <a:lnTo>
                  <a:pt x="87" y="93"/>
                </a:lnTo>
                <a:lnTo>
                  <a:pt x="77" y="89"/>
                </a:lnTo>
                <a:lnTo>
                  <a:pt x="68" y="88"/>
                </a:lnTo>
                <a:lnTo>
                  <a:pt x="68" y="31"/>
                </a:lnTo>
                <a:close/>
                <a:moveTo>
                  <a:pt x="0" y="136"/>
                </a:moveTo>
                <a:lnTo>
                  <a:pt x="0" y="136"/>
                </a:lnTo>
                <a:lnTo>
                  <a:pt x="0" y="124"/>
                </a:lnTo>
                <a:lnTo>
                  <a:pt x="0" y="115"/>
                </a:lnTo>
                <a:lnTo>
                  <a:pt x="3" y="104"/>
                </a:lnTo>
                <a:lnTo>
                  <a:pt x="5" y="96"/>
                </a:lnTo>
                <a:lnTo>
                  <a:pt x="10" y="86"/>
                </a:lnTo>
                <a:lnTo>
                  <a:pt x="14" y="78"/>
                </a:lnTo>
                <a:lnTo>
                  <a:pt x="24" y="65"/>
                </a:lnTo>
                <a:lnTo>
                  <a:pt x="35" y="53"/>
                </a:lnTo>
                <a:lnTo>
                  <a:pt x="45" y="44"/>
                </a:lnTo>
                <a:lnTo>
                  <a:pt x="54" y="38"/>
                </a:lnTo>
                <a:lnTo>
                  <a:pt x="54" y="38"/>
                </a:lnTo>
                <a:lnTo>
                  <a:pt x="68" y="31"/>
                </a:lnTo>
                <a:lnTo>
                  <a:pt x="68" y="88"/>
                </a:lnTo>
                <a:lnTo>
                  <a:pt x="68" y="88"/>
                </a:lnTo>
                <a:lnTo>
                  <a:pt x="58" y="89"/>
                </a:lnTo>
                <a:lnTo>
                  <a:pt x="50" y="92"/>
                </a:lnTo>
                <a:lnTo>
                  <a:pt x="50" y="92"/>
                </a:lnTo>
                <a:lnTo>
                  <a:pt x="43" y="96"/>
                </a:lnTo>
                <a:lnTo>
                  <a:pt x="38" y="101"/>
                </a:lnTo>
                <a:lnTo>
                  <a:pt x="34" y="108"/>
                </a:lnTo>
                <a:lnTo>
                  <a:pt x="31" y="113"/>
                </a:lnTo>
                <a:lnTo>
                  <a:pt x="30" y="122"/>
                </a:lnTo>
                <a:lnTo>
                  <a:pt x="30" y="128"/>
                </a:lnTo>
                <a:lnTo>
                  <a:pt x="31" y="135"/>
                </a:lnTo>
                <a:lnTo>
                  <a:pt x="34" y="143"/>
                </a:lnTo>
                <a:lnTo>
                  <a:pt x="34" y="143"/>
                </a:lnTo>
                <a:lnTo>
                  <a:pt x="39" y="151"/>
                </a:lnTo>
                <a:lnTo>
                  <a:pt x="47" y="158"/>
                </a:lnTo>
                <a:lnTo>
                  <a:pt x="57" y="162"/>
                </a:lnTo>
                <a:lnTo>
                  <a:pt x="68" y="164"/>
                </a:lnTo>
                <a:lnTo>
                  <a:pt x="68" y="193"/>
                </a:lnTo>
                <a:lnTo>
                  <a:pt x="68" y="193"/>
                </a:lnTo>
                <a:lnTo>
                  <a:pt x="54" y="192"/>
                </a:lnTo>
                <a:lnTo>
                  <a:pt x="42" y="189"/>
                </a:lnTo>
                <a:lnTo>
                  <a:pt x="31" y="185"/>
                </a:lnTo>
                <a:lnTo>
                  <a:pt x="22" y="178"/>
                </a:lnTo>
                <a:lnTo>
                  <a:pt x="14" y="172"/>
                </a:lnTo>
                <a:lnTo>
                  <a:pt x="8" y="162"/>
                </a:lnTo>
                <a:lnTo>
                  <a:pt x="3" y="150"/>
                </a:lnTo>
                <a:lnTo>
                  <a:pt x="0" y="136"/>
                </a:lnTo>
                <a:lnTo>
                  <a:pt x="0" y="136"/>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7" name="组合 206"/>
          <p:cNvGrpSpPr/>
          <p:nvPr/>
        </p:nvGrpSpPr>
        <p:grpSpPr>
          <a:xfrm>
            <a:off x="2988596" y="4176510"/>
            <a:ext cx="495300" cy="644526"/>
            <a:chOff x="1893888" y="4305300"/>
            <a:chExt cx="495300" cy="644526"/>
          </a:xfrm>
          <a:solidFill>
            <a:srgbClr val="434154"/>
          </a:solidFill>
        </p:grpSpPr>
        <p:sp>
          <p:nvSpPr>
            <p:cNvPr id="129" name="Freeform 129"/>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0" name="Freeform 130"/>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1" name="Freeform 131"/>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2" name="Freeform 132"/>
            <p:cNvSpPr>
              <a:spLocks/>
            </p:cNvSpPr>
            <p:nvPr/>
          </p:nvSpPr>
          <p:spPr bwMode="auto">
            <a:xfrm>
              <a:off x="2139951" y="4786313"/>
              <a:ext cx="136525" cy="163513"/>
            </a:xfrm>
            <a:custGeom>
              <a:avLst/>
              <a:gdLst>
                <a:gd name="T0" fmla="*/ 27 w 86"/>
                <a:gd name="T1" fmla="*/ 6 h 103"/>
                <a:gd name="T2" fmla="*/ 27 w 86"/>
                <a:gd name="T3" fmla="*/ 38 h 103"/>
                <a:gd name="T4" fmla="*/ 27 w 86"/>
                <a:gd name="T5" fmla="*/ 38 h 103"/>
                <a:gd name="T6" fmla="*/ 28 w 86"/>
                <a:gd name="T7" fmla="*/ 41 h 103"/>
                <a:gd name="T8" fmla="*/ 34 w 86"/>
                <a:gd name="T9" fmla="*/ 47 h 103"/>
                <a:gd name="T10" fmla="*/ 42 w 86"/>
                <a:gd name="T11" fmla="*/ 55 h 103"/>
                <a:gd name="T12" fmla="*/ 47 w 86"/>
                <a:gd name="T13" fmla="*/ 57 h 103"/>
                <a:gd name="T14" fmla="*/ 54 w 86"/>
                <a:gd name="T15" fmla="*/ 60 h 103"/>
                <a:gd name="T16" fmla="*/ 54 w 86"/>
                <a:gd name="T17" fmla="*/ 60 h 103"/>
                <a:gd name="T18" fmla="*/ 66 w 86"/>
                <a:gd name="T19" fmla="*/ 65 h 103"/>
                <a:gd name="T20" fmla="*/ 78 w 86"/>
                <a:gd name="T21" fmla="*/ 72 h 103"/>
                <a:gd name="T22" fmla="*/ 82 w 86"/>
                <a:gd name="T23" fmla="*/ 75 h 103"/>
                <a:gd name="T24" fmla="*/ 85 w 86"/>
                <a:gd name="T25" fmla="*/ 79 h 103"/>
                <a:gd name="T26" fmla="*/ 86 w 86"/>
                <a:gd name="T27" fmla="*/ 82 h 103"/>
                <a:gd name="T28" fmla="*/ 86 w 86"/>
                <a:gd name="T29" fmla="*/ 86 h 103"/>
                <a:gd name="T30" fmla="*/ 86 w 86"/>
                <a:gd name="T31" fmla="*/ 86 h 103"/>
                <a:gd name="T32" fmla="*/ 85 w 86"/>
                <a:gd name="T33" fmla="*/ 90 h 103"/>
                <a:gd name="T34" fmla="*/ 81 w 86"/>
                <a:gd name="T35" fmla="*/ 93 h 103"/>
                <a:gd name="T36" fmla="*/ 76 w 86"/>
                <a:gd name="T37" fmla="*/ 95 h 103"/>
                <a:gd name="T38" fmla="*/ 66 w 86"/>
                <a:gd name="T39" fmla="*/ 98 h 103"/>
                <a:gd name="T40" fmla="*/ 55 w 86"/>
                <a:gd name="T41" fmla="*/ 101 h 103"/>
                <a:gd name="T42" fmla="*/ 40 w 86"/>
                <a:gd name="T43" fmla="*/ 102 h 103"/>
                <a:gd name="T44" fmla="*/ 21 w 86"/>
                <a:gd name="T45" fmla="*/ 103 h 103"/>
                <a:gd name="T46" fmla="*/ 0 w 86"/>
                <a:gd name="T47" fmla="*/ 103 h 103"/>
                <a:gd name="T48" fmla="*/ 0 w 86"/>
                <a:gd name="T49" fmla="*/ 0 h 103"/>
                <a:gd name="T50" fmla="*/ 27 w 86"/>
                <a:gd name="T51"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103">
                  <a:moveTo>
                    <a:pt x="27" y="6"/>
                  </a:moveTo>
                  <a:lnTo>
                    <a:pt x="27" y="38"/>
                  </a:lnTo>
                  <a:lnTo>
                    <a:pt x="27" y="38"/>
                  </a:lnTo>
                  <a:lnTo>
                    <a:pt x="28" y="41"/>
                  </a:lnTo>
                  <a:lnTo>
                    <a:pt x="34" y="47"/>
                  </a:lnTo>
                  <a:lnTo>
                    <a:pt x="42" y="55"/>
                  </a:lnTo>
                  <a:lnTo>
                    <a:pt x="47" y="57"/>
                  </a:lnTo>
                  <a:lnTo>
                    <a:pt x="54" y="60"/>
                  </a:lnTo>
                  <a:lnTo>
                    <a:pt x="54" y="60"/>
                  </a:lnTo>
                  <a:lnTo>
                    <a:pt x="66" y="65"/>
                  </a:lnTo>
                  <a:lnTo>
                    <a:pt x="78" y="72"/>
                  </a:lnTo>
                  <a:lnTo>
                    <a:pt x="82" y="75"/>
                  </a:lnTo>
                  <a:lnTo>
                    <a:pt x="85" y="79"/>
                  </a:lnTo>
                  <a:lnTo>
                    <a:pt x="86" y="82"/>
                  </a:lnTo>
                  <a:lnTo>
                    <a:pt x="86" y="86"/>
                  </a:lnTo>
                  <a:lnTo>
                    <a:pt x="86" y="86"/>
                  </a:lnTo>
                  <a:lnTo>
                    <a:pt x="85" y="90"/>
                  </a:lnTo>
                  <a:lnTo>
                    <a:pt x="81" y="93"/>
                  </a:lnTo>
                  <a:lnTo>
                    <a:pt x="76" y="95"/>
                  </a:lnTo>
                  <a:lnTo>
                    <a:pt x="66" y="98"/>
                  </a:lnTo>
                  <a:lnTo>
                    <a:pt x="55" y="101"/>
                  </a:lnTo>
                  <a:lnTo>
                    <a:pt x="40" y="102"/>
                  </a:lnTo>
                  <a:lnTo>
                    <a:pt x="21" y="103"/>
                  </a:lnTo>
                  <a:lnTo>
                    <a:pt x="0" y="103"/>
                  </a:lnTo>
                  <a:lnTo>
                    <a:pt x="0" y="0"/>
                  </a:lnTo>
                  <a:lnTo>
                    <a:pt x="27"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3" name="Freeform 133"/>
            <p:cNvSpPr>
              <a:spLocks/>
            </p:cNvSpPr>
            <p:nvPr/>
          </p:nvSpPr>
          <p:spPr bwMode="auto">
            <a:xfrm>
              <a:off x="2024063" y="4786313"/>
              <a:ext cx="130175" cy="163513"/>
            </a:xfrm>
            <a:custGeom>
              <a:avLst/>
              <a:gdLst>
                <a:gd name="T0" fmla="*/ 63 w 82"/>
                <a:gd name="T1" fmla="*/ 6 h 103"/>
                <a:gd name="T2" fmla="*/ 63 w 82"/>
                <a:gd name="T3" fmla="*/ 38 h 103"/>
                <a:gd name="T4" fmla="*/ 63 w 82"/>
                <a:gd name="T5" fmla="*/ 38 h 103"/>
                <a:gd name="T6" fmla="*/ 62 w 82"/>
                <a:gd name="T7" fmla="*/ 41 h 103"/>
                <a:gd name="T8" fmla="*/ 58 w 82"/>
                <a:gd name="T9" fmla="*/ 47 h 103"/>
                <a:gd name="T10" fmla="*/ 51 w 82"/>
                <a:gd name="T11" fmla="*/ 55 h 103"/>
                <a:gd name="T12" fmla="*/ 46 w 82"/>
                <a:gd name="T13" fmla="*/ 57 h 103"/>
                <a:gd name="T14" fmla="*/ 39 w 82"/>
                <a:gd name="T15" fmla="*/ 60 h 103"/>
                <a:gd name="T16" fmla="*/ 39 w 82"/>
                <a:gd name="T17" fmla="*/ 60 h 103"/>
                <a:gd name="T18" fmla="*/ 25 w 82"/>
                <a:gd name="T19" fmla="*/ 65 h 103"/>
                <a:gd name="T20" fmla="*/ 12 w 82"/>
                <a:gd name="T21" fmla="*/ 72 h 103"/>
                <a:gd name="T22" fmla="*/ 6 w 82"/>
                <a:gd name="T23" fmla="*/ 75 h 103"/>
                <a:gd name="T24" fmla="*/ 4 w 82"/>
                <a:gd name="T25" fmla="*/ 79 h 103"/>
                <a:gd name="T26" fmla="*/ 1 w 82"/>
                <a:gd name="T27" fmla="*/ 82 h 103"/>
                <a:gd name="T28" fmla="*/ 0 w 82"/>
                <a:gd name="T29" fmla="*/ 86 h 103"/>
                <a:gd name="T30" fmla="*/ 0 w 82"/>
                <a:gd name="T31" fmla="*/ 86 h 103"/>
                <a:gd name="T32" fmla="*/ 2 w 82"/>
                <a:gd name="T33" fmla="*/ 90 h 103"/>
                <a:gd name="T34" fmla="*/ 8 w 82"/>
                <a:gd name="T35" fmla="*/ 93 h 103"/>
                <a:gd name="T36" fmla="*/ 15 w 82"/>
                <a:gd name="T37" fmla="*/ 95 h 103"/>
                <a:gd name="T38" fmla="*/ 24 w 82"/>
                <a:gd name="T39" fmla="*/ 98 h 103"/>
                <a:gd name="T40" fmla="*/ 36 w 82"/>
                <a:gd name="T41" fmla="*/ 101 h 103"/>
                <a:gd name="T42" fmla="*/ 50 w 82"/>
                <a:gd name="T43" fmla="*/ 102 h 103"/>
                <a:gd name="T44" fmla="*/ 82 w 82"/>
                <a:gd name="T45" fmla="*/ 103 h 103"/>
                <a:gd name="T46" fmla="*/ 82 w 82"/>
                <a:gd name="T47" fmla="*/ 0 h 103"/>
                <a:gd name="T48" fmla="*/ 63 w 82"/>
                <a:gd name="T49"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2" h="103">
                  <a:moveTo>
                    <a:pt x="63" y="6"/>
                  </a:moveTo>
                  <a:lnTo>
                    <a:pt x="63" y="38"/>
                  </a:lnTo>
                  <a:lnTo>
                    <a:pt x="63" y="38"/>
                  </a:lnTo>
                  <a:lnTo>
                    <a:pt x="62" y="41"/>
                  </a:lnTo>
                  <a:lnTo>
                    <a:pt x="58" y="47"/>
                  </a:lnTo>
                  <a:lnTo>
                    <a:pt x="51" y="55"/>
                  </a:lnTo>
                  <a:lnTo>
                    <a:pt x="46" y="57"/>
                  </a:lnTo>
                  <a:lnTo>
                    <a:pt x="39" y="60"/>
                  </a:lnTo>
                  <a:lnTo>
                    <a:pt x="39" y="60"/>
                  </a:lnTo>
                  <a:lnTo>
                    <a:pt x="25" y="65"/>
                  </a:lnTo>
                  <a:lnTo>
                    <a:pt x="12" y="72"/>
                  </a:lnTo>
                  <a:lnTo>
                    <a:pt x="6" y="75"/>
                  </a:lnTo>
                  <a:lnTo>
                    <a:pt x="4" y="79"/>
                  </a:lnTo>
                  <a:lnTo>
                    <a:pt x="1" y="82"/>
                  </a:lnTo>
                  <a:lnTo>
                    <a:pt x="0" y="86"/>
                  </a:lnTo>
                  <a:lnTo>
                    <a:pt x="0" y="86"/>
                  </a:lnTo>
                  <a:lnTo>
                    <a:pt x="2" y="90"/>
                  </a:lnTo>
                  <a:lnTo>
                    <a:pt x="8" y="93"/>
                  </a:lnTo>
                  <a:lnTo>
                    <a:pt x="15" y="95"/>
                  </a:lnTo>
                  <a:lnTo>
                    <a:pt x="24" y="98"/>
                  </a:lnTo>
                  <a:lnTo>
                    <a:pt x="36" y="101"/>
                  </a:lnTo>
                  <a:lnTo>
                    <a:pt x="50" y="102"/>
                  </a:lnTo>
                  <a:lnTo>
                    <a:pt x="82" y="103"/>
                  </a:lnTo>
                  <a:lnTo>
                    <a:pt x="82" y="0"/>
                  </a:lnTo>
                  <a:lnTo>
                    <a:pt x="63"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4" name="Freeform 134"/>
            <p:cNvSpPr>
              <a:spLocks/>
            </p:cNvSpPr>
            <p:nvPr/>
          </p:nvSpPr>
          <p:spPr bwMode="auto">
            <a:xfrm>
              <a:off x="1893888" y="4305300"/>
              <a:ext cx="495300" cy="496888"/>
            </a:xfrm>
            <a:custGeom>
              <a:avLst/>
              <a:gdLst>
                <a:gd name="T0" fmla="*/ 83 w 312"/>
                <a:gd name="T1" fmla="*/ 16 h 313"/>
                <a:gd name="T2" fmla="*/ 57 w 312"/>
                <a:gd name="T3" fmla="*/ 41 h 313"/>
                <a:gd name="T4" fmla="*/ 37 w 312"/>
                <a:gd name="T5" fmla="*/ 71 h 313"/>
                <a:gd name="T6" fmla="*/ 25 w 312"/>
                <a:gd name="T7" fmla="*/ 103 h 313"/>
                <a:gd name="T8" fmla="*/ 21 w 312"/>
                <a:gd name="T9" fmla="*/ 140 h 313"/>
                <a:gd name="T10" fmla="*/ 21 w 312"/>
                <a:gd name="T11" fmla="*/ 156 h 313"/>
                <a:gd name="T12" fmla="*/ 27 w 312"/>
                <a:gd name="T13" fmla="*/ 186 h 313"/>
                <a:gd name="T14" fmla="*/ 40 w 312"/>
                <a:gd name="T15" fmla="*/ 213 h 313"/>
                <a:gd name="T16" fmla="*/ 56 w 312"/>
                <a:gd name="T17" fmla="*/ 237 h 313"/>
                <a:gd name="T18" fmla="*/ 76 w 312"/>
                <a:gd name="T19" fmla="*/ 259 h 313"/>
                <a:gd name="T20" fmla="*/ 101 w 312"/>
                <a:gd name="T21" fmla="*/ 275 h 313"/>
                <a:gd name="T22" fmla="*/ 128 w 312"/>
                <a:gd name="T23" fmla="*/ 287 h 313"/>
                <a:gd name="T24" fmla="*/ 157 w 312"/>
                <a:gd name="T25" fmla="*/ 293 h 313"/>
                <a:gd name="T26" fmla="*/ 174 w 312"/>
                <a:gd name="T27" fmla="*/ 294 h 313"/>
                <a:gd name="T28" fmla="*/ 210 w 312"/>
                <a:gd name="T29" fmla="*/ 289 h 313"/>
                <a:gd name="T30" fmla="*/ 243 w 312"/>
                <a:gd name="T31" fmla="*/ 276 h 313"/>
                <a:gd name="T32" fmla="*/ 273 w 312"/>
                <a:gd name="T33" fmla="*/ 257 h 313"/>
                <a:gd name="T34" fmla="*/ 296 w 312"/>
                <a:gd name="T35" fmla="*/ 233 h 313"/>
                <a:gd name="T36" fmla="*/ 312 w 312"/>
                <a:gd name="T37" fmla="*/ 245 h 313"/>
                <a:gd name="T38" fmla="*/ 285 w 312"/>
                <a:gd name="T39" fmla="*/ 274 h 313"/>
                <a:gd name="T40" fmla="*/ 252 w 312"/>
                <a:gd name="T41" fmla="*/ 295 h 313"/>
                <a:gd name="T42" fmla="*/ 214 w 312"/>
                <a:gd name="T43" fmla="*/ 309 h 313"/>
                <a:gd name="T44" fmla="*/ 174 w 312"/>
                <a:gd name="T45" fmla="*/ 313 h 313"/>
                <a:gd name="T46" fmla="*/ 156 w 312"/>
                <a:gd name="T47" fmla="*/ 313 h 313"/>
                <a:gd name="T48" fmla="*/ 122 w 312"/>
                <a:gd name="T49" fmla="*/ 306 h 313"/>
                <a:gd name="T50" fmla="*/ 91 w 312"/>
                <a:gd name="T51" fmla="*/ 293 h 313"/>
                <a:gd name="T52" fmla="*/ 64 w 312"/>
                <a:gd name="T53" fmla="*/ 274 h 313"/>
                <a:gd name="T54" fmla="*/ 40 w 312"/>
                <a:gd name="T55" fmla="*/ 251 h 313"/>
                <a:gd name="T56" fmla="*/ 21 w 312"/>
                <a:gd name="T57" fmla="*/ 222 h 313"/>
                <a:gd name="T58" fmla="*/ 8 w 312"/>
                <a:gd name="T59" fmla="*/ 191 h 313"/>
                <a:gd name="T60" fmla="*/ 2 w 312"/>
                <a:gd name="T61" fmla="*/ 159 h 313"/>
                <a:gd name="T62" fmla="*/ 0 w 312"/>
                <a:gd name="T63" fmla="*/ 140 h 313"/>
                <a:gd name="T64" fmla="*/ 6 w 312"/>
                <a:gd name="T65" fmla="*/ 99 h 313"/>
                <a:gd name="T66" fmla="*/ 19 w 312"/>
                <a:gd name="T67" fmla="*/ 61 h 313"/>
                <a:gd name="T68" fmla="*/ 42 w 312"/>
                <a:gd name="T69" fmla="*/ 27 h 313"/>
                <a:gd name="T70" fmla="*/ 71 w 312"/>
                <a:gd name="T71"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2" h="313">
                  <a:moveTo>
                    <a:pt x="83" y="16"/>
                  </a:moveTo>
                  <a:lnTo>
                    <a:pt x="83" y="16"/>
                  </a:lnTo>
                  <a:lnTo>
                    <a:pt x="69" y="29"/>
                  </a:lnTo>
                  <a:lnTo>
                    <a:pt x="57" y="41"/>
                  </a:lnTo>
                  <a:lnTo>
                    <a:pt x="46" y="54"/>
                  </a:lnTo>
                  <a:lnTo>
                    <a:pt x="37" y="71"/>
                  </a:lnTo>
                  <a:lnTo>
                    <a:pt x="30" y="87"/>
                  </a:lnTo>
                  <a:lnTo>
                    <a:pt x="25" y="103"/>
                  </a:lnTo>
                  <a:lnTo>
                    <a:pt x="22" y="122"/>
                  </a:lnTo>
                  <a:lnTo>
                    <a:pt x="21" y="140"/>
                  </a:lnTo>
                  <a:lnTo>
                    <a:pt x="21" y="140"/>
                  </a:lnTo>
                  <a:lnTo>
                    <a:pt x="21" y="156"/>
                  </a:lnTo>
                  <a:lnTo>
                    <a:pt x="23" y="171"/>
                  </a:lnTo>
                  <a:lnTo>
                    <a:pt x="27" y="186"/>
                  </a:lnTo>
                  <a:lnTo>
                    <a:pt x="33" y="199"/>
                  </a:lnTo>
                  <a:lnTo>
                    <a:pt x="40" y="213"/>
                  </a:lnTo>
                  <a:lnTo>
                    <a:pt x="46" y="226"/>
                  </a:lnTo>
                  <a:lnTo>
                    <a:pt x="56" y="237"/>
                  </a:lnTo>
                  <a:lnTo>
                    <a:pt x="65" y="248"/>
                  </a:lnTo>
                  <a:lnTo>
                    <a:pt x="76" y="259"/>
                  </a:lnTo>
                  <a:lnTo>
                    <a:pt x="88" y="267"/>
                  </a:lnTo>
                  <a:lnTo>
                    <a:pt x="101" y="275"/>
                  </a:lnTo>
                  <a:lnTo>
                    <a:pt x="114" y="282"/>
                  </a:lnTo>
                  <a:lnTo>
                    <a:pt x="128" y="287"/>
                  </a:lnTo>
                  <a:lnTo>
                    <a:pt x="143" y="290"/>
                  </a:lnTo>
                  <a:lnTo>
                    <a:pt x="157" y="293"/>
                  </a:lnTo>
                  <a:lnTo>
                    <a:pt x="174" y="294"/>
                  </a:lnTo>
                  <a:lnTo>
                    <a:pt x="174" y="294"/>
                  </a:lnTo>
                  <a:lnTo>
                    <a:pt x="193" y="293"/>
                  </a:lnTo>
                  <a:lnTo>
                    <a:pt x="210" y="289"/>
                  </a:lnTo>
                  <a:lnTo>
                    <a:pt x="227" y="285"/>
                  </a:lnTo>
                  <a:lnTo>
                    <a:pt x="243" y="276"/>
                  </a:lnTo>
                  <a:lnTo>
                    <a:pt x="258" y="268"/>
                  </a:lnTo>
                  <a:lnTo>
                    <a:pt x="273" y="257"/>
                  </a:lnTo>
                  <a:lnTo>
                    <a:pt x="285" y="247"/>
                  </a:lnTo>
                  <a:lnTo>
                    <a:pt x="296" y="233"/>
                  </a:lnTo>
                  <a:lnTo>
                    <a:pt x="312" y="245"/>
                  </a:lnTo>
                  <a:lnTo>
                    <a:pt x="312" y="245"/>
                  </a:lnTo>
                  <a:lnTo>
                    <a:pt x="298" y="260"/>
                  </a:lnTo>
                  <a:lnTo>
                    <a:pt x="285" y="274"/>
                  </a:lnTo>
                  <a:lnTo>
                    <a:pt x="268" y="285"/>
                  </a:lnTo>
                  <a:lnTo>
                    <a:pt x="252" y="295"/>
                  </a:lnTo>
                  <a:lnTo>
                    <a:pt x="233" y="303"/>
                  </a:lnTo>
                  <a:lnTo>
                    <a:pt x="214" y="309"/>
                  </a:lnTo>
                  <a:lnTo>
                    <a:pt x="194" y="312"/>
                  </a:lnTo>
                  <a:lnTo>
                    <a:pt x="174" y="313"/>
                  </a:lnTo>
                  <a:lnTo>
                    <a:pt x="174" y="313"/>
                  </a:lnTo>
                  <a:lnTo>
                    <a:pt x="156" y="313"/>
                  </a:lnTo>
                  <a:lnTo>
                    <a:pt x="138" y="310"/>
                  </a:lnTo>
                  <a:lnTo>
                    <a:pt x="122" y="306"/>
                  </a:lnTo>
                  <a:lnTo>
                    <a:pt x="106" y="299"/>
                  </a:lnTo>
                  <a:lnTo>
                    <a:pt x="91" y="293"/>
                  </a:lnTo>
                  <a:lnTo>
                    <a:pt x="76" y="285"/>
                  </a:lnTo>
                  <a:lnTo>
                    <a:pt x="64" y="274"/>
                  </a:lnTo>
                  <a:lnTo>
                    <a:pt x="52" y="263"/>
                  </a:lnTo>
                  <a:lnTo>
                    <a:pt x="40" y="251"/>
                  </a:lnTo>
                  <a:lnTo>
                    <a:pt x="30" y="237"/>
                  </a:lnTo>
                  <a:lnTo>
                    <a:pt x="21" y="222"/>
                  </a:lnTo>
                  <a:lnTo>
                    <a:pt x="14" y="207"/>
                  </a:lnTo>
                  <a:lnTo>
                    <a:pt x="8" y="191"/>
                  </a:lnTo>
                  <a:lnTo>
                    <a:pt x="4" y="175"/>
                  </a:lnTo>
                  <a:lnTo>
                    <a:pt x="2" y="159"/>
                  </a:lnTo>
                  <a:lnTo>
                    <a:pt x="0" y="140"/>
                  </a:lnTo>
                  <a:lnTo>
                    <a:pt x="0" y="140"/>
                  </a:lnTo>
                  <a:lnTo>
                    <a:pt x="2" y="119"/>
                  </a:lnTo>
                  <a:lnTo>
                    <a:pt x="6" y="99"/>
                  </a:lnTo>
                  <a:lnTo>
                    <a:pt x="11" y="79"/>
                  </a:lnTo>
                  <a:lnTo>
                    <a:pt x="19" y="61"/>
                  </a:lnTo>
                  <a:lnTo>
                    <a:pt x="30" y="44"/>
                  </a:lnTo>
                  <a:lnTo>
                    <a:pt x="42" y="27"/>
                  </a:lnTo>
                  <a:lnTo>
                    <a:pt x="56" y="14"/>
                  </a:lnTo>
                  <a:lnTo>
                    <a:pt x="71" y="0"/>
                  </a:lnTo>
                  <a:lnTo>
                    <a:pt x="83" y="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5" name="Freeform 135"/>
            <p:cNvSpPr>
              <a:spLocks noEditPoints="1"/>
            </p:cNvSpPr>
            <p:nvPr/>
          </p:nvSpPr>
          <p:spPr bwMode="auto">
            <a:xfrm>
              <a:off x="1947863" y="4314825"/>
              <a:ext cx="436563" cy="434975"/>
            </a:xfrm>
            <a:custGeom>
              <a:avLst/>
              <a:gdLst>
                <a:gd name="T0" fmla="*/ 152 w 275"/>
                <a:gd name="T1" fmla="*/ 1 h 274"/>
                <a:gd name="T2" fmla="*/ 191 w 275"/>
                <a:gd name="T3" fmla="*/ 10 h 274"/>
                <a:gd name="T4" fmla="*/ 225 w 275"/>
                <a:gd name="T5" fmla="*/ 32 h 274"/>
                <a:gd name="T6" fmla="*/ 252 w 275"/>
                <a:gd name="T7" fmla="*/ 61 h 274"/>
                <a:gd name="T8" fmla="*/ 268 w 275"/>
                <a:gd name="T9" fmla="*/ 97 h 274"/>
                <a:gd name="T10" fmla="*/ 275 w 275"/>
                <a:gd name="T11" fmla="*/ 138 h 274"/>
                <a:gd name="T12" fmla="*/ 272 w 275"/>
                <a:gd name="T13" fmla="*/ 165 h 274"/>
                <a:gd name="T14" fmla="*/ 259 w 275"/>
                <a:gd name="T15" fmla="*/ 203 h 274"/>
                <a:gd name="T16" fmla="*/ 234 w 275"/>
                <a:gd name="T17" fmla="*/ 235 h 274"/>
                <a:gd name="T18" fmla="*/ 203 w 275"/>
                <a:gd name="T19" fmla="*/ 258 h 274"/>
                <a:gd name="T20" fmla="*/ 165 w 275"/>
                <a:gd name="T21" fmla="*/ 272 h 274"/>
                <a:gd name="T22" fmla="*/ 137 w 275"/>
                <a:gd name="T23" fmla="*/ 274 h 274"/>
                <a:gd name="T24" fmla="*/ 137 w 275"/>
                <a:gd name="T25" fmla="*/ 269 h 274"/>
                <a:gd name="T26" fmla="*/ 164 w 275"/>
                <a:gd name="T27" fmla="*/ 266 h 274"/>
                <a:gd name="T28" fmla="*/ 201 w 275"/>
                <a:gd name="T29" fmla="*/ 253 h 274"/>
                <a:gd name="T30" fmla="*/ 230 w 275"/>
                <a:gd name="T31" fmla="*/ 230 h 274"/>
                <a:gd name="T32" fmla="*/ 253 w 275"/>
                <a:gd name="T33" fmla="*/ 200 h 274"/>
                <a:gd name="T34" fmla="*/ 266 w 275"/>
                <a:gd name="T35" fmla="*/ 163 h 274"/>
                <a:gd name="T36" fmla="*/ 268 w 275"/>
                <a:gd name="T37" fmla="*/ 138 h 274"/>
                <a:gd name="T38" fmla="*/ 263 w 275"/>
                <a:gd name="T39" fmla="*/ 98 h 274"/>
                <a:gd name="T40" fmla="*/ 247 w 275"/>
                <a:gd name="T41" fmla="*/ 65 h 274"/>
                <a:gd name="T42" fmla="*/ 221 w 275"/>
                <a:gd name="T43" fmla="*/ 36 h 274"/>
                <a:gd name="T44" fmla="*/ 188 w 275"/>
                <a:gd name="T45" fmla="*/ 17 h 274"/>
                <a:gd name="T46" fmla="*/ 151 w 275"/>
                <a:gd name="T47" fmla="*/ 8 h 274"/>
                <a:gd name="T48" fmla="*/ 137 w 275"/>
                <a:gd name="T49" fmla="*/ 0 h 274"/>
                <a:gd name="T50" fmla="*/ 137 w 275"/>
                <a:gd name="T51" fmla="*/ 274 h 274"/>
                <a:gd name="T52" fmla="*/ 96 w 275"/>
                <a:gd name="T53" fmla="*/ 269 h 274"/>
                <a:gd name="T54" fmla="*/ 61 w 275"/>
                <a:gd name="T55" fmla="*/ 251 h 274"/>
                <a:gd name="T56" fmla="*/ 31 w 275"/>
                <a:gd name="T57" fmla="*/ 224 h 274"/>
                <a:gd name="T58" fmla="*/ 11 w 275"/>
                <a:gd name="T59" fmla="*/ 191 h 274"/>
                <a:gd name="T60" fmla="*/ 2 w 275"/>
                <a:gd name="T61" fmla="*/ 151 h 274"/>
                <a:gd name="T62" fmla="*/ 2 w 275"/>
                <a:gd name="T63" fmla="*/ 123 h 274"/>
                <a:gd name="T64" fmla="*/ 11 w 275"/>
                <a:gd name="T65" fmla="*/ 84 h 274"/>
                <a:gd name="T66" fmla="*/ 31 w 275"/>
                <a:gd name="T67" fmla="*/ 50 h 274"/>
                <a:gd name="T68" fmla="*/ 61 w 275"/>
                <a:gd name="T69" fmla="*/ 24 h 274"/>
                <a:gd name="T70" fmla="*/ 96 w 275"/>
                <a:gd name="T71" fmla="*/ 6 h 274"/>
                <a:gd name="T72" fmla="*/ 137 w 275"/>
                <a:gd name="T73" fmla="*/ 0 h 274"/>
                <a:gd name="T74" fmla="*/ 125 w 275"/>
                <a:gd name="T75" fmla="*/ 8 h 274"/>
                <a:gd name="T76" fmla="*/ 87 w 275"/>
                <a:gd name="T77" fmla="*/ 17 h 274"/>
                <a:gd name="T78" fmla="*/ 54 w 275"/>
                <a:gd name="T79" fmla="*/ 36 h 274"/>
                <a:gd name="T80" fmla="*/ 29 w 275"/>
                <a:gd name="T81" fmla="*/ 65 h 274"/>
                <a:gd name="T82" fmla="*/ 12 w 275"/>
                <a:gd name="T83" fmla="*/ 98 h 274"/>
                <a:gd name="T84" fmla="*/ 7 w 275"/>
                <a:gd name="T85" fmla="*/ 138 h 274"/>
                <a:gd name="T86" fmla="*/ 10 w 275"/>
                <a:gd name="T87" fmla="*/ 163 h 274"/>
                <a:gd name="T88" fmla="*/ 22 w 275"/>
                <a:gd name="T89" fmla="*/ 200 h 274"/>
                <a:gd name="T90" fmla="*/ 45 w 275"/>
                <a:gd name="T91" fmla="*/ 230 h 274"/>
                <a:gd name="T92" fmla="*/ 75 w 275"/>
                <a:gd name="T93" fmla="*/ 253 h 274"/>
                <a:gd name="T94" fmla="*/ 111 w 275"/>
                <a:gd name="T95" fmla="*/ 266 h 274"/>
                <a:gd name="T96" fmla="*/ 137 w 275"/>
                <a:gd name="T97" fmla="*/ 27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5" h="274">
                  <a:moveTo>
                    <a:pt x="137" y="0"/>
                  </a:moveTo>
                  <a:lnTo>
                    <a:pt x="137" y="0"/>
                  </a:lnTo>
                  <a:lnTo>
                    <a:pt x="152" y="1"/>
                  </a:lnTo>
                  <a:lnTo>
                    <a:pt x="165" y="2"/>
                  </a:lnTo>
                  <a:lnTo>
                    <a:pt x="179" y="6"/>
                  </a:lnTo>
                  <a:lnTo>
                    <a:pt x="191" y="10"/>
                  </a:lnTo>
                  <a:lnTo>
                    <a:pt x="203" y="17"/>
                  </a:lnTo>
                  <a:lnTo>
                    <a:pt x="214" y="24"/>
                  </a:lnTo>
                  <a:lnTo>
                    <a:pt x="225" y="32"/>
                  </a:lnTo>
                  <a:lnTo>
                    <a:pt x="234" y="40"/>
                  </a:lnTo>
                  <a:lnTo>
                    <a:pt x="244" y="50"/>
                  </a:lnTo>
                  <a:lnTo>
                    <a:pt x="252" y="61"/>
                  </a:lnTo>
                  <a:lnTo>
                    <a:pt x="259" y="71"/>
                  </a:lnTo>
                  <a:lnTo>
                    <a:pt x="264" y="84"/>
                  </a:lnTo>
                  <a:lnTo>
                    <a:pt x="268" y="97"/>
                  </a:lnTo>
                  <a:lnTo>
                    <a:pt x="272" y="109"/>
                  </a:lnTo>
                  <a:lnTo>
                    <a:pt x="274" y="123"/>
                  </a:lnTo>
                  <a:lnTo>
                    <a:pt x="275" y="138"/>
                  </a:lnTo>
                  <a:lnTo>
                    <a:pt x="275" y="138"/>
                  </a:lnTo>
                  <a:lnTo>
                    <a:pt x="274" y="151"/>
                  </a:lnTo>
                  <a:lnTo>
                    <a:pt x="272" y="165"/>
                  </a:lnTo>
                  <a:lnTo>
                    <a:pt x="268" y="178"/>
                  </a:lnTo>
                  <a:lnTo>
                    <a:pt x="264" y="191"/>
                  </a:lnTo>
                  <a:lnTo>
                    <a:pt x="259" y="203"/>
                  </a:lnTo>
                  <a:lnTo>
                    <a:pt x="252" y="215"/>
                  </a:lnTo>
                  <a:lnTo>
                    <a:pt x="244" y="224"/>
                  </a:lnTo>
                  <a:lnTo>
                    <a:pt x="234" y="235"/>
                  </a:lnTo>
                  <a:lnTo>
                    <a:pt x="225" y="243"/>
                  </a:lnTo>
                  <a:lnTo>
                    <a:pt x="214" y="251"/>
                  </a:lnTo>
                  <a:lnTo>
                    <a:pt x="203" y="258"/>
                  </a:lnTo>
                  <a:lnTo>
                    <a:pt x="191" y="264"/>
                  </a:lnTo>
                  <a:lnTo>
                    <a:pt x="179" y="269"/>
                  </a:lnTo>
                  <a:lnTo>
                    <a:pt x="165" y="272"/>
                  </a:lnTo>
                  <a:lnTo>
                    <a:pt x="152" y="274"/>
                  </a:lnTo>
                  <a:lnTo>
                    <a:pt x="137" y="274"/>
                  </a:lnTo>
                  <a:lnTo>
                    <a:pt x="137" y="274"/>
                  </a:lnTo>
                  <a:lnTo>
                    <a:pt x="137" y="269"/>
                  </a:lnTo>
                  <a:lnTo>
                    <a:pt x="137" y="269"/>
                  </a:lnTo>
                  <a:lnTo>
                    <a:pt x="137" y="269"/>
                  </a:lnTo>
                  <a:lnTo>
                    <a:pt x="137" y="269"/>
                  </a:lnTo>
                  <a:lnTo>
                    <a:pt x="151" y="268"/>
                  </a:lnTo>
                  <a:lnTo>
                    <a:pt x="164" y="266"/>
                  </a:lnTo>
                  <a:lnTo>
                    <a:pt x="176" y="262"/>
                  </a:lnTo>
                  <a:lnTo>
                    <a:pt x="188" y="258"/>
                  </a:lnTo>
                  <a:lnTo>
                    <a:pt x="201" y="253"/>
                  </a:lnTo>
                  <a:lnTo>
                    <a:pt x="211" y="246"/>
                  </a:lnTo>
                  <a:lnTo>
                    <a:pt x="221" y="238"/>
                  </a:lnTo>
                  <a:lnTo>
                    <a:pt x="230" y="230"/>
                  </a:lnTo>
                  <a:lnTo>
                    <a:pt x="239" y="220"/>
                  </a:lnTo>
                  <a:lnTo>
                    <a:pt x="247" y="211"/>
                  </a:lnTo>
                  <a:lnTo>
                    <a:pt x="253" y="200"/>
                  </a:lnTo>
                  <a:lnTo>
                    <a:pt x="259" y="188"/>
                  </a:lnTo>
                  <a:lnTo>
                    <a:pt x="263" y="177"/>
                  </a:lnTo>
                  <a:lnTo>
                    <a:pt x="266" y="163"/>
                  </a:lnTo>
                  <a:lnTo>
                    <a:pt x="268" y="151"/>
                  </a:lnTo>
                  <a:lnTo>
                    <a:pt x="268" y="138"/>
                  </a:lnTo>
                  <a:lnTo>
                    <a:pt x="268" y="138"/>
                  </a:lnTo>
                  <a:lnTo>
                    <a:pt x="268" y="124"/>
                  </a:lnTo>
                  <a:lnTo>
                    <a:pt x="266" y="111"/>
                  </a:lnTo>
                  <a:lnTo>
                    <a:pt x="263" y="98"/>
                  </a:lnTo>
                  <a:lnTo>
                    <a:pt x="259" y="86"/>
                  </a:lnTo>
                  <a:lnTo>
                    <a:pt x="253" y="75"/>
                  </a:lnTo>
                  <a:lnTo>
                    <a:pt x="247" y="65"/>
                  </a:lnTo>
                  <a:lnTo>
                    <a:pt x="239" y="54"/>
                  </a:lnTo>
                  <a:lnTo>
                    <a:pt x="230" y="44"/>
                  </a:lnTo>
                  <a:lnTo>
                    <a:pt x="221" y="36"/>
                  </a:lnTo>
                  <a:lnTo>
                    <a:pt x="211" y="29"/>
                  </a:lnTo>
                  <a:lnTo>
                    <a:pt x="201" y="23"/>
                  </a:lnTo>
                  <a:lnTo>
                    <a:pt x="188" y="17"/>
                  </a:lnTo>
                  <a:lnTo>
                    <a:pt x="176" y="12"/>
                  </a:lnTo>
                  <a:lnTo>
                    <a:pt x="164" y="9"/>
                  </a:lnTo>
                  <a:lnTo>
                    <a:pt x="151" y="8"/>
                  </a:lnTo>
                  <a:lnTo>
                    <a:pt x="137" y="6"/>
                  </a:lnTo>
                  <a:lnTo>
                    <a:pt x="137" y="6"/>
                  </a:lnTo>
                  <a:lnTo>
                    <a:pt x="137" y="0"/>
                  </a:lnTo>
                  <a:lnTo>
                    <a:pt x="137" y="0"/>
                  </a:lnTo>
                  <a:close/>
                  <a:moveTo>
                    <a:pt x="137" y="274"/>
                  </a:moveTo>
                  <a:lnTo>
                    <a:pt x="137" y="274"/>
                  </a:lnTo>
                  <a:lnTo>
                    <a:pt x="123" y="274"/>
                  </a:lnTo>
                  <a:lnTo>
                    <a:pt x="110" y="272"/>
                  </a:lnTo>
                  <a:lnTo>
                    <a:pt x="96" y="269"/>
                  </a:lnTo>
                  <a:lnTo>
                    <a:pt x="84" y="264"/>
                  </a:lnTo>
                  <a:lnTo>
                    <a:pt x="72" y="258"/>
                  </a:lnTo>
                  <a:lnTo>
                    <a:pt x="61" y="251"/>
                  </a:lnTo>
                  <a:lnTo>
                    <a:pt x="50" y="243"/>
                  </a:lnTo>
                  <a:lnTo>
                    <a:pt x="41" y="235"/>
                  </a:lnTo>
                  <a:lnTo>
                    <a:pt x="31" y="224"/>
                  </a:lnTo>
                  <a:lnTo>
                    <a:pt x="23" y="215"/>
                  </a:lnTo>
                  <a:lnTo>
                    <a:pt x="16" y="203"/>
                  </a:lnTo>
                  <a:lnTo>
                    <a:pt x="11" y="191"/>
                  </a:lnTo>
                  <a:lnTo>
                    <a:pt x="7" y="178"/>
                  </a:lnTo>
                  <a:lnTo>
                    <a:pt x="3" y="165"/>
                  </a:lnTo>
                  <a:lnTo>
                    <a:pt x="2" y="151"/>
                  </a:lnTo>
                  <a:lnTo>
                    <a:pt x="0" y="138"/>
                  </a:lnTo>
                  <a:lnTo>
                    <a:pt x="0" y="138"/>
                  </a:lnTo>
                  <a:lnTo>
                    <a:pt x="2" y="123"/>
                  </a:lnTo>
                  <a:lnTo>
                    <a:pt x="3" y="109"/>
                  </a:lnTo>
                  <a:lnTo>
                    <a:pt x="7" y="97"/>
                  </a:lnTo>
                  <a:lnTo>
                    <a:pt x="11" y="84"/>
                  </a:lnTo>
                  <a:lnTo>
                    <a:pt x="16" y="71"/>
                  </a:lnTo>
                  <a:lnTo>
                    <a:pt x="23" y="61"/>
                  </a:lnTo>
                  <a:lnTo>
                    <a:pt x="31" y="50"/>
                  </a:lnTo>
                  <a:lnTo>
                    <a:pt x="41" y="40"/>
                  </a:lnTo>
                  <a:lnTo>
                    <a:pt x="50" y="32"/>
                  </a:lnTo>
                  <a:lnTo>
                    <a:pt x="61" y="24"/>
                  </a:lnTo>
                  <a:lnTo>
                    <a:pt x="72" y="17"/>
                  </a:lnTo>
                  <a:lnTo>
                    <a:pt x="84" y="10"/>
                  </a:lnTo>
                  <a:lnTo>
                    <a:pt x="96" y="6"/>
                  </a:lnTo>
                  <a:lnTo>
                    <a:pt x="110" y="2"/>
                  </a:lnTo>
                  <a:lnTo>
                    <a:pt x="123" y="1"/>
                  </a:lnTo>
                  <a:lnTo>
                    <a:pt x="137" y="0"/>
                  </a:lnTo>
                  <a:lnTo>
                    <a:pt x="137" y="6"/>
                  </a:lnTo>
                  <a:lnTo>
                    <a:pt x="137" y="6"/>
                  </a:lnTo>
                  <a:lnTo>
                    <a:pt x="125" y="8"/>
                  </a:lnTo>
                  <a:lnTo>
                    <a:pt x="111" y="9"/>
                  </a:lnTo>
                  <a:lnTo>
                    <a:pt x="99" y="12"/>
                  </a:lnTo>
                  <a:lnTo>
                    <a:pt x="87" y="17"/>
                  </a:lnTo>
                  <a:lnTo>
                    <a:pt x="75" y="23"/>
                  </a:lnTo>
                  <a:lnTo>
                    <a:pt x="64" y="29"/>
                  </a:lnTo>
                  <a:lnTo>
                    <a:pt x="54" y="36"/>
                  </a:lnTo>
                  <a:lnTo>
                    <a:pt x="45" y="44"/>
                  </a:lnTo>
                  <a:lnTo>
                    <a:pt x="37" y="54"/>
                  </a:lnTo>
                  <a:lnTo>
                    <a:pt x="29" y="65"/>
                  </a:lnTo>
                  <a:lnTo>
                    <a:pt x="22" y="75"/>
                  </a:lnTo>
                  <a:lnTo>
                    <a:pt x="16" y="86"/>
                  </a:lnTo>
                  <a:lnTo>
                    <a:pt x="12" y="98"/>
                  </a:lnTo>
                  <a:lnTo>
                    <a:pt x="10" y="111"/>
                  </a:lnTo>
                  <a:lnTo>
                    <a:pt x="7" y="124"/>
                  </a:lnTo>
                  <a:lnTo>
                    <a:pt x="7" y="138"/>
                  </a:lnTo>
                  <a:lnTo>
                    <a:pt x="7" y="138"/>
                  </a:lnTo>
                  <a:lnTo>
                    <a:pt x="7" y="151"/>
                  </a:lnTo>
                  <a:lnTo>
                    <a:pt x="10" y="163"/>
                  </a:lnTo>
                  <a:lnTo>
                    <a:pt x="12" y="177"/>
                  </a:lnTo>
                  <a:lnTo>
                    <a:pt x="16" y="188"/>
                  </a:lnTo>
                  <a:lnTo>
                    <a:pt x="22" y="200"/>
                  </a:lnTo>
                  <a:lnTo>
                    <a:pt x="29" y="211"/>
                  </a:lnTo>
                  <a:lnTo>
                    <a:pt x="37" y="220"/>
                  </a:lnTo>
                  <a:lnTo>
                    <a:pt x="45" y="230"/>
                  </a:lnTo>
                  <a:lnTo>
                    <a:pt x="54" y="238"/>
                  </a:lnTo>
                  <a:lnTo>
                    <a:pt x="64" y="246"/>
                  </a:lnTo>
                  <a:lnTo>
                    <a:pt x="75" y="253"/>
                  </a:lnTo>
                  <a:lnTo>
                    <a:pt x="87" y="258"/>
                  </a:lnTo>
                  <a:lnTo>
                    <a:pt x="99" y="262"/>
                  </a:lnTo>
                  <a:lnTo>
                    <a:pt x="111" y="266"/>
                  </a:lnTo>
                  <a:lnTo>
                    <a:pt x="125" y="268"/>
                  </a:lnTo>
                  <a:lnTo>
                    <a:pt x="137" y="269"/>
                  </a:lnTo>
                  <a:lnTo>
                    <a:pt x="137" y="2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6" name="Freeform 136"/>
            <p:cNvSpPr>
              <a:spLocks/>
            </p:cNvSpPr>
            <p:nvPr/>
          </p:nvSpPr>
          <p:spPr bwMode="auto">
            <a:xfrm>
              <a:off x="1941513" y="4322763"/>
              <a:ext cx="434975" cy="423863"/>
            </a:xfrm>
            <a:custGeom>
              <a:avLst/>
              <a:gdLst>
                <a:gd name="T0" fmla="*/ 199 w 274"/>
                <a:gd name="T1" fmla="*/ 18 h 267"/>
                <a:gd name="T2" fmla="*/ 203 w 274"/>
                <a:gd name="T3" fmla="*/ 37 h 267"/>
                <a:gd name="T4" fmla="*/ 214 w 274"/>
                <a:gd name="T5" fmla="*/ 35 h 267"/>
                <a:gd name="T6" fmla="*/ 221 w 274"/>
                <a:gd name="T7" fmla="*/ 43 h 267"/>
                <a:gd name="T8" fmla="*/ 238 w 274"/>
                <a:gd name="T9" fmla="*/ 56 h 267"/>
                <a:gd name="T10" fmla="*/ 257 w 274"/>
                <a:gd name="T11" fmla="*/ 80 h 267"/>
                <a:gd name="T12" fmla="*/ 251 w 274"/>
                <a:gd name="T13" fmla="*/ 91 h 267"/>
                <a:gd name="T14" fmla="*/ 256 w 274"/>
                <a:gd name="T15" fmla="*/ 93 h 267"/>
                <a:gd name="T16" fmla="*/ 262 w 274"/>
                <a:gd name="T17" fmla="*/ 85 h 267"/>
                <a:gd name="T18" fmla="*/ 264 w 274"/>
                <a:gd name="T19" fmla="*/ 93 h 267"/>
                <a:gd name="T20" fmla="*/ 259 w 274"/>
                <a:gd name="T21" fmla="*/ 110 h 267"/>
                <a:gd name="T22" fmla="*/ 247 w 274"/>
                <a:gd name="T23" fmla="*/ 112 h 267"/>
                <a:gd name="T24" fmla="*/ 232 w 274"/>
                <a:gd name="T25" fmla="*/ 127 h 267"/>
                <a:gd name="T26" fmla="*/ 220 w 274"/>
                <a:gd name="T27" fmla="*/ 141 h 267"/>
                <a:gd name="T28" fmla="*/ 202 w 274"/>
                <a:gd name="T29" fmla="*/ 154 h 267"/>
                <a:gd name="T30" fmla="*/ 209 w 274"/>
                <a:gd name="T31" fmla="*/ 183 h 267"/>
                <a:gd name="T32" fmla="*/ 218 w 274"/>
                <a:gd name="T33" fmla="*/ 214 h 267"/>
                <a:gd name="T34" fmla="*/ 210 w 274"/>
                <a:gd name="T35" fmla="*/ 237 h 267"/>
                <a:gd name="T36" fmla="*/ 226 w 274"/>
                <a:gd name="T37" fmla="*/ 228 h 267"/>
                <a:gd name="T38" fmla="*/ 247 w 274"/>
                <a:gd name="T39" fmla="*/ 192 h 267"/>
                <a:gd name="T40" fmla="*/ 264 w 274"/>
                <a:gd name="T41" fmla="*/ 141 h 267"/>
                <a:gd name="T42" fmla="*/ 274 w 274"/>
                <a:gd name="T43" fmla="*/ 115 h 267"/>
                <a:gd name="T44" fmla="*/ 155 w 274"/>
                <a:gd name="T45" fmla="*/ 267 h 267"/>
                <a:gd name="T46" fmla="*/ 178 w 274"/>
                <a:gd name="T47" fmla="*/ 246 h 267"/>
                <a:gd name="T48" fmla="*/ 153 w 274"/>
                <a:gd name="T49" fmla="*/ 245 h 267"/>
                <a:gd name="T50" fmla="*/ 145 w 274"/>
                <a:gd name="T51" fmla="*/ 252 h 267"/>
                <a:gd name="T52" fmla="*/ 125 w 274"/>
                <a:gd name="T53" fmla="*/ 248 h 267"/>
                <a:gd name="T54" fmla="*/ 99 w 274"/>
                <a:gd name="T55" fmla="*/ 249 h 267"/>
                <a:gd name="T56" fmla="*/ 121 w 274"/>
                <a:gd name="T57" fmla="*/ 267 h 267"/>
                <a:gd name="T58" fmla="*/ 0 w 274"/>
                <a:gd name="T59" fmla="*/ 129 h 267"/>
                <a:gd name="T60" fmla="*/ 62 w 274"/>
                <a:gd name="T61" fmla="*/ 26 h 267"/>
                <a:gd name="T62" fmla="*/ 19 w 274"/>
                <a:gd name="T63" fmla="*/ 87 h 267"/>
                <a:gd name="T64" fmla="*/ 31 w 274"/>
                <a:gd name="T65" fmla="*/ 84 h 267"/>
                <a:gd name="T66" fmla="*/ 50 w 274"/>
                <a:gd name="T67" fmla="*/ 91 h 267"/>
                <a:gd name="T68" fmla="*/ 60 w 274"/>
                <a:gd name="T69" fmla="*/ 88 h 267"/>
                <a:gd name="T70" fmla="*/ 46 w 274"/>
                <a:gd name="T71" fmla="*/ 106 h 267"/>
                <a:gd name="T72" fmla="*/ 35 w 274"/>
                <a:gd name="T73" fmla="*/ 122 h 267"/>
                <a:gd name="T74" fmla="*/ 45 w 274"/>
                <a:gd name="T75" fmla="*/ 157 h 267"/>
                <a:gd name="T76" fmla="*/ 54 w 274"/>
                <a:gd name="T77" fmla="*/ 180 h 267"/>
                <a:gd name="T78" fmla="*/ 87 w 274"/>
                <a:gd name="T79" fmla="*/ 210 h 267"/>
                <a:gd name="T80" fmla="*/ 95 w 274"/>
                <a:gd name="T81" fmla="*/ 188 h 267"/>
                <a:gd name="T82" fmla="*/ 98 w 274"/>
                <a:gd name="T83" fmla="*/ 169 h 267"/>
                <a:gd name="T84" fmla="*/ 104 w 274"/>
                <a:gd name="T85" fmla="*/ 137 h 267"/>
                <a:gd name="T86" fmla="*/ 117 w 274"/>
                <a:gd name="T87" fmla="*/ 122 h 267"/>
                <a:gd name="T88" fmla="*/ 152 w 274"/>
                <a:gd name="T89" fmla="*/ 125 h 267"/>
                <a:gd name="T90" fmla="*/ 165 w 274"/>
                <a:gd name="T91" fmla="*/ 106 h 267"/>
                <a:gd name="T92" fmla="*/ 161 w 274"/>
                <a:gd name="T93" fmla="*/ 81 h 267"/>
                <a:gd name="T94" fmla="*/ 134 w 274"/>
                <a:gd name="T95" fmla="*/ 58 h 267"/>
                <a:gd name="T96" fmla="*/ 111 w 274"/>
                <a:gd name="T97" fmla="*/ 57 h 267"/>
                <a:gd name="T98" fmla="*/ 92 w 274"/>
                <a:gd name="T99" fmla="*/ 68 h 267"/>
                <a:gd name="T100" fmla="*/ 69 w 274"/>
                <a:gd name="T101" fmla="*/ 64 h 267"/>
                <a:gd name="T102" fmla="*/ 73 w 274"/>
                <a:gd name="T103" fmla="*/ 56 h 267"/>
                <a:gd name="T104" fmla="*/ 80 w 274"/>
                <a:gd name="T105" fmla="*/ 45 h 267"/>
                <a:gd name="T106" fmla="*/ 81 w 274"/>
                <a:gd name="T107" fmla="*/ 38 h 267"/>
                <a:gd name="T108" fmla="*/ 96 w 274"/>
                <a:gd name="T109" fmla="*/ 49 h 267"/>
                <a:gd name="T110" fmla="*/ 119 w 274"/>
                <a:gd name="T111" fmla="*/ 47 h 267"/>
                <a:gd name="T112" fmla="*/ 137 w 274"/>
                <a:gd name="T113" fmla="*/ 45 h 267"/>
                <a:gd name="T114" fmla="*/ 141 w 274"/>
                <a:gd name="T115" fmla="*/ 28 h 267"/>
                <a:gd name="T116" fmla="*/ 161 w 274"/>
                <a:gd name="T117" fmla="*/ 22 h 267"/>
                <a:gd name="T118" fmla="*/ 132 w 274"/>
                <a:gd name="T119" fmla="*/ 8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267">
                  <a:moveTo>
                    <a:pt x="161" y="1"/>
                  </a:moveTo>
                  <a:lnTo>
                    <a:pt x="161" y="1"/>
                  </a:lnTo>
                  <a:lnTo>
                    <a:pt x="169" y="3"/>
                  </a:lnTo>
                  <a:lnTo>
                    <a:pt x="178" y="5"/>
                  </a:lnTo>
                  <a:lnTo>
                    <a:pt x="188" y="8"/>
                  </a:lnTo>
                  <a:lnTo>
                    <a:pt x="201" y="14"/>
                  </a:lnTo>
                  <a:lnTo>
                    <a:pt x="214" y="22"/>
                  </a:lnTo>
                  <a:lnTo>
                    <a:pt x="226" y="31"/>
                  </a:lnTo>
                  <a:lnTo>
                    <a:pt x="238" y="43"/>
                  </a:lnTo>
                  <a:lnTo>
                    <a:pt x="238" y="43"/>
                  </a:lnTo>
                  <a:lnTo>
                    <a:pt x="234" y="39"/>
                  </a:lnTo>
                  <a:lnTo>
                    <a:pt x="225" y="31"/>
                  </a:lnTo>
                  <a:lnTo>
                    <a:pt x="213" y="22"/>
                  </a:lnTo>
                  <a:lnTo>
                    <a:pt x="206" y="19"/>
                  </a:lnTo>
                  <a:lnTo>
                    <a:pt x="199" y="18"/>
                  </a:lnTo>
                  <a:lnTo>
                    <a:pt x="197" y="19"/>
                  </a:lnTo>
                  <a:lnTo>
                    <a:pt x="197" y="19"/>
                  </a:lnTo>
                  <a:lnTo>
                    <a:pt x="198" y="22"/>
                  </a:lnTo>
                  <a:lnTo>
                    <a:pt x="198" y="22"/>
                  </a:lnTo>
                  <a:lnTo>
                    <a:pt x="199" y="24"/>
                  </a:lnTo>
                  <a:lnTo>
                    <a:pt x="199" y="24"/>
                  </a:lnTo>
                  <a:lnTo>
                    <a:pt x="199" y="27"/>
                  </a:lnTo>
                  <a:lnTo>
                    <a:pt x="201" y="30"/>
                  </a:lnTo>
                  <a:lnTo>
                    <a:pt x="201" y="30"/>
                  </a:lnTo>
                  <a:lnTo>
                    <a:pt x="202" y="30"/>
                  </a:lnTo>
                  <a:lnTo>
                    <a:pt x="202" y="30"/>
                  </a:lnTo>
                  <a:lnTo>
                    <a:pt x="203" y="33"/>
                  </a:lnTo>
                  <a:lnTo>
                    <a:pt x="203" y="33"/>
                  </a:lnTo>
                  <a:lnTo>
                    <a:pt x="203" y="34"/>
                  </a:lnTo>
                  <a:lnTo>
                    <a:pt x="203" y="37"/>
                  </a:lnTo>
                  <a:lnTo>
                    <a:pt x="203" y="39"/>
                  </a:lnTo>
                  <a:lnTo>
                    <a:pt x="206" y="39"/>
                  </a:lnTo>
                  <a:lnTo>
                    <a:pt x="206" y="39"/>
                  </a:lnTo>
                  <a:lnTo>
                    <a:pt x="209" y="39"/>
                  </a:lnTo>
                  <a:lnTo>
                    <a:pt x="209" y="39"/>
                  </a:lnTo>
                  <a:lnTo>
                    <a:pt x="210" y="38"/>
                  </a:lnTo>
                  <a:lnTo>
                    <a:pt x="210" y="38"/>
                  </a:lnTo>
                  <a:lnTo>
                    <a:pt x="207" y="35"/>
                  </a:lnTo>
                  <a:lnTo>
                    <a:pt x="207" y="35"/>
                  </a:lnTo>
                  <a:lnTo>
                    <a:pt x="207" y="35"/>
                  </a:lnTo>
                  <a:lnTo>
                    <a:pt x="207" y="35"/>
                  </a:lnTo>
                  <a:lnTo>
                    <a:pt x="209" y="34"/>
                  </a:lnTo>
                  <a:lnTo>
                    <a:pt x="210" y="33"/>
                  </a:lnTo>
                  <a:lnTo>
                    <a:pt x="210" y="33"/>
                  </a:lnTo>
                  <a:lnTo>
                    <a:pt x="214" y="35"/>
                  </a:lnTo>
                  <a:lnTo>
                    <a:pt x="215" y="37"/>
                  </a:lnTo>
                  <a:lnTo>
                    <a:pt x="215" y="37"/>
                  </a:lnTo>
                  <a:lnTo>
                    <a:pt x="217" y="39"/>
                  </a:lnTo>
                  <a:lnTo>
                    <a:pt x="217" y="39"/>
                  </a:lnTo>
                  <a:lnTo>
                    <a:pt x="215" y="41"/>
                  </a:lnTo>
                  <a:lnTo>
                    <a:pt x="215" y="41"/>
                  </a:lnTo>
                  <a:lnTo>
                    <a:pt x="214" y="42"/>
                  </a:lnTo>
                  <a:lnTo>
                    <a:pt x="214" y="42"/>
                  </a:lnTo>
                  <a:lnTo>
                    <a:pt x="215" y="45"/>
                  </a:lnTo>
                  <a:lnTo>
                    <a:pt x="215" y="45"/>
                  </a:lnTo>
                  <a:lnTo>
                    <a:pt x="215" y="45"/>
                  </a:lnTo>
                  <a:lnTo>
                    <a:pt x="217" y="45"/>
                  </a:lnTo>
                  <a:lnTo>
                    <a:pt x="217" y="45"/>
                  </a:lnTo>
                  <a:lnTo>
                    <a:pt x="221" y="43"/>
                  </a:lnTo>
                  <a:lnTo>
                    <a:pt x="221" y="43"/>
                  </a:lnTo>
                  <a:lnTo>
                    <a:pt x="224" y="43"/>
                  </a:lnTo>
                  <a:lnTo>
                    <a:pt x="224" y="43"/>
                  </a:lnTo>
                  <a:lnTo>
                    <a:pt x="225" y="45"/>
                  </a:lnTo>
                  <a:lnTo>
                    <a:pt x="225" y="45"/>
                  </a:lnTo>
                  <a:lnTo>
                    <a:pt x="229" y="47"/>
                  </a:lnTo>
                  <a:lnTo>
                    <a:pt x="229" y="47"/>
                  </a:lnTo>
                  <a:lnTo>
                    <a:pt x="230" y="47"/>
                  </a:lnTo>
                  <a:lnTo>
                    <a:pt x="230" y="47"/>
                  </a:lnTo>
                  <a:lnTo>
                    <a:pt x="232" y="51"/>
                  </a:lnTo>
                  <a:lnTo>
                    <a:pt x="232" y="51"/>
                  </a:lnTo>
                  <a:lnTo>
                    <a:pt x="234" y="53"/>
                  </a:lnTo>
                  <a:lnTo>
                    <a:pt x="234" y="53"/>
                  </a:lnTo>
                  <a:lnTo>
                    <a:pt x="237" y="54"/>
                  </a:lnTo>
                  <a:lnTo>
                    <a:pt x="238" y="56"/>
                  </a:lnTo>
                  <a:lnTo>
                    <a:pt x="238" y="56"/>
                  </a:lnTo>
                  <a:lnTo>
                    <a:pt x="240" y="58"/>
                  </a:lnTo>
                  <a:lnTo>
                    <a:pt x="240" y="58"/>
                  </a:lnTo>
                  <a:lnTo>
                    <a:pt x="245" y="62"/>
                  </a:lnTo>
                  <a:lnTo>
                    <a:pt x="245" y="62"/>
                  </a:lnTo>
                  <a:lnTo>
                    <a:pt x="248" y="65"/>
                  </a:lnTo>
                  <a:lnTo>
                    <a:pt x="248" y="65"/>
                  </a:lnTo>
                  <a:lnTo>
                    <a:pt x="248" y="69"/>
                  </a:lnTo>
                  <a:lnTo>
                    <a:pt x="248" y="69"/>
                  </a:lnTo>
                  <a:lnTo>
                    <a:pt x="249" y="73"/>
                  </a:lnTo>
                  <a:lnTo>
                    <a:pt x="249" y="73"/>
                  </a:lnTo>
                  <a:lnTo>
                    <a:pt x="251" y="76"/>
                  </a:lnTo>
                  <a:lnTo>
                    <a:pt x="251" y="76"/>
                  </a:lnTo>
                  <a:lnTo>
                    <a:pt x="253" y="77"/>
                  </a:lnTo>
                  <a:lnTo>
                    <a:pt x="253" y="77"/>
                  </a:lnTo>
                  <a:lnTo>
                    <a:pt x="257" y="80"/>
                  </a:lnTo>
                  <a:lnTo>
                    <a:pt x="257" y="80"/>
                  </a:lnTo>
                  <a:lnTo>
                    <a:pt x="259" y="81"/>
                  </a:lnTo>
                  <a:lnTo>
                    <a:pt x="259" y="83"/>
                  </a:lnTo>
                  <a:lnTo>
                    <a:pt x="259" y="83"/>
                  </a:lnTo>
                  <a:lnTo>
                    <a:pt x="257" y="84"/>
                  </a:lnTo>
                  <a:lnTo>
                    <a:pt x="257" y="84"/>
                  </a:lnTo>
                  <a:lnTo>
                    <a:pt x="255" y="84"/>
                  </a:lnTo>
                  <a:lnTo>
                    <a:pt x="255" y="84"/>
                  </a:lnTo>
                  <a:lnTo>
                    <a:pt x="255" y="87"/>
                  </a:lnTo>
                  <a:lnTo>
                    <a:pt x="255" y="87"/>
                  </a:lnTo>
                  <a:lnTo>
                    <a:pt x="255" y="88"/>
                  </a:lnTo>
                  <a:lnTo>
                    <a:pt x="255" y="89"/>
                  </a:lnTo>
                  <a:lnTo>
                    <a:pt x="255" y="89"/>
                  </a:lnTo>
                  <a:lnTo>
                    <a:pt x="252" y="91"/>
                  </a:lnTo>
                  <a:lnTo>
                    <a:pt x="251" y="91"/>
                  </a:lnTo>
                  <a:lnTo>
                    <a:pt x="248" y="92"/>
                  </a:lnTo>
                  <a:lnTo>
                    <a:pt x="247" y="93"/>
                  </a:lnTo>
                  <a:lnTo>
                    <a:pt x="247" y="93"/>
                  </a:lnTo>
                  <a:lnTo>
                    <a:pt x="247" y="95"/>
                  </a:lnTo>
                  <a:lnTo>
                    <a:pt x="247" y="95"/>
                  </a:lnTo>
                  <a:lnTo>
                    <a:pt x="249" y="96"/>
                  </a:lnTo>
                  <a:lnTo>
                    <a:pt x="249" y="96"/>
                  </a:lnTo>
                  <a:lnTo>
                    <a:pt x="249" y="95"/>
                  </a:lnTo>
                  <a:lnTo>
                    <a:pt x="249" y="95"/>
                  </a:lnTo>
                  <a:lnTo>
                    <a:pt x="249" y="93"/>
                  </a:lnTo>
                  <a:lnTo>
                    <a:pt x="251" y="93"/>
                  </a:lnTo>
                  <a:lnTo>
                    <a:pt x="251" y="93"/>
                  </a:lnTo>
                  <a:lnTo>
                    <a:pt x="253" y="93"/>
                  </a:lnTo>
                  <a:lnTo>
                    <a:pt x="253" y="93"/>
                  </a:lnTo>
                  <a:lnTo>
                    <a:pt x="256" y="93"/>
                  </a:lnTo>
                  <a:lnTo>
                    <a:pt x="256" y="93"/>
                  </a:lnTo>
                  <a:lnTo>
                    <a:pt x="256" y="92"/>
                  </a:lnTo>
                  <a:lnTo>
                    <a:pt x="256" y="92"/>
                  </a:lnTo>
                  <a:lnTo>
                    <a:pt x="256" y="92"/>
                  </a:lnTo>
                  <a:lnTo>
                    <a:pt x="256" y="89"/>
                  </a:lnTo>
                  <a:lnTo>
                    <a:pt x="256" y="89"/>
                  </a:lnTo>
                  <a:lnTo>
                    <a:pt x="257" y="87"/>
                  </a:lnTo>
                  <a:lnTo>
                    <a:pt x="257" y="87"/>
                  </a:lnTo>
                  <a:lnTo>
                    <a:pt x="257" y="88"/>
                  </a:lnTo>
                  <a:lnTo>
                    <a:pt x="259" y="87"/>
                  </a:lnTo>
                  <a:lnTo>
                    <a:pt x="259" y="87"/>
                  </a:lnTo>
                  <a:lnTo>
                    <a:pt x="260" y="85"/>
                  </a:lnTo>
                  <a:lnTo>
                    <a:pt x="260" y="85"/>
                  </a:lnTo>
                  <a:lnTo>
                    <a:pt x="262" y="85"/>
                  </a:lnTo>
                  <a:lnTo>
                    <a:pt x="262" y="85"/>
                  </a:lnTo>
                  <a:lnTo>
                    <a:pt x="262" y="85"/>
                  </a:lnTo>
                  <a:lnTo>
                    <a:pt x="262" y="83"/>
                  </a:lnTo>
                  <a:lnTo>
                    <a:pt x="262" y="83"/>
                  </a:lnTo>
                  <a:lnTo>
                    <a:pt x="260" y="80"/>
                  </a:lnTo>
                  <a:lnTo>
                    <a:pt x="260" y="80"/>
                  </a:lnTo>
                  <a:lnTo>
                    <a:pt x="260" y="75"/>
                  </a:lnTo>
                  <a:lnTo>
                    <a:pt x="260" y="75"/>
                  </a:lnTo>
                  <a:lnTo>
                    <a:pt x="263" y="80"/>
                  </a:lnTo>
                  <a:lnTo>
                    <a:pt x="266" y="89"/>
                  </a:lnTo>
                  <a:lnTo>
                    <a:pt x="266" y="89"/>
                  </a:lnTo>
                  <a:lnTo>
                    <a:pt x="264" y="89"/>
                  </a:lnTo>
                  <a:lnTo>
                    <a:pt x="264" y="91"/>
                  </a:lnTo>
                  <a:lnTo>
                    <a:pt x="264" y="91"/>
                  </a:lnTo>
                  <a:lnTo>
                    <a:pt x="264" y="93"/>
                  </a:lnTo>
                  <a:lnTo>
                    <a:pt x="264" y="93"/>
                  </a:lnTo>
                  <a:lnTo>
                    <a:pt x="264" y="98"/>
                  </a:lnTo>
                  <a:lnTo>
                    <a:pt x="264" y="98"/>
                  </a:lnTo>
                  <a:lnTo>
                    <a:pt x="264" y="103"/>
                  </a:lnTo>
                  <a:lnTo>
                    <a:pt x="264" y="103"/>
                  </a:lnTo>
                  <a:lnTo>
                    <a:pt x="264" y="107"/>
                  </a:lnTo>
                  <a:lnTo>
                    <a:pt x="264" y="107"/>
                  </a:lnTo>
                  <a:lnTo>
                    <a:pt x="264" y="112"/>
                  </a:lnTo>
                  <a:lnTo>
                    <a:pt x="264" y="112"/>
                  </a:lnTo>
                  <a:lnTo>
                    <a:pt x="263" y="114"/>
                  </a:lnTo>
                  <a:lnTo>
                    <a:pt x="263" y="114"/>
                  </a:lnTo>
                  <a:lnTo>
                    <a:pt x="263" y="115"/>
                  </a:lnTo>
                  <a:lnTo>
                    <a:pt x="262" y="114"/>
                  </a:lnTo>
                  <a:lnTo>
                    <a:pt x="262" y="114"/>
                  </a:lnTo>
                  <a:lnTo>
                    <a:pt x="260" y="110"/>
                  </a:lnTo>
                  <a:lnTo>
                    <a:pt x="259" y="110"/>
                  </a:lnTo>
                  <a:lnTo>
                    <a:pt x="259" y="110"/>
                  </a:lnTo>
                  <a:lnTo>
                    <a:pt x="259" y="108"/>
                  </a:lnTo>
                  <a:lnTo>
                    <a:pt x="256" y="108"/>
                  </a:lnTo>
                  <a:lnTo>
                    <a:pt x="256" y="108"/>
                  </a:lnTo>
                  <a:lnTo>
                    <a:pt x="255" y="108"/>
                  </a:lnTo>
                  <a:lnTo>
                    <a:pt x="253" y="108"/>
                  </a:lnTo>
                  <a:lnTo>
                    <a:pt x="253" y="108"/>
                  </a:lnTo>
                  <a:lnTo>
                    <a:pt x="253" y="111"/>
                  </a:lnTo>
                  <a:lnTo>
                    <a:pt x="253" y="112"/>
                  </a:lnTo>
                  <a:lnTo>
                    <a:pt x="253" y="112"/>
                  </a:lnTo>
                  <a:lnTo>
                    <a:pt x="248" y="111"/>
                  </a:lnTo>
                  <a:lnTo>
                    <a:pt x="248" y="111"/>
                  </a:lnTo>
                  <a:lnTo>
                    <a:pt x="247" y="111"/>
                  </a:lnTo>
                  <a:lnTo>
                    <a:pt x="247" y="112"/>
                  </a:lnTo>
                  <a:lnTo>
                    <a:pt x="247" y="112"/>
                  </a:lnTo>
                  <a:lnTo>
                    <a:pt x="245" y="115"/>
                  </a:lnTo>
                  <a:lnTo>
                    <a:pt x="244" y="116"/>
                  </a:lnTo>
                  <a:lnTo>
                    <a:pt x="244" y="116"/>
                  </a:lnTo>
                  <a:lnTo>
                    <a:pt x="244" y="118"/>
                  </a:lnTo>
                  <a:lnTo>
                    <a:pt x="243" y="121"/>
                  </a:lnTo>
                  <a:lnTo>
                    <a:pt x="243" y="121"/>
                  </a:lnTo>
                  <a:lnTo>
                    <a:pt x="241" y="122"/>
                  </a:lnTo>
                  <a:lnTo>
                    <a:pt x="238" y="122"/>
                  </a:lnTo>
                  <a:lnTo>
                    <a:pt x="238" y="122"/>
                  </a:lnTo>
                  <a:lnTo>
                    <a:pt x="234" y="123"/>
                  </a:lnTo>
                  <a:lnTo>
                    <a:pt x="234" y="123"/>
                  </a:lnTo>
                  <a:lnTo>
                    <a:pt x="234" y="125"/>
                  </a:lnTo>
                  <a:lnTo>
                    <a:pt x="233" y="126"/>
                  </a:lnTo>
                  <a:lnTo>
                    <a:pt x="233" y="126"/>
                  </a:lnTo>
                  <a:lnTo>
                    <a:pt x="232" y="127"/>
                  </a:lnTo>
                  <a:lnTo>
                    <a:pt x="230" y="129"/>
                  </a:lnTo>
                  <a:lnTo>
                    <a:pt x="230" y="129"/>
                  </a:lnTo>
                  <a:lnTo>
                    <a:pt x="230" y="133"/>
                  </a:lnTo>
                  <a:lnTo>
                    <a:pt x="230" y="133"/>
                  </a:lnTo>
                  <a:lnTo>
                    <a:pt x="230" y="134"/>
                  </a:lnTo>
                  <a:lnTo>
                    <a:pt x="230" y="135"/>
                  </a:lnTo>
                  <a:lnTo>
                    <a:pt x="230" y="135"/>
                  </a:lnTo>
                  <a:lnTo>
                    <a:pt x="226" y="137"/>
                  </a:lnTo>
                  <a:lnTo>
                    <a:pt x="226" y="137"/>
                  </a:lnTo>
                  <a:lnTo>
                    <a:pt x="226" y="137"/>
                  </a:lnTo>
                  <a:lnTo>
                    <a:pt x="226" y="138"/>
                  </a:lnTo>
                  <a:lnTo>
                    <a:pt x="225" y="139"/>
                  </a:lnTo>
                  <a:lnTo>
                    <a:pt x="225" y="139"/>
                  </a:lnTo>
                  <a:lnTo>
                    <a:pt x="220" y="141"/>
                  </a:lnTo>
                  <a:lnTo>
                    <a:pt x="220" y="141"/>
                  </a:lnTo>
                  <a:lnTo>
                    <a:pt x="220" y="142"/>
                  </a:lnTo>
                  <a:lnTo>
                    <a:pt x="220" y="144"/>
                  </a:lnTo>
                  <a:lnTo>
                    <a:pt x="218" y="144"/>
                  </a:lnTo>
                  <a:lnTo>
                    <a:pt x="218" y="144"/>
                  </a:lnTo>
                  <a:lnTo>
                    <a:pt x="215" y="144"/>
                  </a:lnTo>
                  <a:lnTo>
                    <a:pt x="213" y="144"/>
                  </a:lnTo>
                  <a:lnTo>
                    <a:pt x="213" y="144"/>
                  </a:lnTo>
                  <a:lnTo>
                    <a:pt x="211" y="145"/>
                  </a:lnTo>
                  <a:lnTo>
                    <a:pt x="209" y="148"/>
                  </a:lnTo>
                  <a:lnTo>
                    <a:pt x="209" y="148"/>
                  </a:lnTo>
                  <a:lnTo>
                    <a:pt x="203" y="152"/>
                  </a:lnTo>
                  <a:lnTo>
                    <a:pt x="203" y="152"/>
                  </a:lnTo>
                  <a:lnTo>
                    <a:pt x="202" y="152"/>
                  </a:lnTo>
                  <a:lnTo>
                    <a:pt x="202" y="154"/>
                  </a:lnTo>
                  <a:lnTo>
                    <a:pt x="202" y="154"/>
                  </a:lnTo>
                  <a:lnTo>
                    <a:pt x="202" y="157"/>
                  </a:lnTo>
                  <a:lnTo>
                    <a:pt x="203" y="158"/>
                  </a:lnTo>
                  <a:lnTo>
                    <a:pt x="203" y="158"/>
                  </a:lnTo>
                  <a:lnTo>
                    <a:pt x="207" y="164"/>
                  </a:lnTo>
                  <a:lnTo>
                    <a:pt x="207" y="164"/>
                  </a:lnTo>
                  <a:lnTo>
                    <a:pt x="209" y="167"/>
                  </a:lnTo>
                  <a:lnTo>
                    <a:pt x="207" y="169"/>
                  </a:lnTo>
                  <a:lnTo>
                    <a:pt x="207" y="169"/>
                  </a:lnTo>
                  <a:lnTo>
                    <a:pt x="206" y="173"/>
                  </a:lnTo>
                  <a:lnTo>
                    <a:pt x="206" y="173"/>
                  </a:lnTo>
                  <a:lnTo>
                    <a:pt x="206" y="176"/>
                  </a:lnTo>
                  <a:lnTo>
                    <a:pt x="206" y="179"/>
                  </a:lnTo>
                  <a:lnTo>
                    <a:pt x="206" y="179"/>
                  </a:lnTo>
                  <a:lnTo>
                    <a:pt x="209" y="183"/>
                  </a:lnTo>
                  <a:lnTo>
                    <a:pt x="209" y="183"/>
                  </a:lnTo>
                  <a:lnTo>
                    <a:pt x="207" y="184"/>
                  </a:lnTo>
                  <a:lnTo>
                    <a:pt x="207" y="186"/>
                  </a:lnTo>
                  <a:lnTo>
                    <a:pt x="207" y="187"/>
                  </a:lnTo>
                  <a:lnTo>
                    <a:pt x="207" y="187"/>
                  </a:lnTo>
                  <a:lnTo>
                    <a:pt x="213" y="191"/>
                  </a:lnTo>
                  <a:lnTo>
                    <a:pt x="213" y="191"/>
                  </a:lnTo>
                  <a:lnTo>
                    <a:pt x="217" y="194"/>
                  </a:lnTo>
                  <a:lnTo>
                    <a:pt x="217" y="194"/>
                  </a:lnTo>
                  <a:lnTo>
                    <a:pt x="217" y="199"/>
                  </a:lnTo>
                  <a:lnTo>
                    <a:pt x="217" y="199"/>
                  </a:lnTo>
                  <a:lnTo>
                    <a:pt x="220" y="204"/>
                  </a:lnTo>
                  <a:lnTo>
                    <a:pt x="221" y="209"/>
                  </a:lnTo>
                  <a:lnTo>
                    <a:pt x="220" y="211"/>
                  </a:lnTo>
                  <a:lnTo>
                    <a:pt x="220" y="211"/>
                  </a:lnTo>
                  <a:lnTo>
                    <a:pt x="218" y="214"/>
                  </a:lnTo>
                  <a:lnTo>
                    <a:pt x="218" y="215"/>
                  </a:lnTo>
                  <a:lnTo>
                    <a:pt x="218" y="215"/>
                  </a:lnTo>
                  <a:lnTo>
                    <a:pt x="220" y="218"/>
                  </a:lnTo>
                  <a:lnTo>
                    <a:pt x="220" y="218"/>
                  </a:lnTo>
                  <a:lnTo>
                    <a:pt x="222" y="219"/>
                  </a:lnTo>
                  <a:lnTo>
                    <a:pt x="222" y="219"/>
                  </a:lnTo>
                  <a:lnTo>
                    <a:pt x="222" y="221"/>
                  </a:lnTo>
                  <a:lnTo>
                    <a:pt x="222" y="221"/>
                  </a:lnTo>
                  <a:lnTo>
                    <a:pt x="218" y="226"/>
                  </a:lnTo>
                  <a:lnTo>
                    <a:pt x="218" y="226"/>
                  </a:lnTo>
                  <a:lnTo>
                    <a:pt x="217" y="230"/>
                  </a:lnTo>
                  <a:lnTo>
                    <a:pt x="217" y="230"/>
                  </a:lnTo>
                  <a:lnTo>
                    <a:pt x="213" y="236"/>
                  </a:lnTo>
                  <a:lnTo>
                    <a:pt x="213" y="236"/>
                  </a:lnTo>
                  <a:lnTo>
                    <a:pt x="210" y="237"/>
                  </a:lnTo>
                  <a:lnTo>
                    <a:pt x="210" y="238"/>
                  </a:lnTo>
                  <a:lnTo>
                    <a:pt x="210" y="238"/>
                  </a:lnTo>
                  <a:lnTo>
                    <a:pt x="209" y="241"/>
                  </a:lnTo>
                  <a:lnTo>
                    <a:pt x="209" y="242"/>
                  </a:lnTo>
                  <a:lnTo>
                    <a:pt x="210" y="241"/>
                  </a:lnTo>
                  <a:lnTo>
                    <a:pt x="210" y="241"/>
                  </a:lnTo>
                  <a:lnTo>
                    <a:pt x="215" y="237"/>
                  </a:lnTo>
                  <a:lnTo>
                    <a:pt x="215" y="237"/>
                  </a:lnTo>
                  <a:lnTo>
                    <a:pt x="221" y="234"/>
                  </a:lnTo>
                  <a:lnTo>
                    <a:pt x="224" y="232"/>
                  </a:lnTo>
                  <a:lnTo>
                    <a:pt x="224" y="232"/>
                  </a:lnTo>
                  <a:lnTo>
                    <a:pt x="225" y="232"/>
                  </a:lnTo>
                  <a:lnTo>
                    <a:pt x="225" y="233"/>
                  </a:lnTo>
                  <a:lnTo>
                    <a:pt x="226" y="228"/>
                  </a:lnTo>
                  <a:lnTo>
                    <a:pt x="226" y="228"/>
                  </a:lnTo>
                  <a:lnTo>
                    <a:pt x="230" y="219"/>
                  </a:lnTo>
                  <a:lnTo>
                    <a:pt x="233" y="217"/>
                  </a:lnTo>
                  <a:lnTo>
                    <a:pt x="233" y="217"/>
                  </a:lnTo>
                  <a:lnTo>
                    <a:pt x="236" y="211"/>
                  </a:lnTo>
                  <a:lnTo>
                    <a:pt x="236" y="211"/>
                  </a:lnTo>
                  <a:lnTo>
                    <a:pt x="238" y="206"/>
                  </a:lnTo>
                  <a:lnTo>
                    <a:pt x="238" y="206"/>
                  </a:lnTo>
                  <a:lnTo>
                    <a:pt x="240" y="204"/>
                  </a:lnTo>
                  <a:lnTo>
                    <a:pt x="241" y="204"/>
                  </a:lnTo>
                  <a:lnTo>
                    <a:pt x="243" y="204"/>
                  </a:lnTo>
                  <a:lnTo>
                    <a:pt x="243" y="200"/>
                  </a:lnTo>
                  <a:lnTo>
                    <a:pt x="243" y="200"/>
                  </a:lnTo>
                  <a:lnTo>
                    <a:pt x="244" y="196"/>
                  </a:lnTo>
                  <a:lnTo>
                    <a:pt x="247" y="192"/>
                  </a:lnTo>
                  <a:lnTo>
                    <a:pt x="247" y="192"/>
                  </a:lnTo>
                  <a:lnTo>
                    <a:pt x="247" y="188"/>
                  </a:lnTo>
                  <a:lnTo>
                    <a:pt x="247" y="186"/>
                  </a:lnTo>
                  <a:lnTo>
                    <a:pt x="247" y="184"/>
                  </a:lnTo>
                  <a:lnTo>
                    <a:pt x="248" y="181"/>
                  </a:lnTo>
                  <a:lnTo>
                    <a:pt x="248" y="181"/>
                  </a:lnTo>
                  <a:lnTo>
                    <a:pt x="252" y="179"/>
                  </a:lnTo>
                  <a:lnTo>
                    <a:pt x="253" y="177"/>
                  </a:lnTo>
                  <a:lnTo>
                    <a:pt x="253" y="177"/>
                  </a:lnTo>
                  <a:lnTo>
                    <a:pt x="256" y="172"/>
                  </a:lnTo>
                  <a:lnTo>
                    <a:pt x="256" y="172"/>
                  </a:lnTo>
                  <a:lnTo>
                    <a:pt x="262" y="164"/>
                  </a:lnTo>
                  <a:lnTo>
                    <a:pt x="263" y="160"/>
                  </a:lnTo>
                  <a:lnTo>
                    <a:pt x="264" y="153"/>
                  </a:lnTo>
                  <a:lnTo>
                    <a:pt x="264" y="153"/>
                  </a:lnTo>
                  <a:lnTo>
                    <a:pt x="264" y="141"/>
                  </a:lnTo>
                  <a:lnTo>
                    <a:pt x="264" y="141"/>
                  </a:lnTo>
                  <a:lnTo>
                    <a:pt x="266" y="138"/>
                  </a:lnTo>
                  <a:lnTo>
                    <a:pt x="267" y="135"/>
                  </a:lnTo>
                  <a:lnTo>
                    <a:pt x="267" y="131"/>
                  </a:lnTo>
                  <a:lnTo>
                    <a:pt x="267" y="131"/>
                  </a:lnTo>
                  <a:lnTo>
                    <a:pt x="266" y="127"/>
                  </a:lnTo>
                  <a:lnTo>
                    <a:pt x="266" y="126"/>
                  </a:lnTo>
                  <a:lnTo>
                    <a:pt x="266" y="126"/>
                  </a:lnTo>
                  <a:lnTo>
                    <a:pt x="267" y="123"/>
                  </a:lnTo>
                  <a:lnTo>
                    <a:pt x="268" y="122"/>
                  </a:lnTo>
                  <a:lnTo>
                    <a:pt x="268" y="122"/>
                  </a:lnTo>
                  <a:lnTo>
                    <a:pt x="271" y="118"/>
                  </a:lnTo>
                  <a:lnTo>
                    <a:pt x="271" y="118"/>
                  </a:lnTo>
                  <a:lnTo>
                    <a:pt x="272" y="114"/>
                  </a:lnTo>
                  <a:lnTo>
                    <a:pt x="274" y="115"/>
                  </a:lnTo>
                  <a:lnTo>
                    <a:pt x="274" y="115"/>
                  </a:lnTo>
                  <a:lnTo>
                    <a:pt x="274" y="121"/>
                  </a:lnTo>
                  <a:lnTo>
                    <a:pt x="274" y="135"/>
                  </a:lnTo>
                  <a:lnTo>
                    <a:pt x="270" y="157"/>
                  </a:lnTo>
                  <a:lnTo>
                    <a:pt x="267" y="171"/>
                  </a:lnTo>
                  <a:lnTo>
                    <a:pt x="263" y="183"/>
                  </a:lnTo>
                  <a:lnTo>
                    <a:pt x="257" y="196"/>
                  </a:lnTo>
                  <a:lnTo>
                    <a:pt x="249" y="210"/>
                  </a:lnTo>
                  <a:lnTo>
                    <a:pt x="240" y="223"/>
                  </a:lnTo>
                  <a:lnTo>
                    <a:pt x="229" y="234"/>
                  </a:lnTo>
                  <a:lnTo>
                    <a:pt x="214" y="245"/>
                  </a:lnTo>
                  <a:lnTo>
                    <a:pt x="198" y="255"/>
                  </a:lnTo>
                  <a:lnTo>
                    <a:pt x="178" y="261"/>
                  </a:lnTo>
                  <a:lnTo>
                    <a:pt x="155" y="267"/>
                  </a:lnTo>
                  <a:lnTo>
                    <a:pt x="155" y="267"/>
                  </a:lnTo>
                  <a:lnTo>
                    <a:pt x="169" y="263"/>
                  </a:lnTo>
                  <a:lnTo>
                    <a:pt x="182" y="259"/>
                  </a:lnTo>
                  <a:lnTo>
                    <a:pt x="186" y="256"/>
                  </a:lnTo>
                  <a:lnTo>
                    <a:pt x="187" y="255"/>
                  </a:lnTo>
                  <a:lnTo>
                    <a:pt x="187" y="255"/>
                  </a:lnTo>
                  <a:lnTo>
                    <a:pt x="187" y="252"/>
                  </a:lnTo>
                  <a:lnTo>
                    <a:pt x="187" y="249"/>
                  </a:lnTo>
                  <a:lnTo>
                    <a:pt x="187" y="249"/>
                  </a:lnTo>
                  <a:lnTo>
                    <a:pt x="187" y="249"/>
                  </a:lnTo>
                  <a:lnTo>
                    <a:pt x="184" y="249"/>
                  </a:lnTo>
                  <a:lnTo>
                    <a:pt x="182" y="248"/>
                  </a:lnTo>
                  <a:lnTo>
                    <a:pt x="182" y="248"/>
                  </a:lnTo>
                  <a:lnTo>
                    <a:pt x="178" y="245"/>
                  </a:lnTo>
                  <a:lnTo>
                    <a:pt x="178" y="246"/>
                  </a:lnTo>
                  <a:lnTo>
                    <a:pt x="178" y="246"/>
                  </a:lnTo>
                  <a:lnTo>
                    <a:pt x="173" y="246"/>
                  </a:lnTo>
                  <a:lnTo>
                    <a:pt x="173" y="246"/>
                  </a:lnTo>
                  <a:lnTo>
                    <a:pt x="168" y="246"/>
                  </a:lnTo>
                  <a:lnTo>
                    <a:pt x="165" y="245"/>
                  </a:lnTo>
                  <a:lnTo>
                    <a:pt x="165" y="245"/>
                  </a:lnTo>
                  <a:lnTo>
                    <a:pt x="161" y="242"/>
                  </a:lnTo>
                  <a:lnTo>
                    <a:pt x="160" y="241"/>
                  </a:lnTo>
                  <a:lnTo>
                    <a:pt x="159" y="242"/>
                  </a:lnTo>
                  <a:lnTo>
                    <a:pt x="159" y="242"/>
                  </a:lnTo>
                  <a:lnTo>
                    <a:pt x="159" y="244"/>
                  </a:lnTo>
                  <a:lnTo>
                    <a:pt x="159" y="244"/>
                  </a:lnTo>
                  <a:lnTo>
                    <a:pt x="157" y="245"/>
                  </a:lnTo>
                  <a:lnTo>
                    <a:pt x="157" y="245"/>
                  </a:lnTo>
                  <a:lnTo>
                    <a:pt x="156" y="245"/>
                  </a:lnTo>
                  <a:lnTo>
                    <a:pt x="153" y="245"/>
                  </a:lnTo>
                  <a:lnTo>
                    <a:pt x="149" y="245"/>
                  </a:lnTo>
                  <a:lnTo>
                    <a:pt x="149" y="245"/>
                  </a:lnTo>
                  <a:lnTo>
                    <a:pt x="145" y="245"/>
                  </a:lnTo>
                  <a:lnTo>
                    <a:pt x="140" y="244"/>
                  </a:lnTo>
                  <a:lnTo>
                    <a:pt x="140" y="244"/>
                  </a:lnTo>
                  <a:lnTo>
                    <a:pt x="138" y="242"/>
                  </a:lnTo>
                  <a:lnTo>
                    <a:pt x="137" y="242"/>
                  </a:lnTo>
                  <a:lnTo>
                    <a:pt x="137" y="242"/>
                  </a:lnTo>
                  <a:lnTo>
                    <a:pt x="136" y="244"/>
                  </a:lnTo>
                  <a:lnTo>
                    <a:pt x="134" y="245"/>
                  </a:lnTo>
                  <a:lnTo>
                    <a:pt x="140" y="248"/>
                  </a:lnTo>
                  <a:lnTo>
                    <a:pt x="144" y="251"/>
                  </a:lnTo>
                  <a:lnTo>
                    <a:pt x="144" y="251"/>
                  </a:lnTo>
                  <a:lnTo>
                    <a:pt x="145" y="252"/>
                  </a:lnTo>
                  <a:lnTo>
                    <a:pt x="145" y="252"/>
                  </a:lnTo>
                  <a:lnTo>
                    <a:pt x="145" y="253"/>
                  </a:lnTo>
                  <a:lnTo>
                    <a:pt x="145" y="253"/>
                  </a:lnTo>
                  <a:lnTo>
                    <a:pt x="142" y="253"/>
                  </a:lnTo>
                  <a:lnTo>
                    <a:pt x="140" y="253"/>
                  </a:lnTo>
                  <a:lnTo>
                    <a:pt x="140" y="253"/>
                  </a:lnTo>
                  <a:lnTo>
                    <a:pt x="134" y="256"/>
                  </a:lnTo>
                  <a:lnTo>
                    <a:pt x="133" y="256"/>
                  </a:lnTo>
                  <a:lnTo>
                    <a:pt x="130" y="256"/>
                  </a:lnTo>
                  <a:lnTo>
                    <a:pt x="130" y="256"/>
                  </a:lnTo>
                  <a:lnTo>
                    <a:pt x="127" y="251"/>
                  </a:lnTo>
                  <a:lnTo>
                    <a:pt x="127" y="251"/>
                  </a:lnTo>
                  <a:lnTo>
                    <a:pt x="127" y="249"/>
                  </a:lnTo>
                  <a:lnTo>
                    <a:pt x="126" y="248"/>
                  </a:lnTo>
                  <a:lnTo>
                    <a:pt x="125" y="248"/>
                  </a:lnTo>
                  <a:lnTo>
                    <a:pt x="125" y="248"/>
                  </a:lnTo>
                  <a:lnTo>
                    <a:pt x="121" y="248"/>
                  </a:lnTo>
                  <a:lnTo>
                    <a:pt x="123" y="252"/>
                  </a:lnTo>
                  <a:lnTo>
                    <a:pt x="123" y="252"/>
                  </a:lnTo>
                  <a:lnTo>
                    <a:pt x="118" y="252"/>
                  </a:lnTo>
                  <a:lnTo>
                    <a:pt x="118" y="252"/>
                  </a:lnTo>
                  <a:lnTo>
                    <a:pt x="115" y="253"/>
                  </a:lnTo>
                  <a:lnTo>
                    <a:pt x="115" y="253"/>
                  </a:lnTo>
                  <a:lnTo>
                    <a:pt x="114" y="252"/>
                  </a:lnTo>
                  <a:lnTo>
                    <a:pt x="114" y="252"/>
                  </a:lnTo>
                  <a:lnTo>
                    <a:pt x="111" y="251"/>
                  </a:lnTo>
                  <a:lnTo>
                    <a:pt x="108" y="251"/>
                  </a:lnTo>
                  <a:lnTo>
                    <a:pt x="108" y="251"/>
                  </a:lnTo>
                  <a:lnTo>
                    <a:pt x="102" y="249"/>
                  </a:lnTo>
                  <a:lnTo>
                    <a:pt x="102" y="249"/>
                  </a:lnTo>
                  <a:lnTo>
                    <a:pt x="99" y="249"/>
                  </a:lnTo>
                  <a:lnTo>
                    <a:pt x="99" y="249"/>
                  </a:lnTo>
                  <a:lnTo>
                    <a:pt x="95" y="252"/>
                  </a:lnTo>
                  <a:lnTo>
                    <a:pt x="92" y="252"/>
                  </a:lnTo>
                  <a:lnTo>
                    <a:pt x="92" y="252"/>
                  </a:lnTo>
                  <a:lnTo>
                    <a:pt x="88" y="252"/>
                  </a:lnTo>
                  <a:lnTo>
                    <a:pt x="85" y="252"/>
                  </a:lnTo>
                  <a:lnTo>
                    <a:pt x="85" y="252"/>
                  </a:lnTo>
                  <a:lnTo>
                    <a:pt x="88" y="255"/>
                  </a:lnTo>
                  <a:lnTo>
                    <a:pt x="98" y="259"/>
                  </a:lnTo>
                  <a:lnTo>
                    <a:pt x="104" y="261"/>
                  </a:lnTo>
                  <a:lnTo>
                    <a:pt x="113" y="264"/>
                  </a:lnTo>
                  <a:lnTo>
                    <a:pt x="122" y="265"/>
                  </a:lnTo>
                  <a:lnTo>
                    <a:pt x="133" y="267"/>
                  </a:lnTo>
                  <a:lnTo>
                    <a:pt x="133" y="267"/>
                  </a:lnTo>
                  <a:lnTo>
                    <a:pt x="121" y="267"/>
                  </a:lnTo>
                  <a:lnTo>
                    <a:pt x="108" y="264"/>
                  </a:lnTo>
                  <a:lnTo>
                    <a:pt x="92" y="260"/>
                  </a:lnTo>
                  <a:lnTo>
                    <a:pt x="73" y="252"/>
                  </a:lnTo>
                  <a:lnTo>
                    <a:pt x="64" y="246"/>
                  </a:lnTo>
                  <a:lnTo>
                    <a:pt x="54" y="240"/>
                  </a:lnTo>
                  <a:lnTo>
                    <a:pt x="45" y="232"/>
                  </a:lnTo>
                  <a:lnTo>
                    <a:pt x="35" y="222"/>
                  </a:lnTo>
                  <a:lnTo>
                    <a:pt x="27" y="211"/>
                  </a:lnTo>
                  <a:lnTo>
                    <a:pt x="19" y="199"/>
                  </a:lnTo>
                  <a:lnTo>
                    <a:pt x="19" y="199"/>
                  </a:lnTo>
                  <a:lnTo>
                    <a:pt x="12" y="186"/>
                  </a:lnTo>
                  <a:lnTo>
                    <a:pt x="7" y="172"/>
                  </a:lnTo>
                  <a:lnTo>
                    <a:pt x="3" y="157"/>
                  </a:lnTo>
                  <a:lnTo>
                    <a:pt x="2" y="142"/>
                  </a:lnTo>
                  <a:lnTo>
                    <a:pt x="0" y="129"/>
                  </a:lnTo>
                  <a:lnTo>
                    <a:pt x="2" y="114"/>
                  </a:lnTo>
                  <a:lnTo>
                    <a:pt x="4" y="100"/>
                  </a:lnTo>
                  <a:lnTo>
                    <a:pt x="10" y="87"/>
                  </a:lnTo>
                  <a:lnTo>
                    <a:pt x="15" y="73"/>
                  </a:lnTo>
                  <a:lnTo>
                    <a:pt x="23" y="61"/>
                  </a:lnTo>
                  <a:lnTo>
                    <a:pt x="31" y="49"/>
                  </a:lnTo>
                  <a:lnTo>
                    <a:pt x="42" y="38"/>
                  </a:lnTo>
                  <a:lnTo>
                    <a:pt x="54" y="28"/>
                  </a:lnTo>
                  <a:lnTo>
                    <a:pt x="68" y="19"/>
                  </a:lnTo>
                  <a:lnTo>
                    <a:pt x="84" y="11"/>
                  </a:lnTo>
                  <a:lnTo>
                    <a:pt x="100" y="4"/>
                  </a:lnTo>
                  <a:lnTo>
                    <a:pt x="100" y="4"/>
                  </a:lnTo>
                  <a:lnTo>
                    <a:pt x="90" y="10"/>
                  </a:lnTo>
                  <a:lnTo>
                    <a:pt x="77" y="16"/>
                  </a:lnTo>
                  <a:lnTo>
                    <a:pt x="62" y="26"/>
                  </a:lnTo>
                  <a:lnTo>
                    <a:pt x="48" y="38"/>
                  </a:lnTo>
                  <a:lnTo>
                    <a:pt x="41" y="46"/>
                  </a:lnTo>
                  <a:lnTo>
                    <a:pt x="33" y="54"/>
                  </a:lnTo>
                  <a:lnTo>
                    <a:pt x="27" y="64"/>
                  </a:lnTo>
                  <a:lnTo>
                    <a:pt x="20" y="75"/>
                  </a:lnTo>
                  <a:lnTo>
                    <a:pt x="15" y="85"/>
                  </a:lnTo>
                  <a:lnTo>
                    <a:pt x="11" y="98"/>
                  </a:lnTo>
                  <a:lnTo>
                    <a:pt x="12" y="99"/>
                  </a:lnTo>
                  <a:lnTo>
                    <a:pt x="12" y="99"/>
                  </a:lnTo>
                  <a:lnTo>
                    <a:pt x="14" y="98"/>
                  </a:lnTo>
                  <a:lnTo>
                    <a:pt x="15" y="95"/>
                  </a:lnTo>
                  <a:lnTo>
                    <a:pt x="15" y="95"/>
                  </a:lnTo>
                  <a:lnTo>
                    <a:pt x="18" y="89"/>
                  </a:lnTo>
                  <a:lnTo>
                    <a:pt x="18" y="89"/>
                  </a:lnTo>
                  <a:lnTo>
                    <a:pt x="19" y="87"/>
                  </a:lnTo>
                  <a:lnTo>
                    <a:pt x="19" y="87"/>
                  </a:lnTo>
                  <a:lnTo>
                    <a:pt x="23" y="84"/>
                  </a:lnTo>
                  <a:lnTo>
                    <a:pt x="23" y="84"/>
                  </a:lnTo>
                  <a:lnTo>
                    <a:pt x="26" y="77"/>
                  </a:lnTo>
                  <a:lnTo>
                    <a:pt x="26" y="77"/>
                  </a:lnTo>
                  <a:lnTo>
                    <a:pt x="29" y="76"/>
                  </a:lnTo>
                  <a:lnTo>
                    <a:pt x="31" y="76"/>
                  </a:lnTo>
                  <a:lnTo>
                    <a:pt x="31" y="76"/>
                  </a:lnTo>
                  <a:lnTo>
                    <a:pt x="33" y="75"/>
                  </a:lnTo>
                  <a:lnTo>
                    <a:pt x="33" y="75"/>
                  </a:lnTo>
                  <a:lnTo>
                    <a:pt x="33" y="75"/>
                  </a:lnTo>
                  <a:lnTo>
                    <a:pt x="31" y="77"/>
                  </a:lnTo>
                  <a:lnTo>
                    <a:pt x="31" y="80"/>
                  </a:lnTo>
                  <a:lnTo>
                    <a:pt x="31" y="84"/>
                  </a:lnTo>
                  <a:lnTo>
                    <a:pt x="31" y="84"/>
                  </a:lnTo>
                  <a:lnTo>
                    <a:pt x="29" y="91"/>
                  </a:lnTo>
                  <a:lnTo>
                    <a:pt x="29" y="91"/>
                  </a:lnTo>
                  <a:lnTo>
                    <a:pt x="30" y="95"/>
                  </a:lnTo>
                  <a:lnTo>
                    <a:pt x="30" y="95"/>
                  </a:lnTo>
                  <a:lnTo>
                    <a:pt x="31" y="98"/>
                  </a:lnTo>
                  <a:lnTo>
                    <a:pt x="33" y="99"/>
                  </a:lnTo>
                  <a:lnTo>
                    <a:pt x="33" y="99"/>
                  </a:lnTo>
                  <a:lnTo>
                    <a:pt x="41" y="102"/>
                  </a:lnTo>
                  <a:lnTo>
                    <a:pt x="41" y="102"/>
                  </a:lnTo>
                  <a:lnTo>
                    <a:pt x="45" y="96"/>
                  </a:lnTo>
                  <a:lnTo>
                    <a:pt x="45" y="96"/>
                  </a:lnTo>
                  <a:lnTo>
                    <a:pt x="48" y="95"/>
                  </a:lnTo>
                  <a:lnTo>
                    <a:pt x="50" y="93"/>
                  </a:lnTo>
                  <a:lnTo>
                    <a:pt x="50" y="93"/>
                  </a:lnTo>
                  <a:lnTo>
                    <a:pt x="50" y="91"/>
                  </a:lnTo>
                  <a:lnTo>
                    <a:pt x="50" y="89"/>
                  </a:lnTo>
                  <a:lnTo>
                    <a:pt x="52" y="88"/>
                  </a:lnTo>
                  <a:lnTo>
                    <a:pt x="52" y="88"/>
                  </a:lnTo>
                  <a:lnTo>
                    <a:pt x="53" y="85"/>
                  </a:lnTo>
                  <a:lnTo>
                    <a:pt x="54" y="84"/>
                  </a:lnTo>
                  <a:lnTo>
                    <a:pt x="54" y="84"/>
                  </a:lnTo>
                  <a:lnTo>
                    <a:pt x="56" y="81"/>
                  </a:lnTo>
                  <a:lnTo>
                    <a:pt x="56" y="81"/>
                  </a:lnTo>
                  <a:lnTo>
                    <a:pt x="58" y="81"/>
                  </a:lnTo>
                  <a:lnTo>
                    <a:pt x="60" y="81"/>
                  </a:lnTo>
                  <a:lnTo>
                    <a:pt x="60" y="83"/>
                  </a:lnTo>
                  <a:lnTo>
                    <a:pt x="60" y="83"/>
                  </a:lnTo>
                  <a:lnTo>
                    <a:pt x="60" y="85"/>
                  </a:lnTo>
                  <a:lnTo>
                    <a:pt x="60" y="87"/>
                  </a:lnTo>
                  <a:lnTo>
                    <a:pt x="60" y="88"/>
                  </a:lnTo>
                  <a:lnTo>
                    <a:pt x="58" y="89"/>
                  </a:lnTo>
                  <a:lnTo>
                    <a:pt x="58" y="89"/>
                  </a:lnTo>
                  <a:lnTo>
                    <a:pt x="57" y="89"/>
                  </a:lnTo>
                  <a:lnTo>
                    <a:pt x="56" y="91"/>
                  </a:lnTo>
                  <a:lnTo>
                    <a:pt x="56" y="91"/>
                  </a:lnTo>
                  <a:lnTo>
                    <a:pt x="53" y="96"/>
                  </a:lnTo>
                  <a:lnTo>
                    <a:pt x="53" y="96"/>
                  </a:lnTo>
                  <a:lnTo>
                    <a:pt x="52" y="99"/>
                  </a:lnTo>
                  <a:lnTo>
                    <a:pt x="50" y="102"/>
                  </a:lnTo>
                  <a:lnTo>
                    <a:pt x="50" y="102"/>
                  </a:lnTo>
                  <a:lnTo>
                    <a:pt x="48" y="102"/>
                  </a:lnTo>
                  <a:lnTo>
                    <a:pt x="46" y="103"/>
                  </a:lnTo>
                  <a:lnTo>
                    <a:pt x="46" y="103"/>
                  </a:lnTo>
                  <a:lnTo>
                    <a:pt x="46" y="103"/>
                  </a:lnTo>
                  <a:lnTo>
                    <a:pt x="46" y="106"/>
                  </a:lnTo>
                  <a:lnTo>
                    <a:pt x="46" y="107"/>
                  </a:lnTo>
                  <a:lnTo>
                    <a:pt x="46" y="107"/>
                  </a:lnTo>
                  <a:lnTo>
                    <a:pt x="46" y="107"/>
                  </a:lnTo>
                  <a:lnTo>
                    <a:pt x="43" y="108"/>
                  </a:lnTo>
                  <a:lnTo>
                    <a:pt x="42" y="108"/>
                  </a:lnTo>
                  <a:lnTo>
                    <a:pt x="42" y="108"/>
                  </a:lnTo>
                  <a:lnTo>
                    <a:pt x="39" y="108"/>
                  </a:lnTo>
                  <a:lnTo>
                    <a:pt x="39" y="108"/>
                  </a:lnTo>
                  <a:lnTo>
                    <a:pt x="34" y="107"/>
                  </a:lnTo>
                  <a:lnTo>
                    <a:pt x="34" y="107"/>
                  </a:lnTo>
                  <a:lnTo>
                    <a:pt x="33" y="108"/>
                  </a:lnTo>
                  <a:lnTo>
                    <a:pt x="31" y="111"/>
                  </a:lnTo>
                  <a:lnTo>
                    <a:pt x="31" y="111"/>
                  </a:lnTo>
                  <a:lnTo>
                    <a:pt x="33" y="116"/>
                  </a:lnTo>
                  <a:lnTo>
                    <a:pt x="35" y="122"/>
                  </a:lnTo>
                  <a:lnTo>
                    <a:pt x="35" y="122"/>
                  </a:lnTo>
                  <a:lnTo>
                    <a:pt x="35" y="127"/>
                  </a:lnTo>
                  <a:lnTo>
                    <a:pt x="35" y="130"/>
                  </a:lnTo>
                  <a:lnTo>
                    <a:pt x="37" y="131"/>
                  </a:lnTo>
                  <a:lnTo>
                    <a:pt x="37" y="131"/>
                  </a:lnTo>
                  <a:lnTo>
                    <a:pt x="39" y="134"/>
                  </a:lnTo>
                  <a:lnTo>
                    <a:pt x="41" y="137"/>
                  </a:lnTo>
                  <a:lnTo>
                    <a:pt x="41" y="137"/>
                  </a:lnTo>
                  <a:lnTo>
                    <a:pt x="42" y="139"/>
                  </a:lnTo>
                  <a:lnTo>
                    <a:pt x="42" y="144"/>
                  </a:lnTo>
                  <a:lnTo>
                    <a:pt x="45" y="146"/>
                  </a:lnTo>
                  <a:lnTo>
                    <a:pt x="45" y="146"/>
                  </a:lnTo>
                  <a:lnTo>
                    <a:pt x="45" y="153"/>
                  </a:lnTo>
                  <a:lnTo>
                    <a:pt x="45" y="153"/>
                  </a:lnTo>
                  <a:lnTo>
                    <a:pt x="45" y="157"/>
                  </a:lnTo>
                  <a:lnTo>
                    <a:pt x="45" y="161"/>
                  </a:lnTo>
                  <a:lnTo>
                    <a:pt x="45" y="161"/>
                  </a:lnTo>
                  <a:lnTo>
                    <a:pt x="48" y="165"/>
                  </a:lnTo>
                  <a:lnTo>
                    <a:pt x="49" y="167"/>
                  </a:lnTo>
                  <a:lnTo>
                    <a:pt x="49" y="167"/>
                  </a:lnTo>
                  <a:lnTo>
                    <a:pt x="46" y="169"/>
                  </a:lnTo>
                  <a:lnTo>
                    <a:pt x="46" y="171"/>
                  </a:lnTo>
                  <a:lnTo>
                    <a:pt x="46" y="172"/>
                  </a:lnTo>
                  <a:lnTo>
                    <a:pt x="46" y="172"/>
                  </a:lnTo>
                  <a:lnTo>
                    <a:pt x="50" y="175"/>
                  </a:lnTo>
                  <a:lnTo>
                    <a:pt x="52" y="177"/>
                  </a:lnTo>
                  <a:lnTo>
                    <a:pt x="52" y="177"/>
                  </a:lnTo>
                  <a:lnTo>
                    <a:pt x="53" y="179"/>
                  </a:lnTo>
                  <a:lnTo>
                    <a:pt x="54" y="180"/>
                  </a:lnTo>
                  <a:lnTo>
                    <a:pt x="54" y="180"/>
                  </a:lnTo>
                  <a:lnTo>
                    <a:pt x="57" y="180"/>
                  </a:lnTo>
                  <a:lnTo>
                    <a:pt x="58" y="181"/>
                  </a:lnTo>
                  <a:lnTo>
                    <a:pt x="58" y="181"/>
                  </a:lnTo>
                  <a:lnTo>
                    <a:pt x="58" y="187"/>
                  </a:lnTo>
                  <a:lnTo>
                    <a:pt x="64" y="194"/>
                  </a:lnTo>
                  <a:lnTo>
                    <a:pt x="69" y="199"/>
                  </a:lnTo>
                  <a:lnTo>
                    <a:pt x="69" y="199"/>
                  </a:lnTo>
                  <a:lnTo>
                    <a:pt x="69" y="200"/>
                  </a:lnTo>
                  <a:lnTo>
                    <a:pt x="69" y="202"/>
                  </a:lnTo>
                  <a:lnTo>
                    <a:pt x="71" y="202"/>
                  </a:lnTo>
                  <a:lnTo>
                    <a:pt x="71" y="202"/>
                  </a:lnTo>
                  <a:lnTo>
                    <a:pt x="80" y="206"/>
                  </a:lnTo>
                  <a:lnTo>
                    <a:pt x="80" y="206"/>
                  </a:lnTo>
                  <a:lnTo>
                    <a:pt x="83" y="209"/>
                  </a:lnTo>
                  <a:lnTo>
                    <a:pt x="87" y="210"/>
                  </a:lnTo>
                  <a:lnTo>
                    <a:pt x="87" y="210"/>
                  </a:lnTo>
                  <a:lnTo>
                    <a:pt x="88" y="210"/>
                  </a:lnTo>
                  <a:lnTo>
                    <a:pt x="88" y="211"/>
                  </a:lnTo>
                  <a:lnTo>
                    <a:pt x="88" y="210"/>
                  </a:lnTo>
                  <a:lnTo>
                    <a:pt x="88" y="210"/>
                  </a:lnTo>
                  <a:lnTo>
                    <a:pt x="91" y="206"/>
                  </a:lnTo>
                  <a:lnTo>
                    <a:pt x="92" y="203"/>
                  </a:lnTo>
                  <a:lnTo>
                    <a:pt x="92" y="203"/>
                  </a:lnTo>
                  <a:lnTo>
                    <a:pt x="94" y="199"/>
                  </a:lnTo>
                  <a:lnTo>
                    <a:pt x="94" y="198"/>
                  </a:lnTo>
                  <a:lnTo>
                    <a:pt x="94" y="198"/>
                  </a:lnTo>
                  <a:lnTo>
                    <a:pt x="94" y="194"/>
                  </a:lnTo>
                  <a:lnTo>
                    <a:pt x="94" y="194"/>
                  </a:lnTo>
                  <a:lnTo>
                    <a:pt x="94" y="191"/>
                  </a:lnTo>
                  <a:lnTo>
                    <a:pt x="95" y="188"/>
                  </a:lnTo>
                  <a:lnTo>
                    <a:pt x="95" y="188"/>
                  </a:lnTo>
                  <a:lnTo>
                    <a:pt x="96" y="186"/>
                  </a:lnTo>
                  <a:lnTo>
                    <a:pt x="99" y="183"/>
                  </a:lnTo>
                  <a:lnTo>
                    <a:pt x="99" y="183"/>
                  </a:lnTo>
                  <a:lnTo>
                    <a:pt x="100" y="183"/>
                  </a:lnTo>
                  <a:lnTo>
                    <a:pt x="102" y="181"/>
                  </a:lnTo>
                  <a:lnTo>
                    <a:pt x="102" y="181"/>
                  </a:lnTo>
                  <a:lnTo>
                    <a:pt x="102" y="179"/>
                  </a:lnTo>
                  <a:lnTo>
                    <a:pt x="102" y="179"/>
                  </a:lnTo>
                  <a:lnTo>
                    <a:pt x="100" y="177"/>
                  </a:lnTo>
                  <a:lnTo>
                    <a:pt x="100" y="175"/>
                  </a:lnTo>
                  <a:lnTo>
                    <a:pt x="100" y="175"/>
                  </a:lnTo>
                  <a:lnTo>
                    <a:pt x="99" y="171"/>
                  </a:lnTo>
                  <a:lnTo>
                    <a:pt x="98" y="169"/>
                  </a:lnTo>
                  <a:lnTo>
                    <a:pt x="98" y="169"/>
                  </a:lnTo>
                  <a:lnTo>
                    <a:pt x="95" y="167"/>
                  </a:lnTo>
                  <a:lnTo>
                    <a:pt x="94" y="165"/>
                  </a:lnTo>
                  <a:lnTo>
                    <a:pt x="94" y="164"/>
                  </a:lnTo>
                  <a:lnTo>
                    <a:pt x="94" y="164"/>
                  </a:lnTo>
                  <a:lnTo>
                    <a:pt x="95" y="158"/>
                  </a:lnTo>
                  <a:lnTo>
                    <a:pt x="95" y="158"/>
                  </a:lnTo>
                  <a:lnTo>
                    <a:pt x="98" y="154"/>
                  </a:lnTo>
                  <a:lnTo>
                    <a:pt x="98" y="154"/>
                  </a:lnTo>
                  <a:lnTo>
                    <a:pt x="100" y="150"/>
                  </a:lnTo>
                  <a:lnTo>
                    <a:pt x="100" y="150"/>
                  </a:lnTo>
                  <a:lnTo>
                    <a:pt x="103" y="146"/>
                  </a:lnTo>
                  <a:lnTo>
                    <a:pt x="103" y="146"/>
                  </a:lnTo>
                  <a:lnTo>
                    <a:pt x="104" y="137"/>
                  </a:lnTo>
                  <a:lnTo>
                    <a:pt x="104" y="137"/>
                  </a:lnTo>
                  <a:lnTo>
                    <a:pt x="104" y="137"/>
                  </a:lnTo>
                  <a:lnTo>
                    <a:pt x="104" y="137"/>
                  </a:lnTo>
                  <a:lnTo>
                    <a:pt x="104" y="134"/>
                  </a:lnTo>
                  <a:lnTo>
                    <a:pt x="104" y="134"/>
                  </a:lnTo>
                  <a:lnTo>
                    <a:pt x="103" y="129"/>
                  </a:lnTo>
                  <a:lnTo>
                    <a:pt x="103" y="129"/>
                  </a:lnTo>
                  <a:lnTo>
                    <a:pt x="106" y="126"/>
                  </a:lnTo>
                  <a:lnTo>
                    <a:pt x="110" y="125"/>
                  </a:lnTo>
                  <a:lnTo>
                    <a:pt x="110" y="125"/>
                  </a:lnTo>
                  <a:lnTo>
                    <a:pt x="111" y="126"/>
                  </a:lnTo>
                  <a:lnTo>
                    <a:pt x="113" y="127"/>
                  </a:lnTo>
                  <a:lnTo>
                    <a:pt x="114" y="126"/>
                  </a:lnTo>
                  <a:lnTo>
                    <a:pt x="114" y="126"/>
                  </a:lnTo>
                  <a:lnTo>
                    <a:pt x="115" y="123"/>
                  </a:lnTo>
                  <a:lnTo>
                    <a:pt x="117" y="122"/>
                  </a:lnTo>
                  <a:lnTo>
                    <a:pt x="117" y="122"/>
                  </a:lnTo>
                  <a:lnTo>
                    <a:pt x="119" y="121"/>
                  </a:lnTo>
                  <a:lnTo>
                    <a:pt x="121" y="122"/>
                  </a:lnTo>
                  <a:lnTo>
                    <a:pt x="121" y="122"/>
                  </a:lnTo>
                  <a:lnTo>
                    <a:pt x="125" y="123"/>
                  </a:lnTo>
                  <a:lnTo>
                    <a:pt x="129" y="125"/>
                  </a:lnTo>
                  <a:lnTo>
                    <a:pt x="129" y="125"/>
                  </a:lnTo>
                  <a:lnTo>
                    <a:pt x="133" y="126"/>
                  </a:lnTo>
                  <a:lnTo>
                    <a:pt x="137" y="126"/>
                  </a:lnTo>
                  <a:lnTo>
                    <a:pt x="137" y="126"/>
                  </a:lnTo>
                  <a:lnTo>
                    <a:pt x="142" y="126"/>
                  </a:lnTo>
                  <a:lnTo>
                    <a:pt x="145" y="126"/>
                  </a:lnTo>
                  <a:lnTo>
                    <a:pt x="148" y="125"/>
                  </a:lnTo>
                  <a:lnTo>
                    <a:pt x="148" y="125"/>
                  </a:lnTo>
                  <a:lnTo>
                    <a:pt x="150" y="125"/>
                  </a:lnTo>
                  <a:lnTo>
                    <a:pt x="152" y="125"/>
                  </a:lnTo>
                  <a:lnTo>
                    <a:pt x="152" y="123"/>
                  </a:lnTo>
                  <a:lnTo>
                    <a:pt x="152" y="123"/>
                  </a:lnTo>
                  <a:lnTo>
                    <a:pt x="153" y="121"/>
                  </a:lnTo>
                  <a:lnTo>
                    <a:pt x="155" y="118"/>
                  </a:lnTo>
                  <a:lnTo>
                    <a:pt x="155" y="118"/>
                  </a:lnTo>
                  <a:lnTo>
                    <a:pt x="157" y="118"/>
                  </a:lnTo>
                  <a:lnTo>
                    <a:pt x="159" y="115"/>
                  </a:lnTo>
                  <a:lnTo>
                    <a:pt x="159" y="115"/>
                  </a:lnTo>
                  <a:lnTo>
                    <a:pt x="159" y="112"/>
                  </a:lnTo>
                  <a:lnTo>
                    <a:pt x="160" y="111"/>
                  </a:lnTo>
                  <a:lnTo>
                    <a:pt x="160" y="111"/>
                  </a:lnTo>
                  <a:lnTo>
                    <a:pt x="161" y="108"/>
                  </a:lnTo>
                  <a:lnTo>
                    <a:pt x="161" y="108"/>
                  </a:lnTo>
                  <a:lnTo>
                    <a:pt x="164" y="106"/>
                  </a:lnTo>
                  <a:lnTo>
                    <a:pt x="165" y="106"/>
                  </a:lnTo>
                  <a:lnTo>
                    <a:pt x="165" y="106"/>
                  </a:lnTo>
                  <a:lnTo>
                    <a:pt x="165" y="104"/>
                  </a:lnTo>
                  <a:lnTo>
                    <a:pt x="165" y="104"/>
                  </a:lnTo>
                  <a:lnTo>
                    <a:pt x="164" y="102"/>
                  </a:lnTo>
                  <a:lnTo>
                    <a:pt x="163" y="99"/>
                  </a:lnTo>
                  <a:lnTo>
                    <a:pt x="163" y="99"/>
                  </a:lnTo>
                  <a:lnTo>
                    <a:pt x="163" y="98"/>
                  </a:lnTo>
                  <a:lnTo>
                    <a:pt x="161" y="98"/>
                  </a:lnTo>
                  <a:lnTo>
                    <a:pt x="160" y="96"/>
                  </a:lnTo>
                  <a:lnTo>
                    <a:pt x="161" y="93"/>
                  </a:lnTo>
                  <a:lnTo>
                    <a:pt x="161" y="93"/>
                  </a:lnTo>
                  <a:lnTo>
                    <a:pt x="164" y="87"/>
                  </a:lnTo>
                  <a:lnTo>
                    <a:pt x="164" y="84"/>
                  </a:lnTo>
                  <a:lnTo>
                    <a:pt x="161" y="81"/>
                  </a:lnTo>
                  <a:lnTo>
                    <a:pt x="161" y="81"/>
                  </a:lnTo>
                  <a:lnTo>
                    <a:pt x="160" y="77"/>
                  </a:lnTo>
                  <a:lnTo>
                    <a:pt x="157" y="76"/>
                  </a:lnTo>
                  <a:lnTo>
                    <a:pt x="155" y="73"/>
                  </a:lnTo>
                  <a:lnTo>
                    <a:pt x="155" y="73"/>
                  </a:lnTo>
                  <a:lnTo>
                    <a:pt x="153" y="70"/>
                  </a:lnTo>
                  <a:lnTo>
                    <a:pt x="150" y="68"/>
                  </a:lnTo>
                  <a:lnTo>
                    <a:pt x="150" y="68"/>
                  </a:lnTo>
                  <a:lnTo>
                    <a:pt x="149" y="66"/>
                  </a:lnTo>
                  <a:lnTo>
                    <a:pt x="148" y="66"/>
                  </a:lnTo>
                  <a:lnTo>
                    <a:pt x="148" y="66"/>
                  </a:lnTo>
                  <a:lnTo>
                    <a:pt x="144" y="65"/>
                  </a:lnTo>
                  <a:lnTo>
                    <a:pt x="140" y="62"/>
                  </a:lnTo>
                  <a:lnTo>
                    <a:pt x="140" y="62"/>
                  </a:lnTo>
                  <a:lnTo>
                    <a:pt x="137" y="60"/>
                  </a:lnTo>
                  <a:lnTo>
                    <a:pt x="134" y="58"/>
                  </a:lnTo>
                  <a:lnTo>
                    <a:pt x="134" y="58"/>
                  </a:lnTo>
                  <a:lnTo>
                    <a:pt x="130" y="57"/>
                  </a:lnTo>
                  <a:lnTo>
                    <a:pt x="130" y="57"/>
                  </a:lnTo>
                  <a:lnTo>
                    <a:pt x="125" y="57"/>
                  </a:lnTo>
                  <a:lnTo>
                    <a:pt x="125" y="57"/>
                  </a:lnTo>
                  <a:lnTo>
                    <a:pt x="122" y="57"/>
                  </a:lnTo>
                  <a:lnTo>
                    <a:pt x="122" y="57"/>
                  </a:lnTo>
                  <a:lnTo>
                    <a:pt x="117" y="56"/>
                  </a:lnTo>
                  <a:lnTo>
                    <a:pt x="117" y="56"/>
                  </a:lnTo>
                  <a:lnTo>
                    <a:pt x="114" y="56"/>
                  </a:lnTo>
                  <a:lnTo>
                    <a:pt x="114" y="56"/>
                  </a:lnTo>
                  <a:lnTo>
                    <a:pt x="113" y="56"/>
                  </a:lnTo>
                  <a:lnTo>
                    <a:pt x="111" y="54"/>
                  </a:lnTo>
                  <a:lnTo>
                    <a:pt x="111" y="57"/>
                  </a:lnTo>
                  <a:lnTo>
                    <a:pt x="111" y="57"/>
                  </a:lnTo>
                  <a:lnTo>
                    <a:pt x="111" y="61"/>
                  </a:lnTo>
                  <a:lnTo>
                    <a:pt x="111" y="62"/>
                  </a:lnTo>
                  <a:lnTo>
                    <a:pt x="110" y="64"/>
                  </a:lnTo>
                  <a:lnTo>
                    <a:pt x="110" y="64"/>
                  </a:lnTo>
                  <a:lnTo>
                    <a:pt x="106" y="64"/>
                  </a:lnTo>
                  <a:lnTo>
                    <a:pt x="106" y="64"/>
                  </a:lnTo>
                  <a:lnTo>
                    <a:pt x="103" y="64"/>
                  </a:lnTo>
                  <a:lnTo>
                    <a:pt x="100" y="65"/>
                  </a:lnTo>
                  <a:lnTo>
                    <a:pt x="100" y="65"/>
                  </a:lnTo>
                  <a:lnTo>
                    <a:pt x="99" y="66"/>
                  </a:lnTo>
                  <a:lnTo>
                    <a:pt x="95" y="68"/>
                  </a:lnTo>
                  <a:lnTo>
                    <a:pt x="95" y="68"/>
                  </a:lnTo>
                  <a:lnTo>
                    <a:pt x="95" y="68"/>
                  </a:lnTo>
                  <a:lnTo>
                    <a:pt x="95" y="69"/>
                  </a:lnTo>
                  <a:lnTo>
                    <a:pt x="92" y="68"/>
                  </a:lnTo>
                  <a:lnTo>
                    <a:pt x="92" y="68"/>
                  </a:lnTo>
                  <a:lnTo>
                    <a:pt x="91" y="65"/>
                  </a:lnTo>
                  <a:lnTo>
                    <a:pt x="92" y="64"/>
                  </a:lnTo>
                  <a:lnTo>
                    <a:pt x="91" y="64"/>
                  </a:lnTo>
                  <a:lnTo>
                    <a:pt x="88" y="64"/>
                  </a:lnTo>
                  <a:lnTo>
                    <a:pt x="88" y="64"/>
                  </a:lnTo>
                  <a:lnTo>
                    <a:pt x="81" y="65"/>
                  </a:lnTo>
                  <a:lnTo>
                    <a:pt x="79" y="65"/>
                  </a:lnTo>
                  <a:lnTo>
                    <a:pt x="79" y="65"/>
                  </a:lnTo>
                  <a:lnTo>
                    <a:pt x="77" y="65"/>
                  </a:lnTo>
                  <a:lnTo>
                    <a:pt x="75" y="64"/>
                  </a:lnTo>
                  <a:lnTo>
                    <a:pt x="75" y="64"/>
                  </a:lnTo>
                  <a:lnTo>
                    <a:pt x="71" y="62"/>
                  </a:lnTo>
                  <a:lnTo>
                    <a:pt x="69" y="64"/>
                  </a:lnTo>
                  <a:lnTo>
                    <a:pt x="69" y="64"/>
                  </a:lnTo>
                  <a:lnTo>
                    <a:pt x="68" y="65"/>
                  </a:lnTo>
                  <a:lnTo>
                    <a:pt x="68" y="65"/>
                  </a:lnTo>
                  <a:lnTo>
                    <a:pt x="67" y="64"/>
                  </a:lnTo>
                  <a:lnTo>
                    <a:pt x="67" y="64"/>
                  </a:lnTo>
                  <a:lnTo>
                    <a:pt x="65" y="61"/>
                  </a:lnTo>
                  <a:lnTo>
                    <a:pt x="67" y="60"/>
                  </a:lnTo>
                  <a:lnTo>
                    <a:pt x="67" y="60"/>
                  </a:lnTo>
                  <a:lnTo>
                    <a:pt x="71" y="60"/>
                  </a:lnTo>
                  <a:lnTo>
                    <a:pt x="72" y="60"/>
                  </a:lnTo>
                  <a:lnTo>
                    <a:pt x="73" y="58"/>
                  </a:lnTo>
                  <a:lnTo>
                    <a:pt x="73" y="58"/>
                  </a:lnTo>
                  <a:lnTo>
                    <a:pt x="72" y="57"/>
                  </a:lnTo>
                  <a:lnTo>
                    <a:pt x="72" y="56"/>
                  </a:lnTo>
                  <a:lnTo>
                    <a:pt x="73" y="56"/>
                  </a:lnTo>
                  <a:lnTo>
                    <a:pt x="73" y="56"/>
                  </a:lnTo>
                  <a:lnTo>
                    <a:pt x="79" y="54"/>
                  </a:lnTo>
                  <a:lnTo>
                    <a:pt x="79" y="54"/>
                  </a:lnTo>
                  <a:lnTo>
                    <a:pt x="81" y="54"/>
                  </a:lnTo>
                  <a:lnTo>
                    <a:pt x="83" y="54"/>
                  </a:lnTo>
                  <a:lnTo>
                    <a:pt x="85" y="54"/>
                  </a:lnTo>
                  <a:lnTo>
                    <a:pt x="85" y="54"/>
                  </a:lnTo>
                  <a:lnTo>
                    <a:pt x="85" y="54"/>
                  </a:lnTo>
                  <a:lnTo>
                    <a:pt x="87" y="53"/>
                  </a:lnTo>
                  <a:lnTo>
                    <a:pt x="88" y="53"/>
                  </a:lnTo>
                  <a:lnTo>
                    <a:pt x="87" y="51"/>
                  </a:lnTo>
                  <a:lnTo>
                    <a:pt x="87" y="51"/>
                  </a:lnTo>
                  <a:lnTo>
                    <a:pt x="84" y="47"/>
                  </a:lnTo>
                  <a:lnTo>
                    <a:pt x="83" y="46"/>
                  </a:lnTo>
                  <a:lnTo>
                    <a:pt x="81" y="45"/>
                  </a:lnTo>
                  <a:lnTo>
                    <a:pt x="80" y="45"/>
                  </a:lnTo>
                  <a:lnTo>
                    <a:pt x="80" y="45"/>
                  </a:lnTo>
                  <a:lnTo>
                    <a:pt x="79" y="46"/>
                  </a:lnTo>
                  <a:lnTo>
                    <a:pt x="77" y="47"/>
                  </a:lnTo>
                  <a:lnTo>
                    <a:pt x="77" y="47"/>
                  </a:lnTo>
                  <a:lnTo>
                    <a:pt x="76" y="47"/>
                  </a:lnTo>
                  <a:lnTo>
                    <a:pt x="76" y="47"/>
                  </a:lnTo>
                  <a:lnTo>
                    <a:pt x="72" y="45"/>
                  </a:lnTo>
                  <a:lnTo>
                    <a:pt x="72" y="43"/>
                  </a:lnTo>
                  <a:lnTo>
                    <a:pt x="73" y="42"/>
                  </a:lnTo>
                  <a:lnTo>
                    <a:pt x="73" y="42"/>
                  </a:lnTo>
                  <a:lnTo>
                    <a:pt x="76" y="39"/>
                  </a:lnTo>
                  <a:lnTo>
                    <a:pt x="79" y="38"/>
                  </a:lnTo>
                  <a:lnTo>
                    <a:pt x="79" y="38"/>
                  </a:lnTo>
                  <a:lnTo>
                    <a:pt x="80" y="38"/>
                  </a:lnTo>
                  <a:lnTo>
                    <a:pt x="81" y="38"/>
                  </a:lnTo>
                  <a:lnTo>
                    <a:pt x="84" y="41"/>
                  </a:lnTo>
                  <a:lnTo>
                    <a:pt x="87" y="43"/>
                  </a:lnTo>
                  <a:lnTo>
                    <a:pt x="88" y="43"/>
                  </a:lnTo>
                  <a:lnTo>
                    <a:pt x="88" y="43"/>
                  </a:lnTo>
                  <a:lnTo>
                    <a:pt x="91" y="42"/>
                  </a:lnTo>
                  <a:lnTo>
                    <a:pt x="92" y="42"/>
                  </a:lnTo>
                  <a:lnTo>
                    <a:pt x="92" y="42"/>
                  </a:lnTo>
                  <a:lnTo>
                    <a:pt x="94" y="45"/>
                  </a:lnTo>
                  <a:lnTo>
                    <a:pt x="94" y="49"/>
                  </a:lnTo>
                  <a:lnTo>
                    <a:pt x="94" y="49"/>
                  </a:lnTo>
                  <a:lnTo>
                    <a:pt x="94" y="51"/>
                  </a:lnTo>
                  <a:lnTo>
                    <a:pt x="96" y="50"/>
                  </a:lnTo>
                  <a:lnTo>
                    <a:pt x="96" y="50"/>
                  </a:lnTo>
                  <a:lnTo>
                    <a:pt x="98" y="49"/>
                  </a:lnTo>
                  <a:lnTo>
                    <a:pt x="96" y="49"/>
                  </a:lnTo>
                  <a:lnTo>
                    <a:pt x="96" y="47"/>
                  </a:lnTo>
                  <a:lnTo>
                    <a:pt x="100" y="46"/>
                  </a:lnTo>
                  <a:lnTo>
                    <a:pt x="100" y="46"/>
                  </a:lnTo>
                  <a:lnTo>
                    <a:pt x="107" y="45"/>
                  </a:lnTo>
                  <a:lnTo>
                    <a:pt x="110" y="43"/>
                  </a:lnTo>
                  <a:lnTo>
                    <a:pt x="113" y="43"/>
                  </a:lnTo>
                  <a:lnTo>
                    <a:pt x="114" y="45"/>
                  </a:lnTo>
                  <a:lnTo>
                    <a:pt x="114" y="45"/>
                  </a:lnTo>
                  <a:lnTo>
                    <a:pt x="117" y="46"/>
                  </a:lnTo>
                  <a:lnTo>
                    <a:pt x="118" y="46"/>
                  </a:lnTo>
                  <a:lnTo>
                    <a:pt x="118" y="46"/>
                  </a:lnTo>
                  <a:lnTo>
                    <a:pt x="118" y="47"/>
                  </a:lnTo>
                  <a:lnTo>
                    <a:pt x="118" y="49"/>
                  </a:lnTo>
                  <a:lnTo>
                    <a:pt x="119" y="47"/>
                  </a:lnTo>
                  <a:lnTo>
                    <a:pt x="119" y="47"/>
                  </a:lnTo>
                  <a:lnTo>
                    <a:pt x="122" y="46"/>
                  </a:lnTo>
                  <a:lnTo>
                    <a:pt x="125" y="47"/>
                  </a:lnTo>
                  <a:lnTo>
                    <a:pt x="127" y="49"/>
                  </a:lnTo>
                  <a:lnTo>
                    <a:pt x="127" y="49"/>
                  </a:lnTo>
                  <a:lnTo>
                    <a:pt x="127" y="49"/>
                  </a:lnTo>
                  <a:lnTo>
                    <a:pt x="130" y="49"/>
                  </a:lnTo>
                  <a:lnTo>
                    <a:pt x="130" y="49"/>
                  </a:lnTo>
                  <a:lnTo>
                    <a:pt x="133" y="51"/>
                  </a:lnTo>
                  <a:lnTo>
                    <a:pt x="137" y="51"/>
                  </a:lnTo>
                  <a:lnTo>
                    <a:pt x="137" y="51"/>
                  </a:lnTo>
                  <a:lnTo>
                    <a:pt x="140" y="50"/>
                  </a:lnTo>
                  <a:lnTo>
                    <a:pt x="140" y="50"/>
                  </a:lnTo>
                  <a:lnTo>
                    <a:pt x="138" y="47"/>
                  </a:lnTo>
                  <a:lnTo>
                    <a:pt x="138" y="47"/>
                  </a:lnTo>
                  <a:lnTo>
                    <a:pt x="137" y="45"/>
                  </a:lnTo>
                  <a:lnTo>
                    <a:pt x="133" y="43"/>
                  </a:lnTo>
                  <a:lnTo>
                    <a:pt x="133" y="43"/>
                  </a:lnTo>
                  <a:lnTo>
                    <a:pt x="125" y="41"/>
                  </a:lnTo>
                  <a:lnTo>
                    <a:pt x="123" y="39"/>
                  </a:lnTo>
                  <a:lnTo>
                    <a:pt x="126" y="39"/>
                  </a:lnTo>
                  <a:lnTo>
                    <a:pt x="126" y="39"/>
                  </a:lnTo>
                  <a:lnTo>
                    <a:pt x="129" y="38"/>
                  </a:lnTo>
                  <a:lnTo>
                    <a:pt x="127" y="37"/>
                  </a:lnTo>
                  <a:lnTo>
                    <a:pt x="127" y="35"/>
                  </a:lnTo>
                  <a:lnTo>
                    <a:pt x="132" y="33"/>
                  </a:lnTo>
                  <a:lnTo>
                    <a:pt x="132" y="33"/>
                  </a:lnTo>
                  <a:lnTo>
                    <a:pt x="137" y="31"/>
                  </a:lnTo>
                  <a:lnTo>
                    <a:pt x="140" y="31"/>
                  </a:lnTo>
                  <a:lnTo>
                    <a:pt x="141" y="31"/>
                  </a:lnTo>
                  <a:lnTo>
                    <a:pt x="141" y="28"/>
                  </a:lnTo>
                  <a:lnTo>
                    <a:pt x="141" y="28"/>
                  </a:lnTo>
                  <a:lnTo>
                    <a:pt x="141" y="23"/>
                  </a:lnTo>
                  <a:lnTo>
                    <a:pt x="142" y="23"/>
                  </a:lnTo>
                  <a:lnTo>
                    <a:pt x="144" y="23"/>
                  </a:lnTo>
                  <a:lnTo>
                    <a:pt x="144" y="23"/>
                  </a:lnTo>
                  <a:lnTo>
                    <a:pt x="153" y="24"/>
                  </a:lnTo>
                  <a:lnTo>
                    <a:pt x="153" y="24"/>
                  </a:lnTo>
                  <a:lnTo>
                    <a:pt x="155" y="24"/>
                  </a:lnTo>
                  <a:lnTo>
                    <a:pt x="155" y="26"/>
                  </a:lnTo>
                  <a:lnTo>
                    <a:pt x="157" y="24"/>
                  </a:lnTo>
                  <a:lnTo>
                    <a:pt x="157" y="24"/>
                  </a:lnTo>
                  <a:lnTo>
                    <a:pt x="160" y="23"/>
                  </a:lnTo>
                  <a:lnTo>
                    <a:pt x="161" y="23"/>
                  </a:lnTo>
                  <a:lnTo>
                    <a:pt x="161" y="23"/>
                  </a:lnTo>
                  <a:lnTo>
                    <a:pt x="161" y="22"/>
                  </a:lnTo>
                  <a:lnTo>
                    <a:pt x="161" y="22"/>
                  </a:lnTo>
                  <a:lnTo>
                    <a:pt x="159" y="18"/>
                  </a:lnTo>
                  <a:lnTo>
                    <a:pt x="156" y="15"/>
                  </a:lnTo>
                  <a:lnTo>
                    <a:pt x="156" y="15"/>
                  </a:lnTo>
                  <a:lnTo>
                    <a:pt x="155" y="12"/>
                  </a:lnTo>
                  <a:lnTo>
                    <a:pt x="153" y="10"/>
                  </a:lnTo>
                  <a:lnTo>
                    <a:pt x="152" y="7"/>
                  </a:lnTo>
                  <a:lnTo>
                    <a:pt x="150" y="7"/>
                  </a:lnTo>
                  <a:lnTo>
                    <a:pt x="148" y="8"/>
                  </a:lnTo>
                  <a:lnTo>
                    <a:pt x="148" y="8"/>
                  </a:lnTo>
                  <a:lnTo>
                    <a:pt x="144" y="10"/>
                  </a:lnTo>
                  <a:lnTo>
                    <a:pt x="140" y="11"/>
                  </a:lnTo>
                  <a:lnTo>
                    <a:pt x="140" y="11"/>
                  </a:lnTo>
                  <a:lnTo>
                    <a:pt x="134" y="10"/>
                  </a:lnTo>
                  <a:lnTo>
                    <a:pt x="132" y="8"/>
                  </a:lnTo>
                  <a:lnTo>
                    <a:pt x="132" y="8"/>
                  </a:lnTo>
                  <a:lnTo>
                    <a:pt x="136" y="7"/>
                  </a:lnTo>
                  <a:lnTo>
                    <a:pt x="138" y="5"/>
                  </a:lnTo>
                  <a:lnTo>
                    <a:pt x="138" y="5"/>
                  </a:lnTo>
                  <a:lnTo>
                    <a:pt x="138" y="5"/>
                  </a:lnTo>
                  <a:lnTo>
                    <a:pt x="140" y="4"/>
                  </a:lnTo>
                  <a:lnTo>
                    <a:pt x="140" y="4"/>
                  </a:lnTo>
                  <a:lnTo>
                    <a:pt x="137" y="1"/>
                  </a:lnTo>
                  <a:lnTo>
                    <a:pt x="140" y="0"/>
                  </a:lnTo>
                  <a:lnTo>
                    <a:pt x="140" y="0"/>
                  </a:lnTo>
                  <a:lnTo>
                    <a:pt x="149" y="0"/>
                  </a:lnTo>
                  <a:lnTo>
                    <a:pt x="161" y="1"/>
                  </a:lnTo>
                  <a:lnTo>
                    <a:pt x="161"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99" name="组合 198"/>
          <p:cNvGrpSpPr/>
          <p:nvPr/>
        </p:nvGrpSpPr>
        <p:grpSpPr>
          <a:xfrm>
            <a:off x="4941221" y="1685723"/>
            <a:ext cx="323850" cy="576262"/>
            <a:chOff x="3846513" y="1814513"/>
            <a:chExt cx="323850" cy="576262"/>
          </a:xfrm>
          <a:solidFill>
            <a:srgbClr val="434154"/>
          </a:solidFill>
        </p:grpSpPr>
        <p:sp>
          <p:nvSpPr>
            <p:cNvPr id="137" name="Freeform 137"/>
            <p:cNvSpPr>
              <a:spLocks noEditPoints="1"/>
            </p:cNvSpPr>
            <p:nvPr/>
          </p:nvSpPr>
          <p:spPr bwMode="auto">
            <a:xfrm>
              <a:off x="3846513" y="1814513"/>
              <a:ext cx="323850" cy="323850"/>
            </a:xfrm>
            <a:custGeom>
              <a:avLst/>
              <a:gdLst>
                <a:gd name="T0" fmla="*/ 112 w 204"/>
                <a:gd name="T1" fmla="*/ 0 h 204"/>
                <a:gd name="T2" fmla="*/ 141 w 204"/>
                <a:gd name="T3" fmla="*/ 8 h 204"/>
                <a:gd name="T4" fmla="*/ 165 w 204"/>
                <a:gd name="T5" fmla="*/ 22 h 204"/>
                <a:gd name="T6" fmla="*/ 185 w 204"/>
                <a:gd name="T7" fmla="*/ 42 h 204"/>
                <a:gd name="T8" fmla="*/ 199 w 204"/>
                <a:gd name="T9" fmla="*/ 68 h 204"/>
                <a:gd name="T10" fmla="*/ 204 w 204"/>
                <a:gd name="T11" fmla="*/ 96 h 204"/>
                <a:gd name="T12" fmla="*/ 203 w 204"/>
                <a:gd name="T13" fmla="*/ 118 h 204"/>
                <a:gd name="T14" fmla="*/ 195 w 204"/>
                <a:gd name="T15" fmla="*/ 146 h 204"/>
                <a:gd name="T16" fmla="*/ 179 w 204"/>
                <a:gd name="T17" fmla="*/ 171 h 204"/>
                <a:gd name="T18" fmla="*/ 156 w 204"/>
                <a:gd name="T19" fmla="*/ 190 h 204"/>
                <a:gd name="T20" fmla="*/ 129 w 204"/>
                <a:gd name="T21" fmla="*/ 202 h 204"/>
                <a:gd name="T22" fmla="*/ 108 w 204"/>
                <a:gd name="T23" fmla="*/ 204 h 204"/>
                <a:gd name="T24" fmla="*/ 102 w 204"/>
                <a:gd name="T25" fmla="*/ 185 h 204"/>
                <a:gd name="T26" fmla="*/ 107 w 204"/>
                <a:gd name="T27" fmla="*/ 185 h 204"/>
                <a:gd name="T28" fmla="*/ 131 w 204"/>
                <a:gd name="T29" fmla="*/ 180 h 204"/>
                <a:gd name="T30" fmla="*/ 164 w 204"/>
                <a:gd name="T31" fmla="*/ 158 h 204"/>
                <a:gd name="T32" fmla="*/ 183 w 204"/>
                <a:gd name="T33" fmla="*/ 123 h 204"/>
                <a:gd name="T34" fmla="*/ 185 w 204"/>
                <a:gd name="T35" fmla="*/ 97 h 204"/>
                <a:gd name="T36" fmla="*/ 177 w 204"/>
                <a:gd name="T37" fmla="*/ 66 h 204"/>
                <a:gd name="T38" fmla="*/ 148 w 204"/>
                <a:gd name="T39" fmla="*/ 32 h 204"/>
                <a:gd name="T40" fmla="*/ 102 w 204"/>
                <a:gd name="T41" fmla="*/ 19 h 204"/>
                <a:gd name="T42" fmla="*/ 96 w 204"/>
                <a:gd name="T43" fmla="*/ 0 h 204"/>
                <a:gd name="T44" fmla="*/ 102 w 204"/>
                <a:gd name="T45" fmla="*/ 19 h 204"/>
                <a:gd name="T46" fmla="*/ 89 w 204"/>
                <a:gd name="T47" fmla="*/ 20 h 204"/>
                <a:gd name="T48" fmla="*/ 66 w 204"/>
                <a:gd name="T49" fmla="*/ 27 h 204"/>
                <a:gd name="T50" fmla="*/ 31 w 204"/>
                <a:gd name="T51" fmla="*/ 60 h 204"/>
                <a:gd name="T52" fmla="*/ 20 w 204"/>
                <a:gd name="T53" fmla="*/ 89 h 204"/>
                <a:gd name="T54" fmla="*/ 19 w 204"/>
                <a:gd name="T55" fmla="*/ 107 h 204"/>
                <a:gd name="T56" fmla="*/ 35 w 204"/>
                <a:gd name="T57" fmla="*/ 152 h 204"/>
                <a:gd name="T58" fmla="*/ 70 w 204"/>
                <a:gd name="T59" fmla="*/ 179 h 204"/>
                <a:gd name="T60" fmla="*/ 102 w 204"/>
                <a:gd name="T61" fmla="*/ 204 h 204"/>
                <a:gd name="T62" fmla="*/ 83 w 204"/>
                <a:gd name="T63" fmla="*/ 203 h 204"/>
                <a:gd name="T64" fmla="*/ 55 w 204"/>
                <a:gd name="T65" fmla="*/ 194 h 204"/>
                <a:gd name="T66" fmla="*/ 32 w 204"/>
                <a:gd name="T67" fmla="*/ 176 h 204"/>
                <a:gd name="T68" fmla="*/ 13 w 204"/>
                <a:gd name="T69" fmla="*/ 154 h 204"/>
                <a:gd name="T70" fmla="*/ 3 w 204"/>
                <a:gd name="T71" fmla="*/ 127 h 204"/>
                <a:gd name="T72" fmla="*/ 0 w 204"/>
                <a:gd name="T73" fmla="*/ 108 h 204"/>
                <a:gd name="T74" fmla="*/ 3 w 204"/>
                <a:gd name="T75" fmla="*/ 77 h 204"/>
                <a:gd name="T76" fmla="*/ 15 w 204"/>
                <a:gd name="T77" fmla="*/ 50 h 204"/>
                <a:gd name="T78" fmla="*/ 32 w 204"/>
                <a:gd name="T79" fmla="*/ 27 h 204"/>
                <a:gd name="T80" fmla="*/ 57 w 204"/>
                <a:gd name="T81" fmla="*/ 11 h 204"/>
                <a:gd name="T82" fmla="*/ 87 w 204"/>
                <a:gd name="T83" fmla="*/ 1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4" h="204">
                  <a:moveTo>
                    <a:pt x="102" y="0"/>
                  </a:moveTo>
                  <a:lnTo>
                    <a:pt x="102" y="0"/>
                  </a:lnTo>
                  <a:lnTo>
                    <a:pt x="112" y="0"/>
                  </a:lnTo>
                  <a:lnTo>
                    <a:pt x="122" y="1"/>
                  </a:lnTo>
                  <a:lnTo>
                    <a:pt x="131" y="4"/>
                  </a:lnTo>
                  <a:lnTo>
                    <a:pt x="141" y="8"/>
                  </a:lnTo>
                  <a:lnTo>
                    <a:pt x="149" y="11"/>
                  </a:lnTo>
                  <a:lnTo>
                    <a:pt x="157" y="16"/>
                  </a:lnTo>
                  <a:lnTo>
                    <a:pt x="165" y="22"/>
                  </a:lnTo>
                  <a:lnTo>
                    <a:pt x="172" y="28"/>
                  </a:lnTo>
                  <a:lnTo>
                    <a:pt x="179" y="35"/>
                  </a:lnTo>
                  <a:lnTo>
                    <a:pt x="185" y="42"/>
                  </a:lnTo>
                  <a:lnTo>
                    <a:pt x="190" y="50"/>
                  </a:lnTo>
                  <a:lnTo>
                    <a:pt x="195" y="58"/>
                  </a:lnTo>
                  <a:lnTo>
                    <a:pt x="199" y="68"/>
                  </a:lnTo>
                  <a:lnTo>
                    <a:pt x="202" y="77"/>
                  </a:lnTo>
                  <a:lnTo>
                    <a:pt x="203" y="87"/>
                  </a:lnTo>
                  <a:lnTo>
                    <a:pt x="204" y="96"/>
                  </a:lnTo>
                  <a:lnTo>
                    <a:pt x="204" y="96"/>
                  </a:lnTo>
                  <a:lnTo>
                    <a:pt x="204" y="107"/>
                  </a:lnTo>
                  <a:lnTo>
                    <a:pt x="203" y="118"/>
                  </a:lnTo>
                  <a:lnTo>
                    <a:pt x="202" y="127"/>
                  </a:lnTo>
                  <a:lnTo>
                    <a:pt x="199" y="137"/>
                  </a:lnTo>
                  <a:lnTo>
                    <a:pt x="195" y="146"/>
                  </a:lnTo>
                  <a:lnTo>
                    <a:pt x="190" y="154"/>
                  </a:lnTo>
                  <a:lnTo>
                    <a:pt x="184" y="162"/>
                  </a:lnTo>
                  <a:lnTo>
                    <a:pt x="179" y="171"/>
                  </a:lnTo>
                  <a:lnTo>
                    <a:pt x="172" y="177"/>
                  </a:lnTo>
                  <a:lnTo>
                    <a:pt x="164" y="184"/>
                  </a:lnTo>
                  <a:lnTo>
                    <a:pt x="156" y="190"/>
                  </a:lnTo>
                  <a:lnTo>
                    <a:pt x="148" y="194"/>
                  </a:lnTo>
                  <a:lnTo>
                    <a:pt x="138" y="198"/>
                  </a:lnTo>
                  <a:lnTo>
                    <a:pt x="129" y="202"/>
                  </a:lnTo>
                  <a:lnTo>
                    <a:pt x="118" y="203"/>
                  </a:lnTo>
                  <a:lnTo>
                    <a:pt x="108" y="204"/>
                  </a:lnTo>
                  <a:lnTo>
                    <a:pt x="108" y="204"/>
                  </a:lnTo>
                  <a:lnTo>
                    <a:pt x="102" y="204"/>
                  </a:lnTo>
                  <a:lnTo>
                    <a:pt x="102" y="185"/>
                  </a:lnTo>
                  <a:lnTo>
                    <a:pt x="102" y="185"/>
                  </a:lnTo>
                  <a:lnTo>
                    <a:pt x="107" y="185"/>
                  </a:lnTo>
                  <a:lnTo>
                    <a:pt x="107" y="185"/>
                  </a:lnTo>
                  <a:lnTo>
                    <a:pt x="107" y="185"/>
                  </a:lnTo>
                  <a:lnTo>
                    <a:pt x="115" y="184"/>
                  </a:lnTo>
                  <a:lnTo>
                    <a:pt x="123" y="183"/>
                  </a:lnTo>
                  <a:lnTo>
                    <a:pt x="131" y="180"/>
                  </a:lnTo>
                  <a:lnTo>
                    <a:pt x="138" y="177"/>
                  </a:lnTo>
                  <a:lnTo>
                    <a:pt x="152" y="169"/>
                  </a:lnTo>
                  <a:lnTo>
                    <a:pt x="164" y="158"/>
                  </a:lnTo>
                  <a:lnTo>
                    <a:pt x="173" y="145"/>
                  </a:lnTo>
                  <a:lnTo>
                    <a:pt x="180" y="130"/>
                  </a:lnTo>
                  <a:lnTo>
                    <a:pt x="183" y="123"/>
                  </a:lnTo>
                  <a:lnTo>
                    <a:pt x="184" y="115"/>
                  </a:lnTo>
                  <a:lnTo>
                    <a:pt x="185" y="107"/>
                  </a:lnTo>
                  <a:lnTo>
                    <a:pt x="185" y="97"/>
                  </a:lnTo>
                  <a:lnTo>
                    <a:pt x="185" y="97"/>
                  </a:lnTo>
                  <a:lnTo>
                    <a:pt x="183" y="81"/>
                  </a:lnTo>
                  <a:lnTo>
                    <a:pt x="177" y="66"/>
                  </a:lnTo>
                  <a:lnTo>
                    <a:pt x="169" y="53"/>
                  </a:lnTo>
                  <a:lnTo>
                    <a:pt x="160" y="42"/>
                  </a:lnTo>
                  <a:lnTo>
                    <a:pt x="148" y="32"/>
                  </a:lnTo>
                  <a:lnTo>
                    <a:pt x="133" y="26"/>
                  </a:lnTo>
                  <a:lnTo>
                    <a:pt x="118" y="20"/>
                  </a:lnTo>
                  <a:lnTo>
                    <a:pt x="102" y="19"/>
                  </a:lnTo>
                  <a:lnTo>
                    <a:pt x="102" y="0"/>
                  </a:lnTo>
                  <a:close/>
                  <a:moveTo>
                    <a:pt x="96" y="0"/>
                  </a:moveTo>
                  <a:lnTo>
                    <a:pt x="96" y="0"/>
                  </a:lnTo>
                  <a:lnTo>
                    <a:pt x="102" y="0"/>
                  </a:lnTo>
                  <a:lnTo>
                    <a:pt x="102" y="19"/>
                  </a:lnTo>
                  <a:lnTo>
                    <a:pt x="102" y="19"/>
                  </a:lnTo>
                  <a:lnTo>
                    <a:pt x="97" y="19"/>
                  </a:lnTo>
                  <a:lnTo>
                    <a:pt x="97" y="19"/>
                  </a:lnTo>
                  <a:lnTo>
                    <a:pt x="89" y="20"/>
                  </a:lnTo>
                  <a:lnTo>
                    <a:pt x="81" y="22"/>
                  </a:lnTo>
                  <a:lnTo>
                    <a:pt x="73" y="24"/>
                  </a:lnTo>
                  <a:lnTo>
                    <a:pt x="66" y="27"/>
                  </a:lnTo>
                  <a:lnTo>
                    <a:pt x="51" y="37"/>
                  </a:lnTo>
                  <a:lnTo>
                    <a:pt x="41" y="46"/>
                  </a:lnTo>
                  <a:lnTo>
                    <a:pt x="31" y="60"/>
                  </a:lnTo>
                  <a:lnTo>
                    <a:pt x="24" y="74"/>
                  </a:lnTo>
                  <a:lnTo>
                    <a:pt x="22" y="81"/>
                  </a:lnTo>
                  <a:lnTo>
                    <a:pt x="20" y="89"/>
                  </a:lnTo>
                  <a:lnTo>
                    <a:pt x="19" y="99"/>
                  </a:lnTo>
                  <a:lnTo>
                    <a:pt x="19" y="107"/>
                  </a:lnTo>
                  <a:lnTo>
                    <a:pt x="19" y="107"/>
                  </a:lnTo>
                  <a:lnTo>
                    <a:pt x="22" y="123"/>
                  </a:lnTo>
                  <a:lnTo>
                    <a:pt x="27" y="138"/>
                  </a:lnTo>
                  <a:lnTo>
                    <a:pt x="35" y="152"/>
                  </a:lnTo>
                  <a:lnTo>
                    <a:pt x="45" y="162"/>
                  </a:lnTo>
                  <a:lnTo>
                    <a:pt x="57" y="172"/>
                  </a:lnTo>
                  <a:lnTo>
                    <a:pt x="70" y="179"/>
                  </a:lnTo>
                  <a:lnTo>
                    <a:pt x="87" y="184"/>
                  </a:lnTo>
                  <a:lnTo>
                    <a:pt x="102" y="185"/>
                  </a:lnTo>
                  <a:lnTo>
                    <a:pt x="102" y="204"/>
                  </a:lnTo>
                  <a:lnTo>
                    <a:pt x="102" y="204"/>
                  </a:lnTo>
                  <a:lnTo>
                    <a:pt x="92" y="204"/>
                  </a:lnTo>
                  <a:lnTo>
                    <a:pt x="83" y="203"/>
                  </a:lnTo>
                  <a:lnTo>
                    <a:pt x="73" y="200"/>
                  </a:lnTo>
                  <a:lnTo>
                    <a:pt x="64" y="198"/>
                  </a:lnTo>
                  <a:lnTo>
                    <a:pt x="55" y="194"/>
                  </a:lnTo>
                  <a:lnTo>
                    <a:pt x="47" y="188"/>
                  </a:lnTo>
                  <a:lnTo>
                    <a:pt x="39" y="183"/>
                  </a:lnTo>
                  <a:lnTo>
                    <a:pt x="32" y="176"/>
                  </a:lnTo>
                  <a:lnTo>
                    <a:pt x="26" y="169"/>
                  </a:lnTo>
                  <a:lnTo>
                    <a:pt x="19" y="162"/>
                  </a:lnTo>
                  <a:lnTo>
                    <a:pt x="13" y="154"/>
                  </a:lnTo>
                  <a:lnTo>
                    <a:pt x="9" y="146"/>
                  </a:lnTo>
                  <a:lnTo>
                    <a:pt x="5" y="137"/>
                  </a:lnTo>
                  <a:lnTo>
                    <a:pt x="3" y="127"/>
                  </a:lnTo>
                  <a:lnTo>
                    <a:pt x="1" y="118"/>
                  </a:lnTo>
                  <a:lnTo>
                    <a:pt x="0" y="108"/>
                  </a:lnTo>
                  <a:lnTo>
                    <a:pt x="0" y="108"/>
                  </a:lnTo>
                  <a:lnTo>
                    <a:pt x="0" y="97"/>
                  </a:lnTo>
                  <a:lnTo>
                    <a:pt x="1" y="87"/>
                  </a:lnTo>
                  <a:lnTo>
                    <a:pt x="3" y="77"/>
                  </a:lnTo>
                  <a:lnTo>
                    <a:pt x="5" y="68"/>
                  </a:lnTo>
                  <a:lnTo>
                    <a:pt x="9" y="58"/>
                  </a:lnTo>
                  <a:lnTo>
                    <a:pt x="15" y="50"/>
                  </a:lnTo>
                  <a:lnTo>
                    <a:pt x="20" y="42"/>
                  </a:lnTo>
                  <a:lnTo>
                    <a:pt x="26" y="34"/>
                  </a:lnTo>
                  <a:lnTo>
                    <a:pt x="32" y="27"/>
                  </a:lnTo>
                  <a:lnTo>
                    <a:pt x="41" y="20"/>
                  </a:lnTo>
                  <a:lnTo>
                    <a:pt x="49" y="15"/>
                  </a:lnTo>
                  <a:lnTo>
                    <a:pt x="57" y="11"/>
                  </a:lnTo>
                  <a:lnTo>
                    <a:pt x="66" y="7"/>
                  </a:lnTo>
                  <a:lnTo>
                    <a:pt x="76" y="3"/>
                  </a:lnTo>
                  <a:lnTo>
                    <a:pt x="87" y="1"/>
                  </a:lnTo>
                  <a:lnTo>
                    <a:pt x="96" y="0"/>
                  </a:lnTo>
                  <a:lnTo>
                    <a:pt x="9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8" name="Freeform 138"/>
            <p:cNvSpPr>
              <a:spLocks/>
            </p:cNvSpPr>
            <p:nvPr/>
          </p:nvSpPr>
          <p:spPr bwMode="auto">
            <a:xfrm>
              <a:off x="3994151" y="2119313"/>
              <a:ext cx="52388" cy="161925"/>
            </a:xfrm>
            <a:custGeom>
              <a:avLst/>
              <a:gdLst>
                <a:gd name="T0" fmla="*/ 6 w 33"/>
                <a:gd name="T1" fmla="*/ 102 h 102"/>
                <a:gd name="T2" fmla="*/ 33 w 33"/>
                <a:gd name="T3" fmla="*/ 100 h 102"/>
                <a:gd name="T4" fmla="*/ 27 w 33"/>
                <a:gd name="T5" fmla="*/ 0 h 102"/>
                <a:gd name="T6" fmla="*/ 0 w 33"/>
                <a:gd name="T7" fmla="*/ 2 h 102"/>
                <a:gd name="T8" fmla="*/ 6 w 33"/>
                <a:gd name="T9" fmla="*/ 102 h 102"/>
              </a:gdLst>
              <a:ahLst/>
              <a:cxnLst>
                <a:cxn ang="0">
                  <a:pos x="T0" y="T1"/>
                </a:cxn>
                <a:cxn ang="0">
                  <a:pos x="T2" y="T3"/>
                </a:cxn>
                <a:cxn ang="0">
                  <a:pos x="T4" y="T5"/>
                </a:cxn>
                <a:cxn ang="0">
                  <a:pos x="T6" y="T7"/>
                </a:cxn>
                <a:cxn ang="0">
                  <a:pos x="T8" y="T9"/>
                </a:cxn>
              </a:cxnLst>
              <a:rect l="0" t="0" r="r" b="b"/>
              <a:pathLst>
                <a:path w="33" h="102">
                  <a:moveTo>
                    <a:pt x="6" y="102"/>
                  </a:moveTo>
                  <a:lnTo>
                    <a:pt x="33" y="100"/>
                  </a:lnTo>
                  <a:lnTo>
                    <a:pt x="27" y="0"/>
                  </a:lnTo>
                  <a:lnTo>
                    <a:pt x="0" y="2"/>
                  </a:lnTo>
                  <a:lnTo>
                    <a:pt x="6" y="10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39" name="Freeform 139"/>
            <p:cNvSpPr>
              <a:spLocks/>
            </p:cNvSpPr>
            <p:nvPr/>
          </p:nvSpPr>
          <p:spPr bwMode="auto">
            <a:xfrm>
              <a:off x="3986213" y="2171700"/>
              <a:ext cx="77788" cy="219075"/>
            </a:xfrm>
            <a:custGeom>
              <a:avLst/>
              <a:gdLst>
                <a:gd name="T0" fmla="*/ 5 w 49"/>
                <a:gd name="T1" fmla="*/ 116 h 138"/>
                <a:gd name="T2" fmla="*/ 5 w 49"/>
                <a:gd name="T3" fmla="*/ 116 h 138"/>
                <a:gd name="T4" fmla="*/ 5 w 49"/>
                <a:gd name="T5" fmla="*/ 122 h 138"/>
                <a:gd name="T6" fmla="*/ 7 w 49"/>
                <a:gd name="T7" fmla="*/ 126 h 138"/>
                <a:gd name="T8" fmla="*/ 9 w 49"/>
                <a:gd name="T9" fmla="*/ 128 h 138"/>
                <a:gd name="T10" fmla="*/ 12 w 49"/>
                <a:gd name="T11" fmla="*/ 132 h 138"/>
                <a:gd name="T12" fmla="*/ 16 w 49"/>
                <a:gd name="T13" fmla="*/ 134 h 138"/>
                <a:gd name="T14" fmla="*/ 19 w 49"/>
                <a:gd name="T15" fmla="*/ 136 h 138"/>
                <a:gd name="T16" fmla="*/ 23 w 49"/>
                <a:gd name="T17" fmla="*/ 138 h 138"/>
                <a:gd name="T18" fmla="*/ 28 w 49"/>
                <a:gd name="T19" fmla="*/ 138 h 138"/>
                <a:gd name="T20" fmla="*/ 28 w 49"/>
                <a:gd name="T21" fmla="*/ 138 h 138"/>
                <a:gd name="T22" fmla="*/ 32 w 49"/>
                <a:gd name="T23" fmla="*/ 136 h 138"/>
                <a:gd name="T24" fmla="*/ 37 w 49"/>
                <a:gd name="T25" fmla="*/ 135 h 138"/>
                <a:gd name="T26" fmla="*/ 41 w 49"/>
                <a:gd name="T27" fmla="*/ 132 h 138"/>
                <a:gd name="T28" fmla="*/ 43 w 49"/>
                <a:gd name="T29" fmla="*/ 130 h 138"/>
                <a:gd name="T30" fmla="*/ 46 w 49"/>
                <a:gd name="T31" fmla="*/ 127 h 138"/>
                <a:gd name="T32" fmla="*/ 47 w 49"/>
                <a:gd name="T33" fmla="*/ 123 h 138"/>
                <a:gd name="T34" fmla="*/ 49 w 49"/>
                <a:gd name="T35" fmla="*/ 119 h 138"/>
                <a:gd name="T36" fmla="*/ 49 w 49"/>
                <a:gd name="T37" fmla="*/ 115 h 138"/>
                <a:gd name="T38" fmla="*/ 43 w 49"/>
                <a:gd name="T39" fmla="*/ 20 h 138"/>
                <a:gd name="T40" fmla="*/ 43 w 49"/>
                <a:gd name="T41" fmla="*/ 20 h 138"/>
                <a:gd name="T42" fmla="*/ 43 w 49"/>
                <a:gd name="T43" fmla="*/ 16 h 138"/>
                <a:gd name="T44" fmla="*/ 42 w 49"/>
                <a:gd name="T45" fmla="*/ 12 h 138"/>
                <a:gd name="T46" fmla="*/ 39 w 49"/>
                <a:gd name="T47" fmla="*/ 8 h 138"/>
                <a:gd name="T48" fmla="*/ 37 w 49"/>
                <a:gd name="T49" fmla="*/ 5 h 138"/>
                <a:gd name="T50" fmla="*/ 34 w 49"/>
                <a:gd name="T51" fmla="*/ 2 h 138"/>
                <a:gd name="T52" fmla="*/ 30 w 49"/>
                <a:gd name="T53" fmla="*/ 1 h 138"/>
                <a:gd name="T54" fmla="*/ 26 w 49"/>
                <a:gd name="T55" fmla="*/ 0 h 138"/>
                <a:gd name="T56" fmla="*/ 20 w 49"/>
                <a:gd name="T57" fmla="*/ 0 h 138"/>
                <a:gd name="T58" fmla="*/ 20 w 49"/>
                <a:gd name="T59" fmla="*/ 0 h 138"/>
                <a:gd name="T60" fmla="*/ 16 w 49"/>
                <a:gd name="T61" fmla="*/ 0 h 138"/>
                <a:gd name="T62" fmla="*/ 12 w 49"/>
                <a:gd name="T63" fmla="*/ 1 h 138"/>
                <a:gd name="T64" fmla="*/ 8 w 49"/>
                <a:gd name="T65" fmla="*/ 4 h 138"/>
                <a:gd name="T66" fmla="*/ 5 w 49"/>
                <a:gd name="T67" fmla="*/ 6 h 138"/>
                <a:gd name="T68" fmla="*/ 3 w 49"/>
                <a:gd name="T69" fmla="*/ 11 h 138"/>
                <a:gd name="T70" fmla="*/ 1 w 49"/>
                <a:gd name="T71" fmla="*/ 15 h 138"/>
                <a:gd name="T72" fmla="*/ 0 w 49"/>
                <a:gd name="T73" fmla="*/ 19 h 138"/>
                <a:gd name="T74" fmla="*/ 0 w 49"/>
                <a:gd name="T75" fmla="*/ 23 h 138"/>
                <a:gd name="T76" fmla="*/ 5 w 49"/>
                <a:gd name="T77" fmla="*/ 11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9" h="138">
                  <a:moveTo>
                    <a:pt x="5" y="116"/>
                  </a:moveTo>
                  <a:lnTo>
                    <a:pt x="5" y="116"/>
                  </a:lnTo>
                  <a:lnTo>
                    <a:pt x="5" y="122"/>
                  </a:lnTo>
                  <a:lnTo>
                    <a:pt x="7" y="126"/>
                  </a:lnTo>
                  <a:lnTo>
                    <a:pt x="9" y="128"/>
                  </a:lnTo>
                  <a:lnTo>
                    <a:pt x="12" y="132"/>
                  </a:lnTo>
                  <a:lnTo>
                    <a:pt x="16" y="134"/>
                  </a:lnTo>
                  <a:lnTo>
                    <a:pt x="19" y="136"/>
                  </a:lnTo>
                  <a:lnTo>
                    <a:pt x="23" y="138"/>
                  </a:lnTo>
                  <a:lnTo>
                    <a:pt x="28" y="138"/>
                  </a:lnTo>
                  <a:lnTo>
                    <a:pt x="28" y="138"/>
                  </a:lnTo>
                  <a:lnTo>
                    <a:pt x="32" y="136"/>
                  </a:lnTo>
                  <a:lnTo>
                    <a:pt x="37" y="135"/>
                  </a:lnTo>
                  <a:lnTo>
                    <a:pt x="41" y="132"/>
                  </a:lnTo>
                  <a:lnTo>
                    <a:pt x="43" y="130"/>
                  </a:lnTo>
                  <a:lnTo>
                    <a:pt x="46" y="127"/>
                  </a:lnTo>
                  <a:lnTo>
                    <a:pt x="47" y="123"/>
                  </a:lnTo>
                  <a:lnTo>
                    <a:pt x="49" y="119"/>
                  </a:lnTo>
                  <a:lnTo>
                    <a:pt x="49" y="115"/>
                  </a:lnTo>
                  <a:lnTo>
                    <a:pt x="43" y="20"/>
                  </a:lnTo>
                  <a:lnTo>
                    <a:pt x="43" y="20"/>
                  </a:lnTo>
                  <a:lnTo>
                    <a:pt x="43" y="16"/>
                  </a:lnTo>
                  <a:lnTo>
                    <a:pt x="42" y="12"/>
                  </a:lnTo>
                  <a:lnTo>
                    <a:pt x="39" y="8"/>
                  </a:lnTo>
                  <a:lnTo>
                    <a:pt x="37" y="5"/>
                  </a:lnTo>
                  <a:lnTo>
                    <a:pt x="34" y="2"/>
                  </a:lnTo>
                  <a:lnTo>
                    <a:pt x="30" y="1"/>
                  </a:lnTo>
                  <a:lnTo>
                    <a:pt x="26" y="0"/>
                  </a:lnTo>
                  <a:lnTo>
                    <a:pt x="20" y="0"/>
                  </a:lnTo>
                  <a:lnTo>
                    <a:pt x="20" y="0"/>
                  </a:lnTo>
                  <a:lnTo>
                    <a:pt x="16" y="0"/>
                  </a:lnTo>
                  <a:lnTo>
                    <a:pt x="12" y="1"/>
                  </a:lnTo>
                  <a:lnTo>
                    <a:pt x="8" y="4"/>
                  </a:lnTo>
                  <a:lnTo>
                    <a:pt x="5" y="6"/>
                  </a:lnTo>
                  <a:lnTo>
                    <a:pt x="3" y="11"/>
                  </a:lnTo>
                  <a:lnTo>
                    <a:pt x="1" y="15"/>
                  </a:lnTo>
                  <a:lnTo>
                    <a:pt x="0" y="19"/>
                  </a:lnTo>
                  <a:lnTo>
                    <a:pt x="0" y="23"/>
                  </a:lnTo>
                  <a:lnTo>
                    <a:pt x="5" y="11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40" name="Freeform 140"/>
          <p:cNvSpPr>
            <a:spLocks/>
          </p:cNvSpPr>
          <p:nvPr/>
        </p:nvSpPr>
        <p:spPr bwMode="auto">
          <a:xfrm>
            <a:off x="3660109" y="1030085"/>
            <a:ext cx="515938" cy="420688"/>
          </a:xfrm>
          <a:custGeom>
            <a:avLst/>
            <a:gdLst>
              <a:gd name="T0" fmla="*/ 166 w 325"/>
              <a:gd name="T1" fmla="*/ 265 h 265"/>
              <a:gd name="T2" fmla="*/ 166 w 325"/>
              <a:gd name="T3" fmla="*/ 265 h 265"/>
              <a:gd name="T4" fmla="*/ 169 w 325"/>
              <a:gd name="T5" fmla="*/ 263 h 265"/>
              <a:gd name="T6" fmla="*/ 177 w 325"/>
              <a:gd name="T7" fmla="*/ 257 h 265"/>
              <a:gd name="T8" fmla="*/ 189 w 325"/>
              <a:gd name="T9" fmla="*/ 250 h 265"/>
              <a:gd name="T10" fmla="*/ 198 w 325"/>
              <a:gd name="T11" fmla="*/ 246 h 265"/>
              <a:gd name="T12" fmla="*/ 207 w 325"/>
              <a:gd name="T13" fmla="*/ 244 h 265"/>
              <a:gd name="T14" fmla="*/ 218 w 325"/>
              <a:gd name="T15" fmla="*/ 241 h 265"/>
              <a:gd name="T16" fmla="*/ 230 w 325"/>
              <a:gd name="T17" fmla="*/ 240 h 265"/>
              <a:gd name="T18" fmla="*/ 242 w 325"/>
              <a:gd name="T19" fmla="*/ 240 h 265"/>
              <a:gd name="T20" fmla="*/ 257 w 325"/>
              <a:gd name="T21" fmla="*/ 241 h 265"/>
              <a:gd name="T22" fmla="*/ 272 w 325"/>
              <a:gd name="T23" fmla="*/ 242 h 265"/>
              <a:gd name="T24" fmla="*/ 288 w 325"/>
              <a:gd name="T25" fmla="*/ 248 h 265"/>
              <a:gd name="T26" fmla="*/ 306 w 325"/>
              <a:gd name="T27" fmla="*/ 255 h 265"/>
              <a:gd name="T28" fmla="*/ 325 w 325"/>
              <a:gd name="T29" fmla="*/ 263 h 265"/>
              <a:gd name="T30" fmla="*/ 325 w 325"/>
              <a:gd name="T31" fmla="*/ 26 h 265"/>
              <a:gd name="T32" fmla="*/ 325 w 325"/>
              <a:gd name="T33" fmla="*/ 26 h 265"/>
              <a:gd name="T34" fmla="*/ 307 w 325"/>
              <a:gd name="T35" fmla="*/ 18 h 265"/>
              <a:gd name="T36" fmla="*/ 288 w 325"/>
              <a:gd name="T37" fmla="*/ 9 h 265"/>
              <a:gd name="T38" fmla="*/ 265 w 325"/>
              <a:gd name="T39" fmla="*/ 4 h 265"/>
              <a:gd name="T40" fmla="*/ 253 w 325"/>
              <a:gd name="T41" fmla="*/ 1 h 265"/>
              <a:gd name="T42" fmla="*/ 240 w 325"/>
              <a:gd name="T43" fmla="*/ 0 h 265"/>
              <a:gd name="T44" fmla="*/ 226 w 325"/>
              <a:gd name="T45" fmla="*/ 0 h 265"/>
              <a:gd name="T46" fmla="*/ 212 w 325"/>
              <a:gd name="T47" fmla="*/ 1 h 265"/>
              <a:gd name="T48" fmla="*/ 199 w 325"/>
              <a:gd name="T49" fmla="*/ 4 h 265"/>
              <a:gd name="T50" fmla="*/ 187 w 325"/>
              <a:gd name="T51" fmla="*/ 8 h 265"/>
              <a:gd name="T52" fmla="*/ 175 w 325"/>
              <a:gd name="T53" fmla="*/ 16 h 265"/>
              <a:gd name="T54" fmla="*/ 162 w 325"/>
              <a:gd name="T55" fmla="*/ 26 h 265"/>
              <a:gd name="T56" fmla="*/ 0 w 325"/>
              <a:gd name="T57" fmla="*/ 26 h 265"/>
              <a:gd name="T58" fmla="*/ 0 w 325"/>
              <a:gd name="T59" fmla="*/ 264 h 265"/>
              <a:gd name="T60" fmla="*/ 166 w 325"/>
              <a:gd name="T61" fmla="*/ 26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5" h="265">
                <a:moveTo>
                  <a:pt x="166" y="265"/>
                </a:moveTo>
                <a:lnTo>
                  <a:pt x="166" y="265"/>
                </a:lnTo>
                <a:lnTo>
                  <a:pt x="169" y="263"/>
                </a:lnTo>
                <a:lnTo>
                  <a:pt x="177" y="257"/>
                </a:lnTo>
                <a:lnTo>
                  <a:pt x="189" y="250"/>
                </a:lnTo>
                <a:lnTo>
                  <a:pt x="198" y="246"/>
                </a:lnTo>
                <a:lnTo>
                  <a:pt x="207" y="244"/>
                </a:lnTo>
                <a:lnTo>
                  <a:pt x="218" y="241"/>
                </a:lnTo>
                <a:lnTo>
                  <a:pt x="230" y="240"/>
                </a:lnTo>
                <a:lnTo>
                  <a:pt x="242" y="240"/>
                </a:lnTo>
                <a:lnTo>
                  <a:pt x="257" y="241"/>
                </a:lnTo>
                <a:lnTo>
                  <a:pt x="272" y="242"/>
                </a:lnTo>
                <a:lnTo>
                  <a:pt x="288" y="248"/>
                </a:lnTo>
                <a:lnTo>
                  <a:pt x="306" y="255"/>
                </a:lnTo>
                <a:lnTo>
                  <a:pt x="325" y="263"/>
                </a:lnTo>
                <a:lnTo>
                  <a:pt x="325" y="26"/>
                </a:lnTo>
                <a:lnTo>
                  <a:pt x="325" y="26"/>
                </a:lnTo>
                <a:lnTo>
                  <a:pt x="307" y="18"/>
                </a:lnTo>
                <a:lnTo>
                  <a:pt x="288" y="9"/>
                </a:lnTo>
                <a:lnTo>
                  <a:pt x="265" y="4"/>
                </a:lnTo>
                <a:lnTo>
                  <a:pt x="253" y="1"/>
                </a:lnTo>
                <a:lnTo>
                  <a:pt x="240" y="0"/>
                </a:lnTo>
                <a:lnTo>
                  <a:pt x="226" y="0"/>
                </a:lnTo>
                <a:lnTo>
                  <a:pt x="212" y="1"/>
                </a:lnTo>
                <a:lnTo>
                  <a:pt x="199" y="4"/>
                </a:lnTo>
                <a:lnTo>
                  <a:pt x="187" y="8"/>
                </a:lnTo>
                <a:lnTo>
                  <a:pt x="175" y="16"/>
                </a:lnTo>
                <a:lnTo>
                  <a:pt x="162" y="26"/>
                </a:lnTo>
                <a:lnTo>
                  <a:pt x="0" y="26"/>
                </a:lnTo>
                <a:lnTo>
                  <a:pt x="0" y="264"/>
                </a:lnTo>
                <a:lnTo>
                  <a:pt x="166" y="2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141"/>
          <p:cNvSpPr>
            <a:spLocks noEditPoints="1"/>
          </p:cNvSpPr>
          <p:nvPr/>
        </p:nvSpPr>
        <p:spPr bwMode="auto">
          <a:xfrm>
            <a:off x="3701384" y="3603423"/>
            <a:ext cx="628650" cy="519113"/>
          </a:xfrm>
          <a:custGeom>
            <a:avLst/>
            <a:gdLst>
              <a:gd name="T0" fmla="*/ 365 w 396"/>
              <a:gd name="T1" fmla="*/ 0 h 327"/>
              <a:gd name="T2" fmla="*/ 383 w 396"/>
              <a:gd name="T3" fmla="*/ 5 h 327"/>
              <a:gd name="T4" fmla="*/ 394 w 396"/>
              <a:gd name="T5" fmla="*/ 19 h 327"/>
              <a:gd name="T6" fmla="*/ 396 w 396"/>
              <a:gd name="T7" fmla="*/ 197 h 327"/>
              <a:gd name="T8" fmla="*/ 394 w 396"/>
              <a:gd name="T9" fmla="*/ 210 h 327"/>
              <a:gd name="T10" fmla="*/ 383 w 396"/>
              <a:gd name="T11" fmla="*/ 224 h 327"/>
              <a:gd name="T12" fmla="*/ 365 w 396"/>
              <a:gd name="T13" fmla="*/ 230 h 327"/>
              <a:gd name="T14" fmla="*/ 295 w 396"/>
              <a:gd name="T15" fmla="*/ 260 h 327"/>
              <a:gd name="T16" fmla="*/ 307 w 396"/>
              <a:gd name="T17" fmla="*/ 262 h 327"/>
              <a:gd name="T18" fmla="*/ 321 w 396"/>
              <a:gd name="T19" fmla="*/ 273 h 327"/>
              <a:gd name="T20" fmla="*/ 326 w 396"/>
              <a:gd name="T21" fmla="*/ 291 h 327"/>
              <a:gd name="T22" fmla="*/ 326 w 396"/>
              <a:gd name="T23" fmla="*/ 302 h 327"/>
              <a:gd name="T24" fmla="*/ 318 w 396"/>
              <a:gd name="T25" fmla="*/ 318 h 327"/>
              <a:gd name="T26" fmla="*/ 302 w 396"/>
              <a:gd name="T27" fmla="*/ 326 h 327"/>
              <a:gd name="T28" fmla="*/ 199 w 396"/>
              <a:gd name="T29" fmla="*/ 208 h 327"/>
              <a:gd name="T30" fmla="*/ 348 w 396"/>
              <a:gd name="T31" fmla="*/ 208 h 327"/>
              <a:gd name="T32" fmla="*/ 361 w 396"/>
              <a:gd name="T33" fmla="*/ 204 h 327"/>
              <a:gd name="T34" fmla="*/ 371 w 396"/>
              <a:gd name="T35" fmla="*/ 192 h 327"/>
              <a:gd name="T36" fmla="*/ 373 w 396"/>
              <a:gd name="T37" fmla="*/ 47 h 327"/>
              <a:gd name="T38" fmla="*/ 371 w 396"/>
              <a:gd name="T39" fmla="*/ 36 h 327"/>
              <a:gd name="T40" fmla="*/ 361 w 396"/>
              <a:gd name="T41" fmla="*/ 25 h 327"/>
              <a:gd name="T42" fmla="*/ 348 w 396"/>
              <a:gd name="T43" fmla="*/ 20 h 327"/>
              <a:gd name="T44" fmla="*/ 127 w 396"/>
              <a:gd name="T45" fmla="*/ 260 h 327"/>
              <a:gd name="T46" fmla="*/ 127 w 396"/>
              <a:gd name="T47" fmla="*/ 230 h 327"/>
              <a:gd name="T48" fmla="*/ 199 w 396"/>
              <a:gd name="T49" fmla="*/ 327 h 327"/>
              <a:gd name="T50" fmla="*/ 154 w 396"/>
              <a:gd name="T51" fmla="*/ 288 h 327"/>
              <a:gd name="T52" fmla="*/ 158 w 396"/>
              <a:gd name="T53" fmla="*/ 287 h 327"/>
              <a:gd name="T54" fmla="*/ 159 w 396"/>
              <a:gd name="T55" fmla="*/ 283 h 327"/>
              <a:gd name="T56" fmla="*/ 155 w 396"/>
              <a:gd name="T57" fmla="*/ 277 h 327"/>
              <a:gd name="T58" fmla="*/ 127 w 396"/>
              <a:gd name="T59" fmla="*/ 260 h 327"/>
              <a:gd name="T60" fmla="*/ 199 w 396"/>
              <a:gd name="T61" fmla="*/ 0 h 327"/>
              <a:gd name="T62" fmla="*/ 127 w 396"/>
              <a:gd name="T63" fmla="*/ 0 h 327"/>
              <a:gd name="T64" fmla="*/ 127 w 396"/>
              <a:gd name="T65" fmla="*/ 276 h 327"/>
              <a:gd name="T66" fmla="*/ 97 w 396"/>
              <a:gd name="T67" fmla="*/ 277 h 327"/>
              <a:gd name="T68" fmla="*/ 94 w 396"/>
              <a:gd name="T69" fmla="*/ 283 h 327"/>
              <a:gd name="T70" fmla="*/ 96 w 396"/>
              <a:gd name="T71" fmla="*/ 287 h 327"/>
              <a:gd name="T72" fmla="*/ 100 w 396"/>
              <a:gd name="T73" fmla="*/ 288 h 327"/>
              <a:gd name="T74" fmla="*/ 101 w 396"/>
              <a:gd name="T75" fmla="*/ 327 h 327"/>
              <a:gd name="T76" fmla="*/ 88 w 396"/>
              <a:gd name="T77" fmla="*/ 325 h 327"/>
              <a:gd name="T78" fmla="*/ 74 w 396"/>
              <a:gd name="T79" fmla="*/ 314 h 327"/>
              <a:gd name="T80" fmla="*/ 69 w 396"/>
              <a:gd name="T81" fmla="*/ 295 h 327"/>
              <a:gd name="T82" fmla="*/ 70 w 396"/>
              <a:gd name="T83" fmla="*/ 285 h 327"/>
              <a:gd name="T84" fmla="*/ 78 w 396"/>
              <a:gd name="T85" fmla="*/ 269 h 327"/>
              <a:gd name="T86" fmla="*/ 94 w 396"/>
              <a:gd name="T87" fmla="*/ 260 h 327"/>
              <a:gd name="T88" fmla="*/ 127 w 396"/>
              <a:gd name="T89" fmla="*/ 230 h 327"/>
              <a:gd name="T90" fmla="*/ 25 w 396"/>
              <a:gd name="T91" fmla="*/ 229 h 327"/>
              <a:gd name="T92" fmla="*/ 9 w 396"/>
              <a:gd name="T93" fmla="*/ 220 h 327"/>
              <a:gd name="T94" fmla="*/ 1 w 396"/>
              <a:gd name="T95" fmla="*/ 204 h 327"/>
              <a:gd name="T96" fmla="*/ 0 w 396"/>
              <a:gd name="T97" fmla="*/ 31 h 327"/>
              <a:gd name="T98" fmla="*/ 5 w 396"/>
              <a:gd name="T99" fmla="*/ 13 h 327"/>
              <a:gd name="T100" fmla="*/ 20 w 396"/>
              <a:gd name="T101" fmla="*/ 2 h 327"/>
              <a:gd name="T102" fmla="*/ 127 w 396"/>
              <a:gd name="T103" fmla="*/ 0 h 327"/>
              <a:gd name="T104" fmla="*/ 50 w 396"/>
              <a:gd name="T105" fmla="*/ 20 h 327"/>
              <a:gd name="T106" fmla="*/ 35 w 396"/>
              <a:gd name="T107" fmla="*/ 25 h 327"/>
              <a:gd name="T108" fmla="*/ 25 w 396"/>
              <a:gd name="T109" fmla="*/ 36 h 327"/>
              <a:gd name="T110" fmla="*/ 24 w 396"/>
              <a:gd name="T111" fmla="*/ 182 h 327"/>
              <a:gd name="T112" fmla="*/ 25 w 396"/>
              <a:gd name="T113" fmla="*/ 192 h 327"/>
              <a:gd name="T114" fmla="*/ 35 w 396"/>
              <a:gd name="T115" fmla="*/ 204 h 327"/>
              <a:gd name="T116" fmla="*/ 50 w 396"/>
              <a:gd name="T117" fmla="*/ 208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6" h="327">
                <a:moveTo>
                  <a:pt x="199" y="0"/>
                </a:moveTo>
                <a:lnTo>
                  <a:pt x="365" y="0"/>
                </a:lnTo>
                <a:lnTo>
                  <a:pt x="365" y="0"/>
                </a:lnTo>
                <a:lnTo>
                  <a:pt x="372" y="0"/>
                </a:lnTo>
                <a:lnTo>
                  <a:pt x="377" y="2"/>
                </a:lnTo>
                <a:lnTo>
                  <a:pt x="383" y="5"/>
                </a:lnTo>
                <a:lnTo>
                  <a:pt x="387" y="9"/>
                </a:lnTo>
                <a:lnTo>
                  <a:pt x="391" y="13"/>
                </a:lnTo>
                <a:lnTo>
                  <a:pt x="394" y="19"/>
                </a:lnTo>
                <a:lnTo>
                  <a:pt x="396" y="24"/>
                </a:lnTo>
                <a:lnTo>
                  <a:pt x="396" y="31"/>
                </a:lnTo>
                <a:lnTo>
                  <a:pt x="396" y="197"/>
                </a:lnTo>
                <a:lnTo>
                  <a:pt x="396" y="197"/>
                </a:lnTo>
                <a:lnTo>
                  <a:pt x="396" y="204"/>
                </a:lnTo>
                <a:lnTo>
                  <a:pt x="394" y="210"/>
                </a:lnTo>
                <a:lnTo>
                  <a:pt x="391" y="215"/>
                </a:lnTo>
                <a:lnTo>
                  <a:pt x="387" y="220"/>
                </a:lnTo>
                <a:lnTo>
                  <a:pt x="383" y="224"/>
                </a:lnTo>
                <a:lnTo>
                  <a:pt x="377" y="227"/>
                </a:lnTo>
                <a:lnTo>
                  <a:pt x="372" y="229"/>
                </a:lnTo>
                <a:lnTo>
                  <a:pt x="365" y="230"/>
                </a:lnTo>
                <a:lnTo>
                  <a:pt x="238" y="230"/>
                </a:lnTo>
                <a:lnTo>
                  <a:pt x="238" y="260"/>
                </a:lnTo>
                <a:lnTo>
                  <a:pt x="295" y="260"/>
                </a:lnTo>
                <a:lnTo>
                  <a:pt x="295" y="260"/>
                </a:lnTo>
                <a:lnTo>
                  <a:pt x="302" y="260"/>
                </a:lnTo>
                <a:lnTo>
                  <a:pt x="307" y="262"/>
                </a:lnTo>
                <a:lnTo>
                  <a:pt x="312" y="265"/>
                </a:lnTo>
                <a:lnTo>
                  <a:pt x="318" y="269"/>
                </a:lnTo>
                <a:lnTo>
                  <a:pt x="321" y="273"/>
                </a:lnTo>
                <a:lnTo>
                  <a:pt x="325" y="279"/>
                </a:lnTo>
                <a:lnTo>
                  <a:pt x="326" y="285"/>
                </a:lnTo>
                <a:lnTo>
                  <a:pt x="326" y="291"/>
                </a:lnTo>
                <a:lnTo>
                  <a:pt x="326" y="295"/>
                </a:lnTo>
                <a:lnTo>
                  <a:pt x="326" y="295"/>
                </a:lnTo>
                <a:lnTo>
                  <a:pt x="326" y="302"/>
                </a:lnTo>
                <a:lnTo>
                  <a:pt x="325" y="308"/>
                </a:lnTo>
                <a:lnTo>
                  <a:pt x="321" y="314"/>
                </a:lnTo>
                <a:lnTo>
                  <a:pt x="318" y="318"/>
                </a:lnTo>
                <a:lnTo>
                  <a:pt x="312" y="322"/>
                </a:lnTo>
                <a:lnTo>
                  <a:pt x="307" y="325"/>
                </a:lnTo>
                <a:lnTo>
                  <a:pt x="302" y="326"/>
                </a:lnTo>
                <a:lnTo>
                  <a:pt x="295" y="327"/>
                </a:lnTo>
                <a:lnTo>
                  <a:pt x="199" y="327"/>
                </a:lnTo>
                <a:lnTo>
                  <a:pt x="199" y="208"/>
                </a:lnTo>
                <a:lnTo>
                  <a:pt x="348" y="208"/>
                </a:lnTo>
                <a:lnTo>
                  <a:pt x="348" y="208"/>
                </a:lnTo>
                <a:lnTo>
                  <a:pt x="348" y="208"/>
                </a:lnTo>
                <a:lnTo>
                  <a:pt x="352" y="207"/>
                </a:lnTo>
                <a:lnTo>
                  <a:pt x="357" y="205"/>
                </a:lnTo>
                <a:lnTo>
                  <a:pt x="361" y="204"/>
                </a:lnTo>
                <a:lnTo>
                  <a:pt x="365" y="200"/>
                </a:lnTo>
                <a:lnTo>
                  <a:pt x="368" y="196"/>
                </a:lnTo>
                <a:lnTo>
                  <a:pt x="371" y="192"/>
                </a:lnTo>
                <a:lnTo>
                  <a:pt x="372" y="188"/>
                </a:lnTo>
                <a:lnTo>
                  <a:pt x="373" y="182"/>
                </a:lnTo>
                <a:lnTo>
                  <a:pt x="373" y="47"/>
                </a:lnTo>
                <a:lnTo>
                  <a:pt x="373" y="47"/>
                </a:lnTo>
                <a:lnTo>
                  <a:pt x="372" y="42"/>
                </a:lnTo>
                <a:lnTo>
                  <a:pt x="371" y="36"/>
                </a:lnTo>
                <a:lnTo>
                  <a:pt x="368" y="32"/>
                </a:lnTo>
                <a:lnTo>
                  <a:pt x="365" y="28"/>
                </a:lnTo>
                <a:lnTo>
                  <a:pt x="361" y="25"/>
                </a:lnTo>
                <a:lnTo>
                  <a:pt x="357" y="23"/>
                </a:lnTo>
                <a:lnTo>
                  <a:pt x="352" y="21"/>
                </a:lnTo>
                <a:lnTo>
                  <a:pt x="348" y="20"/>
                </a:lnTo>
                <a:lnTo>
                  <a:pt x="199" y="20"/>
                </a:lnTo>
                <a:lnTo>
                  <a:pt x="199" y="0"/>
                </a:lnTo>
                <a:close/>
                <a:moveTo>
                  <a:pt x="127" y="260"/>
                </a:moveTo>
                <a:lnTo>
                  <a:pt x="159" y="260"/>
                </a:lnTo>
                <a:lnTo>
                  <a:pt x="159" y="230"/>
                </a:lnTo>
                <a:lnTo>
                  <a:pt x="127" y="230"/>
                </a:lnTo>
                <a:lnTo>
                  <a:pt x="127" y="208"/>
                </a:lnTo>
                <a:lnTo>
                  <a:pt x="199" y="208"/>
                </a:lnTo>
                <a:lnTo>
                  <a:pt x="199" y="327"/>
                </a:lnTo>
                <a:lnTo>
                  <a:pt x="127" y="327"/>
                </a:lnTo>
                <a:lnTo>
                  <a:pt x="127" y="288"/>
                </a:lnTo>
                <a:lnTo>
                  <a:pt x="154" y="288"/>
                </a:lnTo>
                <a:lnTo>
                  <a:pt x="154" y="288"/>
                </a:lnTo>
                <a:lnTo>
                  <a:pt x="155" y="288"/>
                </a:lnTo>
                <a:lnTo>
                  <a:pt x="158" y="287"/>
                </a:lnTo>
                <a:lnTo>
                  <a:pt x="159" y="284"/>
                </a:lnTo>
                <a:lnTo>
                  <a:pt x="159" y="283"/>
                </a:lnTo>
                <a:lnTo>
                  <a:pt x="159" y="283"/>
                </a:lnTo>
                <a:lnTo>
                  <a:pt x="159" y="280"/>
                </a:lnTo>
                <a:lnTo>
                  <a:pt x="158" y="279"/>
                </a:lnTo>
                <a:lnTo>
                  <a:pt x="155" y="277"/>
                </a:lnTo>
                <a:lnTo>
                  <a:pt x="154" y="276"/>
                </a:lnTo>
                <a:lnTo>
                  <a:pt x="127" y="276"/>
                </a:lnTo>
                <a:lnTo>
                  <a:pt x="127" y="260"/>
                </a:lnTo>
                <a:lnTo>
                  <a:pt x="127" y="260"/>
                </a:lnTo>
                <a:close/>
                <a:moveTo>
                  <a:pt x="127" y="0"/>
                </a:moveTo>
                <a:lnTo>
                  <a:pt x="199" y="0"/>
                </a:lnTo>
                <a:lnTo>
                  <a:pt x="199" y="20"/>
                </a:lnTo>
                <a:lnTo>
                  <a:pt x="127" y="20"/>
                </a:lnTo>
                <a:lnTo>
                  <a:pt x="127" y="0"/>
                </a:lnTo>
                <a:close/>
                <a:moveTo>
                  <a:pt x="101" y="260"/>
                </a:moveTo>
                <a:lnTo>
                  <a:pt x="127" y="260"/>
                </a:lnTo>
                <a:lnTo>
                  <a:pt x="127" y="276"/>
                </a:lnTo>
                <a:lnTo>
                  <a:pt x="100" y="276"/>
                </a:lnTo>
                <a:lnTo>
                  <a:pt x="100" y="276"/>
                </a:lnTo>
                <a:lnTo>
                  <a:pt x="97" y="277"/>
                </a:lnTo>
                <a:lnTo>
                  <a:pt x="96" y="279"/>
                </a:lnTo>
                <a:lnTo>
                  <a:pt x="94" y="280"/>
                </a:lnTo>
                <a:lnTo>
                  <a:pt x="94" y="283"/>
                </a:lnTo>
                <a:lnTo>
                  <a:pt x="94" y="283"/>
                </a:lnTo>
                <a:lnTo>
                  <a:pt x="94" y="284"/>
                </a:lnTo>
                <a:lnTo>
                  <a:pt x="96" y="287"/>
                </a:lnTo>
                <a:lnTo>
                  <a:pt x="97" y="288"/>
                </a:lnTo>
                <a:lnTo>
                  <a:pt x="100" y="288"/>
                </a:lnTo>
                <a:lnTo>
                  <a:pt x="100" y="288"/>
                </a:lnTo>
                <a:lnTo>
                  <a:pt x="127" y="288"/>
                </a:lnTo>
                <a:lnTo>
                  <a:pt x="127" y="327"/>
                </a:lnTo>
                <a:lnTo>
                  <a:pt x="101" y="327"/>
                </a:lnTo>
                <a:lnTo>
                  <a:pt x="101" y="327"/>
                </a:lnTo>
                <a:lnTo>
                  <a:pt x="94" y="326"/>
                </a:lnTo>
                <a:lnTo>
                  <a:pt x="88" y="325"/>
                </a:lnTo>
                <a:lnTo>
                  <a:pt x="82" y="322"/>
                </a:lnTo>
                <a:lnTo>
                  <a:pt x="78" y="318"/>
                </a:lnTo>
                <a:lnTo>
                  <a:pt x="74" y="314"/>
                </a:lnTo>
                <a:lnTo>
                  <a:pt x="71" y="308"/>
                </a:lnTo>
                <a:lnTo>
                  <a:pt x="70" y="302"/>
                </a:lnTo>
                <a:lnTo>
                  <a:pt x="69" y="295"/>
                </a:lnTo>
                <a:lnTo>
                  <a:pt x="69" y="291"/>
                </a:lnTo>
                <a:lnTo>
                  <a:pt x="69" y="291"/>
                </a:lnTo>
                <a:lnTo>
                  <a:pt x="70" y="285"/>
                </a:lnTo>
                <a:lnTo>
                  <a:pt x="71" y="279"/>
                </a:lnTo>
                <a:lnTo>
                  <a:pt x="74" y="273"/>
                </a:lnTo>
                <a:lnTo>
                  <a:pt x="78" y="269"/>
                </a:lnTo>
                <a:lnTo>
                  <a:pt x="82" y="265"/>
                </a:lnTo>
                <a:lnTo>
                  <a:pt x="88" y="262"/>
                </a:lnTo>
                <a:lnTo>
                  <a:pt x="94" y="260"/>
                </a:lnTo>
                <a:lnTo>
                  <a:pt x="101" y="260"/>
                </a:lnTo>
                <a:lnTo>
                  <a:pt x="101" y="260"/>
                </a:lnTo>
                <a:close/>
                <a:moveTo>
                  <a:pt x="127" y="230"/>
                </a:moveTo>
                <a:lnTo>
                  <a:pt x="32" y="230"/>
                </a:lnTo>
                <a:lnTo>
                  <a:pt x="32" y="230"/>
                </a:lnTo>
                <a:lnTo>
                  <a:pt x="25" y="229"/>
                </a:lnTo>
                <a:lnTo>
                  <a:pt x="20" y="227"/>
                </a:lnTo>
                <a:lnTo>
                  <a:pt x="14" y="224"/>
                </a:lnTo>
                <a:lnTo>
                  <a:pt x="9" y="220"/>
                </a:lnTo>
                <a:lnTo>
                  <a:pt x="5" y="215"/>
                </a:lnTo>
                <a:lnTo>
                  <a:pt x="2" y="210"/>
                </a:lnTo>
                <a:lnTo>
                  <a:pt x="1" y="204"/>
                </a:lnTo>
                <a:lnTo>
                  <a:pt x="0" y="197"/>
                </a:lnTo>
                <a:lnTo>
                  <a:pt x="0" y="31"/>
                </a:lnTo>
                <a:lnTo>
                  <a:pt x="0" y="31"/>
                </a:lnTo>
                <a:lnTo>
                  <a:pt x="1" y="24"/>
                </a:lnTo>
                <a:lnTo>
                  <a:pt x="2" y="19"/>
                </a:lnTo>
                <a:lnTo>
                  <a:pt x="5" y="13"/>
                </a:lnTo>
                <a:lnTo>
                  <a:pt x="9" y="9"/>
                </a:lnTo>
                <a:lnTo>
                  <a:pt x="14" y="5"/>
                </a:lnTo>
                <a:lnTo>
                  <a:pt x="20" y="2"/>
                </a:lnTo>
                <a:lnTo>
                  <a:pt x="25" y="0"/>
                </a:lnTo>
                <a:lnTo>
                  <a:pt x="32" y="0"/>
                </a:lnTo>
                <a:lnTo>
                  <a:pt x="127" y="0"/>
                </a:lnTo>
                <a:lnTo>
                  <a:pt x="127" y="20"/>
                </a:lnTo>
                <a:lnTo>
                  <a:pt x="50" y="20"/>
                </a:lnTo>
                <a:lnTo>
                  <a:pt x="50" y="20"/>
                </a:lnTo>
                <a:lnTo>
                  <a:pt x="44" y="21"/>
                </a:lnTo>
                <a:lnTo>
                  <a:pt x="40" y="23"/>
                </a:lnTo>
                <a:lnTo>
                  <a:pt x="35" y="25"/>
                </a:lnTo>
                <a:lnTo>
                  <a:pt x="31" y="28"/>
                </a:lnTo>
                <a:lnTo>
                  <a:pt x="28" y="32"/>
                </a:lnTo>
                <a:lnTo>
                  <a:pt x="25" y="36"/>
                </a:lnTo>
                <a:lnTo>
                  <a:pt x="24" y="42"/>
                </a:lnTo>
                <a:lnTo>
                  <a:pt x="24" y="47"/>
                </a:lnTo>
                <a:lnTo>
                  <a:pt x="24" y="182"/>
                </a:lnTo>
                <a:lnTo>
                  <a:pt x="24" y="182"/>
                </a:lnTo>
                <a:lnTo>
                  <a:pt x="24" y="188"/>
                </a:lnTo>
                <a:lnTo>
                  <a:pt x="25" y="192"/>
                </a:lnTo>
                <a:lnTo>
                  <a:pt x="28" y="196"/>
                </a:lnTo>
                <a:lnTo>
                  <a:pt x="31" y="200"/>
                </a:lnTo>
                <a:lnTo>
                  <a:pt x="35" y="204"/>
                </a:lnTo>
                <a:lnTo>
                  <a:pt x="40" y="205"/>
                </a:lnTo>
                <a:lnTo>
                  <a:pt x="44" y="207"/>
                </a:lnTo>
                <a:lnTo>
                  <a:pt x="50" y="208"/>
                </a:lnTo>
                <a:lnTo>
                  <a:pt x="127" y="208"/>
                </a:lnTo>
                <a:lnTo>
                  <a:pt x="127" y="23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142"/>
          <p:cNvSpPr>
            <a:spLocks noEditPoints="1"/>
          </p:cNvSpPr>
          <p:nvPr/>
        </p:nvSpPr>
        <p:spPr bwMode="auto">
          <a:xfrm>
            <a:off x="2409159" y="2562023"/>
            <a:ext cx="808038" cy="941388"/>
          </a:xfrm>
          <a:custGeom>
            <a:avLst/>
            <a:gdLst>
              <a:gd name="T0" fmla="*/ 92 w 509"/>
              <a:gd name="T1" fmla="*/ 126 h 593"/>
              <a:gd name="T2" fmla="*/ 147 w 509"/>
              <a:gd name="T3" fmla="*/ 94 h 593"/>
              <a:gd name="T4" fmla="*/ 137 w 509"/>
              <a:gd name="T5" fmla="*/ 133 h 593"/>
              <a:gd name="T6" fmla="*/ 168 w 509"/>
              <a:gd name="T7" fmla="*/ 120 h 593"/>
              <a:gd name="T8" fmla="*/ 157 w 509"/>
              <a:gd name="T9" fmla="*/ 157 h 593"/>
              <a:gd name="T10" fmla="*/ 189 w 509"/>
              <a:gd name="T11" fmla="*/ 144 h 593"/>
              <a:gd name="T12" fmla="*/ 177 w 509"/>
              <a:gd name="T13" fmla="*/ 183 h 593"/>
              <a:gd name="T14" fmla="*/ 210 w 509"/>
              <a:gd name="T15" fmla="*/ 170 h 593"/>
              <a:gd name="T16" fmla="*/ 174 w 509"/>
              <a:gd name="T17" fmla="*/ 228 h 593"/>
              <a:gd name="T18" fmla="*/ 230 w 509"/>
              <a:gd name="T19" fmla="*/ 195 h 593"/>
              <a:gd name="T20" fmla="*/ 219 w 509"/>
              <a:gd name="T21" fmla="*/ 235 h 593"/>
              <a:gd name="T22" fmla="*/ 252 w 509"/>
              <a:gd name="T23" fmla="*/ 221 h 593"/>
              <a:gd name="T24" fmla="*/ 239 w 509"/>
              <a:gd name="T25" fmla="*/ 259 h 593"/>
              <a:gd name="T26" fmla="*/ 272 w 509"/>
              <a:gd name="T27" fmla="*/ 245 h 593"/>
              <a:gd name="T28" fmla="*/ 261 w 509"/>
              <a:gd name="T29" fmla="*/ 285 h 593"/>
              <a:gd name="T30" fmla="*/ 294 w 509"/>
              <a:gd name="T31" fmla="*/ 271 h 593"/>
              <a:gd name="T32" fmla="*/ 258 w 509"/>
              <a:gd name="T33" fmla="*/ 329 h 593"/>
              <a:gd name="T34" fmla="*/ 314 w 509"/>
              <a:gd name="T35" fmla="*/ 297 h 593"/>
              <a:gd name="T36" fmla="*/ 302 w 509"/>
              <a:gd name="T37" fmla="*/ 336 h 593"/>
              <a:gd name="T38" fmla="*/ 334 w 509"/>
              <a:gd name="T39" fmla="*/ 323 h 593"/>
              <a:gd name="T40" fmla="*/ 323 w 509"/>
              <a:gd name="T41" fmla="*/ 362 h 593"/>
              <a:gd name="T42" fmla="*/ 356 w 509"/>
              <a:gd name="T43" fmla="*/ 347 h 593"/>
              <a:gd name="T44" fmla="*/ 344 w 509"/>
              <a:gd name="T45" fmla="*/ 386 h 593"/>
              <a:gd name="T46" fmla="*/ 376 w 509"/>
              <a:gd name="T47" fmla="*/ 373 h 593"/>
              <a:gd name="T48" fmla="*/ 341 w 509"/>
              <a:gd name="T49" fmla="*/ 431 h 593"/>
              <a:gd name="T50" fmla="*/ 397 w 509"/>
              <a:gd name="T51" fmla="*/ 398 h 593"/>
              <a:gd name="T52" fmla="*/ 386 w 509"/>
              <a:gd name="T53" fmla="*/ 438 h 593"/>
              <a:gd name="T54" fmla="*/ 418 w 509"/>
              <a:gd name="T55" fmla="*/ 424 h 593"/>
              <a:gd name="T56" fmla="*/ 406 w 509"/>
              <a:gd name="T57" fmla="*/ 463 h 593"/>
              <a:gd name="T58" fmla="*/ 438 w 509"/>
              <a:gd name="T59" fmla="*/ 450 h 593"/>
              <a:gd name="T60" fmla="*/ 426 w 509"/>
              <a:gd name="T61" fmla="*/ 488 h 593"/>
              <a:gd name="T62" fmla="*/ 459 w 509"/>
              <a:gd name="T63" fmla="*/ 474 h 593"/>
              <a:gd name="T64" fmla="*/ 424 w 509"/>
              <a:gd name="T65" fmla="*/ 532 h 593"/>
              <a:gd name="T66" fmla="*/ 480 w 509"/>
              <a:gd name="T67" fmla="*/ 500 h 593"/>
              <a:gd name="T68" fmla="*/ 437 w 509"/>
              <a:gd name="T69" fmla="*/ 593 h 593"/>
              <a:gd name="T70" fmla="*/ 70 w 509"/>
              <a:gd name="T71" fmla="*/ 82 h 593"/>
              <a:gd name="T72" fmla="*/ 77 w 509"/>
              <a:gd name="T73" fmla="*/ 80 h 593"/>
              <a:gd name="T74" fmla="*/ 82 w 509"/>
              <a:gd name="T75" fmla="*/ 78 h 593"/>
              <a:gd name="T76" fmla="*/ 88 w 509"/>
              <a:gd name="T77" fmla="*/ 65 h 593"/>
              <a:gd name="T78" fmla="*/ 84 w 509"/>
              <a:gd name="T79" fmla="*/ 52 h 593"/>
              <a:gd name="T80" fmla="*/ 81 w 509"/>
              <a:gd name="T81" fmla="*/ 49 h 593"/>
              <a:gd name="T82" fmla="*/ 74 w 509"/>
              <a:gd name="T83" fmla="*/ 45 h 593"/>
              <a:gd name="T84" fmla="*/ 70 w 509"/>
              <a:gd name="T85" fmla="*/ 2 h 593"/>
              <a:gd name="T86" fmla="*/ 141 w 509"/>
              <a:gd name="T87" fmla="*/ 86 h 593"/>
              <a:gd name="T88" fmla="*/ 0 w 509"/>
              <a:gd name="T89" fmla="*/ 59 h 593"/>
              <a:gd name="T90" fmla="*/ 70 w 509"/>
              <a:gd name="T91" fmla="*/ 45 h 593"/>
              <a:gd name="T92" fmla="*/ 65 w 509"/>
              <a:gd name="T93" fmla="*/ 46 h 593"/>
              <a:gd name="T94" fmla="*/ 59 w 509"/>
              <a:gd name="T95" fmla="*/ 49 h 593"/>
              <a:gd name="T96" fmla="*/ 53 w 509"/>
              <a:gd name="T97" fmla="*/ 61 h 593"/>
              <a:gd name="T98" fmla="*/ 57 w 509"/>
              <a:gd name="T99" fmla="*/ 75 h 593"/>
              <a:gd name="T100" fmla="*/ 57 w 509"/>
              <a:gd name="T101" fmla="*/ 75 h 593"/>
              <a:gd name="T102" fmla="*/ 63 w 509"/>
              <a:gd name="T103" fmla="*/ 79 h 593"/>
              <a:gd name="T104" fmla="*/ 70 w 509"/>
              <a:gd name="T105" fmla="*/ 82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9" h="593">
                <a:moveTo>
                  <a:pt x="141" y="86"/>
                </a:moveTo>
                <a:lnTo>
                  <a:pt x="92" y="126"/>
                </a:lnTo>
                <a:lnTo>
                  <a:pt x="99" y="134"/>
                </a:lnTo>
                <a:lnTo>
                  <a:pt x="147" y="94"/>
                </a:lnTo>
                <a:lnTo>
                  <a:pt x="162" y="111"/>
                </a:lnTo>
                <a:lnTo>
                  <a:pt x="137" y="133"/>
                </a:lnTo>
                <a:lnTo>
                  <a:pt x="142" y="140"/>
                </a:lnTo>
                <a:lnTo>
                  <a:pt x="168" y="120"/>
                </a:lnTo>
                <a:lnTo>
                  <a:pt x="183" y="137"/>
                </a:lnTo>
                <a:lnTo>
                  <a:pt x="157" y="157"/>
                </a:lnTo>
                <a:lnTo>
                  <a:pt x="164" y="166"/>
                </a:lnTo>
                <a:lnTo>
                  <a:pt x="189" y="144"/>
                </a:lnTo>
                <a:lnTo>
                  <a:pt x="203" y="161"/>
                </a:lnTo>
                <a:lnTo>
                  <a:pt x="177" y="183"/>
                </a:lnTo>
                <a:lnTo>
                  <a:pt x="184" y="191"/>
                </a:lnTo>
                <a:lnTo>
                  <a:pt x="210" y="170"/>
                </a:lnTo>
                <a:lnTo>
                  <a:pt x="225" y="187"/>
                </a:lnTo>
                <a:lnTo>
                  <a:pt x="174" y="228"/>
                </a:lnTo>
                <a:lnTo>
                  <a:pt x="181" y="236"/>
                </a:lnTo>
                <a:lnTo>
                  <a:pt x="230" y="195"/>
                </a:lnTo>
                <a:lnTo>
                  <a:pt x="245" y="213"/>
                </a:lnTo>
                <a:lnTo>
                  <a:pt x="219" y="235"/>
                </a:lnTo>
                <a:lnTo>
                  <a:pt x="226" y="241"/>
                </a:lnTo>
                <a:lnTo>
                  <a:pt x="252" y="221"/>
                </a:lnTo>
                <a:lnTo>
                  <a:pt x="267" y="239"/>
                </a:lnTo>
                <a:lnTo>
                  <a:pt x="239" y="259"/>
                </a:lnTo>
                <a:lnTo>
                  <a:pt x="246" y="267"/>
                </a:lnTo>
                <a:lnTo>
                  <a:pt x="272" y="245"/>
                </a:lnTo>
                <a:lnTo>
                  <a:pt x="287" y="263"/>
                </a:lnTo>
                <a:lnTo>
                  <a:pt x="261" y="285"/>
                </a:lnTo>
                <a:lnTo>
                  <a:pt x="267" y="293"/>
                </a:lnTo>
                <a:lnTo>
                  <a:pt x="294" y="271"/>
                </a:lnTo>
                <a:lnTo>
                  <a:pt x="307" y="289"/>
                </a:lnTo>
                <a:lnTo>
                  <a:pt x="258" y="329"/>
                </a:lnTo>
                <a:lnTo>
                  <a:pt x="264" y="338"/>
                </a:lnTo>
                <a:lnTo>
                  <a:pt x="314" y="297"/>
                </a:lnTo>
                <a:lnTo>
                  <a:pt x="329" y="314"/>
                </a:lnTo>
                <a:lnTo>
                  <a:pt x="302" y="336"/>
                </a:lnTo>
                <a:lnTo>
                  <a:pt x="308" y="343"/>
                </a:lnTo>
                <a:lnTo>
                  <a:pt x="334" y="323"/>
                </a:lnTo>
                <a:lnTo>
                  <a:pt x="349" y="340"/>
                </a:lnTo>
                <a:lnTo>
                  <a:pt x="323" y="362"/>
                </a:lnTo>
                <a:lnTo>
                  <a:pt x="329" y="369"/>
                </a:lnTo>
                <a:lnTo>
                  <a:pt x="356" y="347"/>
                </a:lnTo>
                <a:lnTo>
                  <a:pt x="369" y="366"/>
                </a:lnTo>
                <a:lnTo>
                  <a:pt x="344" y="386"/>
                </a:lnTo>
                <a:lnTo>
                  <a:pt x="350" y="394"/>
                </a:lnTo>
                <a:lnTo>
                  <a:pt x="376" y="373"/>
                </a:lnTo>
                <a:lnTo>
                  <a:pt x="391" y="390"/>
                </a:lnTo>
                <a:lnTo>
                  <a:pt x="341" y="431"/>
                </a:lnTo>
                <a:lnTo>
                  <a:pt x="348" y="439"/>
                </a:lnTo>
                <a:lnTo>
                  <a:pt x="397" y="398"/>
                </a:lnTo>
                <a:lnTo>
                  <a:pt x="411" y="416"/>
                </a:lnTo>
                <a:lnTo>
                  <a:pt x="386" y="438"/>
                </a:lnTo>
                <a:lnTo>
                  <a:pt x="391" y="446"/>
                </a:lnTo>
                <a:lnTo>
                  <a:pt x="418" y="424"/>
                </a:lnTo>
                <a:lnTo>
                  <a:pt x="432" y="442"/>
                </a:lnTo>
                <a:lnTo>
                  <a:pt x="406" y="463"/>
                </a:lnTo>
                <a:lnTo>
                  <a:pt x="413" y="470"/>
                </a:lnTo>
                <a:lnTo>
                  <a:pt x="438" y="450"/>
                </a:lnTo>
                <a:lnTo>
                  <a:pt x="453" y="467"/>
                </a:lnTo>
                <a:lnTo>
                  <a:pt x="426" y="488"/>
                </a:lnTo>
                <a:lnTo>
                  <a:pt x="433" y="496"/>
                </a:lnTo>
                <a:lnTo>
                  <a:pt x="459" y="474"/>
                </a:lnTo>
                <a:lnTo>
                  <a:pt x="474" y="492"/>
                </a:lnTo>
                <a:lnTo>
                  <a:pt x="424" y="532"/>
                </a:lnTo>
                <a:lnTo>
                  <a:pt x="430" y="541"/>
                </a:lnTo>
                <a:lnTo>
                  <a:pt x="480" y="500"/>
                </a:lnTo>
                <a:lnTo>
                  <a:pt x="509" y="535"/>
                </a:lnTo>
                <a:lnTo>
                  <a:pt x="437" y="593"/>
                </a:lnTo>
                <a:lnTo>
                  <a:pt x="70" y="145"/>
                </a:lnTo>
                <a:lnTo>
                  <a:pt x="70" y="82"/>
                </a:lnTo>
                <a:lnTo>
                  <a:pt x="70" y="82"/>
                </a:lnTo>
                <a:lnTo>
                  <a:pt x="77" y="80"/>
                </a:lnTo>
                <a:lnTo>
                  <a:pt x="82" y="78"/>
                </a:lnTo>
                <a:lnTo>
                  <a:pt x="82" y="78"/>
                </a:lnTo>
                <a:lnTo>
                  <a:pt x="86" y="72"/>
                </a:lnTo>
                <a:lnTo>
                  <a:pt x="88" y="65"/>
                </a:lnTo>
                <a:lnTo>
                  <a:pt x="88" y="59"/>
                </a:lnTo>
                <a:lnTo>
                  <a:pt x="84" y="52"/>
                </a:lnTo>
                <a:lnTo>
                  <a:pt x="84" y="52"/>
                </a:lnTo>
                <a:lnTo>
                  <a:pt x="81" y="49"/>
                </a:lnTo>
                <a:lnTo>
                  <a:pt x="78" y="46"/>
                </a:lnTo>
                <a:lnTo>
                  <a:pt x="74" y="45"/>
                </a:lnTo>
                <a:lnTo>
                  <a:pt x="70" y="45"/>
                </a:lnTo>
                <a:lnTo>
                  <a:pt x="70" y="2"/>
                </a:lnTo>
                <a:lnTo>
                  <a:pt x="72" y="0"/>
                </a:lnTo>
                <a:lnTo>
                  <a:pt x="141" y="86"/>
                </a:lnTo>
                <a:close/>
                <a:moveTo>
                  <a:pt x="70" y="145"/>
                </a:moveTo>
                <a:lnTo>
                  <a:pt x="0" y="59"/>
                </a:lnTo>
                <a:lnTo>
                  <a:pt x="70" y="2"/>
                </a:lnTo>
                <a:lnTo>
                  <a:pt x="70" y="45"/>
                </a:lnTo>
                <a:lnTo>
                  <a:pt x="70" y="45"/>
                </a:lnTo>
                <a:lnTo>
                  <a:pt x="65" y="46"/>
                </a:lnTo>
                <a:lnTo>
                  <a:pt x="59" y="49"/>
                </a:lnTo>
                <a:lnTo>
                  <a:pt x="59" y="49"/>
                </a:lnTo>
                <a:lnTo>
                  <a:pt x="54" y="55"/>
                </a:lnTo>
                <a:lnTo>
                  <a:pt x="53" y="61"/>
                </a:lnTo>
                <a:lnTo>
                  <a:pt x="53" y="68"/>
                </a:lnTo>
                <a:lnTo>
                  <a:pt x="57" y="75"/>
                </a:lnTo>
                <a:lnTo>
                  <a:pt x="57" y="75"/>
                </a:lnTo>
                <a:lnTo>
                  <a:pt x="57" y="75"/>
                </a:lnTo>
                <a:lnTo>
                  <a:pt x="59" y="78"/>
                </a:lnTo>
                <a:lnTo>
                  <a:pt x="63" y="79"/>
                </a:lnTo>
                <a:lnTo>
                  <a:pt x="66" y="80"/>
                </a:lnTo>
                <a:lnTo>
                  <a:pt x="70" y="82"/>
                </a:lnTo>
                <a:lnTo>
                  <a:pt x="70" y="14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Freeform 143"/>
          <p:cNvSpPr>
            <a:spLocks noEditPoints="1"/>
          </p:cNvSpPr>
          <p:nvPr/>
        </p:nvSpPr>
        <p:spPr bwMode="auto">
          <a:xfrm>
            <a:off x="2264696" y="2839835"/>
            <a:ext cx="339725" cy="684213"/>
          </a:xfrm>
          <a:custGeom>
            <a:avLst/>
            <a:gdLst>
              <a:gd name="T0" fmla="*/ 194 w 214"/>
              <a:gd name="T1" fmla="*/ 431 h 431"/>
              <a:gd name="T2" fmla="*/ 169 w 214"/>
              <a:gd name="T3" fmla="*/ 408 h 431"/>
              <a:gd name="T4" fmla="*/ 209 w 214"/>
              <a:gd name="T5" fmla="*/ 349 h 431"/>
              <a:gd name="T6" fmla="*/ 203 w 214"/>
              <a:gd name="T7" fmla="*/ 341 h 431"/>
              <a:gd name="T8" fmla="*/ 188 w 214"/>
              <a:gd name="T9" fmla="*/ 337 h 431"/>
              <a:gd name="T10" fmla="*/ 180 w 214"/>
              <a:gd name="T11" fmla="*/ 344 h 431"/>
              <a:gd name="T12" fmla="*/ 179 w 214"/>
              <a:gd name="T13" fmla="*/ 353 h 431"/>
              <a:gd name="T14" fmla="*/ 171 w 214"/>
              <a:gd name="T15" fmla="*/ 347 h 431"/>
              <a:gd name="T16" fmla="*/ 125 w 214"/>
              <a:gd name="T17" fmla="*/ 385 h 431"/>
              <a:gd name="T18" fmla="*/ 50 w 214"/>
              <a:gd name="T19" fmla="*/ 194 h 431"/>
              <a:gd name="T20" fmla="*/ 54 w 214"/>
              <a:gd name="T21" fmla="*/ 186 h 431"/>
              <a:gd name="T22" fmla="*/ 81 w 214"/>
              <a:gd name="T23" fmla="*/ 176 h 431"/>
              <a:gd name="T24" fmla="*/ 74 w 214"/>
              <a:gd name="T25" fmla="*/ 173 h 431"/>
              <a:gd name="T26" fmla="*/ 50 w 214"/>
              <a:gd name="T27" fmla="*/ 115 h 431"/>
              <a:gd name="T28" fmla="*/ 99 w 214"/>
              <a:gd name="T29" fmla="*/ 61 h 431"/>
              <a:gd name="T30" fmla="*/ 111 w 214"/>
              <a:gd name="T31" fmla="*/ 65 h 431"/>
              <a:gd name="T32" fmla="*/ 144 w 214"/>
              <a:gd name="T33" fmla="*/ 146 h 431"/>
              <a:gd name="T34" fmla="*/ 144 w 214"/>
              <a:gd name="T35" fmla="*/ 156 h 431"/>
              <a:gd name="T36" fmla="*/ 168 w 214"/>
              <a:gd name="T37" fmla="*/ 347 h 431"/>
              <a:gd name="T38" fmla="*/ 163 w 214"/>
              <a:gd name="T39" fmla="*/ 348 h 431"/>
              <a:gd name="T40" fmla="*/ 153 w 214"/>
              <a:gd name="T41" fmla="*/ 357 h 431"/>
              <a:gd name="T42" fmla="*/ 150 w 214"/>
              <a:gd name="T43" fmla="*/ 359 h 431"/>
              <a:gd name="T44" fmla="*/ 135 w 214"/>
              <a:gd name="T45" fmla="*/ 357 h 431"/>
              <a:gd name="T46" fmla="*/ 129 w 214"/>
              <a:gd name="T47" fmla="*/ 366 h 431"/>
              <a:gd name="T48" fmla="*/ 130 w 214"/>
              <a:gd name="T49" fmla="*/ 381 h 431"/>
              <a:gd name="T50" fmla="*/ 125 w 214"/>
              <a:gd name="T51" fmla="*/ 385 h 431"/>
              <a:gd name="T52" fmla="*/ 50 w 214"/>
              <a:gd name="T53" fmla="*/ 77 h 431"/>
              <a:gd name="T54" fmla="*/ 87 w 214"/>
              <a:gd name="T55" fmla="*/ 28 h 431"/>
              <a:gd name="T56" fmla="*/ 77 w 214"/>
              <a:gd name="T57" fmla="*/ 14 h 431"/>
              <a:gd name="T58" fmla="*/ 62 w 214"/>
              <a:gd name="T59" fmla="*/ 3 h 431"/>
              <a:gd name="T60" fmla="*/ 50 w 214"/>
              <a:gd name="T61" fmla="*/ 0 h 431"/>
              <a:gd name="T62" fmla="*/ 45 w 214"/>
              <a:gd name="T63" fmla="*/ 191 h 431"/>
              <a:gd name="T64" fmla="*/ 11 w 214"/>
              <a:gd name="T65" fmla="*/ 108 h 431"/>
              <a:gd name="T66" fmla="*/ 12 w 214"/>
              <a:gd name="T67" fmla="*/ 96 h 431"/>
              <a:gd name="T68" fmla="*/ 4 w 214"/>
              <a:gd name="T69" fmla="*/ 61 h 431"/>
              <a:gd name="T70" fmla="*/ 1 w 214"/>
              <a:gd name="T71" fmla="*/ 35 h 431"/>
              <a:gd name="T72" fmla="*/ 15 w 214"/>
              <a:gd name="T73" fmla="*/ 12 h 431"/>
              <a:gd name="T74" fmla="*/ 30 w 214"/>
              <a:gd name="T75" fmla="*/ 3 h 431"/>
              <a:gd name="T76" fmla="*/ 50 w 214"/>
              <a:gd name="T77" fmla="*/ 77 h 431"/>
              <a:gd name="T78" fmla="*/ 50 w 214"/>
              <a:gd name="T79" fmla="*/ 115 h 431"/>
              <a:gd name="T80" fmla="*/ 43 w 214"/>
              <a:gd name="T81" fmla="*/ 98 h 431"/>
              <a:gd name="T82" fmla="*/ 47 w 214"/>
              <a:gd name="T83" fmla="*/ 88 h 431"/>
              <a:gd name="T84" fmla="*/ 22 w 214"/>
              <a:gd name="T85" fmla="*/ 99 h 431"/>
              <a:gd name="T86" fmla="*/ 19 w 214"/>
              <a:gd name="T87" fmla="*/ 111 h 431"/>
              <a:gd name="T88" fmla="*/ 47 w 214"/>
              <a:gd name="T89" fmla="*/ 18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14" h="431">
                <a:moveTo>
                  <a:pt x="168" y="228"/>
                </a:moveTo>
                <a:lnTo>
                  <a:pt x="214" y="349"/>
                </a:lnTo>
                <a:lnTo>
                  <a:pt x="194" y="431"/>
                </a:lnTo>
                <a:lnTo>
                  <a:pt x="168" y="413"/>
                </a:lnTo>
                <a:lnTo>
                  <a:pt x="168" y="405"/>
                </a:lnTo>
                <a:lnTo>
                  <a:pt x="169" y="408"/>
                </a:lnTo>
                <a:lnTo>
                  <a:pt x="196" y="397"/>
                </a:lnTo>
                <a:lnTo>
                  <a:pt x="209" y="349"/>
                </a:lnTo>
                <a:lnTo>
                  <a:pt x="209" y="349"/>
                </a:lnTo>
                <a:lnTo>
                  <a:pt x="206" y="345"/>
                </a:lnTo>
                <a:lnTo>
                  <a:pt x="206" y="345"/>
                </a:lnTo>
                <a:lnTo>
                  <a:pt x="203" y="341"/>
                </a:lnTo>
                <a:lnTo>
                  <a:pt x="199" y="337"/>
                </a:lnTo>
                <a:lnTo>
                  <a:pt x="194" y="336"/>
                </a:lnTo>
                <a:lnTo>
                  <a:pt x="188" y="337"/>
                </a:lnTo>
                <a:lnTo>
                  <a:pt x="188" y="337"/>
                </a:lnTo>
                <a:lnTo>
                  <a:pt x="184" y="340"/>
                </a:lnTo>
                <a:lnTo>
                  <a:pt x="180" y="344"/>
                </a:lnTo>
                <a:lnTo>
                  <a:pt x="179" y="348"/>
                </a:lnTo>
                <a:lnTo>
                  <a:pt x="179" y="353"/>
                </a:lnTo>
                <a:lnTo>
                  <a:pt x="179" y="353"/>
                </a:lnTo>
                <a:lnTo>
                  <a:pt x="176" y="351"/>
                </a:lnTo>
                <a:lnTo>
                  <a:pt x="173" y="348"/>
                </a:lnTo>
                <a:lnTo>
                  <a:pt x="171" y="347"/>
                </a:lnTo>
                <a:lnTo>
                  <a:pt x="168" y="347"/>
                </a:lnTo>
                <a:lnTo>
                  <a:pt x="168" y="228"/>
                </a:lnTo>
                <a:close/>
                <a:moveTo>
                  <a:pt x="125" y="385"/>
                </a:moveTo>
                <a:lnTo>
                  <a:pt x="51" y="194"/>
                </a:lnTo>
                <a:lnTo>
                  <a:pt x="51" y="194"/>
                </a:lnTo>
                <a:lnTo>
                  <a:pt x="50" y="194"/>
                </a:lnTo>
                <a:lnTo>
                  <a:pt x="50" y="183"/>
                </a:lnTo>
                <a:lnTo>
                  <a:pt x="50" y="183"/>
                </a:lnTo>
                <a:lnTo>
                  <a:pt x="54" y="186"/>
                </a:lnTo>
                <a:lnTo>
                  <a:pt x="60" y="184"/>
                </a:lnTo>
                <a:lnTo>
                  <a:pt x="81" y="176"/>
                </a:lnTo>
                <a:lnTo>
                  <a:pt x="81" y="176"/>
                </a:lnTo>
                <a:lnTo>
                  <a:pt x="81" y="176"/>
                </a:lnTo>
                <a:lnTo>
                  <a:pt x="79" y="175"/>
                </a:lnTo>
                <a:lnTo>
                  <a:pt x="74" y="173"/>
                </a:lnTo>
                <a:lnTo>
                  <a:pt x="73" y="172"/>
                </a:lnTo>
                <a:lnTo>
                  <a:pt x="70" y="168"/>
                </a:lnTo>
                <a:lnTo>
                  <a:pt x="50" y="115"/>
                </a:lnTo>
                <a:lnTo>
                  <a:pt x="50" y="80"/>
                </a:lnTo>
                <a:lnTo>
                  <a:pt x="99" y="61"/>
                </a:lnTo>
                <a:lnTo>
                  <a:pt x="99" y="61"/>
                </a:lnTo>
                <a:lnTo>
                  <a:pt x="104" y="61"/>
                </a:lnTo>
                <a:lnTo>
                  <a:pt x="107" y="62"/>
                </a:lnTo>
                <a:lnTo>
                  <a:pt x="111" y="65"/>
                </a:lnTo>
                <a:lnTo>
                  <a:pt x="114" y="69"/>
                </a:lnTo>
                <a:lnTo>
                  <a:pt x="144" y="146"/>
                </a:lnTo>
                <a:lnTo>
                  <a:pt x="144" y="146"/>
                </a:lnTo>
                <a:lnTo>
                  <a:pt x="144" y="149"/>
                </a:lnTo>
                <a:lnTo>
                  <a:pt x="144" y="153"/>
                </a:lnTo>
                <a:lnTo>
                  <a:pt x="144" y="156"/>
                </a:lnTo>
                <a:lnTo>
                  <a:pt x="141" y="158"/>
                </a:lnTo>
                <a:lnTo>
                  <a:pt x="168" y="228"/>
                </a:lnTo>
                <a:lnTo>
                  <a:pt x="168" y="347"/>
                </a:lnTo>
                <a:lnTo>
                  <a:pt x="168" y="347"/>
                </a:lnTo>
                <a:lnTo>
                  <a:pt x="163" y="348"/>
                </a:lnTo>
                <a:lnTo>
                  <a:pt x="163" y="348"/>
                </a:lnTo>
                <a:lnTo>
                  <a:pt x="157" y="349"/>
                </a:lnTo>
                <a:lnTo>
                  <a:pt x="154" y="353"/>
                </a:lnTo>
                <a:lnTo>
                  <a:pt x="153" y="357"/>
                </a:lnTo>
                <a:lnTo>
                  <a:pt x="153" y="363"/>
                </a:lnTo>
                <a:lnTo>
                  <a:pt x="153" y="363"/>
                </a:lnTo>
                <a:lnTo>
                  <a:pt x="150" y="359"/>
                </a:lnTo>
                <a:lnTo>
                  <a:pt x="145" y="357"/>
                </a:lnTo>
                <a:lnTo>
                  <a:pt x="141" y="356"/>
                </a:lnTo>
                <a:lnTo>
                  <a:pt x="135" y="357"/>
                </a:lnTo>
                <a:lnTo>
                  <a:pt x="135" y="357"/>
                </a:lnTo>
                <a:lnTo>
                  <a:pt x="131" y="360"/>
                </a:lnTo>
                <a:lnTo>
                  <a:pt x="129" y="366"/>
                </a:lnTo>
                <a:lnTo>
                  <a:pt x="127" y="370"/>
                </a:lnTo>
                <a:lnTo>
                  <a:pt x="127" y="376"/>
                </a:lnTo>
                <a:lnTo>
                  <a:pt x="130" y="381"/>
                </a:lnTo>
                <a:lnTo>
                  <a:pt x="168" y="405"/>
                </a:lnTo>
                <a:lnTo>
                  <a:pt x="168" y="413"/>
                </a:lnTo>
                <a:lnTo>
                  <a:pt x="125" y="385"/>
                </a:lnTo>
                <a:lnTo>
                  <a:pt x="125" y="385"/>
                </a:lnTo>
                <a:close/>
                <a:moveTo>
                  <a:pt x="50" y="0"/>
                </a:moveTo>
                <a:lnTo>
                  <a:pt x="50" y="77"/>
                </a:lnTo>
                <a:lnTo>
                  <a:pt x="95" y="49"/>
                </a:lnTo>
                <a:lnTo>
                  <a:pt x="87" y="28"/>
                </a:lnTo>
                <a:lnTo>
                  <a:pt x="87" y="28"/>
                </a:lnTo>
                <a:lnTo>
                  <a:pt x="84" y="23"/>
                </a:lnTo>
                <a:lnTo>
                  <a:pt x="81" y="18"/>
                </a:lnTo>
                <a:lnTo>
                  <a:pt x="77" y="14"/>
                </a:lnTo>
                <a:lnTo>
                  <a:pt x="72" y="10"/>
                </a:lnTo>
                <a:lnTo>
                  <a:pt x="68" y="5"/>
                </a:lnTo>
                <a:lnTo>
                  <a:pt x="62" y="3"/>
                </a:lnTo>
                <a:lnTo>
                  <a:pt x="56" y="1"/>
                </a:lnTo>
                <a:lnTo>
                  <a:pt x="50" y="0"/>
                </a:lnTo>
                <a:lnTo>
                  <a:pt x="50" y="0"/>
                </a:lnTo>
                <a:close/>
                <a:moveTo>
                  <a:pt x="50" y="194"/>
                </a:moveTo>
                <a:lnTo>
                  <a:pt x="50" y="194"/>
                </a:lnTo>
                <a:lnTo>
                  <a:pt x="45" y="191"/>
                </a:lnTo>
                <a:lnTo>
                  <a:pt x="41" y="186"/>
                </a:lnTo>
                <a:lnTo>
                  <a:pt x="11" y="108"/>
                </a:lnTo>
                <a:lnTo>
                  <a:pt x="11" y="108"/>
                </a:lnTo>
                <a:lnTo>
                  <a:pt x="9" y="104"/>
                </a:lnTo>
                <a:lnTo>
                  <a:pt x="11" y="99"/>
                </a:lnTo>
                <a:lnTo>
                  <a:pt x="12" y="96"/>
                </a:lnTo>
                <a:lnTo>
                  <a:pt x="16" y="92"/>
                </a:lnTo>
                <a:lnTo>
                  <a:pt x="4" y="61"/>
                </a:lnTo>
                <a:lnTo>
                  <a:pt x="4" y="61"/>
                </a:lnTo>
                <a:lnTo>
                  <a:pt x="1" y="53"/>
                </a:lnTo>
                <a:lnTo>
                  <a:pt x="0" y="43"/>
                </a:lnTo>
                <a:lnTo>
                  <a:pt x="1" y="35"/>
                </a:lnTo>
                <a:lnTo>
                  <a:pt x="4" y="27"/>
                </a:lnTo>
                <a:lnTo>
                  <a:pt x="8" y="19"/>
                </a:lnTo>
                <a:lnTo>
                  <a:pt x="15" y="12"/>
                </a:lnTo>
                <a:lnTo>
                  <a:pt x="22" y="7"/>
                </a:lnTo>
                <a:lnTo>
                  <a:pt x="30" y="3"/>
                </a:lnTo>
                <a:lnTo>
                  <a:pt x="30" y="3"/>
                </a:lnTo>
                <a:lnTo>
                  <a:pt x="39" y="0"/>
                </a:lnTo>
                <a:lnTo>
                  <a:pt x="50" y="0"/>
                </a:lnTo>
                <a:lnTo>
                  <a:pt x="50" y="77"/>
                </a:lnTo>
                <a:lnTo>
                  <a:pt x="43" y="81"/>
                </a:lnTo>
                <a:lnTo>
                  <a:pt x="50" y="80"/>
                </a:lnTo>
                <a:lnTo>
                  <a:pt x="50" y="115"/>
                </a:lnTo>
                <a:lnTo>
                  <a:pt x="45" y="100"/>
                </a:lnTo>
                <a:lnTo>
                  <a:pt x="45" y="100"/>
                </a:lnTo>
                <a:lnTo>
                  <a:pt x="43" y="98"/>
                </a:lnTo>
                <a:lnTo>
                  <a:pt x="45" y="93"/>
                </a:lnTo>
                <a:lnTo>
                  <a:pt x="46" y="91"/>
                </a:lnTo>
                <a:lnTo>
                  <a:pt x="47" y="88"/>
                </a:lnTo>
                <a:lnTo>
                  <a:pt x="26" y="96"/>
                </a:lnTo>
                <a:lnTo>
                  <a:pt x="26" y="96"/>
                </a:lnTo>
                <a:lnTo>
                  <a:pt x="22" y="99"/>
                </a:lnTo>
                <a:lnTo>
                  <a:pt x="19" y="103"/>
                </a:lnTo>
                <a:lnTo>
                  <a:pt x="19" y="107"/>
                </a:lnTo>
                <a:lnTo>
                  <a:pt x="19" y="111"/>
                </a:lnTo>
                <a:lnTo>
                  <a:pt x="45" y="177"/>
                </a:lnTo>
                <a:lnTo>
                  <a:pt x="45" y="177"/>
                </a:lnTo>
                <a:lnTo>
                  <a:pt x="47" y="181"/>
                </a:lnTo>
                <a:lnTo>
                  <a:pt x="50" y="183"/>
                </a:lnTo>
                <a:lnTo>
                  <a:pt x="50" y="19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4" name="组合 213"/>
          <p:cNvGrpSpPr/>
          <p:nvPr/>
        </p:nvGrpSpPr>
        <p:grpSpPr>
          <a:xfrm>
            <a:off x="3252121" y="2925560"/>
            <a:ext cx="571500" cy="574675"/>
            <a:chOff x="2157413" y="3054350"/>
            <a:chExt cx="571500" cy="574675"/>
          </a:xfrm>
          <a:solidFill>
            <a:srgbClr val="434154"/>
          </a:solidFill>
        </p:grpSpPr>
        <p:sp>
          <p:nvSpPr>
            <p:cNvPr id="144" name="Freeform 144"/>
            <p:cNvSpPr>
              <a:spLocks noEditPoints="1"/>
            </p:cNvSpPr>
            <p:nvPr/>
          </p:nvSpPr>
          <p:spPr bwMode="auto">
            <a:xfrm>
              <a:off x="2157413" y="3054350"/>
              <a:ext cx="571500" cy="574675"/>
            </a:xfrm>
            <a:custGeom>
              <a:avLst/>
              <a:gdLst>
                <a:gd name="T0" fmla="*/ 180 w 360"/>
                <a:gd name="T1" fmla="*/ 0 h 362"/>
                <a:gd name="T2" fmla="*/ 232 w 360"/>
                <a:gd name="T3" fmla="*/ 8 h 362"/>
                <a:gd name="T4" fmla="*/ 280 w 360"/>
                <a:gd name="T5" fmla="*/ 31 h 362"/>
                <a:gd name="T6" fmla="*/ 319 w 360"/>
                <a:gd name="T7" fmla="*/ 67 h 362"/>
                <a:gd name="T8" fmla="*/ 346 w 360"/>
                <a:gd name="T9" fmla="*/ 111 h 362"/>
                <a:gd name="T10" fmla="*/ 358 w 360"/>
                <a:gd name="T11" fmla="*/ 163 h 362"/>
                <a:gd name="T12" fmla="*/ 358 w 360"/>
                <a:gd name="T13" fmla="*/ 199 h 362"/>
                <a:gd name="T14" fmla="*/ 346 w 360"/>
                <a:gd name="T15" fmla="*/ 251 h 362"/>
                <a:gd name="T16" fmla="*/ 319 w 360"/>
                <a:gd name="T17" fmla="*/ 295 h 362"/>
                <a:gd name="T18" fmla="*/ 280 w 360"/>
                <a:gd name="T19" fmla="*/ 331 h 362"/>
                <a:gd name="T20" fmla="*/ 232 w 360"/>
                <a:gd name="T21" fmla="*/ 354 h 362"/>
                <a:gd name="T22" fmla="*/ 180 w 360"/>
                <a:gd name="T23" fmla="*/ 362 h 362"/>
                <a:gd name="T24" fmla="*/ 180 w 360"/>
                <a:gd name="T25" fmla="*/ 314 h 362"/>
                <a:gd name="T26" fmla="*/ 193 w 360"/>
                <a:gd name="T27" fmla="*/ 318 h 362"/>
                <a:gd name="T28" fmla="*/ 201 w 360"/>
                <a:gd name="T29" fmla="*/ 329 h 362"/>
                <a:gd name="T30" fmla="*/ 237 w 360"/>
                <a:gd name="T31" fmla="*/ 320 h 362"/>
                <a:gd name="T32" fmla="*/ 268 w 360"/>
                <a:gd name="T33" fmla="*/ 302 h 362"/>
                <a:gd name="T34" fmla="*/ 293 w 360"/>
                <a:gd name="T35" fmla="*/ 278 h 362"/>
                <a:gd name="T36" fmla="*/ 312 w 360"/>
                <a:gd name="T37" fmla="*/ 248 h 362"/>
                <a:gd name="T38" fmla="*/ 325 w 360"/>
                <a:gd name="T39" fmla="*/ 215 h 362"/>
                <a:gd name="T40" fmla="*/ 322 w 360"/>
                <a:gd name="T41" fmla="*/ 199 h 362"/>
                <a:gd name="T42" fmla="*/ 312 w 360"/>
                <a:gd name="T43" fmla="*/ 180 h 362"/>
                <a:gd name="T44" fmla="*/ 316 w 360"/>
                <a:gd name="T45" fmla="*/ 167 h 362"/>
                <a:gd name="T46" fmla="*/ 327 w 360"/>
                <a:gd name="T47" fmla="*/ 159 h 362"/>
                <a:gd name="T48" fmla="*/ 318 w 360"/>
                <a:gd name="T49" fmla="*/ 123 h 362"/>
                <a:gd name="T50" fmla="*/ 300 w 360"/>
                <a:gd name="T51" fmla="*/ 94 h 362"/>
                <a:gd name="T52" fmla="*/ 277 w 360"/>
                <a:gd name="T53" fmla="*/ 67 h 362"/>
                <a:gd name="T54" fmla="*/ 247 w 360"/>
                <a:gd name="T55" fmla="*/ 48 h 362"/>
                <a:gd name="T56" fmla="*/ 214 w 360"/>
                <a:gd name="T57" fmla="*/ 35 h 362"/>
                <a:gd name="T58" fmla="*/ 199 w 360"/>
                <a:gd name="T59" fmla="*/ 39 h 362"/>
                <a:gd name="T60" fmla="*/ 180 w 360"/>
                <a:gd name="T61" fmla="*/ 48 h 362"/>
                <a:gd name="T62" fmla="*/ 180 w 360"/>
                <a:gd name="T63" fmla="*/ 0 h 362"/>
                <a:gd name="T64" fmla="*/ 180 w 360"/>
                <a:gd name="T65" fmla="*/ 48 h 362"/>
                <a:gd name="T66" fmla="*/ 161 w 360"/>
                <a:gd name="T67" fmla="*/ 39 h 362"/>
                <a:gd name="T68" fmla="*/ 146 w 360"/>
                <a:gd name="T69" fmla="*/ 35 h 362"/>
                <a:gd name="T70" fmla="*/ 112 w 360"/>
                <a:gd name="T71" fmla="*/ 48 h 362"/>
                <a:gd name="T72" fmla="*/ 82 w 360"/>
                <a:gd name="T73" fmla="*/ 67 h 362"/>
                <a:gd name="T74" fmla="*/ 59 w 360"/>
                <a:gd name="T75" fmla="*/ 94 h 362"/>
                <a:gd name="T76" fmla="*/ 42 w 360"/>
                <a:gd name="T77" fmla="*/ 123 h 362"/>
                <a:gd name="T78" fmla="*/ 32 w 360"/>
                <a:gd name="T79" fmla="*/ 159 h 362"/>
                <a:gd name="T80" fmla="*/ 43 w 360"/>
                <a:gd name="T81" fmla="*/ 167 h 362"/>
                <a:gd name="T82" fmla="*/ 47 w 360"/>
                <a:gd name="T83" fmla="*/ 180 h 362"/>
                <a:gd name="T84" fmla="*/ 37 w 360"/>
                <a:gd name="T85" fmla="*/ 199 h 362"/>
                <a:gd name="T86" fmla="*/ 33 w 360"/>
                <a:gd name="T87" fmla="*/ 215 h 362"/>
                <a:gd name="T88" fmla="*/ 46 w 360"/>
                <a:gd name="T89" fmla="*/ 248 h 362"/>
                <a:gd name="T90" fmla="*/ 66 w 360"/>
                <a:gd name="T91" fmla="*/ 278 h 362"/>
                <a:gd name="T92" fmla="*/ 92 w 360"/>
                <a:gd name="T93" fmla="*/ 302 h 362"/>
                <a:gd name="T94" fmla="*/ 123 w 360"/>
                <a:gd name="T95" fmla="*/ 320 h 362"/>
                <a:gd name="T96" fmla="*/ 158 w 360"/>
                <a:gd name="T97" fmla="*/ 329 h 362"/>
                <a:gd name="T98" fmla="*/ 161 w 360"/>
                <a:gd name="T99" fmla="*/ 322 h 362"/>
                <a:gd name="T100" fmla="*/ 180 w 360"/>
                <a:gd name="T101" fmla="*/ 314 h 362"/>
                <a:gd name="T102" fmla="*/ 180 w 360"/>
                <a:gd name="T103" fmla="*/ 362 h 362"/>
                <a:gd name="T104" fmla="*/ 126 w 360"/>
                <a:gd name="T105" fmla="*/ 354 h 362"/>
                <a:gd name="T106" fmla="*/ 78 w 360"/>
                <a:gd name="T107" fmla="*/ 331 h 362"/>
                <a:gd name="T108" fmla="*/ 40 w 360"/>
                <a:gd name="T109" fmla="*/ 295 h 362"/>
                <a:gd name="T110" fmla="*/ 13 w 360"/>
                <a:gd name="T111" fmla="*/ 251 h 362"/>
                <a:gd name="T112" fmla="*/ 0 w 360"/>
                <a:gd name="T113" fmla="*/ 199 h 362"/>
                <a:gd name="T114" fmla="*/ 0 w 360"/>
                <a:gd name="T115" fmla="*/ 163 h 362"/>
                <a:gd name="T116" fmla="*/ 13 w 360"/>
                <a:gd name="T117" fmla="*/ 111 h 362"/>
                <a:gd name="T118" fmla="*/ 40 w 360"/>
                <a:gd name="T119" fmla="*/ 67 h 362"/>
                <a:gd name="T120" fmla="*/ 78 w 360"/>
                <a:gd name="T121" fmla="*/ 31 h 362"/>
                <a:gd name="T122" fmla="*/ 126 w 360"/>
                <a:gd name="T123" fmla="*/ 8 h 362"/>
                <a:gd name="T124" fmla="*/ 180 w 360"/>
                <a:gd name="T125" fmla="*/ 0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0" h="362">
                  <a:moveTo>
                    <a:pt x="180" y="0"/>
                  </a:moveTo>
                  <a:lnTo>
                    <a:pt x="180" y="0"/>
                  </a:lnTo>
                  <a:lnTo>
                    <a:pt x="180" y="0"/>
                  </a:lnTo>
                  <a:lnTo>
                    <a:pt x="197" y="2"/>
                  </a:lnTo>
                  <a:lnTo>
                    <a:pt x="216" y="4"/>
                  </a:lnTo>
                  <a:lnTo>
                    <a:pt x="232" y="8"/>
                  </a:lnTo>
                  <a:lnTo>
                    <a:pt x="250" y="15"/>
                  </a:lnTo>
                  <a:lnTo>
                    <a:pt x="265" y="22"/>
                  </a:lnTo>
                  <a:lnTo>
                    <a:pt x="280" y="31"/>
                  </a:lnTo>
                  <a:lnTo>
                    <a:pt x="295" y="42"/>
                  </a:lnTo>
                  <a:lnTo>
                    <a:pt x="307" y="53"/>
                  </a:lnTo>
                  <a:lnTo>
                    <a:pt x="319" y="67"/>
                  </a:lnTo>
                  <a:lnTo>
                    <a:pt x="329" y="80"/>
                  </a:lnTo>
                  <a:lnTo>
                    <a:pt x="338" y="95"/>
                  </a:lnTo>
                  <a:lnTo>
                    <a:pt x="346" y="111"/>
                  </a:lnTo>
                  <a:lnTo>
                    <a:pt x="352" y="127"/>
                  </a:lnTo>
                  <a:lnTo>
                    <a:pt x="356" y="145"/>
                  </a:lnTo>
                  <a:lnTo>
                    <a:pt x="358" y="163"/>
                  </a:lnTo>
                  <a:lnTo>
                    <a:pt x="360" y="180"/>
                  </a:lnTo>
                  <a:lnTo>
                    <a:pt x="360" y="180"/>
                  </a:lnTo>
                  <a:lnTo>
                    <a:pt x="358" y="199"/>
                  </a:lnTo>
                  <a:lnTo>
                    <a:pt x="356" y="217"/>
                  </a:lnTo>
                  <a:lnTo>
                    <a:pt x="352" y="234"/>
                  </a:lnTo>
                  <a:lnTo>
                    <a:pt x="346" y="251"/>
                  </a:lnTo>
                  <a:lnTo>
                    <a:pt x="338" y="267"/>
                  </a:lnTo>
                  <a:lnTo>
                    <a:pt x="329" y="282"/>
                  </a:lnTo>
                  <a:lnTo>
                    <a:pt x="319" y="295"/>
                  </a:lnTo>
                  <a:lnTo>
                    <a:pt x="307" y="309"/>
                  </a:lnTo>
                  <a:lnTo>
                    <a:pt x="295" y="320"/>
                  </a:lnTo>
                  <a:lnTo>
                    <a:pt x="280" y="331"/>
                  </a:lnTo>
                  <a:lnTo>
                    <a:pt x="265" y="340"/>
                  </a:lnTo>
                  <a:lnTo>
                    <a:pt x="250" y="347"/>
                  </a:lnTo>
                  <a:lnTo>
                    <a:pt x="232" y="354"/>
                  </a:lnTo>
                  <a:lnTo>
                    <a:pt x="216" y="358"/>
                  </a:lnTo>
                  <a:lnTo>
                    <a:pt x="197" y="360"/>
                  </a:lnTo>
                  <a:lnTo>
                    <a:pt x="180" y="362"/>
                  </a:lnTo>
                  <a:lnTo>
                    <a:pt x="180" y="362"/>
                  </a:lnTo>
                  <a:lnTo>
                    <a:pt x="180" y="314"/>
                  </a:lnTo>
                  <a:lnTo>
                    <a:pt x="180" y="314"/>
                  </a:lnTo>
                  <a:lnTo>
                    <a:pt x="180" y="314"/>
                  </a:lnTo>
                  <a:lnTo>
                    <a:pt x="186" y="314"/>
                  </a:lnTo>
                  <a:lnTo>
                    <a:pt x="193" y="318"/>
                  </a:lnTo>
                  <a:lnTo>
                    <a:pt x="199" y="322"/>
                  </a:lnTo>
                  <a:lnTo>
                    <a:pt x="201" y="329"/>
                  </a:lnTo>
                  <a:lnTo>
                    <a:pt x="201" y="329"/>
                  </a:lnTo>
                  <a:lnTo>
                    <a:pt x="214" y="327"/>
                  </a:lnTo>
                  <a:lnTo>
                    <a:pt x="226" y="324"/>
                  </a:lnTo>
                  <a:lnTo>
                    <a:pt x="237" y="320"/>
                  </a:lnTo>
                  <a:lnTo>
                    <a:pt x="247" y="314"/>
                  </a:lnTo>
                  <a:lnTo>
                    <a:pt x="258" y="309"/>
                  </a:lnTo>
                  <a:lnTo>
                    <a:pt x="268" y="302"/>
                  </a:lnTo>
                  <a:lnTo>
                    <a:pt x="277" y="294"/>
                  </a:lnTo>
                  <a:lnTo>
                    <a:pt x="285" y="286"/>
                  </a:lnTo>
                  <a:lnTo>
                    <a:pt x="293" y="278"/>
                  </a:lnTo>
                  <a:lnTo>
                    <a:pt x="300" y="268"/>
                  </a:lnTo>
                  <a:lnTo>
                    <a:pt x="307" y="259"/>
                  </a:lnTo>
                  <a:lnTo>
                    <a:pt x="312" y="248"/>
                  </a:lnTo>
                  <a:lnTo>
                    <a:pt x="318" y="237"/>
                  </a:lnTo>
                  <a:lnTo>
                    <a:pt x="322" y="226"/>
                  </a:lnTo>
                  <a:lnTo>
                    <a:pt x="325" y="215"/>
                  </a:lnTo>
                  <a:lnTo>
                    <a:pt x="327" y="203"/>
                  </a:lnTo>
                  <a:lnTo>
                    <a:pt x="327" y="203"/>
                  </a:lnTo>
                  <a:lnTo>
                    <a:pt x="322" y="199"/>
                  </a:lnTo>
                  <a:lnTo>
                    <a:pt x="316" y="194"/>
                  </a:lnTo>
                  <a:lnTo>
                    <a:pt x="314" y="188"/>
                  </a:lnTo>
                  <a:lnTo>
                    <a:pt x="312" y="180"/>
                  </a:lnTo>
                  <a:lnTo>
                    <a:pt x="312" y="180"/>
                  </a:lnTo>
                  <a:lnTo>
                    <a:pt x="314" y="174"/>
                  </a:lnTo>
                  <a:lnTo>
                    <a:pt x="316" y="167"/>
                  </a:lnTo>
                  <a:lnTo>
                    <a:pt x="322" y="163"/>
                  </a:lnTo>
                  <a:lnTo>
                    <a:pt x="327" y="159"/>
                  </a:lnTo>
                  <a:lnTo>
                    <a:pt x="327" y="159"/>
                  </a:lnTo>
                  <a:lnTo>
                    <a:pt x="325" y="146"/>
                  </a:lnTo>
                  <a:lnTo>
                    <a:pt x="322" y="136"/>
                  </a:lnTo>
                  <a:lnTo>
                    <a:pt x="318" y="123"/>
                  </a:lnTo>
                  <a:lnTo>
                    <a:pt x="312" y="113"/>
                  </a:lnTo>
                  <a:lnTo>
                    <a:pt x="307" y="103"/>
                  </a:lnTo>
                  <a:lnTo>
                    <a:pt x="300" y="94"/>
                  </a:lnTo>
                  <a:lnTo>
                    <a:pt x="293" y="84"/>
                  </a:lnTo>
                  <a:lnTo>
                    <a:pt x="285" y="75"/>
                  </a:lnTo>
                  <a:lnTo>
                    <a:pt x="277" y="67"/>
                  </a:lnTo>
                  <a:lnTo>
                    <a:pt x="268" y="60"/>
                  </a:lnTo>
                  <a:lnTo>
                    <a:pt x="258" y="53"/>
                  </a:lnTo>
                  <a:lnTo>
                    <a:pt x="247" y="48"/>
                  </a:lnTo>
                  <a:lnTo>
                    <a:pt x="237" y="42"/>
                  </a:lnTo>
                  <a:lnTo>
                    <a:pt x="226" y="38"/>
                  </a:lnTo>
                  <a:lnTo>
                    <a:pt x="214" y="35"/>
                  </a:lnTo>
                  <a:lnTo>
                    <a:pt x="201" y="33"/>
                  </a:lnTo>
                  <a:lnTo>
                    <a:pt x="201" y="33"/>
                  </a:lnTo>
                  <a:lnTo>
                    <a:pt x="199" y="39"/>
                  </a:lnTo>
                  <a:lnTo>
                    <a:pt x="193" y="44"/>
                  </a:lnTo>
                  <a:lnTo>
                    <a:pt x="186" y="46"/>
                  </a:lnTo>
                  <a:lnTo>
                    <a:pt x="180" y="48"/>
                  </a:lnTo>
                  <a:lnTo>
                    <a:pt x="180" y="48"/>
                  </a:lnTo>
                  <a:lnTo>
                    <a:pt x="180" y="0"/>
                  </a:lnTo>
                  <a:close/>
                  <a:moveTo>
                    <a:pt x="180" y="0"/>
                  </a:moveTo>
                  <a:lnTo>
                    <a:pt x="180" y="0"/>
                  </a:lnTo>
                  <a:lnTo>
                    <a:pt x="180" y="48"/>
                  </a:lnTo>
                  <a:lnTo>
                    <a:pt x="180" y="48"/>
                  </a:lnTo>
                  <a:lnTo>
                    <a:pt x="173" y="46"/>
                  </a:lnTo>
                  <a:lnTo>
                    <a:pt x="166" y="44"/>
                  </a:lnTo>
                  <a:lnTo>
                    <a:pt x="161" y="39"/>
                  </a:lnTo>
                  <a:lnTo>
                    <a:pt x="158" y="33"/>
                  </a:lnTo>
                  <a:lnTo>
                    <a:pt x="158" y="33"/>
                  </a:lnTo>
                  <a:lnTo>
                    <a:pt x="146" y="35"/>
                  </a:lnTo>
                  <a:lnTo>
                    <a:pt x="134" y="38"/>
                  </a:lnTo>
                  <a:lnTo>
                    <a:pt x="123" y="42"/>
                  </a:lnTo>
                  <a:lnTo>
                    <a:pt x="112" y="48"/>
                  </a:lnTo>
                  <a:lnTo>
                    <a:pt x="101" y="53"/>
                  </a:lnTo>
                  <a:lnTo>
                    <a:pt x="92" y="60"/>
                  </a:lnTo>
                  <a:lnTo>
                    <a:pt x="82" y="67"/>
                  </a:lnTo>
                  <a:lnTo>
                    <a:pt x="74" y="75"/>
                  </a:lnTo>
                  <a:lnTo>
                    <a:pt x="66" y="84"/>
                  </a:lnTo>
                  <a:lnTo>
                    <a:pt x="59" y="94"/>
                  </a:lnTo>
                  <a:lnTo>
                    <a:pt x="52" y="103"/>
                  </a:lnTo>
                  <a:lnTo>
                    <a:pt x="46" y="113"/>
                  </a:lnTo>
                  <a:lnTo>
                    <a:pt x="42" y="123"/>
                  </a:lnTo>
                  <a:lnTo>
                    <a:pt x="37" y="136"/>
                  </a:lnTo>
                  <a:lnTo>
                    <a:pt x="33" y="146"/>
                  </a:lnTo>
                  <a:lnTo>
                    <a:pt x="32" y="159"/>
                  </a:lnTo>
                  <a:lnTo>
                    <a:pt x="32" y="159"/>
                  </a:lnTo>
                  <a:lnTo>
                    <a:pt x="37" y="163"/>
                  </a:lnTo>
                  <a:lnTo>
                    <a:pt x="43" y="167"/>
                  </a:lnTo>
                  <a:lnTo>
                    <a:pt x="46" y="174"/>
                  </a:lnTo>
                  <a:lnTo>
                    <a:pt x="47" y="180"/>
                  </a:lnTo>
                  <a:lnTo>
                    <a:pt x="47" y="180"/>
                  </a:lnTo>
                  <a:lnTo>
                    <a:pt x="46" y="188"/>
                  </a:lnTo>
                  <a:lnTo>
                    <a:pt x="43" y="194"/>
                  </a:lnTo>
                  <a:lnTo>
                    <a:pt x="37" y="199"/>
                  </a:lnTo>
                  <a:lnTo>
                    <a:pt x="32" y="203"/>
                  </a:lnTo>
                  <a:lnTo>
                    <a:pt x="32" y="203"/>
                  </a:lnTo>
                  <a:lnTo>
                    <a:pt x="33" y="215"/>
                  </a:lnTo>
                  <a:lnTo>
                    <a:pt x="37" y="226"/>
                  </a:lnTo>
                  <a:lnTo>
                    <a:pt x="42" y="237"/>
                  </a:lnTo>
                  <a:lnTo>
                    <a:pt x="46" y="248"/>
                  </a:lnTo>
                  <a:lnTo>
                    <a:pt x="52" y="259"/>
                  </a:lnTo>
                  <a:lnTo>
                    <a:pt x="59" y="268"/>
                  </a:lnTo>
                  <a:lnTo>
                    <a:pt x="66" y="278"/>
                  </a:lnTo>
                  <a:lnTo>
                    <a:pt x="74" y="286"/>
                  </a:lnTo>
                  <a:lnTo>
                    <a:pt x="82" y="294"/>
                  </a:lnTo>
                  <a:lnTo>
                    <a:pt x="92" y="302"/>
                  </a:lnTo>
                  <a:lnTo>
                    <a:pt x="101" y="309"/>
                  </a:lnTo>
                  <a:lnTo>
                    <a:pt x="112" y="314"/>
                  </a:lnTo>
                  <a:lnTo>
                    <a:pt x="123" y="320"/>
                  </a:lnTo>
                  <a:lnTo>
                    <a:pt x="134" y="324"/>
                  </a:lnTo>
                  <a:lnTo>
                    <a:pt x="146" y="327"/>
                  </a:lnTo>
                  <a:lnTo>
                    <a:pt x="158" y="329"/>
                  </a:lnTo>
                  <a:lnTo>
                    <a:pt x="158" y="329"/>
                  </a:lnTo>
                  <a:lnTo>
                    <a:pt x="158" y="329"/>
                  </a:lnTo>
                  <a:lnTo>
                    <a:pt x="161" y="322"/>
                  </a:lnTo>
                  <a:lnTo>
                    <a:pt x="166" y="318"/>
                  </a:lnTo>
                  <a:lnTo>
                    <a:pt x="173" y="314"/>
                  </a:lnTo>
                  <a:lnTo>
                    <a:pt x="180" y="314"/>
                  </a:lnTo>
                  <a:lnTo>
                    <a:pt x="180" y="362"/>
                  </a:lnTo>
                  <a:lnTo>
                    <a:pt x="180" y="362"/>
                  </a:lnTo>
                  <a:lnTo>
                    <a:pt x="180" y="362"/>
                  </a:lnTo>
                  <a:lnTo>
                    <a:pt x="161" y="360"/>
                  </a:lnTo>
                  <a:lnTo>
                    <a:pt x="143" y="358"/>
                  </a:lnTo>
                  <a:lnTo>
                    <a:pt x="126" y="354"/>
                  </a:lnTo>
                  <a:lnTo>
                    <a:pt x="109" y="347"/>
                  </a:lnTo>
                  <a:lnTo>
                    <a:pt x="93" y="340"/>
                  </a:lnTo>
                  <a:lnTo>
                    <a:pt x="78" y="331"/>
                  </a:lnTo>
                  <a:lnTo>
                    <a:pt x="65" y="320"/>
                  </a:lnTo>
                  <a:lnTo>
                    <a:pt x="52" y="309"/>
                  </a:lnTo>
                  <a:lnTo>
                    <a:pt x="40" y="295"/>
                  </a:lnTo>
                  <a:lnTo>
                    <a:pt x="29" y="282"/>
                  </a:lnTo>
                  <a:lnTo>
                    <a:pt x="21" y="267"/>
                  </a:lnTo>
                  <a:lnTo>
                    <a:pt x="13" y="251"/>
                  </a:lnTo>
                  <a:lnTo>
                    <a:pt x="8" y="234"/>
                  </a:lnTo>
                  <a:lnTo>
                    <a:pt x="2" y="217"/>
                  </a:lnTo>
                  <a:lnTo>
                    <a:pt x="0" y="199"/>
                  </a:lnTo>
                  <a:lnTo>
                    <a:pt x="0" y="180"/>
                  </a:lnTo>
                  <a:lnTo>
                    <a:pt x="0" y="180"/>
                  </a:lnTo>
                  <a:lnTo>
                    <a:pt x="0" y="163"/>
                  </a:lnTo>
                  <a:lnTo>
                    <a:pt x="2" y="145"/>
                  </a:lnTo>
                  <a:lnTo>
                    <a:pt x="8" y="127"/>
                  </a:lnTo>
                  <a:lnTo>
                    <a:pt x="13" y="111"/>
                  </a:lnTo>
                  <a:lnTo>
                    <a:pt x="21" y="95"/>
                  </a:lnTo>
                  <a:lnTo>
                    <a:pt x="29" y="80"/>
                  </a:lnTo>
                  <a:lnTo>
                    <a:pt x="40" y="67"/>
                  </a:lnTo>
                  <a:lnTo>
                    <a:pt x="52" y="53"/>
                  </a:lnTo>
                  <a:lnTo>
                    <a:pt x="65" y="42"/>
                  </a:lnTo>
                  <a:lnTo>
                    <a:pt x="78" y="31"/>
                  </a:lnTo>
                  <a:lnTo>
                    <a:pt x="93" y="22"/>
                  </a:lnTo>
                  <a:lnTo>
                    <a:pt x="109" y="15"/>
                  </a:lnTo>
                  <a:lnTo>
                    <a:pt x="126" y="8"/>
                  </a:lnTo>
                  <a:lnTo>
                    <a:pt x="143" y="4"/>
                  </a:lnTo>
                  <a:lnTo>
                    <a:pt x="161" y="2"/>
                  </a:lnTo>
                  <a:lnTo>
                    <a:pt x="180" y="0"/>
                  </a:lnTo>
                  <a:lnTo>
                    <a:pt x="18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Freeform 145"/>
            <p:cNvSpPr>
              <a:spLocks/>
            </p:cNvSpPr>
            <p:nvPr/>
          </p:nvSpPr>
          <p:spPr bwMode="auto">
            <a:xfrm>
              <a:off x="2336801" y="3235325"/>
              <a:ext cx="285750" cy="150813"/>
            </a:xfrm>
            <a:custGeom>
              <a:avLst/>
              <a:gdLst>
                <a:gd name="T0" fmla="*/ 13 w 180"/>
                <a:gd name="T1" fmla="*/ 0 h 95"/>
                <a:gd name="T2" fmla="*/ 54 w 180"/>
                <a:gd name="T3" fmla="*/ 42 h 95"/>
                <a:gd name="T4" fmla="*/ 54 w 180"/>
                <a:gd name="T5" fmla="*/ 42 h 95"/>
                <a:gd name="T6" fmla="*/ 60 w 180"/>
                <a:gd name="T7" fmla="*/ 39 h 95"/>
                <a:gd name="T8" fmla="*/ 67 w 180"/>
                <a:gd name="T9" fmla="*/ 39 h 95"/>
                <a:gd name="T10" fmla="*/ 67 w 180"/>
                <a:gd name="T11" fmla="*/ 39 h 95"/>
                <a:gd name="T12" fmla="*/ 75 w 180"/>
                <a:gd name="T13" fmla="*/ 41 h 95"/>
                <a:gd name="T14" fmla="*/ 83 w 180"/>
                <a:gd name="T15" fmla="*/ 45 h 95"/>
                <a:gd name="T16" fmla="*/ 88 w 180"/>
                <a:gd name="T17" fmla="*/ 50 h 95"/>
                <a:gd name="T18" fmla="*/ 92 w 180"/>
                <a:gd name="T19" fmla="*/ 58 h 95"/>
                <a:gd name="T20" fmla="*/ 180 w 180"/>
                <a:gd name="T21" fmla="*/ 58 h 95"/>
                <a:gd name="T22" fmla="*/ 180 w 180"/>
                <a:gd name="T23" fmla="*/ 76 h 95"/>
                <a:gd name="T24" fmla="*/ 92 w 180"/>
                <a:gd name="T25" fmla="*/ 76 h 95"/>
                <a:gd name="T26" fmla="*/ 92 w 180"/>
                <a:gd name="T27" fmla="*/ 76 h 95"/>
                <a:gd name="T28" fmla="*/ 88 w 180"/>
                <a:gd name="T29" fmla="*/ 84 h 95"/>
                <a:gd name="T30" fmla="*/ 83 w 180"/>
                <a:gd name="T31" fmla="*/ 89 h 95"/>
                <a:gd name="T32" fmla="*/ 75 w 180"/>
                <a:gd name="T33" fmla="*/ 93 h 95"/>
                <a:gd name="T34" fmla="*/ 67 w 180"/>
                <a:gd name="T35" fmla="*/ 95 h 95"/>
                <a:gd name="T36" fmla="*/ 67 w 180"/>
                <a:gd name="T37" fmla="*/ 95 h 95"/>
                <a:gd name="T38" fmla="*/ 61 w 180"/>
                <a:gd name="T39" fmla="*/ 95 h 95"/>
                <a:gd name="T40" fmla="*/ 56 w 180"/>
                <a:gd name="T41" fmla="*/ 92 h 95"/>
                <a:gd name="T42" fmla="*/ 50 w 180"/>
                <a:gd name="T43" fmla="*/ 91 h 95"/>
                <a:gd name="T44" fmla="*/ 46 w 180"/>
                <a:gd name="T45" fmla="*/ 87 h 95"/>
                <a:gd name="T46" fmla="*/ 44 w 180"/>
                <a:gd name="T47" fmla="*/ 83 h 95"/>
                <a:gd name="T48" fmla="*/ 41 w 180"/>
                <a:gd name="T49" fmla="*/ 77 h 95"/>
                <a:gd name="T50" fmla="*/ 40 w 180"/>
                <a:gd name="T51" fmla="*/ 73 h 95"/>
                <a:gd name="T52" fmla="*/ 38 w 180"/>
                <a:gd name="T53" fmla="*/ 66 h 95"/>
                <a:gd name="T54" fmla="*/ 38 w 180"/>
                <a:gd name="T55" fmla="*/ 66 h 95"/>
                <a:gd name="T56" fmla="*/ 40 w 180"/>
                <a:gd name="T57" fmla="*/ 61 h 95"/>
                <a:gd name="T58" fmla="*/ 41 w 180"/>
                <a:gd name="T59" fmla="*/ 54 h 95"/>
                <a:gd name="T60" fmla="*/ 0 w 180"/>
                <a:gd name="T61" fmla="*/ 13 h 95"/>
                <a:gd name="T62" fmla="*/ 13 w 180"/>
                <a:gd name="T63"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0" h="95">
                  <a:moveTo>
                    <a:pt x="13" y="0"/>
                  </a:moveTo>
                  <a:lnTo>
                    <a:pt x="54" y="42"/>
                  </a:lnTo>
                  <a:lnTo>
                    <a:pt x="54" y="42"/>
                  </a:lnTo>
                  <a:lnTo>
                    <a:pt x="60" y="39"/>
                  </a:lnTo>
                  <a:lnTo>
                    <a:pt x="67" y="39"/>
                  </a:lnTo>
                  <a:lnTo>
                    <a:pt x="67" y="39"/>
                  </a:lnTo>
                  <a:lnTo>
                    <a:pt x="75" y="41"/>
                  </a:lnTo>
                  <a:lnTo>
                    <a:pt x="83" y="45"/>
                  </a:lnTo>
                  <a:lnTo>
                    <a:pt x="88" y="50"/>
                  </a:lnTo>
                  <a:lnTo>
                    <a:pt x="92" y="58"/>
                  </a:lnTo>
                  <a:lnTo>
                    <a:pt x="180" y="58"/>
                  </a:lnTo>
                  <a:lnTo>
                    <a:pt x="180" y="76"/>
                  </a:lnTo>
                  <a:lnTo>
                    <a:pt x="92" y="76"/>
                  </a:lnTo>
                  <a:lnTo>
                    <a:pt x="92" y="76"/>
                  </a:lnTo>
                  <a:lnTo>
                    <a:pt x="88" y="84"/>
                  </a:lnTo>
                  <a:lnTo>
                    <a:pt x="83" y="89"/>
                  </a:lnTo>
                  <a:lnTo>
                    <a:pt x="75" y="93"/>
                  </a:lnTo>
                  <a:lnTo>
                    <a:pt x="67" y="95"/>
                  </a:lnTo>
                  <a:lnTo>
                    <a:pt x="67" y="95"/>
                  </a:lnTo>
                  <a:lnTo>
                    <a:pt x="61" y="95"/>
                  </a:lnTo>
                  <a:lnTo>
                    <a:pt x="56" y="92"/>
                  </a:lnTo>
                  <a:lnTo>
                    <a:pt x="50" y="91"/>
                  </a:lnTo>
                  <a:lnTo>
                    <a:pt x="46" y="87"/>
                  </a:lnTo>
                  <a:lnTo>
                    <a:pt x="44" y="83"/>
                  </a:lnTo>
                  <a:lnTo>
                    <a:pt x="41" y="77"/>
                  </a:lnTo>
                  <a:lnTo>
                    <a:pt x="40" y="73"/>
                  </a:lnTo>
                  <a:lnTo>
                    <a:pt x="38" y="66"/>
                  </a:lnTo>
                  <a:lnTo>
                    <a:pt x="38" y="66"/>
                  </a:lnTo>
                  <a:lnTo>
                    <a:pt x="40" y="61"/>
                  </a:lnTo>
                  <a:lnTo>
                    <a:pt x="41" y="54"/>
                  </a:lnTo>
                  <a:lnTo>
                    <a:pt x="0" y="13"/>
                  </a:lnTo>
                  <a:lnTo>
                    <a:pt x="1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12" name="组合 211"/>
          <p:cNvGrpSpPr/>
          <p:nvPr/>
        </p:nvGrpSpPr>
        <p:grpSpPr>
          <a:xfrm>
            <a:off x="3145759" y="3663748"/>
            <a:ext cx="447675" cy="422275"/>
            <a:chOff x="2051051" y="3792538"/>
            <a:chExt cx="447675" cy="422275"/>
          </a:xfrm>
          <a:solidFill>
            <a:srgbClr val="434154"/>
          </a:solidFill>
        </p:grpSpPr>
        <p:sp>
          <p:nvSpPr>
            <p:cNvPr id="146" name="Freeform 146"/>
            <p:cNvSpPr>
              <a:spLocks/>
            </p:cNvSpPr>
            <p:nvPr/>
          </p:nvSpPr>
          <p:spPr bwMode="auto">
            <a:xfrm>
              <a:off x="2051051" y="3879850"/>
              <a:ext cx="447675" cy="334963"/>
            </a:xfrm>
            <a:custGeom>
              <a:avLst/>
              <a:gdLst>
                <a:gd name="T0" fmla="*/ 86 w 282"/>
                <a:gd name="T1" fmla="*/ 0 h 211"/>
                <a:gd name="T2" fmla="*/ 115 w 282"/>
                <a:gd name="T3" fmla="*/ 6 h 211"/>
                <a:gd name="T4" fmla="*/ 141 w 282"/>
                <a:gd name="T5" fmla="*/ 20 h 211"/>
                <a:gd name="T6" fmla="*/ 153 w 282"/>
                <a:gd name="T7" fmla="*/ 11 h 211"/>
                <a:gd name="T8" fmla="*/ 182 w 282"/>
                <a:gd name="T9" fmla="*/ 1 h 211"/>
                <a:gd name="T10" fmla="*/ 198 w 282"/>
                <a:gd name="T11" fmla="*/ 0 h 211"/>
                <a:gd name="T12" fmla="*/ 214 w 282"/>
                <a:gd name="T13" fmla="*/ 1 h 211"/>
                <a:gd name="T14" fmla="*/ 245 w 282"/>
                <a:gd name="T15" fmla="*/ 14 h 211"/>
                <a:gd name="T16" fmla="*/ 268 w 282"/>
                <a:gd name="T17" fmla="*/ 35 h 211"/>
                <a:gd name="T18" fmla="*/ 278 w 282"/>
                <a:gd name="T19" fmla="*/ 57 h 211"/>
                <a:gd name="T20" fmla="*/ 282 w 282"/>
                <a:gd name="T21" fmla="*/ 73 h 211"/>
                <a:gd name="T22" fmla="*/ 282 w 282"/>
                <a:gd name="T23" fmla="*/ 81 h 211"/>
                <a:gd name="T24" fmla="*/ 281 w 282"/>
                <a:gd name="T25" fmla="*/ 102 h 211"/>
                <a:gd name="T26" fmla="*/ 274 w 282"/>
                <a:gd name="T27" fmla="*/ 123 h 211"/>
                <a:gd name="T28" fmla="*/ 263 w 282"/>
                <a:gd name="T29" fmla="*/ 145 h 211"/>
                <a:gd name="T30" fmla="*/ 248 w 282"/>
                <a:gd name="T31" fmla="*/ 165 h 211"/>
                <a:gd name="T32" fmla="*/ 228 w 282"/>
                <a:gd name="T33" fmla="*/ 184 h 211"/>
                <a:gd name="T34" fmla="*/ 203 w 282"/>
                <a:gd name="T35" fmla="*/ 199 h 211"/>
                <a:gd name="T36" fmla="*/ 172 w 282"/>
                <a:gd name="T37" fmla="*/ 209 h 211"/>
                <a:gd name="T38" fmla="*/ 137 w 282"/>
                <a:gd name="T39" fmla="*/ 211 h 211"/>
                <a:gd name="T40" fmla="*/ 118 w 282"/>
                <a:gd name="T41" fmla="*/ 211 h 211"/>
                <a:gd name="T42" fmla="*/ 86 w 282"/>
                <a:gd name="T43" fmla="*/ 203 h 211"/>
                <a:gd name="T44" fmla="*/ 58 w 282"/>
                <a:gd name="T45" fmla="*/ 191 h 211"/>
                <a:gd name="T46" fmla="*/ 38 w 282"/>
                <a:gd name="T47" fmla="*/ 173 h 211"/>
                <a:gd name="T48" fmla="*/ 22 w 282"/>
                <a:gd name="T49" fmla="*/ 153 h 211"/>
                <a:gd name="T50" fmla="*/ 11 w 282"/>
                <a:gd name="T51" fmla="*/ 133 h 211"/>
                <a:gd name="T52" fmla="*/ 4 w 282"/>
                <a:gd name="T53" fmla="*/ 111 h 211"/>
                <a:gd name="T54" fmla="*/ 0 w 282"/>
                <a:gd name="T55" fmla="*/ 81 h 211"/>
                <a:gd name="T56" fmla="*/ 0 w 282"/>
                <a:gd name="T57" fmla="*/ 73 h 211"/>
                <a:gd name="T58" fmla="*/ 4 w 282"/>
                <a:gd name="T59" fmla="*/ 57 h 211"/>
                <a:gd name="T60" fmla="*/ 15 w 282"/>
                <a:gd name="T61" fmla="*/ 35 h 211"/>
                <a:gd name="T62" fmla="*/ 38 w 282"/>
                <a:gd name="T63" fmla="*/ 14 h 211"/>
                <a:gd name="T64" fmla="*/ 68 w 282"/>
                <a:gd name="T65" fmla="*/ 1 h 211"/>
                <a:gd name="T66" fmla="*/ 86 w 282"/>
                <a:gd name="T67" fmla="*/ 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2" h="211">
                  <a:moveTo>
                    <a:pt x="86" y="0"/>
                  </a:moveTo>
                  <a:lnTo>
                    <a:pt x="86" y="0"/>
                  </a:lnTo>
                  <a:lnTo>
                    <a:pt x="100" y="1"/>
                  </a:lnTo>
                  <a:lnTo>
                    <a:pt x="115" y="6"/>
                  </a:lnTo>
                  <a:lnTo>
                    <a:pt x="129" y="11"/>
                  </a:lnTo>
                  <a:lnTo>
                    <a:pt x="141" y="20"/>
                  </a:lnTo>
                  <a:lnTo>
                    <a:pt x="141" y="20"/>
                  </a:lnTo>
                  <a:lnTo>
                    <a:pt x="153" y="11"/>
                  </a:lnTo>
                  <a:lnTo>
                    <a:pt x="167" y="6"/>
                  </a:lnTo>
                  <a:lnTo>
                    <a:pt x="182" y="1"/>
                  </a:lnTo>
                  <a:lnTo>
                    <a:pt x="198" y="0"/>
                  </a:lnTo>
                  <a:lnTo>
                    <a:pt x="198" y="0"/>
                  </a:lnTo>
                  <a:lnTo>
                    <a:pt x="206" y="0"/>
                  </a:lnTo>
                  <a:lnTo>
                    <a:pt x="214" y="1"/>
                  </a:lnTo>
                  <a:lnTo>
                    <a:pt x="230" y="6"/>
                  </a:lnTo>
                  <a:lnTo>
                    <a:pt x="245" y="14"/>
                  </a:lnTo>
                  <a:lnTo>
                    <a:pt x="258" y="23"/>
                  </a:lnTo>
                  <a:lnTo>
                    <a:pt x="268" y="35"/>
                  </a:lnTo>
                  <a:lnTo>
                    <a:pt x="275" y="49"/>
                  </a:lnTo>
                  <a:lnTo>
                    <a:pt x="278" y="57"/>
                  </a:lnTo>
                  <a:lnTo>
                    <a:pt x="281" y="65"/>
                  </a:lnTo>
                  <a:lnTo>
                    <a:pt x="282" y="73"/>
                  </a:lnTo>
                  <a:lnTo>
                    <a:pt x="282" y="81"/>
                  </a:lnTo>
                  <a:lnTo>
                    <a:pt x="282" y="81"/>
                  </a:lnTo>
                  <a:lnTo>
                    <a:pt x="282" y="91"/>
                  </a:lnTo>
                  <a:lnTo>
                    <a:pt x="281" y="102"/>
                  </a:lnTo>
                  <a:lnTo>
                    <a:pt x="278" y="112"/>
                  </a:lnTo>
                  <a:lnTo>
                    <a:pt x="274" y="123"/>
                  </a:lnTo>
                  <a:lnTo>
                    <a:pt x="270" y="134"/>
                  </a:lnTo>
                  <a:lnTo>
                    <a:pt x="263" y="145"/>
                  </a:lnTo>
                  <a:lnTo>
                    <a:pt x="256" y="156"/>
                  </a:lnTo>
                  <a:lnTo>
                    <a:pt x="248" y="165"/>
                  </a:lnTo>
                  <a:lnTo>
                    <a:pt x="239" y="175"/>
                  </a:lnTo>
                  <a:lnTo>
                    <a:pt x="228" y="184"/>
                  </a:lnTo>
                  <a:lnTo>
                    <a:pt x="216" y="192"/>
                  </a:lnTo>
                  <a:lnTo>
                    <a:pt x="203" y="199"/>
                  </a:lnTo>
                  <a:lnTo>
                    <a:pt x="188" y="205"/>
                  </a:lnTo>
                  <a:lnTo>
                    <a:pt x="172" y="209"/>
                  </a:lnTo>
                  <a:lnTo>
                    <a:pt x="156" y="211"/>
                  </a:lnTo>
                  <a:lnTo>
                    <a:pt x="137" y="211"/>
                  </a:lnTo>
                  <a:lnTo>
                    <a:pt x="137" y="211"/>
                  </a:lnTo>
                  <a:lnTo>
                    <a:pt x="118" y="211"/>
                  </a:lnTo>
                  <a:lnTo>
                    <a:pt x="100" y="209"/>
                  </a:lnTo>
                  <a:lnTo>
                    <a:pt x="86" y="203"/>
                  </a:lnTo>
                  <a:lnTo>
                    <a:pt x="71" y="198"/>
                  </a:lnTo>
                  <a:lnTo>
                    <a:pt x="58" y="191"/>
                  </a:lnTo>
                  <a:lnTo>
                    <a:pt x="48" y="183"/>
                  </a:lnTo>
                  <a:lnTo>
                    <a:pt x="38" y="173"/>
                  </a:lnTo>
                  <a:lnTo>
                    <a:pt x="29" y="164"/>
                  </a:lnTo>
                  <a:lnTo>
                    <a:pt x="22" y="153"/>
                  </a:lnTo>
                  <a:lnTo>
                    <a:pt x="15" y="144"/>
                  </a:lnTo>
                  <a:lnTo>
                    <a:pt x="11" y="133"/>
                  </a:lnTo>
                  <a:lnTo>
                    <a:pt x="7" y="121"/>
                  </a:lnTo>
                  <a:lnTo>
                    <a:pt x="4" y="111"/>
                  </a:lnTo>
                  <a:lnTo>
                    <a:pt x="2" y="100"/>
                  </a:lnTo>
                  <a:lnTo>
                    <a:pt x="0" y="81"/>
                  </a:lnTo>
                  <a:lnTo>
                    <a:pt x="0" y="81"/>
                  </a:lnTo>
                  <a:lnTo>
                    <a:pt x="0" y="73"/>
                  </a:lnTo>
                  <a:lnTo>
                    <a:pt x="2" y="65"/>
                  </a:lnTo>
                  <a:lnTo>
                    <a:pt x="4" y="57"/>
                  </a:lnTo>
                  <a:lnTo>
                    <a:pt x="7" y="49"/>
                  </a:lnTo>
                  <a:lnTo>
                    <a:pt x="15" y="35"/>
                  </a:lnTo>
                  <a:lnTo>
                    <a:pt x="25" y="23"/>
                  </a:lnTo>
                  <a:lnTo>
                    <a:pt x="38" y="14"/>
                  </a:lnTo>
                  <a:lnTo>
                    <a:pt x="52" y="6"/>
                  </a:lnTo>
                  <a:lnTo>
                    <a:pt x="68" y="1"/>
                  </a:lnTo>
                  <a:lnTo>
                    <a:pt x="76" y="0"/>
                  </a:lnTo>
                  <a:lnTo>
                    <a:pt x="86" y="0"/>
                  </a:lnTo>
                  <a:lnTo>
                    <a:pt x="86"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147"/>
            <p:cNvSpPr>
              <a:spLocks/>
            </p:cNvSpPr>
            <p:nvPr/>
          </p:nvSpPr>
          <p:spPr bwMode="auto">
            <a:xfrm>
              <a:off x="2178051" y="3792538"/>
              <a:ext cx="107950" cy="153988"/>
            </a:xfrm>
            <a:custGeom>
              <a:avLst/>
              <a:gdLst>
                <a:gd name="T0" fmla="*/ 60 w 68"/>
                <a:gd name="T1" fmla="*/ 97 h 97"/>
                <a:gd name="T2" fmla="*/ 60 w 68"/>
                <a:gd name="T3" fmla="*/ 97 h 97"/>
                <a:gd name="T4" fmla="*/ 65 w 68"/>
                <a:gd name="T5" fmla="*/ 85 h 97"/>
                <a:gd name="T6" fmla="*/ 68 w 68"/>
                <a:gd name="T7" fmla="*/ 71 h 97"/>
                <a:gd name="T8" fmla="*/ 68 w 68"/>
                <a:gd name="T9" fmla="*/ 58 h 97"/>
                <a:gd name="T10" fmla="*/ 66 w 68"/>
                <a:gd name="T11" fmla="*/ 46 h 97"/>
                <a:gd name="T12" fmla="*/ 62 w 68"/>
                <a:gd name="T13" fmla="*/ 33 h 97"/>
                <a:gd name="T14" fmla="*/ 56 w 68"/>
                <a:gd name="T15" fmla="*/ 21 h 97"/>
                <a:gd name="T16" fmla="*/ 49 w 68"/>
                <a:gd name="T17" fmla="*/ 10 h 97"/>
                <a:gd name="T18" fmla="*/ 39 w 68"/>
                <a:gd name="T19" fmla="*/ 0 h 97"/>
                <a:gd name="T20" fmla="*/ 0 w 68"/>
                <a:gd name="T21" fmla="*/ 6 h 97"/>
                <a:gd name="T22" fmla="*/ 0 w 68"/>
                <a:gd name="T23" fmla="*/ 6 h 97"/>
                <a:gd name="T24" fmla="*/ 14 w 68"/>
                <a:gd name="T25" fmla="*/ 15 h 97"/>
                <a:gd name="T26" fmla="*/ 24 w 68"/>
                <a:gd name="T27" fmla="*/ 23 h 97"/>
                <a:gd name="T28" fmla="*/ 35 w 68"/>
                <a:gd name="T29" fmla="*/ 32 h 97"/>
                <a:gd name="T30" fmla="*/ 43 w 68"/>
                <a:gd name="T31" fmla="*/ 42 h 97"/>
                <a:gd name="T32" fmla="*/ 50 w 68"/>
                <a:gd name="T33" fmla="*/ 54 h 97"/>
                <a:gd name="T34" fmla="*/ 56 w 68"/>
                <a:gd name="T35" fmla="*/ 66 h 97"/>
                <a:gd name="T36" fmla="*/ 58 w 68"/>
                <a:gd name="T37" fmla="*/ 81 h 97"/>
                <a:gd name="T38" fmla="*/ 60 w 68"/>
                <a:gd name="T39" fmla="*/ 97 h 97"/>
                <a:gd name="T40" fmla="*/ 60 w 68"/>
                <a:gd name="T41" fmla="*/ 9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97">
                  <a:moveTo>
                    <a:pt x="60" y="97"/>
                  </a:moveTo>
                  <a:lnTo>
                    <a:pt x="60" y="97"/>
                  </a:lnTo>
                  <a:lnTo>
                    <a:pt x="65" y="85"/>
                  </a:lnTo>
                  <a:lnTo>
                    <a:pt x="68" y="71"/>
                  </a:lnTo>
                  <a:lnTo>
                    <a:pt x="68" y="58"/>
                  </a:lnTo>
                  <a:lnTo>
                    <a:pt x="66" y="46"/>
                  </a:lnTo>
                  <a:lnTo>
                    <a:pt x="62" y="33"/>
                  </a:lnTo>
                  <a:lnTo>
                    <a:pt x="56" y="21"/>
                  </a:lnTo>
                  <a:lnTo>
                    <a:pt x="49" y="10"/>
                  </a:lnTo>
                  <a:lnTo>
                    <a:pt x="39" y="0"/>
                  </a:lnTo>
                  <a:lnTo>
                    <a:pt x="0" y="6"/>
                  </a:lnTo>
                  <a:lnTo>
                    <a:pt x="0" y="6"/>
                  </a:lnTo>
                  <a:lnTo>
                    <a:pt x="14" y="15"/>
                  </a:lnTo>
                  <a:lnTo>
                    <a:pt x="24" y="23"/>
                  </a:lnTo>
                  <a:lnTo>
                    <a:pt x="35" y="32"/>
                  </a:lnTo>
                  <a:lnTo>
                    <a:pt x="43" y="42"/>
                  </a:lnTo>
                  <a:lnTo>
                    <a:pt x="50" y="54"/>
                  </a:lnTo>
                  <a:lnTo>
                    <a:pt x="56" y="66"/>
                  </a:lnTo>
                  <a:lnTo>
                    <a:pt x="58" y="81"/>
                  </a:lnTo>
                  <a:lnTo>
                    <a:pt x="60" y="97"/>
                  </a:lnTo>
                  <a:lnTo>
                    <a:pt x="60" y="9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201" name="组合 200"/>
          <p:cNvGrpSpPr/>
          <p:nvPr/>
        </p:nvGrpSpPr>
        <p:grpSpPr>
          <a:xfrm>
            <a:off x="4285584" y="1101523"/>
            <a:ext cx="676275" cy="555625"/>
            <a:chOff x="3190876" y="1230313"/>
            <a:chExt cx="676275" cy="555625"/>
          </a:xfrm>
          <a:solidFill>
            <a:srgbClr val="434154"/>
          </a:solidFill>
        </p:grpSpPr>
        <p:sp>
          <p:nvSpPr>
            <p:cNvPr id="148" name="Freeform 148"/>
            <p:cNvSpPr>
              <a:spLocks/>
            </p:cNvSpPr>
            <p:nvPr/>
          </p:nvSpPr>
          <p:spPr bwMode="auto">
            <a:xfrm>
              <a:off x="3209926" y="1257300"/>
              <a:ext cx="657225" cy="528638"/>
            </a:xfrm>
            <a:custGeom>
              <a:avLst/>
              <a:gdLst>
                <a:gd name="T0" fmla="*/ 0 w 414"/>
                <a:gd name="T1" fmla="*/ 117 h 333"/>
                <a:gd name="T2" fmla="*/ 10 w 414"/>
                <a:gd name="T3" fmla="*/ 102 h 333"/>
                <a:gd name="T4" fmla="*/ 316 w 414"/>
                <a:gd name="T5" fmla="*/ 306 h 333"/>
                <a:gd name="T6" fmla="*/ 316 w 414"/>
                <a:gd name="T7" fmla="*/ 306 h 333"/>
                <a:gd name="T8" fmla="*/ 325 w 414"/>
                <a:gd name="T9" fmla="*/ 310 h 333"/>
                <a:gd name="T10" fmla="*/ 335 w 414"/>
                <a:gd name="T11" fmla="*/ 313 h 333"/>
                <a:gd name="T12" fmla="*/ 343 w 414"/>
                <a:gd name="T13" fmla="*/ 313 h 333"/>
                <a:gd name="T14" fmla="*/ 352 w 414"/>
                <a:gd name="T15" fmla="*/ 312 h 333"/>
                <a:gd name="T16" fmla="*/ 362 w 414"/>
                <a:gd name="T17" fmla="*/ 309 h 333"/>
                <a:gd name="T18" fmla="*/ 371 w 414"/>
                <a:gd name="T19" fmla="*/ 304 h 333"/>
                <a:gd name="T20" fmla="*/ 378 w 414"/>
                <a:gd name="T21" fmla="*/ 297 h 333"/>
                <a:gd name="T22" fmla="*/ 385 w 414"/>
                <a:gd name="T23" fmla="*/ 289 h 333"/>
                <a:gd name="T24" fmla="*/ 385 w 414"/>
                <a:gd name="T25" fmla="*/ 289 h 333"/>
                <a:gd name="T26" fmla="*/ 390 w 414"/>
                <a:gd name="T27" fmla="*/ 279 h 333"/>
                <a:gd name="T28" fmla="*/ 393 w 414"/>
                <a:gd name="T29" fmla="*/ 270 h 333"/>
                <a:gd name="T30" fmla="*/ 394 w 414"/>
                <a:gd name="T31" fmla="*/ 260 h 333"/>
                <a:gd name="T32" fmla="*/ 394 w 414"/>
                <a:gd name="T33" fmla="*/ 251 h 333"/>
                <a:gd name="T34" fmla="*/ 391 w 414"/>
                <a:gd name="T35" fmla="*/ 241 h 333"/>
                <a:gd name="T36" fmla="*/ 387 w 414"/>
                <a:gd name="T37" fmla="*/ 232 h 333"/>
                <a:gd name="T38" fmla="*/ 382 w 414"/>
                <a:gd name="T39" fmla="*/ 225 h 333"/>
                <a:gd name="T40" fmla="*/ 375 w 414"/>
                <a:gd name="T41" fmla="*/ 218 h 333"/>
                <a:gd name="T42" fmla="*/ 69 w 414"/>
                <a:gd name="T43" fmla="*/ 14 h 333"/>
                <a:gd name="T44" fmla="*/ 79 w 414"/>
                <a:gd name="T45" fmla="*/ 0 h 333"/>
                <a:gd name="T46" fmla="*/ 389 w 414"/>
                <a:gd name="T47" fmla="*/ 207 h 333"/>
                <a:gd name="T48" fmla="*/ 389 w 414"/>
                <a:gd name="T49" fmla="*/ 207 h 333"/>
                <a:gd name="T50" fmla="*/ 398 w 414"/>
                <a:gd name="T51" fmla="*/ 216 h 333"/>
                <a:gd name="T52" fmla="*/ 405 w 414"/>
                <a:gd name="T53" fmla="*/ 225 h 333"/>
                <a:gd name="T54" fmla="*/ 410 w 414"/>
                <a:gd name="T55" fmla="*/ 236 h 333"/>
                <a:gd name="T56" fmla="*/ 414 w 414"/>
                <a:gd name="T57" fmla="*/ 248 h 333"/>
                <a:gd name="T58" fmla="*/ 414 w 414"/>
                <a:gd name="T59" fmla="*/ 262 h 333"/>
                <a:gd name="T60" fmla="*/ 413 w 414"/>
                <a:gd name="T61" fmla="*/ 275 h 333"/>
                <a:gd name="T62" fmla="*/ 409 w 414"/>
                <a:gd name="T63" fmla="*/ 287 h 333"/>
                <a:gd name="T64" fmla="*/ 402 w 414"/>
                <a:gd name="T65" fmla="*/ 300 h 333"/>
                <a:gd name="T66" fmla="*/ 402 w 414"/>
                <a:gd name="T67" fmla="*/ 300 h 333"/>
                <a:gd name="T68" fmla="*/ 393 w 414"/>
                <a:gd name="T69" fmla="*/ 312 h 333"/>
                <a:gd name="T70" fmla="*/ 382 w 414"/>
                <a:gd name="T71" fmla="*/ 320 h 333"/>
                <a:gd name="T72" fmla="*/ 371 w 414"/>
                <a:gd name="T73" fmla="*/ 327 h 333"/>
                <a:gd name="T74" fmla="*/ 359 w 414"/>
                <a:gd name="T75" fmla="*/ 331 h 333"/>
                <a:gd name="T76" fmla="*/ 347 w 414"/>
                <a:gd name="T77" fmla="*/ 333 h 333"/>
                <a:gd name="T78" fmla="*/ 335 w 414"/>
                <a:gd name="T79" fmla="*/ 332 h 333"/>
                <a:gd name="T80" fmla="*/ 322 w 414"/>
                <a:gd name="T81" fmla="*/ 329 h 333"/>
                <a:gd name="T82" fmla="*/ 310 w 414"/>
                <a:gd name="T83" fmla="*/ 323 h 333"/>
                <a:gd name="T84" fmla="*/ 0 w 414"/>
                <a:gd name="T85" fmla="*/ 117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14" h="333">
                  <a:moveTo>
                    <a:pt x="0" y="117"/>
                  </a:moveTo>
                  <a:lnTo>
                    <a:pt x="10" y="102"/>
                  </a:lnTo>
                  <a:lnTo>
                    <a:pt x="316" y="306"/>
                  </a:lnTo>
                  <a:lnTo>
                    <a:pt x="316" y="306"/>
                  </a:lnTo>
                  <a:lnTo>
                    <a:pt x="325" y="310"/>
                  </a:lnTo>
                  <a:lnTo>
                    <a:pt x="335" y="313"/>
                  </a:lnTo>
                  <a:lnTo>
                    <a:pt x="343" y="313"/>
                  </a:lnTo>
                  <a:lnTo>
                    <a:pt x="352" y="312"/>
                  </a:lnTo>
                  <a:lnTo>
                    <a:pt x="362" y="309"/>
                  </a:lnTo>
                  <a:lnTo>
                    <a:pt x="371" y="304"/>
                  </a:lnTo>
                  <a:lnTo>
                    <a:pt x="378" y="297"/>
                  </a:lnTo>
                  <a:lnTo>
                    <a:pt x="385" y="289"/>
                  </a:lnTo>
                  <a:lnTo>
                    <a:pt x="385" y="289"/>
                  </a:lnTo>
                  <a:lnTo>
                    <a:pt x="390" y="279"/>
                  </a:lnTo>
                  <a:lnTo>
                    <a:pt x="393" y="270"/>
                  </a:lnTo>
                  <a:lnTo>
                    <a:pt x="394" y="260"/>
                  </a:lnTo>
                  <a:lnTo>
                    <a:pt x="394" y="251"/>
                  </a:lnTo>
                  <a:lnTo>
                    <a:pt x="391" y="241"/>
                  </a:lnTo>
                  <a:lnTo>
                    <a:pt x="387" y="232"/>
                  </a:lnTo>
                  <a:lnTo>
                    <a:pt x="382" y="225"/>
                  </a:lnTo>
                  <a:lnTo>
                    <a:pt x="375" y="218"/>
                  </a:lnTo>
                  <a:lnTo>
                    <a:pt x="69" y="14"/>
                  </a:lnTo>
                  <a:lnTo>
                    <a:pt x="79" y="0"/>
                  </a:lnTo>
                  <a:lnTo>
                    <a:pt x="389" y="207"/>
                  </a:lnTo>
                  <a:lnTo>
                    <a:pt x="389" y="207"/>
                  </a:lnTo>
                  <a:lnTo>
                    <a:pt x="398" y="216"/>
                  </a:lnTo>
                  <a:lnTo>
                    <a:pt x="405" y="225"/>
                  </a:lnTo>
                  <a:lnTo>
                    <a:pt x="410" y="236"/>
                  </a:lnTo>
                  <a:lnTo>
                    <a:pt x="414" y="248"/>
                  </a:lnTo>
                  <a:lnTo>
                    <a:pt x="414" y="262"/>
                  </a:lnTo>
                  <a:lnTo>
                    <a:pt x="413" y="275"/>
                  </a:lnTo>
                  <a:lnTo>
                    <a:pt x="409" y="287"/>
                  </a:lnTo>
                  <a:lnTo>
                    <a:pt x="402" y="300"/>
                  </a:lnTo>
                  <a:lnTo>
                    <a:pt x="402" y="300"/>
                  </a:lnTo>
                  <a:lnTo>
                    <a:pt x="393" y="312"/>
                  </a:lnTo>
                  <a:lnTo>
                    <a:pt x="382" y="320"/>
                  </a:lnTo>
                  <a:lnTo>
                    <a:pt x="371" y="327"/>
                  </a:lnTo>
                  <a:lnTo>
                    <a:pt x="359" y="331"/>
                  </a:lnTo>
                  <a:lnTo>
                    <a:pt x="347" y="333"/>
                  </a:lnTo>
                  <a:lnTo>
                    <a:pt x="335" y="332"/>
                  </a:lnTo>
                  <a:lnTo>
                    <a:pt x="322" y="329"/>
                  </a:lnTo>
                  <a:lnTo>
                    <a:pt x="310" y="323"/>
                  </a:lnTo>
                  <a:lnTo>
                    <a:pt x="0" y="1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149"/>
            <p:cNvSpPr>
              <a:spLocks/>
            </p:cNvSpPr>
            <p:nvPr/>
          </p:nvSpPr>
          <p:spPr bwMode="auto">
            <a:xfrm>
              <a:off x="3190876" y="1230313"/>
              <a:ext cx="176213" cy="246063"/>
            </a:xfrm>
            <a:custGeom>
              <a:avLst/>
              <a:gdLst>
                <a:gd name="T0" fmla="*/ 5 w 111"/>
                <a:gd name="T1" fmla="*/ 154 h 155"/>
                <a:gd name="T2" fmla="*/ 5 w 111"/>
                <a:gd name="T3" fmla="*/ 154 h 155"/>
                <a:gd name="T4" fmla="*/ 9 w 111"/>
                <a:gd name="T5" fmla="*/ 155 h 155"/>
                <a:gd name="T6" fmla="*/ 15 w 111"/>
                <a:gd name="T7" fmla="*/ 155 h 155"/>
                <a:gd name="T8" fmla="*/ 19 w 111"/>
                <a:gd name="T9" fmla="*/ 154 h 155"/>
                <a:gd name="T10" fmla="*/ 23 w 111"/>
                <a:gd name="T11" fmla="*/ 150 h 155"/>
                <a:gd name="T12" fmla="*/ 110 w 111"/>
                <a:gd name="T13" fmla="*/ 20 h 155"/>
                <a:gd name="T14" fmla="*/ 110 w 111"/>
                <a:gd name="T15" fmla="*/ 20 h 155"/>
                <a:gd name="T16" fmla="*/ 111 w 111"/>
                <a:gd name="T17" fmla="*/ 15 h 155"/>
                <a:gd name="T18" fmla="*/ 111 w 111"/>
                <a:gd name="T19" fmla="*/ 11 h 155"/>
                <a:gd name="T20" fmla="*/ 110 w 111"/>
                <a:gd name="T21" fmla="*/ 5 h 155"/>
                <a:gd name="T22" fmla="*/ 106 w 111"/>
                <a:gd name="T23" fmla="*/ 2 h 155"/>
                <a:gd name="T24" fmla="*/ 106 w 111"/>
                <a:gd name="T25" fmla="*/ 2 h 155"/>
                <a:gd name="T26" fmla="*/ 101 w 111"/>
                <a:gd name="T27" fmla="*/ 0 h 155"/>
                <a:gd name="T28" fmla="*/ 96 w 111"/>
                <a:gd name="T29" fmla="*/ 0 h 155"/>
                <a:gd name="T30" fmla="*/ 92 w 111"/>
                <a:gd name="T31" fmla="*/ 2 h 155"/>
                <a:gd name="T32" fmla="*/ 89 w 111"/>
                <a:gd name="T33" fmla="*/ 5 h 155"/>
                <a:gd name="T34" fmla="*/ 1 w 111"/>
                <a:gd name="T35" fmla="*/ 136 h 155"/>
                <a:gd name="T36" fmla="*/ 1 w 111"/>
                <a:gd name="T37" fmla="*/ 136 h 155"/>
                <a:gd name="T38" fmla="*/ 0 w 111"/>
                <a:gd name="T39" fmla="*/ 140 h 155"/>
                <a:gd name="T40" fmla="*/ 0 w 111"/>
                <a:gd name="T41" fmla="*/ 146 h 155"/>
                <a:gd name="T42" fmla="*/ 1 w 111"/>
                <a:gd name="T43" fmla="*/ 150 h 155"/>
                <a:gd name="T44" fmla="*/ 5 w 111"/>
                <a:gd name="T45" fmla="*/ 154 h 155"/>
                <a:gd name="T46" fmla="*/ 5 w 111"/>
                <a:gd name="T47" fmla="*/ 15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 h="155">
                  <a:moveTo>
                    <a:pt x="5" y="154"/>
                  </a:moveTo>
                  <a:lnTo>
                    <a:pt x="5" y="154"/>
                  </a:lnTo>
                  <a:lnTo>
                    <a:pt x="9" y="155"/>
                  </a:lnTo>
                  <a:lnTo>
                    <a:pt x="15" y="155"/>
                  </a:lnTo>
                  <a:lnTo>
                    <a:pt x="19" y="154"/>
                  </a:lnTo>
                  <a:lnTo>
                    <a:pt x="23" y="150"/>
                  </a:lnTo>
                  <a:lnTo>
                    <a:pt x="110" y="20"/>
                  </a:lnTo>
                  <a:lnTo>
                    <a:pt x="110" y="20"/>
                  </a:lnTo>
                  <a:lnTo>
                    <a:pt x="111" y="15"/>
                  </a:lnTo>
                  <a:lnTo>
                    <a:pt x="111" y="11"/>
                  </a:lnTo>
                  <a:lnTo>
                    <a:pt x="110" y="5"/>
                  </a:lnTo>
                  <a:lnTo>
                    <a:pt x="106" y="2"/>
                  </a:lnTo>
                  <a:lnTo>
                    <a:pt x="106" y="2"/>
                  </a:lnTo>
                  <a:lnTo>
                    <a:pt x="101" y="0"/>
                  </a:lnTo>
                  <a:lnTo>
                    <a:pt x="96" y="0"/>
                  </a:lnTo>
                  <a:lnTo>
                    <a:pt x="92" y="2"/>
                  </a:lnTo>
                  <a:lnTo>
                    <a:pt x="89" y="5"/>
                  </a:lnTo>
                  <a:lnTo>
                    <a:pt x="1" y="136"/>
                  </a:lnTo>
                  <a:lnTo>
                    <a:pt x="1" y="136"/>
                  </a:lnTo>
                  <a:lnTo>
                    <a:pt x="0" y="140"/>
                  </a:lnTo>
                  <a:lnTo>
                    <a:pt x="0" y="146"/>
                  </a:lnTo>
                  <a:lnTo>
                    <a:pt x="1" y="150"/>
                  </a:lnTo>
                  <a:lnTo>
                    <a:pt x="5" y="154"/>
                  </a:lnTo>
                  <a:lnTo>
                    <a:pt x="5" y="15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0" name="Freeform 150"/>
            <p:cNvSpPr>
              <a:spLocks/>
            </p:cNvSpPr>
            <p:nvPr/>
          </p:nvSpPr>
          <p:spPr bwMode="auto">
            <a:xfrm>
              <a:off x="3287713" y="1400175"/>
              <a:ext cx="504825" cy="323850"/>
            </a:xfrm>
            <a:custGeom>
              <a:avLst/>
              <a:gdLst>
                <a:gd name="T0" fmla="*/ 0 w 318"/>
                <a:gd name="T1" fmla="*/ 19 h 204"/>
                <a:gd name="T2" fmla="*/ 11 w 318"/>
                <a:gd name="T3" fmla="*/ 0 h 204"/>
                <a:gd name="T4" fmla="*/ 284 w 318"/>
                <a:gd name="T5" fmla="*/ 182 h 204"/>
                <a:gd name="T6" fmla="*/ 284 w 318"/>
                <a:gd name="T7" fmla="*/ 182 h 204"/>
                <a:gd name="T8" fmla="*/ 292 w 318"/>
                <a:gd name="T9" fmla="*/ 186 h 204"/>
                <a:gd name="T10" fmla="*/ 302 w 318"/>
                <a:gd name="T11" fmla="*/ 188 h 204"/>
                <a:gd name="T12" fmla="*/ 310 w 318"/>
                <a:gd name="T13" fmla="*/ 188 h 204"/>
                <a:gd name="T14" fmla="*/ 318 w 318"/>
                <a:gd name="T15" fmla="*/ 185 h 204"/>
                <a:gd name="T16" fmla="*/ 318 w 318"/>
                <a:gd name="T17" fmla="*/ 185 h 204"/>
                <a:gd name="T18" fmla="*/ 317 w 318"/>
                <a:gd name="T19" fmla="*/ 186 h 204"/>
                <a:gd name="T20" fmla="*/ 317 w 318"/>
                <a:gd name="T21" fmla="*/ 186 h 204"/>
                <a:gd name="T22" fmla="*/ 313 w 318"/>
                <a:gd name="T23" fmla="*/ 192 h 204"/>
                <a:gd name="T24" fmla="*/ 307 w 318"/>
                <a:gd name="T25" fmla="*/ 197 h 204"/>
                <a:gd name="T26" fmla="*/ 302 w 318"/>
                <a:gd name="T27" fmla="*/ 200 h 204"/>
                <a:gd name="T28" fmla="*/ 295 w 318"/>
                <a:gd name="T29" fmla="*/ 203 h 204"/>
                <a:gd name="T30" fmla="*/ 288 w 318"/>
                <a:gd name="T31" fmla="*/ 204 h 204"/>
                <a:gd name="T32" fmla="*/ 282 w 318"/>
                <a:gd name="T33" fmla="*/ 203 h 204"/>
                <a:gd name="T34" fmla="*/ 276 w 318"/>
                <a:gd name="T35" fmla="*/ 201 h 204"/>
                <a:gd name="T36" fmla="*/ 269 w 318"/>
                <a:gd name="T37" fmla="*/ 199 h 204"/>
                <a:gd name="T38" fmla="*/ 0 w 318"/>
                <a:gd name="T39" fmla="*/ 1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204">
                  <a:moveTo>
                    <a:pt x="0" y="19"/>
                  </a:moveTo>
                  <a:lnTo>
                    <a:pt x="11" y="0"/>
                  </a:lnTo>
                  <a:lnTo>
                    <a:pt x="284" y="182"/>
                  </a:lnTo>
                  <a:lnTo>
                    <a:pt x="284" y="182"/>
                  </a:lnTo>
                  <a:lnTo>
                    <a:pt x="292" y="186"/>
                  </a:lnTo>
                  <a:lnTo>
                    <a:pt x="302" y="188"/>
                  </a:lnTo>
                  <a:lnTo>
                    <a:pt x="310" y="188"/>
                  </a:lnTo>
                  <a:lnTo>
                    <a:pt x="318" y="185"/>
                  </a:lnTo>
                  <a:lnTo>
                    <a:pt x="318" y="185"/>
                  </a:lnTo>
                  <a:lnTo>
                    <a:pt x="317" y="186"/>
                  </a:lnTo>
                  <a:lnTo>
                    <a:pt x="317" y="186"/>
                  </a:lnTo>
                  <a:lnTo>
                    <a:pt x="313" y="192"/>
                  </a:lnTo>
                  <a:lnTo>
                    <a:pt x="307" y="197"/>
                  </a:lnTo>
                  <a:lnTo>
                    <a:pt x="302" y="200"/>
                  </a:lnTo>
                  <a:lnTo>
                    <a:pt x="295" y="203"/>
                  </a:lnTo>
                  <a:lnTo>
                    <a:pt x="288" y="204"/>
                  </a:lnTo>
                  <a:lnTo>
                    <a:pt x="282" y="203"/>
                  </a:lnTo>
                  <a:lnTo>
                    <a:pt x="276" y="201"/>
                  </a:lnTo>
                  <a:lnTo>
                    <a:pt x="269" y="199"/>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51" name="Freeform 151"/>
          <p:cNvSpPr>
            <a:spLocks noEditPoints="1"/>
          </p:cNvSpPr>
          <p:nvPr/>
        </p:nvSpPr>
        <p:spPr bwMode="auto">
          <a:xfrm>
            <a:off x="2647284" y="3503410"/>
            <a:ext cx="381000" cy="660400"/>
          </a:xfrm>
          <a:custGeom>
            <a:avLst/>
            <a:gdLst>
              <a:gd name="T0" fmla="*/ 144 w 240"/>
              <a:gd name="T1" fmla="*/ 352 h 416"/>
              <a:gd name="T2" fmla="*/ 154 w 240"/>
              <a:gd name="T3" fmla="*/ 354 h 416"/>
              <a:gd name="T4" fmla="*/ 164 w 240"/>
              <a:gd name="T5" fmla="*/ 359 h 416"/>
              <a:gd name="T6" fmla="*/ 171 w 240"/>
              <a:gd name="T7" fmla="*/ 366 h 416"/>
              <a:gd name="T8" fmla="*/ 175 w 240"/>
              <a:gd name="T9" fmla="*/ 375 h 416"/>
              <a:gd name="T10" fmla="*/ 176 w 240"/>
              <a:gd name="T11" fmla="*/ 382 h 416"/>
              <a:gd name="T12" fmla="*/ 175 w 240"/>
              <a:gd name="T13" fmla="*/ 394 h 416"/>
              <a:gd name="T14" fmla="*/ 168 w 240"/>
              <a:gd name="T15" fmla="*/ 405 h 416"/>
              <a:gd name="T16" fmla="*/ 158 w 240"/>
              <a:gd name="T17" fmla="*/ 413 h 416"/>
              <a:gd name="T18" fmla="*/ 152 w 240"/>
              <a:gd name="T19" fmla="*/ 415 h 416"/>
              <a:gd name="T20" fmla="*/ 144 w 240"/>
              <a:gd name="T21" fmla="*/ 352 h 416"/>
              <a:gd name="T22" fmla="*/ 144 w 240"/>
              <a:gd name="T23" fmla="*/ 325 h 416"/>
              <a:gd name="T24" fmla="*/ 144 w 240"/>
              <a:gd name="T25" fmla="*/ 141 h 416"/>
              <a:gd name="T26" fmla="*/ 163 w 240"/>
              <a:gd name="T27" fmla="*/ 160 h 416"/>
              <a:gd name="T28" fmla="*/ 175 w 240"/>
              <a:gd name="T29" fmla="*/ 189 h 416"/>
              <a:gd name="T30" fmla="*/ 188 w 240"/>
              <a:gd name="T31" fmla="*/ 243 h 416"/>
              <a:gd name="T32" fmla="*/ 192 w 240"/>
              <a:gd name="T33" fmla="*/ 251 h 416"/>
              <a:gd name="T34" fmla="*/ 205 w 240"/>
              <a:gd name="T35" fmla="*/ 260 h 416"/>
              <a:gd name="T36" fmla="*/ 225 w 240"/>
              <a:gd name="T37" fmla="*/ 264 h 416"/>
              <a:gd name="T38" fmla="*/ 240 w 240"/>
              <a:gd name="T39" fmla="*/ 300 h 416"/>
              <a:gd name="T40" fmla="*/ 135 w 240"/>
              <a:gd name="T41" fmla="*/ 352 h 416"/>
              <a:gd name="T42" fmla="*/ 144 w 240"/>
              <a:gd name="T43" fmla="*/ 352 h 416"/>
              <a:gd name="T44" fmla="*/ 144 w 240"/>
              <a:gd name="T45" fmla="*/ 416 h 416"/>
              <a:gd name="T46" fmla="*/ 134 w 240"/>
              <a:gd name="T47" fmla="*/ 415 h 416"/>
              <a:gd name="T48" fmla="*/ 125 w 240"/>
              <a:gd name="T49" fmla="*/ 409 h 416"/>
              <a:gd name="T50" fmla="*/ 118 w 240"/>
              <a:gd name="T51" fmla="*/ 403 h 416"/>
              <a:gd name="T52" fmla="*/ 112 w 240"/>
              <a:gd name="T53" fmla="*/ 392 h 416"/>
              <a:gd name="T54" fmla="*/ 112 w 240"/>
              <a:gd name="T55" fmla="*/ 386 h 416"/>
              <a:gd name="T56" fmla="*/ 114 w 240"/>
              <a:gd name="T57" fmla="*/ 374 h 416"/>
              <a:gd name="T58" fmla="*/ 121 w 240"/>
              <a:gd name="T59" fmla="*/ 363 h 416"/>
              <a:gd name="T60" fmla="*/ 130 w 240"/>
              <a:gd name="T61" fmla="*/ 355 h 416"/>
              <a:gd name="T62" fmla="*/ 135 w 240"/>
              <a:gd name="T63" fmla="*/ 352 h 416"/>
              <a:gd name="T64" fmla="*/ 144 w 240"/>
              <a:gd name="T65" fmla="*/ 141 h 416"/>
              <a:gd name="T66" fmla="*/ 122 w 240"/>
              <a:gd name="T67" fmla="*/ 130 h 416"/>
              <a:gd name="T68" fmla="*/ 98 w 240"/>
              <a:gd name="T69" fmla="*/ 126 h 416"/>
              <a:gd name="T70" fmla="*/ 69 w 240"/>
              <a:gd name="T71" fmla="*/ 19 h 416"/>
              <a:gd name="T72" fmla="*/ 65 w 240"/>
              <a:gd name="T73" fmla="*/ 10 h 416"/>
              <a:gd name="T74" fmla="*/ 58 w 240"/>
              <a:gd name="T75" fmla="*/ 4 h 416"/>
              <a:gd name="T76" fmla="*/ 49 w 240"/>
              <a:gd name="T77" fmla="*/ 0 h 416"/>
              <a:gd name="T78" fmla="*/ 39 w 240"/>
              <a:gd name="T79" fmla="*/ 2 h 416"/>
              <a:gd name="T80" fmla="*/ 34 w 240"/>
              <a:gd name="T81" fmla="*/ 3 h 416"/>
              <a:gd name="T82" fmla="*/ 26 w 240"/>
              <a:gd name="T83" fmla="*/ 10 h 416"/>
              <a:gd name="T84" fmla="*/ 22 w 240"/>
              <a:gd name="T85" fmla="*/ 18 h 416"/>
              <a:gd name="T86" fmla="*/ 20 w 240"/>
              <a:gd name="T87" fmla="*/ 27 h 416"/>
              <a:gd name="T88" fmla="*/ 49 w 240"/>
              <a:gd name="T89" fmla="*/ 139 h 416"/>
              <a:gd name="T90" fmla="*/ 38 w 240"/>
              <a:gd name="T91" fmla="*/ 145 h 416"/>
              <a:gd name="T92" fmla="*/ 20 w 240"/>
              <a:gd name="T93" fmla="*/ 164 h 416"/>
              <a:gd name="T94" fmla="*/ 11 w 240"/>
              <a:gd name="T95" fmla="*/ 187 h 416"/>
              <a:gd name="T96" fmla="*/ 8 w 240"/>
              <a:gd name="T97" fmla="*/ 216 h 416"/>
              <a:gd name="T98" fmla="*/ 11 w 240"/>
              <a:gd name="T99" fmla="*/ 232 h 416"/>
              <a:gd name="T100" fmla="*/ 26 w 240"/>
              <a:gd name="T101" fmla="*/ 285 h 416"/>
              <a:gd name="T102" fmla="*/ 26 w 240"/>
              <a:gd name="T103" fmla="*/ 294 h 416"/>
              <a:gd name="T104" fmla="*/ 20 w 240"/>
              <a:gd name="T105" fmla="*/ 308 h 416"/>
              <a:gd name="T106" fmla="*/ 5 w 240"/>
              <a:gd name="T107" fmla="*/ 321 h 416"/>
              <a:gd name="T108" fmla="*/ 10 w 240"/>
              <a:gd name="T109" fmla="*/ 361 h 416"/>
              <a:gd name="T110" fmla="*/ 144 w 240"/>
              <a:gd name="T111" fmla="*/ 141 h 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416">
                <a:moveTo>
                  <a:pt x="144" y="352"/>
                </a:moveTo>
                <a:lnTo>
                  <a:pt x="144" y="352"/>
                </a:lnTo>
                <a:lnTo>
                  <a:pt x="149" y="352"/>
                </a:lnTo>
                <a:lnTo>
                  <a:pt x="154" y="354"/>
                </a:lnTo>
                <a:lnTo>
                  <a:pt x="160" y="355"/>
                </a:lnTo>
                <a:lnTo>
                  <a:pt x="164" y="359"/>
                </a:lnTo>
                <a:lnTo>
                  <a:pt x="168" y="362"/>
                </a:lnTo>
                <a:lnTo>
                  <a:pt x="171" y="366"/>
                </a:lnTo>
                <a:lnTo>
                  <a:pt x="173" y="371"/>
                </a:lnTo>
                <a:lnTo>
                  <a:pt x="175" y="375"/>
                </a:lnTo>
                <a:lnTo>
                  <a:pt x="175" y="375"/>
                </a:lnTo>
                <a:lnTo>
                  <a:pt x="176" y="382"/>
                </a:lnTo>
                <a:lnTo>
                  <a:pt x="176" y="389"/>
                </a:lnTo>
                <a:lnTo>
                  <a:pt x="175" y="394"/>
                </a:lnTo>
                <a:lnTo>
                  <a:pt x="172" y="400"/>
                </a:lnTo>
                <a:lnTo>
                  <a:pt x="168" y="405"/>
                </a:lnTo>
                <a:lnTo>
                  <a:pt x="164" y="409"/>
                </a:lnTo>
                <a:lnTo>
                  <a:pt x="158" y="413"/>
                </a:lnTo>
                <a:lnTo>
                  <a:pt x="152" y="415"/>
                </a:lnTo>
                <a:lnTo>
                  <a:pt x="152" y="415"/>
                </a:lnTo>
                <a:lnTo>
                  <a:pt x="144" y="416"/>
                </a:lnTo>
                <a:lnTo>
                  <a:pt x="144" y="352"/>
                </a:lnTo>
                <a:lnTo>
                  <a:pt x="144" y="352"/>
                </a:lnTo>
                <a:close/>
                <a:moveTo>
                  <a:pt x="144" y="325"/>
                </a:moveTo>
                <a:lnTo>
                  <a:pt x="144" y="141"/>
                </a:lnTo>
                <a:lnTo>
                  <a:pt x="144" y="141"/>
                </a:lnTo>
                <a:lnTo>
                  <a:pt x="154" y="149"/>
                </a:lnTo>
                <a:lnTo>
                  <a:pt x="163" y="160"/>
                </a:lnTo>
                <a:lnTo>
                  <a:pt x="169" y="174"/>
                </a:lnTo>
                <a:lnTo>
                  <a:pt x="175" y="189"/>
                </a:lnTo>
                <a:lnTo>
                  <a:pt x="175" y="189"/>
                </a:lnTo>
                <a:lnTo>
                  <a:pt x="188" y="243"/>
                </a:lnTo>
                <a:lnTo>
                  <a:pt x="188" y="243"/>
                </a:lnTo>
                <a:lnTo>
                  <a:pt x="192" y="251"/>
                </a:lnTo>
                <a:lnTo>
                  <a:pt x="198" y="256"/>
                </a:lnTo>
                <a:lnTo>
                  <a:pt x="205" y="260"/>
                </a:lnTo>
                <a:lnTo>
                  <a:pt x="211" y="263"/>
                </a:lnTo>
                <a:lnTo>
                  <a:pt x="225" y="264"/>
                </a:lnTo>
                <a:lnTo>
                  <a:pt x="230" y="264"/>
                </a:lnTo>
                <a:lnTo>
                  <a:pt x="240" y="300"/>
                </a:lnTo>
                <a:lnTo>
                  <a:pt x="144" y="325"/>
                </a:lnTo>
                <a:close/>
                <a:moveTo>
                  <a:pt x="135" y="352"/>
                </a:moveTo>
                <a:lnTo>
                  <a:pt x="135" y="352"/>
                </a:lnTo>
                <a:lnTo>
                  <a:pt x="144" y="352"/>
                </a:lnTo>
                <a:lnTo>
                  <a:pt x="144" y="416"/>
                </a:lnTo>
                <a:lnTo>
                  <a:pt x="144" y="416"/>
                </a:lnTo>
                <a:lnTo>
                  <a:pt x="138" y="416"/>
                </a:lnTo>
                <a:lnTo>
                  <a:pt x="134" y="415"/>
                </a:lnTo>
                <a:lnTo>
                  <a:pt x="129" y="412"/>
                </a:lnTo>
                <a:lnTo>
                  <a:pt x="125" y="409"/>
                </a:lnTo>
                <a:lnTo>
                  <a:pt x="121" y="407"/>
                </a:lnTo>
                <a:lnTo>
                  <a:pt x="118" y="403"/>
                </a:lnTo>
                <a:lnTo>
                  <a:pt x="115" y="397"/>
                </a:lnTo>
                <a:lnTo>
                  <a:pt x="112" y="392"/>
                </a:lnTo>
                <a:lnTo>
                  <a:pt x="112" y="392"/>
                </a:lnTo>
                <a:lnTo>
                  <a:pt x="112" y="386"/>
                </a:lnTo>
                <a:lnTo>
                  <a:pt x="112" y="380"/>
                </a:lnTo>
                <a:lnTo>
                  <a:pt x="114" y="374"/>
                </a:lnTo>
                <a:lnTo>
                  <a:pt x="117" y="367"/>
                </a:lnTo>
                <a:lnTo>
                  <a:pt x="121" y="363"/>
                </a:lnTo>
                <a:lnTo>
                  <a:pt x="125" y="359"/>
                </a:lnTo>
                <a:lnTo>
                  <a:pt x="130" y="355"/>
                </a:lnTo>
                <a:lnTo>
                  <a:pt x="135" y="352"/>
                </a:lnTo>
                <a:lnTo>
                  <a:pt x="135" y="352"/>
                </a:lnTo>
                <a:close/>
                <a:moveTo>
                  <a:pt x="144" y="141"/>
                </a:moveTo>
                <a:lnTo>
                  <a:pt x="144" y="141"/>
                </a:lnTo>
                <a:lnTo>
                  <a:pt x="133" y="134"/>
                </a:lnTo>
                <a:lnTo>
                  <a:pt x="122" y="130"/>
                </a:lnTo>
                <a:lnTo>
                  <a:pt x="110" y="128"/>
                </a:lnTo>
                <a:lnTo>
                  <a:pt x="98" y="126"/>
                </a:lnTo>
                <a:lnTo>
                  <a:pt x="69" y="19"/>
                </a:lnTo>
                <a:lnTo>
                  <a:pt x="69" y="19"/>
                </a:lnTo>
                <a:lnTo>
                  <a:pt x="68" y="15"/>
                </a:lnTo>
                <a:lnTo>
                  <a:pt x="65" y="10"/>
                </a:lnTo>
                <a:lnTo>
                  <a:pt x="61" y="7"/>
                </a:lnTo>
                <a:lnTo>
                  <a:pt x="58" y="4"/>
                </a:lnTo>
                <a:lnTo>
                  <a:pt x="53" y="2"/>
                </a:lnTo>
                <a:lnTo>
                  <a:pt x="49" y="0"/>
                </a:lnTo>
                <a:lnTo>
                  <a:pt x="43" y="0"/>
                </a:lnTo>
                <a:lnTo>
                  <a:pt x="39" y="2"/>
                </a:lnTo>
                <a:lnTo>
                  <a:pt x="39" y="2"/>
                </a:lnTo>
                <a:lnTo>
                  <a:pt x="34" y="3"/>
                </a:lnTo>
                <a:lnTo>
                  <a:pt x="30" y="6"/>
                </a:lnTo>
                <a:lnTo>
                  <a:pt x="26" y="10"/>
                </a:lnTo>
                <a:lnTo>
                  <a:pt x="23" y="13"/>
                </a:lnTo>
                <a:lnTo>
                  <a:pt x="22" y="18"/>
                </a:lnTo>
                <a:lnTo>
                  <a:pt x="20" y="22"/>
                </a:lnTo>
                <a:lnTo>
                  <a:pt x="20" y="27"/>
                </a:lnTo>
                <a:lnTo>
                  <a:pt x="20" y="32"/>
                </a:lnTo>
                <a:lnTo>
                  <a:pt x="49" y="139"/>
                </a:lnTo>
                <a:lnTo>
                  <a:pt x="49" y="139"/>
                </a:lnTo>
                <a:lnTo>
                  <a:pt x="38" y="145"/>
                </a:lnTo>
                <a:lnTo>
                  <a:pt x="28" y="155"/>
                </a:lnTo>
                <a:lnTo>
                  <a:pt x="20" y="164"/>
                </a:lnTo>
                <a:lnTo>
                  <a:pt x="15" y="175"/>
                </a:lnTo>
                <a:lnTo>
                  <a:pt x="11" y="187"/>
                </a:lnTo>
                <a:lnTo>
                  <a:pt x="8" y="201"/>
                </a:lnTo>
                <a:lnTo>
                  <a:pt x="8" y="216"/>
                </a:lnTo>
                <a:lnTo>
                  <a:pt x="11" y="232"/>
                </a:lnTo>
                <a:lnTo>
                  <a:pt x="11" y="232"/>
                </a:lnTo>
                <a:lnTo>
                  <a:pt x="26" y="285"/>
                </a:lnTo>
                <a:lnTo>
                  <a:pt x="26" y="285"/>
                </a:lnTo>
                <a:lnTo>
                  <a:pt x="26" y="285"/>
                </a:lnTo>
                <a:lnTo>
                  <a:pt x="26" y="294"/>
                </a:lnTo>
                <a:lnTo>
                  <a:pt x="24" y="301"/>
                </a:lnTo>
                <a:lnTo>
                  <a:pt x="20" y="308"/>
                </a:lnTo>
                <a:lnTo>
                  <a:pt x="15" y="313"/>
                </a:lnTo>
                <a:lnTo>
                  <a:pt x="5" y="321"/>
                </a:lnTo>
                <a:lnTo>
                  <a:pt x="0" y="324"/>
                </a:lnTo>
                <a:lnTo>
                  <a:pt x="10" y="361"/>
                </a:lnTo>
                <a:lnTo>
                  <a:pt x="144" y="325"/>
                </a:lnTo>
                <a:lnTo>
                  <a:pt x="144" y="141"/>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152"/>
          <p:cNvSpPr>
            <a:spLocks noEditPoints="1"/>
          </p:cNvSpPr>
          <p:nvPr/>
        </p:nvSpPr>
        <p:spPr bwMode="auto">
          <a:xfrm>
            <a:off x="5019009" y="2639810"/>
            <a:ext cx="547688" cy="595313"/>
          </a:xfrm>
          <a:custGeom>
            <a:avLst/>
            <a:gdLst>
              <a:gd name="T0" fmla="*/ 268 w 345"/>
              <a:gd name="T1" fmla="*/ 172 h 375"/>
              <a:gd name="T2" fmla="*/ 258 w 345"/>
              <a:gd name="T3" fmla="*/ 130 h 375"/>
              <a:gd name="T4" fmla="*/ 264 w 345"/>
              <a:gd name="T5" fmla="*/ 252 h 375"/>
              <a:gd name="T6" fmla="*/ 296 w 345"/>
              <a:gd name="T7" fmla="*/ 291 h 375"/>
              <a:gd name="T8" fmla="*/ 281 w 345"/>
              <a:gd name="T9" fmla="*/ 295 h 375"/>
              <a:gd name="T10" fmla="*/ 281 w 345"/>
              <a:gd name="T11" fmla="*/ 50 h 375"/>
              <a:gd name="T12" fmla="*/ 296 w 345"/>
              <a:gd name="T13" fmla="*/ 53 h 375"/>
              <a:gd name="T14" fmla="*/ 264 w 345"/>
              <a:gd name="T15" fmla="*/ 94 h 375"/>
              <a:gd name="T16" fmla="*/ 284 w 345"/>
              <a:gd name="T17" fmla="*/ 172 h 375"/>
              <a:gd name="T18" fmla="*/ 336 w 345"/>
              <a:gd name="T19" fmla="*/ 164 h 375"/>
              <a:gd name="T20" fmla="*/ 344 w 345"/>
              <a:gd name="T21" fmla="*/ 176 h 375"/>
              <a:gd name="T22" fmla="*/ 289 w 345"/>
              <a:gd name="T23" fmla="*/ 180 h 375"/>
              <a:gd name="T24" fmla="*/ 173 w 345"/>
              <a:gd name="T25" fmla="*/ 77 h 375"/>
              <a:gd name="T26" fmla="*/ 243 w 345"/>
              <a:gd name="T27" fmla="*/ 108 h 375"/>
              <a:gd name="T28" fmla="*/ 245 w 345"/>
              <a:gd name="T29" fmla="*/ 236 h 375"/>
              <a:gd name="T30" fmla="*/ 222 w 345"/>
              <a:gd name="T31" fmla="*/ 345 h 375"/>
              <a:gd name="T32" fmla="*/ 178 w 345"/>
              <a:gd name="T33" fmla="*/ 375 h 375"/>
              <a:gd name="T34" fmla="*/ 207 w 345"/>
              <a:gd name="T35" fmla="*/ 242 h 375"/>
              <a:gd name="T36" fmla="*/ 238 w 345"/>
              <a:gd name="T37" fmla="*/ 211 h 375"/>
              <a:gd name="T38" fmla="*/ 248 w 345"/>
              <a:gd name="T39" fmla="*/ 157 h 375"/>
              <a:gd name="T40" fmla="*/ 203 w 345"/>
              <a:gd name="T41" fmla="*/ 103 h 375"/>
              <a:gd name="T42" fmla="*/ 173 w 345"/>
              <a:gd name="T43" fmla="*/ 77 h 375"/>
              <a:gd name="T44" fmla="*/ 250 w 345"/>
              <a:gd name="T45" fmla="*/ 91 h 375"/>
              <a:gd name="T46" fmla="*/ 258 w 345"/>
              <a:gd name="T47" fmla="*/ 73 h 375"/>
              <a:gd name="T48" fmla="*/ 250 w 345"/>
              <a:gd name="T49" fmla="*/ 255 h 375"/>
              <a:gd name="T50" fmla="*/ 258 w 345"/>
              <a:gd name="T51" fmla="*/ 249 h 375"/>
              <a:gd name="T52" fmla="*/ 180 w 345"/>
              <a:gd name="T53" fmla="*/ 6 h 375"/>
              <a:gd name="T54" fmla="*/ 176 w 345"/>
              <a:gd name="T55" fmla="*/ 60 h 375"/>
              <a:gd name="T56" fmla="*/ 157 w 345"/>
              <a:gd name="T57" fmla="*/ 374 h 375"/>
              <a:gd name="T58" fmla="*/ 120 w 345"/>
              <a:gd name="T59" fmla="*/ 337 h 375"/>
              <a:gd name="T60" fmla="*/ 93 w 345"/>
              <a:gd name="T61" fmla="*/ 224 h 375"/>
              <a:gd name="T62" fmla="*/ 111 w 345"/>
              <a:gd name="T63" fmla="*/ 100 h 375"/>
              <a:gd name="T64" fmla="*/ 173 w 345"/>
              <a:gd name="T65" fmla="*/ 96 h 375"/>
              <a:gd name="T66" fmla="*/ 119 w 345"/>
              <a:gd name="T67" fmla="*/ 119 h 375"/>
              <a:gd name="T68" fmla="*/ 97 w 345"/>
              <a:gd name="T69" fmla="*/ 183 h 375"/>
              <a:gd name="T70" fmla="*/ 126 w 345"/>
              <a:gd name="T71" fmla="*/ 232 h 375"/>
              <a:gd name="T72" fmla="*/ 139 w 345"/>
              <a:gd name="T73" fmla="*/ 290 h 375"/>
              <a:gd name="T74" fmla="*/ 173 w 345"/>
              <a:gd name="T75" fmla="*/ 60 h 375"/>
              <a:gd name="T76" fmla="*/ 164 w 345"/>
              <a:gd name="T77" fmla="*/ 54 h 375"/>
              <a:gd name="T78" fmla="*/ 169 w 345"/>
              <a:gd name="T79" fmla="*/ 0 h 375"/>
              <a:gd name="T80" fmla="*/ 93 w 345"/>
              <a:gd name="T81" fmla="*/ 264 h 375"/>
              <a:gd name="T82" fmla="*/ 93 w 345"/>
              <a:gd name="T83" fmla="*/ 252 h 375"/>
              <a:gd name="T84" fmla="*/ 86 w 345"/>
              <a:gd name="T85" fmla="*/ 96 h 375"/>
              <a:gd name="T86" fmla="*/ 94 w 345"/>
              <a:gd name="T87" fmla="*/ 84 h 375"/>
              <a:gd name="T88" fmla="*/ 82 w 345"/>
              <a:gd name="T89" fmla="*/ 203 h 375"/>
              <a:gd name="T90" fmla="*/ 80 w 345"/>
              <a:gd name="T91" fmla="*/ 152 h 375"/>
              <a:gd name="T92" fmla="*/ 86 w 345"/>
              <a:gd name="T93" fmla="*/ 96 h 375"/>
              <a:gd name="T94" fmla="*/ 50 w 345"/>
              <a:gd name="T95" fmla="*/ 64 h 375"/>
              <a:gd name="T96" fmla="*/ 53 w 345"/>
              <a:gd name="T97" fmla="*/ 49 h 375"/>
              <a:gd name="T98" fmla="*/ 86 w 345"/>
              <a:gd name="T99" fmla="*/ 249 h 375"/>
              <a:gd name="T100" fmla="*/ 53 w 345"/>
              <a:gd name="T101" fmla="*/ 297 h 375"/>
              <a:gd name="T102" fmla="*/ 50 w 345"/>
              <a:gd name="T103" fmla="*/ 282 h 375"/>
              <a:gd name="T104" fmla="*/ 86 w 345"/>
              <a:gd name="T105" fmla="*/ 249 h 375"/>
              <a:gd name="T106" fmla="*/ 57 w 345"/>
              <a:gd name="T107" fmla="*/ 167 h 375"/>
              <a:gd name="T108" fmla="*/ 54 w 345"/>
              <a:gd name="T109" fmla="*/ 180 h 375"/>
              <a:gd name="T110" fmla="*/ 0 w 345"/>
              <a:gd name="T111" fmla="*/ 176 h 375"/>
              <a:gd name="T112" fmla="*/ 8 w 345"/>
              <a:gd name="T113" fmla="*/ 16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5" h="375">
                <a:moveTo>
                  <a:pt x="258" y="130"/>
                </a:moveTo>
                <a:lnTo>
                  <a:pt x="258" y="130"/>
                </a:lnTo>
                <a:lnTo>
                  <a:pt x="262" y="141"/>
                </a:lnTo>
                <a:lnTo>
                  <a:pt x="266" y="150"/>
                </a:lnTo>
                <a:lnTo>
                  <a:pt x="268" y="161"/>
                </a:lnTo>
                <a:lnTo>
                  <a:pt x="268" y="172"/>
                </a:lnTo>
                <a:lnTo>
                  <a:pt x="268" y="172"/>
                </a:lnTo>
                <a:lnTo>
                  <a:pt x="268" y="184"/>
                </a:lnTo>
                <a:lnTo>
                  <a:pt x="266" y="194"/>
                </a:lnTo>
                <a:lnTo>
                  <a:pt x="262" y="205"/>
                </a:lnTo>
                <a:lnTo>
                  <a:pt x="258" y="214"/>
                </a:lnTo>
                <a:lnTo>
                  <a:pt x="258" y="130"/>
                </a:lnTo>
                <a:lnTo>
                  <a:pt x="258" y="130"/>
                </a:lnTo>
                <a:close/>
                <a:moveTo>
                  <a:pt x="258" y="272"/>
                </a:moveTo>
                <a:lnTo>
                  <a:pt x="258" y="249"/>
                </a:lnTo>
                <a:lnTo>
                  <a:pt x="258" y="249"/>
                </a:lnTo>
                <a:lnTo>
                  <a:pt x="261" y="251"/>
                </a:lnTo>
                <a:lnTo>
                  <a:pt x="264" y="252"/>
                </a:lnTo>
                <a:lnTo>
                  <a:pt x="264" y="252"/>
                </a:lnTo>
                <a:lnTo>
                  <a:pt x="295" y="282"/>
                </a:lnTo>
                <a:lnTo>
                  <a:pt x="295" y="282"/>
                </a:lnTo>
                <a:lnTo>
                  <a:pt x="296" y="286"/>
                </a:lnTo>
                <a:lnTo>
                  <a:pt x="296" y="289"/>
                </a:lnTo>
                <a:lnTo>
                  <a:pt x="296" y="291"/>
                </a:lnTo>
                <a:lnTo>
                  <a:pt x="295" y="295"/>
                </a:lnTo>
                <a:lnTo>
                  <a:pt x="295" y="295"/>
                </a:lnTo>
                <a:lnTo>
                  <a:pt x="291" y="297"/>
                </a:lnTo>
                <a:lnTo>
                  <a:pt x="288" y="298"/>
                </a:lnTo>
                <a:lnTo>
                  <a:pt x="284" y="297"/>
                </a:lnTo>
                <a:lnTo>
                  <a:pt x="281" y="295"/>
                </a:lnTo>
                <a:lnTo>
                  <a:pt x="258" y="272"/>
                </a:lnTo>
                <a:lnTo>
                  <a:pt x="258" y="272"/>
                </a:lnTo>
                <a:close/>
                <a:moveTo>
                  <a:pt x="258" y="96"/>
                </a:moveTo>
                <a:lnTo>
                  <a:pt x="258" y="73"/>
                </a:lnTo>
                <a:lnTo>
                  <a:pt x="281" y="50"/>
                </a:lnTo>
                <a:lnTo>
                  <a:pt x="281" y="50"/>
                </a:lnTo>
                <a:lnTo>
                  <a:pt x="284" y="49"/>
                </a:lnTo>
                <a:lnTo>
                  <a:pt x="288" y="48"/>
                </a:lnTo>
                <a:lnTo>
                  <a:pt x="291" y="49"/>
                </a:lnTo>
                <a:lnTo>
                  <a:pt x="295" y="50"/>
                </a:lnTo>
                <a:lnTo>
                  <a:pt x="295" y="50"/>
                </a:lnTo>
                <a:lnTo>
                  <a:pt x="296" y="53"/>
                </a:lnTo>
                <a:lnTo>
                  <a:pt x="296" y="57"/>
                </a:lnTo>
                <a:lnTo>
                  <a:pt x="296" y="60"/>
                </a:lnTo>
                <a:lnTo>
                  <a:pt x="295" y="64"/>
                </a:lnTo>
                <a:lnTo>
                  <a:pt x="264" y="94"/>
                </a:lnTo>
                <a:lnTo>
                  <a:pt x="264" y="94"/>
                </a:lnTo>
                <a:lnTo>
                  <a:pt x="264" y="94"/>
                </a:lnTo>
                <a:lnTo>
                  <a:pt x="261" y="95"/>
                </a:lnTo>
                <a:lnTo>
                  <a:pt x="258" y="96"/>
                </a:lnTo>
                <a:lnTo>
                  <a:pt x="258" y="96"/>
                </a:lnTo>
                <a:close/>
                <a:moveTo>
                  <a:pt x="284" y="172"/>
                </a:moveTo>
                <a:lnTo>
                  <a:pt x="284" y="172"/>
                </a:lnTo>
                <a:lnTo>
                  <a:pt x="284" y="172"/>
                </a:lnTo>
                <a:lnTo>
                  <a:pt x="285" y="169"/>
                </a:lnTo>
                <a:lnTo>
                  <a:pt x="287" y="167"/>
                </a:lnTo>
                <a:lnTo>
                  <a:pt x="289" y="164"/>
                </a:lnTo>
                <a:lnTo>
                  <a:pt x="294" y="164"/>
                </a:lnTo>
                <a:lnTo>
                  <a:pt x="336" y="164"/>
                </a:lnTo>
                <a:lnTo>
                  <a:pt x="336" y="164"/>
                </a:lnTo>
                <a:lnTo>
                  <a:pt x="340" y="164"/>
                </a:lnTo>
                <a:lnTo>
                  <a:pt x="342" y="167"/>
                </a:lnTo>
                <a:lnTo>
                  <a:pt x="344" y="169"/>
                </a:lnTo>
                <a:lnTo>
                  <a:pt x="345" y="172"/>
                </a:lnTo>
                <a:lnTo>
                  <a:pt x="345" y="172"/>
                </a:lnTo>
                <a:lnTo>
                  <a:pt x="344" y="176"/>
                </a:lnTo>
                <a:lnTo>
                  <a:pt x="342" y="179"/>
                </a:lnTo>
                <a:lnTo>
                  <a:pt x="340" y="180"/>
                </a:lnTo>
                <a:lnTo>
                  <a:pt x="336" y="182"/>
                </a:lnTo>
                <a:lnTo>
                  <a:pt x="294" y="182"/>
                </a:lnTo>
                <a:lnTo>
                  <a:pt x="294" y="182"/>
                </a:lnTo>
                <a:lnTo>
                  <a:pt x="289" y="180"/>
                </a:lnTo>
                <a:lnTo>
                  <a:pt x="287" y="179"/>
                </a:lnTo>
                <a:lnTo>
                  <a:pt x="285" y="176"/>
                </a:lnTo>
                <a:lnTo>
                  <a:pt x="284" y="172"/>
                </a:lnTo>
                <a:lnTo>
                  <a:pt x="284" y="172"/>
                </a:lnTo>
                <a:close/>
                <a:moveTo>
                  <a:pt x="173" y="77"/>
                </a:moveTo>
                <a:lnTo>
                  <a:pt x="173" y="77"/>
                </a:lnTo>
                <a:lnTo>
                  <a:pt x="187" y="79"/>
                </a:lnTo>
                <a:lnTo>
                  <a:pt x="200" y="81"/>
                </a:lnTo>
                <a:lnTo>
                  <a:pt x="212" y="85"/>
                </a:lnTo>
                <a:lnTo>
                  <a:pt x="224" y="92"/>
                </a:lnTo>
                <a:lnTo>
                  <a:pt x="235" y="100"/>
                </a:lnTo>
                <a:lnTo>
                  <a:pt x="243" y="108"/>
                </a:lnTo>
                <a:lnTo>
                  <a:pt x="252" y="119"/>
                </a:lnTo>
                <a:lnTo>
                  <a:pt x="258" y="130"/>
                </a:lnTo>
                <a:lnTo>
                  <a:pt x="258" y="214"/>
                </a:lnTo>
                <a:lnTo>
                  <a:pt x="258" y="214"/>
                </a:lnTo>
                <a:lnTo>
                  <a:pt x="252" y="225"/>
                </a:lnTo>
                <a:lnTo>
                  <a:pt x="245" y="236"/>
                </a:lnTo>
                <a:lnTo>
                  <a:pt x="235" y="245"/>
                </a:lnTo>
                <a:lnTo>
                  <a:pt x="224" y="252"/>
                </a:lnTo>
                <a:lnTo>
                  <a:pt x="224" y="328"/>
                </a:lnTo>
                <a:lnTo>
                  <a:pt x="224" y="328"/>
                </a:lnTo>
                <a:lnTo>
                  <a:pt x="224" y="337"/>
                </a:lnTo>
                <a:lnTo>
                  <a:pt x="222" y="345"/>
                </a:lnTo>
                <a:lnTo>
                  <a:pt x="216" y="354"/>
                </a:lnTo>
                <a:lnTo>
                  <a:pt x="211" y="360"/>
                </a:lnTo>
                <a:lnTo>
                  <a:pt x="204" y="367"/>
                </a:lnTo>
                <a:lnTo>
                  <a:pt x="196" y="371"/>
                </a:lnTo>
                <a:lnTo>
                  <a:pt x="188" y="374"/>
                </a:lnTo>
                <a:lnTo>
                  <a:pt x="178" y="375"/>
                </a:lnTo>
                <a:lnTo>
                  <a:pt x="173" y="375"/>
                </a:lnTo>
                <a:lnTo>
                  <a:pt x="173" y="290"/>
                </a:lnTo>
                <a:lnTo>
                  <a:pt x="206" y="290"/>
                </a:lnTo>
                <a:lnTo>
                  <a:pt x="206" y="247"/>
                </a:lnTo>
                <a:lnTo>
                  <a:pt x="206" y="247"/>
                </a:lnTo>
                <a:lnTo>
                  <a:pt x="207" y="242"/>
                </a:lnTo>
                <a:lnTo>
                  <a:pt x="211" y="238"/>
                </a:lnTo>
                <a:lnTo>
                  <a:pt x="211" y="238"/>
                </a:lnTo>
                <a:lnTo>
                  <a:pt x="219" y="233"/>
                </a:lnTo>
                <a:lnTo>
                  <a:pt x="226" y="226"/>
                </a:lnTo>
                <a:lnTo>
                  <a:pt x="233" y="219"/>
                </a:lnTo>
                <a:lnTo>
                  <a:pt x="238" y="211"/>
                </a:lnTo>
                <a:lnTo>
                  <a:pt x="242" y="202"/>
                </a:lnTo>
                <a:lnTo>
                  <a:pt x="246" y="192"/>
                </a:lnTo>
                <a:lnTo>
                  <a:pt x="248" y="183"/>
                </a:lnTo>
                <a:lnTo>
                  <a:pt x="249" y="172"/>
                </a:lnTo>
                <a:lnTo>
                  <a:pt x="249" y="172"/>
                </a:lnTo>
                <a:lnTo>
                  <a:pt x="248" y="157"/>
                </a:lnTo>
                <a:lnTo>
                  <a:pt x="242" y="144"/>
                </a:lnTo>
                <a:lnTo>
                  <a:pt x="235" y="130"/>
                </a:lnTo>
                <a:lnTo>
                  <a:pt x="226" y="119"/>
                </a:lnTo>
                <a:lnTo>
                  <a:pt x="226" y="119"/>
                </a:lnTo>
                <a:lnTo>
                  <a:pt x="215" y="110"/>
                </a:lnTo>
                <a:lnTo>
                  <a:pt x="203" y="103"/>
                </a:lnTo>
                <a:lnTo>
                  <a:pt x="188" y="99"/>
                </a:lnTo>
                <a:lnTo>
                  <a:pt x="173" y="96"/>
                </a:lnTo>
                <a:lnTo>
                  <a:pt x="173" y="96"/>
                </a:lnTo>
                <a:lnTo>
                  <a:pt x="173" y="77"/>
                </a:lnTo>
                <a:lnTo>
                  <a:pt x="173" y="77"/>
                </a:lnTo>
                <a:lnTo>
                  <a:pt x="173" y="77"/>
                </a:lnTo>
                <a:close/>
                <a:moveTo>
                  <a:pt x="258" y="73"/>
                </a:moveTo>
                <a:lnTo>
                  <a:pt x="252" y="81"/>
                </a:lnTo>
                <a:lnTo>
                  <a:pt x="252" y="81"/>
                </a:lnTo>
                <a:lnTo>
                  <a:pt x="250" y="84"/>
                </a:lnTo>
                <a:lnTo>
                  <a:pt x="249" y="87"/>
                </a:lnTo>
                <a:lnTo>
                  <a:pt x="250" y="91"/>
                </a:lnTo>
                <a:lnTo>
                  <a:pt x="252" y="94"/>
                </a:lnTo>
                <a:lnTo>
                  <a:pt x="252" y="94"/>
                </a:lnTo>
                <a:lnTo>
                  <a:pt x="254" y="95"/>
                </a:lnTo>
                <a:lnTo>
                  <a:pt x="258" y="96"/>
                </a:lnTo>
                <a:lnTo>
                  <a:pt x="258" y="73"/>
                </a:lnTo>
                <a:lnTo>
                  <a:pt x="258" y="73"/>
                </a:lnTo>
                <a:close/>
                <a:moveTo>
                  <a:pt x="258" y="249"/>
                </a:moveTo>
                <a:lnTo>
                  <a:pt x="258" y="249"/>
                </a:lnTo>
                <a:lnTo>
                  <a:pt x="254" y="251"/>
                </a:lnTo>
                <a:lnTo>
                  <a:pt x="252" y="252"/>
                </a:lnTo>
                <a:lnTo>
                  <a:pt x="252" y="252"/>
                </a:lnTo>
                <a:lnTo>
                  <a:pt x="250" y="255"/>
                </a:lnTo>
                <a:lnTo>
                  <a:pt x="249" y="259"/>
                </a:lnTo>
                <a:lnTo>
                  <a:pt x="250" y="261"/>
                </a:lnTo>
                <a:lnTo>
                  <a:pt x="252" y="264"/>
                </a:lnTo>
                <a:lnTo>
                  <a:pt x="258" y="272"/>
                </a:lnTo>
                <a:lnTo>
                  <a:pt x="258" y="249"/>
                </a:lnTo>
                <a:lnTo>
                  <a:pt x="258" y="249"/>
                </a:lnTo>
                <a:close/>
                <a:moveTo>
                  <a:pt x="173" y="60"/>
                </a:moveTo>
                <a:lnTo>
                  <a:pt x="173" y="0"/>
                </a:lnTo>
                <a:lnTo>
                  <a:pt x="173" y="0"/>
                </a:lnTo>
                <a:lnTo>
                  <a:pt x="176" y="1"/>
                </a:lnTo>
                <a:lnTo>
                  <a:pt x="178" y="3"/>
                </a:lnTo>
                <a:lnTo>
                  <a:pt x="180" y="6"/>
                </a:lnTo>
                <a:lnTo>
                  <a:pt x="181" y="8"/>
                </a:lnTo>
                <a:lnTo>
                  <a:pt x="181" y="52"/>
                </a:lnTo>
                <a:lnTo>
                  <a:pt x="181" y="52"/>
                </a:lnTo>
                <a:lnTo>
                  <a:pt x="180" y="54"/>
                </a:lnTo>
                <a:lnTo>
                  <a:pt x="178" y="57"/>
                </a:lnTo>
                <a:lnTo>
                  <a:pt x="176" y="60"/>
                </a:lnTo>
                <a:lnTo>
                  <a:pt x="173" y="60"/>
                </a:lnTo>
                <a:lnTo>
                  <a:pt x="173" y="60"/>
                </a:lnTo>
                <a:close/>
                <a:moveTo>
                  <a:pt x="173" y="375"/>
                </a:moveTo>
                <a:lnTo>
                  <a:pt x="166" y="375"/>
                </a:lnTo>
                <a:lnTo>
                  <a:pt x="166" y="375"/>
                </a:lnTo>
                <a:lnTo>
                  <a:pt x="157" y="374"/>
                </a:lnTo>
                <a:lnTo>
                  <a:pt x="147" y="371"/>
                </a:lnTo>
                <a:lnTo>
                  <a:pt x="139" y="367"/>
                </a:lnTo>
                <a:lnTo>
                  <a:pt x="132" y="360"/>
                </a:lnTo>
                <a:lnTo>
                  <a:pt x="127" y="354"/>
                </a:lnTo>
                <a:lnTo>
                  <a:pt x="123" y="345"/>
                </a:lnTo>
                <a:lnTo>
                  <a:pt x="120" y="337"/>
                </a:lnTo>
                <a:lnTo>
                  <a:pt x="119" y="328"/>
                </a:lnTo>
                <a:lnTo>
                  <a:pt x="119" y="252"/>
                </a:lnTo>
                <a:lnTo>
                  <a:pt x="119" y="252"/>
                </a:lnTo>
                <a:lnTo>
                  <a:pt x="109" y="244"/>
                </a:lnTo>
                <a:lnTo>
                  <a:pt x="100" y="234"/>
                </a:lnTo>
                <a:lnTo>
                  <a:pt x="93" y="224"/>
                </a:lnTo>
                <a:lnTo>
                  <a:pt x="86" y="213"/>
                </a:lnTo>
                <a:lnTo>
                  <a:pt x="86" y="131"/>
                </a:lnTo>
                <a:lnTo>
                  <a:pt x="86" y="131"/>
                </a:lnTo>
                <a:lnTo>
                  <a:pt x="93" y="121"/>
                </a:lnTo>
                <a:lnTo>
                  <a:pt x="101" y="110"/>
                </a:lnTo>
                <a:lnTo>
                  <a:pt x="111" y="100"/>
                </a:lnTo>
                <a:lnTo>
                  <a:pt x="122" y="92"/>
                </a:lnTo>
                <a:lnTo>
                  <a:pt x="132" y="85"/>
                </a:lnTo>
                <a:lnTo>
                  <a:pt x="146" y="81"/>
                </a:lnTo>
                <a:lnTo>
                  <a:pt x="158" y="79"/>
                </a:lnTo>
                <a:lnTo>
                  <a:pt x="173" y="77"/>
                </a:lnTo>
                <a:lnTo>
                  <a:pt x="173" y="96"/>
                </a:lnTo>
                <a:lnTo>
                  <a:pt x="173" y="96"/>
                </a:lnTo>
                <a:lnTo>
                  <a:pt x="158" y="99"/>
                </a:lnTo>
                <a:lnTo>
                  <a:pt x="143" y="103"/>
                </a:lnTo>
                <a:lnTo>
                  <a:pt x="131" y="110"/>
                </a:lnTo>
                <a:lnTo>
                  <a:pt x="119" y="119"/>
                </a:lnTo>
                <a:lnTo>
                  <a:pt x="119" y="119"/>
                </a:lnTo>
                <a:lnTo>
                  <a:pt x="109" y="130"/>
                </a:lnTo>
                <a:lnTo>
                  <a:pt x="103" y="144"/>
                </a:lnTo>
                <a:lnTo>
                  <a:pt x="99" y="157"/>
                </a:lnTo>
                <a:lnTo>
                  <a:pt x="97" y="172"/>
                </a:lnTo>
                <a:lnTo>
                  <a:pt x="97" y="172"/>
                </a:lnTo>
                <a:lnTo>
                  <a:pt x="97" y="183"/>
                </a:lnTo>
                <a:lnTo>
                  <a:pt x="100" y="192"/>
                </a:lnTo>
                <a:lnTo>
                  <a:pt x="103" y="202"/>
                </a:lnTo>
                <a:lnTo>
                  <a:pt x="107" y="210"/>
                </a:lnTo>
                <a:lnTo>
                  <a:pt x="112" y="218"/>
                </a:lnTo>
                <a:lnTo>
                  <a:pt x="119" y="226"/>
                </a:lnTo>
                <a:lnTo>
                  <a:pt x="126" y="232"/>
                </a:lnTo>
                <a:lnTo>
                  <a:pt x="134" y="237"/>
                </a:lnTo>
                <a:lnTo>
                  <a:pt x="134" y="237"/>
                </a:lnTo>
                <a:lnTo>
                  <a:pt x="134" y="237"/>
                </a:lnTo>
                <a:lnTo>
                  <a:pt x="138" y="241"/>
                </a:lnTo>
                <a:lnTo>
                  <a:pt x="139" y="247"/>
                </a:lnTo>
                <a:lnTo>
                  <a:pt x="139" y="290"/>
                </a:lnTo>
                <a:lnTo>
                  <a:pt x="173" y="290"/>
                </a:lnTo>
                <a:lnTo>
                  <a:pt x="173" y="375"/>
                </a:lnTo>
                <a:lnTo>
                  <a:pt x="173" y="375"/>
                </a:lnTo>
                <a:close/>
                <a:moveTo>
                  <a:pt x="173" y="0"/>
                </a:moveTo>
                <a:lnTo>
                  <a:pt x="173" y="60"/>
                </a:lnTo>
                <a:lnTo>
                  <a:pt x="173" y="60"/>
                </a:lnTo>
                <a:lnTo>
                  <a:pt x="172" y="60"/>
                </a:lnTo>
                <a:lnTo>
                  <a:pt x="172" y="60"/>
                </a:lnTo>
                <a:lnTo>
                  <a:pt x="172" y="60"/>
                </a:lnTo>
                <a:lnTo>
                  <a:pt x="169" y="60"/>
                </a:lnTo>
                <a:lnTo>
                  <a:pt x="166" y="58"/>
                </a:lnTo>
                <a:lnTo>
                  <a:pt x="164" y="54"/>
                </a:lnTo>
                <a:lnTo>
                  <a:pt x="164" y="52"/>
                </a:lnTo>
                <a:lnTo>
                  <a:pt x="164" y="8"/>
                </a:lnTo>
                <a:lnTo>
                  <a:pt x="164" y="8"/>
                </a:lnTo>
                <a:lnTo>
                  <a:pt x="164" y="6"/>
                </a:lnTo>
                <a:lnTo>
                  <a:pt x="166" y="3"/>
                </a:lnTo>
                <a:lnTo>
                  <a:pt x="169" y="0"/>
                </a:lnTo>
                <a:lnTo>
                  <a:pt x="172" y="0"/>
                </a:lnTo>
                <a:lnTo>
                  <a:pt x="172" y="0"/>
                </a:lnTo>
                <a:lnTo>
                  <a:pt x="173" y="0"/>
                </a:lnTo>
                <a:lnTo>
                  <a:pt x="173" y="0"/>
                </a:lnTo>
                <a:close/>
                <a:moveTo>
                  <a:pt x="86" y="271"/>
                </a:moveTo>
                <a:lnTo>
                  <a:pt x="93" y="264"/>
                </a:lnTo>
                <a:lnTo>
                  <a:pt x="93" y="264"/>
                </a:lnTo>
                <a:lnTo>
                  <a:pt x="94" y="261"/>
                </a:lnTo>
                <a:lnTo>
                  <a:pt x="96" y="259"/>
                </a:lnTo>
                <a:lnTo>
                  <a:pt x="94" y="255"/>
                </a:lnTo>
                <a:lnTo>
                  <a:pt x="93" y="252"/>
                </a:lnTo>
                <a:lnTo>
                  <a:pt x="93" y="252"/>
                </a:lnTo>
                <a:lnTo>
                  <a:pt x="90" y="251"/>
                </a:lnTo>
                <a:lnTo>
                  <a:pt x="86" y="249"/>
                </a:lnTo>
                <a:lnTo>
                  <a:pt x="86" y="271"/>
                </a:lnTo>
                <a:lnTo>
                  <a:pt x="86" y="271"/>
                </a:lnTo>
                <a:close/>
                <a:moveTo>
                  <a:pt x="86" y="96"/>
                </a:moveTo>
                <a:lnTo>
                  <a:pt x="86" y="96"/>
                </a:lnTo>
                <a:lnTo>
                  <a:pt x="90" y="95"/>
                </a:lnTo>
                <a:lnTo>
                  <a:pt x="93" y="94"/>
                </a:lnTo>
                <a:lnTo>
                  <a:pt x="93" y="94"/>
                </a:lnTo>
                <a:lnTo>
                  <a:pt x="94" y="91"/>
                </a:lnTo>
                <a:lnTo>
                  <a:pt x="96" y="87"/>
                </a:lnTo>
                <a:lnTo>
                  <a:pt x="94" y="84"/>
                </a:lnTo>
                <a:lnTo>
                  <a:pt x="93" y="81"/>
                </a:lnTo>
                <a:lnTo>
                  <a:pt x="86" y="75"/>
                </a:lnTo>
                <a:lnTo>
                  <a:pt x="86" y="96"/>
                </a:lnTo>
                <a:close/>
                <a:moveTo>
                  <a:pt x="86" y="213"/>
                </a:moveTo>
                <a:lnTo>
                  <a:pt x="86" y="213"/>
                </a:lnTo>
                <a:lnTo>
                  <a:pt x="82" y="203"/>
                </a:lnTo>
                <a:lnTo>
                  <a:pt x="80" y="194"/>
                </a:lnTo>
                <a:lnTo>
                  <a:pt x="78" y="183"/>
                </a:lnTo>
                <a:lnTo>
                  <a:pt x="77" y="172"/>
                </a:lnTo>
                <a:lnTo>
                  <a:pt x="77" y="172"/>
                </a:lnTo>
                <a:lnTo>
                  <a:pt x="78" y="161"/>
                </a:lnTo>
                <a:lnTo>
                  <a:pt x="80" y="152"/>
                </a:lnTo>
                <a:lnTo>
                  <a:pt x="82" y="141"/>
                </a:lnTo>
                <a:lnTo>
                  <a:pt x="86" y="131"/>
                </a:lnTo>
                <a:lnTo>
                  <a:pt x="86" y="213"/>
                </a:lnTo>
                <a:lnTo>
                  <a:pt x="86" y="213"/>
                </a:lnTo>
                <a:close/>
                <a:moveTo>
                  <a:pt x="86" y="75"/>
                </a:moveTo>
                <a:lnTo>
                  <a:pt x="86" y="96"/>
                </a:lnTo>
                <a:lnTo>
                  <a:pt x="86" y="96"/>
                </a:lnTo>
                <a:lnTo>
                  <a:pt x="84" y="95"/>
                </a:lnTo>
                <a:lnTo>
                  <a:pt x="80" y="94"/>
                </a:lnTo>
                <a:lnTo>
                  <a:pt x="80" y="94"/>
                </a:lnTo>
                <a:lnTo>
                  <a:pt x="50" y="64"/>
                </a:lnTo>
                <a:lnTo>
                  <a:pt x="50" y="64"/>
                </a:lnTo>
                <a:lnTo>
                  <a:pt x="48" y="60"/>
                </a:lnTo>
                <a:lnTo>
                  <a:pt x="47" y="57"/>
                </a:lnTo>
                <a:lnTo>
                  <a:pt x="48" y="53"/>
                </a:lnTo>
                <a:lnTo>
                  <a:pt x="50" y="50"/>
                </a:lnTo>
                <a:lnTo>
                  <a:pt x="50" y="50"/>
                </a:lnTo>
                <a:lnTo>
                  <a:pt x="53" y="49"/>
                </a:lnTo>
                <a:lnTo>
                  <a:pt x="57" y="48"/>
                </a:lnTo>
                <a:lnTo>
                  <a:pt x="59" y="49"/>
                </a:lnTo>
                <a:lnTo>
                  <a:pt x="62" y="50"/>
                </a:lnTo>
                <a:lnTo>
                  <a:pt x="86" y="75"/>
                </a:lnTo>
                <a:lnTo>
                  <a:pt x="86" y="75"/>
                </a:lnTo>
                <a:close/>
                <a:moveTo>
                  <a:pt x="86" y="249"/>
                </a:moveTo>
                <a:lnTo>
                  <a:pt x="86" y="271"/>
                </a:lnTo>
                <a:lnTo>
                  <a:pt x="62" y="295"/>
                </a:lnTo>
                <a:lnTo>
                  <a:pt x="62" y="295"/>
                </a:lnTo>
                <a:lnTo>
                  <a:pt x="59" y="297"/>
                </a:lnTo>
                <a:lnTo>
                  <a:pt x="57" y="298"/>
                </a:lnTo>
                <a:lnTo>
                  <a:pt x="53" y="297"/>
                </a:lnTo>
                <a:lnTo>
                  <a:pt x="50" y="295"/>
                </a:lnTo>
                <a:lnTo>
                  <a:pt x="50" y="295"/>
                </a:lnTo>
                <a:lnTo>
                  <a:pt x="48" y="291"/>
                </a:lnTo>
                <a:lnTo>
                  <a:pt x="47" y="289"/>
                </a:lnTo>
                <a:lnTo>
                  <a:pt x="48" y="286"/>
                </a:lnTo>
                <a:lnTo>
                  <a:pt x="50" y="282"/>
                </a:lnTo>
                <a:lnTo>
                  <a:pt x="80" y="252"/>
                </a:lnTo>
                <a:lnTo>
                  <a:pt x="80" y="252"/>
                </a:lnTo>
                <a:lnTo>
                  <a:pt x="80" y="252"/>
                </a:lnTo>
                <a:lnTo>
                  <a:pt x="84" y="251"/>
                </a:lnTo>
                <a:lnTo>
                  <a:pt x="86" y="249"/>
                </a:lnTo>
                <a:lnTo>
                  <a:pt x="86" y="249"/>
                </a:lnTo>
                <a:close/>
                <a:moveTo>
                  <a:pt x="8" y="164"/>
                </a:moveTo>
                <a:lnTo>
                  <a:pt x="8" y="164"/>
                </a:lnTo>
                <a:lnTo>
                  <a:pt x="51" y="164"/>
                </a:lnTo>
                <a:lnTo>
                  <a:pt x="51" y="164"/>
                </a:lnTo>
                <a:lnTo>
                  <a:pt x="54" y="164"/>
                </a:lnTo>
                <a:lnTo>
                  <a:pt x="57" y="167"/>
                </a:lnTo>
                <a:lnTo>
                  <a:pt x="59" y="169"/>
                </a:lnTo>
                <a:lnTo>
                  <a:pt x="59" y="172"/>
                </a:lnTo>
                <a:lnTo>
                  <a:pt x="59" y="172"/>
                </a:lnTo>
                <a:lnTo>
                  <a:pt x="59" y="176"/>
                </a:lnTo>
                <a:lnTo>
                  <a:pt x="57" y="179"/>
                </a:lnTo>
                <a:lnTo>
                  <a:pt x="54" y="180"/>
                </a:lnTo>
                <a:lnTo>
                  <a:pt x="51" y="182"/>
                </a:lnTo>
                <a:lnTo>
                  <a:pt x="8" y="182"/>
                </a:lnTo>
                <a:lnTo>
                  <a:pt x="8" y="182"/>
                </a:lnTo>
                <a:lnTo>
                  <a:pt x="5" y="180"/>
                </a:lnTo>
                <a:lnTo>
                  <a:pt x="2" y="179"/>
                </a:lnTo>
                <a:lnTo>
                  <a:pt x="0" y="176"/>
                </a:lnTo>
                <a:lnTo>
                  <a:pt x="0" y="172"/>
                </a:lnTo>
                <a:lnTo>
                  <a:pt x="0" y="172"/>
                </a:lnTo>
                <a:lnTo>
                  <a:pt x="0" y="169"/>
                </a:lnTo>
                <a:lnTo>
                  <a:pt x="2" y="167"/>
                </a:lnTo>
                <a:lnTo>
                  <a:pt x="5" y="164"/>
                </a:lnTo>
                <a:lnTo>
                  <a:pt x="8" y="164"/>
                </a:lnTo>
                <a:lnTo>
                  <a:pt x="8" y="16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153"/>
          <p:cNvSpPr>
            <a:spLocks noEditPoints="1"/>
          </p:cNvSpPr>
          <p:nvPr/>
        </p:nvSpPr>
        <p:spPr bwMode="auto">
          <a:xfrm>
            <a:off x="3023521" y="1095173"/>
            <a:ext cx="515938" cy="504825"/>
          </a:xfrm>
          <a:custGeom>
            <a:avLst/>
            <a:gdLst>
              <a:gd name="T0" fmla="*/ 200 w 325"/>
              <a:gd name="T1" fmla="*/ 35 h 318"/>
              <a:gd name="T2" fmla="*/ 214 w 325"/>
              <a:gd name="T3" fmla="*/ 29 h 318"/>
              <a:gd name="T4" fmla="*/ 215 w 325"/>
              <a:gd name="T5" fmla="*/ 16 h 318"/>
              <a:gd name="T6" fmla="*/ 321 w 325"/>
              <a:gd name="T7" fmla="*/ 177 h 318"/>
              <a:gd name="T8" fmla="*/ 325 w 325"/>
              <a:gd name="T9" fmla="*/ 196 h 318"/>
              <a:gd name="T10" fmla="*/ 314 w 325"/>
              <a:gd name="T11" fmla="*/ 218 h 318"/>
              <a:gd name="T12" fmla="*/ 291 w 325"/>
              <a:gd name="T13" fmla="*/ 158 h 318"/>
              <a:gd name="T14" fmla="*/ 293 w 325"/>
              <a:gd name="T15" fmla="*/ 154 h 318"/>
              <a:gd name="T16" fmla="*/ 194 w 325"/>
              <a:gd name="T17" fmla="*/ 174 h 318"/>
              <a:gd name="T18" fmla="*/ 276 w 325"/>
              <a:gd name="T19" fmla="*/ 126 h 318"/>
              <a:gd name="T20" fmla="*/ 194 w 325"/>
              <a:gd name="T21" fmla="*/ 168 h 318"/>
              <a:gd name="T22" fmla="*/ 261 w 325"/>
              <a:gd name="T23" fmla="*/ 98 h 318"/>
              <a:gd name="T24" fmla="*/ 257 w 325"/>
              <a:gd name="T25" fmla="*/ 96 h 318"/>
              <a:gd name="T26" fmla="*/ 244 w 325"/>
              <a:gd name="T27" fmla="*/ 73 h 318"/>
              <a:gd name="T28" fmla="*/ 244 w 325"/>
              <a:gd name="T29" fmla="*/ 67 h 318"/>
              <a:gd name="T30" fmla="*/ 15 w 325"/>
              <a:gd name="T31" fmla="*/ 116 h 318"/>
              <a:gd name="T32" fmla="*/ 16 w 325"/>
              <a:gd name="T33" fmla="*/ 126 h 318"/>
              <a:gd name="T34" fmla="*/ 34 w 325"/>
              <a:gd name="T35" fmla="*/ 131 h 318"/>
              <a:gd name="T36" fmla="*/ 41 w 325"/>
              <a:gd name="T37" fmla="*/ 117 h 318"/>
              <a:gd name="T38" fmla="*/ 31 w 325"/>
              <a:gd name="T39" fmla="*/ 107 h 318"/>
              <a:gd name="T40" fmla="*/ 51 w 325"/>
              <a:gd name="T41" fmla="*/ 107 h 318"/>
              <a:gd name="T42" fmla="*/ 64 w 325"/>
              <a:gd name="T43" fmla="*/ 113 h 318"/>
              <a:gd name="T44" fmla="*/ 76 w 325"/>
              <a:gd name="T45" fmla="*/ 104 h 318"/>
              <a:gd name="T46" fmla="*/ 70 w 325"/>
              <a:gd name="T47" fmla="*/ 89 h 318"/>
              <a:gd name="T48" fmla="*/ 85 w 325"/>
              <a:gd name="T49" fmla="*/ 81 h 318"/>
              <a:gd name="T50" fmla="*/ 95 w 325"/>
              <a:gd name="T51" fmla="*/ 93 h 318"/>
              <a:gd name="T52" fmla="*/ 108 w 325"/>
              <a:gd name="T53" fmla="*/ 88 h 318"/>
              <a:gd name="T54" fmla="*/ 110 w 325"/>
              <a:gd name="T55" fmla="*/ 74 h 318"/>
              <a:gd name="T56" fmla="*/ 121 w 325"/>
              <a:gd name="T57" fmla="*/ 56 h 318"/>
              <a:gd name="T58" fmla="*/ 125 w 325"/>
              <a:gd name="T59" fmla="*/ 71 h 318"/>
              <a:gd name="T60" fmla="*/ 140 w 325"/>
              <a:gd name="T61" fmla="*/ 73 h 318"/>
              <a:gd name="T62" fmla="*/ 145 w 325"/>
              <a:gd name="T63" fmla="*/ 54 h 318"/>
              <a:gd name="T64" fmla="*/ 156 w 325"/>
              <a:gd name="T65" fmla="*/ 38 h 318"/>
              <a:gd name="T66" fmla="*/ 157 w 325"/>
              <a:gd name="T67" fmla="*/ 47 h 318"/>
              <a:gd name="T68" fmla="*/ 175 w 325"/>
              <a:gd name="T69" fmla="*/ 52 h 318"/>
              <a:gd name="T70" fmla="*/ 181 w 325"/>
              <a:gd name="T71" fmla="*/ 40 h 318"/>
              <a:gd name="T72" fmla="*/ 172 w 325"/>
              <a:gd name="T73" fmla="*/ 28 h 318"/>
              <a:gd name="T74" fmla="*/ 192 w 325"/>
              <a:gd name="T75" fmla="*/ 28 h 318"/>
              <a:gd name="T76" fmla="*/ 47 w 325"/>
              <a:gd name="T77" fmla="*/ 174 h 318"/>
              <a:gd name="T78" fmla="*/ 46 w 325"/>
              <a:gd name="T79" fmla="*/ 178 h 318"/>
              <a:gd name="T80" fmla="*/ 194 w 325"/>
              <a:gd name="T81" fmla="*/ 100 h 318"/>
              <a:gd name="T82" fmla="*/ 62 w 325"/>
              <a:gd name="T83" fmla="*/ 204 h 318"/>
              <a:gd name="T84" fmla="*/ 66 w 325"/>
              <a:gd name="T85" fmla="*/ 208 h 318"/>
              <a:gd name="T86" fmla="*/ 80 w 325"/>
              <a:gd name="T87" fmla="*/ 231 h 318"/>
              <a:gd name="T88" fmla="*/ 79 w 325"/>
              <a:gd name="T89" fmla="*/ 235 h 318"/>
              <a:gd name="T90" fmla="*/ 194 w 325"/>
              <a:gd name="T91" fmla="*/ 174 h 318"/>
              <a:gd name="T92" fmla="*/ 93 w 325"/>
              <a:gd name="T93" fmla="*/ 261 h 318"/>
              <a:gd name="T94" fmla="*/ 98 w 325"/>
              <a:gd name="T95" fmla="*/ 265 h 318"/>
              <a:gd name="T96" fmla="*/ 142 w 325"/>
              <a:gd name="T97" fmla="*/ 314 h 318"/>
              <a:gd name="T98" fmla="*/ 123 w 325"/>
              <a:gd name="T99" fmla="*/ 318 h 318"/>
              <a:gd name="T100" fmla="*/ 102 w 325"/>
              <a:gd name="T101" fmla="*/ 306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5" h="318">
                <a:moveTo>
                  <a:pt x="194" y="31"/>
                </a:moveTo>
                <a:lnTo>
                  <a:pt x="194" y="31"/>
                </a:lnTo>
                <a:lnTo>
                  <a:pt x="196" y="33"/>
                </a:lnTo>
                <a:lnTo>
                  <a:pt x="200" y="35"/>
                </a:lnTo>
                <a:lnTo>
                  <a:pt x="206" y="35"/>
                </a:lnTo>
                <a:lnTo>
                  <a:pt x="210" y="33"/>
                </a:lnTo>
                <a:lnTo>
                  <a:pt x="210" y="33"/>
                </a:lnTo>
                <a:lnTo>
                  <a:pt x="214" y="29"/>
                </a:lnTo>
                <a:lnTo>
                  <a:pt x="215" y="25"/>
                </a:lnTo>
                <a:lnTo>
                  <a:pt x="217" y="20"/>
                </a:lnTo>
                <a:lnTo>
                  <a:pt x="215" y="16"/>
                </a:lnTo>
                <a:lnTo>
                  <a:pt x="215" y="16"/>
                </a:lnTo>
                <a:lnTo>
                  <a:pt x="211" y="12"/>
                </a:lnTo>
                <a:lnTo>
                  <a:pt x="207" y="9"/>
                </a:lnTo>
                <a:lnTo>
                  <a:pt x="223" y="0"/>
                </a:lnTo>
                <a:lnTo>
                  <a:pt x="321" y="177"/>
                </a:lnTo>
                <a:lnTo>
                  <a:pt x="321" y="177"/>
                </a:lnTo>
                <a:lnTo>
                  <a:pt x="324" y="182"/>
                </a:lnTo>
                <a:lnTo>
                  <a:pt x="325" y="189"/>
                </a:lnTo>
                <a:lnTo>
                  <a:pt x="325" y="196"/>
                </a:lnTo>
                <a:lnTo>
                  <a:pt x="324" y="201"/>
                </a:lnTo>
                <a:lnTo>
                  <a:pt x="322" y="208"/>
                </a:lnTo>
                <a:lnTo>
                  <a:pt x="318" y="212"/>
                </a:lnTo>
                <a:lnTo>
                  <a:pt x="314" y="218"/>
                </a:lnTo>
                <a:lnTo>
                  <a:pt x="309" y="222"/>
                </a:lnTo>
                <a:lnTo>
                  <a:pt x="194" y="285"/>
                </a:lnTo>
                <a:lnTo>
                  <a:pt x="194" y="212"/>
                </a:lnTo>
                <a:lnTo>
                  <a:pt x="291" y="158"/>
                </a:lnTo>
                <a:lnTo>
                  <a:pt x="291" y="158"/>
                </a:lnTo>
                <a:lnTo>
                  <a:pt x="293" y="155"/>
                </a:lnTo>
                <a:lnTo>
                  <a:pt x="293" y="154"/>
                </a:lnTo>
                <a:lnTo>
                  <a:pt x="293" y="154"/>
                </a:lnTo>
                <a:lnTo>
                  <a:pt x="291" y="153"/>
                </a:lnTo>
                <a:lnTo>
                  <a:pt x="288" y="153"/>
                </a:lnTo>
                <a:lnTo>
                  <a:pt x="194" y="205"/>
                </a:lnTo>
                <a:lnTo>
                  <a:pt x="194" y="174"/>
                </a:lnTo>
                <a:lnTo>
                  <a:pt x="275" y="130"/>
                </a:lnTo>
                <a:lnTo>
                  <a:pt x="275" y="130"/>
                </a:lnTo>
                <a:lnTo>
                  <a:pt x="276" y="127"/>
                </a:lnTo>
                <a:lnTo>
                  <a:pt x="276" y="126"/>
                </a:lnTo>
                <a:lnTo>
                  <a:pt x="276" y="126"/>
                </a:lnTo>
                <a:lnTo>
                  <a:pt x="275" y="124"/>
                </a:lnTo>
                <a:lnTo>
                  <a:pt x="272" y="124"/>
                </a:lnTo>
                <a:lnTo>
                  <a:pt x="194" y="168"/>
                </a:lnTo>
                <a:lnTo>
                  <a:pt x="194" y="138"/>
                </a:lnTo>
                <a:lnTo>
                  <a:pt x="260" y="101"/>
                </a:lnTo>
                <a:lnTo>
                  <a:pt x="260" y="101"/>
                </a:lnTo>
                <a:lnTo>
                  <a:pt x="261" y="98"/>
                </a:lnTo>
                <a:lnTo>
                  <a:pt x="261" y="97"/>
                </a:lnTo>
                <a:lnTo>
                  <a:pt x="261" y="97"/>
                </a:lnTo>
                <a:lnTo>
                  <a:pt x="259" y="96"/>
                </a:lnTo>
                <a:lnTo>
                  <a:pt x="257" y="96"/>
                </a:lnTo>
                <a:lnTo>
                  <a:pt x="194" y="131"/>
                </a:lnTo>
                <a:lnTo>
                  <a:pt x="194" y="100"/>
                </a:lnTo>
                <a:lnTo>
                  <a:pt x="244" y="73"/>
                </a:lnTo>
                <a:lnTo>
                  <a:pt x="244" y="73"/>
                </a:lnTo>
                <a:lnTo>
                  <a:pt x="245" y="70"/>
                </a:lnTo>
                <a:lnTo>
                  <a:pt x="245" y="69"/>
                </a:lnTo>
                <a:lnTo>
                  <a:pt x="245" y="69"/>
                </a:lnTo>
                <a:lnTo>
                  <a:pt x="244" y="67"/>
                </a:lnTo>
                <a:lnTo>
                  <a:pt x="241" y="67"/>
                </a:lnTo>
                <a:lnTo>
                  <a:pt x="194" y="93"/>
                </a:lnTo>
                <a:lnTo>
                  <a:pt x="194" y="31"/>
                </a:lnTo>
                <a:close/>
                <a:moveTo>
                  <a:pt x="15" y="116"/>
                </a:moveTo>
                <a:lnTo>
                  <a:pt x="15" y="116"/>
                </a:lnTo>
                <a:lnTo>
                  <a:pt x="15" y="120"/>
                </a:lnTo>
                <a:lnTo>
                  <a:pt x="16" y="126"/>
                </a:lnTo>
                <a:lnTo>
                  <a:pt x="16" y="126"/>
                </a:lnTo>
                <a:lnTo>
                  <a:pt x="19" y="130"/>
                </a:lnTo>
                <a:lnTo>
                  <a:pt x="24" y="132"/>
                </a:lnTo>
                <a:lnTo>
                  <a:pt x="28" y="132"/>
                </a:lnTo>
                <a:lnTo>
                  <a:pt x="34" y="131"/>
                </a:lnTo>
                <a:lnTo>
                  <a:pt x="34" y="131"/>
                </a:lnTo>
                <a:lnTo>
                  <a:pt x="38" y="127"/>
                </a:lnTo>
                <a:lnTo>
                  <a:pt x="41" y="123"/>
                </a:lnTo>
                <a:lnTo>
                  <a:pt x="41" y="117"/>
                </a:lnTo>
                <a:lnTo>
                  <a:pt x="39" y="113"/>
                </a:lnTo>
                <a:lnTo>
                  <a:pt x="39" y="113"/>
                </a:lnTo>
                <a:lnTo>
                  <a:pt x="35" y="109"/>
                </a:lnTo>
                <a:lnTo>
                  <a:pt x="31" y="107"/>
                </a:lnTo>
                <a:lnTo>
                  <a:pt x="50" y="96"/>
                </a:lnTo>
                <a:lnTo>
                  <a:pt x="50" y="96"/>
                </a:lnTo>
                <a:lnTo>
                  <a:pt x="50" y="101"/>
                </a:lnTo>
                <a:lnTo>
                  <a:pt x="51" y="107"/>
                </a:lnTo>
                <a:lnTo>
                  <a:pt x="51" y="107"/>
                </a:lnTo>
                <a:lnTo>
                  <a:pt x="54" y="111"/>
                </a:lnTo>
                <a:lnTo>
                  <a:pt x="60" y="112"/>
                </a:lnTo>
                <a:lnTo>
                  <a:pt x="64" y="113"/>
                </a:lnTo>
                <a:lnTo>
                  <a:pt x="69" y="111"/>
                </a:lnTo>
                <a:lnTo>
                  <a:pt x="69" y="111"/>
                </a:lnTo>
                <a:lnTo>
                  <a:pt x="73" y="108"/>
                </a:lnTo>
                <a:lnTo>
                  <a:pt x="76" y="104"/>
                </a:lnTo>
                <a:lnTo>
                  <a:pt x="76" y="98"/>
                </a:lnTo>
                <a:lnTo>
                  <a:pt x="75" y="93"/>
                </a:lnTo>
                <a:lnTo>
                  <a:pt x="75" y="93"/>
                </a:lnTo>
                <a:lnTo>
                  <a:pt x="70" y="89"/>
                </a:lnTo>
                <a:lnTo>
                  <a:pt x="66" y="88"/>
                </a:lnTo>
                <a:lnTo>
                  <a:pt x="85" y="77"/>
                </a:lnTo>
                <a:lnTo>
                  <a:pt x="85" y="77"/>
                </a:lnTo>
                <a:lnTo>
                  <a:pt x="85" y="81"/>
                </a:lnTo>
                <a:lnTo>
                  <a:pt x="87" y="86"/>
                </a:lnTo>
                <a:lnTo>
                  <a:pt x="87" y="86"/>
                </a:lnTo>
                <a:lnTo>
                  <a:pt x="89" y="90"/>
                </a:lnTo>
                <a:lnTo>
                  <a:pt x="95" y="93"/>
                </a:lnTo>
                <a:lnTo>
                  <a:pt x="99" y="93"/>
                </a:lnTo>
                <a:lnTo>
                  <a:pt x="104" y="92"/>
                </a:lnTo>
                <a:lnTo>
                  <a:pt x="104" y="92"/>
                </a:lnTo>
                <a:lnTo>
                  <a:pt x="108" y="88"/>
                </a:lnTo>
                <a:lnTo>
                  <a:pt x="111" y="84"/>
                </a:lnTo>
                <a:lnTo>
                  <a:pt x="111" y="78"/>
                </a:lnTo>
                <a:lnTo>
                  <a:pt x="110" y="74"/>
                </a:lnTo>
                <a:lnTo>
                  <a:pt x="110" y="74"/>
                </a:lnTo>
                <a:lnTo>
                  <a:pt x="106" y="70"/>
                </a:lnTo>
                <a:lnTo>
                  <a:pt x="102" y="67"/>
                </a:lnTo>
                <a:lnTo>
                  <a:pt x="121" y="56"/>
                </a:lnTo>
                <a:lnTo>
                  <a:pt x="121" y="56"/>
                </a:lnTo>
                <a:lnTo>
                  <a:pt x="121" y="62"/>
                </a:lnTo>
                <a:lnTo>
                  <a:pt x="122" y="67"/>
                </a:lnTo>
                <a:lnTo>
                  <a:pt x="122" y="67"/>
                </a:lnTo>
                <a:lnTo>
                  <a:pt x="125" y="71"/>
                </a:lnTo>
                <a:lnTo>
                  <a:pt x="130" y="73"/>
                </a:lnTo>
                <a:lnTo>
                  <a:pt x="134" y="74"/>
                </a:lnTo>
                <a:lnTo>
                  <a:pt x="140" y="73"/>
                </a:lnTo>
                <a:lnTo>
                  <a:pt x="140" y="73"/>
                </a:lnTo>
                <a:lnTo>
                  <a:pt x="144" y="69"/>
                </a:lnTo>
                <a:lnTo>
                  <a:pt x="146" y="65"/>
                </a:lnTo>
                <a:lnTo>
                  <a:pt x="146" y="59"/>
                </a:lnTo>
                <a:lnTo>
                  <a:pt x="145" y="54"/>
                </a:lnTo>
                <a:lnTo>
                  <a:pt x="145" y="54"/>
                </a:lnTo>
                <a:lnTo>
                  <a:pt x="141" y="50"/>
                </a:lnTo>
                <a:lnTo>
                  <a:pt x="137" y="48"/>
                </a:lnTo>
                <a:lnTo>
                  <a:pt x="156" y="38"/>
                </a:lnTo>
                <a:lnTo>
                  <a:pt x="156" y="38"/>
                </a:lnTo>
                <a:lnTo>
                  <a:pt x="154" y="43"/>
                </a:lnTo>
                <a:lnTo>
                  <a:pt x="157" y="47"/>
                </a:lnTo>
                <a:lnTo>
                  <a:pt x="157" y="47"/>
                </a:lnTo>
                <a:lnTo>
                  <a:pt x="160" y="51"/>
                </a:lnTo>
                <a:lnTo>
                  <a:pt x="164" y="54"/>
                </a:lnTo>
                <a:lnTo>
                  <a:pt x="169" y="54"/>
                </a:lnTo>
                <a:lnTo>
                  <a:pt x="175" y="52"/>
                </a:lnTo>
                <a:lnTo>
                  <a:pt x="175" y="52"/>
                </a:lnTo>
                <a:lnTo>
                  <a:pt x="179" y="50"/>
                </a:lnTo>
                <a:lnTo>
                  <a:pt x="180" y="44"/>
                </a:lnTo>
                <a:lnTo>
                  <a:pt x="181" y="40"/>
                </a:lnTo>
                <a:lnTo>
                  <a:pt x="180" y="35"/>
                </a:lnTo>
                <a:lnTo>
                  <a:pt x="180" y="35"/>
                </a:lnTo>
                <a:lnTo>
                  <a:pt x="176" y="31"/>
                </a:lnTo>
                <a:lnTo>
                  <a:pt x="172" y="28"/>
                </a:lnTo>
                <a:lnTo>
                  <a:pt x="191" y="19"/>
                </a:lnTo>
                <a:lnTo>
                  <a:pt x="191" y="19"/>
                </a:lnTo>
                <a:lnTo>
                  <a:pt x="190" y="23"/>
                </a:lnTo>
                <a:lnTo>
                  <a:pt x="192" y="28"/>
                </a:lnTo>
                <a:lnTo>
                  <a:pt x="192" y="28"/>
                </a:lnTo>
                <a:lnTo>
                  <a:pt x="194" y="31"/>
                </a:lnTo>
                <a:lnTo>
                  <a:pt x="194" y="93"/>
                </a:lnTo>
                <a:lnTo>
                  <a:pt x="47" y="174"/>
                </a:lnTo>
                <a:lnTo>
                  <a:pt x="47" y="174"/>
                </a:lnTo>
                <a:lnTo>
                  <a:pt x="46" y="176"/>
                </a:lnTo>
                <a:lnTo>
                  <a:pt x="46" y="178"/>
                </a:lnTo>
                <a:lnTo>
                  <a:pt x="46" y="178"/>
                </a:lnTo>
                <a:lnTo>
                  <a:pt x="49" y="180"/>
                </a:lnTo>
                <a:lnTo>
                  <a:pt x="50" y="180"/>
                </a:lnTo>
                <a:lnTo>
                  <a:pt x="50" y="180"/>
                </a:lnTo>
                <a:lnTo>
                  <a:pt x="194" y="100"/>
                </a:lnTo>
                <a:lnTo>
                  <a:pt x="194" y="131"/>
                </a:lnTo>
                <a:lnTo>
                  <a:pt x="64" y="203"/>
                </a:lnTo>
                <a:lnTo>
                  <a:pt x="64" y="203"/>
                </a:lnTo>
                <a:lnTo>
                  <a:pt x="62" y="204"/>
                </a:lnTo>
                <a:lnTo>
                  <a:pt x="62" y="207"/>
                </a:lnTo>
                <a:lnTo>
                  <a:pt x="62" y="207"/>
                </a:lnTo>
                <a:lnTo>
                  <a:pt x="64" y="208"/>
                </a:lnTo>
                <a:lnTo>
                  <a:pt x="66" y="208"/>
                </a:lnTo>
                <a:lnTo>
                  <a:pt x="66" y="208"/>
                </a:lnTo>
                <a:lnTo>
                  <a:pt x="194" y="138"/>
                </a:lnTo>
                <a:lnTo>
                  <a:pt x="194" y="168"/>
                </a:lnTo>
                <a:lnTo>
                  <a:pt x="80" y="231"/>
                </a:lnTo>
                <a:lnTo>
                  <a:pt x="80" y="231"/>
                </a:lnTo>
                <a:lnTo>
                  <a:pt x="77" y="233"/>
                </a:lnTo>
                <a:lnTo>
                  <a:pt x="79" y="235"/>
                </a:lnTo>
                <a:lnTo>
                  <a:pt x="79" y="235"/>
                </a:lnTo>
                <a:lnTo>
                  <a:pt x="80" y="237"/>
                </a:lnTo>
                <a:lnTo>
                  <a:pt x="83" y="237"/>
                </a:lnTo>
                <a:lnTo>
                  <a:pt x="83" y="237"/>
                </a:lnTo>
                <a:lnTo>
                  <a:pt x="194" y="174"/>
                </a:lnTo>
                <a:lnTo>
                  <a:pt x="194" y="205"/>
                </a:lnTo>
                <a:lnTo>
                  <a:pt x="95" y="260"/>
                </a:lnTo>
                <a:lnTo>
                  <a:pt x="95" y="260"/>
                </a:lnTo>
                <a:lnTo>
                  <a:pt x="93" y="261"/>
                </a:lnTo>
                <a:lnTo>
                  <a:pt x="93" y="264"/>
                </a:lnTo>
                <a:lnTo>
                  <a:pt x="93" y="264"/>
                </a:lnTo>
                <a:lnTo>
                  <a:pt x="96" y="265"/>
                </a:lnTo>
                <a:lnTo>
                  <a:pt x="98" y="265"/>
                </a:lnTo>
                <a:lnTo>
                  <a:pt x="98" y="265"/>
                </a:lnTo>
                <a:lnTo>
                  <a:pt x="194" y="212"/>
                </a:lnTo>
                <a:lnTo>
                  <a:pt x="194" y="285"/>
                </a:lnTo>
                <a:lnTo>
                  <a:pt x="142" y="314"/>
                </a:lnTo>
                <a:lnTo>
                  <a:pt x="142" y="314"/>
                </a:lnTo>
                <a:lnTo>
                  <a:pt x="137" y="316"/>
                </a:lnTo>
                <a:lnTo>
                  <a:pt x="130" y="318"/>
                </a:lnTo>
                <a:lnTo>
                  <a:pt x="123" y="318"/>
                </a:lnTo>
                <a:lnTo>
                  <a:pt x="118" y="316"/>
                </a:lnTo>
                <a:lnTo>
                  <a:pt x="111" y="314"/>
                </a:lnTo>
                <a:lnTo>
                  <a:pt x="107" y="311"/>
                </a:lnTo>
                <a:lnTo>
                  <a:pt x="102" y="306"/>
                </a:lnTo>
                <a:lnTo>
                  <a:pt x="98" y="300"/>
                </a:lnTo>
                <a:lnTo>
                  <a:pt x="0" y="124"/>
                </a:lnTo>
                <a:lnTo>
                  <a:pt x="15" y="116"/>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154"/>
          <p:cNvSpPr>
            <a:spLocks noEditPoints="1"/>
          </p:cNvSpPr>
          <p:nvPr/>
        </p:nvSpPr>
        <p:spPr bwMode="auto">
          <a:xfrm>
            <a:off x="4836446" y="3247823"/>
            <a:ext cx="488950" cy="512763"/>
          </a:xfrm>
          <a:custGeom>
            <a:avLst/>
            <a:gdLst>
              <a:gd name="T0" fmla="*/ 306 w 308"/>
              <a:gd name="T1" fmla="*/ 96 h 323"/>
              <a:gd name="T2" fmla="*/ 218 w 308"/>
              <a:gd name="T3" fmla="*/ 308 h 323"/>
              <a:gd name="T4" fmla="*/ 227 w 308"/>
              <a:gd name="T5" fmla="*/ 224 h 323"/>
              <a:gd name="T6" fmla="*/ 233 w 308"/>
              <a:gd name="T7" fmla="*/ 209 h 323"/>
              <a:gd name="T8" fmla="*/ 246 w 308"/>
              <a:gd name="T9" fmla="*/ 184 h 323"/>
              <a:gd name="T10" fmla="*/ 250 w 308"/>
              <a:gd name="T11" fmla="*/ 159 h 323"/>
              <a:gd name="T12" fmla="*/ 280 w 308"/>
              <a:gd name="T13" fmla="*/ 109 h 323"/>
              <a:gd name="T14" fmla="*/ 218 w 308"/>
              <a:gd name="T15" fmla="*/ 75 h 323"/>
              <a:gd name="T16" fmla="*/ 201 w 308"/>
              <a:gd name="T17" fmla="*/ 320 h 323"/>
              <a:gd name="T18" fmla="*/ 197 w 308"/>
              <a:gd name="T19" fmla="*/ 289 h 323"/>
              <a:gd name="T20" fmla="*/ 208 w 308"/>
              <a:gd name="T21" fmla="*/ 262 h 323"/>
              <a:gd name="T22" fmla="*/ 218 w 308"/>
              <a:gd name="T23" fmla="*/ 248 h 323"/>
              <a:gd name="T24" fmla="*/ 203 w 308"/>
              <a:gd name="T25" fmla="*/ 161 h 323"/>
              <a:gd name="T26" fmla="*/ 189 w 308"/>
              <a:gd name="T27" fmla="*/ 184 h 323"/>
              <a:gd name="T28" fmla="*/ 186 w 308"/>
              <a:gd name="T29" fmla="*/ 202 h 323"/>
              <a:gd name="T30" fmla="*/ 185 w 308"/>
              <a:gd name="T31" fmla="*/ 155 h 323"/>
              <a:gd name="T32" fmla="*/ 180 w 308"/>
              <a:gd name="T33" fmla="*/ 26 h 323"/>
              <a:gd name="T34" fmla="*/ 174 w 308"/>
              <a:gd name="T35" fmla="*/ 318 h 323"/>
              <a:gd name="T36" fmla="*/ 147 w 308"/>
              <a:gd name="T37" fmla="*/ 218 h 323"/>
              <a:gd name="T38" fmla="*/ 166 w 308"/>
              <a:gd name="T39" fmla="*/ 199 h 323"/>
              <a:gd name="T40" fmla="*/ 147 w 308"/>
              <a:gd name="T41" fmla="*/ 170 h 323"/>
              <a:gd name="T42" fmla="*/ 180 w 308"/>
              <a:gd name="T43" fmla="*/ 170 h 323"/>
              <a:gd name="T44" fmla="*/ 170 w 308"/>
              <a:gd name="T45" fmla="*/ 225 h 323"/>
              <a:gd name="T46" fmla="*/ 168 w 308"/>
              <a:gd name="T47" fmla="*/ 243 h 323"/>
              <a:gd name="T48" fmla="*/ 151 w 308"/>
              <a:gd name="T49" fmla="*/ 263 h 323"/>
              <a:gd name="T50" fmla="*/ 180 w 308"/>
              <a:gd name="T51" fmla="*/ 321 h 323"/>
              <a:gd name="T52" fmla="*/ 147 w 308"/>
              <a:gd name="T53" fmla="*/ 10 h 323"/>
              <a:gd name="T54" fmla="*/ 119 w 308"/>
              <a:gd name="T55" fmla="*/ 0 h 323"/>
              <a:gd name="T56" fmla="*/ 132 w 308"/>
              <a:gd name="T57" fmla="*/ 260 h 323"/>
              <a:gd name="T58" fmla="*/ 147 w 308"/>
              <a:gd name="T59" fmla="*/ 306 h 323"/>
              <a:gd name="T60" fmla="*/ 139 w 308"/>
              <a:gd name="T61" fmla="*/ 134 h 323"/>
              <a:gd name="T62" fmla="*/ 128 w 308"/>
              <a:gd name="T63" fmla="*/ 159 h 323"/>
              <a:gd name="T64" fmla="*/ 121 w 308"/>
              <a:gd name="T65" fmla="*/ 174 h 323"/>
              <a:gd name="T66" fmla="*/ 123 w 308"/>
              <a:gd name="T67" fmla="*/ 125 h 323"/>
              <a:gd name="T68" fmla="*/ 147 w 308"/>
              <a:gd name="T69" fmla="*/ 235 h 323"/>
              <a:gd name="T70" fmla="*/ 98 w 308"/>
              <a:gd name="T71" fmla="*/ 283 h 323"/>
              <a:gd name="T72" fmla="*/ 103 w 308"/>
              <a:gd name="T73" fmla="*/ 4 h 323"/>
              <a:gd name="T74" fmla="*/ 111 w 308"/>
              <a:gd name="T75" fmla="*/ 34 h 323"/>
              <a:gd name="T76" fmla="*/ 119 w 308"/>
              <a:gd name="T77" fmla="*/ 122 h 323"/>
              <a:gd name="T78" fmla="*/ 119 w 308"/>
              <a:gd name="T79" fmla="*/ 141 h 323"/>
              <a:gd name="T80" fmla="*/ 109 w 308"/>
              <a:gd name="T81" fmla="*/ 197 h 323"/>
              <a:gd name="T82" fmla="*/ 107 w 308"/>
              <a:gd name="T83" fmla="*/ 214 h 323"/>
              <a:gd name="T84" fmla="*/ 105 w 308"/>
              <a:gd name="T85" fmla="*/ 171 h 323"/>
              <a:gd name="T86" fmla="*/ 98 w 308"/>
              <a:gd name="T87" fmla="*/ 147 h 323"/>
              <a:gd name="T88" fmla="*/ 119 w 308"/>
              <a:gd name="T89" fmla="*/ 141 h 323"/>
              <a:gd name="T90" fmla="*/ 86 w 308"/>
              <a:gd name="T91" fmla="*/ 206 h 323"/>
              <a:gd name="T92" fmla="*/ 97 w 308"/>
              <a:gd name="T93" fmla="*/ 188 h 323"/>
              <a:gd name="T94" fmla="*/ 90 w 308"/>
              <a:gd name="T95" fmla="*/ 239 h 323"/>
              <a:gd name="T96" fmla="*/ 86 w 308"/>
              <a:gd name="T97" fmla="*/ 22 h 323"/>
              <a:gd name="T98" fmla="*/ 93 w 308"/>
              <a:gd name="T99" fmla="*/ 68 h 323"/>
              <a:gd name="T100" fmla="*/ 86 w 308"/>
              <a:gd name="T101" fmla="*/ 22 h 323"/>
              <a:gd name="T102" fmla="*/ 86 w 308"/>
              <a:gd name="T103" fmla="*/ 278 h 323"/>
              <a:gd name="T104" fmla="*/ 77 w 308"/>
              <a:gd name="T105" fmla="*/ 230 h 323"/>
              <a:gd name="T106" fmla="*/ 86 w 308"/>
              <a:gd name="T107" fmla="*/ 107 h 323"/>
              <a:gd name="T108" fmla="*/ 67 w 308"/>
              <a:gd name="T109" fmla="*/ 126 h 323"/>
              <a:gd name="T110" fmla="*/ 86 w 308"/>
              <a:gd name="T111" fmla="*/ 141 h 323"/>
              <a:gd name="T112" fmla="*/ 58 w 308"/>
              <a:gd name="T113" fmla="*/ 83 h 323"/>
              <a:gd name="T114" fmla="*/ 86 w 308"/>
              <a:gd name="T115" fmla="*/ 190 h 323"/>
              <a:gd name="T116" fmla="*/ 2 w 308"/>
              <a:gd name="T117" fmla="*/ 226 h 323"/>
              <a:gd name="T118" fmla="*/ 58 w 308"/>
              <a:gd name="T119" fmla="*/ 147 h 323"/>
              <a:gd name="T120" fmla="*/ 50 w 308"/>
              <a:gd name="T121" fmla="*/ 172 h 323"/>
              <a:gd name="T122" fmla="*/ 42 w 308"/>
              <a:gd name="T123" fmla="*/ 186 h 323"/>
              <a:gd name="T124" fmla="*/ 29 w 308"/>
              <a:gd name="T125" fmla="*/ 21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8" h="323">
                <a:moveTo>
                  <a:pt x="218" y="44"/>
                </a:moveTo>
                <a:lnTo>
                  <a:pt x="288" y="76"/>
                </a:lnTo>
                <a:lnTo>
                  <a:pt x="288" y="76"/>
                </a:lnTo>
                <a:lnTo>
                  <a:pt x="293" y="80"/>
                </a:lnTo>
                <a:lnTo>
                  <a:pt x="299" y="84"/>
                </a:lnTo>
                <a:lnTo>
                  <a:pt x="303" y="90"/>
                </a:lnTo>
                <a:lnTo>
                  <a:pt x="306" y="96"/>
                </a:lnTo>
                <a:lnTo>
                  <a:pt x="308" y="103"/>
                </a:lnTo>
                <a:lnTo>
                  <a:pt x="308" y="110"/>
                </a:lnTo>
                <a:lnTo>
                  <a:pt x="307" y="117"/>
                </a:lnTo>
                <a:lnTo>
                  <a:pt x="304" y="124"/>
                </a:lnTo>
                <a:lnTo>
                  <a:pt x="222" y="301"/>
                </a:lnTo>
                <a:lnTo>
                  <a:pt x="222" y="301"/>
                </a:lnTo>
                <a:lnTo>
                  <a:pt x="218" y="308"/>
                </a:lnTo>
                <a:lnTo>
                  <a:pt x="218" y="248"/>
                </a:lnTo>
                <a:lnTo>
                  <a:pt x="218" y="248"/>
                </a:lnTo>
                <a:lnTo>
                  <a:pt x="219" y="245"/>
                </a:lnTo>
                <a:lnTo>
                  <a:pt x="227" y="228"/>
                </a:lnTo>
                <a:lnTo>
                  <a:pt x="227" y="228"/>
                </a:lnTo>
                <a:lnTo>
                  <a:pt x="228" y="226"/>
                </a:lnTo>
                <a:lnTo>
                  <a:pt x="227" y="224"/>
                </a:lnTo>
                <a:lnTo>
                  <a:pt x="227" y="222"/>
                </a:lnTo>
                <a:lnTo>
                  <a:pt x="224" y="221"/>
                </a:lnTo>
                <a:lnTo>
                  <a:pt x="218" y="217"/>
                </a:lnTo>
                <a:lnTo>
                  <a:pt x="218" y="202"/>
                </a:lnTo>
                <a:lnTo>
                  <a:pt x="230" y="209"/>
                </a:lnTo>
                <a:lnTo>
                  <a:pt x="230" y="209"/>
                </a:lnTo>
                <a:lnTo>
                  <a:pt x="233" y="209"/>
                </a:lnTo>
                <a:lnTo>
                  <a:pt x="235" y="209"/>
                </a:lnTo>
                <a:lnTo>
                  <a:pt x="237" y="207"/>
                </a:lnTo>
                <a:lnTo>
                  <a:pt x="238" y="206"/>
                </a:lnTo>
                <a:lnTo>
                  <a:pt x="246" y="188"/>
                </a:lnTo>
                <a:lnTo>
                  <a:pt x="246" y="188"/>
                </a:lnTo>
                <a:lnTo>
                  <a:pt x="247" y="186"/>
                </a:lnTo>
                <a:lnTo>
                  <a:pt x="246" y="184"/>
                </a:lnTo>
                <a:lnTo>
                  <a:pt x="246" y="182"/>
                </a:lnTo>
                <a:lnTo>
                  <a:pt x="243" y="180"/>
                </a:lnTo>
                <a:lnTo>
                  <a:pt x="218" y="168"/>
                </a:lnTo>
                <a:lnTo>
                  <a:pt x="218" y="145"/>
                </a:lnTo>
                <a:lnTo>
                  <a:pt x="243" y="157"/>
                </a:lnTo>
                <a:lnTo>
                  <a:pt x="243" y="157"/>
                </a:lnTo>
                <a:lnTo>
                  <a:pt x="250" y="159"/>
                </a:lnTo>
                <a:lnTo>
                  <a:pt x="257" y="157"/>
                </a:lnTo>
                <a:lnTo>
                  <a:pt x="262" y="155"/>
                </a:lnTo>
                <a:lnTo>
                  <a:pt x="266" y="149"/>
                </a:lnTo>
                <a:lnTo>
                  <a:pt x="279" y="122"/>
                </a:lnTo>
                <a:lnTo>
                  <a:pt x="279" y="122"/>
                </a:lnTo>
                <a:lnTo>
                  <a:pt x="280" y="115"/>
                </a:lnTo>
                <a:lnTo>
                  <a:pt x="280" y="109"/>
                </a:lnTo>
                <a:lnTo>
                  <a:pt x="276" y="103"/>
                </a:lnTo>
                <a:lnTo>
                  <a:pt x="270" y="99"/>
                </a:lnTo>
                <a:lnTo>
                  <a:pt x="218" y="75"/>
                </a:lnTo>
                <a:lnTo>
                  <a:pt x="218" y="44"/>
                </a:lnTo>
                <a:close/>
                <a:moveTo>
                  <a:pt x="180" y="26"/>
                </a:moveTo>
                <a:lnTo>
                  <a:pt x="218" y="44"/>
                </a:lnTo>
                <a:lnTo>
                  <a:pt x="218" y="75"/>
                </a:lnTo>
                <a:lnTo>
                  <a:pt x="180" y="57"/>
                </a:lnTo>
                <a:lnTo>
                  <a:pt x="180" y="26"/>
                </a:lnTo>
                <a:lnTo>
                  <a:pt x="180" y="26"/>
                </a:lnTo>
                <a:close/>
                <a:moveTo>
                  <a:pt x="218" y="308"/>
                </a:moveTo>
                <a:lnTo>
                  <a:pt x="218" y="308"/>
                </a:lnTo>
                <a:lnTo>
                  <a:pt x="211" y="316"/>
                </a:lnTo>
                <a:lnTo>
                  <a:pt x="201" y="320"/>
                </a:lnTo>
                <a:lnTo>
                  <a:pt x="191" y="323"/>
                </a:lnTo>
                <a:lnTo>
                  <a:pt x="180" y="321"/>
                </a:lnTo>
                <a:lnTo>
                  <a:pt x="180" y="283"/>
                </a:lnTo>
                <a:lnTo>
                  <a:pt x="193" y="289"/>
                </a:lnTo>
                <a:lnTo>
                  <a:pt x="193" y="289"/>
                </a:lnTo>
                <a:lnTo>
                  <a:pt x="195" y="289"/>
                </a:lnTo>
                <a:lnTo>
                  <a:pt x="197" y="289"/>
                </a:lnTo>
                <a:lnTo>
                  <a:pt x="199" y="287"/>
                </a:lnTo>
                <a:lnTo>
                  <a:pt x="200" y="286"/>
                </a:lnTo>
                <a:lnTo>
                  <a:pt x="208" y="268"/>
                </a:lnTo>
                <a:lnTo>
                  <a:pt x="208" y="268"/>
                </a:lnTo>
                <a:lnTo>
                  <a:pt x="209" y="266"/>
                </a:lnTo>
                <a:lnTo>
                  <a:pt x="209" y="264"/>
                </a:lnTo>
                <a:lnTo>
                  <a:pt x="208" y="262"/>
                </a:lnTo>
                <a:lnTo>
                  <a:pt x="205" y="260"/>
                </a:lnTo>
                <a:lnTo>
                  <a:pt x="180" y="249"/>
                </a:lnTo>
                <a:lnTo>
                  <a:pt x="180" y="235"/>
                </a:lnTo>
                <a:lnTo>
                  <a:pt x="212" y="248"/>
                </a:lnTo>
                <a:lnTo>
                  <a:pt x="212" y="248"/>
                </a:lnTo>
                <a:lnTo>
                  <a:pt x="215" y="249"/>
                </a:lnTo>
                <a:lnTo>
                  <a:pt x="218" y="248"/>
                </a:lnTo>
                <a:lnTo>
                  <a:pt x="218" y="308"/>
                </a:lnTo>
                <a:lnTo>
                  <a:pt x="218" y="308"/>
                </a:lnTo>
                <a:close/>
                <a:moveTo>
                  <a:pt x="218" y="145"/>
                </a:moveTo>
                <a:lnTo>
                  <a:pt x="218" y="168"/>
                </a:lnTo>
                <a:lnTo>
                  <a:pt x="205" y="163"/>
                </a:lnTo>
                <a:lnTo>
                  <a:pt x="205" y="163"/>
                </a:lnTo>
                <a:lnTo>
                  <a:pt x="203" y="161"/>
                </a:lnTo>
                <a:lnTo>
                  <a:pt x="201" y="163"/>
                </a:lnTo>
                <a:lnTo>
                  <a:pt x="199" y="164"/>
                </a:lnTo>
                <a:lnTo>
                  <a:pt x="197" y="165"/>
                </a:lnTo>
                <a:lnTo>
                  <a:pt x="189" y="183"/>
                </a:lnTo>
                <a:lnTo>
                  <a:pt x="189" y="183"/>
                </a:lnTo>
                <a:lnTo>
                  <a:pt x="189" y="183"/>
                </a:lnTo>
                <a:lnTo>
                  <a:pt x="189" y="184"/>
                </a:lnTo>
                <a:lnTo>
                  <a:pt x="189" y="187"/>
                </a:lnTo>
                <a:lnTo>
                  <a:pt x="191" y="190"/>
                </a:lnTo>
                <a:lnTo>
                  <a:pt x="192" y="191"/>
                </a:lnTo>
                <a:lnTo>
                  <a:pt x="218" y="202"/>
                </a:lnTo>
                <a:lnTo>
                  <a:pt x="218" y="217"/>
                </a:lnTo>
                <a:lnTo>
                  <a:pt x="186" y="202"/>
                </a:lnTo>
                <a:lnTo>
                  <a:pt x="186" y="202"/>
                </a:lnTo>
                <a:lnTo>
                  <a:pt x="184" y="202"/>
                </a:lnTo>
                <a:lnTo>
                  <a:pt x="180" y="203"/>
                </a:lnTo>
                <a:lnTo>
                  <a:pt x="180" y="170"/>
                </a:lnTo>
                <a:lnTo>
                  <a:pt x="185" y="160"/>
                </a:lnTo>
                <a:lnTo>
                  <a:pt x="185" y="160"/>
                </a:lnTo>
                <a:lnTo>
                  <a:pt x="185" y="157"/>
                </a:lnTo>
                <a:lnTo>
                  <a:pt x="185" y="155"/>
                </a:lnTo>
                <a:lnTo>
                  <a:pt x="184" y="153"/>
                </a:lnTo>
                <a:lnTo>
                  <a:pt x="182" y="152"/>
                </a:lnTo>
                <a:lnTo>
                  <a:pt x="180" y="151"/>
                </a:lnTo>
                <a:lnTo>
                  <a:pt x="180" y="128"/>
                </a:lnTo>
                <a:lnTo>
                  <a:pt x="218" y="145"/>
                </a:lnTo>
                <a:close/>
                <a:moveTo>
                  <a:pt x="147" y="10"/>
                </a:moveTo>
                <a:lnTo>
                  <a:pt x="180" y="26"/>
                </a:lnTo>
                <a:lnTo>
                  <a:pt x="180" y="57"/>
                </a:lnTo>
                <a:lnTo>
                  <a:pt x="147" y="41"/>
                </a:lnTo>
                <a:lnTo>
                  <a:pt x="147" y="10"/>
                </a:lnTo>
                <a:lnTo>
                  <a:pt x="147" y="10"/>
                </a:lnTo>
                <a:close/>
                <a:moveTo>
                  <a:pt x="180" y="321"/>
                </a:moveTo>
                <a:lnTo>
                  <a:pt x="180" y="321"/>
                </a:lnTo>
                <a:lnTo>
                  <a:pt x="174" y="318"/>
                </a:lnTo>
                <a:lnTo>
                  <a:pt x="147" y="306"/>
                </a:lnTo>
                <a:lnTo>
                  <a:pt x="147" y="240"/>
                </a:lnTo>
                <a:lnTo>
                  <a:pt x="147" y="240"/>
                </a:lnTo>
                <a:lnTo>
                  <a:pt x="147" y="240"/>
                </a:lnTo>
                <a:lnTo>
                  <a:pt x="149" y="237"/>
                </a:lnTo>
                <a:lnTo>
                  <a:pt x="147" y="235"/>
                </a:lnTo>
                <a:lnTo>
                  <a:pt x="147" y="218"/>
                </a:lnTo>
                <a:lnTo>
                  <a:pt x="150" y="220"/>
                </a:lnTo>
                <a:lnTo>
                  <a:pt x="150" y="220"/>
                </a:lnTo>
                <a:lnTo>
                  <a:pt x="153" y="221"/>
                </a:lnTo>
                <a:lnTo>
                  <a:pt x="155" y="220"/>
                </a:lnTo>
                <a:lnTo>
                  <a:pt x="157" y="218"/>
                </a:lnTo>
                <a:lnTo>
                  <a:pt x="158" y="217"/>
                </a:lnTo>
                <a:lnTo>
                  <a:pt x="166" y="199"/>
                </a:lnTo>
                <a:lnTo>
                  <a:pt x="166" y="199"/>
                </a:lnTo>
                <a:lnTo>
                  <a:pt x="166" y="198"/>
                </a:lnTo>
                <a:lnTo>
                  <a:pt x="166" y="195"/>
                </a:lnTo>
                <a:lnTo>
                  <a:pt x="165" y="193"/>
                </a:lnTo>
                <a:lnTo>
                  <a:pt x="163" y="191"/>
                </a:lnTo>
                <a:lnTo>
                  <a:pt x="147" y="184"/>
                </a:lnTo>
                <a:lnTo>
                  <a:pt x="147" y="170"/>
                </a:lnTo>
                <a:lnTo>
                  <a:pt x="169" y="180"/>
                </a:lnTo>
                <a:lnTo>
                  <a:pt x="169" y="180"/>
                </a:lnTo>
                <a:lnTo>
                  <a:pt x="172" y="180"/>
                </a:lnTo>
                <a:lnTo>
                  <a:pt x="173" y="180"/>
                </a:lnTo>
                <a:lnTo>
                  <a:pt x="176" y="179"/>
                </a:lnTo>
                <a:lnTo>
                  <a:pt x="177" y="176"/>
                </a:lnTo>
                <a:lnTo>
                  <a:pt x="180" y="170"/>
                </a:lnTo>
                <a:lnTo>
                  <a:pt x="180" y="203"/>
                </a:lnTo>
                <a:lnTo>
                  <a:pt x="180" y="203"/>
                </a:lnTo>
                <a:lnTo>
                  <a:pt x="178" y="206"/>
                </a:lnTo>
                <a:lnTo>
                  <a:pt x="170" y="222"/>
                </a:lnTo>
                <a:lnTo>
                  <a:pt x="170" y="222"/>
                </a:lnTo>
                <a:lnTo>
                  <a:pt x="170" y="222"/>
                </a:lnTo>
                <a:lnTo>
                  <a:pt x="170" y="225"/>
                </a:lnTo>
                <a:lnTo>
                  <a:pt x="170" y="228"/>
                </a:lnTo>
                <a:lnTo>
                  <a:pt x="172" y="229"/>
                </a:lnTo>
                <a:lnTo>
                  <a:pt x="173" y="230"/>
                </a:lnTo>
                <a:lnTo>
                  <a:pt x="180" y="235"/>
                </a:lnTo>
                <a:lnTo>
                  <a:pt x="180" y="249"/>
                </a:lnTo>
                <a:lnTo>
                  <a:pt x="168" y="243"/>
                </a:lnTo>
                <a:lnTo>
                  <a:pt x="168" y="243"/>
                </a:lnTo>
                <a:lnTo>
                  <a:pt x="166" y="243"/>
                </a:lnTo>
                <a:lnTo>
                  <a:pt x="163" y="243"/>
                </a:lnTo>
                <a:lnTo>
                  <a:pt x="162" y="244"/>
                </a:lnTo>
                <a:lnTo>
                  <a:pt x="161" y="245"/>
                </a:lnTo>
                <a:lnTo>
                  <a:pt x="151" y="263"/>
                </a:lnTo>
                <a:lnTo>
                  <a:pt x="151" y="263"/>
                </a:lnTo>
                <a:lnTo>
                  <a:pt x="151" y="263"/>
                </a:lnTo>
                <a:lnTo>
                  <a:pt x="151" y="266"/>
                </a:lnTo>
                <a:lnTo>
                  <a:pt x="151" y="267"/>
                </a:lnTo>
                <a:lnTo>
                  <a:pt x="153" y="270"/>
                </a:lnTo>
                <a:lnTo>
                  <a:pt x="155" y="271"/>
                </a:lnTo>
                <a:lnTo>
                  <a:pt x="180" y="283"/>
                </a:lnTo>
                <a:lnTo>
                  <a:pt x="180" y="321"/>
                </a:lnTo>
                <a:lnTo>
                  <a:pt x="180" y="321"/>
                </a:lnTo>
                <a:close/>
                <a:moveTo>
                  <a:pt x="180" y="128"/>
                </a:moveTo>
                <a:lnTo>
                  <a:pt x="180" y="151"/>
                </a:lnTo>
                <a:lnTo>
                  <a:pt x="147" y="136"/>
                </a:lnTo>
                <a:lnTo>
                  <a:pt x="147" y="113"/>
                </a:lnTo>
                <a:lnTo>
                  <a:pt x="180" y="128"/>
                </a:lnTo>
                <a:close/>
                <a:moveTo>
                  <a:pt x="135" y="4"/>
                </a:moveTo>
                <a:lnTo>
                  <a:pt x="147" y="10"/>
                </a:lnTo>
                <a:lnTo>
                  <a:pt x="147" y="41"/>
                </a:lnTo>
                <a:lnTo>
                  <a:pt x="128" y="33"/>
                </a:lnTo>
                <a:lnTo>
                  <a:pt x="128" y="33"/>
                </a:lnTo>
                <a:lnTo>
                  <a:pt x="124" y="31"/>
                </a:lnTo>
                <a:lnTo>
                  <a:pt x="119" y="31"/>
                </a:lnTo>
                <a:lnTo>
                  <a:pt x="119" y="0"/>
                </a:lnTo>
                <a:lnTo>
                  <a:pt x="119" y="0"/>
                </a:lnTo>
                <a:lnTo>
                  <a:pt x="127" y="2"/>
                </a:lnTo>
                <a:lnTo>
                  <a:pt x="135" y="4"/>
                </a:lnTo>
                <a:lnTo>
                  <a:pt x="135" y="4"/>
                </a:lnTo>
                <a:close/>
                <a:moveTo>
                  <a:pt x="147" y="306"/>
                </a:moveTo>
                <a:lnTo>
                  <a:pt x="119" y="293"/>
                </a:lnTo>
                <a:lnTo>
                  <a:pt x="119" y="253"/>
                </a:lnTo>
                <a:lnTo>
                  <a:pt x="132" y="260"/>
                </a:lnTo>
                <a:lnTo>
                  <a:pt x="132" y="260"/>
                </a:lnTo>
                <a:lnTo>
                  <a:pt x="134" y="260"/>
                </a:lnTo>
                <a:lnTo>
                  <a:pt x="136" y="260"/>
                </a:lnTo>
                <a:lnTo>
                  <a:pt x="138" y="259"/>
                </a:lnTo>
                <a:lnTo>
                  <a:pt x="139" y="258"/>
                </a:lnTo>
                <a:lnTo>
                  <a:pt x="147" y="240"/>
                </a:lnTo>
                <a:lnTo>
                  <a:pt x="147" y="306"/>
                </a:lnTo>
                <a:lnTo>
                  <a:pt x="147" y="306"/>
                </a:lnTo>
                <a:close/>
                <a:moveTo>
                  <a:pt x="147" y="113"/>
                </a:moveTo>
                <a:lnTo>
                  <a:pt x="147" y="136"/>
                </a:lnTo>
                <a:lnTo>
                  <a:pt x="144" y="134"/>
                </a:lnTo>
                <a:lnTo>
                  <a:pt x="144" y="134"/>
                </a:lnTo>
                <a:lnTo>
                  <a:pt x="142" y="133"/>
                </a:lnTo>
                <a:lnTo>
                  <a:pt x="139" y="134"/>
                </a:lnTo>
                <a:lnTo>
                  <a:pt x="138" y="134"/>
                </a:lnTo>
                <a:lnTo>
                  <a:pt x="136" y="137"/>
                </a:lnTo>
                <a:lnTo>
                  <a:pt x="128" y="155"/>
                </a:lnTo>
                <a:lnTo>
                  <a:pt x="128" y="155"/>
                </a:lnTo>
                <a:lnTo>
                  <a:pt x="128" y="155"/>
                </a:lnTo>
                <a:lnTo>
                  <a:pt x="128" y="156"/>
                </a:lnTo>
                <a:lnTo>
                  <a:pt x="128" y="159"/>
                </a:lnTo>
                <a:lnTo>
                  <a:pt x="130" y="160"/>
                </a:lnTo>
                <a:lnTo>
                  <a:pt x="131" y="161"/>
                </a:lnTo>
                <a:lnTo>
                  <a:pt x="147" y="170"/>
                </a:lnTo>
                <a:lnTo>
                  <a:pt x="147" y="184"/>
                </a:lnTo>
                <a:lnTo>
                  <a:pt x="126" y="174"/>
                </a:lnTo>
                <a:lnTo>
                  <a:pt x="126" y="174"/>
                </a:lnTo>
                <a:lnTo>
                  <a:pt x="121" y="174"/>
                </a:lnTo>
                <a:lnTo>
                  <a:pt x="119" y="175"/>
                </a:lnTo>
                <a:lnTo>
                  <a:pt x="119" y="141"/>
                </a:lnTo>
                <a:lnTo>
                  <a:pt x="124" y="130"/>
                </a:lnTo>
                <a:lnTo>
                  <a:pt x="124" y="130"/>
                </a:lnTo>
                <a:lnTo>
                  <a:pt x="124" y="129"/>
                </a:lnTo>
                <a:lnTo>
                  <a:pt x="124" y="126"/>
                </a:lnTo>
                <a:lnTo>
                  <a:pt x="123" y="125"/>
                </a:lnTo>
                <a:lnTo>
                  <a:pt x="121" y="124"/>
                </a:lnTo>
                <a:lnTo>
                  <a:pt x="119" y="122"/>
                </a:lnTo>
                <a:lnTo>
                  <a:pt x="119" y="99"/>
                </a:lnTo>
                <a:lnTo>
                  <a:pt x="147" y="113"/>
                </a:lnTo>
                <a:lnTo>
                  <a:pt x="147" y="113"/>
                </a:lnTo>
                <a:close/>
                <a:moveTo>
                  <a:pt x="147" y="218"/>
                </a:moveTo>
                <a:lnTo>
                  <a:pt x="147" y="235"/>
                </a:lnTo>
                <a:lnTo>
                  <a:pt x="147" y="235"/>
                </a:lnTo>
                <a:lnTo>
                  <a:pt x="144" y="232"/>
                </a:lnTo>
                <a:lnTo>
                  <a:pt x="119" y="220"/>
                </a:lnTo>
                <a:lnTo>
                  <a:pt x="119" y="205"/>
                </a:lnTo>
                <a:lnTo>
                  <a:pt x="147" y="218"/>
                </a:lnTo>
                <a:close/>
                <a:moveTo>
                  <a:pt x="119" y="293"/>
                </a:moveTo>
                <a:lnTo>
                  <a:pt x="98" y="283"/>
                </a:lnTo>
                <a:lnTo>
                  <a:pt x="98" y="244"/>
                </a:lnTo>
                <a:lnTo>
                  <a:pt x="119" y="253"/>
                </a:lnTo>
                <a:lnTo>
                  <a:pt x="119" y="293"/>
                </a:lnTo>
                <a:lnTo>
                  <a:pt x="119" y="293"/>
                </a:lnTo>
                <a:close/>
                <a:moveTo>
                  <a:pt x="98" y="7"/>
                </a:moveTo>
                <a:lnTo>
                  <a:pt x="98" y="7"/>
                </a:lnTo>
                <a:lnTo>
                  <a:pt x="103" y="4"/>
                </a:lnTo>
                <a:lnTo>
                  <a:pt x="108" y="3"/>
                </a:lnTo>
                <a:lnTo>
                  <a:pt x="113" y="2"/>
                </a:lnTo>
                <a:lnTo>
                  <a:pt x="119" y="0"/>
                </a:lnTo>
                <a:lnTo>
                  <a:pt x="119" y="31"/>
                </a:lnTo>
                <a:lnTo>
                  <a:pt x="119" y="31"/>
                </a:lnTo>
                <a:lnTo>
                  <a:pt x="115" y="33"/>
                </a:lnTo>
                <a:lnTo>
                  <a:pt x="111" y="34"/>
                </a:lnTo>
                <a:lnTo>
                  <a:pt x="108" y="37"/>
                </a:lnTo>
                <a:lnTo>
                  <a:pt x="105" y="41"/>
                </a:lnTo>
                <a:lnTo>
                  <a:pt x="98" y="56"/>
                </a:lnTo>
                <a:lnTo>
                  <a:pt x="98" y="7"/>
                </a:lnTo>
                <a:lnTo>
                  <a:pt x="98" y="7"/>
                </a:lnTo>
                <a:close/>
                <a:moveTo>
                  <a:pt x="119" y="99"/>
                </a:moveTo>
                <a:lnTo>
                  <a:pt x="119" y="122"/>
                </a:lnTo>
                <a:lnTo>
                  <a:pt x="98" y="113"/>
                </a:lnTo>
                <a:lnTo>
                  <a:pt x="98" y="90"/>
                </a:lnTo>
                <a:lnTo>
                  <a:pt x="98" y="90"/>
                </a:lnTo>
                <a:lnTo>
                  <a:pt x="101" y="91"/>
                </a:lnTo>
                <a:lnTo>
                  <a:pt x="119" y="99"/>
                </a:lnTo>
                <a:lnTo>
                  <a:pt x="119" y="99"/>
                </a:lnTo>
                <a:close/>
                <a:moveTo>
                  <a:pt x="119" y="141"/>
                </a:moveTo>
                <a:lnTo>
                  <a:pt x="119" y="175"/>
                </a:lnTo>
                <a:lnTo>
                  <a:pt x="119" y="175"/>
                </a:lnTo>
                <a:lnTo>
                  <a:pt x="117" y="176"/>
                </a:lnTo>
                <a:lnTo>
                  <a:pt x="109" y="194"/>
                </a:lnTo>
                <a:lnTo>
                  <a:pt x="109" y="194"/>
                </a:lnTo>
                <a:lnTo>
                  <a:pt x="109" y="194"/>
                </a:lnTo>
                <a:lnTo>
                  <a:pt x="109" y="197"/>
                </a:lnTo>
                <a:lnTo>
                  <a:pt x="109" y="199"/>
                </a:lnTo>
                <a:lnTo>
                  <a:pt x="111" y="201"/>
                </a:lnTo>
                <a:lnTo>
                  <a:pt x="112" y="202"/>
                </a:lnTo>
                <a:lnTo>
                  <a:pt x="119" y="205"/>
                </a:lnTo>
                <a:lnTo>
                  <a:pt x="119" y="220"/>
                </a:lnTo>
                <a:lnTo>
                  <a:pt x="107" y="214"/>
                </a:lnTo>
                <a:lnTo>
                  <a:pt x="107" y="214"/>
                </a:lnTo>
                <a:lnTo>
                  <a:pt x="104" y="214"/>
                </a:lnTo>
                <a:lnTo>
                  <a:pt x="103" y="214"/>
                </a:lnTo>
                <a:lnTo>
                  <a:pt x="100" y="216"/>
                </a:lnTo>
                <a:lnTo>
                  <a:pt x="98" y="217"/>
                </a:lnTo>
                <a:lnTo>
                  <a:pt x="98" y="218"/>
                </a:lnTo>
                <a:lnTo>
                  <a:pt x="98" y="186"/>
                </a:lnTo>
                <a:lnTo>
                  <a:pt x="105" y="171"/>
                </a:lnTo>
                <a:lnTo>
                  <a:pt x="105" y="171"/>
                </a:lnTo>
                <a:lnTo>
                  <a:pt x="105" y="168"/>
                </a:lnTo>
                <a:lnTo>
                  <a:pt x="105" y="167"/>
                </a:lnTo>
                <a:lnTo>
                  <a:pt x="104" y="164"/>
                </a:lnTo>
                <a:lnTo>
                  <a:pt x="103" y="163"/>
                </a:lnTo>
                <a:lnTo>
                  <a:pt x="98" y="161"/>
                </a:lnTo>
                <a:lnTo>
                  <a:pt x="98" y="147"/>
                </a:lnTo>
                <a:lnTo>
                  <a:pt x="108" y="152"/>
                </a:lnTo>
                <a:lnTo>
                  <a:pt x="108" y="152"/>
                </a:lnTo>
                <a:lnTo>
                  <a:pt x="111" y="152"/>
                </a:lnTo>
                <a:lnTo>
                  <a:pt x="112" y="152"/>
                </a:lnTo>
                <a:lnTo>
                  <a:pt x="115" y="151"/>
                </a:lnTo>
                <a:lnTo>
                  <a:pt x="116" y="148"/>
                </a:lnTo>
                <a:lnTo>
                  <a:pt x="119" y="141"/>
                </a:lnTo>
                <a:close/>
                <a:moveTo>
                  <a:pt x="98" y="283"/>
                </a:moveTo>
                <a:lnTo>
                  <a:pt x="86" y="278"/>
                </a:lnTo>
                <a:lnTo>
                  <a:pt x="86" y="212"/>
                </a:lnTo>
                <a:lnTo>
                  <a:pt x="86" y="212"/>
                </a:lnTo>
                <a:lnTo>
                  <a:pt x="86" y="212"/>
                </a:lnTo>
                <a:lnTo>
                  <a:pt x="86" y="209"/>
                </a:lnTo>
                <a:lnTo>
                  <a:pt x="86" y="206"/>
                </a:lnTo>
                <a:lnTo>
                  <a:pt x="86" y="190"/>
                </a:lnTo>
                <a:lnTo>
                  <a:pt x="89" y="191"/>
                </a:lnTo>
                <a:lnTo>
                  <a:pt x="89" y="191"/>
                </a:lnTo>
                <a:lnTo>
                  <a:pt x="92" y="191"/>
                </a:lnTo>
                <a:lnTo>
                  <a:pt x="93" y="191"/>
                </a:lnTo>
                <a:lnTo>
                  <a:pt x="96" y="190"/>
                </a:lnTo>
                <a:lnTo>
                  <a:pt x="97" y="188"/>
                </a:lnTo>
                <a:lnTo>
                  <a:pt x="98" y="186"/>
                </a:lnTo>
                <a:lnTo>
                  <a:pt x="98" y="218"/>
                </a:lnTo>
                <a:lnTo>
                  <a:pt x="90" y="235"/>
                </a:lnTo>
                <a:lnTo>
                  <a:pt x="90" y="235"/>
                </a:lnTo>
                <a:lnTo>
                  <a:pt x="90" y="235"/>
                </a:lnTo>
                <a:lnTo>
                  <a:pt x="90" y="237"/>
                </a:lnTo>
                <a:lnTo>
                  <a:pt x="90" y="239"/>
                </a:lnTo>
                <a:lnTo>
                  <a:pt x="92" y="241"/>
                </a:lnTo>
                <a:lnTo>
                  <a:pt x="93" y="243"/>
                </a:lnTo>
                <a:lnTo>
                  <a:pt x="98" y="244"/>
                </a:lnTo>
                <a:lnTo>
                  <a:pt x="98" y="283"/>
                </a:lnTo>
                <a:lnTo>
                  <a:pt x="98" y="283"/>
                </a:lnTo>
                <a:close/>
                <a:moveTo>
                  <a:pt x="86" y="22"/>
                </a:moveTo>
                <a:lnTo>
                  <a:pt x="86" y="22"/>
                </a:lnTo>
                <a:lnTo>
                  <a:pt x="86" y="22"/>
                </a:lnTo>
                <a:lnTo>
                  <a:pt x="92" y="14"/>
                </a:lnTo>
                <a:lnTo>
                  <a:pt x="98" y="7"/>
                </a:lnTo>
                <a:lnTo>
                  <a:pt x="98" y="56"/>
                </a:lnTo>
                <a:lnTo>
                  <a:pt x="93" y="68"/>
                </a:lnTo>
                <a:lnTo>
                  <a:pt x="93" y="68"/>
                </a:lnTo>
                <a:lnTo>
                  <a:pt x="93" y="68"/>
                </a:lnTo>
                <a:lnTo>
                  <a:pt x="92" y="73"/>
                </a:lnTo>
                <a:lnTo>
                  <a:pt x="92" y="79"/>
                </a:lnTo>
                <a:lnTo>
                  <a:pt x="94" y="84"/>
                </a:lnTo>
                <a:lnTo>
                  <a:pt x="98" y="90"/>
                </a:lnTo>
                <a:lnTo>
                  <a:pt x="98" y="113"/>
                </a:lnTo>
                <a:lnTo>
                  <a:pt x="86" y="107"/>
                </a:lnTo>
                <a:lnTo>
                  <a:pt x="86" y="22"/>
                </a:lnTo>
                <a:lnTo>
                  <a:pt x="86" y="22"/>
                </a:lnTo>
                <a:close/>
                <a:moveTo>
                  <a:pt x="98" y="147"/>
                </a:moveTo>
                <a:lnTo>
                  <a:pt x="98" y="161"/>
                </a:lnTo>
                <a:lnTo>
                  <a:pt x="86" y="156"/>
                </a:lnTo>
                <a:lnTo>
                  <a:pt x="86" y="141"/>
                </a:lnTo>
                <a:lnTo>
                  <a:pt x="98" y="147"/>
                </a:lnTo>
                <a:close/>
                <a:moveTo>
                  <a:pt x="86" y="278"/>
                </a:moveTo>
                <a:lnTo>
                  <a:pt x="58" y="264"/>
                </a:lnTo>
                <a:lnTo>
                  <a:pt x="58" y="225"/>
                </a:lnTo>
                <a:lnTo>
                  <a:pt x="70" y="232"/>
                </a:lnTo>
                <a:lnTo>
                  <a:pt x="70" y="232"/>
                </a:lnTo>
                <a:lnTo>
                  <a:pt x="73" y="232"/>
                </a:lnTo>
                <a:lnTo>
                  <a:pt x="75" y="232"/>
                </a:lnTo>
                <a:lnTo>
                  <a:pt x="77" y="230"/>
                </a:lnTo>
                <a:lnTo>
                  <a:pt x="78" y="229"/>
                </a:lnTo>
                <a:lnTo>
                  <a:pt x="86" y="212"/>
                </a:lnTo>
                <a:lnTo>
                  <a:pt x="86" y="278"/>
                </a:lnTo>
                <a:lnTo>
                  <a:pt x="86" y="278"/>
                </a:lnTo>
                <a:close/>
                <a:moveTo>
                  <a:pt x="58" y="83"/>
                </a:moveTo>
                <a:lnTo>
                  <a:pt x="86" y="22"/>
                </a:lnTo>
                <a:lnTo>
                  <a:pt x="86" y="107"/>
                </a:lnTo>
                <a:lnTo>
                  <a:pt x="82" y="106"/>
                </a:lnTo>
                <a:lnTo>
                  <a:pt x="82" y="106"/>
                </a:lnTo>
                <a:lnTo>
                  <a:pt x="81" y="105"/>
                </a:lnTo>
                <a:lnTo>
                  <a:pt x="78" y="105"/>
                </a:lnTo>
                <a:lnTo>
                  <a:pt x="77" y="106"/>
                </a:lnTo>
                <a:lnTo>
                  <a:pt x="75" y="109"/>
                </a:lnTo>
                <a:lnTo>
                  <a:pt x="67" y="126"/>
                </a:lnTo>
                <a:lnTo>
                  <a:pt x="67" y="126"/>
                </a:lnTo>
                <a:lnTo>
                  <a:pt x="67" y="126"/>
                </a:lnTo>
                <a:lnTo>
                  <a:pt x="66" y="128"/>
                </a:lnTo>
                <a:lnTo>
                  <a:pt x="67" y="130"/>
                </a:lnTo>
                <a:lnTo>
                  <a:pt x="67" y="132"/>
                </a:lnTo>
                <a:lnTo>
                  <a:pt x="70" y="133"/>
                </a:lnTo>
                <a:lnTo>
                  <a:pt x="86" y="141"/>
                </a:lnTo>
                <a:lnTo>
                  <a:pt x="86" y="156"/>
                </a:lnTo>
                <a:lnTo>
                  <a:pt x="65" y="145"/>
                </a:lnTo>
                <a:lnTo>
                  <a:pt x="65" y="145"/>
                </a:lnTo>
                <a:lnTo>
                  <a:pt x="61" y="145"/>
                </a:lnTo>
                <a:lnTo>
                  <a:pt x="58" y="147"/>
                </a:lnTo>
                <a:lnTo>
                  <a:pt x="58" y="83"/>
                </a:lnTo>
                <a:lnTo>
                  <a:pt x="58" y="83"/>
                </a:lnTo>
                <a:close/>
                <a:moveTo>
                  <a:pt x="86" y="190"/>
                </a:moveTo>
                <a:lnTo>
                  <a:pt x="86" y="206"/>
                </a:lnTo>
                <a:lnTo>
                  <a:pt x="86" y="206"/>
                </a:lnTo>
                <a:lnTo>
                  <a:pt x="84" y="203"/>
                </a:lnTo>
                <a:lnTo>
                  <a:pt x="58" y="191"/>
                </a:lnTo>
                <a:lnTo>
                  <a:pt x="58" y="176"/>
                </a:lnTo>
                <a:lnTo>
                  <a:pt x="86" y="190"/>
                </a:lnTo>
                <a:close/>
                <a:moveTo>
                  <a:pt x="58" y="264"/>
                </a:moveTo>
                <a:lnTo>
                  <a:pt x="21" y="247"/>
                </a:lnTo>
                <a:lnTo>
                  <a:pt x="21" y="247"/>
                </a:lnTo>
                <a:lnTo>
                  <a:pt x="14" y="243"/>
                </a:lnTo>
                <a:lnTo>
                  <a:pt x="9" y="239"/>
                </a:lnTo>
                <a:lnTo>
                  <a:pt x="5" y="233"/>
                </a:lnTo>
                <a:lnTo>
                  <a:pt x="2" y="226"/>
                </a:lnTo>
                <a:lnTo>
                  <a:pt x="1" y="220"/>
                </a:lnTo>
                <a:lnTo>
                  <a:pt x="0" y="213"/>
                </a:lnTo>
                <a:lnTo>
                  <a:pt x="1" y="206"/>
                </a:lnTo>
                <a:lnTo>
                  <a:pt x="4" y="199"/>
                </a:lnTo>
                <a:lnTo>
                  <a:pt x="58" y="83"/>
                </a:lnTo>
                <a:lnTo>
                  <a:pt x="58" y="147"/>
                </a:lnTo>
                <a:lnTo>
                  <a:pt x="58" y="147"/>
                </a:lnTo>
                <a:lnTo>
                  <a:pt x="56" y="148"/>
                </a:lnTo>
                <a:lnTo>
                  <a:pt x="48" y="165"/>
                </a:lnTo>
                <a:lnTo>
                  <a:pt x="48" y="165"/>
                </a:lnTo>
                <a:lnTo>
                  <a:pt x="48" y="165"/>
                </a:lnTo>
                <a:lnTo>
                  <a:pt x="48" y="168"/>
                </a:lnTo>
                <a:lnTo>
                  <a:pt x="48" y="170"/>
                </a:lnTo>
                <a:lnTo>
                  <a:pt x="50" y="172"/>
                </a:lnTo>
                <a:lnTo>
                  <a:pt x="51" y="174"/>
                </a:lnTo>
                <a:lnTo>
                  <a:pt x="58" y="176"/>
                </a:lnTo>
                <a:lnTo>
                  <a:pt x="58" y="191"/>
                </a:lnTo>
                <a:lnTo>
                  <a:pt x="46" y="186"/>
                </a:lnTo>
                <a:lnTo>
                  <a:pt x="46" y="186"/>
                </a:lnTo>
                <a:lnTo>
                  <a:pt x="43" y="184"/>
                </a:lnTo>
                <a:lnTo>
                  <a:pt x="42" y="186"/>
                </a:lnTo>
                <a:lnTo>
                  <a:pt x="39" y="187"/>
                </a:lnTo>
                <a:lnTo>
                  <a:pt x="38" y="188"/>
                </a:lnTo>
                <a:lnTo>
                  <a:pt x="29" y="206"/>
                </a:lnTo>
                <a:lnTo>
                  <a:pt x="29" y="206"/>
                </a:lnTo>
                <a:lnTo>
                  <a:pt x="29" y="206"/>
                </a:lnTo>
                <a:lnTo>
                  <a:pt x="29" y="207"/>
                </a:lnTo>
                <a:lnTo>
                  <a:pt x="29" y="210"/>
                </a:lnTo>
                <a:lnTo>
                  <a:pt x="31" y="212"/>
                </a:lnTo>
                <a:lnTo>
                  <a:pt x="32" y="213"/>
                </a:lnTo>
                <a:lnTo>
                  <a:pt x="58" y="225"/>
                </a:lnTo>
                <a:lnTo>
                  <a:pt x="58" y="26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3" name="组合 212"/>
          <p:cNvGrpSpPr/>
          <p:nvPr/>
        </p:nvGrpSpPr>
        <p:grpSpPr>
          <a:xfrm>
            <a:off x="2799684" y="2127048"/>
            <a:ext cx="619125" cy="650875"/>
            <a:chOff x="1704976" y="2255838"/>
            <a:chExt cx="619125" cy="650875"/>
          </a:xfrm>
          <a:solidFill>
            <a:srgbClr val="434154"/>
          </a:solidFill>
        </p:grpSpPr>
        <p:sp>
          <p:nvSpPr>
            <p:cNvPr id="155" name="Rectangle 155"/>
            <p:cNvSpPr>
              <a:spLocks noChangeArrowheads="1"/>
            </p:cNvSpPr>
            <p:nvPr/>
          </p:nvSpPr>
          <p:spPr bwMode="auto">
            <a:xfrm>
              <a:off x="1704976" y="2873375"/>
              <a:ext cx="6191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Rectangle 156"/>
            <p:cNvSpPr>
              <a:spLocks noChangeArrowheads="1"/>
            </p:cNvSpPr>
            <p:nvPr/>
          </p:nvSpPr>
          <p:spPr bwMode="auto">
            <a:xfrm>
              <a:off x="1730376" y="2811463"/>
              <a:ext cx="5683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Rectangle 157"/>
            <p:cNvSpPr>
              <a:spLocks noChangeArrowheads="1"/>
            </p:cNvSpPr>
            <p:nvPr/>
          </p:nvSpPr>
          <p:spPr bwMode="auto">
            <a:xfrm>
              <a:off x="1954213" y="2747963"/>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Rectangle 158"/>
            <p:cNvSpPr>
              <a:spLocks noChangeArrowheads="1"/>
            </p:cNvSpPr>
            <p:nvPr/>
          </p:nvSpPr>
          <p:spPr bwMode="auto">
            <a:xfrm>
              <a:off x="1976438" y="2517775"/>
              <a:ext cx="77788"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Rectangle 159"/>
            <p:cNvSpPr>
              <a:spLocks noChangeArrowheads="1"/>
            </p:cNvSpPr>
            <p:nvPr/>
          </p:nvSpPr>
          <p:spPr bwMode="auto">
            <a:xfrm>
              <a:off x="1954213" y="2505075"/>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Rectangle 160"/>
            <p:cNvSpPr>
              <a:spLocks noChangeArrowheads="1"/>
            </p:cNvSpPr>
            <p:nvPr/>
          </p:nvSpPr>
          <p:spPr bwMode="auto">
            <a:xfrm>
              <a:off x="1774826" y="2747963"/>
              <a:ext cx="119063"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1" name="Rectangle 161"/>
            <p:cNvSpPr>
              <a:spLocks noChangeArrowheads="1"/>
            </p:cNvSpPr>
            <p:nvPr/>
          </p:nvSpPr>
          <p:spPr bwMode="auto">
            <a:xfrm>
              <a:off x="1795463" y="2517775"/>
              <a:ext cx="77788"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2" name="Rectangle 162"/>
            <p:cNvSpPr>
              <a:spLocks noChangeArrowheads="1"/>
            </p:cNvSpPr>
            <p:nvPr/>
          </p:nvSpPr>
          <p:spPr bwMode="auto">
            <a:xfrm>
              <a:off x="1774826" y="2505075"/>
              <a:ext cx="119063"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Rectangle 163"/>
            <p:cNvSpPr>
              <a:spLocks noChangeArrowheads="1"/>
            </p:cNvSpPr>
            <p:nvPr/>
          </p:nvSpPr>
          <p:spPr bwMode="auto">
            <a:xfrm>
              <a:off x="2135188" y="2747963"/>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Rectangle 164"/>
            <p:cNvSpPr>
              <a:spLocks noChangeArrowheads="1"/>
            </p:cNvSpPr>
            <p:nvPr/>
          </p:nvSpPr>
          <p:spPr bwMode="auto">
            <a:xfrm>
              <a:off x="2157413" y="2517775"/>
              <a:ext cx="76200" cy="2508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Rectangle 165"/>
            <p:cNvSpPr>
              <a:spLocks noChangeArrowheads="1"/>
            </p:cNvSpPr>
            <p:nvPr/>
          </p:nvSpPr>
          <p:spPr bwMode="auto">
            <a:xfrm>
              <a:off x="2135188" y="2505075"/>
              <a:ext cx="120650" cy="3175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Rectangle 166"/>
            <p:cNvSpPr>
              <a:spLocks noChangeArrowheads="1"/>
            </p:cNvSpPr>
            <p:nvPr/>
          </p:nvSpPr>
          <p:spPr bwMode="auto">
            <a:xfrm>
              <a:off x="1730376" y="2435225"/>
              <a:ext cx="568325" cy="33338"/>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167"/>
            <p:cNvSpPr>
              <a:spLocks/>
            </p:cNvSpPr>
            <p:nvPr/>
          </p:nvSpPr>
          <p:spPr bwMode="auto">
            <a:xfrm>
              <a:off x="1730376" y="2255838"/>
              <a:ext cx="568325" cy="179388"/>
            </a:xfrm>
            <a:custGeom>
              <a:avLst/>
              <a:gdLst>
                <a:gd name="T0" fmla="*/ 179 w 358"/>
                <a:gd name="T1" fmla="*/ 0 h 113"/>
                <a:gd name="T2" fmla="*/ 0 w 358"/>
                <a:gd name="T3" fmla="*/ 113 h 113"/>
                <a:gd name="T4" fmla="*/ 358 w 358"/>
                <a:gd name="T5" fmla="*/ 113 h 113"/>
                <a:gd name="T6" fmla="*/ 179 w 358"/>
                <a:gd name="T7" fmla="*/ 0 h 113"/>
              </a:gdLst>
              <a:ahLst/>
              <a:cxnLst>
                <a:cxn ang="0">
                  <a:pos x="T0" y="T1"/>
                </a:cxn>
                <a:cxn ang="0">
                  <a:pos x="T2" y="T3"/>
                </a:cxn>
                <a:cxn ang="0">
                  <a:pos x="T4" y="T5"/>
                </a:cxn>
                <a:cxn ang="0">
                  <a:pos x="T6" y="T7"/>
                </a:cxn>
              </a:cxnLst>
              <a:rect l="0" t="0" r="r" b="b"/>
              <a:pathLst>
                <a:path w="358" h="113">
                  <a:moveTo>
                    <a:pt x="179" y="0"/>
                  </a:moveTo>
                  <a:lnTo>
                    <a:pt x="0" y="113"/>
                  </a:lnTo>
                  <a:lnTo>
                    <a:pt x="358" y="113"/>
                  </a:lnTo>
                  <a:lnTo>
                    <a:pt x="17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68" name="Freeform 168"/>
          <p:cNvSpPr>
            <a:spLocks noEditPoints="1"/>
          </p:cNvSpPr>
          <p:nvPr/>
        </p:nvSpPr>
        <p:spPr bwMode="auto">
          <a:xfrm>
            <a:off x="4166521" y="2288973"/>
            <a:ext cx="788988" cy="515938"/>
          </a:xfrm>
          <a:custGeom>
            <a:avLst/>
            <a:gdLst>
              <a:gd name="T0" fmla="*/ 497 w 497"/>
              <a:gd name="T1" fmla="*/ 0 h 325"/>
              <a:gd name="T2" fmla="*/ 386 w 497"/>
              <a:gd name="T3" fmla="*/ 37 h 325"/>
              <a:gd name="T4" fmla="*/ 386 w 497"/>
              <a:gd name="T5" fmla="*/ 210 h 325"/>
              <a:gd name="T6" fmla="*/ 386 w 497"/>
              <a:gd name="T7" fmla="*/ 210 h 325"/>
              <a:gd name="T8" fmla="*/ 397 w 497"/>
              <a:gd name="T9" fmla="*/ 209 h 325"/>
              <a:gd name="T10" fmla="*/ 405 w 497"/>
              <a:gd name="T11" fmla="*/ 206 h 325"/>
              <a:gd name="T12" fmla="*/ 409 w 497"/>
              <a:gd name="T13" fmla="*/ 204 h 325"/>
              <a:gd name="T14" fmla="*/ 411 w 497"/>
              <a:gd name="T15" fmla="*/ 201 h 325"/>
              <a:gd name="T16" fmla="*/ 413 w 497"/>
              <a:gd name="T17" fmla="*/ 197 h 325"/>
              <a:gd name="T18" fmla="*/ 413 w 497"/>
              <a:gd name="T19" fmla="*/ 194 h 325"/>
              <a:gd name="T20" fmla="*/ 413 w 497"/>
              <a:gd name="T21" fmla="*/ 118 h 325"/>
              <a:gd name="T22" fmla="*/ 399 w 497"/>
              <a:gd name="T23" fmla="*/ 118 h 325"/>
              <a:gd name="T24" fmla="*/ 399 w 497"/>
              <a:gd name="T25" fmla="*/ 86 h 325"/>
              <a:gd name="T26" fmla="*/ 413 w 497"/>
              <a:gd name="T27" fmla="*/ 86 h 325"/>
              <a:gd name="T28" fmla="*/ 447 w 497"/>
              <a:gd name="T29" fmla="*/ 86 h 325"/>
              <a:gd name="T30" fmla="*/ 462 w 497"/>
              <a:gd name="T31" fmla="*/ 86 h 325"/>
              <a:gd name="T32" fmla="*/ 462 w 497"/>
              <a:gd name="T33" fmla="*/ 118 h 325"/>
              <a:gd name="T34" fmla="*/ 447 w 497"/>
              <a:gd name="T35" fmla="*/ 118 h 325"/>
              <a:gd name="T36" fmla="*/ 447 w 497"/>
              <a:gd name="T37" fmla="*/ 194 h 325"/>
              <a:gd name="T38" fmla="*/ 447 w 497"/>
              <a:gd name="T39" fmla="*/ 194 h 325"/>
              <a:gd name="T40" fmla="*/ 446 w 497"/>
              <a:gd name="T41" fmla="*/ 204 h 325"/>
              <a:gd name="T42" fmla="*/ 442 w 497"/>
              <a:gd name="T43" fmla="*/ 212 h 325"/>
              <a:gd name="T44" fmla="*/ 436 w 497"/>
              <a:gd name="T45" fmla="*/ 220 h 325"/>
              <a:gd name="T46" fmla="*/ 430 w 497"/>
              <a:gd name="T47" fmla="*/ 227 h 325"/>
              <a:gd name="T48" fmla="*/ 420 w 497"/>
              <a:gd name="T49" fmla="*/ 232 h 325"/>
              <a:gd name="T50" fmla="*/ 411 w 497"/>
              <a:gd name="T51" fmla="*/ 236 h 325"/>
              <a:gd name="T52" fmla="*/ 399 w 497"/>
              <a:gd name="T53" fmla="*/ 239 h 325"/>
              <a:gd name="T54" fmla="*/ 386 w 497"/>
              <a:gd name="T55" fmla="*/ 239 h 325"/>
              <a:gd name="T56" fmla="*/ 386 w 497"/>
              <a:gd name="T57" fmla="*/ 289 h 325"/>
              <a:gd name="T58" fmla="*/ 497 w 497"/>
              <a:gd name="T59" fmla="*/ 325 h 325"/>
              <a:gd name="T60" fmla="*/ 497 w 497"/>
              <a:gd name="T61" fmla="*/ 0 h 325"/>
              <a:gd name="T62" fmla="*/ 386 w 497"/>
              <a:gd name="T63" fmla="*/ 37 h 325"/>
              <a:gd name="T64" fmla="*/ 0 w 497"/>
              <a:gd name="T65" fmla="*/ 163 h 325"/>
              <a:gd name="T66" fmla="*/ 386 w 497"/>
              <a:gd name="T67" fmla="*/ 289 h 325"/>
              <a:gd name="T68" fmla="*/ 386 w 497"/>
              <a:gd name="T69" fmla="*/ 239 h 325"/>
              <a:gd name="T70" fmla="*/ 386 w 497"/>
              <a:gd name="T71" fmla="*/ 239 h 325"/>
              <a:gd name="T72" fmla="*/ 374 w 497"/>
              <a:gd name="T73" fmla="*/ 239 h 325"/>
              <a:gd name="T74" fmla="*/ 363 w 497"/>
              <a:gd name="T75" fmla="*/ 236 h 325"/>
              <a:gd name="T76" fmla="*/ 353 w 497"/>
              <a:gd name="T77" fmla="*/ 232 h 325"/>
              <a:gd name="T78" fmla="*/ 343 w 497"/>
              <a:gd name="T79" fmla="*/ 227 h 325"/>
              <a:gd name="T80" fmla="*/ 336 w 497"/>
              <a:gd name="T81" fmla="*/ 220 h 325"/>
              <a:gd name="T82" fmla="*/ 331 w 497"/>
              <a:gd name="T83" fmla="*/ 212 h 325"/>
              <a:gd name="T84" fmla="*/ 327 w 497"/>
              <a:gd name="T85" fmla="*/ 204 h 325"/>
              <a:gd name="T86" fmla="*/ 325 w 497"/>
              <a:gd name="T87" fmla="*/ 194 h 325"/>
              <a:gd name="T88" fmla="*/ 325 w 497"/>
              <a:gd name="T89" fmla="*/ 118 h 325"/>
              <a:gd name="T90" fmla="*/ 311 w 497"/>
              <a:gd name="T91" fmla="*/ 118 h 325"/>
              <a:gd name="T92" fmla="*/ 311 w 497"/>
              <a:gd name="T93" fmla="*/ 86 h 325"/>
              <a:gd name="T94" fmla="*/ 325 w 497"/>
              <a:gd name="T95" fmla="*/ 86 h 325"/>
              <a:gd name="T96" fmla="*/ 359 w 497"/>
              <a:gd name="T97" fmla="*/ 86 h 325"/>
              <a:gd name="T98" fmla="*/ 376 w 497"/>
              <a:gd name="T99" fmla="*/ 86 h 325"/>
              <a:gd name="T100" fmla="*/ 376 w 497"/>
              <a:gd name="T101" fmla="*/ 118 h 325"/>
              <a:gd name="T102" fmla="*/ 359 w 497"/>
              <a:gd name="T103" fmla="*/ 118 h 325"/>
              <a:gd name="T104" fmla="*/ 359 w 497"/>
              <a:gd name="T105" fmla="*/ 194 h 325"/>
              <a:gd name="T106" fmla="*/ 359 w 497"/>
              <a:gd name="T107" fmla="*/ 194 h 325"/>
              <a:gd name="T108" fmla="*/ 361 w 497"/>
              <a:gd name="T109" fmla="*/ 197 h 325"/>
              <a:gd name="T110" fmla="*/ 362 w 497"/>
              <a:gd name="T111" fmla="*/ 201 h 325"/>
              <a:gd name="T112" fmla="*/ 365 w 497"/>
              <a:gd name="T113" fmla="*/ 204 h 325"/>
              <a:gd name="T114" fmla="*/ 367 w 497"/>
              <a:gd name="T115" fmla="*/ 206 h 325"/>
              <a:gd name="T116" fmla="*/ 376 w 497"/>
              <a:gd name="T117" fmla="*/ 209 h 325"/>
              <a:gd name="T118" fmla="*/ 386 w 497"/>
              <a:gd name="T119" fmla="*/ 210 h 325"/>
              <a:gd name="T120" fmla="*/ 386 w 497"/>
              <a:gd name="T121" fmla="*/ 37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325">
                <a:moveTo>
                  <a:pt x="497" y="0"/>
                </a:moveTo>
                <a:lnTo>
                  <a:pt x="386" y="37"/>
                </a:lnTo>
                <a:lnTo>
                  <a:pt x="386" y="210"/>
                </a:lnTo>
                <a:lnTo>
                  <a:pt x="386" y="210"/>
                </a:lnTo>
                <a:lnTo>
                  <a:pt x="397" y="209"/>
                </a:lnTo>
                <a:lnTo>
                  <a:pt x="405" y="206"/>
                </a:lnTo>
                <a:lnTo>
                  <a:pt x="409" y="204"/>
                </a:lnTo>
                <a:lnTo>
                  <a:pt x="411" y="201"/>
                </a:lnTo>
                <a:lnTo>
                  <a:pt x="413" y="197"/>
                </a:lnTo>
                <a:lnTo>
                  <a:pt x="413" y="194"/>
                </a:lnTo>
                <a:lnTo>
                  <a:pt x="413" y="118"/>
                </a:lnTo>
                <a:lnTo>
                  <a:pt x="399" y="118"/>
                </a:lnTo>
                <a:lnTo>
                  <a:pt x="399" y="86"/>
                </a:lnTo>
                <a:lnTo>
                  <a:pt x="413" y="86"/>
                </a:lnTo>
                <a:lnTo>
                  <a:pt x="447" y="86"/>
                </a:lnTo>
                <a:lnTo>
                  <a:pt x="462" y="86"/>
                </a:lnTo>
                <a:lnTo>
                  <a:pt x="462" y="118"/>
                </a:lnTo>
                <a:lnTo>
                  <a:pt x="447" y="118"/>
                </a:lnTo>
                <a:lnTo>
                  <a:pt x="447" y="194"/>
                </a:lnTo>
                <a:lnTo>
                  <a:pt x="447" y="194"/>
                </a:lnTo>
                <a:lnTo>
                  <a:pt x="446" y="204"/>
                </a:lnTo>
                <a:lnTo>
                  <a:pt x="442" y="212"/>
                </a:lnTo>
                <a:lnTo>
                  <a:pt x="436" y="220"/>
                </a:lnTo>
                <a:lnTo>
                  <a:pt x="430" y="227"/>
                </a:lnTo>
                <a:lnTo>
                  <a:pt x="420" y="232"/>
                </a:lnTo>
                <a:lnTo>
                  <a:pt x="411" y="236"/>
                </a:lnTo>
                <a:lnTo>
                  <a:pt x="399" y="239"/>
                </a:lnTo>
                <a:lnTo>
                  <a:pt x="386" y="239"/>
                </a:lnTo>
                <a:lnTo>
                  <a:pt x="386" y="289"/>
                </a:lnTo>
                <a:lnTo>
                  <a:pt x="497" y="325"/>
                </a:lnTo>
                <a:lnTo>
                  <a:pt x="497" y="0"/>
                </a:lnTo>
                <a:close/>
                <a:moveTo>
                  <a:pt x="386" y="37"/>
                </a:moveTo>
                <a:lnTo>
                  <a:pt x="0" y="163"/>
                </a:lnTo>
                <a:lnTo>
                  <a:pt x="386" y="289"/>
                </a:lnTo>
                <a:lnTo>
                  <a:pt x="386" y="239"/>
                </a:lnTo>
                <a:lnTo>
                  <a:pt x="386" y="239"/>
                </a:lnTo>
                <a:lnTo>
                  <a:pt x="374" y="239"/>
                </a:lnTo>
                <a:lnTo>
                  <a:pt x="363" y="236"/>
                </a:lnTo>
                <a:lnTo>
                  <a:pt x="353" y="232"/>
                </a:lnTo>
                <a:lnTo>
                  <a:pt x="343" y="227"/>
                </a:lnTo>
                <a:lnTo>
                  <a:pt x="336" y="220"/>
                </a:lnTo>
                <a:lnTo>
                  <a:pt x="331" y="212"/>
                </a:lnTo>
                <a:lnTo>
                  <a:pt x="327" y="204"/>
                </a:lnTo>
                <a:lnTo>
                  <a:pt x="325" y="194"/>
                </a:lnTo>
                <a:lnTo>
                  <a:pt x="325" y="118"/>
                </a:lnTo>
                <a:lnTo>
                  <a:pt x="311" y="118"/>
                </a:lnTo>
                <a:lnTo>
                  <a:pt x="311" y="86"/>
                </a:lnTo>
                <a:lnTo>
                  <a:pt x="325" y="86"/>
                </a:lnTo>
                <a:lnTo>
                  <a:pt x="359" y="86"/>
                </a:lnTo>
                <a:lnTo>
                  <a:pt x="376" y="86"/>
                </a:lnTo>
                <a:lnTo>
                  <a:pt x="376" y="118"/>
                </a:lnTo>
                <a:lnTo>
                  <a:pt x="359" y="118"/>
                </a:lnTo>
                <a:lnTo>
                  <a:pt x="359" y="194"/>
                </a:lnTo>
                <a:lnTo>
                  <a:pt x="359" y="194"/>
                </a:lnTo>
                <a:lnTo>
                  <a:pt x="361" y="197"/>
                </a:lnTo>
                <a:lnTo>
                  <a:pt x="362" y="201"/>
                </a:lnTo>
                <a:lnTo>
                  <a:pt x="365" y="204"/>
                </a:lnTo>
                <a:lnTo>
                  <a:pt x="367" y="206"/>
                </a:lnTo>
                <a:lnTo>
                  <a:pt x="376" y="209"/>
                </a:lnTo>
                <a:lnTo>
                  <a:pt x="386" y="210"/>
                </a:lnTo>
                <a:lnTo>
                  <a:pt x="386" y="3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169"/>
          <p:cNvSpPr>
            <a:spLocks noEditPoints="1"/>
          </p:cNvSpPr>
          <p:nvPr/>
        </p:nvSpPr>
        <p:spPr bwMode="auto">
          <a:xfrm>
            <a:off x="3029871" y="2857298"/>
            <a:ext cx="185738" cy="320675"/>
          </a:xfrm>
          <a:custGeom>
            <a:avLst/>
            <a:gdLst>
              <a:gd name="T0" fmla="*/ 71 w 117"/>
              <a:gd name="T1" fmla="*/ 170 h 202"/>
              <a:gd name="T2" fmla="*/ 80 w 117"/>
              <a:gd name="T3" fmla="*/ 173 h 202"/>
              <a:gd name="T4" fmla="*/ 85 w 117"/>
              <a:gd name="T5" fmla="*/ 181 h 202"/>
              <a:gd name="T6" fmla="*/ 85 w 117"/>
              <a:gd name="T7" fmla="*/ 188 h 202"/>
              <a:gd name="T8" fmla="*/ 80 w 117"/>
              <a:gd name="T9" fmla="*/ 199 h 202"/>
              <a:gd name="T10" fmla="*/ 75 w 117"/>
              <a:gd name="T11" fmla="*/ 202 h 202"/>
              <a:gd name="T12" fmla="*/ 71 w 117"/>
              <a:gd name="T13" fmla="*/ 170 h 202"/>
              <a:gd name="T14" fmla="*/ 71 w 117"/>
              <a:gd name="T15" fmla="*/ 157 h 202"/>
              <a:gd name="T16" fmla="*/ 71 w 117"/>
              <a:gd name="T17" fmla="*/ 68 h 202"/>
              <a:gd name="T18" fmla="*/ 80 w 117"/>
              <a:gd name="T19" fmla="*/ 77 h 202"/>
              <a:gd name="T20" fmla="*/ 85 w 117"/>
              <a:gd name="T21" fmla="*/ 91 h 202"/>
              <a:gd name="T22" fmla="*/ 92 w 117"/>
              <a:gd name="T23" fmla="*/ 116 h 202"/>
              <a:gd name="T24" fmla="*/ 94 w 117"/>
              <a:gd name="T25" fmla="*/ 120 h 202"/>
              <a:gd name="T26" fmla="*/ 100 w 117"/>
              <a:gd name="T27" fmla="*/ 126 h 202"/>
              <a:gd name="T28" fmla="*/ 110 w 117"/>
              <a:gd name="T29" fmla="*/ 127 h 202"/>
              <a:gd name="T30" fmla="*/ 117 w 117"/>
              <a:gd name="T31" fmla="*/ 145 h 202"/>
              <a:gd name="T32" fmla="*/ 66 w 117"/>
              <a:gd name="T33" fmla="*/ 170 h 202"/>
              <a:gd name="T34" fmla="*/ 71 w 117"/>
              <a:gd name="T35" fmla="*/ 170 h 202"/>
              <a:gd name="T36" fmla="*/ 71 w 117"/>
              <a:gd name="T37" fmla="*/ 202 h 202"/>
              <a:gd name="T38" fmla="*/ 61 w 117"/>
              <a:gd name="T39" fmla="*/ 199 h 202"/>
              <a:gd name="T40" fmla="*/ 56 w 117"/>
              <a:gd name="T41" fmla="*/ 189 h 202"/>
              <a:gd name="T42" fmla="*/ 56 w 117"/>
              <a:gd name="T43" fmla="*/ 184 h 202"/>
              <a:gd name="T44" fmla="*/ 61 w 117"/>
              <a:gd name="T45" fmla="*/ 173 h 202"/>
              <a:gd name="T46" fmla="*/ 66 w 117"/>
              <a:gd name="T47" fmla="*/ 170 h 202"/>
              <a:gd name="T48" fmla="*/ 71 w 117"/>
              <a:gd name="T49" fmla="*/ 68 h 202"/>
              <a:gd name="T50" fmla="*/ 60 w 117"/>
              <a:gd name="T51" fmla="*/ 62 h 202"/>
              <a:gd name="T52" fmla="*/ 47 w 117"/>
              <a:gd name="T53" fmla="*/ 61 h 202"/>
              <a:gd name="T54" fmla="*/ 34 w 117"/>
              <a:gd name="T55" fmla="*/ 8 h 202"/>
              <a:gd name="T56" fmla="*/ 29 w 117"/>
              <a:gd name="T57" fmla="*/ 1 h 202"/>
              <a:gd name="T58" fmla="*/ 19 w 117"/>
              <a:gd name="T59" fmla="*/ 0 h 202"/>
              <a:gd name="T60" fmla="*/ 15 w 117"/>
              <a:gd name="T61" fmla="*/ 1 h 202"/>
              <a:gd name="T62" fmla="*/ 10 w 117"/>
              <a:gd name="T63" fmla="*/ 9 h 202"/>
              <a:gd name="T64" fmla="*/ 24 w 117"/>
              <a:gd name="T65" fmla="*/ 66 h 202"/>
              <a:gd name="T66" fmla="*/ 19 w 117"/>
              <a:gd name="T67" fmla="*/ 70 h 202"/>
              <a:gd name="T68" fmla="*/ 11 w 117"/>
              <a:gd name="T69" fmla="*/ 78 h 202"/>
              <a:gd name="T70" fmla="*/ 6 w 117"/>
              <a:gd name="T71" fmla="*/ 91 h 202"/>
              <a:gd name="T72" fmla="*/ 4 w 117"/>
              <a:gd name="T73" fmla="*/ 104 h 202"/>
              <a:gd name="T74" fmla="*/ 6 w 117"/>
              <a:gd name="T75" fmla="*/ 111 h 202"/>
              <a:gd name="T76" fmla="*/ 12 w 117"/>
              <a:gd name="T77" fmla="*/ 138 h 202"/>
              <a:gd name="T78" fmla="*/ 12 w 117"/>
              <a:gd name="T79" fmla="*/ 142 h 202"/>
              <a:gd name="T80" fmla="*/ 10 w 117"/>
              <a:gd name="T81" fmla="*/ 149 h 202"/>
              <a:gd name="T82" fmla="*/ 3 w 117"/>
              <a:gd name="T83" fmla="*/ 156 h 202"/>
              <a:gd name="T84" fmla="*/ 6 w 117"/>
              <a:gd name="T85" fmla="*/ 175 h 202"/>
              <a:gd name="T86" fmla="*/ 71 w 117"/>
              <a:gd name="T87" fmla="*/ 6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7" h="202">
                <a:moveTo>
                  <a:pt x="71" y="170"/>
                </a:moveTo>
                <a:lnTo>
                  <a:pt x="71" y="170"/>
                </a:lnTo>
                <a:lnTo>
                  <a:pt x="76" y="170"/>
                </a:lnTo>
                <a:lnTo>
                  <a:pt x="80" y="173"/>
                </a:lnTo>
                <a:lnTo>
                  <a:pt x="84" y="177"/>
                </a:lnTo>
                <a:lnTo>
                  <a:pt x="85" y="181"/>
                </a:lnTo>
                <a:lnTo>
                  <a:pt x="85" y="181"/>
                </a:lnTo>
                <a:lnTo>
                  <a:pt x="85" y="188"/>
                </a:lnTo>
                <a:lnTo>
                  <a:pt x="84" y="193"/>
                </a:lnTo>
                <a:lnTo>
                  <a:pt x="80" y="199"/>
                </a:lnTo>
                <a:lnTo>
                  <a:pt x="75" y="202"/>
                </a:lnTo>
                <a:lnTo>
                  <a:pt x="75" y="202"/>
                </a:lnTo>
                <a:lnTo>
                  <a:pt x="71" y="202"/>
                </a:lnTo>
                <a:lnTo>
                  <a:pt x="71" y="170"/>
                </a:lnTo>
                <a:lnTo>
                  <a:pt x="71" y="170"/>
                </a:lnTo>
                <a:close/>
                <a:moveTo>
                  <a:pt x="71" y="157"/>
                </a:moveTo>
                <a:lnTo>
                  <a:pt x="71" y="68"/>
                </a:lnTo>
                <a:lnTo>
                  <a:pt x="71" y="68"/>
                </a:lnTo>
                <a:lnTo>
                  <a:pt x="76" y="72"/>
                </a:lnTo>
                <a:lnTo>
                  <a:pt x="80" y="77"/>
                </a:lnTo>
                <a:lnTo>
                  <a:pt x="83" y="84"/>
                </a:lnTo>
                <a:lnTo>
                  <a:pt x="85" y="91"/>
                </a:lnTo>
                <a:lnTo>
                  <a:pt x="85" y="91"/>
                </a:lnTo>
                <a:lnTo>
                  <a:pt x="92" y="116"/>
                </a:lnTo>
                <a:lnTo>
                  <a:pt x="92" y="116"/>
                </a:lnTo>
                <a:lnTo>
                  <a:pt x="94" y="120"/>
                </a:lnTo>
                <a:lnTo>
                  <a:pt x="96" y="123"/>
                </a:lnTo>
                <a:lnTo>
                  <a:pt x="100" y="126"/>
                </a:lnTo>
                <a:lnTo>
                  <a:pt x="103" y="127"/>
                </a:lnTo>
                <a:lnTo>
                  <a:pt x="110" y="127"/>
                </a:lnTo>
                <a:lnTo>
                  <a:pt x="112" y="127"/>
                </a:lnTo>
                <a:lnTo>
                  <a:pt x="117" y="145"/>
                </a:lnTo>
                <a:lnTo>
                  <a:pt x="71" y="157"/>
                </a:lnTo>
                <a:close/>
                <a:moveTo>
                  <a:pt x="66" y="170"/>
                </a:moveTo>
                <a:lnTo>
                  <a:pt x="66" y="170"/>
                </a:lnTo>
                <a:lnTo>
                  <a:pt x="71" y="170"/>
                </a:lnTo>
                <a:lnTo>
                  <a:pt x="71" y="202"/>
                </a:lnTo>
                <a:lnTo>
                  <a:pt x="71" y="202"/>
                </a:lnTo>
                <a:lnTo>
                  <a:pt x="65" y="200"/>
                </a:lnTo>
                <a:lnTo>
                  <a:pt x="61" y="199"/>
                </a:lnTo>
                <a:lnTo>
                  <a:pt x="57" y="195"/>
                </a:lnTo>
                <a:lnTo>
                  <a:pt x="56" y="189"/>
                </a:lnTo>
                <a:lnTo>
                  <a:pt x="56" y="189"/>
                </a:lnTo>
                <a:lnTo>
                  <a:pt x="56" y="184"/>
                </a:lnTo>
                <a:lnTo>
                  <a:pt x="57" y="179"/>
                </a:lnTo>
                <a:lnTo>
                  <a:pt x="61" y="173"/>
                </a:lnTo>
                <a:lnTo>
                  <a:pt x="66" y="170"/>
                </a:lnTo>
                <a:lnTo>
                  <a:pt x="66" y="170"/>
                </a:lnTo>
                <a:close/>
                <a:moveTo>
                  <a:pt x="71" y="68"/>
                </a:moveTo>
                <a:lnTo>
                  <a:pt x="71" y="68"/>
                </a:lnTo>
                <a:lnTo>
                  <a:pt x="65" y="65"/>
                </a:lnTo>
                <a:lnTo>
                  <a:pt x="60" y="62"/>
                </a:lnTo>
                <a:lnTo>
                  <a:pt x="54" y="61"/>
                </a:lnTo>
                <a:lnTo>
                  <a:pt x="47" y="61"/>
                </a:lnTo>
                <a:lnTo>
                  <a:pt x="34" y="8"/>
                </a:lnTo>
                <a:lnTo>
                  <a:pt x="34" y="8"/>
                </a:lnTo>
                <a:lnTo>
                  <a:pt x="31" y="4"/>
                </a:lnTo>
                <a:lnTo>
                  <a:pt x="29" y="1"/>
                </a:lnTo>
                <a:lnTo>
                  <a:pt x="24" y="0"/>
                </a:lnTo>
                <a:lnTo>
                  <a:pt x="19" y="0"/>
                </a:lnTo>
                <a:lnTo>
                  <a:pt x="19" y="0"/>
                </a:lnTo>
                <a:lnTo>
                  <a:pt x="15" y="1"/>
                </a:lnTo>
                <a:lnTo>
                  <a:pt x="12" y="5"/>
                </a:lnTo>
                <a:lnTo>
                  <a:pt x="10" y="9"/>
                </a:lnTo>
                <a:lnTo>
                  <a:pt x="11" y="15"/>
                </a:lnTo>
                <a:lnTo>
                  <a:pt x="24" y="66"/>
                </a:lnTo>
                <a:lnTo>
                  <a:pt x="24" y="66"/>
                </a:lnTo>
                <a:lnTo>
                  <a:pt x="19" y="70"/>
                </a:lnTo>
                <a:lnTo>
                  <a:pt x="15" y="74"/>
                </a:lnTo>
                <a:lnTo>
                  <a:pt x="11" y="78"/>
                </a:lnTo>
                <a:lnTo>
                  <a:pt x="7" y="84"/>
                </a:lnTo>
                <a:lnTo>
                  <a:pt x="6" y="91"/>
                </a:lnTo>
                <a:lnTo>
                  <a:pt x="4" y="96"/>
                </a:lnTo>
                <a:lnTo>
                  <a:pt x="4" y="104"/>
                </a:lnTo>
                <a:lnTo>
                  <a:pt x="6" y="111"/>
                </a:lnTo>
                <a:lnTo>
                  <a:pt x="6" y="111"/>
                </a:lnTo>
                <a:lnTo>
                  <a:pt x="12" y="138"/>
                </a:lnTo>
                <a:lnTo>
                  <a:pt x="12" y="138"/>
                </a:lnTo>
                <a:lnTo>
                  <a:pt x="12" y="138"/>
                </a:lnTo>
                <a:lnTo>
                  <a:pt x="12" y="142"/>
                </a:lnTo>
                <a:lnTo>
                  <a:pt x="12" y="146"/>
                </a:lnTo>
                <a:lnTo>
                  <a:pt x="10" y="149"/>
                </a:lnTo>
                <a:lnTo>
                  <a:pt x="8" y="152"/>
                </a:lnTo>
                <a:lnTo>
                  <a:pt x="3" y="156"/>
                </a:lnTo>
                <a:lnTo>
                  <a:pt x="0" y="157"/>
                </a:lnTo>
                <a:lnTo>
                  <a:pt x="6" y="175"/>
                </a:lnTo>
                <a:lnTo>
                  <a:pt x="71" y="157"/>
                </a:lnTo>
                <a:lnTo>
                  <a:pt x="71" y="68"/>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170"/>
          <p:cNvSpPr>
            <a:spLocks noEditPoints="1"/>
          </p:cNvSpPr>
          <p:nvPr/>
        </p:nvSpPr>
        <p:spPr bwMode="auto">
          <a:xfrm>
            <a:off x="4463384" y="1747635"/>
            <a:ext cx="369888" cy="455613"/>
          </a:xfrm>
          <a:custGeom>
            <a:avLst/>
            <a:gdLst>
              <a:gd name="T0" fmla="*/ 164 w 233"/>
              <a:gd name="T1" fmla="*/ 0 h 287"/>
              <a:gd name="T2" fmla="*/ 233 w 233"/>
              <a:gd name="T3" fmla="*/ 248 h 287"/>
              <a:gd name="T4" fmla="*/ 216 w 233"/>
              <a:gd name="T5" fmla="*/ 280 h 287"/>
              <a:gd name="T6" fmla="*/ 164 w 233"/>
              <a:gd name="T7" fmla="*/ 226 h 287"/>
              <a:gd name="T8" fmla="*/ 179 w 233"/>
              <a:gd name="T9" fmla="*/ 218 h 287"/>
              <a:gd name="T10" fmla="*/ 194 w 233"/>
              <a:gd name="T11" fmla="*/ 191 h 287"/>
              <a:gd name="T12" fmla="*/ 194 w 233"/>
              <a:gd name="T13" fmla="*/ 157 h 287"/>
              <a:gd name="T14" fmla="*/ 178 w 233"/>
              <a:gd name="T15" fmla="*/ 148 h 287"/>
              <a:gd name="T16" fmla="*/ 164 w 233"/>
              <a:gd name="T17" fmla="*/ 118 h 287"/>
              <a:gd name="T18" fmla="*/ 167 w 233"/>
              <a:gd name="T19" fmla="*/ 210 h 287"/>
              <a:gd name="T20" fmla="*/ 180 w 233"/>
              <a:gd name="T21" fmla="*/ 175 h 287"/>
              <a:gd name="T22" fmla="*/ 175 w 233"/>
              <a:gd name="T23" fmla="*/ 160 h 287"/>
              <a:gd name="T24" fmla="*/ 164 w 233"/>
              <a:gd name="T25" fmla="*/ 160 h 287"/>
              <a:gd name="T26" fmla="*/ 133 w 233"/>
              <a:gd name="T27" fmla="*/ 14 h 287"/>
              <a:gd name="T28" fmla="*/ 164 w 233"/>
              <a:gd name="T29" fmla="*/ 118 h 287"/>
              <a:gd name="T30" fmla="*/ 136 w 233"/>
              <a:gd name="T31" fmla="*/ 111 h 287"/>
              <a:gd name="T32" fmla="*/ 133 w 233"/>
              <a:gd name="T33" fmla="*/ 287 h 287"/>
              <a:gd name="T34" fmla="*/ 140 w 233"/>
              <a:gd name="T35" fmla="*/ 224 h 287"/>
              <a:gd name="T36" fmla="*/ 164 w 233"/>
              <a:gd name="T37" fmla="*/ 287 h 287"/>
              <a:gd name="T38" fmla="*/ 153 w 233"/>
              <a:gd name="T39" fmla="*/ 201 h 287"/>
              <a:gd name="T40" fmla="*/ 156 w 233"/>
              <a:gd name="T41" fmla="*/ 210 h 287"/>
              <a:gd name="T42" fmla="*/ 164 w 233"/>
              <a:gd name="T43" fmla="*/ 160 h 287"/>
              <a:gd name="T44" fmla="*/ 96 w 233"/>
              <a:gd name="T45" fmla="*/ 0 h 287"/>
              <a:gd name="T46" fmla="*/ 133 w 233"/>
              <a:gd name="T47" fmla="*/ 110 h 287"/>
              <a:gd name="T48" fmla="*/ 103 w 233"/>
              <a:gd name="T49" fmla="*/ 115 h 287"/>
              <a:gd name="T50" fmla="*/ 96 w 233"/>
              <a:gd name="T51" fmla="*/ 287 h 287"/>
              <a:gd name="T52" fmla="*/ 132 w 233"/>
              <a:gd name="T53" fmla="*/ 198 h 287"/>
              <a:gd name="T54" fmla="*/ 133 w 233"/>
              <a:gd name="T55" fmla="*/ 218 h 287"/>
              <a:gd name="T56" fmla="*/ 101 w 233"/>
              <a:gd name="T57" fmla="*/ 169 h 287"/>
              <a:gd name="T58" fmla="*/ 96 w 233"/>
              <a:gd name="T59" fmla="*/ 160 h 287"/>
              <a:gd name="T60" fmla="*/ 96 w 233"/>
              <a:gd name="T61" fmla="*/ 133 h 287"/>
              <a:gd name="T62" fmla="*/ 82 w 233"/>
              <a:gd name="T63" fmla="*/ 14 h 287"/>
              <a:gd name="T64" fmla="*/ 96 w 233"/>
              <a:gd name="T65" fmla="*/ 121 h 287"/>
              <a:gd name="T66" fmla="*/ 82 w 233"/>
              <a:gd name="T67" fmla="*/ 50 h 287"/>
              <a:gd name="T68" fmla="*/ 82 w 233"/>
              <a:gd name="T69" fmla="*/ 164 h 287"/>
              <a:gd name="T70" fmla="*/ 96 w 233"/>
              <a:gd name="T71" fmla="*/ 226 h 287"/>
              <a:gd name="T72" fmla="*/ 90 w 233"/>
              <a:gd name="T73" fmla="*/ 144 h 287"/>
              <a:gd name="T74" fmla="*/ 40 w 233"/>
              <a:gd name="T75" fmla="*/ 0 h 287"/>
              <a:gd name="T76" fmla="*/ 27 w 233"/>
              <a:gd name="T77" fmla="*/ 15 h 287"/>
              <a:gd name="T78" fmla="*/ 17 w 233"/>
              <a:gd name="T79" fmla="*/ 31 h 287"/>
              <a:gd name="T80" fmla="*/ 82 w 233"/>
              <a:gd name="T81" fmla="*/ 50 h 287"/>
              <a:gd name="T82" fmla="*/ 61 w 233"/>
              <a:gd name="T83" fmla="*/ 155 h 287"/>
              <a:gd name="T84" fmla="*/ 38 w 233"/>
              <a:gd name="T85" fmla="*/ 160 h 287"/>
              <a:gd name="T86" fmla="*/ 29 w 233"/>
              <a:gd name="T87" fmla="*/ 174 h 287"/>
              <a:gd name="T88" fmla="*/ 40 w 233"/>
              <a:gd name="T89" fmla="*/ 183 h 287"/>
              <a:gd name="T90" fmla="*/ 46 w 233"/>
              <a:gd name="T91" fmla="*/ 179 h 287"/>
              <a:gd name="T92" fmla="*/ 45 w 233"/>
              <a:gd name="T93" fmla="*/ 172 h 287"/>
              <a:gd name="T94" fmla="*/ 57 w 233"/>
              <a:gd name="T95" fmla="*/ 164 h 287"/>
              <a:gd name="T96" fmla="*/ 48 w 233"/>
              <a:gd name="T97" fmla="*/ 195 h 287"/>
              <a:gd name="T98" fmla="*/ 41 w 233"/>
              <a:gd name="T99" fmla="*/ 233 h 287"/>
              <a:gd name="T100" fmla="*/ 53 w 233"/>
              <a:gd name="T101" fmla="*/ 244 h 287"/>
              <a:gd name="T102" fmla="*/ 60 w 233"/>
              <a:gd name="T103" fmla="*/ 236 h 287"/>
              <a:gd name="T104" fmla="*/ 73 w 233"/>
              <a:gd name="T105" fmla="*/ 179 h 287"/>
              <a:gd name="T106" fmla="*/ 40 w 233"/>
              <a:gd name="T107" fmla="*/ 287 h 287"/>
              <a:gd name="T108" fmla="*/ 13 w 233"/>
              <a:gd name="T109" fmla="*/ 275 h 287"/>
              <a:gd name="T110" fmla="*/ 0 w 233"/>
              <a:gd name="T111" fmla="*/ 39 h 287"/>
              <a:gd name="T112" fmla="*/ 13 w 233"/>
              <a:gd name="T113" fmla="*/ 12 h 287"/>
              <a:gd name="T114" fmla="*/ 40 w 233"/>
              <a:gd name="T115"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33" h="287">
                <a:moveTo>
                  <a:pt x="164" y="0"/>
                </a:moveTo>
                <a:lnTo>
                  <a:pt x="233" y="0"/>
                </a:lnTo>
                <a:lnTo>
                  <a:pt x="233" y="14"/>
                </a:lnTo>
                <a:lnTo>
                  <a:pt x="164" y="14"/>
                </a:lnTo>
                <a:lnTo>
                  <a:pt x="164" y="0"/>
                </a:lnTo>
                <a:lnTo>
                  <a:pt x="164" y="0"/>
                </a:lnTo>
                <a:close/>
                <a:moveTo>
                  <a:pt x="164" y="50"/>
                </a:moveTo>
                <a:lnTo>
                  <a:pt x="233" y="50"/>
                </a:lnTo>
                <a:lnTo>
                  <a:pt x="233" y="248"/>
                </a:lnTo>
                <a:lnTo>
                  <a:pt x="233" y="248"/>
                </a:lnTo>
                <a:lnTo>
                  <a:pt x="232" y="256"/>
                </a:lnTo>
                <a:lnTo>
                  <a:pt x="229" y="263"/>
                </a:lnTo>
                <a:lnTo>
                  <a:pt x="226" y="270"/>
                </a:lnTo>
                <a:lnTo>
                  <a:pt x="221" y="275"/>
                </a:lnTo>
                <a:lnTo>
                  <a:pt x="216" y="280"/>
                </a:lnTo>
                <a:lnTo>
                  <a:pt x="209" y="285"/>
                </a:lnTo>
                <a:lnTo>
                  <a:pt x="202" y="286"/>
                </a:lnTo>
                <a:lnTo>
                  <a:pt x="194" y="287"/>
                </a:lnTo>
                <a:lnTo>
                  <a:pt x="164" y="287"/>
                </a:lnTo>
                <a:lnTo>
                  <a:pt x="164" y="226"/>
                </a:lnTo>
                <a:lnTo>
                  <a:pt x="164" y="226"/>
                </a:lnTo>
                <a:lnTo>
                  <a:pt x="168" y="225"/>
                </a:lnTo>
                <a:lnTo>
                  <a:pt x="168" y="225"/>
                </a:lnTo>
                <a:lnTo>
                  <a:pt x="174" y="222"/>
                </a:lnTo>
                <a:lnTo>
                  <a:pt x="179" y="218"/>
                </a:lnTo>
                <a:lnTo>
                  <a:pt x="183" y="213"/>
                </a:lnTo>
                <a:lnTo>
                  <a:pt x="187" y="207"/>
                </a:lnTo>
                <a:lnTo>
                  <a:pt x="187" y="207"/>
                </a:lnTo>
                <a:lnTo>
                  <a:pt x="191" y="199"/>
                </a:lnTo>
                <a:lnTo>
                  <a:pt x="194" y="191"/>
                </a:lnTo>
                <a:lnTo>
                  <a:pt x="195" y="183"/>
                </a:lnTo>
                <a:lnTo>
                  <a:pt x="195" y="175"/>
                </a:lnTo>
                <a:lnTo>
                  <a:pt x="195" y="175"/>
                </a:lnTo>
                <a:lnTo>
                  <a:pt x="195" y="163"/>
                </a:lnTo>
                <a:lnTo>
                  <a:pt x="194" y="157"/>
                </a:lnTo>
                <a:lnTo>
                  <a:pt x="191" y="155"/>
                </a:lnTo>
                <a:lnTo>
                  <a:pt x="189" y="151"/>
                </a:lnTo>
                <a:lnTo>
                  <a:pt x="186" y="149"/>
                </a:lnTo>
                <a:lnTo>
                  <a:pt x="182" y="148"/>
                </a:lnTo>
                <a:lnTo>
                  <a:pt x="178" y="148"/>
                </a:lnTo>
                <a:lnTo>
                  <a:pt x="178" y="148"/>
                </a:lnTo>
                <a:lnTo>
                  <a:pt x="171" y="149"/>
                </a:lnTo>
                <a:lnTo>
                  <a:pt x="164" y="152"/>
                </a:lnTo>
                <a:lnTo>
                  <a:pt x="172" y="117"/>
                </a:lnTo>
                <a:lnTo>
                  <a:pt x="164" y="118"/>
                </a:lnTo>
                <a:lnTo>
                  <a:pt x="164" y="50"/>
                </a:lnTo>
                <a:lnTo>
                  <a:pt x="164" y="50"/>
                </a:lnTo>
                <a:close/>
                <a:moveTo>
                  <a:pt x="164" y="211"/>
                </a:moveTo>
                <a:lnTo>
                  <a:pt x="164" y="211"/>
                </a:lnTo>
                <a:lnTo>
                  <a:pt x="167" y="210"/>
                </a:lnTo>
                <a:lnTo>
                  <a:pt x="170" y="207"/>
                </a:lnTo>
                <a:lnTo>
                  <a:pt x="175" y="199"/>
                </a:lnTo>
                <a:lnTo>
                  <a:pt x="175" y="199"/>
                </a:lnTo>
                <a:lnTo>
                  <a:pt x="179" y="187"/>
                </a:lnTo>
                <a:lnTo>
                  <a:pt x="180" y="175"/>
                </a:lnTo>
                <a:lnTo>
                  <a:pt x="180" y="175"/>
                </a:lnTo>
                <a:lnTo>
                  <a:pt x="179" y="165"/>
                </a:lnTo>
                <a:lnTo>
                  <a:pt x="178" y="163"/>
                </a:lnTo>
                <a:lnTo>
                  <a:pt x="175" y="160"/>
                </a:lnTo>
                <a:lnTo>
                  <a:pt x="175" y="160"/>
                </a:lnTo>
                <a:lnTo>
                  <a:pt x="172" y="159"/>
                </a:lnTo>
                <a:lnTo>
                  <a:pt x="172" y="159"/>
                </a:lnTo>
                <a:lnTo>
                  <a:pt x="167" y="159"/>
                </a:lnTo>
                <a:lnTo>
                  <a:pt x="167" y="159"/>
                </a:lnTo>
                <a:lnTo>
                  <a:pt x="164" y="160"/>
                </a:lnTo>
                <a:lnTo>
                  <a:pt x="164" y="211"/>
                </a:lnTo>
                <a:close/>
                <a:moveTo>
                  <a:pt x="133" y="0"/>
                </a:moveTo>
                <a:lnTo>
                  <a:pt x="164" y="0"/>
                </a:lnTo>
                <a:lnTo>
                  <a:pt x="164" y="14"/>
                </a:lnTo>
                <a:lnTo>
                  <a:pt x="133" y="14"/>
                </a:lnTo>
                <a:lnTo>
                  <a:pt x="133" y="0"/>
                </a:lnTo>
                <a:lnTo>
                  <a:pt x="133" y="0"/>
                </a:lnTo>
                <a:close/>
                <a:moveTo>
                  <a:pt x="133" y="50"/>
                </a:moveTo>
                <a:lnTo>
                  <a:pt x="164" y="50"/>
                </a:lnTo>
                <a:lnTo>
                  <a:pt x="164" y="118"/>
                </a:lnTo>
                <a:lnTo>
                  <a:pt x="149" y="119"/>
                </a:lnTo>
                <a:lnTo>
                  <a:pt x="133" y="192"/>
                </a:lnTo>
                <a:lnTo>
                  <a:pt x="133" y="122"/>
                </a:lnTo>
                <a:lnTo>
                  <a:pt x="136" y="111"/>
                </a:lnTo>
                <a:lnTo>
                  <a:pt x="136" y="111"/>
                </a:lnTo>
                <a:lnTo>
                  <a:pt x="133" y="110"/>
                </a:lnTo>
                <a:lnTo>
                  <a:pt x="133" y="50"/>
                </a:lnTo>
                <a:lnTo>
                  <a:pt x="133" y="50"/>
                </a:lnTo>
                <a:close/>
                <a:moveTo>
                  <a:pt x="164" y="287"/>
                </a:moveTo>
                <a:lnTo>
                  <a:pt x="133" y="287"/>
                </a:lnTo>
                <a:lnTo>
                  <a:pt x="133" y="218"/>
                </a:lnTo>
                <a:lnTo>
                  <a:pt x="133" y="218"/>
                </a:lnTo>
                <a:lnTo>
                  <a:pt x="137" y="222"/>
                </a:lnTo>
                <a:lnTo>
                  <a:pt x="137" y="222"/>
                </a:lnTo>
                <a:lnTo>
                  <a:pt x="140" y="224"/>
                </a:lnTo>
                <a:lnTo>
                  <a:pt x="143" y="226"/>
                </a:lnTo>
                <a:lnTo>
                  <a:pt x="152" y="228"/>
                </a:lnTo>
                <a:lnTo>
                  <a:pt x="152" y="228"/>
                </a:lnTo>
                <a:lnTo>
                  <a:pt x="164" y="226"/>
                </a:lnTo>
                <a:lnTo>
                  <a:pt x="164" y="287"/>
                </a:lnTo>
                <a:lnTo>
                  <a:pt x="164" y="287"/>
                </a:lnTo>
                <a:close/>
                <a:moveTo>
                  <a:pt x="164" y="160"/>
                </a:moveTo>
                <a:lnTo>
                  <a:pt x="164" y="160"/>
                </a:lnTo>
                <a:lnTo>
                  <a:pt x="163" y="161"/>
                </a:lnTo>
                <a:lnTo>
                  <a:pt x="153" y="201"/>
                </a:lnTo>
                <a:lnTo>
                  <a:pt x="153" y="201"/>
                </a:lnTo>
                <a:lnTo>
                  <a:pt x="153" y="205"/>
                </a:lnTo>
                <a:lnTo>
                  <a:pt x="153" y="205"/>
                </a:lnTo>
                <a:lnTo>
                  <a:pt x="153" y="207"/>
                </a:lnTo>
                <a:lnTo>
                  <a:pt x="156" y="210"/>
                </a:lnTo>
                <a:lnTo>
                  <a:pt x="159" y="211"/>
                </a:lnTo>
                <a:lnTo>
                  <a:pt x="161" y="211"/>
                </a:lnTo>
                <a:lnTo>
                  <a:pt x="161" y="211"/>
                </a:lnTo>
                <a:lnTo>
                  <a:pt x="164" y="211"/>
                </a:lnTo>
                <a:lnTo>
                  <a:pt x="164" y="160"/>
                </a:lnTo>
                <a:close/>
                <a:moveTo>
                  <a:pt x="96" y="0"/>
                </a:moveTo>
                <a:lnTo>
                  <a:pt x="133" y="0"/>
                </a:lnTo>
                <a:lnTo>
                  <a:pt x="133" y="14"/>
                </a:lnTo>
                <a:lnTo>
                  <a:pt x="96" y="14"/>
                </a:lnTo>
                <a:lnTo>
                  <a:pt x="96" y="0"/>
                </a:lnTo>
                <a:lnTo>
                  <a:pt x="96" y="0"/>
                </a:lnTo>
                <a:close/>
                <a:moveTo>
                  <a:pt x="96" y="50"/>
                </a:moveTo>
                <a:lnTo>
                  <a:pt x="133" y="50"/>
                </a:lnTo>
                <a:lnTo>
                  <a:pt x="133" y="110"/>
                </a:lnTo>
                <a:lnTo>
                  <a:pt x="133" y="110"/>
                </a:lnTo>
                <a:lnTo>
                  <a:pt x="124" y="109"/>
                </a:lnTo>
                <a:lnTo>
                  <a:pt x="124" y="109"/>
                </a:lnTo>
                <a:lnTo>
                  <a:pt x="117" y="110"/>
                </a:lnTo>
                <a:lnTo>
                  <a:pt x="110" y="111"/>
                </a:lnTo>
                <a:lnTo>
                  <a:pt x="103" y="115"/>
                </a:lnTo>
                <a:lnTo>
                  <a:pt x="96" y="121"/>
                </a:lnTo>
                <a:lnTo>
                  <a:pt x="96" y="50"/>
                </a:lnTo>
                <a:lnTo>
                  <a:pt x="96" y="50"/>
                </a:lnTo>
                <a:close/>
                <a:moveTo>
                  <a:pt x="133" y="287"/>
                </a:moveTo>
                <a:lnTo>
                  <a:pt x="96" y="287"/>
                </a:lnTo>
                <a:lnTo>
                  <a:pt x="96" y="226"/>
                </a:lnTo>
                <a:lnTo>
                  <a:pt x="111" y="226"/>
                </a:lnTo>
                <a:lnTo>
                  <a:pt x="133" y="122"/>
                </a:lnTo>
                <a:lnTo>
                  <a:pt x="133" y="192"/>
                </a:lnTo>
                <a:lnTo>
                  <a:pt x="132" y="198"/>
                </a:lnTo>
                <a:lnTo>
                  <a:pt x="132" y="198"/>
                </a:lnTo>
                <a:lnTo>
                  <a:pt x="132" y="207"/>
                </a:lnTo>
                <a:lnTo>
                  <a:pt x="132" y="207"/>
                </a:lnTo>
                <a:lnTo>
                  <a:pt x="132" y="213"/>
                </a:lnTo>
                <a:lnTo>
                  <a:pt x="133" y="218"/>
                </a:lnTo>
                <a:lnTo>
                  <a:pt x="133" y="287"/>
                </a:lnTo>
                <a:lnTo>
                  <a:pt x="133" y="287"/>
                </a:lnTo>
                <a:close/>
                <a:moveTo>
                  <a:pt x="96" y="186"/>
                </a:moveTo>
                <a:lnTo>
                  <a:pt x="101" y="169"/>
                </a:lnTo>
                <a:lnTo>
                  <a:pt x="101" y="169"/>
                </a:lnTo>
                <a:lnTo>
                  <a:pt x="96" y="168"/>
                </a:lnTo>
                <a:lnTo>
                  <a:pt x="96" y="186"/>
                </a:lnTo>
                <a:lnTo>
                  <a:pt x="96" y="186"/>
                </a:lnTo>
                <a:close/>
                <a:moveTo>
                  <a:pt x="96" y="160"/>
                </a:moveTo>
                <a:lnTo>
                  <a:pt x="96" y="160"/>
                </a:lnTo>
                <a:lnTo>
                  <a:pt x="102" y="163"/>
                </a:lnTo>
                <a:lnTo>
                  <a:pt x="111" y="119"/>
                </a:lnTo>
                <a:lnTo>
                  <a:pt x="111" y="119"/>
                </a:lnTo>
                <a:lnTo>
                  <a:pt x="105" y="125"/>
                </a:lnTo>
                <a:lnTo>
                  <a:pt x="96" y="133"/>
                </a:lnTo>
                <a:lnTo>
                  <a:pt x="96" y="160"/>
                </a:lnTo>
                <a:close/>
                <a:moveTo>
                  <a:pt x="82" y="0"/>
                </a:moveTo>
                <a:lnTo>
                  <a:pt x="96" y="0"/>
                </a:lnTo>
                <a:lnTo>
                  <a:pt x="96" y="14"/>
                </a:lnTo>
                <a:lnTo>
                  <a:pt x="82" y="14"/>
                </a:lnTo>
                <a:lnTo>
                  <a:pt x="82" y="0"/>
                </a:lnTo>
                <a:lnTo>
                  <a:pt x="82" y="0"/>
                </a:lnTo>
                <a:close/>
                <a:moveTo>
                  <a:pt x="82" y="50"/>
                </a:moveTo>
                <a:lnTo>
                  <a:pt x="96" y="50"/>
                </a:lnTo>
                <a:lnTo>
                  <a:pt x="96" y="121"/>
                </a:lnTo>
                <a:lnTo>
                  <a:pt x="96" y="121"/>
                </a:lnTo>
                <a:lnTo>
                  <a:pt x="96" y="122"/>
                </a:lnTo>
                <a:lnTo>
                  <a:pt x="96" y="122"/>
                </a:lnTo>
                <a:lnTo>
                  <a:pt x="82" y="137"/>
                </a:lnTo>
                <a:lnTo>
                  <a:pt x="82" y="50"/>
                </a:lnTo>
                <a:lnTo>
                  <a:pt x="82" y="50"/>
                </a:lnTo>
                <a:close/>
                <a:moveTo>
                  <a:pt x="96" y="287"/>
                </a:moveTo>
                <a:lnTo>
                  <a:pt x="82" y="287"/>
                </a:lnTo>
                <a:lnTo>
                  <a:pt x="82" y="164"/>
                </a:lnTo>
                <a:lnTo>
                  <a:pt x="82" y="164"/>
                </a:lnTo>
                <a:lnTo>
                  <a:pt x="90" y="165"/>
                </a:lnTo>
                <a:lnTo>
                  <a:pt x="96" y="168"/>
                </a:lnTo>
                <a:lnTo>
                  <a:pt x="96" y="186"/>
                </a:lnTo>
                <a:lnTo>
                  <a:pt x="88" y="226"/>
                </a:lnTo>
                <a:lnTo>
                  <a:pt x="96" y="226"/>
                </a:lnTo>
                <a:lnTo>
                  <a:pt x="96" y="287"/>
                </a:lnTo>
                <a:lnTo>
                  <a:pt x="96" y="287"/>
                </a:lnTo>
                <a:close/>
                <a:moveTo>
                  <a:pt x="96" y="133"/>
                </a:moveTo>
                <a:lnTo>
                  <a:pt x="96" y="133"/>
                </a:lnTo>
                <a:lnTo>
                  <a:pt x="90" y="144"/>
                </a:lnTo>
                <a:lnTo>
                  <a:pt x="83" y="157"/>
                </a:lnTo>
                <a:lnTo>
                  <a:pt x="83" y="157"/>
                </a:lnTo>
                <a:lnTo>
                  <a:pt x="96" y="160"/>
                </a:lnTo>
                <a:lnTo>
                  <a:pt x="96" y="133"/>
                </a:lnTo>
                <a:close/>
                <a:moveTo>
                  <a:pt x="40" y="0"/>
                </a:moveTo>
                <a:lnTo>
                  <a:pt x="82" y="0"/>
                </a:lnTo>
                <a:lnTo>
                  <a:pt x="82" y="14"/>
                </a:lnTo>
                <a:lnTo>
                  <a:pt x="36" y="14"/>
                </a:lnTo>
                <a:lnTo>
                  <a:pt x="36" y="14"/>
                </a:lnTo>
                <a:lnTo>
                  <a:pt x="27" y="15"/>
                </a:lnTo>
                <a:lnTo>
                  <a:pt x="22" y="19"/>
                </a:lnTo>
                <a:lnTo>
                  <a:pt x="18" y="25"/>
                </a:lnTo>
                <a:lnTo>
                  <a:pt x="17" y="31"/>
                </a:lnTo>
                <a:lnTo>
                  <a:pt x="17" y="31"/>
                </a:lnTo>
                <a:lnTo>
                  <a:pt x="17" y="31"/>
                </a:lnTo>
                <a:lnTo>
                  <a:pt x="18" y="39"/>
                </a:lnTo>
                <a:lnTo>
                  <a:pt x="22" y="45"/>
                </a:lnTo>
                <a:lnTo>
                  <a:pt x="27" y="49"/>
                </a:lnTo>
                <a:lnTo>
                  <a:pt x="36" y="50"/>
                </a:lnTo>
                <a:lnTo>
                  <a:pt x="82" y="50"/>
                </a:lnTo>
                <a:lnTo>
                  <a:pt x="82" y="137"/>
                </a:lnTo>
                <a:lnTo>
                  <a:pt x="82" y="137"/>
                </a:lnTo>
                <a:lnTo>
                  <a:pt x="69" y="155"/>
                </a:lnTo>
                <a:lnTo>
                  <a:pt x="69" y="155"/>
                </a:lnTo>
                <a:lnTo>
                  <a:pt x="61" y="155"/>
                </a:lnTo>
                <a:lnTo>
                  <a:pt x="61" y="155"/>
                </a:lnTo>
                <a:lnTo>
                  <a:pt x="48" y="156"/>
                </a:lnTo>
                <a:lnTo>
                  <a:pt x="42" y="157"/>
                </a:lnTo>
                <a:lnTo>
                  <a:pt x="38" y="160"/>
                </a:lnTo>
                <a:lnTo>
                  <a:pt x="38" y="160"/>
                </a:lnTo>
                <a:lnTo>
                  <a:pt x="34" y="163"/>
                </a:lnTo>
                <a:lnTo>
                  <a:pt x="31" y="167"/>
                </a:lnTo>
                <a:lnTo>
                  <a:pt x="29" y="169"/>
                </a:lnTo>
                <a:lnTo>
                  <a:pt x="29" y="174"/>
                </a:lnTo>
                <a:lnTo>
                  <a:pt x="29" y="174"/>
                </a:lnTo>
                <a:lnTo>
                  <a:pt x="29" y="178"/>
                </a:lnTo>
                <a:lnTo>
                  <a:pt x="31" y="180"/>
                </a:lnTo>
                <a:lnTo>
                  <a:pt x="31" y="180"/>
                </a:lnTo>
                <a:lnTo>
                  <a:pt x="34" y="182"/>
                </a:lnTo>
                <a:lnTo>
                  <a:pt x="40" y="183"/>
                </a:lnTo>
                <a:lnTo>
                  <a:pt x="40" y="183"/>
                </a:lnTo>
                <a:lnTo>
                  <a:pt x="42" y="183"/>
                </a:lnTo>
                <a:lnTo>
                  <a:pt x="45" y="182"/>
                </a:lnTo>
                <a:lnTo>
                  <a:pt x="45" y="182"/>
                </a:lnTo>
                <a:lnTo>
                  <a:pt x="46" y="179"/>
                </a:lnTo>
                <a:lnTo>
                  <a:pt x="48" y="178"/>
                </a:lnTo>
                <a:lnTo>
                  <a:pt x="48" y="178"/>
                </a:lnTo>
                <a:lnTo>
                  <a:pt x="46" y="174"/>
                </a:lnTo>
                <a:lnTo>
                  <a:pt x="46" y="174"/>
                </a:lnTo>
                <a:lnTo>
                  <a:pt x="45" y="172"/>
                </a:lnTo>
                <a:lnTo>
                  <a:pt x="45" y="172"/>
                </a:lnTo>
                <a:lnTo>
                  <a:pt x="48" y="168"/>
                </a:lnTo>
                <a:lnTo>
                  <a:pt x="52" y="165"/>
                </a:lnTo>
                <a:lnTo>
                  <a:pt x="52" y="165"/>
                </a:lnTo>
                <a:lnTo>
                  <a:pt x="57" y="164"/>
                </a:lnTo>
                <a:lnTo>
                  <a:pt x="64" y="164"/>
                </a:lnTo>
                <a:lnTo>
                  <a:pt x="64" y="164"/>
                </a:lnTo>
                <a:lnTo>
                  <a:pt x="54" y="182"/>
                </a:lnTo>
                <a:lnTo>
                  <a:pt x="54" y="182"/>
                </a:lnTo>
                <a:lnTo>
                  <a:pt x="48" y="195"/>
                </a:lnTo>
                <a:lnTo>
                  <a:pt x="44" y="207"/>
                </a:lnTo>
                <a:lnTo>
                  <a:pt x="41" y="218"/>
                </a:lnTo>
                <a:lnTo>
                  <a:pt x="41" y="228"/>
                </a:lnTo>
                <a:lnTo>
                  <a:pt x="41" y="228"/>
                </a:lnTo>
                <a:lnTo>
                  <a:pt x="41" y="233"/>
                </a:lnTo>
                <a:lnTo>
                  <a:pt x="42" y="237"/>
                </a:lnTo>
                <a:lnTo>
                  <a:pt x="45" y="240"/>
                </a:lnTo>
                <a:lnTo>
                  <a:pt x="49" y="243"/>
                </a:lnTo>
                <a:lnTo>
                  <a:pt x="49" y="243"/>
                </a:lnTo>
                <a:lnTo>
                  <a:pt x="53" y="244"/>
                </a:lnTo>
                <a:lnTo>
                  <a:pt x="61" y="244"/>
                </a:lnTo>
                <a:lnTo>
                  <a:pt x="61" y="244"/>
                </a:lnTo>
                <a:lnTo>
                  <a:pt x="60" y="240"/>
                </a:lnTo>
                <a:lnTo>
                  <a:pt x="60" y="236"/>
                </a:lnTo>
                <a:lnTo>
                  <a:pt x="60" y="236"/>
                </a:lnTo>
                <a:lnTo>
                  <a:pt x="61" y="221"/>
                </a:lnTo>
                <a:lnTo>
                  <a:pt x="61" y="221"/>
                </a:lnTo>
                <a:lnTo>
                  <a:pt x="64" y="207"/>
                </a:lnTo>
                <a:lnTo>
                  <a:pt x="68" y="194"/>
                </a:lnTo>
                <a:lnTo>
                  <a:pt x="73" y="179"/>
                </a:lnTo>
                <a:lnTo>
                  <a:pt x="80" y="164"/>
                </a:lnTo>
                <a:lnTo>
                  <a:pt x="80" y="164"/>
                </a:lnTo>
                <a:lnTo>
                  <a:pt x="82" y="164"/>
                </a:lnTo>
                <a:lnTo>
                  <a:pt x="82" y="287"/>
                </a:lnTo>
                <a:lnTo>
                  <a:pt x="40" y="287"/>
                </a:lnTo>
                <a:lnTo>
                  <a:pt x="40" y="287"/>
                </a:lnTo>
                <a:lnTo>
                  <a:pt x="31" y="286"/>
                </a:lnTo>
                <a:lnTo>
                  <a:pt x="25" y="285"/>
                </a:lnTo>
                <a:lnTo>
                  <a:pt x="18" y="280"/>
                </a:lnTo>
                <a:lnTo>
                  <a:pt x="13" y="275"/>
                </a:lnTo>
                <a:lnTo>
                  <a:pt x="7" y="270"/>
                </a:lnTo>
                <a:lnTo>
                  <a:pt x="4" y="263"/>
                </a:lnTo>
                <a:lnTo>
                  <a:pt x="2" y="256"/>
                </a:lnTo>
                <a:lnTo>
                  <a:pt x="0" y="248"/>
                </a:lnTo>
                <a:lnTo>
                  <a:pt x="0" y="39"/>
                </a:lnTo>
                <a:lnTo>
                  <a:pt x="0" y="39"/>
                </a:lnTo>
                <a:lnTo>
                  <a:pt x="2" y="31"/>
                </a:lnTo>
                <a:lnTo>
                  <a:pt x="4" y="25"/>
                </a:lnTo>
                <a:lnTo>
                  <a:pt x="7" y="18"/>
                </a:lnTo>
                <a:lnTo>
                  <a:pt x="13" y="12"/>
                </a:lnTo>
                <a:lnTo>
                  <a:pt x="18" y="7"/>
                </a:lnTo>
                <a:lnTo>
                  <a:pt x="25" y="4"/>
                </a:lnTo>
                <a:lnTo>
                  <a:pt x="31" y="2"/>
                </a:lnTo>
                <a:lnTo>
                  <a:pt x="40" y="0"/>
                </a:lnTo>
                <a:lnTo>
                  <a:pt x="40" y="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171"/>
          <p:cNvSpPr>
            <a:spLocks noEditPoints="1"/>
          </p:cNvSpPr>
          <p:nvPr/>
        </p:nvSpPr>
        <p:spPr bwMode="auto">
          <a:xfrm>
            <a:off x="3552159" y="2225473"/>
            <a:ext cx="561975" cy="565150"/>
          </a:xfrm>
          <a:custGeom>
            <a:avLst/>
            <a:gdLst>
              <a:gd name="T0" fmla="*/ 337 w 354"/>
              <a:gd name="T1" fmla="*/ 299 h 356"/>
              <a:gd name="T2" fmla="*/ 352 w 354"/>
              <a:gd name="T3" fmla="*/ 91 h 356"/>
              <a:gd name="T4" fmla="*/ 339 w 354"/>
              <a:gd name="T5" fmla="*/ 154 h 356"/>
              <a:gd name="T6" fmla="*/ 333 w 354"/>
              <a:gd name="T7" fmla="*/ 150 h 356"/>
              <a:gd name="T8" fmla="*/ 333 w 354"/>
              <a:gd name="T9" fmla="*/ 206 h 356"/>
              <a:gd name="T10" fmla="*/ 289 w 354"/>
              <a:gd name="T11" fmla="*/ 221 h 356"/>
              <a:gd name="T12" fmla="*/ 306 w 354"/>
              <a:gd name="T13" fmla="*/ 244 h 356"/>
              <a:gd name="T14" fmla="*/ 283 w 354"/>
              <a:gd name="T15" fmla="*/ 267 h 356"/>
              <a:gd name="T16" fmla="*/ 306 w 354"/>
              <a:gd name="T17" fmla="*/ 338 h 356"/>
              <a:gd name="T18" fmla="*/ 283 w 354"/>
              <a:gd name="T19" fmla="*/ 59 h 356"/>
              <a:gd name="T20" fmla="*/ 317 w 354"/>
              <a:gd name="T21" fmla="*/ 59 h 356"/>
              <a:gd name="T22" fmla="*/ 271 w 354"/>
              <a:gd name="T23" fmla="*/ 47 h 356"/>
              <a:gd name="T24" fmla="*/ 263 w 354"/>
              <a:gd name="T25" fmla="*/ 12 h 356"/>
              <a:gd name="T26" fmla="*/ 272 w 354"/>
              <a:gd name="T27" fmla="*/ 223 h 356"/>
              <a:gd name="T28" fmla="*/ 283 w 354"/>
              <a:gd name="T29" fmla="*/ 68 h 356"/>
              <a:gd name="T30" fmla="*/ 272 w 354"/>
              <a:gd name="T31" fmla="*/ 264 h 356"/>
              <a:gd name="T32" fmla="*/ 274 w 354"/>
              <a:gd name="T33" fmla="*/ 356 h 356"/>
              <a:gd name="T34" fmla="*/ 263 w 354"/>
              <a:gd name="T35" fmla="*/ 28 h 356"/>
              <a:gd name="T36" fmla="*/ 259 w 354"/>
              <a:gd name="T37" fmla="*/ 50 h 356"/>
              <a:gd name="T38" fmla="*/ 236 w 354"/>
              <a:gd name="T39" fmla="*/ 50 h 356"/>
              <a:gd name="T40" fmla="*/ 230 w 354"/>
              <a:gd name="T41" fmla="*/ 28 h 356"/>
              <a:gd name="T42" fmla="*/ 263 w 354"/>
              <a:gd name="T43" fmla="*/ 68 h 356"/>
              <a:gd name="T44" fmla="*/ 263 w 354"/>
              <a:gd name="T45" fmla="*/ 231 h 356"/>
              <a:gd name="T46" fmla="*/ 228 w 354"/>
              <a:gd name="T47" fmla="*/ 269 h 356"/>
              <a:gd name="T48" fmla="*/ 228 w 354"/>
              <a:gd name="T49" fmla="*/ 216 h 356"/>
              <a:gd name="T50" fmla="*/ 263 w 354"/>
              <a:gd name="T51" fmla="*/ 348 h 356"/>
              <a:gd name="T52" fmla="*/ 228 w 354"/>
              <a:gd name="T53" fmla="*/ 28 h 356"/>
              <a:gd name="T54" fmla="*/ 225 w 354"/>
              <a:gd name="T55" fmla="*/ 49 h 356"/>
              <a:gd name="T56" fmla="*/ 228 w 354"/>
              <a:gd name="T57" fmla="*/ 4 h 356"/>
              <a:gd name="T58" fmla="*/ 179 w 354"/>
              <a:gd name="T59" fmla="*/ 68 h 356"/>
              <a:gd name="T60" fmla="*/ 228 w 354"/>
              <a:gd name="T61" fmla="*/ 216 h 356"/>
              <a:gd name="T62" fmla="*/ 228 w 354"/>
              <a:gd name="T63" fmla="*/ 299 h 356"/>
              <a:gd name="T64" fmla="*/ 133 w 354"/>
              <a:gd name="T65" fmla="*/ 43 h 356"/>
              <a:gd name="T66" fmla="*/ 126 w 354"/>
              <a:gd name="T67" fmla="*/ 4 h 356"/>
              <a:gd name="T68" fmla="*/ 179 w 354"/>
              <a:gd name="T69" fmla="*/ 68 h 356"/>
              <a:gd name="T70" fmla="*/ 179 w 354"/>
              <a:gd name="T71" fmla="*/ 242 h 356"/>
              <a:gd name="T72" fmla="*/ 171 w 354"/>
              <a:gd name="T73" fmla="*/ 162 h 356"/>
              <a:gd name="T74" fmla="*/ 115 w 354"/>
              <a:gd name="T75" fmla="*/ 31 h 356"/>
              <a:gd name="T76" fmla="*/ 123 w 354"/>
              <a:gd name="T77" fmla="*/ 50 h 356"/>
              <a:gd name="T78" fmla="*/ 100 w 354"/>
              <a:gd name="T79" fmla="*/ 43 h 356"/>
              <a:gd name="T80" fmla="*/ 90 w 354"/>
              <a:gd name="T81" fmla="*/ 12 h 356"/>
              <a:gd name="T82" fmla="*/ 126 w 354"/>
              <a:gd name="T83" fmla="*/ 96 h 356"/>
              <a:gd name="T84" fmla="*/ 90 w 354"/>
              <a:gd name="T85" fmla="*/ 256 h 356"/>
              <a:gd name="T86" fmla="*/ 126 w 354"/>
              <a:gd name="T87" fmla="*/ 162 h 356"/>
              <a:gd name="T88" fmla="*/ 90 w 354"/>
              <a:gd name="T89" fmla="*/ 348 h 356"/>
              <a:gd name="T90" fmla="*/ 79 w 354"/>
              <a:gd name="T91" fmla="*/ 39 h 356"/>
              <a:gd name="T92" fmla="*/ 71 w 354"/>
              <a:gd name="T93" fmla="*/ 20 h 356"/>
              <a:gd name="T94" fmla="*/ 90 w 354"/>
              <a:gd name="T95" fmla="*/ 162 h 356"/>
              <a:gd name="T96" fmla="*/ 90 w 354"/>
              <a:gd name="T97" fmla="*/ 68 h 356"/>
              <a:gd name="T98" fmla="*/ 81 w 354"/>
              <a:gd name="T99" fmla="*/ 264 h 356"/>
              <a:gd name="T100" fmla="*/ 84 w 354"/>
              <a:gd name="T101" fmla="*/ 353 h 356"/>
              <a:gd name="T102" fmla="*/ 37 w 354"/>
              <a:gd name="T103" fmla="*/ 59 h 356"/>
              <a:gd name="T104" fmla="*/ 71 w 354"/>
              <a:gd name="T105" fmla="*/ 20 h 356"/>
              <a:gd name="T106" fmla="*/ 54 w 354"/>
              <a:gd name="T107" fmla="*/ 227 h 356"/>
              <a:gd name="T108" fmla="*/ 50 w 354"/>
              <a:gd name="T109" fmla="*/ 257 h 356"/>
              <a:gd name="T110" fmla="*/ 16 w 354"/>
              <a:gd name="T111" fmla="*/ 299 h 356"/>
              <a:gd name="T112" fmla="*/ 71 w 354"/>
              <a:gd name="T113" fmla="*/ 68 h 356"/>
              <a:gd name="T114" fmla="*/ 49 w 354"/>
              <a:gd name="T115" fmla="*/ 345 h 356"/>
              <a:gd name="T116" fmla="*/ 20 w 354"/>
              <a:gd name="T117" fmla="*/ 150 h 356"/>
              <a:gd name="T118" fmla="*/ 16 w 354"/>
              <a:gd name="T119" fmla="*/ 154 h 356"/>
              <a:gd name="T120" fmla="*/ 0 w 354"/>
              <a:gd name="T121" fmla="*/ 95 h 356"/>
              <a:gd name="T122" fmla="*/ 16 w 354"/>
              <a:gd name="T123" fmla="*/ 96 h 356"/>
              <a:gd name="T124" fmla="*/ 16 w 354"/>
              <a:gd name="T125" fmla="*/ 21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4" h="356">
                <a:moveTo>
                  <a:pt x="337" y="299"/>
                </a:moveTo>
                <a:lnTo>
                  <a:pt x="337" y="210"/>
                </a:lnTo>
                <a:lnTo>
                  <a:pt x="337" y="210"/>
                </a:lnTo>
                <a:lnTo>
                  <a:pt x="340" y="215"/>
                </a:lnTo>
                <a:lnTo>
                  <a:pt x="341" y="222"/>
                </a:lnTo>
                <a:lnTo>
                  <a:pt x="341" y="299"/>
                </a:lnTo>
                <a:lnTo>
                  <a:pt x="337" y="299"/>
                </a:lnTo>
                <a:lnTo>
                  <a:pt x="337" y="299"/>
                </a:lnTo>
                <a:close/>
                <a:moveTo>
                  <a:pt x="337" y="154"/>
                </a:moveTo>
                <a:lnTo>
                  <a:pt x="337" y="96"/>
                </a:lnTo>
                <a:lnTo>
                  <a:pt x="337" y="96"/>
                </a:lnTo>
                <a:lnTo>
                  <a:pt x="339" y="95"/>
                </a:lnTo>
                <a:lnTo>
                  <a:pt x="348" y="91"/>
                </a:lnTo>
                <a:lnTo>
                  <a:pt x="348" y="91"/>
                </a:lnTo>
                <a:lnTo>
                  <a:pt x="350" y="91"/>
                </a:lnTo>
                <a:lnTo>
                  <a:pt x="352" y="91"/>
                </a:lnTo>
                <a:lnTo>
                  <a:pt x="354" y="93"/>
                </a:lnTo>
                <a:lnTo>
                  <a:pt x="354" y="95"/>
                </a:lnTo>
                <a:lnTo>
                  <a:pt x="354" y="142"/>
                </a:lnTo>
                <a:lnTo>
                  <a:pt x="354" y="142"/>
                </a:lnTo>
                <a:lnTo>
                  <a:pt x="352" y="147"/>
                </a:lnTo>
                <a:lnTo>
                  <a:pt x="350" y="149"/>
                </a:lnTo>
                <a:lnTo>
                  <a:pt x="348" y="150"/>
                </a:lnTo>
                <a:lnTo>
                  <a:pt x="339" y="154"/>
                </a:lnTo>
                <a:lnTo>
                  <a:pt x="339" y="154"/>
                </a:lnTo>
                <a:lnTo>
                  <a:pt x="337" y="154"/>
                </a:lnTo>
                <a:lnTo>
                  <a:pt x="337" y="154"/>
                </a:lnTo>
                <a:close/>
                <a:moveTo>
                  <a:pt x="337" y="96"/>
                </a:moveTo>
                <a:lnTo>
                  <a:pt x="337" y="154"/>
                </a:lnTo>
                <a:lnTo>
                  <a:pt x="337" y="154"/>
                </a:lnTo>
                <a:lnTo>
                  <a:pt x="335" y="153"/>
                </a:lnTo>
                <a:lnTo>
                  <a:pt x="333" y="150"/>
                </a:lnTo>
                <a:lnTo>
                  <a:pt x="333" y="103"/>
                </a:lnTo>
                <a:lnTo>
                  <a:pt x="333" y="103"/>
                </a:lnTo>
                <a:lnTo>
                  <a:pt x="335" y="99"/>
                </a:lnTo>
                <a:lnTo>
                  <a:pt x="337" y="96"/>
                </a:lnTo>
                <a:lnTo>
                  <a:pt x="337" y="96"/>
                </a:lnTo>
                <a:close/>
                <a:moveTo>
                  <a:pt x="337" y="210"/>
                </a:moveTo>
                <a:lnTo>
                  <a:pt x="337" y="210"/>
                </a:lnTo>
                <a:lnTo>
                  <a:pt x="333" y="206"/>
                </a:lnTo>
                <a:lnTo>
                  <a:pt x="329" y="202"/>
                </a:lnTo>
                <a:lnTo>
                  <a:pt x="324" y="199"/>
                </a:lnTo>
                <a:lnTo>
                  <a:pt x="317" y="199"/>
                </a:lnTo>
                <a:lnTo>
                  <a:pt x="317" y="68"/>
                </a:lnTo>
                <a:lnTo>
                  <a:pt x="283" y="68"/>
                </a:lnTo>
                <a:lnTo>
                  <a:pt x="283" y="221"/>
                </a:lnTo>
                <a:lnTo>
                  <a:pt x="283" y="221"/>
                </a:lnTo>
                <a:lnTo>
                  <a:pt x="289" y="221"/>
                </a:lnTo>
                <a:lnTo>
                  <a:pt x="293" y="222"/>
                </a:lnTo>
                <a:lnTo>
                  <a:pt x="297" y="225"/>
                </a:lnTo>
                <a:lnTo>
                  <a:pt x="299" y="227"/>
                </a:lnTo>
                <a:lnTo>
                  <a:pt x="302" y="230"/>
                </a:lnTo>
                <a:lnTo>
                  <a:pt x="305" y="234"/>
                </a:lnTo>
                <a:lnTo>
                  <a:pt x="306" y="239"/>
                </a:lnTo>
                <a:lnTo>
                  <a:pt x="306" y="244"/>
                </a:lnTo>
                <a:lnTo>
                  <a:pt x="306" y="244"/>
                </a:lnTo>
                <a:lnTo>
                  <a:pt x="306" y="248"/>
                </a:lnTo>
                <a:lnTo>
                  <a:pt x="305" y="253"/>
                </a:lnTo>
                <a:lnTo>
                  <a:pt x="302" y="257"/>
                </a:lnTo>
                <a:lnTo>
                  <a:pt x="299" y="260"/>
                </a:lnTo>
                <a:lnTo>
                  <a:pt x="297" y="262"/>
                </a:lnTo>
                <a:lnTo>
                  <a:pt x="293" y="265"/>
                </a:lnTo>
                <a:lnTo>
                  <a:pt x="289" y="267"/>
                </a:lnTo>
                <a:lnTo>
                  <a:pt x="283" y="267"/>
                </a:lnTo>
                <a:lnTo>
                  <a:pt x="283" y="299"/>
                </a:lnTo>
                <a:lnTo>
                  <a:pt x="337" y="299"/>
                </a:lnTo>
                <a:lnTo>
                  <a:pt x="337" y="210"/>
                </a:lnTo>
                <a:lnTo>
                  <a:pt x="337" y="210"/>
                </a:lnTo>
                <a:close/>
                <a:moveTo>
                  <a:pt x="283" y="356"/>
                </a:moveTo>
                <a:lnTo>
                  <a:pt x="283" y="314"/>
                </a:lnTo>
                <a:lnTo>
                  <a:pt x="306" y="314"/>
                </a:lnTo>
                <a:lnTo>
                  <a:pt x="306" y="338"/>
                </a:lnTo>
                <a:lnTo>
                  <a:pt x="306" y="338"/>
                </a:lnTo>
                <a:lnTo>
                  <a:pt x="305" y="345"/>
                </a:lnTo>
                <a:lnTo>
                  <a:pt x="301" y="350"/>
                </a:lnTo>
                <a:lnTo>
                  <a:pt x="295" y="355"/>
                </a:lnTo>
                <a:lnTo>
                  <a:pt x="289" y="356"/>
                </a:lnTo>
                <a:lnTo>
                  <a:pt x="283" y="356"/>
                </a:lnTo>
                <a:lnTo>
                  <a:pt x="283" y="356"/>
                </a:lnTo>
                <a:close/>
                <a:moveTo>
                  <a:pt x="283" y="59"/>
                </a:moveTo>
                <a:lnTo>
                  <a:pt x="283" y="20"/>
                </a:lnTo>
                <a:lnTo>
                  <a:pt x="283" y="20"/>
                </a:lnTo>
                <a:lnTo>
                  <a:pt x="298" y="30"/>
                </a:lnTo>
                <a:lnTo>
                  <a:pt x="309" y="38"/>
                </a:lnTo>
                <a:lnTo>
                  <a:pt x="313" y="43"/>
                </a:lnTo>
                <a:lnTo>
                  <a:pt x="316" y="49"/>
                </a:lnTo>
                <a:lnTo>
                  <a:pt x="317" y="54"/>
                </a:lnTo>
                <a:lnTo>
                  <a:pt x="317" y="59"/>
                </a:lnTo>
                <a:lnTo>
                  <a:pt x="283" y="59"/>
                </a:lnTo>
                <a:close/>
                <a:moveTo>
                  <a:pt x="283" y="20"/>
                </a:moveTo>
                <a:lnTo>
                  <a:pt x="283" y="59"/>
                </a:lnTo>
                <a:lnTo>
                  <a:pt x="263" y="59"/>
                </a:lnTo>
                <a:lnTo>
                  <a:pt x="263" y="50"/>
                </a:lnTo>
                <a:lnTo>
                  <a:pt x="263" y="50"/>
                </a:lnTo>
                <a:lnTo>
                  <a:pt x="268" y="50"/>
                </a:lnTo>
                <a:lnTo>
                  <a:pt x="271" y="47"/>
                </a:lnTo>
                <a:lnTo>
                  <a:pt x="274" y="43"/>
                </a:lnTo>
                <a:lnTo>
                  <a:pt x="275" y="39"/>
                </a:lnTo>
                <a:lnTo>
                  <a:pt x="275" y="39"/>
                </a:lnTo>
                <a:lnTo>
                  <a:pt x="274" y="35"/>
                </a:lnTo>
                <a:lnTo>
                  <a:pt x="271" y="31"/>
                </a:lnTo>
                <a:lnTo>
                  <a:pt x="268" y="28"/>
                </a:lnTo>
                <a:lnTo>
                  <a:pt x="263" y="28"/>
                </a:lnTo>
                <a:lnTo>
                  <a:pt x="263" y="12"/>
                </a:lnTo>
                <a:lnTo>
                  <a:pt x="263" y="12"/>
                </a:lnTo>
                <a:lnTo>
                  <a:pt x="283" y="20"/>
                </a:lnTo>
                <a:lnTo>
                  <a:pt x="283" y="20"/>
                </a:lnTo>
                <a:close/>
                <a:moveTo>
                  <a:pt x="283" y="68"/>
                </a:moveTo>
                <a:lnTo>
                  <a:pt x="283" y="221"/>
                </a:lnTo>
                <a:lnTo>
                  <a:pt x="283" y="221"/>
                </a:lnTo>
                <a:lnTo>
                  <a:pt x="278" y="221"/>
                </a:lnTo>
                <a:lnTo>
                  <a:pt x="272" y="223"/>
                </a:lnTo>
                <a:lnTo>
                  <a:pt x="267" y="227"/>
                </a:lnTo>
                <a:lnTo>
                  <a:pt x="263" y="231"/>
                </a:lnTo>
                <a:lnTo>
                  <a:pt x="263" y="162"/>
                </a:lnTo>
                <a:lnTo>
                  <a:pt x="272" y="162"/>
                </a:lnTo>
                <a:lnTo>
                  <a:pt x="272" y="96"/>
                </a:lnTo>
                <a:lnTo>
                  <a:pt x="263" y="96"/>
                </a:lnTo>
                <a:lnTo>
                  <a:pt x="263" y="68"/>
                </a:lnTo>
                <a:lnTo>
                  <a:pt x="283" y="68"/>
                </a:lnTo>
                <a:lnTo>
                  <a:pt x="283" y="68"/>
                </a:lnTo>
                <a:close/>
                <a:moveTo>
                  <a:pt x="283" y="267"/>
                </a:moveTo>
                <a:lnTo>
                  <a:pt x="283" y="299"/>
                </a:lnTo>
                <a:lnTo>
                  <a:pt x="263" y="299"/>
                </a:lnTo>
                <a:lnTo>
                  <a:pt x="263" y="256"/>
                </a:lnTo>
                <a:lnTo>
                  <a:pt x="263" y="256"/>
                </a:lnTo>
                <a:lnTo>
                  <a:pt x="267" y="260"/>
                </a:lnTo>
                <a:lnTo>
                  <a:pt x="272" y="264"/>
                </a:lnTo>
                <a:lnTo>
                  <a:pt x="278" y="267"/>
                </a:lnTo>
                <a:lnTo>
                  <a:pt x="283" y="267"/>
                </a:lnTo>
                <a:lnTo>
                  <a:pt x="283" y="267"/>
                </a:lnTo>
                <a:close/>
                <a:moveTo>
                  <a:pt x="283" y="314"/>
                </a:moveTo>
                <a:lnTo>
                  <a:pt x="283" y="356"/>
                </a:lnTo>
                <a:lnTo>
                  <a:pt x="278" y="356"/>
                </a:lnTo>
                <a:lnTo>
                  <a:pt x="278" y="356"/>
                </a:lnTo>
                <a:lnTo>
                  <a:pt x="274" y="356"/>
                </a:lnTo>
                <a:lnTo>
                  <a:pt x="270" y="353"/>
                </a:lnTo>
                <a:lnTo>
                  <a:pt x="267" y="352"/>
                </a:lnTo>
                <a:lnTo>
                  <a:pt x="263" y="348"/>
                </a:lnTo>
                <a:lnTo>
                  <a:pt x="263" y="314"/>
                </a:lnTo>
                <a:lnTo>
                  <a:pt x="283" y="314"/>
                </a:lnTo>
                <a:close/>
                <a:moveTo>
                  <a:pt x="263" y="12"/>
                </a:moveTo>
                <a:lnTo>
                  <a:pt x="263" y="28"/>
                </a:lnTo>
                <a:lnTo>
                  <a:pt x="263" y="28"/>
                </a:lnTo>
                <a:lnTo>
                  <a:pt x="259" y="28"/>
                </a:lnTo>
                <a:lnTo>
                  <a:pt x="256" y="31"/>
                </a:lnTo>
                <a:lnTo>
                  <a:pt x="253" y="35"/>
                </a:lnTo>
                <a:lnTo>
                  <a:pt x="252" y="39"/>
                </a:lnTo>
                <a:lnTo>
                  <a:pt x="252" y="39"/>
                </a:lnTo>
                <a:lnTo>
                  <a:pt x="253" y="43"/>
                </a:lnTo>
                <a:lnTo>
                  <a:pt x="256" y="47"/>
                </a:lnTo>
                <a:lnTo>
                  <a:pt x="259" y="50"/>
                </a:lnTo>
                <a:lnTo>
                  <a:pt x="263" y="50"/>
                </a:lnTo>
                <a:lnTo>
                  <a:pt x="263" y="59"/>
                </a:lnTo>
                <a:lnTo>
                  <a:pt x="228" y="59"/>
                </a:lnTo>
                <a:lnTo>
                  <a:pt x="228" y="50"/>
                </a:lnTo>
                <a:lnTo>
                  <a:pt x="228" y="50"/>
                </a:lnTo>
                <a:lnTo>
                  <a:pt x="230" y="50"/>
                </a:lnTo>
                <a:lnTo>
                  <a:pt x="230" y="50"/>
                </a:lnTo>
                <a:lnTo>
                  <a:pt x="236" y="50"/>
                </a:lnTo>
                <a:lnTo>
                  <a:pt x="238" y="47"/>
                </a:lnTo>
                <a:lnTo>
                  <a:pt x="241" y="43"/>
                </a:lnTo>
                <a:lnTo>
                  <a:pt x="243" y="39"/>
                </a:lnTo>
                <a:lnTo>
                  <a:pt x="243" y="39"/>
                </a:lnTo>
                <a:lnTo>
                  <a:pt x="241" y="35"/>
                </a:lnTo>
                <a:lnTo>
                  <a:pt x="238" y="31"/>
                </a:lnTo>
                <a:lnTo>
                  <a:pt x="236" y="28"/>
                </a:lnTo>
                <a:lnTo>
                  <a:pt x="230" y="28"/>
                </a:lnTo>
                <a:lnTo>
                  <a:pt x="230" y="28"/>
                </a:lnTo>
                <a:lnTo>
                  <a:pt x="228" y="28"/>
                </a:lnTo>
                <a:lnTo>
                  <a:pt x="228" y="4"/>
                </a:lnTo>
                <a:lnTo>
                  <a:pt x="228" y="4"/>
                </a:lnTo>
                <a:lnTo>
                  <a:pt x="247" y="8"/>
                </a:lnTo>
                <a:lnTo>
                  <a:pt x="263" y="12"/>
                </a:lnTo>
                <a:lnTo>
                  <a:pt x="263" y="12"/>
                </a:lnTo>
                <a:close/>
                <a:moveTo>
                  <a:pt x="263" y="68"/>
                </a:moveTo>
                <a:lnTo>
                  <a:pt x="263" y="96"/>
                </a:lnTo>
                <a:lnTo>
                  <a:pt x="228" y="96"/>
                </a:lnTo>
                <a:lnTo>
                  <a:pt x="228" y="68"/>
                </a:lnTo>
                <a:lnTo>
                  <a:pt x="263" y="68"/>
                </a:lnTo>
                <a:lnTo>
                  <a:pt x="263" y="68"/>
                </a:lnTo>
                <a:close/>
                <a:moveTo>
                  <a:pt x="263" y="162"/>
                </a:moveTo>
                <a:lnTo>
                  <a:pt x="263" y="231"/>
                </a:lnTo>
                <a:lnTo>
                  <a:pt x="263" y="231"/>
                </a:lnTo>
                <a:lnTo>
                  <a:pt x="262" y="237"/>
                </a:lnTo>
                <a:lnTo>
                  <a:pt x="260" y="244"/>
                </a:lnTo>
                <a:lnTo>
                  <a:pt x="260" y="244"/>
                </a:lnTo>
                <a:lnTo>
                  <a:pt x="262" y="250"/>
                </a:lnTo>
                <a:lnTo>
                  <a:pt x="263" y="256"/>
                </a:lnTo>
                <a:lnTo>
                  <a:pt x="263" y="299"/>
                </a:lnTo>
                <a:lnTo>
                  <a:pt x="228" y="299"/>
                </a:lnTo>
                <a:lnTo>
                  <a:pt x="228" y="269"/>
                </a:lnTo>
                <a:lnTo>
                  <a:pt x="229" y="269"/>
                </a:lnTo>
                <a:lnTo>
                  <a:pt x="229" y="253"/>
                </a:lnTo>
                <a:lnTo>
                  <a:pt x="228" y="253"/>
                </a:lnTo>
                <a:lnTo>
                  <a:pt x="228" y="242"/>
                </a:lnTo>
                <a:lnTo>
                  <a:pt x="229" y="242"/>
                </a:lnTo>
                <a:lnTo>
                  <a:pt x="229" y="227"/>
                </a:lnTo>
                <a:lnTo>
                  <a:pt x="228" y="227"/>
                </a:lnTo>
                <a:lnTo>
                  <a:pt x="228" y="216"/>
                </a:lnTo>
                <a:lnTo>
                  <a:pt x="229" y="216"/>
                </a:lnTo>
                <a:lnTo>
                  <a:pt x="229" y="200"/>
                </a:lnTo>
                <a:lnTo>
                  <a:pt x="228" y="200"/>
                </a:lnTo>
                <a:lnTo>
                  <a:pt x="228" y="162"/>
                </a:lnTo>
                <a:lnTo>
                  <a:pt x="263" y="162"/>
                </a:lnTo>
                <a:lnTo>
                  <a:pt x="263" y="162"/>
                </a:lnTo>
                <a:close/>
                <a:moveTo>
                  <a:pt x="263" y="314"/>
                </a:moveTo>
                <a:lnTo>
                  <a:pt x="263" y="348"/>
                </a:lnTo>
                <a:lnTo>
                  <a:pt x="263" y="348"/>
                </a:lnTo>
                <a:lnTo>
                  <a:pt x="262" y="344"/>
                </a:lnTo>
                <a:lnTo>
                  <a:pt x="260" y="338"/>
                </a:lnTo>
                <a:lnTo>
                  <a:pt x="260" y="314"/>
                </a:lnTo>
                <a:lnTo>
                  <a:pt x="263" y="314"/>
                </a:lnTo>
                <a:close/>
                <a:moveTo>
                  <a:pt x="228" y="4"/>
                </a:moveTo>
                <a:lnTo>
                  <a:pt x="228" y="28"/>
                </a:lnTo>
                <a:lnTo>
                  <a:pt x="228" y="28"/>
                </a:lnTo>
                <a:lnTo>
                  <a:pt x="225" y="30"/>
                </a:lnTo>
                <a:lnTo>
                  <a:pt x="222" y="32"/>
                </a:lnTo>
                <a:lnTo>
                  <a:pt x="221" y="35"/>
                </a:lnTo>
                <a:lnTo>
                  <a:pt x="220" y="39"/>
                </a:lnTo>
                <a:lnTo>
                  <a:pt x="220" y="39"/>
                </a:lnTo>
                <a:lnTo>
                  <a:pt x="221" y="43"/>
                </a:lnTo>
                <a:lnTo>
                  <a:pt x="222" y="46"/>
                </a:lnTo>
                <a:lnTo>
                  <a:pt x="225" y="49"/>
                </a:lnTo>
                <a:lnTo>
                  <a:pt x="228" y="50"/>
                </a:lnTo>
                <a:lnTo>
                  <a:pt x="228" y="59"/>
                </a:lnTo>
                <a:lnTo>
                  <a:pt x="179" y="59"/>
                </a:lnTo>
                <a:lnTo>
                  <a:pt x="179" y="0"/>
                </a:lnTo>
                <a:lnTo>
                  <a:pt x="179" y="0"/>
                </a:lnTo>
                <a:lnTo>
                  <a:pt x="203" y="1"/>
                </a:lnTo>
                <a:lnTo>
                  <a:pt x="228" y="4"/>
                </a:lnTo>
                <a:lnTo>
                  <a:pt x="228" y="4"/>
                </a:lnTo>
                <a:close/>
                <a:moveTo>
                  <a:pt x="228" y="68"/>
                </a:moveTo>
                <a:lnTo>
                  <a:pt x="228" y="96"/>
                </a:lnTo>
                <a:lnTo>
                  <a:pt x="183" y="96"/>
                </a:lnTo>
                <a:lnTo>
                  <a:pt x="183" y="162"/>
                </a:lnTo>
                <a:lnTo>
                  <a:pt x="228" y="162"/>
                </a:lnTo>
                <a:lnTo>
                  <a:pt x="228" y="200"/>
                </a:lnTo>
                <a:lnTo>
                  <a:pt x="179" y="200"/>
                </a:lnTo>
                <a:lnTo>
                  <a:pt x="179" y="68"/>
                </a:lnTo>
                <a:lnTo>
                  <a:pt x="228" y="68"/>
                </a:lnTo>
                <a:lnTo>
                  <a:pt x="228" y="68"/>
                </a:lnTo>
                <a:close/>
                <a:moveTo>
                  <a:pt x="228" y="216"/>
                </a:moveTo>
                <a:lnTo>
                  <a:pt x="228" y="227"/>
                </a:lnTo>
                <a:lnTo>
                  <a:pt x="179" y="227"/>
                </a:lnTo>
                <a:lnTo>
                  <a:pt x="179" y="216"/>
                </a:lnTo>
                <a:lnTo>
                  <a:pt x="228" y="216"/>
                </a:lnTo>
                <a:lnTo>
                  <a:pt x="228" y="216"/>
                </a:lnTo>
                <a:close/>
                <a:moveTo>
                  <a:pt x="228" y="242"/>
                </a:moveTo>
                <a:lnTo>
                  <a:pt x="228" y="253"/>
                </a:lnTo>
                <a:lnTo>
                  <a:pt x="179" y="253"/>
                </a:lnTo>
                <a:lnTo>
                  <a:pt x="179" y="242"/>
                </a:lnTo>
                <a:lnTo>
                  <a:pt x="228" y="242"/>
                </a:lnTo>
                <a:lnTo>
                  <a:pt x="228" y="242"/>
                </a:lnTo>
                <a:close/>
                <a:moveTo>
                  <a:pt x="228" y="269"/>
                </a:moveTo>
                <a:lnTo>
                  <a:pt x="228" y="299"/>
                </a:lnTo>
                <a:lnTo>
                  <a:pt x="179" y="299"/>
                </a:lnTo>
                <a:lnTo>
                  <a:pt x="179" y="269"/>
                </a:lnTo>
                <a:lnTo>
                  <a:pt x="228" y="269"/>
                </a:lnTo>
                <a:close/>
                <a:moveTo>
                  <a:pt x="126" y="50"/>
                </a:moveTo>
                <a:lnTo>
                  <a:pt x="126" y="50"/>
                </a:lnTo>
                <a:lnTo>
                  <a:pt x="129" y="49"/>
                </a:lnTo>
                <a:lnTo>
                  <a:pt x="132" y="46"/>
                </a:lnTo>
                <a:lnTo>
                  <a:pt x="133" y="43"/>
                </a:lnTo>
                <a:lnTo>
                  <a:pt x="134" y="39"/>
                </a:lnTo>
                <a:lnTo>
                  <a:pt x="134" y="39"/>
                </a:lnTo>
                <a:lnTo>
                  <a:pt x="133" y="35"/>
                </a:lnTo>
                <a:lnTo>
                  <a:pt x="132" y="32"/>
                </a:lnTo>
                <a:lnTo>
                  <a:pt x="129" y="30"/>
                </a:lnTo>
                <a:lnTo>
                  <a:pt x="126" y="28"/>
                </a:lnTo>
                <a:lnTo>
                  <a:pt x="126" y="4"/>
                </a:lnTo>
                <a:lnTo>
                  <a:pt x="126" y="4"/>
                </a:lnTo>
                <a:lnTo>
                  <a:pt x="150" y="1"/>
                </a:lnTo>
                <a:lnTo>
                  <a:pt x="176" y="0"/>
                </a:lnTo>
                <a:lnTo>
                  <a:pt x="179" y="0"/>
                </a:lnTo>
                <a:lnTo>
                  <a:pt x="179" y="59"/>
                </a:lnTo>
                <a:lnTo>
                  <a:pt x="126" y="59"/>
                </a:lnTo>
                <a:lnTo>
                  <a:pt x="126" y="50"/>
                </a:lnTo>
                <a:lnTo>
                  <a:pt x="126" y="50"/>
                </a:lnTo>
                <a:close/>
                <a:moveTo>
                  <a:pt x="179" y="68"/>
                </a:moveTo>
                <a:lnTo>
                  <a:pt x="179" y="200"/>
                </a:lnTo>
                <a:lnTo>
                  <a:pt x="127" y="200"/>
                </a:lnTo>
                <a:lnTo>
                  <a:pt x="127" y="216"/>
                </a:lnTo>
                <a:lnTo>
                  <a:pt x="179" y="216"/>
                </a:lnTo>
                <a:lnTo>
                  <a:pt x="179" y="227"/>
                </a:lnTo>
                <a:lnTo>
                  <a:pt x="127" y="227"/>
                </a:lnTo>
                <a:lnTo>
                  <a:pt x="127" y="242"/>
                </a:lnTo>
                <a:lnTo>
                  <a:pt x="179" y="242"/>
                </a:lnTo>
                <a:lnTo>
                  <a:pt x="179" y="253"/>
                </a:lnTo>
                <a:lnTo>
                  <a:pt x="127" y="253"/>
                </a:lnTo>
                <a:lnTo>
                  <a:pt x="127" y="269"/>
                </a:lnTo>
                <a:lnTo>
                  <a:pt x="179" y="269"/>
                </a:lnTo>
                <a:lnTo>
                  <a:pt x="179" y="299"/>
                </a:lnTo>
                <a:lnTo>
                  <a:pt x="126" y="299"/>
                </a:lnTo>
                <a:lnTo>
                  <a:pt x="126" y="162"/>
                </a:lnTo>
                <a:lnTo>
                  <a:pt x="171" y="162"/>
                </a:lnTo>
                <a:lnTo>
                  <a:pt x="171" y="96"/>
                </a:lnTo>
                <a:lnTo>
                  <a:pt x="126" y="96"/>
                </a:lnTo>
                <a:lnTo>
                  <a:pt x="126" y="68"/>
                </a:lnTo>
                <a:lnTo>
                  <a:pt x="179" y="68"/>
                </a:lnTo>
                <a:close/>
                <a:moveTo>
                  <a:pt x="123" y="28"/>
                </a:moveTo>
                <a:lnTo>
                  <a:pt x="123" y="28"/>
                </a:lnTo>
                <a:lnTo>
                  <a:pt x="118" y="28"/>
                </a:lnTo>
                <a:lnTo>
                  <a:pt x="115" y="31"/>
                </a:lnTo>
                <a:lnTo>
                  <a:pt x="113" y="35"/>
                </a:lnTo>
                <a:lnTo>
                  <a:pt x="111" y="39"/>
                </a:lnTo>
                <a:lnTo>
                  <a:pt x="111" y="39"/>
                </a:lnTo>
                <a:lnTo>
                  <a:pt x="113" y="43"/>
                </a:lnTo>
                <a:lnTo>
                  <a:pt x="115" y="47"/>
                </a:lnTo>
                <a:lnTo>
                  <a:pt x="118" y="50"/>
                </a:lnTo>
                <a:lnTo>
                  <a:pt x="123" y="50"/>
                </a:lnTo>
                <a:lnTo>
                  <a:pt x="123" y="50"/>
                </a:lnTo>
                <a:lnTo>
                  <a:pt x="126" y="50"/>
                </a:lnTo>
                <a:lnTo>
                  <a:pt x="126" y="59"/>
                </a:lnTo>
                <a:lnTo>
                  <a:pt x="90" y="59"/>
                </a:lnTo>
                <a:lnTo>
                  <a:pt x="90" y="50"/>
                </a:lnTo>
                <a:lnTo>
                  <a:pt x="90" y="50"/>
                </a:lnTo>
                <a:lnTo>
                  <a:pt x="95" y="50"/>
                </a:lnTo>
                <a:lnTo>
                  <a:pt x="98" y="47"/>
                </a:lnTo>
                <a:lnTo>
                  <a:pt x="100" y="43"/>
                </a:lnTo>
                <a:lnTo>
                  <a:pt x="102" y="39"/>
                </a:lnTo>
                <a:lnTo>
                  <a:pt x="102" y="39"/>
                </a:lnTo>
                <a:lnTo>
                  <a:pt x="100" y="35"/>
                </a:lnTo>
                <a:lnTo>
                  <a:pt x="98" y="31"/>
                </a:lnTo>
                <a:lnTo>
                  <a:pt x="95" y="28"/>
                </a:lnTo>
                <a:lnTo>
                  <a:pt x="90" y="28"/>
                </a:lnTo>
                <a:lnTo>
                  <a:pt x="90" y="12"/>
                </a:lnTo>
                <a:lnTo>
                  <a:pt x="90" y="12"/>
                </a:lnTo>
                <a:lnTo>
                  <a:pt x="107" y="8"/>
                </a:lnTo>
                <a:lnTo>
                  <a:pt x="126" y="4"/>
                </a:lnTo>
                <a:lnTo>
                  <a:pt x="126" y="28"/>
                </a:lnTo>
                <a:lnTo>
                  <a:pt x="126" y="28"/>
                </a:lnTo>
                <a:lnTo>
                  <a:pt x="123" y="28"/>
                </a:lnTo>
                <a:lnTo>
                  <a:pt x="123" y="28"/>
                </a:lnTo>
                <a:close/>
                <a:moveTo>
                  <a:pt x="126" y="68"/>
                </a:moveTo>
                <a:lnTo>
                  <a:pt x="126" y="96"/>
                </a:lnTo>
                <a:lnTo>
                  <a:pt x="90" y="96"/>
                </a:lnTo>
                <a:lnTo>
                  <a:pt x="90" y="68"/>
                </a:lnTo>
                <a:lnTo>
                  <a:pt x="126" y="68"/>
                </a:lnTo>
                <a:lnTo>
                  <a:pt x="126" y="68"/>
                </a:lnTo>
                <a:close/>
                <a:moveTo>
                  <a:pt x="126" y="162"/>
                </a:moveTo>
                <a:lnTo>
                  <a:pt x="126" y="299"/>
                </a:lnTo>
                <a:lnTo>
                  <a:pt x="90" y="299"/>
                </a:lnTo>
                <a:lnTo>
                  <a:pt x="90" y="256"/>
                </a:lnTo>
                <a:lnTo>
                  <a:pt x="90" y="256"/>
                </a:lnTo>
                <a:lnTo>
                  <a:pt x="92" y="250"/>
                </a:lnTo>
                <a:lnTo>
                  <a:pt x="94" y="244"/>
                </a:lnTo>
                <a:lnTo>
                  <a:pt x="94" y="244"/>
                </a:lnTo>
                <a:lnTo>
                  <a:pt x="92" y="237"/>
                </a:lnTo>
                <a:lnTo>
                  <a:pt x="90" y="231"/>
                </a:lnTo>
                <a:lnTo>
                  <a:pt x="90" y="162"/>
                </a:lnTo>
                <a:lnTo>
                  <a:pt x="126" y="162"/>
                </a:lnTo>
                <a:lnTo>
                  <a:pt x="126" y="162"/>
                </a:lnTo>
                <a:close/>
                <a:moveTo>
                  <a:pt x="90" y="348"/>
                </a:moveTo>
                <a:lnTo>
                  <a:pt x="90" y="314"/>
                </a:lnTo>
                <a:lnTo>
                  <a:pt x="94" y="314"/>
                </a:lnTo>
                <a:lnTo>
                  <a:pt x="94" y="338"/>
                </a:lnTo>
                <a:lnTo>
                  <a:pt x="94" y="338"/>
                </a:lnTo>
                <a:lnTo>
                  <a:pt x="92" y="344"/>
                </a:lnTo>
                <a:lnTo>
                  <a:pt x="90" y="348"/>
                </a:lnTo>
                <a:lnTo>
                  <a:pt x="90" y="348"/>
                </a:lnTo>
                <a:close/>
                <a:moveTo>
                  <a:pt x="90" y="12"/>
                </a:moveTo>
                <a:lnTo>
                  <a:pt x="90" y="28"/>
                </a:lnTo>
                <a:lnTo>
                  <a:pt x="90" y="28"/>
                </a:lnTo>
                <a:lnTo>
                  <a:pt x="85" y="28"/>
                </a:lnTo>
                <a:lnTo>
                  <a:pt x="83" y="31"/>
                </a:lnTo>
                <a:lnTo>
                  <a:pt x="80" y="35"/>
                </a:lnTo>
                <a:lnTo>
                  <a:pt x="79" y="39"/>
                </a:lnTo>
                <a:lnTo>
                  <a:pt x="79" y="39"/>
                </a:lnTo>
                <a:lnTo>
                  <a:pt x="80" y="43"/>
                </a:lnTo>
                <a:lnTo>
                  <a:pt x="83" y="47"/>
                </a:lnTo>
                <a:lnTo>
                  <a:pt x="85" y="50"/>
                </a:lnTo>
                <a:lnTo>
                  <a:pt x="90" y="50"/>
                </a:lnTo>
                <a:lnTo>
                  <a:pt x="90" y="59"/>
                </a:lnTo>
                <a:lnTo>
                  <a:pt x="71" y="59"/>
                </a:lnTo>
                <a:lnTo>
                  <a:pt x="71" y="20"/>
                </a:lnTo>
                <a:lnTo>
                  <a:pt x="71" y="20"/>
                </a:lnTo>
                <a:lnTo>
                  <a:pt x="90" y="12"/>
                </a:lnTo>
                <a:lnTo>
                  <a:pt x="90" y="12"/>
                </a:lnTo>
                <a:close/>
                <a:moveTo>
                  <a:pt x="90" y="68"/>
                </a:moveTo>
                <a:lnTo>
                  <a:pt x="90" y="96"/>
                </a:lnTo>
                <a:lnTo>
                  <a:pt x="81" y="96"/>
                </a:lnTo>
                <a:lnTo>
                  <a:pt x="81" y="162"/>
                </a:lnTo>
                <a:lnTo>
                  <a:pt x="90" y="162"/>
                </a:lnTo>
                <a:lnTo>
                  <a:pt x="90" y="231"/>
                </a:lnTo>
                <a:lnTo>
                  <a:pt x="90" y="231"/>
                </a:lnTo>
                <a:lnTo>
                  <a:pt x="87" y="227"/>
                </a:lnTo>
                <a:lnTo>
                  <a:pt x="81" y="223"/>
                </a:lnTo>
                <a:lnTo>
                  <a:pt x="76" y="221"/>
                </a:lnTo>
                <a:lnTo>
                  <a:pt x="71" y="221"/>
                </a:lnTo>
                <a:lnTo>
                  <a:pt x="71" y="68"/>
                </a:lnTo>
                <a:lnTo>
                  <a:pt x="90" y="68"/>
                </a:lnTo>
                <a:lnTo>
                  <a:pt x="90" y="68"/>
                </a:lnTo>
                <a:close/>
                <a:moveTo>
                  <a:pt x="90" y="256"/>
                </a:moveTo>
                <a:lnTo>
                  <a:pt x="90" y="299"/>
                </a:lnTo>
                <a:lnTo>
                  <a:pt x="71" y="299"/>
                </a:lnTo>
                <a:lnTo>
                  <a:pt x="71" y="267"/>
                </a:lnTo>
                <a:lnTo>
                  <a:pt x="71" y="267"/>
                </a:lnTo>
                <a:lnTo>
                  <a:pt x="76" y="267"/>
                </a:lnTo>
                <a:lnTo>
                  <a:pt x="81" y="264"/>
                </a:lnTo>
                <a:lnTo>
                  <a:pt x="87" y="260"/>
                </a:lnTo>
                <a:lnTo>
                  <a:pt x="90" y="256"/>
                </a:lnTo>
                <a:lnTo>
                  <a:pt x="90" y="256"/>
                </a:lnTo>
                <a:close/>
                <a:moveTo>
                  <a:pt x="90" y="314"/>
                </a:moveTo>
                <a:lnTo>
                  <a:pt x="90" y="348"/>
                </a:lnTo>
                <a:lnTo>
                  <a:pt x="90" y="348"/>
                </a:lnTo>
                <a:lnTo>
                  <a:pt x="87" y="352"/>
                </a:lnTo>
                <a:lnTo>
                  <a:pt x="84" y="353"/>
                </a:lnTo>
                <a:lnTo>
                  <a:pt x="80" y="356"/>
                </a:lnTo>
                <a:lnTo>
                  <a:pt x="75" y="356"/>
                </a:lnTo>
                <a:lnTo>
                  <a:pt x="71" y="356"/>
                </a:lnTo>
                <a:lnTo>
                  <a:pt x="71" y="314"/>
                </a:lnTo>
                <a:lnTo>
                  <a:pt x="90" y="314"/>
                </a:lnTo>
                <a:close/>
                <a:moveTo>
                  <a:pt x="71" y="20"/>
                </a:moveTo>
                <a:lnTo>
                  <a:pt x="71" y="59"/>
                </a:lnTo>
                <a:lnTo>
                  <a:pt x="37" y="59"/>
                </a:lnTo>
                <a:lnTo>
                  <a:pt x="37" y="59"/>
                </a:lnTo>
                <a:lnTo>
                  <a:pt x="37" y="54"/>
                </a:lnTo>
                <a:lnTo>
                  <a:pt x="38" y="49"/>
                </a:lnTo>
                <a:lnTo>
                  <a:pt x="41" y="43"/>
                </a:lnTo>
                <a:lnTo>
                  <a:pt x="45" y="38"/>
                </a:lnTo>
                <a:lnTo>
                  <a:pt x="56" y="30"/>
                </a:lnTo>
                <a:lnTo>
                  <a:pt x="71" y="20"/>
                </a:lnTo>
                <a:lnTo>
                  <a:pt x="71" y="20"/>
                </a:lnTo>
                <a:close/>
                <a:moveTo>
                  <a:pt x="71" y="68"/>
                </a:moveTo>
                <a:lnTo>
                  <a:pt x="71" y="221"/>
                </a:lnTo>
                <a:lnTo>
                  <a:pt x="71" y="221"/>
                </a:lnTo>
                <a:lnTo>
                  <a:pt x="71" y="221"/>
                </a:lnTo>
                <a:lnTo>
                  <a:pt x="65" y="221"/>
                </a:lnTo>
                <a:lnTo>
                  <a:pt x="61" y="222"/>
                </a:lnTo>
                <a:lnTo>
                  <a:pt x="57" y="225"/>
                </a:lnTo>
                <a:lnTo>
                  <a:pt x="54" y="227"/>
                </a:lnTo>
                <a:lnTo>
                  <a:pt x="50" y="230"/>
                </a:lnTo>
                <a:lnTo>
                  <a:pt x="49" y="234"/>
                </a:lnTo>
                <a:lnTo>
                  <a:pt x="48" y="239"/>
                </a:lnTo>
                <a:lnTo>
                  <a:pt x="48" y="244"/>
                </a:lnTo>
                <a:lnTo>
                  <a:pt x="48" y="244"/>
                </a:lnTo>
                <a:lnTo>
                  <a:pt x="48" y="248"/>
                </a:lnTo>
                <a:lnTo>
                  <a:pt x="49" y="253"/>
                </a:lnTo>
                <a:lnTo>
                  <a:pt x="50" y="257"/>
                </a:lnTo>
                <a:lnTo>
                  <a:pt x="54" y="260"/>
                </a:lnTo>
                <a:lnTo>
                  <a:pt x="57" y="262"/>
                </a:lnTo>
                <a:lnTo>
                  <a:pt x="61" y="265"/>
                </a:lnTo>
                <a:lnTo>
                  <a:pt x="65" y="267"/>
                </a:lnTo>
                <a:lnTo>
                  <a:pt x="71" y="267"/>
                </a:lnTo>
                <a:lnTo>
                  <a:pt x="71" y="267"/>
                </a:lnTo>
                <a:lnTo>
                  <a:pt x="71" y="299"/>
                </a:lnTo>
                <a:lnTo>
                  <a:pt x="16" y="299"/>
                </a:lnTo>
                <a:lnTo>
                  <a:pt x="16" y="210"/>
                </a:lnTo>
                <a:lnTo>
                  <a:pt x="16" y="210"/>
                </a:lnTo>
                <a:lnTo>
                  <a:pt x="20" y="206"/>
                </a:lnTo>
                <a:lnTo>
                  <a:pt x="25" y="202"/>
                </a:lnTo>
                <a:lnTo>
                  <a:pt x="30" y="199"/>
                </a:lnTo>
                <a:lnTo>
                  <a:pt x="37" y="199"/>
                </a:lnTo>
                <a:lnTo>
                  <a:pt x="37" y="68"/>
                </a:lnTo>
                <a:lnTo>
                  <a:pt x="71" y="68"/>
                </a:lnTo>
                <a:lnTo>
                  <a:pt x="71" y="68"/>
                </a:lnTo>
                <a:close/>
                <a:moveTo>
                  <a:pt x="71" y="314"/>
                </a:moveTo>
                <a:lnTo>
                  <a:pt x="71" y="356"/>
                </a:lnTo>
                <a:lnTo>
                  <a:pt x="65" y="356"/>
                </a:lnTo>
                <a:lnTo>
                  <a:pt x="65" y="356"/>
                </a:lnTo>
                <a:lnTo>
                  <a:pt x="58" y="355"/>
                </a:lnTo>
                <a:lnTo>
                  <a:pt x="53" y="350"/>
                </a:lnTo>
                <a:lnTo>
                  <a:pt x="49" y="345"/>
                </a:lnTo>
                <a:lnTo>
                  <a:pt x="48" y="338"/>
                </a:lnTo>
                <a:lnTo>
                  <a:pt x="48" y="314"/>
                </a:lnTo>
                <a:lnTo>
                  <a:pt x="71" y="314"/>
                </a:lnTo>
                <a:lnTo>
                  <a:pt x="71" y="314"/>
                </a:lnTo>
                <a:close/>
                <a:moveTo>
                  <a:pt x="16" y="154"/>
                </a:moveTo>
                <a:lnTo>
                  <a:pt x="16" y="154"/>
                </a:lnTo>
                <a:lnTo>
                  <a:pt x="19" y="153"/>
                </a:lnTo>
                <a:lnTo>
                  <a:pt x="20" y="150"/>
                </a:lnTo>
                <a:lnTo>
                  <a:pt x="20" y="103"/>
                </a:lnTo>
                <a:lnTo>
                  <a:pt x="20" y="103"/>
                </a:lnTo>
                <a:lnTo>
                  <a:pt x="19" y="99"/>
                </a:lnTo>
                <a:lnTo>
                  <a:pt x="16" y="96"/>
                </a:lnTo>
                <a:lnTo>
                  <a:pt x="16" y="154"/>
                </a:lnTo>
                <a:close/>
                <a:moveTo>
                  <a:pt x="16" y="96"/>
                </a:moveTo>
                <a:lnTo>
                  <a:pt x="16" y="154"/>
                </a:lnTo>
                <a:lnTo>
                  <a:pt x="16" y="154"/>
                </a:lnTo>
                <a:lnTo>
                  <a:pt x="15" y="154"/>
                </a:lnTo>
                <a:lnTo>
                  <a:pt x="6" y="150"/>
                </a:lnTo>
                <a:lnTo>
                  <a:pt x="6" y="150"/>
                </a:lnTo>
                <a:lnTo>
                  <a:pt x="4" y="149"/>
                </a:lnTo>
                <a:lnTo>
                  <a:pt x="2" y="147"/>
                </a:lnTo>
                <a:lnTo>
                  <a:pt x="0" y="142"/>
                </a:lnTo>
                <a:lnTo>
                  <a:pt x="0" y="95"/>
                </a:lnTo>
                <a:lnTo>
                  <a:pt x="0" y="95"/>
                </a:lnTo>
                <a:lnTo>
                  <a:pt x="0" y="93"/>
                </a:lnTo>
                <a:lnTo>
                  <a:pt x="2" y="91"/>
                </a:lnTo>
                <a:lnTo>
                  <a:pt x="4" y="91"/>
                </a:lnTo>
                <a:lnTo>
                  <a:pt x="6" y="91"/>
                </a:lnTo>
                <a:lnTo>
                  <a:pt x="15" y="95"/>
                </a:lnTo>
                <a:lnTo>
                  <a:pt x="15" y="95"/>
                </a:lnTo>
                <a:lnTo>
                  <a:pt x="16" y="96"/>
                </a:lnTo>
                <a:lnTo>
                  <a:pt x="16" y="96"/>
                </a:lnTo>
                <a:close/>
                <a:moveTo>
                  <a:pt x="16" y="210"/>
                </a:moveTo>
                <a:lnTo>
                  <a:pt x="16" y="299"/>
                </a:lnTo>
                <a:lnTo>
                  <a:pt x="12" y="299"/>
                </a:lnTo>
                <a:lnTo>
                  <a:pt x="12" y="222"/>
                </a:lnTo>
                <a:lnTo>
                  <a:pt x="12" y="222"/>
                </a:lnTo>
                <a:lnTo>
                  <a:pt x="14" y="215"/>
                </a:lnTo>
                <a:lnTo>
                  <a:pt x="16" y="210"/>
                </a:lnTo>
                <a:lnTo>
                  <a:pt x="16" y="21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2" name="Freeform 172"/>
          <p:cNvSpPr>
            <a:spLocks noEditPoints="1"/>
          </p:cNvSpPr>
          <p:nvPr/>
        </p:nvSpPr>
        <p:spPr bwMode="auto">
          <a:xfrm>
            <a:off x="3968084" y="2950960"/>
            <a:ext cx="633413" cy="482600"/>
          </a:xfrm>
          <a:custGeom>
            <a:avLst/>
            <a:gdLst>
              <a:gd name="T0" fmla="*/ 396 w 399"/>
              <a:gd name="T1" fmla="*/ 285 h 304"/>
              <a:gd name="T2" fmla="*/ 390 w 399"/>
              <a:gd name="T3" fmla="*/ 10 h 304"/>
              <a:gd name="T4" fmla="*/ 349 w 399"/>
              <a:gd name="T5" fmla="*/ 22 h 304"/>
              <a:gd name="T6" fmla="*/ 376 w 399"/>
              <a:gd name="T7" fmla="*/ 48 h 304"/>
              <a:gd name="T8" fmla="*/ 360 w 399"/>
              <a:gd name="T9" fmla="*/ 281 h 304"/>
              <a:gd name="T10" fmla="*/ 304 w 399"/>
              <a:gd name="T11" fmla="*/ 256 h 304"/>
              <a:gd name="T12" fmla="*/ 345 w 399"/>
              <a:gd name="T13" fmla="*/ 42 h 304"/>
              <a:gd name="T14" fmla="*/ 357 w 399"/>
              <a:gd name="T15" fmla="*/ 251 h 304"/>
              <a:gd name="T16" fmla="*/ 254 w 399"/>
              <a:gd name="T17" fmla="*/ 22 h 304"/>
              <a:gd name="T18" fmla="*/ 254 w 399"/>
              <a:gd name="T19" fmla="*/ 304 h 304"/>
              <a:gd name="T20" fmla="*/ 254 w 399"/>
              <a:gd name="T21" fmla="*/ 264 h 304"/>
              <a:gd name="T22" fmla="*/ 277 w 399"/>
              <a:gd name="T23" fmla="*/ 167 h 304"/>
              <a:gd name="T24" fmla="*/ 274 w 399"/>
              <a:gd name="T25" fmla="*/ 133 h 304"/>
              <a:gd name="T26" fmla="*/ 273 w 399"/>
              <a:gd name="T27" fmla="*/ 109 h 304"/>
              <a:gd name="T28" fmla="*/ 254 w 399"/>
              <a:gd name="T29" fmla="*/ 41 h 304"/>
              <a:gd name="T30" fmla="*/ 260 w 399"/>
              <a:gd name="T31" fmla="*/ 171 h 304"/>
              <a:gd name="T32" fmla="*/ 254 w 399"/>
              <a:gd name="T33" fmla="*/ 137 h 304"/>
              <a:gd name="T34" fmla="*/ 257 w 399"/>
              <a:gd name="T35" fmla="*/ 103 h 304"/>
              <a:gd name="T36" fmla="*/ 200 w 399"/>
              <a:gd name="T37" fmla="*/ 0 h 304"/>
              <a:gd name="T38" fmla="*/ 200 w 399"/>
              <a:gd name="T39" fmla="*/ 282 h 304"/>
              <a:gd name="T40" fmla="*/ 241 w 399"/>
              <a:gd name="T41" fmla="*/ 93 h 304"/>
              <a:gd name="T42" fmla="*/ 226 w 399"/>
              <a:gd name="T43" fmla="*/ 121 h 304"/>
              <a:gd name="T44" fmla="*/ 230 w 399"/>
              <a:gd name="T45" fmla="*/ 144 h 304"/>
              <a:gd name="T46" fmla="*/ 232 w 399"/>
              <a:gd name="T47" fmla="*/ 178 h 304"/>
              <a:gd name="T48" fmla="*/ 200 w 399"/>
              <a:gd name="T49" fmla="*/ 186 h 304"/>
              <a:gd name="T50" fmla="*/ 254 w 399"/>
              <a:gd name="T51" fmla="*/ 41 h 304"/>
              <a:gd name="T52" fmla="*/ 242 w 399"/>
              <a:gd name="T53" fmla="*/ 103 h 304"/>
              <a:gd name="T54" fmla="*/ 251 w 399"/>
              <a:gd name="T55" fmla="*/ 128 h 304"/>
              <a:gd name="T56" fmla="*/ 251 w 399"/>
              <a:gd name="T57" fmla="*/ 136 h 304"/>
              <a:gd name="T58" fmla="*/ 246 w 399"/>
              <a:gd name="T59" fmla="*/ 170 h 304"/>
              <a:gd name="T60" fmla="*/ 135 w 399"/>
              <a:gd name="T61" fmla="*/ 22 h 304"/>
              <a:gd name="T62" fmla="*/ 135 w 399"/>
              <a:gd name="T63" fmla="*/ 304 h 304"/>
              <a:gd name="T64" fmla="*/ 173 w 399"/>
              <a:gd name="T65" fmla="*/ 178 h 304"/>
              <a:gd name="T66" fmla="*/ 139 w 399"/>
              <a:gd name="T67" fmla="*/ 213 h 304"/>
              <a:gd name="T68" fmla="*/ 162 w 399"/>
              <a:gd name="T69" fmla="*/ 183 h 304"/>
              <a:gd name="T70" fmla="*/ 148 w 399"/>
              <a:gd name="T71" fmla="*/ 153 h 304"/>
              <a:gd name="T72" fmla="*/ 136 w 399"/>
              <a:gd name="T73" fmla="*/ 126 h 304"/>
              <a:gd name="T74" fmla="*/ 143 w 399"/>
              <a:gd name="T75" fmla="*/ 136 h 304"/>
              <a:gd name="T76" fmla="*/ 150 w 399"/>
              <a:gd name="T77" fmla="*/ 122 h 304"/>
              <a:gd name="T78" fmla="*/ 200 w 399"/>
              <a:gd name="T79" fmla="*/ 41 h 304"/>
              <a:gd name="T80" fmla="*/ 147 w 399"/>
              <a:gd name="T81" fmla="*/ 193 h 304"/>
              <a:gd name="T82" fmla="*/ 139 w 399"/>
              <a:gd name="T83" fmla="*/ 164 h 304"/>
              <a:gd name="T84" fmla="*/ 25 w 399"/>
              <a:gd name="T85" fmla="*/ 2 h 304"/>
              <a:gd name="T86" fmla="*/ 0 w 399"/>
              <a:gd name="T87" fmla="*/ 273 h 304"/>
              <a:gd name="T88" fmla="*/ 25 w 399"/>
              <a:gd name="T89" fmla="*/ 304 h 304"/>
              <a:gd name="T90" fmla="*/ 40 w 399"/>
              <a:gd name="T91" fmla="*/ 281 h 304"/>
              <a:gd name="T92" fmla="*/ 24 w 399"/>
              <a:gd name="T93" fmla="*/ 48 h 304"/>
              <a:gd name="T94" fmla="*/ 50 w 399"/>
              <a:gd name="T95" fmla="*/ 22 h 304"/>
              <a:gd name="T96" fmla="*/ 124 w 399"/>
              <a:gd name="T97" fmla="*/ 125 h 304"/>
              <a:gd name="T98" fmla="*/ 106 w 399"/>
              <a:gd name="T99" fmla="*/ 175 h 304"/>
              <a:gd name="T100" fmla="*/ 117 w 399"/>
              <a:gd name="T101" fmla="*/ 209 h 304"/>
              <a:gd name="T102" fmla="*/ 54 w 399"/>
              <a:gd name="T103" fmla="*/ 262 h 304"/>
              <a:gd name="T104" fmla="*/ 43 w 399"/>
              <a:gd name="T105" fmla="*/ 53 h 304"/>
              <a:gd name="T106" fmla="*/ 135 w 399"/>
              <a:gd name="T107" fmla="*/ 156 h 304"/>
              <a:gd name="T108" fmla="*/ 131 w 399"/>
              <a:gd name="T109" fmla="*/ 176 h 304"/>
              <a:gd name="T110" fmla="*/ 128 w 399"/>
              <a:gd name="T111" fmla="*/ 199 h 304"/>
              <a:gd name="T112" fmla="*/ 127 w 399"/>
              <a:gd name="T113" fmla="*/ 137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99" h="304">
                <a:moveTo>
                  <a:pt x="368" y="304"/>
                </a:moveTo>
                <a:lnTo>
                  <a:pt x="368" y="304"/>
                </a:lnTo>
                <a:lnTo>
                  <a:pt x="373" y="304"/>
                </a:lnTo>
                <a:lnTo>
                  <a:pt x="380" y="302"/>
                </a:lnTo>
                <a:lnTo>
                  <a:pt x="385" y="298"/>
                </a:lnTo>
                <a:lnTo>
                  <a:pt x="390" y="294"/>
                </a:lnTo>
                <a:lnTo>
                  <a:pt x="394" y="290"/>
                </a:lnTo>
                <a:lnTo>
                  <a:pt x="396" y="285"/>
                </a:lnTo>
                <a:lnTo>
                  <a:pt x="399" y="279"/>
                </a:lnTo>
                <a:lnTo>
                  <a:pt x="399" y="273"/>
                </a:lnTo>
                <a:lnTo>
                  <a:pt x="399" y="33"/>
                </a:lnTo>
                <a:lnTo>
                  <a:pt x="399" y="33"/>
                </a:lnTo>
                <a:lnTo>
                  <a:pt x="399" y="26"/>
                </a:lnTo>
                <a:lnTo>
                  <a:pt x="396" y="21"/>
                </a:lnTo>
                <a:lnTo>
                  <a:pt x="394" y="15"/>
                </a:lnTo>
                <a:lnTo>
                  <a:pt x="390" y="10"/>
                </a:lnTo>
                <a:lnTo>
                  <a:pt x="385" y="6"/>
                </a:lnTo>
                <a:lnTo>
                  <a:pt x="380" y="3"/>
                </a:lnTo>
                <a:lnTo>
                  <a:pt x="373" y="2"/>
                </a:lnTo>
                <a:lnTo>
                  <a:pt x="368" y="0"/>
                </a:lnTo>
                <a:lnTo>
                  <a:pt x="304" y="0"/>
                </a:lnTo>
                <a:lnTo>
                  <a:pt x="304" y="22"/>
                </a:lnTo>
                <a:lnTo>
                  <a:pt x="349" y="22"/>
                </a:lnTo>
                <a:lnTo>
                  <a:pt x="349" y="22"/>
                </a:lnTo>
                <a:lnTo>
                  <a:pt x="354" y="22"/>
                </a:lnTo>
                <a:lnTo>
                  <a:pt x="360" y="25"/>
                </a:lnTo>
                <a:lnTo>
                  <a:pt x="364" y="26"/>
                </a:lnTo>
                <a:lnTo>
                  <a:pt x="368" y="30"/>
                </a:lnTo>
                <a:lnTo>
                  <a:pt x="371" y="34"/>
                </a:lnTo>
                <a:lnTo>
                  <a:pt x="373" y="38"/>
                </a:lnTo>
                <a:lnTo>
                  <a:pt x="375" y="42"/>
                </a:lnTo>
                <a:lnTo>
                  <a:pt x="376" y="48"/>
                </a:lnTo>
                <a:lnTo>
                  <a:pt x="376" y="256"/>
                </a:lnTo>
                <a:lnTo>
                  <a:pt x="376" y="256"/>
                </a:lnTo>
                <a:lnTo>
                  <a:pt x="375" y="262"/>
                </a:lnTo>
                <a:lnTo>
                  <a:pt x="373" y="267"/>
                </a:lnTo>
                <a:lnTo>
                  <a:pt x="371" y="271"/>
                </a:lnTo>
                <a:lnTo>
                  <a:pt x="368" y="275"/>
                </a:lnTo>
                <a:lnTo>
                  <a:pt x="364" y="278"/>
                </a:lnTo>
                <a:lnTo>
                  <a:pt x="360" y="281"/>
                </a:lnTo>
                <a:lnTo>
                  <a:pt x="354" y="282"/>
                </a:lnTo>
                <a:lnTo>
                  <a:pt x="349" y="282"/>
                </a:lnTo>
                <a:lnTo>
                  <a:pt x="304" y="282"/>
                </a:lnTo>
                <a:lnTo>
                  <a:pt x="304" y="304"/>
                </a:lnTo>
                <a:lnTo>
                  <a:pt x="368" y="304"/>
                </a:lnTo>
                <a:lnTo>
                  <a:pt x="368" y="304"/>
                </a:lnTo>
                <a:close/>
                <a:moveTo>
                  <a:pt x="304" y="264"/>
                </a:moveTo>
                <a:lnTo>
                  <a:pt x="304" y="256"/>
                </a:lnTo>
                <a:lnTo>
                  <a:pt x="337" y="256"/>
                </a:lnTo>
                <a:lnTo>
                  <a:pt x="337" y="243"/>
                </a:lnTo>
                <a:lnTo>
                  <a:pt x="304" y="243"/>
                </a:lnTo>
                <a:lnTo>
                  <a:pt x="304" y="41"/>
                </a:lnTo>
                <a:lnTo>
                  <a:pt x="337" y="41"/>
                </a:lnTo>
                <a:lnTo>
                  <a:pt x="337" y="41"/>
                </a:lnTo>
                <a:lnTo>
                  <a:pt x="341" y="41"/>
                </a:lnTo>
                <a:lnTo>
                  <a:pt x="345" y="42"/>
                </a:lnTo>
                <a:lnTo>
                  <a:pt x="352" y="46"/>
                </a:lnTo>
                <a:lnTo>
                  <a:pt x="357" y="53"/>
                </a:lnTo>
                <a:lnTo>
                  <a:pt x="357" y="57"/>
                </a:lnTo>
                <a:lnTo>
                  <a:pt x="358" y="61"/>
                </a:lnTo>
                <a:lnTo>
                  <a:pt x="358" y="243"/>
                </a:lnTo>
                <a:lnTo>
                  <a:pt x="358" y="243"/>
                </a:lnTo>
                <a:lnTo>
                  <a:pt x="357" y="247"/>
                </a:lnTo>
                <a:lnTo>
                  <a:pt x="357" y="251"/>
                </a:lnTo>
                <a:lnTo>
                  <a:pt x="352" y="258"/>
                </a:lnTo>
                <a:lnTo>
                  <a:pt x="345" y="262"/>
                </a:lnTo>
                <a:lnTo>
                  <a:pt x="341" y="263"/>
                </a:lnTo>
                <a:lnTo>
                  <a:pt x="337" y="264"/>
                </a:lnTo>
                <a:lnTo>
                  <a:pt x="304" y="264"/>
                </a:lnTo>
                <a:close/>
                <a:moveTo>
                  <a:pt x="304" y="0"/>
                </a:moveTo>
                <a:lnTo>
                  <a:pt x="254" y="0"/>
                </a:lnTo>
                <a:lnTo>
                  <a:pt x="254" y="22"/>
                </a:lnTo>
                <a:lnTo>
                  <a:pt x="304" y="22"/>
                </a:lnTo>
                <a:lnTo>
                  <a:pt x="304" y="0"/>
                </a:lnTo>
                <a:lnTo>
                  <a:pt x="304" y="0"/>
                </a:lnTo>
                <a:close/>
                <a:moveTo>
                  <a:pt x="254" y="304"/>
                </a:moveTo>
                <a:lnTo>
                  <a:pt x="304" y="304"/>
                </a:lnTo>
                <a:lnTo>
                  <a:pt x="304" y="282"/>
                </a:lnTo>
                <a:lnTo>
                  <a:pt x="254" y="282"/>
                </a:lnTo>
                <a:lnTo>
                  <a:pt x="254" y="304"/>
                </a:lnTo>
                <a:lnTo>
                  <a:pt x="254" y="304"/>
                </a:lnTo>
                <a:close/>
                <a:moveTo>
                  <a:pt x="304" y="41"/>
                </a:moveTo>
                <a:lnTo>
                  <a:pt x="304" y="243"/>
                </a:lnTo>
                <a:lnTo>
                  <a:pt x="270" y="243"/>
                </a:lnTo>
                <a:lnTo>
                  <a:pt x="270" y="256"/>
                </a:lnTo>
                <a:lnTo>
                  <a:pt x="304" y="256"/>
                </a:lnTo>
                <a:lnTo>
                  <a:pt x="304" y="264"/>
                </a:lnTo>
                <a:lnTo>
                  <a:pt x="254" y="264"/>
                </a:lnTo>
                <a:lnTo>
                  <a:pt x="254" y="183"/>
                </a:lnTo>
                <a:lnTo>
                  <a:pt x="254" y="183"/>
                </a:lnTo>
                <a:lnTo>
                  <a:pt x="257" y="183"/>
                </a:lnTo>
                <a:lnTo>
                  <a:pt x="257" y="183"/>
                </a:lnTo>
                <a:lnTo>
                  <a:pt x="265" y="179"/>
                </a:lnTo>
                <a:lnTo>
                  <a:pt x="272" y="174"/>
                </a:lnTo>
                <a:lnTo>
                  <a:pt x="272" y="174"/>
                </a:lnTo>
                <a:lnTo>
                  <a:pt x="277" y="167"/>
                </a:lnTo>
                <a:lnTo>
                  <a:pt x="281" y="159"/>
                </a:lnTo>
                <a:lnTo>
                  <a:pt x="281" y="159"/>
                </a:lnTo>
                <a:lnTo>
                  <a:pt x="281" y="151"/>
                </a:lnTo>
                <a:lnTo>
                  <a:pt x="281" y="151"/>
                </a:lnTo>
                <a:lnTo>
                  <a:pt x="281" y="143"/>
                </a:lnTo>
                <a:lnTo>
                  <a:pt x="281" y="143"/>
                </a:lnTo>
                <a:lnTo>
                  <a:pt x="278" y="137"/>
                </a:lnTo>
                <a:lnTo>
                  <a:pt x="274" y="133"/>
                </a:lnTo>
                <a:lnTo>
                  <a:pt x="274" y="133"/>
                </a:lnTo>
                <a:lnTo>
                  <a:pt x="269" y="130"/>
                </a:lnTo>
                <a:lnTo>
                  <a:pt x="262" y="129"/>
                </a:lnTo>
                <a:lnTo>
                  <a:pt x="262" y="129"/>
                </a:lnTo>
                <a:lnTo>
                  <a:pt x="268" y="122"/>
                </a:lnTo>
                <a:lnTo>
                  <a:pt x="272" y="116"/>
                </a:lnTo>
                <a:lnTo>
                  <a:pt x="272" y="116"/>
                </a:lnTo>
                <a:lnTo>
                  <a:pt x="273" y="109"/>
                </a:lnTo>
                <a:lnTo>
                  <a:pt x="273" y="102"/>
                </a:lnTo>
                <a:lnTo>
                  <a:pt x="273" y="102"/>
                </a:lnTo>
                <a:lnTo>
                  <a:pt x="270" y="97"/>
                </a:lnTo>
                <a:lnTo>
                  <a:pt x="264" y="93"/>
                </a:lnTo>
                <a:lnTo>
                  <a:pt x="264" y="93"/>
                </a:lnTo>
                <a:lnTo>
                  <a:pt x="260" y="90"/>
                </a:lnTo>
                <a:lnTo>
                  <a:pt x="254" y="90"/>
                </a:lnTo>
                <a:lnTo>
                  <a:pt x="254" y="41"/>
                </a:lnTo>
                <a:lnTo>
                  <a:pt x="304" y="41"/>
                </a:lnTo>
                <a:lnTo>
                  <a:pt x="304" y="41"/>
                </a:lnTo>
                <a:close/>
                <a:moveTo>
                  <a:pt x="254" y="175"/>
                </a:moveTo>
                <a:lnTo>
                  <a:pt x="254" y="175"/>
                </a:lnTo>
                <a:lnTo>
                  <a:pt x="254" y="175"/>
                </a:lnTo>
                <a:lnTo>
                  <a:pt x="254" y="175"/>
                </a:lnTo>
                <a:lnTo>
                  <a:pt x="257" y="174"/>
                </a:lnTo>
                <a:lnTo>
                  <a:pt x="260" y="171"/>
                </a:lnTo>
                <a:lnTo>
                  <a:pt x="264" y="166"/>
                </a:lnTo>
                <a:lnTo>
                  <a:pt x="264" y="166"/>
                </a:lnTo>
                <a:lnTo>
                  <a:pt x="265" y="159"/>
                </a:lnTo>
                <a:lnTo>
                  <a:pt x="264" y="151"/>
                </a:lnTo>
                <a:lnTo>
                  <a:pt x="264" y="151"/>
                </a:lnTo>
                <a:lnTo>
                  <a:pt x="260" y="143"/>
                </a:lnTo>
                <a:lnTo>
                  <a:pt x="257" y="140"/>
                </a:lnTo>
                <a:lnTo>
                  <a:pt x="254" y="137"/>
                </a:lnTo>
                <a:lnTo>
                  <a:pt x="254" y="175"/>
                </a:lnTo>
                <a:lnTo>
                  <a:pt x="254" y="175"/>
                </a:lnTo>
                <a:close/>
                <a:moveTo>
                  <a:pt x="254" y="124"/>
                </a:moveTo>
                <a:lnTo>
                  <a:pt x="254" y="124"/>
                </a:lnTo>
                <a:lnTo>
                  <a:pt x="257" y="117"/>
                </a:lnTo>
                <a:lnTo>
                  <a:pt x="258" y="109"/>
                </a:lnTo>
                <a:lnTo>
                  <a:pt x="258" y="109"/>
                </a:lnTo>
                <a:lnTo>
                  <a:pt x="257" y="103"/>
                </a:lnTo>
                <a:lnTo>
                  <a:pt x="257" y="103"/>
                </a:lnTo>
                <a:lnTo>
                  <a:pt x="255" y="99"/>
                </a:lnTo>
                <a:lnTo>
                  <a:pt x="254" y="98"/>
                </a:lnTo>
                <a:lnTo>
                  <a:pt x="254" y="98"/>
                </a:lnTo>
                <a:lnTo>
                  <a:pt x="254" y="97"/>
                </a:lnTo>
                <a:lnTo>
                  <a:pt x="254" y="124"/>
                </a:lnTo>
                <a:close/>
                <a:moveTo>
                  <a:pt x="254" y="0"/>
                </a:moveTo>
                <a:lnTo>
                  <a:pt x="200" y="0"/>
                </a:lnTo>
                <a:lnTo>
                  <a:pt x="200" y="22"/>
                </a:lnTo>
                <a:lnTo>
                  <a:pt x="254" y="22"/>
                </a:lnTo>
                <a:lnTo>
                  <a:pt x="254" y="0"/>
                </a:lnTo>
                <a:lnTo>
                  <a:pt x="254" y="0"/>
                </a:lnTo>
                <a:close/>
                <a:moveTo>
                  <a:pt x="200" y="304"/>
                </a:moveTo>
                <a:lnTo>
                  <a:pt x="254" y="304"/>
                </a:lnTo>
                <a:lnTo>
                  <a:pt x="254" y="282"/>
                </a:lnTo>
                <a:lnTo>
                  <a:pt x="200" y="282"/>
                </a:lnTo>
                <a:lnTo>
                  <a:pt x="200" y="304"/>
                </a:lnTo>
                <a:lnTo>
                  <a:pt x="200" y="304"/>
                </a:lnTo>
                <a:close/>
                <a:moveTo>
                  <a:pt x="254" y="41"/>
                </a:moveTo>
                <a:lnTo>
                  <a:pt x="254" y="90"/>
                </a:lnTo>
                <a:lnTo>
                  <a:pt x="254" y="90"/>
                </a:lnTo>
                <a:lnTo>
                  <a:pt x="246" y="91"/>
                </a:lnTo>
                <a:lnTo>
                  <a:pt x="246" y="91"/>
                </a:lnTo>
                <a:lnTo>
                  <a:pt x="241" y="93"/>
                </a:lnTo>
                <a:lnTo>
                  <a:pt x="236" y="95"/>
                </a:lnTo>
                <a:lnTo>
                  <a:pt x="232" y="99"/>
                </a:lnTo>
                <a:lnTo>
                  <a:pt x="230" y="103"/>
                </a:lnTo>
                <a:lnTo>
                  <a:pt x="230" y="103"/>
                </a:lnTo>
                <a:lnTo>
                  <a:pt x="227" y="107"/>
                </a:lnTo>
                <a:lnTo>
                  <a:pt x="226" y="111"/>
                </a:lnTo>
                <a:lnTo>
                  <a:pt x="226" y="117"/>
                </a:lnTo>
                <a:lnTo>
                  <a:pt x="226" y="121"/>
                </a:lnTo>
                <a:lnTo>
                  <a:pt x="226" y="121"/>
                </a:lnTo>
                <a:lnTo>
                  <a:pt x="228" y="125"/>
                </a:lnTo>
                <a:lnTo>
                  <a:pt x="231" y="129"/>
                </a:lnTo>
                <a:lnTo>
                  <a:pt x="235" y="132"/>
                </a:lnTo>
                <a:lnTo>
                  <a:pt x="241" y="134"/>
                </a:lnTo>
                <a:lnTo>
                  <a:pt x="241" y="134"/>
                </a:lnTo>
                <a:lnTo>
                  <a:pt x="232" y="141"/>
                </a:lnTo>
                <a:lnTo>
                  <a:pt x="230" y="144"/>
                </a:lnTo>
                <a:lnTo>
                  <a:pt x="227" y="148"/>
                </a:lnTo>
                <a:lnTo>
                  <a:pt x="227" y="148"/>
                </a:lnTo>
                <a:lnTo>
                  <a:pt x="226" y="158"/>
                </a:lnTo>
                <a:lnTo>
                  <a:pt x="226" y="166"/>
                </a:lnTo>
                <a:lnTo>
                  <a:pt x="226" y="166"/>
                </a:lnTo>
                <a:lnTo>
                  <a:pt x="227" y="171"/>
                </a:lnTo>
                <a:lnTo>
                  <a:pt x="230" y="174"/>
                </a:lnTo>
                <a:lnTo>
                  <a:pt x="232" y="178"/>
                </a:lnTo>
                <a:lnTo>
                  <a:pt x="236" y="181"/>
                </a:lnTo>
                <a:lnTo>
                  <a:pt x="236" y="181"/>
                </a:lnTo>
                <a:lnTo>
                  <a:pt x="241" y="182"/>
                </a:lnTo>
                <a:lnTo>
                  <a:pt x="245" y="183"/>
                </a:lnTo>
                <a:lnTo>
                  <a:pt x="254" y="183"/>
                </a:lnTo>
                <a:lnTo>
                  <a:pt x="254" y="264"/>
                </a:lnTo>
                <a:lnTo>
                  <a:pt x="200" y="264"/>
                </a:lnTo>
                <a:lnTo>
                  <a:pt x="200" y="186"/>
                </a:lnTo>
                <a:lnTo>
                  <a:pt x="201" y="186"/>
                </a:lnTo>
                <a:lnTo>
                  <a:pt x="200" y="171"/>
                </a:lnTo>
                <a:lnTo>
                  <a:pt x="216" y="167"/>
                </a:lnTo>
                <a:lnTo>
                  <a:pt x="215" y="153"/>
                </a:lnTo>
                <a:lnTo>
                  <a:pt x="200" y="158"/>
                </a:lnTo>
                <a:lnTo>
                  <a:pt x="200" y="145"/>
                </a:lnTo>
                <a:lnTo>
                  <a:pt x="200" y="41"/>
                </a:lnTo>
                <a:lnTo>
                  <a:pt x="254" y="41"/>
                </a:lnTo>
                <a:lnTo>
                  <a:pt x="254" y="41"/>
                </a:lnTo>
                <a:close/>
                <a:moveTo>
                  <a:pt x="254" y="97"/>
                </a:moveTo>
                <a:lnTo>
                  <a:pt x="254" y="97"/>
                </a:lnTo>
                <a:lnTo>
                  <a:pt x="251" y="97"/>
                </a:lnTo>
                <a:lnTo>
                  <a:pt x="249" y="97"/>
                </a:lnTo>
                <a:lnTo>
                  <a:pt x="249" y="97"/>
                </a:lnTo>
                <a:lnTo>
                  <a:pt x="245" y="99"/>
                </a:lnTo>
                <a:lnTo>
                  <a:pt x="242" y="103"/>
                </a:lnTo>
                <a:lnTo>
                  <a:pt x="242" y="103"/>
                </a:lnTo>
                <a:lnTo>
                  <a:pt x="241" y="109"/>
                </a:lnTo>
                <a:lnTo>
                  <a:pt x="241" y="114"/>
                </a:lnTo>
                <a:lnTo>
                  <a:pt x="241" y="114"/>
                </a:lnTo>
                <a:lnTo>
                  <a:pt x="242" y="118"/>
                </a:lnTo>
                <a:lnTo>
                  <a:pt x="245" y="122"/>
                </a:lnTo>
                <a:lnTo>
                  <a:pt x="247" y="125"/>
                </a:lnTo>
                <a:lnTo>
                  <a:pt x="251" y="128"/>
                </a:lnTo>
                <a:lnTo>
                  <a:pt x="251" y="128"/>
                </a:lnTo>
                <a:lnTo>
                  <a:pt x="254" y="124"/>
                </a:lnTo>
                <a:lnTo>
                  <a:pt x="254" y="97"/>
                </a:lnTo>
                <a:lnTo>
                  <a:pt x="254" y="97"/>
                </a:lnTo>
                <a:close/>
                <a:moveTo>
                  <a:pt x="254" y="137"/>
                </a:moveTo>
                <a:lnTo>
                  <a:pt x="254" y="137"/>
                </a:lnTo>
                <a:lnTo>
                  <a:pt x="251" y="136"/>
                </a:lnTo>
                <a:lnTo>
                  <a:pt x="251" y="136"/>
                </a:lnTo>
                <a:lnTo>
                  <a:pt x="247" y="141"/>
                </a:lnTo>
                <a:lnTo>
                  <a:pt x="245" y="147"/>
                </a:lnTo>
                <a:lnTo>
                  <a:pt x="243" y="152"/>
                </a:lnTo>
                <a:lnTo>
                  <a:pt x="243" y="159"/>
                </a:lnTo>
                <a:lnTo>
                  <a:pt x="243" y="159"/>
                </a:lnTo>
                <a:lnTo>
                  <a:pt x="243" y="164"/>
                </a:lnTo>
                <a:lnTo>
                  <a:pt x="243" y="164"/>
                </a:lnTo>
                <a:lnTo>
                  <a:pt x="246" y="170"/>
                </a:lnTo>
                <a:lnTo>
                  <a:pt x="249" y="172"/>
                </a:lnTo>
                <a:lnTo>
                  <a:pt x="249" y="172"/>
                </a:lnTo>
                <a:lnTo>
                  <a:pt x="251" y="174"/>
                </a:lnTo>
                <a:lnTo>
                  <a:pt x="254" y="175"/>
                </a:lnTo>
                <a:lnTo>
                  <a:pt x="254" y="137"/>
                </a:lnTo>
                <a:close/>
                <a:moveTo>
                  <a:pt x="200" y="0"/>
                </a:moveTo>
                <a:lnTo>
                  <a:pt x="135" y="0"/>
                </a:lnTo>
                <a:lnTo>
                  <a:pt x="135" y="22"/>
                </a:lnTo>
                <a:lnTo>
                  <a:pt x="200" y="22"/>
                </a:lnTo>
                <a:lnTo>
                  <a:pt x="200" y="0"/>
                </a:lnTo>
                <a:lnTo>
                  <a:pt x="200" y="0"/>
                </a:lnTo>
                <a:close/>
                <a:moveTo>
                  <a:pt x="135" y="304"/>
                </a:moveTo>
                <a:lnTo>
                  <a:pt x="200" y="304"/>
                </a:lnTo>
                <a:lnTo>
                  <a:pt x="200" y="282"/>
                </a:lnTo>
                <a:lnTo>
                  <a:pt x="135" y="282"/>
                </a:lnTo>
                <a:lnTo>
                  <a:pt x="135" y="304"/>
                </a:lnTo>
                <a:lnTo>
                  <a:pt x="135" y="304"/>
                </a:lnTo>
                <a:close/>
                <a:moveTo>
                  <a:pt x="200" y="41"/>
                </a:moveTo>
                <a:lnTo>
                  <a:pt x="200" y="145"/>
                </a:lnTo>
                <a:lnTo>
                  <a:pt x="200" y="143"/>
                </a:lnTo>
                <a:lnTo>
                  <a:pt x="186" y="145"/>
                </a:lnTo>
                <a:lnTo>
                  <a:pt x="186" y="160"/>
                </a:lnTo>
                <a:lnTo>
                  <a:pt x="171" y="164"/>
                </a:lnTo>
                <a:lnTo>
                  <a:pt x="173" y="178"/>
                </a:lnTo>
                <a:lnTo>
                  <a:pt x="188" y="174"/>
                </a:lnTo>
                <a:lnTo>
                  <a:pt x="188" y="190"/>
                </a:lnTo>
                <a:lnTo>
                  <a:pt x="200" y="186"/>
                </a:lnTo>
                <a:lnTo>
                  <a:pt x="200" y="264"/>
                </a:lnTo>
                <a:lnTo>
                  <a:pt x="135" y="264"/>
                </a:lnTo>
                <a:lnTo>
                  <a:pt x="135" y="214"/>
                </a:lnTo>
                <a:lnTo>
                  <a:pt x="135" y="214"/>
                </a:lnTo>
                <a:lnTo>
                  <a:pt x="139" y="213"/>
                </a:lnTo>
                <a:lnTo>
                  <a:pt x="139" y="213"/>
                </a:lnTo>
                <a:lnTo>
                  <a:pt x="144" y="210"/>
                </a:lnTo>
                <a:lnTo>
                  <a:pt x="150" y="208"/>
                </a:lnTo>
                <a:lnTo>
                  <a:pt x="155" y="202"/>
                </a:lnTo>
                <a:lnTo>
                  <a:pt x="158" y="197"/>
                </a:lnTo>
                <a:lnTo>
                  <a:pt x="158" y="197"/>
                </a:lnTo>
                <a:lnTo>
                  <a:pt x="161" y="190"/>
                </a:lnTo>
                <a:lnTo>
                  <a:pt x="162" y="183"/>
                </a:lnTo>
                <a:lnTo>
                  <a:pt x="162" y="176"/>
                </a:lnTo>
                <a:lnTo>
                  <a:pt x="162" y="170"/>
                </a:lnTo>
                <a:lnTo>
                  <a:pt x="162" y="170"/>
                </a:lnTo>
                <a:lnTo>
                  <a:pt x="158" y="163"/>
                </a:lnTo>
                <a:lnTo>
                  <a:pt x="154" y="158"/>
                </a:lnTo>
                <a:lnTo>
                  <a:pt x="154" y="158"/>
                </a:lnTo>
                <a:lnTo>
                  <a:pt x="148" y="153"/>
                </a:lnTo>
                <a:lnTo>
                  <a:pt x="148" y="153"/>
                </a:lnTo>
                <a:lnTo>
                  <a:pt x="144" y="153"/>
                </a:lnTo>
                <a:lnTo>
                  <a:pt x="139" y="155"/>
                </a:lnTo>
                <a:lnTo>
                  <a:pt x="139" y="155"/>
                </a:lnTo>
                <a:lnTo>
                  <a:pt x="135" y="156"/>
                </a:lnTo>
                <a:lnTo>
                  <a:pt x="135" y="128"/>
                </a:lnTo>
                <a:lnTo>
                  <a:pt x="135" y="128"/>
                </a:lnTo>
                <a:lnTo>
                  <a:pt x="136" y="126"/>
                </a:lnTo>
                <a:lnTo>
                  <a:pt x="136" y="126"/>
                </a:lnTo>
                <a:lnTo>
                  <a:pt x="139" y="126"/>
                </a:lnTo>
                <a:lnTo>
                  <a:pt x="140" y="128"/>
                </a:lnTo>
                <a:lnTo>
                  <a:pt x="140" y="128"/>
                </a:lnTo>
                <a:lnTo>
                  <a:pt x="143" y="129"/>
                </a:lnTo>
                <a:lnTo>
                  <a:pt x="143" y="132"/>
                </a:lnTo>
                <a:lnTo>
                  <a:pt x="143" y="132"/>
                </a:lnTo>
                <a:lnTo>
                  <a:pt x="143" y="134"/>
                </a:lnTo>
                <a:lnTo>
                  <a:pt x="143" y="136"/>
                </a:lnTo>
                <a:lnTo>
                  <a:pt x="143" y="136"/>
                </a:lnTo>
                <a:lnTo>
                  <a:pt x="147" y="134"/>
                </a:lnTo>
                <a:lnTo>
                  <a:pt x="150" y="132"/>
                </a:lnTo>
                <a:lnTo>
                  <a:pt x="150" y="132"/>
                </a:lnTo>
                <a:lnTo>
                  <a:pt x="151" y="129"/>
                </a:lnTo>
                <a:lnTo>
                  <a:pt x="151" y="125"/>
                </a:lnTo>
                <a:lnTo>
                  <a:pt x="151" y="125"/>
                </a:lnTo>
                <a:lnTo>
                  <a:pt x="150" y="122"/>
                </a:lnTo>
                <a:lnTo>
                  <a:pt x="146" y="120"/>
                </a:lnTo>
                <a:lnTo>
                  <a:pt x="146" y="120"/>
                </a:lnTo>
                <a:lnTo>
                  <a:pt x="140" y="120"/>
                </a:lnTo>
                <a:lnTo>
                  <a:pt x="135" y="120"/>
                </a:lnTo>
                <a:lnTo>
                  <a:pt x="135" y="120"/>
                </a:lnTo>
                <a:lnTo>
                  <a:pt x="135" y="41"/>
                </a:lnTo>
                <a:lnTo>
                  <a:pt x="200" y="41"/>
                </a:lnTo>
                <a:lnTo>
                  <a:pt x="200" y="41"/>
                </a:lnTo>
                <a:close/>
                <a:moveTo>
                  <a:pt x="135" y="204"/>
                </a:moveTo>
                <a:lnTo>
                  <a:pt x="135" y="204"/>
                </a:lnTo>
                <a:lnTo>
                  <a:pt x="138" y="204"/>
                </a:lnTo>
                <a:lnTo>
                  <a:pt x="138" y="204"/>
                </a:lnTo>
                <a:lnTo>
                  <a:pt x="140" y="202"/>
                </a:lnTo>
                <a:lnTo>
                  <a:pt x="143" y="199"/>
                </a:lnTo>
                <a:lnTo>
                  <a:pt x="146" y="197"/>
                </a:lnTo>
                <a:lnTo>
                  <a:pt x="147" y="193"/>
                </a:lnTo>
                <a:lnTo>
                  <a:pt x="147" y="193"/>
                </a:lnTo>
                <a:lnTo>
                  <a:pt x="150" y="185"/>
                </a:lnTo>
                <a:lnTo>
                  <a:pt x="148" y="175"/>
                </a:lnTo>
                <a:lnTo>
                  <a:pt x="148" y="175"/>
                </a:lnTo>
                <a:lnTo>
                  <a:pt x="147" y="170"/>
                </a:lnTo>
                <a:lnTo>
                  <a:pt x="144" y="167"/>
                </a:lnTo>
                <a:lnTo>
                  <a:pt x="142" y="164"/>
                </a:lnTo>
                <a:lnTo>
                  <a:pt x="139" y="164"/>
                </a:lnTo>
                <a:lnTo>
                  <a:pt x="139" y="164"/>
                </a:lnTo>
                <a:lnTo>
                  <a:pt x="136" y="166"/>
                </a:lnTo>
                <a:lnTo>
                  <a:pt x="135" y="168"/>
                </a:lnTo>
                <a:lnTo>
                  <a:pt x="135" y="204"/>
                </a:lnTo>
                <a:close/>
                <a:moveTo>
                  <a:pt x="135" y="0"/>
                </a:moveTo>
                <a:lnTo>
                  <a:pt x="32" y="0"/>
                </a:lnTo>
                <a:lnTo>
                  <a:pt x="32" y="0"/>
                </a:lnTo>
                <a:lnTo>
                  <a:pt x="25" y="2"/>
                </a:lnTo>
                <a:lnTo>
                  <a:pt x="20" y="3"/>
                </a:lnTo>
                <a:lnTo>
                  <a:pt x="14" y="6"/>
                </a:lnTo>
                <a:lnTo>
                  <a:pt x="9" y="10"/>
                </a:lnTo>
                <a:lnTo>
                  <a:pt x="5" y="15"/>
                </a:lnTo>
                <a:lnTo>
                  <a:pt x="2" y="21"/>
                </a:lnTo>
                <a:lnTo>
                  <a:pt x="1" y="26"/>
                </a:lnTo>
                <a:lnTo>
                  <a:pt x="0" y="33"/>
                </a:lnTo>
                <a:lnTo>
                  <a:pt x="0" y="273"/>
                </a:lnTo>
                <a:lnTo>
                  <a:pt x="0" y="273"/>
                </a:lnTo>
                <a:lnTo>
                  <a:pt x="1" y="279"/>
                </a:lnTo>
                <a:lnTo>
                  <a:pt x="2" y="285"/>
                </a:lnTo>
                <a:lnTo>
                  <a:pt x="5" y="290"/>
                </a:lnTo>
                <a:lnTo>
                  <a:pt x="9" y="294"/>
                </a:lnTo>
                <a:lnTo>
                  <a:pt x="14" y="298"/>
                </a:lnTo>
                <a:lnTo>
                  <a:pt x="20" y="302"/>
                </a:lnTo>
                <a:lnTo>
                  <a:pt x="25" y="304"/>
                </a:lnTo>
                <a:lnTo>
                  <a:pt x="32" y="304"/>
                </a:lnTo>
                <a:lnTo>
                  <a:pt x="135" y="304"/>
                </a:lnTo>
                <a:lnTo>
                  <a:pt x="135" y="282"/>
                </a:lnTo>
                <a:lnTo>
                  <a:pt x="50" y="282"/>
                </a:lnTo>
                <a:lnTo>
                  <a:pt x="50" y="282"/>
                </a:lnTo>
                <a:lnTo>
                  <a:pt x="50" y="282"/>
                </a:lnTo>
                <a:lnTo>
                  <a:pt x="44" y="282"/>
                </a:lnTo>
                <a:lnTo>
                  <a:pt x="40" y="281"/>
                </a:lnTo>
                <a:lnTo>
                  <a:pt x="35" y="278"/>
                </a:lnTo>
                <a:lnTo>
                  <a:pt x="32" y="275"/>
                </a:lnTo>
                <a:lnTo>
                  <a:pt x="28" y="271"/>
                </a:lnTo>
                <a:lnTo>
                  <a:pt x="25" y="267"/>
                </a:lnTo>
                <a:lnTo>
                  <a:pt x="24" y="262"/>
                </a:lnTo>
                <a:lnTo>
                  <a:pt x="24" y="256"/>
                </a:lnTo>
                <a:lnTo>
                  <a:pt x="24" y="48"/>
                </a:lnTo>
                <a:lnTo>
                  <a:pt x="24" y="48"/>
                </a:lnTo>
                <a:lnTo>
                  <a:pt x="24" y="42"/>
                </a:lnTo>
                <a:lnTo>
                  <a:pt x="25" y="38"/>
                </a:lnTo>
                <a:lnTo>
                  <a:pt x="28" y="34"/>
                </a:lnTo>
                <a:lnTo>
                  <a:pt x="32" y="30"/>
                </a:lnTo>
                <a:lnTo>
                  <a:pt x="35" y="26"/>
                </a:lnTo>
                <a:lnTo>
                  <a:pt x="40" y="25"/>
                </a:lnTo>
                <a:lnTo>
                  <a:pt x="44" y="22"/>
                </a:lnTo>
                <a:lnTo>
                  <a:pt x="50" y="22"/>
                </a:lnTo>
                <a:lnTo>
                  <a:pt x="135" y="22"/>
                </a:lnTo>
                <a:lnTo>
                  <a:pt x="135" y="0"/>
                </a:lnTo>
                <a:lnTo>
                  <a:pt x="135" y="0"/>
                </a:lnTo>
                <a:close/>
                <a:moveTo>
                  <a:pt x="135" y="41"/>
                </a:moveTo>
                <a:lnTo>
                  <a:pt x="135" y="120"/>
                </a:lnTo>
                <a:lnTo>
                  <a:pt x="135" y="120"/>
                </a:lnTo>
                <a:lnTo>
                  <a:pt x="130" y="122"/>
                </a:lnTo>
                <a:lnTo>
                  <a:pt x="124" y="125"/>
                </a:lnTo>
                <a:lnTo>
                  <a:pt x="120" y="129"/>
                </a:lnTo>
                <a:lnTo>
                  <a:pt x="116" y="133"/>
                </a:lnTo>
                <a:lnTo>
                  <a:pt x="116" y="133"/>
                </a:lnTo>
                <a:lnTo>
                  <a:pt x="112" y="139"/>
                </a:lnTo>
                <a:lnTo>
                  <a:pt x="111" y="144"/>
                </a:lnTo>
                <a:lnTo>
                  <a:pt x="106" y="159"/>
                </a:lnTo>
                <a:lnTo>
                  <a:pt x="106" y="159"/>
                </a:lnTo>
                <a:lnTo>
                  <a:pt x="106" y="175"/>
                </a:lnTo>
                <a:lnTo>
                  <a:pt x="106" y="175"/>
                </a:lnTo>
                <a:lnTo>
                  <a:pt x="108" y="185"/>
                </a:lnTo>
                <a:lnTo>
                  <a:pt x="109" y="194"/>
                </a:lnTo>
                <a:lnTo>
                  <a:pt x="111" y="195"/>
                </a:lnTo>
                <a:lnTo>
                  <a:pt x="111" y="195"/>
                </a:lnTo>
                <a:lnTo>
                  <a:pt x="113" y="205"/>
                </a:lnTo>
                <a:lnTo>
                  <a:pt x="113" y="205"/>
                </a:lnTo>
                <a:lnTo>
                  <a:pt x="117" y="209"/>
                </a:lnTo>
                <a:lnTo>
                  <a:pt x="121" y="213"/>
                </a:lnTo>
                <a:lnTo>
                  <a:pt x="128" y="214"/>
                </a:lnTo>
                <a:lnTo>
                  <a:pt x="135" y="214"/>
                </a:lnTo>
                <a:lnTo>
                  <a:pt x="135" y="264"/>
                </a:lnTo>
                <a:lnTo>
                  <a:pt x="62" y="264"/>
                </a:lnTo>
                <a:lnTo>
                  <a:pt x="62" y="264"/>
                </a:lnTo>
                <a:lnTo>
                  <a:pt x="58" y="263"/>
                </a:lnTo>
                <a:lnTo>
                  <a:pt x="54" y="262"/>
                </a:lnTo>
                <a:lnTo>
                  <a:pt x="47" y="258"/>
                </a:lnTo>
                <a:lnTo>
                  <a:pt x="43" y="251"/>
                </a:lnTo>
                <a:lnTo>
                  <a:pt x="41" y="247"/>
                </a:lnTo>
                <a:lnTo>
                  <a:pt x="41" y="243"/>
                </a:lnTo>
                <a:lnTo>
                  <a:pt x="41" y="61"/>
                </a:lnTo>
                <a:lnTo>
                  <a:pt x="41" y="61"/>
                </a:lnTo>
                <a:lnTo>
                  <a:pt x="41" y="57"/>
                </a:lnTo>
                <a:lnTo>
                  <a:pt x="43" y="53"/>
                </a:lnTo>
                <a:lnTo>
                  <a:pt x="47" y="46"/>
                </a:lnTo>
                <a:lnTo>
                  <a:pt x="54" y="42"/>
                </a:lnTo>
                <a:lnTo>
                  <a:pt x="58" y="41"/>
                </a:lnTo>
                <a:lnTo>
                  <a:pt x="62" y="41"/>
                </a:lnTo>
                <a:lnTo>
                  <a:pt x="135" y="41"/>
                </a:lnTo>
                <a:lnTo>
                  <a:pt x="135" y="41"/>
                </a:lnTo>
                <a:close/>
                <a:moveTo>
                  <a:pt x="135" y="128"/>
                </a:moveTo>
                <a:lnTo>
                  <a:pt x="135" y="156"/>
                </a:lnTo>
                <a:lnTo>
                  <a:pt x="135" y="156"/>
                </a:lnTo>
                <a:lnTo>
                  <a:pt x="130" y="160"/>
                </a:lnTo>
                <a:lnTo>
                  <a:pt x="130" y="160"/>
                </a:lnTo>
                <a:lnTo>
                  <a:pt x="127" y="166"/>
                </a:lnTo>
                <a:lnTo>
                  <a:pt x="127" y="171"/>
                </a:lnTo>
                <a:lnTo>
                  <a:pt x="127" y="171"/>
                </a:lnTo>
                <a:lnTo>
                  <a:pt x="128" y="174"/>
                </a:lnTo>
                <a:lnTo>
                  <a:pt x="131" y="176"/>
                </a:lnTo>
                <a:lnTo>
                  <a:pt x="131" y="176"/>
                </a:lnTo>
                <a:lnTo>
                  <a:pt x="132" y="171"/>
                </a:lnTo>
                <a:lnTo>
                  <a:pt x="135" y="168"/>
                </a:lnTo>
                <a:lnTo>
                  <a:pt x="135" y="204"/>
                </a:lnTo>
                <a:lnTo>
                  <a:pt x="135" y="204"/>
                </a:lnTo>
                <a:lnTo>
                  <a:pt x="131" y="202"/>
                </a:lnTo>
                <a:lnTo>
                  <a:pt x="131" y="202"/>
                </a:lnTo>
                <a:lnTo>
                  <a:pt x="128" y="199"/>
                </a:lnTo>
                <a:lnTo>
                  <a:pt x="127" y="194"/>
                </a:lnTo>
                <a:lnTo>
                  <a:pt x="127" y="194"/>
                </a:lnTo>
                <a:lnTo>
                  <a:pt x="124" y="181"/>
                </a:lnTo>
                <a:lnTo>
                  <a:pt x="124" y="181"/>
                </a:lnTo>
                <a:lnTo>
                  <a:pt x="123" y="163"/>
                </a:lnTo>
                <a:lnTo>
                  <a:pt x="123" y="163"/>
                </a:lnTo>
                <a:lnTo>
                  <a:pt x="123" y="148"/>
                </a:lnTo>
                <a:lnTo>
                  <a:pt x="127" y="137"/>
                </a:lnTo>
                <a:lnTo>
                  <a:pt x="127" y="137"/>
                </a:lnTo>
                <a:lnTo>
                  <a:pt x="131" y="130"/>
                </a:lnTo>
                <a:lnTo>
                  <a:pt x="135" y="128"/>
                </a:lnTo>
                <a:lnTo>
                  <a:pt x="135" y="128"/>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1" name="组合 210"/>
          <p:cNvGrpSpPr/>
          <p:nvPr/>
        </p:nvGrpSpPr>
        <p:grpSpPr>
          <a:xfrm>
            <a:off x="4187159" y="2208010"/>
            <a:ext cx="209550" cy="200025"/>
            <a:chOff x="3092451" y="2336800"/>
            <a:chExt cx="209550" cy="200025"/>
          </a:xfrm>
          <a:solidFill>
            <a:srgbClr val="434154"/>
          </a:solidFill>
        </p:grpSpPr>
        <p:sp>
          <p:nvSpPr>
            <p:cNvPr id="173" name="Freeform 173"/>
            <p:cNvSpPr>
              <a:spLocks/>
            </p:cNvSpPr>
            <p:nvPr/>
          </p:nvSpPr>
          <p:spPr bwMode="auto">
            <a:xfrm>
              <a:off x="3092451" y="2378075"/>
              <a:ext cx="209550" cy="158750"/>
            </a:xfrm>
            <a:custGeom>
              <a:avLst/>
              <a:gdLst>
                <a:gd name="T0" fmla="*/ 39 w 132"/>
                <a:gd name="T1" fmla="*/ 0 h 100"/>
                <a:gd name="T2" fmla="*/ 39 w 132"/>
                <a:gd name="T3" fmla="*/ 0 h 100"/>
                <a:gd name="T4" fmla="*/ 47 w 132"/>
                <a:gd name="T5" fmla="*/ 0 h 100"/>
                <a:gd name="T6" fmla="*/ 54 w 132"/>
                <a:gd name="T7" fmla="*/ 2 h 100"/>
                <a:gd name="T8" fmla="*/ 61 w 132"/>
                <a:gd name="T9" fmla="*/ 5 h 100"/>
                <a:gd name="T10" fmla="*/ 66 w 132"/>
                <a:gd name="T11" fmla="*/ 9 h 100"/>
                <a:gd name="T12" fmla="*/ 66 w 132"/>
                <a:gd name="T13" fmla="*/ 9 h 100"/>
                <a:gd name="T14" fmla="*/ 71 w 132"/>
                <a:gd name="T15" fmla="*/ 5 h 100"/>
                <a:gd name="T16" fmla="*/ 78 w 132"/>
                <a:gd name="T17" fmla="*/ 2 h 100"/>
                <a:gd name="T18" fmla="*/ 85 w 132"/>
                <a:gd name="T19" fmla="*/ 0 h 100"/>
                <a:gd name="T20" fmla="*/ 93 w 132"/>
                <a:gd name="T21" fmla="*/ 0 h 100"/>
                <a:gd name="T22" fmla="*/ 93 w 132"/>
                <a:gd name="T23" fmla="*/ 0 h 100"/>
                <a:gd name="T24" fmla="*/ 101 w 132"/>
                <a:gd name="T25" fmla="*/ 0 h 100"/>
                <a:gd name="T26" fmla="*/ 108 w 132"/>
                <a:gd name="T27" fmla="*/ 2 h 100"/>
                <a:gd name="T28" fmla="*/ 115 w 132"/>
                <a:gd name="T29" fmla="*/ 6 h 100"/>
                <a:gd name="T30" fmla="*/ 120 w 132"/>
                <a:gd name="T31" fmla="*/ 11 h 100"/>
                <a:gd name="T32" fmla="*/ 126 w 132"/>
                <a:gd name="T33" fmla="*/ 16 h 100"/>
                <a:gd name="T34" fmla="*/ 130 w 132"/>
                <a:gd name="T35" fmla="*/ 23 h 100"/>
                <a:gd name="T36" fmla="*/ 131 w 132"/>
                <a:gd name="T37" fmla="*/ 31 h 100"/>
                <a:gd name="T38" fmla="*/ 132 w 132"/>
                <a:gd name="T39" fmla="*/ 38 h 100"/>
                <a:gd name="T40" fmla="*/ 132 w 132"/>
                <a:gd name="T41" fmla="*/ 38 h 100"/>
                <a:gd name="T42" fmla="*/ 131 w 132"/>
                <a:gd name="T43" fmla="*/ 47 h 100"/>
                <a:gd name="T44" fmla="*/ 128 w 132"/>
                <a:gd name="T45" fmla="*/ 58 h 100"/>
                <a:gd name="T46" fmla="*/ 123 w 132"/>
                <a:gd name="T47" fmla="*/ 69 h 100"/>
                <a:gd name="T48" fmla="*/ 116 w 132"/>
                <a:gd name="T49" fmla="*/ 78 h 100"/>
                <a:gd name="T50" fmla="*/ 107 w 132"/>
                <a:gd name="T51" fmla="*/ 86 h 100"/>
                <a:gd name="T52" fmla="*/ 94 w 132"/>
                <a:gd name="T53" fmla="*/ 93 h 100"/>
                <a:gd name="T54" fmla="*/ 88 w 132"/>
                <a:gd name="T55" fmla="*/ 96 h 100"/>
                <a:gd name="T56" fmla="*/ 81 w 132"/>
                <a:gd name="T57" fmla="*/ 99 h 100"/>
                <a:gd name="T58" fmla="*/ 73 w 132"/>
                <a:gd name="T59" fmla="*/ 99 h 100"/>
                <a:gd name="T60" fmla="*/ 63 w 132"/>
                <a:gd name="T61" fmla="*/ 100 h 100"/>
                <a:gd name="T62" fmla="*/ 63 w 132"/>
                <a:gd name="T63" fmla="*/ 100 h 100"/>
                <a:gd name="T64" fmla="*/ 55 w 132"/>
                <a:gd name="T65" fmla="*/ 99 h 100"/>
                <a:gd name="T66" fmla="*/ 47 w 132"/>
                <a:gd name="T67" fmla="*/ 97 h 100"/>
                <a:gd name="T68" fmla="*/ 39 w 132"/>
                <a:gd name="T69" fmla="*/ 96 h 100"/>
                <a:gd name="T70" fmla="*/ 32 w 132"/>
                <a:gd name="T71" fmla="*/ 93 h 100"/>
                <a:gd name="T72" fmla="*/ 27 w 132"/>
                <a:gd name="T73" fmla="*/ 90 h 100"/>
                <a:gd name="T74" fmla="*/ 21 w 132"/>
                <a:gd name="T75" fmla="*/ 86 h 100"/>
                <a:gd name="T76" fmla="*/ 13 w 132"/>
                <a:gd name="T77" fmla="*/ 77 h 100"/>
                <a:gd name="T78" fmla="*/ 6 w 132"/>
                <a:gd name="T79" fmla="*/ 67 h 100"/>
                <a:gd name="T80" fmla="*/ 2 w 132"/>
                <a:gd name="T81" fmla="*/ 57 h 100"/>
                <a:gd name="T82" fmla="*/ 0 w 132"/>
                <a:gd name="T83" fmla="*/ 47 h 100"/>
                <a:gd name="T84" fmla="*/ 0 w 132"/>
                <a:gd name="T85" fmla="*/ 38 h 100"/>
                <a:gd name="T86" fmla="*/ 0 w 132"/>
                <a:gd name="T87" fmla="*/ 38 h 100"/>
                <a:gd name="T88" fmla="*/ 0 w 132"/>
                <a:gd name="T89" fmla="*/ 31 h 100"/>
                <a:gd name="T90" fmla="*/ 2 w 132"/>
                <a:gd name="T91" fmla="*/ 23 h 100"/>
                <a:gd name="T92" fmla="*/ 6 w 132"/>
                <a:gd name="T93" fmla="*/ 16 h 100"/>
                <a:gd name="T94" fmla="*/ 12 w 132"/>
                <a:gd name="T95" fmla="*/ 11 h 100"/>
                <a:gd name="T96" fmla="*/ 17 w 132"/>
                <a:gd name="T97" fmla="*/ 6 h 100"/>
                <a:gd name="T98" fmla="*/ 24 w 132"/>
                <a:gd name="T99" fmla="*/ 2 h 100"/>
                <a:gd name="T100" fmla="*/ 31 w 132"/>
                <a:gd name="T101" fmla="*/ 0 h 100"/>
                <a:gd name="T102" fmla="*/ 39 w 132"/>
                <a:gd name="T103" fmla="*/ 0 h 100"/>
                <a:gd name="T104" fmla="*/ 39 w 132"/>
                <a:gd name="T10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2" h="100">
                  <a:moveTo>
                    <a:pt x="39" y="0"/>
                  </a:moveTo>
                  <a:lnTo>
                    <a:pt x="39" y="0"/>
                  </a:lnTo>
                  <a:lnTo>
                    <a:pt x="47" y="0"/>
                  </a:lnTo>
                  <a:lnTo>
                    <a:pt x="54" y="2"/>
                  </a:lnTo>
                  <a:lnTo>
                    <a:pt x="61" y="5"/>
                  </a:lnTo>
                  <a:lnTo>
                    <a:pt x="66" y="9"/>
                  </a:lnTo>
                  <a:lnTo>
                    <a:pt x="66" y="9"/>
                  </a:lnTo>
                  <a:lnTo>
                    <a:pt x="71" y="5"/>
                  </a:lnTo>
                  <a:lnTo>
                    <a:pt x="78" y="2"/>
                  </a:lnTo>
                  <a:lnTo>
                    <a:pt x="85" y="0"/>
                  </a:lnTo>
                  <a:lnTo>
                    <a:pt x="93" y="0"/>
                  </a:lnTo>
                  <a:lnTo>
                    <a:pt x="93" y="0"/>
                  </a:lnTo>
                  <a:lnTo>
                    <a:pt x="101" y="0"/>
                  </a:lnTo>
                  <a:lnTo>
                    <a:pt x="108" y="2"/>
                  </a:lnTo>
                  <a:lnTo>
                    <a:pt x="115" y="6"/>
                  </a:lnTo>
                  <a:lnTo>
                    <a:pt x="120" y="11"/>
                  </a:lnTo>
                  <a:lnTo>
                    <a:pt x="126" y="16"/>
                  </a:lnTo>
                  <a:lnTo>
                    <a:pt x="130" y="23"/>
                  </a:lnTo>
                  <a:lnTo>
                    <a:pt x="131" y="31"/>
                  </a:lnTo>
                  <a:lnTo>
                    <a:pt x="132" y="38"/>
                  </a:lnTo>
                  <a:lnTo>
                    <a:pt x="132" y="38"/>
                  </a:lnTo>
                  <a:lnTo>
                    <a:pt x="131" y="47"/>
                  </a:lnTo>
                  <a:lnTo>
                    <a:pt x="128" y="58"/>
                  </a:lnTo>
                  <a:lnTo>
                    <a:pt x="123" y="69"/>
                  </a:lnTo>
                  <a:lnTo>
                    <a:pt x="116" y="78"/>
                  </a:lnTo>
                  <a:lnTo>
                    <a:pt x="107" y="86"/>
                  </a:lnTo>
                  <a:lnTo>
                    <a:pt x="94" y="93"/>
                  </a:lnTo>
                  <a:lnTo>
                    <a:pt x="88" y="96"/>
                  </a:lnTo>
                  <a:lnTo>
                    <a:pt x="81" y="99"/>
                  </a:lnTo>
                  <a:lnTo>
                    <a:pt x="73" y="99"/>
                  </a:lnTo>
                  <a:lnTo>
                    <a:pt x="63" y="100"/>
                  </a:lnTo>
                  <a:lnTo>
                    <a:pt x="63" y="100"/>
                  </a:lnTo>
                  <a:lnTo>
                    <a:pt x="55" y="99"/>
                  </a:lnTo>
                  <a:lnTo>
                    <a:pt x="47" y="97"/>
                  </a:lnTo>
                  <a:lnTo>
                    <a:pt x="39" y="96"/>
                  </a:lnTo>
                  <a:lnTo>
                    <a:pt x="32" y="93"/>
                  </a:lnTo>
                  <a:lnTo>
                    <a:pt x="27" y="90"/>
                  </a:lnTo>
                  <a:lnTo>
                    <a:pt x="21" y="86"/>
                  </a:lnTo>
                  <a:lnTo>
                    <a:pt x="13" y="77"/>
                  </a:lnTo>
                  <a:lnTo>
                    <a:pt x="6" y="67"/>
                  </a:lnTo>
                  <a:lnTo>
                    <a:pt x="2" y="57"/>
                  </a:lnTo>
                  <a:lnTo>
                    <a:pt x="0" y="47"/>
                  </a:lnTo>
                  <a:lnTo>
                    <a:pt x="0" y="38"/>
                  </a:lnTo>
                  <a:lnTo>
                    <a:pt x="0" y="38"/>
                  </a:lnTo>
                  <a:lnTo>
                    <a:pt x="0" y="31"/>
                  </a:lnTo>
                  <a:lnTo>
                    <a:pt x="2" y="23"/>
                  </a:lnTo>
                  <a:lnTo>
                    <a:pt x="6" y="16"/>
                  </a:lnTo>
                  <a:lnTo>
                    <a:pt x="12" y="11"/>
                  </a:lnTo>
                  <a:lnTo>
                    <a:pt x="17" y="6"/>
                  </a:lnTo>
                  <a:lnTo>
                    <a:pt x="24" y="2"/>
                  </a:lnTo>
                  <a:lnTo>
                    <a:pt x="31" y="0"/>
                  </a:lnTo>
                  <a:lnTo>
                    <a:pt x="39" y="0"/>
                  </a:lnTo>
                  <a:lnTo>
                    <a:pt x="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4" name="Freeform 174"/>
            <p:cNvSpPr>
              <a:spLocks/>
            </p:cNvSpPr>
            <p:nvPr/>
          </p:nvSpPr>
          <p:spPr bwMode="auto">
            <a:xfrm>
              <a:off x="3149601" y="2336800"/>
              <a:ext cx="52388" cy="73025"/>
            </a:xfrm>
            <a:custGeom>
              <a:avLst/>
              <a:gdLst>
                <a:gd name="T0" fmla="*/ 29 w 33"/>
                <a:gd name="T1" fmla="*/ 46 h 46"/>
                <a:gd name="T2" fmla="*/ 29 w 33"/>
                <a:gd name="T3" fmla="*/ 46 h 46"/>
                <a:gd name="T4" fmla="*/ 31 w 33"/>
                <a:gd name="T5" fmla="*/ 39 h 46"/>
                <a:gd name="T6" fmla="*/ 33 w 33"/>
                <a:gd name="T7" fmla="*/ 34 h 46"/>
                <a:gd name="T8" fmla="*/ 33 w 33"/>
                <a:gd name="T9" fmla="*/ 27 h 46"/>
                <a:gd name="T10" fmla="*/ 33 w 33"/>
                <a:gd name="T11" fmla="*/ 22 h 46"/>
                <a:gd name="T12" fmla="*/ 30 w 33"/>
                <a:gd name="T13" fmla="*/ 15 h 46"/>
                <a:gd name="T14" fmla="*/ 27 w 33"/>
                <a:gd name="T15" fmla="*/ 9 h 46"/>
                <a:gd name="T16" fmla="*/ 25 w 33"/>
                <a:gd name="T17" fmla="*/ 4 h 46"/>
                <a:gd name="T18" fmla="*/ 19 w 33"/>
                <a:gd name="T19" fmla="*/ 0 h 46"/>
                <a:gd name="T20" fmla="*/ 0 w 33"/>
                <a:gd name="T21" fmla="*/ 3 h 46"/>
                <a:gd name="T22" fmla="*/ 0 w 33"/>
                <a:gd name="T23" fmla="*/ 3 h 46"/>
                <a:gd name="T24" fmla="*/ 12 w 33"/>
                <a:gd name="T25" fmla="*/ 11 h 46"/>
                <a:gd name="T26" fmla="*/ 18 w 33"/>
                <a:gd name="T27" fmla="*/ 15 h 46"/>
                <a:gd name="T28" fmla="*/ 22 w 33"/>
                <a:gd name="T29" fmla="*/ 19 h 46"/>
                <a:gd name="T30" fmla="*/ 25 w 33"/>
                <a:gd name="T31" fmla="*/ 24 h 46"/>
                <a:gd name="T32" fmla="*/ 27 w 33"/>
                <a:gd name="T33" fmla="*/ 31 h 46"/>
                <a:gd name="T34" fmla="*/ 29 w 33"/>
                <a:gd name="T35" fmla="*/ 38 h 46"/>
                <a:gd name="T36" fmla="*/ 29 w 33"/>
                <a:gd name="T37" fmla="*/ 46 h 46"/>
                <a:gd name="T38" fmla="*/ 29 w 33"/>
                <a:gd name="T3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6">
                  <a:moveTo>
                    <a:pt x="29" y="46"/>
                  </a:moveTo>
                  <a:lnTo>
                    <a:pt x="29" y="46"/>
                  </a:lnTo>
                  <a:lnTo>
                    <a:pt x="31" y="39"/>
                  </a:lnTo>
                  <a:lnTo>
                    <a:pt x="33" y="34"/>
                  </a:lnTo>
                  <a:lnTo>
                    <a:pt x="33" y="27"/>
                  </a:lnTo>
                  <a:lnTo>
                    <a:pt x="33" y="22"/>
                  </a:lnTo>
                  <a:lnTo>
                    <a:pt x="30" y="15"/>
                  </a:lnTo>
                  <a:lnTo>
                    <a:pt x="27" y="9"/>
                  </a:lnTo>
                  <a:lnTo>
                    <a:pt x="25" y="4"/>
                  </a:lnTo>
                  <a:lnTo>
                    <a:pt x="19" y="0"/>
                  </a:lnTo>
                  <a:lnTo>
                    <a:pt x="0" y="3"/>
                  </a:lnTo>
                  <a:lnTo>
                    <a:pt x="0" y="3"/>
                  </a:lnTo>
                  <a:lnTo>
                    <a:pt x="12" y="11"/>
                  </a:lnTo>
                  <a:lnTo>
                    <a:pt x="18" y="15"/>
                  </a:lnTo>
                  <a:lnTo>
                    <a:pt x="22" y="19"/>
                  </a:lnTo>
                  <a:lnTo>
                    <a:pt x="25" y="24"/>
                  </a:lnTo>
                  <a:lnTo>
                    <a:pt x="27" y="31"/>
                  </a:lnTo>
                  <a:lnTo>
                    <a:pt x="29" y="38"/>
                  </a:lnTo>
                  <a:lnTo>
                    <a:pt x="29" y="46"/>
                  </a:lnTo>
                  <a:lnTo>
                    <a:pt x="29" y="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75" name="Freeform 175"/>
          <p:cNvSpPr>
            <a:spLocks noEditPoints="1"/>
          </p:cNvSpPr>
          <p:nvPr/>
        </p:nvSpPr>
        <p:spPr bwMode="auto">
          <a:xfrm>
            <a:off x="4409409" y="3530398"/>
            <a:ext cx="217488" cy="303213"/>
          </a:xfrm>
          <a:custGeom>
            <a:avLst/>
            <a:gdLst>
              <a:gd name="T0" fmla="*/ 125 w 137"/>
              <a:gd name="T1" fmla="*/ 55 h 191"/>
              <a:gd name="T2" fmla="*/ 126 w 137"/>
              <a:gd name="T3" fmla="*/ 51 h 191"/>
              <a:gd name="T4" fmla="*/ 133 w 137"/>
              <a:gd name="T5" fmla="*/ 34 h 191"/>
              <a:gd name="T6" fmla="*/ 136 w 137"/>
              <a:gd name="T7" fmla="*/ 29 h 191"/>
              <a:gd name="T8" fmla="*/ 137 w 137"/>
              <a:gd name="T9" fmla="*/ 21 h 191"/>
              <a:gd name="T10" fmla="*/ 136 w 137"/>
              <a:gd name="T11" fmla="*/ 13 h 191"/>
              <a:gd name="T12" fmla="*/ 132 w 137"/>
              <a:gd name="T13" fmla="*/ 6 h 191"/>
              <a:gd name="T14" fmla="*/ 128 w 137"/>
              <a:gd name="T15" fmla="*/ 4 h 191"/>
              <a:gd name="T16" fmla="*/ 116 w 137"/>
              <a:gd name="T17" fmla="*/ 0 h 191"/>
              <a:gd name="T18" fmla="*/ 103 w 137"/>
              <a:gd name="T19" fmla="*/ 4 h 191"/>
              <a:gd name="T20" fmla="*/ 113 w 137"/>
              <a:gd name="T21" fmla="*/ 39 h 191"/>
              <a:gd name="T22" fmla="*/ 103 w 137"/>
              <a:gd name="T23" fmla="*/ 59 h 191"/>
              <a:gd name="T24" fmla="*/ 110 w 137"/>
              <a:gd name="T25" fmla="*/ 48 h 191"/>
              <a:gd name="T26" fmla="*/ 110 w 137"/>
              <a:gd name="T27" fmla="*/ 42 h 191"/>
              <a:gd name="T28" fmla="*/ 120 w 137"/>
              <a:gd name="T29" fmla="*/ 48 h 191"/>
              <a:gd name="T30" fmla="*/ 121 w 137"/>
              <a:gd name="T31" fmla="*/ 52 h 191"/>
              <a:gd name="T32" fmla="*/ 121 w 137"/>
              <a:gd name="T33" fmla="*/ 57 h 191"/>
              <a:gd name="T34" fmla="*/ 103 w 137"/>
              <a:gd name="T35" fmla="*/ 89 h 191"/>
              <a:gd name="T36" fmla="*/ 97 w 137"/>
              <a:gd name="T37" fmla="*/ 93 h 191"/>
              <a:gd name="T38" fmla="*/ 99 w 137"/>
              <a:gd name="T39" fmla="*/ 92 h 191"/>
              <a:gd name="T40" fmla="*/ 103 w 137"/>
              <a:gd name="T41" fmla="*/ 89 h 191"/>
              <a:gd name="T42" fmla="*/ 101 w 137"/>
              <a:gd name="T43" fmla="*/ 85 h 191"/>
              <a:gd name="T44" fmla="*/ 99 w 137"/>
              <a:gd name="T45" fmla="*/ 86 h 191"/>
              <a:gd name="T46" fmla="*/ 95 w 137"/>
              <a:gd name="T47" fmla="*/ 88 h 191"/>
              <a:gd name="T48" fmla="*/ 84 w 137"/>
              <a:gd name="T49" fmla="*/ 81 h 191"/>
              <a:gd name="T50" fmla="*/ 84 w 137"/>
              <a:gd name="T51" fmla="*/ 81 h 191"/>
              <a:gd name="T52" fmla="*/ 90 w 137"/>
              <a:gd name="T53" fmla="*/ 78 h 191"/>
              <a:gd name="T54" fmla="*/ 103 w 137"/>
              <a:gd name="T55" fmla="*/ 34 h 191"/>
              <a:gd name="T56" fmla="*/ 88 w 137"/>
              <a:gd name="T57" fmla="*/ 23 h 191"/>
              <a:gd name="T58" fmla="*/ 80 w 137"/>
              <a:gd name="T59" fmla="*/ 25 h 191"/>
              <a:gd name="T60" fmla="*/ 57 w 137"/>
              <a:gd name="T61" fmla="*/ 59 h 191"/>
              <a:gd name="T62" fmla="*/ 57 w 137"/>
              <a:gd name="T63" fmla="*/ 66 h 191"/>
              <a:gd name="T64" fmla="*/ 22 w 137"/>
              <a:gd name="T65" fmla="*/ 153 h 191"/>
              <a:gd name="T66" fmla="*/ 26 w 137"/>
              <a:gd name="T67" fmla="*/ 154 h 191"/>
              <a:gd name="T68" fmla="*/ 29 w 137"/>
              <a:gd name="T69" fmla="*/ 155 h 191"/>
              <a:gd name="T70" fmla="*/ 29 w 137"/>
              <a:gd name="T71" fmla="*/ 162 h 191"/>
              <a:gd name="T72" fmla="*/ 33 w 137"/>
              <a:gd name="T73" fmla="*/ 161 h 191"/>
              <a:gd name="T74" fmla="*/ 38 w 137"/>
              <a:gd name="T75" fmla="*/ 162 h 191"/>
              <a:gd name="T76" fmla="*/ 40 w 137"/>
              <a:gd name="T77" fmla="*/ 163 h 191"/>
              <a:gd name="T78" fmla="*/ 41 w 137"/>
              <a:gd name="T79" fmla="*/ 169 h 191"/>
              <a:gd name="T80" fmla="*/ 38 w 137"/>
              <a:gd name="T81" fmla="*/ 173 h 191"/>
              <a:gd name="T82" fmla="*/ 22 w 137"/>
              <a:gd name="T83" fmla="*/ 182 h 191"/>
              <a:gd name="T84" fmla="*/ 41 w 137"/>
              <a:gd name="T85" fmla="*/ 176 h 191"/>
              <a:gd name="T86" fmla="*/ 103 w 137"/>
              <a:gd name="T87" fmla="*/ 29 h 191"/>
              <a:gd name="T88" fmla="*/ 97 w 137"/>
              <a:gd name="T89" fmla="*/ 9 h 191"/>
              <a:gd name="T90" fmla="*/ 103 w 137"/>
              <a:gd name="T91" fmla="*/ 4 h 191"/>
              <a:gd name="T92" fmla="*/ 22 w 137"/>
              <a:gd name="T93" fmla="*/ 117 h 191"/>
              <a:gd name="T94" fmla="*/ 2 w 137"/>
              <a:gd name="T95" fmla="*/ 191 h 191"/>
              <a:gd name="T96" fmla="*/ 22 w 137"/>
              <a:gd name="T97" fmla="*/ 180 h 191"/>
              <a:gd name="T98" fmla="*/ 5 w 137"/>
              <a:gd name="T99" fmla="*/ 174 h 191"/>
              <a:gd name="T100" fmla="*/ 5 w 137"/>
              <a:gd name="T101" fmla="*/ 150 h 191"/>
              <a:gd name="T102" fmla="*/ 6 w 137"/>
              <a:gd name="T103" fmla="*/ 149 h 191"/>
              <a:gd name="T104" fmla="*/ 10 w 137"/>
              <a:gd name="T105" fmla="*/ 146 h 191"/>
              <a:gd name="T106" fmla="*/ 15 w 137"/>
              <a:gd name="T107" fmla="*/ 146 h 191"/>
              <a:gd name="T108" fmla="*/ 17 w 137"/>
              <a:gd name="T109" fmla="*/ 149 h 191"/>
              <a:gd name="T110" fmla="*/ 18 w 137"/>
              <a:gd name="T111" fmla="*/ 155 h 191"/>
              <a:gd name="T112" fmla="*/ 19 w 137"/>
              <a:gd name="T113" fmla="*/ 154 h 191"/>
              <a:gd name="T114" fmla="*/ 22 w 137"/>
              <a:gd name="T115" fmla="*/ 11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7" h="191">
                <a:moveTo>
                  <a:pt x="103" y="89"/>
                </a:moveTo>
                <a:lnTo>
                  <a:pt x="125" y="55"/>
                </a:lnTo>
                <a:lnTo>
                  <a:pt x="125" y="55"/>
                </a:lnTo>
                <a:lnTo>
                  <a:pt x="126" y="51"/>
                </a:lnTo>
                <a:lnTo>
                  <a:pt x="125" y="47"/>
                </a:lnTo>
                <a:lnTo>
                  <a:pt x="133" y="34"/>
                </a:lnTo>
                <a:lnTo>
                  <a:pt x="133" y="34"/>
                </a:lnTo>
                <a:lnTo>
                  <a:pt x="136" y="29"/>
                </a:lnTo>
                <a:lnTo>
                  <a:pt x="137" y="25"/>
                </a:lnTo>
                <a:lnTo>
                  <a:pt x="137" y="21"/>
                </a:lnTo>
                <a:lnTo>
                  <a:pt x="137" y="17"/>
                </a:lnTo>
                <a:lnTo>
                  <a:pt x="136" y="13"/>
                </a:lnTo>
                <a:lnTo>
                  <a:pt x="135" y="9"/>
                </a:lnTo>
                <a:lnTo>
                  <a:pt x="132" y="6"/>
                </a:lnTo>
                <a:lnTo>
                  <a:pt x="128" y="4"/>
                </a:lnTo>
                <a:lnTo>
                  <a:pt x="128" y="4"/>
                </a:lnTo>
                <a:lnTo>
                  <a:pt x="121" y="0"/>
                </a:lnTo>
                <a:lnTo>
                  <a:pt x="116" y="0"/>
                </a:lnTo>
                <a:lnTo>
                  <a:pt x="109" y="1"/>
                </a:lnTo>
                <a:lnTo>
                  <a:pt x="103" y="4"/>
                </a:lnTo>
                <a:lnTo>
                  <a:pt x="103" y="29"/>
                </a:lnTo>
                <a:lnTo>
                  <a:pt x="113" y="39"/>
                </a:lnTo>
                <a:lnTo>
                  <a:pt x="103" y="34"/>
                </a:lnTo>
                <a:lnTo>
                  <a:pt x="103" y="59"/>
                </a:lnTo>
                <a:lnTo>
                  <a:pt x="110" y="48"/>
                </a:lnTo>
                <a:lnTo>
                  <a:pt x="110" y="48"/>
                </a:lnTo>
                <a:lnTo>
                  <a:pt x="110" y="46"/>
                </a:lnTo>
                <a:lnTo>
                  <a:pt x="110" y="42"/>
                </a:lnTo>
                <a:lnTo>
                  <a:pt x="120" y="48"/>
                </a:lnTo>
                <a:lnTo>
                  <a:pt x="120" y="48"/>
                </a:lnTo>
                <a:lnTo>
                  <a:pt x="121" y="50"/>
                </a:lnTo>
                <a:lnTo>
                  <a:pt x="121" y="52"/>
                </a:lnTo>
                <a:lnTo>
                  <a:pt x="121" y="54"/>
                </a:lnTo>
                <a:lnTo>
                  <a:pt x="121" y="57"/>
                </a:lnTo>
                <a:lnTo>
                  <a:pt x="103" y="82"/>
                </a:lnTo>
                <a:lnTo>
                  <a:pt x="103" y="89"/>
                </a:lnTo>
                <a:close/>
                <a:moveTo>
                  <a:pt x="41" y="176"/>
                </a:moveTo>
                <a:lnTo>
                  <a:pt x="97" y="93"/>
                </a:lnTo>
                <a:lnTo>
                  <a:pt x="97" y="93"/>
                </a:lnTo>
                <a:lnTo>
                  <a:pt x="99" y="92"/>
                </a:lnTo>
                <a:lnTo>
                  <a:pt x="102" y="89"/>
                </a:lnTo>
                <a:lnTo>
                  <a:pt x="103" y="89"/>
                </a:lnTo>
                <a:lnTo>
                  <a:pt x="103" y="82"/>
                </a:lnTo>
                <a:lnTo>
                  <a:pt x="101" y="85"/>
                </a:lnTo>
                <a:lnTo>
                  <a:pt x="101" y="85"/>
                </a:lnTo>
                <a:lnTo>
                  <a:pt x="99" y="86"/>
                </a:lnTo>
                <a:lnTo>
                  <a:pt x="98" y="88"/>
                </a:lnTo>
                <a:lnTo>
                  <a:pt x="95" y="88"/>
                </a:lnTo>
                <a:lnTo>
                  <a:pt x="94" y="86"/>
                </a:lnTo>
                <a:lnTo>
                  <a:pt x="84" y="81"/>
                </a:lnTo>
                <a:lnTo>
                  <a:pt x="84" y="81"/>
                </a:lnTo>
                <a:lnTo>
                  <a:pt x="84" y="81"/>
                </a:lnTo>
                <a:lnTo>
                  <a:pt x="87" y="80"/>
                </a:lnTo>
                <a:lnTo>
                  <a:pt x="90" y="78"/>
                </a:lnTo>
                <a:lnTo>
                  <a:pt x="103" y="59"/>
                </a:lnTo>
                <a:lnTo>
                  <a:pt x="103" y="34"/>
                </a:lnTo>
                <a:lnTo>
                  <a:pt x="88" y="23"/>
                </a:lnTo>
                <a:lnTo>
                  <a:pt x="88" y="23"/>
                </a:lnTo>
                <a:lnTo>
                  <a:pt x="83" y="23"/>
                </a:lnTo>
                <a:lnTo>
                  <a:pt x="80" y="25"/>
                </a:lnTo>
                <a:lnTo>
                  <a:pt x="57" y="59"/>
                </a:lnTo>
                <a:lnTo>
                  <a:pt x="57" y="59"/>
                </a:lnTo>
                <a:lnTo>
                  <a:pt x="56" y="63"/>
                </a:lnTo>
                <a:lnTo>
                  <a:pt x="57" y="66"/>
                </a:lnTo>
                <a:lnTo>
                  <a:pt x="22" y="117"/>
                </a:lnTo>
                <a:lnTo>
                  <a:pt x="22" y="153"/>
                </a:lnTo>
                <a:lnTo>
                  <a:pt x="22" y="153"/>
                </a:lnTo>
                <a:lnTo>
                  <a:pt x="26" y="154"/>
                </a:lnTo>
                <a:lnTo>
                  <a:pt x="26" y="154"/>
                </a:lnTo>
                <a:lnTo>
                  <a:pt x="29" y="155"/>
                </a:lnTo>
                <a:lnTo>
                  <a:pt x="29" y="158"/>
                </a:lnTo>
                <a:lnTo>
                  <a:pt x="29" y="162"/>
                </a:lnTo>
                <a:lnTo>
                  <a:pt x="29" y="162"/>
                </a:lnTo>
                <a:lnTo>
                  <a:pt x="33" y="161"/>
                </a:lnTo>
                <a:lnTo>
                  <a:pt x="36" y="161"/>
                </a:lnTo>
                <a:lnTo>
                  <a:pt x="38" y="162"/>
                </a:lnTo>
                <a:lnTo>
                  <a:pt x="38" y="162"/>
                </a:lnTo>
                <a:lnTo>
                  <a:pt x="40" y="163"/>
                </a:lnTo>
                <a:lnTo>
                  <a:pt x="41" y="166"/>
                </a:lnTo>
                <a:lnTo>
                  <a:pt x="41" y="169"/>
                </a:lnTo>
                <a:lnTo>
                  <a:pt x="40" y="172"/>
                </a:lnTo>
                <a:lnTo>
                  <a:pt x="38" y="173"/>
                </a:lnTo>
                <a:lnTo>
                  <a:pt x="22" y="180"/>
                </a:lnTo>
                <a:lnTo>
                  <a:pt x="22" y="182"/>
                </a:lnTo>
                <a:lnTo>
                  <a:pt x="41" y="176"/>
                </a:lnTo>
                <a:lnTo>
                  <a:pt x="41" y="176"/>
                </a:lnTo>
                <a:close/>
                <a:moveTo>
                  <a:pt x="103" y="4"/>
                </a:moveTo>
                <a:lnTo>
                  <a:pt x="103" y="29"/>
                </a:lnTo>
                <a:lnTo>
                  <a:pt x="91" y="17"/>
                </a:lnTo>
                <a:lnTo>
                  <a:pt x="97" y="9"/>
                </a:lnTo>
                <a:lnTo>
                  <a:pt x="97" y="9"/>
                </a:lnTo>
                <a:lnTo>
                  <a:pt x="103" y="4"/>
                </a:lnTo>
                <a:lnTo>
                  <a:pt x="103" y="4"/>
                </a:lnTo>
                <a:close/>
                <a:moveTo>
                  <a:pt x="22" y="117"/>
                </a:moveTo>
                <a:lnTo>
                  <a:pt x="0" y="150"/>
                </a:lnTo>
                <a:lnTo>
                  <a:pt x="2" y="191"/>
                </a:lnTo>
                <a:lnTo>
                  <a:pt x="22" y="182"/>
                </a:lnTo>
                <a:lnTo>
                  <a:pt x="22" y="180"/>
                </a:lnTo>
                <a:lnTo>
                  <a:pt x="17" y="182"/>
                </a:lnTo>
                <a:lnTo>
                  <a:pt x="5" y="174"/>
                </a:lnTo>
                <a:lnTo>
                  <a:pt x="5" y="150"/>
                </a:lnTo>
                <a:lnTo>
                  <a:pt x="5" y="150"/>
                </a:lnTo>
                <a:lnTo>
                  <a:pt x="6" y="149"/>
                </a:lnTo>
                <a:lnTo>
                  <a:pt x="6" y="149"/>
                </a:lnTo>
                <a:lnTo>
                  <a:pt x="7" y="146"/>
                </a:lnTo>
                <a:lnTo>
                  <a:pt x="10" y="146"/>
                </a:lnTo>
                <a:lnTo>
                  <a:pt x="13" y="146"/>
                </a:lnTo>
                <a:lnTo>
                  <a:pt x="15" y="146"/>
                </a:lnTo>
                <a:lnTo>
                  <a:pt x="15" y="146"/>
                </a:lnTo>
                <a:lnTo>
                  <a:pt x="17" y="149"/>
                </a:lnTo>
                <a:lnTo>
                  <a:pt x="18" y="150"/>
                </a:lnTo>
                <a:lnTo>
                  <a:pt x="18" y="155"/>
                </a:lnTo>
                <a:lnTo>
                  <a:pt x="18" y="155"/>
                </a:lnTo>
                <a:lnTo>
                  <a:pt x="19" y="154"/>
                </a:lnTo>
                <a:lnTo>
                  <a:pt x="22" y="153"/>
                </a:lnTo>
                <a:lnTo>
                  <a:pt x="22" y="11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6" name="Freeform 176"/>
          <p:cNvSpPr>
            <a:spLocks noEditPoints="1"/>
          </p:cNvSpPr>
          <p:nvPr/>
        </p:nvSpPr>
        <p:spPr bwMode="auto">
          <a:xfrm>
            <a:off x="2645696" y="1946073"/>
            <a:ext cx="279400" cy="303213"/>
          </a:xfrm>
          <a:custGeom>
            <a:avLst/>
            <a:gdLst>
              <a:gd name="T0" fmla="*/ 138 w 176"/>
              <a:gd name="T1" fmla="*/ 88 h 191"/>
              <a:gd name="T2" fmla="*/ 132 w 176"/>
              <a:gd name="T3" fmla="*/ 138 h 191"/>
              <a:gd name="T4" fmla="*/ 150 w 176"/>
              <a:gd name="T5" fmla="*/ 143 h 191"/>
              <a:gd name="T6" fmla="*/ 147 w 176"/>
              <a:gd name="T7" fmla="*/ 151 h 191"/>
              <a:gd name="T8" fmla="*/ 132 w 176"/>
              <a:gd name="T9" fmla="*/ 36 h 191"/>
              <a:gd name="T10" fmla="*/ 150 w 176"/>
              <a:gd name="T11" fmla="*/ 26 h 191"/>
              <a:gd name="T12" fmla="*/ 135 w 176"/>
              <a:gd name="T13" fmla="*/ 47 h 191"/>
              <a:gd name="T14" fmla="*/ 146 w 176"/>
              <a:gd name="T15" fmla="*/ 88 h 191"/>
              <a:gd name="T16" fmla="*/ 174 w 176"/>
              <a:gd name="T17" fmla="*/ 85 h 191"/>
              <a:gd name="T18" fmla="*/ 150 w 176"/>
              <a:gd name="T19" fmla="*/ 92 h 191"/>
              <a:gd name="T20" fmla="*/ 88 w 176"/>
              <a:gd name="T21" fmla="*/ 39 h 191"/>
              <a:gd name="T22" fmla="*/ 115 w 176"/>
              <a:gd name="T23" fmla="*/ 46 h 191"/>
              <a:gd name="T24" fmla="*/ 132 w 176"/>
              <a:gd name="T25" fmla="*/ 109 h 191"/>
              <a:gd name="T26" fmla="*/ 115 w 176"/>
              <a:gd name="T27" fmla="*/ 128 h 191"/>
              <a:gd name="T28" fmla="*/ 111 w 176"/>
              <a:gd name="T29" fmla="*/ 180 h 191"/>
              <a:gd name="T30" fmla="*/ 90 w 176"/>
              <a:gd name="T31" fmla="*/ 191 h 191"/>
              <a:gd name="T32" fmla="*/ 105 w 176"/>
              <a:gd name="T33" fmla="*/ 126 h 191"/>
              <a:gd name="T34" fmla="*/ 122 w 176"/>
              <a:gd name="T35" fmla="*/ 107 h 191"/>
              <a:gd name="T36" fmla="*/ 124 w 176"/>
              <a:gd name="T37" fmla="*/ 73 h 191"/>
              <a:gd name="T38" fmla="*/ 104 w 176"/>
              <a:gd name="T39" fmla="*/ 51 h 191"/>
              <a:gd name="T40" fmla="*/ 88 w 176"/>
              <a:gd name="T41" fmla="*/ 39 h 191"/>
              <a:gd name="T42" fmla="*/ 127 w 176"/>
              <a:gd name="T43" fmla="*/ 43 h 191"/>
              <a:gd name="T44" fmla="*/ 132 w 176"/>
              <a:gd name="T45" fmla="*/ 36 h 191"/>
              <a:gd name="T46" fmla="*/ 128 w 176"/>
              <a:gd name="T47" fmla="*/ 128 h 191"/>
              <a:gd name="T48" fmla="*/ 132 w 176"/>
              <a:gd name="T49" fmla="*/ 127 h 191"/>
              <a:gd name="T50" fmla="*/ 92 w 176"/>
              <a:gd name="T51" fmla="*/ 1 h 191"/>
              <a:gd name="T52" fmla="*/ 88 w 176"/>
              <a:gd name="T53" fmla="*/ 30 h 191"/>
              <a:gd name="T54" fmla="*/ 80 w 176"/>
              <a:gd name="T55" fmla="*/ 191 h 191"/>
              <a:gd name="T56" fmla="*/ 62 w 176"/>
              <a:gd name="T57" fmla="*/ 176 h 191"/>
              <a:gd name="T58" fmla="*/ 55 w 176"/>
              <a:gd name="T59" fmla="*/ 124 h 191"/>
              <a:gd name="T60" fmla="*/ 44 w 176"/>
              <a:gd name="T61" fmla="*/ 67 h 191"/>
              <a:gd name="T62" fmla="*/ 67 w 176"/>
              <a:gd name="T63" fmla="*/ 43 h 191"/>
              <a:gd name="T64" fmla="*/ 88 w 176"/>
              <a:gd name="T65" fmla="*/ 49 h 191"/>
              <a:gd name="T66" fmla="*/ 61 w 176"/>
              <a:gd name="T67" fmla="*/ 61 h 191"/>
              <a:gd name="T68" fmla="*/ 50 w 176"/>
              <a:gd name="T69" fmla="*/ 88 h 191"/>
              <a:gd name="T70" fmla="*/ 69 w 176"/>
              <a:gd name="T71" fmla="*/ 120 h 191"/>
              <a:gd name="T72" fmla="*/ 88 w 176"/>
              <a:gd name="T73" fmla="*/ 147 h 191"/>
              <a:gd name="T74" fmla="*/ 88 w 176"/>
              <a:gd name="T75" fmla="*/ 30 h 191"/>
              <a:gd name="T76" fmla="*/ 84 w 176"/>
              <a:gd name="T77" fmla="*/ 26 h 191"/>
              <a:gd name="T78" fmla="*/ 88 w 176"/>
              <a:gd name="T79" fmla="*/ 0 h 191"/>
              <a:gd name="T80" fmla="*/ 47 w 176"/>
              <a:gd name="T81" fmla="*/ 135 h 191"/>
              <a:gd name="T82" fmla="*/ 44 w 176"/>
              <a:gd name="T83" fmla="*/ 138 h 191"/>
              <a:gd name="T84" fmla="*/ 47 w 176"/>
              <a:gd name="T85" fmla="*/ 47 h 191"/>
              <a:gd name="T86" fmla="*/ 44 w 176"/>
              <a:gd name="T87" fmla="*/ 108 h 191"/>
              <a:gd name="T88" fmla="*/ 40 w 176"/>
              <a:gd name="T89" fmla="*/ 77 h 191"/>
              <a:gd name="T90" fmla="*/ 44 w 176"/>
              <a:gd name="T91" fmla="*/ 49 h 191"/>
              <a:gd name="T92" fmla="*/ 25 w 176"/>
              <a:gd name="T93" fmla="*/ 31 h 191"/>
              <a:gd name="T94" fmla="*/ 32 w 176"/>
              <a:gd name="T95" fmla="*/ 26 h 191"/>
              <a:gd name="T96" fmla="*/ 32 w 176"/>
              <a:gd name="T97" fmla="*/ 150 h 191"/>
              <a:gd name="T98" fmla="*/ 24 w 176"/>
              <a:gd name="T99" fmla="*/ 147 h 191"/>
              <a:gd name="T100" fmla="*/ 44 w 176"/>
              <a:gd name="T101" fmla="*/ 127 h 191"/>
              <a:gd name="T102" fmla="*/ 25 w 176"/>
              <a:gd name="T103" fmla="*/ 84 h 191"/>
              <a:gd name="T104" fmla="*/ 25 w 176"/>
              <a:gd name="T105" fmla="*/ 92 h 191"/>
              <a:gd name="T106" fmla="*/ 0 w 176"/>
              <a:gd name="T107" fmla="*/ 88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6" h="191">
                <a:moveTo>
                  <a:pt x="132" y="66"/>
                </a:moveTo>
                <a:lnTo>
                  <a:pt x="132" y="66"/>
                </a:lnTo>
                <a:lnTo>
                  <a:pt x="136" y="77"/>
                </a:lnTo>
                <a:lnTo>
                  <a:pt x="138" y="88"/>
                </a:lnTo>
                <a:lnTo>
                  <a:pt x="138" y="88"/>
                </a:lnTo>
                <a:lnTo>
                  <a:pt x="136" y="99"/>
                </a:lnTo>
                <a:lnTo>
                  <a:pt x="132" y="109"/>
                </a:lnTo>
                <a:lnTo>
                  <a:pt x="132" y="66"/>
                </a:lnTo>
                <a:lnTo>
                  <a:pt x="132" y="66"/>
                </a:lnTo>
                <a:close/>
                <a:moveTo>
                  <a:pt x="132" y="138"/>
                </a:moveTo>
                <a:lnTo>
                  <a:pt x="132" y="127"/>
                </a:lnTo>
                <a:lnTo>
                  <a:pt x="132" y="127"/>
                </a:lnTo>
                <a:lnTo>
                  <a:pt x="135" y="128"/>
                </a:lnTo>
                <a:lnTo>
                  <a:pt x="135" y="128"/>
                </a:lnTo>
                <a:lnTo>
                  <a:pt x="150" y="143"/>
                </a:lnTo>
                <a:lnTo>
                  <a:pt x="150" y="143"/>
                </a:lnTo>
                <a:lnTo>
                  <a:pt x="151" y="147"/>
                </a:lnTo>
                <a:lnTo>
                  <a:pt x="150" y="150"/>
                </a:lnTo>
                <a:lnTo>
                  <a:pt x="150" y="150"/>
                </a:lnTo>
                <a:lnTo>
                  <a:pt x="147" y="151"/>
                </a:lnTo>
                <a:lnTo>
                  <a:pt x="145" y="150"/>
                </a:lnTo>
                <a:lnTo>
                  <a:pt x="132" y="138"/>
                </a:lnTo>
                <a:lnTo>
                  <a:pt x="132" y="138"/>
                </a:lnTo>
                <a:close/>
                <a:moveTo>
                  <a:pt x="132" y="49"/>
                </a:moveTo>
                <a:lnTo>
                  <a:pt x="132" y="36"/>
                </a:lnTo>
                <a:lnTo>
                  <a:pt x="145" y="26"/>
                </a:lnTo>
                <a:lnTo>
                  <a:pt x="145" y="26"/>
                </a:lnTo>
                <a:lnTo>
                  <a:pt x="147" y="24"/>
                </a:lnTo>
                <a:lnTo>
                  <a:pt x="150" y="26"/>
                </a:lnTo>
                <a:lnTo>
                  <a:pt x="150" y="26"/>
                </a:lnTo>
                <a:lnTo>
                  <a:pt x="151" y="28"/>
                </a:lnTo>
                <a:lnTo>
                  <a:pt x="150" y="31"/>
                </a:lnTo>
                <a:lnTo>
                  <a:pt x="135" y="47"/>
                </a:lnTo>
                <a:lnTo>
                  <a:pt x="135" y="47"/>
                </a:lnTo>
                <a:lnTo>
                  <a:pt x="135" y="47"/>
                </a:lnTo>
                <a:lnTo>
                  <a:pt x="132" y="49"/>
                </a:lnTo>
                <a:lnTo>
                  <a:pt x="132" y="49"/>
                </a:lnTo>
                <a:close/>
                <a:moveTo>
                  <a:pt x="146" y="88"/>
                </a:moveTo>
                <a:lnTo>
                  <a:pt x="146" y="88"/>
                </a:lnTo>
                <a:lnTo>
                  <a:pt x="146" y="88"/>
                </a:lnTo>
                <a:lnTo>
                  <a:pt x="147" y="85"/>
                </a:lnTo>
                <a:lnTo>
                  <a:pt x="150" y="84"/>
                </a:lnTo>
                <a:lnTo>
                  <a:pt x="172" y="84"/>
                </a:lnTo>
                <a:lnTo>
                  <a:pt x="172" y="84"/>
                </a:lnTo>
                <a:lnTo>
                  <a:pt x="174" y="85"/>
                </a:lnTo>
                <a:lnTo>
                  <a:pt x="176" y="88"/>
                </a:lnTo>
                <a:lnTo>
                  <a:pt x="176" y="88"/>
                </a:lnTo>
                <a:lnTo>
                  <a:pt x="174" y="91"/>
                </a:lnTo>
                <a:lnTo>
                  <a:pt x="172" y="92"/>
                </a:lnTo>
                <a:lnTo>
                  <a:pt x="150" y="92"/>
                </a:lnTo>
                <a:lnTo>
                  <a:pt x="150" y="92"/>
                </a:lnTo>
                <a:lnTo>
                  <a:pt x="147" y="91"/>
                </a:lnTo>
                <a:lnTo>
                  <a:pt x="146" y="88"/>
                </a:lnTo>
                <a:lnTo>
                  <a:pt x="146" y="88"/>
                </a:lnTo>
                <a:close/>
                <a:moveTo>
                  <a:pt x="88" y="39"/>
                </a:moveTo>
                <a:lnTo>
                  <a:pt x="88" y="39"/>
                </a:lnTo>
                <a:lnTo>
                  <a:pt x="96" y="39"/>
                </a:lnTo>
                <a:lnTo>
                  <a:pt x="103" y="40"/>
                </a:lnTo>
                <a:lnTo>
                  <a:pt x="108" y="43"/>
                </a:lnTo>
                <a:lnTo>
                  <a:pt x="115" y="46"/>
                </a:lnTo>
                <a:lnTo>
                  <a:pt x="120" y="50"/>
                </a:lnTo>
                <a:lnTo>
                  <a:pt x="124" y="55"/>
                </a:lnTo>
                <a:lnTo>
                  <a:pt x="128" y="61"/>
                </a:lnTo>
                <a:lnTo>
                  <a:pt x="132" y="66"/>
                </a:lnTo>
                <a:lnTo>
                  <a:pt x="132" y="109"/>
                </a:lnTo>
                <a:lnTo>
                  <a:pt x="132" y="109"/>
                </a:lnTo>
                <a:lnTo>
                  <a:pt x="128" y="115"/>
                </a:lnTo>
                <a:lnTo>
                  <a:pt x="124" y="120"/>
                </a:lnTo>
                <a:lnTo>
                  <a:pt x="120" y="124"/>
                </a:lnTo>
                <a:lnTo>
                  <a:pt x="115" y="128"/>
                </a:lnTo>
                <a:lnTo>
                  <a:pt x="115" y="166"/>
                </a:lnTo>
                <a:lnTo>
                  <a:pt x="115" y="166"/>
                </a:lnTo>
                <a:lnTo>
                  <a:pt x="115" y="172"/>
                </a:lnTo>
                <a:lnTo>
                  <a:pt x="113" y="176"/>
                </a:lnTo>
                <a:lnTo>
                  <a:pt x="111" y="180"/>
                </a:lnTo>
                <a:lnTo>
                  <a:pt x="108" y="184"/>
                </a:lnTo>
                <a:lnTo>
                  <a:pt x="104" y="187"/>
                </a:lnTo>
                <a:lnTo>
                  <a:pt x="100" y="189"/>
                </a:lnTo>
                <a:lnTo>
                  <a:pt x="96" y="191"/>
                </a:lnTo>
                <a:lnTo>
                  <a:pt x="90" y="191"/>
                </a:lnTo>
                <a:lnTo>
                  <a:pt x="88" y="191"/>
                </a:lnTo>
                <a:lnTo>
                  <a:pt x="88" y="147"/>
                </a:lnTo>
                <a:lnTo>
                  <a:pt x="105" y="147"/>
                </a:lnTo>
                <a:lnTo>
                  <a:pt x="105" y="126"/>
                </a:lnTo>
                <a:lnTo>
                  <a:pt x="105" y="126"/>
                </a:lnTo>
                <a:lnTo>
                  <a:pt x="105" y="123"/>
                </a:lnTo>
                <a:lnTo>
                  <a:pt x="108" y="122"/>
                </a:lnTo>
                <a:lnTo>
                  <a:pt x="108" y="122"/>
                </a:lnTo>
                <a:lnTo>
                  <a:pt x="115" y="115"/>
                </a:lnTo>
                <a:lnTo>
                  <a:pt x="122" y="107"/>
                </a:lnTo>
                <a:lnTo>
                  <a:pt x="126" y="99"/>
                </a:lnTo>
                <a:lnTo>
                  <a:pt x="127" y="88"/>
                </a:lnTo>
                <a:lnTo>
                  <a:pt x="127" y="88"/>
                </a:lnTo>
                <a:lnTo>
                  <a:pt x="126" y="80"/>
                </a:lnTo>
                <a:lnTo>
                  <a:pt x="124" y="73"/>
                </a:lnTo>
                <a:lnTo>
                  <a:pt x="120" y="66"/>
                </a:lnTo>
                <a:lnTo>
                  <a:pt x="116" y="61"/>
                </a:lnTo>
                <a:lnTo>
                  <a:pt x="116" y="61"/>
                </a:lnTo>
                <a:lnTo>
                  <a:pt x="109" y="55"/>
                </a:lnTo>
                <a:lnTo>
                  <a:pt x="104" y="51"/>
                </a:lnTo>
                <a:lnTo>
                  <a:pt x="96" y="50"/>
                </a:lnTo>
                <a:lnTo>
                  <a:pt x="88" y="49"/>
                </a:lnTo>
                <a:lnTo>
                  <a:pt x="88" y="49"/>
                </a:lnTo>
                <a:lnTo>
                  <a:pt x="88" y="39"/>
                </a:lnTo>
                <a:lnTo>
                  <a:pt x="88" y="39"/>
                </a:lnTo>
                <a:lnTo>
                  <a:pt x="88" y="39"/>
                </a:lnTo>
                <a:close/>
                <a:moveTo>
                  <a:pt x="132" y="36"/>
                </a:moveTo>
                <a:lnTo>
                  <a:pt x="128" y="40"/>
                </a:lnTo>
                <a:lnTo>
                  <a:pt x="128" y="40"/>
                </a:lnTo>
                <a:lnTo>
                  <a:pt x="127" y="43"/>
                </a:lnTo>
                <a:lnTo>
                  <a:pt x="128" y="47"/>
                </a:lnTo>
                <a:lnTo>
                  <a:pt x="128" y="47"/>
                </a:lnTo>
                <a:lnTo>
                  <a:pt x="130" y="49"/>
                </a:lnTo>
                <a:lnTo>
                  <a:pt x="132" y="49"/>
                </a:lnTo>
                <a:lnTo>
                  <a:pt x="132" y="36"/>
                </a:lnTo>
                <a:lnTo>
                  <a:pt x="132" y="36"/>
                </a:lnTo>
                <a:close/>
                <a:moveTo>
                  <a:pt x="132" y="127"/>
                </a:moveTo>
                <a:lnTo>
                  <a:pt x="132" y="127"/>
                </a:lnTo>
                <a:lnTo>
                  <a:pt x="130" y="127"/>
                </a:lnTo>
                <a:lnTo>
                  <a:pt x="128" y="128"/>
                </a:lnTo>
                <a:lnTo>
                  <a:pt x="128" y="128"/>
                </a:lnTo>
                <a:lnTo>
                  <a:pt x="127" y="131"/>
                </a:lnTo>
                <a:lnTo>
                  <a:pt x="128" y="135"/>
                </a:lnTo>
                <a:lnTo>
                  <a:pt x="132" y="138"/>
                </a:lnTo>
                <a:lnTo>
                  <a:pt x="132" y="127"/>
                </a:lnTo>
                <a:lnTo>
                  <a:pt x="132" y="127"/>
                </a:lnTo>
                <a:close/>
                <a:moveTo>
                  <a:pt x="88" y="30"/>
                </a:moveTo>
                <a:lnTo>
                  <a:pt x="88" y="0"/>
                </a:lnTo>
                <a:lnTo>
                  <a:pt x="88" y="0"/>
                </a:lnTo>
                <a:lnTo>
                  <a:pt x="92" y="1"/>
                </a:lnTo>
                <a:lnTo>
                  <a:pt x="92" y="4"/>
                </a:lnTo>
                <a:lnTo>
                  <a:pt x="92" y="26"/>
                </a:lnTo>
                <a:lnTo>
                  <a:pt x="92" y="26"/>
                </a:lnTo>
                <a:lnTo>
                  <a:pt x="92" y="28"/>
                </a:lnTo>
                <a:lnTo>
                  <a:pt x="88" y="30"/>
                </a:lnTo>
                <a:lnTo>
                  <a:pt x="88" y="30"/>
                </a:lnTo>
                <a:close/>
                <a:moveTo>
                  <a:pt x="88" y="191"/>
                </a:moveTo>
                <a:lnTo>
                  <a:pt x="85" y="191"/>
                </a:lnTo>
                <a:lnTo>
                  <a:pt x="85" y="191"/>
                </a:lnTo>
                <a:lnTo>
                  <a:pt x="80" y="191"/>
                </a:lnTo>
                <a:lnTo>
                  <a:pt x="76" y="189"/>
                </a:lnTo>
                <a:lnTo>
                  <a:pt x="71" y="187"/>
                </a:lnTo>
                <a:lnTo>
                  <a:pt x="67" y="184"/>
                </a:lnTo>
                <a:lnTo>
                  <a:pt x="65" y="180"/>
                </a:lnTo>
                <a:lnTo>
                  <a:pt x="62" y="176"/>
                </a:lnTo>
                <a:lnTo>
                  <a:pt x="61" y="172"/>
                </a:lnTo>
                <a:lnTo>
                  <a:pt x="61" y="166"/>
                </a:lnTo>
                <a:lnTo>
                  <a:pt x="61" y="128"/>
                </a:lnTo>
                <a:lnTo>
                  <a:pt x="61" y="128"/>
                </a:lnTo>
                <a:lnTo>
                  <a:pt x="55" y="124"/>
                </a:lnTo>
                <a:lnTo>
                  <a:pt x="51" y="119"/>
                </a:lnTo>
                <a:lnTo>
                  <a:pt x="47" y="114"/>
                </a:lnTo>
                <a:lnTo>
                  <a:pt x="44" y="108"/>
                </a:lnTo>
                <a:lnTo>
                  <a:pt x="44" y="67"/>
                </a:lnTo>
                <a:lnTo>
                  <a:pt x="44" y="67"/>
                </a:lnTo>
                <a:lnTo>
                  <a:pt x="47" y="61"/>
                </a:lnTo>
                <a:lnTo>
                  <a:pt x="51" y="55"/>
                </a:lnTo>
                <a:lnTo>
                  <a:pt x="57" y="51"/>
                </a:lnTo>
                <a:lnTo>
                  <a:pt x="62" y="47"/>
                </a:lnTo>
                <a:lnTo>
                  <a:pt x="67" y="43"/>
                </a:lnTo>
                <a:lnTo>
                  <a:pt x="74" y="40"/>
                </a:lnTo>
                <a:lnTo>
                  <a:pt x="81" y="39"/>
                </a:lnTo>
                <a:lnTo>
                  <a:pt x="88" y="39"/>
                </a:lnTo>
                <a:lnTo>
                  <a:pt x="88" y="49"/>
                </a:lnTo>
                <a:lnTo>
                  <a:pt x="88" y="49"/>
                </a:lnTo>
                <a:lnTo>
                  <a:pt x="81" y="50"/>
                </a:lnTo>
                <a:lnTo>
                  <a:pt x="73" y="51"/>
                </a:lnTo>
                <a:lnTo>
                  <a:pt x="66" y="55"/>
                </a:lnTo>
                <a:lnTo>
                  <a:pt x="61" y="61"/>
                </a:lnTo>
                <a:lnTo>
                  <a:pt x="61" y="61"/>
                </a:lnTo>
                <a:lnTo>
                  <a:pt x="57" y="66"/>
                </a:lnTo>
                <a:lnTo>
                  <a:pt x="53" y="73"/>
                </a:lnTo>
                <a:lnTo>
                  <a:pt x="50" y="80"/>
                </a:lnTo>
                <a:lnTo>
                  <a:pt x="50" y="88"/>
                </a:lnTo>
                <a:lnTo>
                  <a:pt x="50" y="88"/>
                </a:lnTo>
                <a:lnTo>
                  <a:pt x="51" y="97"/>
                </a:lnTo>
                <a:lnTo>
                  <a:pt x="55" y="107"/>
                </a:lnTo>
                <a:lnTo>
                  <a:pt x="61" y="115"/>
                </a:lnTo>
                <a:lnTo>
                  <a:pt x="69" y="120"/>
                </a:lnTo>
                <a:lnTo>
                  <a:pt x="69" y="120"/>
                </a:lnTo>
                <a:lnTo>
                  <a:pt x="69" y="120"/>
                </a:lnTo>
                <a:lnTo>
                  <a:pt x="70" y="123"/>
                </a:lnTo>
                <a:lnTo>
                  <a:pt x="70" y="126"/>
                </a:lnTo>
                <a:lnTo>
                  <a:pt x="70" y="147"/>
                </a:lnTo>
                <a:lnTo>
                  <a:pt x="88" y="147"/>
                </a:lnTo>
                <a:lnTo>
                  <a:pt x="88" y="191"/>
                </a:lnTo>
                <a:lnTo>
                  <a:pt x="88" y="191"/>
                </a:lnTo>
                <a:close/>
                <a:moveTo>
                  <a:pt x="88" y="0"/>
                </a:moveTo>
                <a:lnTo>
                  <a:pt x="88" y="30"/>
                </a:lnTo>
                <a:lnTo>
                  <a:pt x="88" y="30"/>
                </a:lnTo>
                <a:lnTo>
                  <a:pt x="88" y="30"/>
                </a:lnTo>
                <a:lnTo>
                  <a:pt x="88" y="30"/>
                </a:lnTo>
                <a:lnTo>
                  <a:pt x="88" y="30"/>
                </a:lnTo>
                <a:lnTo>
                  <a:pt x="85" y="28"/>
                </a:lnTo>
                <a:lnTo>
                  <a:pt x="84" y="26"/>
                </a:lnTo>
                <a:lnTo>
                  <a:pt x="84" y="4"/>
                </a:lnTo>
                <a:lnTo>
                  <a:pt x="84" y="4"/>
                </a:lnTo>
                <a:lnTo>
                  <a:pt x="85" y="1"/>
                </a:lnTo>
                <a:lnTo>
                  <a:pt x="88" y="0"/>
                </a:lnTo>
                <a:lnTo>
                  <a:pt x="88" y="0"/>
                </a:lnTo>
                <a:lnTo>
                  <a:pt x="88" y="0"/>
                </a:lnTo>
                <a:lnTo>
                  <a:pt x="88" y="0"/>
                </a:lnTo>
                <a:close/>
                <a:moveTo>
                  <a:pt x="44" y="138"/>
                </a:moveTo>
                <a:lnTo>
                  <a:pt x="47" y="135"/>
                </a:lnTo>
                <a:lnTo>
                  <a:pt x="47" y="135"/>
                </a:lnTo>
                <a:lnTo>
                  <a:pt x="48" y="131"/>
                </a:lnTo>
                <a:lnTo>
                  <a:pt x="47" y="128"/>
                </a:lnTo>
                <a:lnTo>
                  <a:pt x="47" y="128"/>
                </a:lnTo>
                <a:lnTo>
                  <a:pt x="44" y="127"/>
                </a:lnTo>
                <a:lnTo>
                  <a:pt x="44" y="138"/>
                </a:lnTo>
                <a:lnTo>
                  <a:pt x="44" y="138"/>
                </a:lnTo>
                <a:close/>
                <a:moveTo>
                  <a:pt x="44" y="49"/>
                </a:moveTo>
                <a:lnTo>
                  <a:pt x="44" y="49"/>
                </a:lnTo>
                <a:lnTo>
                  <a:pt x="47" y="47"/>
                </a:lnTo>
                <a:lnTo>
                  <a:pt x="47" y="47"/>
                </a:lnTo>
                <a:lnTo>
                  <a:pt x="48" y="43"/>
                </a:lnTo>
                <a:lnTo>
                  <a:pt x="47" y="40"/>
                </a:lnTo>
                <a:lnTo>
                  <a:pt x="44" y="38"/>
                </a:lnTo>
                <a:lnTo>
                  <a:pt x="44" y="49"/>
                </a:lnTo>
                <a:close/>
                <a:moveTo>
                  <a:pt x="44" y="108"/>
                </a:moveTo>
                <a:lnTo>
                  <a:pt x="44" y="108"/>
                </a:lnTo>
                <a:lnTo>
                  <a:pt x="40" y="99"/>
                </a:lnTo>
                <a:lnTo>
                  <a:pt x="39" y="88"/>
                </a:lnTo>
                <a:lnTo>
                  <a:pt x="39" y="88"/>
                </a:lnTo>
                <a:lnTo>
                  <a:pt x="40" y="77"/>
                </a:lnTo>
                <a:lnTo>
                  <a:pt x="44" y="67"/>
                </a:lnTo>
                <a:lnTo>
                  <a:pt x="44" y="108"/>
                </a:lnTo>
                <a:lnTo>
                  <a:pt x="44" y="108"/>
                </a:lnTo>
                <a:close/>
                <a:moveTo>
                  <a:pt x="44" y="38"/>
                </a:moveTo>
                <a:lnTo>
                  <a:pt x="44" y="49"/>
                </a:lnTo>
                <a:lnTo>
                  <a:pt x="44" y="49"/>
                </a:lnTo>
                <a:lnTo>
                  <a:pt x="40" y="47"/>
                </a:lnTo>
                <a:lnTo>
                  <a:pt x="40" y="47"/>
                </a:lnTo>
                <a:lnTo>
                  <a:pt x="25" y="31"/>
                </a:lnTo>
                <a:lnTo>
                  <a:pt x="25" y="31"/>
                </a:lnTo>
                <a:lnTo>
                  <a:pt x="24" y="28"/>
                </a:lnTo>
                <a:lnTo>
                  <a:pt x="25" y="26"/>
                </a:lnTo>
                <a:lnTo>
                  <a:pt x="25" y="26"/>
                </a:lnTo>
                <a:lnTo>
                  <a:pt x="28" y="24"/>
                </a:lnTo>
                <a:lnTo>
                  <a:pt x="32" y="26"/>
                </a:lnTo>
                <a:lnTo>
                  <a:pt x="44" y="38"/>
                </a:lnTo>
                <a:lnTo>
                  <a:pt x="44" y="38"/>
                </a:lnTo>
                <a:close/>
                <a:moveTo>
                  <a:pt x="44" y="127"/>
                </a:moveTo>
                <a:lnTo>
                  <a:pt x="44" y="138"/>
                </a:lnTo>
                <a:lnTo>
                  <a:pt x="32" y="150"/>
                </a:lnTo>
                <a:lnTo>
                  <a:pt x="32" y="150"/>
                </a:lnTo>
                <a:lnTo>
                  <a:pt x="28" y="151"/>
                </a:lnTo>
                <a:lnTo>
                  <a:pt x="25" y="150"/>
                </a:lnTo>
                <a:lnTo>
                  <a:pt x="25" y="150"/>
                </a:lnTo>
                <a:lnTo>
                  <a:pt x="24" y="147"/>
                </a:lnTo>
                <a:lnTo>
                  <a:pt x="25" y="143"/>
                </a:lnTo>
                <a:lnTo>
                  <a:pt x="40" y="128"/>
                </a:lnTo>
                <a:lnTo>
                  <a:pt x="40" y="128"/>
                </a:lnTo>
                <a:lnTo>
                  <a:pt x="40" y="128"/>
                </a:lnTo>
                <a:lnTo>
                  <a:pt x="44" y="127"/>
                </a:lnTo>
                <a:lnTo>
                  <a:pt x="44" y="127"/>
                </a:lnTo>
                <a:close/>
                <a:moveTo>
                  <a:pt x="4" y="84"/>
                </a:moveTo>
                <a:lnTo>
                  <a:pt x="4" y="84"/>
                </a:lnTo>
                <a:lnTo>
                  <a:pt x="25" y="84"/>
                </a:lnTo>
                <a:lnTo>
                  <a:pt x="25" y="84"/>
                </a:lnTo>
                <a:lnTo>
                  <a:pt x="29" y="85"/>
                </a:lnTo>
                <a:lnTo>
                  <a:pt x="31" y="88"/>
                </a:lnTo>
                <a:lnTo>
                  <a:pt x="31" y="88"/>
                </a:lnTo>
                <a:lnTo>
                  <a:pt x="29" y="91"/>
                </a:lnTo>
                <a:lnTo>
                  <a:pt x="25" y="92"/>
                </a:lnTo>
                <a:lnTo>
                  <a:pt x="4" y="92"/>
                </a:lnTo>
                <a:lnTo>
                  <a:pt x="4" y="92"/>
                </a:lnTo>
                <a:lnTo>
                  <a:pt x="1" y="91"/>
                </a:lnTo>
                <a:lnTo>
                  <a:pt x="0" y="88"/>
                </a:lnTo>
                <a:lnTo>
                  <a:pt x="0" y="88"/>
                </a:lnTo>
                <a:lnTo>
                  <a:pt x="1" y="85"/>
                </a:lnTo>
                <a:lnTo>
                  <a:pt x="4" y="84"/>
                </a:lnTo>
                <a:lnTo>
                  <a:pt x="4" y="8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7" name="Freeform 177"/>
          <p:cNvSpPr>
            <a:spLocks noEditPoints="1"/>
          </p:cNvSpPr>
          <p:nvPr/>
        </p:nvSpPr>
        <p:spPr bwMode="auto">
          <a:xfrm>
            <a:off x="3898234" y="1533323"/>
            <a:ext cx="419100" cy="606425"/>
          </a:xfrm>
          <a:custGeom>
            <a:avLst/>
            <a:gdLst>
              <a:gd name="T0" fmla="*/ 132 w 264"/>
              <a:gd name="T1" fmla="*/ 7 h 382"/>
              <a:gd name="T2" fmla="*/ 140 w 264"/>
              <a:gd name="T3" fmla="*/ 126 h 382"/>
              <a:gd name="T4" fmla="*/ 156 w 264"/>
              <a:gd name="T5" fmla="*/ 128 h 382"/>
              <a:gd name="T6" fmla="*/ 186 w 264"/>
              <a:gd name="T7" fmla="*/ 142 h 382"/>
              <a:gd name="T8" fmla="*/ 206 w 264"/>
              <a:gd name="T9" fmla="*/ 166 h 382"/>
              <a:gd name="T10" fmla="*/ 218 w 264"/>
              <a:gd name="T11" fmla="*/ 196 h 382"/>
              <a:gd name="T12" fmla="*/ 220 w 264"/>
              <a:gd name="T13" fmla="*/ 212 h 382"/>
              <a:gd name="T14" fmla="*/ 220 w 264"/>
              <a:gd name="T15" fmla="*/ 222 h 382"/>
              <a:gd name="T16" fmla="*/ 215 w 264"/>
              <a:gd name="T17" fmla="*/ 239 h 382"/>
              <a:gd name="T18" fmla="*/ 210 w 264"/>
              <a:gd name="T19" fmla="*/ 254 h 382"/>
              <a:gd name="T20" fmla="*/ 194 w 264"/>
              <a:gd name="T21" fmla="*/ 275 h 382"/>
              <a:gd name="T22" fmla="*/ 174 w 264"/>
              <a:gd name="T23" fmla="*/ 290 h 382"/>
              <a:gd name="T24" fmla="*/ 159 w 264"/>
              <a:gd name="T25" fmla="*/ 296 h 382"/>
              <a:gd name="T26" fmla="*/ 141 w 264"/>
              <a:gd name="T27" fmla="*/ 300 h 382"/>
              <a:gd name="T28" fmla="*/ 132 w 264"/>
              <a:gd name="T29" fmla="*/ 300 h 382"/>
              <a:gd name="T30" fmla="*/ 132 w 264"/>
              <a:gd name="T31" fmla="*/ 327 h 382"/>
              <a:gd name="T32" fmla="*/ 144 w 264"/>
              <a:gd name="T33" fmla="*/ 333 h 382"/>
              <a:gd name="T34" fmla="*/ 149 w 264"/>
              <a:gd name="T35" fmla="*/ 345 h 382"/>
              <a:gd name="T36" fmla="*/ 148 w 264"/>
              <a:gd name="T37" fmla="*/ 353 h 382"/>
              <a:gd name="T38" fmla="*/ 138 w 264"/>
              <a:gd name="T39" fmla="*/ 363 h 382"/>
              <a:gd name="T40" fmla="*/ 132 w 264"/>
              <a:gd name="T41" fmla="*/ 382 h 382"/>
              <a:gd name="T42" fmla="*/ 228 w 264"/>
              <a:gd name="T43" fmla="*/ 361 h 382"/>
              <a:gd name="T44" fmla="*/ 228 w 264"/>
              <a:gd name="T45" fmla="*/ 357 h 382"/>
              <a:gd name="T46" fmla="*/ 221 w 264"/>
              <a:gd name="T47" fmla="*/ 349 h 382"/>
              <a:gd name="T48" fmla="*/ 201 w 264"/>
              <a:gd name="T49" fmla="*/ 340 h 382"/>
              <a:gd name="T50" fmla="*/ 182 w 264"/>
              <a:gd name="T51" fmla="*/ 336 h 382"/>
              <a:gd name="T52" fmla="*/ 214 w 264"/>
              <a:gd name="T53" fmla="*/ 315 h 382"/>
              <a:gd name="T54" fmla="*/ 241 w 264"/>
              <a:gd name="T55" fmla="*/ 287 h 382"/>
              <a:gd name="T56" fmla="*/ 257 w 264"/>
              <a:gd name="T57" fmla="*/ 253 h 382"/>
              <a:gd name="T58" fmla="*/ 264 w 264"/>
              <a:gd name="T59" fmla="*/ 212 h 382"/>
              <a:gd name="T60" fmla="*/ 263 w 264"/>
              <a:gd name="T61" fmla="*/ 200 h 382"/>
              <a:gd name="T62" fmla="*/ 259 w 264"/>
              <a:gd name="T63" fmla="*/ 177 h 382"/>
              <a:gd name="T64" fmla="*/ 251 w 264"/>
              <a:gd name="T65" fmla="*/ 156 h 382"/>
              <a:gd name="T66" fmla="*/ 240 w 264"/>
              <a:gd name="T67" fmla="*/ 137 h 382"/>
              <a:gd name="T68" fmla="*/ 225 w 264"/>
              <a:gd name="T69" fmla="*/ 119 h 382"/>
              <a:gd name="T70" fmla="*/ 207 w 264"/>
              <a:gd name="T71" fmla="*/ 104 h 382"/>
              <a:gd name="T72" fmla="*/ 187 w 264"/>
              <a:gd name="T73" fmla="*/ 93 h 382"/>
              <a:gd name="T74" fmla="*/ 165 w 264"/>
              <a:gd name="T75" fmla="*/ 85 h 382"/>
              <a:gd name="T76" fmla="*/ 174 w 264"/>
              <a:gd name="T77" fmla="*/ 20 h 382"/>
              <a:gd name="T78" fmla="*/ 111 w 264"/>
              <a:gd name="T79" fmla="*/ 0 h 382"/>
              <a:gd name="T80" fmla="*/ 118 w 264"/>
              <a:gd name="T81" fmla="*/ 195 h 382"/>
              <a:gd name="T82" fmla="*/ 132 w 264"/>
              <a:gd name="T83" fmla="*/ 7 h 382"/>
              <a:gd name="T84" fmla="*/ 132 w 264"/>
              <a:gd name="T85" fmla="*/ 300 h 382"/>
              <a:gd name="T86" fmla="*/ 118 w 264"/>
              <a:gd name="T87" fmla="*/ 299 h 382"/>
              <a:gd name="T88" fmla="*/ 92 w 264"/>
              <a:gd name="T89" fmla="*/ 291 h 382"/>
              <a:gd name="T90" fmla="*/ 119 w 264"/>
              <a:gd name="T91" fmla="*/ 284 h 382"/>
              <a:gd name="T92" fmla="*/ 58 w 264"/>
              <a:gd name="T93" fmla="*/ 260 h 382"/>
              <a:gd name="T94" fmla="*/ 0 w 264"/>
              <a:gd name="T95" fmla="*/ 260 h 382"/>
              <a:gd name="T96" fmla="*/ 22 w 264"/>
              <a:gd name="T97" fmla="*/ 284 h 382"/>
              <a:gd name="T98" fmla="*/ 34 w 264"/>
              <a:gd name="T99" fmla="*/ 300 h 382"/>
              <a:gd name="T100" fmla="*/ 65 w 264"/>
              <a:gd name="T101" fmla="*/ 326 h 382"/>
              <a:gd name="T102" fmla="*/ 83 w 264"/>
              <a:gd name="T103" fmla="*/ 336 h 382"/>
              <a:gd name="T104" fmla="*/ 49 w 264"/>
              <a:gd name="T105" fmla="*/ 345 h 382"/>
              <a:gd name="T106" fmla="*/ 39 w 264"/>
              <a:gd name="T107" fmla="*/ 353 h 382"/>
              <a:gd name="T108" fmla="*/ 35 w 264"/>
              <a:gd name="T109" fmla="*/ 361 h 382"/>
              <a:gd name="T110" fmla="*/ 132 w 264"/>
              <a:gd name="T111" fmla="*/ 382 h 382"/>
              <a:gd name="T112" fmla="*/ 132 w 264"/>
              <a:gd name="T113" fmla="*/ 364 h 382"/>
              <a:gd name="T114" fmla="*/ 119 w 264"/>
              <a:gd name="T115" fmla="*/ 359 h 382"/>
              <a:gd name="T116" fmla="*/ 114 w 264"/>
              <a:gd name="T117" fmla="*/ 345 h 382"/>
              <a:gd name="T118" fmla="*/ 115 w 264"/>
              <a:gd name="T119" fmla="*/ 338 h 382"/>
              <a:gd name="T120" fmla="*/ 125 w 264"/>
              <a:gd name="T121" fmla="*/ 329 h 382"/>
              <a:gd name="T122" fmla="*/ 132 w 264"/>
              <a:gd name="T123" fmla="*/ 300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4" h="382">
                <a:moveTo>
                  <a:pt x="174" y="20"/>
                </a:moveTo>
                <a:lnTo>
                  <a:pt x="132" y="7"/>
                </a:lnTo>
                <a:lnTo>
                  <a:pt x="132" y="151"/>
                </a:lnTo>
                <a:lnTo>
                  <a:pt x="140" y="126"/>
                </a:lnTo>
                <a:lnTo>
                  <a:pt x="140" y="126"/>
                </a:lnTo>
                <a:lnTo>
                  <a:pt x="156" y="128"/>
                </a:lnTo>
                <a:lnTo>
                  <a:pt x="172" y="134"/>
                </a:lnTo>
                <a:lnTo>
                  <a:pt x="186" y="142"/>
                </a:lnTo>
                <a:lnTo>
                  <a:pt x="197" y="153"/>
                </a:lnTo>
                <a:lnTo>
                  <a:pt x="206" y="166"/>
                </a:lnTo>
                <a:lnTo>
                  <a:pt x="214" y="180"/>
                </a:lnTo>
                <a:lnTo>
                  <a:pt x="218" y="196"/>
                </a:lnTo>
                <a:lnTo>
                  <a:pt x="220" y="204"/>
                </a:lnTo>
                <a:lnTo>
                  <a:pt x="220" y="212"/>
                </a:lnTo>
                <a:lnTo>
                  <a:pt x="220" y="212"/>
                </a:lnTo>
                <a:lnTo>
                  <a:pt x="220" y="222"/>
                </a:lnTo>
                <a:lnTo>
                  <a:pt x="218" y="230"/>
                </a:lnTo>
                <a:lnTo>
                  <a:pt x="215" y="239"/>
                </a:lnTo>
                <a:lnTo>
                  <a:pt x="213" y="246"/>
                </a:lnTo>
                <a:lnTo>
                  <a:pt x="210" y="254"/>
                </a:lnTo>
                <a:lnTo>
                  <a:pt x="205" y="262"/>
                </a:lnTo>
                <a:lnTo>
                  <a:pt x="194" y="275"/>
                </a:lnTo>
                <a:lnTo>
                  <a:pt x="182" y="286"/>
                </a:lnTo>
                <a:lnTo>
                  <a:pt x="174" y="290"/>
                </a:lnTo>
                <a:lnTo>
                  <a:pt x="167" y="294"/>
                </a:lnTo>
                <a:lnTo>
                  <a:pt x="159" y="296"/>
                </a:lnTo>
                <a:lnTo>
                  <a:pt x="150" y="299"/>
                </a:lnTo>
                <a:lnTo>
                  <a:pt x="141" y="300"/>
                </a:lnTo>
                <a:lnTo>
                  <a:pt x="132" y="300"/>
                </a:lnTo>
                <a:lnTo>
                  <a:pt x="132" y="300"/>
                </a:lnTo>
                <a:lnTo>
                  <a:pt x="132" y="327"/>
                </a:lnTo>
                <a:lnTo>
                  <a:pt x="132" y="327"/>
                </a:lnTo>
                <a:lnTo>
                  <a:pt x="138" y="329"/>
                </a:lnTo>
                <a:lnTo>
                  <a:pt x="144" y="333"/>
                </a:lnTo>
                <a:lnTo>
                  <a:pt x="148" y="338"/>
                </a:lnTo>
                <a:lnTo>
                  <a:pt x="149" y="345"/>
                </a:lnTo>
                <a:lnTo>
                  <a:pt x="149" y="345"/>
                </a:lnTo>
                <a:lnTo>
                  <a:pt x="148" y="353"/>
                </a:lnTo>
                <a:lnTo>
                  <a:pt x="144" y="359"/>
                </a:lnTo>
                <a:lnTo>
                  <a:pt x="138" y="363"/>
                </a:lnTo>
                <a:lnTo>
                  <a:pt x="132" y="364"/>
                </a:lnTo>
                <a:lnTo>
                  <a:pt x="132" y="382"/>
                </a:lnTo>
                <a:lnTo>
                  <a:pt x="228" y="382"/>
                </a:lnTo>
                <a:lnTo>
                  <a:pt x="228" y="361"/>
                </a:lnTo>
                <a:lnTo>
                  <a:pt x="228" y="361"/>
                </a:lnTo>
                <a:lnTo>
                  <a:pt x="228" y="357"/>
                </a:lnTo>
                <a:lnTo>
                  <a:pt x="225" y="353"/>
                </a:lnTo>
                <a:lnTo>
                  <a:pt x="221" y="349"/>
                </a:lnTo>
                <a:lnTo>
                  <a:pt x="215" y="345"/>
                </a:lnTo>
                <a:lnTo>
                  <a:pt x="201" y="340"/>
                </a:lnTo>
                <a:lnTo>
                  <a:pt x="182" y="336"/>
                </a:lnTo>
                <a:lnTo>
                  <a:pt x="182" y="336"/>
                </a:lnTo>
                <a:lnTo>
                  <a:pt x="199" y="326"/>
                </a:lnTo>
                <a:lnTo>
                  <a:pt x="214" y="315"/>
                </a:lnTo>
                <a:lnTo>
                  <a:pt x="229" y="302"/>
                </a:lnTo>
                <a:lnTo>
                  <a:pt x="241" y="287"/>
                </a:lnTo>
                <a:lnTo>
                  <a:pt x="251" y="271"/>
                </a:lnTo>
                <a:lnTo>
                  <a:pt x="257" y="253"/>
                </a:lnTo>
                <a:lnTo>
                  <a:pt x="263" y="233"/>
                </a:lnTo>
                <a:lnTo>
                  <a:pt x="264" y="212"/>
                </a:lnTo>
                <a:lnTo>
                  <a:pt x="264" y="212"/>
                </a:lnTo>
                <a:lnTo>
                  <a:pt x="263" y="200"/>
                </a:lnTo>
                <a:lnTo>
                  <a:pt x="262" y="189"/>
                </a:lnTo>
                <a:lnTo>
                  <a:pt x="259" y="177"/>
                </a:lnTo>
                <a:lnTo>
                  <a:pt x="256" y="166"/>
                </a:lnTo>
                <a:lnTo>
                  <a:pt x="251" y="156"/>
                </a:lnTo>
                <a:lnTo>
                  <a:pt x="245" y="146"/>
                </a:lnTo>
                <a:lnTo>
                  <a:pt x="240" y="137"/>
                </a:lnTo>
                <a:lnTo>
                  <a:pt x="232" y="127"/>
                </a:lnTo>
                <a:lnTo>
                  <a:pt x="225" y="119"/>
                </a:lnTo>
                <a:lnTo>
                  <a:pt x="215" y="111"/>
                </a:lnTo>
                <a:lnTo>
                  <a:pt x="207" y="104"/>
                </a:lnTo>
                <a:lnTo>
                  <a:pt x="198" y="99"/>
                </a:lnTo>
                <a:lnTo>
                  <a:pt x="187" y="93"/>
                </a:lnTo>
                <a:lnTo>
                  <a:pt x="176" y="88"/>
                </a:lnTo>
                <a:lnTo>
                  <a:pt x="165" y="85"/>
                </a:lnTo>
                <a:lnTo>
                  <a:pt x="153" y="82"/>
                </a:lnTo>
                <a:lnTo>
                  <a:pt x="174" y="20"/>
                </a:lnTo>
                <a:close/>
                <a:moveTo>
                  <a:pt x="132" y="7"/>
                </a:moveTo>
                <a:lnTo>
                  <a:pt x="111" y="0"/>
                </a:lnTo>
                <a:lnTo>
                  <a:pt x="56" y="174"/>
                </a:lnTo>
                <a:lnTo>
                  <a:pt x="118" y="195"/>
                </a:lnTo>
                <a:lnTo>
                  <a:pt x="132" y="151"/>
                </a:lnTo>
                <a:lnTo>
                  <a:pt x="132" y="7"/>
                </a:lnTo>
                <a:lnTo>
                  <a:pt x="132" y="7"/>
                </a:lnTo>
                <a:close/>
                <a:moveTo>
                  <a:pt x="132" y="300"/>
                </a:moveTo>
                <a:lnTo>
                  <a:pt x="132" y="300"/>
                </a:lnTo>
                <a:lnTo>
                  <a:pt x="118" y="299"/>
                </a:lnTo>
                <a:lnTo>
                  <a:pt x="104" y="296"/>
                </a:lnTo>
                <a:lnTo>
                  <a:pt x="92" y="291"/>
                </a:lnTo>
                <a:lnTo>
                  <a:pt x="80" y="284"/>
                </a:lnTo>
                <a:lnTo>
                  <a:pt x="119" y="284"/>
                </a:lnTo>
                <a:lnTo>
                  <a:pt x="119" y="260"/>
                </a:lnTo>
                <a:lnTo>
                  <a:pt x="58" y="260"/>
                </a:lnTo>
                <a:lnTo>
                  <a:pt x="10" y="260"/>
                </a:lnTo>
                <a:lnTo>
                  <a:pt x="0" y="260"/>
                </a:lnTo>
                <a:lnTo>
                  <a:pt x="0" y="284"/>
                </a:lnTo>
                <a:lnTo>
                  <a:pt x="22" y="284"/>
                </a:lnTo>
                <a:lnTo>
                  <a:pt x="22" y="284"/>
                </a:lnTo>
                <a:lnTo>
                  <a:pt x="34" y="300"/>
                </a:lnTo>
                <a:lnTo>
                  <a:pt x="48" y="314"/>
                </a:lnTo>
                <a:lnTo>
                  <a:pt x="65" y="326"/>
                </a:lnTo>
                <a:lnTo>
                  <a:pt x="83" y="336"/>
                </a:lnTo>
                <a:lnTo>
                  <a:pt x="83" y="336"/>
                </a:lnTo>
                <a:lnTo>
                  <a:pt x="64" y="340"/>
                </a:lnTo>
                <a:lnTo>
                  <a:pt x="49" y="345"/>
                </a:lnTo>
                <a:lnTo>
                  <a:pt x="44" y="349"/>
                </a:lnTo>
                <a:lnTo>
                  <a:pt x="39" y="353"/>
                </a:lnTo>
                <a:lnTo>
                  <a:pt x="37" y="357"/>
                </a:lnTo>
                <a:lnTo>
                  <a:pt x="35" y="361"/>
                </a:lnTo>
                <a:lnTo>
                  <a:pt x="35" y="382"/>
                </a:lnTo>
                <a:lnTo>
                  <a:pt x="132" y="382"/>
                </a:lnTo>
                <a:lnTo>
                  <a:pt x="132" y="364"/>
                </a:lnTo>
                <a:lnTo>
                  <a:pt x="132" y="364"/>
                </a:lnTo>
                <a:lnTo>
                  <a:pt x="125" y="363"/>
                </a:lnTo>
                <a:lnTo>
                  <a:pt x="119" y="359"/>
                </a:lnTo>
                <a:lnTo>
                  <a:pt x="115" y="353"/>
                </a:lnTo>
                <a:lnTo>
                  <a:pt x="114" y="345"/>
                </a:lnTo>
                <a:lnTo>
                  <a:pt x="114" y="345"/>
                </a:lnTo>
                <a:lnTo>
                  <a:pt x="115" y="338"/>
                </a:lnTo>
                <a:lnTo>
                  <a:pt x="119" y="333"/>
                </a:lnTo>
                <a:lnTo>
                  <a:pt x="125" y="329"/>
                </a:lnTo>
                <a:lnTo>
                  <a:pt x="132" y="327"/>
                </a:lnTo>
                <a:lnTo>
                  <a:pt x="132" y="300"/>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198" name="组合 197"/>
          <p:cNvGrpSpPr/>
          <p:nvPr/>
        </p:nvGrpSpPr>
        <p:grpSpPr>
          <a:xfrm>
            <a:off x="4237959" y="1449185"/>
            <a:ext cx="363538" cy="220663"/>
            <a:chOff x="3143251" y="1577975"/>
            <a:chExt cx="363538" cy="220663"/>
          </a:xfrm>
          <a:solidFill>
            <a:srgbClr val="434154"/>
          </a:solidFill>
        </p:grpSpPr>
        <p:sp>
          <p:nvSpPr>
            <p:cNvPr id="178" name="Freeform 178"/>
            <p:cNvSpPr>
              <a:spLocks noEditPoints="1"/>
            </p:cNvSpPr>
            <p:nvPr/>
          </p:nvSpPr>
          <p:spPr bwMode="auto">
            <a:xfrm>
              <a:off x="3143251" y="1577975"/>
              <a:ext cx="215900" cy="212725"/>
            </a:xfrm>
            <a:custGeom>
              <a:avLst/>
              <a:gdLst>
                <a:gd name="T0" fmla="*/ 68 w 136"/>
                <a:gd name="T1" fmla="*/ 0 h 134"/>
                <a:gd name="T2" fmla="*/ 94 w 136"/>
                <a:gd name="T3" fmla="*/ 4 h 134"/>
                <a:gd name="T4" fmla="*/ 106 w 136"/>
                <a:gd name="T5" fmla="*/ 11 h 134"/>
                <a:gd name="T6" fmla="*/ 125 w 136"/>
                <a:gd name="T7" fmla="*/ 28 h 134"/>
                <a:gd name="T8" fmla="*/ 134 w 136"/>
                <a:gd name="T9" fmla="*/ 53 h 134"/>
                <a:gd name="T10" fmla="*/ 134 w 136"/>
                <a:gd name="T11" fmla="*/ 79 h 134"/>
                <a:gd name="T12" fmla="*/ 131 w 136"/>
                <a:gd name="T13" fmla="*/ 92 h 134"/>
                <a:gd name="T14" fmla="*/ 121 w 136"/>
                <a:gd name="T15" fmla="*/ 110 h 134"/>
                <a:gd name="T16" fmla="*/ 106 w 136"/>
                <a:gd name="T17" fmla="*/ 123 h 134"/>
                <a:gd name="T18" fmla="*/ 88 w 136"/>
                <a:gd name="T19" fmla="*/ 131 h 134"/>
                <a:gd name="T20" fmla="*/ 68 w 136"/>
                <a:gd name="T21" fmla="*/ 134 h 134"/>
                <a:gd name="T22" fmla="*/ 68 w 136"/>
                <a:gd name="T23" fmla="*/ 122 h 134"/>
                <a:gd name="T24" fmla="*/ 84 w 136"/>
                <a:gd name="T25" fmla="*/ 119 h 134"/>
                <a:gd name="T26" fmla="*/ 99 w 136"/>
                <a:gd name="T27" fmla="*/ 112 h 134"/>
                <a:gd name="T28" fmla="*/ 111 w 136"/>
                <a:gd name="T29" fmla="*/ 102 h 134"/>
                <a:gd name="T30" fmla="*/ 119 w 136"/>
                <a:gd name="T31" fmla="*/ 87 h 134"/>
                <a:gd name="T32" fmla="*/ 119 w 136"/>
                <a:gd name="T33" fmla="*/ 87 h 134"/>
                <a:gd name="T34" fmla="*/ 123 w 136"/>
                <a:gd name="T35" fmla="*/ 66 h 134"/>
                <a:gd name="T36" fmla="*/ 119 w 136"/>
                <a:gd name="T37" fmla="*/ 45 h 134"/>
                <a:gd name="T38" fmla="*/ 107 w 136"/>
                <a:gd name="T39" fmla="*/ 28 h 134"/>
                <a:gd name="T40" fmla="*/ 88 w 136"/>
                <a:gd name="T41" fmla="*/ 16 h 134"/>
                <a:gd name="T42" fmla="*/ 79 w 136"/>
                <a:gd name="T43" fmla="*/ 14 h 134"/>
                <a:gd name="T44" fmla="*/ 68 w 136"/>
                <a:gd name="T45" fmla="*/ 0 h 134"/>
                <a:gd name="T46" fmla="*/ 6 w 136"/>
                <a:gd name="T47" fmla="*/ 42 h 134"/>
                <a:gd name="T48" fmla="*/ 16 w 136"/>
                <a:gd name="T49" fmla="*/ 24 h 134"/>
                <a:gd name="T50" fmla="*/ 31 w 136"/>
                <a:gd name="T51" fmla="*/ 11 h 134"/>
                <a:gd name="T52" fmla="*/ 49 w 136"/>
                <a:gd name="T53" fmla="*/ 3 h 134"/>
                <a:gd name="T54" fmla="*/ 68 w 136"/>
                <a:gd name="T55" fmla="*/ 0 h 134"/>
                <a:gd name="T56" fmla="*/ 68 w 136"/>
                <a:gd name="T57" fmla="*/ 12 h 134"/>
                <a:gd name="T58" fmla="*/ 52 w 136"/>
                <a:gd name="T59" fmla="*/ 15 h 134"/>
                <a:gd name="T60" fmla="*/ 38 w 136"/>
                <a:gd name="T61" fmla="*/ 22 h 134"/>
                <a:gd name="T62" fmla="*/ 26 w 136"/>
                <a:gd name="T63" fmla="*/ 33 h 134"/>
                <a:gd name="T64" fmla="*/ 18 w 136"/>
                <a:gd name="T65" fmla="*/ 46 h 134"/>
                <a:gd name="T66" fmla="*/ 14 w 136"/>
                <a:gd name="T67" fmla="*/ 57 h 134"/>
                <a:gd name="T68" fmla="*/ 15 w 136"/>
                <a:gd name="T69" fmla="*/ 79 h 134"/>
                <a:gd name="T70" fmla="*/ 23 w 136"/>
                <a:gd name="T71" fmla="*/ 98 h 134"/>
                <a:gd name="T72" fmla="*/ 38 w 136"/>
                <a:gd name="T73" fmla="*/ 112 h 134"/>
                <a:gd name="T74" fmla="*/ 48 w 136"/>
                <a:gd name="T75" fmla="*/ 118 h 134"/>
                <a:gd name="T76" fmla="*/ 68 w 136"/>
                <a:gd name="T77" fmla="*/ 122 h 134"/>
                <a:gd name="T78" fmla="*/ 68 w 136"/>
                <a:gd name="T79" fmla="*/ 134 h 134"/>
                <a:gd name="T80" fmla="*/ 43 w 136"/>
                <a:gd name="T81" fmla="*/ 130 h 134"/>
                <a:gd name="T82" fmla="*/ 31 w 136"/>
                <a:gd name="T83" fmla="*/ 123 h 134"/>
                <a:gd name="T84" fmla="*/ 12 w 136"/>
                <a:gd name="T85" fmla="*/ 104 h 134"/>
                <a:gd name="T86" fmla="*/ 3 w 136"/>
                <a:gd name="T87" fmla="*/ 81 h 134"/>
                <a:gd name="T88" fmla="*/ 1 w 136"/>
                <a:gd name="T89" fmla="*/ 56 h 134"/>
                <a:gd name="T90" fmla="*/ 6 w 136"/>
                <a:gd name="T91" fmla="*/ 4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6" h="134">
                  <a:moveTo>
                    <a:pt x="68" y="0"/>
                  </a:moveTo>
                  <a:lnTo>
                    <a:pt x="68" y="0"/>
                  </a:lnTo>
                  <a:lnTo>
                    <a:pt x="81" y="0"/>
                  </a:lnTo>
                  <a:lnTo>
                    <a:pt x="94" y="4"/>
                  </a:lnTo>
                  <a:lnTo>
                    <a:pt x="94" y="4"/>
                  </a:lnTo>
                  <a:lnTo>
                    <a:pt x="106" y="11"/>
                  </a:lnTo>
                  <a:lnTo>
                    <a:pt x="115" y="19"/>
                  </a:lnTo>
                  <a:lnTo>
                    <a:pt x="125" y="28"/>
                  </a:lnTo>
                  <a:lnTo>
                    <a:pt x="130" y="41"/>
                  </a:lnTo>
                  <a:lnTo>
                    <a:pt x="134" y="53"/>
                  </a:lnTo>
                  <a:lnTo>
                    <a:pt x="136" y="65"/>
                  </a:lnTo>
                  <a:lnTo>
                    <a:pt x="134" y="79"/>
                  </a:lnTo>
                  <a:lnTo>
                    <a:pt x="131" y="92"/>
                  </a:lnTo>
                  <a:lnTo>
                    <a:pt x="131" y="92"/>
                  </a:lnTo>
                  <a:lnTo>
                    <a:pt x="126" y="102"/>
                  </a:lnTo>
                  <a:lnTo>
                    <a:pt x="121" y="110"/>
                  </a:lnTo>
                  <a:lnTo>
                    <a:pt x="114" y="116"/>
                  </a:lnTo>
                  <a:lnTo>
                    <a:pt x="106" y="123"/>
                  </a:lnTo>
                  <a:lnTo>
                    <a:pt x="98" y="129"/>
                  </a:lnTo>
                  <a:lnTo>
                    <a:pt x="88" y="131"/>
                  </a:lnTo>
                  <a:lnTo>
                    <a:pt x="79" y="134"/>
                  </a:lnTo>
                  <a:lnTo>
                    <a:pt x="68" y="134"/>
                  </a:lnTo>
                  <a:lnTo>
                    <a:pt x="68" y="122"/>
                  </a:lnTo>
                  <a:lnTo>
                    <a:pt x="68" y="122"/>
                  </a:lnTo>
                  <a:lnTo>
                    <a:pt x="76" y="122"/>
                  </a:lnTo>
                  <a:lnTo>
                    <a:pt x="84" y="119"/>
                  </a:lnTo>
                  <a:lnTo>
                    <a:pt x="92" y="116"/>
                  </a:lnTo>
                  <a:lnTo>
                    <a:pt x="99" y="112"/>
                  </a:lnTo>
                  <a:lnTo>
                    <a:pt x="104" y="108"/>
                  </a:lnTo>
                  <a:lnTo>
                    <a:pt x="111" y="102"/>
                  </a:lnTo>
                  <a:lnTo>
                    <a:pt x="115" y="95"/>
                  </a:lnTo>
                  <a:lnTo>
                    <a:pt x="119" y="87"/>
                  </a:lnTo>
                  <a:lnTo>
                    <a:pt x="119" y="87"/>
                  </a:lnTo>
                  <a:lnTo>
                    <a:pt x="119" y="87"/>
                  </a:lnTo>
                  <a:lnTo>
                    <a:pt x="122" y="77"/>
                  </a:lnTo>
                  <a:lnTo>
                    <a:pt x="123" y="66"/>
                  </a:lnTo>
                  <a:lnTo>
                    <a:pt x="122" y="56"/>
                  </a:lnTo>
                  <a:lnTo>
                    <a:pt x="119" y="45"/>
                  </a:lnTo>
                  <a:lnTo>
                    <a:pt x="114" y="37"/>
                  </a:lnTo>
                  <a:lnTo>
                    <a:pt x="107" y="28"/>
                  </a:lnTo>
                  <a:lnTo>
                    <a:pt x="99" y="22"/>
                  </a:lnTo>
                  <a:lnTo>
                    <a:pt x="88" y="16"/>
                  </a:lnTo>
                  <a:lnTo>
                    <a:pt x="88" y="16"/>
                  </a:lnTo>
                  <a:lnTo>
                    <a:pt x="79" y="14"/>
                  </a:lnTo>
                  <a:lnTo>
                    <a:pt x="68" y="12"/>
                  </a:lnTo>
                  <a:lnTo>
                    <a:pt x="68" y="0"/>
                  </a:lnTo>
                  <a:close/>
                  <a:moveTo>
                    <a:pt x="6" y="42"/>
                  </a:moveTo>
                  <a:lnTo>
                    <a:pt x="6" y="42"/>
                  </a:lnTo>
                  <a:lnTo>
                    <a:pt x="10" y="33"/>
                  </a:lnTo>
                  <a:lnTo>
                    <a:pt x="16" y="24"/>
                  </a:lnTo>
                  <a:lnTo>
                    <a:pt x="23" y="16"/>
                  </a:lnTo>
                  <a:lnTo>
                    <a:pt x="31" y="11"/>
                  </a:lnTo>
                  <a:lnTo>
                    <a:pt x="39" y="5"/>
                  </a:lnTo>
                  <a:lnTo>
                    <a:pt x="49" y="3"/>
                  </a:lnTo>
                  <a:lnTo>
                    <a:pt x="58" y="0"/>
                  </a:lnTo>
                  <a:lnTo>
                    <a:pt x="68" y="0"/>
                  </a:lnTo>
                  <a:lnTo>
                    <a:pt x="68" y="12"/>
                  </a:lnTo>
                  <a:lnTo>
                    <a:pt x="68" y="12"/>
                  </a:lnTo>
                  <a:lnTo>
                    <a:pt x="60" y="12"/>
                  </a:lnTo>
                  <a:lnTo>
                    <a:pt x="52" y="15"/>
                  </a:lnTo>
                  <a:lnTo>
                    <a:pt x="45" y="18"/>
                  </a:lnTo>
                  <a:lnTo>
                    <a:pt x="38" y="22"/>
                  </a:lnTo>
                  <a:lnTo>
                    <a:pt x="31" y="26"/>
                  </a:lnTo>
                  <a:lnTo>
                    <a:pt x="26" y="33"/>
                  </a:lnTo>
                  <a:lnTo>
                    <a:pt x="20" y="39"/>
                  </a:lnTo>
                  <a:lnTo>
                    <a:pt x="18" y="46"/>
                  </a:lnTo>
                  <a:lnTo>
                    <a:pt x="18" y="46"/>
                  </a:lnTo>
                  <a:lnTo>
                    <a:pt x="14" y="57"/>
                  </a:lnTo>
                  <a:lnTo>
                    <a:pt x="14" y="68"/>
                  </a:lnTo>
                  <a:lnTo>
                    <a:pt x="15" y="79"/>
                  </a:lnTo>
                  <a:lnTo>
                    <a:pt x="18" y="88"/>
                  </a:lnTo>
                  <a:lnTo>
                    <a:pt x="23" y="98"/>
                  </a:lnTo>
                  <a:lnTo>
                    <a:pt x="30" y="106"/>
                  </a:lnTo>
                  <a:lnTo>
                    <a:pt x="38" y="112"/>
                  </a:lnTo>
                  <a:lnTo>
                    <a:pt x="48" y="118"/>
                  </a:lnTo>
                  <a:lnTo>
                    <a:pt x="48" y="118"/>
                  </a:lnTo>
                  <a:lnTo>
                    <a:pt x="58" y="121"/>
                  </a:lnTo>
                  <a:lnTo>
                    <a:pt x="68" y="122"/>
                  </a:lnTo>
                  <a:lnTo>
                    <a:pt x="68" y="134"/>
                  </a:lnTo>
                  <a:lnTo>
                    <a:pt x="68" y="134"/>
                  </a:lnTo>
                  <a:lnTo>
                    <a:pt x="56" y="133"/>
                  </a:lnTo>
                  <a:lnTo>
                    <a:pt x="43" y="130"/>
                  </a:lnTo>
                  <a:lnTo>
                    <a:pt x="43" y="130"/>
                  </a:lnTo>
                  <a:lnTo>
                    <a:pt x="31" y="123"/>
                  </a:lnTo>
                  <a:lnTo>
                    <a:pt x="20" y="115"/>
                  </a:lnTo>
                  <a:lnTo>
                    <a:pt x="12" y="104"/>
                  </a:lnTo>
                  <a:lnTo>
                    <a:pt x="6" y="93"/>
                  </a:lnTo>
                  <a:lnTo>
                    <a:pt x="3" y="81"/>
                  </a:lnTo>
                  <a:lnTo>
                    <a:pt x="0" y="68"/>
                  </a:lnTo>
                  <a:lnTo>
                    <a:pt x="1" y="56"/>
                  </a:lnTo>
                  <a:lnTo>
                    <a:pt x="6" y="42"/>
                  </a:lnTo>
                  <a:lnTo>
                    <a:pt x="6" y="4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79"/>
            <p:cNvSpPr>
              <a:spLocks/>
            </p:cNvSpPr>
            <p:nvPr/>
          </p:nvSpPr>
          <p:spPr bwMode="auto">
            <a:xfrm>
              <a:off x="3335338" y="1706563"/>
              <a:ext cx="106363" cy="65088"/>
            </a:xfrm>
            <a:custGeom>
              <a:avLst/>
              <a:gdLst>
                <a:gd name="T0" fmla="*/ 61 w 67"/>
                <a:gd name="T1" fmla="*/ 41 h 41"/>
                <a:gd name="T2" fmla="*/ 67 w 67"/>
                <a:gd name="T3" fmla="*/ 25 h 41"/>
                <a:gd name="T4" fmla="*/ 6 w 67"/>
                <a:gd name="T5" fmla="*/ 0 h 41"/>
                <a:gd name="T6" fmla="*/ 0 w 67"/>
                <a:gd name="T7" fmla="*/ 17 h 41"/>
                <a:gd name="T8" fmla="*/ 61 w 67"/>
                <a:gd name="T9" fmla="*/ 41 h 41"/>
              </a:gdLst>
              <a:ahLst/>
              <a:cxnLst>
                <a:cxn ang="0">
                  <a:pos x="T0" y="T1"/>
                </a:cxn>
                <a:cxn ang="0">
                  <a:pos x="T2" y="T3"/>
                </a:cxn>
                <a:cxn ang="0">
                  <a:pos x="T4" y="T5"/>
                </a:cxn>
                <a:cxn ang="0">
                  <a:pos x="T6" y="T7"/>
                </a:cxn>
                <a:cxn ang="0">
                  <a:pos x="T8" y="T9"/>
                </a:cxn>
              </a:cxnLst>
              <a:rect l="0" t="0" r="r" b="b"/>
              <a:pathLst>
                <a:path w="67" h="41">
                  <a:moveTo>
                    <a:pt x="61" y="41"/>
                  </a:moveTo>
                  <a:lnTo>
                    <a:pt x="67" y="25"/>
                  </a:lnTo>
                  <a:lnTo>
                    <a:pt x="6" y="0"/>
                  </a:lnTo>
                  <a:lnTo>
                    <a:pt x="0" y="17"/>
                  </a:lnTo>
                  <a:lnTo>
                    <a:pt x="61" y="4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80"/>
            <p:cNvSpPr>
              <a:spLocks/>
            </p:cNvSpPr>
            <p:nvPr/>
          </p:nvSpPr>
          <p:spPr bwMode="auto">
            <a:xfrm>
              <a:off x="3368676" y="1717675"/>
              <a:ext cx="138113" cy="80963"/>
            </a:xfrm>
            <a:custGeom>
              <a:avLst/>
              <a:gdLst>
                <a:gd name="T0" fmla="*/ 67 w 87"/>
                <a:gd name="T1" fmla="*/ 51 h 51"/>
                <a:gd name="T2" fmla="*/ 67 w 87"/>
                <a:gd name="T3" fmla="*/ 51 h 51"/>
                <a:gd name="T4" fmla="*/ 73 w 87"/>
                <a:gd name="T5" fmla="*/ 51 h 51"/>
                <a:gd name="T6" fmla="*/ 79 w 87"/>
                <a:gd name="T7" fmla="*/ 51 h 51"/>
                <a:gd name="T8" fmla="*/ 83 w 87"/>
                <a:gd name="T9" fmla="*/ 47 h 51"/>
                <a:gd name="T10" fmla="*/ 86 w 87"/>
                <a:gd name="T11" fmla="*/ 43 h 51"/>
                <a:gd name="T12" fmla="*/ 86 w 87"/>
                <a:gd name="T13" fmla="*/ 43 h 51"/>
                <a:gd name="T14" fmla="*/ 87 w 87"/>
                <a:gd name="T15" fmla="*/ 37 h 51"/>
                <a:gd name="T16" fmla="*/ 86 w 87"/>
                <a:gd name="T17" fmla="*/ 31 h 51"/>
                <a:gd name="T18" fmla="*/ 83 w 87"/>
                <a:gd name="T19" fmla="*/ 27 h 51"/>
                <a:gd name="T20" fmla="*/ 78 w 87"/>
                <a:gd name="T21" fmla="*/ 24 h 51"/>
                <a:gd name="T22" fmla="*/ 21 w 87"/>
                <a:gd name="T23" fmla="*/ 1 h 51"/>
                <a:gd name="T24" fmla="*/ 21 w 87"/>
                <a:gd name="T25" fmla="*/ 1 h 51"/>
                <a:gd name="T26" fmla="*/ 15 w 87"/>
                <a:gd name="T27" fmla="*/ 0 h 51"/>
                <a:gd name="T28" fmla="*/ 10 w 87"/>
                <a:gd name="T29" fmla="*/ 1 h 51"/>
                <a:gd name="T30" fmla="*/ 4 w 87"/>
                <a:gd name="T31" fmla="*/ 4 h 51"/>
                <a:gd name="T32" fmla="*/ 2 w 87"/>
                <a:gd name="T33" fmla="*/ 10 h 51"/>
                <a:gd name="T34" fmla="*/ 2 w 87"/>
                <a:gd name="T35" fmla="*/ 10 h 51"/>
                <a:gd name="T36" fmla="*/ 0 w 87"/>
                <a:gd name="T37" fmla="*/ 15 h 51"/>
                <a:gd name="T38" fmla="*/ 2 w 87"/>
                <a:gd name="T39" fmla="*/ 20 h 51"/>
                <a:gd name="T40" fmla="*/ 4 w 87"/>
                <a:gd name="T41" fmla="*/ 24 h 51"/>
                <a:gd name="T42" fmla="*/ 10 w 87"/>
                <a:gd name="T43" fmla="*/ 28 h 51"/>
                <a:gd name="T44" fmla="*/ 67 w 87"/>
                <a:gd name="T4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51">
                  <a:moveTo>
                    <a:pt x="67" y="51"/>
                  </a:moveTo>
                  <a:lnTo>
                    <a:pt x="67" y="51"/>
                  </a:lnTo>
                  <a:lnTo>
                    <a:pt x="73" y="51"/>
                  </a:lnTo>
                  <a:lnTo>
                    <a:pt x="79" y="51"/>
                  </a:lnTo>
                  <a:lnTo>
                    <a:pt x="83" y="47"/>
                  </a:lnTo>
                  <a:lnTo>
                    <a:pt x="86" y="43"/>
                  </a:lnTo>
                  <a:lnTo>
                    <a:pt x="86" y="43"/>
                  </a:lnTo>
                  <a:lnTo>
                    <a:pt x="87" y="37"/>
                  </a:lnTo>
                  <a:lnTo>
                    <a:pt x="86" y="31"/>
                  </a:lnTo>
                  <a:lnTo>
                    <a:pt x="83" y="27"/>
                  </a:lnTo>
                  <a:lnTo>
                    <a:pt x="78" y="24"/>
                  </a:lnTo>
                  <a:lnTo>
                    <a:pt x="21" y="1"/>
                  </a:lnTo>
                  <a:lnTo>
                    <a:pt x="21" y="1"/>
                  </a:lnTo>
                  <a:lnTo>
                    <a:pt x="15" y="0"/>
                  </a:lnTo>
                  <a:lnTo>
                    <a:pt x="10" y="1"/>
                  </a:lnTo>
                  <a:lnTo>
                    <a:pt x="4" y="4"/>
                  </a:lnTo>
                  <a:lnTo>
                    <a:pt x="2" y="10"/>
                  </a:lnTo>
                  <a:lnTo>
                    <a:pt x="2" y="10"/>
                  </a:lnTo>
                  <a:lnTo>
                    <a:pt x="0" y="15"/>
                  </a:lnTo>
                  <a:lnTo>
                    <a:pt x="2" y="20"/>
                  </a:lnTo>
                  <a:lnTo>
                    <a:pt x="4" y="24"/>
                  </a:lnTo>
                  <a:lnTo>
                    <a:pt x="10" y="28"/>
                  </a:lnTo>
                  <a:lnTo>
                    <a:pt x="67" y="5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1" name="Freeform 181"/>
          <p:cNvSpPr>
            <a:spLocks noEditPoints="1"/>
          </p:cNvSpPr>
          <p:nvPr/>
        </p:nvSpPr>
        <p:spPr bwMode="auto">
          <a:xfrm>
            <a:off x="4250659" y="2731885"/>
            <a:ext cx="436563" cy="155575"/>
          </a:xfrm>
          <a:custGeom>
            <a:avLst/>
            <a:gdLst>
              <a:gd name="T0" fmla="*/ 239 w 275"/>
              <a:gd name="T1" fmla="*/ 40 h 98"/>
              <a:gd name="T2" fmla="*/ 258 w 275"/>
              <a:gd name="T3" fmla="*/ 65 h 98"/>
              <a:gd name="T4" fmla="*/ 239 w 275"/>
              <a:gd name="T5" fmla="*/ 88 h 98"/>
              <a:gd name="T6" fmla="*/ 275 w 275"/>
              <a:gd name="T7" fmla="*/ 78 h 98"/>
              <a:gd name="T8" fmla="*/ 239 w 275"/>
              <a:gd name="T9" fmla="*/ 40 h 98"/>
              <a:gd name="T10" fmla="*/ 118 w 275"/>
              <a:gd name="T11" fmla="*/ 15 h 98"/>
              <a:gd name="T12" fmla="*/ 111 w 275"/>
              <a:gd name="T13" fmla="*/ 11 h 98"/>
              <a:gd name="T14" fmla="*/ 84 w 275"/>
              <a:gd name="T15" fmla="*/ 8 h 98"/>
              <a:gd name="T16" fmla="*/ 107 w 275"/>
              <a:gd name="T17" fmla="*/ 14 h 98"/>
              <a:gd name="T18" fmla="*/ 113 w 275"/>
              <a:gd name="T19" fmla="*/ 17 h 98"/>
              <a:gd name="T20" fmla="*/ 113 w 275"/>
              <a:gd name="T21" fmla="*/ 22 h 98"/>
              <a:gd name="T22" fmla="*/ 110 w 275"/>
              <a:gd name="T23" fmla="*/ 36 h 98"/>
              <a:gd name="T24" fmla="*/ 109 w 275"/>
              <a:gd name="T25" fmla="*/ 33 h 98"/>
              <a:gd name="T26" fmla="*/ 84 w 275"/>
              <a:gd name="T27" fmla="*/ 26 h 98"/>
              <a:gd name="T28" fmla="*/ 99 w 275"/>
              <a:gd name="T29" fmla="*/ 76 h 98"/>
              <a:gd name="T30" fmla="*/ 103 w 275"/>
              <a:gd name="T31" fmla="*/ 76 h 98"/>
              <a:gd name="T32" fmla="*/ 228 w 275"/>
              <a:gd name="T33" fmla="*/ 98 h 98"/>
              <a:gd name="T34" fmla="*/ 239 w 275"/>
              <a:gd name="T35" fmla="*/ 88 h 98"/>
              <a:gd name="T36" fmla="*/ 228 w 275"/>
              <a:gd name="T37" fmla="*/ 94 h 98"/>
              <a:gd name="T38" fmla="*/ 225 w 275"/>
              <a:gd name="T39" fmla="*/ 92 h 98"/>
              <a:gd name="T40" fmla="*/ 220 w 275"/>
              <a:gd name="T41" fmla="*/ 90 h 98"/>
              <a:gd name="T42" fmla="*/ 218 w 275"/>
              <a:gd name="T43" fmla="*/ 83 h 98"/>
              <a:gd name="T44" fmla="*/ 220 w 275"/>
              <a:gd name="T45" fmla="*/ 80 h 98"/>
              <a:gd name="T46" fmla="*/ 224 w 275"/>
              <a:gd name="T47" fmla="*/ 76 h 98"/>
              <a:gd name="T48" fmla="*/ 226 w 275"/>
              <a:gd name="T49" fmla="*/ 76 h 98"/>
              <a:gd name="T50" fmla="*/ 222 w 275"/>
              <a:gd name="T51" fmla="*/ 72 h 98"/>
              <a:gd name="T52" fmla="*/ 221 w 275"/>
              <a:gd name="T53" fmla="*/ 67 h 98"/>
              <a:gd name="T54" fmla="*/ 222 w 275"/>
              <a:gd name="T55" fmla="*/ 64 h 98"/>
              <a:gd name="T56" fmla="*/ 226 w 275"/>
              <a:gd name="T57" fmla="*/ 60 h 98"/>
              <a:gd name="T58" fmla="*/ 230 w 275"/>
              <a:gd name="T59" fmla="*/ 60 h 98"/>
              <a:gd name="T60" fmla="*/ 225 w 275"/>
              <a:gd name="T61" fmla="*/ 56 h 98"/>
              <a:gd name="T62" fmla="*/ 225 w 275"/>
              <a:gd name="T63" fmla="*/ 49 h 98"/>
              <a:gd name="T64" fmla="*/ 226 w 275"/>
              <a:gd name="T65" fmla="*/ 46 h 98"/>
              <a:gd name="T66" fmla="*/ 232 w 275"/>
              <a:gd name="T67" fmla="*/ 42 h 98"/>
              <a:gd name="T68" fmla="*/ 237 w 275"/>
              <a:gd name="T69" fmla="*/ 44 h 98"/>
              <a:gd name="T70" fmla="*/ 239 w 275"/>
              <a:gd name="T71" fmla="*/ 40 h 98"/>
              <a:gd name="T72" fmla="*/ 63 w 275"/>
              <a:gd name="T73" fmla="*/ 0 h 98"/>
              <a:gd name="T74" fmla="*/ 60 w 275"/>
              <a:gd name="T75" fmla="*/ 0 h 98"/>
              <a:gd name="T76" fmla="*/ 54 w 275"/>
              <a:gd name="T77" fmla="*/ 3 h 98"/>
              <a:gd name="T78" fmla="*/ 33 w 275"/>
              <a:gd name="T79" fmla="*/ 2 h 98"/>
              <a:gd name="T80" fmla="*/ 27 w 275"/>
              <a:gd name="T81" fmla="*/ 0 h 98"/>
              <a:gd name="T82" fmla="*/ 18 w 275"/>
              <a:gd name="T83" fmla="*/ 3 h 98"/>
              <a:gd name="T84" fmla="*/ 8 w 275"/>
              <a:gd name="T85" fmla="*/ 8 h 98"/>
              <a:gd name="T86" fmla="*/ 3 w 275"/>
              <a:gd name="T87" fmla="*/ 18 h 98"/>
              <a:gd name="T88" fmla="*/ 2 w 275"/>
              <a:gd name="T89" fmla="*/ 22 h 98"/>
              <a:gd name="T90" fmla="*/ 2 w 275"/>
              <a:gd name="T91" fmla="*/ 33 h 98"/>
              <a:gd name="T92" fmla="*/ 6 w 275"/>
              <a:gd name="T93" fmla="*/ 44 h 98"/>
              <a:gd name="T94" fmla="*/ 12 w 275"/>
              <a:gd name="T95" fmla="*/ 50 h 98"/>
              <a:gd name="T96" fmla="*/ 23 w 275"/>
              <a:gd name="T97" fmla="*/ 54 h 98"/>
              <a:gd name="T98" fmla="*/ 50 w 275"/>
              <a:gd name="T99" fmla="*/ 23 h 98"/>
              <a:gd name="T100" fmla="*/ 42 w 275"/>
              <a:gd name="T101" fmla="*/ 59 h 98"/>
              <a:gd name="T102" fmla="*/ 45 w 275"/>
              <a:gd name="T103" fmla="*/ 64 h 98"/>
              <a:gd name="T104" fmla="*/ 49 w 275"/>
              <a:gd name="T105" fmla="*/ 67 h 98"/>
              <a:gd name="T106" fmla="*/ 84 w 275"/>
              <a:gd name="T107" fmla="*/ 26 h 98"/>
              <a:gd name="T108" fmla="*/ 61 w 275"/>
              <a:gd name="T109" fmla="*/ 22 h 98"/>
              <a:gd name="T110" fmla="*/ 54 w 275"/>
              <a:gd name="T111" fmla="*/ 25 h 98"/>
              <a:gd name="T112" fmla="*/ 57 w 275"/>
              <a:gd name="T113" fmla="*/ 11 h 98"/>
              <a:gd name="T114" fmla="*/ 60 w 275"/>
              <a:gd name="T115" fmla="*/ 7 h 98"/>
              <a:gd name="T116" fmla="*/ 65 w 275"/>
              <a:gd name="T117" fmla="*/ 6 h 98"/>
              <a:gd name="T118" fmla="*/ 84 w 275"/>
              <a:gd name="T119"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5" h="98">
                <a:moveTo>
                  <a:pt x="240" y="40"/>
                </a:moveTo>
                <a:lnTo>
                  <a:pt x="239" y="40"/>
                </a:lnTo>
                <a:lnTo>
                  <a:pt x="239" y="44"/>
                </a:lnTo>
                <a:lnTo>
                  <a:pt x="258" y="65"/>
                </a:lnTo>
                <a:lnTo>
                  <a:pt x="255" y="82"/>
                </a:lnTo>
                <a:lnTo>
                  <a:pt x="239" y="88"/>
                </a:lnTo>
                <a:lnTo>
                  <a:pt x="239" y="94"/>
                </a:lnTo>
                <a:lnTo>
                  <a:pt x="275" y="78"/>
                </a:lnTo>
                <a:lnTo>
                  <a:pt x="240" y="40"/>
                </a:lnTo>
                <a:close/>
                <a:moveTo>
                  <a:pt x="239" y="40"/>
                </a:moveTo>
                <a:lnTo>
                  <a:pt x="118" y="15"/>
                </a:lnTo>
                <a:lnTo>
                  <a:pt x="118" y="15"/>
                </a:lnTo>
                <a:lnTo>
                  <a:pt x="115" y="13"/>
                </a:lnTo>
                <a:lnTo>
                  <a:pt x="111" y="11"/>
                </a:lnTo>
                <a:lnTo>
                  <a:pt x="84" y="4"/>
                </a:lnTo>
                <a:lnTo>
                  <a:pt x="84" y="8"/>
                </a:lnTo>
                <a:lnTo>
                  <a:pt x="107" y="14"/>
                </a:lnTo>
                <a:lnTo>
                  <a:pt x="107" y="14"/>
                </a:lnTo>
                <a:lnTo>
                  <a:pt x="110" y="15"/>
                </a:lnTo>
                <a:lnTo>
                  <a:pt x="113" y="17"/>
                </a:lnTo>
                <a:lnTo>
                  <a:pt x="113" y="19"/>
                </a:lnTo>
                <a:lnTo>
                  <a:pt x="113" y="22"/>
                </a:lnTo>
                <a:lnTo>
                  <a:pt x="110" y="36"/>
                </a:lnTo>
                <a:lnTo>
                  <a:pt x="110" y="36"/>
                </a:lnTo>
                <a:lnTo>
                  <a:pt x="110" y="36"/>
                </a:lnTo>
                <a:lnTo>
                  <a:pt x="109" y="33"/>
                </a:lnTo>
                <a:lnTo>
                  <a:pt x="105" y="30"/>
                </a:lnTo>
                <a:lnTo>
                  <a:pt x="84" y="26"/>
                </a:lnTo>
                <a:lnTo>
                  <a:pt x="84" y="73"/>
                </a:lnTo>
                <a:lnTo>
                  <a:pt x="99" y="76"/>
                </a:lnTo>
                <a:lnTo>
                  <a:pt x="99" y="76"/>
                </a:lnTo>
                <a:lnTo>
                  <a:pt x="103" y="76"/>
                </a:lnTo>
                <a:lnTo>
                  <a:pt x="106" y="73"/>
                </a:lnTo>
                <a:lnTo>
                  <a:pt x="228" y="98"/>
                </a:lnTo>
                <a:lnTo>
                  <a:pt x="239" y="94"/>
                </a:lnTo>
                <a:lnTo>
                  <a:pt x="239" y="88"/>
                </a:lnTo>
                <a:lnTo>
                  <a:pt x="228" y="94"/>
                </a:lnTo>
                <a:lnTo>
                  <a:pt x="228" y="94"/>
                </a:lnTo>
                <a:lnTo>
                  <a:pt x="225" y="92"/>
                </a:lnTo>
                <a:lnTo>
                  <a:pt x="225" y="92"/>
                </a:lnTo>
                <a:lnTo>
                  <a:pt x="222" y="91"/>
                </a:lnTo>
                <a:lnTo>
                  <a:pt x="220" y="90"/>
                </a:lnTo>
                <a:lnTo>
                  <a:pt x="218" y="86"/>
                </a:lnTo>
                <a:lnTo>
                  <a:pt x="218" y="83"/>
                </a:lnTo>
                <a:lnTo>
                  <a:pt x="218" y="83"/>
                </a:lnTo>
                <a:lnTo>
                  <a:pt x="220" y="80"/>
                </a:lnTo>
                <a:lnTo>
                  <a:pt x="221" y="78"/>
                </a:lnTo>
                <a:lnTo>
                  <a:pt x="224" y="76"/>
                </a:lnTo>
                <a:lnTo>
                  <a:pt x="226" y="76"/>
                </a:lnTo>
                <a:lnTo>
                  <a:pt x="226" y="76"/>
                </a:lnTo>
                <a:lnTo>
                  <a:pt x="224" y="75"/>
                </a:lnTo>
                <a:lnTo>
                  <a:pt x="222" y="72"/>
                </a:lnTo>
                <a:lnTo>
                  <a:pt x="221" y="69"/>
                </a:lnTo>
                <a:lnTo>
                  <a:pt x="221" y="67"/>
                </a:lnTo>
                <a:lnTo>
                  <a:pt x="221" y="67"/>
                </a:lnTo>
                <a:lnTo>
                  <a:pt x="222" y="64"/>
                </a:lnTo>
                <a:lnTo>
                  <a:pt x="225" y="61"/>
                </a:lnTo>
                <a:lnTo>
                  <a:pt x="226" y="60"/>
                </a:lnTo>
                <a:lnTo>
                  <a:pt x="230" y="60"/>
                </a:lnTo>
                <a:lnTo>
                  <a:pt x="230" y="60"/>
                </a:lnTo>
                <a:lnTo>
                  <a:pt x="228" y="57"/>
                </a:lnTo>
                <a:lnTo>
                  <a:pt x="225" y="56"/>
                </a:lnTo>
                <a:lnTo>
                  <a:pt x="225" y="53"/>
                </a:lnTo>
                <a:lnTo>
                  <a:pt x="225" y="49"/>
                </a:lnTo>
                <a:lnTo>
                  <a:pt x="225" y="49"/>
                </a:lnTo>
                <a:lnTo>
                  <a:pt x="226" y="46"/>
                </a:lnTo>
                <a:lnTo>
                  <a:pt x="229" y="44"/>
                </a:lnTo>
                <a:lnTo>
                  <a:pt x="232" y="42"/>
                </a:lnTo>
                <a:lnTo>
                  <a:pt x="235" y="42"/>
                </a:lnTo>
                <a:lnTo>
                  <a:pt x="237" y="44"/>
                </a:lnTo>
                <a:lnTo>
                  <a:pt x="239" y="44"/>
                </a:lnTo>
                <a:lnTo>
                  <a:pt x="239" y="40"/>
                </a:lnTo>
                <a:close/>
                <a:moveTo>
                  <a:pt x="84" y="4"/>
                </a:moveTo>
                <a:lnTo>
                  <a:pt x="63" y="0"/>
                </a:lnTo>
                <a:lnTo>
                  <a:pt x="63" y="0"/>
                </a:lnTo>
                <a:lnTo>
                  <a:pt x="60" y="0"/>
                </a:lnTo>
                <a:lnTo>
                  <a:pt x="57" y="2"/>
                </a:lnTo>
                <a:lnTo>
                  <a:pt x="54" y="3"/>
                </a:lnTo>
                <a:lnTo>
                  <a:pt x="53" y="6"/>
                </a:lnTo>
                <a:lnTo>
                  <a:pt x="33" y="2"/>
                </a:lnTo>
                <a:lnTo>
                  <a:pt x="33" y="2"/>
                </a:lnTo>
                <a:lnTo>
                  <a:pt x="27" y="0"/>
                </a:lnTo>
                <a:lnTo>
                  <a:pt x="22" y="2"/>
                </a:lnTo>
                <a:lnTo>
                  <a:pt x="18" y="3"/>
                </a:lnTo>
                <a:lnTo>
                  <a:pt x="12" y="6"/>
                </a:lnTo>
                <a:lnTo>
                  <a:pt x="8" y="8"/>
                </a:lnTo>
                <a:lnTo>
                  <a:pt x="6" y="13"/>
                </a:lnTo>
                <a:lnTo>
                  <a:pt x="3" y="18"/>
                </a:lnTo>
                <a:lnTo>
                  <a:pt x="2" y="22"/>
                </a:lnTo>
                <a:lnTo>
                  <a:pt x="2" y="22"/>
                </a:lnTo>
                <a:lnTo>
                  <a:pt x="0" y="29"/>
                </a:lnTo>
                <a:lnTo>
                  <a:pt x="2" y="33"/>
                </a:lnTo>
                <a:lnTo>
                  <a:pt x="3" y="38"/>
                </a:lnTo>
                <a:lnTo>
                  <a:pt x="6" y="44"/>
                </a:lnTo>
                <a:lnTo>
                  <a:pt x="8" y="48"/>
                </a:lnTo>
                <a:lnTo>
                  <a:pt x="12" y="50"/>
                </a:lnTo>
                <a:lnTo>
                  <a:pt x="18" y="53"/>
                </a:lnTo>
                <a:lnTo>
                  <a:pt x="23" y="54"/>
                </a:lnTo>
                <a:lnTo>
                  <a:pt x="35" y="57"/>
                </a:lnTo>
                <a:lnTo>
                  <a:pt x="50" y="23"/>
                </a:lnTo>
                <a:lnTo>
                  <a:pt x="42" y="59"/>
                </a:lnTo>
                <a:lnTo>
                  <a:pt x="42" y="59"/>
                </a:lnTo>
                <a:lnTo>
                  <a:pt x="44" y="61"/>
                </a:lnTo>
                <a:lnTo>
                  <a:pt x="45" y="64"/>
                </a:lnTo>
                <a:lnTo>
                  <a:pt x="46" y="65"/>
                </a:lnTo>
                <a:lnTo>
                  <a:pt x="49" y="67"/>
                </a:lnTo>
                <a:lnTo>
                  <a:pt x="84" y="73"/>
                </a:lnTo>
                <a:lnTo>
                  <a:pt x="84" y="26"/>
                </a:lnTo>
                <a:lnTo>
                  <a:pt x="61" y="22"/>
                </a:lnTo>
                <a:lnTo>
                  <a:pt x="61" y="22"/>
                </a:lnTo>
                <a:lnTo>
                  <a:pt x="57" y="22"/>
                </a:lnTo>
                <a:lnTo>
                  <a:pt x="54" y="25"/>
                </a:lnTo>
                <a:lnTo>
                  <a:pt x="57" y="11"/>
                </a:lnTo>
                <a:lnTo>
                  <a:pt x="57" y="11"/>
                </a:lnTo>
                <a:lnTo>
                  <a:pt x="58" y="8"/>
                </a:lnTo>
                <a:lnTo>
                  <a:pt x="60" y="7"/>
                </a:lnTo>
                <a:lnTo>
                  <a:pt x="63" y="6"/>
                </a:lnTo>
                <a:lnTo>
                  <a:pt x="65" y="6"/>
                </a:lnTo>
                <a:lnTo>
                  <a:pt x="84" y="8"/>
                </a:lnTo>
                <a:lnTo>
                  <a:pt x="84" y="4"/>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6" name="组合 205"/>
          <p:cNvGrpSpPr/>
          <p:nvPr/>
        </p:nvGrpSpPr>
        <p:grpSpPr>
          <a:xfrm>
            <a:off x="2610771" y="3123998"/>
            <a:ext cx="247651" cy="312737"/>
            <a:chOff x="1516063" y="3252788"/>
            <a:chExt cx="247651" cy="312737"/>
          </a:xfrm>
          <a:solidFill>
            <a:srgbClr val="434154"/>
          </a:solidFill>
        </p:grpSpPr>
        <p:sp>
          <p:nvSpPr>
            <p:cNvPr id="182" name="Freeform 182"/>
            <p:cNvSpPr>
              <a:spLocks/>
            </p:cNvSpPr>
            <p:nvPr/>
          </p:nvSpPr>
          <p:spPr bwMode="auto">
            <a:xfrm>
              <a:off x="1527176" y="3263900"/>
              <a:ext cx="236538" cy="301625"/>
            </a:xfrm>
            <a:custGeom>
              <a:avLst/>
              <a:gdLst>
                <a:gd name="T0" fmla="*/ 0 w 149"/>
                <a:gd name="T1" fmla="*/ 33 h 190"/>
                <a:gd name="T2" fmla="*/ 7 w 149"/>
                <a:gd name="T3" fmla="*/ 28 h 190"/>
                <a:gd name="T4" fmla="*/ 96 w 149"/>
                <a:gd name="T5" fmla="*/ 171 h 190"/>
                <a:gd name="T6" fmla="*/ 96 w 149"/>
                <a:gd name="T7" fmla="*/ 171 h 190"/>
                <a:gd name="T8" fmla="*/ 99 w 149"/>
                <a:gd name="T9" fmla="*/ 176 h 190"/>
                <a:gd name="T10" fmla="*/ 101 w 149"/>
                <a:gd name="T11" fmla="*/ 178 h 190"/>
                <a:gd name="T12" fmla="*/ 105 w 149"/>
                <a:gd name="T13" fmla="*/ 180 h 190"/>
                <a:gd name="T14" fmla="*/ 109 w 149"/>
                <a:gd name="T15" fmla="*/ 181 h 190"/>
                <a:gd name="T16" fmla="*/ 114 w 149"/>
                <a:gd name="T17" fmla="*/ 181 h 190"/>
                <a:gd name="T18" fmla="*/ 119 w 149"/>
                <a:gd name="T19" fmla="*/ 181 h 190"/>
                <a:gd name="T20" fmla="*/ 123 w 149"/>
                <a:gd name="T21" fmla="*/ 180 h 190"/>
                <a:gd name="T22" fmla="*/ 127 w 149"/>
                <a:gd name="T23" fmla="*/ 177 h 190"/>
                <a:gd name="T24" fmla="*/ 127 w 149"/>
                <a:gd name="T25" fmla="*/ 177 h 190"/>
                <a:gd name="T26" fmla="*/ 131 w 149"/>
                <a:gd name="T27" fmla="*/ 174 h 190"/>
                <a:gd name="T28" fmla="*/ 135 w 149"/>
                <a:gd name="T29" fmla="*/ 171 h 190"/>
                <a:gd name="T30" fmla="*/ 137 w 149"/>
                <a:gd name="T31" fmla="*/ 167 h 190"/>
                <a:gd name="T32" fmla="*/ 138 w 149"/>
                <a:gd name="T33" fmla="*/ 163 h 190"/>
                <a:gd name="T34" fmla="*/ 139 w 149"/>
                <a:gd name="T35" fmla="*/ 159 h 190"/>
                <a:gd name="T36" fmla="*/ 139 w 149"/>
                <a:gd name="T37" fmla="*/ 155 h 190"/>
                <a:gd name="T38" fmla="*/ 138 w 149"/>
                <a:gd name="T39" fmla="*/ 150 h 190"/>
                <a:gd name="T40" fmla="*/ 137 w 149"/>
                <a:gd name="T41" fmla="*/ 146 h 190"/>
                <a:gd name="T42" fmla="*/ 49 w 149"/>
                <a:gd name="T43" fmla="*/ 4 h 190"/>
                <a:gd name="T44" fmla="*/ 54 w 149"/>
                <a:gd name="T45" fmla="*/ 0 h 190"/>
                <a:gd name="T46" fmla="*/ 145 w 149"/>
                <a:gd name="T47" fmla="*/ 144 h 190"/>
                <a:gd name="T48" fmla="*/ 145 w 149"/>
                <a:gd name="T49" fmla="*/ 144 h 190"/>
                <a:gd name="T50" fmla="*/ 147 w 149"/>
                <a:gd name="T51" fmla="*/ 150 h 190"/>
                <a:gd name="T52" fmla="*/ 149 w 149"/>
                <a:gd name="T53" fmla="*/ 155 h 190"/>
                <a:gd name="T54" fmla="*/ 149 w 149"/>
                <a:gd name="T55" fmla="*/ 161 h 190"/>
                <a:gd name="T56" fmla="*/ 147 w 149"/>
                <a:gd name="T57" fmla="*/ 166 h 190"/>
                <a:gd name="T58" fmla="*/ 145 w 149"/>
                <a:gd name="T59" fmla="*/ 171 h 190"/>
                <a:gd name="T60" fmla="*/ 142 w 149"/>
                <a:gd name="T61" fmla="*/ 177 h 190"/>
                <a:gd name="T62" fmla="*/ 138 w 149"/>
                <a:gd name="T63" fmla="*/ 181 h 190"/>
                <a:gd name="T64" fmla="*/ 133 w 149"/>
                <a:gd name="T65" fmla="*/ 185 h 190"/>
                <a:gd name="T66" fmla="*/ 133 w 149"/>
                <a:gd name="T67" fmla="*/ 185 h 190"/>
                <a:gd name="T68" fmla="*/ 127 w 149"/>
                <a:gd name="T69" fmla="*/ 188 h 190"/>
                <a:gd name="T70" fmla="*/ 120 w 149"/>
                <a:gd name="T71" fmla="*/ 190 h 190"/>
                <a:gd name="T72" fmla="*/ 115 w 149"/>
                <a:gd name="T73" fmla="*/ 190 h 190"/>
                <a:gd name="T74" fmla="*/ 108 w 149"/>
                <a:gd name="T75" fmla="*/ 190 h 190"/>
                <a:gd name="T76" fmla="*/ 103 w 149"/>
                <a:gd name="T77" fmla="*/ 189 h 190"/>
                <a:gd name="T78" fmla="*/ 97 w 149"/>
                <a:gd name="T79" fmla="*/ 186 h 190"/>
                <a:gd name="T80" fmla="*/ 93 w 149"/>
                <a:gd name="T81" fmla="*/ 182 h 190"/>
                <a:gd name="T82" fmla="*/ 91 w 149"/>
                <a:gd name="T83" fmla="*/ 178 h 190"/>
                <a:gd name="T84" fmla="*/ 0 w 149"/>
                <a:gd name="T85" fmla="*/ 3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9" h="190">
                  <a:moveTo>
                    <a:pt x="0" y="33"/>
                  </a:moveTo>
                  <a:lnTo>
                    <a:pt x="7" y="28"/>
                  </a:lnTo>
                  <a:lnTo>
                    <a:pt x="96" y="171"/>
                  </a:lnTo>
                  <a:lnTo>
                    <a:pt x="96" y="171"/>
                  </a:lnTo>
                  <a:lnTo>
                    <a:pt x="99" y="176"/>
                  </a:lnTo>
                  <a:lnTo>
                    <a:pt x="101" y="178"/>
                  </a:lnTo>
                  <a:lnTo>
                    <a:pt x="105" y="180"/>
                  </a:lnTo>
                  <a:lnTo>
                    <a:pt x="109" y="181"/>
                  </a:lnTo>
                  <a:lnTo>
                    <a:pt x="114" y="181"/>
                  </a:lnTo>
                  <a:lnTo>
                    <a:pt x="119" y="181"/>
                  </a:lnTo>
                  <a:lnTo>
                    <a:pt x="123" y="180"/>
                  </a:lnTo>
                  <a:lnTo>
                    <a:pt x="127" y="177"/>
                  </a:lnTo>
                  <a:lnTo>
                    <a:pt x="127" y="177"/>
                  </a:lnTo>
                  <a:lnTo>
                    <a:pt x="131" y="174"/>
                  </a:lnTo>
                  <a:lnTo>
                    <a:pt x="135" y="171"/>
                  </a:lnTo>
                  <a:lnTo>
                    <a:pt x="137" y="167"/>
                  </a:lnTo>
                  <a:lnTo>
                    <a:pt x="138" y="163"/>
                  </a:lnTo>
                  <a:lnTo>
                    <a:pt x="139" y="159"/>
                  </a:lnTo>
                  <a:lnTo>
                    <a:pt x="139" y="155"/>
                  </a:lnTo>
                  <a:lnTo>
                    <a:pt x="138" y="150"/>
                  </a:lnTo>
                  <a:lnTo>
                    <a:pt x="137" y="146"/>
                  </a:lnTo>
                  <a:lnTo>
                    <a:pt x="49" y="4"/>
                  </a:lnTo>
                  <a:lnTo>
                    <a:pt x="54" y="0"/>
                  </a:lnTo>
                  <a:lnTo>
                    <a:pt x="145" y="144"/>
                  </a:lnTo>
                  <a:lnTo>
                    <a:pt x="145" y="144"/>
                  </a:lnTo>
                  <a:lnTo>
                    <a:pt x="147" y="150"/>
                  </a:lnTo>
                  <a:lnTo>
                    <a:pt x="149" y="155"/>
                  </a:lnTo>
                  <a:lnTo>
                    <a:pt x="149" y="161"/>
                  </a:lnTo>
                  <a:lnTo>
                    <a:pt x="147" y="166"/>
                  </a:lnTo>
                  <a:lnTo>
                    <a:pt x="145" y="171"/>
                  </a:lnTo>
                  <a:lnTo>
                    <a:pt x="142" y="177"/>
                  </a:lnTo>
                  <a:lnTo>
                    <a:pt x="138" y="181"/>
                  </a:lnTo>
                  <a:lnTo>
                    <a:pt x="133" y="185"/>
                  </a:lnTo>
                  <a:lnTo>
                    <a:pt x="133" y="185"/>
                  </a:lnTo>
                  <a:lnTo>
                    <a:pt x="127" y="188"/>
                  </a:lnTo>
                  <a:lnTo>
                    <a:pt x="120" y="190"/>
                  </a:lnTo>
                  <a:lnTo>
                    <a:pt x="115" y="190"/>
                  </a:lnTo>
                  <a:lnTo>
                    <a:pt x="108" y="190"/>
                  </a:lnTo>
                  <a:lnTo>
                    <a:pt x="103" y="189"/>
                  </a:lnTo>
                  <a:lnTo>
                    <a:pt x="97" y="186"/>
                  </a:lnTo>
                  <a:lnTo>
                    <a:pt x="93" y="182"/>
                  </a:lnTo>
                  <a:lnTo>
                    <a:pt x="91" y="178"/>
                  </a:lnTo>
                  <a:lnTo>
                    <a:pt x="0" y="3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Freeform 183"/>
            <p:cNvSpPr>
              <a:spLocks/>
            </p:cNvSpPr>
            <p:nvPr/>
          </p:nvSpPr>
          <p:spPr bwMode="auto">
            <a:xfrm>
              <a:off x="1516063" y="3252788"/>
              <a:ext cx="114300" cy="79375"/>
            </a:xfrm>
            <a:custGeom>
              <a:avLst/>
              <a:gdLst>
                <a:gd name="T0" fmla="*/ 0 w 72"/>
                <a:gd name="T1" fmla="*/ 47 h 50"/>
                <a:gd name="T2" fmla="*/ 0 w 72"/>
                <a:gd name="T3" fmla="*/ 47 h 50"/>
                <a:gd name="T4" fmla="*/ 1 w 72"/>
                <a:gd name="T5" fmla="*/ 49 h 50"/>
                <a:gd name="T6" fmla="*/ 4 w 72"/>
                <a:gd name="T7" fmla="*/ 50 h 50"/>
                <a:gd name="T8" fmla="*/ 5 w 72"/>
                <a:gd name="T9" fmla="*/ 50 h 50"/>
                <a:gd name="T10" fmla="*/ 8 w 72"/>
                <a:gd name="T11" fmla="*/ 49 h 50"/>
                <a:gd name="T12" fmla="*/ 69 w 72"/>
                <a:gd name="T13" fmla="*/ 11 h 50"/>
                <a:gd name="T14" fmla="*/ 69 w 72"/>
                <a:gd name="T15" fmla="*/ 11 h 50"/>
                <a:gd name="T16" fmla="*/ 70 w 72"/>
                <a:gd name="T17" fmla="*/ 9 h 50"/>
                <a:gd name="T18" fmla="*/ 72 w 72"/>
                <a:gd name="T19" fmla="*/ 8 h 50"/>
                <a:gd name="T20" fmla="*/ 72 w 72"/>
                <a:gd name="T21" fmla="*/ 5 h 50"/>
                <a:gd name="T22" fmla="*/ 70 w 72"/>
                <a:gd name="T23" fmla="*/ 2 h 50"/>
                <a:gd name="T24" fmla="*/ 70 w 72"/>
                <a:gd name="T25" fmla="*/ 2 h 50"/>
                <a:gd name="T26" fmla="*/ 69 w 72"/>
                <a:gd name="T27" fmla="*/ 1 h 50"/>
                <a:gd name="T28" fmla="*/ 68 w 72"/>
                <a:gd name="T29" fmla="*/ 0 h 50"/>
                <a:gd name="T30" fmla="*/ 65 w 72"/>
                <a:gd name="T31" fmla="*/ 0 h 50"/>
                <a:gd name="T32" fmla="*/ 64 w 72"/>
                <a:gd name="T33" fmla="*/ 1 h 50"/>
                <a:gd name="T34" fmla="*/ 1 w 72"/>
                <a:gd name="T35" fmla="*/ 39 h 50"/>
                <a:gd name="T36" fmla="*/ 1 w 72"/>
                <a:gd name="T37" fmla="*/ 39 h 50"/>
                <a:gd name="T38" fmla="*/ 0 w 72"/>
                <a:gd name="T39" fmla="*/ 40 h 50"/>
                <a:gd name="T40" fmla="*/ 0 w 72"/>
                <a:gd name="T41" fmla="*/ 43 h 50"/>
                <a:gd name="T42" fmla="*/ 0 w 72"/>
                <a:gd name="T43" fmla="*/ 44 h 50"/>
                <a:gd name="T44" fmla="*/ 0 w 72"/>
                <a:gd name="T45" fmla="*/ 47 h 50"/>
                <a:gd name="T46" fmla="*/ 0 w 72"/>
                <a:gd name="T47" fmla="*/ 4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2" h="50">
                  <a:moveTo>
                    <a:pt x="0" y="47"/>
                  </a:moveTo>
                  <a:lnTo>
                    <a:pt x="0" y="47"/>
                  </a:lnTo>
                  <a:lnTo>
                    <a:pt x="1" y="49"/>
                  </a:lnTo>
                  <a:lnTo>
                    <a:pt x="4" y="50"/>
                  </a:lnTo>
                  <a:lnTo>
                    <a:pt x="5" y="50"/>
                  </a:lnTo>
                  <a:lnTo>
                    <a:pt x="8" y="49"/>
                  </a:lnTo>
                  <a:lnTo>
                    <a:pt x="69" y="11"/>
                  </a:lnTo>
                  <a:lnTo>
                    <a:pt x="69" y="11"/>
                  </a:lnTo>
                  <a:lnTo>
                    <a:pt x="70" y="9"/>
                  </a:lnTo>
                  <a:lnTo>
                    <a:pt x="72" y="8"/>
                  </a:lnTo>
                  <a:lnTo>
                    <a:pt x="72" y="5"/>
                  </a:lnTo>
                  <a:lnTo>
                    <a:pt x="70" y="2"/>
                  </a:lnTo>
                  <a:lnTo>
                    <a:pt x="70" y="2"/>
                  </a:lnTo>
                  <a:lnTo>
                    <a:pt x="69" y="1"/>
                  </a:lnTo>
                  <a:lnTo>
                    <a:pt x="68" y="0"/>
                  </a:lnTo>
                  <a:lnTo>
                    <a:pt x="65" y="0"/>
                  </a:lnTo>
                  <a:lnTo>
                    <a:pt x="64" y="1"/>
                  </a:lnTo>
                  <a:lnTo>
                    <a:pt x="1" y="39"/>
                  </a:lnTo>
                  <a:lnTo>
                    <a:pt x="1" y="39"/>
                  </a:lnTo>
                  <a:lnTo>
                    <a:pt x="0" y="40"/>
                  </a:lnTo>
                  <a:lnTo>
                    <a:pt x="0" y="43"/>
                  </a:lnTo>
                  <a:lnTo>
                    <a:pt x="0" y="44"/>
                  </a:lnTo>
                  <a:lnTo>
                    <a:pt x="0" y="47"/>
                  </a:lnTo>
                  <a:lnTo>
                    <a:pt x="0" y="4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84"/>
            <p:cNvSpPr>
              <a:spLocks/>
            </p:cNvSpPr>
            <p:nvPr/>
          </p:nvSpPr>
          <p:spPr bwMode="auto">
            <a:xfrm>
              <a:off x="1560513" y="3316288"/>
              <a:ext cx="161925" cy="219075"/>
            </a:xfrm>
            <a:custGeom>
              <a:avLst/>
              <a:gdLst>
                <a:gd name="T0" fmla="*/ 0 w 102"/>
                <a:gd name="T1" fmla="*/ 6 h 138"/>
                <a:gd name="T2" fmla="*/ 9 w 102"/>
                <a:gd name="T3" fmla="*/ 0 h 138"/>
                <a:gd name="T4" fmla="*/ 88 w 102"/>
                <a:gd name="T5" fmla="*/ 128 h 138"/>
                <a:gd name="T6" fmla="*/ 88 w 102"/>
                <a:gd name="T7" fmla="*/ 128 h 138"/>
                <a:gd name="T8" fmla="*/ 91 w 102"/>
                <a:gd name="T9" fmla="*/ 132 h 138"/>
                <a:gd name="T10" fmla="*/ 94 w 102"/>
                <a:gd name="T11" fmla="*/ 133 h 138"/>
                <a:gd name="T12" fmla="*/ 98 w 102"/>
                <a:gd name="T13" fmla="*/ 134 h 138"/>
                <a:gd name="T14" fmla="*/ 102 w 102"/>
                <a:gd name="T15" fmla="*/ 136 h 138"/>
                <a:gd name="T16" fmla="*/ 102 w 102"/>
                <a:gd name="T17" fmla="*/ 136 h 138"/>
                <a:gd name="T18" fmla="*/ 101 w 102"/>
                <a:gd name="T19" fmla="*/ 136 h 138"/>
                <a:gd name="T20" fmla="*/ 101 w 102"/>
                <a:gd name="T21" fmla="*/ 136 h 138"/>
                <a:gd name="T22" fmla="*/ 95 w 102"/>
                <a:gd name="T23" fmla="*/ 138 h 138"/>
                <a:gd name="T24" fmla="*/ 88 w 102"/>
                <a:gd name="T25" fmla="*/ 138 h 138"/>
                <a:gd name="T26" fmla="*/ 83 w 102"/>
                <a:gd name="T27" fmla="*/ 136 h 138"/>
                <a:gd name="T28" fmla="*/ 79 w 102"/>
                <a:gd name="T29" fmla="*/ 132 h 138"/>
                <a:gd name="T30" fmla="*/ 0 w 102"/>
                <a:gd name="T31" fmla="*/ 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38">
                  <a:moveTo>
                    <a:pt x="0" y="6"/>
                  </a:moveTo>
                  <a:lnTo>
                    <a:pt x="9" y="0"/>
                  </a:lnTo>
                  <a:lnTo>
                    <a:pt x="88" y="128"/>
                  </a:lnTo>
                  <a:lnTo>
                    <a:pt x="88" y="128"/>
                  </a:lnTo>
                  <a:lnTo>
                    <a:pt x="91" y="132"/>
                  </a:lnTo>
                  <a:lnTo>
                    <a:pt x="94" y="133"/>
                  </a:lnTo>
                  <a:lnTo>
                    <a:pt x="98" y="134"/>
                  </a:lnTo>
                  <a:lnTo>
                    <a:pt x="102" y="136"/>
                  </a:lnTo>
                  <a:lnTo>
                    <a:pt x="102" y="136"/>
                  </a:lnTo>
                  <a:lnTo>
                    <a:pt x="101" y="136"/>
                  </a:lnTo>
                  <a:lnTo>
                    <a:pt x="101" y="136"/>
                  </a:lnTo>
                  <a:lnTo>
                    <a:pt x="95" y="138"/>
                  </a:lnTo>
                  <a:lnTo>
                    <a:pt x="88" y="138"/>
                  </a:lnTo>
                  <a:lnTo>
                    <a:pt x="83" y="136"/>
                  </a:lnTo>
                  <a:lnTo>
                    <a:pt x="79" y="132"/>
                  </a:ln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5" name="Freeform 185"/>
          <p:cNvSpPr>
            <a:spLocks noEditPoints="1"/>
          </p:cNvSpPr>
          <p:nvPr/>
        </p:nvSpPr>
        <p:spPr bwMode="auto">
          <a:xfrm>
            <a:off x="2988596" y="1915910"/>
            <a:ext cx="200025" cy="153988"/>
          </a:xfrm>
          <a:custGeom>
            <a:avLst/>
            <a:gdLst>
              <a:gd name="T0" fmla="*/ 124 w 126"/>
              <a:gd name="T1" fmla="*/ 38 h 97"/>
              <a:gd name="T2" fmla="*/ 105 w 126"/>
              <a:gd name="T3" fmla="*/ 15 h 97"/>
              <a:gd name="T4" fmla="*/ 99 w 126"/>
              <a:gd name="T5" fmla="*/ 34 h 97"/>
              <a:gd name="T6" fmla="*/ 111 w 126"/>
              <a:gd name="T7" fmla="*/ 39 h 97"/>
              <a:gd name="T8" fmla="*/ 113 w 126"/>
              <a:gd name="T9" fmla="*/ 55 h 97"/>
              <a:gd name="T10" fmla="*/ 99 w 126"/>
              <a:gd name="T11" fmla="*/ 63 h 97"/>
              <a:gd name="T12" fmla="*/ 113 w 126"/>
              <a:gd name="T13" fmla="*/ 72 h 97"/>
              <a:gd name="T14" fmla="*/ 125 w 126"/>
              <a:gd name="T15" fmla="*/ 58 h 97"/>
              <a:gd name="T16" fmla="*/ 99 w 126"/>
              <a:gd name="T17" fmla="*/ 12 h 97"/>
              <a:gd name="T18" fmla="*/ 40 w 126"/>
              <a:gd name="T19" fmla="*/ 1 h 97"/>
              <a:gd name="T20" fmla="*/ 42 w 126"/>
              <a:gd name="T21" fmla="*/ 5 h 97"/>
              <a:gd name="T22" fmla="*/ 46 w 126"/>
              <a:gd name="T23" fmla="*/ 13 h 97"/>
              <a:gd name="T24" fmla="*/ 40 w 126"/>
              <a:gd name="T25" fmla="*/ 20 h 97"/>
              <a:gd name="T26" fmla="*/ 40 w 126"/>
              <a:gd name="T27" fmla="*/ 84 h 97"/>
              <a:gd name="T28" fmla="*/ 59 w 126"/>
              <a:gd name="T29" fmla="*/ 82 h 97"/>
              <a:gd name="T30" fmla="*/ 79 w 126"/>
              <a:gd name="T31" fmla="*/ 76 h 97"/>
              <a:gd name="T32" fmla="*/ 99 w 126"/>
              <a:gd name="T33" fmla="*/ 63 h 97"/>
              <a:gd name="T34" fmla="*/ 92 w 126"/>
              <a:gd name="T35" fmla="*/ 62 h 97"/>
              <a:gd name="T36" fmla="*/ 86 w 126"/>
              <a:gd name="T37" fmla="*/ 42 h 97"/>
              <a:gd name="T38" fmla="*/ 95 w 126"/>
              <a:gd name="T39" fmla="*/ 35 h 97"/>
              <a:gd name="T40" fmla="*/ 40 w 126"/>
              <a:gd name="T41" fmla="*/ 1 h 97"/>
              <a:gd name="T42" fmla="*/ 33 w 126"/>
              <a:gd name="T43" fmla="*/ 9 h 97"/>
              <a:gd name="T44" fmla="*/ 40 w 126"/>
              <a:gd name="T45" fmla="*/ 1 h 97"/>
              <a:gd name="T46" fmla="*/ 40 w 126"/>
              <a:gd name="T47" fmla="*/ 96 h 97"/>
              <a:gd name="T48" fmla="*/ 38 w 126"/>
              <a:gd name="T49" fmla="*/ 85 h 97"/>
              <a:gd name="T50" fmla="*/ 33 w 126"/>
              <a:gd name="T51" fmla="*/ 97 h 97"/>
              <a:gd name="T52" fmla="*/ 37 w 126"/>
              <a:gd name="T53" fmla="*/ 72 h 97"/>
              <a:gd name="T54" fmla="*/ 33 w 126"/>
              <a:gd name="T55" fmla="*/ 32 h 97"/>
              <a:gd name="T56" fmla="*/ 33 w 126"/>
              <a:gd name="T57" fmla="*/ 15 h 97"/>
              <a:gd name="T58" fmla="*/ 36 w 126"/>
              <a:gd name="T59" fmla="*/ 19 h 97"/>
              <a:gd name="T60" fmla="*/ 33 w 126"/>
              <a:gd name="T61" fmla="*/ 3 h 97"/>
              <a:gd name="T62" fmla="*/ 27 w 126"/>
              <a:gd name="T63" fmla="*/ 20 h 97"/>
              <a:gd name="T64" fmla="*/ 33 w 126"/>
              <a:gd name="T65" fmla="*/ 15 h 97"/>
              <a:gd name="T66" fmla="*/ 33 w 126"/>
              <a:gd name="T67" fmla="*/ 3 h 97"/>
              <a:gd name="T68" fmla="*/ 27 w 126"/>
              <a:gd name="T69" fmla="*/ 97 h 97"/>
              <a:gd name="T70" fmla="*/ 27 w 126"/>
              <a:gd name="T71" fmla="*/ 92 h 97"/>
              <a:gd name="T72" fmla="*/ 33 w 126"/>
              <a:gd name="T73" fmla="*/ 32 h 97"/>
              <a:gd name="T74" fmla="*/ 23 w 126"/>
              <a:gd name="T75" fmla="*/ 69 h 97"/>
              <a:gd name="T76" fmla="*/ 27 w 126"/>
              <a:gd name="T77" fmla="*/ 59 h 97"/>
              <a:gd name="T78" fmla="*/ 26 w 126"/>
              <a:gd name="T79" fmla="*/ 47 h 97"/>
              <a:gd name="T80" fmla="*/ 23 w 126"/>
              <a:gd name="T81" fmla="*/ 39 h 97"/>
              <a:gd name="T82" fmla="*/ 33 w 126"/>
              <a:gd name="T83" fmla="*/ 32 h 97"/>
              <a:gd name="T84" fmla="*/ 17 w 126"/>
              <a:gd name="T85" fmla="*/ 11 h 97"/>
              <a:gd name="T86" fmla="*/ 2 w 126"/>
              <a:gd name="T87" fmla="*/ 40 h 97"/>
              <a:gd name="T88" fmla="*/ 8 w 126"/>
              <a:gd name="T89" fmla="*/ 88 h 97"/>
              <a:gd name="T90" fmla="*/ 23 w 126"/>
              <a:gd name="T91" fmla="*/ 97 h 97"/>
              <a:gd name="T92" fmla="*/ 22 w 126"/>
              <a:gd name="T93" fmla="*/ 91 h 97"/>
              <a:gd name="T94" fmla="*/ 17 w 126"/>
              <a:gd name="T95" fmla="*/ 74 h 97"/>
              <a:gd name="T96" fmla="*/ 23 w 126"/>
              <a:gd name="T97" fmla="*/ 65 h 97"/>
              <a:gd name="T98" fmla="*/ 13 w 126"/>
              <a:gd name="T99" fmla="*/ 65 h 97"/>
              <a:gd name="T100" fmla="*/ 7 w 126"/>
              <a:gd name="T101" fmla="*/ 54 h 97"/>
              <a:gd name="T102" fmla="*/ 14 w 126"/>
              <a:gd name="T103" fmla="*/ 43 h 97"/>
              <a:gd name="T104" fmla="*/ 23 w 126"/>
              <a:gd name="T105" fmla="*/ 39 h 97"/>
              <a:gd name="T106" fmla="*/ 14 w 126"/>
              <a:gd name="T107" fmla="*/ 32 h 97"/>
              <a:gd name="T108" fmla="*/ 14 w 126"/>
              <a:gd name="T109" fmla="*/ 2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6" h="97">
                <a:moveTo>
                  <a:pt x="126" y="53"/>
                </a:moveTo>
                <a:lnTo>
                  <a:pt x="126" y="53"/>
                </a:lnTo>
                <a:lnTo>
                  <a:pt x="126" y="45"/>
                </a:lnTo>
                <a:lnTo>
                  <a:pt x="124" y="38"/>
                </a:lnTo>
                <a:lnTo>
                  <a:pt x="121" y="31"/>
                </a:lnTo>
                <a:lnTo>
                  <a:pt x="117" y="24"/>
                </a:lnTo>
                <a:lnTo>
                  <a:pt x="109" y="17"/>
                </a:lnTo>
                <a:lnTo>
                  <a:pt x="105" y="15"/>
                </a:lnTo>
                <a:lnTo>
                  <a:pt x="105" y="15"/>
                </a:lnTo>
                <a:lnTo>
                  <a:pt x="99" y="12"/>
                </a:lnTo>
                <a:lnTo>
                  <a:pt x="99" y="34"/>
                </a:lnTo>
                <a:lnTo>
                  <a:pt x="99" y="34"/>
                </a:lnTo>
                <a:lnTo>
                  <a:pt x="103" y="35"/>
                </a:lnTo>
                <a:lnTo>
                  <a:pt x="106" y="36"/>
                </a:lnTo>
                <a:lnTo>
                  <a:pt x="106" y="36"/>
                </a:lnTo>
                <a:lnTo>
                  <a:pt x="111" y="39"/>
                </a:lnTo>
                <a:lnTo>
                  <a:pt x="114" y="45"/>
                </a:lnTo>
                <a:lnTo>
                  <a:pt x="114" y="50"/>
                </a:lnTo>
                <a:lnTo>
                  <a:pt x="113" y="55"/>
                </a:lnTo>
                <a:lnTo>
                  <a:pt x="113" y="55"/>
                </a:lnTo>
                <a:lnTo>
                  <a:pt x="110" y="59"/>
                </a:lnTo>
                <a:lnTo>
                  <a:pt x="107" y="62"/>
                </a:lnTo>
                <a:lnTo>
                  <a:pt x="103" y="63"/>
                </a:lnTo>
                <a:lnTo>
                  <a:pt x="99" y="63"/>
                </a:lnTo>
                <a:lnTo>
                  <a:pt x="99" y="76"/>
                </a:lnTo>
                <a:lnTo>
                  <a:pt x="99" y="76"/>
                </a:lnTo>
                <a:lnTo>
                  <a:pt x="109" y="74"/>
                </a:lnTo>
                <a:lnTo>
                  <a:pt x="113" y="72"/>
                </a:lnTo>
                <a:lnTo>
                  <a:pt x="117" y="70"/>
                </a:lnTo>
                <a:lnTo>
                  <a:pt x="121" y="68"/>
                </a:lnTo>
                <a:lnTo>
                  <a:pt x="122" y="63"/>
                </a:lnTo>
                <a:lnTo>
                  <a:pt x="125" y="58"/>
                </a:lnTo>
                <a:lnTo>
                  <a:pt x="126" y="53"/>
                </a:lnTo>
                <a:lnTo>
                  <a:pt x="126" y="53"/>
                </a:lnTo>
                <a:close/>
                <a:moveTo>
                  <a:pt x="99" y="12"/>
                </a:moveTo>
                <a:lnTo>
                  <a:pt x="99" y="12"/>
                </a:lnTo>
                <a:lnTo>
                  <a:pt x="82" y="5"/>
                </a:lnTo>
                <a:lnTo>
                  <a:pt x="65" y="1"/>
                </a:lnTo>
                <a:lnTo>
                  <a:pt x="52" y="0"/>
                </a:lnTo>
                <a:lnTo>
                  <a:pt x="40" y="1"/>
                </a:lnTo>
                <a:lnTo>
                  <a:pt x="40" y="5"/>
                </a:lnTo>
                <a:lnTo>
                  <a:pt x="40" y="5"/>
                </a:lnTo>
                <a:lnTo>
                  <a:pt x="42" y="5"/>
                </a:lnTo>
                <a:lnTo>
                  <a:pt x="42" y="5"/>
                </a:lnTo>
                <a:lnTo>
                  <a:pt x="42" y="5"/>
                </a:lnTo>
                <a:lnTo>
                  <a:pt x="45" y="8"/>
                </a:lnTo>
                <a:lnTo>
                  <a:pt x="46" y="11"/>
                </a:lnTo>
                <a:lnTo>
                  <a:pt x="46" y="13"/>
                </a:lnTo>
                <a:lnTo>
                  <a:pt x="46" y="16"/>
                </a:lnTo>
                <a:lnTo>
                  <a:pt x="46" y="16"/>
                </a:lnTo>
                <a:lnTo>
                  <a:pt x="44" y="19"/>
                </a:lnTo>
                <a:lnTo>
                  <a:pt x="40" y="20"/>
                </a:lnTo>
                <a:lnTo>
                  <a:pt x="40" y="76"/>
                </a:lnTo>
                <a:lnTo>
                  <a:pt x="40" y="76"/>
                </a:lnTo>
                <a:lnTo>
                  <a:pt x="40" y="80"/>
                </a:lnTo>
                <a:lnTo>
                  <a:pt x="40" y="84"/>
                </a:lnTo>
                <a:lnTo>
                  <a:pt x="40" y="96"/>
                </a:lnTo>
                <a:lnTo>
                  <a:pt x="40" y="96"/>
                </a:lnTo>
                <a:lnTo>
                  <a:pt x="49" y="91"/>
                </a:lnTo>
                <a:lnTo>
                  <a:pt x="59" y="82"/>
                </a:lnTo>
                <a:lnTo>
                  <a:pt x="69" y="77"/>
                </a:lnTo>
                <a:lnTo>
                  <a:pt x="73" y="76"/>
                </a:lnTo>
                <a:lnTo>
                  <a:pt x="79" y="76"/>
                </a:lnTo>
                <a:lnTo>
                  <a:pt x="79" y="76"/>
                </a:lnTo>
                <a:lnTo>
                  <a:pt x="90" y="76"/>
                </a:lnTo>
                <a:lnTo>
                  <a:pt x="99" y="76"/>
                </a:lnTo>
                <a:lnTo>
                  <a:pt x="99" y="63"/>
                </a:lnTo>
                <a:lnTo>
                  <a:pt x="99" y="63"/>
                </a:lnTo>
                <a:lnTo>
                  <a:pt x="97" y="63"/>
                </a:lnTo>
                <a:lnTo>
                  <a:pt x="92" y="62"/>
                </a:lnTo>
                <a:lnTo>
                  <a:pt x="92" y="62"/>
                </a:lnTo>
                <a:lnTo>
                  <a:pt x="92" y="62"/>
                </a:lnTo>
                <a:lnTo>
                  <a:pt x="88" y="59"/>
                </a:lnTo>
                <a:lnTo>
                  <a:pt x="86" y="54"/>
                </a:lnTo>
                <a:lnTo>
                  <a:pt x="84" y="49"/>
                </a:lnTo>
                <a:lnTo>
                  <a:pt x="86" y="42"/>
                </a:lnTo>
                <a:lnTo>
                  <a:pt x="86" y="42"/>
                </a:lnTo>
                <a:lnTo>
                  <a:pt x="88" y="39"/>
                </a:lnTo>
                <a:lnTo>
                  <a:pt x="91" y="36"/>
                </a:lnTo>
                <a:lnTo>
                  <a:pt x="95" y="35"/>
                </a:lnTo>
                <a:lnTo>
                  <a:pt x="99" y="34"/>
                </a:lnTo>
                <a:lnTo>
                  <a:pt x="99" y="12"/>
                </a:lnTo>
                <a:close/>
                <a:moveTo>
                  <a:pt x="40" y="1"/>
                </a:moveTo>
                <a:lnTo>
                  <a:pt x="40" y="1"/>
                </a:lnTo>
                <a:lnTo>
                  <a:pt x="33" y="3"/>
                </a:lnTo>
                <a:lnTo>
                  <a:pt x="33" y="11"/>
                </a:lnTo>
                <a:lnTo>
                  <a:pt x="33" y="11"/>
                </a:lnTo>
                <a:lnTo>
                  <a:pt x="33" y="9"/>
                </a:lnTo>
                <a:lnTo>
                  <a:pt x="33" y="9"/>
                </a:lnTo>
                <a:lnTo>
                  <a:pt x="36" y="7"/>
                </a:lnTo>
                <a:lnTo>
                  <a:pt x="40" y="5"/>
                </a:lnTo>
                <a:lnTo>
                  <a:pt x="40" y="1"/>
                </a:lnTo>
                <a:lnTo>
                  <a:pt x="40" y="1"/>
                </a:lnTo>
                <a:close/>
                <a:moveTo>
                  <a:pt x="33" y="97"/>
                </a:moveTo>
                <a:lnTo>
                  <a:pt x="33" y="97"/>
                </a:lnTo>
                <a:lnTo>
                  <a:pt x="40" y="96"/>
                </a:lnTo>
                <a:lnTo>
                  <a:pt x="40" y="84"/>
                </a:lnTo>
                <a:lnTo>
                  <a:pt x="40" y="84"/>
                </a:lnTo>
                <a:lnTo>
                  <a:pt x="38" y="85"/>
                </a:lnTo>
                <a:lnTo>
                  <a:pt x="38" y="85"/>
                </a:lnTo>
                <a:lnTo>
                  <a:pt x="36" y="89"/>
                </a:lnTo>
                <a:lnTo>
                  <a:pt x="33" y="92"/>
                </a:lnTo>
                <a:lnTo>
                  <a:pt x="33" y="97"/>
                </a:lnTo>
                <a:lnTo>
                  <a:pt x="33" y="97"/>
                </a:lnTo>
                <a:close/>
                <a:moveTo>
                  <a:pt x="40" y="20"/>
                </a:moveTo>
                <a:lnTo>
                  <a:pt x="40" y="76"/>
                </a:lnTo>
                <a:lnTo>
                  <a:pt x="40" y="76"/>
                </a:lnTo>
                <a:lnTo>
                  <a:pt x="37" y="72"/>
                </a:lnTo>
                <a:lnTo>
                  <a:pt x="33" y="69"/>
                </a:lnTo>
                <a:lnTo>
                  <a:pt x="33" y="69"/>
                </a:lnTo>
                <a:lnTo>
                  <a:pt x="33" y="69"/>
                </a:lnTo>
                <a:lnTo>
                  <a:pt x="33" y="32"/>
                </a:lnTo>
                <a:lnTo>
                  <a:pt x="33" y="32"/>
                </a:lnTo>
                <a:lnTo>
                  <a:pt x="33" y="30"/>
                </a:lnTo>
                <a:lnTo>
                  <a:pt x="33" y="26"/>
                </a:lnTo>
                <a:lnTo>
                  <a:pt x="33" y="15"/>
                </a:lnTo>
                <a:lnTo>
                  <a:pt x="33" y="15"/>
                </a:lnTo>
                <a:lnTo>
                  <a:pt x="34" y="17"/>
                </a:lnTo>
                <a:lnTo>
                  <a:pt x="36" y="19"/>
                </a:lnTo>
                <a:lnTo>
                  <a:pt x="36" y="19"/>
                </a:lnTo>
                <a:lnTo>
                  <a:pt x="40" y="20"/>
                </a:lnTo>
                <a:lnTo>
                  <a:pt x="40" y="20"/>
                </a:lnTo>
                <a:close/>
                <a:moveTo>
                  <a:pt x="33" y="3"/>
                </a:moveTo>
                <a:lnTo>
                  <a:pt x="33" y="3"/>
                </a:lnTo>
                <a:lnTo>
                  <a:pt x="23" y="7"/>
                </a:lnTo>
                <a:lnTo>
                  <a:pt x="23" y="19"/>
                </a:lnTo>
                <a:lnTo>
                  <a:pt x="23" y="19"/>
                </a:lnTo>
                <a:lnTo>
                  <a:pt x="27" y="20"/>
                </a:lnTo>
                <a:lnTo>
                  <a:pt x="27" y="20"/>
                </a:lnTo>
                <a:lnTo>
                  <a:pt x="30" y="23"/>
                </a:lnTo>
                <a:lnTo>
                  <a:pt x="33" y="26"/>
                </a:lnTo>
                <a:lnTo>
                  <a:pt x="33" y="15"/>
                </a:lnTo>
                <a:lnTo>
                  <a:pt x="33" y="15"/>
                </a:lnTo>
                <a:lnTo>
                  <a:pt x="32" y="13"/>
                </a:lnTo>
                <a:lnTo>
                  <a:pt x="33" y="11"/>
                </a:lnTo>
                <a:lnTo>
                  <a:pt x="33" y="3"/>
                </a:lnTo>
                <a:lnTo>
                  <a:pt x="33" y="3"/>
                </a:lnTo>
                <a:close/>
                <a:moveTo>
                  <a:pt x="23" y="97"/>
                </a:moveTo>
                <a:lnTo>
                  <a:pt x="23" y="97"/>
                </a:lnTo>
                <a:lnTo>
                  <a:pt x="27" y="97"/>
                </a:lnTo>
                <a:lnTo>
                  <a:pt x="33" y="97"/>
                </a:lnTo>
                <a:lnTo>
                  <a:pt x="33" y="92"/>
                </a:lnTo>
                <a:lnTo>
                  <a:pt x="33" y="92"/>
                </a:lnTo>
                <a:lnTo>
                  <a:pt x="27" y="92"/>
                </a:lnTo>
                <a:lnTo>
                  <a:pt x="23" y="91"/>
                </a:lnTo>
                <a:lnTo>
                  <a:pt x="23" y="97"/>
                </a:lnTo>
                <a:lnTo>
                  <a:pt x="23" y="97"/>
                </a:lnTo>
                <a:close/>
                <a:moveTo>
                  <a:pt x="33" y="32"/>
                </a:moveTo>
                <a:lnTo>
                  <a:pt x="33" y="69"/>
                </a:lnTo>
                <a:lnTo>
                  <a:pt x="33" y="69"/>
                </a:lnTo>
                <a:lnTo>
                  <a:pt x="27" y="68"/>
                </a:lnTo>
                <a:lnTo>
                  <a:pt x="23" y="69"/>
                </a:lnTo>
                <a:lnTo>
                  <a:pt x="23" y="65"/>
                </a:lnTo>
                <a:lnTo>
                  <a:pt x="23" y="65"/>
                </a:lnTo>
                <a:lnTo>
                  <a:pt x="26" y="62"/>
                </a:lnTo>
                <a:lnTo>
                  <a:pt x="27" y="59"/>
                </a:lnTo>
                <a:lnTo>
                  <a:pt x="27" y="59"/>
                </a:lnTo>
                <a:lnTo>
                  <a:pt x="29" y="55"/>
                </a:lnTo>
                <a:lnTo>
                  <a:pt x="29" y="50"/>
                </a:lnTo>
                <a:lnTo>
                  <a:pt x="26" y="47"/>
                </a:lnTo>
                <a:lnTo>
                  <a:pt x="23" y="45"/>
                </a:lnTo>
                <a:lnTo>
                  <a:pt x="23" y="43"/>
                </a:lnTo>
                <a:lnTo>
                  <a:pt x="23" y="39"/>
                </a:lnTo>
                <a:lnTo>
                  <a:pt x="23" y="39"/>
                </a:lnTo>
                <a:lnTo>
                  <a:pt x="27" y="38"/>
                </a:lnTo>
                <a:lnTo>
                  <a:pt x="32" y="34"/>
                </a:lnTo>
                <a:lnTo>
                  <a:pt x="32" y="34"/>
                </a:lnTo>
                <a:lnTo>
                  <a:pt x="33" y="32"/>
                </a:lnTo>
                <a:lnTo>
                  <a:pt x="33" y="32"/>
                </a:lnTo>
                <a:close/>
                <a:moveTo>
                  <a:pt x="23" y="7"/>
                </a:moveTo>
                <a:lnTo>
                  <a:pt x="23" y="7"/>
                </a:lnTo>
                <a:lnTo>
                  <a:pt x="17" y="11"/>
                </a:lnTo>
                <a:lnTo>
                  <a:pt x="13" y="16"/>
                </a:lnTo>
                <a:lnTo>
                  <a:pt x="8" y="21"/>
                </a:lnTo>
                <a:lnTo>
                  <a:pt x="6" y="27"/>
                </a:lnTo>
                <a:lnTo>
                  <a:pt x="2" y="40"/>
                </a:lnTo>
                <a:lnTo>
                  <a:pt x="0" y="54"/>
                </a:lnTo>
                <a:lnTo>
                  <a:pt x="2" y="66"/>
                </a:lnTo>
                <a:lnTo>
                  <a:pt x="4" y="78"/>
                </a:lnTo>
                <a:lnTo>
                  <a:pt x="8" y="88"/>
                </a:lnTo>
                <a:lnTo>
                  <a:pt x="13" y="91"/>
                </a:lnTo>
                <a:lnTo>
                  <a:pt x="15" y="93"/>
                </a:lnTo>
                <a:lnTo>
                  <a:pt x="15" y="93"/>
                </a:lnTo>
                <a:lnTo>
                  <a:pt x="23" y="97"/>
                </a:lnTo>
                <a:lnTo>
                  <a:pt x="23" y="91"/>
                </a:lnTo>
                <a:lnTo>
                  <a:pt x="22" y="91"/>
                </a:lnTo>
                <a:lnTo>
                  <a:pt x="22" y="91"/>
                </a:lnTo>
                <a:lnTo>
                  <a:pt x="22" y="91"/>
                </a:lnTo>
                <a:lnTo>
                  <a:pt x="18" y="88"/>
                </a:lnTo>
                <a:lnTo>
                  <a:pt x="17" y="84"/>
                </a:lnTo>
                <a:lnTo>
                  <a:pt x="15" y="80"/>
                </a:lnTo>
                <a:lnTo>
                  <a:pt x="17" y="74"/>
                </a:lnTo>
                <a:lnTo>
                  <a:pt x="17" y="74"/>
                </a:lnTo>
                <a:lnTo>
                  <a:pt x="19" y="72"/>
                </a:lnTo>
                <a:lnTo>
                  <a:pt x="23" y="69"/>
                </a:lnTo>
                <a:lnTo>
                  <a:pt x="23" y="65"/>
                </a:lnTo>
                <a:lnTo>
                  <a:pt x="23" y="65"/>
                </a:lnTo>
                <a:lnTo>
                  <a:pt x="18" y="66"/>
                </a:lnTo>
                <a:lnTo>
                  <a:pt x="13" y="65"/>
                </a:lnTo>
                <a:lnTo>
                  <a:pt x="13" y="65"/>
                </a:lnTo>
                <a:lnTo>
                  <a:pt x="13" y="65"/>
                </a:lnTo>
                <a:lnTo>
                  <a:pt x="10" y="62"/>
                </a:lnTo>
                <a:lnTo>
                  <a:pt x="7" y="58"/>
                </a:lnTo>
                <a:lnTo>
                  <a:pt x="7" y="54"/>
                </a:lnTo>
                <a:lnTo>
                  <a:pt x="8" y="49"/>
                </a:lnTo>
                <a:lnTo>
                  <a:pt x="8" y="49"/>
                </a:lnTo>
                <a:lnTo>
                  <a:pt x="11" y="46"/>
                </a:lnTo>
                <a:lnTo>
                  <a:pt x="14" y="43"/>
                </a:lnTo>
                <a:lnTo>
                  <a:pt x="18" y="43"/>
                </a:lnTo>
                <a:lnTo>
                  <a:pt x="23" y="43"/>
                </a:lnTo>
                <a:lnTo>
                  <a:pt x="23" y="39"/>
                </a:lnTo>
                <a:lnTo>
                  <a:pt x="23" y="39"/>
                </a:lnTo>
                <a:lnTo>
                  <a:pt x="18" y="38"/>
                </a:lnTo>
                <a:lnTo>
                  <a:pt x="18" y="38"/>
                </a:lnTo>
                <a:lnTo>
                  <a:pt x="15" y="35"/>
                </a:lnTo>
                <a:lnTo>
                  <a:pt x="14" y="32"/>
                </a:lnTo>
                <a:lnTo>
                  <a:pt x="13" y="28"/>
                </a:lnTo>
                <a:lnTo>
                  <a:pt x="14" y="24"/>
                </a:lnTo>
                <a:lnTo>
                  <a:pt x="14" y="24"/>
                </a:lnTo>
                <a:lnTo>
                  <a:pt x="14" y="24"/>
                </a:lnTo>
                <a:lnTo>
                  <a:pt x="18" y="20"/>
                </a:lnTo>
                <a:lnTo>
                  <a:pt x="23" y="19"/>
                </a:lnTo>
                <a:lnTo>
                  <a:pt x="23" y="7"/>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00" name="组合 199"/>
          <p:cNvGrpSpPr/>
          <p:nvPr/>
        </p:nvGrpSpPr>
        <p:grpSpPr>
          <a:xfrm>
            <a:off x="4760246" y="2971598"/>
            <a:ext cx="265113" cy="334963"/>
            <a:chOff x="3665538" y="3100388"/>
            <a:chExt cx="265113" cy="334963"/>
          </a:xfrm>
          <a:solidFill>
            <a:srgbClr val="434154"/>
          </a:solidFill>
        </p:grpSpPr>
        <p:sp>
          <p:nvSpPr>
            <p:cNvPr id="186" name="Freeform 186"/>
            <p:cNvSpPr>
              <a:spLocks/>
            </p:cNvSpPr>
            <p:nvPr/>
          </p:nvSpPr>
          <p:spPr bwMode="auto">
            <a:xfrm>
              <a:off x="3665538" y="3109913"/>
              <a:ext cx="252413" cy="325438"/>
            </a:xfrm>
            <a:custGeom>
              <a:avLst/>
              <a:gdLst>
                <a:gd name="T0" fmla="*/ 159 w 159"/>
                <a:gd name="T1" fmla="*/ 36 h 205"/>
                <a:gd name="T2" fmla="*/ 151 w 159"/>
                <a:gd name="T3" fmla="*/ 32 h 205"/>
                <a:gd name="T4" fmla="*/ 56 w 159"/>
                <a:gd name="T5" fmla="*/ 185 h 205"/>
                <a:gd name="T6" fmla="*/ 56 w 159"/>
                <a:gd name="T7" fmla="*/ 185 h 205"/>
                <a:gd name="T8" fmla="*/ 53 w 159"/>
                <a:gd name="T9" fmla="*/ 189 h 205"/>
                <a:gd name="T10" fmla="*/ 50 w 159"/>
                <a:gd name="T11" fmla="*/ 191 h 205"/>
                <a:gd name="T12" fmla="*/ 46 w 159"/>
                <a:gd name="T13" fmla="*/ 193 h 205"/>
                <a:gd name="T14" fmla="*/ 41 w 159"/>
                <a:gd name="T15" fmla="*/ 194 h 205"/>
                <a:gd name="T16" fmla="*/ 37 w 159"/>
                <a:gd name="T17" fmla="*/ 195 h 205"/>
                <a:gd name="T18" fmla="*/ 31 w 159"/>
                <a:gd name="T19" fmla="*/ 194 h 205"/>
                <a:gd name="T20" fmla="*/ 27 w 159"/>
                <a:gd name="T21" fmla="*/ 193 h 205"/>
                <a:gd name="T22" fmla="*/ 22 w 159"/>
                <a:gd name="T23" fmla="*/ 191 h 205"/>
                <a:gd name="T24" fmla="*/ 22 w 159"/>
                <a:gd name="T25" fmla="*/ 191 h 205"/>
                <a:gd name="T26" fmla="*/ 18 w 159"/>
                <a:gd name="T27" fmla="*/ 187 h 205"/>
                <a:gd name="T28" fmla="*/ 15 w 159"/>
                <a:gd name="T29" fmla="*/ 185 h 205"/>
                <a:gd name="T30" fmla="*/ 12 w 159"/>
                <a:gd name="T31" fmla="*/ 180 h 205"/>
                <a:gd name="T32" fmla="*/ 10 w 159"/>
                <a:gd name="T33" fmla="*/ 175 h 205"/>
                <a:gd name="T34" fmla="*/ 10 w 159"/>
                <a:gd name="T35" fmla="*/ 171 h 205"/>
                <a:gd name="T36" fmla="*/ 10 w 159"/>
                <a:gd name="T37" fmla="*/ 166 h 205"/>
                <a:gd name="T38" fmla="*/ 11 w 159"/>
                <a:gd name="T39" fmla="*/ 162 h 205"/>
                <a:gd name="T40" fmla="*/ 12 w 159"/>
                <a:gd name="T41" fmla="*/ 157 h 205"/>
                <a:gd name="T42" fmla="*/ 107 w 159"/>
                <a:gd name="T43" fmla="*/ 4 h 205"/>
                <a:gd name="T44" fmla="*/ 100 w 159"/>
                <a:gd name="T45" fmla="*/ 0 h 205"/>
                <a:gd name="T46" fmla="*/ 4 w 159"/>
                <a:gd name="T47" fmla="*/ 155 h 205"/>
                <a:gd name="T48" fmla="*/ 4 w 159"/>
                <a:gd name="T49" fmla="*/ 155 h 205"/>
                <a:gd name="T50" fmla="*/ 2 w 159"/>
                <a:gd name="T51" fmla="*/ 160 h 205"/>
                <a:gd name="T52" fmla="*/ 0 w 159"/>
                <a:gd name="T53" fmla="*/ 167 h 205"/>
                <a:gd name="T54" fmla="*/ 0 w 159"/>
                <a:gd name="T55" fmla="*/ 172 h 205"/>
                <a:gd name="T56" fmla="*/ 2 w 159"/>
                <a:gd name="T57" fmla="*/ 179 h 205"/>
                <a:gd name="T58" fmla="*/ 3 w 159"/>
                <a:gd name="T59" fmla="*/ 185 h 205"/>
                <a:gd name="T60" fmla="*/ 7 w 159"/>
                <a:gd name="T61" fmla="*/ 190 h 205"/>
                <a:gd name="T62" fmla="*/ 11 w 159"/>
                <a:gd name="T63" fmla="*/ 195 h 205"/>
                <a:gd name="T64" fmla="*/ 16 w 159"/>
                <a:gd name="T65" fmla="*/ 199 h 205"/>
                <a:gd name="T66" fmla="*/ 16 w 159"/>
                <a:gd name="T67" fmla="*/ 199 h 205"/>
                <a:gd name="T68" fmla="*/ 23 w 159"/>
                <a:gd name="T69" fmla="*/ 202 h 205"/>
                <a:gd name="T70" fmla="*/ 30 w 159"/>
                <a:gd name="T71" fmla="*/ 203 h 205"/>
                <a:gd name="T72" fmla="*/ 35 w 159"/>
                <a:gd name="T73" fmla="*/ 205 h 205"/>
                <a:gd name="T74" fmla="*/ 42 w 159"/>
                <a:gd name="T75" fmla="*/ 205 h 205"/>
                <a:gd name="T76" fmla="*/ 48 w 159"/>
                <a:gd name="T77" fmla="*/ 202 h 205"/>
                <a:gd name="T78" fmla="*/ 53 w 159"/>
                <a:gd name="T79" fmla="*/ 199 h 205"/>
                <a:gd name="T80" fmla="*/ 58 w 159"/>
                <a:gd name="T81" fmla="*/ 195 h 205"/>
                <a:gd name="T82" fmla="*/ 62 w 159"/>
                <a:gd name="T83" fmla="*/ 191 h 205"/>
                <a:gd name="T84" fmla="*/ 159 w 159"/>
                <a:gd name="T85" fmla="*/ 3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205">
                  <a:moveTo>
                    <a:pt x="159" y="36"/>
                  </a:moveTo>
                  <a:lnTo>
                    <a:pt x="151" y="32"/>
                  </a:lnTo>
                  <a:lnTo>
                    <a:pt x="56" y="185"/>
                  </a:lnTo>
                  <a:lnTo>
                    <a:pt x="56" y="185"/>
                  </a:lnTo>
                  <a:lnTo>
                    <a:pt x="53" y="189"/>
                  </a:lnTo>
                  <a:lnTo>
                    <a:pt x="50" y="191"/>
                  </a:lnTo>
                  <a:lnTo>
                    <a:pt x="46" y="193"/>
                  </a:lnTo>
                  <a:lnTo>
                    <a:pt x="41" y="194"/>
                  </a:lnTo>
                  <a:lnTo>
                    <a:pt x="37" y="195"/>
                  </a:lnTo>
                  <a:lnTo>
                    <a:pt x="31" y="194"/>
                  </a:lnTo>
                  <a:lnTo>
                    <a:pt x="27" y="193"/>
                  </a:lnTo>
                  <a:lnTo>
                    <a:pt x="22" y="191"/>
                  </a:lnTo>
                  <a:lnTo>
                    <a:pt x="22" y="191"/>
                  </a:lnTo>
                  <a:lnTo>
                    <a:pt x="18" y="187"/>
                  </a:lnTo>
                  <a:lnTo>
                    <a:pt x="15" y="185"/>
                  </a:lnTo>
                  <a:lnTo>
                    <a:pt x="12" y="180"/>
                  </a:lnTo>
                  <a:lnTo>
                    <a:pt x="10" y="175"/>
                  </a:lnTo>
                  <a:lnTo>
                    <a:pt x="10" y="171"/>
                  </a:lnTo>
                  <a:lnTo>
                    <a:pt x="10" y="166"/>
                  </a:lnTo>
                  <a:lnTo>
                    <a:pt x="11" y="162"/>
                  </a:lnTo>
                  <a:lnTo>
                    <a:pt x="12" y="157"/>
                  </a:lnTo>
                  <a:lnTo>
                    <a:pt x="107" y="4"/>
                  </a:lnTo>
                  <a:lnTo>
                    <a:pt x="100" y="0"/>
                  </a:lnTo>
                  <a:lnTo>
                    <a:pt x="4" y="155"/>
                  </a:lnTo>
                  <a:lnTo>
                    <a:pt x="4" y="155"/>
                  </a:lnTo>
                  <a:lnTo>
                    <a:pt x="2" y="160"/>
                  </a:lnTo>
                  <a:lnTo>
                    <a:pt x="0" y="167"/>
                  </a:lnTo>
                  <a:lnTo>
                    <a:pt x="0" y="172"/>
                  </a:lnTo>
                  <a:lnTo>
                    <a:pt x="2" y="179"/>
                  </a:lnTo>
                  <a:lnTo>
                    <a:pt x="3" y="185"/>
                  </a:lnTo>
                  <a:lnTo>
                    <a:pt x="7" y="190"/>
                  </a:lnTo>
                  <a:lnTo>
                    <a:pt x="11" y="195"/>
                  </a:lnTo>
                  <a:lnTo>
                    <a:pt x="16" y="199"/>
                  </a:lnTo>
                  <a:lnTo>
                    <a:pt x="16" y="199"/>
                  </a:lnTo>
                  <a:lnTo>
                    <a:pt x="23" y="202"/>
                  </a:lnTo>
                  <a:lnTo>
                    <a:pt x="30" y="203"/>
                  </a:lnTo>
                  <a:lnTo>
                    <a:pt x="35" y="205"/>
                  </a:lnTo>
                  <a:lnTo>
                    <a:pt x="42" y="205"/>
                  </a:lnTo>
                  <a:lnTo>
                    <a:pt x="48" y="202"/>
                  </a:lnTo>
                  <a:lnTo>
                    <a:pt x="53" y="199"/>
                  </a:lnTo>
                  <a:lnTo>
                    <a:pt x="58" y="195"/>
                  </a:lnTo>
                  <a:lnTo>
                    <a:pt x="62" y="191"/>
                  </a:lnTo>
                  <a:lnTo>
                    <a:pt x="159"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187"/>
            <p:cNvSpPr>
              <a:spLocks/>
            </p:cNvSpPr>
            <p:nvPr/>
          </p:nvSpPr>
          <p:spPr bwMode="auto">
            <a:xfrm>
              <a:off x="3808413" y="3100388"/>
              <a:ext cx="122238" cy="82550"/>
            </a:xfrm>
            <a:custGeom>
              <a:avLst/>
              <a:gdLst>
                <a:gd name="T0" fmla="*/ 75 w 77"/>
                <a:gd name="T1" fmla="*/ 50 h 52"/>
                <a:gd name="T2" fmla="*/ 75 w 77"/>
                <a:gd name="T3" fmla="*/ 50 h 52"/>
                <a:gd name="T4" fmla="*/ 74 w 77"/>
                <a:gd name="T5" fmla="*/ 51 h 52"/>
                <a:gd name="T6" fmla="*/ 71 w 77"/>
                <a:gd name="T7" fmla="*/ 52 h 52"/>
                <a:gd name="T8" fmla="*/ 69 w 77"/>
                <a:gd name="T9" fmla="*/ 52 h 52"/>
                <a:gd name="T10" fmla="*/ 67 w 77"/>
                <a:gd name="T11" fmla="*/ 51 h 52"/>
                <a:gd name="T12" fmla="*/ 2 w 77"/>
                <a:gd name="T13" fmla="*/ 12 h 52"/>
                <a:gd name="T14" fmla="*/ 2 w 77"/>
                <a:gd name="T15" fmla="*/ 12 h 52"/>
                <a:gd name="T16" fmla="*/ 0 w 77"/>
                <a:gd name="T17" fmla="*/ 9 h 52"/>
                <a:gd name="T18" fmla="*/ 0 w 77"/>
                <a:gd name="T19" fmla="*/ 8 h 52"/>
                <a:gd name="T20" fmla="*/ 0 w 77"/>
                <a:gd name="T21" fmla="*/ 5 h 52"/>
                <a:gd name="T22" fmla="*/ 0 w 77"/>
                <a:gd name="T23" fmla="*/ 2 h 52"/>
                <a:gd name="T24" fmla="*/ 0 w 77"/>
                <a:gd name="T25" fmla="*/ 2 h 52"/>
                <a:gd name="T26" fmla="*/ 1 w 77"/>
                <a:gd name="T27" fmla="*/ 1 h 52"/>
                <a:gd name="T28" fmla="*/ 4 w 77"/>
                <a:gd name="T29" fmla="*/ 0 h 52"/>
                <a:gd name="T30" fmla="*/ 6 w 77"/>
                <a:gd name="T31" fmla="*/ 0 h 52"/>
                <a:gd name="T32" fmla="*/ 8 w 77"/>
                <a:gd name="T33" fmla="*/ 1 h 52"/>
                <a:gd name="T34" fmla="*/ 74 w 77"/>
                <a:gd name="T35" fmla="*/ 42 h 52"/>
                <a:gd name="T36" fmla="*/ 74 w 77"/>
                <a:gd name="T37" fmla="*/ 42 h 52"/>
                <a:gd name="T38" fmla="*/ 75 w 77"/>
                <a:gd name="T39" fmla="*/ 43 h 52"/>
                <a:gd name="T40" fmla="*/ 77 w 77"/>
                <a:gd name="T41" fmla="*/ 46 h 52"/>
                <a:gd name="T42" fmla="*/ 77 w 77"/>
                <a:gd name="T43" fmla="*/ 47 h 52"/>
                <a:gd name="T44" fmla="*/ 75 w 77"/>
                <a:gd name="T45" fmla="*/ 50 h 52"/>
                <a:gd name="T46" fmla="*/ 75 w 77"/>
                <a:gd name="T47" fmla="*/ 5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 h="52">
                  <a:moveTo>
                    <a:pt x="75" y="50"/>
                  </a:moveTo>
                  <a:lnTo>
                    <a:pt x="75" y="50"/>
                  </a:lnTo>
                  <a:lnTo>
                    <a:pt x="74" y="51"/>
                  </a:lnTo>
                  <a:lnTo>
                    <a:pt x="71" y="52"/>
                  </a:lnTo>
                  <a:lnTo>
                    <a:pt x="69" y="52"/>
                  </a:lnTo>
                  <a:lnTo>
                    <a:pt x="67" y="51"/>
                  </a:lnTo>
                  <a:lnTo>
                    <a:pt x="2" y="12"/>
                  </a:lnTo>
                  <a:lnTo>
                    <a:pt x="2" y="12"/>
                  </a:lnTo>
                  <a:lnTo>
                    <a:pt x="0" y="9"/>
                  </a:lnTo>
                  <a:lnTo>
                    <a:pt x="0" y="8"/>
                  </a:lnTo>
                  <a:lnTo>
                    <a:pt x="0" y="5"/>
                  </a:lnTo>
                  <a:lnTo>
                    <a:pt x="0" y="2"/>
                  </a:lnTo>
                  <a:lnTo>
                    <a:pt x="0" y="2"/>
                  </a:lnTo>
                  <a:lnTo>
                    <a:pt x="1" y="1"/>
                  </a:lnTo>
                  <a:lnTo>
                    <a:pt x="4" y="0"/>
                  </a:lnTo>
                  <a:lnTo>
                    <a:pt x="6" y="0"/>
                  </a:lnTo>
                  <a:lnTo>
                    <a:pt x="8" y="1"/>
                  </a:lnTo>
                  <a:lnTo>
                    <a:pt x="74" y="42"/>
                  </a:lnTo>
                  <a:lnTo>
                    <a:pt x="74" y="42"/>
                  </a:lnTo>
                  <a:lnTo>
                    <a:pt x="75" y="43"/>
                  </a:lnTo>
                  <a:lnTo>
                    <a:pt x="77" y="46"/>
                  </a:lnTo>
                  <a:lnTo>
                    <a:pt x="77" y="47"/>
                  </a:lnTo>
                  <a:lnTo>
                    <a:pt x="75" y="50"/>
                  </a:lnTo>
                  <a:lnTo>
                    <a:pt x="75" y="5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188"/>
            <p:cNvSpPr>
              <a:spLocks/>
            </p:cNvSpPr>
            <p:nvPr/>
          </p:nvSpPr>
          <p:spPr bwMode="auto">
            <a:xfrm>
              <a:off x="3708401" y="3168650"/>
              <a:ext cx="173038" cy="234950"/>
            </a:xfrm>
            <a:custGeom>
              <a:avLst/>
              <a:gdLst>
                <a:gd name="T0" fmla="*/ 109 w 109"/>
                <a:gd name="T1" fmla="*/ 5 h 148"/>
                <a:gd name="T2" fmla="*/ 99 w 109"/>
                <a:gd name="T3" fmla="*/ 0 h 148"/>
                <a:gd name="T4" fmla="*/ 15 w 109"/>
                <a:gd name="T5" fmla="*/ 137 h 148"/>
                <a:gd name="T6" fmla="*/ 15 w 109"/>
                <a:gd name="T7" fmla="*/ 137 h 148"/>
                <a:gd name="T8" fmla="*/ 12 w 109"/>
                <a:gd name="T9" fmla="*/ 139 h 148"/>
                <a:gd name="T10" fmla="*/ 8 w 109"/>
                <a:gd name="T11" fmla="*/ 142 h 148"/>
                <a:gd name="T12" fmla="*/ 4 w 109"/>
                <a:gd name="T13" fmla="*/ 143 h 148"/>
                <a:gd name="T14" fmla="*/ 0 w 109"/>
                <a:gd name="T15" fmla="*/ 143 h 148"/>
                <a:gd name="T16" fmla="*/ 0 w 109"/>
                <a:gd name="T17" fmla="*/ 143 h 148"/>
                <a:gd name="T18" fmla="*/ 0 w 109"/>
                <a:gd name="T19" fmla="*/ 145 h 148"/>
                <a:gd name="T20" fmla="*/ 0 w 109"/>
                <a:gd name="T21" fmla="*/ 145 h 148"/>
                <a:gd name="T22" fmla="*/ 7 w 109"/>
                <a:gd name="T23" fmla="*/ 148 h 148"/>
                <a:gd name="T24" fmla="*/ 14 w 109"/>
                <a:gd name="T25" fmla="*/ 148 h 148"/>
                <a:gd name="T26" fmla="*/ 21 w 109"/>
                <a:gd name="T27" fmla="*/ 145 h 148"/>
                <a:gd name="T28" fmla="*/ 25 w 109"/>
                <a:gd name="T29" fmla="*/ 141 h 148"/>
                <a:gd name="T30" fmla="*/ 109 w 109"/>
                <a:gd name="T31" fmla="*/ 5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148">
                  <a:moveTo>
                    <a:pt x="109" y="5"/>
                  </a:moveTo>
                  <a:lnTo>
                    <a:pt x="99" y="0"/>
                  </a:lnTo>
                  <a:lnTo>
                    <a:pt x="15" y="137"/>
                  </a:lnTo>
                  <a:lnTo>
                    <a:pt x="15" y="137"/>
                  </a:lnTo>
                  <a:lnTo>
                    <a:pt x="12" y="139"/>
                  </a:lnTo>
                  <a:lnTo>
                    <a:pt x="8" y="142"/>
                  </a:lnTo>
                  <a:lnTo>
                    <a:pt x="4" y="143"/>
                  </a:lnTo>
                  <a:lnTo>
                    <a:pt x="0" y="143"/>
                  </a:lnTo>
                  <a:lnTo>
                    <a:pt x="0" y="143"/>
                  </a:lnTo>
                  <a:lnTo>
                    <a:pt x="0" y="145"/>
                  </a:lnTo>
                  <a:lnTo>
                    <a:pt x="0" y="145"/>
                  </a:lnTo>
                  <a:lnTo>
                    <a:pt x="7" y="148"/>
                  </a:lnTo>
                  <a:lnTo>
                    <a:pt x="14" y="148"/>
                  </a:lnTo>
                  <a:lnTo>
                    <a:pt x="21" y="145"/>
                  </a:lnTo>
                  <a:lnTo>
                    <a:pt x="25" y="141"/>
                  </a:lnTo>
                  <a:lnTo>
                    <a:pt x="109"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89" name="Freeform 189"/>
          <p:cNvSpPr>
            <a:spLocks noEditPoints="1"/>
          </p:cNvSpPr>
          <p:nvPr/>
        </p:nvSpPr>
        <p:spPr bwMode="auto">
          <a:xfrm>
            <a:off x="3461671" y="4587673"/>
            <a:ext cx="217488" cy="233363"/>
          </a:xfrm>
          <a:custGeom>
            <a:avLst/>
            <a:gdLst>
              <a:gd name="T0" fmla="*/ 107 w 137"/>
              <a:gd name="T1" fmla="*/ 68 h 147"/>
              <a:gd name="T2" fmla="*/ 103 w 137"/>
              <a:gd name="T3" fmla="*/ 51 h 147"/>
              <a:gd name="T4" fmla="*/ 103 w 137"/>
              <a:gd name="T5" fmla="*/ 99 h 147"/>
              <a:gd name="T6" fmla="*/ 117 w 137"/>
              <a:gd name="T7" fmla="*/ 111 h 147"/>
              <a:gd name="T8" fmla="*/ 115 w 137"/>
              <a:gd name="T9" fmla="*/ 118 h 147"/>
              <a:gd name="T10" fmla="*/ 103 w 137"/>
              <a:gd name="T11" fmla="*/ 38 h 147"/>
              <a:gd name="T12" fmla="*/ 115 w 137"/>
              <a:gd name="T13" fmla="*/ 19 h 147"/>
              <a:gd name="T14" fmla="*/ 117 w 137"/>
              <a:gd name="T15" fmla="*/ 24 h 147"/>
              <a:gd name="T16" fmla="*/ 103 w 137"/>
              <a:gd name="T17" fmla="*/ 38 h 147"/>
              <a:gd name="T18" fmla="*/ 114 w 137"/>
              <a:gd name="T19" fmla="*/ 68 h 147"/>
              <a:gd name="T20" fmla="*/ 134 w 137"/>
              <a:gd name="T21" fmla="*/ 65 h 147"/>
              <a:gd name="T22" fmla="*/ 136 w 137"/>
              <a:gd name="T23" fmla="*/ 70 h 147"/>
              <a:gd name="T24" fmla="*/ 114 w 137"/>
              <a:gd name="T25" fmla="*/ 70 h 147"/>
              <a:gd name="T26" fmla="*/ 69 w 137"/>
              <a:gd name="T27" fmla="*/ 30 h 147"/>
              <a:gd name="T28" fmla="*/ 103 w 137"/>
              <a:gd name="T29" fmla="*/ 51 h 147"/>
              <a:gd name="T30" fmla="*/ 90 w 137"/>
              <a:gd name="T31" fmla="*/ 100 h 147"/>
              <a:gd name="T32" fmla="*/ 84 w 137"/>
              <a:gd name="T33" fmla="*/ 142 h 147"/>
              <a:gd name="T34" fmla="*/ 69 w 137"/>
              <a:gd name="T35" fmla="*/ 114 h 147"/>
              <a:gd name="T36" fmla="*/ 83 w 137"/>
              <a:gd name="T37" fmla="*/ 96 h 147"/>
              <a:gd name="T38" fmla="*/ 95 w 137"/>
              <a:gd name="T39" fmla="*/ 84 h 147"/>
              <a:gd name="T40" fmla="*/ 99 w 137"/>
              <a:gd name="T41" fmla="*/ 62 h 147"/>
              <a:gd name="T42" fmla="*/ 91 w 137"/>
              <a:gd name="T43" fmla="*/ 47 h 147"/>
              <a:gd name="T44" fmla="*/ 69 w 137"/>
              <a:gd name="T45" fmla="*/ 38 h 147"/>
              <a:gd name="T46" fmla="*/ 100 w 137"/>
              <a:gd name="T47" fmla="*/ 31 h 147"/>
              <a:gd name="T48" fmla="*/ 100 w 137"/>
              <a:gd name="T49" fmla="*/ 36 h 147"/>
              <a:gd name="T50" fmla="*/ 103 w 137"/>
              <a:gd name="T51" fmla="*/ 99 h 147"/>
              <a:gd name="T52" fmla="*/ 99 w 137"/>
              <a:gd name="T53" fmla="*/ 101 h 147"/>
              <a:gd name="T54" fmla="*/ 103 w 137"/>
              <a:gd name="T55" fmla="*/ 99 h 147"/>
              <a:gd name="T56" fmla="*/ 72 w 137"/>
              <a:gd name="T57" fmla="*/ 1 h 147"/>
              <a:gd name="T58" fmla="*/ 72 w 137"/>
              <a:gd name="T59" fmla="*/ 23 h 147"/>
              <a:gd name="T60" fmla="*/ 67 w 137"/>
              <a:gd name="T61" fmla="*/ 147 h 147"/>
              <a:gd name="T62" fmla="*/ 49 w 137"/>
              <a:gd name="T63" fmla="*/ 137 h 147"/>
              <a:gd name="T64" fmla="*/ 41 w 137"/>
              <a:gd name="T65" fmla="*/ 92 h 147"/>
              <a:gd name="T66" fmla="*/ 41 w 137"/>
              <a:gd name="T67" fmla="*/ 43 h 147"/>
              <a:gd name="T68" fmla="*/ 69 w 137"/>
              <a:gd name="T69" fmla="*/ 30 h 147"/>
              <a:gd name="T70" fmla="*/ 57 w 137"/>
              <a:gd name="T71" fmla="*/ 40 h 147"/>
              <a:gd name="T72" fmla="*/ 45 w 137"/>
              <a:gd name="T73" fmla="*/ 51 h 147"/>
              <a:gd name="T74" fmla="*/ 40 w 137"/>
              <a:gd name="T75" fmla="*/ 68 h 147"/>
              <a:gd name="T76" fmla="*/ 54 w 137"/>
              <a:gd name="T77" fmla="*/ 93 h 147"/>
              <a:gd name="T78" fmla="*/ 56 w 137"/>
              <a:gd name="T79" fmla="*/ 97 h 147"/>
              <a:gd name="T80" fmla="*/ 69 w 137"/>
              <a:gd name="T81" fmla="*/ 147 h 147"/>
              <a:gd name="T82" fmla="*/ 69 w 137"/>
              <a:gd name="T83" fmla="*/ 24 h 147"/>
              <a:gd name="T84" fmla="*/ 65 w 137"/>
              <a:gd name="T85" fmla="*/ 4 h 147"/>
              <a:gd name="T86" fmla="*/ 69 w 137"/>
              <a:gd name="T87" fmla="*/ 0 h 147"/>
              <a:gd name="T88" fmla="*/ 38 w 137"/>
              <a:gd name="T89" fmla="*/ 104 h 147"/>
              <a:gd name="T90" fmla="*/ 35 w 137"/>
              <a:gd name="T91" fmla="*/ 99 h 147"/>
              <a:gd name="T92" fmla="*/ 35 w 137"/>
              <a:gd name="T93" fmla="*/ 38 h 147"/>
              <a:gd name="T94" fmla="*/ 38 w 137"/>
              <a:gd name="T95" fmla="*/ 31 h 147"/>
              <a:gd name="T96" fmla="*/ 35 w 137"/>
              <a:gd name="T97" fmla="*/ 84 h 147"/>
              <a:gd name="T98" fmla="*/ 33 w 137"/>
              <a:gd name="T99" fmla="*/ 59 h 147"/>
              <a:gd name="T100" fmla="*/ 35 w 137"/>
              <a:gd name="T101" fmla="*/ 30 h 147"/>
              <a:gd name="T102" fmla="*/ 33 w 137"/>
              <a:gd name="T103" fmla="*/ 36 h 147"/>
              <a:gd name="T104" fmla="*/ 21 w 137"/>
              <a:gd name="T105" fmla="*/ 20 h 147"/>
              <a:gd name="T106" fmla="*/ 35 w 137"/>
              <a:gd name="T107" fmla="*/ 30 h 147"/>
              <a:gd name="T108" fmla="*/ 26 w 137"/>
              <a:gd name="T109" fmla="*/ 116 h 147"/>
              <a:gd name="T110" fmla="*/ 21 w 137"/>
              <a:gd name="T111" fmla="*/ 116 h 147"/>
              <a:gd name="T112" fmla="*/ 33 w 137"/>
              <a:gd name="T113" fmla="*/ 99 h 147"/>
              <a:gd name="T114" fmla="*/ 4 w 137"/>
              <a:gd name="T115" fmla="*/ 65 h 147"/>
              <a:gd name="T116" fmla="*/ 23 w 137"/>
              <a:gd name="T117" fmla="*/ 65 h 147"/>
              <a:gd name="T118" fmla="*/ 21 w 137"/>
              <a:gd name="T119" fmla="*/ 72 h 147"/>
              <a:gd name="T120" fmla="*/ 0 w 137"/>
              <a:gd name="T121" fmla="*/ 68 h 147"/>
              <a:gd name="T122" fmla="*/ 4 w 137"/>
              <a:gd name="T123" fmla="*/ 65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7">
                <a:moveTo>
                  <a:pt x="103" y="51"/>
                </a:moveTo>
                <a:lnTo>
                  <a:pt x="103" y="51"/>
                </a:lnTo>
                <a:lnTo>
                  <a:pt x="106" y="59"/>
                </a:lnTo>
                <a:lnTo>
                  <a:pt x="107" y="68"/>
                </a:lnTo>
                <a:lnTo>
                  <a:pt x="107" y="68"/>
                </a:lnTo>
                <a:lnTo>
                  <a:pt x="106" y="77"/>
                </a:lnTo>
                <a:lnTo>
                  <a:pt x="103" y="84"/>
                </a:lnTo>
                <a:lnTo>
                  <a:pt x="103" y="51"/>
                </a:lnTo>
                <a:lnTo>
                  <a:pt x="103" y="51"/>
                </a:lnTo>
                <a:close/>
                <a:moveTo>
                  <a:pt x="103" y="107"/>
                </a:moveTo>
                <a:lnTo>
                  <a:pt x="103" y="99"/>
                </a:lnTo>
                <a:lnTo>
                  <a:pt x="103" y="99"/>
                </a:lnTo>
                <a:lnTo>
                  <a:pt x="106" y="99"/>
                </a:lnTo>
                <a:lnTo>
                  <a:pt x="106" y="99"/>
                </a:lnTo>
                <a:lnTo>
                  <a:pt x="117" y="111"/>
                </a:lnTo>
                <a:lnTo>
                  <a:pt x="117" y="111"/>
                </a:lnTo>
                <a:lnTo>
                  <a:pt x="118" y="114"/>
                </a:lnTo>
                <a:lnTo>
                  <a:pt x="117" y="116"/>
                </a:lnTo>
                <a:lnTo>
                  <a:pt x="117" y="116"/>
                </a:lnTo>
                <a:lnTo>
                  <a:pt x="115" y="118"/>
                </a:lnTo>
                <a:lnTo>
                  <a:pt x="113" y="116"/>
                </a:lnTo>
                <a:lnTo>
                  <a:pt x="103" y="107"/>
                </a:lnTo>
                <a:lnTo>
                  <a:pt x="103" y="107"/>
                </a:lnTo>
                <a:close/>
                <a:moveTo>
                  <a:pt x="103" y="38"/>
                </a:moveTo>
                <a:lnTo>
                  <a:pt x="103" y="28"/>
                </a:lnTo>
                <a:lnTo>
                  <a:pt x="113" y="20"/>
                </a:lnTo>
                <a:lnTo>
                  <a:pt x="113" y="20"/>
                </a:lnTo>
                <a:lnTo>
                  <a:pt x="115" y="19"/>
                </a:lnTo>
                <a:lnTo>
                  <a:pt x="117" y="20"/>
                </a:lnTo>
                <a:lnTo>
                  <a:pt x="117" y="20"/>
                </a:lnTo>
                <a:lnTo>
                  <a:pt x="118" y="23"/>
                </a:lnTo>
                <a:lnTo>
                  <a:pt x="117" y="24"/>
                </a:lnTo>
                <a:lnTo>
                  <a:pt x="106" y="36"/>
                </a:lnTo>
                <a:lnTo>
                  <a:pt x="106" y="36"/>
                </a:lnTo>
                <a:lnTo>
                  <a:pt x="106" y="36"/>
                </a:lnTo>
                <a:lnTo>
                  <a:pt x="103" y="38"/>
                </a:lnTo>
                <a:lnTo>
                  <a:pt x="103" y="38"/>
                </a:lnTo>
                <a:close/>
                <a:moveTo>
                  <a:pt x="114" y="68"/>
                </a:moveTo>
                <a:lnTo>
                  <a:pt x="114" y="68"/>
                </a:lnTo>
                <a:lnTo>
                  <a:pt x="114" y="68"/>
                </a:lnTo>
                <a:lnTo>
                  <a:pt x="114" y="65"/>
                </a:lnTo>
                <a:lnTo>
                  <a:pt x="117" y="65"/>
                </a:lnTo>
                <a:lnTo>
                  <a:pt x="134" y="65"/>
                </a:lnTo>
                <a:lnTo>
                  <a:pt x="134" y="65"/>
                </a:lnTo>
                <a:lnTo>
                  <a:pt x="136" y="65"/>
                </a:lnTo>
                <a:lnTo>
                  <a:pt x="137" y="68"/>
                </a:lnTo>
                <a:lnTo>
                  <a:pt x="137" y="68"/>
                </a:lnTo>
                <a:lnTo>
                  <a:pt x="136" y="70"/>
                </a:lnTo>
                <a:lnTo>
                  <a:pt x="134" y="72"/>
                </a:lnTo>
                <a:lnTo>
                  <a:pt x="117" y="72"/>
                </a:lnTo>
                <a:lnTo>
                  <a:pt x="117" y="72"/>
                </a:lnTo>
                <a:lnTo>
                  <a:pt x="114" y="70"/>
                </a:lnTo>
                <a:lnTo>
                  <a:pt x="114" y="68"/>
                </a:lnTo>
                <a:lnTo>
                  <a:pt x="114" y="68"/>
                </a:lnTo>
                <a:close/>
                <a:moveTo>
                  <a:pt x="69" y="30"/>
                </a:moveTo>
                <a:lnTo>
                  <a:pt x="69" y="30"/>
                </a:lnTo>
                <a:lnTo>
                  <a:pt x="80" y="32"/>
                </a:lnTo>
                <a:lnTo>
                  <a:pt x="90" y="36"/>
                </a:lnTo>
                <a:lnTo>
                  <a:pt x="98" y="43"/>
                </a:lnTo>
                <a:lnTo>
                  <a:pt x="103" y="51"/>
                </a:lnTo>
                <a:lnTo>
                  <a:pt x="103" y="84"/>
                </a:lnTo>
                <a:lnTo>
                  <a:pt x="103" y="84"/>
                </a:lnTo>
                <a:lnTo>
                  <a:pt x="98" y="93"/>
                </a:lnTo>
                <a:lnTo>
                  <a:pt x="90" y="100"/>
                </a:lnTo>
                <a:lnTo>
                  <a:pt x="90" y="130"/>
                </a:lnTo>
                <a:lnTo>
                  <a:pt x="90" y="130"/>
                </a:lnTo>
                <a:lnTo>
                  <a:pt x="88" y="137"/>
                </a:lnTo>
                <a:lnTo>
                  <a:pt x="84" y="142"/>
                </a:lnTo>
                <a:lnTo>
                  <a:pt x="79" y="146"/>
                </a:lnTo>
                <a:lnTo>
                  <a:pt x="71" y="147"/>
                </a:lnTo>
                <a:lnTo>
                  <a:pt x="69" y="147"/>
                </a:lnTo>
                <a:lnTo>
                  <a:pt x="69" y="114"/>
                </a:lnTo>
                <a:lnTo>
                  <a:pt x="82" y="114"/>
                </a:lnTo>
                <a:lnTo>
                  <a:pt x="82" y="97"/>
                </a:lnTo>
                <a:lnTo>
                  <a:pt x="82" y="97"/>
                </a:lnTo>
                <a:lnTo>
                  <a:pt x="83" y="96"/>
                </a:lnTo>
                <a:lnTo>
                  <a:pt x="84" y="95"/>
                </a:lnTo>
                <a:lnTo>
                  <a:pt x="84" y="95"/>
                </a:lnTo>
                <a:lnTo>
                  <a:pt x="91" y="89"/>
                </a:lnTo>
                <a:lnTo>
                  <a:pt x="95" y="84"/>
                </a:lnTo>
                <a:lnTo>
                  <a:pt x="98" y="76"/>
                </a:lnTo>
                <a:lnTo>
                  <a:pt x="99" y="68"/>
                </a:lnTo>
                <a:lnTo>
                  <a:pt x="99" y="68"/>
                </a:lnTo>
                <a:lnTo>
                  <a:pt x="99" y="62"/>
                </a:lnTo>
                <a:lnTo>
                  <a:pt x="96" y="57"/>
                </a:lnTo>
                <a:lnTo>
                  <a:pt x="94" y="51"/>
                </a:lnTo>
                <a:lnTo>
                  <a:pt x="91" y="47"/>
                </a:lnTo>
                <a:lnTo>
                  <a:pt x="91" y="47"/>
                </a:lnTo>
                <a:lnTo>
                  <a:pt x="86" y="43"/>
                </a:lnTo>
                <a:lnTo>
                  <a:pt x="82" y="40"/>
                </a:lnTo>
                <a:lnTo>
                  <a:pt x="75" y="39"/>
                </a:lnTo>
                <a:lnTo>
                  <a:pt x="69" y="38"/>
                </a:lnTo>
                <a:lnTo>
                  <a:pt x="69" y="30"/>
                </a:lnTo>
                <a:lnTo>
                  <a:pt x="69" y="30"/>
                </a:lnTo>
                <a:close/>
                <a:moveTo>
                  <a:pt x="103" y="28"/>
                </a:moveTo>
                <a:lnTo>
                  <a:pt x="100" y="31"/>
                </a:lnTo>
                <a:lnTo>
                  <a:pt x="100" y="31"/>
                </a:lnTo>
                <a:lnTo>
                  <a:pt x="99" y="34"/>
                </a:lnTo>
                <a:lnTo>
                  <a:pt x="100" y="36"/>
                </a:lnTo>
                <a:lnTo>
                  <a:pt x="100" y="36"/>
                </a:lnTo>
                <a:lnTo>
                  <a:pt x="103" y="38"/>
                </a:lnTo>
                <a:lnTo>
                  <a:pt x="103" y="28"/>
                </a:lnTo>
                <a:lnTo>
                  <a:pt x="103" y="28"/>
                </a:lnTo>
                <a:close/>
                <a:moveTo>
                  <a:pt x="103" y="99"/>
                </a:moveTo>
                <a:lnTo>
                  <a:pt x="103" y="99"/>
                </a:lnTo>
                <a:lnTo>
                  <a:pt x="100" y="99"/>
                </a:lnTo>
                <a:lnTo>
                  <a:pt x="100" y="99"/>
                </a:lnTo>
                <a:lnTo>
                  <a:pt x="99" y="101"/>
                </a:lnTo>
                <a:lnTo>
                  <a:pt x="100" y="104"/>
                </a:lnTo>
                <a:lnTo>
                  <a:pt x="103" y="107"/>
                </a:lnTo>
                <a:lnTo>
                  <a:pt x="103" y="99"/>
                </a:lnTo>
                <a:lnTo>
                  <a:pt x="103" y="99"/>
                </a:lnTo>
                <a:close/>
                <a:moveTo>
                  <a:pt x="69" y="24"/>
                </a:moveTo>
                <a:lnTo>
                  <a:pt x="69" y="0"/>
                </a:lnTo>
                <a:lnTo>
                  <a:pt x="69" y="0"/>
                </a:lnTo>
                <a:lnTo>
                  <a:pt x="72" y="1"/>
                </a:lnTo>
                <a:lnTo>
                  <a:pt x="72" y="4"/>
                </a:lnTo>
                <a:lnTo>
                  <a:pt x="72" y="20"/>
                </a:lnTo>
                <a:lnTo>
                  <a:pt x="72" y="20"/>
                </a:lnTo>
                <a:lnTo>
                  <a:pt x="72" y="23"/>
                </a:lnTo>
                <a:lnTo>
                  <a:pt x="69" y="24"/>
                </a:lnTo>
                <a:lnTo>
                  <a:pt x="69" y="24"/>
                </a:lnTo>
                <a:close/>
                <a:moveTo>
                  <a:pt x="69" y="147"/>
                </a:moveTo>
                <a:lnTo>
                  <a:pt x="67" y="147"/>
                </a:lnTo>
                <a:lnTo>
                  <a:pt x="67" y="147"/>
                </a:lnTo>
                <a:lnTo>
                  <a:pt x="60" y="146"/>
                </a:lnTo>
                <a:lnTo>
                  <a:pt x="53" y="142"/>
                </a:lnTo>
                <a:lnTo>
                  <a:pt x="49" y="137"/>
                </a:lnTo>
                <a:lnTo>
                  <a:pt x="48" y="130"/>
                </a:lnTo>
                <a:lnTo>
                  <a:pt x="48" y="99"/>
                </a:lnTo>
                <a:lnTo>
                  <a:pt x="48" y="99"/>
                </a:lnTo>
                <a:lnTo>
                  <a:pt x="41" y="92"/>
                </a:lnTo>
                <a:lnTo>
                  <a:pt x="35" y="84"/>
                </a:lnTo>
                <a:lnTo>
                  <a:pt x="35" y="51"/>
                </a:lnTo>
                <a:lnTo>
                  <a:pt x="35" y="51"/>
                </a:lnTo>
                <a:lnTo>
                  <a:pt x="41" y="43"/>
                </a:lnTo>
                <a:lnTo>
                  <a:pt x="49" y="36"/>
                </a:lnTo>
                <a:lnTo>
                  <a:pt x="59" y="32"/>
                </a:lnTo>
                <a:lnTo>
                  <a:pt x="64" y="31"/>
                </a:lnTo>
                <a:lnTo>
                  <a:pt x="69" y="30"/>
                </a:lnTo>
                <a:lnTo>
                  <a:pt x="69" y="38"/>
                </a:lnTo>
                <a:lnTo>
                  <a:pt x="69" y="38"/>
                </a:lnTo>
                <a:lnTo>
                  <a:pt x="64" y="39"/>
                </a:lnTo>
                <a:lnTo>
                  <a:pt x="57" y="40"/>
                </a:lnTo>
                <a:lnTo>
                  <a:pt x="53" y="43"/>
                </a:lnTo>
                <a:lnTo>
                  <a:pt x="48" y="47"/>
                </a:lnTo>
                <a:lnTo>
                  <a:pt x="48" y="47"/>
                </a:lnTo>
                <a:lnTo>
                  <a:pt x="45" y="51"/>
                </a:lnTo>
                <a:lnTo>
                  <a:pt x="42" y="57"/>
                </a:lnTo>
                <a:lnTo>
                  <a:pt x="40" y="62"/>
                </a:lnTo>
                <a:lnTo>
                  <a:pt x="40" y="68"/>
                </a:lnTo>
                <a:lnTo>
                  <a:pt x="40" y="68"/>
                </a:lnTo>
                <a:lnTo>
                  <a:pt x="41" y="76"/>
                </a:lnTo>
                <a:lnTo>
                  <a:pt x="44" y="82"/>
                </a:lnTo>
                <a:lnTo>
                  <a:pt x="48" y="89"/>
                </a:lnTo>
                <a:lnTo>
                  <a:pt x="54" y="93"/>
                </a:lnTo>
                <a:lnTo>
                  <a:pt x="54" y="93"/>
                </a:lnTo>
                <a:lnTo>
                  <a:pt x="54" y="93"/>
                </a:lnTo>
                <a:lnTo>
                  <a:pt x="56" y="95"/>
                </a:lnTo>
                <a:lnTo>
                  <a:pt x="56" y="97"/>
                </a:lnTo>
                <a:lnTo>
                  <a:pt x="56" y="114"/>
                </a:lnTo>
                <a:lnTo>
                  <a:pt x="69" y="114"/>
                </a:lnTo>
                <a:lnTo>
                  <a:pt x="69" y="147"/>
                </a:lnTo>
                <a:lnTo>
                  <a:pt x="69" y="147"/>
                </a:lnTo>
                <a:close/>
                <a:moveTo>
                  <a:pt x="69" y="0"/>
                </a:moveTo>
                <a:lnTo>
                  <a:pt x="69" y="24"/>
                </a:lnTo>
                <a:lnTo>
                  <a:pt x="69" y="24"/>
                </a:lnTo>
                <a:lnTo>
                  <a:pt x="69" y="24"/>
                </a:lnTo>
                <a:lnTo>
                  <a:pt x="69" y="24"/>
                </a:lnTo>
                <a:lnTo>
                  <a:pt x="67" y="23"/>
                </a:lnTo>
                <a:lnTo>
                  <a:pt x="65" y="20"/>
                </a:lnTo>
                <a:lnTo>
                  <a:pt x="65" y="4"/>
                </a:lnTo>
                <a:lnTo>
                  <a:pt x="65" y="4"/>
                </a:lnTo>
                <a:lnTo>
                  <a:pt x="67" y="1"/>
                </a:lnTo>
                <a:lnTo>
                  <a:pt x="69" y="0"/>
                </a:lnTo>
                <a:lnTo>
                  <a:pt x="69" y="0"/>
                </a:lnTo>
                <a:lnTo>
                  <a:pt x="69" y="0"/>
                </a:lnTo>
                <a:close/>
                <a:moveTo>
                  <a:pt x="35" y="107"/>
                </a:moveTo>
                <a:lnTo>
                  <a:pt x="38" y="104"/>
                </a:lnTo>
                <a:lnTo>
                  <a:pt x="38" y="104"/>
                </a:lnTo>
                <a:lnTo>
                  <a:pt x="38" y="101"/>
                </a:lnTo>
                <a:lnTo>
                  <a:pt x="38" y="99"/>
                </a:lnTo>
                <a:lnTo>
                  <a:pt x="38" y="99"/>
                </a:lnTo>
                <a:lnTo>
                  <a:pt x="35" y="99"/>
                </a:lnTo>
                <a:lnTo>
                  <a:pt x="35" y="107"/>
                </a:lnTo>
                <a:lnTo>
                  <a:pt x="35" y="107"/>
                </a:lnTo>
                <a:close/>
                <a:moveTo>
                  <a:pt x="35" y="38"/>
                </a:moveTo>
                <a:lnTo>
                  <a:pt x="35" y="38"/>
                </a:lnTo>
                <a:lnTo>
                  <a:pt x="38" y="36"/>
                </a:lnTo>
                <a:lnTo>
                  <a:pt x="38" y="36"/>
                </a:lnTo>
                <a:lnTo>
                  <a:pt x="38" y="34"/>
                </a:lnTo>
                <a:lnTo>
                  <a:pt x="38" y="31"/>
                </a:lnTo>
                <a:lnTo>
                  <a:pt x="35" y="30"/>
                </a:lnTo>
                <a:lnTo>
                  <a:pt x="35" y="38"/>
                </a:lnTo>
                <a:close/>
                <a:moveTo>
                  <a:pt x="35" y="84"/>
                </a:moveTo>
                <a:lnTo>
                  <a:pt x="35" y="84"/>
                </a:lnTo>
                <a:lnTo>
                  <a:pt x="33" y="76"/>
                </a:lnTo>
                <a:lnTo>
                  <a:pt x="31" y="68"/>
                </a:lnTo>
                <a:lnTo>
                  <a:pt x="31" y="68"/>
                </a:lnTo>
                <a:lnTo>
                  <a:pt x="33" y="59"/>
                </a:lnTo>
                <a:lnTo>
                  <a:pt x="35" y="51"/>
                </a:lnTo>
                <a:lnTo>
                  <a:pt x="35" y="84"/>
                </a:lnTo>
                <a:lnTo>
                  <a:pt x="35" y="84"/>
                </a:lnTo>
                <a:close/>
                <a:moveTo>
                  <a:pt x="35" y="30"/>
                </a:moveTo>
                <a:lnTo>
                  <a:pt x="35" y="38"/>
                </a:lnTo>
                <a:lnTo>
                  <a:pt x="35" y="38"/>
                </a:lnTo>
                <a:lnTo>
                  <a:pt x="33" y="36"/>
                </a:lnTo>
                <a:lnTo>
                  <a:pt x="33" y="36"/>
                </a:lnTo>
                <a:lnTo>
                  <a:pt x="21" y="24"/>
                </a:lnTo>
                <a:lnTo>
                  <a:pt x="21" y="24"/>
                </a:lnTo>
                <a:lnTo>
                  <a:pt x="19" y="23"/>
                </a:lnTo>
                <a:lnTo>
                  <a:pt x="21" y="20"/>
                </a:lnTo>
                <a:lnTo>
                  <a:pt x="21" y="20"/>
                </a:lnTo>
                <a:lnTo>
                  <a:pt x="23" y="19"/>
                </a:lnTo>
                <a:lnTo>
                  <a:pt x="26" y="20"/>
                </a:lnTo>
                <a:lnTo>
                  <a:pt x="35" y="30"/>
                </a:lnTo>
                <a:lnTo>
                  <a:pt x="35" y="30"/>
                </a:lnTo>
                <a:close/>
                <a:moveTo>
                  <a:pt x="35" y="99"/>
                </a:moveTo>
                <a:lnTo>
                  <a:pt x="35" y="107"/>
                </a:lnTo>
                <a:lnTo>
                  <a:pt x="26" y="116"/>
                </a:lnTo>
                <a:lnTo>
                  <a:pt x="26" y="116"/>
                </a:lnTo>
                <a:lnTo>
                  <a:pt x="23" y="118"/>
                </a:lnTo>
                <a:lnTo>
                  <a:pt x="21" y="116"/>
                </a:lnTo>
                <a:lnTo>
                  <a:pt x="21" y="116"/>
                </a:lnTo>
                <a:lnTo>
                  <a:pt x="19" y="114"/>
                </a:lnTo>
                <a:lnTo>
                  <a:pt x="21" y="111"/>
                </a:lnTo>
                <a:lnTo>
                  <a:pt x="33" y="99"/>
                </a:lnTo>
                <a:lnTo>
                  <a:pt x="33" y="99"/>
                </a:lnTo>
                <a:lnTo>
                  <a:pt x="33" y="99"/>
                </a:lnTo>
                <a:lnTo>
                  <a:pt x="35" y="99"/>
                </a:lnTo>
                <a:lnTo>
                  <a:pt x="35" y="99"/>
                </a:lnTo>
                <a:close/>
                <a:moveTo>
                  <a:pt x="4" y="65"/>
                </a:moveTo>
                <a:lnTo>
                  <a:pt x="4" y="65"/>
                </a:lnTo>
                <a:lnTo>
                  <a:pt x="21" y="65"/>
                </a:lnTo>
                <a:lnTo>
                  <a:pt x="21" y="65"/>
                </a:lnTo>
                <a:lnTo>
                  <a:pt x="23" y="65"/>
                </a:lnTo>
                <a:lnTo>
                  <a:pt x="25" y="68"/>
                </a:lnTo>
                <a:lnTo>
                  <a:pt x="25" y="68"/>
                </a:lnTo>
                <a:lnTo>
                  <a:pt x="23" y="70"/>
                </a:lnTo>
                <a:lnTo>
                  <a:pt x="21" y="72"/>
                </a:lnTo>
                <a:lnTo>
                  <a:pt x="4" y="72"/>
                </a:lnTo>
                <a:lnTo>
                  <a:pt x="4" y="72"/>
                </a:lnTo>
                <a:lnTo>
                  <a:pt x="2" y="70"/>
                </a:lnTo>
                <a:lnTo>
                  <a:pt x="0" y="68"/>
                </a:lnTo>
                <a:lnTo>
                  <a:pt x="0" y="68"/>
                </a:lnTo>
                <a:lnTo>
                  <a:pt x="2" y="65"/>
                </a:lnTo>
                <a:lnTo>
                  <a:pt x="4" y="65"/>
                </a:lnTo>
                <a:lnTo>
                  <a:pt x="4" y="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215" name="组合 214"/>
          <p:cNvGrpSpPr/>
          <p:nvPr/>
        </p:nvGrpSpPr>
        <p:grpSpPr>
          <a:xfrm>
            <a:off x="3774409" y="2795385"/>
            <a:ext cx="160337" cy="255588"/>
            <a:chOff x="2679701" y="2924175"/>
            <a:chExt cx="160337" cy="255588"/>
          </a:xfrm>
          <a:solidFill>
            <a:srgbClr val="434154"/>
          </a:solidFill>
        </p:grpSpPr>
        <p:sp>
          <p:nvSpPr>
            <p:cNvPr id="190" name="Freeform 190"/>
            <p:cNvSpPr>
              <a:spLocks/>
            </p:cNvSpPr>
            <p:nvPr/>
          </p:nvSpPr>
          <p:spPr bwMode="auto">
            <a:xfrm>
              <a:off x="2770188" y="3103563"/>
              <a:ext cx="57150" cy="57150"/>
            </a:xfrm>
            <a:custGeom>
              <a:avLst/>
              <a:gdLst>
                <a:gd name="T0" fmla="*/ 0 w 36"/>
                <a:gd name="T1" fmla="*/ 22 h 36"/>
                <a:gd name="T2" fmla="*/ 0 w 36"/>
                <a:gd name="T3" fmla="*/ 22 h 36"/>
                <a:gd name="T4" fmla="*/ 2 w 36"/>
                <a:gd name="T5" fmla="*/ 27 h 36"/>
                <a:gd name="T6" fmla="*/ 8 w 36"/>
                <a:gd name="T7" fmla="*/ 33 h 36"/>
                <a:gd name="T8" fmla="*/ 13 w 36"/>
                <a:gd name="T9" fmla="*/ 36 h 36"/>
                <a:gd name="T10" fmla="*/ 21 w 36"/>
                <a:gd name="T11" fmla="*/ 36 h 36"/>
                <a:gd name="T12" fmla="*/ 21 w 36"/>
                <a:gd name="T13" fmla="*/ 36 h 36"/>
                <a:gd name="T14" fmla="*/ 28 w 36"/>
                <a:gd name="T15" fmla="*/ 33 h 36"/>
                <a:gd name="T16" fmla="*/ 32 w 36"/>
                <a:gd name="T17" fmla="*/ 29 h 36"/>
                <a:gd name="T18" fmla="*/ 35 w 36"/>
                <a:gd name="T19" fmla="*/ 22 h 36"/>
                <a:gd name="T20" fmla="*/ 36 w 36"/>
                <a:gd name="T21" fmla="*/ 15 h 36"/>
                <a:gd name="T22" fmla="*/ 36 w 36"/>
                <a:gd name="T23" fmla="*/ 15 h 36"/>
                <a:gd name="T24" fmla="*/ 33 w 36"/>
                <a:gd name="T25" fmla="*/ 8 h 36"/>
                <a:gd name="T26" fmla="*/ 28 w 36"/>
                <a:gd name="T27" fmla="*/ 3 h 36"/>
                <a:gd name="T28" fmla="*/ 21 w 36"/>
                <a:gd name="T29" fmla="*/ 0 h 36"/>
                <a:gd name="T30" fmla="*/ 14 w 36"/>
                <a:gd name="T31" fmla="*/ 0 h 36"/>
                <a:gd name="T32" fmla="*/ 14 w 36"/>
                <a:gd name="T33" fmla="*/ 0 h 36"/>
                <a:gd name="T34" fmla="*/ 8 w 36"/>
                <a:gd name="T35" fmla="*/ 3 h 36"/>
                <a:gd name="T36" fmla="*/ 4 w 36"/>
                <a:gd name="T37" fmla="*/ 8 h 36"/>
                <a:gd name="T38" fmla="*/ 1 w 36"/>
                <a:gd name="T39" fmla="*/ 14 h 36"/>
                <a:gd name="T40" fmla="*/ 0 w 36"/>
                <a:gd name="T41" fmla="*/ 22 h 36"/>
                <a:gd name="T42" fmla="*/ 0 w 36"/>
                <a:gd name="T43"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36">
                  <a:moveTo>
                    <a:pt x="0" y="22"/>
                  </a:moveTo>
                  <a:lnTo>
                    <a:pt x="0" y="22"/>
                  </a:lnTo>
                  <a:lnTo>
                    <a:pt x="2" y="27"/>
                  </a:lnTo>
                  <a:lnTo>
                    <a:pt x="8" y="33"/>
                  </a:lnTo>
                  <a:lnTo>
                    <a:pt x="13" y="36"/>
                  </a:lnTo>
                  <a:lnTo>
                    <a:pt x="21" y="36"/>
                  </a:lnTo>
                  <a:lnTo>
                    <a:pt x="21" y="36"/>
                  </a:lnTo>
                  <a:lnTo>
                    <a:pt x="28" y="33"/>
                  </a:lnTo>
                  <a:lnTo>
                    <a:pt x="32" y="29"/>
                  </a:lnTo>
                  <a:lnTo>
                    <a:pt x="35" y="22"/>
                  </a:lnTo>
                  <a:lnTo>
                    <a:pt x="36" y="15"/>
                  </a:lnTo>
                  <a:lnTo>
                    <a:pt x="36" y="15"/>
                  </a:lnTo>
                  <a:lnTo>
                    <a:pt x="33" y="8"/>
                  </a:lnTo>
                  <a:lnTo>
                    <a:pt x="28" y="3"/>
                  </a:lnTo>
                  <a:lnTo>
                    <a:pt x="21" y="0"/>
                  </a:lnTo>
                  <a:lnTo>
                    <a:pt x="14" y="0"/>
                  </a:lnTo>
                  <a:lnTo>
                    <a:pt x="14" y="0"/>
                  </a:lnTo>
                  <a:lnTo>
                    <a:pt x="8" y="3"/>
                  </a:lnTo>
                  <a:lnTo>
                    <a:pt x="4" y="8"/>
                  </a:lnTo>
                  <a:lnTo>
                    <a:pt x="1" y="14"/>
                  </a:lnTo>
                  <a:lnTo>
                    <a:pt x="0" y="22"/>
                  </a:lnTo>
                  <a:lnTo>
                    <a:pt x="0"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Freeform 191"/>
            <p:cNvSpPr>
              <a:spLocks/>
            </p:cNvSpPr>
            <p:nvPr/>
          </p:nvSpPr>
          <p:spPr bwMode="auto">
            <a:xfrm>
              <a:off x="2786063" y="2924175"/>
              <a:ext cx="53975" cy="192088"/>
            </a:xfrm>
            <a:custGeom>
              <a:avLst/>
              <a:gdLst>
                <a:gd name="T0" fmla="*/ 0 w 34"/>
                <a:gd name="T1" fmla="*/ 121 h 121"/>
                <a:gd name="T2" fmla="*/ 0 w 34"/>
                <a:gd name="T3" fmla="*/ 121 h 121"/>
                <a:gd name="T4" fmla="*/ 21 w 34"/>
                <a:gd name="T5" fmla="*/ 17 h 121"/>
                <a:gd name="T6" fmla="*/ 21 w 34"/>
                <a:gd name="T7" fmla="*/ 17 h 121"/>
                <a:gd name="T8" fmla="*/ 27 w 34"/>
                <a:gd name="T9" fmla="*/ 9 h 121"/>
                <a:gd name="T10" fmla="*/ 31 w 34"/>
                <a:gd name="T11" fmla="*/ 2 h 121"/>
                <a:gd name="T12" fmla="*/ 34 w 34"/>
                <a:gd name="T13" fmla="*/ 0 h 121"/>
                <a:gd name="T14" fmla="*/ 34 w 34"/>
                <a:gd name="T15" fmla="*/ 0 h 121"/>
                <a:gd name="T16" fmla="*/ 31 w 34"/>
                <a:gd name="T17" fmla="*/ 19 h 121"/>
                <a:gd name="T18" fmla="*/ 25 w 34"/>
                <a:gd name="T19" fmla="*/ 61 h 121"/>
                <a:gd name="T20" fmla="*/ 14 w 34"/>
                <a:gd name="T21" fmla="*/ 121 h 121"/>
                <a:gd name="T22" fmla="*/ 0 w 34"/>
                <a:gd name="T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21">
                  <a:moveTo>
                    <a:pt x="0" y="121"/>
                  </a:moveTo>
                  <a:lnTo>
                    <a:pt x="0" y="121"/>
                  </a:lnTo>
                  <a:lnTo>
                    <a:pt x="21" y="17"/>
                  </a:lnTo>
                  <a:lnTo>
                    <a:pt x="21" y="17"/>
                  </a:lnTo>
                  <a:lnTo>
                    <a:pt x="27" y="9"/>
                  </a:lnTo>
                  <a:lnTo>
                    <a:pt x="31" y="2"/>
                  </a:lnTo>
                  <a:lnTo>
                    <a:pt x="34" y="0"/>
                  </a:lnTo>
                  <a:lnTo>
                    <a:pt x="34" y="0"/>
                  </a:lnTo>
                  <a:lnTo>
                    <a:pt x="31" y="19"/>
                  </a:lnTo>
                  <a:lnTo>
                    <a:pt x="25" y="61"/>
                  </a:lnTo>
                  <a:lnTo>
                    <a:pt x="14" y="121"/>
                  </a:lnTo>
                  <a:lnTo>
                    <a:pt x="0" y="1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192"/>
            <p:cNvSpPr>
              <a:spLocks/>
            </p:cNvSpPr>
            <p:nvPr/>
          </p:nvSpPr>
          <p:spPr bwMode="auto">
            <a:xfrm>
              <a:off x="2679701" y="2954338"/>
              <a:ext cx="123825" cy="166688"/>
            </a:xfrm>
            <a:custGeom>
              <a:avLst/>
              <a:gdLst>
                <a:gd name="T0" fmla="*/ 77 w 78"/>
                <a:gd name="T1" fmla="*/ 98 h 105"/>
                <a:gd name="T2" fmla="*/ 19 w 78"/>
                <a:gd name="T3" fmla="*/ 13 h 105"/>
                <a:gd name="T4" fmla="*/ 0 w 78"/>
                <a:gd name="T5" fmla="*/ 0 h 105"/>
                <a:gd name="T6" fmla="*/ 8 w 78"/>
                <a:gd name="T7" fmla="*/ 20 h 105"/>
                <a:gd name="T8" fmla="*/ 66 w 78"/>
                <a:gd name="T9" fmla="*/ 105 h 105"/>
                <a:gd name="T10" fmla="*/ 78 w 78"/>
                <a:gd name="T11" fmla="*/ 98 h 105"/>
                <a:gd name="T12" fmla="*/ 77 w 78"/>
                <a:gd name="T13" fmla="*/ 98 h 105"/>
              </a:gdLst>
              <a:ahLst/>
              <a:cxnLst>
                <a:cxn ang="0">
                  <a:pos x="T0" y="T1"/>
                </a:cxn>
                <a:cxn ang="0">
                  <a:pos x="T2" y="T3"/>
                </a:cxn>
                <a:cxn ang="0">
                  <a:pos x="T4" y="T5"/>
                </a:cxn>
                <a:cxn ang="0">
                  <a:pos x="T6" y="T7"/>
                </a:cxn>
                <a:cxn ang="0">
                  <a:pos x="T8" y="T9"/>
                </a:cxn>
                <a:cxn ang="0">
                  <a:pos x="T10" y="T11"/>
                </a:cxn>
                <a:cxn ang="0">
                  <a:pos x="T12" y="T13"/>
                </a:cxn>
              </a:cxnLst>
              <a:rect l="0" t="0" r="r" b="b"/>
              <a:pathLst>
                <a:path w="78" h="105">
                  <a:moveTo>
                    <a:pt x="77" y="98"/>
                  </a:moveTo>
                  <a:lnTo>
                    <a:pt x="19" y="13"/>
                  </a:lnTo>
                  <a:lnTo>
                    <a:pt x="0" y="0"/>
                  </a:lnTo>
                  <a:lnTo>
                    <a:pt x="8" y="20"/>
                  </a:lnTo>
                  <a:lnTo>
                    <a:pt x="66" y="105"/>
                  </a:lnTo>
                  <a:lnTo>
                    <a:pt x="78" y="98"/>
                  </a:lnTo>
                  <a:lnTo>
                    <a:pt x="77" y="9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3" name="Freeform 193"/>
            <p:cNvSpPr>
              <a:spLocks/>
            </p:cNvSpPr>
            <p:nvPr/>
          </p:nvSpPr>
          <p:spPr bwMode="auto">
            <a:xfrm>
              <a:off x="2798763" y="3149600"/>
              <a:ext cx="14288" cy="30163"/>
            </a:xfrm>
            <a:custGeom>
              <a:avLst/>
              <a:gdLst>
                <a:gd name="T0" fmla="*/ 7 w 9"/>
                <a:gd name="T1" fmla="*/ 2 h 19"/>
                <a:gd name="T2" fmla="*/ 7 w 9"/>
                <a:gd name="T3" fmla="*/ 2 h 19"/>
                <a:gd name="T4" fmla="*/ 6 w 9"/>
                <a:gd name="T5" fmla="*/ 0 h 19"/>
                <a:gd name="T6" fmla="*/ 3 w 9"/>
                <a:gd name="T7" fmla="*/ 0 h 19"/>
                <a:gd name="T8" fmla="*/ 3 w 9"/>
                <a:gd name="T9" fmla="*/ 0 h 19"/>
                <a:gd name="T10" fmla="*/ 0 w 9"/>
                <a:gd name="T11" fmla="*/ 1 h 19"/>
                <a:gd name="T12" fmla="*/ 0 w 9"/>
                <a:gd name="T13" fmla="*/ 4 h 19"/>
                <a:gd name="T14" fmla="*/ 3 w 9"/>
                <a:gd name="T15" fmla="*/ 16 h 19"/>
                <a:gd name="T16" fmla="*/ 3 w 9"/>
                <a:gd name="T17" fmla="*/ 16 h 19"/>
                <a:gd name="T18" fmla="*/ 3 w 9"/>
                <a:gd name="T19" fmla="*/ 19 h 19"/>
                <a:gd name="T20" fmla="*/ 6 w 9"/>
                <a:gd name="T21" fmla="*/ 19 h 19"/>
                <a:gd name="T22" fmla="*/ 6 w 9"/>
                <a:gd name="T23" fmla="*/ 19 h 19"/>
                <a:gd name="T24" fmla="*/ 9 w 9"/>
                <a:gd name="T25" fmla="*/ 17 h 19"/>
                <a:gd name="T26" fmla="*/ 9 w 9"/>
                <a:gd name="T27" fmla="*/ 15 h 19"/>
                <a:gd name="T28" fmla="*/ 7 w 9"/>
                <a:gd name="T29"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7" y="2"/>
                  </a:moveTo>
                  <a:lnTo>
                    <a:pt x="7" y="2"/>
                  </a:lnTo>
                  <a:lnTo>
                    <a:pt x="6" y="0"/>
                  </a:lnTo>
                  <a:lnTo>
                    <a:pt x="3" y="0"/>
                  </a:lnTo>
                  <a:lnTo>
                    <a:pt x="3" y="0"/>
                  </a:lnTo>
                  <a:lnTo>
                    <a:pt x="0" y="1"/>
                  </a:lnTo>
                  <a:lnTo>
                    <a:pt x="0" y="4"/>
                  </a:lnTo>
                  <a:lnTo>
                    <a:pt x="3" y="16"/>
                  </a:lnTo>
                  <a:lnTo>
                    <a:pt x="3" y="16"/>
                  </a:lnTo>
                  <a:lnTo>
                    <a:pt x="3" y="19"/>
                  </a:lnTo>
                  <a:lnTo>
                    <a:pt x="6" y="19"/>
                  </a:lnTo>
                  <a:lnTo>
                    <a:pt x="6" y="19"/>
                  </a:lnTo>
                  <a:lnTo>
                    <a:pt x="9" y="17"/>
                  </a:lnTo>
                  <a:lnTo>
                    <a:pt x="9" y="15"/>
                  </a:lnTo>
                  <a:lnTo>
                    <a:pt x="7"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94" name="Freeform 194"/>
          <p:cNvSpPr>
            <a:spLocks noEditPoints="1"/>
          </p:cNvSpPr>
          <p:nvPr/>
        </p:nvSpPr>
        <p:spPr bwMode="auto">
          <a:xfrm>
            <a:off x="3756946" y="1485698"/>
            <a:ext cx="217488" cy="236538"/>
          </a:xfrm>
          <a:custGeom>
            <a:avLst/>
            <a:gdLst>
              <a:gd name="T0" fmla="*/ 105 w 137"/>
              <a:gd name="T1" fmla="*/ 69 h 149"/>
              <a:gd name="T2" fmla="*/ 103 w 137"/>
              <a:gd name="T3" fmla="*/ 51 h 149"/>
              <a:gd name="T4" fmla="*/ 103 w 137"/>
              <a:gd name="T5" fmla="*/ 99 h 149"/>
              <a:gd name="T6" fmla="*/ 116 w 137"/>
              <a:gd name="T7" fmla="*/ 112 h 149"/>
              <a:gd name="T8" fmla="*/ 114 w 137"/>
              <a:gd name="T9" fmla="*/ 118 h 149"/>
              <a:gd name="T10" fmla="*/ 103 w 137"/>
              <a:gd name="T11" fmla="*/ 38 h 149"/>
              <a:gd name="T12" fmla="*/ 114 w 137"/>
              <a:gd name="T13" fmla="*/ 19 h 149"/>
              <a:gd name="T14" fmla="*/ 116 w 137"/>
              <a:gd name="T15" fmla="*/ 26 h 149"/>
              <a:gd name="T16" fmla="*/ 103 w 137"/>
              <a:gd name="T17" fmla="*/ 38 h 149"/>
              <a:gd name="T18" fmla="*/ 112 w 137"/>
              <a:gd name="T19" fmla="*/ 69 h 149"/>
              <a:gd name="T20" fmla="*/ 133 w 137"/>
              <a:gd name="T21" fmla="*/ 65 h 149"/>
              <a:gd name="T22" fmla="*/ 135 w 137"/>
              <a:gd name="T23" fmla="*/ 72 h 149"/>
              <a:gd name="T24" fmla="*/ 114 w 137"/>
              <a:gd name="T25" fmla="*/ 72 h 149"/>
              <a:gd name="T26" fmla="*/ 69 w 137"/>
              <a:gd name="T27" fmla="*/ 31 h 149"/>
              <a:gd name="T28" fmla="*/ 103 w 137"/>
              <a:gd name="T29" fmla="*/ 51 h 149"/>
              <a:gd name="T30" fmla="*/ 89 w 137"/>
              <a:gd name="T31" fmla="*/ 100 h 149"/>
              <a:gd name="T32" fmla="*/ 84 w 137"/>
              <a:gd name="T33" fmla="*/ 144 h 149"/>
              <a:gd name="T34" fmla="*/ 69 w 137"/>
              <a:gd name="T35" fmla="*/ 115 h 149"/>
              <a:gd name="T36" fmla="*/ 81 w 137"/>
              <a:gd name="T37" fmla="*/ 96 h 149"/>
              <a:gd name="T38" fmla="*/ 95 w 137"/>
              <a:gd name="T39" fmla="*/ 84 h 149"/>
              <a:gd name="T40" fmla="*/ 97 w 137"/>
              <a:gd name="T41" fmla="*/ 62 h 149"/>
              <a:gd name="T42" fmla="*/ 89 w 137"/>
              <a:gd name="T43" fmla="*/ 47 h 149"/>
              <a:gd name="T44" fmla="*/ 69 w 137"/>
              <a:gd name="T45" fmla="*/ 39 h 149"/>
              <a:gd name="T46" fmla="*/ 100 w 137"/>
              <a:gd name="T47" fmla="*/ 33 h 149"/>
              <a:gd name="T48" fmla="*/ 100 w 137"/>
              <a:gd name="T49" fmla="*/ 38 h 149"/>
              <a:gd name="T50" fmla="*/ 103 w 137"/>
              <a:gd name="T51" fmla="*/ 99 h 149"/>
              <a:gd name="T52" fmla="*/ 99 w 137"/>
              <a:gd name="T53" fmla="*/ 103 h 149"/>
              <a:gd name="T54" fmla="*/ 103 w 137"/>
              <a:gd name="T55" fmla="*/ 99 h 149"/>
              <a:gd name="T56" fmla="*/ 70 w 137"/>
              <a:gd name="T57" fmla="*/ 1 h 149"/>
              <a:gd name="T58" fmla="*/ 70 w 137"/>
              <a:gd name="T59" fmla="*/ 23 h 149"/>
              <a:gd name="T60" fmla="*/ 66 w 137"/>
              <a:gd name="T61" fmla="*/ 149 h 149"/>
              <a:gd name="T62" fmla="*/ 49 w 137"/>
              <a:gd name="T63" fmla="*/ 137 h 149"/>
              <a:gd name="T64" fmla="*/ 39 w 137"/>
              <a:gd name="T65" fmla="*/ 93 h 149"/>
              <a:gd name="T66" fmla="*/ 40 w 137"/>
              <a:gd name="T67" fmla="*/ 43 h 149"/>
              <a:gd name="T68" fmla="*/ 69 w 137"/>
              <a:gd name="T69" fmla="*/ 31 h 149"/>
              <a:gd name="T70" fmla="*/ 57 w 137"/>
              <a:gd name="T71" fmla="*/ 41 h 149"/>
              <a:gd name="T72" fmla="*/ 43 w 137"/>
              <a:gd name="T73" fmla="*/ 51 h 149"/>
              <a:gd name="T74" fmla="*/ 38 w 137"/>
              <a:gd name="T75" fmla="*/ 69 h 149"/>
              <a:gd name="T76" fmla="*/ 53 w 137"/>
              <a:gd name="T77" fmla="*/ 95 h 149"/>
              <a:gd name="T78" fmla="*/ 55 w 137"/>
              <a:gd name="T79" fmla="*/ 98 h 149"/>
              <a:gd name="T80" fmla="*/ 69 w 137"/>
              <a:gd name="T81" fmla="*/ 149 h 149"/>
              <a:gd name="T82" fmla="*/ 68 w 137"/>
              <a:gd name="T83" fmla="*/ 24 h 149"/>
              <a:gd name="T84" fmla="*/ 65 w 137"/>
              <a:gd name="T85" fmla="*/ 4 h 149"/>
              <a:gd name="T86" fmla="*/ 69 w 137"/>
              <a:gd name="T87" fmla="*/ 0 h 149"/>
              <a:gd name="T88" fmla="*/ 36 w 137"/>
              <a:gd name="T89" fmla="*/ 106 h 149"/>
              <a:gd name="T90" fmla="*/ 34 w 137"/>
              <a:gd name="T91" fmla="*/ 99 h 149"/>
              <a:gd name="T92" fmla="*/ 34 w 137"/>
              <a:gd name="T93" fmla="*/ 38 h 149"/>
              <a:gd name="T94" fmla="*/ 36 w 137"/>
              <a:gd name="T95" fmla="*/ 33 h 149"/>
              <a:gd name="T96" fmla="*/ 34 w 137"/>
              <a:gd name="T97" fmla="*/ 85 h 149"/>
              <a:gd name="T98" fmla="*/ 31 w 137"/>
              <a:gd name="T99" fmla="*/ 61 h 149"/>
              <a:gd name="T100" fmla="*/ 34 w 137"/>
              <a:gd name="T101" fmla="*/ 30 h 149"/>
              <a:gd name="T102" fmla="*/ 31 w 137"/>
              <a:gd name="T103" fmla="*/ 38 h 149"/>
              <a:gd name="T104" fmla="*/ 20 w 137"/>
              <a:gd name="T105" fmla="*/ 20 h 149"/>
              <a:gd name="T106" fmla="*/ 34 w 137"/>
              <a:gd name="T107" fmla="*/ 30 h 149"/>
              <a:gd name="T108" fmla="*/ 24 w 137"/>
              <a:gd name="T109" fmla="*/ 116 h 149"/>
              <a:gd name="T110" fmla="*/ 20 w 137"/>
              <a:gd name="T111" fmla="*/ 116 h 149"/>
              <a:gd name="T112" fmla="*/ 31 w 137"/>
              <a:gd name="T113" fmla="*/ 100 h 149"/>
              <a:gd name="T114" fmla="*/ 4 w 137"/>
              <a:gd name="T115" fmla="*/ 65 h 149"/>
              <a:gd name="T116" fmla="*/ 23 w 137"/>
              <a:gd name="T117" fmla="*/ 66 h 149"/>
              <a:gd name="T118" fmla="*/ 20 w 137"/>
              <a:gd name="T119" fmla="*/ 72 h 149"/>
              <a:gd name="T120" fmla="*/ 0 w 137"/>
              <a:gd name="T121" fmla="*/ 69 h 149"/>
              <a:gd name="T122" fmla="*/ 4 w 137"/>
              <a:gd name="T123"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 h="149">
                <a:moveTo>
                  <a:pt x="103" y="51"/>
                </a:moveTo>
                <a:lnTo>
                  <a:pt x="103" y="51"/>
                </a:lnTo>
                <a:lnTo>
                  <a:pt x="105" y="60"/>
                </a:lnTo>
                <a:lnTo>
                  <a:pt x="105" y="69"/>
                </a:lnTo>
                <a:lnTo>
                  <a:pt x="105" y="69"/>
                </a:lnTo>
                <a:lnTo>
                  <a:pt x="105" y="77"/>
                </a:lnTo>
                <a:lnTo>
                  <a:pt x="103" y="85"/>
                </a:lnTo>
                <a:lnTo>
                  <a:pt x="103" y="51"/>
                </a:lnTo>
                <a:lnTo>
                  <a:pt x="103" y="51"/>
                </a:lnTo>
                <a:close/>
                <a:moveTo>
                  <a:pt x="103" y="108"/>
                </a:moveTo>
                <a:lnTo>
                  <a:pt x="103" y="99"/>
                </a:lnTo>
                <a:lnTo>
                  <a:pt x="103" y="99"/>
                </a:lnTo>
                <a:lnTo>
                  <a:pt x="104" y="100"/>
                </a:lnTo>
                <a:lnTo>
                  <a:pt x="104" y="100"/>
                </a:lnTo>
                <a:lnTo>
                  <a:pt x="116" y="112"/>
                </a:lnTo>
                <a:lnTo>
                  <a:pt x="116" y="112"/>
                </a:lnTo>
                <a:lnTo>
                  <a:pt x="118" y="115"/>
                </a:lnTo>
                <a:lnTo>
                  <a:pt x="116" y="116"/>
                </a:lnTo>
                <a:lnTo>
                  <a:pt x="116" y="116"/>
                </a:lnTo>
                <a:lnTo>
                  <a:pt x="114" y="118"/>
                </a:lnTo>
                <a:lnTo>
                  <a:pt x="111" y="116"/>
                </a:lnTo>
                <a:lnTo>
                  <a:pt x="103" y="108"/>
                </a:lnTo>
                <a:lnTo>
                  <a:pt x="103" y="108"/>
                </a:lnTo>
                <a:close/>
                <a:moveTo>
                  <a:pt x="103" y="38"/>
                </a:moveTo>
                <a:lnTo>
                  <a:pt x="103" y="30"/>
                </a:lnTo>
                <a:lnTo>
                  <a:pt x="111" y="20"/>
                </a:lnTo>
                <a:lnTo>
                  <a:pt x="111" y="20"/>
                </a:lnTo>
                <a:lnTo>
                  <a:pt x="114" y="19"/>
                </a:lnTo>
                <a:lnTo>
                  <a:pt x="116" y="20"/>
                </a:lnTo>
                <a:lnTo>
                  <a:pt x="116" y="20"/>
                </a:lnTo>
                <a:lnTo>
                  <a:pt x="118" y="23"/>
                </a:lnTo>
                <a:lnTo>
                  <a:pt x="116" y="26"/>
                </a:lnTo>
                <a:lnTo>
                  <a:pt x="104" y="38"/>
                </a:lnTo>
                <a:lnTo>
                  <a:pt x="104" y="38"/>
                </a:lnTo>
                <a:lnTo>
                  <a:pt x="104" y="38"/>
                </a:lnTo>
                <a:lnTo>
                  <a:pt x="103" y="38"/>
                </a:lnTo>
                <a:lnTo>
                  <a:pt x="103" y="38"/>
                </a:lnTo>
                <a:close/>
                <a:moveTo>
                  <a:pt x="112" y="69"/>
                </a:moveTo>
                <a:lnTo>
                  <a:pt x="112" y="69"/>
                </a:lnTo>
                <a:lnTo>
                  <a:pt x="112" y="69"/>
                </a:lnTo>
                <a:lnTo>
                  <a:pt x="114" y="66"/>
                </a:lnTo>
                <a:lnTo>
                  <a:pt x="116" y="65"/>
                </a:lnTo>
                <a:lnTo>
                  <a:pt x="133" y="65"/>
                </a:lnTo>
                <a:lnTo>
                  <a:pt x="133" y="65"/>
                </a:lnTo>
                <a:lnTo>
                  <a:pt x="135" y="66"/>
                </a:lnTo>
                <a:lnTo>
                  <a:pt x="137" y="69"/>
                </a:lnTo>
                <a:lnTo>
                  <a:pt x="137" y="69"/>
                </a:lnTo>
                <a:lnTo>
                  <a:pt x="135" y="72"/>
                </a:lnTo>
                <a:lnTo>
                  <a:pt x="133" y="72"/>
                </a:lnTo>
                <a:lnTo>
                  <a:pt x="116" y="72"/>
                </a:lnTo>
                <a:lnTo>
                  <a:pt x="116" y="72"/>
                </a:lnTo>
                <a:lnTo>
                  <a:pt x="114" y="72"/>
                </a:lnTo>
                <a:lnTo>
                  <a:pt x="112" y="69"/>
                </a:lnTo>
                <a:lnTo>
                  <a:pt x="112" y="69"/>
                </a:lnTo>
                <a:close/>
                <a:moveTo>
                  <a:pt x="69" y="31"/>
                </a:moveTo>
                <a:lnTo>
                  <a:pt x="69" y="31"/>
                </a:lnTo>
                <a:lnTo>
                  <a:pt x="78" y="33"/>
                </a:lnTo>
                <a:lnTo>
                  <a:pt x="88" y="37"/>
                </a:lnTo>
                <a:lnTo>
                  <a:pt x="96" y="43"/>
                </a:lnTo>
                <a:lnTo>
                  <a:pt x="103" y="51"/>
                </a:lnTo>
                <a:lnTo>
                  <a:pt x="103" y="85"/>
                </a:lnTo>
                <a:lnTo>
                  <a:pt x="103" y="85"/>
                </a:lnTo>
                <a:lnTo>
                  <a:pt x="96" y="93"/>
                </a:lnTo>
                <a:lnTo>
                  <a:pt x="89" y="100"/>
                </a:lnTo>
                <a:lnTo>
                  <a:pt x="89" y="130"/>
                </a:lnTo>
                <a:lnTo>
                  <a:pt x="89" y="130"/>
                </a:lnTo>
                <a:lnTo>
                  <a:pt x="88" y="137"/>
                </a:lnTo>
                <a:lnTo>
                  <a:pt x="84" y="144"/>
                </a:lnTo>
                <a:lnTo>
                  <a:pt x="77" y="148"/>
                </a:lnTo>
                <a:lnTo>
                  <a:pt x="70" y="149"/>
                </a:lnTo>
                <a:lnTo>
                  <a:pt x="69" y="149"/>
                </a:lnTo>
                <a:lnTo>
                  <a:pt x="69" y="115"/>
                </a:lnTo>
                <a:lnTo>
                  <a:pt x="81" y="115"/>
                </a:lnTo>
                <a:lnTo>
                  <a:pt x="81" y="98"/>
                </a:lnTo>
                <a:lnTo>
                  <a:pt x="81" y="98"/>
                </a:lnTo>
                <a:lnTo>
                  <a:pt x="81" y="96"/>
                </a:lnTo>
                <a:lnTo>
                  <a:pt x="82" y="95"/>
                </a:lnTo>
                <a:lnTo>
                  <a:pt x="82" y="95"/>
                </a:lnTo>
                <a:lnTo>
                  <a:pt x="89" y="89"/>
                </a:lnTo>
                <a:lnTo>
                  <a:pt x="95" y="84"/>
                </a:lnTo>
                <a:lnTo>
                  <a:pt x="97" y="77"/>
                </a:lnTo>
                <a:lnTo>
                  <a:pt x="99" y="69"/>
                </a:lnTo>
                <a:lnTo>
                  <a:pt x="99" y="69"/>
                </a:lnTo>
                <a:lnTo>
                  <a:pt x="97" y="62"/>
                </a:lnTo>
                <a:lnTo>
                  <a:pt x="96" y="57"/>
                </a:lnTo>
                <a:lnTo>
                  <a:pt x="93" y="51"/>
                </a:lnTo>
                <a:lnTo>
                  <a:pt x="89" y="47"/>
                </a:lnTo>
                <a:lnTo>
                  <a:pt x="89" y="47"/>
                </a:lnTo>
                <a:lnTo>
                  <a:pt x="85" y="43"/>
                </a:lnTo>
                <a:lnTo>
                  <a:pt x="80" y="41"/>
                </a:lnTo>
                <a:lnTo>
                  <a:pt x="74" y="39"/>
                </a:lnTo>
                <a:lnTo>
                  <a:pt x="69" y="39"/>
                </a:lnTo>
                <a:lnTo>
                  <a:pt x="69" y="31"/>
                </a:lnTo>
                <a:lnTo>
                  <a:pt x="69" y="31"/>
                </a:lnTo>
                <a:close/>
                <a:moveTo>
                  <a:pt x="103" y="30"/>
                </a:moveTo>
                <a:lnTo>
                  <a:pt x="100" y="33"/>
                </a:lnTo>
                <a:lnTo>
                  <a:pt x="100" y="33"/>
                </a:lnTo>
                <a:lnTo>
                  <a:pt x="99" y="35"/>
                </a:lnTo>
                <a:lnTo>
                  <a:pt x="100" y="38"/>
                </a:lnTo>
                <a:lnTo>
                  <a:pt x="100" y="38"/>
                </a:lnTo>
                <a:lnTo>
                  <a:pt x="103" y="38"/>
                </a:lnTo>
                <a:lnTo>
                  <a:pt x="103" y="30"/>
                </a:lnTo>
                <a:lnTo>
                  <a:pt x="103" y="30"/>
                </a:lnTo>
                <a:close/>
                <a:moveTo>
                  <a:pt x="103" y="99"/>
                </a:moveTo>
                <a:lnTo>
                  <a:pt x="103" y="99"/>
                </a:lnTo>
                <a:lnTo>
                  <a:pt x="100" y="100"/>
                </a:lnTo>
                <a:lnTo>
                  <a:pt x="100" y="100"/>
                </a:lnTo>
                <a:lnTo>
                  <a:pt x="99" y="103"/>
                </a:lnTo>
                <a:lnTo>
                  <a:pt x="100" y="106"/>
                </a:lnTo>
                <a:lnTo>
                  <a:pt x="103" y="108"/>
                </a:lnTo>
                <a:lnTo>
                  <a:pt x="103" y="99"/>
                </a:lnTo>
                <a:lnTo>
                  <a:pt x="103" y="99"/>
                </a:lnTo>
                <a:close/>
                <a:moveTo>
                  <a:pt x="69" y="24"/>
                </a:moveTo>
                <a:lnTo>
                  <a:pt x="69" y="0"/>
                </a:lnTo>
                <a:lnTo>
                  <a:pt x="69" y="0"/>
                </a:lnTo>
                <a:lnTo>
                  <a:pt x="70" y="1"/>
                </a:lnTo>
                <a:lnTo>
                  <a:pt x="72" y="4"/>
                </a:lnTo>
                <a:lnTo>
                  <a:pt x="72" y="20"/>
                </a:lnTo>
                <a:lnTo>
                  <a:pt x="72" y="20"/>
                </a:lnTo>
                <a:lnTo>
                  <a:pt x="70" y="23"/>
                </a:lnTo>
                <a:lnTo>
                  <a:pt x="69" y="24"/>
                </a:lnTo>
                <a:lnTo>
                  <a:pt x="69" y="24"/>
                </a:lnTo>
                <a:close/>
                <a:moveTo>
                  <a:pt x="69" y="149"/>
                </a:moveTo>
                <a:lnTo>
                  <a:pt x="66" y="149"/>
                </a:lnTo>
                <a:lnTo>
                  <a:pt x="66" y="149"/>
                </a:lnTo>
                <a:lnTo>
                  <a:pt x="58" y="148"/>
                </a:lnTo>
                <a:lnTo>
                  <a:pt x="53" y="144"/>
                </a:lnTo>
                <a:lnTo>
                  <a:pt x="49" y="137"/>
                </a:lnTo>
                <a:lnTo>
                  <a:pt x="47" y="130"/>
                </a:lnTo>
                <a:lnTo>
                  <a:pt x="47" y="100"/>
                </a:lnTo>
                <a:lnTo>
                  <a:pt x="47" y="100"/>
                </a:lnTo>
                <a:lnTo>
                  <a:pt x="39" y="93"/>
                </a:lnTo>
                <a:lnTo>
                  <a:pt x="34" y="85"/>
                </a:lnTo>
                <a:lnTo>
                  <a:pt x="34" y="53"/>
                </a:lnTo>
                <a:lnTo>
                  <a:pt x="34" y="53"/>
                </a:lnTo>
                <a:lnTo>
                  <a:pt x="40" y="43"/>
                </a:lnTo>
                <a:lnTo>
                  <a:pt x="47" y="37"/>
                </a:lnTo>
                <a:lnTo>
                  <a:pt x="58" y="33"/>
                </a:lnTo>
                <a:lnTo>
                  <a:pt x="62" y="31"/>
                </a:lnTo>
                <a:lnTo>
                  <a:pt x="69" y="31"/>
                </a:lnTo>
                <a:lnTo>
                  <a:pt x="69" y="39"/>
                </a:lnTo>
                <a:lnTo>
                  <a:pt x="69" y="39"/>
                </a:lnTo>
                <a:lnTo>
                  <a:pt x="62" y="39"/>
                </a:lnTo>
                <a:lnTo>
                  <a:pt x="57" y="41"/>
                </a:lnTo>
                <a:lnTo>
                  <a:pt x="51" y="43"/>
                </a:lnTo>
                <a:lnTo>
                  <a:pt x="47" y="47"/>
                </a:lnTo>
                <a:lnTo>
                  <a:pt x="47" y="47"/>
                </a:lnTo>
                <a:lnTo>
                  <a:pt x="43" y="51"/>
                </a:lnTo>
                <a:lnTo>
                  <a:pt x="40" y="57"/>
                </a:lnTo>
                <a:lnTo>
                  <a:pt x="39" y="62"/>
                </a:lnTo>
                <a:lnTo>
                  <a:pt x="38" y="69"/>
                </a:lnTo>
                <a:lnTo>
                  <a:pt x="38" y="69"/>
                </a:lnTo>
                <a:lnTo>
                  <a:pt x="39" y="77"/>
                </a:lnTo>
                <a:lnTo>
                  <a:pt x="42" y="84"/>
                </a:lnTo>
                <a:lnTo>
                  <a:pt x="47" y="89"/>
                </a:lnTo>
                <a:lnTo>
                  <a:pt x="53" y="95"/>
                </a:lnTo>
                <a:lnTo>
                  <a:pt x="53" y="95"/>
                </a:lnTo>
                <a:lnTo>
                  <a:pt x="53" y="95"/>
                </a:lnTo>
                <a:lnTo>
                  <a:pt x="54" y="96"/>
                </a:lnTo>
                <a:lnTo>
                  <a:pt x="55" y="98"/>
                </a:lnTo>
                <a:lnTo>
                  <a:pt x="55" y="115"/>
                </a:lnTo>
                <a:lnTo>
                  <a:pt x="69" y="115"/>
                </a:lnTo>
                <a:lnTo>
                  <a:pt x="69" y="149"/>
                </a:lnTo>
                <a:lnTo>
                  <a:pt x="69" y="149"/>
                </a:lnTo>
                <a:close/>
                <a:moveTo>
                  <a:pt x="69" y="0"/>
                </a:moveTo>
                <a:lnTo>
                  <a:pt x="69" y="24"/>
                </a:lnTo>
                <a:lnTo>
                  <a:pt x="68" y="24"/>
                </a:lnTo>
                <a:lnTo>
                  <a:pt x="68" y="24"/>
                </a:lnTo>
                <a:lnTo>
                  <a:pt x="68" y="24"/>
                </a:lnTo>
                <a:lnTo>
                  <a:pt x="66" y="23"/>
                </a:lnTo>
                <a:lnTo>
                  <a:pt x="65" y="20"/>
                </a:lnTo>
                <a:lnTo>
                  <a:pt x="65" y="4"/>
                </a:lnTo>
                <a:lnTo>
                  <a:pt x="65" y="4"/>
                </a:lnTo>
                <a:lnTo>
                  <a:pt x="66" y="1"/>
                </a:lnTo>
                <a:lnTo>
                  <a:pt x="68" y="0"/>
                </a:lnTo>
                <a:lnTo>
                  <a:pt x="69" y="0"/>
                </a:lnTo>
                <a:lnTo>
                  <a:pt x="69" y="0"/>
                </a:lnTo>
                <a:close/>
                <a:moveTo>
                  <a:pt x="34" y="107"/>
                </a:moveTo>
                <a:lnTo>
                  <a:pt x="36" y="106"/>
                </a:lnTo>
                <a:lnTo>
                  <a:pt x="36" y="106"/>
                </a:lnTo>
                <a:lnTo>
                  <a:pt x="38" y="103"/>
                </a:lnTo>
                <a:lnTo>
                  <a:pt x="36" y="100"/>
                </a:lnTo>
                <a:lnTo>
                  <a:pt x="36" y="100"/>
                </a:lnTo>
                <a:lnTo>
                  <a:pt x="34" y="99"/>
                </a:lnTo>
                <a:lnTo>
                  <a:pt x="34" y="107"/>
                </a:lnTo>
                <a:lnTo>
                  <a:pt x="34" y="107"/>
                </a:lnTo>
                <a:close/>
                <a:moveTo>
                  <a:pt x="34" y="38"/>
                </a:moveTo>
                <a:lnTo>
                  <a:pt x="34" y="38"/>
                </a:lnTo>
                <a:lnTo>
                  <a:pt x="36" y="38"/>
                </a:lnTo>
                <a:lnTo>
                  <a:pt x="36" y="38"/>
                </a:lnTo>
                <a:lnTo>
                  <a:pt x="38" y="35"/>
                </a:lnTo>
                <a:lnTo>
                  <a:pt x="36" y="33"/>
                </a:lnTo>
                <a:lnTo>
                  <a:pt x="34" y="30"/>
                </a:lnTo>
                <a:lnTo>
                  <a:pt x="34" y="38"/>
                </a:lnTo>
                <a:close/>
                <a:moveTo>
                  <a:pt x="34" y="85"/>
                </a:moveTo>
                <a:lnTo>
                  <a:pt x="34" y="85"/>
                </a:lnTo>
                <a:lnTo>
                  <a:pt x="31" y="77"/>
                </a:lnTo>
                <a:lnTo>
                  <a:pt x="31" y="69"/>
                </a:lnTo>
                <a:lnTo>
                  <a:pt x="31" y="69"/>
                </a:lnTo>
                <a:lnTo>
                  <a:pt x="31" y="61"/>
                </a:lnTo>
                <a:lnTo>
                  <a:pt x="34" y="53"/>
                </a:lnTo>
                <a:lnTo>
                  <a:pt x="34" y="85"/>
                </a:lnTo>
                <a:lnTo>
                  <a:pt x="34" y="85"/>
                </a:lnTo>
                <a:close/>
                <a:moveTo>
                  <a:pt x="34" y="30"/>
                </a:moveTo>
                <a:lnTo>
                  <a:pt x="34" y="38"/>
                </a:lnTo>
                <a:lnTo>
                  <a:pt x="34" y="38"/>
                </a:lnTo>
                <a:lnTo>
                  <a:pt x="31" y="38"/>
                </a:lnTo>
                <a:lnTo>
                  <a:pt x="31" y="38"/>
                </a:lnTo>
                <a:lnTo>
                  <a:pt x="20" y="26"/>
                </a:lnTo>
                <a:lnTo>
                  <a:pt x="20" y="26"/>
                </a:lnTo>
                <a:lnTo>
                  <a:pt x="19" y="23"/>
                </a:lnTo>
                <a:lnTo>
                  <a:pt x="20" y="20"/>
                </a:lnTo>
                <a:lnTo>
                  <a:pt x="20" y="20"/>
                </a:lnTo>
                <a:lnTo>
                  <a:pt x="23" y="19"/>
                </a:lnTo>
                <a:lnTo>
                  <a:pt x="24" y="20"/>
                </a:lnTo>
                <a:lnTo>
                  <a:pt x="34" y="30"/>
                </a:lnTo>
                <a:lnTo>
                  <a:pt x="34" y="30"/>
                </a:lnTo>
                <a:close/>
                <a:moveTo>
                  <a:pt x="34" y="99"/>
                </a:moveTo>
                <a:lnTo>
                  <a:pt x="34" y="107"/>
                </a:lnTo>
                <a:lnTo>
                  <a:pt x="24" y="116"/>
                </a:lnTo>
                <a:lnTo>
                  <a:pt x="24" y="116"/>
                </a:lnTo>
                <a:lnTo>
                  <a:pt x="23" y="118"/>
                </a:lnTo>
                <a:lnTo>
                  <a:pt x="20" y="116"/>
                </a:lnTo>
                <a:lnTo>
                  <a:pt x="20" y="116"/>
                </a:lnTo>
                <a:lnTo>
                  <a:pt x="19" y="115"/>
                </a:lnTo>
                <a:lnTo>
                  <a:pt x="20" y="112"/>
                </a:lnTo>
                <a:lnTo>
                  <a:pt x="31" y="100"/>
                </a:lnTo>
                <a:lnTo>
                  <a:pt x="31" y="100"/>
                </a:lnTo>
                <a:lnTo>
                  <a:pt x="31" y="100"/>
                </a:lnTo>
                <a:lnTo>
                  <a:pt x="34" y="99"/>
                </a:lnTo>
                <a:lnTo>
                  <a:pt x="34" y="99"/>
                </a:lnTo>
                <a:close/>
                <a:moveTo>
                  <a:pt x="4" y="65"/>
                </a:moveTo>
                <a:lnTo>
                  <a:pt x="4" y="65"/>
                </a:lnTo>
                <a:lnTo>
                  <a:pt x="20" y="65"/>
                </a:lnTo>
                <a:lnTo>
                  <a:pt x="20" y="65"/>
                </a:lnTo>
                <a:lnTo>
                  <a:pt x="23" y="66"/>
                </a:lnTo>
                <a:lnTo>
                  <a:pt x="24" y="69"/>
                </a:lnTo>
                <a:lnTo>
                  <a:pt x="24" y="69"/>
                </a:lnTo>
                <a:lnTo>
                  <a:pt x="23" y="72"/>
                </a:lnTo>
                <a:lnTo>
                  <a:pt x="20" y="72"/>
                </a:lnTo>
                <a:lnTo>
                  <a:pt x="4" y="72"/>
                </a:lnTo>
                <a:lnTo>
                  <a:pt x="4" y="72"/>
                </a:lnTo>
                <a:lnTo>
                  <a:pt x="1" y="72"/>
                </a:lnTo>
                <a:lnTo>
                  <a:pt x="0" y="69"/>
                </a:lnTo>
                <a:lnTo>
                  <a:pt x="0" y="69"/>
                </a:lnTo>
                <a:lnTo>
                  <a:pt x="1" y="66"/>
                </a:lnTo>
                <a:lnTo>
                  <a:pt x="4" y="65"/>
                </a:lnTo>
                <a:lnTo>
                  <a:pt x="4" y="65"/>
                </a:lnTo>
                <a:close/>
              </a:path>
            </a:pathLst>
          </a:custGeom>
          <a:solidFill>
            <a:srgbClr val="434154"/>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17" name="文本框 216"/>
          <p:cNvSpPr txBox="1"/>
          <p:nvPr/>
        </p:nvSpPr>
        <p:spPr>
          <a:xfrm>
            <a:off x="5962427" y="4657444"/>
            <a:ext cx="4108850" cy="1569660"/>
          </a:xfrm>
          <a:prstGeom prst="rect">
            <a:avLst/>
          </a:prstGeom>
          <a:noFill/>
        </p:spPr>
        <p:txBody>
          <a:bodyPr wrap="square" rtlCol="0">
            <a:spAutoFit/>
          </a:bodyPr>
          <a:lstStyle/>
          <a:p>
            <a:r>
              <a:rPr lang="zh-CN" altLang="en-US" sz="9600" b="1" dirty="0">
                <a:solidFill>
                  <a:prstClr val="white"/>
                </a:solidFill>
                <a:effectLst>
                  <a:glow rad="228600">
                    <a:schemeClr val="bg1">
                      <a:alpha val="40000"/>
                    </a:schemeClr>
                  </a:glow>
                </a:effectLst>
              </a:rPr>
              <a:t>图表</a:t>
            </a:r>
            <a:r>
              <a:rPr lang="zh-CN" altLang="en-US" sz="9600" b="1" dirty="0" smtClean="0">
                <a:solidFill>
                  <a:prstClr val="white"/>
                </a:solidFill>
                <a:effectLst>
                  <a:glow rad="228600">
                    <a:schemeClr val="bg1">
                      <a:alpha val="40000"/>
                    </a:schemeClr>
                  </a:glow>
                </a:effectLst>
              </a:rPr>
              <a:t>集</a:t>
            </a:r>
            <a:endParaRPr lang="zh-CN" altLang="en-US" sz="9600" b="1" dirty="0">
              <a:solidFill>
                <a:prstClr val="white"/>
              </a:solidFill>
              <a:effectLst>
                <a:glow rad="228600">
                  <a:schemeClr val="bg1">
                    <a:alpha val="40000"/>
                  </a:schemeClr>
                </a:glow>
              </a:effectLst>
            </a:endParaRPr>
          </a:p>
        </p:txBody>
      </p:sp>
      <p:sp>
        <p:nvSpPr>
          <p:cNvPr id="218" name="文本框 217"/>
          <p:cNvSpPr txBox="1"/>
          <p:nvPr/>
        </p:nvSpPr>
        <p:spPr>
          <a:xfrm>
            <a:off x="5962426" y="4116777"/>
            <a:ext cx="2705056" cy="461665"/>
          </a:xfrm>
          <a:prstGeom prst="rect">
            <a:avLst/>
          </a:prstGeom>
          <a:noFill/>
        </p:spPr>
        <p:txBody>
          <a:bodyPr wrap="square" rtlCol="0">
            <a:spAutoFit/>
          </a:bodyPr>
          <a:lstStyle/>
          <a:p>
            <a:r>
              <a:rPr lang="zh-CN" altLang="en-US" sz="2400" dirty="0" smtClean="0">
                <a:solidFill>
                  <a:prstClr val="white">
                    <a:lumMod val="95000"/>
                  </a:prstClr>
                </a:solidFill>
              </a:rPr>
              <a:t>三色扁平模板之</a:t>
            </a:r>
            <a:r>
              <a:rPr lang="zh-CN" altLang="en-US" sz="2400" dirty="0">
                <a:solidFill>
                  <a:prstClr val="white">
                    <a:lumMod val="95000"/>
                  </a:prstClr>
                </a:solidFill>
              </a:rPr>
              <a:t>①</a:t>
            </a:r>
          </a:p>
        </p:txBody>
      </p:sp>
    </p:spTree>
    <p:extLst>
      <p:ext uri="{BB962C8B-B14F-4D97-AF65-F5344CB8AC3E}">
        <p14:creationId xmlns:p14="http://schemas.microsoft.com/office/powerpoint/2010/main" xmlns="" val="199730628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aphicFrame>
        <p:nvGraphicFramePr>
          <p:cNvPr id="7" name="图表 6"/>
          <p:cNvGraphicFramePr/>
          <p:nvPr>
            <p:extLst>
              <p:ext uri="{D42A27DB-BD31-4B8C-83A1-F6EECF244321}">
                <p14:modId xmlns:p14="http://schemas.microsoft.com/office/powerpoint/2010/main" xmlns="" val="1224592015"/>
              </p:ext>
            </p:extLst>
          </p:nvPr>
        </p:nvGraphicFramePr>
        <p:xfrm>
          <a:off x="586854" y="1937982"/>
          <a:ext cx="6578220" cy="4612944"/>
        </p:xfrm>
        <a:graphic>
          <a:graphicData uri="http://schemas.openxmlformats.org/drawingml/2006/chart">
            <c:chart xmlns:c="http://schemas.openxmlformats.org/drawingml/2006/chart" xmlns:r="http://schemas.openxmlformats.org/officeDocument/2006/relationships" r:id="rId2"/>
          </a:graphicData>
        </a:graphic>
      </p:graphicFrame>
      <p:sp>
        <p:nvSpPr>
          <p:cNvPr id="8" name="文本框 7"/>
          <p:cNvSpPr txBox="1"/>
          <p:nvPr/>
        </p:nvSpPr>
        <p:spPr>
          <a:xfrm>
            <a:off x="7697340" y="2647669"/>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9" name="矩形 8"/>
          <p:cNvSpPr/>
          <p:nvPr/>
        </p:nvSpPr>
        <p:spPr>
          <a:xfrm>
            <a:off x="7697340" y="3109334"/>
            <a:ext cx="5056192" cy="457561"/>
          </a:xfrm>
          <a:prstGeom prst="rect">
            <a:avLst/>
          </a:prstGeom>
        </p:spPr>
        <p:txBody>
          <a:bodyPr wrap="none">
            <a:spAutoFit/>
          </a:bodyPr>
          <a:lstStyle/>
          <a:p>
            <a:pPr>
              <a:lnSpc>
                <a:spcPct val="150000"/>
              </a:lnSpc>
            </a:pPr>
            <a:r>
              <a:rPr lang="zh-CN" altLang="en-US" dirty="0" smtClean="0">
                <a:solidFill>
                  <a:schemeClr val="tx1">
                    <a:lumMod val="75000"/>
                    <a:lumOff val="25000"/>
                  </a:schemeClr>
                </a:solidFill>
              </a:rPr>
              <a:t>亮亮图文旗舰店</a:t>
            </a:r>
            <a:r>
              <a:rPr lang="en-US" altLang="zh-CN" smtClean="0">
                <a:solidFill>
                  <a:schemeClr val="tx1">
                    <a:lumMod val="75000"/>
                    <a:lumOff val="25000"/>
                  </a:schemeClr>
                </a:solidFill>
              </a:rPr>
              <a:t>https://liangliangtuwen.tmall.com</a:t>
            </a:r>
            <a:endParaRPr lang="en-US" altLang="zh-CN" dirty="0">
              <a:solidFill>
                <a:schemeClr val="tx1">
                  <a:lumMod val="75000"/>
                  <a:lumOff val="25000"/>
                </a:schemeClr>
              </a:solidFill>
            </a:endParaRPr>
          </a:p>
        </p:txBody>
      </p:sp>
      <p:cxnSp>
        <p:nvCxnSpPr>
          <p:cNvPr id="11" name="直接连接符 10"/>
          <p:cNvCxnSpPr/>
          <p:nvPr/>
        </p:nvCxnSpPr>
        <p:spPr>
          <a:xfrm>
            <a:off x="7547212" y="4339991"/>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7697340" y="4731291"/>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13" name="矩形 12"/>
          <p:cNvSpPr/>
          <p:nvPr/>
        </p:nvSpPr>
        <p:spPr>
          <a:xfrm>
            <a:off x="7697340" y="5192956"/>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spTree>
    <p:extLst>
      <p:ext uri="{BB962C8B-B14F-4D97-AF65-F5344CB8AC3E}">
        <p14:creationId xmlns:p14="http://schemas.microsoft.com/office/powerpoint/2010/main" xmlns="" val="315905486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aphicFrame>
        <p:nvGraphicFramePr>
          <p:cNvPr id="5" name="图表 4"/>
          <p:cNvGraphicFramePr/>
          <p:nvPr>
            <p:extLst>
              <p:ext uri="{D42A27DB-BD31-4B8C-83A1-F6EECF244321}">
                <p14:modId xmlns:p14="http://schemas.microsoft.com/office/powerpoint/2010/main" xmlns="" val="3054437344"/>
              </p:ext>
            </p:extLst>
          </p:nvPr>
        </p:nvGraphicFramePr>
        <p:xfrm>
          <a:off x="393322" y="1923154"/>
          <a:ext cx="7167538" cy="4772389"/>
        </p:xfrm>
        <a:graphic>
          <a:graphicData uri="http://schemas.openxmlformats.org/drawingml/2006/chart">
            <c:chart xmlns:c="http://schemas.openxmlformats.org/drawingml/2006/chart" xmlns:r="http://schemas.openxmlformats.org/officeDocument/2006/relationships" r:id="rId2"/>
          </a:graphicData>
        </a:graphic>
      </p:graphicFrame>
      <p:grpSp>
        <p:nvGrpSpPr>
          <p:cNvPr id="11" name="组合 10"/>
          <p:cNvGrpSpPr/>
          <p:nvPr/>
        </p:nvGrpSpPr>
        <p:grpSpPr>
          <a:xfrm>
            <a:off x="7902055" y="1774209"/>
            <a:ext cx="3877985" cy="1334725"/>
            <a:chOff x="7983943" y="1992577"/>
            <a:chExt cx="3877985" cy="1334725"/>
          </a:xfrm>
        </p:grpSpPr>
        <p:sp>
          <p:nvSpPr>
            <p:cNvPr id="6" name="文本框 5"/>
            <p:cNvSpPr txBox="1"/>
            <p:nvPr/>
          </p:nvSpPr>
          <p:spPr>
            <a:xfrm>
              <a:off x="7983943" y="1992577"/>
              <a:ext cx="2306471" cy="461665"/>
            </a:xfrm>
            <a:prstGeom prst="rect">
              <a:avLst/>
            </a:prstGeom>
            <a:noFill/>
          </p:spPr>
          <p:txBody>
            <a:bodyPr wrap="square" rtlCol="0">
              <a:spAutoFit/>
            </a:bodyPr>
            <a:lstStyle/>
            <a:p>
              <a:r>
                <a:rPr lang="en-US" altLang="zh-CN" sz="2400" dirty="0" smtClean="0">
                  <a:solidFill>
                    <a:srgbClr val="4BB0D0"/>
                  </a:solidFill>
                </a:rPr>
                <a:t>01</a:t>
              </a:r>
              <a:r>
                <a:rPr lang="en-US" altLang="zh-CN" sz="2400" b="1" dirty="0" smtClean="0">
                  <a:solidFill>
                    <a:srgbClr val="4BB0D0"/>
                  </a:solidFill>
                </a:rPr>
                <a:t>  </a:t>
              </a:r>
              <a:r>
                <a:rPr lang="zh-CN" altLang="en-US" sz="2400" b="1" dirty="0" smtClean="0">
                  <a:solidFill>
                    <a:srgbClr val="4BB0D0"/>
                  </a:solidFill>
                </a:rPr>
                <a:t>内容说明</a:t>
              </a:r>
              <a:endParaRPr lang="zh-CN" altLang="en-US" sz="2400" b="1" dirty="0">
                <a:solidFill>
                  <a:srgbClr val="4BB0D0"/>
                </a:solidFill>
              </a:endParaRPr>
            </a:p>
          </p:txBody>
        </p:sp>
        <p:sp>
          <p:nvSpPr>
            <p:cNvPr id="7" name="矩形 6"/>
            <p:cNvSpPr/>
            <p:nvPr/>
          </p:nvSpPr>
          <p:spPr>
            <a:xfrm>
              <a:off x="7983943" y="2454242"/>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cxnSp>
        <p:nvCxnSpPr>
          <p:cNvPr id="8" name="直接连接符 7"/>
          <p:cNvCxnSpPr/>
          <p:nvPr/>
        </p:nvCxnSpPr>
        <p:spPr>
          <a:xfrm>
            <a:off x="7751927" y="3314941"/>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2" name="组合 11"/>
          <p:cNvGrpSpPr/>
          <p:nvPr/>
        </p:nvGrpSpPr>
        <p:grpSpPr>
          <a:xfrm>
            <a:off x="7902055" y="3520948"/>
            <a:ext cx="3877985" cy="1334725"/>
            <a:chOff x="7983943" y="4076199"/>
            <a:chExt cx="3877985" cy="1334725"/>
          </a:xfrm>
        </p:grpSpPr>
        <p:sp>
          <p:nvSpPr>
            <p:cNvPr id="9" name="文本框 8"/>
            <p:cNvSpPr txBox="1"/>
            <p:nvPr/>
          </p:nvSpPr>
          <p:spPr>
            <a:xfrm>
              <a:off x="7983943" y="4076199"/>
              <a:ext cx="2306471" cy="461665"/>
            </a:xfrm>
            <a:prstGeom prst="rect">
              <a:avLst/>
            </a:prstGeom>
            <a:noFill/>
          </p:spPr>
          <p:txBody>
            <a:bodyPr wrap="square" rtlCol="0">
              <a:spAutoFit/>
            </a:bodyPr>
            <a:lstStyle/>
            <a:p>
              <a:r>
                <a:rPr lang="en-US" altLang="zh-CN" sz="2400" dirty="0" smtClean="0">
                  <a:solidFill>
                    <a:srgbClr val="EE9065"/>
                  </a:solidFill>
                </a:rPr>
                <a:t>02</a:t>
              </a:r>
              <a:r>
                <a:rPr lang="en-US" altLang="zh-CN" sz="2400" b="1" dirty="0" smtClean="0">
                  <a:solidFill>
                    <a:srgbClr val="EE9065"/>
                  </a:solidFill>
                </a:rPr>
                <a:t>  </a:t>
              </a:r>
              <a:r>
                <a:rPr lang="zh-CN" altLang="en-US" sz="2400" b="1" dirty="0" smtClean="0">
                  <a:solidFill>
                    <a:srgbClr val="EE9065"/>
                  </a:solidFill>
                </a:rPr>
                <a:t>内容说明</a:t>
              </a:r>
              <a:endParaRPr lang="zh-CN" altLang="en-US" sz="2400" b="1" dirty="0">
                <a:solidFill>
                  <a:srgbClr val="EE9065"/>
                </a:solidFill>
              </a:endParaRPr>
            </a:p>
          </p:txBody>
        </p:sp>
        <p:sp>
          <p:nvSpPr>
            <p:cNvPr id="10" name="矩形 9"/>
            <p:cNvSpPr/>
            <p:nvPr/>
          </p:nvSpPr>
          <p:spPr>
            <a:xfrm>
              <a:off x="7983943" y="4537864"/>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cxnSp>
        <p:nvCxnSpPr>
          <p:cNvPr id="13" name="直接连接符 12"/>
          <p:cNvCxnSpPr/>
          <p:nvPr/>
        </p:nvCxnSpPr>
        <p:spPr>
          <a:xfrm>
            <a:off x="7751927" y="5061680"/>
            <a:ext cx="4299044" cy="0"/>
          </a:xfrm>
          <a:prstGeom prst="line">
            <a:avLst/>
          </a:prstGeom>
          <a:ln>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grpSp>
        <p:nvGrpSpPr>
          <p:cNvPr id="14" name="组合 13"/>
          <p:cNvGrpSpPr/>
          <p:nvPr/>
        </p:nvGrpSpPr>
        <p:grpSpPr>
          <a:xfrm>
            <a:off x="7902055" y="5267689"/>
            <a:ext cx="3877985" cy="1334725"/>
            <a:chOff x="7983943" y="4076199"/>
            <a:chExt cx="3877985" cy="1334725"/>
          </a:xfrm>
        </p:grpSpPr>
        <p:sp>
          <p:nvSpPr>
            <p:cNvPr id="15" name="文本框 14"/>
            <p:cNvSpPr txBox="1"/>
            <p:nvPr/>
          </p:nvSpPr>
          <p:spPr>
            <a:xfrm>
              <a:off x="7983943" y="4076199"/>
              <a:ext cx="2306471" cy="461665"/>
            </a:xfrm>
            <a:prstGeom prst="rect">
              <a:avLst/>
            </a:prstGeom>
            <a:noFill/>
          </p:spPr>
          <p:txBody>
            <a:bodyPr wrap="square" rtlCol="0">
              <a:spAutoFit/>
            </a:bodyPr>
            <a:lstStyle/>
            <a:p>
              <a:r>
                <a:rPr lang="en-US" altLang="zh-CN" sz="2400" dirty="0" smtClean="0">
                  <a:solidFill>
                    <a:srgbClr val="A6BABA"/>
                  </a:solidFill>
                </a:rPr>
                <a:t>03</a:t>
              </a:r>
              <a:r>
                <a:rPr lang="en-US" altLang="zh-CN" sz="2400" b="1" dirty="0" smtClean="0">
                  <a:solidFill>
                    <a:srgbClr val="A6BABA"/>
                  </a:solidFill>
                </a:rPr>
                <a:t>  </a:t>
              </a:r>
              <a:r>
                <a:rPr lang="zh-CN" altLang="en-US" sz="2400" b="1" dirty="0" smtClean="0">
                  <a:solidFill>
                    <a:srgbClr val="A6BABA"/>
                  </a:solidFill>
                </a:rPr>
                <a:t>内容说明</a:t>
              </a:r>
              <a:endParaRPr lang="zh-CN" altLang="en-US" sz="2400" b="1" dirty="0">
                <a:solidFill>
                  <a:srgbClr val="A6BABA"/>
                </a:solidFill>
              </a:endParaRPr>
            </a:p>
          </p:txBody>
        </p:sp>
        <p:sp>
          <p:nvSpPr>
            <p:cNvPr id="16" name="矩形 15"/>
            <p:cNvSpPr/>
            <p:nvPr/>
          </p:nvSpPr>
          <p:spPr>
            <a:xfrm>
              <a:off x="7983943" y="4537864"/>
              <a:ext cx="3877985" cy="873060"/>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pPr>
                <a:lnSpc>
                  <a:spcPct val="150000"/>
                </a:lnSpc>
              </a:pPr>
              <a:r>
                <a:rPr lang="zh-CN" altLang="en-US" dirty="0">
                  <a:solidFill>
                    <a:schemeClr val="tx1">
                      <a:lumMod val="75000"/>
                      <a:lumOff val="25000"/>
                    </a:schemeClr>
                  </a:solidFill>
                </a:rPr>
                <a:t>内容说明内容说明内容说明内容</a:t>
              </a:r>
              <a:r>
                <a:rPr lang="zh-CN" altLang="en-US" dirty="0" smtClean="0">
                  <a:solidFill>
                    <a:schemeClr val="tx1">
                      <a:lumMod val="75000"/>
                      <a:lumOff val="25000"/>
                    </a:schemeClr>
                  </a:solidFill>
                </a:rPr>
                <a:t>说明</a:t>
              </a:r>
              <a:endParaRPr lang="en-US" altLang="zh-CN" dirty="0">
                <a:solidFill>
                  <a:schemeClr val="tx1">
                    <a:lumMod val="75000"/>
                    <a:lumOff val="25000"/>
                  </a:schemeClr>
                </a:solidFill>
              </a:endParaRPr>
            </a:p>
          </p:txBody>
        </p:sp>
      </p:grpSp>
    </p:spTree>
    <p:extLst>
      <p:ext uri="{BB962C8B-B14F-4D97-AF65-F5344CB8AC3E}">
        <p14:creationId xmlns:p14="http://schemas.microsoft.com/office/powerpoint/2010/main" xmlns="" val="245213739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1617785" y="715430"/>
            <a:ext cx="15727680" cy="6983285"/>
          </a:xfrm>
          <a:prstGeom prst="rect">
            <a:avLst/>
          </a:prstGeom>
        </p:spPr>
      </p:pic>
      <p:sp>
        <p:nvSpPr>
          <p:cNvPr id="4" name="矩形 3"/>
          <p:cNvSpPr/>
          <p:nvPr/>
        </p:nvSpPr>
        <p:spPr>
          <a:xfrm>
            <a:off x="858129" y="1808433"/>
            <a:ext cx="10824355" cy="4198472"/>
          </a:xfrm>
          <a:prstGeom prst="rect">
            <a:avLst/>
          </a:prstGeom>
          <a:no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5" name="图表 14"/>
          <p:cNvGraphicFramePr/>
          <p:nvPr>
            <p:extLst>
              <p:ext uri="{D42A27DB-BD31-4B8C-83A1-F6EECF244321}">
                <p14:modId xmlns:p14="http://schemas.microsoft.com/office/powerpoint/2010/main" xmlns="" val="2223150258"/>
              </p:ext>
            </p:extLst>
          </p:nvPr>
        </p:nvGraphicFramePr>
        <p:xfrm>
          <a:off x="1100594" y="2392110"/>
          <a:ext cx="4924873" cy="3283249"/>
        </p:xfrm>
        <a:graphic>
          <a:graphicData uri="http://schemas.openxmlformats.org/drawingml/2006/chart">
            <c:chart xmlns:c="http://schemas.openxmlformats.org/drawingml/2006/chart" xmlns:r="http://schemas.openxmlformats.org/officeDocument/2006/relationships" r:id="rId3"/>
          </a:graphicData>
        </a:graphic>
      </p:graphicFrame>
      <p:grpSp>
        <p:nvGrpSpPr>
          <p:cNvPr id="33" name="组合 32"/>
          <p:cNvGrpSpPr/>
          <p:nvPr/>
        </p:nvGrpSpPr>
        <p:grpSpPr>
          <a:xfrm>
            <a:off x="6812981" y="2167427"/>
            <a:ext cx="4148191" cy="919226"/>
            <a:chOff x="6812981" y="2392510"/>
            <a:chExt cx="4148191" cy="919226"/>
          </a:xfrm>
        </p:grpSpPr>
        <p:sp>
          <p:nvSpPr>
            <p:cNvPr id="16" name="Freeform 6"/>
            <p:cNvSpPr>
              <a:spLocks noEditPoints="1"/>
            </p:cNvSpPr>
            <p:nvPr/>
          </p:nvSpPr>
          <p:spPr bwMode="auto">
            <a:xfrm>
              <a:off x="6812981" y="2523027"/>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7" name="组合 16"/>
            <p:cNvGrpSpPr/>
            <p:nvPr/>
          </p:nvGrpSpPr>
          <p:grpSpPr>
            <a:xfrm>
              <a:off x="7083187" y="2392510"/>
              <a:ext cx="3877985" cy="919226"/>
              <a:chOff x="7983943" y="1992577"/>
              <a:chExt cx="3877985" cy="919226"/>
            </a:xfrm>
          </p:grpSpPr>
          <p:sp>
            <p:nvSpPr>
              <p:cNvPr id="18" name="文本框 17"/>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EE9065"/>
                    </a:solidFill>
                  </a:rPr>
                  <a:t>内容说明</a:t>
                </a:r>
                <a:endParaRPr lang="zh-CN" altLang="en-US" sz="2400" b="1" dirty="0">
                  <a:solidFill>
                    <a:srgbClr val="EE9065"/>
                  </a:solidFill>
                </a:endParaRPr>
              </a:p>
            </p:txBody>
          </p:sp>
          <p:sp>
            <p:nvSpPr>
              <p:cNvPr id="19" name="矩形 18"/>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grpSp>
      <p:cxnSp>
        <p:nvCxnSpPr>
          <p:cNvPr id="20" name="直接连接符 19"/>
          <p:cNvCxnSpPr/>
          <p:nvPr/>
        </p:nvCxnSpPr>
        <p:spPr>
          <a:xfrm>
            <a:off x="6389372" y="3247415"/>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2" name="组合 31"/>
          <p:cNvGrpSpPr/>
          <p:nvPr/>
        </p:nvGrpSpPr>
        <p:grpSpPr>
          <a:xfrm>
            <a:off x="6812981" y="3408177"/>
            <a:ext cx="4148191" cy="919226"/>
            <a:chOff x="6812981" y="3635580"/>
            <a:chExt cx="4148191" cy="919226"/>
          </a:xfrm>
        </p:grpSpPr>
        <p:sp>
          <p:nvSpPr>
            <p:cNvPr id="21" name="Freeform 6"/>
            <p:cNvSpPr>
              <a:spLocks noEditPoints="1"/>
            </p:cNvSpPr>
            <p:nvPr/>
          </p:nvSpPr>
          <p:spPr bwMode="auto">
            <a:xfrm>
              <a:off x="6812981" y="3766097"/>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5B9B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2" name="组合 21"/>
            <p:cNvGrpSpPr/>
            <p:nvPr/>
          </p:nvGrpSpPr>
          <p:grpSpPr>
            <a:xfrm>
              <a:off x="7083187" y="3635580"/>
              <a:ext cx="3877985" cy="919226"/>
              <a:chOff x="7983943" y="1992577"/>
              <a:chExt cx="3877985" cy="919226"/>
            </a:xfrm>
          </p:grpSpPr>
          <p:sp>
            <p:nvSpPr>
              <p:cNvPr id="23" name="文本框 22"/>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5B9BD5"/>
                    </a:solidFill>
                  </a:rPr>
                  <a:t>内容说明</a:t>
                </a:r>
                <a:endParaRPr lang="zh-CN" altLang="en-US" sz="2400" b="1" dirty="0">
                  <a:solidFill>
                    <a:srgbClr val="5B9BD5"/>
                  </a:solidFill>
                </a:endParaRPr>
              </a:p>
            </p:txBody>
          </p:sp>
          <p:sp>
            <p:nvSpPr>
              <p:cNvPr id="24" name="矩形 23"/>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grpSp>
      <p:cxnSp>
        <p:nvCxnSpPr>
          <p:cNvPr id="25" name="直接连接符 24"/>
          <p:cNvCxnSpPr/>
          <p:nvPr/>
        </p:nvCxnSpPr>
        <p:spPr>
          <a:xfrm>
            <a:off x="6389372" y="4488165"/>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31" name="组合 30"/>
          <p:cNvGrpSpPr/>
          <p:nvPr/>
        </p:nvGrpSpPr>
        <p:grpSpPr>
          <a:xfrm>
            <a:off x="6389372" y="4648929"/>
            <a:ext cx="4968000" cy="1195384"/>
            <a:chOff x="6389372" y="4874012"/>
            <a:chExt cx="4968000" cy="1195384"/>
          </a:xfrm>
        </p:grpSpPr>
        <p:sp>
          <p:nvSpPr>
            <p:cNvPr id="26" name="Freeform 6"/>
            <p:cNvSpPr>
              <a:spLocks noEditPoints="1"/>
            </p:cNvSpPr>
            <p:nvPr/>
          </p:nvSpPr>
          <p:spPr bwMode="auto">
            <a:xfrm>
              <a:off x="6812981" y="5004529"/>
              <a:ext cx="216000" cy="2160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27" name="组合 26"/>
            <p:cNvGrpSpPr/>
            <p:nvPr/>
          </p:nvGrpSpPr>
          <p:grpSpPr>
            <a:xfrm>
              <a:off x="7083187" y="4874012"/>
              <a:ext cx="3877985" cy="919226"/>
              <a:chOff x="7983943" y="1992577"/>
              <a:chExt cx="3877985" cy="919226"/>
            </a:xfrm>
          </p:grpSpPr>
          <p:sp>
            <p:nvSpPr>
              <p:cNvPr id="28" name="文本框 27"/>
              <p:cNvSpPr txBox="1"/>
              <p:nvPr/>
            </p:nvSpPr>
            <p:spPr>
              <a:xfrm>
                <a:off x="7983943" y="1992577"/>
                <a:ext cx="2306471" cy="461665"/>
              </a:xfrm>
              <a:prstGeom prst="rect">
                <a:avLst/>
              </a:prstGeom>
              <a:noFill/>
            </p:spPr>
            <p:txBody>
              <a:bodyPr wrap="square" rtlCol="0">
                <a:spAutoFit/>
              </a:bodyPr>
              <a:lstStyle/>
              <a:p>
                <a:r>
                  <a:rPr lang="zh-CN" altLang="en-US" sz="2400" b="1" dirty="0" smtClean="0">
                    <a:solidFill>
                      <a:srgbClr val="A6BABA"/>
                    </a:solidFill>
                  </a:rPr>
                  <a:t>内容说明</a:t>
                </a:r>
                <a:endParaRPr lang="zh-CN" altLang="en-US" sz="2400" b="1" dirty="0">
                  <a:solidFill>
                    <a:srgbClr val="A6BABA"/>
                  </a:solidFill>
                </a:endParaRPr>
              </a:p>
            </p:txBody>
          </p:sp>
          <p:sp>
            <p:nvSpPr>
              <p:cNvPr id="29" name="矩形 28"/>
              <p:cNvSpPr/>
              <p:nvPr/>
            </p:nvSpPr>
            <p:spPr>
              <a:xfrm>
                <a:off x="7983943" y="2454242"/>
                <a:ext cx="3877985" cy="457561"/>
              </a:xfrm>
              <a:prstGeom prst="rect">
                <a:avLst/>
              </a:prstGeom>
            </p:spPr>
            <p:txBody>
              <a:bodyPr wrap="none">
                <a:spAutoFit/>
              </a:bodyPr>
              <a:lstStyle/>
              <a:p>
                <a:pPr>
                  <a:lnSpc>
                    <a:spcPct val="150000"/>
                  </a:lnSpc>
                </a:pPr>
                <a:r>
                  <a:rPr lang="zh-CN" altLang="en-US" dirty="0">
                    <a:solidFill>
                      <a:schemeClr val="tx1">
                        <a:lumMod val="75000"/>
                        <a:lumOff val="25000"/>
                      </a:schemeClr>
                    </a:solidFill>
                  </a:rPr>
                  <a:t>内容说明内容</a:t>
                </a:r>
                <a:r>
                  <a:rPr lang="zh-CN" altLang="en-US" dirty="0" smtClean="0">
                    <a:solidFill>
                      <a:schemeClr val="tx1">
                        <a:lumMod val="75000"/>
                        <a:lumOff val="25000"/>
                      </a:schemeClr>
                    </a:solidFill>
                  </a:rPr>
                  <a:t>说明内容</a:t>
                </a:r>
                <a:r>
                  <a:rPr lang="zh-CN" altLang="en-US" dirty="0">
                    <a:solidFill>
                      <a:schemeClr val="tx1">
                        <a:lumMod val="75000"/>
                        <a:lumOff val="25000"/>
                      </a:schemeClr>
                    </a:solidFill>
                  </a:rPr>
                  <a:t>说明内容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p:txBody>
          </p:sp>
        </p:grpSp>
        <p:cxnSp>
          <p:nvCxnSpPr>
            <p:cNvPr id="30" name="直接连接符 29"/>
            <p:cNvCxnSpPr/>
            <p:nvPr/>
          </p:nvCxnSpPr>
          <p:spPr>
            <a:xfrm>
              <a:off x="6389372" y="6069396"/>
              <a:ext cx="4968000" cy="0"/>
            </a:xfrm>
            <a:prstGeom prst="line">
              <a:avLst/>
            </a:prstGeom>
            <a:ln>
              <a:solidFill>
                <a:schemeClr val="bg1">
                  <a:lumMod val="65000"/>
                </a:schemeClr>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xmlns="" val="375204117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椭圆 39"/>
          <p:cNvSpPr/>
          <p:nvPr/>
        </p:nvSpPr>
        <p:spPr>
          <a:xfrm>
            <a:off x="4659528" y="6631936"/>
            <a:ext cx="3728493" cy="211540"/>
          </a:xfrm>
          <a:prstGeom prst="ellipse">
            <a:avLst/>
          </a:prstGeom>
          <a:gradFill flip="none" rotWithShape="1">
            <a:gsLst>
              <a:gs pos="0">
                <a:schemeClr val="bg1">
                  <a:lumMod val="75000"/>
                  <a:tint val="66000"/>
                  <a:satMod val="160000"/>
                </a:schemeClr>
              </a:gs>
              <a:gs pos="50000">
                <a:schemeClr val="bg1">
                  <a:lumMod val="75000"/>
                  <a:tint val="44500"/>
                  <a:satMod val="160000"/>
                </a:schemeClr>
              </a:gs>
              <a:gs pos="100000">
                <a:schemeClr val="bg1">
                  <a:lumMod val="75000"/>
                  <a:tint val="23500"/>
                  <a:satMod val="16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5" name="组合 24"/>
          <p:cNvGrpSpPr/>
          <p:nvPr/>
        </p:nvGrpSpPr>
        <p:grpSpPr>
          <a:xfrm>
            <a:off x="3882929" y="3155511"/>
            <a:ext cx="4176878" cy="3486368"/>
            <a:chOff x="3606800" y="2930525"/>
            <a:chExt cx="4705350" cy="3927475"/>
          </a:xfrm>
        </p:grpSpPr>
        <p:sp>
          <p:nvSpPr>
            <p:cNvPr id="5" name="AutoShape 3"/>
            <p:cNvSpPr>
              <a:spLocks noChangeAspect="1" noChangeArrowheads="1" noTextEdit="1"/>
            </p:cNvSpPr>
            <p:nvPr/>
          </p:nvSpPr>
          <p:spPr bwMode="auto">
            <a:xfrm>
              <a:off x="3606800" y="2930525"/>
              <a:ext cx="4705350" cy="3927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5"/>
            <p:cNvSpPr>
              <a:spLocks/>
            </p:cNvSpPr>
            <p:nvPr/>
          </p:nvSpPr>
          <p:spPr bwMode="auto">
            <a:xfrm>
              <a:off x="3606800" y="3730625"/>
              <a:ext cx="977900" cy="857250"/>
            </a:xfrm>
            <a:custGeom>
              <a:avLst/>
              <a:gdLst>
                <a:gd name="T0" fmla="*/ 486 w 616"/>
                <a:gd name="T1" fmla="*/ 368 h 540"/>
                <a:gd name="T2" fmla="*/ 516 w 616"/>
                <a:gd name="T3" fmla="*/ 350 h 540"/>
                <a:gd name="T4" fmla="*/ 548 w 616"/>
                <a:gd name="T5" fmla="*/ 344 h 540"/>
                <a:gd name="T6" fmla="*/ 580 w 616"/>
                <a:gd name="T7" fmla="*/ 352 h 540"/>
                <a:gd name="T8" fmla="*/ 606 w 616"/>
                <a:gd name="T9" fmla="*/ 372 h 540"/>
                <a:gd name="T10" fmla="*/ 616 w 616"/>
                <a:gd name="T11" fmla="*/ 382 h 540"/>
                <a:gd name="T12" fmla="*/ 612 w 616"/>
                <a:gd name="T13" fmla="*/ 336 h 540"/>
                <a:gd name="T14" fmla="*/ 598 w 616"/>
                <a:gd name="T15" fmla="*/ 294 h 540"/>
                <a:gd name="T16" fmla="*/ 574 w 616"/>
                <a:gd name="T17" fmla="*/ 254 h 540"/>
                <a:gd name="T18" fmla="*/ 538 w 616"/>
                <a:gd name="T19" fmla="*/ 220 h 540"/>
                <a:gd name="T20" fmla="*/ 278 w 616"/>
                <a:gd name="T21" fmla="*/ 34 h 540"/>
                <a:gd name="T22" fmla="*/ 248 w 616"/>
                <a:gd name="T23" fmla="*/ 16 h 540"/>
                <a:gd name="T24" fmla="*/ 216 w 616"/>
                <a:gd name="T25" fmla="*/ 4 h 540"/>
                <a:gd name="T26" fmla="*/ 182 w 616"/>
                <a:gd name="T27" fmla="*/ 0 h 540"/>
                <a:gd name="T28" fmla="*/ 148 w 616"/>
                <a:gd name="T29" fmla="*/ 2 h 540"/>
                <a:gd name="T30" fmla="*/ 114 w 616"/>
                <a:gd name="T31" fmla="*/ 12 h 540"/>
                <a:gd name="T32" fmla="*/ 84 w 616"/>
                <a:gd name="T33" fmla="*/ 26 h 540"/>
                <a:gd name="T34" fmla="*/ 56 w 616"/>
                <a:gd name="T35" fmla="*/ 48 h 540"/>
                <a:gd name="T36" fmla="*/ 32 w 616"/>
                <a:gd name="T37" fmla="*/ 74 h 540"/>
                <a:gd name="T38" fmla="*/ 22 w 616"/>
                <a:gd name="T39" fmla="*/ 90 h 540"/>
                <a:gd name="T40" fmla="*/ 8 w 616"/>
                <a:gd name="T41" fmla="*/ 122 h 540"/>
                <a:gd name="T42" fmla="*/ 2 w 616"/>
                <a:gd name="T43" fmla="*/ 154 h 540"/>
                <a:gd name="T44" fmla="*/ 2 w 616"/>
                <a:gd name="T45" fmla="*/ 188 h 540"/>
                <a:gd name="T46" fmla="*/ 8 w 616"/>
                <a:gd name="T47" fmla="*/ 222 h 540"/>
                <a:gd name="T48" fmla="*/ 20 w 616"/>
                <a:gd name="T49" fmla="*/ 254 h 540"/>
                <a:gd name="T50" fmla="*/ 38 w 616"/>
                <a:gd name="T51" fmla="*/ 282 h 540"/>
                <a:gd name="T52" fmla="*/ 62 w 616"/>
                <a:gd name="T53" fmla="*/ 308 h 540"/>
                <a:gd name="T54" fmla="*/ 332 w 616"/>
                <a:gd name="T55" fmla="*/ 508 h 540"/>
                <a:gd name="T56" fmla="*/ 354 w 616"/>
                <a:gd name="T57" fmla="*/ 522 h 540"/>
                <a:gd name="T58" fmla="*/ 402 w 616"/>
                <a:gd name="T59" fmla="*/ 538 h 540"/>
                <a:gd name="T60" fmla="*/ 448 w 616"/>
                <a:gd name="T61" fmla="*/ 540 h 540"/>
                <a:gd name="T62" fmla="*/ 492 w 616"/>
                <a:gd name="T63" fmla="*/ 530 h 540"/>
                <a:gd name="T64" fmla="*/ 480 w 616"/>
                <a:gd name="T65" fmla="*/ 490 h 540"/>
                <a:gd name="T66" fmla="*/ 472 w 616"/>
                <a:gd name="T67" fmla="*/ 474 h 540"/>
                <a:gd name="T68" fmla="*/ 460 w 616"/>
                <a:gd name="T69" fmla="*/ 442 h 540"/>
                <a:gd name="T70" fmla="*/ 462 w 616"/>
                <a:gd name="T71" fmla="*/ 410 h 540"/>
                <a:gd name="T72" fmla="*/ 474 w 616"/>
                <a:gd name="T73" fmla="*/ 380 h 540"/>
                <a:gd name="T74" fmla="*/ 486 w 616"/>
                <a:gd name="T75" fmla="*/ 36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16" h="540">
                  <a:moveTo>
                    <a:pt x="486" y="368"/>
                  </a:moveTo>
                  <a:lnTo>
                    <a:pt x="486" y="368"/>
                  </a:lnTo>
                  <a:lnTo>
                    <a:pt x="500" y="356"/>
                  </a:lnTo>
                  <a:lnTo>
                    <a:pt x="516" y="350"/>
                  </a:lnTo>
                  <a:lnTo>
                    <a:pt x="532" y="346"/>
                  </a:lnTo>
                  <a:lnTo>
                    <a:pt x="548" y="344"/>
                  </a:lnTo>
                  <a:lnTo>
                    <a:pt x="564" y="346"/>
                  </a:lnTo>
                  <a:lnTo>
                    <a:pt x="580" y="352"/>
                  </a:lnTo>
                  <a:lnTo>
                    <a:pt x="594" y="362"/>
                  </a:lnTo>
                  <a:lnTo>
                    <a:pt x="606" y="372"/>
                  </a:lnTo>
                  <a:lnTo>
                    <a:pt x="616" y="382"/>
                  </a:lnTo>
                  <a:lnTo>
                    <a:pt x="616" y="382"/>
                  </a:lnTo>
                  <a:lnTo>
                    <a:pt x="616" y="360"/>
                  </a:lnTo>
                  <a:lnTo>
                    <a:pt x="612" y="336"/>
                  </a:lnTo>
                  <a:lnTo>
                    <a:pt x="606" y="314"/>
                  </a:lnTo>
                  <a:lnTo>
                    <a:pt x="598" y="294"/>
                  </a:lnTo>
                  <a:lnTo>
                    <a:pt x="586" y="274"/>
                  </a:lnTo>
                  <a:lnTo>
                    <a:pt x="574" y="254"/>
                  </a:lnTo>
                  <a:lnTo>
                    <a:pt x="558" y="236"/>
                  </a:lnTo>
                  <a:lnTo>
                    <a:pt x="538" y="220"/>
                  </a:lnTo>
                  <a:lnTo>
                    <a:pt x="278" y="34"/>
                  </a:lnTo>
                  <a:lnTo>
                    <a:pt x="278" y="34"/>
                  </a:lnTo>
                  <a:lnTo>
                    <a:pt x="264" y="24"/>
                  </a:lnTo>
                  <a:lnTo>
                    <a:pt x="248" y="16"/>
                  </a:lnTo>
                  <a:lnTo>
                    <a:pt x="232" y="8"/>
                  </a:lnTo>
                  <a:lnTo>
                    <a:pt x="216" y="4"/>
                  </a:lnTo>
                  <a:lnTo>
                    <a:pt x="198" y="2"/>
                  </a:lnTo>
                  <a:lnTo>
                    <a:pt x="182" y="0"/>
                  </a:lnTo>
                  <a:lnTo>
                    <a:pt x="164" y="0"/>
                  </a:lnTo>
                  <a:lnTo>
                    <a:pt x="148" y="2"/>
                  </a:lnTo>
                  <a:lnTo>
                    <a:pt x="132" y="6"/>
                  </a:lnTo>
                  <a:lnTo>
                    <a:pt x="114" y="12"/>
                  </a:lnTo>
                  <a:lnTo>
                    <a:pt x="100" y="18"/>
                  </a:lnTo>
                  <a:lnTo>
                    <a:pt x="84" y="26"/>
                  </a:lnTo>
                  <a:lnTo>
                    <a:pt x="70" y="36"/>
                  </a:lnTo>
                  <a:lnTo>
                    <a:pt x="56" y="48"/>
                  </a:lnTo>
                  <a:lnTo>
                    <a:pt x="44" y="60"/>
                  </a:lnTo>
                  <a:lnTo>
                    <a:pt x="32" y="74"/>
                  </a:lnTo>
                  <a:lnTo>
                    <a:pt x="32" y="74"/>
                  </a:lnTo>
                  <a:lnTo>
                    <a:pt x="22" y="90"/>
                  </a:lnTo>
                  <a:lnTo>
                    <a:pt x="16" y="104"/>
                  </a:lnTo>
                  <a:lnTo>
                    <a:pt x="8" y="122"/>
                  </a:lnTo>
                  <a:lnTo>
                    <a:pt x="4" y="138"/>
                  </a:lnTo>
                  <a:lnTo>
                    <a:pt x="2" y="154"/>
                  </a:lnTo>
                  <a:lnTo>
                    <a:pt x="0" y="172"/>
                  </a:lnTo>
                  <a:lnTo>
                    <a:pt x="2" y="188"/>
                  </a:lnTo>
                  <a:lnTo>
                    <a:pt x="4" y="204"/>
                  </a:lnTo>
                  <a:lnTo>
                    <a:pt x="8" y="222"/>
                  </a:lnTo>
                  <a:lnTo>
                    <a:pt x="14" y="238"/>
                  </a:lnTo>
                  <a:lnTo>
                    <a:pt x="20" y="254"/>
                  </a:lnTo>
                  <a:lnTo>
                    <a:pt x="28" y="268"/>
                  </a:lnTo>
                  <a:lnTo>
                    <a:pt x="38" y="282"/>
                  </a:lnTo>
                  <a:lnTo>
                    <a:pt x="50" y="296"/>
                  </a:lnTo>
                  <a:lnTo>
                    <a:pt x="62" y="308"/>
                  </a:lnTo>
                  <a:lnTo>
                    <a:pt x="76" y="320"/>
                  </a:lnTo>
                  <a:lnTo>
                    <a:pt x="332" y="508"/>
                  </a:lnTo>
                  <a:lnTo>
                    <a:pt x="332" y="508"/>
                  </a:lnTo>
                  <a:lnTo>
                    <a:pt x="354" y="522"/>
                  </a:lnTo>
                  <a:lnTo>
                    <a:pt x="378" y="532"/>
                  </a:lnTo>
                  <a:lnTo>
                    <a:pt x="402" y="538"/>
                  </a:lnTo>
                  <a:lnTo>
                    <a:pt x="426" y="540"/>
                  </a:lnTo>
                  <a:lnTo>
                    <a:pt x="448" y="540"/>
                  </a:lnTo>
                  <a:lnTo>
                    <a:pt x="470" y="538"/>
                  </a:lnTo>
                  <a:lnTo>
                    <a:pt x="492" y="530"/>
                  </a:lnTo>
                  <a:lnTo>
                    <a:pt x="512" y="522"/>
                  </a:lnTo>
                  <a:lnTo>
                    <a:pt x="480" y="490"/>
                  </a:lnTo>
                  <a:lnTo>
                    <a:pt x="480" y="490"/>
                  </a:lnTo>
                  <a:lnTo>
                    <a:pt x="472" y="474"/>
                  </a:lnTo>
                  <a:lnTo>
                    <a:pt x="464" y="458"/>
                  </a:lnTo>
                  <a:lnTo>
                    <a:pt x="460" y="442"/>
                  </a:lnTo>
                  <a:lnTo>
                    <a:pt x="460" y="426"/>
                  </a:lnTo>
                  <a:lnTo>
                    <a:pt x="462" y="410"/>
                  </a:lnTo>
                  <a:lnTo>
                    <a:pt x="466" y="394"/>
                  </a:lnTo>
                  <a:lnTo>
                    <a:pt x="474" y="380"/>
                  </a:lnTo>
                  <a:lnTo>
                    <a:pt x="486" y="368"/>
                  </a:lnTo>
                  <a:lnTo>
                    <a:pt x="486" y="36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p:cNvSpPr>
            <p:nvPr/>
          </p:nvSpPr>
          <p:spPr bwMode="auto">
            <a:xfrm>
              <a:off x="5010150" y="4991100"/>
              <a:ext cx="1492250" cy="260350"/>
            </a:xfrm>
            <a:custGeom>
              <a:avLst/>
              <a:gdLst>
                <a:gd name="T0" fmla="*/ 940 w 940"/>
                <a:gd name="T1" fmla="*/ 84 h 164"/>
                <a:gd name="T2" fmla="*/ 940 w 940"/>
                <a:gd name="T3" fmla="*/ 84 h 164"/>
                <a:gd name="T4" fmla="*/ 938 w 940"/>
                <a:gd name="T5" fmla="*/ 66 h 164"/>
                <a:gd name="T6" fmla="*/ 932 w 940"/>
                <a:gd name="T7" fmla="*/ 50 h 164"/>
                <a:gd name="T8" fmla="*/ 924 w 940"/>
                <a:gd name="T9" fmla="*/ 36 h 164"/>
                <a:gd name="T10" fmla="*/ 914 w 940"/>
                <a:gd name="T11" fmla="*/ 24 h 164"/>
                <a:gd name="T12" fmla="*/ 902 w 940"/>
                <a:gd name="T13" fmla="*/ 14 h 164"/>
                <a:gd name="T14" fmla="*/ 888 w 940"/>
                <a:gd name="T15" fmla="*/ 6 h 164"/>
                <a:gd name="T16" fmla="*/ 872 w 940"/>
                <a:gd name="T17" fmla="*/ 2 h 164"/>
                <a:gd name="T18" fmla="*/ 856 w 940"/>
                <a:gd name="T19" fmla="*/ 0 h 164"/>
                <a:gd name="T20" fmla="*/ 86 w 940"/>
                <a:gd name="T21" fmla="*/ 4 h 164"/>
                <a:gd name="T22" fmla="*/ 86 w 940"/>
                <a:gd name="T23" fmla="*/ 4 h 164"/>
                <a:gd name="T24" fmla="*/ 68 w 940"/>
                <a:gd name="T25" fmla="*/ 6 h 164"/>
                <a:gd name="T26" fmla="*/ 52 w 940"/>
                <a:gd name="T27" fmla="*/ 10 h 164"/>
                <a:gd name="T28" fmla="*/ 38 w 940"/>
                <a:gd name="T29" fmla="*/ 18 h 164"/>
                <a:gd name="T30" fmla="*/ 26 w 940"/>
                <a:gd name="T31" fmla="*/ 28 h 164"/>
                <a:gd name="T32" fmla="*/ 16 w 940"/>
                <a:gd name="T33" fmla="*/ 42 h 164"/>
                <a:gd name="T34" fmla="*/ 8 w 940"/>
                <a:gd name="T35" fmla="*/ 56 h 164"/>
                <a:gd name="T36" fmla="*/ 2 w 940"/>
                <a:gd name="T37" fmla="*/ 72 h 164"/>
                <a:gd name="T38" fmla="*/ 0 w 940"/>
                <a:gd name="T39" fmla="*/ 90 h 164"/>
                <a:gd name="T40" fmla="*/ 0 w 940"/>
                <a:gd name="T41" fmla="*/ 90 h 164"/>
                <a:gd name="T42" fmla="*/ 6 w 940"/>
                <a:gd name="T43" fmla="*/ 106 h 164"/>
                <a:gd name="T44" fmla="*/ 14 w 940"/>
                <a:gd name="T45" fmla="*/ 120 h 164"/>
                <a:gd name="T46" fmla="*/ 22 w 940"/>
                <a:gd name="T47" fmla="*/ 134 h 164"/>
                <a:gd name="T48" fmla="*/ 34 w 940"/>
                <a:gd name="T49" fmla="*/ 144 h 164"/>
                <a:gd name="T50" fmla="*/ 46 w 940"/>
                <a:gd name="T51" fmla="*/ 152 h 164"/>
                <a:gd name="T52" fmla="*/ 58 w 940"/>
                <a:gd name="T53" fmla="*/ 160 h 164"/>
                <a:gd name="T54" fmla="*/ 72 w 940"/>
                <a:gd name="T55" fmla="*/ 164 h 164"/>
                <a:gd name="T56" fmla="*/ 86 w 940"/>
                <a:gd name="T57" fmla="*/ 164 h 164"/>
                <a:gd name="T58" fmla="*/ 856 w 940"/>
                <a:gd name="T59" fmla="*/ 162 h 164"/>
                <a:gd name="T60" fmla="*/ 856 w 940"/>
                <a:gd name="T61" fmla="*/ 162 h 164"/>
                <a:gd name="T62" fmla="*/ 874 w 940"/>
                <a:gd name="T63" fmla="*/ 160 h 164"/>
                <a:gd name="T64" fmla="*/ 890 w 940"/>
                <a:gd name="T65" fmla="*/ 156 h 164"/>
                <a:gd name="T66" fmla="*/ 904 w 940"/>
                <a:gd name="T67" fmla="*/ 148 h 164"/>
                <a:gd name="T68" fmla="*/ 916 w 940"/>
                <a:gd name="T69" fmla="*/ 138 h 164"/>
                <a:gd name="T70" fmla="*/ 926 w 940"/>
                <a:gd name="T71" fmla="*/ 126 h 164"/>
                <a:gd name="T72" fmla="*/ 934 w 940"/>
                <a:gd name="T73" fmla="*/ 114 h 164"/>
                <a:gd name="T74" fmla="*/ 938 w 940"/>
                <a:gd name="T75" fmla="*/ 98 h 164"/>
                <a:gd name="T76" fmla="*/ 940 w 940"/>
                <a:gd name="T77" fmla="*/ 84 h 164"/>
                <a:gd name="T78" fmla="*/ 940 w 940"/>
                <a:gd name="T79" fmla="*/ 8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40" h="164">
                  <a:moveTo>
                    <a:pt x="940" y="84"/>
                  </a:moveTo>
                  <a:lnTo>
                    <a:pt x="940" y="84"/>
                  </a:lnTo>
                  <a:lnTo>
                    <a:pt x="938" y="66"/>
                  </a:lnTo>
                  <a:lnTo>
                    <a:pt x="932" y="50"/>
                  </a:lnTo>
                  <a:lnTo>
                    <a:pt x="924" y="36"/>
                  </a:lnTo>
                  <a:lnTo>
                    <a:pt x="914" y="24"/>
                  </a:lnTo>
                  <a:lnTo>
                    <a:pt x="902" y="14"/>
                  </a:lnTo>
                  <a:lnTo>
                    <a:pt x="888" y="6"/>
                  </a:lnTo>
                  <a:lnTo>
                    <a:pt x="872" y="2"/>
                  </a:lnTo>
                  <a:lnTo>
                    <a:pt x="856" y="0"/>
                  </a:lnTo>
                  <a:lnTo>
                    <a:pt x="86" y="4"/>
                  </a:lnTo>
                  <a:lnTo>
                    <a:pt x="86" y="4"/>
                  </a:lnTo>
                  <a:lnTo>
                    <a:pt x="68" y="6"/>
                  </a:lnTo>
                  <a:lnTo>
                    <a:pt x="52" y="10"/>
                  </a:lnTo>
                  <a:lnTo>
                    <a:pt x="38" y="18"/>
                  </a:lnTo>
                  <a:lnTo>
                    <a:pt x="26" y="28"/>
                  </a:lnTo>
                  <a:lnTo>
                    <a:pt x="16" y="42"/>
                  </a:lnTo>
                  <a:lnTo>
                    <a:pt x="8" y="56"/>
                  </a:lnTo>
                  <a:lnTo>
                    <a:pt x="2" y="72"/>
                  </a:lnTo>
                  <a:lnTo>
                    <a:pt x="0" y="90"/>
                  </a:lnTo>
                  <a:lnTo>
                    <a:pt x="0" y="90"/>
                  </a:lnTo>
                  <a:lnTo>
                    <a:pt x="6" y="106"/>
                  </a:lnTo>
                  <a:lnTo>
                    <a:pt x="14" y="120"/>
                  </a:lnTo>
                  <a:lnTo>
                    <a:pt x="22" y="134"/>
                  </a:lnTo>
                  <a:lnTo>
                    <a:pt x="34" y="144"/>
                  </a:lnTo>
                  <a:lnTo>
                    <a:pt x="46" y="152"/>
                  </a:lnTo>
                  <a:lnTo>
                    <a:pt x="58" y="160"/>
                  </a:lnTo>
                  <a:lnTo>
                    <a:pt x="72" y="164"/>
                  </a:lnTo>
                  <a:lnTo>
                    <a:pt x="86" y="164"/>
                  </a:lnTo>
                  <a:lnTo>
                    <a:pt x="856" y="162"/>
                  </a:lnTo>
                  <a:lnTo>
                    <a:pt x="856" y="162"/>
                  </a:lnTo>
                  <a:lnTo>
                    <a:pt x="874" y="160"/>
                  </a:lnTo>
                  <a:lnTo>
                    <a:pt x="890" y="156"/>
                  </a:lnTo>
                  <a:lnTo>
                    <a:pt x="904" y="148"/>
                  </a:lnTo>
                  <a:lnTo>
                    <a:pt x="916" y="138"/>
                  </a:lnTo>
                  <a:lnTo>
                    <a:pt x="926" y="126"/>
                  </a:lnTo>
                  <a:lnTo>
                    <a:pt x="934" y="114"/>
                  </a:lnTo>
                  <a:lnTo>
                    <a:pt x="938" y="98"/>
                  </a:lnTo>
                  <a:lnTo>
                    <a:pt x="940" y="84"/>
                  </a:lnTo>
                  <a:lnTo>
                    <a:pt x="940" y="8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5784850" y="5822950"/>
              <a:ext cx="441325" cy="422275"/>
            </a:xfrm>
            <a:custGeom>
              <a:avLst/>
              <a:gdLst>
                <a:gd name="T0" fmla="*/ 0 w 278"/>
                <a:gd name="T1" fmla="*/ 132 h 266"/>
                <a:gd name="T2" fmla="*/ 4 w 278"/>
                <a:gd name="T3" fmla="*/ 160 h 266"/>
                <a:gd name="T4" fmla="*/ 12 w 278"/>
                <a:gd name="T5" fmla="*/ 186 h 266"/>
                <a:gd name="T6" fmla="*/ 26 w 278"/>
                <a:gd name="T7" fmla="*/ 210 h 266"/>
                <a:gd name="T8" fmla="*/ 44 w 278"/>
                <a:gd name="T9" fmla="*/ 228 h 266"/>
                <a:gd name="T10" fmla="*/ 88 w 278"/>
                <a:gd name="T11" fmla="*/ 256 h 266"/>
                <a:gd name="T12" fmla="*/ 126 w 278"/>
                <a:gd name="T13" fmla="*/ 266 h 266"/>
                <a:gd name="T14" fmla="*/ 138 w 278"/>
                <a:gd name="T15" fmla="*/ 266 h 266"/>
                <a:gd name="T16" fmla="*/ 166 w 278"/>
                <a:gd name="T17" fmla="*/ 264 h 266"/>
                <a:gd name="T18" fmla="*/ 192 w 278"/>
                <a:gd name="T19" fmla="*/ 256 h 266"/>
                <a:gd name="T20" fmla="*/ 216 w 278"/>
                <a:gd name="T21" fmla="*/ 244 h 266"/>
                <a:gd name="T22" fmla="*/ 236 w 278"/>
                <a:gd name="T23" fmla="*/ 228 h 266"/>
                <a:gd name="T24" fmla="*/ 254 w 278"/>
                <a:gd name="T25" fmla="*/ 210 h 266"/>
                <a:gd name="T26" fmla="*/ 268 w 278"/>
                <a:gd name="T27" fmla="*/ 186 h 266"/>
                <a:gd name="T28" fmla="*/ 276 w 278"/>
                <a:gd name="T29" fmla="*/ 160 h 266"/>
                <a:gd name="T30" fmla="*/ 278 w 278"/>
                <a:gd name="T31" fmla="*/ 132 h 266"/>
                <a:gd name="T32" fmla="*/ 278 w 278"/>
                <a:gd name="T33" fmla="*/ 118 h 266"/>
                <a:gd name="T34" fmla="*/ 272 w 278"/>
                <a:gd name="T35" fmla="*/ 92 h 266"/>
                <a:gd name="T36" fmla="*/ 262 w 278"/>
                <a:gd name="T37" fmla="*/ 68 h 266"/>
                <a:gd name="T38" fmla="*/ 246 w 278"/>
                <a:gd name="T39" fmla="*/ 48 h 266"/>
                <a:gd name="T40" fmla="*/ 226 w 278"/>
                <a:gd name="T41" fmla="*/ 30 h 266"/>
                <a:gd name="T42" fmla="*/ 204 w 278"/>
                <a:gd name="T43" fmla="*/ 16 h 266"/>
                <a:gd name="T44" fmla="*/ 180 w 278"/>
                <a:gd name="T45" fmla="*/ 6 h 266"/>
                <a:gd name="T46" fmla="*/ 152 w 278"/>
                <a:gd name="T47" fmla="*/ 0 h 266"/>
                <a:gd name="T48" fmla="*/ 138 w 278"/>
                <a:gd name="T49" fmla="*/ 0 h 266"/>
                <a:gd name="T50" fmla="*/ 112 w 278"/>
                <a:gd name="T51" fmla="*/ 2 h 266"/>
                <a:gd name="T52" fmla="*/ 88 w 278"/>
                <a:gd name="T53" fmla="*/ 10 h 266"/>
                <a:gd name="T54" fmla="*/ 44 w 278"/>
                <a:gd name="T55" fmla="*/ 38 h 266"/>
                <a:gd name="T56" fmla="*/ 26 w 278"/>
                <a:gd name="T57" fmla="*/ 58 h 266"/>
                <a:gd name="T58" fmla="*/ 12 w 278"/>
                <a:gd name="T59" fmla="*/ 80 h 266"/>
                <a:gd name="T60" fmla="*/ 4 w 278"/>
                <a:gd name="T61" fmla="*/ 106 h 266"/>
                <a:gd name="T62" fmla="*/ 0 w 278"/>
                <a:gd name="T63" fmla="*/ 132 h 266"/>
                <a:gd name="T64" fmla="*/ 228 w 278"/>
                <a:gd name="T65" fmla="*/ 132 h 266"/>
                <a:gd name="T66" fmla="*/ 226 w 278"/>
                <a:gd name="T67" fmla="*/ 150 h 266"/>
                <a:gd name="T68" fmla="*/ 212 w 278"/>
                <a:gd name="T69" fmla="*/ 182 h 266"/>
                <a:gd name="T70" fmla="*/ 186 w 278"/>
                <a:gd name="T71" fmla="*/ 204 h 266"/>
                <a:gd name="T72" fmla="*/ 156 w 278"/>
                <a:gd name="T73" fmla="*/ 218 h 266"/>
                <a:gd name="T74" fmla="*/ 138 w 278"/>
                <a:gd name="T75" fmla="*/ 218 h 266"/>
                <a:gd name="T76" fmla="*/ 106 w 278"/>
                <a:gd name="T77" fmla="*/ 212 h 266"/>
                <a:gd name="T78" fmla="*/ 80 w 278"/>
                <a:gd name="T79" fmla="*/ 194 h 266"/>
                <a:gd name="T80" fmla="*/ 62 w 278"/>
                <a:gd name="T81" fmla="*/ 168 h 266"/>
                <a:gd name="T82" fmla="*/ 54 w 278"/>
                <a:gd name="T83" fmla="*/ 132 h 266"/>
                <a:gd name="T84" fmla="*/ 56 w 278"/>
                <a:gd name="T85" fmla="*/ 116 h 266"/>
                <a:gd name="T86" fmla="*/ 70 w 278"/>
                <a:gd name="T87" fmla="*/ 88 h 266"/>
                <a:gd name="T88" fmla="*/ 92 w 278"/>
                <a:gd name="T89" fmla="*/ 66 h 266"/>
                <a:gd name="T90" fmla="*/ 122 w 278"/>
                <a:gd name="T91" fmla="*/ 54 h 266"/>
                <a:gd name="T92" fmla="*/ 138 w 278"/>
                <a:gd name="T93" fmla="*/ 52 h 266"/>
                <a:gd name="T94" fmla="*/ 172 w 278"/>
                <a:gd name="T95" fmla="*/ 58 h 266"/>
                <a:gd name="T96" fmla="*/ 200 w 278"/>
                <a:gd name="T97" fmla="*/ 76 h 266"/>
                <a:gd name="T98" fmla="*/ 220 w 278"/>
                <a:gd name="T99" fmla="*/ 100 h 266"/>
                <a:gd name="T100" fmla="*/ 228 w 278"/>
                <a:gd name="T101" fmla="*/ 13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8" h="266">
                  <a:moveTo>
                    <a:pt x="0" y="132"/>
                  </a:moveTo>
                  <a:lnTo>
                    <a:pt x="0" y="132"/>
                  </a:lnTo>
                  <a:lnTo>
                    <a:pt x="2" y="146"/>
                  </a:lnTo>
                  <a:lnTo>
                    <a:pt x="4" y="160"/>
                  </a:lnTo>
                  <a:lnTo>
                    <a:pt x="8" y="174"/>
                  </a:lnTo>
                  <a:lnTo>
                    <a:pt x="12" y="186"/>
                  </a:lnTo>
                  <a:lnTo>
                    <a:pt x="18" y="198"/>
                  </a:lnTo>
                  <a:lnTo>
                    <a:pt x="26" y="210"/>
                  </a:lnTo>
                  <a:lnTo>
                    <a:pt x="34" y="220"/>
                  </a:lnTo>
                  <a:lnTo>
                    <a:pt x="44" y="228"/>
                  </a:lnTo>
                  <a:lnTo>
                    <a:pt x="64" y="244"/>
                  </a:lnTo>
                  <a:lnTo>
                    <a:pt x="88" y="256"/>
                  </a:lnTo>
                  <a:lnTo>
                    <a:pt x="112" y="264"/>
                  </a:lnTo>
                  <a:lnTo>
                    <a:pt x="126" y="266"/>
                  </a:lnTo>
                  <a:lnTo>
                    <a:pt x="138" y="266"/>
                  </a:lnTo>
                  <a:lnTo>
                    <a:pt x="138" y="266"/>
                  </a:lnTo>
                  <a:lnTo>
                    <a:pt x="152" y="266"/>
                  </a:lnTo>
                  <a:lnTo>
                    <a:pt x="166" y="264"/>
                  </a:lnTo>
                  <a:lnTo>
                    <a:pt x="180" y="260"/>
                  </a:lnTo>
                  <a:lnTo>
                    <a:pt x="192" y="256"/>
                  </a:lnTo>
                  <a:lnTo>
                    <a:pt x="204" y="250"/>
                  </a:lnTo>
                  <a:lnTo>
                    <a:pt x="216" y="244"/>
                  </a:lnTo>
                  <a:lnTo>
                    <a:pt x="226" y="236"/>
                  </a:lnTo>
                  <a:lnTo>
                    <a:pt x="236" y="228"/>
                  </a:lnTo>
                  <a:lnTo>
                    <a:pt x="246" y="220"/>
                  </a:lnTo>
                  <a:lnTo>
                    <a:pt x="254" y="210"/>
                  </a:lnTo>
                  <a:lnTo>
                    <a:pt x="262" y="198"/>
                  </a:lnTo>
                  <a:lnTo>
                    <a:pt x="268" y="186"/>
                  </a:lnTo>
                  <a:lnTo>
                    <a:pt x="272" y="174"/>
                  </a:lnTo>
                  <a:lnTo>
                    <a:pt x="276" y="160"/>
                  </a:lnTo>
                  <a:lnTo>
                    <a:pt x="278" y="146"/>
                  </a:lnTo>
                  <a:lnTo>
                    <a:pt x="278" y="132"/>
                  </a:lnTo>
                  <a:lnTo>
                    <a:pt x="278" y="132"/>
                  </a:lnTo>
                  <a:lnTo>
                    <a:pt x="278" y="118"/>
                  </a:lnTo>
                  <a:lnTo>
                    <a:pt x="276" y="106"/>
                  </a:lnTo>
                  <a:lnTo>
                    <a:pt x="272" y="92"/>
                  </a:lnTo>
                  <a:lnTo>
                    <a:pt x="268" y="80"/>
                  </a:lnTo>
                  <a:lnTo>
                    <a:pt x="262" y="68"/>
                  </a:lnTo>
                  <a:lnTo>
                    <a:pt x="254" y="58"/>
                  </a:lnTo>
                  <a:lnTo>
                    <a:pt x="246" y="48"/>
                  </a:lnTo>
                  <a:lnTo>
                    <a:pt x="236" y="38"/>
                  </a:lnTo>
                  <a:lnTo>
                    <a:pt x="226" y="30"/>
                  </a:lnTo>
                  <a:lnTo>
                    <a:pt x="216" y="22"/>
                  </a:lnTo>
                  <a:lnTo>
                    <a:pt x="204" y="16"/>
                  </a:lnTo>
                  <a:lnTo>
                    <a:pt x="192" y="10"/>
                  </a:lnTo>
                  <a:lnTo>
                    <a:pt x="180" y="6"/>
                  </a:lnTo>
                  <a:lnTo>
                    <a:pt x="166" y="2"/>
                  </a:lnTo>
                  <a:lnTo>
                    <a:pt x="152" y="0"/>
                  </a:lnTo>
                  <a:lnTo>
                    <a:pt x="138" y="0"/>
                  </a:lnTo>
                  <a:lnTo>
                    <a:pt x="138" y="0"/>
                  </a:lnTo>
                  <a:lnTo>
                    <a:pt x="126" y="0"/>
                  </a:lnTo>
                  <a:lnTo>
                    <a:pt x="112" y="2"/>
                  </a:lnTo>
                  <a:lnTo>
                    <a:pt x="100" y="6"/>
                  </a:lnTo>
                  <a:lnTo>
                    <a:pt x="88" y="10"/>
                  </a:lnTo>
                  <a:lnTo>
                    <a:pt x="64" y="22"/>
                  </a:lnTo>
                  <a:lnTo>
                    <a:pt x="44" y="38"/>
                  </a:lnTo>
                  <a:lnTo>
                    <a:pt x="34" y="48"/>
                  </a:lnTo>
                  <a:lnTo>
                    <a:pt x="26" y="58"/>
                  </a:lnTo>
                  <a:lnTo>
                    <a:pt x="18" y="68"/>
                  </a:lnTo>
                  <a:lnTo>
                    <a:pt x="12" y="80"/>
                  </a:lnTo>
                  <a:lnTo>
                    <a:pt x="8" y="92"/>
                  </a:lnTo>
                  <a:lnTo>
                    <a:pt x="4" y="106"/>
                  </a:lnTo>
                  <a:lnTo>
                    <a:pt x="2" y="118"/>
                  </a:lnTo>
                  <a:lnTo>
                    <a:pt x="0" y="132"/>
                  </a:lnTo>
                  <a:lnTo>
                    <a:pt x="0" y="132"/>
                  </a:lnTo>
                  <a:close/>
                  <a:moveTo>
                    <a:pt x="228" y="132"/>
                  </a:moveTo>
                  <a:lnTo>
                    <a:pt x="228" y="132"/>
                  </a:lnTo>
                  <a:lnTo>
                    <a:pt x="226" y="150"/>
                  </a:lnTo>
                  <a:lnTo>
                    <a:pt x="220" y="168"/>
                  </a:lnTo>
                  <a:lnTo>
                    <a:pt x="212" y="182"/>
                  </a:lnTo>
                  <a:lnTo>
                    <a:pt x="200" y="194"/>
                  </a:lnTo>
                  <a:lnTo>
                    <a:pt x="186" y="204"/>
                  </a:lnTo>
                  <a:lnTo>
                    <a:pt x="172" y="212"/>
                  </a:lnTo>
                  <a:lnTo>
                    <a:pt x="156" y="218"/>
                  </a:lnTo>
                  <a:lnTo>
                    <a:pt x="138" y="218"/>
                  </a:lnTo>
                  <a:lnTo>
                    <a:pt x="138" y="218"/>
                  </a:lnTo>
                  <a:lnTo>
                    <a:pt x="122" y="218"/>
                  </a:lnTo>
                  <a:lnTo>
                    <a:pt x="106" y="212"/>
                  </a:lnTo>
                  <a:lnTo>
                    <a:pt x="92" y="204"/>
                  </a:lnTo>
                  <a:lnTo>
                    <a:pt x="80" y="194"/>
                  </a:lnTo>
                  <a:lnTo>
                    <a:pt x="70" y="182"/>
                  </a:lnTo>
                  <a:lnTo>
                    <a:pt x="62" y="168"/>
                  </a:lnTo>
                  <a:lnTo>
                    <a:pt x="56" y="150"/>
                  </a:lnTo>
                  <a:lnTo>
                    <a:pt x="54" y="132"/>
                  </a:lnTo>
                  <a:lnTo>
                    <a:pt x="54" y="132"/>
                  </a:lnTo>
                  <a:lnTo>
                    <a:pt x="56" y="116"/>
                  </a:lnTo>
                  <a:lnTo>
                    <a:pt x="62" y="100"/>
                  </a:lnTo>
                  <a:lnTo>
                    <a:pt x="70" y="88"/>
                  </a:lnTo>
                  <a:lnTo>
                    <a:pt x="80" y="76"/>
                  </a:lnTo>
                  <a:lnTo>
                    <a:pt x="92" y="66"/>
                  </a:lnTo>
                  <a:lnTo>
                    <a:pt x="106" y="58"/>
                  </a:lnTo>
                  <a:lnTo>
                    <a:pt x="122" y="54"/>
                  </a:lnTo>
                  <a:lnTo>
                    <a:pt x="138" y="52"/>
                  </a:lnTo>
                  <a:lnTo>
                    <a:pt x="138" y="52"/>
                  </a:lnTo>
                  <a:lnTo>
                    <a:pt x="156" y="54"/>
                  </a:lnTo>
                  <a:lnTo>
                    <a:pt x="172" y="58"/>
                  </a:lnTo>
                  <a:lnTo>
                    <a:pt x="186" y="66"/>
                  </a:lnTo>
                  <a:lnTo>
                    <a:pt x="200" y="76"/>
                  </a:lnTo>
                  <a:lnTo>
                    <a:pt x="212" y="88"/>
                  </a:lnTo>
                  <a:lnTo>
                    <a:pt x="220" y="100"/>
                  </a:lnTo>
                  <a:lnTo>
                    <a:pt x="226" y="116"/>
                  </a:lnTo>
                  <a:lnTo>
                    <a:pt x="228" y="132"/>
                  </a:lnTo>
                  <a:lnTo>
                    <a:pt x="228" y="13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p:cNvSpPr>
            <p:nvPr/>
          </p:nvSpPr>
          <p:spPr bwMode="auto">
            <a:xfrm>
              <a:off x="5946775" y="5969000"/>
              <a:ext cx="127000" cy="120650"/>
            </a:xfrm>
            <a:custGeom>
              <a:avLst/>
              <a:gdLst>
                <a:gd name="T0" fmla="*/ 0 w 80"/>
                <a:gd name="T1" fmla="*/ 40 h 76"/>
                <a:gd name="T2" fmla="*/ 0 w 80"/>
                <a:gd name="T3" fmla="*/ 40 h 76"/>
                <a:gd name="T4" fmla="*/ 2 w 80"/>
                <a:gd name="T5" fmla="*/ 48 h 76"/>
                <a:gd name="T6" fmla="*/ 2 w 80"/>
                <a:gd name="T7" fmla="*/ 56 h 76"/>
                <a:gd name="T8" fmla="*/ 6 w 80"/>
                <a:gd name="T9" fmla="*/ 62 h 76"/>
                <a:gd name="T10" fmla="*/ 10 w 80"/>
                <a:gd name="T11" fmla="*/ 66 h 76"/>
                <a:gd name="T12" fmla="*/ 14 w 80"/>
                <a:gd name="T13" fmla="*/ 72 h 76"/>
                <a:gd name="T14" fmla="*/ 20 w 80"/>
                <a:gd name="T15" fmla="*/ 74 h 76"/>
                <a:gd name="T16" fmla="*/ 28 w 80"/>
                <a:gd name="T17" fmla="*/ 76 h 76"/>
                <a:gd name="T18" fmla="*/ 36 w 80"/>
                <a:gd name="T19" fmla="*/ 76 h 76"/>
                <a:gd name="T20" fmla="*/ 36 w 80"/>
                <a:gd name="T21" fmla="*/ 76 h 76"/>
                <a:gd name="T22" fmla="*/ 44 w 80"/>
                <a:gd name="T23" fmla="*/ 76 h 76"/>
                <a:gd name="T24" fmla="*/ 52 w 80"/>
                <a:gd name="T25" fmla="*/ 74 h 76"/>
                <a:gd name="T26" fmla="*/ 60 w 80"/>
                <a:gd name="T27" fmla="*/ 72 h 76"/>
                <a:gd name="T28" fmla="*/ 66 w 80"/>
                <a:gd name="T29" fmla="*/ 66 h 76"/>
                <a:gd name="T30" fmla="*/ 72 w 80"/>
                <a:gd name="T31" fmla="*/ 62 h 76"/>
                <a:gd name="T32" fmla="*/ 76 w 80"/>
                <a:gd name="T33" fmla="*/ 56 h 76"/>
                <a:gd name="T34" fmla="*/ 78 w 80"/>
                <a:gd name="T35" fmla="*/ 48 h 76"/>
                <a:gd name="T36" fmla="*/ 80 w 80"/>
                <a:gd name="T37" fmla="*/ 40 h 76"/>
                <a:gd name="T38" fmla="*/ 80 w 80"/>
                <a:gd name="T39" fmla="*/ 40 h 76"/>
                <a:gd name="T40" fmla="*/ 78 w 80"/>
                <a:gd name="T41" fmla="*/ 32 h 76"/>
                <a:gd name="T42" fmla="*/ 76 w 80"/>
                <a:gd name="T43" fmla="*/ 26 h 76"/>
                <a:gd name="T44" fmla="*/ 72 w 80"/>
                <a:gd name="T45" fmla="*/ 18 h 76"/>
                <a:gd name="T46" fmla="*/ 66 w 80"/>
                <a:gd name="T47" fmla="*/ 12 h 76"/>
                <a:gd name="T48" fmla="*/ 60 w 80"/>
                <a:gd name="T49" fmla="*/ 6 h 76"/>
                <a:gd name="T50" fmla="*/ 52 w 80"/>
                <a:gd name="T51" fmla="*/ 2 h 76"/>
                <a:gd name="T52" fmla="*/ 44 w 80"/>
                <a:gd name="T53" fmla="*/ 0 h 76"/>
                <a:gd name="T54" fmla="*/ 36 w 80"/>
                <a:gd name="T55" fmla="*/ 0 h 76"/>
                <a:gd name="T56" fmla="*/ 36 w 80"/>
                <a:gd name="T57" fmla="*/ 0 h 76"/>
                <a:gd name="T58" fmla="*/ 28 w 80"/>
                <a:gd name="T59" fmla="*/ 0 h 76"/>
                <a:gd name="T60" fmla="*/ 20 w 80"/>
                <a:gd name="T61" fmla="*/ 2 h 76"/>
                <a:gd name="T62" fmla="*/ 14 w 80"/>
                <a:gd name="T63" fmla="*/ 6 h 76"/>
                <a:gd name="T64" fmla="*/ 10 w 80"/>
                <a:gd name="T65" fmla="*/ 12 h 76"/>
                <a:gd name="T66" fmla="*/ 6 w 80"/>
                <a:gd name="T67" fmla="*/ 18 h 76"/>
                <a:gd name="T68" fmla="*/ 2 w 80"/>
                <a:gd name="T69" fmla="*/ 26 h 76"/>
                <a:gd name="T70" fmla="*/ 0 w 80"/>
                <a:gd name="T71" fmla="*/ 40 h 76"/>
                <a:gd name="T72" fmla="*/ 0 w 80"/>
                <a:gd name="T73" fmla="*/ 4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0" h="76">
                  <a:moveTo>
                    <a:pt x="0" y="40"/>
                  </a:moveTo>
                  <a:lnTo>
                    <a:pt x="0" y="40"/>
                  </a:lnTo>
                  <a:lnTo>
                    <a:pt x="2" y="48"/>
                  </a:lnTo>
                  <a:lnTo>
                    <a:pt x="2" y="56"/>
                  </a:lnTo>
                  <a:lnTo>
                    <a:pt x="6" y="62"/>
                  </a:lnTo>
                  <a:lnTo>
                    <a:pt x="10" y="66"/>
                  </a:lnTo>
                  <a:lnTo>
                    <a:pt x="14" y="72"/>
                  </a:lnTo>
                  <a:lnTo>
                    <a:pt x="20" y="74"/>
                  </a:lnTo>
                  <a:lnTo>
                    <a:pt x="28" y="76"/>
                  </a:lnTo>
                  <a:lnTo>
                    <a:pt x="36" y="76"/>
                  </a:lnTo>
                  <a:lnTo>
                    <a:pt x="36" y="76"/>
                  </a:lnTo>
                  <a:lnTo>
                    <a:pt x="44" y="76"/>
                  </a:lnTo>
                  <a:lnTo>
                    <a:pt x="52" y="74"/>
                  </a:lnTo>
                  <a:lnTo>
                    <a:pt x="60" y="72"/>
                  </a:lnTo>
                  <a:lnTo>
                    <a:pt x="66" y="66"/>
                  </a:lnTo>
                  <a:lnTo>
                    <a:pt x="72" y="62"/>
                  </a:lnTo>
                  <a:lnTo>
                    <a:pt x="76" y="56"/>
                  </a:lnTo>
                  <a:lnTo>
                    <a:pt x="78" y="48"/>
                  </a:lnTo>
                  <a:lnTo>
                    <a:pt x="80" y="40"/>
                  </a:lnTo>
                  <a:lnTo>
                    <a:pt x="80" y="40"/>
                  </a:lnTo>
                  <a:lnTo>
                    <a:pt x="78" y="32"/>
                  </a:lnTo>
                  <a:lnTo>
                    <a:pt x="76" y="26"/>
                  </a:lnTo>
                  <a:lnTo>
                    <a:pt x="72" y="18"/>
                  </a:lnTo>
                  <a:lnTo>
                    <a:pt x="66" y="12"/>
                  </a:lnTo>
                  <a:lnTo>
                    <a:pt x="60" y="6"/>
                  </a:lnTo>
                  <a:lnTo>
                    <a:pt x="52" y="2"/>
                  </a:lnTo>
                  <a:lnTo>
                    <a:pt x="44" y="0"/>
                  </a:lnTo>
                  <a:lnTo>
                    <a:pt x="36" y="0"/>
                  </a:lnTo>
                  <a:lnTo>
                    <a:pt x="36" y="0"/>
                  </a:lnTo>
                  <a:lnTo>
                    <a:pt x="28" y="0"/>
                  </a:lnTo>
                  <a:lnTo>
                    <a:pt x="20" y="2"/>
                  </a:lnTo>
                  <a:lnTo>
                    <a:pt x="14" y="6"/>
                  </a:lnTo>
                  <a:lnTo>
                    <a:pt x="10" y="12"/>
                  </a:lnTo>
                  <a:lnTo>
                    <a:pt x="6" y="18"/>
                  </a:lnTo>
                  <a:lnTo>
                    <a:pt x="2" y="26"/>
                  </a:lnTo>
                  <a:lnTo>
                    <a:pt x="0" y="40"/>
                  </a:lnTo>
                  <a:lnTo>
                    <a:pt x="0" y="4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9"/>
            <p:cNvSpPr>
              <a:spLocks/>
            </p:cNvSpPr>
            <p:nvPr/>
          </p:nvSpPr>
          <p:spPr bwMode="auto">
            <a:xfrm>
              <a:off x="6388100" y="6216650"/>
              <a:ext cx="371475" cy="98425"/>
            </a:xfrm>
            <a:custGeom>
              <a:avLst/>
              <a:gdLst>
                <a:gd name="T0" fmla="*/ 234 w 234"/>
                <a:gd name="T1" fmla="*/ 24 h 62"/>
                <a:gd name="T2" fmla="*/ 234 w 234"/>
                <a:gd name="T3" fmla="*/ 24 h 62"/>
                <a:gd name="T4" fmla="*/ 232 w 234"/>
                <a:gd name="T5" fmla="*/ 16 h 62"/>
                <a:gd name="T6" fmla="*/ 226 w 234"/>
                <a:gd name="T7" fmla="*/ 8 h 62"/>
                <a:gd name="T8" fmla="*/ 216 w 234"/>
                <a:gd name="T9" fmla="*/ 2 h 62"/>
                <a:gd name="T10" fmla="*/ 210 w 234"/>
                <a:gd name="T11" fmla="*/ 0 h 62"/>
                <a:gd name="T12" fmla="*/ 206 w 234"/>
                <a:gd name="T13" fmla="*/ 0 h 62"/>
                <a:gd name="T14" fmla="*/ 40 w 234"/>
                <a:gd name="T15" fmla="*/ 0 h 62"/>
                <a:gd name="T16" fmla="*/ 40 w 234"/>
                <a:gd name="T17" fmla="*/ 0 h 62"/>
                <a:gd name="T18" fmla="*/ 32 w 234"/>
                <a:gd name="T19" fmla="*/ 0 h 62"/>
                <a:gd name="T20" fmla="*/ 24 w 234"/>
                <a:gd name="T21" fmla="*/ 2 h 62"/>
                <a:gd name="T22" fmla="*/ 12 w 234"/>
                <a:gd name="T23" fmla="*/ 8 h 62"/>
                <a:gd name="T24" fmla="*/ 2 w 234"/>
                <a:gd name="T25" fmla="*/ 16 h 62"/>
                <a:gd name="T26" fmla="*/ 0 w 234"/>
                <a:gd name="T27" fmla="*/ 20 h 62"/>
                <a:gd name="T28" fmla="*/ 0 w 234"/>
                <a:gd name="T29" fmla="*/ 24 h 62"/>
                <a:gd name="T30" fmla="*/ 0 w 234"/>
                <a:gd name="T31" fmla="*/ 24 h 62"/>
                <a:gd name="T32" fmla="*/ 0 w 234"/>
                <a:gd name="T33" fmla="*/ 32 h 62"/>
                <a:gd name="T34" fmla="*/ 2 w 234"/>
                <a:gd name="T35" fmla="*/ 40 h 62"/>
                <a:gd name="T36" fmla="*/ 6 w 234"/>
                <a:gd name="T37" fmla="*/ 46 h 62"/>
                <a:gd name="T38" fmla="*/ 12 w 234"/>
                <a:gd name="T39" fmla="*/ 52 h 62"/>
                <a:gd name="T40" fmla="*/ 18 w 234"/>
                <a:gd name="T41" fmla="*/ 56 h 62"/>
                <a:gd name="T42" fmla="*/ 24 w 234"/>
                <a:gd name="T43" fmla="*/ 60 h 62"/>
                <a:gd name="T44" fmla="*/ 32 w 234"/>
                <a:gd name="T45" fmla="*/ 62 h 62"/>
                <a:gd name="T46" fmla="*/ 40 w 234"/>
                <a:gd name="T47" fmla="*/ 62 h 62"/>
                <a:gd name="T48" fmla="*/ 206 w 234"/>
                <a:gd name="T49" fmla="*/ 62 h 62"/>
                <a:gd name="T50" fmla="*/ 206 w 234"/>
                <a:gd name="T51" fmla="*/ 62 h 62"/>
                <a:gd name="T52" fmla="*/ 210 w 234"/>
                <a:gd name="T53" fmla="*/ 62 h 62"/>
                <a:gd name="T54" fmla="*/ 216 w 234"/>
                <a:gd name="T55" fmla="*/ 60 h 62"/>
                <a:gd name="T56" fmla="*/ 222 w 234"/>
                <a:gd name="T57" fmla="*/ 56 h 62"/>
                <a:gd name="T58" fmla="*/ 226 w 234"/>
                <a:gd name="T59" fmla="*/ 52 h 62"/>
                <a:gd name="T60" fmla="*/ 230 w 234"/>
                <a:gd name="T61" fmla="*/ 46 h 62"/>
                <a:gd name="T62" fmla="*/ 232 w 234"/>
                <a:gd name="T63" fmla="*/ 40 h 62"/>
                <a:gd name="T64" fmla="*/ 234 w 234"/>
                <a:gd name="T65" fmla="*/ 32 h 62"/>
                <a:gd name="T66" fmla="*/ 234 w 234"/>
                <a:gd name="T67" fmla="*/ 24 h 62"/>
                <a:gd name="T68" fmla="*/ 234 w 234"/>
                <a:gd name="T69"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4" h="62">
                  <a:moveTo>
                    <a:pt x="234" y="24"/>
                  </a:moveTo>
                  <a:lnTo>
                    <a:pt x="234" y="24"/>
                  </a:lnTo>
                  <a:lnTo>
                    <a:pt x="232" y="16"/>
                  </a:lnTo>
                  <a:lnTo>
                    <a:pt x="226" y="8"/>
                  </a:lnTo>
                  <a:lnTo>
                    <a:pt x="216" y="2"/>
                  </a:lnTo>
                  <a:lnTo>
                    <a:pt x="210" y="0"/>
                  </a:lnTo>
                  <a:lnTo>
                    <a:pt x="206" y="0"/>
                  </a:lnTo>
                  <a:lnTo>
                    <a:pt x="40" y="0"/>
                  </a:lnTo>
                  <a:lnTo>
                    <a:pt x="40" y="0"/>
                  </a:lnTo>
                  <a:lnTo>
                    <a:pt x="32" y="0"/>
                  </a:lnTo>
                  <a:lnTo>
                    <a:pt x="24" y="2"/>
                  </a:lnTo>
                  <a:lnTo>
                    <a:pt x="12" y="8"/>
                  </a:lnTo>
                  <a:lnTo>
                    <a:pt x="2" y="16"/>
                  </a:lnTo>
                  <a:lnTo>
                    <a:pt x="0" y="20"/>
                  </a:lnTo>
                  <a:lnTo>
                    <a:pt x="0" y="24"/>
                  </a:lnTo>
                  <a:lnTo>
                    <a:pt x="0" y="24"/>
                  </a:lnTo>
                  <a:lnTo>
                    <a:pt x="0" y="32"/>
                  </a:lnTo>
                  <a:lnTo>
                    <a:pt x="2" y="40"/>
                  </a:lnTo>
                  <a:lnTo>
                    <a:pt x="6" y="46"/>
                  </a:lnTo>
                  <a:lnTo>
                    <a:pt x="12" y="52"/>
                  </a:lnTo>
                  <a:lnTo>
                    <a:pt x="18" y="56"/>
                  </a:lnTo>
                  <a:lnTo>
                    <a:pt x="24" y="60"/>
                  </a:lnTo>
                  <a:lnTo>
                    <a:pt x="32" y="62"/>
                  </a:lnTo>
                  <a:lnTo>
                    <a:pt x="40" y="62"/>
                  </a:lnTo>
                  <a:lnTo>
                    <a:pt x="206" y="62"/>
                  </a:lnTo>
                  <a:lnTo>
                    <a:pt x="206" y="62"/>
                  </a:lnTo>
                  <a:lnTo>
                    <a:pt x="210" y="62"/>
                  </a:lnTo>
                  <a:lnTo>
                    <a:pt x="216" y="60"/>
                  </a:lnTo>
                  <a:lnTo>
                    <a:pt x="222" y="56"/>
                  </a:lnTo>
                  <a:lnTo>
                    <a:pt x="226" y="52"/>
                  </a:lnTo>
                  <a:lnTo>
                    <a:pt x="230" y="46"/>
                  </a:lnTo>
                  <a:lnTo>
                    <a:pt x="232" y="40"/>
                  </a:lnTo>
                  <a:lnTo>
                    <a:pt x="234" y="32"/>
                  </a:lnTo>
                  <a:lnTo>
                    <a:pt x="234" y="24"/>
                  </a:lnTo>
                  <a:lnTo>
                    <a:pt x="234" y="2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6451600" y="6359525"/>
              <a:ext cx="250825" cy="85725"/>
            </a:xfrm>
            <a:custGeom>
              <a:avLst/>
              <a:gdLst>
                <a:gd name="T0" fmla="*/ 158 w 158"/>
                <a:gd name="T1" fmla="*/ 24 h 54"/>
                <a:gd name="T2" fmla="*/ 158 w 158"/>
                <a:gd name="T3" fmla="*/ 24 h 54"/>
                <a:gd name="T4" fmla="*/ 156 w 158"/>
                <a:gd name="T5" fmla="*/ 18 h 54"/>
                <a:gd name="T6" fmla="*/ 150 w 158"/>
                <a:gd name="T7" fmla="*/ 8 h 54"/>
                <a:gd name="T8" fmla="*/ 142 w 158"/>
                <a:gd name="T9" fmla="*/ 2 h 54"/>
                <a:gd name="T10" fmla="*/ 138 w 158"/>
                <a:gd name="T11" fmla="*/ 0 h 54"/>
                <a:gd name="T12" fmla="*/ 134 w 158"/>
                <a:gd name="T13" fmla="*/ 0 h 54"/>
                <a:gd name="T14" fmla="*/ 32 w 158"/>
                <a:gd name="T15" fmla="*/ 0 h 54"/>
                <a:gd name="T16" fmla="*/ 32 w 158"/>
                <a:gd name="T17" fmla="*/ 0 h 54"/>
                <a:gd name="T18" fmla="*/ 24 w 158"/>
                <a:gd name="T19" fmla="*/ 0 h 54"/>
                <a:gd name="T20" fmla="*/ 18 w 158"/>
                <a:gd name="T21" fmla="*/ 2 h 54"/>
                <a:gd name="T22" fmla="*/ 8 w 158"/>
                <a:gd name="T23" fmla="*/ 8 h 54"/>
                <a:gd name="T24" fmla="*/ 2 w 158"/>
                <a:gd name="T25" fmla="*/ 18 h 54"/>
                <a:gd name="T26" fmla="*/ 0 w 158"/>
                <a:gd name="T27" fmla="*/ 24 h 54"/>
                <a:gd name="T28" fmla="*/ 0 w 158"/>
                <a:gd name="T29" fmla="*/ 24 h 54"/>
                <a:gd name="T30" fmla="*/ 2 w 158"/>
                <a:gd name="T31" fmla="*/ 34 h 54"/>
                <a:gd name="T32" fmla="*/ 8 w 158"/>
                <a:gd name="T33" fmla="*/ 44 h 54"/>
                <a:gd name="T34" fmla="*/ 12 w 158"/>
                <a:gd name="T35" fmla="*/ 48 h 54"/>
                <a:gd name="T36" fmla="*/ 18 w 158"/>
                <a:gd name="T37" fmla="*/ 52 h 54"/>
                <a:gd name="T38" fmla="*/ 24 w 158"/>
                <a:gd name="T39" fmla="*/ 54 h 54"/>
                <a:gd name="T40" fmla="*/ 32 w 158"/>
                <a:gd name="T41" fmla="*/ 54 h 54"/>
                <a:gd name="T42" fmla="*/ 134 w 158"/>
                <a:gd name="T43" fmla="*/ 54 h 54"/>
                <a:gd name="T44" fmla="*/ 134 w 158"/>
                <a:gd name="T45" fmla="*/ 54 h 54"/>
                <a:gd name="T46" fmla="*/ 142 w 158"/>
                <a:gd name="T47" fmla="*/ 52 h 54"/>
                <a:gd name="T48" fmla="*/ 150 w 158"/>
                <a:gd name="T49" fmla="*/ 44 h 54"/>
                <a:gd name="T50" fmla="*/ 156 w 158"/>
                <a:gd name="T51" fmla="*/ 34 h 54"/>
                <a:gd name="T52" fmla="*/ 158 w 158"/>
                <a:gd name="T53" fmla="*/ 24 h 54"/>
                <a:gd name="T54" fmla="*/ 158 w 158"/>
                <a:gd name="T5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54">
                  <a:moveTo>
                    <a:pt x="158" y="24"/>
                  </a:moveTo>
                  <a:lnTo>
                    <a:pt x="158" y="24"/>
                  </a:lnTo>
                  <a:lnTo>
                    <a:pt x="156" y="18"/>
                  </a:lnTo>
                  <a:lnTo>
                    <a:pt x="150" y="8"/>
                  </a:lnTo>
                  <a:lnTo>
                    <a:pt x="142" y="2"/>
                  </a:lnTo>
                  <a:lnTo>
                    <a:pt x="138" y="0"/>
                  </a:lnTo>
                  <a:lnTo>
                    <a:pt x="134" y="0"/>
                  </a:lnTo>
                  <a:lnTo>
                    <a:pt x="32" y="0"/>
                  </a:lnTo>
                  <a:lnTo>
                    <a:pt x="32" y="0"/>
                  </a:lnTo>
                  <a:lnTo>
                    <a:pt x="24" y="0"/>
                  </a:lnTo>
                  <a:lnTo>
                    <a:pt x="18" y="2"/>
                  </a:lnTo>
                  <a:lnTo>
                    <a:pt x="8" y="8"/>
                  </a:lnTo>
                  <a:lnTo>
                    <a:pt x="2" y="18"/>
                  </a:lnTo>
                  <a:lnTo>
                    <a:pt x="0" y="24"/>
                  </a:lnTo>
                  <a:lnTo>
                    <a:pt x="0" y="24"/>
                  </a:lnTo>
                  <a:lnTo>
                    <a:pt x="2" y="34"/>
                  </a:lnTo>
                  <a:lnTo>
                    <a:pt x="8" y="44"/>
                  </a:lnTo>
                  <a:lnTo>
                    <a:pt x="12" y="48"/>
                  </a:lnTo>
                  <a:lnTo>
                    <a:pt x="18" y="52"/>
                  </a:lnTo>
                  <a:lnTo>
                    <a:pt x="24" y="54"/>
                  </a:lnTo>
                  <a:lnTo>
                    <a:pt x="32" y="54"/>
                  </a:lnTo>
                  <a:lnTo>
                    <a:pt x="134" y="54"/>
                  </a:lnTo>
                  <a:lnTo>
                    <a:pt x="134" y="54"/>
                  </a:lnTo>
                  <a:lnTo>
                    <a:pt x="142" y="52"/>
                  </a:lnTo>
                  <a:lnTo>
                    <a:pt x="150" y="44"/>
                  </a:lnTo>
                  <a:lnTo>
                    <a:pt x="156" y="34"/>
                  </a:lnTo>
                  <a:lnTo>
                    <a:pt x="158" y="24"/>
                  </a:lnTo>
                  <a:lnTo>
                    <a:pt x="158" y="24"/>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6492875" y="6477000"/>
              <a:ext cx="171450" cy="98425"/>
            </a:xfrm>
            <a:custGeom>
              <a:avLst/>
              <a:gdLst>
                <a:gd name="T0" fmla="*/ 76 w 108"/>
                <a:gd name="T1" fmla="*/ 0 h 62"/>
                <a:gd name="T2" fmla="*/ 28 w 108"/>
                <a:gd name="T3" fmla="*/ 0 h 62"/>
                <a:gd name="T4" fmla="*/ 28 w 108"/>
                <a:gd name="T5" fmla="*/ 0 h 62"/>
                <a:gd name="T6" fmla="*/ 22 w 108"/>
                <a:gd name="T7" fmla="*/ 2 h 62"/>
                <a:gd name="T8" fmla="*/ 18 w 108"/>
                <a:gd name="T9" fmla="*/ 4 h 62"/>
                <a:gd name="T10" fmla="*/ 8 w 108"/>
                <a:gd name="T11" fmla="*/ 10 h 62"/>
                <a:gd name="T12" fmla="*/ 2 w 108"/>
                <a:gd name="T13" fmla="*/ 20 h 62"/>
                <a:gd name="T14" fmla="*/ 0 w 108"/>
                <a:gd name="T15" fmla="*/ 26 h 62"/>
                <a:gd name="T16" fmla="*/ 0 w 108"/>
                <a:gd name="T17" fmla="*/ 30 h 62"/>
                <a:gd name="T18" fmla="*/ 0 w 108"/>
                <a:gd name="T19" fmla="*/ 30 h 62"/>
                <a:gd name="T20" fmla="*/ 0 w 108"/>
                <a:gd name="T21" fmla="*/ 38 h 62"/>
                <a:gd name="T22" fmla="*/ 2 w 108"/>
                <a:gd name="T23" fmla="*/ 44 h 62"/>
                <a:gd name="T24" fmla="*/ 4 w 108"/>
                <a:gd name="T25" fmla="*/ 50 h 62"/>
                <a:gd name="T26" fmla="*/ 8 w 108"/>
                <a:gd name="T27" fmla="*/ 54 h 62"/>
                <a:gd name="T28" fmla="*/ 18 w 108"/>
                <a:gd name="T29" fmla="*/ 60 h 62"/>
                <a:gd name="T30" fmla="*/ 28 w 108"/>
                <a:gd name="T31" fmla="*/ 62 h 62"/>
                <a:gd name="T32" fmla="*/ 76 w 108"/>
                <a:gd name="T33" fmla="*/ 62 h 62"/>
                <a:gd name="T34" fmla="*/ 76 w 108"/>
                <a:gd name="T35" fmla="*/ 62 h 62"/>
                <a:gd name="T36" fmla="*/ 90 w 108"/>
                <a:gd name="T37" fmla="*/ 60 h 62"/>
                <a:gd name="T38" fmla="*/ 96 w 108"/>
                <a:gd name="T39" fmla="*/ 58 h 62"/>
                <a:gd name="T40" fmla="*/ 100 w 108"/>
                <a:gd name="T41" fmla="*/ 54 h 62"/>
                <a:gd name="T42" fmla="*/ 104 w 108"/>
                <a:gd name="T43" fmla="*/ 50 h 62"/>
                <a:gd name="T44" fmla="*/ 106 w 108"/>
                <a:gd name="T45" fmla="*/ 44 h 62"/>
                <a:gd name="T46" fmla="*/ 108 w 108"/>
                <a:gd name="T47" fmla="*/ 30 h 62"/>
                <a:gd name="T48" fmla="*/ 108 w 108"/>
                <a:gd name="T49" fmla="*/ 30 h 62"/>
                <a:gd name="T50" fmla="*/ 106 w 108"/>
                <a:gd name="T51" fmla="*/ 20 h 62"/>
                <a:gd name="T52" fmla="*/ 100 w 108"/>
                <a:gd name="T53" fmla="*/ 10 h 62"/>
                <a:gd name="T54" fmla="*/ 96 w 108"/>
                <a:gd name="T55" fmla="*/ 6 h 62"/>
                <a:gd name="T56" fmla="*/ 90 w 108"/>
                <a:gd name="T57" fmla="*/ 4 h 62"/>
                <a:gd name="T58" fmla="*/ 84 w 108"/>
                <a:gd name="T59" fmla="*/ 2 h 62"/>
                <a:gd name="T60" fmla="*/ 76 w 108"/>
                <a:gd name="T61" fmla="*/ 0 h 62"/>
                <a:gd name="T62" fmla="*/ 76 w 108"/>
                <a:gd name="T6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 h="62">
                  <a:moveTo>
                    <a:pt x="76" y="0"/>
                  </a:moveTo>
                  <a:lnTo>
                    <a:pt x="28" y="0"/>
                  </a:lnTo>
                  <a:lnTo>
                    <a:pt x="28" y="0"/>
                  </a:lnTo>
                  <a:lnTo>
                    <a:pt x="22" y="2"/>
                  </a:lnTo>
                  <a:lnTo>
                    <a:pt x="18" y="4"/>
                  </a:lnTo>
                  <a:lnTo>
                    <a:pt x="8" y="10"/>
                  </a:lnTo>
                  <a:lnTo>
                    <a:pt x="2" y="20"/>
                  </a:lnTo>
                  <a:lnTo>
                    <a:pt x="0" y="26"/>
                  </a:lnTo>
                  <a:lnTo>
                    <a:pt x="0" y="30"/>
                  </a:lnTo>
                  <a:lnTo>
                    <a:pt x="0" y="30"/>
                  </a:lnTo>
                  <a:lnTo>
                    <a:pt x="0" y="38"/>
                  </a:lnTo>
                  <a:lnTo>
                    <a:pt x="2" y="44"/>
                  </a:lnTo>
                  <a:lnTo>
                    <a:pt x="4" y="50"/>
                  </a:lnTo>
                  <a:lnTo>
                    <a:pt x="8" y="54"/>
                  </a:lnTo>
                  <a:lnTo>
                    <a:pt x="18" y="60"/>
                  </a:lnTo>
                  <a:lnTo>
                    <a:pt x="28" y="62"/>
                  </a:lnTo>
                  <a:lnTo>
                    <a:pt x="76" y="62"/>
                  </a:lnTo>
                  <a:lnTo>
                    <a:pt x="76" y="62"/>
                  </a:lnTo>
                  <a:lnTo>
                    <a:pt x="90" y="60"/>
                  </a:lnTo>
                  <a:lnTo>
                    <a:pt x="96" y="58"/>
                  </a:lnTo>
                  <a:lnTo>
                    <a:pt x="100" y="54"/>
                  </a:lnTo>
                  <a:lnTo>
                    <a:pt x="104" y="50"/>
                  </a:lnTo>
                  <a:lnTo>
                    <a:pt x="106" y="44"/>
                  </a:lnTo>
                  <a:lnTo>
                    <a:pt x="108" y="30"/>
                  </a:lnTo>
                  <a:lnTo>
                    <a:pt x="108" y="30"/>
                  </a:lnTo>
                  <a:lnTo>
                    <a:pt x="106" y="20"/>
                  </a:lnTo>
                  <a:lnTo>
                    <a:pt x="100" y="10"/>
                  </a:lnTo>
                  <a:lnTo>
                    <a:pt x="96" y="6"/>
                  </a:lnTo>
                  <a:lnTo>
                    <a:pt x="90" y="4"/>
                  </a:lnTo>
                  <a:lnTo>
                    <a:pt x="84" y="2"/>
                  </a:lnTo>
                  <a:lnTo>
                    <a:pt x="76" y="0"/>
                  </a:lnTo>
                  <a:lnTo>
                    <a:pt x="76"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5895975" y="6613525"/>
              <a:ext cx="1371600" cy="180975"/>
            </a:xfrm>
            <a:custGeom>
              <a:avLst/>
              <a:gdLst>
                <a:gd name="T0" fmla="*/ 864 w 864"/>
                <a:gd name="T1" fmla="*/ 98 h 114"/>
                <a:gd name="T2" fmla="*/ 782 w 864"/>
                <a:gd name="T3" fmla="*/ 54 h 114"/>
                <a:gd name="T4" fmla="*/ 782 w 864"/>
                <a:gd name="T5" fmla="*/ 54 h 114"/>
                <a:gd name="T6" fmla="*/ 780 w 864"/>
                <a:gd name="T7" fmla="*/ 42 h 114"/>
                <a:gd name="T8" fmla="*/ 778 w 864"/>
                <a:gd name="T9" fmla="*/ 32 h 114"/>
                <a:gd name="T10" fmla="*/ 774 w 864"/>
                <a:gd name="T11" fmla="*/ 22 h 114"/>
                <a:gd name="T12" fmla="*/ 768 w 864"/>
                <a:gd name="T13" fmla="*/ 16 h 114"/>
                <a:gd name="T14" fmla="*/ 760 w 864"/>
                <a:gd name="T15" fmla="*/ 10 h 114"/>
                <a:gd name="T16" fmla="*/ 752 w 864"/>
                <a:gd name="T17" fmla="*/ 4 h 114"/>
                <a:gd name="T18" fmla="*/ 744 w 864"/>
                <a:gd name="T19" fmla="*/ 2 h 114"/>
                <a:gd name="T20" fmla="*/ 736 w 864"/>
                <a:gd name="T21" fmla="*/ 0 h 114"/>
                <a:gd name="T22" fmla="*/ 430 w 864"/>
                <a:gd name="T23" fmla="*/ 0 h 114"/>
                <a:gd name="T24" fmla="*/ 128 w 864"/>
                <a:gd name="T25" fmla="*/ 0 h 114"/>
                <a:gd name="T26" fmla="*/ 128 w 864"/>
                <a:gd name="T27" fmla="*/ 0 h 114"/>
                <a:gd name="T28" fmla="*/ 118 w 864"/>
                <a:gd name="T29" fmla="*/ 2 h 114"/>
                <a:gd name="T30" fmla="*/ 108 w 864"/>
                <a:gd name="T31" fmla="*/ 4 h 114"/>
                <a:gd name="T32" fmla="*/ 100 w 864"/>
                <a:gd name="T33" fmla="*/ 10 h 114"/>
                <a:gd name="T34" fmla="*/ 92 w 864"/>
                <a:gd name="T35" fmla="*/ 16 h 114"/>
                <a:gd name="T36" fmla="*/ 86 w 864"/>
                <a:gd name="T37" fmla="*/ 22 h 114"/>
                <a:gd name="T38" fmla="*/ 80 w 864"/>
                <a:gd name="T39" fmla="*/ 32 h 114"/>
                <a:gd name="T40" fmla="*/ 76 w 864"/>
                <a:gd name="T41" fmla="*/ 42 h 114"/>
                <a:gd name="T42" fmla="*/ 76 w 864"/>
                <a:gd name="T43" fmla="*/ 54 h 114"/>
                <a:gd name="T44" fmla="*/ 0 w 864"/>
                <a:gd name="T45" fmla="*/ 98 h 114"/>
                <a:gd name="T46" fmla="*/ 0 w 864"/>
                <a:gd name="T47" fmla="*/ 98 h 114"/>
                <a:gd name="T48" fmla="*/ 2 w 864"/>
                <a:gd name="T49" fmla="*/ 102 h 114"/>
                <a:gd name="T50" fmla="*/ 6 w 864"/>
                <a:gd name="T51" fmla="*/ 106 h 114"/>
                <a:gd name="T52" fmla="*/ 10 w 864"/>
                <a:gd name="T53" fmla="*/ 110 h 114"/>
                <a:gd name="T54" fmla="*/ 16 w 864"/>
                <a:gd name="T55" fmla="*/ 112 h 114"/>
                <a:gd name="T56" fmla="*/ 34 w 864"/>
                <a:gd name="T57" fmla="*/ 114 h 114"/>
                <a:gd name="T58" fmla="*/ 54 w 864"/>
                <a:gd name="T59" fmla="*/ 114 h 114"/>
                <a:gd name="T60" fmla="*/ 96 w 864"/>
                <a:gd name="T61" fmla="*/ 112 h 114"/>
                <a:gd name="T62" fmla="*/ 128 w 864"/>
                <a:gd name="T63" fmla="*/ 110 h 114"/>
                <a:gd name="T64" fmla="*/ 430 w 864"/>
                <a:gd name="T65" fmla="*/ 110 h 114"/>
                <a:gd name="T66" fmla="*/ 736 w 864"/>
                <a:gd name="T67" fmla="*/ 110 h 114"/>
                <a:gd name="T68" fmla="*/ 736 w 864"/>
                <a:gd name="T69" fmla="*/ 110 h 114"/>
                <a:gd name="T70" fmla="*/ 766 w 864"/>
                <a:gd name="T71" fmla="*/ 112 h 114"/>
                <a:gd name="T72" fmla="*/ 808 w 864"/>
                <a:gd name="T73" fmla="*/ 114 h 114"/>
                <a:gd name="T74" fmla="*/ 830 w 864"/>
                <a:gd name="T75" fmla="*/ 114 h 114"/>
                <a:gd name="T76" fmla="*/ 848 w 864"/>
                <a:gd name="T77" fmla="*/ 112 h 114"/>
                <a:gd name="T78" fmla="*/ 854 w 864"/>
                <a:gd name="T79" fmla="*/ 110 h 114"/>
                <a:gd name="T80" fmla="*/ 860 w 864"/>
                <a:gd name="T81" fmla="*/ 106 h 114"/>
                <a:gd name="T82" fmla="*/ 862 w 864"/>
                <a:gd name="T83" fmla="*/ 102 h 114"/>
                <a:gd name="T84" fmla="*/ 864 w 864"/>
                <a:gd name="T85" fmla="*/ 98 h 114"/>
                <a:gd name="T86" fmla="*/ 864 w 864"/>
                <a:gd name="T87" fmla="*/ 98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64" h="114">
                  <a:moveTo>
                    <a:pt x="864" y="98"/>
                  </a:moveTo>
                  <a:lnTo>
                    <a:pt x="782" y="54"/>
                  </a:lnTo>
                  <a:lnTo>
                    <a:pt x="782" y="54"/>
                  </a:lnTo>
                  <a:lnTo>
                    <a:pt x="780" y="42"/>
                  </a:lnTo>
                  <a:lnTo>
                    <a:pt x="778" y="32"/>
                  </a:lnTo>
                  <a:lnTo>
                    <a:pt x="774" y="22"/>
                  </a:lnTo>
                  <a:lnTo>
                    <a:pt x="768" y="16"/>
                  </a:lnTo>
                  <a:lnTo>
                    <a:pt x="760" y="10"/>
                  </a:lnTo>
                  <a:lnTo>
                    <a:pt x="752" y="4"/>
                  </a:lnTo>
                  <a:lnTo>
                    <a:pt x="744" y="2"/>
                  </a:lnTo>
                  <a:lnTo>
                    <a:pt x="736" y="0"/>
                  </a:lnTo>
                  <a:lnTo>
                    <a:pt x="430" y="0"/>
                  </a:lnTo>
                  <a:lnTo>
                    <a:pt x="128" y="0"/>
                  </a:lnTo>
                  <a:lnTo>
                    <a:pt x="128" y="0"/>
                  </a:lnTo>
                  <a:lnTo>
                    <a:pt x="118" y="2"/>
                  </a:lnTo>
                  <a:lnTo>
                    <a:pt x="108" y="4"/>
                  </a:lnTo>
                  <a:lnTo>
                    <a:pt x="100" y="10"/>
                  </a:lnTo>
                  <a:lnTo>
                    <a:pt x="92" y="16"/>
                  </a:lnTo>
                  <a:lnTo>
                    <a:pt x="86" y="22"/>
                  </a:lnTo>
                  <a:lnTo>
                    <a:pt x="80" y="32"/>
                  </a:lnTo>
                  <a:lnTo>
                    <a:pt x="76" y="42"/>
                  </a:lnTo>
                  <a:lnTo>
                    <a:pt x="76" y="54"/>
                  </a:lnTo>
                  <a:lnTo>
                    <a:pt x="0" y="98"/>
                  </a:lnTo>
                  <a:lnTo>
                    <a:pt x="0" y="98"/>
                  </a:lnTo>
                  <a:lnTo>
                    <a:pt x="2" y="102"/>
                  </a:lnTo>
                  <a:lnTo>
                    <a:pt x="6" y="106"/>
                  </a:lnTo>
                  <a:lnTo>
                    <a:pt x="10" y="110"/>
                  </a:lnTo>
                  <a:lnTo>
                    <a:pt x="16" y="112"/>
                  </a:lnTo>
                  <a:lnTo>
                    <a:pt x="34" y="114"/>
                  </a:lnTo>
                  <a:lnTo>
                    <a:pt x="54" y="114"/>
                  </a:lnTo>
                  <a:lnTo>
                    <a:pt x="96" y="112"/>
                  </a:lnTo>
                  <a:lnTo>
                    <a:pt x="128" y="110"/>
                  </a:lnTo>
                  <a:lnTo>
                    <a:pt x="430" y="110"/>
                  </a:lnTo>
                  <a:lnTo>
                    <a:pt x="736" y="110"/>
                  </a:lnTo>
                  <a:lnTo>
                    <a:pt x="736" y="110"/>
                  </a:lnTo>
                  <a:lnTo>
                    <a:pt x="766" y="112"/>
                  </a:lnTo>
                  <a:lnTo>
                    <a:pt x="808" y="114"/>
                  </a:lnTo>
                  <a:lnTo>
                    <a:pt x="830" y="114"/>
                  </a:lnTo>
                  <a:lnTo>
                    <a:pt x="848" y="112"/>
                  </a:lnTo>
                  <a:lnTo>
                    <a:pt x="854" y="110"/>
                  </a:lnTo>
                  <a:lnTo>
                    <a:pt x="860" y="106"/>
                  </a:lnTo>
                  <a:lnTo>
                    <a:pt x="862" y="102"/>
                  </a:lnTo>
                  <a:lnTo>
                    <a:pt x="864" y="98"/>
                  </a:lnTo>
                  <a:lnTo>
                    <a:pt x="864" y="9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7089775" y="6813550"/>
              <a:ext cx="361950" cy="44450"/>
            </a:xfrm>
            <a:custGeom>
              <a:avLst/>
              <a:gdLst>
                <a:gd name="T0" fmla="*/ 202 w 228"/>
                <a:gd name="T1" fmla="*/ 0 h 28"/>
                <a:gd name="T2" fmla="*/ 14 w 228"/>
                <a:gd name="T3" fmla="*/ 0 h 28"/>
                <a:gd name="T4" fmla="*/ 14 w 228"/>
                <a:gd name="T5" fmla="*/ 0 h 28"/>
                <a:gd name="T6" fmla="*/ 8 w 228"/>
                <a:gd name="T7" fmla="*/ 2 h 28"/>
                <a:gd name="T8" fmla="*/ 4 w 228"/>
                <a:gd name="T9" fmla="*/ 4 h 28"/>
                <a:gd name="T10" fmla="*/ 0 w 228"/>
                <a:gd name="T11" fmla="*/ 10 h 28"/>
                <a:gd name="T12" fmla="*/ 0 w 228"/>
                <a:gd name="T13" fmla="*/ 16 h 28"/>
                <a:gd name="T14" fmla="*/ 0 w 228"/>
                <a:gd name="T15" fmla="*/ 16 h 28"/>
                <a:gd name="T16" fmla="*/ 0 w 228"/>
                <a:gd name="T17" fmla="*/ 22 h 28"/>
                <a:gd name="T18" fmla="*/ 4 w 228"/>
                <a:gd name="T19" fmla="*/ 26 h 28"/>
                <a:gd name="T20" fmla="*/ 8 w 228"/>
                <a:gd name="T21" fmla="*/ 28 h 28"/>
                <a:gd name="T22" fmla="*/ 14 w 228"/>
                <a:gd name="T23" fmla="*/ 28 h 28"/>
                <a:gd name="T24" fmla="*/ 202 w 228"/>
                <a:gd name="T25" fmla="*/ 28 h 28"/>
                <a:gd name="T26" fmla="*/ 202 w 228"/>
                <a:gd name="T27" fmla="*/ 28 h 28"/>
                <a:gd name="T28" fmla="*/ 210 w 228"/>
                <a:gd name="T29" fmla="*/ 28 h 28"/>
                <a:gd name="T30" fmla="*/ 220 w 228"/>
                <a:gd name="T31" fmla="*/ 26 h 28"/>
                <a:gd name="T32" fmla="*/ 226 w 228"/>
                <a:gd name="T33" fmla="*/ 22 h 28"/>
                <a:gd name="T34" fmla="*/ 228 w 228"/>
                <a:gd name="T35" fmla="*/ 20 h 28"/>
                <a:gd name="T36" fmla="*/ 228 w 228"/>
                <a:gd name="T37" fmla="*/ 16 h 28"/>
                <a:gd name="T38" fmla="*/ 228 w 228"/>
                <a:gd name="T39" fmla="*/ 16 h 28"/>
                <a:gd name="T40" fmla="*/ 228 w 228"/>
                <a:gd name="T41" fmla="*/ 12 h 28"/>
                <a:gd name="T42" fmla="*/ 226 w 228"/>
                <a:gd name="T43" fmla="*/ 10 h 28"/>
                <a:gd name="T44" fmla="*/ 220 w 228"/>
                <a:gd name="T45" fmla="*/ 4 h 28"/>
                <a:gd name="T46" fmla="*/ 210 w 228"/>
                <a:gd name="T47" fmla="*/ 2 h 28"/>
                <a:gd name="T48" fmla="*/ 202 w 228"/>
                <a:gd name="T49" fmla="*/ 0 h 28"/>
                <a:gd name="T50" fmla="*/ 202 w 228"/>
                <a:gd name="T5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8" h="28">
                  <a:moveTo>
                    <a:pt x="202" y="0"/>
                  </a:moveTo>
                  <a:lnTo>
                    <a:pt x="14" y="0"/>
                  </a:lnTo>
                  <a:lnTo>
                    <a:pt x="14" y="0"/>
                  </a:lnTo>
                  <a:lnTo>
                    <a:pt x="8" y="2"/>
                  </a:lnTo>
                  <a:lnTo>
                    <a:pt x="4" y="4"/>
                  </a:lnTo>
                  <a:lnTo>
                    <a:pt x="0" y="10"/>
                  </a:lnTo>
                  <a:lnTo>
                    <a:pt x="0" y="16"/>
                  </a:lnTo>
                  <a:lnTo>
                    <a:pt x="0" y="16"/>
                  </a:lnTo>
                  <a:lnTo>
                    <a:pt x="0" y="22"/>
                  </a:lnTo>
                  <a:lnTo>
                    <a:pt x="4" y="26"/>
                  </a:lnTo>
                  <a:lnTo>
                    <a:pt x="8" y="28"/>
                  </a:lnTo>
                  <a:lnTo>
                    <a:pt x="14" y="28"/>
                  </a:lnTo>
                  <a:lnTo>
                    <a:pt x="202" y="28"/>
                  </a:lnTo>
                  <a:lnTo>
                    <a:pt x="202" y="28"/>
                  </a:lnTo>
                  <a:lnTo>
                    <a:pt x="210" y="28"/>
                  </a:lnTo>
                  <a:lnTo>
                    <a:pt x="220" y="26"/>
                  </a:lnTo>
                  <a:lnTo>
                    <a:pt x="226" y="22"/>
                  </a:lnTo>
                  <a:lnTo>
                    <a:pt x="228" y="20"/>
                  </a:lnTo>
                  <a:lnTo>
                    <a:pt x="228" y="16"/>
                  </a:lnTo>
                  <a:lnTo>
                    <a:pt x="228" y="16"/>
                  </a:lnTo>
                  <a:lnTo>
                    <a:pt x="228" y="12"/>
                  </a:lnTo>
                  <a:lnTo>
                    <a:pt x="226" y="10"/>
                  </a:lnTo>
                  <a:lnTo>
                    <a:pt x="220" y="4"/>
                  </a:lnTo>
                  <a:lnTo>
                    <a:pt x="210" y="2"/>
                  </a:lnTo>
                  <a:lnTo>
                    <a:pt x="202" y="0"/>
                  </a:lnTo>
                  <a:lnTo>
                    <a:pt x="202"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5734050" y="6813550"/>
              <a:ext cx="355600" cy="44450"/>
            </a:xfrm>
            <a:custGeom>
              <a:avLst/>
              <a:gdLst>
                <a:gd name="T0" fmla="*/ 214 w 224"/>
                <a:gd name="T1" fmla="*/ 0 h 28"/>
                <a:gd name="T2" fmla="*/ 24 w 224"/>
                <a:gd name="T3" fmla="*/ 0 h 28"/>
                <a:gd name="T4" fmla="*/ 24 w 224"/>
                <a:gd name="T5" fmla="*/ 0 h 28"/>
                <a:gd name="T6" fmla="*/ 14 w 224"/>
                <a:gd name="T7" fmla="*/ 2 h 28"/>
                <a:gd name="T8" fmla="*/ 6 w 224"/>
                <a:gd name="T9" fmla="*/ 4 h 28"/>
                <a:gd name="T10" fmla="*/ 2 w 224"/>
                <a:gd name="T11" fmla="*/ 10 h 28"/>
                <a:gd name="T12" fmla="*/ 0 w 224"/>
                <a:gd name="T13" fmla="*/ 16 h 28"/>
                <a:gd name="T14" fmla="*/ 0 w 224"/>
                <a:gd name="T15" fmla="*/ 16 h 28"/>
                <a:gd name="T16" fmla="*/ 2 w 224"/>
                <a:gd name="T17" fmla="*/ 22 h 28"/>
                <a:gd name="T18" fmla="*/ 6 w 224"/>
                <a:gd name="T19" fmla="*/ 26 h 28"/>
                <a:gd name="T20" fmla="*/ 14 w 224"/>
                <a:gd name="T21" fmla="*/ 28 h 28"/>
                <a:gd name="T22" fmla="*/ 24 w 224"/>
                <a:gd name="T23" fmla="*/ 28 h 28"/>
                <a:gd name="T24" fmla="*/ 214 w 224"/>
                <a:gd name="T25" fmla="*/ 28 h 28"/>
                <a:gd name="T26" fmla="*/ 214 w 224"/>
                <a:gd name="T27" fmla="*/ 28 h 28"/>
                <a:gd name="T28" fmla="*/ 216 w 224"/>
                <a:gd name="T29" fmla="*/ 28 h 28"/>
                <a:gd name="T30" fmla="*/ 220 w 224"/>
                <a:gd name="T31" fmla="*/ 26 h 28"/>
                <a:gd name="T32" fmla="*/ 224 w 224"/>
                <a:gd name="T33" fmla="*/ 22 h 28"/>
                <a:gd name="T34" fmla="*/ 224 w 224"/>
                <a:gd name="T35" fmla="*/ 16 h 28"/>
                <a:gd name="T36" fmla="*/ 224 w 224"/>
                <a:gd name="T37" fmla="*/ 16 h 28"/>
                <a:gd name="T38" fmla="*/ 224 w 224"/>
                <a:gd name="T39" fmla="*/ 10 h 28"/>
                <a:gd name="T40" fmla="*/ 220 w 224"/>
                <a:gd name="T41" fmla="*/ 4 h 28"/>
                <a:gd name="T42" fmla="*/ 216 w 224"/>
                <a:gd name="T43" fmla="*/ 2 h 28"/>
                <a:gd name="T44" fmla="*/ 214 w 224"/>
                <a:gd name="T45" fmla="*/ 0 h 28"/>
                <a:gd name="T46" fmla="*/ 214 w 224"/>
                <a:gd name="T4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4" h="28">
                  <a:moveTo>
                    <a:pt x="214" y="0"/>
                  </a:moveTo>
                  <a:lnTo>
                    <a:pt x="24" y="0"/>
                  </a:lnTo>
                  <a:lnTo>
                    <a:pt x="24" y="0"/>
                  </a:lnTo>
                  <a:lnTo>
                    <a:pt x="14" y="2"/>
                  </a:lnTo>
                  <a:lnTo>
                    <a:pt x="6" y="4"/>
                  </a:lnTo>
                  <a:lnTo>
                    <a:pt x="2" y="10"/>
                  </a:lnTo>
                  <a:lnTo>
                    <a:pt x="0" y="16"/>
                  </a:lnTo>
                  <a:lnTo>
                    <a:pt x="0" y="16"/>
                  </a:lnTo>
                  <a:lnTo>
                    <a:pt x="2" y="22"/>
                  </a:lnTo>
                  <a:lnTo>
                    <a:pt x="6" y="26"/>
                  </a:lnTo>
                  <a:lnTo>
                    <a:pt x="14" y="28"/>
                  </a:lnTo>
                  <a:lnTo>
                    <a:pt x="24" y="28"/>
                  </a:lnTo>
                  <a:lnTo>
                    <a:pt x="214" y="28"/>
                  </a:lnTo>
                  <a:lnTo>
                    <a:pt x="214" y="28"/>
                  </a:lnTo>
                  <a:lnTo>
                    <a:pt x="216" y="28"/>
                  </a:lnTo>
                  <a:lnTo>
                    <a:pt x="220" y="26"/>
                  </a:lnTo>
                  <a:lnTo>
                    <a:pt x="224" y="22"/>
                  </a:lnTo>
                  <a:lnTo>
                    <a:pt x="224" y="16"/>
                  </a:lnTo>
                  <a:lnTo>
                    <a:pt x="224" y="16"/>
                  </a:lnTo>
                  <a:lnTo>
                    <a:pt x="224" y="10"/>
                  </a:lnTo>
                  <a:lnTo>
                    <a:pt x="220" y="4"/>
                  </a:lnTo>
                  <a:lnTo>
                    <a:pt x="216" y="2"/>
                  </a:lnTo>
                  <a:lnTo>
                    <a:pt x="214" y="0"/>
                  </a:lnTo>
                  <a:lnTo>
                    <a:pt x="214"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4337050" y="4276725"/>
              <a:ext cx="777875" cy="815975"/>
            </a:xfrm>
            <a:custGeom>
              <a:avLst/>
              <a:gdLst>
                <a:gd name="T0" fmla="*/ 156 w 490"/>
                <a:gd name="T1" fmla="*/ 38 h 514"/>
                <a:gd name="T2" fmla="*/ 146 w 490"/>
                <a:gd name="T3" fmla="*/ 28 h 514"/>
                <a:gd name="T4" fmla="*/ 146 w 490"/>
                <a:gd name="T5" fmla="*/ 28 h 514"/>
                <a:gd name="T6" fmla="*/ 134 w 490"/>
                <a:gd name="T7" fmla="*/ 18 h 514"/>
                <a:gd name="T8" fmla="*/ 120 w 490"/>
                <a:gd name="T9" fmla="*/ 8 h 514"/>
                <a:gd name="T10" fmla="*/ 104 w 490"/>
                <a:gd name="T11" fmla="*/ 2 h 514"/>
                <a:gd name="T12" fmla="*/ 88 w 490"/>
                <a:gd name="T13" fmla="*/ 0 h 514"/>
                <a:gd name="T14" fmla="*/ 72 w 490"/>
                <a:gd name="T15" fmla="*/ 2 h 514"/>
                <a:gd name="T16" fmla="*/ 56 w 490"/>
                <a:gd name="T17" fmla="*/ 6 h 514"/>
                <a:gd name="T18" fmla="*/ 40 w 490"/>
                <a:gd name="T19" fmla="*/ 12 h 514"/>
                <a:gd name="T20" fmla="*/ 26 w 490"/>
                <a:gd name="T21" fmla="*/ 24 h 514"/>
                <a:gd name="T22" fmla="*/ 26 w 490"/>
                <a:gd name="T23" fmla="*/ 24 h 514"/>
                <a:gd name="T24" fmla="*/ 14 w 490"/>
                <a:gd name="T25" fmla="*/ 36 h 514"/>
                <a:gd name="T26" fmla="*/ 6 w 490"/>
                <a:gd name="T27" fmla="*/ 50 h 514"/>
                <a:gd name="T28" fmla="*/ 2 w 490"/>
                <a:gd name="T29" fmla="*/ 66 h 514"/>
                <a:gd name="T30" fmla="*/ 0 w 490"/>
                <a:gd name="T31" fmla="*/ 82 h 514"/>
                <a:gd name="T32" fmla="*/ 0 w 490"/>
                <a:gd name="T33" fmla="*/ 98 h 514"/>
                <a:gd name="T34" fmla="*/ 4 w 490"/>
                <a:gd name="T35" fmla="*/ 114 h 514"/>
                <a:gd name="T36" fmla="*/ 12 w 490"/>
                <a:gd name="T37" fmla="*/ 130 h 514"/>
                <a:gd name="T38" fmla="*/ 20 w 490"/>
                <a:gd name="T39" fmla="*/ 146 h 514"/>
                <a:gd name="T40" fmla="*/ 52 w 490"/>
                <a:gd name="T41" fmla="*/ 178 h 514"/>
                <a:gd name="T42" fmla="*/ 378 w 490"/>
                <a:gd name="T43" fmla="*/ 514 h 514"/>
                <a:gd name="T44" fmla="*/ 378 w 490"/>
                <a:gd name="T45" fmla="*/ 514 h 514"/>
                <a:gd name="T46" fmla="*/ 382 w 490"/>
                <a:gd name="T47" fmla="*/ 492 h 514"/>
                <a:gd name="T48" fmla="*/ 390 w 490"/>
                <a:gd name="T49" fmla="*/ 472 h 514"/>
                <a:gd name="T50" fmla="*/ 402 w 490"/>
                <a:gd name="T51" fmla="*/ 454 h 514"/>
                <a:gd name="T52" fmla="*/ 416 w 490"/>
                <a:gd name="T53" fmla="*/ 438 h 514"/>
                <a:gd name="T54" fmla="*/ 432 w 490"/>
                <a:gd name="T55" fmla="*/ 424 h 514"/>
                <a:gd name="T56" fmla="*/ 450 w 490"/>
                <a:gd name="T57" fmla="*/ 414 h 514"/>
                <a:gd name="T58" fmla="*/ 470 w 490"/>
                <a:gd name="T59" fmla="*/ 406 h 514"/>
                <a:gd name="T60" fmla="*/ 490 w 490"/>
                <a:gd name="T61" fmla="*/ 402 h 514"/>
                <a:gd name="T62" fmla="*/ 156 w 490"/>
                <a:gd name="T63" fmla="*/ 38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0" h="514">
                  <a:moveTo>
                    <a:pt x="156" y="38"/>
                  </a:moveTo>
                  <a:lnTo>
                    <a:pt x="146" y="28"/>
                  </a:lnTo>
                  <a:lnTo>
                    <a:pt x="146" y="28"/>
                  </a:lnTo>
                  <a:lnTo>
                    <a:pt x="134" y="18"/>
                  </a:lnTo>
                  <a:lnTo>
                    <a:pt x="120" y="8"/>
                  </a:lnTo>
                  <a:lnTo>
                    <a:pt x="104" y="2"/>
                  </a:lnTo>
                  <a:lnTo>
                    <a:pt x="88" y="0"/>
                  </a:lnTo>
                  <a:lnTo>
                    <a:pt x="72" y="2"/>
                  </a:lnTo>
                  <a:lnTo>
                    <a:pt x="56" y="6"/>
                  </a:lnTo>
                  <a:lnTo>
                    <a:pt x="40" y="12"/>
                  </a:lnTo>
                  <a:lnTo>
                    <a:pt x="26" y="24"/>
                  </a:lnTo>
                  <a:lnTo>
                    <a:pt x="26" y="24"/>
                  </a:lnTo>
                  <a:lnTo>
                    <a:pt x="14" y="36"/>
                  </a:lnTo>
                  <a:lnTo>
                    <a:pt x="6" y="50"/>
                  </a:lnTo>
                  <a:lnTo>
                    <a:pt x="2" y="66"/>
                  </a:lnTo>
                  <a:lnTo>
                    <a:pt x="0" y="82"/>
                  </a:lnTo>
                  <a:lnTo>
                    <a:pt x="0" y="98"/>
                  </a:lnTo>
                  <a:lnTo>
                    <a:pt x="4" y="114"/>
                  </a:lnTo>
                  <a:lnTo>
                    <a:pt x="12" y="130"/>
                  </a:lnTo>
                  <a:lnTo>
                    <a:pt x="20" y="146"/>
                  </a:lnTo>
                  <a:lnTo>
                    <a:pt x="52" y="178"/>
                  </a:lnTo>
                  <a:lnTo>
                    <a:pt x="378" y="514"/>
                  </a:lnTo>
                  <a:lnTo>
                    <a:pt x="378" y="514"/>
                  </a:lnTo>
                  <a:lnTo>
                    <a:pt x="382" y="492"/>
                  </a:lnTo>
                  <a:lnTo>
                    <a:pt x="390" y="472"/>
                  </a:lnTo>
                  <a:lnTo>
                    <a:pt x="402" y="454"/>
                  </a:lnTo>
                  <a:lnTo>
                    <a:pt x="416" y="438"/>
                  </a:lnTo>
                  <a:lnTo>
                    <a:pt x="432" y="424"/>
                  </a:lnTo>
                  <a:lnTo>
                    <a:pt x="450" y="414"/>
                  </a:lnTo>
                  <a:lnTo>
                    <a:pt x="470" y="406"/>
                  </a:lnTo>
                  <a:lnTo>
                    <a:pt x="490" y="402"/>
                  </a:lnTo>
                  <a:lnTo>
                    <a:pt x="156" y="38"/>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5168900" y="5346700"/>
              <a:ext cx="765175" cy="622300"/>
            </a:xfrm>
            <a:custGeom>
              <a:avLst/>
              <a:gdLst>
                <a:gd name="T0" fmla="*/ 482 w 482"/>
                <a:gd name="T1" fmla="*/ 272 h 392"/>
                <a:gd name="T2" fmla="*/ 222 w 482"/>
                <a:gd name="T3" fmla="*/ 0 h 392"/>
                <a:gd name="T4" fmla="*/ 0 w 482"/>
                <a:gd name="T5" fmla="*/ 10 h 392"/>
                <a:gd name="T6" fmla="*/ 364 w 482"/>
                <a:gd name="T7" fmla="*/ 392 h 392"/>
                <a:gd name="T8" fmla="*/ 364 w 482"/>
                <a:gd name="T9" fmla="*/ 392 h 392"/>
                <a:gd name="T10" fmla="*/ 372 w 482"/>
                <a:gd name="T11" fmla="*/ 370 h 392"/>
                <a:gd name="T12" fmla="*/ 382 w 482"/>
                <a:gd name="T13" fmla="*/ 352 h 392"/>
                <a:gd name="T14" fmla="*/ 394 w 482"/>
                <a:gd name="T15" fmla="*/ 336 h 392"/>
                <a:gd name="T16" fmla="*/ 410 w 482"/>
                <a:gd name="T17" fmla="*/ 320 h 392"/>
                <a:gd name="T18" fmla="*/ 426 w 482"/>
                <a:gd name="T19" fmla="*/ 306 h 392"/>
                <a:gd name="T20" fmla="*/ 444 w 482"/>
                <a:gd name="T21" fmla="*/ 292 h 392"/>
                <a:gd name="T22" fmla="*/ 462 w 482"/>
                <a:gd name="T23" fmla="*/ 282 h 392"/>
                <a:gd name="T24" fmla="*/ 482 w 482"/>
                <a:gd name="T25" fmla="*/ 272 h 392"/>
                <a:gd name="T26" fmla="*/ 482 w 482"/>
                <a:gd name="T27" fmla="*/ 272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2" h="392">
                  <a:moveTo>
                    <a:pt x="482" y="272"/>
                  </a:moveTo>
                  <a:lnTo>
                    <a:pt x="222" y="0"/>
                  </a:lnTo>
                  <a:lnTo>
                    <a:pt x="0" y="10"/>
                  </a:lnTo>
                  <a:lnTo>
                    <a:pt x="364" y="392"/>
                  </a:lnTo>
                  <a:lnTo>
                    <a:pt x="364" y="392"/>
                  </a:lnTo>
                  <a:lnTo>
                    <a:pt x="372" y="370"/>
                  </a:lnTo>
                  <a:lnTo>
                    <a:pt x="382" y="352"/>
                  </a:lnTo>
                  <a:lnTo>
                    <a:pt x="394" y="336"/>
                  </a:lnTo>
                  <a:lnTo>
                    <a:pt x="410" y="320"/>
                  </a:lnTo>
                  <a:lnTo>
                    <a:pt x="426" y="306"/>
                  </a:lnTo>
                  <a:lnTo>
                    <a:pt x="444" y="292"/>
                  </a:lnTo>
                  <a:lnTo>
                    <a:pt x="462" y="282"/>
                  </a:lnTo>
                  <a:lnTo>
                    <a:pt x="482" y="272"/>
                  </a:lnTo>
                  <a:lnTo>
                    <a:pt x="482" y="272"/>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6226175" y="5905500"/>
              <a:ext cx="933450" cy="263525"/>
            </a:xfrm>
            <a:custGeom>
              <a:avLst/>
              <a:gdLst>
                <a:gd name="T0" fmla="*/ 2 w 588"/>
                <a:gd name="T1" fmla="*/ 0 h 166"/>
                <a:gd name="T2" fmla="*/ 2 w 588"/>
                <a:gd name="T3" fmla="*/ 0 h 166"/>
                <a:gd name="T4" fmla="*/ 12 w 588"/>
                <a:gd name="T5" fmla="*/ 20 h 166"/>
                <a:gd name="T6" fmla="*/ 20 w 588"/>
                <a:gd name="T7" fmla="*/ 40 h 166"/>
                <a:gd name="T8" fmla="*/ 26 w 588"/>
                <a:gd name="T9" fmla="*/ 60 h 166"/>
                <a:gd name="T10" fmla="*/ 26 w 588"/>
                <a:gd name="T11" fmla="*/ 80 h 166"/>
                <a:gd name="T12" fmla="*/ 26 w 588"/>
                <a:gd name="T13" fmla="*/ 80 h 166"/>
                <a:gd name="T14" fmla="*/ 26 w 588"/>
                <a:gd name="T15" fmla="*/ 102 h 166"/>
                <a:gd name="T16" fmla="*/ 20 w 588"/>
                <a:gd name="T17" fmla="*/ 124 h 166"/>
                <a:gd name="T18" fmla="*/ 12 w 588"/>
                <a:gd name="T19" fmla="*/ 146 h 166"/>
                <a:gd name="T20" fmla="*/ 0 w 588"/>
                <a:gd name="T21" fmla="*/ 166 h 166"/>
                <a:gd name="T22" fmla="*/ 588 w 588"/>
                <a:gd name="T23" fmla="*/ 158 h 166"/>
                <a:gd name="T24" fmla="*/ 588 w 588"/>
                <a:gd name="T25" fmla="*/ 158 h 166"/>
                <a:gd name="T26" fmla="*/ 582 w 588"/>
                <a:gd name="T27" fmla="*/ 140 h 166"/>
                <a:gd name="T28" fmla="*/ 578 w 588"/>
                <a:gd name="T29" fmla="*/ 120 h 166"/>
                <a:gd name="T30" fmla="*/ 574 w 588"/>
                <a:gd name="T31" fmla="*/ 98 h 166"/>
                <a:gd name="T32" fmla="*/ 574 w 588"/>
                <a:gd name="T33" fmla="*/ 74 h 166"/>
                <a:gd name="T34" fmla="*/ 574 w 588"/>
                <a:gd name="T35" fmla="*/ 0 h 166"/>
                <a:gd name="T36" fmla="*/ 2 w 588"/>
                <a:gd name="T3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88" h="166">
                  <a:moveTo>
                    <a:pt x="2" y="0"/>
                  </a:moveTo>
                  <a:lnTo>
                    <a:pt x="2" y="0"/>
                  </a:lnTo>
                  <a:lnTo>
                    <a:pt x="12" y="20"/>
                  </a:lnTo>
                  <a:lnTo>
                    <a:pt x="20" y="40"/>
                  </a:lnTo>
                  <a:lnTo>
                    <a:pt x="26" y="60"/>
                  </a:lnTo>
                  <a:lnTo>
                    <a:pt x="26" y="80"/>
                  </a:lnTo>
                  <a:lnTo>
                    <a:pt x="26" y="80"/>
                  </a:lnTo>
                  <a:lnTo>
                    <a:pt x="26" y="102"/>
                  </a:lnTo>
                  <a:lnTo>
                    <a:pt x="20" y="124"/>
                  </a:lnTo>
                  <a:lnTo>
                    <a:pt x="12" y="146"/>
                  </a:lnTo>
                  <a:lnTo>
                    <a:pt x="0" y="166"/>
                  </a:lnTo>
                  <a:lnTo>
                    <a:pt x="588" y="158"/>
                  </a:lnTo>
                  <a:lnTo>
                    <a:pt x="588" y="158"/>
                  </a:lnTo>
                  <a:lnTo>
                    <a:pt x="582" y="140"/>
                  </a:lnTo>
                  <a:lnTo>
                    <a:pt x="578" y="120"/>
                  </a:lnTo>
                  <a:lnTo>
                    <a:pt x="574" y="98"/>
                  </a:lnTo>
                  <a:lnTo>
                    <a:pt x="574" y="74"/>
                  </a:lnTo>
                  <a:lnTo>
                    <a:pt x="574" y="0"/>
                  </a:lnTo>
                  <a:lnTo>
                    <a:pt x="2" y="0"/>
                  </a:lnTo>
                  <a:close/>
                </a:path>
              </a:pathLst>
            </a:custGeom>
            <a:solidFill>
              <a:srgbClr val="A6BA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4273550" y="2930525"/>
              <a:ext cx="1266825" cy="1463675"/>
            </a:xfrm>
            <a:custGeom>
              <a:avLst/>
              <a:gdLst>
                <a:gd name="T0" fmla="*/ 20 w 798"/>
                <a:gd name="T1" fmla="*/ 480 h 922"/>
                <a:gd name="T2" fmla="*/ 38 w 798"/>
                <a:gd name="T3" fmla="*/ 502 h 922"/>
                <a:gd name="T4" fmla="*/ 58 w 798"/>
                <a:gd name="T5" fmla="*/ 520 h 922"/>
                <a:gd name="T6" fmla="*/ 82 w 798"/>
                <a:gd name="T7" fmla="*/ 534 h 922"/>
                <a:gd name="T8" fmla="*/ 106 w 798"/>
                <a:gd name="T9" fmla="*/ 542 h 922"/>
                <a:gd name="T10" fmla="*/ 134 w 798"/>
                <a:gd name="T11" fmla="*/ 546 h 922"/>
                <a:gd name="T12" fmla="*/ 160 w 798"/>
                <a:gd name="T13" fmla="*/ 542 h 922"/>
                <a:gd name="T14" fmla="*/ 184 w 798"/>
                <a:gd name="T15" fmla="*/ 536 h 922"/>
                <a:gd name="T16" fmla="*/ 208 w 798"/>
                <a:gd name="T17" fmla="*/ 522 h 922"/>
                <a:gd name="T18" fmla="*/ 530 w 798"/>
                <a:gd name="T19" fmla="*/ 802 h 922"/>
                <a:gd name="T20" fmla="*/ 536 w 798"/>
                <a:gd name="T21" fmla="*/ 828 h 922"/>
                <a:gd name="T22" fmla="*/ 556 w 798"/>
                <a:gd name="T23" fmla="*/ 864 h 922"/>
                <a:gd name="T24" fmla="*/ 572 w 798"/>
                <a:gd name="T25" fmla="*/ 884 h 922"/>
                <a:gd name="T26" fmla="*/ 592 w 798"/>
                <a:gd name="T27" fmla="*/ 900 h 922"/>
                <a:gd name="T28" fmla="*/ 616 w 798"/>
                <a:gd name="T29" fmla="*/ 912 h 922"/>
                <a:gd name="T30" fmla="*/ 642 w 798"/>
                <a:gd name="T31" fmla="*/ 920 h 922"/>
                <a:gd name="T32" fmla="*/ 670 w 798"/>
                <a:gd name="T33" fmla="*/ 922 h 922"/>
                <a:gd name="T34" fmla="*/ 684 w 798"/>
                <a:gd name="T35" fmla="*/ 922 h 922"/>
                <a:gd name="T36" fmla="*/ 708 w 798"/>
                <a:gd name="T37" fmla="*/ 916 h 922"/>
                <a:gd name="T38" fmla="*/ 732 w 798"/>
                <a:gd name="T39" fmla="*/ 906 h 922"/>
                <a:gd name="T40" fmla="*/ 752 w 798"/>
                <a:gd name="T41" fmla="*/ 890 h 922"/>
                <a:gd name="T42" fmla="*/ 778 w 798"/>
                <a:gd name="T43" fmla="*/ 860 h 922"/>
                <a:gd name="T44" fmla="*/ 790 w 798"/>
                <a:gd name="T45" fmla="*/ 838 h 922"/>
                <a:gd name="T46" fmla="*/ 796 w 798"/>
                <a:gd name="T47" fmla="*/ 812 h 922"/>
                <a:gd name="T48" fmla="*/ 798 w 798"/>
                <a:gd name="T49" fmla="*/ 788 h 922"/>
                <a:gd name="T50" fmla="*/ 720 w 798"/>
                <a:gd name="T51" fmla="*/ 118 h 922"/>
                <a:gd name="T52" fmla="*/ 716 w 798"/>
                <a:gd name="T53" fmla="*/ 104 h 922"/>
                <a:gd name="T54" fmla="*/ 700 w 798"/>
                <a:gd name="T55" fmla="*/ 68 h 922"/>
                <a:gd name="T56" fmla="*/ 666 w 798"/>
                <a:gd name="T57" fmla="*/ 30 h 922"/>
                <a:gd name="T58" fmla="*/ 620 w 798"/>
                <a:gd name="T59" fmla="*/ 8 h 922"/>
                <a:gd name="T60" fmla="*/ 596 w 798"/>
                <a:gd name="T61" fmla="*/ 4 h 922"/>
                <a:gd name="T62" fmla="*/ 570 w 798"/>
                <a:gd name="T63" fmla="*/ 4 h 922"/>
                <a:gd name="T64" fmla="*/ 562 w 798"/>
                <a:gd name="T65" fmla="*/ 2 h 922"/>
                <a:gd name="T66" fmla="*/ 542 w 798"/>
                <a:gd name="T67" fmla="*/ 2 h 922"/>
                <a:gd name="T68" fmla="*/ 522 w 798"/>
                <a:gd name="T69" fmla="*/ 8 h 922"/>
                <a:gd name="T70" fmla="*/ 504 w 798"/>
                <a:gd name="T71" fmla="*/ 20 h 922"/>
                <a:gd name="T72" fmla="*/ 60 w 798"/>
                <a:gd name="T73" fmla="*/ 298 h 922"/>
                <a:gd name="T74" fmla="*/ 50 w 798"/>
                <a:gd name="T75" fmla="*/ 306 h 922"/>
                <a:gd name="T76" fmla="*/ 30 w 798"/>
                <a:gd name="T77" fmla="*/ 322 h 922"/>
                <a:gd name="T78" fmla="*/ 16 w 798"/>
                <a:gd name="T79" fmla="*/ 342 h 922"/>
                <a:gd name="T80" fmla="*/ 6 w 798"/>
                <a:gd name="T81" fmla="*/ 366 h 922"/>
                <a:gd name="T82" fmla="*/ 0 w 798"/>
                <a:gd name="T83" fmla="*/ 402 h 922"/>
                <a:gd name="T84" fmla="*/ 8 w 798"/>
                <a:gd name="T85" fmla="*/ 454 h 922"/>
                <a:gd name="T86" fmla="*/ 20 w 798"/>
                <a:gd name="T87" fmla="*/ 480 h 9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8" h="922">
                  <a:moveTo>
                    <a:pt x="20" y="480"/>
                  </a:moveTo>
                  <a:lnTo>
                    <a:pt x="20" y="480"/>
                  </a:lnTo>
                  <a:lnTo>
                    <a:pt x="28" y="492"/>
                  </a:lnTo>
                  <a:lnTo>
                    <a:pt x="38" y="502"/>
                  </a:lnTo>
                  <a:lnTo>
                    <a:pt x="48" y="512"/>
                  </a:lnTo>
                  <a:lnTo>
                    <a:pt x="58" y="520"/>
                  </a:lnTo>
                  <a:lnTo>
                    <a:pt x="70" y="528"/>
                  </a:lnTo>
                  <a:lnTo>
                    <a:pt x="82" y="534"/>
                  </a:lnTo>
                  <a:lnTo>
                    <a:pt x="94" y="538"/>
                  </a:lnTo>
                  <a:lnTo>
                    <a:pt x="106" y="542"/>
                  </a:lnTo>
                  <a:lnTo>
                    <a:pt x="120" y="544"/>
                  </a:lnTo>
                  <a:lnTo>
                    <a:pt x="134" y="546"/>
                  </a:lnTo>
                  <a:lnTo>
                    <a:pt x="146" y="544"/>
                  </a:lnTo>
                  <a:lnTo>
                    <a:pt x="160" y="542"/>
                  </a:lnTo>
                  <a:lnTo>
                    <a:pt x="172" y="540"/>
                  </a:lnTo>
                  <a:lnTo>
                    <a:pt x="184" y="536"/>
                  </a:lnTo>
                  <a:lnTo>
                    <a:pt x="196" y="530"/>
                  </a:lnTo>
                  <a:lnTo>
                    <a:pt x="208" y="522"/>
                  </a:lnTo>
                  <a:lnTo>
                    <a:pt x="476" y="346"/>
                  </a:lnTo>
                  <a:lnTo>
                    <a:pt x="530" y="802"/>
                  </a:lnTo>
                  <a:lnTo>
                    <a:pt x="530" y="802"/>
                  </a:lnTo>
                  <a:lnTo>
                    <a:pt x="536" y="828"/>
                  </a:lnTo>
                  <a:lnTo>
                    <a:pt x="548" y="852"/>
                  </a:lnTo>
                  <a:lnTo>
                    <a:pt x="556" y="864"/>
                  </a:lnTo>
                  <a:lnTo>
                    <a:pt x="564" y="874"/>
                  </a:lnTo>
                  <a:lnTo>
                    <a:pt x="572" y="884"/>
                  </a:lnTo>
                  <a:lnTo>
                    <a:pt x="582" y="892"/>
                  </a:lnTo>
                  <a:lnTo>
                    <a:pt x="592" y="900"/>
                  </a:lnTo>
                  <a:lnTo>
                    <a:pt x="604" y="906"/>
                  </a:lnTo>
                  <a:lnTo>
                    <a:pt x="616" y="912"/>
                  </a:lnTo>
                  <a:lnTo>
                    <a:pt x="628" y="916"/>
                  </a:lnTo>
                  <a:lnTo>
                    <a:pt x="642" y="920"/>
                  </a:lnTo>
                  <a:lnTo>
                    <a:pt x="656" y="922"/>
                  </a:lnTo>
                  <a:lnTo>
                    <a:pt x="670" y="922"/>
                  </a:lnTo>
                  <a:lnTo>
                    <a:pt x="684" y="922"/>
                  </a:lnTo>
                  <a:lnTo>
                    <a:pt x="684" y="922"/>
                  </a:lnTo>
                  <a:lnTo>
                    <a:pt x="696" y="920"/>
                  </a:lnTo>
                  <a:lnTo>
                    <a:pt x="708" y="916"/>
                  </a:lnTo>
                  <a:lnTo>
                    <a:pt x="720" y="912"/>
                  </a:lnTo>
                  <a:lnTo>
                    <a:pt x="732" y="906"/>
                  </a:lnTo>
                  <a:lnTo>
                    <a:pt x="742" y="898"/>
                  </a:lnTo>
                  <a:lnTo>
                    <a:pt x="752" y="890"/>
                  </a:lnTo>
                  <a:lnTo>
                    <a:pt x="770" y="872"/>
                  </a:lnTo>
                  <a:lnTo>
                    <a:pt x="778" y="860"/>
                  </a:lnTo>
                  <a:lnTo>
                    <a:pt x="784" y="850"/>
                  </a:lnTo>
                  <a:lnTo>
                    <a:pt x="790" y="838"/>
                  </a:lnTo>
                  <a:lnTo>
                    <a:pt x="794" y="826"/>
                  </a:lnTo>
                  <a:lnTo>
                    <a:pt x="796" y="812"/>
                  </a:lnTo>
                  <a:lnTo>
                    <a:pt x="798" y="800"/>
                  </a:lnTo>
                  <a:lnTo>
                    <a:pt x="798" y="788"/>
                  </a:lnTo>
                  <a:lnTo>
                    <a:pt x="796" y="774"/>
                  </a:lnTo>
                  <a:lnTo>
                    <a:pt x="720" y="118"/>
                  </a:lnTo>
                  <a:lnTo>
                    <a:pt x="720" y="118"/>
                  </a:lnTo>
                  <a:lnTo>
                    <a:pt x="716" y="104"/>
                  </a:lnTo>
                  <a:lnTo>
                    <a:pt x="712" y="92"/>
                  </a:lnTo>
                  <a:lnTo>
                    <a:pt x="700" y="68"/>
                  </a:lnTo>
                  <a:lnTo>
                    <a:pt x="684" y="48"/>
                  </a:lnTo>
                  <a:lnTo>
                    <a:pt x="666" y="30"/>
                  </a:lnTo>
                  <a:lnTo>
                    <a:pt x="644" y="18"/>
                  </a:lnTo>
                  <a:lnTo>
                    <a:pt x="620" y="8"/>
                  </a:lnTo>
                  <a:lnTo>
                    <a:pt x="608" y="6"/>
                  </a:lnTo>
                  <a:lnTo>
                    <a:pt x="596" y="4"/>
                  </a:lnTo>
                  <a:lnTo>
                    <a:pt x="584" y="2"/>
                  </a:lnTo>
                  <a:lnTo>
                    <a:pt x="570" y="4"/>
                  </a:lnTo>
                  <a:lnTo>
                    <a:pt x="570" y="4"/>
                  </a:lnTo>
                  <a:lnTo>
                    <a:pt x="562" y="2"/>
                  </a:lnTo>
                  <a:lnTo>
                    <a:pt x="552" y="0"/>
                  </a:lnTo>
                  <a:lnTo>
                    <a:pt x="542" y="2"/>
                  </a:lnTo>
                  <a:lnTo>
                    <a:pt x="532" y="4"/>
                  </a:lnTo>
                  <a:lnTo>
                    <a:pt x="522" y="8"/>
                  </a:lnTo>
                  <a:lnTo>
                    <a:pt x="512" y="12"/>
                  </a:lnTo>
                  <a:lnTo>
                    <a:pt x="504" y="20"/>
                  </a:lnTo>
                  <a:lnTo>
                    <a:pt x="496" y="28"/>
                  </a:lnTo>
                  <a:lnTo>
                    <a:pt x="60" y="298"/>
                  </a:lnTo>
                  <a:lnTo>
                    <a:pt x="60" y="298"/>
                  </a:lnTo>
                  <a:lnTo>
                    <a:pt x="50" y="306"/>
                  </a:lnTo>
                  <a:lnTo>
                    <a:pt x="40" y="314"/>
                  </a:lnTo>
                  <a:lnTo>
                    <a:pt x="30" y="322"/>
                  </a:lnTo>
                  <a:lnTo>
                    <a:pt x="22" y="332"/>
                  </a:lnTo>
                  <a:lnTo>
                    <a:pt x="16" y="342"/>
                  </a:lnTo>
                  <a:lnTo>
                    <a:pt x="10" y="354"/>
                  </a:lnTo>
                  <a:lnTo>
                    <a:pt x="6" y="366"/>
                  </a:lnTo>
                  <a:lnTo>
                    <a:pt x="4" y="378"/>
                  </a:lnTo>
                  <a:lnTo>
                    <a:pt x="0" y="402"/>
                  </a:lnTo>
                  <a:lnTo>
                    <a:pt x="2" y="428"/>
                  </a:lnTo>
                  <a:lnTo>
                    <a:pt x="8" y="454"/>
                  </a:lnTo>
                  <a:lnTo>
                    <a:pt x="20" y="480"/>
                  </a:lnTo>
                  <a:lnTo>
                    <a:pt x="20" y="48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832475" y="4013200"/>
              <a:ext cx="536575" cy="530225"/>
            </a:xfrm>
            <a:custGeom>
              <a:avLst/>
              <a:gdLst>
                <a:gd name="T0" fmla="*/ 168 w 338"/>
                <a:gd name="T1" fmla="*/ 334 h 334"/>
                <a:gd name="T2" fmla="*/ 204 w 338"/>
                <a:gd name="T3" fmla="*/ 332 h 334"/>
                <a:gd name="T4" fmla="*/ 236 w 338"/>
                <a:gd name="T5" fmla="*/ 322 h 334"/>
                <a:gd name="T6" fmla="*/ 264 w 338"/>
                <a:gd name="T7" fmla="*/ 306 h 334"/>
                <a:gd name="T8" fmla="*/ 290 w 338"/>
                <a:gd name="T9" fmla="*/ 286 h 334"/>
                <a:gd name="T10" fmla="*/ 310 w 338"/>
                <a:gd name="T11" fmla="*/ 262 h 334"/>
                <a:gd name="T12" fmla="*/ 324 w 338"/>
                <a:gd name="T13" fmla="*/ 232 h 334"/>
                <a:gd name="T14" fmla="*/ 334 w 338"/>
                <a:gd name="T15" fmla="*/ 202 h 334"/>
                <a:gd name="T16" fmla="*/ 338 w 338"/>
                <a:gd name="T17" fmla="*/ 170 h 334"/>
                <a:gd name="T18" fmla="*/ 336 w 338"/>
                <a:gd name="T19" fmla="*/ 152 h 334"/>
                <a:gd name="T20" fmla="*/ 330 w 338"/>
                <a:gd name="T21" fmla="*/ 120 h 334"/>
                <a:gd name="T22" fmla="*/ 318 w 338"/>
                <a:gd name="T23" fmla="*/ 90 h 334"/>
                <a:gd name="T24" fmla="*/ 300 w 338"/>
                <a:gd name="T25" fmla="*/ 62 h 334"/>
                <a:gd name="T26" fmla="*/ 278 w 338"/>
                <a:gd name="T27" fmla="*/ 40 h 334"/>
                <a:gd name="T28" fmla="*/ 250 w 338"/>
                <a:gd name="T29" fmla="*/ 22 h 334"/>
                <a:gd name="T30" fmla="*/ 220 w 338"/>
                <a:gd name="T31" fmla="*/ 8 h 334"/>
                <a:gd name="T32" fmla="*/ 186 w 338"/>
                <a:gd name="T33" fmla="*/ 2 h 334"/>
                <a:gd name="T34" fmla="*/ 168 w 338"/>
                <a:gd name="T35" fmla="*/ 0 h 334"/>
                <a:gd name="T36" fmla="*/ 136 w 338"/>
                <a:gd name="T37" fmla="*/ 4 h 334"/>
                <a:gd name="T38" fmla="*/ 104 w 338"/>
                <a:gd name="T39" fmla="*/ 14 h 334"/>
                <a:gd name="T40" fmla="*/ 76 w 338"/>
                <a:gd name="T41" fmla="*/ 30 h 334"/>
                <a:gd name="T42" fmla="*/ 50 w 338"/>
                <a:gd name="T43" fmla="*/ 50 h 334"/>
                <a:gd name="T44" fmla="*/ 30 w 338"/>
                <a:gd name="T45" fmla="*/ 76 h 334"/>
                <a:gd name="T46" fmla="*/ 14 w 338"/>
                <a:gd name="T47" fmla="*/ 104 h 334"/>
                <a:gd name="T48" fmla="*/ 4 w 338"/>
                <a:gd name="T49" fmla="*/ 136 h 334"/>
                <a:gd name="T50" fmla="*/ 0 w 338"/>
                <a:gd name="T51" fmla="*/ 170 h 334"/>
                <a:gd name="T52" fmla="*/ 2 w 338"/>
                <a:gd name="T53" fmla="*/ 186 h 334"/>
                <a:gd name="T54" fmla="*/ 8 w 338"/>
                <a:gd name="T55" fmla="*/ 218 h 334"/>
                <a:gd name="T56" fmla="*/ 22 w 338"/>
                <a:gd name="T57" fmla="*/ 248 h 334"/>
                <a:gd name="T58" fmla="*/ 40 w 338"/>
                <a:gd name="T59" fmla="*/ 274 h 334"/>
                <a:gd name="T60" fmla="*/ 64 w 338"/>
                <a:gd name="T61" fmla="*/ 296 h 334"/>
                <a:gd name="T62" fmla="*/ 90 w 338"/>
                <a:gd name="T63" fmla="*/ 314 h 334"/>
                <a:gd name="T64" fmla="*/ 120 w 338"/>
                <a:gd name="T65" fmla="*/ 328 h 334"/>
                <a:gd name="T66" fmla="*/ 152 w 338"/>
                <a:gd name="T67" fmla="*/ 334 h 334"/>
                <a:gd name="T68" fmla="*/ 168 w 338"/>
                <a:gd name="T69" fmla="*/ 33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38" h="334">
                  <a:moveTo>
                    <a:pt x="168" y="334"/>
                  </a:moveTo>
                  <a:lnTo>
                    <a:pt x="168" y="334"/>
                  </a:lnTo>
                  <a:lnTo>
                    <a:pt x="186" y="334"/>
                  </a:lnTo>
                  <a:lnTo>
                    <a:pt x="204" y="332"/>
                  </a:lnTo>
                  <a:lnTo>
                    <a:pt x="220" y="328"/>
                  </a:lnTo>
                  <a:lnTo>
                    <a:pt x="236" y="322"/>
                  </a:lnTo>
                  <a:lnTo>
                    <a:pt x="250" y="314"/>
                  </a:lnTo>
                  <a:lnTo>
                    <a:pt x="264" y="306"/>
                  </a:lnTo>
                  <a:lnTo>
                    <a:pt x="278" y="296"/>
                  </a:lnTo>
                  <a:lnTo>
                    <a:pt x="290" y="286"/>
                  </a:lnTo>
                  <a:lnTo>
                    <a:pt x="300" y="274"/>
                  </a:lnTo>
                  <a:lnTo>
                    <a:pt x="310" y="262"/>
                  </a:lnTo>
                  <a:lnTo>
                    <a:pt x="318" y="248"/>
                  </a:lnTo>
                  <a:lnTo>
                    <a:pt x="324" y="232"/>
                  </a:lnTo>
                  <a:lnTo>
                    <a:pt x="330" y="218"/>
                  </a:lnTo>
                  <a:lnTo>
                    <a:pt x="334" y="202"/>
                  </a:lnTo>
                  <a:lnTo>
                    <a:pt x="336" y="186"/>
                  </a:lnTo>
                  <a:lnTo>
                    <a:pt x="338" y="170"/>
                  </a:lnTo>
                  <a:lnTo>
                    <a:pt x="338" y="170"/>
                  </a:lnTo>
                  <a:lnTo>
                    <a:pt x="336" y="152"/>
                  </a:lnTo>
                  <a:lnTo>
                    <a:pt x="334" y="136"/>
                  </a:lnTo>
                  <a:lnTo>
                    <a:pt x="330" y="120"/>
                  </a:lnTo>
                  <a:lnTo>
                    <a:pt x="324" y="104"/>
                  </a:lnTo>
                  <a:lnTo>
                    <a:pt x="318" y="90"/>
                  </a:lnTo>
                  <a:lnTo>
                    <a:pt x="310" y="76"/>
                  </a:lnTo>
                  <a:lnTo>
                    <a:pt x="300" y="62"/>
                  </a:lnTo>
                  <a:lnTo>
                    <a:pt x="290" y="50"/>
                  </a:lnTo>
                  <a:lnTo>
                    <a:pt x="278" y="40"/>
                  </a:lnTo>
                  <a:lnTo>
                    <a:pt x="264" y="30"/>
                  </a:lnTo>
                  <a:lnTo>
                    <a:pt x="250" y="22"/>
                  </a:lnTo>
                  <a:lnTo>
                    <a:pt x="236" y="14"/>
                  </a:lnTo>
                  <a:lnTo>
                    <a:pt x="220" y="8"/>
                  </a:lnTo>
                  <a:lnTo>
                    <a:pt x="204" y="4"/>
                  </a:lnTo>
                  <a:lnTo>
                    <a:pt x="186" y="2"/>
                  </a:lnTo>
                  <a:lnTo>
                    <a:pt x="168" y="0"/>
                  </a:lnTo>
                  <a:lnTo>
                    <a:pt x="168" y="0"/>
                  </a:lnTo>
                  <a:lnTo>
                    <a:pt x="152" y="2"/>
                  </a:lnTo>
                  <a:lnTo>
                    <a:pt x="136" y="4"/>
                  </a:lnTo>
                  <a:lnTo>
                    <a:pt x="120" y="8"/>
                  </a:lnTo>
                  <a:lnTo>
                    <a:pt x="104" y="14"/>
                  </a:lnTo>
                  <a:lnTo>
                    <a:pt x="90" y="22"/>
                  </a:lnTo>
                  <a:lnTo>
                    <a:pt x="76" y="30"/>
                  </a:lnTo>
                  <a:lnTo>
                    <a:pt x="64" y="40"/>
                  </a:lnTo>
                  <a:lnTo>
                    <a:pt x="50" y="50"/>
                  </a:lnTo>
                  <a:lnTo>
                    <a:pt x="40" y="62"/>
                  </a:lnTo>
                  <a:lnTo>
                    <a:pt x="30" y="76"/>
                  </a:lnTo>
                  <a:lnTo>
                    <a:pt x="22" y="90"/>
                  </a:lnTo>
                  <a:lnTo>
                    <a:pt x="14" y="104"/>
                  </a:lnTo>
                  <a:lnTo>
                    <a:pt x="8" y="120"/>
                  </a:lnTo>
                  <a:lnTo>
                    <a:pt x="4" y="136"/>
                  </a:lnTo>
                  <a:lnTo>
                    <a:pt x="2" y="152"/>
                  </a:lnTo>
                  <a:lnTo>
                    <a:pt x="0" y="170"/>
                  </a:lnTo>
                  <a:lnTo>
                    <a:pt x="0" y="170"/>
                  </a:lnTo>
                  <a:lnTo>
                    <a:pt x="2" y="186"/>
                  </a:lnTo>
                  <a:lnTo>
                    <a:pt x="4" y="202"/>
                  </a:lnTo>
                  <a:lnTo>
                    <a:pt x="8" y="218"/>
                  </a:lnTo>
                  <a:lnTo>
                    <a:pt x="14" y="232"/>
                  </a:lnTo>
                  <a:lnTo>
                    <a:pt x="22" y="248"/>
                  </a:lnTo>
                  <a:lnTo>
                    <a:pt x="30" y="262"/>
                  </a:lnTo>
                  <a:lnTo>
                    <a:pt x="40" y="274"/>
                  </a:lnTo>
                  <a:lnTo>
                    <a:pt x="50" y="286"/>
                  </a:lnTo>
                  <a:lnTo>
                    <a:pt x="64" y="296"/>
                  </a:lnTo>
                  <a:lnTo>
                    <a:pt x="76" y="306"/>
                  </a:lnTo>
                  <a:lnTo>
                    <a:pt x="90" y="314"/>
                  </a:lnTo>
                  <a:lnTo>
                    <a:pt x="104" y="322"/>
                  </a:lnTo>
                  <a:lnTo>
                    <a:pt x="120" y="328"/>
                  </a:lnTo>
                  <a:lnTo>
                    <a:pt x="136" y="332"/>
                  </a:lnTo>
                  <a:lnTo>
                    <a:pt x="152" y="334"/>
                  </a:lnTo>
                  <a:lnTo>
                    <a:pt x="168" y="334"/>
                  </a:lnTo>
                  <a:lnTo>
                    <a:pt x="168" y="33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0"/>
            <p:cNvSpPr>
              <a:spLocks/>
            </p:cNvSpPr>
            <p:nvPr/>
          </p:nvSpPr>
          <p:spPr bwMode="auto">
            <a:xfrm>
              <a:off x="4038600" y="2946400"/>
              <a:ext cx="920750" cy="1009650"/>
            </a:xfrm>
            <a:custGeom>
              <a:avLst/>
              <a:gdLst>
                <a:gd name="T0" fmla="*/ 572 w 580"/>
                <a:gd name="T1" fmla="*/ 434 h 636"/>
                <a:gd name="T2" fmla="*/ 382 w 580"/>
                <a:gd name="T3" fmla="*/ 564 h 636"/>
                <a:gd name="T4" fmla="*/ 332 w 580"/>
                <a:gd name="T5" fmla="*/ 582 h 636"/>
                <a:gd name="T6" fmla="*/ 282 w 580"/>
                <a:gd name="T7" fmla="*/ 588 h 636"/>
                <a:gd name="T8" fmla="*/ 256 w 580"/>
                <a:gd name="T9" fmla="*/ 586 h 636"/>
                <a:gd name="T10" fmla="*/ 210 w 580"/>
                <a:gd name="T11" fmla="*/ 574 h 636"/>
                <a:gd name="T12" fmla="*/ 168 w 580"/>
                <a:gd name="T13" fmla="*/ 552 h 636"/>
                <a:gd name="T14" fmla="*/ 132 w 580"/>
                <a:gd name="T15" fmla="*/ 516 h 636"/>
                <a:gd name="T16" fmla="*/ 118 w 580"/>
                <a:gd name="T17" fmla="*/ 496 h 636"/>
                <a:gd name="T18" fmla="*/ 102 w 580"/>
                <a:gd name="T19" fmla="*/ 464 h 636"/>
                <a:gd name="T20" fmla="*/ 92 w 580"/>
                <a:gd name="T21" fmla="*/ 430 h 636"/>
                <a:gd name="T22" fmla="*/ 90 w 580"/>
                <a:gd name="T23" fmla="*/ 394 h 636"/>
                <a:gd name="T24" fmla="*/ 96 w 580"/>
                <a:gd name="T25" fmla="*/ 360 h 636"/>
                <a:gd name="T26" fmla="*/ 100 w 580"/>
                <a:gd name="T27" fmla="*/ 340 h 636"/>
                <a:gd name="T28" fmla="*/ 112 w 580"/>
                <a:gd name="T29" fmla="*/ 306 h 636"/>
                <a:gd name="T30" fmla="*/ 134 w 580"/>
                <a:gd name="T31" fmla="*/ 276 h 636"/>
                <a:gd name="T32" fmla="*/ 162 w 580"/>
                <a:gd name="T33" fmla="*/ 250 h 636"/>
                <a:gd name="T34" fmla="*/ 476 w 580"/>
                <a:gd name="T35" fmla="*/ 44 h 636"/>
                <a:gd name="T36" fmla="*/ 458 w 580"/>
                <a:gd name="T37" fmla="*/ 34 h 636"/>
                <a:gd name="T38" fmla="*/ 422 w 580"/>
                <a:gd name="T39" fmla="*/ 18 h 636"/>
                <a:gd name="T40" fmla="*/ 382 w 580"/>
                <a:gd name="T41" fmla="*/ 6 h 636"/>
                <a:gd name="T42" fmla="*/ 338 w 580"/>
                <a:gd name="T43" fmla="*/ 0 h 636"/>
                <a:gd name="T44" fmla="*/ 314 w 580"/>
                <a:gd name="T45" fmla="*/ 0 h 636"/>
                <a:gd name="T46" fmla="*/ 250 w 580"/>
                <a:gd name="T47" fmla="*/ 6 h 636"/>
                <a:gd name="T48" fmla="*/ 192 w 580"/>
                <a:gd name="T49" fmla="*/ 24 h 636"/>
                <a:gd name="T50" fmla="*/ 138 w 580"/>
                <a:gd name="T51" fmla="*/ 52 h 636"/>
                <a:gd name="T52" fmla="*/ 92 w 580"/>
                <a:gd name="T53" fmla="*/ 90 h 636"/>
                <a:gd name="T54" fmla="*/ 54 w 580"/>
                <a:gd name="T55" fmla="*/ 136 h 636"/>
                <a:gd name="T56" fmla="*/ 24 w 580"/>
                <a:gd name="T57" fmla="*/ 190 h 636"/>
                <a:gd name="T58" fmla="*/ 6 w 580"/>
                <a:gd name="T59" fmla="*/ 250 h 636"/>
                <a:gd name="T60" fmla="*/ 0 w 580"/>
                <a:gd name="T61" fmla="*/ 314 h 636"/>
                <a:gd name="T62" fmla="*/ 2 w 580"/>
                <a:gd name="T63" fmla="*/ 348 h 636"/>
                <a:gd name="T64" fmla="*/ 14 w 580"/>
                <a:gd name="T65" fmla="*/ 410 h 636"/>
                <a:gd name="T66" fmla="*/ 38 w 580"/>
                <a:gd name="T67" fmla="*/ 468 h 636"/>
                <a:gd name="T68" fmla="*/ 72 w 580"/>
                <a:gd name="T69" fmla="*/ 518 h 636"/>
                <a:gd name="T70" fmla="*/ 114 w 580"/>
                <a:gd name="T71" fmla="*/ 562 h 636"/>
                <a:gd name="T72" fmla="*/ 164 w 580"/>
                <a:gd name="T73" fmla="*/ 598 h 636"/>
                <a:gd name="T74" fmla="*/ 220 w 580"/>
                <a:gd name="T75" fmla="*/ 622 h 636"/>
                <a:gd name="T76" fmla="*/ 282 w 580"/>
                <a:gd name="T77" fmla="*/ 634 h 636"/>
                <a:gd name="T78" fmla="*/ 314 w 580"/>
                <a:gd name="T79" fmla="*/ 636 h 636"/>
                <a:gd name="T80" fmla="*/ 354 w 580"/>
                <a:gd name="T81" fmla="*/ 634 h 636"/>
                <a:gd name="T82" fmla="*/ 394 w 580"/>
                <a:gd name="T83" fmla="*/ 626 h 636"/>
                <a:gd name="T84" fmla="*/ 432 w 580"/>
                <a:gd name="T85" fmla="*/ 612 h 636"/>
                <a:gd name="T86" fmla="*/ 500 w 580"/>
                <a:gd name="T87" fmla="*/ 572 h 636"/>
                <a:gd name="T88" fmla="*/ 556 w 580"/>
                <a:gd name="T89" fmla="*/ 520 h 636"/>
                <a:gd name="T90" fmla="*/ 580 w 580"/>
                <a:gd name="T91" fmla="*/ 490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80" h="636">
                  <a:moveTo>
                    <a:pt x="580" y="490"/>
                  </a:moveTo>
                  <a:lnTo>
                    <a:pt x="572" y="434"/>
                  </a:lnTo>
                  <a:lnTo>
                    <a:pt x="382" y="564"/>
                  </a:lnTo>
                  <a:lnTo>
                    <a:pt x="382" y="564"/>
                  </a:lnTo>
                  <a:lnTo>
                    <a:pt x="358" y="574"/>
                  </a:lnTo>
                  <a:lnTo>
                    <a:pt x="332" y="582"/>
                  </a:lnTo>
                  <a:lnTo>
                    <a:pt x="306" y="586"/>
                  </a:lnTo>
                  <a:lnTo>
                    <a:pt x="282" y="588"/>
                  </a:lnTo>
                  <a:lnTo>
                    <a:pt x="282" y="588"/>
                  </a:lnTo>
                  <a:lnTo>
                    <a:pt x="256" y="586"/>
                  </a:lnTo>
                  <a:lnTo>
                    <a:pt x="232" y="582"/>
                  </a:lnTo>
                  <a:lnTo>
                    <a:pt x="210" y="574"/>
                  </a:lnTo>
                  <a:lnTo>
                    <a:pt x="188" y="564"/>
                  </a:lnTo>
                  <a:lnTo>
                    <a:pt x="168" y="552"/>
                  </a:lnTo>
                  <a:lnTo>
                    <a:pt x="150" y="536"/>
                  </a:lnTo>
                  <a:lnTo>
                    <a:pt x="132" y="516"/>
                  </a:lnTo>
                  <a:lnTo>
                    <a:pt x="118" y="496"/>
                  </a:lnTo>
                  <a:lnTo>
                    <a:pt x="118" y="496"/>
                  </a:lnTo>
                  <a:lnTo>
                    <a:pt x="108" y="480"/>
                  </a:lnTo>
                  <a:lnTo>
                    <a:pt x="102" y="464"/>
                  </a:lnTo>
                  <a:lnTo>
                    <a:pt x="96" y="448"/>
                  </a:lnTo>
                  <a:lnTo>
                    <a:pt x="92" y="430"/>
                  </a:lnTo>
                  <a:lnTo>
                    <a:pt x="90" y="412"/>
                  </a:lnTo>
                  <a:lnTo>
                    <a:pt x="90" y="394"/>
                  </a:lnTo>
                  <a:lnTo>
                    <a:pt x="92" y="378"/>
                  </a:lnTo>
                  <a:lnTo>
                    <a:pt x="96" y="360"/>
                  </a:lnTo>
                  <a:lnTo>
                    <a:pt x="96" y="360"/>
                  </a:lnTo>
                  <a:lnTo>
                    <a:pt x="100" y="340"/>
                  </a:lnTo>
                  <a:lnTo>
                    <a:pt x="106" y="322"/>
                  </a:lnTo>
                  <a:lnTo>
                    <a:pt x="112" y="306"/>
                  </a:lnTo>
                  <a:lnTo>
                    <a:pt x="122" y="290"/>
                  </a:lnTo>
                  <a:lnTo>
                    <a:pt x="134" y="276"/>
                  </a:lnTo>
                  <a:lnTo>
                    <a:pt x="148" y="262"/>
                  </a:lnTo>
                  <a:lnTo>
                    <a:pt x="162" y="250"/>
                  </a:lnTo>
                  <a:lnTo>
                    <a:pt x="180" y="238"/>
                  </a:lnTo>
                  <a:lnTo>
                    <a:pt x="476" y="44"/>
                  </a:lnTo>
                  <a:lnTo>
                    <a:pt x="476" y="44"/>
                  </a:lnTo>
                  <a:lnTo>
                    <a:pt x="458" y="34"/>
                  </a:lnTo>
                  <a:lnTo>
                    <a:pt x="442" y="26"/>
                  </a:lnTo>
                  <a:lnTo>
                    <a:pt x="422" y="18"/>
                  </a:lnTo>
                  <a:lnTo>
                    <a:pt x="404" y="12"/>
                  </a:lnTo>
                  <a:lnTo>
                    <a:pt x="382" y="6"/>
                  </a:lnTo>
                  <a:lnTo>
                    <a:pt x="360" y="4"/>
                  </a:lnTo>
                  <a:lnTo>
                    <a:pt x="338" y="0"/>
                  </a:lnTo>
                  <a:lnTo>
                    <a:pt x="314" y="0"/>
                  </a:lnTo>
                  <a:lnTo>
                    <a:pt x="314" y="0"/>
                  </a:lnTo>
                  <a:lnTo>
                    <a:pt x="282" y="2"/>
                  </a:lnTo>
                  <a:lnTo>
                    <a:pt x="250" y="6"/>
                  </a:lnTo>
                  <a:lnTo>
                    <a:pt x="220" y="14"/>
                  </a:lnTo>
                  <a:lnTo>
                    <a:pt x="192" y="24"/>
                  </a:lnTo>
                  <a:lnTo>
                    <a:pt x="164" y="38"/>
                  </a:lnTo>
                  <a:lnTo>
                    <a:pt x="138" y="52"/>
                  </a:lnTo>
                  <a:lnTo>
                    <a:pt x="114" y="70"/>
                  </a:lnTo>
                  <a:lnTo>
                    <a:pt x="92" y="90"/>
                  </a:lnTo>
                  <a:lnTo>
                    <a:pt x="72" y="112"/>
                  </a:lnTo>
                  <a:lnTo>
                    <a:pt x="54" y="136"/>
                  </a:lnTo>
                  <a:lnTo>
                    <a:pt x="38" y="162"/>
                  </a:lnTo>
                  <a:lnTo>
                    <a:pt x="24" y="190"/>
                  </a:lnTo>
                  <a:lnTo>
                    <a:pt x="14" y="220"/>
                  </a:lnTo>
                  <a:lnTo>
                    <a:pt x="6" y="250"/>
                  </a:lnTo>
                  <a:lnTo>
                    <a:pt x="2" y="282"/>
                  </a:lnTo>
                  <a:lnTo>
                    <a:pt x="0" y="314"/>
                  </a:lnTo>
                  <a:lnTo>
                    <a:pt x="0" y="314"/>
                  </a:lnTo>
                  <a:lnTo>
                    <a:pt x="2" y="348"/>
                  </a:lnTo>
                  <a:lnTo>
                    <a:pt x="6" y="378"/>
                  </a:lnTo>
                  <a:lnTo>
                    <a:pt x="14" y="410"/>
                  </a:lnTo>
                  <a:lnTo>
                    <a:pt x="24" y="438"/>
                  </a:lnTo>
                  <a:lnTo>
                    <a:pt x="38" y="468"/>
                  </a:lnTo>
                  <a:lnTo>
                    <a:pt x="54" y="494"/>
                  </a:lnTo>
                  <a:lnTo>
                    <a:pt x="72" y="518"/>
                  </a:lnTo>
                  <a:lnTo>
                    <a:pt x="92" y="542"/>
                  </a:lnTo>
                  <a:lnTo>
                    <a:pt x="114" y="562"/>
                  </a:lnTo>
                  <a:lnTo>
                    <a:pt x="138" y="582"/>
                  </a:lnTo>
                  <a:lnTo>
                    <a:pt x="164" y="598"/>
                  </a:lnTo>
                  <a:lnTo>
                    <a:pt x="192" y="612"/>
                  </a:lnTo>
                  <a:lnTo>
                    <a:pt x="220" y="622"/>
                  </a:lnTo>
                  <a:lnTo>
                    <a:pt x="250" y="630"/>
                  </a:lnTo>
                  <a:lnTo>
                    <a:pt x="282" y="634"/>
                  </a:lnTo>
                  <a:lnTo>
                    <a:pt x="314" y="636"/>
                  </a:lnTo>
                  <a:lnTo>
                    <a:pt x="314" y="636"/>
                  </a:lnTo>
                  <a:lnTo>
                    <a:pt x="334" y="636"/>
                  </a:lnTo>
                  <a:lnTo>
                    <a:pt x="354" y="634"/>
                  </a:lnTo>
                  <a:lnTo>
                    <a:pt x="374" y="630"/>
                  </a:lnTo>
                  <a:lnTo>
                    <a:pt x="394" y="626"/>
                  </a:lnTo>
                  <a:lnTo>
                    <a:pt x="414" y="620"/>
                  </a:lnTo>
                  <a:lnTo>
                    <a:pt x="432" y="612"/>
                  </a:lnTo>
                  <a:lnTo>
                    <a:pt x="468" y="594"/>
                  </a:lnTo>
                  <a:lnTo>
                    <a:pt x="500" y="572"/>
                  </a:lnTo>
                  <a:lnTo>
                    <a:pt x="530" y="548"/>
                  </a:lnTo>
                  <a:lnTo>
                    <a:pt x="556" y="520"/>
                  </a:lnTo>
                  <a:lnTo>
                    <a:pt x="580" y="490"/>
                  </a:lnTo>
                  <a:lnTo>
                    <a:pt x="580" y="49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1"/>
            <p:cNvSpPr>
              <a:spLocks/>
            </p:cNvSpPr>
            <p:nvPr/>
          </p:nvSpPr>
          <p:spPr bwMode="auto">
            <a:xfrm>
              <a:off x="4733925" y="3733800"/>
              <a:ext cx="2403475" cy="2139950"/>
            </a:xfrm>
            <a:custGeom>
              <a:avLst/>
              <a:gdLst>
                <a:gd name="T0" fmla="*/ 1030 w 1514"/>
                <a:gd name="T1" fmla="*/ 492 h 1348"/>
                <a:gd name="T2" fmla="*/ 976 w 1514"/>
                <a:gd name="T3" fmla="*/ 536 h 1348"/>
                <a:gd name="T4" fmla="*/ 912 w 1514"/>
                <a:gd name="T5" fmla="*/ 564 h 1348"/>
                <a:gd name="T6" fmla="*/ 860 w 1514"/>
                <a:gd name="T7" fmla="*/ 570 h 1348"/>
                <a:gd name="T8" fmla="*/ 796 w 1514"/>
                <a:gd name="T9" fmla="*/ 560 h 1348"/>
                <a:gd name="T10" fmla="*/ 738 w 1514"/>
                <a:gd name="T11" fmla="*/ 532 h 1348"/>
                <a:gd name="T12" fmla="*/ 690 w 1514"/>
                <a:gd name="T13" fmla="*/ 488 h 1348"/>
                <a:gd name="T14" fmla="*/ 656 w 1514"/>
                <a:gd name="T15" fmla="*/ 434 h 1348"/>
                <a:gd name="T16" fmla="*/ 638 w 1514"/>
                <a:gd name="T17" fmla="*/ 368 h 1348"/>
                <a:gd name="T18" fmla="*/ 638 w 1514"/>
                <a:gd name="T19" fmla="*/ 320 h 1348"/>
                <a:gd name="T20" fmla="*/ 658 w 1514"/>
                <a:gd name="T21" fmla="*/ 250 h 1348"/>
                <a:gd name="T22" fmla="*/ 698 w 1514"/>
                <a:gd name="T23" fmla="*/ 194 h 1348"/>
                <a:gd name="T24" fmla="*/ 578 w 1514"/>
                <a:gd name="T25" fmla="*/ 40 h 1348"/>
                <a:gd name="T26" fmla="*/ 542 w 1514"/>
                <a:gd name="T27" fmla="*/ 8 h 1348"/>
                <a:gd name="T28" fmla="*/ 564 w 1514"/>
                <a:gd name="T29" fmla="*/ 260 h 1348"/>
                <a:gd name="T30" fmla="*/ 560 w 1514"/>
                <a:gd name="T31" fmla="*/ 314 h 1348"/>
                <a:gd name="T32" fmla="*/ 542 w 1514"/>
                <a:gd name="T33" fmla="*/ 368 h 1348"/>
                <a:gd name="T34" fmla="*/ 520 w 1514"/>
                <a:gd name="T35" fmla="*/ 402 h 1348"/>
                <a:gd name="T36" fmla="*/ 480 w 1514"/>
                <a:gd name="T37" fmla="*/ 440 h 1348"/>
                <a:gd name="T38" fmla="*/ 430 w 1514"/>
                <a:gd name="T39" fmla="*/ 462 h 1348"/>
                <a:gd name="T40" fmla="*/ 374 w 1514"/>
                <a:gd name="T41" fmla="*/ 472 h 1348"/>
                <a:gd name="T42" fmla="*/ 338 w 1514"/>
                <a:gd name="T43" fmla="*/ 468 h 1348"/>
                <a:gd name="T44" fmla="*/ 288 w 1514"/>
                <a:gd name="T45" fmla="*/ 452 h 1348"/>
                <a:gd name="T46" fmla="*/ 246 w 1514"/>
                <a:gd name="T47" fmla="*/ 424 h 1348"/>
                <a:gd name="T48" fmla="*/ 214 w 1514"/>
                <a:gd name="T49" fmla="*/ 386 h 1348"/>
                <a:gd name="T50" fmla="*/ 194 w 1514"/>
                <a:gd name="T51" fmla="*/ 338 h 1348"/>
                <a:gd name="T52" fmla="*/ 154 w 1514"/>
                <a:gd name="T53" fmla="*/ 68 h 1348"/>
                <a:gd name="T54" fmla="*/ 64 w 1514"/>
                <a:gd name="T55" fmla="*/ 156 h 1348"/>
                <a:gd name="T56" fmla="*/ 22 w 1514"/>
                <a:gd name="T57" fmla="*/ 228 h 1348"/>
                <a:gd name="T58" fmla="*/ 2 w 1514"/>
                <a:gd name="T59" fmla="*/ 304 h 1348"/>
                <a:gd name="T60" fmla="*/ 6 w 1514"/>
                <a:gd name="T61" fmla="*/ 384 h 1348"/>
                <a:gd name="T62" fmla="*/ 32 w 1514"/>
                <a:gd name="T63" fmla="*/ 458 h 1348"/>
                <a:gd name="T64" fmla="*/ 84 w 1514"/>
                <a:gd name="T65" fmla="*/ 526 h 1348"/>
                <a:gd name="T66" fmla="*/ 1030 w 1514"/>
                <a:gd name="T67" fmla="*/ 740 h 1348"/>
                <a:gd name="T68" fmla="*/ 1072 w 1514"/>
                <a:gd name="T69" fmla="*/ 744 h 1348"/>
                <a:gd name="T70" fmla="*/ 1110 w 1514"/>
                <a:gd name="T71" fmla="*/ 762 h 1348"/>
                <a:gd name="T72" fmla="*/ 1140 w 1514"/>
                <a:gd name="T73" fmla="*/ 788 h 1348"/>
                <a:gd name="T74" fmla="*/ 1162 w 1514"/>
                <a:gd name="T75" fmla="*/ 820 h 1348"/>
                <a:gd name="T76" fmla="*/ 1172 w 1514"/>
                <a:gd name="T77" fmla="*/ 860 h 1348"/>
                <a:gd name="T78" fmla="*/ 1172 w 1514"/>
                <a:gd name="T79" fmla="*/ 888 h 1348"/>
                <a:gd name="T80" fmla="*/ 1160 w 1514"/>
                <a:gd name="T81" fmla="*/ 928 h 1348"/>
                <a:gd name="T82" fmla="*/ 1136 w 1514"/>
                <a:gd name="T83" fmla="*/ 962 h 1348"/>
                <a:gd name="T84" fmla="*/ 1118 w 1514"/>
                <a:gd name="T85" fmla="*/ 984 h 1348"/>
                <a:gd name="T86" fmla="*/ 1088 w 1514"/>
                <a:gd name="T87" fmla="*/ 1006 h 1348"/>
                <a:gd name="T88" fmla="*/ 1046 w 1514"/>
                <a:gd name="T89" fmla="*/ 1016 h 1348"/>
                <a:gd name="T90" fmla="*/ 824 w 1514"/>
                <a:gd name="T91" fmla="*/ 1268 h 1348"/>
                <a:gd name="T92" fmla="*/ 868 w 1514"/>
                <a:gd name="T93" fmla="*/ 1302 h 1348"/>
                <a:gd name="T94" fmla="*/ 940 w 1514"/>
                <a:gd name="T95" fmla="*/ 1336 h 1348"/>
                <a:gd name="T96" fmla="*/ 1020 w 1514"/>
                <a:gd name="T97" fmla="*/ 1348 h 1348"/>
                <a:gd name="T98" fmla="*/ 1098 w 1514"/>
                <a:gd name="T99" fmla="*/ 1336 h 1348"/>
                <a:gd name="T100" fmla="*/ 1172 w 1514"/>
                <a:gd name="T101" fmla="*/ 1302 h 1348"/>
                <a:gd name="T102" fmla="*/ 1216 w 1514"/>
                <a:gd name="T103" fmla="*/ 1268 h 1348"/>
                <a:gd name="T104" fmla="*/ 1392 w 1514"/>
                <a:gd name="T105" fmla="*/ 964 h 1348"/>
                <a:gd name="T106" fmla="*/ 1388 w 1514"/>
                <a:gd name="T107" fmla="*/ 914 h 1348"/>
                <a:gd name="T108" fmla="*/ 1364 w 1514"/>
                <a:gd name="T109" fmla="*/ 842 h 1348"/>
                <a:gd name="T110" fmla="*/ 1318 w 1514"/>
                <a:gd name="T111" fmla="*/ 778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14" h="1348">
                  <a:moveTo>
                    <a:pt x="1318" y="778"/>
                  </a:moveTo>
                  <a:lnTo>
                    <a:pt x="1030" y="492"/>
                  </a:lnTo>
                  <a:lnTo>
                    <a:pt x="1030" y="492"/>
                  </a:lnTo>
                  <a:lnTo>
                    <a:pt x="1012" y="508"/>
                  </a:lnTo>
                  <a:lnTo>
                    <a:pt x="996" y="524"/>
                  </a:lnTo>
                  <a:lnTo>
                    <a:pt x="976" y="536"/>
                  </a:lnTo>
                  <a:lnTo>
                    <a:pt x="956" y="548"/>
                  </a:lnTo>
                  <a:lnTo>
                    <a:pt x="934" y="556"/>
                  </a:lnTo>
                  <a:lnTo>
                    <a:pt x="912" y="564"/>
                  </a:lnTo>
                  <a:lnTo>
                    <a:pt x="886" y="568"/>
                  </a:lnTo>
                  <a:lnTo>
                    <a:pt x="860" y="570"/>
                  </a:lnTo>
                  <a:lnTo>
                    <a:pt x="860" y="570"/>
                  </a:lnTo>
                  <a:lnTo>
                    <a:pt x="838" y="568"/>
                  </a:lnTo>
                  <a:lnTo>
                    <a:pt x="818" y="564"/>
                  </a:lnTo>
                  <a:lnTo>
                    <a:pt x="796" y="560"/>
                  </a:lnTo>
                  <a:lnTo>
                    <a:pt x="776" y="552"/>
                  </a:lnTo>
                  <a:lnTo>
                    <a:pt x="756" y="542"/>
                  </a:lnTo>
                  <a:lnTo>
                    <a:pt x="738" y="532"/>
                  </a:lnTo>
                  <a:lnTo>
                    <a:pt x="720" y="518"/>
                  </a:lnTo>
                  <a:lnTo>
                    <a:pt x="704" y="504"/>
                  </a:lnTo>
                  <a:lnTo>
                    <a:pt x="690" y="488"/>
                  </a:lnTo>
                  <a:lnTo>
                    <a:pt x="678" y="472"/>
                  </a:lnTo>
                  <a:lnTo>
                    <a:pt x="666" y="452"/>
                  </a:lnTo>
                  <a:lnTo>
                    <a:pt x="656" y="434"/>
                  </a:lnTo>
                  <a:lnTo>
                    <a:pt x="648" y="412"/>
                  </a:lnTo>
                  <a:lnTo>
                    <a:pt x="642" y="390"/>
                  </a:lnTo>
                  <a:lnTo>
                    <a:pt x="638" y="368"/>
                  </a:lnTo>
                  <a:lnTo>
                    <a:pt x="638" y="346"/>
                  </a:lnTo>
                  <a:lnTo>
                    <a:pt x="638" y="346"/>
                  </a:lnTo>
                  <a:lnTo>
                    <a:pt x="638" y="320"/>
                  </a:lnTo>
                  <a:lnTo>
                    <a:pt x="642" y="296"/>
                  </a:lnTo>
                  <a:lnTo>
                    <a:pt x="648" y="272"/>
                  </a:lnTo>
                  <a:lnTo>
                    <a:pt x="658" y="250"/>
                  </a:lnTo>
                  <a:lnTo>
                    <a:pt x="668" y="230"/>
                  </a:lnTo>
                  <a:lnTo>
                    <a:pt x="682" y="210"/>
                  </a:lnTo>
                  <a:lnTo>
                    <a:pt x="698" y="194"/>
                  </a:lnTo>
                  <a:lnTo>
                    <a:pt x="716" y="176"/>
                  </a:lnTo>
                  <a:lnTo>
                    <a:pt x="578" y="40"/>
                  </a:lnTo>
                  <a:lnTo>
                    <a:pt x="578" y="40"/>
                  </a:lnTo>
                  <a:lnTo>
                    <a:pt x="566" y="28"/>
                  </a:lnTo>
                  <a:lnTo>
                    <a:pt x="556" y="16"/>
                  </a:lnTo>
                  <a:lnTo>
                    <a:pt x="542" y="8"/>
                  </a:lnTo>
                  <a:lnTo>
                    <a:pt x="530" y="0"/>
                  </a:lnTo>
                  <a:lnTo>
                    <a:pt x="564" y="260"/>
                  </a:lnTo>
                  <a:lnTo>
                    <a:pt x="564" y="260"/>
                  </a:lnTo>
                  <a:lnTo>
                    <a:pt x="564" y="278"/>
                  </a:lnTo>
                  <a:lnTo>
                    <a:pt x="564" y="296"/>
                  </a:lnTo>
                  <a:lnTo>
                    <a:pt x="560" y="314"/>
                  </a:lnTo>
                  <a:lnTo>
                    <a:pt x="556" y="332"/>
                  </a:lnTo>
                  <a:lnTo>
                    <a:pt x="550" y="350"/>
                  </a:lnTo>
                  <a:lnTo>
                    <a:pt x="542" y="368"/>
                  </a:lnTo>
                  <a:lnTo>
                    <a:pt x="532" y="384"/>
                  </a:lnTo>
                  <a:lnTo>
                    <a:pt x="520" y="402"/>
                  </a:lnTo>
                  <a:lnTo>
                    <a:pt x="520" y="402"/>
                  </a:lnTo>
                  <a:lnTo>
                    <a:pt x="508" y="416"/>
                  </a:lnTo>
                  <a:lnTo>
                    <a:pt x="494" y="428"/>
                  </a:lnTo>
                  <a:lnTo>
                    <a:pt x="480" y="440"/>
                  </a:lnTo>
                  <a:lnTo>
                    <a:pt x="464" y="448"/>
                  </a:lnTo>
                  <a:lnTo>
                    <a:pt x="446" y="456"/>
                  </a:lnTo>
                  <a:lnTo>
                    <a:pt x="430" y="462"/>
                  </a:lnTo>
                  <a:lnTo>
                    <a:pt x="394" y="472"/>
                  </a:lnTo>
                  <a:lnTo>
                    <a:pt x="394" y="472"/>
                  </a:lnTo>
                  <a:lnTo>
                    <a:pt x="374" y="472"/>
                  </a:lnTo>
                  <a:lnTo>
                    <a:pt x="374" y="472"/>
                  </a:lnTo>
                  <a:lnTo>
                    <a:pt x="356" y="470"/>
                  </a:lnTo>
                  <a:lnTo>
                    <a:pt x="338" y="468"/>
                  </a:lnTo>
                  <a:lnTo>
                    <a:pt x="320" y="464"/>
                  </a:lnTo>
                  <a:lnTo>
                    <a:pt x="304" y="458"/>
                  </a:lnTo>
                  <a:lnTo>
                    <a:pt x="288" y="452"/>
                  </a:lnTo>
                  <a:lnTo>
                    <a:pt x="274" y="444"/>
                  </a:lnTo>
                  <a:lnTo>
                    <a:pt x="260" y="434"/>
                  </a:lnTo>
                  <a:lnTo>
                    <a:pt x="246" y="424"/>
                  </a:lnTo>
                  <a:lnTo>
                    <a:pt x="234" y="412"/>
                  </a:lnTo>
                  <a:lnTo>
                    <a:pt x="224" y="400"/>
                  </a:lnTo>
                  <a:lnTo>
                    <a:pt x="214" y="386"/>
                  </a:lnTo>
                  <a:lnTo>
                    <a:pt x="206" y="370"/>
                  </a:lnTo>
                  <a:lnTo>
                    <a:pt x="200" y="356"/>
                  </a:lnTo>
                  <a:lnTo>
                    <a:pt x="194" y="338"/>
                  </a:lnTo>
                  <a:lnTo>
                    <a:pt x="190" y="322"/>
                  </a:lnTo>
                  <a:lnTo>
                    <a:pt x="186" y="304"/>
                  </a:lnTo>
                  <a:lnTo>
                    <a:pt x="154" y="68"/>
                  </a:lnTo>
                  <a:lnTo>
                    <a:pt x="84" y="134"/>
                  </a:lnTo>
                  <a:lnTo>
                    <a:pt x="84" y="134"/>
                  </a:lnTo>
                  <a:lnTo>
                    <a:pt x="64" y="156"/>
                  </a:lnTo>
                  <a:lnTo>
                    <a:pt x="48" y="180"/>
                  </a:lnTo>
                  <a:lnTo>
                    <a:pt x="32" y="204"/>
                  </a:lnTo>
                  <a:lnTo>
                    <a:pt x="22" y="228"/>
                  </a:lnTo>
                  <a:lnTo>
                    <a:pt x="12" y="254"/>
                  </a:lnTo>
                  <a:lnTo>
                    <a:pt x="6" y="278"/>
                  </a:lnTo>
                  <a:lnTo>
                    <a:pt x="2" y="304"/>
                  </a:lnTo>
                  <a:lnTo>
                    <a:pt x="0" y="332"/>
                  </a:lnTo>
                  <a:lnTo>
                    <a:pt x="2" y="358"/>
                  </a:lnTo>
                  <a:lnTo>
                    <a:pt x="6" y="384"/>
                  </a:lnTo>
                  <a:lnTo>
                    <a:pt x="12" y="410"/>
                  </a:lnTo>
                  <a:lnTo>
                    <a:pt x="22" y="434"/>
                  </a:lnTo>
                  <a:lnTo>
                    <a:pt x="32" y="458"/>
                  </a:lnTo>
                  <a:lnTo>
                    <a:pt x="48" y="482"/>
                  </a:lnTo>
                  <a:lnTo>
                    <a:pt x="64" y="504"/>
                  </a:lnTo>
                  <a:lnTo>
                    <a:pt x="84" y="526"/>
                  </a:lnTo>
                  <a:lnTo>
                    <a:pt x="296" y="744"/>
                  </a:lnTo>
                  <a:lnTo>
                    <a:pt x="1030" y="740"/>
                  </a:lnTo>
                  <a:lnTo>
                    <a:pt x="1030" y="740"/>
                  </a:lnTo>
                  <a:lnTo>
                    <a:pt x="1044" y="740"/>
                  </a:lnTo>
                  <a:lnTo>
                    <a:pt x="1058" y="742"/>
                  </a:lnTo>
                  <a:lnTo>
                    <a:pt x="1072" y="744"/>
                  </a:lnTo>
                  <a:lnTo>
                    <a:pt x="1084" y="750"/>
                  </a:lnTo>
                  <a:lnTo>
                    <a:pt x="1098" y="754"/>
                  </a:lnTo>
                  <a:lnTo>
                    <a:pt x="1110" y="762"/>
                  </a:lnTo>
                  <a:lnTo>
                    <a:pt x="1120" y="770"/>
                  </a:lnTo>
                  <a:lnTo>
                    <a:pt x="1130" y="778"/>
                  </a:lnTo>
                  <a:lnTo>
                    <a:pt x="1140" y="788"/>
                  </a:lnTo>
                  <a:lnTo>
                    <a:pt x="1148" y="798"/>
                  </a:lnTo>
                  <a:lnTo>
                    <a:pt x="1156" y="808"/>
                  </a:lnTo>
                  <a:lnTo>
                    <a:pt x="1162" y="820"/>
                  </a:lnTo>
                  <a:lnTo>
                    <a:pt x="1166" y="834"/>
                  </a:lnTo>
                  <a:lnTo>
                    <a:pt x="1170" y="846"/>
                  </a:lnTo>
                  <a:lnTo>
                    <a:pt x="1172" y="860"/>
                  </a:lnTo>
                  <a:lnTo>
                    <a:pt x="1174" y="876"/>
                  </a:lnTo>
                  <a:lnTo>
                    <a:pt x="1174" y="876"/>
                  </a:lnTo>
                  <a:lnTo>
                    <a:pt x="1172" y="888"/>
                  </a:lnTo>
                  <a:lnTo>
                    <a:pt x="1170" y="902"/>
                  </a:lnTo>
                  <a:lnTo>
                    <a:pt x="1166" y="916"/>
                  </a:lnTo>
                  <a:lnTo>
                    <a:pt x="1160" y="928"/>
                  </a:lnTo>
                  <a:lnTo>
                    <a:pt x="1154" y="940"/>
                  </a:lnTo>
                  <a:lnTo>
                    <a:pt x="1146" y="952"/>
                  </a:lnTo>
                  <a:lnTo>
                    <a:pt x="1136" y="962"/>
                  </a:lnTo>
                  <a:lnTo>
                    <a:pt x="1126" y="972"/>
                  </a:lnTo>
                  <a:lnTo>
                    <a:pt x="1126" y="972"/>
                  </a:lnTo>
                  <a:lnTo>
                    <a:pt x="1118" y="984"/>
                  </a:lnTo>
                  <a:lnTo>
                    <a:pt x="1110" y="992"/>
                  </a:lnTo>
                  <a:lnTo>
                    <a:pt x="1098" y="1000"/>
                  </a:lnTo>
                  <a:lnTo>
                    <a:pt x="1088" y="1006"/>
                  </a:lnTo>
                  <a:lnTo>
                    <a:pt x="1074" y="1010"/>
                  </a:lnTo>
                  <a:lnTo>
                    <a:pt x="1060" y="1014"/>
                  </a:lnTo>
                  <a:lnTo>
                    <a:pt x="1046" y="1016"/>
                  </a:lnTo>
                  <a:lnTo>
                    <a:pt x="1030" y="1016"/>
                  </a:lnTo>
                  <a:lnTo>
                    <a:pt x="578" y="1016"/>
                  </a:lnTo>
                  <a:lnTo>
                    <a:pt x="824" y="1268"/>
                  </a:lnTo>
                  <a:lnTo>
                    <a:pt x="824" y="1268"/>
                  </a:lnTo>
                  <a:lnTo>
                    <a:pt x="844" y="1286"/>
                  </a:lnTo>
                  <a:lnTo>
                    <a:pt x="868" y="1302"/>
                  </a:lnTo>
                  <a:lnTo>
                    <a:pt x="892" y="1316"/>
                  </a:lnTo>
                  <a:lnTo>
                    <a:pt x="916" y="1328"/>
                  </a:lnTo>
                  <a:lnTo>
                    <a:pt x="940" y="1336"/>
                  </a:lnTo>
                  <a:lnTo>
                    <a:pt x="966" y="1342"/>
                  </a:lnTo>
                  <a:lnTo>
                    <a:pt x="994" y="1346"/>
                  </a:lnTo>
                  <a:lnTo>
                    <a:pt x="1020" y="1348"/>
                  </a:lnTo>
                  <a:lnTo>
                    <a:pt x="1046" y="1346"/>
                  </a:lnTo>
                  <a:lnTo>
                    <a:pt x="1072" y="1342"/>
                  </a:lnTo>
                  <a:lnTo>
                    <a:pt x="1098" y="1336"/>
                  </a:lnTo>
                  <a:lnTo>
                    <a:pt x="1124" y="1328"/>
                  </a:lnTo>
                  <a:lnTo>
                    <a:pt x="1148" y="1316"/>
                  </a:lnTo>
                  <a:lnTo>
                    <a:pt x="1172" y="1302"/>
                  </a:lnTo>
                  <a:lnTo>
                    <a:pt x="1194" y="1286"/>
                  </a:lnTo>
                  <a:lnTo>
                    <a:pt x="1216" y="1268"/>
                  </a:lnTo>
                  <a:lnTo>
                    <a:pt x="1216" y="1268"/>
                  </a:lnTo>
                  <a:lnTo>
                    <a:pt x="1514" y="1334"/>
                  </a:lnTo>
                  <a:lnTo>
                    <a:pt x="1514" y="988"/>
                  </a:lnTo>
                  <a:lnTo>
                    <a:pt x="1392" y="964"/>
                  </a:lnTo>
                  <a:lnTo>
                    <a:pt x="1392" y="964"/>
                  </a:lnTo>
                  <a:lnTo>
                    <a:pt x="1392" y="938"/>
                  </a:lnTo>
                  <a:lnTo>
                    <a:pt x="1388" y="914"/>
                  </a:lnTo>
                  <a:lnTo>
                    <a:pt x="1382" y="888"/>
                  </a:lnTo>
                  <a:lnTo>
                    <a:pt x="1374" y="864"/>
                  </a:lnTo>
                  <a:lnTo>
                    <a:pt x="1364" y="842"/>
                  </a:lnTo>
                  <a:lnTo>
                    <a:pt x="1350" y="820"/>
                  </a:lnTo>
                  <a:lnTo>
                    <a:pt x="1336" y="798"/>
                  </a:lnTo>
                  <a:lnTo>
                    <a:pt x="1318" y="778"/>
                  </a:lnTo>
                  <a:lnTo>
                    <a:pt x="1318" y="77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2"/>
            <p:cNvSpPr>
              <a:spLocks/>
            </p:cNvSpPr>
            <p:nvPr/>
          </p:nvSpPr>
          <p:spPr bwMode="auto">
            <a:xfrm>
              <a:off x="7658100" y="5534025"/>
              <a:ext cx="654050" cy="1190625"/>
            </a:xfrm>
            <a:custGeom>
              <a:avLst/>
              <a:gdLst>
                <a:gd name="T0" fmla="*/ 392 w 412"/>
                <a:gd name="T1" fmla="*/ 520 h 750"/>
                <a:gd name="T2" fmla="*/ 124 w 412"/>
                <a:gd name="T3" fmla="*/ 8 h 750"/>
                <a:gd name="T4" fmla="*/ 120 w 412"/>
                <a:gd name="T5" fmla="*/ 0 h 750"/>
                <a:gd name="T6" fmla="*/ 120 w 412"/>
                <a:gd name="T7" fmla="*/ 308 h 750"/>
                <a:gd name="T8" fmla="*/ 120 w 412"/>
                <a:gd name="T9" fmla="*/ 308 h 750"/>
                <a:gd name="T10" fmla="*/ 118 w 412"/>
                <a:gd name="T11" fmla="*/ 340 h 750"/>
                <a:gd name="T12" fmla="*/ 110 w 412"/>
                <a:gd name="T13" fmla="*/ 368 h 750"/>
                <a:gd name="T14" fmla="*/ 100 w 412"/>
                <a:gd name="T15" fmla="*/ 396 h 750"/>
                <a:gd name="T16" fmla="*/ 86 w 412"/>
                <a:gd name="T17" fmla="*/ 422 h 750"/>
                <a:gd name="T18" fmla="*/ 70 w 412"/>
                <a:gd name="T19" fmla="*/ 444 h 750"/>
                <a:gd name="T20" fmla="*/ 48 w 412"/>
                <a:gd name="T21" fmla="*/ 464 h 750"/>
                <a:gd name="T22" fmla="*/ 26 w 412"/>
                <a:gd name="T23" fmla="*/ 482 h 750"/>
                <a:gd name="T24" fmla="*/ 0 w 412"/>
                <a:gd name="T25" fmla="*/ 498 h 750"/>
                <a:gd name="T26" fmla="*/ 96 w 412"/>
                <a:gd name="T27" fmla="*/ 672 h 750"/>
                <a:gd name="T28" fmla="*/ 96 w 412"/>
                <a:gd name="T29" fmla="*/ 672 h 750"/>
                <a:gd name="T30" fmla="*/ 104 w 412"/>
                <a:gd name="T31" fmla="*/ 684 h 750"/>
                <a:gd name="T32" fmla="*/ 112 w 412"/>
                <a:gd name="T33" fmla="*/ 696 h 750"/>
                <a:gd name="T34" fmla="*/ 122 w 412"/>
                <a:gd name="T35" fmla="*/ 706 h 750"/>
                <a:gd name="T36" fmla="*/ 134 w 412"/>
                <a:gd name="T37" fmla="*/ 716 h 750"/>
                <a:gd name="T38" fmla="*/ 144 w 412"/>
                <a:gd name="T39" fmla="*/ 724 h 750"/>
                <a:gd name="T40" fmla="*/ 156 w 412"/>
                <a:gd name="T41" fmla="*/ 732 h 750"/>
                <a:gd name="T42" fmla="*/ 170 w 412"/>
                <a:gd name="T43" fmla="*/ 738 h 750"/>
                <a:gd name="T44" fmla="*/ 184 w 412"/>
                <a:gd name="T45" fmla="*/ 742 h 750"/>
                <a:gd name="T46" fmla="*/ 198 w 412"/>
                <a:gd name="T47" fmla="*/ 746 h 750"/>
                <a:gd name="T48" fmla="*/ 212 w 412"/>
                <a:gd name="T49" fmla="*/ 750 h 750"/>
                <a:gd name="T50" fmla="*/ 226 w 412"/>
                <a:gd name="T51" fmla="*/ 750 h 750"/>
                <a:gd name="T52" fmla="*/ 240 w 412"/>
                <a:gd name="T53" fmla="*/ 750 h 750"/>
                <a:gd name="T54" fmla="*/ 254 w 412"/>
                <a:gd name="T55" fmla="*/ 748 h 750"/>
                <a:gd name="T56" fmla="*/ 268 w 412"/>
                <a:gd name="T57" fmla="*/ 746 h 750"/>
                <a:gd name="T58" fmla="*/ 282 w 412"/>
                <a:gd name="T59" fmla="*/ 740 h 750"/>
                <a:gd name="T60" fmla="*/ 296 w 412"/>
                <a:gd name="T61" fmla="*/ 734 h 750"/>
                <a:gd name="T62" fmla="*/ 340 w 412"/>
                <a:gd name="T63" fmla="*/ 714 h 750"/>
                <a:gd name="T64" fmla="*/ 340 w 412"/>
                <a:gd name="T65" fmla="*/ 714 h 750"/>
                <a:gd name="T66" fmla="*/ 352 w 412"/>
                <a:gd name="T67" fmla="*/ 706 h 750"/>
                <a:gd name="T68" fmla="*/ 362 w 412"/>
                <a:gd name="T69" fmla="*/ 696 h 750"/>
                <a:gd name="T70" fmla="*/ 372 w 412"/>
                <a:gd name="T71" fmla="*/ 686 h 750"/>
                <a:gd name="T72" fmla="*/ 382 w 412"/>
                <a:gd name="T73" fmla="*/ 676 h 750"/>
                <a:gd name="T74" fmla="*/ 390 w 412"/>
                <a:gd name="T75" fmla="*/ 664 h 750"/>
                <a:gd name="T76" fmla="*/ 396 w 412"/>
                <a:gd name="T77" fmla="*/ 652 h 750"/>
                <a:gd name="T78" fmla="*/ 402 w 412"/>
                <a:gd name="T79" fmla="*/ 640 h 750"/>
                <a:gd name="T80" fmla="*/ 406 w 412"/>
                <a:gd name="T81" fmla="*/ 626 h 750"/>
                <a:gd name="T82" fmla="*/ 410 w 412"/>
                <a:gd name="T83" fmla="*/ 614 h 750"/>
                <a:gd name="T84" fmla="*/ 412 w 412"/>
                <a:gd name="T85" fmla="*/ 600 h 750"/>
                <a:gd name="T86" fmla="*/ 412 w 412"/>
                <a:gd name="T87" fmla="*/ 586 h 750"/>
                <a:gd name="T88" fmla="*/ 410 w 412"/>
                <a:gd name="T89" fmla="*/ 572 h 750"/>
                <a:gd name="T90" fmla="*/ 408 w 412"/>
                <a:gd name="T91" fmla="*/ 560 h 750"/>
                <a:gd name="T92" fmla="*/ 404 w 412"/>
                <a:gd name="T93" fmla="*/ 546 h 750"/>
                <a:gd name="T94" fmla="*/ 398 w 412"/>
                <a:gd name="T95" fmla="*/ 532 h 750"/>
                <a:gd name="T96" fmla="*/ 392 w 412"/>
                <a:gd name="T97" fmla="*/ 520 h 750"/>
                <a:gd name="T98" fmla="*/ 392 w 412"/>
                <a:gd name="T99" fmla="*/ 520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12" h="750">
                  <a:moveTo>
                    <a:pt x="392" y="520"/>
                  </a:moveTo>
                  <a:lnTo>
                    <a:pt x="124" y="8"/>
                  </a:lnTo>
                  <a:lnTo>
                    <a:pt x="120" y="0"/>
                  </a:lnTo>
                  <a:lnTo>
                    <a:pt x="120" y="308"/>
                  </a:lnTo>
                  <a:lnTo>
                    <a:pt x="120" y="308"/>
                  </a:lnTo>
                  <a:lnTo>
                    <a:pt x="118" y="340"/>
                  </a:lnTo>
                  <a:lnTo>
                    <a:pt x="110" y="368"/>
                  </a:lnTo>
                  <a:lnTo>
                    <a:pt x="100" y="396"/>
                  </a:lnTo>
                  <a:lnTo>
                    <a:pt x="86" y="422"/>
                  </a:lnTo>
                  <a:lnTo>
                    <a:pt x="70" y="444"/>
                  </a:lnTo>
                  <a:lnTo>
                    <a:pt x="48" y="464"/>
                  </a:lnTo>
                  <a:lnTo>
                    <a:pt x="26" y="482"/>
                  </a:lnTo>
                  <a:lnTo>
                    <a:pt x="0" y="498"/>
                  </a:lnTo>
                  <a:lnTo>
                    <a:pt x="96" y="672"/>
                  </a:lnTo>
                  <a:lnTo>
                    <a:pt x="96" y="672"/>
                  </a:lnTo>
                  <a:lnTo>
                    <a:pt x="104" y="684"/>
                  </a:lnTo>
                  <a:lnTo>
                    <a:pt x="112" y="696"/>
                  </a:lnTo>
                  <a:lnTo>
                    <a:pt x="122" y="706"/>
                  </a:lnTo>
                  <a:lnTo>
                    <a:pt x="134" y="716"/>
                  </a:lnTo>
                  <a:lnTo>
                    <a:pt x="144" y="724"/>
                  </a:lnTo>
                  <a:lnTo>
                    <a:pt x="156" y="732"/>
                  </a:lnTo>
                  <a:lnTo>
                    <a:pt x="170" y="738"/>
                  </a:lnTo>
                  <a:lnTo>
                    <a:pt x="184" y="742"/>
                  </a:lnTo>
                  <a:lnTo>
                    <a:pt x="198" y="746"/>
                  </a:lnTo>
                  <a:lnTo>
                    <a:pt x="212" y="750"/>
                  </a:lnTo>
                  <a:lnTo>
                    <a:pt x="226" y="750"/>
                  </a:lnTo>
                  <a:lnTo>
                    <a:pt x="240" y="750"/>
                  </a:lnTo>
                  <a:lnTo>
                    <a:pt x="254" y="748"/>
                  </a:lnTo>
                  <a:lnTo>
                    <a:pt x="268" y="746"/>
                  </a:lnTo>
                  <a:lnTo>
                    <a:pt x="282" y="740"/>
                  </a:lnTo>
                  <a:lnTo>
                    <a:pt x="296" y="734"/>
                  </a:lnTo>
                  <a:lnTo>
                    <a:pt x="340" y="714"/>
                  </a:lnTo>
                  <a:lnTo>
                    <a:pt x="340" y="714"/>
                  </a:lnTo>
                  <a:lnTo>
                    <a:pt x="352" y="706"/>
                  </a:lnTo>
                  <a:lnTo>
                    <a:pt x="362" y="696"/>
                  </a:lnTo>
                  <a:lnTo>
                    <a:pt x="372" y="686"/>
                  </a:lnTo>
                  <a:lnTo>
                    <a:pt x="382" y="676"/>
                  </a:lnTo>
                  <a:lnTo>
                    <a:pt x="390" y="664"/>
                  </a:lnTo>
                  <a:lnTo>
                    <a:pt x="396" y="652"/>
                  </a:lnTo>
                  <a:lnTo>
                    <a:pt x="402" y="640"/>
                  </a:lnTo>
                  <a:lnTo>
                    <a:pt x="406" y="626"/>
                  </a:lnTo>
                  <a:lnTo>
                    <a:pt x="410" y="614"/>
                  </a:lnTo>
                  <a:lnTo>
                    <a:pt x="412" y="600"/>
                  </a:lnTo>
                  <a:lnTo>
                    <a:pt x="412" y="586"/>
                  </a:lnTo>
                  <a:lnTo>
                    <a:pt x="410" y="572"/>
                  </a:lnTo>
                  <a:lnTo>
                    <a:pt x="408" y="560"/>
                  </a:lnTo>
                  <a:lnTo>
                    <a:pt x="404" y="546"/>
                  </a:lnTo>
                  <a:lnTo>
                    <a:pt x="398" y="532"/>
                  </a:lnTo>
                  <a:lnTo>
                    <a:pt x="392" y="520"/>
                  </a:lnTo>
                  <a:lnTo>
                    <a:pt x="392" y="52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3"/>
            <p:cNvSpPr>
              <a:spLocks/>
            </p:cNvSpPr>
            <p:nvPr/>
          </p:nvSpPr>
          <p:spPr bwMode="auto">
            <a:xfrm>
              <a:off x="6985000" y="4876800"/>
              <a:ext cx="771525" cy="1390650"/>
            </a:xfrm>
            <a:custGeom>
              <a:avLst/>
              <a:gdLst>
                <a:gd name="T0" fmla="*/ 486 w 486"/>
                <a:gd name="T1" fmla="*/ 728 h 876"/>
                <a:gd name="T2" fmla="*/ 486 w 486"/>
                <a:gd name="T3" fmla="*/ 156 h 876"/>
                <a:gd name="T4" fmla="*/ 486 w 486"/>
                <a:gd name="T5" fmla="*/ 156 h 876"/>
                <a:gd name="T6" fmla="*/ 486 w 486"/>
                <a:gd name="T7" fmla="*/ 140 h 876"/>
                <a:gd name="T8" fmla="*/ 482 w 486"/>
                <a:gd name="T9" fmla="*/ 124 h 876"/>
                <a:gd name="T10" fmla="*/ 478 w 486"/>
                <a:gd name="T11" fmla="*/ 108 h 876"/>
                <a:gd name="T12" fmla="*/ 472 w 486"/>
                <a:gd name="T13" fmla="*/ 94 h 876"/>
                <a:gd name="T14" fmla="*/ 464 w 486"/>
                <a:gd name="T15" fmla="*/ 80 h 876"/>
                <a:gd name="T16" fmla="*/ 454 w 486"/>
                <a:gd name="T17" fmla="*/ 66 h 876"/>
                <a:gd name="T18" fmla="*/ 442 w 486"/>
                <a:gd name="T19" fmla="*/ 54 h 876"/>
                <a:gd name="T20" fmla="*/ 428 w 486"/>
                <a:gd name="T21" fmla="*/ 42 h 876"/>
                <a:gd name="T22" fmla="*/ 428 w 486"/>
                <a:gd name="T23" fmla="*/ 42 h 876"/>
                <a:gd name="T24" fmla="*/ 414 w 486"/>
                <a:gd name="T25" fmla="*/ 30 h 876"/>
                <a:gd name="T26" fmla="*/ 400 w 486"/>
                <a:gd name="T27" fmla="*/ 20 h 876"/>
                <a:gd name="T28" fmla="*/ 384 w 486"/>
                <a:gd name="T29" fmla="*/ 12 h 876"/>
                <a:gd name="T30" fmla="*/ 366 w 486"/>
                <a:gd name="T31" fmla="*/ 6 h 876"/>
                <a:gd name="T32" fmla="*/ 348 w 486"/>
                <a:gd name="T33" fmla="*/ 2 h 876"/>
                <a:gd name="T34" fmla="*/ 328 w 486"/>
                <a:gd name="T35" fmla="*/ 0 h 876"/>
                <a:gd name="T36" fmla="*/ 306 w 486"/>
                <a:gd name="T37" fmla="*/ 4 h 876"/>
                <a:gd name="T38" fmla="*/ 284 w 486"/>
                <a:gd name="T39" fmla="*/ 10 h 876"/>
                <a:gd name="T40" fmla="*/ 0 w 486"/>
                <a:gd name="T41" fmla="*/ 94 h 876"/>
                <a:gd name="T42" fmla="*/ 0 w 486"/>
                <a:gd name="T43" fmla="*/ 94 h 876"/>
                <a:gd name="T44" fmla="*/ 10 w 486"/>
                <a:gd name="T45" fmla="*/ 114 h 876"/>
                <a:gd name="T46" fmla="*/ 18 w 486"/>
                <a:gd name="T47" fmla="*/ 138 h 876"/>
                <a:gd name="T48" fmla="*/ 34 w 486"/>
                <a:gd name="T49" fmla="*/ 192 h 876"/>
                <a:gd name="T50" fmla="*/ 150 w 486"/>
                <a:gd name="T51" fmla="*/ 222 h 876"/>
                <a:gd name="T52" fmla="*/ 150 w 486"/>
                <a:gd name="T53" fmla="*/ 728 h 876"/>
                <a:gd name="T54" fmla="*/ 150 w 486"/>
                <a:gd name="T55" fmla="*/ 728 h 876"/>
                <a:gd name="T56" fmla="*/ 152 w 486"/>
                <a:gd name="T57" fmla="*/ 744 h 876"/>
                <a:gd name="T58" fmla="*/ 154 w 486"/>
                <a:gd name="T59" fmla="*/ 760 h 876"/>
                <a:gd name="T60" fmla="*/ 158 w 486"/>
                <a:gd name="T61" fmla="*/ 774 h 876"/>
                <a:gd name="T62" fmla="*/ 162 w 486"/>
                <a:gd name="T63" fmla="*/ 788 h 876"/>
                <a:gd name="T64" fmla="*/ 168 w 486"/>
                <a:gd name="T65" fmla="*/ 800 h 876"/>
                <a:gd name="T66" fmla="*/ 176 w 486"/>
                <a:gd name="T67" fmla="*/ 812 h 876"/>
                <a:gd name="T68" fmla="*/ 184 w 486"/>
                <a:gd name="T69" fmla="*/ 824 h 876"/>
                <a:gd name="T70" fmla="*/ 194 w 486"/>
                <a:gd name="T71" fmla="*/ 834 h 876"/>
                <a:gd name="T72" fmla="*/ 204 w 486"/>
                <a:gd name="T73" fmla="*/ 844 h 876"/>
                <a:gd name="T74" fmla="*/ 216 w 486"/>
                <a:gd name="T75" fmla="*/ 852 h 876"/>
                <a:gd name="T76" fmla="*/ 228 w 486"/>
                <a:gd name="T77" fmla="*/ 858 h 876"/>
                <a:gd name="T78" fmla="*/ 242 w 486"/>
                <a:gd name="T79" fmla="*/ 864 h 876"/>
                <a:gd name="T80" fmla="*/ 254 w 486"/>
                <a:gd name="T81" fmla="*/ 870 h 876"/>
                <a:gd name="T82" fmla="*/ 270 w 486"/>
                <a:gd name="T83" fmla="*/ 872 h 876"/>
                <a:gd name="T84" fmla="*/ 284 w 486"/>
                <a:gd name="T85" fmla="*/ 874 h 876"/>
                <a:gd name="T86" fmla="*/ 300 w 486"/>
                <a:gd name="T87" fmla="*/ 876 h 876"/>
                <a:gd name="T88" fmla="*/ 344 w 486"/>
                <a:gd name="T89" fmla="*/ 876 h 876"/>
                <a:gd name="T90" fmla="*/ 344 w 486"/>
                <a:gd name="T91" fmla="*/ 876 h 876"/>
                <a:gd name="T92" fmla="*/ 358 w 486"/>
                <a:gd name="T93" fmla="*/ 874 h 876"/>
                <a:gd name="T94" fmla="*/ 374 w 486"/>
                <a:gd name="T95" fmla="*/ 872 h 876"/>
                <a:gd name="T96" fmla="*/ 386 w 486"/>
                <a:gd name="T97" fmla="*/ 870 h 876"/>
                <a:gd name="T98" fmla="*/ 400 w 486"/>
                <a:gd name="T99" fmla="*/ 864 h 876"/>
                <a:gd name="T100" fmla="*/ 412 w 486"/>
                <a:gd name="T101" fmla="*/ 858 h 876"/>
                <a:gd name="T102" fmla="*/ 424 w 486"/>
                <a:gd name="T103" fmla="*/ 852 h 876"/>
                <a:gd name="T104" fmla="*/ 434 w 486"/>
                <a:gd name="T105" fmla="*/ 844 h 876"/>
                <a:gd name="T106" fmla="*/ 444 w 486"/>
                <a:gd name="T107" fmla="*/ 834 h 876"/>
                <a:gd name="T108" fmla="*/ 454 w 486"/>
                <a:gd name="T109" fmla="*/ 824 h 876"/>
                <a:gd name="T110" fmla="*/ 462 w 486"/>
                <a:gd name="T111" fmla="*/ 812 h 876"/>
                <a:gd name="T112" fmla="*/ 470 w 486"/>
                <a:gd name="T113" fmla="*/ 800 h 876"/>
                <a:gd name="T114" fmla="*/ 476 w 486"/>
                <a:gd name="T115" fmla="*/ 788 h 876"/>
                <a:gd name="T116" fmla="*/ 480 w 486"/>
                <a:gd name="T117" fmla="*/ 774 h 876"/>
                <a:gd name="T118" fmla="*/ 484 w 486"/>
                <a:gd name="T119" fmla="*/ 760 h 876"/>
                <a:gd name="T120" fmla="*/ 486 w 486"/>
                <a:gd name="T121" fmla="*/ 744 h 876"/>
                <a:gd name="T122" fmla="*/ 486 w 486"/>
                <a:gd name="T123" fmla="*/ 728 h 876"/>
                <a:gd name="T124" fmla="*/ 486 w 486"/>
                <a:gd name="T125" fmla="*/ 728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876">
                  <a:moveTo>
                    <a:pt x="486" y="728"/>
                  </a:moveTo>
                  <a:lnTo>
                    <a:pt x="486" y="156"/>
                  </a:lnTo>
                  <a:lnTo>
                    <a:pt x="486" y="156"/>
                  </a:lnTo>
                  <a:lnTo>
                    <a:pt x="486" y="140"/>
                  </a:lnTo>
                  <a:lnTo>
                    <a:pt x="482" y="124"/>
                  </a:lnTo>
                  <a:lnTo>
                    <a:pt x="478" y="108"/>
                  </a:lnTo>
                  <a:lnTo>
                    <a:pt x="472" y="94"/>
                  </a:lnTo>
                  <a:lnTo>
                    <a:pt x="464" y="80"/>
                  </a:lnTo>
                  <a:lnTo>
                    <a:pt x="454" y="66"/>
                  </a:lnTo>
                  <a:lnTo>
                    <a:pt x="442" y="54"/>
                  </a:lnTo>
                  <a:lnTo>
                    <a:pt x="428" y="42"/>
                  </a:lnTo>
                  <a:lnTo>
                    <a:pt x="428" y="42"/>
                  </a:lnTo>
                  <a:lnTo>
                    <a:pt x="414" y="30"/>
                  </a:lnTo>
                  <a:lnTo>
                    <a:pt x="400" y="20"/>
                  </a:lnTo>
                  <a:lnTo>
                    <a:pt x="384" y="12"/>
                  </a:lnTo>
                  <a:lnTo>
                    <a:pt x="366" y="6"/>
                  </a:lnTo>
                  <a:lnTo>
                    <a:pt x="348" y="2"/>
                  </a:lnTo>
                  <a:lnTo>
                    <a:pt x="328" y="0"/>
                  </a:lnTo>
                  <a:lnTo>
                    <a:pt x="306" y="4"/>
                  </a:lnTo>
                  <a:lnTo>
                    <a:pt x="284" y="10"/>
                  </a:lnTo>
                  <a:lnTo>
                    <a:pt x="0" y="94"/>
                  </a:lnTo>
                  <a:lnTo>
                    <a:pt x="0" y="94"/>
                  </a:lnTo>
                  <a:lnTo>
                    <a:pt x="10" y="114"/>
                  </a:lnTo>
                  <a:lnTo>
                    <a:pt x="18" y="138"/>
                  </a:lnTo>
                  <a:lnTo>
                    <a:pt x="34" y="192"/>
                  </a:lnTo>
                  <a:lnTo>
                    <a:pt x="150" y="222"/>
                  </a:lnTo>
                  <a:lnTo>
                    <a:pt x="150" y="728"/>
                  </a:lnTo>
                  <a:lnTo>
                    <a:pt x="150" y="728"/>
                  </a:lnTo>
                  <a:lnTo>
                    <a:pt x="152" y="744"/>
                  </a:lnTo>
                  <a:lnTo>
                    <a:pt x="154" y="760"/>
                  </a:lnTo>
                  <a:lnTo>
                    <a:pt x="158" y="774"/>
                  </a:lnTo>
                  <a:lnTo>
                    <a:pt x="162" y="788"/>
                  </a:lnTo>
                  <a:lnTo>
                    <a:pt x="168" y="800"/>
                  </a:lnTo>
                  <a:lnTo>
                    <a:pt x="176" y="812"/>
                  </a:lnTo>
                  <a:lnTo>
                    <a:pt x="184" y="824"/>
                  </a:lnTo>
                  <a:lnTo>
                    <a:pt x="194" y="834"/>
                  </a:lnTo>
                  <a:lnTo>
                    <a:pt x="204" y="844"/>
                  </a:lnTo>
                  <a:lnTo>
                    <a:pt x="216" y="852"/>
                  </a:lnTo>
                  <a:lnTo>
                    <a:pt x="228" y="858"/>
                  </a:lnTo>
                  <a:lnTo>
                    <a:pt x="242" y="864"/>
                  </a:lnTo>
                  <a:lnTo>
                    <a:pt x="254" y="870"/>
                  </a:lnTo>
                  <a:lnTo>
                    <a:pt x="270" y="872"/>
                  </a:lnTo>
                  <a:lnTo>
                    <a:pt x="284" y="874"/>
                  </a:lnTo>
                  <a:lnTo>
                    <a:pt x="300" y="876"/>
                  </a:lnTo>
                  <a:lnTo>
                    <a:pt x="344" y="876"/>
                  </a:lnTo>
                  <a:lnTo>
                    <a:pt x="344" y="876"/>
                  </a:lnTo>
                  <a:lnTo>
                    <a:pt x="358" y="874"/>
                  </a:lnTo>
                  <a:lnTo>
                    <a:pt x="374" y="872"/>
                  </a:lnTo>
                  <a:lnTo>
                    <a:pt x="386" y="870"/>
                  </a:lnTo>
                  <a:lnTo>
                    <a:pt x="400" y="864"/>
                  </a:lnTo>
                  <a:lnTo>
                    <a:pt x="412" y="858"/>
                  </a:lnTo>
                  <a:lnTo>
                    <a:pt x="424" y="852"/>
                  </a:lnTo>
                  <a:lnTo>
                    <a:pt x="434" y="844"/>
                  </a:lnTo>
                  <a:lnTo>
                    <a:pt x="444" y="834"/>
                  </a:lnTo>
                  <a:lnTo>
                    <a:pt x="454" y="824"/>
                  </a:lnTo>
                  <a:lnTo>
                    <a:pt x="462" y="812"/>
                  </a:lnTo>
                  <a:lnTo>
                    <a:pt x="470" y="800"/>
                  </a:lnTo>
                  <a:lnTo>
                    <a:pt x="476" y="788"/>
                  </a:lnTo>
                  <a:lnTo>
                    <a:pt x="480" y="774"/>
                  </a:lnTo>
                  <a:lnTo>
                    <a:pt x="484" y="760"/>
                  </a:lnTo>
                  <a:lnTo>
                    <a:pt x="486" y="744"/>
                  </a:lnTo>
                  <a:lnTo>
                    <a:pt x="486" y="728"/>
                  </a:lnTo>
                  <a:lnTo>
                    <a:pt x="486" y="72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 name="椭圆形标注 25"/>
          <p:cNvSpPr/>
          <p:nvPr/>
        </p:nvSpPr>
        <p:spPr>
          <a:xfrm>
            <a:off x="1152667" y="2002099"/>
            <a:ext cx="2238233" cy="2102513"/>
          </a:xfrm>
          <a:prstGeom prst="wedgeEllipseCallout">
            <a:avLst>
              <a:gd name="adj1" fmla="val 60874"/>
              <a:gd name="adj2" fmla="val 22255"/>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椭圆形标注 26"/>
          <p:cNvSpPr/>
          <p:nvPr/>
        </p:nvSpPr>
        <p:spPr>
          <a:xfrm>
            <a:off x="4746767" y="528569"/>
            <a:ext cx="2238233" cy="2102513"/>
          </a:xfrm>
          <a:prstGeom prst="wedgeEllipseCallout">
            <a:avLst>
              <a:gd name="adj1" fmla="val -11077"/>
              <a:gd name="adj2" fmla="val 63149"/>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椭圆形标注 27"/>
          <p:cNvSpPr/>
          <p:nvPr/>
        </p:nvSpPr>
        <p:spPr>
          <a:xfrm>
            <a:off x="8059807" y="2002100"/>
            <a:ext cx="2238233" cy="2102513"/>
          </a:xfrm>
          <a:prstGeom prst="wedgeEllipseCallout">
            <a:avLst>
              <a:gd name="adj1" fmla="val -59857"/>
              <a:gd name="adj2" fmla="val 3523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文本框 30"/>
          <p:cNvSpPr txBox="1"/>
          <p:nvPr/>
        </p:nvSpPr>
        <p:spPr>
          <a:xfrm>
            <a:off x="1421444" y="2231551"/>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32" name="图片 31"/>
          <p:cNvPicPr>
            <a:picLocks noChangeAspect="1"/>
          </p:cNvPicPr>
          <p:nvPr/>
        </p:nvPicPr>
        <p:blipFill>
          <a:blip r:embed="rId2" cstate="print">
            <a:biLevel thresh="25000"/>
            <a:extLst>
              <a:ext uri="{28A0092B-C50C-407E-A947-70E740481C1C}">
                <a14:useLocalDpi xmlns:a14="http://schemas.microsoft.com/office/drawing/2010/main" xmlns="" val="0"/>
              </a:ext>
            </a:extLst>
          </a:blip>
          <a:stretch>
            <a:fillRect/>
          </a:stretch>
        </p:blipFill>
        <p:spPr>
          <a:xfrm>
            <a:off x="2307912" y="2384154"/>
            <a:ext cx="549679" cy="464235"/>
          </a:xfrm>
          <a:prstGeom prst="rect">
            <a:avLst/>
          </a:prstGeom>
        </p:spPr>
      </p:pic>
      <p:sp>
        <p:nvSpPr>
          <p:cNvPr id="33" name="文本框 32"/>
          <p:cNvSpPr txBox="1"/>
          <p:nvPr/>
        </p:nvSpPr>
        <p:spPr>
          <a:xfrm>
            <a:off x="1175779" y="2960046"/>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4" name="文本框 33"/>
          <p:cNvSpPr txBox="1"/>
          <p:nvPr/>
        </p:nvSpPr>
        <p:spPr>
          <a:xfrm>
            <a:off x="5042395" y="746778"/>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35" name="图片 34"/>
          <p:cNvPicPr>
            <a:picLocks noChangeAspect="1"/>
          </p:cNvPicPr>
          <p:nvPr/>
        </p:nvPicPr>
        <p:blipFill>
          <a:blip r:embed="rId3" cstate="print">
            <a:biLevel thresh="25000"/>
            <a:extLst>
              <a:ext uri="{28A0092B-C50C-407E-A947-70E740481C1C}">
                <a14:useLocalDpi xmlns:a14="http://schemas.microsoft.com/office/drawing/2010/main" xmlns="" val="0"/>
              </a:ext>
            </a:extLst>
          </a:blip>
          <a:stretch>
            <a:fillRect/>
          </a:stretch>
        </p:blipFill>
        <p:spPr>
          <a:xfrm>
            <a:off x="6019267" y="852973"/>
            <a:ext cx="338142" cy="510643"/>
          </a:xfrm>
          <a:prstGeom prst="rect">
            <a:avLst/>
          </a:prstGeom>
        </p:spPr>
      </p:pic>
      <p:sp>
        <p:nvSpPr>
          <p:cNvPr id="36" name="文本框 35"/>
          <p:cNvSpPr txBox="1"/>
          <p:nvPr/>
        </p:nvSpPr>
        <p:spPr>
          <a:xfrm>
            <a:off x="4796730" y="1475273"/>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37" name="文本框 36"/>
          <p:cNvSpPr txBox="1"/>
          <p:nvPr/>
        </p:nvSpPr>
        <p:spPr>
          <a:xfrm>
            <a:off x="8358489" y="2208807"/>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38" name="图片 37"/>
          <p:cNvPicPr>
            <a:picLocks noChangeAspect="1"/>
          </p:cNvPicPr>
          <p:nvPr/>
        </p:nvPicPr>
        <p:blipFill>
          <a:blip r:embed="rId4" cstate="print">
            <a:biLevel thresh="25000"/>
            <a:extLst>
              <a:ext uri="{28A0092B-C50C-407E-A947-70E740481C1C}">
                <a14:useLocalDpi xmlns:a14="http://schemas.microsoft.com/office/drawing/2010/main" xmlns="" val="0"/>
              </a:ext>
            </a:extLst>
          </a:blip>
          <a:stretch>
            <a:fillRect/>
          </a:stretch>
        </p:blipFill>
        <p:spPr>
          <a:xfrm>
            <a:off x="9246715" y="2377300"/>
            <a:ext cx="567135" cy="454504"/>
          </a:xfrm>
          <a:prstGeom prst="rect">
            <a:avLst/>
          </a:prstGeom>
        </p:spPr>
      </p:pic>
      <p:sp>
        <p:nvSpPr>
          <p:cNvPr id="39" name="文本框 38"/>
          <p:cNvSpPr txBox="1"/>
          <p:nvPr/>
        </p:nvSpPr>
        <p:spPr>
          <a:xfrm>
            <a:off x="8112824" y="2937302"/>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xmlns="" val="134132216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00" name="组合 5999"/>
          <p:cNvGrpSpPr/>
          <p:nvPr/>
        </p:nvGrpSpPr>
        <p:grpSpPr>
          <a:xfrm>
            <a:off x="3442340" y="2589519"/>
            <a:ext cx="5251450" cy="4295775"/>
            <a:chOff x="3455988" y="2562225"/>
            <a:chExt cx="5251450" cy="4295775"/>
          </a:xfrm>
        </p:grpSpPr>
        <p:grpSp>
          <p:nvGrpSpPr>
            <p:cNvPr id="5" name="Group 205"/>
            <p:cNvGrpSpPr>
              <a:grpSpLocks/>
            </p:cNvGrpSpPr>
            <p:nvPr/>
          </p:nvGrpSpPr>
          <p:grpSpPr bwMode="auto">
            <a:xfrm>
              <a:off x="6821488" y="6565900"/>
              <a:ext cx="1885950" cy="292100"/>
              <a:chOff x="4297" y="4136"/>
              <a:chExt cx="1188" cy="184"/>
            </a:xfrm>
          </p:grpSpPr>
          <p:sp>
            <p:nvSpPr>
              <p:cNvPr id="5800" name="Freeform 5"/>
              <p:cNvSpPr>
                <a:spLocks noEditPoints="1"/>
              </p:cNvSpPr>
              <p:nvPr/>
            </p:nvSpPr>
            <p:spPr bwMode="auto">
              <a:xfrm>
                <a:off x="4297" y="4136"/>
                <a:ext cx="1188" cy="184"/>
              </a:xfrm>
              <a:custGeom>
                <a:avLst/>
                <a:gdLst>
                  <a:gd name="T0" fmla="*/ 598 w 1188"/>
                  <a:gd name="T1" fmla="*/ 184 h 184"/>
                  <a:gd name="T2" fmla="*/ 366 w 1188"/>
                  <a:gd name="T3" fmla="*/ 176 h 184"/>
                  <a:gd name="T4" fmla="*/ 176 w 1188"/>
                  <a:gd name="T5" fmla="*/ 156 h 184"/>
                  <a:gd name="T6" fmla="*/ 104 w 1188"/>
                  <a:gd name="T7" fmla="*/ 142 h 184"/>
                  <a:gd name="T8" fmla="*/ 48 w 1188"/>
                  <a:gd name="T9" fmla="*/ 128 h 184"/>
                  <a:gd name="T10" fmla="*/ 14 w 1188"/>
                  <a:gd name="T11" fmla="*/ 110 h 184"/>
                  <a:gd name="T12" fmla="*/ 2 w 1188"/>
                  <a:gd name="T13" fmla="*/ 96 h 184"/>
                  <a:gd name="T14" fmla="*/ 2 w 1188"/>
                  <a:gd name="T15" fmla="*/ 92 h 184"/>
                  <a:gd name="T16" fmla="*/ 4 w 1188"/>
                  <a:gd name="T17" fmla="*/ 82 h 184"/>
                  <a:gd name="T18" fmla="*/ 28 w 1188"/>
                  <a:gd name="T19" fmla="*/ 64 h 184"/>
                  <a:gd name="T20" fmla="*/ 74 w 1188"/>
                  <a:gd name="T21" fmla="*/ 48 h 184"/>
                  <a:gd name="T22" fmla="*/ 138 w 1188"/>
                  <a:gd name="T23" fmla="*/ 32 h 184"/>
                  <a:gd name="T24" fmla="*/ 266 w 1188"/>
                  <a:gd name="T25" fmla="*/ 16 h 184"/>
                  <a:gd name="T26" fmla="*/ 478 w 1188"/>
                  <a:gd name="T27" fmla="*/ 2 h 184"/>
                  <a:gd name="T28" fmla="*/ 598 w 1188"/>
                  <a:gd name="T29" fmla="*/ 0 h 184"/>
                  <a:gd name="T30" fmla="*/ 828 w 1188"/>
                  <a:gd name="T31" fmla="*/ 6 h 184"/>
                  <a:gd name="T32" fmla="*/ 1014 w 1188"/>
                  <a:gd name="T33" fmla="*/ 26 h 184"/>
                  <a:gd name="T34" fmla="*/ 1086 w 1188"/>
                  <a:gd name="T35" fmla="*/ 40 h 184"/>
                  <a:gd name="T36" fmla="*/ 1140 w 1188"/>
                  <a:gd name="T37" fmla="*/ 56 h 184"/>
                  <a:gd name="T38" fmla="*/ 1174 w 1188"/>
                  <a:gd name="T39" fmla="*/ 74 h 184"/>
                  <a:gd name="T40" fmla="*/ 1186 w 1188"/>
                  <a:gd name="T41" fmla="*/ 88 h 184"/>
                  <a:gd name="T42" fmla="*/ 1186 w 1188"/>
                  <a:gd name="T43" fmla="*/ 92 h 184"/>
                  <a:gd name="T44" fmla="*/ 1184 w 1188"/>
                  <a:gd name="T45" fmla="*/ 102 h 184"/>
                  <a:gd name="T46" fmla="*/ 1160 w 1188"/>
                  <a:gd name="T47" fmla="*/ 118 h 184"/>
                  <a:gd name="T48" fmla="*/ 1116 w 1188"/>
                  <a:gd name="T49" fmla="*/ 136 h 184"/>
                  <a:gd name="T50" fmla="*/ 1052 w 1188"/>
                  <a:gd name="T51" fmla="*/ 150 h 184"/>
                  <a:gd name="T52" fmla="*/ 928 w 1188"/>
                  <a:gd name="T53" fmla="*/ 168 h 184"/>
                  <a:gd name="T54" fmla="*/ 716 w 1188"/>
                  <a:gd name="T55" fmla="*/ 182 h 184"/>
                  <a:gd name="T56" fmla="*/ 598 w 1188"/>
                  <a:gd name="T57" fmla="*/ 0 h 184"/>
                  <a:gd name="T58" fmla="*/ 478 w 1188"/>
                  <a:gd name="T59" fmla="*/ 2 h 184"/>
                  <a:gd name="T60" fmla="*/ 264 w 1188"/>
                  <a:gd name="T61" fmla="*/ 14 h 184"/>
                  <a:gd name="T62" fmla="*/ 136 w 1188"/>
                  <a:gd name="T63" fmla="*/ 32 h 184"/>
                  <a:gd name="T64" fmla="*/ 72 w 1188"/>
                  <a:gd name="T65" fmla="*/ 48 h 184"/>
                  <a:gd name="T66" fmla="*/ 26 w 1188"/>
                  <a:gd name="T67" fmla="*/ 64 h 184"/>
                  <a:gd name="T68" fmla="*/ 2 w 1188"/>
                  <a:gd name="T69" fmla="*/ 82 h 184"/>
                  <a:gd name="T70" fmla="*/ 0 w 1188"/>
                  <a:gd name="T71" fmla="*/ 92 h 184"/>
                  <a:gd name="T72" fmla="*/ 0 w 1188"/>
                  <a:gd name="T73" fmla="*/ 96 h 184"/>
                  <a:gd name="T74" fmla="*/ 12 w 1188"/>
                  <a:gd name="T75" fmla="*/ 110 h 184"/>
                  <a:gd name="T76" fmla="*/ 46 w 1188"/>
                  <a:gd name="T77" fmla="*/ 128 h 184"/>
                  <a:gd name="T78" fmla="*/ 102 w 1188"/>
                  <a:gd name="T79" fmla="*/ 142 h 184"/>
                  <a:gd name="T80" fmla="*/ 176 w 1188"/>
                  <a:gd name="T81" fmla="*/ 156 h 184"/>
                  <a:gd name="T82" fmla="*/ 366 w 1188"/>
                  <a:gd name="T83" fmla="*/ 176 h 184"/>
                  <a:gd name="T84" fmla="*/ 598 w 1188"/>
                  <a:gd name="T85" fmla="*/ 184 h 184"/>
                  <a:gd name="T86" fmla="*/ 718 w 1188"/>
                  <a:gd name="T87" fmla="*/ 182 h 184"/>
                  <a:gd name="T88" fmla="*/ 928 w 1188"/>
                  <a:gd name="T89" fmla="*/ 168 h 184"/>
                  <a:gd name="T90" fmla="*/ 1054 w 1188"/>
                  <a:gd name="T91" fmla="*/ 150 h 184"/>
                  <a:gd name="T92" fmla="*/ 1118 w 1188"/>
                  <a:gd name="T93" fmla="*/ 136 h 184"/>
                  <a:gd name="T94" fmla="*/ 1162 w 1188"/>
                  <a:gd name="T95" fmla="*/ 118 h 184"/>
                  <a:gd name="T96" fmla="*/ 1186 w 1188"/>
                  <a:gd name="T97" fmla="*/ 102 h 184"/>
                  <a:gd name="T98" fmla="*/ 1188 w 1188"/>
                  <a:gd name="T99" fmla="*/ 92 h 184"/>
                  <a:gd name="T100" fmla="*/ 1188 w 1188"/>
                  <a:gd name="T101" fmla="*/ 88 h 184"/>
                  <a:gd name="T102" fmla="*/ 1176 w 1188"/>
                  <a:gd name="T103" fmla="*/ 74 h 184"/>
                  <a:gd name="T104" fmla="*/ 1142 w 1188"/>
                  <a:gd name="T105" fmla="*/ 56 h 184"/>
                  <a:gd name="T106" fmla="*/ 1088 w 1188"/>
                  <a:gd name="T107" fmla="*/ 40 h 184"/>
                  <a:gd name="T108" fmla="*/ 1016 w 1188"/>
                  <a:gd name="T109" fmla="*/ 26 h 184"/>
                  <a:gd name="T110" fmla="*/ 828 w 1188"/>
                  <a:gd name="T111" fmla="*/ 6 h 184"/>
                  <a:gd name="T112" fmla="*/ 598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8" y="184"/>
                    </a:moveTo>
                    <a:lnTo>
                      <a:pt x="598" y="184"/>
                    </a:lnTo>
                    <a:lnTo>
                      <a:pt x="478" y="182"/>
                    </a:lnTo>
                    <a:lnTo>
                      <a:pt x="366" y="176"/>
                    </a:lnTo>
                    <a:lnTo>
                      <a:pt x="266" y="168"/>
                    </a:lnTo>
                    <a:lnTo>
                      <a:pt x="176" y="156"/>
                    </a:lnTo>
                    <a:lnTo>
                      <a:pt x="138" y="150"/>
                    </a:lnTo>
                    <a:lnTo>
                      <a:pt x="104" y="142"/>
                    </a:lnTo>
                    <a:lnTo>
                      <a:pt x="74" y="136"/>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2"/>
                    </a:lnTo>
                    <a:lnTo>
                      <a:pt x="176" y="26"/>
                    </a:lnTo>
                    <a:lnTo>
                      <a:pt x="266" y="16"/>
                    </a:lnTo>
                    <a:lnTo>
                      <a:pt x="366" y="6"/>
                    </a:lnTo>
                    <a:lnTo>
                      <a:pt x="478" y="2"/>
                    </a:lnTo>
                    <a:lnTo>
                      <a:pt x="598" y="0"/>
                    </a:lnTo>
                    <a:lnTo>
                      <a:pt x="598" y="0"/>
                    </a:lnTo>
                    <a:lnTo>
                      <a:pt x="716" y="2"/>
                    </a:lnTo>
                    <a:lnTo>
                      <a:pt x="828" y="6"/>
                    </a:lnTo>
                    <a:lnTo>
                      <a:pt x="928" y="16"/>
                    </a:lnTo>
                    <a:lnTo>
                      <a:pt x="1014" y="26"/>
                    </a:lnTo>
                    <a:lnTo>
                      <a:pt x="1052" y="32"/>
                    </a:lnTo>
                    <a:lnTo>
                      <a:pt x="1086" y="40"/>
                    </a:lnTo>
                    <a:lnTo>
                      <a:pt x="1116" y="48"/>
                    </a:lnTo>
                    <a:lnTo>
                      <a:pt x="1140" y="56"/>
                    </a:lnTo>
                    <a:lnTo>
                      <a:pt x="1160" y="64"/>
                    </a:lnTo>
                    <a:lnTo>
                      <a:pt x="1174" y="74"/>
                    </a:lnTo>
                    <a:lnTo>
                      <a:pt x="1184" y="82"/>
                    </a:lnTo>
                    <a:lnTo>
                      <a:pt x="1186" y="88"/>
                    </a:lnTo>
                    <a:lnTo>
                      <a:pt x="1186" y="92"/>
                    </a:lnTo>
                    <a:lnTo>
                      <a:pt x="1186" y="92"/>
                    </a:lnTo>
                    <a:lnTo>
                      <a:pt x="1186" y="96"/>
                    </a:lnTo>
                    <a:lnTo>
                      <a:pt x="1184" y="102"/>
                    </a:lnTo>
                    <a:lnTo>
                      <a:pt x="1174" y="110"/>
                    </a:lnTo>
                    <a:lnTo>
                      <a:pt x="1160" y="118"/>
                    </a:lnTo>
                    <a:lnTo>
                      <a:pt x="1140" y="128"/>
                    </a:lnTo>
                    <a:lnTo>
                      <a:pt x="1116" y="136"/>
                    </a:lnTo>
                    <a:lnTo>
                      <a:pt x="1086" y="142"/>
                    </a:lnTo>
                    <a:lnTo>
                      <a:pt x="1052" y="150"/>
                    </a:lnTo>
                    <a:lnTo>
                      <a:pt x="1014" y="156"/>
                    </a:lnTo>
                    <a:lnTo>
                      <a:pt x="928" y="168"/>
                    </a:lnTo>
                    <a:lnTo>
                      <a:pt x="828" y="176"/>
                    </a:lnTo>
                    <a:lnTo>
                      <a:pt x="716" y="182"/>
                    </a:lnTo>
                    <a:lnTo>
                      <a:pt x="598" y="184"/>
                    </a:lnTo>
                    <a:close/>
                    <a:moveTo>
                      <a:pt x="598" y="0"/>
                    </a:moveTo>
                    <a:lnTo>
                      <a:pt x="598" y="0"/>
                    </a:lnTo>
                    <a:lnTo>
                      <a:pt x="478" y="2"/>
                    </a:lnTo>
                    <a:lnTo>
                      <a:pt x="366" y="6"/>
                    </a:lnTo>
                    <a:lnTo>
                      <a:pt x="264" y="14"/>
                    </a:lnTo>
                    <a:lnTo>
                      <a:pt x="176"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6" y="156"/>
                    </a:lnTo>
                    <a:lnTo>
                      <a:pt x="264" y="168"/>
                    </a:lnTo>
                    <a:lnTo>
                      <a:pt x="366" y="176"/>
                    </a:lnTo>
                    <a:lnTo>
                      <a:pt x="478" y="182"/>
                    </a:lnTo>
                    <a:lnTo>
                      <a:pt x="598" y="184"/>
                    </a:lnTo>
                    <a:lnTo>
                      <a:pt x="598" y="184"/>
                    </a:lnTo>
                    <a:lnTo>
                      <a:pt x="718" y="182"/>
                    </a:lnTo>
                    <a:lnTo>
                      <a:pt x="828" y="176"/>
                    </a:lnTo>
                    <a:lnTo>
                      <a:pt x="928" y="168"/>
                    </a:lnTo>
                    <a:lnTo>
                      <a:pt x="1016" y="156"/>
                    </a:lnTo>
                    <a:lnTo>
                      <a:pt x="1054" y="150"/>
                    </a:lnTo>
                    <a:lnTo>
                      <a:pt x="1088" y="142"/>
                    </a:lnTo>
                    <a:lnTo>
                      <a:pt x="1118" y="136"/>
                    </a:lnTo>
                    <a:lnTo>
                      <a:pt x="1142" y="128"/>
                    </a:lnTo>
                    <a:lnTo>
                      <a:pt x="1162" y="118"/>
                    </a:lnTo>
                    <a:lnTo>
                      <a:pt x="1176" y="110"/>
                    </a:lnTo>
                    <a:lnTo>
                      <a:pt x="1186" y="102"/>
                    </a:lnTo>
                    <a:lnTo>
                      <a:pt x="1188" y="96"/>
                    </a:lnTo>
                    <a:lnTo>
                      <a:pt x="1188" y="92"/>
                    </a:lnTo>
                    <a:lnTo>
                      <a:pt x="1188" y="92"/>
                    </a:lnTo>
                    <a:lnTo>
                      <a:pt x="1188" y="88"/>
                    </a:lnTo>
                    <a:lnTo>
                      <a:pt x="1186" y="82"/>
                    </a:lnTo>
                    <a:lnTo>
                      <a:pt x="1176" y="74"/>
                    </a:lnTo>
                    <a:lnTo>
                      <a:pt x="1162" y="64"/>
                    </a:lnTo>
                    <a:lnTo>
                      <a:pt x="1142" y="56"/>
                    </a:lnTo>
                    <a:lnTo>
                      <a:pt x="1118" y="48"/>
                    </a:lnTo>
                    <a:lnTo>
                      <a:pt x="1088" y="40"/>
                    </a:lnTo>
                    <a:lnTo>
                      <a:pt x="1054" y="32"/>
                    </a:lnTo>
                    <a:lnTo>
                      <a:pt x="1016" y="26"/>
                    </a:lnTo>
                    <a:lnTo>
                      <a:pt x="928" y="14"/>
                    </a:lnTo>
                    <a:lnTo>
                      <a:pt x="828" y="6"/>
                    </a:lnTo>
                    <a:lnTo>
                      <a:pt x="718" y="2"/>
                    </a:lnTo>
                    <a:lnTo>
                      <a:pt x="59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1" name="Freeform 6"/>
              <p:cNvSpPr>
                <a:spLocks/>
              </p:cNvSpPr>
              <p:nvPr/>
            </p:nvSpPr>
            <p:spPr bwMode="auto">
              <a:xfrm>
                <a:off x="4299" y="4136"/>
                <a:ext cx="1184" cy="184"/>
              </a:xfrm>
              <a:custGeom>
                <a:avLst/>
                <a:gdLst>
                  <a:gd name="T0" fmla="*/ 596 w 1184"/>
                  <a:gd name="T1" fmla="*/ 184 h 184"/>
                  <a:gd name="T2" fmla="*/ 596 w 1184"/>
                  <a:gd name="T3" fmla="*/ 184 h 184"/>
                  <a:gd name="T4" fmla="*/ 476 w 1184"/>
                  <a:gd name="T5" fmla="*/ 182 h 184"/>
                  <a:gd name="T6" fmla="*/ 364 w 1184"/>
                  <a:gd name="T7" fmla="*/ 176 h 184"/>
                  <a:gd name="T8" fmla="*/ 264 w 1184"/>
                  <a:gd name="T9" fmla="*/ 168 h 184"/>
                  <a:gd name="T10" fmla="*/ 174 w 1184"/>
                  <a:gd name="T11" fmla="*/ 156 h 184"/>
                  <a:gd name="T12" fmla="*/ 136 w 1184"/>
                  <a:gd name="T13" fmla="*/ 150 h 184"/>
                  <a:gd name="T14" fmla="*/ 102 w 1184"/>
                  <a:gd name="T15" fmla="*/ 142 h 184"/>
                  <a:gd name="T16" fmla="*/ 72 w 1184"/>
                  <a:gd name="T17" fmla="*/ 136 h 184"/>
                  <a:gd name="T18" fmla="*/ 46 w 1184"/>
                  <a:gd name="T19" fmla="*/ 128 h 184"/>
                  <a:gd name="T20" fmla="*/ 26 w 1184"/>
                  <a:gd name="T21" fmla="*/ 118 h 184"/>
                  <a:gd name="T22" fmla="*/ 12 w 1184"/>
                  <a:gd name="T23" fmla="*/ 110 h 184"/>
                  <a:gd name="T24" fmla="*/ 2 w 1184"/>
                  <a:gd name="T25" fmla="*/ 102 h 184"/>
                  <a:gd name="T26" fmla="*/ 0 w 1184"/>
                  <a:gd name="T27" fmla="*/ 96 h 184"/>
                  <a:gd name="T28" fmla="*/ 0 w 1184"/>
                  <a:gd name="T29" fmla="*/ 92 h 184"/>
                  <a:gd name="T30" fmla="*/ 0 w 1184"/>
                  <a:gd name="T31" fmla="*/ 92 h 184"/>
                  <a:gd name="T32" fmla="*/ 0 w 1184"/>
                  <a:gd name="T33" fmla="*/ 88 h 184"/>
                  <a:gd name="T34" fmla="*/ 2 w 1184"/>
                  <a:gd name="T35" fmla="*/ 82 h 184"/>
                  <a:gd name="T36" fmla="*/ 12 w 1184"/>
                  <a:gd name="T37" fmla="*/ 74 h 184"/>
                  <a:gd name="T38" fmla="*/ 26 w 1184"/>
                  <a:gd name="T39" fmla="*/ 64 h 184"/>
                  <a:gd name="T40" fmla="*/ 46 w 1184"/>
                  <a:gd name="T41" fmla="*/ 56 h 184"/>
                  <a:gd name="T42" fmla="*/ 72 w 1184"/>
                  <a:gd name="T43" fmla="*/ 48 h 184"/>
                  <a:gd name="T44" fmla="*/ 102 w 1184"/>
                  <a:gd name="T45" fmla="*/ 40 h 184"/>
                  <a:gd name="T46" fmla="*/ 136 w 1184"/>
                  <a:gd name="T47" fmla="*/ 32 h 184"/>
                  <a:gd name="T48" fmla="*/ 174 w 1184"/>
                  <a:gd name="T49" fmla="*/ 26 h 184"/>
                  <a:gd name="T50" fmla="*/ 264 w 1184"/>
                  <a:gd name="T51" fmla="*/ 16 h 184"/>
                  <a:gd name="T52" fmla="*/ 364 w 1184"/>
                  <a:gd name="T53" fmla="*/ 6 h 184"/>
                  <a:gd name="T54" fmla="*/ 476 w 1184"/>
                  <a:gd name="T55" fmla="*/ 2 h 184"/>
                  <a:gd name="T56" fmla="*/ 596 w 1184"/>
                  <a:gd name="T57" fmla="*/ 0 h 184"/>
                  <a:gd name="T58" fmla="*/ 596 w 1184"/>
                  <a:gd name="T59" fmla="*/ 0 h 184"/>
                  <a:gd name="T60" fmla="*/ 714 w 1184"/>
                  <a:gd name="T61" fmla="*/ 2 h 184"/>
                  <a:gd name="T62" fmla="*/ 826 w 1184"/>
                  <a:gd name="T63" fmla="*/ 6 h 184"/>
                  <a:gd name="T64" fmla="*/ 926 w 1184"/>
                  <a:gd name="T65" fmla="*/ 16 h 184"/>
                  <a:gd name="T66" fmla="*/ 1012 w 1184"/>
                  <a:gd name="T67" fmla="*/ 26 h 184"/>
                  <a:gd name="T68" fmla="*/ 1050 w 1184"/>
                  <a:gd name="T69" fmla="*/ 32 h 184"/>
                  <a:gd name="T70" fmla="*/ 1084 w 1184"/>
                  <a:gd name="T71" fmla="*/ 40 h 184"/>
                  <a:gd name="T72" fmla="*/ 1114 w 1184"/>
                  <a:gd name="T73" fmla="*/ 48 h 184"/>
                  <a:gd name="T74" fmla="*/ 1138 w 1184"/>
                  <a:gd name="T75" fmla="*/ 56 h 184"/>
                  <a:gd name="T76" fmla="*/ 1158 w 1184"/>
                  <a:gd name="T77" fmla="*/ 64 h 184"/>
                  <a:gd name="T78" fmla="*/ 1172 w 1184"/>
                  <a:gd name="T79" fmla="*/ 74 h 184"/>
                  <a:gd name="T80" fmla="*/ 1182 w 1184"/>
                  <a:gd name="T81" fmla="*/ 82 h 184"/>
                  <a:gd name="T82" fmla="*/ 1184 w 1184"/>
                  <a:gd name="T83" fmla="*/ 88 h 184"/>
                  <a:gd name="T84" fmla="*/ 1184 w 1184"/>
                  <a:gd name="T85" fmla="*/ 92 h 184"/>
                  <a:gd name="T86" fmla="*/ 1184 w 1184"/>
                  <a:gd name="T87" fmla="*/ 92 h 184"/>
                  <a:gd name="T88" fmla="*/ 1184 w 1184"/>
                  <a:gd name="T89" fmla="*/ 96 h 184"/>
                  <a:gd name="T90" fmla="*/ 1182 w 1184"/>
                  <a:gd name="T91" fmla="*/ 102 h 184"/>
                  <a:gd name="T92" fmla="*/ 1172 w 1184"/>
                  <a:gd name="T93" fmla="*/ 110 h 184"/>
                  <a:gd name="T94" fmla="*/ 1158 w 1184"/>
                  <a:gd name="T95" fmla="*/ 118 h 184"/>
                  <a:gd name="T96" fmla="*/ 1138 w 1184"/>
                  <a:gd name="T97" fmla="*/ 128 h 184"/>
                  <a:gd name="T98" fmla="*/ 1114 w 1184"/>
                  <a:gd name="T99" fmla="*/ 136 h 184"/>
                  <a:gd name="T100" fmla="*/ 1084 w 1184"/>
                  <a:gd name="T101" fmla="*/ 142 h 184"/>
                  <a:gd name="T102" fmla="*/ 1050 w 1184"/>
                  <a:gd name="T103" fmla="*/ 150 h 184"/>
                  <a:gd name="T104" fmla="*/ 1012 w 1184"/>
                  <a:gd name="T105" fmla="*/ 156 h 184"/>
                  <a:gd name="T106" fmla="*/ 926 w 1184"/>
                  <a:gd name="T107" fmla="*/ 168 h 184"/>
                  <a:gd name="T108" fmla="*/ 826 w 1184"/>
                  <a:gd name="T109" fmla="*/ 176 h 184"/>
                  <a:gd name="T110" fmla="*/ 714 w 1184"/>
                  <a:gd name="T111" fmla="*/ 182 h 184"/>
                  <a:gd name="T112" fmla="*/ 596 w 1184"/>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184"/>
                    </a:moveTo>
                    <a:lnTo>
                      <a:pt x="596" y="184"/>
                    </a:lnTo>
                    <a:lnTo>
                      <a:pt x="476" y="182"/>
                    </a:lnTo>
                    <a:lnTo>
                      <a:pt x="364" y="176"/>
                    </a:lnTo>
                    <a:lnTo>
                      <a:pt x="264" y="168"/>
                    </a:lnTo>
                    <a:lnTo>
                      <a:pt x="174" y="156"/>
                    </a:lnTo>
                    <a:lnTo>
                      <a:pt x="136" y="150"/>
                    </a:lnTo>
                    <a:lnTo>
                      <a:pt x="102" y="142"/>
                    </a:lnTo>
                    <a:lnTo>
                      <a:pt x="72" y="136"/>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2"/>
                    </a:lnTo>
                    <a:lnTo>
                      <a:pt x="174" y="26"/>
                    </a:lnTo>
                    <a:lnTo>
                      <a:pt x="264" y="16"/>
                    </a:lnTo>
                    <a:lnTo>
                      <a:pt x="364" y="6"/>
                    </a:lnTo>
                    <a:lnTo>
                      <a:pt x="476" y="2"/>
                    </a:lnTo>
                    <a:lnTo>
                      <a:pt x="596" y="0"/>
                    </a:lnTo>
                    <a:lnTo>
                      <a:pt x="596" y="0"/>
                    </a:lnTo>
                    <a:lnTo>
                      <a:pt x="714" y="2"/>
                    </a:lnTo>
                    <a:lnTo>
                      <a:pt x="826" y="6"/>
                    </a:lnTo>
                    <a:lnTo>
                      <a:pt x="926" y="16"/>
                    </a:lnTo>
                    <a:lnTo>
                      <a:pt x="1012" y="26"/>
                    </a:lnTo>
                    <a:lnTo>
                      <a:pt x="1050" y="32"/>
                    </a:lnTo>
                    <a:lnTo>
                      <a:pt x="1084" y="40"/>
                    </a:lnTo>
                    <a:lnTo>
                      <a:pt x="1114" y="48"/>
                    </a:lnTo>
                    <a:lnTo>
                      <a:pt x="1138" y="56"/>
                    </a:lnTo>
                    <a:lnTo>
                      <a:pt x="1158" y="64"/>
                    </a:lnTo>
                    <a:lnTo>
                      <a:pt x="1172" y="74"/>
                    </a:lnTo>
                    <a:lnTo>
                      <a:pt x="1182" y="82"/>
                    </a:lnTo>
                    <a:lnTo>
                      <a:pt x="1184" y="88"/>
                    </a:lnTo>
                    <a:lnTo>
                      <a:pt x="1184" y="92"/>
                    </a:lnTo>
                    <a:lnTo>
                      <a:pt x="1184" y="92"/>
                    </a:lnTo>
                    <a:lnTo>
                      <a:pt x="1184" y="96"/>
                    </a:lnTo>
                    <a:lnTo>
                      <a:pt x="1182" y="102"/>
                    </a:lnTo>
                    <a:lnTo>
                      <a:pt x="1172" y="110"/>
                    </a:lnTo>
                    <a:lnTo>
                      <a:pt x="1158" y="118"/>
                    </a:lnTo>
                    <a:lnTo>
                      <a:pt x="1138" y="128"/>
                    </a:lnTo>
                    <a:lnTo>
                      <a:pt x="1114" y="136"/>
                    </a:lnTo>
                    <a:lnTo>
                      <a:pt x="1084" y="142"/>
                    </a:lnTo>
                    <a:lnTo>
                      <a:pt x="1050" y="150"/>
                    </a:lnTo>
                    <a:lnTo>
                      <a:pt x="1012" y="156"/>
                    </a:lnTo>
                    <a:lnTo>
                      <a:pt x="926" y="168"/>
                    </a:lnTo>
                    <a:lnTo>
                      <a:pt x="826" y="176"/>
                    </a:lnTo>
                    <a:lnTo>
                      <a:pt x="714" y="182"/>
                    </a:lnTo>
                    <a:lnTo>
                      <a:pt x="596"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2" name="Freeform 7"/>
              <p:cNvSpPr>
                <a:spLocks/>
              </p:cNvSpPr>
              <p:nvPr/>
            </p:nvSpPr>
            <p:spPr bwMode="auto">
              <a:xfrm>
                <a:off x="4297" y="4136"/>
                <a:ext cx="1188" cy="184"/>
              </a:xfrm>
              <a:custGeom>
                <a:avLst/>
                <a:gdLst>
                  <a:gd name="T0" fmla="*/ 598 w 1188"/>
                  <a:gd name="T1" fmla="*/ 0 h 184"/>
                  <a:gd name="T2" fmla="*/ 598 w 1188"/>
                  <a:gd name="T3" fmla="*/ 0 h 184"/>
                  <a:gd name="T4" fmla="*/ 478 w 1188"/>
                  <a:gd name="T5" fmla="*/ 2 h 184"/>
                  <a:gd name="T6" fmla="*/ 366 w 1188"/>
                  <a:gd name="T7" fmla="*/ 6 h 184"/>
                  <a:gd name="T8" fmla="*/ 264 w 1188"/>
                  <a:gd name="T9" fmla="*/ 14 h 184"/>
                  <a:gd name="T10" fmla="*/ 176 w 1188"/>
                  <a:gd name="T11" fmla="*/ 26 h 184"/>
                  <a:gd name="T12" fmla="*/ 136 w 1188"/>
                  <a:gd name="T13" fmla="*/ 32 h 184"/>
                  <a:gd name="T14" fmla="*/ 102 w 1188"/>
                  <a:gd name="T15" fmla="*/ 40 h 184"/>
                  <a:gd name="T16" fmla="*/ 72 w 1188"/>
                  <a:gd name="T17" fmla="*/ 48 h 184"/>
                  <a:gd name="T18" fmla="*/ 46 w 1188"/>
                  <a:gd name="T19" fmla="*/ 56 h 184"/>
                  <a:gd name="T20" fmla="*/ 26 w 1188"/>
                  <a:gd name="T21" fmla="*/ 64 h 184"/>
                  <a:gd name="T22" fmla="*/ 12 w 1188"/>
                  <a:gd name="T23" fmla="*/ 74 h 184"/>
                  <a:gd name="T24" fmla="*/ 2 w 1188"/>
                  <a:gd name="T25" fmla="*/ 82 h 184"/>
                  <a:gd name="T26" fmla="*/ 0 w 1188"/>
                  <a:gd name="T27" fmla="*/ 88 h 184"/>
                  <a:gd name="T28" fmla="*/ 0 w 1188"/>
                  <a:gd name="T29" fmla="*/ 92 h 184"/>
                  <a:gd name="T30" fmla="*/ 0 w 1188"/>
                  <a:gd name="T31" fmla="*/ 92 h 184"/>
                  <a:gd name="T32" fmla="*/ 0 w 1188"/>
                  <a:gd name="T33" fmla="*/ 96 h 184"/>
                  <a:gd name="T34" fmla="*/ 2 w 1188"/>
                  <a:gd name="T35" fmla="*/ 102 h 184"/>
                  <a:gd name="T36" fmla="*/ 12 w 1188"/>
                  <a:gd name="T37" fmla="*/ 110 h 184"/>
                  <a:gd name="T38" fmla="*/ 26 w 1188"/>
                  <a:gd name="T39" fmla="*/ 118 h 184"/>
                  <a:gd name="T40" fmla="*/ 46 w 1188"/>
                  <a:gd name="T41" fmla="*/ 128 h 184"/>
                  <a:gd name="T42" fmla="*/ 72 w 1188"/>
                  <a:gd name="T43" fmla="*/ 136 h 184"/>
                  <a:gd name="T44" fmla="*/ 102 w 1188"/>
                  <a:gd name="T45" fmla="*/ 142 h 184"/>
                  <a:gd name="T46" fmla="*/ 136 w 1188"/>
                  <a:gd name="T47" fmla="*/ 150 h 184"/>
                  <a:gd name="T48" fmla="*/ 176 w 1188"/>
                  <a:gd name="T49" fmla="*/ 156 h 184"/>
                  <a:gd name="T50" fmla="*/ 264 w 1188"/>
                  <a:gd name="T51" fmla="*/ 168 h 184"/>
                  <a:gd name="T52" fmla="*/ 366 w 1188"/>
                  <a:gd name="T53" fmla="*/ 176 h 184"/>
                  <a:gd name="T54" fmla="*/ 478 w 1188"/>
                  <a:gd name="T55" fmla="*/ 182 h 184"/>
                  <a:gd name="T56" fmla="*/ 598 w 1188"/>
                  <a:gd name="T57" fmla="*/ 184 h 184"/>
                  <a:gd name="T58" fmla="*/ 598 w 1188"/>
                  <a:gd name="T59" fmla="*/ 184 h 184"/>
                  <a:gd name="T60" fmla="*/ 718 w 1188"/>
                  <a:gd name="T61" fmla="*/ 182 h 184"/>
                  <a:gd name="T62" fmla="*/ 828 w 1188"/>
                  <a:gd name="T63" fmla="*/ 176 h 184"/>
                  <a:gd name="T64" fmla="*/ 928 w 1188"/>
                  <a:gd name="T65" fmla="*/ 168 h 184"/>
                  <a:gd name="T66" fmla="*/ 1016 w 1188"/>
                  <a:gd name="T67" fmla="*/ 156 h 184"/>
                  <a:gd name="T68" fmla="*/ 1054 w 1188"/>
                  <a:gd name="T69" fmla="*/ 150 h 184"/>
                  <a:gd name="T70" fmla="*/ 1088 w 1188"/>
                  <a:gd name="T71" fmla="*/ 142 h 184"/>
                  <a:gd name="T72" fmla="*/ 1118 w 1188"/>
                  <a:gd name="T73" fmla="*/ 136 h 184"/>
                  <a:gd name="T74" fmla="*/ 1142 w 1188"/>
                  <a:gd name="T75" fmla="*/ 128 h 184"/>
                  <a:gd name="T76" fmla="*/ 1162 w 1188"/>
                  <a:gd name="T77" fmla="*/ 118 h 184"/>
                  <a:gd name="T78" fmla="*/ 1176 w 1188"/>
                  <a:gd name="T79" fmla="*/ 110 h 184"/>
                  <a:gd name="T80" fmla="*/ 1186 w 1188"/>
                  <a:gd name="T81" fmla="*/ 102 h 184"/>
                  <a:gd name="T82" fmla="*/ 1188 w 1188"/>
                  <a:gd name="T83" fmla="*/ 96 h 184"/>
                  <a:gd name="T84" fmla="*/ 1188 w 1188"/>
                  <a:gd name="T85" fmla="*/ 92 h 184"/>
                  <a:gd name="T86" fmla="*/ 1188 w 1188"/>
                  <a:gd name="T87" fmla="*/ 92 h 184"/>
                  <a:gd name="T88" fmla="*/ 1188 w 1188"/>
                  <a:gd name="T89" fmla="*/ 88 h 184"/>
                  <a:gd name="T90" fmla="*/ 1186 w 1188"/>
                  <a:gd name="T91" fmla="*/ 82 h 184"/>
                  <a:gd name="T92" fmla="*/ 1176 w 1188"/>
                  <a:gd name="T93" fmla="*/ 74 h 184"/>
                  <a:gd name="T94" fmla="*/ 1162 w 1188"/>
                  <a:gd name="T95" fmla="*/ 64 h 184"/>
                  <a:gd name="T96" fmla="*/ 1142 w 1188"/>
                  <a:gd name="T97" fmla="*/ 56 h 184"/>
                  <a:gd name="T98" fmla="*/ 1118 w 1188"/>
                  <a:gd name="T99" fmla="*/ 48 h 184"/>
                  <a:gd name="T100" fmla="*/ 1088 w 1188"/>
                  <a:gd name="T101" fmla="*/ 40 h 184"/>
                  <a:gd name="T102" fmla="*/ 1054 w 1188"/>
                  <a:gd name="T103" fmla="*/ 32 h 184"/>
                  <a:gd name="T104" fmla="*/ 1016 w 1188"/>
                  <a:gd name="T105" fmla="*/ 26 h 184"/>
                  <a:gd name="T106" fmla="*/ 928 w 1188"/>
                  <a:gd name="T107" fmla="*/ 14 h 184"/>
                  <a:gd name="T108" fmla="*/ 828 w 1188"/>
                  <a:gd name="T109" fmla="*/ 6 h 184"/>
                  <a:gd name="T110" fmla="*/ 718 w 1188"/>
                  <a:gd name="T111" fmla="*/ 2 h 184"/>
                  <a:gd name="T112" fmla="*/ 598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8" y="0"/>
                    </a:moveTo>
                    <a:lnTo>
                      <a:pt x="598" y="0"/>
                    </a:lnTo>
                    <a:lnTo>
                      <a:pt x="478" y="2"/>
                    </a:lnTo>
                    <a:lnTo>
                      <a:pt x="366" y="6"/>
                    </a:lnTo>
                    <a:lnTo>
                      <a:pt x="264" y="14"/>
                    </a:lnTo>
                    <a:lnTo>
                      <a:pt x="176"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6" y="156"/>
                    </a:lnTo>
                    <a:lnTo>
                      <a:pt x="264" y="168"/>
                    </a:lnTo>
                    <a:lnTo>
                      <a:pt x="366" y="176"/>
                    </a:lnTo>
                    <a:lnTo>
                      <a:pt x="478" y="182"/>
                    </a:lnTo>
                    <a:lnTo>
                      <a:pt x="598" y="184"/>
                    </a:lnTo>
                    <a:lnTo>
                      <a:pt x="598" y="184"/>
                    </a:lnTo>
                    <a:lnTo>
                      <a:pt x="718" y="182"/>
                    </a:lnTo>
                    <a:lnTo>
                      <a:pt x="828" y="176"/>
                    </a:lnTo>
                    <a:lnTo>
                      <a:pt x="928" y="168"/>
                    </a:lnTo>
                    <a:lnTo>
                      <a:pt x="1016" y="156"/>
                    </a:lnTo>
                    <a:lnTo>
                      <a:pt x="1054" y="150"/>
                    </a:lnTo>
                    <a:lnTo>
                      <a:pt x="1088" y="142"/>
                    </a:lnTo>
                    <a:lnTo>
                      <a:pt x="1118" y="136"/>
                    </a:lnTo>
                    <a:lnTo>
                      <a:pt x="1142" y="128"/>
                    </a:lnTo>
                    <a:lnTo>
                      <a:pt x="1162" y="118"/>
                    </a:lnTo>
                    <a:lnTo>
                      <a:pt x="1176" y="110"/>
                    </a:lnTo>
                    <a:lnTo>
                      <a:pt x="1186" y="102"/>
                    </a:lnTo>
                    <a:lnTo>
                      <a:pt x="1188" y="96"/>
                    </a:lnTo>
                    <a:lnTo>
                      <a:pt x="1188" y="92"/>
                    </a:lnTo>
                    <a:lnTo>
                      <a:pt x="1188" y="92"/>
                    </a:lnTo>
                    <a:lnTo>
                      <a:pt x="1188" y="88"/>
                    </a:lnTo>
                    <a:lnTo>
                      <a:pt x="1186" y="82"/>
                    </a:lnTo>
                    <a:lnTo>
                      <a:pt x="1176" y="74"/>
                    </a:lnTo>
                    <a:lnTo>
                      <a:pt x="1162" y="64"/>
                    </a:lnTo>
                    <a:lnTo>
                      <a:pt x="1142" y="56"/>
                    </a:lnTo>
                    <a:lnTo>
                      <a:pt x="1118" y="48"/>
                    </a:lnTo>
                    <a:lnTo>
                      <a:pt x="1088" y="40"/>
                    </a:lnTo>
                    <a:lnTo>
                      <a:pt x="1054" y="32"/>
                    </a:lnTo>
                    <a:lnTo>
                      <a:pt x="1016" y="26"/>
                    </a:lnTo>
                    <a:lnTo>
                      <a:pt x="928" y="14"/>
                    </a:lnTo>
                    <a:lnTo>
                      <a:pt x="828" y="6"/>
                    </a:lnTo>
                    <a:lnTo>
                      <a:pt x="718" y="2"/>
                    </a:lnTo>
                    <a:lnTo>
                      <a:pt x="5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3" name="Freeform 8"/>
              <p:cNvSpPr>
                <a:spLocks noEditPoints="1"/>
              </p:cNvSpPr>
              <p:nvPr/>
            </p:nvSpPr>
            <p:spPr bwMode="auto">
              <a:xfrm>
                <a:off x="4299" y="4136"/>
                <a:ext cx="1184" cy="184"/>
              </a:xfrm>
              <a:custGeom>
                <a:avLst/>
                <a:gdLst>
                  <a:gd name="T0" fmla="*/ 596 w 1184"/>
                  <a:gd name="T1" fmla="*/ 184 h 184"/>
                  <a:gd name="T2" fmla="*/ 366 w 1184"/>
                  <a:gd name="T3" fmla="*/ 176 h 184"/>
                  <a:gd name="T4" fmla="*/ 176 w 1184"/>
                  <a:gd name="T5" fmla="*/ 156 h 184"/>
                  <a:gd name="T6" fmla="*/ 104 w 1184"/>
                  <a:gd name="T7" fmla="*/ 142 h 184"/>
                  <a:gd name="T8" fmla="*/ 48 w 1184"/>
                  <a:gd name="T9" fmla="*/ 128 h 184"/>
                  <a:gd name="T10" fmla="*/ 14 w 1184"/>
                  <a:gd name="T11" fmla="*/ 110 h 184"/>
                  <a:gd name="T12" fmla="*/ 2 w 1184"/>
                  <a:gd name="T13" fmla="*/ 96 h 184"/>
                  <a:gd name="T14" fmla="*/ 2 w 1184"/>
                  <a:gd name="T15" fmla="*/ 92 h 184"/>
                  <a:gd name="T16" fmla="*/ 4 w 1184"/>
                  <a:gd name="T17" fmla="*/ 82 h 184"/>
                  <a:gd name="T18" fmla="*/ 28 w 1184"/>
                  <a:gd name="T19" fmla="*/ 64 h 184"/>
                  <a:gd name="T20" fmla="*/ 74 w 1184"/>
                  <a:gd name="T21" fmla="*/ 48 h 184"/>
                  <a:gd name="T22" fmla="*/ 138 w 1184"/>
                  <a:gd name="T23" fmla="*/ 34 h 184"/>
                  <a:gd name="T24" fmla="*/ 264 w 1184"/>
                  <a:gd name="T25" fmla="*/ 16 h 184"/>
                  <a:gd name="T26" fmla="*/ 476 w 1184"/>
                  <a:gd name="T27" fmla="*/ 2 h 184"/>
                  <a:gd name="T28" fmla="*/ 596 w 1184"/>
                  <a:gd name="T29" fmla="*/ 0 h 184"/>
                  <a:gd name="T30" fmla="*/ 824 w 1184"/>
                  <a:gd name="T31" fmla="*/ 6 h 184"/>
                  <a:gd name="T32" fmla="*/ 1010 w 1184"/>
                  <a:gd name="T33" fmla="*/ 26 h 184"/>
                  <a:gd name="T34" fmla="*/ 1082 w 1184"/>
                  <a:gd name="T35" fmla="*/ 40 h 184"/>
                  <a:gd name="T36" fmla="*/ 1136 w 1184"/>
                  <a:gd name="T37" fmla="*/ 56 h 184"/>
                  <a:gd name="T38" fmla="*/ 1170 w 1184"/>
                  <a:gd name="T39" fmla="*/ 74 h 184"/>
                  <a:gd name="T40" fmla="*/ 1182 w 1184"/>
                  <a:gd name="T41" fmla="*/ 88 h 184"/>
                  <a:gd name="T42" fmla="*/ 1182 w 1184"/>
                  <a:gd name="T43" fmla="*/ 92 h 184"/>
                  <a:gd name="T44" fmla="*/ 1180 w 1184"/>
                  <a:gd name="T45" fmla="*/ 102 h 184"/>
                  <a:gd name="T46" fmla="*/ 1156 w 1184"/>
                  <a:gd name="T47" fmla="*/ 118 h 184"/>
                  <a:gd name="T48" fmla="*/ 1112 w 1184"/>
                  <a:gd name="T49" fmla="*/ 134 h 184"/>
                  <a:gd name="T50" fmla="*/ 1048 w 1184"/>
                  <a:gd name="T51" fmla="*/ 150 h 184"/>
                  <a:gd name="T52" fmla="*/ 924 w 1184"/>
                  <a:gd name="T53" fmla="*/ 168 h 184"/>
                  <a:gd name="T54" fmla="*/ 714 w 1184"/>
                  <a:gd name="T55" fmla="*/ 182 h 184"/>
                  <a:gd name="T56" fmla="*/ 596 w 1184"/>
                  <a:gd name="T57" fmla="*/ 0 h 184"/>
                  <a:gd name="T58" fmla="*/ 476 w 1184"/>
                  <a:gd name="T59" fmla="*/ 2 h 184"/>
                  <a:gd name="T60" fmla="*/ 264 w 1184"/>
                  <a:gd name="T61" fmla="*/ 16 h 184"/>
                  <a:gd name="T62" fmla="*/ 136 w 1184"/>
                  <a:gd name="T63" fmla="*/ 32 h 184"/>
                  <a:gd name="T64" fmla="*/ 72 w 1184"/>
                  <a:gd name="T65" fmla="*/ 48 h 184"/>
                  <a:gd name="T66" fmla="*/ 26 w 1184"/>
                  <a:gd name="T67" fmla="*/ 64 h 184"/>
                  <a:gd name="T68" fmla="*/ 2 w 1184"/>
                  <a:gd name="T69" fmla="*/ 82 h 184"/>
                  <a:gd name="T70" fmla="*/ 0 w 1184"/>
                  <a:gd name="T71" fmla="*/ 92 h 184"/>
                  <a:gd name="T72" fmla="*/ 0 w 1184"/>
                  <a:gd name="T73" fmla="*/ 96 h 184"/>
                  <a:gd name="T74" fmla="*/ 12 w 1184"/>
                  <a:gd name="T75" fmla="*/ 110 h 184"/>
                  <a:gd name="T76" fmla="*/ 46 w 1184"/>
                  <a:gd name="T77" fmla="*/ 128 h 184"/>
                  <a:gd name="T78" fmla="*/ 102 w 1184"/>
                  <a:gd name="T79" fmla="*/ 142 h 184"/>
                  <a:gd name="T80" fmla="*/ 174 w 1184"/>
                  <a:gd name="T81" fmla="*/ 156 h 184"/>
                  <a:gd name="T82" fmla="*/ 364 w 1184"/>
                  <a:gd name="T83" fmla="*/ 176 h 184"/>
                  <a:gd name="T84" fmla="*/ 596 w 1184"/>
                  <a:gd name="T85" fmla="*/ 184 h 184"/>
                  <a:gd name="T86" fmla="*/ 714 w 1184"/>
                  <a:gd name="T87" fmla="*/ 182 h 184"/>
                  <a:gd name="T88" fmla="*/ 926 w 1184"/>
                  <a:gd name="T89" fmla="*/ 168 h 184"/>
                  <a:gd name="T90" fmla="*/ 1050 w 1184"/>
                  <a:gd name="T91" fmla="*/ 150 h 184"/>
                  <a:gd name="T92" fmla="*/ 1114 w 1184"/>
                  <a:gd name="T93" fmla="*/ 136 h 184"/>
                  <a:gd name="T94" fmla="*/ 1158 w 1184"/>
                  <a:gd name="T95" fmla="*/ 118 h 184"/>
                  <a:gd name="T96" fmla="*/ 1182 w 1184"/>
                  <a:gd name="T97" fmla="*/ 102 h 184"/>
                  <a:gd name="T98" fmla="*/ 1184 w 1184"/>
                  <a:gd name="T99" fmla="*/ 92 h 184"/>
                  <a:gd name="T100" fmla="*/ 1184 w 1184"/>
                  <a:gd name="T101" fmla="*/ 88 h 184"/>
                  <a:gd name="T102" fmla="*/ 1172 w 1184"/>
                  <a:gd name="T103" fmla="*/ 74 h 184"/>
                  <a:gd name="T104" fmla="*/ 1138 w 1184"/>
                  <a:gd name="T105" fmla="*/ 56 h 184"/>
                  <a:gd name="T106" fmla="*/ 1084 w 1184"/>
                  <a:gd name="T107" fmla="*/ 40 h 184"/>
                  <a:gd name="T108" fmla="*/ 1012 w 1184"/>
                  <a:gd name="T109" fmla="*/ 26 h 184"/>
                  <a:gd name="T110" fmla="*/ 826 w 1184"/>
                  <a:gd name="T111" fmla="*/ 6 h 184"/>
                  <a:gd name="T112" fmla="*/ 596 w 1184"/>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184"/>
                    </a:moveTo>
                    <a:lnTo>
                      <a:pt x="596" y="184"/>
                    </a:lnTo>
                    <a:lnTo>
                      <a:pt x="476" y="182"/>
                    </a:lnTo>
                    <a:lnTo>
                      <a:pt x="366" y="176"/>
                    </a:lnTo>
                    <a:lnTo>
                      <a:pt x="264" y="168"/>
                    </a:lnTo>
                    <a:lnTo>
                      <a:pt x="176" y="156"/>
                    </a:lnTo>
                    <a:lnTo>
                      <a:pt x="138" y="150"/>
                    </a:lnTo>
                    <a:lnTo>
                      <a:pt x="104" y="142"/>
                    </a:lnTo>
                    <a:lnTo>
                      <a:pt x="74" y="134"/>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4"/>
                    </a:lnTo>
                    <a:lnTo>
                      <a:pt x="176" y="26"/>
                    </a:lnTo>
                    <a:lnTo>
                      <a:pt x="264" y="16"/>
                    </a:lnTo>
                    <a:lnTo>
                      <a:pt x="366" y="6"/>
                    </a:lnTo>
                    <a:lnTo>
                      <a:pt x="476" y="2"/>
                    </a:lnTo>
                    <a:lnTo>
                      <a:pt x="596" y="0"/>
                    </a:lnTo>
                    <a:lnTo>
                      <a:pt x="596" y="0"/>
                    </a:lnTo>
                    <a:lnTo>
                      <a:pt x="714" y="2"/>
                    </a:lnTo>
                    <a:lnTo>
                      <a:pt x="824" y="6"/>
                    </a:lnTo>
                    <a:lnTo>
                      <a:pt x="924" y="16"/>
                    </a:lnTo>
                    <a:lnTo>
                      <a:pt x="1010" y="26"/>
                    </a:lnTo>
                    <a:lnTo>
                      <a:pt x="1048" y="34"/>
                    </a:lnTo>
                    <a:lnTo>
                      <a:pt x="1082" y="40"/>
                    </a:lnTo>
                    <a:lnTo>
                      <a:pt x="1112" y="48"/>
                    </a:lnTo>
                    <a:lnTo>
                      <a:pt x="1136" y="56"/>
                    </a:lnTo>
                    <a:lnTo>
                      <a:pt x="1156" y="64"/>
                    </a:lnTo>
                    <a:lnTo>
                      <a:pt x="1170" y="74"/>
                    </a:lnTo>
                    <a:lnTo>
                      <a:pt x="1180" y="82"/>
                    </a:lnTo>
                    <a:lnTo>
                      <a:pt x="1182" y="88"/>
                    </a:lnTo>
                    <a:lnTo>
                      <a:pt x="1182" y="92"/>
                    </a:lnTo>
                    <a:lnTo>
                      <a:pt x="1182" y="92"/>
                    </a:lnTo>
                    <a:lnTo>
                      <a:pt x="1182" y="96"/>
                    </a:lnTo>
                    <a:lnTo>
                      <a:pt x="1180" y="102"/>
                    </a:lnTo>
                    <a:lnTo>
                      <a:pt x="1170" y="110"/>
                    </a:lnTo>
                    <a:lnTo>
                      <a:pt x="1156" y="118"/>
                    </a:lnTo>
                    <a:lnTo>
                      <a:pt x="1136" y="128"/>
                    </a:lnTo>
                    <a:lnTo>
                      <a:pt x="1112" y="134"/>
                    </a:lnTo>
                    <a:lnTo>
                      <a:pt x="1082" y="142"/>
                    </a:lnTo>
                    <a:lnTo>
                      <a:pt x="1048" y="150"/>
                    </a:lnTo>
                    <a:lnTo>
                      <a:pt x="1010" y="156"/>
                    </a:lnTo>
                    <a:lnTo>
                      <a:pt x="924" y="168"/>
                    </a:lnTo>
                    <a:lnTo>
                      <a:pt x="824" y="176"/>
                    </a:lnTo>
                    <a:lnTo>
                      <a:pt x="714" y="182"/>
                    </a:lnTo>
                    <a:lnTo>
                      <a:pt x="596" y="184"/>
                    </a:lnTo>
                    <a:close/>
                    <a:moveTo>
                      <a:pt x="596" y="0"/>
                    </a:moveTo>
                    <a:lnTo>
                      <a:pt x="596" y="0"/>
                    </a:lnTo>
                    <a:lnTo>
                      <a:pt x="476" y="2"/>
                    </a:lnTo>
                    <a:lnTo>
                      <a:pt x="364" y="6"/>
                    </a:lnTo>
                    <a:lnTo>
                      <a:pt x="264"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4" y="168"/>
                    </a:lnTo>
                    <a:lnTo>
                      <a:pt x="364" y="176"/>
                    </a:lnTo>
                    <a:lnTo>
                      <a:pt x="476" y="182"/>
                    </a:lnTo>
                    <a:lnTo>
                      <a:pt x="596" y="184"/>
                    </a:lnTo>
                    <a:lnTo>
                      <a:pt x="596" y="184"/>
                    </a:lnTo>
                    <a:lnTo>
                      <a:pt x="714" y="182"/>
                    </a:lnTo>
                    <a:lnTo>
                      <a:pt x="826" y="176"/>
                    </a:lnTo>
                    <a:lnTo>
                      <a:pt x="926" y="168"/>
                    </a:lnTo>
                    <a:lnTo>
                      <a:pt x="1012" y="156"/>
                    </a:lnTo>
                    <a:lnTo>
                      <a:pt x="1050" y="150"/>
                    </a:lnTo>
                    <a:lnTo>
                      <a:pt x="1084" y="142"/>
                    </a:lnTo>
                    <a:lnTo>
                      <a:pt x="1114" y="136"/>
                    </a:lnTo>
                    <a:lnTo>
                      <a:pt x="1138" y="128"/>
                    </a:lnTo>
                    <a:lnTo>
                      <a:pt x="1158" y="118"/>
                    </a:lnTo>
                    <a:lnTo>
                      <a:pt x="1172" y="110"/>
                    </a:lnTo>
                    <a:lnTo>
                      <a:pt x="1182" y="102"/>
                    </a:lnTo>
                    <a:lnTo>
                      <a:pt x="1184" y="96"/>
                    </a:lnTo>
                    <a:lnTo>
                      <a:pt x="1184" y="92"/>
                    </a:lnTo>
                    <a:lnTo>
                      <a:pt x="1184" y="92"/>
                    </a:lnTo>
                    <a:lnTo>
                      <a:pt x="1184" y="88"/>
                    </a:lnTo>
                    <a:lnTo>
                      <a:pt x="1182" y="82"/>
                    </a:lnTo>
                    <a:lnTo>
                      <a:pt x="1172" y="74"/>
                    </a:lnTo>
                    <a:lnTo>
                      <a:pt x="1158" y="64"/>
                    </a:lnTo>
                    <a:lnTo>
                      <a:pt x="1138" y="56"/>
                    </a:lnTo>
                    <a:lnTo>
                      <a:pt x="1114" y="48"/>
                    </a:lnTo>
                    <a:lnTo>
                      <a:pt x="1084" y="40"/>
                    </a:lnTo>
                    <a:lnTo>
                      <a:pt x="1050" y="32"/>
                    </a:lnTo>
                    <a:lnTo>
                      <a:pt x="1012" y="26"/>
                    </a:lnTo>
                    <a:lnTo>
                      <a:pt x="926" y="16"/>
                    </a:lnTo>
                    <a:lnTo>
                      <a:pt x="826" y="6"/>
                    </a:lnTo>
                    <a:lnTo>
                      <a:pt x="714" y="2"/>
                    </a:lnTo>
                    <a:lnTo>
                      <a:pt x="5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4" name="Freeform 9"/>
              <p:cNvSpPr>
                <a:spLocks/>
              </p:cNvSpPr>
              <p:nvPr/>
            </p:nvSpPr>
            <p:spPr bwMode="auto">
              <a:xfrm>
                <a:off x="4301" y="4136"/>
                <a:ext cx="1180" cy="184"/>
              </a:xfrm>
              <a:custGeom>
                <a:avLst/>
                <a:gdLst>
                  <a:gd name="T0" fmla="*/ 594 w 1180"/>
                  <a:gd name="T1" fmla="*/ 184 h 184"/>
                  <a:gd name="T2" fmla="*/ 594 w 1180"/>
                  <a:gd name="T3" fmla="*/ 184 h 184"/>
                  <a:gd name="T4" fmla="*/ 474 w 1180"/>
                  <a:gd name="T5" fmla="*/ 182 h 184"/>
                  <a:gd name="T6" fmla="*/ 364 w 1180"/>
                  <a:gd name="T7" fmla="*/ 176 h 184"/>
                  <a:gd name="T8" fmla="*/ 262 w 1180"/>
                  <a:gd name="T9" fmla="*/ 168 h 184"/>
                  <a:gd name="T10" fmla="*/ 174 w 1180"/>
                  <a:gd name="T11" fmla="*/ 156 h 184"/>
                  <a:gd name="T12" fmla="*/ 136 w 1180"/>
                  <a:gd name="T13" fmla="*/ 150 h 184"/>
                  <a:gd name="T14" fmla="*/ 102 w 1180"/>
                  <a:gd name="T15" fmla="*/ 142 h 184"/>
                  <a:gd name="T16" fmla="*/ 72 w 1180"/>
                  <a:gd name="T17" fmla="*/ 134 h 184"/>
                  <a:gd name="T18" fmla="*/ 46 w 1180"/>
                  <a:gd name="T19" fmla="*/ 128 h 184"/>
                  <a:gd name="T20" fmla="*/ 26 w 1180"/>
                  <a:gd name="T21" fmla="*/ 118 h 184"/>
                  <a:gd name="T22" fmla="*/ 12 w 1180"/>
                  <a:gd name="T23" fmla="*/ 110 h 184"/>
                  <a:gd name="T24" fmla="*/ 2 w 1180"/>
                  <a:gd name="T25" fmla="*/ 102 h 184"/>
                  <a:gd name="T26" fmla="*/ 0 w 1180"/>
                  <a:gd name="T27" fmla="*/ 96 h 184"/>
                  <a:gd name="T28" fmla="*/ 0 w 1180"/>
                  <a:gd name="T29" fmla="*/ 92 h 184"/>
                  <a:gd name="T30" fmla="*/ 0 w 1180"/>
                  <a:gd name="T31" fmla="*/ 92 h 184"/>
                  <a:gd name="T32" fmla="*/ 0 w 1180"/>
                  <a:gd name="T33" fmla="*/ 88 h 184"/>
                  <a:gd name="T34" fmla="*/ 2 w 1180"/>
                  <a:gd name="T35" fmla="*/ 82 h 184"/>
                  <a:gd name="T36" fmla="*/ 12 w 1180"/>
                  <a:gd name="T37" fmla="*/ 74 h 184"/>
                  <a:gd name="T38" fmla="*/ 26 w 1180"/>
                  <a:gd name="T39" fmla="*/ 64 h 184"/>
                  <a:gd name="T40" fmla="*/ 46 w 1180"/>
                  <a:gd name="T41" fmla="*/ 56 h 184"/>
                  <a:gd name="T42" fmla="*/ 72 w 1180"/>
                  <a:gd name="T43" fmla="*/ 48 h 184"/>
                  <a:gd name="T44" fmla="*/ 102 w 1180"/>
                  <a:gd name="T45" fmla="*/ 40 h 184"/>
                  <a:gd name="T46" fmla="*/ 136 w 1180"/>
                  <a:gd name="T47" fmla="*/ 34 h 184"/>
                  <a:gd name="T48" fmla="*/ 174 w 1180"/>
                  <a:gd name="T49" fmla="*/ 26 h 184"/>
                  <a:gd name="T50" fmla="*/ 262 w 1180"/>
                  <a:gd name="T51" fmla="*/ 16 h 184"/>
                  <a:gd name="T52" fmla="*/ 364 w 1180"/>
                  <a:gd name="T53" fmla="*/ 6 h 184"/>
                  <a:gd name="T54" fmla="*/ 474 w 1180"/>
                  <a:gd name="T55" fmla="*/ 2 h 184"/>
                  <a:gd name="T56" fmla="*/ 594 w 1180"/>
                  <a:gd name="T57" fmla="*/ 0 h 184"/>
                  <a:gd name="T58" fmla="*/ 594 w 1180"/>
                  <a:gd name="T59" fmla="*/ 0 h 184"/>
                  <a:gd name="T60" fmla="*/ 712 w 1180"/>
                  <a:gd name="T61" fmla="*/ 2 h 184"/>
                  <a:gd name="T62" fmla="*/ 822 w 1180"/>
                  <a:gd name="T63" fmla="*/ 6 h 184"/>
                  <a:gd name="T64" fmla="*/ 922 w 1180"/>
                  <a:gd name="T65" fmla="*/ 16 h 184"/>
                  <a:gd name="T66" fmla="*/ 1008 w 1180"/>
                  <a:gd name="T67" fmla="*/ 26 h 184"/>
                  <a:gd name="T68" fmla="*/ 1046 w 1180"/>
                  <a:gd name="T69" fmla="*/ 34 h 184"/>
                  <a:gd name="T70" fmla="*/ 1080 w 1180"/>
                  <a:gd name="T71" fmla="*/ 40 h 184"/>
                  <a:gd name="T72" fmla="*/ 1110 w 1180"/>
                  <a:gd name="T73" fmla="*/ 48 h 184"/>
                  <a:gd name="T74" fmla="*/ 1134 w 1180"/>
                  <a:gd name="T75" fmla="*/ 56 h 184"/>
                  <a:gd name="T76" fmla="*/ 1154 w 1180"/>
                  <a:gd name="T77" fmla="*/ 64 h 184"/>
                  <a:gd name="T78" fmla="*/ 1168 w 1180"/>
                  <a:gd name="T79" fmla="*/ 74 h 184"/>
                  <a:gd name="T80" fmla="*/ 1178 w 1180"/>
                  <a:gd name="T81" fmla="*/ 82 h 184"/>
                  <a:gd name="T82" fmla="*/ 1180 w 1180"/>
                  <a:gd name="T83" fmla="*/ 88 h 184"/>
                  <a:gd name="T84" fmla="*/ 1180 w 1180"/>
                  <a:gd name="T85" fmla="*/ 92 h 184"/>
                  <a:gd name="T86" fmla="*/ 1180 w 1180"/>
                  <a:gd name="T87" fmla="*/ 92 h 184"/>
                  <a:gd name="T88" fmla="*/ 1180 w 1180"/>
                  <a:gd name="T89" fmla="*/ 96 h 184"/>
                  <a:gd name="T90" fmla="*/ 1178 w 1180"/>
                  <a:gd name="T91" fmla="*/ 102 h 184"/>
                  <a:gd name="T92" fmla="*/ 1168 w 1180"/>
                  <a:gd name="T93" fmla="*/ 110 h 184"/>
                  <a:gd name="T94" fmla="*/ 1154 w 1180"/>
                  <a:gd name="T95" fmla="*/ 118 h 184"/>
                  <a:gd name="T96" fmla="*/ 1134 w 1180"/>
                  <a:gd name="T97" fmla="*/ 128 h 184"/>
                  <a:gd name="T98" fmla="*/ 1110 w 1180"/>
                  <a:gd name="T99" fmla="*/ 134 h 184"/>
                  <a:gd name="T100" fmla="*/ 1080 w 1180"/>
                  <a:gd name="T101" fmla="*/ 142 h 184"/>
                  <a:gd name="T102" fmla="*/ 1046 w 1180"/>
                  <a:gd name="T103" fmla="*/ 150 h 184"/>
                  <a:gd name="T104" fmla="*/ 1008 w 1180"/>
                  <a:gd name="T105" fmla="*/ 156 h 184"/>
                  <a:gd name="T106" fmla="*/ 922 w 1180"/>
                  <a:gd name="T107" fmla="*/ 168 h 184"/>
                  <a:gd name="T108" fmla="*/ 822 w 1180"/>
                  <a:gd name="T109" fmla="*/ 176 h 184"/>
                  <a:gd name="T110" fmla="*/ 712 w 1180"/>
                  <a:gd name="T111" fmla="*/ 182 h 184"/>
                  <a:gd name="T112" fmla="*/ 594 w 1180"/>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184"/>
                    </a:moveTo>
                    <a:lnTo>
                      <a:pt x="594" y="184"/>
                    </a:lnTo>
                    <a:lnTo>
                      <a:pt x="474" y="182"/>
                    </a:lnTo>
                    <a:lnTo>
                      <a:pt x="364" y="176"/>
                    </a:lnTo>
                    <a:lnTo>
                      <a:pt x="262" y="168"/>
                    </a:lnTo>
                    <a:lnTo>
                      <a:pt x="174" y="156"/>
                    </a:lnTo>
                    <a:lnTo>
                      <a:pt x="136" y="150"/>
                    </a:lnTo>
                    <a:lnTo>
                      <a:pt x="102" y="142"/>
                    </a:lnTo>
                    <a:lnTo>
                      <a:pt x="72" y="134"/>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4"/>
                    </a:lnTo>
                    <a:lnTo>
                      <a:pt x="174" y="26"/>
                    </a:lnTo>
                    <a:lnTo>
                      <a:pt x="262" y="16"/>
                    </a:lnTo>
                    <a:lnTo>
                      <a:pt x="364" y="6"/>
                    </a:lnTo>
                    <a:lnTo>
                      <a:pt x="474" y="2"/>
                    </a:lnTo>
                    <a:lnTo>
                      <a:pt x="594" y="0"/>
                    </a:lnTo>
                    <a:lnTo>
                      <a:pt x="594" y="0"/>
                    </a:lnTo>
                    <a:lnTo>
                      <a:pt x="712" y="2"/>
                    </a:lnTo>
                    <a:lnTo>
                      <a:pt x="822" y="6"/>
                    </a:lnTo>
                    <a:lnTo>
                      <a:pt x="922" y="16"/>
                    </a:lnTo>
                    <a:lnTo>
                      <a:pt x="1008" y="26"/>
                    </a:lnTo>
                    <a:lnTo>
                      <a:pt x="1046" y="34"/>
                    </a:lnTo>
                    <a:lnTo>
                      <a:pt x="1080" y="40"/>
                    </a:lnTo>
                    <a:lnTo>
                      <a:pt x="1110" y="48"/>
                    </a:lnTo>
                    <a:lnTo>
                      <a:pt x="1134" y="56"/>
                    </a:lnTo>
                    <a:lnTo>
                      <a:pt x="1154" y="64"/>
                    </a:lnTo>
                    <a:lnTo>
                      <a:pt x="1168" y="74"/>
                    </a:lnTo>
                    <a:lnTo>
                      <a:pt x="1178" y="82"/>
                    </a:lnTo>
                    <a:lnTo>
                      <a:pt x="1180" y="88"/>
                    </a:lnTo>
                    <a:lnTo>
                      <a:pt x="1180" y="92"/>
                    </a:lnTo>
                    <a:lnTo>
                      <a:pt x="1180" y="92"/>
                    </a:lnTo>
                    <a:lnTo>
                      <a:pt x="1180" y="96"/>
                    </a:lnTo>
                    <a:lnTo>
                      <a:pt x="1178" y="102"/>
                    </a:lnTo>
                    <a:lnTo>
                      <a:pt x="1168" y="110"/>
                    </a:lnTo>
                    <a:lnTo>
                      <a:pt x="1154" y="118"/>
                    </a:lnTo>
                    <a:lnTo>
                      <a:pt x="1134" y="128"/>
                    </a:lnTo>
                    <a:lnTo>
                      <a:pt x="1110" y="134"/>
                    </a:lnTo>
                    <a:lnTo>
                      <a:pt x="1080" y="142"/>
                    </a:lnTo>
                    <a:lnTo>
                      <a:pt x="1046" y="150"/>
                    </a:lnTo>
                    <a:lnTo>
                      <a:pt x="1008" y="156"/>
                    </a:lnTo>
                    <a:lnTo>
                      <a:pt x="922" y="168"/>
                    </a:lnTo>
                    <a:lnTo>
                      <a:pt x="822" y="176"/>
                    </a:lnTo>
                    <a:lnTo>
                      <a:pt x="712" y="182"/>
                    </a:lnTo>
                    <a:lnTo>
                      <a:pt x="594"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5" name="Freeform 10"/>
              <p:cNvSpPr>
                <a:spLocks/>
              </p:cNvSpPr>
              <p:nvPr/>
            </p:nvSpPr>
            <p:spPr bwMode="auto">
              <a:xfrm>
                <a:off x="4299" y="4136"/>
                <a:ext cx="1184" cy="184"/>
              </a:xfrm>
              <a:custGeom>
                <a:avLst/>
                <a:gdLst>
                  <a:gd name="T0" fmla="*/ 596 w 1184"/>
                  <a:gd name="T1" fmla="*/ 0 h 184"/>
                  <a:gd name="T2" fmla="*/ 596 w 1184"/>
                  <a:gd name="T3" fmla="*/ 0 h 184"/>
                  <a:gd name="T4" fmla="*/ 476 w 1184"/>
                  <a:gd name="T5" fmla="*/ 2 h 184"/>
                  <a:gd name="T6" fmla="*/ 364 w 1184"/>
                  <a:gd name="T7" fmla="*/ 6 h 184"/>
                  <a:gd name="T8" fmla="*/ 264 w 1184"/>
                  <a:gd name="T9" fmla="*/ 16 h 184"/>
                  <a:gd name="T10" fmla="*/ 174 w 1184"/>
                  <a:gd name="T11" fmla="*/ 26 h 184"/>
                  <a:gd name="T12" fmla="*/ 136 w 1184"/>
                  <a:gd name="T13" fmla="*/ 32 h 184"/>
                  <a:gd name="T14" fmla="*/ 102 w 1184"/>
                  <a:gd name="T15" fmla="*/ 40 h 184"/>
                  <a:gd name="T16" fmla="*/ 72 w 1184"/>
                  <a:gd name="T17" fmla="*/ 48 h 184"/>
                  <a:gd name="T18" fmla="*/ 46 w 1184"/>
                  <a:gd name="T19" fmla="*/ 56 h 184"/>
                  <a:gd name="T20" fmla="*/ 26 w 1184"/>
                  <a:gd name="T21" fmla="*/ 64 h 184"/>
                  <a:gd name="T22" fmla="*/ 12 w 1184"/>
                  <a:gd name="T23" fmla="*/ 74 h 184"/>
                  <a:gd name="T24" fmla="*/ 2 w 1184"/>
                  <a:gd name="T25" fmla="*/ 82 h 184"/>
                  <a:gd name="T26" fmla="*/ 0 w 1184"/>
                  <a:gd name="T27" fmla="*/ 88 h 184"/>
                  <a:gd name="T28" fmla="*/ 0 w 1184"/>
                  <a:gd name="T29" fmla="*/ 92 h 184"/>
                  <a:gd name="T30" fmla="*/ 0 w 1184"/>
                  <a:gd name="T31" fmla="*/ 92 h 184"/>
                  <a:gd name="T32" fmla="*/ 0 w 1184"/>
                  <a:gd name="T33" fmla="*/ 96 h 184"/>
                  <a:gd name="T34" fmla="*/ 2 w 1184"/>
                  <a:gd name="T35" fmla="*/ 102 h 184"/>
                  <a:gd name="T36" fmla="*/ 12 w 1184"/>
                  <a:gd name="T37" fmla="*/ 110 h 184"/>
                  <a:gd name="T38" fmla="*/ 26 w 1184"/>
                  <a:gd name="T39" fmla="*/ 118 h 184"/>
                  <a:gd name="T40" fmla="*/ 46 w 1184"/>
                  <a:gd name="T41" fmla="*/ 128 h 184"/>
                  <a:gd name="T42" fmla="*/ 72 w 1184"/>
                  <a:gd name="T43" fmla="*/ 136 h 184"/>
                  <a:gd name="T44" fmla="*/ 102 w 1184"/>
                  <a:gd name="T45" fmla="*/ 142 h 184"/>
                  <a:gd name="T46" fmla="*/ 136 w 1184"/>
                  <a:gd name="T47" fmla="*/ 150 h 184"/>
                  <a:gd name="T48" fmla="*/ 174 w 1184"/>
                  <a:gd name="T49" fmla="*/ 156 h 184"/>
                  <a:gd name="T50" fmla="*/ 264 w 1184"/>
                  <a:gd name="T51" fmla="*/ 168 h 184"/>
                  <a:gd name="T52" fmla="*/ 364 w 1184"/>
                  <a:gd name="T53" fmla="*/ 176 h 184"/>
                  <a:gd name="T54" fmla="*/ 476 w 1184"/>
                  <a:gd name="T55" fmla="*/ 182 h 184"/>
                  <a:gd name="T56" fmla="*/ 596 w 1184"/>
                  <a:gd name="T57" fmla="*/ 184 h 184"/>
                  <a:gd name="T58" fmla="*/ 596 w 1184"/>
                  <a:gd name="T59" fmla="*/ 184 h 184"/>
                  <a:gd name="T60" fmla="*/ 714 w 1184"/>
                  <a:gd name="T61" fmla="*/ 182 h 184"/>
                  <a:gd name="T62" fmla="*/ 826 w 1184"/>
                  <a:gd name="T63" fmla="*/ 176 h 184"/>
                  <a:gd name="T64" fmla="*/ 926 w 1184"/>
                  <a:gd name="T65" fmla="*/ 168 h 184"/>
                  <a:gd name="T66" fmla="*/ 1012 w 1184"/>
                  <a:gd name="T67" fmla="*/ 156 h 184"/>
                  <a:gd name="T68" fmla="*/ 1050 w 1184"/>
                  <a:gd name="T69" fmla="*/ 150 h 184"/>
                  <a:gd name="T70" fmla="*/ 1084 w 1184"/>
                  <a:gd name="T71" fmla="*/ 142 h 184"/>
                  <a:gd name="T72" fmla="*/ 1114 w 1184"/>
                  <a:gd name="T73" fmla="*/ 136 h 184"/>
                  <a:gd name="T74" fmla="*/ 1138 w 1184"/>
                  <a:gd name="T75" fmla="*/ 128 h 184"/>
                  <a:gd name="T76" fmla="*/ 1158 w 1184"/>
                  <a:gd name="T77" fmla="*/ 118 h 184"/>
                  <a:gd name="T78" fmla="*/ 1172 w 1184"/>
                  <a:gd name="T79" fmla="*/ 110 h 184"/>
                  <a:gd name="T80" fmla="*/ 1182 w 1184"/>
                  <a:gd name="T81" fmla="*/ 102 h 184"/>
                  <a:gd name="T82" fmla="*/ 1184 w 1184"/>
                  <a:gd name="T83" fmla="*/ 96 h 184"/>
                  <a:gd name="T84" fmla="*/ 1184 w 1184"/>
                  <a:gd name="T85" fmla="*/ 92 h 184"/>
                  <a:gd name="T86" fmla="*/ 1184 w 1184"/>
                  <a:gd name="T87" fmla="*/ 92 h 184"/>
                  <a:gd name="T88" fmla="*/ 1184 w 1184"/>
                  <a:gd name="T89" fmla="*/ 88 h 184"/>
                  <a:gd name="T90" fmla="*/ 1182 w 1184"/>
                  <a:gd name="T91" fmla="*/ 82 h 184"/>
                  <a:gd name="T92" fmla="*/ 1172 w 1184"/>
                  <a:gd name="T93" fmla="*/ 74 h 184"/>
                  <a:gd name="T94" fmla="*/ 1158 w 1184"/>
                  <a:gd name="T95" fmla="*/ 64 h 184"/>
                  <a:gd name="T96" fmla="*/ 1138 w 1184"/>
                  <a:gd name="T97" fmla="*/ 56 h 184"/>
                  <a:gd name="T98" fmla="*/ 1114 w 1184"/>
                  <a:gd name="T99" fmla="*/ 48 h 184"/>
                  <a:gd name="T100" fmla="*/ 1084 w 1184"/>
                  <a:gd name="T101" fmla="*/ 40 h 184"/>
                  <a:gd name="T102" fmla="*/ 1050 w 1184"/>
                  <a:gd name="T103" fmla="*/ 32 h 184"/>
                  <a:gd name="T104" fmla="*/ 1012 w 1184"/>
                  <a:gd name="T105" fmla="*/ 26 h 184"/>
                  <a:gd name="T106" fmla="*/ 926 w 1184"/>
                  <a:gd name="T107" fmla="*/ 16 h 184"/>
                  <a:gd name="T108" fmla="*/ 826 w 1184"/>
                  <a:gd name="T109" fmla="*/ 6 h 184"/>
                  <a:gd name="T110" fmla="*/ 714 w 1184"/>
                  <a:gd name="T111" fmla="*/ 2 h 184"/>
                  <a:gd name="T112" fmla="*/ 596 w 1184"/>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4">
                    <a:moveTo>
                      <a:pt x="596" y="0"/>
                    </a:moveTo>
                    <a:lnTo>
                      <a:pt x="596" y="0"/>
                    </a:lnTo>
                    <a:lnTo>
                      <a:pt x="476" y="2"/>
                    </a:lnTo>
                    <a:lnTo>
                      <a:pt x="364" y="6"/>
                    </a:lnTo>
                    <a:lnTo>
                      <a:pt x="264"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4" y="168"/>
                    </a:lnTo>
                    <a:lnTo>
                      <a:pt x="364" y="176"/>
                    </a:lnTo>
                    <a:lnTo>
                      <a:pt x="476" y="182"/>
                    </a:lnTo>
                    <a:lnTo>
                      <a:pt x="596" y="184"/>
                    </a:lnTo>
                    <a:lnTo>
                      <a:pt x="596" y="184"/>
                    </a:lnTo>
                    <a:lnTo>
                      <a:pt x="714" y="182"/>
                    </a:lnTo>
                    <a:lnTo>
                      <a:pt x="826" y="176"/>
                    </a:lnTo>
                    <a:lnTo>
                      <a:pt x="926" y="168"/>
                    </a:lnTo>
                    <a:lnTo>
                      <a:pt x="1012" y="156"/>
                    </a:lnTo>
                    <a:lnTo>
                      <a:pt x="1050" y="150"/>
                    </a:lnTo>
                    <a:lnTo>
                      <a:pt x="1084" y="142"/>
                    </a:lnTo>
                    <a:lnTo>
                      <a:pt x="1114" y="136"/>
                    </a:lnTo>
                    <a:lnTo>
                      <a:pt x="1138" y="128"/>
                    </a:lnTo>
                    <a:lnTo>
                      <a:pt x="1158" y="118"/>
                    </a:lnTo>
                    <a:lnTo>
                      <a:pt x="1172" y="110"/>
                    </a:lnTo>
                    <a:lnTo>
                      <a:pt x="1182" y="102"/>
                    </a:lnTo>
                    <a:lnTo>
                      <a:pt x="1184" y="96"/>
                    </a:lnTo>
                    <a:lnTo>
                      <a:pt x="1184" y="92"/>
                    </a:lnTo>
                    <a:lnTo>
                      <a:pt x="1184" y="92"/>
                    </a:lnTo>
                    <a:lnTo>
                      <a:pt x="1184" y="88"/>
                    </a:lnTo>
                    <a:lnTo>
                      <a:pt x="1182" y="82"/>
                    </a:lnTo>
                    <a:lnTo>
                      <a:pt x="1172" y="74"/>
                    </a:lnTo>
                    <a:lnTo>
                      <a:pt x="1158" y="64"/>
                    </a:lnTo>
                    <a:lnTo>
                      <a:pt x="1138" y="56"/>
                    </a:lnTo>
                    <a:lnTo>
                      <a:pt x="1114" y="48"/>
                    </a:lnTo>
                    <a:lnTo>
                      <a:pt x="1084" y="40"/>
                    </a:lnTo>
                    <a:lnTo>
                      <a:pt x="1050" y="32"/>
                    </a:lnTo>
                    <a:lnTo>
                      <a:pt x="1012" y="26"/>
                    </a:lnTo>
                    <a:lnTo>
                      <a:pt x="926" y="16"/>
                    </a:lnTo>
                    <a:lnTo>
                      <a:pt x="826" y="6"/>
                    </a:lnTo>
                    <a:lnTo>
                      <a:pt x="714" y="2"/>
                    </a:lnTo>
                    <a:lnTo>
                      <a:pt x="5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6" name="Freeform 11"/>
              <p:cNvSpPr>
                <a:spLocks noEditPoints="1"/>
              </p:cNvSpPr>
              <p:nvPr/>
            </p:nvSpPr>
            <p:spPr bwMode="auto">
              <a:xfrm>
                <a:off x="4301" y="4136"/>
                <a:ext cx="1180" cy="184"/>
              </a:xfrm>
              <a:custGeom>
                <a:avLst/>
                <a:gdLst>
                  <a:gd name="T0" fmla="*/ 594 w 1180"/>
                  <a:gd name="T1" fmla="*/ 182 h 184"/>
                  <a:gd name="T2" fmla="*/ 364 w 1180"/>
                  <a:gd name="T3" fmla="*/ 176 h 184"/>
                  <a:gd name="T4" fmla="*/ 176 w 1180"/>
                  <a:gd name="T5" fmla="*/ 156 h 184"/>
                  <a:gd name="T6" fmla="*/ 104 w 1180"/>
                  <a:gd name="T7" fmla="*/ 142 h 184"/>
                  <a:gd name="T8" fmla="*/ 48 w 1180"/>
                  <a:gd name="T9" fmla="*/ 126 h 184"/>
                  <a:gd name="T10" fmla="*/ 14 w 1180"/>
                  <a:gd name="T11" fmla="*/ 110 h 184"/>
                  <a:gd name="T12" fmla="*/ 2 w 1180"/>
                  <a:gd name="T13" fmla="*/ 96 h 184"/>
                  <a:gd name="T14" fmla="*/ 2 w 1180"/>
                  <a:gd name="T15" fmla="*/ 92 h 184"/>
                  <a:gd name="T16" fmla="*/ 4 w 1180"/>
                  <a:gd name="T17" fmla="*/ 82 h 184"/>
                  <a:gd name="T18" fmla="*/ 28 w 1180"/>
                  <a:gd name="T19" fmla="*/ 64 h 184"/>
                  <a:gd name="T20" fmla="*/ 74 w 1180"/>
                  <a:gd name="T21" fmla="*/ 48 h 184"/>
                  <a:gd name="T22" fmla="*/ 138 w 1180"/>
                  <a:gd name="T23" fmla="*/ 34 h 184"/>
                  <a:gd name="T24" fmla="*/ 264 w 1180"/>
                  <a:gd name="T25" fmla="*/ 16 h 184"/>
                  <a:gd name="T26" fmla="*/ 476 w 1180"/>
                  <a:gd name="T27" fmla="*/ 2 h 184"/>
                  <a:gd name="T28" fmla="*/ 594 w 1180"/>
                  <a:gd name="T29" fmla="*/ 0 h 184"/>
                  <a:gd name="T30" fmla="*/ 822 w 1180"/>
                  <a:gd name="T31" fmla="*/ 8 h 184"/>
                  <a:gd name="T32" fmla="*/ 1008 w 1180"/>
                  <a:gd name="T33" fmla="*/ 26 h 184"/>
                  <a:gd name="T34" fmla="*/ 1078 w 1180"/>
                  <a:gd name="T35" fmla="*/ 40 h 184"/>
                  <a:gd name="T36" fmla="*/ 1132 w 1180"/>
                  <a:gd name="T37" fmla="*/ 56 h 184"/>
                  <a:gd name="T38" fmla="*/ 1166 w 1180"/>
                  <a:gd name="T39" fmla="*/ 74 h 184"/>
                  <a:gd name="T40" fmla="*/ 1178 w 1180"/>
                  <a:gd name="T41" fmla="*/ 88 h 184"/>
                  <a:gd name="T42" fmla="*/ 1178 w 1180"/>
                  <a:gd name="T43" fmla="*/ 92 h 184"/>
                  <a:gd name="T44" fmla="*/ 1176 w 1180"/>
                  <a:gd name="T45" fmla="*/ 102 h 184"/>
                  <a:gd name="T46" fmla="*/ 1152 w 1180"/>
                  <a:gd name="T47" fmla="*/ 118 h 184"/>
                  <a:gd name="T48" fmla="*/ 1108 w 1180"/>
                  <a:gd name="T49" fmla="*/ 134 h 184"/>
                  <a:gd name="T50" fmla="*/ 1046 w 1180"/>
                  <a:gd name="T51" fmla="*/ 150 h 184"/>
                  <a:gd name="T52" fmla="*/ 922 w 1180"/>
                  <a:gd name="T53" fmla="*/ 166 h 184"/>
                  <a:gd name="T54" fmla="*/ 712 w 1180"/>
                  <a:gd name="T55" fmla="*/ 180 h 184"/>
                  <a:gd name="T56" fmla="*/ 594 w 1180"/>
                  <a:gd name="T57" fmla="*/ 0 h 184"/>
                  <a:gd name="T58" fmla="*/ 474 w 1180"/>
                  <a:gd name="T59" fmla="*/ 2 h 184"/>
                  <a:gd name="T60" fmla="*/ 262 w 1180"/>
                  <a:gd name="T61" fmla="*/ 16 h 184"/>
                  <a:gd name="T62" fmla="*/ 136 w 1180"/>
                  <a:gd name="T63" fmla="*/ 34 h 184"/>
                  <a:gd name="T64" fmla="*/ 72 w 1180"/>
                  <a:gd name="T65" fmla="*/ 48 h 184"/>
                  <a:gd name="T66" fmla="*/ 26 w 1180"/>
                  <a:gd name="T67" fmla="*/ 64 h 184"/>
                  <a:gd name="T68" fmla="*/ 2 w 1180"/>
                  <a:gd name="T69" fmla="*/ 82 h 184"/>
                  <a:gd name="T70" fmla="*/ 0 w 1180"/>
                  <a:gd name="T71" fmla="*/ 92 h 184"/>
                  <a:gd name="T72" fmla="*/ 0 w 1180"/>
                  <a:gd name="T73" fmla="*/ 96 h 184"/>
                  <a:gd name="T74" fmla="*/ 12 w 1180"/>
                  <a:gd name="T75" fmla="*/ 110 h 184"/>
                  <a:gd name="T76" fmla="*/ 46 w 1180"/>
                  <a:gd name="T77" fmla="*/ 128 h 184"/>
                  <a:gd name="T78" fmla="*/ 102 w 1180"/>
                  <a:gd name="T79" fmla="*/ 142 h 184"/>
                  <a:gd name="T80" fmla="*/ 174 w 1180"/>
                  <a:gd name="T81" fmla="*/ 156 h 184"/>
                  <a:gd name="T82" fmla="*/ 364 w 1180"/>
                  <a:gd name="T83" fmla="*/ 176 h 184"/>
                  <a:gd name="T84" fmla="*/ 594 w 1180"/>
                  <a:gd name="T85" fmla="*/ 184 h 184"/>
                  <a:gd name="T86" fmla="*/ 712 w 1180"/>
                  <a:gd name="T87" fmla="*/ 182 h 184"/>
                  <a:gd name="T88" fmla="*/ 922 w 1180"/>
                  <a:gd name="T89" fmla="*/ 168 h 184"/>
                  <a:gd name="T90" fmla="*/ 1046 w 1180"/>
                  <a:gd name="T91" fmla="*/ 150 h 184"/>
                  <a:gd name="T92" fmla="*/ 1110 w 1180"/>
                  <a:gd name="T93" fmla="*/ 134 h 184"/>
                  <a:gd name="T94" fmla="*/ 1154 w 1180"/>
                  <a:gd name="T95" fmla="*/ 118 h 184"/>
                  <a:gd name="T96" fmla="*/ 1178 w 1180"/>
                  <a:gd name="T97" fmla="*/ 102 h 184"/>
                  <a:gd name="T98" fmla="*/ 1180 w 1180"/>
                  <a:gd name="T99" fmla="*/ 92 h 184"/>
                  <a:gd name="T100" fmla="*/ 1180 w 1180"/>
                  <a:gd name="T101" fmla="*/ 88 h 184"/>
                  <a:gd name="T102" fmla="*/ 1168 w 1180"/>
                  <a:gd name="T103" fmla="*/ 74 h 184"/>
                  <a:gd name="T104" fmla="*/ 1134 w 1180"/>
                  <a:gd name="T105" fmla="*/ 56 h 184"/>
                  <a:gd name="T106" fmla="*/ 1080 w 1180"/>
                  <a:gd name="T107" fmla="*/ 40 h 184"/>
                  <a:gd name="T108" fmla="*/ 1008 w 1180"/>
                  <a:gd name="T109" fmla="*/ 26 h 184"/>
                  <a:gd name="T110" fmla="*/ 822 w 1180"/>
                  <a:gd name="T111" fmla="*/ 6 h 184"/>
                  <a:gd name="T112" fmla="*/ 594 w 1180"/>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182"/>
                    </a:moveTo>
                    <a:lnTo>
                      <a:pt x="594" y="182"/>
                    </a:lnTo>
                    <a:lnTo>
                      <a:pt x="476" y="180"/>
                    </a:lnTo>
                    <a:lnTo>
                      <a:pt x="364" y="176"/>
                    </a:lnTo>
                    <a:lnTo>
                      <a:pt x="264" y="166"/>
                    </a:lnTo>
                    <a:lnTo>
                      <a:pt x="176" y="156"/>
                    </a:lnTo>
                    <a:lnTo>
                      <a:pt x="138" y="150"/>
                    </a:lnTo>
                    <a:lnTo>
                      <a:pt x="104"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4"/>
                    </a:lnTo>
                    <a:lnTo>
                      <a:pt x="176" y="26"/>
                    </a:lnTo>
                    <a:lnTo>
                      <a:pt x="264" y="16"/>
                    </a:lnTo>
                    <a:lnTo>
                      <a:pt x="364" y="8"/>
                    </a:lnTo>
                    <a:lnTo>
                      <a:pt x="476" y="2"/>
                    </a:lnTo>
                    <a:lnTo>
                      <a:pt x="594" y="0"/>
                    </a:lnTo>
                    <a:lnTo>
                      <a:pt x="594" y="0"/>
                    </a:lnTo>
                    <a:lnTo>
                      <a:pt x="712" y="2"/>
                    </a:lnTo>
                    <a:lnTo>
                      <a:pt x="822" y="8"/>
                    </a:lnTo>
                    <a:lnTo>
                      <a:pt x="922" y="16"/>
                    </a:lnTo>
                    <a:lnTo>
                      <a:pt x="1008" y="26"/>
                    </a:lnTo>
                    <a:lnTo>
                      <a:pt x="1046" y="34"/>
                    </a:lnTo>
                    <a:lnTo>
                      <a:pt x="1078" y="40"/>
                    </a:lnTo>
                    <a:lnTo>
                      <a:pt x="1108" y="48"/>
                    </a:lnTo>
                    <a:lnTo>
                      <a:pt x="1132" y="56"/>
                    </a:lnTo>
                    <a:lnTo>
                      <a:pt x="1152" y="64"/>
                    </a:lnTo>
                    <a:lnTo>
                      <a:pt x="1166" y="74"/>
                    </a:lnTo>
                    <a:lnTo>
                      <a:pt x="1176" y="82"/>
                    </a:lnTo>
                    <a:lnTo>
                      <a:pt x="1178" y="88"/>
                    </a:lnTo>
                    <a:lnTo>
                      <a:pt x="1178" y="92"/>
                    </a:lnTo>
                    <a:lnTo>
                      <a:pt x="1178" y="92"/>
                    </a:lnTo>
                    <a:lnTo>
                      <a:pt x="1178" y="96"/>
                    </a:lnTo>
                    <a:lnTo>
                      <a:pt x="1176" y="102"/>
                    </a:lnTo>
                    <a:lnTo>
                      <a:pt x="1166" y="110"/>
                    </a:lnTo>
                    <a:lnTo>
                      <a:pt x="1152" y="118"/>
                    </a:lnTo>
                    <a:lnTo>
                      <a:pt x="1132" y="126"/>
                    </a:lnTo>
                    <a:lnTo>
                      <a:pt x="1108" y="134"/>
                    </a:lnTo>
                    <a:lnTo>
                      <a:pt x="1078" y="142"/>
                    </a:lnTo>
                    <a:lnTo>
                      <a:pt x="1046" y="150"/>
                    </a:lnTo>
                    <a:lnTo>
                      <a:pt x="1008" y="156"/>
                    </a:lnTo>
                    <a:lnTo>
                      <a:pt x="922" y="166"/>
                    </a:lnTo>
                    <a:lnTo>
                      <a:pt x="822" y="176"/>
                    </a:lnTo>
                    <a:lnTo>
                      <a:pt x="712" y="180"/>
                    </a:lnTo>
                    <a:lnTo>
                      <a:pt x="594" y="182"/>
                    </a:lnTo>
                    <a:close/>
                    <a:moveTo>
                      <a:pt x="594" y="0"/>
                    </a:moveTo>
                    <a:lnTo>
                      <a:pt x="594" y="0"/>
                    </a:lnTo>
                    <a:lnTo>
                      <a:pt x="474" y="2"/>
                    </a:lnTo>
                    <a:lnTo>
                      <a:pt x="364" y="6"/>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2" y="142"/>
                    </a:lnTo>
                    <a:lnTo>
                      <a:pt x="136" y="150"/>
                    </a:lnTo>
                    <a:lnTo>
                      <a:pt x="174" y="156"/>
                    </a:lnTo>
                    <a:lnTo>
                      <a:pt x="262" y="168"/>
                    </a:lnTo>
                    <a:lnTo>
                      <a:pt x="364" y="176"/>
                    </a:lnTo>
                    <a:lnTo>
                      <a:pt x="474" y="182"/>
                    </a:lnTo>
                    <a:lnTo>
                      <a:pt x="594" y="184"/>
                    </a:lnTo>
                    <a:lnTo>
                      <a:pt x="594" y="184"/>
                    </a:lnTo>
                    <a:lnTo>
                      <a:pt x="712" y="182"/>
                    </a:lnTo>
                    <a:lnTo>
                      <a:pt x="822" y="176"/>
                    </a:lnTo>
                    <a:lnTo>
                      <a:pt x="922" y="168"/>
                    </a:lnTo>
                    <a:lnTo>
                      <a:pt x="1008" y="156"/>
                    </a:lnTo>
                    <a:lnTo>
                      <a:pt x="1046" y="150"/>
                    </a:lnTo>
                    <a:lnTo>
                      <a:pt x="1080" y="142"/>
                    </a:lnTo>
                    <a:lnTo>
                      <a:pt x="1110" y="134"/>
                    </a:lnTo>
                    <a:lnTo>
                      <a:pt x="1134" y="128"/>
                    </a:lnTo>
                    <a:lnTo>
                      <a:pt x="1154" y="118"/>
                    </a:lnTo>
                    <a:lnTo>
                      <a:pt x="1168" y="110"/>
                    </a:lnTo>
                    <a:lnTo>
                      <a:pt x="1178" y="102"/>
                    </a:lnTo>
                    <a:lnTo>
                      <a:pt x="1180" y="96"/>
                    </a:lnTo>
                    <a:lnTo>
                      <a:pt x="1180" y="92"/>
                    </a:lnTo>
                    <a:lnTo>
                      <a:pt x="1180" y="92"/>
                    </a:lnTo>
                    <a:lnTo>
                      <a:pt x="1180" y="88"/>
                    </a:lnTo>
                    <a:lnTo>
                      <a:pt x="1178" y="82"/>
                    </a:lnTo>
                    <a:lnTo>
                      <a:pt x="1168" y="74"/>
                    </a:lnTo>
                    <a:lnTo>
                      <a:pt x="1154" y="64"/>
                    </a:lnTo>
                    <a:lnTo>
                      <a:pt x="1134" y="56"/>
                    </a:lnTo>
                    <a:lnTo>
                      <a:pt x="1110" y="48"/>
                    </a:lnTo>
                    <a:lnTo>
                      <a:pt x="1080" y="40"/>
                    </a:lnTo>
                    <a:lnTo>
                      <a:pt x="1046" y="34"/>
                    </a:lnTo>
                    <a:lnTo>
                      <a:pt x="1008" y="26"/>
                    </a:lnTo>
                    <a:lnTo>
                      <a:pt x="922" y="16"/>
                    </a:lnTo>
                    <a:lnTo>
                      <a:pt x="822" y="6"/>
                    </a:lnTo>
                    <a:lnTo>
                      <a:pt x="712" y="2"/>
                    </a:lnTo>
                    <a:lnTo>
                      <a:pt x="5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7" name="Freeform 12"/>
              <p:cNvSpPr>
                <a:spLocks/>
              </p:cNvSpPr>
              <p:nvPr/>
            </p:nvSpPr>
            <p:spPr bwMode="auto">
              <a:xfrm>
                <a:off x="4303" y="4136"/>
                <a:ext cx="1176" cy="182"/>
              </a:xfrm>
              <a:custGeom>
                <a:avLst/>
                <a:gdLst>
                  <a:gd name="T0" fmla="*/ 592 w 1176"/>
                  <a:gd name="T1" fmla="*/ 182 h 182"/>
                  <a:gd name="T2" fmla="*/ 592 w 1176"/>
                  <a:gd name="T3" fmla="*/ 182 h 182"/>
                  <a:gd name="T4" fmla="*/ 474 w 1176"/>
                  <a:gd name="T5" fmla="*/ 180 h 182"/>
                  <a:gd name="T6" fmla="*/ 362 w 1176"/>
                  <a:gd name="T7" fmla="*/ 176 h 182"/>
                  <a:gd name="T8" fmla="*/ 262 w 1176"/>
                  <a:gd name="T9" fmla="*/ 166 h 182"/>
                  <a:gd name="T10" fmla="*/ 174 w 1176"/>
                  <a:gd name="T11" fmla="*/ 156 h 182"/>
                  <a:gd name="T12" fmla="*/ 136 w 1176"/>
                  <a:gd name="T13" fmla="*/ 150 h 182"/>
                  <a:gd name="T14" fmla="*/ 102 w 1176"/>
                  <a:gd name="T15" fmla="*/ 142 h 182"/>
                  <a:gd name="T16" fmla="*/ 72 w 1176"/>
                  <a:gd name="T17" fmla="*/ 134 h 182"/>
                  <a:gd name="T18" fmla="*/ 46 w 1176"/>
                  <a:gd name="T19" fmla="*/ 126 h 182"/>
                  <a:gd name="T20" fmla="*/ 26 w 1176"/>
                  <a:gd name="T21" fmla="*/ 118 h 182"/>
                  <a:gd name="T22" fmla="*/ 12 w 1176"/>
                  <a:gd name="T23" fmla="*/ 110 h 182"/>
                  <a:gd name="T24" fmla="*/ 2 w 1176"/>
                  <a:gd name="T25" fmla="*/ 102 h 182"/>
                  <a:gd name="T26" fmla="*/ 0 w 1176"/>
                  <a:gd name="T27" fmla="*/ 96 h 182"/>
                  <a:gd name="T28" fmla="*/ 0 w 1176"/>
                  <a:gd name="T29" fmla="*/ 92 h 182"/>
                  <a:gd name="T30" fmla="*/ 0 w 1176"/>
                  <a:gd name="T31" fmla="*/ 92 h 182"/>
                  <a:gd name="T32" fmla="*/ 0 w 1176"/>
                  <a:gd name="T33" fmla="*/ 88 h 182"/>
                  <a:gd name="T34" fmla="*/ 2 w 1176"/>
                  <a:gd name="T35" fmla="*/ 82 h 182"/>
                  <a:gd name="T36" fmla="*/ 12 w 1176"/>
                  <a:gd name="T37" fmla="*/ 74 h 182"/>
                  <a:gd name="T38" fmla="*/ 26 w 1176"/>
                  <a:gd name="T39" fmla="*/ 64 h 182"/>
                  <a:gd name="T40" fmla="*/ 46 w 1176"/>
                  <a:gd name="T41" fmla="*/ 56 h 182"/>
                  <a:gd name="T42" fmla="*/ 72 w 1176"/>
                  <a:gd name="T43" fmla="*/ 48 h 182"/>
                  <a:gd name="T44" fmla="*/ 102 w 1176"/>
                  <a:gd name="T45" fmla="*/ 40 h 182"/>
                  <a:gd name="T46" fmla="*/ 136 w 1176"/>
                  <a:gd name="T47" fmla="*/ 34 h 182"/>
                  <a:gd name="T48" fmla="*/ 174 w 1176"/>
                  <a:gd name="T49" fmla="*/ 26 h 182"/>
                  <a:gd name="T50" fmla="*/ 262 w 1176"/>
                  <a:gd name="T51" fmla="*/ 16 h 182"/>
                  <a:gd name="T52" fmla="*/ 362 w 1176"/>
                  <a:gd name="T53" fmla="*/ 8 h 182"/>
                  <a:gd name="T54" fmla="*/ 474 w 1176"/>
                  <a:gd name="T55" fmla="*/ 2 h 182"/>
                  <a:gd name="T56" fmla="*/ 592 w 1176"/>
                  <a:gd name="T57" fmla="*/ 0 h 182"/>
                  <a:gd name="T58" fmla="*/ 592 w 1176"/>
                  <a:gd name="T59" fmla="*/ 0 h 182"/>
                  <a:gd name="T60" fmla="*/ 710 w 1176"/>
                  <a:gd name="T61" fmla="*/ 2 h 182"/>
                  <a:gd name="T62" fmla="*/ 820 w 1176"/>
                  <a:gd name="T63" fmla="*/ 8 h 182"/>
                  <a:gd name="T64" fmla="*/ 920 w 1176"/>
                  <a:gd name="T65" fmla="*/ 16 h 182"/>
                  <a:gd name="T66" fmla="*/ 1006 w 1176"/>
                  <a:gd name="T67" fmla="*/ 26 h 182"/>
                  <a:gd name="T68" fmla="*/ 1044 w 1176"/>
                  <a:gd name="T69" fmla="*/ 34 h 182"/>
                  <a:gd name="T70" fmla="*/ 1076 w 1176"/>
                  <a:gd name="T71" fmla="*/ 40 h 182"/>
                  <a:gd name="T72" fmla="*/ 1106 w 1176"/>
                  <a:gd name="T73" fmla="*/ 48 h 182"/>
                  <a:gd name="T74" fmla="*/ 1130 w 1176"/>
                  <a:gd name="T75" fmla="*/ 56 h 182"/>
                  <a:gd name="T76" fmla="*/ 1150 w 1176"/>
                  <a:gd name="T77" fmla="*/ 64 h 182"/>
                  <a:gd name="T78" fmla="*/ 1164 w 1176"/>
                  <a:gd name="T79" fmla="*/ 74 h 182"/>
                  <a:gd name="T80" fmla="*/ 1174 w 1176"/>
                  <a:gd name="T81" fmla="*/ 82 h 182"/>
                  <a:gd name="T82" fmla="*/ 1176 w 1176"/>
                  <a:gd name="T83" fmla="*/ 88 h 182"/>
                  <a:gd name="T84" fmla="*/ 1176 w 1176"/>
                  <a:gd name="T85" fmla="*/ 92 h 182"/>
                  <a:gd name="T86" fmla="*/ 1176 w 1176"/>
                  <a:gd name="T87" fmla="*/ 92 h 182"/>
                  <a:gd name="T88" fmla="*/ 1176 w 1176"/>
                  <a:gd name="T89" fmla="*/ 96 h 182"/>
                  <a:gd name="T90" fmla="*/ 1174 w 1176"/>
                  <a:gd name="T91" fmla="*/ 102 h 182"/>
                  <a:gd name="T92" fmla="*/ 1164 w 1176"/>
                  <a:gd name="T93" fmla="*/ 110 h 182"/>
                  <a:gd name="T94" fmla="*/ 1150 w 1176"/>
                  <a:gd name="T95" fmla="*/ 118 h 182"/>
                  <a:gd name="T96" fmla="*/ 1130 w 1176"/>
                  <a:gd name="T97" fmla="*/ 126 h 182"/>
                  <a:gd name="T98" fmla="*/ 1106 w 1176"/>
                  <a:gd name="T99" fmla="*/ 134 h 182"/>
                  <a:gd name="T100" fmla="*/ 1076 w 1176"/>
                  <a:gd name="T101" fmla="*/ 142 h 182"/>
                  <a:gd name="T102" fmla="*/ 1044 w 1176"/>
                  <a:gd name="T103" fmla="*/ 150 h 182"/>
                  <a:gd name="T104" fmla="*/ 1006 w 1176"/>
                  <a:gd name="T105" fmla="*/ 156 h 182"/>
                  <a:gd name="T106" fmla="*/ 920 w 1176"/>
                  <a:gd name="T107" fmla="*/ 166 h 182"/>
                  <a:gd name="T108" fmla="*/ 820 w 1176"/>
                  <a:gd name="T109" fmla="*/ 176 h 182"/>
                  <a:gd name="T110" fmla="*/ 710 w 1176"/>
                  <a:gd name="T111" fmla="*/ 180 h 182"/>
                  <a:gd name="T112" fmla="*/ 592 w 117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182"/>
                    </a:moveTo>
                    <a:lnTo>
                      <a:pt x="592" y="182"/>
                    </a:lnTo>
                    <a:lnTo>
                      <a:pt x="474" y="180"/>
                    </a:lnTo>
                    <a:lnTo>
                      <a:pt x="362" y="176"/>
                    </a:lnTo>
                    <a:lnTo>
                      <a:pt x="262" y="166"/>
                    </a:lnTo>
                    <a:lnTo>
                      <a:pt x="174" y="156"/>
                    </a:lnTo>
                    <a:lnTo>
                      <a:pt x="136" y="150"/>
                    </a:lnTo>
                    <a:lnTo>
                      <a:pt x="102"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4"/>
                    </a:lnTo>
                    <a:lnTo>
                      <a:pt x="174" y="26"/>
                    </a:lnTo>
                    <a:lnTo>
                      <a:pt x="262" y="16"/>
                    </a:lnTo>
                    <a:lnTo>
                      <a:pt x="362" y="8"/>
                    </a:lnTo>
                    <a:lnTo>
                      <a:pt x="474" y="2"/>
                    </a:lnTo>
                    <a:lnTo>
                      <a:pt x="592" y="0"/>
                    </a:lnTo>
                    <a:lnTo>
                      <a:pt x="592" y="0"/>
                    </a:lnTo>
                    <a:lnTo>
                      <a:pt x="710" y="2"/>
                    </a:lnTo>
                    <a:lnTo>
                      <a:pt x="820" y="8"/>
                    </a:lnTo>
                    <a:lnTo>
                      <a:pt x="920" y="16"/>
                    </a:lnTo>
                    <a:lnTo>
                      <a:pt x="1006" y="26"/>
                    </a:lnTo>
                    <a:lnTo>
                      <a:pt x="1044" y="34"/>
                    </a:lnTo>
                    <a:lnTo>
                      <a:pt x="1076" y="40"/>
                    </a:lnTo>
                    <a:lnTo>
                      <a:pt x="1106" y="48"/>
                    </a:lnTo>
                    <a:lnTo>
                      <a:pt x="1130" y="56"/>
                    </a:lnTo>
                    <a:lnTo>
                      <a:pt x="1150" y="64"/>
                    </a:lnTo>
                    <a:lnTo>
                      <a:pt x="1164" y="74"/>
                    </a:lnTo>
                    <a:lnTo>
                      <a:pt x="1174" y="82"/>
                    </a:lnTo>
                    <a:lnTo>
                      <a:pt x="1176" y="88"/>
                    </a:lnTo>
                    <a:lnTo>
                      <a:pt x="1176" y="92"/>
                    </a:lnTo>
                    <a:lnTo>
                      <a:pt x="1176" y="92"/>
                    </a:lnTo>
                    <a:lnTo>
                      <a:pt x="1176" y="96"/>
                    </a:lnTo>
                    <a:lnTo>
                      <a:pt x="1174" y="102"/>
                    </a:lnTo>
                    <a:lnTo>
                      <a:pt x="1164" y="110"/>
                    </a:lnTo>
                    <a:lnTo>
                      <a:pt x="1150" y="118"/>
                    </a:lnTo>
                    <a:lnTo>
                      <a:pt x="1130" y="126"/>
                    </a:lnTo>
                    <a:lnTo>
                      <a:pt x="1106" y="134"/>
                    </a:lnTo>
                    <a:lnTo>
                      <a:pt x="1076" y="142"/>
                    </a:lnTo>
                    <a:lnTo>
                      <a:pt x="1044" y="150"/>
                    </a:lnTo>
                    <a:lnTo>
                      <a:pt x="1006" y="156"/>
                    </a:lnTo>
                    <a:lnTo>
                      <a:pt x="920" y="166"/>
                    </a:lnTo>
                    <a:lnTo>
                      <a:pt x="820" y="176"/>
                    </a:lnTo>
                    <a:lnTo>
                      <a:pt x="710" y="180"/>
                    </a:lnTo>
                    <a:lnTo>
                      <a:pt x="592"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8" name="Freeform 13"/>
              <p:cNvSpPr>
                <a:spLocks/>
              </p:cNvSpPr>
              <p:nvPr/>
            </p:nvSpPr>
            <p:spPr bwMode="auto">
              <a:xfrm>
                <a:off x="4301" y="4136"/>
                <a:ext cx="1180" cy="184"/>
              </a:xfrm>
              <a:custGeom>
                <a:avLst/>
                <a:gdLst>
                  <a:gd name="T0" fmla="*/ 594 w 1180"/>
                  <a:gd name="T1" fmla="*/ 0 h 184"/>
                  <a:gd name="T2" fmla="*/ 594 w 1180"/>
                  <a:gd name="T3" fmla="*/ 0 h 184"/>
                  <a:gd name="T4" fmla="*/ 474 w 1180"/>
                  <a:gd name="T5" fmla="*/ 2 h 184"/>
                  <a:gd name="T6" fmla="*/ 364 w 1180"/>
                  <a:gd name="T7" fmla="*/ 6 h 184"/>
                  <a:gd name="T8" fmla="*/ 262 w 1180"/>
                  <a:gd name="T9" fmla="*/ 16 h 184"/>
                  <a:gd name="T10" fmla="*/ 174 w 1180"/>
                  <a:gd name="T11" fmla="*/ 26 h 184"/>
                  <a:gd name="T12" fmla="*/ 136 w 1180"/>
                  <a:gd name="T13" fmla="*/ 34 h 184"/>
                  <a:gd name="T14" fmla="*/ 102 w 1180"/>
                  <a:gd name="T15" fmla="*/ 40 h 184"/>
                  <a:gd name="T16" fmla="*/ 72 w 1180"/>
                  <a:gd name="T17" fmla="*/ 48 h 184"/>
                  <a:gd name="T18" fmla="*/ 46 w 1180"/>
                  <a:gd name="T19" fmla="*/ 56 h 184"/>
                  <a:gd name="T20" fmla="*/ 26 w 1180"/>
                  <a:gd name="T21" fmla="*/ 64 h 184"/>
                  <a:gd name="T22" fmla="*/ 12 w 1180"/>
                  <a:gd name="T23" fmla="*/ 74 h 184"/>
                  <a:gd name="T24" fmla="*/ 2 w 1180"/>
                  <a:gd name="T25" fmla="*/ 82 h 184"/>
                  <a:gd name="T26" fmla="*/ 0 w 1180"/>
                  <a:gd name="T27" fmla="*/ 88 h 184"/>
                  <a:gd name="T28" fmla="*/ 0 w 1180"/>
                  <a:gd name="T29" fmla="*/ 92 h 184"/>
                  <a:gd name="T30" fmla="*/ 0 w 1180"/>
                  <a:gd name="T31" fmla="*/ 92 h 184"/>
                  <a:gd name="T32" fmla="*/ 0 w 1180"/>
                  <a:gd name="T33" fmla="*/ 96 h 184"/>
                  <a:gd name="T34" fmla="*/ 2 w 1180"/>
                  <a:gd name="T35" fmla="*/ 102 h 184"/>
                  <a:gd name="T36" fmla="*/ 12 w 1180"/>
                  <a:gd name="T37" fmla="*/ 110 h 184"/>
                  <a:gd name="T38" fmla="*/ 26 w 1180"/>
                  <a:gd name="T39" fmla="*/ 118 h 184"/>
                  <a:gd name="T40" fmla="*/ 46 w 1180"/>
                  <a:gd name="T41" fmla="*/ 128 h 184"/>
                  <a:gd name="T42" fmla="*/ 72 w 1180"/>
                  <a:gd name="T43" fmla="*/ 134 h 184"/>
                  <a:gd name="T44" fmla="*/ 102 w 1180"/>
                  <a:gd name="T45" fmla="*/ 142 h 184"/>
                  <a:gd name="T46" fmla="*/ 136 w 1180"/>
                  <a:gd name="T47" fmla="*/ 150 h 184"/>
                  <a:gd name="T48" fmla="*/ 174 w 1180"/>
                  <a:gd name="T49" fmla="*/ 156 h 184"/>
                  <a:gd name="T50" fmla="*/ 262 w 1180"/>
                  <a:gd name="T51" fmla="*/ 168 h 184"/>
                  <a:gd name="T52" fmla="*/ 364 w 1180"/>
                  <a:gd name="T53" fmla="*/ 176 h 184"/>
                  <a:gd name="T54" fmla="*/ 474 w 1180"/>
                  <a:gd name="T55" fmla="*/ 182 h 184"/>
                  <a:gd name="T56" fmla="*/ 594 w 1180"/>
                  <a:gd name="T57" fmla="*/ 184 h 184"/>
                  <a:gd name="T58" fmla="*/ 594 w 1180"/>
                  <a:gd name="T59" fmla="*/ 184 h 184"/>
                  <a:gd name="T60" fmla="*/ 712 w 1180"/>
                  <a:gd name="T61" fmla="*/ 182 h 184"/>
                  <a:gd name="T62" fmla="*/ 822 w 1180"/>
                  <a:gd name="T63" fmla="*/ 176 h 184"/>
                  <a:gd name="T64" fmla="*/ 922 w 1180"/>
                  <a:gd name="T65" fmla="*/ 168 h 184"/>
                  <a:gd name="T66" fmla="*/ 1008 w 1180"/>
                  <a:gd name="T67" fmla="*/ 156 h 184"/>
                  <a:gd name="T68" fmla="*/ 1046 w 1180"/>
                  <a:gd name="T69" fmla="*/ 150 h 184"/>
                  <a:gd name="T70" fmla="*/ 1080 w 1180"/>
                  <a:gd name="T71" fmla="*/ 142 h 184"/>
                  <a:gd name="T72" fmla="*/ 1110 w 1180"/>
                  <a:gd name="T73" fmla="*/ 134 h 184"/>
                  <a:gd name="T74" fmla="*/ 1134 w 1180"/>
                  <a:gd name="T75" fmla="*/ 128 h 184"/>
                  <a:gd name="T76" fmla="*/ 1154 w 1180"/>
                  <a:gd name="T77" fmla="*/ 118 h 184"/>
                  <a:gd name="T78" fmla="*/ 1168 w 1180"/>
                  <a:gd name="T79" fmla="*/ 110 h 184"/>
                  <a:gd name="T80" fmla="*/ 1178 w 1180"/>
                  <a:gd name="T81" fmla="*/ 102 h 184"/>
                  <a:gd name="T82" fmla="*/ 1180 w 1180"/>
                  <a:gd name="T83" fmla="*/ 96 h 184"/>
                  <a:gd name="T84" fmla="*/ 1180 w 1180"/>
                  <a:gd name="T85" fmla="*/ 92 h 184"/>
                  <a:gd name="T86" fmla="*/ 1180 w 1180"/>
                  <a:gd name="T87" fmla="*/ 92 h 184"/>
                  <a:gd name="T88" fmla="*/ 1180 w 1180"/>
                  <a:gd name="T89" fmla="*/ 88 h 184"/>
                  <a:gd name="T90" fmla="*/ 1178 w 1180"/>
                  <a:gd name="T91" fmla="*/ 82 h 184"/>
                  <a:gd name="T92" fmla="*/ 1168 w 1180"/>
                  <a:gd name="T93" fmla="*/ 74 h 184"/>
                  <a:gd name="T94" fmla="*/ 1154 w 1180"/>
                  <a:gd name="T95" fmla="*/ 64 h 184"/>
                  <a:gd name="T96" fmla="*/ 1134 w 1180"/>
                  <a:gd name="T97" fmla="*/ 56 h 184"/>
                  <a:gd name="T98" fmla="*/ 1110 w 1180"/>
                  <a:gd name="T99" fmla="*/ 48 h 184"/>
                  <a:gd name="T100" fmla="*/ 1080 w 1180"/>
                  <a:gd name="T101" fmla="*/ 40 h 184"/>
                  <a:gd name="T102" fmla="*/ 1046 w 1180"/>
                  <a:gd name="T103" fmla="*/ 34 h 184"/>
                  <a:gd name="T104" fmla="*/ 1008 w 1180"/>
                  <a:gd name="T105" fmla="*/ 26 h 184"/>
                  <a:gd name="T106" fmla="*/ 922 w 1180"/>
                  <a:gd name="T107" fmla="*/ 16 h 184"/>
                  <a:gd name="T108" fmla="*/ 822 w 1180"/>
                  <a:gd name="T109" fmla="*/ 6 h 184"/>
                  <a:gd name="T110" fmla="*/ 712 w 1180"/>
                  <a:gd name="T111" fmla="*/ 2 h 184"/>
                  <a:gd name="T112" fmla="*/ 594 w 1180"/>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4">
                    <a:moveTo>
                      <a:pt x="594" y="0"/>
                    </a:moveTo>
                    <a:lnTo>
                      <a:pt x="594" y="0"/>
                    </a:lnTo>
                    <a:lnTo>
                      <a:pt x="474" y="2"/>
                    </a:lnTo>
                    <a:lnTo>
                      <a:pt x="364" y="6"/>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2" y="142"/>
                    </a:lnTo>
                    <a:lnTo>
                      <a:pt x="136" y="150"/>
                    </a:lnTo>
                    <a:lnTo>
                      <a:pt x="174" y="156"/>
                    </a:lnTo>
                    <a:lnTo>
                      <a:pt x="262" y="168"/>
                    </a:lnTo>
                    <a:lnTo>
                      <a:pt x="364" y="176"/>
                    </a:lnTo>
                    <a:lnTo>
                      <a:pt x="474" y="182"/>
                    </a:lnTo>
                    <a:lnTo>
                      <a:pt x="594" y="184"/>
                    </a:lnTo>
                    <a:lnTo>
                      <a:pt x="594" y="184"/>
                    </a:lnTo>
                    <a:lnTo>
                      <a:pt x="712" y="182"/>
                    </a:lnTo>
                    <a:lnTo>
                      <a:pt x="822" y="176"/>
                    </a:lnTo>
                    <a:lnTo>
                      <a:pt x="922" y="168"/>
                    </a:lnTo>
                    <a:lnTo>
                      <a:pt x="1008" y="156"/>
                    </a:lnTo>
                    <a:lnTo>
                      <a:pt x="1046" y="150"/>
                    </a:lnTo>
                    <a:lnTo>
                      <a:pt x="1080" y="142"/>
                    </a:lnTo>
                    <a:lnTo>
                      <a:pt x="1110" y="134"/>
                    </a:lnTo>
                    <a:lnTo>
                      <a:pt x="1134" y="128"/>
                    </a:lnTo>
                    <a:lnTo>
                      <a:pt x="1154" y="118"/>
                    </a:lnTo>
                    <a:lnTo>
                      <a:pt x="1168" y="110"/>
                    </a:lnTo>
                    <a:lnTo>
                      <a:pt x="1178" y="102"/>
                    </a:lnTo>
                    <a:lnTo>
                      <a:pt x="1180" y="96"/>
                    </a:lnTo>
                    <a:lnTo>
                      <a:pt x="1180" y="92"/>
                    </a:lnTo>
                    <a:lnTo>
                      <a:pt x="1180" y="92"/>
                    </a:lnTo>
                    <a:lnTo>
                      <a:pt x="1180" y="88"/>
                    </a:lnTo>
                    <a:lnTo>
                      <a:pt x="1178" y="82"/>
                    </a:lnTo>
                    <a:lnTo>
                      <a:pt x="1168" y="74"/>
                    </a:lnTo>
                    <a:lnTo>
                      <a:pt x="1154" y="64"/>
                    </a:lnTo>
                    <a:lnTo>
                      <a:pt x="1134" y="56"/>
                    </a:lnTo>
                    <a:lnTo>
                      <a:pt x="1110" y="48"/>
                    </a:lnTo>
                    <a:lnTo>
                      <a:pt x="1080" y="40"/>
                    </a:lnTo>
                    <a:lnTo>
                      <a:pt x="1046" y="34"/>
                    </a:lnTo>
                    <a:lnTo>
                      <a:pt x="1008" y="26"/>
                    </a:lnTo>
                    <a:lnTo>
                      <a:pt x="922" y="16"/>
                    </a:lnTo>
                    <a:lnTo>
                      <a:pt x="822" y="6"/>
                    </a:lnTo>
                    <a:lnTo>
                      <a:pt x="712" y="2"/>
                    </a:lnTo>
                    <a:lnTo>
                      <a:pt x="5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9" name="Freeform 14"/>
              <p:cNvSpPr>
                <a:spLocks noEditPoints="1"/>
              </p:cNvSpPr>
              <p:nvPr/>
            </p:nvSpPr>
            <p:spPr bwMode="auto">
              <a:xfrm>
                <a:off x="4303" y="4136"/>
                <a:ext cx="1176" cy="182"/>
              </a:xfrm>
              <a:custGeom>
                <a:avLst/>
                <a:gdLst>
                  <a:gd name="T0" fmla="*/ 592 w 1176"/>
                  <a:gd name="T1" fmla="*/ 182 h 182"/>
                  <a:gd name="T2" fmla="*/ 362 w 1176"/>
                  <a:gd name="T3" fmla="*/ 176 h 182"/>
                  <a:gd name="T4" fmla="*/ 176 w 1176"/>
                  <a:gd name="T5" fmla="*/ 156 h 182"/>
                  <a:gd name="T6" fmla="*/ 102 w 1176"/>
                  <a:gd name="T7" fmla="*/ 142 h 182"/>
                  <a:gd name="T8" fmla="*/ 48 w 1176"/>
                  <a:gd name="T9" fmla="*/ 126 h 182"/>
                  <a:gd name="T10" fmla="*/ 14 w 1176"/>
                  <a:gd name="T11" fmla="*/ 110 h 182"/>
                  <a:gd name="T12" fmla="*/ 2 w 1176"/>
                  <a:gd name="T13" fmla="*/ 96 h 182"/>
                  <a:gd name="T14" fmla="*/ 2 w 1176"/>
                  <a:gd name="T15" fmla="*/ 92 h 182"/>
                  <a:gd name="T16" fmla="*/ 4 w 1176"/>
                  <a:gd name="T17" fmla="*/ 82 h 182"/>
                  <a:gd name="T18" fmla="*/ 28 w 1176"/>
                  <a:gd name="T19" fmla="*/ 64 h 182"/>
                  <a:gd name="T20" fmla="*/ 74 w 1176"/>
                  <a:gd name="T21" fmla="*/ 48 h 182"/>
                  <a:gd name="T22" fmla="*/ 136 w 1176"/>
                  <a:gd name="T23" fmla="*/ 34 h 182"/>
                  <a:gd name="T24" fmla="*/ 262 w 1176"/>
                  <a:gd name="T25" fmla="*/ 16 h 182"/>
                  <a:gd name="T26" fmla="*/ 474 w 1176"/>
                  <a:gd name="T27" fmla="*/ 2 h 182"/>
                  <a:gd name="T28" fmla="*/ 592 w 1176"/>
                  <a:gd name="T29" fmla="*/ 0 h 182"/>
                  <a:gd name="T30" fmla="*/ 818 w 1176"/>
                  <a:gd name="T31" fmla="*/ 8 h 182"/>
                  <a:gd name="T32" fmla="*/ 1004 w 1176"/>
                  <a:gd name="T33" fmla="*/ 26 h 182"/>
                  <a:gd name="T34" fmla="*/ 1076 w 1176"/>
                  <a:gd name="T35" fmla="*/ 40 h 182"/>
                  <a:gd name="T36" fmla="*/ 1128 w 1176"/>
                  <a:gd name="T37" fmla="*/ 56 h 182"/>
                  <a:gd name="T38" fmla="*/ 1162 w 1176"/>
                  <a:gd name="T39" fmla="*/ 74 h 182"/>
                  <a:gd name="T40" fmla="*/ 1174 w 1176"/>
                  <a:gd name="T41" fmla="*/ 88 h 182"/>
                  <a:gd name="T42" fmla="*/ 1174 w 1176"/>
                  <a:gd name="T43" fmla="*/ 92 h 182"/>
                  <a:gd name="T44" fmla="*/ 1172 w 1176"/>
                  <a:gd name="T45" fmla="*/ 102 h 182"/>
                  <a:gd name="T46" fmla="*/ 1148 w 1176"/>
                  <a:gd name="T47" fmla="*/ 118 h 182"/>
                  <a:gd name="T48" fmla="*/ 1104 w 1176"/>
                  <a:gd name="T49" fmla="*/ 134 h 182"/>
                  <a:gd name="T50" fmla="*/ 1042 w 1176"/>
                  <a:gd name="T51" fmla="*/ 148 h 182"/>
                  <a:gd name="T52" fmla="*/ 918 w 1176"/>
                  <a:gd name="T53" fmla="*/ 166 h 182"/>
                  <a:gd name="T54" fmla="*/ 710 w 1176"/>
                  <a:gd name="T55" fmla="*/ 180 h 182"/>
                  <a:gd name="T56" fmla="*/ 592 w 1176"/>
                  <a:gd name="T57" fmla="*/ 0 h 182"/>
                  <a:gd name="T58" fmla="*/ 474 w 1176"/>
                  <a:gd name="T59" fmla="*/ 2 h 182"/>
                  <a:gd name="T60" fmla="*/ 262 w 1176"/>
                  <a:gd name="T61" fmla="*/ 16 h 182"/>
                  <a:gd name="T62" fmla="*/ 136 w 1176"/>
                  <a:gd name="T63" fmla="*/ 34 h 182"/>
                  <a:gd name="T64" fmla="*/ 72 w 1176"/>
                  <a:gd name="T65" fmla="*/ 48 h 182"/>
                  <a:gd name="T66" fmla="*/ 26 w 1176"/>
                  <a:gd name="T67" fmla="*/ 64 h 182"/>
                  <a:gd name="T68" fmla="*/ 2 w 1176"/>
                  <a:gd name="T69" fmla="*/ 82 h 182"/>
                  <a:gd name="T70" fmla="*/ 0 w 1176"/>
                  <a:gd name="T71" fmla="*/ 92 h 182"/>
                  <a:gd name="T72" fmla="*/ 0 w 1176"/>
                  <a:gd name="T73" fmla="*/ 96 h 182"/>
                  <a:gd name="T74" fmla="*/ 12 w 1176"/>
                  <a:gd name="T75" fmla="*/ 110 h 182"/>
                  <a:gd name="T76" fmla="*/ 46 w 1176"/>
                  <a:gd name="T77" fmla="*/ 126 h 182"/>
                  <a:gd name="T78" fmla="*/ 102 w 1176"/>
                  <a:gd name="T79" fmla="*/ 142 h 182"/>
                  <a:gd name="T80" fmla="*/ 174 w 1176"/>
                  <a:gd name="T81" fmla="*/ 156 h 182"/>
                  <a:gd name="T82" fmla="*/ 362 w 1176"/>
                  <a:gd name="T83" fmla="*/ 176 h 182"/>
                  <a:gd name="T84" fmla="*/ 592 w 1176"/>
                  <a:gd name="T85" fmla="*/ 182 h 182"/>
                  <a:gd name="T86" fmla="*/ 710 w 1176"/>
                  <a:gd name="T87" fmla="*/ 180 h 182"/>
                  <a:gd name="T88" fmla="*/ 920 w 1176"/>
                  <a:gd name="T89" fmla="*/ 166 h 182"/>
                  <a:gd name="T90" fmla="*/ 1044 w 1176"/>
                  <a:gd name="T91" fmla="*/ 150 h 182"/>
                  <a:gd name="T92" fmla="*/ 1106 w 1176"/>
                  <a:gd name="T93" fmla="*/ 134 h 182"/>
                  <a:gd name="T94" fmla="*/ 1150 w 1176"/>
                  <a:gd name="T95" fmla="*/ 118 h 182"/>
                  <a:gd name="T96" fmla="*/ 1174 w 1176"/>
                  <a:gd name="T97" fmla="*/ 102 h 182"/>
                  <a:gd name="T98" fmla="*/ 1176 w 1176"/>
                  <a:gd name="T99" fmla="*/ 92 h 182"/>
                  <a:gd name="T100" fmla="*/ 1176 w 1176"/>
                  <a:gd name="T101" fmla="*/ 88 h 182"/>
                  <a:gd name="T102" fmla="*/ 1164 w 1176"/>
                  <a:gd name="T103" fmla="*/ 74 h 182"/>
                  <a:gd name="T104" fmla="*/ 1130 w 1176"/>
                  <a:gd name="T105" fmla="*/ 56 h 182"/>
                  <a:gd name="T106" fmla="*/ 1076 w 1176"/>
                  <a:gd name="T107" fmla="*/ 40 h 182"/>
                  <a:gd name="T108" fmla="*/ 1006 w 1176"/>
                  <a:gd name="T109" fmla="*/ 26 h 182"/>
                  <a:gd name="T110" fmla="*/ 820 w 1176"/>
                  <a:gd name="T111" fmla="*/ 8 h 182"/>
                  <a:gd name="T112" fmla="*/ 592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182"/>
                    </a:moveTo>
                    <a:lnTo>
                      <a:pt x="592" y="182"/>
                    </a:lnTo>
                    <a:lnTo>
                      <a:pt x="474" y="180"/>
                    </a:lnTo>
                    <a:lnTo>
                      <a:pt x="362" y="176"/>
                    </a:lnTo>
                    <a:lnTo>
                      <a:pt x="262" y="166"/>
                    </a:lnTo>
                    <a:lnTo>
                      <a:pt x="176" y="156"/>
                    </a:lnTo>
                    <a:lnTo>
                      <a:pt x="136" y="148"/>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6" y="26"/>
                    </a:lnTo>
                    <a:lnTo>
                      <a:pt x="262" y="16"/>
                    </a:lnTo>
                    <a:lnTo>
                      <a:pt x="362" y="8"/>
                    </a:lnTo>
                    <a:lnTo>
                      <a:pt x="474" y="2"/>
                    </a:lnTo>
                    <a:lnTo>
                      <a:pt x="592" y="0"/>
                    </a:lnTo>
                    <a:lnTo>
                      <a:pt x="592" y="0"/>
                    </a:lnTo>
                    <a:lnTo>
                      <a:pt x="710" y="2"/>
                    </a:lnTo>
                    <a:lnTo>
                      <a:pt x="818" y="8"/>
                    </a:lnTo>
                    <a:lnTo>
                      <a:pt x="918" y="16"/>
                    </a:lnTo>
                    <a:lnTo>
                      <a:pt x="1004" y="26"/>
                    </a:lnTo>
                    <a:lnTo>
                      <a:pt x="1042" y="34"/>
                    </a:lnTo>
                    <a:lnTo>
                      <a:pt x="1076" y="40"/>
                    </a:lnTo>
                    <a:lnTo>
                      <a:pt x="1104" y="48"/>
                    </a:lnTo>
                    <a:lnTo>
                      <a:pt x="1128" y="56"/>
                    </a:lnTo>
                    <a:lnTo>
                      <a:pt x="1148" y="64"/>
                    </a:lnTo>
                    <a:lnTo>
                      <a:pt x="1162" y="74"/>
                    </a:lnTo>
                    <a:lnTo>
                      <a:pt x="1172" y="82"/>
                    </a:lnTo>
                    <a:lnTo>
                      <a:pt x="1174" y="88"/>
                    </a:lnTo>
                    <a:lnTo>
                      <a:pt x="1174" y="92"/>
                    </a:lnTo>
                    <a:lnTo>
                      <a:pt x="1174" y="92"/>
                    </a:lnTo>
                    <a:lnTo>
                      <a:pt x="1174" y="96"/>
                    </a:lnTo>
                    <a:lnTo>
                      <a:pt x="1172" y="102"/>
                    </a:lnTo>
                    <a:lnTo>
                      <a:pt x="1162" y="110"/>
                    </a:lnTo>
                    <a:lnTo>
                      <a:pt x="1148" y="118"/>
                    </a:lnTo>
                    <a:lnTo>
                      <a:pt x="1128" y="126"/>
                    </a:lnTo>
                    <a:lnTo>
                      <a:pt x="1104" y="134"/>
                    </a:lnTo>
                    <a:lnTo>
                      <a:pt x="1076" y="142"/>
                    </a:lnTo>
                    <a:lnTo>
                      <a:pt x="1042" y="148"/>
                    </a:lnTo>
                    <a:lnTo>
                      <a:pt x="1004" y="156"/>
                    </a:lnTo>
                    <a:lnTo>
                      <a:pt x="918" y="166"/>
                    </a:lnTo>
                    <a:lnTo>
                      <a:pt x="818" y="176"/>
                    </a:lnTo>
                    <a:lnTo>
                      <a:pt x="710" y="180"/>
                    </a:lnTo>
                    <a:lnTo>
                      <a:pt x="592" y="182"/>
                    </a:lnTo>
                    <a:close/>
                    <a:moveTo>
                      <a:pt x="592" y="0"/>
                    </a:moveTo>
                    <a:lnTo>
                      <a:pt x="592" y="0"/>
                    </a:lnTo>
                    <a:lnTo>
                      <a:pt x="474" y="2"/>
                    </a:lnTo>
                    <a:lnTo>
                      <a:pt x="362" y="8"/>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2" y="142"/>
                    </a:lnTo>
                    <a:lnTo>
                      <a:pt x="136" y="150"/>
                    </a:lnTo>
                    <a:lnTo>
                      <a:pt x="174" y="156"/>
                    </a:lnTo>
                    <a:lnTo>
                      <a:pt x="262" y="166"/>
                    </a:lnTo>
                    <a:lnTo>
                      <a:pt x="362" y="176"/>
                    </a:lnTo>
                    <a:lnTo>
                      <a:pt x="474" y="180"/>
                    </a:lnTo>
                    <a:lnTo>
                      <a:pt x="592" y="182"/>
                    </a:lnTo>
                    <a:lnTo>
                      <a:pt x="592" y="182"/>
                    </a:lnTo>
                    <a:lnTo>
                      <a:pt x="710" y="180"/>
                    </a:lnTo>
                    <a:lnTo>
                      <a:pt x="820" y="176"/>
                    </a:lnTo>
                    <a:lnTo>
                      <a:pt x="920" y="166"/>
                    </a:lnTo>
                    <a:lnTo>
                      <a:pt x="1006" y="156"/>
                    </a:lnTo>
                    <a:lnTo>
                      <a:pt x="1044" y="150"/>
                    </a:lnTo>
                    <a:lnTo>
                      <a:pt x="1076" y="142"/>
                    </a:lnTo>
                    <a:lnTo>
                      <a:pt x="1106" y="134"/>
                    </a:lnTo>
                    <a:lnTo>
                      <a:pt x="1130" y="126"/>
                    </a:lnTo>
                    <a:lnTo>
                      <a:pt x="1150" y="118"/>
                    </a:lnTo>
                    <a:lnTo>
                      <a:pt x="1164" y="110"/>
                    </a:lnTo>
                    <a:lnTo>
                      <a:pt x="1174" y="102"/>
                    </a:lnTo>
                    <a:lnTo>
                      <a:pt x="1176" y="96"/>
                    </a:lnTo>
                    <a:lnTo>
                      <a:pt x="1176" y="92"/>
                    </a:lnTo>
                    <a:lnTo>
                      <a:pt x="1176" y="92"/>
                    </a:lnTo>
                    <a:lnTo>
                      <a:pt x="1176" y="88"/>
                    </a:lnTo>
                    <a:lnTo>
                      <a:pt x="1174" y="82"/>
                    </a:lnTo>
                    <a:lnTo>
                      <a:pt x="1164" y="74"/>
                    </a:lnTo>
                    <a:lnTo>
                      <a:pt x="1150" y="64"/>
                    </a:lnTo>
                    <a:lnTo>
                      <a:pt x="1130" y="56"/>
                    </a:lnTo>
                    <a:lnTo>
                      <a:pt x="1106" y="48"/>
                    </a:lnTo>
                    <a:lnTo>
                      <a:pt x="1076" y="40"/>
                    </a:lnTo>
                    <a:lnTo>
                      <a:pt x="1044" y="34"/>
                    </a:lnTo>
                    <a:lnTo>
                      <a:pt x="1006" y="26"/>
                    </a:lnTo>
                    <a:lnTo>
                      <a:pt x="920" y="16"/>
                    </a:lnTo>
                    <a:lnTo>
                      <a:pt x="820" y="8"/>
                    </a:lnTo>
                    <a:lnTo>
                      <a:pt x="710" y="2"/>
                    </a:lnTo>
                    <a:lnTo>
                      <a:pt x="59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0" name="Freeform 15"/>
              <p:cNvSpPr>
                <a:spLocks/>
              </p:cNvSpPr>
              <p:nvPr/>
            </p:nvSpPr>
            <p:spPr bwMode="auto">
              <a:xfrm>
                <a:off x="4305" y="4136"/>
                <a:ext cx="1172" cy="182"/>
              </a:xfrm>
              <a:custGeom>
                <a:avLst/>
                <a:gdLst>
                  <a:gd name="T0" fmla="*/ 590 w 1172"/>
                  <a:gd name="T1" fmla="*/ 182 h 182"/>
                  <a:gd name="T2" fmla="*/ 590 w 1172"/>
                  <a:gd name="T3" fmla="*/ 182 h 182"/>
                  <a:gd name="T4" fmla="*/ 472 w 1172"/>
                  <a:gd name="T5" fmla="*/ 180 h 182"/>
                  <a:gd name="T6" fmla="*/ 360 w 1172"/>
                  <a:gd name="T7" fmla="*/ 176 h 182"/>
                  <a:gd name="T8" fmla="*/ 260 w 1172"/>
                  <a:gd name="T9" fmla="*/ 166 h 182"/>
                  <a:gd name="T10" fmla="*/ 174 w 1172"/>
                  <a:gd name="T11" fmla="*/ 156 h 182"/>
                  <a:gd name="T12" fmla="*/ 134 w 1172"/>
                  <a:gd name="T13" fmla="*/ 148 h 182"/>
                  <a:gd name="T14" fmla="*/ 100 w 1172"/>
                  <a:gd name="T15" fmla="*/ 142 h 182"/>
                  <a:gd name="T16" fmla="*/ 72 w 1172"/>
                  <a:gd name="T17" fmla="*/ 134 h 182"/>
                  <a:gd name="T18" fmla="*/ 46 w 1172"/>
                  <a:gd name="T19" fmla="*/ 126 h 182"/>
                  <a:gd name="T20" fmla="*/ 26 w 1172"/>
                  <a:gd name="T21" fmla="*/ 118 h 182"/>
                  <a:gd name="T22" fmla="*/ 12 w 1172"/>
                  <a:gd name="T23" fmla="*/ 110 h 182"/>
                  <a:gd name="T24" fmla="*/ 2 w 1172"/>
                  <a:gd name="T25" fmla="*/ 102 h 182"/>
                  <a:gd name="T26" fmla="*/ 0 w 1172"/>
                  <a:gd name="T27" fmla="*/ 96 h 182"/>
                  <a:gd name="T28" fmla="*/ 0 w 1172"/>
                  <a:gd name="T29" fmla="*/ 92 h 182"/>
                  <a:gd name="T30" fmla="*/ 0 w 1172"/>
                  <a:gd name="T31" fmla="*/ 92 h 182"/>
                  <a:gd name="T32" fmla="*/ 0 w 1172"/>
                  <a:gd name="T33" fmla="*/ 88 h 182"/>
                  <a:gd name="T34" fmla="*/ 2 w 1172"/>
                  <a:gd name="T35" fmla="*/ 82 h 182"/>
                  <a:gd name="T36" fmla="*/ 12 w 1172"/>
                  <a:gd name="T37" fmla="*/ 74 h 182"/>
                  <a:gd name="T38" fmla="*/ 26 w 1172"/>
                  <a:gd name="T39" fmla="*/ 64 h 182"/>
                  <a:gd name="T40" fmla="*/ 46 w 1172"/>
                  <a:gd name="T41" fmla="*/ 56 h 182"/>
                  <a:gd name="T42" fmla="*/ 72 w 1172"/>
                  <a:gd name="T43" fmla="*/ 48 h 182"/>
                  <a:gd name="T44" fmla="*/ 100 w 1172"/>
                  <a:gd name="T45" fmla="*/ 40 h 182"/>
                  <a:gd name="T46" fmla="*/ 134 w 1172"/>
                  <a:gd name="T47" fmla="*/ 34 h 182"/>
                  <a:gd name="T48" fmla="*/ 174 w 1172"/>
                  <a:gd name="T49" fmla="*/ 26 h 182"/>
                  <a:gd name="T50" fmla="*/ 260 w 1172"/>
                  <a:gd name="T51" fmla="*/ 16 h 182"/>
                  <a:gd name="T52" fmla="*/ 360 w 1172"/>
                  <a:gd name="T53" fmla="*/ 8 h 182"/>
                  <a:gd name="T54" fmla="*/ 472 w 1172"/>
                  <a:gd name="T55" fmla="*/ 2 h 182"/>
                  <a:gd name="T56" fmla="*/ 590 w 1172"/>
                  <a:gd name="T57" fmla="*/ 0 h 182"/>
                  <a:gd name="T58" fmla="*/ 590 w 1172"/>
                  <a:gd name="T59" fmla="*/ 0 h 182"/>
                  <a:gd name="T60" fmla="*/ 708 w 1172"/>
                  <a:gd name="T61" fmla="*/ 2 h 182"/>
                  <a:gd name="T62" fmla="*/ 816 w 1172"/>
                  <a:gd name="T63" fmla="*/ 8 h 182"/>
                  <a:gd name="T64" fmla="*/ 916 w 1172"/>
                  <a:gd name="T65" fmla="*/ 16 h 182"/>
                  <a:gd name="T66" fmla="*/ 1002 w 1172"/>
                  <a:gd name="T67" fmla="*/ 26 h 182"/>
                  <a:gd name="T68" fmla="*/ 1040 w 1172"/>
                  <a:gd name="T69" fmla="*/ 34 h 182"/>
                  <a:gd name="T70" fmla="*/ 1074 w 1172"/>
                  <a:gd name="T71" fmla="*/ 40 h 182"/>
                  <a:gd name="T72" fmla="*/ 1102 w 1172"/>
                  <a:gd name="T73" fmla="*/ 48 h 182"/>
                  <a:gd name="T74" fmla="*/ 1126 w 1172"/>
                  <a:gd name="T75" fmla="*/ 56 h 182"/>
                  <a:gd name="T76" fmla="*/ 1146 w 1172"/>
                  <a:gd name="T77" fmla="*/ 64 h 182"/>
                  <a:gd name="T78" fmla="*/ 1160 w 1172"/>
                  <a:gd name="T79" fmla="*/ 74 h 182"/>
                  <a:gd name="T80" fmla="*/ 1170 w 1172"/>
                  <a:gd name="T81" fmla="*/ 82 h 182"/>
                  <a:gd name="T82" fmla="*/ 1172 w 1172"/>
                  <a:gd name="T83" fmla="*/ 88 h 182"/>
                  <a:gd name="T84" fmla="*/ 1172 w 1172"/>
                  <a:gd name="T85" fmla="*/ 92 h 182"/>
                  <a:gd name="T86" fmla="*/ 1172 w 1172"/>
                  <a:gd name="T87" fmla="*/ 92 h 182"/>
                  <a:gd name="T88" fmla="*/ 1172 w 1172"/>
                  <a:gd name="T89" fmla="*/ 96 h 182"/>
                  <a:gd name="T90" fmla="*/ 1170 w 1172"/>
                  <a:gd name="T91" fmla="*/ 102 h 182"/>
                  <a:gd name="T92" fmla="*/ 1160 w 1172"/>
                  <a:gd name="T93" fmla="*/ 110 h 182"/>
                  <a:gd name="T94" fmla="*/ 1146 w 1172"/>
                  <a:gd name="T95" fmla="*/ 118 h 182"/>
                  <a:gd name="T96" fmla="*/ 1126 w 1172"/>
                  <a:gd name="T97" fmla="*/ 126 h 182"/>
                  <a:gd name="T98" fmla="*/ 1102 w 1172"/>
                  <a:gd name="T99" fmla="*/ 134 h 182"/>
                  <a:gd name="T100" fmla="*/ 1074 w 1172"/>
                  <a:gd name="T101" fmla="*/ 142 h 182"/>
                  <a:gd name="T102" fmla="*/ 1040 w 1172"/>
                  <a:gd name="T103" fmla="*/ 148 h 182"/>
                  <a:gd name="T104" fmla="*/ 1002 w 1172"/>
                  <a:gd name="T105" fmla="*/ 156 h 182"/>
                  <a:gd name="T106" fmla="*/ 916 w 1172"/>
                  <a:gd name="T107" fmla="*/ 166 h 182"/>
                  <a:gd name="T108" fmla="*/ 816 w 1172"/>
                  <a:gd name="T109" fmla="*/ 176 h 182"/>
                  <a:gd name="T110" fmla="*/ 708 w 1172"/>
                  <a:gd name="T111" fmla="*/ 180 h 182"/>
                  <a:gd name="T112" fmla="*/ 590 w 1172"/>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182"/>
                    </a:moveTo>
                    <a:lnTo>
                      <a:pt x="590" y="182"/>
                    </a:lnTo>
                    <a:lnTo>
                      <a:pt x="472" y="180"/>
                    </a:lnTo>
                    <a:lnTo>
                      <a:pt x="360" y="176"/>
                    </a:lnTo>
                    <a:lnTo>
                      <a:pt x="260" y="166"/>
                    </a:lnTo>
                    <a:lnTo>
                      <a:pt x="174" y="156"/>
                    </a:lnTo>
                    <a:lnTo>
                      <a:pt x="134" y="148"/>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4" y="26"/>
                    </a:lnTo>
                    <a:lnTo>
                      <a:pt x="260" y="16"/>
                    </a:lnTo>
                    <a:lnTo>
                      <a:pt x="360" y="8"/>
                    </a:lnTo>
                    <a:lnTo>
                      <a:pt x="472" y="2"/>
                    </a:lnTo>
                    <a:lnTo>
                      <a:pt x="590" y="0"/>
                    </a:lnTo>
                    <a:lnTo>
                      <a:pt x="590" y="0"/>
                    </a:lnTo>
                    <a:lnTo>
                      <a:pt x="708" y="2"/>
                    </a:lnTo>
                    <a:lnTo>
                      <a:pt x="816" y="8"/>
                    </a:lnTo>
                    <a:lnTo>
                      <a:pt x="916" y="16"/>
                    </a:lnTo>
                    <a:lnTo>
                      <a:pt x="1002" y="26"/>
                    </a:lnTo>
                    <a:lnTo>
                      <a:pt x="1040" y="34"/>
                    </a:lnTo>
                    <a:lnTo>
                      <a:pt x="1074" y="40"/>
                    </a:lnTo>
                    <a:lnTo>
                      <a:pt x="1102" y="48"/>
                    </a:lnTo>
                    <a:lnTo>
                      <a:pt x="1126" y="56"/>
                    </a:lnTo>
                    <a:lnTo>
                      <a:pt x="1146" y="64"/>
                    </a:lnTo>
                    <a:lnTo>
                      <a:pt x="1160" y="74"/>
                    </a:lnTo>
                    <a:lnTo>
                      <a:pt x="1170" y="82"/>
                    </a:lnTo>
                    <a:lnTo>
                      <a:pt x="1172" y="88"/>
                    </a:lnTo>
                    <a:lnTo>
                      <a:pt x="1172" y="92"/>
                    </a:lnTo>
                    <a:lnTo>
                      <a:pt x="1172" y="92"/>
                    </a:lnTo>
                    <a:lnTo>
                      <a:pt x="1172" y="96"/>
                    </a:lnTo>
                    <a:lnTo>
                      <a:pt x="1170" y="102"/>
                    </a:lnTo>
                    <a:lnTo>
                      <a:pt x="1160" y="110"/>
                    </a:lnTo>
                    <a:lnTo>
                      <a:pt x="1146" y="118"/>
                    </a:lnTo>
                    <a:lnTo>
                      <a:pt x="1126" y="126"/>
                    </a:lnTo>
                    <a:lnTo>
                      <a:pt x="1102" y="134"/>
                    </a:lnTo>
                    <a:lnTo>
                      <a:pt x="1074" y="142"/>
                    </a:lnTo>
                    <a:lnTo>
                      <a:pt x="1040" y="148"/>
                    </a:lnTo>
                    <a:lnTo>
                      <a:pt x="1002" y="156"/>
                    </a:lnTo>
                    <a:lnTo>
                      <a:pt x="916" y="166"/>
                    </a:lnTo>
                    <a:lnTo>
                      <a:pt x="816" y="176"/>
                    </a:lnTo>
                    <a:lnTo>
                      <a:pt x="708" y="180"/>
                    </a:lnTo>
                    <a:lnTo>
                      <a:pt x="590"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1" name="Freeform 16"/>
              <p:cNvSpPr>
                <a:spLocks/>
              </p:cNvSpPr>
              <p:nvPr/>
            </p:nvSpPr>
            <p:spPr bwMode="auto">
              <a:xfrm>
                <a:off x="4303" y="4136"/>
                <a:ext cx="1176" cy="182"/>
              </a:xfrm>
              <a:custGeom>
                <a:avLst/>
                <a:gdLst>
                  <a:gd name="T0" fmla="*/ 592 w 1176"/>
                  <a:gd name="T1" fmla="*/ 0 h 182"/>
                  <a:gd name="T2" fmla="*/ 592 w 1176"/>
                  <a:gd name="T3" fmla="*/ 0 h 182"/>
                  <a:gd name="T4" fmla="*/ 474 w 1176"/>
                  <a:gd name="T5" fmla="*/ 2 h 182"/>
                  <a:gd name="T6" fmla="*/ 362 w 1176"/>
                  <a:gd name="T7" fmla="*/ 8 h 182"/>
                  <a:gd name="T8" fmla="*/ 262 w 1176"/>
                  <a:gd name="T9" fmla="*/ 16 h 182"/>
                  <a:gd name="T10" fmla="*/ 174 w 1176"/>
                  <a:gd name="T11" fmla="*/ 26 h 182"/>
                  <a:gd name="T12" fmla="*/ 136 w 1176"/>
                  <a:gd name="T13" fmla="*/ 34 h 182"/>
                  <a:gd name="T14" fmla="*/ 102 w 1176"/>
                  <a:gd name="T15" fmla="*/ 40 h 182"/>
                  <a:gd name="T16" fmla="*/ 72 w 1176"/>
                  <a:gd name="T17" fmla="*/ 48 h 182"/>
                  <a:gd name="T18" fmla="*/ 46 w 1176"/>
                  <a:gd name="T19" fmla="*/ 56 h 182"/>
                  <a:gd name="T20" fmla="*/ 26 w 1176"/>
                  <a:gd name="T21" fmla="*/ 64 h 182"/>
                  <a:gd name="T22" fmla="*/ 12 w 1176"/>
                  <a:gd name="T23" fmla="*/ 74 h 182"/>
                  <a:gd name="T24" fmla="*/ 2 w 1176"/>
                  <a:gd name="T25" fmla="*/ 82 h 182"/>
                  <a:gd name="T26" fmla="*/ 0 w 1176"/>
                  <a:gd name="T27" fmla="*/ 88 h 182"/>
                  <a:gd name="T28" fmla="*/ 0 w 1176"/>
                  <a:gd name="T29" fmla="*/ 92 h 182"/>
                  <a:gd name="T30" fmla="*/ 0 w 1176"/>
                  <a:gd name="T31" fmla="*/ 92 h 182"/>
                  <a:gd name="T32" fmla="*/ 0 w 1176"/>
                  <a:gd name="T33" fmla="*/ 96 h 182"/>
                  <a:gd name="T34" fmla="*/ 2 w 1176"/>
                  <a:gd name="T35" fmla="*/ 102 h 182"/>
                  <a:gd name="T36" fmla="*/ 12 w 1176"/>
                  <a:gd name="T37" fmla="*/ 110 h 182"/>
                  <a:gd name="T38" fmla="*/ 26 w 1176"/>
                  <a:gd name="T39" fmla="*/ 118 h 182"/>
                  <a:gd name="T40" fmla="*/ 46 w 1176"/>
                  <a:gd name="T41" fmla="*/ 126 h 182"/>
                  <a:gd name="T42" fmla="*/ 72 w 1176"/>
                  <a:gd name="T43" fmla="*/ 134 h 182"/>
                  <a:gd name="T44" fmla="*/ 102 w 1176"/>
                  <a:gd name="T45" fmla="*/ 142 h 182"/>
                  <a:gd name="T46" fmla="*/ 136 w 1176"/>
                  <a:gd name="T47" fmla="*/ 150 h 182"/>
                  <a:gd name="T48" fmla="*/ 174 w 1176"/>
                  <a:gd name="T49" fmla="*/ 156 h 182"/>
                  <a:gd name="T50" fmla="*/ 262 w 1176"/>
                  <a:gd name="T51" fmla="*/ 166 h 182"/>
                  <a:gd name="T52" fmla="*/ 362 w 1176"/>
                  <a:gd name="T53" fmla="*/ 176 h 182"/>
                  <a:gd name="T54" fmla="*/ 474 w 1176"/>
                  <a:gd name="T55" fmla="*/ 180 h 182"/>
                  <a:gd name="T56" fmla="*/ 592 w 1176"/>
                  <a:gd name="T57" fmla="*/ 182 h 182"/>
                  <a:gd name="T58" fmla="*/ 592 w 1176"/>
                  <a:gd name="T59" fmla="*/ 182 h 182"/>
                  <a:gd name="T60" fmla="*/ 710 w 1176"/>
                  <a:gd name="T61" fmla="*/ 180 h 182"/>
                  <a:gd name="T62" fmla="*/ 820 w 1176"/>
                  <a:gd name="T63" fmla="*/ 176 h 182"/>
                  <a:gd name="T64" fmla="*/ 920 w 1176"/>
                  <a:gd name="T65" fmla="*/ 166 h 182"/>
                  <a:gd name="T66" fmla="*/ 1006 w 1176"/>
                  <a:gd name="T67" fmla="*/ 156 h 182"/>
                  <a:gd name="T68" fmla="*/ 1044 w 1176"/>
                  <a:gd name="T69" fmla="*/ 150 h 182"/>
                  <a:gd name="T70" fmla="*/ 1076 w 1176"/>
                  <a:gd name="T71" fmla="*/ 142 h 182"/>
                  <a:gd name="T72" fmla="*/ 1106 w 1176"/>
                  <a:gd name="T73" fmla="*/ 134 h 182"/>
                  <a:gd name="T74" fmla="*/ 1130 w 1176"/>
                  <a:gd name="T75" fmla="*/ 126 h 182"/>
                  <a:gd name="T76" fmla="*/ 1150 w 1176"/>
                  <a:gd name="T77" fmla="*/ 118 h 182"/>
                  <a:gd name="T78" fmla="*/ 1164 w 1176"/>
                  <a:gd name="T79" fmla="*/ 110 h 182"/>
                  <a:gd name="T80" fmla="*/ 1174 w 1176"/>
                  <a:gd name="T81" fmla="*/ 102 h 182"/>
                  <a:gd name="T82" fmla="*/ 1176 w 1176"/>
                  <a:gd name="T83" fmla="*/ 96 h 182"/>
                  <a:gd name="T84" fmla="*/ 1176 w 1176"/>
                  <a:gd name="T85" fmla="*/ 92 h 182"/>
                  <a:gd name="T86" fmla="*/ 1176 w 1176"/>
                  <a:gd name="T87" fmla="*/ 92 h 182"/>
                  <a:gd name="T88" fmla="*/ 1176 w 1176"/>
                  <a:gd name="T89" fmla="*/ 88 h 182"/>
                  <a:gd name="T90" fmla="*/ 1174 w 1176"/>
                  <a:gd name="T91" fmla="*/ 82 h 182"/>
                  <a:gd name="T92" fmla="*/ 1164 w 1176"/>
                  <a:gd name="T93" fmla="*/ 74 h 182"/>
                  <a:gd name="T94" fmla="*/ 1150 w 1176"/>
                  <a:gd name="T95" fmla="*/ 64 h 182"/>
                  <a:gd name="T96" fmla="*/ 1130 w 1176"/>
                  <a:gd name="T97" fmla="*/ 56 h 182"/>
                  <a:gd name="T98" fmla="*/ 1106 w 1176"/>
                  <a:gd name="T99" fmla="*/ 48 h 182"/>
                  <a:gd name="T100" fmla="*/ 1076 w 1176"/>
                  <a:gd name="T101" fmla="*/ 40 h 182"/>
                  <a:gd name="T102" fmla="*/ 1044 w 1176"/>
                  <a:gd name="T103" fmla="*/ 34 h 182"/>
                  <a:gd name="T104" fmla="*/ 1006 w 1176"/>
                  <a:gd name="T105" fmla="*/ 26 h 182"/>
                  <a:gd name="T106" fmla="*/ 920 w 1176"/>
                  <a:gd name="T107" fmla="*/ 16 h 182"/>
                  <a:gd name="T108" fmla="*/ 820 w 1176"/>
                  <a:gd name="T109" fmla="*/ 8 h 182"/>
                  <a:gd name="T110" fmla="*/ 710 w 1176"/>
                  <a:gd name="T111" fmla="*/ 2 h 182"/>
                  <a:gd name="T112" fmla="*/ 592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92" y="0"/>
                    </a:moveTo>
                    <a:lnTo>
                      <a:pt x="592" y="0"/>
                    </a:lnTo>
                    <a:lnTo>
                      <a:pt x="474" y="2"/>
                    </a:lnTo>
                    <a:lnTo>
                      <a:pt x="362" y="8"/>
                    </a:lnTo>
                    <a:lnTo>
                      <a:pt x="262" y="16"/>
                    </a:lnTo>
                    <a:lnTo>
                      <a:pt x="174" y="26"/>
                    </a:lnTo>
                    <a:lnTo>
                      <a:pt x="136" y="34"/>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2" y="142"/>
                    </a:lnTo>
                    <a:lnTo>
                      <a:pt x="136" y="150"/>
                    </a:lnTo>
                    <a:lnTo>
                      <a:pt x="174" y="156"/>
                    </a:lnTo>
                    <a:lnTo>
                      <a:pt x="262" y="166"/>
                    </a:lnTo>
                    <a:lnTo>
                      <a:pt x="362" y="176"/>
                    </a:lnTo>
                    <a:lnTo>
                      <a:pt x="474" y="180"/>
                    </a:lnTo>
                    <a:lnTo>
                      <a:pt x="592" y="182"/>
                    </a:lnTo>
                    <a:lnTo>
                      <a:pt x="592" y="182"/>
                    </a:lnTo>
                    <a:lnTo>
                      <a:pt x="710" y="180"/>
                    </a:lnTo>
                    <a:lnTo>
                      <a:pt x="820" y="176"/>
                    </a:lnTo>
                    <a:lnTo>
                      <a:pt x="920" y="166"/>
                    </a:lnTo>
                    <a:lnTo>
                      <a:pt x="1006" y="156"/>
                    </a:lnTo>
                    <a:lnTo>
                      <a:pt x="1044" y="150"/>
                    </a:lnTo>
                    <a:lnTo>
                      <a:pt x="1076" y="142"/>
                    </a:lnTo>
                    <a:lnTo>
                      <a:pt x="1106" y="134"/>
                    </a:lnTo>
                    <a:lnTo>
                      <a:pt x="1130" y="126"/>
                    </a:lnTo>
                    <a:lnTo>
                      <a:pt x="1150" y="118"/>
                    </a:lnTo>
                    <a:lnTo>
                      <a:pt x="1164" y="110"/>
                    </a:lnTo>
                    <a:lnTo>
                      <a:pt x="1174" y="102"/>
                    </a:lnTo>
                    <a:lnTo>
                      <a:pt x="1176" y="96"/>
                    </a:lnTo>
                    <a:lnTo>
                      <a:pt x="1176" y="92"/>
                    </a:lnTo>
                    <a:lnTo>
                      <a:pt x="1176" y="92"/>
                    </a:lnTo>
                    <a:lnTo>
                      <a:pt x="1176" y="88"/>
                    </a:lnTo>
                    <a:lnTo>
                      <a:pt x="1174" y="82"/>
                    </a:lnTo>
                    <a:lnTo>
                      <a:pt x="1164" y="74"/>
                    </a:lnTo>
                    <a:lnTo>
                      <a:pt x="1150" y="64"/>
                    </a:lnTo>
                    <a:lnTo>
                      <a:pt x="1130" y="56"/>
                    </a:lnTo>
                    <a:lnTo>
                      <a:pt x="1106" y="48"/>
                    </a:lnTo>
                    <a:lnTo>
                      <a:pt x="1076" y="40"/>
                    </a:lnTo>
                    <a:lnTo>
                      <a:pt x="1044" y="34"/>
                    </a:lnTo>
                    <a:lnTo>
                      <a:pt x="1006" y="26"/>
                    </a:lnTo>
                    <a:lnTo>
                      <a:pt x="920" y="16"/>
                    </a:lnTo>
                    <a:lnTo>
                      <a:pt x="820" y="8"/>
                    </a:lnTo>
                    <a:lnTo>
                      <a:pt x="710" y="2"/>
                    </a:lnTo>
                    <a:lnTo>
                      <a:pt x="5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2" name="Freeform 17"/>
              <p:cNvSpPr>
                <a:spLocks noEditPoints="1"/>
              </p:cNvSpPr>
              <p:nvPr/>
            </p:nvSpPr>
            <p:spPr bwMode="auto">
              <a:xfrm>
                <a:off x="4305" y="4136"/>
                <a:ext cx="1172" cy="182"/>
              </a:xfrm>
              <a:custGeom>
                <a:avLst/>
                <a:gdLst>
                  <a:gd name="T0" fmla="*/ 590 w 1172"/>
                  <a:gd name="T1" fmla="*/ 182 h 182"/>
                  <a:gd name="T2" fmla="*/ 362 w 1172"/>
                  <a:gd name="T3" fmla="*/ 174 h 182"/>
                  <a:gd name="T4" fmla="*/ 174 w 1172"/>
                  <a:gd name="T5" fmla="*/ 156 h 182"/>
                  <a:gd name="T6" fmla="*/ 102 w 1172"/>
                  <a:gd name="T7" fmla="*/ 142 h 182"/>
                  <a:gd name="T8" fmla="*/ 48 w 1172"/>
                  <a:gd name="T9" fmla="*/ 126 h 182"/>
                  <a:gd name="T10" fmla="*/ 14 w 1172"/>
                  <a:gd name="T11" fmla="*/ 110 h 182"/>
                  <a:gd name="T12" fmla="*/ 2 w 1172"/>
                  <a:gd name="T13" fmla="*/ 96 h 182"/>
                  <a:gd name="T14" fmla="*/ 2 w 1172"/>
                  <a:gd name="T15" fmla="*/ 92 h 182"/>
                  <a:gd name="T16" fmla="*/ 4 w 1172"/>
                  <a:gd name="T17" fmla="*/ 82 h 182"/>
                  <a:gd name="T18" fmla="*/ 28 w 1172"/>
                  <a:gd name="T19" fmla="*/ 64 h 182"/>
                  <a:gd name="T20" fmla="*/ 74 w 1172"/>
                  <a:gd name="T21" fmla="*/ 48 h 182"/>
                  <a:gd name="T22" fmla="*/ 136 w 1172"/>
                  <a:gd name="T23" fmla="*/ 34 h 182"/>
                  <a:gd name="T24" fmla="*/ 262 w 1172"/>
                  <a:gd name="T25" fmla="*/ 16 h 182"/>
                  <a:gd name="T26" fmla="*/ 472 w 1172"/>
                  <a:gd name="T27" fmla="*/ 2 h 182"/>
                  <a:gd name="T28" fmla="*/ 590 w 1172"/>
                  <a:gd name="T29" fmla="*/ 0 h 182"/>
                  <a:gd name="T30" fmla="*/ 816 w 1172"/>
                  <a:gd name="T31" fmla="*/ 8 h 182"/>
                  <a:gd name="T32" fmla="*/ 1000 w 1172"/>
                  <a:gd name="T33" fmla="*/ 28 h 182"/>
                  <a:gd name="T34" fmla="*/ 1072 w 1172"/>
                  <a:gd name="T35" fmla="*/ 40 h 182"/>
                  <a:gd name="T36" fmla="*/ 1124 w 1172"/>
                  <a:gd name="T37" fmla="*/ 56 h 182"/>
                  <a:gd name="T38" fmla="*/ 1158 w 1172"/>
                  <a:gd name="T39" fmla="*/ 74 h 182"/>
                  <a:gd name="T40" fmla="*/ 1170 w 1172"/>
                  <a:gd name="T41" fmla="*/ 88 h 182"/>
                  <a:gd name="T42" fmla="*/ 1170 w 1172"/>
                  <a:gd name="T43" fmla="*/ 92 h 182"/>
                  <a:gd name="T44" fmla="*/ 1168 w 1172"/>
                  <a:gd name="T45" fmla="*/ 102 h 182"/>
                  <a:gd name="T46" fmla="*/ 1144 w 1172"/>
                  <a:gd name="T47" fmla="*/ 118 h 182"/>
                  <a:gd name="T48" fmla="*/ 1100 w 1172"/>
                  <a:gd name="T49" fmla="*/ 134 h 182"/>
                  <a:gd name="T50" fmla="*/ 1038 w 1172"/>
                  <a:gd name="T51" fmla="*/ 148 h 182"/>
                  <a:gd name="T52" fmla="*/ 914 w 1172"/>
                  <a:gd name="T53" fmla="*/ 166 h 182"/>
                  <a:gd name="T54" fmla="*/ 708 w 1172"/>
                  <a:gd name="T55" fmla="*/ 180 h 182"/>
                  <a:gd name="T56" fmla="*/ 590 w 1172"/>
                  <a:gd name="T57" fmla="*/ 0 h 182"/>
                  <a:gd name="T58" fmla="*/ 472 w 1172"/>
                  <a:gd name="T59" fmla="*/ 2 h 182"/>
                  <a:gd name="T60" fmla="*/ 260 w 1172"/>
                  <a:gd name="T61" fmla="*/ 16 h 182"/>
                  <a:gd name="T62" fmla="*/ 134 w 1172"/>
                  <a:gd name="T63" fmla="*/ 34 h 182"/>
                  <a:gd name="T64" fmla="*/ 72 w 1172"/>
                  <a:gd name="T65" fmla="*/ 48 h 182"/>
                  <a:gd name="T66" fmla="*/ 26 w 1172"/>
                  <a:gd name="T67" fmla="*/ 64 h 182"/>
                  <a:gd name="T68" fmla="*/ 2 w 1172"/>
                  <a:gd name="T69" fmla="*/ 82 h 182"/>
                  <a:gd name="T70" fmla="*/ 0 w 1172"/>
                  <a:gd name="T71" fmla="*/ 92 h 182"/>
                  <a:gd name="T72" fmla="*/ 0 w 1172"/>
                  <a:gd name="T73" fmla="*/ 96 h 182"/>
                  <a:gd name="T74" fmla="*/ 12 w 1172"/>
                  <a:gd name="T75" fmla="*/ 110 h 182"/>
                  <a:gd name="T76" fmla="*/ 46 w 1172"/>
                  <a:gd name="T77" fmla="*/ 126 h 182"/>
                  <a:gd name="T78" fmla="*/ 100 w 1172"/>
                  <a:gd name="T79" fmla="*/ 142 h 182"/>
                  <a:gd name="T80" fmla="*/ 174 w 1172"/>
                  <a:gd name="T81" fmla="*/ 156 h 182"/>
                  <a:gd name="T82" fmla="*/ 360 w 1172"/>
                  <a:gd name="T83" fmla="*/ 176 h 182"/>
                  <a:gd name="T84" fmla="*/ 590 w 1172"/>
                  <a:gd name="T85" fmla="*/ 182 h 182"/>
                  <a:gd name="T86" fmla="*/ 708 w 1172"/>
                  <a:gd name="T87" fmla="*/ 180 h 182"/>
                  <a:gd name="T88" fmla="*/ 916 w 1172"/>
                  <a:gd name="T89" fmla="*/ 166 h 182"/>
                  <a:gd name="T90" fmla="*/ 1040 w 1172"/>
                  <a:gd name="T91" fmla="*/ 148 h 182"/>
                  <a:gd name="T92" fmla="*/ 1102 w 1172"/>
                  <a:gd name="T93" fmla="*/ 134 h 182"/>
                  <a:gd name="T94" fmla="*/ 1146 w 1172"/>
                  <a:gd name="T95" fmla="*/ 118 h 182"/>
                  <a:gd name="T96" fmla="*/ 1170 w 1172"/>
                  <a:gd name="T97" fmla="*/ 102 h 182"/>
                  <a:gd name="T98" fmla="*/ 1172 w 1172"/>
                  <a:gd name="T99" fmla="*/ 92 h 182"/>
                  <a:gd name="T100" fmla="*/ 1172 w 1172"/>
                  <a:gd name="T101" fmla="*/ 88 h 182"/>
                  <a:gd name="T102" fmla="*/ 1160 w 1172"/>
                  <a:gd name="T103" fmla="*/ 74 h 182"/>
                  <a:gd name="T104" fmla="*/ 1126 w 1172"/>
                  <a:gd name="T105" fmla="*/ 56 h 182"/>
                  <a:gd name="T106" fmla="*/ 1074 w 1172"/>
                  <a:gd name="T107" fmla="*/ 40 h 182"/>
                  <a:gd name="T108" fmla="*/ 1002 w 1172"/>
                  <a:gd name="T109" fmla="*/ 26 h 182"/>
                  <a:gd name="T110" fmla="*/ 816 w 1172"/>
                  <a:gd name="T111" fmla="*/ 8 h 182"/>
                  <a:gd name="T112" fmla="*/ 590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182"/>
                    </a:moveTo>
                    <a:lnTo>
                      <a:pt x="590" y="182"/>
                    </a:lnTo>
                    <a:lnTo>
                      <a:pt x="472" y="180"/>
                    </a:lnTo>
                    <a:lnTo>
                      <a:pt x="362" y="174"/>
                    </a:lnTo>
                    <a:lnTo>
                      <a:pt x="262" y="166"/>
                    </a:lnTo>
                    <a:lnTo>
                      <a:pt x="174" y="156"/>
                    </a:lnTo>
                    <a:lnTo>
                      <a:pt x="136" y="148"/>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8"/>
                    </a:lnTo>
                    <a:lnTo>
                      <a:pt x="262" y="16"/>
                    </a:lnTo>
                    <a:lnTo>
                      <a:pt x="362" y="8"/>
                    </a:lnTo>
                    <a:lnTo>
                      <a:pt x="472" y="2"/>
                    </a:lnTo>
                    <a:lnTo>
                      <a:pt x="590" y="0"/>
                    </a:lnTo>
                    <a:lnTo>
                      <a:pt x="590" y="0"/>
                    </a:lnTo>
                    <a:lnTo>
                      <a:pt x="708" y="2"/>
                    </a:lnTo>
                    <a:lnTo>
                      <a:pt x="816" y="8"/>
                    </a:lnTo>
                    <a:lnTo>
                      <a:pt x="914" y="16"/>
                    </a:lnTo>
                    <a:lnTo>
                      <a:pt x="1000" y="28"/>
                    </a:lnTo>
                    <a:lnTo>
                      <a:pt x="1038" y="34"/>
                    </a:lnTo>
                    <a:lnTo>
                      <a:pt x="1072" y="40"/>
                    </a:lnTo>
                    <a:lnTo>
                      <a:pt x="1100" y="48"/>
                    </a:lnTo>
                    <a:lnTo>
                      <a:pt x="1124" y="56"/>
                    </a:lnTo>
                    <a:lnTo>
                      <a:pt x="1144" y="64"/>
                    </a:lnTo>
                    <a:lnTo>
                      <a:pt x="1158" y="74"/>
                    </a:lnTo>
                    <a:lnTo>
                      <a:pt x="1168" y="82"/>
                    </a:lnTo>
                    <a:lnTo>
                      <a:pt x="1170" y="88"/>
                    </a:lnTo>
                    <a:lnTo>
                      <a:pt x="1170" y="92"/>
                    </a:lnTo>
                    <a:lnTo>
                      <a:pt x="1170" y="92"/>
                    </a:lnTo>
                    <a:lnTo>
                      <a:pt x="1170" y="96"/>
                    </a:lnTo>
                    <a:lnTo>
                      <a:pt x="1168" y="102"/>
                    </a:lnTo>
                    <a:lnTo>
                      <a:pt x="1158" y="110"/>
                    </a:lnTo>
                    <a:lnTo>
                      <a:pt x="1144" y="118"/>
                    </a:lnTo>
                    <a:lnTo>
                      <a:pt x="1124" y="126"/>
                    </a:lnTo>
                    <a:lnTo>
                      <a:pt x="1100" y="134"/>
                    </a:lnTo>
                    <a:lnTo>
                      <a:pt x="1072" y="142"/>
                    </a:lnTo>
                    <a:lnTo>
                      <a:pt x="1038" y="148"/>
                    </a:lnTo>
                    <a:lnTo>
                      <a:pt x="1000" y="156"/>
                    </a:lnTo>
                    <a:lnTo>
                      <a:pt x="914" y="166"/>
                    </a:lnTo>
                    <a:lnTo>
                      <a:pt x="816" y="174"/>
                    </a:lnTo>
                    <a:lnTo>
                      <a:pt x="708" y="180"/>
                    </a:lnTo>
                    <a:lnTo>
                      <a:pt x="590" y="182"/>
                    </a:lnTo>
                    <a:close/>
                    <a:moveTo>
                      <a:pt x="590" y="0"/>
                    </a:moveTo>
                    <a:lnTo>
                      <a:pt x="590" y="0"/>
                    </a:lnTo>
                    <a:lnTo>
                      <a:pt x="472" y="2"/>
                    </a:lnTo>
                    <a:lnTo>
                      <a:pt x="360" y="8"/>
                    </a:lnTo>
                    <a:lnTo>
                      <a:pt x="260" y="16"/>
                    </a:lnTo>
                    <a:lnTo>
                      <a:pt x="174"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4" y="156"/>
                    </a:lnTo>
                    <a:lnTo>
                      <a:pt x="260" y="166"/>
                    </a:lnTo>
                    <a:lnTo>
                      <a:pt x="360" y="176"/>
                    </a:lnTo>
                    <a:lnTo>
                      <a:pt x="472" y="180"/>
                    </a:lnTo>
                    <a:lnTo>
                      <a:pt x="590" y="182"/>
                    </a:lnTo>
                    <a:lnTo>
                      <a:pt x="590" y="182"/>
                    </a:lnTo>
                    <a:lnTo>
                      <a:pt x="708" y="180"/>
                    </a:lnTo>
                    <a:lnTo>
                      <a:pt x="816" y="176"/>
                    </a:lnTo>
                    <a:lnTo>
                      <a:pt x="916" y="166"/>
                    </a:lnTo>
                    <a:lnTo>
                      <a:pt x="1002" y="156"/>
                    </a:lnTo>
                    <a:lnTo>
                      <a:pt x="1040" y="148"/>
                    </a:lnTo>
                    <a:lnTo>
                      <a:pt x="1074" y="142"/>
                    </a:lnTo>
                    <a:lnTo>
                      <a:pt x="1102" y="134"/>
                    </a:lnTo>
                    <a:lnTo>
                      <a:pt x="1126" y="126"/>
                    </a:lnTo>
                    <a:lnTo>
                      <a:pt x="1146" y="118"/>
                    </a:lnTo>
                    <a:lnTo>
                      <a:pt x="1160" y="110"/>
                    </a:lnTo>
                    <a:lnTo>
                      <a:pt x="1170" y="102"/>
                    </a:lnTo>
                    <a:lnTo>
                      <a:pt x="1172" y="96"/>
                    </a:lnTo>
                    <a:lnTo>
                      <a:pt x="1172" y="92"/>
                    </a:lnTo>
                    <a:lnTo>
                      <a:pt x="1172" y="92"/>
                    </a:lnTo>
                    <a:lnTo>
                      <a:pt x="1172" y="88"/>
                    </a:lnTo>
                    <a:lnTo>
                      <a:pt x="1170" y="82"/>
                    </a:lnTo>
                    <a:lnTo>
                      <a:pt x="1160" y="74"/>
                    </a:lnTo>
                    <a:lnTo>
                      <a:pt x="1146" y="64"/>
                    </a:lnTo>
                    <a:lnTo>
                      <a:pt x="1126" y="56"/>
                    </a:lnTo>
                    <a:lnTo>
                      <a:pt x="1102" y="48"/>
                    </a:lnTo>
                    <a:lnTo>
                      <a:pt x="1074" y="40"/>
                    </a:lnTo>
                    <a:lnTo>
                      <a:pt x="1040" y="34"/>
                    </a:lnTo>
                    <a:lnTo>
                      <a:pt x="1002" y="26"/>
                    </a:lnTo>
                    <a:lnTo>
                      <a:pt x="916" y="16"/>
                    </a:lnTo>
                    <a:lnTo>
                      <a:pt x="816" y="8"/>
                    </a:lnTo>
                    <a:lnTo>
                      <a:pt x="708" y="2"/>
                    </a:lnTo>
                    <a:lnTo>
                      <a:pt x="59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3" name="Freeform 18"/>
              <p:cNvSpPr>
                <a:spLocks/>
              </p:cNvSpPr>
              <p:nvPr/>
            </p:nvSpPr>
            <p:spPr bwMode="auto">
              <a:xfrm>
                <a:off x="4307" y="4136"/>
                <a:ext cx="1168" cy="182"/>
              </a:xfrm>
              <a:custGeom>
                <a:avLst/>
                <a:gdLst>
                  <a:gd name="T0" fmla="*/ 588 w 1168"/>
                  <a:gd name="T1" fmla="*/ 182 h 182"/>
                  <a:gd name="T2" fmla="*/ 588 w 1168"/>
                  <a:gd name="T3" fmla="*/ 182 h 182"/>
                  <a:gd name="T4" fmla="*/ 470 w 1168"/>
                  <a:gd name="T5" fmla="*/ 180 h 182"/>
                  <a:gd name="T6" fmla="*/ 360 w 1168"/>
                  <a:gd name="T7" fmla="*/ 174 h 182"/>
                  <a:gd name="T8" fmla="*/ 260 w 1168"/>
                  <a:gd name="T9" fmla="*/ 166 h 182"/>
                  <a:gd name="T10" fmla="*/ 172 w 1168"/>
                  <a:gd name="T11" fmla="*/ 156 h 182"/>
                  <a:gd name="T12" fmla="*/ 134 w 1168"/>
                  <a:gd name="T13" fmla="*/ 148 h 182"/>
                  <a:gd name="T14" fmla="*/ 100 w 1168"/>
                  <a:gd name="T15" fmla="*/ 142 h 182"/>
                  <a:gd name="T16" fmla="*/ 72 w 1168"/>
                  <a:gd name="T17" fmla="*/ 134 h 182"/>
                  <a:gd name="T18" fmla="*/ 46 w 1168"/>
                  <a:gd name="T19" fmla="*/ 126 h 182"/>
                  <a:gd name="T20" fmla="*/ 26 w 1168"/>
                  <a:gd name="T21" fmla="*/ 118 h 182"/>
                  <a:gd name="T22" fmla="*/ 12 w 1168"/>
                  <a:gd name="T23" fmla="*/ 110 h 182"/>
                  <a:gd name="T24" fmla="*/ 2 w 1168"/>
                  <a:gd name="T25" fmla="*/ 102 h 182"/>
                  <a:gd name="T26" fmla="*/ 0 w 1168"/>
                  <a:gd name="T27" fmla="*/ 96 h 182"/>
                  <a:gd name="T28" fmla="*/ 0 w 1168"/>
                  <a:gd name="T29" fmla="*/ 92 h 182"/>
                  <a:gd name="T30" fmla="*/ 0 w 1168"/>
                  <a:gd name="T31" fmla="*/ 92 h 182"/>
                  <a:gd name="T32" fmla="*/ 0 w 1168"/>
                  <a:gd name="T33" fmla="*/ 88 h 182"/>
                  <a:gd name="T34" fmla="*/ 2 w 1168"/>
                  <a:gd name="T35" fmla="*/ 82 h 182"/>
                  <a:gd name="T36" fmla="*/ 12 w 1168"/>
                  <a:gd name="T37" fmla="*/ 74 h 182"/>
                  <a:gd name="T38" fmla="*/ 26 w 1168"/>
                  <a:gd name="T39" fmla="*/ 64 h 182"/>
                  <a:gd name="T40" fmla="*/ 46 w 1168"/>
                  <a:gd name="T41" fmla="*/ 56 h 182"/>
                  <a:gd name="T42" fmla="*/ 72 w 1168"/>
                  <a:gd name="T43" fmla="*/ 48 h 182"/>
                  <a:gd name="T44" fmla="*/ 100 w 1168"/>
                  <a:gd name="T45" fmla="*/ 40 h 182"/>
                  <a:gd name="T46" fmla="*/ 134 w 1168"/>
                  <a:gd name="T47" fmla="*/ 34 h 182"/>
                  <a:gd name="T48" fmla="*/ 172 w 1168"/>
                  <a:gd name="T49" fmla="*/ 28 h 182"/>
                  <a:gd name="T50" fmla="*/ 260 w 1168"/>
                  <a:gd name="T51" fmla="*/ 16 h 182"/>
                  <a:gd name="T52" fmla="*/ 360 w 1168"/>
                  <a:gd name="T53" fmla="*/ 8 h 182"/>
                  <a:gd name="T54" fmla="*/ 470 w 1168"/>
                  <a:gd name="T55" fmla="*/ 2 h 182"/>
                  <a:gd name="T56" fmla="*/ 588 w 1168"/>
                  <a:gd name="T57" fmla="*/ 0 h 182"/>
                  <a:gd name="T58" fmla="*/ 588 w 1168"/>
                  <a:gd name="T59" fmla="*/ 0 h 182"/>
                  <a:gd name="T60" fmla="*/ 706 w 1168"/>
                  <a:gd name="T61" fmla="*/ 2 h 182"/>
                  <a:gd name="T62" fmla="*/ 814 w 1168"/>
                  <a:gd name="T63" fmla="*/ 8 h 182"/>
                  <a:gd name="T64" fmla="*/ 912 w 1168"/>
                  <a:gd name="T65" fmla="*/ 16 h 182"/>
                  <a:gd name="T66" fmla="*/ 998 w 1168"/>
                  <a:gd name="T67" fmla="*/ 28 h 182"/>
                  <a:gd name="T68" fmla="*/ 1036 w 1168"/>
                  <a:gd name="T69" fmla="*/ 34 h 182"/>
                  <a:gd name="T70" fmla="*/ 1070 w 1168"/>
                  <a:gd name="T71" fmla="*/ 40 h 182"/>
                  <a:gd name="T72" fmla="*/ 1098 w 1168"/>
                  <a:gd name="T73" fmla="*/ 48 h 182"/>
                  <a:gd name="T74" fmla="*/ 1122 w 1168"/>
                  <a:gd name="T75" fmla="*/ 56 h 182"/>
                  <a:gd name="T76" fmla="*/ 1142 w 1168"/>
                  <a:gd name="T77" fmla="*/ 64 h 182"/>
                  <a:gd name="T78" fmla="*/ 1156 w 1168"/>
                  <a:gd name="T79" fmla="*/ 74 h 182"/>
                  <a:gd name="T80" fmla="*/ 1166 w 1168"/>
                  <a:gd name="T81" fmla="*/ 82 h 182"/>
                  <a:gd name="T82" fmla="*/ 1168 w 1168"/>
                  <a:gd name="T83" fmla="*/ 88 h 182"/>
                  <a:gd name="T84" fmla="*/ 1168 w 1168"/>
                  <a:gd name="T85" fmla="*/ 92 h 182"/>
                  <a:gd name="T86" fmla="*/ 1168 w 1168"/>
                  <a:gd name="T87" fmla="*/ 92 h 182"/>
                  <a:gd name="T88" fmla="*/ 1168 w 1168"/>
                  <a:gd name="T89" fmla="*/ 96 h 182"/>
                  <a:gd name="T90" fmla="*/ 1166 w 1168"/>
                  <a:gd name="T91" fmla="*/ 102 h 182"/>
                  <a:gd name="T92" fmla="*/ 1156 w 1168"/>
                  <a:gd name="T93" fmla="*/ 110 h 182"/>
                  <a:gd name="T94" fmla="*/ 1142 w 1168"/>
                  <a:gd name="T95" fmla="*/ 118 h 182"/>
                  <a:gd name="T96" fmla="*/ 1122 w 1168"/>
                  <a:gd name="T97" fmla="*/ 126 h 182"/>
                  <a:gd name="T98" fmla="*/ 1098 w 1168"/>
                  <a:gd name="T99" fmla="*/ 134 h 182"/>
                  <a:gd name="T100" fmla="*/ 1070 w 1168"/>
                  <a:gd name="T101" fmla="*/ 142 h 182"/>
                  <a:gd name="T102" fmla="*/ 1036 w 1168"/>
                  <a:gd name="T103" fmla="*/ 148 h 182"/>
                  <a:gd name="T104" fmla="*/ 998 w 1168"/>
                  <a:gd name="T105" fmla="*/ 156 h 182"/>
                  <a:gd name="T106" fmla="*/ 912 w 1168"/>
                  <a:gd name="T107" fmla="*/ 166 h 182"/>
                  <a:gd name="T108" fmla="*/ 814 w 1168"/>
                  <a:gd name="T109" fmla="*/ 174 h 182"/>
                  <a:gd name="T110" fmla="*/ 706 w 1168"/>
                  <a:gd name="T111" fmla="*/ 180 h 182"/>
                  <a:gd name="T112" fmla="*/ 588 w 1168"/>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182"/>
                    </a:moveTo>
                    <a:lnTo>
                      <a:pt x="588" y="182"/>
                    </a:lnTo>
                    <a:lnTo>
                      <a:pt x="470" y="180"/>
                    </a:lnTo>
                    <a:lnTo>
                      <a:pt x="360" y="174"/>
                    </a:lnTo>
                    <a:lnTo>
                      <a:pt x="260" y="166"/>
                    </a:lnTo>
                    <a:lnTo>
                      <a:pt x="172" y="156"/>
                    </a:lnTo>
                    <a:lnTo>
                      <a:pt x="134" y="148"/>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8"/>
                    </a:lnTo>
                    <a:lnTo>
                      <a:pt x="260" y="16"/>
                    </a:lnTo>
                    <a:lnTo>
                      <a:pt x="360" y="8"/>
                    </a:lnTo>
                    <a:lnTo>
                      <a:pt x="470" y="2"/>
                    </a:lnTo>
                    <a:lnTo>
                      <a:pt x="588" y="0"/>
                    </a:lnTo>
                    <a:lnTo>
                      <a:pt x="588" y="0"/>
                    </a:lnTo>
                    <a:lnTo>
                      <a:pt x="706" y="2"/>
                    </a:lnTo>
                    <a:lnTo>
                      <a:pt x="814" y="8"/>
                    </a:lnTo>
                    <a:lnTo>
                      <a:pt x="912" y="16"/>
                    </a:lnTo>
                    <a:lnTo>
                      <a:pt x="998" y="28"/>
                    </a:lnTo>
                    <a:lnTo>
                      <a:pt x="1036" y="34"/>
                    </a:lnTo>
                    <a:lnTo>
                      <a:pt x="1070" y="40"/>
                    </a:lnTo>
                    <a:lnTo>
                      <a:pt x="1098" y="48"/>
                    </a:lnTo>
                    <a:lnTo>
                      <a:pt x="1122" y="56"/>
                    </a:lnTo>
                    <a:lnTo>
                      <a:pt x="1142" y="64"/>
                    </a:lnTo>
                    <a:lnTo>
                      <a:pt x="1156" y="74"/>
                    </a:lnTo>
                    <a:lnTo>
                      <a:pt x="1166" y="82"/>
                    </a:lnTo>
                    <a:lnTo>
                      <a:pt x="1168" y="88"/>
                    </a:lnTo>
                    <a:lnTo>
                      <a:pt x="1168" y="92"/>
                    </a:lnTo>
                    <a:lnTo>
                      <a:pt x="1168" y="92"/>
                    </a:lnTo>
                    <a:lnTo>
                      <a:pt x="1168" y="96"/>
                    </a:lnTo>
                    <a:lnTo>
                      <a:pt x="1166" y="102"/>
                    </a:lnTo>
                    <a:lnTo>
                      <a:pt x="1156" y="110"/>
                    </a:lnTo>
                    <a:lnTo>
                      <a:pt x="1142" y="118"/>
                    </a:lnTo>
                    <a:lnTo>
                      <a:pt x="1122" y="126"/>
                    </a:lnTo>
                    <a:lnTo>
                      <a:pt x="1098" y="134"/>
                    </a:lnTo>
                    <a:lnTo>
                      <a:pt x="1070" y="142"/>
                    </a:lnTo>
                    <a:lnTo>
                      <a:pt x="1036" y="148"/>
                    </a:lnTo>
                    <a:lnTo>
                      <a:pt x="998" y="156"/>
                    </a:lnTo>
                    <a:lnTo>
                      <a:pt x="912" y="166"/>
                    </a:lnTo>
                    <a:lnTo>
                      <a:pt x="814" y="174"/>
                    </a:lnTo>
                    <a:lnTo>
                      <a:pt x="706" y="180"/>
                    </a:lnTo>
                    <a:lnTo>
                      <a:pt x="588"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4" name="Freeform 19"/>
              <p:cNvSpPr>
                <a:spLocks/>
              </p:cNvSpPr>
              <p:nvPr/>
            </p:nvSpPr>
            <p:spPr bwMode="auto">
              <a:xfrm>
                <a:off x="4305" y="4136"/>
                <a:ext cx="1172" cy="182"/>
              </a:xfrm>
              <a:custGeom>
                <a:avLst/>
                <a:gdLst>
                  <a:gd name="T0" fmla="*/ 590 w 1172"/>
                  <a:gd name="T1" fmla="*/ 0 h 182"/>
                  <a:gd name="T2" fmla="*/ 590 w 1172"/>
                  <a:gd name="T3" fmla="*/ 0 h 182"/>
                  <a:gd name="T4" fmla="*/ 472 w 1172"/>
                  <a:gd name="T5" fmla="*/ 2 h 182"/>
                  <a:gd name="T6" fmla="*/ 360 w 1172"/>
                  <a:gd name="T7" fmla="*/ 8 h 182"/>
                  <a:gd name="T8" fmla="*/ 260 w 1172"/>
                  <a:gd name="T9" fmla="*/ 16 h 182"/>
                  <a:gd name="T10" fmla="*/ 174 w 1172"/>
                  <a:gd name="T11" fmla="*/ 26 h 182"/>
                  <a:gd name="T12" fmla="*/ 134 w 1172"/>
                  <a:gd name="T13" fmla="*/ 34 h 182"/>
                  <a:gd name="T14" fmla="*/ 100 w 1172"/>
                  <a:gd name="T15" fmla="*/ 40 h 182"/>
                  <a:gd name="T16" fmla="*/ 72 w 1172"/>
                  <a:gd name="T17" fmla="*/ 48 h 182"/>
                  <a:gd name="T18" fmla="*/ 46 w 1172"/>
                  <a:gd name="T19" fmla="*/ 56 h 182"/>
                  <a:gd name="T20" fmla="*/ 26 w 1172"/>
                  <a:gd name="T21" fmla="*/ 64 h 182"/>
                  <a:gd name="T22" fmla="*/ 12 w 1172"/>
                  <a:gd name="T23" fmla="*/ 74 h 182"/>
                  <a:gd name="T24" fmla="*/ 2 w 1172"/>
                  <a:gd name="T25" fmla="*/ 82 h 182"/>
                  <a:gd name="T26" fmla="*/ 0 w 1172"/>
                  <a:gd name="T27" fmla="*/ 88 h 182"/>
                  <a:gd name="T28" fmla="*/ 0 w 1172"/>
                  <a:gd name="T29" fmla="*/ 92 h 182"/>
                  <a:gd name="T30" fmla="*/ 0 w 1172"/>
                  <a:gd name="T31" fmla="*/ 92 h 182"/>
                  <a:gd name="T32" fmla="*/ 0 w 1172"/>
                  <a:gd name="T33" fmla="*/ 96 h 182"/>
                  <a:gd name="T34" fmla="*/ 2 w 1172"/>
                  <a:gd name="T35" fmla="*/ 102 h 182"/>
                  <a:gd name="T36" fmla="*/ 12 w 1172"/>
                  <a:gd name="T37" fmla="*/ 110 h 182"/>
                  <a:gd name="T38" fmla="*/ 26 w 1172"/>
                  <a:gd name="T39" fmla="*/ 118 h 182"/>
                  <a:gd name="T40" fmla="*/ 46 w 1172"/>
                  <a:gd name="T41" fmla="*/ 126 h 182"/>
                  <a:gd name="T42" fmla="*/ 72 w 1172"/>
                  <a:gd name="T43" fmla="*/ 134 h 182"/>
                  <a:gd name="T44" fmla="*/ 100 w 1172"/>
                  <a:gd name="T45" fmla="*/ 142 h 182"/>
                  <a:gd name="T46" fmla="*/ 134 w 1172"/>
                  <a:gd name="T47" fmla="*/ 148 h 182"/>
                  <a:gd name="T48" fmla="*/ 174 w 1172"/>
                  <a:gd name="T49" fmla="*/ 156 h 182"/>
                  <a:gd name="T50" fmla="*/ 260 w 1172"/>
                  <a:gd name="T51" fmla="*/ 166 h 182"/>
                  <a:gd name="T52" fmla="*/ 360 w 1172"/>
                  <a:gd name="T53" fmla="*/ 176 h 182"/>
                  <a:gd name="T54" fmla="*/ 472 w 1172"/>
                  <a:gd name="T55" fmla="*/ 180 h 182"/>
                  <a:gd name="T56" fmla="*/ 590 w 1172"/>
                  <a:gd name="T57" fmla="*/ 182 h 182"/>
                  <a:gd name="T58" fmla="*/ 590 w 1172"/>
                  <a:gd name="T59" fmla="*/ 182 h 182"/>
                  <a:gd name="T60" fmla="*/ 708 w 1172"/>
                  <a:gd name="T61" fmla="*/ 180 h 182"/>
                  <a:gd name="T62" fmla="*/ 816 w 1172"/>
                  <a:gd name="T63" fmla="*/ 176 h 182"/>
                  <a:gd name="T64" fmla="*/ 916 w 1172"/>
                  <a:gd name="T65" fmla="*/ 166 h 182"/>
                  <a:gd name="T66" fmla="*/ 1002 w 1172"/>
                  <a:gd name="T67" fmla="*/ 156 h 182"/>
                  <a:gd name="T68" fmla="*/ 1040 w 1172"/>
                  <a:gd name="T69" fmla="*/ 148 h 182"/>
                  <a:gd name="T70" fmla="*/ 1074 w 1172"/>
                  <a:gd name="T71" fmla="*/ 142 h 182"/>
                  <a:gd name="T72" fmla="*/ 1102 w 1172"/>
                  <a:gd name="T73" fmla="*/ 134 h 182"/>
                  <a:gd name="T74" fmla="*/ 1126 w 1172"/>
                  <a:gd name="T75" fmla="*/ 126 h 182"/>
                  <a:gd name="T76" fmla="*/ 1146 w 1172"/>
                  <a:gd name="T77" fmla="*/ 118 h 182"/>
                  <a:gd name="T78" fmla="*/ 1160 w 1172"/>
                  <a:gd name="T79" fmla="*/ 110 h 182"/>
                  <a:gd name="T80" fmla="*/ 1170 w 1172"/>
                  <a:gd name="T81" fmla="*/ 102 h 182"/>
                  <a:gd name="T82" fmla="*/ 1172 w 1172"/>
                  <a:gd name="T83" fmla="*/ 96 h 182"/>
                  <a:gd name="T84" fmla="*/ 1172 w 1172"/>
                  <a:gd name="T85" fmla="*/ 92 h 182"/>
                  <a:gd name="T86" fmla="*/ 1172 w 1172"/>
                  <a:gd name="T87" fmla="*/ 92 h 182"/>
                  <a:gd name="T88" fmla="*/ 1172 w 1172"/>
                  <a:gd name="T89" fmla="*/ 88 h 182"/>
                  <a:gd name="T90" fmla="*/ 1170 w 1172"/>
                  <a:gd name="T91" fmla="*/ 82 h 182"/>
                  <a:gd name="T92" fmla="*/ 1160 w 1172"/>
                  <a:gd name="T93" fmla="*/ 74 h 182"/>
                  <a:gd name="T94" fmla="*/ 1146 w 1172"/>
                  <a:gd name="T95" fmla="*/ 64 h 182"/>
                  <a:gd name="T96" fmla="*/ 1126 w 1172"/>
                  <a:gd name="T97" fmla="*/ 56 h 182"/>
                  <a:gd name="T98" fmla="*/ 1102 w 1172"/>
                  <a:gd name="T99" fmla="*/ 48 h 182"/>
                  <a:gd name="T100" fmla="*/ 1074 w 1172"/>
                  <a:gd name="T101" fmla="*/ 40 h 182"/>
                  <a:gd name="T102" fmla="*/ 1040 w 1172"/>
                  <a:gd name="T103" fmla="*/ 34 h 182"/>
                  <a:gd name="T104" fmla="*/ 1002 w 1172"/>
                  <a:gd name="T105" fmla="*/ 26 h 182"/>
                  <a:gd name="T106" fmla="*/ 916 w 1172"/>
                  <a:gd name="T107" fmla="*/ 16 h 182"/>
                  <a:gd name="T108" fmla="*/ 816 w 1172"/>
                  <a:gd name="T109" fmla="*/ 8 h 182"/>
                  <a:gd name="T110" fmla="*/ 708 w 1172"/>
                  <a:gd name="T111" fmla="*/ 2 h 182"/>
                  <a:gd name="T112" fmla="*/ 590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90" y="0"/>
                    </a:moveTo>
                    <a:lnTo>
                      <a:pt x="590" y="0"/>
                    </a:lnTo>
                    <a:lnTo>
                      <a:pt x="472" y="2"/>
                    </a:lnTo>
                    <a:lnTo>
                      <a:pt x="360" y="8"/>
                    </a:lnTo>
                    <a:lnTo>
                      <a:pt x="260" y="16"/>
                    </a:lnTo>
                    <a:lnTo>
                      <a:pt x="174"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4" y="156"/>
                    </a:lnTo>
                    <a:lnTo>
                      <a:pt x="260" y="166"/>
                    </a:lnTo>
                    <a:lnTo>
                      <a:pt x="360" y="176"/>
                    </a:lnTo>
                    <a:lnTo>
                      <a:pt x="472" y="180"/>
                    </a:lnTo>
                    <a:lnTo>
                      <a:pt x="590" y="182"/>
                    </a:lnTo>
                    <a:lnTo>
                      <a:pt x="590" y="182"/>
                    </a:lnTo>
                    <a:lnTo>
                      <a:pt x="708" y="180"/>
                    </a:lnTo>
                    <a:lnTo>
                      <a:pt x="816" y="176"/>
                    </a:lnTo>
                    <a:lnTo>
                      <a:pt x="916" y="166"/>
                    </a:lnTo>
                    <a:lnTo>
                      <a:pt x="1002" y="156"/>
                    </a:lnTo>
                    <a:lnTo>
                      <a:pt x="1040" y="148"/>
                    </a:lnTo>
                    <a:lnTo>
                      <a:pt x="1074" y="142"/>
                    </a:lnTo>
                    <a:lnTo>
                      <a:pt x="1102" y="134"/>
                    </a:lnTo>
                    <a:lnTo>
                      <a:pt x="1126" y="126"/>
                    </a:lnTo>
                    <a:lnTo>
                      <a:pt x="1146" y="118"/>
                    </a:lnTo>
                    <a:lnTo>
                      <a:pt x="1160" y="110"/>
                    </a:lnTo>
                    <a:lnTo>
                      <a:pt x="1170" y="102"/>
                    </a:lnTo>
                    <a:lnTo>
                      <a:pt x="1172" y="96"/>
                    </a:lnTo>
                    <a:lnTo>
                      <a:pt x="1172" y="92"/>
                    </a:lnTo>
                    <a:lnTo>
                      <a:pt x="1172" y="92"/>
                    </a:lnTo>
                    <a:lnTo>
                      <a:pt x="1172" y="88"/>
                    </a:lnTo>
                    <a:lnTo>
                      <a:pt x="1170" y="82"/>
                    </a:lnTo>
                    <a:lnTo>
                      <a:pt x="1160" y="74"/>
                    </a:lnTo>
                    <a:lnTo>
                      <a:pt x="1146" y="64"/>
                    </a:lnTo>
                    <a:lnTo>
                      <a:pt x="1126" y="56"/>
                    </a:lnTo>
                    <a:lnTo>
                      <a:pt x="1102" y="48"/>
                    </a:lnTo>
                    <a:lnTo>
                      <a:pt x="1074" y="40"/>
                    </a:lnTo>
                    <a:lnTo>
                      <a:pt x="1040" y="34"/>
                    </a:lnTo>
                    <a:lnTo>
                      <a:pt x="1002" y="26"/>
                    </a:lnTo>
                    <a:lnTo>
                      <a:pt x="916" y="16"/>
                    </a:lnTo>
                    <a:lnTo>
                      <a:pt x="816" y="8"/>
                    </a:lnTo>
                    <a:lnTo>
                      <a:pt x="708" y="2"/>
                    </a:lnTo>
                    <a:lnTo>
                      <a:pt x="5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5" name="Freeform 20"/>
              <p:cNvSpPr>
                <a:spLocks noEditPoints="1"/>
              </p:cNvSpPr>
              <p:nvPr/>
            </p:nvSpPr>
            <p:spPr bwMode="auto">
              <a:xfrm>
                <a:off x="4307" y="4136"/>
                <a:ext cx="1168" cy="182"/>
              </a:xfrm>
              <a:custGeom>
                <a:avLst/>
                <a:gdLst>
                  <a:gd name="T0" fmla="*/ 588 w 1168"/>
                  <a:gd name="T1" fmla="*/ 182 h 182"/>
                  <a:gd name="T2" fmla="*/ 360 w 1168"/>
                  <a:gd name="T3" fmla="*/ 174 h 182"/>
                  <a:gd name="T4" fmla="*/ 174 w 1168"/>
                  <a:gd name="T5" fmla="*/ 154 h 182"/>
                  <a:gd name="T6" fmla="*/ 102 w 1168"/>
                  <a:gd name="T7" fmla="*/ 142 h 182"/>
                  <a:gd name="T8" fmla="*/ 48 w 1168"/>
                  <a:gd name="T9" fmla="*/ 126 h 182"/>
                  <a:gd name="T10" fmla="*/ 14 w 1168"/>
                  <a:gd name="T11" fmla="*/ 110 h 182"/>
                  <a:gd name="T12" fmla="*/ 2 w 1168"/>
                  <a:gd name="T13" fmla="*/ 96 h 182"/>
                  <a:gd name="T14" fmla="*/ 2 w 1168"/>
                  <a:gd name="T15" fmla="*/ 92 h 182"/>
                  <a:gd name="T16" fmla="*/ 4 w 1168"/>
                  <a:gd name="T17" fmla="*/ 82 h 182"/>
                  <a:gd name="T18" fmla="*/ 28 w 1168"/>
                  <a:gd name="T19" fmla="*/ 64 h 182"/>
                  <a:gd name="T20" fmla="*/ 72 w 1168"/>
                  <a:gd name="T21" fmla="*/ 48 h 182"/>
                  <a:gd name="T22" fmla="*/ 136 w 1168"/>
                  <a:gd name="T23" fmla="*/ 34 h 182"/>
                  <a:gd name="T24" fmla="*/ 262 w 1168"/>
                  <a:gd name="T25" fmla="*/ 16 h 182"/>
                  <a:gd name="T26" fmla="*/ 470 w 1168"/>
                  <a:gd name="T27" fmla="*/ 2 h 182"/>
                  <a:gd name="T28" fmla="*/ 588 w 1168"/>
                  <a:gd name="T29" fmla="*/ 2 h 182"/>
                  <a:gd name="T30" fmla="*/ 814 w 1168"/>
                  <a:gd name="T31" fmla="*/ 8 h 182"/>
                  <a:gd name="T32" fmla="*/ 998 w 1168"/>
                  <a:gd name="T33" fmla="*/ 28 h 182"/>
                  <a:gd name="T34" fmla="*/ 1068 w 1168"/>
                  <a:gd name="T35" fmla="*/ 40 h 182"/>
                  <a:gd name="T36" fmla="*/ 1120 w 1168"/>
                  <a:gd name="T37" fmla="*/ 56 h 182"/>
                  <a:gd name="T38" fmla="*/ 1154 w 1168"/>
                  <a:gd name="T39" fmla="*/ 74 h 182"/>
                  <a:gd name="T40" fmla="*/ 1166 w 1168"/>
                  <a:gd name="T41" fmla="*/ 88 h 182"/>
                  <a:gd name="T42" fmla="*/ 1166 w 1168"/>
                  <a:gd name="T43" fmla="*/ 92 h 182"/>
                  <a:gd name="T44" fmla="*/ 1164 w 1168"/>
                  <a:gd name="T45" fmla="*/ 102 h 182"/>
                  <a:gd name="T46" fmla="*/ 1140 w 1168"/>
                  <a:gd name="T47" fmla="*/ 118 h 182"/>
                  <a:gd name="T48" fmla="*/ 1096 w 1168"/>
                  <a:gd name="T49" fmla="*/ 134 h 182"/>
                  <a:gd name="T50" fmla="*/ 1034 w 1168"/>
                  <a:gd name="T51" fmla="*/ 148 h 182"/>
                  <a:gd name="T52" fmla="*/ 912 w 1168"/>
                  <a:gd name="T53" fmla="*/ 166 h 182"/>
                  <a:gd name="T54" fmla="*/ 704 w 1168"/>
                  <a:gd name="T55" fmla="*/ 180 h 182"/>
                  <a:gd name="T56" fmla="*/ 588 w 1168"/>
                  <a:gd name="T57" fmla="*/ 0 h 182"/>
                  <a:gd name="T58" fmla="*/ 470 w 1168"/>
                  <a:gd name="T59" fmla="*/ 2 h 182"/>
                  <a:gd name="T60" fmla="*/ 260 w 1168"/>
                  <a:gd name="T61" fmla="*/ 16 h 182"/>
                  <a:gd name="T62" fmla="*/ 134 w 1168"/>
                  <a:gd name="T63" fmla="*/ 34 h 182"/>
                  <a:gd name="T64" fmla="*/ 72 w 1168"/>
                  <a:gd name="T65" fmla="*/ 48 h 182"/>
                  <a:gd name="T66" fmla="*/ 26 w 1168"/>
                  <a:gd name="T67" fmla="*/ 64 h 182"/>
                  <a:gd name="T68" fmla="*/ 2 w 1168"/>
                  <a:gd name="T69" fmla="*/ 82 h 182"/>
                  <a:gd name="T70" fmla="*/ 0 w 1168"/>
                  <a:gd name="T71" fmla="*/ 92 h 182"/>
                  <a:gd name="T72" fmla="*/ 0 w 1168"/>
                  <a:gd name="T73" fmla="*/ 96 h 182"/>
                  <a:gd name="T74" fmla="*/ 12 w 1168"/>
                  <a:gd name="T75" fmla="*/ 110 h 182"/>
                  <a:gd name="T76" fmla="*/ 46 w 1168"/>
                  <a:gd name="T77" fmla="*/ 126 h 182"/>
                  <a:gd name="T78" fmla="*/ 100 w 1168"/>
                  <a:gd name="T79" fmla="*/ 142 h 182"/>
                  <a:gd name="T80" fmla="*/ 172 w 1168"/>
                  <a:gd name="T81" fmla="*/ 156 h 182"/>
                  <a:gd name="T82" fmla="*/ 360 w 1168"/>
                  <a:gd name="T83" fmla="*/ 174 h 182"/>
                  <a:gd name="T84" fmla="*/ 588 w 1168"/>
                  <a:gd name="T85" fmla="*/ 182 h 182"/>
                  <a:gd name="T86" fmla="*/ 706 w 1168"/>
                  <a:gd name="T87" fmla="*/ 180 h 182"/>
                  <a:gd name="T88" fmla="*/ 912 w 1168"/>
                  <a:gd name="T89" fmla="*/ 166 h 182"/>
                  <a:gd name="T90" fmla="*/ 1036 w 1168"/>
                  <a:gd name="T91" fmla="*/ 148 h 182"/>
                  <a:gd name="T92" fmla="*/ 1098 w 1168"/>
                  <a:gd name="T93" fmla="*/ 134 h 182"/>
                  <a:gd name="T94" fmla="*/ 1142 w 1168"/>
                  <a:gd name="T95" fmla="*/ 118 h 182"/>
                  <a:gd name="T96" fmla="*/ 1166 w 1168"/>
                  <a:gd name="T97" fmla="*/ 102 h 182"/>
                  <a:gd name="T98" fmla="*/ 1168 w 1168"/>
                  <a:gd name="T99" fmla="*/ 92 h 182"/>
                  <a:gd name="T100" fmla="*/ 1168 w 1168"/>
                  <a:gd name="T101" fmla="*/ 88 h 182"/>
                  <a:gd name="T102" fmla="*/ 1156 w 1168"/>
                  <a:gd name="T103" fmla="*/ 74 h 182"/>
                  <a:gd name="T104" fmla="*/ 1122 w 1168"/>
                  <a:gd name="T105" fmla="*/ 56 h 182"/>
                  <a:gd name="T106" fmla="*/ 1070 w 1168"/>
                  <a:gd name="T107" fmla="*/ 40 h 182"/>
                  <a:gd name="T108" fmla="*/ 998 w 1168"/>
                  <a:gd name="T109" fmla="*/ 28 h 182"/>
                  <a:gd name="T110" fmla="*/ 814 w 1168"/>
                  <a:gd name="T111" fmla="*/ 8 h 182"/>
                  <a:gd name="T112" fmla="*/ 588 w 116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182"/>
                    </a:moveTo>
                    <a:lnTo>
                      <a:pt x="588" y="182"/>
                    </a:lnTo>
                    <a:lnTo>
                      <a:pt x="470" y="180"/>
                    </a:lnTo>
                    <a:lnTo>
                      <a:pt x="360" y="174"/>
                    </a:lnTo>
                    <a:lnTo>
                      <a:pt x="262" y="166"/>
                    </a:lnTo>
                    <a:lnTo>
                      <a:pt x="174" y="154"/>
                    </a:lnTo>
                    <a:lnTo>
                      <a:pt x="136" y="148"/>
                    </a:lnTo>
                    <a:lnTo>
                      <a:pt x="102" y="142"/>
                    </a:lnTo>
                    <a:lnTo>
                      <a:pt x="72"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2" y="48"/>
                    </a:lnTo>
                    <a:lnTo>
                      <a:pt x="102" y="40"/>
                    </a:lnTo>
                    <a:lnTo>
                      <a:pt x="136" y="34"/>
                    </a:lnTo>
                    <a:lnTo>
                      <a:pt x="174" y="28"/>
                    </a:lnTo>
                    <a:lnTo>
                      <a:pt x="262" y="16"/>
                    </a:lnTo>
                    <a:lnTo>
                      <a:pt x="360" y="8"/>
                    </a:lnTo>
                    <a:lnTo>
                      <a:pt x="470" y="2"/>
                    </a:lnTo>
                    <a:lnTo>
                      <a:pt x="588" y="2"/>
                    </a:lnTo>
                    <a:lnTo>
                      <a:pt x="588" y="2"/>
                    </a:lnTo>
                    <a:lnTo>
                      <a:pt x="704" y="2"/>
                    </a:lnTo>
                    <a:lnTo>
                      <a:pt x="814" y="8"/>
                    </a:lnTo>
                    <a:lnTo>
                      <a:pt x="912" y="16"/>
                    </a:lnTo>
                    <a:lnTo>
                      <a:pt x="998" y="28"/>
                    </a:lnTo>
                    <a:lnTo>
                      <a:pt x="1034" y="34"/>
                    </a:lnTo>
                    <a:lnTo>
                      <a:pt x="1068" y="40"/>
                    </a:lnTo>
                    <a:lnTo>
                      <a:pt x="1096" y="48"/>
                    </a:lnTo>
                    <a:lnTo>
                      <a:pt x="1120" y="56"/>
                    </a:lnTo>
                    <a:lnTo>
                      <a:pt x="1140" y="64"/>
                    </a:lnTo>
                    <a:lnTo>
                      <a:pt x="1154" y="74"/>
                    </a:lnTo>
                    <a:lnTo>
                      <a:pt x="1164" y="82"/>
                    </a:lnTo>
                    <a:lnTo>
                      <a:pt x="1166" y="88"/>
                    </a:lnTo>
                    <a:lnTo>
                      <a:pt x="1166" y="92"/>
                    </a:lnTo>
                    <a:lnTo>
                      <a:pt x="1166" y="92"/>
                    </a:lnTo>
                    <a:lnTo>
                      <a:pt x="1166" y="96"/>
                    </a:lnTo>
                    <a:lnTo>
                      <a:pt x="1164" y="102"/>
                    </a:lnTo>
                    <a:lnTo>
                      <a:pt x="1154" y="110"/>
                    </a:lnTo>
                    <a:lnTo>
                      <a:pt x="1140" y="118"/>
                    </a:lnTo>
                    <a:lnTo>
                      <a:pt x="1120" y="126"/>
                    </a:lnTo>
                    <a:lnTo>
                      <a:pt x="1096" y="134"/>
                    </a:lnTo>
                    <a:lnTo>
                      <a:pt x="1068" y="142"/>
                    </a:lnTo>
                    <a:lnTo>
                      <a:pt x="1034" y="148"/>
                    </a:lnTo>
                    <a:lnTo>
                      <a:pt x="998" y="154"/>
                    </a:lnTo>
                    <a:lnTo>
                      <a:pt x="912" y="166"/>
                    </a:lnTo>
                    <a:lnTo>
                      <a:pt x="814" y="174"/>
                    </a:lnTo>
                    <a:lnTo>
                      <a:pt x="704" y="180"/>
                    </a:lnTo>
                    <a:lnTo>
                      <a:pt x="588" y="182"/>
                    </a:lnTo>
                    <a:close/>
                    <a:moveTo>
                      <a:pt x="588" y="0"/>
                    </a:moveTo>
                    <a:lnTo>
                      <a:pt x="588" y="0"/>
                    </a:lnTo>
                    <a:lnTo>
                      <a:pt x="470" y="2"/>
                    </a:lnTo>
                    <a:lnTo>
                      <a:pt x="360" y="8"/>
                    </a:lnTo>
                    <a:lnTo>
                      <a:pt x="260" y="16"/>
                    </a:lnTo>
                    <a:lnTo>
                      <a:pt x="172" y="28"/>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2" y="156"/>
                    </a:lnTo>
                    <a:lnTo>
                      <a:pt x="260" y="166"/>
                    </a:lnTo>
                    <a:lnTo>
                      <a:pt x="360" y="174"/>
                    </a:lnTo>
                    <a:lnTo>
                      <a:pt x="470" y="180"/>
                    </a:lnTo>
                    <a:lnTo>
                      <a:pt x="588" y="182"/>
                    </a:lnTo>
                    <a:lnTo>
                      <a:pt x="588" y="182"/>
                    </a:lnTo>
                    <a:lnTo>
                      <a:pt x="706" y="180"/>
                    </a:lnTo>
                    <a:lnTo>
                      <a:pt x="814" y="174"/>
                    </a:lnTo>
                    <a:lnTo>
                      <a:pt x="912" y="166"/>
                    </a:lnTo>
                    <a:lnTo>
                      <a:pt x="998" y="156"/>
                    </a:lnTo>
                    <a:lnTo>
                      <a:pt x="1036" y="148"/>
                    </a:lnTo>
                    <a:lnTo>
                      <a:pt x="1070" y="142"/>
                    </a:lnTo>
                    <a:lnTo>
                      <a:pt x="1098" y="134"/>
                    </a:lnTo>
                    <a:lnTo>
                      <a:pt x="1122" y="126"/>
                    </a:lnTo>
                    <a:lnTo>
                      <a:pt x="1142" y="118"/>
                    </a:lnTo>
                    <a:lnTo>
                      <a:pt x="1156" y="110"/>
                    </a:lnTo>
                    <a:lnTo>
                      <a:pt x="1166" y="102"/>
                    </a:lnTo>
                    <a:lnTo>
                      <a:pt x="1168" y="96"/>
                    </a:lnTo>
                    <a:lnTo>
                      <a:pt x="1168" y="92"/>
                    </a:lnTo>
                    <a:lnTo>
                      <a:pt x="1168" y="92"/>
                    </a:lnTo>
                    <a:lnTo>
                      <a:pt x="1168" y="88"/>
                    </a:lnTo>
                    <a:lnTo>
                      <a:pt x="1166" y="82"/>
                    </a:lnTo>
                    <a:lnTo>
                      <a:pt x="1156" y="74"/>
                    </a:lnTo>
                    <a:lnTo>
                      <a:pt x="1142" y="64"/>
                    </a:lnTo>
                    <a:lnTo>
                      <a:pt x="1122" y="56"/>
                    </a:lnTo>
                    <a:lnTo>
                      <a:pt x="1098" y="48"/>
                    </a:lnTo>
                    <a:lnTo>
                      <a:pt x="1070" y="40"/>
                    </a:lnTo>
                    <a:lnTo>
                      <a:pt x="1036" y="34"/>
                    </a:lnTo>
                    <a:lnTo>
                      <a:pt x="998" y="28"/>
                    </a:lnTo>
                    <a:lnTo>
                      <a:pt x="912" y="16"/>
                    </a:lnTo>
                    <a:lnTo>
                      <a:pt x="814" y="8"/>
                    </a:lnTo>
                    <a:lnTo>
                      <a:pt x="706" y="2"/>
                    </a:lnTo>
                    <a:lnTo>
                      <a:pt x="58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6" name="Freeform 21"/>
              <p:cNvSpPr>
                <a:spLocks/>
              </p:cNvSpPr>
              <p:nvPr/>
            </p:nvSpPr>
            <p:spPr bwMode="auto">
              <a:xfrm>
                <a:off x="4309" y="4138"/>
                <a:ext cx="1164" cy="180"/>
              </a:xfrm>
              <a:custGeom>
                <a:avLst/>
                <a:gdLst>
                  <a:gd name="T0" fmla="*/ 586 w 1164"/>
                  <a:gd name="T1" fmla="*/ 180 h 180"/>
                  <a:gd name="T2" fmla="*/ 586 w 1164"/>
                  <a:gd name="T3" fmla="*/ 180 h 180"/>
                  <a:gd name="T4" fmla="*/ 468 w 1164"/>
                  <a:gd name="T5" fmla="*/ 178 h 180"/>
                  <a:gd name="T6" fmla="*/ 358 w 1164"/>
                  <a:gd name="T7" fmla="*/ 172 h 180"/>
                  <a:gd name="T8" fmla="*/ 260 w 1164"/>
                  <a:gd name="T9" fmla="*/ 164 h 180"/>
                  <a:gd name="T10" fmla="*/ 172 w 1164"/>
                  <a:gd name="T11" fmla="*/ 152 h 180"/>
                  <a:gd name="T12" fmla="*/ 134 w 1164"/>
                  <a:gd name="T13" fmla="*/ 146 h 180"/>
                  <a:gd name="T14" fmla="*/ 100 w 1164"/>
                  <a:gd name="T15" fmla="*/ 140 h 180"/>
                  <a:gd name="T16" fmla="*/ 70 w 1164"/>
                  <a:gd name="T17" fmla="*/ 132 h 180"/>
                  <a:gd name="T18" fmla="*/ 46 w 1164"/>
                  <a:gd name="T19" fmla="*/ 124 h 180"/>
                  <a:gd name="T20" fmla="*/ 26 w 1164"/>
                  <a:gd name="T21" fmla="*/ 116 h 180"/>
                  <a:gd name="T22" fmla="*/ 12 w 1164"/>
                  <a:gd name="T23" fmla="*/ 108 h 180"/>
                  <a:gd name="T24" fmla="*/ 2 w 1164"/>
                  <a:gd name="T25" fmla="*/ 100 h 180"/>
                  <a:gd name="T26" fmla="*/ 0 w 1164"/>
                  <a:gd name="T27" fmla="*/ 94 h 180"/>
                  <a:gd name="T28" fmla="*/ 0 w 1164"/>
                  <a:gd name="T29" fmla="*/ 90 h 180"/>
                  <a:gd name="T30" fmla="*/ 0 w 1164"/>
                  <a:gd name="T31" fmla="*/ 90 h 180"/>
                  <a:gd name="T32" fmla="*/ 0 w 1164"/>
                  <a:gd name="T33" fmla="*/ 86 h 180"/>
                  <a:gd name="T34" fmla="*/ 2 w 1164"/>
                  <a:gd name="T35" fmla="*/ 80 h 180"/>
                  <a:gd name="T36" fmla="*/ 12 w 1164"/>
                  <a:gd name="T37" fmla="*/ 72 h 180"/>
                  <a:gd name="T38" fmla="*/ 26 w 1164"/>
                  <a:gd name="T39" fmla="*/ 62 h 180"/>
                  <a:gd name="T40" fmla="*/ 46 w 1164"/>
                  <a:gd name="T41" fmla="*/ 54 h 180"/>
                  <a:gd name="T42" fmla="*/ 70 w 1164"/>
                  <a:gd name="T43" fmla="*/ 46 h 180"/>
                  <a:gd name="T44" fmla="*/ 100 w 1164"/>
                  <a:gd name="T45" fmla="*/ 38 h 180"/>
                  <a:gd name="T46" fmla="*/ 134 w 1164"/>
                  <a:gd name="T47" fmla="*/ 32 h 180"/>
                  <a:gd name="T48" fmla="*/ 172 w 1164"/>
                  <a:gd name="T49" fmla="*/ 26 h 180"/>
                  <a:gd name="T50" fmla="*/ 260 w 1164"/>
                  <a:gd name="T51" fmla="*/ 14 h 180"/>
                  <a:gd name="T52" fmla="*/ 358 w 1164"/>
                  <a:gd name="T53" fmla="*/ 6 h 180"/>
                  <a:gd name="T54" fmla="*/ 468 w 1164"/>
                  <a:gd name="T55" fmla="*/ 0 h 180"/>
                  <a:gd name="T56" fmla="*/ 586 w 1164"/>
                  <a:gd name="T57" fmla="*/ 0 h 180"/>
                  <a:gd name="T58" fmla="*/ 586 w 1164"/>
                  <a:gd name="T59" fmla="*/ 0 h 180"/>
                  <a:gd name="T60" fmla="*/ 702 w 1164"/>
                  <a:gd name="T61" fmla="*/ 0 h 180"/>
                  <a:gd name="T62" fmla="*/ 812 w 1164"/>
                  <a:gd name="T63" fmla="*/ 6 h 180"/>
                  <a:gd name="T64" fmla="*/ 910 w 1164"/>
                  <a:gd name="T65" fmla="*/ 14 h 180"/>
                  <a:gd name="T66" fmla="*/ 996 w 1164"/>
                  <a:gd name="T67" fmla="*/ 26 h 180"/>
                  <a:gd name="T68" fmla="*/ 1032 w 1164"/>
                  <a:gd name="T69" fmla="*/ 32 h 180"/>
                  <a:gd name="T70" fmla="*/ 1066 w 1164"/>
                  <a:gd name="T71" fmla="*/ 38 h 180"/>
                  <a:gd name="T72" fmla="*/ 1094 w 1164"/>
                  <a:gd name="T73" fmla="*/ 46 h 180"/>
                  <a:gd name="T74" fmla="*/ 1118 w 1164"/>
                  <a:gd name="T75" fmla="*/ 54 h 180"/>
                  <a:gd name="T76" fmla="*/ 1138 w 1164"/>
                  <a:gd name="T77" fmla="*/ 62 h 180"/>
                  <a:gd name="T78" fmla="*/ 1152 w 1164"/>
                  <a:gd name="T79" fmla="*/ 72 h 180"/>
                  <a:gd name="T80" fmla="*/ 1162 w 1164"/>
                  <a:gd name="T81" fmla="*/ 80 h 180"/>
                  <a:gd name="T82" fmla="*/ 1164 w 1164"/>
                  <a:gd name="T83" fmla="*/ 86 h 180"/>
                  <a:gd name="T84" fmla="*/ 1164 w 1164"/>
                  <a:gd name="T85" fmla="*/ 90 h 180"/>
                  <a:gd name="T86" fmla="*/ 1164 w 1164"/>
                  <a:gd name="T87" fmla="*/ 90 h 180"/>
                  <a:gd name="T88" fmla="*/ 1164 w 1164"/>
                  <a:gd name="T89" fmla="*/ 94 h 180"/>
                  <a:gd name="T90" fmla="*/ 1162 w 1164"/>
                  <a:gd name="T91" fmla="*/ 100 h 180"/>
                  <a:gd name="T92" fmla="*/ 1152 w 1164"/>
                  <a:gd name="T93" fmla="*/ 108 h 180"/>
                  <a:gd name="T94" fmla="*/ 1138 w 1164"/>
                  <a:gd name="T95" fmla="*/ 116 h 180"/>
                  <a:gd name="T96" fmla="*/ 1118 w 1164"/>
                  <a:gd name="T97" fmla="*/ 124 h 180"/>
                  <a:gd name="T98" fmla="*/ 1094 w 1164"/>
                  <a:gd name="T99" fmla="*/ 132 h 180"/>
                  <a:gd name="T100" fmla="*/ 1066 w 1164"/>
                  <a:gd name="T101" fmla="*/ 140 h 180"/>
                  <a:gd name="T102" fmla="*/ 1032 w 1164"/>
                  <a:gd name="T103" fmla="*/ 146 h 180"/>
                  <a:gd name="T104" fmla="*/ 996 w 1164"/>
                  <a:gd name="T105" fmla="*/ 152 h 180"/>
                  <a:gd name="T106" fmla="*/ 910 w 1164"/>
                  <a:gd name="T107" fmla="*/ 164 h 180"/>
                  <a:gd name="T108" fmla="*/ 812 w 1164"/>
                  <a:gd name="T109" fmla="*/ 172 h 180"/>
                  <a:gd name="T110" fmla="*/ 702 w 1164"/>
                  <a:gd name="T111" fmla="*/ 178 h 180"/>
                  <a:gd name="T112" fmla="*/ 586 w 116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180"/>
                    </a:moveTo>
                    <a:lnTo>
                      <a:pt x="586" y="180"/>
                    </a:lnTo>
                    <a:lnTo>
                      <a:pt x="468" y="178"/>
                    </a:lnTo>
                    <a:lnTo>
                      <a:pt x="358" y="172"/>
                    </a:lnTo>
                    <a:lnTo>
                      <a:pt x="260" y="164"/>
                    </a:lnTo>
                    <a:lnTo>
                      <a:pt x="172" y="152"/>
                    </a:lnTo>
                    <a:lnTo>
                      <a:pt x="134" y="146"/>
                    </a:lnTo>
                    <a:lnTo>
                      <a:pt x="100" y="140"/>
                    </a:lnTo>
                    <a:lnTo>
                      <a:pt x="70" y="132"/>
                    </a:lnTo>
                    <a:lnTo>
                      <a:pt x="46" y="124"/>
                    </a:lnTo>
                    <a:lnTo>
                      <a:pt x="26" y="116"/>
                    </a:lnTo>
                    <a:lnTo>
                      <a:pt x="12" y="108"/>
                    </a:lnTo>
                    <a:lnTo>
                      <a:pt x="2" y="100"/>
                    </a:lnTo>
                    <a:lnTo>
                      <a:pt x="0" y="94"/>
                    </a:lnTo>
                    <a:lnTo>
                      <a:pt x="0" y="90"/>
                    </a:lnTo>
                    <a:lnTo>
                      <a:pt x="0" y="90"/>
                    </a:lnTo>
                    <a:lnTo>
                      <a:pt x="0" y="86"/>
                    </a:lnTo>
                    <a:lnTo>
                      <a:pt x="2" y="80"/>
                    </a:lnTo>
                    <a:lnTo>
                      <a:pt x="12" y="72"/>
                    </a:lnTo>
                    <a:lnTo>
                      <a:pt x="26" y="62"/>
                    </a:lnTo>
                    <a:lnTo>
                      <a:pt x="46" y="54"/>
                    </a:lnTo>
                    <a:lnTo>
                      <a:pt x="70" y="46"/>
                    </a:lnTo>
                    <a:lnTo>
                      <a:pt x="100" y="38"/>
                    </a:lnTo>
                    <a:lnTo>
                      <a:pt x="134" y="32"/>
                    </a:lnTo>
                    <a:lnTo>
                      <a:pt x="172" y="26"/>
                    </a:lnTo>
                    <a:lnTo>
                      <a:pt x="260" y="14"/>
                    </a:lnTo>
                    <a:lnTo>
                      <a:pt x="358" y="6"/>
                    </a:lnTo>
                    <a:lnTo>
                      <a:pt x="468" y="0"/>
                    </a:lnTo>
                    <a:lnTo>
                      <a:pt x="586" y="0"/>
                    </a:lnTo>
                    <a:lnTo>
                      <a:pt x="586" y="0"/>
                    </a:lnTo>
                    <a:lnTo>
                      <a:pt x="702" y="0"/>
                    </a:lnTo>
                    <a:lnTo>
                      <a:pt x="812" y="6"/>
                    </a:lnTo>
                    <a:lnTo>
                      <a:pt x="910" y="14"/>
                    </a:lnTo>
                    <a:lnTo>
                      <a:pt x="996" y="26"/>
                    </a:lnTo>
                    <a:lnTo>
                      <a:pt x="1032" y="32"/>
                    </a:lnTo>
                    <a:lnTo>
                      <a:pt x="1066" y="38"/>
                    </a:lnTo>
                    <a:lnTo>
                      <a:pt x="1094" y="46"/>
                    </a:lnTo>
                    <a:lnTo>
                      <a:pt x="1118" y="54"/>
                    </a:lnTo>
                    <a:lnTo>
                      <a:pt x="1138" y="62"/>
                    </a:lnTo>
                    <a:lnTo>
                      <a:pt x="1152" y="72"/>
                    </a:lnTo>
                    <a:lnTo>
                      <a:pt x="1162" y="80"/>
                    </a:lnTo>
                    <a:lnTo>
                      <a:pt x="1164" y="86"/>
                    </a:lnTo>
                    <a:lnTo>
                      <a:pt x="1164" y="90"/>
                    </a:lnTo>
                    <a:lnTo>
                      <a:pt x="1164" y="90"/>
                    </a:lnTo>
                    <a:lnTo>
                      <a:pt x="1164" y="94"/>
                    </a:lnTo>
                    <a:lnTo>
                      <a:pt x="1162" y="100"/>
                    </a:lnTo>
                    <a:lnTo>
                      <a:pt x="1152" y="108"/>
                    </a:lnTo>
                    <a:lnTo>
                      <a:pt x="1138" y="116"/>
                    </a:lnTo>
                    <a:lnTo>
                      <a:pt x="1118" y="124"/>
                    </a:lnTo>
                    <a:lnTo>
                      <a:pt x="1094" y="132"/>
                    </a:lnTo>
                    <a:lnTo>
                      <a:pt x="1066" y="140"/>
                    </a:lnTo>
                    <a:lnTo>
                      <a:pt x="1032" y="146"/>
                    </a:lnTo>
                    <a:lnTo>
                      <a:pt x="996" y="152"/>
                    </a:lnTo>
                    <a:lnTo>
                      <a:pt x="910" y="164"/>
                    </a:lnTo>
                    <a:lnTo>
                      <a:pt x="812" y="172"/>
                    </a:lnTo>
                    <a:lnTo>
                      <a:pt x="702" y="178"/>
                    </a:lnTo>
                    <a:lnTo>
                      <a:pt x="586"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7" name="Freeform 22"/>
              <p:cNvSpPr>
                <a:spLocks/>
              </p:cNvSpPr>
              <p:nvPr/>
            </p:nvSpPr>
            <p:spPr bwMode="auto">
              <a:xfrm>
                <a:off x="4307" y="4136"/>
                <a:ext cx="1168" cy="182"/>
              </a:xfrm>
              <a:custGeom>
                <a:avLst/>
                <a:gdLst>
                  <a:gd name="T0" fmla="*/ 588 w 1168"/>
                  <a:gd name="T1" fmla="*/ 0 h 182"/>
                  <a:gd name="T2" fmla="*/ 588 w 1168"/>
                  <a:gd name="T3" fmla="*/ 0 h 182"/>
                  <a:gd name="T4" fmla="*/ 470 w 1168"/>
                  <a:gd name="T5" fmla="*/ 2 h 182"/>
                  <a:gd name="T6" fmla="*/ 360 w 1168"/>
                  <a:gd name="T7" fmla="*/ 8 h 182"/>
                  <a:gd name="T8" fmla="*/ 260 w 1168"/>
                  <a:gd name="T9" fmla="*/ 16 h 182"/>
                  <a:gd name="T10" fmla="*/ 172 w 1168"/>
                  <a:gd name="T11" fmla="*/ 28 h 182"/>
                  <a:gd name="T12" fmla="*/ 134 w 1168"/>
                  <a:gd name="T13" fmla="*/ 34 h 182"/>
                  <a:gd name="T14" fmla="*/ 100 w 1168"/>
                  <a:gd name="T15" fmla="*/ 40 h 182"/>
                  <a:gd name="T16" fmla="*/ 72 w 1168"/>
                  <a:gd name="T17" fmla="*/ 48 h 182"/>
                  <a:gd name="T18" fmla="*/ 46 w 1168"/>
                  <a:gd name="T19" fmla="*/ 56 h 182"/>
                  <a:gd name="T20" fmla="*/ 26 w 1168"/>
                  <a:gd name="T21" fmla="*/ 64 h 182"/>
                  <a:gd name="T22" fmla="*/ 12 w 1168"/>
                  <a:gd name="T23" fmla="*/ 74 h 182"/>
                  <a:gd name="T24" fmla="*/ 2 w 1168"/>
                  <a:gd name="T25" fmla="*/ 82 h 182"/>
                  <a:gd name="T26" fmla="*/ 0 w 1168"/>
                  <a:gd name="T27" fmla="*/ 88 h 182"/>
                  <a:gd name="T28" fmla="*/ 0 w 1168"/>
                  <a:gd name="T29" fmla="*/ 92 h 182"/>
                  <a:gd name="T30" fmla="*/ 0 w 1168"/>
                  <a:gd name="T31" fmla="*/ 92 h 182"/>
                  <a:gd name="T32" fmla="*/ 0 w 1168"/>
                  <a:gd name="T33" fmla="*/ 96 h 182"/>
                  <a:gd name="T34" fmla="*/ 2 w 1168"/>
                  <a:gd name="T35" fmla="*/ 102 h 182"/>
                  <a:gd name="T36" fmla="*/ 12 w 1168"/>
                  <a:gd name="T37" fmla="*/ 110 h 182"/>
                  <a:gd name="T38" fmla="*/ 26 w 1168"/>
                  <a:gd name="T39" fmla="*/ 118 h 182"/>
                  <a:gd name="T40" fmla="*/ 46 w 1168"/>
                  <a:gd name="T41" fmla="*/ 126 h 182"/>
                  <a:gd name="T42" fmla="*/ 72 w 1168"/>
                  <a:gd name="T43" fmla="*/ 134 h 182"/>
                  <a:gd name="T44" fmla="*/ 100 w 1168"/>
                  <a:gd name="T45" fmla="*/ 142 h 182"/>
                  <a:gd name="T46" fmla="*/ 134 w 1168"/>
                  <a:gd name="T47" fmla="*/ 148 h 182"/>
                  <a:gd name="T48" fmla="*/ 172 w 1168"/>
                  <a:gd name="T49" fmla="*/ 156 h 182"/>
                  <a:gd name="T50" fmla="*/ 260 w 1168"/>
                  <a:gd name="T51" fmla="*/ 166 h 182"/>
                  <a:gd name="T52" fmla="*/ 360 w 1168"/>
                  <a:gd name="T53" fmla="*/ 174 h 182"/>
                  <a:gd name="T54" fmla="*/ 470 w 1168"/>
                  <a:gd name="T55" fmla="*/ 180 h 182"/>
                  <a:gd name="T56" fmla="*/ 588 w 1168"/>
                  <a:gd name="T57" fmla="*/ 182 h 182"/>
                  <a:gd name="T58" fmla="*/ 588 w 1168"/>
                  <a:gd name="T59" fmla="*/ 182 h 182"/>
                  <a:gd name="T60" fmla="*/ 706 w 1168"/>
                  <a:gd name="T61" fmla="*/ 180 h 182"/>
                  <a:gd name="T62" fmla="*/ 814 w 1168"/>
                  <a:gd name="T63" fmla="*/ 174 h 182"/>
                  <a:gd name="T64" fmla="*/ 912 w 1168"/>
                  <a:gd name="T65" fmla="*/ 166 h 182"/>
                  <a:gd name="T66" fmla="*/ 998 w 1168"/>
                  <a:gd name="T67" fmla="*/ 156 h 182"/>
                  <a:gd name="T68" fmla="*/ 1036 w 1168"/>
                  <a:gd name="T69" fmla="*/ 148 h 182"/>
                  <a:gd name="T70" fmla="*/ 1070 w 1168"/>
                  <a:gd name="T71" fmla="*/ 142 h 182"/>
                  <a:gd name="T72" fmla="*/ 1098 w 1168"/>
                  <a:gd name="T73" fmla="*/ 134 h 182"/>
                  <a:gd name="T74" fmla="*/ 1122 w 1168"/>
                  <a:gd name="T75" fmla="*/ 126 h 182"/>
                  <a:gd name="T76" fmla="*/ 1142 w 1168"/>
                  <a:gd name="T77" fmla="*/ 118 h 182"/>
                  <a:gd name="T78" fmla="*/ 1156 w 1168"/>
                  <a:gd name="T79" fmla="*/ 110 h 182"/>
                  <a:gd name="T80" fmla="*/ 1166 w 1168"/>
                  <a:gd name="T81" fmla="*/ 102 h 182"/>
                  <a:gd name="T82" fmla="*/ 1168 w 1168"/>
                  <a:gd name="T83" fmla="*/ 96 h 182"/>
                  <a:gd name="T84" fmla="*/ 1168 w 1168"/>
                  <a:gd name="T85" fmla="*/ 92 h 182"/>
                  <a:gd name="T86" fmla="*/ 1168 w 1168"/>
                  <a:gd name="T87" fmla="*/ 92 h 182"/>
                  <a:gd name="T88" fmla="*/ 1168 w 1168"/>
                  <a:gd name="T89" fmla="*/ 88 h 182"/>
                  <a:gd name="T90" fmla="*/ 1166 w 1168"/>
                  <a:gd name="T91" fmla="*/ 82 h 182"/>
                  <a:gd name="T92" fmla="*/ 1156 w 1168"/>
                  <a:gd name="T93" fmla="*/ 74 h 182"/>
                  <a:gd name="T94" fmla="*/ 1142 w 1168"/>
                  <a:gd name="T95" fmla="*/ 64 h 182"/>
                  <a:gd name="T96" fmla="*/ 1122 w 1168"/>
                  <a:gd name="T97" fmla="*/ 56 h 182"/>
                  <a:gd name="T98" fmla="*/ 1098 w 1168"/>
                  <a:gd name="T99" fmla="*/ 48 h 182"/>
                  <a:gd name="T100" fmla="*/ 1070 w 1168"/>
                  <a:gd name="T101" fmla="*/ 40 h 182"/>
                  <a:gd name="T102" fmla="*/ 1036 w 1168"/>
                  <a:gd name="T103" fmla="*/ 34 h 182"/>
                  <a:gd name="T104" fmla="*/ 998 w 1168"/>
                  <a:gd name="T105" fmla="*/ 28 h 182"/>
                  <a:gd name="T106" fmla="*/ 912 w 1168"/>
                  <a:gd name="T107" fmla="*/ 16 h 182"/>
                  <a:gd name="T108" fmla="*/ 814 w 1168"/>
                  <a:gd name="T109" fmla="*/ 8 h 182"/>
                  <a:gd name="T110" fmla="*/ 706 w 1168"/>
                  <a:gd name="T111" fmla="*/ 2 h 182"/>
                  <a:gd name="T112" fmla="*/ 588 w 1168"/>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2">
                    <a:moveTo>
                      <a:pt x="588" y="0"/>
                    </a:moveTo>
                    <a:lnTo>
                      <a:pt x="588" y="0"/>
                    </a:lnTo>
                    <a:lnTo>
                      <a:pt x="470" y="2"/>
                    </a:lnTo>
                    <a:lnTo>
                      <a:pt x="360" y="8"/>
                    </a:lnTo>
                    <a:lnTo>
                      <a:pt x="260" y="16"/>
                    </a:lnTo>
                    <a:lnTo>
                      <a:pt x="172" y="28"/>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48"/>
                    </a:lnTo>
                    <a:lnTo>
                      <a:pt x="172" y="156"/>
                    </a:lnTo>
                    <a:lnTo>
                      <a:pt x="260" y="166"/>
                    </a:lnTo>
                    <a:lnTo>
                      <a:pt x="360" y="174"/>
                    </a:lnTo>
                    <a:lnTo>
                      <a:pt x="470" y="180"/>
                    </a:lnTo>
                    <a:lnTo>
                      <a:pt x="588" y="182"/>
                    </a:lnTo>
                    <a:lnTo>
                      <a:pt x="588" y="182"/>
                    </a:lnTo>
                    <a:lnTo>
                      <a:pt x="706" y="180"/>
                    </a:lnTo>
                    <a:lnTo>
                      <a:pt x="814" y="174"/>
                    </a:lnTo>
                    <a:lnTo>
                      <a:pt x="912" y="166"/>
                    </a:lnTo>
                    <a:lnTo>
                      <a:pt x="998" y="156"/>
                    </a:lnTo>
                    <a:lnTo>
                      <a:pt x="1036" y="148"/>
                    </a:lnTo>
                    <a:lnTo>
                      <a:pt x="1070" y="142"/>
                    </a:lnTo>
                    <a:lnTo>
                      <a:pt x="1098" y="134"/>
                    </a:lnTo>
                    <a:lnTo>
                      <a:pt x="1122" y="126"/>
                    </a:lnTo>
                    <a:lnTo>
                      <a:pt x="1142" y="118"/>
                    </a:lnTo>
                    <a:lnTo>
                      <a:pt x="1156" y="110"/>
                    </a:lnTo>
                    <a:lnTo>
                      <a:pt x="1166" y="102"/>
                    </a:lnTo>
                    <a:lnTo>
                      <a:pt x="1168" y="96"/>
                    </a:lnTo>
                    <a:lnTo>
                      <a:pt x="1168" y="92"/>
                    </a:lnTo>
                    <a:lnTo>
                      <a:pt x="1168" y="92"/>
                    </a:lnTo>
                    <a:lnTo>
                      <a:pt x="1168" y="88"/>
                    </a:lnTo>
                    <a:lnTo>
                      <a:pt x="1166" y="82"/>
                    </a:lnTo>
                    <a:lnTo>
                      <a:pt x="1156" y="74"/>
                    </a:lnTo>
                    <a:lnTo>
                      <a:pt x="1142" y="64"/>
                    </a:lnTo>
                    <a:lnTo>
                      <a:pt x="1122" y="56"/>
                    </a:lnTo>
                    <a:lnTo>
                      <a:pt x="1098" y="48"/>
                    </a:lnTo>
                    <a:lnTo>
                      <a:pt x="1070" y="40"/>
                    </a:lnTo>
                    <a:lnTo>
                      <a:pt x="1036" y="34"/>
                    </a:lnTo>
                    <a:lnTo>
                      <a:pt x="998" y="28"/>
                    </a:lnTo>
                    <a:lnTo>
                      <a:pt x="912" y="16"/>
                    </a:lnTo>
                    <a:lnTo>
                      <a:pt x="814" y="8"/>
                    </a:lnTo>
                    <a:lnTo>
                      <a:pt x="706" y="2"/>
                    </a:lnTo>
                    <a:lnTo>
                      <a:pt x="5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8" name="Freeform 23"/>
              <p:cNvSpPr>
                <a:spLocks noEditPoints="1"/>
              </p:cNvSpPr>
              <p:nvPr/>
            </p:nvSpPr>
            <p:spPr bwMode="auto">
              <a:xfrm>
                <a:off x="4309" y="4138"/>
                <a:ext cx="1164" cy="180"/>
              </a:xfrm>
              <a:custGeom>
                <a:avLst/>
                <a:gdLst>
                  <a:gd name="T0" fmla="*/ 586 w 1164"/>
                  <a:gd name="T1" fmla="*/ 180 h 180"/>
                  <a:gd name="T2" fmla="*/ 360 w 1164"/>
                  <a:gd name="T3" fmla="*/ 172 h 180"/>
                  <a:gd name="T4" fmla="*/ 174 w 1164"/>
                  <a:gd name="T5" fmla="*/ 152 h 180"/>
                  <a:gd name="T6" fmla="*/ 102 w 1164"/>
                  <a:gd name="T7" fmla="*/ 140 h 180"/>
                  <a:gd name="T8" fmla="*/ 48 w 1164"/>
                  <a:gd name="T9" fmla="*/ 124 h 180"/>
                  <a:gd name="T10" fmla="*/ 14 w 1164"/>
                  <a:gd name="T11" fmla="*/ 108 h 180"/>
                  <a:gd name="T12" fmla="*/ 2 w 1164"/>
                  <a:gd name="T13" fmla="*/ 94 h 180"/>
                  <a:gd name="T14" fmla="*/ 2 w 1164"/>
                  <a:gd name="T15" fmla="*/ 90 h 180"/>
                  <a:gd name="T16" fmla="*/ 6 w 1164"/>
                  <a:gd name="T17" fmla="*/ 80 h 180"/>
                  <a:gd name="T18" fmla="*/ 28 w 1164"/>
                  <a:gd name="T19" fmla="*/ 62 h 180"/>
                  <a:gd name="T20" fmla="*/ 72 w 1164"/>
                  <a:gd name="T21" fmla="*/ 46 h 180"/>
                  <a:gd name="T22" fmla="*/ 136 w 1164"/>
                  <a:gd name="T23" fmla="*/ 32 h 180"/>
                  <a:gd name="T24" fmla="*/ 260 w 1164"/>
                  <a:gd name="T25" fmla="*/ 14 h 180"/>
                  <a:gd name="T26" fmla="*/ 468 w 1164"/>
                  <a:gd name="T27" fmla="*/ 2 h 180"/>
                  <a:gd name="T28" fmla="*/ 586 w 1164"/>
                  <a:gd name="T29" fmla="*/ 0 h 180"/>
                  <a:gd name="T30" fmla="*/ 810 w 1164"/>
                  <a:gd name="T31" fmla="*/ 6 h 180"/>
                  <a:gd name="T32" fmla="*/ 994 w 1164"/>
                  <a:gd name="T33" fmla="*/ 26 h 180"/>
                  <a:gd name="T34" fmla="*/ 1064 w 1164"/>
                  <a:gd name="T35" fmla="*/ 40 h 180"/>
                  <a:gd name="T36" fmla="*/ 1116 w 1164"/>
                  <a:gd name="T37" fmla="*/ 54 h 180"/>
                  <a:gd name="T38" fmla="*/ 1150 w 1164"/>
                  <a:gd name="T39" fmla="*/ 72 h 180"/>
                  <a:gd name="T40" fmla="*/ 1162 w 1164"/>
                  <a:gd name="T41" fmla="*/ 86 h 180"/>
                  <a:gd name="T42" fmla="*/ 1162 w 1164"/>
                  <a:gd name="T43" fmla="*/ 90 h 180"/>
                  <a:gd name="T44" fmla="*/ 1160 w 1164"/>
                  <a:gd name="T45" fmla="*/ 100 h 180"/>
                  <a:gd name="T46" fmla="*/ 1136 w 1164"/>
                  <a:gd name="T47" fmla="*/ 116 h 180"/>
                  <a:gd name="T48" fmla="*/ 1092 w 1164"/>
                  <a:gd name="T49" fmla="*/ 132 h 180"/>
                  <a:gd name="T50" fmla="*/ 1030 w 1164"/>
                  <a:gd name="T51" fmla="*/ 146 h 180"/>
                  <a:gd name="T52" fmla="*/ 908 w 1164"/>
                  <a:gd name="T53" fmla="*/ 164 h 180"/>
                  <a:gd name="T54" fmla="*/ 702 w 1164"/>
                  <a:gd name="T55" fmla="*/ 178 h 180"/>
                  <a:gd name="T56" fmla="*/ 586 w 1164"/>
                  <a:gd name="T57" fmla="*/ 0 h 180"/>
                  <a:gd name="T58" fmla="*/ 468 w 1164"/>
                  <a:gd name="T59" fmla="*/ 0 h 180"/>
                  <a:gd name="T60" fmla="*/ 260 w 1164"/>
                  <a:gd name="T61" fmla="*/ 14 h 180"/>
                  <a:gd name="T62" fmla="*/ 134 w 1164"/>
                  <a:gd name="T63" fmla="*/ 32 h 180"/>
                  <a:gd name="T64" fmla="*/ 70 w 1164"/>
                  <a:gd name="T65" fmla="*/ 46 h 180"/>
                  <a:gd name="T66" fmla="*/ 26 w 1164"/>
                  <a:gd name="T67" fmla="*/ 62 h 180"/>
                  <a:gd name="T68" fmla="*/ 2 w 1164"/>
                  <a:gd name="T69" fmla="*/ 80 h 180"/>
                  <a:gd name="T70" fmla="*/ 0 w 1164"/>
                  <a:gd name="T71" fmla="*/ 90 h 180"/>
                  <a:gd name="T72" fmla="*/ 0 w 1164"/>
                  <a:gd name="T73" fmla="*/ 94 h 180"/>
                  <a:gd name="T74" fmla="*/ 12 w 1164"/>
                  <a:gd name="T75" fmla="*/ 108 h 180"/>
                  <a:gd name="T76" fmla="*/ 46 w 1164"/>
                  <a:gd name="T77" fmla="*/ 124 h 180"/>
                  <a:gd name="T78" fmla="*/ 100 w 1164"/>
                  <a:gd name="T79" fmla="*/ 140 h 180"/>
                  <a:gd name="T80" fmla="*/ 172 w 1164"/>
                  <a:gd name="T81" fmla="*/ 152 h 180"/>
                  <a:gd name="T82" fmla="*/ 358 w 1164"/>
                  <a:gd name="T83" fmla="*/ 172 h 180"/>
                  <a:gd name="T84" fmla="*/ 586 w 1164"/>
                  <a:gd name="T85" fmla="*/ 180 h 180"/>
                  <a:gd name="T86" fmla="*/ 702 w 1164"/>
                  <a:gd name="T87" fmla="*/ 178 h 180"/>
                  <a:gd name="T88" fmla="*/ 910 w 1164"/>
                  <a:gd name="T89" fmla="*/ 164 h 180"/>
                  <a:gd name="T90" fmla="*/ 1032 w 1164"/>
                  <a:gd name="T91" fmla="*/ 146 h 180"/>
                  <a:gd name="T92" fmla="*/ 1094 w 1164"/>
                  <a:gd name="T93" fmla="*/ 132 h 180"/>
                  <a:gd name="T94" fmla="*/ 1138 w 1164"/>
                  <a:gd name="T95" fmla="*/ 116 h 180"/>
                  <a:gd name="T96" fmla="*/ 1162 w 1164"/>
                  <a:gd name="T97" fmla="*/ 100 h 180"/>
                  <a:gd name="T98" fmla="*/ 1164 w 1164"/>
                  <a:gd name="T99" fmla="*/ 90 h 180"/>
                  <a:gd name="T100" fmla="*/ 1164 w 1164"/>
                  <a:gd name="T101" fmla="*/ 86 h 180"/>
                  <a:gd name="T102" fmla="*/ 1152 w 1164"/>
                  <a:gd name="T103" fmla="*/ 72 h 180"/>
                  <a:gd name="T104" fmla="*/ 1118 w 1164"/>
                  <a:gd name="T105" fmla="*/ 54 h 180"/>
                  <a:gd name="T106" fmla="*/ 1066 w 1164"/>
                  <a:gd name="T107" fmla="*/ 38 h 180"/>
                  <a:gd name="T108" fmla="*/ 996 w 1164"/>
                  <a:gd name="T109" fmla="*/ 26 h 180"/>
                  <a:gd name="T110" fmla="*/ 812 w 1164"/>
                  <a:gd name="T111" fmla="*/ 6 h 180"/>
                  <a:gd name="T112" fmla="*/ 586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180"/>
                    </a:moveTo>
                    <a:lnTo>
                      <a:pt x="586" y="180"/>
                    </a:lnTo>
                    <a:lnTo>
                      <a:pt x="468" y="178"/>
                    </a:lnTo>
                    <a:lnTo>
                      <a:pt x="360" y="172"/>
                    </a:lnTo>
                    <a:lnTo>
                      <a:pt x="260" y="164"/>
                    </a:lnTo>
                    <a:lnTo>
                      <a:pt x="174"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2"/>
                    </a:lnTo>
                    <a:lnTo>
                      <a:pt x="48" y="54"/>
                    </a:lnTo>
                    <a:lnTo>
                      <a:pt x="72" y="46"/>
                    </a:lnTo>
                    <a:lnTo>
                      <a:pt x="102" y="40"/>
                    </a:lnTo>
                    <a:lnTo>
                      <a:pt x="136" y="32"/>
                    </a:lnTo>
                    <a:lnTo>
                      <a:pt x="174" y="26"/>
                    </a:lnTo>
                    <a:lnTo>
                      <a:pt x="260" y="14"/>
                    </a:lnTo>
                    <a:lnTo>
                      <a:pt x="360" y="6"/>
                    </a:lnTo>
                    <a:lnTo>
                      <a:pt x="468" y="2"/>
                    </a:lnTo>
                    <a:lnTo>
                      <a:pt x="586" y="0"/>
                    </a:lnTo>
                    <a:lnTo>
                      <a:pt x="586" y="0"/>
                    </a:lnTo>
                    <a:lnTo>
                      <a:pt x="702" y="2"/>
                    </a:lnTo>
                    <a:lnTo>
                      <a:pt x="810" y="6"/>
                    </a:lnTo>
                    <a:lnTo>
                      <a:pt x="908" y="14"/>
                    </a:lnTo>
                    <a:lnTo>
                      <a:pt x="994" y="26"/>
                    </a:lnTo>
                    <a:lnTo>
                      <a:pt x="1030" y="32"/>
                    </a:lnTo>
                    <a:lnTo>
                      <a:pt x="1064" y="40"/>
                    </a:lnTo>
                    <a:lnTo>
                      <a:pt x="1092" y="46"/>
                    </a:lnTo>
                    <a:lnTo>
                      <a:pt x="1116" y="54"/>
                    </a:lnTo>
                    <a:lnTo>
                      <a:pt x="1136" y="62"/>
                    </a:lnTo>
                    <a:lnTo>
                      <a:pt x="1150" y="72"/>
                    </a:lnTo>
                    <a:lnTo>
                      <a:pt x="1160" y="80"/>
                    </a:lnTo>
                    <a:lnTo>
                      <a:pt x="1162" y="86"/>
                    </a:lnTo>
                    <a:lnTo>
                      <a:pt x="1162" y="90"/>
                    </a:lnTo>
                    <a:lnTo>
                      <a:pt x="1162" y="90"/>
                    </a:lnTo>
                    <a:lnTo>
                      <a:pt x="1162" y="94"/>
                    </a:lnTo>
                    <a:lnTo>
                      <a:pt x="1160" y="100"/>
                    </a:lnTo>
                    <a:lnTo>
                      <a:pt x="1150" y="108"/>
                    </a:lnTo>
                    <a:lnTo>
                      <a:pt x="1136" y="116"/>
                    </a:lnTo>
                    <a:lnTo>
                      <a:pt x="1116" y="124"/>
                    </a:lnTo>
                    <a:lnTo>
                      <a:pt x="1092" y="132"/>
                    </a:lnTo>
                    <a:lnTo>
                      <a:pt x="1064" y="140"/>
                    </a:lnTo>
                    <a:lnTo>
                      <a:pt x="1030" y="146"/>
                    </a:lnTo>
                    <a:lnTo>
                      <a:pt x="994" y="152"/>
                    </a:lnTo>
                    <a:lnTo>
                      <a:pt x="908" y="164"/>
                    </a:lnTo>
                    <a:lnTo>
                      <a:pt x="810" y="172"/>
                    </a:lnTo>
                    <a:lnTo>
                      <a:pt x="702" y="178"/>
                    </a:lnTo>
                    <a:lnTo>
                      <a:pt x="586" y="180"/>
                    </a:lnTo>
                    <a:close/>
                    <a:moveTo>
                      <a:pt x="586" y="0"/>
                    </a:moveTo>
                    <a:lnTo>
                      <a:pt x="586" y="0"/>
                    </a:lnTo>
                    <a:lnTo>
                      <a:pt x="468" y="0"/>
                    </a:lnTo>
                    <a:lnTo>
                      <a:pt x="358" y="6"/>
                    </a:lnTo>
                    <a:lnTo>
                      <a:pt x="260" y="14"/>
                    </a:lnTo>
                    <a:lnTo>
                      <a:pt x="172" y="26"/>
                    </a:lnTo>
                    <a:lnTo>
                      <a:pt x="134" y="32"/>
                    </a:lnTo>
                    <a:lnTo>
                      <a:pt x="100" y="38"/>
                    </a:lnTo>
                    <a:lnTo>
                      <a:pt x="70" y="46"/>
                    </a:lnTo>
                    <a:lnTo>
                      <a:pt x="46" y="54"/>
                    </a:lnTo>
                    <a:lnTo>
                      <a:pt x="26" y="62"/>
                    </a:lnTo>
                    <a:lnTo>
                      <a:pt x="12" y="72"/>
                    </a:lnTo>
                    <a:lnTo>
                      <a:pt x="2" y="80"/>
                    </a:lnTo>
                    <a:lnTo>
                      <a:pt x="0" y="86"/>
                    </a:lnTo>
                    <a:lnTo>
                      <a:pt x="0" y="90"/>
                    </a:lnTo>
                    <a:lnTo>
                      <a:pt x="0" y="90"/>
                    </a:lnTo>
                    <a:lnTo>
                      <a:pt x="0" y="94"/>
                    </a:lnTo>
                    <a:lnTo>
                      <a:pt x="2" y="100"/>
                    </a:lnTo>
                    <a:lnTo>
                      <a:pt x="12" y="108"/>
                    </a:lnTo>
                    <a:lnTo>
                      <a:pt x="26" y="116"/>
                    </a:lnTo>
                    <a:lnTo>
                      <a:pt x="46" y="124"/>
                    </a:lnTo>
                    <a:lnTo>
                      <a:pt x="70" y="132"/>
                    </a:lnTo>
                    <a:lnTo>
                      <a:pt x="100" y="140"/>
                    </a:lnTo>
                    <a:lnTo>
                      <a:pt x="134" y="146"/>
                    </a:lnTo>
                    <a:lnTo>
                      <a:pt x="172" y="152"/>
                    </a:lnTo>
                    <a:lnTo>
                      <a:pt x="260" y="164"/>
                    </a:lnTo>
                    <a:lnTo>
                      <a:pt x="358" y="172"/>
                    </a:lnTo>
                    <a:lnTo>
                      <a:pt x="468" y="178"/>
                    </a:lnTo>
                    <a:lnTo>
                      <a:pt x="586" y="180"/>
                    </a:lnTo>
                    <a:lnTo>
                      <a:pt x="586" y="180"/>
                    </a:lnTo>
                    <a:lnTo>
                      <a:pt x="702" y="178"/>
                    </a:lnTo>
                    <a:lnTo>
                      <a:pt x="812" y="172"/>
                    </a:lnTo>
                    <a:lnTo>
                      <a:pt x="910" y="164"/>
                    </a:lnTo>
                    <a:lnTo>
                      <a:pt x="996" y="152"/>
                    </a:lnTo>
                    <a:lnTo>
                      <a:pt x="1032" y="146"/>
                    </a:lnTo>
                    <a:lnTo>
                      <a:pt x="1066" y="140"/>
                    </a:lnTo>
                    <a:lnTo>
                      <a:pt x="1094" y="132"/>
                    </a:lnTo>
                    <a:lnTo>
                      <a:pt x="1118" y="124"/>
                    </a:lnTo>
                    <a:lnTo>
                      <a:pt x="1138" y="116"/>
                    </a:lnTo>
                    <a:lnTo>
                      <a:pt x="1152" y="108"/>
                    </a:lnTo>
                    <a:lnTo>
                      <a:pt x="1162" y="100"/>
                    </a:lnTo>
                    <a:lnTo>
                      <a:pt x="1164" y="94"/>
                    </a:lnTo>
                    <a:lnTo>
                      <a:pt x="1164" y="90"/>
                    </a:lnTo>
                    <a:lnTo>
                      <a:pt x="1164" y="90"/>
                    </a:lnTo>
                    <a:lnTo>
                      <a:pt x="1164" y="86"/>
                    </a:lnTo>
                    <a:lnTo>
                      <a:pt x="1162" y="80"/>
                    </a:lnTo>
                    <a:lnTo>
                      <a:pt x="1152" y="72"/>
                    </a:lnTo>
                    <a:lnTo>
                      <a:pt x="1138" y="62"/>
                    </a:lnTo>
                    <a:lnTo>
                      <a:pt x="1118" y="54"/>
                    </a:lnTo>
                    <a:lnTo>
                      <a:pt x="1094" y="46"/>
                    </a:lnTo>
                    <a:lnTo>
                      <a:pt x="1066" y="38"/>
                    </a:lnTo>
                    <a:lnTo>
                      <a:pt x="1032" y="32"/>
                    </a:lnTo>
                    <a:lnTo>
                      <a:pt x="996" y="26"/>
                    </a:lnTo>
                    <a:lnTo>
                      <a:pt x="910" y="14"/>
                    </a:lnTo>
                    <a:lnTo>
                      <a:pt x="812" y="6"/>
                    </a:lnTo>
                    <a:lnTo>
                      <a:pt x="702" y="0"/>
                    </a:lnTo>
                    <a:lnTo>
                      <a:pt x="58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9" name="Freeform 24"/>
              <p:cNvSpPr>
                <a:spLocks/>
              </p:cNvSpPr>
              <p:nvPr/>
            </p:nvSpPr>
            <p:spPr bwMode="auto">
              <a:xfrm>
                <a:off x="4311" y="4138"/>
                <a:ext cx="1160" cy="180"/>
              </a:xfrm>
              <a:custGeom>
                <a:avLst/>
                <a:gdLst>
                  <a:gd name="T0" fmla="*/ 584 w 1160"/>
                  <a:gd name="T1" fmla="*/ 180 h 180"/>
                  <a:gd name="T2" fmla="*/ 584 w 1160"/>
                  <a:gd name="T3" fmla="*/ 180 h 180"/>
                  <a:gd name="T4" fmla="*/ 466 w 1160"/>
                  <a:gd name="T5" fmla="*/ 178 h 180"/>
                  <a:gd name="T6" fmla="*/ 358 w 1160"/>
                  <a:gd name="T7" fmla="*/ 172 h 180"/>
                  <a:gd name="T8" fmla="*/ 258 w 1160"/>
                  <a:gd name="T9" fmla="*/ 164 h 180"/>
                  <a:gd name="T10" fmla="*/ 172 w 1160"/>
                  <a:gd name="T11" fmla="*/ 152 h 180"/>
                  <a:gd name="T12" fmla="*/ 134 w 1160"/>
                  <a:gd name="T13" fmla="*/ 146 h 180"/>
                  <a:gd name="T14" fmla="*/ 100 w 1160"/>
                  <a:gd name="T15" fmla="*/ 140 h 180"/>
                  <a:gd name="T16" fmla="*/ 70 w 1160"/>
                  <a:gd name="T17" fmla="*/ 132 h 180"/>
                  <a:gd name="T18" fmla="*/ 46 w 1160"/>
                  <a:gd name="T19" fmla="*/ 124 h 180"/>
                  <a:gd name="T20" fmla="*/ 26 w 1160"/>
                  <a:gd name="T21" fmla="*/ 116 h 180"/>
                  <a:gd name="T22" fmla="*/ 12 w 1160"/>
                  <a:gd name="T23" fmla="*/ 108 h 180"/>
                  <a:gd name="T24" fmla="*/ 4 w 1160"/>
                  <a:gd name="T25" fmla="*/ 100 h 180"/>
                  <a:gd name="T26" fmla="*/ 0 w 1160"/>
                  <a:gd name="T27" fmla="*/ 94 h 180"/>
                  <a:gd name="T28" fmla="*/ 0 w 1160"/>
                  <a:gd name="T29" fmla="*/ 90 h 180"/>
                  <a:gd name="T30" fmla="*/ 0 w 1160"/>
                  <a:gd name="T31" fmla="*/ 90 h 180"/>
                  <a:gd name="T32" fmla="*/ 0 w 1160"/>
                  <a:gd name="T33" fmla="*/ 86 h 180"/>
                  <a:gd name="T34" fmla="*/ 4 w 1160"/>
                  <a:gd name="T35" fmla="*/ 80 h 180"/>
                  <a:gd name="T36" fmla="*/ 12 w 1160"/>
                  <a:gd name="T37" fmla="*/ 72 h 180"/>
                  <a:gd name="T38" fmla="*/ 26 w 1160"/>
                  <a:gd name="T39" fmla="*/ 62 h 180"/>
                  <a:gd name="T40" fmla="*/ 46 w 1160"/>
                  <a:gd name="T41" fmla="*/ 54 h 180"/>
                  <a:gd name="T42" fmla="*/ 70 w 1160"/>
                  <a:gd name="T43" fmla="*/ 46 h 180"/>
                  <a:gd name="T44" fmla="*/ 100 w 1160"/>
                  <a:gd name="T45" fmla="*/ 40 h 180"/>
                  <a:gd name="T46" fmla="*/ 134 w 1160"/>
                  <a:gd name="T47" fmla="*/ 32 h 180"/>
                  <a:gd name="T48" fmla="*/ 172 w 1160"/>
                  <a:gd name="T49" fmla="*/ 26 h 180"/>
                  <a:gd name="T50" fmla="*/ 258 w 1160"/>
                  <a:gd name="T51" fmla="*/ 14 h 180"/>
                  <a:gd name="T52" fmla="*/ 358 w 1160"/>
                  <a:gd name="T53" fmla="*/ 6 h 180"/>
                  <a:gd name="T54" fmla="*/ 466 w 1160"/>
                  <a:gd name="T55" fmla="*/ 2 h 180"/>
                  <a:gd name="T56" fmla="*/ 584 w 1160"/>
                  <a:gd name="T57" fmla="*/ 0 h 180"/>
                  <a:gd name="T58" fmla="*/ 584 w 1160"/>
                  <a:gd name="T59" fmla="*/ 0 h 180"/>
                  <a:gd name="T60" fmla="*/ 700 w 1160"/>
                  <a:gd name="T61" fmla="*/ 2 h 180"/>
                  <a:gd name="T62" fmla="*/ 808 w 1160"/>
                  <a:gd name="T63" fmla="*/ 6 h 180"/>
                  <a:gd name="T64" fmla="*/ 906 w 1160"/>
                  <a:gd name="T65" fmla="*/ 14 h 180"/>
                  <a:gd name="T66" fmla="*/ 992 w 1160"/>
                  <a:gd name="T67" fmla="*/ 26 h 180"/>
                  <a:gd name="T68" fmla="*/ 1028 w 1160"/>
                  <a:gd name="T69" fmla="*/ 32 h 180"/>
                  <a:gd name="T70" fmla="*/ 1062 w 1160"/>
                  <a:gd name="T71" fmla="*/ 40 h 180"/>
                  <a:gd name="T72" fmla="*/ 1090 w 1160"/>
                  <a:gd name="T73" fmla="*/ 46 h 180"/>
                  <a:gd name="T74" fmla="*/ 1114 w 1160"/>
                  <a:gd name="T75" fmla="*/ 54 h 180"/>
                  <a:gd name="T76" fmla="*/ 1134 w 1160"/>
                  <a:gd name="T77" fmla="*/ 62 h 180"/>
                  <a:gd name="T78" fmla="*/ 1148 w 1160"/>
                  <a:gd name="T79" fmla="*/ 72 h 180"/>
                  <a:gd name="T80" fmla="*/ 1158 w 1160"/>
                  <a:gd name="T81" fmla="*/ 80 h 180"/>
                  <a:gd name="T82" fmla="*/ 1160 w 1160"/>
                  <a:gd name="T83" fmla="*/ 86 h 180"/>
                  <a:gd name="T84" fmla="*/ 1160 w 1160"/>
                  <a:gd name="T85" fmla="*/ 90 h 180"/>
                  <a:gd name="T86" fmla="*/ 1160 w 1160"/>
                  <a:gd name="T87" fmla="*/ 90 h 180"/>
                  <a:gd name="T88" fmla="*/ 1160 w 1160"/>
                  <a:gd name="T89" fmla="*/ 94 h 180"/>
                  <a:gd name="T90" fmla="*/ 1158 w 1160"/>
                  <a:gd name="T91" fmla="*/ 100 h 180"/>
                  <a:gd name="T92" fmla="*/ 1148 w 1160"/>
                  <a:gd name="T93" fmla="*/ 108 h 180"/>
                  <a:gd name="T94" fmla="*/ 1134 w 1160"/>
                  <a:gd name="T95" fmla="*/ 116 h 180"/>
                  <a:gd name="T96" fmla="*/ 1114 w 1160"/>
                  <a:gd name="T97" fmla="*/ 124 h 180"/>
                  <a:gd name="T98" fmla="*/ 1090 w 1160"/>
                  <a:gd name="T99" fmla="*/ 132 h 180"/>
                  <a:gd name="T100" fmla="*/ 1062 w 1160"/>
                  <a:gd name="T101" fmla="*/ 140 h 180"/>
                  <a:gd name="T102" fmla="*/ 1028 w 1160"/>
                  <a:gd name="T103" fmla="*/ 146 h 180"/>
                  <a:gd name="T104" fmla="*/ 992 w 1160"/>
                  <a:gd name="T105" fmla="*/ 152 h 180"/>
                  <a:gd name="T106" fmla="*/ 906 w 1160"/>
                  <a:gd name="T107" fmla="*/ 164 h 180"/>
                  <a:gd name="T108" fmla="*/ 808 w 1160"/>
                  <a:gd name="T109" fmla="*/ 172 h 180"/>
                  <a:gd name="T110" fmla="*/ 700 w 1160"/>
                  <a:gd name="T111" fmla="*/ 178 h 180"/>
                  <a:gd name="T112" fmla="*/ 584 w 116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180"/>
                    </a:moveTo>
                    <a:lnTo>
                      <a:pt x="584" y="180"/>
                    </a:lnTo>
                    <a:lnTo>
                      <a:pt x="466" y="178"/>
                    </a:lnTo>
                    <a:lnTo>
                      <a:pt x="358" y="172"/>
                    </a:lnTo>
                    <a:lnTo>
                      <a:pt x="258" y="164"/>
                    </a:lnTo>
                    <a:lnTo>
                      <a:pt x="172"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40"/>
                    </a:lnTo>
                    <a:lnTo>
                      <a:pt x="134" y="32"/>
                    </a:lnTo>
                    <a:lnTo>
                      <a:pt x="172" y="26"/>
                    </a:lnTo>
                    <a:lnTo>
                      <a:pt x="258" y="14"/>
                    </a:lnTo>
                    <a:lnTo>
                      <a:pt x="358" y="6"/>
                    </a:lnTo>
                    <a:lnTo>
                      <a:pt x="466" y="2"/>
                    </a:lnTo>
                    <a:lnTo>
                      <a:pt x="584" y="0"/>
                    </a:lnTo>
                    <a:lnTo>
                      <a:pt x="584" y="0"/>
                    </a:lnTo>
                    <a:lnTo>
                      <a:pt x="700" y="2"/>
                    </a:lnTo>
                    <a:lnTo>
                      <a:pt x="808" y="6"/>
                    </a:lnTo>
                    <a:lnTo>
                      <a:pt x="906" y="14"/>
                    </a:lnTo>
                    <a:lnTo>
                      <a:pt x="992" y="26"/>
                    </a:lnTo>
                    <a:lnTo>
                      <a:pt x="1028" y="32"/>
                    </a:lnTo>
                    <a:lnTo>
                      <a:pt x="1062" y="40"/>
                    </a:lnTo>
                    <a:lnTo>
                      <a:pt x="1090" y="46"/>
                    </a:lnTo>
                    <a:lnTo>
                      <a:pt x="1114" y="54"/>
                    </a:lnTo>
                    <a:lnTo>
                      <a:pt x="1134" y="62"/>
                    </a:lnTo>
                    <a:lnTo>
                      <a:pt x="1148" y="72"/>
                    </a:lnTo>
                    <a:lnTo>
                      <a:pt x="1158" y="80"/>
                    </a:lnTo>
                    <a:lnTo>
                      <a:pt x="1160" y="86"/>
                    </a:lnTo>
                    <a:lnTo>
                      <a:pt x="1160" y="90"/>
                    </a:lnTo>
                    <a:lnTo>
                      <a:pt x="1160" y="90"/>
                    </a:lnTo>
                    <a:lnTo>
                      <a:pt x="1160" y="94"/>
                    </a:lnTo>
                    <a:lnTo>
                      <a:pt x="1158" y="100"/>
                    </a:lnTo>
                    <a:lnTo>
                      <a:pt x="1148" y="108"/>
                    </a:lnTo>
                    <a:lnTo>
                      <a:pt x="1134" y="116"/>
                    </a:lnTo>
                    <a:lnTo>
                      <a:pt x="1114" y="124"/>
                    </a:lnTo>
                    <a:lnTo>
                      <a:pt x="1090" y="132"/>
                    </a:lnTo>
                    <a:lnTo>
                      <a:pt x="1062" y="140"/>
                    </a:lnTo>
                    <a:lnTo>
                      <a:pt x="1028" y="146"/>
                    </a:lnTo>
                    <a:lnTo>
                      <a:pt x="992" y="152"/>
                    </a:lnTo>
                    <a:lnTo>
                      <a:pt x="906" y="164"/>
                    </a:lnTo>
                    <a:lnTo>
                      <a:pt x="808" y="172"/>
                    </a:lnTo>
                    <a:lnTo>
                      <a:pt x="700" y="178"/>
                    </a:lnTo>
                    <a:lnTo>
                      <a:pt x="584"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0" name="Freeform 25"/>
              <p:cNvSpPr>
                <a:spLocks/>
              </p:cNvSpPr>
              <p:nvPr/>
            </p:nvSpPr>
            <p:spPr bwMode="auto">
              <a:xfrm>
                <a:off x="4309" y="4138"/>
                <a:ext cx="1164" cy="180"/>
              </a:xfrm>
              <a:custGeom>
                <a:avLst/>
                <a:gdLst>
                  <a:gd name="T0" fmla="*/ 586 w 1164"/>
                  <a:gd name="T1" fmla="*/ 0 h 180"/>
                  <a:gd name="T2" fmla="*/ 586 w 1164"/>
                  <a:gd name="T3" fmla="*/ 0 h 180"/>
                  <a:gd name="T4" fmla="*/ 468 w 1164"/>
                  <a:gd name="T5" fmla="*/ 0 h 180"/>
                  <a:gd name="T6" fmla="*/ 358 w 1164"/>
                  <a:gd name="T7" fmla="*/ 6 h 180"/>
                  <a:gd name="T8" fmla="*/ 260 w 1164"/>
                  <a:gd name="T9" fmla="*/ 14 h 180"/>
                  <a:gd name="T10" fmla="*/ 172 w 1164"/>
                  <a:gd name="T11" fmla="*/ 26 h 180"/>
                  <a:gd name="T12" fmla="*/ 134 w 1164"/>
                  <a:gd name="T13" fmla="*/ 32 h 180"/>
                  <a:gd name="T14" fmla="*/ 100 w 1164"/>
                  <a:gd name="T15" fmla="*/ 38 h 180"/>
                  <a:gd name="T16" fmla="*/ 70 w 1164"/>
                  <a:gd name="T17" fmla="*/ 46 h 180"/>
                  <a:gd name="T18" fmla="*/ 46 w 1164"/>
                  <a:gd name="T19" fmla="*/ 54 h 180"/>
                  <a:gd name="T20" fmla="*/ 26 w 1164"/>
                  <a:gd name="T21" fmla="*/ 62 h 180"/>
                  <a:gd name="T22" fmla="*/ 12 w 1164"/>
                  <a:gd name="T23" fmla="*/ 72 h 180"/>
                  <a:gd name="T24" fmla="*/ 2 w 1164"/>
                  <a:gd name="T25" fmla="*/ 80 h 180"/>
                  <a:gd name="T26" fmla="*/ 0 w 1164"/>
                  <a:gd name="T27" fmla="*/ 86 h 180"/>
                  <a:gd name="T28" fmla="*/ 0 w 1164"/>
                  <a:gd name="T29" fmla="*/ 90 h 180"/>
                  <a:gd name="T30" fmla="*/ 0 w 1164"/>
                  <a:gd name="T31" fmla="*/ 90 h 180"/>
                  <a:gd name="T32" fmla="*/ 0 w 1164"/>
                  <a:gd name="T33" fmla="*/ 94 h 180"/>
                  <a:gd name="T34" fmla="*/ 2 w 1164"/>
                  <a:gd name="T35" fmla="*/ 100 h 180"/>
                  <a:gd name="T36" fmla="*/ 12 w 1164"/>
                  <a:gd name="T37" fmla="*/ 108 h 180"/>
                  <a:gd name="T38" fmla="*/ 26 w 1164"/>
                  <a:gd name="T39" fmla="*/ 116 h 180"/>
                  <a:gd name="T40" fmla="*/ 46 w 1164"/>
                  <a:gd name="T41" fmla="*/ 124 h 180"/>
                  <a:gd name="T42" fmla="*/ 70 w 1164"/>
                  <a:gd name="T43" fmla="*/ 132 h 180"/>
                  <a:gd name="T44" fmla="*/ 100 w 1164"/>
                  <a:gd name="T45" fmla="*/ 140 h 180"/>
                  <a:gd name="T46" fmla="*/ 134 w 1164"/>
                  <a:gd name="T47" fmla="*/ 146 h 180"/>
                  <a:gd name="T48" fmla="*/ 172 w 1164"/>
                  <a:gd name="T49" fmla="*/ 152 h 180"/>
                  <a:gd name="T50" fmla="*/ 260 w 1164"/>
                  <a:gd name="T51" fmla="*/ 164 h 180"/>
                  <a:gd name="T52" fmla="*/ 358 w 1164"/>
                  <a:gd name="T53" fmla="*/ 172 h 180"/>
                  <a:gd name="T54" fmla="*/ 468 w 1164"/>
                  <a:gd name="T55" fmla="*/ 178 h 180"/>
                  <a:gd name="T56" fmla="*/ 586 w 1164"/>
                  <a:gd name="T57" fmla="*/ 180 h 180"/>
                  <a:gd name="T58" fmla="*/ 586 w 1164"/>
                  <a:gd name="T59" fmla="*/ 180 h 180"/>
                  <a:gd name="T60" fmla="*/ 702 w 1164"/>
                  <a:gd name="T61" fmla="*/ 178 h 180"/>
                  <a:gd name="T62" fmla="*/ 812 w 1164"/>
                  <a:gd name="T63" fmla="*/ 172 h 180"/>
                  <a:gd name="T64" fmla="*/ 910 w 1164"/>
                  <a:gd name="T65" fmla="*/ 164 h 180"/>
                  <a:gd name="T66" fmla="*/ 996 w 1164"/>
                  <a:gd name="T67" fmla="*/ 152 h 180"/>
                  <a:gd name="T68" fmla="*/ 1032 w 1164"/>
                  <a:gd name="T69" fmla="*/ 146 h 180"/>
                  <a:gd name="T70" fmla="*/ 1066 w 1164"/>
                  <a:gd name="T71" fmla="*/ 140 h 180"/>
                  <a:gd name="T72" fmla="*/ 1094 w 1164"/>
                  <a:gd name="T73" fmla="*/ 132 h 180"/>
                  <a:gd name="T74" fmla="*/ 1118 w 1164"/>
                  <a:gd name="T75" fmla="*/ 124 h 180"/>
                  <a:gd name="T76" fmla="*/ 1138 w 1164"/>
                  <a:gd name="T77" fmla="*/ 116 h 180"/>
                  <a:gd name="T78" fmla="*/ 1152 w 1164"/>
                  <a:gd name="T79" fmla="*/ 108 h 180"/>
                  <a:gd name="T80" fmla="*/ 1162 w 1164"/>
                  <a:gd name="T81" fmla="*/ 100 h 180"/>
                  <a:gd name="T82" fmla="*/ 1164 w 1164"/>
                  <a:gd name="T83" fmla="*/ 94 h 180"/>
                  <a:gd name="T84" fmla="*/ 1164 w 1164"/>
                  <a:gd name="T85" fmla="*/ 90 h 180"/>
                  <a:gd name="T86" fmla="*/ 1164 w 1164"/>
                  <a:gd name="T87" fmla="*/ 90 h 180"/>
                  <a:gd name="T88" fmla="*/ 1164 w 1164"/>
                  <a:gd name="T89" fmla="*/ 86 h 180"/>
                  <a:gd name="T90" fmla="*/ 1162 w 1164"/>
                  <a:gd name="T91" fmla="*/ 80 h 180"/>
                  <a:gd name="T92" fmla="*/ 1152 w 1164"/>
                  <a:gd name="T93" fmla="*/ 72 h 180"/>
                  <a:gd name="T94" fmla="*/ 1138 w 1164"/>
                  <a:gd name="T95" fmla="*/ 62 h 180"/>
                  <a:gd name="T96" fmla="*/ 1118 w 1164"/>
                  <a:gd name="T97" fmla="*/ 54 h 180"/>
                  <a:gd name="T98" fmla="*/ 1094 w 1164"/>
                  <a:gd name="T99" fmla="*/ 46 h 180"/>
                  <a:gd name="T100" fmla="*/ 1066 w 1164"/>
                  <a:gd name="T101" fmla="*/ 38 h 180"/>
                  <a:gd name="T102" fmla="*/ 1032 w 1164"/>
                  <a:gd name="T103" fmla="*/ 32 h 180"/>
                  <a:gd name="T104" fmla="*/ 996 w 1164"/>
                  <a:gd name="T105" fmla="*/ 26 h 180"/>
                  <a:gd name="T106" fmla="*/ 910 w 1164"/>
                  <a:gd name="T107" fmla="*/ 14 h 180"/>
                  <a:gd name="T108" fmla="*/ 812 w 1164"/>
                  <a:gd name="T109" fmla="*/ 6 h 180"/>
                  <a:gd name="T110" fmla="*/ 702 w 1164"/>
                  <a:gd name="T111" fmla="*/ 0 h 180"/>
                  <a:gd name="T112" fmla="*/ 586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6" y="0"/>
                    </a:moveTo>
                    <a:lnTo>
                      <a:pt x="586" y="0"/>
                    </a:lnTo>
                    <a:lnTo>
                      <a:pt x="468" y="0"/>
                    </a:lnTo>
                    <a:lnTo>
                      <a:pt x="358" y="6"/>
                    </a:lnTo>
                    <a:lnTo>
                      <a:pt x="260" y="14"/>
                    </a:lnTo>
                    <a:lnTo>
                      <a:pt x="172" y="26"/>
                    </a:lnTo>
                    <a:lnTo>
                      <a:pt x="134" y="32"/>
                    </a:lnTo>
                    <a:lnTo>
                      <a:pt x="100" y="38"/>
                    </a:lnTo>
                    <a:lnTo>
                      <a:pt x="70" y="46"/>
                    </a:lnTo>
                    <a:lnTo>
                      <a:pt x="46" y="54"/>
                    </a:lnTo>
                    <a:lnTo>
                      <a:pt x="26" y="62"/>
                    </a:lnTo>
                    <a:lnTo>
                      <a:pt x="12" y="72"/>
                    </a:lnTo>
                    <a:lnTo>
                      <a:pt x="2" y="80"/>
                    </a:lnTo>
                    <a:lnTo>
                      <a:pt x="0" y="86"/>
                    </a:lnTo>
                    <a:lnTo>
                      <a:pt x="0" y="90"/>
                    </a:lnTo>
                    <a:lnTo>
                      <a:pt x="0" y="90"/>
                    </a:lnTo>
                    <a:lnTo>
                      <a:pt x="0" y="94"/>
                    </a:lnTo>
                    <a:lnTo>
                      <a:pt x="2" y="100"/>
                    </a:lnTo>
                    <a:lnTo>
                      <a:pt x="12" y="108"/>
                    </a:lnTo>
                    <a:lnTo>
                      <a:pt x="26" y="116"/>
                    </a:lnTo>
                    <a:lnTo>
                      <a:pt x="46" y="124"/>
                    </a:lnTo>
                    <a:lnTo>
                      <a:pt x="70" y="132"/>
                    </a:lnTo>
                    <a:lnTo>
                      <a:pt x="100" y="140"/>
                    </a:lnTo>
                    <a:lnTo>
                      <a:pt x="134" y="146"/>
                    </a:lnTo>
                    <a:lnTo>
                      <a:pt x="172" y="152"/>
                    </a:lnTo>
                    <a:lnTo>
                      <a:pt x="260" y="164"/>
                    </a:lnTo>
                    <a:lnTo>
                      <a:pt x="358" y="172"/>
                    </a:lnTo>
                    <a:lnTo>
                      <a:pt x="468" y="178"/>
                    </a:lnTo>
                    <a:lnTo>
                      <a:pt x="586" y="180"/>
                    </a:lnTo>
                    <a:lnTo>
                      <a:pt x="586" y="180"/>
                    </a:lnTo>
                    <a:lnTo>
                      <a:pt x="702" y="178"/>
                    </a:lnTo>
                    <a:lnTo>
                      <a:pt x="812" y="172"/>
                    </a:lnTo>
                    <a:lnTo>
                      <a:pt x="910" y="164"/>
                    </a:lnTo>
                    <a:lnTo>
                      <a:pt x="996" y="152"/>
                    </a:lnTo>
                    <a:lnTo>
                      <a:pt x="1032" y="146"/>
                    </a:lnTo>
                    <a:lnTo>
                      <a:pt x="1066" y="140"/>
                    </a:lnTo>
                    <a:lnTo>
                      <a:pt x="1094" y="132"/>
                    </a:lnTo>
                    <a:lnTo>
                      <a:pt x="1118" y="124"/>
                    </a:lnTo>
                    <a:lnTo>
                      <a:pt x="1138" y="116"/>
                    </a:lnTo>
                    <a:lnTo>
                      <a:pt x="1152" y="108"/>
                    </a:lnTo>
                    <a:lnTo>
                      <a:pt x="1162" y="100"/>
                    </a:lnTo>
                    <a:lnTo>
                      <a:pt x="1164" y="94"/>
                    </a:lnTo>
                    <a:lnTo>
                      <a:pt x="1164" y="90"/>
                    </a:lnTo>
                    <a:lnTo>
                      <a:pt x="1164" y="90"/>
                    </a:lnTo>
                    <a:lnTo>
                      <a:pt x="1164" y="86"/>
                    </a:lnTo>
                    <a:lnTo>
                      <a:pt x="1162" y="80"/>
                    </a:lnTo>
                    <a:lnTo>
                      <a:pt x="1152" y="72"/>
                    </a:lnTo>
                    <a:lnTo>
                      <a:pt x="1138" y="62"/>
                    </a:lnTo>
                    <a:lnTo>
                      <a:pt x="1118" y="54"/>
                    </a:lnTo>
                    <a:lnTo>
                      <a:pt x="1094" y="46"/>
                    </a:lnTo>
                    <a:lnTo>
                      <a:pt x="1066" y="38"/>
                    </a:lnTo>
                    <a:lnTo>
                      <a:pt x="1032" y="32"/>
                    </a:lnTo>
                    <a:lnTo>
                      <a:pt x="996" y="26"/>
                    </a:lnTo>
                    <a:lnTo>
                      <a:pt x="910" y="14"/>
                    </a:lnTo>
                    <a:lnTo>
                      <a:pt x="812" y="6"/>
                    </a:lnTo>
                    <a:lnTo>
                      <a:pt x="702" y="0"/>
                    </a:lnTo>
                    <a:lnTo>
                      <a:pt x="5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1" name="Freeform 26"/>
              <p:cNvSpPr>
                <a:spLocks noEditPoints="1"/>
              </p:cNvSpPr>
              <p:nvPr/>
            </p:nvSpPr>
            <p:spPr bwMode="auto">
              <a:xfrm>
                <a:off x="4311" y="4138"/>
                <a:ext cx="1160" cy="180"/>
              </a:xfrm>
              <a:custGeom>
                <a:avLst/>
                <a:gdLst>
                  <a:gd name="T0" fmla="*/ 584 w 1160"/>
                  <a:gd name="T1" fmla="*/ 180 h 180"/>
                  <a:gd name="T2" fmla="*/ 358 w 1160"/>
                  <a:gd name="T3" fmla="*/ 172 h 180"/>
                  <a:gd name="T4" fmla="*/ 174 w 1160"/>
                  <a:gd name="T5" fmla="*/ 152 h 180"/>
                  <a:gd name="T6" fmla="*/ 102 w 1160"/>
                  <a:gd name="T7" fmla="*/ 140 h 180"/>
                  <a:gd name="T8" fmla="*/ 48 w 1160"/>
                  <a:gd name="T9" fmla="*/ 124 h 180"/>
                  <a:gd name="T10" fmla="*/ 14 w 1160"/>
                  <a:gd name="T11" fmla="*/ 108 h 180"/>
                  <a:gd name="T12" fmla="*/ 2 w 1160"/>
                  <a:gd name="T13" fmla="*/ 94 h 180"/>
                  <a:gd name="T14" fmla="*/ 2 w 1160"/>
                  <a:gd name="T15" fmla="*/ 90 h 180"/>
                  <a:gd name="T16" fmla="*/ 6 w 1160"/>
                  <a:gd name="T17" fmla="*/ 80 h 180"/>
                  <a:gd name="T18" fmla="*/ 28 w 1160"/>
                  <a:gd name="T19" fmla="*/ 64 h 180"/>
                  <a:gd name="T20" fmla="*/ 72 w 1160"/>
                  <a:gd name="T21" fmla="*/ 46 h 180"/>
                  <a:gd name="T22" fmla="*/ 136 w 1160"/>
                  <a:gd name="T23" fmla="*/ 32 h 180"/>
                  <a:gd name="T24" fmla="*/ 260 w 1160"/>
                  <a:gd name="T25" fmla="*/ 14 h 180"/>
                  <a:gd name="T26" fmla="*/ 468 w 1160"/>
                  <a:gd name="T27" fmla="*/ 2 h 180"/>
                  <a:gd name="T28" fmla="*/ 584 w 1160"/>
                  <a:gd name="T29" fmla="*/ 0 h 180"/>
                  <a:gd name="T30" fmla="*/ 808 w 1160"/>
                  <a:gd name="T31" fmla="*/ 6 h 180"/>
                  <a:gd name="T32" fmla="*/ 990 w 1160"/>
                  <a:gd name="T33" fmla="*/ 26 h 180"/>
                  <a:gd name="T34" fmla="*/ 1060 w 1160"/>
                  <a:gd name="T35" fmla="*/ 40 h 180"/>
                  <a:gd name="T36" fmla="*/ 1114 w 1160"/>
                  <a:gd name="T37" fmla="*/ 54 h 180"/>
                  <a:gd name="T38" fmla="*/ 1146 w 1160"/>
                  <a:gd name="T39" fmla="*/ 72 h 180"/>
                  <a:gd name="T40" fmla="*/ 1158 w 1160"/>
                  <a:gd name="T41" fmla="*/ 86 h 180"/>
                  <a:gd name="T42" fmla="*/ 1158 w 1160"/>
                  <a:gd name="T43" fmla="*/ 90 h 180"/>
                  <a:gd name="T44" fmla="*/ 1156 w 1160"/>
                  <a:gd name="T45" fmla="*/ 100 h 180"/>
                  <a:gd name="T46" fmla="*/ 1132 w 1160"/>
                  <a:gd name="T47" fmla="*/ 116 h 180"/>
                  <a:gd name="T48" fmla="*/ 1088 w 1160"/>
                  <a:gd name="T49" fmla="*/ 132 h 180"/>
                  <a:gd name="T50" fmla="*/ 1028 w 1160"/>
                  <a:gd name="T51" fmla="*/ 146 h 180"/>
                  <a:gd name="T52" fmla="*/ 906 w 1160"/>
                  <a:gd name="T53" fmla="*/ 164 h 180"/>
                  <a:gd name="T54" fmla="*/ 700 w 1160"/>
                  <a:gd name="T55" fmla="*/ 178 h 180"/>
                  <a:gd name="T56" fmla="*/ 584 w 1160"/>
                  <a:gd name="T57" fmla="*/ 0 h 180"/>
                  <a:gd name="T58" fmla="*/ 466 w 1160"/>
                  <a:gd name="T59" fmla="*/ 2 h 180"/>
                  <a:gd name="T60" fmla="*/ 258 w 1160"/>
                  <a:gd name="T61" fmla="*/ 14 h 180"/>
                  <a:gd name="T62" fmla="*/ 134 w 1160"/>
                  <a:gd name="T63" fmla="*/ 32 h 180"/>
                  <a:gd name="T64" fmla="*/ 70 w 1160"/>
                  <a:gd name="T65" fmla="*/ 46 h 180"/>
                  <a:gd name="T66" fmla="*/ 26 w 1160"/>
                  <a:gd name="T67" fmla="*/ 62 h 180"/>
                  <a:gd name="T68" fmla="*/ 4 w 1160"/>
                  <a:gd name="T69" fmla="*/ 80 h 180"/>
                  <a:gd name="T70" fmla="*/ 0 w 1160"/>
                  <a:gd name="T71" fmla="*/ 90 h 180"/>
                  <a:gd name="T72" fmla="*/ 0 w 1160"/>
                  <a:gd name="T73" fmla="*/ 94 h 180"/>
                  <a:gd name="T74" fmla="*/ 12 w 1160"/>
                  <a:gd name="T75" fmla="*/ 108 h 180"/>
                  <a:gd name="T76" fmla="*/ 46 w 1160"/>
                  <a:gd name="T77" fmla="*/ 124 h 180"/>
                  <a:gd name="T78" fmla="*/ 100 w 1160"/>
                  <a:gd name="T79" fmla="*/ 140 h 180"/>
                  <a:gd name="T80" fmla="*/ 172 w 1160"/>
                  <a:gd name="T81" fmla="*/ 152 h 180"/>
                  <a:gd name="T82" fmla="*/ 358 w 1160"/>
                  <a:gd name="T83" fmla="*/ 172 h 180"/>
                  <a:gd name="T84" fmla="*/ 584 w 1160"/>
                  <a:gd name="T85" fmla="*/ 180 h 180"/>
                  <a:gd name="T86" fmla="*/ 700 w 1160"/>
                  <a:gd name="T87" fmla="*/ 178 h 180"/>
                  <a:gd name="T88" fmla="*/ 906 w 1160"/>
                  <a:gd name="T89" fmla="*/ 164 h 180"/>
                  <a:gd name="T90" fmla="*/ 1028 w 1160"/>
                  <a:gd name="T91" fmla="*/ 146 h 180"/>
                  <a:gd name="T92" fmla="*/ 1090 w 1160"/>
                  <a:gd name="T93" fmla="*/ 132 h 180"/>
                  <a:gd name="T94" fmla="*/ 1134 w 1160"/>
                  <a:gd name="T95" fmla="*/ 116 h 180"/>
                  <a:gd name="T96" fmla="*/ 1158 w 1160"/>
                  <a:gd name="T97" fmla="*/ 100 h 180"/>
                  <a:gd name="T98" fmla="*/ 1160 w 1160"/>
                  <a:gd name="T99" fmla="*/ 90 h 180"/>
                  <a:gd name="T100" fmla="*/ 1160 w 1160"/>
                  <a:gd name="T101" fmla="*/ 86 h 180"/>
                  <a:gd name="T102" fmla="*/ 1148 w 1160"/>
                  <a:gd name="T103" fmla="*/ 72 h 180"/>
                  <a:gd name="T104" fmla="*/ 1114 w 1160"/>
                  <a:gd name="T105" fmla="*/ 54 h 180"/>
                  <a:gd name="T106" fmla="*/ 1062 w 1160"/>
                  <a:gd name="T107" fmla="*/ 40 h 180"/>
                  <a:gd name="T108" fmla="*/ 992 w 1160"/>
                  <a:gd name="T109" fmla="*/ 26 h 180"/>
                  <a:gd name="T110" fmla="*/ 808 w 1160"/>
                  <a:gd name="T111" fmla="*/ 6 h 180"/>
                  <a:gd name="T112" fmla="*/ 584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180"/>
                    </a:moveTo>
                    <a:lnTo>
                      <a:pt x="584" y="180"/>
                    </a:lnTo>
                    <a:lnTo>
                      <a:pt x="468" y="178"/>
                    </a:lnTo>
                    <a:lnTo>
                      <a:pt x="358" y="172"/>
                    </a:lnTo>
                    <a:lnTo>
                      <a:pt x="260" y="164"/>
                    </a:lnTo>
                    <a:lnTo>
                      <a:pt x="174"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4"/>
                    </a:lnTo>
                    <a:lnTo>
                      <a:pt x="48" y="54"/>
                    </a:lnTo>
                    <a:lnTo>
                      <a:pt x="72" y="46"/>
                    </a:lnTo>
                    <a:lnTo>
                      <a:pt x="102" y="40"/>
                    </a:lnTo>
                    <a:lnTo>
                      <a:pt x="136" y="32"/>
                    </a:lnTo>
                    <a:lnTo>
                      <a:pt x="174" y="26"/>
                    </a:lnTo>
                    <a:lnTo>
                      <a:pt x="260" y="14"/>
                    </a:lnTo>
                    <a:lnTo>
                      <a:pt x="358" y="6"/>
                    </a:lnTo>
                    <a:lnTo>
                      <a:pt x="468" y="2"/>
                    </a:lnTo>
                    <a:lnTo>
                      <a:pt x="584" y="0"/>
                    </a:lnTo>
                    <a:lnTo>
                      <a:pt x="584" y="0"/>
                    </a:lnTo>
                    <a:lnTo>
                      <a:pt x="700" y="2"/>
                    </a:lnTo>
                    <a:lnTo>
                      <a:pt x="808" y="6"/>
                    </a:lnTo>
                    <a:lnTo>
                      <a:pt x="906" y="14"/>
                    </a:lnTo>
                    <a:lnTo>
                      <a:pt x="990" y="26"/>
                    </a:lnTo>
                    <a:lnTo>
                      <a:pt x="1028" y="32"/>
                    </a:lnTo>
                    <a:lnTo>
                      <a:pt x="1060" y="40"/>
                    </a:lnTo>
                    <a:lnTo>
                      <a:pt x="1088" y="46"/>
                    </a:lnTo>
                    <a:lnTo>
                      <a:pt x="1114" y="54"/>
                    </a:lnTo>
                    <a:lnTo>
                      <a:pt x="1132" y="64"/>
                    </a:lnTo>
                    <a:lnTo>
                      <a:pt x="1146" y="72"/>
                    </a:lnTo>
                    <a:lnTo>
                      <a:pt x="1156" y="80"/>
                    </a:lnTo>
                    <a:lnTo>
                      <a:pt x="1158" y="86"/>
                    </a:lnTo>
                    <a:lnTo>
                      <a:pt x="1158" y="90"/>
                    </a:lnTo>
                    <a:lnTo>
                      <a:pt x="1158" y="90"/>
                    </a:lnTo>
                    <a:lnTo>
                      <a:pt x="1158" y="94"/>
                    </a:lnTo>
                    <a:lnTo>
                      <a:pt x="1156" y="100"/>
                    </a:lnTo>
                    <a:lnTo>
                      <a:pt x="1146" y="108"/>
                    </a:lnTo>
                    <a:lnTo>
                      <a:pt x="1132" y="116"/>
                    </a:lnTo>
                    <a:lnTo>
                      <a:pt x="1114" y="124"/>
                    </a:lnTo>
                    <a:lnTo>
                      <a:pt x="1088" y="132"/>
                    </a:lnTo>
                    <a:lnTo>
                      <a:pt x="1060" y="140"/>
                    </a:lnTo>
                    <a:lnTo>
                      <a:pt x="1028" y="146"/>
                    </a:lnTo>
                    <a:lnTo>
                      <a:pt x="990" y="152"/>
                    </a:lnTo>
                    <a:lnTo>
                      <a:pt x="906" y="164"/>
                    </a:lnTo>
                    <a:lnTo>
                      <a:pt x="808" y="172"/>
                    </a:lnTo>
                    <a:lnTo>
                      <a:pt x="700" y="178"/>
                    </a:lnTo>
                    <a:lnTo>
                      <a:pt x="584" y="180"/>
                    </a:lnTo>
                    <a:close/>
                    <a:moveTo>
                      <a:pt x="584" y="0"/>
                    </a:moveTo>
                    <a:lnTo>
                      <a:pt x="584" y="0"/>
                    </a:lnTo>
                    <a:lnTo>
                      <a:pt x="466" y="2"/>
                    </a:lnTo>
                    <a:lnTo>
                      <a:pt x="358" y="6"/>
                    </a:lnTo>
                    <a:lnTo>
                      <a:pt x="258" y="14"/>
                    </a:lnTo>
                    <a:lnTo>
                      <a:pt x="172" y="26"/>
                    </a:lnTo>
                    <a:lnTo>
                      <a:pt x="134"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8" y="172"/>
                    </a:lnTo>
                    <a:lnTo>
                      <a:pt x="466" y="178"/>
                    </a:lnTo>
                    <a:lnTo>
                      <a:pt x="584" y="180"/>
                    </a:lnTo>
                    <a:lnTo>
                      <a:pt x="584" y="180"/>
                    </a:lnTo>
                    <a:lnTo>
                      <a:pt x="700" y="178"/>
                    </a:lnTo>
                    <a:lnTo>
                      <a:pt x="808" y="172"/>
                    </a:lnTo>
                    <a:lnTo>
                      <a:pt x="906" y="164"/>
                    </a:lnTo>
                    <a:lnTo>
                      <a:pt x="992" y="152"/>
                    </a:lnTo>
                    <a:lnTo>
                      <a:pt x="1028" y="146"/>
                    </a:lnTo>
                    <a:lnTo>
                      <a:pt x="1062" y="140"/>
                    </a:lnTo>
                    <a:lnTo>
                      <a:pt x="1090" y="132"/>
                    </a:lnTo>
                    <a:lnTo>
                      <a:pt x="1114" y="124"/>
                    </a:lnTo>
                    <a:lnTo>
                      <a:pt x="1134" y="116"/>
                    </a:lnTo>
                    <a:lnTo>
                      <a:pt x="1148" y="108"/>
                    </a:lnTo>
                    <a:lnTo>
                      <a:pt x="1158" y="100"/>
                    </a:lnTo>
                    <a:lnTo>
                      <a:pt x="1160" y="94"/>
                    </a:lnTo>
                    <a:lnTo>
                      <a:pt x="1160" y="90"/>
                    </a:lnTo>
                    <a:lnTo>
                      <a:pt x="1160" y="90"/>
                    </a:lnTo>
                    <a:lnTo>
                      <a:pt x="1160" y="86"/>
                    </a:lnTo>
                    <a:lnTo>
                      <a:pt x="1158" y="80"/>
                    </a:lnTo>
                    <a:lnTo>
                      <a:pt x="1148" y="72"/>
                    </a:lnTo>
                    <a:lnTo>
                      <a:pt x="1134" y="62"/>
                    </a:lnTo>
                    <a:lnTo>
                      <a:pt x="1114" y="54"/>
                    </a:lnTo>
                    <a:lnTo>
                      <a:pt x="1090" y="46"/>
                    </a:lnTo>
                    <a:lnTo>
                      <a:pt x="1062" y="40"/>
                    </a:lnTo>
                    <a:lnTo>
                      <a:pt x="1028" y="32"/>
                    </a:lnTo>
                    <a:lnTo>
                      <a:pt x="992" y="26"/>
                    </a:lnTo>
                    <a:lnTo>
                      <a:pt x="906" y="14"/>
                    </a:lnTo>
                    <a:lnTo>
                      <a:pt x="808" y="6"/>
                    </a:lnTo>
                    <a:lnTo>
                      <a:pt x="700" y="2"/>
                    </a:lnTo>
                    <a:lnTo>
                      <a:pt x="58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2" name="Freeform 27"/>
              <p:cNvSpPr>
                <a:spLocks/>
              </p:cNvSpPr>
              <p:nvPr/>
            </p:nvSpPr>
            <p:spPr bwMode="auto">
              <a:xfrm>
                <a:off x="4313" y="4138"/>
                <a:ext cx="1156" cy="180"/>
              </a:xfrm>
              <a:custGeom>
                <a:avLst/>
                <a:gdLst>
                  <a:gd name="T0" fmla="*/ 582 w 1156"/>
                  <a:gd name="T1" fmla="*/ 180 h 180"/>
                  <a:gd name="T2" fmla="*/ 582 w 1156"/>
                  <a:gd name="T3" fmla="*/ 180 h 180"/>
                  <a:gd name="T4" fmla="*/ 466 w 1156"/>
                  <a:gd name="T5" fmla="*/ 178 h 180"/>
                  <a:gd name="T6" fmla="*/ 356 w 1156"/>
                  <a:gd name="T7" fmla="*/ 172 h 180"/>
                  <a:gd name="T8" fmla="*/ 258 w 1156"/>
                  <a:gd name="T9" fmla="*/ 164 h 180"/>
                  <a:gd name="T10" fmla="*/ 172 w 1156"/>
                  <a:gd name="T11" fmla="*/ 152 h 180"/>
                  <a:gd name="T12" fmla="*/ 134 w 1156"/>
                  <a:gd name="T13" fmla="*/ 146 h 180"/>
                  <a:gd name="T14" fmla="*/ 100 w 1156"/>
                  <a:gd name="T15" fmla="*/ 140 h 180"/>
                  <a:gd name="T16" fmla="*/ 70 w 1156"/>
                  <a:gd name="T17" fmla="*/ 132 h 180"/>
                  <a:gd name="T18" fmla="*/ 46 w 1156"/>
                  <a:gd name="T19" fmla="*/ 124 h 180"/>
                  <a:gd name="T20" fmla="*/ 26 w 1156"/>
                  <a:gd name="T21" fmla="*/ 116 h 180"/>
                  <a:gd name="T22" fmla="*/ 12 w 1156"/>
                  <a:gd name="T23" fmla="*/ 108 h 180"/>
                  <a:gd name="T24" fmla="*/ 4 w 1156"/>
                  <a:gd name="T25" fmla="*/ 100 h 180"/>
                  <a:gd name="T26" fmla="*/ 0 w 1156"/>
                  <a:gd name="T27" fmla="*/ 94 h 180"/>
                  <a:gd name="T28" fmla="*/ 0 w 1156"/>
                  <a:gd name="T29" fmla="*/ 90 h 180"/>
                  <a:gd name="T30" fmla="*/ 0 w 1156"/>
                  <a:gd name="T31" fmla="*/ 90 h 180"/>
                  <a:gd name="T32" fmla="*/ 0 w 1156"/>
                  <a:gd name="T33" fmla="*/ 86 h 180"/>
                  <a:gd name="T34" fmla="*/ 4 w 1156"/>
                  <a:gd name="T35" fmla="*/ 80 h 180"/>
                  <a:gd name="T36" fmla="*/ 12 w 1156"/>
                  <a:gd name="T37" fmla="*/ 72 h 180"/>
                  <a:gd name="T38" fmla="*/ 26 w 1156"/>
                  <a:gd name="T39" fmla="*/ 64 h 180"/>
                  <a:gd name="T40" fmla="*/ 46 w 1156"/>
                  <a:gd name="T41" fmla="*/ 54 h 180"/>
                  <a:gd name="T42" fmla="*/ 70 w 1156"/>
                  <a:gd name="T43" fmla="*/ 46 h 180"/>
                  <a:gd name="T44" fmla="*/ 100 w 1156"/>
                  <a:gd name="T45" fmla="*/ 40 h 180"/>
                  <a:gd name="T46" fmla="*/ 134 w 1156"/>
                  <a:gd name="T47" fmla="*/ 32 h 180"/>
                  <a:gd name="T48" fmla="*/ 172 w 1156"/>
                  <a:gd name="T49" fmla="*/ 26 h 180"/>
                  <a:gd name="T50" fmla="*/ 258 w 1156"/>
                  <a:gd name="T51" fmla="*/ 14 h 180"/>
                  <a:gd name="T52" fmla="*/ 356 w 1156"/>
                  <a:gd name="T53" fmla="*/ 6 h 180"/>
                  <a:gd name="T54" fmla="*/ 466 w 1156"/>
                  <a:gd name="T55" fmla="*/ 2 h 180"/>
                  <a:gd name="T56" fmla="*/ 582 w 1156"/>
                  <a:gd name="T57" fmla="*/ 0 h 180"/>
                  <a:gd name="T58" fmla="*/ 582 w 1156"/>
                  <a:gd name="T59" fmla="*/ 0 h 180"/>
                  <a:gd name="T60" fmla="*/ 698 w 1156"/>
                  <a:gd name="T61" fmla="*/ 2 h 180"/>
                  <a:gd name="T62" fmla="*/ 806 w 1156"/>
                  <a:gd name="T63" fmla="*/ 6 h 180"/>
                  <a:gd name="T64" fmla="*/ 904 w 1156"/>
                  <a:gd name="T65" fmla="*/ 14 h 180"/>
                  <a:gd name="T66" fmla="*/ 988 w 1156"/>
                  <a:gd name="T67" fmla="*/ 26 h 180"/>
                  <a:gd name="T68" fmla="*/ 1026 w 1156"/>
                  <a:gd name="T69" fmla="*/ 32 h 180"/>
                  <a:gd name="T70" fmla="*/ 1058 w 1156"/>
                  <a:gd name="T71" fmla="*/ 40 h 180"/>
                  <a:gd name="T72" fmla="*/ 1086 w 1156"/>
                  <a:gd name="T73" fmla="*/ 46 h 180"/>
                  <a:gd name="T74" fmla="*/ 1112 w 1156"/>
                  <a:gd name="T75" fmla="*/ 54 h 180"/>
                  <a:gd name="T76" fmla="*/ 1130 w 1156"/>
                  <a:gd name="T77" fmla="*/ 64 h 180"/>
                  <a:gd name="T78" fmla="*/ 1144 w 1156"/>
                  <a:gd name="T79" fmla="*/ 72 h 180"/>
                  <a:gd name="T80" fmla="*/ 1154 w 1156"/>
                  <a:gd name="T81" fmla="*/ 80 h 180"/>
                  <a:gd name="T82" fmla="*/ 1156 w 1156"/>
                  <a:gd name="T83" fmla="*/ 86 h 180"/>
                  <a:gd name="T84" fmla="*/ 1156 w 1156"/>
                  <a:gd name="T85" fmla="*/ 90 h 180"/>
                  <a:gd name="T86" fmla="*/ 1156 w 1156"/>
                  <a:gd name="T87" fmla="*/ 90 h 180"/>
                  <a:gd name="T88" fmla="*/ 1156 w 1156"/>
                  <a:gd name="T89" fmla="*/ 94 h 180"/>
                  <a:gd name="T90" fmla="*/ 1154 w 1156"/>
                  <a:gd name="T91" fmla="*/ 100 h 180"/>
                  <a:gd name="T92" fmla="*/ 1144 w 1156"/>
                  <a:gd name="T93" fmla="*/ 108 h 180"/>
                  <a:gd name="T94" fmla="*/ 1130 w 1156"/>
                  <a:gd name="T95" fmla="*/ 116 h 180"/>
                  <a:gd name="T96" fmla="*/ 1112 w 1156"/>
                  <a:gd name="T97" fmla="*/ 124 h 180"/>
                  <a:gd name="T98" fmla="*/ 1086 w 1156"/>
                  <a:gd name="T99" fmla="*/ 132 h 180"/>
                  <a:gd name="T100" fmla="*/ 1058 w 1156"/>
                  <a:gd name="T101" fmla="*/ 140 h 180"/>
                  <a:gd name="T102" fmla="*/ 1026 w 1156"/>
                  <a:gd name="T103" fmla="*/ 146 h 180"/>
                  <a:gd name="T104" fmla="*/ 988 w 1156"/>
                  <a:gd name="T105" fmla="*/ 152 h 180"/>
                  <a:gd name="T106" fmla="*/ 904 w 1156"/>
                  <a:gd name="T107" fmla="*/ 164 h 180"/>
                  <a:gd name="T108" fmla="*/ 806 w 1156"/>
                  <a:gd name="T109" fmla="*/ 172 h 180"/>
                  <a:gd name="T110" fmla="*/ 698 w 1156"/>
                  <a:gd name="T111" fmla="*/ 178 h 180"/>
                  <a:gd name="T112" fmla="*/ 582 w 1156"/>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180"/>
                    </a:moveTo>
                    <a:lnTo>
                      <a:pt x="582" y="180"/>
                    </a:lnTo>
                    <a:lnTo>
                      <a:pt x="466" y="178"/>
                    </a:lnTo>
                    <a:lnTo>
                      <a:pt x="356" y="172"/>
                    </a:lnTo>
                    <a:lnTo>
                      <a:pt x="258" y="164"/>
                    </a:lnTo>
                    <a:lnTo>
                      <a:pt x="172"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4"/>
                    </a:lnTo>
                    <a:lnTo>
                      <a:pt x="46" y="54"/>
                    </a:lnTo>
                    <a:lnTo>
                      <a:pt x="70" y="46"/>
                    </a:lnTo>
                    <a:lnTo>
                      <a:pt x="100" y="40"/>
                    </a:lnTo>
                    <a:lnTo>
                      <a:pt x="134" y="32"/>
                    </a:lnTo>
                    <a:lnTo>
                      <a:pt x="172" y="26"/>
                    </a:lnTo>
                    <a:lnTo>
                      <a:pt x="258" y="14"/>
                    </a:lnTo>
                    <a:lnTo>
                      <a:pt x="356" y="6"/>
                    </a:lnTo>
                    <a:lnTo>
                      <a:pt x="466" y="2"/>
                    </a:lnTo>
                    <a:lnTo>
                      <a:pt x="582" y="0"/>
                    </a:lnTo>
                    <a:lnTo>
                      <a:pt x="582" y="0"/>
                    </a:lnTo>
                    <a:lnTo>
                      <a:pt x="698" y="2"/>
                    </a:lnTo>
                    <a:lnTo>
                      <a:pt x="806" y="6"/>
                    </a:lnTo>
                    <a:lnTo>
                      <a:pt x="904" y="14"/>
                    </a:lnTo>
                    <a:lnTo>
                      <a:pt x="988" y="26"/>
                    </a:lnTo>
                    <a:lnTo>
                      <a:pt x="1026" y="32"/>
                    </a:lnTo>
                    <a:lnTo>
                      <a:pt x="1058" y="40"/>
                    </a:lnTo>
                    <a:lnTo>
                      <a:pt x="1086" y="46"/>
                    </a:lnTo>
                    <a:lnTo>
                      <a:pt x="1112" y="54"/>
                    </a:lnTo>
                    <a:lnTo>
                      <a:pt x="1130" y="64"/>
                    </a:lnTo>
                    <a:lnTo>
                      <a:pt x="1144" y="72"/>
                    </a:lnTo>
                    <a:lnTo>
                      <a:pt x="1154" y="80"/>
                    </a:lnTo>
                    <a:lnTo>
                      <a:pt x="1156" y="86"/>
                    </a:lnTo>
                    <a:lnTo>
                      <a:pt x="1156" y="90"/>
                    </a:lnTo>
                    <a:lnTo>
                      <a:pt x="1156" y="90"/>
                    </a:lnTo>
                    <a:lnTo>
                      <a:pt x="1156" y="94"/>
                    </a:lnTo>
                    <a:lnTo>
                      <a:pt x="1154" y="100"/>
                    </a:lnTo>
                    <a:lnTo>
                      <a:pt x="1144" y="108"/>
                    </a:lnTo>
                    <a:lnTo>
                      <a:pt x="1130" y="116"/>
                    </a:lnTo>
                    <a:lnTo>
                      <a:pt x="1112" y="124"/>
                    </a:lnTo>
                    <a:lnTo>
                      <a:pt x="1086" y="132"/>
                    </a:lnTo>
                    <a:lnTo>
                      <a:pt x="1058" y="140"/>
                    </a:lnTo>
                    <a:lnTo>
                      <a:pt x="1026" y="146"/>
                    </a:lnTo>
                    <a:lnTo>
                      <a:pt x="988" y="152"/>
                    </a:lnTo>
                    <a:lnTo>
                      <a:pt x="904" y="164"/>
                    </a:lnTo>
                    <a:lnTo>
                      <a:pt x="806" y="172"/>
                    </a:lnTo>
                    <a:lnTo>
                      <a:pt x="698" y="178"/>
                    </a:lnTo>
                    <a:lnTo>
                      <a:pt x="582"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3" name="Freeform 28"/>
              <p:cNvSpPr>
                <a:spLocks/>
              </p:cNvSpPr>
              <p:nvPr/>
            </p:nvSpPr>
            <p:spPr bwMode="auto">
              <a:xfrm>
                <a:off x="4311" y="4138"/>
                <a:ext cx="1160" cy="180"/>
              </a:xfrm>
              <a:custGeom>
                <a:avLst/>
                <a:gdLst>
                  <a:gd name="T0" fmla="*/ 584 w 1160"/>
                  <a:gd name="T1" fmla="*/ 0 h 180"/>
                  <a:gd name="T2" fmla="*/ 584 w 1160"/>
                  <a:gd name="T3" fmla="*/ 0 h 180"/>
                  <a:gd name="T4" fmla="*/ 466 w 1160"/>
                  <a:gd name="T5" fmla="*/ 2 h 180"/>
                  <a:gd name="T6" fmla="*/ 358 w 1160"/>
                  <a:gd name="T7" fmla="*/ 6 h 180"/>
                  <a:gd name="T8" fmla="*/ 258 w 1160"/>
                  <a:gd name="T9" fmla="*/ 14 h 180"/>
                  <a:gd name="T10" fmla="*/ 172 w 1160"/>
                  <a:gd name="T11" fmla="*/ 26 h 180"/>
                  <a:gd name="T12" fmla="*/ 134 w 1160"/>
                  <a:gd name="T13" fmla="*/ 32 h 180"/>
                  <a:gd name="T14" fmla="*/ 100 w 1160"/>
                  <a:gd name="T15" fmla="*/ 40 h 180"/>
                  <a:gd name="T16" fmla="*/ 70 w 1160"/>
                  <a:gd name="T17" fmla="*/ 46 h 180"/>
                  <a:gd name="T18" fmla="*/ 46 w 1160"/>
                  <a:gd name="T19" fmla="*/ 54 h 180"/>
                  <a:gd name="T20" fmla="*/ 26 w 1160"/>
                  <a:gd name="T21" fmla="*/ 62 h 180"/>
                  <a:gd name="T22" fmla="*/ 12 w 1160"/>
                  <a:gd name="T23" fmla="*/ 72 h 180"/>
                  <a:gd name="T24" fmla="*/ 4 w 1160"/>
                  <a:gd name="T25" fmla="*/ 80 h 180"/>
                  <a:gd name="T26" fmla="*/ 0 w 1160"/>
                  <a:gd name="T27" fmla="*/ 86 h 180"/>
                  <a:gd name="T28" fmla="*/ 0 w 1160"/>
                  <a:gd name="T29" fmla="*/ 90 h 180"/>
                  <a:gd name="T30" fmla="*/ 0 w 1160"/>
                  <a:gd name="T31" fmla="*/ 90 h 180"/>
                  <a:gd name="T32" fmla="*/ 0 w 1160"/>
                  <a:gd name="T33" fmla="*/ 94 h 180"/>
                  <a:gd name="T34" fmla="*/ 4 w 1160"/>
                  <a:gd name="T35" fmla="*/ 100 h 180"/>
                  <a:gd name="T36" fmla="*/ 12 w 1160"/>
                  <a:gd name="T37" fmla="*/ 108 h 180"/>
                  <a:gd name="T38" fmla="*/ 26 w 1160"/>
                  <a:gd name="T39" fmla="*/ 116 h 180"/>
                  <a:gd name="T40" fmla="*/ 46 w 1160"/>
                  <a:gd name="T41" fmla="*/ 124 h 180"/>
                  <a:gd name="T42" fmla="*/ 70 w 1160"/>
                  <a:gd name="T43" fmla="*/ 132 h 180"/>
                  <a:gd name="T44" fmla="*/ 100 w 1160"/>
                  <a:gd name="T45" fmla="*/ 140 h 180"/>
                  <a:gd name="T46" fmla="*/ 134 w 1160"/>
                  <a:gd name="T47" fmla="*/ 146 h 180"/>
                  <a:gd name="T48" fmla="*/ 172 w 1160"/>
                  <a:gd name="T49" fmla="*/ 152 h 180"/>
                  <a:gd name="T50" fmla="*/ 258 w 1160"/>
                  <a:gd name="T51" fmla="*/ 164 h 180"/>
                  <a:gd name="T52" fmla="*/ 358 w 1160"/>
                  <a:gd name="T53" fmla="*/ 172 h 180"/>
                  <a:gd name="T54" fmla="*/ 466 w 1160"/>
                  <a:gd name="T55" fmla="*/ 178 h 180"/>
                  <a:gd name="T56" fmla="*/ 584 w 1160"/>
                  <a:gd name="T57" fmla="*/ 180 h 180"/>
                  <a:gd name="T58" fmla="*/ 584 w 1160"/>
                  <a:gd name="T59" fmla="*/ 180 h 180"/>
                  <a:gd name="T60" fmla="*/ 700 w 1160"/>
                  <a:gd name="T61" fmla="*/ 178 h 180"/>
                  <a:gd name="T62" fmla="*/ 808 w 1160"/>
                  <a:gd name="T63" fmla="*/ 172 h 180"/>
                  <a:gd name="T64" fmla="*/ 906 w 1160"/>
                  <a:gd name="T65" fmla="*/ 164 h 180"/>
                  <a:gd name="T66" fmla="*/ 992 w 1160"/>
                  <a:gd name="T67" fmla="*/ 152 h 180"/>
                  <a:gd name="T68" fmla="*/ 1028 w 1160"/>
                  <a:gd name="T69" fmla="*/ 146 h 180"/>
                  <a:gd name="T70" fmla="*/ 1062 w 1160"/>
                  <a:gd name="T71" fmla="*/ 140 h 180"/>
                  <a:gd name="T72" fmla="*/ 1090 w 1160"/>
                  <a:gd name="T73" fmla="*/ 132 h 180"/>
                  <a:gd name="T74" fmla="*/ 1114 w 1160"/>
                  <a:gd name="T75" fmla="*/ 124 h 180"/>
                  <a:gd name="T76" fmla="*/ 1134 w 1160"/>
                  <a:gd name="T77" fmla="*/ 116 h 180"/>
                  <a:gd name="T78" fmla="*/ 1148 w 1160"/>
                  <a:gd name="T79" fmla="*/ 108 h 180"/>
                  <a:gd name="T80" fmla="*/ 1158 w 1160"/>
                  <a:gd name="T81" fmla="*/ 100 h 180"/>
                  <a:gd name="T82" fmla="*/ 1160 w 1160"/>
                  <a:gd name="T83" fmla="*/ 94 h 180"/>
                  <a:gd name="T84" fmla="*/ 1160 w 1160"/>
                  <a:gd name="T85" fmla="*/ 90 h 180"/>
                  <a:gd name="T86" fmla="*/ 1160 w 1160"/>
                  <a:gd name="T87" fmla="*/ 90 h 180"/>
                  <a:gd name="T88" fmla="*/ 1160 w 1160"/>
                  <a:gd name="T89" fmla="*/ 86 h 180"/>
                  <a:gd name="T90" fmla="*/ 1158 w 1160"/>
                  <a:gd name="T91" fmla="*/ 80 h 180"/>
                  <a:gd name="T92" fmla="*/ 1148 w 1160"/>
                  <a:gd name="T93" fmla="*/ 72 h 180"/>
                  <a:gd name="T94" fmla="*/ 1134 w 1160"/>
                  <a:gd name="T95" fmla="*/ 62 h 180"/>
                  <a:gd name="T96" fmla="*/ 1114 w 1160"/>
                  <a:gd name="T97" fmla="*/ 54 h 180"/>
                  <a:gd name="T98" fmla="*/ 1090 w 1160"/>
                  <a:gd name="T99" fmla="*/ 46 h 180"/>
                  <a:gd name="T100" fmla="*/ 1062 w 1160"/>
                  <a:gd name="T101" fmla="*/ 40 h 180"/>
                  <a:gd name="T102" fmla="*/ 1028 w 1160"/>
                  <a:gd name="T103" fmla="*/ 32 h 180"/>
                  <a:gd name="T104" fmla="*/ 992 w 1160"/>
                  <a:gd name="T105" fmla="*/ 26 h 180"/>
                  <a:gd name="T106" fmla="*/ 906 w 1160"/>
                  <a:gd name="T107" fmla="*/ 14 h 180"/>
                  <a:gd name="T108" fmla="*/ 808 w 1160"/>
                  <a:gd name="T109" fmla="*/ 6 h 180"/>
                  <a:gd name="T110" fmla="*/ 700 w 1160"/>
                  <a:gd name="T111" fmla="*/ 2 h 180"/>
                  <a:gd name="T112" fmla="*/ 584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84" y="0"/>
                    </a:moveTo>
                    <a:lnTo>
                      <a:pt x="584" y="0"/>
                    </a:lnTo>
                    <a:lnTo>
                      <a:pt x="466" y="2"/>
                    </a:lnTo>
                    <a:lnTo>
                      <a:pt x="358" y="6"/>
                    </a:lnTo>
                    <a:lnTo>
                      <a:pt x="258" y="14"/>
                    </a:lnTo>
                    <a:lnTo>
                      <a:pt x="172" y="26"/>
                    </a:lnTo>
                    <a:lnTo>
                      <a:pt x="134"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8" y="172"/>
                    </a:lnTo>
                    <a:lnTo>
                      <a:pt x="466" y="178"/>
                    </a:lnTo>
                    <a:lnTo>
                      <a:pt x="584" y="180"/>
                    </a:lnTo>
                    <a:lnTo>
                      <a:pt x="584" y="180"/>
                    </a:lnTo>
                    <a:lnTo>
                      <a:pt x="700" y="178"/>
                    </a:lnTo>
                    <a:lnTo>
                      <a:pt x="808" y="172"/>
                    </a:lnTo>
                    <a:lnTo>
                      <a:pt x="906" y="164"/>
                    </a:lnTo>
                    <a:lnTo>
                      <a:pt x="992" y="152"/>
                    </a:lnTo>
                    <a:lnTo>
                      <a:pt x="1028" y="146"/>
                    </a:lnTo>
                    <a:lnTo>
                      <a:pt x="1062" y="140"/>
                    </a:lnTo>
                    <a:lnTo>
                      <a:pt x="1090" y="132"/>
                    </a:lnTo>
                    <a:lnTo>
                      <a:pt x="1114" y="124"/>
                    </a:lnTo>
                    <a:lnTo>
                      <a:pt x="1134" y="116"/>
                    </a:lnTo>
                    <a:lnTo>
                      <a:pt x="1148" y="108"/>
                    </a:lnTo>
                    <a:lnTo>
                      <a:pt x="1158" y="100"/>
                    </a:lnTo>
                    <a:lnTo>
                      <a:pt x="1160" y="94"/>
                    </a:lnTo>
                    <a:lnTo>
                      <a:pt x="1160" y="90"/>
                    </a:lnTo>
                    <a:lnTo>
                      <a:pt x="1160" y="90"/>
                    </a:lnTo>
                    <a:lnTo>
                      <a:pt x="1160" y="86"/>
                    </a:lnTo>
                    <a:lnTo>
                      <a:pt x="1158" y="80"/>
                    </a:lnTo>
                    <a:lnTo>
                      <a:pt x="1148" y="72"/>
                    </a:lnTo>
                    <a:lnTo>
                      <a:pt x="1134" y="62"/>
                    </a:lnTo>
                    <a:lnTo>
                      <a:pt x="1114" y="54"/>
                    </a:lnTo>
                    <a:lnTo>
                      <a:pt x="1090" y="46"/>
                    </a:lnTo>
                    <a:lnTo>
                      <a:pt x="1062" y="40"/>
                    </a:lnTo>
                    <a:lnTo>
                      <a:pt x="1028" y="32"/>
                    </a:lnTo>
                    <a:lnTo>
                      <a:pt x="992" y="26"/>
                    </a:lnTo>
                    <a:lnTo>
                      <a:pt x="906" y="14"/>
                    </a:lnTo>
                    <a:lnTo>
                      <a:pt x="808" y="6"/>
                    </a:lnTo>
                    <a:lnTo>
                      <a:pt x="700" y="2"/>
                    </a:lnTo>
                    <a:lnTo>
                      <a:pt x="5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4" name="Freeform 29"/>
              <p:cNvSpPr>
                <a:spLocks noEditPoints="1"/>
              </p:cNvSpPr>
              <p:nvPr/>
            </p:nvSpPr>
            <p:spPr bwMode="auto">
              <a:xfrm>
                <a:off x="4313" y="4138"/>
                <a:ext cx="1156" cy="180"/>
              </a:xfrm>
              <a:custGeom>
                <a:avLst/>
                <a:gdLst>
                  <a:gd name="T0" fmla="*/ 582 w 1156"/>
                  <a:gd name="T1" fmla="*/ 178 h 180"/>
                  <a:gd name="T2" fmla="*/ 358 w 1156"/>
                  <a:gd name="T3" fmla="*/ 172 h 180"/>
                  <a:gd name="T4" fmla="*/ 172 w 1156"/>
                  <a:gd name="T5" fmla="*/ 152 h 180"/>
                  <a:gd name="T6" fmla="*/ 102 w 1156"/>
                  <a:gd name="T7" fmla="*/ 140 h 180"/>
                  <a:gd name="T8" fmla="*/ 48 w 1156"/>
                  <a:gd name="T9" fmla="*/ 124 h 180"/>
                  <a:gd name="T10" fmla="*/ 14 w 1156"/>
                  <a:gd name="T11" fmla="*/ 108 h 180"/>
                  <a:gd name="T12" fmla="*/ 2 w 1156"/>
                  <a:gd name="T13" fmla="*/ 94 h 180"/>
                  <a:gd name="T14" fmla="*/ 2 w 1156"/>
                  <a:gd name="T15" fmla="*/ 90 h 180"/>
                  <a:gd name="T16" fmla="*/ 6 w 1156"/>
                  <a:gd name="T17" fmla="*/ 80 h 180"/>
                  <a:gd name="T18" fmla="*/ 28 w 1156"/>
                  <a:gd name="T19" fmla="*/ 64 h 180"/>
                  <a:gd name="T20" fmla="*/ 72 w 1156"/>
                  <a:gd name="T21" fmla="*/ 46 h 180"/>
                  <a:gd name="T22" fmla="*/ 136 w 1156"/>
                  <a:gd name="T23" fmla="*/ 32 h 180"/>
                  <a:gd name="T24" fmla="*/ 258 w 1156"/>
                  <a:gd name="T25" fmla="*/ 16 h 180"/>
                  <a:gd name="T26" fmla="*/ 466 w 1156"/>
                  <a:gd name="T27" fmla="*/ 2 h 180"/>
                  <a:gd name="T28" fmla="*/ 582 w 1156"/>
                  <a:gd name="T29" fmla="*/ 0 h 180"/>
                  <a:gd name="T30" fmla="*/ 804 w 1156"/>
                  <a:gd name="T31" fmla="*/ 6 h 180"/>
                  <a:gd name="T32" fmla="*/ 986 w 1156"/>
                  <a:gd name="T33" fmla="*/ 26 h 180"/>
                  <a:gd name="T34" fmla="*/ 1056 w 1156"/>
                  <a:gd name="T35" fmla="*/ 40 h 180"/>
                  <a:gd name="T36" fmla="*/ 1110 w 1156"/>
                  <a:gd name="T37" fmla="*/ 54 h 180"/>
                  <a:gd name="T38" fmla="*/ 1142 w 1156"/>
                  <a:gd name="T39" fmla="*/ 72 h 180"/>
                  <a:gd name="T40" fmla="*/ 1154 w 1156"/>
                  <a:gd name="T41" fmla="*/ 86 h 180"/>
                  <a:gd name="T42" fmla="*/ 1154 w 1156"/>
                  <a:gd name="T43" fmla="*/ 90 h 180"/>
                  <a:gd name="T44" fmla="*/ 1152 w 1156"/>
                  <a:gd name="T45" fmla="*/ 100 h 180"/>
                  <a:gd name="T46" fmla="*/ 1128 w 1156"/>
                  <a:gd name="T47" fmla="*/ 116 h 180"/>
                  <a:gd name="T48" fmla="*/ 1086 w 1156"/>
                  <a:gd name="T49" fmla="*/ 132 h 180"/>
                  <a:gd name="T50" fmla="*/ 1024 w 1156"/>
                  <a:gd name="T51" fmla="*/ 146 h 180"/>
                  <a:gd name="T52" fmla="*/ 902 w 1156"/>
                  <a:gd name="T53" fmla="*/ 164 h 180"/>
                  <a:gd name="T54" fmla="*/ 698 w 1156"/>
                  <a:gd name="T55" fmla="*/ 176 h 180"/>
                  <a:gd name="T56" fmla="*/ 582 w 1156"/>
                  <a:gd name="T57" fmla="*/ 0 h 180"/>
                  <a:gd name="T58" fmla="*/ 466 w 1156"/>
                  <a:gd name="T59" fmla="*/ 2 h 180"/>
                  <a:gd name="T60" fmla="*/ 258 w 1156"/>
                  <a:gd name="T61" fmla="*/ 14 h 180"/>
                  <a:gd name="T62" fmla="*/ 134 w 1156"/>
                  <a:gd name="T63" fmla="*/ 32 h 180"/>
                  <a:gd name="T64" fmla="*/ 70 w 1156"/>
                  <a:gd name="T65" fmla="*/ 46 h 180"/>
                  <a:gd name="T66" fmla="*/ 26 w 1156"/>
                  <a:gd name="T67" fmla="*/ 64 h 180"/>
                  <a:gd name="T68" fmla="*/ 4 w 1156"/>
                  <a:gd name="T69" fmla="*/ 80 h 180"/>
                  <a:gd name="T70" fmla="*/ 0 w 1156"/>
                  <a:gd name="T71" fmla="*/ 90 h 180"/>
                  <a:gd name="T72" fmla="*/ 0 w 1156"/>
                  <a:gd name="T73" fmla="*/ 94 h 180"/>
                  <a:gd name="T74" fmla="*/ 12 w 1156"/>
                  <a:gd name="T75" fmla="*/ 108 h 180"/>
                  <a:gd name="T76" fmla="*/ 46 w 1156"/>
                  <a:gd name="T77" fmla="*/ 124 h 180"/>
                  <a:gd name="T78" fmla="*/ 100 w 1156"/>
                  <a:gd name="T79" fmla="*/ 140 h 180"/>
                  <a:gd name="T80" fmla="*/ 172 w 1156"/>
                  <a:gd name="T81" fmla="*/ 152 h 180"/>
                  <a:gd name="T82" fmla="*/ 356 w 1156"/>
                  <a:gd name="T83" fmla="*/ 172 h 180"/>
                  <a:gd name="T84" fmla="*/ 582 w 1156"/>
                  <a:gd name="T85" fmla="*/ 180 h 180"/>
                  <a:gd name="T86" fmla="*/ 698 w 1156"/>
                  <a:gd name="T87" fmla="*/ 178 h 180"/>
                  <a:gd name="T88" fmla="*/ 904 w 1156"/>
                  <a:gd name="T89" fmla="*/ 164 h 180"/>
                  <a:gd name="T90" fmla="*/ 1026 w 1156"/>
                  <a:gd name="T91" fmla="*/ 146 h 180"/>
                  <a:gd name="T92" fmla="*/ 1086 w 1156"/>
                  <a:gd name="T93" fmla="*/ 132 h 180"/>
                  <a:gd name="T94" fmla="*/ 1130 w 1156"/>
                  <a:gd name="T95" fmla="*/ 116 h 180"/>
                  <a:gd name="T96" fmla="*/ 1154 w 1156"/>
                  <a:gd name="T97" fmla="*/ 100 h 180"/>
                  <a:gd name="T98" fmla="*/ 1156 w 1156"/>
                  <a:gd name="T99" fmla="*/ 90 h 180"/>
                  <a:gd name="T100" fmla="*/ 1156 w 1156"/>
                  <a:gd name="T101" fmla="*/ 86 h 180"/>
                  <a:gd name="T102" fmla="*/ 1144 w 1156"/>
                  <a:gd name="T103" fmla="*/ 72 h 180"/>
                  <a:gd name="T104" fmla="*/ 1112 w 1156"/>
                  <a:gd name="T105" fmla="*/ 54 h 180"/>
                  <a:gd name="T106" fmla="*/ 1058 w 1156"/>
                  <a:gd name="T107" fmla="*/ 40 h 180"/>
                  <a:gd name="T108" fmla="*/ 988 w 1156"/>
                  <a:gd name="T109" fmla="*/ 26 h 180"/>
                  <a:gd name="T110" fmla="*/ 806 w 1156"/>
                  <a:gd name="T111" fmla="*/ 6 h 180"/>
                  <a:gd name="T112" fmla="*/ 582 w 1156"/>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178"/>
                    </a:moveTo>
                    <a:lnTo>
                      <a:pt x="582" y="178"/>
                    </a:lnTo>
                    <a:lnTo>
                      <a:pt x="466" y="176"/>
                    </a:lnTo>
                    <a:lnTo>
                      <a:pt x="358" y="172"/>
                    </a:lnTo>
                    <a:lnTo>
                      <a:pt x="258" y="164"/>
                    </a:lnTo>
                    <a:lnTo>
                      <a:pt x="172" y="152"/>
                    </a:lnTo>
                    <a:lnTo>
                      <a:pt x="136"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4"/>
                    </a:lnTo>
                    <a:lnTo>
                      <a:pt x="48" y="54"/>
                    </a:lnTo>
                    <a:lnTo>
                      <a:pt x="72" y="46"/>
                    </a:lnTo>
                    <a:lnTo>
                      <a:pt x="102" y="40"/>
                    </a:lnTo>
                    <a:lnTo>
                      <a:pt x="136" y="32"/>
                    </a:lnTo>
                    <a:lnTo>
                      <a:pt x="172" y="26"/>
                    </a:lnTo>
                    <a:lnTo>
                      <a:pt x="258" y="16"/>
                    </a:lnTo>
                    <a:lnTo>
                      <a:pt x="358" y="6"/>
                    </a:lnTo>
                    <a:lnTo>
                      <a:pt x="466" y="2"/>
                    </a:lnTo>
                    <a:lnTo>
                      <a:pt x="582" y="0"/>
                    </a:lnTo>
                    <a:lnTo>
                      <a:pt x="582" y="0"/>
                    </a:lnTo>
                    <a:lnTo>
                      <a:pt x="698" y="2"/>
                    </a:lnTo>
                    <a:lnTo>
                      <a:pt x="804" y="6"/>
                    </a:lnTo>
                    <a:lnTo>
                      <a:pt x="902" y="16"/>
                    </a:lnTo>
                    <a:lnTo>
                      <a:pt x="986" y="26"/>
                    </a:lnTo>
                    <a:lnTo>
                      <a:pt x="1024" y="32"/>
                    </a:lnTo>
                    <a:lnTo>
                      <a:pt x="1056" y="40"/>
                    </a:lnTo>
                    <a:lnTo>
                      <a:pt x="1086" y="46"/>
                    </a:lnTo>
                    <a:lnTo>
                      <a:pt x="1110" y="54"/>
                    </a:lnTo>
                    <a:lnTo>
                      <a:pt x="1128" y="64"/>
                    </a:lnTo>
                    <a:lnTo>
                      <a:pt x="1142" y="72"/>
                    </a:lnTo>
                    <a:lnTo>
                      <a:pt x="1152" y="80"/>
                    </a:lnTo>
                    <a:lnTo>
                      <a:pt x="1154" y="86"/>
                    </a:lnTo>
                    <a:lnTo>
                      <a:pt x="1154" y="90"/>
                    </a:lnTo>
                    <a:lnTo>
                      <a:pt x="1154" y="90"/>
                    </a:lnTo>
                    <a:lnTo>
                      <a:pt x="1154" y="94"/>
                    </a:lnTo>
                    <a:lnTo>
                      <a:pt x="1152" y="100"/>
                    </a:lnTo>
                    <a:lnTo>
                      <a:pt x="1142" y="108"/>
                    </a:lnTo>
                    <a:lnTo>
                      <a:pt x="1128" y="116"/>
                    </a:lnTo>
                    <a:lnTo>
                      <a:pt x="1110" y="124"/>
                    </a:lnTo>
                    <a:lnTo>
                      <a:pt x="1086" y="132"/>
                    </a:lnTo>
                    <a:lnTo>
                      <a:pt x="1056" y="140"/>
                    </a:lnTo>
                    <a:lnTo>
                      <a:pt x="1024" y="146"/>
                    </a:lnTo>
                    <a:lnTo>
                      <a:pt x="986" y="152"/>
                    </a:lnTo>
                    <a:lnTo>
                      <a:pt x="902" y="164"/>
                    </a:lnTo>
                    <a:lnTo>
                      <a:pt x="804" y="172"/>
                    </a:lnTo>
                    <a:lnTo>
                      <a:pt x="698" y="176"/>
                    </a:lnTo>
                    <a:lnTo>
                      <a:pt x="582" y="178"/>
                    </a:lnTo>
                    <a:close/>
                    <a:moveTo>
                      <a:pt x="582" y="0"/>
                    </a:moveTo>
                    <a:lnTo>
                      <a:pt x="582" y="0"/>
                    </a:lnTo>
                    <a:lnTo>
                      <a:pt x="466" y="2"/>
                    </a:lnTo>
                    <a:lnTo>
                      <a:pt x="356" y="6"/>
                    </a:lnTo>
                    <a:lnTo>
                      <a:pt x="258" y="14"/>
                    </a:lnTo>
                    <a:lnTo>
                      <a:pt x="172"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6" y="172"/>
                    </a:lnTo>
                    <a:lnTo>
                      <a:pt x="466" y="178"/>
                    </a:lnTo>
                    <a:lnTo>
                      <a:pt x="582" y="180"/>
                    </a:lnTo>
                    <a:lnTo>
                      <a:pt x="582" y="180"/>
                    </a:lnTo>
                    <a:lnTo>
                      <a:pt x="698" y="178"/>
                    </a:lnTo>
                    <a:lnTo>
                      <a:pt x="806" y="172"/>
                    </a:lnTo>
                    <a:lnTo>
                      <a:pt x="904" y="164"/>
                    </a:lnTo>
                    <a:lnTo>
                      <a:pt x="988" y="152"/>
                    </a:lnTo>
                    <a:lnTo>
                      <a:pt x="1026" y="146"/>
                    </a:lnTo>
                    <a:lnTo>
                      <a:pt x="1058" y="140"/>
                    </a:lnTo>
                    <a:lnTo>
                      <a:pt x="1086" y="132"/>
                    </a:lnTo>
                    <a:lnTo>
                      <a:pt x="1112" y="124"/>
                    </a:lnTo>
                    <a:lnTo>
                      <a:pt x="1130" y="116"/>
                    </a:lnTo>
                    <a:lnTo>
                      <a:pt x="1144" y="108"/>
                    </a:lnTo>
                    <a:lnTo>
                      <a:pt x="1154" y="100"/>
                    </a:lnTo>
                    <a:lnTo>
                      <a:pt x="1156" y="94"/>
                    </a:lnTo>
                    <a:lnTo>
                      <a:pt x="1156" y="90"/>
                    </a:lnTo>
                    <a:lnTo>
                      <a:pt x="1156" y="90"/>
                    </a:lnTo>
                    <a:lnTo>
                      <a:pt x="1156" y="86"/>
                    </a:lnTo>
                    <a:lnTo>
                      <a:pt x="1154" y="80"/>
                    </a:lnTo>
                    <a:lnTo>
                      <a:pt x="1144" y="72"/>
                    </a:lnTo>
                    <a:lnTo>
                      <a:pt x="1130" y="64"/>
                    </a:lnTo>
                    <a:lnTo>
                      <a:pt x="1112" y="54"/>
                    </a:lnTo>
                    <a:lnTo>
                      <a:pt x="1086" y="46"/>
                    </a:lnTo>
                    <a:lnTo>
                      <a:pt x="1058" y="40"/>
                    </a:lnTo>
                    <a:lnTo>
                      <a:pt x="1026" y="32"/>
                    </a:lnTo>
                    <a:lnTo>
                      <a:pt x="988" y="26"/>
                    </a:lnTo>
                    <a:lnTo>
                      <a:pt x="904" y="14"/>
                    </a:lnTo>
                    <a:lnTo>
                      <a:pt x="806" y="6"/>
                    </a:lnTo>
                    <a:lnTo>
                      <a:pt x="698" y="2"/>
                    </a:lnTo>
                    <a:lnTo>
                      <a:pt x="58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5" name="Freeform 30"/>
              <p:cNvSpPr>
                <a:spLocks/>
              </p:cNvSpPr>
              <p:nvPr/>
            </p:nvSpPr>
            <p:spPr bwMode="auto">
              <a:xfrm>
                <a:off x="4315" y="4138"/>
                <a:ext cx="1152" cy="178"/>
              </a:xfrm>
              <a:custGeom>
                <a:avLst/>
                <a:gdLst>
                  <a:gd name="T0" fmla="*/ 580 w 1152"/>
                  <a:gd name="T1" fmla="*/ 178 h 178"/>
                  <a:gd name="T2" fmla="*/ 580 w 1152"/>
                  <a:gd name="T3" fmla="*/ 178 h 178"/>
                  <a:gd name="T4" fmla="*/ 464 w 1152"/>
                  <a:gd name="T5" fmla="*/ 176 h 178"/>
                  <a:gd name="T6" fmla="*/ 356 w 1152"/>
                  <a:gd name="T7" fmla="*/ 172 h 178"/>
                  <a:gd name="T8" fmla="*/ 256 w 1152"/>
                  <a:gd name="T9" fmla="*/ 164 h 178"/>
                  <a:gd name="T10" fmla="*/ 170 w 1152"/>
                  <a:gd name="T11" fmla="*/ 152 h 178"/>
                  <a:gd name="T12" fmla="*/ 134 w 1152"/>
                  <a:gd name="T13" fmla="*/ 146 h 178"/>
                  <a:gd name="T14" fmla="*/ 100 w 1152"/>
                  <a:gd name="T15" fmla="*/ 140 h 178"/>
                  <a:gd name="T16" fmla="*/ 70 w 1152"/>
                  <a:gd name="T17" fmla="*/ 132 h 178"/>
                  <a:gd name="T18" fmla="*/ 46 w 1152"/>
                  <a:gd name="T19" fmla="*/ 124 h 178"/>
                  <a:gd name="T20" fmla="*/ 26 w 1152"/>
                  <a:gd name="T21" fmla="*/ 116 h 178"/>
                  <a:gd name="T22" fmla="*/ 12 w 1152"/>
                  <a:gd name="T23" fmla="*/ 108 h 178"/>
                  <a:gd name="T24" fmla="*/ 4 w 1152"/>
                  <a:gd name="T25" fmla="*/ 100 h 178"/>
                  <a:gd name="T26" fmla="*/ 0 w 1152"/>
                  <a:gd name="T27" fmla="*/ 94 h 178"/>
                  <a:gd name="T28" fmla="*/ 0 w 1152"/>
                  <a:gd name="T29" fmla="*/ 90 h 178"/>
                  <a:gd name="T30" fmla="*/ 0 w 1152"/>
                  <a:gd name="T31" fmla="*/ 90 h 178"/>
                  <a:gd name="T32" fmla="*/ 0 w 1152"/>
                  <a:gd name="T33" fmla="*/ 86 h 178"/>
                  <a:gd name="T34" fmla="*/ 4 w 1152"/>
                  <a:gd name="T35" fmla="*/ 80 h 178"/>
                  <a:gd name="T36" fmla="*/ 12 w 1152"/>
                  <a:gd name="T37" fmla="*/ 72 h 178"/>
                  <a:gd name="T38" fmla="*/ 26 w 1152"/>
                  <a:gd name="T39" fmla="*/ 64 h 178"/>
                  <a:gd name="T40" fmla="*/ 46 w 1152"/>
                  <a:gd name="T41" fmla="*/ 54 h 178"/>
                  <a:gd name="T42" fmla="*/ 70 w 1152"/>
                  <a:gd name="T43" fmla="*/ 46 h 178"/>
                  <a:gd name="T44" fmla="*/ 100 w 1152"/>
                  <a:gd name="T45" fmla="*/ 40 h 178"/>
                  <a:gd name="T46" fmla="*/ 134 w 1152"/>
                  <a:gd name="T47" fmla="*/ 32 h 178"/>
                  <a:gd name="T48" fmla="*/ 170 w 1152"/>
                  <a:gd name="T49" fmla="*/ 26 h 178"/>
                  <a:gd name="T50" fmla="*/ 256 w 1152"/>
                  <a:gd name="T51" fmla="*/ 16 h 178"/>
                  <a:gd name="T52" fmla="*/ 356 w 1152"/>
                  <a:gd name="T53" fmla="*/ 6 h 178"/>
                  <a:gd name="T54" fmla="*/ 464 w 1152"/>
                  <a:gd name="T55" fmla="*/ 2 h 178"/>
                  <a:gd name="T56" fmla="*/ 580 w 1152"/>
                  <a:gd name="T57" fmla="*/ 0 h 178"/>
                  <a:gd name="T58" fmla="*/ 580 w 1152"/>
                  <a:gd name="T59" fmla="*/ 0 h 178"/>
                  <a:gd name="T60" fmla="*/ 696 w 1152"/>
                  <a:gd name="T61" fmla="*/ 2 h 178"/>
                  <a:gd name="T62" fmla="*/ 802 w 1152"/>
                  <a:gd name="T63" fmla="*/ 6 h 178"/>
                  <a:gd name="T64" fmla="*/ 900 w 1152"/>
                  <a:gd name="T65" fmla="*/ 16 h 178"/>
                  <a:gd name="T66" fmla="*/ 984 w 1152"/>
                  <a:gd name="T67" fmla="*/ 26 h 178"/>
                  <a:gd name="T68" fmla="*/ 1022 w 1152"/>
                  <a:gd name="T69" fmla="*/ 32 h 178"/>
                  <a:gd name="T70" fmla="*/ 1054 w 1152"/>
                  <a:gd name="T71" fmla="*/ 40 h 178"/>
                  <a:gd name="T72" fmla="*/ 1084 w 1152"/>
                  <a:gd name="T73" fmla="*/ 46 h 178"/>
                  <a:gd name="T74" fmla="*/ 1108 w 1152"/>
                  <a:gd name="T75" fmla="*/ 54 h 178"/>
                  <a:gd name="T76" fmla="*/ 1126 w 1152"/>
                  <a:gd name="T77" fmla="*/ 64 h 178"/>
                  <a:gd name="T78" fmla="*/ 1140 w 1152"/>
                  <a:gd name="T79" fmla="*/ 72 h 178"/>
                  <a:gd name="T80" fmla="*/ 1150 w 1152"/>
                  <a:gd name="T81" fmla="*/ 80 h 178"/>
                  <a:gd name="T82" fmla="*/ 1152 w 1152"/>
                  <a:gd name="T83" fmla="*/ 86 h 178"/>
                  <a:gd name="T84" fmla="*/ 1152 w 1152"/>
                  <a:gd name="T85" fmla="*/ 90 h 178"/>
                  <a:gd name="T86" fmla="*/ 1152 w 1152"/>
                  <a:gd name="T87" fmla="*/ 90 h 178"/>
                  <a:gd name="T88" fmla="*/ 1152 w 1152"/>
                  <a:gd name="T89" fmla="*/ 94 h 178"/>
                  <a:gd name="T90" fmla="*/ 1150 w 1152"/>
                  <a:gd name="T91" fmla="*/ 100 h 178"/>
                  <a:gd name="T92" fmla="*/ 1140 w 1152"/>
                  <a:gd name="T93" fmla="*/ 108 h 178"/>
                  <a:gd name="T94" fmla="*/ 1126 w 1152"/>
                  <a:gd name="T95" fmla="*/ 116 h 178"/>
                  <a:gd name="T96" fmla="*/ 1108 w 1152"/>
                  <a:gd name="T97" fmla="*/ 124 h 178"/>
                  <a:gd name="T98" fmla="*/ 1084 w 1152"/>
                  <a:gd name="T99" fmla="*/ 132 h 178"/>
                  <a:gd name="T100" fmla="*/ 1054 w 1152"/>
                  <a:gd name="T101" fmla="*/ 140 h 178"/>
                  <a:gd name="T102" fmla="*/ 1022 w 1152"/>
                  <a:gd name="T103" fmla="*/ 146 h 178"/>
                  <a:gd name="T104" fmla="*/ 984 w 1152"/>
                  <a:gd name="T105" fmla="*/ 152 h 178"/>
                  <a:gd name="T106" fmla="*/ 900 w 1152"/>
                  <a:gd name="T107" fmla="*/ 164 h 178"/>
                  <a:gd name="T108" fmla="*/ 802 w 1152"/>
                  <a:gd name="T109" fmla="*/ 172 h 178"/>
                  <a:gd name="T110" fmla="*/ 696 w 1152"/>
                  <a:gd name="T111" fmla="*/ 176 h 178"/>
                  <a:gd name="T112" fmla="*/ 580 w 1152"/>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178"/>
                    </a:moveTo>
                    <a:lnTo>
                      <a:pt x="580" y="178"/>
                    </a:lnTo>
                    <a:lnTo>
                      <a:pt x="464" y="176"/>
                    </a:lnTo>
                    <a:lnTo>
                      <a:pt x="356" y="172"/>
                    </a:lnTo>
                    <a:lnTo>
                      <a:pt x="256" y="164"/>
                    </a:lnTo>
                    <a:lnTo>
                      <a:pt x="170"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4"/>
                    </a:lnTo>
                    <a:lnTo>
                      <a:pt x="46" y="54"/>
                    </a:lnTo>
                    <a:lnTo>
                      <a:pt x="70" y="46"/>
                    </a:lnTo>
                    <a:lnTo>
                      <a:pt x="100" y="40"/>
                    </a:lnTo>
                    <a:lnTo>
                      <a:pt x="134" y="32"/>
                    </a:lnTo>
                    <a:lnTo>
                      <a:pt x="170" y="26"/>
                    </a:lnTo>
                    <a:lnTo>
                      <a:pt x="256" y="16"/>
                    </a:lnTo>
                    <a:lnTo>
                      <a:pt x="356" y="6"/>
                    </a:lnTo>
                    <a:lnTo>
                      <a:pt x="464" y="2"/>
                    </a:lnTo>
                    <a:lnTo>
                      <a:pt x="580" y="0"/>
                    </a:lnTo>
                    <a:lnTo>
                      <a:pt x="580" y="0"/>
                    </a:lnTo>
                    <a:lnTo>
                      <a:pt x="696" y="2"/>
                    </a:lnTo>
                    <a:lnTo>
                      <a:pt x="802" y="6"/>
                    </a:lnTo>
                    <a:lnTo>
                      <a:pt x="900" y="16"/>
                    </a:lnTo>
                    <a:lnTo>
                      <a:pt x="984" y="26"/>
                    </a:lnTo>
                    <a:lnTo>
                      <a:pt x="1022" y="32"/>
                    </a:lnTo>
                    <a:lnTo>
                      <a:pt x="1054" y="40"/>
                    </a:lnTo>
                    <a:lnTo>
                      <a:pt x="1084" y="46"/>
                    </a:lnTo>
                    <a:lnTo>
                      <a:pt x="1108" y="54"/>
                    </a:lnTo>
                    <a:lnTo>
                      <a:pt x="1126" y="64"/>
                    </a:lnTo>
                    <a:lnTo>
                      <a:pt x="1140" y="72"/>
                    </a:lnTo>
                    <a:lnTo>
                      <a:pt x="1150" y="80"/>
                    </a:lnTo>
                    <a:lnTo>
                      <a:pt x="1152" y="86"/>
                    </a:lnTo>
                    <a:lnTo>
                      <a:pt x="1152" y="90"/>
                    </a:lnTo>
                    <a:lnTo>
                      <a:pt x="1152" y="90"/>
                    </a:lnTo>
                    <a:lnTo>
                      <a:pt x="1152" y="94"/>
                    </a:lnTo>
                    <a:lnTo>
                      <a:pt x="1150" y="100"/>
                    </a:lnTo>
                    <a:lnTo>
                      <a:pt x="1140" y="108"/>
                    </a:lnTo>
                    <a:lnTo>
                      <a:pt x="1126" y="116"/>
                    </a:lnTo>
                    <a:lnTo>
                      <a:pt x="1108" y="124"/>
                    </a:lnTo>
                    <a:lnTo>
                      <a:pt x="1084" y="132"/>
                    </a:lnTo>
                    <a:lnTo>
                      <a:pt x="1054" y="140"/>
                    </a:lnTo>
                    <a:lnTo>
                      <a:pt x="1022" y="146"/>
                    </a:lnTo>
                    <a:lnTo>
                      <a:pt x="984" y="152"/>
                    </a:lnTo>
                    <a:lnTo>
                      <a:pt x="900" y="164"/>
                    </a:lnTo>
                    <a:lnTo>
                      <a:pt x="802" y="172"/>
                    </a:lnTo>
                    <a:lnTo>
                      <a:pt x="696" y="176"/>
                    </a:lnTo>
                    <a:lnTo>
                      <a:pt x="580"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6" name="Freeform 31"/>
              <p:cNvSpPr>
                <a:spLocks/>
              </p:cNvSpPr>
              <p:nvPr/>
            </p:nvSpPr>
            <p:spPr bwMode="auto">
              <a:xfrm>
                <a:off x="4313" y="4138"/>
                <a:ext cx="1156" cy="180"/>
              </a:xfrm>
              <a:custGeom>
                <a:avLst/>
                <a:gdLst>
                  <a:gd name="T0" fmla="*/ 582 w 1156"/>
                  <a:gd name="T1" fmla="*/ 0 h 180"/>
                  <a:gd name="T2" fmla="*/ 582 w 1156"/>
                  <a:gd name="T3" fmla="*/ 0 h 180"/>
                  <a:gd name="T4" fmla="*/ 466 w 1156"/>
                  <a:gd name="T5" fmla="*/ 2 h 180"/>
                  <a:gd name="T6" fmla="*/ 356 w 1156"/>
                  <a:gd name="T7" fmla="*/ 6 h 180"/>
                  <a:gd name="T8" fmla="*/ 258 w 1156"/>
                  <a:gd name="T9" fmla="*/ 14 h 180"/>
                  <a:gd name="T10" fmla="*/ 172 w 1156"/>
                  <a:gd name="T11" fmla="*/ 26 h 180"/>
                  <a:gd name="T12" fmla="*/ 134 w 1156"/>
                  <a:gd name="T13" fmla="*/ 32 h 180"/>
                  <a:gd name="T14" fmla="*/ 100 w 1156"/>
                  <a:gd name="T15" fmla="*/ 40 h 180"/>
                  <a:gd name="T16" fmla="*/ 70 w 1156"/>
                  <a:gd name="T17" fmla="*/ 46 h 180"/>
                  <a:gd name="T18" fmla="*/ 46 w 1156"/>
                  <a:gd name="T19" fmla="*/ 54 h 180"/>
                  <a:gd name="T20" fmla="*/ 26 w 1156"/>
                  <a:gd name="T21" fmla="*/ 64 h 180"/>
                  <a:gd name="T22" fmla="*/ 12 w 1156"/>
                  <a:gd name="T23" fmla="*/ 72 h 180"/>
                  <a:gd name="T24" fmla="*/ 4 w 1156"/>
                  <a:gd name="T25" fmla="*/ 80 h 180"/>
                  <a:gd name="T26" fmla="*/ 0 w 1156"/>
                  <a:gd name="T27" fmla="*/ 86 h 180"/>
                  <a:gd name="T28" fmla="*/ 0 w 1156"/>
                  <a:gd name="T29" fmla="*/ 90 h 180"/>
                  <a:gd name="T30" fmla="*/ 0 w 1156"/>
                  <a:gd name="T31" fmla="*/ 90 h 180"/>
                  <a:gd name="T32" fmla="*/ 0 w 1156"/>
                  <a:gd name="T33" fmla="*/ 94 h 180"/>
                  <a:gd name="T34" fmla="*/ 4 w 1156"/>
                  <a:gd name="T35" fmla="*/ 100 h 180"/>
                  <a:gd name="T36" fmla="*/ 12 w 1156"/>
                  <a:gd name="T37" fmla="*/ 108 h 180"/>
                  <a:gd name="T38" fmla="*/ 26 w 1156"/>
                  <a:gd name="T39" fmla="*/ 116 h 180"/>
                  <a:gd name="T40" fmla="*/ 46 w 1156"/>
                  <a:gd name="T41" fmla="*/ 124 h 180"/>
                  <a:gd name="T42" fmla="*/ 70 w 1156"/>
                  <a:gd name="T43" fmla="*/ 132 h 180"/>
                  <a:gd name="T44" fmla="*/ 100 w 1156"/>
                  <a:gd name="T45" fmla="*/ 140 h 180"/>
                  <a:gd name="T46" fmla="*/ 134 w 1156"/>
                  <a:gd name="T47" fmla="*/ 146 h 180"/>
                  <a:gd name="T48" fmla="*/ 172 w 1156"/>
                  <a:gd name="T49" fmla="*/ 152 h 180"/>
                  <a:gd name="T50" fmla="*/ 258 w 1156"/>
                  <a:gd name="T51" fmla="*/ 164 h 180"/>
                  <a:gd name="T52" fmla="*/ 356 w 1156"/>
                  <a:gd name="T53" fmla="*/ 172 h 180"/>
                  <a:gd name="T54" fmla="*/ 466 w 1156"/>
                  <a:gd name="T55" fmla="*/ 178 h 180"/>
                  <a:gd name="T56" fmla="*/ 582 w 1156"/>
                  <a:gd name="T57" fmla="*/ 180 h 180"/>
                  <a:gd name="T58" fmla="*/ 582 w 1156"/>
                  <a:gd name="T59" fmla="*/ 180 h 180"/>
                  <a:gd name="T60" fmla="*/ 698 w 1156"/>
                  <a:gd name="T61" fmla="*/ 178 h 180"/>
                  <a:gd name="T62" fmla="*/ 806 w 1156"/>
                  <a:gd name="T63" fmla="*/ 172 h 180"/>
                  <a:gd name="T64" fmla="*/ 904 w 1156"/>
                  <a:gd name="T65" fmla="*/ 164 h 180"/>
                  <a:gd name="T66" fmla="*/ 988 w 1156"/>
                  <a:gd name="T67" fmla="*/ 152 h 180"/>
                  <a:gd name="T68" fmla="*/ 1026 w 1156"/>
                  <a:gd name="T69" fmla="*/ 146 h 180"/>
                  <a:gd name="T70" fmla="*/ 1058 w 1156"/>
                  <a:gd name="T71" fmla="*/ 140 h 180"/>
                  <a:gd name="T72" fmla="*/ 1086 w 1156"/>
                  <a:gd name="T73" fmla="*/ 132 h 180"/>
                  <a:gd name="T74" fmla="*/ 1112 w 1156"/>
                  <a:gd name="T75" fmla="*/ 124 h 180"/>
                  <a:gd name="T76" fmla="*/ 1130 w 1156"/>
                  <a:gd name="T77" fmla="*/ 116 h 180"/>
                  <a:gd name="T78" fmla="*/ 1144 w 1156"/>
                  <a:gd name="T79" fmla="*/ 108 h 180"/>
                  <a:gd name="T80" fmla="*/ 1154 w 1156"/>
                  <a:gd name="T81" fmla="*/ 100 h 180"/>
                  <a:gd name="T82" fmla="*/ 1156 w 1156"/>
                  <a:gd name="T83" fmla="*/ 94 h 180"/>
                  <a:gd name="T84" fmla="*/ 1156 w 1156"/>
                  <a:gd name="T85" fmla="*/ 90 h 180"/>
                  <a:gd name="T86" fmla="*/ 1156 w 1156"/>
                  <a:gd name="T87" fmla="*/ 90 h 180"/>
                  <a:gd name="T88" fmla="*/ 1156 w 1156"/>
                  <a:gd name="T89" fmla="*/ 86 h 180"/>
                  <a:gd name="T90" fmla="*/ 1154 w 1156"/>
                  <a:gd name="T91" fmla="*/ 80 h 180"/>
                  <a:gd name="T92" fmla="*/ 1144 w 1156"/>
                  <a:gd name="T93" fmla="*/ 72 h 180"/>
                  <a:gd name="T94" fmla="*/ 1130 w 1156"/>
                  <a:gd name="T95" fmla="*/ 64 h 180"/>
                  <a:gd name="T96" fmla="*/ 1112 w 1156"/>
                  <a:gd name="T97" fmla="*/ 54 h 180"/>
                  <a:gd name="T98" fmla="*/ 1086 w 1156"/>
                  <a:gd name="T99" fmla="*/ 46 h 180"/>
                  <a:gd name="T100" fmla="*/ 1058 w 1156"/>
                  <a:gd name="T101" fmla="*/ 40 h 180"/>
                  <a:gd name="T102" fmla="*/ 1026 w 1156"/>
                  <a:gd name="T103" fmla="*/ 32 h 180"/>
                  <a:gd name="T104" fmla="*/ 988 w 1156"/>
                  <a:gd name="T105" fmla="*/ 26 h 180"/>
                  <a:gd name="T106" fmla="*/ 904 w 1156"/>
                  <a:gd name="T107" fmla="*/ 14 h 180"/>
                  <a:gd name="T108" fmla="*/ 806 w 1156"/>
                  <a:gd name="T109" fmla="*/ 6 h 180"/>
                  <a:gd name="T110" fmla="*/ 698 w 1156"/>
                  <a:gd name="T111" fmla="*/ 2 h 180"/>
                  <a:gd name="T112" fmla="*/ 582 w 1156"/>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6" h="180">
                    <a:moveTo>
                      <a:pt x="582" y="0"/>
                    </a:moveTo>
                    <a:lnTo>
                      <a:pt x="582" y="0"/>
                    </a:lnTo>
                    <a:lnTo>
                      <a:pt x="466" y="2"/>
                    </a:lnTo>
                    <a:lnTo>
                      <a:pt x="356" y="6"/>
                    </a:lnTo>
                    <a:lnTo>
                      <a:pt x="258" y="14"/>
                    </a:lnTo>
                    <a:lnTo>
                      <a:pt x="172"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2" y="152"/>
                    </a:lnTo>
                    <a:lnTo>
                      <a:pt x="258" y="164"/>
                    </a:lnTo>
                    <a:lnTo>
                      <a:pt x="356" y="172"/>
                    </a:lnTo>
                    <a:lnTo>
                      <a:pt x="466" y="178"/>
                    </a:lnTo>
                    <a:lnTo>
                      <a:pt x="582" y="180"/>
                    </a:lnTo>
                    <a:lnTo>
                      <a:pt x="582" y="180"/>
                    </a:lnTo>
                    <a:lnTo>
                      <a:pt x="698" y="178"/>
                    </a:lnTo>
                    <a:lnTo>
                      <a:pt x="806" y="172"/>
                    </a:lnTo>
                    <a:lnTo>
                      <a:pt x="904" y="164"/>
                    </a:lnTo>
                    <a:lnTo>
                      <a:pt x="988" y="152"/>
                    </a:lnTo>
                    <a:lnTo>
                      <a:pt x="1026" y="146"/>
                    </a:lnTo>
                    <a:lnTo>
                      <a:pt x="1058" y="140"/>
                    </a:lnTo>
                    <a:lnTo>
                      <a:pt x="1086" y="132"/>
                    </a:lnTo>
                    <a:lnTo>
                      <a:pt x="1112" y="124"/>
                    </a:lnTo>
                    <a:lnTo>
                      <a:pt x="1130" y="116"/>
                    </a:lnTo>
                    <a:lnTo>
                      <a:pt x="1144" y="108"/>
                    </a:lnTo>
                    <a:lnTo>
                      <a:pt x="1154" y="100"/>
                    </a:lnTo>
                    <a:lnTo>
                      <a:pt x="1156" y="94"/>
                    </a:lnTo>
                    <a:lnTo>
                      <a:pt x="1156" y="90"/>
                    </a:lnTo>
                    <a:lnTo>
                      <a:pt x="1156" y="90"/>
                    </a:lnTo>
                    <a:lnTo>
                      <a:pt x="1156" y="86"/>
                    </a:lnTo>
                    <a:lnTo>
                      <a:pt x="1154" y="80"/>
                    </a:lnTo>
                    <a:lnTo>
                      <a:pt x="1144" y="72"/>
                    </a:lnTo>
                    <a:lnTo>
                      <a:pt x="1130" y="64"/>
                    </a:lnTo>
                    <a:lnTo>
                      <a:pt x="1112" y="54"/>
                    </a:lnTo>
                    <a:lnTo>
                      <a:pt x="1086" y="46"/>
                    </a:lnTo>
                    <a:lnTo>
                      <a:pt x="1058" y="40"/>
                    </a:lnTo>
                    <a:lnTo>
                      <a:pt x="1026" y="32"/>
                    </a:lnTo>
                    <a:lnTo>
                      <a:pt x="988" y="26"/>
                    </a:lnTo>
                    <a:lnTo>
                      <a:pt x="904" y="14"/>
                    </a:lnTo>
                    <a:lnTo>
                      <a:pt x="806" y="6"/>
                    </a:lnTo>
                    <a:lnTo>
                      <a:pt x="698" y="2"/>
                    </a:lnTo>
                    <a:lnTo>
                      <a:pt x="5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7" name="Freeform 32"/>
              <p:cNvSpPr>
                <a:spLocks noEditPoints="1"/>
              </p:cNvSpPr>
              <p:nvPr/>
            </p:nvSpPr>
            <p:spPr bwMode="auto">
              <a:xfrm>
                <a:off x="4315" y="4138"/>
                <a:ext cx="1152" cy="178"/>
              </a:xfrm>
              <a:custGeom>
                <a:avLst/>
                <a:gdLst>
                  <a:gd name="T0" fmla="*/ 580 w 1152"/>
                  <a:gd name="T1" fmla="*/ 178 h 178"/>
                  <a:gd name="T2" fmla="*/ 356 w 1152"/>
                  <a:gd name="T3" fmla="*/ 172 h 178"/>
                  <a:gd name="T4" fmla="*/ 172 w 1152"/>
                  <a:gd name="T5" fmla="*/ 152 h 178"/>
                  <a:gd name="T6" fmla="*/ 102 w 1152"/>
                  <a:gd name="T7" fmla="*/ 138 h 178"/>
                  <a:gd name="T8" fmla="*/ 48 w 1152"/>
                  <a:gd name="T9" fmla="*/ 124 h 178"/>
                  <a:gd name="T10" fmla="*/ 14 w 1152"/>
                  <a:gd name="T11" fmla="*/ 108 h 178"/>
                  <a:gd name="T12" fmla="*/ 4 w 1152"/>
                  <a:gd name="T13" fmla="*/ 94 h 178"/>
                  <a:gd name="T14" fmla="*/ 2 w 1152"/>
                  <a:gd name="T15" fmla="*/ 90 h 178"/>
                  <a:gd name="T16" fmla="*/ 6 w 1152"/>
                  <a:gd name="T17" fmla="*/ 82 h 178"/>
                  <a:gd name="T18" fmla="*/ 28 w 1152"/>
                  <a:gd name="T19" fmla="*/ 64 h 178"/>
                  <a:gd name="T20" fmla="*/ 72 w 1152"/>
                  <a:gd name="T21" fmla="*/ 46 h 178"/>
                  <a:gd name="T22" fmla="*/ 134 w 1152"/>
                  <a:gd name="T23" fmla="*/ 32 h 178"/>
                  <a:gd name="T24" fmla="*/ 258 w 1152"/>
                  <a:gd name="T25" fmla="*/ 16 h 178"/>
                  <a:gd name="T26" fmla="*/ 464 w 1152"/>
                  <a:gd name="T27" fmla="*/ 2 h 178"/>
                  <a:gd name="T28" fmla="*/ 580 w 1152"/>
                  <a:gd name="T29" fmla="*/ 0 h 178"/>
                  <a:gd name="T30" fmla="*/ 802 w 1152"/>
                  <a:gd name="T31" fmla="*/ 8 h 178"/>
                  <a:gd name="T32" fmla="*/ 984 w 1152"/>
                  <a:gd name="T33" fmla="*/ 26 h 178"/>
                  <a:gd name="T34" fmla="*/ 1052 w 1152"/>
                  <a:gd name="T35" fmla="*/ 40 h 178"/>
                  <a:gd name="T36" fmla="*/ 1106 w 1152"/>
                  <a:gd name="T37" fmla="*/ 54 h 178"/>
                  <a:gd name="T38" fmla="*/ 1138 w 1152"/>
                  <a:gd name="T39" fmla="*/ 72 h 178"/>
                  <a:gd name="T40" fmla="*/ 1150 w 1152"/>
                  <a:gd name="T41" fmla="*/ 86 h 178"/>
                  <a:gd name="T42" fmla="*/ 1150 w 1152"/>
                  <a:gd name="T43" fmla="*/ 90 h 178"/>
                  <a:gd name="T44" fmla="*/ 1146 w 1152"/>
                  <a:gd name="T45" fmla="*/ 100 h 178"/>
                  <a:gd name="T46" fmla="*/ 1124 w 1152"/>
                  <a:gd name="T47" fmla="*/ 116 h 178"/>
                  <a:gd name="T48" fmla="*/ 1082 w 1152"/>
                  <a:gd name="T49" fmla="*/ 132 h 178"/>
                  <a:gd name="T50" fmla="*/ 1020 w 1152"/>
                  <a:gd name="T51" fmla="*/ 146 h 178"/>
                  <a:gd name="T52" fmla="*/ 898 w 1152"/>
                  <a:gd name="T53" fmla="*/ 162 h 178"/>
                  <a:gd name="T54" fmla="*/ 696 w 1152"/>
                  <a:gd name="T55" fmla="*/ 176 h 178"/>
                  <a:gd name="T56" fmla="*/ 580 w 1152"/>
                  <a:gd name="T57" fmla="*/ 0 h 178"/>
                  <a:gd name="T58" fmla="*/ 464 w 1152"/>
                  <a:gd name="T59" fmla="*/ 2 h 178"/>
                  <a:gd name="T60" fmla="*/ 256 w 1152"/>
                  <a:gd name="T61" fmla="*/ 16 h 178"/>
                  <a:gd name="T62" fmla="*/ 134 w 1152"/>
                  <a:gd name="T63" fmla="*/ 32 h 178"/>
                  <a:gd name="T64" fmla="*/ 70 w 1152"/>
                  <a:gd name="T65" fmla="*/ 46 h 178"/>
                  <a:gd name="T66" fmla="*/ 26 w 1152"/>
                  <a:gd name="T67" fmla="*/ 64 h 178"/>
                  <a:gd name="T68" fmla="*/ 4 w 1152"/>
                  <a:gd name="T69" fmla="*/ 80 h 178"/>
                  <a:gd name="T70" fmla="*/ 0 w 1152"/>
                  <a:gd name="T71" fmla="*/ 90 h 178"/>
                  <a:gd name="T72" fmla="*/ 0 w 1152"/>
                  <a:gd name="T73" fmla="*/ 94 h 178"/>
                  <a:gd name="T74" fmla="*/ 12 w 1152"/>
                  <a:gd name="T75" fmla="*/ 108 h 178"/>
                  <a:gd name="T76" fmla="*/ 46 w 1152"/>
                  <a:gd name="T77" fmla="*/ 124 h 178"/>
                  <a:gd name="T78" fmla="*/ 100 w 1152"/>
                  <a:gd name="T79" fmla="*/ 140 h 178"/>
                  <a:gd name="T80" fmla="*/ 170 w 1152"/>
                  <a:gd name="T81" fmla="*/ 152 h 178"/>
                  <a:gd name="T82" fmla="*/ 356 w 1152"/>
                  <a:gd name="T83" fmla="*/ 172 h 178"/>
                  <a:gd name="T84" fmla="*/ 580 w 1152"/>
                  <a:gd name="T85" fmla="*/ 178 h 178"/>
                  <a:gd name="T86" fmla="*/ 696 w 1152"/>
                  <a:gd name="T87" fmla="*/ 176 h 178"/>
                  <a:gd name="T88" fmla="*/ 900 w 1152"/>
                  <a:gd name="T89" fmla="*/ 164 h 178"/>
                  <a:gd name="T90" fmla="*/ 1022 w 1152"/>
                  <a:gd name="T91" fmla="*/ 146 h 178"/>
                  <a:gd name="T92" fmla="*/ 1084 w 1152"/>
                  <a:gd name="T93" fmla="*/ 132 h 178"/>
                  <a:gd name="T94" fmla="*/ 1126 w 1152"/>
                  <a:gd name="T95" fmla="*/ 116 h 178"/>
                  <a:gd name="T96" fmla="*/ 1150 w 1152"/>
                  <a:gd name="T97" fmla="*/ 100 h 178"/>
                  <a:gd name="T98" fmla="*/ 1152 w 1152"/>
                  <a:gd name="T99" fmla="*/ 90 h 178"/>
                  <a:gd name="T100" fmla="*/ 1152 w 1152"/>
                  <a:gd name="T101" fmla="*/ 86 h 178"/>
                  <a:gd name="T102" fmla="*/ 1140 w 1152"/>
                  <a:gd name="T103" fmla="*/ 72 h 178"/>
                  <a:gd name="T104" fmla="*/ 1108 w 1152"/>
                  <a:gd name="T105" fmla="*/ 54 h 178"/>
                  <a:gd name="T106" fmla="*/ 1054 w 1152"/>
                  <a:gd name="T107" fmla="*/ 40 h 178"/>
                  <a:gd name="T108" fmla="*/ 984 w 1152"/>
                  <a:gd name="T109" fmla="*/ 26 h 178"/>
                  <a:gd name="T110" fmla="*/ 802 w 1152"/>
                  <a:gd name="T111" fmla="*/ 6 h 178"/>
                  <a:gd name="T112" fmla="*/ 580 w 115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178"/>
                    </a:moveTo>
                    <a:lnTo>
                      <a:pt x="580" y="178"/>
                    </a:lnTo>
                    <a:lnTo>
                      <a:pt x="464" y="176"/>
                    </a:lnTo>
                    <a:lnTo>
                      <a:pt x="356" y="172"/>
                    </a:lnTo>
                    <a:lnTo>
                      <a:pt x="258" y="162"/>
                    </a:lnTo>
                    <a:lnTo>
                      <a:pt x="172" y="152"/>
                    </a:lnTo>
                    <a:lnTo>
                      <a:pt x="134" y="146"/>
                    </a:lnTo>
                    <a:lnTo>
                      <a:pt x="102"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4"/>
                    </a:lnTo>
                    <a:lnTo>
                      <a:pt x="72" y="46"/>
                    </a:lnTo>
                    <a:lnTo>
                      <a:pt x="102" y="40"/>
                    </a:lnTo>
                    <a:lnTo>
                      <a:pt x="134" y="32"/>
                    </a:lnTo>
                    <a:lnTo>
                      <a:pt x="172" y="26"/>
                    </a:lnTo>
                    <a:lnTo>
                      <a:pt x="258" y="16"/>
                    </a:lnTo>
                    <a:lnTo>
                      <a:pt x="356" y="8"/>
                    </a:lnTo>
                    <a:lnTo>
                      <a:pt x="464" y="2"/>
                    </a:lnTo>
                    <a:lnTo>
                      <a:pt x="580" y="0"/>
                    </a:lnTo>
                    <a:lnTo>
                      <a:pt x="580" y="0"/>
                    </a:lnTo>
                    <a:lnTo>
                      <a:pt x="696" y="2"/>
                    </a:lnTo>
                    <a:lnTo>
                      <a:pt x="802" y="8"/>
                    </a:lnTo>
                    <a:lnTo>
                      <a:pt x="898" y="16"/>
                    </a:lnTo>
                    <a:lnTo>
                      <a:pt x="984" y="26"/>
                    </a:lnTo>
                    <a:lnTo>
                      <a:pt x="1020" y="32"/>
                    </a:lnTo>
                    <a:lnTo>
                      <a:pt x="1052" y="40"/>
                    </a:lnTo>
                    <a:lnTo>
                      <a:pt x="1082" y="46"/>
                    </a:lnTo>
                    <a:lnTo>
                      <a:pt x="1106" y="54"/>
                    </a:lnTo>
                    <a:lnTo>
                      <a:pt x="1124" y="64"/>
                    </a:lnTo>
                    <a:lnTo>
                      <a:pt x="1138" y="72"/>
                    </a:lnTo>
                    <a:lnTo>
                      <a:pt x="1146" y="82"/>
                    </a:lnTo>
                    <a:lnTo>
                      <a:pt x="1150" y="86"/>
                    </a:lnTo>
                    <a:lnTo>
                      <a:pt x="1150" y="90"/>
                    </a:lnTo>
                    <a:lnTo>
                      <a:pt x="1150" y="90"/>
                    </a:lnTo>
                    <a:lnTo>
                      <a:pt x="1150" y="94"/>
                    </a:lnTo>
                    <a:lnTo>
                      <a:pt x="1146" y="100"/>
                    </a:lnTo>
                    <a:lnTo>
                      <a:pt x="1138" y="108"/>
                    </a:lnTo>
                    <a:lnTo>
                      <a:pt x="1124" y="116"/>
                    </a:lnTo>
                    <a:lnTo>
                      <a:pt x="1106" y="124"/>
                    </a:lnTo>
                    <a:lnTo>
                      <a:pt x="1082" y="132"/>
                    </a:lnTo>
                    <a:lnTo>
                      <a:pt x="1052" y="138"/>
                    </a:lnTo>
                    <a:lnTo>
                      <a:pt x="1020" y="146"/>
                    </a:lnTo>
                    <a:lnTo>
                      <a:pt x="984" y="152"/>
                    </a:lnTo>
                    <a:lnTo>
                      <a:pt x="898" y="162"/>
                    </a:lnTo>
                    <a:lnTo>
                      <a:pt x="802" y="172"/>
                    </a:lnTo>
                    <a:lnTo>
                      <a:pt x="696" y="176"/>
                    </a:lnTo>
                    <a:lnTo>
                      <a:pt x="580" y="178"/>
                    </a:lnTo>
                    <a:close/>
                    <a:moveTo>
                      <a:pt x="580" y="0"/>
                    </a:moveTo>
                    <a:lnTo>
                      <a:pt x="580" y="0"/>
                    </a:lnTo>
                    <a:lnTo>
                      <a:pt x="464" y="2"/>
                    </a:lnTo>
                    <a:lnTo>
                      <a:pt x="356" y="6"/>
                    </a:lnTo>
                    <a:lnTo>
                      <a:pt x="256" y="16"/>
                    </a:lnTo>
                    <a:lnTo>
                      <a:pt x="170"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6" y="164"/>
                    </a:lnTo>
                    <a:lnTo>
                      <a:pt x="356" y="172"/>
                    </a:lnTo>
                    <a:lnTo>
                      <a:pt x="464" y="176"/>
                    </a:lnTo>
                    <a:lnTo>
                      <a:pt x="580" y="178"/>
                    </a:lnTo>
                    <a:lnTo>
                      <a:pt x="580" y="178"/>
                    </a:lnTo>
                    <a:lnTo>
                      <a:pt x="696" y="176"/>
                    </a:lnTo>
                    <a:lnTo>
                      <a:pt x="802" y="172"/>
                    </a:lnTo>
                    <a:lnTo>
                      <a:pt x="900" y="164"/>
                    </a:lnTo>
                    <a:lnTo>
                      <a:pt x="984" y="152"/>
                    </a:lnTo>
                    <a:lnTo>
                      <a:pt x="1022" y="146"/>
                    </a:lnTo>
                    <a:lnTo>
                      <a:pt x="1054" y="140"/>
                    </a:lnTo>
                    <a:lnTo>
                      <a:pt x="1084" y="132"/>
                    </a:lnTo>
                    <a:lnTo>
                      <a:pt x="1108" y="124"/>
                    </a:lnTo>
                    <a:lnTo>
                      <a:pt x="1126" y="116"/>
                    </a:lnTo>
                    <a:lnTo>
                      <a:pt x="1140" y="108"/>
                    </a:lnTo>
                    <a:lnTo>
                      <a:pt x="1150" y="100"/>
                    </a:lnTo>
                    <a:lnTo>
                      <a:pt x="1152" y="94"/>
                    </a:lnTo>
                    <a:lnTo>
                      <a:pt x="1152" y="90"/>
                    </a:lnTo>
                    <a:lnTo>
                      <a:pt x="1152" y="90"/>
                    </a:lnTo>
                    <a:lnTo>
                      <a:pt x="1152" y="86"/>
                    </a:lnTo>
                    <a:lnTo>
                      <a:pt x="1150" y="80"/>
                    </a:lnTo>
                    <a:lnTo>
                      <a:pt x="1140" y="72"/>
                    </a:lnTo>
                    <a:lnTo>
                      <a:pt x="1126" y="64"/>
                    </a:lnTo>
                    <a:lnTo>
                      <a:pt x="1108" y="54"/>
                    </a:lnTo>
                    <a:lnTo>
                      <a:pt x="1084" y="46"/>
                    </a:lnTo>
                    <a:lnTo>
                      <a:pt x="1054" y="40"/>
                    </a:lnTo>
                    <a:lnTo>
                      <a:pt x="1022" y="32"/>
                    </a:lnTo>
                    <a:lnTo>
                      <a:pt x="984" y="26"/>
                    </a:lnTo>
                    <a:lnTo>
                      <a:pt x="900" y="16"/>
                    </a:lnTo>
                    <a:lnTo>
                      <a:pt x="802" y="6"/>
                    </a:lnTo>
                    <a:lnTo>
                      <a:pt x="696" y="2"/>
                    </a:lnTo>
                    <a:lnTo>
                      <a:pt x="58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8" name="Freeform 33"/>
              <p:cNvSpPr>
                <a:spLocks/>
              </p:cNvSpPr>
              <p:nvPr/>
            </p:nvSpPr>
            <p:spPr bwMode="auto">
              <a:xfrm>
                <a:off x="4317" y="4138"/>
                <a:ext cx="1148" cy="178"/>
              </a:xfrm>
              <a:custGeom>
                <a:avLst/>
                <a:gdLst>
                  <a:gd name="T0" fmla="*/ 578 w 1148"/>
                  <a:gd name="T1" fmla="*/ 178 h 178"/>
                  <a:gd name="T2" fmla="*/ 578 w 1148"/>
                  <a:gd name="T3" fmla="*/ 178 h 178"/>
                  <a:gd name="T4" fmla="*/ 462 w 1148"/>
                  <a:gd name="T5" fmla="*/ 176 h 178"/>
                  <a:gd name="T6" fmla="*/ 354 w 1148"/>
                  <a:gd name="T7" fmla="*/ 172 h 178"/>
                  <a:gd name="T8" fmla="*/ 256 w 1148"/>
                  <a:gd name="T9" fmla="*/ 162 h 178"/>
                  <a:gd name="T10" fmla="*/ 170 w 1148"/>
                  <a:gd name="T11" fmla="*/ 152 h 178"/>
                  <a:gd name="T12" fmla="*/ 132 w 1148"/>
                  <a:gd name="T13" fmla="*/ 146 h 178"/>
                  <a:gd name="T14" fmla="*/ 100 w 1148"/>
                  <a:gd name="T15" fmla="*/ 138 h 178"/>
                  <a:gd name="T16" fmla="*/ 70 w 1148"/>
                  <a:gd name="T17" fmla="*/ 132 h 178"/>
                  <a:gd name="T18" fmla="*/ 46 w 1148"/>
                  <a:gd name="T19" fmla="*/ 124 h 178"/>
                  <a:gd name="T20" fmla="*/ 26 w 1148"/>
                  <a:gd name="T21" fmla="*/ 116 h 178"/>
                  <a:gd name="T22" fmla="*/ 12 w 1148"/>
                  <a:gd name="T23" fmla="*/ 108 h 178"/>
                  <a:gd name="T24" fmla="*/ 4 w 1148"/>
                  <a:gd name="T25" fmla="*/ 100 h 178"/>
                  <a:gd name="T26" fmla="*/ 2 w 1148"/>
                  <a:gd name="T27" fmla="*/ 94 h 178"/>
                  <a:gd name="T28" fmla="*/ 0 w 1148"/>
                  <a:gd name="T29" fmla="*/ 90 h 178"/>
                  <a:gd name="T30" fmla="*/ 0 w 1148"/>
                  <a:gd name="T31" fmla="*/ 90 h 178"/>
                  <a:gd name="T32" fmla="*/ 2 w 1148"/>
                  <a:gd name="T33" fmla="*/ 86 h 178"/>
                  <a:gd name="T34" fmla="*/ 4 w 1148"/>
                  <a:gd name="T35" fmla="*/ 82 h 178"/>
                  <a:gd name="T36" fmla="*/ 12 w 1148"/>
                  <a:gd name="T37" fmla="*/ 72 h 178"/>
                  <a:gd name="T38" fmla="*/ 26 w 1148"/>
                  <a:gd name="T39" fmla="*/ 64 h 178"/>
                  <a:gd name="T40" fmla="*/ 46 w 1148"/>
                  <a:gd name="T41" fmla="*/ 54 h 178"/>
                  <a:gd name="T42" fmla="*/ 70 w 1148"/>
                  <a:gd name="T43" fmla="*/ 46 h 178"/>
                  <a:gd name="T44" fmla="*/ 100 w 1148"/>
                  <a:gd name="T45" fmla="*/ 40 h 178"/>
                  <a:gd name="T46" fmla="*/ 132 w 1148"/>
                  <a:gd name="T47" fmla="*/ 32 h 178"/>
                  <a:gd name="T48" fmla="*/ 170 w 1148"/>
                  <a:gd name="T49" fmla="*/ 26 h 178"/>
                  <a:gd name="T50" fmla="*/ 256 w 1148"/>
                  <a:gd name="T51" fmla="*/ 16 h 178"/>
                  <a:gd name="T52" fmla="*/ 354 w 1148"/>
                  <a:gd name="T53" fmla="*/ 8 h 178"/>
                  <a:gd name="T54" fmla="*/ 462 w 1148"/>
                  <a:gd name="T55" fmla="*/ 2 h 178"/>
                  <a:gd name="T56" fmla="*/ 578 w 1148"/>
                  <a:gd name="T57" fmla="*/ 0 h 178"/>
                  <a:gd name="T58" fmla="*/ 578 w 1148"/>
                  <a:gd name="T59" fmla="*/ 0 h 178"/>
                  <a:gd name="T60" fmla="*/ 694 w 1148"/>
                  <a:gd name="T61" fmla="*/ 2 h 178"/>
                  <a:gd name="T62" fmla="*/ 800 w 1148"/>
                  <a:gd name="T63" fmla="*/ 8 h 178"/>
                  <a:gd name="T64" fmla="*/ 896 w 1148"/>
                  <a:gd name="T65" fmla="*/ 16 h 178"/>
                  <a:gd name="T66" fmla="*/ 982 w 1148"/>
                  <a:gd name="T67" fmla="*/ 26 h 178"/>
                  <a:gd name="T68" fmla="*/ 1018 w 1148"/>
                  <a:gd name="T69" fmla="*/ 32 h 178"/>
                  <a:gd name="T70" fmla="*/ 1050 w 1148"/>
                  <a:gd name="T71" fmla="*/ 40 h 178"/>
                  <a:gd name="T72" fmla="*/ 1080 w 1148"/>
                  <a:gd name="T73" fmla="*/ 46 h 178"/>
                  <a:gd name="T74" fmla="*/ 1104 w 1148"/>
                  <a:gd name="T75" fmla="*/ 54 h 178"/>
                  <a:gd name="T76" fmla="*/ 1122 w 1148"/>
                  <a:gd name="T77" fmla="*/ 64 h 178"/>
                  <a:gd name="T78" fmla="*/ 1136 w 1148"/>
                  <a:gd name="T79" fmla="*/ 72 h 178"/>
                  <a:gd name="T80" fmla="*/ 1144 w 1148"/>
                  <a:gd name="T81" fmla="*/ 82 h 178"/>
                  <a:gd name="T82" fmla="*/ 1148 w 1148"/>
                  <a:gd name="T83" fmla="*/ 86 h 178"/>
                  <a:gd name="T84" fmla="*/ 1148 w 1148"/>
                  <a:gd name="T85" fmla="*/ 90 h 178"/>
                  <a:gd name="T86" fmla="*/ 1148 w 1148"/>
                  <a:gd name="T87" fmla="*/ 90 h 178"/>
                  <a:gd name="T88" fmla="*/ 1148 w 1148"/>
                  <a:gd name="T89" fmla="*/ 94 h 178"/>
                  <a:gd name="T90" fmla="*/ 1144 w 1148"/>
                  <a:gd name="T91" fmla="*/ 100 h 178"/>
                  <a:gd name="T92" fmla="*/ 1136 w 1148"/>
                  <a:gd name="T93" fmla="*/ 108 h 178"/>
                  <a:gd name="T94" fmla="*/ 1122 w 1148"/>
                  <a:gd name="T95" fmla="*/ 116 h 178"/>
                  <a:gd name="T96" fmla="*/ 1104 w 1148"/>
                  <a:gd name="T97" fmla="*/ 124 h 178"/>
                  <a:gd name="T98" fmla="*/ 1080 w 1148"/>
                  <a:gd name="T99" fmla="*/ 132 h 178"/>
                  <a:gd name="T100" fmla="*/ 1050 w 1148"/>
                  <a:gd name="T101" fmla="*/ 138 h 178"/>
                  <a:gd name="T102" fmla="*/ 1018 w 1148"/>
                  <a:gd name="T103" fmla="*/ 146 h 178"/>
                  <a:gd name="T104" fmla="*/ 982 w 1148"/>
                  <a:gd name="T105" fmla="*/ 152 h 178"/>
                  <a:gd name="T106" fmla="*/ 896 w 1148"/>
                  <a:gd name="T107" fmla="*/ 162 h 178"/>
                  <a:gd name="T108" fmla="*/ 800 w 1148"/>
                  <a:gd name="T109" fmla="*/ 172 h 178"/>
                  <a:gd name="T110" fmla="*/ 694 w 1148"/>
                  <a:gd name="T111" fmla="*/ 176 h 178"/>
                  <a:gd name="T112" fmla="*/ 578 w 1148"/>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178"/>
                    </a:moveTo>
                    <a:lnTo>
                      <a:pt x="578" y="178"/>
                    </a:lnTo>
                    <a:lnTo>
                      <a:pt x="462" y="176"/>
                    </a:lnTo>
                    <a:lnTo>
                      <a:pt x="354" y="172"/>
                    </a:lnTo>
                    <a:lnTo>
                      <a:pt x="256" y="162"/>
                    </a:lnTo>
                    <a:lnTo>
                      <a:pt x="170" y="152"/>
                    </a:lnTo>
                    <a:lnTo>
                      <a:pt x="132" y="146"/>
                    </a:lnTo>
                    <a:lnTo>
                      <a:pt x="100"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4"/>
                    </a:lnTo>
                    <a:lnTo>
                      <a:pt x="70" y="46"/>
                    </a:lnTo>
                    <a:lnTo>
                      <a:pt x="100" y="40"/>
                    </a:lnTo>
                    <a:lnTo>
                      <a:pt x="132" y="32"/>
                    </a:lnTo>
                    <a:lnTo>
                      <a:pt x="170" y="26"/>
                    </a:lnTo>
                    <a:lnTo>
                      <a:pt x="256" y="16"/>
                    </a:lnTo>
                    <a:lnTo>
                      <a:pt x="354" y="8"/>
                    </a:lnTo>
                    <a:lnTo>
                      <a:pt x="462" y="2"/>
                    </a:lnTo>
                    <a:lnTo>
                      <a:pt x="578" y="0"/>
                    </a:lnTo>
                    <a:lnTo>
                      <a:pt x="578" y="0"/>
                    </a:lnTo>
                    <a:lnTo>
                      <a:pt x="694" y="2"/>
                    </a:lnTo>
                    <a:lnTo>
                      <a:pt x="800" y="8"/>
                    </a:lnTo>
                    <a:lnTo>
                      <a:pt x="896" y="16"/>
                    </a:lnTo>
                    <a:lnTo>
                      <a:pt x="982" y="26"/>
                    </a:lnTo>
                    <a:lnTo>
                      <a:pt x="1018" y="32"/>
                    </a:lnTo>
                    <a:lnTo>
                      <a:pt x="1050" y="40"/>
                    </a:lnTo>
                    <a:lnTo>
                      <a:pt x="1080" y="46"/>
                    </a:lnTo>
                    <a:lnTo>
                      <a:pt x="1104" y="54"/>
                    </a:lnTo>
                    <a:lnTo>
                      <a:pt x="1122" y="64"/>
                    </a:lnTo>
                    <a:lnTo>
                      <a:pt x="1136" y="72"/>
                    </a:lnTo>
                    <a:lnTo>
                      <a:pt x="1144" y="82"/>
                    </a:lnTo>
                    <a:lnTo>
                      <a:pt x="1148" y="86"/>
                    </a:lnTo>
                    <a:lnTo>
                      <a:pt x="1148" y="90"/>
                    </a:lnTo>
                    <a:lnTo>
                      <a:pt x="1148" y="90"/>
                    </a:lnTo>
                    <a:lnTo>
                      <a:pt x="1148" y="94"/>
                    </a:lnTo>
                    <a:lnTo>
                      <a:pt x="1144" y="100"/>
                    </a:lnTo>
                    <a:lnTo>
                      <a:pt x="1136" y="108"/>
                    </a:lnTo>
                    <a:lnTo>
                      <a:pt x="1122" y="116"/>
                    </a:lnTo>
                    <a:lnTo>
                      <a:pt x="1104" y="124"/>
                    </a:lnTo>
                    <a:lnTo>
                      <a:pt x="1080" y="132"/>
                    </a:lnTo>
                    <a:lnTo>
                      <a:pt x="1050" y="138"/>
                    </a:lnTo>
                    <a:lnTo>
                      <a:pt x="1018" y="146"/>
                    </a:lnTo>
                    <a:lnTo>
                      <a:pt x="982" y="152"/>
                    </a:lnTo>
                    <a:lnTo>
                      <a:pt x="896" y="162"/>
                    </a:lnTo>
                    <a:lnTo>
                      <a:pt x="800" y="172"/>
                    </a:lnTo>
                    <a:lnTo>
                      <a:pt x="694" y="176"/>
                    </a:lnTo>
                    <a:lnTo>
                      <a:pt x="578"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9" name="Freeform 34"/>
              <p:cNvSpPr>
                <a:spLocks/>
              </p:cNvSpPr>
              <p:nvPr/>
            </p:nvSpPr>
            <p:spPr bwMode="auto">
              <a:xfrm>
                <a:off x="4315" y="4138"/>
                <a:ext cx="1152" cy="178"/>
              </a:xfrm>
              <a:custGeom>
                <a:avLst/>
                <a:gdLst>
                  <a:gd name="T0" fmla="*/ 580 w 1152"/>
                  <a:gd name="T1" fmla="*/ 0 h 178"/>
                  <a:gd name="T2" fmla="*/ 580 w 1152"/>
                  <a:gd name="T3" fmla="*/ 0 h 178"/>
                  <a:gd name="T4" fmla="*/ 464 w 1152"/>
                  <a:gd name="T5" fmla="*/ 2 h 178"/>
                  <a:gd name="T6" fmla="*/ 356 w 1152"/>
                  <a:gd name="T7" fmla="*/ 6 h 178"/>
                  <a:gd name="T8" fmla="*/ 256 w 1152"/>
                  <a:gd name="T9" fmla="*/ 16 h 178"/>
                  <a:gd name="T10" fmla="*/ 170 w 1152"/>
                  <a:gd name="T11" fmla="*/ 26 h 178"/>
                  <a:gd name="T12" fmla="*/ 134 w 1152"/>
                  <a:gd name="T13" fmla="*/ 32 h 178"/>
                  <a:gd name="T14" fmla="*/ 100 w 1152"/>
                  <a:gd name="T15" fmla="*/ 40 h 178"/>
                  <a:gd name="T16" fmla="*/ 70 w 1152"/>
                  <a:gd name="T17" fmla="*/ 46 h 178"/>
                  <a:gd name="T18" fmla="*/ 46 w 1152"/>
                  <a:gd name="T19" fmla="*/ 54 h 178"/>
                  <a:gd name="T20" fmla="*/ 26 w 1152"/>
                  <a:gd name="T21" fmla="*/ 64 h 178"/>
                  <a:gd name="T22" fmla="*/ 12 w 1152"/>
                  <a:gd name="T23" fmla="*/ 72 h 178"/>
                  <a:gd name="T24" fmla="*/ 4 w 1152"/>
                  <a:gd name="T25" fmla="*/ 80 h 178"/>
                  <a:gd name="T26" fmla="*/ 0 w 1152"/>
                  <a:gd name="T27" fmla="*/ 86 h 178"/>
                  <a:gd name="T28" fmla="*/ 0 w 1152"/>
                  <a:gd name="T29" fmla="*/ 90 h 178"/>
                  <a:gd name="T30" fmla="*/ 0 w 1152"/>
                  <a:gd name="T31" fmla="*/ 90 h 178"/>
                  <a:gd name="T32" fmla="*/ 0 w 1152"/>
                  <a:gd name="T33" fmla="*/ 94 h 178"/>
                  <a:gd name="T34" fmla="*/ 4 w 1152"/>
                  <a:gd name="T35" fmla="*/ 100 h 178"/>
                  <a:gd name="T36" fmla="*/ 12 w 1152"/>
                  <a:gd name="T37" fmla="*/ 108 h 178"/>
                  <a:gd name="T38" fmla="*/ 26 w 1152"/>
                  <a:gd name="T39" fmla="*/ 116 h 178"/>
                  <a:gd name="T40" fmla="*/ 46 w 1152"/>
                  <a:gd name="T41" fmla="*/ 124 h 178"/>
                  <a:gd name="T42" fmla="*/ 70 w 1152"/>
                  <a:gd name="T43" fmla="*/ 132 h 178"/>
                  <a:gd name="T44" fmla="*/ 100 w 1152"/>
                  <a:gd name="T45" fmla="*/ 140 h 178"/>
                  <a:gd name="T46" fmla="*/ 134 w 1152"/>
                  <a:gd name="T47" fmla="*/ 146 h 178"/>
                  <a:gd name="T48" fmla="*/ 170 w 1152"/>
                  <a:gd name="T49" fmla="*/ 152 h 178"/>
                  <a:gd name="T50" fmla="*/ 256 w 1152"/>
                  <a:gd name="T51" fmla="*/ 164 h 178"/>
                  <a:gd name="T52" fmla="*/ 356 w 1152"/>
                  <a:gd name="T53" fmla="*/ 172 h 178"/>
                  <a:gd name="T54" fmla="*/ 464 w 1152"/>
                  <a:gd name="T55" fmla="*/ 176 h 178"/>
                  <a:gd name="T56" fmla="*/ 580 w 1152"/>
                  <a:gd name="T57" fmla="*/ 178 h 178"/>
                  <a:gd name="T58" fmla="*/ 580 w 1152"/>
                  <a:gd name="T59" fmla="*/ 178 h 178"/>
                  <a:gd name="T60" fmla="*/ 696 w 1152"/>
                  <a:gd name="T61" fmla="*/ 176 h 178"/>
                  <a:gd name="T62" fmla="*/ 802 w 1152"/>
                  <a:gd name="T63" fmla="*/ 172 h 178"/>
                  <a:gd name="T64" fmla="*/ 900 w 1152"/>
                  <a:gd name="T65" fmla="*/ 164 h 178"/>
                  <a:gd name="T66" fmla="*/ 984 w 1152"/>
                  <a:gd name="T67" fmla="*/ 152 h 178"/>
                  <a:gd name="T68" fmla="*/ 1022 w 1152"/>
                  <a:gd name="T69" fmla="*/ 146 h 178"/>
                  <a:gd name="T70" fmla="*/ 1054 w 1152"/>
                  <a:gd name="T71" fmla="*/ 140 h 178"/>
                  <a:gd name="T72" fmla="*/ 1084 w 1152"/>
                  <a:gd name="T73" fmla="*/ 132 h 178"/>
                  <a:gd name="T74" fmla="*/ 1108 w 1152"/>
                  <a:gd name="T75" fmla="*/ 124 h 178"/>
                  <a:gd name="T76" fmla="*/ 1126 w 1152"/>
                  <a:gd name="T77" fmla="*/ 116 h 178"/>
                  <a:gd name="T78" fmla="*/ 1140 w 1152"/>
                  <a:gd name="T79" fmla="*/ 108 h 178"/>
                  <a:gd name="T80" fmla="*/ 1150 w 1152"/>
                  <a:gd name="T81" fmla="*/ 100 h 178"/>
                  <a:gd name="T82" fmla="*/ 1152 w 1152"/>
                  <a:gd name="T83" fmla="*/ 94 h 178"/>
                  <a:gd name="T84" fmla="*/ 1152 w 1152"/>
                  <a:gd name="T85" fmla="*/ 90 h 178"/>
                  <a:gd name="T86" fmla="*/ 1152 w 1152"/>
                  <a:gd name="T87" fmla="*/ 90 h 178"/>
                  <a:gd name="T88" fmla="*/ 1152 w 1152"/>
                  <a:gd name="T89" fmla="*/ 86 h 178"/>
                  <a:gd name="T90" fmla="*/ 1150 w 1152"/>
                  <a:gd name="T91" fmla="*/ 80 h 178"/>
                  <a:gd name="T92" fmla="*/ 1140 w 1152"/>
                  <a:gd name="T93" fmla="*/ 72 h 178"/>
                  <a:gd name="T94" fmla="*/ 1126 w 1152"/>
                  <a:gd name="T95" fmla="*/ 64 h 178"/>
                  <a:gd name="T96" fmla="*/ 1108 w 1152"/>
                  <a:gd name="T97" fmla="*/ 54 h 178"/>
                  <a:gd name="T98" fmla="*/ 1084 w 1152"/>
                  <a:gd name="T99" fmla="*/ 46 h 178"/>
                  <a:gd name="T100" fmla="*/ 1054 w 1152"/>
                  <a:gd name="T101" fmla="*/ 40 h 178"/>
                  <a:gd name="T102" fmla="*/ 1022 w 1152"/>
                  <a:gd name="T103" fmla="*/ 32 h 178"/>
                  <a:gd name="T104" fmla="*/ 984 w 1152"/>
                  <a:gd name="T105" fmla="*/ 26 h 178"/>
                  <a:gd name="T106" fmla="*/ 900 w 1152"/>
                  <a:gd name="T107" fmla="*/ 16 h 178"/>
                  <a:gd name="T108" fmla="*/ 802 w 1152"/>
                  <a:gd name="T109" fmla="*/ 6 h 178"/>
                  <a:gd name="T110" fmla="*/ 696 w 1152"/>
                  <a:gd name="T111" fmla="*/ 2 h 178"/>
                  <a:gd name="T112" fmla="*/ 580 w 115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2" h="178">
                    <a:moveTo>
                      <a:pt x="580" y="0"/>
                    </a:moveTo>
                    <a:lnTo>
                      <a:pt x="580" y="0"/>
                    </a:lnTo>
                    <a:lnTo>
                      <a:pt x="464" y="2"/>
                    </a:lnTo>
                    <a:lnTo>
                      <a:pt x="356" y="6"/>
                    </a:lnTo>
                    <a:lnTo>
                      <a:pt x="256" y="16"/>
                    </a:lnTo>
                    <a:lnTo>
                      <a:pt x="170" y="26"/>
                    </a:lnTo>
                    <a:lnTo>
                      <a:pt x="134" y="32"/>
                    </a:lnTo>
                    <a:lnTo>
                      <a:pt x="100" y="40"/>
                    </a:lnTo>
                    <a:lnTo>
                      <a:pt x="70" y="46"/>
                    </a:lnTo>
                    <a:lnTo>
                      <a:pt x="46" y="54"/>
                    </a:lnTo>
                    <a:lnTo>
                      <a:pt x="26" y="64"/>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6" y="164"/>
                    </a:lnTo>
                    <a:lnTo>
                      <a:pt x="356" y="172"/>
                    </a:lnTo>
                    <a:lnTo>
                      <a:pt x="464" y="176"/>
                    </a:lnTo>
                    <a:lnTo>
                      <a:pt x="580" y="178"/>
                    </a:lnTo>
                    <a:lnTo>
                      <a:pt x="580" y="178"/>
                    </a:lnTo>
                    <a:lnTo>
                      <a:pt x="696" y="176"/>
                    </a:lnTo>
                    <a:lnTo>
                      <a:pt x="802" y="172"/>
                    </a:lnTo>
                    <a:lnTo>
                      <a:pt x="900" y="164"/>
                    </a:lnTo>
                    <a:lnTo>
                      <a:pt x="984" y="152"/>
                    </a:lnTo>
                    <a:lnTo>
                      <a:pt x="1022" y="146"/>
                    </a:lnTo>
                    <a:lnTo>
                      <a:pt x="1054" y="140"/>
                    </a:lnTo>
                    <a:lnTo>
                      <a:pt x="1084" y="132"/>
                    </a:lnTo>
                    <a:lnTo>
                      <a:pt x="1108" y="124"/>
                    </a:lnTo>
                    <a:lnTo>
                      <a:pt x="1126" y="116"/>
                    </a:lnTo>
                    <a:lnTo>
                      <a:pt x="1140" y="108"/>
                    </a:lnTo>
                    <a:lnTo>
                      <a:pt x="1150" y="100"/>
                    </a:lnTo>
                    <a:lnTo>
                      <a:pt x="1152" y="94"/>
                    </a:lnTo>
                    <a:lnTo>
                      <a:pt x="1152" y="90"/>
                    </a:lnTo>
                    <a:lnTo>
                      <a:pt x="1152" y="90"/>
                    </a:lnTo>
                    <a:lnTo>
                      <a:pt x="1152" y="86"/>
                    </a:lnTo>
                    <a:lnTo>
                      <a:pt x="1150" y="80"/>
                    </a:lnTo>
                    <a:lnTo>
                      <a:pt x="1140" y="72"/>
                    </a:lnTo>
                    <a:lnTo>
                      <a:pt x="1126" y="64"/>
                    </a:lnTo>
                    <a:lnTo>
                      <a:pt x="1108" y="54"/>
                    </a:lnTo>
                    <a:lnTo>
                      <a:pt x="1084" y="46"/>
                    </a:lnTo>
                    <a:lnTo>
                      <a:pt x="1054" y="40"/>
                    </a:lnTo>
                    <a:lnTo>
                      <a:pt x="1022" y="32"/>
                    </a:lnTo>
                    <a:lnTo>
                      <a:pt x="984" y="26"/>
                    </a:lnTo>
                    <a:lnTo>
                      <a:pt x="900" y="16"/>
                    </a:lnTo>
                    <a:lnTo>
                      <a:pt x="802" y="6"/>
                    </a:lnTo>
                    <a:lnTo>
                      <a:pt x="696" y="2"/>
                    </a:lnTo>
                    <a:lnTo>
                      <a:pt x="5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0" name="Freeform 35"/>
              <p:cNvSpPr>
                <a:spLocks noEditPoints="1"/>
              </p:cNvSpPr>
              <p:nvPr/>
            </p:nvSpPr>
            <p:spPr bwMode="auto">
              <a:xfrm>
                <a:off x="4317" y="4138"/>
                <a:ext cx="1148" cy="178"/>
              </a:xfrm>
              <a:custGeom>
                <a:avLst/>
                <a:gdLst>
                  <a:gd name="T0" fmla="*/ 578 w 1148"/>
                  <a:gd name="T1" fmla="*/ 178 h 178"/>
                  <a:gd name="T2" fmla="*/ 354 w 1148"/>
                  <a:gd name="T3" fmla="*/ 172 h 178"/>
                  <a:gd name="T4" fmla="*/ 172 w 1148"/>
                  <a:gd name="T5" fmla="*/ 152 h 178"/>
                  <a:gd name="T6" fmla="*/ 102 w 1148"/>
                  <a:gd name="T7" fmla="*/ 138 h 178"/>
                  <a:gd name="T8" fmla="*/ 48 w 1148"/>
                  <a:gd name="T9" fmla="*/ 124 h 178"/>
                  <a:gd name="T10" fmla="*/ 14 w 1148"/>
                  <a:gd name="T11" fmla="*/ 108 h 178"/>
                  <a:gd name="T12" fmla="*/ 4 w 1148"/>
                  <a:gd name="T13" fmla="*/ 94 h 178"/>
                  <a:gd name="T14" fmla="*/ 2 w 1148"/>
                  <a:gd name="T15" fmla="*/ 90 h 178"/>
                  <a:gd name="T16" fmla="*/ 6 w 1148"/>
                  <a:gd name="T17" fmla="*/ 82 h 178"/>
                  <a:gd name="T18" fmla="*/ 28 w 1148"/>
                  <a:gd name="T19" fmla="*/ 64 h 178"/>
                  <a:gd name="T20" fmla="*/ 72 w 1148"/>
                  <a:gd name="T21" fmla="*/ 48 h 178"/>
                  <a:gd name="T22" fmla="*/ 134 w 1148"/>
                  <a:gd name="T23" fmla="*/ 32 h 178"/>
                  <a:gd name="T24" fmla="*/ 256 w 1148"/>
                  <a:gd name="T25" fmla="*/ 16 h 178"/>
                  <a:gd name="T26" fmla="*/ 462 w 1148"/>
                  <a:gd name="T27" fmla="*/ 2 h 178"/>
                  <a:gd name="T28" fmla="*/ 578 w 1148"/>
                  <a:gd name="T29" fmla="*/ 0 h 178"/>
                  <a:gd name="T30" fmla="*/ 800 w 1148"/>
                  <a:gd name="T31" fmla="*/ 8 h 178"/>
                  <a:gd name="T32" fmla="*/ 980 w 1148"/>
                  <a:gd name="T33" fmla="*/ 26 h 178"/>
                  <a:gd name="T34" fmla="*/ 1048 w 1148"/>
                  <a:gd name="T35" fmla="*/ 40 h 178"/>
                  <a:gd name="T36" fmla="*/ 1102 w 1148"/>
                  <a:gd name="T37" fmla="*/ 56 h 178"/>
                  <a:gd name="T38" fmla="*/ 1134 w 1148"/>
                  <a:gd name="T39" fmla="*/ 72 h 178"/>
                  <a:gd name="T40" fmla="*/ 1146 w 1148"/>
                  <a:gd name="T41" fmla="*/ 86 h 178"/>
                  <a:gd name="T42" fmla="*/ 1146 w 1148"/>
                  <a:gd name="T43" fmla="*/ 90 h 178"/>
                  <a:gd name="T44" fmla="*/ 1142 w 1148"/>
                  <a:gd name="T45" fmla="*/ 100 h 178"/>
                  <a:gd name="T46" fmla="*/ 1120 w 1148"/>
                  <a:gd name="T47" fmla="*/ 116 h 178"/>
                  <a:gd name="T48" fmla="*/ 1078 w 1148"/>
                  <a:gd name="T49" fmla="*/ 132 h 178"/>
                  <a:gd name="T50" fmla="*/ 1016 w 1148"/>
                  <a:gd name="T51" fmla="*/ 146 h 178"/>
                  <a:gd name="T52" fmla="*/ 896 w 1148"/>
                  <a:gd name="T53" fmla="*/ 162 h 178"/>
                  <a:gd name="T54" fmla="*/ 692 w 1148"/>
                  <a:gd name="T55" fmla="*/ 176 h 178"/>
                  <a:gd name="T56" fmla="*/ 578 w 1148"/>
                  <a:gd name="T57" fmla="*/ 0 h 178"/>
                  <a:gd name="T58" fmla="*/ 462 w 1148"/>
                  <a:gd name="T59" fmla="*/ 2 h 178"/>
                  <a:gd name="T60" fmla="*/ 256 w 1148"/>
                  <a:gd name="T61" fmla="*/ 16 h 178"/>
                  <a:gd name="T62" fmla="*/ 132 w 1148"/>
                  <a:gd name="T63" fmla="*/ 32 h 178"/>
                  <a:gd name="T64" fmla="*/ 70 w 1148"/>
                  <a:gd name="T65" fmla="*/ 46 h 178"/>
                  <a:gd name="T66" fmla="*/ 26 w 1148"/>
                  <a:gd name="T67" fmla="*/ 64 h 178"/>
                  <a:gd name="T68" fmla="*/ 4 w 1148"/>
                  <a:gd name="T69" fmla="*/ 82 h 178"/>
                  <a:gd name="T70" fmla="*/ 0 w 1148"/>
                  <a:gd name="T71" fmla="*/ 90 h 178"/>
                  <a:gd name="T72" fmla="*/ 2 w 1148"/>
                  <a:gd name="T73" fmla="*/ 94 h 178"/>
                  <a:gd name="T74" fmla="*/ 12 w 1148"/>
                  <a:gd name="T75" fmla="*/ 108 h 178"/>
                  <a:gd name="T76" fmla="*/ 46 w 1148"/>
                  <a:gd name="T77" fmla="*/ 124 h 178"/>
                  <a:gd name="T78" fmla="*/ 100 w 1148"/>
                  <a:gd name="T79" fmla="*/ 138 h 178"/>
                  <a:gd name="T80" fmla="*/ 170 w 1148"/>
                  <a:gd name="T81" fmla="*/ 152 h 178"/>
                  <a:gd name="T82" fmla="*/ 354 w 1148"/>
                  <a:gd name="T83" fmla="*/ 172 h 178"/>
                  <a:gd name="T84" fmla="*/ 578 w 1148"/>
                  <a:gd name="T85" fmla="*/ 178 h 178"/>
                  <a:gd name="T86" fmla="*/ 694 w 1148"/>
                  <a:gd name="T87" fmla="*/ 176 h 178"/>
                  <a:gd name="T88" fmla="*/ 896 w 1148"/>
                  <a:gd name="T89" fmla="*/ 162 h 178"/>
                  <a:gd name="T90" fmla="*/ 1018 w 1148"/>
                  <a:gd name="T91" fmla="*/ 146 h 178"/>
                  <a:gd name="T92" fmla="*/ 1080 w 1148"/>
                  <a:gd name="T93" fmla="*/ 132 h 178"/>
                  <a:gd name="T94" fmla="*/ 1122 w 1148"/>
                  <a:gd name="T95" fmla="*/ 116 h 178"/>
                  <a:gd name="T96" fmla="*/ 1144 w 1148"/>
                  <a:gd name="T97" fmla="*/ 100 h 178"/>
                  <a:gd name="T98" fmla="*/ 1148 w 1148"/>
                  <a:gd name="T99" fmla="*/ 90 h 178"/>
                  <a:gd name="T100" fmla="*/ 1148 w 1148"/>
                  <a:gd name="T101" fmla="*/ 86 h 178"/>
                  <a:gd name="T102" fmla="*/ 1136 w 1148"/>
                  <a:gd name="T103" fmla="*/ 72 h 178"/>
                  <a:gd name="T104" fmla="*/ 1104 w 1148"/>
                  <a:gd name="T105" fmla="*/ 54 h 178"/>
                  <a:gd name="T106" fmla="*/ 1050 w 1148"/>
                  <a:gd name="T107" fmla="*/ 40 h 178"/>
                  <a:gd name="T108" fmla="*/ 982 w 1148"/>
                  <a:gd name="T109" fmla="*/ 26 h 178"/>
                  <a:gd name="T110" fmla="*/ 800 w 1148"/>
                  <a:gd name="T111" fmla="*/ 8 h 178"/>
                  <a:gd name="T112" fmla="*/ 578 w 114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178"/>
                    </a:moveTo>
                    <a:lnTo>
                      <a:pt x="578" y="178"/>
                    </a:lnTo>
                    <a:lnTo>
                      <a:pt x="462" y="176"/>
                    </a:lnTo>
                    <a:lnTo>
                      <a:pt x="354" y="172"/>
                    </a:lnTo>
                    <a:lnTo>
                      <a:pt x="256" y="162"/>
                    </a:lnTo>
                    <a:lnTo>
                      <a:pt x="172" y="152"/>
                    </a:lnTo>
                    <a:lnTo>
                      <a:pt x="134" y="146"/>
                    </a:lnTo>
                    <a:lnTo>
                      <a:pt x="102"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2" y="40"/>
                    </a:lnTo>
                    <a:lnTo>
                      <a:pt x="134" y="32"/>
                    </a:lnTo>
                    <a:lnTo>
                      <a:pt x="172" y="26"/>
                    </a:lnTo>
                    <a:lnTo>
                      <a:pt x="256" y="16"/>
                    </a:lnTo>
                    <a:lnTo>
                      <a:pt x="354" y="8"/>
                    </a:lnTo>
                    <a:lnTo>
                      <a:pt x="462" y="2"/>
                    </a:lnTo>
                    <a:lnTo>
                      <a:pt x="578" y="0"/>
                    </a:lnTo>
                    <a:lnTo>
                      <a:pt x="578" y="0"/>
                    </a:lnTo>
                    <a:lnTo>
                      <a:pt x="692" y="2"/>
                    </a:lnTo>
                    <a:lnTo>
                      <a:pt x="800" y="8"/>
                    </a:lnTo>
                    <a:lnTo>
                      <a:pt x="896" y="16"/>
                    </a:lnTo>
                    <a:lnTo>
                      <a:pt x="980" y="26"/>
                    </a:lnTo>
                    <a:lnTo>
                      <a:pt x="1016" y="32"/>
                    </a:lnTo>
                    <a:lnTo>
                      <a:pt x="1048" y="40"/>
                    </a:lnTo>
                    <a:lnTo>
                      <a:pt x="1078" y="48"/>
                    </a:lnTo>
                    <a:lnTo>
                      <a:pt x="1102" y="56"/>
                    </a:lnTo>
                    <a:lnTo>
                      <a:pt x="1120" y="64"/>
                    </a:lnTo>
                    <a:lnTo>
                      <a:pt x="1134" y="72"/>
                    </a:lnTo>
                    <a:lnTo>
                      <a:pt x="1142" y="82"/>
                    </a:lnTo>
                    <a:lnTo>
                      <a:pt x="1146" y="86"/>
                    </a:lnTo>
                    <a:lnTo>
                      <a:pt x="1146" y="90"/>
                    </a:lnTo>
                    <a:lnTo>
                      <a:pt x="1146" y="90"/>
                    </a:lnTo>
                    <a:lnTo>
                      <a:pt x="1146" y="94"/>
                    </a:lnTo>
                    <a:lnTo>
                      <a:pt x="1142" y="100"/>
                    </a:lnTo>
                    <a:lnTo>
                      <a:pt x="1134" y="108"/>
                    </a:lnTo>
                    <a:lnTo>
                      <a:pt x="1120" y="116"/>
                    </a:lnTo>
                    <a:lnTo>
                      <a:pt x="1102" y="124"/>
                    </a:lnTo>
                    <a:lnTo>
                      <a:pt x="1078" y="132"/>
                    </a:lnTo>
                    <a:lnTo>
                      <a:pt x="1048" y="138"/>
                    </a:lnTo>
                    <a:lnTo>
                      <a:pt x="1016" y="146"/>
                    </a:lnTo>
                    <a:lnTo>
                      <a:pt x="980" y="152"/>
                    </a:lnTo>
                    <a:lnTo>
                      <a:pt x="896" y="162"/>
                    </a:lnTo>
                    <a:lnTo>
                      <a:pt x="800" y="172"/>
                    </a:lnTo>
                    <a:lnTo>
                      <a:pt x="692" y="176"/>
                    </a:lnTo>
                    <a:lnTo>
                      <a:pt x="578" y="178"/>
                    </a:lnTo>
                    <a:close/>
                    <a:moveTo>
                      <a:pt x="578" y="0"/>
                    </a:moveTo>
                    <a:lnTo>
                      <a:pt x="578" y="0"/>
                    </a:lnTo>
                    <a:lnTo>
                      <a:pt x="462" y="2"/>
                    </a:lnTo>
                    <a:lnTo>
                      <a:pt x="354" y="8"/>
                    </a:lnTo>
                    <a:lnTo>
                      <a:pt x="256" y="16"/>
                    </a:lnTo>
                    <a:lnTo>
                      <a:pt x="170" y="26"/>
                    </a:lnTo>
                    <a:lnTo>
                      <a:pt x="132" y="32"/>
                    </a:lnTo>
                    <a:lnTo>
                      <a:pt x="100"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6" y="162"/>
                    </a:lnTo>
                    <a:lnTo>
                      <a:pt x="354" y="172"/>
                    </a:lnTo>
                    <a:lnTo>
                      <a:pt x="462" y="176"/>
                    </a:lnTo>
                    <a:lnTo>
                      <a:pt x="578" y="178"/>
                    </a:lnTo>
                    <a:lnTo>
                      <a:pt x="578" y="178"/>
                    </a:lnTo>
                    <a:lnTo>
                      <a:pt x="694" y="176"/>
                    </a:lnTo>
                    <a:lnTo>
                      <a:pt x="800" y="172"/>
                    </a:lnTo>
                    <a:lnTo>
                      <a:pt x="896" y="162"/>
                    </a:lnTo>
                    <a:lnTo>
                      <a:pt x="982" y="152"/>
                    </a:lnTo>
                    <a:lnTo>
                      <a:pt x="1018" y="146"/>
                    </a:lnTo>
                    <a:lnTo>
                      <a:pt x="1050" y="138"/>
                    </a:lnTo>
                    <a:lnTo>
                      <a:pt x="1080" y="132"/>
                    </a:lnTo>
                    <a:lnTo>
                      <a:pt x="1104" y="124"/>
                    </a:lnTo>
                    <a:lnTo>
                      <a:pt x="1122" y="116"/>
                    </a:lnTo>
                    <a:lnTo>
                      <a:pt x="1136" y="108"/>
                    </a:lnTo>
                    <a:lnTo>
                      <a:pt x="1144" y="100"/>
                    </a:lnTo>
                    <a:lnTo>
                      <a:pt x="1148" y="94"/>
                    </a:lnTo>
                    <a:lnTo>
                      <a:pt x="1148" y="90"/>
                    </a:lnTo>
                    <a:lnTo>
                      <a:pt x="1148" y="90"/>
                    </a:lnTo>
                    <a:lnTo>
                      <a:pt x="1148" y="86"/>
                    </a:lnTo>
                    <a:lnTo>
                      <a:pt x="1144" y="82"/>
                    </a:lnTo>
                    <a:lnTo>
                      <a:pt x="1136" y="72"/>
                    </a:lnTo>
                    <a:lnTo>
                      <a:pt x="1122" y="64"/>
                    </a:lnTo>
                    <a:lnTo>
                      <a:pt x="1104" y="54"/>
                    </a:lnTo>
                    <a:lnTo>
                      <a:pt x="1080" y="46"/>
                    </a:lnTo>
                    <a:lnTo>
                      <a:pt x="1050" y="40"/>
                    </a:lnTo>
                    <a:lnTo>
                      <a:pt x="1018" y="32"/>
                    </a:lnTo>
                    <a:lnTo>
                      <a:pt x="982" y="26"/>
                    </a:lnTo>
                    <a:lnTo>
                      <a:pt x="896" y="16"/>
                    </a:lnTo>
                    <a:lnTo>
                      <a:pt x="800" y="8"/>
                    </a:lnTo>
                    <a:lnTo>
                      <a:pt x="694" y="2"/>
                    </a:lnTo>
                    <a:lnTo>
                      <a:pt x="57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1" name="Freeform 36"/>
              <p:cNvSpPr>
                <a:spLocks/>
              </p:cNvSpPr>
              <p:nvPr/>
            </p:nvSpPr>
            <p:spPr bwMode="auto">
              <a:xfrm>
                <a:off x="4319" y="4138"/>
                <a:ext cx="1144" cy="178"/>
              </a:xfrm>
              <a:custGeom>
                <a:avLst/>
                <a:gdLst>
                  <a:gd name="T0" fmla="*/ 576 w 1144"/>
                  <a:gd name="T1" fmla="*/ 178 h 178"/>
                  <a:gd name="T2" fmla="*/ 576 w 1144"/>
                  <a:gd name="T3" fmla="*/ 178 h 178"/>
                  <a:gd name="T4" fmla="*/ 460 w 1144"/>
                  <a:gd name="T5" fmla="*/ 176 h 178"/>
                  <a:gd name="T6" fmla="*/ 352 w 1144"/>
                  <a:gd name="T7" fmla="*/ 172 h 178"/>
                  <a:gd name="T8" fmla="*/ 254 w 1144"/>
                  <a:gd name="T9" fmla="*/ 162 h 178"/>
                  <a:gd name="T10" fmla="*/ 170 w 1144"/>
                  <a:gd name="T11" fmla="*/ 152 h 178"/>
                  <a:gd name="T12" fmla="*/ 132 w 1144"/>
                  <a:gd name="T13" fmla="*/ 146 h 178"/>
                  <a:gd name="T14" fmla="*/ 100 w 1144"/>
                  <a:gd name="T15" fmla="*/ 138 h 178"/>
                  <a:gd name="T16" fmla="*/ 70 w 1144"/>
                  <a:gd name="T17" fmla="*/ 132 h 178"/>
                  <a:gd name="T18" fmla="*/ 46 w 1144"/>
                  <a:gd name="T19" fmla="*/ 124 h 178"/>
                  <a:gd name="T20" fmla="*/ 26 w 1144"/>
                  <a:gd name="T21" fmla="*/ 116 h 178"/>
                  <a:gd name="T22" fmla="*/ 12 w 1144"/>
                  <a:gd name="T23" fmla="*/ 108 h 178"/>
                  <a:gd name="T24" fmla="*/ 4 w 1144"/>
                  <a:gd name="T25" fmla="*/ 100 h 178"/>
                  <a:gd name="T26" fmla="*/ 2 w 1144"/>
                  <a:gd name="T27" fmla="*/ 94 h 178"/>
                  <a:gd name="T28" fmla="*/ 0 w 1144"/>
                  <a:gd name="T29" fmla="*/ 90 h 178"/>
                  <a:gd name="T30" fmla="*/ 0 w 1144"/>
                  <a:gd name="T31" fmla="*/ 90 h 178"/>
                  <a:gd name="T32" fmla="*/ 2 w 1144"/>
                  <a:gd name="T33" fmla="*/ 86 h 178"/>
                  <a:gd name="T34" fmla="*/ 4 w 1144"/>
                  <a:gd name="T35" fmla="*/ 82 h 178"/>
                  <a:gd name="T36" fmla="*/ 12 w 1144"/>
                  <a:gd name="T37" fmla="*/ 72 h 178"/>
                  <a:gd name="T38" fmla="*/ 26 w 1144"/>
                  <a:gd name="T39" fmla="*/ 64 h 178"/>
                  <a:gd name="T40" fmla="*/ 46 w 1144"/>
                  <a:gd name="T41" fmla="*/ 56 h 178"/>
                  <a:gd name="T42" fmla="*/ 70 w 1144"/>
                  <a:gd name="T43" fmla="*/ 48 h 178"/>
                  <a:gd name="T44" fmla="*/ 100 w 1144"/>
                  <a:gd name="T45" fmla="*/ 40 h 178"/>
                  <a:gd name="T46" fmla="*/ 132 w 1144"/>
                  <a:gd name="T47" fmla="*/ 32 h 178"/>
                  <a:gd name="T48" fmla="*/ 170 w 1144"/>
                  <a:gd name="T49" fmla="*/ 26 h 178"/>
                  <a:gd name="T50" fmla="*/ 254 w 1144"/>
                  <a:gd name="T51" fmla="*/ 16 h 178"/>
                  <a:gd name="T52" fmla="*/ 352 w 1144"/>
                  <a:gd name="T53" fmla="*/ 8 h 178"/>
                  <a:gd name="T54" fmla="*/ 460 w 1144"/>
                  <a:gd name="T55" fmla="*/ 2 h 178"/>
                  <a:gd name="T56" fmla="*/ 576 w 1144"/>
                  <a:gd name="T57" fmla="*/ 0 h 178"/>
                  <a:gd name="T58" fmla="*/ 576 w 1144"/>
                  <a:gd name="T59" fmla="*/ 0 h 178"/>
                  <a:gd name="T60" fmla="*/ 690 w 1144"/>
                  <a:gd name="T61" fmla="*/ 2 h 178"/>
                  <a:gd name="T62" fmla="*/ 798 w 1144"/>
                  <a:gd name="T63" fmla="*/ 8 h 178"/>
                  <a:gd name="T64" fmla="*/ 894 w 1144"/>
                  <a:gd name="T65" fmla="*/ 16 h 178"/>
                  <a:gd name="T66" fmla="*/ 978 w 1144"/>
                  <a:gd name="T67" fmla="*/ 26 h 178"/>
                  <a:gd name="T68" fmla="*/ 1014 w 1144"/>
                  <a:gd name="T69" fmla="*/ 32 h 178"/>
                  <a:gd name="T70" fmla="*/ 1046 w 1144"/>
                  <a:gd name="T71" fmla="*/ 40 h 178"/>
                  <a:gd name="T72" fmla="*/ 1076 w 1144"/>
                  <a:gd name="T73" fmla="*/ 48 h 178"/>
                  <a:gd name="T74" fmla="*/ 1100 w 1144"/>
                  <a:gd name="T75" fmla="*/ 56 h 178"/>
                  <a:gd name="T76" fmla="*/ 1118 w 1144"/>
                  <a:gd name="T77" fmla="*/ 64 h 178"/>
                  <a:gd name="T78" fmla="*/ 1132 w 1144"/>
                  <a:gd name="T79" fmla="*/ 72 h 178"/>
                  <a:gd name="T80" fmla="*/ 1140 w 1144"/>
                  <a:gd name="T81" fmla="*/ 82 h 178"/>
                  <a:gd name="T82" fmla="*/ 1144 w 1144"/>
                  <a:gd name="T83" fmla="*/ 86 h 178"/>
                  <a:gd name="T84" fmla="*/ 1144 w 1144"/>
                  <a:gd name="T85" fmla="*/ 90 h 178"/>
                  <a:gd name="T86" fmla="*/ 1144 w 1144"/>
                  <a:gd name="T87" fmla="*/ 90 h 178"/>
                  <a:gd name="T88" fmla="*/ 1144 w 1144"/>
                  <a:gd name="T89" fmla="*/ 94 h 178"/>
                  <a:gd name="T90" fmla="*/ 1140 w 1144"/>
                  <a:gd name="T91" fmla="*/ 100 h 178"/>
                  <a:gd name="T92" fmla="*/ 1132 w 1144"/>
                  <a:gd name="T93" fmla="*/ 108 h 178"/>
                  <a:gd name="T94" fmla="*/ 1118 w 1144"/>
                  <a:gd name="T95" fmla="*/ 116 h 178"/>
                  <a:gd name="T96" fmla="*/ 1100 w 1144"/>
                  <a:gd name="T97" fmla="*/ 124 h 178"/>
                  <a:gd name="T98" fmla="*/ 1076 w 1144"/>
                  <a:gd name="T99" fmla="*/ 132 h 178"/>
                  <a:gd name="T100" fmla="*/ 1046 w 1144"/>
                  <a:gd name="T101" fmla="*/ 138 h 178"/>
                  <a:gd name="T102" fmla="*/ 1014 w 1144"/>
                  <a:gd name="T103" fmla="*/ 146 h 178"/>
                  <a:gd name="T104" fmla="*/ 978 w 1144"/>
                  <a:gd name="T105" fmla="*/ 152 h 178"/>
                  <a:gd name="T106" fmla="*/ 894 w 1144"/>
                  <a:gd name="T107" fmla="*/ 162 h 178"/>
                  <a:gd name="T108" fmla="*/ 798 w 1144"/>
                  <a:gd name="T109" fmla="*/ 172 h 178"/>
                  <a:gd name="T110" fmla="*/ 690 w 1144"/>
                  <a:gd name="T111" fmla="*/ 176 h 178"/>
                  <a:gd name="T112" fmla="*/ 576 w 1144"/>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178"/>
                    </a:moveTo>
                    <a:lnTo>
                      <a:pt x="576" y="178"/>
                    </a:lnTo>
                    <a:lnTo>
                      <a:pt x="460" y="176"/>
                    </a:lnTo>
                    <a:lnTo>
                      <a:pt x="352" y="172"/>
                    </a:lnTo>
                    <a:lnTo>
                      <a:pt x="254" y="162"/>
                    </a:lnTo>
                    <a:lnTo>
                      <a:pt x="170" y="152"/>
                    </a:lnTo>
                    <a:lnTo>
                      <a:pt x="132" y="146"/>
                    </a:lnTo>
                    <a:lnTo>
                      <a:pt x="100"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100" y="40"/>
                    </a:lnTo>
                    <a:lnTo>
                      <a:pt x="132" y="32"/>
                    </a:lnTo>
                    <a:lnTo>
                      <a:pt x="170" y="26"/>
                    </a:lnTo>
                    <a:lnTo>
                      <a:pt x="254" y="16"/>
                    </a:lnTo>
                    <a:lnTo>
                      <a:pt x="352" y="8"/>
                    </a:lnTo>
                    <a:lnTo>
                      <a:pt x="460" y="2"/>
                    </a:lnTo>
                    <a:lnTo>
                      <a:pt x="576" y="0"/>
                    </a:lnTo>
                    <a:lnTo>
                      <a:pt x="576" y="0"/>
                    </a:lnTo>
                    <a:lnTo>
                      <a:pt x="690" y="2"/>
                    </a:lnTo>
                    <a:lnTo>
                      <a:pt x="798" y="8"/>
                    </a:lnTo>
                    <a:lnTo>
                      <a:pt x="894" y="16"/>
                    </a:lnTo>
                    <a:lnTo>
                      <a:pt x="978" y="26"/>
                    </a:lnTo>
                    <a:lnTo>
                      <a:pt x="1014" y="32"/>
                    </a:lnTo>
                    <a:lnTo>
                      <a:pt x="1046" y="40"/>
                    </a:lnTo>
                    <a:lnTo>
                      <a:pt x="1076" y="48"/>
                    </a:lnTo>
                    <a:lnTo>
                      <a:pt x="1100" y="56"/>
                    </a:lnTo>
                    <a:lnTo>
                      <a:pt x="1118" y="64"/>
                    </a:lnTo>
                    <a:lnTo>
                      <a:pt x="1132" y="72"/>
                    </a:lnTo>
                    <a:lnTo>
                      <a:pt x="1140" y="82"/>
                    </a:lnTo>
                    <a:lnTo>
                      <a:pt x="1144" y="86"/>
                    </a:lnTo>
                    <a:lnTo>
                      <a:pt x="1144" y="90"/>
                    </a:lnTo>
                    <a:lnTo>
                      <a:pt x="1144" y="90"/>
                    </a:lnTo>
                    <a:lnTo>
                      <a:pt x="1144" y="94"/>
                    </a:lnTo>
                    <a:lnTo>
                      <a:pt x="1140" y="100"/>
                    </a:lnTo>
                    <a:lnTo>
                      <a:pt x="1132" y="108"/>
                    </a:lnTo>
                    <a:lnTo>
                      <a:pt x="1118" y="116"/>
                    </a:lnTo>
                    <a:lnTo>
                      <a:pt x="1100" y="124"/>
                    </a:lnTo>
                    <a:lnTo>
                      <a:pt x="1076" y="132"/>
                    </a:lnTo>
                    <a:lnTo>
                      <a:pt x="1046" y="138"/>
                    </a:lnTo>
                    <a:lnTo>
                      <a:pt x="1014" y="146"/>
                    </a:lnTo>
                    <a:lnTo>
                      <a:pt x="978" y="152"/>
                    </a:lnTo>
                    <a:lnTo>
                      <a:pt x="894" y="162"/>
                    </a:lnTo>
                    <a:lnTo>
                      <a:pt x="798" y="172"/>
                    </a:lnTo>
                    <a:lnTo>
                      <a:pt x="690" y="176"/>
                    </a:lnTo>
                    <a:lnTo>
                      <a:pt x="576"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2" name="Freeform 37"/>
              <p:cNvSpPr>
                <a:spLocks/>
              </p:cNvSpPr>
              <p:nvPr/>
            </p:nvSpPr>
            <p:spPr bwMode="auto">
              <a:xfrm>
                <a:off x="4317" y="4138"/>
                <a:ext cx="1148" cy="178"/>
              </a:xfrm>
              <a:custGeom>
                <a:avLst/>
                <a:gdLst>
                  <a:gd name="T0" fmla="*/ 578 w 1148"/>
                  <a:gd name="T1" fmla="*/ 0 h 178"/>
                  <a:gd name="T2" fmla="*/ 578 w 1148"/>
                  <a:gd name="T3" fmla="*/ 0 h 178"/>
                  <a:gd name="T4" fmla="*/ 462 w 1148"/>
                  <a:gd name="T5" fmla="*/ 2 h 178"/>
                  <a:gd name="T6" fmla="*/ 354 w 1148"/>
                  <a:gd name="T7" fmla="*/ 8 h 178"/>
                  <a:gd name="T8" fmla="*/ 256 w 1148"/>
                  <a:gd name="T9" fmla="*/ 16 h 178"/>
                  <a:gd name="T10" fmla="*/ 170 w 1148"/>
                  <a:gd name="T11" fmla="*/ 26 h 178"/>
                  <a:gd name="T12" fmla="*/ 132 w 1148"/>
                  <a:gd name="T13" fmla="*/ 32 h 178"/>
                  <a:gd name="T14" fmla="*/ 100 w 1148"/>
                  <a:gd name="T15" fmla="*/ 40 h 178"/>
                  <a:gd name="T16" fmla="*/ 70 w 1148"/>
                  <a:gd name="T17" fmla="*/ 46 h 178"/>
                  <a:gd name="T18" fmla="*/ 46 w 1148"/>
                  <a:gd name="T19" fmla="*/ 54 h 178"/>
                  <a:gd name="T20" fmla="*/ 26 w 1148"/>
                  <a:gd name="T21" fmla="*/ 64 h 178"/>
                  <a:gd name="T22" fmla="*/ 12 w 1148"/>
                  <a:gd name="T23" fmla="*/ 72 h 178"/>
                  <a:gd name="T24" fmla="*/ 4 w 1148"/>
                  <a:gd name="T25" fmla="*/ 82 h 178"/>
                  <a:gd name="T26" fmla="*/ 2 w 1148"/>
                  <a:gd name="T27" fmla="*/ 86 h 178"/>
                  <a:gd name="T28" fmla="*/ 0 w 1148"/>
                  <a:gd name="T29" fmla="*/ 90 h 178"/>
                  <a:gd name="T30" fmla="*/ 0 w 1148"/>
                  <a:gd name="T31" fmla="*/ 90 h 178"/>
                  <a:gd name="T32" fmla="*/ 2 w 1148"/>
                  <a:gd name="T33" fmla="*/ 94 h 178"/>
                  <a:gd name="T34" fmla="*/ 4 w 1148"/>
                  <a:gd name="T35" fmla="*/ 100 h 178"/>
                  <a:gd name="T36" fmla="*/ 12 w 1148"/>
                  <a:gd name="T37" fmla="*/ 108 h 178"/>
                  <a:gd name="T38" fmla="*/ 26 w 1148"/>
                  <a:gd name="T39" fmla="*/ 116 h 178"/>
                  <a:gd name="T40" fmla="*/ 46 w 1148"/>
                  <a:gd name="T41" fmla="*/ 124 h 178"/>
                  <a:gd name="T42" fmla="*/ 70 w 1148"/>
                  <a:gd name="T43" fmla="*/ 132 h 178"/>
                  <a:gd name="T44" fmla="*/ 100 w 1148"/>
                  <a:gd name="T45" fmla="*/ 138 h 178"/>
                  <a:gd name="T46" fmla="*/ 132 w 1148"/>
                  <a:gd name="T47" fmla="*/ 146 h 178"/>
                  <a:gd name="T48" fmla="*/ 170 w 1148"/>
                  <a:gd name="T49" fmla="*/ 152 h 178"/>
                  <a:gd name="T50" fmla="*/ 256 w 1148"/>
                  <a:gd name="T51" fmla="*/ 162 h 178"/>
                  <a:gd name="T52" fmla="*/ 354 w 1148"/>
                  <a:gd name="T53" fmla="*/ 172 h 178"/>
                  <a:gd name="T54" fmla="*/ 462 w 1148"/>
                  <a:gd name="T55" fmla="*/ 176 h 178"/>
                  <a:gd name="T56" fmla="*/ 578 w 1148"/>
                  <a:gd name="T57" fmla="*/ 178 h 178"/>
                  <a:gd name="T58" fmla="*/ 578 w 1148"/>
                  <a:gd name="T59" fmla="*/ 178 h 178"/>
                  <a:gd name="T60" fmla="*/ 694 w 1148"/>
                  <a:gd name="T61" fmla="*/ 176 h 178"/>
                  <a:gd name="T62" fmla="*/ 800 w 1148"/>
                  <a:gd name="T63" fmla="*/ 172 h 178"/>
                  <a:gd name="T64" fmla="*/ 896 w 1148"/>
                  <a:gd name="T65" fmla="*/ 162 h 178"/>
                  <a:gd name="T66" fmla="*/ 982 w 1148"/>
                  <a:gd name="T67" fmla="*/ 152 h 178"/>
                  <a:gd name="T68" fmla="*/ 1018 w 1148"/>
                  <a:gd name="T69" fmla="*/ 146 h 178"/>
                  <a:gd name="T70" fmla="*/ 1050 w 1148"/>
                  <a:gd name="T71" fmla="*/ 138 h 178"/>
                  <a:gd name="T72" fmla="*/ 1080 w 1148"/>
                  <a:gd name="T73" fmla="*/ 132 h 178"/>
                  <a:gd name="T74" fmla="*/ 1104 w 1148"/>
                  <a:gd name="T75" fmla="*/ 124 h 178"/>
                  <a:gd name="T76" fmla="*/ 1122 w 1148"/>
                  <a:gd name="T77" fmla="*/ 116 h 178"/>
                  <a:gd name="T78" fmla="*/ 1136 w 1148"/>
                  <a:gd name="T79" fmla="*/ 108 h 178"/>
                  <a:gd name="T80" fmla="*/ 1144 w 1148"/>
                  <a:gd name="T81" fmla="*/ 100 h 178"/>
                  <a:gd name="T82" fmla="*/ 1148 w 1148"/>
                  <a:gd name="T83" fmla="*/ 94 h 178"/>
                  <a:gd name="T84" fmla="*/ 1148 w 1148"/>
                  <a:gd name="T85" fmla="*/ 90 h 178"/>
                  <a:gd name="T86" fmla="*/ 1148 w 1148"/>
                  <a:gd name="T87" fmla="*/ 90 h 178"/>
                  <a:gd name="T88" fmla="*/ 1148 w 1148"/>
                  <a:gd name="T89" fmla="*/ 86 h 178"/>
                  <a:gd name="T90" fmla="*/ 1144 w 1148"/>
                  <a:gd name="T91" fmla="*/ 82 h 178"/>
                  <a:gd name="T92" fmla="*/ 1136 w 1148"/>
                  <a:gd name="T93" fmla="*/ 72 h 178"/>
                  <a:gd name="T94" fmla="*/ 1122 w 1148"/>
                  <a:gd name="T95" fmla="*/ 64 h 178"/>
                  <a:gd name="T96" fmla="*/ 1104 w 1148"/>
                  <a:gd name="T97" fmla="*/ 54 h 178"/>
                  <a:gd name="T98" fmla="*/ 1080 w 1148"/>
                  <a:gd name="T99" fmla="*/ 46 h 178"/>
                  <a:gd name="T100" fmla="*/ 1050 w 1148"/>
                  <a:gd name="T101" fmla="*/ 40 h 178"/>
                  <a:gd name="T102" fmla="*/ 1018 w 1148"/>
                  <a:gd name="T103" fmla="*/ 32 h 178"/>
                  <a:gd name="T104" fmla="*/ 982 w 1148"/>
                  <a:gd name="T105" fmla="*/ 26 h 178"/>
                  <a:gd name="T106" fmla="*/ 896 w 1148"/>
                  <a:gd name="T107" fmla="*/ 16 h 178"/>
                  <a:gd name="T108" fmla="*/ 800 w 1148"/>
                  <a:gd name="T109" fmla="*/ 8 h 178"/>
                  <a:gd name="T110" fmla="*/ 694 w 1148"/>
                  <a:gd name="T111" fmla="*/ 2 h 178"/>
                  <a:gd name="T112" fmla="*/ 578 w 114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8" h="178">
                    <a:moveTo>
                      <a:pt x="578" y="0"/>
                    </a:moveTo>
                    <a:lnTo>
                      <a:pt x="578" y="0"/>
                    </a:lnTo>
                    <a:lnTo>
                      <a:pt x="462" y="2"/>
                    </a:lnTo>
                    <a:lnTo>
                      <a:pt x="354" y="8"/>
                    </a:lnTo>
                    <a:lnTo>
                      <a:pt x="256" y="16"/>
                    </a:lnTo>
                    <a:lnTo>
                      <a:pt x="170" y="26"/>
                    </a:lnTo>
                    <a:lnTo>
                      <a:pt x="132" y="32"/>
                    </a:lnTo>
                    <a:lnTo>
                      <a:pt x="100"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6" y="162"/>
                    </a:lnTo>
                    <a:lnTo>
                      <a:pt x="354" y="172"/>
                    </a:lnTo>
                    <a:lnTo>
                      <a:pt x="462" y="176"/>
                    </a:lnTo>
                    <a:lnTo>
                      <a:pt x="578" y="178"/>
                    </a:lnTo>
                    <a:lnTo>
                      <a:pt x="578" y="178"/>
                    </a:lnTo>
                    <a:lnTo>
                      <a:pt x="694" y="176"/>
                    </a:lnTo>
                    <a:lnTo>
                      <a:pt x="800" y="172"/>
                    </a:lnTo>
                    <a:lnTo>
                      <a:pt x="896" y="162"/>
                    </a:lnTo>
                    <a:lnTo>
                      <a:pt x="982" y="152"/>
                    </a:lnTo>
                    <a:lnTo>
                      <a:pt x="1018" y="146"/>
                    </a:lnTo>
                    <a:lnTo>
                      <a:pt x="1050" y="138"/>
                    </a:lnTo>
                    <a:lnTo>
                      <a:pt x="1080" y="132"/>
                    </a:lnTo>
                    <a:lnTo>
                      <a:pt x="1104" y="124"/>
                    </a:lnTo>
                    <a:lnTo>
                      <a:pt x="1122" y="116"/>
                    </a:lnTo>
                    <a:lnTo>
                      <a:pt x="1136" y="108"/>
                    </a:lnTo>
                    <a:lnTo>
                      <a:pt x="1144" y="100"/>
                    </a:lnTo>
                    <a:lnTo>
                      <a:pt x="1148" y="94"/>
                    </a:lnTo>
                    <a:lnTo>
                      <a:pt x="1148" y="90"/>
                    </a:lnTo>
                    <a:lnTo>
                      <a:pt x="1148" y="90"/>
                    </a:lnTo>
                    <a:lnTo>
                      <a:pt x="1148" y="86"/>
                    </a:lnTo>
                    <a:lnTo>
                      <a:pt x="1144" y="82"/>
                    </a:lnTo>
                    <a:lnTo>
                      <a:pt x="1136" y="72"/>
                    </a:lnTo>
                    <a:lnTo>
                      <a:pt x="1122" y="64"/>
                    </a:lnTo>
                    <a:lnTo>
                      <a:pt x="1104" y="54"/>
                    </a:lnTo>
                    <a:lnTo>
                      <a:pt x="1080" y="46"/>
                    </a:lnTo>
                    <a:lnTo>
                      <a:pt x="1050" y="40"/>
                    </a:lnTo>
                    <a:lnTo>
                      <a:pt x="1018" y="32"/>
                    </a:lnTo>
                    <a:lnTo>
                      <a:pt x="982" y="26"/>
                    </a:lnTo>
                    <a:lnTo>
                      <a:pt x="896" y="16"/>
                    </a:lnTo>
                    <a:lnTo>
                      <a:pt x="800" y="8"/>
                    </a:lnTo>
                    <a:lnTo>
                      <a:pt x="694" y="2"/>
                    </a:lnTo>
                    <a:lnTo>
                      <a:pt x="5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3" name="Freeform 38"/>
              <p:cNvSpPr>
                <a:spLocks noEditPoints="1"/>
              </p:cNvSpPr>
              <p:nvPr/>
            </p:nvSpPr>
            <p:spPr bwMode="auto">
              <a:xfrm>
                <a:off x="4319" y="4138"/>
                <a:ext cx="1144" cy="178"/>
              </a:xfrm>
              <a:custGeom>
                <a:avLst/>
                <a:gdLst>
                  <a:gd name="T0" fmla="*/ 576 w 1144"/>
                  <a:gd name="T1" fmla="*/ 178 h 178"/>
                  <a:gd name="T2" fmla="*/ 354 w 1144"/>
                  <a:gd name="T3" fmla="*/ 170 h 178"/>
                  <a:gd name="T4" fmla="*/ 172 w 1144"/>
                  <a:gd name="T5" fmla="*/ 152 h 178"/>
                  <a:gd name="T6" fmla="*/ 100 w 1144"/>
                  <a:gd name="T7" fmla="*/ 138 h 178"/>
                  <a:gd name="T8" fmla="*/ 48 w 1144"/>
                  <a:gd name="T9" fmla="*/ 124 h 178"/>
                  <a:gd name="T10" fmla="*/ 14 w 1144"/>
                  <a:gd name="T11" fmla="*/ 108 h 178"/>
                  <a:gd name="T12" fmla="*/ 4 w 1144"/>
                  <a:gd name="T13" fmla="*/ 94 h 178"/>
                  <a:gd name="T14" fmla="*/ 2 w 1144"/>
                  <a:gd name="T15" fmla="*/ 90 h 178"/>
                  <a:gd name="T16" fmla="*/ 6 w 1144"/>
                  <a:gd name="T17" fmla="*/ 82 h 178"/>
                  <a:gd name="T18" fmla="*/ 28 w 1144"/>
                  <a:gd name="T19" fmla="*/ 64 h 178"/>
                  <a:gd name="T20" fmla="*/ 72 w 1144"/>
                  <a:gd name="T21" fmla="*/ 48 h 178"/>
                  <a:gd name="T22" fmla="*/ 134 w 1144"/>
                  <a:gd name="T23" fmla="*/ 34 h 178"/>
                  <a:gd name="T24" fmla="*/ 256 w 1144"/>
                  <a:gd name="T25" fmla="*/ 16 h 178"/>
                  <a:gd name="T26" fmla="*/ 460 w 1144"/>
                  <a:gd name="T27" fmla="*/ 2 h 178"/>
                  <a:gd name="T28" fmla="*/ 576 w 1144"/>
                  <a:gd name="T29" fmla="*/ 0 h 178"/>
                  <a:gd name="T30" fmla="*/ 796 w 1144"/>
                  <a:gd name="T31" fmla="*/ 8 h 178"/>
                  <a:gd name="T32" fmla="*/ 976 w 1144"/>
                  <a:gd name="T33" fmla="*/ 26 h 178"/>
                  <a:gd name="T34" fmla="*/ 1046 w 1144"/>
                  <a:gd name="T35" fmla="*/ 40 h 178"/>
                  <a:gd name="T36" fmla="*/ 1098 w 1144"/>
                  <a:gd name="T37" fmla="*/ 56 h 178"/>
                  <a:gd name="T38" fmla="*/ 1130 w 1144"/>
                  <a:gd name="T39" fmla="*/ 72 h 178"/>
                  <a:gd name="T40" fmla="*/ 1142 w 1144"/>
                  <a:gd name="T41" fmla="*/ 86 h 178"/>
                  <a:gd name="T42" fmla="*/ 1142 w 1144"/>
                  <a:gd name="T43" fmla="*/ 90 h 178"/>
                  <a:gd name="T44" fmla="*/ 1138 w 1144"/>
                  <a:gd name="T45" fmla="*/ 100 h 178"/>
                  <a:gd name="T46" fmla="*/ 1116 w 1144"/>
                  <a:gd name="T47" fmla="*/ 116 h 178"/>
                  <a:gd name="T48" fmla="*/ 1074 w 1144"/>
                  <a:gd name="T49" fmla="*/ 132 h 178"/>
                  <a:gd name="T50" fmla="*/ 1012 w 1144"/>
                  <a:gd name="T51" fmla="*/ 146 h 178"/>
                  <a:gd name="T52" fmla="*/ 892 w 1144"/>
                  <a:gd name="T53" fmla="*/ 162 h 178"/>
                  <a:gd name="T54" fmla="*/ 690 w 1144"/>
                  <a:gd name="T55" fmla="*/ 176 h 178"/>
                  <a:gd name="T56" fmla="*/ 576 w 1144"/>
                  <a:gd name="T57" fmla="*/ 0 h 178"/>
                  <a:gd name="T58" fmla="*/ 460 w 1144"/>
                  <a:gd name="T59" fmla="*/ 2 h 178"/>
                  <a:gd name="T60" fmla="*/ 254 w 1144"/>
                  <a:gd name="T61" fmla="*/ 16 h 178"/>
                  <a:gd name="T62" fmla="*/ 132 w 1144"/>
                  <a:gd name="T63" fmla="*/ 32 h 178"/>
                  <a:gd name="T64" fmla="*/ 70 w 1144"/>
                  <a:gd name="T65" fmla="*/ 48 h 178"/>
                  <a:gd name="T66" fmla="*/ 26 w 1144"/>
                  <a:gd name="T67" fmla="*/ 64 h 178"/>
                  <a:gd name="T68" fmla="*/ 4 w 1144"/>
                  <a:gd name="T69" fmla="*/ 82 h 178"/>
                  <a:gd name="T70" fmla="*/ 0 w 1144"/>
                  <a:gd name="T71" fmla="*/ 90 h 178"/>
                  <a:gd name="T72" fmla="*/ 2 w 1144"/>
                  <a:gd name="T73" fmla="*/ 94 h 178"/>
                  <a:gd name="T74" fmla="*/ 12 w 1144"/>
                  <a:gd name="T75" fmla="*/ 108 h 178"/>
                  <a:gd name="T76" fmla="*/ 46 w 1144"/>
                  <a:gd name="T77" fmla="*/ 124 h 178"/>
                  <a:gd name="T78" fmla="*/ 100 w 1144"/>
                  <a:gd name="T79" fmla="*/ 138 h 178"/>
                  <a:gd name="T80" fmla="*/ 170 w 1144"/>
                  <a:gd name="T81" fmla="*/ 152 h 178"/>
                  <a:gd name="T82" fmla="*/ 352 w 1144"/>
                  <a:gd name="T83" fmla="*/ 172 h 178"/>
                  <a:gd name="T84" fmla="*/ 576 w 1144"/>
                  <a:gd name="T85" fmla="*/ 178 h 178"/>
                  <a:gd name="T86" fmla="*/ 690 w 1144"/>
                  <a:gd name="T87" fmla="*/ 176 h 178"/>
                  <a:gd name="T88" fmla="*/ 894 w 1144"/>
                  <a:gd name="T89" fmla="*/ 162 h 178"/>
                  <a:gd name="T90" fmla="*/ 1014 w 1144"/>
                  <a:gd name="T91" fmla="*/ 146 h 178"/>
                  <a:gd name="T92" fmla="*/ 1076 w 1144"/>
                  <a:gd name="T93" fmla="*/ 132 h 178"/>
                  <a:gd name="T94" fmla="*/ 1118 w 1144"/>
                  <a:gd name="T95" fmla="*/ 116 h 178"/>
                  <a:gd name="T96" fmla="*/ 1140 w 1144"/>
                  <a:gd name="T97" fmla="*/ 100 h 178"/>
                  <a:gd name="T98" fmla="*/ 1144 w 1144"/>
                  <a:gd name="T99" fmla="*/ 90 h 178"/>
                  <a:gd name="T100" fmla="*/ 1144 w 1144"/>
                  <a:gd name="T101" fmla="*/ 86 h 178"/>
                  <a:gd name="T102" fmla="*/ 1132 w 1144"/>
                  <a:gd name="T103" fmla="*/ 72 h 178"/>
                  <a:gd name="T104" fmla="*/ 1100 w 1144"/>
                  <a:gd name="T105" fmla="*/ 56 h 178"/>
                  <a:gd name="T106" fmla="*/ 1046 w 1144"/>
                  <a:gd name="T107" fmla="*/ 40 h 178"/>
                  <a:gd name="T108" fmla="*/ 978 w 1144"/>
                  <a:gd name="T109" fmla="*/ 26 h 178"/>
                  <a:gd name="T110" fmla="*/ 798 w 1144"/>
                  <a:gd name="T111" fmla="*/ 8 h 178"/>
                  <a:gd name="T112" fmla="*/ 576 w 114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178"/>
                    </a:moveTo>
                    <a:lnTo>
                      <a:pt x="576" y="178"/>
                    </a:lnTo>
                    <a:lnTo>
                      <a:pt x="460" y="176"/>
                    </a:lnTo>
                    <a:lnTo>
                      <a:pt x="354" y="170"/>
                    </a:lnTo>
                    <a:lnTo>
                      <a:pt x="256" y="162"/>
                    </a:lnTo>
                    <a:lnTo>
                      <a:pt x="172"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4"/>
                    </a:lnTo>
                    <a:lnTo>
                      <a:pt x="172" y="26"/>
                    </a:lnTo>
                    <a:lnTo>
                      <a:pt x="256" y="16"/>
                    </a:lnTo>
                    <a:lnTo>
                      <a:pt x="354" y="8"/>
                    </a:lnTo>
                    <a:lnTo>
                      <a:pt x="460" y="2"/>
                    </a:lnTo>
                    <a:lnTo>
                      <a:pt x="576" y="0"/>
                    </a:lnTo>
                    <a:lnTo>
                      <a:pt x="576" y="0"/>
                    </a:lnTo>
                    <a:lnTo>
                      <a:pt x="690" y="2"/>
                    </a:lnTo>
                    <a:lnTo>
                      <a:pt x="796" y="8"/>
                    </a:lnTo>
                    <a:lnTo>
                      <a:pt x="892" y="16"/>
                    </a:lnTo>
                    <a:lnTo>
                      <a:pt x="976" y="26"/>
                    </a:lnTo>
                    <a:lnTo>
                      <a:pt x="1012" y="34"/>
                    </a:lnTo>
                    <a:lnTo>
                      <a:pt x="1046" y="40"/>
                    </a:lnTo>
                    <a:lnTo>
                      <a:pt x="1074" y="48"/>
                    </a:lnTo>
                    <a:lnTo>
                      <a:pt x="1098" y="56"/>
                    </a:lnTo>
                    <a:lnTo>
                      <a:pt x="1116" y="64"/>
                    </a:lnTo>
                    <a:lnTo>
                      <a:pt x="1130" y="72"/>
                    </a:lnTo>
                    <a:lnTo>
                      <a:pt x="1138" y="82"/>
                    </a:lnTo>
                    <a:lnTo>
                      <a:pt x="1142" y="86"/>
                    </a:lnTo>
                    <a:lnTo>
                      <a:pt x="1142" y="90"/>
                    </a:lnTo>
                    <a:lnTo>
                      <a:pt x="1142" y="90"/>
                    </a:lnTo>
                    <a:lnTo>
                      <a:pt x="1142" y="94"/>
                    </a:lnTo>
                    <a:lnTo>
                      <a:pt x="1138" y="100"/>
                    </a:lnTo>
                    <a:lnTo>
                      <a:pt x="1130" y="108"/>
                    </a:lnTo>
                    <a:lnTo>
                      <a:pt x="1116" y="116"/>
                    </a:lnTo>
                    <a:lnTo>
                      <a:pt x="1098" y="124"/>
                    </a:lnTo>
                    <a:lnTo>
                      <a:pt x="1074" y="132"/>
                    </a:lnTo>
                    <a:lnTo>
                      <a:pt x="1046" y="138"/>
                    </a:lnTo>
                    <a:lnTo>
                      <a:pt x="1012" y="146"/>
                    </a:lnTo>
                    <a:lnTo>
                      <a:pt x="976" y="152"/>
                    </a:lnTo>
                    <a:lnTo>
                      <a:pt x="892" y="162"/>
                    </a:lnTo>
                    <a:lnTo>
                      <a:pt x="796" y="170"/>
                    </a:lnTo>
                    <a:lnTo>
                      <a:pt x="690" y="176"/>
                    </a:lnTo>
                    <a:lnTo>
                      <a:pt x="576" y="178"/>
                    </a:lnTo>
                    <a:close/>
                    <a:moveTo>
                      <a:pt x="576" y="0"/>
                    </a:moveTo>
                    <a:lnTo>
                      <a:pt x="576" y="0"/>
                    </a:lnTo>
                    <a:lnTo>
                      <a:pt x="460" y="2"/>
                    </a:lnTo>
                    <a:lnTo>
                      <a:pt x="352" y="8"/>
                    </a:lnTo>
                    <a:lnTo>
                      <a:pt x="254" y="16"/>
                    </a:lnTo>
                    <a:lnTo>
                      <a:pt x="170" y="26"/>
                    </a:lnTo>
                    <a:lnTo>
                      <a:pt x="132" y="32"/>
                    </a:lnTo>
                    <a:lnTo>
                      <a:pt x="100"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4" y="162"/>
                    </a:lnTo>
                    <a:lnTo>
                      <a:pt x="352" y="172"/>
                    </a:lnTo>
                    <a:lnTo>
                      <a:pt x="460" y="176"/>
                    </a:lnTo>
                    <a:lnTo>
                      <a:pt x="576" y="178"/>
                    </a:lnTo>
                    <a:lnTo>
                      <a:pt x="576" y="178"/>
                    </a:lnTo>
                    <a:lnTo>
                      <a:pt x="690" y="176"/>
                    </a:lnTo>
                    <a:lnTo>
                      <a:pt x="798" y="172"/>
                    </a:lnTo>
                    <a:lnTo>
                      <a:pt x="894" y="162"/>
                    </a:lnTo>
                    <a:lnTo>
                      <a:pt x="978" y="152"/>
                    </a:lnTo>
                    <a:lnTo>
                      <a:pt x="1014" y="146"/>
                    </a:lnTo>
                    <a:lnTo>
                      <a:pt x="1046" y="138"/>
                    </a:lnTo>
                    <a:lnTo>
                      <a:pt x="1076" y="132"/>
                    </a:lnTo>
                    <a:lnTo>
                      <a:pt x="1100" y="124"/>
                    </a:lnTo>
                    <a:lnTo>
                      <a:pt x="1118" y="116"/>
                    </a:lnTo>
                    <a:lnTo>
                      <a:pt x="1132" y="108"/>
                    </a:lnTo>
                    <a:lnTo>
                      <a:pt x="1140" y="100"/>
                    </a:lnTo>
                    <a:lnTo>
                      <a:pt x="1144" y="94"/>
                    </a:lnTo>
                    <a:lnTo>
                      <a:pt x="1144" y="90"/>
                    </a:lnTo>
                    <a:lnTo>
                      <a:pt x="1144" y="90"/>
                    </a:lnTo>
                    <a:lnTo>
                      <a:pt x="1144" y="86"/>
                    </a:lnTo>
                    <a:lnTo>
                      <a:pt x="1140" y="82"/>
                    </a:lnTo>
                    <a:lnTo>
                      <a:pt x="1132" y="72"/>
                    </a:lnTo>
                    <a:lnTo>
                      <a:pt x="1118" y="64"/>
                    </a:lnTo>
                    <a:lnTo>
                      <a:pt x="1100" y="56"/>
                    </a:lnTo>
                    <a:lnTo>
                      <a:pt x="1076" y="48"/>
                    </a:lnTo>
                    <a:lnTo>
                      <a:pt x="1046" y="40"/>
                    </a:lnTo>
                    <a:lnTo>
                      <a:pt x="1014" y="32"/>
                    </a:lnTo>
                    <a:lnTo>
                      <a:pt x="978" y="26"/>
                    </a:lnTo>
                    <a:lnTo>
                      <a:pt x="894" y="16"/>
                    </a:lnTo>
                    <a:lnTo>
                      <a:pt x="798" y="8"/>
                    </a:lnTo>
                    <a:lnTo>
                      <a:pt x="690" y="2"/>
                    </a:lnTo>
                    <a:lnTo>
                      <a:pt x="57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4" name="Freeform 39"/>
              <p:cNvSpPr>
                <a:spLocks/>
              </p:cNvSpPr>
              <p:nvPr/>
            </p:nvSpPr>
            <p:spPr bwMode="auto">
              <a:xfrm>
                <a:off x="4321" y="4138"/>
                <a:ext cx="1140" cy="178"/>
              </a:xfrm>
              <a:custGeom>
                <a:avLst/>
                <a:gdLst>
                  <a:gd name="T0" fmla="*/ 574 w 1140"/>
                  <a:gd name="T1" fmla="*/ 178 h 178"/>
                  <a:gd name="T2" fmla="*/ 574 w 1140"/>
                  <a:gd name="T3" fmla="*/ 178 h 178"/>
                  <a:gd name="T4" fmla="*/ 458 w 1140"/>
                  <a:gd name="T5" fmla="*/ 176 h 178"/>
                  <a:gd name="T6" fmla="*/ 352 w 1140"/>
                  <a:gd name="T7" fmla="*/ 170 h 178"/>
                  <a:gd name="T8" fmla="*/ 254 w 1140"/>
                  <a:gd name="T9" fmla="*/ 162 h 178"/>
                  <a:gd name="T10" fmla="*/ 170 w 1140"/>
                  <a:gd name="T11" fmla="*/ 152 h 178"/>
                  <a:gd name="T12" fmla="*/ 132 w 1140"/>
                  <a:gd name="T13" fmla="*/ 146 h 178"/>
                  <a:gd name="T14" fmla="*/ 98 w 1140"/>
                  <a:gd name="T15" fmla="*/ 138 h 178"/>
                  <a:gd name="T16" fmla="*/ 70 w 1140"/>
                  <a:gd name="T17" fmla="*/ 132 h 178"/>
                  <a:gd name="T18" fmla="*/ 46 w 1140"/>
                  <a:gd name="T19" fmla="*/ 124 h 178"/>
                  <a:gd name="T20" fmla="*/ 26 w 1140"/>
                  <a:gd name="T21" fmla="*/ 116 h 178"/>
                  <a:gd name="T22" fmla="*/ 12 w 1140"/>
                  <a:gd name="T23" fmla="*/ 108 h 178"/>
                  <a:gd name="T24" fmla="*/ 4 w 1140"/>
                  <a:gd name="T25" fmla="*/ 100 h 178"/>
                  <a:gd name="T26" fmla="*/ 2 w 1140"/>
                  <a:gd name="T27" fmla="*/ 94 h 178"/>
                  <a:gd name="T28" fmla="*/ 0 w 1140"/>
                  <a:gd name="T29" fmla="*/ 90 h 178"/>
                  <a:gd name="T30" fmla="*/ 0 w 1140"/>
                  <a:gd name="T31" fmla="*/ 90 h 178"/>
                  <a:gd name="T32" fmla="*/ 2 w 1140"/>
                  <a:gd name="T33" fmla="*/ 86 h 178"/>
                  <a:gd name="T34" fmla="*/ 4 w 1140"/>
                  <a:gd name="T35" fmla="*/ 82 h 178"/>
                  <a:gd name="T36" fmla="*/ 12 w 1140"/>
                  <a:gd name="T37" fmla="*/ 72 h 178"/>
                  <a:gd name="T38" fmla="*/ 26 w 1140"/>
                  <a:gd name="T39" fmla="*/ 64 h 178"/>
                  <a:gd name="T40" fmla="*/ 46 w 1140"/>
                  <a:gd name="T41" fmla="*/ 56 h 178"/>
                  <a:gd name="T42" fmla="*/ 70 w 1140"/>
                  <a:gd name="T43" fmla="*/ 48 h 178"/>
                  <a:gd name="T44" fmla="*/ 98 w 1140"/>
                  <a:gd name="T45" fmla="*/ 40 h 178"/>
                  <a:gd name="T46" fmla="*/ 132 w 1140"/>
                  <a:gd name="T47" fmla="*/ 34 h 178"/>
                  <a:gd name="T48" fmla="*/ 170 w 1140"/>
                  <a:gd name="T49" fmla="*/ 26 h 178"/>
                  <a:gd name="T50" fmla="*/ 254 w 1140"/>
                  <a:gd name="T51" fmla="*/ 16 h 178"/>
                  <a:gd name="T52" fmla="*/ 352 w 1140"/>
                  <a:gd name="T53" fmla="*/ 8 h 178"/>
                  <a:gd name="T54" fmla="*/ 458 w 1140"/>
                  <a:gd name="T55" fmla="*/ 2 h 178"/>
                  <a:gd name="T56" fmla="*/ 574 w 1140"/>
                  <a:gd name="T57" fmla="*/ 0 h 178"/>
                  <a:gd name="T58" fmla="*/ 574 w 1140"/>
                  <a:gd name="T59" fmla="*/ 0 h 178"/>
                  <a:gd name="T60" fmla="*/ 688 w 1140"/>
                  <a:gd name="T61" fmla="*/ 2 h 178"/>
                  <a:gd name="T62" fmla="*/ 794 w 1140"/>
                  <a:gd name="T63" fmla="*/ 8 h 178"/>
                  <a:gd name="T64" fmla="*/ 890 w 1140"/>
                  <a:gd name="T65" fmla="*/ 16 h 178"/>
                  <a:gd name="T66" fmla="*/ 974 w 1140"/>
                  <a:gd name="T67" fmla="*/ 26 h 178"/>
                  <a:gd name="T68" fmla="*/ 1010 w 1140"/>
                  <a:gd name="T69" fmla="*/ 34 h 178"/>
                  <a:gd name="T70" fmla="*/ 1044 w 1140"/>
                  <a:gd name="T71" fmla="*/ 40 h 178"/>
                  <a:gd name="T72" fmla="*/ 1072 w 1140"/>
                  <a:gd name="T73" fmla="*/ 48 h 178"/>
                  <a:gd name="T74" fmla="*/ 1096 w 1140"/>
                  <a:gd name="T75" fmla="*/ 56 h 178"/>
                  <a:gd name="T76" fmla="*/ 1114 w 1140"/>
                  <a:gd name="T77" fmla="*/ 64 h 178"/>
                  <a:gd name="T78" fmla="*/ 1128 w 1140"/>
                  <a:gd name="T79" fmla="*/ 72 h 178"/>
                  <a:gd name="T80" fmla="*/ 1136 w 1140"/>
                  <a:gd name="T81" fmla="*/ 82 h 178"/>
                  <a:gd name="T82" fmla="*/ 1140 w 1140"/>
                  <a:gd name="T83" fmla="*/ 86 h 178"/>
                  <a:gd name="T84" fmla="*/ 1140 w 1140"/>
                  <a:gd name="T85" fmla="*/ 90 h 178"/>
                  <a:gd name="T86" fmla="*/ 1140 w 1140"/>
                  <a:gd name="T87" fmla="*/ 90 h 178"/>
                  <a:gd name="T88" fmla="*/ 1140 w 1140"/>
                  <a:gd name="T89" fmla="*/ 94 h 178"/>
                  <a:gd name="T90" fmla="*/ 1136 w 1140"/>
                  <a:gd name="T91" fmla="*/ 100 h 178"/>
                  <a:gd name="T92" fmla="*/ 1128 w 1140"/>
                  <a:gd name="T93" fmla="*/ 108 h 178"/>
                  <a:gd name="T94" fmla="*/ 1114 w 1140"/>
                  <a:gd name="T95" fmla="*/ 116 h 178"/>
                  <a:gd name="T96" fmla="*/ 1096 w 1140"/>
                  <a:gd name="T97" fmla="*/ 124 h 178"/>
                  <a:gd name="T98" fmla="*/ 1072 w 1140"/>
                  <a:gd name="T99" fmla="*/ 132 h 178"/>
                  <a:gd name="T100" fmla="*/ 1044 w 1140"/>
                  <a:gd name="T101" fmla="*/ 138 h 178"/>
                  <a:gd name="T102" fmla="*/ 1010 w 1140"/>
                  <a:gd name="T103" fmla="*/ 146 h 178"/>
                  <a:gd name="T104" fmla="*/ 974 w 1140"/>
                  <a:gd name="T105" fmla="*/ 152 h 178"/>
                  <a:gd name="T106" fmla="*/ 890 w 1140"/>
                  <a:gd name="T107" fmla="*/ 162 h 178"/>
                  <a:gd name="T108" fmla="*/ 794 w 1140"/>
                  <a:gd name="T109" fmla="*/ 170 h 178"/>
                  <a:gd name="T110" fmla="*/ 688 w 1140"/>
                  <a:gd name="T111" fmla="*/ 176 h 178"/>
                  <a:gd name="T112" fmla="*/ 574 w 114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178"/>
                    </a:moveTo>
                    <a:lnTo>
                      <a:pt x="574" y="178"/>
                    </a:lnTo>
                    <a:lnTo>
                      <a:pt x="458" y="176"/>
                    </a:lnTo>
                    <a:lnTo>
                      <a:pt x="352" y="170"/>
                    </a:lnTo>
                    <a:lnTo>
                      <a:pt x="254" y="162"/>
                    </a:lnTo>
                    <a:lnTo>
                      <a:pt x="170"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2" y="34"/>
                    </a:lnTo>
                    <a:lnTo>
                      <a:pt x="170" y="26"/>
                    </a:lnTo>
                    <a:lnTo>
                      <a:pt x="254" y="16"/>
                    </a:lnTo>
                    <a:lnTo>
                      <a:pt x="352" y="8"/>
                    </a:lnTo>
                    <a:lnTo>
                      <a:pt x="458" y="2"/>
                    </a:lnTo>
                    <a:lnTo>
                      <a:pt x="574" y="0"/>
                    </a:lnTo>
                    <a:lnTo>
                      <a:pt x="574" y="0"/>
                    </a:lnTo>
                    <a:lnTo>
                      <a:pt x="688" y="2"/>
                    </a:lnTo>
                    <a:lnTo>
                      <a:pt x="794" y="8"/>
                    </a:lnTo>
                    <a:lnTo>
                      <a:pt x="890" y="16"/>
                    </a:lnTo>
                    <a:lnTo>
                      <a:pt x="974" y="26"/>
                    </a:lnTo>
                    <a:lnTo>
                      <a:pt x="1010" y="34"/>
                    </a:lnTo>
                    <a:lnTo>
                      <a:pt x="1044" y="40"/>
                    </a:lnTo>
                    <a:lnTo>
                      <a:pt x="1072" y="48"/>
                    </a:lnTo>
                    <a:lnTo>
                      <a:pt x="1096" y="56"/>
                    </a:lnTo>
                    <a:lnTo>
                      <a:pt x="1114" y="64"/>
                    </a:lnTo>
                    <a:lnTo>
                      <a:pt x="1128" y="72"/>
                    </a:lnTo>
                    <a:lnTo>
                      <a:pt x="1136" y="82"/>
                    </a:lnTo>
                    <a:lnTo>
                      <a:pt x="1140" y="86"/>
                    </a:lnTo>
                    <a:lnTo>
                      <a:pt x="1140" y="90"/>
                    </a:lnTo>
                    <a:lnTo>
                      <a:pt x="1140" y="90"/>
                    </a:lnTo>
                    <a:lnTo>
                      <a:pt x="1140" y="94"/>
                    </a:lnTo>
                    <a:lnTo>
                      <a:pt x="1136" y="100"/>
                    </a:lnTo>
                    <a:lnTo>
                      <a:pt x="1128" y="108"/>
                    </a:lnTo>
                    <a:lnTo>
                      <a:pt x="1114" y="116"/>
                    </a:lnTo>
                    <a:lnTo>
                      <a:pt x="1096" y="124"/>
                    </a:lnTo>
                    <a:lnTo>
                      <a:pt x="1072" y="132"/>
                    </a:lnTo>
                    <a:lnTo>
                      <a:pt x="1044" y="138"/>
                    </a:lnTo>
                    <a:lnTo>
                      <a:pt x="1010" y="146"/>
                    </a:lnTo>
                    <a:lnTo>
                      <a:pt x="974" y="152"/>
                    </a:lnTo>
                    <a:lnTo>
                      <a:pt x="890" y="162"/>
                    </a:lnTo>
                    <a:lnTo>
                      <a:pt x="794" y="170"/>
                    </a:lnTo>
                    <a:lnTo>
                      <a:pt x="688" y="176"/>
                    </a:lnTo>
                    <a:lnTo>
                      <a:pt x="574"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5" name="Freeform 40"/>
              <p:cNvSpPr>
                <a:spLocks/>
              </p:cNvSpPr>
              <p:nvPr/>
            </p:nvSpPr>
            <p:spPr bwMode="auto">
              <a:xfrm>
                <a:off x="4319" y="4138"/>
                <a:ext cx="1144" cy="178"/>
              </a:xfrm>
              <a:custGeom>
                <a:avLst/>
                <a:gdLst>
                  <a:gd name="T0" fmla="*/ 576 w 1144"/>
                  <a:gd name="T1" fmla="*/ 0 h 178"/>
                  <a:gd name="T2" fmla="*/ 576 w 1144"/>
                  <a:gd name="T3" fmla="*/ 0 h 178"/>
                  <a:gd name="T4" fmla="*/ 460 w 1144"/>
                  <a:gd name="T5" fmla="*/ 2 h 178"/>
                  <a:gd name="T6" fmla="*/ 352 w 1144"/>
                  <a:gd name="T7" fmla="*/ 8 h 178"/>
                  <a:gd name="T8" fmla="*/ 254 w 1144"/>
                  <a:gd name="T9" fmla="*/ 16 h 178"/>
                  <a:gd name="T10" fmla="*/ 170 w 1144"/>
                  <a:gd name="T11" fmla="*/ 26 h 178"/>
                  <a:gd name="T12" fmla="*/ 132 w 1144"/>
                  <a:gd name="T13" fmla="*/ 32 h 178"/>
                  <a:gd name="T14" fmla="*/ 100 w 1144"/>
                  <a:gd name="T15" fmla="*/ 40 h 178"/>
                  <a:gd name="T16" fmla="*/ 70 w 1144"/>
                  <a:gd name="T17" fmla="*/ 48 h 178"/>
                  <a:gd name="T18" fmla="*/ 46 w 1144"/>
                  <a:gd name="T19" fmla="*/ 56 h 178"/>
                  <a:gd name="T20" fmla="*/ 26 w 1144"/>
                  <a:gd name="T21" fmla="*/ 64 h 178"/>
                  <a:gd name="T22" fmla="*/ 12 w 1144"/>
                  <a:gd name="T23" fmla="*/ 72 h 178"/>
                  <a:gd name="T24" fmla="*/ 4 w 1144"/>
                  <a:gd name="T25" fmla="*/ 82 h 178"/>
                  <a:gd name="T26" fmla="*/ 2 w 1144"/>
                  <a:gd name="T27" fmla="*/ 86 h 178"/>
                  <a:gd name="T28" fmla="*/ 0 w 1144"/>
                  <a:gd name="T29" fmla="*/ 90 h 178"/>
                  <a:gd name="T30" fmla="*/ 0 w 1144"/>
                  <a:gd name="T31" fmla="*/ 90 h 178"/>
                  <a:gd name="T32" fmla="*/ 2 w 1144"/>
                  <a:gd name="T33" fmla="*/ 94 h 178"/>
                  <a:gd name="T34" fmla="*/ 4 w 1144"/>
                  <a:gd name="T35" fmla="*/ 100 h 178"/>
                  <a:gd name="T36" fmla="*/ 12 w 1144"/>
                  <a:gd name="T37" fmla="*/ 108 h 178"/>
                  <a:gd name="T38" fmla="*/ 26 w 1144"/>
                  <a:gd name="T39" fmla="*/ 116 h 178"/>
                  <a:gd name="T40" fmla="*/ 46 w 1144"/>
                  <a:gd name="T41" fmla="*/ 124 h 178"/>
                  <a:gd name="T42" fmla="*/ 70 w 1144"/>
                  <a:gd name="T43" fmla="*/ 132 h 178"/>
                  <a:gd name="T44" fmla="*/ 100 w 1144"/>
                  <a:gd name="T45" fmla="*/ 138 h 178"/>
                  <a:gd name="T46" fmla="*/ 132 w 1144"/>
                  <a:gd name="T47" fmla="*/ 146 h 178"/>
                  <a:gd name="T48" fmla="*/ 170 w 1144"/>
                  <a:gd name="T49" fmla="*/ 152 h 178"/>
                  <a:gd name="T50" fmla="*/ 254 w 1144"/>
                  <a:gd name="T51" fmla="*/ 162 h 178"/>
                  <a:gd name="T52" fmla="*/ 352 w 1144"/>
                  <a:gd name="T53" fmla="*/ 172 h 178"/>
                  <a:gd name="T54" fmla="*/ 460 w 1144"/>
                  <a:gd name="T55" fmla="*/ 176 h 178"/>
                  <a:gd name="T56" fmla="*/ 576 w 1144"/>
                  <a:gd name="T57" fmla="*/ 178 h 178"/>
                  <a:gd name="T58" fmla="*/ 576 w 1144"/>
                  <a:gd name="T59" fmla="*/ 178 h 178"/>
                  <a:gd name="T60" fmla="*/ 690 w 1144"/>
                  <a:gd name="T61" fmla="*/ 176 h 178"/>
                  <a:gd name="T62" fmla="*/ 798 w 1144"/>
                  <a:gd name="T63" fmla="*/ 172 h 178"/>
                  <a:gd name="T64" fmla="*/ 894 w 1144"/>
                  <a:gd name="T65" fmla="*/ 162 h 178"/>
                  <a:gd name="T66" fmla="*/ 978 w 1144"/>
                  <a:gd name="T67" fmla="*/ 152 h 178"/>
                  <a:gd name="T68" fmla="*/ 1014 w 1144"/>
                  <a:gd name="T69" fmla="*/ 146 h 178"/>
                  <a:gd name="T70" fmla="*/ 1046 w 1144"/>
                  <a:gd name="T71" fmla="*/ 138 h 178"/>
                  <a:gd name="T72" fmla="*/ 1076 w 1144"/>
                  <a:gd name="T73" fmla="*/ 132 h 178"/>
                  <a:gd name="T74" fmla="*/ 1100 w 1144"/>
                  <a:gd name="T75" fmla="*/ 124 h 178"/>
                  <a:gd name="T76" fmla="*/ 1118 w 1144"/>
                  <a:gd name="T77" fmla="*/ 116 h 178"/>
                  <a:gd name="T78" fmla="*/ 1132 w 1144"/>
                  <a:gd name="T79" fmla="*/ 108 h 178"/>
                  <a:gd name="T80" fmla="*/ 1140 w 1144"/>
                  <a:gd name="T81" fmla="*/ 100 h 178"/>
                  <a:gd name="T82" fmla="*/ 1144 w 1144"/>
                  <a:gd name="T83" fmla="*/ 94 h 178"/>
                  <a:gd name="T84" fmla="*/ 1144 w 1144"/>
                  <a:gd name="T85" fmla="*/ 90 h 178"/>
                  <a:gd name="T86" fmla="*/ 1144 w 1144"/>
                  <a:gd name="T87" fmla="*/ 90 h 178"/>
                  <a:gd name="T88" fmla="*/ 1144 w 1144"/>
                  <a:gd name="T89" fmla="*/ 86 h 178"/>
                  <a:gd name="T90" fmla="*/ 1140 w 1144"/>
                  <a:gd name="T91" fmla="*/ 82 h 178"/>
                  <a:gd name="T92" fmla="*/ 1132 w 1144"/>
                  <a:gd name="T93" fmla="*/ 72 h 178"/>
                  <a:gd name="T94" fmla="*/ 1118 w 1144"/>
                  <a:gd name="T95" fmla="*/ 64 h 178"/>
                  <a:gd name="T96" fmla="*/ 1100 w 1144"/>
                  <a:gd name="T97" fmla="*/ 56 h 178"/>
                  <a:gd name="T98" fmla="*/ 1076 w 1144"/>
                  <a:gd name="T99" fmla="*/ 48 h 178"/>
                  <a:gd name="T100" fmla="*/ 1046 w 1144"/>
                  <a:gd name="T101" fmla="*/ 40 h 178"/>
                  <a:gd name="T102" fmla="*/ 1014 w 1144"/>
                  <a:gd name="T103" fmla="*/ 32 h 178"/>
                  <a:gd name="T104" fmla="*/ 978 w 1144"/>
                  <a:gd name="T105" fmla="*/ 26 h 178"/>
                  <a:gd name="T106" fmla="*/ 894 w 1144"/>
                  <a:gd name="T107" fmla="*/ 16 h 178"/>
                  <a:gd name="T108" fmla="*/ 798 w 1144"/>
                  <a:gd name="T109" fmla="*/ 8 h 178"/>
                  <a:gd name="T110" fmla="*/ 690 w 1144"/>
                  <a:gd name="T111" fmla="*/ 2 h 178"/>
                  <a:gd name="T112" fmla="*/ 576 w 114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4" h="178">
                    <a:moveTo>
                      <a:pt x="576" y="0"/>
                    </a:moveTo>
                    <a:lnTo>
                      <a:pt x="576" y="0"/>
                    </a:lnTo>
                    <a:lnTo>
                      <a:pt x="460" y="2"/>
                    </a:lnTo>
                    <a:lnTo>
                      <a:pt x="352" y="8"/>
                    </a:lnTo>
                    <a:lnTo>
                      <a:pt x="254" y="16"/>
                    </a:lnTo>
                    <a:lnTo>
                      <a:pt x="170" y="26"/>
                    </a:lnTo>
                    <a:lnTo>
                      <a:pt x="132" y="32"/>
                    </a:lnTo>
                    <a:lnTo>
                      <a:pt x="100"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100" y="138"/>
                    </a:lnTo>
                    <a:lnTo>
                      <a:pt x="132" y="146"/>
                    </a:lnTo>
                    <a:lnTo>
                      <a:pt x="170" y="152"/>
                    </a:lnTo>
                    <a:lnTo>
                      <a:pt x="254" y="162"/>
                    </a:lnTo>
                    <a:lnTo>
                      <a:pt x="352" y="172"/>
                    </a:lnTo>
                    <a:lnTo>
                      <a:pt x="460" y="176"/>
                    </a:lnTo>
                    <a:lnTo>
                      <a:pt x="576" y="178"/>
                    </a:lnTo>
                    <a:lnTo>
                      <a:pt x="576" y="178"/>
                    </a:lnTo>
                    <a:lnTo>
                      <a:pt x="690" y="176"/>
                    </a:lnTo>
                    <a:lnTo>
                      <a:pt x="798" y="172"/>
                    </a:lnTo>
                    <a:lnTo>
                      <a:pt x="894" y="162"/>
                    </a:lnTo>
                    <a:lnTo>
                      <a:pt x="978" y="152"/>
                    </a:lnTo>
                    <a:lnTo>
                      <a:pt x="1014" y="146"/>
                    </a:lnTo>
                    <a:lnTo>
                      <a:pt x="1046" y="138"/>
                    </a:lnTo>
                    <a:lnTo>
                      <a:pt x="1076" y="132"/>
                    </a:lnTo>
                    <a:lnTo>
                      <a:pt x="1100" y="124"/>
                    </a:lnTo>
                    <a:lnTo>
                      <a:pt x="1118" y="116"/>
                    </a:lnTo>
                    <a:lnTo>
                      <a:pt x="1132" y="108"/>
                    </a:lnTo>
                    <a:lnTo>
                      <a:pt x="1140" y="100"/>
                    </a:lnTo>
                    <a:lnTo>
                      <a:pt x="1144" y="94"/>
                    </a:lnTo>
                    <a:lnTo>
                      <a:pt x="1144" y="90"/>
                    </a:lnTo>
                    <a:lnTo>
                      <a:pt x="1144" y="90"/>
                    </a:lnTo>
                    <a:lnTo>
                      <a:pt x="1144" y="86"/>
                    </a:lnTo>
                    <a:lnTo>
                      <a:pt x="1140" y="82"/>
                    </a:lnTo>
                    <a:lnTo>
                      <a:pt x="1132" y="72"/>
                    </a:lnTo>
                    <a:lnTo>
                      <a:pt x="1118" y="64"/>
                    </a:lnTo>
                    <a:lnTo>
                      <a:pt x="1100" y="56"/>
                    </a:lnTo>
                    <a:lnTo>
                      <a:pt x="1076" y="48"/>
                    </a:lnTo>
                    <a:lnTo>
                      <a:pt x="1046" y="40"/>
                    </a:lnTo>
                    <a:lnTo>
                      <a:pt x="1014" y="32"/>
                    </a:lnTo>
                    <a:lnTo>
                      <a:pt x="978" y="26"/>
                    </a:lnTo>
                    <a:lnTo>
                      <a:pt x="894" y="16"/>
                    </a:lnTo>
                    <a:lnTo>
                      <a:pt x="798" y="8"/>
                    </a:lnTo>
                    <a:lnTo>
                      <a:pt x="690" y="2"/>
                    </a:lnTo>
                    <a:lnTo>
                      <a:pt x="5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6" name="Freeform 41"/>
              <p:cNvSpPr>
                <a:spLocks noEditPoints="1"/>
              </p:cNvSpPr>
              <p:nvPr/>
            </p:nvSpPr>
            <p:spPr bwMode="auto">
              <a:xfrm>
                <a:off x="4321" y="4138"/>
                <a:ext cx="1140" cy="178"/>
              </a:xfrm>
              <a:custGeom>
                <a:avLst/>
                <a:gdLst>
                  <a:gd name="T0" fmla="*/ 574 w 1140"/>
                  <a:gd name="T1" fmla="*/ 178 h 178"/>
                  <a:gd name="T2" fmla="*/ 352 w 1140"/>
                  <a:gd name="T3" fmla="*/ 170 h 178"/>
                  <a:gd name="T4" fmla="*/ 170 w 1140"/>
                  <a:gd name="T5" fmla="*/ 152 h 178"/>
                  <a:gd name="T6" fmla="*/ 100 w 1140"/>
                  <a:gd name="T7" fmla="*/ 138 h 178"/>
                  <a:gd name="T8" fmla="*/ 48 w 1140"/>
                  <a:gd name="T9" fmla="*/ 124 h 178"/>
                  <a:gd name="T10" fmla="*/ 14 w 1140"/>
                  <a:gd name="T11" fmla="*/ 108 h 178"/>
                  <a:gd name="T12" fmla="*/ 4 w 1140"/>
                  <a:gd name="T13" fmla="*/ 94 h 178"/>
                  <a:gd name="T14" fmla="*/ 2 w 1140"/>
                  <a:gd name="T15" fmla="*/ 90 h 178"/>
                  <a:gd name="T16" fmla="*/ 6 w 1140"/>
                  <a:gd name="T17" fmla="*/ 82 h 178"/>
                  <a:gd name="T18" fmla="*/ 28 w 1140"/>
                  <a:gd name="T19" fmla="*/ 64 h 178"/>
                  <a:gd name="T20" fmla="*/ 72 w 1140"/>
                  <a:gd name="T21" fmla="*/ 48 h 178"/>
                  <a:gd name="T22" fmla="*/ 134 w 1140"/>
                  <a:gd name="T23" fmla="*/ 34 h 178"/>
                  <a:gd name="T24" fmla="*/ 256 w 1140"/>
                  <a:gd name="T25" fmla="*/ 16 h 178"/>
                  <a:gd name="T26" fmla="*/ 460 w 1140"/>
                  <a:gd name="T27" fmla="*/ 2 h 178"/>
                  <a:gd name="T28" fmla="*/ 574 w 1140"/>
                  <a:gd name="T29" fmla="*/ 2 h 178"/>
                  <a:gd name="T30" fmla="*/ 794 w 1140"/>
                  <a:gd name="T31" fmla="*/ 8 h 178"/>
                  <a:gd name="T32" fmla="*/ 972 w 1140"/>
                  <a:gd name="T33" fmla="*/ 26 h 178"/>
                  <a:gd name="T34" fmla="*/ 1042 w 1140"/>
                  <a:gd name="T35" fmla="*/ 40 h 178"/>
                  <a:gd name="T36" fmla="*/ 1094 w 1140"/>
                  <a:gd name="T37" fmla="*/ 56 h 178"/>
                  <a:gd name="T38" fmla="*/ 1126 w 1140"/>
                  <a:gd name="T39" fmla="*/ 72 h 178"/>
                  <a:gd name="T40" fmla="*/ 1136 w 1140"/>
                  <a:gd name="T41" fmla="*/ 86 h 178"/>
                  <a:gd name="T42" fmla="*/ 1138 w 1140"/>
                  <a:gd name="T43" fmla="*/ 90 h 178"/>
                  <a:gd name="T44" fmla="*/ 1134 w 1140"/>
                  <a:gd name="T45" fmla="*/ 100 h 178"/>
                  <a:gd name="T46" fmla="*/ 1112 w 1140"/>
                  <a:gd name="T47" fmla="*/ 116 h 178"/>
                  <a:gd name="T48" fmla="*/ 1070 w 1140"/>
                  <a:gd name="T49" fmla="*/ 132 h 178"/>
                  <a:gd name="T50" fmla="*/ 1010 w 1140"/>
                  <a:gd name="T51" fmla="*/ 146 h 178"/>
                  <a:gd name="T52" fmla="*/ 890 w 1140"/>
                  <a:gd name="T53" fmla="*/ 162 h 178"/>
                  <a:gd name="T54" fmla="*/ 688 w 1140"/>
                  <a:gd name="T55" fmla="*/ 176 h 178"/>
                  <a:gd name="T56" fmla="*/ 574 w 1140"/>
                  <a:gd name="T57" fmla="*/ 0 h 178"/>
                  <a:gd name="T58" fmla="*/ 458 w 1140"/>
                  <a:gd name="T59" fmla="*/ 2 h 178"/>
                  <a:gd name="T60" fmla="*/ 254 w 1140"/>
                  <a:gd name="T61" fmla="*/ 16 h 178"/>
                  <a:gd name="T62" fmla="*/ 132 w 1140"/>
                  <a:gd name="T63" fmla="*/ 34 h 178"/>
                  <a:gd name="T64" fmla="*/ 70 w 1140"/>
                  <a:gd name="T65" fmla="*/ 48 h 178"/>
                  <a:gd name="T66" fmla="*/ 26 w 1140"/>
                  <a:gd name="T67" fmla="*/ 64 h 178"/>
                  <a:gd name="T68" fmla="*/ 4 w 1140"/>
                  <a:gd name="T69" fmla="*/ 82 h 178"/>
                  <a:gd name="T70" fmla="*/ 0 w 1140"/>
                  <a:gd name="T71" fmla="*/ 90 h 178"/>
                  <a:gd name="T72" fmla="*/ 2 w 1140"/>
                  <a:gd name="T73" fmla="*/ 94 h 178"/>
                  <a:gd name="T74" fmla="*/ 12 w 1140"/>
                  <a:gd name="T75" fmla="*/ 108 h 178"/>
                  <a:gd name="T76" fmla="*/ 46 w 1140"/>
                  <a:gd name="T77" fmla="*/ 124 h 178"/>
                  <a:gd name="T78" fmla="*/ 98 w 1140"/>
                  <a:gd name="T79" fmla="*/ 138 h 178"/>
                  <a:gd name="T80" fmla="*/ 170 w 1140"/>
                  <a:gd name="T81" fmla="*/ 152 h 178"/>
                  <a:gd name="T82" fmla="*/ 352 w 1140"/>
                  <a:gd name="T83" fmla="*/ 170 h 178"/>
                  <a:gd name="T84" fmla="*/ 574 w 1140"/>
                  <a:gd name="T85" fmla="*/ 178 h 178"/>
                  <a:gd name="T86" fmla="*/ 688 w 1140"/>
                  <a:gd name="T87" fmla="*/ 176 h 178"/>
                  <a:gd name="T88" fmla="*/ 890 w 1140"/>
                  <a:gd name="T89" fmla="*/ 162 h 178"/>
                  <a:gd name="T90" fmla="*/ 1010 w 1140"/>
                  <a:gd name="T91" fmla="*/ 146 h 178"/>
                  <a:gd name="T92" fmla="*/ 1072 w 1140"/>
                  <a:gd name="T93" fmla="*/ 132 h 178"/>
                  <a:gd name="T94" fmla="*/ 1114 w 1140"/>
                  <a:gd name="T95" fmla="*/ 116 h 178"/>
                  <a:gd name="T96" fmla="*/ 1136 w 1140"/>
                  <a:gd name="T97" fmla="*/ 100 h 178"/>
                  <a:gd name="T98" fmla="*/ 1140 w 1140"/>
                  <a:gd name="T99" fmla="*/ 90 h 178"/>
                  <a:gd name="T100" fmla="*/ 1140 w 1140"/>
                  <a:gd name="T101" fmla="*/ 86 h 178"/>
                  <a:gd name="T102" fmla="*/ 1128 w 1140"/>
                  <a:gd name="T103" fmla="*/ 72 h 178"/>
                  <a:gd name="T104" fmla="*/ 1096 w 1140"/>
                  <a:gd name="T105" fmla="*/ 56 h 178"/>
                  <a:gd name="T106" fmla="*/ 1044 w 1140"/>
                  <a:gd name="T107" fmla="*/ 40 h 178"/>
                  <a:gd name="T108" fmla="*/ 974 w 1140"/>
                  <a:gd name="T109" fmla="*/ 26 h 178"/>
                  <a:gd name="T110" fmla="*/ 794 w 1140"/>
                  <a:gd name="T111" fmla="*/ 8 h 178"/>
                  <a:gd name="T112" fmla="*/ 574 w 114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178"/>
                    </a:moveTo>
                    <a:lnTo>
                      <a:pt x="574" y="178"/>
                    </a:lnTo>
                    <a:lnTo>
                      <a:pt x="460" y="176"/>
                    </a:lnTo>
                    <a:lnTo>
                      <a:pt x="352" y="170"/>
                    </a:lnTo>
                    <a:lnTo>
                      <a:pt x="256"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4"/>
                    </a:lnTo>
                    <a:lnTo>
                      <a:pt x="170" y="26"/>
                    </a:lnTo>
                    <a:lnTo>
                      <a:pt x="256" y="16"/>
                    </a:lnTo>
                    <a:lnTo>
                      <a:pt x="352" y="8"/>
                    </a:lnTo>
                    <a:lnTo>
                      <a:pt x="460" y="2"/>
                    </a:lnTo>
                    <a:lnTo>
                      <a:pt x="574" y="2"/>
                    </a:lnTo>
                    <a:lnTo>
                      <a:pt x="574" y="2"/>
                    </a:lnTo>
                    <a:lnTo>
                      <a:pt x="688" y="2"/>
                    </a:lnTo>
                    <a:lnTo>
                      <a:pt x="794" y="8"/>
                    </a:lnTo>
                    <a:lnTo>
                      <a:pt x="890" y="16"/>
                    </a:lnTo>
                    <a:lnTo>
                      <a:pt x="972" y="26"/>
                    </a:lnTo>
                    <a:lnTo>
                      <a:pt x="1010" y="34"/>
                    </a:lnTo>
                    <a:lnTo>
                      <a:pt x="1042" y="40"/>
                    </a:lnTo>
                    <a:lnTo>
                      <a:pt x="1070" y="48"/>
                    </a:lnTo>
                    <a:lnTo>
                      <a:pt x="1094" y="56"/>
                    </a:lnTo>
                    <a:lnTo>
                      <a:pt x="1112" y="64"/>
                    </a:lnTo>
                    <a:lnTo>
                      <a:pt x="1126" y="72"/>
                    </a:lnTo>
                    <a:lnTo>
                      <a:pt x="1134" y="82"/>
                    </a:lnTo>
                    <a:lnTo>
                      <a:pt x="1136" y="86"/>
                    </a:lnTo>
                    <a:lnTo>
                      <a:pt x="1138" y="90"/>
                    </a:lnTo>
                    <a:lnTo>
                      <a:pt x="1138" y="90"/>
                    </a:lnTo>
                    <a:lnTo>
                      <a:pt x="1136" y="94"/>
                    </a:lnTo>
                    <a:lnTo>
                      <a:pt x="1134" y="100"/>
                    </a:lnTo>
                    <a:lnTo>
                      <a:pt x="1126" y="108"/>
                    </a:lnTo>
                    <a:lnTo>
                      <a:pt x="1112" y="116"/>
                    </a:lnTo>
                    <a:lnTo>
                      <a:pt x="1094" y="124"/>
                    </a:lnTo>
                    <a:lnTo>
                      <a:pt x="1070" y="132"/>
                    </a:lnTo>
                    <a:lnTo>
                      <a:pt x="1042" y="138"/>
                    </a:lnTo>
                    <a:lnTo>
                      <a:pt x="1010" y="146"/>
                    </a:lnTo>
                    <a:lnTo>
                      <a:pt x="972" y="152"/>
                    </a:lnTo>
                    <a:lnTo>
                      <a:pt x="890" y="162"/>
                    </a:lnTo>
                    <a:lnTo>
                      <a:pt x="794" y="170"/>
                    </a:lnTo>
                    <a:lnTo>
                      <a:pt x="688" y="176"/>
                    </a:lnTo>
                    <a:lnTo>
                      <a:pt x="574" y="178"/>
                    </a:lnTo>
                    <a:close/>
                    <a:moveTo>
                      <a:pt x="574" y="0"/>
                    </a:moveTo>
                    <a:lnTo>
                      <a:pt x="574" y="0"/>
                    </a:lnTo>
                    <a:lnTo>
                      <a:pt x="458" y="2"/>
                    </a:lnTo>
                    <a:lnTo>
                      <a:pt x="352" y="8"/>
                    </a:lnTo>
                    <a:lnTo>
                      <a:pt x="254" y="16"/>
                    </a:lnTo>
                    <a:lnTo>
                      <a:pt x="170" y="26"/>
                    </a:lnTo>
                    <a:lnTo>
                      <a:pt x="132"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70" y="152"/>
                    </a:lnTo>
                    <a:lnTo>
                      <a:pt x="254" y="162"/>
                    </a:lnTo>
                    <a:lnTo>
                      <a:pt x="352" y="170"/>
                    </a:lnTo>
                    <a:lnTo>
                      <a:pt x="458" y="176"/>
                    </a:lnTo>
                    <a:lnTo>
                      <a:pt x="574" y="178"/>
                    </a:lnTo>
                    <a:lnTo>
                      <a:pt x="574" y="178"/>
                    </a:lnTo>
                    <a:lnTo>
                      <a:pt x="688" y="176"/>
                    </a:lnTo>
                    <a:lnTo>
                      <a:pt x="794" y="170"/>
                    </a:lnTo>
                    <a:lnTo>
                      <a:pt x="890" y="162"/>
                    </a:lnTo>
                    <a:lnTo>
                      <a:pt x="974" y="152"/>
                    </a:lnTo>
                    <a:lnTo>
                      <a:pt x="1010" y="146"/>
                    </a:lnTo>
                    <a:lnTo>
                      <a:pt x="1044" y="138"/>
                    </a:lnTo>
                    <a:lnTo>
                      <a:pt x="1072" y="132"/>
                    </a:lnTo>
                    <a:lnTo>
                      <a:pt x="1096" y="124"/>
                    </a:lnTo>
                    <a:lnTo>
                      <a:pt x="1114" y="116"/>
                    </a:lnTo>
                    <a:lnTo>
                      <a:pt x="1128" y="108"/>
                    </a:lnTo>
                    <a:lnTo>
                      <a:pt x="1136" y="100"/>
                    </a:lnTo>
                    <a:lnTo>
                      <a:pt x="1140" y="94"/>
                    </a:lnTo>
                    <a:lnTo>
                      <a:pt x="1140" y="90"/>
                    </a:lnTo>
                    <a:lnTo>
                      <a:pt x="1140" y="90"/>
                    </a:lnTo>
                    <a:lnTo>
                      <a:pt x="1140" y="86"/>
                    </a:lnTo>
                    <a:lnTo>
                      <a:pt x="1136" y="82"/>
                    </a:lnTo>
                    <a:lnTo>
                      <a:pt x="1128" y="72"/>
                    </a:lnTo>
                    <a:lnTo>
                      <a:pt x="1114" y="64"/>
                    </a:lnTo>
                    <a:lnTo>
                      <a:pt x="1096" y="56"/>
                    </a:lnTo>
                    <a:lnTo>
                      <a:pt x="1072" y="48"/>
                    </a:lnTo>
                    <a:lnTo>
                      <a:pt x="1044" y="40"/>
                    </a:lnTo>
                    <a:lnTo>
                      <a:pt x="1010" y="34"/>
                    </a:lnTo>
                    <a:lnTo>
                      <a:pt x="974" y="26"/>
                    </a:lnTo>
                    <a:lnTo>
                      <a:pt x="890" y="16"/>
                    </a:lnTo>
                    <a:lnTo>
                      <a:pt x="794" y="8"/>
                    </a:lnTo>
                    <a:lnTo>
                      <a:pt x="688" y="2"/>
                    </a:lnTo>
                    <a:lnTo>
                      <a:pt x="57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7" name="Freeform 42"/>
              <p:cNvSpPr>
                <a:spLocks/>
              </p:cNvSpPr>
              <p:nvPr/>
            </p:nvSpPr>
            <p:spPr bwMode="auto">
              <a:xfrm>
                <a:off x="4323" y="4140"/>
                <a:ext cx="1136" cy="176"/>
              </a:xfrm>
              <a:custGeom>
                <a:avLst/>
                <a:gdLst>
                  <a:gd name="T0" fmla="*/ 572 w 1136"/>
                  <a:gd name="T1" fmla="*/ 176 h 176"/>
                  <a:gd name="T2" fmla="*/ 572 w 1136"/>
                  <a:gd name="T3" fmla="*/ 176 h 176"/>
                  <a:gd name="T4" fmla="*/ 458 w 1136"/>
                  <a:gd name="T5" fmla="*/ 174 h 176"/>
                  <a:gd name="T6" fmla="*/ 350 w 1136"/>
                  <a:gd name="T7" fmla="*/ 168 h 176"/>
                  <a:gd name="T8" fmla="*/ 254 w 1136"/>
                  <a:gd name="T9" fmla="*/ 160 h 176"/>
                  <a:gd name="T10" fmla="*/ 168 w 1136"/>
                  <a:gd name="T11" fmla="*/ 150 h 176"/>
                  <a:gd name="T12" fmla="*/ 132 w 1136"/>
                  <a:gd name="T13" fmla="*/ 144 h 176"/>
                  <a:gd name="T14" fmla="*/ 98 w 1136"/>
                  <a:gd name="T15" fmla="*/ 136 h 176"/>
                  <a:gd name="T16" fmla="*/ 70 w 1136"/>
                  <a:gd name="T17" fmla="*/ 130 h 176"/>
                  <a:gd name="T18" fmla="*/ 46 w 1136"/>
                  <a:gd name="T19" fmla="*/ 122 h 176"/>
                  <a:gd name="T20" fmla="*/ 26 w 1136"/>
                  <a:gd name="T21" fmla="*/ 114 h 176"/>
                  <a:gd name="T22" fmla="*/ 12 w 1136"/>
                  <a:gd name="T23" fmla="*/ 106 h 176"/>
                  <a:gd name="T24" fmla="*/ 4 w 1136"/>
                  <a:gd name="T25" fmla="*/ 98 h 176"/>
                  <a:gd name="T26" fmla="*/ 2 w 1136"/>
                  <a:gd name="T27" fmla="*/ 92 h 176"/>
                  <a:gd name="T28" fmla="*/ 0 w 1136"/>
                  <a:gd name="T29" fmla="*/ 88 h 176"/>
                  <a:gd name="T30" fmla="*/ 0 w 1136"/>
                  <a:gd name="T31" fmla="*/ 88 h 176"/>
                  <a:gd name="T32" fmla="*/ 2 w 1136"/>
                  <a:gd name="T33" fmla="*/ 84 h 176"/>
                  <a:gd name="T34" fmla="*/ 4 w 1136"/>
                  <a:gd name="T35" fmla="*/ 80 h 176"/>
                  <a:gd name="T36" fmla="*/ 12 w 1136"/>
                  <a:gd name="T37" fmla="*/ 70 h 176"/>
                  <a:gd name="T38" fmla="*/ 26 w 1136"/>
                  <a:gd name="T39" fmla="*/ 62 h 176"/>
                  <a:gd name="T40" fmla="*/ 46 w 1136"/>
                  <a:gd name="T41" fmla="*/ 54 h 176"/>
                  <a:gd name="T42" fmla="*/ 70 w 1136"/>
                  <a:gd name="T43" fmla="*/ 46 h 176"/>
                  <a:gd name="T44" fmla="*/ 98 w 1136"/>
                  <a:gd name="T45" fmla="*/ 38 h 176"/>
                  <a:gd name="T46" fmla="*/ 132 w 1136"/>
                  <a:gd name="T47" fmla="*/ 32 h 176"/>
                  <a:gd name="T48" fmla="*/ 168 w 1136"/>
                  <a:gd name="T49" fmla="*/ 24 h 176"/>
                  <a:gd name="T50" fmla="*/ 254 w 1136"/>
                  <a:gd name="T51" fmla="*/ 14 h 176"/>
                  <a:gd name="T52" fmla="*/ 350 w 1136"/>
                  <a:gd name="T53" fmla="*/ 6 h 176"/>
                  <a:gd name="T54" fmla="*/ 458 w 1136"/>
                  <a:gd name="T55" fmla="*/ 0 h 176"/>
                  <a:gd name="T56" fmla="*/ 572 w 1136"/>
                  <a:gd name="T57" fmla="*/ 0 h 176"/>
                  <a:gd name="T58" fmla="*/ 572 w 1136"/>
                  <a:gd name="T59" fmla="*/ 0 h 176"/>
                  <a:gd name="T60" fmla="*/ 686 w 1136"/>
                  <a:gd name="T61" fmla="*/ 0 h 176"/>
                  <a:gd name="T62" fmla="*/ 792 w 1136"/>
                  <a:gd name="T63" fmla="*/ 6 h 176"/>
                  <a:gd name="T64" fmla="*/ 888 w 1136"/>
                  <a:gd name="T65" fmla="*/ 14 h 176"/>
                  <a:gd name="T66" fmla="*/ 970 w 1136"/>
                  <a:gd name="T67" fmla="*/ 24 h 176"/>
                  <a:gd name="T68" fmla="*/ 1008 w 1136"/>
                  <a:gd name="T69" fmla="*/ 32 h 176"/>
                  <a:gd name="T70" fmla="*/ 1040 w 1136"/>
                  <a:gd name="T71" fmla="*/ 38 h 176"/>
                  <a:gd name="T72" fmla="*/ 1068 w 1136"/>
                  <a:gd name="T73" fmla="*/ 46 h 176"/>
                  <a:gd name="T74" fmla="*/ 1092 w 1136"/>
                  <a:gd name="T75" fmla="*/ 54 h 176"/>
                  <a:gd name="T76" fmla="*/ 1110 w 1136"/>
                  <a:gd name="T77" fmla="*/ 62 h 176"/>
                  <a:gd name="T78" fmla="*/ 1124 w 1136"/>
                  <a:gd name="T79" fmla="*/ 70 h 176"/>
                  <a:gd name="T80" fmla="*/ 1132 w 1136"/>
                  <a:gd name="T81" fmla="*/ 80 h 176"/>
                  <a:gd name="T82" fmla="*/ 1134 w 1136"/>
                  <a:gd name="T83" fmla="*/ 84 h 176"/>
                  <a:gd name="T84" fmla="*/ 1136 w 1136"/>
                  <a:gd name="T85" fmla="*/ 88 h 176"/>
                  <a:gd name="T86" fmla="*/ 1136 w 1136"/>
                  <a:gd name="T87" fmla="*/ 88 h 176"/>
                  <a:gd name="T88" fmla="*/ 1134 w 1136"/>
                  <a:gd name="T89" fmla="*/ 92 h 176"/>
                  <a:gd name="T90" fmla="*/ 1132 w 1136"/>
                  <a:gd name="T91" fmla="*/ 98 h 176"/>
                  <a:gd name="T92" fmla="*/ 1124 w 1136"/>
                  <a:gd name="T93" fmla="*/ 106 h 176"/>
                  <a:gd name="T94" fmla="*/ 1110 w 1136"/>
                  <a:gd name="T95" fmla="*/ 114 h 176"/>
                  <a:gd name="T96" fmla="*/ 1092 w 1136"/>
                  <a:gd name="T97" fmla="*/ 122 h 176"/>
                  <a:gd name="T98" fmla="*/ 1068 w 1136"/>
                  <a:gd name="T99" fmla="*/ 130 h 176"/>
                  <a:gd name="T100" fmla="*/ 1040 w 1136"/>
                  <a:gd name="T101" fmla="*/ 136 h 176"/>
                  <a:gd name="T102" fmla="*/ 1008 w 1136"/>
                  <a:gd name="T103" fmla="*/ 144 h 176"/>
                  <a:gd name="T104" fmla="*/ 970 w 1136"/>
                  <a:gd name="T105" fmla="*/ 150 h 176"/>
                  <a:gd name="T106" fmla="*/ 888 w 1136"/>
                  <a:gd name="T107" fmla="*/ 160 h 176"/>
                  <a:gd name="T108" fmla="*/ 792 w 1136"/>
                  <a:gd name="T109" fmla="*/ 168 h 176"/>
                  <a:gd name="T110" fmla="*/ 686 w 1136"/>
                  <a:gd name="T111" fmla="*/ 174 h 176"/>
                  <a:gd name="T112" fmla="*/ 572 w 1136"/>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176"/>
                    </a:moveTo>
                    <a:lnTo>
                      <a:pt x="572" y="176"/>
                    </a:lnTo>
                    <a:lnTo>
                      <a:pt x="458" y="174"/>
                    </a:lnTo>
                    <a:lnTo>
                      <a:pt x="350" y="168"/>
                    </a:lnTo>
                    <a:lnTo>
                      <a:pt x="254" y="160"/>
                    </a:lnTo>
                    <a:lnTo>
                      <a:pt x="168" y="150"/>
                    </a:lnTo>
                    <a:lnTo>
                      <a:pt x="132" y="144"/>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2" y="32"/>
                    </a:lnTo>
                    <a:lnTo>
                      <a:pt x="168" y="24"/>
                    </a:lnTo>
                    <a:lnTo>
                      <a:pt x="254" y="14"/>
                    </a:lnTo>
                    <a:lnTo>
                      <a:pt x="350" y="6"/>
                    </a:lnTo>
                    <a:lnTo>
                      <a:pt x="458" y="0"/>
                    </a:lnTo>
                    <a:lnTo>
                      <a:pt x="572" y="0"/>
                    </a:lnTo>
                    <a:lnTo>
                      <a:pt x="572" y="0"/>
                    </a:lnTo>
                    <a:lnTo>
                      <a:pt x="686" y="0"/>
                    </a:lnTo>
                    <a:lnTo>
                      <a:pt x="792" y="6"/>
                    </a:lnTo>
                    <a:lnTo>
                      <a:pt x="888" y="14"/>
                    </a:lnTo>
                    <a:lnTo>
                      <a:pt x="970" y="24"/>
                    </a:lnTo>
                    <a:lnTo>
                      <a:pt x="1008" y="32"/>
                    </a:lnTo>
                    <a:lnTo>
                      <a:pt x="1040" y="38"/>
                    </a:lnTo>
                    <a:lnTo>
                      <a:pt x="1068" y="46"/>
                    </a:lnTo>
                    <a:lnTo>
                      <a:pt x="1092" y="54"/>
                    </a:lnTo>
                    <a:lnTo>
                      <a:pt x="1110" y="62"/>
                    </a:lnTo>
                    <a:lnTo>
                      <a:pt x="1124" y="70"/>
                    </a:lnTo>
                    <a:lnTo>
                      <a:pt x="1132" y="80"/>
                    </a:lnTo>
                    <a:lnTo>
                      <a:pt x="1134" y="84"/>
                    </a:lnTo>
                    <a:lnTo>
                      <a:pt x="1136" y="88"/>
                    </a:lnTo>
                    <a:lnTo>
                      <a:pt x="1136" y="88"/>
                    </a:lnTo>
                    <a:lnTo>
                      <a:pt x="1134" y="92"/>
                    </a:lnTo>
                    <a:lnTo>
                      <a:pt x="1132" y="98"/>
                    </a:lnTo>
                    <a:lnTo>
                      <a:pt x="1124" y="106"/>
                    </a:lnTo>
                    <a:lnTo>
                      <a:pt x="1110" y="114"/>
                    </a:lnTo>
                    <a:lnTo>
                      <a:pt x="1092" y="122"/>
                    </a:lnTo>
                    <a:lnTo>
                      <a:pt x="1068" y="130"/>
                    </a:lnTo>
                    <a:lnTo>
                      <a:pt x="1040" y="136"/>
                    </a:lnTo>
                    <a:lnTo>
                      <a:pt x="1008" y="144"/>
                    </a:lnTo>
                    <a:lnTo>
                      <a:pt x="970" y="150"/>
                    </a:lnTo>
                    <a:lnTo>
                      <a:pt x="888" y="160"/>
                    </a:lnTo>
                    <a:lnTo>
                      <a:pt x="792" y="168"/>
                    </a:lnTo>
                    <a:lnTo>
                      <a:pt x="686" y="174"/>
                    </a:lnTo>
                    <a:lnTo>
                      <a:pt x="572"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8" name="Freeform 43"/>
              <p:cNvSpPr>
                <a:spLocks/>
              </p:cNvSpPr>
              <p:nvPr/>
            </p:nvSpPr>
            <p:spPr bwMode="auto">
              <a:xfrm>
                <a:off x="4321" y="4138"/>
                <a:ext cx="1140" cy="178"/>
              </a:xfrm>
              <a:custGeom>
                <a:avLst/>
                <a:gdLst>
                  <a:gd name="T0" fmla="*/ 574 w 1140"/>
                  <a:gd name="T1" fmla="*/ 0 h 178"/>
                  <a:gd name="T2" fmla="*/ 574 w 1140"/>
                  <a:gd name="T3" fmla="*/ 0 h 178"/>
                  <a:gd name="T4" fmla="*/ 458 w 1140"/>
                  <a:gd name="T5" fmla="*/ 2 h 178"/>
                  <a:gd name="T6" fmla="*/ 352 w 1140"/>
                  <a:gd name="T7" fmla="*/ 8 h 178"/>
                  <a:gd name="T8" fmla="*/ 254 w 1140"/>
                  <a:gd name="T9" fmla="*/ 16 h 178"/>
                  <a:gd name="T10" fmla="*/ 170 w 1140"/>
                  <a:gd name="T11" fmla="*/ 26 h 178"/>
                  <a:gd name="T12" fmla="*/ 132 w 1140"/>
                  <a:gd name="T13" fmla="*/ 34 h 178"/>
                  <a:gd name="T14" fmla="*/ 98 w 1140"/>
                  <a:gd name="T15" fmla="*/ 40 h 178"/>
                  <a:gd name="T16" fmla="*/ 70 w 1140"/>
                  <a:gd name="T17" fmla="*/ 48 h 178"/>
                  <a:gd name="T18" fmla="*/ 46 w 1140"/>
                  <a:gd name="T19" fmla="*/ 56 h 178"/>
                  <a:gd name="T20" fmla="*/ 26 w 1140"/>
                  <a:gd name="T21" fmla="*/ 64 h 178"/>
                  <a:gd name="T22" fmla="*/ 12 w 1140"/>
                  <a:gd name="T23" fmla="*/ 72 h 178"/>
                  <a:gd name="T24" fmla="*/ 4 w 1140"/>
                  <a:gd name="T25" fmla="*/ 82 h 178"/>
                  <a:gd name="T26" fmla="*/ 2 w 1140"/>
                  <a:gd name="T27" fmla="*/ 86 h 178"/>
                  <a:gd name="T28" fmla="*/ 0 w 1140"/>
                  <a:gd name="T29" fmla="*/ 90 h 178"/>
                  <a:gd name="T30" fmla="*/ 0 w 1140"/>
                  <a:gd name="T31" fmla="*/ 90 h 178"/>
                  <a:gd name="T32" fmla="*/ 2 w 1140"/>
                  <a:gd name="T33" fmla="*/ 94 h 178"/>
                  <a:gd name="T34" fmla="*/ 4 w 1140"/>
                  <a:gd name="T35" fmla="*/ 100 h 178"/>
                  <a:gd name="T36" fmla="*/ 12 w 1140"/>
                  <a:gd name="T37" fmla="*/ 108 h 178"/>
                  <a:gd name="T38" fmla="*/ 26 w 1140"/>
                  <a:gd name="T39" fmla="*/ 116 h 178"/>
                  <a:gd name="T40" fmla="*/ 46 w 1140"/>
                  <a:gd name="T41" fmla="*/ 124 h 178"/>
                  <a:gd name="T42" fmla="*/ 70 w 1140"/>
                  <a:gd name="T43" fmla="*/ 132 h 178"/>
                  <a:gd name="T44" fmla="*/ 98 w 1140"/>
                  <a:gd name="T45" fmla="*/ 138 h 178"/>
                  <a:gd name="T46" fmla="*/ 132 w 1140"/>
                  <a:gd name="T47" fmla="*/ 146 h 178"/>
                  <a:gd name="T48" fmla="*/ 170 w 1140"/>
                  <a:gd name="T49" fmla="*/ 152 h 178"/>
                  <a:gd name="T50" fmla="*/ 254 w 1140"/>
                  <a:gd name="T51" fmla="*/ 162 h 178"/>
                  <a:gd name="T52" fmla="*/ 352 w 1140"/>
                  <a:gd name="T53" fmla="*/ 170 h 178"/>
                  <a:gd name="T54" fmla="*/ 458 w 1140"/>
                  <a:gd name="T55" fmla="*/ 176 h 178"/>
                  <a:gd name="T56" fmla="*/ 574 w 1140"/>
                  <a:gd name="T57" fmla="*/ 178 h 178"/>
                  <a:gd name="T58" fmla="*/ 574 w 1140"/>
                  <a:gd name="T59" fmla="*/ 178 h 178"/>
                  <a:gd name="T60" fmla="*/ 688 w 1140"/>
                  <a:gd name="T61" fmla="*/ 176 h 178"/>
                  <a:gd name="T62" fmla="*/ 794 w 1140"/>
                  <a:gd name="T63" fmla="*/ 170 h 178"/>
                  <a:gd name="T64" fmla="*/ 890 w 1140"/>
                  <a:gd name="T65" fmla="*/ 162 h 178"/>
                  <a:gd name="T66" fmla="*/ 974 w 1140"/>
                  <a:gd name="T67" fmla="*/ 152 h 178"/>
                  <a:gd name="T68" fmla="*/ 1010 w 1140"/>
                  <a:gd name="T69" fmla="*/ 146 h 178"/>
                  <a:gd name="T70" fmla="*/ 1044 w 1140"/>
                  <a:gd name="T71" fmla="*/ 138 h 178"/>
                  <a:gd name="T72" fmla="*/ 1072 w 1140"/>
                  <a:gd name="T73" fmla="*/ 132 h 178"/>
                  <a:gd name="T74" fmla="*/ 1096 w 1140"/>
                  <a:gd name="T75" fmla="*/ 124 h 178"/>
                  <a:gd name="T76" fmla="*/ 1114 w 1140"/>
                  <a:gd name="T77" fmla="*/ 116 h 178"/>
                  <a:gd name="T78" fmla="*/ 1128 w 1140"/>
                  <a:gd name="T79" fmla="*/ 108 h 178"/>
                  <a:gd name="T80" fmla="*/ 1136 w 1140"/>
                  <a:gd name="T81" fmla="*/ 100 h 178"/>
                  <a:gd name="T82" fmla="*/ 1140 w 1140"/>
                  <a:gd name="T83" fmla="*/ 94 h 178"/>
                  <a:gd name="T84" fmla="*/ 1140 w 1140"/>
                  <a:gd name="T85" fmla="*/ 90 h 178"/>
                  <a:gd name="T86" fmla="*/ 1140 w 1140"/>
                  <a:gd name="T87" fmla="*/ 90 h 178"/>
                  <a:gd name="T88" fmla="*/ 1140 w 1140"/>
                  <a:gd name="T89" fmla="*/ 86 h 178"/>
                  <a:gd name="T90" fmla="*/ 1136 w 1140"/>
                  <a:gd name="T91" fmla="*/ 82 h 178"/>
                  <a:gd name="T92" fmla="*/ 1128 w 1140"/>
                  <a:gd name="T93" fmla="*/ 72 h 178"/>
                  <a:gd name="T94" fmla="*/ 1114 w 1140"/>
                  <a:gd name="T95" fmla="*/ 64 h 178"/>
                  <a:gd name="T96" fmla="*/ 1096 w 1140"/>
                  <a:gd name="T97" fmla="*/ 56 h 178"/>
                  <a:gd name="T98" fmla="*/ 1072 w 1140"/>
                  <a:gd name="T99" fmla="*/ 48 h 178"/>
                  <a:gd name="T100" fmla="*/ 1044 w 1140"/>
                  <a:gd name="T101" fmla="*/ 40 h 178"/>
                  <a:gd name="T102" fmla="*/ 1010 w 1140"/>
                  <a:gd name="T103" fmla="*/ 34 h 178"/>
                  <a:gd name="T104" fmla="*/ 974 w 1140"/>
                  <a:gd name="T105" fmla="*/ 26 h 178"/>
                  <a:gd name="T106" fmla="*/ 890 w 1140"/>
                  <a:gd name="T107" fmla="*/ 16 h 178"/>
                  <a:gd name="T108" fmla="*/ 794 w 1140"/>
                  <a:gd name="T109" fmla="*/ 8 h 178"/>
                  <a:gd name="T110" fmla="*/ 688 w 1140"/>
                  <a:gd name="T111" fmla="*/ 2 h 178"/>
                  <a:gd name="T112" fmla="*/ 574 w 114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0" h="178">
                    <a:moveTo>
                      <a:pt x="574" y="0"/>
                    </a:moveTo>
                    <a:lnTo>
                      <a:pt x="574" y="0"/>
                    </a:lnTo>
                    <a:lnTo>
                      <a:pt x="458" y="2"/>
                    </a:lnTo>
                    <a:lnTo>
                      <a:pt x="352" y="8"/>
                    </a:lnTo>
                    <a:lnTo>
                      <a:pt x="254" y="16"/>
                    </a:lnTo>
                    <a:lnTo>
                      <a:pt x="170" y="26"/>
                    </a:lnTo>
                    <a:lnTo>
                      <a:pt x="132"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70" y="152"/>
                    </a:lnTo>
                    <a:lnTo>
                      <a:pt x="254" y="162"/>
                    </a:lnTo>
                    <a:lnTo>
                      <a:pt x="352" y="170"/>
                    </a:lnTo>
                    <a:lnTo>
                      <a:pt x="458" y="176"/>
                    </a:lnTo>
                    <a:lnTo>
                      <a:pt x="574" y="178"/>
                    </a:lnTo>
                    <a:lnTo>
                      <a:pt x="574" y="178"/>
                    </a:lnTo>
                    <a:lnTo>
                      <a:pt x="688" y="176"/>
                    </a:lnTo>
                    <a:lnTo>
                      <a:pt x="794" y="170"/>
                    </a:lnTo>
                    <a:lnTo>
                      <a:pt x="890" y="162"/>
                    </a:lnTo>
                    <a:lnTo>
                      <a:pt x="974" y="152"/>
                    </a:lnTo>
                    <a:lnTo>
                      <a:pt x="1010" y="146"/>
                    </a:lnTo>
                    <a:lnTo>
                      <a:pt x="1044" y="138"/>
                    </a:lnTo>
                    <a:lnTo>
                      <a:pt x="1072" y="132"/>
                    </a:lnTo>
                    <a:lnTo>
                      <a:pt x="1096" y="124"/>
                    </a:lnTo>
                    <a:lnTo>
                      <a:pt x="1114" y="116"/>
                    </a:lnTo>
                    <a:lnTo>
                      <a:pt x="1128" y="108"/>
                    </a:lnTo>
                    <a:lnTo>
                      <a:pt x="1136" y="100"/>
                    </a:lnTo>
                    <a:lnTo>
                      <a:pt x="1140" y="94"/>
                    </a:lnTo>
                    <a:lnTo>
                      <a:pt x="1140" y="90"/>
                    </a:lnTo>
                    <a:lnTo>
                      <a:pt x="1140" y="90"/>
                    </a:lnTo>
                    <a:lnTo>
                      <a:pt x="1140" y="86"/>
                    </a:lnTo>
                    <a:lnTo>
                      <a:pt x="1136" y="82"/>
                    </a:lnTo>
                    <a:lnTo>
                      <a:pt x="1128" y="72"/>
                    </a:lnTo>
                    <a:lnTo>
                      <a:pt x="1114" y="64"/>
                    </a:lnTo>
                    <a:lnTo>
                      <a:pt x="1096" y="56"/>
                    </a:lnTo>
                    <a:lnTo>
                      <a:pt x="1072" y="48"/>
                    </a:lnTo>
                    <a:lnTo>
                      <a:pt x="1044" y="40"/>
                    </a:lnTo>
                    <a:lnTo>
                      <a:pt x="1010" y="34"/>
                    </a:lnTo>
                    <a:lnTo>
                      <a:pt x="974" y="26"/>
                    </a:lnTo>
                    <a:lnTo>
                      <a:pt x="890" y="16"/>
                    </a:lnTo>
                    <a:lnTo>
                      <a:pt x="794" y="8"/>
                    </a:lnTo>
                    <a:lnTo>
                      <a:pt x="688" y="2"/>
                    </a:lnTo>
                    <a:lnTo>
                      <a:pt x="5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9" name="Freeform 44"/>
              <p:cNvSpPr>
                <a:spLocks noEditPoints="1"/>
              </p:cNvSpPr>
              <p:nvPr/>
            </p:nvSpPr>
            <p:spPr bwMode="auto">
              <a:xfrm>
                <a:off x="4323" y="4140"/>
                <a:ext cx="1136" cy="176"/>
              </a:xfrm>
              <a:custGeom>
                <a:avLst/>
                <a:gdLst>
                  <a:gd name="T0" fmla="*/ 572 w 1136"/>
                  <a:gd name="T1" fmla="*/ 176 h 176"/>
                  <a:gd name="T2" fmla="*/ 352 w 1136"/>
                  <a:gd name="T3" fmla="*/ 168 h 176"/>
                  <a:gd name="T4" fmla="*/ 170 w 1136"/>
                  <a:gd name="T5" fmla="*/ 150 h 176"/>
                  <a:gd name="T6" fmla="*/ 100 w 1136"/>
                  <a:gd name="T7" fmla="*/ 136 h 176"/>
                  <a:gd name="T8" fmla="*/ 48 w 1136"/>
                  <a:gd name="T9" fmla="*/ 122 h 176"/>
                  <a:gd name="T10" fmla="*/ 14 w 1136"/>
                  <a:gd name="T11" fmla="*/ 106 h 176"/>
                  <a:gd name="T12" fmla="*/ 4 w 1136"/>
                  <a:gd name="T13" fmla="*/ 92 h 176"/>
                  <a:gd name="T14" fmla="*/ 2 w 1136"/>
                  <a:gd name="T15" fmla="*/ 88 h 176"/>
                  <a:gd name="T16" fmla="*/ 6 w 1136"/>
                  <a:gd name="T17" fmla="*/ 80 h 176"/>
                  <a:gd name="T18" fmla="*/ 28 w 1136"/>
                  <a:gd name="T19" fmla="*/ 62 h 176"/>
                  <a:gd name="T20" fmla="*/ 72 w 1136"/>
                  <a:gd name="T21" fmla="*/ 46 h 176"/>
                  <a:gd name="T22" fmla="*/ 134 w 1136"/>
                  <a:gd name="T23" fmla="*/ 32 h 176"/>
                  <a:gd name="T24" fmla="*/ 254 w 1136"/>
                  <a:gd name="T25" fmla="*/ 14 h 176"/>
                  <a:gd name="T26" fmla="*/ 458 w 1136"/>
                  <a:gd name="T27" fmla="*/ 2 h 176"/>
                  <a:gd name="T28" fmla="*/ 572 w 1136"/>
                  <a:gd name="T29" fmla="*/ 0 h 176"/>
                  <a:gd name="T30" fmla="*/ 790 w 1136"/>
                  <a:gd name="T31" fmla="*/ 6 h 176"/>
                  <a:gd name="T32" fmla="*/ 970 w 1136"/>
                  <a:gd name="T33" fmla="*/ 26 h 176"/>
                  <a:gd name="T34" fmla="*/ 1038 w 1136"/>
                  <a:gd name="T35" fmla="*/ 38 h 176"/>
                  <a:gd name="T36" fmla="*/ 1090 w 1136"/>
                  <a:gd name="T37" fmla="*/ 54 h 176"/>
                  <a:gd name="T38" fmla="*/ 1122 w 1136"/>
                  <a:gd name="T39" fmla="*/ 70 h 176"/>
                  <a:gd name="T40" fmla="*/ 1132 w 1136"/>
                  <a:gd name="T41" fmla="*/ 84 h 176"/>
                  <a:gd name="T42" fmla="*/ 1134 w 1136"/>
                  <a:gd name="T43" fmla="*/ 88 h 176"/>
                  <a:gd name="T44" fmla="*/ 1130 w 1136"/>
                  <a:gd name="T45" fmla="*/ 98 h 176"/>
                  <a:gd name="T46" fmla="*/ 1108 w 1136"/>
                  <a:gd name="T47" fmla="*/ 114 h 176"/>
                  <a:gd name="T48" fmla="*/ 1066 w 1136"/>
                  <a:gd name="T49" fmla="*/ 130 h 176"/>
                  <a:gd name="T50" fmla="*/ 1006 w 1136"/>
                  <a:gd name="T51" fmla="*/ 142 h 176"/>
                  <a:gd name="T52" fmla="*/ 886 w 1136"/>
                  <a:gd name="T53" fmla="*/ 160 h 176"/>
                  <a:gd name="T54" fmla="*/ 686 w 1136"/>
                  <a:gd name="T55" fmla="*/ 174 h 176"/>
                  <a:gd name="T56" fmla="*/ 572 w 1136"/>
                  <a:gd name="T57" fmla="*/ 0 h 176"/>
                  <a:gd name="T58" fmla="*/ 458 w 1136"/>
                  <a:gd name="T59" fmla="*/ 0 h 176"/>
                  <a:gd name="T60" fmla="*/ 254 w 1136"/>
                  <a:gd name="T61" fmla="*/ 14 h 176"/>
                  <a:gd name="T62" fmla="*/ 132 w 1136"/>
                  <a:gd name="T63" fmla="*/ 32 h 176"/>
                  <a:gd name="T64" fmla="*/ 70 w 1136"/>
                  <a:gd name="T65" fmla="*/ 46 h 176"/>
                  <a:gd name="T66" fmla="*/ 26 w 1136"/>
                  <a:gd name="T67" fmla="*/ 62 h 176"/>
                  <a:gd name="T68" fmla="*/ 4 w 1136"/>
                  <a:gd name="T69" fmla="*/ 80 h 176"/>
                  <a:gd name="T70" fmla="*/ 0 w 1136"/>
                  <a:gd name="T71" fmla="*/ 88 h 176"/>
                  <a:gd name="T72" fmla="*/ 2 w 1136"/>
                  <a:gd name="T73" fmla="*/ 92 h 176"/>
                  <a:gd name="T74" fmla="*/ 12 w 1136"/>
                  <a:gd name="T75" fmla="*/ 106 h 176"/>
                  <a:gd name="T76" fmla="*/ 46 w 1136"/>
                  <a:gd name="T77" fmla="*/ 122 h 176"/>
                  <a:gd name="T78" fmla="*/ 98 w 1136"/>
                  <a:gd name="T79" fmla="*/ 136 h 176"/>
                  <a:gd name="T80" fmla="*/ 168 w 1136"/>
                  <a:gd name="T81" fmla="*/ 150 h 176"/>
                  <a:gd name="T82" fmla="*/ 350 w 1136"/>
                  <a:gd name="T83" fmla="*/ 168 h 176"/>
                  <a:gd name="T84" fmla="*/ 572 w 1136"/>
                  <a:gd name="T85" fmla="*/ 176 h 176"/>
                  <a:gd name="T86" fmla="*/ 686 w 1136"/>
                  <a:gd name="T87" fmla="*/ 174 h 176"/>
                  <a:gd name="T88" fmla="*/ 888 w 1136"/>
                  <a:gd name="T89" fmla="*/ 160 h 176"/>
                  <a:gd name="T90" fmla="*/ 1008 w 1136"/>
                  <a:gd name="T91" fmla="*/ 144 h 176"/>
                  <a:gd name="T92" fmla="*/ 1068 w 1136"/>
                  <a:gd name="T93" fmla="*/ 130 h 176"/>
                  <a:gd name="T94" fmla="*/ 1110 w 1136"/>
                  <a:gd name="T95" fmla="*/ 114 h 176"/>
                  <a:gd name="T96" fmla="*/ 1132 w 1136"/>
                  <a:gd name="T97" fmla="*/ 98 h 176"/>
                  <a:gd name="T98" fmla="*/ 1136 w 1136"/>
                  <a:gd name="T99" fmla="*/ 88 h 176"/>
                  <a:gd name="T100" fmla="*/ 1134 w 1136"/>
                  <a:gd name="T101" fmla="*/ 84 h 176"/>
                  <a:gd name="T102" fmla="*/ 1124 w 1136"/>
                  <a:gd name="T103" fmla="*/ 70 h 176"/>
                  <a:gd name="T104" fmla="*/ 1092 w 1136"/>
                  <a:gd name="T105" fmla="*/ 54 h 176"/>
                  <a:gd name="T106" fmla="*/ 1040 w 1136"/>
                  <a:gd name="T107" fmla="*/ 38 h 176"/>
                  <a:gd name="T108" fmla="*/ 970 w 1136"/>
                  <a:gd name="T109" fmla="*/ 24 h 176"/>
                  <a:gd name="T110" fmla="*/ 792 w 1136"/>
                  <a:gd name="T111" fmla="*/ 6 h 176"/>
                  <a:gd name="T112" fmla="*/ 572 w 1136"/>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176"/>
                    </a:moveTo>
                    <a:lnTo>
                      <a:pt x="572" y="176"/>
                    </a:lnTo>
                    <a:lnTo>
                      <a:pt x="458" y="174"/>
                    </a:lnTo>
                    <a:lnTo>
                      <a:pt x="352" y="168"/>
                    </a:lnTo>
                    <a:lnTo>
                      <a:pt x="254" y="160"/>
                    </a:lnTo>
                    <a:lnTo>
                      <a:pt x="170" y="150"/>
                    </a:lnTo>
                    <a:lnTo>
                      <a:pt x="134" y="142"/>
                    </a:lnTo>
                    <a:lnTo>
                      <a:pt x="100" y="136"/>
                    </a:lnTo>
                    <a:lnTo>
                      <a:pt x="72" y="130"/>
                    </a:lnTo>
                    <a:lnTo>
                      <a:pt x="48" y="122"/>
                    </a:lnTo>
                    <a:lnTo>
                      <a:pt x="28" y="114"/>
                    </a:lnTo>
                    <a:lnTo>
                      <a:pt x="14" y="106"/>
                    </a:lnTo>
                    <a:lnTo>
                      <a:pt x="6" y="98"/>
                    </a:lnTo>
                    <a:lnTo>
                      <a:pt x="4" y="92"/>
                    </a:lnTo>
                    <a:lnTo>
                      <a:pt x="2" y="88"/>
                    </a:lnTo>
                    <a:lnTo>
                      <a:pt x="2" y="88"/>
                    </a:lnTo>
                    <a:lnTo>
                      <a:pt x="4" y="84"/>
                    </a:lnTo>
                    <a:lnTo>
                      <a:pt x="6" y="80"/>
                    </a:lnTo>
                    <a:lnTo>
                      <a:pt x="14" y="70"/>
                    </a:lnTo>
                    <a:lnTo>
                      <a:pt x="28" y="62"/>
                    </a:lnTo>
                    <a:lnTo>
                      <a:pt x="48" y="54"/>
                    </a:lnTo>
                    <a:lnTo>
                      <a:pt x="72" y="46"/>
                    </a:lnTo>
                    <a:lnTo>
                      <a:pt x="100" y="38"/>
                    </a:lnTo>
                    <a:lnTo>
                      <a:pt x="134" y="32"/>
                    </a:lnTo>
                    <a:lnTo>
                      <a:pt x="170" y="26"/>
                    </a:lnTo>
                    <a:lnTo>
                      <a:pt x="254" y="14"/>
                    </a:lnTo>
                    <a:lnTo>
                      <a:pt x="352" y="6"/>
                    </a:lnTo>
                    <a:lnTo>
                      <a:pt x="458" y="2"/>
                    </a:lnTo>
                    <a:lnTo>
                      <a:pt x="572" y="0"/>
                    </a:lnTo>
                    <a:lnTo>
                      <a:pt x="572" y="0"/>
                    </a:lnTo>
                    <a:lnTo>
                      <a:pt x="686" y="2"/>
                    </a:lnTo>
                    <a:lnTo>
                      <a:pt x="790" y="6"/>
                    </a:lnTo>
                    <a:lnTo>
                      <a:pt x="886" y="14"/>
                    </a:lnTo>
                    <a:lnTo>
                      <a:pt x="970" y="26"/>
                    </a:lnTo>
                    <a:lnTo>
                      <a:pt x="1006" y="32"/>
                    </a:lnTo>
                    <a:lnTo>
                      <a:pt x="1038" y="38"/>
                    </a:lnTo>
                    <a:lnTo>
                      <a:pt x="1066" y="46"/>
                    </a:lnTo>
                    <a:lnTo>
                      <a:pt x="1090" y="54"/>
                    </a:lnTo>
                    <a:lnTo>
                      <a:pt x="1108" y="62"/>
                    </a:lnTo>
                    <a:lnTo>
                      <a:pt x="1122" y="70"/>
                    </a:lnTo>
                    <a:lnTo>
                      <a:pt x="1130" y="80"/>
                    </a:lnTo>
                    <a:lnTo>
                      <a:pt x="1132" y="84"/>
                    </a:lnTo>
                    <a:lnTo>
                      <a:pt x="1134" y="88"/>
                    </a:lnTo>
                    <a:lnTo>
                      <a:pt x="1134" y="88"/>
                    </a:lnTo>
                    <a:lnTo>
                      <a:pt x="1132" y="92"/>
                    </a:lnTo>
                    <a:lnTo>
                      <a:pt x="1130" y="98"/>
                    </a:lnTo>
                    <a:lnTo>
                      <a:pt x="1122" y="106"/>
                    </a:lnTo>
                    <a:lnTo>
                      <a:pt x="1108" y="114"/>
                    </a:lnTo>
                    <a:lnTo>
                      <a:pt x="1090" y="122"/>
                    </a:lnTo>
                    <a:lnTo>
                      <a:pt x="1066" y="130"/>
                    </a:lnTo>
                    <a:lnTo>
                      <a:pt x="1038" y="136"/>
                    </a:lnTo>
                    <a:lnTo>
                      <a:pt x="1006" y="142"/>
                    </a:lnTo>
                    <a:lnTo>
                      <a:pt x="970" y="150"/>
                    </a:lnTo>
                    <a:lnTo>
                      <a:pt x="886" y="160"/>
                    </a:lnTo>
                    <a:lnTo>
                      <a:pt x="790" y="168"/>
                    </a:lnTo>
                    <a:lnTo>
                      <a:pt x="686" y="174"/>
                    </a:lnTo>
                    <a:lnTo>
                      <a:pt x="572" y="176"/>
                    </a:lnTo>
                    <a:close/>
                    <a:moveTo>
                      <a:pt x="572" y="0"/>
                    </a:moveTo>
                    <a:lnTo>
                      <a:pt x="572" y="0"/>
                    </a:lnTo>
                    <a:lnTo>
                      <a:pt x="458" y="0"/>
                    </a:lnTo>
                    <a:lnTo>
                      <a:pt x="350" y="6"/>
                    </a:lnTo>
                    <a:lnTo>
                      <a:pt x="254" y="14"/>
                    </a:lnTo>
                    <a:lnTo>
                      <a:pt x="168" y="24"/>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4"/>
                    </a:lnTo>
                    <a:lnTo>
                      <a:pt x="168" y="150"/>
                    </a:lnTo>
                    <a:lnTo>
                      <a:pt x="254" y="160"/>
                    </a:lnTo>
                    <a:lnTo>
                      <a:pt x="350" y="168"/>
                    </a:lnTo>
                    <a:lnTo>
                      <a:pt x="458" y="174"/>
                    </a:lnTo>
                    <a:lnTo>
                      <a:pt x="572" y="176"/>
                    </a:lnTo>
                    <a:lnTo>
                      <a:pt x="572" y="176"/>
                    </a:lnTo>
                    <a:lnTo>
                      <a:pt x="686" y="174"/>
                    </a:lnTo>
                    <a:lnTo>
                      <a:pt x="792" y="168"/>
                    </a:lnTo>
                    <a:lnTo>
                      <a:pt x="888" y="160"/>
                    </a:lnTo>
                    <a:lnTo>
                      <a:pt x="970" y="150"/>
                    </a:lnTo>
                    <a:lnTo>
                      <a:pt x="1008" y="144"/>
                    </a:lnTo>
                    <a:lnTo>
                      <a:pt x="1040" y="136"/>
                    </a:lnTo>
                    <a:lnTo>
                      <a:pt x="1068" y="130"/>
                    </a:lnTo>
                    <a:lnTo>
                      <a:pt x="1092" y="122"/>
                    </a:lnTo>
                    <a:lnTo>
                      <a:pt x="1110" y="114"/>
                    </a:lnTo>
                    <a:lnTo>
                      <a:pt x="1124" y="106"/>
                    </a:lnTo>
                    <a:lnTo>
                      <a:pt x="1132" y="98"/>
                    </a:lnTo>
                    <a:lnTo>
                      <a:pt x="1134" y="92"/>
                    </a:lnTo>
                    <a:lnTo>
                      <a:pt x="1136" y="88"/>
                    </a:lnTo>
                    <a:lnTo>
                      <a:pt x="1136" y="88"/>
                    </a:lnTo>
                    <a:lnTo>
                      <a:pt x="1134" y="84"/>
                    </a:lnTo>
                    <a:lnTo>
                      <a:pt x="1132" y="80"/>
                    </a:lnTo>
                    <a:lnTo>
                      <a:pt x="1124" y="70"/>
                    </a:lnTo>
                    <a:lnTo>
                      <a:pt x="1110" y="62"/>
                    </a:lnTo>
                    <a:lnTo>
                      <a:pt x="1092" y="54"/>
                    </a:lnTo>
                    <a:lnTo>
                      <a:pt x="1068" y="46"/>
                    </a:lnTo>
                    <a:lnTo>
                      <a:pt x="1040" y="38"/>
                    </a:lnTo>
                    <a:lnTo>
                      <a:pt x="1008" y="32"/>
                    </a:lnTo>
                    <a:lnTo>
                      <a:pt x="970" y="24"/>
                    </a:lnTo>
                    <a:lnTo>
                      <a:pt x="888" y="14"/>
                    </a:lnTo>
                    <a:lnTo>
                      <a:pt x="792" y="6"/>
                    </a:lnTo>
                    <a:lnTo>
                      <a:pt x="686" y="0"/>
                    </a:lnTo>
                    <a:lnTo>
                      <a:pt x="57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0" name="Freeform 45"/>
              <p:cNvSpPr>
                <a:spLocks/>
              </p:cNvSpPr>
              <p:nvPr/>
            </p:nvSpPr>
            <p:spPr bwMode="auto">
              <a:xfrm>
                <a:off x="4325" y="4140"/>
                <a:ext cx="1132" cy="176"/>
              </a:xfrm>
              <a:custGeom>
                <a:avLst/>
                <a:gdLst>
                  <a:gd name="T0" fmla="*/ 570 w 1132"/>
                  <a:gd name="T1" fmla="*/ 176 h 176"/>
                  <a:gd name="T2" fmla="*/ 570 w 1132"/>
                  <a:gd name="T3" fmla="*/ 176 h 176"/>
                  <a:gd name="T4" fmla="*/ 456 w 1132"/>
                  <a:gd name="T5" fmla="*/ 174 h 176"/>
                  <a:gd name="T6" fmla="*/ 350 w 1132"/>
                  <a:gd name="T7" fmla="*/ 168 h 176"/>
                  <a:gd name="T8" fmla="*/ 252 w 1132"/>
                  <a:gd name="T9" fmla="*/ 160 h 176"/>
                  <a:gd name="T10" fmla="*/ 168 w 1132"/>
                  <a:gd name="T11" fmla="*/ 150 h 176"/>
                  <a:gd name="T12" fmla="*/ 132 w 1132"/>
                  <a:gd name="T13" fmla="*/ 142 h 176"/>
                  <a:gd name="T14" fmla="*/ 98 w 1132"/>
                  <a:gd name="T15" fmla="*/ 136 h 176"/>
                  <a:gd name="T16" fmla="*/ 70 w 1132"/>
                  <a:gd name="T17" fmla="*/ 130 h 176"/>
                  <a:gd name="T18" fmla="*/ 46 w 1132"/>
                  <a:gd name="T19" fmla="*/ 122 h 176"/>
                  <a:gd name="T20" fmla="*/ 26 w 1132"/>
                  <a:gd name="T21" fmla="*/ 114 h 176"/>
                  <a:gd name="T22" fmla="*/ 12 w 1132"/>
                  <a:gd name="T23" fmla="*/ 106 h 176"/>
                  <a:gd name="T24" fmla="*/ 4 w 1132"/>
                  <a:gd name="T25" fmla="*/ 98 h 176"/>
                  <a:gd name="T26" fmla="*/ 2 w 1132"/>
                  <a:gd name="T27" fmla="*/ 92 h 176"/>
                  <a:gd name="T28" fmla="*/ 0 w 1132"/>
                  <a:gd name="T29" fmla="*/ 88 h 176"/>
                  <a:gd name="T30" fmla="*/ 0 w 1132"/>
                  <a:gd name="T31" fmla="*/ 88 h 176"/>
                  <a:gd name="T32" fmla="*/ 2 w 1132"/>
                  <a:gd name="T33" fmla="*/ 84 h 176"/>
                  <a:gd name="T34" fmla="*/ 4 w 1132"/>
                  <a:gd name="T35" fmla="*/ 80 h 176"/>
                  <a:gd name="T36" fmla="*/ 12 w 1132"/>
                  <a:gd name="T37" fmla="*/ 70 h 176"/>
                  <a:gd name="T38" fmla="*/ 26 w 1132"/>
                  <a:gd name="T39" fmla="*/ 62 h 176"/>
                  <a:gd name="T40" fmla="*/ 46 w 1132"/>
                  <a:gd name="T41" fmla="*/ 54 h 176"/>
                  <a:gd name="T42" fmla="*/ 70 w 1132"/>
                  <a:gd name="T43" fmla="*/ 46 h 176"/>
                  <a:gd name="T44" fmla="*/ 98 w 1132"/>
                  <a:gd name="T45" fmla="*/ 38 h 176"/>
                  <a:gd name="T46" fmla="*/ 132 w 1132"/>
                  <a:gd name="T47" fmla="*/ 32 h 176"/>
                  <a:gd name="T48" fmla="*/ 168 w 1132"/>
                  <a:gd name="T49" fmla="*/ 26 h 176"/>
                  <a:gd name="T50" fmla="*/ 252 w 1132"/>
                  <a:gd name="T51" fmla="*/ 14 h 176"/>
                  <a:gd name="T52" fmla="*/ 350 w 1132"/>
                  <a:gd name="T53" fmla="*/ 6 h 176"/>
                  <a:gd name="T54" fmla="*/ 456 w 1132"/>
                  <a:gd name="T55" fmla="*/ 2 h 176"/>
                  <a:gd name="T56" fmla="*/ 570 w 1132"/>
                  <a:gd name="T57" fmla="*/ 0 h 176"/>
                  <a:gd name="T58" fmla="*/ 570 w 1132"/>
                  <a:gd name="T59" fmla="*/ 0 h 176"/>
                  <a:gd name="T60" fmla="*/ 684 w 1132"/>
                  <a:gd name="T61" fmla="*/ 2 h 176"/>
                  <a:gd name="T62" fmla="*/ 788 w 1132"/>
                  <a:gd name="T63" fmla="*/ 6 h 176"/>
                  <a:gd name="T64" fmla="*/ 884 w 1132"/>
                  <a:gd name="T65" fmla="*/ 14 h 176"/>
                  <a:gd name="T66" fmla="*/ 968 w 1132"/>
                  <a:gd name="T67" fmla="*/ 26 h 176"/>
                  <a:gd name="T68" fmla="*/ 1004 w 1132"/>
                  <a:gd name="T69" fmla="*/ 32 h 176"/>
                  <a:gd name="T70" fmla="*/ 1036 w 1132"/>
                  <a:gd name="T71" fmla="*/ 38 h 176"/>
                  <a:gd name="T72" fmla="*/ 1064 w 1132"/>
                  <a:gd name="T73" fmla="*/ 46 h 176"/>
                  <a:gd name="T74" fmla="*/ 1088 w 1132"/>
                  <a:gd name="T75" fmla="*/ 54 h 176"/>
                  <a:gd name="T76" fmla="*/ 1106 w 1132"/>
                  <a:gd name="T77" fmla="*/ 62 h 176"/>
                  <a:gd name="T78" fmla="*/ 1120 w 1132"/>
                  <a:gd name="T79" fmla="*/ 70 h 176"/>
                  <a:gd name="T80" fmla="*/ 1128 w 1132"/>
                  <a:gd name="T81" fmla="*/ 80 h 176"/>
                  <a:gd name="T82" fmla="*/ 1130 w 1132"/>
                  <a:gd name="T83" fmla="*/ 84 h 176"/>
                  <a:gd name="T84" fmla="*/ 1132 w 1132"/>
                  <a:gd name="T85" fmla="*/ 88 h 176"/>
                  <a:gd name="T86" fmla="*/ 1132 w 1132"/>
                  <a:gd name="T87" fmla="*/ 88 h 176"/>
                  <a:gd name="T88" fmla="*/ 1130 w 1132"/>
                  <a:gd name="T89" fmla="*/ 92 h 176"/>
                  <a:gd name="T90" fmla="*/ 1128 w 1132"/>
                  <a:gd name="T91" fmla="*/ 98 h 176"/>
                  <a:gd name="T92" fmla="*/ 1120 w 1132"/>
                  <a:gd name="T93" fmla="*/ 106 h 176"/>
                  <a:gd name="T94" fmla="*/ 1106 w 1132"/>
                  <a:gd name="T95" fmla="*/ 114 h 176"/>
                  <a:gd name="T96" fmla="*/ 1088 w 1132"/>
                  <a:gd name="T97" fmla="*/ 122 h 176"/>
                  <a:gd name="T98" fmla="*/ 1064 w 1132"/>
                  <a:gd name="T99" fmla="*/ 130 h 176"/>
                  <a:gd name="T100" fmla="*/ 1036 w 1132"/>
                  <a:gd name="T101" fmla="*/ 136 h 176"/>
                  <a:gd name="T102" fmla="*/ 1004 w 1132"/>
                  <a:gd name="T103" fmla="*/ 142 h 176"/>
                  <a:gd name="T104" fmla="*/ 968 w 1132"/>
                  <a:gd name="T105" fmla="*/ 150 h 176"/>
                  <a:gd name="T106" fmla="*/ 884 w 1132"/>
                  <a:gd name="T107" fmla="*/ 160 h 176"/>
                  <a:gd name="T108" fmla="*/ 788 w 1132"/>
                  <a:gd name="T109" fmla="*/ 168 h 176"/>
                  <a:gd name="T110" fmla="*/ 684 w 1132"/>
                  <a:gd name="T111" fmla="*/ 174 h 176"/>
                  <a:gd name="T112" fmla="*/ 570 w 1132"/>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176"/>
                    </a:moveTo>
                    <a:lnTo>
                      <a:pt x="570" y="176"/>
                    </a:lnTo>
                    <a:lnTo>
                      <a:pt x="456" y="174"/>
                    </a:lnTo>
                    <a:lnTo>
                      <a:pt x="350" y="168"/>
                    </a:lnTo>
                    <a:lnTo>
                      <a:pt x="252" y="160"/>
                    </a:lnTo>
                    <a:lnTo>
                      <a:pt x="168" y="150"/>
                    </a:lnTo>
                    <a:lnTo>
                      <a:pt x="132" y="142"/>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2" y="32"/>
                    </a:lnTo>
                    <a:lnTo>
                      <a:pt x="168" y="26"/>
                    </a:lnTo>
                    <a:lnTo>
                      <a:pt x="252" y="14"/>
                    </a:lnTo>
                    <a:lnTo>
                      <a:pt x="350" y="6"/>
                    </a:lnTo>
                    <a:lnTo>
                      <a:pt x="456" y="2"/>
                    </a:lnTo>
                    <a:lnTo>
                      <a:pt x="570" y="0"/>
                    </a:lnTo>
                    <a:lnTo>
                      <a:pt x="570" y="0"/>
                    </a:lnTo>
                    <a:lnTo>
                      <a:pt x="684" y="2"/>
                    </a:lnTo>
                    <a:lnTo>
                      <a:pt x="788" y="6"/>
                    </a:lnTo>
                    <a:lnTo>
                      <a:pt x="884" y="14"/>
                    </a:lnTo>
                    <a:lnTo>
                      <a:pt x="968" y="26"/>
                    </a:lnTo>
                    <a:lnTo>
                      <a:pt x="1004" y="32"/>
                    </a:lnTo>
                    <a:lnTo>
                      <a:pt x="1036" y="38"/>
                    </a:lnTo>
                    <a:lnTo>
                      <a:pt x="1064" y="46"/>
                    </a:lnTo>
                    <a:lnTo>
                      <a:pt x="1088" y="54"/>
                    </a:lnTo>
                    <a:lnTo>
                      <a:pt x="1106" y="62"/>
                    </a:lnTo>
                    <a:lnTo>
                      <a:pt x="1120" y="70"/>
                    </a:lnTo>
                    <a:lnTo>
                      <a:pt x="1128" y="80"/>
                    </a:lnTo>
                    <a:lnTo>
                      <a:pt x="1130" y="84"/>
                    </a:lnTo>
                    <a:lnTo>
                      <a:pt x="1132" y="88"/>
                    </a:lnTo>
                    <a:lnTo>
                      <a:pt x="1132" y="88"/>
                    </a:lnTo>
                    <a:lnTo>
                      <a:pt x="1130" y="92"/>
                    </a:lnTo>
                    <a:lnTo>
                      <a:pt x="1128" y="98"/>
                    </a:lnTo>
                    <a:lnTo>
                      <a:pt x="1120" y="106"/>
                    </a:lnTo>
                    <a:lnTo>
                      <a:pt x="1106" y="114"/>
                    </a:lnTo>
                    <a:lnTo>
                      <a:pt x="1088" y="122"/>
                    </a:lnTo>
                    <a:lnTo>
                      <a:pt x="1064" y="130"/>
                    </a:lnTo>
                    <a:lnTo>
                      <a:pt x="1036" y="136"/>
                    </a:lnTo>
                    <a:lnTo>
                      <a:pt x="1004" y="142"/>
                    </a:lnTo>
                    <a:lnTo>
                      <a:pt x="968" y="150"/>
                    </a:lnTo>
                    <a:lnTo>
                      <a:pt x="884" y="160"/>
                    </a:lnTo>
                    <a:lnTo>
                      <a:pt x="788" y="168"/>
                    </a:lnTo>
                    <a:lnTo>
                      <a:pt x="684" y="174"/>
                    </a:lnTo>
                    <a:lnTo>
                      <a:pt x="570"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1" name="Freeform 46"/>
              <p:cNvSpPr>
                <a:spLocks/>
              </p:cNvSpPr>
              <p:nvPr/>
            </p:nvSpPr>
            <p:spPr bwMode="auto">
              <a:xfrm>
                <a:off x="4323" y="4140"/>
                <a:ext cx="1136" cy="176"/>
              </a:xfrm>
              <a:custGeom>
                <a:avLst/>
                <a:gdLst>
                  <a:gd name="T0" fmla="*/ 572 w 1136"/>
                  <a:gd name="T1" fmla="*/ 0 h 176"/>
                  <a:gd name="T2" fmla="*/ 572 w 1136"/>
                  <a:gd name="T3" fmla="*/ 0 h 176"/>
                  <a:gd name="T4" fmla="*/ 458 w 1136"/>
                  <a:gd name="T5" fmla="*/ 0 h 176"/>
                  <a:gd name="T6" fmla="*/ 350 w 1136"/>
                  <a:gd name="T7" fmla="*/ 6 h 176"/>
                  <a:gd name="T8" fmla="*/ 254 w 1136"/>
                  <a:gd name="T9" fmla="*/ 14 h 176"/>
                  <a:gd name="T10" fmla="*/ 168 w 1136"/>
                  <a:gd name="T11" fmla="*/ 24 h 176"/>
                  <a:gd name="T12" fmla="*/ 132 w 1136"/>
                  <a:gd name="T13" fmla="*/ 32 h 176"/>
                  <a:gd name="T14" fmla="*/ 98 w 1136"/>
                  <a:gd name="T15" fmla="*/ 38 h 176"/>
                  <a:gd name="T16" fmla="*/ 70 w 1136"/>
                  <a:gd name="T17" fmla="*/ 46 h 176"/>
                  <a:gd name="T18" fmla="*/ 46 w 1136"/>
                  <a:gd name="T19" fmla="*/ 54 h 176"/>
                  <a:gd name="T20" fmla="*/ 26 w 1136"/>
                  <a:gd name="T21" fmla="*/ 62 h 176"/>
                  <a:gd name="T22" fmla="*/ 12 w 1136"/>
                  <a:gd name="T23" fmla="*/ 70 h 176"/>
                  <a:gd name="T24" fmla="*/ 4 w 1136"/>
                  <a:gd name="T25" fmla="*/ 80 h 176"/>
                  <a:gd name="T26" fmla="*/ 2 w 1136"/>
                  <a:gd name="T27" fmla="*/ 84 h 176"/>
                  <a:gd name="T28" fmla="*/ 0 w 1136"/>
                  <a:gd name="T29" fmla="*/ 88 h 176"/>
                  <a:gd name="T30" fmla="*/ 0 w 1136"/>
                  <a:gd name="T31" fmla="*/ 88 h 176"/>
                  <a:gd name="T32" fmla="*/ 2 w 1136"/>
                  <a:gd name="T33" fmla="*/ 92 h 176"/>
                  <a:gd name="T34" fmla="*/ 4 w 1136"/>
                  <a:gd name="T35" fmla="*/ 98 h 176"/>
                  <a:gd name="T36" fmla="*/ 12 w 1136"/>
                  <a:gd name="T37" fmla="*/ 106 h 176"/>
                  <a:gd name="T38" fmla="*/ 26 w 1136"/>
                  <a:gd name="T39" fmla="*/ 114 h 176"/>
                  <a:gd name="T40" fmla="*/ 46 w 1136"/>
                  <a:gd name="T41" fmla="*/ 122 h 176"/>
                  <a:gd name="T42" fmla="*/ 70 w 1136"/>
                  <a:gd name="T43" fmla="*/ 130 h 176"/>
                  <a:gd name="T44" fmla="*/ 98 w 1136"/>
                  <a:gd name="T45" fmla="*/ 136 h 176"/>
                  <a:gd name="T46" fmla="*/ 132 w 1136"/>
                  <a:gd name="T47" fmla="*/ 144 h 176"/>
                  <a:gd name="T48" fmla="*/ 168 w 1136"/>
                  <a:gd name="T49" fmla="*/ 150 h 176"/>
                  <a:gd name="T50" fmla="*/ 254 w 1136"/>
                  <a:gd name="T51" fmla="*/ 160 h 176"/>
                  <a:gd name="T52" fmla="*/ 350 w 1136"/>
                  <a:gd name="T53" fmla="*/ 168 h 176"/>
                  <a:gd name="T54" fmla="*/ 458 w 1136"/>
                  <a:gd name="T55" fmla="*/ 174 h 176"/>
                  <a:gd name="T56" fmla="*/ 572 w 1136"/>
                  <a:gd name="T57" fmla="*/ 176 h 176"/>
                  <a:gd name="T58" fmla="*/ 572 w 1136"/>
                  <a:gd name="T59" fmla="*/ 176 h 176"/>
                  <a:gd name="T60" fmla="*/ 686 w 1136"/>
                  <a:gd name="T61" fmla="*/ 174 h 176"/>
                  <a:gd name="T62" fmla="*/ 792 w 1136"/>
                  <a:gd name="T63" fmla="*/ 168 h 176"/>
                  <a:gd name="T64" fmla="*/ 888 w 1136"/>
                  <a:gd name="T65" fmla="*/ 160 h 176"/>
                  <a:gd name="T66" fmla="*/ 970 w 1136"/>
                  <a:gd name="T67" fmla="*/ 150 h 176"/>
                  <a:gd name="T68" fmla="*/ 1008 w 1136"/>
                  <a:gd name="T69" fmla="*/ 144 h 176"/>
                  <a:gd name="T70" fmla="*/ 1040 w 1136"/>
                  <a:gd name="T71" fmla="*/ 136 h 176"/>
                  <a:gd name="T72" fmla="*/ 1068 w 1136"/>
                  <a:gd name="T73" fmla="*/ 130 h 176"/>
                  <a:gd name="T74" fmla="*/ 1092 w 1136"/>
                  <a:gd name="T75" fmla="*/ 122 h 176"/>
                  <a:gd name="T76" fmla="*/ 1110 w 1136"/>
                  <a:gd name="T77" fmla="*/ 114 h 176"/>
                  <a:gd name="T78" fmla="*/ 1124 w 1136"/>
                  <a:gd name="T79" fmla="*/ 106 h 176"/>
                  <a:gd name="T80" fmla="*/ 1132 w 1136"/>
                  <a:gd name="T81" fmla="*/ 98 h 176"/>
                  <a:gd name="T82" fmla="*/ 1134 w 1136"/>
                  <a:gd name="T83" fmla="*/ 92 h 176"/>
                  <a:gd name="T84" fmla="*/ 1136 w 1136"/>
                  <a:gd name="T85" fmla="*/ 88 h 176"/>
                  <a:gd name="T86" fmla="*/ 1136 w 1136"/>
                  <a:gd name="T87" fmla="*/ 88 h 176"/>
                  <a:gd name="T88" fmla="*/ 1134 w 1136"/>
                  <a:gd name="T89" fmla="*/ 84 h 176"/>
                  <a:gd name="T90" fmla="*/ 1132 w 1136"/>
                  <a:gd name="T91" fmla="*/ 80 h 176"/>
                  <a:gd name="T92" fmla="*/ 1124 w 1136"/>
                  <a:gd name="T93" fmla="*/ 70 h 176"/>
                  <a:gd name="T94" fmla="*/ 1110 w 1136"/>
                  <a:gd name="T95" fmla="*/ 62 h 176"/>
                  <a:gd name="T96" fmla="*/ 1092 w 1136"/>
                  <a:gd name="T97" fmla="*/ 54 h 176"/>
                  <a:gd name="T98" fmla="*/ 1068 w 1136"/>
                  <a:gd name="T99" fmla="*/ 46 h 176"/>
                  <a:gd name="T100" fmla="*/ 1040 w 1136"/>
                  <a:gd name="T101" fmla="*/ 38 h 176"/>
                  <a:gd name="T102" fmla="*/ 1008 w 1136"/>
                  <a:gd name="T103" fmla="*/ 32 h 176"/>
                  <a:gd name="T104" fmla="*/ 970 w 1136"/>
                  <a:gd name="T105" fmla="*/ 24 h 176"/>
                  <a:gd name="T106" fmla="*/ 888 w 1136"/>
                  <a:gd name="T107" fmla="*/ 14 h 176"/>
                  <a:gd name="T108" fmla="*/ 792 w 1136"/>
                  <a:gd name="T109" fmla="*/ 6 h 176"/>
                  <a:gd name="T110" fmla="*/ 686 w 1136"/>
                  <a:gd name="T111" fmla="*/ 0 h 176"/>
                  <a:gd name="T112" fmla="*/ 572 w 1136"/>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6" h="176">
                    <a:moveTo>
                      <a:pt x="572" y="0"/>
                    </a:moveTo>
                    <a:lnTo>
                      <a:pt x="572" y="0"/>
                    </a:lnTo>
                    <a:lnTo>
                      <a:pt x="458" y="0"/>
                    </a:lnTo>
                    <a:lnTo>
                      <a:pt x="350" y="6"/>
                    </a:lnTo>
                    <a:lnTo>
                      <a:pt x="254" y="14"/>
                    </a:lnTo>
                    <a:lnTo>
                      <a:pt x="168" y="24"/>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4"/>
                    </a:lnTo>
                    <a:lnTo>
                      <a:pt x="168" y="150"/>
                    </a:lnTo>
                    <a:lnTo>
                      <a:pt x="254" y="160"/>
                    </a:lnTo>
                    <a:lnTo>
                      <a:pt x="350" y="168"/>
                    </a:lnTo>
                    <a:lnTo>
                      <a:pt x="458" y="174"/>
                    </a:lnTo>
                    <a:lnTo>
                      <a:pt x="572" y="176"/>
                    </a:lnTo>
                    <a:lnTo>
                      <a:pt x="572" y="176"/>
                    </a:lnTo>
                    <a:lnTo>
                      <a:pt x="686" y="174"/>
                    </a:lnTo>
                    <a:lnTo>
                      <a:pt x="792" y="168"/>
                    </a:lnTo>
                    <a:lnTo>
                      <a:pt x="888" y="160"/>
                    </a:lnTo>
                    <a:lnTo>
                      <a:pt x="970" y="150"/>
                    </a:lnTo>
                    <a:lnTo>
                      <a:pt x="1008" y="144"/>
                    </a:lnTo>
                    <a:lnTo>
                      <a:pt x="1040" y="136"/>
                    </a:lnTo>
                    <a:lnTo>
                      <a:pt x="1068" y="130"/>
                    </a:lnTo>
                    <a:lnTo>
                      <a:pt x="1092" y="122"/>
                    </a:lnTo>
                    <a:lnTo>
                      <a:pt x="1110" y="114"/>
                    </a:lnTo>
                    <a:lnTo>
                      <a:pt x="1124" y="106"/>
                    </a:lnTo>
                    <a:lnTo>
                      <a:pt x="1132" y="98"/>
                    </a:lnTo>
                    <a:lnTo>
                      <a:pt x="1134" y="92"/>
                    </a:lnTo>
                    <a:lnTo>
                      <a:pt x="1136" y="88"/>
                    </a:lnTo>
                    <a:lnTo>
                      <a:pt x="1136" y="88"/>
                    </a:lnTo>
                    <a:lnTo>
                      <a:pt x="1134" y="84"/>
                    </a:lnTo>
                    <a:lnTo>
                      <a:pt x="1132" y="80"/>
                    </a:lnTo>
                    <a:lnTo>
                      <a:pt x="1124" y="70"/>
                    </a:lnTo>
                    <a:lnTo>
                      <a:pt x="1110" y="62"/>
                    </a:lnTo>
                    <a:lnTo>
                      <a:pt x="1092" y="54"/>
                    </a:lnTo>
                    <a:lnTo>
                      <a:pt x="1068" y="46"/>
                    </a:lnTo>
                    <a:lnTo>
                      <a:pt x="1040" y="38"/>
                    </a:lnTo>
                    <a:lnTo>
                      <a:pt x="1008" y="32"/>
                    </a:lnTo>
                    <a:lnTo>
                      <a:pt x="970" y="24"/>
                    </a:lnTo>
                    <a:lnTo>
                      <a:pt x="888" y="14"/>
                    </a:lnTo>
                    <a:lnTo>
                      <a:pt x="792" y="6"/>
                    </a:lnTo>
                    <a:lnTo>
                      <a:pt x="686" y="0"/>
                    </a:lnTo>
                    <a:lnTo>
                      <a:pt x="5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2" name="Freeform 47"/>
              <p:cNvSpPr>
                <a:spLocks noEditPoints="1"/>
              </p:cNvSpPr>
              <p:nvPr/>
            </p:nvSpPr>
            <p:spPr bwMode="auto">
              <a:xfrm>
                <a:off x="4325" y="4140"/>
                <a:ext cx="1132" cy="176"/>
              </a:xfrm>
              <a:custGeom>
                <a:avLst/>
                <a:gdLst>
                  <a:gd name="T0" fmla="*/ 570 w 1132"/>
                  <a:gd name="T1" fmla="*/ 174 h 176"/>
                  <a:gd name="T2" fmla="*/ 350 w 1132"/>
                  <a:gd name="T3" fmla="*/ 168 h 176"/>
                  <a:gd name="T4" fmla="*/ 170 w 1132"/>
                  <a:gd name="T5" fmla="*/ 148 h 176"/>
                  <a:gd name="T6" fmla="*/ 100 w 1132"/>
                  <a:gd name="T7" fmla="*/ 136 h 176"/>
                  <a:gd name="T8" fmla="*/ 48 w 1132"/>
                  <a:gd name="T9" fmla="*/ 122 h 176"/>
                  <a:gd name="T10" fmla="*/ 14 w 1132"/>
                  <a:gd name="T11" fmla="*/ 106 h 176"/>
                  <a:gd name="T12" fmla="*/ 4 w 1132"/>
                  <a:gd name="T13" fmla="*/ 92 h 176"/>
                  <a:gd name="T14" fmla="*/ 2 w 1132"/>
                  <a:gd name="T15" fmla="*/ 88 h 176"/>
                  <a:gd name="T16" fmla="*/ 6 w 1132"/>
                  <a:gd name="T17" fmla="*/ 80 h 176"/>
                  <a:gd name="T18" fmla="*/ 28 w 1132"/>
                  <a:gd name="T19" fmla="*/ 62 h 176"/>
                  <a:gd name="T20" fmla="*/ 72 w 1132"/>
                  <a:gd name="T21" fmla="*/ 46 h 176"/>
                  <a:gd name="T22" fmla="*/ 132 w 1132"/>
                  <a:gd name="T23" fmla="*/ 32 h 176"/>
                  <a:gd name="T24" fmla="*/ 254 w 1132"/>
                  <a:gd name="T25" fmla="*/ 14 h 176"/>
                  <a:gd name="T26" fmla="*/ 456 w 1132"/>
                  <a:gd name="T27" fmla="*/ 2 h 176"/>
                  <a:gd name="T28" fmla="*/ 570 w 1132"/>
                  <a:gd name="T29" fmla="*/ 0 h 176"/>
                  <a:gd name="T30" fmla="*/ 788 w 1132"/>
                  <a:gd name="T31" fmla="*/ 6 h 176"/>
                  <a:gd name="T32" fmla="*/ 966 w 1132"/>
                  <a:gd name="T33" fmla="*/ 26 h 176"/>
                  <a:gd name="T34" fmla="*/ 1034 w 1132"/>
                  <a:gd name="T35" fmla="*/ 38 h 176"/>
                  <a:gd name="T36" fmla="*/ 1086 w 1132"/>
                  <a:gd name="T37" fmla="*/ 54 h 176"/>
                  <a:gd name="T38" fmla="*/ 1118 w 1132"/>
                  <a:gd name="T39" fmla="*/ 70 h 176"/>
                  <a:gd name="T40" fmla="*/ 1128 w 1132"/>
                  <a:gd name="T41" fmla="*/ 84 h 176"/>
                  <a:gd name="T42" fmla="*/ 1130 w 1132"/>
                  <a:gd name="T43" fmla="*/ 88 h 176"/>
                  <a:gd name="T44" fmla="*/ 1126 w 1132"/>
                  <a:gd name="T45" fmla="*/ 96 h 176"/>
                  <a:gd name="T46" fmla="*/ 1104 w 1132"/>
                  <a:gd name="T47" fmla="*/ 114 h 176"/>
                  <a:gd name="T48" fmla="*/ 1062 w 1132"/>
                  <a:gd name="T49" fmla="*/ 128 h 176"/>
                  <a:gd name="T50" fmla="*/ 1002 w 1132"/>
                  <a:gd name="T51" fmla="*/ 142 h 176"/>
                  <a:gd name="T52" fmla="*/ 882 w 1132"/>
                  <a:gd name="T53" fmla="*/ 160 h 176"/>
                  <a:gd name="T54" fmla="*/ 682 w 1132"/>
                  <a:gd name="T55" fmla="*/ 172 h 176"/>
                  <a:gd name="T56" fmla="*/ 570 w 1132"/>
                  <a:gd name="T57" fmla="*/ 0 h 176"/>
                  <a:gd name="T58" fmla="*/ 456 w 1132"/>
                  <a:gd name="T59" fmla="*/ 2 h 176"/>
                  <a:gd name="T60" fmla="*/ 252 w 1132"/>
                  <a:gd name="T61" fmla="*/ 14 h 176"/>
                  <a:gd name="T62" fmla="*/ 132 w 1132"/>
                  <a:gd name="T63" fmla="*/ 32 h 176"/>
                  <a:gd name="T64" fmla="*/ 70 w 1132"/>
                  <a:gd name="T65" fmla="*/ 46 h 176"/>
                  <a:gd name="T66" fmla="*/ 26 w 1132"/>
                  <a:gd name="T67" fmla="*/ 62 h 176"/>
                  <a:gd name="T68" fmla="*/ 4 w 1132"/>
                  <a:gd name="T69" fmla="*/ 80 h 176"/>
                  <a:gd name="T70" fmla="*/ 0 w 1132"/>
                  <a:gd name="T71" fmla="*/ 88 h 176"/>
                  <a:gd name="T72" fmla="*/ 2 w 1132"/>
                  <a:gd name="T73" fmla="*/ 92 h 176"/>
                  <a:gd name="T74" fmla="*/ 12 w 1132"/>
                  <a:gd name="T75" fmla="*/ 106 h 176"/>
                  <a:gd name="T76" fmla="*/ 46 w 1132"/>
                  <a:gd name="T77" fmla="*/ 122 h 176"/>
                  <a:gd name="T78" fmla="*/ 98 w 1132"/>
                  <a:gd name="T79" fmla="*/ 136 h 176"/>
                  <a:gd name="T80" fmla="*/ 168 w 1132"/>
                  <a:gd name="T81" fmla="*/ 150 h 176"/>
                  <a:gd name="T82" fmla="*/ 350 w 1132"/>
                  <a:gd name="T83" fmla="*/ 168 h 176"/>
                  <a:gd name="T84" fmla="*/ 570 w 1132"/>
                  <a:gd name="T85" fmla="*/ 176 h 176"/>
                  <a:gd name="T86" fmla="*/ 684 w 1132"/>
                  <a:gd name="T87" fmla="*/ 174 h 176"/>
                  <a:gd name="T88" fmla="*/ 884 w 1132"/>
                  <a:gd name="T89" fmla="*/ 160 h 176"/>
                  <a:gd name="T90" fmla="*/ 1004 w 1132"/>
                  <a:gd name="T91" fmla="*/ 142 h 176"/>
                  <a:gd name="T92" fmla="*/ 1064 w 1132"/>
                  <a:gd name="T93" fmla="*/ 130 h 176"/>
                  <a:gd name="T94" fmla="*/ 1106 w 1132"/>
                  <a:gd name="T95" fmla="*/ 114 h 176"/>
                  <a:gd name="T96" fmla="*/ 1128 w 1132"/>
                  <a:gd name="T97" fmla="*/ 98 h 176"/>
                  <a:gd name="T98" fmla="*/ 1132 w 1132"/>
                  <a:gd name="T99" fmla="*/ 88 h 176"/>
                  <a:gd name="T100" fmla="*/ 1130 w 1132"/>
                  <a:gd name="T101" fmla="*/ 84 h 176"/>
                  <a:gd name="T102" fmla="*/ 1120 w 1132"/>
                  <a:gd name="T103" fmla="*/ 70 h 176"/>
                  <a:gd name="T104" fmla="*/ 1088 w 1132"/>
                  <a:gd name="T105" fmla="*/ 54 h 176"/>
                  <a:gd name="T106" fmla="*/ 1036 w 1132"/>
                  <a:gd name="T107" fmla="*/ 38 h 176"/>
                  <a:gd name="T108" fmla="*/ 968 w 1132"/>
                  <a:gd name="T109" fmla="*/ 26 h 176"/>
                  <a:gd name="T110" fmla="*/ 788 w 1132"/>
                  <a:gd name="T111" fmla="*/ 6 h 176"/>
                  <a:gd name="T112" fmla="*/ 570 w 113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174"/>
                    </a:moveTo>
                    <a:lnTo>
                      <a:pt x="570" y="174"/>
                    </a:lnTo>
                    <a:lnTo>
                      <a:pt x="456" y="172"/>
                    </a:lnTo>
                    <a:lnTo>
                      <a:pt x="350" y="168"/>
                    </a:lnTo>
                    <a:lnTo>
                      <a:pt x="254" y="160"/>
                    </a:lnTo>
                    <a:lnTo>
                      <a:pt x="170" y="148"/>
                    </a:lnTo>
                    <a:lnTo>
                      <a:pt x="132" y="142"/>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70" y="26"/>
                    </a:lnTo>
                    <a:lnTo>
                      <a:pt x="254" y="14"/>
                    </a:lnTo>
                    <a:lnTo>
                      <a:pt x="350" y="6"/>
                    </a:lnTo>
                    <a:lnTo>
                      <a:pt x="456" y="2"/>
                    </a:lnTo>
                    <a:lnTo>
                      <a:pt x="570" y="0"/>
                    </a:lnTo>
                    <a:lnTo>
                      <a:pt x="570" y="0"/>
                    </a:lnTo>
                    <a:lnTo>
                      <a:pt x="682" y="2"/>
                    </a:lnTo>
                    <a:lnTo>
                      <a:pt x="788" y="6"/>
                    </a:lnTo>
                    <a:lnTo>
                      <a:pt x="882" y="14"/>
                    </a:lnTo>
                    <a:lnTo>
                      <a:pt x="966" y="26"/>
                    </a:lnTo>
                    <a:lnTo>
                      <a:pt x="1002" y="32"/>
                    </a:lnTo>
                    <a:lnTo>
                      <a:pt x="1034" y="38"/>
                    </a:lnTo>
                    <a:lnTo>
                      <a:pt x="1062" y="46"/>
                    </a:lnTo>
                    <a:lnTo>
                      <a:pt x="1086" y="54"/>
                    </a:lnTo>
                    <a:lnTo>
                      <a:pt x="1104" y="62"/>
                    </a:lnTo>
                    <a:lnTo>
                      <a:pt x="1118" y="70"/>
                    </a:lnTo>
                    <a:lnTo>
                      <a:pt x="1126" y="80"/>
                    </a:lnTo>
                    <a:lnTo>
                      <a:pt x="1128" y="84"/>
                    </a:lnTo>
                    <a:lnTo>
                      <a:pt x="1130" y="88"/>
                    </a:lnTo>
                    <a:lnTo>
                      <a:pt x="1130" y="88"/>
                    </a:lnTo>
                    <a:lnTo>
                      <a:pt x="1128" y="92"/>
                    </a:lnTo>
                    <a:lnTo>
                      <a:pt x="1126" y="96"/>
                    </a:lnTo>
                    <a:lnTo>
                      <a:pt x="1118" y="106"/>
                    </a:lnTo>
                    <a:lnTo>
                      <a:pt x="1104" y="114"/>
                    </a:lnTo>
                    <a:lnTo>
                      <a:pt x="1086" y="122"/>
                    </a:lnTo>
                    <a:lnTo>
                      <a:pt x="1062" y="128"/>
                    </a:lnTo>
                    <a:lnTo>
                      <a:pt x="1034" y="136"/>
                    </a:lnTo>
                    <a:lnTo>
                      <a:pt x="1002" y="142"/>
                    </a:lnTo>
                    <a:lnTo>
                      <a:pt x="966" y="148"/>
                    </a:lnTo>
                    <a:lnTo>
                      <a:pt x="882" y="160"/>
                    </a:lnTo>
                    <a:lnTo>
                      <a:pt x="788" y="168"/>
                    </a:lnTo>
                    <a:lnTo>
                      <a:pt x="682" y="172"/>
                    </a:lnTo>
                    <a:lnTo>
                      <a:pt x="570" y="174"/>
                    </a:lnTo>
                    <a:close/>
                    <a:moveTo>
                      <a:pt x="570" y="0"/>
                    </a:moveTo>
                    <a:lnTo>
                      <a:pt x="570" y="0"/>
                    </a:lnTo>
                    <a:lnTo>
                      <a:pt x="456" y="2"/>
                    </a:lnTo>
                    <a:lnTo>
                      <a:pt x="350" y="6"/>
                    </a:lnTo>
                    <a:lnTo>
                      <a:pt x="252" y="14"/>
                    </a:lnTo>
                    <a:lnTo>
                      <a:pt x="168" y="26"/>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2"/>
                    </a:lnTo>
                    <a:lnTo>
                      <a:pt x="168" y="150"/>
                    </a:lnTo>
                    <a:lnTo>
                      <a:pt x="252" y="160"/>
                    </a:lnTo>
                    <a:lnTo>
                      <a:pt x="350" y="168"/>
                    </a:lnTo>
                    <a:lnTo>
                      <a:pt x="456" y="174"/>
                    </a:lnTo>
                    <a:lnTo>
                      <a:pt x="570" y="176"/>
                    </a:lnTo>
                    <a:lnTo>
                      <a:pt x="570" y="176"/>
                    </a:lnTo>
                    <a:lnTo>
                      <a:pt x="684" y="174"/>
                    </a:lnTo>
                    <a:lnTo>
                      <a:pt x="788" y="168"/>
                    </a:lnTo>
                    <a:lnTo>
                      <a:pt x="884" y="160"/>
                    </a:lnTo>
                    <a:lnTo>
                      <a:pt x="968" y="150"/>
                    </a:lnTo>
                    <a:lnTo>
                      <a:pt x="1004" y="142"/>
                    </a:lnTo>
                    <a:lnTo>
                      <a:pt x="1036" y="136"/>
                    </a:lnTo>
                    <a:lnTo>
                      <a:pt x="1064" y="130"/>
                    </a:lnTo>
                    <a:lnTo>
                      <a:pt x="1088" y="122"/>
                    </a:lnTo>
                    <a:lnTo>
                      <a:pt x="1106" y="114"/>
                    </a:lnTo>
                    <a:lnTo>
                      <a:pt x="1120" y="106"/>
                    </a:lnTo>
                    <a:lnTo>
                      <a:pt x="1128" y="98"/>
                    </a:lnTo>
                    <a:lnTo>
                      <a:pt x="1130" y="92"/>
                    </a:lnTo>
                    <a:lnTo>
                      <a:pt x="1132" y="88"/>
                    </a:lnTo>
                    <a:lnTo>
                      <a:pt x="1132" y="88"/>
                    </a:lnTo>
                    <a:lnTo>
                      <a:pt x="1130" y="84"/>
                    </a:lnTo>
                    <a:lnTo>
                      <a:pt x="1128" y="80"/>
                    </a:lnTo>
                    <a:lnTo>
                      <a:pt x="1120" y="70"/>
                    </a:lnTo>
                    <a:lnTo>
                      <a:pt x="1106" y="62"/>
                    </a:lnTo>
                    <a:lnTo>
                      <a:pt x="1088" y="54"/>
                    </a:lnTo>
                    <a:lnTo>
                      <a:pt x="1064" y="46"/>
                    </a:lnTo>
                    <a:lnTo>
                      <a:pt x="1036" y="38"/>
                    </a:lnTo>
                    <a:lnTo>
                      <a:pt x="1004" y="32"/>
                    </a:lnTo>
                    <a:lnTo>
                      <a:pt x="968" y="26"/>
                    </a:lnTo>
                    <a:lnTo>
                      <a:pt x="884" y="14"/>
                    </a:lnTo>
                    <a:lnTo>
                      <a:pt x="788" y="6"/>
                    </a:lnTo>
                    <a:lnTo>
                      <a:pt x="684" y="2"/>
                    </a:lnTo>
                    <a:lnTo>
                      <a:pt x="570" y="0"/>
                    </a:lnTo>
                    <a:close/>
                  </a:path>
                </a:pathLst>
              </a:custGeom>
              <a:solidFill>
                <a:srgbClr val="FEFE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3" name="Freeform 48"/>
              <p:cNvSpPr>
                <a:spLocks/>
              </p:cNvSpPr>
              <p:nvPr/>
            </p:nvSpPr>
            <p:spPr bwMode="auto">
              <a:xfrm>
                <a:off x="4327" y="4140"/>
                <a:ext cx="1128" cy="174"/>
              </a:xfrm>
              <a:custGeom>
                <a:avLst/>
                <a:gdLst>
                  <a:gd name="T0" fmla="*/ 568 w 1128"/>
                  <a:gd name="T1" fmla="*/ 174 h 174"/>
                  <a:gd name="T2" fmla="*/ 568 w 1128"/>
                  <a:gd name="T3" fmla="*/ 174 h 174"/>
                  <a:gd name="T4" fmla="*/ 454 w 1128"/>
                  <a:gd name="T5" fmla="*/ 172 h 174"/>
                  <a:gd name="T6" fmla="*/ 348 w 1128"/>
                  <a:gd name="T7" fmla="*/ 168 h 174"/>
                  <a:gd name="T8" fmla="*/ 252 w 1128"/>
                  <a:gd name="T9" fmla="*/ 160 h 174"/>
                  <a:gd name="T10" fmla="*/ 168 w 1128"/>
                  <a:gd name="T11" fmla="*/ 148 h 174"/>
                  <a:gd name="T12" fmla="*/ 130 w 1128"/>
                  <a:gd name="T13" fmla="*/ 142 h 174"/>
                  <a:gd name="T14" fmla="*/ 98 w 1128"/>
                  <a:gd name="T15" fmla="*/ 136 h 174"/>
                  <a:gd name="T16" fmla="*/ 70 w 1128"/>
                  <a:gd name="T17" fmla="*/ 128 h 174"/>
                  <a:gd name="T18" fmla="*/ 46 w 1128"/>
                  <a:gd name="T19" fmla="*/ 122 h 174"/>
                  <a:gd name="T20" fmla="*/ 26 w 1128"/>
                  <a:gd name="T21" fmla="*/ 114 h 174"/>
                  <a:gd name="T22" fmla="*/ 12 w 1128"/>
                  <a:gd name="T23" fmla="*/ 106 h 174"/>
                  <a:gd name="T24" fmla="*/ 4 w 1128"/>
                  <a:gd name="T25" fmla="*/ 96 h 174"/>
                  <a:gd name="T26" fmla="*/ 2 w 1128"/>
                  <a:gd name="T27" fmla="*/ 92 h 174"/>
                  <a:gd name="T28" fmla="*/ 0 w 1128"/>
                  <a:gd name="T29" fmla="*/ 88 h 174"/>
                  <a:gd name="T30" fmla="*/ 0 w 1128"/>
                  <a:gd name="T31" fmla="*/ 88 h 174"/>
                  <a:gd name="T32" fmla="*/ 2 w 1128"/>
                  <a:gd name="T33" fmla="*/ 84 h 174"/>
                  <a:gd name="T34" fmla="*/ 4 w 1128"/>
                  <a:gd name="T35" fmla="*/ 80 h 174"/>
                  <a:gd name="T36" fmla="*/ 12 w 1128"/>
                  <a:gd name="T37" fmla="*/ 70 h 174"/>
                  <a:gd name="T38" fmla="*/ 26 w 1128"/>
                  <a:gd name="T39" fmla="*/ 62 h 174"/>
                  <a:gd name="T40" fmla="*/ 46 w 1128"/>
                  <a:gd name="T41" fmla="*/ 54 h 174"/>
                  <a:gd name="T42" fmla="*/ 70 w 1128"/>
                  <a:gd name="T43" fmla="*/ 46 h 174"/>
                  <a:gd name="T44" fmla="*/ 98 w 1128"/>
                  <a:gd name="T45" fmla="*/ 38 h 174"/>
                  <a:gd name="T46" fmla="*/ 130 w 1128"/>
                  <a:gd name="T47" fmla="*/ 32 h 174"/>
                  <a:gd name="T48" fmla="*/ 168 w 1128"/>
                  <a:gd name="T49" fmla="*/ 26 h 174"/>
                  <a:gd name="T50" fmla="*/ 252 w 1128"/>
                  <a:gd name="T51" fmla="*/ 14 h 174"/>
                  <a:gd name="T52" fmla="*/ 348 w 1128"/>
                  <a:gd name="T53" fmla="*/ 6 h 174"/>
                  <a:gd name="T54" fmla="*/ 454 w 1128"/>
                  <a:gd name="T55" fmla="*/ 2 h 174"/>
                  <a:gd name="T56" fmla="*/ 568 w 1128"/>
                  <a:gd name="T57" fmla="*/ 0 h 174"/>
                  <a:gd name="T58" fmla="*/ 568 w 1128"/>
                  <a:gd name="T59" fmla="*/ 0 h 174"/>
                  <a:gd name="T60" fmla="*/ 680 w 1128"/>
                  <a:gd name="T61" fmla="*/ 2 h 174"/>
                  <a:gd name="T62" fmla="*/ 786 w 1128"/>
                  <a:gd name="T63" fmla="*/ 6 h 174"/>
                  <a:gd name="T64" fmla="*/ 880 w 1128"/>
                  <a:gd name="T65" fmla="*/ 14 h 174"/>
                  <a:gd name="T66" fmla="*/ 964 w 1128"/>
                  <a:gd name="T67" fmla="*/ 26 h 174"/>
                  <a:gd name="T68" fmla="*/ 1000 w 1128"/>
                  <a:gd name="T69" fmla="*/ 32 h 174"/>
                  <a:gd name="T70" fmla="*/ 1032 w 1128"/>
                  <a:gd name="T71" fmla="*/ 38 h 174"/>
                  <a:gd name="T72" fmla="*/ 1060 w 1128"/>
                  <a:gd name="T73" fmla="*/ 46 h 174"/>
                  <a:gd name="T74" fmla="*/ 1084 w 1128"/>
                  <a:gd name="T75" fmla="*/ 54 h 174"/>
                  <a:gd name="T76" fmla="*/ 1102 w 1128"/>
                  <a:gd name="T77" fmla="*/ 62 h 174"/>
                  <a:gd name="T78" fmla="*/ 1116 w 1128"/>
                  <a:gd name="T79" fmla="*/ 70 h 174"/>
                  <a:gd name="T80" fmla="*/ 1124 w 1128"/>
                  <a:gd name="T81" fmla="*/ 80 h 174"/>
                  <a:gd name="T82" fmla="*/ 1126 w 1128"/>
                  <a:gd name="T83" fmla="*/ 84 h 174"/>
                  <a:gd name="T84" fmla="*/ 1128 w 1128"/>
                  <a:gd name="T85" fmla="*/ 88 h 174"/>
                  <a:gd name="T86" fmla="*/ 1128 w 1128"/>
                  <a:gd name="T87" fmla="*/ 88 h 174"/>
                  <a:gd name="T88" fmla="*/ 1126 w 1128"/>
                  <a:gd name="T89" fmla="*/ 92 h 174"/>
                  <a:gd name="T90" fmla="*/ 1124 w 1128"/>
                  <a:gd name="T91" fmla="*/ 96 h 174"/>
                  <a:gd name="T92" fmla="*/ 1116 w 1128"/>
                  <a:gd name="T93" fmla="*/ 106 h 174"/>
                  <a:gd name="T94" fmla="*/ 1102 w 1128"/>
                  <a:gd name="T95" fmla="*/ 114 h 174"/>
                  <a:gd name="T96" fmla="*/ 1084 w 1128"/>
                  <a:gd name="T97" fmla="*/ 122 h 174"/>
                  <a:gd name="T98" fmla="*/ 1060 w 1128"/>
                  <a:gd name="T99" fmla="*/ 128 h 174"/>
                  <a:gd name="T100" fmla="*/ 1032 w 1128"/>
                  <a:gd name="T101" fmla="*/ 136 h 174"/>
                  <a:gd name="T102" fmla="*/ 1000 w 1128"/>
                  <a:gd name="T103" fmla="*/ 142 h 174"/>
                  <a:gd name="T104" fmla="*/ 964 w 1128"/>
                  <a:gd name="T105" fmla="*/ 148 h 174"/>
                  <a:gd name="T106" fmla="*/ 880 w 1128"/>
                  <a:gd name="T107" fmla="*/ 160 h 174"/>
                  <a:gd name="T108" fmla="*/ 786 w 1128"/>
                  <a:gd name="T109" fmla="*/ 168 h 174"/>
                  <a:gd name="T110" fmla="*/ 680 w 1128"/>
                  <a:gd name="T111" fmla="*/ 172 h 174"/>
                  <a:gd name="T112" fmla="*/ 568 w 1128"/>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568" y="174"/>
                    </a:moveTo>
                    <a:lnTo>
                      <a:pt x="568" y="174"/>
                    </a:lnTo>
                    <a:lnTo>
                      <a:pt x="454" y="172"/>
                    </a:lnTo>
                    <a:lnTo>
                      <a:pt x="348" y="168"/>
                    </a:lnTo>
                    <a:lnTo>
                      <a:pt x="252" y="160"/>
                    </a:lnTo>
                    <a:lnTo>
                      <a:pt x="168" y="148"/>
                    </a:lnTo>
                    <a:lnTo>
                      <a:pt x="130" y="142"/>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6"/>
                    </a:lnTo>
                    <a:lnTo>
                      <a:pt x="252" y="14"/>
                    </a:lnTo>
                    <a:lnTo>
                      <a:pt x="348" y="6"/>
                    </a:lnTo>
                    <a:lnTo>
                      <a:pt x="454" y="2"/>
                    </a:lnTo>
                    <a:lnTo>
                      <a:pt x="568" y="0"/>
                    </a:lnTo>
                    <a:lnTo>
                      <a:pt x="568" y="0"/>
                    </a:lnTo>
                    <a:lnTo>
                      <a:pt x="680" y="2"/>
                    </a:lnTo>
                    <a:lnTo>
                      <a:pt x="786" y="6"/>
                    </a:lnTo>
                    <a:lnTo>
                      <a:pt x="880" y="14"/>
                    </a:lnTo>
                    <a:lnTo>
                      <a:pt x="964" y="26"/>
                    </a:lnTo>
                    <a:lnTo>
                      <a:pt x="1000" y="32"/>
                    </a:lnTo>
                    <a:lnTo>
                      <a:pt x="1032" y="38"/>
                    </a:lnTo>
                    <a:lnTo>
                      <a:pt x="1060" y="46"/>
                    </a:lnTo>
                    <a:lnTo>
                      <a:pt x="1084" y="54"/>
                    </a:lnTo>
                    <a:lnTo>
                      <a:pt x="1102" y="62"/>
                    </a:lnTo>
                    <a:lnTo>
                      <a:pt x="1116" y="70"/>
                    </a:lnTo>
                    <a:lnTo>
                      <a:pt x="1124" y="80"/>
                    </a:lnTo>
                    <a:lnTo>
                      <a:pt x="1126" y="84"/>
                    </a:lnTo>
                    <a:lnTo>
                      <a:pt x="1128" y="88"/>
                    </a:lnTo>
                    <a:lnTo>
                      <a:pt x="1128" y="88"/>
                    </a:lnTo>
                    <a:lnTo>
                      <a:pt x="1126" y="92"/>
                    </a:lnTo>
                    <a:lnTo>
                      <a:pt x="1124" y="96"/>
                    </a:lnTo>
                    <a:lnTo>
                      <a:pt x="1116" y="106"/>
                    </a:lnTo>
                    <a:lnTo>
                      <a:pt x="1102" y="114"/>
                    </a:lnTo>
                    <a:lnTo>
                      <a:pt x="1084" y="122"/>
                    </a:lnTo>
                    <a:lnTo>
                      <a:pt x="1060" y="128"/>
                    </a:lnTo>
                    <a:lnTo>
                      <a:pt x="1032" y="136"/>
                    </a:lnTo>
                    <a:lnTo>
                      <a:pt x="1000" y="142"/>
                    </a:lnTo>
                    <a:lnTo>
                      <a:pt x="964" y="148"/>
                    </a:lnTo>
                    <a:lnTo>
                      <a:pt x="880" y="160"/>
                    </a:lnTo>
                    <a:lnTo>
                      <a:pt x="786" y="168"/>
                    </a:lnTo>
                    <a:lnTo>
                      <a:pt x="680" y="172"/>
                    </a:lnTo>
                    <a:lnTo>
                      <a:pt x="568"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4" name="Freeform 49"/>
              <p:cNvSpPr>
                <a:spLocks/>
              </p:cNvSpPr>
              <p:nvPr/>
            </p:nvSpPr>
            <p:spPr bwMode="auto">
              <a:xfrm>
                <a:off x="4325" y="4140"/>
                <a:ext cx="1132" cy="176"/>
              </a:xfrm>
              <a:custGeom>
                <a:avLst/>
                <a:gdLst>
                  <a:gd name="T0" fmla="*/ 570 w 1132"/>
                  <a:gd name="T1" fmla="*/ 0 h 176"/>
                  <a:gd name="T2" fmla="*/ 570 w 1132"/>
                  <a:gd name="T3" fmla="*/ 0 h 176"/>
                  <a:gd name="T4" fmla="*/ 456 w 1132"/>
                  <a:gd name="T5" fmla="*/ 2 h 176"/>
                  <a:gd name="T6" fmla="*/ 350 w 1132"/>
                  <a:gd name="T7" fmla="*/ 6 h 176"/>
                  <a:gd name="T8" fmla="*/ 252 w 1132"/>
                  <a:gd name="T9" fmla="*/ 14 h 176"/>
                  <a:gd name="T10" fmla="*/ 168 w 1132"/>
                  <a:gd name="T11" fmla="*/ 26 h 176"/>
                  <a:gd name="T12" fmla="*/ 132 w 1132"/>
                  <a:gd name="T13" fmla="*/ 32 h 176"/>
                  <a:gd name="T14" fmla="*/ 98 w 1132"/>
                  <a:gd name="T15" fmla="*/ 38 h 176"/>
                  <a:gd name="T16" fmla="*/ 70 w 1132"/>
                  <a:gd name="T17" fmla="*/ 46 h 176"/>
                  <a:gd name="T18" fmla="*/ 46 w 1132"/>
                  <a:gd name="T19" fmla="*/ 54 h 176"/>
                  <a:gd name="T20" fmla="*/ 26 w 1132"/>
                  <a:gd name="T21" fmla="*/ 62 h 176"/>
                  <a:gd name="T22" fmla="*/ 12 w 1132"/>
                  <a:gd name="T23" fmla="*/ 70 h 176"/>
                  <a:gd name="T24" fmla="*/ 4 w 1132"/>
                  <a:gd name="T25" fmla="*/ 80 h 176"/>
                  <a:gd name="T26" fmla="*/ 2 w 1132"/>
                  <a:gd name="T27" fmla="*/ 84 h 176"/>
                  <a:gd name="T28" fmla="*/ 0 w 1132"/>
                  <a:gd name="T29" fmla="*/ 88 h 176"/>
                  <a:gd name="T30" fmla="*/ 0 w 1132"/>
                  <a:gd name="T31" fmla="*/ 88 h 176"/>
                  <a:gd name="T32" fmla="*/ 2 w 1132"/>
                  <a:gd name="T33" fmla="*/ 92 h 176"/>
                  <a:gd name="T34" fmla="*/ 4 w 1132"/>
                  <a:gd name="T35" fmla="*/ 98 h 176"/>
                  <a:gd name="T36" fmla="*/ 12 w 1132"/>
                  <a:gd name="T37" fmla="*/ 106 h 176"/>
                  <a:gd name="T38" fmla="*/ 26 w 1132"/>
                  <a:gd name="T39" fmla="*/ 114 h 176"/>
                  <a:gd name="T40" fmla="*/ 46 w 1132"/>
                  <a:gd name="T41" fmla="*/ 122 h 176"/>
                  <a:gd name="T42" fmla="*/ 70 w 1132"/>
                  <a:gd name="T43" fmla="*/ 130 h 176"/>
                  <a:gd name="T44" fmla="*/ 98 w 1132"/>
                  <a:gd name="T45" fmla="*/ 136 h 176"/>
                  <a:gd name="T46" fmla="*/ 132 w 1132"/>
                  <a:gd name="T47" fmla="*/ 142 h 176"/>
                  <a:gd name="T48" fmla="*/ 168 w 1132"/>
                  <a:gd name="T49" fmla="*/ 150 h 176"/>
                  <a:gd name="T50" fmla="*/ 252 w 1132"/>
                  <a:gd name="T51" fmla="*/ 160 h 176"/>
                  <a:gd name="T52" fmla="*/ 350 w 1132"/>
                  <a:gd name="T53" fmla="*/ 168 h 176"/>
                  <a:gd name="T54" fmla="*/ 456 w 1132"/>
                  <a:gd name="T55" fmla="*/ 174 h 176"/>
                  <a:gd name="T56" fmla="*/ 570 w 1132"/>
                  <a:gd name="T57" fmla="*/ 176 h 176"/>
                  <a:gd name="T58" fmla="*/ 570 w 1132"/>
                  <a:gd name="T59" fmla="*/ 176 h 176"/>
                  <a:gd name="T60" fmla="*/ 684 w 1132"/>
                  <a:gd name="T61" fmla="*/ 174 h 176"/>
                  <a:gd name="T62" fmla="*/ 788 w 1132"/>
                  <a:gd name="T63" fmla="*/ 168 h 176"/>
                  <a:gd name="T64" fmla="*/ 884 w 1132"/>
                  <a:gd name="T65" fmla="*/ 160 h 176"/>
                  <a:gd name="T66" fmla="*/ 968 w 1132"/>
                  <a:gd name="T67" fmla="*/ 150 h 176"/>
                  <a:gd name="T68" fmla="*/ 1004 w 1132"/>
                  <a:gd name="T69" fmla="*/ 142 h 176"/>
                  <a:gd name="T70" fmla="*/ 1036 w 1132"/>
                  <a:gd name="T71" fmla="*/ 136 h 176"/>
                  <a:gd name="T72" fmla="*/ 1064 w 1132"/>
                  <a:gd name="T73" fmla="*/ 130 h 176"/>
                  <a:gd name="T74" fmla="*/ 1088 w 1132"/>
                  <a:gd name="T75" fmla="*/ 122 h 176"/>
                  <a:gd name="T76" fmla="*/ 1106 w 1132"/>
                  <a:gd name="T77" fmla="*/ 114 h 176"/>
                  <a:gd name="T78" fmla="*/ 1120 w 1132"/>
                  <a:gd name="T79" fmla="*/ 106 h 176"/>
                  <a:gd name="T80" fmla="*/ 1128 w 1132"/>
                  <a:gd name="T81" fmla="*/ 98 h 176"/>
                  <a:gd name="T82" fmla="*/ 1130 w 1132"/>
                  <a:gd name="T83" fmla="*/ 92 h 176"/>
                  <a:gd name="T84" fmla="*/ 1132 w 1132"/>
                  <a:gd name="T85" fmla="*/ 88 h 176"/>
                  <a:gd name="T86" fmla="*/ 1132 w 1132"/>
                  <a:gd name="T87" fmla="*/ 88 h 176"/>
                  <a:gd name="T88" fmla="*/ 1130 w 1132"/>
                  <a:gd name="T89" fmla="*/ 84 h 176"/>
                  <a:gd name="T90" fmla="*/ 1128 w 1132"/>
                  <a:gd name="T91" fmla="*/ 80 h 176"/>
                  <a:gd name="T92" fmla="*/ 1120 w 1132"/>
                  <a:gd name="T93" fmla="*/ 70 h 176"/>
                  <a:gd name="T94" fmla="*/ 1106 w 1132"/>
                  <a:gd name="T95" fmla="*/ 62 h 176"/>
                  <a:gd name="T96" fmla="*/ 1088 w 1132"/>
                  <a:gd name="T97" fmla="*/ 54 h 176"/>
                  <a:gd name="T98" fmla="*/ 1064 w 1132"/>
                  <a:gd name="T99" fmla="*/ 46 h 176"/>
                  <a:gd name="T100" fmla="*/ 1036 w 1132"/>
                  <a:gd name="T101" fmla="*/ 38 h 176"/>
                  <a:gd name="T102" fmla="*/ 1004 w 1132"/>
                  <a:gd name="T103" fmla="*/ 32 h 176"/>
                  <a:gd name="T104" fmla="*/ 968 w 1132"/>
                  <a:gd name="T105" fmla="*/ 26 h 176"/>
                  <a:gd name="T106" fmla="*/ 884 w 1132"/>
                  <a:gd name="T107" fmla="*/ 14 h 176"/>
                  <a:gd name="T108" fmla="*/ 788 w 1132"/>
                  <a:gd name="T109" fmla="*/ 6 h 176"/>
                  <a:gd name="T110" fmla="*/ 684 w 1132"/>
                  <a:gd name="T111" fmla="*/ 2 h 176"/>
                  <a:gd name="T112" fmla="*/ 570 w 113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2" h="176">
                    <a:moveTo>
                      <a:pt x="570" y="0"/>
                    </a:moveTo>
                    <a:lnTo>
                      <a:pt x="570" y="0"/>
                    </a:lnTo>
                    <a:lnTo>
                      <a:pt x="456" y="2"/>
                    </a:lnTo>
                    <a:lnTo>
                      <a:pt x="350" y="6"/>
                    </a:lnTo>
                    <a:lnTo>
                      <a:pt x="252" y="14"/>
                    </a:lnTo>
                    <a:lnTo>
                      <a:pt x="168" y="26"/>
                    </a:lnTo>
                    <a:lnTo>
                      <a:pt x="132"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2" y="142"/>
                    </a:lnTo>
                    <a:lnTo>
                      <a:pt x="168" y="150"/>
                    </a:lnTo>
                    <a:lnTo>
                      <a:pt x="252" y="160"/>
                    </a:lnTo>
                    <a:lnTo>
                      <a:pt x="350" y="168"/>
                    </a:lnTo>
                    <a:lnTo>
                      <a:pt x="456" y="174"/>
                    </a:lnTo>
                    <a:lnTo>
                      <a:pt x="570" y="176"/>
                    </a:lnTo>
                    <a:lnTo>
                      <a:pt x="570" y="176"/>
                    </a:lnTo>
                    <a:lnTo>
                      <a:pt x="684" y="174"/>
                    </a:lnTo>
                    <a:lnTo>
                      <a:pt x="788" y="168"/>
                    </a:lnTo>
                    <a:lnTo>
                      <a:pt x="884" y="160"/>
                    </a:lnTo>
                    <a:lnTo>
                      <a:pt x="968" y="150"/>
                    </a:lnTo>
                    <a:lnTo>
                      <a:pt x="1004" y="142"/>
                    </a:lnTo>
                    <a:lnTo>
                      <a:pt x="1036" y="136"/>
                    </a:lnTo>
                    <a:lnTo>
                      <a:pt x="1064" y="130"/>
                    </a:lnTo>
                    <a:lnTo>
                      <a:pt x="1088" y="122"/>
                    </a:lnTo>
                    <a:lnTo>
                      <a:pt x="1106" y="114"/>
                    </a:lnTo>
                    <a:lnTo>
                      <a:pt x="1120" y="106"/>
                    </a:lnTo>
                    <a:lnTo>
                      <a:pt x="1128" y="98"/>
                    </a:lnTo>
                    <a:lnTo>
                      <a:pt x="1130" y="92"/>
                    </a:lnTo>
                    <a:lnTo>
                      <a:pt x="1132" y="88"/>
                    </a:lnTo>
                    <a:lnTo>
                      <a:pt x="1132" y="88"/>
                    </a:lnTo>
                    <a:lnTo>
                      <a:pt x="1130" y="84"/>
                    </a:lnTo>
                    <a:lnTo>
                      <a:pt x="1128" y="80"/>
                    </a:lnTo>
                    <a:lnTo>
                      <a:pt x="1120" y="70"/>
                    </a:lnTo>
                    <a:lnTo>
                      <a:pt x="1106" y="62"/>
                    </a:lnTo>
                    <a:lnTo>
                      <a:pt x="1088" y="54"/>
                    </a:lnTo>
                    <a:lnTo>
                      <a:pt x="1064" y="46"/>
                    </a:lnTo>
                    <a:lnTo>
                      <a:pt x="1036" y="38"/>
                    </a:lnTo>
                    <a:lnTo>
                      <a:pt x="1004" y="32"/>
                    </a:lnTo>
                    <a:lnTo>
                      <a:pt x="968" y="26"/>
                    </a:lnTo>
                    <a:lnTo>
                      <a:pt x="884" y="14"/>
                    </a:lnTo>
                    <a:lnTo>
                      <a:pt x="788" y="6"/>
                    </a:lnTo>
                    <a:lnTo>
                      <a:pt x="684" y="2"/>
                    </a:lnTo>
                    <a:lnTo>
                      <a:pt x="5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5" name="Freeform 50"/>
              <p:cNvSpPr>
                <a:spLocks noEditPoints="1"/>
              </p:cNvSpPr>
              <p:nvPr/>
            </p:nvSpPr>
            <p:spPr bwMode="auto">
              <a:xfrm>
                <a:off x="4327" y="4140"/>
                <a:ext cx="1128" cy="174"/>
              </a:xfrm>
              <a:custGeom>
                <a:avLst/>
                <a:gdLst>
                  <a:gd name="T0" fmla="*/ 568 w 1128"/>
                  <a:gd name="T1" fmla="*/ 174 h 174"/>
                  <a:gd name="T2" fmla="*/ 348 w 1128"/>
                  <a:gd name="T3" fmla="*/ 168 h 174"/>
                  <a:gd name="T4" fmla="*/ 170 w 1128"/>
                  <a:gd name="T5" fmla="*/ 148 h 174"/>
                  <a:gd name="T6" fmla="*/ 72 w 1128"/>
                  <a:gd name="T7" fmla="*/ 128 h 174"/>
                  <a:gd name="T8" fmla="*/ 28 w 1128"/>
                  <a:gd name="T9" fmla="*/ 114 h 174"/>
                  <a:gd name="T10" fmla="*/ 6 w 1128"/>
                  <a:gd name="T11" fmla="*/ 96 h 174"/>
                  <a:gd name="T12" fmla="*/ 2 w 1128"/>
                  <a:gd name="T13" fmla="*/ 88 h 174"/>
                  <a:gd name="T14" fmla="*/ 4 w 1128"/>
                  <a:gd name="T15" fmla="*/ 84 h 174"/>
                  <a:gd name="T16" fmla="*/ 14 w 1128"/>
                  <a:gd name="T17" fmla="*/ 70 h 174"/>
                  <a:gd name="T18" fmla="*/ 48 w 1128"/>
                  <a:gd name="T19" fmla="*/ 54 h 174"/>
                  <a:gd name="T20" fmla="*/ 100 w 1128"/>
                  <a:gd name="T21" fmla="*/ 38 h 174"/>
                  <a:gd name="T22" fmla="*/ 170 w 1128"/>
                  <a:gd name="T23" fmla="*/ 26 h 174"/>
                  <a:gd name="T24" fmla="*/ 348 w 1128"/>
                  <a:gd name="T25" fmla="*/ 6 h 174"/>
                  <a:gd name="T26" fmla="*/ 568 w 1128"/>
                  <a:gd name="T27" fmla="*/ 0 h 174"/>
                  <a:gd name="T28" fmla="*/ 680 w 1128"/>
                  <a:gd name="T29" fmla="*/ 2 h 174"/>
                  <a:gd name="T30" fmla="*/ 880 w 1128"/>
                  <a:gd name="T31" fmla="*/ 14 h 174"/>
                  <a:gd name="T32" fmla="*/ 998 w 1128"/>
                  <a:gd name="T33" fmla="*/ 32 h 174"/>
                  <a:gd name="T34" fmla="*/ 1058 w 1128"/>
                  <a:gd name="T35" fmla="*/ 46 h 174"/>
                  <a:gd name="T36" fmla="*/ 1100 w 1128"/>
                  <a:gd name="T37" fmla="*/ 62 h 174"/>
                  <a:gd name="T38" fmla="*/ 1122 w 1128"/>
                  <a:gd name="T39" fmla="*/ 80 h 174"/>
                  <a:gd name="T40" fmla="*/ 1126 w 1128"/>
                  <a:gd name="T41" fmla="*/ 88 h 174"/>
                  <a:gd name="T42" fmla="*/ 1124 w 1128"/>
                  <a:gd name="T43" fmla="*/ 92 h 174"/>
                  <a:gd name="T44" fmla="*/ 1114 w 1128"/>
                  <a:gd name="T45" fmla="*/ 106 h 174"/>
                  <a:gd name="T46" fmla="*/ 1082 w 1128"/>
                  <a:gd name="T47" fmla="*/ 122 h 174"/>
                  <a:gd name="T48" fmla="*/ 1030 w 1128"/>
                  <a:gd name="T49" fmla="*/ 136 h 174"/>
                  <a:gd name="T50" fmla="*/ 962 w 1128"/>
                  <a:gd name="T51" fmla="*/ 148 h 174"/>
                  <a:gd name="T52" fmla="*/ 786 w 1128"/>
                  <a:gd name="T53" fmla="*/ 168 h 174"/>
                  <a:gd name="T54" fmla="*/ 568 w 1128"/>
                  <a:gd name="T55" fmla="*/ 174 h 174"/>
                  <a:gd name="T56" fmla="*/ 568 w 1128"/>
                  <a:gd name="T57" fmla="*/ 0 h 174"/>
                  <a:gd name="T58" fmla="*/ 348 w 1128"/>
                  <a:gd name="T59" fmla="*/ 6 h 174"/>
                  <a:gd name="T60" fmla="*/ 168 w 1128"/>
                  <a:gd name="T61" fmla="*/ 26 h 174"/>
                  <a:gd name="T62" fmla="*/ 98 w 1128"/>
                  <a:gd name="T63" fmla="*/ 38 h 174"/>
                  <a:gd name="T64" fmla="*/ 46 w 1128"/>
                  <a:gd name="T65" fmla="*/ 54 h 174"/>
                  <a:gd name="T66" fmla="*/ 12 w 1128"/>
                  <a:gd name="T67" fmla="*/ 70 h 174"/>
                  <a:gd name="T68" fmla="*/ 2 w 1128"/>
                  <a:gd name="T69" fmla="*/ 84 h 174"/>
                  <a:gd name="T70" fmla="*/ 0 w 1128"/>
                  <a:gd name="T71" fmla="*/ 88 h 174"/>
                  <a:gd name="T72" fmla="*/ 4 w 1128"/>
                  <a:gd name="T73" fmla="*/ 96 h 174"/>
                  <a:gd name="T74" fmla="*/ 26 w 1128"/>
                  <a:gd name="T75" fmla="*/ 114 h 174"/>
                  <a:gd name="T76" fmla="*/ 70 w 1128"/>
                  <a:gd name="T77" fmla="*/ 128 h 174"/>
                  <a:gd name="T78" fmla="*/ 130 w 1128"/>
                  <a:gd name="T79" fmla="*/ 142 h 174"/>
                  <a:gd name="T80" fmla="*/ 252 w 1128"/>
                  <a:gd name="T81" fmla="*/ 160 h 174"/>
                  <a:gd name="T82" fmla="*/ 454 w 1128"/>
                  <a:gd name="T83" fmla="*/ 172 h 174"/>
                  <a:gd name="T84" fmla="*/ 568 w 1128"/>
                  <a:gd name="T85" fmla="*/ 174 h 174"/>
                  <a:gd name="T86" fmla="*/ 786 w 1128"/>
                  <a:gd name="T87" fmla="*/ 168 h 174"/>
                  <a:gd name="T88" fmla="*/ 964 w 1128"/>
                  <a:gd name="T89" fmla="*/ 148 h 174"/>
                  <a:gd name="T90" fmla="*/ 1032 w 1128"/>
                  <a:gd name="T91" fmla="*/ 136 h 174"/>
                  <a:gd name="T92" fmla="*/ 1084 w 1128"/>
                  <a:gd name="T93" fmla="*/ 122 h 174"/>
                  <a:gd name="T94" fmla="*/ 1116 w 1128"/>
                  <a:gd name="T95" fmla="*/ 106 h 174"/>
                  <a:gd name="T96" fmla="*/ 1126 w 1128"/>
                  <a:gd name="T97" fmla="*/ 92 h 174"/>
                  <a:gd name="T98" fmla="*/ 1128 w 1128"/>
                  <a:gd name="T99" fmla="*/ 88 h 174"/>
                  <a:gd name="T100" fmla="*/ 1124 w 1128"/>
                  <a:gd name="T101" fmla="*/ 80 h 174"/>
                  <a:gd name="T102" fmla="*/ 1102 w 1128"/>
                  <a:gd name="T103" fmla="*/ 62 h 174"/>
                  <a:gd name="T104" fmla="*/ 1060 w 1128"/>
                  <a:gd name="T105" fmla="*/ 46 h 174"/>
                  <a:gd name="T106" fmla="*/ 1000 w 1128"/>
                  <a:gd name="T107" fmla="*/ 32 h 174"/>
                  <a:gd name="T108" fmla="*/ 880 w 1128"/>
                  <a:gd name="T109" fmla="*/ 14 h 174"/>
                  <a:gd name="T110" fmla="*/ 680 w 1128"/>
                  <a:gd name="T111" fmla="*/ 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8" h="174">
                    <a:moveTo>
                      <a:pt x="568" y="174"/>
                    </a:moveTo>
                    <a:lnTo>
                      <a:pt x="568" y="174"/>
                    </a:lnTo>
                    <a:lnTo>
                      <a:pt x="454" y="172"/>
                    </a:lnTo>
                    <a:lnTo>
                      <a:pt x="348" y="168"/>
                    </a:lnTo>
                    <a:lnTo>
                      <a:pt x="252" y="160"/>
                    </a:lnTo>
                    <a:lnTo>
                      <a:pt x="170" y="148"/>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70" y="26"/>
                    </a:lnTo>
                    <a:lnTo>
                      <a:pt x="252" y="14"/>
                    </a:lnTo>
                    <a:lnTo>
                      <a:pt x="348" y="6"/>
                    </a:lnTo>
                    <a:lnTo>
                      <a:pt x="454" y="2"/>
                    </a:lnTo>
                    <a:lnTo>
                      <a:pt x="568" y="0"/>
                    </a:lnTo>
                    <a:lnTo>
                      <a:pt x="568" y="0"/>
                    </a:lnTo>
                    <a:lnTo>
                      <a:pt x="680" y="2"/>
                    </a:lnTo>
                    <a:lnTo>
                      <a:pt x="786" y="6"/>
                    </a:lnTo>
                    <a:lnTo>
                      <a:pt x="880" y="14"/>
                    </a:lnTo>
                    <a:lnTo>
                      <a:pt x="962" y="26"/>
                    </a:lnTo>
                    <a:lnTo>
                      <a:pt x="998" y="32"/>
                    </a:lnTo>
                    <a:lnTo>
                      <a:pt x="1030" y="38"/>
                    </a:lnTo>
                    <a:lnTo>
                      <a:pt x="1058" y="46"/>
                    </a:lnTo>
                    <a:lnTo>
                      <a:pt x="1082" y="54"/>
                    </a:lnTo>
                    <a:lnTo>
                      <a:pt x="1100" y="62"/>
                    </a:lnTo>
                    <a:lnTo>
                      <a:pt x="1114" y="70"/>
                    </a:lnTo>
                    <a:lnTo>
                      <a:pt x="1122" y="80"/>
                    </a:lnTo>
                    <a:lnTo>
                      <a:pt x="1124" y="84"/>
                    </a:lnTo>
                    <a:lnTo>
                      <a:pt x="1126" y="88"/>
                    </a:lnTo>
                    <a:lnTo>
                      <a:pt x="1126" y="88"/>
                    </a:lnTo>
                    <a:lnTo>
                      <a:pt x="1124" y="92"/>
                    </a:lnTo>
                    <a:lnTo>
                      <a:pt x="1122" y="96"/>
                    </a:lnTo>
                    <a:lnTo>
                      <a:pt x="1114" y="106"/>
                    </a:lnTo>
                    <a:lnTo>
                      <a:pt x="1100" y="114"/>
                    </a:lnTo>
                    <a:lnTo>
                      <a:pt x="1082" y="122"/>
                    </a:lnTo>
                    <a:lnTo>
                      <a:pt x="1058" y="128"/>
                    </a:lnTo>
                    <a:lnTo>
                      <a:pt x="1030" y="136"/>
                    </a:lnTo>
                    <a:lnTo>
                      <a:pt x="998" y="142"/>
                    </a:lnTo>
                    <a:lnTo>
                      <a:pt x="962" y="148"/>
                    </a:lnTo>
                    <a:lnTo>
                      <a:pt x="880" y="160"/>
                    </a:lnTo>
                    <a:lnTo>
                      <a:pt x="786" y="168"/>
                    </a:lnTo>
                    <a:lnTo>
                      <a:pt x="680" y="172"/>
                    </a:lnTo>
                    <a:lnTo>
                      <a:pt x="568" y="174"/>
                    </a:lnTo>
                    <a:close/>
                    <a:moveTo>
                      <a:pt x="568" y="0"/>
                    </a:moveTo>
                    <a:lnTo>
                      <a:pt x="568" y="0"/>
                    </a:lnTo>
                    <a:lnTo>
                      <a:pt x="454" y="2"/>
                    </a:lnTo>
                    <a:lnTo>
                      <a:pt x="348" y="6"/>
                    </a:lnTo>
                    <a:lnTo>
                      <a:pt x="252"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8" y="148"/>
                    </a:lnTo>
                    <a:lnTo>
                      <a:pt x="252" y="160"/>
                    </a:lnTo>
                    <a:lnTo>
                      <a:pt x="348" y="168"/>
                    </a:lnTo>
                    <a:lnTo>
                      <a:pt x="454" y="172"/>
                    </a:lnTo>
                    <a:lnTo>
                      <a:pt x="568" y="174"/>
                    </a:lnTo>
                    <a:lnTo>
                      <a:pt x="568" y="174"/>
                    </a:lnTo>
                    <a:lnTo>
                      <a:pt x="680" y="172"/>
                    </a:lnTo>
                    <a:lnTo>
                      <a:pt x="786" y="168"/>
                    </a:lnTo>
                    <a:lnTo>
                      <a:pt x="880" y="160"/>
                    </a:lnTo>
                    <a:lnTo>
                      <a:pt x="964" y="148"/>
                    </a:lnTo>
                    <a:lnTo>
                      <a:pt x="1000" y="142"/>
                    </a:lnTo>
                    <a:lnTo>
                      <a:pt x="1032" y="136"/>
                    </a:lnTo>
                    <a:lnTo>
                      <a:pt x="1060" y="128"/>
                    </a:lnTo>
                    <a:lnTo>
                      <a:pt x="1084" y="122"/>
                    </a:lnTo>
                    <a:lnTo>
                      <a:pt x="1102" y="114"/>
                    </a:lnTo>
                    <a:lnTo>
                      <a:pt x="1116" y="106"/>
                    </a:lnTo>
                    <a:lnTo>
                      <a:pt x="1124" y="96"/>
                    </a:lnTo>
                    <a:lnTo>
                      <a:pt x="1126" y="92"/>
                    </a:lnTo>
                    <a:lnTo>
                      <a:pt x="1128" y="88"/>
                    </a:lnTo>
                    <a:lnTo>
                      <a:pt x="1128" y="88"/>
                    </a:lnTo>
                    <a:lnTo>
                      <a:pt x="1126" y="84"/>
                    </a:lnTo>
                    <a:lnTo>
                      <a:pt x="1124" y="80"/>
                    </a:lnTo>
                    <a:lnTo>
                      <a:pt x="1116" y="70"/>
                    </a:lnTo>
                    <a:lnTo>
                      <a:pt x="1102" y="62"/>
                    </a:lnTo>
                    <a:lnTo>
                      <a:pt x="1084" y="54"/>
                    </a:lnTo>
                    <a:lnTo>
                      <a:pt x="1060" y="46"/>
                    </a:lnTo>
                    <a:lnTo>
                      <a:pt x="1032" y="38"/>
                    </a:lnTo>
                    <a:lnTo>
                      <a:pt x="1000" y="32"/>
                    </a:lnTo>
                    <a:lnTo>
                      <a:pt x="964" y="26"/>
                    </a:lnTo>
                    <a:lnTo>
                      <a:pt x="880" y="14"/>
                    </a:lnTo>
                    <a:lnTo>
                      <a:pt x="786" y="6"/>
                    </a:lnTo>
                    <a:lnTo>
                      <a:pt x="680" y="2"/>
                    </a:lnTo>
                    <a:lnTo>
                      <a:pt x="56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6" name="Freeform 51"/>
              <p:cNvSpPr>
                <a:spLocks/>
              </p:cNvSpPr>
              <p:nvPr/>
            </p:nvSpPr>
            <p:spPr bwMode="auto">
              <a:xfrm>
                <a:off x="4329" y="4140"/>
                <a:ext cx="1124" cy="174"/>
              </a:xfrm>
              <a:custGeom>
                <a:avLst/>
                <a:gdLst>
                  <a:gd name="T0" fmla="*/ 566 w 1124"/>
                  <a:gd name="T1" fmla="*/ 174 h 174"/>
                  <a:gd name="T2" fmla="*/ 566 w 1124"/>
                  <a:gd name="T3" fmla="*/ 174 h 174"/>
                  <a:gd name="T4" fmla="*/ 452 w 1124"/>
                  <a:gd name="T5" fmla="*/ 172 h 174"/>
                  <a:gd name="T6" fmla="*/ 346 w 1124"/>
                  <a:gd name="T7" fmla="*/ 168 h 174"/>
                  <a:gd name="T8" fmla="*/ 250 w 1124"/>
                  <a:gd name="T9" fmla="*/ 160 h 174"/>
                  <a:gd name="T10" fmla="*/ 168 w 1124"/>
                  <a:gd name="T11" fmla="*/ 148 h 174"/>
                  <a:gd name="T12" fmla="*/ 98 w 1124"/>
                  <a:gd name="T13" fmla="*/ 136 h 174"/>
                  <a:gd name="T14" fmla="*/ 70 w 1124"/>
                  <a:gd name="T15" fmla="*/ 128 h 174"/>
                  <a:gd name="T16" fmla="*/ 46 w 1124"/>
                  <a:gd name="T17" fmla="*/ 122 h 174"/>
                  <a:gd name="T18" fmla="*/ 26 w 1124"/>
                  <a:gd name="T19" fmla="*/ 114 h 174"/>
                  <a:gd name="T20" fmla="*/ 12 w 1124"/>
                  <a:gd name="T21" fmla="*/ 106 h 174"/>
                  <a:gd name="T22" fmla="*/ 4 w 1124"/>
                  <a:gd name="T23" fmla="*/ 96 h 174"/>
                  <a:gd name="T24" fmla="*/ 2 w 1124"/>
                  <a:gd name="T25" fmla="*/ 92 h 174"/>
                  <a:gd name="T26" fmla="*/ 0 w 1124"/>
                  <a:gd name="T27" fmla="*/ 88 h 174"/>
                  <a:gd name="T28" fmla="*/ 0 w 1124"/>
                  <a:gd name="T29" fmla="*/ 88 h 174"/>
                  <a:gd name="T30" fmla="*/ 2 w 1124"/>
                  <a:gd name="T31" fmla="*/ 84 h 174"/>
                  <a:gd name="T32" fmla="*/ 4 w 1124"/>
                  <a:gd name="T33" fmla="*/ 80 h 174"/>
                  <a:gd name="T34" fmla="*/ 12 w 1124"/>
                  <a:gd name="T35" fmla="*/ 70 h 174"/>
                  <a:gd name="T36" fmla="*/ 26 w 1124"/>
                  <a:gd name="T37" fmla="*/ 62 h 174"/>
                  <a:gd name="T38" fmla="*/ 46 w 1124"/>
                  <a:gd name="T39" fmla="*/ 54 h 174"/>
                  <a:gd name="T40" fmla="*/ 70 w 1124"/>
                  <a:gd name="T41" fmla="*/ 46 h 174"/>
                  <a:gd name="T42" fmla="*/ 98 w 1124"/>
                  <a:gd name="T43" fmla="*/ 38 h 174"/>
                  <a:gd name="T44" fmla="*/ 130 w 1124"/>
                  <a:gd name="T45" fmla="*/ 32 h 174"/>
                  <a:gd name="T46" fmla="*/ 168 w 1124"/>
                  <a:gd name="T47" fmla="*/ 26 h 174"/>
                  <a:gd name="T48" fmla="*/ 250 w 1124"/>
                  <a:gd name="T49" fmla="*/ 14 h 174"/>
                  <a:gd name="T50" fmla="*/ 346 w 1124"/>
                  <a:gd name="T51" fmla="*/ 6 h 174"/>
                  <a:gd name="T52" fmla="*/ 452 w 1124"/>
                  <a:gd name="T53" fmla="*/ 2 h 174"/>
                  <a:gd name="T54" fmla="*/ 566 w 1124"/>
                  <a:gd name="T55" fmla="*/ 0 h 174"/>
                  <a:gd name="T56" fmla="*/ 566 w 1124"/>
                  <a:gd name="T57" fmla="*/ 0 h 174"/>
                  <a:gd name="T58" fmla="*/ 678 w 1124"/>
                  <a:gd name="T59" fmla="*/ 2 h 174"/>
                  <a:gd name="T60" fmla="*/ 784 w 1124"/>
                  <a:gd name="T61" fmla="*/ 6 h 174"/>
                  <a:gd name="T62" fmla="*/ 878 w 1124"/>
                  <a:gd name="T63" fmla="*/ 14 h 174"/>
                  <a:gd name="T64" fmla="*/ 960 w 1124"/>
                  <a:gd name="T65" fmla="*/ 26 h 174"/>
                  <a:gd name="T66" fmla="*/ 996 w 1124"/>
                  <a:gd name="T67" fmla="*/ 32 h 174"/>
                  <a:gd name="T68" fmla="*/ 1028 w 1124"/>
                  <a:gd name="T69" fmla="*/ 38 h 174"/>
                  <a:gd name="T70" fmla="*/ 1056 w 1124"/>
                  <a:gd name="T71" fmla="*/ 46 h 174"/>
                  <a:gd name="T72" fmla="*/ 1080 w 1124"/>
                  <a:gd name="T73" fmla="*/ 54 h 174"/>
                  <a:gd name="T74" fmla="*/ 1098 w 1124"/>
                  <a:gd name="T75" fmla="*/ 62 h 174"/>
                  <a:gd name="T76" fmla="*/ 1112 w 1124"/>
                  <a:gd name="T77" fmla="*/ 70 h 174"/>
                  <a:gd name="T78" fmla="*/ 1120 w 1124"/>
                  <a:gd name="T79" fmla="*/ 80 h 174"/>
                  <a:gd name="T80" fmla="*/ 1122 w 1124"/>
                  <a:gd name="T81" fmla="*/ 84 h 174"/>
                  <a:gd name="T82" fmla="*/ 1124 w 1124"/>
                  <a:gd name="T83" fmla="*/ 88 h 174"/>
                  <a:gd name="T84" fmla="*/ 1124 w 1124"/>
                  <a:gd name="T85" fmla="*/ 88 h 174"/>
                  <a:gd name="T86" fmla="*/ 1122 w 1124"/>
                  <a:gd name="T87" fmla="*/ 92 h 174"/>
                  <a:gd name="T88" fmla="*/ 1120 w 1124"/>
                  <a:gd name="T89" fmla="*/ 96 h 174"/>
                  <a:gd name="T90" fmla="*/ 1112 w 1124"/>
                  <a:gd name="T91" fmla="*/ 106 h 174"/>
                  <a:gd name="T92" fmla="*/ 1098 w 1124"/>
                  <a:gd name="T93" fmla="*/ 114 h 174"/>
                  <a:gd name="T94" fmla="*/ 1080 w 1124"/>
                  <a:gd name="T95" fmla="*/ 122 h 174"/>
                  <a:gd name="T96" fmla="*/ 1056 w 1124"/>
                  <a:gd name="T97" fmla="*/ 128 h 174"/>
                  <a:gd name="T98" fmla="*/ 1028 w 1124"/>
                  <a:gd name="T99" fmla="*/ 136 h 174"/>
                  <a:gd name="T100" fmla="*/ 996 w 1124"/>
                  <a:gd name="T101" fmla="*/ 142 h 174"/>
                  <a:gd name="T102" fmla="*/ 960 w 1124"/>
                  <a:gd name="T103" fmla="*/ 148 h 174"/>
                  <a:gd name="T104" fmla="*/ 878 w 1124"/>
                  <a:gd name="T105" fmla="*/ 160 h 174"/>
                  <a:gd name="T106" fmla="*/ 784 w 1124"/>
                  <a:gd name="T107" fmla="*/ 168 h 174"/>
                  <a:gd name="T108" fmla="*/ 678 w 1124"/>
                  <a:gd name="T109" fmla="*/ 172 h 174"/>
                  <a:gd name="T110" fmla="*/ 566 w 1124"/>
                  <a:gd name="T11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4" h="174">
                    <a:moveTo>
                      <a:pt x="566" y="174"/>
                    </a:moveTo>
                    <a:lnTo>
                      <a:pt x="566" y="174"/>
                    </a:lnTo>
                    <a:lnTo>
                      <a:pt x="452" y="172"/>
                    </a:lnTo>
                    <a:lnTo>
                      <a:pt x="346" y="168"/>
                    </a:lnTo>
                    <a:lnTo>
                      <a:pt x="250" y="160"/>
                    </a:lnTo>
                    <a:lnTo>
                      <a:pt x="168" y="148"/>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6"/>
                    </a:lnTo>
                    <a:lnTo>
                      <a:pt x="250" y="14"/>
                    </a:lnTo>
                    <a:lnTo>
                      <a:pt x="346" y="6"/>
                    </a:lnTo>
                    <a:lnTo>
                      <a:pt x="452" y="2"/>
                    </a:lnTo>
                    <a:lnTo>
                      <a:pt x="566" y="0"/>
                    </a:lnTo>
                    <a:lnTo>
                      <a:pt x="566" y="0"/>
                    </a:lnTo>
                    <a:lnTo>
                      <a:pt x="678" y="2"/>
                    </a:lnTo>
                    <a:lnTo>
                      <a:pt x="784" y="6"/>
                    </a:lnTo>
                    <a:lnTo>
                      <a:pt x="878" y="14"/>
                    </a:lnTo>
                    <a:lnTo>
                      <a:pt x="960" y="26"/>
                    </a:lnTo>
                    <a:lnTo>
                      <a:pt x="996" y="32"/>
                    </a:lnTo>
                    <a:lnTo>
                      <a:pt x="1028" y="38"/>
                    </a:lnTo>
                    <a:lnTo>
                      <a:pt x="1056" y="46"/>
                    </a:lnTo>
                    <a:lnTo>
                      <a:pt x="1080" y="54"/>
                    </a:lnTo>
                    <a:lnTo>
                      <a:pt x="1098" y="62"/>
                    </a:lnTo>
                    <a:lnTo>
                      <a:pt x="1112" y="70"/>
                    </a:lnTo>
                    <a:lnTo>
                      <a:pt x="1120" y="80"/>
                    </a:lnTo>
                    <a:lnTo>
                      <a:pt x="1122" y="84"/>
                    </a:lnTo>
                    <a:lnTo>
                      <a:pt x="1124" y="88"/>
                    </a:lnTo>
                    <a:lnTo>
                      <a:pt x="1124" y="88"/>
                    </a:lnTo>
                    <a:lnTo>
                      <a:pt x="1122" y="92"/>
                    </a:lnTo>
                    <a:lnTo>
                      <a:pt x="1120" y="96"/>
                    </a:lnTo>
                    <a:lnTo>
                      <a:pt x="1112" y="106"/>
                    </a:lnTo>
                    <a:lnTo>
                      <a:pt x="1098" y="114"/>
                    </a:lnTo>
                    <a:lnTo>
                      <a:pt x="1080" y="122"/>
                    </a:lnTo>
                    <a:lnTo>
                      <a:pt x="1056" y="128"/>
                    </a:lnTo>
                    <a:lnTo>
                      <a:pt x="1028" y="136"/>
                    </a:lnTo>
                    <a:lnTo>
                      <a:pt x="996" y="142"/>
                    </a:lnTo>
                    <a:lnTo>
                      <a:pt x="960" y="148"/>
                    </a:lnTo>
                    <a:lnTo>
                      <a:pt x="878" y="160"/>
                    </a:lnTo>
                    <a:lnTo>
                      <a:pt x="784" y="168"/>
                    </a:lnTo>
                    <a:lnTo>
                      <a:pt x="678" y="172"/>
                    </a:lnTo>
                    <a:lnTo>
                      <a:pt x="566"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7" name="Freeform 52"/>
              <p:cNvSpPr>
                <a:spLocks/>
              </p:cNvSpPr>
              <p:nvPr/>
            </p:nvSpPr>
            <p:spPr bwMode="auto">
              <a:xfrm>
                <a:off x="4327" y="4140"/>
                <a:ext cx="1128" cy="174"/>
              </a:xfrm>
              <a:custGeom>
                <a:avLst/>
                <a:gdLst>
                  <a:gd name="T0" fmla="*/ 568 w 1128"/>
                  <a:gd name="T1" fmla="*/ 0 h 174"/>
                  <a:gd name="T2" fmla="*/ 568 w 1128"/>
                  <a:gd name="T3" fmla="*/ 0 h 174"/>
                  <a:gd name="T4" fmla="*/ 454 w 1128"/>
                  <a:gd name="T5" fmla="*/ 2 h 174"/>
                  <a:gd name="T6" fmla="*/ 348 w 1128"/>
                  <a:gd name="T7" fmla="*/ 6 h 174"/>
                  <a:gd name="T8" fmla="*/ 252 w 1128"/>
                  <a:gd name="T9" fmla="*/ 14 h 174"/>
                  <a:gd name="T10" fmla="*/ 168 w 1128"/>
                  <a:gd name="T11" fmla="*/ 26 h 174"/>
                  <a:gd name="T12" fmla="*/ 130 w 1128"/>
                  <a:gd name="T13" fmla="*/ 32 h 174"/>
                  <a:gd name="T14" fmla="*/ 98 w 1128"/>
                  <a:gd name="T15" fmla="*/ 38 h 174"/>
                  <a:gd name="T16" fmla="*/ 70 w 1128"/>
                  <a:gd name="T17" fmla="*/ 46 h 174"/>
                  <a:gd name="T18" fmla="*/ 46 w 1128"/>
                  <a:gd name="T19" fmla="*/ 54 h 174"/>
                  <a:gd name="T20" fmla="*/ 26 w 1128"/>
                  <a:gd name="T21" fmla="*/ 62 h 174"/>
                  <a:gd name="T22" fmla="*/ 12 w 1128"/>
                  <a:gd name="T23" fmla="*/ 70 h 174"/>
                  <a:gd name="T24" fmla="*/ 4 w 1128"/>
                  <a:gd name="T25" fmla="*/ 80 h 174"/>
                  <a:gd name="T26" fmla="*/ 2 w 1128"/>
                  <a:gd name="T27" fmla="*/ 84 h 174"/>
                  <a:gd name="T28" fmla="*/ 0 w 1128"/>
                  <a:gd name="T29" fmla="*/ 88 h 174"/>
                  <a:gd name="T30" fmla="*/ 0 w 1128"/>
                  <a:gd name="T31" fmla="*/ 88 h 174"/>
                  <a:gd name="T32" fmla="*/ 2 w 1128"/>
                  <a:gd name="T33" fmla="*/ 92 h 174"/>
                  <a:gd name="T34" fmla="*/ 4 w 1128"/>
                  <a:gd name="T35" fmla="*/ 96 h 174"/>
                  <a:gd name="T36" fmla="*/ 12 w 1128"/>
                  <a:gd name="T37" fmla="*/ 106 h 174"/>
                  <a:gd name="T38" fmla="*/ 26 w 1128"/>
                  <a:gd name="T39" fmla="*/ 114 h 174"/>
                  <a:gd name="T40" fmla="*/ 46 w 1128"/>
                  <a:gd name="T41" fmla="*/ 122 h 174"/>
                  <a:gd name="T42" fmla="*/ 70 w 1128"/>
                  <a:gd name="T43" fmla="*/ 128 h 174"/>
                  <a:gd name="T44" fmla="*/ 98 w 1128"/>
                  <a:gd name="T45" fmla="*/ 136 h 174"/>
                  <a:gd name="T46" fmla="*/ 130 w 1128"/>
                  <a:gd name="T47" fmla="*/ 142 h 174"/>
                  <a:gd name="T48" fmla="*/ 168 w 1128"/>
                  <a:gd name="T49" fmla="*/ 148 h 174"/>
                  <a:gd name="T50" fmla="*/ 252 w 1128"/>
                  <a:gd name="T51" fmla="*/ 160 h 174"/>
                  <a:gd name="T52" fmla="*/ 348 w 1128"/>
                  <a:gd name="T53" fmla="*/ 168 h 174"/>
                  <a:gd name="T54" fmla="*/ 454 w 1128"/>
                  <a:gd name="T55" fmla="*/ 172 h 174"/>
                  <a:gd name="T56" fmla="*/ 568 w 1128"/>
                  <a:gd name="T57" fmla="*/ 174 h 174"/>
                  <a:gd name="T58" fmla="*/ 568 w 1128"/>
                  <a:gd name="T59" fmla="*/ 174 h 174"/>
                  <a:gd name="T60" fmla="*/ 680 w 1128"/>
                  <a:gd name="T61" fmla="*/ 172 h 174"/>
                  <a:gd name="T62" fmla="*/ 786 w 1128"/>
                  <a:gd name="T63" fmla="*/ 168 h 174"/>
                  <a:gd name="T64" fmla="*/ 880 w 1128"/>
                  <a:gd name="T65" fmla="*/ 160 h 174"/>
                  <a:gd name="T66" fmla="*/ 964 w 1128"/>
                  <a:gd name="T67" fmla="*/ 148 h 174"/>
                  <a:gd name="T68" fmla="*/ 1000 w 1128"/>
                  <a:gd name="T69" fmla="*/ 142 h 174"/>
                  <a:gd name="T70" fmla="*/ 1032 w 1128"/>
                  <a:gd name="T71" fmla="*/ 136 h 174"/>
                  <a:gd name="T72" fmla="*/ 1060 w 1128"/>
                  <a:gd name="T73" fmla="*/ 128 h 174"/>
                  <a:gd name="T74" fmla="*/ 1084 w 1128"/>
                  <a:gd name="T75" fmla="*/ 122 h 174"/>
                  <a:gd name="T76" fmla="*/ 1102 w 1128"/>
                  <a:gd name="T77" fmla="*/ 114 h 174"/>
                  <a:gd name="T78" fmla="*/ 1116 w 1128"/>
                  <a:gd name="T79" fmla="*/ 106 h 174"/>
                  <a:gd name="T80" fmla="*/ 1124 w 1128"/>
                  <a:gd name="T81" fmla="*/ 96 h 174"/>
                  <a:gd name="T82" fmla="*/ 1126 w 1128"/>
                  <a:gd name="T83" fmla="*/ 92 h 174"/>
                  <a:gd name="T84" fmla="*/ 1128 w 1128"/>
                  <a:gd name="T85" fmla="*/ 88 h 174"/>
                  <a:gd name="T86" fmla="*/ 1128 w 1128"/>
                  <a:gd name="T87" fmla="*/ 88 h 174"/>
                  <a:gd name="T88" fmla="*/ 1126 w 1128"/>
                  <a:gd name="T89" fmla="*/ 84 h 174"/>
                  <a:gd name="T90" fmla="*/ 1124 w 1128"/>
                  <a:gd name="T91" fmla="*/ 80 h 174"/>
                  <a:gd name="T92" fmla="*/ 1116 w 1128"/>
                  <a:gd name="T93" fmla="*/ 70 h 174"/>
                  <a:gd name="T94" fmla="*/ 1102 w 1128"/>
                  <a:gd name="T95" fmla="*/ 62 h 174"/>
                  <a:gd name="T96" fmla="*/ 1084 w 1128"/>
                  <a:gd name="T97" fmla="*/ 54 h 174"/>
                  <a:gd name="T98" fmla="*/ 1060 w 1128"/>
                  <a:gd name="T99" fmla="*/ 46 h 174"/>
                  <a:gd name="T100" fmla="*/ 1032 w 1128"/>
                  <a:gd name="T101" fmla="*/ 38 h 174"/>
                  <a:gd name="T102" fmla="*/ 1000 w 1128"/>
                  <a:gd name="T103" fmla="*/ 32 h 174"/>
                  <a:gd name="T104" fmla="*/ 964 w 1128"/>
                  <a:gd name="T105" fmla="*/ 26 h 174"/>
                  <a:gd name="T106" fmla="*/ 880 w 1128"/>
                  <a:gd name="T107" fmla="*/ 14 h 174"/>
                  <a:gd name="T108" fmla="*/ 786 w 1128"/>
                  <a:gd name="T109" fmla="*/ 6 h 174"/>
                  <a:gd name="T110" fmla="*/ 680 w 1128"/>
                  <a:gd name="T111" fmla="*/ 2 h 174"/>
                  <a:gd name="T112" fmla="*/ 568 w 1128"/>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8" h="174">
                    <a:moveTo>
                      <a:pt x="568" y="0"/>
                    </a:moveTo>
                    <a:lnTo>
                      <a:pt x="568" y="0"/>
                    </a:lnTo>
                    <a:lnTo>
                      <a:pt x="454" y="2"/>
                    </a:lnTo>
                    <a:lnTo>
                      <a:pt x="348" y="6"/>
                    </a:lnTo>
                    <a:lnTo>
                      <a:pt x="252"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8" y="148"/>
                    </a:lnTo>
                    <a:lnTo>
                      <a:pt x="252" y="160"/>
                    </a:lnTo>
                    <a:lnTo>
                      <a:pt x="348" y="168"/>
                    </a:lnTo>
                    <a:lnTo>
                      <a:pt x="454" y="172"/>
                    </a:lnTo>
                    <a:lnTo>
                      <a:pt x="568" y="174"/>
                    </a:lnTo>
                    <a:lnTo>
                      <a:pt x="568" y="174"/>
                    </a:lnTo>
                    <a:lnTo>
                      <a:pt x="680" y="172"/>
                    </a:lnTo>
                    <a:lnTo>
                      <a:pt x="786" y="168"/>
                    </a:lnTo>
                    <a:lnTo>
                      <a:pt x="880" y="160"/>
                    </a:lnTo>
                    <a:lnTo>
                      <a:pt x="964" y="148"/>
                    </a:lnTo>
                    <a:lnTo>
                      <a:pt x="1000" y="142"/>
                    </a:lnTo>
                    <a:lnTo>
                      <a:pt x="1032" y="136"/>
                    </a:lnTo>
                    <a:lnTo>
                      <a:pt x="1060" y="128"/>
                    </a:lnTo>
                    <a:lnTo>
                      <a:pt x="1084" y="122"/>
                    </a:lnTo>
                    <a:lnTo>
                      <a:pt x="1102" y="114"/>
                    </a:lnTo>
                    <a:lnTo>
                      <a:pt x="1116" y="106"/>
                    </a:lnTo>
                    <a:lnTo>
                      <a:pt x="1124" y="96"/>
                    </a:lnTo>
                    <a:lnTo>
                      <a:pt x="1126" y="92"/>
                    </a:lnTo>
                    <a:lnTo>
                      <a:pt x="1128" y="88"/>
                    </a:lnTo>
                    <a:lnTo>
                      <a:pt x="1128" y="88"/>
                    </a:lnTo>
                    <a:lnTo>
                      <a:pt x="1126" y="84"/>
                    </a:lnTo>
                    <a:lnTo>
                      <a:pt x="1124" y="80"/>
                    </a:lnTo>
                    <a:lnTo>
                      <a:pt x="1116" y="70"/>
                    </a:lnTo>
                    <a:lnTo>
                      <a:pt x="1102" y="62"/>
                    </a:lnTo>
                    <a:lnTo>
                      <a:pt x="1084" y="54"/>
                    </a:lnTo>
                    <a:lnTo>
                      <a:pt x="1060" y="46"/>
                    </a:lnTo>
                    <a:lnTo>
                      <a:pt x="1032" y="38"/>
                    </a:lnTo>
                    <a:lnTo>
                      <a:pt x="1000" y="32"/>
                    </a:lnTo>
                    <a:lnTo>
                      <a:pt x="964" y="26"/>
                    </a:lnTo>
                    <a:lnTo>
                      <a:pt x="880" y="14"/>
                    </a:lnTo>
                    <a:lnTo>
                      <a:pt x="786" y="6"/>
                    </a:lnTo>
                    <a:lnTo>
                      <a:pt x="680" y="2"/>
                    </a:lnTo>
                    <a:lnTo>
                      <a:pt x="5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8" name="Freeform 53"/>
              <p:cNvSpPr>
                <a:spLocks noEditPoints="1"/>
              </p:cNvSpPr>
              <p:nvPr/>
            </p:nvSpPr>
            <p:spPr bwMode="auto">
              <a:xfrm>
                <a:off x="4329" y="4140"/>
                <a:ext cx="1124" cy="174"/>
              </a:xfrm>
              <a:custGeom>
                <a:avLst/>
                <a:gdLst>
                  <a:gd name="T0" fmla="*/ 566 w 1124"/>
                  <a:gd name="T1" fmla="*/ 174 h 174"/>
                  <a:gd name="T2" fmla="*/ 348 w 1124"/>
                  <a:gd name="T3" fmla="*/ 168 h 174"/>
                  <a:gd name="T4" fmla="*/ 168 w 1124"/>
                  <a:gd name="T5" fmla="*/ 148 h 174"/>
                  <a:gd name="T6" fmla="*/ 72 w 1124"/>
                  <a:gd name="T7" fmla="*/ 128 h 174"/>
                  <a:gd name="T8" fmla="*/ 28 w 1124"/>
                  <a:gd name="T9" fmla="*/ 114 h 174"/>
                  <a:gd name="T10" fmla="*/ 6 w 1124"/>
                  <a:gd name="T11" fmla="*/ 96 h 174"/>
                  <a:gd name="T12" fmla="*/ 4 w 1124"/>
                  <a:gd name="T13" fmla="*/ 88 h 174"/>
                  <a:gd name="T14" fmla="*/ 4 w 1124"/>
                  <a:gd name="T15" fmla="*/ 84 h 174"/>
                  <a:gd name="T16" fmla="*/ 14 w 1124"/>
                  <a:gd name="T17" fmla="*/ 70 h 174"/>
                  <a:gd name="T18" fmla="*/ 48 w 1124"/>
                  <a:gd name="T19" fmla="*/ 54 h 174"/>
                  <a:gd name="T20" fmla="*/ 100 w 1124"/>
                  <a:gd name="T21" fmla="*/ 38 h 174"/>
                  <a:gd name="T22" fmla="*/ 168 w 1124"/>
                  <a:gd name="T23" fmla="*/ 26 h 174"/>
                  <a:gd name="T24" fmla="*/ 348 w 1124"/>
                  <a:gd name="T25" fmla="*/ 8 h 174"/>
                  <a:gd name="T26" fmla="*/ 566 w 1124"/>
                  <a:gd name="T27" fmla="*/ 0 h 174"/>
                  <a:gd name="T28" fmla="*/ 678 w 1124"/>
                  <a:gd name="T29" fmla="*/ 2 h 174"/>
                  <a:gd name="T30" fmla="*/ 876 w 1124"/>
                  <a:gd name="T31" fmla="*/ 16 h 174"/>
                  <a:gd name="T32" fmla="*/ 994 w 1124"/>
                  <a:gd name="T33" fmla="*/ 32 h 174"/>
                  <a:gd name="T34" fmla="*/ 1054 w 1124"/>
                  <a:gd name="T35" fmla="*/ 46 h 174"/>
                  <a:gd name="T36" fmla="*/ 1096 w 1124"/>
                  <a:gd name="T37" fmla="*/ 62 h 174"/>
                  <a:gd name="T38" fmla="*/ 1118 w 1124"/>
                  <a:gd name="T39" fmla="*/ 80 h 174"/>
                  <a:gd name="T40" fmla="*/ 1122 w 1124"/>
                  <a:gd name="T41" fmla="*/ 88 h 174"/>
                  <a:gd name="T42" fmla="*/ 1120 w 1124"/>
                  <a:gd name="T43" fmla="*/ 92 h 174"/>
                  <a:gd name="T44" fmla="*/ 1110 w 1124"/>
                  <a:gd name="T45" fmla="*/ 106 h 174"/>
                  <a:gd name="T46" fmla="*/ 1078 w 1124"/>
                  <a:gd name="T47" fmla="*/ 122 h 174"/>
                  <a:gd name="T48" fmla="*/ 1026 w 1124"/>
                  <a:gd name="T49" fmla="*/ 136 h 174"/>
                  <a:gd name="T50" fmla="*/ 876 w 1124"/>
                  <a:gd name="T51" fmla="*/ 160 h 174"/>
                  <a:gd name="T52" fmla="*/ 678 w 1124"/>
                  <a:gd name="T53" fmla="*/ 172 h 174"/>
                  <a:gd name="T54" fmla="*/ 566 w 1124"/>
                  <a:gd name="T55" fmla="*/ 0 h 174"/>
                  <a:gd name="T56" fmla="*/ 452 w 1124"/>
                  <a:gd name="T57" fmla="*/ 2 h 174"/>
                  <a:gd name="T58" fmla="*/ 250 w 1124"/>
                  <a:gd name="T59" fmla="*/ 14 h 174"/>
                  <a:gd name="T60" fmla="*/ 130 w 1124"/>
                  <a:gd name="T61" fmla="*/ 32 h 174"/>
                  <a:gd name="T62" fmla="*/ 70 w 1124"/>
                  <a:gd name="T63" fmla="*/ 46 h 174"/>
                  <a:gd name="T64" fmla="*/ 26 w 1124"/>
                  <a:gd name="T65" fmla="*/ 62 h 174"/>
                  <a:gd name="T66" fmla="*/ 4 w 1124"/>
                  <a:gd name="T67" fmla="*/ 80 h 174"/>
                  <a:gd name="T68" fmla="*/ 0 w 1124"/>
                  <a:gd name="T69" fmla="*/ 88 h 174"/>
                  <a:gd name="T70" fmla="*/ 2 w 1124"/>
                  <a:gd name="T71" fmla="*/ 92 h 174"/>
                  <a:gd name="T72" fmla="*/ 12 w 1124"/>
                  <a:gd name="T73" fmla="*/ 106 h 174"/>
                  <a:gd name="T74" fmla="*/ 46 w 1124"/>
                  <a:gd name="T75" fmla="*/ 122 h 174"/>
                  <a:gd name="T76" fmla="*/ 98 w 1124"/>
                  <a:gd name="T77" fmla="*/ 136 h 174"/>
                  <a:gd name="T78" fmla="*/ 250 w 1124"/>
                  <a:gd name="T79" fmla="*/ 160 h 174"/>
                  <a:gd name="T80" fmla="*/ 452 w 1124"/>
                  <a:gd name="T81" fmla="*/ 172 h 174"/>
                  <a:gd name="T82" fmla="*/ 566 w 1124"/>
                  <a:gd name="T83" fmla="*/ 174 h 174"/>
                  <a:gd name="T84" fmla="*/ 784 w 1124"/>
                  <a:gd name="T85" fmla="*/ 168 h 174"/>
                  <a:gd name="T86" fmla="*/ 960 w 1124"/>
                  <a:gd name="T87" fmla="*/ 148 h 174"/>
                  <a:gd name="T88" fmla="*/ 1028 w 1124"/>
                  <a:gd name="T89" fmla="*/ 136 h 174"/>
                  <a:gd name="T90" fmla="*/ 1080 w 1124"/>
                  <a:gd name="T91" fmla="*/ 122 h 174"/>
                  <a:gd name="T92" fmla="*/ 1112 w 1124"/>
                  <a:gd name="T93" fmla="*/ 106 h 174"/>
                  <a:gd name="T94" fmla="*/ 1122 w 1124"/>
                  <a:gd name="T95" fmla="*/ 92 h 174"/>
                  <a:gd name="T96" fmla="*/ 1124 w 1124"/>
                  <a:gd name="T97" fmla="*/ 88 h 174"/>
                  <a:gd name="T98" fmla="*/ 1120 w 1124"/>
                  <a:gd name="T99" fmla="*/ 80 h 174"/>
                  <a:gd name="T100" fmla="*/ 1098 w 1124"/>
                  <a:gd name="T101" fmla="*/ 62 h 174"/>
                  <a:gd name="T102" fmla="*/ 1056 w 1124"/>
                  <a:gd name="T103" fmla="*/ 46 h 174"/>
                  <a:gd name="T104" fmla="*/ 996 w 1124"/>
                  <a:gd name="T105" fmla="*/ 32 h 174"/>
                  <a:gd name="T106" fmla="*/ 878 w 1124"/>
                  <a:gd name="T107" fmla="*/ 14 h 174"/>
                  <a:gd name="T108" fmla="*/ 678 w 1124"/>
                  <a:gd name="T109" fmla="*/ 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24" h="174">
                    <a:moveTo>
                      <a:pt x="566" y="174"/>
                    </a:moveTo>
                    <a:lnTo>
                      <a:pt x="566" y="174"/>
                    </a:lnTo>
                    <a:lnTo>
                      <a:pt x="454" y="172"/>
                    </a:lnTo>
                    <a:lnTo>
                      <a:pt x="348" y="168"/>
                    </a:lnTo>
                    <a:lnTo>
                      <a:pt x="252" y="160"/>
                    </a:lnTo>
                    <a:lnTo>
                      <a:pt x="168" y="148"/>
                    </a:lnTo>
                    <a:lnTo>
                      <a:pt x="100" y="136"/>
                    </a:lnTo>
                    <a:lnTo>
                      <a:pt x="72" y="128"/>
                    </a:lnTo>
                    <a:lnTo>
                      <a:pt x="48" y="122"/>
                    </a:lnTo>
                    <a:lnTo>
                      <a:pt x="28" y="114"/>
                    </a:lnTo>
                    <a:lnTo>
                      <a:pt x="14" y="106"/>
                    </a:lnTo>
                    <a:lnTo>
                      <a:pt x="6" y="96"/>
                    </a:lnTo>
                    <a:lnTo>
                      <a:pt x="4" y="92"/>
                    </a:lnTo>
                    <a:lnTo>
                      <a:pt x="4" y="88"/>
                    </a:lnTo>
                    <a:lnTo>
                      <a:pt x="4" y="88"/>
                    </a:lnTo>
                    <a:lnTo>
                      <a:pt x="4" y="84"/>
                    </a:lnTo>
                    <a:lnTo>
                      <a:pt x="6" y="80"/>
                    </a:lnTo>
                    <a:lnTo>
                      <a:pt x="14" y="70"/>
                    </a:lnTo>
                    <a:lnTo>
                      <a:pt x="28" y="62"/>
                    </a:lnTo>
                    <a:lnTo>
                      <a:pt x="48" y="54"/>
                    </a:lnTo>
                    <a:lnTo>
                      <a:pt x="72" y="46"/>
                    </a:lnTo>
                    <a:lnTo>
                      <a:pt x="100" y="38"/>
                    </a:lnTo>
                    <a:lnTo>
                      <a:pt x="132" y="32"/>
                    </a:lnTo>
                    <a:lnTo>
                      <a:pt x="168" y="26"/>
                    </a:lnTo>
                    <a:lnTo>
                      <a:pt x="252" y="16"/>
                    </a:lnTo>
                    <a:lnTo>
                      <a:pt x="348" y="8"/>
                    </a:lnTo>
                    <a:lnTo>
                      <a:pt x="454" y="2"/>
                    </a:lnTo>
                    <a:lnTo>
                      <a:pt x="566" y="0"/>
                    </a:lnTo>
                    <a:lnTo>
                      <a:pt x="566" y="0"/>
                    </a:lnTo>
                    <a:lnTo>
                      <a:pt x="678" y="2"/>
                    </a:lnTo>
                    <a:lnTo>
                      <a:pt x="782" y="8"/>
                    </a:lnTo>
                    <a:lnTo>
                      <a:pt x="876" y="16"/>
                    </a:lnTo>
                    <a:lnTo>
                      <a:pt x="958" y="26"/>
                    </a:lnTo>
                    <a:lnTo>
                      <a:pt x="994" y="32"/>
                    </a:lnTo>
                    <a:lnTo>
                      <a:pt x="1026" y="38"/>
                    </a:lnTo>
                    <a:lnTo>
                      <a:pt x="1054" y="46"/>
                    </a:lnTo>
                    <a:lnTo>
                      <a:pt x="1078" y="54"/>
                    </a:lnTo>
                    <a:lnTo>
                      <a:pt x="1096" y="62"/>
                    </a:lnTo>
                    <a:lnTo>
                      <a:pt x="1110" y="70"/>
                    </a:lnTo>
                    <a:lnTo>
                      <a:pt x="1118" y="80"/>
                    </a:lnTo>
                    <a:lnTo>
                      <a:pt x="1120" y="84"/>
                    </a:lnTo>
                    <a:lnTo>
                      <a:pt x="1122" y="88"/>
                    </a:lnTo>
                    <a:lnTo>
                      <a:pt x="1122" y="88"/>
                    </a:lnTo>
                    <a:lnTo>
                      <a:pt x="1120" y="92"/>
                    </a:lnTo>
                    <a:lnTo>
                      <a:pt x="1118" y="96"/>
                    </a:lnTo>
                    <a:lnTo>
                      <a:pt x="1110" y="106"/>
                    </a:lnTo>
                    <a:lnTo>
                      <a:pt x="1096" y="114"/>
                    </a:lnTo>
                    <a:lnTo>
                      <a:pt x="1078" y="122"/>
                    </a:lnTo>
                    <a:lnTo>
                      <a:pt x="1054" y="128"/>
                    </a:lnTo>
                    <a:lnTo>
                      <a:pt x="1026" y="136"/>
                    </a:lnTo>
                    <a:lnTo>
                      <a:pt x="958" y="148"/>
                    </a:lnTo>
                    <a:lnTo>
                      <a:pt x="876" y="160"/>
                    </a:lnTo>
                    <a:lnTo>
                      <a:pt x="782" y="168"/>
                    </a:lnTo>
                    <a:lnTo>
                      <a:pt x="678" y="172"/>
                    </a:lnTo>
                    <a:lnTo>
                      <a:pt x="566" y="174"/>
                    </a:lnTo>
                    <a:close/>
                    <a:moveTo>
                      <a:pt x="566" y="0"/>
                    </a:moveTo>
                    <a:lnTo>
                      <a:pt x="566" y="0"/>
                    </a:lnTo>
                    <a:lnTo>
                      <a:pt x="452" y="2"/>
                    </a:lnTo>
                    <a:lnTo>
                      <a:pt x="346" y="6"/>
                    </a:lnTo>
                    <a:lnTo>
                      <a:pt x="250"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68" y="148"/>
                    </a:lnTo>
                    <a:lnTo>
                      <a:pt x="250" y="160"/>
                    </a:lnTo>
                    <a:lnTo>
                      <a:pt x="346" y="168"/>
                    </a:lnTo>
                    <a:lnTo>
                      <a:pt x="452" y="172"/>
                    </a:lnTo>
                    <a:lnTo>
                      <a:pt x="566" y="174"/>
                    </a:lnTo>
                    <a:lnTo>
                      <a:pt x="566" y="174"/>
                    </a:lnTo>
                    <a:lnTo>
                      <a:pt x="678" y="172"/>
                    </a:lnTo>
                    <a:lnTo>
                      <a:pt x="784" y="168"/>
                    </a:lnTo>
                    <a:lnTo>
                      <a:pt x="878" y="160"/>
                    </a:lnTo>
                    <a:lnTo>
                      <a:pt x="960" y="148"/>
                    </a:lnTo>
                    <a:lnTo>
                      <a:pt x="996" y="142"/>
                    </a:lnTo>
                    <a:lnTo>
                      <a:pt x="1028" y="136"/>
                    </a:lnTo>
                    <a:lnTo>
                      <a:pt x="1056" y="128"/>
                    </a:lnTo>
                    <a:lnTo>
                      <a:pt x="1080" y="122"/>
                    </a:lnTo>
                    <a:lnTo>
                      <a:pt x="1098" y="114"/>
                    </a:lnTo>
                    <a:lnTo>
                      <a:pt x="1112" y="106"/>
                    </a:lnTo>
                    <a:lnTo>
                      <a:pt x="1120" y="96"/>
                    </a:lnTo>
                    <a:lnTo>
                      <a:pt x="1122" y="92"/>
                    </a:lnTo>
                    <a:lnTo>
                      <a:pt x="1124" y="88"/>
                    </a:lnTo>
                    <a:lnTo>
                      <a:pt x="1124" y="88"/>
                    </a:lnTo>
                    <a:lnTo>
                      <a:pt x="1122" y="84"/>
                    </a:lnTo>
                    <a:lnTo>
                      <a:pt x="1120" y="80"/>
                    </a:lnTo>
                    <a:lnTo>
                      <a:pt x="1112" y="70"/>
                    </a:lnTo>
                    <a:lnTo>
                      <a:pt x="1098" y="62"/>
                    </a:lnTo>
                    <a:lnTo>
                      <a:pt x="1080" y="54"/>
                    </a:lnTo>
                    <a:lnTo>
                      <a:pt x="1056" y="46"/>
                    </a:lnTo>
                    <a:lnTo>
                      <a:pt x="1028" y="38"/>
                    </a:lnTo>
                    <a:lnTo>
                      <a:pt x="996" y="32"/>
                    </a:lnTo>
                    <a:lnTo>
                      <a:pt x="960" y="26"/>
                    </a:lnTo>
                    <a:lnTo>
                      <a:pt x="878" y="14"/>
                    </a:lnTo>
                    <a:lnTo>
                      <a:pt x="784" y="6"/>
                    </a:lnTo>
                    <a:lnTo>
                      <a:pt x="678" y="2"/>
                    </a:lnTo>
                    <a:lnTo>
                      <a:pt x="56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9" name="Freeform 54"/>
              <p:cNvSpPr>
                <a:spLocks/>
              </p:cNvSpPr>
              <p:nvPr/>
            </p:nvSpPr>
            <p:spPr bwMode="auto">
              <a:xfrm>
                <a:off x="4333" y="4140"/>
                <a:ext cx="1118" cy="174"/>
              </a:xfrm>
              <a:custGeom>
                <a:avLst/>
                <a:gdLst>
                  <a:gd name="T0" fmla="*/ 562 w 1118"/>
                  <a:gd name="T1" fmla="*/ 174 h 174"/>
                  <a:gd name="T2" fmla="*/ 562 w 1118"/>
                  <a:gd name="T3" fmla="*/ 174 h 174"/>
                  <a:gd name="T4" fmla="*/ 450 w 1118"/>
                  <a:gd name="T5" fmla="*/ 172 h 174"/>
                  <a:gd name="T6" fmla="*/ 344 w 1118"/>
                  <a:gd name="T7" fmla="*/ 168 h 174"/>
                  <a:gd name="T8" fmla="*/ 248 w 1118"/>
                  <a:gd name="T9" fmla="*/ 160 h 174"/>
                  <a:gd name="T10" fmla="*/ 164 w 1118"/>
                  <a:gd name="T11" fmla="*/ 148 h 174"/>
                  <a:gd name="T12" fmla="*/ 96 w 1118"/>
                  <a:gd name="T13" fmla="*/ 136 h 174"/>
                  <a:gd name="T14" fmla="*/ 68 w 1118"/>
                  <a:gd name="T15" fmla="*/ 128 h 174"/>
                  <a:gd name="T16" fmla="*/ 44 w 1118"/>
                  <a:gd name="T17" fmla="*/ 122 h 174"/>
                  <a:gd name="T18" fmla="*/ 24 w 1118"/>
                  <a:gd name="T19" fmla="*/ 114 h 174"/>
                  <a:gd name="T20" fmla="*/ 10 w 1118"/>
                  <a:gd name="T21" fmla="*/ 106 h 174"/>
                  <a:gd name="T22" fmla="*/ 2 w 1118"/>
                  <a:gd name="T23" fmla="*/ 96 h 174"/>
                  <a:gd name="T24" fmla="*/ 0 w 1118"/>
                  <a:gd name="T25" fmla="*/ 92 h 174"/>
                  <a:gd name="T26" fmla="*/ 0 w 1118"/>
                  <a:gd name="T27" fmla="*/ 88 h 174"/>
                  <a:gd name="T28" fmla="*/ 0 w 1118"/>
                  <a:gd name="T29" fmla="*/ 88 h 174"/>
                  <a:gd name="T30" fmla="*/ 0 w 1118"/>
                  <a:gd name="T31" fmla="*/ 84 h 174"/>
                  <a:gd name="T32" fmla="*/ 2 w 1118"/>
                  <a:gd name="T33" fmla="*/ 80 h 174"/>
                  <a:gd name="T34" fmla="*/ 10 w 1118"/>
                  <a:gd name="T35" fmla="*/ 70 h 174"/>
                  <a:gd name="T36" fmla="*/ 24 w 1118"/>
                  <a:gd name="T37" fmla="*/ 62 h 174"/>
                  <a:gd name="T38" fmla="*/ 44 w 1118"/>
                  <a:gd name="T39" fmla="*/ 54 h 174"/>
                  <a:gd name="T40" fmla="*/ 68 w 1118"/>
                  <a:gd name="T41" fmla="*/ 46 h 174"/>
                  <a:gd name="T42" fmla="*/ 96 w 1118"/>
                  <a:gd name="T43" fmla="*/ 38 h 174"/>
                  <a:gd name="T44" fmla="*/ 128 w 1118"/>
                  <a:gd name="T45" fmla="*/ 32 h 174"/>
                  <a:gd name="T46" fmla="*/ 164 w 1118"/>
                  <a:gd name="T47" fmla="*/ 26 h 174"/>
                  <a:gd name="T48" fmla="*/ 248 w 1118"/>
                  <a:gd name="T49" fmla="*/ 16 h 174"/>
                  <a:gd name="T50" fmla="*/ 344 w 1118"/>
                  <a:gd name="T51" fmla="*/ 8 h 174"/>
                  <a:gd name="T52" fmla="*/ 450 w 1118"/>
                  <a:gd name="T53" fmla="*/ 2 h 174"/>
                  <a:gd name="T54" fmla="*/ 562 w 1118"/>
                  <a:gd name="T55" fmla="*/ 0 h 174"/>
                  <a:gd name="T56" fmla="*/ 562 w 1118"/>
                  <a:gd name="T57" fmla="*/ 0 h 174"/>
                  <a:gd name="T58" fmla="*/ 674 w 1118"/>
                  <a:gd name="T59" fmla="*/ 2 h 174"/>
                  <a:gd name="T60" fmla="*/ 778 w 1118"/>
                  <a:gd name="T61" fmla="*/ 8 h 174"/>
                  <a:gd name="T62" fmla="*/ 872 w 1118"/>
                  <a:gd name="T63" fmla="*/ 16 h 174"/>
                  <a:gd name="T64" fmla="*/ 954 w 1118"/>
                  <a:gd name="T65" fmla="*/ 26 h 174"/>
                  <a:gd name="T66" fmla="*/ 990 w 1118"/>
                  <a:gd name="T67" fmla="*/ 32 h 174"/>
                  <a:gd name="T68" fmla="*/ 1022 w 1118"/>
                  <a:gd name="T69" fmla="*/ 38 h 174"/>
                  <a:gd name="T70" fmla="*/ 1050 w 1118"/>
                  <a:gd name="T71" fmla="*/ 46 h 174"/>
                  <a:gd name="T72" fmla="*/ 1074 w 1118"/>
                  <a:gd name="T73" fmla="*/ 54 h 174"/>
                  <a:gd name="T74" fmla="*/ 1092 w 1118"/>
                  <a:gd name="T75" fmla="*/ 62 h 174"/>
                  <a:gd name="T76" fmla="*/ 1106 w 1118"/>
                  <a:gd name="T77" fmla="*/ 70 h 174"/>
                  <a:gd name="T78" fmla="*/ 1114 w 1118"/>
                  <a:gd name="T79" fmla="*/ 80 h 174"/>
                  <a:gd name="T80" fmla="*/ 1116 w 1118"/>
                  <a:gd name="T81" fmla="*/ 84 h 174"/>
                  <a:gd name="T82" fmla="*/ 1118 w 1118"/>
                  <a:gd name="T83" fmla="*/ 88 h 174"/>
                  <a:gd name="T84" fmla="*/ 1118 w 1118"/>
                  <a:gd name="T85" fmla="*/ 88 h 174"/>
                  <a:gd name="T86" fmla="*/ 1116 w 1118"/>
                  <a:gd name="T87" fmla="*/ 92 h 174"/>
                  <a:gd name="T88" fmla="*/ 1114 w 1118"/>
                  <a:gd name="T89" fmla="*/ 96 h 174"/>
                  <a:gd name="T90" fmla="*/ 1106 w 1118"/>
                  <a:gd name="T91" fmla="*/ 106 h 174"/>
                  <a:gd name="T92" fmla="*/ 1092 w 1118"/>
                  <a:gd name="T93" fmla="*/ 114 h 174"/>
                  <a:gd name="T94" fmla="*/ 1074 w 1118"/>
                  <a:gd name="T95" fmla="*/ 122 h 174"/>
                  <a:gd name="T96" fmla="*/ 1050 w 1118"/>
                  <a:gd name="T97" fmla="*/ 128 h 174"/>
                  <a:gd name="T98" fmla="*/ 1022 w 1118"/>
                  <a:gd name="T99" fmla="*/ 136 h 174"/>
                  <a:gd name="T100" fmla="*/ 954 w 1118"/>
                  <a:gd name="T101" fmla="*/ 148 h 174"/>
                  <a:gd name="T102" fmla="*/ 872 w 1118"/>
                  <a:gd name="T103" fmla="*/ 160 h 174"/>
                  <a:gd name="T104" fmla="*/ 778 w 1118"/>
                  <a:gd name="T105" fmla="*/ 168 h 174"/>
                  <a:gd name="T106" fmla="*/ 674 w 1118"/>
                  <a:gd name="T107" fmla="*/ 172 h 174"/>
                  <a:gd name="T108" fmla="*/ 562 w 1118"/>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174"/>
                    </a:moveTo>
                    <a:lnTo>
                      <a:pt x="562" y="174"/>
                    </a:lnTo>
                    <a:lnTo>
                      <a:pt x="450" y="172"/>
                    </a:lnTo>
                    <a:lnTo>
                      <a:pt x="344" y="168"/>
                    </a:lnTo>
                    <a:lnTo>
                      <a:pt x="248" y="160"/>
                    </a:lnTo>
                    <a:lnTo>
                      <a:pt x="164" y="148"/>
                    </a:lnTo>
                    <a:lnTo>
                      <a:pt x="96" y="136"/>
                    </a:lnTo>
                    <a:lnTo>
                      <a:pt x="68"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8" y="46"/>
                    </a:lnTo>
                    <a:lnTo>
                      <a:pt x="96" y="38"/>
                    </a:lnTo>
                    <a:lnTo>
                      <a:pt x="128" y="32"/>
                    </a:lnTo>
                    <a:lnTo>
                      <a:pt x="164" y="26"/>
                    </a:lnTo>
                    <a:lnTo>
                      <a:pt x="248" y="16"/>
                    </a:lnTo>
                    <a:lnTo>
                      <a:pt x="344" y="8"/>
                    </a:lnTo>
                    <a:lnTo>
                      <a:pt x="450" y="2"/>
                    </a:lnTo>
                    <a:lnTo>
                      <a:pt x="562" y="0"/>
                    </a:lnTo>
                    <a:lnTo>
                      <a:pt x="562" y="0"/>
                    </a:lnTo>
                    <a:lnTo>
                      <a:pt x="674" y="2"/>
                    </a:lnTo>
                    <a:lnTo>
                      <a:pt x="778" y="8"/>
                    </a:lnTo>
                    <a:lnTo>
                      <a:pt x="872" y="16"/>
                    </a:lnTo>
                    <a:lnTo>
                      <a:pt x="954" y="26"/>
                    </a:lnTo>
                    <a:lnTo>
                      <a:pt x="990" y="32"/>
                    </a:lnTo>
                    <a:lnTo>
                      <a:pt x="1022" y="38"/>
                    </a:lnTo>
                    <a:lnTo>
                      <a:pt x="1050" y="46"/>
                    </a:lnTo>
                    <a:lnTo>
                      <a:pt x="1074" y="54"/>
                    </a:lnTo>
                    <a:lnTo>
                      <a:pt x="1092" y="62"/>
                    </a:lnTo>
                    <a:lnTo>
                      <a:pt x="1106" y="70"/>
                    </a:lnTo>
                    <a:lnTo>
                      <a:pt x="1114" y="80"/>
                    </a:lnTo>
                    <a:lnTo>
                      <a:pt x="1116" y="84"/>
                    </a:lnTo>
                    <a:lnTo>
                      <a:pt x="1118" y="88"/>
                    </a:lnTo>
                    <a:lnTo>
                      <a:pt x="1118" y="88"/>
                    </a:lnTo>
                    <a:lnTo>
                      <a:pt x="1116" y="92"/>
                    </a:lnTo>
                    <a:lnTo>
                      <a:pt x="1114" y="96"/>
                    </a:lnTo>
                    <a:lnTo>
                      <a:pt x="1106" y="106"/>
                    </a:lnTo>
                    <a:lnTo>
                      <a:pt x="1092" y="114"/>
                    </a:lnTo>
                    <a:lnTo>
                      <a:pt x="1074" y="122"/>
                    </a:lnTo>
                    <a:lnTo>
                      <a:pt x="1050" y="128"/>
                    </a:lnTo>
                    <a:lnTo>
                      <a:pt x="1022" y="136"/>
                    </a:lnTo>
                    <a:lnTo>
                      <a:pt x="954" y="148"/>
                    </a:lnTo>
                    <a:lnTo>
                      <a:pt x="872" y="160"/>
                    </a:lnTo>
                    <a:lnTo>
                      <a:pt x="778" y="168"/>
                    </a:lnTo>
                    <a:lnTo>
                      <a:pt x="674" y="172"/>
                    </a:lnTo>
                    <a:lnTo>
                      <a:pt x="562"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0" name="Freeform 55"/>
              <p:cNvSpPr>
                <a:spLocks/>
              </p:cNvSpPr>
              <p:nvPr/>
            </p:nvSpPr>
            <p:spPr bwMode="auto">
              <a:xfrm>
                <a:off x="4329" y="4140"/>
                <a:ext cx="1124" cy="174"/>
              </a:xfrm>
              <a:custGeom>
                <a:avLst/>
                <a:gdLst>
                  <a:gd name="T0" fmla="*/ 566 w 1124"/>
                  <a:gd name="T1" fmla="*/ 0 h 174"/>
                  <a:gd name="T2" fmla="*/ 566 w 1124"/>
                  <a:gd name="T3" fmla="*/ 0 h 174"/>
                  <a:gd name="T4" fmla="*/ 452 w 1124"/>
                  <a:gd name="T5" fmla="*/ 2 h 174"/>
                  <a:gd name="T6" fmla="*/ 346 w 1124"/>
                  <a:gd name="T7" fmla="*/ 6 h 174"/>
                  <a:gd name="T8" fmla="*/ 250 w 1124"/>
                  <a:gd name="T9" fmla="*/ 14 h 174"/>
                  <a:gd name="T10" fmla="*/ 168 w 1124"/>
                  <a:gd name="T11" fmla="*/ 26 h 174"/>
                  <a:gd name="T12" fmla="*/ 130 w 1124"/>
                  <a:gd name="T13" fmla="*/ 32 h 174"/>
                  <a:gd name="T14" fmla="*/ 98 w 1124"/>
                  <a:gd name="T15" fmla="*/ 38 h 174"/>
                  <a:gd name="T16" fmla="*/ 70 w 1124"/>
                  <a:gd name="T17" fmla="*/ 46 h 174"/>
                  <a:gd name="T18" fmla="*/ 46 w 1124"/>
                  <a:gd name="T19" fmla="*/ 54 h 174"/>
                  <a:gd name="T20" fmla="*/ 26 w 1124"/>
                  <a:gd name="T21" fmla="*/ 62 h 174"/>
                  <a:gd name="T22" fmla="*/ 12 w 1124"/>
                  <a:gd name="T23" fmla="*/ 70 h 174"/>
                  <a:gd name="T24" fmla="*/ 4 w 1124"/>
                  <a:gd name="T25" fmla="*/ 80 h 174"/>
                  <a:gd name="T26" fmla="*/ 2 w 1124"/>
                  <a:gd name="T27" fmla="*/ 84 h 174"/>
                  <a:gd name="T28" fmla="*/ 0 w 1124"/>
                  <a:gd name="T29" fmla="*/ 88 h 174"/>
                  <a:gd name="T30" fmla="*/ 0 w 1124"/>
                  <a:gd name="T31" fmla="*/ 88 h 174"/>
                  <a:gd name="T32" fmla="*/ 2 w 1124"/>
                  <a:gd name="T33" fmla="*/ 92 h 174"/>
                  <a:gd name="T34" fmla="*/ 4 w 1124"/>
                  <a:gd name="T35" fmla="*/ 96 h 174"/>
                  <a:gd name="T36" fmla="*/ 12 w 1124"/>
                  <a:gd name="T37" fmla="*/ 106 h 174"/>
                  <a:gd name="T38" fmla="*/ 26 w 1124"/>
                  <a:gd name="T39" fmla="*/ 114 h 174"/>
                  <a:gd name="T40" fmla="*/ 46 w 1124"/>
                  <a:gd name="T41" fmla="*/ 122 h 174"/>
                  <a:gd name="T42" fmla="*/ 70 w 1124"/>
                  <a:gd name="T43" fmla="*/ 128 h 174"/>
                  <a:gd name="T44" fmla="*/ 98 w 1124"/>
                  <a:gd name="T45" fmla="*/ 136 h 174"/>
                  <a:gd name="T46" fmla="*/ 168 w 1124"/>
                  <a:gd name="T47" fmla="*/ 148 h 174"/>
                  <a:gd name="T48" fmla="*/ 250 w 1124"/>
                  <a:gd name="T49" fmla="*/ 160 h 174"/>
                  <a:gd name="T50" fmla="*/ 346 w 1124"/>
                  <a:gd name="T51" fmla="*/ 168 h 174"/>
                  <a:gd name="T52" fmla="*/ 452 w 1124"/>
                  <a:gd name="T53" fmla="*/ 172 h 174"/>
                  <a:gd name="T54" fmla="*/ 566 w 1124"/>
                  <a:gd name="T55" fmla="*/ 174 h 174"/>
                  <a:gd name="T56" fmla="*/ 566 w 1124"/>
                  <a:gd name="T57" fmla="*/ 174 h 174"/>
                  <a:gd name="T58" fmla="*/ 678 w 1124"/>
                  <a:gd name="T59" fmla="*/ 172 h 174"/>
                  <a:gd name="T60" fmla="*/ 784 w 1124"/>
                  <a:gd name="T61" fmla="*/ 168 h 174"/>
                  <a:gd name="T62" fmla="*/ 878 w 1124"/>
                  <a:gd name="T63" fmla="*/ 160 h 174"/>
                  <a:gd name="T64" fmla="*/ 960 w 1124"/>
                  <a:gd name="T65" fmla="*/ 148 h 174"/>
                  <a:gd name="T66" fmla="*/ 996 w 1124"/>
                  <a:gd name="T67" fmla="*/ 142 h 174"/>
                  <a:gd name="T68" fmla="*/ 1028 w 1124"/>
                  <a:gd name="T69" fmla="*/ 136 h 174"/>
                  <a:gd name="T70" fmla="*/ 1056 w 1124"/>
                  <a:gd name="T71" fmla="*/ 128 h 174"/>
                  <a:gd name="T72" fmla="*/ 1080 w 1124"/>
                  <a:gd name="T73" fmla="*/ 122 h 174"/>
                  <a:gd name="T74" fmla="*/ 1098 w 1124"/>
                  <a:gd name="T75" fmla="*/ 114 h 174"/>
                  <a:gd name="T76" fmla="*/ 1112 w 1124"/>
                  <a:gd name="T77" fmla="*/ 106 h 174"/>
                  <a:gd name="T78" fmla="*/ 1120 w 1124"/>
                  <a:gd name="T79" fmla="*/ 96 h 174"/>
                  <a:gd name="T80" fmla="*/ 1122 w 1124"/>
                  <a:gd name="T81" fmla="*/ 92 h 174"/>
                  <a:gd name="T82" fmla="*/ 1124 w 1124"/>
                  <a:gd name="T83" fmla="*/ 88 h 174"/>
                  <a:gd name="T84" fmla="*/ 1124 w 1124"/>
                  <a:gd name="T85" fmla="*/ 88 h 174"/>
                  <a:gd name="T86" fmla="*/ 1122 w 1124"/>
                  <a:gd name="T87" fmla="*/ 84 h 174"/>
                  <a:gd name="T88" fmla="*/ 1120 w 1124"/>
                  <a:gd name="T89" fmla="*/ 80 h 174"/>
                  <a:gd name="T90" fmla="*/ 1112 w 1124"/>
                  <a:gd name="T91" fmla="*/ 70 h 174"/>
                  <a:gd name="T92" fmla="*/ 1098 w 1124"/>
                  <a:gd name="T93" fmla="*/ 62 h 174"/>
                  <a:gd name="T94" fmla="*/ 1080 w 1124"/>
                  <a:gd name="T95" fmla="*/ 54 h 174"/>
                  <a:gd name="T96" fmla="*/ 1056 w 1124"/>
                  <a:gd name="T97" fmla="*/ 46 h 174"/>
                  <a:gd name="T98" fmla="*/ 1028 w 1124"/>
                  <a:gd name="T99" fmla="*/ 38 h 174"/>
                  <a:gd name="T100" fmla="*/ 996 w 1124"/>
                  <a:gd name="T101" fmla="*/ 32 h 174"/>
                  <a:gd name="T102" fmla="*/ 960 w 1124"/>
                  <a:gd name="T103" fmla="*/ 26 h 174"/>
                  <a:gd name="T104" fmla="*/ 878 w 1124"/>
                  <a:gd name="T105" fmla="*/ 14 h 174"/>
                  <a:gd name="T106" fmla="*/ 784 w 1124"/>
                  <a:gd name="T107" fmla="*/ 6 h 174"/>
                  <a:gd name="T108" fmla="*/ 678 w 1124"/>
                  <a:gd name="T109" fmla="*/ 2 h 174"/>
                  <a:gd name="T110" fmla="*/ 566 w 1124"/>
                  <a:gd name="T11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4" h="174">
                    <a:moveTo>
                      <a:pt x="566" y="0"/>
                    </a:moveTo>
                    <a:lnTo>
                      <a:pt x="566" y="0"/>
                    </a:lnTo>
                    <a:lnTo>
                      <a:pt x="452" y="2"/>
                    </a:lnTo>
                    <a:lnTo>
                      <a:pt x="346" y="6"/>
                    </a:lnTo>
                    <a:lnTo>
                      <a:pt x="250" y="14"/>
                    </a:lnTo>
                    <a:lnTo>
                      <a:pt x="168"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68" y="148"/>
                    </a:lnTo>
                    <a:lnTo>
                      <a:pt x="250" y="160"/>
                    </a:lnTo>
                    <a:lnTo>
                      <a:pt x="346" y="168"/>
                    </a:lnTo>
                    <a:lnTo>
                      <a:pt x="452" y="172"/>
                    </a:lnTo>
                    <a:lnTo>
                      <a:pt x="566" y="174"/>
                    </a:lnTo>
                    <a:lnTo>
                      <a:pt x="566" y="174"/>
                    </a:lnTo>
                    <a:lnTo>
                      <a:pt x="678" y="172"/>
                    </a:lnTo>
                    <a:lnTo>
                      <a:pt x="784" y="168"/>
                    </a:lnTo>
                    <a:lnTo>
                      <a:pt x="878" y="160"/>
                    </a:lnTo>
                    <a:lnTo>
                      <a:pt x="960" y="148"/>
                    </a:lnTo>
                    <a:lnTo>
                      <a:pt x="996" y="142"/>
                    </a:lnTo>
                    <a:lnTo>
                      <a:pt x="1028" y="136"/>
                    </a:lnTo>
                    <a:lnTo>
                      <a:pt x="1056" y="128"/>
                    </a:lnTo>
                    <a:lnTo>
                      <a:pt x="1080" y="122"/>
                    </a:lnTo>
                    <a:lnTo>
                      <a:pt x="1098" y="114"/>
                    </a:lnTo>
                    <a:lnTo>
                      <a:pt x="1112" y="106"/>
                    </a:lnTo>
                    <a:lnTo>
                      <a:pt x="1120" y="96"/>
                    </a:lnTo>
                    <a:lnTo>
                      <a:pt x="1122" y="92"/>
                    </a:lnTo>
                    <a:lnTo>
                      <a:pt x="1124" y="88"/>
                    </a:lnTo>
                    <a:lnTo>
                      <a:pt x="1124" y="88"/>
                    </a:lnTo>
                    <a:lnTo>
                      <a:pt x="1122" y="84"/>
                    </a:lnTo>
                    <a:lnTo>
                      <a:pt x="1120" y="80"/>
                    </a:lnTo>
                    <a:lnTo>
                      <a:pt x="1112" y="70"/>
                    </a:lnTo>
                    <a:lnTo>
                      <a:pt x="1098" y="62"/>
                    </a:lnTo>
                    <a:lnTo>
                      <a:pt x="1080" y="54"/>
                    </a:lnTo>
                    <a:lnTo>
                      <a:pt x="1056" y="46"/>
                    </a:lnTo>
                    <a:lnTo>
                      <a:pt x="1028" y="38"/>
                    </a:lnTo>
                    <a:lnTo>
                      <a:pt x="996" y="32"/>
                    </a:lnTo>
                    <a:lnTo>
                      <a:pt x="960" y="26"/>
                    </a:lnTo>
                    <a:lnTo>
                      <a:pt x="878" y="14"/>
                    </a:lnTo>
                    <a:lnTo>
                      <a:pt x="784" y="6"/>
                    </a:lnTo>
                    <a:lnTo>
                      <a:pt x="678" y="2"/>
                    </a:lnTo>
                    <a:lnTo>
                      <a:pt x="5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1" name="Freeform 56"/>
              <p:cNvSpPr>
                <a:spLocks noEditPoints="1"/>
              </p:cNvSpPr>
              <p:nvPr/>
            </p:nvSpPr>
            <p:spPr bwMode="auto">
              <a:xfrm>
                <a:off x="4333" y="4140"/>
                <a:ext cx="1118" cy="174"/>
              </a:xfrm>
              <a:custGeom>
                <a:avLst/>
                <a:gdLst>
                  <a:gd name="T0" fmla="*/ 562 w 1118"/>
                  <a:gd name="T1" fmla="*/ 174 h 174"/>
                  <a:gd name="T2" fmla="*/ 344 w 1118"/>
                  <a:gd name="T3" fmla="*/ 166 h 174"/>
                  <a:gd name="T4" fmla="*/ 166 w 1118"/>
                  <a:gd name="T5" fmla="*/ 148 h 174"/>
                  <a:gd name="T6" fmla="*/ 70 w 1118"/>
                  <a:gd name="T7" fmla="*/ 128 h 174"/>
                  <a:gd name="T8" fmla="*/ 26 w 1118"/>
                  <a:gd name="T9" fmla="*/ 114 h 174"/>
                  <a:gd name="T10" fmla="*/ 4 w 1118"/>
                  <a:gd name="T11" fmla="*/ 96 h 174"/>
                  <a:gd name="T12" fmla="*/ 2 w 1118"/>
                  <a:gd name="T13" fmla="*/ 88 h 174"/>
                  <a:gd name="T14" fmla="*/ 2 w 1118"/>
                  <a:gd name="T15" fmla="*/ 84 h 174"/>
                  <a:gd name="T16" fmla="*/ 12 w 1118"/>
                  <a:gd name="T17" fmla="*/ 70 h 174"/>
                  <a:gd name="T18" fmla="*/ 46 w 1118"/>
                  <a:gd name="T19" fmla="*/ 54 h 174"/>
                  <a:gd name="T20" fmla="*/ 98 w 1118"/>
                  <a:gd name="T21" fmla="*/ 38 h 174"/>
                  <a:gd name="T22" fmla="*/ 166 w 1118"/>
                  <a:gd name="T23" fmla="*/ 26 h 174"/>
                  <a:gd name="T24" fmla="*/ 344 w 1118"/>
                  <a:gd name="T25" fmla="*/ 8 h 174"/>
                  <a:gd name="T26" fmla="*/ 562 w 1118"/>
                  <a:gd name="T27" fmla="*/ 0 h 174"/>
                  <a:gd name="T28" fmla="*/ 674 w 1118"/>
                  <a:gd name="T29" fmla="*/ 2 h 174"/>
                  <a:gd name="T30" fmla="*/ 872 w 1118"/>
                  <a:gd name="T31" fmla="*/ 16 h 174"/>
                  <a:gd name="T32" fmla="*/ 990 w 1118"/>
                  <a:gd name="T33" fmla="*/ 32 h 174"/>
                  <a:gd name="T34" fmla="*/ 1048 w 1118"/>
                  <a:gd name="T35" fmla="*/ 46 h 174"/>
                  <a:gd name="T36" fmla="*/ 1090 w 1118"/>
                  <a:gd name="T37" fmla="*/ 62 h 174"/>
                  <a:gd name="T38" fmla="*/ 1112 w 1118"/>
                  <a:gd name="T39" fmla="*/ 80 h 174"/>
                  <a:gd name="T40" fmla="*/ 1116 w 1118"/>
                  <a:gd name="T41" fmla="*/ 88 h 174"/>
                  <a:gd name="T42" fmla="*/ 1114 w 1118"/>
                  <a:gd name="T43" fmla="*/ 92 h 174"/>
                  <a:gd name="T44" fmla="*/ 1104 w 1118"/>
                  <a:gd name="T45" fmla="*/ 106 h 174"/>
                  <a:gd name="T46" fmla="*/ 1072 w 1118"/>
                  <a:gd name="T47" fmla="*/ 122 h 174"/>
                  <a:gd name="T48" fmla="*/ 1020 w 1118"/>
                  <a:gd name="T49" fmla="*/ 136 h 174"/>
                  <a:gd name="T50" fmla="*/ 872 w 1118"/>
                  <a:gd name="T51" fmla="*/ 158 h 174"/>
                  <a:gd name="T52" fmla="*/ 674 w 1118"/>
                  <a:gd name="T53" fmla="*/ 172 h 174"/>
                  <a:gd name="T54" fmla="*/ 562 w 1118"/>
                  <a:gd name="T55" fmla="*/ 0 h 174"/>
                  <a:gd name="T56" fmla="*/ 450 w 1118"/>
                  <a:gd name="T57" fmla="*/ 2 h 174"/>
                  <a:gd name="T58" fmla="*/ 248 w 1118"/>
                  <a:gd name="T59" fmla="*/ 16 h 174"/>
                  <a:gd name="T60" fmla="*/ 128 w 1118"/>
                  <a:gd name="T61" fmla="*/ 32 h 174"/>
                  <a:gd name="T62" fmla="*/ 68 w 1118"/>
                  <a:gd name="T63" fmla="*/ 46 h 174"/>
                  <a:gd name="T64" fmla="*/ 24 w 1118"/>
                  <a:gd name="T65" fmla="*/ 62 h 174"/>
                  <a:gd name="T66" fmla="*/ 2 w 1118"/>
                  <a:gd name="T67" fmla="*/ 80 h 174"/>
                  <a:gd name="T68" fmla="*/ 0 w 1118"/>
                  <a:gd name="T69" fmla="*/ 88 h 174"/>
                  <a:gd name="T70" fmla="*/ 0 w 1118"/>
                  <a:gd name="T71" fmla="*/ 92 h 174"/>
                  <a:gd name="T72" fmla="*/ 10 w 1118"/>
                  <a:gd name="T73" fmla="*/ 106 h 174"/>
                  <a:gd name="T74" fmla="*/ 44 w 1118"/>
                  <a:gd name="T75" fmla="*/ 122 h 174"/>
                  <a:gd name="T76" fmla="*/ 96 w 1118"/>
                  <a:gd name="T77" fmla="*/ 136 h 174"/>
                  <a:gd name="T78" fmla="*/ 248 w 1118"/>
                  <a:gd name="T79" fmla="*/ 160 h 174"/>
                  <a:gd name="T80" fmla="*/ 450 w 1118"/>
                  <a:gd name="T81" fmla="*/ 172 h 174"/>
                  <a:gd name="T82" fmla="*/ 562 w 1118"/>
                  <a:gd name="T83" fmla="*/ 174 h 174"/>
                  <a:gd name="T84" fmla="*/ 778 w 1118"/>
                  <a:gd name="T85" fmla="*/ 168 h 174"/>
                  <a:gd name="T86" fmla="*/ 954 w 1118"/>
                  <a:gd name="T87" fmla="*/ 148 h 174"/>
                  <a:gd name="T88" fmla="*/ 1050 w 1118"/>
                  <a:gd name="T89" fmla="*/ 128 h 174"/>
                  <a:gd name="T90" fmla="*/ 1092 w 1118"/>
                  <a:gd name="T91" fmla="*/ 114 h 174"/>
                  <a:gd name="T92" fmla="*/ 1114 w 1118"/>
                  <a:gd name="T93" fmla="*/ 96 h 174"/>
                  <a:gd name="T94" fmla="*/ 1118 w 1118"/>
                  <a:gd name="T95" fmla="*/ 88 h 174"/>
                  <a:gd name="T96" fmla="*/ 1116 w 1118"/>
                  <a:gd name="T97" fmla="*/ 84 h 174"/>
                  <a:gd name="T98" fmla="*/ 1106 w 1118"/>
                  <a:gd name="T99" fmla="*/ 70 h 174"/>
                  <a:gd name="T100" fmla="*/ 1074 w 1118"/>
                  <a:gd name="T101" fmla="*/ 54 h 174"/>
                  <a:gd name="T102" fmla="*/ 1022 w 1118"/>
                  <a:gd name="T103" fmla="*/ 38 h 174"/>
                  <a:gd name="T104" fmla="*/ 954 w 1118"/>
                  <a:gd name="T105" fmla="*/ 26 h 174"/>
                  <a:gd name="T106" fmla="*/ 778 w 1118"/>
                  <a:gd name="T107" fmla="*/ 8 h 174"/>
                  <a:gd name="T108" fmla="*/ 562 w 1118"/>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174"/>
                    </a:moveTo>
                    <a:lnTo>
                      <a:pt x="562" y="174"/>
                    </a:lnTo>
                    <a:lnTo>
                      <a:pt x="450" y="172"/>
                    </a:lnTo>
                    <a:lnTo>
                      <a:pt x="344" y="166"/>
                    </a:lnTo>
                    <a:lnTo>
                      <a:pt x="250" y="158"/>
                    </a:lnTo>
                    <a:lnTo>
                      <a:pt x="166" y="148"/>
                    </a:lnTo>
                    <a:lnTo>
                      <a:pt x="98" y="136"/>
                    </a:lnTo>
                    <a:lnTo>
                      <a:pt x="70" y="128"/>
                    </a:lnTo>
                    <a:lnTo>
                      <a:pt x="46" y="122"/>
                    </a:lnTo>
                    <a:lnTo>
                      <a:pt x="26" y="114"/>
                    </a:lnTo>
                    <a:lnTo>
                      <a:pt x="12" y="106"/>
                    </a:lnTo>
                    <a:lnTo>
                      <a:pt x="4" y="96"/>
                    </a:lnTo>
                    <a:lnTo>
                      <a:pt x="2" y="92"/>
                    </a:lnTo>
                    <a:lnTo>
                      <a:pt x="2" y="88"/>
                    </a:lnTo>
                    <a:lnTo>
                      <a:pt x="2" y="88"/>
                    </a:lnTo>
                    <a:lnTo>
                      <a:pt x="2" y="84"/>
                    </a:lnTo>
                    <a:lnTo>
                      <a:pt x="4" y="80"/>
                    </a:lnTo>
                    <a:lnTo>
                      <a:pt x="12" y="70"/>
                    </a:lnTo>
                    <a:lnTo>
                      <a:pt x="26" y="62"/>
                    </a:lnTo>
                    <a:lnTo>
                      <a:pt x="46" y="54"/>
                    </a:lnTo>
                    <a:lnTo>
                      <a:pt x="70" y="46"/>
                    </a:lnTo>
                    <a:lnTo>
                      <a:pt x="98" y="38"/>
                    </a:lnTo>
                    <a:lnTo>
                      <a:pt x="130" y="32"/>
                    </a:lnTo>
                    <a:lnTo>
                      <a:pt x="166" y="26"/>
                    </a:lnTo>
                    <a:lnTo>
                      <a:pt x="250" y="16"/>
                    </a:lnTo>
                    <a:lnTo>
                      <a:pt x="344" y="8"/>
                    </a:lnTo>
                    <a:lnTo>
                      <a:pt x="450" y="2"/>
                    </a:lnTo>
                    <a:lnTo>
                      <a:pt x="562" y="0"/>
                    </a:lnTo>
                    <a:lnTo>
                      <a:pt x="562" y="0"/>
                    </a:lnTo>
                    <a:lnTo>
                      <a:pt x="674" y="2"/>
                    </a:lnTo>
                    <a:lnTo>
                      <a:pt x="778" y="8"/>
                    </a:lnTo>
                    <a:lnTo>
                      <a:pt x="872" y="16"/>
                    </a:lnTo>
                    <a:lnTo>
                      <a:pt x="954" y="26"/>
                    </a:lnTo>
                    <a:lnTo>
                      <a:pt x="990" y="32"/>
                    </a:lnTo>
                    <a:lnTo>
                      <a:pt x="1020" y="38"/>
                    </a:lnTo>
                    <a:lnTo>
                      <a:pt x="1048" y="46"/>
                    </a:lnTo>
                    <a:lnTo>
                      <a:pt x="1072" y="54"/>
                    </a:lnTo>
                    <a:lnTo>
                      <a:pt x="1090" y="62"/>
                    </a:lnTo>
                    <a:lnTo>
                      <a:pt x="1104" y="70"/>
                    </a:lnTo>
                    <a:lnTo>
                      <a:pt x="1112" y="80"/>
                    </a:lnTo>
                    <a:lnTo>
                      <a:pt x="1114" y="84"/>
                    </a:lnTo>
                    <a:lnTo>
                      <a:pt x="1116" y="88"/>
                    </a:lnTo>
                    <a:lnTo>
                      <a:pt x="1116" y="88"/>
                    </a:lnTo>
                    <a:lnTo>
                      <a:pt x="1114" y="92"/>
                    </a:lnTo>
                    <a:lnTo>
                      <a:pt x="1112" y="96"/>
                    </a:lnTo>
                    <a:lnTo>
                      <a:pt x="1104" y="106"/>
                    </a:lnTo>
                    <a:lnTo>
                      <a:pt x="1090" y="114"/>
                    </a:lnTo>
                    <a:lnTo>
                      <a:pt x="1072" y="122"/>
                    </a:lnTo>
                    <a:lnTo>
                      <a:pt x="1048" y="128"/>
                    </a:lnTo>
                    <a:lnTo>
                      <a:pt x="1020" y="136"/>
                    </a:lnTo>
                    <a:lnTo>
                      <a:pt x="954" y="148"/>
                    </a:lnTo>
                    <a:lnTo>
                      <a:pt x="872" y="158"/>
                    </a:lnTo>
                    <a:lnTo>
                      <a:pt x="778" y="166"/>
                    </a:lnTo>
                    <a:lnTo>
                      <a:pt x="674" y="172"/>
                    </a:lnTo>
                    <a:lnTo>
                      <a:pt x="562" y="174"/>
                    </a:lnTo>
                    <a:close/>
                    <a:moveTo>
                      <a:pt x="562" y="0"/>
                    </a:moveTo>
                    <a:lnTo>
                      <a:pt x="562" y="0"/>
                    </a:lnTo>
                    <a:lnTo>
                      <a:pt x="450" y="2"/>
                    </a:lnTo>
                    <a:lnTo>
                      <a:pt x="344"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60"/>
                    </a:lnTo>
                    <a:lnTo>
                      <a:pt x="344" y="168"/>
                    </a:lnTo>
                    <a:lnTo>
                      <a:pt x="450" y="172"/>
                    </a:lnTo>
                    <a:lnTo>
                      <a:pt x="562" y="174"/>
                    </a:lnTo>
                    <a:lnTo>
                      <a:pt x="562" y="174"/>
                    </a:lnTo>
                    <a:lnTo>
                      <a:pt x="674" y="172"/>
                    </a:lnTo>
                    <a:lnTo>
                      <a:pt x="778" y="168"/>
                    </a:lnTo>
                    <a:lnTo>
                      <a:pt x="872" y="160"/>
                    </a:lnTo>
                    <a:lnTo>
                      <a:pt x="954" y="148"/>
                    </a:lnTo>
                    <a:lnTo>
                      <a:pt x="1022" y="136"/>
                    </a:lnTo>
                    <a:lnTo>
                      <a:pt x="1050" y="128"/>
                    </a:lnTo>
                    <a:lnTo>
                      <a:pt x="1074" y="122"/>
                    </a:lnTo>
                    <a:lnTo>
                      <a:pt x="1092" y="114"/>
                    </a:lnTo>
                    <a:lnTo>
                      <a:pt x="1106" y="106"/>
                    </a:lnTo>
                    <a:lnTo>
                      <a:pt x="1114" y="96"/>
                    </a:lnTo>
                    <a:lnTo>
                      <a:pt x="1116" y="92"/>
                    </a:lnTo>
                    <a:lnTo>
                      <a:pt x="1118" y="88"/>
                    </a:lnTo>
                    <a:lnTo>
                      <a:pt x="1118" y="88"/>
                    </a:lnTo>
                    <a:lnTo>
                      <a:pt x="1116" y="84"/>
                    </a:lnTo>
                    <a:lnTo>
                      <a:pt x="1114" y="80"/>
                    </a:lnTo>
                    <a:lnTo>
                      <a:pt x="1106" y="70"/>
                    </a:lnTo>
                    <a:lnTo>
                      <a:pt x="1092" y="62"/>
                    </a:lnTo>
                    <a:lnTo>
                      <a:pt x="1074" y="54"/>
                    </a:lnTo>
                    <a:lnTo>
                      <a:pt x="1050" y="46"/>
                    </a:lnTo>
                    <a:lnTo>
                      <a:pt x="1022" y="38"/>
                    </a:lnTo>
                    <a:lnTo>
                      <a:pt x="990" y="32"/>
                    </a:lnTo>
                    <a:lnTo>
                      <a:pt x="954" y="26"/>
                    </a:lnTo>
                    <a:lnTo>
                      <a:pt x="872" y="16"/>
                    </a:lnTo>
                    <a:lnTo>
                      <a:pt x="778" y="8"/>
                    </a:lnTo>
                    <a:lnTo>
                      <a:pt x="674" y="2"/>
                    </a:lnTo>
                    <a:lnTo>
                      <a:pt x="56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2" name="Freeform 57"/>
              <p:cNvSpPr>
                <a:spLocks/>
              </p:cNvSpPr>
              <p:nvPr/>
            </p:nvSpPr>
            <p:spPr bwMode="auto">
              <a:xfrm>
                <a:off x="4335" y="4140"/>
                <a:ext cx="1114" cy="174"/>
              </a:xfrm>
              <a:custGeom>
                <a:avLst/>
                <a:gdLst>
                  <a:gd name="T0" fmla="*/ 560 w 1114"/>
                  <a:gd name="T1" fmla="*/ 174 h 174"/>
                  <a:gd name="T2" fmla="*/ 560 w 1114"/>
                  <a:gd name="T3" fmla="*/ 174 h 174"/>
                  <a:gd name="T4" fmla="*/ 448 w 1114"/>
                  <a:gd name="T5" fmla="*/ 172 h 174"/>
                  <a:gd name="T6" fmla="*/ 342 w 1114"/>
                  <a:gd name="T7" fmla="*/ 166 h 174"/>
                  <a:gd name="T8" fmla="*/ 248 w 1114"/>
                  <a:gd name="T9" fmla="*/ 158 h 174"/>
                  <a:gd name="T10" fmla="*/ 164 w 1114"/>
                  <a:gd name="T11" fmla="*/ 148 h 174"/>
                  <a:gd name="T12" fmla="*/ 96 w 1114"/>
                  <a:gd name="T13" fmla="*/ 136 h 174"/>
                  <a:gd name="T14" fmla="*/ 68 w 1114"/>
                  <a:gd name="T15" fmla="*/ 128 h 174"/>
                  <a:gd name="T16" fmla="*/ 44 w 1114"/>
                  <a:gd name="T17" fmla="*/ 122 h 174"/>
                  <a:gd name="T18" fmla="*/ 24 w 1114"/>
                  <a:gd name="T19" fmla="*/ 114 h 174"/>
                  <a:gd name="T20" fmla="*/ 10 w 1114"/>
                  <a:gd name="T21" fmla="*/ 106 h 174"/>
                  <a:gd name="T22" fmla="*/ 2 w 1114"/>
                  <a:gd name="T23" fmla="*/ 96 h 174"/>
                  <a:gd name="T24" fmla="*/ 0 w 1114"/>
                  <a:gd name="T25" fmla="*/ 92 h 174"/>
                  <a:gd name="T26" fmla="*/ 0 w 1114"/>
                  <a:gd name="T27" fmla="*/ 88 h 174"/>
                  <a:gd name="T28" fmla="*/ 0 w 1114"/>
                  <a:gd name="T29" fmla="*/ 88 h 174"/>
                  <a:gd name="T30" fmla="*/ 0 w 1114"/>
                  <a:gd name="T31" fmla="*/ 84 h 174"/>
                  <a:gd name="T32" fmla="*/ 2 w 1114"/>
                  <a:gd name="T33" fmla="*/ 80 h 174"/>
                  <a:gd name="T34" fmla="*/ 10 w 1114"/>
                  <a:gd name="T35" fmla="*/ 70 h 174"/>
                  <a:gd name="T36" fmla="*/ 24 w 1114"/>
                  <a:gd name="T37" fmla="*/ 62 h 174"/>
                  <a:gd name="T38" fmla="*/ 44 w 1114"/>
                  <a:gd name="T39" fmla="*/ 54 h 174"/>
                  <a:gd name="T40" fmla="*/ 68 w 1114"/>
                  <a:gd name="T41" fmla="*/ 46 h 174"/>
                  <a:gd name="T42" fmla="*/ 96 w 1114"/>
                  <a:gd name="T43" fmla="*/ 38 h 174"/>
                  <a:gd name="T44" fmla="*/ 128 w 1114"/>
                  <a:gd name="T45" fmla="*/ 32 h 174"/>
                  <a:gd name="T46" fmla="*/ 164 w 1114"/>
                  <a:gd name="T47" fmla="*/ 26 h 174"/>
                  <a:gd name="T48" fmla="*/ 248 w 1114"/>
                  <a:gd name="T49" fmla="*/ 16 h 174"/>
                  <a:gd name="T50" fmla="*/ 342 w 1114"/>
                  <a:gd name="T51" fmla="*/ 8 h 174"/>
                  <a:gd name="T52" fmla="*/ 448 w 1114"/>
                  <a:gd name="T53" fmla="*/ 2 h 174"/>
                  <a:gd name="T54" fmla="*/ 560 w 1114"/>
                  <a:gd name="T55" fmla="*/ 0 h 174"/>
                  <a:gd name="T56" fmla="*/ 560 w 1114"/>
                  <a:gd name="T57" fmla="*/ 0 h 174"/>
                  <a:gd name="T58" fmla="*/ 672 w 1114"/>
                  <a:gd name="T59" fmla="*/ 2 h 174"/>
                  <a:gd name="T60" fmla="*/ 776 w 1114"/>
                  <a:gd name="T61" fmla="*/ 8 h 174"/>
                  <a:gd name="T62" fmla="*/ 870 w 1114"/>
                  <a:gd name="T63" fmla="*/ 16 h 174"/>
                  <a:gd name="T64" fmla="*/ 952 w 1114"/>
                  <a:gd name="T65" fmla="*/ 26 h 174"/>
                  <a:gd name="T66" fmla="*/ 988 w 1114"/>
                  <a:gd name="T67" fmla="*/ 32 h 174"/>
                  <a:gd name="T68" fmla="*/ 1018 w 1114"/>
                  <a:gd name="T69" fmla="*/ 38 h 174"/>
                  <a:gd name="T70" fmla="*/ 1046 w 1114"/>
                  <a:gd name="T71" fmla="*/ 46 h 174"/>
                  <a:gd name="T72" fmla="*/ 1070 w 1114"/>
                  <a:gd name="T73" fmla="*/ 54 h 174"/>
                  <a:gd name="T74" fmla="*/ 1088 w 1114"/>
                  <a:gd name="T75" fmla="*/ 62 h 174"/>
                  <a:gd name="T76" fmla="*/ 1102 w 1114"/>
                  <a:gd name="T77" fmla="*/ 70 h 174"/>
                  <a:gd name="T78" fmla="*/ 1110 w 1114"/>
                  <a:gd name="T79" fmla="*/ 80 h 174"/>
                  <a:gd name="T80" fmla="*/ 1112 w 1114"/>
                  <a:gd name="T81" fmla="*/ 84 h 174"/>
                  <a:gd name="T82" fmla="*/ 1114 w 1114"/>
                  <a:gd name="T83" fmla="*/ 88 h 174"/>
                  <a:gd name="T84" fmla="*/ 1114 w 1114"/>
                  <a:gd name="T85" fmla="*/ 88 h 174"/>
                  <a:gd name="T86" fmla="*/ 1112 w 1114"/>
                  <a:gd name="T87" fmla="*/ 92 h 174"/>
                  <a:gd name="T88" fmla="*/ 1110 w 1114"/>
                  <a:gd name="T89" fmla="*/ 96 h 174"/>
                  <a:gd name="T90" fmla="*/ 1102 w 1114"/>
                  <a:gd name="T91" fmla="*/ 106 h 174"/>
                  <a:gd name="T92" fmla="*/ 1088 w 1114"/>
                  <a:gd name="T93" fmla="*/ 114 h 174"/>
                  <a:gd name="T94" fmla="*/ 1070 w 1114"/>
                  <a:gd name="T95" fmla="*/ 122 h 174"/>
                  <a:gd name="T96" fmla="*/ 1046 w 1114"/>
                  <a:gd name="T97" fmla="*/ 128 h 174"/>
                  <a:gd name="T98" fmla="*/ 1018 w 1114"/>
                  <a:gd name="T99" fmla="*/ 136 h 174"/>
                  <a:gd name="T100" fmla="*/ 952 w 1114"/>
                  <a:gd name="T101" fmla="*/ 148 h 174"/>
                  <a:gd name="T102" fmla="*/ 870 w 1114"/>
                  <a:gd name="T103" fmla="*/ 158 h 174"/>
                  <a:gd name="T104" fmla="*/ 776 w 1114"/>
                  <a:gd name="T105" fmla="*/ 166 h 174"/>
                  <a:gd name="T106" fmla="*/ 672 w 1114"/>
                  <a:gd name="T107" fmla="*/ 172 h 174"/>
                  <a:gd name="T108" fmla="*/ 560 w 1114"/>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174"/>
                    </a:moveTo>
                    <a:lnTo>
                      <a:pt x="560" y="174"/>
                    </a:lnTo>
                    <a:lnTo>
                      <a:pt x="448" y="172"/>
                    </a:lnTo>
                    <a:lnTo>
                      <a:pt x="342" y="166"/>
                    </a:lnTo>
                    <a:lnTo>
                      <a:pt x="248" y="158"/>
                    </a:lnTo>
                    <a:lnTo>
                      <a:pt x="164" y="148"/>
                    </a:lnTo>
                    <a:lnTo>
                      <a:pt x="96" y="136"/>
                    </a:lnTo>
                    <a:lnTo>
                      <a:pt x="68"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8" y="46"/>
                    </a:lnTo>
                    <a:lnTo>
                      <a:pt x="96" y="38"/>
                    </a:lnTo>
                    <a:lnTo>
                      <a:pt x="128" y="32"/>
                    </a:lnTo>
                    <a:lnTo>
                      <a:pt x="164" y="26"/>
                    </a:lnTo>
                    <a:lnTo>
                      <a:pt x="248" y="16"/>
                    </a:lnTo>
                    <a:lnTo>
                      <a:pt x="342" y="8"/>
                    </a:lnTo>
                    <a:lnTo>
                      <a:pt x="448" y="2"/>
                    </a:lnTo>
                    <a:lnTo>
                      <a:pt x="560" y="0"/>
                    </a:lnTo>
                    <a:lnTo>
                      <a:pt x="560" y="0"/>
                    </a:lnTo>
                    <a:lnTo>
                      <a:pt x="672" y="2"/>
                    </a:lnTo>
                    <a:lnTo>
                      <a:pt x="776" y="8"/>
                    </a:lnTo>
                    <a:lnTo>
                      <a:pt x="870" y="16"/>
                    </a:lnTo>
                    <a:lnTo>
                      <a:pt x="952" y="26"/>
                    </a:lnTo>
                    <a:lnTo>
                      <a:pt x="988" y="32"/>
                    </a:lnTo>
                    <a:lnTo>
                      <a:pt x="1018" y="38"/>
                    </a:lnTo>
                    <a:lnTo>
                      <a:pt x="1046" y="46"/>
                    </a:lnTo>
                    <a:lnTo>
                      <a:pt x="1070" y="54"/>
                    </a:lnTo>
                    <a:lnTo>
                      <a:pt x="1088" y="62"/>
                    </a:lnTo>
                    <a:lnTo>
                      <a:pt x="1102" y="70"/>
                    </a:lnTo>
                    <a:lnTo>
                      <a:pt x="1110" y="80"/>
                    </a:lnTo>
                    <a:lnTo>
                      <a:pt x="1112" y="84"/>
                    </a:lnTo>
                    <a:lnTo>
                      <a:pt x="1114" y="88"/>
                    </a:lnTo>
                    <a:lnTo>
                      <a:pt x="1114" y="88"/>
                    </a:lnTo>
                    <a:lnTo>
                      <a:pt x="1112" y="92"/>
                    </a:lnTo>
                    <a:lnTo>
                      <a:pt x="1110" y="96"/>
                    </a:lnTo>
                    <a:lnTo>
                      <a:pt x="1102" y="106"/>
                    </a:lnTo>
                    <a:lnTo>
                      <a:pt x="1088" y="114"/>
                    </a:lnTo>
                    <a:lnTo>
                      <a:pt x="1070" y="122"/>
                    </a:lnTo>
                    <a:lnTo>
                      <a:pt x="1046" y="128"/>
                    </a:lnTo>
                    <a:lnTo>
                      <a:pt x="1018" y="136"/>
                    </a:lnTo>
                    <a:lnTo>
                      <a:pt x="952" y="148"/>
                    </a:lnTo>
                    <a:lnTo>
                      <a:pt x="870" y="158"/>
                    </a:lnTo>
                    <a:lnTo>
                      <a:pt x="776" y="166"/>
                    </a:lnTo>
                    <a:lnTo>
                      <a:pt x="672" y="172"/>
                    </a:lnTo>
                    <a:lnTo>
                      <a:pt x="560"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3" name="Freeform 58"/>
              <p:cNvSpPr>
                <a:spLocks/>
              </p:cNvSpPr>
              <p:nvPr/>
            </p:nvSpPr>
            <p:spPr bwMode="auto">
              <a:xfrm>
                <a:off x="4333" y="4140"/>
                <a:ext cx="1118" cy="174"/>
              </a:xfrm>
              <a:custGeom>
                <a:avLst/>
                <a:gdLst>
                  <a:gd name="T0" fmla="*/ 562 w 1118"/>
                  <a:gd name="T1" fmla="*/ 0 h 174"/>
                  <a:gd name="T2" fmla="*/ 562 w 1118"/>
                  <a:gd name="T3" fmla="*/ 0 h 174"/>
                  <a:gd name="T4" fmla="*/ 450 w 1118"/>
                  <a:gd name="T5" fmla="*/ 2 h 174"/>
                  <a:gd name="T6" fmla="*/ 344 w 1118"/>
                  <a:gd name="T7" fmla="*/ 8 h 174"/>
                  <a:gd name="T8" fmla="*/ 248 w 1118"/>
                  <a:gd name="T9" fmla="*/ 16 h 174"/>
                  <a:gd name="T10" fmla="*/ 164 w 1118"/>
                  <a:gd name="T11" fmla="*/ 26 h 174"/>
                  <a:gd name="T12" fmla="*/ 128 w 1118"/>
                  <a:gd name="T13" fmla="*/ 32 h 174"/>
                  <a:gd name="T14" fmla="*/ 96 w 1118"/>
                  <a:gd name="T15" fmla="*/ 38 h 174"/>
                  <a:gd name="T16" fmla="*/ 68 w 1118"/>
                  <a:gd name="T17" fmla="*/ 46 h 174"/>
                  <a:gd name="T18" fmla="*/ 44 w 1118"/>
                  <a:gd name="T19" fmla="*/ 54 h 174"/>
                  <a:gd name="T20" fmla="*/ 24 w 1118"/>
                  <a:gd name="T21" fmla="*/ 62 h 174"/>
                  <a:gd name="T22" fmla="*/ 10 w 1118"/>
                  <a:gd name="T23" fmla="*/ 70 h 174"/>
                  <a:gd name="T24" fmla="*/ 2 w 1118"/>
                  <a:gd name="T25" fmla="*/ 80 h 174"/>
                  <a:gd name="T26" fmla="*/ 0 w 1118"/>
                  <a:gd name="T27" fmla="*/ 84 h 174"/>
                  <a:gd name="T28" fmla="*/ 0 w 1118"/>
                  <a:gd name="T29" fmla="*/ 88 h 174"/>
                  <a:gd name="T30" fmla="*/ 0 w 1118"/>
                  <a:gd name="T31" fmla="*/ 88 h 174"/>
                  <a:gd name="T32" fmla="*/ 0 w 1118"/>
                  <a:gd name="T33" fmla="*/ 92 h 174"/>
                  <a:gd name="T34" fmla="*/ 2 w 1118"/>
                  <a:gd name="T35" fmla="*/ 96 h 174"/>
                  <a:gd name="T36" fmla="*/ 10 w 1118"/>
                  <a:gd name="T37" fmla="*/ 106 h 174"/>
                  <a:gd name="T38" fmla="*/ 24 w 1118"/>
                  <a:gd name="T39" fmla="*/ 114 h 174"/>
                  <a:gd name="T40" fmla="*/ 44 w 1118"/>
                  <a:gd name="T41" fmla="*/ 122 h 174"/>
                  <a:gd name="T42" fmla="*/ 68 w 1118"/>
                  <a:gd name="T43" fmla="*/ 128 h 174"/>
                  <a:gd name="T44" fmla="*/ 96 w 1118"/>
                  <a:gd name="T45" fmla="*/ 136 h 174"/>
                  <a:gd name="T46" fmla="*/ 164 w 1118"/>
                  <a:gd name="T47" fmla="*/ 148 h 174"/>
                  <a:gd name="T48" fmla="*/ 248 w 1118"/>
                  <a:gd name="T49" fmla="*/ 160 h 174"/>
                  <a:gd name="T50" fmla="*/ 344 w 1118"/>
                  <a:gd name="T51" fmla="*/ 168 h 174"/>
                  <a:gd name="T52" fmla="*/ 450 w 1118"/>
                  <a:gd name="T53" fmla="*/ 172 h 174"/>
                  <a:gd name="T54" fmla="*/ 562 w 1118"/>
                  <a:gd name="T55" fmla="*/ 174 h 174"/>
                  <a:gd name="T56" fmla="*/ 562 w 1118"/>
                  <a:gd name="T57" fmla="*/ 174 h 174"/>
                  <a:gd name="T58" fmla="*/ 674 w 1118"/>
                  <a:gd name="T59" fmla="*/ 172 h 174"/>
                  <a:gd name="T60" fmla="*/ 778 w 1118"/>
                  <a:gd name="T61" fmla="*/ 168 h 174"/>
                  <a:gd name="T62" fmla="*/ 872 w 1118"/>
                  <a:gd name="T63" fmla="*/ 160 h 174"/>
                  <a:gd name="T64" fmla="*/ 954 w 1118"/>
                  <a:gd name="T65" fmla="*/ 148 h 174"/>
                  <a:gd name="T66" fmla="*/ 1022 w 1118"/>
                  <a:gd name="T67" fmla="*/ 136 h 174"/>
                  <a:gd name="T68" fmla="*/ 1050 w 1118"/>
                  <a:gd name="T69" fmla="*/ 128 h 174"/>
                  <a:gd name="T70" fmla="*/ 1074 w 1118"/>
                  <a:gd name="T71" fmla="*/ 122 h 174"/>
                  <a:gd name="T72" fmla="*/ 1092 w 1118"/>
                  <a:gd name="T73" fmla="*/ 114 h 174"/>
                  <a:gd name="T74" fmla="*/ 1106 w 1118"/>
                  <a:gd name="T75" fmla="*/ 106 h 174"/>
                  <a:gd name="T76" fmla="*/ 1114 w 1118"/>
                  <a:gd name="T77" fmla="*/ 96 h 174"/>
                  <a:gd name="T78" fmla="*/ 1116 w 1118"/>
                  <a:gd name="T79" fmla="*/ 92 h 174"/>
                  <a:gd name="T80" fmla="*/ 1118 w 1118"/>
                  <a:gd name="T81" fmla="*/ 88 h 174"/>
                  <a:gd name="T82" fmla="*/ 1118 w 1118"/>
                  <a:gd name="T83" fmla="*/ 88 h 174"/>
                  <a:gd name="T84" fmla="*/ 1116 w 1118"/>
                  <a:gd name="T85" fmla="*/ 84 h 174"/>
                  <a:gd name="T86" fmla="*/ 1114 w 1118"/>
                  <a:gd name="T87" fmla="*/ 80 h 174"/>
                  <a:gd name="T88" fmla="*/ 1106 w 1118"/>
                  <a:gd name="T89" fmla="*/ 70 h 174"/>
                  <a:gd name="T90" fmla="*/ 1092 w 1118"/>
                  <a:gd name="T91" fmla="*/ 62 h 174"/>
                  <a:gd name="T92" fmla="*/ 1074 w 1118"/>
                  <a:gd name="T93" fmla="*/ 54 h 174"/>
                  <a:gd name="T94" fmla="*/ 1050 w 1118"/>
                  <a:gd name="T95" fmla="*/ 46 h 174"/>
                  <a:gd name="T96" fmla="*/ 1022 w 1118"/>
                  <a:gd name="T97" fmla="*/ 38 h 174"/>
                  <a:gd name="T98" fmla="*/ 990 w 1118"/>
                  <a:gd name="T99" fmla="*/ 32 h 174"/>
                  <a:gd name="T100" fmla="*/ 954 w 1118"/>
                  <a:gd name="T101" fmla="*/ 26 h 174"/>
                  <a:gd name="T102" fmla="*/ 872 w 1118"/>
                  <a:gd name="T103" fmla="*/ 16 h 174"/>
                  <a:gd name="T104" fmla="*/ 778 w 1118"/>
                  <a:gd name="T105" fmla="*/ 8 h 174"/>
                  <a:gd name="T106" fmla="*/ 674 w 1118"/>
                  <a:gd name="T107" fmla="*/ 2 h 174"/>
                  <a:gd name="T108" fmla="*/ 562 w 1118"/>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8" h="174">
                    <a:moveTo>
                      <a:pt x="562" y="0"/>
                    </a:moveTo>
                    <a:lnTo>
                      <a:pt x="562" y="0"/>
                    </a:lnTo>
                    <a:lnTo>
                      <a:pt x="450" y="2"/>
                    </a:lnTo>
                    <a:lnTo>
                      <a:pt x="344"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60"/>
                    </a:lnTo>
                    <a:lnTo>
                      <a:pt x="344" y="168"/>
                    </a:lnTo>
                    <a:lnTo>
                      <a:pt x="450" y="172"/>
                    </a:lnTo>
                    <a:lnTo>
                      <a:pt x="562" y="174"/>
                    </a:lnTo>
                    <a:lnTo>
                      <a:pt x="562" y="174"/>
                    </a:lnTo>
                    <a:lnTo>
                      <a:pt x="674" y="172"/>
                    </a:lnTo>
                    <a:lnTo>
                      <a:pt x="778" y="168"/>
                    </a:lnTo>
                    <a:lnTo>
                      <a:pt x="872" y="160"/>
                    </a:lnTo>
                    <a:lnTo>
                      <a:pt x="954" y="148"/>
                    </a:lnTo>
                    <a:lnTo>
                      <a:pt x="1022" y="136"/>
                    </a:lnTo>
                    <a:lnTo>
                      <a:pt x="1050" y="128"/>
                    </a:lnTo>
                    <a:lnTo>
                      <a:pt x="1074" y="122"/>
                    </a:lnTo>
                    <a:lnTo>
                      <a:pt x="1092" y="114"/>
                    </a:lnTo>
                    <a:lnTo>
                      <a:pt x="1106" y="106"/>
                    </a:lnTo>
                    <a:lnTo>
                      <a:pt x="1114" y="96"/>
                    </a:lnTo>
                    <a:lnTo>
                      <a:pt x="1116" y="92"/>
                    </a:lnTo>
                    <a:lnTo>
                      <a:pt x="1118" y="88"/>
                    </a:lnTo>
                    <a:lnTo>
                      <a:pt x="1118" y="88"/>
                    </a:lnTo>
                    <a:lnTo>
                      <a:pt x="1116" y="84"/>
                    </a:lnTo>
                    <a:lnTo>
                      <a:pt x="1114" y="80"/>
                    </a:lnTo>
                    <a:lnTo>
                      <a:pt x="1106" y="70"/>
                    </a:lnTo>
                    <a:lnTo>
                      <a:pt x="1092" y="62"/>
                    </a:lnTo>
                    <a:lnTo>
                      <a:pt x="1074" y="54"/>
                    </a:lnTo>
                    <a:lnTo>
                      <a:pt x="1050" y="46"/>
                    </a:lnTo>
                    <a:lnTo>
                      <a:pt x="1022" y="38"/>
                    </a:lnTo>
                    <a:lnTo>
                      <a:pt x="990" y="32"/>
                    </a:lnTo>
                    <a:lnTo>
                      <a:pt x="954" y="26"/>
                    </a:lnTo>
                    <a:lnTo>
                      <a:pt x="872" y="16"/>
                    </a:lnTo>
                    <a:lnTo>
                      <a:pt x="778" y="8"/>
                    </a:lnTo>
                    <a:lnTo>
                      <a:pt x="674" y="2"/>
                    </a:lnTo>
                    <a:lnTo>
                      <a:pt x="5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4" name="Freeform 59"/>
              <p:cNvSpPr>
                <a:spLocks noEditPoints="1"/>
              </p:cNvSpPr>
              <p:nvPr/>
            </p:nvSpPr>
            <p:spPr bwMode="auto">
              <a:xfrm>
                <a:off x="4335" y="4140"/>
                <a:ext cx="1114" cy="174"/>
              </a:xfrm>
              <a:custGeom>
                <a:avLst/>
                <a:gdLst>
                  <a:gd name="T0" fmla="*/ 560 w 1114"/>
                  <a:gd name="T1" fmla="*/ 174 h 174"/>
                  <a:gd name="T2" fmla="*/ 344 w 1114"/>
                  <a:gd name="T3" fmla="*/ 166 h 174"/>
                  <a:gd name="T4" fmla="*/ 166 w 1114"/>
                  <a:gd name="T5" fmla="*/ 148 h 174"/>
                  <a:gd name="T6" fmla="*/ 68 w 1114"/>
                  <a:gd name="T7" fmla="*/ 128 h 174"/>
                  <a:gd name="T8" fmla="*/ 26 w 1114"/>
                  <a:gd name="T9" fmla="*/ 114 h 174"/>
                  <a:gd name="T10" fmla="*/ 4 w 1114"/>
                  <a:gd name="T11" fmla="*/ 96 h 174"/>
                  <a:gd name="T12" fmla="*/ 2 w 1114"/>
                  <a:gd name="T13" fmla="*/ 88 h 174"/>
                  <a:gd name="T14" fmla="*/ 2 w 1114"/>
                  <a:gd name="T15" fmla="*/ 84 h 174"/>
                  <a:gd name="T16" fmla="*/ 12 w 1114"/>
                  <a:gd name="T17" fmla="*/ 70 h 174"/>
                  <a:gd name="T18" fmla="*/ 46 w 1114"/>
                  <a:gd name="T19" fmla="*/ 54 h 174"/>
                  <a:gd name="T20" fmla="*/ 98 w 1114"/>
                  <a:gd name="T21" fmla="*/ 40 h 174"/>
                  <a:gd name="T22" fmla="*/ 166 w 1114"/>
                  <a:gd name="T23" fmla="*/ 26 h 174"/>
                  <a:gd name="T24" fmla="*/ 344 w 1114"/>
                  <a:gd name="T25" fmla="*/ 8 h 174"/>
                  <a:gd name="T26" fmla="*/ 560 w 1114"/>
                  <a:gd name="T27" fmla="*/ 2 h 174"/>
                  <a:gd name="T28" fmla="*/ 672 w 1114"/>
                  <a:gd name="T29" fmla="*/ 2 h 174"/>
                  <a:gd name="T30" fmla="*/ 868 w 1114"/>
                  <a:gd name="T31" fmla="*/ 16 h 174"/>
                  <a:gd name="T32" fmla="*/ 986 w 1114"/>
                  <a:gd name="T33" fmla="*/ 32 h 174"/>
                  <a:gd name="T34" fmla="*/ 1044 w 1114"/>
                  <a:gd name="T35" fmla="*/ 46 h 174"/>
                  <a:gd name="T36" fmla="*/ 1086 w 1114"/>
                  <a:gd name="T37" fmla="*/ 62 h 174"/>
                  <a:gd name="T38" fmla="*/ 1108 w 1114"/>
                  <a:gd name="T39" fmla="*/ 80 h 174"/>
                  <a:gd name="T40" fmla="*/ 1112 w 1114"/>
                  <a:gd name="T41" fmla="*/ 88 h 174"/>
                  <a:gd name="T42" fmla="*/ 1110 w 1114"/>
                  <a:gd name="T43" fmla="*/ 92 h 174"/>
                  <a:gd name="T44" fmla="*/ 1100 w 1114"/>
                  <a:gd name="T45" fmla="*/ 106 h 174"/>
                  <a:gd name="T46" fmla="*/ 1068 w 1114"/>
                  <a:gd name="T47" fmla="*/ 120 h 174"/>
                  <a:gd name="T48" fmla="*/ 1018 w 1114"/>
                  <a:gd name="T49" fmla="*/ 136 h 174"/>
                  <a:gd name="T50" fmla="*/ 868 w 1114"/>
                  <a:gd name="T51" fmla="*/ 158 h 174"/>
                  <a:gd name="T52" fmla="*/ 672 w 1114"/>
                  <a:gd name="T53" fmla="*/ 172 h 174"/>
                  <a:gd name="T54" fmla="*/ 560 w 1114"/>
                  <a:gd name="T55" fmla="*/ 0 h 174"/>
                  <a:gd name="T56" fmla="*/ 448 w 1114"/>
                  <a:gd name="T57" fmla="*/ 2 h 174"/>
                  <a:gd name="T58" fmla="*/ 248 w 1114"/>
                  <a:gd name="T59" fmla="*/ 16 h 174"/>
                  <a:gd name="T60" fmla="*/ 128 w 1114"/>
                  <a:gd name="T61" fmla="*/ 32 h 174"/>
                  <a:gd name="T62" fmla="*/ 68 w 1114"/>
                  <a:gd name="T63" fmla="*/ 46 h 174"/>
                  <a:gd name="T64" fmla="*/ 24 w 1114"/>
                  <a:gd name="T65" fmla="*/ 62 h 174"/>
                  <a:gd name="T66" fmla="*/ 2 w 1114"/>
                  <a:gd name="T67" fmla="*/ 80 h 174"/>
                  <a:gd name="T68" fmla="*/ 0 w 1114"/>
                  <a:gd name="T69" fmla="*/ 88 h 174"/>
                  <a:gd name="T70" fmla="*/ 0 w 1114"/>
                  <a:gd name="T71" fmla="*/ 92 h 174"/>
                  <a:gd name="T72" fmla="*/ 10 w 1114"/>
                  <a:gd name="T73" fmla="*/ 106 h 174"/>
                  <a:gd name="T74" fmla="*/ 44 w 1114"/>
                  <a:gd name="T75" fmla="*/ 122 h 174"/>
                  <a:gd name="T76" fmla="*/ 96 w 1114"/>
                  <a:gd name="T77" fmla="*/ 136 h 174"/>
                  <a:gd name="T78" fmla="*/ 248 w 1114"/>
                  <a:gd name="T79" fmla="*/ 158 h 174"/>
                  <a:gd name="T80" fmla="*/ 448 w 1114"/>
                  <a:gd name="T81" fmla="*/ 172 h 174"/>
                  <a:gd name="T82" fmla="*/ 560 w 1114"/>
                  <a:gd name="T83" fmla="*/ 174 h 174"/>
                  <a:gd name="T84" fmla="*/ 776 w 1114"/>
                  <a:gd name="T85" fmla="*/ 166 h 174"/>
                  <a:gd name="T86" fmla="*/ 952 w 1114"/>
                  <a:gd name="T87" fmla="*/ 148 h 174"/>
                  <a:gd name="T88" fmla="*/ 1046 w 1114"/>
                  <a:gd name="T89" fmla="*/ 128 h 174"/>
                  <a:gd name="T90" fmla="*/ 1088 w 1114"/>
                  <a:gd name="T91" fmla="*/ 114 h 174"/>
                  <a:gd name="T92" fmla="*/ 1110 w 1114"/>
                  <a:gd name="T93" fmla="*/ 96 h 174"/>
                  <a:gd name="T94" fmla="*/ 1114 w 1114"/>
                  <a:gd name="T95" fmla="*/ 88 h 174"/>
                  <a:gd name="T96" fmla="*/ 1112 w 1114"/>
                  <a:gd name="T97" fmla="*/ 84 h 174"/>
                  <a:gd name="T98" fmla="*/ 1102 w 1114"/>
                  <a:gd name="T99" fmla="*/ 70 h 174"/>
                  <a:gd name="T100" fmla="*/ 1070 w 1114"/>
                  <a:gd name="T101" fmla="*/ 54 h 174"/>
                  <a:gd name="T102" fmla="*/ 1018 w 1114"/>
                  <a:gd name="T103" fmla="*/ 38 h 174"/>
                  <a:gd name="T104" fmla="*/ 952 w 1114"/>
                  <a:gd name="T105" fmla="*/ 26 h 174"/>
                  <a:gd name="T106" fmla="*/ 776 w 1114"/>
                  <a:gd name="T107" fmla="*/ 8 h 174"/>
                  <a:gd name="T108" fmla="*/ 560 w 1114"/>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174"/>
                    </a:moveTo>
                    <a:lnTo>
                      <a:pt x="560" y="174"/>
                    </a:lnTo>
                    <a:lnTo>
                      <a:pt x="448" y="172"/>
                    </a:lnTo>
                    <a:lnTo>
                      <a:pt x="344" y="166"/>
                    </a:lnTo>
                    <a:lnTo>
                      <a:pt x="248" y="158"/>
                    </a:lnTo>
                    <a:lnTo>
                      <a:pt x="166" y="148"/>
                    </a:lnTo>
                    <a:lnTo>
                      <a:pt x="98" y="136"/>
                    </a:lnTo>
                    <a:lnTo>
                      <a:pt x="68" y="128"/>
                    </a:lnTo>
                    <a:lnTo>
                      <a:pt x="46" y="120"/>
                    </a:lnTo>
                    <a:lnTo>
                      <a:pt x="26" y="114"/>
                    </a:lnTo>
                    <a:lnTo>
                      <a:pt x="12" y="106"/>
                    </a:lnTo>
                    <a:lnTo>
                      <a:pt x="4" y="96"/>
                    </a:lnTo>
                    <a:lnTo>
                      <a:pt x="2" y="92"/>
                    </a:lnTo>
                    <a:lnTo>
                      <a:pt x="2" y="88"/>
                    </a:lnTo>
                    <a:lnTo>
                      <a:pt x="2" y="88"/>
                    </a:lnTo>
                    <a:lnTo>
                      <a:pt x="2" y="84"/>
                    </a:lnTo>
                    <a:lnTo>
                      <a:pt x="4" y="80"/>
                    </a:lnTo>
                    <a:lnTo>
                      <a:pt x="12" y="70"/>
                    </a:lnTo>
                    <a:lnTo>
                      <a:pt x="26" y="62"/>
                    </a:lnTo>
                    <a:lnTo>
                      <a:pt x="46" y="54"/>
                    </a:lnTo>
                    <a:lnTo>
                      <a:pt x="68" y="46"/>
                    </a:lnTo>
                    <a:lnTo>
                      <a:pt x="98" y="40"/>
                    </a:lnTo>
                    <a:lnTo>
                      <a:pt x="130" y="32"/>
                    </a:lnTo>
                    <a:lnTo>
                      <a:pt x="166" y="26"/>
                    </a:lnTo>
                    <a:lnTo>
                      <a:pt x="248" y="16"/>
                    </a:lnTo>
                    <a:lnTo>
                      <a:pt x="344" y="8"/>
                    </a:lnTo>
                    <a:lnTo>
                      <a:pt x="448" y="2"/>
                    </a:lnTo>
                    <a:lnTo>
                      <a:pt x="560" y="2"/>
                    </a:lnTo>
                    <a:lnTo>
                      <a:pt x="560" y="2"/>
                    </a:lnTo>
                    <a:lnTo>
                      <a:pt x="672" y="2"/>
                    </a:lnTo>
                    <a:lnTo>
                      <a:pt x="774" y="8"/>
                    </a:lnTo>
                    <a:lnTo>
                      <a:pt x="868" y="16"/>
                    </a:lnTo>
                    <a:lnTo>
                      <a:pt x="950" y="26"/>
                    </a:lnTo>
                    <a:lnTo>
                      <a:pt x="986" y="32"/>
                    </a:lnTo>
                    <a:lnTo>
                      <a:pt x="1018" y="40"/>
                    </a:lnTo>
                    <a:lnTo>
                      <a:pt x="1044" y="46"/>
                    </a:lnTo>
                    <a:lnTo>
                      <a:pt x="1068" y="54"/>
                    </a:lnTo>
                    <a:lnTo>
                      <a:pt x="1086" y="62"/>
                    </a:lnTo>
                    <a:lnTo>
                      <a:pt x="1100" y="70"/>
                    </a:lnTo>
                    <a:lnTo>
                      <a:pt x="1108" y="80"/>
                    </a:lnTo>
                    <a:lnTo>
                      <a:pt x="1110" y="84"/>
                    </a:lnTo>
                    <a:lnTo>
                      <a:pt x="1112" y="88"/>
                    </a:lnTo>
                    <a:lnTo>
                      <a:pt x="1112" y="88"/>
                    </a:lnTo>
                    <a:lnTo>
                      <a:pt x="1110" y="92"/>
                    </a:lnTo>
                    <a:lnTo>
                      <a:pt x="1108" y="96"/>
                    </a:lnTo>
                    <a:lnTo>
                      <a:pt x="1100" y="106"/>
                    </a:lnTo>
                    <a:lnTo>
                      <a:pt x="1086" y="114"/>
                    </a:lnTo>
                    <a:lnTo>
                      <a:pt x="1068" y="120"/>
                    </a:lnTo>
                    <a:lnTo>
                      <a:pt x="1044" y="128"/>
                    </a:lnTo>
                    <a:lnTo>
                      <a:pt x="1018" y="136"/>
                    </a:lnTo>
                    <a:lnTo>
                      <a:pt x="950" y="148"/>
                    </a:lnTo>
                    <a:lnTo>
                      <a:pt x="868" y="158"/>
                    </a:lnTo>
                    <a:lnTo>
                      <a:pt x="774" y="166"/>
                    </a:lnTo>
                    <a:lnTo>
                      <a:pt x="672" y="172"/>
                    </a:lnTo>
                    <a:lnTo>
                      <a:pt x="560" y="174"/>
                    </a:lnTo>
                    <a:close/>
                    <a:moveTo>
                      <a:pt x="560" y="0"/>
                    </a:moveTo>
                    <a:lnTo>
                      <a:pt x="560" y="0"/>
                    </a:lnTo>
                    <a:lnTo>
                      <a:pt x="448" y="2"/>
                    </a:lnTo>
                    <a:lnTo>
                      <a:pt x="342"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58"/>
                    </a:lnTo>
                    <a:lnTo>
                      <a:pt x="342" y="166"/>
                    </a:lnTo>
                    <a:lnTo>
                      <a:pt x="448" y="172"/>
                    </a:lnTo>
                    <a:lnTo>
                      <a:pt x="560" y="174"/>
                    </a:lnTo>
                    <a:lnTo>
                      <a:pt x="560" y="174"/>
                    </a:lnTo>
                    <a:lnTo>
                      <a:pt x="672" y="172"/>
                    </a:lnTo>
                    <a:lnTo>
                      <a:pt x="776" y="166"/>
                    </a:lnTo>
                    <a:lnTo>
                      <a:pt x="870" y="158"/>
                    </a:lnTo>
                    <a:lnTo>
                      <a:pt x="952" y="148"/>
                    </a:lnTo>
                    <a:lnTo>
                      <a:pt x="1018" y="136"/>
                    </a:lnTo>
                    <a:lnTo>
                      <a:pt x="1046" y="128"/>
                    </a:lnTo>
                    <a:lnTo>
                      <a:pt x="1070" y="122"/>
                    </a:lnTo>
                    <a:lnTo>
                      <a:pt x="1088" y="114"/>
                    </a:lnTo>
                    <a:lnTo>
                      <a:pt x="1102" y="106"/>
                    </a:lnTo>
                    <a:lnTo>
                      <a:pt x="1110" y="96"/>
                    </a:lnTo>
                    <a:lnTo>
                      <a:pt x="1112" y="92"/>
                    </a:lnTo>
                    <a:lnTo>
                      <a:pt x="1114" y="88"/>
                    </a:lnTo>
                    <a:lnTo>
                      <a:pt x="1114" y="88"/>
                    </a:lnTo>
                    <a:lnTo>
                      <a:pt x="1112" y="84"/>
                    </a:lnTo>
                    <a:lnTo>
                      <a:pt x="1110" y="80"/>
                    </a:lnTo>
                    <a:lnTo>
                      <a:pt x="1102" y="70"/>
                    </a:lnTo>
                    <a:lnTo>
                      <a:pt x="1088" y="62"/>
                    </a:lnTo>
                    <a:lnTo>
                      <a:pt x="1070" y="54"/>
                    </a:lnTo>
                    <a:lnTo>
                      <a:pt x="1046" y="46"/>
                    </a:lnTo>
                    <a:lnTo>
                      <a:pt x="1018" y="38"/>
                    </a:lnTo>
                    <a:lnTo>
                      <a:pt x="988" y="32"/>
                    </a:lnTo>
                    <a:lnTo>
                      <a:pt x="952" y="26"/>
                    </a:lnTo>
                    <a:lnTo>
                      <a:pt x="870" y="16"/>
                    </a:lnTo>
                    <a:lnTo>
                      <a:pt x="776" y="8"/>
                    </a:lnTo>
                    <a:lnTo>
                      <a:pt x="672" y="2"/>
                    </a:lnTo>
                    <a:lnTo>
                      <a:pt x="560"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5" name="Freeform 60"/>
              <p:cNvSpPr>
                <a:spLocks/>
              </p:cNvSpPr>
              <p:nvPr/>
            </p:nvSpPr>
            <p:spPr bwMode="auto">
              <a:xfrm>
                <a:off x="4337" y="4142"/>
                <a:ext cx="1110" cy="172"/>
              </a:xfrm>
              <a:custGeom>
                <a:avLst/>
                <a:gdLst>
                  <a:gd name="T0" fmla="*/ 558 w 1110"/>
                  <a:gd name="T1" fmla="*/ 172 h 172"/>
                  <a:gd name="T2" fmla="*/ 558 w 1110"/>
                  <a:gd name="T3" fmla="*/ 172 h 172"/>
                  <a:gd name="T4" fmla="*/ 446 w 1110"/>
                  <a:gd name="T5" fmla="*/ 170 h 172"/>
                  <a:gd name="T6" fmla="*/ 342 w 1110"/>
                  <a:gd name="T7" fmla="*/ 164 h 172"/>
                  <a:gd name="T8" fmla="*/ 246 w 1110"/>
                  <a:gd name="T9" fmla="*/ 156 h 172"/>
                  <a:gd name="T10" fmla="*/ 164 w 1110"/>
                  <a:gd name="T11" fmla="*/ 146 h 172"/>
                  <a:gd name="T12" fmla="*/ 96 w 1110"/>
                  <a:gd name="T13" fmla="*/ 134 h 172"/>
                  <a:gd name="T14" fmla="*/ 66 w 1110"/>
                  <a:gd name="T15" fmla="*/ 126 h 172"/>
                  <a:gd name="T16" fmla="*/ 44 w 1110"/>
                  <a:gd name="T17" fmla="*/ 118 h 172"/>
                  <a:gd name="T18" fmla="*/ 24 w 1110"/>
                  <a:gd name="T19" fmla="*/ 112 h 172"/>
                  <a:gd name="T20" fmla="*/ 10 w 1110"/>
                  <a:gd name="T21" fmla="*/ 104 h 172"/>
                  <a:gd name="T22" fmla="*/ 2 w 1110"/>
                  <a:gd name="T23" fmla="*/ 94 h 172"/>
                  <a:gd name="T24" fmla="*/ 0 w 1110"/>
                  <a:gd name="T25" fmla="*/ 90 h 172"/>
                  <a:gd name="T26" fmla="*/ 0 w 1110"/>
                  <a:gd name="T27" fmla="*/ 86 h 172"/>
                  <a:gd name="T28" fmla="*/ 0 w 1110"/>
                  <a:gd name="T29" fmla="*/ 86 h 172"/>
                  <a:gd name="T30" fmla="*/ 0 w 1110"/>
                  <a:gd name="T31" fmla="*/ 82 h 172"/>
                  <a:gd name="T32" fmla="*/ 2 w 1110"/>
                  <a:gd name="T33" fmla="*/ 78 h 172"/>
                  <a:gd name="T34" fmla="*/ 10 w 1110"/>
                  <a:gd name="T35" fmla="*/ 68 h 172"/>
                  <a:gd name="T36" fmla="*/ 24 w 1110"/>
                  <a:gd name="T37" fmla="*/ 60 h 172"/>
                  <a:gd name="T38" fmla="*/ 44 w 1110"/>
                  <a:gd name="T39" fmla="*/ 52 h 172"/>
                  <a:gd name="T40" fmla="*/ 66 w 1110"/>
                  <a:gd name="T41" fmla="*/ 44 h 172"/>
                  <a:gd name="T42" fmla="*/ 96 w 1110"/>
                  <a:gd name="T43" fmla="*/ 38 h 172"/>
                  <a:gd name="T44" fmla="*/ 128 w 1110"/>
                  <a:gd name="T45" fmla="*/ 30 h 172"/>
                  <a:gd name="T46" fmla="*/ 164 w 1110"/>
                  <a:gd name="T47" fmla="*/ 24 h 172"/>
                  <a:gd name="T48" fmla="*/ 246 w 1110"/>
                  <a:gd name="T49" fmla="*/ 14 h 172"/>
                  <a:gd name="T50" fmla="*/ 342 w 1110"/>
                  <a:gd name="T51" fmla="*/ 6 h 172"/>
                  <a:gd name="T52" fmla="*/ 446 w 1110"/>
                  <a:gd name="T53" fmla="*/ 0 h 172"/>
                  <a:gd name="T54" fmla="*/ 558 w 1110"/>
                  <a:gd name="T55" fmla="*/ 0 h 172"/>
                  <a:gd name="T56" fmla="*/ 558 w 1110"/>
                  <a:gd name="T57" fmla="*/ 0 h 172"/>
                  <a:gd name="T58" fmla="*/ 670 w 1110"/>
                  <a:gd name="T59" fmla="*/ 0 h 172"/>
                  <a:gd name="T60" fmla="*/ 772 w 1110"/>
                  <a:gd name="T61" fmla="*/ 6 h 172"/>
                  <a:gd name="T62" fmla="*/ 866 w 1110"/>
                  <a:gd name="T63" fmla="*/ 14 h 172"/>
                  <a:gd name="T64" fmla="*/ 948 w 1110"/>
                  <a:gd name="T65" fmla="*/ 24 h 172"/>
                  <a:gd name="T66" fmla="*/ 984 w 1110"/>
                  <a:gd name="T67" fmla="*/ 30 h 172"/>
                  <a:gd name="T68" fmla="*/ 1016 w 1110"/>
                  <a:gd name="T69" fmla="*/ 38 h 172"/>
                  <a:gd name="T70" fmla="*/ 1042 w 1110"/>
                  <a:gd name="T71" fmla="*/ 44 h 172"/>
                  <a:gd name="T72" fmla="*/ 1066 w 1110"/>
                  <a:gd name="T73" fmla="*/ 52 h 172"/>
                  <a:gd name="T74" fmla="*/ 1084 w 1110"/>
                  <a:gd name="T75" fmla="*/ 60 h 172"/>
                  <a:gd name="T76" fmla="*/ 1098 w 1110"/>
                  <a:gd name="T77" fmla="*/ 68 h 172"/>
                  <a:gd name="T78" fmla="*/ 1106 w 1110"/>
                  <a:gd name="T79" fmla="*/ 78 h 172"/>
                  <a:gd name="T80" fmla="*/ 1108 w 1110"/>
                  <a:gd name="T81" fmla="*/ 82 h 172"/>
                  <a:gd name="T82" fmla="*/ 1110 w 1110"/>
                  <a:gd name="T83" fmla="*/ 86 h 172"/>
                  <a:gd name="T84" fmla="*/ 1110 w 1110"/>
                  <a:gd name="T85" fmla="*/ 86 h 172"/>
                  <a:gd name="T86" fmla="*/ 1108 w 1110"/>
                  <a:gd name="T87" fmla="*/ 90 h 172"/>
                  <a:gd name="T88" fmla="*/ 1106 w 1110"/>
                  <a:gd name="T89" fmla="*/ 94 h 172"/>
                  <a:gd name="T90" fmla="*/ 1098 w 1110"/>
                  <a:gd name="T91" fmla="*/ 104 h 172"/>
                  <a:gd name="T92" fmla="*/ 1084 w 1110"/>
                  <a:gd name="T93" fmla="*/ 112 h 172"/>
                  <a:gd name="T94" fmla="*/ 1066 w 1110"/>
                  <a:gd name="T95" fmla="*/ 118 h 172"/>
                  <a:gd name="T96" fmla="*/ 1042 w 1110"/>
                  <a:gd name="T97" fmla="*/ 126 h 172"/>
                  <a:gd name="T98" fmla="*/ 1016 w 1110"/>
                  <a:gd name="T99" fmla="*/ 134 h 172"/>
                  <a:gd name="T100" fmla="*/ 948 w 1110"/>
                  <a:gd name="T101" fmla="*/ 146 h 172"/>
                  <a:gd name="T102" fmla="*/ 866 w 1110"/>
                  <a:gd name="T103" fmla="*/ 156 h 172"/>
                  <a:gd name="T104" fmla="*/ 772 w 1110"/>
                  <a:gd name="T105" fmla="*/ 164 h 172"/>
                  <a:gd name="T106" fmla="*/ 670 w 1110"/>
                  <a:gd name="T107" fmla="*/ 170 h 172"/>
                  <a:gd name="T108" fmla="*/ 558 w 1110"/>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172"/>
                    </a:moveTo>
                    <a:lnTo>
                      <a:pt x="558" y="172"/>
                    </a:lnTo>
                    <a:lnTo>
                      <a:pt x="446" y="170"/>
                    </a:lnTo>
                    <a:lnTo>
                      <a:pt x="342" y="164"/>
                    </a:lnTo>
                    <a:lnTo>
                      <a:pt x="246" y="156"/>
                    </a:lnTo>
                    <a:lnTo>
                      <a:pt x="164" y="146"/>
                    </a:lnTo>
                    <a:lnTo>
                      <a:pt x="96" y="134"/>
                    </a:lnTo>
                    <a:lnTo>
                      <a:pt x="66" y="126"/>
                    </a:lnTo>
                    <a:lnTo>
                      <a:pt x="44" y="118"/>
                    </a:lnTo>
                    <a:lnTo>
                      <a:pt x="24" y="112"/>
                    </a:lnTo>
                    <a:lnTo>
                      <a:pt x="10" y="104"/>
                    </a:lnTo>
                    <a:lnTo>
                      <a:pt x="2" y="94"/>
                    </a:lnTo>
                    <a:lnTo>
                      <a:pt x="0" y="90"/>
                    </a:lnTo>
                    <a:lnTo>
                      <a:pt x="0" y="86"/>
                    </a:lnTo>
                    <a:lnTo>
                      <a:pt x="0" y="86"/>
                    </a:lnTo>
                    <a:lnTo>
                      <a:pt x="0" y="82"/>
                    </a:lnTo>
                    <a:lnTo>
                      <a:pt x="2" y="78"/>
                    </a:lnTo>
                    <a:lnTo>
                      <a:pt x="10" y="68"/>
                    </a:lnTo>
                    <a:lnTo>
                      <a:pt x="24" y="60"/>
                    </a:lnTo>
                    <a:lnTo>
                      <a:pt x="44" y="52"/>
                    </a:lnTo>
                    <a:lnTo>
                      <a:pt x="66" y="44"/>
                    </a:lnTo>
                    <a:lnTo>
                      <a:pt x="96" y="38"/>
                    </a:lnTo>
                    <a:lnTo>
                      <a:pt x="128" y="30"/>
                    </a:lnTo>
                    <a:lnTo>
                      <a:pt x="164" y="24"/>
                    </a:lnTo>
                    <a:lnTo>
                      <a:pt x="246" y="14"/>
                    </a:lnTo>
                    <a:lnTo>
                      <a:pt x="342" y="6"/>
                    </a:lnTo>
                    <a:lnTo>
                      <a:pt x="446" y="0"/>
                    </a:lnTo>
                    <a:lnTo>
                      <a:pt x="558" y="0"/>
                    </a:lnTo>
                    <a:lnTo>
                      <a:pt x="558" y="0"/>
                    </a:lnTo>
                    <a:lnTo>
                      <a:pt x="670" y="0"/>
                    </a:lnTo>
                    <a:lnTo>
                      <a:pt x="772" y="6"/>
                    </a:lnTo>
                    <a:lnTo>
                      <a:pt x="866" y="14"/>
                    </a:lnTo>
                    <a:lnTo>
                      <a:pt x="948" y="24"/>
                    </a:lnTo>
                    <a:lnTo>
                      <a:pt x="984" y="30"/>
                    </a:lnTo>
                    <a:lnTo>
                      <a:pt x="1016" y="38"/>
                    </a:lnTo>
                    <a:lnTo>
                      <a:pt x="1042" y="44"/>
                    </a:lnTo>
                    <a:lnTo>
                      <a:pt x="1066" y="52"/>
                    </a:lnTo>
                    <a:lnTo>
                      <a:pt x="1084" y="60"/>
                    </a:lnTo>
                    <a:lnTo>
                      <a:pt x="1098" y="68"/>
                    </a:lnTo>
                    <a:lnTo>
                      <a:pt x="1106" y="78"/>
                    </a:lnTo>
                    <a:lnTo>
                      <a:pt x="1108" y="82"/>
                    </a:lnTo>
                    <a:lnTo>
                      <a:pt x="1110" y="86"/>
                    </a:lnTo>
                    <a:lnTo>
                      <a:pt x="1110" y="86"/>
                    </a:lnTo>
                    <a:lnTo>
                      <a:pt x="1108" y="90"/>
                    </a:lnTo>
                    <a:lnTo>
                      <a:pt x="1106" y="94"/>
                    </a:lnTo>
                    <a:lnTo>
                      <a:pt x="1098" y="104"/>
                    </a:lnTo>
                    <a:lnTo>
                      <a:pt x="1084" y="112"/>
                    </a:lnTo>
                    <a:lnTo>
                      <a:pt x="1066" y="118"/>
                    </a:lnTo>
                    <a:lnTo>
                      <a:pt x="1042" y="126"/>
                    </a:lnTo>
                    <a:lnTo>
                      <a:pt x="1016" y="134"/>
                    </a:lnTo>
                    <a:lnTo>
                      <a:pt x="948" y="146"/>
                    </a:lnTo>
                    <a:lnTo>
                      <a:pt x="866" y="156"/>
                    </a:lnTo>
                    <a:lnTo>
                      <a:pt x="772" y="164"/>
                    </a:lnTo>
                    <a:lnTo>
                      <a:pt x="670" y="170"/>
                    </a:lnTo>
                    <a:lnTo>
                      <a:pt x="558"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6" name="Freeform 61"/>
              <p:cNvSpPr>
                <a:spLocks/>
              </p:cNvSpPr>
              <p:nvPr/>
            </p:nvSpPr>
            <p:spPr bwMode="auto">
              <a:xfrm>
                <a:off x="4335" y="4140"/>
                <a:ext cx="1114" cy="174"/>
              </a:xfrm>
              <a:custGeom>
                <a:avLst/>
                <a:gdLst>
                  <a:gd name="T0" fmla="*/ 560 w 1114"/>
                  <a:gd name="T1" fmla="*/ 0 h 174"/>
                  <a:gd name="T2" fmla="*/ 560 w 1114"/>
                  <a:gd name="T3" fmla="*/ 0 h 174"/>
                  <a:gd name="T4" fmla="*/ 448 w 1114"/>
                  <a:gd name="T5" fmla="*/ 2 h 174"/>
                  <a:gd name="T6" fmla="*/ 342 w 1114"/>
                  <a:gd name="T7" fmla="*/ 8 h 174"/>
                  <a:gd name="T8" fmla="*/ 248 w 1114"/>
                  <a:gd name="T9" fmla="*/ 16 h 174"/>
                  <a:gd name="T10" fmla="*/ 164 w 1114"/>
                  <a:gd name="T11" fmla="*/ 26 h 174"/>
                  <a:gd name="T12" fmla="*/ 128 w 1114"/>
                  <a:gd name="T13" fmla="*/ 32 h 174"/>
                  <a:gd name="T14" fmla="*/ 96 w 1114"/>
                  <a:gd name="T15" fmla="*/ 38 h 174"/>
                  <a:gd name="T16" fmla="*/ 68 w 1114"/>
                  <a:gd name="T17" fmla="*/ 46 h 174"/>
                  <a:gd name="T18" fmla="*/ 44 w 1114"/>
                  <a:gd name="T19" fmla="*/ 54 h 174"/>
                  <a:gd name="T20" fmla="*/ 24 w 1114"/>
                  <a:gd name="T21" fmla="*/ 62 h 174"/>
                  <a:gd name="T22" fmla="*/ 10 w 1114"/>
                  <a:gd name="T23" fmla="*/ 70 h 174"/>
                  <a:gd name="T24" fmla="*/ 2 w 1114"/>
                  <a:gd name="T25" fmla="*/ 80 h 174"/>
                  <a:gd name="T26" fmla="*/ 0 w 1114"/>
                  <a:gd name="T27" fmla="*/ 84 h 174"/>
                  <a:gd name="T28" fmla="*/ 0 w 1114"/>
                  <a:gd name="T29" fmla="*/ 88 h 174"/>
                  <a:gd name="T30" fmla="*/ 0 w 1114"/>
                  <a:gd name="T31" fmla="*/ 88 h 174"/>
                  <a:gd name="T32" fmla="*/ 0 w 1114"/>
                  <a:gd name="T33" fmla="*/ 92 h 174"/>
                  <a:gd name="T34" fmla="*/ 2 w 1114"/>
                  <a:gd name="T35" fmla="*/ 96 h 174"/>
                  <a:gd name="T36" fmla="*/ 10 w 1114"/>
                  <a:gd name="T37" fmla="*/ 106 h 174"/>
                  <a:gd name="T38" fmla="*/ 24 w 1114"/>
                  <a:gd name="T39" fmla="*/ 114 h 174"/>
                  <a:gd name="T40" fmla="*/ 44 w 1114"/>
                  <a:gd name="T41" fmla="*/ 122 h 174"/>
                  <a:gd name="T42" fmla="*/ 68 w 1114"/>
                  <a:gd name="T43" fmla="*/ 128 h 174"/>
                  <a:gd name="T44" fmla="*/ 96 w 1114"/>
                  <a:gd name="T45" fmla="*/ 136 h 174"/>
                  <a:gd name="T46" fmla="*/ 164 w 1114"/>
                  <a:gd name="T47" fmla="*/ 148 h 174"/>
                  <a:gd name="T48" fmla="*/ 248 w 1114"/>
                  <a:gd name="T49" fmla="*/ 158 h 174"/>
                  <a:gd name="T50" fmla="*/ 342 w 1114"/>
                  <a:gd name="T51" fmla="*/ 166 h 174"/>
                  <a:gd name="T52" fmla="*/ 448 w 1114"/>
                  <a:gd name="T53" fmla="*/ 172 h 174"/>
                  <a:gd name="T54" fmla="*/ 560 w 1114"/>
                  <a:gd name="T55" fmla="*/ 174 h 174"/>
                  <a:gd name="T56" fmla="*/ 560 w 1114"/>
                  <a:gd name="T57" fmla="*/ 174 h 174"/>
                  <a:gd name="T58" fmla="*/ 672 w 1114"/>
                  <a:gd name="T59" fmla="*/ 172 h 174"/>
                  <a:gd name="T60" fmla="*/ 776 w 1114"/>
                  <a:gd name="T61" fmla="*/ 166 h 174"/>
                  <a:gd name="T62" fmla="*/ 870 w 1114"/>
                  <a:gd name="T63" fmla="*/ 158 h 174"/>
                  <a:gd name="T64" fmla="*/ 952 w 1114"/>
                  <a:gd name="T65" fmla="*/ 148 h 174"/>
                  <a:gd name="T66" fmla="*/ 1018 w 1114"/>
                  <a:gd name="T67" fmla="*/ 136 h 174"/>
                  <a:gd name="T68" fmla="*/ 1046 w 1114"/>
                  <a:gd name="T69" fmla="*/ 128 h 174"/>
                  <a:gd name="T70" fmla="*/ 1070 w 1114"/>
                  <a:gd name="T71" fmla="*/ 122 h 174"/>
                  <a:gd name="T72" fmla="*/ 1088 w 1114"/>
                  <a:gd name="T73" fmla="*/ 114 h 174"/>
                  <a:gd name="T74" fmla="*/ 1102 w 1114"/>
                  <a:gd name="T75" fmla="*/ 106 h 174"/>
                  <a:gd name="T76" fmla="*/ 1110 w 1114"/>
                  <a:gd name="T77" fmla="*/ 96 h 174"/>
                  <a:gd name="T78" fmla="*/ 1112 w 1114"/>
                  <a:gd name="T79" fmla="*/ 92 h 174"/>
                  <a:gd name="T80" fmla="*/ 1114 w 1114"/>
                  <a:gd name="T81" fmla="*/ 88 h 174"/>
                  <a:gd name="T82" fmla="*/ 1114 w 1114"/>
                  <a:gd name="T83" fmla="*/ 88 h 174"/>
                  <a:gd name="T84" fmla="*/ 1112 w 1114"/>
                  <a:gd name="T85" fmla="*/ 84 h 174"/>
                  <a:gd name="T86" fmla="*/ 1110 w 1114"/>
                  <a:gd name="T87" fmla="*/ 80 h 174"/>
                  <a:gd name="T88" fmla="*/ 1102 w 1114"/>
                  <a:gd name="T89" fmla="*/ 70 h 174"/>
                  <a:gd name="T90" fmla="*/ 1088 w 1114"/>
                  <a:gd name="T91" fmla="*/ 62 h 174"/>
                  <a:gd name="T92" fmla="*/ 1070 w 1114"/>
                  <a:gd name="T93" fmla="*/ 54 h 174"/>
                  <a:gd name="T94" fmla="*/ 1046 w 1114"/>
                  <a:gd name="T95" fmla="*/ 46 h 174"/>
                  <a:gd name="T96" fmla="*/ 1018 w 1114"/>
                  <a:gd name="T97" fmla="*/ 38 h 174"/>
                  <a:gd name="T98" fmla="*/ 988 w 1114"/>
                  <a:gd name="T99" fmla="*/ 32 h 174"/>
                  <a:gd name="T100" fmla="*/ 952 w 1114"/>
                  <a:gd name="T101" fmla="*/ 26 h 174"/>
                  <a:gd name="T102" fmla="*/ 870 w 1114"/>
                  <a:gd name="T103" fmla="*/ 16 h 174"/>
                  <a:gd name="T104" fmla="*/ 776 w 1114"/>
                  <a:gd name="T105" fmla="*/ 8 h 174"/>
                  <a:gd name="T106" fmla="*/ 672 w 1114"/>
                  <a:gd name="T107" fmla="*/ 2 h 174"/>
                  <a:gd name="T108" fmla="*/ 560 w 1114"/>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4" h="174">
                    <a:moveTo>
                      <a:pt x="560" y="0"/>
                    </a:moveTo>
                    <a:lnTo>
                      <a:pt x="560" y="0"/>
                    </a:lnTo>
                    <a:lnTo>
                      <a:pt x="448" y="2"/>
                    </a:lnTo>
                    <a:lnTo>
                      <a:pt x="342" y="8"/>
                    </a:lnTo>
                    <a:lnTo>
                      <a:pt x="248" y="16"/>
                    </a:lnTo>
                    <a:lnTo>
                      <a:pt x="164" y="26"/>
                    </a:lnTo>
                    <a:lnTo>
                      <a:pt x="128" y="32"/>
                    </a:lnTo>
                    <a:lnTo>
                      <a:pt x="96" y="38"/>
                    </a:lnTo>
                    <a:lnTo>
                      <a:pt x="68"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8" y="128"/>
                    </a:lnTo>
                    <a:lnTo>
                      <a:pt x="96" y="136"/>
                    </a:lnTo>
                    <a:lnTo>
                      <a:pt x="164" y="148"/>
                    </a:lnTo>
                    <a:lnTo>
                      <a:pt x="248" y="158"/>
                    </a:lnTo>
                    <a:lnTo>
                      <a:pt x="342" y="166"/>
                    </a:lnTo>
                    <a:lnTo>
                      <a:pt x="448" y="172"/>
                    </a:lnTo>
                    <a:lnTo>
                      <a:pt x="560" y="174"/>
                    </a:lnTo>
                    <a:lnTo>
                      <a:pt x="560" y="174"/>
                    </a:lnTo>
                    <a:lnTo>
                      <a:pt x="672" y="172"/>
                    </a:lnTo>
                    <a:lnTo>
                      <a:pt x="776" y="166"/>
                    </a:lnTo>
                    <a:lnTo>
                      <a:pt x="870" y="158"/>
                    </a:lnTo>
                    <a:lnTo>
                      <a:pt x="952" y="148"/>
                    </a:lnTo>
                    <a:lnTo>
                      <a:pt x="1018" y="136"/>
                    </a:lnTo>
                    <a:lnTo>
                      <a:pt x="1046" y="128"/>
                    </a:lnTo>
                    <a:lnTo>
                      <a:pt x="1070" y="122"/>
                    </a:lnTo>
                    <a:lnTo>
                      <a:pt x="1088" y="114"/>
                    </a:lnTo>
                    <a:lnTo>
                      <a:pt x="1102" y="106"/>
                    </a:lnTo>
                    <a:lnTo>
                      <a:pt x="1110" y="96"/>
                    </a:lnTo>
                    <a:lnTo>
                      <a:pt x="1112" y="92"/>
                    </a:lnTo>
                    <a:lnTo>
                      <a:pt x="1114" y="88"/>
                    </a:lnTo>
                    <a:lnTo>
                      <a:pt x="1114" y="88"/>
                    </a:lnTo>
                    <a:lnTo>
                      <a:pt x="1112" y="84"/>
                    </a:lnTo>
                    <a:lnTo>
                      <a:pt x="1110" y="80"/>
                    </a:lnTo>
                    <a:lnTo>
                      <a:pt x="1102" y="70"/>
                    </a:lnTo>
                    <a:lnTo>
                      <a:pt x="1088" y="62"/>
                    </a:lnTo>
                    <a:lnTo>
                      <a:pt x="1070" y="54"/>
                    </a:lnTo>
                    <a:lnTo>
                      <a:pt x="1046" y="46"/>
                    </a:lnTo>
                    <a:lnTo>
                      <a:pt x="1018" y="38"/>
                    </a:lnTo>
                    <a:lnTo>
                      <a:pt x="988" y="32"/>
                    </a:lnTo>
                    <a:lnTo>
                      <a:pt x="952" y="26"/>
                    </a:lnTo>
                    <a:lnTo>
                      <a:pt x="870" y="16"/>
                    </a:lnTo>
                    <a:lnTo>
                      <a:pt x="776" y="8"/>
                    </a:lnTo>
                    <a:lnTo>
                      <a:pt x="672" y="2"/>
                    </a:lnTo>
                    <a:lnTo>
                      <a:pt x="5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7" name="Freeform 62"/>
              <p:cNvSpPr>
                <a:spLocks noEditPoints="1"/>
              </p:cNvSpPr>
              <p:nvPr/>
            </p:nvSpPr>
            <p:spPr bwMode="auto">
              <a:xfrm>
                <a:off x="4337" y="4142"/>
                <a:ext cx="1110" cy="172"/>
              </a:xfrm>
              <a:custGeom>
                <a:avLst/>
                <a:gdLst>
                  <a:gd name="T0" fmla="*/ 558 w 1110"/>
                  <a:gd name="T1" fmla="*/ 172 h 172"/>
                  <a:gd name="T2" fmla="*/ 342 w 1110"/>
                  <a:gd name="T3" fmla="*/ 164 h 172"/>
                  <a:gd name="T4" fmla="*/ 164 w 1110"/>
                  <a:gd name="T5" fmla="*/ 146 h 172"/>
                  <a:gd name="T6" fmla="*/ 68 w 1110"/>
                  <a:gd name="T7" fmla="*/ 126 h 172"/>
                  <a:gd name="T8" fmla="*/ 26 w 1110"/>
                  <a:gd name="T9" fmla="*/ 112 h 172"/>
                  <a:gd name="T10" fmla="*/ 4 w 1110"/>
                  <a:gd name="T11" fmla="*/ 94 h 172"/>
                  <a:gd name="T12" fmla="*/ 2 w 1110"/>
                  <a:gd name="T13" fmla="*/ 86 h 172"/>
                  <a:gd name="T14" fmla="*/ 2 w 1110"/>
                  <a:gd name="T15" fmla="*/ 82 h 172"/>
                  <a:gd name="T16" fmla="*/ 12 w 1110"/>
                  <a:gd name="T17" fmla="*/ 68 h 172"/>
                  <a:gd name="T18" fmla="*/ 46 w 1110"/>
                  <a:gd name="T19" fmla="*/ 52 h 172"/>
                  <a:gd name="T20" fmla="*/ 96 w 1110"/>
                  <a:gd name="T21" fmla="*/ 38 h 172"/>
                  <a:gd name="T22" fmla="*/ 164 w 1110"/>
                  <a:gd name="T23" fmla="*/ 24 h 172"/>
                  <a:gd name="T24" fmla="*/ 342 w 1110"/>
                  <a:gd name="T25" fmla="*/ 6 h 172"/>
                  <a:gd name="T26" fmla="*/ 558 w 1110"/>
                  <a:gd name="T27" fmla="*/ 0 h 172"/>
                  <a:gd name="T28" fmla="*/ 668 w 1110"/>
                  <a:gd name="T29" fmla="*/ 2 h 172"/>
                  <a:gd name="T30" fmla="*/ 866 w 1110"/>
                  <a:gd name="T31" fmla="*/ 14 h 172"/>
                  <a:gd name="T32" fmla="*/ 982 w 1110"/>
                  <a:gd name="T33" fmla="*/ 30 h 172"/>
                  <a:gd name="T34" fmla="*/ 1040 w 1110"/>
                  <a:gd name="T35" fmla="*/ 44 h 172"/>
                  <a:gd name="T36" fmla="*/ 1082 w 1110"/>
                  <a:gd name="T37" fmla="*/ 60 h 172"/>
                  <a:gd name="T38" fmla="*/ 1104 w 1110"/>
                  <a:gd name="T39" fmla="*/ 78 h 172"/>
                  <a:gd name="T40" fmla="*/ 1108 w 1110"/>
                  <a:gd name="T41" fmla="*/ 86 h 172"/>
                  <a:gd name="T42" fmla="*/ 1106 w 1110"/>
                  <a:gd name="T43" fmla="*/ 90 h 172"/>
                  <a:gd name="T44" fmla="*/ 1096 w 1110"/>
                  <a:gd name="T45" fmla="*/ 104 h 172"/>
                  <a:gd name="T46" fmla="*/ 1064 w 1110"/>
                  <a:gd name="T47" fmla="*/ 118 h 172"/>
                  <a:gd name="T48" fmla="*/ 1014 w 1110"/>
                  <a:gd name="T49" fmla="*/ 134 h 172"/>
                  <a:gd name="T50" fmla="*/ 866 w 1110"/>
                  <a:gd name="T51" fmla="*/ 156 h 172"/>
                  <a:gd name="T52" fmla="*/ 668 w 1110"/>
                  <a:gd name="T53" fmla="*/ 170 h 172"/>
                  <a:gd name="T54" fmla="*/ 558 w 1110"/>
                  <a:gd name="T55" fmla="*/ 0 h 172"/>
                  <a:gd name="T56" fmla="*/ 446 w 1110"/>
                  <a:gd name="T57" fmla="*/ 0 h 172"/>
                  <a:gd name="T58" fmla="*/ 246 w 1110"/>
                  <a:gd name="T59" fmla="*/ 14 h 172"/>
                  <a:gd name="T60" fmla="*/ 128 w 1110"/>
                  <a:gd name="T61" fmla="*/ 30 h 172"/>
                  <a:gd name="T62" fmla="*/ 66 w 1110"/>
                  <a:gd name="T63" fmla="*/ 44 h 172"/>
                  <a:gd name="T64" fmla="*/ 24 w 1110"/>
                  <a:gd name="T65" fmla="*/ 60 h 172"/>
                  <a:gd name="T66" fmla="*/ 2 w 1110"/>
                  <a:gd name="T67" fmla="*/ 78 h 172"/>
                  <a:gd name="T68" fmla="*/ 0 w 1110"/>
                  <a:gd name="T69" fmla="*/ 86 h 172"/>
                  <a:gd name="T70" fmla="*/ 0 w 1110"/>
                  <a:gd name="T71" fmla="*/ 90 h 172"/>
                  <a:gd name="T72" fmla="*/ 10 w 1110"/>
                  <a:gd name="T73" fmla="*/ 104 h 172"/>
                  <a:gd name="T74" fmla="*/ 44 w 1110"/>
                  <a:gd name="T75" fmla="*/ 118 h 172"/>
                  <a:gd name="T76" fmla="*/ 96 w 1110"/>
                  <a:gd name="T77" fmla="*/ 134 h 172"/>
                  <a:gd name="T78" fmla="*/ 246 w 1110"/>
                  <a:gd name="T79" fmla="*/ 156 h 172"/>
                  <a:gd name="T80" fmla="*/ 446 w 1110"/>
                  <a:gd name="T81" fmla="*/ 170 h 172"/>
                  <a:gd name="T82" fmla="*/ 558 w 1110"/>
                  <a:gd name="T83" fmla="*/ 172 h 172"/>
                  <a:gd name="T84" fmla="*/ 772 w 1110"/>
                  <a:gd name="T85" fmla="*/ 164 h 172"/>
                  <a:gd name="T86" fmla="*/ 948 w 1110"/>
                  <a:gd name="T87" fmla="*/ 146 h 172"/>
                  <a:gd name="T88" fmla="*/ 1042 w 1110"/>
                  <a:gd name="T89" fmla="*/ 126 h 172"/>
                  <a:gd name="T90" fmla="*/ 1084 w 1110"/>
                  <a:gd name="T91" fmla="*/ 112 h 172"/>
                  <a:gd name="T92" fmla="*/ 1106 w 1110"/>
                  <a:gd name="T93" fmla="*/ 94 h 172"/>
                  <a:gd name="T94" fmla="*/ 1110 w 1110"/>
                  <a:gd name="T95" fmla="*/ 86 h 172"/>
                  <a:gd name="T96" fmla="*/ 1108 w 1110"/>
                  <a:gd name="T97" fmla="*/ 82 h 172"/>
                  <a:gd name="T98" fmla="*/ 1098 w 1110"/>
                  <a:gd name="T99" fmla="*/ 68 h 172"/>
                  <a:gd name="T100" fmla="*/ 1066 w 1110"/>
                  <a:gd name="T101" fmla="*/ 52 h 172"/>
                  <a:gd name="T102" fmla="*/ 1016 w 1110"/>
                  <a:gd name="T103" fmla="*/ 38 h 172"/>
                  <a:gd name="T104" fmla="*/ 948 w 1110"/>
                  <a:gd name="T105" fmla="*/ 24 h 172"/>
                  <a:gd name="T106" fmla="*/ 772 w 1110"/>
                  <a:gd name="T107" fmla="*/ 6 h 172"/>
                  <a:gd name="T108" fmla="*/ 558 w 1110"/>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172"/>
                    </a:moveTo>
                    <a:lnTo>
                      <a:pt x="558" y="172"/>
                    </a:lnTo>
                    <a:lnTo>
                      <a:pt x="446" y="170"/>
                    </a:lnTo>
                    <a:lnTo>
                      <a:pt x="342" y="164"/>
                    </a:lnTo>
                    <a:lnTo>
                      <a:pt x="248" y="156"/>
                    </a:lnTo>
                    <a:lnTo>
                      <a:pt x="164" y="146"/>
                    </a:lnTo>
                    <a:lnTo>
                      <a:pt x="96" y="134"/>
                    </a:lnTo>
                    <a:lnTo>
                      <a:pt x="68" y="126"/>
                    </a:lnTo>
                    <a:lnTo>
                      <a:pt x="46" y="118"/>
                    </a:lnTo>
                    <a:lnTo>
                      <a:pt x="26" y="112"/>
                    </a:lnTo>
                    <a:lnTo>
                      <a:pt x="12" y="104"/>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0"/>
                    </a:lnTo>
                    <a:lnTo>
                      <a:pt x="164" y="24"/>
                    </a:lnTo>
                    <a:lnTo>
                      <a:pt x="248" y="14"/>
                    </a:lnTo>
                    <a:lnTo>
                      <a:pt x="342" y="6"/>
                    </a:lnTo>
                    <a:lnTo>
                      <a:pt x="446" y="2"/>
                    </a:lnTo>
                    <a:lnTo>
                      <a:pt x="558" y="0"/>
                    </a:lnTo>
                    <a:lnTo>
                      <a:pt x="558" y="0"/>
                    </a:lnTo>
                    <a:lnTo>
                      <a:pt x="668" y="2"/>
                    </a:lnTo>
                    <a:lnTo>
                      <a:pt x="772" y="6"/>
                    </a:lnTo>
                    <a:lnTo>
                      <a:pt x="866" y="14"/>
                    </a:lnTo>
                    <a:lnTo>
                      <a:pt x="946" y="24"/>
                    </a:lnTo>
                    <a:lnTo>
                      <a:pt x="982" y="30"/>
                    </a:lnTo>
                    <a:lnTo>
                      <a:pt x="1014" y="38"/>
                    </a:lnTo>
                    <a:lnTo>
                      <a:pt x="1040" y="44"/>
                    </a:lnTo>
                    <a:lnTo>
                      <a:pt x="1064" y="52"/>
                    </a:lnTo>
                    <a:lnTo>
                      <a:pt x="1082" y="60"/>
                    </a:lnTo>
                    <a:lnTo>
                      <a:pt x="1096" y="68"/>
                    </a:lnTo>
                    <a:lnTo>
                      <a:pt x="1104" y="78"/>
                    </a:lnTo>
                    <a:lnTo>
                      <a:pt x="1106" y="82"/>
                    </a:lnTo>
                    <a:lnTo>
                      <a:pt x="1108" y="86"/>
                    </a:lnTo>
                    <a:lnTo>
                      <a:pt x="1108" y="86"/>
                    </a:lnTo>
                    <a:lnTo>
                      <a:pt x="1106" y="90"/>
                    </a:lnTo>
                    <a:lnTo>
                      <a:pt x="1104" y="94"/>
                    </a:lnTo>
                    <a:lnTo>
                      <a:pt x="1096" y="104"/>
                    </a:lnTo>
                    <a:lnTo>
                      <a:pt x="1082" y="112"/>
                    </a:lnTo>
                    <a:lnTo>
                      <a:pt x="1064" y="118"/>
                    </a:lnTo>
                    <a:lnTo>
                      <a:pt x="1040" y="126"/>
                    </a:lnTo>
                    <a:lnTo>
                      <a:pt x="1014" y="134"/>
                    </a:lnTo>
                    <a:lnTo>
                      <a:pt x="946" y="146"/>
                    </a:lnTo>
                    <a:lnTo>
                      <a:pt x="866" y="156"/>
                    </a:lnTo>
                    <a:lnTo>
                      <a:pt x="772" y="164"/>
                    </a:lnTo>
                    <a:lnTo>
                      <a:pt x="668" y="170"/>
                    </a:lnTo>
                    <a:lnTo>
                      <a:pt x="558" y="172"/>
                    </a:lnTo>
                    <a:close/>
                    <a:moveTo>
                      <a:pt x="558" y="0"/>
                    </a:moveTo>
                    <a:lnTo>
                      <a:pt x="558" y="0"/>
                    </a:lnTo>
                    <a:lnTo>
                      <a:pt x="446" y="0"/>
                    </a:lnTo>
                    <a:lnTo>
                      <a:pt x="342" y="6"/>
                    </a:lnTo>
                    <a:lnTo>
                      <a:pt x="246" y="14"/>
                    </a:lnTo>
                    <a:lnTo>
                      <a:pt x="164" y="24"/>
                    </a:lnTo>
                    <a:lnTo>
                      <a:pt x="128" y="30"/>
                    </a:lnTo>
                    <a:lnTo>
                      <a:pt x="96"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6" y="134"/>
                    </a:lnTo>
                    <a:lnTo>
                      <a:pt x="164" y="146"/>
                    </a:lnTo>
                    <a:lnTo>
                      <a:pt x="246" y="156"/>
                    </a:lnTo>
                    <a:lnTo>
                      <a:pt x="342" y="164"/>
                    </a:lnTo>
                    <a:lnTo>
                      <a:pt x="446" y="170"/>
                    </a:lnTo>
                    <a:lnTo>
                      <a:pt x="558" y="172"/>
                    </a:lnTo>
                    <a:lnTo>
                      <a:pt x="558" y="172"/>
                    </a:lnTo>
                    <a:lnTo>
                      <a:pt x="670" y="170"/>
                    </a:lnTo>
                    <a:lnTo>
                      <a:pt x="772" y="164"/>
                    </a:lnTo>
                    <a:lnTo>
                      <a:pt x="866" y="156"/>
                    </a:lnTo>
                    <a:lnTo>
                      <a:pt x="948" y="146"/>
                    </a:lnTo>
                    <a:lnTo>
                      <a:pt x="1016" y="134"/>
                    </a:lnTo>
                    <a:lnTo>
                      <a:pt x="1042" y="126"/>
                    </a:lnTo>
                    <a:lnTo>
                      <a:pt x="1066" y="118"/>
                    </a:lnTo>
                    <a:lnTo>
                      <a:pt x="1084" y="112"/>
                    </a:lnTo>
                    <a:lnTo>
                      <a:pt x="1098" y="104"/>
                    </a:lnTo>
                    <a:lnTo>
                      <a:pt x="1106" y="94"/>
                    </a:lnTo>
                    <a:lnTo>
                      <a:pt x="1108" y="90"/>
                    </a:lnTo>
                    <a:lnTo>
                      <a:pt x="1110" y="86"/>
                    </a:lnTo>
                    <a:lnTo>
                      <a:pt x="1110" y="86"/>
                    </a:lnTo>
                    <a:lnTo>
                      <a:pt x="1108" y="82"/>
                    </a:lnTo>
                    <a:lnTo>
                      <a:pt x="1106" y="78"/>
                    </a:lnTo>
                    <a:lnTo>
                      <a:pt x="1098" y="68"/>
                    </a:lnTo>
                    <a:lnTo>
                      <a:pt x="1084" y="60"/>
                    </a:lnTo>
                    <a:lnTo>
                      <a:pt x="1066" y="52"/>
                    </a:lnTo>
                    <a:lnTo>
                      <a:pt x="1042" y="44"/>
                    </a:lnTo>
                    <a:lnTo>
                      <a:pt x="1016" y="38"/>
                    </a:lnTo>
                    <a:lnTo>
                      <a:pt x="984" y="30"/>
                    </a:lnTo>
                    <a:lnTo>
                      <a:pt x="948" y="24"/>
                    </a:lnTo>
                    <a:lnTo>
                      <a:pt x="866" y="14"/>
                    </a:lnTo>
                    <a:lnTo>
                      <a:pt x="772" y="6"/>
                    </a:lnTo>
                    <a:lnTo>
                      <a:pt x="670" y="0"/>
                    </a:lnTo>
                    <a:lnTo>
                      <a:pt x="55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8" name="Freeform 63"/>
              <p:cNvSpPr>
                <a:spLocks/>
              </p:cNvSpPr>
              <p:nvPr/>
            </p:nvSpPr>
            <p:spPr bwMode="auto">
              <a:xfrm>
                <a:off x="4339" y="4142"/>
                <a:ext cx="1106" cy="172"/>
              </a:xfrm>
              <a:custGeom>
                <a:avLst/>
                <a:gdLst>
                  <a:gd name="T0" fmla="*/ 556 w 1106"/>
                  <a:gd name="T1" fmla="*/ 172 h 172"/>
                  <a:gd name="T2" fmla="*/ 556 w 1106"/>
                  <a:gd name="T3" fmla="*/ 172 h 172"/>
                  <a:gd name="T4" fmla="*/ 444 w 1106"/>
                  <a:gd name="T5" fmla="*/ 170 h 172"/>
                  <a:gd name="T6" fmla="*/ 340 w 1106"/>
                  <a:gd name="T7" fmla="*/ 164 h 172"/>
                  <a:gd name="T8" fmla="*/ 246 w 1106"/>
                  <a:gd name="T9" fmla="*/ 156 h 172"/>
                  <a:gd name="T10" fmla="*/ 162 w 1106"/>
                  <a:gd name="T11" fmla="*/ 146 h 172"/>
                  <a:gd name="T12" fmla="*/ 94 w 1106"/>
                  <a:gd name="T13" fmla="*/ 134 h 172"/>
                  <a:gd name="T14" fmla="*/ 66 w 1106"/>
                  <a:gd name="T15" fmla="*/ 126 h 172"/>
                  <a:gd name="T16" fmla="*/ 44 w 1106"/>
                  <a:gd name="T17" fmla="*/ 118 h 172"/>
                  <a:gd name="T18" fmla="*/ 24 w 1106"/>
                  <a:gd name="T19" fmla="*/ 112 h 172"/>
                  <a:gd name="T20" fmla="*/ 10 w 1106"/>
                  <a:gd name="T21" fmla="*/ 104 h 172"/>
                  <a:gd name="T22" fmla="*/ 2 w 1106"/>
                  <a:gd name="T23" fmla="*/ 94 h 172"/>
                  <a:gd name="T24" fmla="*/ 0 w 1106"/>
                  <a:gd name="T25" fmla="*/ 90 h 172"/>
                  <a:gd name="T26" fmla="*/ 0 w 1106"/>
                  <a:gd name="T27" fmla="*/ 86 h 172"/>
                  <a:gd name="T28" fmla="*/ 0 w 1106"/>
                  <a:gd name="T29" fmla="*/ 86 h 172"/>
                  <a:gd name="T30" fmla="*/ 0 w 1106"/>
                  <a:gd name="T31" fmla="*/ 82 h 172"/>
                  <a:gd name="T32" fmla="*/ 2 w 1106"/>
                  <a:gd name="T33" fmla="*/ 78 h 172"/>
                  <a:gd name="T34" fmla="*/ 10 w 1106"/>
                  <a:gd name="T35" fmla="*/ 68 h 172"/>
                  <a:gd name="T36" fmla="*/ 24 w 1106"/>
                  <a:gd name="T37" fmla="*/ 60 h 172"/>
                  <a:gd name="T38" fmla="*/ 44 w 1106"/>
                  <a:gd name="T39" fmla="*/ 52 h 172"/>
                  <a:gd name="T40" fmla="*/ 66 w 1106"/>
                  <a:gd name="T41" fmla="*/ 44 h 172"/>
                  <a:gd name="T42" fmla="*/ 94 w 1106"/>
                  <a:gd name="T43" fmla="*/ 38 h 172"/>
                  <a:gd name="T44" fmla="*/ 126 w 1106"/>
                  <a:gd name="T45" fmla="*/ 30 h 172"/>
                  <a:gd name="T46" fmla="*/ 162 w 1106"/>
                  <a:gd name="T47" fmla="*/ 24 h 172"/>
                  <a:gd name="T48" fmla="*/ 246 w 1106"/>
                  <a:gd name="T49" fmla="*/ 14 h 172"/>
                  <a:gd name="T50" fmla="*/ 340 w 1106"/>
                  <a:gd name="T51" fmla="*/ 6 h 172"/>
                  <a:gd name="T52" fmla="*/ 444 w 1106"/>
                  <a:gd name="T53" fmla="*/ 2 h 172"/>
                  <a:gd name="T54" fmla="*/ 556 w 1106"/>
                  <a:gd name="T55" fmla="*/ 0 h 172"/>
                  <a:gd name="T56" fmla="*/ 556 w 1106"/>
                  <a:gd name="T57" fmla="*/ 0 h 172"/>
                  <a:gd name="T58" fmla="*/ 666 w 1106"/>
                  <a:gd name="T59" fmla="*/ 2 h 172"/>
                  <a:gd name="T60" fmla="*/ 770 w 1106"/>
                  <a:gd name="T61" fmla="*/ 6 h 172"/>
                  <a:gd name="T62" fmla="*/ 864 w 1106"/>
                  <a:gd name="T63" fmla="*/ 14 h 172"/>
                  <a:gd name="T64" fmla="*/ 944 w 1106"/>
                  <a:gd name="T65" fmla="*/ 24 h 172"/>
                  <a:gd name="T66" fmla="*/ 980 w 1106"/>
                  <a:gd name="T67" fmla="*/ 30 h 172"/>
                  <a:gd name="T68" fmla="*/ 1012 w 1106"/>
                  <a:gd name="T69" fmla="*/ 38 h 172"/>
                  <a:gd name="T70" fmla="*/ 1038 w 1106"/>
                  <a:gd name="T71" fmla="*/ 44 h 172"/>
                  <a:gd name="T72" fmla="*/ 1062 w 1106"/>
                  <a:gd name="T73" fmla="*/ 52 h 172"/>
                  <a:gd name="T74" fmla="*/ 1080 w 1106"/>
                  <a:gd name="T75" fmla="*/ 60 h 172"/>
                  <a:gd name="T76" fmla="*/ 1094 w 1106"/>
                  <a:gd name="T77" fmla="*/ 68 h 172"/>
                  <a:gd name="T78" fmla="*/ 1102 w 1106"/>
                  <a:gd name="T79" fmla="*/ 78 h 172"/>
                  <a:gd name="T80" fmla="*/ 1104 w 1106"/>
                  <a:gd name="T81" fmla="*/ 82 h 172"/>
                  <a:gd name="T82" fmla="*/ 1106 w 1106"/>
                  <a:gd name="T83" fmla="*/ 86 h 172"/>
                  <a:gd name="T84" fmla="*/ 1106 w 1106"/>
                  <a:gd name="T85" fmla="*/ 86 h 172"/>
                  <a:gd name="T86" fmla="*/ 1104 w 1106"/>
                  <a:gd name="T87" fmla="*/ 90 h 172"/>
                  <a:gd name="T88" fmla="*/ 1102 w 1106"/>
                  <a:gd name="T89" fmla="*/ 94 h 172"/>
                  <a:gd name="T90" fmla="*/ 1094 w 1106"/>
                  <a:gd name="T91" fmla="*/ 104 h 172"/>
                  <a:gd name="T92" fmla="*/ 1080 w 1106"/>
                  <a:gd name="T93" fmla="*/ 112 h 172"/>
                  <a:gd name="T94" fmla="*/ 1062 w 1106"/>
                  <a:gd name="T95" fmla="*/ 118 h 172"/>
                  <a:gd name="T96" fmla="*/ 1038 w 1106"/>
                  <a:gd name="T97" fmla="*/ 126 h 172"/>
                  <a:gd name="T98" fmla="*/ 1012 w 1106"/>
                  <a:gd name="T99" fmla="*/ 134 h 172"/>
                  <a:gd name="T100" fmla="*/ 944 w 1106"/>
                  <a:gd name="T101" fmla="*/ 146 h 172"/>
                  <a:gd name="T102" fmla="*/ 864 w 1106"/>
                  <a:gd name="T103" fmla="*/ 156 h 172"/>
                  <a:gd name="T104" fmla="*/ 770 w 1106"/>
                  <a:gd name="T105" fmla="*/ 164 h 172"/>
                  <a:gd name="T106" fmla="*/ 666 w 1106"/>
                  <a:gd name="T107" fmla="*/ 170 h 172"/>
                  <a:gd name="T108" fmla="*/ 556 w 1106"/>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172"/>
                    </a:moveTo>
                    <a:lnTo>
                      <a:pt x="556" y="172"/>
                    </a:lnTo>
                    <a:lnTo>
                      <a:pt x="444" y="170"/>
                    </a:lnTo>
                    <a:lnTo>
                      <a:pt x="340" y="164"/>
                    </a:lnTo>
                    <a:lnTo>
                      <a:pt x="246" y="156"/>
                    </a:lnTo>
                    <a:lnTo>
                      <a:pt x="162" y="146"/>
                    </a:lnTo>
                    <a:lnTo>
                      <a:pt x="94" y="134"/>
                    </a:lnTo>
                    <a:lnTo>
                      <a:pt x="66" y="126"/>
                    </a:lnTo>
                    <a:lnTo>
                      <a:pt x="44" y="118"/>
                    </a:lnTo>
                    <a:lnTo>
                      <a:pt x="24" y="112"/>
                    </a:lnTo>
                    <a:lnTo>
                      <a:pt x="10" y="104"/>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0"/>
                    </a:lnTo>
                    <a:lnTo>
                      <a:pt x="162" y="24"/>
                    </a:lnTo>
                    <a:lnTo>
                      <a:pt x="246" y="14"/>
                    </a:lnTo>
                    <a:lnTo>
                      <a:pt x="340" y="6"/>
                    </a:lnTo>
                    <a:lnTo>
                      <a:pt x="444" y="2"/>
                    </a:lnTo>
                    <a:lnTo>
                      <a:pt x="556" y="0"/>
                    </a:lnTo>
                    <a:lnTo>
                      <a:pt x="556" y="0"/>
                    </a:lnTo>
                    <a:lnTo>
                      <a:pt x="666" y="2"/>
                    </a:lnTo>
                    <a:lnTo>
                      <a:pt x="770" y="6"/>
                    </a:lnTo>
                    <a:lnTo>
                      <a:pt x="864" y="14"/>
                    </a:lnTo>
                    <a:lnTo>
                      <a:pt x="944" y="24"/>
                    </a:lnTo>
                    <a:lnTo>
                      <a:pt x="980" y="30"/>
                    </a:lnTo>
                    <a:lnTo>
                      <a:pt x="1012" y="38"/>
                    </a:lnTo>
                    <a:lnTo>
                      <a:pt x="1038" y="44"/>
                    </a:lnTo>
                    <a:lnTo>
                      <a:pt x="1062" y="52"/>
                    </a:lnTo>
                    <a:lnTo>
                      <a:pt x="1080" y="60"/>
                    </a:lnTo>
                    <a:lnTo>
                      <a:pt x="1094" y="68"/>
                    </a:lnTo>
                    <a:lnTo>
                      <a:pt x="1102" y="78"/>
                    </a:lnTo>
                    <a:lnTo>
                      <a:pt x="1104" y="82"/>
                    </a:lnTo>
                    <a:lnTo>
                      <a:pt x="1106" y="86"/>
                    </a:lnTo>
                    <a:lnTo>
                      <a:pt x="1106" y="86"/>
                    </a:lnTo>
                    <a:lnTo>
                      <a:pt x="1104" y="90"/>
                    </a:lnTo>
                    <a:lnTo>
                      <a:pt x="1102" y="94"/>
                    </a:lnTo>
                    <a:lnTo>
                      <a:pt x="1094" y="104"/>
                    </a:lnTo>
                    <a:lnTo>
                      <a:pt x="1080" y="112"/>
                    </a:lnTo>
                    <a:lnTo>
                      <a:pt x="1062" y="118"/>
                    </a:lnTo>
                    <a:lnTo>
                      <a:pt x="1038" y="126"/>
                    </a:lnTo>
                    <a:lnTo>
                      <a:pt x="1012" y="134"/>
                    </a:lnTo>
                    <a:lnTo>
                      <a:pt x="944" y="146"/>
                    </a:lnTo>
                    <a:lnTo>
                      <a:pt x="864" y="156"/>
                    </a:lnTo>
                    <a:lnTo>
                      <a:pt x="770" y="164"/>
                    </a:lnTo>
                    <a:lnTo>
                      <a:pt x="666" y="170"/>
                    </a:lnTo>
                    <a:lnTo>
                      <a:pt x="556"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9" name="Freeform 64"/>
              <p:cNvSpPr>
                <a:spLocks/>
              </p:cNvSpPr>
              <p:nvPr/>
            </p:nvSpPr>
            <p:spPr bwMode="auto">
              <a:xfrm>
                <a:off x="4337" y="4142"/>
                <a:ext cx="1110" cy="172"/>
              </a:xfrm>
              <a:custGeom>
                <a:avLst/>
                <a:gdLst>
                  <a:gd name="T0" fmla="*/ 558 w 1110"/>
                  <a:gd name="T1" fmla="*/ 0 h 172"/>
                  <a:gd name="T2" fmla="*/ 558 w 1110"/>
                  <a:gd name="T3" fmla="*/ 0 h 172"/>
                  <a:gd name="T4" fmla="*/ 446 w 1110"/>
                  <a:gd name="T5" fmla="*/ 0 h 172"/>
                  <a:gd name="T6" fmla="*/ 342 w 1110"/>
                  <a:gd name="T7" fmla="*/ 6 h 172"/>
                  <a:gd name="T8" fmla="*/ 246 w 1110"/>
                  <a:gd name="T9" fmla="*/ 14 h 172"/>
                  <a:gd name="T10" fmla="*/ 164 w 1110"/>
                  <a:gd name="T11" fmla="*/ 24 h 172"/>
                  <a:gd name="T12" fmla="*/ 128 w 1110"/>
                  <a:gd name="T13" fmla="*/ 30 h 172"/>
                  <a:gd name="T14" fmla="*/ 96 w 1110"/>
                  <a:gd name="T15" fmla="*/ 38 h 172"/>
                  <a:gd name="T16" fmla="*/ 66 w 1110"/>
                  <a:gd name="T17" fmla="*/ 44 h 172"/>
                  <a:gd name="T18" fmla="*/ 44 w 1110"/>
                  <a:gd name="T19" fmla="*/ 52 h 172"/>
                  <a:gd name="T20" fmla="*/ 24 w 1110"/>
                  <a:gd name="T21" fmla="*/ 60 h 172"/>
                  <a:gd name="T22" fmla="*/ 10 w 1110"/>
                  <a:gd name="T23" fmla="*/ 68 h 172"/>
                  <a:gd name="T24" fmla="*/ 2 w 1110"/>
                  <a:gd name="T25" fmla="*/ 78 h 172"/>
                  <a:gd name="T26" fmla="*/ 0 w 1110"/>
                  <a:gd name="T27" fmla="*/ 82 h 172"/>
                  <a:gd name="T28" fmla="*/ 0 w 1110"/>
                  <a:gd name="T29" fmla="*/ 86 h 172"/>
                  <a:gd name="T30" fmla="*/ 0 w 1110"/>
                  <a:gd name="T31" fmla="*/ 86 h 172"/>
                  <a:gd name="T32" fmla="*/ 0 w 1110"/>
                  <a:gd name="T33" fmla="*/ 90 h 172"/>
                  <a:gd name="T34" fmla="*/ 2 w 1110"/>
                  <a:gd name="T35" fmla="*/ 94 h 172"/>
                  <a:gd name="T36" fmla="*/ 10 w 1110"/>
                  <a:gd name="T37" fmla="*/ 104 h 172"/>
                  <a:gd name="T38" fmla="*/ 24 w 1110"/>
                  <a:gd name="T39" fmla="*/ 112 h 172"/>
                  <a:gd name="T40" fmla="*/ 44 w 1110"/>
                  <a:gd name="T41" fmla="*/ 118 h 172"/>
                  <a:gd name="T42" fmla="*/ 66 w 1110"/>
                  <a:gd name="T43" fmla="*/ 126 h 172"/>
                  <a:gd name="T44" fmla="*/ 96 w 1110"/>
                  <a:gd name="T45" fmla="*/ 134 h 172"/>
                  <a:gd name="T46" fmla="*/ 164 w 1110"/>
                  <a:gd name="T47" fmla="*/ 146 h 172"/>
                  <a:gd name="T48" fmla="*/ 246 w 1110"/>
                  <a:gd name="T49" fmla="*/ 156 h 172"/>
                  <a:gd name="T50" fmla="*/ 342 w 1110"/>
                  <a:gd name="T51" fmla="*/ 164 h 172"/>
                  <a:gd name="T52" fmla="*/ 446 w 1110"/>
                  <a:gd name="T53" fmla="*/ 170 h 172"/>
                  <a:gd name="T54" fmla="*/ 558 w 1110"/>
                  <a:gd name="T55" fmla="*/ 172 h 172"/>
                  <a:gd name="T56" fmla="*/ 558 w 1110"/>
                  <a:gd name="T57" fmla="*/ 172 h 172"/>
                  <a:gd name="T58" fmla="*/ 670 w 1110"/>
                  <a:gd name="T59" fmla="*/ 170 h 172"/>
                  <a:gd name="T60" fmla="*/ 772 w 1110"/>
                  <a:gd name="T61" fmla="*/ 164 h 172"/>
                  <a:gd name="T62" fmla="*/ 866 w 1110"/>
                  <a:gd name="T63" fmla="*/ 156 h 172"/>
                  <a:gd name="T64" fmla="*/ 948 w 1110"/>
                  <a:gd name="T65" fmla="*/ 146 h 172"/>
                  <a:gd name="T66" fmla="*/ 1016 w 1110"/>
                  <a:gd name="T67" fmla="*/ 134 h 172"/>
                  <a:gd name="T68" fmla="*/ 1042 w 1110"/>
                  <a:gd name="T69" fmla="*/ 126 h 172"/>
                  <a:gd name="T70" fmla="*/ 1066 w 1110"/>
                  <a:gd name="T71" fmla="*/ 118 h 172"/>
                  <a:gd name="T72" fmla="*/ 1084 w 1110"/>
                  <a:gd name="T73" fmla="*/ 112 h 172"/>
                  <a:gd name="T74" fmla="*/ 1098 w 1110"/>
                  <a:gd name="T75" fmla="*/ 104 h 172"/>
                  <a:gd name="T76" fmla="*/ 1106 w 1110"/>
                  <a:gd name="T77" fmla="*/ 94 h 172"/>
                  <a:gd name="T78" fmla="*/ 1108 w 1110"/>
                  <a:gd name="T79" fmla="*/ 90 h 172"/>
                  <a:gd name="T80" fmla="*/ 1110 w 1110"/>
                  <a:gd name="T81" fmla="*/ 86 h 172"/>
                  <a:gd name="T82" fmla="*/ 1110 w 1110"/>
                  <a:gd name="T83" fmla="*/ 86 h 172"/>
                  <a:gd name="T84" fmla="*/ 1108 w 1110"/>
                  <a:gd name="T85" fmla="*/ 82 h 172"/>
                  <a:gd name="T86" fmla="*/ 1106 w 1110"/>
                  <a:gd name="T87" fmla="*/ 78 h 172"/>
                  <a:gd name="T88" fmla="*/ 1098 w 1110"/>
                  <a:gd name="T89" fmla="*/ 68 h 172"/>
                  <a:gd name="T90" fmla="*/ 1084 w 1110"/>
                  <a:gd name="T91" fmla="*/ 60 h 172"/>
                  <a:gd name="T92" fmla="*/ 1066 w 1110"/>
                  <a:gd name="T93" fmla="*/ 52 h 172"/>
                  <a:gd name="T94" fmla="*/ 1042 w 1110"/>
                  <a:gd name="T95" fmla="*/ 44 h 172"/>
                  <a:gd name="T96" fmla="*/ 1016 w 1110"/>
                  <a:gd name="T97" fmla="*/ 38 h 172"/>
                  <a:gd name="T98" fmla="*/ 984 w 1110"/>
                  <a:gd name="T99" fmla="*/ 30 h 172"/>
                  <a:gd name="T100" fmla="*/ 948 w 1110"/>
                  <a:gd name="T101" fmla="*/ 24 h 172"/>
                  <a:gd name="T102" fmla="*/ 866 w 1110"/>
                  <a:gd name="T103" fmla="*/ 14 h 172"/>
                  <a:gd name="T104" fmla="*/ 772 w 1110"/>
                  <a:gd name="T105" fmla="*/ 6 h 172"/>
                  <a:gd name="T106" fmla="*/ 670 w 1110"/>
                  <a:gd name="T107" fmla="*/ 0 h 172"/>
                  <a:gd name="T108" fmla="*/ 558 w 1110"/>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0" h="172">
                    <a:moveTo>
                      <a:pt x="558" y="0"/>
                    </a:moveTo>
                    <a:lnTo>
                      <a:pt x="558" y="0"/>
                    </a:lnTo>
                    <a:lnTo>
                      <a:pt x="446" y="0"/>
                    </a:lnTo>
                    <a:lnTo>
                      <a:pt x="342" y="6"/>
                    </a:lnTo>
                    <a:lnTo>
                      <a:pt x="246" y="14"/>
                    </a:lnTo>
                    <a:lnTo>
                      <a:pt x="164" y="24"/>
                    </a:lnTo>
                    <a:lnTo>
                      <a:pt x="128" y="30"/>
                    </a:lnTo>
                    <a:lnTo>
                      <a:pt x="96"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6" y="134"/>
                    </a:lnTo>
                    <a:lnTo>
                      <a:pt x="164" y="146"/>
                    </a:lnTo>
                    <a:lnTo>
                      <a:pt x="246" y="156"/>
                    </a:lnTo>
                    <a:lnTo>
                      <a:pt x="342" y="164"/>
                    </a:lnTo>
                    <a:lnTo>
                      <a:pt x="446" y="170"/>
                    </a:lnTo>
                    <a:lnTo>
                      <a:pt x="558" y="172"/>
                    </a:lnTo>
                    <a:lnTo>
                      <a:pt x="558" y="172"/>
                    </a:lnTo>
                    <a:lnTo>
                      <a:pt x="670" y="170"/>
                    </a:lnTo>
                    <a:lnTo>
                      <a:pt x="772" y="164"/>
                    </a:lnTo>
                    <a:lnTo>
                      <a:pt x="866" y="156"/>
                    </a:lnTo>
                    <a:lnTo>
                      <a:pt x="948" y="146"/>
                    </a:lnTo>
                    <a:lnTo>
                      <a:pt x="1016" y="134"/>
                    </a:lnTo>
                    <a:lnTo>
                      <a:pt x="1042" y="126"/>
                    </a:lnTo>
                    <a:lnTo>
                      <a:pt x="1066" y="118"/>
                    </a:lnTo>
                    <a:lnTo>
                      <a:pt x="1084" y="112"/>
                    </a:lnTo>
                    <a:lnTo>
                      <a:pt x="1098" y="104"/>
                    </a:lnTo>
                    <a:lnTo>
                      <a:pt x="1106" y="94"/>
                    </a:lnTo>
                    <a:lnTo>
                      <a:pt x="1108" y="90"/>
                    </a:lnTo>
                    <a:lnTo>
                      <a:pt x="1110" y="86"/>
                    </a:lnTo>
                    <a:lnTo>
                      <a:pt x="1110" y="86"/>
                    </a:lnTo>
                    <a:lnTo>
                      <a:pt x="1108" y="82"/>
                    </a:lnTo>
                    <a:lnTo>
                      <a:pt x="1106" y="78"/>
                    </a:lnTo>
                    <a:lnTo>
                      <a:pt x="1098" y="68"/>
                    </a:lnTo>
                    <a:lnTo>
                      <a:pt x="1084" y="60"/>
                    </a:lnTo>
                    <a:lnTo>
                      <a:pt x="1066" y="52"/>
                    </a:lnTo>
                    <a:lnTo>
                      <a:pt x="1042" y="44"/>
                    </a:lnTo>
                    <a:lnTo>
                      <a:pt x="1016" y="38"/>
                    </a:lnTo>
                    <a:lnTo>
                      <a:pt x="984" y="30"/>
                    </a:lnTo>
                    <a:lnTo>
                      <a:pt x="948" y="24"/>
                    </a:lnTo>
                    <a:lnTo>
                      <a:pt x="866" y="14"/>
                    </a:lnTo>
                    <a:lnTo>
                      <a:pt x="772" y="6"/>
                    </a:lnTo>
                    <a:lnTo>
                      <a:pt x="670" y="0"/>
                    </a:lnTo>
                    <a:lnTo>
                      <a:pt x="5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0" name="Freeform 65"/>
              <p:cNvSpPr>
                <a:spLocks noEditPoints="1"/>
              </p:cNvSpPr>
              <p:nvPr/>
            </p:nvSpPr>
            <p:spPr bwMode="auto">
              <a:xfrm>
                <a:off x="4339" y="4142"/>
                <a:ext cx="1106" cy="172"/>
              </a:xfrm>
              <a:custGeom>
                <a:avLst/>
                <a:gdLst>
                  <a:gd name="T0" fmla="*/ 556 w 1106"/>
                  <a:gd name="T1" fmla="*/ 170 h 172"/>
                  <a:gd name="T2" fmla="*/ 340 w 1106"/>
                  <a:gd name="T3" fmla="*/ 164 h 172"/>
                  <a:gd name="T4" fmla="*/ 164 w 1106"/>
                  <a:gd name="T5" fmla="*/ 146 h 172"/>
                  <a:gd name="T6" fmla="*/ 68 w 1106"/>
                  <a:gd name="T7" fmla="*/ 126 h 172"/>
                  <a:gd name="T8" fmla="*/ 26 w 1106"/>
                  <a:gd name="T9" fmla="*/ 110 h 172"/>
                  <a:gd name="T10" fmla="*/ 4 w 1106"/>
                  <a:gd name="T11" fmla="*/ 94 h 172"/>
                  <a:gd name="T12" fmla="*/ 2 w 1106"/>
                  <a:gd name="T13" fmla="*/ 86 h 172"/>
                  <a:gd name="T14" fmla="*/ 2 w 1106"/>
                  <a:gd name="T15" fmla="*/ 82 h 172"/>
                  <a:gd name="T16" fmla="*/ 12 w 1106"/>
                  <a:gd name="T17" fmla="*/ 68 h 172"/>
                  <a:gd name="T18" fmla="*/ 46 w 1106"/>
                  <a:gd name="T19" fmla="*/ 52 h 172"/>
                  <a:gd name="T20" fmla="*/ 96 w 1106"/>
                  <a:gd name="T21" fmla="*/ 38 h 172"/>
                  <a:gd name="T22" fmla="*/ 164 w 1106"/>
                  <a:gd name="T23" fmla="*/ 24 h 172"/>
                  <a:gd name="T24" fmla="*/ 340 w 1106"/>
                  <a:gd name="T25" fmla="*/ 6 h 172"/>
                  <a:gd name="T26" fmla="*/ 556 w 1106"/>
                  <a:gd name="T27" fmla="*/ 0 h 172"/>
                  <a:gd name="T28" fmla="*/ 666 w 1106"/>
                  <a:gd name="T29" fmla="*/ 2 h 172"/>
                  <a:gd name="T30" fmla="*/ 862 w 1106"/>
                  <a:gd name="T31" fmla="*/ 14 h 172"/>
                  <a:gd name="T32" fmla="*/ 978 w 1106"/>
                  <a:gd name="T33" fmla="*/ 30 h 172"/>
                  <a:gd name="T34" fmla="*/ 1038 w 1106"/>
                  <a:gd name="T35" fmla="*/ 44 h 172"/>
                  <a:gd name="T36" fmla="*/ 1078 w 1106"/>
                  <a:gd name="T37" fmla="*/ 60 h 172"/>
                  <a:gd name="T38" fmla="*/ 1100 w 1106"/>
                  <a:gd name="T39" fmla="*/ 78 h 172"/>
                  <a:gd name="T40" fmla="*/ 1104 w 1106"/>
                  <a:gd name="T41" fmla="*/ 86 h 172"/>
                  <a:gd name="T42" fmla="*/ 1102 w 1106"/>
                  <a:gd name="T43" fmla="*/ 90 h 172"/>
                  <a:gd name="T44" fmla="*/ 1092 w 1106"/>
                  <a:gd name="T45" fmla="*/ 104 h 172"/>
                  <a:gd name="T46" fmla="*/ 1060 w 1106"/>
                  <a:gd name="T47" fmla="*/ 118 h 172"/>
                  <a:gd name="T48" fmla="*/ 1010 w 1106"/>
                  <a:gd name="T49" fmla="*/ 132 h 172"/>
                  <a:gd name="T50" fmla="*/ 862 w 1106"/>
                  <a:gd name="T51" fmla="*/ 156 h 172"/>
                  <a:gd name="T52" fmla="*/ 666 w 1106"/>
                  <a:gd name="T53" fmla="*/ 170 h 172"/>
                  <a:gd name="T54" fmla="*/ 556 w 1106"/>
                  <a:gd name="T55" fmla="*/ 0 h 172"/>
                  <a:gd name="T56" fmla="*/ 444 w 1106"/>
                  <a:gd name="T57" fmla="*/ 2 h 172"/>
                  <a:gd name="T58" fmla="*/ 246 w 1106"/>
                  <a:gd name="T59" fmla="*/ 14 h 172"/>
                  <a:gd name="T60" fmla="*/ 126 w 1106"/>
                  <a:gd name="T61" fmla="*/ 30 h 172"/>
                  <a:gd name="T62" fmla="*/ 66 w 1106"/>
                  <a:gd name="T63" fmla="*/ 44 h 172"/>
                  <a:gd name="T64" fmla="*/ 24 w 1106"/>
                  <a:gd name="T65" fmla="*/ 60 h 172"/>
                  <a:gd name="T66" fmla="*/ 2 w 1106"/>
                  <a:gd name="T67" fmla="*/ 78 h 172"/>
                  <a:gd name="T68" fmla="*/ 0 w 1106"/>
                  <a:gd name="T69" fmla="*/ 86 h 172"/>
                  <a:gd name="T70" fmla="*/ 0 w 1106"/>
                  <a:gd name="T71" fmla="*/ 90 h 172"/>
                  <a:gd name="T72" fmla="*/ 10 w 1106"/>
                  <a:gd name="T73" fmla="*/ 104 h 172"/>
                  <a:gd name="T74" fmla="*/ 44 w 1106"/>
                  <a:gd name="T75" fmla="*/ 118 h 172"/>
                  <a:gd name="T76" fmla="*/ 94 w 1106"/>
                  <a:gd name="T77" fmla="*/ 134 h 172"/>
                  <a:gd name="T78" fmla="*/ 246 w 1106"/>
                  <a:gd name="T79" fmla="*/ 156 h 172"/>
                  <a:gd name="T80" fmla="*/ 444 w 1106"/>
                  <a:gd name="T81" fmla="*/ 170 h 172"/>
                  <a:gd name="T82" fmla="*/ 556 w 1106"/>
                  <a:gd name="T83" fmla="*/ 172 h 172"/>
                  <a:gd name="T84" fmla="*/ 770 w 1106"/>
                  <a:gd name="T85" fmla="*/ 164 h 172"/>
                  <a:gd name="T86" fmla="*/ 944 w 1106"/>
                  <a:gd name="T87" fmla="*/ 146 h 172"/>
                  <a:gd name="T88" fmla="*/ 1038 w 1106"/>
                  <a:gd name="T89" fmla="*/ 126 h 172"/>
                  <a:gd name="T90" fmla="*/ 1080 w 1106"/>
                  <a:gd name="T91" fmla="*/ 112 h 172"/>
                  <a:gd name="T92" fmla="*/ 1102 w 1106"/>
                  <a:gd name="T93" fmla="*/ 94 h 172"/>
                  <a:gd name="T94" fmla="*/ 1106 w 1106"/>
                  <a:gd name="T95" fmla="*/ 86 h 172"/>
                  <a:gd name="T96" fmla="*/ 1104 w 1106"/>
                  <a:gd name="T97" fmla="*/ 82 h 172"/>
                  <a:gd name="T98" fmla="*/ 1094 w 1106"/>
                  <a:gd name="T99" fmla="*/ 68 h 172"/>
                  <a:gd name="T100" fmla="*/ 1062 w 1106"/>
                  <a:gd name="T101" fmla="*/ 52 h 172"/>
                  <a:gd name="T102" fmla="*/ 1012 w 1106"/>
                  <a:gd name="T103" fmla="*/ 38 h 172"/>
                  <a:gd name="T104" fmla="*/ 944 w 1106"/>
                  <a:gd name="T105" fmla="*/ 24 h 172"/>
                  <a:gd name="T106" fmla="*/ 770 w 1106"/>
                  <a:gd name="T107" fmla="*/ 6 h 172"/>
                  <a:gd name="T108" fmla="*/ 556 w 1106"/>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170"/>
                    </a:moveTo>
                    <a:lnTo>
                      <a:pt x="556" y="170"/>
                    </a:lnTo>
                    <a:lnTo>
                      <a:pt x="444" y="170"/>
                    </a:lnTo>
                    <a:lnTo>
                      <a:pt x="340" y="164"/>
                    </a:lnTo>
                    <a:lnTo>
                      <a:pt x="246" y="156"/>
                    </a:lnTo>
                    <a:lnTo>
                      <a:pt x="164" y="146"/>
                    </a:lnTo>
                    <a:lnTo>
                      <a:pt x="96" y="132"/>
                    </a:lnTo>
                    <a:lnTo>
                      <a:pt x="68" y="126"/>
                    </a:lnTo>
                    <a:lnTo>
                      <a:pt x="46" y="118"/>
                    </a:lnTo>
                    <a:lnTo>
                      <a:pt x="26" y="110"/>
                    </a:lnTo>
                    <a:lnTo>
                      <a:pt x="12" y="104"/>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0"/>
                    </a:lnTo>
                    <a:lnTo>
                      <a:pt x="164" y="24"/>
                    </a:lnTo>
                    <a:lnTo>
                      <a:pt x="246" y="14"/>
                    </a:lnTo>
                    <a:lnTo>
                      <a:pt x="340" y="6"/>
                    </a:lnTo>
                    <a:lnTo>
                      <a:pt x="444" y="2"/>
                    </a:lnTo>
                    <a:lnTo>
                      <a:pt x="556" y="0"/>
                    </a:lnTo>
                    <a:lnTo>
                      <a:pt x="556" y="0"/>
                    </a:lnTo>
                    <a:lnTo>
                      <a:pt x="666" y="2"/>
                    </a:lnTo>
                    <a:lnTo>
                      <a:pt x="770" y="6"/>
                    </a:lnTo>
                    <a:lnTo>
                      <a:pt x="862" y="14"/>
                    </a:lnTo>
                    <a:lnTo>
                      <a:pt x="942" y="24"/>
                    </a:lnTo>
                    <a:lnTo>
                      <a:pt x="978" y="30"/>
                    </a:lnTo>
                    <a:lnTo>
                      <a:pt x="1010" y="38"/>
                    </a:lnTo>
                    <a:lnTo>
                      <a:pt x="1038" y="44"/>
                    </a:lnTo>
                    <a:lnTo>
                      <a:pt x="1060" y="52"/>
                    </a:lnTo>
                    <a:lnTo>
                      <a:pt x="1078" y="60"/>
                    </a:lnTo>
                    <a:lnTo>
                      <a:pt x="1092" y="68"/>
                    </a:lnTo>
                    <a:lnTo>
                      <a:pt x="1100" y="78"/>
                    </a:lnTo>
                    <a:lnTo>
                      <a:pt x="1102" y="82"/>
                    </a:lnTo>
                    <a:lnTo>
                      <a:pt x="1104" y="86"/>
                    </a:lnTo>
                    <a:lnTo>
                      <a:pt x="1104" y="86"/>
                    </a:lnTo>
                    <a:lnTo>
                      <a:pt x="1102" y="90"/>
                    </a:lnTo>
                    <a:lnTo>
                      <a:pt x="1100" y="94"/>
                    </a:lnTo>
                    <a:lnTo>
                      <a:pt x="1092" y="104"/>
                    </a:lnTo>
                    <a:lnTo>
                      <a:pt x="1078" y="110"/>
                    </a:lnTo>
                    <a:lnTo>
                      <a:pt x="1060" y="118"/>
                    </a:lnTo>
                    <a:lnTo>
                      <a:pt x="1038" y="126"/>
                    </a:lnTo>
                    <a:lnTo>
                      <a:pt x="1010" y="132"/>
                    </a:lnTo>
                    <a:lnTo>
                      <a:pt x="942" y="146"/>
                    </a:lnTo>
                    <a:lnTo>
                      <a:pt x="862" y="156"/>
                    </a:lnTo>
                    <a:lnTo>
                      <a:pt x="770" y="164"/>
                    </a:lnTo>
                    <a:lnTo>
                      <a:pt x="666" y="170"/>
                    </a:lnTo>
                    <a:lnTo>
                      <a:pt x="556" y="170"/>
                    </a:lnTo>
                    <a:close/>
                    <a:moveTo>
                      <a:pt x="556" y="0"/>
                    </a:moveTo>
                    <a:lnTo>
                      <a:pt x="556" y="0"/>
                    </a:lnTo>
                    <a:lnTo>
                      <a:pt x="444" y="2"/>
                    </a:lnTo>
                    <a:lnTo>
                      <a:pt x="340" y="6"/>
                    </a:lnTo>
                    <a:lnTo>
                      <a:pt x="246"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4" y="134"/>
                    </a:lnTo>
                    <a:lnTo>
                      <a:pt x="162" y="146"/>
                    </a:lnTo>
                    <a:lnTo>
                      <a:pt x="246" y="156"/>
                    </a:lnTo>
                    <a:lnTo>
                      <a:pt x="340" y="164"/>
                    </a:lnTo>
                    <a:lnTo>
                      <a:pt x="444" y="170"/>
                    </a:lnTo>
                    <a:lnTo>
                      <a:pt x="556" y="172"/>
                    </a:lnTo>
                    <a:lnTo>
                      <a:pt x="556" y="172"/>
                    </a:lnTo>
                    <a:lnTo>
                      <a:pt x="666" y="170"/>
                    </a:lnTo>
                    <a:lnTo>
                      <a:pt x="770" y="164"/>
                    </a:lnTo>
                    <a:lnTo>
                      <a:pt x="864" y="156"/>
                    </a:lnTo>
                    <a:lnTo>
                      <a:pt x="944" y="146"/>
                    </a:lnTo>
                    <a:lnTo>
                      <a:pt x="1012" y="134"/>
                    </a:lnTo>
                    <a:lnTo>
                      <a:pt x="1038" y="126"/>
                    </a:lnTo>
                    <a:lnTo>
                      <a:pt x="1062" y="118"/>
                    </a:lnTo>
                    <a:lnTo>
                      <a:pt x="1080" y="112"/>
                    </a:lnTo>
                    <a:lnTo>
                      <a:pt x="1094" y="104"/>
                    </a:lnTo>
                    <a:lnTo>
                      <a:pt x="1102" y="94"/>
                    </a:lnTo>
                    <a:lnTo>
                      <a:pt x="1104" y="90"/>
                    </a:lnTo>
                    <a:lnTo>
                      <a:pt x="1106" y="86"/>
                    </a:lnTo>
                    <a:lnTo>
                      <a:pt x="1106" y="86"/>
                    </a:lnTo>
                    <a:lnTo>
                      <a:pt x="1104" y="82"/>
                    </a:lnTo>
                    <a:lnTo>
                      <a:pt x="1102" y="78"/>
                    </a:lnTo>
                    <a:lnTo>
                      <a:pt x="1094" y="68"/>
                    </a:lnTo>
                    <a:lnTo>
                      <a:pt x="1080" y="60"/>
                    </a:lnTo>
                    <a:lnTo>
                      <a:pt x="1062" y="52"/>
                    </a:lnTo>
                    <a:lnTo>
                      <a:pt x="1038" y="44"/>
                    </a:lnTo>
                    <a:lnTo>
                      <a:pt x="1012" y="38"/>
                    </a:lnTo>
                    <a:lnTo>
                      <a:pt x="980" y="30"/>
                    </a:lnTo>
                    <a:lnTo>
                      <a:pt x="944" y="24"/>
                    </a:lnTo>
                    <a:lnTo>
                      <a:pt x="864" y="14"/>
                    </a:lnTo>
                    <a:lnTo>
                      <a:pt x="770" y="6"/>
                    </a:lnTo>
                    <a:lnTo>
                      <a:pt x="666" y="2"/>
                    </a:lnTo>
                    <a:lnTo>
                      <a:pt x="55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1" name="Freeform 66"/>
              <p:cNvSpPr>
                <a:spLocks/>
              </p:cNvSpPr>
              <p:nvPr/>
            </p:nvSpPr>
            <p:spPr bwMode="auto">
              <a:xfrm>
                <a:off x="4341" y="4142"/>
                <a:ext cx="1102" cy="170"/>
              </a:xfrm>
              <a:custGeom>
                <a:avLst/>
                <a:gdLst>
                  <a:gd name="T0" fmla="*/ 554 w 1102"/>
                  <a:gd name="T1" fmla="*/ 170 h 170"/>
                  <a:gd name="T2" fmla="*/ 554 w 1102"/>
                  <a:gd name="T3" fmla="*/ 170 h 170"/>
                  <a:gd name="T4" fmla="*/ 442 w 1102"/>
                  <a:gd name="T5" fmla="*/ 170 h 170"/>
                  <a:gd name="T6" fmla="*/ 338 w 1102"/>
                  <a:gd name="T7" fmla="*/ 164 h 170"/>
                  <a:gd name="T8" fmla="*/ 244 w 1102"/>
                  <a:gd name="T9" fmla="*/ 156 h 170"/>
                  <a:gd name="T10" fmla="*/ 162 w 1102"/>
                  <a:gd name="T11" fmla="*/ 146 h 170"/>
                  <a:gd name="T12" fmla="*/ 94 w 1102"/>
                  <a:gd name="T13" fmla="*/ 132 h 170"/>
                  <a:gd name="T14" fmla="*/ 66 w 1102"/>
                  <a:gd name="T15" fmla="*/ 126 h 170"/>
                  <a:gd name="T16" fmla="*/ 44 w 1102"/>
                  <a:gd name="T17" fmla="*/ 118 h 170"/>
                  <a:gd name="T18" fmla="*/ 24 w 1102"/>
                  <a:gd name="T19" fmla="*/ 110 h 170"/>
                  <a:gd name="T20" fmla="*/ 10 w 1102"/>
                  <a:gd name="T21" fmla="*/ 104 h 170"/>
                  <a:gd name="T22" fmla="*/ 2 w 1102"/>
                  <a:gd name="T23" fmla="*/ 94 h 170"/>
                  <a:gd name="T24" fmla="*/ 0 w 1102"/>
                  <a:gd name="T25" fmla="*/ 90 h 170"/>
                  <a:gd name="T26" fmla="*/ 0 w 1102"/>
                  <a:gd name="T27" fmla="*/ 86 h 170"/>
                  <a:gd name="T28" fmla="*/ 0 w 1102"/>
                  <a:gd name="T29" fmla="*/ 86 h 170"/>
                  <a:gd name="T30" fmla="*/ 0 w 1102"/>
                  <a:gd name="T31" fmla="*/ 82 h 170"/>
                  <a:gd name="T32" fmla="*/ 2 w 1102"/>
                  <a:gd name="T33" fmla="*/ 78 h 170"/>
                  <a:gd name="T34" fmla="*/ 10 w 1102"/>
                  <a:gd name="T35" fmla="*/ 68 h 170"/>
                  <a:gd name="T36" fmla="*/ 24 w 1102"/>
                  <a:gd name="T37" fmla="*/ 60 h 170"/>
                  <a:gd name="T38" fmla="*/ 44 w 1102"/>
                  <a:gd name="T39" fmla="*/ 52 h 170"/>
                  <a:gd name="T40" fmla="*/ 66 w 1102"/>
                  <a:gd name="T41" fmla="*/ 44 h 170"/>
                  <a:gd name="T42" fmla="*/ 94 w 1102"/>
                  <a:gd name="T43" fmla="*/ 38 h 170"/>
                  <a:gd name="T44" fmla="*/ 126 w 1102"/>
                  <a:gd name="T45" fmla="*/ 30 h 170"/>
                  <a:gd name="T46" fmla="*/ 162 w 1102"/>
                  <a:gd name="T47" fmla="*/ 24 h 170"/>
                  <a:gd name="T48" fmla="*/ 244 w 1102"/>
                  <a:gd name="T49" fmla="*/ 14 h 170"/>
                  <a:gd name="T50" fmla="*/ 338 w 1102"/>
                  <a:gd name="T51" fmla="*/ 6 h 170"/>
                  <a:gd name="T52" fmla="*/ 442 w 1102"/>
                  <a:gd name="T53" fmla="*/ 2 h 170"/>
                  <a:gd name="T54" fmla="*/ 554 w 1102"/>
                  <a:gd name="T55" fmla="*/ 0 h 170"/>
                  <a:gd name="T56" fmla="*/ 554 w 1102"/>
                  <a:gd name="T57" fmla="*/ 0 h 170"/>
                  <a:gd name="T58" fmla="*/ 664 w 1102"/>
                  <a:gd name="T59" fmla="*/ 2 h 170"/>
                  <a:gd name="T60" fmla="*/ 768 w 1102"/>
                  <a:gd name="T61" fmla="*/ 6 h 170"/>
                  <a:gd name="T62" fmla="*/ 860 w 1102"/>
                  <a:gd name="T63" fmla="*/ 14 h 170"/>
                  <a:gd name="T64" fmla="*/ 940 w 1102"/>
                  <a:gd name="T65" fmla="*/ 24 h 170"/>
                  <a:gd name="T66" fmla="*/ 976 w 1102"/>
                  <a:gd name="T67" fmla="*/ 30 h 170"/>
                  <a:gd name="T68" fmla="*/ 1008 w 1102"/>
                  <a:gd name="T69" fmla="*/ 38 h 170"/>
                  <a:gd name="T70" fmla="*/ 1036 w 1102"/>
                  <a:gd name="T71" fmla="*/ 44 h 170"/>
                  <a:gd name="T72" fmla="*/ 1058 w 1102"/>
                  <a:gd name="T73" fmla="*/ 52 h 170"/>
                  <a:gd name="T74" fmla="*/ 1076 w 1102"/>
                  <a:gd name="T75" fmla="*/ 60 h 170"/>
                  <a:gd name="T76" fmla="*/ 1090 w 1102"/>
                  <a:gd name="T77" fmla="*/ 68 h 170"/>
                  <a:gd name="T78" fmla="*/ 1098 w 1102"/>
                  <a:gd name="T79" fmla="*/ 78 h 170"/>
                  <a:gd name="T80" fmla="*/ 1100 w 1102"/>
                  <a:gd name="T81" fmla="*/ 82 h 170"/>
                  <a:gd name="T82" fmla="*/ 1102 w 1102"/>
                  <a:gd name="T83" fmla="*/ 86 h 170"/>
                  <a:gd name="T84" fmla="*/ 1102 w 1102"/>
                  <a:gd name="T85" fmla="*/ 86 h 170"/>
                  <a:gd name="T86" fmla="*/ 1100 w 1102"/>
                  <a:gd name="T87" fmla="*/ 90 h 170"/>
                  <a:gd name="T88" fmla="*/ 1098 w 1102"/>
                  <a:gd name="T89" fmla="*/ 94 h 170"/>
                  <a:gd name="T90" fmla="*/ 1090 w 1102"/>
                  <a:gd name="T91" fmla="*/ 104 h 170"/>
                  <a:gd name="T92" fmla="*/ 1076 w 1102"/>
                  <a:gd name="T93" fmla="*/ 110 h 170"/>
                  <a:gd name="T94" fmla="*/ 1058 w 1102"/>
                  <a:gd name="T95" fmla="*/ 118 h 170"/>
                  <a:gd name="T96" fmla="*/ 1036 w 1102"/>
                  <a:gd name="T97" fmla="*/ 126 h 170"/>
                  <a:gd name="T98" fmla="*/ 1008 w 1102"/>
                  <a:gd name="T99" fmla="*/ 132 h 170"/>
                  <a:gd name="T100" fmla="*/ 940 w 1102"/>
                  <a:gd name="T101" fmla="*/ 146 h 170"/>
                  <a:gd name="T102" fmla="*/ 860 w 1102"/>
                  <a:gd name="T103" fmla="*/ 156 h 170"/>
                  <a:gd name="T104" fmla="*/ 768 w 1102"/>
                  <a:gd name="T105" fmla="*/ 164 h 170"/>
                  <a:gd name="T106" fmla="*/ 664 w 1102"/>
                  <a:gd name="T107" fmla="*/ 170 h 170"/>
                  <a:gd name="T108" fmla="*/ 554 w 110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170"/>
                    </a:moveTo>
                    <a:lnTo>
                      <a:pt x="554" y="170"/>
                    </a:lnTo>
                    <a:lnTo>
                      <a:pt x="442" y="170"/>
                    </a:lnTo>
                    <a:lnTo>
                      <a:pt x="338" y="164"/>
                    </a:lnTo>
                    <a:lnTo>
                      <a:pt x="244" y="156"/>
                    </a:lnTo>
                    <a:lnTo>
                      <a:pt x="162" y="146"/>
                    </a:lnTo>
                    <a:lnTo>
                      <a:pt x="94" y="132"/>
                    </a:lnTo>
                    <a:lnTo>
                      <a:pt x="66" y="126"/>
                    </a:lnTo>
                    <a:lnTo>
                      <a:pt x="44" y="118"/>
                    </a:lnTo>
                    <a:lnTo>
                      <a:pt x="24" y="110"/>
                    </a:lnTo>
                    <a:lnTo>
                      <a:pt x="10" y="104"/>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0"/>
                    </a:lnTo>
                    <a:lnTo>
                      <a:pt x="162" y="24"/>
                    </a:lnTo>
                    <a:lnTo>
                      <a:pt x="244" y="14"/>
                    </a:lnTo>
                    <a:lnTo>
                      <a:pt x="338" y="6"/>
                    </a:lnTo>
                    <a:lnTo>
                      <a:pt x="442" y="2"/>
                    </a:lnTo>
                    <a:lnTo>
                      <a:pt x="554" y="0"/>
                    </a:lnTo>
                    <a:lnTo>
                      <a:pt x="554" y="0"/>
                    </a:lnTo>
                    <a:lnTo>
                      <a:pt x="664" y="2"/>
                    </a:lnTo>
                    <a:lnTo>
                      <a:pt x="768" y="6"/>
                    </a:lnTo>
                    <a:lnTo>
                      <a:pt x="860" y="14"/>
                    </a:lnTo>
                    <a:lnTo>
                      <a:pt x="940" y="24"/>
                    </a:lnTo>
                    <a:lnTo>
                      <a:pt x="976" y="30"/>
                    </a:lnTo>
                    <a:lnTo>
                      <a:pt x="1008" y="38"/>
                    </a:lnTo>
                    <a:lnTo>
                      <a:pt x="1036" y="44"/>
                    </a:lnTo>
                    <a:lnTo>
                      <a:pt x="1058" y="52"/>
                    </a:lnTo>
                    <a:lnTo>
                      <a:pt x="1076" y="60"/>
                    </a:lnTo>
                    <a:lnTo>
                      <a:pt x="1090" y="68"/>
                    </a:lnTo>
                    <a:lnTo>
                      <a:pt x="1098" y="78"/>
                    </a:lnTo>
                    <a:lnTo>
                      <a:pt x="1100" y="82"/>
                    </a:lnTo>
                    <a:lnTo>
                      <a:pt x="1102" y="86"/>
                    </a:lnTo>
                    <a:lnTo>
                      <a:pt x="1102" y="86"/>
                    </a:lnTo>
                    <a:lnTo>
                      <a:pt x="1100" y="90"/>
                    </a:lnTo>
                    <a:lnTo>
                      <a:pt x="1098" y="94"/>
                    </a:lnTo>
                    <a:lnTo>
                      <a:pt x="1090" y="104"/>
                    </a:lnTo>
                    <a:lnTo>
                      <a:pt x="1076" y="110"/>
                    </a:lnTo>
                    <a:lnTo>
                      <a:pt x="1058" y="118"/>
                    </a:lnTo>
                    <a:lnTo>
                      <a:pt x="1036" y="126"/>
                    </a:lnTo>
                    <a:lnTo>
                      <a:pt x="1008" y="132"/>
                    </a:lnTo>
                    <a:lnTo>
                      <a:pt x="940" y="146"/>
                    </a:lnTo>
                    <a:lnTo>
                      <a:pt x="860" y="156"/>
                    </a:lnTo>
                    <a:lnTo>
                      <a:pt x="768" y="164"/>
                    </a:lnTo>
                    <a:lnTo>
                      <a:pt x="664" y="170"/>
                    </a:lnTo>
                    <a:lnTo>
                      <a:pt x="554"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2" name="Freeform 67"/>
              <p:cNvSpPr>
                <a:spLocks/>
              </p:cNvSpPr>
              <p:nvPr/>
            </p:nvSpPr>
            <p:spPr bwMode="auto">
              <a:xfrm>
                <a:off x="4339" y="4142"/>
                <a:ext cx="1106" cy="172"/>
              </a:xfrm>
              <a:custGeom>
                <a:avLst/>
                <a:gdLst>
                  <a:gd name="T0" fmla="*/ 556 w 1106"/>
                  <a:gd name="T1" fmla="*/ 0 h 172"/>
                  <a:gd name="T2" fmla="*/ 556 w 1106"/>
                  <a:gd name="T3" fmla="*/ 0 h 172"/>
                  <a:gd name="T4" fmla="*/ 444 w 1106"/>
                  <a:gd name="T5" fmla="*/ 2 h 172"/>
                  <a:gd name="T6" fmla="*/ 340 w 1106"/>
                  <a:gd name="T7" fmla="*/ 6 h 172"/>
                  <a:gd name="T8" fmla="*/ 246 w 1106"/>
                  <a:gd name="T9" fmla="*/ 14 h 172"/>
                  <a:gd name="T10" fmla="*/ 162 w 1106"/>
                  <a:gd name="T11" fmla="*/ 24 h 172"/>
                  <a:gd name="T12" fmla="*/ 126 w 1106"/>
                  <a:gd name="T13" fmla="*/ 30 h 172"/>
                  <a:gd name="T14" fmla="*/ 94 w 1106"/>
                  <a:gd name="T15" fmla="*/ 38 h 172"/>
                  <a:gd name="T16" fmla="*/ 66 w 1106"/>
                  <a:gd name="T17" fmla="*/ 44 h 172"/>
                  <a:gd name="T18" fmla="*/ 44 w 1106"/>
                  <a:gd name="T19" fmla="*/ 52 h 172"/>
                  <a:gd name="T20" fmla="*/ 24 w 1106"/>
                  <a:gd name="T21" fmla="*/ 60 h 172"/>
                  <a:gd name="T22" fmla="*/ 10 w 1106"/>
                  <a:gd name="T23" fmla="*/ 68 h 172"/>
                  <a:gd name="T24" fmla="*/ 2 w 1106"/>
                  <a:gd name="T25" fmla="*/ 78 h 172"/>
                  <a:gd name="T26" fmla="*/ 0 w 1106"/>
                  <a:gd name="T27" fmla="*/ 82 h 172"/>
                  <a:gd name="T28" fmla="*/ 0 w 1106"/>
                  <a:gd name="T29" fmla="*/ 86 h 172"/>
                  <a:gd name="T30" fmla="*/ 0 w 1106"/>
                  <a:gd name="T31" fmla="*/ 86 h 172"/>
                  <a:gd name="T32" fmla="*/ 0 w 1106"/>
                  <a:gd name="T33" fmla="*/ 90 h 172"/>
                  <a:gd name="T34" fmla="*/ 2 w 1106"/>
                  <a:gd name="T35" fmla="*/ 94 h 172"/>
                  <a:gd name="T36" fmla="*/ 10 w 1106"/>
                  <a:gd name="T37" fmla="*/ 104 h 172"/>
                  <a:gd name="T38" fmla="*/ 24 w 1106"/>
                  <a:gd name="T39" fmla="*/ 112 h 172"/>
                  <a:gd name="T40" fmla="*/ 44 w 1106"/>
                  <a:gd name="T41" fmla="*/ 118 h 172"/>
                  <a:gd name="T42" fmla="*/ 66 w 1106"/>
                  <a:gd name="T43" fmla="*/ 126 h 172"/>
                  <a:gd name="T44" fmla="*/ 94 w 1106"/>
                  <a:gd name="T45" fmla="*/ 134 h 172"/>
                  <a:gd name="T46" fmla="*/ 162 w 1106"/>
                  <a:gd name="T47" fmla="*/ 146 h 172"/>
                  <a:gd name="T48" fmla="*/ 246 w 1106"/>
                  <a:gd name="T49" fmla="*/ 156 h 172"/>
                  <a:gd name="T50" fmla="*/ 340 w 1106"/>
                  <a:gd name="T51" fmla="*/ 164 h 172"/>
                  <a:gd name="T52" fmla="*/ 444 w 1106"/>
                  <a:gd name="T53" fmla="*/ 170 h 172"/>
                  <a:gd name="T54" fmla="*/ 556 w 1106"/>
                  <a:gd name="T55" fmla="*/ 172 h 172"/>
                  <a:gd name="T56" fmla="*/ 556 w 1106"/>
                  <a:gd name="T57" fmla="*/ 172 h 172"/>
                  <a:gd name="T58" fmla="*/ 666 w 1106"/>
                  <a:gd name="T59" fmla="*/ 170 h 172"/>
                  <a:gd name="T60" fmla="*/ 770 w 1106"/>
                  <a:gd name="T61" fmla="*/ 164 h 172"/>
                  <a:gd name="T62" fmla="*/ 864 w 1106"/>
                  <a:gd name="T63" fmla="*/ 156 h 172"/>
                  <a:gd name="T64" fmla="*/ 944 w 1106"/>
                  <a:gd name="T65" fmla="*/ 146 h 172"/>
                  <a:gd name="T66" fmla="*/ 1012 w 1106"/>
                  <a:gd name="T67" fmla="*/ 134 h 172"/>
                  <a:gd name="T68" fmla="*/ 1038 w 1106"/>
                  <a:gd name="T69" fmla="*/ 126 h 172"/>
                  <a:gd name="T70" fmla="*/ 1062 w 1106"/>
                  <a:gd name="T71" fmla="*/ 118 h 172"/>
                  <a:gd name="T72" fmla="*/ 1080 w 1106"/>
                  <a:gd name="T73" fmla="*/ 112 h 172"/>
                  <a:gd name="T74" fmla="*/ 1094 w 1106"/>
                  <a:gd name="T75" fmla="*/ 104 h 172"/>
                  <a:gd name="T76" fmla="*/ 1102 w 1106"/>
                  <a:gd name="T77" fmla="*/ 94 h 172"/>
                  <a:gd name="T78" fmla="*/ 1104 w 1106"/>
                  <a:gd name="T79" fmla="*/ 90 h 172"/>
                  <a:gd name="T80" fmla="*/ 1106 w 1106"/>
                  <a:gd name="T81" fmla="*/ 86 h 172"/>
                  <a:gd name="T82" fmla="*/ 1106 w 1106"/>
                  <a:gd name="T83" fmla="*/ 86 h 172"/>
                  <a:gd name="T84" fmla="*/ 1104 w 1106"/>
                  <a:gd name="T85" fmla="*/ 82 h 172"/>
                  <a:gd name="T86" fmla="*/ 1102 w 1106"/>
                  <a:gd name="T87" fmla="*/ 78 h 172"/>
                  <a:gd name="T88" fmla="*/ 1094 w 1106"/>
                  <a:gd name="T89" fmla="*/ 68 h 172"/>
                  <a:gd name="T90" fmla="*/ 1080 w 1106"/>
                  <a:gd name="T91" fmla="*/ 60 h 172"/>
                  <a:gd name="T92" fmla="*/ 1062 w 1106"/>
                  <a:gd name="T93" fmla="*/ 52 h 172"/>
                  <a:gd name="T94" fmla="*/ 1038 w 1106"/>
                  <a:gd name="T95" fmla="*/ 44 h 172"/>
                  <a:gd name="T96" fmla="*/ 1012 w 1106"/>
                  <a:gd name="T97" fmla="*/ 38 h 172"/>
                  <a:gd name="T98" fmla="*/ 980 w 1106"/>
                  <a:gd name="T99" fmla="*/ 30 h 172"/>
                  <a:gd name="T100" fmla="*/ 944 w 1106"/>
                  <a:gd name="T101" fmla="*/ 24 h 172"/>
                  <a:gd name="T102" fmla="*/ 864 w 1106"/>
                  <a:gd name="T103" fmla="*/ 14 h 172"/>
                  <a:gd name="T104" fmla="*/ 770 w 1106"/>
                  <a:gd name="T105" fmla="*/ 6 h 172"/>
                  <a:gd name="T106" fmla="*/ 666 w 1106"/>
                  <a:gd name="T107" fmla="*/ 2 h 172"/>
                  <a:gd name="T108" fmla="*/ 556 w 1106"/>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6" h="172">
                    <a:moveTo>
                      <a:pt x="556" y="0"/>
                    </a:moveTo>
                    <a:lnTo>
                      <a:pt x="556" y="0"/>
                    </a:lnTo>
                    <a:lnTo>
                      <a:pt x="444" y="2"/>
                    </a:lnTo>
                    <a:lnTo>
                      <a:pt x="340" y="6"/>
                    </a:lnTo>
                    <a:lnTo>
                      <a:pt x="246"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2"/>
                    </a:lnTo>
                    <a:lnTo>
                      <a:pt x="44" y="118"/>
                    </a:lnTo>
                    <a:lnTo>
                      <a:pt x="66" y="126"/>
                    </a:lnTo>
                    <a:lnTo>
                      <a:pt x="94" y="134"/>
                    </a:lnTo>
                    <a:lnTo>
                      <a:pt x="162" y="146"/>
                    </a:lnTo>
                    <a:lnTo>
                      <a:pt x="246" y="156"/>
                    </a:lnTo>
                    <a:lnTo>
                      <a:pt x="340" y="164"/>
                    </a:lnTo>
                    <a:lnTo>
                      <a:pt x="444" y="170"/>
                    </a:lnTo>
                    <a:lnTo>
                      <a:pt x="556" y="172"/>
                    </a:lnTo>
                    <a:lnTo>
                      <a:pt x="556" y="172"/>
                    </a:lnTo>
                    <a:lnTo>
                      <a:pt x="666" y="170"/>
                    </a:lnTo>
                    <a:lnTo>
                      <a:pt x="770" y="164"/>
                    </a:lnTo>
                    <a:lnTo>
                      <a:pt x="864" y="156"/>
                    </a:lnTo>
                    <a:lnTo>
                      <a:pt x="944" y="146"/>
                    </a:lnTo>
                    <a:lnTo>
                      <a:pt x="1012" y="134"/>
                    </a:lnTo>
                    <a:lnTo>
                      <a:pt x="1038" y="126"/>
                    </a:lnTo>
                    <a:lnTo>
                      <a:pt x="1062" y="118"/>
                    </a:lnTo>
                    <a:lnTo>
                      <a:pt x="1080" y="112"/>
                    </a:lnTo>
                    <a:lnTo>
                      <a:pt x="1094" y="104"/>
                    </a:lnTo>
                    <a:lnTo>
                      <a:pt x="1102" y="94"/>
                    </a:lnTo>
                    <a:lnTo>
                      <a:pt x="1104" y="90"/>
                    </a:lnTo>
                    <a:lnTo>
                      <a:pt x="1106" y="86"/>
                    </a:lnTo>
                    <a:lnTo>
                      <a:pt x="1106" y="86"/>
                    </a:lnTo>
                    <a:lnTo>
                      <a:pt x="1104" y="82"/>
                    </a:lnTo>
                    <a:lnTo>
                      <a:pt x="1102" y="78"/>
                    </a:lnTo>
                    <a:lnTo>
                      <a:pt x="1094" y="68"/>
                    </a:lnTo>
                    <a:lnTo>
                      <a:pt x="1080" y="60"/>
                    </a:lnTo>
                    <a:lnTo>
                      <a:pt x="1062" y="52"/>
                    </a:lnTo>
                    <a:lnTo>
                      <a:pt x="1038" y="44"/>
                    </a:lnTo>
                    <a:lnTo>
                      <a:pt x="1012" y="38"/>
                    </a:lnTo>
                    <a:lnTo>
                      <a:pt x="980" y="30"/>
                    </a:lnTo>
                    <a:lnTo>
                      <a:pt x="944" y="24"/>
                    </a:lnTo>
                    <a:lnTo>
                      <a:pt x="864" y="14"/>
                    </a:lnTo>
                    <a:lnTo>
                      <a:pt x="770" y="6"/>
                    </a:lnTo>
                    <a:lnTo>
                      <a:pt x="666" y="2"/>
                    </a:lnTo>
                    <a:lnTo>
                      <a:pt x="5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3" name="Freeform 68"/>
              <p:cNvSpPr>
                <a:spLocks noEditPoints="1"/>
              </p:cNvSpPr>
              <p:nvPr/>
            </p:nvSpPr>
            <p:spPr bwMode="auto">
              <a:xfrm>
                <a:off x="4341" y="4142"/>
                <a:ext cx="1102" cy="170"/>
              </a:xfrm>
              <a:custGeom>
                <a:avLst/>
                <a:gdLst>
                  <a:gd name="T0" fmla="*/ 554 w 1102"/>
                  <a:gd name="T1" fmla="*/ 170 h 170"/>
                  <a:gd name="T2" fmla="*/ 340 w 1102"/>
                  <a:gd name="T3" fmla="*/ 164 h 170"/>
                  <a:gd name="T4" fmla="*/ 164 w 1102"/>
                  <a:gd name="T5" fmla="*/ 146 h 170"/>
                  <a:gd name="T6" fmla="*/ 68 w 1102"/>
                  <a:gd name="T7" fmla="*/ 126 h 170"/>
                  <a:gd name="T8" fmla="*/ 26 w 1102"/>
                  <a:gd name="T9" fmla="*/ 110 h 170"/>
                  <a:gd name="T10" fmla="*/ 4 w 1102"/>
                  <a:gd name="T11" fmla="*/ 94 h 170"/>
                  <a:gd name="T12" fmla="*/ 2 w 1102"/>
                  <a:gd name="T13" fmla="*/ 86 h 170"/>
                  <a:gd name="T14" fmla="*/ 2 w 1102"/>
                  <a:gd name="T15" fmla="*/ 82 h 170"/>
                  <a:gd name="T16" fmla="*/ 12 w 1102"/>
                  <a:gd name="T17" fmla="*/ 68 h 170"/>
                  <a:gd name="T18" fmla="*/ 46 w 1102"/>
                  <a:gd name="T19" fmla="*/ 52 h 170"/>
                  <a:gd name="T20" fmla="*/ 96 w 1102"/>
                  <a:gd name="T21" fmla="*/ 38 h 170"/>
                  <a:gd name="T22" fmla="*/ 164 w 1102"/>
                  <a:gd name="T23" fmla="*/ 24 h 170"/>
                  <a:gd name="T24" fmla="*/ 340 w 1102"/>
                  <a:gd name="T25" fmla="*/ 6 h 170"/>
                  <a:gd name="T26" fmla="*/ 554 w 1102"/>
                  <a:gd name="T27" fmla="*/ 0 h 170"/>
                  <a:gd name="T28" fmla="*/ 664 w 1102"/>
                  <a:gd name="T29" fmla="*/ 2 h 170"/>
                  <a:gd name="T30" fmla="*/ 858 w 1102"/>
                  <a:gd name="T31" fmla="*/ 14 h 170"/>
                  <a:gd name="T32" fmla="*/ 974 w 1102"/>
                  <a:gd name="T33" fmla="*/ 32 h 170"/>
                  <a:gd name="T34" fmla="*/ 1034 w 1102"/>
                  <a:gd name="T35" fmla="*/ 44 h 170"/>
                  <a:gd name="T36" fmla="*/ 1074 w 1102"/>
                  <a:gd name="T37" fmla="*/ 60 h 170"/>
                  <a:gd name="T38" fmla="*/ 1096 w 1102"/>
                  <a:gd name="T39" fmla="*/ 78 h 170"/>
                  <a:gd name="T40" fmla="*/ 1098 w 1102"/>
                  <a:gd name="T41" fmla="*/ 86 h 170"/>
                  <a:gd name="T42" fmla="*/ 1098 w 1102"/>
                  <a:gd name="T43" fmla="*/ 90 h 170"/>
                  <a:gd name="T44" fmla="*/ 1088 w 1102"/>
                  <a:gd name="T45" fmla="*/ 102 h 170"/>
                  <a:gd name="T46" fmla="*/ 1056 w 1102"/>
                  <a:gd name="T47" fmla="*/ 118 h 170"/>
                  <a:gd name="T48" fmla="*/ 1006 w 1102"/>
                  <a:gd name="T49" fmla="*/ 132 h 170"/>
                  <a:gd name="T50" fmla="*/ 858 w 1102"/>
                  <a:gd name="T51" fmla="*/ 156 h 170"/>
                  <a:gd name="T52" fmla="*/ 664 w 1102"/>
                  <a:gd name="T53" fmla="*/ 168 h 170"/>
                  <a:gd name="T54" fmla="*/ 554 w 1102"/>
                  <a:gd name="T55" fmla="*/ 0 h 170"/>
                  <a:gd name="T56" fmla="*/ 442 w 1102"/>
                  <a:gd name="T57" fmla="*/ 2 h 170"/>
                  <a:gd name="T58" fmla="*/ 244 w 1102"/>
                  <a:gd name="T59" fmla="*/ 14 h 170"/>
                  <a:gd name="T60" fmla="*/ 126 w 1102"/>
                  <a:gd name="T61" fmla="*/ 30 h 170"/>
                  <a:gd name="T62" fmla="*/ 66 w 1102"/>
                  <a:gd name="T63" fmla="*/ 44 h 170"/>
                  <a:gd name="T64" fmla="*/ 24 w 1102"/>
                  <a:gd name="T65" fmla="*/ 60 h 170"/>
                  <a:gd name="T66" fmla="*/ 2 w 1102"/>
                  <a:gd name="T67" fmla="*/ 78 h 170"/>
                  <a:gd name="T68" fmla="*/ 0 w 1102"/>
                  <a:gd name="T69" fmla="*/ 86 h 170"/>
                  <a:gd name="T70" fmla="*/ 0 w 1102"/>
                  <a:gd name="T71" fmla="*/ 90 h 170"/>
                  <a:gd name="T72" fmla="*/ 10 w 1102"/>
                  <a:gd name="T73" fmla="*/ 104 h 170"/>
                  <a:gd name="T74" fmla="*/ 44 w 1102"/>
                  <a:gd name="T75" fmla="*/ 118 h 170"/>
                  <a:gd name="T76" fmla="*/ 94 w 1102"/>
                  <a:gd name="T77" fmla="*/ 132 h 170"/>
                  <a:gd name="T78" fmla="*/ 244 w 1102"/>
                  <a:gd name="T79" fmla="*/ 156 h 170"/>
                  <a:gd name="T80" fmla="*/ 442 w 1102"/>
                  <a:gd name="T81" fmla="*/ 170 h 170"/>
                  <a:gd name="T82" fmla="*/ 554 w 1102"/>
                  <a:gd name="T83" fmla="*/ 170 h 170"/>
                  <a:gd name="T84" fmla="*/ 768 w 1102"/>
                  <a:gd name="T85" fmla="*/ 164 h 170"/>
                  <a:gd name="T86" fmla="*/ 940 w 1102"/>
                  <a:gd name="T87" fmla="*/ 146 h 170"/>
                  <a:gd name="T88" fmla="*/ 1036 w 1102"/>
                  <a:gd name="T89" fmla="*/ 126 h 170"/>
                  <a:gd name="T90" fmla="*/ 1076 w 1102"/>
                  <a:gd name="T91" fmla="*/ 110 h 170"/>
                  <a:gd name="T92" fmla="*/ 1098 w 1102"/>
                  <a:gd name="T93" fmla="*/ 94 h 170"/>
                  <a:gd name="T94" fmla="*/ 1102 w 1102"/>
                  <a:gd name="T95" fmla="*/ 86 h 170"/>
                  <a:gd name="T96" fmla="*/ 1100 w 1102"/>
                  <a:gd name="T97" fmla="*/ 82 h 170"/>
                  <a:gd name="T98" fmla="*/ 1090 w 1102"/>
                  <a:gd name="T99" fmla="*/ 68 h 170"/>
                  <a:gd name="T100" fmla="*/ 1058 w 1102"/>
                  <a:gd name="T101" fmla="*/ 52 h 170"/>
                  <a:gd name="T102" fmla="*/ 1008 w 1102"/>
                  <a:gd name="T103" fmla="*/ 38 h 170"/>
                  <a:gd name="T104" fmla="*/ 940 w 1102"/>
                  <a:gd name="T105" fmla="*/ 24 h 170"/>
                  <a:gd name="T106" fmla="*/ 768 w 1102"/>
                  <a:gd name="T107" fmla="*/ 6 h 170"/>
                  <a:gd name="T108" fmla="*/ 554 w 110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170"/>
                    </a:moveTo>
                    <a:lnTo>
                      <a:pt x="554" y="170"/>
                    </a:lnTo>
                    <a:lnTo>
                      <a:pt x="444" y="168"/>
                    </a:lnTo>
                    <a:lnTo>
                      <a:pt x="340" y="164"/>
                    </a:lnTo>
                    <a:lnTo>
                      <a:pt x="246" y="156"/>
                    </a:lnTo>
                    <a:lnTo>
                      <a:pt x="164" y="146"/>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2"/>
                    </a:lnTo>
                    <a:lnTo>
                      <a:pt x="164" y="24"/>
                    </a:lnTo>
                    <a:lnTo>
                      <a:pt x="246" y="14"/>
                    </a:lnTo>
                    <a:lnTo>
                      <a:pt x="340" y="6"/>
                    </a:lnTo>
                    <a:lnTo>
                      <a:pt x="444" y="2"/>
                    </a:lnTo>
                    <a:lnTo>
                      <a:pt x="554" y="0"/>
                    </a:lnTo>
                    <a:lnTo>
                      <a:pt x="554" y="0"/>
                    </a:lnTo>
                    <a:lnTo>
                      <a:pt x="664" y="2"/>
                    </a:lnTo>
                    <a:lnTo>
                      <a:pt x="766" y="6"/>
                    </a:lnTo>
                    <a:lnTo>
                      <a:pt x="858" y="14"/>
                    </a:lnTo>
                    <a:lnTo>
                      <a:pt x="940" y="24"/>
                    </a:lnTo>
                    <a:lnTo>
                      <a:pt x="974" y="32"/>
                    </a:lnTo>
                    <a:lnTo>
                      <a:pt x="1006" y="38"/>
                    </a:lnTo>
                    <a:lnTo>
                      <a:pt x="1034" y="44"/>
                    </a:lnTo>
                    <a:lnTo>
                      <a:pt x="1056" y="52"/>
                    </a:lnTo>
                    <a:lnTo>
                      <a:pt x="1074" y="60"/>
                    </a:lnTo>
                    <a:lnTo>
                      <a:pt x="1088" y="68"/>
                    </a:lnTo>
                    <a:lnTo>
                      <a:pt x="1096" y="78"/>
                    </a:lnTo>
                    <a:lnTo>
                      <a:pt x="1098" y="82"/>
                    </a:lnTo>
                    <a:lnTo>
                      <a:pt x="1098" y="86"/>
                    </a:lnTo>
                    <a:lnTo>
                      <a:pt x="1098" y="86"/>
                    </a:lnTo>
                    <a:lnTo>
                      <a:pt x="1098" y="90"/>
                    </a:lnTo>
                    <a:lnTo>
                      <a:pt x="1096" y="94"/>
                    </a:lnTo>
                    <a:lnTo>
                      <a:pt x="1088" y="102"/>
                    </a:lnTo>
                    <a:lnTo>
                      <a:pt x="1074" y="110"/>
                    </a:lnTo>
                    <a:lnTo>
                      <a:pt x="1056" y="118"/>
                    </a:lnTo>
                    <a:lnTo>
                      <a:pt x="1034" y="126"/>
                    </a:lnTo>
                    <a:lnTo>
                      <a:pt x="1006" y="132"/>
                    </a:lnTo>
                    <a:lnTo>
                      <a:pt x="940" y="146"/>
                    </a:lnTo>
                    <a:lnTo>
                      <a:pt x="858" y="156"/>
                    </a:lnTo>
                    <a:lnTo>
                      <a:pt x="766" y="164"/>
                    </a:lnTo>
                    <a:lnTo>
                      <a:pt x="664" y="168"/>
                    </a:lnTo>
                    <a:lnTo>
                      <a:pt x="554" y="170"/>
                    </a:lnTo>
                    <a:close/>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0"/>
                    </a:lnTo>
                    <a:lnTo>
                      <a:pt x="44" y="118"/>
                    </a:lnTo>
                    <a:lnTo>
                      <a:pt x="66" y="126"/>
                    </a:lnTo>
                    <a:lnTo>
                      <a:pt x="94" y="132"/>
                    </a:lnTo>
                    <a:lnTo>
                      <a:pt x="162" y="146"/>
                    </a:lnTo>
                    <a:lnTo>
                      <a:pt x="244" y="156"/>
                    </a:lnTo>
                    <a:lnTo>
                      <a:pt x="338" y="164"/>
                    </a:lnTo>
                    <a:lnTo>
                      <a:pt x="442" y="170"/>
                    </a:lnTo>
                    <a:lnTo>
                      <a:pt x="554" y="170"/>
                    </a:lnTo>
                    <a:lnTo>
                      <a:pt x="554" y="170"/>
                    </a:lnTo>
                    <a:lnTo>
                      <a:pt x="664" y="170"/>
                    </a:lnTo>
                    <a:lnTo>
                      <a:pt x="768" y="164"/>
                    </a:lnTo>
                    <a:lnTo>
                      <a:pt x="860" y="156"/>
                    </a:lnTo>
                    <a:lnTo>
                      <a:pt x="940" y="146"/>
                    </a:lnTo>
                    <a:lnTo>
                      <a:pt x="1008" y="132"/>
                    </a:lnTo>
                    <a:lnTo>
                      <a:pt x="1036" y="126"/>
                    </a:lnTo>
                    <a:lnTo>
                      <a:pt x="1058" y="118"/>
                    </a:lnTo>
                    <a:lnTo>
                      <a:pt x="1076" y="110"/>
                    </a:lnTo>
                    <a:lnTo>
                      <a:pt x="1090" y="104"/>
                    </a:lnTo>
                    <a:lnTo>
                      <a:pt x="1098" y="94"/>
                    </a:lnTo>
                    <a:lnTo>
                      <a:pt x="1100" y="90"/>
                    </a:lnTo>
                    <a:lnTo>
                      <a:pt x="1102" y="86"/>
                    </a:lnTo>
                    <a:lnTo>
                      <a:pt x="1102" y="86"/>
                    </a:lnTo>
                    <a:lnTo>
                      <a:pt x="1100" y="82"/>
                    </a:lnTo>
                    <a:lnTo>
                      <a:pt x="1098" y="78"/>
                    </a:lnTo>
                    <a:lnTo>
                      <a:pt x="1090" y="68"/>
                    </a:lnTo>
                    <a:lnTo>
                      <a:pt x="1076" y="60"/>
                    </a:lnTo>
                    <a:lnTo>
                      <a:pt x="1058" y="52"/>
                    </a:lnTo>
                    <a:lnTo>
                      <a:pt x="1036" y="44"/>
                    </a:lnTo>
                    <a:lnTo>
                      <a:pt x="1008" y="38"/>
                    </a:lnTo>
                    <a:lnTo>
                      <a:pt x="976" y="30"/>
                    </a:lnTo>
                    <a:lnTo>
                      <a:pt x="940" y="24"/>
                    </a:lnTo>
                    <a:lnTo>
                      <a:pt x="860" y="14"/>
                    </a:lnTo>
                    <a:lnTo>
                      <a:pt x="768" y="6"/>
                    </a:lnTo>
                    <a:lnTo>
                      <a:pt x="664" y="2"/>
                    </a:lnTo>
                    <a:lnTo>
                      <a:pt x="55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4" name="Freeform 69"/>
              <p:cNvSpPr>
                <a:spLocks/>
              </p:cNvSpPr>
              <p:nvPr/>
            </p:nvSpPr>
            <p:spPr bwMode="auto">
              <a:xfrm>
                <a:off x="4343" y="4142"/>
                <a:ext cx="1096" cy="170"/>
              </a:xfrm>
              <a:custGeom>
                <a:avLst/>
                <a:gdLst>
                  <a:gd name="T0" fmla="*/ 552 w 1096"/>
                  <a:gd name="T1" fmla="*/ 170 h 170"/>
                  <a:gd name="T2" fmla="*/ 552 w 1096"/>
                  <a:gd name="T3" fmla="*/ 170 h 170"/>
                  <a:gd name="T4" fmla="*/ 442 w 1096"/>
                  <a:gd name="T5" fmla="*/ 168 h 170"/>
                  <a:gd name="T6" fmla="*/ 338 w 1096"/>
                  <a:gd name="T7" fmla="*/ 164 h 170"/>
                  <a:gd name="T8" fmla="*/ 244 w 1096"/>
                  <a:gd name="T9" fmla="*/ 156 h 170"/>
                  <a:gd name="T10" fmla="*/ 162 w 1096"/>
                  <a:gd name="T11" fmla="*/ 146 h 170"/>
                  <a:gd name="T12" fmla="*/ 94 w 1096"/>
                  <a:gd name="T13" fmla="*/ 132 h 170"/>
                  <a:gd name="T14" fmla="*/ 66 w 1096"/>
                  <a:gd name="T15" fmla="*/ 126 h 170"/>
                  <a:gd name="T16" fmla="*/ 44 w 1096"/>
                  <a:gd name="T17" fmla="*/ 118 h 170"/>
                  <a:gd name="T18" fmla="*/ 24 w 1096"/>
                  <a:gd name="T19" fmla="*/ 110 h 170"/>
                  <a:gd name="T20" fmla="*/ 10 w 1096"/>
                  <a:gd name="T21" fmla="*/ 102 h 170"/>
                  <a:gd name="T22" fmla="*/ 2 w 1096"/>
                  <a:gd name="T23" fmla="*/ 94 h 170"/>
                  <a:gd name="T24" fmla="*/ 0 w 1096"/>
                  <a:gd name="T25" fmla="*/ 90 h 170"/>
                  <a:gd name="T26" fmla="*/ 0 w 1096"/>
                  <a:gd name="T27" fmla="*/ 86 h 170"/>
                  <a:gd name="T28" fmla="*/ 0 w 1096"/>
                  <a:gd name="T29" fmla="*/ 86 h 170"/>
                  <a:gd name="T30" fmla="*/ 0 w 1096"/>
                  <a:gd name="T31" fmla="*/ 82 h 170"/>
                  <a:gd name="T32" fmla="*/ 2 w 1096"/>
                  <a:gd name="T33" fmla="*/ 78 h 170"/>
                  <a:gd name="T34" fmla="*/ 10 w 1096"/>
                  <a:gd name="T35" fmla="*/ 68 h 170"/>
                  <a:gd name="T36" fmla="*/ 24 w 1096"/>
                  <a:gd name="T37" fmla="*/ 60 h 170"/>
                  <a:gd name="T38" fmla="*/ 44 w 1096"/>
                  <a:gd name="T39" fmla="*/ 52 h 170"/>
                  <a:gd name="T40" fmla="*/ 66 w 1096"/>
                  <a:gd name="T41" fmla="*/ 44 h 170"/>
                  <a:gd name="T42" fmla="*/ 94 w 1096"/>
                  <a:gd name="T43" fmla="*/ 38 h 170"/>
                  <a:gd name="T44" fmla="*/ 126 w 1096"/>
                  <a:gd name="T45" fmla="*/ 32 h 170"/>
                  <a:gd name="T46" fmla="*/ 162 w 1096"/>
                  <a:gd name="T47" fmla="*/ 24 h 170"/>
                  <a:gd name="T48" fmla="*/ 244 w 1096"/>
                  <a:gd name="T49" fmla="*/ 14 h 170"/>
                  <a:gd name="T50" fmla="*/ 338 w 1096"/>
                  <a:gd name="T51" fmla="*/ 6 h 170"/>
                  <a:gd name="T52" fmla="*/ 442 w 1096"/>
                  <a:gd name="T53" fmla="*/ 2 h 170"/>
                  <a:gd name="T54" fmla="*/ 552 w 1096"/>
                  <a:gd name="T55" fmla="*/ 0 h 170"/>
                  <a:gd name="T56" fmla="*/ 552 w 1096"/>
                  <a:gd name="T57" fmla="*/ 0 h 170"/>
                  <a:gd name="T58" fmla="*/ 662 w 1096"/>
                  <a:gd name="T59" fmla="*/ 2 h 170"/>
                  <a:gd name="T60" fmla="*/ 764 w 1096"/>
                  <a:gd name="T61" fmla="*/ 6 h 170"/>
                  <a:gd name="T62" fmla="*/ 856 w 1096"/>
                  <a:gd name="T63" fmla="*/ 14 h 170"/>
                  <a:gd name="T64" fmla="*/ 938 w 1096"/>
                  <a:gd name="T65" fmla="*/ 24 h 170"/>
                  <a:gd name="T66" fmla="*/ 972 w 1096"/>
                  <a:gd name="T67" fmla="*/ 32 h 170"/>
                  <a:gd name="T68" fmla="*/ 1004 w 1096"/>
                  <a:gd name="T69" fmla="*/ 38 h 170"/>
                  <a:gd name="T70" fmla="*/ 1032 w 1096"/>
                  <a:gd name="T71" fmla="*/ 44 h 170"/>
                  <a:gd name="T72" fmla="*/ 1054 w 1096"/>
                  <a:gd name="T73" fmla="*/ 52 h 170"/>
                  <a:gd name="T74" fmla="*/ 1072 w 1096"/>
                  <a:gd name="T75" fmla="*/ 60 h 170"/>
                  <a:gd name="T76" fmla="*/ 1086 w 1096"/>
                  <a:gd name="T77" fmla="*/ 68 h 170"/>
                  <a:gd name="T78" fmla="*/ 1094 w 1096"/>
                  <a:gd name="T79" fmla="*/ 78 h 170"/>
                  <a:gd name="T80" fmla="*/ 1096 w 1096"/>
                  <a:gd name="T81" fmla="*/ 82 h 170"/>
                  <a:gd name="T82" fmla="*/ 1096 w 1096"/>
                  <a:gd name="T83" fmla="*/ 86 h 170"/>
                  <a:gd name="T84" fmla="*/ 1096 w 1096"/>
                  <a:gd name="T85" fmla="*/ 86 h 170"/>
                  <a:gd name="T86" fmla="*/ 1096 w 1096"/>
                  <a:gd name="T87" fmla="*/ 90 h 170"/>
                  <a:gd name="T88" fmla="*/ 1094 w 1096"/>
                  <a:gd name="T89" fmla="*/ 94 h 170"/>
                  <a:gd name="T90" fmla="*/ 1086 w 1096"/>
                  <a:gd name="T91" fmla="*/ 102 h 170"/>
                  <a:gd name="T92" fmla="*/ 1072 w 1096"/>
                  <a:gd name="T93" fmla="*/ 110 h 170"/>
                  <a:gd name="T94" fmla="*/ 1054 w 1096"/>
                  <a:gd name="T95" fmla="*/ 118 h 170"/>
                  <a:gd name="T96" fmla="*/ 1032 w 1096"/>
                  <a:gd name="T97" fmla="*/ 126 h 170"/>
                  <a:gd name="T98" fmla="*/ 1004 w 1096"/>
                  <a:gd name="T99" fmla="*/ 132 h 170"/>
                  <a:gd name="T100" fmla="*/ 938 w 1096"/>
                  <a:gd name="T101" fmla="*/ 146 h 170"/>
                  <a:gd name="T102" fmla="*/ 856 w 1096"/>
                  <a:gd name="T103" fmla="*/ 156 h 170"/>
                  <a:gd name="T104" fmla="*/ 764 w 1096"/>
                  <a:gd name="T105" fmla="*/ 164 h 170"/>
                  <a:gd name="T106" fmla="*/ 662 w 1096"/>
                  <a:gd name="T107" fmla="*/ 168 h 170"/>
                  <a:gd name="T108" fmla="*/ 552 w 109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170"/>
                    </a:moveTo>
                    <a:lnTo>
                      <a:pt x="552" y="170"/>
                    </a:lnTo>
                    <a:lnTo>
                      <a:pt x="442" y="168"/>
                    </a:lnTo>
                    <a:lnTo>
                      <a:pt x="338" y="164"/>
                    </a:lnTo>
                    <a:lnTo>
                      <a:pt x="244" y="156"/>
                    </a:lnTo>
                    <a:lnTo>
                      <a:pt x="162" y="146"/>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2"/>
                    </a:lnTo>
                    <a:lnTo>
                      <a:pt x="162" y="24"/>
                    </a:lnTo>
                    <a:lnTo>
                      <a:pt x="244" y="14"/>
                    </a:lnTo>
                    <a:lnTo>
                      <a:pt x="338" y="6"/>
                    </a:lnTo>
                    <a:lnTo>
                      <a:pt x="442" y="2"/>
                    </a:lnTo>
                    <a:lnTo>
                      <a:pt x="552" y="0"/>
                    </a:lnTo>
                    <a:lnTo>
                      <a:pt x="552" y="0"/>
                    </a:lnTo>
                    <a:lnTo>
                      <a:pt x="662" y="2"/>
                    </a:lnTo>
                    <a:lnTo>
                      <a:pt x="764" y="6"/>
                    </a:lnTo>
                    <a:lnTo>
                      <a:pt x="856" y="14"/>
                    </a:lnTo>
                    <a:lnTo>
                      <a:pt x="938" y="24"/>
                    </a:lnTo>
                    <a:lnTo>
                      <a:pt x="972" y="32"/>
                    </a:lnTo>
                    <a:lnTo>
                      <a:pt x="1004" y="38"/>
                    </a:lnTo>
                    <a:lnTo>
                      <a:pt x="1032" y="44"/>
                    </a:lnTo>
                    <a:lnTo>
                      <a:pt x="1054" y="52"/>
                    </a:lnTo>
                    <a:lnTo>
                      <a:pt x="1072" y="60"/>
                    </a:lnTo>
                    <a:lnTo>
                      <a:pt x="1086" y="68"/>
                    </a:lnTo>
                    <a:lnTo>
                      <a:pt x="1094" y="78"/>
                    </a:lnTo>
                    <a:lnTo>
                      <a:pt x="1096" y="82"/>
                    </a:lnTo>
                    <a:lnTo>
                      <a:pt x="1096" y="86"/>
                    </a:lnTo>
                    <a:lnTo>
                      <a:pt x="1096" y="86"/>
                    </a:lnTo>
                    <a:lnTo>
                      <a:pt x="1096" y="90"/>
                    </a:lnTo>
                    <a:lnTo>
                      <a:pt x="1094" y="94"/>
                    </a:lnTo>
                    <a:lnTo>
                      <a:pt x="1086" y="102"/>
                    </a:lnTo>
                    <a:lnTo>
                      <a:pt x="1072" y="110"/>
                    </a:lnTo>
                    <a:lnTo>
                      <a:pt x="1054" y="118"/>
                    </a:lnTo>
                    <a:lnTo>
                      <a:pt x="1032" y="126"/>
                    </a:lnTo>
                    <a:lnTo>
                      <a:pt x="1004" y="132"/>
                    </a:lnTo>
                    <a:lnTo>
                      <a:pt x="938" y="146"/>
                    </a:lnTo>
                    <a:lnTo>
                      <a:pt x="856" y="156"/>
                    </a:lnTo>
                    <a:lnTo>
                      <a:pt x="764" y="164"/>
                    </a:lnTo>
                    <a:lnTo>
                      <a:pt x="662" y="168"/>
                    </a:lnTo>
                    <a:lnTo>
                      <a:pt x="552"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5" name="Freeform 70"/>
              <p:cNvSpPr>
                <a:spLocks/>
              </p:cNvSpPr>
              <p:nvPr/>
            </p:nvSpPr>
            <p:spPr bwMode="auto">
              <a:xfrm>
                <a:off x="4341" y="4142"/>
                <a:ext cx="1102" cy="170"/>
              </a:xfrm>
              <a:custGeom>
                <a:avLst/>
                <a:gdLst>
                  <a:gd name="T0" fmla="*/ 554 w 1102"/>
                  <a:gd name="T1" fmla="*/ 0 h 170"/>
                  <a:gd name="T2" fmla="*/ 554 w 1102"/>
                  <a:gd name="T3" fmla="*/ 0 h 170"/>
                  <a:gd name="T4" fmla="*/ 442 w 1102"/>
                  <a:gd name="T5" fmla="*/ 2 h 170"/>
                  <a:gd name="T6" fmla="*/ 338 w 1102"/>
                  <a:gd name="T7" fmla="*/ 6 h 170"/>
                  <a:gd name="T8" fmla="*/ 244 w 1102"/>
                  <a:gd name="T9" fmla="*/ 14 h 170"/>
                  <a:gd name="T10" fmla="*/ 162 w 1102"/>
                  <a:gd name="T11" fmla="*/ 24 h 170"/>
                  <a:gd name="T12" fmla="*/ 126 w 1102"/>
                  <a:gd name="T13" fmla="*/ 30 h 170"/>
                  <a:gd name="T14" fmla="*/ 94 w 1102"/>
                  <a:gd name="T15" fmla="*/ 38 h 170"/>
                  <a:gd name="T16" fmla="*/ 66 w 1102"/>
                  <a:gd name="T17" fmla="*/ 44 h 170"/>
                  <a:gd name="T18" fmla="*/ 44 w 1102"/>
                  <a:gd name="T19" fmla="*/ 52 h 170"/>
                  <a:gd name="T20" fmla="*/ 24 w 1102"/>
                  <a:gd name="T21" fmla="*/ 60 h 170"/>
                  <a:gd name="T22" fmla="*/ 10 w 1102"/>
                  <a:gd name="T23" fmla="*/ 68 h 170"/>
                  <a:gd name="T24" fmla="*/ 2 w 1102"/>
                  <a:gd name="T25" fmla="*/ 78 h 170"/>
                  <a:gd name="T26" fmla="*/ 0 w 1102"/>
                  <a:gd name="T27" fmla="*/ 82 h 170"/>
                  <a:gd name="T28" fmla="*/ 0 w 1102"/>
                  <a:gd name="T29" fmla="*/ 86 h 170"/>
                  <a:gd name="T30" fmla="*/ 0 w 1102"/>
                  <a:gd name="T31" fmla="*/ 86 h 170"/>
                  <a:gd name="T32" fmla="*/ 0 w 1102"/>
                  <a:gd name="T33" fmla="*/ 90 h 170"/>
                  <a:gd name="T34" fmla="*/ 2 w 1102"/>
                  <a:gd name="T35" fmla="*/ 94 h 170"/>
                  <a:gd name="T36" fmla="*/ 10 w 1102"/>
                  <a:gd name="T37" fmla="*/ 104 h 170"/>
                  <a:gd name="T38" fmla="*/ 24 w 1102"/>
                  <a:gd name="T39" fmla="*/ 110 h 170"/>
                  <a:gd name="T40" fmla="*/ 44 w 1102"/>
                  <a:gd name="T41" fmla="*/ 118 h 170"/>
                  <a:gd name="T42" fmla="*/ 66 w 1102"/>
                  <a:gd name="T43" fmla="*/ 126 h 170"/>
                  <a:gd name="T44" fmla="*/ 94 w 1102"/>
                  <a:gd name="T45" fmla="*/ 132 h 170"/>
                  <a:gd name="T46" fmla="*/ 162 w 1102"/>
                  <a:gd name="T47" fmla="*/ 146 h 170"/>
                  <a:gd name="T48" fmla="*/ 244 w 1102"/>
                  <a:gd name="T49" fmla="*/ 156 h 170"/>
                  <a:gd name="T50" fmla="*/ 338 w 1102"/>
                  <a:gd name="T51" fmla="*/ 164 h 170"/>
                  <a:gd name="T52" fmla="*/ 442 w 1102"/>
                  <a:gd name="T53" fmla="*/ 170 h 170"/>
                  <a:gd name="T54" fmla="*/ 554 w 1102"/>
                  <a:gd name="T55" fmla="*/ 170 h 170"/>
                  <a:gd name="T56" fmla="*/ 554 w 1102"/>
                  <a:gd name="T57" fmla="*/ 170 h 170"/>
                  <a:gd name="T58" fmla="*/ 664 w 1102"/>
                  <a:gd name="T59" fmla="*/ 170 h 170"/>
                  <a:gd name="T60" fmla="*/ 768 w 1102"/>
                  <a:gd name="T61" fmla="*/ 164 h 170"/>
                  <a:gd name="T62" fmla="*/ 860 w 1102"/>
                  <a:gd name="T63" fmla="*/ 156 h 170"/>
                  <a:gd name="T64" fmla="*/ 940 w 1102"/>
                  <a:gd name="T65" fmla="*/ 146 h 170"/>
                  <a:gd name="T66" fmla="*/ 1008 w 1102"/>
                  <a:gd name="T67" fmla="*/ 132 h 170"/>
                  <a:gd name="T68" fmla="*/ 1036 w 1102"/>
                  <a:gd name="T69" fmla="*/ 126 h 170"/>
                  <a:gd name="T70" fmla="*/ 1058 w 1102"/>
                  <a:gd name="T71" fmla="*/ 118 h 170"/>
                  <a:gd name="T72" fmla="*/ 1076 w 1102"/>
                  <a:gd name="T73" fmla="*/ 110 h 170"/>
                  <a:gd name="T74" fmla="*/ 1090 w 1102"/>
                  <a:gd name="T75" fmla="*/ 104 h 170"/>
                  <a:gd name="T76" fmla="*/ 1098 w 1102"/>
                  <a:gd name="T77" fmla="*/ 94 h 170"/>
                  <a:gd name="T78" fmla="*/ 1100 w 1102"/>
                  <a:gd name="T79" fmla="*/ 90 h 170"/>
                  <a:gd name="T80" fmla="*/ 1102 w 1102"/>
                  <a:gd name="T81" fmla="*/ 86 h 170"/>
                  <a:gd name="T82" fmla="*/ 1102 w 1102"/>
                  <a:gd name="T83" fmla="*/ 86 h 170"/>
                  <a:gd name="T84" fmla="*/ 1100 w 1102"/>
                  <a:gd name="T85" fmla="*/ 82 h 170"/>
                  <a:gd name="T86" fmla="*/ 1098 w 1102"/>
                  <a:gd name="T87" fmla="*/ 78 h 170"/>
                  <a:gd name="T88" fmla="*/ 1090 w 1102"/>
                  <a:gd name="T89" fmla="*/ 68 h 170"/>
                  <a:gd name="T90" fmla="*/ 1076 w 1102"/>
                  <a:gd name="T91" fmla="*/ 60 h 170"/>
                  <a:gd name="T92" fmla="*/ 1058 w 1102"/>
                  <a:gd name="T93" fmla="*/ 52 h 170"/>
                  <a:gd name="T94" fmla="*/ 1036 w 1102"/>
                  <a:gd name="T95" fmla="*/ 44 h 170"/>
                  <a:gd name="T96" fmla="*/ 1008 w 1102"/>
                  <a:gd name="T97" fmla="*/ 38 h 170"/>
                  <a:gd name="T98" fmla="*/ 976 w 1102"/>
                  <a:gd name="T99" fmla="*/ 30 h 170"/>
                  <a:gd name="T100" fmla="*/ 940 w 1102"/>
                  <a:gd name="T101" fmla="*/ 24 h 170"/>
                  <a:gd name="T102" fmla="*/ 860 w 1102"/>
                  <a:gd name="T103" fmla="*/ 14 h 170"/>
                  <a:gd name="T104" fmla="*/ 768 w 1102"/>
                  <a:gd name="T105" fmla="*/ 6 h 170"/>
                  <a:gd name="T106" fmla="*/ 664 w 1102"/>
                  <a:gd name="T107" fmla="*/ 2 h 170"/>
                  <a:gd name="T108" fmla="*/ 554 w 110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0">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4"/>
                    </a:lnTo>
                    <a:lnTo>
                      <a:pt x="24" y="110"/>
                    </a:lnTo>
                    <a:lnTo>
                      <a:pt x="44" y="118"/>
                    </a:lnTo>
                    <a:lnTo>
                      <a:pt x="66" y="126"/>
                    </a:lnTo>
                    <a:lnTo>
                      <a:pt x="94" y="132"/>
                    </a:lnTo>
                    <a:lnTo>
                      <a:pt x="162" y="146"/>
                    </a:lnTo>
                    <a:lnTo>
                      <a:pt x="244" y="156"/>
                    </a:lnTo>
                    <a:lnTo>
                      <a:pt x="338" y="164"/>
                    </a:lnTo>
                    <a:lnTo>
                      <a:pt x="442" y="170"/>
                    </a:lnTo>
                    <a:lnTo>
                      <a:pt x="554" y="170"/>
                    </a:lnTo>
                    <a:lnTo>
                      <a:pt x="554" y="170"/>
                    </a:lnTo>
                    <a:lnTo>
                      <a:pt x="664" y="170"/>
                    </a:lnTo>
                    <a:lnTo>
                      <a:pt x="768" y="164"/>
                    </a:lnTo>
                    <a:lnTo>
                      <a:pt x="860" y="156"/>
                    </a:lnTo>
                    <a:lnTo>
                      <a:pt x="940" y="146"/>
                    </a:lnTo>
                    <a:lnTo>
                      <a:pt x="1008" y="132"/>
                    </a:lnTo>
                    <a:lnTo>
                      <a:pt x="1036" y="126"/>
                    </a:lnTo>
                    <a:lnTo>
                      <a:pt x="1058" y="118"/>
                    </a:lnTo>
                    <a:lnTo>
                      <a:pt x="1076" y="110"/>
                    </a:lnTo>
                    <a:lnTo>
                      <a:pt x="1090" y="104"/>
                    </a:lnTo>
                    <a:lnTo>
                      <a:pt x="1098" y="94"/>
                    </a:lnTo>
                    <a:lnTo>
                      <a:pt x="1100" y="90"/>
                    </a:lnTo>
                    <a:lnTo>
                      <a:pt x="1102" y="86"/>
                    </a:lnTo>
                    <a:lnTo>
                      <a:pt x="1102" y="86"/>
                    </a:lnTo>
                    <a:lnTo>
                      <a:pt x="1100" y="82"/>
                    </a:lnTo>
                    <a:lnTo>
                      <a:pt x="1098" y="78"/>
                    </a:lnTo>
                    <a:lnTo>
                      <a:pt x="1090" y="68"/>
                    </a:lnTo>
                    <a:lnTo>
                      <a:pt x="1076" y="60"/>
                    </a:lnTo>
                    <a:lnTo>
                      <a:pt x="1058" y="52"/>
                    </a:lnTo>
                    <a:lnTo>
                      <a:pt x="1036" y="44"/>
                    </a:lnTo>
                    <a:lnTo>
                      <a:pt x="1008" y="38"/>
                    </a:lnTo>
                    <a:lnTo>
                      <a:pt x="976" y="30"/>
                    </a:lnTo>
                    <a:lnTo>
                      <a:pt x="940" y="24"/>
                    </a:lnTo>
                    <a:lnTo>
                      <a:pt x="860" y="14"/>
                    </a:lnTo>
                    <a:lnTo>
                      <a:pt x="768" y="6"/>
                    </a:lnTo>
                    <a:lnTo>
                      <a:pt x="664" y="2"/>
                    </a:lnTo>
                    <a:lnTo>
                      <a:pt x="5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6" name="Freeform 71"/>
              <p:cNvSpPr>
                <a:spLocks noEditPoints="1"/>
              </p:cNvSpPr>
              <p:nvPr/>
            </p:nvSpPr>
            <p:spPr bwMode="auto">
              <a:xfrm>
                <a:off x="4343" y="4142"/>
                <a:ext cx="1096" cy="170"/>
              </a:xfrm>
              <a:custGeom>
                <a:avLst/>
                <a:gdLst>
                  <a:gd name="T0" fmla="*/ 552 w 1096"/>
                  <a:gd name="T1" fmla="*/ 170 h 170"/>
                  <a:gd name="T2" fmla="*/ 338 w 1096"/>
                  <a:gd name="T3" fmla="*/ 164 h 170"/>
                  <a:gd name="T4" fmla="*/ 164 w 1096"/>
                  <a:gd name="T5" fmla="*/ 146 h 170"/>
                  <a:gd name="T6" fmla="*/ 68 w 1096"/>
                  <a:gd name="T7" fmla="*/ 126 h 170"/>
                  <a:gd name="T8" fmla="*/ 26 w 1096"/>
                  <a:gd name="T9" fmla="*/ 110 h 170"/>
                  <a:gd name="T10" fmla="*/ 4 w 1096"/>
                  <a:gd name="T11" fmla="*/ 94 h 170"/>
                  <a:gd name="T12" fmla="*/ 2 w 1096"/>
                  <a:gd name="T13" fmla="*/ 86 h 170"/>
                  <a:gd name="T14" fmla="*/ 2 w 1096"/>
                  <a:gd name="T15" fmla="*/ 82 h 170"/>
                  <a:gd name="T16" fmla="*/ 12 w 1096"/>
                  <a:gd name="T17" fmla="*/ 68 h 170"/>
                  <a:gd name="T18" fmla="*/ 46 w 1096"/>
                  <a:gd name="T19" fmla="*/ 52 h 170"/>
                  <a:gd name="T20" fmla="*/ 96 w 1096"/>
                  <a:gd name="T21" fmla="*/ 38 h 170"/>
                  <a:gd name="T22" fmla="*/ 164 w 1096"/>
                  <a:gd name="T23" fmla="*/ 26 h 170"/>
                  <a:gd name="T24" fmla="*/ 338 w 1096"/>
                  <a:gd name="T25" fmla="*/ 6 h 170"/>
                  <a:gd name="T26" fmla="*/ 552 w 1096"/>
                  <a:gd name="T27" fmla="*/ 0 h 170"/>
                  <a:gd name="T28" fmla="*/ 662 w 1096"/>
                  <a:gd name="T29" fmla="*/ 2 h 170"/>
                  <a:gd name="T30" fmla="*/ 856 w 1096"/>
                  <a:gd name="T31" fmla="*/ 14 h 170"/>
                  <a:gd name="T32" fmla="*/ 970 w 1096"/>
                  <a:gd name="T33" fmla="*/ 32 h 170"/>
                  <a:gd name="T34" fmla="*/ 1030 w 1096"/>
                  <a:gd name="T35" fmla="*/ 44 h 170"/>
                  <a:gd name="T36" fmla="*/ 1070 w 1096"/>
                  <a:gd name="T37" fmla="*/ 60 h 170"/>
                  <a:gd name="T38" fmla="*/ 1092 w 1096"/>
                  <a:gd name="T39" fmla="*/ 78 h 170"/>
                  <a:gd name="T40" fmla="*/ 1094 w 1096"/>
                  <a:gd name="T41" fmla="*/ 86 h 170"/>
                  <a:gd name="T42" fmla="*/ 1094 w 1096"/>
                  <a:gd name="T43" fmla="*/ 90 h 170"/>
                  <a:gd name="T44" fmla="*/ 1084 w 1096"/>
                  <a:gd name="T45" fmla="*/ 102 h 170"/>
                  <a:gd name="T46" fmla="*/ 1052 w 1096"/>
                  <a:gd name="T47" fmla="*/ 118 h 170"/>
                  <a:gd name="T48" fmla="*/ 1002 w 1096"/>
                  <a:gd name="T49" fmla="*/ 132 h 170"/>
                  <a:gd name="T50" fmla="*/ 856 w 1096"/>
                  <a:gd name="T51" fmla="*/ 156 h 170"/>
                  <a:gd name="T52" fmla="*/ 662 w 1096"/>
                  <a:gd name="T53" fmla="*/ 168 h 170"/>
                  <a:gd name="T54" fmla="*/ 552 w 1096"/>
                  <a:gd name="T55" fmla="*/ 0 h 170"/>
                  <a:gd name="T56" fmla="*/ 442 w 1096"/>
                  <a:gd name="T57" fmla="*/ 2 h 170"/>
                  <a:gd name="T58" fmla="*/ 244 w 1096"/>
                  <a:gd name="T59" fmla="*/ 14 h 170"/>
                  <a:gd name="T60" fmla="*/ 126 w 1096"/>
                  <a:gd name="T61" fmla="*/ 32 h 170"/>
                  <a:gd name="T62" fmla="*/ 66 w 1096"/>
                  <a:gd name="T63" fmla="*/ 44 h 170"/>
                  <a:gd name="T64" fmla="*/ 24 w 1096"/>
                  <a:gd name="T65" fmla="*/ 60 h 170"/>
                  <a:gd name="T66" fmla="*/ 2 w 1096"/>
                  <a:gd name="T67" fmla="*/ 78 h 170"/>
                  <a:gd name="T68" fmla="*/ 0 w 1096"/>
                  <a:gd name="T69" fmla="*/ 86 h 170"/>
                  <a:gd name="T70" fmla="*/ 0 w 1096"/>
                  <a:gd name="T71" fmla="*/ 90 h 170"/>
                  <a:gd name="T72" fmla="*/ 10 w 1096"/>
                  <a:gd name="T73" fmla="*/ 102 h 170"/>
                  <a:gd name="T74" fmla="*/ 44 w 1096"/>
                  <a:gd name="T75" fmla="*/ 118 h 170"/>
                  <a:gd name="T76" fmla="*/ 94 w 1096"/>
                  <a:gd name="T77" fmla="*/ 132 h 170"/>
                  <a:gd name="T78" fmla="*/ 244 w 1096"/>
                  <a:gd name="T79" fmla="*/ 156 h 170"/>
                  <a:gd name="T80" fmla="*/ 442 w 1096"/>
                  <a:gd name="T81" fmla="*/ 168 h 170"/>
                  <a:gd name="T82" fmla="*/ 552 w 1096"/>
                  <a:gd name="T83" fmla="*/ 170 h 170"/>
                  <a:gd name="T84" fmla="*/ 764 w 1096"/>
                  <a:gd name="T85" fmla="*/ 164 h 170"/>
                  <a:gd name="T86" fmla="*/ 938 w 1096"/>
                  <a:gd name="T87" fmla="*/ 146 h 170"/>
                  <a:gd name="T88" fmla="*/ 1032 w 1096"/>
                  <a:gd name="T89" fmla="*/ 126 h 170"/>
                  <a:gd name="T90" fmla="*/ 1072 w 1096"/>
                  <a:gd name="T91" fmla="*/ 110 h 170"/>
                  <a:gd name="T92" fmla="*/ 1094 w 1096"/>
                  <a:gd name="T93" fmla="*/ 94 h 170"/>
                  <a:gd name="T94" fmla="*/ 1096 w 1096"/>
                  <a:gd name="T95" fmla="*/ 86 h 170"/>
                  <a:gd name="T96" fmla="*/ 1096 w 1096"/>
                  <a:gd name="T97" fmla="*/ 82 h 170"/>
                  <a:gd name="T98" fmla="*/ 1086 w 1096"/>
                  <a:gd name="T99" fmla="*/ 68 h 170"/>
                  <a:gd name="T100" fmla="*/ 1054 w 1096"/>
                  <a:gd name="T101" fmla="*/ 52 h 170"/>
                  <a:gd name="T102" fmla="*/ 1004 w 1096"/>
                  <a:gd name="T103" fmla="*/ 38 h 170"/>
                  <a:gd name="T104" fmla="*/ 938 w 1096"/>
                  <a:gd name="T105" fmla="*/ 24 h 170"/>
                  <a:gd name="T106" fmla="*/ 764 w 1096"/>
                  <a:gd name="T107" fmla="*/ 6 h 170"/>
                  <a:gd name="T108" fmla="*/ 552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170"/>
                    </a:moveTo>
                    <a:lnTo>
                      <a:pt x="552" y="170"/>
                    </a:lnTo>
                    <a:lnTo>
                      <a:pt x="442" y="168"/>
                    </a:lnTo>
                    <a:lnTo>
                      <a:pt x="338" y="164"/>
                    </a:lnTo>
                    <a:lnTo>
                      <a:pt x="244" y="156"/>
                    </a:lnTo>
                    <a:lnTo>
                      <a:pt x="164" y="146"/>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4"/>
                    </a:lnTo>
                    <a:lnTo>
                      <a:pt x="96" y="38"/>
                    </a:lnTo>
                    <a:lnTo>
                      <a:pt x="128" y="32"/>
                    </a:lnTo>
                    <a:lnTo>
                      <a:pt x="164" y="26"/>
                    </a:lnTo>
                    <a:lnTo>
                      <a:pt x="244" y="14"/>
                    </a:lnTo>
                    <a:lnTo>
                      <a:pt x="338" y="6"/>
                    </a:lnTo>
                    <a:lnTo>
                      <a:pt x="442" y="2"/>
                    </a:lnTo>
                    <a:lnTo>
                      <a:pt x="552" y="0"/>
                    </a:lnTo>
                    <a:lnTo>
                      <a:pt x="552" y="0"/>
                    </a:lnTo>
                    <a:lnTo>
                      <a:pt x="662" y="2"/>
                    </a:lnTo>
                    <a:lnTo>
                      <a:pt x="764" y="6"/>
                    </a:lnTo>
                    <a:lnTo>
                      <a:pt x="856" y="14"/>
                    </a:lnTo>
                    <a:lnTo>
                      <a:pt x="936" y="26"/>
                    </a:lnTo>
                    <a:lnTo>
                      <a:pt x="970" y="32"/>
                    </a:lnTo>
                    <a:lnTo>
                      <a:pt x="1002" y="38"/>
                    </a:lnTo>
                    <a:lnTo>
                      <a:pt x="1030" y="44"/>
                    </a:lnTo>
                    <a:lnTo>
                      <a:pt x="1052" y="52"/>
                    </a:lnTo>
                    <a:lnTo>
                      <a:pt x="1070" y="60"/>
                    </a:lnTo>
                    <a:lnTo>
                      <a:pt x="1084" y="68"/>
                    </a:lnTo>
                    <a:lnTo>
                      <a:pt x="1092" y="78"/>
                    </a:lnTo>
                    <a:lnTo>
                      <a:pt x="1094" y="82"/>
                    </a:lnTo>
                    <a:lnTo>
                      <a:pt x="1094" y="86"/>
                    </a:lnTo>
                    <a:lnTo>
                      <a:pt x="1094" y="86"/>
                    </a:lnTo>
                    <a:lnTo>
                      <a:pt x="1094" y="90"/>
                    </a:lnTo>
                    <a:lnTo>
                      <a:pt x="1092" y="94"/>
                    </a:lnTo>
                    <a:lnTo>
                      <a:pt x="1084" y="102"/>
                    </a:lnTo>
                    <a:lnTo>
                      <a:pt x="1070" y="110"/>
                    </a:lnTo>
                    <a:lnTo>
                      <a:pt x="1052" y="118"/>
                    </a:lnTo>
                    <a:lnTo>
                      <a:pt x="1030" y="126"/>
                    </a:lnTo>
                    <a:lnTo>
                      <a:pt x="1002" y="132"/>
                    </a:lnTo>
                    <a:lnTo>
                      <a:pt x="936" y="146"/>
                    </a:lnTo>
                    <a:lnTo>
                      <a:pt x="856" y="156"/>
                    </a:lnTo>
                    <a:lnTo>
                      <a:pt x="764" y="164"/>
                    </a:lnTo>
                    <a:lnTo>
                      <a:pt x="662" y="168"/>
                    </a:lnTo>
                    <a:lnTo>
                      <a:pt x="552" y="170"/>
                    </a:lnTo>
                    <a:close/>
                    <a:moveTo>
                      <a:pt x="552" y="0"/>
                    </a:moveTo>
                    <a:lnTo>
                      <a:pt x="552" y="0"/>
                    </a:lnTo>
                    <a:lnTo>
                      <a:pt x="442" y="2"/>
                    </a:lnTo>
                    <a:lnTo>
                      <a:pt x="338" y="6"/>
                    </a:lnTo>
                    <a:lnTo>
                      <a:pt x="244" y="14"/>
                    </a:lnTo>
                    <a:lnTo>
                      <a:pt x="162" y="24"/>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4" y="156"/>
                    </a:lnTo>
                    <a:lnTo>
                      <a:pt x="338" y="164"/>
                    </a:lnTo>
                    <a:lnTo>
                      <a:pt x="442" y="168"/>
                    </a:lnTo>
                    <a:lnTo>
                      <a:pt x="552" y="170"/>
                    </a:lnTo>
                    <a:lnTo>
                      <a:pt x="552" y="170"/>
                    </a:lnTo>
                    <a:lnTo>
                      <a:pt x="662" y="168"/>
                    </a:lnTo>
                    <a:lnTo>
                      <a:pt x="764" y="164"/>
                    </a:lnTo>
                    <a:lnTo>
                      <a:pt x="856" y="156"/>
                    </a:lnTo>
                    <a:lnTo>
                      <a:pt x="938" y="146"/>
                    </a:lnTo>
                    <a:lnTo>
                      <a:pt x="1004" y="132"/>
                    </a:lnTo>
                    <a:lnTo>
                      <a:pt x="1032" y="126"/>
                    </a:lnTo>
                    <a:lnTo>
                      <a:pt x="1054" y="118"/>
                    </a:lnTo>
                    <a:lnTo>
                      <a:pt x="1072" y="110"/>
                    </a:lnTo>
                    <a:lnTo>
                      <a:pt x="1086" y="102"/>
                    </a:lnTo>
                    <a:lnTo>
                      <a:pt x="1094" y="94"/>
                    </a:lnTo>
                    <a:lnTo>
                      <a:pt x="1096" y="90"/>
                    </a:lnTo>
                    <a:lnTo>
                      <a:pt x="1096" y="86"/>
                    </a:lnTo>
                    <a:lnTo>
                      <a:pt x="1096" y="86"/>
                    </a:lnTo>
                    <a:lnTo>
                      <a:pt x="1096" y="82"/>
                    </a:lnTo>
                    <a:lnTo>
                      <a:pt x="1094" y="78"/>
                    </a:lnTo>
                    <a:lnTo>
                      <a:pt x="1086" y="68"/>
                    </a:lnTo>
                    <a:lnTo>
                      <a:pt x="1072" y="60"/>
                    </a:lnTo>
                    <a:lnTo>
                      <a:pt x="1054" y="52"/>
                    </a:lnTo>
                    <a:lnTo>
                      <a:pt x="1032" y="44"/>
                    </a:lnTo>
                    <a:lnTo>
                      <a:pt x="1004" y="38"/>
                    </a:lnTo>
                    <a:lnTo>
                      <a:pt x="972" y="32"/>
                    </a:lnTo>
                    <a:lnTo>
                      <a:pt x="938" y="24"/>
                    </a:lnTo>
                    <a:lnTo>
                      <a:pt x="856" y="14"/>
                    </a:lnTo>
                    <a:lnTo>
                      <a:pt x="764" y="6"/>
                    </a:lnTo>
                    <a:lnTo>
                      <a:pt x="662" y="2"/>
                    </a:lnTo>
                    <a:lnTo>
                      <a:pt x="55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7" name="Freeform 72"/>
              <p:cNvSpPr>
                <a:spLocks/>
              </p:cNvSpPr>
              <p:nvPr/>
            </p:nvSpPr>
            <p:spPr bwMode="auto">
              <a:xfrm>
                <a:off x="4345" y="4142"/>
                <a:ext cx="1092" cy="170"/>
              </a:xfrm>
              <a:custGeom>
                <a:avLst/>
                <a:gdLst>
                  <a:gd name="T0" fmla="*/ 550 w 1092"/>
                  <a:gd name="T1" fmla="*/ 170 h 170"/>
                  <a:gd name="T2" fmla="*/ 550 w 1092"/>
                  <a:gd name="T3" fmla="*/ 170 h 170"/>
                  <a:gd name="T4" fmla="*/ 440 w 1092"/>
                  <a:gd name="T5" fmla="*/ 168 h 170"/>
                  <a:gd name="T6" fmla="*/ 336 w 1092"/>
                  <a:gd name="T7" fmla="*/ 164 h 170"/>
                  <a:gd name="T8" fmla="*/ 242 w 1092"/>
                  <a:gd name="T9" fmla="*/ 156 h 170"/>
                  <a:gd name="T10" fmla="*/ 162 w 1092"/>
                  <a:gd name="T11" fmla="*/ 146 h 170"/>
                  <a:gd name="T12" fmla="*/ 94 w 1092"/>
                  <a:gd name="T13" fmla="*/ 132 h 170"/>
                  <a:gd name="T14" fmla="*/ 66 w 1092"/>
                  <a:gd name="T15" fmla="*/ 126 h 170"/>
                  <a:gd name="T16" fmla="*/ 44 w 1092"/>
                  <a:gd name="T17" fmla="*/ 118 h 170"/>
                  <a:gd name="T18" fmla="*/ 24 w 1092"/>
                  <a:gd name="T19" fmla="*/ 110 h 170"/>
                  <a:gd name="T20" fmla="*/ 10 w 1092"/>
                  <a:gd name="T21" fmla="*/ 102 h 170"/>
                  <a:gd name="T22" fmla="*/ 2 w 1092"/>
                  <a:gd name="T23" fmla="*/ 94 h 170"/>
                  <a:gd name="T24" fmla="*/ 0 w 1092"/>
                  <a:gd name="T25" fmla="*/ 90 h 170"/>
                  <a:gd name="T26" fmla="*/ 0 w 1092"/>
                  <a:gd name="T27" fmla="*/ 86 h 170"/>
                  <a:gd name="T28" fmla="*/ 0 w 1092"/>
                  <a:gd name="T29" fmla="*/ 86 h 170"/>
                  <a:gd name="T30" fmla="*/ 0 w 1092"/>
                  <a:gd name="T31" fmla="*/ 82 h 170"/>
                  <a:gd name="T32" fmla="*/ 2 w 1092"/>
                  <a:gd name="T33" fmla="*/ 78 h 170"/>
                  <a:gd name="T34" fmla="*/ 10 w 1092"/>
                  <a:gd name="T35" fmla="*/ 68 h 170"/>
                  <a:gd name="T36" fmla="*/ 24 w 1092"/>
                  <a:gd name="T37" fmla="*/ 60 h 170"/>
                  <a:gd name="T38" fmla="*/ 44 w 1092"/>
                  <a:gd name="T39" fmla="*/ 52 h 170"/>
                  <a:gd name="T40" fmla="*/ 66 w 1092"/>
                  <a:gd name="T41" fmla="*/ 44 h 170"/>
                  <a:gd name="T42" fmla="*/ 94 w 1092"/>
                  <a:gd name="T43" fmla="*/ 38 h 170"/>
                  <a:gd name="T44" fmla="*/ 126 w 1092"/>
                  <a:gd name="T45" fmla="*/ 32 h 170"/>
                  <a:gd name="T46" fmla="*/ 162 w 1092"/>
                  <a:gd name="T47" fmla="*/ 26 h 170"/>
                  <a:gd name="T48" fmla="*/ 242 w 1092"/>
                  <a:gd name="T49" fmla="*/ 14 h 170"/>
                  <a:gd name="T50" fmla="*/ 336 w 1092"/>
                  <a:gd name="T51" fmla="*/ 6 h 170"/>
                  <a:gd name="T52" fmla="*/ 440 w 1092"/>
                  <a:gd name="T53" fmla="*/ 2 h 170"/>
                  <a:gd name="T54" fmla="*/ 550 w 1092"/>
                  <a:gd name="T55" fmla="*/ 0 h 170"/>
                  <a:gd name="T56" fmla="*/ 550 w 1092"/>
                  <a:gd name="T57" fmla="*/ 0 h 170"/>
                  <a:gd name="T58" fmla="*/ 660 w 1092"/>
                  <a:gd name="T59" fmla="*/ 2 h 170"/>
                  <a:gd name="T60" fmla="*/ 762 w 1092"/>
                  <a:gd name="T61" fmla="*/ 6 h 170"/>
                  <a:gd name="T62" fmla="*/ 854 w 1092"/>
                  <a:gd name="T63" fmla="*/ 14 h 170"/>
                  <a:gd name="T64" fmla="*/ 934 w 1092"/>
                  <a:gd name="T65" fmla="*/ 26 h 170"/>
                  <a:gd name="T66" fmla="*/ 968 w 1092"/>
                  <a:gd name="T67" fmla="*/ 32 h 170"/>
                  <a:gd name="T68" fmla="*/ 1000 w 1092"/>
                  <a:gd name="T69" fmla="*/ 38 h 170"/>
                  <a:gd name="T70" fmla="*/ 1028 w 1092"/>
                  <a:gd name="T71" fmla="*/ 44 h 170"/>
                  <a:gd name="T72" fmla="*/ 1050 w 1092"/>
                  <a:gd name="T73" fmla="*/ 52 h 170"/>
                  <a:gd name="T74" fmla="*/ 1068 w 1092"/>
                  <a:gd name="T75" fmla="*/ 60 h 170"/>
                  <a:gd name="T76" fmla="*/ 1082 w 1092"/>
                  <a:gd name="T77" fmla="*/ 68 h 170"/>
                  <a:gd name="T78" fmla="*/ 1090 w 1092"/>
                  <a:gd name="T79" fmla="*/ 78 h 170"/>
                  <a:gd name="T80" fmla="*/ 1092 w 1092"/>
                  <a:gd name="T81" fmla="*/ 82 h 170"/>
                  <a:gd name="T82" fmla="*/ 1092 w 1092"/>
                  <a:gd name="T83" fmla="*/ 86 h 170"/>
                  <a:gd name="T84" fmla="*/ 1092 w 1092"/>
                  <a:gd name="T85" fmla="*/ 86 h 170"/>
                  <a:gd name="T86" fmla="*/ 1092 w 1092"/>
                  <a:gd name="T87" fmla="*/ 90 h 170"/>
                  <a:gd name="T88" fmla="*/ 1090 w 1092"/>
                  <a:gd name="T89" fmla="*/ 94 h 170"/>
                  <a:gd name="T90" fmla="*/ 1082 w 1092"/>
                  <a:gd name="T91" fmla="*/ 102 h 170"/>
                  <a:gd name="T92" fmla="*/ 1068 w 1092"/>
                  <a:gd name="T93" fmla="*/ 110 h 170"/>
                  <a:gd name="T94" fmla="*/ 1050 w 1092"/>
                  <a:gd name="T95" fmla="*/ 118 h 170"/>
                  <a:gd name="T96" fmla="*/ 1028 w 1092"/>
                  <a:gd name="T97" fmla="*/ 126 h 170"/>
                  <a:gd name="T98" fmla="*/ 1000 w 1092"/>
                  <a:gd name="T99" fmla="*/ 132 h 170"/>
                  <a:gd name="T100" fmla="*/ 934 w 1092"/>
                  <a:gd name="T101" fmla="*/ 146 h 170"/>
                  <a:gd name="T102" fmla="*/ 854 w 1092"/>
                  <a:gd name="T103" fmla="*/ 156 h 170"/>
                  <a:gd name="T104" fmla="*/ 762 w 1092"/>
                  <a:gd name="T105" fmla="*/ 164 h 170"/>
                  <a:gd name="T106" fmla="*/ 660 w 1092"/>
                  <a:gd name="T107" fmla="*/ 168 h 170"/>
                  <a:gd name="T108" fmla="*/ 550 w 109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170"/>
                    </a:moveTo>
                    <a:lnTo>
                      <a:pt x="550" y="170"/>
                    </a:lnTo>
                    <a:lnTo>
                      <a:pt x="440" y="168"/>
                    </a:lnTo>
                    <a:lnTo>
                      <a:pt x="336" y="164"/>
                    </a:lnTo>
                    <a:lnTo>
                      <a:pt x="242" y="156"/>
                    </a:lnTo>
                    <a:lnTo>
                      <a:pt x="162" y="146"/>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4"/>
                    </a:lnTo>
                    <a:lnTo>
                      <a:pt x="94" y="38"/>
                    </a:lnTo>
                    <a:lnTo>
                      <a:pt x="126" y="32"/>
                    </a:lnTo>
                    <a:lnTo>
                      <a:pt x="162" y="26"/>
                    </a:lnTo>
                    <a:lnTo>
                      <a:pt x="242" y="14"/>
                    </a:lnTo>
                    <a:lnTo>
                      <a:pt x="336" y="6"/>
                    </a:lnTo>
                    <a:lnTo>
                      <a:pt x="440" y="2"/>
                    </a:lnTo>
                    <a:lnTo>
                      <a:pt x="550" y="0"/>
                    </a:lnTo>
                    <a:lnTo>
                      <a:pt x="550" y="0"/>
                    </a:lnTo>
                    <a:lnTo>
                      <a:pt x="660" y="2"/>
                    </a:lnTo>
                    <a:lnTo>
                      <a:pt x="762" y="6"/>
                    </a:lnTo>
                    <a:lnTo>
                      <a:pt x="854" y="14"/>
                    </a:lnTo>
                    <a:lnTo>
                      <a:pt x="934" y="26"/>
                    </a:lnTo>
                    <a:lnTo>
                      <a:pt x="968" y="32"/>
                    </a:lnTo>
                    <a:lnTo>
                      <a:pt x="1000" y="38"/>
                    </a:lnTo>
                    <a:lnTo>
                      <a:pt x="1028" y="44"/>
                    </a:lnTo>
                    <a:lnTo>
                      <a:pt x="1050" y="52"/>
                    </a:lnTo>
                    <a:lnTo>
                      <a:pt x="1068" y="60"/>
                    </a:lnTo>
                    <a:lnTo>
                      <a:pt x="1082" y="68"/>
                    </a:lnTo>
                    <a:lnTo>
                      <a:pt x="1090" y="78"/>
                    </a:lnTo>
                    <a:lnTo>
                      <a:pt x="1092" y="82"/>
                    </a:lnTo>
                    <a:lnTo>
                      <a:pt x="1092" y="86"/>
                    </a:lnTo>
                    <a:lnTo>
                      <a:pt x="1092" y="86"/>
                    </a:lnTo>
                    <a:lnTo>
                      <a:pt x="1092" y="90"/>
                    </a:lnTo>
                    <a:lnTo>
                      <a:pt x="1090" y="94"/>
                    </a:lnTo>
                    <a:lnTo>
                      <a:pt x="1082" y="102"/>
                    </a:lnTo>
                    <a:lnTo>
                      <a:pt x="1068" y="110"/>
                    </a:lnTo>
                    <a:lnTo>
                      <a:pt x="1050" y="118"/>
                    </a:lnTo>
                    <a:lnTo>
                      <a:pt x="1028" y="126"/>
                    </a:lnTo>
                    <a:lnTo>
                      <a:pt x="1000" y="132"/>
                    </a:lnTo>
                    <a:lnTo>
                      <a:pt x="934" y="146"/>
                    </a:lnTo>
                    <a:lnTo>
                      <a:pt x="854" y="156"/>
                    </a:lnTo>
                    <a:lnTo>
                      <a:pt x="762" y="164"/>
                    </a:lnTo>
                    <a:lnTo>
                      <a:pt x="660" y="168"/>
                    </a:lnTo>
                    <a:lnTo>
                      <a:pt x="550"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8" name="Freeform 73"/>
              <p:cNvSpPr>
                <a:spLocks/>
              </p:cNvSpPr>
              <p:nvPr/>
            </p:nvSpPr>
            <p:spPr bwMode="auto">
              <a:xfrm>
                <a:off x="4343" y="4142"/>
                <a:ext cx="1096" cy="170"/>
              </a:xfrm>
              <a:custGeom>
                <a:avLst/>
                <a:gdLst>
                  <a:gd name="T0" fmla="*/ 552 w 1096"/>
                  <a:gd name="T1" fmla="*/ 0 h 170"/>
                  <a:gd name="T2" fmla="*/ 552 w 1096"/>
                  <a:gd name="T3" fmla="*/ 0 h 170"/>
                  <a:gd name="T4" fmla="*/ 442 w 1096"/>
                  <a:gd name="T5" fmla="*/ 2 h 170"/>
                  <a:gd name="T6" fmla="*/ 338 w 1096"/>
                  <a:gd name="T7" fmla="*/ 6 h 170"/>
                  <a:gd name="T8" fmla="*/ 244 w 1096"/>
                  <a:gd name="T9" fmla="*/ 14 h 170"/>
                  <a:gd name="T10" fmla="*/ 162 w 1096"/>
                  <a:gd name="T11" fmla="*/ 24 h 170"/>
                  <a:gd name="T12" fmla="*/ 126 w 1096"/>
                  <a:gd name="T13" fmla="*/ 32 h 170"/>
                  <a:gd name="T14" fmla="*/ 94 w 1096"/>
                  <a:gd name="T15" fmla="*/ 38 h 170"/>
                  <a:gd name="T16" fmla="*/ 66 w 1096"/>
                  <a:gd name="T17" fmla="*/ 44 h 170"/>
                  <a:gd name="T18" fmla="*/ 44 w 1096"/>
                  <a:gd name="T19" fmla="*/ 52 h 170"/>
                  <a:gd name="T20" fmla="*/ 24 w 1096"/>
                  <a:gd name="T21" fmla="*/ 60 h 170"/>
                  <a:gd name="T22" fmla="*/ 10 w 1096"/>
                  <a:gd name="T23" fmla="*/ 68 h 170"/>
                  <a:gd name="T24" fmla="*/ 2 w 1096"/>
                  <a:gd name="T25" fmla="*/ 78 h 170"/>
                  <a:gd name="T26" fmla="*/ 0 w 1096"/>
                  <a:gd name="T27" fmla="*/ 82 h 170"/>
                  <a:gd name="T28" fmla="*/ 0 w 1096"/>
                  <a:gd name="T29" fmla="*/ 86 h 170"/>
                  <a:gd name="T30" fmla="*/ 0 w 1096"/>
                  <a:gd name="T31" fmla="*/ 86 h 170"/>
                  <a:gd name="T32" fmla="*/ 0 w 1096"/>
                  <a:gd name="T33" fmla="*/ 90 h 170"/>
                  <a:gd name="T34" fmla="*/ 2 w 1096"/>
                  <a:gd name="T35" fmla="*/ 94 h 170"/>
                  <a:gd name="T36" fmla="*/ 10 w 1096"/>
                  <a:gd name="T37" fmla="*/ 102 h 170"/>
                  <a:gd name="T38" fmla="*/ 24 w 1096"/>
                  <a:gd name="T39" fmla="*/ 110 h 170"/>
                  <a:gd name="T40" fmla="*/ 44 w 1096"/>
                  <a:gd name="T41" fmla="*/ 118 h 170"/>
                  <a:gd name="T42" fmla="*/ 66 w 1096"/>
                  <a:gd name="T43" fmla="*/ 126 h 170"/>
                  <a:gd name="T44" fmla="*/ 94 w 1096"/>
                  <a:gd name="T45" fmla="*/ 132 h 170"/>
                  <a:gd name="T46" fmla="*/ 162 w 1096"/>
                  <a:gd name="T47" fmla="*/ 146 h 170"/>
                  <a:gd name="T48" fmla="*/ 244 w 1096"/>
                  <a:gd name="T49" fmla="*/ 156 h 170"/>
                  <a:gd name="T50" fmla="*/ 338 w 1096"/>
                  <a:gd name="T51" fmla="*/ 164 h 170"/>
                  <a:gd name="T52" fmla="*/ 442 w 1096"/>
                  <a:gd name="T53" fmla="*/ 168 h 170"/>
                  <a:gd name="T54" fmla="*/ 552 w 1096"/>
                  <a:gd name="T55" fmla="*/ 170 h 170"/>
                  <a:gd name="T56" fmla="*/ 552 w 1096"/>
                  <a:gd name="T57" fmla="*/ 170 h 170"/>
                  <a:gd name="T58" fmla="*/ 662 w 1096"/>
                  <a:gd name="T59" fmla="*/ 168 h 170"/>
                  <a:gd name="T60" fmla="*/ 764 w 1096"/>
                  <a:gd name="T61" fmla="*/ 164 h 170"/>
                  <a:gd name="T62" fmla="*/ 856 w 1096"/>
                  <a:gd name="T63" fmla="*/ 156 h 170"/>
                  <a:gd name="T64" fmla="*/ 938 w 1096"/>
                  <a:gd name="T65" fmla="*/ 146 h 170"/>
                  <a:gd name="T66" fmla="*/ 1004 w 1096"/>
                  <a:gd name="T67" fmla="*/ 132 h 170"/>
                  <a:gd name="T68" fmla="*/ 1032 w 1096"/>
                  <a:gd name="T69" fmla="*/ 126 h 170"/>
                  <a:gd name="T70" fmla="*/ 1054 w 1096"/>
                  <a:gd name="T71" fmla="*/ 118 h 170"/>
                  <a:gd name="T72" fmla="*/ 1072 w 1096"/>
                  <a:gd name="T73" fmla="*/ 110 h 170"/>
                  <a:gd name="T74" fmla="*/ 1086 w 1096"/>
                  <a:gd name="T75" fmla="*/ 102 h 170"/>
                  <a:gd name="T76" fmla="*/ 1094 w 1096"/>
                  <a:gd name="T77" fmla="*/ 94 h 170"/>
                  <a:gd name="T78" fmla="*/ 1096 w 1096"/>
                  <a:gd name="T79" fmla="*/ 90 h 170"/>
                  <a:gd name="T80" fmla="*/ 1096 w 1096"/>
                  <a:gd name="T81" fmla="*/ 86 h 170"/>
                  <a:gd name="T82" fmla="*/ 1096 w 1096"/>
                  <a:gd name="T83" fmla="*/ 86 h 170"/>
                  <a:gd name="T84" fmla="*/ 1096 w 1096"/>
                  <a:gd name="T85" fmla="*/ 82 h 170"/>
                  <a:gd name="T86" fmla="*/ 1094 w 1096"/>
                  <a:gd name="T87" fmla="*/ 78 h 170"/>
                  <a:gd name="T88" fmla="*/ 1086 w 1096"/>
                  <a:gd name="T89" fmla="*/ 68 h 170"/>
                  <a:gd name="T90" fmla="*/ 1072 w 1096"/>
                  <a:gd name="T91" fmla="*/ 60 h 170"/>
                  <a:gd name="T92" fmla="*/ 1054 w 1096"/>
                  <a:gd name="T93" fmla="*/ 52 h 170"/>
                  <a:gd name="T94" fmla="*/ 1032 w 1096"/>
                  <a:gd name="T95" fmla="*/ 44 h 170"/>
                  <a:gd name="T96" fmla="*/ 1004 w 1096"/>
                  <a:gd name="T97" fmla="*/ 38 h 170"/>
                  <a:gd name="T98" fmla="*/ 972 w 1096"/>
                  <a:gd name="T99" fmla="*/ 32 h 170"/>
                  <a:gd name="T100" fmla="*/ 938 w 1096"/>
                  <a:gd name="T101" fmla="*/ 24 h 170"/>
                  <a:gd name="T102" fmla="*/ 856 w 1096"/>
                  <a:gd name="T103" fmla="*/ 14 h 170"/>
                  <a:gd name="T104" fmla="*/ 764 w 1096"/>
                  <a:gd name="T105" fmla="*/ 6 h 170"/>
                  <a:gd name="T106" fmla="*/ 662 w 1096"/>
                  <a:gd name="T107" fmla="*/ 2 h 170"/>
                  <a:gd name="T108" fmla="*/ 552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52" y="0"/>
                    </a:moveTo>
                    <a:lnTo>
                      <a:pt x="552" y="0"/>
                    </a:lnTo>
                    <a:lnTo>
                      <a:pt x="442" y="2"/>
                    </a:lnTo>
                    <a:lnTo>
                      <a:pt x="338" y="6"/>
                    </a:lnTo>
                    <a:lnTo>
                      <a:pt x="244" y="14"/>
                    </a:lnTo>
                    <a:lnTo>
                      <a:pt x="162" y="24"/>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4" y="156"/>
                    </a:lnTo>
                    <a:lnTo>
                      <a:pt x="338" y="164"/>
                    </a:lnTo>
                    <a:lnTo>
                      <a:pt x="442" y="168"/>
                    </a:lnTo>
                    <a:lnTo>
                      <a:pt x="552" y="170"/>
                    </a:lnTo>
                    <a:lnTo>
                      <a:pt x="552" y="170"/>
                    </a:lnTo>
                    <a:lnTo>
                      <a:pt x="662" y="168"/>
                    </a:lnTo>
                    <a:lnTo>
                      <a:pt x="764" y="164"/>
                    </a:lnTo>
                    <a:lnTo>
                      <a:pt x="856" y="156"/>
                    </a:lnTo>
                    <a:lnTo>
                      <a:pt x="938" y="146"/>
                    </a:lnTo>
                    <a:lnTo>
                      <a:pt x="1004" y="132"/>
                    </a:lnTo>
                    <a:lnTo>
                      <a:pt x="1032" y="126"/>
                    </a:lnTo>
                    <a:lnTo>
                      <a:pt x="1054" y="118"/>
                    </a:lnTo>
                    <a:lnTo>
                      <a:pt x="1072" y="110"/>
                    </a:lnTo>
                    <a:lnTo>
                      <a:pt x="1086" y="102"/>
                    </a:lnTo>
                    <a:lnTo>
                      <a:pt x="1094" y="94"/>
                    </a:lnTo>
                    <a:lnTo>
                      <a:pt x="1096" y="90"/>
                    </a:lnTo>
                    <a:lnTo>
                      <a:pt x="1096" y="86"/>
                    </a:lnTo>
                    <a:lnTo>
                      <a:pt x="1096" y="86"/>
                    </a:lnTo>
                    <a:lnTo>
                      <a:pt x="1096" y="82"/>
                    </a:lnTo>
                    <a:lnTo>
                      <a:pt x="1094" y="78"/>
                    </a:lnTo>
                    <a:lnTo>
                      <a:pt x="1086" y="68"/>
                    </a:lnTo>
                    <a:lnTo>
                      <a:pt x="1072" y="60"/>
                    </a:lnTo>
                    <a:lnTo>
                      <a:pt x="1054" y="52"/>
                    </a:lnTo>
                    <a:lnTo>
                      <a:pt x="1032" y="44"/>
                    </a:lnTo>
                    <a:lnTo>
                      <a:pt x="1004" y="38"/>
                    </a:lnTo>
                    <a:lnTo>
                      <a:pt x="972" y="32"/>
                    </a:lnTo>
                    <a:lnTo>
                      <a:pt x="938" y="24"/>
                    </a:lnTo>
                    <a:lnTo>
                      <a:pt x="856" y="14"/>
                    </a:lnTo>
                    <a:lnTo>
                      <a:pt x="764" y="6"/>
                    </a:lnTo>
                    <a:lnTo>
                      <a:pt x="662" y="2"/>
                    </a:lnTo>
                    <a:lnTo>
                      <a:pt x="5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9" name="Freeform 74"/>
              <p:cNvSpPr>
                <a:spLocks noEditPoints="1"/>
              </p:cNvSpPr>
              <p:nvPr/>
            </p:nvSpPr>
            <p:spPr bwMode="auto">
              <a:xfrm>
                <a:off x="4345" y="4142"/>
                <a:ext cx="1092" cy="170"/>
              </a:xfrm>
              <a:custGeom>
                <a:avLst/>
                <a:gdLst>
                  <a:gd name="T0" fmla="*/ 550 w 1092"/>
                  <a:gd name="T1" fmla="*/ 170 h 170"/>
                  <a:gd name="T2" fmla="*/ 338 w 1092"/>
                  <a:gd name="T3" fmla="*/ 164 h 170"/>
                  <a:gd name="T4" fmla="*/ 162 w 1092"/>
                  <a:gd name="T5" fmla="*/ 144 h 170"/>
                  <a:gd name="T6" fmla="*/ 68 w 1092"/>
                  <a:gd name="T7" fmla="*/ 126 h 170"/>
                  <a:gd name="T8" fmla="*/ 26 w 1092"/>
                  <a:gd name="T9" fmla="*/ 110 h 170"/>
                  <a:gd name="T10" fmla="*/ 4 w 1092"/>
                  <a:gd name="T11" fmla="*/ 94 h 170"/>
                  <a:gd name="T12" fmla="*/ 2 w 1092"/>
                  <a:gd name="T13" fmla="*/ 86 h 170"/>
                  <a:gd name="T14" fmla="*/ 2 w 1092"/>
                  <a:gd name="T15" fmla="*/ 82 h 170"/>
                  <a:gd name="T16" fmla="*/ 12 w 1092"/>
                  <a:gd name="T17" fmla="*/ 68 h 170"/>
                  <a:gd name="T18" fmla="*/ 46 w 1092"/>
                  <a:gd name="T19" fmla="*/ 52 h 170"/>
                  <a:gd name="T20" fmla="*/ 96 w 1092"/>
                  <a:gd name="T21" fmla="*/ 38 h 170"/>
                  <a:gd name="T22" fmla="*/ 162 w 1092"/>
                  <a:gd name="T23" fmla="*/ 26 h 170"/>
                  <a:gd name="T24" fmla="*/ 338 w 1092"/>
                  <a:gd name="T25" fmla="*/ 8 h 170"/>
                  <a:gd name="T26" fmla="*/ 550 w 1092"/>
                  <a:gd name="T27" fmla="*/ 0 h 170"/>
                  <a:gd name="T28" fmla="*/ 660 w 1092"/>
                  <a:gd name="T29" fmla="*/ 2 h 170"/>
                  <a:gd name="T30" fmla="*/ 852 w 1092"/>
                  <a:gd name="T31" fmla="*/ 16 h 170"/>
                  <a:gd name="T32" fmla="*/ 968 w 1092"/>
                  <a:gd name="T33" fmla="*/ 32 h 170"/>
                  <a:gd name="T34" fmla="*/ 1026 w 1092"/>
                  <a:gd name="T35" fmla="*/ 46 h 170"/>
                  <a:gd name="T36" fmla="*/ 1066 w 1092"/>
                  <a:gd name="T37" fmla="*/ 60 h 170"/>
                  <a:gd name="T38" fmla="*/ 1088 w 1092"/>
                  <a:gd name="T39" fmla="*/ 78 h 170"/>
                  <a:gd name="T40" fmla="*/ 1090 w 1092"/>
                  <a:gd name="T41" fmla="*/ 86 h 170"/>
                  <a:gd name="T42" fmla="*/ 1090 w 1092"/>
                  <a:gd name="T43" fmla="*/ 90 h 170"/>
                  <a:gd name="T44" fmla="*/ 1080 w 1092"/>
                  <a:gd name="T45" fmla="*/ 102 h 170"/>
                  <a:gd name="T46" fmla="*/ 1048 w 1092"/>
                  <a:gd name="T47" fmla="*/ 118 h 170"/>
                  <a:gd name="T48" fmla="*/ 998 w 1092"/>
                  <a:gd name="T49" fmla="*/ 132 h 170"/>
                  <a:gd name="T50" fmla="*/ 852 w 1092"/>
                  <a:gd name="T51" fmla="*/ 156 h 170"/>
                  <a:gd name="T52" fmla="*/ 660 w 1092"/>
                  <a:gd name="T53" fmla="*/ 168 h 170"/>
                  <a:gd name="T54" fmla="*/ 550 w 1092"/>
                  <a:gd name="T55" fmla="*/ 0 h 170"/>
                  <a:gd name="T56" fmla="*/ 440 w 1092"/>
                  <a:gd name="T57" fmla="*/ 2 h 170"/>
                  <a:gd name="T58" fmla="*/ 242 w 1092"/>
                  <a:gd name="T59" fmla="*/ 14 h 170"/>
                  <a:gd name="T60" fmla="*/ 126 w 1092"/>
                  <a:gd name="T61" fmla="*/ 32 h 170"/>
                  <a:gd name="T62" fmla="*/ 66 w 1092"/>
                  <a:gd name="T63" fmla="*/ 44 h 170"/>
                  <a:gd name="T64" fmla="*/ 24 w 1092"/>
                  <a:gd name="T65" fmla="*/ 60 h 170"/>
                  <a:gd name="T66" fmla="*/ 2 w 1092"/>
                  <a:gd name="T67" fmla="*/ 78 h 170"/>
                  <a:gd name="T68" fmla="*/ 0 w 1092"/>
                  <a:gd name="T69" fmla="*/ 86 h 170"/>
                  <a:gd name="T70" fmla="*/ 0 w 1092"/>
                  <a:gd name="T71" fmla="*/ 90 h 170"/>
                  <a:gd name="T72" fmla="*/ 10 w 1092"/>
                  <a:gd name="T73" fmla="*/ 102 h 170"/>
                  <a:gd name="T74" fmla="*/ 44 w 1092"/>
                  <a:gd name="T75" fmla="*/ 118 h 170"/>
                  <a:gd name="T76" fmla="*/ 94 w 1092"/>
                  <a:gd name="T77" fmla="*/ 132 h 170"/>
                  <a:gd name="T78" fmla="*/ 242 w 1092"/>
                  <a:gd name="T79" fmla="*/ 156 h 170"/>
                  <a:gd name="T80" fmla="*/ 440 w 1092"/>
                  <a:gd name="T81" fmla="*/ 168 h 170"/>
                  <a:gd name="T82" fmla="*/ 550 w 1092"/>
                  <a:gd name="T83" fmla="*/ 170 h 170"/>
                  <a:gd name="T84" fmla="*/ 762 w 1092"/>
                  <a:gd name="T85" fmla="*/ 164 h 170"/>
                  <a:gd name="T86" fmla="*/ 934 w 1092"/>
                  <a:gd name="T87" fmla="*/ 146 h 170"/>
                  <a:gd name="T88" fmla="*/ 1028 w 1092"/>
                  <a:gd name="T89" fmla="*/ 126 h 170"/>
                  <a:gd name="T90" fmla="*/ 1068 w 1092"/>
                  <a:gd name="T91" fmla="*/ 110 h 170"/>
                  <a:gd name="T92" fmla="*/ 1090 w 1092"/>
                  <a:gd name="T93" fmla="*/ 94 h 170"/>
                  <a:gd name="T94" fmla="*/ 1092 w 1092"/>
                  <a:gd name="T95" fmla="*/ 86 h 170"/>
                  <a:gd name="T96" fmla="*/ 1092 w 1092"/>
                  <a:gd name="T97" fmla="*/ 82 h 170"/>
                  <a:gd name="T98" fmla="*/ 1082 w 1092"/>
                  <a:gd name="T99" fmla="*/ 68 h 170"/>
                  <a:gd name="T100" fmla="*/ 1050 w 1092"/>
                  <a:gd name="T101" fmla="*/ 52 h 170"/>
                  <a:gd name="T102" fmla="*/ 1000 w 1092"/>
                  <a:gd name="T103" fmla="*/ 38 h 170"/>
                  <a:gd name="T104" fmla="*/ 934 w 1092"/>
                  <a:gd name="T105" fmla="*/ 26 h 170"/>
                  <a:gd name="T106" fmla="*/ 762 w 1092"/>
                  <a:gd name="T107" fmla="*/ 6 h 170"/>
                  <a:gd name="T108" fmla="*/ 550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170"/>
                    </a:moveTo>
                    <a:lnTo>
                      <a:pt x="550" y="170"/>
                    </a:lnTo>
                    <a:lnTo>
                      <a:pt x="440" y="168"/>
                    </a:lnTo>
                    <a:lnTo>
                      <a:pt x="338" y="164"/>
                    </a:lnTo>
                    <a:lnTo>
                      <a:pt x="244" y="156"/>
                    </a:lnTo>
                    <a:lnTo>
                      <a:pt x="162" y="144"/>
                    </a:lnTo>
                    <a:lnTo>
                      <a:pt x="96" y="132"/>
                    </a:lnTo>
                    <a:lnTo>
                      <a:pt x="68" y="126"/>
                    </a:lnTo>
                    <a:lnTo>
                      <a:pt x="46" y="118"/>
                    </a:lnTo>
                    <a:lnTo>
                      <a:pt x="26" y="110"/>
                    </a:lnTo>
                    <a:lnTo>
                      <a:pt x="12" y="102"/>
                    </a:lnTo>
                    <a:lnTo>
                      <a:pt x="4" y="94"/>
                    </a:lnTo>
                    <a:lnTo>
                      <a:pt x="2" y="90"/>
                    </a:lnTo>
                    <a:lnTo>
                      <a:pt x="2" y="86"/>
                    </a:lnTo>
                    <a:lnTo>
                      <a:pt x="2" y="86"/>
                    </a:lnTo>
                    <a:lnTo>
                      <a:pt x="2" y="82"/>
                    </a:lnTo>
                    <a:lnTo>
                      <a:pt x="4" y="78"/>
                    </a:lnTo>
                    <a:lnTo>
                      <a:pt x="12" y="68"/>
                    </a:lnTo>
                    <a:lnTo>
                      <a:pt x="26" y="60"/>
                    </a:lnTo>
                    <a:lnTo>
                      <a:pt x="46" y="52"/>
                    </a:lnTo>
                    <a:lnTo>
                      <a:pt x="68" y="46"/>
                    </a:lnTo>
                    <a:lnTo>
                      <a:pt x="96" y="38"/>
                    </a:lnTo>
                    <a:lnTo>
                      <a:pt x="128" y="32"/>
                    </a:lnTo>
                    <a:lnTo>
                      <a:pt x="162" y="26"/>
                    </a:lnTo>
                    <a:lnTo>
                      <a:pt x="244" y="16"/>
                    </a:lnTo>
                    <a:lnTo>
                      <a:pt x="338" y="8"/>
                    </a:lnTo>
                    <a:lnTo>
                      <a:pt x="440" y="2"/>
                    </a:lnTo>
                    <a:lnTo>
                      <a:pt x="550" y="0"/>
                    </a:lnTo>
                    <a:lnTo>
                      <a:pt x="550" y="0"/>
                    </a:lnTo>
                    <a:lnTo>
                      <a:pt x="660" y="2"/>
                    </a:lnTo>
                    <a:lnTo>
                      <a:pt x="760" y="8"/>
                    </a:lnTo>
                    <a:lnTo>
                      <a:pt x="852" y="16"/>
                    </a:lnTo>
                    <a:lnTo>
                      <a:pt x="932" y="26"/>
                    </a:lnTo>
                    <a:lnTo>
                      <a:pt x="968" y="32"/>
                    </a:lnTo>
                    <a:lnTo>
                      <a:pt x="998" y="38"/>
                    </a:lnTo>
                    <a:lnTo>
                      <a:pt x="1026" y="46"/>
                    </a:lnTo>
                    <a:lnTo>
                      <a:pt x="1048" y="52"/>
                    </a:lnTo>
                    <a:lnTo>
                      <a:pt x="1066" y="60"/>
                    </a:lnTo>
                    <a:lnTo>
                      <a:pt x="1080" y="68"/>
                    </a:lnTo>
                    <a:lnTo>
                      <a:pt x="1088" y="78"/>
                    </a:lnTo>
                    <a:lnTo>
                      <a:pt x="1090" y="82"/>
                    </a:lnTo>
                    <a:lnTo>
                      <a:pt x="1090" y="86"/>
                    </a:lnTo>
                    <a:lnTo>
                      <a:pt x="1090" y="86"/>
                    </a:lnTo>
                    <a:lnTo>
                      <a:pt x="1090" y="90"/>
                    </a:lnTo>
                    <a:lnTo>
                      <a:pt x="1088" y="94"/>
                    </a:lnTo>
                    <a:lnTo>
                      <a:pt x="1080" y="102"/>
                    </a:lnTo>
                    <a:lnTo>
                      <a:pt x="1066" y="110"/>
                    </a:lnTo>
                    <a:lnTo>
                      <a:pt x="1048" y="118"/>
                    </a:lnTo>
                    <a:lnTo>
                      <a:pt x="1026" y="126"/>
                    </a:lnTo>
                    <a:lnTo>
                      <a:pt x="998" y="132"/>
                    </a:lnTo>
                    <a:lnTo>
                      <a:pt x="932" y="144"/>
                    </a:lnTo>
                    <a:lnTo>
                      <a:pt x="852" y="156"/>
                    </a:lnTo>
                    <a:lnTo>
                      <a:pt x="760" y="164"/>
                    </a:lnTo>
                    <a:lnTo>
                      <a:pt x="660" y="168"/>
                    </a:lnTo>
                    <a:lnTo>
                      <a:pt x="550" y="170"/>
                    </a:lnTo>
                    <a:close/>
                    <a:moveTo>
                      <a:pt x="550" y="0"/>
                    </a:moveTo>
                    <a:lnTo>
                      <a:pt x="550" y="0"/>
                    </a:lnTo>
                    <a:lnTo>
                      <a:pt x="440" y="2"/>
                    </a:lnTo>
                    <a:lnTo>
                      <a:pt x="336" y="6"/>
                    </a:lnTo>
                    <a:lnTo>
                      <a:pt x="242" y="14"/>
                    </a:lnTo>
                    <a:lnTo>
                      <a:pt x="162" y="26"/>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2" y="156"/>
                    </a:lnTo>
                    <a:lnTo>
                      <a:pt x="336" y="164"/>
                    </a:lnTo>
                    <a:lnTo>
                      <a:pt x="440" y="168"/>
                    </a:lnTo>
                    <a:lnTo>
                      <a:pt x="550" y="170"/>
                    </a:lnTo>
                    <a:lnTo>
                      <a:pt x="550" y="170"/>
                    </a:lnTo>
                    <a:lnTo>
                      <a:pt x="660" y="168"/>
                    </a:lnTo>
                    <a:lnTo>
                      <a:pt x="762" y="164"/>
                    </a:lnTo>
                    <a:lnTo>
                      <a:pt x="854" y="156"/>
                    </a:lnTo>
                    <a:lnTo>
                      <a:pt x="934" y="146"/>
                    </a:lnTo>
                    <a:lnTo>
                      <a:pt x="1000" y="132"/>
                    </a:lnTo>
                    <a:lnTo>
                      <a:pt x="1028" y="126"/>
                    </a:lnTo>
                    <a:lnTo>
                      <a:pt x="1050" y="118"/>
                    </a:lnTo>
                    <a:lnTo>
                      <a:pt x="1068" y="110"/>
                    </a:lnTo>
                    <a:lnTo>
                      <a:pt x="1082" y="102"/>
                    </a:lnTo>
                    <a:lnTo>
                      <a:pt x="1090" y="94"/>
                    </a:lnTo>
                    <a:lnTo>
                      <a:pt x="1092" y="90"/>
                    </a:lnTo>
                    <a:lnTo>
                      <a:pt x="1092" y="86"/>
                    </a:lnTo>
                    <a:lnTo>
                      <a:pt x="1092" y="86"/>
                    </a:lnTo>
                    <a:lnTo>
                      <a:pt x="1092" y="82"/>
                    </a:lnTo>
                    <a:lnTo>
                      <a:pt x="1090" y="78"/>
                    </a:lnTo>
                    <a:lnTo>
                      <a:pt x="1082" y="68"/>
                    </a:lnTo>
                    <a:lnTo>
                      <a:pt x="1068" y="60"/>
                    </a:lnTo>
                    <a:lnTo>
                      <a:pt x="1050" y="52"/>
                    </a:lnTo>
                    <a:lnTo>
                      <a:pt x="1028" y="44"/>
                    </a:lnTo>
                    <a:lnTo>
                      <a:pt x="1000" y="38"/>
                    </a:lnTo>
                    <a:lnTo>
                      <a:pt x="968" y="32"/>
                    </a:lnTo>
                    <a:lnTo>
                      <a:pt x="934" y="26"/>
                    </a:lnTo>
                    <a:lnTo>
                      <a:pt x="854" y="14"/>
                    </a:lnTo>
                    <a:lnTo>
                      <a:pt x="762" y="6"/>
                    </a:lnTo>
                    <a:lnTo>
                      <a:pt x="660" y="2"/>
                    </a:lnTo>
                    <a:lnTo>
                      <a:pt x="550"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0" name="Freeform 75"/>
              <p:cNvSpPr>
                <a:spLocks/>
              </p:cNvSpPr>
              <p:nvPr/>
            </p:nvSpPr>
            <p:spPr bwMode="auto">
              <a:xfrm>
                <a:off x="4347" y="4142"/>
                <a:ext cx="1088" cy="170"/>
              </a:xfrm>
              <a:custGeom>
                <a:avLst/>
                <a:gdLst>
                  <a:gd name="T0" fmla="*/ 548 w 1088"/>
                  <a:gd name="T1" fmla="*/ 170 h 170"/>
                  <a:gd name="T2" fmla="*/ 548 w 1088"/>
                  <a:gd name="T3" fmla="*/ 170 h 170"/>
                  <a:gd name="T4" fmla="*/ 438 w 1088"/>
                  <a:gd name="T5" fmla="*/ 168 h 170"/>
                  <a:gd name="T6" fmla="*/ 336 w 1088"/>
                  <a:gd name="T7" fmla="*/ 164 h 170"/>
                  <a:gd name="T8" fmla="*/ 242 w 1088"/>
                  <a:gd name="T9" fmla="*/ 156 h 170"/>
                  <a:gd name="T10" fmla="*/ 160 w 1088"/>
                  <a:gd name="T11" fmla="*/ 144 h 170"/>
                  <a:gd name="T12" fmla="*/ 94 w 1088"/>
                  <a:gd name="T13" fmla="*/ 132 h 170"/>
                  <a:gd name="T14" fmla="*/ 66 w 1088"/>
                  <a:gd name="T15" fmla="*/ 126 h 170"/>
                  <a:gd name="T16" fmla="*/ 44 w 1088"/>
                  <a:gd name="T17" fmla="*/ 118 h 170"/>
                  <a:gd name="T18" fmla="*/ 24 w 1088"/>
                  <a:gd name="T19" fmla="*/ 110 h 170"/>
                  <a:gd name="T20" fmla="*/ 10 w 1088"/>
                  <a:gd name="T21" fmla="*/ 102 h 170"/>
                  <a:gd name="T22" fmla="*/ 2 w 1088"/>
                  <a:gd name="T23" fmla="*/ 94 h 170"/>
                  <a:gd name="T24" fmla="*/ 0 w 1088"/>
                  <a:gd name="T25" fmla="*/ 90 h 170"/>
                  <a:gd name="T26" fmla="*/ 0 w 1088"/>
                  <a:gd name="T27" fmla="*/ 86 h 170"/>
                  <a:gd name="T28" fmla="*/ 0 w 1088"/>
                  <a:gd name="T29" fmla="*/ 86 h 170"/>
                  <a:gd name="T30" fmla="*/ 0 w 1088"/>
                  <a:gd name="T31" fmla="*/ 82 h 170"/>
                  <a:gd name="T32" fmla="*/ 2 w 1088"/>
                  <a:gd name="T33" fmla="*/ 78 h 170"/>
                  <a:gd name="T34" fmla="*/ 10 w 1088"/>
                  <a:gd name="T35" fmla="*/ 68 h 170"/>
                  <a:gd name="T36" fmla="*/ 24 w 1088"/>
                  <a:gd name="T37" fmla="*/ 60 h 170"/>
                  <a:gd name="T38" fmla="*/ 44 w 1088"/>
                  <a:gd name="T39" fmla="*/ 52 h 170"/>
                  <a:gd name="T40" fmla="*/ 66 w 1088"/>
                  <a:gd name="T41" fmla="*/ 46 h 170"/>
                  <a:gd name="T42" fmla="*/ 94 w 1088"/>
                  <a:gd name="T43" fmla="*/ 38 h 170"/>
                  <a:gd name="T44" fmla="*/ 126 w 1088"/>
                  <a:gd name="T45" fmla="*/ 32 h 170"/>
                  <a:gd name="T46" fmla="*/ 160 w 1088"/>
                  <a:gd name="T47" fmla="*/ 26 h 170"/>
                  <a:gd name="T48" fmla="*/ 242 w 1088"/>
                  <a:gd name="T49" fmla="*/ 16 h 170"/>
                  <a:gd name="T50" fmla="*/ 336 w 1088"/>
                  <a:gd name="T51" fmla="*/ 8 h 170"/>
                  <a:gd name="T52" fmla="*/ 438 w 1088"/>
                  <a:gd name="T53" fmla="*/ 2 h 170"/>
                  <a:gd name="T54" fmla="*/ 548 w 1088"/>
                  <a:gd name="T55" fmla="*/ 0 h 170"/>
                  <a:gd name="T56" fmla="*/ 548 w 1088"/>
                  <a:gd name="T57" fmla="*/ 0 h 170"/>
                  <a:gd name="T58" fmla="*/ 658 w 1088"/>
                  <a:gd name="T59" fmla="*/ 2 h 170"/>
                  <a:gd name="T60" fmla="*/ 758 w 1088"/>
                  <a:gd name="T61" fmla="*/ 8 h 170"/>
                  <a:gd name="T62" fmla="*/ 850 w 1088"/>
                  <a:gd name="T63" fmla="*/ 16 h 170"/>
                  <a:gd name="T64" fmla="*/ 930 w 1088"/>
                  <a:gd name="T65" fmla="*/ 26 h 170"/>
                  <a:gd name="T66" fmla="*/ 966 w 1088"/>
                  <a:gd name="T67" fmla="*/ 32 h 170"/>
                  <a:gd name="T68" fmla="*/ 996 w 1088"/>
                  <a:gd name="T69" fmla="*/ 38 h 170"/>
                  <a:gd name="T70" fmla="*/ 1024 w 1088"/>
                  <a:gd name="T71" fmla="*/ 46 h 170"/>
                  <a:gd name="T72" fmla="*/ 1046 w 1088"/>
                  <a:gd name="T73" fmla="*/ 52 h 170"/>
                  <a:gd name="T74" fmla="*/ 1064 w 1088"/>
                  <a:gd name="T75" fmla="*/ 60 h 170"/>
                  <a:gd name="T76" fmla="*/ 1078 w 1088"/>
                  <a:gd name="T77" fmla="*/ 68 h 170"/>
                  <a:gd name="T78" fmla="*/ 1086 w 1088"/>
                  <a:gd name="T79" fmla="*/ 78 h 170"/>
                  <a:gd name="T80" fmla="*/ 1088 w 1088"/>
                  <a:gd name="T81" fmla="*/ 82 h 170"/>
                  <a:gd name="T82" fmla="*/ 1088 w 1088"/>
                  <a:gd name="T83" fmla="*/ 86 h 170"/>
                  <a:gd name="T84" fmla="*/ 1088 w 1088"/>
                  <a:gd name="T85" fmla="*/ 86 h 170"/>
                  <a:gd name="T86" fmla="*/ 1088 w 1088"/>
                  <a:gd name="T87" fmla="*/ 90 h 170"/>
                  <a:gd name="T88" fmla="*/ 1086 w 1088"/>
                  <a:gd name="T89" fmla="*/ 94 h 170"/>
                  <a:gd name="T90" fmla="*/ 1078 w 1088"/>
                  <a:gd name="T91" fmla="*/ 102 h 170"/>
                  <a:gd name="T92" fmla="*/ 1064 w 1088"/>
                  <a:gd name="T93" fmla="*/ 110 h 170"/>
                  <a:gd name="T94" fmla="*/ 1046 w 1088"/>
                  <a:gd name="T95" fmla="*/ 118 h 170"/>
                  <a:gd name="T96" fmla="*/ 1024 w 1088"/>
                  <a:gd name="T97" fmla="*/ 126 h 170"/>
                  <a:gd name="T98" fmla="*/ 996 w 1088"/>
                  <a:gd name="T99" fmla="*/ 132 h 170"/>
                  <a:gd name="T100" fmla="*/ 930 w 1088"/>
                  <a:gd name="T101" fmla="*/ 144 h 170"/>
                  <a:gd name="T102" fmla="*/ 850 w 1088"/>
                  <a:gd name="T103" fmla="*/ 156 h 170"/>
                  <a:gd name="T104" fmla="*/ 758 w 1088"/>
                  <a:gd name="T105" fmla="*/ 164 h 170"/>
                  <a:gd name="T106" fmla="*/ 658 w 1088"/>
                  <a:gd name="T107" fmla="*/ 168 h 170"/>
                  <a:gd name="T108" fmla="*/ 548 w 1088"/>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170"/>
                    </a:moveTo>
                    <a:lnTo>
                      <a:pt x="548" y="170"/>
                    </a:lnTo>
                    <a:lnTo>
                      <a:pt x="438" y="168"/>
                    </a:lnTo>
                    <a:lnTo>
                      <a:pt x="336" y="164"/>
                    </a:lnTo>
                    <a:lnTo>
                      <a:pt x="242" y="156"/>
                    </a:lnTo>
                    <a:lnTo>
                      <a:pt x="160" y="144"/>
                    </a:lnTo>
                    <a:lnTo>
                      <a:pt x="94" y="132"/>
                    </a:lnTo>
                    <a:lnTo>
                      <a:pt x="66" y="126"/>
                    </a:lnTo>
                    <a:lnTo>
                      <a:pt x="44" y="118"/>
                    </a:lnTo>
                    <a:lnTo>
                      <a:pt x="24" y="110"/>
                    </a:lnTo>
                    <a:lnTo>
                      <a:pt x="10" y="102"/>
                    </a:lnTo>
                    <a:lnTo>
                      <a:pt x="2" y="94"/>
                    </a:lnTo>
                    <a:lnTo>
                      <a:pt x="0" y="90"/>
                    </a:lnTo>
                    <a:lnTo>
                      <a:pt x="0" y="86"/>
                    </a:lnTo>
                    <a:lnTo>
                      <a:pt x="0" y="86"/>
                    </a:lnTo>
                    <a:lnTo>
                      <a:pt x="0" y="82"/>
                    </a:lnTo>
                    <a:lnTo>
                      <a:pt x="2" y="78"/>
                    </a:lnTo>
                    <a:lnTo>
                      <a:pt x="10" y="68"/>
                    </a:lnTo>
                    <a:lnTo>
                      <a:pt x="24" y="60"/>
                    </a:lnTo>
                    <a:lnTo>
                      <a:pt x="44" y="52"/>
                    </a:lnTo>
                    <a:lnTo>
                      <a:pt x="66" y="46"/>
                    </a:lnTo>
                    <a:lnTo>
                      <a:pt x="94" y="38"/>
                    </a:lnTo>
                    <a:lnTo>
                      <a:pt x="126" y="32"/>
                    </a:lnTo>
                    <a:lnTo>
                      <a:pt x="160" y="26"/>
                    </a:lnTo>
                    <a:lnTo>
                      <a:pt x="242" y="16"/>
                    </a:lnTo>
                    <a:lnTo>
                      <a:pt x="336" y="8"/>
                    </a:lnTo>
                    <a:lnTo>
                      <a:pt x="438" y="2"/>
                    </a:lnTo>
                    <a:lnTo>
                      <a:pt x="548" y="0"/>
                    </a:lnTo>
                    <a:lnTo>
                      <a:pt x="548" y="0"/>
                    </a:lnTo>
                    <a:lnTo>
                      <a:pt x="658" y="2"/>
                    </a:lnTo>
                    <a:lnTo>
                      <a:pt x="758" y="8"/>
                    </a:lnTo>
                    <a:lnTo>
                      <a:pt x="850" y="16"/>
                    </a:lnTo>
                    <a:lnTo>
                      <a:pt x="930" y="26"/>
                    </a:lnTo>
                    <a:lnTo>
                      <a:pt x="966" y="32"/>
                    </a:lnTo>
                    <a:lnTo>
                      <a:pt x="996" y="38"/>
                    </a:lnTo>
                    <a:lnTo>
                      <a:pt x="1024" y="46"/>
                    </a:lnTo>
                    <a:lnTo>
                      <a:pt x="1046" y="52"/>
                    </a:lnTo>
                    <a:lnTo>
                      <a:pt x="1064" y="60"/>
                    </a:lnTo>
                    <a:lnTo>
                      <a:pt x="1078" y="68"/>
                    </a:lnTo>
                    <a:lnTo>
                      <a:pt x="1086" y="78"/>
                    </a:lnTo>
                    <a:lnTo>
                      <a:pt x="1088" y="82"/>
                    </a:lnTo>
                    <a:lnTo>
                      <a:pt x="1088" y="86"/>
                    </a:lnTo>
                    <a:lnTo>
                      <a:pt x="1088" y="86"/>
                    </a:lnTo>
                    <a:lnTo>
                      <a:pt x="1088" y="90"/>
                    </a:lnTo>
                    <a:lnTo>
                      <a:pt x="1086" y="94"/>
                    </a:lnTo>
                    <a:lnTo>
                      <a:pt x="1078" y="102"/>
                    </a:lnTo>
                    <a:lnTo>
                      <a:pt x="1064" y="110"/>
                    </a:lnTo>
                    <a:lnTo>
                      <a:pt x="1046" y="118"/>
                    </a:lnTo>
                    <a:lnTo>
                      <a:pt x="1024" y="126"/>
                    </a:lnTo>
                    <a:lnTo>
                      <a:pt x="996" y="132"/>
                    </a:lnTo>
                    <a:lnTo>
                      <a:pt x="930" y="144"/>
                    </a:lnTo>
                    <a:lnTo>
                      <a:pt x="850" y="156"/>
                    </a:lnTo>
                    <a:lnTo>
                      <a:pt x="758" y="164"/>
                    </a:lnTo>
                    <a:lnTo>
                      <a:pt x="658" y="168"/>
                    </a:lnTo>
                    <a:lnTo>
                      <a:pt x="548"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1" name="Freeform 76"/>
              <p:cNvSpPr>
                <a:spLocks/>
              </p:cNvSpPr>
              <p:nvPr/>
            </p:nvSpPr>
            <p:spPr bwMode="auto">
              <a:xfrm>
                <a:off x="4345" y="4142"/>
                <a:ext cx="1092" cy="170"/>
              </a:xfrm>
              <a:custGeom>
                <a:avLst/>
                <a:gdLst>
                  <a:gd name="T0" fmla="*/ 550 w 1092"/>
                  <a:gd name="T1" fmla="*/ 0 h 170"/>
                  <a:gd name="T2" fmla="*/ 550 w 1092"/>
                  <a:gd name="T3" fmla="*/ 0 h 170"/>
                  <a:gd name="T4" fmla="*/ 440 w 1092"/>
                  <a:gd name="T5" fmla="*/ 2 h 170"/>
                  <a:gd name="T6" fmla="*/ 336 w 1092"/>
                  <a:gd name="T7" fmla="*/ 6 h 170"/>
                  <a:gd name="T8" fmla="*/ 242 w 1092"/>
                  <a:gd name="T9" fmla="*/ 14 h 170"/>
                  <a:gd name="T10" fmla="*/ 162 w 1092"/>
                  <a:gd name="T11" fmla="*/ 26 h 170"/>
                  <a:gd name="T12" fmla="*/ 126 w 1092"/>
                  <a:gd name="T13" fmla="*/ 32 h 170"/>
                  <a:gd name="T14" fmla="*/ 94 w 1092"/>
                  <a:gd name="T15" fmla="*/ 38 h 170"/>
                  <a:gd name="T16" fmla="*/ 66 w 1092"/>
                  <a:gd name="T17" fmla="*/ 44 h 170"/>
                  <a:gd name="T18" fmla="*/ 44 w 1092"/>
                  <a:gd name="T19" fmla="*/ 52 h 170"/>
                  <a:gd name="T20" fmla="*/ 24 w 1092"/>
                  <a:gd name="T21" fmla="*/ 60 h 170"/>
                  <a:gd name="T22" fmla="*/ 10 w 1092"/>
                  <a:gd name="T23" fmla="*/ 68 h 170"/>
                  <a:gd name="T24" fmla="*/ 2 w 1092"/>
                  <a:gd name="T25" fmla="*/ 78 h 170"/>
                  <a:gd name="T26" fmla="*/ 0 w 1092"/>
                  <a:gd name="T27" fmla="*/ 82 h 170"/>
                  <a:gd name="T28" fmla="*/ 0 w 1092"/>
                  <a:gd name="T29" fmla="*/ 86 h 170"/>
                  <a:gd name="T30" fmla="*/ 0 w 1092"/>
                  <a:gd name="T31" fmla="*/ 86 h 170"/>
                  <a:gd name="T32" fmla="*/ 0 w 1092"/>
                  <a:gd name="T33" fmla="*/ 90 h 170"/>
                  <a:gd name="T34" fmla="*/ 2 w 1092"/>
                  <a:gd name="T35" fmla="*/ 94 h 170"/>
                  <a:gd name="T36" fmla="*/ 10 w 1092"/>
                  <a:gd name="T37" fmla="*/ 102 h 170"/>
                  <a:gd name="T38" fmla="*/ 24 w 1092"/>
                  <a:gd name="T39" fmla="*/ 110 h 170"/>
                  <a:gd name="T40" fmla="*/ 44 w 1092"/>
                  <a:gd name="T41" fmla="*/ 118 h 170"/>
                  <a:gd name="T42" fmla="*/ 66 w 1092"/>
                  <a:gd name="T43" fmla="*/ 126 h 170"/>
                  <a:gd name="T44" fmla="*/ 94 w 1092"/>
                  <a:gd name="T45" fmla="*/ 132 h 170"/>
                  <a:gd name="T46" fmla="*/ 162 w 1092"/>
                  <a:gd name="T47" fmla="*/ 146 h 170"/>
                  <a:gd name="T48" fmla="*/ 242 w 1092"/>
                  <a:gd name="T49" fmla="*/ 156 h 170"/>
                  <a:gd name="T50" fmla="*/ 336 w 1092"/>
                  <a:gd name="T51" fmla="*/ 164 h 170"/>
                  <a:gd name="T52" fmla="*/ 440 w 1092"/>
                  <a:gd name="T53" fmla="*/ 168 h 170"/>
                  <a:gd name="T54" fmla="*/ 550 w 1092"/>
                  <a:gd name="T55" fmla="*/ 170 h 170"/>
                  <a:gd name="T56" fmla="*/ 550 w 1092"/>
                  <a:gd name="T57" fmla="*/ 170 h 170"/>
                  <a:gd name="T58" fmla="*/ 660 w 1092"/>
                  <a:gd name="T59" fmla="*/ 168 h 170"/>
                  <a:gd name="T60" fmla="*/ 762 w 1092"/>
                  <a:gd name="T61" fmla="*/ 164 h 170"/>
                  <a:gd name="T62" fmla="*/ 854 w 1092"/>
                  <a:gd name="T63" fmla="*/ 156 h 170"/>
                  <a:gd name="T64" fmla="*/ 934 w 1092"/>
                  <a:gd name="T65" fmla="*/ 146 h 170"/>
                  <a:gd name="T66" fmla="*/ 1000 w 1092"/>
                  <a:gd name="T67" fmla="*/ 132 h 170"/>
                  <a:gd name="T68" fmla="*/ 1028 w 1092"/>
                  <a:gd name="T69" fmla="*/ 126 h 170"/>
                  <a:gd name="T70" fmla="*/ 1050 w 1092"/>
                  <a:gd name="T71" fmla="*/ 118 h 170"/>
                  <a:gd name="T72" fmla="*/ 1068 w 1092"/>
                  <a:gd name="T73" fmla="*/ 110 h 170"/>
                  <a:gd name="T74" fmla="*/ 1082 w 1092"/>
                  <a:gd name="T75" fmla="*/ 102 h 170"/>
                  <a:gd name="T76" fmla="*/ 1090 w 1092"/>
                  <a:gd name="T77" fmla="*/ 94 h 170"/>
                  <a:gd name="T78" fmla="*/ 1092 w 1092"/>
                  <a:gd name="T79" fmla="*/ 90 h 170"/>
                  <a:gd name="T80" fmla="*/ 1092 w 1092"/>
                  <a:gd name="T81" fmla="*/ 86 h 170"/>
                  <a:gd name="T82" fmla="*/ 1092 w 1092"/>
                  <a:gd name="T83" fmla="*/ 86 h 170"/>
                  <a:gd name="T84" fmla="*/ 1092 w 1092"/>
                  <a:gd name="T85" fmla="*/ 82 h 170"/>
                  <a:gd name="T86" fmla="*/ 1090 w 1092"/>
                  <a:gd name="T87" fmla="*/ 78 h 170"/>
                  <a:gd name="T88" fmla="*/ 1082 w 1092"/>
                  <a:gd name="T89" fmla="*/ 68 h 170"/>
                  <a:gd name="T90" fmla="*/ 1068 w 1092"/>
                  <a:gd name="T91" fmla="*/ 60 h 170"/>
                  <a:gd name="T92" fmla="*/ 1050 w 1092"/>
                  <a:gd name="T93" fmla="*/ 52 h 170"/>
                  <a:gd name="T94" fmla="*/ 1028 w 1092"/>
                  <a:gd name="T95" fmla="*/ 44 h 170"/>
                  <a:gd name="T96" fmla="*/ 1000 w 1092"/>
                  <a:gd name="T97" fmla="*/ 38 h 170"/>
                  <a:gd name="T98" fmla="*/ 968 w 1092"/>
                  <a:gd name="T99" fmla="*/ 32 h 170"/>
                  <a:gd name="T100" fmla="*/ 934 w 1092"/>
                  <a:gd name="T101" fmla="*/ 26 h 170"/>
                  <a:gd name="T102" fmla="*/ 854 w 1092"/>
                  <a:gd name="T103" fmla="*/ 14 h 170"/>
                  <a:gd name="T104" fmla="*/ 762 w 1092"/>
                  <a:gd name="T105" fmla="*/ 6 h 170"/>
                  <a:gd name="T106" fmla="*/ 660 w 1092"/>
                  <a:gd name="T107" fmla="*/ 2 h 170"/>
                  <a:gd name="T108" fmla="*/ 550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50" y="0"/>
                    </a:moveTo>
                    <a:lnTo>
                      <a:pt x="550" y="0"/>
                    </a:lnTo>
                    <a:lnTo>
                      <a:pt x="440" y="2"/>
                    </a:lnTo>
                    <a:lnTo>
                      <a:pt x="336" y="6"/>
                    </a:lnTo>
                    <a:lnTo>
                      <a:pt x="242" y="14"/>
                    </a:lnTo>
                    <a:lnTo>
                      <a:pt x="162" y="26"/>
                    </a:lnTo>
                    <a:lnTo>
                      <a:pt x="126" y="32"/>
                    </a:lnTo>
                    <a:lnTo>
                      <a:pt x="94" y="38"/>
                    </a:lnTo>
                    <a:lnTo>
                      <a:pt x="66" y="44"/>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2" y="146"/>
                    </a:lnTo>
                    <a:lnTo>
                      <a:pt x="242" y="156"/>
                    </a:lnTo>
                    <a:lnTo>
                      <a:pt x="336" y="164"/>
                    </a:lnTo>
                    <a:lnTo>
                      <a:pt x="440" y="168"/>
                    </a:lnTo>
                    <a:lnTo>
                      <a:pt x="550" y="170"/>
                    </a:lnTo>
                    <a:lnTo>
                      <a:pt x="550" y="170"/>
                    </a:lnTo>
                    <a:lnTo>
                      <a:pt x="660" y="168"/>
                    </a:lnTo>
                    <a:lnTo>
                      <a:pt x="762" y="164"/>
                    </a:lnTo>
                    <a:lnTo>
                      <a:pt x="854" y="156"/>
                    </a:lnTo>
                    <a:lnTo>
                      <a:pt x="934" y="146"/>
                    </a:lnTo>
                    <a:lnTo>
                      <a:pt x="1000" y="132"/>
                    </a:lnTo>
                    <a:lnTo>
                      <a:pt x="1028" y="126"/>
                    </a:lnTo>
                    <a:lnTo>
                      <a:pt x="1050" y="118"/>
                    </a:lnTo>
                    <a:lnTo>
                      <a:pt x="1068" y="110"/>
                    </a:lnTo>
                    <a:lnTo>
                      <a:pt x="1082" y="102"/>
                    </a:lnTo>
                    <a:lnTo>
                      <a:pt x="1090" y="94"/>
                    </a:lnTo>
                    <a:lnTo>
                      <a:pt x="1092" y="90"/>
                    </a:lnTo>
                    <a:lnTo>
                      <a:pt x="1092" y="86"/>
                    </a:lnTo>
                    <a:lnTo>
                      <a:pt x="1092" y="86"/>
                    </a:lnTo>
                    <a:lnTo>
                      <a:pt x="1092" y="82"/>
                    </a:lnTo>
                    <a:lnTo>
                      <a:pt x="1090" y="78"/>
                    </a:lnTo>
                    <a:lnTo>
                      <a:pt x="1082" y="68"/>
                    </a:lnTo>
                    <a:lnTo>
                      <a:pt x="1068" y="60"/>
                    </a:lnTo>
                    <a:lnTo>
                      <a:pt x="1050" y="52"/>
                    </a:lnTo>
                    <a:lnTo>
                      <a:pt x="1028" y="44"/>
                    </a:lnTo>
                    <a:lnTo>
                      <a:pt x="1000" y="38"/>
                    </a:lnTo>
                    <a:lnTo>
                      <a:pt x="968" y="32"/>
                    </a:lnTo>
                    <a:lnTo>
                      <a:pt x="934" y="26"/>
                    </a:lnTo>
                    <a:lnTo>
                      <a:pt x="854" y="14"/>
                    </a:lnTo>
                    <a:lnTo>
                      <a:pt x="762" y="6"/>
                    </a:lnTo>
                    <a:lnTo>
                      <a:pt x="660" y="2"/>
                    </a:lnTo>
                    <a:lnTo>
                      <a:pt x="5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2" name="Freeform 77"/>
              <p:cNvSpPr>
                <a:spLocks noEditPoints="1"/>
              </p:cNvSpPr>
              <p:nvPr/>
            </p:nvSpPr>
            <p:spPr bwMode="auto">
              <a:xfrm>
                <a:off x="4347" y="4142"/>
                <a:ext cx="1088" cy="170"/>
              </a:xfrm>
              <a:custGeom>
                <a:avLst/>
                <a:gdLst>
                  <a:gd name="T0" fmla="*/ 548 w 1088"/>
                  <a:gd name="T1" fmla="*/ 170 h 170"/>
                  <a:gd name="T2" fmla="*/ 336 w 1088"/>
                  <a:gd name="T3" fmla="*/ 162 h 170"/>
                  <a:gd name="T4" fmla="*/ 162 w 1088"/>
                  <a:gd name="T5" fmla="*/ 144 h 170"/>
                  <a:gd name="T6" fmla="*/ 68 w 1088"/>
                  <a:gd name="T7" fmla="*/ 126 h 170"/>
                  <a:gd name="T8" fmla="*/ 26 w 1088"/>
                  <a:gd name="T9" fmla="*/ 110 h 170"/>
                  <a:gd name="T10" fmla="*/ 4 w 1088"/>
                  <a:gd name="T11" fmla="*/ 94 h 170"/>
                  <a:gd name="T12" fmla="*/ 2 w 1088"/>
                  <a:gd name="T13" fmla="*/ 86 h 170"/>
                  <a:gd name="T14" fmla="*/ 2 w 1088"/>
                  <a:gd name="T15" fmla="*/ 82 h 170"/>
                  <a:gd name="T16" fmla="*/ 14 w 1088"/>
                  <a:gd name="T17" fmla="*/ 68 h 170"/>
                  <a:gd name="T18" fmla="*/ 44 w 1088"/>
                  <a:gd name="T19" fmla="*/ 52 h 170"/>
                  <a:gd name="T20" fmla="*/ 96 w 1088"/>
                  <a:gd name="T21" fmla="*/ 38 h 170"/>
                  <a:gd name="T22" fmla="*/ 162 w 1088"/>
                  <a:gd name="T23" fmla="*/ 26 h 170"/>
                  <a:gd name="T24" fmla="*/ 336 w 1088"/>
                  <a:gd name="T25" fmla="*/ 8 h 170"/>
                  <a:gd name="T26" fmla="*/ 548 w 1088"/>
                  <a:gd name="T27" fmla="*/ 0 h 170"/>
                  <a:gd name="T28" fmla="*/ 656 w 1088"/>
                  <a:gd name="T29" fmla="*/ 2 h 170"/>
                  <a:gd name="T30" fmla="*/ 850 w 1088"/>
                  <a:gd name="T31" fmla="*/ 16 h 170"/>
                  <a:gd name="T32" fmla="*/ 964 w 1088"/>
                  <a:gd name="T33" fmla="*/ 32 h 170"/>
                  <a:gd name="T34" fmla="*/ 1022 w 1088"/>
                  <a:gd name="T35" fmla="*/ 46 h 170"/>
                  <a:gd name="T36" fmla="*/ 1062 w 1088"/>
                  <a:gd name="T37" fmla="*/ 60 h 170"/>
                  <a:gd name="T38" fmla="*/ 1084 w 1088"/>
                  <a:gd name="T39" fmla="*/ 78 h 170"/>
                  <a:gd name="T40" fmla="*/ 1086 w 1088"/>
                  <a:gd name="T41" fmla="*/ 86 h 170"/>
                  <a:gd name="T42" fmla="*/ 1086 w 1088"/>
                  <a:gd name="T43" fmla="*/ 90 h 170"/>
                  <a:gd name="T44" fmla="*/ 1076 w 1088"/>
                  <a:gd name="T45" fmla="*/ 102 h 170"/>
                  <a:gd name="T46" fmla="*/ 1044 w 1088"/>
                  <a:gd name="T47" fmla="*/ 118 h 170"/>
                  <a:gd name="T48" fmla="*/ 994 w 1088"/>
                  <a:gd name="T49" fmla="*/ 132 h 170"/>
                  <a:gd name="T50" fmla="*/ 850 w 1088"/>
                  <a:gd name="T51" fmla="*/ 154 h 170"/>
                  <a:gd name="T52" fmla="*/ 656 w 1088"/>
                  <a:gd name="T53" fmla="*/ 168 h 170"/>
                  <a:gd name="T54" fmla="*/ 548 w 1088"/>
                  <a:gd name="T55" fmla="*/ 0 h 170"/>
                  <a:gd name="T56" fmla="*/ 438 w 1088"/>
                  <a:gd name="T57" fmla="*/ 2 h 170"/>
                  <a:gd name="T58" fmla="*/ 242 w 1088"/>
                  <a:gd name="T59" fmla="*/ 16 h 170"/>
                  <a:gd name="T60" fmla="*/ 126 w 1088"/>
                  <a:gd name="T61" fmla="*/ 32 h 170"/>
                  <a:gd name="T62" fmla="*/ 66 w 1088"/>
                  <a:gd name="T63" fmla="*/ 46 h 170"/>
                  <a:gd name="T64" fmla="*/ 24 w 1088"/>
                  <a:gd name="T65" fmla="*/ 60 h 170"/>
                  <a:gd name="T66" fmla="*/ 2 w 1088"/>
                  <a:gd name="T67" fmla="*/ 78 h 170"/>
                  <a:gd name="T68" fmla="*/ 0 w 1088"/>
                  <a:gd name="T69" fmla="*/ 86 h 170"/>
                  <a:gd name="T70" fmla="*/ 0 w 1088"/>
                  <a:gd name="T71" fmla="*/ 90 h 170"/>
                  <a:gd name="T72" fmla="*/ 10 w 1088"/>
                  <a:gd name="T73" fmla="*/ 102 h 170"/>
                  <a:gd name="T74" fmla="*/ 44 w 1088"/>
                  <a:gd name="T75" fmla="*/ 118 h 170"/>
                  <a:gd name="T76" fmla="*/ 94 w 1088"/>
                  <a:gd name="T77" fmla="*/ 132 h 170"/>
                  <a:gd name="T78" fmla="*/ 242 w 1088"/>
                  <a:gd name="T79" fmla="*/ 156 h 170"/>
                  <a:gd name="T80" fmla="*/ 438 w 1088"/>
                  <a:gd name="T81" fmla="*/ 168 h 170"/>
                  <a:gd name="T82" fmla="*/ 548 w 1088"/>
                  <a:gd name="T83" fmla="*/ 170 h 170"/>
                  <a:gd name="T84" fmla="*/ 758 w 1088"/>
                  <a:gd name="T85" fmla="*/ 164 h 170"/>
                  <a:gd name="T86" fmla="*/ 930 w 1088"/>
                  <a:gd name="T87" fmla="*/ 144 h 170"/>
                  <a:gd name="T88" fmla="*/ 1024 w 1088"/>
                  <a:gd name="T89" fmla="*/ 126 h 170"/>
                  <a:gd name="T90" fmla="*/ 1064 w 1088"/>
                  <a:gd name="T91" fmla="*/ 110 h 170"/>
                  <a:gd name="T92" fmla="*/ 1086 w 1088"/>
                  <a:gd name="T93" fmla="*/ 94 h 170"/>
                  <a:gd name="T94" fmla="*/ 1088 w 1088"/>
                  <a:gd name="T95" fmla="*/ 86 h 170"/>
                  <a:gd name="T96" fmla="*/ 1088 w 1088"/>
                  <a:gd name="T97" fmla="*/ 82 h 170"/>
                  <a:gd name="T98" fmla="*/ 1078 w 1088"/>
                  <a:gd name="T99" fmla="*/ 68 h 170"/>
                  <a:gd name="T100" fmla="*/ 1046 w 1088"/>
                  <a:gd name="T101" fmla="*/ 52 h 170"/>
                  <a:gd name="T102" fmla="*/ 996 w 1088"/>
                  <a:gd name="T103" fmla="*/ 38 h 170"/>
                  <a:gd name="T104" fmla="*/ 930 w 1088"/>
                  <a:gd name="T105" fmla="*/ 26 h 170"/>
                  <a:gd name="T106" fmla="*/ 758 w 1088"/>
                  <a:gd name="T107" fmla="*/ 8 h 170"/>
                  <a:gd name="T108" fmla="*/ 548 w 108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170"/>
                    </a:moveTo>
                    <a:lnTo>
                      <a:pt x="548" y="170"/>
                    </a:lnTo>
                    <a:lnTo>
                      <a:pt x="438" y="168"/>
                    </a:lnTo>
                    <a:lnTo>
                      <a:pt x="336" y="162"/>
                    </a:lnTo>
                    <a:lnTo>
                      <a:pt x="244" y="154"/>
                    </a:lnTo>
                    <a:lnTo>
                      <a:pt x="162" y="144"/>
                    </a:lnTo>
                    <a:lnTo>
                      <a:pt x="96" y="132"/>
                    </a:lnTo>
                    <a:lnTo>
                      <a:pt x="68" y="126"/>
                    </a:lnTo>
                    <a:lnTo>
                      <a:pt x="44" y="118"/>
                    </a:lnTo>
                    <a:lnTo>
                      <a:pt x="26" y="110"/>
                    </a:lnTo>
                    <a:lnTo>
                      <a:pt x="14" y="102"/>
                    </a:lnTo>
                    <a:lnTo>
                      <a:pt x="4" y="94"/>
                    </a:lnTo>
                    <a:lnTo>
                      <a:pt x="2" y="90"/>
                    </a:lnTo>
                    <a:lnTo>
                      <a:pt x="2" y="86"/>
                    </a:lnTo>
                    <a:lnTo>
                      <a:pt x="2" y="86"/>
                    </a:lnTo>
                    <a:lnTo>
                      <a:pt x="2" y="82"/>
                    </a:lnTo>
                    <a:lnTo>
                      <a:pt x="4" y="78"/>
                    </a:lnTo>
                    <a:lnTo>
                      <a:pt x="14" y="68"/>
                    </a:lnTo>
                    <a:lnTo>
                      <a:pt x="26" y="60"/>
                    </a:lnTo>
                    <a:lnTo>
                      <a:pt x="44" y="52"/>
                    </a:lnTo>
                    <a:lnTo>
                      <a:pt x="68" y="46"/>
                    </a:lnTo>
                    <a:lnTo>
                      <a:pt x="96" y="38"/>
                    </a:lnTo>
                    <a:lnTo>
                      <a:pt x="128" y="32"/>
                    </a:lnTo>
                    <a:lnTo>
                      <a:pt x="162" y="26"/>
                    </a:lnTo>
                    <a:lnTo>
                      <a:pt x="244" y="16"/>
                    </a:lnTo>
                    <a:lnTo>
                      <a:pt x="336" y="8"/>
                    </a:lnTo>
                    <a:lnTo>
                      <a:pt x="438" y="2"/>
                    </a:lnTo>
                    <a:lnTo>
                      <a:pt x="548" y="0"/>
                    </a:lnTo>
                    <a:lnTo>
                      <a:pt x="548" y="0"/>
                    </a:lnTo>
                    <a:lnTo>
                      <a:pt x="656" y="2"/>
                    </a:lnTo>
                    <a:lnTo>
                      <a:pt x="758" y="8"/>
                    </a:lnTo>
                    <a:lnTo>
                      <a:pt x="850" y="16"/>
                    </a:lnTo>
                    <a:lnTo>
                      <a:pt x="930" y="26"/>
                    </a:lnTo>
                    <a:lnTo>
                      <a:pt x="964" y="32"/>
                    </a:lnTo>
                    <a:lnTo>
                      <a:pt x="994" y="38"/>
                    </a:lnTo>
                    <a:lnTo>
                      <a:pt x="1022" y="46"/>
                    </a:lnTo>
                    <a:lnTo>
                      <a:pt x="1044" y="52"/>
                    </a:lnTo>
                    <a:lnTo>
                      <a:pt x="1062" y="60"/>
                    </a:lnTo>
                    <a:lnTo>
                      <a:pt x="1076" y="68"/>
                    </a:lnTo>
                    <a:lnTo>
                      <a:pt x="1084" y="78"/>
                    </a:lnTo>
                    <a:lnTo>
                      <a:pt x="1086" y="82"/>
                    </a:lnTo>
                    <a:lnTo>
                      <a:pt x="1086" y="86"/>
                    </a:lnTo>
                    <a:lnTo>
                      <a:pt x="1086" y="86"/>
                    </a:lnTo>
                    <a:lnTo>
                      <a:pt x="1086" y="90"/>
                    </a:lnTo>
                    <a:lnTo>
                      <a:pt x="1084" y="94"/>
                    </a:lnTo>
                    <a:lnTo>
                      <a:pt x="1076" y="102"/>
                    </a:lnTo>
                    <a:lnTo>
                      <a:pt x="1062" y="110"/>
                    </a:lnTo>
                    <a:lnTo>
                      <a:pt x="1044" y="118"/>
                    </a:lnTo>
                    <a:lnTo>
                      <a:pt x="1022" y="126"/>
                    </a:lnTo>
                    <a:lnTo>
                      <a:pt x="994" y="132"/>
                    </a:lnTo>
                    <a:lnTo>
                      <a:pt x="930" y="144"/>
                    </a:lnTo>
                    <a:lnTo>
                      <a:pt x="850" y="154"/>
                    </a:lnTo>
                    <a:lnTo>
                      <a:pt x="758" y="162"/>
                    </a:lnTo>
                    <a:lnTo>
                      <a:pt x="656" y="168"/>
                    </a:lnTo>
                    <a:lnTo>
                      <a:pt x="548" y="170"/>
                    </a:lnTo>
                    <a:close/>
                    <a:moveTo>
                      <a:pt x="548" y="0"/>
                    </a:moveTo>
                    <a:lnTo>
                      <a:pt x="548" y="0"/>
                    </a:lnTo>
                    <a:lnTo>
                      <a:pt x="438" y="2"/>
                    </a:lnTo>
                    <a:lnTo>
                      <a:pt x="336" y="8"/>
                    </a:lnTo>
                    <a:lnTo>
                      <a:pt x="242" y="16"/>
                    </a:lnTo>
                    <a:lnTo>
                      <a:pt x="160" y="26"/>
                    </a:lnTo>
                    <a:lnTo>
                      <a:pt x="126" y="32"/>
                    </a:lnTo>
                    <a:lnTo>
                      <a:pt x="94" y="38"/>
                    </a:lnTo>
                    <a:lnTo>
                      <a:pt x="66" y="46"/>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0" y="144"/>
                    </a:lnTo>
                    <a:lnTo>
                      <a:pt x="242" y="156"/>
                    </a:lnTo>
                    <a:lnTo>
                      <a:pt x="336" y="164"/>
                    </a:lnTo>
                    <a:lnTo>
                      <a:pt x="438" y="168"/>
                    </a:lnTo>
                    <a:lnTo>
                      <a:pt x="548" y="170"/>
                    </a:lnTo>
                    <a:lnTo>
                      <a:pt x="548" y="170"/>
                    </a:lnTo>
                    <a:lnTo>
                      <a:pt x="658" y="168"/>
                    </a:lnTo>
                    <a:lnTo>
                      <a:pt x="758" y="164"/>
                    </a:lnTo>
                    <a:lnTo>
                      <a:pt x="850" y="156"/>
                    </a:lnTo>
                    <a:lnTo>
                      <a:pt x="930" y="144"/>
                    </a:lnTo>
                    <a:lnTo>
                      <a:pt x="996" y="132"/>
                    </a:lnTo>
                    <a:lnTo>
                      <a:pt x="1024" y="126"/>
                    </a:lnTo>
                    <a:lnTo>
                      <a:pt x="1046" y="118"/>
                    </a:lnTo>
                    <a:lnTo>
                      <a:pt x="1064" y="110"/>
                    </a:lnTo>
                    <a:lnTo>
                      <a:pt x="1078" y="102"/>
                    </a:lnTo>
                    <a:lnTo>
                      <a:pt x="1086" y="94"/>
                    </a:lnTo>
                    <a:lnTo>
                      <a:pt x="1088" y="90"/>
                    </a:lnTo>
                    <a:lnTo>
                      <a:pt x="1088" y="86"/>
                    </a:lnTo>
                    <a:lnTo>
                      <a:pt x="1088" y="86"/>
                    </a:lnTo>
                    <a:lnTo>
                      <a:pt x="1088" y="82"/>
                    </a:lnTo>
                    <a:lnTo>
                      <a:pt x="1086" y="78"/>
                    </a:lnTo>
                    <a:lnTo>
                      <a:pt x="1078" y="68"/>
                    </a:lnTo>
                    <a:lnTo>
                      <a:pt x="1064" y="60"/>
                    </a:lnTo>
                    <a:lnTo>
                      <a:pt x="1046" y="52"/>
                    </a:lnTo>
                    <a:lnTo>
                      <a:pt x="1024" y="46"/>
                    </a:lnTo>
                    <a:lnTo>
                      <a:pt x="996" y="38"/>
                    </a:lnTo>
                    <a:lnTo>
                      <a:pt x="966" y="32"/>
                    </a:lnTo>
                    <a:lnTo>
                      <a:pt x="930" y="26"/>
                    </a:lnTo>
                    <a:lnTo>
                      <a:pt x="850" y="16"/>
                    </a:lnTo>
                    <a:lnTo>
                      <a:pt x="758" y="8"/>
                    </a:lnTo>
                    <a:lnTo>
                      <a:pt x="658" y="2"/>
                    </a:lnTo>
                    <a:lnTo>
                      <a:pt x="54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3" name="Freeform 78"/>
              <p:cNvSpPr>
                <a:spLocks/>
              </p:cNvSpPr>
              <p:nvPr/>
            </p:nvSpPr>
            <p:spPr bwMode="auto">
              <a:xfrm>
                <a:off x="4349" y="4142"/>
                <a:ext cx="1084" cy="170"/>
              </a:xfrm>
              <a:custGeom>
                <a:avLst/>
                <a:gdLst>
                  <a:gd name="T0" fmla="*/ 546 w 1084"/>
                  <a:gd name="T1" fmla="*/ 170 h 170"/>
                  <a:gd name="T2" fmla="*/ 546 w 1084"/>
                  <a:gd name="T3" fmla="*/ 170 h 170"/>
                  <a:gd name="T4" fmla="*/ 436 w 1084"/>
                  <a:gd name="T5" fmla="*/ 168 h 170"/>
                  <a:gd name="T6" fmla="*/ 334 w 1084"/>
                  <a:gd name="T7" fmla="*/ 162 h 170"/>
                  <a:gd name="T8" fmla="*/ 242 w 1084"/>
                  <a:gd name="T9" fmla="*/ 154 h 170"/>
                  <a:gd name="T10" fmla="*/ 160 w 1084"/>
                  <a:gd name="T11" fmla="*/ 144 h 170"/>
                  <a:gd name="T12" fmla="*/ 94 w 1084"/>
                  <a:gd name="T13" fmla="*/ 132 h 170"/>
                  <a:gd name="T14" fmla="*/ 66 w 1084"/>
                  <a:gd name="T15" fmla="*/ 126 h 170"/>
                  <a:gd name="T16" fmla="*/ 42 w 1084"/>
                  <a:gd name="T17" fmla="*/ 118 h 170"/>
                  <a:gd name="T18" fmla="*/ 24 w 1084"/>
                  <a:gd name="T19" fmla="*/ 110 h 170"/>
                  <a:gd name="T20" fmla="*/ 12 w 1084"/>
                  <a:gd name="T21" fmla="*/ 102 h 170"/>
                  <a:gd name="T22" fmla="*/ 2 w 1084"/>
                  <a:gd name="T23" fmla="*/ 94 h 170"/>
                  <a:gd name="T24" fmla="*/ 0 w 1084"/>
                  <a:gd name="T25" fmla="*/ 90 h 170"/>
                  <a:gd name="T26" fmla="*/ 0 w 1084"/>
                  <a:gd name="T27" fmla="*/ 86 h 170"/>
                  <a:gd name="T28" fmla="*/ 0 w 1084"/>
                  <a:gd name="T29" fmla="*/ 86 h 170"/>
                  <a:gd name="T30" fmla="*/ 0 w 1084"/>
                  <a:gd name="T31" fmla="*/ 82 h 170"/>
                  <a:gd name="T32" fmla="*/ 2 w 1084"/>
                  <a:gd name="T33" fmla="*/ 78 h 170"/>
                  <a:gd name="T34" fmla="*/ 12 w 1084"/>
                  <a:gd name="T35" fmla="*/ 68 h 170"/>
                  <a:gd name="T36" fmla="*/ 24 w 1084"/>
                  <a:gd name="T37" fmla="*/ 60 h 170"/>
                  <a:gd name="T38" fmla="*/ 42 w 1084"/>
                  <a:gd name="T39" fmla="*/ 52 h 170"/>
                  <a:gd name="T40" fmla="*/ 66 w 1084"/>
                  <a:gd name="T41" fmla="*/ 46 h 170"/>
                  <a:gd name="T42" fmla="*/ 94 w 1084"/>
                  <a:gd name="T43" fmla="*/ 38 h 170"/>
                  <a:gd name="T44" fmla="*/ 126 w 1084"/>
                  <a:gd name="T45" fmla="*/ 32 h 170"/>
                  <a:gd name="T46" fmla="*/ 160 w 1084"/>
                  <a:gd name="T47" fmla="*/ 26 h 170"/>
                  <a:gd name="T48" fmla="*/ 242 w 1084"/>
                  <a:gd name="T49" fmla="*/ 16 h 170"/>
                  <a:gd name="T50" fmla="*/ 334 w 1084"/>
                  <a:gd name="T51" fmla="*/ 8 h 170"/>
                  <a:gd name="T52" fmla="*/ 436 w 1084"/>
                  <a:gd name="T53" fmla="*/ 2 h 170"/>
                  <a:gd name="T54" fmla="*/ 546 w 1084"/>
                  <a:gd name="T55" fmla="*/ 0 h 170"/>
                  <a:gd name="T56" fmla="*/ 546 w 1084"/>
                  <a:gd name="T57" fmla="*/ 0 h 170"/>
                  <a:gd name="T58" fmla="*/ 654 w 1084"/>
                  <a:gd name="T59" fmla="*/ 2 h 170"/>
                  <a:gd name="T60" fmla="*/ 756 w 1084"/>
                  <a:gd name="T61" fmla="*/ 8 h 170"/>
                  <a:gd name="T62" fmla="*/ 848 w 1084"/>
                  <a:gd name="T63" fmla="*/ 16 h 170"/>
                  <a:gd name="T64" fmla="*/ 928 w 1084"/>
                  <a:gd name="T65" fmla="*/ 26 h 170"/>
                  <a:gd name="T66" fmla="*/ 962 w 1084"/>
                  <a:gd name="T67" fmla="*/ 32 h 170"/>
                  <a:gd name="T68" fmla="*/ 992 w 1084"/>
                  <a:gd name="T69" fmla="*/ 38 h 170"/>
                  <a:gd name="T70" fmla="*/ 1020 w 1084"/>
                  <a:gd name="T71" fmla="*/ 46 h 170"/>
                  <a:gd name="T72" fmla="*/ 1042 w 1084"/>
                  <a:gd name="T73" fmla="*/ 52 h 170"/>
                  <a:gd name="T74" fmla="*/ 1060 w 1084"/>
                  <a:gd name="T75" fmla="*/ 60 h 170"/>
                  <a:gd name="T76" fmla="*/ 1074 w 1084"/>
                  <a:gd name="T77" fmla="*/ 68 h 170"/>
                  <a:gd name="T78" fmla="*/ 1082 w 1084"/>
                  <a:gd name="T79" fmla="*/ 78 h 170"/>
                  <a:gd name="T80" fmla="*/ 1084 w 1084"/>
                  <a:gd name="T81" fmla="*/ 82 h 170"/>
                  <a:gd name="T82" fmla="*/ 1084 w 1084"/>
                  <a:gd name="T83" fmla="*/ 86 h 170"/>
                  <a:gd name="T84" fmla="*/ 1084 w 1084"/>
                  <a:gd name="T85" fmla="*/ 86 h 170"/>
                  <a:gd name="T86" fmla="*/ 1084 w 1084"/>
                  <a:gd name="T87" fmla="*/ 90 h 170"/>
                  <a:gd name="T88" fmla="*/ 1082 w 1084"/>
                  <a:gd name="T89" fmla="*/ 94 h 170"/>
                  <a:gd name="T90" fmla="*/ 1074 w 1084"/>
                  <a:gd name="T91" fmla="*/ 102 h 170"/>
                  <a:gd name="T92" fmla="*/ 1060 w 1084"/>
                  <a:gd name="T93" fmla="*/ 110 h 170"/>
                  <a:gd name="T94" fmla="*/ 1042 w 1084"/>
                  <a:gd name="T95" fmla="*/ 118 h 170"/>
                  <a:gd name="T96" fmla="*/ 1020 w 1084"/>
                  <a:gd name="T97" fmla="*/ 126 h 170"/>
                  <a:gd name="T98" fmla="*/ 992 w 1084"/>
                  <a:gd name="T99" fmla="*/ 132 h 170"/>
                  <a:gd name="T100" fmla="*/ 928 w 1084"/>
                  <a:gd name="T101" fmla="*/ 144 h 170"/>
                  <a:gd name="T102" fmla="*/ 848 w 1084"/>
                  <a:gd name="T103" fmla="*/ 154 h 170"/>
                  <a:gd name="T104" fmla="*/ 756 w 1084"/>
                  <a:gd name="T105" fmla="*/ 162 h 170"/>
                  <a:gd name="T106" fmla="*/ 654 w 1084"/>
                  <a:gd name="T107" fmla="*/ 168 h 170"/>
                  <a:gd name="T108" fmla="*/ 546 w 1084"/>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170"/>
                    </a:moveTo>
                    <a:lnTo>
                      <a:pt x="546" y="170"/>
                    </a:lnTo>
                    <a:lnTo>
                      <a:pt x="436" y="168"/>
                    </a:lnTo>
                    <a:lnTo>
                      <a:pt x="334" y="162"/>
                    </a:lnTo>
                    <a:lnTo>
                      <a:pt x="242" y="154"/>
                    </a:lnTo>
                    <a:lnTo>
                      <a:pt x="160" y="144"/>
                    </a:lnTo>
                    <a:lnTo>
                      <a:pt x="94" y="132"/>
                    </a:lnTo>
                    <a:lnTo>
                      <a:pt x="66" y="126"/>
                    </a:lnTo>
                    <a:lnTo>
                      <a:pt x="42" y="118"/>
                    </a:lnTo>
                    <a:lnTo>
                      <a:pt x="24" y="110"/>
                    </a:lnTo>
                    <a:lnTo>
                      <a:pt x="12" y="102"/>
                    </a:lnTo>
                    <a:lnTo>
                      <a:pt x="2" y="94"/>
                    </a:lnTo>
                    <a:lnTo>
                      <a:pt x="0" y="90"/>
                    </a:lnTo>
                    <a:lnTo>
                      <a:pt x="0" y="86"/>
                    </a:lnTo>
                    <a:lnTo>
                      <a:pt x="0" y="86"/>
                    </a:lnTo>
                    <a:lnTo>
                      <a:pt x="0" y="82"/>
                    </a:lnTo>
                    <a:lnTo>
                      <a:pt x="2" y="78"/>
                    </a:lnTo>
                    <a:lnTo>
                      <a:pt x="12" y="68"/>
                    </a:lnTo>
                    <a:lnTo>
                      <a:pt x="24" y="60"/>
                    </a:lnTo>
                    <a:lnTo>
                      <a:pt x="42" y="52"/>
                    </a:lnTo>
                    <a:lnTo>
                      <a:pt x="66" y="46"/>
                    </a:lnTo>
                    <a:lnTo>
                      <a:pt x="94" y="38"/>
                    </a:lnTo>
                    <a:lnTo>
                      <a:pt x="126" y="32"/>
                    </a:lnTo>
                    <a:lnTo>
                      <a:pt x="160" y="26"/>
                    </a:lnTo>
                    <a:lnTo>
                      <a:pt x="242" y="16"/>
                    </a:lnTo>
                    <a:lnTo>
                      <a:pt x="334" y="8"/>
                    </a:lnTo>
                    <a:lnTo>
                      <a:pt x="436" y="2"/>
                    </a:lnTo>
                    <a:lnTo>
                      <a:pt x="546" y="0"/>
                    </a:lnTo>
                    <a:lnTo>
                      <a:pt x="546" y="0"/>
                    </a:lnTo>
                    <a:lnTo>
                      <a:pt x="654" y="2"/>
                    </a:lnTo>
                    <a:lnTo>
                      <a:pt x="756" y="8"/>
                    </a:lnTo>
                    <a:lnTo>
                      <a:pt x="848" y="16"/>
                    </a:lnTo>
                    <a:lnTo>
                      <a:pt x="928" y="26"/>
                    </a:lnTo>
                    <a:lnTo>
                      <a:pt x="962" y="32"/>
                    </a:lnTo>
                    <a:lnTo>
                      <a:pt x="992" y="38"/>
                    </a:lnTo>
                    <a:lnTo>
                      <a:pt x="1020" y="46"/>
                    </a:lnTo>
                    <a:lnTo>
                      <a:pt x="1042" y="52"/>
                    </a:lnTo>
                    <a:lnTo>
                      <a:pt x="1060" y="60"/>
                    </a:lnTo>
                    <a:lnTo>
                      <a:pt x="1074" y="68"/>
                    </a:lnTo>
                    <a:lnTo>
                      <a:pt x="1082" y="78"/>
                    </a:lnTo>
                    <a:lnTo>
                      <a:pt x="1084" y="82"/>
                    </a:lnTo>
                    <a:lnTo>
                      <a:pt x="1084" y="86"/>
                    </a:lnTo>
                    <a:lnTo>
                      <a:pt x="1084" y="86"/>
                    </a:lnTo>
                    <a:lnTo>
                      <a:pt x="1084" y="90"/>
                    </a:lnTo>
                    <a:lnTo>
                      <a:pt x="1082" y="94"/>
                    </a:lnTo>
                    <a:lnTo>
                      <a:pt x="1074" y="102"/>
                    </a:lnTo>
                    <a:lnTo>
                      <a:pt x="1060" y="110"/>
                    </a:lnTo>
                    <a:lnTo>
                      <a:pt x="1042" y="118"/>
                    </a:lnTo>
                    <a:lnTo>
                      <a:pt x="1020" y="126"/>
                    </a:lnTo>
                    <a:lnTo>
                      <a:pt x="992" y="132"/>
                    </a:lnTo>
                    <a:lnTo>
                      <a:pt x="928" y="144"/>
                    </a:lnTo>
                    <a:lnTo>
                      <a:pt x="848" y="154"/>
                    </a:lnTo>
                    <a:lnTo>
                      <a:pt x="756" y="162"/>
                    </a:lnTo>
                    <a:lnTo>
                      <a:pt x="654" y="168"/>
                    </a:lnTo>
                    <a:lnTo>
                      <a:pt x="546"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4" name="Freeform 79"/>
              <p:cNvSpPr>
                <a:spLocks/>
              </p:cNvSpPr>
              <p:nvPr/>
            </p:nvSpPr>
            <p:spPr bwMode="auto">
              <a:xfrm>
                <a:off x="4347" y="4142"/>
                <a:ext cx="1088" cy="170"/>
              </a:xfrm>
              <a:custGeom>
                <a:avLst/>
                <a:gdLst>
                  <a:gd name="T0" fmla="*/ 548 w 1088"/>
                  <a:gd name="T1" fmla="*/ 0 h 170"/>
                  <a:gd name="T2" fmla="*/ 548 w 1088"/>
                  <a:gd name="T3" fmla="*/ 0 h 170"/>
                  <a:gd name="T4" fmla="*/ 438 w 1088"/>
                  <a:gd name="T5" fmla="*/ 2 h 170"/>
                  <a:gd name="T6" fmla="*/ 336 w 1088"/>
                  <a:gd name="T7" fmla="*/ 8 h 170"/>
                  <a:gd name="T8" fmla="*/ 242 w 1088"/>
                  <a:gd name="T9" fmla="*/ 16 h 170"/>
                  <a:gd name="T10" fmla="*/ 160 w 1088"/>
                  <a:gd name="T11" fmla="*/ 26 h 170"/>
                  <a:gd name="T12" fmla="*/ 126 w 1088"/>
                  <a:gd name="T13" fmla="*/ 32 h 170"/>
                  <a:gd name="T14" fmla="*/ 94 w 1088"/>
                  <a:gd name="T15" fmla="*/ 38 h 170"/>
                  <a:gd name="T16" fmla="*/ 66 w 1088"/>
                  <a:gd name="T17" fmla="*/ 46 h 170"/>
                  <a:gd name="T18" fmla="*/ 44 w 1088"/>
                  <a:gd name="T19" fmla="*/ 52 h 170"/>
                  <a:gd name="T20" fmla="*/ 24 w 1088"/>
                  <a:gd name="T21" fmla="*/ 60 h 170"/>
                  <a:gd name="T22" fmla="*/ 10 w 1088"/>
                  <a:gd name="T23" fmla="*/ 68 h 170"/>
                  <a:gd name="T24" fmla="*/ 2 w 1088"/>
                  <a:gd name="T25" fmla="*/ 78 h 170"/>
                  <a:gd name="T26" fmla="*/ 0 w 1088"/>
                  <a:gd name="T27" fmla="*/ 82 h 170"/>
                  <a:gd name="T28" fmla="*/ 0 w 1088"/>
                  <a:gd name="T29" fmla="*/ 86 h 170"/>
                  <a:gd name="T30" fmla="*/ 0 w 1088"/>
                  <a:gd name="T31" fmla="*/ 86 h 170"/>
                  <a:gd name="T32" fmla="*/ 0 w 1088"/>
                  <a:gd name="T33" fmla="*/ 90 h 170"/>
                  <a:gd name="T34" fmla="*/ 2 w 1088"/>
                  <a:gd name="T35" fmla="*/ 94 h 170"/>
                  <a:gd name="T36" fmla="*/ 10 w 1088"/>
                  <a:gd name="T37" fmla="*/ 102 h 170"/>
                  <a:gd name="T38" fmla="*/ 24 w 1088"/>
                  <a:gd name="T39" fmla="*/ 110 h 170"/>
                  <a:gd name="T40" fmla="*/ 44 w 1088"/>
                  <a:gd name="T41" fmla="*/ 118 h 170"/>
                  <a:gd name="T42" fmla="*/ 66 w 1088"/>
                  <a:gd name="T43" fmla="*/ 126 h 170"/>
                  <a:gd name="T44" fmla="*/ 94 w 1088"/>
                  <a:gd name="T45" fmla="*/ 132 h 170"/>
                  <a:gd name="T46" fmla="*/ 160 w 1088"/>
                  <a:gd name="T47" fmla="*/ 144 h 170"/>
                  <a:gd name="T48" fmla="*/ 242 w 1088"/>
                  <a:gd name="T49" fmla="*/ 156 h 170"/>
                  <a:gd name="T50" fmla="*/ 336 w 1088"/>
                  <a:gd name="T51" fmla="*/ 164 h 170"/>
                  <a:gd name="T52" fmla="*/ 438 w 1088"/>
                  <a:gd name="T53" fmla="*/ 168 h 170"/>
                  <a:gd name="T54" fmla="*/ 548 w 1088"/>
                  <a:gd name="T55" fmla="*/ 170 h 170"/>
                  <a:gd name="T56" fmla="*/ 548 w 1088"/>
                  <a:gd name="T57" fmla="*/ 170 h 170"/>
                  <a:gd name="T58" fmla="*/ 658 w 1088"/>
                  <a:gd name="T59" fmla="*/ 168 h 170"/>
                  <a:gd name="T60" fmla="*/ 758 w 1088"/>
                  <a:gd name="T61" fmla="*/ 164 h 170"/>
                  <a:gd name="T62" fmla="*/ 850 w 1088"/>
                  <a:gd name="T63" fmla="*/ 156 h 170"/>
                  <a:gd name="T64" fmla="*/ 930 w 1088"/>
                  <a:gd name="T65" fmla="*/ 144 h 170"/>
                  <a:gd name="T66" fmla="*/ 996 w 1088"/>
                  <a:gd name="T67" fmla="*/ 132 h 170"/>
                  <a:gd name="T68" fmla="*/ 1024 w 1088"/>
                  <a:gd name="T69" fmla="*/ 126 h 170"/>
                  <a:gd name="T70" fmla="*/ 1046 w 1088"/>
                  <a:gd name="T71" fmla="*/ 118 h 170"/>
                  <a:gd name="T72" fmla="*/ 1064 w 1088"/>
                  <a:gd name="T73" fmla="*/ 110 h 170"/>
                  <a:gd name="T74" fmla="*/ 1078 w 1088"/>
                  <a:gd name="T75" fmla="*/ 102 h 170"/>
                  <a:gd name="T76" fmla="*/ 1086 w 1088"/>
                  <a:gd name="T77" fmla="*/ 94 h 170"/>
                  <a:gd name="T78" fmla="*/ 1088 w 1088"/>
                  <a:gd name="T79" fmla="*/ 90 h 170"/>
                  <a:gd name="T80" fmla="*/ 1088 w 1088"/>
                  <a:gd name="T81" fmla="*/ 86 h 170"/>
                  <a:gd name="T82" fmla="*/ 1088 w 1088"/>
                  <a:gd name="T83" fmla="*/ 86 h 170"/>
                  <a:gd name="T84" fmla="*/ 1088 w 1088"/>
                  <a:gd name="T85" fmla="*/ 82 h 170"/>
                  <a:gd name="T86" fmla="*/ 1086 w 1088"/>
                  <a:gd name="T87" fmla="*/ 78 h 170"/>
                  <a:gd name="T88" fmla="*/ 1078 w 1088"/>
                  <a:gd name="T89" fmla="*/ 68 h 170"/>
                  <a:gd name="T90" fmla="*/ 1064 w 1088"/>
                  <a:gd name="T91" fmla="*/ 60 h 170"/>
                  <a:gd name="T92" fmla="*/ 1046 w 1088"/>
                  <a:gd name="T93" fmla="*/ 52 h 170"/>
                  <a:gd name="T94" fmla="*/ 1024 w 1088"/>
                  <a:gd name="T95" fmla="*/ 46 h 170"/>
                  <a:gd name="T96" fmla="*/ 996 w 1088"/>
                  <a:gd name="T97" fmla="*/ 38 h 170"/>
                  <a:gd name="T98" fmla="*/ 966 w 1088"/>
                  <a:gd name="T99" fmla="*/ 32 h 170"/>
                  <a:gd name="T100" fmla="*/ 930 w 1088"/>
                  <a:gd name="T101" fmla="*/ 26 h 170"/>
                  <a:gd name="T102" fmla="*/ 850 w 1088"/>
                  <a:gd name="T103" fmla="*/ 16 h 170"/>
                  <a:gd name="T104" fmla="*/ 758 w 1088"/>
                  <a:gd name="T105" fmla="*/ 8 h 170"/>
                  <a:gd name="T106" fmla="*/ 658 w 1088"/>
                  <a:gd name="T107" fmla="*/ 2 h 170"/>
                  <a:gd name="T108" fmla="*/ 548 w 108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70">
                    <a:moveTo>
                      <a:pt x="548" y="0"/>
                    </a:moveTo>
                    <a:lnTo>
                      <a:pt x="548" y="0"/>
                    </a:lnTo>
                    <a:lnTo>
                      <a:pt x="438" y="2"/>
                    </a:lnTo>
                    <a:lnTo>
                      <a:pt x="336" y="8"/>
                    </a:lnTo>
                    <a:lnTo>
                      <a:pt x="242" y="16"/>
                    </a:lnTo>
                    <a:lnTo>
                      <a:pt x="160" y="26"/>
                    </a:lnTo>
                    <a:lnTo>
                      <a:pt x="126" y="32"/>
                    </a:lnTo>
                    <a:lnTo>
                      <a:pt x="94" y="38"/>
                    </a:lnTo>
                    <a:lnTo>
                      <a:pt x="66" y="46"/>
                    </a:lnTo>
                    <a:lnTo>
                      <a:pt x="44" y="52"/>
                    </a:lnTo>
                    <a:lnTo>
                      <a:pt x="24" y="60"/>
                    </a:lnTo>
                    <a:lnTo>
                      <a:pt x="10" y="68"/>
                    </a:lnTo>
                    <a:lnTo>
                      <a:pt x="2" y="78"/>
                    </a:lnTo>
                    <a:lnTo>
                      <a:pt x="0" y="82"/>
                    </a:lnTo>
                    <a:lnTo>
                      <a:pt x="0" y="86"/>
                    </a:lnTo>
                    <a:lnTo>
                      <a:pt x="0" y="86"/>
                    </a:lnTo>
                    <a:lnTo>
                      <a:pt x="0" y="90"/>
                    </a:lnTo>
                    <a:lnTo>
                      <a:pt x="2" y="94"/>
                    </a:lnTo>
                    <a:lnTo>
                      <a:pt x="10" y="102"/>
                    </a:lnTo>
                    <a:lnTo>
                      <a:pt x="24" y="110"/>
                    </a:lnTo>
                    <a:lnTo>
                      <a:pt x="44" y="118"/>
                    </a:lnTo>
                    <a:lnTo>
                      <a:pt x="66" y="126"/>
                    </a:lnTo>
                    <a:lnTo>
                      <a:pt x="94" y="132"/>
                    </a:lnTo>
                    <a:lnTo>
                      <a:pt x="160" y="144"/>
                    </a:lnTo>
                    <a:lnTo>
                      <a:pt x="242" y="156"/>
                    </a:lnTo>
                    <a:lnTo>
                      <a:pt x="336" y="164"/>
                    </a:lnTo>
                    <a:lnTo>
                      <a:pt x="438" y="168"/>
                    </a:lnTo>
                    <a:lnTo>
                      <a:pt x="548" y="170"/>
                    </a:lnTo>
                    <a:lnTo>
                      <a:pt x="548" y="170"/>
                    </a:lnTo>
                    <a:lnTo>
                      <a:pt x="658" y="168"/>
                    </a:lnTo>
                    <a:lnTo>
                      <a:pt x="758" y="164"/>
                    </a:lnTo>
                    <a:lnTo>
                      <a:pt x="850" y="156"/>
                    </a:lnTo>
                    <a:lnTo>
                      <a:pt x="930" y="144"/>
                    </a:lnTo>
                    <a:lnTo>
                      <a:pt x="996" y="132"/>
                    </a:lnTo>
                    <a:lnTo>
                      <a:pt x="1024" y="126"/>
                    </a:lnTo>
                    <a:lnTo>
                      <a:pt x="1046" y="118"/>
                    </a:lnTo>
                    <a:lnTo>
                      <a:pt x="1064" y="110"/>
                    </a:lnTo>
                    <a:lnTo>
                      <a:pt x="1078" y="102"/>
                    </a:lnTo>
                    <a:lnTo>
                      <a:pt x="1086" y="94"/>
                    </a:lnTo>
                    <a:lnTo>
                      <a:pt x="1088" y="90"/>
                    </a:lnTo>
                    <a:lnTo>
                      <a:pt x="1088" y="86"/>
                    </a:lnTo>
                    <a:lnTo>
                      <a:pt x="1088" y="86"/>
                    </a:lnTo>
                    <a:lnTo>
                      <a:pt x="1088" y="82"/>
                    </a:lnTo>
                    <a:lnTo>
                      <a:pt x="1086" y="78"/>
                    </a:lnTo>
                    <a:lnTo>
                      <a:pt x="1078" y="68"/>
                    </a:lnTo>
                    <a:lnTo>
                      <a:pt x="1064" y="60"/>
                    </a:lnTo>
                    <a:lnTo>
                      <a:pt x="1046" y="52"/>
                    </a:lnTo>
                    <a:lnTo>
                      <a:pt x="1024" y="46"/>
                    </a:lnTo>
                    <a:lnTo>
                      <a:pt x="996" y="38"/>
                    </a:lnTo>
                    <a:lnTo>
                      <a:pt x="966" y="32"/>
                    </a:lnTo>
                    <a:lnTo>
                      <a:pt x="930" y="26"/>
                    </a:lnTo>
                    <a:lnTo>
                      <a:pt x="850" y="16"/>
                    </a:lnTo>
                    <a:lnTo>
                      <a:pt x="758" y="8"/>
                    </a:lnTo>
                    <a:lnTo>
                      <a:pt x="658" y="2"/>
                    </a:lnTo>
                    <a:lnTo>
                      <a:pt x="5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5" name="Freeform 80"/>
              <p:cNvSpPr>
                <a:spLocks noEditPoints="1"/>
              </p:cNvSpPr>
              <p:nvPr/>
            </p:nvSpPr>
            <p:spPr bwMode="auto">
              <a:xfrm>
                <a:off x="4349" y="4142"/>
                <a:ext cx="1084" cy="170"/>
              </a:xfrm>
              <a:custGeom>
                <a:avLst/>
                <a:gdLst>
                  <a:gd name="T0" fmla="*/ 546 w 1084"/>
                  <a:gd name="T1" fmla="*/ 170 h 170"/>
                  <a:gd name="T2" fmla="*/ 334 w 1084"/>
                  <a:gd name="T3" fmla="*/ 162 h 170"/>
                  <a:gd name="T4" fmla="*/ 162 w 1084"/>
                  <a:gd name="T5" fmla="*/ 144 h 170"/>
                  <a:gd name="T6" fmla="*/ 68 w 1084"/>
                  <a:gd name="T7" fmla="*/ 126 h 170"/>
                  <a:gd name="T8" fmla="*/ 26 w 1084"/>
                  <a:gd name="T9" fmla="*/ 110 h 170"/>
                  <a:gd name="T10" fmla="*/ 4 w 1084"/>
                  <a:gd name="T11" fmla="*/ 94 h 170"/>
                  <a:gd name="T12" fmla="*/ 2 w 1084"/>
                  <a:gd name="T13" fmla="*/ 86 h 170"/>
                  <a:gd name="T14" fmla="*/ 2 w 1084"/>
                  <a:gd name="T15" fmla="*/ 82 h 170"/>
                  <a:gd name="T16" fmla="*/ 14 w 1084"/>
                  <a:gd name="T17" fmla="*/ 68 h 170"/>
                  <a:gd name="T18" fmla="*/ 44 w 1084"/>
                  <a:gd name="T19" fmla="*/ 52 h 170"/>
                  <a:gd name="T20" fmla="*/ 96 w 1084"/>
                  <a:gd name="T21" fmla="*/ 38 h 170"/>
                  <a:gd name="T22" fmla="*/ 162 w 1084"/>
                  <a:gd name="T23" fmla="*/ 26 h 170"/>
                  <a:gd name="T24" fmla="*/ 334 w 1084"/>
                  <a:gd name="T25" fmla="*/ 8 h 170"/>
                  <a:gd name="T26" fmla="*/ 546 w 1084"/>
                  <a:gd name="T27" fmla="*/ 2 h 170"/>
                  <a:gd name="T28" fmla="*/ 654 w 1084"/>
                  <a:gd name="T29" fmla="*/ 2 h 170"/>
                  <a:gd name="T30" fmla="*/ 846 w 1084"/>
                  <a:gd name="T31" fmla="*/ 16 h 170"/>
                  <a:gd name="T32" fmla="*/ 960 w 1084"/>
                  <a:gd name="T33" fmla="*/ 32 h 170"/>
                  <a:gd name="T34" fmla="*/ 1018 w 1084"/>
                  <a:gd name="T35" fmla="*/ 46 h 170"/>
                  <a:gd name="T36" fmla="*/ 1058 w 1084"/>
                  <a:gd name="T37" fmla="*/ 60 h 170"/>
                  <a:gd name="T38" fmla="*/ 1080 w 1084"/>
                  <a:gd name="T39" fmla="*/ 78 h 170"/>
                  <a:gd name="T40" fmla="*/ 1082 w 1084"/>
                  <a:gd name="T41" fmla="*/ 86 h 170"/>
                  <a:gd name="T42" fmla="*/ 1082 w 1084"/>
                  <a:gd name="T43" fmla="*/ 90 h 170"/>
                  <a:gd name="T44" fmla="*/ 1072 w 1084"/>
                  <a:gd name="T45" fmla="*/ 102 h 170"/>
                  <a:gd name="T46" fmla="*/ 1040 w 1084"/>
                  <a:gd name="T47" fmla="*/ 118 h 170"/>
                  <a:gd name="T48" fmla="*/ 992 w 1084"/>
                  <a:gd name="T49" fmla="*/ 132 h 170"/>
                  <a:gd name="T50" fmla="*/ 846 w 1084"/>
                  <a:gd name="T51" fmla="*/ 154 h 170"/>
                  <a:gd name="T52" fmla="*/ 654 w 1084"/>
                  <a:gd name="T53" fmla="*/ 168 h 170"/>
                  <a:gd name="T54" fmla="*/ 546 w 1084"/>
                  <a:gd name="T55" fmla="*/ 0 h 170"/>
                  <a:gd name="T56" fmla="*/ 436 w 1084"/>
                  <a:gd name="T57" fmla="*/ 2 h 170"/>
                  <a:gd name="T58" fmla="*/ 242 w 1084"/>
                  <a:gd name="T59" fmla="*/ 16 h 170"/>
                  <a:gd name="T60" fmla="*/ 126 w 1084"/>
                  <a:gd name="T61" fmla="*/ 32 h 170"/>
                  <a:gd name="T62" fmla="*/ 66 w 1084"/>
                  <a:gd name="T63" fmla="*/ 46 h 170"/>
                  <a:gd name="T64" fmla="*/ 24 w 1084"/>
                  <a:gd name="T65" fmla="*/ 60 h 170"/>
                  <a:gd name="T66" fmla="*/ 2 w 1084"/>
                  <a:gd name="T67" fmla="*/ 78 h 170"/>
                  <a:gd name="T68" fmla="*/ 0 w 1084"/>
                  <a:gd name="T69" fmla="*/ 86 h 170"/>
                  <a:gd name="T70" fmla="*/ 0 w 1084"/>
                  <a:gd name="T71" fmla="*/ 90 h 170"/>
                  <a:gd name="T72" fmla="*/ 12 w 1084"/>
                  <a:gd name="T73" fmla="*/ 102 h 170"/>
                  <a:gd name="T74" fmla="*/ 42 w 1084"/>
                  <a:gd name="T75" fmla="*/ 118 h 170"/>
                  <a:gd name="T76" fmla="*/ 94 w 1084"/>
                  <a:gd name="T77" fmla="*/ 132 h 170"/>
                  <a:gd name="T78" fmla="*/ 242 w 1084"/>
                  <a:gd name="T79" fmla="*/ 154 h 170"/>
                  <a:gd name="T80" fmla="*/ 436 w 1084"/>
                  <a:gd name="T81" fmla="*/ 168 h 170"/>
                  <a:gd name="T82" fmla="*/ 546 w 1084"/>
                  <a:gd name="T83" fmla="*/ 170 h 170"/>
                  <a:gd name="T84" fmla="*/ 756 w 1084"/>
                  <a:gd name="T85" fmla="*/ 162 h 170"/>
                  <a:gd name="T86" fmla="*/ 928 w 1084"/>
                  <a:gd name="T87" fmla="*/ 144 h 170"/>
                  <a:gd name="T88" fmla="*/ 1020 w 1084"/>
                  <a:gd name="T89" fmla="*/ 126 h 170"/>
                  <a:gd name="T90" fmla="*/ 1060 w 1084"/>
                  <a:gd name="T91" fmla="*/ 110 h 170"/>
                  <a:gd name="T92" fmla="*/ 1082 w 1084"/>
                  <a:gd name="T93" fmla="*/ 94 h 170"/>
                  <a:gd name="T94" fmla="*/ 1084 w 1084"/>
                  <a:gd name="T95" fmla="*/ 86 h 170"/>
                  <a:gd name="T96" fmla="*/ 1084 w 1084"/>
                  <a:gd name="T97" fmla="*/ 82 h 170"/>
                  <a:gd name="T98" fmla="*/ 1074 w 1084"/>
                  <a:gd name="T99" fmla="*/ 68 h 170"/>
                  <a:gd name="T100" fmla="*/ 1042 w 1084"/>
                  <a:gd name="T101" fmla="*/ 52 h 170"/>
                  <a:gd name="T102" fmla="*/ 992 w 1084"/>
                  <a:gd name="T103" fmla="*/ 38 h 170"/>
                  <a:gd name="T104" fmla="*/ 928 w 1084"/>
                  <a:gd name="T105" fmla="*/ 26 h 170"/>
                  <a:gd name="T106" fmla="*/ 756 w 1084"/>
                  <a:gd name="T107" fmla="*/ 8 h 170"/>
                  <a:gd name="T108" fmla="*/ 546 w 108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170"/>
                    </a:moveTo>
                    <a:lnTo>
                      <a:pt x="546" y="170"/>
                    </a:lnTo>
                    <a:lnTo>
                      <a:pt x="436" y="168"/>
                    </a:lnTo>
                    <a:lnTo>
                      <a:pt x="334" y="162"/>
                    </a:lnTo>
                    <a:lnTo>
                      <a:pt x="242" y="154"/>
                    </a:lnTo>
                    <a:lnTo>
                      <a:pt x="162" y="144"/>
                    </a:lnTo>
                    <a:lnTo>
                      <a:pt x="96" y="132"/>
                    </a:lnTo>
                    <a:lnTo>
                      <a:pt x="68" y="126"/>
                    </a:lnTo>
                    <a:lnTo>
                      <a:pt x="44" y="118"/>
                    </a:lnTo>
                    <a:lnTo>
                      <a:pt x="26" y="110"/>
                    </a:lnTo>
                    <a:lnTo>
                      <a:pt x="14" y="102"/>
                    </a:lnTo>
                    <a:lnTo>
                      <a:pt x="4" y="94"/>
                    </a:lnTo>
                    <a:lnTo>
                      <a:pt x="2" y="90"/>
                    </a:lnTo>
                    <a:lnTo>
                      <a:pt x="2" y="86"/>
                    </a:lnTo>
                    <a:lnTo>
                      <a:pt x="2" y="86"/>
                    </a:lnTo>
                    <a:lnTo>
                      <a:pt x="2" y="82"/>
                    </a:lnTo>
                    <a:lnTo>
                      <a:pt x="4" y="78"/>
                    </a:lnTo>
                    <a:lnTo>
                      <a:pt x="14" y="68"/>
                    </a:lnTo>
                    <a:lnTo>
                      <a:pt x="26" y="60"/>
                    </a:lnTo>
                    <a:lnTo>
                      <a:pt x="44" y="52"/>
                    </a:lnTo>
                    <a:lnTo>
                      <a:pt x="68" y="46"/>
                    </a:lnTo>
                    <a:lnTo>
                      <a:pt x="96" y="38"/>
                    </a:lnTo>
                    <a:lnTo>
                      <a:pt x="126" y="32"/>
                    </a:lnTo>
                    <a:lnTo>
                      <a:pt x="162" y="26"/>
                    </a:lnTo>
                    <a:lnTo>
                      <a:pt x="242" y="16"/>
                    </a:lnTo>
                    <a:lnTo>
                      <a:pt x="334" y="8"/>
                    </a:lnTo>
                    <a:lnTo>
                      <a:pt x="436" y="2"/>
                    </a:lnTo>
                    <a:lnTo>
                      <a:pt x="546" y="2"/>
                    </a:lnTo>
                    <a:lnTo>
                      <a:pt x="546" y="2"/>
                    </a:lnTo>
                    <a:lnTo>
                      <a:pt x="654" y="2"/>
                    </a:lnTo>
                    <a:lnTo>
                      <a:pt x="756" y="8"/>
                    </a:lnTo>
                    <a:lnTo>
                      <a:pt x="846" y="16"/>
                    </a:lnTo>
                    <a:lnTo>
                      <a:pt x="926" y="26"/>
                    </a:lnTo>
                    <a:lnTo>
                      <a:pt x="960" y="32"/>
                    </a:lnTo>
                    <a:lnTo>
                      <a:pt x="992" y="38"/>
                    </a:lnTo>
                    <a:lnTo>
                      <a:pt x="1018" y="46"/>
                    </a:lnTo>
                    <a:lnTo>
                      <a:pt x="1040" y="52"/>
                    </a:lnTo>
                    <a:lnTo>
                      <a:pt x="1058" y="60"/>
                    </a:lnTo>
                    <a:lnTo>
                      <a:pt x="1072" y="68"/>
                    </a:lnTo>
                    <a:lnTo>
                      <a:pt x="1080" y="78"/>
                    </a:lnTo>
                    <a:lnTo>
                      <a:pt x="1082" y="82"/>
                    </a:lnTo>
                    <a:lnTo>
                      <a:pt x="1082" y="86"/>
                    </a:lnTo>
                    <a:lnTo>
                      <a:pt x="1082" y="86"/>
                    </a:lnTo>
                    <a:lnTo>
                      <a:pt x="1082" y="90"/>
                    </a:lnTo>
                    <a:lnTo>
                      <a:pt x="1080" y="94"/>
                    </a:lnTo>
                    <a:lnTo>
                      <a:pt x="1072" y="102"/>
                    </a:lnTo>
                    <a:lnTo>
                      <a:pt x="1058" y="110"/>
                    </a:lnTo>
                    <a:lnTo>
                      <a:pt x="1040" y="118"/>
                    </a:lnTo>
                    <a:lnTo>
                      <a:pt x="1018" y="126"/>
                    </a:lnTo>
                    <a:lnTo>
                      <a:pt x="992" y="132"/>
                    </a:lnTo>
                    <a:lnTo>
                      <a:pt x="926" y="144"/>
                    </a:lnTo>
                    <a:lnTo>
                      <a:pt x="846" y="154"/>
                    </a:lnTo>
                    <a:lnTo>
                      <a:pt x="756" y="162"/>
                    </a:lnTo>
                    <a:lnTo>
                      <a:pt x="654" y="168"/>
                    </a:lnTo>
                    <a:lnTo>
                      <a:pt x="546" y="170"/>
                    </a:lnTo>
                    <a:close/>
                    <a:moveTo>
                      <a:pt x="546" y="0"/>
                    </a:moveTo>
                    <a:lnTo>
                      <a:pt x="546" y="0"/>
                    </a:lnTo>
                    <a:lnTo>
                      <a:pt x="436" y="2"/>
                    </a:lnTo>
                    <a:lnTo>
                      <a:pt x="334" y="8"/>
                    </a:lnTo>
                    <a:lnTo>
                      <a:pt x="242" y="16"/>
                    </a:lnTo>
                    <a:lnTo>
                      <a:pt x="160" y="26"/>
                    </a:lnTo>
                    <a:lnTo>
                      <a:pt x="126" y="32"/>
                    </a:lnTo>
                    <a:lnTo>
                      <a:pt x="94" y="38"/>
                    </a:lnTo>
                    <a:lnTo>
                      <a:pt x="66" y="46"/>
                    </a:lnTo>
                    <a:lnTo>
                      <a:pt x="42" y="52"/>
                    </a:lnTo>
                    <a:lnTo>
                      <a:pt x="24" y="60"/>
                    </a:lnTo>
                    <a:lnTo>
                      <a:pt x="12" y="68"/>
                    </a:lnTo>
                    <a:lnTo>
                      <a:pt x="2" y="78"/>
                    </a:lnTo>
                    <a:lnTo>
                      <a:pt x="0" y="82"/>
                    </a:lnTo>
                    <a:lnTo>
                      <a:pt x="0" y="86"/>
                    </a:lnTo>
                    <a:lnTo>
                      <a:pt x="0" y="86"/>
                    </a:lnTo>
                    <a:lnTo>
                      <a:pt x="0" y="90"/>
                    </a:lnTo>
                    <a:lnTo>
                      <a:pt x="2" y="94"/>
                    </a:lnTo>
                    <a:lnTo>
                      <a:pt x="12" y="102"/>
                    </a:lnTo>
                    <a:lnTo>
                      <a:pt x="24" y="110"/>
                    </a:lnTo>
                    <a:lnTo>
                      <a:pt x="42" y="118"/>
                    </a:lnTo>
                    <a:lnTo>
                      <a:pt x="66" y="126"/>
                    </a:lnTo>
                    <a:lnTo>
                      <a:pt x="94" y="132"/>
                    </a:lnTo>
                    <a:lnTo>
                      <a:pt x="160" y="144"/>
                    </a:lnTo>
                    <a:lnTo>
                      <a:pt x="242" y="154"/>
                    </a:lnTo>
                    <a:lnTo>
                      <a:pt x="334" y="162"/>
                    </a:lnTo>
                    <a:lnTo>
                      <a:pt x="436" y="168"/>
                    </a:lnTo>
                    <a:lnTo>
                      <a:pt x="546" y="170"/>
                    </a:lnTo>
                    <a:lnTo>
                      <a:pt x="546" y="170"/>
                    </a:lnTo>
                    <a:lnTo>
                      <a:pt x="654" y="168"/>
                    </a:lnTo>
                    <a:lnTo>
                      <a:pt x="756" y="162"/>
                    </a:lnTo>
                    <a:lnTo>
                      <a:pt x="848" y="154"/>
                    </a:lnTo>
                    <a:lnTo>
                      <a:pt x="928" y="144"/>
                    </a:lnTo>
                    <a:lnTo>
                      <a:pt x="992" y="132"/>
                    </a:lnTo>
                    <a:lnTo>
                      <a:pt x="1020" y="126"/>
                    </a:lnTo>
                    <a:lnTo>
                      <a:pt x="1042" y="118"/>
                    </a:lnTo>
                    <a:lnTo>
                      <a:pt x="1060" y="110"/>
                    </a:lnTo>
                    <a:lnTo>
                      <a:pt x="1074" y="102"/>
                    </a:lnTo>
                    <a:lnTo>
                      <a:pt x="1082" y="94"/>
                    </a:lnTo>
                    <a:lnTo>
                      <a:pt x="1084" y="90"/>
                    </a:lnTo>
                    <a:lnTo>
                      <a:pt x="1084" y="86"/>
                    </a:lnTo>
                    <a:lnTo>
                      <a:pt x="1084" y="86"/>
                    </a:lnTo>
                    <a:lnTo>
                      <a:pt x="1084" y="82"/>
                    </a:lnTo>
                    <a:lnTo>
                      <a:pt x="1082" y="78"/>
                    </a:lnTo>
                    <a:lnTo>
                      <a:pt x="1074" y="68"/>
                    </a:lnTo>
                    <a:lnTo>
                      <a:pt x="1060" y="60"/>
                    </a:lnTo>
                    <a:lnTo>
                      <a:pt x="1042" y="52"/>
                    </a:lnTo>
                    <a:lnTo>
                      <a:pt x="1020" y="46"/>
                    </a:lnTo>
                    <a:lnTo>
                      <a:pt x="992" y="38"/>
                    </a:lnTo>
                    <a:lnTo>
                      <a:pt x="962" y="32"/>
                    </a:lnTo>
                    <a:lnTo>
                      <a:pt x="928" y="26"/>
                    </a:lnTo>
                    <a:lnTo>
                      <a:pt x="848" y="16"/>
                    </a:lnTo>
                    <a:lnTo>
                      <a:pt x="756" y="8"/>
                    </a:lnTo>
                    <a:lnTo>
                      <a:pt x="654" y="2"/>
                    </a:lnTo>
                    <a:lnTo>
                      <a:pt x="546" y="0"/>
                    </a:lnTo>
                    <a:close/>
                  </a:path>
                </a:pathLst>
              </a:custGeom>
              <a:solidFill>
                <a:srgbClr val="FE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6" name="Freeform 81"/>
              <p:cNvSpPr>
                <a:spLocks/>
              </p:cNvSpPr>
              <p:nvPr/>
            </p:nvSpPr>
            <p:spPr bwMode="auto">
              <a:xfrm>
                <a:off x="4351" y="4144"/>
                <a:ext cx="1080" cy="168"/>
              </a:xfrm>
              <a:custGeom>
                <a:avLst/>
                <a:gdLst>
                  <a:gd name="T0" fmla="*/ 544 w 1080"/>
                  <a:gd name="T1" fmla="*/ 168 h 168"/>
                  <a:gd name="T2" fmla="*/ 544 w 1080"/>
                  <a:gd name="T3" fmla="*/ 168 h 168"/>
                  <a:gd name="T4" fmla="*/ 434 w 1080"/>
                  <a:gd name="T5" fmla="*/ 166 h 168"/>
                  <a:gd name="T6" fmla="*/ 332 w 1080"/>
                  <a:gd name="T7" fmla="*/ 160 h 168"/>
                  <a:gd name="T8" fmla="*/ 240 w 1080"/>
                  <a:gd name="T9" fmla="*/ 152 h 168"/>
                  <a:gd name="T10" fmla="*/ 160 w 1080"/>
                  <a:gd name="T11" fmla="*/ 142 h 168"/>
                  <a:gd name="T12" fmla="*/ 94 w 1080"/>
                  <a:gd name="T13" fmla="*/ 130 h 168"/>
                  <a:gd name="T14" fmla="*/ 66 w 1080"/>
                  <a:gd name="T15" fmla="*/ 124 h 168"/>
                  <a:gd name="T16" fmla="*/ 42 w 1080"/>
                  <a:gd name="T17" fmla="*/ 116 h 168"/>
                  <a:gd name="T18" fmla="*/ 24 w 1080"/>
                  <a:gd name="T19" fmla="*/ 108 h 168"/>
                  <a:gd name="T20" fmla="*/ 12 w 1080"/>
                  <a:gd name="T21" fmla="*/ 100 h 168"/>
                  <a:gd name="T22" fmla="*/ 2 w 1080"/>
                  <a:gd name="T23" fmla="*/ 92 h 168"/>
                  <a:gd name="T24" fmla="*/ 0 w 1080"/>
                  <a:gd name="T25" fmla="*/ 88 h 168"/>
                  <a:gd name="T26" fmla="*/ 0 w 1080"/>
                  <a:gd name="T27" fmla="*/ 84 h 168"/>
                  <a:gd name="T28" fmla="*/ 0 w 1080"/>
                  <a:gd name="T29" fmla="*/ 84 h 168"/>
                  <a:gd name="T30" fmla="*/ 0 w 1080"/>
                  <a:gd name="T31" fmla="*/ 80 h 168"/>
                  <a:gd name="T32" fmla="*/ 2 w 1080"/>
                  <a:gd name="T33" fmla="*/ 76 h 168"/>
                  <a:gd name="T34" fmla="*/ 12 w 1080"/>
                  <a:gd name="T35" fmla="*/ 66 h 168"/>
                  <a:gd name="T36" fmla="*/ 24 w 1080"/>
                  <a:gd name="T37" fmla="*/ 58 h 168"/>
                  <a:gd name="T38" fmla="*/ 42 w 1080"/>
                  <a:gd name="T39" fmla="*/ 50 h 168"/>
                  <a:gd name="T40" fmla="*/ 66 w 1080"/>
                  <a:gd name="T41" fmla="*/ 44 h 168"/>
                  <a:gd name="T42" fmla="*/ 94 w 1080"/>
                  <a:gd name="T43" fmla="*/ 36 h 168"/>
                  <a:gd name="T44" fmla="*/ 124 w 1080"/>
                  <a:gd name="T45" fmla="*/ 30 h 168"/>
                  <a:gd name="T46" fmla="*/ 160 w 1080"/>
                  <a:gd name="T47" fmla="*/ 24 h 168"/>
                  <a:gd name="T48" fmla="*/ 240 w 1080"/>
                  <a:gd name="T49" fmla="*/ 14 h 168"/>
                  <a:gd name="T50" fmla="*/ 332 w 1080"/>
                  <a:gd name="T51" fmla="*/ 6 h 168"/>
                  <a:gd name="T52" fmla="*/ 434 w 1080"/>
                  <a:gd name="T53" fmla="*/ 0 h 168"/>
                  <a:gd name="T54" fmla="*/ 544 w 1080"/>
                  <a:gd name="T55" fmla="*/ 0 h 168"/>
                  <a:gd name="T56" fmla="*/ 544 w 1080"/>
                  <a:gd name="T57" fmla="*/ 0 h 168"/>
                  <a:gd name="T58" fmla="*/ 652 w 1080"/>
                  <a:gd name="T59" fmla="*/ 0 h 168"/>
                  <a:gd name="T60" fmla="*/ 754 w 1080"/>
                  <a:gd name="T61" fmla="*/ 6 h 168"/>
                  <a:gd name="T62" fmla="*/ 844 w 1080"/>
                  <a:gd name="T63" fmla="*/ 14 h 168"/>
                  <a:gd name="T64" fmla="*/ 924 w 1080"/>
                  <a:gd name="T65" fmla="*/ 24 h 168"/>
                  <a:gd name="T66" fmla="*/ 958 w 1080"/>
                  <a:gd name="T67" fmla="*/ 30 h 168"/>
                  <a:gd name="T68" fmla="*/ 990 w 1080"/>
                  <a:gd name="T69" fmla="*/ 36 h 168"/>
                  <a:gd name="T70" fmla="*/ 1016 w 1080"/>
                  <a:gd name="T71" fmla="*/ 44 h 168"/>
                  <a:gd name="T72" fmla="*/ 1038 w 1080"/>
                  <a:gd name="T73" fmla="*/ 50 h 168"/>
                  <a:gd name="T74" fmla="*/ 1056 w 1080"/>
                  <a:gd name="T75" fmla="*/ 58 h 168"/>
                  <a:gd name="T76" fmla="*/ 1070 w 1080"/>
                  <a:gd name="T77" fmla="*/ 66 h 168"/>
                  <a:gd name="T78" fmla="*/ 1078 w 1080"/>
                  <a:gd name="T79" fmla="*/ 76 h 168"/>
                  <a:gd name="T80" fmla="*/ 1080 w 1080"/>
                  <a:gd name="T81" fmla="*/ 80 h 168"/>
                  <a:gd name="T82" fmla="*/ 1080 w 1080"/>
                  <a:gd name="T83" fmla="*/ 84 h 168"/>
                  <a:gd name="T84" fmla="*/ 1080 w 1080"/>
                  <a:gd name="T85" fmla="*/ 84 h 168"/>
                  <a:gd name="T86" fmla="*/ 1080 w 1080"/>
                  <a:gd name="T87" fmla="*/ 88 h 168"/>
                  <a:gd name="T88" fmla="*/ 1078 w 1080"/>
                  <a:gd name="T89" fmla="*/ 92 h 168"/>
                  <a:gd name="T90" fmla="*/ 1070 w 1080"/>
                  <a:gd name="T91" fmla="*/ 100 h 168"/>
                  <a:gd name="T92" fmla="*/ 1056 w 1080"/>
                  <a:gd name="T93" fmla="*/ 108 h 168"/>
                  <a:gd name="T94" fmla="*/ 1038 w 1080"/>
                  <a:gd name="T95" fmla="*/ 116 h 168"/>
                  <a:gd name="T96" fmla="*/ 1016 w 1080"/>
                  <a:gd name="T97" fmla="*/ 124 h 168"/>
                  <a:gd name="T98" fmla="*/ 990 w 1080"/>
                  <a:gd name="T99" fmla="*/ 130 h 168"/>
                  <a:gd name="T100" fmla="*/ 924 w 1080"/>
                  <a:gd name="T101" fmla="*/ 142 h 168"/>
                  <a:gd name="T102" fmla="*/ 844 w 1080"/>
                  <a:gd name="T103" fmla="*/ 152 h 168"/>
                  <a:gd name="T104" fmla="*/ 754 w 1080"/>
                  <a:gd name="T105" fmla="*/ 160 h 168"/>
                  <a:gd name="T106" fmla="*/ 652 w 1080"/>
                  <a:gd name="T107" fmla="*/ 166 h 168"/>
                  <a:gd name="T108" fmla="*/ 544 w 1080"/>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168"/>
                    </a:moveTo>
                    <a:lnTo>
                      <a:pt x="544" y="168"/>
                    </a:lnTo>
                    <a:lnTo>
                      <a:pt x="434" y="166"/>
                    </a:lnTo>
                    <a:lnTo>
                      <a:pt x="332" y="160"/>
                    </a:lnTo>
                    <a:lnTo>
                      <a:pt x="240" y="152"/>
                    </a:lnTo>
                    <a:lnTo>
                      <a:pt x="160" y="142"/>
                    </a:lnTo>
                    <a:lnTo>
                      <a:pt x="94" y="130"/>
                    </a:lnTo>
                    <a:lnTo>
                      <a:pt x="66" y="124"/>
                    </a:lnTo>
                    <a:lnTo>
                      <a:pt x="42" y="116"/>
                    </a:lnTo>
                    <a:lnTo>
                      <a:pt x="24" y="108"/>
                    </a:lnTo>
                    <a:lnTo>
                      <a:pt x="12" y="100"/>
                    </a:lnTo>
                    <a:lnTo>
                      <a:pt x="2" y="92"/>
                    </a:lnTo>
                    <a:lnTo>
                      <a:pt x="0" y="88"/>
                    </a:lnTo>
                    <a:lnTo>
                      <a:pt x="0" y="84"/>
                    </a:lnTo>
                    <a:lnTo>
                      <a:pt x="0" y="84"/>
                    </a:lnTo>
                    <a:lnTo>
                      <a:pt x="0" y="80"/>
                    </a:lnTo>
                    <a:lnTo>
                      <a:pt x="2" y="76"/>
                    </a:lnTo>
                    <a:lnTo>
                      <a:pt x="12" y="66"/>
                    </a:lnTo>
                    <a:lnTo>
                      <a:pt x="24" y="58"/>
                    </a:lnTo>
                    <a:lnTo>
                      <a:pt x="42" y="50"/>
                    </a:lnTo>
                    <a:lnTo>
                      <a:pt x="66" y="44"/>
                    </a:lnTo>
                    <a:lnTo>
                      <a:pt x="94" y="36"/>
                    </a:lnTo>
                    <a:lnTo>
                      <a:pt x="124" y="30"/>
                    </a:lnTo>
                    <a:lnTo>
                      <a:pt x="160" y="24"/>
                    </a:lnTo>
                    <a:lnTo>
                      <a:pt x="240" y="14"/>
                    </a:lnTo>
                    <a:lnTo>
                      <a:pt x="332" y="6"/>
                    </a:lnTo>
                    <a:lnTo>
                      <a:pt x="434" y="0"/>
                    </a:lnTo>
                    <a:lnTo>
                      <a:pt x="544" y="0"/>
                    </a:lnTo>
                    <a:lnTo>
                      <a:pt x="544" y="0"/>
                    </a:lnTo>
                    <a:lnTo>
                      <a:pt x="652" y="0"/>
                    </a:lnTo>
                    <a:lnTo>
                      <a:pt x="754" y="6"/>
                    </a:lnTo>
                    <a:lnTo>
                      <a:pt x="844" y="14"/>
                    </a:lnTo>
                    <a:lnTo>
                      <a:pt x="924" y="24"/>
                    </a:lnTo>
                    <a:lnTo>
                      <a:pt x="958" y="30"/>
                    </a:lnTo>
                    <a:lnTo>
                      <a:pt x="990" y="36"/>
                    </a:lnTo>
                    <a:lnTo>
                      <a:pt x="1016" y="44"/>
                    </a:lnTo>
                    <a:lnTo>
                      <a:pt x="1038" y="50"/>
                    </a:lnTo>
                    <a:lnTo>
                      <a:pt x="1056" y="58"/>
                    </a:lnTo>
                    <a:lnTo>
                      <a:pt x="1070" y="66"/>
                    </a:lnTo>
                    <a:lnTo>
                      <a:pt x="1078" y="76"/>
                    </a:lnTo>
                    <a:lnTo>
                      <a:pt x="1080" y="80"/>
                    </a:lnTo>
                    <a:lnTo>
                      <a:pt x="1080" y="84"/>
                    </a:lnTo>
                    <a:lnTo>
                      <a:pt x="1080" y="84"/>
                    </a:lnTo>
                    <a:lnTo>
                      <a:pt x="1080" y="88"/>
                    </a:lnTo>
                    <a:lnTo>
                      <a:pt x="1078" y="92"/>
                    </a:lnTo>
                    <a:lnTo>
                      <a:pt x="1070" y="100"/>
                    </a:lnTo>
                    <a:lnTo>
                      <a:pt x="1056" y="108"/>
                    </a:lnTo>
                    <a:lnTo>
                      <a:pt x="1038" y="116"/>
                    </a:lnTo>
                    <a:lnTo>
                      <a:pt x="1016" y="124"/>
                    </a:lnTo>
                    <a:lnTo>
                      <a:pt x="990" y="130"/>
                    </a:lnTo>
                    <a:lnTo>
                      <a:pt x="924" y="142"/>
                    </a:lnTo>
                    <a:lnTo>
                      <a:pt x="844" y="152"/>
                    </a:lnTo>
                    <a:lnTo>
                      <a:pt x="754" y="160"/>
                    </a:lnTo>
                    <a:lnTo>
                      <a:pt x="652" y="166"/>
                    </a:lnTo>
                    <a:lnTo>
                      <a:pt x="544"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7" name="Freeform 82"/>
              <p:cNvSpPr>
                <a:spLocks/>
              </p:cNvSpPr>
              <p:nvPr/>
            </p:nvSpPr>
            <p:spPr bwMode="auto">
              <a:xfrm>
                <a:off x="4349" y="4142"/>
                <a:ext cx="1084" cy="170"/>
              </a:xfrm>
              <a:custGeom>
                <a:avLst/>
                <a:gdLst>
                  <a:gd name="T0" fmla="*/ 546 w 1084"/>
                  <a:gd name="T1" fmla="*/ 0 h 170"/>
                  <a:gd name="T2" fmla="*/ 546 w 1084"/>
                  <a:gd name="T3" fmla="*/ 0 h 170"/>
                  <a:gd name="T4" fmla="*/ 436 w 1084"/>
                  <a:gd name="T5" fmla="*/ 2 h 170"/>
                  <a:gd name="T6" fmla="*/ 334 w 1084"/>
                  <a:gd name="T7" fmla="*/ 8 h 170"/>
                  <a:gd name="T8" fmla="*/ 242 w 1084"/>
                  <a:gd name="T9" fmla="*/ 16 h 170"/>
                  <a:gd name="T10" fmla="*/ 160 w 1084"/>
                  <a:gd name="T11" fmla="*/ 26 h 170"/>
                  <a:gd name="T12" fmla="*/ 126 w 1084"/>
                  <a:gd name="T13" fmla="*/ 32 h 170"/>
                  <a:gd name="T14" fmla="*/ 94 w 1084"/>
                  <a:gd name="T15" fmla="*/ 38 h 170"/>
                  <a:gd name="T16" fmla="*/ 66 w 1084"/>
                  <a:gd name="T17" fmla="*/ 46 h 170"/>
                  <a:gd name="T18" fmla="*/ 42 w 1084"/>
                  <a:gd name="T19" fmla="*/ 52 h 170"/>
                  <a:gd name="T20" fmla="*/ 24 w 1084"/>
                  <a:gd name="T21" fmla="*/ 60 h 170"/>
                  <a:gd name="T22" fmla="*/ 12 w 1084"/>
                  <a:gd name="T23" fmla="*/ 68 h 170"/>
                  <a:gd name="T24" fmla="*/ 2 w 1084"/>
                  <a:gd name="T25" fmla="*/ 78 h 170"/>
                  <a:gd name="T26" fmla="*/ 0 w 1084"/>
                  <a:gd name="T27" fmla="*/ 82 h 170"/>
                  <a:gd name="T28" fmla="*/ 0 w 1084"/>
                  <a:gd name="T29" fmla="*/ 86 h 170"/>
                  <a:gd name="T30" fmla="*/ 0 w 1084"/>
                  <a:gd name="T31" fmla="*/ 86 h 170"/>
                  <a:gd name="T32" fmla="*/ 0 w 1084"/>
                  <a:gd name="T33" fmla="*/ 90 h 170"/>
                  <a:gd name="T34" fmla="*/ 2 w 1084"/>
                  <a:gd name="T35" fmla="*/ 94 h 170"/>
                  <a:gd name="T36" fmla="*/ 12 w 1084"/>
                  <a:gd name="T37" fmla="*/ 102 h 170"/>
                  <a:gd name="T38" fmla="*/ 24 w 1084"/>
                  <a:gd name="T39" fmla="*/ 110 h 170"/>
                  <a:gd name="T40" fmla="*/ 42 w 1084"/>
                  <a:gd name="T41" fmla="*/ 118 h 170"/>
                  <a:gd name="T42" fmla="*/ 66 w 1084"/>
                  <a:gd name="T43" fmla="*/ 126 h 170"/>
                  <a:gd name="T44" fmla="*/ 94 w 1084"/>
                  <a:gd name="T45" fmla="*/ 132 h 170"/>
                  <a:gd name="T46" fmla="*/ 160 w 1084"/>
                  <a:gd name="T47" fmla="*/ 144 h 170"/>
                  <a:gd name="T48" fmla="*/ 242 w 1084"/>
                  <a:gd name="T49" fmla="*/ 154 h 170"/>
                  <a:gd name="T50" fmla="*/ 334 w 1084"/>
                  <a:gd name="T51" fmla="*/ 162 h 170"/>
                  <a:gd name="T52" fmla="*/ 436 w 1084"/>
                  <a:gd name="T53" fmla="*/ 168 h 170"/>
                  <a:gd name="T54" fmla="*/ 546 w 1084"/>
                  <a:gd name="T55" fmla="*/ 170 h 170"/>
                  <a:gd name="T56" fmla="*/ 546 w 1084"/>
                  <a:gd name="T57" fmla="*/ 170 h 170"/>
                  <a:gd name="T58" fmla="*/ 654 w 1084"/>
                  <a:gd name="T59" fmla="*/ 168 h 170"/>
                  <a:gd name="T60" fmla="*/ 756 w 1084"/>
                  <a:gd name="T61" fmla="*/ 162 h 170"/>
                  <a:gd name="T62" fmla="*/ 848 w 1084"/>
                  <a:gd name="T63" fmla="*/ 154 h 170"/>
                  <a:gd name="T64" fmla="*/ 928 w 1084"/>
                  <a:gd name="T65" fmla="*/ 144 h 170"/>
                  <a:gd name="T66" fmla="*/ 992 w 1084"/>
                  <a:gd name="T67" fmla="*/ 132 h 170"/>
                  <a:gd name="T68" fmla="*/ 1020 w 1084"/>
                  <a:gd name="T69" fmla="*/ 126 h 170"/>
                  <a:gd name="T70" fmla="*/ 1042 w 1084"/>
                  <a:gd name="T71" fmla="*/ 118 h 170"/>
                  <a:gd name="T72" fmla="*/ 1060 w 1084"/>
                  <a:gd name="T73" fmla="*/ 110 h 170"/>
                  <a:gd name="T74" fmla="*/ 1074 w 1084"/>
                  <a:gd name="T75" fmla="*/ 102 h 170"/>
                  <a:gd name="T76" fmla="*/ 1082 w 1084"/>
                  <a:gd name="T77" fmla="*/ 94 h 170"/>
                  <a:gd name="T78" fmla="*/ 1084 w 1084"/>
                  <a:gd name="T79" fmla="*/ 90 h 170"/>
                  <a:gd name="T80" fmla="*/ 1084 w 1084"/>
                  <a:gd name="T81" fmla="*/ 86 h 170"/>
                  <a:gd name="T82" fmla="*/ 1084 w 1084"/>
                  <a:gd name="T83" fmla="*/ 86 h 170"/>
                  <a:gd name="T84" fmla="*/ 1084 w 1084"/>
                  <a:gd name="T85" fmla="*/ 82 h 170"/>
                  <a:gd name="T86" fmla="*/ 1082 w 1084"/>
                  <a:gd name="T87" fmla="*/ 78 h 170"/>
                  <a:gd name="T88" fmla="*/ 1074 w 1084"/>
                  <a:gd name="T89" fmla="*/ 68 h 170"/>
                  <a:gd name="T90" fmla="*/ 1060 w 1084"/>
                  <a:gd name="T91" fmla="*/ 60 h 170"/>
                  <a:gd name="T92" fmla="*/ 1042 w 1084"/>
                  <a:gd name="T93" fmla="*/ 52 h 170"/>
                  <a:gd name="T94" fmla="*/ 1020 w 1084"/>
                  <a:gd name="T95" fmla="*/ 46 h 170"/>
                  <a:gd name="T96" fmla="*/ 992 w 1084"/>
                  <a:gd name="T97" fmla="*/ 38 h 170"/>
                  <a:gd name="T98" fmla="*/ 962 w 1084"/>
                  <a:gd name="T99" fmla="*/ 32 h 170"/>
                  <a:gd name="T100" fmla="*/ 928 w 1084"/>
                  <a:gd name="T101" fmla="*/ 26 h 170"/>
                  <a:gd name="T102" fmla="*/ 848 w 1084"/>
                  <a:gd name="T103" fmla="*/ 16 h 170"/>
                  <a:gd name="T104" fmla="*/ 756 w 1084"/>
                  <a:gd name="T105" fmla="*/ 8 h 170"/>
                  <a:gd name="T106" fmla="*/ 654 w 1084"/>
                  <a:gd name="T107" fmla="*/ 2 h 170"/>
                  <a:gd name="T108" fmla="*/ 546 w 108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70">
                    <a:moveTo>
                      <a:pt x="546" y="0"/>
                    </a:moveTo>
                    <a:lnTo>
                      <a:pt x="546" y="0"/>
                    </a:lnTo>
                    <a:lnTo>
                      <a:pt x="436" y="2"/>
                    </a:lnTo>
                    <a:lnTo>
                      <a:pt x="334" y="8"/>
                    </a:lnTo>
                    <a:lnTo>
                      <a:pt x="242" y="16"/>
                    </a:lnTo>
                    <a:lnTo>
                      <a:pt x="160" y="26"/>
                    </a:lnTo>
                    <a:lnTo>
                      <a:pt x="126" y="32"/>
                    </a:lnTo>
                    <a:lnTo>
                      <a:pt x="94" y="38"/>
                    </a:lnTo>
                    <a:lnTo>
                      <a:pt x="66" y="46"/>
                    </a:lnTo>
                    <a:lnTo>
                      <a:pt x="42" y="52"/>
                    </a:lnTo>
                    <a:lnTo>
                      <a:pt x="24" y="60"/>
                    </a:lnTo>
                    <a:lnTo>
                      <a:pt x="12" y="68"/>
                    </a:lnTo>
                    <a:lnTo>
                      <a:pt x="2" y="78"/>
                    </a:lnTo>
                    <a:lnTo>
                      <a:pt x="0" y="82"/>
                    </a:lnTo>
                    <a:lnTo>
                      <a:pt x="0" y="86"/>
                    </a:lnTo>
                    <a:lnTo>
                      <a:pt x="0" y="86"/>
                    </a:lnTo>
                    <a:lnTo>
                      <a:pt x="0" y="90"/>
                    </a:lnTo>
                    <a:lnTo>
                      <a:pt x="2" y="94"/>
                    </a:lnTo>
                    <a:lnTo>
                      <a:pt x="12" y="102"/>
                    </a:lnTo>
                    <a:lnTo>
                      <a:pt x="24" y="110"/>
                    </a:lnTo>
                    <a:lnTo>
                      <a:pt x="42" y="118"/>
                    </a:lnTo>
                    <a:lnTo>
                      <a:pt x="66" y="126"/>
                    </a:lnTo>
                    <a:lnTo>
                      <a:pt x="94" y="132"/>
                    </a:lnTo>
                    <a:lnTo>
                      <a:pt x="160" y="144"/>
                    </a:lnTo>
                    <a:lnTo>
                      <a:pt x="242" y="154"/>
                    </a:lnTo>
                    <a:lnTo>
                      <a:pt x="334" y="162"/>
                    </a:lnTo>
                    <a:lnTo>
                      <a:pt x="436" y="168"/>
                    </a:lnTo>
                    <a:lnTo>
                      <a:pt x="546" y="170"/>
                    </a:lnTo>
                    <a:lnTo>
                      <a:pt x="546" y="170"/>
                    </a:lnTo>
                    <a:lnTo>
                      <a:pt x="654" y="168"/>
                    </a:lnTo>
                    <a:lnTo>
                      <a:pt x="756" y="162"/>
                    </a:lnTo>
                    <a:lnTo>
                      <a:pt x="848" y="154"/>
                    </a:lnTo>
                    <a:lnTo>
                      <a:pt x="928" y="144"/>
                    </a:lnTo>
                    <a:lnTo>
                      <a:pt x="992" y="132"/>
                    </a:lnTo>
                    <a:lnTo>
                      <a:pt x="1020" y="126"/>
                    </a:lnTo>
                    <a:lnTo>
                      <a:pt x="1042" y="118"/>
                    </a:lnTo>
                    <a:lnTo>
                      <a:pt x="1060" y="110"/>
                    </a:lnTo>
                    <a:lnTo>
                      <a:pt x="1074" y="102"/>
                    </a:lnTo>
                    <a:lnTo>
                      <a:pt x="1082" y="94"/>
                    </a:lnTo>
                    <a:lnTo>
                      <a:pt x="1084" y="90"/>
                    </a:lnTo>
                    <a:lnTo>
                      <a:pt x="1084" y="86"/>
                    </a:lnTo>
                    <a:lnTo>
                      <a:pt x="1084" y="86"/>
                    </a:lnTo>
                    <a:lnTo>
                      <a:pt x="1084" y="82"/>
                    </a:lnTo>
                    <a:lnTo>
                      <a:pt x="1082" y="78"/>
                    </a:lnTo>
                    <a:lnTo>
                      <a:pt x="1074" y="68"/>
                    </a:lnTo>
                    <a:lnTo>
                      <a:pt x="1060" y="60"/>
                    </a:lnTo>
                    <a:lnTo>
                      <a:pt x="1042" y="52"/>
                    </a:lnTo>
                    <a:lnTo>
                      <a:pt x="1020" y="46"/>
                    </a:lnTo>
                    <a:lnTo>
                      <a:pt x="992" y="38"/>
                    </a:lnTo>
                    <a:lnTo>
                      <a:pt x="962" y="32"/>
                    </a:lnTo>
                    <a:lnTo>
                      <a:pt x="928" y="26"/>
                    </a:lnTo>
                    <a:lnTo>
                      <a:pt x="848" y="16"/>
                    </a:lnTo>
                    <a:lnTo>
                      <a:pt x="756" y="8"/>
                    </a:lnTo>
                    <a:lnTo>
                      <a:pt x="654" y="2"/>
                    </a:lnTo>
                    <a:lnTo>
                      <a:pt x="5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8" name="Freeform 83"/>
              <p:cNvSpPr>
                <a:spLocks noEditPoints="1"/>
              </p:cNvSpPr>
              <p:nvPr/>
            </p:nvSpPr>
            <p:spPr bwMode="auto">
              <a:xfrm>
                <a:off x="4351" y="4144"/>
                <a:ext cx="1080" cy="168"/>
              </a:xfrm>
              <a:custGeom>
                <a:avLst/>
                <a:gdLst>
                  <a:gd name="T0" fmla="*/ 544 w 1080"/>
                  <a:gd name="T1" fmla="*/ 166 h 168"/>
                  <a:gd name="T2" fmla="*/ 334 w 1080"/>
                  <a:gd name="T3" fmla="*/ 160 h 168"/>
                  <a:gd name="T4" fmla="*/ 162 w 1080"/>
                  <a:gd name="T5" fmla="*/ 142 h 168"/>
                  <a:gd name="T6" fmla="*/ 68 w 1080"/>
                  <a:gd name="T7" fmla="*/ 124 h 168"/>
                  <a:gd name="T8" fmla="*/ 26 w 1080"/>
                  <a:gd name="T9" fmla="*/ 108 h 168"/>
                  <a:gd name="T10" fmla="*/ 4 w 1080"/>
                  <a:gd name="T11" fmla="*/ 92 h 168"/>
                  <a:gd name="T12" fmla="*/ 2 w 1080"/>
                  <a:gd name="T13" fmla="*/ 84 h 168"/>
                  <a:gd name="T14" fmla="*/ 2 w 1080"/>
                  <a:gd name="T15" fmla="*/ 80 h 168"/>
                  <a:gd name="T16" fmla="*/ 14 w 1080"/>
                  <a:gd name="T17" fmla="*/ 68 h 168"/>
                  <a:gd name="T18" fmla="*/ 44 w 1080"/>
                  <a:gd name="T19" fmla="*/ 50 h 168"/>
                  <a:gd name="T20" fmla="*/ 96 w 1080"/>
                  <a:gd name="T21" fmla="*/ 36 h 168"/>
                  <a:gd name="T22" fmla="*/ 162 w 1080"/>
                  <a:gd name="T23" fmla="*/ 24 h 168"/>
                  <a:gd name="T24" fmla="*/ 334 w 1080"/>
                  <a:gd name="T25" fmla="*/ 6 h 168"/>
                  <a:gd name="T26" fmla="*/ 544 w 1080"/>
                  <a:gd name="T27" fmla="*/ 0 h 168"/>
                  <a:gd name="T28" fmla="*/ 652 w 1080"/>
                  <a:gd name="T29" fmla="*/ 2 h 168"/>
                  <a:gd name="T30" fmla="*/ 842 w 1080"/>
                  <a:gd name="T31" fmla="*/ 14 h 168"/>
                  <a:gd name="T32" fmla="*/ 956 w 1080"/>
                  <a:gd name="T33" fmla="*/ 30 h 168"/>
                  <a:gd name="T34" fmla="*/ 1014 w 1080"/>
                  <a:gd name="T35" fmla="*/ 44 h 168"/>
                  <a:gd name="T36" fmla="*/ 1054 w 1080"/>
                  <a:gd name="T37" fmla="*/ 58 h 168"/>
                  <a:gd name="T38" fmla="*/ 1076 w 1080"/>
                  <a:gd name="T39" fmla="*/ 76 h 168"/>
                  <a:gd name="T40" fmla="*/ 1078 w 1080"/>
                  <a:gd name="T41" fmla="*/ 84 h 168"/>
                  <a:gd name="T42" fmla="*/ 1078 w 1080"/>
                  <a:gd name="T43" fmla="*/ 88 h 168"/>
                  <a:gd name="T44" fmla="*/ 1068 w 1080"/>
                  <a:gd name="T45" fmla="*/ 100 h 168"/>
                  <a:gd name="T46" fmla="*/ 1036 w 1080"/>
                  <a:gd name="T47" fmla="*/ 116 h 168"/>
                  <a:gd name="T48" fmla="*/ 988 w 1080"/>
                  <a:gd name="T49" fmla="*/ 130 h 168"/>
                  <a:gd name="T50" fmla="*/ 842 w 1080"/>
                  <a:gd name="T51" fmla="*/ 152 h 168"/>
                  <a:gd name="T52" fmla="*/ 652 w 1080"/>
                  <a:gd name="T53" fmla="*/ 166 h 168"/>
                  <a:gd name="T54" fmla="*/ 544 w 1080"/>
                  <a:gd name="T55" fmla="*/ 0 h 168"/>
                  <a:gd name="T56" fmla="*/ 434 w 1080"/>
                  <a:gd name="T57" fmla="*/ 0 h 168"/>
                  <a:gd name="T58" fmla="*/ 240 w 1080"/>
                  <a:gd name="T59" fmla="*/ 14 h 168"/>
                  <a:gd name="T60" fmla="*/ 124 w 1080"/>
                  <a:gd name="T61" fmla="*/ 30 h 168"/>
                  <a:gd name="T62" fmla="*/ 66 w 1080"/>
                  <a:gd name="T63" fmla="*/ 44 h 168"/>
                  <a:gd name="T64" fmla="*/ 24 w 1080"/>
                  <a:gd name="T65" fmla="*/ 58 h 168"/>
                  <a:gd name="T66" fmla="*/ 2 w 1080"/>
                  <a:gd name="T67" fmla="*/ 76 h 168"/>
                  <a:gd name="T68" fmla="*/ 0 w 1080"/>
                  <a:gd name="T69" fmla="*/ 84 h 168"/>
                  <a:gd name="T70" fmla="*/ 0 w 1080"/>
                  <a:gd name="T71" fmla="*/ 88 h 168"/>
                  <a:gd name="T72" fmla="*/ 12 w 1080"/>
                  <a:gd name="T73" fmla="*/ 100 h 168"/>
                  <a:gd name="T74" fmla="*/ 42 w 1080"/>
                  <a:gd name="T75" fmla="*/ 116 h 168"/>
                  <a:gd name="T76" fmla="*/ 94 w 1080"/>
                  <a:gd name="T77" fmla="*/ 130 h 168"/>
                  <a:gd name="T78" fmla="*/ 240 w 1080"/>
                  <a:gd name="T79" fmla="*/ 152 h 168"/>
                  <a:gd name="T80" fmla="*/ 434 w 1080"/>
                  <a:gd name="T81" fmla="*/ 166 h 168"/>
                  <a:gd name="T82" fmla="*/ 544 w 1080"/>
                  <a:gd name="T83" fmla="*/ 168 h 168"/>
                  <a:gd name="T84" fmla="*/ 754 w 1080"/>
                  <a:gd name="T85" fmla="*/ 160 h 168"/>
                  <a:gd name="T86" fmla="*/ 924 w 1080"/>
                  <a:gd name="T87" fmla="*/ 142 h 168"/>
                  <a:gd name="T88" fmla="*/ 1016 w 1080"/>
                  <a:gd name="T89" fmla="*/ 124 h 168"/>
                  <a:gd name="T90" fmla="*/ 1056 w 1080"/>
                  <a:gd name="T91" fmla="*/ 108 h 168"/>
                  <a:gd name="T92" fmla="*/ 1078 w 1080"/>
                  <a:gd name="T93" fmla="*/ 92 h 168"/>
                  <a:gd name="T94" fmla="*/ 1080 w 1080"/>
                  <a:gd name="T95" fmla="*/ 84 h 168"/>
                  <a:gd name="T96" fmla="*/ 1080 w 1080"/>
                  <a:gd name="T97" fmla="*/ 80 h 168"/>
                  <a:gd name="T98" fmla="*/ 1070 w 1080"/>
                  <a:gd name="T99" fmla="*/ 66 h 168"/>
                  <a:gd name="T100" fmla="*/ 1038 w 1080"/>
                  <a:gd name="T101" fmla="*/ 50 h 168"/>
                  <a:gd name="T102" fmla="*/ 990 w 1080"/>
                  <a:gd name="T103" fmla="*/ 36 h 168"/>
                  <a:gd name="T104" fmla="*/ 924 w 1080"/>
                  <a:gd name="T105" fmla="*/ 24 h 168"/>
                  <a:gd name="T106" fmla="*/ 754 w 1080"/>
                  <a:gd name="T107" fmla="*/ 6 h 168"/>
                  <a:gd name="T108" fmla="*/ 544 w 1080"/>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166"/>
                    </a:moveTo>
                    <a:lnTo>
                      <a:pt x="544" y="166"/>
                    </a:lnTo>
                    <a:lnTo>
                      <a:pt x="436" y="166"/>
                    </a:lnTo>
                    <a:lnTo>
                      <a:pt x="334" y="160"/>
                    </a:lnTo>
                    <a:lnTo>
                      <a:pt x="242" y="152"/>
                    </a:lnTo>
                    <a:lnTo>
                      <a:pt x="162" y="142"/>
                    </a:lnTo>
                    <a:lnTo>
                      <a:pt x="96" y="130"/>
                    </a:lnTo>
                    <a:lnTo>
                      <a:pt x="68" y="124"/>
                    </a:lnTo>
                    <a:lnTo>
                      <a:pt x="44" y="116"/>
                    </a:lnTo>
                    <a:lnTo>
                      <a:pt x="26" y="108"/>
                    </a:lnTo>
                    <a:lnTo>
                      <a:pt x="14" y="100"/>
                    </a:lnTo>
                    <a:lnTo>
                      <a:pt x="4" y="92"/>
                    </a:lnTo>
                    <a:lnTo>
                      <a:pt x="2" y="88"/>
                    </a:lnTo>
                    <a:lnTo>
                      <a:pt x="2" y="84"/>
                    </a:lnTo>
                    <a:lnTo>
                      <a:pt x="2" y="84"/>
                    </a:lnTo>
                    <a:lnTo>
                      <a:pt x="2" y="80"/>
                    </a:lnTo>
                    <a:lnTo>
                      <a:pt x="4" y="76"/>
                    </a:lnTo>
                    <a:lnTo>
                      <a:pt x="14" y="68"/>
                    </a:lnTo>
                    <a:lnTo>
                      <a:pt x="26" y="58"/>
                    </a:lnTo>
                    <a:lnTo>
                      <a:pt x="44" y="50"/>
                    </a:lnTo>
                    <a:lnTo>
                      <a:pt x="68" y="44"/>
                    </a:lnTo>
                    <a:lnTo>
                      <a:pt x="96" y="36"/>
                    </a:lnTo>
                    <a:lnTo>
                      <a:pt x="126" y="30"/>
                    </a:lnTo>
                    <a:lnTo>
                      <a:pt x="162" y="24"/>
                    </a:lnTo>
                    <a:lnTo>
                      <a:pt x="242" y="14"/>
                    </a:lnTo>
                    <a:lnTo>
                      <a:pt x="334" y="6"/>
                    </a:lnTo>
                    <a:lnTo>
                      <a:pt x="436" y="2"/>
                    </a:lnTo>
                    <a:lnTo>
                      <a:pt x="544" y="0"/>
                    </a:lnTo>
                    <a:lnTo>
                      <a:pt x="544" y="0"/>
                    </a:lnTo>
                    <a:lnTo>
                      <a:pt x="652" y="2"/>
                    </a:lnTo>
                    <a:lnTo>
                      <a:pt x="752" y="6"/>
                    </a:lnTo>
                    <a:lnTo>
                      <a:pt x="842" y="14"/>
                    </a:lnTo>
                    <a:lnTo>
                      <a:pt x="922" y="24"/>
                    </a:lnTo>
                    <a:lnTo>
                      <a:pt x="956" y="30"/>
                    </a:lnTo>
                    <a:lnTo>
                      <a:pt x="988" y="36"/>
                    </a:lnTo>
                    <a:lnTo>
                      <a:pt x="1014" y="44"/>
                    </a:lnTo>
                    <a:lnTo>
                      <a:pt x="1036" y="50"/>
                    </a:lnTo>
                    <a:lnTo>
                      <a:pt x="1054" y="58"/>
                    </a:lnTo>
                    <a:lnTo>
                      <a:pt x="1068" y="68"/>
                    </a:lnTo>
                    <a:lnTo>
                      <a:pt x="1076" y="76"/>
                    </a:lnTo>
                    <a:lnTo>
                      <a:pt x="1078" y="80"/>
                    </a:lnTo>
                    <a:lnTo>
                      <a:pt x="1078" y="84"/>
                    </a:lnTo>
                    <a:lnTo>
                      <a:pt x="1078" y="84"/>
                    </a:lnTo>
                    <a:lnTo>
                      <a:pt x="1078" y="88"/>
                    </a:lnTo>
                    <a:lnTo>
                      <a:pt x="1076" y="92"/>
                    </a:lnTo>
                    <a:lnTo>
                      <a:pt x="1068" y="100"/>
                    </a:lnTo>
                    <a:lnTo>
                      <a:pt x="1054" y="108"/>
                    </a:lnTo>
                    <a:lnTo>
                      <a:pt x="1036" y="116"/>
                    </a:lnTo>
                    <a:lnTo>
                      <a:pt x="1014" y="124"/>
                    </a:lnTo>
                    <a:lnTo>
                      <a:pt x="988" y="130"/>
                    </a:lnTo>
                    <a:lnTo>
                      <a:pt x="922" y="142"/>
                    </a:lnTo>
                    <a:lnTo>
                      <a:pt x="842" y="152"/>
                    </a:lnTo>
                    <a:lnTo>
                      <a:pt x="752" y="160"/>
                    </a:lnTo>
                    <a:lnTo>
                      <a:pt x="652" y="166"/>
                    </a:lnTo>
                    <a:lnTo>
                      <a:pt x="544" y="166"/>
                    </a:lnTo>
                    <a:close/>
                    <a:moveTo>
                      <a:pt x="544" y="0"/>
                    </a:moveTo>
                    <a:lnTo>
                      <a:pt x="544" y="0"/>
                    </a:lnTo>
                    <a:lnTo>
                      <a:pt x="434" y="0"/>
                    </a:lnTo>
                    <a:lnTo>
                      <a:pt x="332" y="6"/>
                    </a:lnTo>
                    <a:lnTo>
                      <a:pt x="240" y="14"/>
                    </a:lnTo>
                    <a:lnTo>
                      <a:pt x="160" y="24"/>
                    </a:lnTo>
                    <a:lnTo>
                      <a:pt x="124" y="30"/>
                    </a:lnTo>
                    <a:lnTo>
                      <a:pt x="94" y="36"/>
                    </a:lnTo>
                    <a:lnTo>
                      <a:pt x="66" y="44"/>
                    </a:lnTo>
                    <a:lnTo>
                      <a:pt x="42" y="50"/>
                    </a:lnTo>
                    <a:lnTo>
                      <a:pt x="24" y="58"/>
                    </a:lnTo>
                    <a:lnTo>
                      <a:pt x="12" y="66"/>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4" y="168"/>
                    </a:lnTo>
                    <a:lnTo>
                      <a:pt x="544" y="168"/>
                    </a:lnTo>
                    <a:lnTo>
                      <a:pt x="652" y="166"/>
                    </a:lnTo>
                    <a:lnTo>
                      <a:pt x="754" y="160"/>
                    </a:lnTo>
                    <a:lnTo>
                      <a:pt x="844" y="152"/>
                    </a:lnTo>
                    <a:lnTo>
                      <a:pt x="924" y="142"/>
                    </a:lnTo>
                    <a:lnTo>
                      <a:pt x="990" y="130"/>
                    </a:lnTo>
                    <a:lnTo>
                      <a:pt x="1016" y="124"/>
                    </a:lnTo>
                    <a:lnTo>
                      <a:pt x="1038" y="116"/>
                    </a:lnTo>
                    <a:lnTo>
                      <a:pt x="1056" y="108"/>
                    </a:lnTo>
                    <a:lnTo>
                      <a:pt x="1070" y="100"/>
                    </a:lnTo>
                    <a:lnTo>
                      <a:pt x="1078" y="92"/>
                    </a:lnTo>
                    <a:lnTo>
                      <a:pt x="1080" y="88"/>
                    </a:lnTo>
                    <a:lnTo>
                      <a:pt x="1080" y="84"/>
                    </a:lnTo>
                    <a:lnTo>
                      <a:pt x="1080" y="84"/>
                    </a:lnTo>
                    <a:lnTo>
                      <a:pt x="1080" y="80"/>
                    </a:lnTo>
                    <a:lnTo>
                      <a:pt x="1078" y="76"/>
                    </a:lnTo>
                    <a:lnTo>
                      <a:pt x="1070" y="66"/>
                    </a:lnTo>
                    <a:lnTo>
                      <a:pt x="1056" y="58"/>
                    </a:lnTo>
                    <a:lnTo>
                      <a:pt x="1038" y="50"/>
                    </a:lnTo>
                    <a:lnTo>
                      <a:pt x="1016" y="44"/>
                    </a:lnTo>
                    <a:lnTo>
                      <a:pt x="990" y="36"/>
                    </a:lnTo>
                    <a:lnTo>
                      <a:pt x="958" y="30"/>
                    </a:lnTo>
                    <a:lnTo>
                      <a:pt x="924" y="24"/>
                    </a:lnTo>
                    <a:lnTo>
                      <a:pt x="844" y="14"/>
                    </a:lnTo>
                    <a:lnTo>
                      <a:pt x="754" y="6"/>
                    </a:lnTo>
                    <a:lnTo>
                      <a:pt x="652" y="0"/>
                    </a:lnTo>
                    <a:lnTo>
                      <a:pt x="544"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9" name="Freeform 84"/>
              <p:cNvSpPr>
                <a:spLocks/>
              </p:cNvSpPr>
              <p:nvPr/>
            </p:nvSpPr>
            <p:spPr bwMode="auto">
              <a:xfrm>
                <a:off x="4353" y="4144"/>
                <a:ext cx="1076" cy="166"/>
              </a:xfrm>
              <a:custGeom>
                <a:avLst/>
                <a:gdLst>
                  <a:gd name="T0" fmla="*/ 542 w 1076"/>
                  <a:gd name="T1" fmla="*/ 166 h 166"/>
                  <a:gd name="T2" fmla="*/ 542 w 1076"/>
                  <a:gd name="T3" fmla="*/ 166 h 166"/>
                  <a:gd name="T4" fmla="*/ 434 w 1076"/>
                  <a:gd name="T5" fmla="*/ 166 h 166"/>
                  <a:gd name="T6" fmla="*/ 332 w 1076"/>
                  <a:gd name="T7" fmla="*/ 160 h 166"/>
                  <a:gd name="T8" fmla="*/ 240 w 1076"/>
                  <a:gd name="T9" fmla="*/ 152 h 166"/>
                  <a:gd name="T10" fmla="*/ 160 w 1076"/>
                  <a:gd name="T11" fmla="*/ 142 h 166"/>
                  <a:gd name="T12" fmla="*/ 94 w 1076"/>
                  <a:gd name="T13" fmla="*/ 130 h 166"/>
                  <a:gd name="T14" fmla="*/ 66 w 1076"/>
                  <a:gd name="T15" fmla="*/ 124 h 166"/>
                  <a:gd name="T16" fmla="*/ 42 w 1076"/>
                  <a:gd name="T17" fmla="*/ 116 h 166"/>
                  <a:gd name="T18" fmla="*/ 24 w 1076"/>
                  <a:gd name="T19" fmla="*/ 108 h 166"/>
                  <a:gd name="T20" fmla="*/ 12 w 1076"/>
                  <a:gd name="T21" fmla="*/ 100 h 166"/>
                  <a:gd name="T22" fmla="*/ 2 w 1076"/>
                  <a:gd name="T23" fmla="*/ 92 h 166"/>
                  <a:gd name="T24" fmla="*/ 0 w 1076"/>
                  <a:gd name="T25" fmla="*/ 88 h 166"/>
                  <a:gd name="T26" fmla="*/ 0 w 1076"/>
                  <a:gd name="T27" fmla="*/ 84 h 166"/>
                  <a:gd name="T28" fmla="*/ 0 w 1076"/>
                  <a:gd name="T29" fmla="*/ 84 h 166"/>
                  <a:gd name="T30" fmla="*/ 0 w 1076"/>
                  <a:gd name="T31" fmla="*/ 80 h 166"/>
                  <a:gd name="T32" fmla="*/ 2 w 1076"/>
                  <a:gd name="T33" fmla="*/ 76 h 166"/>
                  <a:gd name="T34" fmla="*/ 12 w 1076"/>
                  <a:gd name="T35" fmla="*/ 68 h 166"/>
                  <a:gd name="T36" fmla="*/ 24 w 1076"/>
                  <a:gd name="T37" fmla="*/ 58 h 166"/>
                  <a:gd name="T38" fmla="*/ 42 w 1076"/>
                  <a:gd name="T39" fmla="*/ 50 h 166"/>
                  <a:gd name="T40" fmla="*/ 66 w 1076"/>
                  <a:gd name="T41" fmla="*/ 44 h 166"/>
                  <a:gd name="T42" fmla="*/ 94 w 1076"/>
                  <a:gd name="T43" fmla="*/ 36 h 166"/>
                  <a:gd name="T44" fmla="*/ 124 w 1076"/>
                  <a:gd name="T45" fmla="*/ 30 h 166"/>
                  <a:gd name="T46" fmla="*/ 160 w 1076"/>
                  <a:gd name="T47" fmla="*/ 24 h 166"/>
                  <a:gd name="T48" fmla="*/ 240 w 1076"/>
                  <a:gd name="T49" fmla="*/ 14 h 166"/>
                  <a:gd name="T50" fmla="*/ 332 w 1076"/>
                  <a:gd name="T51" fmla="*/ 6 h 166"/>
                  <a:gd name="T52" fmla="*/ 434 w 1076"/>
                  <a:gd name="T53" fmla="*/ 2 h 166"/>
                  <a:gd name="T54" fmla="*/ 542 w 1076"/>
                  <a:gd name="T55" fmla="*/ 0 h 166"/>
                  <a:gd name="T56" fmla="*/ 542 w 1076"/>
                  <a:gd name="T57" fmla="*/ 0 h 166"/>
                  <a:gd name="T58" fmla="*/ 650 w 1076"/>
                  <a:gd name="T59" fmla="*/ 2 h 166"/>
                  <a:gd name="T60" fmla="*/ 750 w 1076"/>
                  <a:gd name="T61" fmla="*/ 6 h 166"/>
                  <a:gd name="T62" fmla="*/ 840 w 1076"/>
                  <a:gd name="T63" fmla="*/ 14 h 166"/>
                  <a:gd name="T64" fmla="*/ 920 w 1076"/>
                  <a:gd name="T65" fmla="*/ 24 h 166"/>
                  <a:gd name="T66" fmla="*/ 954 w 1076"/>
                  <a:gd name="T67" fmla="*/ 30 h 166"/>
                  <a:gd name="T68" fmla="*/ 986 w 1076"/>
                  <a:gd name="T69" fmla="*/ 36 h 166"/>
                  <a:gd name="T70" fmla="*/ 1012 w 1076"/>
                  <a:gd name="T71" fmla="*/ 44 h 166"/>
                  <a:gd name="T72" fmla="*/ 1034 w 1076"/>
                  <a:gd name="T73" fmla="*/ 50 h 166"/>
                  <a:gd name="T74" fmla="*/ 1052 w 1076"/>
                  <a:gd name="T75" fmla="*/ 58 h 166"/>
                  <a:gd name="T76" fmla="*/ 1066 w 1076"/>
                  <a:gd name="T77" fmla="*/ 68 h 166"/>
                  <a:gd name="T78" fmla="*/ 1074 w 1076"/>
                  <a:gd name="T79" fmla="*/ 76 h 166"/>
                  <a:gd name="T80" fmla="*/ 1076 w 1076"/>
                  <a:gd name="T81" fmla="*/ 80 h 166"/>
                  <a:gd name="T82" fmla="*/ 1076 w 1076"/>
                  <a:gd name="T83" fmla="*/ 84 h 166"/>
                  <a:gd name="T84" fmla="*/ 1076 w 1076"/>
                  <a:gd name="T85" fmla="*/ 84 h 166"/>
                  <a:gd name="T86" fmla="*/ 1076 w 1076"/>
                  <a:gd name="T87" fmla="*/ 88 h 166"/>
                  <a:gd name="T88" fmla="*/ 1074 w 1076"/>
                  <a:gd name="T89" fmla="*/ 92 h 166"/>
                  <a:gd name="T90" fmla="*/ 1066 w 1076"/>
                  <a:gd name="T91" fmla="*/ 100 h 166"/>
                  <a:gd name="T92" fmla="*/ 1052 w 1076"/>
                  <a:gd name="T93" fmla="*/ 108 h 166"/>
                  <a:gd name="T94" fmla="*/ 1034 w 1076"/>
                  <a:gd name="T95" fmla="*/ 116 h 166"/>
                  <a:gd name="T96" fmla="*/ 1012 w 1076"/>
                  <a:gd name="T97" fmla="*/ 124 h 166"/>
                  <a:gd name="T98" fmla="*/ 986 w 1076"/>
                  <a:gd name="T99" fmla="*/ 130 h 166"/>
                  <a:gd name="T100" fmla="*/ 920 w 1076"/>
                  <a:gd name="T101" fmla="*/ 142 h 166"/>
                  <a:gd name="T102" fmla="*/ 840 w 1076"/>
                  <a:gd name="T103" fmla="*/ 152 h 166"/>
                  <a:gd name="T104" fmla="*/ 750 w 1076"/>
                  <a:gd name="T105" fmla="*/ 160 h 166"/>
                  <a:gd name="T106" fmla="*/ 650 w 1076"/>
                  <a:gd name="T107" fmla="*/ 166 h 166"/>
                  <a:gd name="T108" fmla="*/ 542 w 107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166"/>
                    </a:moveTo>
                    <a:lnTo>
                      <a:pt x="542" y="166"/>
                    </a:lnTo>
                    <a:lnTo>
                      <a:pt x="434" y="166"/>
                    </a:lnTo>
                    <a:lnTo>
                      <a:pt x="332" y="160"/>
                    </a:lnTo>
                    <a:lnTo>
                      <a:pt x="240" y="152"/>
                    </a:lnTo>
                    <a:lnTo>
                      <a:pt x="160" y="142"/>
                    </a:lnTo>
                    <a:lnTo>
                      <a:pt x="94" y="130"/>
                    </a:lnTo>
                    <a:lnTo>
                      <a:pt x="66" y="124"/>
                    </a:lnTo>
                    <a:lnTo>
                      <a:pt x="42" y="116"/>
                    </a:lnTo>
                    <a:lnTo>
                      <a:pt x="24" y="108"/>
                    </a:lnTo>
                    <a:lnTo>
                      <a:pt x="12" y="100"/>
                    </a:lnTo>
                    <a:lnTo>
                      <a:pt x="2" y="92"/>
                    </a:lnTo>
                    <a:lnTo>
                      <a:pt x="0" y="88"/>
                    </a:lnTo>
                    <a:lnTo>
                      <a:pt x="0" y="84"/>
                    </a:lnTo>
                    <a:lnTo>
                      <a:pt x="0" y="84"/>
                    </a:lnTo>
                    <a:lnTo>
                      <a:pt x="0" y="80"/>
                    </a:lnTo>
                    <a:lnTo>
                      <a:pt x="2" y="76"/>
                    </a:lnTo>
                    <a:lnTo>
                      <a:pt x="12" y="68"/>
                    </a:lnTo>
                    <a:lnTo>
                      <a:pt x="24" y="58"/>
                    </a:lnTo>
                    <a:lnTo>
                      <a:pt x="42" y="50"/>
                    </a:lnTo>
                    <a:lnTo>
                      <a:pt x="66" y="44"/>
                    </a:lnTo>
                    <a:lnTo>
                      <a:pt x="94" y="36"/>
                    </a:lnTo>
                    <a:lnTo>
                      <a:pt x="124" y="30"/>
                    </a:lnTo>
                    <a:lnTo>
                      <a:pt x="160" y="24"/>
                    </a:lnTo>
                    <a:lnTo>
                      <a:pt x="240" y="14"/>
                    </a:lnTo>
                    <a:lnTo>
                      <a:pt x="332" y="6"/>
                    </a:lnTo>
                    <a:lnTo>
                      <a:pt x="434" y="2"/>
                    </a:lnTo>
                    <a:lnTo>
                      <a:pt x="542" y="0"/>
                    </a:lnTo>
                    <a:lnTo>
                      <a:pt x="542" y="0"/>
                    </a:lnTo>
                    <a:lnTo>
                      <a:pt x="650" y="2"/>
                    </a:lnTo>
                    <a:lnTo>
                      <a:pt x="750" y="6"/>
                    </a:lnTo>
                    <a:lnTo>
                      <a:pt x="840" y="14"/>
                    </a:lnTo>
                    <a:lnTo>
                      <a:pt x="920" y="24"/>
                    </a:lnTo>
                    <a:lnTo>
                      <a:pt x="954" y="30"/>
                    </a:lnTo>
                    <a:lnTo>
                      <a:pt x="986" y="36"/>
                    </a:lnTo>
                    <a:lnTo>
                      <a:pt x="1012" y="44"/>
                    </a:lnTo>
                    <a:lnTo>
                      <a:pt x="1034" y="50"/>
                    </a:lnTo>
                    <a:lnTo>
                      <a:pt x="1052" y="58"/>
                    </a:lnTo>
                    <a:lnTo>
                      <a:pt x="1066" y="68"/>
                    </a:lnTo>
                    <a:lnTo>
                      <a:pt x="1074" y="76"/>
                    </a:lnTo>
                    <a:lnTo>
                      <a:pt x="1076" y="80"/>
                    </a:lnTo>
                    <a:lnTo>
                      <a:pt x="1076" y="84"/>
                    </a:lnTo>
                    <a:lnTo>
                      <a:pt x="1076" y="84"/>
                    </a:lnTo>
                    <a:lnTo>
                      <a:pt x="1076" y="88"/>
                    </a:lnTo>
                    <a:lnTo>
                      <a:pt x="1074" y="92"/>
                    </a:lnTo>
                    <a:lnTo>
                      <a:pt x="1066" y="100"/>
                    </a:lnTo>
                    <a:lnTo>
                      <a:pt x="1052" y="108"/>
                    </a:lnTo>
                    <a:lnTo>
                      <a:pt x="1034" y="116"/>
                    </a:lnTo>
                    <a:lnTo>
                      <a:pt x="1012" y="124"/>
                    </a:lnTo>
                    <a:lnTo>
                      <a:pt x="986" y="130"/>
                    </a:lnTo>
                    <a:lnTo>
                      <a:pt x="920" y="142"/>
                    </a:lnTo>
                    <a:lnTo>
                      <a:pt x="840" y="152"/>
                    </a:lnTo>
                    <a:lnTo>
                      <a:pt x="750" y="160"/>
                    </a:lnTo>
                    <a:lnTo>
                      <a:pt x="650" y="166"/>
                    </a:lnTo>
                    <a:lnTo>
                      <a:pt x="542"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0" name="Freeform 85"/>
              <p:cNvSpPr>
                <a:spLocks/>
              </p:cNvSpPr>
              <p:nvPr/>
            </p:nvSpPr>
            <p:spPr bwMode="auto">
              <a:xfrm>
                <a:off x="4351" y="4144"/>
                <a:ext cx="1080" cy="168"/>
              </a:xfrm>
              <a:custGeom>
                <a:avLst/>
                <a:gdLst>
                  <a:gd name="T0" fmla="*/ 544 w 1080"/>
                  <a:gd name="T1" fmla="*/ 0 h 168"/>
                  <a:gd name="T2" fmla="*/ 544 w 1080"/>
                  <a:gd name="T3" fmla="*/ 0 h 168"/>
                  <a:gd name="T4" fmla="*/ 434 w 1080"/>
                  <a:gd name="T5" fmla="*/ 0 h 168"/>
                  <a:gd name="T6" fmla="*/ 332 w 1080"/>
                  <a:gd name="T7" fmla="*/ 6 h 168"/>
                  <a:gd name="T8" fmla="*/ 240 w 1080"/>
                  <a:gd name="T9" fmla="*/ 14 h 168"/>
                  <a:gd name="T10" fmla="*/ 160 w 1080"/>
                  <a:gd name="T11" fmla="*/ 24 h 168"/>
                  <a:gd name="T12" fmla="*/ 124 w 1080"/>
                  <a:gd name="T13" fmla="*/ 30 h 168"/>
                  <a:gd name="T14" fmla="*/ 94 w 1080"/>
                  <a:gd name="T15" fmla="*/ 36 h 168"/>
                  <a:gd name="T16" fmla="*/ 66 w 1080"/>
                  <a:gd name="T17" fmla="*/ 44 h 168"/>
                  <a:gd name="T18" fmla="*/ 42 w 1080"/>
                  <a:gd name="T19" fmla="*/ 50 h 168"/>
                  <a:gd name="T20" fmla="*/ 24 w 1080"/>
                  <a:gd name="T21" fmla="*/ 58 h 168"/>
                  <a:gd name="T22" fmla="*/ 12 w 1080"/>
                  <a:gd name="T23" fmla="*/ 66 h 168"/>
                  <a:gd name="T24" fmla="*/ 2 w 1080"/>
                  <a:gd name="T25" fmla="*/ 76 h 168"/>
                  <a:gd name="T26" fmla="*/ 0 w 1080"/>
                  <a:gd name="T27" fmla="*/ 80 h 168"/>
                  <a:gd name="T28" fmla="*/ 0 w 1080"/>
                  <a:gd name="T29" fmla="*/ 84 h 168"/>
                  <a:gd name="T30" fmla="*/ 0 w 1080"/>
                  <a:gd name="T31" fmla="*/ 84 h 168"/>
                  <a:gd name="T32" fmla="*/ 0 w 1080"/>
                  <a:gd name="T33" fmla="*/ 88 h 168"/>
                  <a:gd name="T34" fmla="*/ 2 w 1080"/>
                  <a:gd name="T35" fmla="*/ 92 h 168"/>
                  <a:gd name="T36" fmla="*/ 12 w 1080"/>
                  <a:gd name="T37" fmla="*/ 100 h 168"/>
                  <a:gd name="T38" fmla="*/ 24 w 1080"/>
                  <a:gd name="T39" fmla="*/ 108 h 168"/>
                  <a:gd name="T40" fmla="*/ 42 w 1080"/>
                  <a:gd name="T41" fmla="*/ 116 h 168"/>
                  <a:gd name="T42" fmla="*/ 66 w 1080"/>
                  <a:gd name="T43" fmla="*/ 124 h 168"/>
                  <a:gd name="T44" fmla="*/ 94 w 1080"/>
                  <a:gd name="T45" fmla="*/ 130 h 168"/>
                  <a:gd name="T46" fmla="*/ 160 w 1080"/>
                  <a:gd name="T47" fmla="*/ 142 h 168"/>
                  <a:gd name="T48" fmla="*/ 240 w 1080"/>
                  <a:gd name="T49" fmla="*/ 152 h 168"/>
                  <a:gd name="T50" fmla="*/ 332 w 1080"/>
                  <a:gd name="T51" fmla="*/ 160 h 168"/>
                  <a:gd name="T52" fmla="*/ 434 w 1080"/>
                  <a:gd name="T53" fmla="*/ 166 h 168"/>
                  <a:gd name="T54" fmla="*/ 544 w 1080"/>
                  <a:gd name="T55" fmla="*/ 168 h 168"/>
                  <a:gd name="T56" fmla="*/ 544 w 1080"/>
                  <a:gd name="T57" fmla="*/ 168 h 168"/>
                  <a:gd name="T58" fmla="*/ 652 w 1080"/>
                  <a:gd name="T59" fmla="*/ 166 h 168"/>
                  <a:gd name="T60" fmla="*/ 754 w 1080"/>
                  <a:gd name="T61" fmla="*/ 160 h 168"/>
                  <a:gd name="T62" fmla="*/ 844 w 1080"/>
                  <a:gd name="T63" fmla="*/ 152 h 168"/>
                  <a:gd name="T64" fmla="*/ 924 w 1080"/>
                  <a:gd name="T65" fmla="*/ 142 h 168"/>
                  <a:gd name="T66" fmla="*/ 990 w 1080"/>
                  <a:gd name="T67" fmla="*/ 130 h 168"/>
                  <a:gd name="T68" fmla="*/ 1016 w 1080"/>
                  <a:gd name="T69" fmla="*/ 124 h 168"/>
                  <a:gd name="T70" fmla="*/ 1038 w 1080"/>
                  <a:gd name="T71" fmla="*/ 116 h 168"/>
                  <a:gd name="T72" fmla="*/ 1056 w 1080"/>
                  <a:gd name="T73" fmla="*/ 108 h 168"/>
                  <a:gd name="T74" fmla="*/ 1070 w 1080"/>
                  <a:gd name="T75" fmla="*/ 100 h 168"/>
                  <a:gd name="T76" fmla="*/ 1078 w 1080"/>
                  <a:gd name="T77" fmla="*/ 92 h 168"/>
                  <a:gd name="T78" fmla="*/ 1080 w 1080"/>
                  <a:gd name="T79" fmla="*/ 88 h 168"/>
                  <a:gd name="T80" fmla="*/ 1080 w 1080"/>
                  <a:gd name="T81" fmla="*/ 84 h 168"/>
                  <a:gd name="T82" fmla="*/ 1080 w 1080"/>
                  <a:gd name="T83" fmla="*/ 84 h 168"/>
                  <a:gd name="T84" fmla="*/ 1080 w 1080"/>
                  <a:gd name="T85" fmla="*/ 80 h 168"/>
                  <a:gd name="T86" fmla="*/ 1078 w 1080"/>
                  <a:gd name="T87" fmla="*/ 76 h 168"/>
                  <a:gd name="T88" fmla="*/ 1070 w 1080"/>
                  <a:gd name="T89" fmla="*/ 66 h 168"/>
                  <a:gd name="T90" fmla="*/ 1056 w 1080"/>
                  <a:gd name="T91" fmla="*/ 58 h 168"/>
                  <a:gd name="T92" fmla="*/ 1038 w 1080"/>
                  <a:gd name="T93" fmla="*/ 50 h 168"/>
                  <a:gd name="T94" fmla="*/ 1016 w 1080"/>
                  <a:gd name="T95" fmla="*/ 44 h 168"/>
                  <a:gd name="T96" fmla="*/ 990 w 1080"/>
                  <a:gd name="T97" fmla="*/ 36 h 168"/>
                  <a:gd name="T98" fmla="*/ 958 w 1080"/>
                  <a:gd name="T99" fmla="*/ 30 h 168"/>
                  <a:gd name="T100" fmla="*/ 924 w 1080"/>
                  <a:gd name="T101" fmla="*/ 24 h 168"/>
                  <a:gd name="T102" fmla="*/ 844 w 1080"/>
                  <a:gd name="T103" fmla="*/ 14 h 168"/>
                  <a:gd name="T104" fmla="*/ 754 w 1080"/>
                  <a:gd name="T105" fmla="*/ 6 h 168"/>
                  <a:gd name="T106" fmla="*/ 652 w 1080"/>
                  <a:gd name="T107" fmla="*/ 0 h 168"/>
                  <a:gd name="T108" fmla="*/ 544 w 1080"/>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8">
                    <a:moveTo>
                      <a:pt x="544" y="0"/>
                    </a:moveTo>
                    <a:lnTo>
                      <a:pt x="544" y="0"/>
                    </a:lnTo>
                    <a:lnTo>
                      <a:pt x="434" y="0"/>
                    </a:lnTo>
                    <a:lnTo>
                      <a:pt x="332" y="6"/>
                    </a:lnTo>
                    <a:lnTo>
                      <a:pt x="240" y="14"/>
                    </a:lnTo>
                    <a:lnTo>
                      <a:pt x="160" y="24"/>
                    </a:lnTo>
                    <a:lnTo>
                      <a:pt x="124" y="30"/>
                    </a:lnTo>
                    <a:lnTo>
                      <a:pt x="94" y="36"/>
                    </a:lnTo>
                    <a:lnTo>
                      <a:pt x="66" y="44"/>
                    </a:lnTo>
                    <a:lnTo>
                      <a:pt x="42" y="50"/>
                    </a:lnTo>
                    <a:lnTo>
                      <a:pt x="24" y="58"/>
                    </a:lnTo>
                    <a:lnTo>
                      <a:pt x="12" y="66"/>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4" y="168"/>
                    </a:lnTo>
                    <a:lnTo>
                      <a:pt x="544" y="168"/>
                    </a:lnTo>
                    <a:lnTo>
                      <a:pt x="652" y="166"/>
                    </a:lnTo>
                    <a:lnTo>
                      <a:pt x="754" y="160"/>
                    </a:lnTo>
                    <a:lnTo>
                      <a:pt x="844" y="152"/>
                    </a:lnTo>
                    <a:lnTo>
                      <a:pt x="924" y="142"/>
                    </a:lnTo>
                    <a:lnTo>
                      <a:pt x="990" y="130"/>
                    </a:lnTo>
                    <a:lnTo>
                      <a:pt x="1016" y="124"/>
                    </a:lnTo>
                    <a:lnTo>
                      <a:pt x="1038" y="116"/>
                    </a:lnTo>
                    <a:lnTo>
                      <a:pt x="1056" y="108"/>
                    </a:lnTo>
                    <a:lnTo>
                      <a:pt x="1070" y="100"/>
                    </a:lnTo>
                    <a:lnTo>
                      <a:pt x="1078" y="92"/>
                    </a:lnTo>
                    <a:lnTo>
                      <a:pt x="1080" y="88"/>
                    </a:lnTo>
                    <a:lnTo>
                      <a:pt x="1080" y="84"/>
                    </a:lnTo>
                    <a:lnTo>
                      <a:pt x="1080" y="84"/>
                    </a:lnTo>
                    <a:lnTo>
                      <a:pt x="1080" y="80"/>
                    </a:lnTo>
                    <a:lnTo>
                      <a:pt x="1078" y="76"/>
                    </a:lnTo>
                    <a:lnTo>
                      <a:pt x="1070" y="66"/>
                    </a:lnTo>
                    <a:lnTo>
                      <a:pt x="1056" y="58"/>
                    </a:lnTo>
                    <a:lnTo>
                      <a:pt x="1038" y="50"/>
                    </a:lnTo>
                    <a:lnTo>
                      <a:pt x="1016" y="44"/>
                    </a:lnTo>
                    <a:lnTo>
                      <a:pt x="990" y="36"/>
                    </a:lnTo>
                    <a:lnTo>
                      <a:pt x="958" y="30"/>
                    </a:lnTo>
                    <a:lnTo>
                      <a:pt x="924" y="24"/>
                    </a:lnTo>
                    <a:lnTo>
                      <a:pt x="844" y="14"/>
                    </a:lnTo>
                    <a:lnTo>
                      <a:pt x="754" y="6"/>
                    </a:lnTo>
                    <a:lnTo>
                      <a:pt x="652" y="0"/>
                    </a:lnTo>
                    <a:lnTo>
                      <a:pt x="5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1" name="Freeform 86"/>
              <p:cNvSpPr>
                <a:spLocks noEditPoints="1"/>
              </p:cNvSpPr>
              <p:nvPr/>
            </p:nvSpPr>
            <p:spPr bwMode="auto">
              <a:xfrm>
                <a:off x="4353" y="4144"/>
                <a:ext cx="1076" cy="166"/>
              </a:xfrm>
              <a:custGeom>
                <a:avLst/>
                <a:gdLst>
                  <a:gd name="T0" fmla="*/ 542 w 1076"/>
                  <a:gd name="T1" fmla="*/ 166 h 166"/>
                  <a:gd name="T2" fmla="*/ 332 w 1076"/>
                  <a:gd name="T3" fmla="*/ 160 h 166"/>
                  <a:gd name="T4" fmla="*/ 160 w 1076"/>
                  <a:gd name="T5" fmla="*/ 142 h 166"/>
                  <a:gd name="T6" fmla="*/ 68 w 1076"/>
                  <a:gd name="T7" fmla="*/ 122 h 166"/>
                  <a:gd name="T8" fmla="*/ 26 w 1076"/>
                  <a:gd name="T9" fmla="*/ 108 h 166"/>
                  <a:gd name="T10" fmla="*/ 4 w 1076"/>
                  <a:gd name="T11" fmla="*/ 92 h 166"/>
                  <a:gd name="T12" fmla="*/ 2 w 1076"/>
                  <a:gd name="T13" fmla="*/ 84 h 166"/>
                  <a:gd name="T14" fmla="*/ 2 w 1076"/>
                  <a:gd name="T15" fmla="*/ 80 h 166"/>
                  <a:gd name="T16" fmla="*/ 14 w 1076"/>
                  <a:gd name="T17" fmla="*/ 68 h 166"/>
                  <a:gd name="T18" fmla="*/ 44 w 1076"/>
                  <a:gd name="T19" fmla="*/ 52 h 166"/>
                  <a:gd name="T20" fmla="*/ 94 w 1076"/>
                  <a:gd name="T21" fmla="*/ 36 h 166"/>
                  <a:gd name="T22" fmla="*/ 160 w 1076"/>
                  <a:gd name="T23" fmla="*/ 24 h 166"/>
                  <a:gd name="T24" fmla="*/ 332 w 1076"/>
                  <a:gd name="T25" fmla="*/ 6 h 166"/>
                  <a:gd name="T26" fmla="*/ 542 w 1076"/>
                  <a:gd name="T27" fmla="*/ 0 h 166"/>
                  <a:gd name="T28" fmla="*/ 650 w 1076"/>
                  <a:gd name="T29" fmla="*/ 2 h 166"/>
                  <a:gd name="T30" fmla="*/ 840 w 1076"/>
                  <a:gd name="T31" fmla="*/ 14 h 166"/>
                  <a:gd name="T32" fmla="*/ 952 w 1076"/>
                  <a:gd name="T33" fmla="*/ 30 h 166"/>
                  <a:gd name="T34" fmla="*/ 1010 w 1076"/>
                  <a:gd name="T35" fmla="*/ 44 h 166"/>
                  <a:gd name="T36" fmla="*/ 1050 w 1076"/>
                  <a:gd name="T37" fmla="*/ 58 h 166"/>
                  <a:gd name="T38" fmla="*/ 1072 w 1076"/>
                  <a:gd name="T39" fmla="*/ 76 h 166"/>
                  <a:gd name="T40" fmla="*/ 1074 w 1076"/>
                  <a:gd name="T41" fmla="*/ 84 h 166"/>
                  <a:gd name="T42" fmla="*/ 1074 w 1076"/>
                  <a:gd name="T43" fmla="*/ 88 h 166"/>
                  <a:gd name="T44" fmla="*/ 1064 w 1076"/>
                  <a:gd name="T45" fmla="*/ 100 h 166"/>
                  <a:gd name="T46" fmla="*/ 1032 w 1076"/>
                  <a:gd name="T47" fmla="*/ 116 h 166"/>
                  <a:gd name="T48" fmla="*/ 984 w 1076"/>
                  <a:gd name="T49" fmla="*/ 130 h 166"/>
                  <a:gd name="T50" fmla="*/ 840 w 1076"/>
                  <a:gd name="T51" fmla="*/ 152 h 166"/>
                  <a:gd name="T52" fmla="*/ 650 w 1076"/>
                  <a:gd name="T53" fmla="*/ 164 h 166"/>
                  <a:gd name="T54" fmla="*/ 542 w 1076"/>
                  <a:gd name="T55" fmla="*/ 0 h 166"/>
                  <a:gd name="T56" fmla="*/ 434 w 1076"/>
                  <a:gd name="T57" fmla="*/ 2 h 166"/>
                  <a:gd name="T58" fmla="*/ 240 w 1076"/>
                  <a:gd name="T59" fmla="*/ 14 h 166"/>
                  <a:gd name="T60" fmla="*/ 124 w 1076"/>
                  <a:gd name="T61" fmla="*/ 30 h 166"/>
                  <a:gd name="T62" fmla="*/ 66 w 1076"/>
                  <a:gd name="T63" fmla="*/ 44 h 166"/>
                  <a:gd name="T64" fmla="*/ 24 w 1076"/>
                  <a:gd name="T65" fmla="*/ 58 h 166"/>
                  <a:gd name="T66" fmla="*/ 2 w 1076"/>
                  <a:gd name="T67" fmla="*/ 76 h 166"/>
                  <a:gd name="T68" fmla="*/ 0 w 1076"/>
                  <a:gd name="T69" fmla="*/ 84 h 166"/>
                  <a:gd name="T70" fmla="*/ 0 w 1076"/>
                  <a:gd name="T71" fmla="*/ 88 h 166"/>
                  <a:gd name="T72" fmla="*/ 12 w 1076"/>
                  <a:gd name="T73" fmla="*/ 100 h 166"/>
                  <a:gd name="T74" fmla="*/ 42 w 1076"/>
                  <a:gd name="T75" fmla="*/ 116 h 166"/>
                  <a:gd name="T76" fmla="*/ 94 w 1076"/>
                  <a:gd name="T77" fmla="*/ 130 h 166"/>
                  <a:gd name="T78" fmla="*/ 240 w 1076"/>
                  <a:gd name="T79" fmla="*/ 152 h 166"/>
                  <a:gd name="T80" fmla="*/ 434 w 1076"/>
                  <a:gd name="T81" fmla="*/ 166 h 166"/>
                  <a:gd name="T82" fmla="*/ 542 w 1076"/>
                  <a:gd name="T83" fmla="*/ 166 h 166"/>
                  <a:gd name="T84" fmla="*/ 750 w 1076"/>
                  <a:gd name="T85" fmla="*/ 160 h 166"/>
                  <a:gd name="T86" fmla="*/ 920 w 1076"/>
                  <a:gd name="T87" fmla="*/ 142 h 166"/>
                  <a:gd name="T88" fmla="*/ 1012 w 1076"/>
                  <a:gd name="T89" fmla="*/ 124 h 166"/>
                  <a:gd name="T90" fmla="*/ 1052 w 1076"/>
                  <a:gd name="T91" fmla="*/ 108 h 166"/>
                  <a:gd name="T92" fmla="*/ 1074 w 1076"/>
                  <a:gd name="T93" fmla="*/ 92 h 166"/>
                  <a:gd name="T94" fmla="*/ 1076 w 1076"/>
                  <a:gd name="T95" fmla="*/ 84 h 166"/>
                  <a:gd name="T96" fmla="*/ 1076 w 1076"/>
                  <a:gd name="T97" fmla="*/ 80 h 166"/>
                  <a:gd name="T98" fmla="*/ 1066 w 1076"/>
                  <a:gd name="T99" fmla="*/ 68 h 166"/>
                  <a:gd name="T100" fmla="*/ 1034 w 1076"/>
                  <a:gd name="T101" fmla="*/ 50 h 166"/>
                  <a:gd name="T102" fmla="*/ 986 w 1076"/>
                  <a:gd name="T103" fmla="*/ 36 h 166"/>
                  <a:gd name="T104" fmla="*/ 920 w 1076"/>
                  <a:gd name="T105" fmla="*/ 24 h 166"/>
                  <a:gd name="T106" fmla="*/ 750 w 1076"/>
                  <a:gd name="T107" fmla="*/ 6 h 166"/>
                  <a:gd name="T108" fmla="*/ 542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166"/>
                    </a:moveTo>
                    <a:lnTo>
                      <a:pt x="542" y="166"/>
                    </a:lnTo>
                    <a:lnTo>
                      <a:pt x="434" y="164"/>
                    </a:lnTo>
                    <a:lnTo>
                      <a:pt x="332" y="160"/>
                    </a:lnTo>
                    <a:lnTo>
                      <a:pt x="240" y="152"/>
                    </a:lnTo>
                    <a:lnTo>
                      <a:pt x="160" y="142"/>
                    </a:lnTo>
                    <a:lnTo>
                      <a:pt x="94" y="130"/>
                    </a:lnTo>
                    <a:lnTo>
                      <a:pt x="68" y="122"/>
                    </a:lnTo>
                    <a:lnTo>
                      <a:pt x="44" y="116"/>
                    </a:lnTo>
                    <a:lnTo>
                      <a:pt x="26" y="108"/>
                    </a:lnTo>
                    <a:lnTo>
                      <a:pt x="14" y="100"/>
                    </a:lnTo>
                    <a:lnTo>
                      <a:pt x="4" y="92"/>
                    </a:lnTo>
                    <a:lnTo>
                      <a:pt x="2" y="88"/>
                    </a:lnTo>
                    <a:lnTo>
                      <a:pt x="2" y="84"/>
                    </a:lnTo>
                    <a:lnTo>
                      <a:pt x="2" y="84"/>
                    </a:lnTo>
                    <a:lnTo>
                      <a:pt x="2" y="80"/>
                    </a:lnTo>
                    <a:lnTo>
                      <a:pt x="4" y="76"/>
                    </a:lnTo>
                    <a:lnTo>
                      <a:pt x="14" y="68"/>
                    </a:lnTo>
                    <a:lnTo>
                      <a:pt x="26" y="58"/>
                    </a:lnTo>
                    <a:lnTo>
                      <a:pt x="44" y="52"/>
                    </a:lnTo>
                    <a:lnTo>
                      <a:pt x="68" y="44"/>
                    </a:lnTo>
                    <a:lnTo>
                      <a:pt x="94" y="36"/>
                    </a:lnTo>
                    <a:lnTo>
                      <a:pt x="126" y="30"/>
                    </a:lnTo>
                    <a:lnTo>
                      <a:pt x="160" y="24"/>
                    </a:lnTo>
                    <a:lnTo>
                      <a:pt x="240" y="14"/>
                    </a:lnTo>
                    <a:lnTo>
                      <a:pt x="332" y="6"/>
                    </a:lnTo>
                    <a:lnTo>
                      <a:pt x="434" y="2"/>
                    </a:lnTo>
                    <a:lnTo>
                      <a:pt x="542" y="0"/>
                    </a:lnTo>
                    <a:lnTo>
                      <a:pt x="542" y="0"/>
                    </a:lnTo>
                    <a:lnTo>
                      <a:pt x="650" y="2"/>
                    </a:lnTo>
                    <a:lnTo>
                      <a:pt x="750" y="6"/>
                    </a:lnTo>
                    <a:lnTo>
                      <a:pt x="840" y="14"/>
                    </a:lnTo>
                    <a:lnTo>
                      <a:pt x="918" y="24"/>
                    </a:lnTo>
                    <a:lnTo>
                      <a:pt x="952" y="30"/>
                    </a:lnTo>
                    <a:lnTo>
                      <a:pt x="984" y="36"/>
                    </a:lnTo>
                    <a:lnTo>
                      <a:pt x="1010" y="44"/>
                    </a:lnTo>
                    <a:lnTo>
                      <a:pt x="1032" y="52"/>
                    </a:lnTo>
                    <a:lnTo>
                      <a:pt x="1050" y="58"/>
                    </a:lnTo>
                    <a:lnTo>
                      <a:pt x="1064" y="68"/>
                    </a:lnTo>
                    <a:lnTo>
                      <a:pt x="1072" y="76"/>
                    </a:lnTo>
                    <a:lnTo>
                      <a:pt x="1074" y="80"/>
                    </a:lnTo>
                    <a:lnTo>
                      <a:pt x="1074" y="84"/>
                    </a:lnTo>
                    <a:lnTo>
                      <a:pt x="1074" y="84"/>
                    </a:lnTo>
                    <a:lnTo>
                      <a:pt x="1074" y="88"/>
                    </a:lnTo>
                    <a:lnTo>
                      <a:pt x="1072" y="92"/>
                    </a:lnTo>
                    <a:lnTo>
                      <a:pt x="1064" y="100"/>
                    </a:lnTo>
                    <a:lnTo>
                      <a:pt x="1050" y="108"/>
                    </a:lnTo>
                    <a:lnTo>
                      <a:pt x="1032" y="116"/>
                    </a:lnTo>
                    <a:lnTo>
                      <a:pt x="1010" y="122"/>
                    </a:lnTo>
                    <a:lnTo>
                      <a:pt x="984" y="130"/>
                    </a:lnTo>
                    <a:lnTo>
                      <a:pt x="918" y="142"/>
                    </a:lnTo>
                    <a:lnTo>
                      <a:pt x="840" y="152"/>
                    </a:lnTo>
                    <a:lnTo>
                      <a:pt x="750" y="160"/>
                    </a:lnTo>
                    <a:lnTo>
                      <a:pt x="650" y="164"/>
                    </a:lnTo>
                    <a:lnTo>
                      <a:pt x="542" y="166"/>
                    </a:lnTo>
                    <a:close/>
                    <a:moveTo>
                      <a:pt x="542" y="0"/>
                    </a:moveTo>
                    <a:lnTo>
                      <a:pt x="542" y="0"/>
                    </a:lnTo>
                    <a:lnTo>
                      <a:pt x="434" y="2"/>
                    </a:lnTo>
                    <a:lnTo>
                      <a:pt x="332" y="6"/>
                    </a:lnTo>
                    <a:lnTo>
                      <a:pt x="240" y="14"/>
                    </a:lnTo>
                    <a:lnTo>
                      <a:pt x="160" y="24"/>
                    </a:lnTo>
                    <a:lnTo>
                      <a:pt x="124" y="30"/>
                    </a:lnTo>
                    <a:lnTo>
                      <a:pt x="94" y="36"/>
                    </a:lnTo>
                    <a:lnTo>
                      <a:pt x="66" y="44"/>
                    </a:lnTo>
                    <a:lnTo>
                      <a:pt x="42" y="50"/>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2" y="166"/>
                    </a:lnTo>
                    <a:lnTo>
                      <a:pt x="542" y="166"/>
                    </a:lnTo>
                    <a:lnTo>
                      <a:pt x="650" y="166"/>
                    </a:lnTo>
                    <a:lnTo>
                      <a:pt x="750" y="160"/>
                    </a:lnTo>
                    <a:lnTo>
                      <a:pt x="840" y="152"/>
                    </a:lnTo>
                    <a:lnTo>
                      <a:pt x="920" y="142"/>
                    </a:lnTo>
                    <a:lnTo>
                      <a:pt x="986" y="130"/>
                    </a:lnTo>
                    <a:lnTo>
                      <a:pt x="1012" y="124"/>
                    </a:lnTo>
                    <a:lnTo>
                      <a:pt x="1034" y="116"/>
                    </a:lnTo>
                    <a:lnTo>
                      <a:pt x="1052" y="108"/>
                    </a:lnTo>
                    <a:lnTo>
                      <a:pt x="1066" y="100"/>
                    </a:lnTo>
                    <a:lnTo>
                      <a:pt x="1074" y="92"/>
                    </a:lnTo>
                    <a:lnTo>
                      <a:pt x="1076" y="88"/>
                    </a:lnTo>
                    <a:lnTo>
                      <a:pt x="1076" y="84"/>
                    </a:lnTo>
                    <a:lnTo>
                      <a:pt x="1076" y="84"/>
                    </a:lnTo>
                    <a:lnTo>
                      <a:pt x="1076" y="80"/>
                    </a:lnTo>
                    <a:lnTo>
                      <a:pt x="1074" y="76"/>
                    </a:lnTo>
                    <a:lnTo>
                      <a:pt x="1066" y="68"/>
                    </a:lnTo>
                    <a:lnTo>
                      <a:pt x="1052" y="58"/>
                    </a:lnTo>
                    <a:lnTo>
                      <a:pt x="1034" y="50"/>
                    </a:lnTo>
                    <a:lnTo>
                      <a:pt x="1012" y="44"/>
                    </a:lnTo>
                    <a:lnTo>
                      <a:pt x="986" y="36"/>
                    </a:lnTo>
                    <a:lnTo>
                      <a:pt x="954" y="30"/>
                    </a:lnTo>
                    <a:lnTo>
                      <a:pt x="920" y="24"/>
                    </a:lnTo>
                    <a:lnTo>
                      <a:pt x="840" y="14"/>
                    </a:lnTo>
                    <a:lnTo>
                      <a:pt x="750" y="6"/>
                    </a:lnTo>
                    <a:lnTo>
                      <a:pt x="650" y="2"/>
                    </a:lnTo>
                    <a:lnTo>
                      <a:pt x="54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2" name="Freeform 87"/>
              <p:cNvSpPr>
                <a:spLocks/>
              </p:cNvSpPr>
              <p:nvPr/>
            </p:nvSpPr>
            <p:spPr bwMode="auto">
              <a:xfrm>
                <a:off x="4355" y="4144"/>
                <a:ext cx="1072" cy="166"/>
              </a:xfrm>
              <a:custGeom>
                <a:avLst/>
                <a:gdLst>
                  <a:gd name="T0" fmla="*/ 540 w 1072"/>
                  <a:gd name="T1" fmla="*/ 166 h 166"/>
                  <a:gd name="T2" fmla="*/ 540 w 1072"/>
                  <a:gd name="T3" fmla="*/ 166 h 166"/>
                  <a:gd name="T4" fmla="*/ 432 w 1072"/>
                  <a:gd name="T5" fmla="*/ 164 h 166"/>
                  <a:gd name="T6" fmla="*/ 330 w 1072"/>
                  <a:gd name="T7" fmla="*/ 160 h 166"/>
                  <a:gd name="T8" fmla="*/ 238 w 1072"/>
                  <a:gd name="T9" fmla="*/ 152 h 166"/>
                  <a:gd name="T10" fmla="*/ 158 w 1072"/>
                  <a:gd name="T11" fmla="*/ 142 h 166"/>
                  <a:gd name="T12" fmla="*/ 92 w 1072"/>
                  <a:gd name="T13" fmla="*/ 130 h 166"/>
                  <a:gd name="T14" fmla="*/ 66 w 1072"/>
                  <a:gd name="T15" fmla="*/ 122 h 166"/>
                  <a:gd name="T16" fmla="*/ 42 w 1072"/>
                  <a:gd name="T17" fmla="*/ 116 h 166"/>
                  <a:gd name="T18" fmla="*/ 24 w 1072"/>
                  <a:gd name="T19" fmla="*/ 108 h 166"/>
                  <a:gd name="T20" fmla="*/ 12 w 1072"/>
                  <a:gd name="T21" fmla="*/ 100 h 166"/>
                  <a:gd name="T22" fmla="*/ 2 w 1072"/>
                  <a:gd name="T23" fmla="*/ 92 h 166"/>
                  <a:gd name="T24" fmla="*/ 0 w 1072"/>
                  <a:gd name="T25" fmla="*/ 88 h 166"/>
                  <a:gd name="T26" fmla="*/ 0 w 1072"/>
                  <a:gd name="T27" fmla="*/ 84 h 166"/>
                  <a:gd name="T28" fmla="*/ 0 w 1072"/>
                  <a:gd name="T29" fmla="*/ 84 h 166"/>
                  <a:gd name="T30" fmla="*/ 0 w 1072"/>
                  <a:gd name="T31" fmla="*/ 80 h 166"/>
                  <a:gd name="T32" fmla="*/ 2 w 1072"/>
                  <a:gd name="T33" fmla="*/ 76 h 166"/>
                  <a:gd name="T34" fmla="*/ 12 w 1072"/>
                  <a:gd name="T35" fmla="*/ 68 h 166"/>
                  <a:gd name="T36" fmla="*/ 24 w 1072"/>
                  <a:gd name="T37" fmla="*/ 58 h 166"/>
                  <a:gd name="T38" fmla="*/ 42 w 1072"/>
                  <a:gd name="T39" fmla="*/ 52 h 166"/>
                  <a:gd name="T40" fmla="*/ 66 w 1072"/>
                  <a:gd name="T41" fmla="*/ 44 h 166"/>
                  <a:gd name="T42" fmla="*/ 92 w 1072"/>
                  <a:gd name="T43" fmla="*/ 36 h 166"/>
                  <a:gd name="T44" fmla="*/ 124 w 1072"/>
                  <a:gd name="T45" fmla="*/ 30 h 166"/>
                  <a:gd name="T46" fmla="*/ 158 w 1072"/>
                  <a:gd name="T47" fmla="*/ 24 h 166"/>
                  <a:gd name="T48" fmla="*/ 238 w 1072"/>
                  <a:gd name="T49" fmla="*/ 14 h 166"/>
                  <a:gd name="T50" fmla="*/ 330 w 1072"/>
                  <a:gd name="T51" fmla="*/ 6 h 166"/>
                  <a:gd name="T52" fmla="*/ 432 w 1072"/>
                  <a:gd name="T53" fmla="*/ 2 h 166"/>
                  <a:gd name="T54" fmla="*/ 540 w 1072"/>
                  <a:gd name="T55" fmla="*/ 0 h 166"/>
                  <a:gd name="T56" fmla="*/ 540 w 1072"/>
                  <a:gd name="T57" fmla="*/ 0 h 166"/>
                  <a:gd name="T58" fmla="*/ 648 w 1072"/>
                  <a:gd name="T59" fmla="*/ 2 h 166"/>
                  <a:gd name="T60" fmla="*/ 748 w 1072"/>
                  <a:gd name="T61" fmla="*/ 6 h 166"/>
                  <a:gd name="T62" fmla="*/ 838 w 1072"/>
                  <a:gd name="T63" fmla="*/ 14 h 166"/>
                  <a:gd name="T64" fmla="*/ 916 w 1072"/>
                  <a:gd name="T65" fmla="*/ 24 h 166"/>
                  <a:gd name="T66" fmla="*/ 950 w 1072"/>
                  <a:gd name="T67" fmla="*/ 30 h 166"/>
                  <a:gd name="T68" fmla="*/ 982 w 1072"/>
                  <a:gd name="T69" fmla="*/ 36 h 166"/>
                  <a:gd name="T70" fmla="*/ 1008 w 1072"/>
                  <a:gd name="T71" fmla="*/ 44 h 166"/>
                  <a:gd name="T72" fmla="*/ 1030 w 1072"/>
                  <a:gd name="T73" fmla="*/ 52 h 166"/>
                  <a:gd name="T74" fmla="*/ 1048 w 1072"/>
                  <a:gd name="T75" fmla="*/ 58 h 166"/>
                  <a:gd name="T76" fmla="*/ 1062 w 1072"/>
                  <a:gd name="T77" fmla="*/ 68 h 166"/>
                  <a:gd name="T78" fmla="*/ 1070 w 1072"/>
                  <a:gd name="T79" fmla="*/ 76 h 166"/>
                  <a:gd name="T80" fmla="*/ 1072 w 1072"/>
                  <a:gd name="T81" fmla="*/ 80 h 166"/>
                  <a:gd name="T82" fmla="*/ 1072 w 1072"/>
                  <a:gd name="T83" fmla="*/ 84 h 166"/>
                  <a:gd name="T84" fmla="*/ 1072 w 1072"/>
                  <a:gd name="T85" fmla="*/ 84 h 166"/>
                  <a:gd name="T86" fmla="*/ 1072 w 1072"/>
                  <a:gd name="T87" fmla="*/ 88 h 166"/>
                  <a:gd name="T88" fmla="*/ 1070 w 1072"/>
                  <a:gd name="T89" fmla="*/ 92 h 166"/>
                  <a:gd name="T90" fmla="*/ 1062 w 1072"/>
                  <a:gd name="T91" fmla="*/ 100 h 166"/>
                  <a:gd name="T92" fmla="*/ 1048 w 1072"/>
                  <a:gd name="T93" fmla="*/ 108 h 166"/>
                  <a:gd name="T94" fmla="*/ 1030 w 1072"/>
                  <a:gd name="T95" fmla="*/ 116 h 166"/>
                  <a:gd name="T96" fmla="*/ 1008 w 1072"/>
                  <a:gd name="T97" fmla="*/ 122 h 166"/>
                  <a:gd name="T98" fmla="*/ 982 w 1072"/>
                  <a:gd name="T99" fmla="*/ 130 h 166"/>
                  <a:gd name="T100" fmla="*/ 916 w 1072"/>
                  <a:gd name="T101" fmla="*/ 142 h 166"/>
                  <a:gd name="T102" fmla="*/ 838 w 1072"/>
                  <a:gd name="T103" fmla="*/ 152 h 166"/>
                  <a:gd name="T104" fmla="*/ 748 w 1072"/>
                  <a:gd name="T105" fmla="*/ 160 h 166"/>
                  <a:gd name="T106" fmla="*/ 648 w 1072"/>
                  <a:gd name="T107" fmla="*/ 164 h 166"/>
                  <a:gd name="T108" fmla="*/ 540 w 107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166"/>
                    </a:moveTo>
                    <a:lnTo>
                      <a:pt x="540" y="166"/>
                    </a:lnTo>
                    <a:lnTo>
                      <a:pt x="432" y="164"/>
                    </a:lnTo>
                    <a:lnTo>
                      <a:pt x="330" y="160"/>
                    </a:lnTo>
                    <a:lnTo>
                      <a:pt x="238" y="152"/>
                    </a:lnTo>
                    <a:lnTo>
                      <a:pt x="158" y="142"/>
                    </a:lnTo>
                    <a:lnTo>
                      <a:pt x="92" y="130"/>
                    </a:lnTo>
                    <a:lnTo>
                      <a:pt x="66" y="122"/>
                    </a:lnTo>
                    <a:lnTo>
                      <a:pt x="42" y="116"/>
                    </a:lnTo>
                    <a:lnTo>
                      <a:pt x="24" y="108"/>
                    </a:lnTo>
                    <a:lnTo>
                      <a:pt x="12" y="100"/>
                    </a:lnTo>
                    <a:lnTo>
                      <a:pt x="2" y="92"/>
                    </a:lnTo>
                    <a:lnTo>
                      <a:pt x="0" y="88"/>
                    </a:lnTo>
                    <a:lnTo>
                      <a:pt x="0" y="84"/>
                    </a:lnTo>
                    <a:lnTo>
                      <a:pt x="0" y="84"/>
                    </a:lnTo>
                    <a:lnTo>
                      <a:pt x="0" y="80"/>
                    </a:lnTo>
                    <a:lnTo>
                      <a:pt x="2" y="76"/>
                    </a:lnTo>
                    <a:lnTo>
                      <a:pt x="12" y="68"/>
                    </a:lnTo>
                    <a:lnTo>
                      <a:pt x="24" y="58"/>
                    </a:lnTo>
                    <a:lnTo>
                      <a:pt x="42" y="52"/>
                    </a:lnTo>
                    <a:lnTo>
                      <a:pt x="66" y="44"/>
                    </a:lnTo>
                    <a:lnTo>
                      <a:pt x="92" y="36"/>
                    </a:lnTo>
                    <a:lnTo>
                      <a:pt x="124" y="30"/>
                    </a:lnTo>
                    <a:lnTo>
                      <a:pt x="158" y="24"/>
                    </a:lnTo>
                    <a:lnTo>
                      <a:pt x="238" y="14"/>
                    </a:lnTo>
                    <a:lnTo>
                      <a:pt x="330" y="6"/>
                    </a:lnTo>
                    <a:lnTo>
                      <a:pt x="432" y="2"/>
                    </a:lnTo>
                    <a:lnTo>
                      <a:pt x="540" y="0"/>
                    </a:lnTo>
                    <a:lnTo>
                      <a:pt x="540" y="0"/>
                    </a:lnTo>
                    <a:lnTo>
                      <a:pt x="648" y="2"/>
                    </a:lnTo>
                    <a:lnTo>
                      <a:pt x="748" y="6"/>
                    </a:lnTo>
                    <a:lnTo>
                      <a:pt x="838" y="14"/>
                    </a:lnTo>
                    <a:lnTo>
                      <a:pt x="916" y="24"/>
                    </a:lnTo>
                    <a:lnTo>
                      <a:pt x="950" y="30"/>
                    </a:lnTo>
                    <a:lnTo>
                      <a:pt x="982" y="36"/>
                    </a:lnTo>
                    <a:lnTo>
                      <a:pt x="1008" y="44"/>
                    </a:lnTo>
                    <a:lnTo>
                      <a:pt x="1030" y="52"/>
                    </a:lnTo>
                    <a:lnTo>
                      <a:pt x="1048" y="58"/>
                    </a:lnTo>
                    <a:lnTo>
                      <a:pt x="1062" y="68"/>
                    </a:lnTo>
                    <a:lnTo>
                      <a:pt x="1070" y="76"/>
                    </a:lnTo>
                    <a:lnTo>
                      <a:pt x="1072" y="80"/>
                    </a:lnTo>
                    <a:lnTo>
                      <a:pt x="1072" y="84"/>
                    </a:lnTo>
                    <a:lnTo>
                      <a:pt x="1072" y="84"/>
                    </a:lnTo>
                    <a:lnTo>
                      <a:pt x="1072" y="88"/>
                    </a:lnTo>
                    <a:lnTo>
                      <a:pt x="1070" y="92"/>
                    </a:lnTo>
                    <a:lnTo>
                      <a:pt x="1062" y="100"/>
                    </a:lnTo>
                    <a:lnTo>
                      <a:pt x="1048" y="108"/>
                    </a:lnTo>
                    <a:lnTo>
                      <a:pt x="1030" y="116"/>
                    </a:lnTo>
                    <a:lnTo>
                      <a:pt x="1008" y="122"/>
                    </a:lnTo>
                    <a:lnTo>
                      <a:pt x="982" y="130"/>
                    </a:lnTo>
                    <a:lnTo>
                      <a:pt x="916" y="142"/>
                    </a:lnTo>
                    <a:lnTo>
                      <a:pt x="838" y="152"/>
                    </a:lnTo>
                    <a:lnTo>
                      <a:pt x="748" y="160"/>
                    </a:lnTo>
                    <a:lnTo>
                      <a:pt x="648" y="164"/>
                    </a:lnTo>
                    <a:lnTo>
                      <a:pt x="540"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3" name="Freeform 88"/>
              <p:cNvSpPr>
                <a:spLocks/>
              </p:cNvSpPr>
              <p:nvPr/>
            </p:nvSpPr>
            <p:spPr bwMode="auto">
              <a:xfrm>
                <a:off x="4353" y="4144"/>
                <a:ext cx="1076" cy="166"/>
              </a:xfrm>
              <a:custGeom>
                <a:avLst/>
                <a:gdLst>
                  <a:gd name="T0" fmla="*/ 542 w 1076"/>
                  <a:gd name="T1" fmla="*/ 0 h 166"/>
                  <a:gd name="T2" fmla="*/ 542 w 1076"/>
                  <a:gd name="T3" fmla="*/ 0 h 166"/>
                  <a:gd name="T4" fmla="*/ 434 w 1076"/>
                  <a:gd name="T5" fmla="*/ 2 h 166"/>
                  <a:gd name="T6" fmla="*/ 332 w 1076"/>
                  <a:gd name="T7" fmla="*/ 6 h 166"/>
                  <a:gd name="T8" fmla="*/ 240 w 1076"/>
                  <a:gd name="T9" fmla="*/ 14 h 166"/>
                  <a:gd name="T10" fmla="*/ 160 w 1076"/>
                  <a:gd name="T11" fmla="*/ 24 h 166"/>
                  <a:gd name="T12" fmla="*/ 124 w 1076"/>
                  <a:gd name="T13" fmla="*/ 30 h 166"/>
                  <a:gd name="T14" fmla="*/ 94 w 1076"/>
                  <a:gd name="T15" fmla="*/ 36 h 166"/>
                  <a:gd name="T16" fmla="*/ 66 w 1076"/>
                  <a:gd name="T17" fmla="*/ 44 h 166"/>
                  <a:gd name="T18" fmla="*/ 42 w 1076"/>
                  <a:gd name="T19" fmla="*/ 50 h 166"/>
                  <a:gd name="T20" fmla="*/ 24 w 1076"/>
                  <a:gd name="T21" fmla="*/ 58 h 166"/>
                  <a:gd name="T22" fmla="*/ 12 w 1076"/>
                  <a:gd name="T23" fmla="*/ 68 h 166"/>
                  <a:gd name="T24" fmla="*/ 2 w 1076"/>
                  <a:gd name="T25" fmla="*/ 76 h 166"/>
                  <a:gd name="T26" fmla="*/ 0 w 1076"/>
                  <a:gd name="T27" fmla="*/ 80 h 166"/>
                  <a:gd name="T28" fmla="*/ 0 w 1076"/>
                  <a:gd name="T29" fmla="*/ 84 h 166"/>
                  <a:gd name="T30" fmla="*/ 0 w 1076"/>
                  <a:gd name="T31" fmla="*/ 84 h 166"/>
                  <a:gd name="T32" fmla="*/ 0 w 1076"/>
                  <a:gd name="T33" fmla="*/ 88 h 166"/>
                  <a:gd name="T34" fmla="*/ 2 w 1076"/>
                  <a:gd name="T35" fmla="*/ 92 h 166"/>
                  <a:gd name="T36" fmla="*/ 12 w 1076"/>
                  <a:gd name="T37" fmla="*/ 100 h 166"/>
                  <a:gd name="T38" fmla="*/ 24 w 1076"/>
                  <a:gd name="T39" fmla="*/ 108 h 166"/>
                  <a:gd name="T40" fmla="*/ 42 w 1076"/>
                  <a:gd name="T41" fmla="*/ 116 h 166"/>
                  <a:gd name="T42" fmla="*/ 66 w 1076"/>
                  <a:gd name="T43" fmla="*/ 124 h 166"/>
                  <a:gd name="T44" fmla="*/ 94 w 1076"/>
                  <a:gd name="T45" fmla="*/ 130 h 166"/>
                  <a:gd name="T46" fmla="*/ 160 w 1076"/>
                  <a:gd name="T47" fmla="*/ 142 h 166"/>
                  <a:gd name="T48" fmla="*/ 240 w 1076"/>
                  <a:gd name="T49" fmla="*/ 152 h 166"/>
                  <a:gd name="T50" fmla="*/ 332 w 1076"/>
                  <a:gd name="T51" fmla="*/ 160 h 166"/>
                  <a:gd name="T52" fmla="*/ 434 w 1076"/>
                  <a:gd name="T53" fmla="*/ 166 h 166"/>
                  <a:gd name="T54" fmla="*/ 542 w 1076"/>
                  <a:gd name="T55" fmla="*/ 166 h 166"/>
                  <a:gd name="T56" fmla="*/ 542 w 1076"/>
                  <a:gd name="T57" fmla="*/ 166 h 166"/>
                  <a:gd name="T58" fmla="*/ 650 w 1076"/>
                  <a:gd name="T59" fmla="*/ 166 h 166"/>
                  <a:gd name="T60" fmla="*/ 750 w 1076"/>
                  <a:gd name="T61" fmla="*/ 160 h 166"/>
                  <a:gd name="T62" fmla="*/ 840 w 1076"/>
                  <a:gd name="T63" fmla="*/ 152 h 166"/>
                  <a:gd name="T64" fmla="*/ 920 w 1076"/>
                  <a:gd name="T65" fmla="*/ 142 h 166"/>
                  <a:gd name="T66" fmla="*/ 986 w 1076"/>
                  <a:gd name="T67" fmla="*/ 130 h 166"/>
                  <a:gd name="T68" fmla="*/ 1012 w 1076"/>
                  <a:gd name="T69" fmla="*/ 124 h 166"/>
                  <a:gd name="T70" fmla="*/ 1034 w 1076"/>
                  <a:gd name="T71" fmla="*/ 116 h 166"/>
                  <a:gd name="T72" fmla="*/ 1052 w 1076"/>
                  <a:gd name="T73" fmla="*/ 108 h 166"/>
                  <a:gd name="T74" fmla="*/ 1066 w 1076"/>
                  <a:gd name="T75" fmla="*/ 100 h 166"/>
                  <a:gd name="T76" fmla="*/ 1074 w 1076"/>
                  <a:gd name="T77" fmla="*/ 92 h 166"/>
                  <a:gd name="T78" fmla="*/ 1076 w 1076"/>
                  <a:gd name="T79" fmla="*/ 88 h 166"/>
                  <a:gd name="T80" fmla="*/ 1076 w 1076"/>
                  <a:gd name="T81" fmla="*/ 84 h 166"/>
                  <a:gd name="T82" fmla="*/ 1076 w 1076"/>
                  <a:gd name="T83" fmla="*/ 84 h 166"/>
                  <a:gd name="T84" fmla="*/ 1076 w 1076"/>
                  <a:gd name="T85" fmla="*/ 80 h 166"/>
                  <a:gd name="T86" fmla="*/ 1074 w 1076"/>
                  <a:gd name="T87" fmla="*/ 76 h 166"/>
                  <a:gd name="T88" fmla="*/ 1066 w 1076"/>
                  <a:gd name="T89" fmla="*/ 68 h 166"/>
                  <a:gd name="T90" fmla="*/ 1052 w 1076"/>
                  <a:gd name="T91" fmla="*/ 58 h 166"/>
                  <a:gd name="T92" fmla="*/ 1034 w 1076"/>
                  <a:gd name="T93" fmla="*/ 50 h 166"/>
                  <a:gd name="T94" fmla="*/ 1012 w 1076"/>
                  <a:gd name="T95" fmla="*/ 44 h 166"/>
                  <a:gd name="T96" fmla="*/ 986 w 1076"/>
                  <a:gd name="T97" fmla="*/ 36 h 166"/>
                  <a:gd name="T98" fmla="*/ 954 w 1076"/>
                  <a:gd name="T99" fmla="*/ 30 h 166"/>
                  <a:gd name="T100" fmla="*/ 920 w 1076"/>
                  <a:gd name="T101" fmla="*/ 24 h 166"/>
                  <a:gd name="T102" fmla="*/ 840 w 1076"/>
                  <a:gd name="T103" fmla="*/ 14 h 166"/>
                  <a:gd name="T104" fmla="*/ 750 w 1076"/>
                  <a:gd name="T105" fmla="*/ 6 h 166"/>
                  <a:gd name="T106" fmla="*/ 650 w 1076"/>
                  <a:gd name="T107" fmla="*/ 2 h 166"/>
                  <a:gd name="T108" fmla="*/ 542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42" y="0"/>
                    </a:moveTo>
                    <a:lnTo>
                      <a:pt x="542" y="0"/>
                    </a:lnTo>
                    <a:lnTo>
                      <a:pt x="434" y="2"/>
                    </a:lnTo>
                    <a:lnTo>
                      <a:pt x="332" y="6"/>
                    </a:lnTo>
                    <a:lnTo>
                      <a:pt x="240" y="14"/>
                    </a:lnTo>
                    <a:lnTo>
                      <a:pt x="160" y="24"/>
                    </a:lnTo>
                    <a:lnTo>
                      <a:pt x="124" y="30"/>
                    </a:lnTo>
                    <a:lnTo>
                      <a:pt x="94" y="36"/>
                    </a:lnTo>
                    <a:lnTo>
                      <a:pt x="66" y="44"/>
                    </a:lnTo>
                    <a:lnTo>
                      <a:pt x="42" y="50"/>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4"/>
                    </a:lnTo>
                    <a:lnTo>
                      <a:pt x="94" y="130"/>
                    </a:lnTo>
                    <a:lnTo>
                      <a:pt x="160" y="142"/>
                    </a:lnTo>
                    <a:lnTo>
                      <a:pt x="240" y="152"/>
                    </a:lnTo>
                    <a:lnTo>
                      <a:pt x="332" y="160"/>
                    </a:lnTo>
                    <a:lnTo>
                      <a:pt x="434" y="166"/>
                    </a:lnTo>
                    <a:lnTo>
                      <a:pt x="542" y="166"/>
                    </a:lnTo>
                    <a:lnTo>
                      <a:pt x="542" y="166"/>
                    </a:lnTo>
                    <a:lnTo>
                      <a:pt x="650" y="166"/>
                    </a:lnTo>
                    <a:lnTo>
                      <a:pt x="750" y="160"/>
                    </a:lnTo>
                    <a:lnTo>
                      <a:pt x="840" y="152"/>
                    </a:lnTo>
                    <a:lnTo>
                      <a:pt x="920" y="142"/>
                    </a:lnTo>
                    <a:lnTo>
                      <a:pt x="986" y="130"/>
                    </a:lnTo>
                    <a:lnTo>
                      <a:pt x="1012" y="124"/>
                    </a:lnTo>
                    <a:lnTo>
                      <a:pt x="1034" y="116"/>
                    </a:lnTo>
                    <a:lnTo>
                      <a:pt x="1052" y="108"/>
                    </a:lnTo>
                    <a:lnTo>
                      <a:pt x="1066" y="100"/>
                    </a:lnTo>
                    <a:lnTo>
                      <a:pt x="1074" y="92"/>
                    </a:lnTo>
                    <a:lnTo>
                      <a:pt x="1076" y="88"/>
                    </a:lnTo>
                    <a:lnTo>
                      <a:pt x="1076" y="84"/>
                    </a:lnTo>
                    <a:lnTo>
                      <a:pt x="1076" y="84"/>
                    </a:lnTo>
                    <a:lnTo>
                      <a:pt x="1076" y="80"/>
                    </a:lnTo>
                    <a:lnTo>
                      <a:pt x="1074" y="76"/>
                    </a:lnTo>
                    <a:lnTo>
                      <a:pt x="1066" y="68"/>
                    </a:lnTo>
                    <a:lnTo>
                      <a:pt x="1052" y="58"/>
                    </a:lnTo>
                    <a:lnTo>
                      <a:pt x="1034" y="50"/>
                    </a:lnTo>
                    <a:lnTo>
                      <a:pt x="1012" y="44"/>
                    </a:lnTo>
                    <a:lnTo>
                      <a:pt x="986" y="36"/>
                    </a:lnTo>
                    <a:lnTo>
                      <a:pt x="954" y="30"/>
                    </a:lnTo>
                    <a:lnTo>
                      <a:pt x="920" y="24"/>
                    </a:lnTo>
                    <a:lnTo>
                      <a:pt x="840" y="14"/>
                    </a:lnTo>
                    <a:lnTo>
                      <a:pt x="750" y="6"/>
                    </a:lnTo>
                    <a:lnTo>
                      <a:pt x="650" y="2"/>
                    </a:lnTo>
                    <a:lnTo>
                      <a:pt x="5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4" name="Freeform 89"/>
              <p:cNvSpPr>
                <a:spLocks noEditPoints="1"/>
              </p:cNvSpPr>
              <p:nvPr/>
            </p:nvSpPr>
            <p:spPr bwMode="auto">
              <a:xfrm>
                <a:off x="4355" y="4144"/>
                <a:ext cx="1072" cy="166"/>
              </a:xfrm>
              <a:custGeom>
                <a:avLst/>
                <a:gdLst>
                  <a:gd name="T0" fmla="*/ 540 w 1072"/>
                  <a:gd name="T1" fmla="*/ 166 h 166"/>
                  <a:gd name="T2" fmla="*/ 332 w 1072"/>
                  <a:gd name="T3" fmla="*/ 160 h 166"/>
                  <a:gd name="T4" fmla="*/ 160 w 1072"/>
                  <a:gd name="T5" fmla="*/ 142 h 166"/>
                  <a:gd name="T6" fmla="*/ 68 w 1072"/>
                  <a:gd name="T7" fmla="*/ 122 h 166"/>
                  <a:gd name="T8" fmla="*/ 26 w 1072"/>
                  <a:gd name="T9" fmla="*/ 108 h 166"/>
                  <a:gd name="T10" fmla="*/ 6 w 1072"/>
                  <a:gd name="T11" fmla="*/ 92 h 166"/>
                  <a:gd name="T12" fmla="*/ 2 w 1072"/>
                  <a:gd name="T13" fmla="*/ 84 h 166"/>
                  <a:gd name="T14" fmla="*/ 2 w 1072"/>
                  <a:gd name="T15" fmla="*/ 80 h 166"/>
                  <a:gd name="T16" fmla="*/ 14 w 1072"/>
                  <a:gd name="T17" fmla="*/ 68 h 166"/>
                  <a:gd name="T18" fmla="*/ 44 w 1072"/>
                  <a:gd name="T19" fmla="*/ 52 h 166"/>
                  <a:gd name="T20" fmla="*/ 94 w 1072"/>
                  <a:gd name="T21" fmla="*/ 36 h 166"/>
                  <a:gd name="T22" fmla="*/ 160 w 1072"/>
                  <a:gd name="T23" fmla="*/ 24 h 166"/>
                  <a:gd name="T24" fmla="*/ 332 w 1072"/>
                  <a:gd name="T25" fmla="*/ 6 h 166"/>
                  <a:gd name="T26" fmla="*/ 540 w 1072"/>
                  <a:gd name="T27" fmla="*/ 0 h 166"/>
                  <a:gd name="T28" fmla="*/ 648 w 1072"/>
                  <a:gd name="T29" fmla="*/ 2 h 166"/>
                  <a:gd name="T30" fmla="*/ 836 w 1072"/>
                  <a:gd name="T31" fmla="*/ 14 h 166"/>
                  <a:gd name="T32" fmla="*/ 950 w 1072"/>
                  <a:gd name="T33" fmla="*/ 30 h 166"/>
                  <a:gd name="T34" fmla="*/ 1006 w 1072"/>
                  <a:gd name="T35" fmla="*/ 44 h 166"/>
                  <a:gd name="T36" fmla="*/ 1046 w 1072"/>
                  <a:gd name="T37" fmla="*/ 60 h 166"/>
                  <a:gd name="T38" fmla="*/ 1068 w 1072"/>
                  <a:gd name="T39" fmla="*/ 76 h 166"/>
                  <a:gd name="T40" fmla="*/ 1070 w 1072"/>
                  <a:gd name="T41" fmla="*/ 84 h 166"/>
                  <a:gd name="T42" fmla="*/ 1070 w 1072"/>
                  <a:gd name="T43" fmla="*/ 88 h 166"/>
                  <a:gd name="T44" fmla="*/ 1060 w 1072"/>
                  <a:gd name="T45" fmla="*/ 100 h 166"/>
                  <a:gd name="T46" fmla="*/ 1028 w 1072"/>
                  <a:gd name="T47" fmla="*/ 116 h 166"/>
                  <a:gd name="T48" fmla="*/ 980 w 1072"/>
                  <a:gd name="T49" fmla="*/ 130 h 166"/>
                  <a:gd name="T50" fmla="*/ 836 w 1072"/>
                  <a:gd name="T51" fmla="*/ 152 h 166"/>
                  <a:gd name="T52" fmla="*/ 648 w 1072"/>
                  <a:gd name="T53" fmla="*/ 164 h 166"/>
                  <a:gd name="T54" fmla="*/ 540 w 1072"/>
                  <a:gd name="T55" fmla="*/ 0 h 166"/>
                  <a:gd name="T56" fmla="*/ 432 w 1072"/>
                  <a:gd name="T57" fmla="*/ 2 h 166"/>
                  <a:gd name="T58" fmla="*/ 238 w 1072"/>
                  <a:gd name="T59" fmla="*/ 14 h 166"/>
                  <a:gd name="T60" fmla="*/ 124 w 1072"/>
                  <a:gd name="T61" fmla="*/ 30 h 166"/>
                  <a:gd name="T62" fmla="*/ 66 w 1072"/>
                  <a:gd name="T63" fmla="*/ 44 h 166"/>
                  <a:gd name="T64" fmla="*/ 24 w 1072"/>
                  <a:gd name="T65" fmla="*/ 58 h 166"/>
                  <a:gd name="T66" fmla="*/ 2 w 1072"/>
                  <a:gd name="T67" fmla="*/ 76 h 166"/>
                  <a:gd name="T68" fmla="*/ 0 w 1072"/>
                  <a:gd name="T69" fmla="*/ 84 h 166"/>
                  <a:gd name="T70" fmla="*/ 0 w 1072"/>
                  <a:gd name="T71" fmla="*/ 88 h 166"/>
                  <a:gd name="T72" fmla="*/ 12 w 1072"/>
                  <a:gd name="T73" fmla="*/ 100 h 166"/>
                  <a:gd name="T74" fmla="*/ 42 w 1072"/>
                  <a:gd name="T75" fmla="*/ 116 h 166"/>
                  <a:gd name="T76" fmla="*/ 92 w 1072"/>
                  <a:gd name="T77" fmla="*/ 130 h 166"/>
                  <a:gd name="T78" fmla="*/ 238 w 1072"/>
                  <a:gd name="T79" fmla="*/ 152 h 166"/>
                  <a:gd name="T80" fmla="*/ 432 w 1072"/>
                  <a:gd name="T81" fmla="*/ 164 h 166"/>
                  <a:gd name="T82" fmla="*/ 540 w 1072"/>
                  <a:gd name="T83" fmla="*/ 166 h 166"/>
                  <a:gd name="T84" fmla="*/ 748 w 1072"/>
                  <a:gd name="T85" fmla="*/ 160 h 166"/>
                  <a:gd name="T86" fmla="*/ 916 w 1072"/>
                  <a:gd name="T87" fmla="*/ 142 h 166"/>
                  <a:gd name="T88" fmla="*/ 1008 w 1072"/>
                  <a:gd name="T89" fmla="*/ 122 h 166"/>
                  <a:gd name="T90" fmla="*/ 1048 w 1072"/>
                  <a:gd name="T91" fmla="*/ 108 h 166"/>
                  <a:gd name="T92" fmla="*/ 1070 w 1072"/>
                  <a:gd name="T93" fmla="*/ 92 h 166"/>
                  <a:gd name="T94" fmla="*/ 1072 w 1072"/>
                  <a:gd name="T95" fmla="*/ 84 h 166"/>
                  <a:gd name="T96" fmla="*/ 1072 w 1072"/>
                  <a:gd name="T97" fmla="*/ 80 h 166"/>
                  <a:gd name="T98" fmla="*/ 1062 w 1072"/>
                  <a:gd name="T99" fmla="*/ 68 h 166"/>
                  <a:gd name="T100" fmla="*/ 1030 w 1072"/>
                  <a:gd name="T101" fmla="*/ 52 h 166"/>
                  <a:gd name="T102" fmla="*/ 982 w 1072"/>
                  <a:gd name="T103" fmla="*/ 36 h 166"/>
                  <a:gd name="T104" fmla="*/ 916 w 1072"/>
                  <a:gd name="T105" fmla="*/ 24 h 166"/>
                  <a:gd name="T106" fmla="*/ 748 w 1072"/>
                  <a:gd name="T107" fmla="*/ 6 h 166"/>
                  <a:gd name="T108" fmla="*/ 540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166"/>
                    </a:moveTo>
                    <a:lnTo>
                      <a:pt x="540" y="166"/>
                    </a:lnTo>
                    <a:lnTo>
                      <a:pt x="432" y="164"/>
                    </a:lnTo>
                    <a:lnTo>
                      <a:pt x="332" y="160"/>
                    </a:lnTo>
                    <a:lnTo>
                      <a:pt x="240" y="152"/>
                    </a:lnTo>
                    <a:lnTo>
                      <a:pt x="160" y="142"/>
                    </a:lnTo>
                    <a:lnTo>
                      <a:pt x="94" y="130"/>
                    </a:lnTo>
                    <a:lnTo>
                      <a:pt x="68" y="122"/>
                    </a:lnTo>
                    <a:lnTo>
                      <a:pt x="44" y="116"/>
                    </a:lnTo>
                    <a:lnTo>
                      <a:pt x="26" y="108"/>
                    </a:lnTo>
                    <a:lnTo>
                      <a:pt x="14" y="100"/>
                    </a:lnTo>
                    <a:lnTo>
                      <a:pt x="6" y="92"/>
                    </a:lnTo>
                    <a:lnTo>
                      <a:pt x="2" y="88"/>
                    </a:lnTo>
                    <a:lnTo>
                      <a:pt x="2" y="84"/>
                    </a:lnTo>
                    <a:lnTo>
                      <a:pt x="2" y="84"/>
                    </a:lnTo>
                    <a:lnTo>
                      <a:pt x="2" y="80"/>
                    </a:lnTo>
                    <a:lnTo>
                      <a:pt x="6" y="76"/>
                    </a:lnTo>
                    <a:lnTo>
                      <a:pt x="14" y="68"/>
                    </a:lnTo>
                    <a:lnTo>
                      <a:pt x="26" y="60"/>
                    </a:lnTo>
                    <a:lnTo>
                      <a:pt x="44" y="52"/>
                    </a:lnTo>
                    <a:lnTo>
                      <a:pt x="68" y="44"/>
                    </a:lnTo>
                    <a:lnTo>
                      <a:pt x="94" y="36"/>
                    </a:lnTo>
                    <a:lnTo>
                      <a:pt x="126" y="30"/>
                    </a:lnTo>
                    <a:lnTo>
                      <a:pt x="160" y="24"/>
                    </a:lnTo>
                    <a:lnTo>
                      <a:pt x="240" y="14"/>
                    </a:lnTo>
                    <a:lnTo>
                      <a:pt x="332" y="6"/>
                    </a:lnTo>
                    <a:lnTo>
                      <a:pt x="432" y="2"/>
                    </a:lnTo>
                    <a:lnTo>
                      <a:pt x="540" y="0"/>
                    </a:lnTo>
                    <a:lnTo>
                      <a:pt x="540" y="0"/>
                    </a:lnTo>
                    <a:lnTo>
                      <a:pt x="648" y="2"/>
                    </a:lnTo>
                    <a:lnTo>
                      <a:pt x="746" y="6"/>
                    </a:lnTo>
                    <a:lnTo>
                      <a:pt x="836" y="14"/>
                    </a:lnTo>
                    <a:lnTo>
                      <a:pt x="916" y="24"/>
                    </a:lnTo>
                    <a:lnTo>
                      <a:pt x="950" y="30"/>
                    </a:lnTo>
                    <a:lnTo>
                      <a:pt x="980" y="36"/>
                    </a:lnTo>
                    <a:lnTo>
                      <a:pt x="1006" y="44"/>
                    </a:lnTo>
                    <a:lnTo>
                      <a:pt x="1028" y="52"/>
                    </a:lnTo>
                    <a:lnTo>
                      <a:pt x="1046" y="60"/>
                    </a:lnTo>
                    <a:lnTo>
                      <a:pt x="1060" y="68"/>
                    </a:lnTo>
                    <a:lnTo>
                      <a:pt x="1068" y="76"/>
                    </a:lnTo>
                    <a:lnTo>
                      <a:pt x="1070" y="80"/>
                    </a:lnTo>
                    <a:lnTo>
                      <a:pt x="1070" y="84"/>
                    </a:lnTo>
                    <a:lnTo>
                      <a:pt x="1070" y="84"/>
                    </a:lnTo>
                    <a:lnTo>
                      <a:pt x="1070" y="88"/>
                    </a:lnTo>
                    <a:lnTo>
                      <a:pt x="1068" y="92"/>
                    </a:lnTo>
                    <a:lnTo>
                      <a:pt x="1060" y="100"/>
                    </a:lnTo>
                    <a:lnTo>
                      <a:pt x="1046" y="108"/>
                    </a:lnTo>
                    <a:lnTo>
                      <a:pt x="1028" y="116"/>
                    </a:lnTo>
                    <a:lnTo>
                      <a:pt x="1006" y="122"/>
                    </a:lnTo>
                    <a:lnTo>
                      <a:pt x="980" y="130"/>
                    </a:lnTo>
                    <a:lnTo>
                      <a:pt x="916" y="142"/>
                    </a:lnTo>
                    <a:lnTo>
                      <a:pt x="836" y="152"/>
                    </a:lnTo>
                    <a:lnTo>
                      <a:pt x="746" y="160"/>
                    </a:lnTo>
                    <a:lnTo>
                      <a:pt x="648" y="164"/>
                    </a:lnTo>
                    <a:lnTo>
                      <a:pt x="540" y="166"/>
                    </a:lnTo>
                    <a:close/>
                    <a:moveTo>
                      <a:pt x="540" y="0"/>
                    </a:moveTo>
                    <a:lnTo>
                      <a:pt x="540" y="0"/>
                    </a:lnTo>
                    <a:lnTo>
                      <a:pt x="432" y="2"/>
                    </a:lnTo>
                    <a:lnTo>
                      <a:pt x="330" y="6"/>
                    </a:lnTo>
                    <a:lnTo>
                      <a:pt x="238" y="14"/>
                    </a:lnTo>
                    <a:lnTo>
                      <a:pt x="158" y="24"/>
                    </a:lnTo>
                    <a:lnTo>
                      <a:pt x="124" y="30"/>
                    </a:lnTo>
                    <a:lnTo>
                      <a:pt x="92" y="36"/>
                    </a:lnTo>
                    <a:lnTo>
                      <a:pt x="66" y="44"/>
                    </a:lnTo>
                    <a:lnTo>
                      <a:pt x="42" y="52"/>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2"/>
                    </a:lnTo>
                    <a:lnTo>
                      <a:pt x="92" y="130"/>
                    </a:lnTo>
                    <a:lnTo>
                      <a:pt x="158" y="142"/>
                    </a:lnTo>
                    <a:lnTo>
                      <a:pt x="238" y="152"/>
                    </a:lnTo>
                    <a:lnTo>
                      <a:pt x="330" y="160"/>
                    </a:lnTo>
                    <a:lnTo>
                      <a:pt x="432" y="164"/>
                    </a:lnTo>
                    <a:lnTo>
                      <a:pt x="540" y="166"/>
                    </a:lnTo>
                    <a:lnTo>
                      <a:pt x="540" y="166"/>
                    </a:lnTo>
                    <a:lnTo>
                      <a:pt x="648" y="164"/>
                    </a:lnTo>
                    <a:lnTo>
                      <a:pt x="748" y="160"/>
                    </a:lnTo>
                    <a:lnTo>
                      <a:pt x="838" y="152"/>
                    </a:lnTo>
                    <a:lnTo>
                      <a:pt x="916" y="142"/>
                    </a:lnTo>
                    <a:lnTo>
                      <a:pt x="982" y="130"/>
                    </a:lnTo>
                    <a:lnTo>
                      <a:pt x="1008" y="122"/>
                    </a:lnTo>
                    <a:lnTo>
                      <a:pt x="1030" y="116"/>
                    </a:lnTo>
                    <a:lnTo>
                      <a:pt x="1048" y="108"/>
                    </a:lnTo>
                    <a:lnTo>
                      <a:pt x="1062" y="100"/>
                    </a:lnTo>
                    <a:lnTo>
                      <a:pt x="1070" y="92"/>
                    </a:lnTo>
                    <a:lnTo>
                      <a:pt x="1072" y="88"/>
                    </a:lnTo>
                    <a:lnTo>
                      <a:pt x="1072" y="84"/>
                    </a:lnTo>
                    <a:lnTo>
                      <a:pt x="1072" y="84"/>
                    </a:lnTo>
                    <a:lnTo>
                      <a:pt x="1072" y="80"/>
                    </a:lnTo>
                    <a:lnTo>
                      <a:pt x="1070" y="76"/>
                    </a:lnTo>
                    <a:lnTo>
                      <a:pt x="1062" y="68"/>
                    </a:lnTo>
                    <a:lnTo>
                      <a:pt x="1048" y="58"/>
                    </a:lnTo>
                    <a:lnTo>
                      <a:pt x="1030" y="52"/>
                    </a:lnTo>
                    <a:lnTo>
                      <a:pt x="1008" y="44"/>
                    </a:lnTo>
                    <a:lnTo>
                      <a:pt x="982" y="36"/>
                    </a:lnTo>
                    <a:lnTo>
                      <a:pt x="950" y="30"/>
                    </a:lnTo>
                    <a:lnTo>
                      <a:pt x="916" y="24"/>
                    </a:lnTo>
                    <a:lnTo>
                      <a:pt x="838" y="14"/>
                    </a:lnTo>
                    <a:lnTo>
                      <a:pt x="748" y="6"/>
                    </a:lnTo>
                    <a:lnTo>
                      <a:pt x="648" y="2"/>
                    </a:lnTo>
                    <a:lnTo>
                      <a:pt x="54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5" name="Freeform 90"/>
              <p:cNvSpPr>
                <a:spLocks/>
              </p:cNvSpPr>
              <p:nvPr/>
            </p:nvSpPr>
            <p:spPr bwMode="auto">
              <a:xfrm>
                <a:off x="4357" y="4144"/>
                <a:ext cx="1068" cy="166"/>
              </a:xfrm>
              <a:custGeom>
                <a:avLst/>
                <a:gdLst>
                  <a:gd name="T0" fmla="*/ 538 w 1068"/>
                  <a:gd name="T1" fmla="*/ 166 h 166"/>
                  <a:gd name="T2" fmla="*/ 538 w 1068"/>
                  <a:gd name="T3" fmla="*/ 166 h 166"/>
                  <a:gd name="T4" fmla="*/ 430 w 1068"/>
                  <a:gd name="T5" fmla="*/ 164 h 166"/>
                  <a:gd name="T6" fmla="*/ 330 w 1068"/>
                  <a:gd name="T7" fmla="*/ 160 h 166"/>
                  <a:gd name="T8" fmla="*/ 238 w 1068"/>
                  <a:gd name="T9" fmla="*/ 152 h 166"/>
                  <a:gd name="T10" fmla="*/ 158 w 1068"/>
                  <a:gd name="T11" fmla="*/ 142 h 166"/>
                  <a:gd name="T12" fmla="*/ 92 w 1068"/>
                  <a:gd name="T13" fmla="*/ 130 h 166"/>
                  <a:gd name="T14" fmla="*/ 66 w 1068"/>
                  <a:gd name="T15" fmla="*/ 122 h 166"/>
                  <a:gd name="T16" fmla="*/ 42 w 1068"/>
                  <a:gd name="T17" fmla="*/ 116 h 166"/>
                  <a:gd name="T18" fmla="*/ 24 w 1068"/>
                  <a:gd name="T19" fmla="*/ 108 h 166"/>
                  <a:gd name="T20" fmla="*/ 12 w 1068"/>
                  <a:gd name="T21" fmla="*/ 100 h 166"/>
                  <a:gd name="T22" fmla="*/ 4 w 1068"/>
                  <a:gd name="T23" fmla="*/ 92 h 166"/>
                  <a:gd name="T24" fmla="*/ 0 w 1068"/>
                  <a:gd name="T25" fmla="*/ 88 h 166"/>
                  <a:gd name="T26" fmla="*/ 0 w 1068"/>
                  <a:gd name="T27" fmla="*/ 84 h 166"/>
                  <a:gd name="T28" fmla="*/ 0 w 1068"/>
                  <a:gd name="T29" fmla="*/ 84 h 166"/>
                  <a:gd name="T30" fmla="*/ 0 w 1068"/>
                  <a:gd name="T31" fmla="*/ 80 h 166"/>
                  <a:gd name="T32" fmla="*/ 4 w 1068"/>
                  <a:gd name="T33" fmla="*/ 76 h 166"/>
                  <a:gd name="T34" fmla="*/ 12 w 1068"/>
                  <a:gd name="T35" fmla="*/ 68 h 166"/>
                  <a:gd name="T36" fmla="*/ 24 w 1068"/>
                  <a:gd name="T37" fmla="*/ 60 h 166"/>
                  <a:gd name="T38" fmla="*/ 42 w 1068"/>
                  <a:gd name="T39" fmla="*/ 52 h 166"/>
                  <a:gd name="T40" fmla="*/ 66 w 1068"/>
                  <a:gd name="T41" fmla="*/ 44 h 166"/>
                  <a:gd name="T42" fmla="*/ 92 w 1068"/>
                  <a:gd name="T43" fmla="*/ 36 h 166"/>
                  <a:gd name="T44" fmla="*/ 124 w 1068"/>
                  <a:gd name="T45" fmla="*/ 30 h 166"/>
                  <a:gd name="T46" fmla="*/ 158 w 1068"/>
                  <a:gd name="T47" fmla="*/ 24 h 166"/>
                  <a:gd name="T48" fmla="*/ 238 w 1068"/>
                  <a:gd name="T49" fmla="*/ 14 h 166"/>
                  <a:gd name="T50" fmla="*/ 330 w 1068"/>
                  <a:gd name="T51" fmla="*/ 6 h 166"/>
                  <a:gd name="T52" fmla="*/ 430 w 1068"/>
                  <a:gd name="T53" fmla="*/ 2 h 166"/>
                  <a:gd name="T54" fmla="*/ 538 w 1068"/>
                  <a:gd name="T55" fmla="*/ 0 h 166"/>
                  <a:gd name="T56" fmla="*/ 538 w 1068"/>
                  <a:gd name="T57" fmla="*/ 0 h 166"/>
                  <a:gd name="T58" fmla="*/ 646 w 1068"/>
                  <a:gd name="T59" fmla="*/ 2 h 166"/>
                  <a:gd name="T60" fmla="*/ 744 w 1068"/>
                  <a:gd name="T61" fmla="*/ 6 h 166"/>
                  <a:gd name="T62" fmla="*/ 834 w 1068"/>
                  <a:gd name="T63" fmla="*/ 14 h 166"/>
                  <a:gd name="T64" fmla="*/ 914 w 1068"/>
                  <a:gd name="T65" fmla="*/ 24 h 166"/>
                  <a:gd name="T66" fmla="*/ 948 w 1068"/>
                  <a:gd name="T67" fmla="*/ 30 h 166"/>
                  <a:gd name="T68" fmla="*/ 978 w 1068"/>
                  <a:gd name="T69" fmla="*/ 36 h 166"/>
                  <a:gd name="T70" fmla="*/ 1004 w 1068"/>
                  <a:gd name="T71" fmla="*/ 44 h 166"/>
                  <a:gd name="T72" fmla="*/ 1026 w 1068"/>
                  <a:gd name="T73" fmla="*/ 52 h 166"/>
                  <a:gd name="T74" fmla="*/ 1044 w 1068"/>
                  <a:gd name="T75" fmla="*/ 60 h 166"/>
                  <a:gd name="T76" fmla="*/ 1058 w 1068"/>
                  <a:gd name="T77" fmla="*/ 68 h 166"/>
                  <a:gd name="T78" fmla="*/ 1066 w 1068"/>
                  <a:gd name="T79" fmla="*/ 76 h 166"/>
                  <a:gd name="T80" fmla="*/ 1068 w 1068"/>
                  <a:gd name="T81" fmla="*/ 80 h 166"/>
                  <a:gd name="T82" fmla="*/ 1068 w 1068"/>
                  <a:gd name="T83" fmla="*/ 84 h 166"/>
                  <a:gd name="T84" fmla="*/ 1068 w 1068"/>
                  <a:gd name="T85" fmla="*/ 84 h 166"/>
                  <a:gd name="T86" fmla="*/ 1068 w 1068"/>
                  <a:gd name="T87" fmla="*/ 88 h 166"/>
                  <a:gd name="T88" fmla="*/ 1066 w 1068"/>
                  <a:gd name="T89" fmla="*/ 92 h 166"/>
                  <a:gd name="T90" fmla="*/ 1058 w 1068"/>
                  <a:gd name="T91" fmla="*/ 100 h 166"/>
                  <a:gd name="T92" fmla="*/ 1044 w 1068"/>
                  <a:gd name="T93" fmla="*/ 108 h 166"/>
                  <a:gd name="T94" fmla="*/ 1026 w 1068"/>
                  <a:gd name="T95" fmla="*/ 116 h 166"/>
                  <a:gd name="T96" fmla="*/ 1004 w 1068"/>
                  <a:gd name="T97" fmla="*/ 122 h 166"/>
                  <a:gd name="T98" fmla="*/ 978 w 1068"/>
                  <a:gd name="T99" fmla="*/ 130 h 166"/>
                  <a:gd name="T100" fmla="*/ 914 w 1068"/>
                  <a:gd name="T101" fmla="*/ 142 h 166"/>
                  <a:gd name="T102" fmla="*/ 834 w 1068"/>
                  <a:gd name="T103" fmla="*/ 152 h 166"/>
                  <a:gd name="T104" fmla="*/ 744 w 1068"/>
                  <a:gd name="T105" fmla="*/ 160 h 166"/>
                  <a:gd name="T106" fmla="*/ 646 w 1068"/>
                  <a:gd name="T107" fmla="*/ 164 h 166"/>
                  <a:gd name="T108" fmla="*/ 538 w 1068"/>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166"/>
                    </a:moveTo>
                    <a:lnTo>
                      <a:pt x="538" y="166"/>
                    </a:lnTo>
                    <a:lnTo>
                      <a:pt x="430" y="164"/>
                    </a:lnTo>
                    <a:lnTo>
                      <a:pt x="330" y="160"/>
                    </a:lnTo>
                    <a:lnTo>
                      <a:pt x="238" y="152"/>
                    </a:lnTo>
                    <a:lnTo>
                      <a:pt x="158" y="142"/>
                    </a:lnTo>
                    <a:lnTo>
                      <a:pt x="92" y="130"/>
                    </a:lnTo>
                    <a:lnTo>
                      <a:pt x="66" y="122"/>
                    </a:lnTo>
                    <a:lnTo>
                      <a:pt x="42" y="116"/>
                    </a:lnTo>
                    <a:lnTo>
                      <a:pt x="24" y="108"/>
                    </a:lnTo>
                    <a:lnTo>
                      <a:pt x="12" y="100"/>
                    </a:lnTo>
                    <a:lnTo>
                      <a:pt x="4" y="92"/>
                    </a:lnTo>
                    <a:lnTo>
                      <a:pt x="0" y="88"/>
                    </a:lnTo>
                    <a:lnTo>
                      <a:pt x="0" y="84"/>
                    </a:lnTo>
                    <a:lnTo>
                      <a:pt x="0" y="84"/>
                    </a:lnTo>
                    <a:lnTo>
                      <a:pt x="0" y="80"/>
                    </a:lnTo>
                    <a:lnTo>
                      <a:pt x="4" y="76"/>
                    </a:lnTo>
                    <a:lnTo>
                      <a:pt x="12" y="68"/>
                    </a:lnTo>
                    <a:lnTo>
                      <a:pt x="24" y="60"/>
                    </a:lnTo>
                    <a:lnTo>
                      <a:pt x="42" y="52"/>
                    </a:lnTo>
                    <a:lnTo>
                      <a:pt x="66" y="44"/>
                    </a:lnTo>
                    <a:lnTo>
                      <a:pt x="92" y="36"/>
                    </a:lnTo>
                    <a:lnTo>
                      <a:pt x="124" y="30"/>
                    </a:lnTo>
                    <a:lnTo>
                      <a:pt x="158" y="24"/>
                    </a:lnTo>
                    <a:lnTo>
                      <a:pt x="238" y="14"/>
                    </a:lnTo>
                    <a:lnTo>
                      <a:pt x="330" y="6"/>
                    </a:lnTo>
                    <a:lnTo>
                      <a:pt x="430" y="2"/>
                    </a:lnTo>
                    <a:lnTo>
                      <a:pt x="538" y="0"/>
                    </a:lnTo>
                    <a:lnTo>
                      <a:pt x="538" y="0"/>
                    </a:lnTo>
                    <a:lnTo>
                      <a:pt x="646" y="2"/>
                    </a:lnTo>
                    <a:lnTo>
                      <a:pt x="744" y="6"/>
                    </a:lnTo>
                    <a:lnTo>
                      <a:pt x="834" y="14"/>
                    </a:lnTo>
                    <a:lnTo>
                      <a:pt x="914" y="24"/>
                    </a:lnTo>
                    <a:lnTo>
                      <a:pt x="948" y="30"/>
                    </a:lnTo>
                    <a:lnTo>
                      <a:pt x="978" y="36"/>
                    </a:lnTo>
                    <a:lnTo>
                      <a:pt x="1004" y="44"/>
                    </a:lnTo>
                    <a:lnTo>
                      <a:pt x="1026" y="52"/>
                    </a:lnTo>
                    <a:lnTo>
                      <a:pt x="1044" y="60"/>
                    </a:lnTo>
                    <a:lnTo>
                      <a:pt x="1058" y="68"/>
                    </a:lnTo>
                    <a:lnTo>
                      <a:pt x="1066" y="76"/>
                    </a:lnTo>
                    <a:lnTo>
                      <a:pt x="1068" y="80"/>
                    </a:lnTo>
                    <a:lnTo>
                      <a:pt x="1068" y="84"/>
                    </a:lnTo>
                    <a:lnTo>
                      <a:pt x="1068" y="84"/>
                    </a:lnTo>
                    <a:lnTo>
                      <a:pt x="1068" y="88"/>
                    </a:lnTo>
                    <a:lnTo>
                      <a:pt x="1066" y="92"/>
                    </a:lnTo>
                    <a:lnTo>
                      <a:pt x="1058" y="100"/>
                    </a:lnTo>
                    <a:lnTo>
                      <a:pt x="1044" y="108"/>
                    </a:lnTo>
                    <a:lnTo>
                      <a:pt x="1026" y="116"/>
                    </a:lnTo>
                    <a:lnTo>
                      <a:pt x="1004" y="122"/>
                    </a:lnTo>
                    <a:lnTo>
                      <a:pt x="978" y="130"/>
                    </a:lnTo>
                    <a:lnTo>
                      <a:pt x="914" y="142"/>
                    </a:lnTo>
                    <a:lnTo>
                      <a:pt x="834" y="152"/>
                    </a:lnTo>
                    <a:lnTo>
                      <a:pt x="744" y="160"/>
                    </a:lnTo>
                    <a:lnTo>
                      <a:pt x="646" y="164"/>
                    </a:lnTo>
                    <a:lnTo>
                      <a:pt x="538"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6" name="Freeform 91"/>
              <p:cNvSpPr>
                <a:spLocks/>
              </p:cNvSpPr>
              <p:nvPr/>
            </p:nvSpPr>
            <p:spPr bwMode="auto">
              <a:xfrm>
                <a:off x="4355" y="4144"/>
                <a:ext cx="1072" cy="166"/>
              </a:xfrm>
              <a:custGeom>
                <a:avLst/>
                <a:gdLst>
                  <a:gd name="T0" fmla="*/ 540 w 1072"/>
                  <a:gd name="T1" fmla="*/ 0 h 166"/>
                  <a:gd name="T2" fmla="*/ 540 w 1072"/>
                  <a:gd name="T3" fmla="*/ 0 h 166"/>
                  <a:gd name="T4" fmla="*/ 432 w 1072"/>
                  <a:gd name="T5" fmla="*/ 2 h 166"/>
                  <a:gd name="T6" fmla="*/ 330 w 1072"/>
                  <a:gd name="T7" fmla="*/ 6 h 166"/>
                  <a:gd name="T8" fmla="*/ 238 w 1072"/>
                  <a:gd name="T9" fmla="*/ 14 h 166"/>
                  <a:gd name="T10" fmla="*/ 158 w 1072"/>
                  <a:gd name="T11" fmla="*/ 24 h 166"/>
                  <a:gd name="T12" fmla="*/ 124 w 1072"/>
                  <a:gd name="T13" fmla="*/ 30 h 166"/>
                  <a:gd name="T14" fmla="*/ 92 w 1072"/>
                  <a:gd name="T15" fmla="*/ 36 h 166"/>
                  <a:gd name="T16" fmla="*/ 66 w 1072"/>
                  <a:gd name="T17" fmla="*/ 44 h 166"/>
                  <a:gd name="T18" fmla="*/ 42 w 1072"/>
                  <a:gd name="T19" fmla="*/ 52 h 166"/>
                  <a:gd name="T20" fmla="*/ 24 w 1072"/>
                  <a:gd name="T21" fmla="*/ 58 h 166"/>
                  <a:gd name="T22" fmla="*/ 12 w 1072"/>
                  <a:gd name="T23" fmla="*/ 68 h 166"/>
                  <a:gd name="T24" fmla="*/ 2 w 1072"/>
                  <a:gd name="T25" fmla="*/ 76 h 166"/>
                  <a:gd name="T26" fmla="*/ 0 w 1072"/>
                  <a:gd name="T27" fmla="*/ 80 h 166"/>
                  <a:gd name="T28" fmla="*/ 0 w 1072"/>
                  <a:gd name="T29" fmla="*/ 84 h 166"/>
                  <a:gd name="T30" fmla="*/ 0 w 1072"/>
                  <a:gd name="T31" fmla="*/ 84 h 166"/>
                  <a:gd name="T32" fmla="*/ 0 w 1072"/>
                  <a:gd name="T33" fmla="*/ 88 h 166"/>
                  <a:gd name="T34" fmla="*/ 2 w 1072"/>
                  <a:gd name="T35" fmla="*/ 92 h 166"/>
                  <a:gd name="T36" fmla="*/ 12 w 1072"/>
                  <a:gd name="T37" fmla="*/ 100 h 166"/>
                  <a:gd name="T38" fmla="*/ 24 w 1072"/>
                  <a:gd name="T39" fmla="*/ 108 h 166"/>
                  <a:gd name="T40" fmla="*/ 42 w 1072"/>
                  <a:gd name="T41" fmla="*/ 116 h 166"/>
                  <a:gd name="T42" fmla="*/ 66 w 1072"/>
                  <a:gd name="T43" fmla="*/ 122 h 166"/>
                  <a:gd name="T44" fmla="*/ 92 w 1072"/>
                  <a:gd name="T45" fmla="*/ 130 h 166"/>
                  <a:gd name="T46" fmla="*/ 158 w 1072"/>
                  <a:gd name="T47" fmla="*/ 142 h 166"/>
                  <a:gd name="T48" fmla="*/ 238 w 1072"/>
                  <a:gd name="T49" fmla="*/ 152 h 166"/>
                  <a:gd name="T50" fmla="*/ 330 w 1072"/>
                  <a:gd name="T51" fmla="*/ 160 h 166"/>
                  <a:gd name="T52" fmla="*/ 432 w 1072"/>
                  <a:gd name="T53" fmla="*/ 164 h 166"/>
                  <a:gd name="T54" fmla="*/ 540 w 1072"/>
                  <a:gd name="T55" fmla="*/ 166 h 166"/>
                  <a:gd name="T56" fmla="*/ 540 w 1072"/>
                  <a:gd name="T57" fmla="*/ 166 h 166"/>
                  <a:gd name="T58" fmla="*/ 648 w 1072"/>
                  <a:gd name="T59" fmla="*/ 164 h 166"/>
                  <a:gd name="T60" fmla="*/ 748 w 1072"/>
                  <a:gd name="T61" fmla="*/ 160 h 166"/>
                  <a:gd name="T62" fmla="*/ 838 w 1072"/>
                  <a:gd name="T63" fmla="*/ 152 h 166"/>
                  <a:gd name="T64" fmla="*/ 916 w 1072"/>
                  <a:gd name="T65" fmla="*/ 142 h 166"/>
                  <a:gd name="T66" fmla="*/ 982 w 1072"/>
                  <a:gd name="T67" fmla="*/ 130 h 166"/>
                  <a:gd name="T68" fmla="*/ 1008 w 1072"/>
                  <a:gd name="T69" fmla="*/ 122 h 166"/>
                  <a:gd name="T70" fmla="*/ 1030 w 1072"/>
                  <a:gd name="T71" fmla="*/ 116 h 166"/>
                  <a:gd name="T72" fmla="*/ 1048 w 1072"/>
                  <a:gd name="T73" fmla="*/ 108 h 166"/>
                  <a:gd name="T74" fmla="*/ 1062 w 1072"/>
                  <a:gd name="T75" fmla="*/ 100 h 166"/>
                  <a:gd name="T76" fmla="*/ 1070 w 1072"/>
                  <a:gd name="T77" fmla="*/ 92 h 166"/>
                  <a:gd name="T78" fmla="*/ 1072 w 1072"/>
                  <a:gd name="T79" fmla="*/ 88 h 166"/>
                  <a:gd name="T80" fmla="*/ 1072 w 1072"/>
                  <a:gd name="T81" fmla="*/ 84 h 166"/>
                  <a:gd name="T82" fmla="*/ 1072 w 1072"/>
                  <a:gd name="T83" fmla="*/ 84 h 166"/>
                  <a:gd name="T84" fmla="*/ 1072 w 1072"/>
                  <a:gd name="T85" fmla="*/ 80 h 166"/>
                  <a:gd name="T86" fmla="*/ 1070 w 1072"/>
                  <a:gd name="T87" fmla="*/ 76 h 166"/>
                  <a:gd name="T88" fmla="*/ 1062 w 1072"/>
                  <a:gd name="T89" fmla="*/ 68 h 166"/>
                  <a:gd name="T90" fmla="*/ 1048 w 1072"/>
                  <a:gd name="T91" fmla="*/ 58 h 166"/>
                  <a:gd name="T92" fmla="*/ 1030 w 1072"/>
                  <a:gd name="T93" fmla="*/ 52 h 166"/>
                  <a:gd name="T94" fmla="*/ 1008 w 1072"/>
                  <a:gd name="T95" fmla="*/ 44 h 166"/>
                  <a:gd name="T96" fmla="*/ 982 w 1072"/>
                  <a:gd name="T97" fmla="*/ 36 h 166"/>
                  <a:gd name="T98" fmla="*/ 950 w 1072"/>
                  <a:gd name="T99" fmla="*/ 30 h 166"/>
                  <a:gd name="T100" fmla="*/ 916 w 1072"/>
                  <a:gd name="T101" fmla="*/ 24 h 166"/>
                  <a:gd name="T102" fmla="*/ 838 w 1072"/>
                  <a:gd name="T103" fmla="*/ 14 h 166"/>
                  <a:gd name="T104" fmla="*/ 748 w 1072"/>
                  <a:gd name="T105" fmla="*/ 6 h 166"/>
                  <a:gd name="T106" fmla="*/ 648 w 1072"/>
                  <a:gd name="T107" fmla="*/ 2 h 166"/>
                  <a:gd name="T108" fmla="*/ 540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40" y="0"/>
                    </a:moveTo>
                    <a:lnTo>
                      <a:pt x="540" y="0"/>
                    </a:lnTo>
                    <a:lnTo>
                      <a:pt x="432" y="2"/>
                    </a:lnTo>
                    <a:lnTo>
                      <a:pt x="330" y="6"/>
                    </a:lnTo>
                    <a:lnTo>
                      <a:pt x="238" y="14"/>
                    </a:lnTo>
                    <a:lnTo>
                      <a:pt x="158" y="24"/>
                    </a:lnTo>
                    <a:lnTo>
                      <a:pt x="124" y="30"/>
                    </a:lnTo>
                    <a:lnTo>
                      <a:pt x="92" y="36"/>
                    </a:lnTo>
                    <a:lnTo>
                      <a:pt x="66" y="44"/>
                    </a:lnTo>
                    <a:lnTo>
                      <a:pt x="42" y="52"/>
                    </a:lnTo>
                    <a:lnTo>
                      <a:pt x="24" y="58"/>
                    </a:lnTo>
                    <a:lnTo>
                      <a:pt x="12" y="68"/>
                    </a:lnTo>
                    <a:lnTo>
                      <a:pt x="2" y="76"/>
                    </a:lnTo>
                    <a:lnTo>
                      <a:pt x="0" y="80"/>
                    </a:lnTo>
                    <a:lnTo>
                      <a:pt x="0" y="84"/>
                    </a:lnTo>
                    <a:lnTo>
                      <a:pt x="0" y="84"/>
                    </a:lnTo>
                    <a:lnTo>
                      <a:pt x="0" y="88"/>
                    </a:lnTo>
                    <a:lnTo>
                      <a:pt x="2" y="92"/>
                    </a:lnTo>
                    <a:lnTo>
                      <a:pt x="12" y="100"/>
                    </a:lnTo>
                    <a:lnTo>
                      <a:pt x="24" y="108"/>
                    </a:lnTo>
                    <a:lnTo>
                      <a:pt x="42" y="116"/>
                    </a:lnTo>
                    <a:lnTo>
                      <a:pt x="66" y="122"/>
                    </a:lnTo>
                    <a:lnTo>
                      <a:pt x="92" y="130"/>
                    </a:lnTo>
                    <a:lnTo>
                      <a:pt x="158" y="142"/>
                    </a:lnTo>
                    <a:lnTo>
                      <a:pt x="238" y="152"/>
                    </a:lnTo>
                    <a:lnTo>
                      <a:pt x="330" y="160"/>
                    </a:lnTo>
                    <a:lnTo>
                      <a:pt x="432" y="164"/>
                    </a:lnTo>
                    <a:lnTo>
                      <a:pt x="540" y="166"/>
                    </a:lnTo>
                    <a:lnTo>
                      <a:pt x="540" y="166"/>
                    </a:lnTo>
                    <a:lnTo>
                      <a:pt x="648" y="164"/>
                    </a:lnTo>
                    <a:lnTo>
                      <a:pt x="748" y="160"/>
                    </a:lnTo>
                    <a:lnTo>
                      <a:pt x="838" y="152"/>
                    </a:lnTo>
                    <a:lnTo>
                      <a:pt x="916" y="142"/>
                    </a:lnTo>
                    <a:lnTo>
                      <a:pt x="982" y="130"/>
                    </a:lnTo>
                    <a:lnTo>
                      <a:pt x="1008" y="122"/>
                    </a:lnTo>
                    <a:lnTo>
                      <a:pt x="1030" y="116"/>
                    </a:lnTo>
                    <a:lnTo>
                      <a:pt x="1048" y="108"/>
                    </a:lnTo>
                    <a:lnTo>
                      <a:pt x="1062" y="100"/>
                    </a:lnTo>
                    <a:lnTo>
                      <a:pt x="1070" y="92"/>
                    </a:lnTo>
                    <a:lnTo>
                      <a:pt x="1072" y="88"/>
                    </a:lnTo>
                    <a:lnTo>
                      <a:pt x="1072" y="84"/>
                    </a:lnTo>
                    <a:lnTo>
                      <a:pt x="1072" y="84"/>
                    </a:lnTo>
                    <a:lnTo>
                      <a:pt x="1072" y="80"/>
                    </a:lnTo>
                    <a:lnTo>
                      <a:pt x="1070" y="76"/>
                    </a:lnTo>
                    <a:lnTo>
                      <a:pt x="1062" y="68"/>
                    </a:lnTo>
                    <a:lnTo>
                      <a:pt x="1048" y="58"/>
                    </a:lnTo>
                    <a:lnTo>
                      <a:pt x="1030" y="52"/>
                    </a:lnTo>
                    <a:lnTo>
                      <a:pt x="1008" y="44"/>
                    </a:lnTo>
                    <a:lnTo>
                      <a:pt x="982" y="36"/>
                    </a:lnTo>
                    <a:lnTo>
                      <a:pt x="950" y="30"/>
                    </a:lnTo>
                    <a:lnTo>
                      <a:pt x="916" y="24"/>
                    </a:lnTo>
                    <a:lnTo>
                      <a:pt x="838" y="14"/>
                    </a:lnTo>
                    <a:lnTo>
                      <a:pt x="748" y="6"/>
                    </a:lnTo>
                    <a:lnTo>
                      <a:pt x="648" y="2"/>
                    </a:lnTo>
                    <a:lnTo>
                      <a:pt x="5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7" name="Freeform 92"/>
              <p:cNvSpPr>
                <a:spLocks noEditPoints="1"/>
              </p:cNvSpPr>
              <p:nvPr/>
            </p:nvSpPr>
            <p:spPr bwMode="auto">
              <a:xfrm>
                <a:off x="4357" y="4144"/>
                <a:ext cx="1068" cy="166"/>
              </a:xfrm>
              <a:custGeom>
                <a:avLst/>
                <a:gdLst>
                  <a:gd name="T0" fmla="*/ 538 w 1068"/>
                  <a:gd name="T1" fmla="*/ 166 h 166"/>
                  <a:gd name="T2" fmla="*/ 330 w 1068"/>
                  <a:gd name="T3" fmla="*/ 160 h 166"/>
                  <a:gd name="T4" fmla="*/ 160 w 1068"/>
                  <a:gd name="T5" fmla="*/ 142 h 166"/>
                  <a:gd name="T6" fmla="*/ 68 w 1068"/>
                  <a:gd name="T7" fmla="*/ 122 h 166"/>
                  <a:gd name="T8" fmla="*/ 26 w 1068"/>
                  <a:gd name="T9" fmla="*/ 108 h 166"/>
                  <a:gd name="T10" fmla="*/ 6 w 1068"/>
                  <a:gd name="T11" fmla="*/ 92 h 166"/>
                  <a:gd name="T12" fmla="*/ 2 w 1068"/>
                  <a:gd name="T13" fmla="*/ 84 h 166"/>
                  <a:gd name="T14" fmla="*/ 4 w 1068"/>
                  <a:gd name="T15" fmla="*/ 80 h 166"/>
                  <a:gd name="T16" fmla="*/ 14 w 1068"/>
                  <a:gd name="T17" fmla="*/ 68 h 166"/>
                  <a:gd name="T18" fmla="*/ 44 w 1068"/>
                  <a:gd name="T19" fmla="*/ 52 h 166"/>
                  <a:gd name="T20" fmla="*/ 94 w 1068"/>
                  <a:gd name="T21" fmla="*/ 38 h 166"/>
                  <a:gd name="T22" fmla="*/ 160 w 1068"/>
                  <a:gd name="T23" fmla="*/ 24 h 166"/>
                  <a:gd name="T24" fmla="*/ 330 w 1068"/>
                  <a:gd name="T25" fmla="*/ 6 h 166"/>
                  <a:gd name="T26" fmla="*/ 538 w 1068"/>
                  <a:gd name="T27" fmla="*/ 0 h 166"/>
                  <a:gd name="T28" fmla="*/ 644 w 1068"/>
                  <a:gd name="T29" fmla="*/ 2 h 166"/>
                  <a:gd name="T30" fmla="*/ 834 w 1068"/>
                  <a:gd name="T31" fmla="*/ 14 h 166"/>
                  <a:gd name="T32" fmla="*/ 946 w 1068"/>
                  <a:gd name="T33" fmla="*/ 30 h 166"/>
                  <a:gd name="T34" fmla="*/ 1002 w 1068"/>
                  <a:gd name="T35" fmla="*/ 44 h 166"/>
                  <a:gd name="T36" fmla="*/ 1042 w 1068"/>
                  <a:gd name="T37" fmla="*/ 60 h 166"/>
                  <a:gd name="T38" fmla="*/ 1064 w 1068"/>
                  <a:gd name="T39" fmla="*/ 76 h 166"/>
                  <a:gd name="T40" fmla="*/ 1066 w 1068"/>
                  <a:gd name="T41" fmla="*/ 84 h 166"/>
                  <a:gd name="T42" fmla="*/ 1066 w 1068"/>
                  <a:gd name="T43" fmla="*/ 88 h 166"/>
                  <a:gd name="T44" fmla="*/ 1056 w 1068"/>
                  <a:gd name="T45" fmla="*/ 100 h 166"/>
                  <a:gd name="T46" fmla="*/ 1024 w 1068"/>
                  <a:gd name="T47" fmla="*/ 116 h 166"/>
                  <a:gd name="T48" fmla="*/ 976 w 1068"/>
                  <a:gd name="T49" fmla="*/ 130 h 166"/>
                  <a:gd name="T50" fmla="*/ 834 w 1068"/>
                  <a:gd name="T51" fmla="*/ 152 h 166"/>
                  <a:gd name="T52" fmla="*/ 644 w 1068"/>
                  <a:gd name="T53" fmla="*/ 164 h 166"/>
                  <a:gd name="T54" fmla="*/ 538 w 1068"/>
                  <a:gd name="T55" fmla="*/ 0 h 166"/>
                  <a:gd name="T56" fmla="*/ 430 w 1068"/>
                  <a:gd name="T57" fmla="*/ 2 h 166"/>
                  <a:gd name="T58" fmla="*/ 238 w 1068"/>
                  <a:gd name="T59" fmla="*/ 14 h 166"/>
                  <a:gd name="T60" fmla="*/ 124 w 1068"/>
                  <a:gd name="T61" fmla="*/ 30 h 166"/>
                  <a:gd name="T62" fmla="*/ 66 w 1068"/>
                  <a:gd name="T63" fmla="*/ 44 h 166"/>
                  <a:gd name="T64" fmla="*/ 24 w 1068"/>
                  <a:gd name="T65" fmla="*/ 60 h 166"/>
                  <a:gd name="T66" fmla="*/ 4 w 1068"/>
                  <a:gd name="T67" fmla="*/ 76 h 166"/>
                  <a:gd name="T68" fmla="*/ 0 w 1068"/>
                  <a:gd name="T69" fmla="*/ 84 h 166"/>
                  <a:gd name="T70" fmla="*/ 0 w 1068"/>
                  <a:gd name="T71" fmla="*/ 88 h 166"/>
                  <a:gd name="T72" fmla="*/ 12 w 1068"/>
                  <a:gd name="T73" fmla="*/ 100 h 166"/>
                  <a:gd name="T74" fmla="*/ 42 w 1068"/>
                  <a:gd name="T75" fmla="*/ 116 h 166"/>
                  <a:gd name="T76" fmla="*/ 92 w 1068"/>
                  <a:gd name="T77" fmla="*/ 130 h 166"/>
                  <a:gd name="T78" fmla="*/ 238 w 1068"/>
                  <a:gd name="T79" fmla="*/ 152 h 166"/>
                  <a:gd name="T80" fmla="*/ 430 w 1068"/>
                  <a:gd name="T81" fmla="*/ 164 h 166"/>
                  <a:gd name="T82" fmla="*/ 538 w 1068"/>
                  <a:gd name="T83" fmla="*/ 166 h 166"/>
                  <a:gd name="T84" fmla="*/ 744 w 1068"/>
                  <a:gd name="T85" fmla="*/ 160 h 166"/>
                  <a:gd name="T86" fmla="*/ 914 w 1068"/>
                  <a:gd name="T87" fmla="*/ 142 h 166"/>
                  <a:gd name="T88" fmla="*/ 1004 w 1068"/>
                  <a:gd name="T89" fmla="*/ 122 h 166"/>
                  <a:gd name="T90" fmla="*/ 1044 w 1068"/>
                  <a:gd name="T91" fmla="*/ 108 h 166"/>
                  <a:gd name="T92" fmla="*/ 1066 w 1068"/>
                  <a:gd name="T93" fmla="*/ 92 h 166"/>
                  <a:gd name="T94" fmla="*/ 1068 w 1068"/>
                  <a:gd name="T95" fmla="*/ 84 h 166"/>
                  <a:gd name="T96" fmla="*/ 1068 w 1068"/>
                  <a:gd name="T97" fmla="*/ 80 h 166"/>
                  <a:gd name="T98" fmla="*/ 1058 w 1068"/>
                  <a:gd name="T99" fmla="*/ 68 h 166"/>
                  <a:gd name="T100" fmla="*/ 1026 w 1068"/>
                  <a:gd name="T101" fmla="*/ 52 h 166"/>
                  <a:gd name="T102" fmla="*/ 978 w 1068"/>
                  <a:gd name="T103" fmla="*/ 36 h 166"/>
                  <a:gd name="T104" fmla="*/ 914 w 1068"/>
                  <a:gd name="T105" fmla="*/ 24 h 166"/>
                  <a:gd name="T106" fmla="*/ 744 w 1068"/>
                  <a:gd name="T107" fmla="*/ 6 h 166"/>
                  <a:gd name="T108" fmla="*/ 538 w 1068"/>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166"/>
                    </a:moveTo>
                    <a:lnTo>
                      <a:pt x="538" y="166"/>
                    </a:lnTo>
                    <a:lnTo>
                      <a:pt x="430" y="164"/>
                    </a:lnTo>
                    <a:lnTo>
                      <a:pt x="330" y="160"/>
                    </a:lnTo>
                    <a:lnTo>
                      <a:pt x="240" y="152"/>
                    </a:lnTo>
                    <a:lnTo>
                      <a:pt x="160" y="142"/>
                    </a:lnTo>
                    <a:lnTo>
                      <a:pt x="94" y="130"/>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26" y="30"/>
                    </a:lnTo>
                    <a:lnTo>
                      <a:pt x="160" y="24"/>
                    </a:lnTo>
                    <a:lnTo>
                      <a:pt x="240" y="14"/>
                    </a:lnTo>
                    <a:lnTo>
                      <a:pt x="330" y="6"/>
                    </a:lnTo>
                    <a:lnTo>
                      <a:pt x="430" y="2"/>
                    </a:lnTo>
                    <a:lnTo>
                      <a:pt x="538" y="0"/>
                    </a:lnTo>
                    <a:lnTo>
                      <a:pt x="538" y="0"/>
                    </a:lnTo>
                    <a:lnTo>
                      <a:pt x="644" y="2"/>
                    </a:lnTo>
                    <a:lnTo>
                      <a:pt x="744" y="6"/>
                    </a:lnTo>
                    <a:lnTo>
                      <a:pt x="834" y="14"/>
                    </a:lnTo>
                    <a:lnTo>
                      <a:pt x="912" y="24"/>
                    </a:lnTo>
                    <a:lnTo>
                      <a:pt x="946" y="30"/>
                    </a:lnTo>
                    <a:lnTo>
                      <a:pt x="976" y="38"/>
                    </a:lnTo>
                    <a:lnTo>
                      <a:pt x="1002" y="44"/>
                    </a:lnTo>
                    <a:lnTo>
                      <a:pt x="1024" y="52"/>
                    </a:lnTo>
                    <a:lnTo>
                      <a:pt x="1042" y="60"/>
                    </a:lnTo>
                    <a:lnTo>
                      <a:pt x="1056" y="68"/>
                    </a:lnTo>
                    <a:lnTo>
                      <a:pt x="1064" y="76"/>
                    </a:lnTo>
                    <a:lnTo>
                      <a:pt x="1066" y="80"/>
                    </a:lnTo>
                    <a:lnTo>
                      <a:pt x="1066" y="84"/>
                    </a:lnTo>
                    <a:lnTo>
                      <a:pt x="1066" y="84"/>
                    </a:lnTo>
                    <a:lnTo>
                      <a:pt x="1066" y="88"/>
                    </a:lnTo>
                    <a:lnTo>
                      <a:pt x="1064" y="92"/>
                    </a:lnTo>
                    <a:lnTo>
                      <a:pt x="1056" y="100"/>
                    </a:lnTo>
                    <a:lnTo>
                      <a:pt x="1042" y="108"/>
                    </a:lnTo>
                    <a:lnTo>
                      <a:pt x="1024" y="116"/>
                    </a:lnTo>
                    <a:lnTo>
                      <a:pt x="1002" y="122"/>
                    </a:lnTo>
                    <a:lnTo>
                      <a:pt x="976" y="130"/>
                    </a:lnTo>
                    <a:lnTo>
                      <a:pt x="912" y="142"/>
                    </a:lnTo>
                    <a:lnTo>
                      <a:pt x="834" y="152"/>
                    </a:lnTo>
                    <a:lnTo>
                      <a:pt x="744" y="160"/>
                    </a:lnTo>
                    <a:lnTo>
                      <a:pt x="644" y="164"/>
                    </a:lnTo>
                    <a:lnTo>
                      <a:pt x="538" y="166"/>
                    </a:lnTo>
                    <a:close/>
                    <a:moveTo>
                      <a:pt x="538" y="0"/>
                    </a:moveTo>
                    <a:lnTo>
                      <a:pt x="538" y="0"/>
                    </a:lnTo>
                    <a:lnTo>
                      <a:pt x="430" y="2"/>
                    </a:lnTo>
                    <a:lnTo>
                      <a:pt x="330" y="6"/>
                    </a:lnTo>
                    <a:lnTo>
                      <a:pt x="238" y="14"/>
                    </a:lnTo>
                    <a:lnTo>
                      <a:pt x="158" y="24"/>
                    </a:lnTo>
                    <a:lnTo>
                      <a:pt x="124" y="30"/>
                    </a:lnTo>
                    <a:lnTo>
                      <a:pt x="92" y="36"/>
                    </a:lnTo>
                    <a:lnTo>
                      <a:pt x="66" y="44"/>
                    </a:lnTo>
                    <a:lnTo>
                      <a:pt x="42" y="52"/>
                    </a:lnTo>
                    <a:lnTo>
                      <a:pt x="24" y="60"/>
                    </a:lnTo>
                    <a:lnTo>
                      <a:pt x="12" y="68"/>
                    </a:lnTo>
                    <a:lnTo>
                      <a:pt x="4" y="76"/>
                    </a:lnTo>
                    <a:lnTo>
                      <a:pt x="0" y="80"/>
                    </a:lnTo>
                    <a:lnTo>
                      <a:pt x="0" y="84"/>
                    </a:lnTo>
                    <a:lnTo>
                      <a:pt x="0" y="84"/>
                    </a:lnTo>
                    <a:lnTo>
                      <a:pt x="0" y="88"/>
                    </a:lnTo>
                    <a:lnTo>
                      <a:pt x="4" y="92"/>
                    </a:lnTo>
                    <a:lnTo>
                      <a:pt x="12" y="100"/>
                    </a:lnTo>
                    <a:lnTo>
                      <a:pt x="24" y="108"/>
                    </a:lnTo>
                    <a:lnTo>
                      <a:pt x="42" y="116"/>
                    </a:lnTo>
                    <a:lnTo>
                      <a:pt x="66" y="122"/>
                    </a:lnTo>
                    <a:lnTo>
                      <a:pt x="92" y="130"/>
                    </a:lnTo>
                    <a:lnTo>
                      <a:pt x="158" y="142"/>
                    </a:lnTo>
                    <a:lnTo>
                      <a:pt x="238" y="152"/>
                    </a:lnTo>
                    <a:lnTo>
                      <a:pt x="330" y="160"/>
                    </a:lnTo>
                    <a:lnTo>
                      <a:pt x="430" y="164"/>
                    </a:lnTo>
                    <a:lnTo>
                      <a:pt x="538" y="166"/>
                    </a:lnTo>
                    <a:lnTo>
                      <a:pt x="538" y="166"/>
                    </a:lnTo>
                    <a:lnTo>
                      <a:pt x="646" y="164"/>
                    </a:lnTo>
                    <a:lnTo>
                      <a:pt x="744" y="160"/>
                    </a:lnTo>
                    <a:lnTo>
                      <a:pt x="834" y="152"/>
                    </a:lnTo>
                    <a:lnTo>
                      <a:pt x="914" y="142"/>
                    </a:lnTo>
                    <a:lnTo>
                      <a:pt x="978" y="130"/>
                    </a:lnTo>
                    <a:lnTo>
                      <a:pt x="1004" y="122"/>
                    </a:lnTo>
                    <a:lnTo>
                      <a:pt x="1026" y="116"/>
                    </a:lnTo>
                    <a:lnTo>
                      <a:pt x="1044" y="108"/>
                    </a:lnTo>
                    <a:lnTo>
                      <a:pt x="1058" y="100"/>
                    </a:lnTo>
                    <a:lnTo>
                      <a:pt x="1066" y="92"/>
                    </a:lnTo>
                    <a:lnTo>
                      <a:pt x="1068" y="88"/>
                    </a:lnTo>
                    <a:lnTo>
                      <a:pt x="1068" y="84"/>
                    </a:lnTo>
                    <a:lnTo>
                      <a:pt x="1068" y="84"/>
                    </a:lnTo>
                    <a:lnTo>
                      <a:pt x="1068" y="80"/>
                    </a:lnTo>
                    <a:lnTo>
                      <a:pt x="1066" y="76"/>
                    </a:lnTo>
                    <a:lnTo>
                      <a:pt x="1058" y="68"/>
                    </a:lnTo>
                    <a:lnTo>
                      <a:pt x="1044" y="60"/>
                    </a:lnTo>
                    <a:lnTo>
                      <a:pt x="1026" y="52"/>
                    </a:lnTo>
                    <a:lnTo>
                      <a:pt x="1004" y="44"/>
                    </a:lnTo>
                    <a:lnTo>
                      <a:pt x="978" y="36"/>
                    </a:lnTo>
                    <a:lnTo>
                      <a:pt x="948" y="30"/>
                    </a:lnTo>
                    <a:lnTo>
                      <a:pt x="914" y="24"/>
                    </a:lnTo>
                    <a:lnTo>
                      <a:pt x="834" y="14"/>
                    </a:lnTo>
                    <a:lnTo>
                      <a:pt x="744" y="6"/>
                    </a:lnTo>
                    <a:lnTo>
                      <a:pt x="646" y="2"/>
                    </a:lnTo>
                    <a:lnTo>
                      <a:pt x="538"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8" name="Freeform 93"/>
              <p:cNvSpPr>
                <a:spLocks/>
              </p:cNvSpPr>
              <p:nvPr/>
            </p:nvSpPr>
            <p:spPr bwMode="auto">
              <a:xfrm>
                <a:off x="4359" y="4144"/>
                <a:ext cx="1064" cy="166"/>
              </a:xfrm>
              <a:custGeom>
                <a:avLst/>
                <a:gdLst>
                  <a:gd name="T0" fmla="*/ 536 w 1064"/>
                  <a:gd name="T1" fmla="*/ 166 h 166"/>
                  <a:gd name="T2" fmla="*/ 536 w 1064"/>
                  <a:gd name="T3" fmla="*/ 166 h 166"/>
                  <a:gd name="T4" fmla="*/ 428 w 1064"/>
                  <a:gd name="T5" fmla="*/ 164 h 166"/>
                  <a:gd name="T6" fmla="*/ 328 w 1064"/>
                  <a:gd name="T7" fmla="*/ 160 h 166"/>
                  <a:gd name="T8" fmla="*/ 238 w 1064"/>
                  <a:gd name="T9" fmla="*/ 152 h 166"/>
                  <a:gd name="T10" fmla="*/ 158 w 1064"/>
                  <a:gd name="T11" fmla="*/ 142 h 166"/>
                  <a:gd name="T12" fmla="*/ 92 w 1064"/>
                  <a:gd name="T13" fmla="*/ 130 h 166"/>
                  <a:gd name="T14" fmla="*/ 66 w 1064"/>
                  <a:gd name="T15" fmla="*/ 122 h 166"/>
                  <a:gd name="T16" fmla="*/ 42 w 1064"/>
                  <a:gd name="T17" fmla="*/ 116 h 166"/>
                  <a:gd name="T18" fmla="*/ 24 w 1064"/>
                  <a:gd name="T19" fmla="*/ 108 h 166"/>
                  <a:gd name="T20" fmla="*/ 12 w 1064"/>
                  <a:gd name="T21" fmla="*/ 100 h 166"/>
                  <a:gd name="T22" fmla="*/ 4 w 1064"/>
                  <a:gd name="T23" fmla="*/ 92 h 166"/>
                  <a:gd name="T24" fmla="*/ 2 w 1064"/>
                  <a:gd name="T25" fmla="*/ 88 h 166"/>
                  <a:gd name="T26" fmla="*/ 0 w 1064"/>
                  <a:gd name="T27" fmla="*/ 84 h 166"/>
                  <a:gd name="T28" fmla="*/ 0 w 1064"/>
                  <a:gd name="T29" fmla="*/ 84 h 166"/>
                  <a:gd name="T30" fmla="*/ 2 w 1064"/>
                  <a:gd name="T31" fmla="*/ 80 h 166"/>
                  <a:gd name="T32" fmla="*/ 4 w 1064"/>
                  <a:gd name="T33" fmla="*/ 76 h 166"/>
                  <a:gd name="T34" fmla="*/ 12 w 1064"/>
                  <a:gd name="T35" fmla="*/ 68 h 166"/>
                  <a:gd name="T36" fmla="*/ 24 w 1064"/>
                  <a:gd name="T37" fmla="*/ 60 h 166"/>
                  <a:gd name="T38" fmla="*/ 42 w 1064"/>
                  <a:gd name="T39" fmla="*/ 52 h 166"/>
                  <a:gd name="T40" fmla="*/ 66 w 1064"/>
                  <a:gd name="T41" fmla="*/ 44 h 166"/>
                  <a:gd name="T42" fmla="*/ 92 w 1064"/>
                  <a:gd name="T43" fmla="*/ 38 h 166"/>
                  <a:gd name="T44" fmla="*/ 124 w 1064"/>
                  <a:gd name="T45" fmla="*/ 30 h 166"/>
                  <a:gd name="T46" fmla="*/ 158 w 1064"/>
                  <a:gd name="T47" fmla="*/ 24 h 166"/>
                  <a:gd name="T48" fmla="*/ 238 w 1064"/>
                  <a:gd name="T49" fmla="*/ 14 h 166"/>
                  <a:gd name="T50" fmla="*/ 328 w 1064"/>
                  <a:gd name="T51" fmla="*/ 6 h 166"/>
                  <a:gd name="T52" fmla="*/ 428 w 1064"/>
                  <a:gd name="T53" fmla="*/ 2 h 166"/>
                  <a:gd name="T54" fmla="*/ 536 w 1064"/>
                  <a:gd name="T55" fmla="*/ 0 h 166"/>
                  <a:gd name="T56" fmla="*/ 536 w 1064"/>
                  <a:gd name="T57" fmla="*/ 0 h 166"/>
                  <a:gd name="T58" fmla="*/ 642 w 1064"/>
                  <a:gd name="T59" fmla="*/ 2 h 166"/>
                  <a:gd name="T60" fmla="*/ 742 w 1064"/>
                  <a:gd name="T61" fmla="*/ 6 h 166"/>
                  <a:gd name="T62" fmla="*/ 832 w 1064"/>
                  <a:gd name="T63" fmla="*/ 14 h 166"/>
                  <a:gd name="T64" fmla="*/ 910 w 1064"/>
                  <a:gd name="T65" fmla="*/ 24 h 166"/>
                  <a:gd name="T66" fmla="*/ 944 w 1064"/>
                  <a:gd name="T67" fmla="*/ 30 h 166"/>
                  <a:gd name="T68" fmla="*/ 974 w 1064"/>
                  <a:gd name="T69" fmla="*/ 38 h 166"/>
                  <a:gd name="T70" fmla="*/ 1000 w 1064"/>
                  <a:gd name="T71" fmla="*/ 44 h 166"/>
                  <a:gd name="T72" fmla="*/ 1022 w 1064"/>
                  <a:gd name="T73" fmla="*/ 52 h 166"/>
                  <a:gd name="T74" fmla="*/ 1040 w 1064"/>
                  <a:gd name="T75" fmla="*/ 60 h 166"/>
                  <a:gd name="T76" fmla="*/ 1054 w 1064"/>
                  <a:gd name="T77" fmla="*/ 68 h 166"/>
                  <a:gd name="T78" fmla="*/ 1062 w 1064"/>
                  <a:gd name="T79" fmla="*/ 76 h 166"/>
                  <a:gd name="T80" fmla="*/ 1064 w 1064"/>
                  <a:gd name="T81" fmla="*/ 80 h 166"/>
                  <a:gd name="T82" fmla="*/ 1064 w 1064"/>
                  <a:gd name="T83" fmla="*/ 84 h 166"/>
                  <a:gd name="T84" fmla="*/ 1064 w 1064"/>
                  <a:gd name="T85" fmla="*/ 84 h 166"/>
                  <a:gd name="T86" fmla="*/ 1064 w 1064"/>
                  <a:gd name="T87" fmla="*/ 88 h 166"/>
                  <a:gd name="T88" fmla="*/ 1062 w 1064"/>
                  <a:gd name="T89" fmla="*/ 92 h 166"/>
                  <a:gd name="T90" fmla="*/ 1054 w 1064"/>
                  <a:gd name="T91" fmla="*/ 100 h 166"/>
                  <a:gd name="T92" fmla="*/ 1040 w 1064"/>
                  <a:gd name="T93" fmla="*/ 108 h 166"/>
                  <a:gd name="T94" fmla="*/ 1022 w 1064"/>
                  <a:gd name="T95" fmla="*/ 116 h 166"/>
                  <a:gd name="T96" fmla="*/ 1000 w 1064"/>
                  <a:gd name="T97" fmla="*/ 122 h 166"/>
                  <a:gd name="T98" fmla="*/ 974 w 1064"/>
                  <a:gd name="T99" fmla="*/ 130 h 166"/>
                  <a:gd name="T100" fmla="*/ 910 w 1064"/>
                  <a:gd name="T101" fmla="*/ 142 h 166"/>
                  <a:gd name="T102" fmla="*/ 832 w 1064"/>
                  <a:gd name="T103" fmla="*/ 152 h 166"/>
                  <a:gd name="T104" fmla="*/ 742 w 1064"/>
                  <a:gd name="T105" fmla="*/ 160 h 166"/>
                  <a:gd name="T106" fmla="*/ 642 w 1064"/>
                  <a:gd name="T107" fmla="*/ 164 h 166"/>
                  <a:gd name="T108" fmla="*/ 536 w 1064"/>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66">
                    <a:moveTo>
                      <a:pt x="536" y="166"/>
                    </a:moveTo>
                    <a:lnTo>
                      <a:pt x="536" y="166"/>
                    </a:lnTo>
                    <a:lnTo>
                      <a:pt x="428" y="164"/>
                    </a:lnTo>
                    <a:lnTo>
                      <a:pt x="328" y="160"/>
                    </a:lnTo>
                    <a:lnTo>
                      <a:pt x="238" y="152"/>
                    </a:lnTo>
                    <a:lnTo>
                      <a:pt x="158" y="142"/>
                    </a:lnTo>
                    <a:lnTo>
                      <a:pt x="92" y="130"/>
                    </a:lnTo>
                    <a:lnTo>
                      <a:pt x="66" y="122"/>
                    </a:lnTo>
                    <a:lnTo>
                      <a:pt x="42" y="116"/>
                    </a:lnTo>
                    <a:lnTo>
                      <a:pt x="24" y="108"/>
                    </a:lnTo>
                    <a:lnTo>
                      <a:pt x="12" y="100"/>
                    </a:lnTo>
                    <a:lnTo>
                      <a:pt x="4" y="92"/>
                    </a:lnTo>
                    <a:lnTo>
                      <a:pt x="2" y="88"/>
                    </a:lnTo>
                    <a:lnTo>
                      <a:pt x="0" y="84"/>
                    </a:lnTo>
                    <a:lnTo>
                      <a:pt x="0" y="84"/>
                    </a:lnTo>
                    <a:lnTo>
                      <a:pt x="2" y="80"/>
                    </a:lnTo>
                    <a:lnTo>
                      <a:pt x="4" y="76"/>
                    </a:lnTo>
                    <a:lnTo>
                      <a:pt x="12" y="68"/>
                    </a:lnTo>
                    <a:lnTo>
                      <a:pt x="24" y="60"/>
                    </a:lnTo>
                    <a:lnTo>
                      <a:pt x="42" y="52"/>
                    </a:lnTo>
                    <a:lnTo>
                      <a:pt x="66" y="44"/>
                    </a:lnTo>
                    <a:lnTo>
                      <a:pt x="92" y="38"/>
                    </a:lnTo>
                    <a:lnTo>
                      <a:pt x="124" y="30"/>
                    </a:lnTo>
                    <a:lnTo>
                      <a:pt x="158" y="24"/>
                    </a:lnTo>
                    <a:lnTo>
                      <a:pt x="238" y="14"/>
                    </a:lnTo>
                    <a:lnTo>
                      <a:pt x="328" y="6"/>
                    </a:lnTo>
                    <a:lnTo>
                      <a:pt x="428" y="2"/>
                    </a:lnTo>
                    <a:lnTo>
                      <a:pt x="536" y="0"/>
                    </a:lnTo>
                    <a:lnTo>
                      <a:pt x="536" y="0"/>
                    </a:lnTo>
                    <a:lnTo>
                      <a:pt x="642" y="2"/>
                    </a:lnTo>
                    <a:lnTo>
                      <a:pt x="742" y="6"/>
                    </a:lnTo>
                    <a:lnTo>
                      <a:pt x="832" y="14"/>
                    </a:lnTo>
                    <a:lnTo>
                      <a:pt x="910" y="24"/>
                    </a:lnTo>
                    <a:lnTo>
                      <a:pt x="944" y="30"/>
                    </a:lnTo>
                    <a:lnTo>
                      <a:pt x="974" y="38"/>
                    </a:lnTo>
                    <a:lnTo>
                      <a:pt x="1000" y="44"/>
                    </a:lnTo>
                    <a:lnTo>
                      <a:pt x="1022" y="52"/>
                    </a:lnTo>
                    <a:lnTo>
                      <a:pt x="1040" y="60"/>
                    </a:lnTo>
                    <a:lnTo>
                      <a:pt x="1054" y="68"/>
                    </a:lnTo>
                    <a:lnTo>
                      <a:pt x="1062" y="76"/>
                    </a:lnTo>
                    <a:lnTo>
                      <a:pt x="1064" y="80"/>
                    </a:lnTo>
                    <a:lnTo>
                      <a:pt x="1064" y="84"/>
                    </a:lnTo>
                    <a:lnTo>
                      <a:pt x="1064" y="84"/>
                    </a:lnTo>
                    <a:lnTo>
                      <a:pt x="1064" y="88"/>
                    </a:lnTo>
                    <a:lnTo>
                      <a:pt x="1062" y="92"/>
                    </a:lnTo>
                    <a:lnTo>
                      <a:pt x="1054" y="100"/>
                    </a:lnTo>
                    <a:lnTo>
                      <a:pt x="1040" y="108"/>
                    </a:lnTo>
                    <a:lnTo>
                      <a:pt x="1022" y="116"/>
                    </a:lnTo>
                    <a:lnTo>
                      <a:pt x="1000" y="122"/>
                    </a:lnTo>
                    <a:lnTo>
                      <a:pt x="974" y="130"/>
                    </a:lnTo>
                    <a:lnTo>
                      <a:pt x="910" y="142"/>
                    </a:lnTo>
                    <a:lnTo>
                      <a:pt x="832" y="152"/>
                    </a:lnTo>
                    <a:lnTo>
                      <a:pt x="742" y="160"/>
                    </a:lnTo>
                    <a:lnTo>
                      <a:pt x="642" y="164"/>
                    </a:lnTo>
                    <a:lnTo>
                      <a:pt x="536"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9" name="Freeform 94"/>
              <p:cNvSpPr>
                <a:spLocks/>
              </p:cNvSpPr>
              <p:nvPr/>
            </p:nvSpPr>
            <p:spPr bwMode="auto">
              <a:xfrm>
                <a:off x="4357" y="4144"/>
                <a:ext cx="1068" cy="166"/>
              </a:xfrm>
              <a:custGeom>
                <a:avLst/>
                <a:gdLst>
                  <a:gd name="T0" fmla="*/ 538 w 1068"/>
                  <a:gd name="T1" fmla="*/ 0 h 166"/>
                  <a:gd name="T2" fmla="*/ 538 w 1068"/>
                  <a:gd name="T3" fmla="*/ 0 h 166"/>
                  <a:gd name="T4" fmla="*/ 430 w 1068"/>
                  <a:gd name="T5" fmla="*/ 2 h 166"/>
                  <a:gd name="T6" fmla="*/ 330 w 1068"/>
                  <a:gd name="T7" fmla="*/ 6 h 166"/>
                  <a:gd name="T8" fmla="*/ 238 w 1068"/>
                  <a:gd name="T9" fmla="*/ 14 h 166"/>
                  <a:gd name="T10" fmla="*/ 158 w 1068"/>
                  <a:gd name="T11" fmla="*/ 24 h 166"/>
                  <a:gd name="T12" fmla="*/ 124 w 1068"/>
                  <a:gd name="T13" fmla="*/ 30 h 166"/>
                  <a:gd name="T14" fmla="*/ 92 w 1068"/>
                  <a:gd name="T15" fmla="*/ 36 h 166"/>
                  <a:gd name="T16" fmla="*/ 66 w 1068"/>
                  <a:gd name="T17" fmla="*/ 44 h 166"/>
                  <a:gd name="T18" fmla="*/ 42 w 1068"/>
                  <a:gd name="T19" fmla="*/ 52 h 166"/>
                  <a:gd name="T20" fmla="*/ 24 w 1068"/>
                  <a:gd name="T21" fmla="*/ 60 h 166"/>
                  <a:gd name="T22" fmla="*/ 12 w 1068"/>
                  <a:gd name="T23" fmla="*/ 68 h 166"/>
                  <a:gd name="T24" fmla="*/ 4 w 1068"/>
                  <a:gd name="T25" fmla="*/ 76 h 166"/>
                  <a:gd name="T26" fmla="*/ 0 w 1068"/>
                  <a:gd name="T27" fmla="*/ 80 h 166"/>
                  <a:gd name="T28" fmla="*/ 0 w 1068"/>
                  <a:gd name="T29" fmla="*/ 84 h 166"/>
                  <a:gd name="T30" fmla="*/ 0 w 1068"/>
                  <a:gd name="T31" fmla="*/ 84 h 166"/>
                  <a:gd name="T32" fmla="*/ 0 w 1068"/>
                  <a:gd name="T33" fmla="*/ 88 h 166"/>
                  <a:gd name="T34" fmla="*/ 4 w 1068"/>
                  <a:gd name="T35" fmla="*/ 92 h 166"/>
                  <a:gd name="T36" fmla="*/ 12 w 1068"/>
                  <a:gd name="T37" fmla="*/ 100 h 166"/>
                  <a:gd name="T38" fmla="*/ 24 w 1068"/>
                  <a:gd name="T39" fmla="*/ 108 h 166"/>
                  <a:gd name="T40" fmla="*/ 42 w 1068"/>
                  <a:gd name="T41" fmla="*/ 116 h 166"/>
                  <a:gd name="T42" fmla="*/ 66 w 1068"/>
                  <a:gd name="T43" fmla="*/ 122 h 166"/>
                  <a:gd name="T44" fmla="*/ 92 w 1068"/>
                  <a:gd name="T45" fmla="*/ 130 h 166"/>
                  <a:gd name="T46" fmla="*/ 158 w 1068"/>
                  <a:gd name="T47" fmla="*/ 142 h 166"/>
                  <a:gd name="T48" fmla="*/ 238 w 1068"/>
                  <a:gd name="T49" fmla="*/ 152 h 166"/>
                  <a:gd name="T50" fmla="*/ 330 w 1068"/>
                  <a:gd name="T51" fmla="*/ 160 h 166"/>
                  <a:gd name="T52" fmla="*/ 430 w 1068"/>
                  <a:gd name="T53" fmla="*/ 164 h 166"/>
                  <a:gd name="T54" fmla="*/ 538 w 1068"/>
                  <a:gd name="T55" fmla="*/ 166 h 166"/>
                  <a:gd name="T56" fmla="*/ 538 w 1068"/>
                  <a:gd name="T57" fmla="*/ 166 h 166"/>
                  <a:gd name="T58" fmla="*/ 646 w 1068"/>
                  <a:gd name="T59" fmla="*/ 164 h 166"/>
                  <a:gd name="T60" fmla="*/ 744 w 1068"/>
                  <a:gd name="T61" fmla="*/ 160 h 166"/>
                  <a:gd name="T62" fmla="*/ 834 w 1068"/>
                  <a:gd name="T63" fmla="*/ 152 h 166"/>
                  <a:gd name="T64" fmla="*/ 914 w 1068"/>
                  <a:gd name="T65" fmla="*/ 142 h 166"/>
                  <a:gd name="T66" fmla="*/ 978 w 1068"/>
                  <a:gd name="T67" fmla="*/ 130 h 166"/>
                  <a:gd name="T68" fmla="*/ 1004 w 1068"/>
                  <a:gd name="T69" fmla="*/ 122 h 166"/>
                  <a:gd name="T70" fmla="*/ 1026 w 1068"/>
                  <a:gd name="T71" fmla="*/ 116 h 166"/>
                  <a:gd name="T72" fmla="*/ 1044 w 1068"/>
                  <a:gd name="T73" fmla="*/ 108 h 166"/>
                  <a:gd name="T74" fmla="*/ 1058 w 1068"/>
                  <a:gd name="T75" fmla="*/ 100 h 166"/>
                  <a:gd name="T76" fmla="*/ 1066 w 1068"/>
                  <a:gd name="T77" fmla="*/ 92 h 166"/>
                  <a:gd name="T78" fmla="*/ 1068 w 1068"/>
                  <a:gd name="T79" fmla="*/ 88 h 166"/>
                  <a:gd name="T80" fmla="*/ 1068 w 1068"/>
                  <a:gd name="T81" fmla="*/ 84 h 166"/>
                  <a:gd name="T82" fmla="*/ 1068 w 1068"/>
                  <a:gd name="T83" fmla="*/ 84 h 166"/>
                  <a:gd name="T84" fmla="*/ 1068 w 1068"/>
                  <a:gd name="T85" fmla="*/ 80 h 166"/>
                  <a:gd name="T86" fmla="*/ 1066 w 1068"/>
                  <a:gd name="T87" fmla="*/ 76 h 166"/>
                  <a:gd name="T88" fmla="*/ 1058 w 1068"/>
                  <a:gd name="T89" fmla="*/ 68 h 166"/>
                  <a:gd name="T90" fmla="*/ 1044 w 1068"/>
                  <a:gd name="T91" fmla="*/ 60 h 166"/>
                  <a:gd name="T92" fmla="*/ 1026 w 1068"/>
                  <a:gd name="T93" fmla="*/ 52 h 166"/>
                  <a:gd name="T94" fmla="*/ 1004 w 1068"/>
                  <a:gd name="T95" fmla="*/ 44 h 166"/>
                  <a:gd name="T96" fmla="*/ 978 w 1068"/>
                  <a:gd name="T97" fmla="*/ 36 h 166"/>
                  <a:gd name="T98" fmla="*/ 948 w 1068"/>
                  <a:gd name="T99" fmla="*/ 30 h 166"/>
                  <a:gd name="T100" fmla="*/ 914 w 1068"/>
                  <a:gd name="T101" fmla="*/ 24 h 166"/>
                  <a:gd name="T102" fmla="*/ 834 w 1068"/>
                  <a:gd name="T103" fmla="*/ 14 h 166"/>
                  <a:gd name="T104" fmla="*/ 744 w 1068"/>
                  <a:gd name="T105" fmla="*/ 6 h 166"/>
                  <a:gd name="T106" fmla="*/ 646 w 1068"/>
                  <a:gd name="T107" fmla="*/ 2 h 166"/>
                  <a:gd name="T108" fmla="*/ 538 w 1068"/>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8" h="166">
                    <a:moveTo>
                      <a:pt x="538" y="0"/>
                    </a:moveTo>
                    <a:lnTo>
                      <a:pt x="538" y="0"/>
                    </a:lnTo>
                    <a:lnTo>
                      <a:pt x="430" y="2"/>
                    </a:lnTo>
                    <a:lnTo>
                      <a:pt x="330" y="6"/>
                    </a:lnTo>
                    <a:lnTo>
                      <a:pt x="238" y="14"/>
                    </a:lnTo>
                    <a:lnTo>
                      <a:pt x="158" y="24"/>
                    </a:lnTo>
                    <a:lnTo>
                      <a:pt x="124" y="30"/>
                    </a:lnTo>
                    <a:lnTo>
                      <a:pt x="92" y="36"/>
                    </a:lnTo>
                    <a:lnTo>
                      <a:pt x="66" y="44"/>
                    </a:lnTo>
                    <a:lnTo>
                      <a:pt x="42" y="52"/>
                    </a:lnTo>
                    <a:lnTo>
                      <a:pt x="24" y="60"/>
                    </a:lnTo>
                    <a:lnTo>
                      <a:pt x="12" y="68"/>
                    </a:lnTo>
                    <a:lnTo>
                      <a:pt x="4" y="76"/>
                    </a:lnTo>
                    <a:lnTo>
                      <a:pt x="0" y="80"/>
                    </a:lnTo>
                    <a:lnTo>
                      <a:pt x="0" y="84"/>
                    </a:lnTo>
                    <a:lnTo>
                      <a:pt x="0" y="84"/>
                    </a:lnTo>
                    <a:lnTo>
                      <a:pt x="0" y="88"/>
                    </a:lnTo>
                    <a:lnTo>
                      <a:pt x="4" y="92"/>
                    </a:lnTo>
                    <a:lnTo>
                      <a:pt x="12" y="100"/>
                    </a:lnTo>
                    <a:lnTo>
                      <a:pt x="24" y="108"/>
                    </a:lnTo>
                    <a:lnTo>
                      <a:pt x="42" y="116"/>
                    </a:lnTo>
                    <a:lnTo>
                      <a:pt x="66" y="122"/>
                    </a:lnTo>
                    <a:lnTo>
                      <a:pt x="92" y="130"/>
                    </a:lnTo>
                    <a:lnTo>
                      <a:pt x="158" y="142"/>
                    </a:lnTo>
                    <a:lnTo>
                      <a:pt x="238" y="152"/>
                    </a:lnTo>
                    <a:lnTo>
                      <a:pt x="330" y="160"/>
                    </a:lnTo>
                    <a:lnTo>
                      <a:pt x="430" y="164"/>
                    </a:lnTo>
                    <a:lnTo>
                      <a:pt x="538" y="166"/>
                    </a:lnTo>
                    <a:lnTo>
                      <a:pt x="538" y="166"/>
                    </a:lnTo>
                    <a:lnTo>
                      <a:pt x="646" y="164"/>
                    </a:lnTo>
                    <a:lnTo>
                      <a:pt x="744" y="160"/>
                    </a:lnTo>
                    <a:lnTo>
                      <a:pt x="834" y="152"/>
                    </a:lnTo>
                    <a:lnTo>
                      <a:pt x="914" y="142"/>
                    </a:lnTo>
                    <a:lnTo>
                      <a:pt x="978" y="130"/>
                    </a:lnTo>
                    <a:lnTo>
                      <a:pt x="1004" y="122"/>
                    </a:lnTo>
                    <a:lnTo>
                      <a:pt x="1026" y="116"/>
                    </a:lnTo>
                    <a:lnTo>
                      <a:pt x="1044" y="108"/>
                    </a:lnTo>
                    <a:lnTo>
                      <a:pt x="1058" y="100"/>
                    </a:lnTo>
                    <a:lnTo>
                      <a:pt x="1066" y="92"/>
                    </a:lnTo>
                    <a:lnTo>
                      <a:pt x="1068" y="88"/>
                    </a:lnTo>
                    <a:lnTo>
                      <a:pt x="1068" y="84"/>
                    </a:lnTo>
                    <a:lnTo>
                      <a:pt x="1068" y="84"/>
                    </a:lnTo>
                    <a:lnTo>
                      <a:pt x="1068" y="80"/>
                    </a:lnTo>
                    <a:lnTo>
                      <a:pt x="1066" y="76"/>
                    </a:lnTo>
                    <a:lnTo>
                      <a:pt x="1058" y="68"/>
                    </a:lnTo>
                    <a:lnTo>
                      <a:pt x="1044" y="60"/>
                    </a:lnTo>
                    <a:lnTo>
                      <a:pt x="1026" y="52"/>
                    </a:lnTo>
                    <a:lnTo>
                      <a:pt x="1004" y="44"/>
                    </a:lnTo>
                    <a:lnTo>
                      <a:pt x="978" y="36"/>
                    </a:lnTo>
                    <a:lnTo>
                      <a:pt x="948" y="30"/>
                    </a:lnTo>
                    <a:lnTo>
                      <a:pt x="914" y="24"/>
                    </a:lnTo>
                    <a:lnTo>
                      <a:pt x="834" y="14"/>
                    </a:lnTo>
                    <a:lnTo>
                      <a:pt x="744" y="6"/>
                    </a:lnTo>
                    <a:lnTo>
                      <a:pt x="646" y="2"/>
                    </a:lnTo>
                    <a:lnTo>
                      <a:pt x="5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0" name="Freeform 95"/>
              <p:cNvSpPr>
                <a:spLocks noEditPoints="1"/>
              </p:cNvSpPr>
              <p:nvPr/>
            </p:nvSpPr>
            <p:spPr bwMode="auto">
              <a:xfrm>
                <a:off x="4359" y="4144"/>
                <a:ext cx="1064" cy="166"/>
              </a:xfrm>
              <a:custGeom>
                <a:avLst/>
                <a:gdLst>
                  <a:gd name="T0" fmla="*/ 536 w 1064"/>
                  <a:gd name="T1" fmla="*/ 166 h 166"/>
                  <a:gd name="T2" fmla="*/ 330 w 1064"/>
                  <a:gd name="T3" fmla="*/ 160 h 166"/>
                  <a:gd name="T4" fmla="*/ 160 w 1064"/>
                  <a:gd name="T5" fmla="*/ 142 h 166"/>
                  <a:gd name="T6" fmla="*/ 68 w 1064"/>
                  <a:gd name="T7" fmla="*/ 122 h 166"/>
                  <a:gd name="T8" fmla="*/ 26 w 1064"/>
                  <a:gd name="T9" fmla="*/ 108 h 166"/>
                  <a:gd name="T10" fmla="*/ 6 w 1064"/>
                  <a:gd name="T11" fmla="*/ 92 h 166"/>
                  <a:gd name="T12" fmla="*/ 2 w 1064"/>
                  <a:gd name="T13" fmla="*/ 84 h 166"/>
                  <a:gd name="T14" fmla="*/ 4 w 1064"/>
                  <a:gd name="T15" fmla="*/ 80 h 166"/>
                  <a:gd name="T16" fmla="*/ 14 w 1064"/>
                  <a:gd name="T17" fmla="*/ 68 h 166"/>
                  <a:gd name="T18" fmla="*/ 44 w 1064"/>
                  <a:gd name="T19" fmla="*/ 52 h 166"/>
                  <a:gd name="T20" fmla="*/ 94 w 1064"/>
                  <a:gd name="T21" fmla="*/ 38 h 166"/>
                  <a:gd name="T22" fmla="*/ 238 w 1064"/>
                  <a:gd name="T23" fmla="*/ 14 h 166"/>
                  <a:gd name="T24" fmla="*/ 430 w 1064"/>
                  <a:gd name="T25" fmla="*/ 2 h 166"/>
                  <a:gd name="T26" fmla="*/ 536 w 1064"/>
                  <a:gd name="T27" fmla="*/ 0 h 166"/>
                  <a:gd name="T28" fmla="*/ 740 w 1064"/>
                  <a:gd name="T29" fmla="*/ 8 h 166"/>
                  <a:gd name="T30" fmla="*/ 908 w 1064"/>
                  <a:gd name="T31" fmla="*/ 24 h 166"/>
                  <a:gd name="T32" fmla="*/ 972 w 1064"/>
                  <a:gd name="T33" fmla="*/ 38 h 166"/>
                  <a:gd name="T34" fmla="*/ 1020 w 1064"/>
                  <a:gd name="T35" fmla="*/ 52 h 166"/>
                  <a:gd name="T36" fmla="*/ 1052 w 1064"/>
                  <a:gd name="T37" fmla="*/ 68 h 166"/>
                  <a:gd name="T38" fmla="*/ 1062 w 1064"/>
                  <a:gd name="T39" fmla="*/ 80 h 166"/>
                  <a:gd name="T40" fmla="*/ 1062 w 1064"/>
                  <a:gd name="T41" fmla="*/ 84 h 166"/>
                  <a:gd name="T42" fmla="*/ 1060 w 1064"/>
                  <a:gd name="T43" fmla="*/ 92 h 166"/>
                  <a:gd name="T44" fmla="*/ 1038 w 1064"/>
                  <a:gd name="T45" fmla="*/ 108 h 166"/>
                  <a:gd name="T46" fmla="*/ 998 w 1064"/>
                  <a:gd name="T47" fmla="*/ 122 h 166"/>
                  <a:gd name="T48" fmla="*/ 908 w 1064"/>
                  <a:gd name="T49" fmla="*/ 142 h 166"/>
                  <a:gd name="T50" fmla="*/ 740 w 1064"/>
                  <a:gd name="T51" fmla="*/ 160 h 166"/>
                  <a:gd name="T52" fmla="*/ 536 w 1064"/>
                  <a:gd name="T53" fmla="*/ 166 h 166"/>
                  <a:gd name="T54" fmla="*/ 536 w 1064"/>
                  <a:gd name="T55" fmla="*/ 0 h 166"/>
                  <a:gd name="T56" fmla="*/ 328 w 1064"/>
                  <a:gd name="T57" fmla="*/ 6 h 166"/>
                  <a:gd name="T58" fmla="*/ 158 w 1064"/>
                  <a:gd name="T59" fmla="*/ 24 h 166"/>
                  <a:gd name="T60" fmla="*/ 92 w 1064"/>
                  <a:gd name="T61" fmla="*/ 38 h 166"/>
                  <a:gd name="T62" fmla="*/ 42 w 1064"/>
                  <a:gd name="T63" fmla="*/ 52 h 166"/>
                  <a:gd name="T64" fmla="*/ 12 w 1064"/>
                  <a:gd name="T65" fmla="*/ 68 h 166"/>
                  <a:gd name="T66" fmla="*/ 2 w 1064"/>
                  <a:gd name="T67" fmla="*/ 80 h 166"/>
                  <a:gd name="T68" fmla="*/ 0 w 1064"/>
                  <a:gd name="T69" fmla="*/ 84 h 166"/>
                  <a:gd name="T70" fmla="*/ 4 w 1064"/>
                  <a:gd name="T71" fmla="*/ 92 h 166"/>
                  <a:gd name="T72" fmla="*/ 24 w 1064"/>
                  <a:gd name="T73" fmla="*/ 108 h 166"/>
                  <a:gd name="T74" fmla="*/ 66 w 1064"/>
                  <a:gd name="T75" fmla="*/ 122 h 166"/>
                  <a:gd name="T76" fmla="*/ 158 w 1064"/>
                  <a:gd name="T77" fmla="*/ 142 h 166"/>
                  <a:gd name="T78" fmla="*/ 328 w 1064"/>
                  <a:gd name="T79" fmla="*/ 160 h 166"/>
                  <a:gd name="T80" fmla="*/ 536 w 1064"/>
                  <a:gd name="T81" fmla="*/ 166 h 166"/>
                  <a:gd name="T82" fmla="*/ 642 w 1064"/>
                  <a:gd name="T83" fmla="*/ 164 h 166"/>
                  <a:gd name="T84" fmla="*/ 832 w 1064"/>
                  <a:gd name="T85" fmla="*/ 152 h 166"/>
                  <a:gd name="T86" fmla="*/ 974 w 1064"/>
                  <a:gd name="T87" fmla="*/ 130 h 166"/>
                  <a:gd name="T88" fmla="*/ 1022 w 1064"/>
                  <a:gd name="T89" fmla="*/ 116 h 166"/>
                  <a:gd name="T90" fmla="*/ 1054 w 1064"/>
                  <a:gd name="T91" fmla="*/ 100 h 166"/>
                  <a:gd name="T92" fmla="*/ 1064 w 1064"/>
                  <a:gd name="T93" fmla="*/ 88 h 166"/>
                  <a:gd name="T94" fmla="*/ 1064 w 1064"/>
                  <a:gd name="T95" fmla="*/ 84 h 166"/>
                  <a:gd name="T96" fmla="*/ 1062 w 1064"/>
                  <a:gd name="T97" fmla="*/ 76 h 166"/>
                  <a:gd name="T98" fmla="*/ 1040 w 1064"/>
                  <a:gd name="T99" fmla="*/ 60 h 166"/>
                  <a:gd name="T100" fmla="*/ 1000 w 1064"/>
                  <a:gd name="T101" fmla="*/ 44 h 166"/>
                  <a:gd name="T102" fmla="*/ 944 w 1064"/>
                  <a:gd name="T103" fmla="*/ 30 h 166"/>
                  <a:gd name="T104" fmla="*/ 832 w 1064"/>
                  <a:gd name="T105" fmla="*/ 14 h 166"/>
                  <a:gd name="T106" fmla="*/ 642 w 1064"/>
                  <a:gd name="T107"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4" h="166">
                    <a:moveTo>
                      <a:pt x="536" y="166"/>
                    </a:moveTo>
                    <a:lnTo>
                      <a:pt x="536" y="166"/>
                    </a:lnTo>
                    <a:lnTo>
                      <a:pt x="430" y="164"/>
                    </a:lnTo>
                    <a:lnTo>
                      <a:pt x="330" y="160"/>
                    </a:lnTo>
                    <a:lnTo>
                      <a:pt x="238" y="152"/>
                    </a:lnTo>
                    <a:lnTo>
                      <a:pt x="160" y="142"/>
                    </a:lnTo>
                    <a:lnTo>
                      <a:pt x="94" y="130"/>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60" y="24"/>
                    </a:lnTo>
                    <a:lnTo>
                      <a:pt x="238" y="14"/>
                    </a:lnTo>
                    <a:lnTo>
                      <a:pt x="330" y="8"/>
                    </a:lnTo>
                    <a:lnTo>
                      <a:pt x="430" y="2"/>
                    </a:lnTo>
                    <a:lnTo>
                      <a:pt x="536" y="0"/>
                    </a:lnTo>
                    <a:lnTo>
                      <a:pt x="536" y="0"/>
                    </a:lnTo>
                    <a:lnTo>
                      <a:pt x="642" y="2"/>
                    </a:lnTo>
                    <a:lnTo>
                      <a:pt x="740" y="8"/>
                    </a:lnTo>
                    <a:lnTo>
                      <a:pt x="830" y="14"/>
                    </a:lnTo>
                    <a:lnTo>
                      <a:pt x="908" y="24"/>
                    </a:lnTo>
                    <a:lnTo>
                      <a:pt x="942" y="30"/>
                    </a:lnTo>
                    <a:lnTo>
                      <a:pt x="972" y="38"/>
                    </a:lnTo>
                    <a:lnTo>
                      <a:pt x="998" y="44"/>
                    </a:lnTo>
                    <a:lnTo>
                      <a:pt x="1020" y="52"/>
                    </a:lnTo>
                    <a:lnTo>
                      <a:pt x="1038" y="60"/>
                    </a:lnTo>
                    <a:lnTo>
                      <a:pt x="1052" y="68"/>
                    </a:lnTo>
                    <a:lnTo>
                      <a:pt x="1060" y="76"/>
                    </a:lnTo>
                    <a:lnTo>
                      <a:pt x="1062" y="80"/>
                    </a:lnTo>
                    <a:lnTo>
                      <a:pt x="1062" y="84"/>
                    </a:lnTo>
                    <a:lnTo>
                      <a:pt x="1062" y="84"/>
                    </a:lnTo>
                    <a:lnTo>
                      <a:pt x="1062" y="88"/>
                    </a:lnTo>
                    <a:lnTo>
                      <a:pt x="1060" y="92"/>
                    </a:lnTo>
                    <a:lnTo>
                      <a:pt x="1052" y="100"/>
                    </a:lnTo>
                    <a:lnTo>
                      <a:pt x="1038" y="108"/>
                    </a:lnTo>
                    <a:lnTo>
                      <a:pt x="1020" y="116"/>
                    </a:lnTo>
                    <a:lnTo>
                      <a:pt x="998" y="122"/>
                    </a:lnTo>
                    <a:lnTo>
                      <a:pt x="972" y="130"/>
                    </a:lnTo>
                    <a:lnTo>
                      <a:pt x="908" y="142"/>
                    </a:lnTo>
                    <a:lnTo>
                      <a:pt x="830" y="152"/>
                    </a:lnTo>
                    <a:lnTo>
                      <a:pt x="740" y="160"/>
                    </a:lnTo>
                    <a:lnTo>
                      <a:pt x="642" y="164"/>
                    </a:lnTo>
                    <a:lnTo>
                      <a:pt x="536" y="166"/>
                    </a:lnTo>
                    <a:close/>
                    <a:moveTo>
                      <a:pt x="536" y="0"/>
                    </a:moveTo>
                    <a:lnTo>
                      <a:pt x="536" y="0"/>
                    </a:lnTo>
                    <a:lnTo>
                      <a:pt x="428" y="2"/>
                    </a:lnTo>
                    <a:lnTo>
                      <a:pt x="328" y="6"/>
                    </a:lnTo>
                    <a:lnTo>
                      <a:pt x="238" y="14"/>
                    </a:lnTo>
                    <a:lnTo>
                      <a:pt x="158" y="24"/>
                    </a:lnTo>
                    <a:lnTo>
                      <a:pt x="124" y="30"/>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8" y="152"/>
                    </a:lnTo>
                    <a:lnTo>
                      <a:pt x="328" y="160"/>
                    </a:lnTo>
                    <a:lnTo>
                      <a:pt x="428" y="164"/>
                    </a:lnTo>
                    <a:lnTo>
                      <a:pt x="536" y="166"/>
                    </a:lnTo>
                    <a:lnTo>
                      <a:pt x="536" y="166"/>
                    </a:lnTo>
                    <a:lnTo>
                      <a:pt x="642" y="164"/>
                    </a:lnTo>
                    <a:lnTo>
                      <a:pt x="742" y="160"/>
                    </a:lnTo>
                    <a:lnTo>
                      <a:pt x="832" y="152"/>
                    </a:lnTo>
                    <a:lnTo>
                      <a:pt x="910" y="142"/>
                    </a:lnTo>
                    <a:lnTo>
                      <a:pt x="974" y="130"/>
                    </a:lnTo>
                    <a:lnTo>
                      <a:pt x="1000" y="122"/>
                    </a:lnTo>
                    <a:lnTo>
                      <a:pt x="1022" y="116"/>
                    </a:lnTo>
                    <a:lnTo>
                      <a:pt x="1040" y="108"/>
                    </a:lnTo>
                    <a:lnTo>
                      <a:pt x="1054" y="100"/>
                    </a:lnTo>
                    <a:lnTo>
                      <a:pt x="1062" y="92"/>
                    </a:lnTo>
                    <a:lnTo>
                      <a:pt x="1064" y="88"/>
                    </a:lnTo>
                    <a:lnTo>
                      <a:pt x="1064" y="84"/>
                    </a:lnTo>
                    <a:lnTo>
                      <a:pt x="1064" y="84"/>
                    </a:lnTo>
                    <a:lnTo>
                      <a:pt x="1064" y="80"/>
                    </a:lnTo>
                    <a:lnTo>
                      <a:pt x="1062" y="76"/>
                    </a:lnTo>
                    <a:lnTo>
                      <a:pt x="1054" y="68"/>
                    </a:lnTo>
                    <a:lnTo>
                      <a:pt x="1040" y="60"/>
                    </a:lnTo>
                    <a:lnTo>
                      <a:pt x="1022" y="52"/>
                    </a:lnTo>
                    <a:lnTo>
                      <a:pt x="1000" y="44"/>
                    </a:lnTo>
                    <a:lnTo>
                      <a:pt x="974" y="38"/>
                    </a:lnTo>
                    <a:lnTo>
                      <a:pt x="944" y="30"/>
                    </a:lnTo>
                    <a:lnTo>
                      <a:pt x="910" y="24"/>
                    </a:lnTo>
                    <a:lnTo>
                      <a:pt x="832" y="14"/>
                    </a:lnTo>
                    <a:lnTo>
                      <a:pt x="742" y="6"/>
                    </a:lnTo>
                    <a:lnTo>
                      <a:pt x="642" y="2"/>
                    </a:lnTo>
                    <a:lnTo>
                      <a:pt x="53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1" name="Freeform 96"/>
              <p:cNvSpPr>
                <a:spLocks/>
              </p:cNvSpPr>
              <p:nvPr/>
            </p:nvSpPr>
            <p:spPr bwMode="auto">
              <a:xfrm>
                <a:off x="4361" y="4144"/>
                <a:ext cx="1060" cy="166"/>
              </a:xfrm>
              <a:custGeom>
                <a:avLst/>
                <a:gdLst>
                  <a:gd name="T0" fmla="*/ 534 w 1060"/>
                  <a:gd name="T1" fmla="*/ 166 h 166"/>
                  <a:gd name="T2" fmla="*/ 534 w 1060"/>
                  <a:gd name="T3" fmla="*/ 166 h 166"/>
                  <a:gd name="T4" fmla="*/ 428 w 1060"/>
                  <a:gd name="T5" fmla="*/ 164 h 166"/>
                  <a:gd name="T6" fmla="*/ 328 w 1060"/>
                  <a:gd name="T7" fmla="*/ 160 h 166"/>
                  <a:gd name="T8" fmla="*/ 236 w 1060"/>
                  <a:gd name="T9" fmla="*/ 152 h 166"/>
                  <a:gd name="T10" fmla="*/ 158 w 1060"/>
                  <a:gd name="T11" fmla="*/ 142 h 166"/>
                  <a:gd name="T12" fmla="*/ 92 w 1060"/>
                  <a:gd name="T13" fmla="*/ 130 h 166"/>
                  <a:gd name="T14" fmla="*/ 66 w 1060"/>
                  <a:gd name="T15" fmla="*/ 122 h 166"/>
                  <a:gd name="T16" fmla="*/ 42 w 1060"/>
                  <a:gd name="T17" fmla="*/ 116 h 166"/>
                  <a:gd name="T18" fmla="*/ 24 w 1060"/>
                  <a:gd name="T19" fmla="*/ 108 h 166"/>
                  <a:gd name="T20" fmla="*/ 12 w 1060"/>
                  <a:gd name="T21" fmla="*/ 100 h 166"/>
                  <a:gd name="T22" fmla="*/ 4 w 1060"/>
                  <a:gd name="T23" fmla="*/ 92 h 166"/>
                  <a:gd name="T24" fmla="*/ 2 w 1060"/>
                  <a:gd name="T25" fmla="*/ 88 h 166"/>
                  <a:gd name="T26" fmla="*/ 0 w 1060"/>
                  <a:gd name="T27" fmla="*/ 84 h 166"/>
                  <a:gd name="T28" fmla="*/ 0 w 1060"/>
                  <a:gd name="T29" fmla="*/ 84 h 166"/>
                  <a:gd name="T30" fmla="*/ 2 w 1060"/>
                  <a:gd name="T31" fmla="*/ 80 h 166"/>
                  <a:gd name="T32" fmla="*/ 4 w 1060"/>
                  <a:gd name="T33" fmla="*/ 76 h 166"/>
                  <a:gd name="T34" fmla="*/ 12 w 1060"/>
                  <a:gd name="T35" fmla="*/ 68 h 166"/>
                  <a:gd name="T36" fmla="*/ 24 w 1060"/>
                  <a:gd name="T37" fmla="*/ 60 h 166"/>
                  <a:gd name="T38" fmla="*/ 42 w 1060"/>
                  <a:gd name="T39" fmla="*/ 52 h 166"/>
                  <a:gd name="T40" fmla="*/ 66 w 1060"/>
                  <a:gd name="T41" fmla="*/ 44 h 166"/>
                  <a:gd name="T42" fmla="*/ 92 w 1060"/>
                  <a:gd name="T43" fmla="*/ 38 h 166"/>
                  <a:gd name="T44" fmla="*/ 158 w 1060"/>
                  <a:gd name="T45" fmla="*/ 24 h 166"/>
                  <a:gd name="T46" fmla="*/ 236 w 1060"/>
                  <a:gd name="T47" fmla="*/ 14 h 166"/>
                  <a:gd name="T48" fmla="*/ 328 w 1060"/>
                  <a:gd name="T49" fmla="*/ 8 h 166"/>
                  <a:gd name="T50" fmla="*/ 428 w 1060"/>
                  <a:gd name="T51" fmla="*/ 2 h 166"/>
                  <a:gd name="T52" fmla="*/ 534 w 1060"/>
                  <a:gd name="T53" fmla="*/ 0 h 166"/>
                  <a:gd name="T54" fmla="*/ 534 w 1060"/>
                  <a:gd name="T55" fmla="*/ 0 h 166"/>
                  <a:gd name="T56" fmla="*/ 640 w 1060"/>
                  <a:gd name="T57" fmla="*/ 2 h 166"/>
                  <a:gd name="T58" fmla="*/ 738 w 1060"/>
                  <a:gd name="T59" fmla="*/ 8 h 166"/>
                  <a:gd name="T60" fmla="*/ 828 w 1060"/>
                  <a:gd name="T61" fmla="*/ 14 h 166"/>
                  <a:gd name="T62" fmla="*/ 906 w 1060"/>
                  <a:gd name="T63" fmla="*/ 24 h 166"/>
                  <a:gd name="T64" fmla="*/ 940 w 1060"/>
                  <a:gd name="T65" fmla="*/ 30 h 166"/>
                  <a:gd name="T66" fmla="*/ 970 w 1060"/>
                  <a:gd name="T67" fmla="*/ 38 h 166"/>
                  <a:gd name="T68" fmla="*/ 996 w 1060"/>
                  <a:gd name="T69" fmla="*/ 44 h 166"/>
                  <a:gd name="T70" fmla="*/ 1018 w 1060"/>
                  <a:gd name="T71" fmla="*/ 52 h 166"/>
                  <a:gd name="T72" fmla="*/ 1036 w 1060"/>
                  <a:gd name="T73" fmla="*/ 60 h 166"/>
                  <a:gd name="T74" fmla="*/ 1050 w 1060"/>
                  <a:gd name="T75" fmla="*/ 68 h 166"/>
                  <a:gd name="T76" fmla="*/ 1058 w 1060"/>
                  <a:gd name="T77" fmla="*/ 76 h 166"/>
                  <a:gd name="T78" fmla="*/ 1060 w 1060"/>
                  <a:gd name="T79" fmla="*/ 80 h 166"/>
                  <a:gd name="T80" fmla="*/ 1060 w 1060"/>
                  <a:gd name="T81" fmla="*/ 84 h 166"/>
                  <a:gd name="T82" fmla="*/ 1060 w 1060"/>
                  <a:gd name="T83" fmla="*/ 84 h 166"/>
                  <a:gd name="T84" fmla="*/ 1060 w 1060"/>
                  <a:gd name="T85" fmla="*/ 88 h 166"/>
                  <a:gd name="T86" fmla="*/ 1058 w 1060"/>
                  <a:gd name="T87" fmla="*/ 92 h 166"/>
                  <a:gd name="T88" fmla="*/ 1050 w 1060"/>
                  <a:gd name="T89" fmla="*/ 100 h 166"/>
                  <a:gd name="T90" fmla="*/ 1036 w 1060"/>
                  <a:gd name="T91" fmla="*/ 108 h 166"/>
                  <a:gd name="T92" fmla="*/ 1018 w 1060"/>
                  <a:gd name="T93" fmla="*/ 116 h 166"/>
                  <a:gd name="T94" fmla="*/ 996 w 1060"/>
                  <a:gd name="T95" fmla="*/ 122 h 166"/>
                  <a:gd name="T96" fmla="*/ 970 w 1060"/>
                  <a:gd name="T97" fmla="*/ 130 h 166"/>
                  <a:gd name="T98" fmla="*/ 906 w 1060"/>
                  <a:gd name="T99" fmla="*/ 142 h 166"/>
                  <a:gd name="T100" fmla="*/ 828 w 1060"/>
                  <a:gd name="T101" fmla="*/ 152 h 166"/>
                  <a:gd name="T102" fmla="*/ 738 w 1060"/>
                  <a:gd name="T103" fmla="*/ 160 h 166"/>
                  <a:gd name="T104" fmla="*/ 640 w 1060"/>
                  <a:gd name="T105" fmla="*/ 164 h 166"/>
                  <a:gd name="T106" fmla="*/ 534 w 1060"/>
                  <a:gd name="T10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0" h="166">
                    <a:moveTo>
                      <a:pt x="534" y="166"/>
                    </a:moveTo>
                    <a:lnTo>
                      <a:pt x="534" y="166"/>
                    </a:lnTo>
                    <a:lnTo>
                      <a:pt x="428" y="164"/>
                    </a:lnTo>
                    <a:lnTo>
                      <a:pt x="328" y="160"/>
                    </a:lnTo>
                    <a:lnTo>
                      <a:pt x="236" y="152"/>
                    </a:lnTo>
                    <a:lnTo>
                      <a:pt x="158" y="142"/>
                    </a:lnTo>
                    <a:lnTo>
                      <a:pt x="92" y="130"/>
                    </a:lnTo>
                    <a:lnTo>
                      <a:pt x="66" y="122"/>
                    </a:lnTo>
                    <a:lnTo>
                      <a:pt x="42" y="116"/>
                    </a:lnTo>
                    <a:lnTo>
                      <a:pt x="24" y="108"/>
                    </a:lnTo>
                    <a:lnTo>
                      <a:pt x="12" y="100"/>
                    </a:lnTo>
                    <a:lnTo>
                      <a:pt x="4" y="92"/>
                    </a:lnTo>
                    <a:lnTo>
                      <a:pt x="2" y="88"/>
                    </a:lnTo>
                    <a:lnTo>
                      <a:pt x="0" y="84"/>
                    </a:lnTo>
                    <a:lnTo>
                      <a:pt x="0" y="84"/>
                    </a:lnTo>
                    <a:lnTo>
                      <a:pt x="2" y="80"/>
                    </a:lnTo>
                    <a:lnTo>
                      <a:pt x="4" y="76"/>
                    </a:lnTo>
                    <a:lnTo>
                      <a:pt x="12" y="68"/>
                    </a:lnTo>
                    <a:lnTo>
                      <a:pt x="24" y="60"/>
                    </a:lnTo>
                    <a:lnTo>
                      <a:pt x="42" y="52"/>
                    </a:lnTo>
                    <a:lnTo>
                      <a:pt x="66" y="44"/>
                    </a:lnTo>
                    <a:lnTo>
                      <a:pt x="92" y="38"/>
                    </a:lnTo>
                    <a:lnTo>
                      <a:pt x="158" y="24"/>
                    </a:lnTo>
                    <a:lnTo>
                      <a:pt x="236" y="14"/>
                    </a:lnTo>
                    <a:lnTo>
                      <a:pt x="328" y="8"/>
                    </a:lnTo>
                    <a:lnTo>
                      <a:pt x="428" y="2"/>
                    </a:lnTo>
                    <a:lnTo>
                      <a:pt x="534" y="0"/>
                    </a:lnTo>
                    <a:lnTo>
                      <a:pt x="534" y="0"/>
                    </a:lnTo>
                    <a:lnTo>
                      <a:pt x="640" y="2"/>
                    </a:lnTo>
                    <a:lnTo>
                      <a:pt x="738" y="8"/>
                    </a:lnTo>
                    <a:lnTo>
                      <a:pt x="828" y="14"/>
                    </a:lnTo>
                    <a:lnTo>
                      <a:pt x="906" y="24"/>
                    </a:lnTo>
                    <a:lnTo>
                      <a:pt x="940" y="30"/>
                    </a:lnTo>
                    <a:lnTo>
                      <a:pt x="970" y="38"/>
                    </a:lnTo>
                    <a:lnTo>
                      <a:pt x="996" y="44"/>
                    </a:lnTo>
                    <a:lnTo>
                      <a:pt x="1018" y="52"/>
                    </a:lnTo>
                    <a:lnTo>
                      <a:pt x="1036" y="60"/>
                    </a:lnTo>
                    <a:lnTo>
                      <a:pt x="1050" y="68"/>
                    </a:lnTo>
                    <a:lnTo>
                      <a:pt x="1058" y="76"/>
                    </a:lnTo>
                    <a:lnTo>
                      <a:pt x="1060" y="80"/>
                    </a:lnTo>
                    <a:lnTo>
                      <a:pt x="1060" y="84"/>
                    </a:lnTo>
                    <a:lnTo>
                      <a:pt x="1060" y="84"/>
                    </a:lnTo>
                    <a:lnTo>
                      <a:pt x="1060" y="88"/>
                    </a:lnTo>
                    <a:lnTo>
                      <a:pt x="1058" y="92"/>
                    </a:lnTo>
                    <a:lnTo>
                      <a:pt x="1050" y="100"/>
                    </a:lnTo>
                    <a:lnTo>
                      <a:pt x="1036" y="108"/>
                    </a:lnTo>
                    <a:lnTo>
                      <a:pt x="1018" y="116"/>
                    </a:lnTo>
                    <a:lnTo>
                      <a:pt x="996" y="122"/>
                    </a:lnTo>
                    <a:lnTo>
                      <a:pt x="970" y="130"/>
                    </a:lnTo>
                    <a:lnTo>
                      <a:pt x="906" y="142"/>
                    </a:lnTo>
                    <a:lnTo>
                      <a:pt x="828" y="152"/>
                    </a:lnTo>
                    <a:lnTo>
                      <a:pt x="738" y="160"/>
                    </a:lnTo>
                    <a:lnTo>
                      <a:pt x="640" y="164"/>
                    </a:lnTo>
                    <a:lnTo>
                      <a:pt x="534"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2" name="Freeform 97"/>
              <p:cNvSpPr>
                <a:spLocks/>
              </p:cNvSpPr>
              <p:nvPr/>
            </p:nvSpPr>
            <p:spPr bwMode="auto">
              <a:xfrm>
                <a:off x="4359" y="4144"/>
                <a:ext cx="1064" cy="166"/>
              </a:xfrm>
              <a:custGeom>
                <a:avLst/>
                <a:gdLst>
                  <a:gd name="T0" fmla="*/ 536 w 1064"/>
                  <a:gd name="T1" fmla="*/ 0 h 166"/>
                  <a:gd name="T2" fmla="*/ 536 w 1064"/>
                  <a:gd name="T3" fmla="*/ 0 h 166"/>
                  <a:gd name="T4" fmla="*/ 428 w 1064"/>
                  <a:gd name="T5" fmla="*/ 2 h 166"/>
                  <a:gd name="T6" fmla="*/ 328 w 1064"/>
                  <a:gd name="T7" fmla="*/ 6 h 166"/>
                  <a:gd name="T8" fmla="*/ 238 w 1064"/>
                  <a:gd name="T9" fmla="*/ 14 h 166"/>
                  <a:gd name="T10" fmla="*/ 158 w 1064"/>
                  <a:gd name="T11" fmla="*/ 24 h 166"/>
                  <a:gd name="T12" fmla="*/ 124 w 1064"/>
                  <a:gd name="T13" fmla="*/ 30 h 166"/>
                  <a:gd name="T14" fmla="*/ 92 w 1064"/>
                  <a:gd name="T15" fmla="*/ 38 h 166"/>
                  <a:gd name="T16" fmla="*/ 66 w 1064"/>
                  <a:gd name="T17" fmla="*/ 44 h 166"/>
                  <a:gd name="T18" fmla="*/ 42 w 1064"/>
                  <a:gd name="T19" fmla="*/ 52 h 166"/>
                  <a:gd name="T20" fmla="*/ 24 w 1064"/>
                  <a:gd name="T21" fmla="*/ 60 h 166"/>
                  <a:gd name="T22" fmla="*/ 12 w 1064"/>
                  <a:gd name="T23" fmla="*/ 68 h 166"/>
                  <a:gd name="T24" fmla="*/ 4 w 1064"/>
                  <a:gd name="T25" fmla="*/ 76 h 166"/>
                  <a:gd name="T26" fmla="*/ 2 w 1064"/>
                  <a:gd name="T27" fmla="*/ 80 h 166"/>
                  <a:gd name="T28" fmla="*/ 0 w 1064"/>
                  <a:gd name="T29" fmla="*/ 84 h 166"/>
                  <a:gd name="T30" fmla="*/ 0 w 1064"/>
                  <a:gd name="T31" fmla="*/ 84 h 166"/>
                  <a:gd name="T32" fmla="*/ 2 w 1064"/>
                  <a:gd name="T33" fmla="*/ 88 h 166"/>
                  <a:gd name="T34" fmla="*/ 4 w 1064"/>
                  <a:gd name="T35" fmla="*/ 92 h 166"/>
                  <a:gd name="T36" fmla="*/ 12 w 1064"/>
                  <a:gd name="T37" fmla="*/ 100 h 166"/>
                  <a:gd name="T38" fmla="*/ 24 w 1064"/>
                  <a:gd name="T39" fmla="*/ 108 h 166"/>
                  <a:gd name="T40" fmla="*/ 42 w 1064"/>
                  <a:gd name="T41" fmla="*/ 116 h 166"/>
                  <a:gd name="T42" fmla="*/ 66 w 1064"/>
                  <a:gd name="T43" fmla="*/ 122 h 166"/>
                  <a:gd name="T44" fmla="*/ 92 w 1064"/>
                  <a:gd name="T45" fmla="*/ 130 h 166"/>
                  <a:gd name="T46" fmla="*/ 158 w 1064"/>
                  <a:gd name="T47" fmla="*/ 142 h 166"/>
                  <a:gd name="T48" fmla="*/ 238 w 1064"/>
                  <a:gd name="T49" fmla="*/ 152 h 166"/>
                  <a:gd name="T50" fmla="*/ 328 w 1064"/>
                  <a:gd name="T51" fmla="*/ 160 h 166"/>
                  <a:gd name="T52" fmla="*/ 428 w 1064"/>
                  <a:gd name="T53" fmla="*/ 164 h 166"/>
                  <a:gd name="T54" fmla="*/ 536 w 1064"/>
                  <a:gd name="T55" fmla="*/ 166 h 166"/>
                  <a:gd name="T56" fmla="*/ 536 w 1064"/>
                  <a:gd name="T57" fmla="*/ 166 h 166"/>
                  <a:gd name="T58" fmla="*/ 642 w 1064"/>
                  <a:gd name="T59" fmla="*/ 164 h 166"/>
                  <a:gd name="T60" fmla="*/ 742 w 1064"/>
                  <a:gd name="T61" fmla="*/ 160 h 166"/>
                  <a:gd name="T62" fmla="*/ 832 w 1064"/>
                  <a:gd name="T63" fmla="*/ 152 h 166"/>
                  <a:gd name="T64" fmla="*/ 910 w 1064"/>
                  <a:gd name="T65" fmla="*/ 142 h 166"/>
                  <a:gd name="T66" fmla="*/ 974 w 1064"/>
                  <a:gd name="T67" fmla="*/ 130 h 166"/>
                  <a:gd name="T68" fmla="*/ 1000 w 1064"/>
                  <a:gd name="T69" fmla="*/ 122 h 166"/>
                  <a:gd name="T70" fmla="*/ 1022 w 1064"/>
                  <a:gd name="T71" fmla="*/ 116 h 166"/>
                  <a:gd name="T72" fmla="*/ 1040 w 1064"/>
                  <a:gd name="T73" fmla="*/ 108 h 166"/>
                  <a:gd name="T74" fmla="*/ 1054 w 1064"/>
                  <a:gd name="T75" fmla="*/ 100 h 166"/>
                  <a:gd name="T76" fmla="*/ 1062 w 1064"/>
                  <a:gd name="T77" fmla="*/ 92 h 166"/>
                  <a:gd name="T78" fmla="*/ 1064 w 1064"/>
                  <a:gd name="T79" fmla="*/ 88 h 166"/>
                  <a:gd name="T80" fmla="*/ 1064 w 1064"/>
                  <a:gd name="T81" fmla="*/ 84 h 166"/>
                  <a:gd name="T82" fmla="*/ 1064 w 1064"/>
                  <a:gd name="T83" fmla="*/ 84 h 166"/>
                  <a:gd name="T84" fmla="*/ 1064 w 1064"/>
                  <a:gd name="T85" fmla="*/ 80 h 166"/>
                  <a:gd name="T86" fmla="*/ 1062 w 1064"/>
                  <a:gd name="T87" fmla="*/ 76 h 166"/>
                  <a:gd name="T88" fmla="*/ 1054 w 1064"/>
                  <a:gd name="T89" fmla="*/ 68 h 166"/>
                  <a:gd name="T90" fmla="*/ 1040 w 1064"/>
                  <a:gd name="T91" fmla="*/ 60 h 166"/>
                  <a:gd name="T92" fmla="*/ 1022 w 1064"/>
                  <a:gd name="T93" fmla="*/ 52 h 166"/>
                  <a:gd name="T94" fmla="*/ 1000 w 1064"/>
                  <a:gd name="T95" fmla="*/ 44 h 166"/>
                  <a:gd name="T96" fmla="*/ 974 w 1064"/>
                  <a:gd name="T97" fmla="*/ 38 h 166"/>
                  <a:gd name="T98" fmla="*/ 944 w 1064"/>
                  <a:gd name="T99" fmla="*/ 30 h 166"/>
                  <a:gd name="T100" fmla="*/ 910 w 1064"/>
                  <a:gd name="T101" fmla="*/ 24 h 166"/>
                  <a:gd name="T102" fmla="*/ 832 w 1064"/>
                  <a:gd name="T103" fmla="*/ 14 h 166"/>
                  <a:gd name="T104" fmla="*/ 742 w 1064"/>
                  <a:gd name="T105" fmla="*/ 6 h 166"/>
                  <a:gd name="T106" fmla="*/ 642 w 1064"/>
                  <a:gd name="T107" fmla="*/ 2 h 166"/>
                  <a:gd name="T108" fmla="*/ 536 w 106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4" h="166">
                    <a:moveTo>
                      <a:pt x="536" y="0"/>
                    </a:moveTo>
                    <a:lnTo>
                      <a:pt x="536" y="0"/>
                    </a:lnTo>
                    <a:lnTo>
                      <a:pt x="428" y="2"/>
                    </a:lnTo>
                    <a:lnTo>
                      <a:pt x="328" y="6"/>
                    </a:lnTo>
                    <a:lnTo>
                      <a:pt x="238" y="14"/>
                    </a:lnTo>
                    <a:lnTo>
                      <a:pt x="158" y="24"/>
                    </a:lnTo>
                    <a:lnTo>
                      <a:pt x="124" y="30"/>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8" y="152"/>
                    </a:lnTo>
                    <a:lnTo>
                      <a:pt x="328" y="160"/>
                    </a:lnTo>
                    <a:lnTo>
                      <a:pt x="428" y="164"/>
                    </a:lnTo>
                    <a:lnTo>
                      <a:pt x="536" y="166"/>
                    </a:lnTo>
                    <a:lnTo>
                      <a:pt x="536" y="166"/>
                    </a:lnTo>
                    <a:lnTo>
                      <a:pt x="642" y="164"/>
                    </a:lnTo>
                    <a:lnTo>
                      <a:pt x="742" y="160"/>
                    </a:lnTo>
                    <a:lnTo>
                      <a:pt x="832" y="152"/>
                    </a:lnTo>
                    <a:lnTo>
                      <a:pt x="910" y="142"/>
                    </a:lnTo>
                    <a:lnTo>
                      <a:pt x="974" y="130"/>
                    </a:lnTo>
                    <a:lnTo>
                      <a:pt x="1000" y="122"/>
                    </a:lnTo>
                    <a:lnTo>
                      <a:pt x="1022" y="116"/>
                    </a:lnTo>
                    <a:lnTo>
                      <a:pt x="1040" y="108"/>
                    </a:lnTo>
                    <a:lnTo>
                      <a:pt x="1054" y="100"/>
                    </a:lnTo>
                    <a:lnTo>
                      <a:pt x="1062" y="92"/>
                    </a:lnTo>
                    <a:lnTo>
                      <a:pt x="1064" y="88"/>
                    </a:lnTo>
                    <a:lnTo>
                      <a:pt x="1064" y="84"/>
                    </a:lnTo>
                    <a:lnTo>
                      <a:pt x="1064" y="84"/>
                    </a:lnTo>
                    <a:lnTo>
                      <a:pt x="1064" y="80"/>
                    </a:lnTo>
                    <a:lnTo>
                      <a:pt x="1062" y="76"/>
                    </a:lnTo>
                    <a:lnTo>
                      <a:pt x="1054" y="68"/>
                    </a:lnTo>
                    <a:lnTo>
                      <a:pt x="1040" y="60"/>
                    </a:lnTo>
                    <a:lnTo>
                      <a:pt x="1022" y="52"/>
                    </a:lnTo>
                    <a:lnTo>
                      <a:pt x="1000" y="44"/>
                    </a:lnTo>
                    <a:lnTo>
                      <a:pt x="974" y="38"/>
                    </a:lnTo>
                    <a:lnTo>
                      <a:pt x="944" y="30"/>
                    </a:lnTo>
                    <a:lnTo>
                      <a:pt x="910" y="24"/>
                    </a:lnTo>
                    <a:lnTo>
                      <a:pt x="832" y="14"/>
                    </a:lnTo>
                    <a:lnTo>
                      <a:pt x="742" y="6"/>
                    </a:lnTo>
                    <a:lnTo>
                      <a:pt x="642" y="2"/>
                    </a:lnTo>
                    <a:lnTo>
                      <a:pt x="5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3" name="Freeform 98"/>
              <p:cNvSpPr>
                <a:spLocks noEditPoints="1"/>
              </p:cNvSpPr>
              <p:nvPr/>
            </p:nvSpPr>
            <p:spPr bwMode="auto">
              <a:xfrm>
                <a:off x="4361" y="4144"/>
                <a:ext cx="1060" cy="166"/>
              </a:xfrm>
              <a:custGeom>
                <a:avLst/>
                <a:gdLst>
                  <a:gd name="T0" fmla="*/ 534 w 1060"/>
                  <a:gd name="T1" fmla="*/ 166 h 166"/>
                  <a:gd name="T2" fmla="*/ 328 w 1060"/>
                  <a:gd name="T3" fmla="*/ 158 h 166"/>
                  <a:gd name="T4" fmla="*/ 158 w 1060"/>
                  <a:gd name="T5" fmla="*/ 142 h 166"/>
                  <a:gd name="T6" fmla="*/ 68 w 1060"/>
                  <a:gd name="T7" fmla="*/ 122 h 166"/>
                  <a:gd name="T8" fmla="*/ 26 w 1060"/>
                  <a:gd name="T9" fmla="*/ 108 h 166"/>
                  <a:gd name="T10" fmla="*/ 6 w 1060"/>
                  <a:gd name="T11" fmla="*/ 92 h 166"/>
                  <a:gd name="T12" fmla="*/ 2 w 1060"/>
                  <a:gd name="T13" fmla="*/ 84 h 166"/>
                  <a:gd name="T14" fmla="*/ 4 w 1060"/>
                  <a:gd name="T15" fmla="*/ 80 h 166"/>
                  <a:gd name="T16" fmla="*/ 14 w 1060"/>
                  <a:gd name="T17" fmla="*/ 68 h 166"/>
                  <a:gd name="T18" fmla="*/ 44 w 1060"/>
                  <a:gd name="T19" fmla="*/ 52 h 166"/>
                  <a:gd name="T20" fmla="*/ 94 w 1060"/>
                  <a:gd name="T21" fmla="*/ 38 h 166"/>
                  <a:gd name="T22" fmla="*/ 238 w 1060"/>
                  <a:gd name="T23" fmla="*/ 16 h 166"/>
                  <a:gd name="T24" fmla="*/ 428 w 1060"/>
                  <a:gd name="T25" fmla="*/ 2 h 166"/>
                  <a:gd name="T26" fmla="*/ 534 w 1060"/>
                  <a:gd name="T27" fmla="*/ 2 h 166"/>
                  <a:gd name="T28" fmla="*/ 738 w 1060"/>
                  <a:gd name="T29" fmla="*/ 8 h 166"/>
                  <a:gd name="T30" fmla="*/ 904 w 1060"/>
                  <a:gd name="T31" fmla="*/ 26 h 166"/>
                  <a:gd name="T32" fmla="*/ 994 w 1060"/>
                  <a:gd name="T33" fmla="*/ 44 h 166"/>
                  <a:gd name="T34" fmla="*/ 1034 w 1060"/>
                  <a:gd name="T35" fmla="*/ 60 h 166"/>
                  <a:gd name="T36" fmla="*/ 1056 w 1060"/>
                  <a:gd name="T37" fmla="*/ 76 h 166"/>
                  <a:gd name="T38" fmla="*/ 1058 w 1060"/>
                  <a:gd name="T39" fmla="*/ 84 h 166"/>
                  <a:gd name="T40" fmla="*/ 1058 w 1060"/>
                  <a:gd name="T41" fmla="*/ 88 h 166"/>
                  <a:gd name="T42" fmla="*/ 1048 w 1060"/>
                  <a:gd name="T43" fmla="*/ 100 h 166"/>
                  <a:gd name="T44" fmla="*/ 1016 w 1060"/>
                  <a:gd name="T45" fmla="*/ 116 h 166"/>
                  <a:gd name="T46" fmla="*/ 968 w 1060"/>
                  <a:gd name="T47" fmla="*/ 128 h 166"/>
                  <a:gd name="T48" fmla="*/ 828 w 1060"/>
                  <a:gd name="T49" fmla="*/ 152 h 166"/>
                  <a:gd name="T50" fmla="*/ 640 w 1060"/>
                  <a:gd name="T51" fmla="*/ 164 h 166"/>
                  <a:gd name="T52" fmla="*/ 534 w 1060"/>
                  <a:gd name="T53" fmla="*/ 0 h 166"/>
                  <a:gd name="T54" fmla="*/ 428 w 1060"/>
                  <a:gd name="T55" fmla="*/ 2 h 166"/>
                  <a:gd name="T56" fmla="*/ 236 w 1060"/>
                  <a:gd name="T57" fmla="*/ 14 h 166"/>
                  <a:gd name="T58" fmla="*/ 92 w 1060"/>
                  <a:gd name="T59" fmla="*/ 38 h 166"/>
                  <a:gd name="T60" fmla="*/ 42 w 1060"/>
                  <a:gd name="T61" fmla="*/ 52 h 166"/>
                  <a:gd name="T62" fmla="*/ 12 w 1060"/>
                  <a:gd name="T63" fmla="*/ 68 h 166"/>
                  <a:gd name="T64" fmla="*/ 2 w 1060"/>
                  <a:gd name="T65" fmla="*/ 80 h 166"/>
                  <a:gd name="T66" fmla="*/ 0 w 1060"/>
                  <a:gd name="T67" fmla="*/ 84 h 166"/>
                  <a:gd name="T68" fmla="*/ 4 w 1060"/>
                  <a:gd name="T69" fmla="*/ 92 h 166"/>
                  <a:gd name="T70" fmla="*/ 24 w 1060"/>
                  <a:gd name="T71" fmla="*/ 108 h 166"/>
                  <a:gd name="T72" fmla="*/ 66 w 1060"/>
                  <a:gd name="T73" fmla="*/ 122 h 166"/>
                  <a:gd name="T74" fmla="*/ 158 w 1060"/>
                  <a:gd name="T75" fmla="*/ 142 h 166"/>
                  <a:gd name="T76" fmla="*/ 328 w 1060"/>
                  <a:gd name="T77" fmla="*/ 160 h 166"/>
                  <a:gd name="T78" fmla="*/ 534 w 1060"/>
                  <a:gd name="T79" fmla="*/ 166 h 166"/>
                  <a:gd name="T80" fmla="*/ 640 w 1060"/>
                  <a:gd name="T81" fmla="*/ 164 h 166"/>
                  <a:gd name="T82" fmla="*/ 828 w 1060"/>
                  <a:gd name="T83" fmla="*/ 152 h 166"/>
                  <a:gd name="T84" fmla="*/ 970 w 1060"/>
                  <a:gd name="T85" fmla="*/ 130 h 166"/>
                  <a:gd name="T86" fmla="*/ 1018 w 1060"/>
                  <a:gd name="T87" fmla="*/ 116 h 166"/>
                  <a:gd name="T88" fmla="*/ 1050 w 1060"/>
                  <a:gd name="T89" fmla="*/ 100 h 166"/>
                  <a:gd name="T90" fmla="*/ 1060 w 1060"/>
                  <a:gd name="T91" fmla="*/ 88 h 166"/>
                  <a:gd name="T92" fmla="*/ 1060 w 1060"/>
                  <a:gd name="T93" fmla="*/ 84 h 166"/>
                  <a:gd name="T94" fmla="*/ 1058 w 1060"/>
                  <a:gd name="T95" fmla="*/ 76 h 166"/>
                  <a:gd name="T96" fmla="*/ 1036 w 1060"/>
                  <a:gd name="T97" fmla="*/ 60 h 166"/>
                  <a:gd name="T98" fmla="*/ 996 w 1060"/>
                  <a:gd name="T99" fmla="*/ 44 h 166"/>
                  <a:gd name="T100" fmla="*/ 940 w 1060"/>
                  <a:gd name="T101" fmla="*/ 30 h 166"/>
                  <a:gd name="T102" fmla="*/ 828 w 1060"/>
                  <a:gd name="T103" fmla="*/ 14 h 166"/>
                  <a:gd name="T104" fmla="*/ 640 w 1060"/>
                  <a:gd name="T105"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0" h="166">
                    <a:moveTo>
                      <a:pt x="534" y="166"/>
                    </a:moveTo>
                    <a:lnTo>
                      <a:pt x="534" y="166"/>
                    </a:lnTo>
                    <a:lnTo>
                      <a:pt x="428" y="164"/>
                    </a:lnTo>
                    <a:lnTo>
                      <a:pt x="328" y="158"/>
                    </a:lnTo>
                    <a:lnTo>
                      <a:pt x="238" y="152"/>
                    </a:lnTo>
                    <a:lnTo>
                      <a:pt x="158" y="142"/>
                    </a:lnTo>
                    <a:lnTo>
                      <a:pt x="94" y="128"/>
                    </a:lnTo>
                    <a:lnTo>
                      <a:pt x="68" y="122"/>
                    </a:lnTo>
                    <a:lnTo>
                      <a:pt x="44" y="116"/>
                    </a:lnTo>
                    <a:lnTo>
                      <a:pt x="26" y="108"/>
                    </a:lnTo>
                    <a:lnTo>
                      <a:pt x="14" y="100"/>
                    </a:lnTo>
                    <a:lnTo>
                      <a:pt x="6" y="92"/>
                    </a:lnTo>
                    <a:lnTo>
                      <a:pt x="4" y="88"/>
                    </a:lnTo>
                    <a:lnTo>
                      <a:pt x="2" y="84"/>
                    </a:lnTo>
                    <a:lnTo>
                      <a:pt x="2" y="84"/>
                    </a:lnTo>
                    <a:lnTo>
                      <a:pt x="4" y="80"/>
                    </a:lnTo>
                    <a:lnTo>
                      <a:pt x="6" y="76"/>
                    </a:lnTo>
                    <a:lnTo>
                      <a:pt x="14" y="68"/>
                    </a:lnTo>
                    <a:lnTo>
                      <a:pt x="26" y="60"/>
                    </a:lnTo>
                    <a:lnTo>
                      <a:pt x="44" y="52"/>
                    </a:lnTo>
                    <a:lnTo>
                      <a:pt x="68" y="44"/>
                    </a:lnTo>
                    <a:lnTo>
                      <a:pt x="94" y="38"/>
                    </a:lnTo>
                    <a:lnTo>
                      <a:pt x="158" y="26"/>
                    </a:lnTo>
                    <a:lnTo>
                      <a:pt x="238" y="16"/>
                    </a:lnTo>
                    <a:lnTo>
                      <a:pt x="328" y="8"/>
                    </a:lnTo>
                    <a:lnTo>
                      <a:pt x="428" y="2"/>
                    </a:lnTo>
                    <a:lnTo>
                      <a:pt x="534" y="2"/>
                    </a:lnTo>
                    <a:lnTo>
                      <a:pt x="534" y="2"/>
                    </a:lnTo>
                    <a:lnTo>
                      <a:pt x="640" y="2"/>
                    </a:lnTo>
                    <a:lnTo>
                      <a:pt x="738" y="8"/>
                    </a:lnTo>
                    <a:lnTo>
                      <a:pt x="828" y="16"/>
                    </a:lnTo>
                    <a:lnTo>
                      <a:pt x="904" y="26"/>
                    </a:lnTo>
                    <a:lnTo>
                      <a:pt x="968" y="38"/>
                    </a:lnTo>
                    <a:lnTo>
                      <a:pt x="994" y="44"/>
                    </a:lnTo>
                    <a:lnTo>
                      <a:pt x="1016" y="52"/>
                    </a:lnTo>
                    <a:lnTo>
                      <a:pt x="1034" y="60"/>
                    </a:lnTo>
                    <a:lnTo>
                      <a:pt x="1048" y="68"/>
                    </a:lnTo>
                    <a:lnTo>
                      <a:pt x="1056" y="76"/>
                    </a:lnTo>
                    <a:lnTo>
                      <a:pt x="1058" y="80"/>
                    </a:lnTo>
                    <a:lnTo>
                      <a:pt x="1058" y="84"/>
                    </a:lnTo>
                    <a:lnTo>
                      <a:pt x="1058" y="84"/>
                    </a:lnTo>
                    <a:lnTo>
                      <a:pt x="1058" y="88"/>
                    </a:lnTo>
                    <a:lnTo>
                      <a:pt x="1056" y="92"/>
                    </a:lnTo>
                    <a:lnTo>
                      <a:pt x="1048" y="100"/>
                    </a:lnTo>
                    <a:lnTo>
                      <a:pt x="1034" y="108"/>
                    </a:lnTo>
                    <a:lnTo>
                      <a:pt x="1016" y="116"/>
                    </a:lnTo>
                    <a:lnTo>
                      <a:pt x="994" y="122"/>
                    </a:lnTo>
                    <a:lnTo>
                      <a:pt x="968" y="128"/>
                    </a:lnTo>
                    <a:lnTo>
                      <a:pt x="904" y="142"/>
                    </a:lnTo>
                    <a:lnTo>
                      <a:pt x="828" y="152"/>
                    </a:lnTo>
                    <a:lnTo>
                      <a:pt x="738" y="158"/>
                    </a:lnTo>
                    <a:lnTo>
                      <a:pt x="640" y="164"/>
                    </a:lnTo>
                    <a:lnTo>
                      <a:pt x="534" y="166"/>
                    </a:lnTo>
                    <a:close/>
                    <a:moveTo>
                      <a:pt x="534" y="0"/>
                    </a:moveTo>
                    <a:lnTo>
                      <a:pt x="534" y="0"/>
                    </a:lnTo>
                    <a:lnTo>
                      <a:pt x="428" y="2"/>
                    </a:lnTo>
                    <a:lnTo>
                      <a:pt x="328" y="8"/>
                    </a:lnTo>
                    <a:lnTo>
                      <a:pt x="236" y="14"/>
                    </a:lnTo>
                    <a:lnTo>
                      <a:pt x="158" y="24"/>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6" y="152"/>
                    </a:lnTo>
                    <a:lnTo>
                      <a:pt x="328" y="160"/>
                    </a:lnTo>
                    <a:lnTo>
                      <a:pt x="428" y="164"/>
                    </a:lnTo>
                    <a:lnTo>
                      <a:pt x="534" y="166"/>
                    </a:lnTo>
                    <a:lnTo>
                      <a:pt x="534" y="166"/>
                    </a:lnTo>
                    <a:lnTo>
                      <a:pt x="640" y="164"/>
                    </a:lnTo>
                    <a:lnTo>
                      <a:pt x="738" y="160"/>
                    </a:lnTo>
                    <a:lnTo>
                      <a:pt x="828" y="152"/>
                    </a:lnTo>
                    <a:lnTo>
                      <a:pt x="906" y="142"/>
                    </a:lnTo>
                    <a:lnTo>
                      <a:pt x="970" y="130"/>
                    </a:lnTo>
                    <a:lnTo>
                      <a:pt x="996" y="122"/>
                    </a:lnTo>
                    <a:lnTo>
                      <a:pt x="1018" y="116"/>
                    </a:lnTo>
                    <a:lnTo>
                      <a:pt x="1036" y="108"/>
                    </a:lnTo>
                    <a:lnTo>
                      <a:pt x="1050" y="100"/>
                    </a:lnTo>
                    <a:lnTo>
                      <a:pt x="1058" y="92"/>
                    </a:lnTo>
                    <a:lnTo>
                      <a:pt x="1060" y="88"/>
                    </a:lnTo>
                    <a:lnTo>
                      <a:pt x="1060" y="84"/>
                    </a:lnTo>
                    <a:lnTo>
                      <a:pt x="1060" y="84"/>
                    </a:lnTo>
                    <a:lnTo>
                      <a:pt x="1060" y="80"/>
                    </a:lnTo>
                    <a:lnTo>
                      <a:pt x="1058" y="76"/>
                    </a:lnTo>
                    <a:lnTo>
                      <a:pt x="1050" y="68"/>
                    </a:lnTo>
                    <a:lnTo>
                      <a:pt x="1036" y="60"/>
                    </a:lnTo>
                    <a:lnTo>
                      <a:pt x="1018" y="52"/>
                    </a:lnTo>
                    <a:lnTo>
                      <a:pt x="996" y="44"/>
                    </a:lnTo>
                    <a:lnTo>
                      <a:pt x="970" y="38"/>
                    </a:lnTo>
                    <a:lnTo>
                      <a:pt x="940" y="30"/>
                    </a:lnTo>
                    <a:lnTo>
                      <a:pt x="906" y="24"/>
                    </a:lnTo>
                    <a:lnTo>
                      <a:pt x="828" y="14"/>
                    </a:lnTo>
                    <a:lnTo>
                      <a:pt x="738" y="8"/>
                    </a:lnTo>
                    <a:lnTo>
                      <a:pt x="640" y="2"/>
                    </a:lnTo>
                    <a:lnTo>
                      <a:pt x="534"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4" name="Freeform 99"/>
              <p:cNvSpPr>
                <a:spLocks/>
              </p:cNvSpPr>
              <p:nvPr/>
            </p:nvSpPr>
            <p:spPr bwMode="auto">
              <a:xfrm>
                <a:off x="4363" y="4146"/>
                <a:ext cx="1056" cy="164"/>
              </a:xfrm>
              <a:custGeom>
                <a:avLst/>
                <a:gdLst>
                  <a:gd name="T0" fmla="*/ 532 w 1056"/>
                  <a:gd name="T1" fmla="*/ 164 h 164"/>
                  <a:gd name="T2" fmla="*/ 532 w 1056"/>
                  <a:gd name="T3" fmla="*/ 164 h 164"/>
                  <a:gd name="T4" fmla="*/ 426 w 1056"/>
                  <a:gd name="T5" fmla="*/ 162 h 164"/>
                  <a:gd name="T6" fmla="*/ 326 w 1056"/>
                  <a:gd name="T7" fmla="*/ 156 h 164"/>
                  <a:gd name="T8" fmla="*/ 236 w 1056"/>
                  <a:gd name="T9" fmla="*/ 150 h 164"/>
                  <a:gd name="T10" fmla="*/ 156 w 1056"/>
                  <a:gd name="T11" fmla="*/ 140 h 164"/>
                  <a:gd name="T12" fmla="*/ 92 w 1056"/>
                  <a:gd name="T13" fmla="*/ 126 h 164"/>
                  <a:gd name="T14" fmla="*/ 66 w 1056"/>
                  <a:gd name="T15" fmla="*/ 120 h 164"/>
                  <a:gd name="T16" fmla="*/ 42 w 1056"/>
                  <a:gd name="T17" fmla="*/ 114 h 164"/>
                  <a:gd name="T18" fmla="*/ 24 w 1056"/>
                  <a:gd name="T19" fmla="*/ 106 h 164"/>
                  <a:gd name="T20" fmla="*/ 12 w 1056"/>
                  <a:gd name="T21" fmla="*/ 98 h 164"/>
                  <a:gd name="T22" fmla="*/ 4 w 1056"/>
                  <a:gd name="T23" fmla="*/ 90 h 164"/>
                  <a:gd name="T24" fmla="*/ 2 w 1056"/>
                  <a:gd name="T25" fmla="*/ 86 h 164"/>
                  <a:gd name="T26" fmla="*/ 0 w 1056"/>
                  <a:gd name="T27" fmla="*/ 82 h 164"/>
                  <a:gd name="T28" fmla="*/ 0 w 1056"/>
                  <a:gd name="T29" fmla="*/ 82 h 164"/>
                  <a:gd name="T30" fmla="*/ 2 w 1056"/>
                  <a:gd name="T31" fmla="*/ 78 h 164"/>
                  <a:gd name="T32" fmla="*/ 4 w 1056"/>
                  <a:gd name="T33" fmla="*/ 74 h 164"/>
                  <a:gd name="T34" fmla="*/ 12 w 1056"/>
                  <a:gd name="T35" fmla="*/ 66 h 164"/>
                  <a:gd name="T36" fmla="*/ 24 w 1056"/>
                  <a:gd name="T37" fmla="*/ 58 h 164"/>
                  <a:gd name="T38" fmla="*/ 42 w 1056"/>
                  <a:gd name="T39" fmla="*/ 50 h 164"/>
                  <a:gd name="T40" fmla="*/ 66 w 1056"/>
                  <a:gd name="T41" fmla="*/ 42 h 164"/>
                  <a:gd name="T42" fmla="*/ 92 w 1056"/>
                  <a:gd name="T43" fmla="*/ 36 h 164"/>
                  <a:gd name="T44" fmla="*/ 156 w 1056"/>
                  <a:gd name="T45" fmla="*/ 24 h 164"/>
                  <a:gd name="T46" fmla="*/ 236 w 1056"/>
                  <a:gd name="T47" fmla="*/ 14 h 164"/>
                  <a:gd name="T48" fmla="*/ 326 w 1056"/>
                  <a:gd name="T49" fmla="*/ 6 h 164"/>
                  <a:gd name="T50" fmla="*/ 426 w 1056"/>
                  <a:gd name="T51" fmla="*/ 0 h 164"/>
                  <a:gd name="T52" fmla="*/ 532 w 1056"/>
                  <a:gd name="T53" fmla="*/ 0 h 164"/>
                  <a:gd name="T54" fmla="*/ 532 w 1056"/>
                  <a:gd name="T55" fmla="*/ 0 h 164"/>
                  <a:gd name="T56" fmla="*/ 638 w 1056"/>
                  <a:gd name="T57" fmla="*/ 0 h 164"/>
                  <a:gd name="T58" fmla="*/ 736 w 1056"/>
                  <a:gd name="T59" fmla="*/ 6 h 164"/>
                  <a:gd name="T60" fmla="*/ 826 w 1056"/>
                  <a:gd name="T61" fmla="*/ 14 h 164"/>
                  <a:gd name="T62" fmla="*/ 902 w 1056"/>
                  <a:gd name="T63" fmla="*/ 24 h 164"/>
                  <a:gd name="T64" fmla="*/ 966 w 1056"/>
                  <a:gd name="T65" fmla="*/ 36 h 164"/>
                  <a:gd name="T66" fmla="*/ 992 w 1056"/>
                  <a:gd name="T67" fmla="*/ 42 h 164"/>
                  <a:gd name="T68" fmla="*/ 1014 w 1056"/>
                  <a:gd name="T69" fmla="*/ 50 h 164"/>
                  <a:gd name="T70" fmla="*/ 1032 w 1056"/>
                  <a:gd name="T71" fmla="*/ 58 h 164"/>
                  <a:gd name="T72" fmla="*/ 1046 w 1056"/>
                  <a:gd name="T73" fmla="*/ 66 h 164"/>
                  <a:gd name="T74" fmla="*/ 1054 w 1056"/>
                  <a:gd name="T75" fmla="*/ 74 h 164"/>
                  <a:gd name="T76" fmla="*/ 1056 w 1056"/>
                  <a:gd name="T77" fmla="*/ 78 h 164"/>
                  <a:gd name="T78" fmla="*/ 1056 w 1056"/>
                  <a:gd name="T79" fmla="*/ 82 h 164"/>
                  <a:gd name="T80" fmla="*/ 1056 w 1056"/>
                  <a:gd name="T81" fmla="*/ 82 h 164"/>
                  <a:gd name="T82" fmla="*/ 1056 w 1056"/>
                  <a:gd name="T83" fmla="*/ 86 h 164"/>
                  <a:gd name="T84" fmla="*/ 1054 w 1056"/>
                  <a:gd name="T85" fmla="*/ 90 h 164"/>
                  <a:gd name="T86" fmla="*/ 1046 w 1056"/>
                  <a:gd name="T87" fmla="*/ 98 h 164"/>
                  <a:gd name="T88" fmla="*/ 1032 w 1056"/>
                  <a:gd name="T89" fmla="*/ 106 h 164"/>
                  <a:gd name="T90" fmla="*/ 1014 w 1056"/>
                  <a:gd name="T91" fmla="*/ 114 h 164"/>
                  <a:gd name="T92" fmla="*/ 992 w 1056"/>
                  <a:gd name="T93" fmla="*/ 120 h 164"/>
                  <a:gd name="T94" fmla="*/ 966 w 1056"/>
                  <a:gd name="T95" fmla="*/ 126 h 164"/>
                  <a:gd name="T96" fmla="*/ 902 w 1056"/>
                  <a:gd name="T97" fmla="*/ 140 h 164"/>
                  <a:gd name="T98" fmla="*/ 826 w 1056"/>
                  <a:gd name="T99" fmla="*/ 150 h 164"/>
                  <a:gd name="T100" fmla="*/ 736 w 1056"/>
                  <a:gd name="T101" fmla="*/ 156 h 164"/>
                  <a:gd name="T102" fmla="*/ 638 w 1056"/>
                  <a:gd name="T103" fmla="*/ 162 h 164"/>
                  <a:gd name="T104" fmla="*/ 532 w 1056"/>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164"/>
                    </a:moveTo>
                    <a:lnTo>
                      <a:pt x="532" y="164"/>
                    </a:lnTo>
                    <a:lnTo>
                      <a:pt x="426" y="162"/>
                    </a:lnTo>
                    <a:lnTo>
                      <a:pt x="326" y="156"/>
                    </a:lnTo>
                    <a:lnTo>
                      <a:pt x="236" y="150"/>
                    </a:lnTo>
                    <a:lnTo>
                      <a:pt x="156" y="140"/>
                    </a:lnTo>
                    <a:lnTo>
                      <a:pt x="92" y="126"/>
                    </a:lnTo>
                    <a:lnTo>
                      <a:pt x="66"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6" y="42"/>
                    </a:lnTo>
                    <a:lnTo>
                      <a:pt x="92" y="36"/>
                    </a:lnTo>
                    <a:lnTo>
                      <a:pt x="156" y="24"/>
                    </a:lnTo>
                    <a:lnTo>
                      <a:pt x="236" y="14"/>
                    </a:lnTo>
                    <a:lnTo>
                      <a:pt x="326" y="6"/>
                    </a:lnTo>
                    <a:lnTo>
                      <a:pt x="426" y="0"/>
                    </a:lnTo>
                    <a:lnTo>
                      <a:pt x="532" y="0"/>
                    </a:lnTo>
                    <a:lnTo>
                      <a:pt x="532" y="0"/>
                    </a:lnTo>
                    <a:lnTo>
                      <a:pt x="638" y="0"/>
                    </a:lnTo>
                    <a:lnTo>
                      <a:pt x="736" y="6"/>
                    </a:lnTo>
                    <a:lnTo>
                      <a:pt x="826" y="14"/>
                    </a:lnTo>
                    <a:lnTo>
                      <a:pt x="902" y="24"/>
                    </a:lnTo>
                    <a:lnTo>
                      <a:pt x="966" y="36"/>
                    </a:lnTo>
                    <a:lnTo>
                      <a:pt x="992" y="42"/>
                    </a:lnTo>
                    <a:lnTo>
                      <a:pt x="1014" y="50"/>
                    </a:lnTo>
                    <a:lnTo>
                      <a:pt x="1032" y="58"/>
                    </a:lnTo>
                    <a:lnTo>
                      <a:pt x="1046" y="66"/>
                    </a:lnTo>
                    <a:lnTo>
                      <a:pt x="1054" y="74"/>
                    </a:lnTo>
                    <a:lnTo>
                      <a:pt x="1056" y="78"/>
                    </a:lnTo>
                    <a:lnTo>
                      <a:pt x="1056" y="82"/>
                    </a:lnTo>
                    <a:lnTo>
                      <a:pt x="1056" y="82"/>
                    </a:lnTo>
                    <a:lnTo>
                      <a:pt x="1056" y="86"/>
                    </a:lnTo>
                    <a:lnTo>
                      <a:pt x="1054" y="90"/>
                    </a:lnTo>
                    <a:lnTo>
                      <a:pt x="1046" y="98"/>
                    </a:lnTo>
                    <a:lnTo>
                      <a:pt x="1032" y="106"/>
                    </a:lnTo>
                    <a:lnTo>
                      <a:pt x="1014" y="114"/>
                    </a:lnTo>
                    <a:lnTo>
                      <a:pt x="992" y="120"/>
                    </a:lnTo>
                    <a:lnTo>
                      <a:pt x="966" y="126"/>
                    </a:lnTo>
                    <a:lnTo>
                      <a:pt x="902" y="140"/>
                    </a:lnTo>
                    <a:lnTo>
                      <a:pt x="826" y="150"/>
                    </a:lnTo>
                    <a:lnTo>
                      <a:pt x="736" y="156"/>
                    </a:lnTo>
                    <a:lnTo>
                      <a:pt x="638" y="162"/>
                    </a:lnTo>
                    <a:lnTo>
                      <a:pt x="532"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5" name="Freeform 100"/>
              <p:cNvSpPr>
                <a:spLocks/>
              </p:cNvSpPr>
              <p:nvPr/>
            </p:nvSpPr>
            <p:spPr bwMode="auto">
              <a:xfrm>
                <a:off x="4361" y="4144"/>
                <a:ext cx="1060" cy="166"/>
              </a:xfrm>
              <a:custGeom>
                <a:avLst/>
                <a:gdLst>
                  <a:gd name="T0" fmla="*/ 534 w 1060"/>
                  <a:gd name="T1" fmla="*/ 0 h 166"/>
                  <a:gd name="T2" fmla="*/ 534 w 1060"/>
                  <a:gd name="T3" fmla="*/ 0 h 166"/>
                  <a:gd name="T4" fmla="*/ 428 w 1060"/>
                  <a:gd name="T5" fmla="*/ 2 h 166"/>
                  <a:gd name="T6" fmla="*/ 328 w 1060"/>
                  <a:gd name="T7" fmla="*/ 8 h 166"/>
                  <a:gd name="T8" fmla="*/ 236 w 1060"/>
                  <a:gd name="T9" fmla="*/ 14 h 166"/>
                  <a:gd name="T10" fmla="*/ 158 w 1060"/>
                  <a:gd name="T11" fmla="*/ 24 h 166"/>
                  <a:gd name="T12" fmla="*/ 92 w 1060"/>
                  <a:gd name="T13" fmla="*/ 38 h 166"/>
                  <a:gd name="T14" fmla="*/ 66 w 1060"/>
                  <a:gd name="T15" fmla="*/ 44 h 166"/>
                  <a:gd name="T16" fmla="*/ 42 w 1060"/>
                  <a:gd name="T17" fmla="*/ 52 h 166"/>
                  <a:gd name="T18" fmla="*/ 24 w 1060"/>
                  <a:gd name="T19" fmla="*/ 60 h 166"/>
                  <a:gd name="T20" fmla="*/ 12 w 1060"/>
                  <a:gd name="T21" fmla="*/ 68 h 166"/>
                  <a:gd name="T22" fmla="*/ 4 w 1060"/>
                  <a:gd name="T23" fmla="*/ 76 h 166"/>
                  <a:gd name="T24" fmla="*/ 2 w 1060"/>
                  <a:gd name="T25" fmla="*/ 80 h 166"/>
                  <a:gd name="T26" fmla="*/ 0 w 1060"/>
                  <a:gd name="T27" fmla="*/ 84 h 166"/>
                  <a:gd name="T28" fmla="*/ 0 w 1060"/>
                  <a:gd name="T29" fmla="*/ 84 h 166"/>
                  <a:gd name="T30" fmla="*/ 2 w 1060"/>
                  <a:gd name="T31" fmla="*/ 88 h 166"/>
                  <a:gd name="T32" fmla="*/ 4 w 1060"/>
                  <a:gd name="T33" fmla="*/ 92 h 166"/>
                  <a:gd name="T34" fmla="*/ 12 w 1060"/>
                  <a:gd name="T35" fmla="*/ 100 h 166"/>
                  <a:gd name="T36" fmla="*/ 24 w 1060"/>
                  <a:gd name="T37" fmla="*/ 108 h 166"/>
                  <a:gd name="T38" fmla="*/ 42 w 1060"/>
                  <a:gd name="T39" fmla="*/ 116 h 166"/>
                  <a:gd name="T40" fmla="*/ 66 w 1060"/>
                  <a:gd name="T41" fmla="*/ 122 h 166"/>
                  <a:gd name="T42" fmla="*/ 92 w 1060"/>
                  <a:gd name="T43" fmla="*/ 130 h 166"/>
                  <a:gd name="T44" fmla="*/ 158 w 1060"/>
                  <a:gd name="T45" fmla="*/ 142 h 166"/>
                  <a:gd name="T46" fmla="*/ 236 w 1060"/>
                  <a:gd name="T47" fmla="*/ 152 h 166"/>
                  <a:gd name="T48" fmla="*/ 328 w 1060"/>
                  <a:gd name="T49" fmla="*/ 160 h 166"/>
                  <a:gd name="T50" fmla="*/ 428 w 1060"/>
                  <a:gd name="T51" fmla="*/ 164 h 166"/>
                  <a:gd name="T52" fmla="*/ 534 w 1060"/>
                  <a:gd name="T53" fmla="*/ 166 h 166"/>
                  <a:gd name="T54" fmla="*/ 534 w 1060"/>
                  <a:gd name="T55" fmla="*/ 166 h 166"/>
                  <a:gd name="T56" fmla="*/ 640 w 1060"/>
                  <a:gd name="T57" fmla="*/ 164 h 166"/>
                  <a:gd name="T58" fmla="*/ 738 w 1060"/>
                  <a:gd name="T59" fmla="*/ 160 h 166"/>
                  <a:gd name="T60" fmla="*/ 828 w 1060"/>
                  <a:gd name="T61" fmla="*/ 152 h 166"/>
                  <a:gd name="T62" fmla="*/ 906 w 1060"/>
                  <a:gd name="T63" fmla="*/ 142 h 166"/>
                  <a:gd name="T64" fmla="*/ 970 w 1060"/>
                  <a:gd name="T65" fmla="*/ 130 h 166"/>
                  <a:gd name="T66" fmla="*/ 996 w 1060"/>
                  <a:gd name="T67" fmla="*/ 122 h 166"/>
                  <a:gd name="T68" fmla="*/ 1018 w 1060"/>
                  <a:gd name="T69" fmla="*/ 116 h 166"/>
                  <a:gd name="T70" fmla="*/ 1036 w 1060"/>
                  <a:gd name="T71" fmla="*/ 108 h 166"/>
                  <a:gd name="T72" fmla="*/ 1050 w 1060"/>
                  <a:gd name="T73" fmla="*/ 100 h 166"/>
                  <a:gd name="T74" fmla="*/ 1058 w 1060"/>
                  <a:gd name="T75" fmla="*/ 92 h 166"/>
                  <a:gd name="T76" fmla="*/ 1060 w 1060"/>
                  <a:gd name="T77" fmla="*/ 88 h 166"/>
                  <a:gd name="T78" fmla="*/ 1060 w 1060"/>
                  <a:gd name="T79" fmla="*/ 84 h 166"/>
                  <a:gd name="T80" fmla="*/ 1060 w 1060"/>
                  <a:gd name="T81" fmla="*/ 84 h 166"/>
                  <a:gd name="T82" fmla="*/ 1060 w 1060"/>
                  <a:gd name="T83" fmla="*/ 80 h 166"/>
                  <a:gd name="T84" fmla="*/ 1058 w 1060"/>
                  <a:gd name="T85" fmla="*/ 76 h 166"/>
                  <a:gd name="T86" fmla="*/ 1050 w 1060"/>
                  <a:gd name="T87" fmla="*/ 68 h 166"/>
                  <a:gd name="T88" fmla="*/ 1036 w 1060"/>
                  <a:gd name="T89" fmla="*/ 60 h 166"/>
                  <a:gd name="T90" fmla="*/ 1018 w 1060"/>
                  <a:gd name="T91" fmla="*/ 52 h 166"/>
                  <a:gd name="T92" fmla="*/ 996 w 1060"/>
                  <a:gd name="T93" fmla="*/ 44 h 166"/>
                  <a:gd name="T94" fmla="*/ 970 w 1060"/>
                  <a:gd name="T95" fmla="*/ 38 h 166"/>
                  <a:gd name="T96" fmla="*/ 940 w 1060"/>
                  <a:gd name="T97" fmla="*/ 30 h 166"/>
                  <a:gd name="T98" fmla="*/ 906 w 1060"/>
                  <a:gd name="T99" fmla="*/ 24 h 166"/>
                  <a:gd name="T100" fmla="*/ 828 w 1060"/>
                  <a:gd name="T101" fmla="*/ 14 h 166"/>
                  <a:gd name="T102" fmla="*/ 738 w 1060"/>
                  <a:gd name="T103" fmla="*/ 8 h 166"/>
                  <a:gd name="T104" fmla="*/ 640 w 1060"/>
                  <a:gd name="T105" fmla="*/ 2 h 166"/>
                  <a:gd name="T106" fmla="*/ 534 w 1060"/>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0" h="166">
                    <a:moveTo>
                      <a:pt x="534" y="0"/>
                    </a:moveTo>
                    <a:lnTo>
                      <a:pt x="534" y="0"/>
                    </a:lnTo>
                    <a:lnTo>
                      <a:pt x="428" y="2"/>
                    </a:lnTo>
                    <a:lnTo>
                      <a:pt x="328" y="8"/>
                    </a:lnTo>
                    <a:lnTo>
                      <a:pt x="236" y="14"/>
                    </a:lnTo>
                    <a:lnTo>
                      <a:pt x="158" y="24"/>
                    </a:lnTo>
                    <a:lnTo>
                      <a:pt x="92" y="38"/>
                    </a:lnTo>
                    <a:lnTo>
                      <a:pt x="66" y="44"/>
                    </a:lnTo>
                    <a:lnTo>
                      <a:pt x="42" y="52"/>
                    </a:lnTo>
                    <a:lnTo>
                      <a:pt x="24" y="60"/>
                    </a:lnTo>
                    <a:lnTo>
                      <a:pt x="12" y="68"/>
                    </a:lnTo>
                    <a:lnTo>
                      <a:pt x="4" y="76"/>
                    </a:lnTo>
                    <a:lnTo>
                      <a:pt x="2" y="80"/>
                    </a:lnTo>
                    <a:lnTo>
                      <a:pt x="0" y="84"/>
                    </a:lnTo>
                    <a:lnTo>
                      <a:pt x="0" y="84"/>
                    </a:lnTo>
                    <a:lnTo>
                      <a:pt x="2" y="88"/>
                    </a:lnTo>
                    <a:lnTo>
                      <a:pt x="4" y="92"/>
                    </a:lnTo>
                    <a:lnTo>
                      <a:pt x="12" y="100"/>
                    </a:lnTo>
                    <a:lnTo>
                      <a:pt x="24" y="108"/>
                    </a:lnTo>
                    <a:lnTo>
                      <a:pt x="42" y="116"/>
                    </a:lnTo>
                    <a:lnTo>
                      <a:pt x="66" y="122"/>
                    </a:lnTo>
                    <a:lnTo>
                      <a:pt x="92" y="130"/>
                    </a:lnTo>
                    <a:lnTo>
                      <a:pt x="158" y="142"/>
                    </a:lnTo>
                    <a:lnTo>
                      <a:pt x="236" y="152"/>
                    </a:lnTo>
                    <a:lnTo>
                      <a:pt x="328" y="160"/>
                    </a:lnTo>
                    <a:lnTo>
                      <a:pt x="428" y="164"/>
                    </a:lnTo>
                    <a:lnTo>
                      <a:pt x="534" y="166"/>
                    </a:lnTo>
                    <a:lnTo>
                      <a:pt x="534" y="166"/>
                    </a:lnTo>
                    <a:lnTo>
                      <a:pt x="640" y="164"/>
                    </a:lnTo>
                    <a:lnTo>
                      <a:pt x="738" y="160"/>
                    </a:lnTo>
                    <a:lnTo>
                      <a:pt x="828" y="152"/>
                    </a:lnTo>
                    <a:lnTo>
                      <a:pt x="906" y="142"/>
                    </a:lnTo>
                    <a:lnTo>
                      <a:pt x="970" y="130"/>
                    </a:lnTo>
                    <a:lnTo>
                      <a:pt x="996" y="122"/>
                    </a:lnTo>
                    <a:lnTo>
                      <a:pt x="1018" y="116"/>
                    </a:lnTo>
                    <a:lnTo>
                      <a:pt x="1036" y="108"/>
                    </a:lnTo>
                    <a:lnTo>
                      <a:pt x="1050" y="100"/>
                    </a:lnTo>
                    <a:lnTo>
                      <a:pt x="1058" y="92"/>
                    </a:lnTo>
                    <a:lnTo>
                      <a:pt x="1060" y="88"/>
                    </a:lnTo>
                    <a:lnTo>
                      <a:pt x="1060" y="84"/>
                    </a:lnTo>
                    <a:lnTo>
                      <a:pt x="1060" y="84"/>
                    </a:lnTo>
                    <a:lnTo>
                      <a:pt x="1060" y="80"/>
                    </a:lnTo>
                    <a:lnTo>
                      <a:pt x="1058" y="76"/>
                    </a:lnTo>
                    <a:lnTo>
                      <a:pt x="1050" y="68"/>
                    </a:lnTo>
                    <a:lnTo>
                      <a:pt x="1036" y="60"/>
                    </a:lnTo>
                    <a:lnTo>
                      <a:pt x="1018" y="52"/>
                    </a:lnTo>
                    <a:lnTo>
                      <a:pt x="996" y="44"/>
                    </a:lnTo>
                    <a:lnTo>
                      <a:pt x="970" y="38"/>
                    </a:lnTo>
                    <a:lnTo>
                      <a:pt x="940" y="30"/>
                    </a:lnTo>
                    <a:lnTo>
                      <a:pt x="906" y="24"/>
                    </a:lnTo>
                    <a:lnTo>
                      <a:pt x="828" y="14"/>
                    </a:lnTo>
                    <a:lnTo>
                      <a:pt x="738" y="8"/>
                    </a:lnTo>
                    <a:lnTo>
                      <a:pt x="640" y="2"/>
                    </a:lnTo>
                    <a:lnTo>
                      <a:pt x="5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6" name="Freeform 101"/>
              <p:cNvSpPr>
                <a:spLocks noEditPoints="1"/>
              </p:cNvSpPr>
              <p:nvPr/>
            </p:nvSpPr>
            <p:spPr bwMode="auto">
              <a:xfrm>
                <a:off x="4363" y="4146"/>
                <a:ext cx="1056" cy="164"/>
              </a:xfrm>
              <a:custGeom>
                <a:avLst/>
                <a:gdLst>
                  <a:gd name="T0" fmla="*/ 532 w 1056"/>
                  <a:gd name="T1" fmla="*/ 162 h 164"/>
                  <a:gd name="T2" fmla="*/ 326 w 1056"/>
                  <a:gd name="T3" fmla="*/ 156 h 164"/>
                  <a:gd name="T4" fmla="*/ 158 w 1056"/>
                  <a:gd name="T5" fmla="*/ 138 h 164"/>
                  <a:gd name="T6" fmla="*/ 66 w 1056"/>
                  <a:gd name="T7" fmla="*/ 120 h 164"/>
                  <a:gd name="T8" fmla="*/ 26 w 1056"/>
                  <a:gd name="T9" fmla="*/ 106 h 164"/>
                  <a:gd name="T10" fmla="*/ 6 w 1056"/>
                  <a:gd name="T11" fmla="*/ 90 h 164"/>
                  <a:gd name="T12" fmla="*/ 2 w 1056"/>
                  <a:gd name="T13" fmla="*/ 82 h 164"/>
                  <a:gd name="T14" fmla="*/ 4 w 1056"/>
                  <a:gd name="T15" fmla="*/ 78 h 164"/>
                  <a:gd name="T16" fmla="*/ 14 w 1056"/>
                  <a:gd name="T17" fmla="*/ 66 h 164"/>
                  <a:gd name="T18" fmla="*/ 44 w 1056"/>
                  <a:gd name="T19" fmla="*/ 50 h 164"/>
                  <a:gd name="T20" fmla="*/ 94 w 1056"/>
                  <a:gd name="T21" fmla="*/ 36 h 164"/>
                  <a:gd name="T22" fmla="*/ 236 w 1056"/>
                  <a:gd name="T23" fmla="*/ 14 h 164"/>
                  <a:gd name="T24" fmla="*/ 426 w 1056"/>
                  <a:gd name="T25" fmla="*/ 2 h 164"/>
                  <a:gd name="T26" fmla="*/ 532 w 1056"/>
                  <a:gd name="T27" fmla="*/ 0 h 164"/>
                  <a:gd name="T28" fmla="*/ 736 w 1056"/>
                  <a:gd name="T29" fmla="*/ 6 h 164"/>
                  <a:gd name="T30" fmla="*/ 902 w 1056"/>
                  <a:gd name="T31" fmla="*/ 24 h 164"/>
                  <a:gd name="T32" fmla="*/ 992 w 1056"/>
                  <a:gd name="T33" fmla="*/ 42 h 164"/>
                  <a:gd name="T34" fmla="*/ 1030 w 1056"/>
                  <a:gd name="T35" fmla="*/ 58 h 164"/>
                  <a:gd name="T36" fmla="*/ 1052 w 1056"/>
                  <a:gd name="T37" fmla="*/ 74 h 164"/>
                  <a:gd name="T38" fmla="*/ 1054 w 1056"/>
                  <a:gd name="T39" fmla="*/ 82 h 164"/>
                  <a:gd name="T40" fmla="*/ 1054 w 1056"/>
                  <a:gd name="T41" fmla="*/ 86 h 164"/>
                  <a:gd name="T42" fmla="*/ 1044 w 1056"/>
                  <a:gd name="T43" fmla="*/ 98 h 164"/>
                  <a:gd name="T44" fmla="*/ 1014 w 1056"/>
                  <a:gd name="T45" fmla="*/ 114 h 164"/>
                  <a:gd name="T46" fmla="*/ 964 w 1056"/>
                  <a:gd name="T47" fmla="*/ 126 h 164"/>
                  <a:gd name="T48" fmla="*/ 824 w 1056"/>
                  <a:gd name="T49" fmla="*/ 148 h 164"/>
                  <a:gd name="T50" fmla="*/ 638 w 1056"/>
                  <a:gd name="T51" fmla="*/ 162 h 164"/>
                  <a:gd name="T52" fmla="*/ 532 w 1056"/>
                  <a:gd name="T53" fmla="*/ 0 h 164"/>
                  <a:gd name="T54" fmla="*/ 426 w 1056"/>
                  <a:gd name="T55" fmla="*/ 0 h 164"/>
                  <a:gd name="T56" fmla="*/ 236 w 1056"/>
                  <a:gd name="T57" fmla="*/ 14 h 164"/>
                  <a:gd name="T58" fmla="*/ 92 w 1056"/>
                  <a:gd name="T59" fmla="*/ 36 h 164"/>
                  <a:gd name="T60" fmla="*/ 42 w 1056"/>
                  <a:gd name="T61" fmla="*/ 50 h 164"/>
                  <a:gd name="T62" fmla="*/ 12 w 1056"/>
                  <a:gd name="T63" fmla="*/ 66 h 164"/>
                  <a:gd name="T64" fmla="*/ 2 w 1056"/>
                  <a:gd name="T65" fmla="*/ 78 h 164"/>
                  <a:gd name="T66" fmla="*/ 0 w 1056"/>
                  <a:gd name="T67" fmla="*/ 82 h 164"/>
                  <a:gd name="T68" fmla="*/ 4 w 1056"/>
                  <a:gd name="T69" fmla="*/ 90 h 164"/>
                  <a:gd name="T70" fmla="*/ 24 w 1056"/>
                  <a:gd name="T71" fmla="*/ 106 h 164"/>
                  <a:gd name="T72" fmla="*/ 66 w 1056"/>
                  <a:gd name="T73" fmla="*/ 120 h 164"/>
                  <a:gd name="T74" fmla="*/ 156 w 1056"/>
                  <a:gd name="T75" fmla="*/ 140 h 164"/>
                  <a:gd name="T76" fmla="*/ 326 w 1056"/>
                  <a:gd name="T77" fmla="*/ 156 h 164"/>
                  <a:gd name="T78" fmla="*/ 532 w 1056"/>
                  <a:gd name="T79" fmla="*/ 164 h 164"/>
                  <a:gd name="T80" fmla="*/ 638 w 1056"/>
                  <a:gd name="T81" fmla="*/ 162 h 164"/>
                  <a:gd name="T82" fmla="*/ 826 w 1056"/>
                  <a:gd name="T83" fmla="*/ 150 h 164"/>
                  <a:gd name="T84" fmla="*/ 966 w 1056"/>
                  <a:gd name="T85" fmla="*/ 126 h 164"/>
                  <a:gd name="T86" fmla="*/ 1014 w 1056"/>
                  <a:gd name="T87" fmla="*/ 114 h 164"/>
                  <a:gd name="T88" fmla="*/ 1046 w 1056"/>
                  <a:gd name="T89" fmla="*/ 98 h 164"/>
                  <a:gd name="T90" fmla="*/ 1056 w 1056"/>
                  <a:gd name="T91" fmla="*/ 86 h 164"/>
                  <a:gd name="T92" fmla="*/ 1056 w 1056"/>
                  <a:gd name="T93" fmla="*/ 82 h 164"/>
                  <a:gd name="T94" fmla="*/ 1054 w 1056"/>
                  <a:gd name="T95" fmla="*/ 74 h 164"/>
                  <a:gd name="T96" fmla="*/ 1032 w 1056"/>
                  <a:gd name="T97" fmla="*/ 58 h 164"/>
                  <a:gd name="T98" fmla="*/ 992 w 1056"/>
                  <a:gd name="T99" fmla="*/ 42 h 164"/>
                  <a:gd name="T100" fmla="*/ 902 w 1056"/>
                  <a:gd name="T101" fmla="*/ 24 h 164"/>
                  <a:gd name="T102" fmla="*/ 736 w 1056"/>
                  <a:gd name="T103" fmla="*/ 6 h 164"/>
                  <a:gd name="T104" fmla="*/ 532 w 1056"/>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162"/>
                    </a:moveTo>
                    <a:lnTo>
                      <a:pt x="532" y="162"/>
                    </a:lnTo>
                    <a:lnTo>
                      <a:pt x="426" y="162"/>
                    </a:lnTo>
                    <a:lnTo>
                      <a:pt x="326" y="156"/>
                    </a:lnTo>
                    <a:lnTo>
                      <a:pt x="236" y="148"/>
                    </a:lnTo>
                    <a:lnTo>
                      <a:pt x="158" y="138"/>
                    </a:lnTo>
                    <a:lnTo>
                      <a:pt x="94"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4" y="36"/>
                    </a:lnTo>
                    <a:lnTo>
                      <a:pt x="158" y="24"/>
                    </a:lnTo>
                    <a:lnTo>
                      <a:pt x="236" y="14"/>
                    </a:lnTo>
                    <a:lnTo>
                      <a:pt x="326" y="6"/>
                    </a:lnTo>
                    <a:lnTo>
                      <a:pt x="426" y="2"/>
                    </a:lnTo>
                    <a:lnTo>
                      <a:pt x="532" y="0"/>
                    </a:lnTo>
                    <a:lnTo>
                      <a:pt x="532" y="0"/>
                    </a:lnTo>
                    <a:lnTo>
                      <a:pt x="638" y="2"/>
                    </a:lnTo>
                    <a:lnTo>
                      <a:pt x="736" y="6"/>
                    </a:lnTo>
                    <a:lnTo>
                      <a:pt x="824" y="14"/>
                    </a:lnTo>
                    <a:lnTo>
                      <a:pt x="902" y="24"/>
                    </a:lnTo>
                    <a:lnTo>
                      <a:pt x="964" y="36"/>
                    </a:lnTo>
                    <a:lnTo>
                      <a:pt x="992" y="42"/>
                    </a:lnTo>
                    <a:lnTo>
                      <a:pt x="1014"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4" y="114"/>
                    </a:lnTo>
                    <a:lnTo>
                      <a:pt x="992" y="120"/>
                    </a:lnTo>
                    <a:lnTo>
                      <a:pt x="964" y="126"/>
                    </a:lnTo>
                    <a:lnTo>
                      <a:pt x="902" y="138"/>
                    </a:lnTo>
                    <a:lnTo>
                      <a:pt x="824" y="148"/>
                    </a:lnTo>
                    <a:lnTo>
                      <a:pt x="736" y="156"/>
                    </a:lnTo>
                    <a:lnTo>
                      <a:pt x="638" y="162"/>
                    </a:lnTo>
                    <a:lnTo>
                      <a:pt x="532" y="162"/>
                    </a:lnTo>
                    <a:close/>
                    <a:moveTo>
                      <a:pt x="532" y="0"/>
                    </a:moveTo>
                    <a:lnTo>
                      <a:pt x="532" y="0"/>
                    </a:lnTo>
                    <a:lnTo>
                      <a:pt x="426" y="0"/>
                    </a:lnTo>
                    <a:lnTo>
                      <a:pt x="326" y="6"/>
                    </a:lnTo>
                    <a:lnTo>
                      <a:pt x="236" y="14"/>
                    </a:lnTo>
                    <a:lnTo>
                      <a:pt x="156" y="24"/>
                    </a:lnTo>
                    <a:lnTo>
                      <a:pt x="92" y="36"/>
                    </a:lnTo>
                    <a:lnTo>
                      <a:pt x="66"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6" y="120"/>
                    </a:lnTo>
                    <a:lnTo>
                      <a:pt x="92" y="126"/>
                    </a:lnTo>
                    <a:lnTo>
                      <a:pt x="156" y="140"/>
                    </a:lnTo>
                    <a:lnTo>
                      <a:pt x="236" y="150"/>
                    </a:lnTo>
                    <a:lnTo>
                      <a:pt x="326" y="156"/>
                    </a:lnTo>
                    <a:lnTo>
                      <a:pt x="426" y="162"/>
                    </a:lnTo>
                    <a:lnTo>
                      <a:pt x="532" y="164"/>
                    </a:lnTo>
                    <a:lnTo>
                      <a:pt x="532" y="164"/>
                    </a:lnTo>
                    <a:lnTo>
                      <a:pt x="638" y="162"/>
                    </a:lnTo>
                    <a:lnTo>
                      <a:pt x="736" y="156"/>
                    </a:lnTo>
                    <a:lnTo>
                      <a:pt x="826" y="150"/>
                    </a:lnTo>
                    <a:lnTo>
                      <a:pt x="902" y="140"/>
                    </a:lnTo>
                    <a:lnTo>
                      <a:pt x="966" y="126"/>
                    </a:lnTo>
                    <a:lnTo>
                      <a:pt x="992" y="120"/>
                    </a:lnTo>
                    <a:lnTo>
                      <a:pt x="1014" y="114"/>
                    </a:lnTo>
                    <a:lnTo>
                      <a:pt x="1032" y="106"/>
                    </a:lnTo>
                    <a:lnTo>
                      <a:pt x="1046" y="98"/>
                    </a:lnTo>
                    <a:lnTo>
                      <a:pt x="1054" y="90"/>
                    </a:lnTo>
                    <a:lnTo>
                      <a:pt x="1056" y="86"/>
                    </a:lnTo>
                    <a:lnTo>
                      <a:pt x="1056" y="82"/>
                    </a:lnTo>
                    <a:lnTo>
                      <a:pt x="1056" y="82"/>
                    </a:lnTo>
                    <a:lnTo>
                      <a:pt x="1056" y="78"/>
                    </a:lnTo>
                    <a:lnTo>
                      <a:pt x="1054" y="74"/>
                    </a:lnTo>
                    <a:lnTo>
                      <a:pt x="1046" y="66"/>
                    </a:lnTo>
                    <a:lnTo>
                      <a:pt x="1032" y="58"/>
                    </a:lnTo>
                    <a:lnTo>
                      <a:pt x="1014" y="50"/>
                    </a:lnTo>
                    <a:lnTo>
                      <a:pt x="992" y="42"/>
                    </a:lnTo>
                    <a:lnTo>
                      <a:pt x="966" y="36"/>
                    </a:lnTo>
                    <a:lnTo>
                      <a:pt x="902" y="24"/>
                    </a:lnTo>
                    <a:lnTo>
                      <a:pt x="826" y="14"/>
                    </a:lnTo>
                    <a:lnTo>
                      <a:pt x="736" y="6"/>
                    </a:lnTo>
                    <a:lnTo>
                      <a:pt x="638" y="0"/>
                    </a:lnTo>
                    <a:lnTo>
                      <a:pt x="53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7" name="Freeform 102"/>
              <p:cNvSpPr>
                <a:spLocks/>
              </p:cNvSpPr>
              <p:nvPr/>
            </p:nvSpPr>
            <p:spPr bwMode="auto">
              <a:xfrm>
                <a:off x="4365" y="4146"/>
                <a:ext cx="1052" cy="162"/>
              </a:xfrm>
              <a:custGeom>
                <a:avLst/>
                <a:gdLst>
                  <a:gd name="T0" fmla="*/ 530 w 1052"/>
                  <a:gd name="T1" fmla="*/ 162 h 162"/>
                  <a:gd name="T2" fmla="*/ 530 w 1052"/>
                  <a:gd name="T3" fmla="*/ 162 h 162"/>
                  <a:gd name="T4" fmla="*/ 424 w 1052"/>
                  <a:gd name="T5" fmla="*/ 162 h 162"/>
                  <a:gd name="T6" fmla="*/ 324 w 1052"/>
                  <a:gd name="T7" fmla="*/ 156 h 162"/>
                  <a:gd name="T8" fmla="*/ 234 w 1052"/>
                  <a:gd name="T9" fmla="*/ 148 h 162"/>
                  <a:gd name="T10" fmla="*/ 156 w 1052"/>
                  <a:gd name="T11" fmla="*/ 138 h 162"/>
                  <a:gd name="T12" fmla="*/ 92 w 1052"/>
                  <a:gd name="T13" fmla="*/ 126 h 162"/>
                  <a:gd name="T14" fmla="*/ 64 w 1052"/>
                  <a:gd name="T15" fmla="*/ 120 h 162"/>
                  <a:gd name="T16" fmla="*/ 42 w 1052"/>
                  <a:gd name="T17" fmla="*/ 114 h 162"/>
                  <a:gd name="T18" fmla="*/ 24 w 1052"/>
                  <a:gd name="T19" fmla="*/ 106 h 162"/>
                  <a:gd name="T20" fmla="*/ 12 w 1052"/>
                  <a:gd name="T21" fmla="*/ 98 h 162"/>
                  <a:gd name="T22" fmla="*/ 4 w 1052"/>
                  <a:gd name="T23" fmla="*/ 90 h 162"/>
                  <a:gd name="T24" fmla="*/ 2 w 1052"/>
                  <a:gd name="T25" fmla="*/ 86 h 162"/>
                  <a:gd name="T26" fmla="*/ 0 w 1052"/>
                  <a:gd name="T27" fmla="*/ 82 h 162"/>
                  <a:gd name="T28" fmla="*/ 0 w 1052"/>
                  <a:gd name="T29" fmla="*/ 82 h 162"/>
                  <a:gd name="T30" fmla="*/ 2 w 1052"/>
                  <a:gd name="T31" fmla="*/ 78 h 162"/>
                  <a:gd name="T32" fmla="*/ 4 w 1052"/>
                  <a:gd name="T33" fmla="*/ 74 h 162"/>
                  <a:gd name="T34" fmla="*/ 12 w 1052"/>
                  <a:gd name="T35" fmla="*/ 66 h 162"/>
                  <a:gd name="T36" fmla="*/ 24 w 1052"/>
                  <a:gd name="T37" fmla="*/ 58 h 162"/>
                  <a:gd name="T38" fmla="*/ 42 w 1052"/>
                  <a:gd name="T39" fmla="*/ 50 h 162"/>
                  <a:gd name="T40" fmla="*/ 64 w 1052"/>
                  <a:gd name="T41" fmla="*/ 42 h 162"/>
                  <a:gd name="T42" fmla="*/ 92 w 1052"/>
                  <a:gd name="T43" fmla="*/ 36 h 162"/>
                  <a:gd name="T44" fmla="*/ 156 w 1052"/>
                  <a:gd name="T45" fmla="*/ 24 h 162"/>
                  <a:gd name="T46" fmla="*/ 234 w 1052"/>
                  <a:gd name="T47" fmla="*/ 14 h 162"/>
                  <a:gd name="T48" fmla="*/ 324 w 1052"/>
                  <a:gd name="T49" fmla="*/ 6 h 162"/>
                  <a:gd name="T50" fmla="*/ 424 w 1052"/>
                  <a:gd name="T51" fmla="*/ 2 h 162"/>
                  <a:gd name="T52" fmla="*/ 530 w 1052"/>
                  <a:gd name="T53" fmla="*/ 0 h 162"/>
                  <a:gd name="T54" fmla="*/ 530 w 1052"/>
                  <a:gd name="T55" fmla="*/ 0 h 162"/>
                  <a:gd name="T56" fmla="*/ 636 w 1052"/>
                  <a:gd name="T57" fmla="*/ 2 h 162"/>
                  <a:gd name="T58" fmla="*/ 734 w 1052"/>
                  <a:gd name="T59" fmla="*/ 6 h 162"/>
                  <a:gd name="T60" fmla="*/ 822 w 1052"/>
                  <a:gd name="T61" fmla="*/ 14 h 162"/>
                  <a:gd name="T62" fmla="*/ 900 w 1052"/>
                  <a:gd name="T63" fmla="*/ 24 h 162"/>
                  <a:gd name="T64" fmla="*/ 962 w 1052"/>
                  <a:gd name="T65" fmla="*/ 36 h 162"/>
                  <a:gd name="T66" fmla="*/ 990 w 1052"/>
                  <a:gd name="T67" fmla="*/ 42 h 162"/>
                  <a:gd name="T68" fmla="*/ 1012 w 1052"/>
                  <a:gd name="T69" fmla="*/ 50 h 162"/>
                  <a:gd name="T70" fmla="*/ 1028 w 1052"/>
                  <a:gd name="T71" fmla="*/ 58 h 162"/>
                  <a:gd name="T72" fmla="*/ 1042 w 1052"/>
                  <a:gd name="T73" fmla="*/ 66 h 162"/>
                  <a:gd name="T74" fmla="*/ 1050 w 1052"/>
                  <a:gd name="T75" fmla="*/ 74 h 162"/>
                  <a:gd name="T76" fmla="*/ 1052 w 1052"/>
                  <a:gd name="T77" fmla="*/ 78 h 162"/>
                  <a:gd name="T78" fmla="*/ 1052 w 1052"/>
                  <a:gd name="T79" fmla="*/ 82 h 162"/>
                  <a:gd name="T80" fmla="*/ 1052 w 1052"/>
                  <a:gd name="T81" fmla="*/ 82 h 162"/>
                  <a:gd name="T82" fmla="*/ 1052 w 1052"/>
                  <a:gd name="T83" fmla="*/ 86 h 162"/>
                  <a:gd name="T84" fmla="*/ 1050 w 1052"/>
                  <a:gd name="T85" fmla="*/ 90 h 162"/>
                  <a:gd name="T86" fmla="*/ 1042 w 1052"/>
                  <a:gd name="T87" fmla="*/ 98 h 162"/>
                  <a:gd name="T88" fmla="*/ 1028 w 1052"/>
                  <a:gd name="T89" fmla="*/ 106 h 162"/>
                  <a:gd name="T90" fmla="*/ 1012 w 1052"/>
                  <a:gd name="T91" fmla="*/ 114 h 162"/>
                  <a:gd name="T92" fmla="*/ 990 w 1052"/>
                  <a:gd name="T93" fmla="*/ 120 h 162"/>
                  <a:gd name="T94" fmla="*/ 962 w 1052"/>
                  <a:gd name="T95" fmla="*/ 126 h 162"/>
                  <a:gd name="T96" fmla="*/ 900 w 1052"/>
                  <a:gd name="T97" fmla="*/ 138 h 162"/>
                  <a:gd name="T98" fmla="*/ 822 w 1052"/>
                  <a:gd name="T99" fmla="*/ 148 h 162"/>
                  <a:gd name="T100" fmla="*/ 734 w 1052"/>
                  <a:gd name="T101" fmla="*/ 156 h 162"/>
                  <a:gd name="T102" fmla="*/ 636 w 1052"/>
                  <a:gd name="T103" fmla="*/ 162 h 162"/>
                  <a:gd name="T104" fmla="*/ 530 w 105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162"/>
                    </a:moveTo>
                    <a:lnTo>
                      <a:pt x="530" y="162"/>
                    </a:lnTo>
                    <a:lnTo>
                      <a:pt x="424" y="162"/>
                    </a:lnTo>
                    <a:lnTo>
                      <a:pt x="324" y="156"/>
                    </a:lnTo>
                    <a:lnTo>
                      <a:pt x="234" y="148"/>
                    </a:lnTo>
                    <a:lnTo>
                      <a:pt x="156" y="138"/>
                    </a:lnTo>
                    <a:lnTo>
                      <a:pt x="92"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2" y="36"/>
                    </a:lnTo>
                    <a:lnTo>
                      <a:pt x="156" y="24"/>
                    </a:lnTo>
                    <a:lnTo>
                      <a:pt x="234" y="14"/>
                    </a:lnTo>
                    <a:lnTo>
                      <a:pt x="324" y="6"/>
                    </a:lnTo>
                    <a:lnTo>
                      <a:pt x="424" y="2"/>
                    </a:lnTo>
                    <a:lnTo>
                      <a:pt x="530" y="0"/>
                    </a:lnTo>
                    <a:lnTo>
                      <a:pt x="530" y="0"/>
                    </a:lnTo>
                    <a:lnTo>
                      <a:pt x="636" y="2"/>
                    </a:lnTo>
                    <a:lnTo>
                      <a:pt x="734" y="6"/>
                    </a:lnTo>
                    <a:lnTo>
                      <a:pt x="822" y="14"/>
                    </a:lnTo>
                    <a:lnTo>
                      <a:pt x="900" y="24"/>
                    </a:lnTo>
                    <a:lnTo>
                      <a:pt x="962" y="36"/>
                    </a:lnTo>
                    <a:lnTo>
                      <a:pt x="990" y="42"/>
                    </a:lnTo>
                    <a:lnTo>
                      <a:pt x="1012"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2" y="114"/>
                    </a:lnTo>
                    <a:lnTo>
                      <a:pt x="990" y="120"/>
                    </a:lnTo>
                    <a:lnTo>
                      <a:pt x="962" y="126"/>
                    </a:lnTo>
                    <a:lnTo>
                      <a:pt x="900" y="138"/>
                    </a:lnTo>
                    <a:lnTo>
                      <a:pt x="822" y="148"/>
                    </a:lnTo>
                    <a:lnTo>
                      <a:pt x="734" y="156"/>
                    </a:lnTo>
                    <a:lnTo>
                      <a:pt x="636" y="162"/>
                    </a:lnTo>
                    <a:lnTo>
                      <a:pt x="53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8" name="Freeform 103"/>
              <p:cNvSpPr>
                <a:spLocks/>
              </p:cNvSpPr>
              <p:nvPr/>
            </p:nvSpPr>
            <p:spPr bwMode="auto">
              <a:xfrm>
                <a:off x="4363" y="4146"/>
                <a:ext cx="1056" cy="164"/>
              </a:xfrm>
              <a:custGeom>
                <a:avLst/>
                <a:gdLst>
                  <a:gd name="T0" fmla="*/ 532 w 1056"/>
                  <a:gd name="T1" fmla="*/ 0 h 164"/>
                  <a:gd name="T2" fmla="*/ 532 w 1056"/>
                  <a:gd name="T3" fmla="*/ 0 h 164"/>
                  <a:gd name="T4" fmla="*/ 426 w 1056"/>
                  <a:gd name="T5" fmla="*/ 0 h 164"/>
                  <a:gd name="T6" fmla="*/ 326 w 1056"/>
                  <a:gd name="T7" fmla="*/ 6 h 164"/>
                  <a:gd name="T8" fmla="*/ 236 w 1056"/>
                  <a:gd name="T9" fmla="*/ 14 h 164"/>
                  <a:gd name="T10" fmla="*/ 156 w 1056"/>
                  <a:gd name="T11" fmla="*/ 24 h 164"/>
                  <a:gd name="T12" fmla="*/ 92 w 1056"/>
                  <a:gd name="T13" fmla="*/ 36 h 164"/>
                  <a:gd name="T14" fmla="*/ 66 w 1056"/>
                  <a:gd name="T15" fmla="*/ 42 h 164"/>
                  <a:gd name="T16" fmla="*/ 42 w 1056"/>
                  <a:gd name="T17" fmla="*/ 50 h 164"/>
                  <a:gd name="T18" fmla="*/ 24 w 1056"/>
                  <a:gd name="T19" fmla="*/ 58 h 164"/>
                  <a:gd name="T20" fmla="*/ 12 w 1056"/>
                  <a:gd name="T21" fmla="*/ 66 h 164"/>
                  <a:gd name="T22" fmla="*/ 4 w 1056"/>
                  <a:gd name="T23" fmla="*/ 74 h 164"/>
                  <a:gd name="T24" fmla="*/ 2 w 1056"/>
                  <a:gd name="T25" fmla="*/ 78 h 164"/>
                  <a:gd name="T26" fmla="*/ 0 w 1056"/>
                  <a:gd name="T27" fmla="*/ 82 h 164"/>
                  <a:gd name="T28" fmla="*/ 0 w 1056"/>
                  <a:gd name="T29" fmla="*/ 82 h 164"/>
                  <a:gd name="T30" fmla="*/ 2 w 1056"/>
                  <a:gd name="T31" fmla="*/ 86 h 164"/>
                  <a:gd name="T32" fmla="*/ 4 w 1056"/>
                  <a:gd name="T33" fmla="*/ 90 h 164"/>
                  <a:gd name="T34" fmla="*/ 12 w 1056"/>
                  <a:gd name="T35" fmla="*/ 98 h 164"/>
                  <a:gd name="T36" fmla="*/ 24 w 1056"/>
                  <a:gd name="T37" fmla="*/ 106 h 164"/>
                  <a:gd name="T38" fmla="*/ 42 w 1056"/>
                  <a:gd name="T39" fmla="*/ 114 h 164"/>
                  <a:gd name="T40" fmla="*/ 66 w 1056"/>
                  <a:gd name="T41" fmla="*/ 120 h 164"/>
                  <a:gd name="T42" fmla="*/ 92 w 1056"/>
                  <a:gd name="T43" fmla="*/ 126 h 164"/>
                  <a:gd name="T44" fmla="*/ 156 w 1056"/>
                  <a:gd name="T45" fmla="*/ 140 h 164"/>
                  <a:gd name="T46" fmla="*/ 236 w 1056"/>
                  <a:gd name="T47" fmla="*/ 150 h 164"/>
                  <a:gd name="T48" fmla="*/ 326 w 1056"/>
                  <a:gd name="T49" fmla="*/ 156 h 164"/>
                  <a:gd name="T50" fmla="*/ 426 w 1056"/>
                  <a:gd name="T51" fmla="*/ 162 h 164"/>
                  <a:gd name="T52" fmla="*/ 532 w 1056"/>
                  <a:gd name="T53" fmla="*/ 164 h 164"/>
                  <a:gd name="T54" fmla="*/ 532 w 1056"/>
                  <a:gd name="T55" fmla="*/ 164 h 164"/>
                  <a:gd name="T56" fmla="*/ 638 w 1056"/>
                  <a:gd name="T57" fmla="*/ 162 h 164"/>
                  <a:gd name="T58" fmla="*/ 736 w 1056"/>
                  <a:gd name="T59" fmla="*/ 156 h 164"/>
                  <a:gd name="T60" fmla="*/ 826 w 1056"/>
                  <a:gd name="T61" fmla="*/ 150 h 164"/>
                  <a:gd name="T62" fmla="*/ 902 w 1056"/>
                  <a:gd name="T63" fmla="*/ 140 h 164"/>
                  <a:gd name="T64" fmla="*/ 966 w 1056"/>
                  <a:gd name="T65" fmla="*/ 126 h 164"/>
                  <a:gd name="T66" fmla="*/ 992 w 1056"/>
                  <a:gd name="T67" fmla="*/ 120 h 164"/>
                  <a:gd name="T68" fmla="*/ 1014 w 1056"/>
                  <a:gd name="T69" fmla="*/ 114 h 164"/>
                  <a:gd name="T70" fmla="*/ 1032 w 1056"/>
                  <a:gd name="T71" fmla="*/ 106 h 164"/>
                  <a:gd name="T72" fmla="*/ 1046 w 1056"/>
                  <a:gd name="T73" fmla="*/ 98 h 164"/>
                  <a:gd name="T74" fmla="*/ 1054 w 1056"/>
                  <a:gd name="T75" fmla="*/ 90 h 164"/>
                  <a:gd name="T76" fmla="*/ 1056 w 1056"/>
                  <a:gd name="T77" fmla="*/ 86 h 164"/>
                  <a:gd name="T78" fmla="*/ 1056 w 1056"/>
                  <a:gd name="T79" fmla="*/ 82 h 164"/>
                  <a:gd name="T80" fmla="*/ 1056 w 1056"/>
                  <a:gd name="T81" fmla="*/ 82 h 164"/>
                  <a:gd name="T82" fmla="*/ 1056 w 1056"/>
                  <a:gd name="T83" fmla="*/ 78 h 164"/>
                  <a:gd name="T84" fmla="*/ 1054 w 1056"/>
                  <a:gd name="T85" fmla="*/ 74 h 164"/>
                  <a:gd name="T86" fmla="*/ 1046 w 1056"/>
                  <a:gd name="T87" fmla="*/ 66 h 164"/>
                  <a:gd name="T88" fmla="*/ 1032 w 1056"/>
                  <a:gd name="T89" fmla="*/ 58 h 164"/>
                  <a:gd name="T90" fmla="*/ 1014 w 1056"/>
                  <a:gd name="T91" fmla="*/ 50 h 164"/>
                  <a:gd name="T92" fmla="*/ 992 w 1056"/>
                  <a:gd name="T93" fmla="*/ 42 h 164"/>
                  <a:gd name="T94" fmla="*/ 966 w 1056"/>
                  <a:gd name="T95" fmla="*/ 36 h 164"/>
                  <a:gd name="T96" fmla="*/ 902 w 1056"/>
                  <a:gd name="T97" fmla="*/ 24 h 164"/>
                  <a:gd name="T98" fmla="*/ 826 w 1056"/>
                  <a:gd name="T99" fmla="*/ 14 h 164"/>
                  <a:gd name="T100" fmla="*/ 736 w 1056"/>
                  <a:gd name="T101" fmla="*/ 6 h 164"/>
                  <a:gd name="T102" fmla="*/ 638 w 1056"/>
                  <a:gd name="T103" fmla="*/ 0 h 164"/>
                  <a:gd name="T104" fmla="*/ 532 w 1056"/>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6" h="164">
                    <a:moveTo>
                      <a:pt x="532" y="0"/>
                    </a:moveTo>
                    <a:lnTo>
                      <a:pt x="532" y="0"/>
                    </a:lnTo>
                    <a:lnTo>
                      <a:pt x="426" y="0"/>
                    </a:lnTo>
                    <a:lnTo>
                      <a:pt x="326" y="6"/>
                    </a:lnTo>
                    <a:lnTo>
                      <a:pt x="236" y="14"/>
                    </a:lnTo>
                    <a:lnTo>
                      <a:pt x="156" y="24"/>
                    </a:lnTo>
                    <a:lnTo>
                      <a:pt x="92" y="36"/>
                    </a:lnTo>
                    <a:lnTo>
                      <a:pt x="66"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6" y="120"/>
                    </a:lnTo>
                    <a:lnTo>
                      <a:pt x="92" y="126"/>
                    </a:lnTo>
                    <a:lnTo>
                      <a:pt x="156" y="140"/>
                    </a:lnTo>
                    <a:lnTo>
                      <a:pt x="236" y="150"/>
                    </a:lnTo>
                    <a:lnTo>
                      <a:pt x="326" y="156"/>
                    </a:lnTo>
                    <a:lnTo>
                      <a:pt x="426" y="162"/>
                    </a:lnTo>
                    <a:lnTo>
                      <a:pt x="532" y="164"/>
                    </a:lnTo>
                    <a:lnTo>
                      <a:pt x="532" y="164"/>
                    </a:lnTo>
                    <a:lnTo>
                      <a:pt x="638" y="162"/>
                    </a:lnTo>
                    <a:lnTo>
                      <a:pt x="736" y="156"/>
                    </a:lnTo>
                    <a:lnTo>
                      <a:pt x="826" y="150"/>
                    </a:lnTo>
                    <a:lnTo>
                      <a:pt x="902" y="140"/>
                    </a:lnTo>
                    <a:lnTo>
                      <a:pt x="966" y="126"/>
                    </a:lnTo>
                    <a:lnTo>
                      <a:pt x="992" y="120"/>
                    </a:lnTo>
                    <a:lnTo>
                      <a:pt x="1014" y="114"/>
                    </a:lnTo>
                    <a:lnTo>
                      <a:pt x="1032" y="106"/>
                    </a:lnTo>
                    <a:lnTo>
                      <a:pt x="1046" y="98"/>
                    </a:lnTo>
                    <a:lnTo>
                      <a:pt x="1054" y="90"/>
                    </a:lnTo>
                    <a:lnTo>
                      <a:pt x="1056" y="86"/>
                    </a:lnTo>
                    <a:lnTo>
                      <a:pt x="1056" y="82"/>
                    </a:lnTo>
                    <a:lnTo>
                      <a:pt x="1056" y="82"/>
                    </a:lnTo>
                    <a:lnTo>
                      <a:pt x="1056" y="78"/>
                    </a:lnTo>
                    <a:lnTo>
                      <a:pt x="1054" y="74"/>
                    </a:lnTo>
                    <a:lnTo>
                      <a:pt x="1046" y="66"/>
                    </a:lnTo>
                    <a:lnTo>
                      <a:pt x="1032" y="58"/>
                    </a:lnTo>
                    <a:lnTo>
                      <a:pt x="1014" y="50"/>
                    </a:lnTo>
                    <a:lnTo>
                      <a:pt x="992" y="42"/>
                    </a:lnTo>
                    <a:lnTo>
                      <a:pt x="966" y="36"/>
                    </a:lnTo>
                    <a:lnTo>
                      <a:pt x="902" y="24"/>
                    </a:lnTo>
                    <a:lnTo>
                      <a:pt x="826" y="14"/>
                    </a:lnTo>
                    <a:lnTo>
                      <a:pt x="736" y="6"/>
                    </a:lnTo>
                    <a:lnTo>
                      <a:pt x="638" y="0"/>
                    </a:lnTo>
                    <a:lnTo>
                      <a:pt x="5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9" name="Freeform 104"/>
              <p:cNvSpPr>
                <a:spLocks noEditPoints="1"/>
              </p:cNvSpPr>
              <p:nvPr/>
            </p:nvSpPr>
            <p:spPr bwMode="auto">
              <a:xfrm>
                <a:off x="4365" y="4146"/>
                <a:ext cx="1052" cy="162"/>
              </a:xfrm>
              <a:custGeom>
                <a:avLst/>
                <a:gdLst>
                  <a:gd name="T0" fmla="*/ 530 w 1052"/>
                  <a:gd name="T1" fmla="*/ 162 h 162"/>
                  <a:gd name="T2" fmla="*/ 326 w 1052"/>
                  <a:gd name="T3" fmla="*/ 156 h 162"/>
                  <a:gd name="T4" fmla="*/ 158 w 1052"/>
                  <a:gd name="T5" fmla="*/ 138 h 162"/>
                  <a:gd name="T6" fmla="*/ 66 w 1052"/>
                  <a:gd name="T7" fmla="*/ 120 h 162"/>
                  <a:gd name="T8" fmla="*/ 26 w 1052"/>
                  <a:gd name="T9" fmla="*/ 106 h 162"/>
                  <a:gd name="T10" fmla="*/ 6 w 1052"/>
                  <a:gd name="T11" fmla="*/ 90 h 162"/>
                  <a:gd name="T12" fmla="*/ 2 w 1052"/>
                  <a:gd name="T13" fmla="*/ 82 h 162"/>
                  <a:gd name="T14" fmla="*/ 4 w 1052"/>
                  <a:gd name="T15" fmla="*/ 78 h 162"/>
                  <a:gd name="T16" fmla="*/ 14 w 1052"/>
                  <a:gd name="T17" fmla="*/ 66 h 162"/>
                  <a:gd name="T18" fmla="*/ 44 w 1052"/>
                  <a:gd name="T19" fmla="*/ 50 h 162"/>
                  <a:gd name="T20" fmla="*/ 94 w 1052"/>
                  <a:gd name="T21" fmla="*/ 36 h 162"/>
                  <a:gd name="T22" fmla="*/ 236 w 1052"/>
                  <a:gd name="T23" fmla="*/ 14 h 162"/>
                  <a:gd name="T24" fmla="*/ 424 w 1052"/>
                  <a:gd name="T25" fmla="*/ 2 h 162"/>
                  <a:gd name="T26" fmla="*/ 530 w 1052"/>
                  <a:gd name="T27" fmla="*/ 0 h 162"/>
                  <a:gd name="T28" fmla="*/ 732 w 1052"/>
                  <a:gd name="T29" fmla="*/ 6 h 162"/>
                  <a:gd name="T30" fmla="*/ 898 w 1052"/>
                  <a:gd name="T31" fmla="*/ 24 h 162"/>
                  <a:gd name="T32" fmla="*/ 988 w 1052"/>
                  <a:gd name="T33" fmla="*/ 42 h 162"/>
                  <a:gd name="T34" fmla="*/ 1026 w 1052"/>
                  <a:gd name="T35" fmla="*/ 58 h 162"/>
                  <a:gd name="T36" fmla="*/ 1048 w 1052"/>
                  <a:gd name="T37" fmla="*/ 74 h 162"/>
                  <a:gd name="T38" fmla="*/ 1050 w 1052"/>
                  <a:gd name="T39" fmla="*/ 82 h 162"/>
                  <a:gd name="T40" fmla="*/ 1050 w 1052"/>
                  <a:gd name="T41" fmla="*/ 86 h 162"/>
                  <a:gd name="T42" fmla="*/ 1040 w 1052"/>
                  <a:gd name="T43" fmla="*/ 98 h 162"/>
                  <a:gd name="T44" fmla="*/ 1010 w 1052"/>
                  <a:gd name="T45" fmla="*/ 114 h 162"/>
                  <a:gd name="T46" fmla="*/ 962 w 1052"/>
                  <a:gd name="T47" fmla="*/ 126 h 162"/>
                  <a:gd name="T48" fmla="*/ 820 w 1052"/>
                  <a:gd name="T49" fmla="*/ 148 h 162"/>
                  <a:gd name="T50" fmla="*/ 634 w 1052"/>
                  <a:gd name="T51" fmla="*/ 160 h 162"/>
                  <a:gd name="T52" fmla="*/ 530 w 1052"/>
                  <a:gd name="T53" fmla="*/ 0 h 162"/>
                  <a:gd name="T54" fmla="*/ 424 w 1052"/>
                  <a:gd name="T55" fmla="*/ 2 h 162"/>
                  <a:gd name="T56" fmla="*/ 234 w 1052"/>
                  <a:gd name="T57" fmla="*/ 14 h 162"/>
                  <a:gd name="T58" fmla="*/ 92 w 1052"/>
                  <a:gd name="T59" fmla="*/ 36 h 162"/>
                  <a:gd name="T60" fmla="*/ 42 w 1052"/>
                  <a:gd name="T61" fmla="*/ 50 h 162"/>
                  <a:gd name="T62" fmla="*/ 12 w 1052"/>
                  <a:gd name="T63" fmla="*/ 66 h 162"/>
                  <a:gd name="T64" fmla="*/ 2 w 1052"/>
                  <a:gd name="T65" fmla="*/ 78 h 162"/>
                  <a:gd name="T66" fmla="*/ 0 w 1052"/>
                  <a:gd name="T67" fmla="*/ 82 h 162"/>
                  <a:gd name="T68" fmla="*/ 4 w 1052"/>
                  <a:gd name="T69" fmla="*/ 90 h 162"/>
                  <a:gd name="T70" fmla="*/ 24 w 1052"/>
                  <a:gd name="T71" fmla="*/ 106 h 162"/>
                  <a:gd name="T72" fmla="*/ 64 w 1052"/>
                  <a:gd name="T73" fmla="*/ 120 h 162"/>
                  <a:gd name="T74" fmla="*/ 156 w 1052"/>
                  <a:gd name="T75" fmla="*/ 138 h 162"/>
                  <a:gd name="T76" fmla="*/ 324 w 1052"/>
                  <a:gd name="T77" fmla="*/ 156 h 162"/>
                  <a:gd name="T78" fmla="*/ 530 w 1052"/>
                  <a:gd name="T79" fmla="*/ 162 h 162"/>
                  <a:gd name="T80" fmla="*/ 636 w 1052"/>
                  <a:gd name="T81" fmla="*/ 162 h 162"/>
                  <a:gd name="T82" fmla="*/ 822 w 1052"/>
                  <a:gd name="T83" fmla="*/ 148 h 162"/>
                  <a:gd name="T84" fmla="*/ 962 w 1052"/>
                  <a:gd name="T85" fmla="*/ 126 h 162"/>
                  <a:gd name="T86" fmla="*/ 1012 w 1052"/>
                  <a:gd name="T87" fmla="*/ 114 h 162"/>
                  <a:gd name="T88" fmla="*/ 1042 w 1052"/>
                  <a:gd name="T89" fmla="*/ 98 h 162"/>
                  <a:gd name="T90" fmla="*/ 1052 w 1052"/>
                  <a:gd name="T91" fmla="*/ 86 h 162"/>
                  <a:gd name="T92" fmla="*/ 1052 w 1052"/>
                  <a:gd name="T93" fmla="*/ 82 h 162"/>
                  <a:gd name="T94" fmla="*/ 1050 w 1052"/>
                  <a:gd name="T95" fmla="*/ 74 h 162"/>
                  <a:gd name="T96" fmla="*/ 1028 w 1052"/>
                  <a:gd name="T97" fmla="*/ 58 h 162"/>
                  <a:gd name="T98" fmla="*/ 990 w 1052"/>
                  <a:gd name="T99" fmla="*/ 42 h 162"/>
                  <a:gd name="T100" fmla="*/ 900 w 1052"/>
                  <a:gd name="T101" fmla="*/ 24 h 162"/>
                  <a:gd name="T102" fmla="*/ 734 w 1052"/>
                  <a:gd name="T103" fmla="*/ 6 h 162"/>
                  <a:gd name="T104" fmla="*/ 530 w 105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162"/>
                    </a:moveTo>
                    <a:lnTo>
                      <a:pt x="530" y="162"/>
                    </a:lnTo>
                    <a:lnTo>
                      <a:pt x="424" y="160"/>
                    </a:lnTo>
                    <a:lnTo>
                      <a:pt x="326" y="156"/>
                    </a:lnTo>
                    <a:lnTo>
                      <a:pt x="236" y="148"/>
                    </a:lnTo>
                    <a:lnTo>
                      <a:pt x="158" y="138"/>
                    </a:lnTo>
                    <a:lnTo>
                      <a:pt x="94"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4" y="36"/>
                    </a:lnTo>
                    <a:lnTo>
                      <a:pt x="158" y="24"/>
                    </a:lnTo>
                    <a:lnTo>
                      <a:pt x="236" y="14"/>
                    </a:lnTo>
                    <a:lnTo>
                      <a:pt x="326" y="6"/>
                    </a:lnTo>
                    <a:lnTo>
                      <a:pt x="424" y="2"/>
                    </a:lnTo>
                    <a:lnTo>
                      <a:pt x="530" y="0"/>
                    </a:lnTo>
                    <a:lnTo>
                      <a:pt x="530" y="0"/>
                    </a:lnTo>
                    <a:lnTo>
                      <a:pt x="634" y="2"/>
                    </a:lnTo>
                    <a:lnTo>
                      <a:pt x="732" y="6"/>
                    </a:lnTo>
                    <a:lnTo>
                      <a:pt x="820" y="14"/>
                    </a:lnTo>
                    <a:lnTo>
                      <a:pt x="898" y="24"/>
                    </a:lnTo>
                    <a:lnTo>
                      <a:pt x="962" y="36"/>
                    </a:lnTo>
                    <a:lnTo>
                      <a:pt x="988" y="42"/>
                    </a:lnTo>
                    <a:lnTo>
                      <a:pt x="1010" y="50"/>
                    </a:lnTo>
                    <a:lnTo>
                      <a:pt x="1026" y="58"/>
                    </a:lnTo>
                    <a:lnTo>
                      <a:pt x="1040" y="66"/>
                    </a:lnTo>
                    <a:lnTo>
                      <a:pt x="1048" y="74"/>
                    </a:lnTo>
                    <a:lnTo>
                      <a:pt x="1050" y="78"/>
                    </a:lnTo>
                    <a:lnTo>
                      <a:pt x="1050" y="82"/>
                    </a:lnTo>
                    <a:lnTo>
                      <a:pt x="1050" y="82"/>
                    </a:lnTo>
                    <a:lnTo>
                      <a:pt x="1050" y="86"/>
                    </a:lnTo>
                    <a:lnTo>
                      <a:pt x="1048" y="90"/>
                    </a:lnTo>
                    <a:lnTo>
                      <a:pt x="1040" y="98"/>
                    </a:lnTo>
                    <a:lnTo>
                      <a:pt x="1026" y="106"/>
                    </a:lnTo>
                    <a:lnTo>
                      <a:pt x="1010" y="114"/>
                    </a:lnTo>
                    <a:lnTo>
                      <a:pt x="988" y="120"/>
                    </a:lnTo>
                    <a:lnTo>
                      <a:pt x="962" y="126"/>
                    </a:lnTo>
                    <a:lnTo>
                      <a:pt x="898" y="138"/>
                    </a:lnTo>
                    <a:lnTo>
                      <a:pt x="820" y="148"/>
                    </a:lnTo>
                    <a:lnTo>
                      <a:pt x="732" y="156"/>
                    </a:lnTo>
                    <a:lnTo>
                      <a:pt x="634" y="160"/>
                    </a:lnTo>
                    <a:lnTo>
                      <a:pt x="530" y="162"/>
                    </a:lnTo>
                    <a:close/>
                    <a:moveTo>
                      <a:pt x="530" y="0"/>
                    </a:moveTo>
                    <a:lnTo>
                      <a:pt x="530" y="0"/>
                    </a:lnTo>
                    <a:lnTo>
                      <a:pt x="424"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4" y="162"/>
                    </a:lnTo>
                    <a:lnTo>
                      <a:pt x="530" y="162"/>
                    </a:lnTo>
                    <a:lnTo>
                      <a:pt x="530" y="162"/>
                    </a:lnTo>
                    <a:lnTo>
                      <a:pt x="636" y="162"/>
                    </a:lnTo>
                    <a:lnTo>
                      <a:pt x="734" y="156"/>
                    </a:lnTo>
                    <a:lnTo>
                      <a:pt x="822" y="148"/>
                    </a:lnTo>
                    <a:lnTo>
                      <a:pt x="900" y="138"/>
                    </a:lnTo>
                    <a:lnTo>
                      <a:pt x="962" y="126"/>
                    </a:lnTo>
                    <a:lnTo>
                      <a:pt x="990" y="120"/>
                    </a:lnTo>
                    <a:lnTo>
                      <a:pt x="1012" y="114"/>
                    </a:lnTo>
                    <a:lnTo>
                      <a:pt x="1028" y="106"/>
                    </a:lnTo>
                    <a:lnTo>
                      <a:pt x="1042" y="98"/>
                    </a:lnTo>
                    <a:lnTo>
                      <a:pt x="1050" y="90"/>
                    </a:lnTo>
                    <a:lnTo>
                      <a:pt x="1052" y="86"/>
                    </a:lnTo>
                    <a:lnTo>
                      <a:pt x="1052" y="82"/>
                    </a:lnTo>
                    <a:lnTo>
                      <a:pt x="1052" y="82"/>
                    </a:lnTo>
                    <a:lnTo>
                      <a:pt x="1052" y="78"/>
                    </a:lnTo>
                    <a:lnTo>
                      <a:pt x="1050" y="74"/>
                    </a:lnTo>
                    <a:lnTo>
                      <a:pt x="1042" y="66"/>
                    </a:lnTo>
                    <a:lnTo>
                      <a:pt x="1028" y="58"/>
                    </a:lnTo>
                    <a:lnTo>
                      <a:pt x="1012" y="50"/>
                    </a:lnTo>
                    <a:lnTo>
                      <a:pt x="990" y="42"/>
                    </a:lnTo>
                    <a:lnTo>
                      <a:pt x="962" y="36"/>
                    </a:lnTo>
                    <a:lnTo>
                      <a:pt x="900" y="24"/>
                    </a:lnTo>
                    <a:lnTo>
                      <a:pt x="822" y="14"/>
                    </a:lnTo>
                    <a:lnTo>
                      <a:pt x="734" y="6"/>
                    </a:lnTo>
                    <a:lnTo>
                      <a:pt x="636" y="2"/>
                    </a:lnTo>
                    <a:lnTo>
                      <a:pt x="530"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0" name="Freeform 105"/>
              <p:cNvSpPr>
                <a:spLocks/>
              </p:cNvSpPr>
              <p:nvPr/>
            </p:nvSpPr>
            <p:spPr bwMode="auto">
              <a:xfrm>
                <a:off x="4367" y="4146"/>
                <a:ext cx="1048" cy="162"/>
              </a:xfrm>
              <a:custGeom>
                <a:avLst/>
                <a:gdLst>
                  <a:gd name="T0" fmla="*/ 528 w 1048"/>
                  <a:gd name="T1" fmla="*/ 162 h 162"/>
                  <a:gd name="T2" fmla="*/ 528 w 1048"/>
                  <a:gd name="T3" fmla="*/ 162 h 162"/>
                  <a:gd name="T4" fmla="*/ 422 w 1048"/>
                  <a:gd name="T5" fmla="*/ 160 h 162"/>
                  <a:gd name="T6" fmla="*/ 324 w 1048"/>
                  <a:gd name="T7" fmla="*/ 156 h 162"/>
                  <a:gd name="T8" fmla="*/ 234 w 1048"/>
                  <a:gd name="T9" fmla="*/ 148 h 162"/>
                  <a:gd name="T10" fmla="*/ 156 w 1048"/>
                  <a:gd name="T11" fmla="*/ 138 h 162"/>
                  <a:gd name="T12" fmla="*/ 92 w 1048"/>
                  <a:gd name="T13" fmla="*/ 126 h 162"/>
                  <a:gd name="T14" fmla="*/ 64 w 1048"/>
                  <a:gd name="T15" fmla="*/ 120 h 162"/>
                  <a:gd name="T16" fmla="*/ 42 w 1048"/>
                  <a:gd name="T17" fmla="*/ 114 h 162"/>
                  <a:gd name="T18" fmla="*/ 24 w 1048"/>
                  <a:gd name="T19" fmla="*/ 106 h 162"/>
                  <a:gd name="T20" fmla="*/ 12 w 1048"/>
                  <a:gd name="T21" fmla="*/ 98 h 162"/>
                  <a:gd name="T22" fmla="*/ 4 w 1048"/>
                  <a:gd name="T23" fmla="*/ 90 h 162"/>
                  <a:gd name="T24" fmla="*/ 2 w 1048"/>
                  <a:gd name="T25" fmla="*/ 86 h 162"/>
                  <a:gd name="T26" fmla="*/ 0 w 1048"/>
                  <a:gd name="T27" fmla="*/ 82 h 162"/>
                  <a:gd name="T28" fmla="*/ 0 w 1048"/>
                  <a:gd name="T29" fmla="*/ 82 h 162"/>
                  <a:gd name="T30" fmla="*/ 2 w 1048"/>
                  <a:gd name="T31" fmla="*/ 78 h 162"/>
                  <a:gd name="T32" fmla="*/ 4 w 1048"/>
                  <a:gd name="T33" fmla="*/ 74 h 162"/>
                  <a:gd name="T34" fmla="*/ 12 w 1048"/>
                  <a:gd name="T35" fmla="*/ 66 h 162"/>
                  <a:gd name="T36" fmla="*/ 24 w 1048"/>
                  <a:gd name="T37" fmla="*/ 58 h 162"/>
                  <a:gd name="T38" fmla="*/ 42 w 1048"/>
                  <a:gd name="T39" fmla="*/ 50 h 162"/>
                  <a:gd name="T40" fmla="*/ 64 w 1048"/>
                  <a:gd name="T41" fmla="*/ 42 h 162"/>
                  <a:gd name="T42" fmla="*/ 92 w 1048"/>
                  <a:gd name="T43" fmla="*/ 36 h 162"/>
                  <a:gd name="T44" fmla="*/ 156 w 1048"/>
                  <a:gd name="T45" fmla="*/ 24 h 162"/>
                  <a:gd name="T46" fmla="*/ 234 w 1048"/>
                  <a:gd name="T47" fmla="*/ 14 h 162"/>
                  <a:gd name="T48" fmla="*/ 324 w 1048"/>
                  <a:gd name="T49" fmla="*/ 6 h 162"/>
                  <a:gd name="T50" fmla="*/ 422 w 1048"/>
                  <a:gd name="T51" fmla="*/ 2 h 162"/>
                  <a:gd name="T52" fmla="*/ 528 w 1048"/>
                  <a:gd name="T53" fmla="*/ 0 h 162"/>
                  <a:gd name="T54" fmla="*/ 528 w 1048"/>
                  <a:gd name="T55" fmla="*/ 0 h 162"/>
                  <a:gd name="T56" fmla="*/ 632 w 1048"/>
                  <a:gd name="T57" fmla="*/ 2 h 162"/>
                  <a:gd name="T58" fmla="*/ 730 w 1048"/>
                  <a:gd name="T59" fmla="*/ 6 h 162"/>
                  <a:gd name="T60" fmla="*/ 818 w 1048"/>
                  <a:gd name="T61" fmla="*/ 14 h 162"/>
                  <a:gd name="T62" fmla="*/ 896 w 1048"/>
                  <a:gd name="T63" fmla="*/ 24 h 162"/>
                  <a:gd name="T64" fmla="*/ 960 w 1048"/>
                  <a:gd name="T65" fmla="*/ 36 h 162"/>
                  <a:gd name="T66" fmla="*/ 986 w 1048"/>
                  <a:gd name="T67" fmla="*/ 42 h 162"/>
                  <a:gd name="T68" fmla="*/ 1008 w 1048"/>
                  <a:gd name="T69" fmla="*/ 50 h 162"/>
                  <a:gd name="T70" fmla="*/ 1024 w 1048"/>
                  <a:gd name="T71" fmla="*/ 58 h 162"/>
                  <a:gd name="T72" fmla="*/ 1038 w 1048"/>
                  <a:gd name="T73" fmla="*/ 66 h 162"/>
                  <a:gd name="T74" fmla="*/ 1046 w 1048"/>
                  <a:gd name="T75" fmla="*/ 74 h 162"/>
                  <a:gd name="T76" fmla="*/ 1048 w 1048"/>
                  <a:gd name="T77" fmla="*/ 78 h 162"/>
                  <a:gd name="T78" fmla="*/ 1048 w 1048"/>
                  <a:gd name="T79" fmla="*/ 82 h 162"/>
                  <a:gd name="T80" fmla="*/ 1048 w 1048"/>
                  <a:gd name="T81" fmla="*/ 82 h 162"/>
                  <a:gd name="T82" fmla="*/ 1048 w 1048"/>
                  <a:gd name="T83" fmla="*/ 86 h 162"/>
                  <a:gd name="T84" fmla="*/ 1046 w 1048"/>
                  <a:gd name="T85" fmla="*/ 90 h 162"/>
                  <a:gd name="T86" fmla="*/ 1038 w 1048"/>
                  <a:gd name="T87" fmla="*/ 98 h 162"/>
                  <a:gd name="T88" fmla="*/ 1024 w 1048"/>
                  <a:gd name="T89" fmla="*/ 106 h 162"/>
                  <a:gd name="T90" fmla="*/ 1008 w 1048"/>
                  <a:gd name="T91" fmla="*/ 114 h 162"/>
                  <a:gd name="T92" fmla="*/ 986 w 1048"/>
                  <a:gd name="T93" fmla="*/ 120 h 162"/>
                  <a:gd name="T94" fmla="*/ 960 w 1048"/>
                  <a:gd name="T95" fmla="*/ 126 h 162"/>
                  <a:gd name="T96" fmla="*/ 896 w 1048"/>
                  <a:gd name="T97" fmla="*/ 138 h 162"/>
                  <a:gd name="T98" fmla="*/ 818 w 1048"/>
                  <a:gd name="T99" fmla="*/ 148 h 162"/>
                  <a:gd name="T100" fmla="*/ 730 w 1048"/>
                  <a:gd name="T101" fmla="*/ 156 h 162"/>
                  <a:gd name="T102" fmla="*/ 632 w 1048"/>
                  <a:gd name="T103" fmla="*/ 160 h 162"/>
                  <a:gd name="T104" fmla="*/ 528 w 104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162"/>
                    </a:moveTo>
                    <a:lnTo>
                      <a:pt x="528" y="162"/>
                    </a:lnTo>
                    <a:lnTo>
                      <a:pt x="422" y="160"/>
                    </a:lnTo>
                    <a:lnTo>
                      <a:pt x="324" y="156"/>
                    </a:lnTo>
                    <a:lnTo>
                      <a:pt x="234" y="148"/>
                    </a:lnTo>
                    <a:lnTo>
                      <a:pt x="156" y="138"/>
                    </a:lnTo>
                    <a:lnTo>
                      <a:pt x="92"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2" y="36"/>
                    </a:lnTo>
                    <a:lnTo>
                      <a:pt x="156" y="24"/>
                    </a:lnTo>
                    <a:lnTo>
                      <a:pt x="234" y="14"/>
                    </a:lnTo>
                    <a:lnTo>
                      <a:pt x="324" y="6"/>
                    </a:lnTo>
                    <a:lnTo>
                      <a:pt x="422" y="2"/>
                    </a:lnTo>
                    <a:lnTo>
                      <a:pt x="528" y="0"/>
                    </a:lnTo>
                    <a:lnTo>
                      <a:pt x="528" y="0"/>
                    </a:lnTo>
                    <a:lnTo>
                      <a:pt x="632" y="2"/>
                    </a:lnTo>
                    <a:lnTo>
                      <a:pt x="730" y="6"/>
                    </a:lnTo>
                    <a:lnTo>
                      <a:pt x="818" y="14"/>
                    </a:lnTo>
                    <a:lnTo>
                      <a:pt x="896" y="24"/>
                    </a:lnTo>
                    <a:lnTo>
                      <a:pt x="960" y="36"/>
                    </a:lnTo>
                    <a:lnTo>
                      <a:pt x="986" y="42"/>
                    </a:lnTo>
                    <a:lnTo>
                      <a:pt x="1008" y="50"/>
                    </a:lnTo>
                    <a:lnTo>
                      <a:pt x="1024" y="58"/>
                    </a:lnTo>
                    <a:lnTo>
                      <a:pt x="1038" y="66"/>
                    </a:lnTo>
                    <a:lnTo>
                      <a:pt x="1046" y="74"/>
                    </a:lnTo>
                    <a:lnTo>
                      <a:pt x="1048" y="78"/>
                    </a:lnTo>
                    <a:lnTo>
                      <a:pt x="1048" y="82"/>
                    </a:lnTo>
                    <a:lnTo>
                      <a:pt x="1048" y="82"/>
                    </a:lnTo>
                    <a:lnTo>
                      <a:pt x="1048" y="86"/>
                    </a:lnTo>
                    <a:lnTo>
                      <a:pt x="1046" y="90"/>
                    </a:lnTo>
                    <a:lnTo>
                      <a:pt x="1038" y="98"/>
                    </a:lnTo>
                    <a:lnTo>
                      <a:pt x="1024" y="106"/>
                    </a:lnTo>
                    <a:lnTo>
                      <a:pt x="1008" y="114"/>
                    </a:lnTo>
                    <a:lnTo>
                      <a:pt x="986" y="120"/>
                    </a:lnTo>
                    <a:lnTo>
                      <a:pt x="960" y="126"/>
                    </a:lnTo>
                    <a:lnTo>
                      <a:pt x="896" y="138"/>
                    </a:lnTo>
                    <a:lnTo>
                      <a:pt x="818" y="148"/>
                    </a:lnTo>
                    <a:lnTo>
                      <a:pt x="730" y="156"/>
                    </a:lnTo>
                    <a:lnTo>
                      <a:pt x="632" y="160"/>
                    </a:lnTo>
                    <a:lnTo>
                      <a:pt x="528"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1" name="Freeform 106"/>
              <p:cNvSpPr>
                <a:spLocks/>
              </p:cNvSpPr>
              <p:nvPr/>
            </p:nvSpPr>
            <p:spPr bwMode="auto">
              <a:xfrm>
                <a:off x="4365" y="4146"/>
                <a:ext cx="1052" cy="162"/>
              </a:xfrm>
              <a:custGeom>
                <a:avLst/>
                <a:gdLst>
                  <a:gd name="T0" fmla="*/ 530 w 1052"/>
                  <a:gd name="T1" fmla="*/ 0 h 162"/>
                  <a:gd name="T2" fmla="*/ 530 w 1052"/>
                  <a:gd name="T3" fmla="*/ 0 h 162"/>
                  <a:gd name="T4" fmla="*/ 424 w 1052"/>
                  <a:gd name="T5" fmla="*/ 2 h 162"/>
                  <a:gd name="T6" fmla="*/ 324 w 1052"/>
                  <a:gd name="T7" fmla="*/ 6 h 162"/>
                  <a:gd name="T8" fmla="*/ 234 w 1052"/>
                  <a:gd name="T9" fmla="*/ 14 h 162"/>
                  <a:gd name="T10" fmla="*/ 156 w 1052"/>
                  <a:gd name="T11" fmla="*/ 24 h 162"/>
                  <a:gd name="T12" fmla="*/ 92 w 1052"/>
                  <a:gd name="T13" fmla="*/ 36 h 162"/>
                  <a:gd name="T14" fmla="*/ 64 w 1052"/>
                  <a:gd name="T15" fmla="*/ 42 h 162"/>
                  <a:gd name="T16" fmla="*/ 42 w 1052"/>
                  <a:gd name="T17" fmla="*/ 50 h 162"/>
                  <a:gd name="T18" fmla="*/ 24 w 1052"/>
                  <a:gd name="T19" fmla="*/ 58 h 162"/>
                  <a:gd name="T20" fmla="*/ 12 w 1052"/>
                  <a:gd name="T21" fmla="*/ 66 h 162"/>
                  <a:gd name="T22" fmla="*/ 4 w 1052"/>
                  <a:gd name="T23" fmla="*/ 74 h 162"/>
                  <a:gd name="T24" fmla="*/ 2 w 1052"/>
                  <a:gd name="T25" fmla="*/ 78 h 162"/>
                  <a:gd name="T26" fmla="*/ 0 w 1052"/>
                  <a:gd name="T27" fmla="*/ 82 h 162"/>
                  <a:gd name="T28" fmla="*/ 0 w 1052"/>
                  <a:gd name="T29" fmla="*/ 82 h 162"/>
                  <a:gd name="T30" fmla="*/ 2 w 1052"/>
                  <a:gd name="T31" fmla="*/ 86 h 162"/>
                  <a:gd name="T32" fmla="*/ 4 w 1052"/>
                  <a:gd name="T33" fmla="*/ 90 h 162"/>
                  <a:gd name="T34" fmla="*/ 12 w 1052"/>
                  <a:gd name="T35" fmla="*/ 98 h 162"/>
                  <a:gd name="T36" fmla="*/ 24 w 1052"/>
                  <a:gd name="T37" fmla="*/ 106 h 162"/>
                  <a:gd name="T38" fmla="*/ 42 w 1052"/>
                  <a:gd name="T39" fmla="*/ 114 h 162"/>
                  <a:gd name="T40" fmla="*/ 64 w 1052"/>
                  <a:gd name="T41" fmla="*/ 120 h 162"/>
                  <a:gd name="T42" fmla="*/ 92 w 1052"/>
                  <a:gd name="T43" fmla="*/ 126 h 162"/>
                  <a:gd name="T44" fmla="*/ 156 w 1052"/>
                  <a:gd name="T45" fmla="*/ 138 h 162"/>
                  <a:gd name="T46" fmla="*/ 234 w 1052"/>
                  <a:gd name="T47" fmla="*/ 148 h 162"/>
                  <a:gd name="T48" fmla="*/ 324 w 1052"/>
                  <a:gd name="T49" fmla="*/ 156 h 162"/>
                  <a:gd name="T50" fmla="*/ 424 w 1052"/>
                  <a:gd name="T51" fmla="*/ 162 h 162"/>
                  <a:gd name="T52" fmla="*/ 530 w 1052"/>
                  <a:gd name="T53" fmla="*/ 162 h 162"/>
                  <a:gd name="T54" fmla="*/ 530 w 1052"/>
                  <a:gd name="T55" fmla="*/ 162 h 162"/>
                  <a:gd name="T56" fmla="*/ 636 w 1052"/>
                  <a:gd name="T57" fmla="*/ 162 h 162"/>
                  <a:gd name="T58" fmla="*/ 734 w 1052"/>
                  <a:gd name="T59" fmla="*/ 156 h 162"/>
                  <a:gd name="T60" fmla="*/ 822 w 1052"/>
                  <a:gd name="T61" fmla="*/ 148 h 162"/>
                  <a:gd name="T62" fmla="*/ 900 w 1052"/>
                  <a:gd name="T63" fmla="*/ 138 h 162"/>
                  <a:gd name="T64" fmla="*/ 962 w 1052"/>
                  <a:gd name="T65" fmla="*/ 126 h 162"/>
                  <a:gd name="T66" fmla="*/ 990 w 1052"/>
                  <a:gd name="T67" fmla="*/ 120 h 162"/>
                  <a:gd name="T68" fmla="*/ 1012 w 1052"/>
                  <a:gd name="T69" fmla="*/ 114 h 162"/>
                  <a:gd name="T70" fmla="*/ 1028 w 1052"/>
                  <a:gd name="T71" fmla="*/ 106 h 162"/>
                  <a:gd name="T72" fmla="*/ 1042 w 1052"/>
                  <a:gd name="T73" fmla="*/ 98 h 162"/>
                  <a:gd name="T74" fmla="*/ 1050 w 1052"/>
                  <a:gd name="T75" fmla="*/ 90 h 162"/>
                  <a:gd name="T76" fmla="*/ 1052 w 1052"/>
                  <a:gd name="T77" fmla="*/ 86 h 162"/>
                  <a:gd name="T78" fmla="*/ 1052 w 1052"/>
                  <a:gd name="T79" fmla="*/ 82 h 162"/>
                  <a:gd name="T80" fmla="*/ 1052 w 1052"/>
                  <a:gd name="T81" fmla="*/ 82 h 162"/>
                  <a:gd name="T82" fmla="*/ 1052 w 1052"/>
                  <a:gd name="T83" fmla="*/ 78 h 162"/>
                  <a:gd name="T84" fmla="*/ 1050 w 1052"/>
                  <a:gd name="T85" fmla="*/ 74 h 162"/>
                  <a:gd name="T86" fmla="*/ 1042 w 1052"/>
                  <a:gd name="T87" fmla="*/ 66 h 162"/>
                  <a:gd name="T88" fmla="*/ 1028 w 1052"/>
                  <a:gd name="T89" fmla="*/ 58 h 162"/>
                  <a:gd name="T90" fmla="*/ 1012 w 1052"/>
                  <a:gd name="T91" fmla="*/ 50 h 162"/>
                  <a:gd name="T92" fmla="*/ 990 w 1052"/>
                  <a:gd name="T93" fmla="*/ 42 h 162"/>
                  <a:gd name="T94" fmla="*/ 962 w 1052"/>
                  <a:gd name="T95" fmla="*/ 36 h 162"/>
                  <a:gd name="T96" fmla="*/ 900 w 1052"/>
                  <a:gd name="T97" fmla="*/ 24 h 162"/>
                  <a:gd name="T98" fmla="*/ 822 w 1052"/>
                  <a:gd name="T99" fmla="*/ 14 h 162"/>
                  <a:gd name="T100" fmla="*/ 734 w 1052"/>
                  <a:gd name="T101" fmla="*/ 6 h 162"/>
                  <a:gd name="T102" fmla="*/ 636 w 1052"/>
                  <a:gd name="T103" fmla="*/ 2 h 162"/>
                  <a:gd name="T104" fmla="*/ 530 w 105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2" h="162">
                    <a:moveTo>
                      <a:pt x="530" y="0"/>
                    </a:moveTo>
                    <a:lnTo>
                      <a:pt x="530" y="0"/>
                    </a:lnTo>
                    <a:lnTo>
                      <a:pt x="424"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4" y="162"/>
                    </a:lnTo>
                    <a:lnTo>
                      <a:pt x="530" y="162"/>
                    </a:lnTo>
                    <a:lnTo>
                      <a:pt x="530" y="162"/>
                    </a:lnTo>
                    <a:lnTo>
                      <a:pt x="636" y="162"/>
                    </a:lnTo>
                    <a:lnTo>
                      <a:pt x="734" y="156"/>
                    </a:lnTo>
                    <a:lnTo>
                      <a:pt x="822" y="148"/>
                    </a:lnTo>
                    <a:lnTo>
                      <a:pt x="900" y="138"/>
                    </a:lnTo>
                    <a:lnTo>
                      <a:pt x="962" y="126"/>
                    </a:lnTo>
                    <a:lnTo>
                      <a:pt x="990" y="120"/>
                    </a:lnTo>
                    <a:lnTo>
                      <a:pt x="1012" y="114"/>
                    </a:lnTo>
                    <a:lnTo>
                      <a:pt x="1028" y="106"/>
                    </a:lnTo>
                    <a:lnTo>
                      <a:pt x="1042" y="98"/>
                    </a:lnTo>
                    <a:lnTo>
                      <a:pt x="1050" y="90"/>
                    </a:lnTo>
                    <a:lnTo>
                      <a:pt x="1052" y="86"/>
                    </a:lnTo>
                    <a:lnTo>
                      <a:pt x="1052" y="82"/>
                    </a:lnTo>
                    <a:lnTo>
                      <a:pt x="1052" y="82"/>
                    </a:lnTo>
                    <a:lnTo>
                      <a:pt x="1052" y="78"/>
                    </a:lnTo>
                    <a:lnTo>
                      <a:pt x="1050" y="74"/>
                    </a:lnTo>
                    <a:lnTo>
                      <a:pt x="1042" y="66"/>
                    </a:lnTo>
                    <a:lnTo>
                      <a:pt x="1028" y="58"/>
                    </a:lnTo>
                    <a:lnTo>
                      <a:pt x="1012" y="50"/>
                    </a:lnTo>
                    <a:lnTo>
                      <a:pt x="990" y="42"/>
                    </a:lnTo>
                    <a:lnTo>
                      <a:pt x="962" y="36"/>
                    </a:lnTo>
                    <a:lnTo>
                      <a:pt x="900" y="24"/>
                    </a:lnTo>
                    <a:lnTo>
                      <a:pt x="822" y="14"/>
                    </a:lnTo>
                    <a:lnTo>
                      <a:pt x="734" y="6"/>
                    </a:lnTo>
                    <a:lnTo>
                      <a:pt x="636" y="2"/>
                    </a:lnTo>
                    <a:lnTo>
                      <a:pt x="5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2" name="Freeform 107"/>
              <p:cNvSpPr>
                <a:spLocks noEditPoints="1"/>
              </p:cNvSpPr>
              <p:nvPr/>
            </p:nvSpPr>
            <p:spPr bwMode="auto">
              <a:xfrm>
                <a:off x="4367" y="4146"/>
                <a:ext cx="1048" cy="162"/>
              </a:xfrm>
              <a:custGeom>
                <a:avLst/>
                <a:gdLst>
                  <a:gd name="T0" fmla="*/ 528 w 1048"/>
                  <a:gd name="T1" fmla="*/ 162 h 162"/>
                  <a:gd name="T2" fmla="*/ 324 w 1048"/>
                  <a:gd name="T3" fmla="*/ 156 h 162"/>
                  <a:gd name="T4" fmla="*/ 158 w 1048"/>
                  <a:gd name="T5" fmla="*/ 138 h 162"/>
                  <a:gd name="T6" fmla="*/ 66 w 1048"/>
                  <a:gd name="T7" fmla="*/ 120 h 162"/>
                  <a:gd name="T8" fmla="*/ 26 w 1048"/>
                  <a:gd name="T9" fmla="*/ 106 h 162"/>
                  <a:gd name="T10" fmla="*/ 6 w 1048"/>
                  <a:gd name="T11" fmla="*/ 90 h 162"/>
                  <a:gd name="T12" fmla="*/ 2 w 1048"/>
                  <a:gd name="T13" fmla="*/ 82 h 162"/>
                  <a:gd name="T14" fmla="*/ 4 w 1048"/>
                  <a:gd name="T15" fmla="*/ 78 h 162"/>
                  <a:gd name="T16" fmla="*/ 14 w 1048"/>
                  <a:gd name="T17" fmla="*/ 66 h 162"/>
                  <a:gd name="T18" fmla="*/ 44 w 1048"/>
                  <a:gd name="T19" fmla="*/ 50 h 162"/>
                  <a:gd name="T20" fmla="*/ 92 w 1048"/>
                  <a:gd name="T21" fmla="*/ 36 h 162"/>
                  <a:gd name="T22" fmla="*/ 236 w 1048"/>
                  <a:gd name="T23" fmla="*/ 14 h 162"/>
                  <a:gd name="T24" fmla="*/ 422 w 1048"/>
                  <a:gd name="T25" fmla="*/ 2 h 162"/>
                  <a:gd name="T26" fmla="*/ 528 w 1048"/>
                  <a:gd name="T27" fmla="*/ 0 h 162"/>
                  <a:gd name="T28" fmla="*/ 730 w 1048"/>
                  <a:gd name="T29" fmla="*/ 6 h 162"/>
                  <a:gd name="T30" fmla="*/ 894 w 1048"/>
                  <a:gd name="T31" fmla="*/ 24 h 162"/>
                  <a:gd name="T32" fmla="*/ 984 w 1048"/>
                  <a:gd name="T33" fmla="*/ 42 h 162"/>
                  <a:gd name="T34" fmla="*/ 1022 w 1048"/>
                  <a:gd name="T35" fmla="*/ 58 h 162"/>
                  <a:gd name="T36" fmla="*/ 1044 w 1048"/>
                  <a:gd name="T37" fmla="*/ 74 h 162"/>
                  <a:gd name="T38" fmla="*/ 1046 w 1048"/>
                  <a:gd name="T39" fmla="*/ 82 h 162"/>
                  <a:gd name="T40" fmla="*/ 1046 w 1048"/>
                  <a:gd name="T41" fmla="*/ 86 h 162"/>
                  <a:gd name="T42" fmla="*/ 1036 w 1048"/>
                  <a:gd name="T43" fmla="*/ 98 h 162"/>
                  <a:gd name="T44" fmla="*/ 1006 w 1048"/>
                  <a:gd name="T45" fmla="*/ 112 h 162"/>
                  <a:gd name="T46" fmla="*/ 958 w 1048"/>
                  <a:gd name="T47" fmla="*/ 126 h 162"/>
                  <a:gd name="T48" fmla="*/ 818 w 1048"/>
                  <a:gd name="T49" fmla="*/ 148 h 162"/>
                  <a:gd name="T50" fmla="*/ 632 w 1048"/>
                  <a:gd name="T51" fmla="*/ 160 h 162"/>
                  <a:gd name="T52" fmla="*/ 528 w 1048"/>
                  <a:gd name="T53" fmla="*/ 0 h 162"/>
                  <a:gd name="T54" fmla="*/ 422 w 1048"/>
                  <a:gd name="T55" fmla="*/ 2 h 162"/>
                  <a:gd name="T56" fmla="*/ 234 w 1048"/>
                  <a:gd name="T57" fmla="*/ 14 h 162"/>
                  <a:gd name="T58" fmla="*/ 92 w 1048"/>
                  <a:gd name="T59" fmla="*/ 36 h 162"/>
                  <a:gd name="T60" fmla="*/ 42 w 1048"/>
                  <a:gd name="T61" fmla="*/ 50 h 162"/>
                  <a:gd name="T62" fmla="*/ 12 w 1048"/>
                  <a:gd name="T63" fmla="*/ 66 h 162"/>
                  <a:gd name="T64" fmla="*/ 2 w 1048"/>
                  <a:gd name="T65" fmla="*/ 78 h 162"/>
                  <a:gd name="T66" fmla="*/ 0 w 1048"/>
                  <a:gd name="T67" fmla="*/ 82 h 162"/>
                  <a:gd name="T68" fmla="*/ 4 w 1048"/>
                  <a:gd name="T69" fmla="*/ 90 h 162"/>
                  <a:gd name="T70" fmla="*/ 24 w 1048"/>
                  <a:gd name="T71" fmla="*/ 106 h 162"/>
                  <a:gd name="T72" fmla="*/ 64 w 1048"/>
                  <a:gd name="T73" fmla="*/ 120 h 162"/>
                  <a:gd name="T74" fmla="*/ 156 w 1048"/>
                  <a:gd name="T75" fmla="*/ 138 h 162"/>
                  <a:gd name="T76" fmla="*/ 324 w 1048"/>
                  <a:gd name="T77" fmla="*/ 156 h 162"/>
                  <a:gd name="T78" fmla="*/ 528 w 1048"/>
                  <a:gd name="T79" fmla="*/ 162 h 162"/>
                  <a:gd name="T80" fmla="*/ 632 w 1048"/>
                  <a:gd name="T81" fmla="*/ 160 h 162"/>
                  <a:gd name="T82" fmla="*/ 818 w 1048"/>
                  <a:gd name="T83" fmla="*/ 148 h 162"/>
                  <a:gd name="T84" fmla="*/ 960 w 1048"/>
                  <a:gd name="T85" fmla="*/ 126 h 162"/>
                  <a:gd name="T86" fmla="*/ 1008 w 1048"/>
                  <a:gd name="T87" fmla="*/ 114 h 162"/>
                  <a:gd name="T88" fmla="*/ 1038 w 1048"/>
                  <a:gd name="T89" fmla="*/ 98 h 162"/>
                  <a:gd name="T90" fmla="*/ 1048 w 1048"/>
                  <a:gd name="T91" fmla="*/ 86 h 162"/>
                  <a:gd name="T92" fmla="*/ 1048 w 1048"/>
                  <a:gd name="T93" fmla="*/ 82 h 162"/>
                  <a:gd name="T94" fmla="*/ 1046 w 1048"/>
                  <a:gd name="T95" fmla="*/ 74 h 162"/>
                  <a:gd name="T96" fmla="*/ 1024 w 1048"/>
                  <a:gd name="T97" fmla="*/ 58 h 162"/>
                  <a:gd name="T98" fmla="*/ 986 w 1048"/>
                  <a:gd name="T99" fmla="*/ 42 h 162"/>
                  <a:gd name="T100" fmla="*/ 896 w 1048"/>
                  <a:gd name="T101" fmla="*/ 24 h 162"/>
                  <a:gd name="T102" fmla="*/ 730 w 1048"/>
                  <a:gd name="T103" fmla="*/ 6 h 162"/>
                  <a:gd name="T104" fmla="*/ 528 w 104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162"/>
                    </a:moveTo>
                    <a:lnTo>
                      <a:pt x="528" y="162"/>
                    </a:lnTo>
                    <a:lnTo>
                      <a:pt x="422" y="160"/>
                    </a:lnTo>
                    <a:lnTo>
                      <a:pt x="324" y="156"/>
                    </a:lnTo>
                    <a:lnTo>
                      <a:pt x="236" y="148"/>
                    </a:lnTo>
                    <a:lnTo>
                      <a:pt x="158"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8" y="24"/>
                    </a:lnTo>
                    <a:lnTo>
                      <a:pt x="236" y="14"/>
                    </a:lnTo>
                    <a:lnTo>
                      <a:pt x="324" y="6"/>
                    </a:lnTo>
                    <a:lnTo>
                      <a:pt x="422" y="2"/>
                    </a:lnTo>
                    <a:lnTo>
                      <a:pt x="528" y="0"/>
                    </a:lnTo>
                    <a:lnTo>
                      <a:pt x="528" y="0"/>
                    </a:lnTo>
                    <a:lnTo>
                      <a:pt x="632" y="2"/>
                    </a:lnTo>
                    <a:lnTo>
                      <a:pt x="730" y="6"/>
                    </a:lnTo>
                    <a:lnTo>
                      <a:pt x="818" y="14"/>
                    </a:lnTo>
                    <a:lnTo>
                      <a:pt x="894" y="24"/>
                    </a:lnTo>
                    <a:lnTo>
                      <a:pt x="958" y="36"/>
                    </a:lnTo>
                    <a:lnTo>
                      <a:pt x="984" y="42"/>
                    </a:lnTo>
                    <a:lnTo>
                      <a:pt x="1006" y="50"/>
                    </a:lnTo>
                    <a:lnTo>
                      <a:pt x="1022" y="58"/>
                    </a:lnTo>
                    <a:lnTo>
                      <a:pt x="1036" y="66"/>
                    </a:lnTo>
                    <a:lnTo>
                      <a:pt x="1044" y="74"/>
                    </a:lnTo>
                    <a:lnTo>
                      <a:pt x="1046" y="78"/>
                    </a:lnTo>
                    <a:lnTo>
                      <a:pt x="1046" y="82"/>
                    </a:lnTo>
                    <a:lnTo>
                      <a:pt x="1046" y="82"/>
                    </a:lnTo>
                    <a:lnTo>
                      <a:pt x="1046" y="86"/>
                    </a:lnTo>
                    <a:lnTo>
                      <a:pt x="1044" y="90"/>
                    </a:lnTo>
                    <a:lnTo>
                      <a:pt x="1036" y="98"/>
                    </a:lnTo>
                    <a:lnTo>
                      <a:pt x="1022" y="106"/>
                    </a:lnTo>
                    <a:lnTo>
                      <a:pt x="1006" y="112"/>
                    </a:lnTo>
                    <a:lnTo>
                      <a:pt x="984" y="120"/>
                    </a:lnTo>
                    <a:lnTo>
                      <a:pt x="958" y="126"/>
                    </a:lnTo>
                    <a:lnTo>
                      <a:pt x="894" y="138"/>
                    </a:lnTo>
                    <a:lnTo>
                      <a:pt x="818" y="148"/>
                    </a:lnTo>
                    <a:lnTo>
                      <a:pt x="730" y="156"/>
                    </a:lnTo>
                    <a:lnTo>
                      <a:pt x="632" y="160"/>
                    </a:lnTo>
                    <a:lnTo>
                      <a:pt x="528" y="162"/>
                    </a:lnTo>
                    <a:close/>
                    <a:moveTo>
                      <a:pt x="528" y="0"/>
                    </a:moveTo>
                    <a:lnTo>
                      <a:pt x="528" y="0"/>
                    </a:lnTo>
                    <a:lnTo>
                      <a:pt x="422"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2" y="160"/>
                    </a:lnTo>
                    <a:lnTo>
                      <a:pt x="528" y="162"/>
                    </a:lnTo>
                    <a:lnTo>
                      <a:pt x="528" y="162"/>
                    </a:lnTo>
                    <a:lnTo>
                      <a:pt x="632" y="160"/>
                    </a:lnTo>
                    <a:lnTo>
                      <a:pt x="730" y="156"/>
                    </a:lnTo>
                    <a:lnTo>
                      <a:pt x="818" y="148"/>
                    </a:lnTo>
                    <a:lnTo>
                      <a:pt x="896" y="138"/>
                    </a:lnTo>
                    <a:lnTo>
                      <a:pt x="960" y="126"/>
                    </a:lnTo>
                    <a:lnTo>
                      <a:pt x="986" y="120"/>
                    </a:lnTo>
                    <a:lnTo>
                      <a:pt x="1008" y="114"/>
                    </a:lnTo>
                    <a:lnTo>
                      <a:pt x="1024" y="106"/>
                    </a:lnTo>
                    <a:lnTo>
                      <a:pt x="1038" y="98"/>
                    </a:lnTo>
                    <a:lnTo>
                      <a:pt x="1046" y="90"/>
                    </a:lnTo>
                    <a:lnTo>
                      <a:pt x="1048" y="86"/>
                    </a:lnTo>
                    <a:lnTo>
                      <a:pt x="1048" y="82"/>
                    </a:lnTo>
                    <a:lnTo>
                      <a:pt x="1048" y="82"/>
                    </a:lnTo>
                    <a:lnTo>
                      <a:pt x="1048" y="78"/>
                    </a:lnTo>
                    <a:lnTo>
                      <a:pt x="1046" y="74"/>
                    </a:lnTo>
                    <a:lnTo>
                      <a:pt x="1038" y="66"/>
                    </a:lnTo>
                    <a:lnTo>
                      <a:pt x="1024" y="58"/>
                    </a:lnTo>
                    <a:lnTo>
                      <a:pt x="1008" y="50"/>
                    </a:lnTo>
                    <a:lnTo>
                      <a:pt x="986" y="42"/>
                    </a:lnTo>
                    <a:lnTo>
                      <a:pt x="960" y="36"/>
                    </a:lnTo>
                    <a:lnTo>
                      <a:pt x="896" y="24"/>
                    </a:lnTo>
                    <a:lnTo>
                      <a:pt x="818" y="14"/>
                    </a:lnTo>
                    <a:lnTo>
                      <a:pt x="730" y="6"/>
                    </a:lnTo>
                    <a:lnTo>
                      <a:pt x="632" y="2"/>
                    </a:lnTo>
                    <a:lnTo>
                      <a:pt x="528"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3" name="Freeform 108"/>
              <p:cNvSpPr>
                <a:spLocks/>
              </p:cNvSpPr>
              <p:nvPr/>
            </p:nvSpPr>
            <p:spPr bwMode="auto">
              <a:xfrm>
                <a:off x="4369" y="4146"/>
                <a:ext cx="1044" cy="162"/>
              </a:xfrm>
              <a:custGeom>
                <a:avLst/>
                <a:gdLst>
                  <a:gd name="T0" fmla="*/ 526 w 1044"/>
                  <a:gd name="T1" fmla="*/ 162 h 162"/>
                  <a:gd name="T2" fmla="*/ 526 w 1044"/>
                  <a:gd name="T3" fmla="*/ 162 h 162"/>
                  <a:gd name="T4" fmla="*/ 420 w 1044"/>
                  <a:gd name="T5" fmla="*/ 160 h 162"/>
                  <a:gd name="T6" fmla="*/ 322 w 1044"/>
                  <a:gd name="T7" fmla="*/ 156 h 162"/>
                  <a:gd name="T8" fmla="*/ 234 w 1044"/>
                  <a:gd name="T9" fmla="*/ 148 h 162"/>
                  <a:gd name="T10" fmla="*/ 156 w 1044"/>
                  <a:gd name="T11" fmla="*/ 138 h 162"/>
                  <a:gd name="T12" fmla="*/ 90 w 1044"/>
                  <a:gd name="T13" fmla="*/ 126 h 162"/>
                  <a:gd name="T14" fmla="*/ 64 w 1044"/>
                  <a:gd name="T15" fmla="*/ 120 h 162"/>
                  <a:gd name="T16" fmla="*/ 42 w 1044"/>
                  <a:gd name="T17" fmla="*/ 112 h 162"/>
                  <a:gd name="T18" fmla="*/ 24 w 1044"/>
                  <a:gd name="T19" fmla="*/ 106 h 162"/>
                  <a:gd name="T20" fmla="*/ 12 w 1044"/>
                  <a:gd name="T21" fmla="*/ 98 h 162"/>
                  <a:gd name="T22" fmla="*/ 4 w 1044"/>
                  <a:gd name="T23" fmla="*/ 90 h 162"/>
                  <a:gd name="T24" fmla="*/ 2 w 1044"/>
                  <a:gd name="T25" fmla="*/ 86 h 162"/>
                  <a:gd name="T26" fmla="*/ 0 w 1044"/>
                  <a:gd name="T27" fmla="*/ 82 h 162"/>
                  <a:gd name="T28" fmla="*/ 0 w 1044"/>
                  <a:gd name="T29" fmla="*/ 82 h 162"/>
                  <a:gd name="T30" fmla="*/ 2 w 1044"/>
                  <a:gd name="T31" fmla="*/ 78 h 162"/>
                  <a:gd name="T32" fmla="*/ 4 w 1044"/>
                  <a:gd name="T33" fmla="*/ 74 h 162"/>
                  <a:gd name="T34" fmla="*/ 12 w 1044"/>
                  <a:gd name="T35" fmla="*/ 66 h 162"/>
                  <a:gd name="T36" fmla="*/ 24 w 1044"/>
                  <a:gd name="T37" fmla="*/ 58 h 162"/>
                  <a:gd name="T38" fmla="*/ 42 w 1044"/>
                  <a:gd name="T39" fmla="*/ 50 h 162"/>
                  <a:gd name="T40" fmla="*/ 64 w 1044"/>
                  <a:gd name="T41" fmla="*/ 42 h 162"/>
                  <a:gd name="T42" fmla="*/ 90 w 1044"/>
                  <a:gd name="T43" fmla="*/ 36 h 162"/>
                  <a:gd name="T44" fmla="*/ 156 w 1044"/>
                  <a:gd name="T45" fmla="*/ 24 h 162"/>
                  <a:gd name="T46" fmla="*/ 234 w 1044"/>
                  <a:gd name="T47" fmla="*/ 14 h 162"/>
                  <a:gd name="T48" fmla="*/ 322 w 1044"/>
                  <a:gd name="T49" fmla="*/ 6 h 162"/>
                  <a:gd name="T50" fmla="*/ 420 w 1044"/>
                  <a:gd name="T51" fmla="*/ 2 h 162"/>
                  <a:gd name="T52" fmla="*/ 526 w 1044"/>
                  <a:gd name="T53" fmla="*/ 0 h 162"/>
                  <a:gd name="T54" fmla="*/ 526 w 1044"/>
                  <a:gd name="T55" fmla="*/ 0 h 162"/>
                  <a:gd name="T56" fmla="*/ 630 w 1044"/>
                  <a:gd name="T57" fmla="*/ 2 h 162"/>
                  <a:gd name="T58" fmla="*/ 728 w 1044"/>
                  <a:gd name="T59" fmla="*/ 6 h 162"/>
                  <a:gd name="T60" fmla="*/ 816 w 1044"/>
                  <a:gd name="T61" fmla="*/ 14 h 162"/>
                  <a:gd name="T62" fmla="*/ 892 w 1044"/>
                  <a:gd name="T63" fmla="*/ 24 h 162"/>
                  <a:gd name="T64" fmla="*/ 956 w 1044"/>
                  <a:gd name="T65" fmla="*/ 36 h 162"/>
                  <a:gd name="T66" fmla="*/ 982 w 1044"/>
                  <a:gd name="T67" fmla="*/ 42 h 162"/>
                  <a:gd name="T68" fmla="*/ 1004 w 1044"/>
                  <a:gd name="T69" fmla="*/ 50 h 162"/>
                  <a:gd name="T70" fmla="*/ 1020 w 1044"/>
                  <a:gd name="T71" fmla="*/ 58 h 162"/>
                  <a:gd name="T72" fmla="*/ 1034 w 1044"/>
                  <a:gd name="T73" fmla="*/ 66 h 162"/>
                  <a:gd name="T74" fmla="*/ 1042 w 1044"/>
                  <a:gd name="T75" fmla="*/ 74 h 162"/>
                  <a:gd name="T76" fmla="*/ 1044 w 1044"/>
                  <a:gd name="T77" fmla="*/ 78 h 162"/>
                  <a:gd name="T78" fmla="*/ 1044 w 1044"/>
                  <a:gd name="T79" fmla="*/ 82 h 162"/>
                  <a:gd name="T80" fmla="*/ 1044 w 1044"/>
                  <a:gd name="T81" fmla="*/ 82 h 162"/>
                  <a:gd name="T82" fmla="*/ 1044 w 1044"/>
                  <a:gd name="T83" fmla="*/ 86 h 162"/>
                  <a:gd name="T84" fmla="*/ 1042 w 1044"/>
                  <a:gd name="T85" fmla="*/ 90 h 162"/>
                  <a:gd name="T86" fmla="*/ 1034 w 1044"/>
                  <a:gd name="T87" fmla="*/ 98 h 162"/>
                  <a:gd name="T88" fmla="*/ 1020 w 1044"/>
                  <a:gd name="T89" fmla="*/ 106 h 162"/>
                  <a:gd name="T90" fmla="*/ 1004 w 1044"/>
                  <a:gd name="T91" fmla="*/ 112 h 162"/>
                  <a:gd name="T92" fmla="*/ 982 w 1044"/>
                  <a:gd name="T93" fmla="*/ 120 h 162"/>
                  <a:gd name="T94" fmla="*/ 956 w 1044"/>
                  <a:gd name="T95" fmla="*/ 126 h 162"/>
                  <a:gd name="T96" fmla="*/ 892 w 1044"/>
                  <a:gd name="T97" fmla="*/ 138 h 162"/>
                  <a:gd name="T98" fmla="*/ 816 w 1044"/>
                  <a:gd name="T99" fmla="*/ 148 h 162"/>
                  <a:gd name="T100" fmla="*/ 728 w 1044"/>
                  <a:gd name="T101" fmla="*/ 156 h 162"/>
                  <a:gd name="T102" fmla="*/ 630 w 1044"/>
                  <a:gd name="T103" fmla="*/ 160 h 162"/>
                  <a:gd name="T104" fmla="*/ 526 w 104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162"/>
                    </a:moveTo>
                    <a:lnTo>
                      <a:pt x="526" y="162"/>
                    </a:lnTo>
                    <a:lnTo>
                      <a:pt x="420" y="160"/>
                    </a:lnTo>
                    <a:lnTo>
                      <a:pt x="322" y="156"/>
                    </a:lnTo>
                    <a:lnTo>
                      <a:pt x="234" y="148"/>
                    </a:lnTo>
                    <a:lnTo>
                      <a:pt x="156"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6" y="24"/>
                    </a:lnTo>
                    <a:lnTo>
                      <a:pt x="234" y="14"/>
                    </a:lnTo>
                    <a:lnTo>
                      <a:pt x="322" y="6"/>
                    </a:lnTo>
                    <a:lnTo>
                      <a:pt x="420" y="2"/>
                    </a:lnTo>
                    <a:lnTo>
                      <a:pt x="526" y="0"/>
                    </a:lnTo>
                    <a:lnTo>
                      <a:pt x="526" y="0"/>
                    </a:lnTo>
                    <a:lnTo>
                      <a:pt x="630" y="2"/>
                    </a:lnTo>
                    <a:lnTo>
                      <a:pt x="728" y="6"/>
                    </a:lnTo>
                    <a:lnTo>
                      <a:pt x="816" y="14"/>
                    </a:lnTo>
                    <a:lnTo>
                      <a:pt x="892" y="24"/>
                    </a:lnTo>
                    <a:lnTo>
                      <a:pt x="956" y="36"/>
                    </a:lnTo>
                    <a:lnTo>
                      <a:pt x="982" y="42"/>
                    </a:lnTo>
                    <a:lnTo>
                      <a:pt x="1004" y="50"/>
                    </a:lnTo>
                    <a:lnTo>
                      <a:pt x="1020" y="58"/>
                    </a:lnTo>
                    <a:lnTo>
                      <a:pt x="1034" y="66"/>
                    </a:lnTo>
                    <a:lnTo>
                      <a:pt x="1042" y="74"/>
                    </a:lnTo>
                    <a:lnTo>
                      <a:pt x="1044" y="78"/>
                    </a:lnTo>
                    <a:lnTo>
                      <a:pt x="1044" y="82"/>
                    </a:lnTo>
                    <a:lnTo>
                      <a:pt x="1044" y="82"/>
                    </a:lnTo>
                    <a:lnTo>
                      <a:pt x="1044" y="86"/>
                    </a:lnTo>
                    <a:lnTo>
                      <a:pt x="1042" y="90"/>
                    </a:lnTo>
                    <a:lnTo>
                      <a:pt x="1034" y="98"/>
                    </a:lnTo>
                    <a:lnTo>
                      <a:pt x="1020" y="106"/>
                    </a:lnTo>
                    <a:lnTo>
                      <a:pt x="1004" y="112"/>
                    </a:lnTo>
                    <a:lnTo>
                      <a:pt x="982" y="120"/>
                    </a:lnTo>
                    <a:lnTo>
                      <a:pt x="956" y="126"/>
                    </a:lnTo>
                    <a:lnTo>
                      <a:pt x="892" y="138"/>
                    </a:lnTo>
                    <a:lnTo>
                      <a:pt x="816" y="148"/>
                    </a:lnTo>
                    <a:lnTo>
                      <a:pt x="728" y="156"/>
                    </a:lnTo>
                    <a:lnTo>
                      <a:pt x="630" y="160"/>
                    </a:lnTo>
                    <a:lnTo>
                      <a:pt x="526"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4" name="Freeform 109"/>
              <p:cNvSpPr>
                <a:spLocks/>
              </p:cNvSpPr>
              <p:nvPr/>
            </p:nvSpPr>
            <p:spPr bwMode="auto">
              <a:xfrm>
                <a:off x="4367" y="4146"/>
                <a:ext cx="1048" cy="162"/>
              </a:xfrm>
              <a:custGeom>
                <a:avLst/>
                <a:gdLst>
                  <a:gd name="T0" fmla="*/ 528 w 1048"/>
                  <a:gd name="T1" fmla="*/ 0 h 162"/>
                  <a:gd name="T2" fmla="*/ 528 w 1048"/>
                  <a:gd name="T3" fmla="*/ 0 h 162"/>
                  <a:gd name="T4" fmla="*/ 422 w 1048"/>
                  <a:gd name="T5" fmla="*/ 2 h 162"/>
                  <a:gd name="T6" fmla="*/ 324 w 1048"/>
                  <a:gd name="T7" fmla="*/ 6 h 162"/>
                  <a:gd name="T8" fmla="*/ 234 w 1048"/>
                  <a:gd name="T9" fmla="*/ 14 h 162"/>
                  <a:gd name="T10" fmla="*/ 156 w 1048"/>
                  <a:gd name="T11" fmla="*/ 24 h 162"/>
                  <a:gd name="T12" fmla="*/ 92 w 1048"/>
                  <a:gd name="T13" fmla="*/ 36 h 162"/>
                  <a:gd name="T14" fmla="*/ 64 w 1048"/>
                  <a:gd name="T15" fmla="*/ 42 h 162"/>
                  <a:gd name="T16" fmla="*/ 42 w 1048"/>
                  <a:gd name="T17" fmla="*/ 50 h 162"/>
                  <a:gd name="T18" fmla="*/ 24 w 1048"/>
                  <a:gd name="T19" fmla="*/ 58 h 162"/>
                  <a:gd name="T20" fmla="*/ 12 w 1048"/>
                  <a:gd name="T21" fmla="*/ 66 h 162"/>
                  <a:gd name="T22" fmla="*/ 4 w 1048"/>
                  <a:gd name="T23" fmla="*/ 74 h 162"/>
                  <a:gd name="T24" fmla="*/ 2 w 1048"/>
                  <a:gd name="T25" fmla="*/ 78 h 162"/>
                  <a:gd name="T26" fmla="*/ 0 w 1048"/>
                  <a:gd name="T27" fmla="*/ 82 h 162"/>
                  <a:gd name="T28" fmla="*/ 0 w 1048"/>
                  <a:gd name="T29" fmla="*/ 82 h 162"/>
                  <a:gd name="T30" fmla="*/ 2 w 1048"/>
                  <a:gd name="T31" fmla="*/ 86 h 162"/>
                  <a:gd name="T32" fmla="*/ 4 w 1048"/>
                  <a:gd name="T33" fmla="*/ 90 h 162"/>
                  <a:gd name="T34" fmla="*/ 12 w 1048"/>
                  <a:gd name="T35" fmla="*/ 98 h 162"/>
                  <a:gd name="T36" fmla="*/ 24 w 1048"/>
                  <a:gd name="T37" fmla="*/ 106 h 162"/>
                  <a:gd name="T38" fmla="*/ 42 w 1048"/>
                  <a:gd name="T39" fmla="*/ 114 h 162"/>
                  <a:gd name="T40" fmla="*/ 64 w 1048"/>
                  <a:gd name="T41" fmla="*/ 120 h 162"/>
                  <a:gd name="T42" fmla="*/ 92 w 1048"/>
                  <a:gd name="T43" fmla="*/ 126 h 162"/>
                  <a:gd name="T44" fmla="*/ 156 w 1048"/>
                  <a:gd name="T45" fmla="*/ 138 h 162"/>
                  <a:gd name="T46" fmla="*/ 234 w 1048"/>
                  <a:gd name="T47" fmla="*/ 148 h 162"/>
                  <a:gd name="T48" fmla="*/ 324 w 1048"/>
                  <a:gd name="T49" fmla="*/ 156 h 162"/>
                  <a:gd name="T50" fmla="*/ 422 w 1048"/>
                  <a:gd name="T51" fmla="*/ 160 h 162"/>
                  <a:gd name="T52" fmla="*/ 528 w 1048"/>
                  <a:gd name="T53" fmla="*/ 162 h 162"/>
                  <a:gd name="T54" fmla="*/ 528 w 1048"/>
                  <a:gd name="T55" fmla="*/ 162 h 162"/>
                  <a:gd name="T56" fmla="*/ 632 w 1048"/>
                  <a:gd name="T57" fmla="*/ 160 h 162"/>
                  <a:gd name="T58" fmla="*/ 730 w 1048"/>
                  <a:gd name="T59" fmla="*/ 156 h 162"/>
                  <a:gd name="T60" fmla="*/ 818 w 1048"/>
                  <a:gd name="T61" fmla="*/ 148 h 162"/>
                  <a:gd name="T62" fmla="*/ 896 w 1048"/>
                  <a:gd name="T63" fmla="*/ 138 h 162"/>
                  <a:gd name="T64" fmla="*/ 960 w 1048"/>
                  <a:gd name="T65" fmla="*/ 126 h 162"/>
                  <a:gd name="T66" fmla="*/ 986 w 1048"/>
                  <a:gd name="T67" fmla="*/ 120 h 162"/>
                  <a:gd name="T68" fmla="*/ 1008 w 1048"/>
                  <a:gd name="T69" fmla="*/ 114 h 162"/>
                  <a:gd name="T70" fmla="*/ 1024 w 1048"/>
                  <a:gd name="T71" fmla="*/ 106 h 162"/>
                  <a:gd name="T72" fmla="*/ 1038 w 1048"/>
                  <a:gd name="T73" fmla="*/ 98 h 162"/>
                  <a:gd name="T74" fmla="*/ 1046 w 1048"/>
                  <a:gd name="T75" fmla="*/ 90 h 162"/>
                  <a:gd name="T76" fmla="*/ 1048 w 1048"/>
                  <a:gd name="T77" fmla="*/ 86 h 162"/>
                  <a:gd name="T78" fmla="*/ 1048 w 1048"/>
                  <a:gd name="T79" fmla="*/ 82 h 162"/>
                  <a:gd name="T80" fmla="*/ 1048 w 1048"/>
                  <a:gd name="T81" fmla="*/ 82 h 162"/>
                  <a:gd name="T82" fmla="*/ 1048 w 1048"/>
                  <a:gd name="T83" fmla="*/ 78 h 162"/>
                  <a:gd name="T84" fmla="*/ 1046 w 1048"/>
                  <a:gd name="T85" fmla="*/ 74 h 162"/>
                  <a:gd name="T86" fmla="*/ 1038 w 1048"/>
                  <a:gd name="T87" fmla="*/ 66 h 162"/>
                  <a:gd name="T88" fmla="*/ 1024 w 1048"/>
                  <a:gd name="T89" fmla="*/ 58 h 162"/>
                  <a:gd name="T90" fmla="*/ 1008 w 1048"/>
                  <a:gd name="T91" fmla="*/ 50 h 162"/>
                  <a:gd name="T92" fmla="*/ 986 w 1048"/>
                  <a:gd name="T93" fmla="*/ 42 h 162"/>
                  <a:gd name="T94" fmla="*/ 960 w 1048"/>
                  <a:gd name="T95" fmla="*/ 36 h 162"/>
                  <a:gd name="T96" fmla="*/ 896 w 1048"/>
                  <a:gd name="T97" fmla="*/ 24 h 162"/>
                  <a:gd name="T98" fmla="*/ 818 w 1048"/>
                  <a:gd name="T99" fmla="*/ 14 h 162"/>
                  <a:gd name="T100" fmla="*/ 730 w 1048"/>
                  <a:gd name="T101" fmla="*/ 6 h 162"/>
                  <a:gd name="T102" fmla="*/ 632 w 1048"/>
                  <a:gd name="T103" fmla="*/ 2 h 162"/>
                  <a:gd name="T104" fmla="*/ 528 w 104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8" h="162">
                    <a:moveTo>
                      <a:pt x="528" y="0"/>
                    </a:moveTo>
                    <a:lnTo>
                      <a:pt x="528" y="0"/>
                    </a:lnTo>
                    <a:lnTo>
                      <a:pt x="422" y="2"/>
                    </a:lnTo>
                    <a:lnTo>
                      <a:pt x="324" y="6"/>
                    </a:lnTo>
                    <a:lnTo>
                      <a:pt x="234" y="14"/>
                    </a:lnTo>
                    <a:lnTo>
                      <a:pt x="156" y="24"/>
                    </a:lnTo>
                    <a:lnTo>
                      <a:pt x="92"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2" y="126"/>
                    </a:lnTo>
                    <a:lnTo>
                      <a:pt x="156" y="138"/>
                    </a:lnTo>
                    <a:lnTo>
                      <a:pt x="234" y="148"/>
                    </a:lnTo>
                    <a:lnTo>
                      <a:pt x="324" y="156"/>
                    </a:lnTo>
                    <a:lnTo>
                      <a:pt x="422" y="160"/>
                    </a:lnTo>
                    <a:lnTo>
                      <a:pt x="528" y="162"/>
                    </a:lnTo>
                    <a:lnTo>
                      <a:pt x="528" y="162"/>
                    </a:lnTo>
                    <a:lnTo>
                      <a:pt x="632" y="160"/>
                    </a:lnTo>
                    <a:lnTo>
                      <a:pt x="730" y="156"/>
                    </a:lnTo>
                    <a:lnTo>
                      <a:pt x="818" y="148"/>
                    </a:lnTo>
                    <a:lnTo>
                      <a:pt x="896" y="138"/>
                    </a:lnTo>
                    <a:lnTo>
                      <a:pt x="960" y="126"/>
                    </a:lnTo>
                    <a:lnTo>
                      <a:pt x="986" y="120"/>
                    </a:lnTo>
                    <a:lnTo>
                      <a:pt x="1008" y="114"/>
                    </a:lnTo>
                    <a:lnTo>
                      <a:pt x="1024" y="106"/>
                    </a:lnTo>
                    <a:lnTo>
                      <a:pt x="1038" y="98"/>
                    </a:lnTo>
                    <a:lnTo>
                      <a:pt x="1046" y="90"/>
                    </a:lnTo>
                    <a:lnTo>
                      <a:pt x="1048" y="86"/>
                    </a:lnTo>
                    <a:lnTo>
                      <a:pt x="1048" y="82"/>
                    </a:lnTo>
                    <a:lnTo>
                      <a:pt x="1048" y="82"/>
                    </a:lnTo>
                    <a:lnTo>
                      <a:pt x="1048" y="78"/>
                    </a:lnTo>
                    <a:lnTo>
                      <a:pt x="1046" y="74"/>
                    </a:lnTo>
                    <a:lnTo>
                      <a:pt x="1038" y="66"/>
                    </a:lnTo>
                    <a:lnTo>
                      <a:pt x="1024" y="58"/>
                    </a:lnTo>
                    <a:lnTo>
                      <a:pt x="1008" y="50"/>
                    </a:lnTo>
                    <a:lnTo>
                      <a:pt x="986" y="42"/>
                    </a:lnTo>
                    <a:lnTo>
                      <a:pt x="960" y="36"/>
                    </a:lnTo>
                    <a:lnTo>
                      <a:pt x="896" y="24"/>
                    </a:lnTo>
                    <a:lnTo>
                      <a:pt x="818" y="14"/>
                    </a:lnTo>
                    <a:lnTo>
                      <a:pt x="730" y="6"/>
                    </a:lnTo>
                    <a:lnTo>
                      <a:pt x="632" y="2"/>
                    </a:lnTo>
                    <a:lnTo>
                      <a:pt x="5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5" name="Freeform 110"/>
              <p:cNvSpPr>
                <a:spLocks noEditPoints="1"/>
              </p:cNvSpPr>
              <p:nvPr/>
            </p:nvSpPr>
            <p:spPr bwMode="auto">
              <a:xfrm>
                <a:off x="4369" y="4146"/>
                <a:ext cx="1044" cy="162"/>
              </a:xfrm>
              <a:custGeom>
                <a:avLst/>
                <a:gdLst>
                  <a:gd name="T0" fmla="*/ 526 w 1044"/>
                  <a:gd name="T1" fmla="*/ 162 h 162"/>
                  <a:gd name="T2" fmla="*/ 324 w 1044"/>
                  <a:gd name="T3" fmla="*/ 156 h 162"/>
                  <a:gd name="T4" fmla="*/ 156 w 1044"/>
                  <a:gd name="T5" fmla="*/ 138 h 162"/>
                  <a:gd name="T6" fmla="*/ 66 w 1044"/>
                  <a:gd name="T7" fmla="*/ 120 h 162"/>
                  <a:gd name="T8" fmla="*/ 26 w 1044"/>
                  <a:gd name="T9" fmla="*/ 106 h 162"/>
                  <a:gd name="T10" fmla="*/ 6 w 1044"/>
                  <a:gd name="T11" fmla="*/ 90 h 162"/>
                  <a:gd name="T12" fmla="*/ 4 w 1044"/>
                  <a:gd name="T13" fmla="*/ 82 h 162"/>
                  <a:gd name="T14" fmla="*/ 4 w 1044"/>
                  <a:gd name="T15" fmla="*/ 78 h 162"/>
                  <a:gd name="T16" fmla="*/ 14 w 1044"/>
                  <a:gd name="T17" fmla="*/ 66 h 162"/>
                  <a:gd name="T18" fmla="*/ 44 w 1044"/>
                  <a:gd name="T19" fmla="*/ 50 h 162"/>
                  <a:gd name="T20" fmla="*/ 92 w 1044"/>
                  <a:gd name="T21" fmla="*/ 36 h 162"/>
                  <a:gd name="T22" fmla="*/ 234 w 1044"/>
                  <a:gd name="T23" fmla="*/ 14 h 162"/>
                  <a:gd name="T24" fmla="*/ 422 w 1044"/>
                  <a:gd name="T25" fmla="*/ 2 h 162"/>
                  <a:gd name="T26" fmla="*/ 526 w 1044"/>
                  <a:gd name="T27" fmla="*/ 0 h 162"/>
                  <a:gd name="T28" fmla="*/ 726 w 1044"/>
                  <a:gd name="T29" fmla="*/ 6 h 162"/>
                  <a:gd name="T30" fmla="*/ 890 w 1044"/>
                  <a:gd name="T31" fmla="*/ 24 h 162"/>
                  <a:gd name="T32" fmla="*/ 980 w 1044"/>
                  <a:gd name="T33" fmla="*/ 42 h 162"/>
                  <a:gd name="T34" fmla="*/ 1018 w 1044"/>
                  <a:gd name="T35" fmla="*/ 58 h 162"/>
                  <a:gd name="T36" fmla="*/ 1040 w 1044"/>
                  <a:gd name="T37" fmla="*/ 74 h 162"/>
                  <a:gd name="T38" fmla="*/ 1042 w 1044"/>
                  <a:gd name="T39" fmla="*/ 82 h 162"/>
                  <a:gd name="T40" fmla="*/ 1042 w 1044"/>
                  <a:gd name="T41" fmla="*/ 86 h 162"/>
                  <a:gd name="T42" fmla="*/ 1032 w 1044"/>
                  <a:gd name="T43" fmla="*/ 98 h 162"/>
                  <a:gd name="T44" fmla="*/ 1002 w 1044"/>
                  <a:gd name="T45" fmla="*/ 112 h 162"/>
                  <a:gd name="T46" fmla="*/ 954 w 1044"/>
                  <a:gd name="T47" fmla="*/ 126 h 162"/>
                  <a:gd name="T48" fmla="*/ 814 w 1044"/>
                  <a:gd name="T49" fmla="*/ 148 h 162"/>
                  <a:gd name="T50" fmla="*/ 630 w 1044"/>
                  <a:gd name="T51" fmla="*/ 160 h 162"/>
                  <a:gd name="T52" fmla="*/ 526 w 1044"/>
                  <a:gd name="T53" fmla="*/ 0 h 162"/>
                  <a:gd name="T54" fmla="*/ 420 w 1044"/>
                  <a:gd name="T55" fmla="*/ 2 h 162"/>
                  <a:gd name="T56" fmla="*/ 234 w 1044"/>
                  <a:gd name="T57" fmla="*/ 14 h 162"/>
                  <a:gd name="T58" fmla="*/ 90 w 1044"/>
                  <a:gd name="T59" fmla="*/ 36 h 162"/>
                  <a:gd name="T60" fmla="*/ 42 w 1044"/>
                  <a:gd name="T61" fmla="*/ 50 h 162"/>
                  <a:gd name="T62" fmla="*/ 12 w 1044"/>
                  <a:gd name="T63" fmla="*/ 66 h 162"/>
                  <a:gd name="T64" fmla="*/ 2 w 1044"/>
                  <a:gd name="T65" fmla="*/ 78 h 162"/>
                  <a:gd name="T66" fmla="*/ 0 w 1044"/>
                  <a:gd name="T67" fmla="*/ 82 h 162"/>
                  <a:gd name="T68" fmla="*/ 4 w 1044"/>
                  <a:gd name="T69" fmla="*/ 90 h 162"/>
                  <a:gd name="T70" fmla="*/ 24 w 1044"/>
                  <a:gd name="T71" fmla="*/ 106 h 162"/>
                  <a:gd name="T72" fmla="*/ 64 w 1044"/>
                  <a:gd name="T73" fmla="*/ 120 h 162"/>
                  <a:gd name="T74" fmla="*/ 156 w 1044"/>
                  <a:gd name="T75" fmla="*/ 138 h 162"/>
                  <a:gd name="T76" fmla="*/ 322 w 1044"/>
                  <a:gd name="T77" fmla="*/ 156 h 162"/>
                  <a:gd name="T78" fmla="*/ 526 w 1044"/>
                  <a:gd name="T79" fmla="*/ 162 h 162"/>
                  <a:gd name="T80" fmla="*/ 630 w 1044"/>
                  <a:gd name="T81" fmla="*/ 160 h 162"/>
                  <a:gd name="T82" fmla="*/ 816 w 1044"/>
                  <a:gd name="T83" fmla="*/ 148 h 162"/>
                  <a:gd name="T84" fmla="*/ 956 w 1044"/>
                  <a:gd name="T85" fmla="*/ 126 h 162"/>
                  <a:gd name="T86" fmla="*/ 1004 w 1044"/>
                  <a:gd name="T87" fmla="*/ 112 h 162"/>
                  <a:gd name="T88" fmla="*/ 1034 w 1044"/>
                  <a:gd name="T89" fmla="*/ 98 h 162"/>
                  <a:gd name="T90" fmla="*/ 1044 w 1044"/>
                  <a:gd name="T91" fmla="*/ 86 h 162"/>
                  <a:gd name="T92" fmla="*/ 1044 w 1044"/>
                  <a:gd name="T93" fmla="*/ 82 h 162"/>
                  <a:gd name="T94" fmla="*/ 1042 w 1044"/>
                  <a:gd name="T95" fmla="*/ 74 h 162"/>
                  <a:gd name="T96" fmla="*/ 1020 w 1044"/>
                  <a:gd name="T97" fmla="*/ 58 h 162"/>
                  <a:gd name="T98" fmla="*/ 982 w 1044"/>
                  <a:gd name="T99" fmla="*/ 42 h 162"/>
                  <a:gd name="T100" fmla="*/ 892 w 1044"/>
                  <a:gd name="T101" fmla="*/ 24 h 162"/>
                  <a:gd name="T102" fmla="*/ 728 w 1044"/>
                  <a:gd name="T103" fmla="*/ 6 h 162"/>
                  <a:gd name="T104" fmla="*/ 526 w 104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162"/>
                    </a:moveTo>
                    <a:lnTo>
                      <a:pt x="526" y="162"/>
                    </a:lnTo>
                    <a:lnTo>
                      <a:pt x="422" y="160"/>
                    </a:lnTo>
                    <a:lnTo>
                      <a:pt x="324" y="156"/>
                    </a:lnTo>
                    <a:lnTo>
                      <a:pt x="234" y="148"/>
                    </a:lnTo>
                    <a:lnTo>
                      <a:pt x="156" y="138"/>
                    </a:lnTo>
                    <a:lnTo>
                      <a:pt x="92" y="126"/>
                    </a:lnTo>
                    <a:lnTo>
                      <a:pt x="66" y="120"/>
                    </a:lnTo>
                    <a:lnTo>
                      <a:pt x="44" y="112"/>
                    </a:lnTo>
                    <a:lnTo>
                      <a:pt x="26" y="106"/>
                    </a:lnTo>
                    <a:lnTo>
                      <a:pt x="14" y="98"/>
                    </a:lnTo>
                    <a:lnTo>
                      <a:pt x="6" y="90"/>
                    </a:lnTo>
                    <a:lnTo>
                      <a:pt x="4" y="86"/>
                    </a:lnTo>
                    <a:lnTo>
                      <a:pt x="4" y="82"/>
                    </a:lnTo>
                    <a:lnTo>
                      <a:pt x="4" y="82"/>
                    </a:lnTo>
                    <a:lnTo>
                      <a:pt x="4" y="78"/>
                    </a:lnTo>
                    <a:lnTo>
                      <a:pt x="6" y="74"/>
                    </a:lnTo>
                    <a:lnTo>
                      <a:pt x="14" y="66"/>
                    </a:lnTo>
                    <a:lnTo>
                      <a:pt x="26" y="58"/>
                    </a:lnTo>
                    <a:lnTo>
                      <a:pt x="44" y="50"/>
                    </a:lnTo>
                    <a:lnTo>
                      <a:pt x="66" y="42"/>
                    </a:lnTo>
                    <a:lnTo>
                      <a:pt x="92" y="36"/>
                    </a:lnTo>
                    <a:lnTo>
                      <a:pt x="156" y="24"/>
                    </a:lnTo>
                    <a:lnTo>
                      <a:pt x="234" y="14"/>
                    </a:lnTo>
                    <a:lnTo>
                      <a:pt x="324" y="6"/>
                    </a:lnTo>
                    <a:lnTo>
                      <a:pt x="422" y="2"/>
                    </a:lnTo>
                    <a:lnTo>
                      <a:pt x="526" y="0"/>
                    </a:lnTo>
                    <a:lnTo>
                      <a:pt x="526" y="0"/>
                    </a:lnTo>
                    <a:lnTo>
                      <a:pt x="630" y="2"/>
                    </a:lnTo>
                    <a:lnTo>
                      <a:pt x="726" y="6"/>
                    </a:lnTo>
                    <a:lnTo>
                      <a:pt x="814" y="14"/>
                    </a:lnTo>
                    <a:lnTo>
                      <a:pt x="890" y="24"/>
                    </a:lnTo>
                    <a:lnTo>
                      <a:pt x="954" y="36"/>
                    </a:lnTo>
                    <a:lnTo>
                      <a:pt x="980" y="42"/>
                    </a:lnTo>
                    <a:lnTo>
                      <a:pt x="1002" y="50"/>
                    </a:lnTo>
                    <a:lnTo>
                      <a:pt x="1018" y="58"/>
                    </a:lnTo>
                    <a:lnTo>
                      <a:pt x="1032" y="66"/>
                    </a:lnTo>
                    <a:lnTo>
                      <a:pt x="1040" y="74"/>
                    </a:lnTo>
                    <a:lnTo>
                      <a:pt x="1042" y="78"/>
                    </a:lnTo>
                    <a:lnTo>
                      <a:pt x="1042" y="82"/>
                    </a:lnTo>
                    <a:lnTo>
                      <a:pt x="1042" y="82"/>
                    </a:lnTo>
                    <a:lnTo>
                      <a:pt x="1042" y="86"/>
                    </a:lnTo>
                    <a:lnTo>
                      <a:pt x="1040" y="90"/>
                    </a:lnTo>
                    <a:lnTo>
                      <a:pt x="1032" y="98"/>
                    </a:lnTo>
                    <a:lnTo>
                      <a:pt x="1018" y="106"/>
                    </a:lnTo>
                    <a:lnTo>
                      <a:pt x="1002" y="112"/>
                    </a:lnTo>
                    <a:lnTo>
                      <a:pt x="980" y="120"/>
                    </a:lnTo>
                    <a:lnTo>
                      <a:pt x="954" y="126"/>
                    </a:lnTo>
                    <a:lnTo>
                      <a:pt x="890" y="138"/>
                    </a:lnTo>
                    <a:lnTo>
                      <a:pt x="814" y="148"/>
                    </a:lnTo>
                    <a:lnTo>
                      <a:pt x="726" y="156"/>
                    </a:lnTo>
                    <a:lnTo>
                      <a:pt x="630" y="160"/>
                    </a:lnTo>
                    <a:lnTo>
                      <a:pt x="526" y="162"/>
                    </a:lnTo>
                    <a:close/>
                    <a:moveTo>
                      <a:pt x="526" y="0"/>
                    </a:moveTo>
                    <a:lnTo>
                      <a:pt x="526" y="0"/>
                    </a:lnTo>
                    <a:lnTo>
                      <a:pt x="420" y="2"/>
                    </a:lnTo>
                    <a:lnTo>
                      <a:pt x="322" y="6"/>
                    </a:lnTo>
                    <a:lnTo>
                      <a:pt x="234" y="14"/>
                    </a:lnTo>
                    <a:lnTo>
                      <a:pt x="156"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6" y="138"/>
                    </a:lnTo>
                    <a:lnTo>
                      <a:pt x="234" y="148"/>
                    </a:lnTo>
                    <a:lnTo>
                      <a:pt x="322" y="156"/>
                    </a:lnTo>
                    <a:lnTo>
                      <a:pt x="420" y="160"/>
                    </a:lnTo>
                    <a:lnTo>
                      <a:pt x="526" y="162"/>
                    </a:lnTo>
                    <a:lnTo>
                      <a:pt x="526" y="162"/>
                    </a:lnTo>
                    <a:lnTo>
                      <a:pt x="630" y="160"/>
                    </a:lnTo>
                    <a:lnTo>
                      <a:pt x="728" y="156"/>
                    </a:lnTo>
                    <a:lnTo>
                      <a:pt x="816" y="148"/>
                    </a:lnTo>
                    <a:lnTo>
                      <a:pt x="892" y="138"/>
                    </a:lnTo>
                    <a:lnTo>
                      <a:pt x="956" y="126"/>
                    </a:lnTo>
                    <a:lnTo>
                      <a:pt x="982" y="120"/>
                    </a:lnTo>
                    <a:lnTo>
                      <a:pt x="1004" y="112"/>
                    </a:lnTo>
                    <a:lnTo>
                      <a:pt x="1020" y="106"/>
                    </a:lnTo>
                    <a:lnTo>
                      <a:pt x="1034" y="98"/>
                    </a:lnTo>
                    <a:lnTo>
                      <a:pt x="1042" y="90"/>
                    </a:lnTo>
                    <a:lnTo>
                      <a:pt x="1044" y="86"/>
                    </a:lnTo>
                    <a:lnTo>
                      <a:pt x="1044" y="82"/>
                    </a:lnTo>
                    <a:lnTo>
                      <a:pt x="1044" y="82"/>
                    </a:lnTo>
                    <a:lnTo>
                      <a:pt x="1044" y="78"/>
                    </a:lnTo>
                    <a:lnTo>
                      <a:pt x="1042" y="74"/>
                    </a:lnTo>
                    <a:lnTo>
                      <a:pt x="1034" y="66"/>
                    </a:lnTo>
                    <a:lnTo>
                      <a:pt x="1020" y="58"/>
                    </a:lnTo>
                    <a:lnTo>
                      <a:pt x="1004" y="50"/>
                    </a:lnTo>
                    <a:lnTo>
                      <a:pt x="982" y="42"/>
                    </a:lnTo>
                    <a:lnTo>
                      <a:pt x="956" y="36"/>
                    </a:lnTo>
                    <a:lnTo>
                      <a:pt x="892" y="24"/>
                    </a:lnTo>
                    <a:lnTo>
                      <a:pt x="816" y="14"/>
                    </a:lnTo>
                    <a:lnTo>
                      <a:pt x="728" y="6"/>
                    </a:lnTo>
                    <a:lnTo>
                      <a:pt x="630" y="2"/>
                    </a:lnTo>
                    <a:lnTo>
                      <a:pt x="526"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6" name="Freeform 111"/>
              <p:cNvSpPr>
                <a:spLocks/>
              </p:cNvSpPr>
              <p:nvPr/>
            </p:nvSpPr>
            <p:spPr bwMode="auto">
              <a:xfrm>
                <a:off x="4373" y="4146"/>
                <a:ext cx="1038" cy="162"/>
              </a:xfrm>
              <a:custGeom>
                <a:avLst/>
                <a:gdLst>
                  <a:gd name="T0" fmla="*/ 522 w 1038"/>
                  <a:gd name="T1" fmla="*/ 162 h 162"/>
                  <a:gd name="T2" fmla="*/ 522 w 1038"/>
                  <a:gd name="T3" fmla="*/ 162 h 162"/>
                  <a:gd name="T4" fmla="*/ 418 w 1038"/>
                  <a:gd name="T5" fmla="*/ 160 h 162"/>
                  <a:gd name="T6" fmla="*/ 320 w 1038"/>
                  <a:gd name="T7" fmla="*/ 156 h 162"/>
                  <a:gd name="T8" fmla="*/ 230 w 1038"/>
                  <a:gd name="T9" fmla="*/ 148 h 162"/>
                  <a:gd name="T10" fmla="*/ 152 w 1038"/>
                  <a:gd name="T11" fmla="*/ 138 h 162"/>
                  <a:gd name="T12" fmla="*/ 88 w 1038"/>
                  <a:gd name="T13" fmla="*/ 126 h 162"/>
                  <a:gd name="T14" fmla="*/ 62 w 1038"/>
                  <a:gd name="T15" fmla="*/ 120 h 162"/>
                  <a:gd name="T16" fmla="*/ 40 w 1038"/>
                  <a:gd name="T17" fmla="*/ 112 h 162"/>
                  <a:gd name="T18" fmla="*/ 22 w 1038"/>
                  <a:gd name="T19" fmla="*/ 106 h 162"/>
                  <a:gd name="T20" fmla="*/ 10 w 1038"/>
                  <a:gd name="T21" fmla="*/ 98 h 162"/>
                  <a:gd name="T22" fmla="*/ 2 w 1038"/>
                  <a:gd name="T23" fmla="*/ 90 h 162"/>
                  <a:gd name="T24" fmla="*/ 0 w 1038"/>
                  <a:gd name="T25" fmla="*/ 86 h 162"/>
                  <a:gd name="T26" fmla="*/ 0 w 1038"/>
                  <a:gd name="T27" fmla="*/ 82 h 162"/>
                  <a:gd name="T28" fmla="*/ 0 w 1038"/>
                  <a:gd name="T29" fmla="*/ 82 h 162"/>
                  <a:gd name="T30" fmla="*/ 0 w 1038"/>
                  <a:gd name="T31" fmla="*/ 78 h 162"/>
                  <a:gd name="T32" fmla="*/ 2 w 1038"/>
                  <a:gd name="T33" fmla="*/ 74 h 162"/>
                  <a:gd name="T34" fmla="*/ 10 w 1038"/>
                  <a:gd name="T35" fmla="*/ 66 h 162"/>
                  <a:gd name="T36" fmla="*/ 22 w 1038"/>
                  <a:gd name="T37" fmla="*/ 58 h 162"/>
                  <a:gd name="T38" fmla="*/ 40 w 1038"/>
                  <a:gd name="T39" fmla="*/ 50 h 162"/>
                  <a:gd name="T40" fmla="*/ 62 w 1038"/>
                  <a:gd name="T41" fmla="*/ 42 h 162"/>
                  <a:gd name="T42" fmla="*/ 88 w 1038"/>
                  <a:gd name="T43" fmla="*/ 36 h 162"/>
                  <a:gd name="T44" fmla="*/ 152 w 1038"/>
                  <a:gd name="T45" fmla="*/ 24 h 162"/>
                  <a:gd name="T46" fmla="*/ 230 w 1038"/>
                  <a:gd name="T47" fmla="*/ 14 h 162"/>
                  <a:gd name="T48" fmla="*/ 320 w 1038"/>
                  <a:gd name="T49" fmla="*/ 6 h 162"/>
                  <a:gd name="T50" fmla="*/ 418 w 1038"/>
                  <a:gd name="T51" fmla="*/ 2 h 162"/>
                  <a:gd name="T52" fmla="*/ 522 w 1038"/>
                  <a:gd name="T53" fmla="*/ 0 h 162"/>
                  <a:gd name="T54" fmla="*/ 522 w 1038"/>
                  <a:gd name="T55" fmla="*/ 0 h 162"/>
                  <a:gd name="T56" fmla="*/ 626 w 1038"/>
                  <a:gd name="T57" fmla="*/ 2 h 162"/>
                  <a:gd name="T58" fmla="*/ 722 w 1038"/>
                  <a:gd name="T59" fmla="*/ 6 h 162"/>
                  <a:gd name="T60" fmla="*/ 810 w 1038"/>
                  <a:gd name="T61" fmla="*/ 14 h 162"/>
                  <a:gd name="T62" fmla="*/ 886 w 1038"/>
                  <a:gd name="T63" fmla="*/ 24 h 162"/>
                  <a:gd name="T64" fmla="*/ 950 w 1038"/>
                  <a:gd name="T65" fmla="*/ 36 h 162"/>
                  <a:gd name="T66" fmla="*/ 976 w 1038"/>
                  <a:gd name="T67" fmla="*/ 42 h 162"/>
                  <a:gd name="T68" fmla="*/ 998 w 1038"/>
                  <a:gd name="T69" fmla="*/ 50 h 162"/>
                  <a:gd name="T70" fmla="*/ 1014 w 1038"/>
                  <a:gd name="T71" fmla="*/ 58 h 162"/>
                  <a:gd name="T72" fmla="*/ 1028 w 1038"/>
                  <a:gd name="T73" fmla="*/ 66 h 162"/>
                  <a:gd name="T74" fmla="*/ 1036 w 1038"/>
                  <a:gd name="T75" fmla="*/ 74 h 162"/>
                  <a:gd name="T76" fmla="*/ 1038 w 1038"/>
                  <a:gd name="T77" fmla="*/ 78 h 162"/>
                  <a:gd name="T78" fmla="*/ 1038 w 1038"/>
                  <a:gd name="T79" fmla="*/ 82 h 162"/>
                  <a:gd name="T80" fmla="*/ 1038 w 1038"/>
                  <a:gd name="T81" fmla="*/ 82 h 162"/>
                  <a:gd name="T82" fmla="*/ 1038 w 1038"/>
                  <a:gd name="T83" fmla="*/ 86 h 162"/>
                  <a:gd name="T84" fmla="*/ 1036 w 1038"/>
                  <a:gd name="T85" fmla="*/ 90 h 162"/>
                  <a:gd name="T86" fmla="*/ 1028 w 1038"/>
                  <a:gd name="T87" fmla="*/ 98 h 162"/>
                  <a:gd name="T88" fmla="*/ 1014 w 1038"/>
                  <a:gd name="T89" fmla="*/ 106 h 162"/>
                  <a:gd name="T90" fmla="*/ 998 w 1038"/>
                  <a:gd name="T91" fmla="*/ 112 h 162"/>
                  <a:gd name="T92" fmla="*/ 976 w 1038"/>
                  <a:gd name="T93" fmla="*/ 120 h 162"/>
                  <a:gd name="T94" fmla="*/ 950 w 1038"/>
                  <a:gd name="T95" fmla="*/ 126 h 162"/>
                  <a:gd name="T96" fmla="*/ 886 w 1038"/>
                  <a:gd name="T97" fmla="*/ 138 h 162"/>
                  <a:gd name="T98" fmla="*/ 810 w 1038"/>
                  <a:gd name="T99" fmla="*/ 148 h 162"/>
                  <a:gd name="T100" fmla="*/ 722 w 1038"/>
                  <a:gd name="T101" fmla="*/ 156 h 162"/>
                  <a:gd name="T102" fmla="*/ 626 w 1038"/>
                  <a:gd name="T103" fmla="*/ 160 h 162"/>
                  <a:gd name="T104" fmla="*/ 522 w 103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162"/>
                    </a:moveTo>
                    <a:lnTo>
                      <a:pt x="522" y="162"/>
                    </a:lnTo>
                    <a:lnTo>
                      <a:pt x="418" y="160"/>
                    </a:lnTo>
                    <a:lnTo>
                      <a:pt x="320" y="156"/>
                    </a:lnTo>
                    <a:lnTo>
                      <a:pt x="230"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6"/>
                    </a:lnTo>
                    <a:lnTo>
                      <a:pt x="418" y="2"/>
                    </a:lnTo>
                    <a:lnTo>
                      <a:pt x="522" y="0"/>
                    </a:lnTo>
                    <a:lnTo>
                      <a:pt x="522" y="0"/>
                    </a:lnTo>
                    <a:lnTo>
                      <a:pt x="626" y="2"/>
                    </a:lnTo>
                    <a:lnTo>
                      <a:pt x="722" y="6"/>
                    </a:lnTo>
                    <a:lnTo>
                      <a:pt x="810" y="14"/>
                    </a:lnTo>
                    <a:lnTo>
                      <a:pt x="886" y="24"/>
                    </a:lnTo>
                    <a:lnTo>
                      <a:pt x="950" y="36"/>
                    </a:lnTo>
                    <a:lnTo>
                      <a:pt x="976" y="42"/>
                    </a:lnTo>
                    <a:lnTo>
                      <a:pt x="998" y="50"/>
                    </a:lnTo>
                    <a:lnTo>
                      <a:pt x="1014" y="58"/>
                    </a:lnTo>
                    <a:lnTo>
                      <a:pt x="1028" y="66"/>
                    </a:lnTo>
                    <a:lnTo>
                      <a:pt x="1036" y="74"/>
                    </a:lnTo>
                    <a:lnTo>
                      <a:pt x="1038" y="78"/>
                    </a:lnTo>
                    <a:lnTo>
                      <a:pt x="1038" y="82"/>
                    </a:lnTo>
                    <a:lnTo>
                      <a:pt x="1038" y="82"/>
                    </a:lnTo>
                    <a:lnTo>
                      <a:pt x="1038" y="86"/>
                    </a:lnTo>
                    <a:lnTo>
                      <a:pt x="1036" y="90"/>
                    </a:lnTo>
                    <a:lnTo>
                      <a:pt x="1028" y="98"/>
                    </a:lnTo>
                    <a:lnTo>
                      <a:pt x="1014" y="106"/>
                    </a:lnTo>
                    <a:lnTo>
                      <a:pt x="998" y="112"/>
                    </a:lnTo>
                    <a:lnTo>
                      <a:pt x="976" y="120"/>
                    </a:lnTo>
                    <a:lnTo>
                      <a:pt x="950" y="126"/>
                    </a:lnTo>
                    <a:lnTo>
                      <a:pt x="886" y="138"/>
                    </a:lnTo>
                    <a:lnTo>
                      <a:pt x="810" y="148"/>
                    </a:lnTo>
                    <a:lnTo>
                      <a:pt x="722" y="156"/>
                    </a:lnTo>
                    <a:lnTo>
                      <a:pt x="626" y="160"/>
                    </a:lnTo>
                    <a:lnTo>
                      <a:pt x="522"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7" name="Freeform 112"/>
              <p:cNvSpPr>
                <a:spLocks/>
              </p:cNvSpPr>
              <p:nvPr/>
            </p:nvSpPr>
            <p:spPr bwMode="auto">
              <a:xfrm>
                <a:off x="4369" y="4146"/>
                <a:ext cx="1044" cy="162"/>
              </a:xfrm>
              <a:custGeom>
                <a:avLst/>
                <a:gdLst>
                  <a:gd name="T0" fmla="*/ 526 w 1044"/>
                  <a:gd name="T1" fmla="*/ 0 h 162"/>
                  <a:gd name="T2" fmla="*/ 526 w 1044"/>
                  <a:gd name="T3" fmla="*/ 0 h 162"/>
                  <a:gd name="T4" fmla="*/ 420 w 1044"/>
                  <a:gd name="T5" fmla="*/ 2 h 162"/>
                  <a:gd name="T6" fmla="*/ 322 w 1044"/>
                  <a:gd name="T7" fmla="*/ 6 h 162"/>
                  <a:gd name="T8" fmla="*/ 234 w 1044"/>
                  <a:gd name="T9" fmla="*/ 14 h 162"/>
                  <a:gd name="T10" fmla="*/ 156 w 1044"/>
                  <a:gd name="T11" fmla="*/ 24 h 162"/>
                  <a:gd name="T12" fmla="*/ 90 w 1044"/>
                  <a:gd name="T13" fmla="*/ 36 h 162"/>
                  <a:gd name="T14" fmla="*/ 64 w 1044"/>
                  <a:gd name="T15" fmla="*/ 42 h 162"/>
                  <a:gd name="T16" fmla="*/ 42 w 1044"/>
                  <a:gd name="T17" fmla="*/ 50 h 162"/>
                  <a:gd name="T18" fmla="*/ 24 w 1044"/>
                  <a:gd name="T19" fmla="*/ 58 h 162"/>
                  <a:gd name="T20" fmla="*/ 12 w 1044"/>
                  <a:gd name="T21" fmla="*/ 66 h 162"/>
                  <a:gd name="T22" fmla="*/ 4 w 1044"/>
                  <a:gd name="T23" fmla="*/ 74 h 162"/>
                  <a:gd name="T24" fmla="*/ 2 w 1044"/>
                  <a:gd name="T25" fmla="*/ 78 h 162"/>
                  <a:gd name="T26" fmla="*/ 0 w 1044"/>
                  <a:gd name="T27" fmla="*/ 82 h 162"/>
                  <a:gd name="T28" fmla="*/ 0 w 1044"/>
                  <a:gd name="T29" fmla="*/ 82 h 162"/>
                  <a:gd name="T30" fmla="*/ 2 w 1044"/>
                  <a:gd name="T31" fmla="*/ 86 h 162"/>
                  <a:gd name="T32" fmla="*/ 4 w 1044"/>
                  <a:gd name="T33" fmla="*/ 90 h 162"/>
                  <a:gd name="T34" fmla="*/ 12 w 1044"/>
                  <a:gd name="T35" fmla="*/ 98 h 162"/>
                  <a:gd name="T36" fmla="*/ 24 w 1044"/>
                  <a:gd name="T37" fmla="*/ 106 h 162"/>
                  <a:gd name="T38" fmla="*/ 42 w 1044"/>
                  <a:gd name="T39" fmla="*/ 112 h 162"/>
                  <a:gd name="T40" fmla="*/ 64 w 1044"/>
                  <a:gd name="T41" fmla="*/ 120 h 162"/>
                  <a:gd name="T42" fmla="*/ 90 w 1044"/>
                  <a:gd name="T43" fmla="*/ 126 h 162"/>
                  <a:gd name="T44" fmla="*/ 156 w 1044"/>
                  <a:gd name="T45" fmla="*/ 138 h 162"/>
                  <a:gd name="T46" fmla="*/ 234 w 1044"/>
                  <a:gd name="T47" fmla="*/ 148 h 162"/>
                  <a:gd name="T48" fmla="*/ 322 w 1044"/>
                  <a:gd name="T49" fmla="*/ 156 h 162"/>
                  <a:gd name="T50" fmla="*/ 420 w 1044"/>
                  <a:gd name="T51" fmla="*/ 160 h 162"/>
                  <a:gd name="T52" fmla="*/ 526 w 1044"/>
                  <a:gd name="T53" fmla="*/ 162 h 162"/>
                  <a:gd name="T54" fmla="*/ 526 w 1044"/>
                  <a:gd name="T55" fmla="*/ 162 h 162"/>
                  <a:gd name="T56" fmla="*/ 630 w 1044"/>
                  <a:gd name="T57" fmla="*/ 160 h 162"/>
                  <a:gd name="T58" fmla="*/ 728 w 1044"/>
                  <a:gd name="T59" fmla="*/ 156 h 162"/>
                  <a:gd name="T60" fmla="*/ 816 w 1044"/>
                  <a:gd name="T61" fmla="*/ 148 h 162"/>
                  <a:gd name="T62" fmla="*/ 892 w 1044"/>
                  <a:gd name="T63" fmla="*/ 138 h 162"/>
                  <a:gd name="T64" fmla="*/ 956 w 1044"/>
                  <a:gd name="T65" fmla="*/ 126 h 162"/>
                  <a:gd name="T66" fmla="*/ 982 w 1044"/>
                  <a:gd name="T67" fmla="*/ 120 h 162"/>
                  <a:gd name="T68" fmla="*/ 1004 w 1044"/>
                  <a:gd name="T69" fmla="*/ 112 h 162"/>
                  <a:gd name="T70" fmla="*/ 1020 w 1044"/>
                  <a:gd name="T71" fmla="*/ 106 h 162"/>
                  <a:gd name="T72" fmla="*/ 1034 w 1044"/>
                  <a:gd name="T73" fmla="*/ 98 h 162"/>
                  <a:gd name="T74" fmla="*/ 1042 w 1044"/>
                  <a:gd name="T75" fmla="*/ 90 h 162"/>
                  <a:gd name="T76" fmla="*/ 1044 w 1044"/>
                  <a:gd name="T77" fmla="*/ 86 h 162"/>
                  <a:gd name="T78" fmla="*/ 1044 w 1044"/>
                  <a:gd name="T79" fmla="*/ 82 h 162"/>
                  <a:gd name="T80" fmla="*/ 1044 w 1044"/>
                  <a:gd name="T81" fmla="*/ 82 h 162"/>
                  <a:gd name="T82" fmla="*/ 1044 w 1044"/>
                  <a:gd name="T83" fmla="*/ 78 h 162"/>
                  <a:gd name="T84" fmla="*/ 1042 w 1044"/>
                  <a:gd name="T85" fmla="*/ 74 h 162"/>
                  <a:gd name="T86" fmla="*/ 1034 w 1044"/>
                  <a:gd name="T87" fmla="*/ 66 h 162"/>
                  <a:gd name="T88" fmla="*/ 1020 w 1044"/>
                  <a:gd name="T89" fmla="*/ 58 h 162"/>
                  <a:gd name="T90" fmla="*/ 1004 w 1044"/>
                  <a:gd name="T91" fmla="*/ 50 h 162"/>
                  <a:gd name="T92" fmla="*/ 982 w 1044"/>
                  <a:gd name="T93" fmla="*/ 42 h 162"/>
                  <a:gd name="T94" fmla="*/ 956 w 1044"/>
                  <a:gd name="T95" fmla="*/ 36 h 162"/>
                  <a:gd name="T96" fmla="*/ 892 w 1044"/>
                  <a:gd name="T97" fmla="*/ 24 h 162"/>
                  <a:gd name="T98" fmla="*/ 816 w 1044"/>
                  <a:gd name="T99" fmla="*/ 14 h 162"/>
                  <a:gd name="T100" fmla="*/ 728 w 1044"/>
                  <a:gd name="T101" fmla="*/ 6 h 162"/>
                  <a:gd name="T102" fmla="*/ 630 w 1044"/>
                  <a:gd name="T103" fmla="*/ 2 h 162"/>
                  <a:gd name="T104" fmla="*/ 526 w 104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4" h="162">
                    <a:moveTo>
                      <a:pt x="526" y="0"/>
                    </a:moveTo>
                    <a:lnTo>
                      <a:pt x="526" y="0"/>
                    </a:lnTo>
                    <a:lnTo>
                      <a:pt x="420" y="2"/>
                    </a:lnTo>
                    <a:lnTo>
                      <a:pt x="322" y="6"/>
                    </a:lnTo>
                    <a:lnTo>
                      <a:pt x="234" y="14"/>
                    </a:lnTo>
                    <a:lnTo>
                      <a:pt x="156"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6" y="138"/>
                    </a:lnTo>
                    <a:lnTo>
                      <a:pt x="234" y="148"/>
                    </a:lnTo>
                    <a:lnTo>
                      <a:pt x="322" y="156"/>
                    </a:lnTo>
                    <a:lnTo>
                      <a:pt x="420" y="160"/>
                    </a:lnTo>
                    <a:lnTo>
                      <a:pt x="526" y="162"/>
                    </a:lnTo>
                    <a:lnTo>
                      <a:pt x="526" y="162"/>
                    </a:lnTo>
                    <a:lnTo>
                      <a:pt x="630" y="160"/>
                    </a:lnTo>
                    <a:lnTo>
                      <a:pt x="728" y="156"/>
                    </a:lnTo>
                    <a:lnTo>
                      <a:pt x="816" y="148"/>
                    </a:lnTo>
                    <a:lnTo>
                      <a:pt x="892" y="138"/>
                    </a:lnTo>
                    <a:lnTo>
                      <a:pt x="956" y="126"/>
                    </a:lnTo>
                    <a:lnTo>
                      <a:pt x="982" y="120"/>
                    </a:lnTo>
                    <a:lnTo>
                      <a:pt x="1004" y="112"/>
                    </a:lnTo>
                    <a:lnTo>
                      <a:pt x="1020" y="106"/>
                    </a:lnTo>
                    <a:lnTo>
                      <a:pt x="1034" y="98"/>
                    </a:lnTo>
                    <a:lnTo>
                      <a:pt x="1042" y="90"/>
                    </a:lnTo>
                    <a:lnTo>
                      <a:pt x="1044" y="86"/>
                    </a:lnTo>
                    <a:lnTo>
                      <a:pt x="1044" y="82"/>
                    </a:lnTo>
                    <a:lnTo>
                      <a:pt x="1044" y="82"/>
                    </a:lnTo>
                    <a:lnTo>
                      <a:pt x="1044" y="78"/>
                    </a:lnTo>
                    <a:lnTo>
                      <a:pt x="1042" y="74"/>
                    </a:lnTo>
                    <a:lnTo>
                      <a:pt x="1034" y="66"/>
                    </a:lnTo>
                    <a:lnTo>
                      <a:pt x="1020" y="58"/>
                    </a:lnTo>
                    <a:lnTo>
                      <a:pt x="1004" y="50"/>
                    </a:lnTo>
                    <a:lnTo>
                      <a:pt x="982" y="42"/>
                    </a:lnTo>
                    <a:lnTo>
                      <a:pt x="956" y="36"/>
                    </a:lnTo>
                    <a:lnTo>
                      <a:pt x="892" y="24"/>
                    </a:lnTo>
                    <a:lnTo>
                      <a:pt x="816" y="14"/>
                    </a:lnTo>
                    <a:lnTo>
                      <a:pt x="728" y="6"/>
                    </a:lnTo>
                    <a:lnTo>
                      <a:pt x="630" y="2"/>
                    </a:lnTo>
                    <a:lnTo>
                      <a:pt x="5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8" name="Freeform 113"/>
              <p:cNvSpPr>
                <a:spLocks noEditPoints="1"/>
              </p:cNvSpPr>
              <p:nvPr/>
            </p:nvSpPr>
            <p:spPr bwMode="auto">
              <a:xfrm>
                <a:off x="4373" y="4146"/>
                <a:ext cx="1038" cy="162"/>
              </a:xfrm>
              <a:custGeom>
                <a:avLst/>
                <a:gdLst>
                  <a:gd name="T0" fmla="*/ 522 w 1038"/>
                  <a:gd name="T1" fmla="*/ 162 h 162"/>
                  <a:gd name="T2" fmla="*/ 320 w 1038"/>
                  <a:gd name="T3" fmla="*/ 156 h 162"/>
                  <a:gd name="T4" fmla="*/ 154 w 1038"/>
                  <a:gd name="T5" fmla="*/ 138 h 162"/>
                  <a:gd name="T6" fmla="*/ 64 w 1038"/>
                  <a:gd name="T7" fmla="*/ 120 h 162"/>
                  <a:gd name="T8" fmla="*/ 24 w 1038"/>
                  <a:gd name="T9" fmla="*/ 106 h 162"/>
                  <a:gd name="T10" fmla="*/ 4 w 1038"/>
                  <a:gd name="T11" fmla="*/ 90 h 162"/>
                  <a:gd name="T12" fmla="*/ 2 w 1038"/>
                  <a:gd name="T13" fmla="*/ 82 h 162"/>
                  <a:gd name="T14" fmla="*/ 2 w 1038"/>
                  <a:gd name="T15" fmla="*/ 78 h 162"/>
                  <a:gd name="T16" fmla="*/ 12 w 1038"/>
                  <a:gd name="T17" fmla="*/ 66 h 162"/>
                  <a:gd name="T18" fmla="*/ 42 w 1038"/>
                  <a:gd name="T19" fmla="*/ 50 h 162"/>
                  <a:gd name="T20" fmla="*/ 90 w 1038"/>
                  <a:gd name="T21" fmla="*/ 36 h 162"/>
                  <a:gd name="T22" fmla="*/ 232 w 1038"/>
                  <a:gd name="T23" fmla="*/ 14 h 162"/>
                  <a:gd name="T24" fmla="*/ 418 w 1038"/>
                  <a:gd name="T25" fmla="*/ 2 h 162"/>
                  <a:gd name="T26" fmla="*/ 522 w 1038"/>
                  <a:gd name="T27" fmla="*/ 0 h 162"/>
                  <a:gd name="T28" fmla="*/ 722 w 1038"/>
                  <a:gd name="T29" fmla="*/ 6 h 162"/>
                  <a:gd name="T30" fmla="*/ 886 w 1038"/>
                  <a:gd name="T31" fmla="*/ 24 h 162"/>
                  <a:gd name="T32" fmla="*/ 974 w 1038"/>
                  <a:gd name="T33" fmla="*/ 44 h 162"/>
                  <a:gd name="T34" fmla="*/ 1012 w 1038"/>
                  <a:gd name="T35" fmla="*/ 58 h 162"/>
                  <a:gd name="T36" fmla="*/ 1034 w 1038"/>
                  <a:gd name="T37" fmla="*/ 74 h 162"/>
                  <a:gd name="T38" fmla="*/ 1036 w 1038"/>
                  <a:gd name="T39" fmla="*/ 82 h 162"/>
                  <a:gd name="T40" fmla="*/ 1036 w 1038"/>
                  <a:gd name="T41" fmla="*/ 86 h 162"/>
                  <a:gd name="T42" fmla="*/ 1026 w 1038"/>
                  <a:gd name="T43" fmla="*/ 98 h 162"/>
                  <a:gd name="T44" fmla="*/ 996 w 1038"/>
                  <a:gd name="T45" fmla="*/ 112 h 162"/>
                  <a:gd name="T46" fmla="*/ 948 w 1038"/>
                  <a:gd name="T47" fmla="*/ 126 h 162"/>
                  <a:gd name="T48" fmla="*/ 810 w 1038"/>
                  <a:gd name="T49" fmla="*/ 148 h 162"/>
                  <a:gd name="T50" fmla="*/ 626 w 1038"/>
                  <a:gd name="T51" fmla="*/ 160 h 162"/>
                  <a:gd name="T52" fmla="*/ 522 w 1038"/>
                  <a:gd name="T53" fmla="*/ 0 h 162"/>
                  <a:gd name="T54" fmla="*/ 418 w 1038"/>
                  <a:gd name="T55" fmla="*/ 2 h 162"/>
                  <a:gd name="T56" fmla="*/ 230 w 1038"/>
                  <a:gd name="T57" fmla="*/ 14 h 162"/>
                  <a:gd name="T58" fmla="*/ 88 w 1038"/>
                  <a:gd name="T59" fmla="*/ 36 h 162"/>
                  <a:gd name="T60" fmla="*/ 40 w 1038"/>
                  <a:gd name="T61" fmla="*/ 50 h 162"/>
                  <a:gd name="T62" fmla="*/ 10 w 1038"/>
                  <a:gd name="T63" fmla="*/ 66 h 162"/>
                  <a:gd name="T64" fmla="*/ 0 w 1038"/>
                  <a:gd name="T65" fmla="*/ 78 h 162"/>
                  <a:gd name="T66" fmla="*/ 0 w 1038"/>
                  <a:gd name="T67" fmla="*/ 82 h 162"/>
                  <a:gd name="T68" fmla="*/ 2 w 1038"/>
                  <a:gd name="T69" fmla="*/ 90 h 162"/>
                  <a:gd name="T70" fmla="*/ 22 w 1038"/>
                  <a:gd name="T71" fmla="*/ 106 h 162"/>
                  <a:gd name="T72" fmla="*/ 62 w 1038"/>
                  <a:gd name="T73" fmla="*/ 120 h 162"/>
                  <a:gd name="T74" fmla="*/ 152 w 1038"/>
                  <a:gd name="T75" fmla="*/ 138 h 162"/>
                  <a:gd name="T76" fmla="*/ 320 w 1038"/>
                  <a:gd name="T77" fmla="*/ 156 h 162"/>
                  <a:gd name="T78" fmla="*/ 522 w 1038"/>
                  <a:gd name="T79" fmla="*/ 162 h 162"/>
                  <a:gd name="T80" fmla="*/ 626 w 1038"/>
                  <a:gd name="T81" fmla="*/ 160 h 162"/>
                  <a:gd name="T82" fmla="*/ 810 w 1038"/>
                  <a:gd name="T83" fmla="*/ 148 h 162"/>
                  <a:gd name="T84" fmla="*/ 950 w 1038"/>
                  <a:gd name="T85" fmla="*/ 126 h 162"/>
                  <a:gd name="T86" fmla="*/ 998 w 1038"/>
                  <a:gd name="T87" fmla="*/ 112 h 162"/>
                  <a:gd name="T88" fmla="*/ 1028 w 1038"/>
                  <a:gd name="T89" fmla="*/ 98 h 162"/>
                  <a:gd name="T90" fmla="*/ 1038 w 1038"/>
                  <a:gd name="T91" fmla="*/ 86 h 162"/>
                  <a:gd name="T92" fmla="*/ 1038 w 1038"/>
                  <a:gd name="T93" fmla="*/ 82 h 162"/>
                  <a:gd name="T94" fmla="*/ 1036 w 1038"/>
                  <a:gd name="T95" fmla="*/ 74 h 162"/>
                  <a:gd name="T96" fmla="*/ 1014 w 1038"/>
                  <a:gd name="T97" fmla="*/ 58 h 162"/>
                  <a:gd name="T98" fmla="*/ 976 w 1038"/>
                  <a:gd name="T99" fmla="*/ 42 h 162"/>
                  <a:gd name="T100" fmla="*/ 886 w 1038"/>
                  <a:gd name="T101" fmla="*/ 24 h 162"/>
                  <a:gd name="T102" fmla="*/ 722 w 1038"/>
                  <a:gd name="T103" fmla="*/ 6 h 162"/>
                  <a:gd name="T104" fmla="*/ 522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162"/>
                    </a:moveTo>
                    <a:lnTo>
                      <a:pt x="522" y="162"/>
                    </a:lnTo>
                    <a:lnTo>
                      <a:pt x="418" y="160"/>
                    </a:lnTo>
                    <a:lnTo>
                      <a:pt x="320" y="156"/>
                    </a:lnTo>
                    <a:lnTo>
                      <a:pt x="232"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2" y="14"/>
                    </a:lnTo>
                    <a:lnTo>
                      <a:pt x="320" y="6"/>
                    </a:lnTo>
                    <a:lnTo>
                      <a:pt x="418" y="2"/>
                    </a:lnTo>
                    <a:lnTo>
                      <a:pt x="522" y="0"/>
                    </a:lnTo>
                    <a:lnTo>
                      <a:pt x="522" y="0"/>
                    </a:lnTo>
                    <a:lnTo>
                      <a:pt x="626" y="2"/>
                    </a:lnTo>
                    <a:lnTo>
                      <a:pt x="722" y="6"/>
                    </a:lnTo>
                    <a:lnTo>
                      <a:pt x="810" y="14"/>
                    </a:lnTo>
                    <a:lnTo>
                      <a:pt x="886" y="24"/>
                    </a:lnTo>
                    <a:lnTo>
                      <a:pt x="948" y="36"/>
                    </a:lnTo>
                    <a:lnTo>
                      <a:pt x="974" y="44"/>
                    </a:lnTo>
                    <a:lnTo>
                      <a:pt x="996" y="50"/>
                    </a:lnTo>
                    <a:lnTo>
                      <a:pt x="1012" y="58"/>
                    </a:lnTo>
                    <a:lnTo>
                      <a:pt x="1026" y="66"/>
                    </a:lnTo>
                    <a:lnTo>
                      <a:pt x="1034" y="74"/>
                    </a:lnTo>
                    <a:lnTo>
                      <a:pt x="1036" y="78"/>
                    </a:lnTo>
                    <a:lnTo>
                      <a:pt x="1036" y="82"/>
                    </a:lnTo>
                    <a:lnTo>
                      <a:pt x="1036" y="82"/>
                    </a:lnTo>
                    <a:lnTo>
                      <a:pt x="1036" y="86"/>
                    </a:lnTo>
                    <a:lnTo>
                      <a:pt x="1034" y="90"/>
                    </a:lnTo>
                    <a:lnTo>
                      <a:pt x="1026" y="98"/>
                    </a:lnTo>
                    <a:lnTo>
                      <a:pt x="1012" y="106"/>
                    </a:lnTo>
                    <a:lnTo>
                      <a:pt x="996" y="112"/>
                    </a:lnTo>
                    <a:lnTo>
                      <a:pt x="974" y="120"/>
                    </a:lnTo>
                    <a:lnTo>
                      <a:pt x="948" y="126"/>
                    </a:lnTo>
                    <a:lnTo>
                      <a:pt x="886" y="138"/>
                    </a:lnTo>
                    <a:lnTo>
                      <a:pt x="810" y="148"/>
                    </a:lnTo>
                    <a:lnTo>
                      <a:pt x="722" y="156"/>
                    </a:lnTo>
                    <a:lnTo>
                      <a:pt x="626" y="160"/>
                    </a:lnTo>
                    <a:lnTo>
                      <a:pt x="522" y="162"/>
                    </a:lnTo>
                    <a:close/>
                    <a:moveTo>
                      <a:pt x="522" y="0"/>
                    </a:moveTo>
                    <a:lnTo>
                      <a:pt x="522" y="0"/>
                    </a:lnTo>
                    <a:lnTo>
                      <a:pt x="418"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20" y="156"/>
                    </a:lnTo>
                    <a:lnTo>
                      <a:pt x="418" y="160"/>
                    </a:lnTo>
                    <a:lnTo>
                      <a:pt x="522" y="162"/>
                    </a:lnTo>
                    <a:lnTo>
                      <a:pt x="522" y="162"/>
                    </a:lnTo>
                    <a:lnTo>
                      <a:pt x="626"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6" y="2"/>
                    </a:lnTo>
                    <a:lnTo>
                      <a:pt x="522"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9" name="Freeform 114"/>
              <p:cNvSpPr>
                <a:spLocks/>
              </p:cNvSpPr>
              <p:nvPr/>
            </p:nvSpPr>
            <p:spPr bwMode="auto">
              <a:xfrm>
                <a:off x="4375" y="4146"/>
                <a:ext cx="1034" cy="162"/>
              </a:xfrm>
              <a:custGeom>
                <a:avLst/>
                <a:gdLst>
                  <a:gd name="T0" fmla="*/ 520 w 1034"/>
                  <a:gd name="T1" fmla="*/ 162 h 162"/>
                  <a:gd name="T2" fmla="*/ 520 w 1034"/>
                  <a:gd name="T3" fmla="*/ 162 h 162"/>
                  <a:gd name="T4" fmla="*/ 416 w 1034"/>
                  <a:gd name="T5" fmla="*/ 160 h 162"/>
                  <a:gd name="T6" fmla="*/ 318 w 1034"/>
                  <a:gd name="T7" fmla="*/ 156 h 162"/>
                  <a:gd name="T8" fmla="*/ 230 w 1034"/>
                  <a:gd name="T9" fmla="*/ 148 h 162"/>
                  <a:gd name="T10" fmla="*/ 152 w 1034"/>
                  <a:gd name="T11" fmla="*/ 138 h 162"/>
                  <a:gd name="T12" fmla="*/ 88 w 1034"/>
                  <a:gd name="T13" fmla="*/ 126 h 162"/>
                  <a:gd name="T14" fmla="*/ 62 w 1034"/>
                  <a:gd name="T15" fmla="*/ 120 h 162"/>
                  <a:gd name="T16" fmla="*/ 40 w 1034"/>
                  <a:gd name="T17" fmla="*/ 112 h 162"/>
                  <a:gd name="T18" fmla="*/ 22 w 1034"/>
                  <a:gd name="T19" fmla="*/ 106 h 162"/>
                  <a:gd name="T20" fmla="*/ 10 w 1034"/>
                  <a:gd name="T21" fmla="*/ 98 h 162"/>
                  <a:gd name="T22" fmla="*/ 2 w 1034"/>
                  <a:gd name="T23" fmla="*/ 90 h 162"/>
                  <a:gd name="T24" fmla="*/ 0 w 1034"/>
                  <a:gd name="T25" fmla="*/ 86 h 162"/>
                  <a:gd name="T26" fmla="*/ 0 w 1034"/>
                  <a:gd name="T27" fmla="*/ 82 h 162"/>
                  <a:gd name="T28" fmla="*/ 0 w 1034"/>
                  <a:gd name="T29" fmla="*/ 82 h 162"/>
                  <a:gd name="T30" fmla="*/ 0 w 1034"/>
                  <a:gd name="T31" fmla="*/ 78 h 162"/>
                  <a:gd name="T32" fmla="*/ 2 w 1034"/>
                  <a:gd name="T33" fmla="*/ 74 h 162"/>
                  <a:gd name="T34" fmla="*/ 10 w 1034"/>
                  <a:gd name="T35" fmla="*/ 66 h 162"/>
                  <a:gd name="T36" fmla="*/ 22 w 1034"/>
                  <a:gd name="T37" fmla="*/ 58 h 162"/>
                  <a:gd name="T38" fmla="*/ 40 w 1034"/>
                  <a:gd name="T39" fmla="*/ 50 h 162"/>
                  <a:gd name="T40" fmla="*/ 62 w 1034"/>
                  <a:gd name="T41" fmla="*/ 44 h 162"/>
                  <a:gd name="T42" fmla="*/ 88 w 1034"/>
                  <a:gd name="T43" fmla="*/ 36 h 162"/>
                  <a:gd name="T44" fmla="*/ 152 w 1034"/>
                  <a:gd name="T45" fmla="*/ 24 h 162"/>
                  <a:gd name="T46" fmla="*/ 230 w 1034"/>
                  <a:gd name="T47" fmla="*/ 14 h 162"/>
                  <a:gd name="T48" fmla="*/ 318 w 1034"/>
                  <a:gd name="T49" fmla="*/ 6 h 162"/>
                  <a:gd name="T50" fmla="*/ 416 w 1034"/>
                  <a:gd name="T51" fmla="*/ 2 h 162"/>
                  <a:gd name="T52" fmla="*/ 520 w 1034"/>
                  <a:gd name="T53" fmla="*/ 0 h 162"/>
                  <a:gd name="T54" fmla="*/ 520 w 1034"/>
                  <a:gd name="T55" fmla="*/ 0 h 162"/>
                  <a:gd name="T56" fmla="*/ 624 w 1034"/>
                  <a:gd name="T57" fmla="*/ 2 h 162"/>
                  <a:gd name="T58" fmla="*/ 720 w 1034"/>
                  <a:gd name="T59" fmla="*/ 6 h 162"/>
                  <a:gd name="T60" fmla="*/ 808 w 1034"/>
                  <a:gd name="T61" fmla="*/ 14 h 162"/>
                  <a:gd name="T62" fmla="*/ 884 w 1034"/>
                  <a:gd name="T63" fmla="*/ 24 h 162"/>
                  <a:gd name="T64" fmla="*/ 946 w 1034"/>
                  <a:gd name="T65" fmla="*/ 36 h 162"/>
                  <a:gd name="T66" fmla="*/ 972 w 1034"/>
                  <a:gd name="T67" fmla="*/ 44 h 162"/>
                  <a:gd name="T68" fmla="*/ 994 w 1034"/>
                  <a:gd name="T69" fmla="*/ 50 h 162"/>
                  <a:gd name="T70" fmla="*/ 1010 w 1034"/>
                  <a:gd name="T71" fmla="*/ 58 h 162"/>
                  <a:gd name="T72" fmla="*/ 1024 w 1034"/>
                  <a:gd name="T73" fmla="*/ 66 h 162"/>
                  <a:gd name="T74" fmla="*/ 1032 w 1034"/>
                  <a:gd name="T75" fmla="*/ 74 h 162"/>
                  <a:gd name="T76" fmla="*/ 1034 w 1034"/>
                  <a:gd name="T77" fmla="*/ 78 h 162"/>
                  <a:gd name="T78" fmla="*/ 1034 w 1034"/>
                  <a:gd name="T79" fmla="*/ 82 h 162"/>
                  <a:gd name="T80" fmla="*/ 1034 w 1034"/>
                  <a:gd name="T81" fmla="*/ 82 h 162"/>
                  <a:gd name="T82" fmla="*/ 1034 w 1034"/>
                  <a:gd name="T83" fmla="*/ 86 h 162"/>
                  <a:gd name="T84" fmla="*/ 1032 w 1034"/>
                  <a:gd name="T85" fmla="*/ 90 h 162"/>
                  <a:gd name="T86" fmla="*/ 1024 w 1034"/>
                  <a:gd name="T87" fmla="*/ 98 h 162"/>
                  <a:gd name="T88" fmla="*/ 1010 w 1034"/>
                  <a:gd name="T89" fmla="*/ 106 h 162"/>
                  <a:gd name="T90" fmla="*/ 994 w 1034"/>
                  <a:gd name="T91" fmla="*/ 112 h 162"/>
                  <a:gd name="T92" fmla="*/ 972 w 1034"/>
                  <a:gd name="T93" fmla="*/ 120 h 162"/>
                  <a:gd name="T94" fmla="*/ 946 w 1034"/>
                  <a:gd name="T95" fmla="*/ 126 h 162"/>
                  <a:gd name="T96" fmla="*/ 884 w 1034"/>
                  <a:gd name="T97" fmla="*/ 138 h 162"/>
                  <a:gd name="T98" fmla="*/ 808 w 1034"/>
                  <a:gd name="T99" fmla="*/ 148 h 162"/>
                  <a:gd name="T100" fmla="*/ 720 w 1034"/>
                  <a:gd name="T101" fmla="*/ 156 h 162"/>
                  <a:gd name="T102" fmla="*/ 624 w 1034"/>
                  <a:gd name="T103" fmla="*/ 160 h 162"/>
                  <a:gd name="T104" fmla="*/ 520 w 103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162"/>
                    </a:moveTo>
                    <a:lnTo>
                      <a:pt x="520" y="162"/>
                    </a:lnTo>
                    <a:lnTo>
                      <a:pt x="416" y="160"/>
                    </a:lnTo>
                    <a:lnTo>
                      <a:pt x="318" y="156"/>
                    </a:lnTo>
                    <a:lnTo>
                      <a:pt x="230"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4"/>
                    </a:lnTo>
                    <a:lnTo>
                      <a:pt x="88" y="36"/>
                    </a:lnTo>
                    <a:lnTo>
                      <a:pt x="152" y="24"/>
                    </a:lnTo>
                    <a:lnTo>
                      <a:pt x="230" y="14"/>
                    </a:lnTo>
                    <a:lnTo>
                      <a:pt x="318" y="6"/>
                    </a:lnTo>
                    <a:lnTo>
                      <a:pt x="416" y="2"/>
                    </a:lnTo>
                    <a:lnTo>
                      <a:pt x="520" y="0"/>
                    </a:lnTo>
                    <a:lnTo>
                      <a:pt x="520" y="0"/>
                    </a:lnTo>
                    <a:lnTo>
                      <a:pt x="624" y="2"/>
                    </a:lnTo>
                    <a:lnTo>
                      <a:pt x="720" y="6"/>
                    </a:lnTo>
                    <a:lnTo>
                      <a:pt x="808" y="14"/>
                    </a:lnTo>
                    <a:lnTo>
                      <a:pt x="884" y="24"/>
                    </a:lnTo>
                    <a:lnTo>
                      <a:pt x="946" y="36"/>
                    </a:lnTo>
                    <a:lnTo>
                      <a:pt x="972" y="44"/>
                    </a:lnTo>
                    <a:lnTo>
                      <a:pt x="994" y="50"/>
                    </a:lnTo>
                    <a:lnTo>
                      <a:pt x="1010" y="58"/>
                    </a:lnTo>
                    <a:lnTo>
                      <a:pt x="1024" y="66"/>
                    </a:lnTo>
                    <a:lnTo>
                      <a:pt x="1032" y="74"/>
                    </a:lnTo>
                    <a:lnTo>
                      <a:pt x="1034" y="78"/>
                    </a:lnTo>
                    <a:lnTo>
                      <a:pt x="1034" y="82"/>
                    </a:lnTo>
                    <a:lnTo>
                      <a:pt x="1034" y="82"/>
                    </a:lnTo>
                    <a:lnTo>
                      <a:pt x="1034" y="86"/>
                    </a:lnTo>
                    <a:lnTo>
                      <a:pt x="1032" y="90"/>
                    </a:lnTo>
                    <a:lnTo>
                      <a:pt x="1024" y="98"/>
                    </a:lnTo>
                    <a:lnTo>
                      <a:pt x="1010" y="106"/>
                    </a:lnTo>
                    <a:lnTo>
                      <a:pt x="994" y="112"/>
                    </a:lnTo>
                    <a:lnTo>
                      <a:pt x="972" y="120"/>
                    </a:lnTo>
                    <a:lnTo>
                      <a:pt x="946" y="126"/>
                    </a:lnTo>
                    <a:lnTo>
                      <a:pt x="884" y="138"/>
                    </a:lnTo>
                    <a:lnTo>
                      <a:pt x="808" y="148"/>
                    </a:lnTo>
                    <a:lnTo>
                      <a:pt x="720" y="156"/>
                    </a:lnTo>
                    <a:lnTo>
                      <a:pt x="624" y="160"/>
                    </a:lnTo>
                    <a:lnTo>
                      <a:pt x="52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0" name="Freeform 115"/>
              <p:cNvSpPr>
                <a:spLocks/>
              </p:cNvSpPr>
              <p:nvPr/>
            </p:nvSpPr>
            <p:spPr bwMode="auto">
              <a:xfrm>
                <a:off x="4373" y="4146"/>
                <a:ext cx="1038" cy="162"/>
              </a:xfrm>
              <a:custGeom>
                <a:avLst/>
                <a:gdLst>
                  <a:gd name="T0" fmla="*/ 522 w 1038"/>
                  <a:gd name="T1" fmla="*/ 0 h 162"/>
                  <a:gd name="T2" fmla="*/ 522 w 1038"/>
                  <a:gd name="T3" fmla="*/ 0 h 162"/>
                  <a:gd name="T4" fmla="*/ 418 w 1038"/>
                  <a:gd name="T5" fmla="*/ 2 h 162"/>
                  <a:gd name="T6" fmla="*/ 320 w 1038"/>
                  <a:gd name="T7" fmla="*/ 6 h 162"/>
                  <a:gd name="T8" fmla="*/ 230 w 1038"/>
                  <a:gd name="T9" fmla="*/ 14 h 162"/>
                  <a:gd name="T10" fmla="*/ 152 w 1038"/>
                  <a:gd name="T11" fmla="*/ 24 h 162"/>
                  <a:gd name="T12" fmla="*/ 88 w 1038"/>
                  <a:gd name="T13" fmla="*/ 36 h 162"/>
                  <a:gd name="T14" fmla="*/ 62 w 1038"/>
                  <a:gd name="T15" fmla="*/ 42 h 162"/>
                  <a:gd name="T16" fmla="*/ 40 w 1038"/>
                  <a:gd name="T17" fmla="*/ 50 h 162"/>
                  <a:gd name="T18" fmla="*/ 22 w 1038"/>
                  <a:gd name="T19" fmla="*/ 58 h 162"/>
                  <a:gd name="T20" fmla="*/ 10 w 1038"/>
                  <a:gd name="T21" fmla="*/ 66 h 162"/>
                  <a:gd name="T22" fmla="*/ 2 w 1038"/>
                  <a:gd name="T23" fmla="*/ 74 h 162"/>
                  <a:gd name="T24" fmla="*/ 0 w 1038"/>
                  <a:gd name="T25" fmla="*/ 78 h 162"/>
                  <a:gd name="T26" fmla="*/ 0 w 1038"/>
                  <a:gd name="T27" fmla="*/ 82 h 162"/>
                  <a:gd name="T28" fmla="*/ 0 w 1038"/>
                  <a:gd name="T29" fmla="*/ 82 h 162"/>
                  <a:gd name="T30" fmla="*/ 0 w 1038"/>
                  <a:gd name="T31" fmla="*/ 86 h 162"/>
                  <a:gd name="T32" fmla="*/ 2 w 1038"/>
                  <a:gd name="T33" fmla="*/ 90 h 162"/>
                  <a:gd name="T34" fmla="*/ 10 w 1038"/>
                  <a:gd name="T35" fmla="*/ 98 h 162"/>
                  <a:gd name="T36" fmla="*/ 22 w 1038"/>
                  <a:gd name="T37" fmla="*/ 106 h 162"/>
                  <a:gd name="T38" fmla="*/ 40 w 1038"/>
                  <a:gd name="T39" fmla="*/ 112 h 162"/>
                  <a:gd name="T40" fmla="*/ 62 w 1038"/>
                  <a:gd name="T41" fmla="*/ 120 h 162"/>
                  <a:gd name="T42" fmla="*/ 88 w 1038"/>
                  <a:gd name="T43" fmla="*/ 126 h 162"/>
                  <a:gd name="T44" fmla="*/ 152 w 1038"/>
                  <a:gd name="T45" fmla="*/ 138 h 162"/>
                  <a:gd name="T46" fmla="*/ 230 w 1038"/>
                  <a:gd name="T47" fmla="*/ 148 h 162"/>
                  <a:gd name="T48" fmla="*/ 320 w 1038"/>
                  <a:gd name="T49" fmla="*/ 156 h 162"/>
                  <a:gd name="T50" fmla="*/ 418 w 1038"/>
                  <a:gd name="T51" fmla="*/ 160 h 162"/>
                  <a:gd name="T52" fmla="*/ 522 w 1038"/>
                  <a:gd name="T53" fmla="*/ 162 h 162"/>
                  <a:gd name="T54" fmla="*/ 522 w 1038"/>
                  <a:gd name="T55" fmla="*/ 162 h 162"/>
                  <a:gd name="T56" fmla="*/ 626 w 1038"/>
                  <a:gd name="T57" fmla="*/ 160 h 162"/>
                  <a:gd name="T58" fmla="*/ 722 w 1038"/>
                  <a:gd name="T59" fmla="*/ 156 h 162"/>
                  <a:gd name="T60" fmla="*/ 810 w 1038"/>
                  <a:gd name="T61" fmla="*/ 148 h 162"/>
                  <a:gd name="T62" fmla="*/ 886 w 1038"/>
                  <a:gd name="T63" fmla="*/ 138 h 162"/>
                  <a:gd name="T64" fmla="*/ 950 w 1038"/>
                  <a:gd name="T65" fmla="*/ 126 h 162"/>
                  <a:gd name="T66" fmla="*/ 976 w 1038"/>
                  <a:gd name="T67" fmla="*/ 120 h 162"/>
                  <a:gd name="T68" fmla="*/ 998 w 1038"/>
                  <a:gd name="T69" fmla="*/ 112 h 162"/>
                  <a:gd name="T70" fmla="*/ 1014 w 1038"/>
                  <a:gd name="T71" fmla="*/ 106 h 162"/>
                  <a:gd name="T72" fmla="*/ 1028 w 1038"/>
                  <a:gd name="T73" fmla="*/ 98 h 162"/>
                  <a:gd name="T74" fmla="*/ 1036 w 1038"/>
                  <a:gd name="T75" fmla="*/ 90 h 162"/>
                  <a:gd name="T76" fmla="*/ 1038 w 1038"/>
                  <a:gd name="T77" fmla="*/ 86 h 162"/>
                  <a:gd name="T78" fmla="*/ 1038 w 1038"/>
                  <a:gd name="T79" fmla="*/ 82 h 162"/>
                  <a:gd name="T80" fmla="*/ 1038 w 1038"/>
                  <a:gd name="T81" fmla="*/ 82 h 162"/>
                  <a:gd name="T82" fmla="*/ 1038 w 1038"/>
                  <a:gd name="T83" fmla="*/ 78 h 162"/>
                  <a:gd name="T84" fmla="*/ 1036 w 1038"/>
                  <a:gd name="T85" fmla="*/ 74 h 162"/>
                  <a:gd name="T86" fmla="*/ 1028 w 1038"/>
                  <a:gd name="T87" fmla="*/ 66 h 162"/>
                  <a:gd name="T88" fmla="*/ 1014 w 1038"/>
                  <a:gd name="T89" fmla="*/ 58 h 162"/>
                  <a:gd name="T90" fmla="*/ 998 w 1038"/>
                  <a:gd name="T91" fmla="*/ 50 h 162"/>
                  <a:gd name="T92" fmla="*/ 976 w 1038"/>
                  <a:gd name="T93" fmla="*/ 42 h 162"/>
                  <a:gd name="T94" fmla="*/ 950 w 1038"/>
                  <a:gd name="T95" fmla="*/ 36 h 162"/>
                  <a:gd name="T96" fmla="*/ 886 w 1038"/>
                  <a:gd name="T97" fmla="*/ 24 h 162"/>
                  <a:gd name="T98" fmla="*/ 810 w 1038"/>
                  <a:gd name="T99" fmla="*/ 14 h 162"/>
                  <a:gd name="T100" fmla="*/ 722 w 1038"/>
                  <a:gd name="T101" fmla="*/ 6 h 162"/>
                  <a:gd name="T102" fmla="*/ 626 w 1038"/>
                  <a:gd name="T103" fmla="*/ 2 h 162"/>
                  <a:gd name="T104" fmla="*/ 522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2" y="0"/>
                    </a:moveTo>
                    <a:lnTo>
                      <a:pt x="522" y="0"/>
                    </a:lnTo>
                    <a:lnTo>
                      <a:pt x="418"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20" y="156"/>
                    </a:lnTo>
                    <a:lnTo>
                      <a:pt x="418" y="160"/>
                    </a:lnTo>
                    <a:lnTo>
                      <a:pt x="522" y="162"/>
                    </a:lnTo>
                    <a:lnTo>
                      <a:pt x="522" y="162"/>
                    </a:lnTo>
                    <a:lnTo>
                      <a:pt x="626"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6" y="2"/>
                    </a:lnTo>
                    <a:lnTo>
                      <a:pt x="5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1" name="Freeform 116"/>
              <p:cNvSpPr>
                <a:spLocks noEditPoints="1"/>
              </p:cNvSpPr>
              <p:nvPr/>
            </p:nvSpPr>
            <p:spPr bwMode="auto">
              <a:xfrm>
                <a:off x="4375" y="4146"/>
                <a:ext cx="1034" cy="162"/>
              </a:xfrm>
              <a:custGeom>
                <a:avLst/>
                <a:gdLst>
                  <a:gd name="T0" fmla="*/ 520 w 1034"/>
                  <a:gd name="T1" fmla="*/ 162 h 162"/>
                  <a:gd name="T2" fmla="*/ 318 w 1034"/>
                  <a:gd name="T3" fmla="*/ 154 h 162"/>
                  <a:gd name="T4" fmla="*/ 154 w 1034"/>
                  <a:gd name="T5" fmla="*/ 138 h 162"/>
                  <a:gd name="T6" fmla="*/ 64 w 1034"/>
                  <a:gd name="T7" fmla="*/ 120 h 162"/>
                  <a:gd name="T8" fmla="*/ 24 w 1034"/>
                  <a:gd name="T9" fmla="*/ 106 h 162"/>
                  <a:gd name="T10" fmla="*/ 4 w 1034"/>
                  <a:gd name="T11" fmla="*/ 90 h 162"/>
                  <a:gd name="T12" fmla="*/ 2 w 1034"/>
                  <a:gd name="T13" fmla="*/ 82 h 162"/>
                  <a:gd name="T14" fmla="*/ 2 w 1034"/>
                  <a:gd name="T15" fmla="*/ 78 h 162"/>
                  <a:gd name="T16" fmla="*/ 12 w 1034"/>
                  <a:gd name="T17" fmla="*/ 66 h 162"/>
                  <a:gd name="T18" fmla="*/ 42 w 1034"/>
                  <a:gd name="T19" fmla="*/ 50 h 162"/>
                  <a:gd name="T20" fmla="*/ 90 w 1034"/>
                  <a:gd name="T21" fmla="*/ 36 h 162"/>
                  <a:gd name="T22" fmla="*/ 230 w 1034"/>
                  <a:gd name="T23" fmla="*/ 14 h 162"/>
                  <a:gd name="T24" fmla="*/ 416 w 1034"/>
                  <a:gd name="T25" fmla="*/ 2 h 162"/>
                  <a:gd name="T26" fmla="*/ 520 w 1034"/>
                  <a:gd name="T27" fmla="*/ 0 h 162"/>
                  <a:gd name="T28" fmla="*/ 720 w 1034"/>
                  <a:gd name="T29" fmla="*/ 8 h 162"/>
                  <a:gd name="T30" fmla="*/ 882 w 1034"/>
                  <a:gd name="T31" fmla="*/ 24 h 162"/>
                  <a:gd name="T32" fmla="*/ 970 w 1034"/>
                  <a:gd name="T33" fmla="*/ 44 h 162"/>
                  <a:gd name="T34" fmla="*/ 1008 w 1034"/>
                  <a:gd name="T35" fmla="*/ 58 h 162"/>
                  <a:gd name="T36" fmla="*/ 1030 w 1034"/>
                  <a:gd name="T37" fmla="*/ 74 h 162"/>
                  <a:gd name="T38" fmla="*/ 1032 w 1034"/>
                  <a:gd name="T39" fmla="*/ 82 h 162"/>
                  <a:gd name="T40" fmla="*/ 1032 w 1034"/>
                  <a:gd name="T41" fmla="*/ 86 h 162"/>
                  <a:gd name="T42" fmla="*/ 1022 w 1034"/>
                  <a:gd name="T43" fmla="*/ 98 h 162"/>
                  <a:gd name="T44" fmla="*/ 992 w 1034"/>
                  <a:gd name="T45" fmla="*/ 112 h 162"/>
                  <a:gd name="T46" fmla="*/ 944 w 1034"/>
                  <a:gd name="T47" fmla="*/ 126 h 162"/>
                  <a:gd name="T48" fmla="*/ 806 w 1034"/>
                  <a:gd name="T49" fmla="*/ 148 h 162"/>
                  <a:gd name="T50" fmla="*/ 624 w 1034"/>
                  <a:gd name="T51" fmla="*/ 160 h 162"/>
                  <a:gd name="T52" fmla="*/ 520 w 1034"/>
                  <a:gd name="T53" fmla="*/ 0 h 162"/>
                  <a:gd name="T54" fmla="*/ 416 w 1034"/>
                  <a:gd name="T55" fmla="*/ 2 h 162"/>
                  <a:gd name="T56" fmla="*/ 230 w 1034"/>
                  <a:gd name="T57" fmla="*/ 14 h 162"/>
                  <a:gd name="T58" fmla="*/ 88 w 1034"/>
                  <a:gd name="T59" fmla="*/ 36 h 162"/>
                  <a:gd name="T60" fmla="*/ 40 w 1034"/>
                  <a:gd name="T61" fmla="*/ 50 h 162"/>
                  <a:gd name="T62" fmla="*/ 10 w 1034"/>
                  <a:gd name="T63" fmla="*/ 66 h 162"/>
                  <a:gd name="T64" fmla="*/ 0 w 1034"/>
                  <a:gd name="T65" fmla="*/ 78 h 162"/>
                  <a:gd name="T66" fmla="*/ 0 w 1034"/>
                  <a:gd name="T67" fmla="*/ 82 h 162"/>
                  <a:gd name="T68" fmla="*/ 2 w 1034"/>
                  <a:gd name="T69" fmla="*/ 90 h 162"/>
                  <a:gd name="T70" fmla="*/ 22 w 1034"/>
                  <a:gd name="T71" fmla="*/ 106 h 162"/>
                  <a:gd name="T72" fmla="*/ 62 w 1034"/>
                  <a:gd name="T73" fmla="*/ 120 h 162"/>
                  <a:gd name="T74" fmla="*/ 152 w 1034"/>
                  <a:gd name="T75" fmla="*/ 138 h 162"/>
                  <a:gd name="T76" fmla="*/ 318 w 1034"/>
                  <a:gd name="T77" fmla="*/ 156 h 162"/>
                  <a:gd name="T78" fmla="*/ 520 w 1034"/>
                  <a:gd name="T79" fmla="*/ 162 h 162"/>
                  <a:gd name="T80" fmla="*/ 624 w 1034"/>
                  <a:gd name="T81" fmla="*/ 160 h 162"/>
                  <a:gd name="T82" fmla="*/ 808 w 1034"/>
                  <a:gd name="T83" fmla="*/ 148 h 162"/>
                  <a:gd name="T84" fmla="*/ 946 w 1034"/>
                  <a:gd name="T85" fmla="*/ 126 h 162"/>
                  <a:gd name="T86" fmla="*/ 994 w 1034"/>
                  <a:gd name="T87" fmla="*/ 112 h 162"/>
                  <a:gd name="T88" fmla="*/ 1024 w 1034"/>
                  <a:gd name="T89" fmla="*/ 98 h 162"/>
                  <a:gd name="T90" fmla="*/ 1034 w 1034"/>
                  <a:gd name="T91" fmla="*/ 86 h 162"/>
                  <a:gd name="T92" fmla="*/ 1034 w 1034"/>
                  <a:gd name="T93" fmla="*/ 82 h 162"/>
                  <a:gd name="T94" fmla="*/ 1032 w 1034"/>
                  <a:gd name="T95" fmla="*/ 74 h 162"/>
                  <a:gd name="T96" fmla="*/ 1010 w 1034"/>
                  <a:gd name="T97" fmla="*/ 58 h 162"/>
                  <a:gd name="T98" fmla="*/ 972 w 1034"/>
                  <a:gd name="T99" fmla="*/ 44 h 162"/>
                  <a:gd name="T100" fmla="*/ 884 w 1034"/>
                  <a:gd name="T101" fmla="*/ 24 h 162"/>
                  <a:gd name="T102" fmla="*/ 720 w 1034"/>
                  <a:gd name="T103" fmla="*/ 6 h 162"/>
                  <a:gd name="T104" fmla="*/ 520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162"/>
                    </a:moveTo>
                    <a:lnTo>
                      <a:pt x="520" y="162"/>
                    </a:lnTo>
                    <a:lnTo>
                      <a:pt x="416" y="160"/>
                    </a:lnTo>
                    <a:lnTo>
                      <a:pt x="318" y="154"/>
                    </a:lnTo>
                    <a:lnTo>
                      <a:pt x="230"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0" y="14"/>
                    </a:lnTo>
                    <a:lnTo>
                      <a:pt x="318" y="8"/>
                    </a:lnTo>
                    <a:lnTo>
                      <a:pt x="416" y="2"/>
                    </a:lnTo>
                    <a:lnTo>
                      <a:pt x="520" y="0"/>
                    </a:lnTo>
                    <a:lnTo>
                      <a:pt x="520" y="0"/>
                    </a:lnTo>
                    <a:lnTo>
                      <a:pt x="624" y="2"/>
                    </a:lnTo>
                    <a:lnTo>
                      <a:pt x="720" y="8"/>
                    </a:lnTo>
                    <a:lnTo>
                      <a:pt x="806" y="14"/>
                    </a:lnTo>
                    <a:lnTo>
                      <a:pt x="882" y="24"/>
                    </a:lnTo>
                    <a:lnTo>
                      <a:pt x="944" y="36"/>
                    </a:lnTo>
                    <a:lnTo>
                      <a:pt x="970" y="44"/>
                    </a:lnTo>
                    <a:lnTo>
                      <a:pt x="992" y="50"/>
                    </a:lnTo>
                    <a:lnTo>
                      <a:pt x="1008" y="58"/>
                    </a:lnTo>
                    <a:lnTo>
                      <a:pt x="1022" y="66"/>
                    </a:lnTo>
                    <a:lnTo>
                      <a:pt x="1030" y="74"/>
                    </a:lnTo>
                    <a:lnTo>
                      <a:pt x="1032" y="78"/>
                    </a:lnTo>
                    <a:lnTo>
                      <a:pt x="1032" y="82"/>
                    </a:lnTo>
                    <a:lnTo>
                      <a:pt x="1032" y="82"/>
                    </a:lnTo>
                    <a:lnTo>
                      <a:pt x="1032" y="86"/>
                    </a:lnTo>
                    <a:lnTo>
                      <a:pt x="1030" y="90"/>
                    </a:lnTo>
                    <a:lnTo>
                      <a:pt x="1022" y="98"/>
                    </a:lnTo>
                    <a:lnTo>
                      <a:pt x="1008" y="106"/>
                    </a:lnTo>
                    <a:lnTo>
                      <a:pt x="992" y="112"/>
                    </a:lnTo>
                    <a:lnTo>
                      <a:pt x="970" y="120"/>
                    </a:lnTo>
                    <a:lnTo>
                      <a:pt x="944" y="126"/>
                    </a:lnTo>
                    <a:lnTo>
                      <a:pt x="882" y="138"/>
                    </a:lnTo>
                    <a:lnTo>
                      <a:pt x="806" y="148"/>
                    </a:lnTo>
                    <a:lnTo>
                      <a:pt x="720" y="154"/>
                    </a:lnTo>
                    <a:lnTo>
                      <a:pt x="624" y="160"/>
                    </a:lnTo>
                    <a:lnTo>
                      <a:pt x="520" y="162"/>
                    </a:lnTo>
                    <a:close/>
                    <a:moveTo>
                      <a:pt x="520" y="0"/>
                    </a:moveTo>
                    <a:lnTo>
                      <a:pt x="520" y="0"/>
                    </a:lnTo>
                    <a:lnTo>
                      <a:pt x="416" y="2"/>
                    </a:lnTo>
                    <a:lnTo>
                      <a:pt x="318" y="6"/>
                    </a:lnTo>
                    <a:lnTo>
                      <a:pt x="230"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18" y="156"/>
                    </a:lnTo>
                    <a:lnTo>
                      <a:pt x="416" y="160"/>
                    </a:lnTo>
                    <a:lnTo>
                      <a:pt x="520" y="162"/>
                    </a:lnTo>
                    <a:lnTo>
                      <a:pt x="520" y="162"/>
                    </a:lnTo>
                    <a:lnTo>
                      <a:pt x="624" y="160"/>
                    </a:lnTo>
                    <a:lnTo>
                      <a:pt x="720" y="156"/>
                    </a:lnTo>
                    <a:lnTo>
                      <a:pt x="808" y="148"/>
                    </a:lnTo>
                    <a:lnTo>
                      <a:pt x="884"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4" y="24"/>
                    </a:lnTo>
                    <a:lnTo>
                      <a:pt x="808" y="14"/>
                    </a:lnTo>
                    <a:lnTo>
                      <a:pt x="720" y="6"/>
                    </a:lnTo>
                    <a:lnTo>
                      <a:pt x="624" y="2"/>
                    </a:lnTo>
                    <a:lnTo>
                      <a:pt x="520" y="0"/>
                    </a:lnTo>
                    <a:close/>
                  </a:path>
                </a:pathLst>
              </a:custGeom>
              <a:solidFill>
                <a:srgbClr val="FC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2" name="Freeform 117"/>
              <p:cNvSpPr>
                <a:spLocks/>
              </p:cNvSpPr>
              <p:nvPr/>
            </p:nvSpPr>
            <p:spPr bwMode="auto">
              <a:xfrm>
                <a:off x="4377" y="4146"/>
                <a:ext cx="1030" cy="162"/>
              </a:xfrm>
              <a:custGeom>
                <a:avLst/>
                <a:gdLst>
                  <a:gd name="T0" fmla="*/ 518 w 1030"/>
                  <a:gd name="T1" fmla="*/ 162 h 162"/>
                  <a:gd name="T2" fmla="*/ 518 w 1030"/>
                  <a:gd name="T3" fmla="*/ 162 h 162"/>
                  <a:gd name="T4" fmla="*/ 414 w 1030"/>
                  <a:gd name="T5" fmla="*/ 160 h 162"/>
                  <a:gd name="T6" fmla="*/ 316 w 1030"/>
                  <a:gd name="T7" fmla="*/ 154 h 162"/>
                  <a:gd name="T8" fmla="*/ 228 w 1030"/>
                  <a:gd name="T9" fmla="*/ 148 h 162"/>
                  <a:gd name="T10" fmla="*/ 152 w 1030"/>
                  <a:gd name="T11" fmla="*/ 138 h 162"/>
                  <a:gd name="T12" fmla="*/ 88 w 1030"/>
                  <a:gd name="T13" fmla="*/ 126 h 162"/>
                  <a:gd name="T14" fmla="*/ 62 w 1030"/>
                  <a:gd name="T15" fmla="*/ 120 h 162"/>
                  <a:gd name="T16" fmla="*/ 40 w 1030"/>
                  <a:gd name="T17" fmla="*/ 112 h 162"/>
                  <a:gd name="T18" fmla="*/ 22 w 1030"/>
                  <a:gd name="T19" fmla="*/ 106 h 162"/>
                  <a:gd name="T20" fmla="*/ 10 w 1030"/>
                  <a:gd name="T21" fmla="*/ 98 h 162"/>
                  <a:gd name="T22" fmla="*/ 2 w 1030"/>
                  <a:gd name="T23" fmla="*/ 90 h 162"/>
                  <a:gd name="T24" fmla="*/ 0 w 1030"/>
                  <a:gd name="T25" fmla="*/ 86 h 162"/>
                  <a:gd name="T26" fmla="*/ 0 w 1030"/>
                  <a:gd name="T27" fmla="*/ 82 h 162"/>
                  <a:gd name="T28" fmla="*/ 0 w 1030"/>
                  <a:gd name="T29" fmla="*/ 82 h 162"/>
                  <a:gd name="T30" fmla="*/ 0 w 1030"/>
                  <a:gd name="T31" fmla="*/ 78 h 162"/>
                  <a:gd name="T32" fmla="*/ 2 w 1030"/>
                  <a:gd name="T33" fmla="*/ 74 h 162"/>
                  <a:gd name="T34" fmla="*/ 10 w 1030"/>
                  <a:gd name="T35" fmla="*/ 66 h 162"/>
                  <a:gd name="T36" fmla="*/ 22 w 1030"/>
                  <a:gd name="T37" fmla="*/ 58 h 162"/>
                  <a:gd name="T38" fmla="*/ 40 w 1030"/>
                  <a:gd name="T39" fmla="*/ 50 h 162"/>
                  <a:gd name="T40" fmla="*/ 62 w 1030"/>
                  <a:gd name="T41" fmla="*/ 44 h 162"/>
                  <a:gd name="T42" fmla="*/ 88 w 1030"/>
                  <a:gd name="T43" fmla="*/ 36 h 162"/>
                  <a:gd name="T44" fmla="*/ 152 w 1030"/>
                  <a:gd name="T45" fmla="*/ 24 h 162"/>
                  <a:gd name="T46" fmla="*/ 228 w 1030"/>
                  <a:gd name="T47" fmla="*/ 14 h 162"/>
                  <a:gd name="T48" fmla="*/ 316 w 1030"/>
                  <a:gd name="T49" fmla="*/ 8 h 162"/>
                  <a:gd name="T50" fmla="*/ 414 w 1030"/>
                  <a:gd name="T51" fmla="*/ 2 h 162"/>
                  <a:gd name="T52" fmla="*/ 518 w 1030"/>
                  <a:gd name="T53" fmla="*/ 0 h 162"/>
                  <a:gd name="T54" fmla="*/ 518 w 1030"/>
                  <a:gd name="T55" fmla="*/ 0 h 162"/>
                  <a:gd name="T56" fmla="*/ 622 w 1030"/>
                  <a:gd name="T57" fmla="*/ 2 h 162"/>
                  <a:gd name="T58" fmla="*/ 718 w 1030"/>
                  <a:gd name="T59" fmla="*/ 8 h 162"/>
                  <a:gd name="T60" fmla="*/ 804 w 1030"/>
                  <a:gd name="T61" fmla="*/ 14 h 162"/>
                  <a:gd name="T62" fmla="*/ 880 w 1030"/>
                  <a:gd name="T63" fmla="*/ 24 h 162"/>
                  <a:gd name="T64" fmla="*/ 942 w 1030"/>
                  <a:gd name="T65" fmla="*/ 36 h 162"/>
                  <a:gd name="T66" fmla="*/ 968 w 1030"/>
                  <a:gd name="T67" fmla="*/ 44 h 162"/>
                  <a:gd name="T68" fmla="*/ 990 w 1030"/>
                  <a:gd name="T69" fmla="*/ 50 h 162"/>
                  <a:gd name="T70" fmla="*/ 1006 w 1030"/>
                  <a:gd name="T71" fmla="*/ 58 h 162"/>
                  <a:gd name="T72" fmla="*/ 1020 w 1030"/>
                  <a:gd name="T73" fmla="*/ 66 h 162"/>
                  <a:gd name="T74" fmla="*/ 1028 w 1030"/>
                  <a:gd name="T75" fmla="*/ 74 h 162"/>
                  <a:gd name="T76" fmla="*/ 1030 w 1030"/>
                  <a:gd name="T77" fmla="*/ 78 h 162"/>
                  <a:gd name="T78" fmla="*/ 1030 w 1030"/>
                  <a:gd name="T79" fmla="*/ 82 h 162"/>
                  <a:gd name="T80" fmla="*/ 1030 w 1030"/>
                  <a:gd name="T81" fmla="*/ 82 h 162"/>
                  <a:gd name="T82" fmla="*/ 1030 w 1030"/>
                  <a:gd name="T83" fmla="*/ 86 h 162"/>
                  <a:gd name="T84" fmla="*/ 1028 w 1030"/>
                  <a:gd name="T85" fmla="*/ 90 h 162"/>
                  <a:gd name="T86" fmla="*/ 1020 w 1030"/>
                  <a:gd name="T87" fmla="*/ 98 h 162"/>
                  <a:gd name="T88" fmla="*/ 1006 w 1030"/>
                  <a:gd name="T89" fmla="*/ 106 h 162"/>
                  <a:gd name="T90" fmla="*/ 990 w 1030"/>
                  <a:gd name="T91" fmla="*/ 112 h 162"/>
                  <a:gd name="T92" fmla="*/ 968 w 1030"/>
                  <a:gd name="T93" fmla="*/ 120 h 162"/>
                  <a:gd name="T94" fmla="*/ 942 w 1030"/>
                  <a:gd name="T95" fmla="*/ 126 h 162"/>
                  <a:gd name="T96" fmla="*/ 880 w 1030"/>
                  <a:gd name="T97" fmla="*/ 138 h 162"/>
                  <a:gd name="T98" fmla="*/ 804 w 1030"/>
                  <a:gd name="T99" fmla="*/ 148 h 162"/>
                  <a:gd name="T100" fmla="*/ 718 w 1030"/>
                  <a:gd name="T101" fmla="*/ 154 h 162"/>
                  <a:gd name="T102" fmla="*/ 622 w 1030"/>
                  <a:gd name="T103" fmla="*/ 160 h 162"/>
                  <a:gd name="T104" fmla="*/ 518 w 103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162"/>
                    </a:moveTo>
                    <a:lnTo>
                      <a:pt x="518" y="162"/>
                    </a:lnTo>
                    <a:lnTo>
                      <a:pt x="414" y="160"/>
                    </a:lnTo>
                    <a:lnTo>
                      <a:pt x="316" y="154"/>
                    </a:lnTo>
                    <a:lnTo>
                      <a:pt x="228" y="148"/>
                    </a:lnTo>
                    <a:lnTo>
                      <a:pt x="152" y="138"/>
                    </a:lnTo>
                    <a:lnTo>
                      <a:pt x="88" y="126"/>
                    </a:lnTo>
                    <a:lnTo>
                      <a:pt x="62" y="120"/>
                    </a:lnTo>
                    <a:lnTo>
                      <a:pt x="40" y="112"/>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4"/>
                    </a:lnTo>
                    <a:lnTo>
                      <a:pt x="88" y="36"/>
                    </a:lnTo>
                    <a:lnTo>
                      <a:pt x="152" y="24"/>
                    </a:lnTo>
                    <a:lnTo>
                      <a:pt x="228" y="14"/>
                    </a:lnTo>
                    <a:lnTo>
                      <a:pt x="316" y="8"/>
                    </a:lnTo>
                    <a:lnTo>
                      <a:pt x="414" y="2"/>
                    </a:lnTo>
                    <a:lnTo>
                      <a:pt x="518" y="0"/>
                    </a:lnTo>
                    <a:lnTo>
                      <a:pt x="518" y="0"/>
                    </a:lnTo>
                    <a:lnTo>
                      <a:pt x="622" y="2"/>
                    </a:lnTo>
                    <a:lnTo>
                      <a:pt x="718" y="8"/>
                    </a:lnTo>
                    <a:lnTo>
                      <a:pt x="804" y="14"/>
                    </a:lnTo>
                    <a:lnTo>
                      <a:pt x="880" y="24"/>
                    </a:lnTo>
                    <a:lnTo>
                      <a:pt x="942" y="36"/>
                    </a:lnTo>
                    <a:lnTo>
                      <a:pt x="968" y="44"/>
                    </a:lnTo>
                    <a:lnTo>
                      <a:pt x="990" y="50"/>
                    </a:lnTo>
                    <a:lnTo>
                      <a:pt x="1006" y="58"/>
                    </a:lnTo>
                    <a:lnTo>
                      <a:pt x="1020" y="66"/>
                    </a:lnTo>
                    <a:lnTo>
                      <a:pt x="1028" y="74"/>
                    </a:lnTo>
                    <a:lnTo>
                      <a:pt x="1030" y="78"/>
                    </a:lnTo>
                    <a:lnTo>
                      <a:pt x="1030" y="82"/>
                    </a:lnTo>
                    <a:lnTo>
                      <a:pt x="1030" y="82"/>
                    </a:lnTo>
                    <a:lnTo>
                      <a:pt x="1030" y="86"/>
                    </a:lnTo>
                    <a:lnTo>
                      <a:pt x="1028" y="90"/>
                    </a:lnTo>
                    <a:lnTo>
                      <a:pt x="1020" y="98"/>
                    </a:lnTo>
                    <a:lnTo>
                      <a:pt x="1006" y="106"/>
                    </a:lnTo>
                    <a:lnTo>
                      <a:pt x="990" y="112"/>
                    </a:lnTo>
                    <a:lnTo>
                      <a:pt x="968" y="120"/>
                    </a:lnTo>
                    <a:lnTo>
                      <a:pt x="942" y="126"/>
                    </a:lnTo>
                    <a:lnTo>
                      <a:pt x="880" y="138"/>
                    </a:lnTo>
                    <a:lnTo>
                      <a:pt x="804" y="148"/>
                    </a:lnTo>
                    <a:lnTo>
                      <a:pt x="718" y="154"/>
                    </a:lnTo>
                    <a:lnTo>
                      <a:pt x="622" y="160"/>
                    </a:lnTo>
                    <a:lnTo>
                      <a:pt x="518"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3" name="Freeform 118"/>
              <p:cNvSpPr>
                <a:spLocks/>
              </p:cNvSpPr>
              <p:nvPr/>
            </p:nvSpPr>
            <p:spPr bwMode="auto">
              <a:xfrm>
                <a:off x="4375" y="4146"/>
                <a:ext cx="1034" cy="162"/>
              </a:xfrm>
              <a:custGeom>
                <a:avLst/>
                <a:gdLst>
                  <a:gd name="T0" fmla="*/ 520 w 1034"/>
                  <a:gd name="T1" fmla="*/ 0 h 162"/>
                  <a:gd name="T2" fmla="*/ 520 w 1034"/>
                  <a:gd name="T3" fmla="*/ 0 h 162"/>
                  <a:gd name="T4" fmla="*/ 416 w 1034"/>
                  <a:gd name="T5" fmla="*/ 2 h 162"/>
                  <a:gd name="T6" fmla="*/ 318 w 1034"/>
                  <a:gd name="T7" fmla="*/ 6 h 162"/>
                  <a:gd name="T8" fmla="*/ 230 w 1034"/>
                  <a:gd name="T9" fmla="*/ 14 h 162"/>
                  <a:gd name="T10" fmla="*/ 152 w 1034"/>
                  <a:gd name="T11" fmla="*/ 24 h 162"/>
                  <a:gd name="T12" fmla="*/ 88 w 1034"/>
                  <a:gd name="T13" fmla="*/ 36 h 162"/>
                  <a:gd name="T14" fmla="*/ 62 w 1034"/>
                  <a:gd name="T15" fmla="*/ 44 h 162"/>
                  <a:gd name="T16" fmla="*/ 40 w 1034"/>
                  <a:gd name="T17" fmla="*/ 50 h 162"/>
                  <a:gd name="T18" fmla="*/ 22 w 1034"/>
                  <a:gd name="T19" fmla="*/ 58 h 162"/>
                  <a:gd name="T20" fmla="*/ 10 w 1034"/>
                  <a:gd name="T21" fmla="*/ 66 h 162"/>
                  <a:gd name="T22" fmla="*/ 2 w 1034"/>
                  <a:gd name="T23" fmla="*/ 74 h 162"/>
                  <a:gd name="T24" fmla="*/ 0 w 1034"/>
                  <a:gd name="T25" fmla="*/ 78 h 162"/>
                  <a:gd name="T26" fmla="*/ 0 w 1034"/>
                  <a:gd name="T27" fmla="*/ 82 h 162"/>
                  <a:gd name="T28" fmla="*/ 0 w 1034"/>
                  <a:gd name="T29" fmla="*/ 82 h 162"/>
                  <a:gd name="T30" fmla="*/ 0 w 1034"/>
                  <a:gd name="T31" fmla="*/ 86 h 162"/>
                  <a:gd name="T32" fmla="*/ 2 w 1034"/>
                  <a:gd name="T33" fmla="*/ 90 h 162"/>
                  <a:gd name="T34" fmla="*/ 10 w 1034"/>
                  <a:gd name="T35" fmla="*/ 98 h 162"/>
                  <a:gd name="T36" fmla="*/ 22 w 1034"/>
                  <a:gd name="T37" fmla="*/ 106 h 162"/>
                  <a:gd name="T38" fmla="*/ 40 w 1034"/>
                  <a:gd name="T39" fmla="*/ 112 h 162"/>
                  <a:gd name="T40" fmla="*/ 62 w 1034"/>
                  <a:gd name="T41" fmla="*/ 120 h 162"/>
                  <a:gd name="T42" fmla="*/ 88 w 1034"/>
                  <a:gd name="T43" fmla="*/ 126 h 162"/>
                  <a:gd name="T44" fmla="*/ 152 w 1034"/>
                  <a:gd name="T45" fmla="*/ 138 h 162"/>
                  <a:gd name="T46" fmla="*/ 230 w 1034"/>
                  <a:gd name="T47" fmla="*/ 148 h 162"/>
                  <a:gd name="T48" fmla="*/ 318 w 1034"/>
                  <a:gd name="T49" fmla="*/ 156 h 162"/>
                  <a:gd name="T50" fmla="*/ 416 w 1034"/>
                  <a:gd name="T51" fmla="*/ 160 h 162"/>
                  <a:gd name="T52" fmla="*/ 520 w 1034"/>
                  <a:gd name="T53" fmla="*/ 162 h 162"/>
                  <a:gd name="T54" fmla="*/ 520 w 1034"/>
                  <a:gd name="T55" fmla="*/ 162 h 162"/>
                  <a:gd name="T56" fmla="*/ 624 w 1034"/>
                  <a:gd name="T57" fmla="*/ 160 h 162"/>
                  <a:gd name="T58" fmla="*/ 720 w 1034"/>
                  <a:gd name="T59" fmla="*/ 156 h 162"/>
                  <a:gd name="T60" fmla="*/ 808 w 1034"/>
                  <a:gd name="T61" fmla="*/ 148 h 162"/>
                  <a:gd name="T62" fmla="*/ 884 w 1034"/>
                  <a:gd name="T63" fmla="*/ 138 h 162"/>
                  <a:gd name="T64" fmla="*/ 946 w 1034"/>
                  <a:gd name="T65" fmla="*/ 126 h 162"/>
                  <a:gd name="T66" fmla="*/ 972 w 1034"/>
                  <a:gd name="T67" fmla="*/ 120 h 162"/>
                  <a:gd name="T68" fmla="*/ 994 w 1034"/>
                  <a:gd name="T69" fmla="*/ 112 h 162"/>
                  <a:gd name="T70" fmla="*/ 1010 w 1034"/>
                  <a:gd name="T71" fmla="*/ 106 h 162"/>
                  <a:gd name="T72" fmla="*/ 1024 w 1034"/>
                  <a:gd name="T73" fmla="*/ 98 h 162"/>
                  <a:gd name="T74" fmla="*/ 1032 w 1034"/>
                  <a:gd name="T75" fmla="*/ 90 h 162"/>
                  <a:gd name="T76" fmla="*/ 1034 w 1034"/>
                  <a:gd name="T77" fmla="*/ 86 h 162"/>
                  <a:gd name="T78" fmla="*/ 1034 w 1034"/>
                  <a:gd name="T79" fmla="*/ 82 h 162"/>
                  <a:gd name="T80" fmla="*/ 1034 w 1034"/>
                  <a:gd name="T81" fmla="*/ 82 h 162"/>
                  <a:gd name="T82" fmla="*/ 1034 w 1034"/>
                  <a:gd name="T83" fmla="*/ 78 h 162"/>
                  <a:gd name="T84" fmla="*/ 1032 w 1034"/>
                  <a:gd name="T85" fmla="*/ 74 h 162"/>
                  <a:gd name="T86" fmla="*/ 1024 w 1034"/>
                  <a:gd name="T87" fmla="*/ 66 h 162"/>
                  <a:gd name="T88" fmla="*/ 1010 w 1034"/>
                  <a:gd name="T89" fmla="*/ 58 h 162"/>
                  <a:gd name="T90" fmla="*/ 994 w 1034"/>
                  <a:gd name="T91" fmla="*/ 50 h 162"/>
                  <a:gd name="T92" fmla="*/ 972 w 1034"/>
                  <a:gd name="T93" fmla="*/ 44 h 162"/>
                  <a:gd name="T94" fmla="*/ 946 w 1034"/>
                  <a:gd name="T95" fmla="*/ 36 h 162"/>
                  <a:gd name="T96" fmla="*/ 884 w 1034"/>
                  <a:gd name="T97" fmla="*/ 24 h 162"/>
                  <a:gd name="T98" fmla="*/ 808 w 1034"/>
                  <a:gd name="T99" fmla="*/ 14 h 162"/>
                  <a:gd name="T100" fmla="*/ 720 w 1034"/>
                  <a:gd name="T101" fmla="*/ 6 h 162"/>
                  <a:gd name="T102" fmla="*/ 624 w 1034"/>
                  <a:gd name="T103" fmla="*/ 2 h 162"/>
                  <a:gd name="T104" fmla="*/ 520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20" y="0"/>
                    </a:moveTo>
                    <a:lnTo>
                      <a:pt x="520" y="0"/>
                    </a:lnTo>
                    <a:lnTo>
                      <a:pt x="416" y="2"/>
                    </a:lnTo>
                    <a:lnTo>
                      <a:pt x="318" y="6"/>
                    </a:lnTo>
                    <a:lnTo>
                      <a:pt x="230"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30" y="148"/>
                    </a:lnTo>
                    <a:lnTo>
                      <a:pt x="318" y="156"/>
                    </a:lnTo>
                    <a:lnTo>
                      <a:pt x="416" y="160"/>
                    </a:lnTo>
                    <a:lnTo>
                      <a:pt x="520" y="162"/>
                    </a:lnTo>
                    <a:lnTo>
                      <a:pt x="520" y="162"/>
                    </a:lnTo>
                    <a:lnTo>
                      <a:pt x="624" y="160"/>
                    </a:lnTo>
                    <a:lnTo>
                      <a:pt x="720" y="156"/>
                    </a:lnTo>
                    <a:lnTo>
                      <a:pt x="808" y="148"/>
                    </a:lnTo>
                    <a:lnTo>
                      <a:pt x="884"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4" y="24"/>
                    </a:lnTo>
                    <a:lnTo>
                      <a:pt x="808" y="14"/>
                    </a:lnTo>
                    <a:lnTo>
                      <a:pt x="720" y="6"/>
                    </a:lnTo>
                    <a:lnTo>
                      <a:pt x="624" y="2"/>
                    </a:lnTo>
                    <a:lnTo>
                      <a:pt x="5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4" name="Freeform 119"/>
              <p:cNvSpPr>
                <a:spLocks noEditPoints="1"/>
              </p:cNvSpPr>
              <p:nvPr/>
            </p:nvSpPr>
            <p:spPr bwMode="auto">
              <a:xfrm>
                <a:off x="4377" y="4146"/>
                <a:ext cx="1030" cy="162"/>
              </a:xfrm>
              <a:custGeom>
                <a:avLst/>
                <a:gdLst>
                  <a:gd name="T0" fmla="*/ 518 w 1030"/>
                  <a:gd name="T1" fmla="*/ 162 h 162"/>
                  <a:gd name="T2" fmla="*/ 318 w 1030"/>
                  <a:gd name="T3" fmla="*/ 154 h 162"/>
                  <a:gd name="T4" fmla="*/ 154 w 1030"/>
                  <a:gd name="T5" fmla="*/ 138 h 162"/>
                  <a:gd name="T6" fmla="*/ 64 w 1030"/>
                  <a:gd name="T7" fmla="*/ 120 h 162"/>
                  <a:gd name="T8" fmla="*/ 24 w 1030"/>
                  <a:gd name="T9" fmla="*/ 106 h 162"/>
                  <a:gd name="T10" fmla="*/ 4 w 1030"/>
                  <a:gd name="T11" fmla="*/ 90 h 162"/>
                  <a:gd name="T12" fmla="*/ 2 w 1030"/>
                  <a:gd name="T13" fmla="*/ 82 h 162"/>
                  <a:gd name="T14" fmla="*/ 2 w 1030"/>
                  <a:gd name="T15" fmla="*/ 78 h 162"/>
                  <a:gd name="T16" fmla="*/ 12 w 1030"/>
                  <a:gd name="T17" fmla="*/ 66 h 162"/>
                  <a:gd name="T18" fmla="*/ 42 w 1030"/>
                  <a:gd name="T19" fmla="*/ 50 h 162"/>
                  <a:gd name="T20" fmla="*/ 90 w 1030"/>
                  <a:gd name="T21" fmla="*/ 36 h 162"/>
                  <a:gd name="T22" fmla="*/ 230 w 1030"/>
                  <a:gd name="T23" fmla="*/ 14 h 162"/>
                  <a:gd name="T24" fmla="*/ 414 w 1030"/>
                  <a:gd name="T25" fmla="*/ 2 h 162"/>
                  <a:gd name="T26" fmla="*/ 518 w 1030"/>
                  <a:gd name="T27" fmla="*/ 2 h 162"/>
                  <a:gd name="T28" fmla="*/ 716 w 1030"/>
                  <a:gd name="T29" fmla="*/ 8 h 162"/>
                  <a:gd name="T30" fmla="*/ 878 w 1030"/>
                  <a:gd name="T31" fmla="*/ 24 h 162"/>
                  <a:gd name="T32" fmla="*/ 966 w 1030"/>
                  <a:gd name="T33" fmla="*/ 44 h 162"/>
                  <a:gd name="T34" fmla="*/ 1004 w 1030"/>
                  <a:gd name="T35" fmla="*/ 58 h 162"/>
                  <a:gd name="T36" fmla="*/ 1024 w 1030"/>
                  <a:gd name="T37" fmla="*/ 74 h 162"/>
                  <a:gd name="T38" fmla="*/ 1028 w 1030"/>
                  <a:gd name="T39" fmla="*/ 82 h 162"/>
                  <a:gd name="T40" fmla="*/ 1026 w 1030"/>
                  <a:gd name="T41" fmla="*/ 86 h 162"/>
                  <a:gd name="T42" fmla="*/ 1018 w 1030"/>
                  <a:gd name="T43" fmla="*/ 98 h 162"/>
                  <a:gd name="T44" fmla="*/ 988 w 1030"/>
                  <a:gd name="T45" fmla="*/ 112 h 162"/>
                  <a:gd name="T46" fmla="*/ 940 w 1030"/>
                  <a:gd name="T47" fmla="*/ 126 h 162"/>
                  <a:gd name="T48" fmla="*/ 802 w 1030"/>
                  <a:gd name="T49" fmla="*/ 148 h 162"/>
                  <a:gd name="T50" fmla="*/ 620 w 1030"/>
                  <a:gd name="T51" fmla="*/ 160 h 162"/>
                  <a:gd name="T52" fmla="*/ 518 w 1030"/>
                  <a:gd name="T53" fmla="*/ 0 h 162"/>
                  <a:gd name="T54" fmla="*/ 414 w 1030"/>
                  <a:gd name="T55" fmla="*/ 2 h 162"/>
                  <a:gd name="T56" fmla="*/ 228 w 1030"/>
                  <a:gd name="T57" fmla="*/ 14 h 162"/>
                  <a:gd name="T58" fmla="*/ 88 w 1030"/>
                  <a:gd name="T59" fmla="*/ 36 h 162"/>
                  <a:gd name="T60" fmla="*/ 40 w 1030"/>
                  <a:gd name="T61" fmla="*/ 50 h 162"/>
                  <a:gd name="T62" fmla="*/ 10 w 1030"/>
                  <a:gd name="T63" fmla="*/ 66 h 162"/>
                  <a:gd name="T64" fmla="*/ 0 w 1030"/>
                  <a:gd name="T65" fmla="*/ 78 h 162"/>
                  <a:gd name="T66" fmla="*/ 0 w 1030"/>
                  <a:gd name="T67" fmla="*/ 82 h 162"/>
                  <a:gd name="T68" fmla="*/ 2 w 1030"/>
                  <a:gd name="T69" fmla="*/ 90 h 162"/>
                  <a:gd name="T70" fmla="*/ 22 w 1030"/>
                  <a:gd name="T71" fmla="*/ 106 h 162"/>
                  <a:gd name="T72" fmla="*/ 62 w 1030"/>
                  <a:gd name="T73" fmla="*/ 120 h 162"/>
                  <a:gd name="T74" fmla="*/ 152 w 1030"/>
                  <a:gd name="T75" fmla="*/ 138 h 162"/>
                  <a:gd name="T76" fmla="*/ 316 w 1030"/>
                  <a:gd name="T77" fmla="*/ 154 h 162"/>
                  <a:gd name="T78" fmla="*/ 518 w 1030"/>
                  <a:gd name="T79" fmla="*/ 162 h 162"/>
                  <a:gd name="T80" fmla="*/ 622 w 1030"/>
                  <a:gd name="T81" fmla="*/ 160 h 162"/>
                  <a:gd name="T82" fmla="*/ 804 w 1030"/>
                  <a:gd name="T83" fmla="*/ 148 h 162"/>
                  <a:gd name="T84" fmla="*/ 942 w 1030"/>
                  <a:gd name="T85" fmla="*/ 126 h 162"/>
                  <a:gd name="T86" fmla="*/ 990 w 1030"/>
                  <a:gd name="T87" fmla="*/ 112 h 162"/>
                  <a:gd name="T88" fmla="*/ 1020 w 1030"/>
                  <a:gd name="T89" fmla="*/ 98 h 162"/>
                  <a:gd name="T90" fmla="*/ 1030 w 1030"/>
                  <a:gd name="T91" fmla="*/ 86 h 162"/>
                  <a:gd name="T92" fmla="*/ 1030 w 1030"/>
                  <a:gd name="T93" fmla="*/ 82 h 162"/>
                  <a:gd name="T94" fmla="*/ 1028 w 1030"/>
                  <a:gd name="T95" fmla="*/ 74 h 162"/>
                  <a:gd name="T96" fmla="*/ 1006 w 1030"/>
                  <a:gd name="T97" fmla="*/ 58 h 162"/>
                  <a:gd name="T98" fmla="*/ 968 w 1030"/>
                  <a:gd name="T99" fmla="*/ 44 h 162"/>
                  <a:gd name="T100" fmla="*/ 880 w 1030"/>
                  <a:gd name="T101" fmla="*/ 24 h 162"/>
                  <a:gd name="T102" fmla="*/ 718 w 1030"/>
                  <a:gd name="T103" fmla="*/ 8 h 162"/>
                  <a:gd name="T104" fmla="*/ 518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162"/>
                    </a:moveTo>
                    <a:lnTo>
                      <a:pt x="518" y="162"/>
                    </a:lnTo>
                    <a:lnTo>
                      <a:pt x="414" y="160"/>
                    </a:lnTo>
                    <a:lnTo>
                      <a:pt x="318" y="154"/>
                    </a:lnTo>
                    <a:lnTo>
                      <a:pt x="230" y="148"/>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4"/>
                    </a:lnTo>
                    <a:lnTo>
                      <a:pt x="90" y="36"/>
                    </a:lnTo>
                    <a:lnTo>
                      <a:pt x="154" y="24"/>
                    </a:lnTo>
                    <a:lnTo>
                      <a:pt x="230" y="14"/>
                    </a:lnTo>
                    <a:lnTo>
                      <a:pt x="318" y="8"/>
                    </a:lnTo>
                    <a:lnTo>
                      <a:pt x="414" y="2"/>
                    </a:lnTo>
                    <a:lnTo>
                      <a:pt x="518" y="2"/>
                    </a:lnTo>
                    <a:lnTo>
                      <a:pt x="518" y="2"/>
                    </a:lnTo>
                    <a:lnTo>
                      <a:pt x="620" y="2"/>
                    </a:lnTo>
                    <a:lnTo>
                      <a:pt x="716" y="8"/>
                    </a:lnTo>
                    <a:lnTo>
                      <a:pt x="802" y="14"/>
                    </a:lnTo>
                    <a:lnTo>
                      <a:pt x="878" y="24"/>
                    </a:lnTo>
                    <a:lnTo>
                      <a:pt x="940" y="36"/>
                    </a:lnTo>
                    <a:lnTo>
                      <a:pt x="966" y="44"/>
                    </a:lnTo>
                    <a:lnTo>
                      <a:pt x="988" y="50"/>
                    </a:lnTo>
                    <a:lnTo>
                      <a:pt x="1004" y="58"/>
                    </a:lnTo>
                    <a:lnTo>
                      <a:pt x="1018" y="66"/>
                    </a:lnTo>
                    <a:lnTo>
                      <a:pt x="1024" y="74"/>
                    </a:lnTo>
                    <a:lnTo>
                      <a:pt x="1026" y="78"/>
                    </a:lnTo>
                    <a:lnTo>
                      <a:pt x="1028" y="82"/>
                    </a:lnTo>
                    <a:lnTo>
                      <a:pt x="1028" y="82"/>
                    </a:lnTo>
                    <a:lnTo>
                      <a:pt x="1026" y="86"/>
                    </a:lnTo>
                    <a:lnTo>
                      <a:pt x="1024" y="90"/>
                    </a:lnTo>
                    <a:lnTo>
                      <a:pt x="1018" y="98"/>
                    </a:lnTo>
                    <a:lnTo>
                      <a:pt x="1004" y="106"/>
                    </a:lnTo>
                    <a:lnTo>
                      <a:pt x="988" y="112"/>
                    </a:lnTo>
                    <a:lnTo>
                      <a:pt x="966" y="120"/>
                    </a:lnTo>
                    <a:lnTo>
                      <a:pt x="940" y="126"/>
                    </a:lnTo>
                    <a:lnTo>
                      <a:pt x="878" y="138"/>
                    </a:lnTo>
                    <a:lnTo>
                      <a:pt x="802" y="148"/>
                    </a:lnTo>
                    <a:lnTo>
                      <a:pt x="716" y="154"/>
                    </a:lnTo>
                    <a:lnTo>
                      <a:pt x="620" y="160"/>
                    </a:lnTo>
                    <a:lnTo>
                      <a:pt x="518" y="162"/>
                    </a:lnTo>
                    <a:close/>
                    <a:moveTo>
                      <a:pt x="518" y="0"/>
                    </a:moveTo>
                    <a:lnTo>
                      <a:pt x="518" y="0"/>
                    </a:lnTo>
                    <a:lnTo>
                      <a:pt x="414" y="2"/>
                    </a:lnTo>
                    <a:lnTo>
                      <a:pt x="316" y="8"/>
                    </a:lnTo>
                    <a:lnTo>
                      <a:pt x="228"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28" y="148"/>
                    </a:lnTo>
                    <a:lnTo>
                      <a:pt x="316" y="154"/>
                    </a:lnTo>
                    <a:lnTo>
                      <a:pt x="414" y="160"/>
                    </a:lnTo>
                    <a:lnTo>
                      <a:pt x="518" y="162"/>
                    </a:lnTo>
                    <a:lnTo>
                      <a:pt x="518" y="162"/>
                    </a:lnTo>
                    <a:lnTo>
                      <a:pt x="622" y="160"/>
                    </a:lnTo>
                    <a:lnTo>
                      <a:pt x="718" y="154"/>
                    </a:lnTo>
                    <a:lnTo>
                      <a:pt x="804" y="148"/>
                    </a:lnTo>
                    <a:lnTo>
                      <a:pt x="880" y="138"/>
                    </a:lnTo>
                    <a:lnTo>
                      <a:pt x="942" y="126"/>
                    </a:lnTo>
                    <a:lnTo>
                      <a:pt x="968" y="120"/>
                    </a:lnTo>
                    <a:lnTo>
                      <a:pt x="990" y="112"/>
                    </a:lnTo>
                    <a:lnTo>
                      <a:pt x="1006" y="106"/>
                    </a:lnTo>
                    <a:lnTo>
                      <a:pt x="1020" y="98"/>
                    </a:lnTo>
                    <a:lnTo>
                      <a:pt x="1028" y="90"/>
                    </a:lnTo>
                    <a:lnTo>
                      <a:pt x="1030" y="86"/>
                    </a:lnTo>
                    <a:lnTo>
                      <a:pt x="1030" y="82"/>
                    </a:lnTo>
                    <a:lnTo>
                      <a:pt x="1030" y="82"/>
                    </a:lnTo>
                    <a:lnTo>
                      <a:pt x="1030" y="78"/>
                    </a:lnTo>
                    <a:lnTo>
                      <a:pt x="1028" y="74"/>
                    </a:lnTo>
                    <a:lnTo>
                      <a:pt x="1020" y="66"/>
                    </a:lnTo>
                    <a:lnTo>
                      <a:pt x="1006" y="58"/>
                    </a:lnTo>
                    <a:lnTo>
                      <a:pt x="990" y="50"/>
                    </a:lnTo>
                    <a:lnTo>
                      <a:pt x="968" y="44"/>
                    </a:lnTo>
                    <a:lnTo>
                      <a:pt x="942" y="36"/>
                    </a:lnTo>
                    <a:lnTo>
                      <a:pt x="880" y="24"/>
                    </a:lnTo>
                    <a:lnTo>
                      <a:pt x="804" y="14"/>
                    </a:lnTo>
                    <a:lnTo>
                      <a:pt x="718" y="8"/>
                    </a:lnTo>
                    <a:lnTo>
                      <a:pt x="622" y="2"/>
                    </a:lnTo>
                    <a:lnTo>
                      <a:pt x="518"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5" name="Freeform 120"/>
              <p:cNvSpPr>
                <a:spLocks/>
              </p:cNvSpPr>
              <p:nvPr/>
            </p:nvSpPr>
            <p:spPr bwMode="auto">
              <a:xfrm>
                <a:off x="4379" y="4148"/>
                <a:ext cx="1026" cy="160"/>
              </a:xfrm>
              <a:custGeom>
                <a:avLst/>
                <a:gdLst>
                  <a:gd name="T0" fmla="*/ 516 w 1026"/>
                  <a:gd name="T1" fmla="*/ 160 h 160"/>
                  <a:gd name="T2" fmla="*/ 516 w 1026"/>
                  <a:gd name="T3" fmla="*/ 160 h 160"/>
                  <a:gd name="T4" fmla="*/ 412 w 1026"/>
                  <a:gd name="T5" fmla="*/ 158 h 160"/>
                  <a:gd name="T6" fmla="*/ 316 w 1026"/>
                  <a:gd name="T7" fmla="*/ 152 h 160"/>
                  <a:gd name="T8" fmla="*/ 228 w 1026"/>
                  <a:gd name="T9" fmla="*/ 146 h 160"/>
                  <a:gd name="T10" fmla="*/ 152 w 1026"/>
                  <a:gd name="T11" fmla="*/ 136 h 160"/>
                  <a:gd name="T12" fmla="*/ 88 w 1026"/>
                  <a:gd name="T13" fmla="*/ 124 h 160"/>
                  <a:gd name="T14" fmla="*/ 62 w 1026"/>
                  <a:gd name="T15" fmla="*/ 118 h 160"/>
                  <a:gd name="T16" fmla="*/ 40 w 1026"/>
                  <a:gd name="T17" fmla="*/ 110 h 160"/>
                  <a:gd name="T18" fmla="*/ 22 w 1026"/>
                  <a:gd name="T19" fmla="*/ 104 h 160"/>
                  <a:gd name="T20" fmla="*/ 10 w 1026"/>
                  <a:gd name="T21" fmla="*/ 96 h 160"/>
                  <a:gd name="T22" fmla="*/ 2 w 1026"/>
                  <a:gd name="T23" fmla="*/ 88 h 160"/>
                  <a:gd name="T24" fmla="*/ 0 w 1026"/>
                  <a:gd name="T25" fmla="*/ 84 h 160"/>
                  <a:gd name="T26" fmla="*/ 0 w 1026"/>
                  <a:gd name="T27" fmla="*/ 80 h 160"/>
                  <a:gd name="T28" fmla="*/ 0 w 1026"/>
                  <a:gd name="T29" fmla="*/ 80 h 160"/>
                  <a:gd name="T30" fmla="*/ 0 w 1026"/>
                  <a:gd name="T31" fmla="*/ 76 h 160"/>
                  <a:gd name="T32" fmla="*/ 2 w 1026"/>
                  <a:gd name="T33" fmla="*/ 72 h 160"/>
                  <a:gd name="T34" fmla="*/ 10 w 1026"/>
                  <a:gd name="T35" fmla="*/ 64 h 160"/>
                  <a:gd name="T36" fmla="*/ 22 w 1026"/>
                  <a:gd name="T37" fmla="*/ 56 h 160"/>
                  <a:gd name="T38" fmla="*/ 40 w 1026"/>
                  <a:gd name="T39" fmla="*/ 48 h 160"/>
                  <a:gd name="T40" fmla="*/ 62 w 1026"/>
                  <a:gd name="T41" fmla="*/ 42 h 160"/>
                  <a:gd name="T42" fmla="*/ 88 w 1026"/>
                  <a:gd name="T43" fmla="*/ 34 h 160"/>
                  <a:gd name="T44" fmla="*/ 152 w 1026"/>
                  <a:gd name="T45" fmla="*/ 22 h 160"/>
                  <a:gd name="T46" fmla="*/ 228 w 1026"/>
                  <a:gd name="T47" fmla="*/ 12 h 160"/>
                  <a:gd name="T48" fmla="*/ 316 w 1026"/>
                  <a:gd name="T49" fmla="*/ 6 h 160"/>
                  <a:gd name="T50" fmla="*/ 412 w 1026"/>
                  <a:gd name="T51" fmla="*/ 0 h 160"/>
                  <a:gd name="T52" fmla="*/ 516 w 1026"/>
                  <a:gd name="T53" fmla="*/ 0 h 160"/>
                  <a:gd name="T54" fmla="*/ 516 w 1026"/>
                  <a:gd name="T55" fmla="*/ 0 h 160"/>
                  <a:gd name="T56" fmla="*/ 618 w 1026"/>
                  <a:gd name="T57" fmla="*/ 0 h 160"/>
                  <a:gd name="T58" fmla="*/ 714 w 1026"/>
                  <a:gd name="T59" fmla="*/ 6 h 160"/>
                  <a:gd name="T60" fmla="*/ 800 w 1026"/>
                  <a:gd name="T61" fmla="*/ 12 h 160"/>
                  <a:gd name="T62" fmla="*/ 876 w 1026"/>
                  <a:gd name="T63" fmla="*/ 22 h 160"/>
                  <a:gd name="T64" fmla="*/ 938 w 1026"/>
                  <a:gd name="T65" fmla="*/ 34 h 160"/>
                  <a:gd name="T66" fmla="*/ 964 w 1026"/>
                  <a:gd name="T67" fmla="*/ 42 h 160"/>
                  <a:gd name="T68" fmla="*/ 986 w 1026"/>
                  <a:gd name="T69" fmla="*/ 48 h 160"/>
                  <a:gd name="T70" fmla="*/ 1002 w 1026"/>
                  <a:gd name="T71" fmla="*/ 56 h 160"/>
                  <a:gd name="T72" fmla="*/ 1016 w 1026"/>
                  <a:gd name="T73" fmla="*/ 64 h 160"/>
                  <a:gd name="T74" fmla="*/ 1022 w 1026"/>
                  <a:gd name="T75" fmla="*/ 72 h 160"/>
                  <a:gd name="T76" fmla="*/ 1024 w 1026"/>
                  <a:gd name="T77" fmla="*/ 76 h 160"/>
                  <a:gd name="T78" fmla="*/ 1026 w 1026"/>
                  <a:gd name="T79" fmla="*/ 80 h 160"/>
                  <a:gd name="T80" fmla="*/ 1026 w 1026"/>
                  <a:gd name="T81" fmla="*/ 80 h 160"/>
                  <a:gd name="T82" fmla="*/ 1024 w 1026"/>
                  <a:gd name="T83" fmla="*/ 84 h 160"/>
                  <a:gd name="T84" fmla="*/ 1022 w 1026"/>
                  <a:gd name="T85" fmla="*/ 88 h 160"/>
                  <a:gd name="T86" fmla="*/ 1016 w 1026"/>
                  <a:gd name="T87" fmla="*/ 96 h 160"/>
                  <a:gd name="T88" fmla="*/ 1002 w 1026"/>
                  <a:gd name="T89" fmla="*/ 104 h 160"/>
                  <a:gd name="T90" fmla="*/ 986 w 1026"/>
                  <a:gd name="T91" fmla="*/ 110 h 160"/>
                  <a:gd name="T92" fmla="*/ 964 w 1026"/>
                  <a:gd name="T93" fmla="*/ 118 h 160"/>
                  <a:gd name="T94" fmla="*/ 938 w 1026"/>
                  <a:gd name="T95" fmla="*/ 124 h 160"/>
                  <a:gd name="T96" fmla="*/ 876 w 1026"/>
                  <a:gd name="T97" fmla="*/ 136 h 160"/>
                  <a:gd name="T98" fmla="*/ 800 w 1026"/>
                  <a:gd name="T99" fmla="*/ 146 h 160"/>
                  <a:gd name="T100" fmla="*/ 714 w 1026"/>
                  <a:gd name="T101" fmla="*/ 152 h 160"/>
                  <a:gd name="T102" fmla="*/ 618 w 1026"/>
                  <a:gd name="T103" fmla="*/ 158 h 160"/>
                  <a:gd name="T104" fmla="*/ 516 w 1026"/>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160"/>
                    </a:moveTo>
                    <a:lnTo>
                      <a:pt x="516" y="160"/>
                    </a:lnTo>
                    <a:lnTo>
                      <a:pt x="412" y="158"/>
                    </a:lnTo>
                    <a:lnTo>
                      <a:pt x="316" y="152"/>
                    </a:lnTo>
                    <a:lnTo>
                      <a:pt x="228" y="146"/>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2" y="22"/>
                    </a:lnTo>
                    <a:lnTo>
                      <a:pt x="228" y="12"/>
                    </a:lnTo>
                    <a:lnTo>
                      <a:pt x="316" y="6"/>
                    </a:lnTo>
                    <a:lnTo>
                      <a:pt x="412" y="0"/>
                    </a:lnTo>
                    <a:lnTo>
                      <a:pt x="516" y="0"/>
                    </a:lnTo>
                    <a:lnTo>
                      <a:pt x="516" y="0"/>
                    </a:lnTo>
                    <a:lnTo>
                      <a:pt x="618" y="0"/>
                    </a:lnTo>
                    <a:lnTo>
                      <a:pt x="714" y="6"/>
                    </a:lnTo>
                    <a:lnTo>
                      <a:pt x="800" y="12"/>
                    </a:lnTo>
                    <a:lnTo>
                      <a:pt x="876" y="22"/>
                    </a:lnTo>
                    <a:lnTo>
                      <a:pt x="938" y="34"/>
                    </a:lnTo>
                    <a:lnTo>
                      <a:pt x="964" y="42"/>
                    </a:lnTo>
                    <a:lnTo>
                      <a:pt x="986" y="48"/>
                    </a:lnTo>
                    <a:lnTo>
                      <a:pt x="1002" y="56"/>
                    </a:lnTo>
                    <a:lnTo>
                      <a:pt x="1016" y="64"/>
                    </a:lnTo>
                    <a:lnTo>
                      <a:pt x="1022" y="72"/>
                    </a:lnTo>
                    <a:lnTo>
                      <a:pt x="1024" y="76"/>
                    </a:lnTo>
                    <a:lnTo>
                      <a:pt x="1026" y="80"/>
                    </a:lnTo>
                    <a:lnTo>
                      <a:pt x="1026" y="80"/>
                    </a:lnTo>
                    <a:lnTo>
                      <a:pt x="1024" y="84"/>
                    </a:lnTo>
                    <a:lnTo>
                      <a:pt x="1022" y="88"/>
                    </a:lnTo>
                    <a:lnTo>
                      <a:pt x="1016" y="96"/>
                    </a:lnTo>
                    <a:lnTo>
                      <a:pt x="1002" y="104"/>
                    </a:lnTo>
                    <a:lnTo>
                      <a:pt x="986" y="110"/>
                    </a:lnTo>
                    <a:lnTo>
                      <a:pt x="964" y="118"/>
                    </a:lnTo>
                    <a:lnTo>
                      <a:pt x="938" y="124"/>
                    </a:lnTo>
                    <a:lnTo>
                      <a:pt x="876" y="136"/>
                    </a:lnTo>
                    <a:lnTo>
                      <a:pt x="800" y="146"/>
                    </a:lnTo>
                    <a:lnTo>
                      <a:pt x="714" y="152"/>
                    </a:lnTo>
                    <a:lnTo>
                      <a:pt x="618" y="158"/>
                    </a:lnTo>
                    <a:lnTo>
                      <a:pt x="516"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6" name="Freeform 121"/>
              <p:cNvSpPr>
                <a:spLocks/>
              </p:cNvSpPr>
              <p:nvPr/>
            </p:nvSpPr>
            <p:spPr bwMode="auto">
              <a:xfrm>
                <a:off x="4377" y="4146"/>
                <a:ext cx="1030" cy="162"/>
              </a:xfrm>
              <a:custGeom>
                <a:avLst/>
                <a:gdLst>
                  <a:gd name="T0" fmla="*/ 518 w 1030"/>
                  <a:gd name="T1" fmla="*/ 0 h 162"/>
                  <a:gd name="T2" fmla="*/ 518 w 1030"/>
                  <a:gd name="T3" fmla="*/ 0 h 162"/>
                  <a:gd name="T4" fmla="*/ 414 w 1030"/>
                  <a:gd name="T5" fmla="*/ 2 h 162"/>
                  <a:gd name="T6" fmla="*/ 316 w 1030"/>
                  <a:gd name="T7" fmla="*/ 8 h 162"/>
                  <a:gd name="T8" fmla="*/ 228 w 1030"/>
                  <a:gd name="T9" fmla="*/ 14 h 162"/>
                  <a:gd name="T10" fmla="*/ 152 w 1030"/>
                  <a:gd name="T11" fmla="*/ 24 h 162"/>
                  <a:gd name="T12" fmla="*/ 88 w 1030"/>
                  <a:gd name="T13" fmla="*/ 36 h 162"/>
                  <a:gd name="T14" fmla="*/ 62 w 1030"/>
                  <a:gd name="T15" fmla="*/ 44 h 162"/>
                  <a:gd name="T16" fmla="*/ 40 w 1030"/>
                  <a:gd name="T17" fmla="*/ 50 h 162"/>
                  <a:gd name="T18" fmla="*/ 22 w 1030"/>
                  <a:gd name="T19" fmla="*/ 58 h 162"/>
                  <a:gd name="T20" fmla="*/ 10 w 1030"/>
                  <a:gd name="T21" fmla="*/ 66 h 162"/>
                  <a:gd name="T22" fmla="*/ 2 w 1030"/>
                  <a:gd name="T23" fmla="*/ 74 h 162"/>
                  <a:gd name="T24" fmla="*/ 0 w 1030"/>
                  <a:gd name="T25" fmla="*/ 78 h 162"/>
                  <a:gd name="T26" fmla="*/ 0 w 1030"/>
                  <a:gd name="T27" fmla="*/ 82 h 162"/>
                  <a:gd name="T28" fmla="*/ 0 w 1030"/>
                  <a:gd name="T29" fmla="*/ 82 h 162"/>
                  <a:gd name="T30" fmla="*/ 0 w 1030"/>
                  <a:gd name="T31" fmla="*/ 86 h 162"/>
                  <a:gd name="T32" fmla="*/ 2 w 1030"/>
                  <a:gd name="T33" fmla="*/ 90 h 162"/>
                  <a:gd name="T34" fmla="*/ 10 w 1030"/>
                  <a:gd name="T35" fmla="*/ 98 h 162"/>
                  <a:gd name="T36" fmla="*/ 22 w 1030"/>
                  <a:gd name="T37" fmla="*/ 106 h 162"/>
                  <a:gd name="T38" fmla="*/ 40 w 1030"/>
                  <a:gd name="T39" fmla="*/ 112 h 162"/>
                  <a:gd name="T40" fmla="*/ 62 w 1030"/>
                  <a:gd name="T41" fmla="*/ 120 h 162"/>
                  <a:gd name="T42" fmla="*/ 88 w 1030"/>
                  <a:gd name="T43" fmla="*/ 126 h 162"/>
                  <a:gd name="T44" fmla="*/ 152 w 1030"/>
                  <a:gd name="T45" fmla="*/ 138 h 162"/>
                  <a:gd name="T46" fmla="*/ 228 w 1030"/>
                  <a:gd name="T47" fmla="*/ 148 h 162"/>
                  <a:gd name="T48" fmla="*/ 316 w 1030"/>
                  <a:gd name="T49" fmla="*/ 154 h 162"/>
                  <a:gd name="T50" fmla="*/ 414 w 1030"/>
                  <a:gd name="T51" fmla="*/ 160 h 162"/>
                  <a:gd name="T52" fmla="*/ 518 w 1030"/>
                  <a:gd name="T53" fmla="*/ 162 h 162"/>
                  <a:gd name="T54" fmla="*/ 518 w 1030"/>
                  <a:gd name="T55" fmla="*/ 162 h 162"/>
                  <a:gd name="T56" fmla="*/ 622 w 1030"/>
                  <a:gd name="T57" fmla="*/ 160 h 162"/>
                  <a:gd name="T58" fmla="*/ 718 w 1030"/>
                  <a:gd name="T59" fmla="*/ 154 h 162"/>
                  <a:gd name="T60" fmla="*/ 804 w 1030"/>
                  <a:gd name="T61" fmla="*/ 148 h 162"/>
                  <a:gd name="T62" fmla="*/ 880 w 1030"/>
                  <a:gd name="T63" fmla="*/ 138 h 162"/>
                  <a:gd name="T64" fmla="*/ 942 w 1030"/>
                  <a:gd name="T65" fmla="*/ 126 h 162"/>
                  <a:gd name="T66" fmla="*/ 968 w 1030"/>
                  <a:gd name="T67" fmla="*/ 120 h 162"/>
                  <a:gd name="T68" fmla="*/ 990 w 1030"/>
                  <a:gd name="T69" fmla="*/ 112 h 162"/>
                  <a:gd name="T70" fmla="*/ 1006 w 1030"/>
                  <a:gd name="T71" fmla="*/ 106 h 162"/>
                  <a:gd name="T72" fmla="*/ 1020 w 1030"/>
                  <a:gd name="T73" fmla="*/ 98 h 162"/>
                  <a:gd name="T74" fmla="*/ 1028 w 1030"/>
                  <a:gd name="T75" fmla="*/ 90 h 162"/>
                  <a:gd name="T76" fmla="*/ 1030 w 1030"/>
                  <a:gd name="T77" fmla="*/ 86 h 162"/>
                  <a:gd name="T78" fmla="*/ 1030 w 1030"/>
                  <a:gd name="T79" fmla="*/ 82 h 162"/>
                  <a:gd name="T80" fmla="*/ 1030 w 1030"/>
                  <a:gd name="T81" fmla="*/ 82 h 162"/>
                  <a:gd name="T82" fmla="*/ 1030 w 1030"/>
                  <a:gd name="T83" fmla="*/ 78 h 162"/>
                  <a:gd name="T84" fmla="*/ 1028 w 1030"/>
                  <a:gd name="T85" fmla="*/ 74 h 162"/>
                  <a:gd name="T86" fmla="*/ 1020 w 1030"/>
                  <a:gd name="T87" fmla="*/ 66 h 162"/>
                  <a:gd name="T88" fmla="*/ 1006 w 1030"/>
                  <a:gd name="T89" fmla="*/ 58 h 162"/>
                  <a:gd name="T90" fmla="*/ 990 w 1030"/>
                  <a:gd name="T91" fmla="*/ 50 h 162"/>
                  <a:gd name="T92" fmla="*/ 968 w 1030"/>
                  <a:gd name="T93" fmla="*/ 44 h 162"/>
                  <a:gd name="T94" fmla="*/ 942 w 1030"/>
                  <a:gd name="T95" fmla="*/ 36 h 162"/>
                  <a:gd name="T96" fmla="*/ 880 w 1030"/>
                  <a:gd name="T97" fmla="*/ 24 h 162"/>
                  <a:gd name="T98" fmla="*/ 804 w 1030"/>
                  <a:gd name="T99" fmla="*/ 14 h 162"/>
                  <a:gd name="T100" fmla="*/ 718 w 1030"/>
                  <a:gd name="T101" fmla="*/ 8 h 162"/>
                  <a:gd name="T102" fmla="*/ 622 w 1030"/>
                  <a:gd name="T103" fmla="*/ 2 h 162"/>
                  <a:gd name="T104" fmla="*/ 518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8" y="0"/>
                    </a:moveTo>
                    <a:lnTo>
                      <a:pt x="518" y="0"/>
                    </a:lnTo>
                    <a:lnTo>
                      <a:pt x="414" y="2"/>
                    </a:lnTo>
                    <a:lnTo>
                      <a:pt x="316" y="8"/>
                    </a:lnTo>
                    <a:lnTo>
                      <a:pt x="228" y="14"/>
                    </a:lnTo>
                    <a:lnTo>
                      <a:pt x="152" y="24"/>
                    </a:lnTo>
                    <a:lnTo>
                      <a:pt x="88" y="36"/>
                    </a:lnTo>
                    <a:lnTo>
                      <a:pt x="62" y="44"/>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2"/>
                    </a:lnTo>
                    <a:lnTo>
                      <a:pt x="62" y="120"/>
                    </a:lnTo>
                    <a:lnTo>
                      <a:pt x="88" y="126"/>
                    </a:lnTo>
                    <a:lnTo>
                      <a:pt x="152" y="138"/>
                    </a:lnTo>
                    <a:lnTo>
                      <a:pt x="228" y="148"/>
                    </a:lnTo>
                    <a:lnTo>
                      <a:pt x="316" y="154"/>
                    </a:lnTo>
                    <a:lnTo>
                      <a:pt x="414" y="160"/>
                    </a:lnTo>
                    <a:lnTo>
                      <a:pt x="518" y="162"/>
                    </a:lnTo>
                    <a:lnTo>
                      <a:pt x="518" y="162"/>
                    </a:lnTo>
                    <a:lnTo>
                      <a:pt x="622" y="160"/>
                    </a:lnTo>
                    <a:lnTo>
                      <a:pt x="718" y="154"/>
                    </a:lnTo>
                    <a:lnTo>
                      <a:pt x="804" y="148"/>
                    </a:lnTo>
                    <a:lnTo>
                      <a:pt x="880" y="138"/>
                    </a:lnTo>
                    <a:lnTo>
                      <a:pt x="942" y="126"/>
                    </a:lnTo>
                    <a:lnTo>
                      <a:pt x="968" y="120"/>
                    </a:lnTo>
                    <a:lnTo>
                      <a:pt x="990" y="112"/>
                    </a:lnTo>
                    <a:lnTo>
                      <a:pt x="1006" y="106"/>
                    </a:lnTo>
                    <a:lnTo>
                      <a:pt x="1020" y="98"/>
                    </a:lnTo>
                    <a:lnTo>
                      <a:pt x="1028" y="90"/>
                    </a:lnTo>
                    <a:lnTo>
                      <a:pt x="1030" y="86"/>
                    </a:lnTo>
                    <a:lnTo>
                      <a:pt x="1030" y="82"/>
                    </a:lnTo>
                    <a:lnTo>
                      <a:pt x="1030" y="82"/>
                    </a:lnTo>
                    <a:lnTo>
                      <a:pt x="1030" y="78"/>
                    </a:lnTo>
                    <a:lnTo>
                      <a:pt x="1028" y="74"/>
                    </a:lnTo>
                    <a:lnTo>
                      <a:pt x="1020" y="66"/>
                    </a:lnTo>
                    <a:lnTo>
                      <a:pt x="1006" y="58"/>
                    </a:lnTo>
                    <a:lnTo>
                      <a:pt x="990" y="50"/>
                    </a:lnTo>
                    <a:lnTo>
                      <a:pt x="968" y="44"/>
                    </a:lnTo>
                    <a:lnTo>
                      <a:pt x="942" y="36"/>
                    </a:lnTo>
                    <a:lnTo>
                      <a:pt x="880" y="24"/>
                    </a:lnTo>
                    <a:lnTo>
                      <a:pt x="804" y="14"/>
                    </a:lnTo>
                    <a:lnTo>
                      <a:pt x="718" y="8"/>
                    </a:lnTo>
                    <a:lnTo>
                      <a:pt x="622" y="2"/>
                    </a:lnTo>
                    <a:lnTo>
                      <a:pt x="5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7" name="Freeform 122"/>
              <p:cNvSpPr>
                <a:spLocks noEditPoints="1"/>
              </p:cNvSpPr>
              <p:nvPr/>
            </p:nvSpPr>
            <p:spPr bwMode="auto">
              <a:xfrm>
                <a:off x="4379" y="4148"/>
                <a:ext cx="1026" cy="160"/>
              </a:xfrm>
              <a:custGeom>
                <a:avLst/>
                <a:gdLst>
                  <a:gd name="T0" fmla="*/ 516 w 1026"/>
                  <a:gd name="T1" fmla="*/ 158 h 160"/>
                  <a:gd name="T2" fmla="*/ 316 w 1026"/>
                  <a:gd name="T3" fmla="*/ 152 h 160"/>
                  <a:gd name="T4" fmla="*/ 152 w 1026"/>
                  <a:gd name="T5" fmla="*/ 136 h 160"/>
                  <a:gd name="T6" fmla="*/ 64 w 1026"/>
                  <a:gd name="T7" fmla="*/ 118 h 160"/>
                  <a:gd name="T8" fmla="*/ 24 w 1026"/>
                  <a:gd name="T9" fmla="*/ 104 h 160"/>
                  <a:gd name="T10" fmla="*/ 4 w 1026"/>
                  <a:gd name="T11" fmla="*/ 88 h 160"/>
                  <a:gd name="T12" fmla="*/ 2 w 1026"/>
                  <a:gd name="T13" fmla="*/ 80 h 160"/>
                  <a:gd name="T14" fmla="*/ 2 w 1026"/>
                  <a:gd name="T15" fmla="*/ 76 h 160"/>
                  <a:gd name="T16" fmla="*/ 12 w 1026"/>
                  <a:gd name="T17" fmla="*/ 64 h 160"/>
                  <a:gd name="T18" fmla="*/ 42 w 1026"/>
                  <a:gd name="T19" fmla="*/ 48 h 160"/>
                  <a:gd name="T20" fmla="*/ 90 w 1026"/>
                  <a:gd name="T21" fmla="*/ 34 h 160"/>
                  <a:gd name="T22" fmla="*/ 228 w 1026"/>
                  <a:gd name="T23" fmla="*/ 14 h 160"/>
                  <a:gd name="T24" fmla="*/ 412 w 1026"/>
                  <a:gd name="T25" fmla="*/ 2 h 160"/>
                  <a:gd name="T26" fmla="*/ 516 w 1026"/>
                  <a:gd name="T27" fmla="*/ 0 h 160"/>
                  <a:gd name="T28" fmla="*/ 714 w 1026"/>
                  <a:gd name="T29" fmla="*/ 6 h 160"/>
                  <a:gd name="T30" fmla="*/ 874 w 1026"/>
                  <a:gd name="T31" fmla="*/ 22 h 160"/>
                  <a:gd name="T32" fmla="*/ 962 w 1026"/>
                  <a:gd name="T33" fmla="*/ 42 h 160"/>
                  <a:gd name="T34" fmla="*/ 1000 w 1026"/>
                  <a:gd name="T35" fmla="*/ 56 h 160"/>
                  <a:gd name="T36" fmla="*/ 1020 w 1026"/>
                  <a:gd name="T37" fmla="*/ 72 h 160"/>
                  <a:gd name="T38" fmla="*/ 1024 w 1026"/>
                  <a:gd name="T39" fmla="*/ 80 h 160"/>
                  <a:gd name="T40" fmla="*/ 1022 w 1026"/>
                  <a:gd name="T41" fmla="*/ 84 h 160"/>
                  <a:gd name="T42" fmla="*/ 1014 w 1026"/>
                  <a:gd name="T43" fmla="*/ 96 h 160"/>
                  <a:gd name="T44" fmla="*/ 984 w 1026"/>
                  <a:gd name="T45" fmla="*/ 110 h 160"/>
                  <a:gd name="T46" fmla="*/ 936 w 1026"/>
                  <a:gd name="T47" fmla="*/ 124 h 160"/>
                  <a:gd name="T48" fmla="*/ 800 w 1026"/>
                  <a:gd name="T49" fmla="*/ 144 h 160"/>
                  <a:gd name="T50" fmla="*/ 618 w 1026"/>
                  <a:gd name="T51" fmla="*/ 158 h 160"/>
                  <a:gd name="T52" fmla="*/ 516 w 1026"/>
                  <a:gd name="T53" fmla="*/ 0 h 160"/>
                  <a:gd name="T54" fmla="*/ 412 w 1026"/>
                  <a:gd name="T55" fmla="*/ 0 h 160"/>
                  <a:gd name="T56" fmla="*/ 228 w 1026"/>
                  <a:gd name="T57" fmla="*/ 12 h 160"/>
                  <a:gd name="T58" fmla="*/ 88 w 1026"/>
                  <a:gd name="T59" fmla="*/ 34 h 160"/>
                  <a:gd name="T60" fmla="*/ 40 w 1026"/>
                  <a:gd name="T61" fmla="*/ 48 h 160"/>
                  <a:gd name="T62" fmla="*/ 10 w 1026"/>
                  <a:gd name="T63" fmla="*/ 64 h 160"/>
                  <a:gd name="T64" fmla="*/ 0 w 1026"/>
                  <a:gd name="T65" fmla="*/ 76 h 160"/>
                  <a:gd name="T66" fmla="*/ 0 w 1026"/>
                  <a:gd name="T67" fmla="*/ 80 h 160"/>
                  <a:gd name="T68" fmla="*/ 2 w 1026"/>
                  <a:gd name="T69" fmla="*/ 88 h 160"/>
                  <a:gd name="T70" fmla="*/ 22 w 1026"/>
                  <a:gd name="T71" fmla="*/ 104 h 160"/>
                  <a:gd name="T72" fmla="*/ 62 w 1026"/>
                  <a:gd name="T73" fmla="*/ 118 h 160"/>
                  <a:gd name="T74" fmla="*/ 152 w 1026"/>
                  <a:gd name="T75" fmla="*/ 136 h 160"/>
                  <a:gd name="T76" fmla="*/ 316 w 1026"/>
                  <a:gd name="T77" fmla="*/ 152 h 160"/>
                  <a:gd name="T78" fmla="*/ 516 w 1026"/>
                  <a:gd name="T79" fmla="*/ 160 h 160"/>
                  <a:gd name="T80" fmla="*/ 618 w 1026"/>
                  <a:gd name="T81" fmla="*/ 158 h 160"/>
                  <a:gd name="T82" fmla="*/ 800 w 1026"/>
                  <a:gd name="T83" fmla="*/ 146 h 160"/>
                  <a:gd name="T84" fmla="*/ 938 w 1026"/>
                  <a:gd name="T85" fmla="*/ 124 h 160"/>
                  <a:gd name="T86" fmla="*/ 986 w 1026"/>
                  <a:gd name="T87" fmla="*/ 110 h 160"/>
                  <a:gd name="T88" fmla="*/ 1016 w 1026"/>
                  <a:gd name="T89" fmla="*/ 96 h 160"/>
                  <a:gd name="T90" fmla="*/ 1024 w 1026"/>
                  <a:gd name="T91" fmla="*/ 84 h 160"/>
                  <a:gd name="T92" fmla="*/ 1026 w 1026"/>
                  <a:gd name="T93" fmla="*/ 80 h 160"/>
                  <a:gd name="T94" fmla="*/ 1022 w 1026"/>
                  <a:gd name="T95" fmla="*/ 72 h 160"/>
                  <a:gd name="T96" fmla="*/ 1002 w 1026"/>
                  <a:gd name="T97" fmla="*/ 56 h 160"/>
                  <a:gd name="T98" fmla="*/ 964 w 1026"/>
                  <a:gd name="T99" fmla="*/ 42 h 160"/>
                  <a:gd name="T100" fmla="*/ 876 w 1026"/>
                  <a:gd name="T101" fmla="*/ 22 h 160"/>
                  <a:gd name="T102" fmla="*/ 714 w 1026"/>
                  <a:gd name="T103" fmla="*/ 6 h 160"/>
                  <a:gd name="T104" fmla="*/ 516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158"/>
                    </a:moveTo>
                    <a:lnTo>
                      <a:pt x="516" y="158"/>
                    </a:lnTo>
                    <a:lnTo>
                      <a:pt x="412" y="158"/>
                    </a:lnTo>
                    <a:lnTo>
                      <a:pt x="316" y="152"/>
                    </a:lnTo>
                    <a:lnTo>
                      <a:pt x="228" y="144"/>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2"/>
                    </a:lnTo>
                    <a:lnTo>
                      <a:pt x="228" y="14"/>
                    </a:lnTo>
                    <a:lnTo>
                      <a:pt x="316" y="6"/>
                    </a:lnTo>
                    <a:lnTo>
                      <a:pt x="412" y="2"/>
                    </a:lnTo>
                    <a:lnTo>
                      <a:pt x="516" y="0"/>
                    </a:lnTo>
                    <a:lnTo>
                      <a:pt x="516" y="0"/>
                    </a:lnTo>
                    <a:lnTo>
                      <a:pt x="618" y="2"/>
                    </a:lnTo>
                    <a:lnTo>
                      <a:pt x="714" y="6"/>
                    </a:lnTo>
                    <a:lnTo>
                      <a:pt x="800" y="14"/>
                    </a:lnTo>
                    <a:lnTo>
                      <a:pt x="874" y="22"/>
                    </a:lnTo>
                    <a:lnTo>
                      <a:pt x="936" y="34"/>
                    </a:lnTo>
                    <a:lnTo>
                      <a:pt x="962" y="42"/>
                    </a:lnTo>
                    <a:lnTo>
                      <a:pt x="984" y="48"/>
                    </a:lnTo>
                    <a:lnTo>
                      <a:pt x="1000" y="56"/>
                    </a:lnTo>
                    <a:lnTo>
                      <a:pt x="1014" y="64"/>
                    </a:lnTo>
                    <a:lnTo>
                      <a:pt x="1020" y="72"/>
                    </a:lnTo>
                    <a:lnTo>
                      <a:pt x="1022" y="76"/>
                    </a:lnTo>
                    <a:lnTo>
                      <a:pt x="1024" y="80"/>
                    </a:lnTo>
                    <a:lnTo>
                      <a:pt x="1024" y="80"/>
                    </a:lnTo>
                    <a:lnTo>
                      <a:pt x="1022" y="84"/>
                    </a:lnTo>
                    <a:lnTo>
                      <a:pt x="1020" y="88"/>
                    </a:lnTo>
                    <a:lnTo>
                      <a:pt x="1014" y="96"/>
                    </a:lnTo>
                    <a:lnTo>
                      <a:pt x="1000" y="104"/>
                    </a:lnTo>
                    <a:lnTo>
                      <a:pt x="984" y="110"/>
                    </a:lnTo>
                    <a:lnTo>
                      <a:pt x="962" y="118"/>
                    </a:lnTo>
                    <a:lnTo>
                      <a:pt x="936" y="124"/>
                    </a:lnTo>
                    <a:lnTo>
                      <a:pt x="874" y="136"/>
                    </a:lnTo>
                    <a:lnTo>
                      <a:pt x="800" y="144"/>
                    </a:lnTo>
                    <a:lnTo>
                      <a:pt x="714" y="152"/>
                    </a:lnTo>
                    <a:lnTo>
                      <a:pt x="618" y="158"/>
                    </a:lnTo>
                    <a:lnTo>
                      <a:pt x="516" y="158"/>
                    </a:lnTo>
                    <a:close/>
                    <a:moveTo>
                      <a:pt x="516" y="0"/>
                    </a:moveTo>
                    <a:lnTo>
                      <a:pt x="516" y="0"/>
                    </a:lnTo>
                    <a:lnTo>
                      <a:pt x="412" y="0"/>
                    </a:lnTo>
                    <a:lnTo>
                      <a:pt x="316" y="6"/>
                    </a:lnTo>
                    <a:lnTo>
                      <a:pt x="228" y="12"/>
                    </a:lnTo>
                    <a:lnTo>
                      <a:pt x="152"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2"/>
                    </a:lnTo>
                    <a:lnTo>
                      <a:pt x="412" y="158"/>
                    </a:lnTo>
                    <a:lnTo>
                      <a:pt x="516" y="160"/>
                    </a:lnTo>
                    <a:lnTo>
                      <a:pt x="516"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6"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8" name="Freeform 123"/>
              <p:cNvSpPr>
                <a:spLocks/>
              </p:cNvSpPr>
              <p:nvPr/>
            </p:nvSpPr>
            <p:spPr bwMode="auto">
              <a:xfrm>
                <a:off x="4381" y="4148"/>
                <a:ext cx="1022" cy="158"/>
              </a:xfrm>
              <a:custGeom>
                <a:avLst/>
                <a:gdLst>
                  <a:gd name="T0" fmla="*/ 514 w 1022"/>
                  <a:gd name="T1" fmla="*/ 158 h 158"/>
                  <a:gd name="T2" fmla="*/ 514 w 1022"/>
                  <a:gd name="T3" fmla="*/ 158 h 158"/>
                  <a:gd name="T4" fmla="*/ 410 w 1022"/>
                  <a:gd name="T5" fmla="*/ 158 h 158"/>
                  <a:gd name="T6" fmla="*/ 314 w 1022"/>
                  <a:gd name="T7" fmla="*/ 152 h 158"/>
                  <a:gd name="T8" fmla="*/ 226 w 1022"/>
                  <a:gd name="T9" fmla="*/ 144 h 158"/>
                  <a:gd name="T10" fmla="*/ 150 w 1022"/>
                  <a:gd name="T11" fmla="*/ 136 h 158"/>
                  <a:gd name="T12" fmla="*/ 88 w 1022"/>
                  <a:gd name="T13" fmla="*/ 124 h 158"/>
                  <a:gd name="T14" fmla="*/ 62 w 1022"/>
                  <a:gd name="T15" fmla="*/ 118 h 158"/>
                  <a:gd name="T16" fmla="*/ 40 w 1022"/>
                  <a:gd name="T17" fmla="*/ 110 h 158"/>
                  <a:gd name="T18" fmla="*/ 22 w 1022"/>
                  <a:gd name="T19" fmla="*/ 104 h 158"/>
                  <a:gd name="T20" fmla="*/ 10 w 1022"/>
                  <a:gd name="T21" fmla="*/ 96 h 158"/>
                  <a:gd name="T22" fmla="*/ 2 w 1022"/>
                  <a:gd name="T23" fmla="*/ 88 h 158"/>
                  <a:gd name="T24" fmla="*/ 0 w 1022"/>
                  <a:gd name="T25" fmla="*/ 84 h 158"/>
                  <a:gd name="T26" fmla="*/ 0 w 1022"/>
                  <a:gd name="T27" fmla="*/ 80 h 158"/>
                  <a:gd name="T28" fmla="*/ 0 w 1022"/>
                  <a:gd name="T29" fmla="*/ 80 h 158"/>
                  <a:gd name="T30" fmla="*/ 0 w 1022"/>
                  <a:gd name="T31" fmla="*/ 76 h 158"/>
                  <a:gd name="T32" fmla="*/ 2 w 1022"/>
                  <a:gd name="T33" fmla="*/ 72 h 158"/>
                  <a:gd name="T34" fmla="*/ 10 w 1022"/>
                  <a:gd name="T35" fmla="*/ 64 h 158"/>
                  <a:gd name="T36" fmla="*/ 22 w 1022"/>
                  <a:gd name="T37" fmla="*/ 56 h 158"/>
                  <a:gd name="T38" fmla="*/ 40 w 1022"/>
                  <a:gd name="T39" fmla="*/ 48 h 158"/>
                  <a:gd name="T40" fmla="*/ 62 w 1022"/>
                  <a:gd name="T41" fmla="*/ 42 h 158"/>
                  <a:gd name="T42" fmla="*/ 88 w 1022"/>
                  <a:gd name="T43" fmla="*/ 34 h 158"/>
                  <a:gd name="T44" fmla="*/ 150 w 1022"/>
                  <a:gd name="T45" fmla="*/ 22 h 158"/>
                  <a:gd name="T46" fmla="*/ 226 w 1022"/>
                  <a:gd name="T47" fmla="*/ 14 h 158"/>
                  <a:gd name="T48" fmla="*/ 314 w 1022"/>
                  <a:gd name="T49" fmla="*/ 6 h 158"/>
                  <a:gd name="T50" fmla="*/ 410 w 1022"/>
                  <a:gd name="T51" fmla="*/ 2 h 158"/>
                  <a:gd name="T52" fmla="*/ 514 w 1022"/>
                  <a:gd name="T53" fmla="*/ 0 h 158"/>
                  <a:gd name="T54" fmla="*/ 514 w 1022"/>
                  <a:gd name="T55" fmla="*/ 0 h 158"/>
                  <a:gd name="T56" fmla="*/ 616 w 1022"/>
                  <a:gd name="T57" fmla="*/ 2 h 158"/>
                  <a:gd name="T58" fmla="*/ 712 w 1022"/>
                  <a:gd name="T59" fmla="*/ 6 h 158"/>
                  <a:gd name="T60" fmla="*/ 798 w 1022"/>
                  <a:gd name="T61" fmla="*/ 14 h 158"/>
                  <a:gd name="T62" fmla="*/ 872 w 1022"/>
                  <a:gd name="T63" fmla="*/ 22 h 158"/>
                  <a:gd name="T64" fmla="*/ 934 w 1022"/>
                  <a:gd name="T65" fmla="*/ 34 h 158"/>
                  <a:gd name="T66" fmla="*/ 960 w 1022"/>
                  <a:gd name="T67" fmla="*/ 42 h 158"/>
                  <a:gd name="T68" fmla="*/ 982 w 1022"/>
                  <a:gd name="T69" fmla="*/ 48 h 158"/>
                  <a:gd name="T70" fmla="*/ 998 w 1022"/>
                  <a:gd name="T71" fmla="*/ 56 h 158"/>
                  <a:gd name="T72" fmla="*/ 1012 w 1022"/>
                  <a:gd name="T73" fmla="*/ 64 h 158"/>
                  <a:gd name="T74" fmla="*/ 1018 w 1022"/>
                  <a:gd name="T75" fmla="*/ 72 h 158"/>
                  <a:gd name="T76" fmla="*/ 1020 w 1022"/>
                  <a:gd name="T77" fmla="*/ 76 h 158"/>
                  <a:gd name="T78" fmla="*/ 1022 w 1022"/>
                  <a:gd name="T79" fmla="*/ 80 h 158"/>
                  <a:gd name="T80" fmla="*/ 1022 w 1022"/>
                  <a:gd name="T81" fmla="*/ 80 h 158"/>
                  <a:gd name="T82" fmla="*/ 1020 w 1022"/>
                  <a:gd name="T83" fmla="*/ 84 h 158"/>
                  <a:gd name="T84" fmla="*/ 1018 w 1022"/>
                  <a:gd name="T85" fmla="*/ 88 h 158"/>
                  <a:gd name="T86" fmla="*/ 1012 w 1022"/>
                  <a:gd name="T87" fmla="*/ 96 h 158"/>
                  <a:gd name="T88" fmla="*/ 998 w 1022"/>
                  <a:gd name="T89" fmla="*/ 104 h 158"/>
                  <a:gd name="T90" fmla="*/ 982 w 1022"/>
                  <a:gd name="T91" fmla="*/ 110 h 158"/>
                  <a:gd name="T92" fmla="*/ 960 w 1022"/>
                  <a:gd name="T93" fmla="*/ 118 h 158"/>
                  <a:gd name="T94" fmla="*/ 934 w 1022"/>
                  <a:gd name="T95" fmla="*/ 124 h 158"/>
                  <a:gd name="T96" fmla="*/ 872 w 1022"/>
                  <a:gd name="T97" fmla="*/ 136 h 158"/>
                  <a:gd name="T98" fmla="*/ 798 w 1022"/>
                  <a:gd name="T99" fmla="*/ 144 h 158"/>
                  <a:gd name="T100" fmla="*/ 712 w 1022"/>
                  <a:gd name="T101" fmla="*/ 152 h 158"/>
                  <a:gd name="T102" fmla="*/ 616 w 1022"/>
                  <a:gd name="T103" fmla="*/ 158 h 158"/>
                  <a:gd name="T104" fmla="*/ 514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158"/>
                    </a:moveTo>
                    <a:lnTo>
                      <a:pt x="514" y="158"/>
                    </a:lnTo>
                    <a:lnTo>
                      <a:pt x="410" y="158"/>
                    </a:lnTo>
                    <a:lnTo>
                      <a:pt x="314" y="152"/>
                    </a:lnTo>
                    <a:lnTo>
                      <a:pt x="226" y="144"/>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2"/>
                    </a:lnTo>
                    <a:lnTo>
                      <a:pt x="226" y="14"/>
                    </a:lnTo>
                    <a:lnTo>
                      <a:pt x="314" y="6"/>
                    </a:lnTo>
                    <a:lnTo>
                      <a:pt x="410" y="2"/>
                    </a:lnTo>
                    <a:lnTo>
                      <a:pt x="514" y="0"/>
                    </a:lnTo>
                    <a:lnTo>
                      <a:pt x="514" y="0"/>
                    </a:lnTo>
                    <a:lnTo>
                      <a:pt x="616" y="2"/>
                    </a:lnTo>
                    <a:lnTo>
                      <a:pt x="712" y="6"/>
                    </a:lnTo>
                    <a:lnTo>
                      <a:pt x="798" y="14"/>
                    </a:lnTo>
                    <a:lnTo>
                      <a:pt x="872" y="22"/>
                    </a:lnTo>
                    <a:lnTo>
                      <a:pt x="934" y="34"/>
                    </a:lnTo>
                    <a:lnTo>
                      <a:pt x="960" y="42"/>
                    </a:lnTo>
                    <a:lnTo>
                      <a:pt x="982" y="48"/>
                    </a:lnTo>
                    <a:lnTo>
                      <a:pt x="998" y="56"/>
                    </a:lnTo>
                    <a:lnTo>
                      <a:pt x="1012" y="64"/>
                    </a:lnTo>
                    <a:lnTo>
                      <a:pt x="1018" y="72"/>
                    </a:lnTo>
                    <a:lnTo>
                      <a:pt x="1020" y="76"/>
                    </a:lnTo>
                    <a:lnTo>
                      <a:pt x="1022" y="80"/>
                    </a:lnTo>
                    <a:lnTo>
                      <a:pt x="1022" y="80"/>
                    </a:lnTo>
                    <a:lnTo>
                      <a:pt x="1020" y="84"/>
                    </a:lnTo>
                    <a:lnTo>
                      <a:pt x="1018" y="88"/>
                    </a:lnTo>
                    <a:lnTo>
                      <a:pt x="1012" y="96"/>
                    </a:lnTo>
                    <a:lnTo>
                      <a:pt x="998" y="104"/>
                    </a:lnTo>
                    <a:lnTo>
                      <a:pt x="982" y="110"/>
                    </a:lnTo>
                    <a:lnTo>
                      <a:pt x="960" y="118"/>
                    </a:lnTo>
                    <a:lnTo>
                      <a:pt x="934" y="124"/>
                    </a:lnTo>
                    <a:lnTo>
                      <a:pt x="872" y="136"/>
                    </a:lnTo>
                    <a:lnTo>
                      <a:pt x="798" y="144"/>
                    </a:lnTo>
                    <a:lnTo>
                      <a:pt x="712" y="152"/>
                    </a:lnTo>
                    <a:lnTo>
                      <a:pt x="616" y="158"/>
                    </a:lnTo>
                    <a:lnTo>
                      <a:pt x="514"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9" name="Freeform 124"/>
              <p:cNvSpPr>
                <a:spLocks/>
              </p:cNvSpPr>
              <p:nvPr/>
            </p:nvSpPr>
            <p:spPr bwMode="auto">
              <a:xfrm>
                <a:off x="4379" y="4148"/>
                <a:ext cx="1026" cy="160"/>
              </a:xfrm>
              <a:custGeom>
                <a:avLst/>
                <a:gdLst>
                  <a:gd name="T0" fmla="*/ 516 w 1026"/>
                  <a:gd name="T1" fmla="*/ 0 h 160"/>
                  <a:gd name="T2" fmla="*/ 516 w 1026"/>
                  <a:gd name="T3" fmla="*/ 0 h 160"/>
                  <a:gd name="T4" fmla="*/ 412 w 1026"/>
                  <a:gd name="T5" fmla="*/ 0 h 160"/>
                  <a:gd name="T6" fmla="*/ 316 w 1026"/>
                  <a:gd name="T7" fmla="*/ 6 h 160"/>
                  <a:gd name="T8" fmla="*/ 228 w 1026"/>
                  <a:gd name="T9" fmla="*/ 12 h 160"/>
                  <a:gd name="T10" fmla="*/ 152 w 1026"/>
                  <a:gd name="T11" fmla="*/ 22 h 160"/>
                  <a:gd name="T12" fmla="*/ 88 w 1026"/>
                  <a:gd name="T13" fmla="*/ 34 h 160"/>
                  <a:gd name="T14" fmla="*/ 62 w 1026"/>
                  <a:gd name="T15" fmla="*/ 42 h 160"/>
                  <a:gd name="T16" fmla="*/ 40 w 1026"/>
                  <a:gd name="T17" fmla="*/ 48 h 160"/>
                  <a:gd name="T18" fmla="*/ 22 w 1026"/>
                  <a:gd name="T19" fmla="*/ 56 h 160"/>
                  <a:gd name="T20" fmla="*/ 10 w 1026"/>
                  <a:gd name="T21" fmla="*/ 64 h 160"/>
                  <a:gd name="T22" fmla="*/ 2 w 1026"/>
                  <a:gd name="T23" fmla="*/ 72 h 160"/>
                  <a:gd name="T24" fmla="*/ 0 w 1026"/>
                  <a:gd name="T25" fmla="*/ 76 h 160"/>
                  <a:gd name="T26" fmla="*/ 0 w 1026"/>
                  <a:gd name="T27" fmla="*/ 80 h 160"/>
                  <a:gd name="T28" fmla="*/ 0 w 1026"/>
                  <a:gd name="T29" fmla="*/ 80 h 160"/>
                  <a:gd name="T30" fmla="*/ 0 w 1026"/>
                  <a:gd name="T31" fmla="*/ 84 h 160"/>
                  <a:gd name="T32" fmla="*/ 2 w 1026"/>
                  <a:gd name="T33" fmla="*/ 88 h 160"/>
                  <a:gd name="T34" fmla="*/ 10 w 1026"/>
                  <a:gd name="T35" fmla="*/ 96 h 160"/>
                  <a:gd name="T36" fmla="*/ 22 w 1026"/>
                  <a:gd name="T37" fmla="*/ 104 h 160"/>
                  <a:gd name="T38" fmla="*/ 40 w 1026"/>
                  <a:gd name="T39" fmla="*/ 110 h 160"/>
                  <a:gd name="T40" fmla="*/ 62 w 1026"/>
                  <a:gd name="T41" fmla="*/ 118 h 160"/>
                  <a:gd name="T42" fmla="*/ 88 w 1026"/>
                  <a:gd name="T43" fmla="*/ 124 h 160"/>
                  <a:gd name="T44" fmla="*/ 152 w 1026"/>
                  <a:gd name="T45" fmla="*/ 136 h 160"/>
                  <a:gd name="T46" fmla="*/ 228 w 1026"/>
                  <a:gd name="T47" fmla="*/ 146 h 160"/>
                  <a:gd name="T48" fmla="*/ 316 w 1026"/>
                  <a:gd name="T49" fmla="*/ 152 h 160"/>
                  <a:gd name="T50" fmla="*/ 412 w 1026"/>
                  <a:gd name="T51" fmla="*/ 158 h 160"/>
                  <a:gd name="T52" fmla="*/ 516 w 1026"/>
                  <a:gd name="T53" fmla="*/ 160 h 160"/>
                  <a:gd name="T54" fmla="*/ 516 w 1026"/>
                  <a:gd name="T55" fmla="*/ 160 h 160"/>
                  <a:gd name="T56" fmla="*/ 618 w 1026"/>
                  <a:gd name="T57" fmla="*/ 158 h 160"/>
                  <a:gd name="T58" fmla="*/ 714 w 1026"/>
                  <a:gd name="T59" fmla="*/ 152 h 160"/>
                  <a:gd name="T60" fmla="*/ 800 w 1026"/>
                  <a:gd name="T61" fmla="*/ 146 h 160"/>
                  <a:gd name="T62" fmla="*/ 876 w 1026"/>
                  <a:gd name="T63" fmla="*/ 136 h 160"/>
                  <a:gd name="T64" fmla="*/ 938 w 1026"/>
                  <a:gd name="T65" fmla="*/ 124 h 160"/>
                  <a:gd name="T66" fmla="*/ 964 w 1026"/>
                  <a:gd name="T67" fmla="*/ 118 h 160"/>
                  <a:gd name="T68" fmla="*/ 986 w 1026"/>
                  <a:gd name="T69" fmla="*/ 110 h 160"/>
                  <a:gd name="T70" fmla="*/ 1002 w 1026"/>
                  <a:gd name="T71" fmla="*/ 104 h 160"/>
                  <a:gd name="T72" fmla="*/ 1016 w 1026"/>
                  <a:gd name="T73" fmla="*/ 96 h 160"/>
                  <a:gd name="T74" fmla="*/ 1022 w 1026"/>
                  <a:gd name="T75" fmla="*/ 88 h 160"/>
                  <a:gd name="T76" fmla="*/ 1024 w 1026"/>
                  <a:gd name="T77" fmla="*/ 84 h 160"/>
                  <a:gd name="T78" fmla="*/ 1026 w 1026"/>
                  <a:gd name="T79" fmla="*/ 80 h 160"/>
                  <a:gd name="T80" fmla="*/ 1026 w 1026"/>
                  <a:gd name="T81" fmla="*/ 80 h 160"/>
                  <a:gd name="T82" fmla="*/ 1024 w 1026"/>
                  <a:gd name="T83" fmla="*/ 76 h 160"/>
                  <a:gd name="T84" fmla="*/ 1022 w 1026"/>
                  <a:gd name="T85" fmla="*/ 72 h 160"/>
                  <a:gd name="T86" fmla="*/ 1016 w 1026"/>
                  <a:gd name="T87" fmla="*/ 64 h 160"/>
                  <a:gd name="T88" fmla="*/ 1002 w 1026"/>
                  <a:gd name="T89" fmla="*/ 56 h 160"/>
                  <a:gd name="T90" fmla="*/ 986 w 1026"/>
                  <a:gd name="T91" fmla="*/ 48 h 160"/>
                  <a:gd name="T92" fmla="*/ 964 w 1026"/>
                  <a:gd name="T93" fmla="*/ 42 h 160"/>
                  <a:gd name="T94" fmla="*/ 938 w 1026"/>
                  <a:gd name="T95" fmla="*/ 34 h 160"/>
                  <a:gd name="T96" fmla="*/ 876 w 1026"/>
                  <a:gd name="T97" fmla="*/ 22 h 160"/>
                  <a:gd name="T98" fmla="*/ 800 w 1026"/>
                  <a:gd name="T99" fmla="*/ 12 h 160"/>
                  <a:gd name="T100" fmla="*/ 714 w 1026"/>
                  <a:gd name="T101" fmla="*/ 6 h 160"/>
                  <a:gd name="T102" fmla="*/ 618 w 1026"/>
                  <a:gd name="T103" fmla="*/ 0 h 160"/>
                  <a:gd name="T104" fmla="*/ 516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6" y="0"/>
                    </a:moveTo>
                    <a:lnTo>
                      <a:pt x="516" y="0"/>
                    </a:lnTo>
                    <a:lnTo>
                      <a:pt x="412" y="0"/>
                    </a:lnTo>
                    <a:lnTo>
                      <a:pt x="316" y="6"/>
                    </a:lnTo>
                    <a:lnTo>
                      <a:pt x="228" y="12"/>
                    </a:lnTo>
                    <a:lnTo>
                      <a:pt x="152"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2"/>
                    </a:lnTo>
                    <a:lnTo>
                      <a:pt x="412" y="158"/>
                    </a:lnTo>
                    <a:lnTo>
                      <a:pt x="516" y="160"/>
                    </a:lnTo>
                    <a:lnTo>
                      <a:pt x="516"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0" name="Freeform 125"/>
              <p:cNvSpPr>
                <a:spLocks noEditPoints="1"/>
              </p:cNvSpPr>
              <p:nvPr/>
            </p:nvSpPr>
            <p:spPr bwMode="auto">
              <a:xfrm>
                <a:off x="4381" y="4148"/>
                <a:ext cx="1022" cy="158"/>
              </a:xfrm>
              <a:custGeom>
                <a:avLst/>
                <a:gdLst>
                  <a:gd name="T0" fmla="*/ 514 w 1022"/>
                  <a:gd name="T1" fmla="*/ 158 h 158"/>
                  <a:gd name="T2" fmla="*/ 316 w 1022"/>
                  <a:gd name="T3" fmla="*/ 152 h 158"/>
                  <a:gd name="T4" fmla="*/ 152 w 1022"/>
                  <a:gd name="T5" fmla="*/ 136 h 158"/>
                  <a:gd name="T6" fmla="*/ 64 w 1022"/>
                  <a:gd name="T7" fmla="*/ 116 h 158"/>
                  <a:gd name="T8" fmla="*/ 24 w 1022"/>
                  <a:gd name="T9" fmla="*/ 104 h 158"/>
                  <a:gd name="T10" fmla="*/ 4 w 1022"/>
                  <a:gd name="T11" fmla="*/ 88 h 158"/>
                  <a:gd name="T12" fmla="*/ 2 w 1022"/>
                  <a:gd name="T13" fmla="*/ 80 h 158"/>
                  <a:gd name="T14" fmla="*/ 2 w 1022"/>
                  <a:gd name="T15" fmla="*/ 76 h 158"/>
                  <a:gd name="T16" fmla="*/ 12 w 1022"/>
                  <a:gd name="T17" fmla="*/ 64 h 158"/>
                  <a:gd name="T18" fmla="*/ 42 w 1022"/>
                  <a:gd name="T19" fmla="*/ 48 h 158"/>
                  <a:gd name="T20" fmla="*/ 90 w 1022"/>
                  <a:gd name="T21" fmla="*/ 36 h 158"/>
                  <a:gd name="T22" fmla="*/ 228 w 1022"/>
                  <a:gd name="T23" fmla="*/ 14 h 158"/>
                  <a:gd name="T24" fmla="*/ 412 w 1022"/>
                  <a:gd name="T25" fmla="*/ 2 h 158"/>
                  <a:gd name="T26" fmla="*/ 514 w 1022"/>
                  <a:gd name="T27" fmla="*/ 0 h 158"/>
                  <a:gd name="T28" fmla="*/ 710 w 1022"/>
                  <a:gd name="T29" fmla="*/ 6 h 158"/>
                  <a:gd name="T30" fmla="*/ 872 w 1022"/>
                  <a:gd name="T31" fmla="*/ 24 h 158"/>
                  <a:gd name="T32" fmla="*/ 958 w 1022"/>
                  <a:gd name="T33" fmla="*/ 42 h 158"/>
                  <a:gd name="T34" fmla="*/ 996 w 1022"/>
                  <a:gd name="T35" fmla="*/ 56 h 158"/>
                  <a:gd name="T36" fmla="*/ 1016 w 1022"/>
                  <a:gd name="T37" fmla="*/ 72 h 158"/>
                  <a:gd name="T38" fmla="*/ 1020 w 1022"/>
                  <a:gd name="T39" fmla="*/ 80 h 158"/>
                  <a:gd name="T40" fmla="*/ 1018 w 1022"/>
                  <a:gd name="T41" fmla="*/ 84 h 158"/>
                  <a:gd name="T42" fmla="*/ 1010 w 1022"/>
                  <a:gd name="T43" fmla="*/ 96 h 158"/>
                  <a:gd name="T44" fmla="*/ 980 w 1022"/>
                  <a:gd name="T45" fmla="*/ 110 h 158"/>
                  <a:gd name="T46" fmla="*/ 934 w 1022"/>
                  <a:gd name="T47" fmla="*/ 124 h 158"/>
                  <a:gd name="T48" fmla="*/ 796 w 1022"/>
                  <a:gd name="T49" fmla="*/ 144 h 158"/>
                  <a:gd name="T50" fmla="*/ 616 w 1022"/>
                  <a:gd name="T51" fmla="*/ 156 h 158"/>
                  <a:gd name="T52" fmla="*/ 514 w 1022"/>
                  <a:gd name="T53" fmla="*/ 0 h 158"/>
                  <a:gd name="T54" fmla="*/ 410 w 1022"/>
                  <a:gd name="T55" fmla="*/ 2 h 158"/>
                  <a:gd name="T56" fmla="*/ 226 w 1022"/>
                  <a:gd name="T57" fmla="*/ 14 h 158"/>
                  <a:gd name="T58" fmla="*/ 88 w 1022"/>
                  <a:gd name="T59" fmla="*/ 34 h 158"/>
                  <a:gd name="T60" fmla="*/ 40 w 1022"/>
                  <a:gd name="T61" fmla="*/ 48 h 158"/>
                  <a:gd name="T62" fmla="*/ 10 w 1022"/>
                  <a:gd name="T63" fmla="*/ 64 h 158"/>
                  <a:gd name="T64" fmla="*/ 0 w 1022"/>
                  <a:gd name="T65" fmla="*/ 76 h 158"/>
                  <a:gd name="T66" fmla="*/ 0 w 1022"/>
                  <a:gd name="T67" fmla="*/ 80 h 158"/>
                  <a:gd name="T68" fmla="*/ 2 w 1022"/>
                  <a:gd name="T69" fmla="*/ 88 h 158"/>
                  <a:gd name="T70" fmla="*/ 22 w 1022"/>
                  <a:gd name="T71" fmla="*/ 104 h 158"/>
                  <a:gd name="T72" fmla="*/ 62 w 1022"/>
                  <a:gd name="T73" fmla="*/ 118 h 158"/>
                  <a:gd name="T74" fmla="*/ 150 w 1022"/>
                  <a:gd name="T75" fmla="*/ 136 h 158"/>
                  <a:gd name="T76" fmla="*/ 314 w 1022"/>
                  <a:gd name="T77" fmla="*/ 152 h 158"/>
                  <a:gd name="T78" fmla="*/ 514 w 1022"/>
                  <a:gd name="T79" fmla="*/ 158 h 158"/>
                  <a:gd name="T80" fmla="*/ 616 w 1022"/>
                  <a:gd name="T81" fmla="*/ 158 h 158"/>
                  <a:gd name="T82" fmla="*/ 798 w 1022"/>
                  <a:gd name="T83" fmla="*/ 144 h 158"/>
                  <a:gd name="T84" fmla="*/ 934 w 1022"/>
                  <a:gd name="T85" fmla="*/ 124 h 158"/>
                  <a:gd name="T86" fmla="*/ 982 w 1022"/>
                  <a:gd name="T87" fmla="*/ 110 h 158"/>
                  <a:gd name="T88" fmla="*/ 1012 w 1022"/>
                  <a:gd name="T89" fmla="*/ 96 h 158"/>
                  <a:gd name="T90" fmla="*/ 1020 w 1022"/>
                  <a:gd name="T91" fmla="*/ 84 h 158"/>
                  <a:gd name="T92" fmla="*/ 1022 w 1022"/>
                  <a:gd name="T93" fmla="*/ 80 h 158"/>
                  <a:gd name="T94" fmla="*/ 1018 w 1022"/>
                  <a:gd name="T95" fmla="*/ 72 h 158"/>
                  <a:gd name="T96" fmla="*/ 998 w 1022"/>
                  <a:gd name="T97" fmla="*/ 56 h 158"/>
                  <a:gd name="T98" fmla="*/ 960 w 1022"/>
                  <a:gd name="T99" fmla="*/ 42 h 158"/>
                  <a:gd name="T100" fmla="*/ 872 w 1022"/>
                  <a:gd name="T101" fmla="*/ 22 h 158"/>
                  <a:gd name="T102" fmla="*/ 712 w 1022"/>
                  <a:gd name="T103" fmla="*/ 6 h 158"/>
                  <a:gd name="T104" fmla="*/ 514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158"/>
                    </a:moveTo>
                    <a:lnTo>
                      <a:pt x="514" y="158"/>
                    </a:lnTo>
                    <a:lnTo>
                      <a:pt x="412" y="156"/>
                    </a:lnTo>
                    <a:lnTo>
                      <a:pt x="316" y="152"/>
                    </a:lnTo>
                    <a:lnTo>
                      <a:pt x="228" y="144"/>
                    </a:lnTo>
                    <a:lnTo>
                      <a:pt x="152" y="136"/>
                    </a:lnTo>
                    <a:lnTo>
                      <a:pt x="90" y="124"/>
                    </a:lnTo>
                    <a:lnTo>
                      <a:pt x="64" y="116"/>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6"/>
                    </a:lnTo>
                    <a:lnTo>
                      <a:pt x="152" y="24"/>
                    </a:lnTo>
                    <a:lnTo>
                      <a:pt x="228" y="14"/>
                    </a:lnTo>
                    <a:lnTo>
                      <a:pt x="316" y="6"/>
                    </a:lnTo>
                    <a:lnTo>
                      <a:pt x="412" y="2"/>
                    </a:lnTo>
                    <a:lnTo>
                      <a:pt x="514" y="0"/>
                    </a:lnTo>
                    <a:lnTo>
                      <a:pt x="514" y="0"/>
                    </a:lnTo>
                    <a:lnTo>
                      <a:pt x="616" y="2"/>
                    </a:lnTo>
                    <a:lnTo>
                      <a:pt x="710" y="6"/>
                    </a:lnTo>
                    <a:lnTo>
                      <a:pt x="796" y="14"/>
                    </a:lnTo>
                    <a:lnTo>
                      <a:pt x="872" y="24"/>
                    </a:lnTo>
                    <a:lnTo>
                      <a:pt x="934" y="36"/>
                    </a:lnTo>
                    <a:lnTo>
                      <a:pt x="958" y="42"/>
                    </a:lnTo>
                    <a:lnTo>
                      <a:pt x="980" y="48"/>
                    </a:lnTo>
                    <a:lnTo>
                      <a:pt x="996" y="56"/>
                    </a:lnTo>
                    <a:lnTo>
                      <a:pt x="1010" y="64"/>
                    </a:lnTo>
                    <a:lnTo>
                      <a:pt x="1016" y="72"/>
                    </a:lnTo>
                    <a:lnTo>
                      <a:pt x="1018" y="76"/>
                    </a:lnTo>
                    <a:lnTo>
                      <a:pt x="1020" y="80"/>
                    </a:lnTo>
                    <a:lnTo>
                      <a:pt x="1020" y="80"/>
                    </a:lnTo>
                    <a:lnTo>
                      <a:pt x="1018" y="84"/>
                    </a:lnTo>
                    <a:lnTo>
                      <a:pt x="1016" y="88"/>
                    </a:lnTo>
                    <a:lnTo>
                      <a:pt x="1010" y="96"/>
                    </a:lnTo>
                    <a:lnTo>
                      <a:pt x="996" y="104"/>
                    </a:lnTo>
                    <a:lnTo>
                      <a:pt x="980" y="110"/>
                    </a:lnTo>
                    <a:lnTo>
                      <a:pt x="958" y="116"/>
                    </a:lnTo>
                    <a:lnTo>
                      <a:pt x="934" y="124"/>
                    </a:lnTo>
                    <a:lnTo>
                      <a:pt x="872" y="136"/>
                    </a:lnTo>
                    <a:lnTo>
                      <a:pt x="796" y="144"/>
                    </a:lnTo>
                    <a:lnTo>
                      <a:pt x="710" y="152"/>
                    </a:lnTo>
                    <a:lnTo>
                      <a:pt x="616" y="156"/>
                    </a:lnTo>
                    <a:lnTo>
                      <a:pt x="514" y="158"/>
                    </a:lnTo>
                    <a:close/>
                    <a:moveTo>
                      <a:pt x="514" y="0"/>
                    </a:moveTo>
                    <a:lnTo>
                      <a:pt x="514" y="0"/>
                    </a:lnTo>
                    <a:lnTo>
                      <a:pt x="410"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4"/>
                    </a:lnTo>
                    <a:lnTo>
                      <a:pt x="314" y="152"/>
                    </a:lnTo>
                    <a:lnTo>
                      <a:pt x="410" y="158"/>
                    </a:lnTo>
                    <a:lnTo>
                      <a:pt x="514" y="158"/>
                    </a:lnTo>
                    <a:lnTo>
                      <a:pt x="514" y="158"/>
                    </a:lnTo>
                    <a:lnTo>
                      <a:pt x="616" y="158"/>
                    </a:lnTo>
                    <a:lnTo>
                      <a:pt x="712"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2" y="6"/>
                    </a:lnTo>
                    <a:lnTo>
                      <a:pt x="616" y="2"/>
                    </a:lnTo>
                    <a:lnTo>
                      <a:pt x="514"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1" name="Freeform 126"/>
              <p:cNvSpPr>
                <a:spLocks/>
              </p:cNvSpPr>
              <p:nvPr/>
            </p:nvSpPr>
            <p:spPr bwMode="auto">
              <a:xfrm>
                <a:off x="4383" y="4148"/>
                <a:ext cx="1018" cy="158"/>
              </a:xfrm>
              <a:custGeom>
                <a:avLst/>
                <a:gdLst>
                  <a:gd name="T0" fmla="*/ 512 w 1018"/>
                  <a:gd name="T1" fmla="*/ 158 h 158"/>
                  <a:gd name="T2" fmla="*/ 512 w 1018"/>
                  <a:gd name="T3" fmla="*/ 158 h 158"/>
                  <a:gd name="T4" fmla="*/ 410 w 1018"/>
                  <a:gd name="T5" fmla="*/ 156 h 158"/>
                  <a:gd name="T6" fmla="*/ 314 w 1018"/>
                  <a:gd name="T7" fmla="*/ 152 h 158"/>
                  <a:gd name="T8" fmla="*/ 226 w 1018"/>
                  <a:gd name="T9" fmla="*/ 144 h 158"/>
                  <a:gd name="T10" fmla="*/ 150 w 1018"/>
                  <a:gd name="T11" fmla="*/ 136 h 158"/>
                  <a:gd name="T12" fmla="*/ 88 w 1018"/>
                  <a:gd name="T13" fmla="*/ 124 h 158"/>
                  <a:gd name="T14" fmla="*/ 62 w 1018"/>
                  <a:gd name="T15" fmla="*/ 116 h 158"/>
                  <a:gd name="T16" fmla="*/ 40 w 1018"/>
                  <a:gd name="T17" fmla="*/ 110 h 158"/>
                  <a:gd name="T18" fmla="*/ 22 w 1018"/>
                  <a:gd name="T19" fmla="*/ 104 h 158"/>
                  <a:gd name="T20" fmla="*/ 10 w 1018"/>
                  <a:gd name="T21" fmla="*/ 96 h 158"/>
                  <a:gd name="T22" fmla="*/ 2 w 1018"/>
                  <a:gd name="T23" fmla="*/ 88 h 158"/>
                  <a:gd name="T24" fmla="*/ 0 w 1018"/>
                  <a:gd name="T25" fmla="*/ 84 h 158"/>
                  <a:gd name="T26" fmla="*/ 0 w 1018"/>
                  <a:gd name="T27" fmla="*/ 80 h 158"/>
                  <a:gd name="T28" fmla="*/ 0 w 1018"/>
                  <a:gd name="T29" fmla="*/ 80 h 158"/>
                  <a:gd name="T30" fmla="*/ 0 w 1018"/>
                  <a:gd name="T31" fmla="*/ 76 h 158"/>
                  <a:gd name="T32" fmla="*/ 2 w 1018"/>
                  <a:gd name="T33" fmla="*/ 72 h 158"/>
                  <a:gd name="T34" fmla="*/ 10 w 1018"/>
                  <a:gd name="T35" fmla="*/ 64 h 158"/>
                  <a:gd name="T36" fmla="*/ 22 w 1018"/>
                  <a:gd name="T37" fmla="*/ 56 h 158"/>
                  <a:gd name="T38" fmla="*/ 40 w 1018"/>
                  <a:gd name="T39" fmla="*/ 48 h 158"/>
                  <a:gd name="T40" fmla="*/ 62 w 1018"/>
                  <a:gd name="T41" fmla="*/ 42 h 158"/>
                  <a:gd name="T42" fmla="*/ 88 w 1018"/>
                  <a:gd name="T43" fmla="*/ 36 h 158"/>
                  <a:gd name="T44" fmla="*/ 150 w 1018"/>
                  <a:gd name="T45" fmla="*/ 24 h 158"/>
                  <a:gd name="T46" fmla="*/ 226 w 1018"/>
                  <a:gd name="T47" fmla="*/ 14 h 158"/>
                  <a:gd name="T48" fmla="*/ 314 w 1018"/>
                  <a:gd name="T49" fmla="*/ 6 h 158"/>
                  <a:gd name="T50" fmla="*/ 410 w 1018"/>
                  <a:gd name="T51" fmla="*/ 2 h 158"/>
                  <a:gd name="T52" fmla="*/ 512 w 1018"/>
                  <a:gd name="T53" fmla="*/ 0 h 158"/>
                  <a:gd name="T54" fmla="*/ 512 w 1018"/>
                  <a:gd name="T55" fmla="*/ 0 h 158"/>
                  <a:gd name="T56" fmla="*/ 614 w 1018"/>
                  <a:gd name="T57" fmla="*/ 2 h 158"/>
                  <a:gd name="T58" fmla="*/ 708 w 1018"/>
                  <a:gd name="T59" fmla="*/ 6 h 158"/>
                  <a:gd name="T60" fmla="*/ 794 w 1018"/>
                  <a:gd name="T61" fmla="*/ 14 h 158"/>
                  <a:gd name="T62" fmla="*/ 870 w 1018"/>
                  <a:gd name="T63" fmla="*/ 24 h 158"/>
                  <a:gd name="T64" fmla="*/ 932 w 1018"/>
                  <a:gd name="T65" fmla="*/ 36 h 158"/>
                  <a:gd name="T66" fmla="*/ 956 w 1018"/>
                  <a:gd name="T67" fmla="*/ 42 h 158"/>
                  <a:gd name="T68" fmla="*/ 978 w 1018"/>
                  <a:gd name="T69" fmla="*/ 48 h 158"/>
                  <a:gd name="T70" fmla="*/ 994 w 1018"/>
                  <a:gd name="T71" fmla="*/ 56 h 158"/>
                  <a:gd name="T72" fmla="*/ 1008 w 1018"/>
                  <a:gd name="T73" fmla="*/ 64 h 158"/>
                  <a:gd name="T74" fmla="*/ 1014 w 1018"/>
                  <a:gd name="T75" fmla="*/ 72 h 158"/>
                  <a:gd name="T76" fmla="*/ 1016 w 1018"/>
                  <a:gd name="T77" fmla="*/ 76 h 158"/>
                  <a:gd name="T78" fmla="*/ 1018 w 1018"/>
                  <a:gd name="T79" fmla="*/ 80 h 158"/>
                  <a:gd name="T80" fmla="*/ 1018 w 1018"/>
                  <a:gd name="T81" fmla="*/ 80 h 158"/>
                  <a:gd name="T82" fmla="*/ 1016 w 1018"/>
                  <a:gd name="T83" fmla="*/ 84 h 158"/>
                  <a:gd name="T84" fmla="*/ 1014 w 1018"/>
                  <a:gd name="T85" fmla="*/ 88 h 158"/>
                  <a:gd name="T86" fmla="*/ 1008 w 1018"/>
                  <a:gd name="T87" fmla="*/ 96 h 158"/>
                  <a:gd name="T88" fmla="*/ 994 w 1018"/>
                  <a:gd name="T89" fmla="*/ 104 h 158"/>
                  <a:gd name="T90" fmla="*/ 978 w 1018"/>
                  <a:gd name="T91" fmla="*/ 110 h 158"/>
                  <a:gd name="T92" fmla="*/ 956 w 1018"/>
                  <a:gd name="T93" fmla="*/ 116 h 158"/>
                  <a:gd name="T94" fmla="*/ 932 w 1018"/>
                  <a:gd name="T95" fmla="*/ 124 h 158"/>
                  <a:gd name="T96" fmla="*/ 870 w 1018"/>
                  <a:gd name="T97" fmla="*/ 136 h 158"/>
                  <a:gd name="T98" fmla="*/ 794 w 1018"/>
                  <a:gd name="T99" fmla="*/ 144 h 158"/>
                  <a:gd name="T100" fmla="*/ 708 w 1018"/>
                  <a:gd name="T101" fmla="*/ 152 h 158"/>
                  <a:gd name="T102" fmla="*/ 614 w 1018"/>
                  <a:gd name="T103" fmla="*/ 156 h 158"/>
                  <a:gd name="T104" fmla="*/ 512 w 101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158"/>
                    </a:moveTo>
                    <a:lnTo>
                      <a:pt x="512" y="158"/>
                    </a:lnTo>
                    <a:lnTo>
                      <a:pt x="410" y="156"/>
                    </a:lnTo>
                    <a:lnTo>
                      <a:pt x="314" y="152"/>
                    </a:lnTo>
                    <a:lnTo>
                      <a:pt x="226" y="144"/>
                    </a:lnTo>
                    <a:lnTo>
                      <a:pt x="150" y="136"/>
                    </a:lnTo>
                    <a:lnTo>
                      <a:pt x="88" y="124"/>
                    </a:lnTo>
                    <a:lnTo>
                      <a:pt x="62" y="116"/>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6"/>
                    </a:lnTo>
                    <a:lnTo>
                      <a:pt x="150" y="24"/>
                    </a:lnTo>
                    <a:lnTo>
                      <a:pt x="226" y="14"/>
                    </a:lnTo>
                    <a:lnTo>
                      <a:pt x="314" y="6"/>
                    </a:lnTo>
                    <a:lnTo>
                      <a:pt x="410" y="2"/>
                    </a:lnTo>
                    <a:lnTo>
                      <a:pt x="512" y="0"/>
                    </a:lnTo>
                    <a:lnTo>
                      <a:pt x="512" y="0"/>
                    </a:lnTo>
                    <a:lnTo>
                      <a:pt x="614" y="2"/>
                    </a:lnTo>
                    <a:lnTo>
                      <a:pt x="708" y="6"/>
                    </a:lnTo>
                    <a:lnTo>
                      <a:pt x="794" y="14"/>
                    </a:lnTo>
                    <a:lnTo>
                      <a:pt x="870" y="24"/>
                    </a:lnTo>
                    <a:lnTo>
                      <a:pt x="932" y="36"/>
                    </a:lnTo>
                    <a:lnTo>
                      <a:pt x="956" y="42"/>
                    </a:lnTo>
                    <a:lnTo>
                      <a:pt x="978" y="48"/>
                    </a:lnTo>
                    <a:lnTo>
                      <a:pt x="994" y="56"/>
                    </a:lnTo>
                    <a:lnTo>
                      <a:pt x="1008" y="64"/>
                    </a:lnTo>
                    <a:lnTo>
                      <a:pt x="1014" y="72"/>
                    </a:lnTo>
                    <a:lnTo>
                      <a:pt x="1016" y="76"/>
                    </a:lnTo>
                    <a:lnTo>
                      <a:pt x="1018" y="80"/>
                    </a:lnTo>
                    <a:lnTo>
                      <a:pt x="1018" y="80"/>
                    </a:lnTo>
                    <a:lnTo>
                      <a:pt x="1016" y="84"/>
                    </a:lnTo>
                    <a:lnTo>
                      <a:pt x="1014" y="88"/>
                    </a:lnTo>
                    <a:lnTo>
                      <a:pt x="1008" y="96"/>
                    </a:lnTo>
                    <a:lnTo>
                      <a:pt x="994" y="104"/>
                    </a:lnTo>
                    <a:lnTo>
                      <a:pt x="978" y="110"/>
                    </a:lnTo>
                    <a:lnTo>
                      <a:pt x="956" y="116"/>
                    </a:lnTo>
                    <a:lnTo>
                      <a:pt x="932" y="124"/>
                    </a:lnTo>
                    <a:lnTo>
                      <a:pt x="870" y="136"/>
                    </a:lnTo>
                    <a:lnTo>
                      <a:pt x="794" y="144"/>
                    </a:lnTo>
                    <a:lnTo>
                      <a:pt x="708" y="152"/>
                    </a:lnTo>
                    <a:lnTo>
                      <a:pt x="614" y="156"/>
                    </a:lnTo>
                    <a:lnTo>
                      <a:pt x="512"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2" name="Freeform 127"/>
              <p:cNvSpPr>
                <a:spLocks/>
              </p:cNvSpPr>
              <p:nvPr/>
            </p:nvSpPr>
            <p:spPr bwMode="auto">
              <a:xfrm>
                <a:off x="4381" y="4148"/>
                <a:ext cx="1022" cy="158"/>
              </a:xfrm>
              <a:custGeom>
                <a:avLst/>
                <a:gdLst>
                  <a:gd name="T0" fmla="*/ 514 w 1022"/>
                  <a:gd name="T1" fmla="*/ 0 h 158"/>
                  <a:gd name="T2" fmla="*/ 514 w 1022"/>
                  <a:gd name="T3" fmla="*/ 0 h 158"/>
                  <a:gd name="T4" fmla="*/ 410 w 1022"/>
                  <a:gd name="T5" fmla="*/ 2 h 158"/>
                  <a:gd name="T6" fmla="*/ 314 w 1022"/>
                  <a:gd name="T7" fmla="*/ 6 h 158"/>
                  <a:gd name="T8" fmla="*/ 226 w 1022"/>
                  <a:gd name="T9" fmla="*/ 14 h 158"/>
                  <a:gd name="T10" fmla="*/ 150 w 1022"/>
                  <a:gd name="T11" fmla="*/ 22 h 158"/>
                  <a:gd name="T12" fmla="*/ 88 w 1022"/>
                  <a:gd name="T13" fmla="*/ 34 h 158"/>
                  <a:gd name="T14" fmla="*/ 62 w 1022"/>
                  <a:gd name="T15" fmla="*/ 42 h 158"/>
                  <a:gd name="T16" fmla="*/ 40 w 1022"/>
                  <a:gd name="T17" fmla="*/ 48 h 158"/>
                  <a:gd name="T18" fmla="*/ 22 w 1022"/>
                  <a:gd name="T19" fmla="*/ 56 h 158"/>
                  <a:gd name="T20" fmla="*/ 10 w 1022"/>
                  <a:gd name="T21" fmla="*/ 64 h 158"/>
                  <a:gd name="T22" fmla="*/ 2 w 1022"/>
                  <a:gd name="T23" fmla="*/ 72 h 158"/>
                  <a:gd name="T24" fmla="*/ 0 w 1022"/>
                  <a:gd name="T25" fmla="*/ 76 h 158"/>
                  <a:gd name="T26" fmla="*/ 0 w 1022"/>
                  <a:gd name="T27" fmla="*/ 80 h 158"/>
                  <a:gd name="T28" fmla="*/ 0 w 1022"/>
                  <a:gd name="T29" fmla="*/ 80 h 158"/>
                  <a:gd name="T30" fmla="*/ 0 w 1022"/>
                  <a:gd name="T31" fmla="*/ 84 h 158"/>
                  <a:gd name="T32" fmla="*/ 2 w 1022"/>
                  <a:gd name="T33" fmla="*/ 88 h 158"/>
                  <a:gd name="T34" fmla="*/ 10 w 1022"/>
                  <a:gd name="T35" fmla="*/ 96 h 158"/>
                  <a:gd name="T36" fmla="*/ 22 w 1022"/>
                  <a:gd name="T37" fmla="*/ 104 h 158"/>
                  <a:gd name="T38" fmla="*/ 40 w 1022"/>
                  <a:gd name="T39" fmla="*/ 110 h 158"/>
                  <a:gd name="T40" fmla="*/ 62 w 1022"/>
                  <a:gd name="T41" fmla="*/ 118 h 158"/>
                  <a:gd name="T42" fmla="*/ 88 w 1022"/>
                  <a:gd name="T43" fmla="*/ 124 h 158"/>
                  <a:gd name="T44" fmla="*/ 150 w 1022"/>
                  <a:gd name="T45" fmla="*/ 136 h 158"/>
                  <a:gd name="T46" fmla="*/ 226 w 1022"/>
                  <a:gd name="T47" fmla="*/ 144 h 158"/>
                  <a:gd name="T48" fmla="*/ 314 w 1022"/>
                  <a:gd name="T49" fmla="*/ 152 h 158"/>
                  <a:gd name="T50" fmla="*/ 410 w 1022"/>
                  <a:gd name="T51" fmla="*/ 158 h 158"/>
                  <a:gd name="T52" fmla="*/ 514 w 1022"/>
                  <a:gd name="T53" fmla="*/ 158 h 158"/>
                  <a:gd name="T54" fmla="*/ 514 w 1022"/>
                  <a:gd name="T55" fmla="*/ 158 h 158"/>
                  <a:gd name="T56" fmla="*/ 616 w 1022"/>
                  <a:gd name="T57" fmla="*/ 158 h 158"/>
                  <a:gd name="T58" fmla="*/ 712 w 1022"/>
                  <a:gd name="T59" fmla="*/ 152 h 158"/>
                  <a:gd name="T60" fmla="*/ 798 w 1022"/>
                  <a:gd name="T61" fmla="*/ 144 h 158"/>
                  <a:gd name="T62" fmla="*/ 872 w 1022"/>
                  <a:gd name="T63" fmla="*/ 136 h 158"/>
                  <a:gd name="T64" fmla="*/ 934 w 1022"/>
                  <a:gd name="T65" fmla="*/ 124 h 158"/>
                  <a:gd name="T66" fmla="*/ 960 w 1022"/>
                  <a:gd name="T67" fmla="*/ 118 h 158"/>
                  <a:gd name="T68" fmla="*/ 982 w 1022"/>
                  <a:gd name="T69" fmla="*/ 110 h 158"/>
                  <a:gd name="T70" fmla="*/ 998 w 1022"/>
                  <a:gd name="T71" fmla="*/ 104 h 158"/>
                  <a:gd name="T72" fmla="*/ 1012 w 1022"/>
                  <a:gd name="T73" fmla="*/ 96 h 158"/>
                  <a:gd name="T74" fmla="*/ 1018 w 1022"/>
                  <a:gd name="T75" fmla="*/ 88 h 158"/>
                  <a:gd name="T76" fmla="*/ 1020 w 1022"/>
                  <a:gd name="T77" fmla="*/ 84 h 158"/>
                  <a:gd name="T78" fmla="*/ 1022 w 1022"/>
                  <a:gd name="T79" fmla="*/ 80 h 158"/>
                  <a:gd name="T80" fmla="*/ 1022 w 1022"/>
                  <a:gd name="T81" fmla="*/ 80 h 158"/>
                  <a:gd name="T82" fmla="*/ 1020 w 1022"/>
                  <a:gd name="T83" fmla="*/ 76 h 158"/>
                  <a:gd name="T84" fmla="*/ 1018 w 1022"/>
                  <a:gd name="T85" fmla="*/ 72 h 158"/>
                  <a:gd name="T86" fmla="*/ 1012 w 1022"/>
                  <a:gd name="T87" fmla="*/ 64 h 158"/>
                  <a:gd name="T88" fmla="*/ 998 w 1022"/>
                  <a:gd name="T89" fmla="*/ 56 h 158"/>
                  <a:gd name="T90" fmla="*/ 982 w 1022"/>
                  <a:gd name="T91" fmla="*/ 48 h 158"/>
                  <a:gd name="T92" fmla="*/ 960 w 1022"/>
                  <a:gd name="T93" fmla="*/ 42 h 158"/>
                  <a:gd name="T94" fmla="*/ 934 w 1022"/>
                  <a:gd name="T95" fmla="*/ 34 h 158"/>
                  <a:gd name="T96" fmla="*/ 872 w 1022"/>
                  <a:gd name="T97" fmla="*/ 22 h 158"/>
                  <a:gd name="T98" fmla="*/ 798 w 1022"/>
                  <a:gd name="T99" fmla="*/ 14 h 158"/>
                  <a:gd name="T100" fmla="*/ 712 w 1022"/>
                  <a:gd name="T101" fmla="*/ 6 h 158"/>
                  <a:gd name="T102" fmla="*/ 616 w 1022"/>
                  <a:gd name="T103" fmla="*/ 2 h 158"/>
                  <a:gd name="T104" fmla="*/ 514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4" y="0"/>
                    </a:moveTo>
                    <a:lnTo>
                      <a:pt x="514" y="0"/>
                    </a:lnTo>
                    <a:lnTo>
                      <a:pt x="410"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4"/>
                    </a:lnTo>
                    <a:lnTo>
                      <a:pt x="314" y="152"/>
                    </a:lnTo>
                    <a:lnTo>
                      <a:pt x="410" y="158"/>
                    </a:lnTo>
                    <a:lnTo>
                      <a:pt x="514" y="158"/>
                    </a:lnTo>
                    <a:lnTo>
                      <a:pt x="514" y="158"/>
                    </a:lnTo>
                    <a:lnTo>
                      <a:pt x="616" y="158"/>
                    </a:lnTo>
                    <a:lnTo>
                      <a:pt x="712"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2" y="6"/>
                    </a:lnTo>
                    <a:lnTo>
                      <a:pt x="616" y="2"/>
                    </a:lnTo>
                    <a:lnTo>
                      <a:pt x="5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3" name="Freeform 128"/>
              <p:cNvSpPr>
                <a:spLocks noEditPoints="1"/>
              </p:cNvSpPr>
              <p:nvPr/>
            </p:nvSpPr>
            <p:spPr bwMode="auto">
              <a:xfrm>
                <a:off x="4383" y="4148"/>
                <a:ext cx="1018" cy="158"/>
              </a:xfrm>
              <a:custGeom>
                <a:avLst/>
                <a:gdLst>
                  <a:gd name="T0" fmla="*/ 512 w 1018"/>
                  <a:gd name="T1" fmla="*/ 158 h 158"/>
                  <a:gd name="T2" fmla="*/ 314 w 1018"/>
                  <a:gd name="T3" fmla="*/ 152 h 158"/>
                  <a:gd name="T4" fmla="*/ 152 w 1018"/>
                  <a:gd name="T5" fmla="*/ 134 h 158"/>
                  <a:gd name="T6" fmla="*/ 64 w 1018"/>
                  <a:gd name="T7" fmla="*/ 116 h 158"/>
                  <a:gd name="T8" fmla="*/ 24 w 1018"/>
                  <a:gd name="T9" fmla="*/ 102 h 158"/>
                  <a:gd name="T10" fmla="*/ 4 w 1018"/>
                  <a:gd name="T11" fmla="*/ 88 h 158"/>
                  <a:gd name="T12" fmla="*/ 2 w 1018"/>
                  <a:gd name="T13" fmla="*/ 80 h 158"/>
                  <a:gd name="T14" fmla="*/ 2 w 1018"/>
                  <a:gd name="T15" fmla="*/ 76 h 158"/>
                  <a:gd name="T16" fmla="*/ 12 w 1018"/>
                  <a:gd name="T17" fmla="*/ 64 h 158"/>
                  <a:gd name="T18" fmla="*/ 42 w 1018"/>
                  <a:gd name="T19" fmla="*/ 48 h 158"/>
                  <a:gd name="T20" fmla="*/ 90 w 1018"/>
                  <a:gd name="T21" fmla="*/ 36 h 158"/>
                  <a:gd name="T22" fmla="*/ 228 w 1018"/>
                  <a:gd name="T23" fmla="*/ 14 h 158"/>
                  <a:gd name="T24" fmla="*/ 410 w 1018"/>
                  <a:gd name="T25" fmla="*/ 2 h 158"/>
                  <a:gd name="T26" fmla="*/ 512 w 1018"/>
                  <a:gd name="T27" fmla="*/ 0 h 158"/>
                  <a:gd name="T28" fmla="*/ 708 w 1018"/>
                  <a:gd name="T29" fmla="*/ 6 h 158"/>
                  <a:gd name="T30" fmla="*/ 868 w 1018"/>
                  <a:gd name="T31" fmla="*/ 24 h 158"/>
                  <a:gd name="T32" fmla="*/ 954 w 1018"/>
                  <a:gd name="T33" fmla="*/ 42 h 158"/>
                  <a:gd name="T34" fmla="*/ 992 w 1018"/>
                  <a:gd name="T35" fmla="*/ 56 h 158"/>
                  <a:gd name="T36" fmla="*/ 1012 w 1018"/>
                  <a:gd name="T37" fmla="*/ 72 h 158"/>
                  <a:gd name="T38" fmla="*/ 1016 w 1018"/>
                  <a:gd name="T39" fmla="*/ 80 h 158"/>
                  <a:gd name="T40" fmla="*/ 1014 w 1018"/>
                  <a:gd name="T41" fmla="*/ 84 h 158"/>
                  <a:gd name="T42" fmla="*/ 1006 w 1018"/>
                  <a:gd name="T43" fmla="*/ 96 h 158"/>
                  <a:gd name="T44" fmla="*/ 976 w 1018"/>
                  <a:gd name="T45" fmla="*/ 110 h 158"/>
                  <a:gd name="T46" fmla="*/ 930 w 1018"/>
                  <a:gd name="T47" fmla="*/ 124 h 158"/>
                  <a:gd name="T48" fmla="*/ 794 w 1018"/>
                  <a:gd name="T49" fmla="*/ 144 h 158"/>
                  <a:gd name="T50" fmla="*/ 614 w 1018"/>
                  <a:gd name="T51" fmla="*/ 156 h 158"/>
                  <a:gd name="T52" fmla="*/ 512 w 1018"/>
                  <a:gd name="T53" fmla="*/ 0 h 158"/>
                  <a:gd name="T54" fmla="*/ 410 w 1018"/>
                  <a:gd name="T55" fmla="*/ 2 h 158"/>
                  <a:gd name="T56" fmla="*/ 226 w 1018"/>
                  <a:gd name="T57" fmla="*/ 14 h 158"/>
                  <a:gd name="T58" fmla="*/ 88 w 1018"/>
                  <a:gd name="T59" fmla="*/ 36 h 158"/>
                  <a:gd name="T60" fmla="*/ 40 w 1018"/>
                  <a:gd name="T61" fmla="*/ 48 h 158"/>
                  <a:gd name="T62" fmla="*/ 10 w 1018"/>
                  <a:gd name="T63" fmla="*/ 64 h 158"/>
                  <a:gd name="T64" fmla="*/ 0 w 1018"/>
                  <a:gd name="T65" fmla="*/ 76 h 158"/>
                  <a:gd name="T66" fmla="*/ 0 w 1018"/>
                  <a:gd name="T67" fmla="*/ 80 h 158"/>
                  <a:gd name="T68" fmla="*/ 2 w 1018"/>
                  <a:gd name="T69" fmla="*/ 88 h 158"/>
                  <a:gd name="T70" fmla="*/ 22 w 1018"/>
                  <a:gd name="T71" fmla="*/ 104 h 158"/>
                  <a:gd name="T72" fmla="*/ 62 w 1018"/>
                  <a:gd name="T73" fmla="*/ 116 h 158"/>
                  <a:gd name="T74" fmla="*/ 150 w 1018"/>
                  <a:gd name="T75" fmla="*/ 136 h 158"/>
                  <a:gd name="T76" fmla="*/ 314 w 1018"/>
                  <a:gd name="T77" fmla="*/ 152 h 158"/>
                  <a:gd name="T78" fmla="*/ 512 w 1018"/>
                  <a:gd name="T79" fmla="*/ 158 h 158"/>
                  <a:gd name="T80" fmla="*/ 614 w 1018"/>
                  <a:gd name="T81" fmla="*/ 156 h 158"/>
                  <a:gd name="T82" fmla="*/ 794 w 1018"/>
                  <a:gd name="T83" fmla="*/ 144 h 158"/>
                  <a:gd name="T84" fmla="*/ 932 w 1018"/>
                  <a:gd name="T85" fmla="*/ 124 h 158"/>
                  <a:gd name="T86" fmla="*/ 978 w 1018"/>
                  <a:gd name="T87" fmla="*/ 110 h 158"/>
                  <a:gd name="T88" fmla="*/ 1008 w 1018"/>
                  <a:gd name="T89" fmla="*/ 96 h 158"/>
                  <a:gd name="T90" fmla="*/ 1016 w 1018"/>
                  <a:gd name="T91" fmla="*/ 84 h 158"/>
                  <a:gd name="T92" fmla="*/ 1018 w 1018"/>
                  <a:gd name="T93" fmla="*/ 80 h 158"/>
                  <a:gd name="T94" fmla="*/ 1014 w 1018"/>
                  <a:gd name="T95" fmla="*/ 72 h 158"/>
                  <a:gd name="T96" fmla="*/ 994 w 1018"/>
                  <a:gd name="T97" fmla="*/ 56 h 158"/>
                  <a:gd name="T98" fmla="*/ 956 w 1018"/>
                  <a:gd name="T99" fmla="*/ 42 h 158"/>
                  <a:gd name="T100" fmla="*/ 870 w 1018"/>
                  <a:gd name="T101" fmla="*/ 24 h 158"/>
                  <a:gd name="T102" fmla="*/ 708 w 1018"/>
                  <a:gd name="T103" fmla="*/ 6 h 158"/>
                  <a:gd name="T104" fmla="*/ 512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158"/>
                    </a:moveTo>
                    <a:lnTo>
                      <a:pt x="512" y="158"/>
                    </a:lnTo>
                    <a:lnTo>
                      <a:pt x="410" y="156"/>
                    </a:lnTo>
                    <a:lnTo>
                      <a:pt x="314" y="152"/>
                    </a:lnTo>
                    <a:lnTo>
                      <a:pt x="228" y="144"/>
                    </a:lnTo>
                    <a:lnTo>
                      <a:pt x="152" y="134"/>
                    </a:lnTo>
                    <a:lnTo>
                      <a:pt x="90" y="124"/>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6"/>
                    </a:lnTo>
                    <a:lnTo>
                      <a:pt x="152" y="24"/>
                    </a:lnTo>
                    <a:lnTo>
                      <a:pt x="228" y="14"/>
                    </a:lnTo>
                    <a:lnTo>
                      <a:pt x="314" y="6"/>
                    </a:lnTo>
                    <a:lnTo>
                      <a:pt x="410" y="2"/>
                    </a:lnTo>
                    <a:lnTo>
                      <a:pt x="512" y="0"/>
                    </a:lnTo>
                    <a:lnTo>
                      <a:pt x="512" y="0"/>
                    </a:lnTo>
                    <a:lnTo>
                      <a:pt x="614" y="2"/>
                    </a:lnTo>
                    <a:lnTo>
                      <a:pt x="708" y="6"/>
                    </a:lnTo>
                    <a:lnTo>
                      <a:pt x="794" y="14"/>
                    </a:lnTo>
                    <a:lnTo>
                      <a:pt x="868" y="24"/>
                    </a:lnTo>
                    <a:lnTo>
                      <a:pt x="930" y="36"/>
                    </a:lnTo>
                    <a:lnTo>
                      <a:pt x="954" y="42"/>
                    </a:lnTo>
                    <a:lnTo>
                      <a:pt x="976" y="48"/>
                    </a:lnTo>
                    <a:lnTo>
                      <a:pt x="992" y="56"/>
                    </a:lnTo>
                    <a:lnTo>
                      <a:pt x="1006" y="64"/>
                    </a:lnTo>
                    <a:lnTo>
                      <a:pt x="1012" y="72"/>
                    </a:lnTo>
                    <a:lnTo>
                      <a:pt x="1014" y="76"/>
                    </a:lnTo>
                    <a:lnTo>
                      <a:pt x="1016" y="80"/>
                    </a:lnTo>
                    <a:lnTo>
                      <a:pt x="1016" y="80"/>
                    </a:lnTo>
                    <a:lnTo>
                      <a:pt x="1014" y="84"/>
                    </a:lnTo>
                    <a:lnTo>
                      <a:pt x="1012" y="88"/>
                    </a:lnTo>
                    <a:lnTo>
                      <a:pt x="1006" y="96"/>
                    </a:lnTo>
                    <a:lnTo>
                      <a:pt x="992" y="102"/>
                    </a:lnTo>
                    <a:lnTo>
                      <a:pt x="976" y="110"/>
                    </a:lnTo>
                    <a:lnTo>
                      <a:pt x="954" y="116"/>
                    </a:lnTo>
                    <a:lnTo>
                      <a:pt x="930" y="124"/>
                    </a:lnTo>
                    <a:lnTo>
                      <a:pt x="868" y="134"/>
                    </a:lnTo>
                    <a:lnTo>
                      <a:pt x="794" y="144"/>
                    </a:lnTo>
                    <a:lnTo>
                      <a:pt x="708" y="152"/>
                    </a:lnTo>
                    <a:lnTo>
                      <a:pt x="614" y="156"/>
                    </a:lnTo>
                    <a:lnTo>
                      <a:pt x="512" y="158"/>
                    </a:lnTo>
                    <a:close/>
                    <a:moveTo>
                      <a:pt x="512" y="0"/>
                    </a:moveTo>
                    <a:lnTo>
                      <a:pt x="512" y="0"/>
                    </a:lnTo>
                    <a:lnTo>
                      <a:pt x="410" y="2"/>
                    </a:lnTo>
                    <a:lnTo>
                      <a:pt x="314"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6"/>
                    </a:lnTo>
                    <a:lnTo>
                      <a:pt x="88" y="124"/>
                    </a:lnTo>
                    <a:lnTo>
                      <a:pt x="150" y="136"/>
                    </a:lnTo>
                    <a:lnTo>
                      <a:pt x="226" y="144"/>
                    </a:lnTo>
                    <a:lnTo>
                      <a:pt x="314" y="152"/>
                    </a:lnTo>
                    <a:lnTo>
                      <a:pt x="410" y="156"/>
                    </a:lnTo>
                    <a:lnTo>
                      <a:pt x="512" y="158"/>
                    </a:lnTo>
                    <a:lnTo>
                      <a:pt x="512" y="158"/>
                    </a:lnTo>
                    <a:lnTo>
                      <a:pt x="614" y="156"/>
                    </a:lnTo>
                    <a:lnTo>
                      <a:pt x="708" y="152"/>
                    </a:lnTo>
                    <a:lnTo>
                      <a:pt x="794" y="144"/>
                    </a:lnTo>
                    <a:lnTo>
                      <a:pt x="870" y="136"/>
                    </a:lnTo>
                    <a:lnTo>
                      <a:pt x="932" y="124"/>
                    </a:lnTo>
                    <a:lnTo>
                      <a:pt x="956" y="116"/>
                    </a:lnTo>
                    <a:lnTo>
                      <a:pt x="978" y="110"/>
                    </a:lnTo>
                    <a:lnTo>
                      <a:pt x="994" y="104"/>
                    </a:lnTo>
                    <a:lnTo>
                      <a:pt x="1008" y="96"/>
                    </a:lnTo>
                    <a:lnTo>
                      <a:pt x="1014" y="88"/>
                    </a:lnTo>
                    <a:lnTo>
                      <a:pt x="1016" y="84"/>
                    </a:lnTo>
                    <a:lnTo>
                      <a:pt x="1018" y="80"/>
                    </a:lnTo>
                    <a:lnTo>
                      <a:pt x="1018" y="80"/>
                    </a:lnTo>
                    <a:lnTo>
                      <a:pt x="1016" y="76"/>
                    </a:lnTo>
                    <a:lnTo>
                      <a:pt x="1014" y="72"/>
                    </a:lnTo>
                    <a:lnTo>
                      <a:pt x="1008" y="64"/>
                    </a:lnTo>
                    <a:lnTo>
                      <a:pt x="994" y="56"/>
                    </a:lnTo>
                    <a:lnTo>
                      <a:pt x="978" y="48"/>
                    </a:lnTo>
                    <a:lnTo>
                      <a:pt x="956" y="42"/>
                    </a:lnTo>
                    <a:lnTo>
                      <a:pt x="932" y="36"/>
                    </a:lnTo>
                    <a:lnTo>
                      <a:pt x="870" y="24"/>
                    </a:lnTo>
                    <a:lnTo>
                      <a:pt x="794" y="14"/>
                    </a:lnTo>
                    <a:lnTo>
                      <a:pt x="708" y="6"/>
                    </a:lnTo>
                    <a:lnTo>
                      <a:pt x="614" y="2"/>
                    </a:lnTo>
                    <a:lnTo>
                      <a:pt x="512" y="0"/>
                    </a:lnTo>
                    <a:close/>
                  </a:path>
                </a:pathLst>
              </a:custGeom>
              <a:solidFill>
                <a:srgbClr val="FBFB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4" name="Freeform 129"/>
              <p:cNvSpPr>
                <a:spLocks/>
              </p:cNvSpPr>
              <p:nvPr/>
            </p:nvSpPr>
            <p:spPr bwMode="auto">
              <a:xfrm>
                <a:off x="4385" y="4148"/>
                <a:ext cx="1014" cy="158"/>
              </a:xfrm>
              <a:custGeom>
                <a:avLst/>
                <a:gdLst>
                  <a:gd name="T0" fmla="*/ 510 w 1014"/>
                  <a:gd name="T1" fmla="*/ 158 h 158"/>
                  <a:gd name="T2" fmla="*/ 510 w 1014"/>
                  <a:gd name="T3" fmla="*/ 158 h 158"/>
                  <a:gd name="T4" fmla="*/ 408 w 1014"/>
                  <a:gd name="T5" fmla="*/ 156 h 158"/>
                  <a:gd name="T6" fmla="*/ 312 w 1014"/>
                  <a:gd name="T7" fmla="*/ 152 h 158"/>
                  <a:gd name="T8" fmla="*/ 226 w 1014"/>
                  <a:gd name="T9" fmla="*/ 144 h 158"/>
                  <a:gd name="T10" fmla="*/ 150 w 1014"/>
                  <a:gd name="T11" fmla="*/ 134 h 158"/>
                  <a:gd name="T12" fmla="*/ 88 w 1014"/>
                  <a:gd name="T13" fmla="*/ 124 h 158"/>
                  <a:gd name="T14" fmla="*/ 62 w 1014"/>
                  <a:gd name="T15" fmla="*/ 116 h 158"/>
                  <a:gd name="T16" fmla="*/ 40 w 1014"/>
                  <a:gd name="T17" fmla="*/ 110 h 158"/>
                  <a:gd name="T18" fmla="*/ 22 w 1014"/>
                  <a:gd name="T19" fmla="*/ 102 h 158"/>
                  <a:gd name="T20" fmla="*/ 10 w 1014"/>
                  <a:gd name="T21" fmla="*/ 96 h 158"/>
                  <a:gd name="T22" fmla="*/ 2 w 1014"/>
                  <a:gd name="T23" fmla="*/ 88 h 158"/>
                  <a:gd name="T24" fmla="*/ 0 w 1014"/>
                  <a:gd name="T25" fmla="*/ 84 h 158"/>
                  <a:gd name="T26" fmla="*/ 0 w 1014"/>
                  <a:gd name="T27" fmla="*/ 80 h 158"/>
                  <a:gd name="T28" fmla="*/ 0 w 1014"/>
                  <a:gd name="T29" fmla="*/ 80 h 158"/>
                  <a:gd name="T30" fmla="*/ 0 w 1014"/>
                  <a:gd name="T31" fmla="*/ 76 h 158"/>
                  <a:gd name="T32" fmla="*/ 2 w 1014"/>
                  <a:gd name="T33" fmla="*/ 72 h 158"/>
                  <a:gd name="T34" fmla="*/ 10 w 1014"/>
                  <a:gd name="T35" fmla="*/ 64 h 158"/>
                  <a:gd name="T36" fmla="*/ 22 w 1014"/>
                  <a:gd name="T37" fmla="*/ 56 h 158"/>
                  <a:gd name="T38" fmla="*/ 40 w 1014"/>
                  <a:gd name="T39" fmla="*/ 48 h 158"/>
                  <a:gd name="T40" fmla="*/ 62 w 1014"/>
                  <a:gd name="T41" fmla="*/ 42 h 158"/>
                  <a:gd name="T42" fmla="*/ 88 w 1014"/>
                  <a:gd name="T43" fmla="*/ 36 h 158"/>
                  <a:gd name="T44" fmla="*/ 150 w 1014"/>
                  <a:gd name="T45" fmla="*/ 24 h 158"/>
                  <a:gd name="T46" fmla="*/ 226 w 1014"/>
                  <a:gd name="T47" fmla="*/ 14 h 158"/>
                  <a:gd name="T48" fmla="*/ 312 w 1014"/>
                  <a:gd name="T49" fmla="*/ 6 h 158"/>
                  <a:gd name="T50" fmla="*/ 408 w 1014"/>
                  <a:gd name="T51" fmla="*/ 2 h 158"/>
                  <a:gd name="T52" fmla="*/ 510 w 1014"/>
                  <a:gd name="T53" fmla="*/ 0 h 158"/>
                  <a:gd name="T54" fmla="*/ 510 w 1014"/>
                  <a:gd name="T55" fmla="*/ 0 h 158"/>
                  <a:gd name="T56" fmla="*/ 612 w 1014"/>
                  <a:gd name="T57" fmla="*/ 2 h 158"/>
                  <a:gd name="T58" fmla="*/ 706 w 1014"/>
                  <a:gd name="T59" fmla="*/ 6 h 158"/>
                  <a:gd name="T60" fmla="*/ 792 w 1014"/>
                  <a:gd name="T61" fmla="*/ 14 h 158"/>
                  <a:gd name="T62" fmla="*/ 866 w 1014"/>
                  <a:gd name="T63" fmla="*/ 24 h 158"/>
                  <a:gd name="T64" fmla="*/ 928 w 1014"/>
                  <a:gd name="T65" fmla="*/ 36 h 158"/>
                  <a:gd name="T66" fmla="*/ 952 w 1014"/>
                  <a:gd name="T67" fmla="*/ 42 h 158"/>
                  <a:gd name="T68" fmla="*/ 974 w 1014"/>
                  <a:gd name="T69" fmla="*/ 48 h 158"/>
                  <a:gd name="T70" fmla="*/ 990 w 1014"/>
                  <a:gd name="T71" fmla="*/ 56 h 158"/>
                  <a:gd name="T72" fmla="*/ 1004 w 1014"/>
                  <a:gd name="T73" fmla="*/ 64 h 158"/>
                  <a:gd name="T74" fmla="*/ 1010 w 1014"/>
                  <a:gd name="T75" fmla="*/ 72 h 158"/>
                  <a:gd name="T76" fmla="*/ 1012 w 1014"/>
                  <a:gd name="T77" fmla="*/ 76 h 158"/>
                  <a:gd name="T78" fmla="*/ 1014 w 1014"/>
                  <a:gd name="T79" fmla="*/ 80 h 158"/>
                  <a:gd name="T80" fmla="*/ 1014 w 1014"/>
                  <a:gd name="T81" fmla="*/ 80 h 158"/>
                  <a:gd name="T82" fmla="*/ 1012 w 1014"/>
                  <a:gd name="T83" fmla="*/ 84 h 158"/>
                  <a:gd name="T84" fmla="*/ 1010 w 1014"/>
                  <a:gd name="T85" fmla="*/ 88 h 158"/>
                  <a:gd name="T86" fmla="*/ 1004 w 1014"/>
                  <a:gd name="T87" fmla="*/ 96 h 158"/>
                  <a:gd name="T88" fmla="*/ 990 w 1014"/>
                  <a:gd name="T89" fmla="*/ 102 h 158"/>
                  <a:gd name="T90" fmla="*/ 974 w 1014"/>
                  <a:gd name="T91" fmla="*/ 110 h 158"/>
                  <a:gd name="T92" fmla="*/ 952 w 1014"/>
                  <a:gd name="T93" fmla="*/ 116 h 158"/>
                  <a:gd name="T94" fmla="*/ 928 w 1014"/>
                  <a:gd name="T95" fmla="*/ 124 h 158"/>
                  <a:gd name="T96" fmla="*/ 866 w 1014"/>
                  <a:gd name="T97" fmla="*/ 134 h 158"/>
                  <a:gd name="T98" fmla="*/ 792 w 1014"/>
                  <a:gd name="T99" fmla="*/ 144 h 158"/>
                  <a:gd name="T100" fmla="*/ 706 w 1014"/>
                  <a:gd name="T101" fmla="*/ 152 h 158"/>
                  <a:gd name="T102" fmla="*/ 612 w 1014"/>
                  <a:gd name="T103" fmla="*/ 156 h 158"/>
                  <a:gd name="T104" fmla="*/ 510 w 1014"/>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158"/>
                    </a:moveTo>
                    <a:lnTo>
                      <a:pt x="510" y="158"/>
                    </a:lnTo>
                    <a:lnTo>
                      <a:pt x="408" y="156"/>
                    </a:lnTo>
                    <a:lnTo>
                      <a:pt x="312" y="152"/>
                    </a:lnTo>
                    <a:lnTo>
                      <a:pt x="226" y="144"/>
                    </a:lnTo>
                    <a:lnTo>
                      <a:pt x="150" y="134"/>
                    </a:lnTo>
                    <a:lnTo>
                      <a:pt x="88" y="124"/>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6"/>
                    </a:lnTo>
                    <a:lnTo>
                      <a:pt x="150" y="24"/>
                    </a:lnTo>
                    <a:lnTo>
                      <a:pt x="226" y="14"/>
                    </a:lnTo>
                    <a:lnTo>
                      <a:pt x="312" y="6"/>
                    </a:lnTo>
                    <a:lnTo>
                      <a:pt x="408" y="2"/>
                    </a:lnTo>
                    <a:lnTo>
                      <a:pt x="510" y="0"/>
                    </a:lnTo>
                    <a:lnTo>
                      <a:pt x="510" y="0"/>
                    </a:lnTo>
                    <a:lnTo>
                      <a:pt x="612" y="2"/>
                    </a:lnTo>
                    <a:lnTo>
                      <a:pt x="706" y="6"/>
                    </a:lnTo>
                    <a:lnTo>
                      <a:pt x="792" y="14"/>
                    </a:lnTo>
                    <a:lnTo>
                      <a:pt x="866" y="24"/>
                    </a:lnTo>
                    <a:lnTo>
                      <a:pt x="928" y="36"/>
                    </a:lnTo>
                    <a:lnTo>
                      <a:pt x="952" y="42"/>
                    </a:lnTo>
                    <a:lnTo>
                      <a:pt x="974" y="48"/>
                    </a:lnTo>
                    <a:lnTo>
                      <a:pt x="990" y="56"/>
                    </a:lnTo>
                    <a:lnTo>
                      <a:pt x="1004" y="64"/>
                    </a:lnTo>
                    <a:lnTo>
                      <a:pt x="1010" y="72"/>
                    </a:lnTo>
                    <a:lnTo>
                      <a:pt x="1012" y="76"/>
                    </a:lnTo>
                    <a:lnTo>
                      <a:pt x="1014" y="80"/>
                    </a:lnTo>
                    <a:lnTo>
                      <a:pt x="1014" y="80"/>
                    </a:lnTo>
                    <a:lnTo>
                      <a:pt x="1012" y="84"/>
                    </a:lnTo>
                    <a:lnTo>
                      <a:pt x="1010" y="88"/>
                    </a:lnTo>
                    <a:lnTo>
                      <a:pt x="1004" y="96"/>
                    </a:lnTo>
                    <a:lnTo>
                      <a:pt x="990" y="102"/>
                    </a:lnTo>
                    <a:lnTo>
                      <a:pt x="974" y="110"/>
                    </a:lnTo>
                    <a:lnTo>
                      <a:pt x="952" y="116"/>
                    </a:lnTo>
                    <a:lnTo>
                      <a:pt x="928" y="124"/>
                    </a:lnTo>
                    <a:lnTo>
                      <a:pt x="866" y="134"/>
                    </a:lnTo>
                    <a:lnTo>
                      <a:pt x="792" y="144"/>
                    </a:lnTo>
                    <a:lnTo>
                      <a:pt x="706" y="152"/>
                    </a:lnTo>
                    <a:lnTo>
                      <a:pt x="612" y="156"/>
                    </a:lnTo>
                    <a:lnTo>
                      <a:pt x="510"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5" name="Freeform 130"/>
              <p:cNvSpPr>
                <a:spLocks/>
              </p:cNvSpPr>
              <p:nvPr/>
            </p:nvSpPr>
            <p:spPr bwMode="auto">
              <a:xfrm>
                <a:off x="4383" y="4148"/>
                <a:ext cx="1018" cy="158"/>
              </a:xfrm>
              <a:custGeom>
                <a:avLst/>
                <a:gdLst>
                  <a:gd name="T0" fmla="*/ 512 w 1018"/>
                  <a:gd name="T1" fmla="*/ 0 h 158"/>
                  <a:gd name="T2" fmla="*/ 512 w 1018"/>
                  <a:gd name="T3" fmla="*/ 0 h 158"/>
                  <a:gd name="T4" fmla="*/ 410 w 1018"/>
                  <a:gd name="T5" fmla="*/ 2 h 158"/>
                  <a:gd name="T6" fmla="*/ 314 w 1018"/>
                  <a:gd name="T7" fmla="*/ 6 h 158"/>
                  <a:gd name="T8" fmla="*/ 226 w 1018"/>
                  <a:gd name="T9" fmla="*/ 14 h 158"/>
                  <a:gd name="T10" fmla="*/ 150 w 1018"/>
                  <a:gd name="T11" fmla="*/ 24 h 158"/>
                  <a:gd name="T12" fmla="*/ 88 w 1018"/>
                  <a:gd name="T13" fmla="*/ 36 h 158"/>
                  <a:gd name="T14" fmla="*/ 62 w 1018"/>
                  <a:gd name="T15" fmla="*/ 42 h 158"/>
                  <a:gd name="T16" fmla="*/ 40 w 1018"/>
                  <a:gd name="T17" fmla="*/ 48 h 158"/>
                  <a:gd name="T18" fmla="*/ 22 w 1018"/>
                  <a:gd name="T19" fmla="*/ 56 h 158"/>
                  <a:gd name="T20" fmla="*/ 10 w 1018"/>
                  <a:gd name="T21" fmla="*/ 64 h 158"/>
                  <a:gd name="T22" fmla="*/ 2 w 1018"/>
                  <a:gd name="T23" fmla="*/ 72 h 158"/>
                  <a:gd name="T24" fmla="*/ 0 w 1018"/>
                  <a:gd name="T25" fmla="*/ 76 h 158"/>
                  <a:gd name="T26" fmla="*/ 0 w 1018"/>
                  <a:gd name="T27" fmla="*/ 80 h 158"/>
                  <a:gd name="T28" fmla="*/ 0 w 1018"/>
                  <a:gd name="T29" fmla="*/ 80 h 158"/>
                  <a:gd name="T30" fmla="*/ 0 w 1018"/>
                  <a:gd name="T31" fmla="*/ 84 h 158"/>
                  <a:gd name="T32" fmla="*/ 2 w 1018"/>
                  <a:gd name="T33" fmla="*/ 88 h 158"/>
                  <a:gd name="T34" fmla="*/ 10 w 1018"/>
                  <a:gd name="T35" fmla="*/ 96 h 158"/>
                  <a:gd name="T36" fmla="*/ 22 w 1018"/>
                  <a:gd name="T37" fmla="*/ 104 h 158"/>
                  <a:gd name="T38" fmla="*/ 40 w 1018"/>
                  <a:gd name="T39" fmla="*/ 110 h 158"/>
                  <a:gd name="T40" fmla="*/ 62 w 1018"/>
                  <a:gd name="T41" fmla="*/ 116 h 158"/>
                  <a:gd name="T42" fmla="*/ 88 w 1018"/>
                  <a:gd name="T43" fmla="*/ 124 h 158"/>
                  <a:gd name="T44" fmla="*/ 150 w 1018"/>
                  <a:gd name="T45" fmla="*/ 136 h 158"/>
                  <a:gd name="T46" fmla="*/ 226 w 1018"/>
                  <a:gd name="T47" fmla="*/ 144 h 158"/>
                  <a:gd name="T48" fmla="*/ 314 w 1018"/>
                  <a:gd name="T49" fmla="*/ 152 h 158"/>
                  <a:gd name="T50" fmla="*/ 410 w 1018"/>
                  <a:gd name="T51" fmla="*/ 156 h 158"/>
                  <a:gd name="T52" fmla="*/ 512 w 1018"/>
                  <a:gd name="T53" fmla="*/ 158 h 158"/>
                  <a:gd name="T54" fmla="*/ 512 w 1018"/>
                  <a:gd name="T55" fmla="*/ 158 h 158"/>
                  <a:gd name="T56" fmla="*/ 614 w 1018"/>
                  <a:gd name="T57" fmla="*/ 156 h 158"/>
                  <a:gd name="T58" fmla="*/ 708 w 1018"/>
                  <a:gd name="T59" fmla="*/ 152 h 158"/>
                  <a:gd name="T60" fmla="*/ 794 w 1018"/>
                  <a:gd name="T61" fmla="*/ 144 h 158"/>
                  <a:gd name="T62" fmla="*/ 870 w 1018"/>
                  <a:gd name="T63" fmla="*/ 136 h 158"/>
                  <a:gd name="T64" fmla="*/ 932 w 1018"/>
                  <a:gd name="T65" fmla="*/ 124 h 158"/>
                  <a:gd name="T66" fmla="*/ 956 w 1018"/>
                  <a:gd name="T67" fmla="*/ 116 h 158"/>
                  <a:gd name="T68" fmla="*/ 978 w 1018"/>
                  <a:gd name="T69" fmla="*/ 110 h 158"/>
                  <a:gd name="T70" fmla="*/ 994 w 1018"/>
                  <a:gd name="T71" fmla="*/ 104 h 158"/>
                  <a:gd name="T72" fmla="*/ 1008 w 1018"/>
                  <a:gd name="T73" fmla="*/ 96 h 158"/>
                  <a:gd name="T74" fmla="*/ 1014 w 1018"/>
                  <a:gd name="T75" fmla="*/ 88 h 158"/>
                  <a:gd name="T76" fmla="*/ 1016 w 1018"/>
                  <a:gd name="T77" fmla="*/ 84 h 158"/>
                  <a:gd name="T78" fmla="*/ 1018 w 1018"/>
                  <a:gd name="T79" fmla="*/ 80 h 158"/>
                  <a:gd name="T80" fmla="*/ 1018 w 1018"/>
                  <a:gd name="T81" fmla="*/ 80 h 158"/>
                  <a:gd name="T82" fmla="*/ 1016 w 1018"/>
                  <a:gd name="T83" fmla="*/ 76 h 158"/>
                  <a:gd name="T84" fmla="*/ 1014 w 1018"/>
                  <a:gd name="T85" fmla="*/ 72 h 158"/>
                  <a:gd name="T86" fmla="*/ 1008 w 1018"/>
                  <a:gd name="T87" fmla="*/ 64 h 158"/>
                  <a:gd name="T88" fmla="*/ 994 w 1018"/>
                  <a:gd name="T89" fmla="*/ 56 h 158"/>
                  <a:gd name="T90" fmla="*/ 978 w 1018"/>
                  <a:gd name="T91" fmla="*/ 48 h 158"/>
                  <a:gd name="T92" fmla="*/ 956 w 1018"/>
                  <a:gd name="T93" fmla="*/ 42 h 158"/>
                  <a:gd name="T94" fmla="*/ 932 w 1018"/>
                  <a:gd name="T95" fmla="*/ 36 h 158"/>
                  <a:gd name="T96" fmla="*/ 870 w 1018"/>
                  <a:gd name="T97" fmla="*/ 24 h 158"/>
                  <a:gd name="T98" fmla="*/ 794 w 1018"/>
                  <a:gd name="T99" fmla="*/ 14 h 158"/>
                  <a:gd name="T100" fmla="*/ 708 w 1018"/>
                  <a:gd name="T101" fmla="*/ 6 h 158"/>
                  <a:gd name="T102" fmla="*/ 614 w 1018"/>
                  <a:gd name="T103" fmla="*/ 2 h 158"/>
                  <a:gd name="T104" fmla="*/ 512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12" y="0"/>
                    </a:moveTo>
                    <a:lnTo>
                      <a:pt x="512" y="0"/>
                    </a:lnTo>
                    <a:lnTo>
                      <a:pt x="410" y="2"/>
                    </a:lnTo>
                    <a:lnTo>
                      <a:pt x="314"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6"/>
                    </a:lnTo>
                    <a:lnTo>
                      <a:pt x="88" y="124"/>
                    </a:lnTo>
                    <a:lnTo>
                      <a:pt x="150" y="136"/>
                    </a:lnTo>
                    <a:lnTo>
                      <a:pt x="226" y="144"/>
                    </a:lnTo>
                    <a:lnTo>
                      <a:pt x="314" y="152"/>
                    </a:lnTo>
                    <a:lnTo>
                      <a:pt x="410" y="156"/>
                    </a:lnTo>
                    <a:lnTo>
                      <a:pt x="512" y="158"/>
                    </a:lnTo>
                    <a:lnTo>
                      <a:pt x="512" y="158"/>
                    </a:lnTo>
                    <a:lnTo>
                      <a:pt x="614" y="156"/>
                    </a:lnTo>
                    <a:lnTo>
                      <a:pt x="708" y="152"/>
                    </a:lnTo>
                    <a:lnTo>
                      <a:pt x="794" y="144"/>
                    </a:lnTo>
                    <a:lnTo>
                      <a:pt x="870" y="136"/>
                    </a:lnTo>
                    <a:lnTo>
                      <a:pt x="932" y="124"/>
                    </a:lnTo>
                    <a:lnTo>
                      <a:pt x="956" y="116"/>
                    </a:lnTo>
                    <a:lnTo>
                      <a:pt x="978" y="110"/>
                    </a:lnTo>
                    <a:lnTo>
                      <a:pt x="994" y="104"/>
                    </a:lnTo>
                    <a:lnTo>
                      <a:pt x="1008" y="96"/>
                    </a:lnTo>
                    <a:lnTo>
                      <a:pt x="1014" y="88"/>
                    </a:lnTo>
                    <a:lnTo>
                      <a:pt x="1016" y="84"/>
                    </a:lnTo>
                    <a:lnTo>
                      <a:pt x="1018" y="80"/>
                    </a:lnTo>
                    <a:lnTo>
                      <a:pt x="1018" y="80"/>
                    </a:lnTo>
                    <a:lnTo>
                      <a:pt x="1016" y="76"/>
                    </a:lnTo>
                    <a:lnTo>
                      <a:pt x="1014" y="72"/>
                    </a:lnTo>
                    <a:lnTo>
                      <a:pt x="1008" y="64"/>
                    </a:lnTo>
                    <a:lnTo>
                      <a:pt x="994" y="56"/>
                    </a:lnTo>
                    <a:lnTo>
                      <a:pt x="978" y="48"/>
                    </a:lnTo>
                    <a:lnTo>
                      <a:pt x="956" y="42"/>
                    </a:lnTo>
                    <a:lnTo>
                      <a:pt x="932" y="36"/>
                    </a:lnTo>
                    <a:lnTo>
                      <a:pt x="870" y="24"/>
                    </a:lnTo>
                    <a:lnTo>
                      <a:pt x="794" y="14"/>
                    </a:lnTo>
                    <a:lnTo>
                      <a:pt x="708" y="6"/>
                    </a:lnTo>
                    <a:lnTo>
                      <a:pt x="614" y="2"/>
                    </a:lnTo>
                    <a:lnTo>
                      <a:pt x="5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6" name="Freeform 131"/>
              <p:cNvSpPr>
                <a:spLocks noEditPoints="1"/>
              </p:cNvSpPr>
              <p:nvPr/>
            </p:nvSpPr>
            <p:spPr bwMode="auto">
              <a:xfrm>
                <a:off x="4385" y="4148"/>
                <a:ext cx="1014" cy="158"/>
              </a:xfrm>
              <a:custGeom>
                <a:avLst/>
                <a:gdLst>
                  <a:gd name="T0" fmla="*/ 510 w 1014"/>
                  <a:gd name="T1" fmla="*/ 158 h 158"/>
                  <a:gd name="T2" fmla="*/ 312 w 1014"/>
                  <a:gd name="T3" fmla="*/ 152 h 158"/>
                  <a:gd name="T4" fmla="*/ 152 w 1014"/>
                  <a:gd name="T5" fmla="*/ 134 h 158"/>
                  <a:gd name="T6" fmla="*/ 64 w 1014"/>
                  <a:gd name="T7" fmla="*/ 116 h 158"/>
                  <a:gd name="T8" fmla="*/ 24 w 1014"/>
                  <a:gd name="T9" fmla="*/ 102 h 158"/>
                  <a:gd name="T10" fmla="*/ 4 w 1014"/>
                  <a:gd name="T11" fmla="*/ 88 h 158"/>
                  <a:gd name="T12" fmla="*/ 2 w 1014"/>
                  <a:gd name="T13" fmla="*/ 80 h 158"/>
                  <a:gd name="T14" fmla="*/ 2 w 1014"/>
                  <a:gd name="T15" fmla="*/ 76 h 158"/>
                  <a:gd name="T16" fmla="*/ 12 w 1014"/>
                  <a:gd name="T17" fmla="*/ 64 h 158"/>
                  <a:gd name="T18" fmla="*/ 42 w 1014"/>
                  <a:gd name="T19" fmla="*/ 48 h 158"/>
                  <a:gd name="T20" fmla="*/ 88 w 1014"/>
                  <a:gd name="T21" fmla="*/ 36 h 158"/>
                  <a:gd name="T22" fmla="*/ 226 w 1014"/>
                  <a:gd name="T23" fmla="*/ 14 h 158"/>
                  <a:gd name="T24" fmla="*/ 408 w 1014"/>
                  <a:gd name="T25" fmla="*/ 2 h 158"/>
                  <a:gd name="T26" fmla="*/ 510 w 1014"/>
                  <a:gd name="T27" fmla="*/ 0 h 158"/>
                  <a:gd name="T28" fmla="*/ 706 w 1014"/>
                  <a:gd name="T29" fmla="*/ 6 h 158"/>
                  <a:gd name="T30" fmla="*/ 864 w 1014"/>
                  <a:gd name="T31" fmla="*/ 24 h 158"/>
                  <a:gd name="T32" fmla="*/ 950 w 1014"/>
                  <a:gd name="T33" fmla="*/ 42 h 158"/>
                  <a:gd name="T34" fmla="*/ 988 w 1014"/>
                  <a:gd name="T35" fmla="*/ 56 h 158"/>
                  <a:gd name="T36" fmla="*/ 1008 w 1014"/>
                  <a:gd name="T37" fmla="*/ 72 h 158"/>
                  <a:gd name="T38" fmla="*/ 1012 w 1014"/>
                  <a:gd name="T39" fmla="*/ 80 h 158"/>
                  <a:gd name="T40" fmla="*/ 1010 w 1014"/>
                  <a:gd name="T41" fmla="*/ 84 h 158"/>
                  <a:gd name="T42" fmla="*/ 1002 w 1014"/>
                  <a:gd name="T43" fmla="*/ 96 h 158"/>
                  <a:gd name="T44" fmla="*/ 972 w 1014"/>
                  <a:gd name="T45" fmla="*/ 110 h 158"/>
                  <a:gd name="T46" fmla="*/ 926 w 1014"/>
                  <a:gd name="T47" fmla="*/ 124 h 158"/>
                  <a:gd name="T48" fmla="*/ 790 w 1014"/>
                  <a:gd name="T49" fmla="*/ 144 h 158"/>
                  <a:gd name="T50" fmla="*/ 612 w 1014"/>
                  <a:gd name="T51" fmla="*/ 156 h 158"/>
                  <a:gd name="T52" fmla="*/ 510 w 1014"/>
                  <a:gd name="T53" fmla="*/ 0 h 158"/>
                  <a:gd name="T54" fmla="*/ 408 w 1014"/>
                  <a:gd name="T55" fmla="*/ 2 h 158"/>
                  <a:gd name="T56" fmla="*/ 226 w 1014"/>
                  <a:gd name="T57" fmla="*/ 14 h 158"/>
                  <a:gd name="T58" fmla="*/ 88 w 1014"/>
                  <a:gd name="T59" fmla="*/ 36 h 158"/>
                  <a:gd name="T60" fmla="*/ 40 w 1014"/>
                  <a:gd name="T61" fmla="*/ 48 h 158"/>
                  <a:gd name="T62" fmla="*/ 10 w 1014"/>
                  <a:gd name="T63" fmla="*/ 64 h 158"/>
                  <a:gd name="T64" fmla="*/ 0 w 1014"/>
                  <a:gd name="T65" fmla="*/ 76 h 158"/>
                  <a:gd name="T66" fmla="*/ 0 w 1014"/>
                  <a:gd name="T67" fmla="*/ 80 h 158"/>
                  <a:gd name="T68" fmla="*/ 2 w 1014"/>
                  <a:gd name="T69" fmla="*/ 88 h 158"/>
                  <a:gd name="T70" fmla="*/ 22 w 1014"/>
                  <a:gd name="T71" fmla="*/ 102 h 158"/>
                  <a:gd name="T72" fmla="*/ 62 w 1014"/>
                  <a:gd name="T73" fmla="*/ 116 h 158"/>
                  <a:gd name="T74" fmla="*/ 150 w 1014"/>
                  <a:gd name="T75" fmla="*/ 134 h 158"/>
                  <a:gd name="T76" fmla="*/ 312 w 1014"/>
                  <a:gd name="T77" fmla="*/ 152 h 158"/>
                  <a:gd name="T78" fmla="*/ 510 w 1014"/>
                  <a:gd name="T79" fmla="*/ 158 h 158"/>
                  <a:gd name="T80" fmla="*/ 612 w 1014"/>
                  <a:gd name="T81" fmla="*/ 156 h 158"/>
                  <a:gd name="T82" fmla="*/ 792 w 1014"/>
                  <a:gd name="T83" fmla="*/ 144 h 158"/>
                  <a:gd name="T84" fmla="*/ 928 w 1014"/>
                  <a:gd name="T85" fmla="*/ 124 h 158"/>
                  <a:gd name="T86" fmla="*/ 974 w 1014"/>
                  <a:gd name="T87" fmla="*/ 110 h 158"/>
                  <a:gd name="T88" fmla="*/ 1004 w 1014"/>
                  <a:gd name="T89" fmla="*/ 96 h 158"/>
                  <a:gd name="T90" fmla="*/ 1012 w 1014"/>
                  <a:gd name="T91" fmla="*/ 84 h 158"/>
                  <a:gd name="T92" fmla="*/ 1014 w 1014"/>
                  <a:gd name="T93" fmla="*/ 80 h 158"/>
                  <a:gd name="T94" fmla="*/ 1010 w 1014"/>
                  <a:gd name="T95" fmla="*/ 72 h 158"/>
                  <a:gd name="T96" fmla="*/ 990 w 1014"/>
                  <a:gd name="T97" fmla="*/ 56 h 158"/>
                  <a:gd name="T98" fmla="*/ 952 w 1014"/>
                  <a:gd name="T99" fmla="*/ 42 h 158"/>
                  <a:gd name="T100" fmla="*/ 866 w 1014"/>
                  <a:gd name="T101" fmla="*/ 24 h 158"/>
                  <a:gd name="T102" fmla="*/ 706 w 1014"/>
                  <a:gd name="T103" fmla="*/ 6 h 158"/>
                  <a:gd name="T104" fmla="*/ 510 w 101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158"/>
                    </a:moveTo>
                    <a:lnTo>
                      <a:pt x="510" y="158"/>
                    </a:lnTo>
                    <a:lnTo>
                      <a:pt x="408" y="156"/>
                    </a:lnTo>
                    <a:lnTo>
                      <a:pt x="312" y="152"/>
                    </a:lnTo>
                    <a:lnTo>
                      <a:pt x="226" y="144"/>
                    </a:lnTo>
                    <a:lnTo>
                      <a:pt x="152" y="134"/>
                    </a:lnTo>
                    <a:lnTo>
                      <a:pt x="88" y="124"/>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6"/>
                    </a:lnTo>
                    <a:lnTo>
                      <a:pt x="152" y="24"/>
                    </a:lnTo>
                    <a:lnTo>
                      <a:pt x="226" y="14"/>
                    </a:lnTo>
                    <a:lnTo>
                      <a:pt x="312" y="6"/>
                    </a:lnTo>
                    <a:lnTo>
                      <a:pt x="408" y="2"/>
                    </a:lnTo>
                    <a:lnTo>
                      <a:pt x="510" y="0"/>
                    </a:lnTo>
                    <a:lnTo>
                      <a:pt x="510" y="0"/>
                    </a:lnTo>
                    <a:lnTo>
                      <a:pt x="612" y="2"/>
                    </a:lnTo>
                    <a:lnTo>
                      <a:pt x="706" y="6"/>
                    </a:lnTo>
                    <a:lnTo>
                      <a:pt x="790" y="14"/>
                    </a:lnTo>
                    <a:lnTo>
                      <a:pt x="864" y="24"/>
                    </a:lnTo>
                    <a:lnTo>
                      <a:pt x="926" y="36"/>
                    </a:lnTo>
                    <a:lnTo>
                      <a:pt x="950" y="42"/>
                    </a:lnTo>
                    <a:lnTo>
                      <a:pt x="972" y="48"/>
                    </a:lnTo>
                    <a:lnTo>
                      <a:pt x="988" y="56"/>
                    </a:lnTo>
                    <a:lnTo>
                      <a:pt x="1002" y="64"/>
                    </a:lnTo>
                    <a:lnTo>
                      <a:pt x="1008" y="72"/>
                    </a:lnTo>
                    <a:lnTo>
                      <a:pt x="1010" y="76"/>
                    </a:lnTo>
                    <a:lnTo>
                      <a:pt x="1012" y="80"/>
                    </a:lnTo>
                    <a:lnTo>
                      <a:pt x="1012" y="80"/>
                    </a:lnTo>
                    <a:lnTo>
                      <a:pt x="1010" y="84"/>
                    </a:lnTo>
                    <a:lnTo>
                      <a:pt x="1008" y="88"/>
                    </a:lnTo>
                    <a:lnTo>
                      <a:pt x="1002" y="96"/>
                    </a:lnTo>
                    <a:lnTo>
                      <a:pt x="988" y="102"/>
                    </a:lnTo>
                    <a:lnTo>
                      <a:pt x="972" y="110"/>
                    </a:lnTo>
                    <a:lnTo>
                      <a:pt x="950" y="116"/>
                    </a:lnTo>
                    <a:lnTo>
                      <a:pt x="926" y="124"/>
                    </a:lnTo>
                    <a:lnTo>
                      <a:pt x="864" y="134"/>
                    </a:lnTo>
                    <a:lnTo>
                      <a:pt x="790" y="144"/>
                    </a:lnTo>
                    <a:lnTo>
                      <a:pt x="706" y="152"/>
                    </a:lnTo>
                    <a:lnTo>
                      <a:pt x="612" y="156"/>
                    </a:lnTo>
                    <a:lnTo>
                      <a:pt x="510" y="158"/>
                    </a:lnTo>
                    <a:close/>
                    <a:moveTo>
                      <a:pt x="510" y="0"/>
                    </a:moveTo>
                    <a:lnTo>
                      <a:pt x="510" y="0"/>
                    </a:lnTo>
                    <a:lnTo>
                      <a:pt x="408" y="2"/>
                    </a:lnTo>
                    <a:lnTo>
                      <a:pt x="312"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8" y="124"/>
                    </a:lnTo>
                    <a:lnTo>
                      <a:pt x="150" y="134"/>
                    </a:lnTo>
                    <a:lnTo>
                      <a:pt x="226" y="144"/>
                    </a:lnTo>
                    <a:lnTo>
                      <a:pt x="312" y="152"/>
                    </a:lnTo>
                    <a:lnTo>
                      <a:pt x="408" y="156"/>
                    </a:lnTo>
                    <a:lnTo>
                      <a:pt x="510" y="158"/>
                    </a:lnTo>
                    <a:lnTo>
                      <a:pt x="510" y="158"/>
                    </a:lnTo>
                    <a:lnTo>
                      <a:pt x="612" y="156"/>
                    </a:lnTo>
                    <a:lnTo>
                      <a:pt x="706" y="152"/>
                    </a:lnTo>
                    <a:lnTo>
                      <a:pt x="792" y="144"/>
                    </a:lnTo>
                    <a:lnTo>
                      <a:pt x="866" y="134"/>
                    </a:lnTo>
                    <a:lnTo>
                      <a:pt x="928" y="124"/>
                    </a:lnTo>
                    <a:lnTo>
                      <a:pt x="952" y="116"/>
                    </a:lnTo>
                    <a:lnTo>
                      <a:pt x="974" y="110"/>
                    </a:lnTo>
                    <a:lnTo>
                      <a:pt x="990" y="102"/>
                    </a:lnTo>
                    <a:lnTo>
                      <a:pt x="1004" y="96"/>
                    </a:lnTo>
                    <a:lnTo>
                      <a:pt x="1010" y="88"/>
                    </a:lnTo>
                    <a:lnTo>
                      <a:pt x="1012" y="84"/>
                    </a:lnTo>
                    <a:lnTo>
                      <a:pt x="1014" y="80"/>
                    </a:lnTo>
                    <a:lnTo>
                      <a:pt x="1014" y="80"/>
                    </a:lnTo>
                    <a:lnTo>
                      <a:pt x="1012" y="76"/>
                    </a:lnTo>
                    <a:lnTo>
                      <a:pt x="1010" y="72"/>
                    </a:lnTo>
                    <a:lnTo>
                      <a:pt x="1004" y="64"/>
                    </a:lnTo>
                    <a:lnTo>
                      <a:pt x="990" y="56"/>
                    </a:lnTo>
                    <a:lnTo>
                      <a:pt x="974" y="48"/>
                    </a:lnTo>
                    <a:lnTo>
                      <a:pt x="952" y="42"/>
                    </a:lnTo>
                    <a:lnTo>
                      <a:pt x="928" y="36"/>
                    </a:lnTo>
                    <a:lnTo>
                      <a:pt x="866" y="24"/>
                    </a:lnTo>
                    <a:lnTo>
                      <a:pt x="792" y="14"/>
                    </a:lnTo>
                    <a:lnTo>
                      <a:pt x="706" y="6"/>
                    </a:lnTo>
                    <a:lnTo>
                      <a:pt x="612" y="2"/>
                    </a:lnTo>
                    <a:lnTo>
                      <a:pt x="510" y="0"/>
                    </a:lnTo>
                    <a:close/>
                  </a:path>
                </a:pathLst>
              </a:custGeom>
              <a:solidFill>
                <a:srgbClr val="FB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7" name="Freeform 132"/>
              <p:cNvSpPr>
                <a:spLocks/>
              </p:cNvSpPr>
              <p:nvPr/>
            </p:nvSpPr>
            <p:spPr bwMode="auto">
              <a:xfrm>
                <a:off x="4387" y="4148"/>
                <a:ext cx="1010" cy="158"/>
              </a:xfrm>
              <a:custGeom>
                <a:avLst/>
                <a:gdLst>
                  <a:gd name="T0" fmla="*/ 508 w 1010"/>
                  <a:gd name="T1" fmla="*/ 158 h 158"/>
                  <a:gd name="T2" fmla="*/ 508 w 1010"/>
                  <a:gd name="T3" fmla="*/ 158 h 158"/>
                  <a:gd name="T4" fmla="*/ 406 w 1010"/>
                  <a:gd name="T5" fmla="*/ 156 h 158"/>
                  <a:gd name="T6" fmla="*/ 310 w 1010"/>
                  <a:gd name="T7" fmla="*/ 152 h 158"/>
                  <a:gd name="T8" fmla="*/ 224 w 1010"/>
                  <a:gd name="T9" fmla="*/ 144 h 158"/>
                  <a:gd name="T10" fmla="*/ 150 w 1010"/>
                  <a:gd name="T11" fmla="*/ 134 h 158"/>
                  <a:gd name="T12" fmla="*/ 86 w 1010"/>
                  <a:gd name="T13" fmla="*/ 124 h 158"/>
                  <a:gd name="T14" fmla="*/ 62 w 1010"/>
                  <a:gd name="T15" fmla="*/ 116 h 158"/>
                  <a:gd name="T16" fmla="*/ 40 w 1010"/>
                  <a:gd name="T17" fmla="*/ 110 h 158"/>
                  <a:gd name="T18" fmla="*/ 22 w 1010"/>
                  <a:gd name="T19" fmla="*/ 102 h 158"/>
                  <a:gd name="T20" fmla="*/ 10 w 1010"/>
                  <a:gd name="T21" fmla="*/ 96 h 158"/>
                  <a:gd name="T22" fmla="*/ 2 w 1010"/>
                  <a:gd name="T23" fmla="*/ 88 h 158"/>
                  <a:gd name="T24" fmla="*/ 0 w 1010"/>
                  <a:gd name="T25" fmla="*/ 84 h 158"/>
                  <a:gd name="T26" fmla="*/ 0 w 1010"/>
                  <a:gd name="T27" fmla="*/ 80 h 158"/>
                  <a:gd name="T28" fmla="*/ 0 w 1010"/>
                  <a:gd name="T29" fmla="*/ 80 h 158"/>
                  <a:gd name="T30" fmla="*/ 0 w 1010"/>
                  <a:gd name="T31" fmla="*/ 76 h 158"/>
                  <a:gd name="T32" fmla="*/ 2 w 1010"/>
                  <a:gd name="T33" fmla="*/ 72 h 158"/>
                  <a:gd name="T34" fmla="*/ 10 w 1010"/>
                  <a:gd name="T35" fmla="*/ 64 h 158"/>
                  <a:gd name="T36" fmla="*/ 22 w 1010"/>
                  <a:gd name="T37" fmla="*/ 56 h 158"/>
                  <a:gd name="T38" fmla="*/ 40 w 1010"/>
                  <a:gd name="T39" fmla="*/ 48 h 158"/>
                  <a:gd name="T40" fmla="*/ 62 w 1010"/>
                  <a:gd name="T41" fmla="*/ 42 h 158"/>
                  <a:gd name="T42" fmla="*/ 86 w 1010"/>
                  <a:gd name="T43" fmla="*/ 36 h 158"/>
                  <a:gd name="T44" fmla="*/ 150 w 1010"/>
                  <a:gd name="T45" fmla="*/ 24 h 158"/>
                  <a:gd name="T46" fmla="*/ 224 w 1010"/>
                  <a:gd name="T47" fmla="*/ 14 h 158"/>
                  <a:gd name="T48" fmla="*/ 310 w 1010"/>
                  <a:gd name="T49" fmla="*/ 6 h 158"/>
                  <a:gd name="T50" fmla="*/ 406 w 1010"/>
                  <a:gd name="T51" fmla="*/ 2 h 158"/>
                  <a:gd name="T52" fmla="*/ 508 w 1010"/>
                  <a:gd name="T53" fmla="*/ 0 h 158"/>
                  <a:gd name="T54" fmla="*/ 508 w 1010"/>
                  <a:gd name="T55" fmla="*/ 0 h 158"/>
                  <a:gd name="T56" fmla="*/ 610 w 1010"/>
                  <a:gd name="T57" fmla="*/ 2 h 158"/>
                  <a:gd name="T58" fmla="*/ 704 w 1010"/>
                  <a:gd name="T59" fmla="*/ 6 h 158"/>
                  <a:gd name="T60" fmla="*/ 788 w 1010"/>
                  <a:gd name="T61" fmla="*/ 14 h 158"/>
                  <a:gd name="T62" fmla="*/ 862 w 1010"/>
                  <a:gd name="T63" fmla="*/ 24 h 158"/>
                  <a:gd name="T64" fmla="*/ 924 w 1010"/>
                  <a:gd name="T65" fmla="*/ 36 h 158"/>
                  <a:gd name="T66" fmla="*/ 948 w 1010"/>
                  <a:gd name="T67" fmla="*/ 42 h 158"/>
                  <a:gd name="T68" fmla="*/ 970 w 1010"/>
                  <a:gd name="T69" fmla="*/ 48 h 158"/>
                  <a:gd name="T70" fmla="*/ 986 w 1010"/>
                  <a:gd name="T71" fmla="*/ 56 h 158"/>
                  <a:gd name="T72" fmla="*/ 1000 w 1010"/>
                  <a:gd name="T73" fmla="*/ 64 h 158"/>
                  <a:gd name="T74" fmla="*/ 1006 w 1010"/>
                  <a:gd name="T75" fmla="*/ 72 h 158"/>
                  <a:gd name="T76" fmla="*/ 1008 w 1010"/>
                  <a:gd name="T77" fmla="*/ 76 h 158"/>
                  <a:gd name="T78" fmla="*/ 1010 w 1010"/>
                  <a:gd name="T79" fmla="*/ 80 h 158"/>
                  <a:gd name="T80" fmla="*/ 1010 w 1010"/>
                  <a:gd name="T81" fmla="*/ 80 h 158"/>
                  <a:gd name="T82" fmla="*/ 1008 w 1010"/>
                  <a:gd name="T83" fmla="*/ 84 h 158"/>
                  <a:gd name="T84" fmla="*/ 1006 w 1010"/>
                  <a:gd name="T85" fmla="*/ 88 h 158"/>
                  <a:gd name="T86" fmla="*/ 1000 w 1010"/>
                  <a:gd name="T87" fmla="*/ 96 h 158"/>
                  <a:gd name="T88" fmla="*/ 986 w 1010"/>
                  <a:gd name="T89" fmla="*/ 102 h 158"/>
                  <a:gd name="T90" fmla="*/ 970 w 1010"/>
                  <a:gd name="T91" fmla="*/ 110 h 158"/>
                  <a:gd name="T92" fmla="*/ 948 w 1010"/>
                  <a:gd name="T93" fmla="*/ 116 h 158"/>
                  <a:gd name="T94" fmla="*/ 924 w 1010"/>
                  <a:gd name="T95" fmla="*/ 124 h 158"/>
                  <a:gd name="T96" fmla="*/ 862 w 1010"/>
                  <a:gd name="T97" fmla="*/ 134 h 158"/>
                  <a:gd name="T98" fmla="*/ 788 w 1010"/>
                  <a:gd name="T99" fmla="*/ 144 h 158"/>
                  <a:gd name="T100" fmla="*/ 704 w 1010"/>
                  <a:gd name="T101" fmla="*/ 152 h 158"/>
                  <a:gd name="T102" fmla="*/ 610 w 1010"/>
                  <a:gd name="T103" fmla="*/ 156 h 158"/>
                  <a:gd name="T104" fmla="*/ 508 w 1010"/>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158"/>
                    </a:moveTo>
                    <a:lnTo>
                      <a:pt x="508" y="158"/>
                    </a:lnTo>
                    <a:lnTo>
                      <a:pt x="406" y="156"/>
                    </a:lnTo>
                    <a:lnTo>
                      <a:pt x="310" y="152"/>
                    </a:lnTo>
                    <a:lnTo>
                      <a:pt x="224" y="144"/>
                    </a:lnTo>
                    <a:lnTo>
                      <a:pt x="150" y="134"/>
                    </a:lnTo>
                    <a:lnTo>
                      <a:pt x="86" y="124"/>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2" y="42"/>
                    </a:lnTo>
                    <a:lnTo>
                      <a:pt x="86" y="36"/>
                    </a:lnTo>
                    <a:lnTo>
                      <a:pt x="150" y="24"/>
                    </a:lnTo>
                    <a:lnTo>
                      <a:pt x="224" y="14"/>
                    </a:lnTo>
                    <a:lnTo>
                      <a:pt x="310" y="6"/>
                    </a:lnTo>
                    <a:lnTo>
                      <a:pt x="406" y="2"/>
                    </a:lnTo>
                    <a:lnTo>
                      <a:pt x="508" y="0"/>
                    </a:lnTo>
                    <a:lnTo>
                      <a:pt x="508" y="0"/>
                    </a:lnTo>
                    <a:lnTo>
                      <a:pt x="610" y="2"/>
                    </a:lnTo>
                    <a:lnTo>
                      <a:pt x="704" y="6"/>
                    </a:lnTo>
                    <a:lnTo>
                      <a:pt x="788" y="14"/>
                    </a:lnTo>
                    <a:lnTo>
                      <a:pt x="862" y="24"/>
                    </a:lnTo>
                    <a:lnTo>
                      <a:pt x="924" y="36"/>
                    </a:lnTo>
                    <a:lnTo>
                      <a:pt x="948" y="42"/>
                    </a:lnTo>
                    <a:lnTo>
                      <a:pt x="970" y="48"/>
                    </a:lnTo>
                    <a:lnTo>
                      <a:pt x="986" y="56"/>
                    </a:lnTo>
                    <a:lnTo>
                      <a:pt x="1000" y="64"/>
                    </a:lnTo>
                    <a:lnTo>
                      <a:pt x="1006" y="72"/>
                    </a:lnTo>
                    <a:lnTo>
                      <a:pt x="1008" y="76"/>
                    </a:lnTo>
                    <a:lnTo>
                      <a:pt x="1010" y="80"/>
                    </a:lnTo>
                    <a:lnTo>
                      <a:pt x="1010" y="80"/>
                    </a:lnTo>
                    <a:lnTo>
                      <a:pt x="1008" y="84"/>
                    </a:lnTo>
                    <a:lnTo>
                      <a:pt x="1006" y="88"/>
                    </a:lnTo>
                    <a:lnTo>
                      <a:pt x="1000" y="96"/>
                    </a:lnTo>
                    <a:lnTo>
                      <a:pt x="986" y="102"/>
                    </a:lnTo>
                    <a:lnTo>
                      <a:pt x="970" y="110"/>
                    </a:lnTo>
                    <a:lnTo>
                      <a:pt x="948" y="116"/>
                    </a:lnTo>
                    <a:lnTo>
                      <a:pt x="924" y="124"/>
                    </a:lnTo>
                    <a:lnTo>
                      <a:pt x="862" y="134"/>
                    </a:lnTo>
                    <a:lnTo>
                      <a:pt x="788" y="144"/>
                    </a:lnTo>
                    <a:lnTo>
                      <a:pt x="704" y="152"/>
                    </a:lnTo>
                    <a:lnTo>
                      <a:pt x="610" y="156"/>
                    </a:lnTo>
                    <a:lnTo>
                      <a:pt x="508"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8" name="Freeform 133"/>
              <p:cNvSpPr>
                <a:spLocks/>
              </p:cNvSpPr>
              <p:nvPr/>
            </p:nvSpPr>
            <p:spPr bwMode="auto">
              <a:xfrm>
                <a:off x="4385" y="4148"/>
                <a:ext cx="1014" cy="158"/>
              </a:xfrm>
              <a:custGeom>
                <a:avLst/>
                <a:gdLst>
                  <a:gd name="T0" fmla="*/ 510 w 1014"/>
                  <a:gd name="T1" fmla="*/ 0 h 158"/>
                  <a:gd name="T2" fmla="*/ 510 w 1014"/>
                  <a:gd name="T3" fmla="*/ 0 h 158"/>
                  <a:gd name="T4" fmla="*/ 408 w 1014"/>
                  <a:gd name="T5" fmla="*/ 2 h 158"/>
                  <a:gd name="T6" fmla="*/ 312 w 1014"/>
                  <a:gd name="T7" fmla="*/ 6 h 158"/>
                  <a:gd name="T8" fmla="*/ 226 w 1014"/>
                  <a:gd name="T9" fmla="*/ 14 h 158"/>
                  <a:gd name="T10" fmla="*/ 150 w 1014"/>
                  <a:gd name="T11" fmla="*/ 24 h 158"/>
                  <a:gd name="T12" fmla="*/ 88 w 1014"/>
                  <a:gd name="T13" fmla="*/ 36 h 158"/>
                  <a:gd name="T14" fmla="*/ 62 w 1014"/>
                  <a:gd name="T15" fmla="*/ 42 h 158"/>
                  <a:gd name="T16" fmla="*/ 40 w 1014"/>
                  <a:gd name="T17" fmla="*/ 48 h 158"/>
                  <a:gd name="T18" fmla="*/ 22 w 1014"/>
                  <a:gd name="T19" fmla="*/ 56 h 158"/>
                  <a:gd name="T20" fmla="*/ 10 w 1014"/>
                  <a:gd name="T21" fmla="*/ 64 h 158"/>
                  <a:gd name="T22" fmla="*/ 2 w 1014"/>
                  <a:gd name="T23" fmla="*/ 72 h 158"/>
                  <a:gd name="T24" fmla="*/ 0 w 1014"/>
                  <a:gd name="T25" fmla="*/ 76 h 158"/>
                  <a:gd name="T26" fmla="*/ 0 w 1014"/>
                  <a:gd name="T27" fmla="*/ 80 h 158"/>
                  <a:gd name="T28" fmla="*/ 0 w 1014"/>
                  <a:gd name="T29" fmla="*/ 80 h 158"/>
                  <a:gd name="T30" fmla="*/ 0 w 1014"/>
                  <a:gd name="T31" fmla="*/ 84 h 158"/>
                  <a:gd name="T32" fmla="*/ 2 w 1014"/>
                  <a:gd name="T33" fmla="*/ 88 h 158"/>
                  <a:gd name="T34" fmla="*/ 10 w 1014"/>
                  <a:gd name="T35" fmla="*/ 96 h 158"/>
                  <a:gd name="T36" fmla="*/ 22 w 1014"/>
                  <a:gd name="T37" fmla="*/ 102 h 158"/>
                  <a:gd name="T38" fmla="*/ 40 w 1014"/>
                  <a:gd name="T39" fmla="*/ 110 h 158"/>
                  <a:gd name="T40" fmla="*/ 62 w 1014"/>
                  <a:gd name="T41" fmla="*/ 116 h 158"/>
                  <a:gd name="T42" fmla="*/ 88 w 1014"/>
                  <a:gd name="T43" fmla="*/ 124 h 158"/>
                  <a:gd name="T44" fmla="*/ 150 w 1014"/>
                  <a:gd name="T45" fmla="*/ 134 h 158"/>
                  <a:gd name="T46" fmla="*/ 226 w 1014"/>
                  <a:gd name="T47" fmla="*/ 144 h 158"/>
                  <a:gd name="T48" fmla="*/ 312 w 1014"/>
                  <a:gd name="T49" fmla="*/ 152 h 158"/>
                  <a:gd name="T50" fmla="*/ 408 w 1014"/>
                  <a:gd name="T51" fmla="*/ 156 h 158"/>
                  <a:gd name="T52" fmla="*/ 510 w 1014"/>
                  <a:gd name="T53" fmla="*/ 158 h 158"/>
                  <a:gd name="T54" fmla="*/ 510 w 1014"/>
                  <a:gd name="T55" fmla="*/ 158 h 158"/>
                  <a:gd name="T56" fmla="*/ 612 w 1014"/>
                  <a:gd name="T57" fmla="*/ 156 h 158"/>
                  <a:gd name="T58" fmla="*/ 706 w 1014"/>
                  <a:gd name="T59" fmla="*/ 152 h 158"/>
                  <a:gd name="T60" fmla="*/ 792 w 1014"/>
                  <a:gd name="T61" fmla="*/ 144 h 158"/>
                  <a:gd name="T62" fmla="*/ 866 w 1014"/>
                  <a:gd name="T63" fmla="*/ 134 h 158"/>
                  <a:gd name="T64" fmla="*/ 928 w 1014"/>
                  <a:gd name="T65" fmla="*/ 124 h 158"/>
                  <a:gd name="T66" fmla="*/ 952 w 1014"/>
                  <a:gd name="T67" fmla="*/ 116 h 158"/>
                  <a:gd name="T68" fmla="*/ 974 w 1014"/>
                  <a:gd name="T69" fmla="*/ 110 h 158"/>
                  <a:gd name="T70" fmla="*/ 990 w 1014"/>
                  <a:gd name="T71" fmla="*/ 102 h 158"/>
                  <a:gd name="T72" fmla="*/ 1004 w 1014"/>
                  <a:gd name="T73" fmla="*/ 96 h 158"/>
                  <a:gd name="T74" fmla="*/ 1010 w 1014"/>
                  <a:gd name="T75" fmla="*/ 88 h 158"/>
                  <a:gd name="T76" fmla="*/ 1012 w 1014"/>
                  <a:gd name="T77" fmla="*/ 84 h 158"/>
                  <a:gd name="T78" fmla="*/ 1014 w 1014"/>
                  <a:gd name="T79" fmla="*/ 80 h 158"/>
                  <a:gd name="T80" fmla="*/ 1014 w 1014"/>
                  <a:gd name="T81" fmla="*/ 80 h 158"/>
                  <a:gd name="T82" fmla="*/ 1012 w 1014"/>
                  <a:gd name="T83" fmla="*/ 76 h 158"/>
                  <a:gd name="T84" fmla="*/ 1010 w 1014"/>
                  <a:gd name="T85" fmla="*/ 72 h 158"/>
                  <a:gd name="T86" fmla="*/ 1004 w 1014"/>
                  <a:gd name="T87" fmla="*/ 64 h 158"/>
                  <a:gd name="T88" fmla="*/ 990 w 1014"/>
                  <a:gd name="T89" fmla="*/ 56 h 158"/>
                  <a:gd name="T90" fmla="*/ 974 w 1014"/>
                  <a:gd name="T91" fmla="*/ 48 h 158"/>
                  <a:gd name="T92" fmla="*/ 952 w 1014"/>
                  <a:gd name="T93" fmla="*/ 42 h 158"/>
                  <a:gd name="T94" fmla="*/ 928 w 1014"/>
                  <a:gd name="T95" fmla="*/ 36 h 158"/>
                  <a:gd name="T96" fmla="*/ 866 w 1014"/>
                  <a:gd name="T97" fmla="*/ 24 h 158"/>
                  <a:gd name="T98" fmla="*/ 792 w 1014"/>
                  <a:gd name="T99" fmla="*/ 14 h 158"/>
                  <a:gd name="T100" fmla="*/ 706 w 1014"/>
                  <a:gd name="T101" fmla="*/ 6 h 158"/>
                  <a:gd name="T102" fmla="*/ 612 w 1014"/>
                  <a:gd name="T103" fmla="*/ 2 h 158"/>
                  <a:gd name="T104" fmla="*/ 510 w 101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8">
                    <a:moveTo>
                      <a:pt x="510" y="0"/>
                    </a:moveTo>
                    <a:lnTo>
                      <a:pt x="510" y="0"/>
                    </a:lnTo>
                    <a:lnTo>
                      <a:pt x="408" y="2"/>
                    </a:lnTo>
                    <a:lnTo>
                      <a:pt x="312" y="6"/>
                    </a:lnTo>
                    <a:lnTo>
                      <a:pt x="226" y="14"/>
                    </a:lnTo>
                    <a:lnTo>
                      <a:pt x="150" y="24"/>
                    </a:lnTo>
                    <a:lnTo>
                      <a:pt x="88"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8" y="124"/>
                    </a:lnTo>
                    <a:lnTo>
                      <a:pt x="150" y="134"/>
                    </a:lnTo>
                    <a:lnTo>
                      <a:pt x="226" y="144"/>
                    </a:lnTo>
                    <a:lnTo>
                      <a:pt x="312" y="152"/>
                    </a:lnTo>
                    <a:lnTo>
                      <a:pt x="408" y="156"/>
                    </a:lnTo>
                    <a:lnTo>
                      <a:pt x="510" y="158"/>
                    </a:lnTo>
                    <a:lnTo>
                      <a:pt x="510" y="158"/>
                    </a:lnTo>
                    <a:lnTo>
                      <a:pt x="612" y="156"/>
                    </a:lnTo>
                    <a:lnTo>
                      <a:pt x="706" y="152"/>
                    </a:lnTo>
                    <a:lnTo>
                      <a:pt x="792" y="144"/>
                    </a:lnTo>
                    <a:lnTo>
                      <a:pt x="866" y="134"/>
                    </a:lnTo>
                    <a:lnTo>
                      <a:pt x="928" y="124"/>
                    </a:lnTo>
                    <a:lnTo>
                      <a:pt x="952" y="116"/>
                    </a:lnTo>
                    <a:lnTo>
                      <a:pt x="974" y="110"/>
                    </a:lnTo>
                    <a:lnTo>
                      <a:pt x="990" y="102"/>
                    </a:lnTo>
                    <a:lnTo>
                      <a:pt x="1004" y="96"/>
                    </a:lnTo>
                    <a:lnTo>
                      <a:pt x="1010" y="88"/>
                    </a:lnTo>
                    <a:lnTo>
                      <a:pt x="1012" y="84"/>
                    </a:lnTo>
                    <a:lnTo>
                      <a:pt x="1014" y="80"/>
                    </a:lnTo>
                    <a:lnTo>
                      <a:pt x="1014" y="80"/>
                    </a:lnTo>
                    <a:lnTo>
                      <a:pt x="1012" y="76"/>
                    </a:lnTo>
                    <a:lnTo>
                      <a:pt x="1010" y="72"/>
                    </a:lnTo>
                    <a:lnTo>
                      <a:pt x="1004" y="64"/>
                    </a:lnTo>
                    <a:lnTo>
                      <a:pt x="990" y="56"/>
                    </a:lnTo>
                    <a:lnTo>
                      <a:pt x="974" y="48"/>
                    </a:lnTo>
                    <a:lnTo>
                      <a:pt x="952" y="42"/>
                    </a:lnTo>
                    <a:lnTo>
                      <a:pt x="928" y="36"/>
                    </a:lnTo>
                    <a:lnTo>
                      <a:pt x="866" y="24"/>
                    </a:lnTo>
                    <a:lnTo>
                      <a:pt x="792" y="14"/>
                    </a:lnTo>
                    <a:lnTo>
                      <a:pt x="706" y="6"/>
                    </a:lnTo>
                    <a:lnTo>
                      <a:pt x="612" y="2"/>
                    </a:lnTo>
                    <a:lnTo>
                      <a:pt x="5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9" name="Freeform 134"/>
              <p:cNvSpPr>
                <a:spLocks noEditPoints="1"/>
              </p:cNvSpPr>
              <p:nvPr/>
            </p:nvSpPr>
            <p:spPr bwMode="auto">
              <a:xfrm>
                <a:off x="4387" y="4148"/>
                <a:ext cx="1010" cy="158"/>
              </a:xfrm>
              <a:custGeom>
                <a:avLst/>
                <a:gdLst>
                  <a:gd name="T0" fmla="*/ 508 w 1010"/>
                  <a:gd name="T1" fmla="*/ 158 h 158"/>
                  <a:gd name="T2" fmla="*/ 312 w 1010"/>
                  <a:gd name="T3" fmla="*/ 152 h 158"/>
                  <a:gd name="T4" fmla="*/ 150 w 1010"/>
                  <a:gd name="T5" fmla="*/ 134 h 158"/>
                  <a:gd name="T6" fmla="*/ 64 w 1010"/>
                  <a:gd name="T7" fmla="*/ 116 h 158"/>
                  <a:gd name="T8" fmla="*/ 24 w 1010"/>
                  <a:gd name="T9" fmla="*/ 102 h 158"/>
                  <a:gd name="T10" fmla="*/ 4 w 1010"/>
                  <a:gd name="T11" fmla="*/ 88 h 158"/>
                  <a:gd name="T12" fmla="*/ 2 w 1010"/>
                  <a:gd name="T13" fmla="*/ 80 h 158"/>
                  <a:gd name="T14" fmla="*/ 2 w 1010"/>
                  <a:gd name="T15" fmla="*/ 76 h 158"/>
                  <a:gd name="T16" fmla="*/ 12 w 1010"/>
                  <a:gd name="T17" fmla="*/ 64 h 158"/>
                  <a:gd name="T18" fmla="*/ 42 w 1010"/>
                  <a:gd name="T19" fmla="*/ 50 h 158"/>
                  <a:gd name="T20" fmla="*/ 88 w 1010"/>
                  <a:gd name="T21" fmla="*/ 36 h 158"/>
                  <a:gd name="T22" fmla="*/ 226 w 1010"/>
                  <a:gd name="T23" fmla="*/ 14 h 158"/>
                  <a:gd name="T24" fmla="*/ 406 w 1010"/>
                  <a:gd name="T25" fmla="*/ 2 h 158"/>
                  <a:gd name="T26" fmla="*/ 508 w 1010"/>
                  <a:gd name="T27" fmla="*/ 0 h 158"/>
                  <a:gd name="T28" fmla="*/ 702 w 1010"/>
                  <a:gd name="T29" fmla="*/ 6 h 158"/>
                  <a:gd name="T30" fmla="*/ 860 w 1010"/>
                  <a:gd name="T31" fmla="*/ 24 h 158"/>
                  <a:gd name="T32" fmla="*/ 946 w 1010"/>
                  <a:gd name="T33" fmla="*/ 42 h 158"/>
                  <a:gd name="T34" fmla="*/ 984 w 1010"/>
                  <a:gd name="T35" fmla="*/ 56 h 158"/>
                  <a:gd name="T36" fmla="*/ 1004 w 1010"/>
                  <a:gd name="T37" fmla="*/ 72 h 158"/>
                  <a:gd name="T38" fmla="*/ 1008 w 1010"/>
                  <a:gd name="T39" fmla="*/ 80 h 158"/>
                  <a:gd name="T40" fmla="*/ 1006 w 1010"/>
                  <a:gd name="T41" fmla="*/ 84 h 158"/>
                  <a:gd name="T42" fmla="*/ 998 w 1010"/>
                  <a:gd name="T43" fmla="*/ 96 h 158"/>
                  <a:gd name="T44" fmla="*/ 968 w 1010"/>
                  <a:gd name="T45" fmla="*/ 110 h 158"/>
                  <a:gd name="T46" fmla="*/ 922 w 1010"/>
                  <a:gd name="T47" fmla="*/ 122 h 158"/>
                  <a:gd name="T48" fmla="*/ 788 w 1010"/>
                  <a:gd name="T49" fmla="*/ 144 h 158"/>
                  <a:gd name="T50" fmla="*/ 608 w 1010"/>
                  <a:gd name="T51" fmla="*/ 156 h 158"/>
                  <a:gd name="T52" fmla="*/ 508 w 1010"/>
                  <a:gd name="T53" fmla="*/ 0 h 158"/>
                  <a:gd name="T54" fmla="*/ 406 w 1010"/>
                  <a:gd name="T55" fmla="*/ 2 h 158"/>
                  <a:gd name="T56" fmla="*/ 224 w 1010"/>
                  <a:gd name="T57" fmla="*/ 14 h 158"/>
                  <a:gd name="T58" fmla="*/ 86 w 1010"/>
                  <a:gd name="T59" fmla="*/ 36 h 158"/>
                  <a:gd name="T60" fmla="*/ 40 w 1010"/>
                  <a:gd name="T61" fmla="*/ 48 h 158"/>
                  <a:gd name="T62" fmla="*/ 10 w 1010"/>
                  <a:gd name="T63" fmla="*/ 64 h 158"/>
                  <a:gd name="T64" fmla="*/ 0 w 1010"/>
                  <a:gd name="T65" fmla="*/ 76 h 158"/>
                  <a:gd name="T66" fmla="*/ 0 w 1010"/>
                  <a:gd name="T67" fmla="*/ 80 h 158"/>
                  <a:gd name="T68" fmla="*/ 2 w 1010"/>
                  <a:gd name="T69" fmla="*/ 88 h 158"/>
                  <a:gd name="T70" fmla="*/ 22 w 1010"/>
                  <a:gd name="T71" fmla="*/ 102 h 158"/>
                  <a:gd name="T72" fmla="*/ 62 w 1010"/>
                  <a:gd name="T73" fmla="*/ 116 h 158"/>
                  <a:gd name="T74" fmla="*/ 150 w 1010"/>
                  <a:gd name="T75" fmla="*/ 134 h 158"/>
                  <a:gd name="T76" fmla="*/ 310 w 1010"/>
                  <a:gd name="T77" fmla="*/ 152 h 158"/>
                  <a:gd name="T78" fmla="*/ 508 w 1010"/>
                  <a:gd name="T79" fmla="*/ 158 h 158"/>
                  <a:gd name="T80" fmla="*/ 610 w 1010"/>
                  <a:gd name="T81" fmla="*/ 156 h 158"/>
                  <a:gd name="T82" fmla="*/ 788 w 1010"/>
                  <a:gd name="T83" fmla="*/ 144 h 158"/>
                  <a:gd name="T84" fmla="*/ 924 w 1010"/>
                  <a:gd name="T85" fmla="*/ 124 h 158"/>
                  <a:gd name="T86" fmla="*/ 970 w 1010"/>
                  <a:gd name="T87" fmla="*/ 110 h 158"/>
                  <a:gd name="T88" fmla="*/ 1000 w 1010"/>
                  <a:gd name="T89" fmla="*/ 96 h 158"/>
                  <a:gd name="T90" fmla="*/ 1008 w 1010"/>
                  <a:gd name="T91" fmla="*/ 84 h 158"/>
                  <a:gd name="T92" fmla="*/ 1010 w 1010"/>
                  <a:gd name="T93" fmla="*/ 80 h 158"/>
                  <a:gd name="T94" fmla="*/ 1006 w 1010"/>
                  <a:gd name="T95" fmla="*/ 72 h 158"/>
                  <a:gd name="T96" fmla="*/ 986 w 1010"/>
                  <a:gd name="T97" fmla="*/ 56 h 158"/>
                  <a:gd name="T98" fmla="*/ 948 w 1010"/>
                  <a:gd name="T99" fmla="*/ 42 h 158"/>
                  <a:gd name="T100" fmla="*/ 862 w 1010"/>
                  <a:gd name="T101" fmla="*/ 24 h 158"/>
                  <a:gd name="T102" fmla="*/ 704 w 1010"/>
                  <a:gd name="T103" fmla="*/ 6 h 158"/>
                  <a:gd name="T104" fmla="*/ 508 w 1010"/>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158"/>
                    </a:moveTo>
                    <a:lnTo>
                      <a:pt x="508" y="158"/>
                    </a:lnTo>
                    <a:lnTo>
                      <a:pt x="406" y="156"/>
                    </a:lnTo>
                    <a:lnTo>
                      <a:pt x="312" y="152"/>
                    </a:lnTo>
                    <a:lnTo>
                      <a:pt x="226" y="144"/>
                    </a:lnTo>
                    <a:lnTo>
                      <a:pt x="150" y="134"/>
                    </a:lnTo>
                    <a:lnTo>
                      <a:pt x="88" y="122"/>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50"/>
                    </a:lnTo>
                    <a:lnTo>
                      <a:pt x="64" y="42"/>
                    </a:lnTo>
                    <a:lnTo>
                      <a:pt x="88" y="36"/>
                    </a:lnTo>
                    <a:lnTo>
                      <a:pt x="150" y="24"/>
                    </a:lnTo>
                    <a:lnTo>
                      <a:pt x="226" y="14"/>
                    </a:lnTo>
                    <a:lnTo>
                      <a:pt x="312" y="6"/>
                    </a:lnTo>
                    <a:lnTo>
                      <a:pt x="406" y="2"/>
                    </a:lnTo>
                    <a:lnTo>
                      <a:pt x="508" y="0"/>
                    </a:lnTo>
                    <a:lnTo>
                      <a:pt x="508" y="0"/>
                    </a:lnTo>
                    <a:lnTo>
                      <a:pt x="608" y="2"/>
                    </a:lnTo>
                    <a:lnTo>
                      <a:pt x="702" y="6"/>
                    </a:lnTo>
                    <a:lnTo>
                      <a:pt x="788" y="14"/>
                    </a:lnTo>
                    <a:lnTo>
                      <a:pt x="860" y="24"/>
                    </a:lnTo>
                    <a:lnTo>
                      <a:pt x="922" y="36"/>
                    </a:lnTo>
                    <a:lnTo>
                      <a:pt x="946" y="42"/>
                    </a:lnTo>
                    <a:lnTo>
                      <a:pt x="968" y="50"/>
                    </a:lnTo>
                    <a:lnTo>
                      <a:pt x="984" y="56"/>
                    </a:lnTo>
                    <a:lnTo>
                      <a:pt x="998" y="64"/>
                    </a:lnTo>
                    <a:lnTo>
                      <a:pt x="1004" y="72"/>
                    </a:lnTo>
                    <a:lnTo>
                      <a:pt x="1006" y="76"/>
                    </a:lnTo>
                    <a:lnTo>
                      <a:pt x="1008" y="80"/>
                    </a:lnTo>
                    <a:lnTo>
                      <a:pt x="1008" y="80"/>
                    </a:lnTo>
                    <a:lnTo>
                      <a:pt x="1006" y="84"/>
                    </a:lnTo>
                    <a:lnTo>
                      <a:pt x="1004" y="88"/>
                    </a:lnTo>
                    <a:lnTo>
                      <a:pt x="998" y="96"/>
                    </a:lnTo>
                    <a:lnTo>
                      <a:pt x="984" y="102"/>
                    </a:lnTo>
                    <a:lnTo>
                      <a:pt x="968" y="110"/>
                    </a:lnTo>
                    <a:lnTo>
                      <a:pt x="946" y="116"/>
                    </a:lnTo>
                    <a:lnTo>
                      <a:pt x="922" y="122"/>
                    </a:lnTo>
                    <a:lnTo>
                      <a:pt x="860" y="134"/>
                    </a:lnTo>
                    <a:lnTo>
                      <a:pt x="788" y="144"/>
                    </a:lnTo>
                    <a:lnTo>
                      <a:pt x="702" y="152"/>
                    </a:lnTo>
                    <a:lnTo>
                      <a:pt x="608" y="156"/>
                    </a:lnTo>
                    <a:lnTo>
                      <a:pt x="508" y="158"/>
                    </a:lnTo>
                    <a:close/>
                    <a:moveTo>
                      <a:pt x="508" y="0"/>
                    </a:moveTo>
                    <a:lnTo>
                      <a:pt x="508" y="0"/>
                    </a:lnTo>
                    <a:lnTo>
                      <a:pt x="406" y="2"/>
                    </a:lnTo>
                    <a:lnTo>
                      <a:pt x="310" y="6"/>
                    </a:lnTo>
                    <a:lnTo>
                      <a:pt x="224" y="14"/>
                    </a:lnTo>
                    <a:lnTo>
                      <a:pt x="150" y="24"/>
                    </a:lnTo>
                    <a:lnTo>
                      <a:pt x="86"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4"/>
                    </a:lnTo>
                    <a:lnTo>
                      <a:pt x="150" y="134"/>
                    </a:lnTo>
                    <a:lnTo>
                      <a:pt x="224" y="144"/>
                    </a:lnTo>
                    <a:lnTo>
                      <a:pt x="310" y="152"/>
                    </a:lnTo>
                    <a:lnTo>
                      <a:pt x="406" y="156"/>
                    </a:lnTo>
                    <a:lnTo>
                      <a:pt x="508" y="158"/>
                    </a:lnTo>
                    <a:lnTo>
                      <a:pt x="508" y="158"/>
                    </a:lnTo>
                    <a:lnTo>
                      <a:pt x="610" y="156"/>
                    </a:lnTo>
                    <a:lnTo>
                      <a:pt x="704" y="152"/>
                    </a:lnTo>
                    <a:lnTo>
                      <a:pt x="788" y="144"/>
                    </a:lnTo>
                    <a:lnTo>
                      <a:pt x="862" y="134"/>
                    </a:lnTo>
                    <a:lnTo>
                      <a:pt x="924" y="124"/>
                    </a:lnTo>
                    <a:lnTo>
                      <a:pt x="948" y="116"/>
                    </a:lnTo>
                    <a:lnTo>
                      <a:pt x="970" y="110"/>
                    </a:lnTo>
                    <a:lnTo>
                      <a:pt x="986" y="102"/>
                    </a:lnTo>
                    <a:lnTo>
                      <a:pt x="1000" y="96"/>
                    </a:lnTo>
                    <a:lnTo>
                      <a:pt x="1006" y="88"/>
                    </a:lnTo>
                    <a:lnTo>
                      <a:pt x="1008" y="84"/>
                    </a:lnTo>
                    <a:lnTo>
                      <a:pt x="1010" y="80"/>
                    </a:lnTo>
                    <a:lnTo>
                      <a:pt x="1010" y="80"/>
                    </a:lnTo>
                    <a:lnTo>
                      <a:pt x="1008" y="76"/>
                    </a:lnTo>
                    <a:lnTo>
                      <a:pt x="1006" y="72"/>
                    </a:lnTo>
                    <a:lnTo>
                      <a:pt x="1000" y="64"/>
                    </a:lnTo>
                    <a:lnTo>
                      <a:pt x="986" y="56"/>
                    </a:lnTo>
                    <a:lnTo>
                      <a:pt x="970" y="48"/>
                    </a:lnTo>
                    <a:lnTo>
                      <a:pt x="948" y="42"/>
                    </a:lnTo>
                    <a:lnTo>
                      <a:pt x="924" y="36"/>
                    </a:lnTo>
                    <a:lnTo>
                      <a:pt x="862" y="24"/>
                    </a:lnTo>
                    <a:lnTo>
                      <a:pt x="788" y="14"/>
                    </a:lnTo>
                    <a:lnTo>
                      <a:pt x="704" y="6"/>
                    </a:lnTo>
                    <a:lnTo>
                      <a:pt x="610" y="2"/>
                    </a:lnTo>
                    <a:lnTo>
                      <a:pt x="508"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0" name="Freeform 135"/>
              <p:cNvSpPr>
                <a:spLocks/>
              </p:cNvSpPr>
              <p:nvPr/>
            </p:nvSpPr>
            <p:spPr bwMode="auto">
              <a:xfrm>
                <a:off x="4389" y="4148"/>
                <a:ext cx="1006" cy="158"/>
              </a:xfrm>
              <a:custGeom>
                <a:avLst/>
                <a:gdLst>
                  <a:gd name="T0" fmla="*/ 506 w 1006"/>
                  <a:gd name="T1" fmla="*/ 158 h 158"/>
                  <a:gd name="T2" fmla="*/ 506 w 1006"/>
                  <a:gd name="T3" fmla="*/ 158 h 158"/>
                  <a:gd name="T4" fmla="*/ 404 w 1006"/>
                  <a:gd name="T5" fmla="*/ 156 h 158"/>
                  <a:gd name="T6" fmla="*/ 310 w 1006"/>
                  <a:gd name="T7" fmla="*/ 152 h 158"/>
                  <a:gd name="T8" fmla="*/ 224 w 1006"/>
                  <a:gd name="T9" fmla="*/ 144 h 158"/>
                  <a:gd name="T10" fmla="*/ 148 w 1006"/>
                  <a:gd name="T11" fmla="*/ 134 h 158"/>
                  <a:gd name="T12" fmla="*/ 86 w 1006"/>
                  <a:gd name="T13" fmla="*/ 122 h 158"/>
                  <a:gd name="T14" fmla="*/ 62 w 1006"/>
                  <a:gd name="T15" fmla="*/ 116 h 158"/>
                  <a:gd name="T16" fmla="*/ 40 w 1006"/>
                  <a:gd name="T17" fmla="*/ 110 h 158"/>
                  <a:gd name="T18" fmla="*/ 22 w 1006"/>
                  <a:gd name="T19" fmla="*/ 102 h 158"/>
                  <a:gd name="T20" fmla="*/ 10 w 1006"/>
                  <a:gd name="T21" fmla="*/ 96 h 158"/>
                  <a:gd name="T22" fmla="*/ 2 w 1006"/>
                  <a:gd name="T23" fmla="*/ 88 h 158"/>
                  <a:gd name="T24" fmla="*/ 0 w 1006"/>
                  <a:gd name="T25" fmla="*/ 84 h 158"/>
                  <a:gd name="T26" fmla="*/ 0 w 1006"/>
                  <a:gd name="T27" fmla="*/ 80 h 158"/>
                  <a:gd name="T28" fmla="*/ 0 w 1006"/>
                  <a:gd name="T29" fmla="*/ 80 h 158"/>
                  <a:gd name="T30" fmla="*/ 0 w 1006"/>
                  <a:gd name="T31" fmla="*/ 76 h 158"/>
                  <a:gd name="T32" fmla="*/ 2 w 1006"/>
                  <a:gd name="T33" fmla="*/ 72 h 158"/>
                  <a:gd name="T34" fmla="*/ 10 w 1006"/>
                  <a:gd name="T35" fmla="*/ 64 h 158"/>
                  <a:gd name="T36" fmla="*/ 22 w 1006"/>
                  <a:gd name="T37" fmla="*/ 56 h 158"/>
                  <a:gd name="T38" fmla="*/ 40 w 1006"/>
                  <a:gd name="T39" fmla="*/ 50 h 158"/>
                  <a:gd name="T40" fmla="*/ 62 w 1006"/>
                  <a:gd name="T41" fmla="*/ 42 h 158"/>
                  <a:gd name="T42" fmla="*/ 86 w 1006"/>
                  <a:gd name="T43" fmla="*/ 36 h 158"/>
                  <a:gd name="T44" fmla="*/ 148 w 1006"/>
                  <a:gd name="T45" fmla="*/ 24 h 158"/>
                  <a:gd name="T46" fmla="*/ 224 w 1006"/>
                  <a:gd name="T47" fmla="*/ 14 h 158"/>
                  <a:gd name="T48" fmla="*/ 310 w 1006"/>
                  <a:gd name="T49" fmla="*/ 6 h 158"/>
                  <a:gd name="T50" fmla="*/ 404 w 1006"/>
                  <a:gd name="T51" fmla="*/ 2 h 158"/>
                  <a:gd name="T52" fmla="*/ 506 w 1006"/>
                  <a:gd name="T53" fmla="*/ 0 h 158"/>
                  <a:gd name="T54" fmla="*/ 506 w 1006"/>
                  <a:gd name="T55" fmla="*/ 0 h 158"/>
                  <a:gd name="T56" fmla="*/ 606 w 1006"/>
                  <a:gd name="T57" fmla="*/ 2 h 158"/>
                  <a:gd name="T58" fmla="*/ 700 w 1006"/>
                  <a:gd name="T59" fmla="*/ 6 h 158"/>
                  <a:gd name="T60" fmla="*/ 786 w 1006"/>
                  <a:gd name="T61" fmla="*/ 14 h 158"/>
                  <a:gd name="T62" fmla="*/ 858 w 1006"/>
                  <a:gd name="T63" fmla="*/ 24 h 158"/>
                  <a:gd name="T64" fmla="*/ 920 w 1006"/>
                  <a:gd name="T65" fmla="*/ 36 h 158"/>
                  <a:gd name="T66" fmla="*/ 944 w 1006"/>
                  <a:gd name="T67" fmla="*/ 42 h 158"/>
                  <a:gd name="T68" fmla="*/ 966 w 1006"/>
                  <a:gd name="T69" fmla="*/ 50 h 158"/>
                  <a:gd name="T70" fmla="*/ 982 w 1006"/>
                  <a:gd name="T71" fmla="*/ 56 h 158"/>
                  <a:gd name="T72" fmla="*/ 996 w 1006"/>
                  <a:gd name="T73" fmla="*/ 64 h 158"/>
                  <a:gd name="T74" fmla="*/ 1002 w 1006"/>
                  <a:gd name="T75" fmla="*/ 72 h 158"/>
                  <a:gd name="T76" fmla="*/ 1004 w 1006"/>
                  <a:gd name="T77" fmla="*/ 76 h 158"/>
                  <a:gd name="T78" fmla="*/ 1006 w 1006"/>
                  <a:gd name="T79" fmla="*/ 80 h 158"/>
                  <a:gd name="T80" fmla="*/ 1006 w 1006"/>
                  <a:gd name="T81" fmla="*/ 80 h 158"/>
                  <a:gd name="T82" fmla="*/ 1004 w 1006"/>
                  <a:gd name="T83" fmla="*/ 84 h 158"/>
                  <a:gd name="T84" fmla="*/ 1002 w 1006"/>
                  <a:gd name="T85" fmla="*/ 88 h 158"/>
                  <a:gd name="T86" fmla="*/ 996 w 1006"/>
                  <a:gd name="T87" fmla="*/ 96 h 158"/>
                  <a:gd name="T88" fmla="*/ 982 w 1006"/>
                  <a:gd name="T89" fmla="*/ 102 h 158"/>
                  <a:gd name="T90" fmla="*/ 966 w 1006"/>
                  <a:gd name="T91" fmla="*/ 110 h 158"/>
                  <a:gd name="T92" fmla="*/ 944 w 1006"/>
                  <a:gd name="T93" fmla="*/ 116 h 158"/>
                  <a:gd name="T94" fmla="*/ 920 w 1006"/>
                  <a:gd name="T95" fmla="*/ 122 h 158"/>
                  <a:gd name="T96" fmla="*/ 858 w 1006"/>
                  <a:gd name="T97" fmla="*/ 134 h 158"/>
                  <a:gd name="T98" fmla="*/ 786 w 1006"/>
                  <a:gd name="T99" fmla="*/ 144 h 158"/>
                  <a:gd name="T100" fmla="*/ 700 w 1006"/>
                  <a:gd name="T101" fmla="*/ 152 h 158"/>
                  <a:gd name="T102" fmla="*/ 606 w 1006"/>
                  <a:gd name="T103" fmla="*/ 156 h 158"/>
                  <a:gd name="T104" fmla="*/ 506 w 100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158"/>
                    </a:moveTo>
                    <a:lnTo>
                      <a:pt x="506" y="158"/>
                    </a:lnTo>
                    <a:lnTo>
                      <a:pt x="404" y="156"/>
                    </a:lnTo>
                    <a:lnTo>
                      <a:pt x="310" y="152"/>
                    </a:lnTo>
                    <a:lnTo>
                      <a:pt x="224" y="144"/>
                    </a:lnTo>
                    <a:lnTo>
                      <a:pt x="148" y="134"/>
                    </a:lnTo>
                    <a:lnTo>
                      <a:pt x="86" y="122"/>
                    </a:lnTo>
                    <a:lnTo>
                      <a:pt x="62"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50"/>
                    </a:lnTo>
                    <a:lnTo>
                      <a:pt x="62" y="42"/>
                    </a:lnTo>
                    <a:lnTo>
                      <a:pt x="86" y="36"/>
                    </a:lnTo>
                    <a:lnTo>
                      <a:pt x="148" y="24"/>
                    </a:lnTo>
                    <a:lnTo>
                      <a:pt x="224" y="14"/>
                    </a:lnTo>
                    <a:lnTo>
                      <a:pt x="310" y="6"/>
                    </a:lnTo>
                    <a:lnTo>
                      <a:pt x="404" y="2"/>
                    </a:lnTo>
                    <a:lnTo>
                      <a:pt x="506" y="0"/>
                    </a:lnTo>
                    <a:lnTo>
                      <a:pt x="506" y="0"/>
                    </a:lnTo>
                    <a:lnTo>
                      <a:pt x="606" y="2"/>
                    </a:lnTo>
                    <a:lnTo>
                      <a:pt x="700" y="6"/>
                    </a:lnTo>
                    <a:lnTo>
                      <a:pt x="786" y="14"/>
                    </a:lnTo>
                    <a:lnTo>
                      <a:pt x="858" y="24"/>
                    </a:lnTo>
                    <a:lnTo>
                      <a:pt x="920" y="36"/>
                    </a:lnTo>
                    <a:lnTo>
                      <a:pt x="944" y="42"/>
                    </a:lnTo>
                    <a:lnTo>
                      <a:pt x="966" y="50"/>
                    </a:lnTo>
                    <a:lnTo>
                      <a:pt x="982" y="56"/>
                    </a:lnTo>
                    <a:lnTo>
                      <a:pt x="996" y="64"/>
                    </a:lnTo>
                    <a:lnTo>
                      <a:pt x="1002" y="72"/>
                    </a:lnTo>
                    <a:lnTo>
                      <a:pt x="1004" y="76"/>
                    </a:lnTo>
                    <a:lnTo>
                      <a:pt x="1006" y="80"/>
                    </a:lnTo>
                    <a:lnTo>
                      <a:pt x="1006" y="80"/>
                    </a:lnTo>
                    <a:lnTo>
                      <a:pt x="1004" y="84"/>
                    </a:lnTo>
                    <a:lnTo>
                      <a:pt x="1002" y="88"/>
                    </a:lnTo>
                    <a:lnTo>
                      <a:pt x="996" y="96"/>
                    </a:lnTo>
                    <a:lnTo>
                      <a:pt x="982" y="102"/>
                    </a:lnTo>
                    <a:lnTo>
                      <a:pt x="966" y="110"/>
                    </a:lnTo>
                    <a:lnTo>
                      <a:pt x="944" y="116"/>
                    </a:lnTo>
                    <a:lnTo>
                      <a:pt x="920" y="122"/>
                    </a:lnTo>
                    <a:lnTo>
                      <a:pt x="858" y="134"/>
                    </a:lnTo>
                    <a:lnTo>
                      <a:pt x="786" y="144"/>
                    </a:lnTo>
                    <a:lnTo>
                      <a:pt x="700" y="152"/>
                    </a:lnTo>
                    <a:lnTo>
                      <a:pt x="606" y="156"/>
                    </a:lnTo>
                    <a:lnTo>
                      <a:pt x="506"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1" name="Freeform 136"/>
              <p:cNvSpPr>
                <a:spLocks/>
              </p:cNvSpPr>
              <p:nvPr/>
            </p:nvSpPr>
            <p:spPr bwMode="auto">
              <a:xfrm>
                <a:off x="4387" y="4148"/>
                <a:ext cx="1010" cy="158"/>
              </a:xfrm>
              <a:custGeom>
                <a:avLst/>
                <a:gdLst>
                  <a:gd name="T0" fmla="*/ 508 w 1010"/>
                  <a:gd name="T1" fmla="*/ 0 h 158"/>
                  <a:gd name="T2" fmla="*/ 508 w 1010"/>
                  <a:gd name="T3" fmla="*/ 0 h 158"/>
                  <a:gd name="T4" fmla="*/ 406 w 1010"/>
                  <a:gd name="T5" fmla="*/ 2 h 158"/>
                  <a:gd name="T6" fmla="*/ 310 w 1010"/>
                  <a:gd name="T7" fmla="*/ 6 h 158"/>
                  <a:gd name="T8" fmla="*/ 224 w 1010"/>
                  <a:gd name="T9" fmla="*/ 14 h 158"/>
                  <a:gd name="T10" fmla="*/ 150 w 1010"/>
                  <a:gd name="T11" fmla="*/ 24 h 158"/>
                  <a:gd name="T12" fmla="*/ 86 w 1010"/>
                  <a:gd name="T13" fmla="*/ 36 h 158"/>
                  <a:gd name="T14" fmla="*/ 62 w 1010"/>
                  <a:gd name="T15" fmla="*/ 42 h 158"/>
                  <a:gd name="T16" fmla="*/ 40 w 1010"/>
                  <a:gd name="T17" fmla="*/ 48 h 158"/>
                  <a:gd name="T18" fmla="*/ 22 w 1010"/>
                  <a:gd name="T19" fmla="*/ 56 h 158"/>
                  <a:gd name="T20" fmla="*/ 10 w 1010"/>
                  <a:gd name="T21" fmla="*/ 64 h 158"/>
                  <a:gd name="T22" fmla="*/ 2 w 1010"/>
                  <a:gd name="T23" fmla="*/ 72 h 158"/>
                  <a:gd name="T24" fmla="*/ 0 w 1010"/>
                  <a:gd name="T25" fmla="*/ 76 h 158"/>
                  <a:gd name="T26" fmla="*/ 0 w 1010"/>
                  <a:gd name="T27" fmla="*/ 80 h 158"/>
                  <a:gd name="T28" fmla="*/ 0 w 1010"/>
                  <a:gd name="T29" fmla="*/ 80 h 158"/>
                  <a:gd name="T30" fmla="*/ 0 w 1010"/>
                  <a:gd name="T31" fmla="*/ 84 h 158"/>
                  <a:gd name="T32" fmla="*/ 2 w 1010"/>
                  <a:gd name="T33" fmla="*/ 88 h 158"/>
                  <a:gd name="T34" fmla="*/ 10 w 1010"/>
                  <a:gd name="T35" fmla="*/ 96 h 158"/>
                  <a:gd name="T36" fmla="*/ 22 w 1010"/>
                  <a:gd name="T37" fmla="*/ 102 h 158"/>
                  <a:gd name="T38" fmla="*/ 40 w 1010"/>
                  <a:gd name="T39" fmla="*/ 110 h 158"/>
                  <a:gd name="T40" fmla="*/ 62 w 1010"/>
                  <a:gd name="T41" fmla="*/ 116 h 158"/>
                  <a:gd name="T42" fmla="*/ 86 w 1010"/>
                  <a:gd name="T43" fmla="*/ 124 h 158"/>
                  <a:gd name="T44" fmla="*/ 150 w 1010"/>
                  <a:gd name="T45" fmla="*/ 134 h 158"/>
                  <a:gd name="T46" fmla="*/ 224 w 1010"/>
                  <a:gd name="T47" fmla="*/ 144 h 158"/>
                  <a:gd name="T48" fmla="*/ 310 w 1010"/>
                  <a:gd name="T49" fmla="*/ 152 h 158"/>
                  <a:gd name="T50" fmla="*/ 406 w 1010"/>
                  <a:gd name="T51" fmla="*/ 156 h 158"/>
                  <a:gd name="T52" fmla="*/ 508 w 1010"/>
                  <a:gd name="T53" fmla="*/ 158 h 158"/>
                  <a:gd name="T54" fmla="*/ 508 w 1010"/>
                  <a:gd name="T55" fmla="*/ 158 h 158"/>
                  <a:gd name="T56" fmla="*/ 610 w 1010"/>
                  <a:gd name="T57" fmla="*/ 156 h 158"/>
                  <a:gd name="T58" fmla="*/ 704 w 1010"/>
                  <a:gd name="T59" fmla="*/ 152 h 158"/>
                  <a:gd name="T60" fmla="*/ 788 w 1010"/>
                  <a:gd name="T61" fmla="*/ 144 h 158"/>
                  <a:gd name="T62" fmla="*/ 862 w 1010"/>
                  <a:gd name="T63" fmla="*/ 134 h 158"/>
                  <a:gd name="T64" fmla="*/ 924 w 1010"/>
                  <a:gd name="T65" fmla="*/ 124 h 158"/>
                  <a:gd name="T66" fmla="*/ 948 w 1010"/>
                  <a:gd name="T67" fmla="*/ 116 h 158"/>
                  <a:gd name="T68" fmla="*/ 970 w 1010"/>
                  <a:gd name="T69" fmla="*/ 110 h 158"/>
                  <a:gd name="T70" fmla="*/ 986 w 1010"/>
                  <a:gd name="T71" fmla="*/ 102 h 158"/>
                  <a:gd name="T72" fmla="*/ 1000 w 1010"/>
                  <a:gd name="T73" fmla="*/ 96 h 158"/>
                  <a:gd name="T74" fmla="*/ 1006 w 1010"/>
                  <a:gd name="T75" fmla="*/ 88 h 158"/>
                  <a:gd name="T76" fmla="*/ 1008 w 1010"/>
                  <a:gd name="T77" fmla="*/ 84 h 158"/>
                  <a:gd name="T78" fmla="*/ 1010 w 1010"/>
                  <a:gd name="T79" fmla="*/ 80 h 158"/>
                  <a:gd name="T80" fmla="*/ 1010 w 1010"/>
                  <a:gd name="T81" fmla="*/ 80 h 158"/>
                  <a:gd name="T82" fmla="*/ 1008 w 1010"/>
                  <a:gd name="T83" fmla="*/ 76 h 158"/>
                  <a:gd name="T84" fmla="*/ 1006 w 1010"/>
                  <a:gd name="T85" fmla="*/ 72 h 158"/>
                  <a:gd name="T86" fmla="*/ 1000 w 1010"/>
                  <a:gd name="T87" fmla="*/ 64 h 158"/>
                  <a:gd name="T88" fmla="*/ 986 w 1010"/>
                  <a:gd name="T89" fmla="*/ 56 h 158"/>
                  <a:gd name="T90" fmla="*/ 970 w 1010"/>
                  <a:gd name="T91" fmla="*/ 48 h 158"/>
                  <a:gd name="T92" fmla="*/ 948 w 1010"/>
                  <a:gd name="T93" fmla="*/ 42 h 158"/>
                  <a:gd name="T94" fmla="*/ 924 w 1010"/>
                  <a:gd name="T95" fmla="*/ 36 h 158"/>
                  <a:gd name="T96" fmla="*/ 862 w 1010"/>
                  <a:gd name="T97" fmla="*/ 24 h 158"/>
                  <a:gd name="T98" fmla="*/ 788 w 1010"/>
                  <a:gd name="T99" fmla="*/ 14 h 158"/>
                  <a:gd name="T100" fmla="*/ 704 w 1010"/>
                  <a:gd name="T101" fmla="*/ 6 h 158"/>
                  <a:gd name="T102" fmla="*/ 610 w 1010"/>
                  <a:gd name="T103" fmla="*/ 2 h 158"/>
                  <a:gd name="T104" fmla="*/ 508 w 1010"/>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8">
                    <a:moveTo>
                      <a:pt x="508" y="0"/>
                    </a:moveTo>
                    <a:lnTo>
                      <a:pt x="508" y="0"/>
                    </a:lnTo>
                    <a:lnTo>
                      <a:pt x="406" y="2"/>
                    </a:lnTo>
                    <a:lnTo>
                      <a:pt x="310" y="6"/>
                    </a:lnTo>
                    <a:lnTo>
                      <a:pt x="224" y="14"/>
                    </a:lnTo>
                    <a:lnTo>
                      <a:pt x="150" y="24"/>
                    </a:lnTo>
                    <a:lnTo>
                      <a:pt x="86" y="36"/>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4"/>
                    </a:lnTo>
                    <a:lnTo>
                      <a:pt x="150" y="134"/>
                    </a:lnTo>
                    <a:lnTo>
                      <a:pt x="224" y="144"/>
                    </a:lnTo>
                    <a:lnTo>
                      <a:pt x="310" y="152"/>
                    </a:lnTo>
                    <a:lnTo>
                      <a:pt x="406" y="156"/>
                    </a:lnTo>
                    <a:lnTo>
                      <a:pt x="508" y="158"/>
                    </a:lnTo>
                    <a:lnTo>
                      <a:pt x="508" y="158"/>
                    </a:lnTo>
                    <a:lnTo>
                      <a:pt x="610" y="156"/>
                    </a:lnTo>
                    <a:lnTo>
                      <a:pt x="704" y="152"/>
                    </a:lnTo>
                    <a:lnTo>
                      <a:pt x="788" y="144"/>
                    </a:lnTo>
                    <a:lnTo>
                      <a:pt x="862" y="134"/>
                    </a:lnTo>
                    <a:lnTo>
                      <a:pt x="924" y="124"/>
                    </a:lnTo>
                    <a:lnTo>
                      <a:pt x="948" y="116"/>
                    </a:lnTo>
                    <a:lnTo>
                      <a:pt x="970" y="110"/>
                    </a:lnTo>
                    <a:lnTo>
                      <a:pt x="986" y="102"/>
                    </a:lnTo>
                    <a:lnTo>
                      <a:pt x="1000" y="96"/>
                    </a:lnTo>
                    <a:lnTo>
                      <a:pt x="1006" y="88"/>
                    </a:lnTo>
                    <a:lnTo>
                      <a:pt x="1008" y="84"/>
                    </a:lnTo>
                    <a:lnTo>
                      <a:pt x="1010" y="80"/>
                    </a:lnTo>
                    <a:lnTo>
                      <a:pt x="1010" y="80"/>
                    </a:lnTo>
                    <a:lnTo>
                      <a:pt x="1008" y="76"/>
                    </a:lnTo>
                    <a:lnTo>
                      <a:pt x="1006" y="72"/>
                    </a:lnTo>
                    <a:lnTo>
                      <a:pt x="1000" y="64"/>
                    </a:lnTo>
                    <a:lnTo>
                      <a:pt x="986" y="56"/>
                    </a:lnTo>
                    <a:lnTo>
                      <a:pt x="970" y="48"/>
                    </a:lnTo>
                    <a:lnTo>
                      <a:pt x="948" y="42"/>
                    </a:lnTo>
                    <a:lnTo>
                      <a:pt x="924" y="36"/>
                    </a:lnTo>
                    <a:lnTo>
                      <a:pt x="862" y="24"/>
                    </a:lnTo>
                    <a:lnTo>
                      <a:pt x="788" y="14"/>
                    </a:lnTo>
                    <a:lnTo>
                      <a:pt x="704" y="6"/>
                    </a:lnTo>
                    <a:lnTo>
                      <a:pt x="610" y="2"/>
                    </a:lnTo>
                    <a:lnTo>
                      <a:pt x="5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2" name="Freeform 137"/>
              <p:cNvSpPr>
                <a:spLocks noEditPoints="1"/>
              </p:cNvSpPr>
              <p:nvPr/>
            </p:nvSpPr>
            <p:spPr bwMode="auto">
              <a:xfrm>
                <a:off x="4389" y="4148"/>
                <a:ext cx="1006" cy="158"/>
              </a:xfrm>
              <a:custGeom>
                <a:avLst/>
                <a:gdLst>
                  <a:gd name="T0" fmla="*/ 506 w 1006"/>
                  <a:gd name="T1" fmla="*/ 158 h 158"/>
                  <a:gd name="T2" fmla="*/ 310 w 1006"/>
                  <a:gd name="T3" fmla="*/ 150 h 158"/>
                  <a:gd name="T4" fmla="*/ 150 w 1006"/>
                  <a:gd name="T5" fmla="*/ 134 h 158"/>
                  <a:gd name="T6" fmla="*/ 64 w 1006"/>
                  <a:gd name="T7" fmla="*/ 116 h 158"/>
                  <a:gd name="T8" fmla="*/ 24 w 1006"/>
                  <a:gd name="T9" fmla="*/ 102 h 158"/>
                  <a:gd name="T10" fmla="*/ 4 w 1006"/>
                  <a:gd name="T11" fmla="*/ 88 h 158"/>
                  <a:gd name="T12" fmla="*/ 2 w 1006"/>
                  <a:gd name="T13" fmla="*/ 80 h 158"/>
                  <a:gd name="T14" fmla="*/ 2 w 1006"/>
                  <a:gd name="T15" fmla="*/ 76 h 158"/>
                  <a:gd name="T16" fmla="*/ 12 w 1006"/>
                  <a:gd name="T17" fmla="*/ 64 h 158"/>
                  <a:gd name="T18" fmla="*/ 42 w 1006"/>
                  <a:gd name="T19" fmla="*/ 50 h 158"/>
                  <a:gd name="T20" fmla="*/ 88 w 1006"/>
                  <a:gd name="T21" fmla="*/ 36 h 158"/>
                  <a:gd name="T22" fmla="*/ 224 w 1006"/>
                  <a:gd name="T23" fmla="*/ 14 h 158"/>
                  <a:gd name="T24" fmla="*/ 404 w 1006"/>
                  <a:gd name="T25" fmla="*/ 2 h 158"/>
                  <a:gd name="T26" fmla="*/ 506 w 1006"/>
                  <a:gd name="T27" fmla="*/ 2 h 158"/>
                  <a:gd name="T28" fmla="*/ 700 w 1006"/>
                  <a:gd name="T29" fmla="*/ 8 h 158"/>
                  <a:gd name="T30" fmla="*/ 858 w 1006"/>
                  <a:gd name="T31" fmla="*/ 24 h 158"/>
                  <a:gd name="T32" fmla="*/ 944 w 1006"/>
                  <a:gd name="T33" fmla="*/ 42 h 158"/>
                  <a:gd name="T34" fmla="*/ 980 w 1006"/>
                  <a:gd name="T35" fmla="*/ 56 h 158"/>
                  <a:gd name="T36" fmla="*/ 1000 w 1006"/>
                  <a:gd name="T37" fmla="*/ 72 h 158"/>
                  <a:gd name="T38" fmla="*/ 1004 w 1006"/>
                  <a:gd name="T39" fmla="*/ 80 h 158"/>
                  <a:gd name="T40" fmla="*/ 1002 w 1006"/>
                  <a:gd name="T41" fmla="*/ 84 h 158"/>
                  <a:gd name="T42" fmla="*/ 994 w 1006"/>
                  <a:gd name="T43" fmla="*/ 96 h 158"/>
                  <a:gd name="T44" fmla="*/ 964 w 1006"/>
                  <a:gd name="T45" fmla="*/ 110 h 158"/>
                  <a:gd name="T46" fmla="*/ 918 w 1006"/>
                  <a:gd name="T47" fmla="*/ 122 h 158"/>
                  <a:gd name="T48" fmla="*/ 784 w 1006"/>
                  <a:gd name="T49" fmla="*/ 144 h 158"/>
                  <a:gd name="T50" fmla="*/ 606 w 1006"/>
                  <a:gd name="T51" fmla="*/ 156 h 158"/>
                  <a:gd name="T52" fmla="*/ 506 w 1006"/>
                  <a:gd name="T53" fmla="*/ 0 h 158"/>
                  <a:gd name="T54" fmla="*/ 404 w 1006"/>
                  <a:gd name="T55" fmla="*/ 2 h 158"/>
                  <a:gd name="T56" fmla="*/ 224 w 1006"/>
                  <a:gd name="T57" fmla="*/ 14 h 158"/>
                  <a:gd name="T58" fmla="*/ 86 w 1006"/>
                  <a:gd name="T59" fmla="*/ 36 h 158"/>
                  <a:gd name="T60" fmla="*/ 40 w 1006"/>
                  <a:gd name="T61" fmla="*/ 50 h 158"/>
                  <a:gd name="T62" fmla="*/ 10 w 1006"/>
                  <a:gd name="T63" fmla="*/ 64 h 158"/>
                  <a:gd name="T64" fmla="*/ 0 w 1006"/>
                  <a:gd name="T65" fmla="*/ 76 h 158"/>
                  <a:gd name="T66" fmla="*/ 0 w 1006"/>
                  <a:gd name="T67" fmla="*/ 80 h 158"/>
                  <a:gd name="T68" fmla="*/ 2 w 1006"/>
                  <a:gd name="T69" fmla="*/ 88 h 158"/>
                  <a:gd name="T70" fmla="*/ 22 w 1006"/>
                  <a:gd name="T71" fmla="*/ 102 h 158"/>
                  <a:gd name="T72" fmla="*/ 62 w 1006"/>
                  <a:gd name="T73" fmla="*/ 116 h 158"/>
                  <a:gd name="T74" fmla="*/ 148 w 1006"/>
                  <a:gd name="T75" fmla="*/ 134 h 158"/>
                  <a:gd name="T76" fmla="*/ 310 w 1006"/>
                  <a:gd name="T77" fmla="*/ 152 h 158"/>
                  <a:gd name="T78" fmla="*/ 506 w 1006"/>
                  <a:gd name="T79" fmla="*/ 158 h 158"/>
                  <a:gd name="T80" fmla="*/ 606 w 1006"/>
                  <a:gd name="T81" fmla="*/ 156 h 158"/>
                  <a:gd name="T82" fmla="*/ 786 w 1006"/>
                  <a:gd name="T83" fmla="*/ 144 h 158"/>
                  <a:gd name="T84" fmla="*/ 920 w 1006"/>
                  <a:gd name="T85" fmla="*/ 122 h 158"/>
                  <a:gd name="T86" fmla="*/ 966 w 1006"/>
                  <a:gd name="T87" fmla="*/ 110 h 158"/>
                  <a:gd name="T88" fmla="*/ 996 w 1006"/>
                  <a:gd name="T89" fmla="*/ 96 h 158"/>
                  <a:gd name="T90" fmla="*/ 1004 w 1006"/>
                  <a:gd name="T91" fmla="*/ 84 h 158"/>
                  <a:gd name="T92" fmla="*/ 1006 w 1006"/>
                  <a:gd name="T93" fmla="*/ 80 h 158"/>
                  <a:gd name="T94" fmla="*/ 1002 w 1006"/>
                  <a:gd name="T95" fmla="*/ 72 h 158"/>
                  <a:gd name="T96" fmla="*/ 982 w 1006"/>
                  <a:gd name="T97" fmla="*/ 56 h 158"/>
                  <a:gd name="T98" fmla="*/ 944 w 1006"/>
                  <a:gd name="T99" fmla="*/ 42 h 158"/>
                  <a:gd name="T100" fmla="*/ 858 w 1006"/>
                  <a:gd name="T101" fmla="*/ 24 h 158"/>
                  <a:gd name="T102" fmla="*/ 700 w 1006"/>
                  <a:gd name="T103" fmla="*/ 6 h 158"/>
                  <a:gd name="T104" fmla="*/ 506 w 100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158"/>
                    </a:moveTo>
                    <a:lnTo>
                      <a:pt x="506" y="158"/>
                    </a:lnTo>
                    <a:lnTo>
                      <a:pt x="404" y="156"/>
                    </a:lnTo>
                    <a:lnTo>
                      <a:pt x="310" y="150"/>
                    </a:lnTo>
                    <a:lnTo>
                      <a:pt x="224" y="144"/>
                    </a:lnTo>
                    <a:lnTo>
                      <a:pt x="150" y="134"/>
                    </a:lnTo>
                    <a:lnTo>
                      <a:pt x="88" y="122"/>
                    </a:lnTo>
                    <a:lnTo>
                      <a:pt x="64"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50"/>
                    </a:lnTo>
                    <a:lnTo>
                      <a:pt x="64" y="42"/>
                    </a:lnTo>
                    <a:lnTo>
                      <a:pt x="88" y="36"/>
                    </a:lnTo>
                    <a:lnTo>
                      <a:pt x="150" y="24"/>
                    </a:lnTo>
                    <a:lnTo>
                      <a:pt x="224" y="14"/>
                    </a:lnTo>
                    <a:lnTo>
                      <a:pt x="310" y="8"/>
                    </a:lnTo>
                    <a:lnTo>
                      <a:pt x="404" y="2"/>
                    </a:lnTo>
                    <a:lnTo>
                      <a:pt x="506" y="2"/>
                    </a:lnTo>
                    <a:lnTo>
                      <a:pt x="506" y="2"/>
                    </a:lnTo>
                    <a:lnTo>
                      <a:pt x="606" y="2"/>
                    </a:lnTo>
                    <a:lnTo>
                      <a:pt x="700" y="8"/>
                    </a:lnTo>
                    <a:lnTo>
                      <a:pt x="784" y="14"/>
                    </a:lnTo>
                    <a:lnTo>
                      <a:pt x="858" y="24"/>
                    </a:lnTo>
                    <a:lnTo>
                      <a:pt x="918" y="36"/>
                    </a:lnTo>
                    <a:lnTo>
                      <a:pt x="944" y="42"/>
                    </a:lnTo>
                    <a:lnTo>
                      <a:pt x="964" y="50"/>
                    </a:lnTo>
                    <a:lnTo>
                      <a:pt x="980" y="56"/>
                    </a:lnTo>
                    <a:lnTo>
                      <a:pt x="994" y="64"/>
                    </a:lnTo>
                    <a:lnTo>
                      <a:pt x="1000" y="72"/>
                    </a:lnTo>
                    <a:lnTo>
                      <a:pt x="1002" y="76"/>
                    </a:lnTo>
                    <a:lnTo>
                      <a:pt x="1004" y="80"/>
                    </a:lnTo>
                    <a:lnTo>
                      <a:pt x="1004" y="80"/>
                    </a:lnTo>
                    <a:lnTo>
                      <a:pt x="1002" y="84"/>
                    </a:lnTo>
                    <a:lnTo>
                      <a:pt x="1000" y="88"/>
                    </a:lnTo>
                    <a:lnTo>
                      <a:pt x="994" y="96"/>
                    </a:lnTo>
                    <a:lnTo>
                      <a:pt x="980" y="102"/>
                    </a:lnTo>
                    <a:lnTo>
                      <a:pt x="964" y="110"/>
                    </a:lnTo>
                    <a:lnTo>
                      <a:pt x="944" y="116"/>
                    </a:lnTo>
                    <a:lnTo>
                      <a:pt x="918" y="122"/>
                    </a:lnTo>
                    <a:lnTo>
                      <a:pt x="858" y="134"/>
                    </a:lnTo>
                    <a:lnTo>
                      <a:pt x="784" y="144"/>
                    </a:lnTo>
                    <a:lnTo>
                      <a:pt x="700" y="150"/>
                    </a:lnTo>
                    <a:lnTo>
                      <a:pt x="606" y="156"/>
                    </a:lnTo>
                    <a:lnTo>
                      <a:pt x="506" y="158"/>
                    </a:lnTo>
                    <a:close/>
                    <a:moveTo>
                      <a:pt x="506" y="0"/>
                    </a:moveTo>
                    <a:lnTo>
                      <a:pt x="506" y="0"/>
                    </a:lnTo>
                    <a:lnTo>
                      <a:pt x="404" y="2"/>
                    </a:lnTo>
                    <a:lnTo>
                      <a:pt x="310" y="6"/>
                    </a:lnTo>
                    <a:lnTo>
                      <a:pt x="224" y="14"/>
                    </a:lnTo>
                    <a:lnTo>
                      <a:pt x="148" y="24"/>
                    </a:lnTo>
                    <a:lnTo>
                      <a:pt x="86" y="36"/>
                    </a:lnTo>
                    <a:lnTo>
                      <a:pt x="62" y="42"/>
                    </a:lnTo>
                    <a:lnTo>
                      <a:pt x="40" y="50"/>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2"/>
                    </a:lnTo>
                    <a:lnTo>
                      <a:pt x="148" y="134"/>
                    </a:lnTo>
                    <a:lnTo>
                      <a:pt x="224" y="144"/>
                    </a:lnTo>
                    <a:lnTo>
                      <a:pt x="310" y="152"/>
                    </a:lnTo>
                    <a:lnTo>
                      <a:pt x="404" y="156"/>
                    </a:lnTo>
                    <a:lnTo>
                      <a:pt x="506" y="158"/>
                    </a:lnTo>
                    <a:lnTo>
                      <a:pt x="506" y="158"/>
                    </a:lnTo>
                    <a:lnTo>
                      <a:pt x="606" y="156"/>
                    </a:lnTo>
                    <a:lnTo>
                      <a:pt x="700" y="152"/>
                    </a:lnTo>
                    <a:lnTo>
                      <a:pt x="786" y="144"/>
                    </a:lnTo>
                    <a:lnTo>
                      <a:pt x="858" y="134"/>
                    </a:lnTo>
                    <a:lnTo>
                      <a:pt x="920" y="122"/>
                    </a:lnTo>
                    <a:lnTo>
                      <a:pt x="944" y="116"/>
                    </a:lnTo>
                    <a:lnTo>
                      <a:pt x="966" y="110"/>
                    </a:lnTo>
                    <a:lnTo>
                      <a:pt x="982" y="102"/>
                    </a:lnTo>
                    <a:lnTo>
                      <a:pt x="996" y="96"/>
                    </a:lnTo>
                    <a:lnTo>
                      <a:pt x="1002" y="88"/>
                    </a:lnTo>
                    <a:lnTo>
                      <a:pt x="1004" y="84"/>
                    </a:lnTo>
                    <a:lnTo>
                      <a:pt x="1006" y="80"/>
                    </a:lnTo>
                    <a:lnTo>
                      <a:pt x="1006" y="80"/>
                    </a:lnTo>
                    <a:lnTo>
                      <a:pt x="1004" y="76"/>
                    </a:lnTo>
                    <a:lnTo>
                      <a:pt x="1002" y="72"/>
                    </a:lnTo>
                    <a:lnTo>
                      <a:pt x="996" y="64"/>
                    </a:lnTo>
                    <a:lnTo>
                      <a:pt x="982" y="56"/>
                    </a:lnTo>
                    <a:lnTo>
                      <a:pt x="966" y="50"/>
                    </a:lnTo>
                    <a:lnTo>
                      <a:pt x="944" y="42"/>
                    </a:lnTo>
                    <a:lnTo>
                      <a:pt x="920" y="36"/>
                    </a:lnTo>
                    <a:lnTo>
                      <a:pt x="858" y="24"/>
                    </a:lnTo>
                    <a:lnTo>
                      <a:pt x="786" y="14"/>
                    </a:lnTo>
                    <a:lnTo>
                      <a:pt x="700" y="6"/>
                    </a:lnTo>
                    <a:lnTo>
                      <a:pt x="606" y="2"/>
                    </a:lnTo>
                    <a:lnTo>
                      <a:pt x="506"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3" name="Freeform 138"/>
              <p:cNvSpPr>
                <a:spLocks/>
              </p:cNvSpPr>
              <p:nvPr/>
            </p:nvSpPr>
            <p:spPr bwMode="auto">
              <a:xfrm>
                <a:off x="4391" y="4150"/>
                <a:ext cx="1002" cy="156"/>
              </a:xfrm>
              <a:custGeom>
                <a:avLst/>
                <a:gdLst>
                  <a:gd name="T0" fmla="*/ 504 w 1002"/>
                  <a:gd name="T1" fmla="*/ 156 h 156"/>
                  <a:gd name="T2" fmla="*/ 504 w 1002"/>
                  <a:gd name="T3" fmla="*/ 156 h 156"/>
                  <a:gd name="T4" fmla="*/ 402 w 1002"/>
                  <a:gd name="T5" fmla="*/ 154 h 156"/>
                  <a:gd name="T6" fmla="*/ 308 w 1002"/>
                  <a:gd name="T7" fmla="*/ 148 h 156"/>
                  <a:gd name="T8" fmla="*/ 222 w 1002"/>
                  <a:gd name="T9" fmla="*/ 142 h 156"/>
                  <a:gd name="T10" fmla="*/ 148 w 1002"/>
                  <a:gd name="T11" fmla="*/ 132 h 156"/>
                  <a:gd name="T12" fmla="*/ 86 w 1002"/>
                  <a:gd name="T13" fmla="*/ 120 h 156"/>
                  <a:gd name="T14" fmla="*/ 62 w 1002"/>
                  <a:gd name="T15" fmla="*/ 114 h 156"/>
                  <a:gd name="T16" fmla="*/ 40 w 1002"/>
                  <a:gd name="T17" fmla="*/ 108 h 156"/>
                  <a:gd name="T18" fmla="*/ 22 w 1002"/>
                  <a:gd name="T19" fmla="*/ 100 h 156"/>
                  <a:gd name="T20" fmla="*/ 10 w 1002"/>
                  <a:gd name="T21" fmla="*/ 94 h 156"/>
                  <a:gd name="T22" fmla="*/ 2 w 1002"/>
                  <a:gd name="T23" fmla="*/ 86 h 156"/>
                  <a:gd name="T24" fmla="*/ 0 w 1002"/>
                  <a:gd name="T25" fmla="*/ 82 h 156"/>
                  <a:gd name="T26" fmla="*/ 0 w 1002"/>
                  <a:gd name="T27" fmla="*/ 78 h 156"/>
                  <a:gd name="T28" fmla="*/ 0 w 1002"/>
                  <a:gd name="T29" fmla="*/ 78 h 156"/>
                  <a:gd name="T30" fmla="*/ 0 w 1002"/>
                  <a:gd name="T31" fmla="*/ 74 h 156"/>
                  <a:gd name="T32" fmla="*/ 2 w 1002"/>
                  <a:gd name="T33" fmla="*/ 70 h 156"/>
                  <a:gd name="T34" fmla="*/ 10 w 1002"/>
                  <a:gd name="T35" fmla="*/ 62 h 156"/>
                  <a:gd name="T36" fmla="*/ 22 w 1002"/>
                  <a:gd name="T37" fmla="*/ 54 h 156"/>
                  <a:gd name="T38" fmla="*/ 40 w 1002"/>
                  <a:gd name="T39" fmla="*/ 48 h 156"/>
                  <a:gd name="T40" fmla="*/ 62 w 1002"/>
                  <a:gd name="T41" fmla="*/ 40 h 156"/>
                  <a:gd name="T42" fmla="*/ 86 w 1002"/>
                  <a:gd name="T43" fmla="*/ 34 h 156"/>
                  <a:gd name="T44" fmla="*/ 148 w 1002"/>
                  <a:gd name="T45" fmla="*/ 22 h 156"/>
                  <a:gd name="T46" fmla="*/ 222 w 1002"/>
                  <a:gd name="T47" fmla="*/ 12 h 156"/>
                  <a:gd name="T48" fmla="*/ 308 w 1002"/>
                  <a:gd name="T49" fmla="*/ 6 h 156"/>
                  <a:gd name="T50" fmla="*/ 402 w 1002"/>
                  <a:gd name="T51" fmla="*/ 0 h 156"/>
                  <a:gd name="T52" fmla="*/ 504 w 1002"/>
                  <a:gd name="T53" fmla="*/ 0 h 156"/>
                  <a:gd name="T54" fmla="*/ 504 w 1002"/>
                  <a:gd name="T55" fmla="*/ 0 h 156"/>
                  <a:gd name="T56" fmla="*/ 604 w 1002"/>
                  <a:gd name="T57" fmla="*/ 0 h 156"/>
                  <a:gd name="T58" fmla="*/ 698 w 1002"/>
                  <a:gd name="T59" fmla="*/ 6 h 156"/>
                  <a:gd name="T60" fmla="*/ 782 w 1002"/>
                  <a:gd name="T61" fmla="*/ 12 h 156"/>
                  <a:gd name="T62" fmla="*/ 856 w 1002"/>
                  <a:gd name="T63" fmla="*/ 22 h 156"/>
                  <a:gd name="T64" fmla="*/ 916 w 1002"/>
                  <a:gd name="T65" fmla="*/ 34 h 156"/>
                  <a:gd name="T66" fmla="*/ 942 w 1002"/>
                  <a:gd name="T67" fmla="*/ 40 h 156"/>
                  <a:gd name="T68" fmla="*/ 962 w 1002"/>
                  <a:gd name="T69" fmla="*/ 48 h 156"/>
                  <a:gd name="T70" fmla="*/ 978 w 1002"/>
                  <a:gd name="T71" fmla="*/ 54 h 156"/>
                  <a:gd name="T72" fmla="*/ 992 w 1002"/>
                  <a:gd name="T73" fmla="*/ 62 h 156"/>
                  <a:gd name="T74" fmla="*/ 998 w 1002"/>
                  <a:gd name="T75" fmla="*/ 70 h 156"/>
                  <a:gd name="T76" fmla="*/ 1000 w 1002"/>
                  <a:gd name="T77" fmla="*/ 74 h 156"/>
                  <a:gd name="T78" fmla="*/ 1002 w 1002"/>
                  <a:gd name="T79" fmla="*/ 78 h 156"/>
                  <a:gd name="T80" fmla="*/ 1002 w 1002"/>
                  <a:gd name="T81" fmla="*/ 78 h 156"/>
                  <a:gd name="T82" fmla="*/ 1000 w 1002"/>
                  <a:gd name="T83" fmla="*/ 82 h 156"/>
                  <a:gd name="T84" fmla="*/ 998 w 1002"/>
                  <a:gd name="T85" fmla="*/ 86 h 156"/>
                  <a:gd name="T86" fmla="*/ 992 w 1002"/>
                  <a:gd name="T87" fmla="*/ 94 h 156"/>
                  <a:gd name="T88" fmla="*/ 978 w 1002"/>
                  <a:gd name="T89" fmla="*/ 100 h 156"/>
                  <a:gd name="T90" fmla="*/ 962 w 1002"/>
                  <a:gd name="T91" fmla="*/ 108 h 156"/>
                  <a:gd name="T92" fmla="*/ 942 w 1002"/>
                  <a:gd name="T93" fmla="*/ 114 h 156"/>
                  <a:gd name="T94" fmla="*/ 916 w 1002"/>
                  <a:gd name="T95" fmla="*/ 120 h 156"/>
                  <a:gd name="T96" fmla="*/ 856 w 1002"/>
                  <a:gd name="T97" fmla="*/ 132 h 156"/>
                  <a:gd name="T98" fmla="*/ 782 w 1002"/>
                  <a:gd name="T99" fmla="*/ 142 h 156"/>
                  <a:gd name="T100" fmla="*/ 698 w 1002"/>
                  <a:gd name="T101" fmla="*/ 148 h 156"/>
                  <a:gd name="T102" fmla="*/ 604 w 1002"/>
                  <a:gd name="T103" fmla="*/ 154 h 156"/>
                  <a:gd name="T104" fmla="*/ 504 w 1002"/>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156"/>
                    </a:moveTo>
                    <a:lnTo>
                      <a:pt x="504" y="156"/>
                    </a:lnTo>
                    <a:lnTo>
                      <a:pt x="402" y="154"/>
                    </a:lnTo>
                    <a:lnTo>
                      <a:pt x="308" y="148"/>
                    </a:lnTo>
                    <a:lnTo>
                      <a:pt x="222" y="142"/>
                    </a:lnTo>
                    <a:lnTo>
                      <a:pt x="148" y="132"/>
                    </a:lnTo>
                    <a:lnTo>
                      <a:pt x="86" y="120"/>
                    </a:lnTo>
                    <a:lnTo>
                      <a:pt x="62"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2" y="40"/>
                    </a:lnTo>
                    <a:lnTo>
                      <a:pt x="86" y="34"/>
                    </a:lnTo>
                    <a:lnTo>
                      <a:pt x="148" y="22"/>
                    </a:lnTo>
                    <a:lnTo>
                      <a:pt x="222" y="12"/>
                    </a:lnTo>
                    <a:lnTo>
                      <a:pt x="308" y="6"/>
                    </a:lnTo>
                    <a:lnTo>
                      <a:pt x="402" y="0"/>
                    </a:lnTo>
                    <a:lnTo>
                      <a:pt x="504" y="0"/>
                    </a:lnTo>
                    <a:lnTo>
                      <a:pt x="504" y="0"/>
                    </a:lnTo>
                    <a:lnTo>
                      <a:pt x="604" y="0"/>
                    </a:lnTo>
                    <a:lnTo>
                      <a:pt x="698" y="6"/>
                    </a:lnTo>
                    <a:lnTo>
                      <a:pt x="782" y="12"/>
                    </a:lnTo>
                    <a:lnTo>
                      <a:pt x="856" y="22"/>
                    </a:lnTo>
                    <a:lnTo>
                      <a:pt x="916" y="34"/>
                    </a:lnTo>
                    <a:lnTo>
                      <a:pt x="942" y="40"/>
                    </a:lnTo>
                    <a:lnTo>
                      <a:pt x="962" y="48"/>
                    </a:lnTo>
                    <a:lnTo>
                      <a:pt x="978" y="54"/>
                    </a:lnTo>
                    <a:lnTo>
                      <a:pt x="992" y="62"/>
                    </a:lnTo>
                    <a:lnTo>
                      <a:pt x="998" y="70"/>
                    </a:lnTo>
                    <a:lnTo>
                      <a:pt x="1000" y="74"/>
                    </a:lnTo>
                    <a:lnTo>
                      <a:pt x="1002" y="78"/>
                    </a:lnTo>
                    <a:lnTo>
                      <a:pt x="1002" y="78"/>
                    </a:lnTo>
                    <a:lnTo>
                      <a:pt x="1000" y="82"/>
                    </a:lnTo>
                    <a:lnTo>
                      <a:pt x="998" y="86"/>
                    </a:lnTo>
                    <a:lnTo>
                      <a:pt x="992" y="94"/>
                    </a:lnTo>
                    <a:lnTo>
                      <a:pt x="978" y="100"/>
                    </a:lnTo>
                    <a:lnTo>
                      <a:pt x="962" y="108"/>
                    </a:lnTo>
                    <a:lnTo>
                      <a:pt x="942" y="114"/>
                    </a:lnTo>
                    <a:lnTo>
                      <a:pt x="916" y="120"/>
                    </a:lnTo>
                    <a:lnTo>
                      <a:pt x="856" y="132"/>
                    </a:lnTo>
                    <a:lnTo>
                      <a:pt x="782" y="142"/>
                    </a:lnTo>
                    <a:lnTo>
                      <a:pt x="698" y="148"/>
                    </a:lnTo>
                    <a:lnTo>
                      <a:pt x="604" y="154"/>
                    </a:lnTo>
                    <a:lnTo>
                      <a:pt x="504"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4" name="Freeform 139"/>
              <p:cNvSpPr>
                <a:spLocks/>
              </p:cNvSpPr>
              <p:nvPr/>
            </p:nvSpPr>
            <p:spPr bwMode="auto">
              <a:xfrm>
                <a:off x="4389" y="4148"/>
                <a:ext cx="1006" cy="158"/>
              </a:xfrm>
              <a:custGeom>
                <a:avLst/>
                <a:gdLst>
                  <a:gd name="T0" fmla="*/ 506 w 1006"/>
                  <a:gd name="T1" fmla="*/ 0 h 158"/>
                  <a:gd name="T2" fmla="*/ 506 w 1006"/>
                  <a:gd name="T3" fmla="*/ 0 h 158"/>
                  <a:gd name="T4" fmla="*/ 404 w 1006"/>
                  <a:gd name="T5" fmla="*/ 2 h 158"/>
                  <a:gd name="T6" fmla="*/ 310 w 1006"/>
                  <a:gd name="T7" fmla="*/ 6 h 158"/>
                  <a:gd name="T8" fmla="*/ 224 w 1006"/>
                  <a:gd name="T9" fmla="*/ 14 h 158"/>
                  <a:gd name="T10" fmla="*/ 148 w 1006"/>
                  <a:gd name="T11" fmla="*/ 24 h 158"/>
                  <a:gd name="T12" fmla="*/ 86 w 1006"/>
                  <a:gd name="T13" fmla="*/ 36 h 158"/>
                  <a:gd name="T14" fmla="*/ 62 w 1006"/>
                  <a:gd name="T15" fmla="*/ 42 h 158"/>
                  <a:gd name="T16" fmla="*/ 40 w 1006"/>
                  <a:gd name="T17" fmla="*/ 50 h 158"/>
                  <a:gd name="T18" fmla="*/ 22 w 1006"/>
                  <a:gd name="T19" fmla="*/ 56 h 158"/>
                  <a:gd name="T20" fmla="*/ 10 w 1006"/>
                  <a:gd name="T21" fmla="*/ 64 h 158"/>
                  <a:gd name="T22" fmla="*/ 2 w 1006"/>
                  <a:gd name="T23" fmla="*/ 72 h 158"/>
                  <a:gd name="T24" fmla="*/ 0 w 1006"/>
                  <a:gd name="T25" fmla="*/ 76 h 158"/>
                  <a:gd name="T26" fmla="*/ 0 w 1006"/>
                  <a:gd name="T27" fmla="*/ 80 h 158"/>
                  <a:gd name="T28" fmla="*/ 0 w 1006"/>
                  <a:gd name="T29" fmla="*/ 80 h 158"/>
                  <a:gd name="T30" fmla="*/ 0 w 1006"/>
                  <a:gd name="T31" fmla="*/ 84 h 158"/>
                  <a:gd name="T32" fmla="*/ 2 w 1006"/>
                  <a:gd name="T33" fmla="*/ 88 h 158"/>
                  <a:gd name="T34" fmla="*/ 10 w 1006"/>
                  <a:gd name="T35" fmla="*/ 96 h 158"/>
                  <a:gd name="T36" fmla="*/ 22 w 1006"/>
                  <a:gd name="T37" fmla="*/ 102 h 158"/>
                  <a:gd name="T38" fmla="*/ 40 w 1006"/>
                  <a:gd name="T39" fmla="*/ 110 h 158"/>
                  <a:gd name="T40" fmla="*/ 62 w 1006"/>
                  <a:gd name="T41" fmla="*/ 116 h 158"/>
                  <a:gd name="T42" fmla="*/ 86 w 1006"/>
                  <a:gd name="T43" fmla="*/ 122 h 158"/>
                  <a:gd name="T44" fmla="*/ 148 w 1006"/>
                  <a:gd name="T45" fmla="*/ 134 h 158"/>
                  <a:gd name="T46" fmla="*/ 224 w 1006"/>
                  <a:gd name="T47" fmla="*/ 144 h 158"/>
                  <a:gd name="T48" fmla="*/ 310 w 1006"/>
                  <a:gd name="T49" fmla="*/ 152 h 158"/>
                  <a:gd name="T50" fmla="*/ 404 w 1006"/>
                  <a:gd name="T51" fmla="*/ 156 h 158"/>
                  <a:gd name="T52" fmla="*/ 506 w 1006"/>
                  <a:gd name="T53" fmla="*/ 158 h 158"/>
                  <a:gd name="T54" fmla="*/ 506 w 1006"/>
                  <a:gd name="T55" fmla="*/ 158 h 158"/>
                  <a:gd name="T56" fmla="*/ 606 w 1006"/>
                  <a:gd name="T57" fmla="*/ 156 h 158"/>
                  <a:gd name="T58" fmla="*/ 700 w 1006"/>
                  <a:gd name="T59" fmla="*/ 152 h 158"/>
                  <a:gd name="T60" fmla="*/ 786 w 1006"/>
                  <a:gd name="T61" fmla="*/ 144 h 158"/>
                  <a:gd name="T62" fmla="*/ 858 w 1006"/>
                  <a:gd name="T63" fmla="*/ 134 h 158"/>
                  <a:gd name="T64" fmla="*/ 920 w 1006"/>
                  <a:gd name="T65" fmla="*/ 122 h 158"/>
                  <a:gd name="T66" fmla="*/ 944 w 1006"/>
                  <a:gd name="T67" fmla="*/ 116 h 158"/>
                  <a:gd name="T68" fmla="*/ 966 w 1006"/>
                  <a:gd name="T69" fmla="*/ 110 h 158"/>
                  <a:gd name="T70" fmla="*/ 982 w 1006"/>
                  <a:gd name="T71" fmla="*/ 102 h 158"/>
                  <a:gd name="T72" fmla="*/ 996 w 1006"/>
                  <a:gd name="T73" fmla="*/ 96 h 158"/>
                  <a:gd name="T74" fmla="*/ 1002 w 1006"/>
                  <a:gd name="T75" fmla="*/ 88 h 158"/>
                  <a:gd name="T76" fmla="*/ 1004 w 1006"/>
                  <a:gd name="T77" fmla="*/ 84 h 158"/>
                  <a:gd name="T78" fmla="*/ 1006 w 1006"/>
                  <a:gd name="T79" fmla="*/ 80 h 158"/>
                  <a:gd name="T80" fmla="*/ 1006 w 1006"/>
                  <a:gd name="T81" fmla="*/ 80 h 158"/>
                  <a:gd name="T82" fmla="*/ 1004 w 1006"/>
                  <a:gd name="T83" fmla="*/ 76 h 158"/>
                  <a:gd name="T84" fmla="*/ 1002 w 1006"/>
                  <a:gd name="T85" fmla="*/ 72 h 158"/>
                  <a:gd name="T86" fmla="*/ 996 w 1006"/>
                  <a:gd name="T87" fmla="*/ 64 h 158"/>
                  <a:gd name="T88" fmla="*/ 982 w 1006"/>
                  <a:gd name="T89" fmla="*/ 56 h 158"/>
                  <a:gd name="T90" fmla="*/ 966 w 1006"/>
                  <a:gd name="T91" fmla="*/ 50 h 158"/>
                  <a:gd name="T92" fmla="*/ 944 w 1006"/>
                  <a:gd name="T93" fmla="*/ 42 h 158"/>
                  <a:gd name="T94" fmla="*/ 920 w 1006"/>
                  <a:gd name="T95" fmla="*/ 36 h 158"/>
                  <a:gd name="T96" fmla="*/ 858 w 1006"/>
                  <a:gd name="T97" fmla="*/ 24 h 158"/>
                  <a:gd name="T98" fmla="*/ 786 w 1006"/>
                  <a:gd name="T99" fmla="*/ 14 h 158"/>
                  <a:gd name="T100" fmla="*/ 700 w 1006"/>
                  <a:gd name="T101" fmla="*/ 6 h 158"/>
                  <a:gd name="T102" fmla="*/ 606 w 1006"/>
                  <a:gd name="T103" fmla="*/ 2 h 158"/>
                  <a:gd name="T104" fmla="*/ 506 w 100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6" h="158">
                    <a:moveTo>
                      <a:pt x="506" y="0"/>
                    </a:moveTo>
                    <a:lnTo>
                      <a:pt x="506" y="0"/>
                    </a:lnTo>
                    <a:lnTo>
                      <a:pt x="404" y="2"/>
                    </a:lnTo>
                    <a:lnTo>
                      <a:pt x="310" y="6"/>
                    </a:lnTo>
                    <a:lnTo>
                      <a:pt x="224" y="14"/>
                    </a:lnTo>
                    <a:lnTo>
                      <a:pt x="148" y="24"/>
                    </a:lnTo>
                    <a:lnTo>
                      <a:pt x="86" y="36"/>
                    </a:lnTo>
                    <a:lnTo>
                      <a:pt x="62" y="42"/>
                    </a:lnTo>
                    <a:lnTo>
                      <a:pt x="40" y="50"/>
                    </a:lnTo>
                    <a:lnTo>
                      <a:pt x="22" y="56"/>
                    </a:lnTo>
                    <a:lnTo>
                      <a:pt x="10" y="64"/>
                    </a:lnTo>
                    <a:lnTo>
                      <a:pt x="2" y="72"/>
                    </a:lnTo>
                    <a:lnTo>
                      <a:pt x="0" y="76"/>
                    </a:lnTo>
                    <a:lnTo>
                      <a:pt x="0" y="80"/>
                    </a:lnTo>
                    <a:lnTo>
                      <a:pt x="0" y="80"/>
                    </a:lnTo>
                    <a:lnTo>
                      <a:pt x="0" y="84"/>
                    </a:lnTo>
                    <a:lnTo>
                      <a:pt x="2" y="88"/>
                    </a:lnTo>
                    <a:lnTo>
                      <a:pt x="10" y="96"/>
                    </a:lnTo>
                    <a:lnTo>
                      <a:pt x="22" y="102"/>
                    </a:lnTo>
                    <a:lnTo>
                      <a:pt x="40" y="110"/>
                    </a:lnTo>
                    <a:lnTo>
                      <a:pt x="62" y="116"/>
                    </a:lnTo>
                    <a:lnTo>
                      <a:pt x="86" y="122"/>
                    </a:lnTo>
                    <a:lnTo>
                      <a:pt x="148" y="134"/>
                    </a:lnTo>
                    <a:lnTo>
                      <a:pt x="224" y="144"/>
                    </a:lnTo>
                    <a:lnTo>
                      <a:pt x="310" y="152"/>
                    </a:lnTo>
                    <a:lnTo>
                      <a:pt x="404" y="156"/>
                    </a:lnTo>
                    <a:lnTo>
                      <a:pt x="506" y="158"/>
                    </a:lnTo>
                    <a:lnTo>
                      <a:pt x="506" y="158"/>
                    </a:lnTo>
                    <a:lnTo>
                      <a:pt x="606" y="156"/>
                    </a:lnTo>
                    <a:lnTo>
                      <a:pt x="700" y="152"/>
                    </a:lnTo>
                    <a:lnTo>
                      <a:pt x="786" y="144"/>
                    </a:lnTo>
                    <a:lnTo>
                      <a:pt x="858" y="134"/>
                    </a:lnTo>
                    <a:lnTo>
                      <a:pt x="920" y="122"/>
                    </a:lnTo>
                    <a:lnTo>
                      <a:pt x="944" y="116"/>
                    </a:lnTo>
                    <a:lnTo>
                      <a:pt x="966" y="110"/>
                    </a:lnTo>
                    <a:lnTo>
                      <a:pt x="982" y="102"/>
                    </a:lnTo>
                    <a:lnTo>
                      <a:pt x="996" y="96"/>
                    </a:lnTo>
                    <a:lnTo>
                      <a:pt x="1002" y="88"/>
                    </a:lnTo>
                    <a:lnTo>
                      <a:pt x="1004" y="84"/>
                    </a:lnTo>
                    <a:lnTo>
                      <a:pt x="1006" y="80"/>
                    </a:lnTo>
                    <a:lnTo>
                      <a:pt x="1006" y="80"/>
                    </a:lnTo>
                    <a:lnTo>
                      <a:pt x="1004" y="76"/>
                    </a:lnTo>
                    <a:lnTo>
                      <a:pt x="1002" y="72"/>
                    </a:lnTo>
                    <a:lnTo>
                      <a:pt x="996" y="64"/>
                    </a:lnTo>
                    <a:lnTo>
                      <a:pt x="982" y="56"/>
                    </a:lnTo>
                    <a:lnTo>
                      <a:pt x="966" y="50"/>
                    </a:lnTo>
                    <a:lnTo>
                      <a:pt x="944" y="42"/>
                    </a:lnTo>
                    <a:lnTo>
                      <a:pt x="920" y="36"/>
                    </a:lnTo>
                    <a:lnTo>
                      <a:pt x="858" y="24"/>
                    </a:lnTo>
                    <a:lnTo>
                      <a:pt x="786" y="14"/>
                    </a:lnTo>
                    <a:lnTo>
                      <a:pt x="700" y="6"/>
                    </a:lnTo>
                    <a:lnTo>
                      <a:pt x="606" y="2"/>
                    </a:lnTo>
                    <a:lnTo>
                      <a:pt x="5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5" name="Freeform 140"/>
              <p:cNvSpPr>
                <a:spLocks noEditPoints="1"/>
              </p:cNvSpPr>
              <p:nvPr/>
            </p:nvSpPr>
            <p:spPr bwMode="auto">
              <a:xfrm>
                <a:off x="4391" y="4150"/>
                <a:ext cx="1002" cy="156"/>
              </a:xfrm>
              <a:custGeom>
                <a:avLst/>
                <a:gdLst>
                  <a:gd name="T0" fmla="*/ 504 w 1002"/>
                  <a:gd name="T1" fmla="*/ 154 h 156"/>
                  <a:gd name="T2" fmla="*/ 310 w 1002"/>
                  <a:gd name="T3" fmla="*/ 148 h 156"/>
                  <a:gd name="T4" fmla="*/ 150 w 1002"/>
                  <a:gd name="T5" fmla="*/ 132 h 156"/>
                  <a:gd name="T6" fmla="*/ 62 w 1002"/>
                  <a:gd name="T7" fmla="*/ 114 h 156"/>
                  <a:gd name="T8" fmla="*/ 24 w 1002"/>
                  <a:gd name="T9" fmla="*/ 100 h 156"/>
                  <a:gd name="T10" fmla="*/ 4 w 1002"/>
                  <a:gd name="T11" fmla="*/ 86 h 156"/>
                  <a:gd name="T12" fmla="*/ 2 w 1002"/>
                  <a:gd name="T13" fmla="*/ 78 h 156"/>
                  <a:gd name="T14" fmla="*/ 2 w 1002"/>
                  <a:gd name="T15" fmla="*/ 74 h 156"/>
                  <a:gd name="T16" fmla="*/ 12 w 1002"/>
                  <a:gd name="T17" fmla="*/ 62 h 156"/>
                  <a:gd name="T18" fmla="*/ 42 w 1002"/>
                  <a:gd name="T19" fmla="*/ 48 h 156"/>
                  <a:gd name="T20" fmla="*/ 88 w 1002"/>
                  <a:gd name="T21" fmla="*/ 34 h 156"/>
                  <a:gd name="T22" fmla="*/ 224 w 1002"/>
                  <a:gd name="T23" fmla="*/ 12 h 156"/>
                  <a:gd name="T24" fmla="*/ 404 w 1002"/>
                  <a:gd name="T25" fmla="*/ 0 h 156"/>
                  <a:gd name="T26" fmla="*/ 504 w 1002"/>
                  <a:gd name="T27" fmla="*/ 0 h 156"/>
                  <a:gd name="T28" fmla="*/ 696 w 1002"/>
                  <a:gd name="T29" fmla="*/ 6 h 156"/>
                  <a:gd name="T30" fmla="*/ 854 w 1002"/>
                  <a:gd name="T31" fmla="*/ 22 h 156"/>
                  <a:gd name="T32" fmla="*/ 940 w 1002"/>
                  <a:gd name="T33" fmla="*/ 40 h 156"/>
                  <a:gd name="T34" fmla="*/ 976 w 1002"/>
                  <a:gd name="T35" fmla="*/ 54 h 156"/>
                  <a:gd name="T36" fmla="*/ 996 w 1002"/>
                  <a:gd name="T37" fmla="*/ 70 h 156"/>
                  <a:gd name="T38" fmla="*/ 1000 w 1002"/>
                  <a:gd name="T39" fmla="*/ 78 h 156"/>
                  <a:gd name="T40" fmla="*/ 998 w 1002"/>
                  <a:gd name="T41" fmla="*/ 82 h 156"/>
                  <a:gd name="T42" fmla="*/ 988 w 1002"/>
                  <a:gd name="T43" fmla="*/ 94 h 156"/>
                  <a:gd name="T44" fmla="*/ 960 w 1002"/>
                  <a:gd name="T45" fmla="*/ 108 h 156"/>
                  <a:gd name="T46" fmla="*/ 914 w 1002"/>
                  <a:gd name="T47" fmla="*/ 120 h 156"/>
                  <a:gd name="T48" fmla="*/ 780 w 1002"/>
                  <a:gd name="T49" fmla="*/ 142 h 156"/>
                  <a:gd name="T50" fmla="*/ 604 w 1002"/>
                  <a:gd name="T51" fmla="*/ 154 h 156"/>
                  <a:gd name="T52" fmla="*/ 504 w 1002"/>
                  <a:gd name="T53" fmla="*/ 0 h 156"/>
                  <a:gd name="T54" fmla="*/ 402 w 1002"/>
                  <a:gd name="T55" fmla="*/ 0 h 156"/>
                  <a:gd name="T56" fmla="*/ 222 w 1002"/>
                  <a:gd name="T57" fmla="*/ 12 h 156"/>
                  <a:gd name="T58" fmla="*/ 86 w 1002"/>
                  <a:gd name="T59" fmla="*/ 34 h 156"/>
                  <a:gd name="T60" fmla="*/ 40 w 1002"/>
                  <a:gd name="T61" fmla="*/ 48 h 156"/>
                  <a:gd name="T62" fmla="*/ 10 w 1002"/>
                  <a:gd name="T63" fmla="*/ 62 h 156"/>
                  <a:gd name="T64" fmla="*/ 0 w 1002"/>
                  <a:gd name="T65" fmla="*/ 74 h 156"/>
                  <a:gd name="T66" fmla="*/ 0 w 1002"/>
                  <a:gd name="T67" fmla="*/ 78 h 156"/>
                  <a:gd name="T68" fmla="*/ 2 w 1002"/>
                  <a:gd name="T69" fmla="*/ 86 h 156"/>
                  <a:gd name="T70" fmla="*/ 22 w 1002"/>
                  <a:gd name="T71" fmla="*/ 100 h 156"/>
                  <a:gd name="T72" fmla="*/ 62 w 1002"/>
                  <a:gd name="T73" fmla="*/ 114 h 156"/>
                  <a:gd name="T74" fmla="*/ 148 w 1002"/>
                  <a:gd name="T75" fmla="*/ 132 h 156"/>
                  <a:gd name="T76" fmla="*/ 308 w 1002"/>
                  <a:gd name="T77" fmla="*/ 148 h 156"/>
                  <a:gd name="T78" fmla="*/ 504 w 1002"/>
                  <a:gd name="T79" fmla="*/ 156 h 156"/>
                  <a:gd name="T80" fmla="*/ 604 w 1002"/>
                  <a:gd name="T81" fmla="*/ 154 h 156"/>
                  <a:gd name="T82" fmla="*/ 782 w 1002"/>
                  <a:gd name="T83" fmla="*/ 142 h 156"/>
                  <a:gd name="T84" fmla="*/ 916 w 1002"/>
                  <a:gd name="T85" fmla="*/ 120 h 156"/>
                  <a:gd name="T86" fmla="*/ 962 w 1002"/>
                  <a:gd name="T87" fmla="*/ 108 h 156"/>
                  <a:gd name="T88" fmla="*/ 992 w 1002"/>
                  <a:gd name="T89" fmla="*/ 94 h 156"/>
                  <a:gd name="T90" fmla="*/ 1000 w 1002"/>
                  <a:gd name="T91" fmla="*/ 82 h 156"/>
                  <a:gd name="T92" fmla="*/ 1002 w 1002"/>
                  <a:gd name="T93" fmla="*/ 78 h 156"/>
                  <a:gd name="T94" fmla="*/ 998 w 1002"/>
                  <a:gd name="T95" fmla="*/ 70 h 156"/>
                  <a:gd name="T96" fmla="*/ 978 w 1002"/>
                  <a:gd name="T97" fmla="*/ 54 h 156"/>
                  <a:gd name="T98" fmla="*/ 942 w 1002"/>
                  <a:gd name="T99" fmla="*/ 40 h 156"/>
                  <a:gd name="T100" fmla="*/ 856 w 1002"/>
                  <a:gd name="T101" fmla="*/ 22 h 156"/>
                  <a:gd name="T102" fmla="*/ 698 w 1002"/>
                  <a:gd name="T103" fmla="*/ 6 h 156"/>
                  <a:gd name="T104" fmla="*/ 504 w 1002"/>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154"/>
                    </a:moveTo>
                    <a:lnTo>
                      <a:pt x="504" y="154"/>
                    </a:lnTo>
                    <a:lnTo>
                      <a:pt x="404" y="154"/>
                    </a:lnTo>
                    <a:lnTo>
                      <a:pt x="310" y="148"/>
                    </a:lnTo>
                    <a:lnTo>
                      <a:pt x="224" y="142"/>
                    </a:lnTo>
                    <a:lnTo>
                      <a:pt x="150"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50" y="22"/>
                    </a:lnTo>
                    <a:lnTo>
                      <a:pt x="224" y="12"/>
                    </a:lnTo>
                    <a:lnTo>
                      <a:pt x="310" y="6"/>
                    </a:lnTo>
                    <a:lnTo>
                      <a:pt x="404" y="0"/>
                    </a:lnTo>
                    <a:lnTo>
                      <a:pt x="504" y="0"/>
                    </a:lnTo>
                    <a:lnTo>
                      <a:pt x="504" y="0"/>
                    </a:lnTo>
                    <a:lnTo>
                      <a:pt x="604" y="0"/>
                    </a:lnTo>
                    <a:lnTo>
                      <a:pt x="696" y="6"/>
                    </a:lnTo>
                    <a:lnTo>
                      <a:pt x="780" y="12"/>
                    </a:lnTo>
                    <a:lnTo>
                      <a:pt x="854" y="22"/>
                    </a:lnTo>
                    <a:lnTo>
                      <a:pt x="914" y="34"/>
                    </a:lnTo>
                    <a:lnTo>
                      <a:pt x="940" y="40"/>
                    </a:lnTo>
                    <a:lnTo>
                      <a:pt x="960" y="48"/>
                    </a:lnTo>
                    <a:lnTo>
                      <a:pt x="976" y="54"/>
                    </a:lnTo>
                    <a:lnTo>
                      <a:pt x="988" y="62"/>
                    </a:lnTo>
                    <a:lnTo>
                      <a:pt x="996" y="70"/>
                    </a:lnTo>
                    <a:lnTo>
                      <a:pt x="998" y="74"/>
                    </a:lnTo>
                    <a:lnTo>
                      <a:pt x="1000" y="78"/>
                    </a:lnTo>
                    <a:lnTo>
                      <a:pt x="1000" y="78"/>
                    </a:lnTo>
                    <a:lnTo>
                      <a:pt x="998" y="82"/>
                    </a:lnTo>
                    <a:lnTo>
                      <a:pt x="996" y="86"/>
                    </a:lnTo>
                    <a:lnTo>
                      <a:pt x="988" y="94"/>
                    </a:lnTo>
                    <a:lnTo>
                      <a:pt x="976" y="100"/>
                    </a:lnTo>
                    <a:lnTo>
                      <a:pt x="960" y="108"/>
                    </a:lnTo>
                    <a:lnTo>
                      <a:pt x="940" y="114"/>
                    </a:lnTo>
                    <a:lnTo>
                      <a:pt x="914" y="120"/>
                    </a:lnTo>
                    <a:lnTo>
                      <a:pt x="854" y="132"/>
                    </a:lnTo>
                    <a:lnTo>
                      <a:pt x="780" y="142"/>
                    </a:lnTo>
                    <a:lnTo>
                      <a:pt x="696" y="148"/>
                    </a:lnTo>
                    <a:lnTo>
                      <a:pt x="604" y="154"/>
                    </a:lnTo>
                    <a:lnTo>
                      <a:pt x="504" y="154"/>
                    </a:lnTo>
                    <a:close/>
                    <a:moveTo>
                      <a:pt x="504" y="0"/>
                    </a:moveTo>
                    <a:lnTo>
                      <a:pt x="504" y="0"/>
                    </a:lnTo>
                    <a:lnTo>
                      <a:pt x="402" y="0"/>
                    </a:lnTo>
                    <a:lnTo>
                      <a:pt x="308" y="6"/>
                    </a:lnTo>
                    <a:lnTo>
                      <a:pt x="222" y="12"/>
                    </a:lnTo>
                    <a:lnTo>
                      <a:pt x="148" y="22"/>
                    </a:lnTo>
                    <a:lnTo>
                      <a:pt x="86" y="34"/>
                    </a:lnTo>
                    <a:lnTo>
                      <a:pt x="62"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4"/>
                    </a:lnTo>
                    <a:lnTo>
                      <a:pt x="86" y="120"/>
                    </a:lnTo>
                    <a:lnTo>
                      <a:pt x="148" y="132"/>
                    </a:lnTo>
                    <a:lnTo>
                      <a:pt x="222" y="142"/>
                    </a:lnTo>
                    <a:lnTo>
                      <a:pt x="308" y="148"/>
                    </a:lnTo>
                    <a:lnTo>
                      <a:pt x="402" y="154"/>
                    </a:lnTo>
                    <a:lnTo>
                      <a:pt x="504" y="156"/>
                    </a:lnTo>
                    <a:lnTo>
                      <a:pt x="504" y="156"/>
                    </a:lnTo>
                    <a:lnTo>
                      <a:pt x="604" y="154"/>
                    </a:lnTo>
                    <a:lnTo>
                      <a:pt x="698" y="148"/>
                    </a:lnTo>
                    <a:lnTo>
                      <a:pt x="782" y="142"/>
                    </a:lnTo>
                    <a:lnTo>
                      <a:pt x="856" y="132"/>
                    </a:lnTo>
                    <a:lnTo>
                      <a:pt x="916" y="120"/>
                    </a:lnTo>
                    <a:lnTo>
                      <a:pt x="942" y="114"/>
                    </a:lnTo>
                    <a:lnTo>
                      <a:pt x="962" y="108"/>
                    </a:lnTo>
                    <a:lnTo>
                      <a:pt x="978" y="100"/>
                    </a:lnTo>
                    <a:lnTo>
                      <a:pt x="992" y="94"/>
                    </a:lnTo>
                    <a:lnTo>
                      <a:pt x="998" y="86"/>
                    </a:lnTo>
                    <a:lnTo>
                      <a:pt x="1000" y="82"/>
                    </a:lnTo>
                    <a:lnTo>
                      <a:pt x="1002" y="78"/>
                    </a:lnTo>
                    <a:lnTo>
                      <a:pt x="1002" y="78"/>
                    </a:lnTo>
                    <a:lnTo>
                      <a:pt x="1000" y="74"/>
                    </a:lnTo>
                    <a:lnTo>
                      <a:pt x="998" y="70"/>
                    </a:lnTo>
                    <a:lnTo>
                      <a:pt x="992" y="62"/>
                    </a:lnTo>
                    <a:lnTo>
                      <a:pt x="978" y="54"/>
                    </a:lnTo>
                    <a:lnTo>
                      <a:pt x="962" y="48"/>
                    </a:lnTo>
                    <a:lnTo>
                      <a:pt x="942" y="40"/>
                    </a:lnTo>
                    <a:lnTo>
                      <a:pt x="916" y="34"/>
                    </a:lnTo>
                    <a:lnTo>
                      <a:pt x="856" y="22"/>
                    </a:lnTo>
                    <a:lnTo>
                      <a:pt x="782" y="12"/>
                    </a:lnTo>
                    <a:lnTo>
                      <a:pt x="698" y="6"/>
                    </a:lnTo>
                    <a:lnTo>
                      <a:pt x="604" y="0"/>
                    </a:lnTo>
                    <a:lnTo>
                      <a:pt x="504"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6" name="Freeform 141"/>
              <p:cNvSpPr>
                <a:spLocks/>
              </p:cNvSpPr>
              <p:nvPr/>
            </p:nvSpPr>
            <p:spPr bwMode="auto">
              <a:xfrm>
                <a:off x="4393" y="4150"/>
                <a:ext cx="998" cy="154"/>
              </a:xfrm>
              <a:custGeom>
                <a:avLst/>
                <a:gdLst>
                  <a:gd name="T0" fmla="*/ 502 w 998"/>
                  <a:gd name="T1" fmla="*/ 154 h 154"/>
                  <a:gd name="T2" fmla="*/ 502 w 998"/>
                  <a:gd name="T3" fmla="*/ 154 h 154"/>
                  <a:gd name="T4" fmla="*/ 402 w 998"/>
                  <a:gd name="T5" fmla="*/ 154 h 154"/>
                  <a:gd name="T6" fmla="*/ 308 w 998"/>
                  <a:gd name="T7" fmla="*/ 148 h 154"/>
                  <a:gd name="T8" fmla="*/ 222 w 998"/>
                  <a:gd name="T9" fmla="*/ 142 h 154"/>
                  <a:gd name="T10" fmla="*/ 148 w 998"/>
                  <a:gd name="T11" fmla="*/ 132 h 154"/>
                  <a:gd name="T12" fmla="*/ 86 w 998"/>
                  <a:gd name="T13" fmla="*/ 120 h 154"/>
                  <a:gd name="T14" fmla="*/ 60 w 998"/>
                  <a:gd name="T15" fmla="*/ 114 h 154"/>
                  <a:gd name="T16" fmla="*/ 40 w 998"/>
                  <a:gd name="T17" fmla="*/ 108 h 154"/>
                  <a:gd name="T18" fmla="*/ 22 w 998"/>
                  <a:gd name="T19" fmla="*/ 100 h 154"/>
                  <a:gd name="T20" fmla="*/ 10 w 998"/>
                  <a:gd name="T21" fmla="*/ 94 h 154"/>
                  <a:gd name="T22" fmla="*/ 2 w 998"/>
                  <a:gd name="T23" fmla="*/ 86 h 154"/>
                  <a:gd name="T24" fmla="*/ 0 w 998"/>
                  <a:gd name="T25" fmla="*/ 82 h 154"/>
                  <a:gd name="T26" fmla="*/ 0 w 998"/>
                  <a:gd name="T27" fmla="*/ 78 h 154"/>
                  <a:gd name="T28" fmla="*/ 0 w 998"/>
                  <a:gd name="T29" fmla="*/ 78 h 154"/>
                  <a:gd name="T30" fmla="*/ 0 w 998"/>
                  <a:gd name="T31" fmla="*/ 74 h 154"/>
                  <a:gd name="T32" fmla="*/ 2 w 998"/>
                  <a:gd name="T33" fmla="*/ 70 h 154"/>
                  <a:gd name="T34" fmla="*/ 10 w 998"/>
                  <a:gd name="T35" fmla="*/ 62 h 154"/>
                  <a:gd name="T36" fmla="*/ 22 w 998"/>
                  <a:gd name="T37" fmla="*/ 54 h 154"/>
                  <a:gd name="T38" fmla="*/ 40 w 998"/>
                  <a:gd name="T39" fmla="*/ 48 h 154"/>
                  <a:gd name="T40" fmla="*/ 60 w 998"/>
                  <a:gd name="T41" fmla="*/ 40 h 154"/>
                  <a:gd name="T42" fmla="*/ 86 w 998"/>
                  <a:gd name="T43" fmla="*/ 34 h 154"/>
                  <a:gd name="T44" fmla="*/ 148 w 998"/>
                  <a:gd name="T45" fmla="*/ 22 h 154"/>
                  <a:gd name="T46" fmla="*/ 222 w 998"/>
                  <a:gd name="T47" fmla="*/ 12 h 154"/>
                  <a:gd name="T48" fmla="*/ 308 w 998"/>
                  <a:gd name="T49" fmla="*/ 6 h 154"/>
                  <a:gd name="T50" fmla="*/ 402 w 998"/>
                  <a:gd name="T51" fmla="*/ 0 h 154"/>
                  <a:gd name="T52" fmla="*/ 502 w 998"/>
                  <a:gd name="T53" fmla="*/ 0 h 154"/>
                  <a:gd name="T54" fmla="*/ 502 w 998"/>
                  <a:gd name="T55" fmla="*/ 0 h 154"/>
                  <a:gd name="T56" fmla="*/ 602 w 998"/>
                  <a:gd name="T57" fmla="*/ 0 h 154"/>
                  <a:gd name="T58" fmla="*/ 694 w 998"/>
                  <a:gd name="T59" fmla="*/ 6 h 154"/>
                  <a:gd name="T60" fmla="*/ 778 w 998"/>
                  <a:gd name="T61" fmla="*/ 12 h 154"/>
                  <a:gd name="T62" fmla="*/ 852 w 998"/>
                  <a:gd name="T63" fmla="*/ 22 h 154"/>
                  <a:gd name="T64" fmla="*/ 912 w 998"/>
                  <a:gd name="T65" fmla="*/ 34 h 154"/>
                  <a:gd name="T66" fmla="*/ 938 w 998"/>
                  <a:gd name="T67" fmla="*/ 40 h 154"/>
                  <a:gd name="T68" fmla="*/ 958 w 998"/>
                  <a:gd name="T69" fmla="*/ 48 h 154"/>
                  <a:gd name="T70" fmla="*/ 974 w 998"/>
                  <a:gd name="T71" fmla="*/ 54 h 154"/>
                  <a:gd name="T72" fmla="*/ 986 w 998"/>
                  <a:gd name="T73" fmla="*/ 62 h 154"/>
                  <a:gd name="T74" fmla="*/ 994 w 998"/>
                  <a:gd name="T75" fmla="*/ 70 h 154"/>
                  <a:gd name="T76" fmla="*/ 996 w 998"/>
                  <a:gd name="T77" fmla="*/ 74 h 154"/>
                  <a:gd name="T78" fmla="*/ 998 w 998"/>
                  <a:gd name="T79" fmla="*/ 78 h 154"/>
                  <a:gd name="T80" fmla="*/ 998 w 998"/>
                  <a:gd name="T81" fmla="*/ 78 h 154"/>
                  <a:gd name="T82" fmla="*/ 996 w 998"/>
                  <a:gd name="T83" fmla="*/ 82 h 154"/>
                  <a:gd name="T84" fmla="*/ 994 w 998"/>
                  <a:gd name="T85" fmla="*/ 86 h 154"/>
                  <a:gd name="T86" fmla="*/ 986 w 998"/>
                  <a:gd name="T87" fmla="*/ 94 h 154"/>
                  <a:gd name="T88" fmla="*/ 974 w 998"/>
                  <a:gd name="T89" fmla="*/ 100 h 154"/>
                  <a:gd name="T90" fmla="*/ 958 w 998"/>
                  <a:gd name="T91" fmla="*/ 108 h 154"/>
                  <a:gd name="T92" fmla="*/ 938 w 998"/>
                  <a:gd name="T93" fmla="*/ 114 h 154"/>
                  <a:gd name="T94" fmla="*/ 912 w 998"/>
                  <a:gd name="T95" fmla="*/ 120 h 154"/>
                  <a:gd name="T96" fmla="*/ 852 w 998"/>
                  <a:gd name="T97" fmla="*/ 132 h 154"/>
                  <a:gd name="T98" fmla="*/ 778 w 998"/>
                  <a:gd name="T99" fmla="*/ 142 h 154"/>
                  <a:gd name="T100" fmla="*/ 694 w 998"/>
                  <a:gd name="T101" fmla="*/ 148 h 154"/>
                  <a:gd name="T102" fmla="*/ 602 w 998"/>
                  <a:gd name="T103" fmla="*/ 154 h 154"/>
                  <a:gd name="T104" fmla="*/ 502 w 99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154"/>
                    </a:moveTo>
                    <a:lnTo>
                      <a:pt x="502" y="154"/>
                    </a:lnTo>
                    <a:lnTo>
                      <a:pt x="402" y="154"/>
                    </a:lnTo>
                    <a:lnTo>
                      <a:pt x="308" y="148"/>
                    </a:lnTo>
                    <a:lnTo>
                      <a:pt x="222" y="142"/>
                    </a:lnTo>
                    <a:lnTo>
                      <a:pt x="148"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8" y="22"/>
                    </a:lnTo>
                    <a:lnTo>
                      <a:pt x="222" y="12"/>
                    </a:lnTo>
                    <a:lnTo>
                      <a:pt x="308" y="6"/>
                    </a:lnTo>
                    <a:lnTo>
                      <a:pt x="402" y="0"/>
                    </a:lnTo>
                    <a:lnTo>
                      <a:pt x="502" y="0"/>
                    </a:lnTo>
                    <a:lnTo>
                      <a:pt x="502" y="0"/>
                    </a:lnTo>
                    <a:lnTo>
                      <a:pt x="602" y="0"/>
                    </a:lnTo>
                    <a:lnTo>
                      <a:pt x="694" y="6"/>
                    </a:lnTo>
                    <a:lnTo>
                      <a:pt x="778" y="12"/>
                    </a:lnTo>
                    <a:lnTo>
                      <a:pt x="852" y="22"/>
                    </a:lnTo>
                    <a:lnTo>
                      <a:pt x="912" y="34"/>
                    </a:lnTo>
                    <a:lnTo>
                      <a:pt x="938" y="40"/>
                    </a:lnTo>
                    <a:lnTo>
                      <a:pt x="958" y="48"/>
                    </a:lnTo>
                    <a:lnTo>
                      <a:pt x="974" y="54"/>
                    </a:lnTo>
                    <a:lnTo>
                      <a:pt x="986" y="62"/>
                    </a:lnTo>
                    <a:lnTo>
                      <a:pt x="994" y="70"/>
                    </a:lnTo>
                    <a:lnTo>
                      <a:pt x="996" y="74"/>
                    </a:lnTo>
                    <a:lnTo>
                      <a:pt x="998" y="78"/>
                    </a:lnTo>
                    <a:lnTo>
                      <a:pt x="998" y="78"/>
                    </a:lnTo>
                    <a:lnTo>
                      <a:pt x="996" y="82"/>
                    </a:lnTo>
                    <a:lnTo>
                      <a:pt x="994" y="86"/>
                    </a:lnTo>
                    <a:lnTo>
                      <a:pt x="986" y="94"/>
                    </a:lnTo>
                    <a:lnTo>
                      <a:pt x="974" y="100"/>
                    </a:lnTo>
                    <a:lnTo>
                      <a:pt x="958" y="108"/>
                    </a:lnTo>
                    <a:lnTo>
                      <a:pt x="938" y="114"/>
                    </a:lnTo>
                    <a:lnTo>
                      <a:pt x="912" y="120"/>
                    </a:lnTo>
                    <a:lnTo>
                      <a:pt x="852" y="132"/>
                    </a:lnTo>
                    <a:lnTo>
                      <a:pt x="778" y="142"/>
                    </a:lnTo>
                    <a:lnTo>
                      <a:pt x="694" y="148"/>
                    </a:lnTo>
                    <a:lnTo>
                      <a:pt x="602" y="154"/>
                    </a:lnTo>
                    <a:lnTo>
                      <a:pt x="502"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7" name="Freeform 142"/>
              <p:cNvSpPr>
                <a:spLocks/>
              </p:cNvSpPr>
              <p:nvPr/>
            </p:nvSpPr>
            <p:spPr bwMode="auto">
              <a:xfrm>
                <a:off x="4391" y="4150"/>
                <a:ext cx="1002" cy="156"/>
              </a:xfrm>
              <a:custGeom>
                <a:avLst/>
                <a:gdLst>
                  <a:gd name="T0" fmla="*/ 504 w 1002"/>
                  <a:gd name="T1" fmla="*/ 0 h 156"/>
                  <a:gd name="T2" fmla="*/ 504 w 1002"/>
                  <a:gd name="T3" fmla="*/ 0 h 156"/>
                  <a:gd name="T4" fmla="*/ 402 w 1002"/>
                  <a:gd name="T5" fmla="*/ 0 h 156"/>
                  <a:gd name="T6" fmla="*/ 308 w 1002"/>
                  <a:gd name="T7" fmla="*/ 6 h 156"/>
                  <a:gd name="T8" fmla="*/ 222 w 1002"/>
                  <a:gd name="T9" fmla="*/ 12 h 156"/>
                  <a:gd name="T10" fmla="*/ 148 w 1002"/>
                  <a:gd name="T11" fmla="*/ 22 h 156"/>
                  <a:gd name="T12" fmla="*/ 86 w 1002"/>
                  <a:gd name="T13" fmla="*/ 34 h 156"/>
                  <a:gd name="T14" fmla="*/ 62 w 1002"/>
                  <a:gd name="T15" fmla="*/ 40 h 156"/>
                  <a:gd name="T16" fmla="*/ 40 w 1002"/>
                  <a:gd name="T17" fmla="*/ 48 h 156"/>
                  <a:gd name="T18" fmla="*/ 22 w 1002"/>
                  <a:gd name="T19" fmla="*/ 54 h 156"/>
                  <a:gd name="T20" fmla="*/ 10 w 1002"/>
                  <a:gd name="T21" fmla="*/ 62 h 156"/>
                  <a:gd name="T22" fmla="*/ 2 w 1002"/>
                  <a:gd name="T23" fmla="*/ 70 h 156"/>
                  <a:gd name="T24" fmla="*/ 0 w 1002"/>
                  <a:gd name="T25" fmla="*/ 74 h 156"/>
                  <a:gd name="T26" fmla="*/ 0 w 1002"/>
                  <a:gd name="T27" fmla="*/ 78 h 156"/>
                  <a:gd name="T28" fmla="*/ 0 w 1002"/>
                  <a:gd name="T29" fmla="*/ 78 h 156"/>
                  <a:gd name="T30" fmla="*/ 0 w 1002"/>
                  <a:gd name="T31" fmla="*/ 82 h 156"/>
                  <a:gd name="T32" fmla="*/ 2 w 1002"/>
                  <a:gd name="T33" fmla="*/ 86 h 156"/>
                  <a:gd name="T34" fmla="*/ 10 w 1002"/>
                  <a:gd name="T35" fmla="*/ 94 h 156"/>
                  <a:gd name="T36" fmla="*/ 22 w 1002"/>
                  <a:gd name="T37" fmla="*/ 100 h 156"/>
                  <a:gd name="T38" fmla="*/ 40 w 1002"/>
                  <a:gd name="T39" fmla="*/ 108 h 156"/>
                  <a:gd name="T40" fmla="*/ 62 w 1002"/>
                  <a:gd name="T41" fmla="*/ 114 h 156"/>
                  <a:gd name="T42" fmla="*/ 86 w 1002"/>
                  <a:gd name="T43" fmla="*/ 120 h 156"/>
                  <a:gd name="T44" fmla="*/ 148 w 1002"/>
                  <a:gd name="T45" fmla="*/ 132 h 156"/>
                  <a:gd name="T46" fmla="*/ 222 w 1002"/>
                  <a:gd name="T47" fmla="*/ 142 h 156"/>
                  <a:gd name="T48" fmla="*/ 308 w 1002"/>
                  <a:gd name="T49" fmla="*/ 148 h 156"/>
                  <a:gd name="T50" fmla="*/ 402 w 1002"/>
                  <a:gd name="T51" fmla="*/ 154 h 156"/>
                  <a:gd name="T52" fmla="*/ 504 w 1002"/>
                  <a:gd name="T53" fmla="*/ 156 h 156"/>
                  <a:gd name="T54" fmla="*/ 504 w 1002"/>
                  <a:gd name="T55" fmla="*/ 156 h 156"/>
                  <a:gd name="T56" fmla="*/ 604 w 1002"/>
                  <a:gd name="T57" fmla="*/ 154 h 156"/>
                  <a:gd name="T58" fmla="*/ 698 w 1002"/>
                  <a:gd name="T59" fmla="*/ 148 h 156"/>
                  <a:gd name="T60" fmla="*/ 782 w 1002"/>
                  <a:gd name="T61" fmla="*/ 142 h 156"/>
                  <a:gd name="T62" fmla="*/ 856 w 1002"/>
                  <a:gd name="T63" fmla="*/ 132 h 156"/>
                  <a:gd name="T64" fmla="*/ 916 w 1002"/>
                  <a:gd name="T65" fmla="*/ 120 h 156"/>
                  <a:gd name="T66" fmla="*/ 942 w 1002"/>
                  <a:gd name="T67" fmla="*/ 114 h 156"/>
                  <a:gd name="T68" fmla="*/ 962 w 1002"/>
                  <a:gd name="T69" fmla="*/ 108 h 156"/>
                  <a:gd name="T70" fmla="*/ 978 w 1002"/>
                  <a:gd name="T71" fmla="*/ 100 h 156"/>
                  <a:gd name="T72" fmla="*/ 992 w 1002"/>
                  <a:gd name="T73" fmla="*/ 94 h 156"/>
                  <a:gd name="T74" fmla="*/ 998 w 1002"/>
                  <a:gd name="T75" fmla="*/ 86 h 156"/>
                  <a:gd name="T76" fmla="*/ 1000 w 1002"/>
                  <a:gd name="T77" fmla="*/ 82 h 156"/>
                  <a:gd name="T78" fmla="*/ 1002 w 1002"/>
                  <a:gd name="T79" fmla="*/ 78 h 156"/>
                  <a:gd name="T80" fmla="*/ 1002 w 1002"/>
                  <a:gd name="T81" fmla="*/ 78 h 156"/>
                  <a:gd name="T82" fmla="*/ 1000 w 1002"/>
                  <a:gd name="T83" fmla="*/ 74 h 156"/>
                  <a:gd name="T84" fmla="*/ 998 w 1002"/>
                  <a:gd name="T85" fmla="*/ 70 h 156"/>
                  <a:gd name="T86" fmla="*/ 992 w 1002"/>
                  <a:gd name="T87" fmla="*/ 62 h 156"/>
                  <a:gd name="T88" fmla="*/ 978 w 1002"/>
                  <a:gd name="T89" fmla="*/ 54 h 156"/>
                  <a:gd name="T90" fmla="*/ 962 w 1002"/>
                  <a:gd name="T91" fmla="*/ 48 h 156"/>
                  <a:gd name="T92" fmla="*/ 942 w 1002"/>
                  <a:gd name="T93" fmla="*/ 40 h 156"/>
                  <a:gd name="T94" fmla="*/ 916 w 1002"/>
                  <a:gd name="T95" fmla="*/ 34 h 156"/>
                  <a:gd name="T96" fmla="*/ 856 w 1002"/>
                  <a:gd name="T97" fmla="*/ 22 h 156"/>
                  <a:gd name="T98" fmla="*/ 782 w 1002"/>
                  <a:gd name="T99" fmla="*/ 12 h 156"/>
                  <a:gd name="T100" fmla="*/ 698 w 1002"/>
                  <a:gd name="T101" fmla="*/ 6 h 156"/>
                  <a:gd name="T102" fmla="*/ 604 w 1002"/>
                  <a:gd name="T103" fmla="*/ 0 h 156"/>
                  <a:gd name="T104" fmla="*/ 504 w 1002"/>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2" h="156">
                    <a:moveTo>
                      <a:pt x="504" y="0"/>
                    </a:moveTo>
                    <a:lnTo>
                      <a:pt x="504" y="0"/>
                    </a:lnTo>
                    <a:lnTo>
                      <a:pt x="402" y="0"/>
                    </a:lnTo>
                    <a:lnTo>
                      <a:pt x="308" y="6"/>
                    </a:lnTo>
                    <a:lnTo>
                      <a:pt x="222" y="12"/>
                    </a:lnTo>
                    <a:lnTo>
                      <a:pt x="148" y="22"/>
                    </a:lnTo>
                    <a:lnTo>
                      <a:pt x="86" y="34"/>
                    </a:lnTo>
                    <a:lnTo>
                      <a:pt x="62"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4"/>
                    </a:lnTo>
                    <a:lnTo>
                      <a:pt x="86" y="120"/>
                    </a:lnTo>
                    <a:lnTo>
                      <a:pt x="148" y="132"/>
                    </a:lnTo>
                    <a:lnTo>
                      <a:pt x="222" y="142"/>
                    </a:lnTo>
                    <a:lnTo>
                      <a:pt x="308" y="148"/>
                    </a:lnTo>
                    <a:lnTo>
                      <a:pt x="402" y="154"/>
                    </a:lnTo>
                    <a:lnTo>
                      <a:pt x="504" y="156"/>
                    </a:lnTo>
                    <a:lnTo>
                      <a:pt x="504" y="156"/>
                    </a:lnTo>
                    <a:lnTo>
                      <a:pt x="604" y="154"/>
                    </a:lnTo>
                    <a:lnTo>
                      <a:pt x="698" y="148"/>
                    </a:lnTo>
                    <a:lnTo>
                      <a:pt x="782" y="142"/>
                    </a:lnTo>
                    <a:lnTo>
                      <a:pt x="856" y="132"/>
                    </a:lnTo>
                    <a:lnTo>
                      <a:pt x="916" y="120"/>
                    </a:lnTo>
                    <a:lnTo>
                      <a:pt x="942" y="114"/>
                    </a:lnTo>
                    <a:lnTo>
                      <a:pt x="962" y="108"/>
                    </a:lnTo>
                    <a:lnTo>
                      <a:pt x="978" y="100"/>
                    </a:lnTo>
                    <a:lnTo>
                      <a:pt x="992" y="94"/>
                    </a:lnTo>
                    <a:lnTo>
                      <a:pt x="998" y="86"/>
                    </a:lnTo>
                    <a:lnTo>
                      <a:pt x="1000" y="82"/>
                    </a:lnTo>
                    <a:lnTo>
                      <a:pt x="1002" y="78"/>
                    </a:lnTo>
                    <a:lnTo>
                      <a:pt x="1002" y="78"/>
                    </a:lnTo>
                    <a:lnTo>
                      <a:pt x="1000" y="74"/>
                    </a:lnTo>
                    <a:lnTo>
                      <a:pt x="998" y="70"/>
                    </a:lnTo>
                    <a:lnTo>
                      <a:pt x="992" y="62"/>
                    </a:lnTo>
                    <a:lnTo>
                      <a:pt x="978" y="54"/>
                    </a:lnTo>
                    <a:lnTo>
                      <a:pt x="962" y="48"/>
                    </a:lnTo>
                    <a:lnTo>
                      <a:pt x="942" y="40"/>
                    </a:lnTo>
                    <a:lnTo>
                      <a:pt x="916" y="34"/>
                    </a:lnTo>
                    <a:lnTo>
                      <a:pt x="856" y="22"/>
                    </a:lnTo>
                    <a:lnTo>
                      <a:pt x="782" y="12"/>
                    </a:lnTo>
                    <a:lnTo>
                      <a:pt x="698" y="6"/>
                    </a:lnTo>
                    <a:lnTo>
                      <a:pt x="604" y="0"/>
                    </a:lnTo>
                    <a:lnTo>
                      <a:pt x="5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8" name="Freeform 143"/>
              <p:cNvSpPr>
                <a:spLocks noEditPoints="1"/>
              </p:cNvSpPr>
              <p:nvPr/>
            </p:nvSpPr>
            <p:spPr bwMode="auto">
              <a:xfrm>
                <a:off x="4393" y="4150"/>
                <a:ext cx="998" cy="154"/>
              </a:xfrm>
              <a:custGeom>
                <a:avLst/>
                <a:gdLst>
                  <a:gd name="T0" fmla="*/ 502 w 998"/>
                  <a:gd name="T1" fmla="*/ 154 h 154"/>
                  <a:gd name="T2" fmla="*/ 308 w 998"/>
                  <a:gd name="T3" fmla="*/ 148 h 154"/>
                  <a:gd name="T4" fmla="*/ 150 w 998"/>
                  <a:gd name="T5" fmla="*/ 132 h 154"/>
                  <a:gd name="T6" fmla="*/ 62 w 998"/>
                  <a:gd name="T7" fmla="*/ 114 h 154"/>
                  <a:gd name="T8" fmla="*/ 24 w 998"/>
                  <a:gd name="T9" fmla="*/ 100 h 154"/>
                  <a:gd name="T10" fmla="*/ 4 w 998"/>
                  <a:gd name="T11" fmla="*/ 86 h 154"/>
                  <a:gd name="T12" fmla="*/ 2 w 998"/>
                  <a:gd name="T13" fmla="*/ 78 h 154"/>
                  <a:gd name="T14" fmla="*/ 2 w 998"/>
                  <a:gd name="T15" fmla="*/ 74 h 154"/>
                  <a:gd name="T16" fmla="*/ 12 w 998"/>
                  <a:gd name="T17" fmla="*/ 62 h 154"/>
                  <a:gd name="T18" fmla="*/ 42 w 998"/>
                  <a:gd name="T19" fmla="*/ 48 h 154"/>
                  <a:gd name="T20" fmla="*/ 88 w 998"/>
                  <a:gd name="T21" fmla="*/ 34 h 154"/>
                  <a:gd name="T22" fmla="*/ 224 w 998"/>
                  <a:gd name="T23" fmla="*/ 12 h 154"/>
                  <a:gd name="T24" fmla="*/ 402 w 998"/>
                  <a:gd name="T25" fmla="*/ 2 h 154"/>
                  <a:gd name="T26" fmla="*/ 502 w 998"/>
                  <a:gd name="T27" fmla="*/ 0 h 154"/>
                  <a:gd name="T28" fmla="*/ 694 w 998"/>
                  <a:gd name="T29" fmla="*/ 6 h 154"/>
                  <a:gd name="T30" fmla="*/ 850 w 998"/>
                  <a:gd name="T31" fmla="*/ 22 h 154"/>
                  <a:gd name="T32" fmla="*/ 936 w 998"/>
                  <a:gd name="T33" fmla="*/ 40 h 154"/>
                  <a:gd name="T34" fmla="*/ 972 w 998"/>
                  <a:gd name="T35" fmla="*/ 54 h 154"/>
                  <a:gd name="T36" fmla="*/ 992 w 998"/>
                  <a:gd name="T37" fmla="*/ 70 h 154"/>
                  <a:gd name="T38" fmla="*/ 994 w 998"/>
                  <a:gd name="T39" fmla="*/ 78 h 154"/>
                  <a:gd name="T40" fmla="*/ 994 w 998"/>
                  <a:gd name="T41" fmla="*/ 82 h 154"/>
                  <a:gd name="T42" fmla="*/ 984 w 998"/>
                  <a:gd name="T43" fmla="*/ 94 h 154"/>
                  <a:gd name="T44" fmla="*/ 956 w 998"/>
                  <a:gd name="T45" fmla="*/ 108 h 154"/>
                  <a:gd name="T46" fmla="*/ 910 w 998"/>
                  <a:gd name="T47" fmla="*/ 120 h 154"/>
                  <a:gd name="T48" fmla="*/ 778 w 998"/>
                  <a:gd name="T49" fmla="*/ 142 h 154"/>
                  <a:gd name="T50" fmla="*/ 602 w 998"/>
                  <a:gd name="T51" fmla="*/ 152 h 154"/>
                  <a:gd name="T52" fmla="*/ 502 w 998"/>
                  <a:gd name="T53" fmla="*/ 0 h 154"/>
                  <a:gd name="T54" fmla="*/ 402 w 998"/>
                  <a:gd name="T55" fmla="*/ 0 h 154"/>
                  <a:gd name="T56" fmla="*/ 222 w 998"/>
                  <a:gd name="T57" fmla="*/ 12 h 154"/>
                  <a:gd name="T58" fmla="*/ 86 w 998"/>
                  <a:gd name="T59" fmla="*/ 34 h 154"/>
                  <a:gd name="T60" fmla="*/ 40 w 998"/>
                  <a:gd name="T61" fmla="*/ 48 h 154"/>
                  <a:gd name="T62" fmla="*/ 10 w 998"/>
                  <a:gd name="T63" fmla="*/ 62 h 154"/>
                  <a:gd name="T64" fmla="*/ 0 w 998"/>
                  <a:gd name="T65" fmla="*/ 74 h 154"/>
                  <a:gd name="T66" fmla="*/ 0 w 998"/>
                  <a:gd name="T67" fmla="*/ 78 h 154"/>
                  <a:gd name="T68" fmla="*/ 2 w 998"/>
                  <a:gd name="T69" fmla="*/ 86 h 154"/>
                  <a:gd name="T70" fmla="*/ 22 w 998"/>
                  <a:gd name="T71" fmla="*/ 100 h 154"/>
                  <a:gd name="T72" fmla="*/ 60 w 998"/>
                  <a:gd name="T73" fmla="*/ 114 h 154"/>
                  <a:gd name="T74" fmla="*/ 148 w 998"/>
                  <a:gd name="T75" fmla="*/ 132 h 154"/>
                  <a:gd name="T76" fmla="*/ 308 w 998"/>
                  <a:gd name="T77" fmla="*/ 148 h 154"/>
                  <a:gd name="T78" fmla="*/ 502 w 998"/>
                  <a:gd name="T79" fmla="*/ 154 h 154"/>
                  <a:gd name="T80" fmla="*/ 602 w 998"/>
                  <a:gd name="T81" fmla="*/ 154 h 154"/>
                  <a:gd name="T82" fmla="*/ 778 w 998"/>
                  <a:gd name="T83" fmla="*/ 142 h 154"/>
                  <a:gd name="T84" fmla="*/ 912 w 998"/>
                  <a:gd name="T85" fmla="*/ 120 h 154"/>
                  <a:gd name="T86" fmla="*/ 958 w 998"/>
                  <a:gd name="T87" fmla="*/ 108 h 154"/>
                  <a:gd name="T88" fmla="*/ 986 w 998"/>
                  <a:gd name="T89" fmla="*/ 94 h 154"/>
                  <a:gd name="T90" fmla="*/ 996 w 998"/>
                  <a:gd name="T91" fmla="*/ 82 h 154"/>
                  <a:gd name="T92" fmla="*/ 998 w 998"/>
                  <a:gd name="T93" fmla="*/ 78 h 154"/>
                  <a:gd name="T94" fmla="*/ 994 w 998"/>
                  <a:gd name="T95" fmla="*/ 70 h 154"/>
                  <a:gd name="T96" fmla="*/ 974 w 998"/>
                  <a:gd name="T97" fmla="*/ 54 h 154"/>
                  <a:gd name="T98" fmla="*/ 938 w 998"/>
                  <a:gd name="T99" fmla="*/ 40 h 154"/>
                  <a:gd name="T100" fmla="*/ 852 w 998"/>
                  <a:gd name="T101" fmla="*/ 22 h 154"/>
                  <a:gd name="T102" fmla="*/ 694 w 998"/>
                  <a:gd name="T103" fmla="*/ 6 h 154"/>
                  <a:gd name="T104" fmla="*/ 502 w 99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154"/>
                    </a:moveTo>
                    <a:lnTo>
                      <a:pt x="502" y="154"/>
                    </a:lnTo>
                    <a:lnTo>
                      <a:pt x="402" y="152"/>
                    </a:lnTo>
                    <a:lnTo>
                      <a:pt x="308" y="148"/>
                    </a:lnTo>
                    <a:lnTo>
                      <a:pt x="224" y="142"/>
                    </a:lnTo>
                    <a:lnTo>
                      <a:pt x="150"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50" y="22"/>
                    </a:lnTo>
                    <a:lnTo>
                      <a:pt x="224" y="12"/>
                    </a:lnTo>
                    <a:lnTo>
                      <a:pt x="308" y="6"/>
                    </a:lnTo>
                    <a:lnTo>
                      <a:pt x="402" y="2"/>
                    </a:lnTo>
                    <a:lnTo>
                      <a:pt x="502" y="0"/>
                    </a:lnTo>
                    <a:lnTo>
                      <a:pt x="502" y="0"/>
                    </a:lnTo>
                    <a:lnTo>
                      <a:pt x="602" y="2"/>
                    </a:lnTo>
                    <a:lnTo>
                      <a:pt x="694" y="6"/>
                    </a:lnTo>
                    <a:lnTo>
                      <a:pt x="778" y="12"/>
                    </a:lnTo>
                    <a:lnTo>
                      <a:pt x="850" y="22"/>
                    </a:lnTo>
                    <a:lnTo>
                      <a:pt x="910" y="34"/>
                    </a:lnTo>
                    <a:lnTo>
                      <a:pt x="936" y="40"/>
                    </a:lnTo>
                    <a:lnTo>
                      <a:pt x="956" y="48"/>
                    </a:lnTo>
                    <a:lnTo>
                      <a:pt x="972" y="54"/>
                    </a:lnTo>
                    <a:lnTo>
                      <a:pt x="984" y="62"/>
                    </a:lnTo>
                    <a:lnTo>
                      <a:pt x="992" y="70"/>
                    </a:lnTo>
                    <a:lnTo>
                      <a:pt x="994" y="74"/>
                    </a:lnTo>
                    <a:lnTo>
                      <a:pt x="994" y="78"/>
                    </a:lnTo>
                    <a:lnTo>
                      <a:pt x="994" y="78"/>
                    </a:lnTo>
                    <a:lnTo>
                      <a:pt x="994" y="82"/>
                    </a:lnTo>
                    <a:lnTo>
                      <a:pt x="992" y="86"/>
                    </a:lnTo>
                    <a:lnTo>
                      <a:pt x="984" y="94"/>
                    </a:lnTo>
                    <a:lnTo>
                      <a:pt x="972" y="100"/>
                    </a:lnTo>
                    <a:lnTo>
                      <a:pt x="956" y="108"/>
                    </a:lnTo>
                    <a:lnTo>
                      <a:pt x="936" y="114"/>
                    </a:lnTo>
                    <a:lnTo>
                      <a:pt x="910" y="120"/>
                    </a:lnTo>
                    <a:lnTo>
                      <a:pt x="850" y="132"/>
                    </a:lnTo>
                    <a:lnTo>
                      <a:pt x="778" y="142"/>
                    </a:lnTo>
                    <a:lnTo>
                      <a:pt x="694" y="148"/>
                    </a:lnTo>
                    <a:lnTo>
                      <a:pt x="602" y="152"/>
                    </a:lnTo>
                    <a:lnTo>
                      <a:pt x="502" y="154"/>
                    </a:lnTo>
                    <a:close/>
                    <a:moveTo>
                      <a:pt x="502" y="0"/>
                    </a:moveTo>
                    <a:lnTo>
                      <a:pt x="502" y="0"/>
                    </a:lnTo>
                    <a:lnTo>
                      <a:pt x="402" y="0"/>
                    </a:lnTo>
                    <a:lnTo>
                      <a:pt x="308"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8" y="148"/>
                    </a:lnTo>
                    <a:lnTo>
                      <a:pt x="402" y="154"/>
                    </a:lnTo>
                    <a:lnTo>
                      <a:pt x="502" y="154"/>
                    </a:lnTo>
                    <a:lnTo>
                      <a:pt x="502" y="154"/>
                    </a:lnTo>
                    <a:lnTo>
                      <a:pt x="602" y="154"/>
                    </a:lnTo>
                    <a:lnTo>
                      <a:pt x="694" y="148"/>
                    </a:lnTo>
                    <a:lnTo>
                      <a:pt x="778" y="142"/>
                    </a:lnTo>
                    <a:lnTo>
                      <a:pt x="852" y="132"/>
                    </a:lnTo>
                    <a:lnTo>
                      <a:pt x="912" y="120"/>
                    </a:lnTo>
                    <a:lnTo>
                      <a:pt x="938" y="114"/>
                    </a:lnTo>
                    <a:lnTo>
                      <a:pt x="958" y="108"/>
                    </a:lnTo>
                    <a:lnTo>
                      <a:pt x="974" y="100"/>
                    </a:lnTo>
                    <a:lnTo>
                      <a:pt x="986" y="94"/>
                    </a:lnTo>
                    <a:lnTo>
                      <a:pt x="994" y="86"/>
                    </a:lnTo>
                    <a:lnTo>
                      <a:pt x="996" y="82"/>
                    </a:lnTo>
                    <a:lnTo>
                      <a:pt x="998" y="78"/>
                    </a:lnTo>
                    <a:lnTo>
                      <a:pt x="998" y="78"/>
                    </a:lnTo>
                    <a:lnTo>
                      <a:pt x="996" y="74"/>
                    </a:lnTo>
                    <a:lnTo>
                      <a:pt x="994" y="70"/>
                    </a:lnTo>
                    <a:lnTo>
                      <a:pt x="986" y="62"/>
                    </a:lnTo>
                    <a:lnTo>
                      <a:pt x="974" y="54"/>
                    </a:lnTo>
                    <a:lnTo>
                      <a:pt x="958" y="48"/>
                    </a:lnTo>
                    <a:lnTo>
                      <a:pt x="938" y="40"/>
                    </a:lnTo>
                    <a:lnTo>
                      <a:pt x="912" y="34"/>
                    </a:lnTo>
                    <a:lnTo>
                      <a:pt x="852" y="22"/>
                    </a:lnTo>
                    <a:lnTo>
                      <a:pt x="778" y="12"/>
                    </a:lnTo>
                    <a:lnTo>
                      <a:pt x="694" y="6"/>
                    </a:lnTo>
                    <a:lnTo>
                      <a:pt x="602" y="0"/>
                    </a:lnTo>
                    <a:lnTo>
                      <a:pt x="502"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9" name="Freeform 144"/>
              <p:cNvSpPr>
                <a:spLocks/>
              </p:cNvSpPr>
              <p:nvPr/>
            </p:nvSpPr>
            <p:spPr bwMode="auto">
              <a:xfrm>
                <a:off x="4395" y="4150"/>
                <a:ext cx="992" cy="154"/>
              </a:xfrm>
              <a:custGeom>
                <a:avLst/>
                <a:gdLst>
                  <a:gd name="T0" fmla="*/ 500 w 992"/>
                  <a:gd name="T1" fmla="*/ 154 h 154"/>
                  <a:gd name="T2" fmla="*/ 500 w 992"/>
                  <a:gd name="T3" fmla="*/ 154 h 154"/>
                  <a:gd name="T4" fmla="*/ 400 w 992"/>
                  <a:gd name="T5" fmla="*/ 152 h 154"/>
                  <a:gd name="T6" fmla="*/ 306 w 992"/>
                  <a:gd name="T7" fmla="*/ 148 h 154"/>
                  <a:gd name="T8" fmla="*/ 222 w 992"/>
                  <a:gd name="T9" fmla="*/ 142 h 154"/>
                  <a:gd name="T10" fmla="*/ 148 w 992"/>
                  <a:gd name="T11" fmla="*/ 132 h 154"/>
                  <a:gd name="T12" fmla="*/ 86 w 992"/>
                  <a:gd name="T13" fmla="*/ 120 h 154"/>
                  <a:gd name="T14" fmla="*/ 60 w 992"/>
                  <a:gd name="T15" fmla="*/ 114 h 154"/>
                  <a:gd name="T16" fmla="*/ 40 w 992"/>
                  <a:gd name="T17" fmla="*/ 108 h 154"/>
                  <a:gd name="T18" fmla="*/ 22 w 992"/>
                  <a:gd name="T19" fmla="*/ 100 h 154"/>
                  <a:gd name="T20" fmla="*/ 10 w 992"/>
                  <a:gd name="T21" fmla="*/ 94 h 154"/>
                  <a:gd name="T22" fmla="*/ 2 w 992"/>
                  <a:gd name="T23" fmla="*/ 86 h 154"/>
                  <a:gd name="T24" fmla="*/ 0 w 992"/>
                  <a:gd name="T25" fmla="*/ 82 h 154"/>
                  <a:gd name="T26" fmla="*/ 0 w 992"/>
                  <a:gd name="T27" fmla="*/ 78 h 154"/>
                  <a:gd name="T28" fmla="*/ 0 w 992"/>
                  <a:gd name="T29" fmla="*/ 78 h 154"/>
                  <a:gd name="T30" fmla="*/ 0 w 992"/>
                  <a:gd name="T31" fmla="*/ 74 h 154"/>
                  <a:gd name="T32" fmla="*/ 2 w 992"/>
                  <a:gd name="T33" fmla="*/ 70 h 154"/>
                  <a:gd name="T34" fmla="*/ 10 w 992"/>
                  <a:gd name="T35" fmla="*/ 62 h 154"/>
                  <a:gd name="T36" fmla="*/ 22 w 992"/>
                  <a:gd name="T37" fmla="*/ 54 h 154"/>
                  <a:gd name="T38" fmla="*/ 40 w 992"/>
                  <a:gd name="T39" fmla="*/ 48 h 154"/>
                  <a:gd name="T40" fmla="*/ 60 w 992"/>
                  <a:gd name="T41" fmla="*/ 40 h 154"/>
                  <a:gd name="T42" fmla="*/ 86 w 992"/>
                  <a:gd name="T43" fmla="*/ 34 h 154"/>
                  <a:gd name="T44" fmla="*/ 148 w 992"/>
                  <a:gd name="T45" fmla="*/ 22 h 154"/>
                  <a:gd name="T46" fmla="*/ 222 w 992"/>
                  <a:gd name="T47" fmla="*/ 12 h 154"/>
                  <a:gd name="T48" fmla="*/ 306 w 992"/>
                  <a:gd name="T49" fmla="*/ 6 h 154"/>
                  <a:gd name="T50" fmla="*/ 400 w 992"/>
                  <a:gd name="T51" fmla="*/ 2 h 154"/>
                  <a:gd name="T52" fmla="*/ 500 w 992"/>
                  <a:gd name="T53" fmla="*/ 0 h 154"/>
                  <a:gd name="T54" fmla="*/ 500 w 992"/>
                  <a:gd name="T55" fmla="*/ 0 h 154"/>
                  <a:gd name="T56" fmla="*/ 600 w 992"/>
                  <a:gd name="T57" fmla="*/ 2 h 154"/>
                  <a:gd name="T58" fmla="*/ 692 w 992"/>
                  <a:gd name="T59" fmla="*/ 6 h 154"/>
                  <a:gd name="T60" fmla="*/ 776 w 992"/>
                  <a:gd name="T61" fmla="*/ 12 h 154"/>
                  <a:gd name="T62" fmla="*/ 848 w 992"/>
                  <a:gd name="T63" fmla="*/ 22 h 154"/>
                  <a:gd name="T64" fmla="*/ 908 w 992"/>
                  <a:gd name="T65" fmla="*/ 34 h 154"/>
                  <a:gd name="T66" fmla="*/ 934 w 992"/>
                  <a:gd name="T67" fmla="*/ 40 h 154"/>
                  <a:gd name="T68" fmla="*/ 954 w 992"/>
                  <a:gd name="T69" fmla="*/ 48 h 154"/>
                  <a:gd name="T70" fmla="*/ 970 w 992"/>
                  <a:gd name="T71" fmla="*/ 54 h 154"/>
                  <a:gd name="T72" fmla="*/ 982 w 992"/>
                  <a:gd name="T73" fmla="*/ 62 h 154"/>
                  <a:gd name="T74" fmla="*/ 990 w 992"/>
                  <a:gd name="T75" fmla="*/ 70 h 154"/>
                  <a:gd name="T76" fmla="*/ 992 w 992"/>
                  <a:gd name="T77" fmla="*/ 74 h 154"/>
                  <a:gd name="T78" fmla="*/ 992 w 992"/>
                  <a:gd name="T79" fmla="*/ 78 h 154"/>
                  <a:gd name="T80" fmla="*/ 992 w 992"/>
                  <a:gd name="T81" fmla="*/ 78 h 154"/>
                  <a:gd name="T82" fmla="*/ 992 w 992"/>
                  <a:gd name="T83" fmla="*/ 82 h 154"/>
                  <a:gd name="T84" fmla="*/ 990 w 992"/>
                  <a:gd name="T85" fmla="*/ 86 h 154"/>
                  <a:gd name="T86" fmla="*/ 982 w 992"/>
                  <a:gd name="T87" fmla="*/ 94 h 154"/>
                  <a:gd name="T88" fmla="*/ 970 w 992"/>
                  <a:gd name="T89" fmla="*/ 100 h 154"/>
                  <a:gd name="T90" fmla="*/ 954 w 992"/>
                  <a:gd name="T91" fmla="*/ 108 h 154"/>
                  <a:gd name="T92" fmla="*/ 934 w 992"/>
                  <a:gd name="T93" fmla="*/ 114 h 154"/>
                  <a:gd name="T94" fmla="*/ 908 w 992"/>
                  <a:gd name="T95" fmla="*/ 120 h 154"/>
                  <a:gd name="T96" fmla="*/ 848 w 992"/>
                  <a:gd name="T97" fmla="*/ 132 h 154"/>
                  <a:gd name="T98" fmla="*/ 776 w 992"/>
                  <a:gd name="T99" fmla="*/ 142 h 154"/>
                  <a:gd name="T100" fmla="*/ 692 w 992"/>
                  <a:gd name="T101" fmla="*/ 148 h 154"/>
                  <a:gd name="T102" fmla="*/ 600 w 992"/>
                  <a:gd name="T103" fmla="*/ 152 h 154"/>
                  <a:gd name="T104" fmla="*/ 500 w 99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154"/>
                    </a:moveTo>
                    <a:lnTo>
                      <a:pt x="500" y="154"/>
                    </a:lnTo>
                    <a:lnTo>
                      <a:pt x="400" y="152"/>
                    </a:lnTo>
                    <a:lnTo>
                      <a:pt x="306" y="148"/>
                    </a:lnTo>
                    <a:lnTo>
                      <a:pt x="222" y="142"/>
                    </a:lnTo>
                    <a:lnTo>
                      <a:pt x="148"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8" y="22"/>
                    </a:lnTo>
                    <a:lnTo>
                      <a:pt x="222" y="12"/>
                    </a:lnTo>
                    <a:lnTo>
                      <a:pt x="306" y="6"/>
                    </a:lnTo>
                    <a:lnTo>
                      <a:pt x="400" y="2"/>
                    </a:lnTo>
                    <a:lnTo>
                      <a:pt x="500" y="0"/>
                    </a:lnTo>
                    <a:lnTo>
                      <a:pt x="500" y="0"/>
                    </a:lnTo>
                    <a:lnTo>
                      <a:pt x="600" y="2"/>
                    </a:lnTo>
                    <a:lnTo>
                      <a:pt x="692" y="6"/>
                    </a:lnTo>
                    <a:lnTo>
                      <a:pt x="776" y="12"/>
                    </a:lnTo>
                    <a:lnTo>
                      <a:pt x="848" y="22"/>
                    </a:lnTo>
                    <a:lnTo>
                      <a:pt x="908" y="34"/>
                    </a:lnTo>
                    <a:lnTo>
                      <a:pt x="934" y="40"/>
                    </a:lnTo>
                    <a:lnTo>
                      <a:pt x="954" y="48"/>
                    </a:lnTo>
                    <a:lnTo>
                      <a:pt x="970" y="54"/>
                    </a:lnTo>
                    <a:lnTo>
                      <a:pt x="982" y="62"/>
                    </a:lnTo>
                    <a:lnTo>
                      <a:pt x="990" y="70"/>
                    </a:lnTo>
                    <a:lnTo>
                      <a:pt x="992" y="74"/>
                    </a:lnTo>
                    <a:lnTo>
                      <a:pt x="992" y="78"/>
                    </a:lnTo>
                    <a:lnTo>
                      <a:pt x="992" y="78"/>
                    </a:lnTo>
                    <a:lnTo>
                      <a:pt x="992" y="82"/>
                    </a:lnTo>
                    <a:lnTo>
                      <a:pt x="990" y="86"/>
                    </a:lnTo>
                    <a:lnTo>
                      <a:pt x="982" y="94"/>
                    </a:lnTo>
                    <a:lnTo>
                      <a:pt x="970" y="100"/>
                    </a:lnTo>
                    <a:lnTo>
                      <a:pt x="954" y="108"/>
                    </a:lnTo>
                    <a:lnTo>
                      <a:pt x="934" y="114"/>
                    </a:lnTo>
                    <a:lnTo>
                      <a:pt x="908" y="120"/>
                    </a:lnTo>
                    <a:lnTo>
                      <a:pt x="848" y="132"/>
                    </a:lnTo>
                    <a:lnTo>
                      <a:pt x="776" y="142"/>
                    </a:lnTo>
                    <a:lnTo>
                      <a:pt x="692" y="148"/>
                    </a:lnTo>
                    <a:lnTo>
                      <a:pt x="600" y="152"/>
                    </a:lnTo>
                    <a:lnTo>
                      <a:pt x="500"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0" name="Freeform 145"/>
              <p:cNvSpPr>
                <a:spLocks/>
              </p:cNvSpPr>
              <p:nvPr/>
            </p:nvSpPr>
            <p:spPr bwMode="auto">
              <a:xfrm>
                <a:off x="4393" y="4150"/>
                <a:ext cx="998" cy="154"/>
              </a:xfrm>
              <a:custGeom>
                <a:avLst/>
                <a:gdLst>
                  <a:gd name="T0" fmla="*/ 502 w 998"/>
                  <a:gd name="T1" fmla="*/ 0 h 154"/>
                  <a:gd name="T2" fmla="*/ 502 w 998"/>
                  <a:gd name="T3" fmla="*/ 0 h 154"/>
                  <a:gd name="T4" fmla="*/ 402 w 998"/>
                  <a:gd name="T5" fmla="*/ 0 h 154"/>
                  <a:gd name="T6" fmla="*/ 308 w 998"/>
                  <a:gd name="T7" fmla="*/ 6 h 154"/>
                  <a:gd name="T8" fmla="*/ 222 w 998"/>
                  <a:gd name="T9" fmla="*/ 12 h 154"/>
                  <a:gd name="T10" fmla="*/ 148 w 998"/>
                  <a:gd name="T11" fmla="*/ 22 h 154"/>
                  <a:gd name="T12" fmla="*/ 86 w 998"/>
                  <a:gd name="T13" fmla="*/ 34 h 154"/>
                  <a:gd name="T14" fmla="*/ 60 w 998"/>
                  <a:gd name="T15" fmla="*/ 40 h 154"/>
                  <a:gd name="T16" fmla="*/ 40 w 998"/>
                  <a:gd name="T17" fmla="*/ 48 h 154"/>
                  <a:gd name="T18" fmla="*/ 22 w 998"/>
                  <a:gd name="T19" fmla="*/ 54 h 154"/>
                  <a:gd name="T20" fmla="*/ 10 w 998"/>
                  <a:gd name="T21" fmla="*/ 62 h 154"/>
                  <a:gd name="T22" fmla="*/ 2 w 998"/>
                  <a:gd name="T23" fmla="*/ 70 h 154"/>
                  <a:gd name="T24" fmla="*/ 0 w 998"/>
                  <a:gd name="T25" fmla="*/ 74 h 154"/>
                  <a:gd name="T26" fmla="*/ 0 w 998"/>
                  <a:gd name="T27" fmla="*/ 78 h 154"/>
                  <a:gd name="T28" fmla="*/ 0 w 998"/>
                  <a:gd name="T29" fmla="*/ 78 h 154"/>
                  <a:gd name="T30" fmla="*/ 0 w 998"/>
                  <a:gd name="T31" fmla="*/ 82 h 154"/>
                  <a:gd name="T32" fmla="*/ 2 w 998"/>
                  <a:gd name="T33" fmla="*/ 86 h 154"/>
                  <a:gd name="T34" fmla="*/ 10 w 998"/>
                  <a:gd name="T35" fmla="*/ 94 h 154"/>
                  <a:gd name="T36" fmla="*/ 22 w 998"/>
                  <a:gd name="T37" fmla="*/ 100 h 154"/>
                  <a:gd name="T38" fmla="*/ 40 w 998"/>
                  <a:gd name="T39" fmla="*/ 108 h 154"/>
                  <a:gd name="T40" fmla="*/ 60 w 998"/>
                  <a:gd name="T41" fmla="*/ 114 h 154"/>
                  <a:gd name="T42" fmla="*/ 86 w 998"/>
                  <a:gd name="T43" fmla="*/ 120 h 154"/>
                  <a:gd name="T44" fmla="*/ 148 w 998"/>
                  <a:gd name="T45" fmla="*/ 132 h 154"/>
                  <a:gd name="T46" fmla="*/ 222 w 998"/>
                  <a:gd name="T47" fmla="*/ 142 h 154"/>
                  <a:gd name="T48" fmla="*/ 308 w 998"/>
                  <a:gd name="T49" fmla="*/ 148 h 154"/>
                  <a:gd name="T50" fmla="*/ 402 w 998"/>
                  <a:gd name="T51" fmla="*/ 154 h 154"/>
                  <a:gd name="T52" fmla="*/ 502 w 998"/>
                  <a:gd name="T53" fmla="*/ 154 h 154"/>
                  <a:gd name="T54" fmla="*/ 502 w 998"/>
                  <a:gd name="T55" fmla="*/ 154 h 154"/>
                  <a:gd name="T56" fmla="*/ 602 w 998"/>
                  <a:gd name="T57" fmla="*/ 154 h 154"/>
                  <a:gd name="T58" fmla="*/ 694 w 998"/>
                  <a:gd name="T59" fmla="*/ 148 h 154"/>
                  <a:gd name="T60" fmla="*/ 778 w 998"/>
                  <a:gd name="T61" fmla="*/ 142 h 154"/>
                  <a:gd name="T62" fmla="*/ 852 w 998"/>
                  <a:gd name="T63" fmla="*/ 132 h 154"/>
                  <a:gd name="T64" fmla="*/ 912 w 998"/>
                  <a:gd name="T65" fmla="*/ 120 h 154"/>
                  <a:gd name="T66" fmla="*/ 938 w 998"/>
                  <a:gd name="T67" fmla="*/ 114 h 154"/>
                  <a:gd name="T68" fmla="*/ 958 w 998"/>
                  <a:gd name="T69" fmla="*/ 108 h 154"/>
                  <a:gd name="T70" fmla="*/ 974 w 998"/>
                  <a:gd name="T71" fmla="*/ 100 h 154"/>
                  <a:gd name="T72" fmla="*/ 986 w 998"/>
                  <a:gd name="T73" fmla="*/ 94 h 154"/>
                  <a:gd name="T74" fmla="*/ 994 w 998"/>
                  <a:gd name="T75" fmla="*/ 86 h 154"/>
                  <a:gd name="T76" fmla="*/ 996 w 998"/>
                  <a:gd name="T77" fmla="*/ 82 h 154"/>
                  <a:gd name="T78" fmla="*/ 998 w 998"/>
                  <a:gd name="T79" fmla="*/ 78 h 154"/>
                  <a:gd name="T80" fmla="*/ 998 w 998"/>
                  <a:gd name="T81" fmla="*/ 78 h 154"/>
                  <a:gd name="T82" fmla="*/ 996 w 998"/>
                  <a:gd name="T83" fmla="*/ 74 h 154"/>
                  <a:gd name="T84" fmla="*/ 994 w 998"/>
                  <a:gd name="T85" fmla="*/ 70 h 154"/>
                  <a:gd name="T86" fmla="*/ 986 w 998"/>
                  <a:gd name="T87" fmla="*/ 62 h 154"/>
                  <a:gd name="T88" fmla="*/ 974 w 998"/>
                  <a:gd name="T89" fmla="*/ 54 h 154"/>
                  <a:gd name="T90" fmla="*/ 958 w 998"/>
                  <a:gd name="T91" fmla="*/ 48 h 154"/>
                  <a:gd name="T92" fmla="*/ 938 w 998"/>
                  <a:gd name="T93" fmla="*/ 40 h 154"/>
                  <a:gd name="T94" fmla="*/ 912 w 998"/>
                  <a:gd name="T95" fmla="*/ 34 h 154"/>
                  <a:gd name="T96" fmla="*/ 852 w 998"/>
                  <a:gd name="T97" fmla="*/ 22 h 154"/>
                  <a:gd name="T98" fmla="*/ 778 w 998"/>
                  <a:gd name="T99" fmla="*/ 12 h 154"/>
                  <a:gd name="T100" fmla="*/ 694 w 998"/>
                  <a:gd name="T101" fmla="*/ 6 h 154"/>
                  <a:gd name="T102" fmla="*/ 602 w 998"/>
                  <a:gd name="T103" fmla="*/ 0 h 154"/>
                  <a:gd name="T104" fmla="*/ 502 w 99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8" h="154">
                    <a:moveTo>
                      <a:pt x="502" y="0"/>
                    </a:moveTo>
                    <a:lnTo>
                      <a:pt x="502" y="0"/>
                    </a:lnTo>
                    <a:lnTo>
                      <a:pt x="402" y="0"/>
                    </a:lnTo>
                    <a:lnTo>
                      <a:pt x="308"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8" y="148"/>
                    </a:lnTo>
                    <a:lnTo>
                      <a:pt x="402" y="154"/>
                    </a:lnTo>
                    <a:lnTo>
                      <a:pt x="502" y="154"/>
                    </a:lnTo>
                    <a:lnTo>
                      <a:pt x="502" y="154"/>
                    </a:lnTo>
                    <a:lnTo>
                      <a:pt x="602" y="154"/>
                    </a:lnTo>
                    <a:lnTo>
                      <a:pt x="694" y="148"/>
                    </a:lnTo>
                    <a:lnTo>
                      <a:pt x="778" y="142"/>
                    </a:lnTo>
                    <a:lnTo>
                      <a:pt x="852" y="132"/>
                    </a:lnTo>
                    <a:lnTo>
                      <a:pt x="912" y="120"/>
                    </a:lnTo>
                    <a:lnTo>
                      <a:pt x="938" y="114"/>
                    </a:lnTo>
                    <a:lnTo>
                      <a:pt x="958" y="108"/>
                    </a:lnTo>
                    <a:lnTo>
                      <a:pt x="974" y="100"/>
                    </a:lnTo>
                    <a:lnTo>
                      <a:pt x="986" y="94"/>
                    </a:lnTo>
                    <a:lnTo>
                      <a:pt x="994" y="86"/>
                    </a:lnTo>
                    <a:lnTo>
                      <a:pt x="996" y="82"/>
                    </a:lnTo>
                    <a:lnTo>
                      <a:pt x="998" y="78"/>
                    </a:lnTo>
                    <a:lnTo>
                      <a:pt x="998" y="78"/>
                    </a:lnTo>
                    <a:lnTo>
                      <a:pt x="996" y="74"/>
                    </a:lnTo>
                    <a:lnTo>
                      <a:pt x="994" y="70"/>
                    </a:lnTo>
                    <a:lnTo>
                      <a:pt x="986" y="62"/>
                    </a:lnTo>
                    <a:lnTo>
                      <a:pt x="974" y="54"/>
                    </a:lnTo>
                    <a:lnTo>
                      <a:pt x="958" y="48"/>
                    </a:lnTo>
                    <a:lnTo>
                      <a:pt x="938" y="40"/>
                    </a:lnTo>
                    <a:lnTo>
                      <a:pt x="912" y="34"/>
                    </a:lnTo>
                    <a:lnTo>
                      <a:pt x="852" y="22"/>
                    </a:lnTo>
                    <a:lnTo>
                      <a:pt x="778" y="12"/>
                    </a:lnTo>
                    <a:lnTo>
                      <a:pt x="694" y="6"/>
                    </a:lnTo>
                    <a:lnTo>
                      <a:pt x="602" y="0"/>
                    </a:lnTo>
                    <a:lnTo>
                      <a:pt x="5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1" name="Freeform 146"/>
              <p:cNvSpPr>
                <a:spLocks noEditPoints="1"/>
              </p:cNvSpPr>
              <p:nvPr/>
            </p:nvSpPr>
            <p:spPr bwMode="auto">
              <a:xfrm>
                <a:off x="4395" y="4150"/>
                <a:ext cx="992" cy="154"/>
              </a:xfrm>
              <a:custGeom>
                <a:avLst/>
                <a:gdLst>
                  <a:gd name="T0" fmla="*/ 500 w 992"/>
                  <a:gd name="T1" fmla="*/ 154 h 154"/>
                  <a:gd name="T2" fmla="*/ 306 w 992"/>
                  <a:gd name="T3" fmla="*/ 148 h 154"/>
                  <a:gd name="T4" fmla="*/ 148 w 992"/>
                  <a:gd name="T5" fmla="*/ 132 h 154"/>
                  <a:gd name="T6" fmla="*/ 62 w 992"/>
                  <a:gd name="T7" fmla="*/ 114 h 154"/>
                  <a:gd name="T8" fmla="*/ 24 w 992"/>
                  <a:gd name="T9" fmla="*/ 100 h 154"/>
                  <a:gd name="T10" fmla="*/ 4 w 992"/>
                  <a:gd name="T11" fmla="*/ 86 h 154"/>
                  <a:gd name="T12" fmla="*/ 2 w 992"/>
                  <a:gd name="T13" fmla="*/ 78 h 154"/>
                  <a:gd name="T14" fmla="*/ 2 w 992"/>
                  <a:gd name="T15" fmla="*/ 74 h 154"/>
                  <a:gd name="T16" fmla="*/ 12 w 992"/>
                  <a:gd name="T17" fmla="*/ 62 h 154"/>
                  <a:gd name="T18" fmla="*/ 42 w 992"/>
                  <a:gd name="T19" fmla="*/ 48 h 154"/>
                  <a:gd name="T20" fmla="*/ 88 w 992"/>
                  <a:gd name="T21" fmla="*/ 34 h 154"/>
                  <a:gd name="T22" fmla="*/ 222 w 992"/>
                  <a:gd name="T23" fmla="*/ 14 h 154"/>
                  <a:gd name="T24" fmla="*/ 400 w 992"/>
                  <a:gd name="T25" fmla="*/ 2 h 154"/>
                  <a:gd name="T26" fmla="*/ 500 w 992"/>
                  <a:gd name="T27" fmla="*/ 0 h 154"/>
                  <a:gd name="T28" fmla="*/ 692 w 992"/>
                  <a:gd name="T29" fmla="*/ 6 h 154"/>
                  <a:gd name="T30" fmla="*/ 848 w 992"/>
                  <a:gd name="T31" fmla="*/ 22 h 154"/>
                  <a:gd name="T32" fmla="*/ 932 w 992"/>
                  <a:gd name="T33" fmla="*/ 40 h 154"/>
                  <a:gd name="T34" fmla="*/ 968 w 992"/>
                  <a:gd name="T35" fmla="*/ 54 h 154"/>
                  <a:gd name="T36" fmla="*/ 988 w 992"/>
                  <a:gd name="T37" fmla="*/ 70 h 154"/>
                  <a:gd name="T38" fmla="*/ 990 w 992"/>
                  <a:gd name="T39" fmla="*/ 78 h 154"/>
                  <a:gd name="T40" fmla="*/ 990 w 992"/>
                  <a:gd name="T41" fmla="*/ 82 h 154"/>
                  <a:gd name="T42" fmla="*/ 980 w 992"/>
                  <a:gd name="T43" fmla="*/ 94 h 154"/>
                  <a:gd name="T44" fmla="*/ 952 w 992"/>
                  <a:gd name="T45" fmla="*/ 108 h 154"/>
                  <a:gd name="T46" fmla="*/ 908 w 992"/>
                  <a:gd name="T47" fmla="*/ 120 h 154"/>
                  <a:gd name="T48" fmla="*/ 774 w 992"/>
                  <a:gd name="T49" fmla="*/ 140 h 154"/>
                  <a:gd name="T50" fmla="*/ 600 w 992"/>
                  <a:gd name="T51" fmla="*/ 152 h 154"/>
                  <a:gd name="T52" fmla="*/ 500 w 992"/>
                  <a:gd name="T53" fmla="*/ 0 h 154"/>
                  <a:gd name="T54" fmla="*/ 400 w 992"/>
                  <a:gd name="T55" fmla="*/ 2 h 154"/>
                  <a:gd name="T56" fmla="*/ 222 w 992"/>
                  <a:gd name="T57" fmla="*/ 12 h 154"/>
                  <a:gd name="T58" fmla="*/ 86 w 992"/>
                  <a:gd name="T59" fmla="*/ 34 h 154"/>
                  <a:gd name="T60" fmla="*/ 40 w 992"/>
                  <a:gd name="T61" fmla="*/ 48 h 154"/>
                  <a:gd name="T62" fmla="*/ 10 w 992"/>
                  <a:gd name="T63" fmla="*/ 62 h 154"/>
                  <a:gd name="T64" fmla="*/ 0 w 992"/>
                  <a:gd name="T65" fmla="*/ 74 h 154"/>
                  <a:gd name="T66" fmla="*/ 0 w 992"/>
                  <a:gd name="T67" fmla="*/ 78 h 154"/>
                  <a:gd name="T68" fmla="*/ 2 w 992"/>
                  <a:gd name="T69" fmla="*/ 86 h 154"/>
                  <a:gd name="T70" fmla="*/ 22 w 992"/>
                  <a:gd name="T71" fmla="*/ 100 h 154"/>
                  <a:gd name="T72" fmla="*/ 60 w 992"/>
                  <a:gd name="T73" fmla="*/ 114 h 154"/>
                  <a:gd name="T74" fmla="*/ 148 w 992"/>
                  <a:gd name="T75" fmla="*/ 132 h 154"/>
                  <a:gd name="T76" fmla="*/ 306 w 992"/>
                  <a:gd name="T77" fmla="*/ 148 h 154"/>
                  <a:gd name="T78" fmla="*/ 500 w 992"/>
                  <a:gd name="T79" fmla="*/ 154 h 154"/>
                  <a:gd name="T80" fmla="*/ 600 w 992"/>
                  <a:gd name="T81" fmla="*/ 152 h 154"/>
                  <a:gd name="T82" fmla="*/ 776 w 992"/>
                  <a:gd name="T83" fmla="*/ 142 h 154"/>
                  <a:gd name="T84" fmla="*/ 908 w 992"/>
                  <a:gd name="T85" fmla="*/ 120 h 154"/>
                  <a:gd name="T86" fmla="*/ 954 w 992"/>
                  <a:gd name="T87" fmla="*/ 108 h 154"/>
                  <a:gd name="T88" fmla="*/ 982 w 992"/>
                  <a:gd name="T89" fmla="*/ 94 h 154"/>
                  <a:gd name="T90" fmla="*/ 992 w 992"/>
                  <a:gd name="T91" fmla="*/ 82 h 154"/>
                  <a:gd name="T92" fmla="*/ 992 w 992"/>
                  <a:gd name="T93" fmla="*/ 78 h 154"/>
                  <a:gd name="T94" fmla="*/ 990 w 992"/>
                  <a:gd name="T95" fmla="*/ 70 h 154"/>
                  <a:gd name="T96" fmla="*/ 970 w 992"/>
                  <a:gd name="T97" fmla="*/ 54 h 154"/>
                  <a:gd name="T98" fmla="*/ 934 w 992"/>
                  <a:gd name="T99" fmla="*/ 40 h 154"/>
                  <a:gd name="T100" fmla="*/ 848 w 992"/>
                  <a:gd name="T101" fmla="*/ 22 h 154"/>
                  <a:gd name="T102" fmla="*/ 692 w 992"/>
                  <a:gd name="T103" fmla="*/ 6 h 154"/>
                  <a:gd name="T104" fmla="*/ 500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154"/>
                    </a:moveTo>
                    <a:lnTo>
                      <a:pt x="500" y="154"/>
                    </a:lnTo>
                    <a:lnTo>
                      <a:pt x="400" y="152"/>
                    </a:lnTo>
                    <a:lnTo>
                      <a:pt x="306" y="148"/>
                    </a:lnTo>
                    <a:lnTo>
                      <a:pt x="222" y="140"/>
                    </a:lnTo>
                    <a:lnTo>
                      <a:pt x="148"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48" y="22"/>
                    </a:lnTo>
                    <a:lnTo>
                      <a:pt x="222" y="14"/>
                    </a:lnTo>
                    <a:lnTo>
                      <a:pt x="306" y="6"/>
                    </a:lnTo>
                    <a:lnTo>
                      <a:pt x="400" y="2"/>
                    </a:lnTo>
                    <a:lnTo>
                      <a:pt x="500" y="0"/>
                    </a:lnTo>
                    <a:lnTo>
                      <a:pt x="500" y="0"/>
                    </a:lnTo>
                    <a:lnTo>
                      <a:pt x="600" y="2"/>
                    </a:lnTo>
                    <a:lnTo>
                      <a:pt x="692" y="6"/>
                    </a:lnTo>
                    <a:lnTo>
                      <a:pt x="774" y="14"/>
                    </a:lnTo>
                    <a:lnTo>
                      <a:pt x="848" y="22"/>
                    </a:lnTo>
                    <a:lnTo>
                      <a:pt x="908" y="34"/>
                    </a:lnTo>
                    <a:lnTo>
                      <a:pt x="932" y="40"/>
                    </a:lnTo>
                    <a:lnTo>
                      <a:pt x="952" y="48"/>
                    </a:lnTo>
                    <a:lnTo>
                      <a:pt x="968" y="54"/>
                    </a:lnTo>
                    <a:lnTo>
                      <a:pt x="980" y="62"/>
                    </a:lnTo>
                    <a:lnTo>
                      <a:pt x="988" y="70"/>
                    </a:lnTo>
                    <a:lnTo>
                      <a:pt x="990" y="74"/>
                    </a:lnTo>
                    <a:lnTo>
                      <a:pt x="990" y="78"/>
                    </a:lnTo>
                    <a:lnTo>
                      <a:pt x="990" y="78"/>
                    </a:lnTo>
                    <a:lnTo>
                      <a:pt x="990" y="82"/>
                    </a:lnTo>
                    <a:lnTo>
                      <a:pt x="988" y="86"/>
                    </a:lnTo>
                    <a:lnTo>
                      <a:pt x="980" y="94"/>
                    </a:lnTo>
                    <a:lnTo>
                      <a:pt x="968" y="100"/>
                    </a:lnTo>
                    <a:lnTo>
                      <a:pt x="952" y="108"/>
                    </a:lnTo>
                    <a:lnTo>
                      <a:pt x="932" y="114"/>
                    </a:lnTo>
                    <a:lnTo>
                      <a:pt x="908" y="120"/>
                    </a:lnTo>
                    <a:lnTo>
                      <a:pt x="848" y="132"/>
                    </a:lnTo>
                    <a:lnTo>
                      <a:pt x="774" y="140"/>
                    </a:lnTo>
                    <a:lnTo>
                      <a:pt x="692" y="148"/>
                    </a:lnTo>
                    <a:lnTo>
                      <a:pt x="600" y="152"/>
                    </a:lnTo>
                    <a:lnTo>
                      <a:pt x="500" y="154"/>
                    </a:lnTo>
                    <a:close/>
                    <a:moveTo>
                      <a:pt x="500" y="0"/>
                    </a:moveTo>
                    <a:lnTo>
                      <a:pt x="500" y="0"/>
                    </a:lnTo>
                    <a:lnTo>
                      <a:pt x="400" y="2"/>
                    </a:lnTo>
                    <a:lnTo>
                      <a:pt x="306"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6" y="148"/>
                    </a:lnTo>
                    <a:lnTo>
                      <a:pt x="400" y="152"/>
                    </a:lnTo>
                    <a:lnTo>
                      <a:pt x="500" y="154"/>
                    </a:lnTo>
                    <a:lnTo>
                      <a:pt x="500" y="154"/>
                    </a:lnTo>
                    <a:lnTo>
                      <a:pt x="600" y="152"/>
                    </a:lnTo>
                    <a:lnTo>
                      <a:pt x="692" y="148"/>
                    </a:lnTo>
                    <a:lnTo>
                      <a:pt x="776" y="142"/>
                    </a:lnTo>
                    <a:lnTo>
                      <a:pt x="848" y="132"/>
                    </a:lnTo>
                    <a:lnTo>
                      <a:pt x="908" y="120"/>
                    </a:lnTo>
                    <a:lnTo>
                      <a:pt x="934" y="114"/>
                    </a:lnTo>
                    <a:lnTo>
                      <a:pt x="954" y="108"/>
                    </a:lnTo>
                    <a:lnTo>
                      <a:pt x="970" y="100"/>
                    </a:lnTo>
                    <a:lnTo>
                      <a:pt x="982" y="94"/>
                    </a:lnTo>
                    <a:lnTo>
                      <a:pt x="990" y="86"/>
                    </a:lnTo>
                    <a:lnTo>
                      <a:pt x="992" y="82"/>
                    </a:lnTo>
                    <a:lnTo>
                      <a:pt x="992" y="78"/>
                    </a:lnTo>
                    <a:lnTo>
                      <a:pt x="992" y="78"/>
                    </a:lnTo>
                    <a:lnTo>
                      <a:pt x="992" y="74"/>
                    </a:lnTo>
                    <a:lnTo>
                      <a:pt x="990" y="70"/>
                    </a:lnTo>
                    <a:lnTo>
                      <a:pt x="982" y="62"/>
                    </a:lnTo>
                    <a:lnTo>
                      <a:pt x="970" y="54"/>
                    </a:lnTo>
                    <a:lnTo>
                      <a:pt x="954" y="48"/>
                    </a:lnTo>
                    <a:lnTo>
                      <a:pt x="934" y="40"/>
                    </a:lnTo>
                    <a:lnTo>
                      <a:pt x="908" y="34"/>
                    </a:lnTo>
                    <a:lnTo>
                      <a:pt x="848" y="22"/>
                    </a:lnTo>
                    <a:lnTo>
                      <a:pt x="776" y="12"/>
                    </a:lnTo>
                    <a:lnTo>
                      <a:pt x="692" y="6"/>
                    </a:lnTo>
                    <a:lnTo>
                      <a:pt x="600" y="2"/>
                    </a:lnTo>
                    <a:lnTo>
                      <a:pt x="500"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2" name="Freeform 147"/>
              <p:cNvSpPr>
                <a:spLocks/>
              </p:cNvSpPr>
              <p:nvPr/>
            </p:nvSpPr>
            <p:spPr bwMode="auto">
              <a:xfrm>
                <a:off x="4397" y="4150"/>
                <a:ext cx="988" cy="154"/>
              </a:xfrm>
              <a:custGeom>
                <a:avLst/>
                <a:gdLst>
                  <a:gd name="T0" fmla="*/ 498 w 988"/>
                  <a:gd name="T1" fmla="*/ 154 h 154"/>
                  <a:gd name="T2" fmla="*/ 498 w 988"/>
                  <a:gd name="T3" fmla="*/ 154 h 154"/>
                  <a:gd name="T4" fmla="*/ 398 w 988"/>
                  <a:gd name="T5" fmla="*/ 152 h 154"/>
                  <a:gd name="T6" fmla="*/ 304 w 988"/>
                  <a:gd name="T7" fmla="*/ 148 h 154"/>
                  <a:gd name="T8" fmla="*/ 220 w 988"/>
                  <a:gd name="T9" fmla="*/ 140 h 154"/>
                  <a:gd name="T10" fmla="*/ 146 w 988"/>
                  <a:gd name="T11" fmla="*/ 132 h 154"/>
                  <a:gd name="T12" fmla="*/ 86 w 988"/>
                  <a:gd name="T13" fmla="*/ 120 h 154"/>
                  <a:gd name="T14" fmla="*/ 60 w 988"/>
                  <a:gd name="T15" fmla="*/ 114 h 154"/>
                  <a:gd name="T16" fmla="*/ 40 w 988"/>
                  <a:gd name="T17" fmla="*/ 108 h 154"/>
                  <a:gd name="T18" fmla="*/ 22 w 988"/>
                  <a:gd name="T19" fmla="*/ 100 h 154"/>
                  <a:gd name="T20" fmla="*/ 10 w 988"/>
                  <a:gd name="T21" fmla="*/ 94 h 154"/>
                  <a:gd name="T22" fmla="*/ 2 w 988"/>
                  <a:gd name="T23" fmla="*/ 86 h 154"/>
                  <a:gd name="T24" fmla="*/ 0 w 988"/>
                  <a:gd name="T25" fmla="*/ 82 h 154"/>
                  <a:gd name="T26" fmla="*/ 0 w 988"/>
                  <a:gd name="T27" fmla="*/ 78 h 154"/>
                  <a:gd name="T28" fmla="*/ 0 w 988"/>
                  <a:gd name="T29" fmla="*/ 78 h 154"/>
                  <a:gd name="T30" fmla="*/ 0 w 988"/>
                  <a:gd name="T31" fmla="*/ 74 h 154"/>
                  <a:gd name="T32" fmla="*/ 2 w 988"/>
                  <a:gd name="T33" fmla="*/ 70 h 154"/>
                  <a:gd name="T34" fmla="*/ 10 w 988"/>
                  <a:gd name="T35" fmla="*/ 62 h 154"/>
                  <a:gd name="T36" fmla="*/ 22 w 988"/>
                  <a:gd name="T37" fmla="*/ 54 h 154"/>
                  <a:gd name="T38" fmla="*/ 40 w 988"/>
                  <a:gd name="T39" fmla="*/ 48 h 154"/>
                  <a:gd name="T40" fmla="*/ 60 w 988"/>
                  <a:gd name="T41" fmla="*/ 40 h 154"/>
                  <a:gd name="T42" fmla="*/ 86 w 988"/>
                  <a:gd name="T43" fmla="*/ 34 h 154"/>
                  <a:gd name="T44" fmla="*/ 146 w 988"/>
                  <a:gd name="T45" fmla="*/ 22 h 154"/>
                  <a:gd name="T46" fmla="*/ 220 w 988"/>
                  <a:gd name="T47" fmla="*/ 14 h 154"/>
                  <a:gd name="T48" fmla="*/ 304 w 988"/>
                  <a:gd name="T49" fmla="*/ 6 h 154"/>
                  <a:gd name="T50" fmla="*/ 398 w 988"/>
                  <a:gd name="T51" fmla="*/ 2 h 154"/>
                  <a:gd name="T52" fmla="*/ 498 w 988"/>
                  <a:gd name="T53" fmla="*/ 0 h 154"/>
                  <a:gd name="T54" fmla="*/ 498 w 988"/>
                  <a:gd name="T55" fmla="*/ 0 h 154"/>
                  <a:gd name="T56" fmla="*/ 598 w 988"/>
                  <a:gd name="T57" fmla="*/ 2 h 154"/>
                  <a:gd name="T58" fmla="*/ 690 w 988"/>
                  <a:gd name="T59" fmla="*/ 6 h 154"/>
                  <a:gd name="T60" fmla="*/ 772 w 988"/>
                  <a:gd name="T61" fmla="*/ 14 h 154"/>
                  <a:gd name="T62" fmla="*/ 846 w 988"/>
                  <a:gd name="T63" fmla="*/ 22 h 154"/>
                  <a:gd name="T64" fmla="*/ 906 w 988"/>
                  <a:gd name="T65" fmla="*/ 34 h 154"/>
                  <a:gd name="T66" fmla="*/ 930 w 988"/>
                  <a:gd name="T67" fmla="*/ 40 h 154"/>
                  <a:gd name="T68" fmla="*/ 950 w 988"/>
                  <a:gd name="T69" fmla="*/ 48 h 154"/>
                  <a:gd name="T70" fmla="*/ 966 w 988"/>
                  <a:gd name="T71" fmla="*/ 54 h 154"/>
                  <a:gd name="T72" fmla="*/ 978 w 988"/>
                  <a:gd name="T73" fmla="*/ 62 h 154"/>
                  <a:gd name="T74" fmla="*/ 986 w 988"/>
                  <a:gd name="T75" fmla="*/ 70 h 154"/>
                  <a:gd name="T76" fmla="*/ 988 w 988"/>
                  <a:gd name="T77" fmla="*/ 74 h 154"/>
                  <a:gd name="T78" fmla="*/ 988 w 988"/>
                  <a:gd name="T79" fmla="*/ 78 h 154"/>
                  <a:gd name="T80" fmla="*/ 988 w 988"/>
                  <a:gd name="T81" fmla="*/ 78 h 154"/>
                  <a:gd name="T82" fmla="*/ 988 w 988"/>
                  <a:gd name="T83" fmla="*/ 82 h 154"/>
                  <a:gd name="T84" fmla="*/ 986 w 988"/>
                  <a:gd name="T85" fmla="*/ 86 h 154"/>
                  <a:gd name="T86" fmla="*/ 978 w 988"/>
                  <a:gd name="T87" fmla="*/ 94 h 154"/>
                  <a:gd name="T88" fmla="*/ 966 w 988"/>
                  <a:gd name="T89" fmla="*/ 100 h 154"/>
                  <a:gd name="T90" fmla="*/ 950 w 988"/>
                  <a:gd name="T91" fmla="*/ 108 h 154"/>
                  <a:gd name="T92" fmla="*/ 930 w 988"/>
                  <a:gd name="T93" fmla="*/ 114 h 154"/>
                  <a:gd name="T94" fmla="*/ 906 w 988"/>
                  <a:gd name="T95" fmla="*/ 120 h 154"/>
                  <a:gd name="T96" fmla="*/ 846 w 988"/>
                  <a:gd name="T97" fmla="*/ 132 h 154"/>
                  <a:gd name="T98" fmla="*/ 772 w 988"/>
                  <a:gd name="T99" fmla="*/ 140 h 154"/>
                  <a:gd name="T100" fmla="*/ 690 w 988"/>
                  <a:gd name="T101" fmla="*/ 148 h 154"/>
                  <a:gd name="T102" fmla="*/ 598 w 988"/>
                  <a:gd name="T103" fmla="*/ 152 h 154"/>
                  <a:gd name="T104" fmla="*/ 498 w 98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154"/>
                    </a:moveTo>
                    <a:lnTo>
                      <a:pt x="498" y="154"/>
                    </a:lnTo>
                    <a:lnTo>
                      <a:pt x="398" y="152"/>
                    </a:lnTo>
                    <a:lnTo>
                      <a:pt x="304" y="148"/>
                    </a:lnTo>
                    <a:lnTo>
                      <a:pt x="220" y="140"/>
                    </a:lnTo>
                    <a:lnTo>
                      <a:pt x="146"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6" y="22"/>
                    </a:lnTo>
                    <a:lnTo>
                      <a:pt x="220" y="14"/>
                    </a:lnTo>
                    <a:lnTo>
                      <a:pt x="304" y="6"/>
                    </a:lnTo>
                    <a:lnTo>
                      <a:pt x="398" y="2"/>
                    </a:lnTo>
                    <a:lnTo>
                      <a:pt x="498" y="0"/>
                    </a:lnTo>
                    <a:lnTo>
                      <a:pt x="498" y="0"/>
                    </a:lnTo>
                    <a:lnTo>
                      <a:pt x="598" y="2"/>
                    </a:lnTo>
                    <a:lnTo>
                      <a:pt x="690" y="6"/>
                    </a:lnTo>
                    <a:lnTo>
                      <a:pt x="772" y="14"/>
                    </a:lnTo>
                    <a:lnTo>
                      <a:pt x="846" y="22"/>
                    </a:lnTo>
                    <a:lnTo>
                      <a:pt x="906" y="34"/>
                    </a:lnTo>
                    <a:lnTo>
                      <a:pt x="930" y="40"/>
                    </a:lnTo>
                    <a:lnTo>
                      <a:pt x="950" y="48"/>
                    </a:lnTo>
                    <a:lnTo>
                      <a:pt x="966" y="54"/>
                    </a:lnTo>
                    <a:lnTo>
                      <a:pt x="978" y="62"/>
                    </a:lnTo>
                    <a:lnTo>
                      <a:pt x="986" y="70"/>
                    </a:lnTo>
                    <a:lnTo>
                      <a:pt x="988" y="74"/>
                    </a:lnTo>
                    <a:lnTo>
                      <a:pt x="988" y="78"/>
                    </a:lnTo>
                    <a:lnTo>
                      <a:pt x="988" y="78"/>
                    </a:lnTo>
                    <a:lnTo>
                      <a:pt x="988" y="82"/>
                    </a:lnTo>
                    <a:lnTo>
                      <a:pt x="986" y="86"/>
                    </a:lnTo>
                    <a:lnTo>
                      <a:pt x="978" y="94"/>
                    </a:lnTo>
                    <a:lnTo>
                      <a:pt x="966" y="100"/>
                    </a:lnTo>
                    <a:lnTo>
                      <a:pt x="950" y="108"/>
                    </a:lnTo>
                    <a:lnTo>
                      <a:pt x="930" y="114"/>
                    </a:lnTo>
                    <a:lnTo>
                      <a:pt x="906" y="120"/>
                    </a:lnTo>
                    <a:lnTo>
                      <a:pt x="846" y="132"/>
                    </a:lnTo>
                    <a:lnTo>
                      <a:pt x="772" y="140"/>
                    </a:lnTo>
                    <a:lnTo>
                      <a:pt x="690" y="148"/>
                    </a:lnTo>
                    <a:lnTo>
                      <a:pt x="598" y="152"/>
                    </a:lnTo>
                    <a:lnTo>
                      <a:pt x="49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3" name="Freeform 148"/>
              <p:cNvSpPr>
                <a:spLocks/>
              </p:cNvSpPr>
              <p:nvPr/>
            </p:nvSpPr>
            <p:spPr bwMode="auto">
              <a:xfrm>
                <a:off x="4395" y="4150"/>
                <a:ext cx="992" cy="154"/>
              </a:xfrm>
              <a:custGeom>
                <a:avLst/>
                <a:gdLst>
                  <a:gd name="T0" fmla="*/ 500 w 992"/>
                  <a:gd name="T1" fmla="*/ 0 h 154"/>
                  <a:gd name="T2" fmla="*/ 500 w 992"/>
                  <a:gd name="T3" fmla="*/ 0 h 154"/>
                  <a:gd name="T4" fmla="*/ 400 w 992"/>
                  <a:gd name="T5" fmla="*/ 2 h 154"/>
                  <a:gd name="T6" fmla="*/ 306 w 992"/>
                  <a:gd name="T7" fmla="*/ 6 h 154"/>
                  <a:gd name="T8" fmla="*/ 222 w 992"/>
                  <a:gd name="T9" fmla="*/ 12 h 154"/>
                  <a:gd name="T10" fmla="*/ 148 w 992"/>
                  <a:gd name="T11" fmla="*/ 22 h 154"/>
                  <a:gd name="T12" fmla="*/ 86 w 992"/>
                  <a:gd name="T13" fmla="*/ 34 h 154"/>
                  <a:gd name="T14" fmla="*/ 60 w 992"/>
                  <a:gd name="T15" fmla="*/ 40 h 154"/>
                  <a:gd name="T16" fmla="*/ 40 w 992"/>
                  <a:gd name="T17" fmla="*/ 48 h 154"/>
                  <a:gd name="T18" fmla="*/ 22 w 992"/>
                  <a:gd name="T19" fmla="*/ 54 h 154"/>
                  <a:gd name="T20" fmla="*/ 10 w 992"/>
                  <a:gd name="T21" fmla="*/ 62 h 154"/>
                  <a:gd name="T22" fmla="*/ 2 w 992"/>
                  <a:gd name="T23" fmla="*/ 70 h 154"/>
                  <a:gd name="T24" fmla="*/ 0 w 992"/>
                  <a:gd name="T25" fmla="*/ 74 h 154"/>
                  <a:gd name="T26" fmla="*/ 0 w 992"/>
                  <a:gd name="T27" fmla="*/ 78 h 154"/>
                  <a:gd name="T28" fmla="*/ 0 w 992"/>
                  <a:gd name="T29" fmla="*/ 78 h 154"/>
                  <a:gd name="T30" fmla="*/ 0 w 992"/>
                  <a:gd name="T31" fmla="*/ 82 h 154"/>
                  <a:gd name="T32" fmla="*/ 2 w 992"/>
                  <a:gd name="T33" fmla="*/ 86 h 154"/>
                  <a:gd name="T34" fmla="*/ 10 w 992"/>
                  <a:gd name="T35" fmla="*/ 94 h 154"/>
                  <a:gd name="T36" fmla="*/ 22 w 992"/>
                  <a:gd name="T37" fmla="*/ 100 h 154"/>
                  <a:gd name="T38" fmla="*/ 40 w 992"/>
                  <a:gd name="T39" fmla="*/ 108 h 154"/>
                  <a:gd name="T40" fmla="*/ 60 w 992"/>
                  <a:gd name="T41" fmla="*/ 114 h 154"/>
                  <a:gd name="T42" fmla="*/ 86 w 992"/>
                  <a:gd name="T43" fmla="*/ 120 h 154"/>
                  <a:gd name="T44" fmla="*/ 148 w 992"/>
                  <a:gd name="T45" fmla="*/ 132 h 154"/>
                  <a:gd name="T46" fmla="*/ 222 w 992"/>
                  <a:gd name="T47" fmla="*/ 142 h 154"/>
                  <a:gd name="T48" fmla="*/ 306 w 992"/>
                  <a:gd name="T49" fmla="*/ 148 h 154"/>
                  <a:gd name="T50" fmla="*/ 400 w 992"/>
                  <a:gd name="T51" fmla="*/ 152 h 154"/>
                  <a:gd name="T52" fmla="*/ 500 w 992"/>
                  <a:gd name="T53" fmla="*/ 154 h 154"/>
                  <a:gd name="T54" fmla="*/ 500 w 992"/>
                  <a:gd name="T55" fmla="*/ 154 h 154"/>
                  <a:gd name="T56" fmla="*/ 600 w 992"/>
                  <a:gd name="T57" fmla="*/ 152 h 154"/>
                  <a:gd name="T58" fmla="*/ 692 w 992"/>
                  <a:gd name="T59" fmla="*/ 148 h 154"/>
                  <a:gd name="T60" fmla="*/ 776 w 992"/>
                  <a:gd name="T61" fmla="*/ 142 h 154"/>
                  <a:gd name="T62" fmla="*/ 848 w 992"/>
                  <a:gd name="T63" fmla="*/ 132 h 154"/>
                  <a:gd name="T64" fmla="*/ 908 w 992"/>
                  <a:gd name="T65" fmla="*/ 120 h 154"/>
                  <a:gd name="T66" fmla="*/ 934 w 992"/>
                  <a:gd name="T67" fmla="*/ 114 h 154"/>
                  <a:gd name="T68" fmla="*/ 954 w 992"/>
                  <a:gd name="T69" fmla="*/ 108 h 154"/>
                  <a:gd name="T70" fmla="*/ 970 w 992"/>
                  <a:gd name="T71" fmla="*/ 100 h 154"/>
                  <a:gd name="T72" fmla="*/ 982 w 992"/>
                  <a:gd name="T73" fmla="*/ 94 h 154"/>
                  <a:gd name="T74" fmla="*/ 990 w 992"/>
                  <a:gd name="T75" fmla="*/ 86 h 154"/>
                  <a:gd name="T76" fmla="*/ 992 w 992"/>
                  <a:gd name="T77" fmla="*/ 82 h 154"/>
                  <a:gd name="T78" fmla="*/ 992 w 992"/>
                  <a:gd name="T79" fmla="*/ 78 h 154"/>
                  <a:gd name="T80" fmla="*/ 992 w 992"/>
                  <a:gd name="T81" fmla="*/ 78 h 154"/>
                  <a:gd name="T82" fmla="*/ 992 w 992"/>
                  <a:gd name="T83" fmla="*/ 74 h 154"/>
                  <a:gd name="T84" fmla="*/ 990 w 992"/>
                  <a:gd name="T85" fmla="*/ 70 h 154"/>
                  <a:gd name="T86" fmla="*/ 982 w 992"/>
                  <a:gd name="T87" fmla="*/ 62 h 154"/>
                  <a:gd name="T88" fmla="*/ 970 w 992"/>
                  <a:gd name="T89" fmla="*/ 54 h 154"/>
                  <a:gd name="T90" fmla="*/ 954 w 992"/>
                  <a:gd name="T91" fmla="*/ 48 h 154"/>
                  <a:gd name="T92" fmla="*/ 934 w 992"/>
                  <a:gd name="T93" fmla="*/ 40 h 154"/>
                  <a:gd name="T94" fmla="*/ 908 w 992"/>
                  <a:gd name="T95" fmla="*/ 34 h 154"/>
                  <a:gd name="T96" fmla="*/ 848 w 992"/>
                  <a:gd name="T97" fmla="*/ 22 h 154"/>
                  <a:gd name="T98" fmla="*/ 776 w 992"/>
                  <a:gd name="T99" fmla="*/ 12 h 154"/>
                  <a:gd name="T100" fmla="*/ 692 w 992"/>
                  <a:gd name="T101" fmla="*/ 6 h 154"/>
                  <a:gd name="T102" fmla="*/ 600 w 992"/>
                  <a:gd name="T103" fmla="*/ 2 h 154"/>
                  <a:gd name="T104" fmla="*/ 500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500" y="0"/>
                    </a:moveTo>
                    <a:lnTo>
                      <a:pt x="500" y="0"/>
                    </a:lnTo>
                    <a:lnTo>
                      <a:pt x="400" y="2"/>
                    </a:lnTo>
                    <a:lnTo>
                      <a:pt x="306" y="6"/>
                    </a:lnTo>
                    <a:lnTo>
                      <a:pt x="222" y="12"/>
                    </a:lnTo>
                    <a:lnTo>
                      <a:pt x="148"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8" y="132"/>
                    </a:lnTo>
                    <a:lnTo>
                      <a:pt x="222" y="142"/>
                    </a:lnTo>
                    <a:lnTo>
                      <a:pt x="306" y="148"/>
                    </a:lnTo>
                    <a:lnTo>
                      <a:pt x="400" y="152"/>
                    </a:lnTo>
                    <a:lnTo>
                      <a:pt x="500" y="154"/>
                    </a:lnTo>
                    <a:lnTo>
                      <a:pt x="500" y="154"/>
                    </a:lnTo>
                    <a:lnTo>
                      <a:pt x="600" y="152"/>
                    </a:lnTo>
                    <a:lnTo>
                      <a:pt x="692" y="148"/>
                    </a:lnTo>
                    <a:lnTo>
                      <a:pt x="776" y="142"/>
                    </a:lnTo>
                    <a:lnTo>
                      <a:pt x="848" y="132"/>
                    </a:lnTo>
                    <a:lnTo>
                      <a:pt x="908" y="120"/>
                    </a:lnTo>
                    <a:lnTo>
                      <a:pt x="934" y="114"/>
                    </a:lnTo>
                    <a:lnTo>
                      <a:pt x="954" y="108"/>
                    </a:lnTo>
                    <a:lnTo>
                      <a:pt x="970" y="100"/>
                    </a:lnTo>
                    <a:lnTo>
                      <a:pt x="982" y="94"/>
                    </a:lnTo>
                    <a:lnTo>
                      <a:pt x="990" y="86"/>
                    </a:lnTo>
                    <a:lnTo>
                      <a:pt x="992" y="82"/>
                    </a:lnTo>
                    <a:lnTo>
                      <a:pt x="992" y="78"/>
                    </a:lnTo>
                    <a:lnTo>
                      <a:pt x="992" y="78"/>
                    </a:lnTo>
                    <a:lnTo>
                      <a:pt x="992" y="74"/>
                    </a:lnTo>
                    <a:lnTo>
                      <a:pt x="990" y="70"/>
                    </a:lnTo>
                    <a:lnTo>
                      <a:pt x="982" y="62"/>
                    </a:lnTo>
                    <a:lnTo>
                      <a:pt x="970" y="54"/>
                    </a:lnTo>
                    <a:lnTo>
                      <a:pt x="954" y="48"/>
                    </a:lnTo>
                    <a:lnTo>
                      <a:pt x="934" y="40"/>
                    </a:lnTo>
                    <a:lnTo>
                      <a:pt x="908" y="34"/>
                    </a:lnTo>
                    <a:lnTo>
                      <a:pt x="848" y="22"/>
                    </a:lnTo>
                    <a:lnTo>
                      <a:pt x="776" y="12"/>
                    </a:lnTo>
                    <a:lnTo>
                      <a:pt x="692" y="6"/>
                    </a:lnTo>
                    <a:lnTo>
                      <a:pt x="600" y="2"/>
                    </a:lnTo>
                    <a:lnTo>
                      <a:pt x="5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4" name="Freeform 149"/>
              <p:cNvSpPr>
                <a:spLocks noEditPoints="1"/>
              </p:cNvSpPr>
              <p:nvPr/>
            </p:nvSpPr>
            <p:spPr bwMode="auto">
              <a:xfrm>
                <a:off x="4397" y="4150"/>
                <a:ext cx="988" cy="154"/>
              </a:xfrm>
              <a:custGeom>
                <a:avLst/>
                <a:gdLst>
                  <a:gd name="T0" fmla="*/ 498 w 988"/>
                  <a:gd name="T1" fmla="*/ 154 h 154"/>
                  <a:gd name="T2" fmla="*/ 306 w 988"/>
                  <a:gd name="T3" fmla="*/ 148 h 154"/>
                  <a:gd name="T4" fmla="*/ 148 w 988"/>
                  <a:gd name="T5" fmla="*/ 132 h 154"/>
                  <a:gd name="T6" fmla="*/ 62 w 988"/>
                  <a:gd name="T7" fmla="*/ 114 h 154"/>
                  <a:gd name="T8" fmla="*/ 24 w 988"/>
                  <a:gd name="T9" fmla="*/ 100 h 154"/>
                  <a:gd name="T10" fmla="*/ 4 w 988"/>
                  <a:gd name="T11" fmla="*/ 86 h 154"/>
                  <a:gd name="T12" fmla="*/ 2 w 988"/>
                  <a:gd name="T13" fmla="*/ 78 h 154"/>
                  <a:gd name="T14" fmla="*/ 4 w 988"/>
                  <a:gd name="T15" fmla="*/ 74 h 154"/>
                  <a:gd name="T16" fmla="*/ 12 w 988"/>
                  <a:gd name="T17" fmla="*/ 62 h 154"/>
                  <a:gd name="T18" fmla="*/ 42 w 988"/>
                  <a:gd name="T19" fmla="*/ 48 h 154"/>
                  <a:gd name="T20" fmla="*/ 88 w 988"/>
                  <a:gd name="T21" fmla="*/ 34 h 154"/>
                  <a:gd name="T22" fmla="*/ 222 w 988"/>
                  <a:gd name="T23" fmla="*/ 14 h 154"/>
                  <a:gd name="T24" fmla="*/ 398 w 988"/>
                  <a:gd name="T25" fmla="*/ 2 h 154"/>
                  <a:gd name="T26" fmla="*/ 498 w 988"/>
                  <a:gd name="T27" fmla="*/ 0 h 154"/>
                  <a:gd name="T28" fmla="*/ 688 w 988"/>
                  <a:gd name="T29" fmla="*/ 6 h 154"/>
                  <a:gd name="T30" fmla="*/ 844 w 988"/>
                  <a:gd name="T31" fmla="*/ 22 h 154"/>
                  <a:gd name="T32" fmla="*/ 928 w 988"/>
                  <a:gd name="T33" fmla="*/ 40 h 154"/>
                  <a:gd name="T34" fmla="*/ 964 w 988"/>
                  <a:gd name="T35" fmla="*/ 54 h 154"/>
                  <a:gd name="T36" fmla="*/ 984 w 988"/>
                  <a:gd name="T37" fmla="*/ 70 h 154"/>
                  <a:gd name="T38" fmla="*/ 986 w 988"/>
                  <a:gd name="T39" fmla="*/ 78 h 154"/>
                  <a:gd name="T40" fmla="*/ 986 w 988"/>
                  <a:gd name="T41" fmla="*/ 82 h 154"/>
                  <a:gd name="T42" fmla="*/ 976 w 988"/>
                  <a:gd name="T43" fmla="*/ 94 h 154"/>
                  <a:gd name="T44" fmla="*/ 948 w 988"/>
                  <a:gd name="T45" fmla="*/ 108 h 154"/>
                  <a:gd name="T46" fmla="*/ 904 w 988"/>
                  <a:gd name="T47" fmla="*/ 120 h 154"/>
                  <a:gd name="T48" fmla="*/ 772 w 988"/>
                  <a:gd name="T49" fmla="*/ 140 h 154"/>
                  <a:gd name="T50" fmla="*/ 596 w 988"/>
                  <a:gd name="T51" fmla="*/ 152 h 154"/>
                  <a:gd name="T52" fmla="*/ 498 w 988"/>
                  <a:gd name="T53" fmla="*/ 0 h 154"/>
                  <a:gd name="T54" fmla="*/ 398 w 988"/>
                  <a:gd name="T55" fmla="*/ 2 h 154"/>
                  <a:gd name="T56" fmla="*/ 220 w 988"/>
                  <a:gd name="T57" fmla="*/ 14 h 154"/>
                  <a:gd name="T58" fmla="*/ 86 w 988"/>
                  <a:gd name="T59" fmla="*/ 34 h 154"/>
                  <a:gd name="T60" fmla="*/ 40 w 988"/>
                  <a:gd name="T61" fmla="*/ 48 h 154"/>
                  <a:gd name="T62" fmla="*/ 10 w 988"/>
                  <a:gd name="T63" fmla="*/ 62 h 154"/>
                  <a:gd name="T64" fmla="*/ 0 w 988"/>
                  <a:gd name="T65" fmla="*/ 74 h 154"/>
                  <a:gd name="T66" fmla="*/ 0 w 988"/>
                  <a:gd name="T67" fmla="*/ 78 h 154"/>
                  <a:gd name="T68" fmla="*/ 2 w 988"/>
                  <a:gd name="T69" fmla="*/ 86 h 154"/>
                  <a:gd name="T70" fmla="*/ 22 w 988"/>
                  <a:gd name="T71" fmla="*/ 100 h 154"/>
                  <a:gd name="T72" fmla="*/ 60 w 988"/>
                  <a:gd name="T73" fmla="*/ 114 h 154"/>
                  <a:gd name="T74" fmla="*/ 146 w 988"/>
                  <a:gd name="T75" fmla="*/ 132 h 154"/>
                  <a:gd name="T76" fmla="*/ 304 w 988"/>
                  <a:gd name="T77" fmla="*/ 148 h 154"/>
                  <a:gd name="T78" fmla="*/ 498 w 988"/>
                  <a:gd name="T79" fmla="*/ 154 h 154"/>
                  <a:gd name="T80" fmla="*/ 598 w 988"/>
                  <a:gd name="T81" fmla="*/ 152 h 154"/>
                  <a:gd name="T82" fmla="*/ 772 w 988"/>
                  <a:gd name="T83" fmla="*/ 140 h 154"/>
                  <a:gd name="T84" fmla="*/ 906 w 988"/>
                  <a:gd name="T85" fmla="*/ 120 h 154"/>
                  <a:gd name="T86" fmla="*/ 950 w 988"/>
                  <a:gd name="T87" fmla="*/ 108 h 154"/>
                  <a:gd name="T88" fmla="*/ 978 w 988"/>
                  <a:gd name="T89" fmla="*/ 94 h 154"/>
                  <a:gd name="T90" fmla="*/ 988 w 988"/>
                  <a:gd name="T91" fmla="*/ 82 h 154"/>
                  <a:gd name="T92" fmla="*/ 988 w 988"/>
                  <a:gd name="T93" fmla="*/ 78 h 154"/>
                  <a:gd name="T94" fmla="*/ 986 w 988"/>
                  <a:gd name="T95" fmla="*/ 70 h 154"/>
                  <a:gd name="T96" fmla="*/ 966 w 988"/>
                  <a:gd name="T97" fmla="*/ 54 h 154"/>
                  <a:gd name="T98" fmla="*/ 930 w 988"/>
                  <a:gd name="T99" fmla="*/ 40 h 154"/>
                  <a:gd name="T100" fmla="*/ 846 w 988"/>
                  <a:gd name="T101" fmla="*/ 22 h 154"/>
                  <a:gd name="T102" fmla="*/ 690 w 988"/>
                  <a:gd name="T103" fmla="*/ 6 h 154"/>
                  <a:gd name="T104" fmla="*/ 498 w 98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154"/>
                    </a:moveTo>
                    <a:lnTo>
                      <a:pt x="498" y="154"/>
                    </a:lnTo>
                    <a:lnTo>
                      <a:pt x="398" y="152"/>
                    </a:lnTo>
                    <a:lnTo>
                      <a:pt x="306" y="148"/>
                    </a:lnTo>
                    <a:lnTo>
                      <a:pt x="222" y="140"/>
                    </a:lnTo>
                    <a:lnTo>
                      <a:pt x="148" y="132"/>
                    </a:lnTo>
                    <a:lnTo>
                      <a:pt x="88" y="120"/>
                    </a:lnTo>
                    <a:lnTo>
                      <a:pt x="62" y="114"/>
                    </a:lnTo>
                    <a:lnTo>
                      <a:pt x="42" y="108"/>
                    </a:lnTo>
                    <a:lnTo>
                      <a:pt x="24" y="100"/>
                    </a:lnTo>
                    <a:lnTo>
                      <a:pt x="12" y="94"/>
                    </a:lnTo>
                    <a:lnTo>
                      <a:pt x="4" y="86"/>
                    </a:lnTo>
                    <a:lnTo>
                      <a:pt x="4" y="82"/>
                    </a:lnTo>
                    <a:lnTo>
                      <a:pt x="2" y="78"/>
                    </a:lnTo>
                    <a:lnTo>
                      <a:pt x="2" y="78"/>
                    </a:lnTo>
                    <a:lnTo>
                      <a:pt x="4" y="74"/>
                    </a:lnTo>
                    <a:lnTo>
                      <a:pt x="4" y="70"/>
                    </a:lnTo>
                    <a:lnTo>
                      <a:pt x="12" y="62"/>
                    </a:lnTo>
                    <a:lnTo>
                      <a:pt x="24" y="54"/>
                    </a:lnTo>
                    <a:lnTo>
                      <a:pt x="42" y="48"/>
                    </a:lnTo>
                    <a:lnTo>
                      <a:pt x="62" y="40"/>
                    </a:lnTo>
                    <a:lnTo>
                      <a:pt x="88" y="34"/>
                    </a:lnTo>
                    <a:lnTo>
                      <a:pt x="148" y="22"/>
                    </a:lnTo>
                    <a:lnTo>
                      <a:pt x="222" y="14"/>
                    </a:lnTo>
                    <a:lnTo>
                      <a:pt x="306" y="6"/>
                    </a:lnTo>
                    <a:lnTo>
                      <a:pt x="398" y="2"/>
                    </a:lnTo>
                    <a:lnTo>
                      <a:pt x="498" y="0"/>
                    </a:lnTo>
                    <a:lnTo>
                      <a:pt x="498" y="0"/>
                    </a:lnTo>
                    <a:lnTo>
                      <a:pt x="596" y="2"/>
                    </a:lnTo>
                    <a:lnTo>
                      <a:pt x="688" y="6"/>
                    </a:lnTo>
                    <a:lnTo>
                      <a:pt x="772" y="14"/>
                    </a:lnTo>
                    <a:lnTo>
                      <a:pt x="844" y="22"/>
                    </a:lnTo>
                    <a:lnTo>
                      <a:pt x="904" y="34"/>
                    </a:lnTo>
                    <a:lnTo>
                      <a:pt x="928" y="40"/>
                    </a:lnTo>
                    <a:lnTo>
                      <a:pt x="948" y="48"/>
                    </a:lnTo>
                    <a:lnTo>
                      <a:pt x="964" y="54"/>
                    </a:lnTo>
                    <a:lnTo>
                      <a:pt x="976" y="62"/>
                    </a:lnTo>
                    <a:lnTo>
                      <a:pt x="984" y="70"/>
                    </a:lnTo>
                    <a:lnTo>
                      <a:pt x="986" y="74"/>
                    </a:lnTo>
                    <a:lnTo>
                      <a:pt x="986" y="78"/>
                    </a:lnTo>
                    <a:lnTo>
                      <a:pt x="986" y="78"/>
                    </a:lnTo>
                    <a:lnTo>
                      <a:pt x="986" y="82"/>
                    </a:lnTo>
                    <a:lnTo>
                      <a:pt x="984" y="86"/>
                    </a:lnTo>
                    <a:lnTo>
                      <a:pt x="976" y="94"/>
                    </a:lnTo>
                    <a:lnTo>
                      <a:pt x="964" y="100"/>
                    </a:lnTo>
                    <a:lnTo>
                      <a:pt x="948" y="108"/>
                    </a:lnTo>
                    <a:lnTo>
                      <a:pt x="928" y="114"/>
                    </a:lnTo>
                    <a:lnTo>
                      <a:pt x="904" y="120"/>
                    </a:lnTo>
                    <a:lnTo>
                      <a:pt x="844" y="132"/>
                    </a:lnTo>
                    <a:lnTo>
                      <a:pt x="772" y="140"/>
                    </a:lnTo>
                    <a:lnTo>
                      <a:pt x="688" y="148"/>
                    </a:lnTo>
                    <a:lnTo>
                      <a:pt x="596" y="152"/>
                    </a:lnTo>
                    <a:lnTo>
                      <a:pt x="498" y="154"/>
                    </a:lnTo>
                    <a:close/>
                    <a:moveTo>
                      <a:pt x="498" y="0"/>
                    </a:moveTo>
                    <a:lnTo>
                      <a:pt x="498" y="0"/>
                    </a:lnTo>
                    <a:lnTo>
                      <a:pt x="398" y="2"/>
                    </a:lnTo>
                    <a:lnTo>
                      <a:pt x="304"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0"/>
                    </a:lnTo>
                    <a:lnTo>
                      <a:pt x="304" y="148"/>
                    </a:lnTo>
                    <a:lnTo>
                      <a:pt x="398" y="152"/>
                    </a:lnTo>
                    <a:lnTo>
                      <a:pt x="498" y="154"/>
                    </a:lnTo>
                    <a:lnTo>
                      <a:pt x="498" y="154"/>
                    </a:lnTo>
                    <a:lnTo>
                      <a:pt x="598" y="152"/>
                    </a:lnTo>
                    <a:lnTo>
                      <a:pt x="690" y="148"/>
                    </a:lnTo>
                    <a:lnTo>
                      <a:pt x="772" y="140"/>
                    </a:lnTo>
                    <a:lnTo>
                      <a:pt x="846" y="132"/>
                    </a:lnTo>
                    <a:lnTo>
                      <a:pt x="906" y="120"/>
                    </a:lnTo>
                    <a:lnTo>
                      <a:pt x="930" y="114"/>
                    </a:lnTo>
                    <a:lnTo>
                      <a:pt x="950" y="108"/>
                    </a:lnTo>
                    <a:lnTo>
                      <a:pt x="966" y="100"/>
                    </a:lnTo>
                    <a:lnTo>
                      <a:pt x="978" y="94"/>
                    </a:lnTo>
                    <a:lnTo>
                      <a:pt x="986" y="86"/>
                    </a:lnTo>
                    <a:lnTo>
                      <a:pt x="988" y="82"/>
                    </a:lnTo>
                    <a:lnTo>
                      <a:pt x="988" y="78"/>
                    </a:lnTo>
                    <a:lnTo>
                      <a:pt x="988" y="78"/>
                    </a:lnTo>
                    <a:lnTo>
                      <a:pt x="988" y="74"/>
                    </a:lnTo>
                    <a:lnTo>
                      <a:pt x="986" y="70"/>
                    </a:lnTo>
                    <a:lnTo>
                      <a:pt x="978" y="62"/>
                    </a:lnTo>
                    <a:lnTo>
                      <a:pt x="966" y="54"/>
                    </a:lnTo>
                    <a:lnTo>
                      <a:pt x="950" y="48"/>
                    </a:lnTo>
                    <a:lnTo>
                      <a:pt x="930" y="40"/>
                    </a:lnTo>
                    <a:lnTo>
                      <a:pt x="906" y="34"/>
                    </a:lnTo>
                    <a:lnTo>
                      <a:pt x="846" y="22"/>
                    </a:lnTo>
                    <a:lnTo>
                      <a:pt x="772" y="14"/>
                    </a:lnTo>
                    <a:lnTo>
                      <a:pt x="690" y="6"/>
                    </a:lnTo>
                    <a:lnTo>
                      <a:pt x="598" y="2"/>
                    </a:lnTo>
                    <a:lnTo>
                      <a:pt x="498" y="0"/>
                    </a:lnTo>
                    <a:close/>
                  </a:path>
                </a:pathLst>
              </a:custGeom>
              <a:solidFill>
                <a:srgbClr val="F9F9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5" name="Freeform 150"/>
              <p:cNvSpPr>
                <a:spLocks/>
              </p:cNvSpPr>
              <p:nvPr/>
            </p:nvSpPr>
            <p:spPr bwMode="auto">
              <a:xfrm>
                <a:off x="4399" y="4150"/>
                <a:ext cx="984" cy="154"/>
              </a:xfrm>
              <a:custGeom>
                <a:avLst/>
                <a:gdLst>
                  <a:gd name="T0" fmla="*/ 496 w 984"/>
                  <a:gd name="T1" fmla="*/ 154 h 154"/>
                  <a:gd name="T2" fmla="*/ 496 w 984"/>
                  <a:gd name="T3" fmla="*/ 154 h 154"/>
                  <a:gd name="T4" fmla="*/ 396 w 984"/>
                  <a:gd name="T5" fmla="*/ 152 h 154"/>
                  <a:gd name="T6" fmla="*/ 304 w 984"/>
                  <a:gd name="T7" fmla="*/ 148 h 154"/>
                  <a:gd name="T8" fmla="*/ 220 w 984"/>
                  <a:gd name="T9" fmla="*/ 140 h 154"/>
                  <a:gd name="T10" fmla="*/ 146 w 984"/>
                  <a:gd name="T11" fmla="*/ 132 h 154"/>
                  <a:gd name="T12" fmla="*/ 86 w 984"/>
                  <a:gd name="T13" fmla="*/ 120 h 154"/>
                  <a:gd name="T14" fmla="*/ 60 w 984"/>
                  <a:gd name="T15" fmla="*/ 114 h 154"/>
                  <a:gd name="T16" fmla="*/ 40 w 984"/>
                  <a:gd name="T17" fmla="*/ 108 h 154"/>
                  <a:gd name="T18" fmla="*/ 22 w 984"/>
                  <a:gd name="T19" fmla="*/ 100 h 154"/>
                  <a:gd name="T20" fmla="*/ 10 w 984"/>
                  <a:gd name="T21" fmla="*/ 94 h 154"/>
                  <a:gd name="T22" fmla="*/ 2 w 984"/>
                  <a:gd name="T23" fmla="*/ 86 h 154"/>
                  <a:gd name="T24" fmla="*/ 2 w 984"/>
                  <a:gd name="T25" fmla="*/ 82 h 154"/>
                  <a:gd name="T26" fmla="*/ 0 w 984"/>
                  <a:gd name="T27" fmla="*/ 78 h 154"/>
                  <a:gd name="T28" fmla="*/ 0 w 984"/>
                  <a:gd name="T29" fmla="*/ 78 h 154"/>
                  <a:gd name="T30" fmla="*/ 2 w 984"/>
                  <a:gd name="T31" fmla="*/ 74 h 154"/>
                  <a:gd name="T32" fmla="*/ 2 w 984"/>
                  <a:gd name="T33" fmla="*/ 70 h 154"/>
                  <a:gd name="T34" fmla="*/ 10 w 984"/>
                  <a:gd name="T35" fmla="*/ 62 h 154"/>
                  <a:gd name="T36" fmla="*/ 22 w 984"/>
                  <a:gd name="T37" fmla="*/ 54 h 154"/>
                  <a:gd name="T38" fmla="*/ 40 w 984"/>
                  <a:gd name="T39" fmla="*/ 48 h 154"/>
                  <a:gd name="T40" fmla="*/ 60 w 984"/>
                  <a:gd name="T41" fmla="*/ 40 h 154"/>
                  <a:gd name="T42" fmla="*/ 86 w 984"/>
                  <a:gd name="T43" fmla="*/ 34 h 154"/>
                  <a:gd name="T44" fmla="*/ 146 w 984"/>
                  <a:gd name="T45" fmla="*/ 22 h 154"/>
                  <a:gd name="T46" fmla="*/ 220 w 984"/>
                  <a:gd name="T47" fmla="*/ 14 h 154"/>
                  <a:gd name="T48" fmla="*/ 304 w 984"/>
                  <a:gd name="T49" fmla="*/ 6 h 154"/>
                  <a:gd name="T50" fmla="*/ 396 w 984"/>
                  <a:gd name="T51" fmla="*/ 2 h 154"/>
                  <a:gd name="T52" fmla="*/ 496 w 984"/>
                  <a:gd name="T53" fmla="*/ 0 h 154"/>
                  <a:gd name="T54" fmla="*/ 496 w 984"/>
                  <a:gd name="T55" fmla="*/ 0 h 154"/>
                  <a:gd name="T56" fmla="*/ 594 w 984"/>
                  <a:gd name="T57" fmla="*/ 2 h 154"/>
                  <a:gd name="T58" fmla="*/ 686 w 984"/>
                  <a:gd name="T59" fmla="*/ 6 h 154"/>
                  <a:gd name="T60" fmla="*/ 770 w 984"/>
                  <a:gd name="T61" fmla="*/ 14 h 154"/>
                  <a:gd name="T62" fmla="*/ 842 w 984"/>
                  <a:gd name="T63" fmla="*/ 22 h 154"/>
                  <a:gd name="T64" fmla="*/ 902 w 984"/>
                  <a:gd name="T65" fmla="*/ 34 h 154"/>
                  <a:gd name="T66" fmla="*/ 926 w 984"/>
                  <a:gd name="T67" fmla="*/ 40 h 154"/>
                  <a:gd name="T68" fmla="*/ 946 w 984"/>
                  <a:gd name="T69" fmla="*/ 48 h 154"/>
                  <a:gd name="T70" fmla="*/ 962 w 984"/>
                  <a:gd name="T71" fmla="*/ 54 h 154"/>
                  <a:gd name="T72" fmla="*/ 974 w 984"/>
                  <a:gd name="T73" fmla="*/ 62 h 154"/>
                  <a:gd name="T74" fmla="*/ 982 w 984"/>
                  <a:gd name="T75" fmla="*/ 70 h 154"/>
                  <a:gd name="T76" fmla="*/ 984 w 984"/>
                  <a:gd name="T77" fmla="*/ 74 h 154"/>
                  <a:gd name="T78" fmla="*/ 984 w 984"/>
                  <a:gd name="T79" fmla="*/ 78 h 154"/>
                  <a:gd name="T80" fmla="*/ 984 w 984"/>
                  <a:gd name="T81" fmla="*/ 78 h 154"/>
                  <a:gd name="T82" fmla="*/ 984 w 984"/>
                  <a:gd name="T83" fmla="*/ 82 h 154"/>
                  <a:gd name="T84" fmla="*/ 982 w 984"/>
                  <a:gd name="T85" fmla="*/ 86 h 154"/>
                  <a:gd name="T86" fmla="*/ 974 w 984"/>
                  <a:gd name="T87" fmla="*/ 94 h 154"/>
                  <a:gd name="T88" fmla="*/ 962 w 984"/>
                  <a:gd name="T89" fmla="*/ 100 h 154"/>
                  <a:gd name="T90" fmla="*/ 946 w 984"/>
                  <a:gd name="T91" fmla="*/ 108 h 154"/>
                  <a:gd name="T92" fmla="*/ 926 w 984"/>
                  <a:gd name="T93" fmla="*/ 114 h 154"/>
                  <a:gd name="T94" fmla="*/ 902 w 984"/>
                  <a:gd name="T95" fmla="*/ 120 h 154"/>
                  <a:gd name="T96" fmla="*/ 842 w 984"/>
                  <a:gd name="T97" fmla="*/ 132 h 154"/>
                  <a:gd name="T98" fmla="*/ 770 w 984"/>
                  <a:gd name="T99" fmla="*/ 140 h 154"/>
                  <a:gd name="T100" fmla="*/ 686 w 984"/>
                  <a:gd name="T101" fmla="*/ 148 h 154"/>
                  <a:gd name="T102" fmla="*/ 594 w 984"/>
                  <a:gd name="T103" fmla="*/ 152 h 154"/>
                  <a:gd name="T104" fmla="*/ 496 w 984"/>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154"/>
                    </a:moveTo>
                    <a:lnTo>
                      <a:pt x="496" y="154"/>
                    </a:lnTo>
                    <a:lnTo>
                      <a:pt x="396" y="152"/>
                    </a:lnTo>
                    <a:lnTo>
                      <a:pt x="304" y="148"/>
                    </a:lnTo>
                    <a:lnTo>
                      <a:pt x="220" y="140"/>
                    </a:lnTo>
                    <a:lnTo>
                      <a:pt x="146" y="132"/>
                    </a:lnTo>
                    <a:lnTo>
                      <a:pt x="86" y="120"/>
                    </a:lnTo>
                    <a:lnTo>
                      <a:pt x="60" y="114"/>
                    </a:lnTo>
                    <a:lnTo>
                      <a:pt x="40" y="108"/>
                    </a:lnTo>
                    <a:lnTo>
                      <a:pt x="22" y="100"/>
                    </a:lnTo>
                    <a:lnTo>
                      <a:pt x="10" y="94"/>
                    </a:lnTo>
                    <a:lnTo>
                      <a:pt x="2" y="86"/>
                    </a:lnTo>
                    <a:lnTo>
                      <a:pt x="2" y="82"/>
                    </a:lnTo>
                    <a:lnTo>
                      <a:pt x="0" y="78"/>
                    </a:lnTo>
                    <a:lnTo>
                      <a:pt x="0" y="78"/>
                    </a:lnTo>
                    <a:lnTo>
                      <a:pt x="2" y="74"/>
                    </a:lnTo>
                    <a:lnTo>
                      <a:pt x="2" y="70"/>
                    </a:lnTo>
                    <a:lnTo>
                      <a:pt x="10" y="62"/>
                    </a:lnTo>
                    <a:lnTo>
                      <a:pt x="22" y="54"/>
                    </a:lnTo>
                    <a:lnTo>
                      <a:pt x="40" y="48"/>
                    </a:lnTo>
                    <a:lnTo>
                      <a:pt x="60" y="40"/>
                    </a:lnTo>
                    <a:lnTo>
                      <a:pt x="86" y="34"/>
                    </a:lnTo>
                    <a:lnTo>
                      <a:pt x="146" y="22"/>
                    </a:lnTo>
                    <a:lnTo>
                      <a:pt x="220" y="14"/>
                    </a:lnTo>
                    <a:lnTo>
                      <a:pt x="304" y="6"/>
                    </a:lnTo>
                    <a:lnTo>
                      <a:pt x="396" y="2"/>
                    </a:lnTo>
                    <a:lnTo>
                      <a:pt x="496" y="0"/>
                    </a:lnTo>
                    <a:lnTo>
                      <a:pt x="496" y="0"/>
                    </a:lnTo>
                    <a:lnTo>
                      <a:pt x="594" y="2"/>
                    </a:lnTo>
                    <a:lnTo>
                      <a:pt x="686" y="6"/>
                    </a:lnTo>
                    <a:lnTo>
                      <a:pt x="770" y="14"/>
                    </a:lnTo>
                    <a:lnTo>
                      <a:pt x="842" y="22"/>
                    </a:lnTo>
                    <a:lnTo>
                      <a:pt x="902" y="34"/>
                    </a:lnTo>
                    <a:lnTo>
                      <a:pt x="926" y="40"/>
                    </a:lnTo>
                    <a:lnTo>
                      <a:pt x="946" y="48"/>
                    </a:lnTo>
                    <a:lnTo>
                      <a:pt x="962" y="54"/>
                    </a:lnTo>
                    <a:lnTo>
                      <a:pt x="974" y="62"/>
                    </a:lnTo>
                    <a:lnTo>
                      <a:pt x="982" y="70"/>
                    </a:lnTo>
                    <a:lnTo>
                      <a:pt x="984" y="74"/>
                    </a:lnTo>
                    <a:lnTo>
                      <a:pt x="984" y="78"/>
                    </a:lnTo>
                    <a:lnTo>
                      <a:pt x="984" y="78"/>
                    </a:lnTo>
                    <a:lnTo>
                      <a:pt x="984" y="82"/>
                    </a:lnTo>
                    <a:lnTo>
                      <a:pt x="982" y="86"/>
                    </a:lnTo>
                    <a:lnTo>
                      <a:pt x="974" y="94"/>
                    </a:lnTo>
                    <a:lnTo>
                      <a:pt x="962" y="100"/>
                    </a:lnTo>
                    <a:lnTo>
                      <a:pt x="946" y="108"/>
                    </a:lnTo>
                    <a:lnTo>
                      <a:pt x="926" y="114"/>
                    </a:lnTo>
                    <a:lnTo>
                      <a:pt x="902" y="120"/>
                    </a:lnTo>
                    <a:lnTo>
                      <a:pt x="842" y="132"/>
                    </a:lnTo>
                    <a:lnTo>
                      <a:pt x="770" y="140"/>
                    </a:lnTo>
                    <a:lnTo>
                      <a:pt x="686" y="148"/>
                    </a:lnTo>
                    <a:lnTo>
                      <a:pt x="594" y="152"/>
                    </a:lnTo>
                    <a:lnTo>
                      <a:pt x="496"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6" name="Freeform 151"/>
              <p:cNvSpPr>
                <a:spLocks/>
              </p:cNvSpPr>
              <p:nvPr/>
            </p:nvSpPr>
            <p:spPr bwMode="auto">
              <a:xfrm>
                <a:off x="4397" y="4150"/>
                <a:ext cx="988" cy="154"/>
              </a:xfrm>
              <a:custGeom>
                <a:avLst/>
                <a:gdLst>
                  <a:gd name="T0" fmla="*/ 498 w 988"/>
                  <a:gd name="T1" fmla="*/ 0 h 154"/>
                  <a:gd name="T2" fmla="*/ 498 w 988"/>
                  <a:gd name="T3" fmla="*/ 0 h 154"/>
                  <a:gd name="T4" fmla="*/ 398 w 988"/>
                  <a:gd name="T5" fmla="*/ 2 h 154"/>
                  <a:gd name="T6" fmla="*/ 304 w 988"/>
                  <a:gd name="T7" fmla="*/ 6 h 154"/>
                  <a:gd name="T8" fmla="*/ 220 w 988"/>
                  <a:gd name="T9" fmla="*/ 14 h 154"/>
                  <a:gd name="T10" fmla="*/ 146 w 988"/>
                  <a:gd name="T11" fmla="*/ 22 h 154"/>
                  <a:gd name="T12" fmla="*/ 86 w 988"/>
                  <a:gd name="T13" fmla="*/ 34 h 154"/>
                  <a:gd name="T14" fmla="*/ 60 w 988"/>
                  <a:gd name="T15" fmla="*/ 40 h 154"/>
                  <a:gd name="T16" fmla="*/ 40 w 988"/>
                  <a:gd name="T17" fmla="*/ 48 h 154"/>
                  <a:gd name="T18" fmla="*/ 22 w 988"/>
                  <a:gd name="T19" fmla="*/ 54 h 154"/>
                  <a:gd name="T20" fmla="*/ 10 w 988"/>
                  <a:gd name="T21" fmla="*/ 62 h 154"/>
                  <a:gd name="T22" fmla="*/ 2 w 988"/>
                  <a:gd name="T23" fmla="*/ 70 h 154"/>
                  <a:gd name="T24" fmla="*/ 0 w 988"/>
                  <a:gd name="T25" fmla="*/ 74 h 154"/>
                  <a:gd name="T26" fmla="*/ 0 w 988"/>
                  <a:gd name="T27" fmla="*/ 78 h 154"/>
                  <a:gd name="T28" fmla="*/ 0 w 988"/>
                  <a:gd name="T29" fmla="*/ 78 h 154"/>
                  <a:gd name="T30" fmla="*/ 0 w 988"/>
                  <a:gd name="T31" fmla="*/ 82 h 154"/>
                  <a:gd name="T32" fmla="*/ 2 w 988"/>
                  <a:gd name="T33" fmla="*/ 86 h 154"/>
                  <a:gd name="T34" fmla="*/ 10 w 988"/>
                  <a:gd name="T35" fmla="*/ 94 h 154"/>
                  <a:gd name="T36" fmla="*/ 22 w 988"/>
                  <a:gd name="T37" fmla="*/ 100 h 154"/>
                  <a:gd name="T38" fmla="*/ 40 w 988"/>
                  <a:gd name="T39" fmla="*/ 108 h 154"/>
                  <a:gd name="T40" fmla="*/ 60 w 988"/>
                  <a:gd name="T41" fmla="*/ 114 h 154"/>
                  <a:gd name="T42" fmla="*/ 86 w 988"/>
                  <a:gd name="T43" fmla="*/ 120 h 154"/>
                  <a:gd name="T44" fmla="*/ 146 w 988"/>
                  <a:gd name="T45" fmla="*/ 132 h 154"/>
                  <a:gd name="T46" fmla="*/ 220 w 988"/>
                  <a:gd name="T47" fmla="*/ 140 h 154"/>
                  <a:gd name="T48" fmla="*/ 304 w 988"/>
                  <a:gd name="T49" fmla="*/ 148 h 154"/>
                  <a:gd name="T50" fmla="*/ 398 w 988"/>
                  <a:gd name="T51" fmla="*/ 152 h 154"/>
                  <a:gd name="T52" fmla="*/ 498 w 988"/>
                  <a:gd name="T53" fmla="*/ 154 h 154"/>
                  <a:gd name="T54" fmla="*/ 498 w 988"/>
                  <a:gd name="T55" fmla="*/ 154 h 154"/>
                  <a:gd name="T56" fmla="*/ 598 w 988"/>
                  <a:gd name="T57" fmla="*/ 152 h 154"/>
                  <a:gd name="T58" fmla="*/ 690 w 988"/>
                  <a:gd name="T59" fmla="*/ 148 h 154"/>
                  <a:gd name="T60" fmla="*/ 772 w 988"/>
                  <a:gd name="T61" fmla="*/ 140 h 154"/>
                  <a:gd name="T62" fmla="*/ 846 w 988"/>
                  <a:gd name="T63" fmla="*/ 132 h 154"/>
                  <a:gd name="T64" fmla="*/ 906 w 988"/>
                  <a:gd name="T65" fmla="*/ 120 h 154"/>
                  <a:gd name="T66" fmla="*/ 930 w 988"/>
                  <a:gd name="T67" fmla="*/ 114 h 154"/>
                  <a:gd name="T68" fmla="*/ 950 w 988"/>
                  <a:gd name="T69" fmla="*/ 108 h 154"/>
                  <a:gd name="T70" fmla="*/ 966 w 988"/>
                  <a:gd name="T71" fmla="*/ 100 h 154"/>
                  <a:gd name="T72" fmla="*/ 978 w 988"/>
                  <a:gd name="T73" fmla="*/ 94 h 154"/>
                  <a:gd name="T74" fmla="*/ 986 w 988"/>
                  <a:gd name="T75" fmla="*/ 86 h 154"/>
                  <a:gd name="T76" fmla="*/ 988 w 988"/>
                  <a:gd name="T77" fmla="*/ 82 h 154"/>
                  <a:gd name="T78" fmla="*/ 988 w 988"/>
                  <a:gd name="T79" fmla="*/ 78 h 154"/>
                  <a:gd name="T80" fmla="*/ 988 w 988"/>
                  <a:gd name="T81" fmla="*/ 78 h 154"/>
                  <a:gd name="T82" fmla="*/ 988 w 988"/>
                  <a:gd name="T83" fmla="*/ 74 h 154"/>
                  <a:gd name="T84" fmla="*/ 986 w 988"/>
                  <a:gd name="T85" fmla="*/ 70 h 154"/>
                  <a:gd name="T86" fmla="*/ 978 w 988"/>
                  <a:gd name="T87" fmla="*/ 62 h 154"/>
                  <a:gd name="T88" fmla="*/ 966 w 988"/>
                  <a:gd name="T89" fmla="*/ 54 h 154"/>
                  <a:gd name="T90" fmla="*/ 950 w 988"/>
                  <a:gd name="T91" fmla="*/ 48 h 154"/>
                  <a:gd name="T92" fmla="*/ 930 w 988"/>
                  <a:gd name="T93" fmla="*/ 40 h 154"/>
                  <a:gd name="T94" fmla="*/ 906 w 988"/>
                  <a:gd name="T95" fmla="*/ 34 h 154"/>
                  <a:gd name="T96" fmla="*/ 846 w 988"/>
                  <a:gd name="T97" fmla="*/ 22 h 154"/>
                  <a:gd name="T98" fmla="*/ 772 w 988"/>
                  <a:gd name="T99" fmla="*/ 14 h 154"/>
                  <a:gd name="T100" fmla="*/ 690 w 988"/>
                  <a:gd name="T101" fmla="*/ 6 h 154"/>
                  <a:gd name="T102" fmla="*/ 598 w 988"/>
                  <a:gd name="T103" fmla="*/ 2 h 154"/>
                  <a:gd name="T104" fmla="*/ 498 w 98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8" h="154">
                    <a:moveTo>
                      <a:pt x="498" y="0"/>
                    </a:moveTo>
                    <a:lnTo>
                      <a:pt x="498" y="0"/>
                    </a:lnTo>
                    <a:lnTo>
                      <a:pt x="398" y="2"/>
                    </a:lnTo>
                    <a:lnTo>
                      <a:pt x="304"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0"/>
                    </a:lnTo>
                    <a:lnTo>
                      <a:pt x="304" y="148"/>
                    </a:lnTo>
                    <a:lnTo>
                      <a:pt x="398" y="152"/>
                    </a:lnTo>
                    <a:lnTo>
                      <a:pt x="498" y="154"/>
                    </a:lnTo>
                    <a:lnTo>
                      <a:pt x="498" y="154"/>
                    </a:lnTo>
                    <a:lnTo>
                      <a:pt x="598" y="152"/>
                    </a:lnTo>
                    <a:lnTo>
                      <a:pt x="690" y="148"/>
                    </a:lnTo>
                    <a:lnTo>
                      <a:pt x="772" y="140"/>
                    </a:lnTo>
                    <a:lnTo>
                      <a:pt x="846" y="132"/>
                    </a:lnTo>
                    <a:lnTo>
                      <a:pt x="906" y="120"/>
                    </a:lnTo>
                    <a:lnTo>
                      <a:pt x="930" y="114"/>
                    </a:lnTo>
                    <a:lnTo>
                      <a:pt x="950" y="108"/>
                    </a:lnTo>
                    <a:lnTo>
                      <a:pt x="966" y="100"/>
                    </a:lnTo>
                    <a:lnTo>
                      <a:pt x="978" y="94"/>
                    </a:lnTo>
                    <a:lnTo>
                      <a:pt x="986" y="86"/>
                    </a:lnTo>
                    <a:lnTo>
                      <a:pt x="988" y="82"/>
                    </a:lnTo>
                    <a:lnTo>
                      <a:pt x="988" y="78"/>
                    </a:lnTo>
                    <a:lnTo>
                      <a:pt x="988" y="78"/>
                    </a:lnTo>
                    <a:lnTo>
                      <a:pt x="988" y="74"/>
                    </a:lnTo>
                    <a:lnTo>
                      <a:pt x="986" y="70"/>
                    </a:lnTo>
                    <a:lnTo>
                      <a:pt x="978" y="62"/>
                    </a:lnTo>
                    <a:lnTo>
                      <a:pt x="966" y="54"/>
                    </a:lnTo>
                    <a:lnTo>
                      <a:pt x="950" y="48"/>
                    </a:lnTo>
                    <a:lnTo>
                      <a:pt x="930" y="40"/>
                    </a:lnTo>
                    <a:lnTo>
                      <a:pt x="906" y="34"/>
                    </a:lnTo>
                    <a:lnTo>
                      <a:pt x="846" y="22"/>
                    </a:lnTo>
                    <a:lnTo>
                      <a:pt x="772" y="14"/>
                    </a:lnTo>
                    <a:lnTo>
                      <a:pt x="690" y="6"/>
                    </a:lnTo>
                    <a:lnTo>
                      <a:pt x="598" y="2"/>
                    </a:lnTo>
                    <a:lnTo>
                      <a:pt x="4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7" name="Freeform 152"/>
              <p:cNvSpPr>
                <a:spLocks noEditPoints="1"/>
              </p:cNvSpPr>
              <p:nvPr/>
            </p:nvSpPr>
            <p:spPr bwMode="auto">
              <a:xfrm>
                <a:off x="4399" y="4150"/>
                <a:ext cx="984" cy="154"/>
              </a:xfrm>
              <a:custGeom>
                <a:avLst/>
                <a:gdLst>
                  <a:gd name="T0" fmla="*/ 496 w 984"/>
                  <a:gd name="T1" fmla="*/ 154 h 154"/>
                  <a:gd name="T2" fmla="*/ 304 w 984"/>
                  <a:gd name="T3" fmla="*/ 148 h 154"/>
                  <a:gd name="T4" fmla="*/ 148 w 984"/>
                  <a:gd name="T5" fmla="*/ 130 h 154"/>
                  <a:gd name="T6" fmla="*/ 62 w 984"/>
                  <a:gd name="T7" fmla="*/ 114 h 154"/>
                  <a:gd name="T8" fmla="*/ 24 w 984"/>
                  <a:gd name="T9" fmla="*/ 100 h 154"/>
                  <a:gd name="T10" fmla="*/ 6 w 984"/>
                  <a:gd name="T11" fmla="*/ 86 h 154"/>
                  <a:gd name="T12" fmla="*/ 2 w 984"/>
                  <a:gd name="T13" fmla="*/ 78 h 154"/>
                  <a:gd name="T14" fmla="*/ 4 w 984"/>
                  <a:gd name="T15" fmla="*/ 74 h 154"/>
                  <a:gd name="T16" fmla="*/ 12 w 984"/>
                  <a:gd name="T17" fmla="*/ 62 h 154"/>
                  <a:gd name="T18" fmla="*/ 42 w 984"/>
                  <a:gd name="T19" fmla="*/ 48 h 154"/>
                  <a:gd name="T20" fmla="*/ 88 w 984"/>
                  <a:gd name="T21" fmla="*/ 34 h 154"/>
                  <a:gd name="T22" fmla="*/ 220 w 984"/>
                  <a:gd name="T23" fmla="*/ 14 h 154"/>
                  <a:gd name="T24" fmla="*/ 398 w 984"/>
                  <a:gd name="T25" fmla="*/ 2 h 154"/>
                  <a:gd name="T26" fmla="*/ 496 w 984"/>
                  <a:gd name="T27" fmla="*/ 0 h 154"/>
                  <a:gd name="T28" fmla="*/ 686 w 984"/>
                  <a:gd name="T29" fmla="*/ 6 h 154"/>
                  <a:gd name="T30" fmla="*/ 840 w 984"/>
                  <a:gd name="T31" fmla="*/ 24 h 154"/>
                  <a:gd name="T32" fmla="*/ 924 w 984"/>
                  <a:gd name="T33" fmla="*/ 42 h 154"/>
                  <a:gd name="T34" fmla="*/ 960 w 984"/>
                  <a:gd name="T35" fmla="*/ 56 h 154"/>
                  <a:gd name="T36" fmla="*/ 980 w 984"/>
                  <a:gd name="T37" fmla="*/ 70 h 154"/>
                  <a:gd name="T38" fmla="*/ 982 w 984"/>
                  <a:gd name="T39" fmla="*/ 78 h 154"/>
                  <a:gd name="T40" fmla="*/ 982 w 984"/>
                  <a:gd name="T41" fmla="*/ 82 h 154"/>
                  <a:gd name="T42" fmla="*/ 972 w 984"/>
                  <a:gd name="T43" fmla="*/ 94 h 154"/>
                  <a:gd name="T44" fmla="*/ 944 w 984"/>
                  <a:gd name="T45" fmla="*/ 108 h 154"/>
                  <a:gd name="T46" fmla="*/ 900 w 984"/>
                  <a:gd name="T47" fmla="*/ 120 h 154"/>
                  <a:gd name="T48" fmla="*/ 768 w 984"/>
                  <a:gd name="T49" fmla="*/ 140 h 154"/>
                  <a:gd name="T50" fmla="*/ 594 w 984"/>
                  <a:gd name="T51" fmla="*/ 152 h 154"/>
                  <a:gd name="T52" fmla="*/ 496 w 984"/>
                  <a:gd name="T53" fmla="*/ 0 h 154"/>
                  <a:gd name="T54" fmla="*/ 396 w 984"/>
                  <a:gd name="T55" fmla="*/ 2 h 154"/>
                  <a:gd name="T56" fmla="*/ 220 w 984"/>
                  <a:gd name="T57" fmla="*/ 14 h 154"/>
                  <a:gd name="T58" fmla="*/ 86 w 984"/>
                  <a:gd name="T59" fmla="*/ 34 h 154"/>
                  <a:gd name="T60" fmla="*/ 40 w 984"/>
                  <a:gd name="T61" fmla="*/ 48 h 154"/>
                  <a:gd name="T62" fmla="*/ 10 w 984"/>
                  <a:gd name="T63" fmla="*/ 62 h 154"/>
                  <a:gd name="T64" fmla="*/ 2 w 984"/>
                  <a:gd name="T65" fmla="*/ 74 h 154"/>
                  <a:gd name="T66" fmla="*/ 0 w 984"/>
                  <a:gd name="T67" fmla="*/ 78 h 154"/>
                  <a:gd name="T68" fmla="*/ 2 w 984"/>
                  <a:gd name="T69" fmla="*/ 86 h 154"/>
                  <a:gd name="T70" fmla="*/ 22 w 984"/>
                  <a:gd name="T71" fmla="*/ 100 h 154"/>
                  <a:gd name="T72" fmla="*/ 60 w 984"/>
                  <a:gd name="T73" fmla="*/ 114 h 154"/>
                  <a:gd name="T74" fmla="*/ 146 w 984"/>
                  <a:gd name="T75" fmla="*/ 132 h 154"/>
                  <a:gd name="T76" fmla="*/ 304 w 984"/>
                  <a:gd name="T77" fmla="*/ 148 h 154"/>
                  <a:gd name="T78" fmla="*/ 496 w 984"/>
                  <a:gd name="T79" fmla="*/ 154 h 154"/>
                  <a:gd name="T80" fmla="*/ 594 w 984"/>
                  <a:gd name="T81" fmla="*/ 152 h 154"/>
                  <a:gd name="T82" fmla="*/ 770 w 984"/>
                  <a:gd name="T83" fmla="*/ 140 h 154"/>
                  <a:gd name="T84" fmla="*/ 902 w 984"/>
                  <a:gd name="T85" fmla="*/ 120 h 154"/>
                  <a:gd name="T86" fmla="*/ 946 w 984"/>
                  <a:gd name="T87" fmla="*/ 108 h 154"/>
                  <a:gd name="T88" fmla="*/ 974 w 984"/>
                  <a:gd name="T89" fmla="*/ 94 h 154"/>
                  <a:gd name="T90" fmla="*/ 984 w 984"/>
                  <a:gd name="T91" fmla="*/ 82 h 154"/>
                  <a:gd name="T92" fmla="*/ 984 w 984"/>
                  <a:gd name="T93" fmla="*/ 78 h 154"/>
                  <a:gd name="T94" fmla="*/ 982 w 984"/>
                  <a:gd name="T95" fmla="*/ 70 h 154"/>
                  <a:gd name="T96" fmla="*/ 962 w 984"/>
                  <a:gd name="T97" fmla="*/ 54 h 154"/>
                  <a:gd name="T98" fmla="*/ 926 w 984"/>
                  <a:gd name="T99" fmla="*/ 40 h 154"/>
                  <a:gd name="T100" fmla="*/ 842 w 984"/>
                  <a:gd name="T101" fmla="*/ 22 h 154"/>
                  <a:gd name="T102" fmla="*/ 686 w 984"/>
                  <a:gd name="T103" fmla="*/ 6 h 154"/>
                  <a:gd name="T104" fmla="*/ 496 w 984"/>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154"/>
                    </a:moveTo>
                    <a:lnTo>
                      <a:pt x="496" y="154"/>
                    </a:lnTo>
                    <a:lnTo>
                      <a:pt x="398" y="152"/>
                    </a:lnTo>
                    <a:lnTo>
                      <a:pt x="304" y="148"/>
                    </a:lnTo>
                    <a:lnTo>
                      <a:pt x="220" y="140"/>
                    </a:lnTo>
                    <a:lnTo>
                      <a:pt x="148" y="130"/>
                    </a:lnTo>
                    <a:lnTo>
                      <a:pt x="88" y="120"/>
                    </a:lnTo>
                    <a:lnTo>
                      <a:pt x="62" y="114"/>
                    </a:lnTo>
                    <a:lnTo>
                      <a:pt x="42" y="108"/>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8" y="34"/>
                    </a:lnTo>
                    <a:lnTo>
                      <a:pt x="148" y="24"/>
                    </a:lnTo>
                    <a:lnTo>
                      <a:pt x="220" y="14"/>
                    </a:lnTo>
                    <a:lnTo>
                      <a:pt x="304" y="6"/>
                    </a:lnTo>
                    <a:lnTo>
                      <a:pt x="398" y="2"/>
                    </a:lnTo>
                    <a:lnTo>
                      <a:pt x="496" y="0"/>
                    </a:lnTo>
                    <a:lnTo>
                      <a:pt x="496" y="0"/>
                    </a:lnTo>
                    <a:lnTo>
                      <a:pt x="594" y="2"/>
                    </a:lnTo>
                    <a:lnTo>
                      <a:pt x="686" y="6"/>
                    </a:lnTo>
                    <a:lnTo>
                      <a:pt x="768" y="14"/>
                    </a:lnTo>
                    <a:lnTo>
                      <a:pt x="840" y="24"/>
                    </a:lnTo>
                    <a:lnTo>
                      <a:pt x="900" y="34"/>
                    </a:lnTo>
                    <a:lnTo>
                      <a:pt x="924" y="42"/>
                    </a:lnTo>
                    <a:lnTo>
                      <a:pt x="944" y="48"/>
                    </a:lnTo>
                    <a:lnTo>
                      <a:pt x="960" y="56"/>
                    </a:lnTo>
                    <a:lnTo>
                      <a:pt x="972" y="62"/>
                    </a:lnTo>
                    <a:lnTo>
                      <a:pt x="980" y="70"/>
                    </a:lnTo>
                    <a:lnTo>
                      <a:pt x="982" y="74"/>
                    </a:lnTo>
                    <a:lnTo>
                      <a:pt x="982" y="78"/>
                    </a:lnTo>
                    <a:lnTo>
                      <a:pt x="982" y="78"/>
                    </a:lnTo>
                    <a:lnTo>
                      <a:pt x="982" y="82"/>
                    </a:lnTo>
                    <a:lnTo>
                      <a:pt x="980" y="86"/>
                    </a:lnTo>
                    <a:lnTo>
                      <a:pt x="972" y="94"/>
                    </a:lnTo>
                    <a:lnTo>
                      <a:pt x="960" y="100"/>
                    </a:lnTo>
                    <a:lnTo>
                      <a:pt x="944" y="108"/>
                    </a:lnTo>
                    <a:lnTo>
                      <a:pt x="924" y="114"/>
                    </a:lnTo>
                    <a:lnTo>
                      <a:pt x="900" y="120"/>
                    </a:lnTo>
                    <a:lnTo>
                      <a:pt x="840" y="130"/>
                    </a:lnTo>
                    <a:lnTo>
                      <a:pt x="768" y="140"/>
                    </a:lnTo>
                    <a:lnTo>
                      <a:pt x="686" y="148"/>
                    </a:lnTo>
                    <a:lnTo>
                      <a:pt x="594" y="152"/>
                    </a:lnTo>
                    <a:lnTo>
                      <a:pt x="496" y="154"/>
                    </a:lnTo>
                    <a:close/>
                    <a:moveTo>
                      <a:pt x="496" y="0"/>
                    </a:moveTo>
                    <a:lnTo>
                      <a:pt x="496" y="0"/>
                    </a:lnTo>
                    <a:lnTo>
                      <a:pt x="396" y="2"/>
                    </a:lnTo>
                    <a:lnTo>
                      <a:pt x="304"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0"/>
                    </a:lnTo>
                    <a:lnTo>
                      <a:pt x="304" y="148"/>
                    </a:lnTo>
                    <a:lnTo>
                      <a:pt x="396" y="152"/>
                    </a:lnTo>
                    <a:lnTo>
                      <a:pt x="496" y="154"/>
                    </a:lnTo>
                    <a:lnTo>
                      <a:pt x="496" y="154"/>
                    </a:lnTo>
                    <a:lnTo>
                      <a:pt x="594" y="152"/>
                    </a:lnTo>
                    <a:lnTo>
                      <a:pt x="686" y="148"/>
                    </a:lnTo>
                    <a:lnTo>
                      <a:pt x="770" y="140"/>
                    </a:lnTo>
                    <a:lnTo>
                      <a:pt x="842" y="132"/>
                    </a:lnTo>
                    <a:lnTo>
                      <a:pt x="902" y="120"/>
                    </a:lnTo>
                    <a:lnTo>
                      <a:pt x="926" y="114"/>
                    </a:lnTo>
                    <a:lnTo>
                      <a:pt x="946" y="108"/>
                    </a:lnTo>
                    <a:lnTo>
                      <a:pt x="962" y="100"/>
                    </a:lnTo>
                    <a:lnTo>
                      <a:pt x="974" y="94"/>
                    </a:lnTo>
                    <a:lnTo>
                      <a:pt x="982" y="86"/>
                    </a:lnTo>
                    <a:lnTo>
                      <a:pt x="984" y="82"/>
                    </a:lnTo>
                    <a:lnTo>
                      <a:pt x="984" y="78"/>
                    </a:lnTo>
                    <a:lnTo>
                      <a:pt x="984" y="78"/>
                    </a:lnTo>
                    <a:lnTo>
                      <a:pt x="984" y="74"/>
                    </a:lnTo>
                    <a:lnTo>
                      <a:pt x="982" y="70"/>
                    </a:lnTo>
                    <a:lnTo>
                      <a:pt x="974" y="62"/>
                    </a:lnTo>
                    <a:lnTo>
                      <a:pt x="962" y="54"/>
                    </a:lnTo>
                    <a:lnTo>
                      <a:pt x="946" y="48"/>
                    </a:lnTo>
                    <a:lnTo>
                      <a:pt x="926" y="40"/>
                    </a:lnTo>
                    <a:lnTo>
                      <a:pt x="902" y="34"/>
                    </a:lnTo>
                    <a:lnTo>
                      <a:pt x="842" y="22"/>
                    </a:lnTo>
                    <a:lnTo>
                      <a:pt x="770" y="14"/>
                    </a:lnTo>
                    <a:lnTo>
                      <a:pt x="686" y="6"/>
                    </a:lnTo>
                    <a:lnTo>
                      <a:pt x="594" y="2"/>
                    </a:lnTo>
                    <a:lnTo>
                      <a:pt x="496" y="0"/>
                    </a:lnTo>
                    <a:close/>
                  </a:path>
                </a:pathLst>
              </a:custGeom>
              <a:solidFill>
                <a:srgbClr val="F9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8" name="Freeform 153"/>
              <p:cNvSpPr>
                <a:spLocks/>
              </p:cNvSpPr>
              <p:nvPr/>
            </p:nvSpPr>
            <p:spPr bwMode="auto">
              <a:xfrm>
                <a:off x="4401" y="4150"/>
                <a:ext cx="980" cy="154"/>
              </a:xfrm>
              <a:custGeom>
                <a:avLst/>
                <a:gdLst>
                  <a:gd name="T0" fmla="*/ 494 w 980"/>
                  <a:gd name="T1" fmla="*/ 154 h 154"/>
                  <a:gd name="T2" fmla="*/ 494 w 980"/>
                  <a:gd name="T3" fmla="*/ 154 h 154"/>
                  <a:gd name="T4" fmla="*/ 396 w 980"/>
                  <a:gd name="T5" fmla="*/ 152 h 154"/>
                  <a:gd name="T6" fmla="*/ 302 w 980"/>
                  <a:gd name="T7" fmla="*/ 148 h 154"/>
                  <a:gd name="T8" fmla="*/ 218 w 980"/>
                  <a:gd name="T9" fmla="*/ 140 h 154"/>
                  <a:gd name="T10" fmla="*/ 146 w 980"/>
                  <a:gd name="T11" fmla="*/ 130 h 154"/>
                  <a:gd name="T12" fmla="*/ 86 w 980"/>
                  <a:gd name="T13" fmla="*/ 120 h 154"/>
                  <a:gd name="T14" fmla="*/ 60 w 980"/>
                  <a:gd name="T15" fmla="*/ 114 h 154"/>
                  <a:gd name="T16" fmla="*/ 40 w 980"/>
                  <a:gd name="T17" fmla="*/ 108 h 154"/>
                  <a:gd name="T18" fmla="*/ 22 w 980"/>
                  <a:gd name="T19" fmla="*/ 100 h 154"/>
                  <a:gd name="T20" fmla="*/ 10 w 980"/>
                  <a:gd name="T21" fmla="*/ 94 h 154"/>
                  <a:gd name="T22" fmla="*/ 4 w 980"/>
                  <a:gd name="T23" fmla="*/ 86 h 154"/>
                  <a:gd name="T24" fmla="*/ 2 w 980"/>
                  <a:gd name="T25" fmla="*/ 82 h 154"/>
                  <a:gd name="T26" fmla="*/ 0 w 980"/>
                  <a:gd name="T27" fmla="*/ 78 h 154"/>
                  <a:gd name="T28" fmla="*/ 0 w 980"/>
                  <a:gd name="T29" fmla="*/ 78 h 154"/>
                  <a:gd name="T30" fmla="*/ 2 w 980"/>
                  <a:gd name="T31" fmla="*/ 74 h 154"/>
                  <a:gd name="T32" fmla="*/ 4 w 980"/>
                  <a:gd name="T33" fmla="*/ 70 h 154"/>
                  <a:gd name="T34" fmla="*/ 10 w 980"/>
                  <a:gd name="T35" fmla="*/ 62 h 154"/>
                  <a:gd name="T36" fmla="*/ 22 w 980"/>
                  <a:gd name="T37" fmla="*/ 56 h 154"/>
                  <a:gd name="T38" fmla="*/ 40 w 980"/>
                  <a:gd name="T39" fmla="*/ 48 h 154"/>
                  <a:gd name="T40" fmla="*/ 60 w 980"/>
                  <a:gd name="T41" fmla="*/ 42 h 154"/>
                  <a:gd name="T42" fmla="*/ 86 w 980"/>
                  <a:gd name="T43" fmla="*/ 34 h 154"/>
                  <a:gd name="T44" fmla="*/ 146 w 980"/>
                  <a:gd name="T45" fmla="*/ 24 h 154"/>
                  <a:gd name="T46" fmla="*/ 218 w 980"/>
                  <a:gd name="T47" fmla="*/ 14 h 154"/>
                  <a:gd name="T48" fmla="*/ 302 w 980"/>
                  <a:gd name="T49" fmla="*/ 6 h 154"/>
                  <a:gd name="T50" fmla="*/ 396 w 980"/>
                  <a:gd name="T51" fmla="*/ 2 h 154"/>
                  <a:gd name="T52" fmla="*/ 494 w 980"/>
                  <a:gd name="T53" fmla="*/ 0 h 154"/>
                  <a:gd name="T54" fmla="*/ 494 w 980"/>
                  <a:gd name="T55" fmla="*/ 0 h 154"/>
                  <a:gd name="T56" fmla="*/ 592 w 980"/>
                  <a:gd name="T57" fmla="*/ 2 h 154"/>
                  <a:gd name="T58" fmla="*/ 684 w 980"/>
                  <a:gd name="T59" fmla="*/ 6 h 154"/>
                  <a:gd name="T60" fmla="*/ 766 w 980"/>
                  <a:gd name="T61" fmla="*/ 14 h 154"/>
                  <a:gd name="T62" fmla="*/ 838 w 980"/>
                  <a:gd name="T63" fmla="*/ 24 h 154"/>
                  <a:gd name="T64" fmla="*/ 898 w 980"/>
                  <a:gd name="T65" fmla="*/ 34 h 154"/>
                  <a:gd name="T66" fmla="*/ 922 w 980"/>
                  <a:gd name="T67" fmla="*/ 42 h 154"/>
                  <a:gd name="T68" fmla="*/ 942 w 980"/>
                  <a:gd name="T69" fmla="*/ 48 h 154"/>
                  <a:gd name="T70" fmla="*/ 958 w 980"/>
                  <a:gd name="T71" fmla="*/ 56 h 154"/>
                  <a:gd name="T72" fmla="*/ 970 w 980"/>
                  <a:gd name="T73" fmla="*/ 62 h 154"/>
                  <a:gd name="T74" fmla="*/ 978 w 980"/>
                  <a:gd name="T75" fmla="*/ 70 h 154"/>
                  <a:gd name="T76" fmla="*/ 980 w 980"/>
                  <a:gd name="T77" fmla="*/ 74 h 154"/>
                  <a:gd name="T78" fmla="*/ 980 w 980"/>
                  <a:gd name="T79" fmla="*/ 78 h 154"/>
                  <a:gd name="T80" fmla="*/ 980 w 980"/>
                  <a:gd name="T81" fmla="*/ 78 h 154"/>
                  <a:gd name="T82" fmla="*/ 980 w 980"/>
                  <a:gd name="T83" fmla="*/ 82 h 154"/>
                  <a:gd name="T84" fmla="*/ 978 w 980"/>
                  <a:gd name="T85" fmla="*/ 86 h 154"/>
                  <a:gd name="T86" fmla="*/ 970 w 980"/>
                  <a:gd name="T87" fmla="*/ 94 h 154"/>
                  <a:gd name="T88" fmla="*/ 958 w 980"/>
                  <a:gd name="T89" fmla="*/ 100 h 154"/>
                  <a:gd name="T90" fmla="*/ 942 w 980"/>
                  <a:gd name="T91" fmla="*/ 108 h 154"/>
                  <a:gd name="T92" fmla="*/ 922 w 980"/>
                  <a:gd name="T93" fmla="*/ 114 h 154"/>
                  <a:gd name="T94" fmla="*/ 898 w 980"/>
                  <a:gd name="T95" fmla="*/ 120 h 154"/>
                  <a:gd name="T96" fmla="*/ 838 w 980"/>
                  <a:gd name="T97" fmla="*/ 130 h 154"/>
                  <a:gd name="T98" fmla="*/ 766 w 980"/>
                  <a:gd name="T99" fmla="*/ 140 h 154"/>
                  <a:gd name="T100" fmla="*/ 684 w 980"/>
                  <a:gd name="T101" fmla="*/ 148 h 154"/>
                  <a:gd name="T102" fmla="*/ 592 w 980"/>
                  <a:gd name="T103" fmla="*/ 152 h 154"/>
                  <a:gd name="T104" fmla="*/ 494 w 98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0" h="154">
                    <a:moveTo>
                      <a:pt x="494" y="154"/>
                    </a:moveTo>
                    <a:lnTo>
                      <a:pt x="494" y="154"/>
                    </a:lnTo>
                    <a:lnTo>
                      <a:pt x="396" y="152"/>
                    </a:lnTo>
                    <a:lnTo>
                      <a:pt x="302" y="148"/>
                    </a:lnTo>
                    <a:lnTo>
                      <a:pt x="218" y="140"/>
                    </a:lnTo>
                    <a:lnTo>
                      <a:pt x="146" y="130"/>
                    </a:lnTo>
                    <a:lnTo>
                      <a:pt x="86" y="120"/>
                    </a:lnTo>
                    <a:lnTo>
                      <a:pt x="60" y="114"/>
                    </a:lnTo>
                    <a:lnTo>
                      <a:pt x="40" y="108"/>
                    </a:lnTo>
                    <a:lnTo>
                      <a:pt x="22" y="100"/>
                    </a:lnTo>
                    <a:lnTo>
                      <a:pt x="10" y="94"/>
                    </a:lnTo>
                    <a:lnTo>
                      <a:pt x="4" y="86"/>
                    </a:lnTo>
                    <a:lnTo>
                      <a:pt x="2" y="82"/>
                    </a:lnTo>
                    <a:lnTo>
                      <a:pt x="0" y="78"/>
                    </a:lnTo>
                    <a:lnTo>
                      <a:pt x="0" y="78"/>
                    </a:lnTo>
                    <a:lnTo>
                      <a:pt x="2" y="74"/>
                    </a:lnTo>
                    <a:lnTo>
                      <a:pt x="4" y="70"/>
                    </a:lnTo>
                    <a:lnTo>
                      <a:pt x="10" y="62"/>
                    </a:lnTo>
                    <a:lnTo>
                      <a:pt x="22" y="56"/>
                    </a:lnTo>
                    <a:lnTo>
                      <a:pt x="40" y="48"/>
                    </a:lnTo>
                    <a:lnTo>
                      <a:pt x="60" y="42"/>
                    </a:lnTo>
                    <a:lnTo>
                      <a:pt x="86" y="34"/>
                    </a:lnTo>
                    <a:lnTo>
                      <a:pt x="146" y="24"/>
                    </a:lnTo>
                    <a:lnTo>
                      <a:pt x="218" y="14"/>
                    </a:lnTo>
                    <a:lnTo>
                      <a:pt x="302" y="6"/>
                    </a:lnTo>
                    <a:lnTo>
                      <a:pt x="396" y="2"/>
                    </a:lnTo>
                    <a:lnTo>
                      <a:pt x="494" y="0"/>
                    </a:lnTo>
                    <a:lnTo>
                      <a:pt x="494" y="0"/>
                    </a:lnTo>
                    <a:lnTo>
                      <a:pt x="592" y="2"/>
                    </a:lnTo>
                    <a:lnTo>
                      <a:pt x="684" y="6"/>
                    </a:lnTo>
                    <a:lnTo>
                      <a:pt x="766" y="14"/>
                    </a:lnTo>
                    <a:lnTo>
                      <a:pt x="838" y="24"/>
                    </a:lnTo>
                    <a:lnTo>
                      <a:pt x="898" y="34"/>
                    </a:lnTo>
                    <a:lnTo>
                      <a:pt x="922" y="42"/>
                    </a:lnTo>
                    <a:lnTo>
                      <a:pt x="942" y="48"/>
                    </a:lnTo>
                    <a:lnTo>
                      <a:pt x="958" y="56"/>
                    </a:lnTo>
                    <a:lnTo>
                      <a:pt x="970" y="62"/>
                    </a:lnTo>
                    <a:lnTo>
                      <a:pt x="978" y="70"/>
                    </a:lnTo>
                    <a:lnTo>
                      <a:pt x="980" y="74"/>
                    </a:lnTo>
                    <a:lnTo>
                      <a:pt x="980" y="78"/>
                    </a:lnTo>
                    <a:lnTo>
                      <a:pt x="980" y="78"/>
                    </a:lnTo>
                    <a:lnTo>
                      <a:pt x="980" y="82"/>
                    </a:lnTo>
                    <a:lnTo>
                      <a:pt x="978" y="86"/>
                    </a:lnTo>
                    <a:lnTo>
                      <a:pt x="970" y="94"/>
                    </a:lnTo>
                    <a:lnTo>
                      <a:pt x="958" y="100"/>
                    </a:lnTo>
                    <a:lnTo>
                      <a:pt x="942" y="108"/>
                    </a:lnTo>
                    <a:lnTo>
                      <a:pt x="922" y="114"/>
                    </a:lnTo>
                    <a:lnTo>
                      <a:pt x="898" y="120"/>
                    </a:lnTo>
                    <a:lnTo>
                      <a:pt x="838" y="130"/>
                    </a:lnTo>
                    <a:lnTo>
                      <a:pt x="766" y="140"/>
                    </a:lnTo>
                    <a:lnTo>
                      <a:pt x="684" y="148"/>
                    </a:lnTo>
                    <a:lnTo>
                      <a:pt x="592" y="152"/>
                    </a:lnTo>
                    <a:lnTo>
                      <a:pt x="494"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9" name="Freeform 154"/>
              <p:cNvSpPr>
                <a:spLocks/>
              </p:cNvSpPr>
              <p:nvPr/>
            </p:nvSpPr>
            <p:spPr bwMode="auto">
              <a:xfrm>
                <a:off x="4399" y="4150"/>
                <a:ext cx="984" cy="154"/>
              </a:xfrm>
              <a:custGeom>
                <a:avLst/>
                <a:gdLst>
                  <a:gd name="T0" fmla="*/ 496 w 984"/>
                  <a:gd name="T1" fmla="*/ 0 h 154"/>
                  <a:gd name="T2" fmla="*/ 496 w 984"/>
                  <a:gd name="T3" fmla="*/ 0 h 154"/>
                  <a:gd name="T4" fmla="*/ 396 w 984"/>
                  <a:gd name="T5" fmla="*/ 2 h 154"/>
                  <a:gd name="T6" fmla="*/ 304 w 984"/>
                  <a:gd name="T7" fmla="*/ 6 h 154"/>
                  <a:gd name="T8" fmla="*/ 220 w 984"/>
                  <a:gd name="T9" fmla="*/ 14 h 154"/>
                  <a:gd name="T10" fmla="*/ 146 w 984"/>
                  <a:gd name="T11" fmla="*/ 22 h 154"/>
                  <a:gd name="T12" fmla="*/ 86 w 984"/>
                  <a:gd name="T13" fmla="*/ 34 h 154"/>
                  <a:gd name="T14" fmla="*/ 60 w 984"/>
                  <a:gd name="T15" fmla="*/ 40 h 154"/>
                  <a:gd name="T16" fmla="*/ 40 w 984"/>
                  <a:gd name="T17" fmla="*/ 48 h 154"/>
                  <a:gd name="T18" fmla="*/ 22 w 984"/>
                  <a:gd name="T19" fmla="*/ 54 h 154"/>
                  <a:gd name="T20" fmla="*/ 10 w 984"/>
                  <a:gd name="T21" fmla="*/ 62 h 154"/>
                  <a:gd name="T22" fmla="*/ 2 w 984"/>
                  <a:gd name="T23" fmla="*/ 70 h 154"/>
                  <a:gd name="T24" fmla="*/ 2 w 984"/>
                  <a:gd name="T25" fmla="*/ 74 h 154"/>
                  <a:gd name="T26" fmla="*/ 0 w 984"/>
                  <a:gd name="T27" fmla="*/ 78 h 154"/>
                  <a:gd name="T28" fmla="*/ 0 w 984"/>
                  <a:gd name="T29" fmla="*/ 78 h 154"/>
                  <a:gd name="T30" fmla="*/ 2 w 984"/>
                  <a:gd name="T31" fmla="*/ 82 h 154"/>
                  <a:gd name="T32" fmla="*/ 2 w 984"/>
                  <a:gd name="T33" fmla="*/ 86 h 154"/>
                  <a:gd name="T34" fmla="*/ 10 w 984"/>
                  <a:gd name="T35" fmla="*/ 94 h 154"/>
                  <a:gd name="T36" fmla="*/ 22 w 984"/>
                  <a:gd name="T37" fmla="*/ 100 h 154"/>
                  <a:gd name="T38" fmla="*/ 40 w 984"/>
                  <a:gd name="T39" fmla="*/ 108 h 154"/>
                  <a:gd name="T40" fmla="*/ 60 w 984"/>
                  <a:gd name="T41" fmla="*/ 114 h 154"/>
                  <a:gd name="T42" fmla="*/ 86 w 984"/>
                  <a:gd name="T43" fmla="*/ 120 h 154"/>
                  <a:gd name="T44" fmla="*/ 146 w 984"/>
                  <a:gd name="T45" fmla="*/ 132 h 154"/>
                  <a:gd name="T46" fmla="*/ 220 w 984"/>
                  <a:gd name="T47" fmla="*/ 140 h 154"/>
                  <a:gd name="T48" fmla="*/ 304 w 984"/>
                  <a:gd name="T49" fmla="*/ 148 h 154"/>
                  <a:gd name="T50" fmla="*/ 396 w 984"/>
                  <a:gd name="T51" fmla="*/ 152 h 154"/>
                  <a:gd name="T52" fmla="*/ 496 w 984"/>
                  <a:gd name="T53" fmla="*/ 154 h 154"/>
                  <a:gd name="T54" fmla="*/ 496 w 984"/>
                  <a:gd name="T55" fmla="*/ 154 h 154"/>
                  <a:gd name="T56" fmla="*/ 594 w 984"/>
                  <a:gd name="T57" fmla="*/ 152 h 154"/>
                  <a:gd name="T58" fmla="*/ 686 w 984"/>
                  <a:gd name="T59" fmla="*/ 148 h 154"/>
                  <a:gd name="T60" fmla="*/ 770 w 984"/>
                  <a:gd name="T61" fmla="*/ 140 h 154"/>
                  <a:gd name="T62" fmla="*/ 842 w 984"/>
                  <a:gd name="T63" fmla="*/ 132 h 154"/>
                  <a:gd name="T64" fmla="*/ 902 w 984"/>
                  <a:gd name="T65" fmla="*/ 120 h 154"/>
                  <a:gd name="T66" fmla="*/ 926 w 984"/>
                  <a:gd name="T67" fmla="*/ 114 h 154"/>
                  <a:gd name="T68" fmla="*/ 946 w 984"/>
                  <a:gd name="T69" fmla="*/ 108 h 154"/>
                  <a:gd name="T70" fmla="*/ 962 w 984"/>
                  <a:gd name="T71" fmla="*/ 100 h 154"/>
                  <a:gd name="T72" fmla="*/ 974 w 984"/>
                  <a:gd name="T73" fmla="*/ 94 h 154"/>
                  <a:gd name="T74" fmla="*/ 982 w 984"/>
                  <a:gd name="T75" fmla="*/ 86 h 154"/>
                  <a:gd name="T76" fmla="*/ 984 w 984"/>
                  <a:gd name="T77" fmla="*/ 82 h 154"/>
                  <a:gd name="T78" fmla="*/ 984 w 984"/>
                  <a:gd name="T79" fmla="*/ 78 h 154"/>
                  <a:gd name="T80" fmla="*/ 984 w 984"/>
                  <a:gd name="T81" fmla="*/ 78 h 154"/>
                  <a:gd name="T82" fmla="*/ 984 w 984"/>
                  <a:gd name="T83" fmla="*/ 74 h 154"/>
                  <a:gd name="T84" fmla="*/ 982 w 984"/>
                  <a:gd name="T85" fmla="*/ 70 h 154"/>
                  <a:gd name="T86" fmla="*/ 974 w 984"/>
                  <a:gd name="T87" fmla="*/ 62 h 154"/>
                  <a:gd name="T88" fmla="*/ 962 w 984"/>
                  <a:gd name="T89" fmla="*/ 54 h 154"/>
                  <a:gd name="T90" fmla="*/ 946 w 984"/>
                  <a:gd name="T91" fmla="*/ 48 h 154"/>
                  <a:gd name="T92" fmla="*/ 926 w 984"/>
                  <a:gd name="T93" fmla="*/ 40 h 154"/>
                  <a:gd name="T94" fmla="*/ 902 w 984"/>
                  <a:gd name="T95" fmla="*/ 34 h 154"/>
                  <a:gd name="T96" fmla="*/ 842 w 984"/>
                  <a:gd name="T97" fmla="*/ 22 h 154"/>
                  <a:gd name="T98" fmla="*/ 770 w 984"/>
                  <a:gd name="T99" fmla="*/ 14 h 154"/>
                  <a:gd name="T100" fmla="*/ 686 w 984"/>
                  <a:gd name="T101" fmla="*/ 6 h 154"/>
                  <a:gd name="T102" fmla="*/ 594 w 984"/>
                  <a:gd name="T103" fmla="*/ 2 h 154"/>
                  <a:gd name="T104" fmla="*/ 496 w 984"/>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4" h="154">
                    <a:moveTo>
                      <a:pt x="496" y="0"/>
                    </a:moveTo>
                    <a:lnTo>
                      <a:pt x="496" y="0"/>
                    </a:lnTo>
                    <a:lnTo>
                      <a:pt x="396" y="2"/>
                    </a:lnTo>
                    <a:lnTo>
                      <a:pt x="304"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0"/>
                    </a:lnTo>
                    <a:lnTo>
                      <a:pt x="304" y="148"/>
                    </a:lnTo>
                    <a:lnTo>
                      <a:pt x="396" y="152"/>
                    </a:lnTo>
                    <a:lnTo>
                      <a:pt x="496" y="154"/>
                    </a:lnTo>
                    <a:lnTo>
                      <a:pt x="496" y="154"/>
                    </a:lnTo>
                    <a:lnTo>
                      <a:pt x="594" y="152"/>
                    </a:lnTo>
                    <a:lnTo>
                      <a:pt x="686" y="148"/>
                    </a:lnTo>
                    <a:lnTo>
                      <a:pt x="770" y="140"/>
                    </a:lnTo>
                    <a:lnTo>
                      <a:pt x="842" y="132"/>
                    </a:lnTo>
                    <a:lnTo>
                      <a:pt x="902" y="120"/>
                    </a:lnTo>
                    <a:lnTo>
                      <a:pt x="926" y="114"/>
                    </a:lnTo>
                    <a:lnTo>
                      <a:pt x="946" y="108"/>
                    </a:lnTo>
                    <a:lnTo>
                      <a:pt x="962" y="100"/>
                    </a:lnTo>
                    <a:lnTo>
                      <a:pt x="974" y="94"/>
                    </a:lnTo>
                    <a:lnTo>
                      <a:pt x="982" y="86"/>
                    </a:lnTo>
                    <a:lnTo>
                      <a:pt x="984" y="82"/>
                    </a:lnTo>
                    <a:lnTo>
                      <a:pt x="984" y="78"/>
                    </a:lnTo>
                    <a:lnTo>
                      <a:pt x="984" y="78"/>
                    </a:lnTo>
                    <a:lnTo>
                      <a:pt x="984" y="74"/>
                    </a:lnTo>
                    <a:lnTo>
                      <a:pt x="982" y="70"/>
                    </a:lnTo>
                    <a:lnTo>
                      <a:pt x="974" y="62"/>
                    </a:lnTo>
                    <a:lnTo>
                      <a:pt x="962" y="54"/>
                    </a:lnTo>
                    <a:lnTo>
                      <a:pt x="946" y="48"/>
                    </a:lnTo>
                    <a:lnTo>
                      <a:pt x="926" y="40"/>
                    </a:lnTo>
                    <a:lnTo>
                      <a:pt x="902" y="34"/>
                    </a:lnTo>
                    <a:lnTo>
                      <a:pt x="842" y="22"/>
                    </a:lnTo>
                    <a:lnTo>
                      <a:pt x="770" y="14"/>
                    </a:lnTo>
                    <a:lnTo>
                      <a:pt x="686" y="6"/>
                    </a:lnTo>
                    <a:lnTo>
                      <a:pt x="594" y="2"/>
                    </a:lnTo>
                    <a:lnTo>
                      <a:pt x="4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0" name="Freeform 155"/>
              <p:cNvSpPr>
                <a:spLocks noEditPoints="1"/>
              </p:cNvSpPr>
              <p:nvPr/>
            </p:nvSpPr>
            <p:spPr bwMode="auto">
              <a:xfrm>
                <a:off x="4401" y="4150"/>
                <a:ext cx="980" cy="154"/>
              </a:xfrm>
              <a:custGeom>
                <a:avLst/>
                <a:gdLst>
                  <a:gd name="T0" fmla="*/ 494 w 980"/>
                  <a:gd name="T1" fmla="*/ 154 h 154"/>
                  <a:gd name="T2" fmla="*/ 304 w 980"/>
                  <a:gd name="T3" fmla="*/ 148 h 154"/>
                  <a:gd name="T4" fmla="*/ 148 w 980"/>
                  <a:gd name="T5" fmla="*/ 130 h 154"/>
                  <a:gd name="T6" fmla="*/ 62 w 980"/>
                  <a:gd name="T7" fmla="*/ 114 h 154"/>
                  <a:gd name="T8" fmla="*/ 24 w 980"/>
                  <a:gd name="T9" fmla="*/ 100 h 154"/>
                  <a:gd name="T10" fmla="*/ 6 w 980"/>
                  <a:gd name="T11" fmla="*/ 86 h 154"/>
                  <a:gd name="T12" fmla="*/ 2 w 980"/>
                  <a:gd name="T13" fmla="*/ 78 h 154"/>
                  <a:gd name="T14" fmla="*/ 4 w 980"/>
                  <a:gd name="T15" fmla="*/ 74 h 154"/>
                  <a:gd name="T16" fmla="*/ 12 w 980"/>
                  <a:gd name="T17" fmla="*/ 62 h 154"/>
                  <a:gd name="T18" fmla="*/ 42 w 980"/>
                  <a:gd name="T19" fmla="*/ 48 h 154"/>
                  <a:gd name="T20" fmla="*/ 86 w 980"/>
                  <a:gd name="T21" fmla="*/ 34 h 154"/>
                  <a:gd name="T22" fmla="*/ 220 w 980"/>
                  <a:gd name="T23" fmla="*/ 14 h 154"/>
                  <a:gd name="T24" fmla="*/ 396 w 980"/>
                  <a:gd name="T25" fmla="*/ 2 h 154"/>
                  <a:gd name="T26" fmla="*/ 494 w 980"/>
                  <a:gd name="T27" fmla="*/ 0 h 154"/>
                  <a:gd name="T28" fmla="*/ 682 w 980"/>
                  <a:gd name="T29" fmla="*/ 6 h 154"/>
                  <a:gd name="T30" fmla="*/ 836 w 980"/>
                  <a:gd name="T31" fmla="*/ 24 h 154"/>
                  <a:gd name="T32" fmla="*/ 920 w 980"/>
                  <a:gd name="T33" fmla="*/ 42 h 154"/>
                  <a:gd name="T34" fmla="*/ 956 w 980"/>
                  <a:gd name="T35" fmla="*/ 56 h 154"/>
                  <a:gd name="T36" fmla="*/ 976 w 980"/>
                  <a:gd name="T37" fmla="*/ 70 h 154"/>
                  <a:gd name="T38" fmla="*/ 978 w 980"/>
                  <a:gd name="T39" fmla="*/ 78 h 154"/>
                  <a:gd name="T40" fmla="*/ 976 w 980"/>
                  <a:gd name="T41" fmla="*/ 86 h 154"/>
                  <a:gd name="T42" fmla="*/ 956 w 980"/>
                  <a:gd name="T43" fmla="*/ 100 h 154"/>
                  <a:gd name="T44" fmla="*/ 920 w 980"/>
                  <a:gd name="T45" fmla="*/ 114 h 154"/>
                  <a:gd name="T46" fmla="*/ 836 w 980"/>
                  <a:gd name="T47" fmla="*/ 130 h 154"/>
                  <a:gd name="T48" fmla="*/ 682 w 980"/>
                  <a:gd name="T49" fmla="*/ 148 h 154"/>
                  <a:gd name="T50" fmla="*/ 494 w 980"/>
                  <a:gd name="T51" fmla="*/ 154 h 154"/>
                  <a:gd name="T52" fmla="*/ 494 w 980"/>
                  <a:gd name="T53" fmla="*/ 0 h 154"/>
                  <a:gd name="T54" fmla="*/ 302 w 980"/>
                  <a:gd name="T55" fmla="*/ 6 h 154"/>
                  <a:gd name="T56" fmla="*/ 146 w 980"/>
                  <a:gd name="T57" fmla="*/ 24 h 154"/>
                  <a:gd name="T58" fmla="*/ 60 w 980"/>
                  <a:gd name="T59" fmla="*/ 42 h 154"/>
                  <a:gd name="T60" fmla="*/ 22 w 980"/>
                  <a:gd name="T61" fmla="*/ 56 h 154"/>
                  <a:gd name="T62" fmla="*/ 4 w 980"/>
                  <a:gd name="T63" fmla="*/ 70 h 154"/>
                  <a:gd name="T64" fmla="*/ 0 w 980"/>
                  <a:gd name="T65" fmla="*/ 78 h 154"/>
                  <a:gd name="T66" fmla="*/ 2 w 980"/>
                  <a:gd name="T67" fmla="*/ 82 h 154"/>
                  <a:gd name="T68" fmla="*/ 10 w 980"/>
                  <a:gd name="T69" fmla="*/ 94 h 154"/>
                  <a:gd name="T70" fmla="*/ 40 w 980"/>
                  <a:gd name="T71" fmla="*/ 108 h 154"/>
                  <a:gd name="T72" fmla="*/ 86 w 980"/>
                  <a:gd name="T73" fmla="*/ 120 h 154"/>
                  <a:gd name="T74" fmla="*/ 218 w 980"/>
                  <a:gd name="T75" fmla="*/ 140 h 154"/>
                  <a:gd name="T76" fmla="*/ 396 w 980"/>
                  <a:gd name="T77" fmla="*/ 152 h 154"/>
                  <a:gd name="T78" fmla="*/ 494 w 980"/>
                  <a:gd name="T79" fmla="*/ 154 h 154"/>
                  <a:gd name="T80" fmla="*/ 684 w 980"/>
                  <a:gd name="T81" fmla="*/ 148 h 154"/>
                  <a:gd name="T82" fmla="*/ 838 w 980"/>
                  <a:gd name="T83" fmla="*/ 130 h 154"/>
                  <a:gd name="T84" fmla="*/ 922 w 980"/>
                  <a:gd name="T85" fmla="*/ 114 h 154"/>
                  <a:gd name="T86" fmla="*/ 958 w 980"/>
                  <a:gd name="T87" fmla="*/ 100 h 154"/>
                  <a:gd name="T88" fmla="*/ 978 w 980"/>
                  <a:gd name="T89" fmla="*/ 86 h 154"/>
                  <a:gd name="T90" fmla="*/ 980 w 980"/>
                  <a:gd name="T91" fmla="*/ 78 h 154"/>
                  <a:gd name="T92" fmla="*/ 980 w 980"/>
                  <a:gd name="T93" fmla="*/ 74 h 154"/>
                  <a:gd name="T94" fmla="*/ 970 w 980"/>
                  <a:gd name="T95" fmla="*/ 62 h 154"/>
                  <a:gd name="T96" fmla="*/ 942 w 980"/>
                  <a:gd name="T97" fmla="*/ 48 h 154"/>
                  <a:gd name="T98" fmla="*/ 898 w 980"/>
                  <a:gd name="T99" fmla="*/ 34 h 154"/>
                  <a:gd name="T100" fmla="*/ 766 w 980"/>
                  <a:gd name="T101" fmla="*/ 14 h 154"/>
                  <a:gd name="T102" fmla="*/ 592 w 980"/>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0" h="154">
                    <a:moveTo>
                      <a:pt x="494" y="154"/>
                    </a:moveTo>
                    <a:lnTo>
                      <a:pt x="494" y="154"/>
                    </a:lnTo>
                    <a:lnTo>
                      <a:pt x="396" y="152"/>
                    </a:lnTo>
                    <a:lnTo>
                      <a:pt x="304" y="148"/>
                    </a:lnTo>
                    <a:lnTo>
                      <a:pt x="220" y="140"/>
                    </a:lnTo>
                    <a:lnTo>
                      <a:pt x="148" y="130"/>
                    </a:lnTo>
                    <a:lnTo>
                      <a:pt x="86" y="120"/>
                    </a:lnTo>
                    <a:lnTo>
                      <a:pt x="62" y="114"/>
                    </a:lnTo>
                    <a:lnTo>
                      <a:pt x="42" y="106"/>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6" y="34"/>
                    </a:lnTo>
                    <a:lnTo>
                      <a:pt x="148" y="24"/>
                    </a:lnTo>
                    <a:lnTo>
                      <a:pt x="220" y="14"/>
                    </a:lnTo>
                    <a:lnTo>
                      <a:pt x="304" y="6"/>
                    </a:lnTo>
                    <a:lnTo>
                      <a:pt x="396" y="2"/>
                    </a:lnTo>
                    <a:lnTo>
                      <a:pt x="494" y="0"/>
                    </a:lnTo>
                    <a:lnTo>
                      <a:pt x="494" y="0"/>
                    </a:lnTo>
                    <a:lnTo>
                      <a:pt x="592" y="2"/>
                    </a:lnTo>
                    <a:lnTo>
                      <a:pt x="682" y="6"/>
                    </a:lnTo>
                    <a:lnTo>
                      <a:pt x="764" y="14"/>
                    </a:lnTo>
                    <a:lnTo>
                      <a:pt x="836" y="24"/>
                    </a:lnTo>
                    <a:lnTo>
                      <a:pt x="896" y="34"/>
                    </a:lnTo>
                    <a:lnTo>
                      <a:pt x="920" y="42"/>
                    </a:lnTo>
                    <a:lnTo>
                      <a:pt x="940" y="48"/>
                    </a:lnTo>
                    <a:lnTo>
                      <a:pt x="956" y="56"/>
                    </a:lnTo>
                    <a:lnTo>
                      <a:pt x="968" y="62"/>
                    </a:lnTo>
                    <a:lnTo>
                      <a:pt x="976" y="70"/>
                    </a:lnTo>
                    <a:lnTo>
                      <a:pt x="978" y="74"/>
                    </a:lnTo>
                    <a:lnTo>
                      <a:pt x="978" y="78"/>
                    </a:lnTo>
                    <a:lnTo>
                      <a:pt x="978" y="78"/>
                    </a:lnTo>
                    <a:lnTo>
                      <a:pt x="976" y="86"/>
                    </a:lnTo>
                    <a:lnTo>
                      <a:pt x="968" y="94"/>
                    </a:lnTo>
                    <a:lnTo>
                      <a:pt x="956" y="100"/>
                    </a:lnTo>
                    <a:lnTo>
                      <a:pt x="940" y="106"/>
                    </a:lnTo>
                    <a:lnTo>
                      <a:pt x="920" y="114"/>
                    </a:lnTo>
                    <a:lnTo>
                      <a:pt x="896" y="120"/>
                    </a:lnTo>
                    <a:lnTo>
                      <a:pt x="836" y="130"/>
                    </a:lnTo>
                    <a:lnTo>
                      <a:pt x="764" y="140"/>
                    </a:lnTo>
                    <a:lnTo>
                      <a:pt x="682" y="148"/>
                    </a:lnTo>
                    <a:lnTo>
                      <a:pt x="592" y="152"/>
                    </a:lnTo>
                    <a:lnTo>
                      <a:pt x="494" y="154"/>
                    </a:lnTo>
                    <a:close/>
                    <a:moveTo>
                      <a:pt x="494" y="0"/>
                    </a:moveTo>
                    <a:lnTo>
                      <a:pt x="494" y="0"/>
                    </a:lnTo>
                    <a:lnTo>
                      <a:pt x="396" y="2"/>
                    </a:lnTo>
                    <a:lnTo>
                      <a:pt x="302" y="6"/>
                    </a:lnTo>
                    <a:lnTo>
                      <a:pt x="218" y="14"/>
                    </a:lnTo>
                    <a:lnTo>
                      <a:pt x="146" y="24"/>
                    </a:lnTo>
                    <a:lnTo>
                      <a:pt x="86"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8"/>
                    </a:lnTo>
                    <a:lnTo>
                      <a:pt x="60" y="114"/>
                    </a:lnTo>
                    <a:lnTo>
                      <a:pt x="86" y="120"/>
                    </a:lnTo>
                    <a:lnTo>
                      <a:pt x="146" y="130"/>
                    </a:lnTo>
                    <a:lnTo>
                      <a:pt x="218" y="140"/>
                    </a:lnTo>
                    <a:lnTo>
                      <a:pt x="302" y="148"/>
                    </a:lnTo>
                    <a:lnTo>
                      <a:pt x="396" y="152"/>
                    </a:lnTo>
                    <a:lnTo>
                      <a:pt x="494" y="154"/>
                    </a:lnTo>
                    <a:lnTo>
                      <a:pt x="494" y="154"/>
                    </a:lnTo>
                    <a:lnTo>
                      <a:pt x="592" y="152"/>
                    </a:lnTo>
                    <a:lnTo>
                      <a:pt x="684" y="148"/>
                    </a:lnTo>
                    <a:lnTo>
                      <a:pt x="766" y="140"/>
                    </a:lnTo>
                    <a:lnTo>
                      <a:pt x="838" y="130"/>
                    </a:lnTo>
                    <a:lnTo>
                      <a:pt x="898" y="120"/>
                    </a:lnTo>
                    <a:lnTo>
                      <a:pt x="922" y="114"/>
                    </a:lnTo>
                    <a:lnTo>
                      <a:pt x="942" y="108"/>
                    </a:lnTo>
                    <a:lnTo>
                      <a:pt x="958" y="100"/>
                    </a:lnTo>
                    <a:lnTo>
                      <a:pt x="970" y="94"/>
                    </a:lnTo>
                    <a:lnTo>
                      <a:pt x="978" y="86"/>
                    </a:lnTo>
                    <a:lnTo>
                      <a:pt x="980" y="82"/>
                    </a:lnTo>
                    <a:lnTo>
                      <a:pt x="980" y="78"/>
                    </a:lnTo>
                    <a:lnTo>
                      <a:pt x="980" y="78"/>
                    </a:lnTo>
                    <a:lnTo>
                      <a:pt x="980" y="74"/>
                    </a:lnTo>
                    <a:lnTo>
                      <a:pt x="978" y="70"/>
                    </a:lnTo>
                    <a:lnTo>
                      <a:pt x="970" y="62"/>
                    </a:lnTo>
                    <a:lnTo>
                      <a:pt x="958" y="56"/>
                    </a:lnTo>
                    <a:lnTo>
                      <a:pt x="942" y="48"/>
                    </a:lnTo>
                    <a:lnTo>
                      <a:pt x="922" y="42"/>
                    </a:lnTo>
                    <a:lnTo>
                      <a:pt x="898" y="34"/>
                    </a:lnTo>
                    <a:lnTo>
                      <a:pt x="838" y="24"/>
                    </a:lnTo>
                    <a:lnTo>
                      <a:pt x="766" y="14"/>
                    </a:lnTo>
                    <a:lnTo>
                      <a:pt x="684" y="6"/>
                    </a:lnTo>
                    <a:lnTo>
                      <a:pt x="592" y="2"/>
                    </a:lnTo>
                    <a:lnTo>
                      <a:pt x="494" y="0"/>
                    </a:lnTo>
                    <a:close/>
                  </a:path>
                </a:pathLst>
              </a:custGeom>
              <a:solidFill>
                <a:srgbClr val="F8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1" name="Freeform 156"/>
              <p:cNvSpPr>
                <a:spLocks/>
              </p:cNvSpPr>
              <p:nvPr/>
            </p:nvSpPr>
            <p:spPr bwMode="auto">
              <a:xfrm>
                <a:off x="4403" y="4150"/>
                <a:ext cx="976" cy="154"/>
              </a:xfrm>
              <a:custGeom>
                <a:avLst/>
                <a:gdLst>
                  <a:gd name="T0" fmla="*/ 492 w 976"/>
                  <a:gd name="T1" fmla="*/ 154 h 154"/>
                  <a:gd name="T2" fmla="*/ 492 w 976"/>
                  <a:gd name="T3" fmla="*/ 154 h 154"/>
                  <a:gd name="T4" fmla="*/ 394 w 976"/>
                  <a:gd name="T5" fmla="*/ 152 h 154"/>
                  <a:gd name="T6" fmla="*/ 302 w 976"/>
                  <a:gd name="T7" fmla="*/ 148 h 154"/>
                  <a:gd name="T8" fmla="*/ 218 w 976"/>
                  <a:gd name="T9" fmla="*/ 140 h 154"/>
                  <a:gd name="T10" fmla="*/ 146 w 976"/>
                  <a:gd name="T11" fmla="*/ 130 h 154"/>
                  <a:gd name="T12" fmla="*/ 84 w 976"/>
                  <a:gd name="T13" fmla="*/ 120 h 154"/>
                  <a:gd name="T14" fmla="*/ 60 w 976"/>
                  <a:gd name="T15" fmla="*/ 114 h 154"/>
                  <a:gd name="T16" fmla="*/ 40 w 976"/>
                  <a:gd name="T17" fmla="*/ 106 h 154"/>
                  <a:gd name="T18" fmla="*/ 22 w 976"/>
                  <a:gd name="T19" fmla="*/ 100 h 154"/>
                  <a:gd name="T20" fmla="*/ 10 w 976"/>
                  <a:gd name="T21" fmla="*/ 94 h 154"/>
                  <a:gd name="T22" fmla="*/ 4 w 976"/>
                  <a:gd name="T23" fmla="*/ 86 h 154"/>
                  <a:gd name="T24" fmla="*/ 2 w 976"/>
                  <a:gd name="T25" fmla="*/ 82 h 154"/>
                  <a:gd name="T26" fmla="*/ 0 w 976"/>
                  <a:gd name="T27" fmla="*/ 78 h 154"/>
                  <a:gd name="T28" fmla="*/ 0 w 976"/>
                  <a:gd name="T29" fmla="*/ 78 h 154"/>
                  <a:gd name="T30" fmla="*/ 2 w 976"/>
                  <a:gd name="T31" fmla="*/ 74 h 154"/>
                  <a:gd name="T32" fmla="*/ 4 w 976"/>
                  <a:gd name="T33" fmla="*/ 70 h 154"/>
                  <a:gd name="T34" fmla="*/ 10 w 976"/>
                  <a:gd name="T35" fmla="*/ 62 h 154"/>
                  <a:gd name="T36" fmla="*/ 22 w 976"/>
                  <a:gd name="T37" fmla="*/ 56 h 154"/>
                  <a:gd name="T38" fmla="*/ 40 w 976"/>
                  <a:gd name="T39" fmla="*/ 48 h 154"/>
                  <a:gd name="T40" fmla="*/ 60 w 976"/>
                  <a:gd name="T41" fmla="*/ 42 h 154"/>
                  <a:gd name="T42" fmla="*/ 84 w 976"/>
                  <a:gd name="T43" fmla="*/ 34 h 154"/>
                  <a:gd name="T44" fmla="*/ 146 w 976"/>
                  <a:gd name="T45" fmla="*/ 24 h 154"/>
                  <a:gd name="T46" fmla="*/ 218 w 976"/>
                  <a:gd name="T47" fmla="*/ 14 h 154"/>
                  <a:gd name="T48" fmla="*/ 302 w 976"/>
                  <a:gd name="T49" fmla="*/ 6 h 154"/>
                  <a:gd name="T50" fmla="*/ 394 w 976"/>
                  <a:gd name="T51" fmla="*/ 2 h 154"/>
                  <a:gd name="T52" fmla="*/ 492 w 976"/>
                  <a:gd name="T53" fmla="*/ 0 h 154"/>
                  <a:gd name="T54" fmla="*/ 492 w 976"/>
                  <a:gd name="T55" fmla="*/ 0 h 154"/>
                  <a:gd name="T56" fmla="*/ 590 w 976"/>
                  <a:gd name="T57" fmla="*/ 2 h 154"/>
                  <a:gd name="T58" fmla="*/ 680 w 976"/>
                  <a:gd name="T59" fmla="*/ 6 h 154"/>
                  <a:gd name="T60" fmla="*/ 762 w 976"/>
                  <a:gd name="T61" fmla="*/ 14 h 154"/>
                  <a:gd name="T62" fmla="*/ 834 w 976"/>
                  <a:gd name="T63" fmla="*/ 24 h 154"/>
                  <a:gd name="T64" fmla="*/ 894 w 976"/>
                  <a:gd name="T65" fmla="*/ 34 h 154"/>
                  <a:gd name="T66" fmla="*/ 918 w 976"/>
                  <a:gd name="T67" fmla="*/ 42 h 154"/>
                  <a:gd name="T68" fmla="*/ 938 w 976"/>
                  <a:gd name="T69" fmla="*/ 48 h 154"/>
                  <a:gd name="T70" fmla="*/ 954 w 976"/>
                  <a:gd name="T71" fmla="*/ 56 h 154"/>
                  <a:gd name="T72" fmla="*/ 966 w 976"/>
                  <a:gd name="T73" fmla="*/ 62 h 154"/>
                  <a:gd name="T74" fmla="*/ 974 w 976"/>
                  <a:gd name="T75" fmla="*/ 70 h 154"/>
                  <a:gd name="T76" fmla="*/ 976 w 976"/>
                  <a:gd name="T77" fmla="*/ 74 h 154"/>
                  <a:gd name="T78" fmla="*/ 976 w 976"/>
                  <a:gd name="T79" fmla="*/ 78 h 154"/>
                  <a:gd name="T80" fmla="*/ 976 w 976"/>
                  <a:gd name="T81" fmla="*/ 78 h 154"/>
                  <a:gd name="T82" fmla="*/ 974 w 976"/>
                  <a:gd name="T83" fmla="*/ 86 h 154"/>
                  <a:gd name="T84" fmla="*/ 966 w 976"/>
                  <a:gd name="T85" fmla="*/ 94 h 154"/>
                  <a:gd name="T86" fmla="*/ 954 w 976"/>
                  <a:gd name="T87" fmla="*/ 100 h 154"/>
                  <a:gd name="T88" fmla="*/ 938 w 976"/>
                  <a:gd name="T89" fmla="*/ 106 h 154"/>
                  <a:gd name="T90" fmla="*/ 918 w 976"/>
                  <a:gd name="T91" fmla="*/ 114 h 154"/>
                  <a:gd name="T92" fmla="*/ 894 w 976"/>
                  <a:gd name="T93" fmla="*/ 120 h 154"/>
                  <a:gd name="T94" fmla="*/ 834 w 976"/>
                  <a:gd name="T95" fmla="*/ 130 h 154"/>
                  <a:gd name="T96" fmla="*/ 762 w 976"/>
                  <a:gd name="T97" fmla="*/ 140 h 154"/>
                  <a:gd name="T98" fmla="*/ 680 w 976"/>
                  <a:gd name="T99" fmla="*/ 148 h 154"/>
                  <a:gd name="T100" fmla="*/ 590 w 976"/>
                  <a:gd name="T101" fmla="*/ 152 h 154"/>
                  <a:gd name="T102" fmla="*/ 492 w 976"/>
                  <a:gd name="T10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154"/>
                    </a:moveTo>
                    <a:lnTo>
                      <a:pt x="492" y="154"/>
                    </a:lnTo>
                    <a:lnTo>
                      <a:pt x="394" y="152"/>
                    </a:lnTo>
                    <a:lnTo>
                      <a:pt x="302" y="148"/>
                    </a:lnTo>
                    <a:lnTo>
                      <a:pt x="218" y="140"/>
                    </a:lnTo>
                    <a:lnTo>
                      <a:pt x="146" y="130"/>
                    </a:lnTo>
                    <a:lnTo>
                      <a:pt x="84" y="120"/>
                    </a:lnTo>
                    <a:lnTo>
                      <a:pt x="60" y="114"/>
                    </a:lnTo>
                    <a:lnTo>
                      <a:pt x="40" y="106"/>
                    </a:lnTo>
                    <a:lnTo>
                      <a:pt x="22" y="100"/>
                    </a:lnTo>
                    <a:lnTo>
                      <a:pt x="10" y="94"/>
                    </a:lnTo>
                    <a:lnTo>
                      <a:pt x="4" y="86"/>
                    </a:lnTo>
                    <a:lnTo>
                      <a:pt x="2" y="82"/>
                    </a:lnTo>
                    <a:lnTo>
                      <a:pt x="0" y="78"/>
                    </a:lnTo>
                    <a:lnTo>
                      <a:pt x="0" y="78"/>
                    </a:lnTo>
                    <a:lnTo>
                      <a:pt x="2" y="74"/>
                    </a:lnTo>
                    <a:lnTo>
                      <a:pt x="4" y="70"/>
                    </a:lnTo>
                    <a:lnTo>
                      <a:pt x="10" y="62"/>
                    </a:lnTo>
                    <a:lnTo>
                      <a:pt x="22" y="56"/>
                    </a:lnTo>
                    <a:lnTo>
                      <a:pt x="40" y="48"/>
                    </a:lnTo>
                    <a:lnTo>
                      <a:pt x="60" y="42"/>
                    </a:lnTo>
                    <a:lnTo>
                      <a:pt x="84" y="34"/>
                    </a:lnTo>
                    <a:lnTo>
                      <a:pt x="146" y="24"/>
                    </a:lnTo>
                    <a:lnTo>
                      <a:pt x="218" y="14"/>
                    </a:lnTo>
                    <a:lnTo>
                      <a:pt x="302" y="6"/>
                    </a:lnTo>
                    <a:lnTo>
                      <a:pt x="394" y="2"/>
                    </a:lnTo>
                    <a:lnTo>
                      <a:pt x="492" y="0"/>
                    </a:lnTo>
                    <a:lnTo>
                      <a:pt x="492" y="0"/>
                    </a:lnTo>
                    <a:lnTo>
                      <a:pt x="590" y="2"/>
                    </a:lnTo>
                    <a:lnTo>
                      <a:pt x="680" y="6"/>
                    </a:lnTo>
                    <a:lnTo>
                      <a:pt x="762" y="14"/>
                    </a:lnTo>
                    <a:lnTo>
                      <a:pt x="834" y="24"/>
                    </a:lnTo>
                    <a:lnTo>
                      <a:pt x="894" y="34"/>
                    </a:lnTo>
                    <a:lnTo>
                      <a:pt x="918" y="42"/>
                    </a:lnTo>
                    <a:lnTo>
                      <a:pt x="938" y="48"/>
                    </a:lnTo>
                    <a:lnTo>
                      <a:pt x="954" y="56"/>
                    </a:lnTo>
                    <a:lnTo>
                      <a:pt x="966" y="62"/>
                    </a:lnTo>
                    <a:lnTo>
                      <a:pt x="974" y="70"/>
                    </a:lnTo>
                    <a:lnTo>
                      <a:pt x="976" y="74"/>
                    </a:lnTo>
                    <a:lnTo>
                      <a:pt x="976" y="78"/>
                    </a:lnTo>
                    <a:lnTo>
                      <a:pt x="976" y="78"/>
                    </a:lnTo>
                    <a:lnTo>
                      <a:pt x="974" y="86"/>
                    </a:lnTo>
                    <a:lnTo>
                      <a:pt x="966" y="94"/>
                    </a:lnTo>
                    <a:lnTo>
                      <a:pt x="954" y="100"/>
                    </a:lnTo>
                    <a:lnTo>
                      <a:pt x="938" y="106"/>
                    </a:lnTo>
                    <a:lnTo>
                      <a:pt x="918" y="114"/>
                    </a:lnTo>
                    <a:lnTo>
                      <a:pt x="894" y="120"/>
                    </a:lnTo>
                    <a:lnTo>
                      <a:pt x="834" y="130"/>
                    </a:lnTo>
                    <a:lnTo>
                      <a:pt x="762" y="140"/>
                    </a:lnTo>
                    <a:lnTo>
                      <a:pt x="680" y="148"/>
                    </a:lnTo>
                    <a:lnTo>
                      <a:pt x="590" y="152"/>
                    </a:lnTo>
                    <a:lnTo>
                      <a:pt x="492"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2" name="Freeform 157"/>
              <p:cNvSpPr>
                <a:spLocks/>
              </p:cNvSpPr>
              <p:nvPr/>
            </p:nvSpPr>
            <p:spPr bwMode="auto">
              <a:xfrm>
                <a:off x="4401" y="4150"/>
                <a:ext cx="980" cy="154"/>
              </a:xfrm>
              <a:custGeom>
                <a:avLst/>
                <a:gdLst>
                  <a:gd name="T0" fmla="*/ 494 w 980"/>
                  <a:gd name="T1" fmla="*/ 0 h 154"/>
                  <a:gd name="T2" fmla="*/ 494 w 980"/>
                  <a:gd name="T3" fmla="*/ 0 h 154"/>
                  <a:gd name="T4" fmla="*/ 396 w 980"/>
                  <a:gd name="T5" fmla="*/ 2 h 154"/>
                  <a:gd name="T6" fmla="*/ 302 w 980"/>
                  <a:gd name="T7" fmla="*/ 6 h 154"/>
                  <a:gd name="T8" fmla="*/ 218 w 980"/>
                  <a:gd name="T9" fmla="*/ 14 h 154"/>
                  <a:gd name="T10" fmla="*/ 146 w 980"/>
                  <a:gd name="T11" fmla="*/ 24 h 154"/>
                  <a:gd name="T12" fmla="*/ 86 w 980"/>
                  <a:gd name="T13" fmla="*/ 34 h 154"/>
                  <a:gd name="T14" fmla="*/ 60 w 980"/>
                  <a:gd name="T15" fmla="*/ 42 h 154"/>
                  <a:gd name="T16" fmla="*/ 40 w 980"/>
                  <a:gd name="T17" fmla="*/ 48 h 154"/>
                  <a:gd name="T18" fmla="*/ 22 w 980"/>
                  <a:gd name="T19" fmla="*/ 56 h 154"/>
                  <a:gd name="T20" fmla="*/ 10 w 980"/>
                  <a:gd name="T21" fmla="*/ 62 h 154"/>
                  <a:gd name="T22" fmla="*/ 4 w 980"/>
                  <a:gd name="T23" fmla="*/ 70 h 154"/>
                  <a:gd name="T24" fmla="*/ 2 w 980"/>
                  <a:gd name="T25" fmla="*/ 74 h 154"/>
                  <a:gd name="T26" fmla="*/ 0 w 980"/>
                  <a:gd name="T27" fmla="*/ 78 h 154"/>
                  <a:gd name="T28" fmla="*/ 0 w 980"/>
                  <a:gd name="T29" fmla="*/ 78 h 154"/>
                  <a:gd name="T30" fmla="*/ 2 w 980"/>
                  <a:gd name="T31" fmla="*/ 82 h 154"/>
                  <a:gd name="T32" fmla="*/ 4 w 980"/>
                  <a:gd name="T33" fmla="*/ 86 h 154"/>
                  <a:gd name="T34" fmla="*/ 10 w 980"/>
                  <a:gd name="T35" fmla="*/ 94 h 154"/>
                  <a:gd name="T36" fmla="*/ 22 w 980"/>
                  <a:gd name="T37" fmla="*/ 100 h 154"/>
                  <a:gd name="T38" fmla="*/ 40 w 980"/>
                  <a:gd name="T39" fmla="*/ 108 h 154"/>
                  <a:gd name="T40" fmla="*/ 60 w 980"/>
                  <a:gd name="T41" fmla="*/ 114 h 154"/>
                  <a:gd name="T42" fmla="*/ 86 w 980"/>
                  <a:gd name="T43" fmla="*/ 120 h 154"/>
                  <a:gd name="T44" fmla="*/ 146 w 980"/>
                  <a:gd name="T45" fmla="*/ 130 h 154"/>
                  <a:gd name="T46" fmla="*/ 218 w 980"/>
                  <a:gd name="T47" fmla="*/ 140 h 154"/>
                  <a:gd name="T48" fmla="*/ 302 w 980"/>
                  <a:gd name="T49" fmla="*/ 148 h 154"/>
                  <a:gd name="T50" fmla="*/ 396 w 980"/>
                  <a:gd name="T51" fmla="*/ 152 h 154"/>
                  <a:gd name="T52" fmla="*/ 494 w 980"/>
                  <a:gd name="T53" fmla="*/ 154 h 154"/>
                  <a:gd name="T54" fmla="*/ 494 w 980"/>
                  <a:gd name="T55" fmla="*/ 154 h 154"/>
                  <a:gd name="T56" fmla="*/ 592 w 980"/>
                  <a:gd name="T57" fmla="*/ 152 h 154"/>
                  <a:gd name="T58" fmla="*/ 684 w 980"/>
                  <a:gd name="T59" fmla="*/ 148 h 154"/>
                  <a:gd name="T60" fmla="*/ 766 w 980"/>
                  <a:gd name="T61" fmla="*/ 140 h 154"/>
                  <a:gd name="T62" fmla="*/ 838 w 980"/>
                  <a:gd name="T63" fmla="*/ 130 h 154"/>
                  <a:gd name="T64" fmla="*/ 898 w 980"/>
                  <a:gd name="T65" fmla="*/ 120 h 154"/>
                  <a:gd name="T66" fmla="*/ 922 w 980"/>
                  <a:gd name="T67" fmla="*/ 114 h 154"/>
                  <a:gd name="T68" fmla="*/ 942 w 980"/>
                  <a:gd name="T69" fmla="*/ 108 h 154"/>
                  <a:gd name="T70" fmla="*/ 958 w 980"/>
                  <a:gd name="T71" fmla="*/ 100 h 154"/>
                  <a:gd name="T72" fmla="*/ 970 w 980"/>
                  <a:gd name="T73" fmla="*/ 94 h 154"/>
                  <a:gd name="T74" fmla="*/ 978 w 980"/>
                  <a:gd name="T75" fmla="*/ 86 h 154"/>
                  <a:gd name="T76" fmla="*/ 980 w 980"/>
                  <a:gd name="T77" fmla="*/ 82 h 154"/>
                  <a:gd name="T78" fmla="*/ 980 w 980"/>
                  <a:gd name="T79" fmla="*/ 78 h 154"/>
                  <a:gd name="T80" fmla="*/ 980 w 980"/>
                  <a:gd name="T81" fmla="*/ 78 h 154"/>
                  <a:gd name="T82" fmla="*/ 980 w 980"/>
                  <a:gd name="T83" fmla="*/ 74 h 154"/>
                  <a:gd name="T84" fmla="*/ 978 w 980"/>
                  <a:gd name="T85" fmla="*/ 70 h 154"/>
                  <a:gd name="T86" fmla="*/ 970 w 980"/>
                  <a:gd name="T87" fmla="*/ 62 h 154"/>
                  <a:gd name="T88" fmla="*/ 958 w 980"/>
                  <a:gd name="T89" fmla="*/ 56 h 154"/>
                  <a:gd name="T90" fmla="*/ 942 w 980"/>
                  <a:gd name="T91" fmla="*/ 48 h 154"/>
                  <a:gd name="T92" fmla="*/ 922 w 980"/>
                  <a:gd name="T93" fmla="*/ 42 h 154"/>
                  <a:gd name="T94" fmla="*/ 898 w 980"/>
                  <a:gd name="T95" fmla="*/ 34 h 154"/>
                  <a:gd name="T96" fmla="*/ 838 w 980"/>
                  <a:gd name="T97" fmla="*/ 24 h 154"/>
                  <a:gd name="T98" fmla="*/ 766 w 980"/>
                  <a:gd name="T99" fmla="*/ 14 h 154"/>
                  <a:gd name="T100" fmla="*/ 684 w 980"/>
                  <a:gd name="T101" fmla="*/ 6 h 154"/>
                  <a:gd name="T102" fmla="*/ 592 w 980"/>
                  <a:gd name="T103" fmla="*/ 2 h 154"/>
                  <a:gd name="T104" fmla="*/ 494 w 98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0" h="154">
                    <a:moveTo>
                      <a:pt x="494" y="0"/>
                    </a:moveTo>
                    <a:lnTo>
                      <a:pt x="494" y="0"/>
                    </a:lnTo>
                    <a:lnTo>
                      <a:pt x="396" y="2"/>
                    </a:lnTo>
                    <a:lnTo>
                      <a:pt x="302" y="6"/>
                    </a:lnTo>
                    <a:lnTo>
                      <a:pt x="218" y="14"/>
                    </a:lnTo>
                    <a:lnTo>
                      <a:pt x="146" y="24"/>
                    </a:lnTo>
                    <a:lnTo>
                      <a:pt x="86"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8"/>
                    </a:lnTo>
                    <a:lnTo>
                      <a:pt x="60" y="114"/>
                    </a:lnTo>
                    <a:lnTo>
                      <a:pt x="86" y="120"/>
                    </a:lnTo>
                    <a:lnTo>
                      <a:pt x="146" y="130"/>
                    </a:lnTo>
                    <a:lnTo>
                      <a:pt x="218" y="140"/>
                    </a:lnTo>
                    <a:lnTo>
                      <a:pt x="302" y="148"/>
                    </a:lnTo>
                    <a:lnTo>
                      <a:pt x="396" y="152"/>
                    </a:lnTo>
                    <a:lnTo>
                      <a:pt x="494" y="154"/>
                    </a:lnTo>
                    <a:lnTo>
                      <a:pt x="494" y="154"/>
                    </a:lnTo>
                    <a:lnTo>
                      <a:pt x="592" y="152"/>
                    </a:lnTo>
                    <a:lnTo>
                      <a:pt x="684" y="148"/>
                    </a:lnTo>
                    <a:lnTo>
                      <a:pt x="766" y="140"/>
                    </a:lnTo>
                    <a:lnTo>
                      <a:pt x="838" y="130"/>
                    </a:lnTo>
                    <a:lnTo>
                      <a:pt x="898" y="120"/>
                    </a:lnTo>
                    <a:lnTo>
                      <a:pt x="922" y="114"/>
                    </a:lnTo>
                    <a:lnTo>
                      <a:pt x="942" y="108"/>
                    </a:lnTo>
                    <a:lnTo>
                      <a:pt x="958" y="100"/>
                    </a:lnTo>
                    <a:lnTo>
                      <a:pt x="970" y="94"/>
                    </a:lnTo>
                    <a:lnTo>
                      <a:pt x="978" y="86"/>
                    </a:lnTo>
                    <a:lnTo>
                      <a:pt x="980" y="82"/>
                    </a:lnTo>
                    <a:lnTo>
                      <a:pt x="980" y="78"/>
                    </a:lnTo>
                    <a:lnTo>
                      <a:pt x="980" y="78"/>
                    </a:lnTo>
                    <a:lnTo>
                      <a:pt x="980" y="74"/>
                    </a:lnTo>
                    <a:lnTo>
                      <a:pt x="978" y="70"/>
                    </a:lnTo>
                    <a:lnTo>
                      <a:pt x="970" y="62"/>
                    </a:lnTo>
                    <a:lnTo>
                      <a:pt x="958" y="56"/>
                    </a:lnTo>
                    <a:lnTo>
                      <a:pt x="942" y="48"/>
                    </a:lnTo>
                    <a:lnTo>
                      <a:pt x="922" y="42"/>
                    </a:lnTo>
                    <a:lnTo>
                      <a:pt x="898" y="34"/>
                    </a:lnTo>
                    <a:lnTo>
                      <a:pt x="838" y="24"/>
                    </a:lnTo>
                    <a:lnTo>
                      <a:pt x="766" y="14"/>
                    </a:lnTo>
                    <a:lnTo>
                      <a:pt x="684" y="6"/>
                    </a:lnTo>
                    <a:lnTo>
                      <a:pt x="592" y="2"/>
                    </a:lnTo>
                    <a:lnTo>
                      <a:pt x="4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3" name="Freeform 158"/>
              <p:cNvSpPr>
                <a:spLocks noEditPoints="1"/>
              </p:cNvSpPr>
              <p:nvPr/>
            </p:nvSpPr>
            <p:spPr bwMode="auto">
              <a:xfrm>
                <a:off x="4403" y="4150"/>
                <a:ext cx="976" cy="154"/>
              </a:xfrm>
              <a:custGeom>
                <a:avLst/>
                <a:gdLst>
                  <a:gd name="T0" fmla="*/ 492 w 976"/>
                  <a:gd name="T1" fmla="*/ 152 h 154"/>
                  <a:gd name="T2" fmla="*/ 302 w 976"/>
                  <a:gd name="T3" fmla="*/ 146 h 154"/>
                  <a:gd name="T4" fmla="*/ 146 w 976"/>
                  <a:gd name="T5" fmla="*/ 130 h 154"/>
                  <a:gd name="T6" fmla="*/ 62 w 976"/>
                  <a:gd name="T7" fmla="*/ 114 h 154"/>
                  <a:gd name="T8" fmla="*/ 24 w 976"/>
                  <a:gd name="T9" fmla="*/ 100 h 154"/>
                  <a:gd name="T10" fmla="*/ 6 w 976"/>
                  <a:gd name="T11" fmla="*/ 86 h 154"/>
                  <a:gd name="T12" fmla="*/ 2 w 976"/>
                  <a:gd name="T13" fmla="*/ 78 h 154"/>
                  <a:gd name="T14" fmla="*/ 4 w 976"/>
                  <a:gd name="T15" fmla="*/ 74 h 154"/>
                  <a:gd name="T16" fmla="*/ 12 w 976"/>
                  <a:gd name="T17" fmla="*/ 62 h 154"/>
                  <a:gd name="T18" fmla="*/ 42 w 976"/>
                  <a:gd name="T19" fmla="*/ 48 h 154"/>
                  <a:gd name="T20" fmla="*/ 86 w 976"/>
                  <a:gd name="T21" fmla="*/ 34 h 154"/>
                  <a:gd name="T22" fmla="*/ 220 w 976"/>
                  <a:gd name="T23" fmla="*/ 14 h 154"/>
                  <a:gd name="T24" fmla="*/ 394 w 976"/>
                  <a:gd name="T25" fmla="*/ 2 h 154"/>
                  <a:gd name="T26" fmla="*/ 492 w 976"/>
                  <a:gd name="T27" fmla="*/ 2 h 154"/>
                  <a:gd name="T28" fmla="*/ 680 w 976"/>
                  <a:gd name="T29" fmla="*/ 8 h 154"/>
                  <a:gd name="T30" fmla="*/ 834 w 976"/>
                  <a:gd name="T31" fmla="*/ 24 h 154"/>
                  <a:gd name="T32" fmla="*/ 916 w 976"/>
                  <a:gd name="T33" fmla="*/ 42 h 154"/>
                  <a:gd name="T34" fmla="*/ 952 w 976"/>
                  <a:gd name="T35" fmla="*/ 56 h 154"/>
                  <a:gd name="T36" fmla="*/ 972 w 976"/>
                  <a:gd name="T37" fmla="*/ 70 h 154"/>
                  <a:gd name="T38" fmla="*/ 974 w 976"/>
                  <a:gd name="T39" fmla="*/ 78 h 154"/>
                  <a:gd name="T40" fmla="*/ 972 w 976"/>
                  <a:gd name="T41" fmla="*/ 86 h 154"/>
                  <a:gd name="T42" fmla="*/ 952 w 976"/>
                  <a:gd name="T43" fmla="*/ 100 h 154"/>
                  <a:gd name="T44" fmla="*/ 916 w 976"/>
                  <a:gd name="T45" fmla="*/ 114 h 154"/>
                  <a:gd name="T46" fmla="*/ 834 w 976"/>
                  <a:gd name="T47" fmla="*/ 130 h 154"/>
                  <a:gd name="T48" fmla="*/ 680 w 976"/>
                  <a:gd name="T49" fmla="*/ 146 h 154"/>
                  <a:gd name="T50" fmla="*/ 492 w 976"/>
                  <a:gd name="T51" fmla="*/ 152 h 154"/>
                  <a:gd name="T52" fmla="*/ 492 w 976"/>
                  <a:gd name="T53" fmla="*/ 0 h 154"/>
                  <a:gd name="T54" fmla="*/ 302 w 976"/>
                  <a:gd name="T55" fmla="*/ 6 h 154"/>
                  <a:gd name="T56" fmla="*/ 146 w 976"/>
                  <a:gd name="T57" fmla="*/ 24 h 154"/>
                  <a:gd name="T58" fmla="*/ 60 w 976"/>
                  <a:gd name="T59" fmla="*/ 42 h 154"/>
                  <a:gd name="T60" fmla="*/ 22 w 976"/>
                  <a:gd name="T61" fmla="*/ 56 h 154"/>
                  <a:gd name="T62" fmla="*/ 4 w 976"/>
                  <a:gd name="T63" fmla="*/ 70 h 154"/>
                  <a:gd name="T64" fmla="*/ 0 w 976"/>
                  <a:gd name="T65" fmla="*/ 78 h 154"/>
                  <a:gd name="T66" fmla="*/ 2 w 976"/>
                  <a:gd name="T67" fmla="*/ 82 h 154"/>
                  <a:gd name="T68" fmla="*/ 10 w 976"/>
                  <a:gd name="T69" fmla="*/ 94 h 154"/>
                  <a:gd name="T70" fmla="*/ 40 w 976"/>
                  <a:gd name="T71" fmla="*/ 106 h 154"/>
                  <a:gd name="T72" fmla="*/ 84 w 976"/>
                  <a:gd name="T73" fmla="*/ 120 h 154"/>
                  <a:gd name="T74" fmla="*/ 218 w 976"/>
                  <a:gd name="T75" fmla="*/ 140 h 154"/>
                  <a:gd name="T76" fmla="*/ 394 w 976"/>
                  <a:gd name="T77" fmla="*/ 152 h 154"/>
                  <a:gd name="T78" fmla="*/ 492 w 976"/>
                  <a:gd name="T79" fmla="*/ 154 h 154"/>
                  <a:gd name="T80" fmla="*/ 680 w 976"/>
                  <a:gd name="T81" fmla="*/ 148 h 154"/>
                  <a:gd name="T82" fmla="*/ 834 w 976"/>
                  <a:gd name="T83" fmla="*/ 130 h 154"/>
                  <a:gd name="T84" fmla="*/ 918 w 976"/>
                  <a:gd name="T85" fmla="*/ 114 h 154"/>
                  <a:gd name="T86" fmla="*/ 954 w 976"/>
                  <a:gd name="T87" fmla="*/ 100 h 154"/>
                  <a:gd name="T88" fmla="*/ 974 w 976"/>
                  <a:gd name="T89" fmla="*/ 86 h 154"/>
                  <a:gd name="T90" fmla="*/ 976 w 976"/>
                  <a:gd name="T91" fmla="*/ 78 h 154"/>
                  <a:gd name="T92" fmla="*/ 974 w 976"/>
                  <a:gd name="T93" fmla="*/ 70 h 154"/>
                  <a:gd name="T94" fmla="*/ 954 w 976"/>
                  <a:gd name="T95" fmla="*/ 56 h 154"/>
                  <a:gd name="T96" fmla="*/ 918 w 976"/>
                  <a:gd name="T97" fmla="*/ 42 h 154"/>
                  <a:gd name="T98" fmla="*/ 834 w 976"/>
                  <a:gd name="T99" fmla="*/ 24 h 154"/>
                  <a:gd name="T100" fmla="*/ 680 w 976"/>
                  <a:gd name="T101" fmla="*/ 6 h 154"/>
                  <a:gd name="T102" fmla="*/ 492 w 976"/>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152"/>
                    </a:moveTo>
                    <a:lnTo>
                      <a:pt x="492" y="152"/>
                    </a:lnTo>
                    <a:lnTo>
                      <a:pt x="394" y="152"/>
                    </a:lnTo>
                    <a:lnTo>
                      <a:pt x="302" y="146"/>
                    </a:lnTo>
                    <a:lnTo>
                      <a:pt x="220" y="140"/>
                    </a:lnTo>
                    <a:lnTo>
                      <a:pt x="146" y="130"/>
                    </a:lnTo>
                    <a:lnTo>
                      <a:pt x="86" y="120"/>
                    </a:lnTo>
                    <a:lnTo>
                      <a:pt x="62" y="114"/>
                    </a:lnTo>
                    <a:lnTo>
                      <a:pt x="42" y="106"/>
                    </a:lnTo>
                    <a:lnTo>
                      <a:pt x="24" y="100"/>
                    </a:lnTo>
                    <a:lnTo>
                      <a:pt x="12" y="94"/>
                    </a:lnTo>
                    <a:lnTo>
                      <a:pt x="6" y="86"/>
                    </a:lnTo>
                    <a:lnTo>
                      <a:pt x="4" y="82"/>
                    </a:lnTo>
                    <a:lnTo>
                      <a:pt x="2" y="78"/>
                    </a:lnTo>
                    <a:lnTo>
                      <a:pt x="2" y="78"/>
                    </a:lnTo>
                    <a:lnTo>
                      <a:pt x="4" y="74"/>
                    </a:lnTo>
                    <a:lnTo>
                      <a:pt x="6" y="70"/>
                    </a:lnTo>
                    <a:lnTo>
                      <a:pt x="12" y="62"/>
                    </a:lnTo>
                    <a:lnTo>
                      <a:pt x="24" y="56"/>
                    </a:lnTo>
                    <a:lnTo>
                      <a:pt x="42" y="48"/>
                    </a:lnTo>
                    <a:lnTo>
                      <a:pt x="62" y="42"/>
                    </a:lnTo>
                    <a:lnTo>
                      <a:pt x="86" y="34"/>
                    </a:lnTo>
                    <a:lnTo>
                      <a:pt x="146" y="24"/>
                    </a:lnTo>
                    <a:lnTo>
                      <a:pt x="220" y="14"/>
                    </a:lnTo>
                    <a:lnTo>
                      <a:pt x="302" y="8"/>
                    </a:lnTo>
                    <a:lnTo>
                      <a:pt x="394" y="2"/>
                    </a:lnTo>
                    <a:lnTo>
                      <a:pt x="492" y="2"/>
                    </a:lnTo>
                    <a:lnTo>
                      <a:pt x="492" y="2"/>
                    </a:lnTo>
                    <a:lnTo>
                      <a:pt x="590" y="2"/>
                    </a:lnTo>
                    <a:lnTo>
                      <a:pt x="680" y="8"/>
                    </a:lnTo>
                    <a:lnTo>
                      <a:pt x="762" y="14"/>
                    </a:lnTo>
                    <a:lnTo>
                      <a:pt x="834" y="24"/>
                    </a:lnTo>
                    <a:lnTo>
                      <a:pt x="892" y="34"/>
                    </a:lnTo>
                    <a:lnTo>
                      <a:pt x="916" y="42"/>
                    </a:lnTo>
                    <a:lnTo>
                      <a:pt x="936" y="48"/>
                    </a:lnTo>
                    <a:lnTo>
                      <a:pt x="952" y="56"/>
                    </a:lnTo>
                    <a:lnTo>
                      <a:pt x="964" y="62"/>
                    </a:lnTo>
                    <a:lnTo>
                      <a:pt x="972" y="70"/>
                    </a:lnTo>
                    <a:lnTo>
                      <a:pt x="974" y="74"/>
                    </a:lnTo>
                    <a:lnTo>
                      <a:pt x="974" y="78"/>
                    </a:lnTo>
                    <a:lnTo>
                      <a:pt x="974" y="78"/>
                    </a:lnTo>
                    <a:lnTo>
                      <a:pt x="972" y="86"/>
                    </a:lnTo>
                    <a:lnTo>
                      <a:pt x="964" y="94"/>
                    </a:lnTo>
                    <a:lnTo>
                      <a:pt x="952" y="100"/>
                    </a:lnTo>
                    <a:lnTo>
                      <a:pt x="936" y="106"/>
                    </a:lnTo>
                    <a:lnTo>
                      <a:pt x="916" y="114"/>
                    </a:lnTo>
                    <a:lnTo>
                      <a:pt x="892" y="120"/>
                    </a:lnTo>
                    <a:lnTo>
                      <a:pt x="834" y="130"/>
                    </a:lnTo>
                    <a:lnTo>
                      <a:pt x="762" y="140"/>
                    </a:lnTo>
                    <a:lnTo>
                      <a:pt x="680" y="146"/>
                    </a:lnTo>
                    <a:lnTo>
                      <a:pt x="590" y="152"/>
                    </a:lnTo>
                    <a:lnTo>
                      <a:pt x="492" y="152"/>
                    </a:lnTo>
                    <a:close/>
                    <a:moveTo>
                      <a:pt x="492" y="0"/>
                    </a:moveTo>
                    <a:lnTo>
                      <a:pt x="492" y="0"/>
                    </a:lnTo>
                    <a:lnTo>
                      <a:pt x="394" y="2"/>
                    </a:lnTo>
                    <a:lnTo>
                      <a:pt x="302" y="6"/>
                    </a:lnTo>
                    <a:lnTo>
                      <a:pt x="218" y="14"/>
                    </a:lnTo>
                    <a:lnTo>
                      <a:pt x="146" y="24"/>
                    </a:lnTo>
                    <a:lnTo>
                      <a:pt x="84"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6"/>
                    </a:lnTo>
                    <a:lnTo>
                      <a:pt x="60" y="114"/>
                    </a:lnTo>
                    <a:lnTo>
                      <a:pt x="84" y="120"/>
                    </a:lnTo>
                    <a:lnTo>
                      <a:pt x="146" y="130"/>
                    </a:lnTo>
                    <a:lnTo>
                      <a:pt x="218" y="140"/>
                    </a:lnTo>
                    <a:lnTo>
                      <a:pt x="302" y="148"/>
                    </a:lnTo>
                    <a:lnTo>
                      <a:pt x="394" y="152"/>
                    </a:lnTo>
                    <a:lnTo>
                      <a:pt x="492" y="154"/>
                    </a:lnTo>
                    <a:lnTo>
                      <a:pt x="492" y="154"/>
                    </a:lnTo>
                    <a:lnTo>
                      <a:pt x="590" y="152"/>
                    </a:lnTo>
                    <a:lnTo>
                      <a:pt x="680" y="148"/>
                    </a:lnTo>
                    <a:lnTo>
                      <a:pt x="762" y="140"/>
                    </a:lnTo>
                    <a:lnTo>
                      <a:pt x="834" y="130"/>
                    </a:lnTo>
                    <a:lnTo>
                      <a:pt x="894" y="120"/>
                    </a:lnTo>
                    <a:lnTo>
                      <a:pt x="918" y="114"/>
                    </a:lnTo>
                    <a:lnTo>
                      <a:pt x="938" y="106"/>
                    </a:lnTo>
                    <a:lnTo>
                      <a:pt x="954" y="100"/>
                    </a:lnTo>
                    <a:lnTo>
                      <a:pt x="966" y="94"/>
                    </a:lnTo>
                    <a:lnTo>
                      <a:pt x="974" y="86"/>
                    </a:lnTo>
                    <a:lnTo>
                      <a:pt x="976" y="78"/>
                    </a:lnTo>
                    <a:lnTo>
                      <a:pt x="976" y="78"/>
                    </a:lnTo>
                    <a:lnTo>
                      <a:pt x="976" y="74"/>
                    </a:lnTo>
                    <a:lnTo>
                      <a:pt x="974" y="70"/>
                    </a:lnTo>
                    <a:lnTo>
                      <a:pt x="966" y="62"/>
                    </a:lnTo>
                    <a:lnTo>
                      <a:pt x="954" y="56"/>
                    </a:lnTo>
                    <a:lnTo>
                      <a:pt x="938" y="48"/>
                    </a:lnTo>
                    <a:lnTo>
                      <a:pt x="918" y="42"/>
                    </a:lnTo>
                    <a:lnTo>
                      <a:pt x="894" y="34"/>
                    </a:lnTo>
                    <a:lnTo>
                      <a:pt x="834" y="24"/>
                    </a:lnTo>
                    <a:lnTo>
                      <a:pt x="762" y="14"/>
                    </a:lnTo>
                    <a:lnTo>
                      <a:pt x="680" y="6"/>
                    </a:lnTo>
                    <a:lnTo>
                      <a:pt x="590" y="2"/>
                    </a:lnTo>
                    <a:lnTo>
                      <a:pt x="492" y="0"/>
                    </a:lnTo>
                    <a:close/>
                  </a:path>
                </a:pathLst>
              </a:custGeom>
              <a:solidFill>
                <a:srgbClr val="F8F8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4" name="Freeform 159"/>
              <p:cNvSpPr>
                <a:spLocks/>
              </p:cNvSpPr>
              <p:nvPr/>
            </p:nvSpPr>
            <p:spPr bwMode="auto">
              <a:xfrm>
                <a:off x="4405" y="4152"/>
                <a:ext cx="972" cy="150"/>
              </a:xfrm>
              <a:custGeom>
                <a:avLst/>
                <a:gdLst>
                  <a:gd name="T0" fmla="*/ 490 w 972"/>
                  <a:gd name="T1" fmla="*/ 150 h 150"/>
                  <a:gd name="T2" fmla="*/ 490 w 972"/>
                  <a:gd name="T3" fmla="*/ 150 h 150"/>
                  <a:gd name="T4" fmla="*/ 392 w 972"/>
                  <a:gd name="T5" fmla="*/ 150 h 150"/>
                  <a:gd name="T6" fmla="*/ 300 w 972"/>
                  <a:gd name="T7" fmla="*/ 144 h 150"/>
                  <a:gd name="T8" fmla="*/ 218 w 972"/>
                  <a:gd name="T9" fmla="*/ 138 h 150"/>
                  <a:gd name="T10" fmla="*/ 144 w 972"/>
                  <a:gd name="T11" fmla="*/ 128 h 150"/>
                  <a:gd name="T12" fmla="*/ 84 w 972"/>
                  <a:gd name="T13" fmla="*/ 118 h 150"/>
                  <a:gd name="T14" fmla="*/ 60 w 972"/>
                  <a:gd name="T15" fmla="*/ 112 h 150"/>
                  <a:gd name="T16" fmla="*/ 40 w 972"/>
                  <a:gd name="T17" fmla="*/ 104 h 150"/>
                  <a:gd name="T18" fmla="*/ 22 w 972"/>
                  <a:gd name="T19" fmla="*/ 98 h 150"/>
                  <a:gd name="T20" fmla="*/ 10 w 972"/>
                  <a:gd name="T21" fmla="*/ 92 h 150"/>
                  <a:gd name="T22" fmla="*/ 4 w 972"/>
                  <a:gd name="T23" fmla="*/ 84 h 150"/>
                  <a:gd name="T24" fmla="*/ 2 w 972"/>
                  <a:gd name="T25" fmla="*/ 80 h 150"/>
                  <a:gd name="T26" fmla="*/ 0 w 972"/>
                  <a:gd name="T27" fmla="*/ 76 h 150"/>
                  <a:gd name="T28" fmla="*/ 0 w 972"/>
                  <a:gd name="T29" fmla="*/ 76 h 150"/>
                  <a:gd name="T30" fmla="*/ 2 w 972"/>
                  <a:gd name="T31" fmla="*/ 72 h 150"/>
                  <a:gd name="T32" fmla="*/ 4 w 972"/>
                  <a:gd name="T33" fmla="*/ 68 h 150"/>
                  <a:gd name="T34" fmla="*/ 10 w 972"/>
                  <a:gd name="T35" fmla="*/ 60 h 150"/>
                  <a:gd name="T36" fmla="*/ 22 w 972"/>
                  <a:gd name="T37" fmla="*/ 54 h 150"/>
                  <a:gd name="T38" fmla="*/ 40 w 972"/>
                  <a:gd name="T39" fmla="*/ 46 h 150"/>
                  <a:gd name="T40" fmla="*/ 60 w 972"/>
                  <a:gd name="T41" fmla="*/ 40 h 150"/>
                  <a:gd name="T42" fmla="*/ 84 w 972"/>
                  <a:gd name="T43" fmla="*/ 32 h 150"/>
                  <a:gd name="T44" fmla="*/ 144 w 972"/>
                  <a:gd name="T45" fmla="*/ 22 h 150"/>
                  <a:gd name="T46" fmla="*/ 218 w 972"/>
                  <a:gd name="T47" fmla="*/ 12 h 150"/>
                  <a:gd name="T48" fmla="*/ 300 w 972"/>
                  <a:gd name="T49" fmla="*/ 6 h 150"/>
                  <a:gd name="T50" fmla="*/ 392 w 972"/>
                  <a:gd name="T51" fmla="*/ 0 h 150"/>
                  <a:gd name="T52" fmla="*/ 490 w 972"/>
                  <a:gd name="T53" fmla="*/ 0 h 150"/>
                  <a:gd name="T54" fmla="*/ 490 w 972"/>
                  <a:gd name="T55" fmla="*/ 0 h 150"/>
                  <a:gd name="T56" fmla="*/ 588 w 972"/>
                  <a:gd name="T57" fmla="*/ 0 h 150"/>
                  <a:gd name="T58" fmla="*/ 678 w 972"/>
                  <a:gd name="T59" fmla="*/ 6 h 150"/>
                  <a:gd name="T60" fmla="*/ 760 w 972"/>
                  <a:gd name="T61" fmla="*/ 12 h 150"/>
                  <a:gd name="T62" fmla="*/ 832 w 972"/>
                  <a:gd name="T63" fmla="*/ 22 h 150"/>
                  <a:gd name="T64" fmla="*/ 890 w 972"/>
                  <a:gd name="T65" fmla="*/ 32 h 150"/>
                  <a:gd name="T66" fmla="*/ 914 w 972"/>
                  <a:gd name="T67" fmla="*/ 40 h 150"/>
                  <a:gd name="T68" fmla="*/ 934 w 972"/>
                  <a:gd name="T69" fmla="*/ 46 h 150"/>
                  <a:gd name="T70" fmla="*/ 950 w 972"/>
                  <a:gd name="T71" fmla="*/ 54 h 150"/>
                  <a:gd name="T72" fmla="*/ 962 w 972"/>
                  <a:gd name="T73" fmla="*/ 60 h 150"/>
                  <a:gd name="T74" fmla="*/ 970 w 972"/>
                  <a:gd name="T75" fmla="*/ 68 h 150"/>
                  <a:gd name="T76" fmla="*/ 972 w 972"/>
                  <a:gd name="T77" fmla="*/ 72 h 150"/>
                  <a:gd name="T78" fmla="*/ 972 w 972"/>
                  <a:gd name="T79" fmla="*/ 76 h 150"/>
                  <a:gd name="T80" fmla="*/ 972 w 972"/>
                  <a:gd name="T81" fmla="*/ 76 h 150"/>
                  <a:gd name="T82" fmla="*/ 970 w 972"/>
                  <a:gd name="T83" fmla="*/ 84 h 150"/>
                  <a:gd name="T84" fmla="*/ 962 w 972"/>
                  <a:gd name="T85" fmla="*/ 92 h 150"/>
                  <a:gd name="T86" fmla="*/ 950 w 972"/>
                  <a:gd name="T87" fmla="*/ 98 h 150"/>
                  <a:gd name="T88" fmla="*/ 934 w 972"/>
                  <a:gd name="T89" fmla="*/ 104 h 150"/>
                  <a:gd name="T90" fmla="*/ 914 w 972"/>
                  <a:gd name="T91" fmla="*/ 112 h 150"/>
                  <a:gd name="T92" fmla="*/ 890 w 972"/>
                  <a:gd name="T93" fmla="*/ 118 h 150"/>
                  <a:gd name="T94" fmla="*/ 832 w 972"/>
                  <a:gd name="T95" fmla="*/ 128 h 150"/>
                  <a:gd name="T96" fmla="*/ 760 w 972"/>
                  <a:gd name="T97" fmla="*/ 138 h 150"/>
                  <a:gd name="T98" fmla="*/ 678 w 972"/>
                  <a:gd name="T99" fmla="*/ 144 h 150"/>
                  <a:gd name="T100" fmla="*/ 588 w 972"/>
                  <a:gd name="T101" fmla="*/ 150 h 150"/>
                  <a:gd name="T102" fmla="*/ 490 w 972"/>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150"/>
                    </a:moveTo>
                    <a:lnTo>
                      <a:pt x="490" y="150"/>
                    </a:lnTo>
                    <a:lnTo>
                      <a:pt x="392" y="150"/>
                    </a:lnTo>
                    <a:lnTo>
                      <a:pt x="300" y="144"/>
                    </a:lnTo>
                    <a:lnTo>
                      <a:pt x="218" y="138"/>
                    </a:lnTo>
                    <a:lnTo>
                      <a:pt x="144" y="128"/>
                    </a:lnTo>
                    <a:lnTo>
                      <a:pt x="84" y="118"/>
                    </a:lnTo>
                    <a:lnTo>
                      <a:pt x="60" y="112"/>
                    </a:lnTo>
                    <a:lnTo>
                      <a:pt x="40" y="104"/>
                    </a:lnTo>
                    <a:lnTo>
                      <a:pt x="22" y="98"/>
                    </a:lnTo>
                    <a:lnTo>
                      <a:pt x="10" y="92"/>
                    </a:lnTo>
                    <a:lnTo>
                      <a:pt x="4" y="84"/>
                    </a:lnTo>
                    <a:lnTo>
                      <a:pt x="2" y="80"/>
                    </a:lnTo>
                    <a:lnTo>
                      <a:pt x="0" y="76"/>
                    </a:lnTo>
                    <a:lnTo>
                      <a:pt x="0" y="76"/>
                    </a:lnTo>
                    <a:lnTo>
                      <a:pt x="2" y="72"/>
                    </a:lnTo>
                    <a:lnTo>
                      <a:pt x="4" y="68"/>
                    </a:lnTo>
                    <a:lnTo>
                      <a:pt x="10" y="60"/>
                    </a:lnTo>
                    <a:lnTo>
                      <a:pt x="22" y="54"/>
                    </a:lnTo>
                    <a:lnTo>
                      <a:pt x="40" y="46"/>
                    </a:lnTo>
                    <a:lnTo>
                      <a:pt x="60" y="40"/>
                    </a:lnTo>
                    <a:lnTo>
                      <a:pt x="84" y="32"/>
                    </a:lnTo>
                    <a:lnTo>
                      <a:pt x="144" y="22"/>
                    </a:lnTo>
                    <a:lnTo>
                      <a:pt x="218" y="12"/>
                    </a:lnTo>
                    <a:lnTo>
                      <a:pt x="300" y="6"/>
                    </a:lnTo>
                    <a:lnTo>
                      <a:pt x="392" y="0"/>
                    </a:lnTo>
                    <a:lnTo>
                      <a:pt x="490" y="0"/>
                    </a:lnTo>
                    <a:lnTo>
                      <a:pt x="490" y="0"/>
                    </a:lnTo>
                    <a:lnTo>
                      <a:pt x="588" y="0"/>
                    </a:lnTo>
                    <a:lnTo>
                      <a:pt x="678" y="6"/>
                    </a:lnTo>
                    <a:lnTo>
                      <a:pt x="760" y="12"/>
                    </a:lnTo>
                    <a:lnTo>
                      <a:pt x="832" y="22"/>
                    </a:lnTo>
                    <a:lnTo>
                      <a:pt x="890" y="32"/>
                    </a:lnTo>
                    <a:lnTo>
                      <a:pt x="914" y="40"/>
                    </a:lnTo>
                    <a:lnTo>
                      <a:pt x="934" y="46"/>
                    </a:lnTo>
                    <a:lnTo>
                      <a:pt x="950" y="54"/>
                    </a:lnTo>
                    <a:lnTo>
                      <a:pt x="962" y="60"/>
                    </a:lnTo>
                    <a:lnTo>
                      <a:pt x="970" y="68"/>
                    </a:lnTo>
                    <a:lnTo>
                      <a:pt x="972" y="72"/>
                    </a:lnTo>
                    <a:lnTo>
                      <a:pt x="972" y="76"/>
                    </a:lnTo>
                    <a:lnTo>
                      <a:pt x="972" y="76"/>
                    </a:lnTo>
                    <a:lnTo>
                      <a:pt x="970" y="84"/>
                    </a:lnTo>
                    <a:lnTo>
                      <a:pt x="962" y="92"/>
                    </a:lnTo>
                    <a:lnTo>
                      <a:pt x="950" y="98"/>
                    </a:lnTo>
                    <a:lnTo>
                      <a:pt x="934" y="104"/>
                    </a:lnTo>
                    <a:lnTo>
                      <a:pt x="914" y="112"/>
                    </a:lnTo>
                    <a:lnTo>
                      <a:pt x="890" y="118"/>
                    </a:lnTo>
                    <a:lnTo>
                      <a:pt x="832" y="128"/>
                    </a:lnTo>
                    <a:lnTo>
                      <a:pt x="760" y="138"/>
                    </a:lnTo>
                    <a:lnTo>
                      <a:pt x="678" y="144"/>
                    </a:lnTo>
                    <a:lnTo>
                      <a:pt x="588" y="150"/>
                    </a:lnTo>
                    <a:lnTo>
                      <a:pt x="490"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5" name="Freeform 160"/>
              <p:cNvSpPr>
                <a:spLocks/>
              </p:cNvSpPr>
              <p:nvPr/>
            </p:nvSpPr>
            <p:spPr bwMode="auto">
              <a:xfrm>
                <a:off x="4403" y="4150"/>
                <a:ext cx="976" cy="154"/>
              </a:xfrm>
              <a:custGeom>
                <a:avLst/>
                <a:gdLst>
                  <a:gd name="T0" fmla="*/ 492 w 976"/>
                  <a:gd name="T1" fmla="*/ 0 h 154"/>
                  <a:gd name="T2" fmla="*/ 492 w 976"/>
                  <a:gd name="T3" fmla="*/ 0 h 154"/>
                  <a:gd name="T4" fmla="*/ 394 w 976"/>
                  <a:gd name="T5" fmla="*/ 2 h 154"/>
                  <a:gd name="T6" fmla="*/ 302 w 976"/>
                  <a:gd name="T7" fmla="*/ 6 h 154"/>
                  <a:gd name="T8" fmla="*/ 218 w 976"/>
                  <a:gd name="T9" fmla="*/ 14 h 154"/>
                  <a:gd name="T10" fmla="*/ 146 w 976"/>
                  <a:gd name="T11" fmla="*/ 24 h 154"/>
                  <a:gd name="T12" fmla="*/ 84 w 976"/>
                  <a:gd name="T13" fmla="*/ 34 h 154"/>
                  <a:gd name="T14" fmla="*/ 60 w 976"/>
                  <a:gd name="T15" fmla="*/ 42 h 154"/>
                  <a:gd name="T16" fmla="*/ 40 w 976"/>
                  <a:gd name="T17" fmla="*/ 48 h 154"/>
                  <a:gd name="T18" fmla="*/ 22 w 976"/>
                  <a:gd name="T19" fmla="*/ 56 h 154"/>
                  <a:gd name="T20" fmla="*/ 10 w 976"/>
                  <a:gd name="T21" fmla="*/ 62 h 154"/>
                  <a:gd name="T22" fmla="*/ 4 w 976"/>
                  <a:gd name="T23" fmla="*/ 70 h 154"/>
                  <a:gd name="T24" fmla="*/ 2 w 976"/>
                  <a:gd name="T25" fmla="*/ 74 h 154"/>
                  <a:gd name="T26" fmla="*/ 0 w 976"/>
                  <a:gd name="T27" fmla="*/ 78 h 154"/>
                  <a:gd name="T28" fmla="*/ 0 w 976"/>
                  <a:gd name="T29" fmla="*/ 78 h 154"/>
                  <a:gd name="T30" fmla="*/ 2 w 976"/>
                  <a:gd name="T31" fmla="*/ 82 h 154"/>
                  <a:gd name="T32" fmla="*/ 4 w 976"/>
                  <a:gd name="T33" fmla="*/ 86 h 154"/>
                  <a:gd name="T34" fmla="*/ 10 w 976"/>
                  <a:gd name="T35" fmla="*/ 94 h 154"/>
                  <a:gd name="T36" fmla="*/ 22 w 976"/>
                  <a:gd name="T37" fmla="*/ 100 h 154"/>
                  <a:gd name="T38" fmla="*/ 40 w 976"/>
                  <a:gd name="T39" fmla="*/ 106 h 154"/>
                  <a:gd name="T40" fmla="*/ 60 w 976"/>
                  <a:gd name="T41" fmla="*/ 114 h 154"/>
                  <a:gd name="T42" fmla="*/ 84 w 976"/>
                  <a:gd name="T43" fmla="*/ 120 h 154"/>
                  <a:gd name="T44" fmla="*/ 146 w 976"/>
                  <a:gd name="T45" fmla="*/ 130 h 154"/>
                  <a:gd name="T46" fmla="*/ 218 w 976"/>
                  <a:gd name="T47" fmla="*/ 140 h 154"/>
                  <a:gd name="T48" fmla="*/ 302 w 976"/>
                  <a:gd name="T49" fmla="*/ 148 h 154"/>
                  <a:gd name="T50" fmla="*/ 394 w 976"/>
                  <a:gd name="T51" fmla="*/ 152 h 154"/>
                  <a:gd name="T52" fmla="*/ 492 w 976"/>
                  <a:gd name="T53" fmla="*/ 154 h 154"/>
                  <a:gd name="T54" fmla="*/ 492 w 976"/>
                  <a:gd name="T55" fmla="*/ 154 h 154"/>
                  <a:gd name="T56" fmla="*/ 590 w 976"/>
                  <a:gd name="T57" fmla="*/ 152 h 154"/>
                  <a:gd name="T58" fmla="*/ 680 w 976"/>
                  <a:gd name="T59" fmla="*/ 148 h 154"/>
                  <a:gd name="T60" fmla="*/ 762 w 976"/>
                  <a:gd name="T61" fmla="*/ 140 h 154"/>
                  <a:gd name="T62" fmla="*/ 834 w 976"/>
                  <a:gd name="T63" fmla="*/ 130 h 154"/>
                  <a:gd name="T64" fmla="*/ 894 w 976"/>
                  <a:gd name="T65" fmla="*/ 120 h 154"/>
                  <a:gd name="T66" fmla="*/ 918 w 976"/>
                  <a:gd name="T67" fmla="*/ 114 h 154"/>
                  <a:gd name="T68" fmla="*/ 938 w 976"/>
                  <a:gd name="T69" fmla="*/ 106 h 154"/>
                  <a:gd name="T70" fmla="*/ 954 w 976"/>
                  <a:gd name="T71" fmla="*/ 100 h 154"/>
                  <a:gd name="T72" fmla="*/ 966 w 976"/>
                  <a:gd name="T73" fmla="*/ 94 h 154"/>
                  <a:gd name="T74" fmla="*/ 974 w 976"/>
                  <a:gd name="T75" fmla="*/ 86 h 154"/>
                  <a:gd name="T76" fmla="*/ 976 w 976"/>
                  <a:gd name="T77" fmla="*/ 78 h 154"/>
                  <a:gd name="T78" fmla="*/ 976 w 976"/>
                  <a:gd name="T79" fmla="*/ 78 h 154"/>
                  <a:gd name="T80" fmla="*/ 976 w 976"/>
                  <a:gd name="T81" fmla="*/ 74 h 154"/>
                  <a:gd name="T82" fmla="*/ 974 w 976"/>
                  <a:gd name="T83" fmla="*/ 70 h 154"/>
                  <a:gd name="T84" fmla="*/ 966 w 976"/>
                  <a:gd name="T85" fmla="*/ 62 h 154"/>
                  <a:gd name="T86" fmla="*/ 954 w 976"/>
                  <a:gd name="T87" fmla="*/ 56 h 154"/>
                  <a:gd name="T88" fmla="*/ 938 w 976"/>
                  <a:gd name="T89" fmla="*/ 48 h 154"/>
                  <a:gd name="T90" fmla="*/ 918 w 976"/>
                  <a:gd name="T91" fmla="*/ 42 h 154"/>
                  <a:gd name="T92" fmla="*/ 894 w 976"/>
                  <a:gd name="T93" fmla="*/ 34 h 154"/>
                  <a:gd name="T94" fmla="*/ 834 w 976"/>
                  <a:gd name="T95" fmla="*/ 24 h 154"/>
                  <a:gd name="T96" fmla="*/ 762 w 976"/>
                  <a:gd name="T97" fmla="*/ 14 h 154"/>
                  <a:gd name="T98" fmla="*/ 680 w 976"/>
                  <a:gd name="T99" fmla="*/ 6 h 154"/>
                  <a:gd name="T100" fmla="*/ 590 w 976"/>
                  <a:gd name="T101" fmla="*/ 2 h 154"/>
                  <a:gd name="T102" fmla="*/ 492 w 976"/>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6" h="154">
                    <a:moveTo>
                      <a:pt x="492" y="0"/>
                    </a:moveTo>
                    <a:lnTo>
                      <a:pt x="492" y="0"/>
                    </a:lnTo>
                    <a:lnTo>
                      <a:pt x="394" y="2"/>
                    </a:lnTo>
                    <a:lnTo>
                      <a:pt x="302" y="6"/>
                    </a:lnTo>
                    <a:lnTo>
                      <a:pt x="218" y="14"/>
                    </a:lnTo>
                    <a:lnTo>
                      <a:pt x="146" y="24"/>
                    </a:lnTo>
                    <a:lnTo>
                      <a:pt x="84" y="34"/>
                    </a:lnTo>
                    <a:lnTo>
                      <a:pt x="60" y="42"/>
                    </a:lnTo>
                    <a:lnTo>
                      <a:pt x="40" y="48"/>
                    </a:lnTo>
                    <a:lnTo>
                      <a:pt x="22" y="56"/>
                    </a:lnTo>
                    <a:lnTo>
                      <a:pt x="10" y="62"/>
                    </a:lnTo>
                    <a:lnTo>
                      <a:pt x="4" y="70"/>
                    </a:lnTo>
                    <a:lnTo>
                      <a:pt x="2" y="74"/>
                    </a:lnTo>
                    <a:lnTo>
                      <a:pt x="0" y="78"/>
                    </a:lnTo>
                    <a:lnTo>
                      <a:pt x="0" y="78"/>
                    </a:lnTo>
                    <a:lnTo>
                      <a:pt x="2" y="82"/>
                    </a:lnTo>
                    <a:lnTo>
                      <a:pt x="4" y="86"/>
                    </a:lnTo>
                    <a:lnTo>
                      <a:pt x="10" y="94"/>
                    </a:lnTo>
                    <a:lnTo>
                      <a:pt x="22" y="100"/>
                    </a:lnTo>
                    <a:lnTo>
                      <a:pt x="40" y="106"/>
                    </a:lnTo>
                    <a:lnTo>
                      <a:pt x="60" y="114"/>
                    </a:lnTo>
                    <a:lnTo>
                      <a:pt x="84" y="120"/>
                    </a:lnTo>
                    <a:lnTo>
                      <a:pt x="146" y="130"/>
                    </a:lnTo>
                    <a:lnTo>
                      <a:pt x="218" y="140"/>
                    </a:lnTo>
                    <a:lnTo>
                      <a:pt x="302" y="148"/>
                    </a:lnTo>
                    <a:lnTo>
                      <a:pt x="394" y="152"/>
                    </a:lnTo>
                    <a:lnTo>
                      <a:pt x="492" y="154"/>
                    </a:lnTo>
                    <a:lnTo>
                      <a:pt x="492" y="154"/>
                    </a:lnTo>
                    <a:lnTo>
                      <a:pt x="590" y="152"/>
                    </a:lnTo>
                    <a:lnTo>
                      <a:pt x="680" y="148"/>
                    </a:lnTo>
                    <a:lnTo>
                      <a:pt x="762" y="140"/>
                    </a:lnTo>
                    <a:lnTo>
                      <a:pt x="834" y="130"/>
                    </a:lnTo>
                    <a:lnTo>
                      <a:pt x="894" y="120"/>
                    </a:lnTo>
                    <a:lnTo>
                      <a:pt x="918" y="114"/>
                    </a:lnTo>
                    <a:lnTo>
                      <a:pt x="938" y="106"/>
                    </a:lnTo>
                    <a:lnTo>
                      <a:pt x="954" y="100"/>
                    </a:lnTo>
                    <a:lnTo>
                      <a:pt x="966" y="94"/>
                    </a:lnTo>
                    <a:lnTo>
                      <a:pt x="974" y="86"/>
                    </a:lnTo>
                    <a:lnTo>
                      <a:pt x="976" y="78"/>
                    </a:lnTo>
                    <a:lnTo>
                      <a:pt x="976" y="78"/>
                    </a:lnTo>
                    <a:lnTo>
                      <a:pt x="976" y="74"/>
                    </a:lnTo>
                    <a:lnTo>
                      <a:pt x="974" y="70"/>
                    </a:lnTo>
                    <a:lnTo>
                      <a:pt x="966" y="62"/>
                    </a:lnTo>
                    <a:lnTo>
                      <a:pt x="954" y="56"/>
                    </a:lnTo>
                    <a:lnTo>
                      <a:pt x="938" y="48"/>
                    </a:lnTo>
                    <a:lnTo>
                      <a:pt x="918" y="42"/>
                    </a:lnTo>
                    <a:lnTo>
                      <a:pt x="894" y="34"/>
                    </a:lnTo>
                    <a:lnTo>
                      <a:pt x="834" y="24"/>
                    </a:lnTo>
                    <a:lnTo>
                      <a:pt x="762" y="14"/>
                    </a:lnTo>
                    <a:lnTo>
                      <a:pt x="680" y="6"/>
                    </a:lnTo>
                    <a:lnTo>
                      <a:pt x="590" y="2"/>
                    </a:lnTo>
                    <a:lnTo>
                      <a:pt x="4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6" name="Freeform 161"/>
              <p:cNvSpPr>
                <a:spLocks noEditPoints="1"/>
              </p:cNvSpPr>
              <p:nvPr/>
            </p:nvSpPr>
            <p:spPr bwMode="auto">
              <a:xfrm>
                <a:off x="4405" y="4152"/>
                <a:ext cx="972" cy="150"/>
              </a:xfrm>
              <a:custGeom>
                <a:avLst/>
                <a:gdLst>
                  <a:gd name="T0" fmla="*/ 490 w 972"/>
                  <a:gd name="T1" fmla="*/ 150 h 150"/>
                  <a:gd name="T2" fmla="*/ 302 w 972"/>
                  <a:gd name="T3" fmla="*/ 144 h 150"/>
                  <a:gd name="T4" fmla="*/ 146 w 972"/>
                  <a:gd name="T5" fmla="*/ 128 h 150"/>
                  <a:gd name="T6" fmla="*/ 62 w 972"/>
                  <a:gd name="T7" fmla="*/ 112 h 150"/>
                  <a:gd name="T8" fmla="*/ 24 w 972"/>
                  <a:gd name="T9" fmla="*/ 98 h 150"/>
                  <a:gd name="T10" fmla="*/ 6 w 972"/>
                  <a:gd name="T11" fmla="*/ 84 h 150"/>
                  <a:gd name="T12" fmla="*/ 2 w 972"/>
                  <a:gd name="T13" fmla="*/ 76 h 150"/>
                  <a:gd name="T14" fmla="*/ 4 w 972"/>
                  <a:gd name="T15" fmla="*/ 72 h 150"/>
                  <a:gd name="T16" fmla="*/ 12 w 972"/>
                  <a:gd name="T17" fmla="*/ 60 h 150"/>
                  <a:gd name="T18" fmla="*/ 42 w 972"/>
                  <a:gd name="T19" fmla="*/ 46 h 150"/>
                  <a:gd name="T20" fmla="*/ 86 w 972"/>
                  <a:gd name="T21" fmla="*/ 34 h 150"/>
                  <a:gd name="T22" fmla="*/ 218 w 972"/>
                  <a:gd name="T23" fmla="*/ 12 h 150"/>
                  <a:gd name="T24" fmla="*/ 392 w 972"/>
                  <a:gd name="T25" fmla="*/ 2 h 150"/>
                  <a:gd name="T26" fmla="*/ 490 w 972"/>
                  <a:gd name="T27" fmla="*/ 0 h 150"/>
                  <a:gd name="T28" fmla="*/ 678 w 972"/>
                  <a:gd name="T29" fmla="*/ 6 h 150"/>
                  <a:gd name="T30" fmla="*/ 830 w 972"/>
                  <a:gd name="T31" fmla="*/ 22 h 150"/>
                  <a:gd name="T32" fmla="*/ 912 w 972"/>
                  <a:gd name="T33" fmla="*/ 40 h 150"/>
                  <a:gd name="T34" fmla="*/ 948 w 972"/>
                  <a:gd name="T35" fmla="*/ 54 h 150"/>
                  <a:gd name="T36" fmla="*/ 968 w 972"/>
                  <a:gd name="T37" fmla="*/ 68 h 150"/>
                  <a:gd name="T38" fmla="*/ 970 w 972"/>
                  <a:gd name="T39" fmla="*/ 76 h 150"/>
                  <a:gd name="T40" fmla="*/ 968 w 972"/>
                  <a:gd name="T41" fmla="*/ 84 h 150"/>
                  <a:gd name="T42" fmla="*/ 948 w 972"/>
                  <a:gd name="T43" fmla="*/ 98 h 150"/>
                  <a:gd name="T44" fmla="*/ 912 w 972"/>
                  <a:gd name="T45" fmla="*/ 112 h 150"/>
                  <a:gd name="T46" fmla="*/ 830 w 972"/>
                  <a:gd name="T47" fmla="*/ 128 h 150"/>
                  <a:gd name="T48" fmla="*/ 678 w 972"/>
                  <a:gd name="T49" fmla="*/ 144 h 150"/>
                  <a:gd name="T50" fmla="*/ 490 w 972"/>
                  <a:gd name="T51" fmla="*/ 150 h 150"/>
                  <a:gd name="T52" fmla="*/ 490 w 972"/>
                  <a:gd name="T53" fmla="*/ 0 h 150"/>
                  <a:gd name="T54" fmla="*/ 300 w 972"/>
                  <a:gd name="T55" fmla="*/ 6 h 150"/>
                  <a:gd name="T56" fmla="*/ 144 w 972"/>
                  <a:gd name="T57" fmla="*/ 22 h 150"/>
                  <a:gd name="T58" fmla="*/ 60 w 972"/>
                  <a:gd name="T59" fmla="*/ 40 h 150"/>
                  <a:gd name="T60" fmla="*/ 22 w 972"/>
                  <a:gd name="T61" fmla="*/ 54 h 150"/>
                  <a:gd name="T62" fmla="*/ 4 w 972"/>
                  <a:gd name="T63" fmla="*/ 68 h 150"/>
                  <a:gd name="T64" fmla="*/ 0 w 972"/>
                  <a:gd name="T65" fmla="*/ 76 h 150"/>
                  <a:gd name="T66" fmla="*/ 2 w 972"/>
                  <a:gd name="T67" fmla="*/ 80 h 150"/>
                  <a:gd name="T68" fmla="*/ 10 w 972"/>
                  <a:gd name="T69" fmla="*/ 92 h 150"/>
                  <a:gd name="T70" fmla="*/ 40 w 972"/>
                  <a:gd name="T71" fmla="*/ 104 h 150"/>
                  <a:gd name="T72" fmla="*/ 84 w 972"/>
                  <a:gd name="T73" fmla="*/ 118 h 150"/>
                  <a:gd name="T74" fmla="*/ 218 w 972"/>
                  <a:gd name="T75" fmla="*/ 138 h 150"/>
                  <a:gd name="T76" fmla="*/ 392 w 972"/>
                  <a:gd name="T77" fmla="*/ 150 h 150"/>
                  <a:gd name="T78" fmla="*/ 490 w 972"/>
                  <a:gd name="T79" fmla="*/ 150 h 150"/>
                  <a:gd name="T80" fmla="*/ 678 w 972"/>
                  <a:gd name="T81" fmla="*/ 144 h 150"/>
                  <a:gd name="T82" fmla="*/ 832 w 972"/>
                  <a:gd name="T83" fmla="*/ 128 h 150"/>
                  <a:gd name="T84" fmla="*/ 914 w 972"/>
                  <a:gd name="T85" fmla="*/ 112 h 150"/>
                  <a:gd name="T86" fmla="*/ 950 w 972"/>
                  <a:gd name="T87" fmla="*/ 98 h 150"/>
                  <a:gd name="T88" fmla="*/ 970 w 972"/>
                  <a:gd name="T89" fmla="*/ 84 h 150"/>
                  <a:gd name="T90" fmla="*/ 972 w 972"/>
                  <a:gd name="T91" fmla="*/ 76 h 150"/>
                  <a:gd name="T92" fmla="*/ 970 w 972"/>
                  <a:gd name="T93" fmla="*/ 68 h 150"/>
                  <a:gd name="T94" fmla="*/ 950 w 972"/>
                  <a:gd name="T95" fmla="*/ 54 h 150"/>
                  <a:gd name="T96" fmla="*/ 914 w 972"/>
                  <a:gd name="T97" fmla="*/ 40 h 150"/>
                  <a:gd name="T98" fmla="*/ 832 w 972"/>
                  <a:gd name="T99" fmla="*/ 22 h 150"/>
                  <a:gd name="T100" fmla="*/ 678 w 972"/>
                  <a:gd name="T101" fmla="*/ 6 h 150"/>
                  <a:gd name="T102" fmla="*/ 490 w 972"/>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150"/>
                    </a:moveTo>
                    <a:lnTo>
                      <a:pt x="490" y="150"/>
                    </a:lnTo>
                    <a:lnTo>
                      <a:pt x="392" y="148"/>
                    </a:lnTo>
                    <a:lnTo>
                      <a:pt x="302" y="144"/>
                    </a:lnTo>
                    <a:lnTo>
                      <a:pt x="218" y="138"/>
                    </a:lnTo>
                    <a:lnTo>
                      <a:pt x="146" y="128"/>
                    </a:lnTo>
                    <a:lnTo>
                      <a:pt x="86" y="118"/>
                    </a:lnTo>
                    <a:lnTo>
                      <a:pt x="62" y="112"/>
                    </a:lnTo>
                    <a:lnTo>
                      <a:pt x="42" y="104"/>
                    </a:lnTo>
                    <a:lnTo>
                      <a:pt x="24" y="98"/>
                    </a:lnTo>
                    <a:lnTo>
                      <a:pt x="12" y="90"/>
                    </a:lnTo>
                    <a:lnTo>
                      <a:pt x="6" y="84"/>
                    </a:lnTo>
                    <a:lnTo>
                      <a:pt x="4" y="80"/>
                    </a:lnTo>
                    <a:lnTo>
                      <a:pt x="2" y="76"/>
                    </a:lnTo>
                    <a:lnTo>
                      <a:pt x="2" y="76"/>
                    </a:lnTo>
                    <a:lnTo>
                      <a:pt x="4" y="72"/>
                    </a:lnTo>
                    <a:lnTo>
                      <a:pt x="6" y="68"/>
                    </a:lnTo>
                    <a:lnTo>
                      <a:pt x="12" y="60"/>
                    </a:lnTo>
                    <a:lnTo>
                      <a:pt x="24" y="54"/>
                    </a:lnTo>
                    <a:lnTo>
                      <a:pt x="42" y="46"/>
                    </a:lnTo>
                    <a:lnTo>
                      <a:pt x="62" y="40"/>
                    </a:lnTo>
                    <a:lnTo>
                      <a:pt x="86" y="34"/>
                    </a:lnTo>
                    <a:lnTo>
                      <a:pt x="146" y="22"/>
                    </a:lnTo>
                    <a:lnTo>
                      <a:pt x="218" y="12"/>
                    </a:lnTo>
                    <a:lnTo>
                      <a:pt x="302" y="6"/>
                    </a:lnTo>
                    <a:lnTo>
                      <a:pt x="392" y="2"/>
                    </a:lnTo>
                    <a:lnTo>
                      <a:pt x="490" y="0"/>
                    </a:lnTo>
                    <a:lnTo>
                      <a:pt x="490" y="0"/>
                    </a:lnTo>
                    <a:lnTo>
                      <a:pt x="586" y="2"/>
                    </a:lnTo>
                    <a:lnTo>
                      <a:pt x="678" y="6"/>
                    </a:lnTo>
                    <a:lnTo>
                      <a:pt x="758" y="12"/>
                    </a:lnTo>
                    <a:lnTo>
                      <a:pt x="830" y="22"/>
                    </a:lnTo>
                    <a:lnTo>
                      <a:pt x="888" y="34"/>
                    </a:lnTo>
                    <a:lnTo>
                      <a:pt x="912" y="40"/>
                    </a:lnTo>
                    <a:lnTo>
                      <a:pt x="932" y="46"/>
                    </a:lnTo>
                    <a:lnTo>
                      <a:pt x="948" y="54"/>
                    </a:lnTo>
                    <a:lnTo>
                      <a:pt x="960" y="60"/>
                    </a:lnTo>
                    <a:lnTo>
                      <a:pt x="968" y="68"/>
                    </a:lnTo>
                    <a:lnTo>
                      <a:pt x="970" y="72"/>
                    </a:lnTo>
                    <a:lnTo>
                      <a:pt x="970" y="76"/>
                    </a:lnTo>
                    <a:lnTo>
                      <a:pt x="970" y="76"/>
                    </a:lnTo>
                    <a:lnTo>
                      <a:pt x="968" y="84"/>
                    </a:lnTo>
                    <a:lnTo>
                      <a:pt x="960" y="90"/>
                    </a:lnTo>
                    <a:lnTo>
                      <a:pt x="948" y="98"/>
                    </a:lnTo>
                    <a:lnTo>
                      <a:pt x="932" y="104"/>
                    </a:lnTo>
                    <a:lnTo>
                      <a:pt x="912" y="112"/>
                    </a:lnTo>
                    <a:lnTo>
                      <a:pt x="888" y="118"/>
                    </a:lnTo>
                    <a:lnTo>
                      <a:pt x="830" y="128"/>
                    </a:lnTo>
                    <a:lnTo>
                      <a:pt x="758" y="138"/>
                    </a:lnTo>
                    <a:lnTo>
                      <a:pt x="678" y="144"/>
                    </a:lnTo>
                    <a:lnTo>
                      <a:pt x="586" y="148"/>
                    </a:lnTo>
                    <a:lnTo>
                      <a:pt x="490" y="150"/>
                    </a:lnTo>
                    <a:close/>
                    <a:moveTo>
                      <a:pt x="490" y="0"/>
                    </a:moveTo>
                    <a:lnTo>
                      <a:pt x="490" y="0"/>
                    </a:lnTo>
                    <a:lnTo>
                      <a:pt x="392" y="0"/>
                    </a:lnTo>
                    <a:lnTo>
                      <a:pt x="300" y="6"/>
                    </a:lnTo>
                    <a:lnTo>
                      <a:pt x="218" y="12"/>
                    </a:lnTo>
                    <a:lnTo>
                      <a:pt x="144" y="22"/>
                    </a:lnTo>
                    <a:lnTo>
                      <a:pt x="84" y="32"/>
                    </a:lnTo>
                    <a:lnTo>
                      <a:pt x="60" y="40"/>
                    </a:lnTo>
                    <a:lnTo>
                      <a:pt x="40" y="46"/>
                    </a:lnTo>
                    <a:lnTo>
                      <a:pt x="22" y="54"/>
                    </a:lnTo>
                    <a:lnTo>
                      <a:pt x="10" y="60"/>
                    </a:lnTo>
                    <a:lnTo>
                      <a:pt x="4" y="68"/>
                    </a:lnTo>
                    <a:lnTo>
                      <a:pt x="2" y="72"/>
                    </a:lnTo>
                    <a:lnTo>
                      <a:pt x="0" y="76"/>
                    </a:lnTo>
                    <a:lnTo>
                      <a:pt x="0" y="76"/>
                    </a:lnTo>
                    <a:lnTo>
                      <a:pt x="2" y="80"/>
                    </a:lnTo>
                    <a:lnTo>
                      <a:pt x="4" y="84"/>
                    </a:lnTo>
                    <a:lnTo>
                      <a:pt x="10" y="92"/>
                    </a:lnTo>
                    <a:lnTo>
                      <a:pt x="22" y="98"/>
                    </a:lnTo>
                    <a:lnTo>
                      <a:pt x="40" y="104"/>
                    </a:lnTo>
                    <a:lnTo>
                      <a:pt x="60" y="112"/>
                    </a:lnTo>
                    <a:lnTo>
                      <a:pt x="84" y="118"/>
                    </a:lnTo>
                    <a:lnTo>
                      <a:pt x="144" y="128"/>
                    </a:lnTo>
                    <a:lnTo>
                      <a:pt x="218" y="138"/>
                    </a:lnTo>
                    <a:lnTo>
                      <a:pt x="300" y="144"/>
                    </a:lnTo>
                    <a:lnTo>
                      <a:pt x="392" y="150"/>
                    </a:lnTo>
                    <a:lnTo>
                      <a:pt x="490" y="150"/>
                    </a:lnTo>
                    <a:lnTo>
                      <a:pt x="490" y="150"/>
                    </a:lnTo>
                    <a:lnTo>
                      <a:pt x="588" y="150"/>
                    </a:lnTo>
                    <a:lnTo>
                      <a:pt x="678" y="144"/>
                    </a:lnTo>
                    <a:lnTo>
                      <a:pt x="760" y="138"/>
                    </a:lnTo>
                    <a:lnTo>
                      <a:pt x="832" y="128"/>
                    </a:lnTo>
                    <a:lnTo>
                      <a:pt x="890" y="118"/>
                    </a:lnTo>
                    <a:lnTo>
                      <a:pt x="914" y="112"/>
                    </a:lnTo>
                    <a:lnTo>
                      <a:pt x="934" y="104"/>
                    </a:lnTo>
                    <a:lnTo>
                      <a:pt x="950" y="98"/>
                    </a:lnTo>
                    <a:lnTo>
                      <a:pt x="962" y="92"/>
                    </a:lnTo>
                    <a:lnTo>
                      <a:pt x="970" y="84"/>
                    </a:lnTo>
                    <a:lnTo>
                      <a:pt x="972" y="76"/>
                    </a:lnTo>
                    <a:lnTo>
                      <a:pt x="972" y="76"/>
                    </a:lnTo>
                    <a:lnTo>
                      <a:pt x="972" y="72"/>
                    </a:lnTo>
                    <a:lnTo>
                      <a:pt x="970" y="68"/>
                    </a:lnTo>
                    <a:lnTo>
                      <a:pt x="962" y="60"/>
                    </a:lnTo>
                    <a:lnTo>
                      <a:pt x="950" y="54"/>
                    </a:lnTo>
                    <a:lnTo>
                      <a:pt x="934" y="46"/>
                    </a:lnTo>
                    <a:lnTo>
                      <a:pt x="914" y="40"/>
                    </a:lnTo>
                    <a:lnTo>
                      <a:pt x="890" y="32"/>
                    </a:lnTo>
                    <a:lnTo>
                      <a:pt x="832" y="22"/>
                    </a:lnTo>
                    <a:lnTo>
                      <a:pt x="760" y="12"/>
                    </a:lnTo>
                    <a:lnTo>
                      <a:pt x="678" y="6"/>
                    </a:lnTo>
                    <a:lnTo>
                      <a:pt x="588" y="0"/>
                    </a:lnTo>
                    <a:lnTo>
                      <a:pt x="490" y="0"/>
                    </a:lnTo>
                    <a:close/>
                  </a:path>
                </a:pathLst>
              </a:custGeom>
              <a:solidFill>
                <a:srgbClr val="F8F7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7" name="Freeform 162"/>
              <p:cNvSpPr>
                <a:spLocks/>
              </p:cNvSpPr>
              <p:nvPr/>
            </p:nvSpPr>
            <p:spPr bwMode="auto">
              <a:xfrm>
                <a:off x="4407" y="4152"/>
                <a:ext cx="968" cy="150"/>
              </a:xfrm>
              <a:custGeom>
                <a:avLst/>
                <a:gdLst>
                  <a:gd name="T0" fmla="*/ 488 w 968"/>
                  <a:gd name="T1" fmla="*/ 150 h 150"/>
                  <a:gd name="T2" fmla="*/ 488 w 968"/>
                  <a:gd name="T3" fmla="*/ 150 h 150"/>
                  <a:gd name="T4" fmla="*/ 390 w 968"/>
                  <a:gd name="T5" fmla="*/ 148 h 150"/>
                  <a:gd name="T6" fmla="*/ 300 w 968"/>
                  <a:gd name="T7" fmla="*/ 144 h 150"/>
                  <a:gd name="T8" fmla="*/ 216 w 968"/>
                  <a:gd name="T9" fmla="*/ 138 h 150"/>
                  <a:gd name="T10" fmla="*/ 144 w 968"/>
                  <a:gd name="T11" fmla="*/ 128 h 150"/>
                  <a:gd name="T12" fmla="*/ 84 w 968"/>
                  <a:gd name="T13" fmla="*/ 118 h 150"/>
                  <a:gd name="T14" fmla="*/ 60 w 968"/>
                  <a:gd name="T15" fmla="*/ 112 h 150"/>
                  <a:gd name="T16" fmla="*/ 40 w 968"/>
                  <a:gd name="T17" fmla="*/ 104 h 150"/>
                  <a:gd name="T18" fmla="*/ 22 w 968"/>
                  <a:gd name="T19" fmla="*/ 98 h 150"/>
                  <a:gd name="T20" fmla="*/ 10 w 968"/>
                  <a:gd name="T21" fmla="*/ 90 h 150"/>
                  <a:gd name="T22" fmla="*/ 4 w 968"/>
                  <a:gd name="T23" fmla="*/ 84 h 150"/>
                  <a:gd name="T24" fmla="*/ 2 w 968"/>
                  <a:gd name="T25" fmla="*/ 80 h 150"/>
                  <a:gd name="T26" fmla="*/ 0 w 968"/>
                  <a:gd name="T27" fmla="*/ 76 h 150"/>
                  <a:gd name="T28" fmla="*/ 0 w 968"/>
                  <a:gd name="T29" fmla="*/ 76 h 150"/>
                  <a:gd name="T30" fmla="*/ 2 w 968"/>
                  <a:gd name="T31" fmla="*/ 72 h 150"/>
                  <a:gd name="T32" fmla="*/ 4 w 968"/>
                  <a:gd name="T33" fmla="*/ 68 h 150"/>
                  <a:gd name="T34" fmla="*/ 10 w 968"/>
                  <a:gd name="T35" fmla="*/ 60 h 150"/>
                  <a:gd name="T36" fmla="*/ 22 w 968"/>
                  <a:gd name="T37" fmla="*/ 54 h 150"/>
                  <a:gd name="T38" fmla="*/ 40 w 968"/>
                  <a:gd name="T39" fmla="*/ 46 h 150"/>
                  <a:gd name="T40" fmla="*/ 60 w 968"/>
                  <a:gd name="T41" fmla="*/ 40 h 150"/>
                  <a:gd name="T42" fmla="*/ 84 w 968"/>
                  <a:gd name="T43" fmla="*/ 34 h 150"/>
                  <a:gd name="T44" fmla="*/ 144 w 968"/>
                  <a:gd name="T45" fmla="*/ 22 h 150"/>
                  <a:gd name="T46" fmla="*/ 216 w 968"/>
                  <a:gd name="T47" fmla="*/ 12 h 150"/>
                  <a:gd name="T48" fmla="*/ 300 w 968"/>
                  <a:gd name="T49" fmla="*/ 6 h 150"/>
                  <a:gd name="T50" fmla="*/ 390 w 968"/>
                  <a:gd name="T51" fmla="*/ 2 h 150"/>
                  <a:gd name="T52" fmla="*/ 488 w 968"/>
                  <a:gd name="T53" fmla="*/ 0 h 150"/>
                  <a:gd name="T54" fmla="*/ 488 w 968"/>
                  <a:gd name="T55" fmla="*/ 0 h 150"/>
                  <a:gd name="T56" fmla="*/ 584 w 968"/>
                  <a:gd name="T57" fmla="*/ 2 h 150"/>
                  <a:gd name="T58" fmla="*/ 676 w 968"/>
                  <a:gd name="T59" fmla="*/ 6 h 150"/>
                  <a:gd name="T60" fmla="*/ 756 w 968"/>
                  <a:gd name="T61" fmla="*/ 12 h 150"/>
                  <a:gd name="T62" fmla="*/ 828 w 968"/>
                  <a:gd name="T63" fmla="*/ 22 h 150"/>
                  <a:gd name="T64" fmla="*/ 886 w 968"/>
                  <a:gd name="T65" fmla="*/ 34 h 150"/>
                  <a:gd name="T66" fmla="*/ 910 w 968"/>
                  <a:gd name="T67" fmla="*/ 40 h 150"/>
                  <a:gd name="T68" fmla="*/ 930 w 968"/>
                  <a:gd name="T69" fmla="*/ 46 h 150"/>
                  <a:gd name="T70" fmla="*/ 946 w 968"/>
                  <a:gd name="T71" fmla="*/ 54 h 150"/>
                  <a:gd name="T72" fmla="*/ 958 w 968"/>
                  <a:gd name="T73" fmla="*/ 60 h 150"/>
                  <a:gd name="T74" fmla="*/ 966 w 968"/>
                  <a:gd name="T75" fmla="*/ 68 h 150"/>
                  <a:gd name="T76" fmla="*/ 968 w 968"/>
                  <a:gd name="T77" fmla="*/ 72 h 150"/>
                  <a:gd name="T78" fmla="*/ 968 w 968"/>
                  <a:gd name="T79" fmla="*/ 76 h 150"/>
                  <a:gd name="T80" fmla="*/ 968 w 968"/>
                  <a:gd name="T81" fmla="*/ 76 h 150"/>
                  <a:gd name="T82" fmla="*/ 966 w 968"/>
                  <a:gd name="T83" fmla="*/ 84 h 150"/>
                  <a:gd name="T84" fmla="*/ 958 w 968"/>
                  <a:gd name="T85" fmla="*/ 90 h 150"/>
                  <a:gd name="T86" fmla="*/ 946 w 968"/>
                  <a:gd name="T87" fmla="*/ 98 h 150"/>
                  <a:gd name="T88" fmla="*/ 930 w 968"/>
                  <a:gd name="T89" fmla="*/ 104 h 150"/>
                  <a:gd name="T90" fmla="*/ 910 w 968"/>
                  <a:gd name="T91" fmla="*/ 112 h 150"/>
                  <a:gd name="T92" fmla="*/ 886 w 968"/>
                  <a:gd name="T93" fmla="*/ 118 h 150"/>
                  <a:gd name="T94" fmla="*/ 828 w 968"/>
                  <a:gd name="T95" fmla="*/ 128 h 150"/>
                  <a:gd name="T96" fmla="*/ 756 w 968"/>
                  <a:gd name="T97" fmla="*/ 138 h 150"/>
                  <a:gd name="T98" fmla="*/ 676 w 968"/>
                  <a:gd name="T99" fmla="*/ 144 h 150"/>
                  <a:gd name="T100" fmla="*/ 584 w 968"/>
                  <a:gd name="T101" fmla="*/ 148 h 150"/>
                  <a:gd name="T102" fmla="*/ 488 w 968"/>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8" h="150">
                    <a:moveTo>
                      <a:pt x="488" y="150"/>
                    </a:moveTo>
                    <a:lnTo>
                      <a:pt x="488" y="150"/>
                    </a:lnTo>
                    <a:lnTo>
                      <a:pt x="390" y="148"/>
                    </a:lnTo>
                    <a:lnTo>
                      <a:pt x="300" y="144"/>
                    </a:lnTo>
                    <a:lnTo>
                      <a:pt x="216" y="138"/>
                    </a:lnTo>
                    <a:lnTo>
                      <a:pt x="144" y="128"/>
                    </a:lnTo>
                    <a:lnTo>
                      <a:pt x="84" y="118"/>
                    </a:lnTo>
                    <a:lnTo>
                      <a:pt x="60" y="112"/>
                    </a:lnTo>
                    <a:lnTo>
                      <a:pt x="40" y="104"/>
                    </a:lnTo>
                    <a:lnTo>
                      <a:pt x="22" y="98"/>
                    </a:lnTo>
                    <a:lnTo>
                      <a:pt x="10" y="90"/>
                    </a:lnTo>
                    <a:lnTo>
                      <a:pt x="4" y="84"/>
                    </a:lnTo>
                    <a:lnTo>
                      <a:pt x="2" y="80"/>
                    </a:lnTo>
                    <a:lnTo>
                      <a:pt x="0" y="76"/>
                    </a:lnTo>
                    <a:lnTo>
                      <a:pt x="0" y="76"/>
                    </a:lnTo>
                    <a:lnTo>
                      <a:pt x="2" y="72"/>
                    </a:lnTo>
                    <a:lnTo>
                      <a:pt x="4" y="68"/>
                    </a:lnTo>
                    <a:lnTo>
                      <a:pt x="10" y="60"/>
                    </a:lnTo>
                    <a:lnTo>
                      <a:pt x="22" y="54"/>
                    </a:lnTo>
                    <a:lnTo>
                      <a:pt x="40" y="46"/>
                    </a:lnTo>
                    <a:lnTo>
                      <a:pt x="60" y="40"/>
                    </a:lnTo>
                    <a:lnTo>
                      <a:pt x="84" y="34"/>
                    </a:lnTo>
                    <a:lnTo>
                      <a:pt x="144" y="22"/>
                    </a:lnTo>
                    <a:lnTo>
                      <a:pt x="216" y="12"/>
                    </a:lnTo>
                    <a:lnTo>
                      <a:pt x="300" y="6"/>
                    </a:lnTo>
                    <a:lnTo>
                      <a:pt x="390" y="2"/>
                    </a:lnTo>
                    <a:lnTo>
                      <a:pt x="488" y="0"/>
                    </a:lnTo>
                    <a:lnTo>
                      <a:pt x="488" y="0"/>
                    </a:lnTo>
                    <a:lnTo>
                      <a:pt x="584" y="2"/>
                    </a:lnTo>
                    <a:lnTo>
                      <a:pt x="676" y="6"/>
                    </a:lnTo>
                    <a:lnTo>
                      <a:pt x="756" y="12"/>
                    </a:lnTo>
                    <a:lnTo>
                      <a:pt x="828" y="22"/>
                    </a:lnTo>
                    <a:lnTo>
                      <a:pt x="886" y="34"/>
                    </a:lnTo>
                    <a:lnTo>
                      <a:pt x="910" y="40"/>
                    </a:lnTo>
                    <a:lnTo>
                      <a:pt x="930" y="46"/>
                    </a:lnTo>
                    <a:lnTo>
                      <a:pt x="946" y="54"/>
                    </a:lnTo>
                    <a:lnTo>
                      <a:pt x="958" y="60"/>
                    </a:lnTo>
                    <a:lnTo>
                      <a:pt x="966" y="68"/>
                    </a:lnTo>
                    <a:lnTo>
                      <a:pt x="968" y="72"/>
                    </a:lnTo>
                    <a:lnTo>
                      <a:pt x="968" y="76"/>
                    </a:lnTo>
                    <a:lnTo>
                      <a:pt x="968" y="76"/>
                    </a:lnTo>
                    <a:lnTo>
                      <a:pt x="966" y="84"/>
                    </a:lnTo>
                    <a:lnTo>
                      <a:pt x="958" y="90"/>
                    </a:lnTo>
                    <a:lnTo>
                      <a:pt x="946" y="98"/>
                    </a:lnTo>
                    <a:lnTo>
                      <a:pt x="930" y="104"/>
                    </a:lnTo>
                    <a:lnTo>
                      <a:pt x="910" y="112"/>
                    </a:lnTo>
                    <a:lnTo>
                      <a:pt x="886" y="118"/>
                    </a:lnTo>
                    <a:lnTo>
                      <a:pt x="828" y="128"/>
                    </a:lnTo>
                    <a:lnTo>
                      <a:pt x="756" y="138"/>
                    </a:lnTo>
                    <a:lnTo>
                      <a:pt x="676" y="144"/>
                    </a:lnTo>
                    <a:lnTo>
                      <a:pt x="584" y="148"/>
                    </a:lnTo>
                    <a:lnTo>
                      <a:pt x="488"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8" name="Freeform 163"/>
              <p:cNvSpPr>
                <a:spLocks/>
              </p:cNvSpPr>
              <p:nvPr/>
            </p:nvSpPr>
            <p:spPr bwMode="auto">
              <a:xfrm>
                <a:off x="4405" y="4152"/>
                <a:ext cx="972" cy="150"/>
              </a:xfrm>
              <a:custGeom>
                <a:avLst/>
                <a:gdLst>
                  <a:gd name="T0" fmla="*/ 490 w 972"/>
                  <a:gd name="T1" fmla="*/ 0 h 150"/>
                  <a:gd name="T2" fmla="*/ 490 w 972"/>
                  <a:gd name="T3" fmla="*/ 0 h 150"/>
                  <a:gd name="T4" fmla="*/ 392 w 972"/>
                  <a:gd name="T5" fmla="*/ 0 h 150"/>
                  <a:gd name="T6" fmla="*/ 300 w 972"/>
                  <a:gd name="T7" fmla="*/ 6 h 150"/>
                  <a:gd name="T8" fmla="*/ 218 w 972"/>
                  <a:gd name="T9" fmla="*/ 12 h 150"/>
                  <a:gd name="T10" fmla="*/ 144 w 972"/>
                  <a:gd name="T11" fmla="*/ 22 h 150"/>
                  <a:gd name="T12" fmla="*/ 84 w 972"/>
                  <a:gd name="T13" fmla="*/ 32 h 150"/>
                  <a:gd name="T14" fmla="*/ 60 w 972"/>
                  <a:gd name="T15" fmla="*/ 40 h 150"/>
                  <a:gd name="T16" fmla="*/ 40 w 972"/>
                  <a:gd name="T17" fmla="*/ 46 h 150"/>
                  <a:gd name="T18" fmla="*/ 22 w 972"/>
                  <a:gd name="T19" fmla="*/ 54 h 150"/>
                  <a:gd name="T20" fmla="*/ 10 w 972"/>
                  <a:gd name="T21" fmla="*/ 60 h 150"/>
                  <a:gd name="T22" fmla="*/ 4 w 972"/>
                  <a:gd name="T23" fmla="*/ 68 h 150"/>
                  <a:gd name="T24" fmla="*/ 2 w 972"/>
                  <a:gd name="T25" fmla="*/ 72 h 150"/>
                  <a:gd name="T26" fmla="*/ 0 w 972"/>
                  <a:gd name="T27" fmla="*/ 76 h 150"/>
                  <a:gd name="T28" fmla="*/ 0 w 972"/>
                  <a:gd name="T29" fmla="*/ 76 h 150"/>
                  <a:gd name="T30" fmla="*/ 2 w 972"/>
                  <a:gd name="T31" fmla="*/ 80 h 150"/>
                  <a:gd name="T32" fmla="*/ 4 w 972"/>
                  <a:gd name="T33" fmla="*/ 84 h 150"/>
                  <a:gd name="T34" fmla="*/ 10 w 972"/>
                  <a:gd name="T35" fmla="*/ 92 h 150"/>
                  <a:gd name="T36" fmla="*/ 22 w 972"/>
                  <a:gd name="T37" fmla="*/ 98 h 150"/>
                  <a:gd name="T38" fmla="*/ 40 w 972"/>
                  <a:gd name="T39" fmla="*/ 104 h 150"/>
                  <a:gd name="T40" fmla="*/ 60 w 972"/>
                  <a:gd name="T41" fmla="*/ 112 h 150"/>
                  <a:gd name="T42" fmla="*/ 84 w 972"/>
                  <a:gd name="T43" fmla="*/ 118 h 150"/>
                  <a:gd name="T44" fmla="*/ 144 w 972"/>
                  <a:gd name="T45" fmla="*/ 128 h 150"/>
                  <a:gd name="T46" fmla="*/ 218 w 972"/>
                  <a:gd name="T47" fmla="*/ 138 h 150"/>
                  <a:gd name="T48" fmla="*/ 300 w 972"/>
                  <a:gd name="T49" fmla="*/ 144 h 150"/>
                  <a:gd name="T50" fmla="*/ 392 w 972"/>
                  <a:gd name="T51" fmla="*/ 150 h 150"/>
                  <a:gd name="T52" fmla="*/ 490 w 972"/>
                  <a:gd name="T53" fmla="*/ 150 h 150"/>
                  <a:gd name="T54" fmla="*/ 490 w 972"/>
                  <a:gd name="T55" fmla="*/ 150 h 150"/>
                  <a:gd name="T56" fmla="*/ 588 w 972"/>
                  <a:gd name="T57" fmla="*/ 150 h 150"/>
                  <a:gd name="T58" fmla="*/ 678 w 972"/>
                  <a:gd name="T59" fmla="*/ 144 h 150"/>
                  <a:gd name="T60" fmla="*/ 760 w 972"/>
                  <a:gd name="T61" fmla="*/ 138 h 150"/>
                  <a:gd name="T62" fmla="*/ 832 w 972"/>
                  <a:gd name="T63" fmla="*/ 128 h 150"/>
                  <a:gd name="T64" fmla="*/ 890 w 972"/>
                  <a:gd name="T65" fmla="*/ 118 h 150"/>
                  <a:gd name="T66" fmla="*/ 914 w 972"/>
                  <a:gd name="T67" fmla="*/ 112 h 150"/>
                  <a:gd name="T68" fmla="*/ 934 w 972"/>
                  <a:gd name="T69" fmla="*/ 104 h 150"/>
                  <a:gd name="T70" fmla="*/ 950 w 972"/>
                  <a:gd name="T71" fmla="*/ 98 h 150"/>
                  <a:gd name="T72" fmla="*/ 962 w 972"/>
                  <a:gd name="T73" fmla="*/ 92 h 150"/>
                  <a:gd name="T74" fmla="*/ 970 w 972"/>
                  <a:gd name="T75" fmla="*/ 84 h 150"/>
                  <a:gd name="T76" fmla="*/ 972 w 972"/>
                  <a:gd name="T77" fmla="*/ 76 h 150"/>
                  <a:gd name="T78" fmla="*/ 972 w 972"/>
                  <a:gd name="T79" fmla="*/ 76 h 150"/>
                  <a:gd name="T80" fmla="*/ 972 w 972"/>
                  <a:gd name="T81" fmla="*/ 72 h 150"/>
                  <a:gd name="T82" fmla="*/ 970 w 972"/>
                  <a:gd name="T83" fmla="*/ 68 h 150"/>
                  <a:gd name="T84" fmla="*/ 962 w 972"/>
                  <a:gd name="T85" fmla="*/ 60 h 150"/>
                  <a:gd name="T86" fmla="*/ 950 w 972"/>
                  <a:gd name="T87" fmla="*/ 54 h 150"/>
                  <a:gd name="T88" fmla="*/ 934 w 972"/>
                  <a:gd name="T89" fmla="*/ 46 h 150"/>
                  <a:gd name="T90" fmla="*/ 914 w 972"/>
                  <a:gd name="T91" fmla="*/ 40 h 150"/>
                  <a:gd name="T92" fmla="*/ 890 w 972"/>
                  <a:gd name="T93" fmla="*/ 32 h 150"/>
                  <a:gd name="T94" fmla="*/ 832 w 972"/>
                  <a:gd name="T95" fmla="*/ 22 h 150"/>
                  <a:gd name="T96" fmla="*/ 760 w 972"/>
                  <a:gd name="T97" fmla="*/ 12 h 150"/>
                  <a:gd name="T98" fmla="*/ 678 w 972"/>
                  <a:gd name="T99" fmla="*/ 6 h 150"/>
                  <a:gd name="T100" fmla="*/ 588 w 972"/>
                  <a:gd name="T101" fmla="*/ 0 h 150"/>
                  <a:gd name="T102" fmla="*/ 490 w 972"/>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2" h="150">
                    <a:moveTo>
                      <a:pt x="490" y="0"/>
                    </a:moveTo>
                    <a:lnTo>
                      <a:pt x="490" y="0"/>
                    </a:lnTo>
                    <a:lnTo>
                      <a:pt x="392" y="0"/>
                    </a:lnTo>
                    <a:lnTo>
                      <a:pt x="300" y="6"/>
                    </a:lnTo>
                    <a:lnTo>
                      <a:pt x="218" y="12"/>
                    </a:lnTo>
                    <a:lnTo>
                      <a:pt x="144" y="22"/>
                    </a:lnTo>
                    <a:lnTo>
                      <a:pt x="84" y="32"/>
                    </a:lnTo>
                    <a:lnTo>
                      <a:pt x="60" y="40"/>
                    </a:lnTo>
                    <a:lnTo>
                      <a:pt x="40" y="46"/>
                    </a:lnTo>
                    <a:lnTo>
                      <a:pt x="22" y="54"/>
                    </a:lnTo>
                    <a:lnTo>
                      <a:pt x="10" y="60"/>
                    </a:lnTo>
                    <a:lnTo>
                      <a:pt x="4" y="68"/>
                    </a:lnTo>
                    <a:lnTo>
                      <a:pt x="2" y="72"/>
                    </a:lnTo>
                    <a:lnTo>
                      <a:pt x="0" y="76"/>
                    </a:lnTo>
                    <a:lnTo>
                      <a:pt x="0" y="76"/>
                    </a:lnTo>
                    <a:lnTo>
                      <a:pt x="2" y="80"/>
                    </a:lnTo>
                    <a:lnTo>
                      <a:pt x="4" y="84"/>
                    </a:lnTo>
                    <a:lnTo>
                      <a:pt x="10" y="92"/>
                    </a:lnTo>
                    <a:lnTo>
                      <a:pt x="22" y="98"/>
                    </a:lnTo>
                    <a:lnTo>
                      <a:pt x="40" y="104"/>
                    </a:lnTo>
                    <a:lnTo>
                      <a:pt x="60" y="112"/>
                    </a:lnTo>
                    <a:lnTo>
                      <a:pt x="84" y="118"/>
                    </a:lnTo>
                    <a:lnTo>
                      <a:pt x="144" y="128"/>
                    </a:lnTo>
                    <a:lnTo>
                      <a:pt x="218" y="138"/>
                    </a:lnTo>
                    <a:lnTo>
                      <a:pt x="300" y="144"/>
                    </a:lnTo>
                    <a:lnTo>
                      <a:pt x="392" y="150"/>
                    </a:lnTo>
                    <a:lnTo>
                      <a:pt x="490" y="150"/>
                    </a:lnTo>
                    <a:lnTo>
                      <a:pt x="490" y="150"/>
                    </a:lnTo>
                    <a:lnTo>
                      <a:pt x="588" y="150"/>
                    </a:lnTo>
                    <a:lnTo>
                      <a:pt x="678" y="144"/>
                    </a:lnTo>
                    <a:lnTo>
                      <a:pt x="760" y="138"/>
                    </a:lnTo>
                    <a:lnTo>
                      <a:pt x="832" y="128"/>
                    </a:lnTo>
                    <a:lnTo>
                      <a:pt x="890" y="118"/>
                    </a:lnTo>
                    <a:lnTo>
                      <a:pt x="914" y="112"/>
                    </a:lnTo>
                    <a:lnTo>
                      <a:pt x="934" y="104"/>
                    </a:lnTo>
                    <a:lnTo>
                      <a:pt x="950" y="98"/>
                    </a:lnTo>
                    <a:lnTo>
                      <a:pt x="962" y="92"/>
                    </a:lnTo>
                    <a:lnTo>
                      <a:pt x="970" y="84"/>
                    </a:lnTo>
                    <a:lnTo>
                      <a:pt x="972" y="76"/>
                    </a:lnTo>
                    <a:lnTo>
                      <a:pt x="972" y="76"/>
                    </a:lnTo>
                    <a:lnTo>
                      <a:pt x="972" y="72"/>
                    </a:lnTo>
                    <a:lnTo>
                      <a:pt x="970" y="68"/>
                    </a:lnTo>
                    <a:lnTo>
                      <a:pt x="962" y="60"/>
                    </a:lnTo>
                    <a:lnTo>
                      <a:pt x="950" y="54"/>
                    </a:lnTo>
                    <a:lnTo>
                      <a:pt x="934" y="46"/>
                    </a:lnTo>
                    <a:lnTo>
                      <a:pt x="914" y="40"/>
                    </a:lnTo>
                    <a:lnTo>
                      <a:pt x="890" y="32"/>
                    </a:lnTo>
                    <a:lnTo>
                      <a:pt x="832" y="22"/>
                    </a:lnTo>
                    <a:lnTo>
                      <a:pt x="760" y="12"/>
                    </a:lnTo>
                    <a:lnTo>
                      <a:pt x="678" y="6"/>
                    </a:lnTo>
                    <a:lnTo>
                      <a:pt x="588" y="0"/>
                    </a:lnTo>
                    <a:lnTo>
                      <a:pt x="4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9" name="Freeform 164"/>
              <p:cNvSpPr>
                <a:spLocks noEditPoints="1"/>
              </p:cNvSpPr>
              <p:nvPr/>
            </p:nvSpPr>
            <p:spPr bwMode="auto">
              <a:xfrm>
                <a:off x="4407" y="4152"/>
                <a:ext cx="968" cy="150"/>
              </a:xfrm>
              <a:custGeom>
                <a:avLst/>
                <a:gdLst>
                  <a:gd name="T0" fmla="*/ 488 w 968"/>
                  <a:gd name="T1" fmla="*/ 150 h 150"/>
                  <a:gd name="T2" fmla="*/ 300 w 968"/>
                  <a:gd name="T3" fmla="*/ 144 h 150"/>
                  <a:gd name="T4" fmla="*/ 146 w 968"/>
                  <a:gd name="T5" fmla="*/ 128 h 150"/>
                  <a:gd name="T6" fmla="*/ 62 w 968"/>
                  <a:gd name="T7" fmla="*/ 110 h 150"/>
                  <a:gd name="T8" fmla="*/ 24 w 968"/>
                  <a:gd name="T9" fmla="*/ 98 h 150"/>
                  <a:gd name="T10" fmla="*/ 6 w 968"/>
                  <a:gd name="T11" fmla="*/ 84 h 150"/>
                  <a:gd name="T12" fmla="*/ 2 w 968"/>
                  <a:gd name="T13" fmla="*/ 76 h 150"/>
                  <a:gd name="T14" fmla="*/ 4 w 968"/>
                  <a:gd name="T15" fmla="*/ 72 h 150"/>
                  <a:gd name="T16" fmla="*/ 12 w 968"/>
                  <a:gd name="T17" fmla="*/ 60 h 150"/>
                  <a:gd name="T18" fmla="*/ 42 w 968"/>
                  <a:gd name="T19" fmla="*/ 46 h 150"/>
                  <a:gd name="T20" fmla="*/ 86 w 968"/>
                  <a:gd name="T21" fmla="*/ 34 h 150"/>
                  <a:gd name="T22" fmla="*/ 218 w 968"/>
                  <a:gd name="T23" fmla="*/ 12 h 150"/>
                  <a:gd name="T24" fmla="*/ 390 w 968"/>
                  <a:gd name="T25" fmla="*/ 2 h 150"/>
                  <a:gd name="T26" fmla="*/ 488 w 968"/>
                  <a:gd name="T27" fmla="*/ 0 h 150"/>
                  <a:gd name="T28" fmla="*/ 674 w 968"/>
                  <a:gd name="T29" fmla="*/ 6 h 150"/>
                  <a:gd name="T30" fmla="*/ 826 w 968"/>
                  <a:gd name="T31" fmla="*/ 22 h 150"/>
                  <a:gd name="T32" fmla="*/ 908 w 968"/>
                  <a:gd name="T33" fmla="*/ 40 h 150"/>
                  <a:gd name="T34" fmla="*/ 944 w 968"/>
                  <a:gd name="T35" fmla="*/ 54 h 150"/>
                  <a:gd name="T36" fmla="*/ 964 w 968"/>
                  <a:gd name="T37" fmla="*/ 68 h 150"/>
                  <a:gd name="T38" fmla="*/ 966 w 968"/>
                  <a:gd name="T39" fmla="*/ 76 h 150"/>
                  <a:gd name="T40" fmla="*/ 956 w 968"/>
                  <a:gd name="T41" fmla="*/ 90 h 150"/>
                  <a:gd name="T42" fmla="*/ 928 w 968"/>
                  <a:gd name="T43" fmla="*/ 104 h 150"/>
                  <a:gd name="T44" fmla="*/ 884 w 968"/>
                  <a:gd name="T45" fmla="*/ 118 h 150"/>
                  <a:gd name="T46" fmla="*/ 756 w 968"/>
                  <a:gd name="T47" fmla="*/ 138 h 150"/>
                  <a:gd name="T48" fmla="*/ 584 w 968"/>
                  <a:gd name="T49" fmla="*/ 148 h 150"/>
                  <a:gd name="T50" fmla="*/ 488 w 968"/>
                  <a:gd name="T51" fmla="*/ 0 h 150"/>
                  <a:gd name="T52" fmla="*/ 390 w 968"/>
                  <a:gd name="T53" fmla="*/ 2 h 150"/>
                  <a:gd name="T54" fmla="*/ 216 w 968"/>
                  <a:gd name="T55" fmla="*/ 12 h 150"/>
                  <a:gd name="T56" fmla="*/ 84 w 968"/>
                  <a:gd name="T57" fmla="*/ 34 h 150"/>
                  <a:gd name="T58" fmla="*/ 40 w 968"/>
                  <a:gd name="T59" fmla="*/ 46 h 150"/>
                  <a:gd name="T60" fmla="*/ 10 w 968"/>
                  <a:gd name="T61" fmla="*/ 60 h 150"/>
                  <a:gd name="T62" fmla="*/ 2 w 968"/>
                  <a:gd name="T63" fmla="*/ 72 h 150"/>
                  <a:gd name="T64" fmla="*/ 0 w 968"/>
                  <a:gd name="T65" fmla="*/ 76 h 150"/>
                  <a:gd name="T66" fmla="*/ 4 w 968"/>
                  <a:gd name="T67" fmla="*/ 84 h 150"/>
                  <a:gd name="T68" fmla="*/ 22 w 968"/>
                  <a:gd name="T69" fmla="*/ 98 h 150"/>
                  <a:gd name="T70" fmla="*/ 60 w 968"/>
                  <a:gd name="T71" fmla="*/ 112 h 150"/>
                  <a:gd name="T72" fmla="*/ 144 w 968"/>
                  <a:gd name="T73" fmla="*/ 128 h 150"/>
                  <a:gd name="T74" fmla="*/ 300 w 968"/>
                  <a:gd name="T75" fmla="*/ 144 h 150"/>
                  <a:gd name="T76" fmla="*/ 488 w 968"/>
                  <a:gd name="T77" fmla="*/ 150 h 150"/>
                  <a:gd name="T78" fmla="*/ 584 w 968"/>
                  <a:gd name="T79" fmla="*/ 148 h 150"/>
                  <a:gd name="T80" fmla="*/ 756 w 968"/>
                  <a:gd name="T81" fmla="*/ 138 h 150"/>
                  <a:gd name="T82" fmla="*/ 886 w 968"/>
                  <a:gd name="T83" fmla="*/ 118 h 150"/>
                  <a:gd name="T84" fmla="*/ 930 w 968"/>
                  <a:gd name="T85" fmla="*/ 104 h 150"/>
                  <a:gd name="T86" fmla="*/ 958 w 968"/>
                  <a:gd name="T87" fmla="*/ 90 h 150"/>
                  <a:gd name="T88" fmla="*/ 968 w 968"/>
                  <a:gd name="T89" fmla="*/ 76 h 150"/>
                  <a:gd name="T90" fmla="*/ 968 w 968"/>
                  <a:gd name="T91" fmla="*/ 72 h 150"/>
                  <a:gd name="T92" fmla="*/ 958 w 968"/>
                  <a:gd name="T93" fmla="*/ 60 h 150"/>
                  <a:gd name="T94" fmla="*/ 930 w 968"/>
                  <a:gd name="T95" fmla="*/ 46 h 150"/>
                  <a:gd name="T96" fmla="*/ 886 w 968"/>
                  <a:gd name="T97" fmla="*/ 34 h 150"/>
                  <a:gd name="T98" fmla="*/ 756 w 968"/>
                  <a:gd name="T99" fmla="*/ 12 h 150"/>
                  <a:gd name="T100" fmla="*/ 584 w 968"/>
                  <a:gd name="T101"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8" h="150">
                    <a:moveTo>
                      <a:pt x="488" y="150"/>
                    </a:moveTo>
                    <a:lnTo>
                      <a:pt x="488" y="150"/>
                    </a:lnTo>
                    <a:lnTo>
                      <a:pt x="390" y="148"/>
                    </a:lnTo>
                    <a:lnTo>
                      <a:pt x="300" y="144"/>
                    </a:lnTo>
                    <a:lnTo>
                      <a:pt x="218" y="138"/>
                    </a:lnTo>
                    <a:lnTo>
                      <a:pt x="146" y="128"/>
                    </a:lnTo>
                    <a:lnTo>
                      <a:pt x="86" y="118"/>
                    </a:lnTo>
                    <a:lnTo>
                      <a:pt x="62" y="110"/>
                    </a:lnTo>
                    <a:lnTo>
                      <a:pt x="42" y="104"/>
                    </a:lnTo>
                    <a:lnTo>
                      <a:pt x="24" y="98"/>
                    </a:lnTo>
                    <a:lnTo>
                      <a:pt x="12" y="90"/>
                    </a:lnTo>
                    <a:lnTo>
                      <a:pt x="6" y="84"/>
                    </a:lnTo>
                    <a:lnTo>
                      <a:pt x="4" y="80"/>
                    </a:lnTo>
                    <a:lnTo>
                      <a:pt x="2" y="76"/>
                    </a:lnTo>
                    <a:lnTo>
                      <a:pt x="2" y="76"/>
                    </a:lnTo>
                    <a:lnTo>
                      <a:pt x="4" y="72"/>
                    </a:lnTo>
                    <a:lnTo>
                      <a:pt x="6" y="68"/>
                    </a:lnTo>
                    <a:lnTo>
                      <a:pt x="12" y="60"/>
                    </a:lnTo>
                    <a:lnTo>
                      <a:pt x="24" y="54"/>
                    </a:lnTo>
                    <a:lnTo>
                      <a:pt x="42" y="46"/>
                    </a:lnTo>
                    <a:lnTo>
                      <a:pt x="62" y="40"/>
                    </a:lnTo>
                    <a:lnTo>
                      <a:pt x="86" y="34"/>
                    </a:lnTo>
                    <a:lnTo>
                      <a:pt x="146" y="22"/>
                    </a:lnTo>
                    <a:lnTo>
                      <a:pt x="218" y="12"/>
                    </a:lnTo>
                    <a:lnTo>
                      <a:pt x="300" y="6"/>
                    </a:lnTo>
                    <a:lnTo>
                      <a:pt x="390" y="2"/>
                    </a:lnTo>
                    <a:lnTo>
                      <a:pt x="488" y="0"/>
                    </a:lnTo>
                    <a:lnTo>
                      <a:pt x="488" y="0"/>
                    </a:lnTo>
                    <a:lnTo>
                      <a:pt x="584" y="2"/>
                    </a:lnTo>
                    <a:lnTo>
                      <a:pt x="674" y="6"/>
                    </a:lnTo>
                    <a:lnTo>
                      <a:pt x="756" y="12"/>
                    </a:lnTo>
                    <a:lnTo>
                      <a:pt x="826" y="22"/>
                    </a:lnTo>
                    <a:lnTo>
                      <a:pt x="884" y="34"/>
                    </a:lnTo>
                    <a:lnTo>
                      <a:pt x="908" y="40"/>
                    </a:lnTo>
                    <a:lnTo>
                      <a:pt x="928" y="46"/>
                    </a:lnTo>
                    <a:lnTo>
                      <a:pt x="944" y="54"/>
                    </a:lnTo>
                    <a:lnTo>
                      <a:pt x="956" y="60"/>
                    </a:lnTo>
                    <a:lnTo>
                      <a:pt x="964" y="68"/>
                    </a:lnTo>
                    <a:lnTo>
                      <a:pt x="966" y="76"/>
                    </a:lnTo>
                    <a:lnTo>
                      <a:pt x="966" y="76"/>
                    </a:lnTo>
                    <a:lnTo>
                      <a:pt x="964" y="84"/>
                    </a:lnTo>
                    <a:lnTo>
                      <a:pt x="956" y="90"/>
                    </a:lnTo>
                    <a:lnTo>
                      <a:pt x="944" y="98"/>
                    </a:lnTo>
                    <a:lnTo>
                      <a:pt x="928" y="104"/>
                    </a:lnTo>
                    <a:lnTo>
                      <a:pt x="908" y="110"/>
                    </a:lnTo>
                    <a:lnTo>
                      <a:pt x="884" y="118"/>
                    </a:lnTo>
                    <a:lnTo>
                      <a:pt x="826" y="128"/>
                    </a:lnTo>
                    <a:lnTo>
                      <a:pt x="756" y="138"/>
                    </a:lnTo>
                    <a:lnTo>
                      <a:pt x="674" y="144"/>
                    </a:lnTo>
                    <a:lnTo>
                      <a:pt x="584" y="148"/>
                    </a:lnTo>
                    <a:lnTo>
                      <a:pt x="488" y="150"/>
                    </a:lnTo>
                    <a:close/>
                    <a:moveTo>
                      <a:pt x="488" y="0"/>
                    </a:moveTo>
                    <a:lnTo>
                      <a:pt x="488" y="0"/>
                    </a:lnTo>
                    <a:lnTo>
                      <a:pt x="390" y="2"/>
                    </a:lnTo>
                    <a:lnTo>
                      <a:pt x="300"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2"/>
                    </a:lnTo>
                    <a:lnTo>
                      <a:pt x="84" y="118"/>
                    </a:lnTo>
                    <a:lnTo>
                      <a:pt x="144" y="128"/>
                    </a:lnTo>
                    <a:lnTo>
                      <a:pt x="216" y="138"/>
                    </a:lnTo>
                    <a:lnTo>
                      <a:pt x="300" y="144"/>
                    </a:lnTo>
                    <a:lnTo>
                      <a:pt x="390" y="148"/>
                    </a:lnTo>
                    <a:lnTo>
                      <a:pt x="488" y="150"/>
                    </a:lnTo>
                    <a:lnTo>
                      <a:pt x="488" y="150"/>
                    </a:lnTo>
                    <a:lnTo>
                      <a:pt x="584" y="148"/>
                    </a:lnTo>
                    <a:lnTo>
                      <a:pt x="676" y="144"/>
                    </a:lnTo>
                    <a:lnTo>
                      <a:pt x="756" y="138"/>
                    </a:lnTo>
                    <a:lnTo>
                      <a:pt x="828" y="128"/>
                    </a:lnTo>
                    <a:lnTo>
                      <a:pt x="886" y="118"/>
                    </a:lnTo>
                    <a:lnTo>
                      <a:pt x="910" y="112"/>
                    </a:lnTo>
                    <a:lnTo>
                      <a:pt x="930" y="104"/>
                    </a:lnTo>
                    <a:lnTo>
                      <a:pt x="946" y="98"/>
                    </a:lnTo>
                    <a:lnTo>
                      <a:pt x="958" y="90"/>
                    </a:lnTo>
                    <a:lnTo>
                      <a:pt x="966" y="84"/>
                    </a:lnTo>
                    <a:lnTo>
                      <a:pt x="968" y="76"/>
                    </a:lnTo>
                    <a:lnTo>
                      <a:pt x="968" y="76"/>
                    </a:lnTo>
                    <a:lnTo>
                      <a:pt x="968" y="72"/>
                    </a:lnTo>
                    <a:lnTo>
                      <a:pt x="966" y="68"/>
                    </a:lnTo>
                    <a:lnTo>
                      <a:pt x="958" y="60"/>
                    </a:lnTo>
                    <a:lnTo>
                      <a:pt x="946" y="54"/>
                    </a:lnTo>
                    <a:lnTo>
                      <a:pt x="930" y="46"/>
                    </a:lnTo>
                    <a:lnTo>
                      <a:pt x="910" y="40"/>
                    </a:lnTo>
                    <a:lnTo>
                      <a:pt x="886" y="34"/>
                    </a:lnTo>
                    <a:lnTo>
                      <a:pt x="828" y="22"/>
                    </a:lnTo>
                    <a:lnTo>
                      <a:pt x="756" y="12"/>
                    </a:lnTo>
                    <a:lnTo>
                      <a:pt x="676" y="6"/>
                    </a:lnTo>
                    <a:lnTo>
                      <a:pt x="584" y="2"/>
                    </a:lnTo>
                    <a:lnTo>
                      <a:pt x="488"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0" name="Freeform 165"/>
              <p:cNvSpPr>
                <a:spLocks/>
              </p:cNvSpPr>
              <p:nvPr/>
            </p:nvSpPr>
            <p:spPr bwMode="auto">
              <a:xfrm>
                <a:off x="4409" y="4152"/>
                <a:ext cx="964" cy="150"/>
              </a:xfrm>
              <a:custGeom>
                <a:avLst/>
                <a:gdLst>
                  <a:gd name="T0" fmla="*/ 486 w 964"/>
                  <a:gd name="T1" fmla="*/ 150 h 150"/>
                  <a:gd name="T2" fmla="*/ 486 w 964"/>
                  <a:gd name="T3" fmla="*/ 150 h 150"/>
                  <a:gd name="T4" fmla="*/ 388 w 964"/>
                  <a:gd name="T5" fmla="*/ 148 h 150"/>
                  <a:gd name="T6" fmla="*/ 298 w 964"/>
                  <a:gd name="T7" fmla="*/ 144 h 150"/>
                  <a:gd name="T8" fmla="*/ 216 w 964"/>
                  <a:gd name="T9" fmla="*/ 138 h 150"/>
                  <a:gd name="T10" fmla="*/ 144 w 964"/>
                  <a:gd name="T11" fmla="*/ 128 h 150"/>
                  <a:gd name="T12" fmla="*/ 84 w 964"/>
                  <a:gd name="T13" fmla="*/ 118 h 150"/>
                  <a:gd name="T14" fmla="*/ 60 w 964"/>
                  <a:gd name="T15" fmla="*/ 110 h 150"/>
                  <a:gd name="T16" fmla="*/ 40 w 964"/>
                  <a:gd name="T17" fmla="*/ 104 h 150"/>
                  <a:gd name="T18" fmla="*/ 22 w 964"/>
                  <a:gd name="T19" fmla="*/ 98 h 150"/>
                  <a:gd name="T20" fmla="*/ 10 w 964"/>
                  <a:gd name="T21" fmla="*/ 90 h 150"/>
                  <a:gd name="T22" fmla="*/ 4 w 964"/>
                  <a:gd name="T23" fmla="*/ 84 h 150"/>
                  <a:gd name="T24" fmla="*/ 2 w 964"/>
                  <a:gd name="T25" fmla="*/ 80 h 150"/>
                  <a:gd name="T26" fmla="*/ 0 w 964"/>
                  <a:gd name="T27" fmla="*/ 76 h 150"/>
                  <a:gd name="T28" fmla="*/ 0 w 964"/>
                  <a:gd name="T29" fmla="*/ 76 h 150"/>
                  <a:gd name="T30" fmla="*/ 2 w 964"/>
                  <a:gd name="T31" fmla="*/ 72 h 150"/>
                  <a:gd name="T32" fmla="*/ 4 w 964"/>
                  <a:gd name="T33" fmla="*/ 68 h 150"/>
                  <a:gd name="T34" fmla="*/ 10 w 964"/>
                  <a:gd name="T35" fmla="*/ 60 h 150"/>
                  <a:gd name="T36" fmla="*/ 22 w 964"/>
                  <a:gd name="T37" fmla="*/ 54 h 150"/>
                  <a:gd name="T38" fmla="*/ 40 w 964"/>
                  <a:gd name="T39" fmla="*/ 46 h 150"/>
                  <a:gd name="T40" fmla="*/ 60 w 964"/>
                  <a:gd name="T41" fmla="*/ 40 h 150"/>
                  <a:gd name="T42" fmla="*/ 84 w 964"/>
                  <a:gd name="T43" fmla="*/ 34 h 150"/>
                  <a:gd name="T44" fmla="*/ 144 w 964"/>
                  <a:gd name="T45" fmla="*/ 22 h 150"/>
                  <a:gd name="T46" fmla="*/ 216 w 964"/>
                  <a:gd name="T47" fmla="*/ 12 h 150"/>
                  <a:gd name="T48" fmla="*/ 298 w 964"/>
                  <a:gd name="T49" fmla="*/ 6 h 150"/>
                  <a:gd name="T50" fmla="*/ 388 w 964"/>
                  <a:gd name="T51" fmla="*/ 2 h 150"/>
                  <a:gd name="T52" fmla="*/ 486 w 964"/>
                  <a:gd name="T53" fmla="*/ 0 h 150"/>
                  <a:gd name="T54" fmla="*/ 486 w 964"/>
                  <a:gd name="T55" fmla="*/ 0 h 150"/>
                  <a:gd name="T56" fmla="*/ 582 w 964"/>
                  <a:gd name="T57" fmla="*/ 2 h 150"/>
                  <a:gd name="T58" fmla="*/ 672 w 964"/>
                  <a:gd name="T59" fmla="*/ 6 h 150"/>
                  <a:gd name="T60" fmla="*/ 754 w 964"/>
                  <a:gd name="T61" fmla="*/ 12 h 150"/>
                  <a:gd name="T62" fmla="*/ 824 w 964"/>
                  <a:gd name="T63" fmla="*/ 22 h 150"/>
                  <a:gd name="T64" fmla="*/ 882 w 964"/>
                  <a:gd name="T65" fmla="*/ 34 h 150"/>
                  <a:gd name="T66" fmla="*/ 906 w 964"/>
                  <a:gd name="T67" fmla="*/ 40 h 150"/>
                  <a:gd name="T68" fmla="*/ 926 w 964"/>
                  <a:gd name="T69" fmla="*/ 46 h 150"/>
                  <a:gd name="T70" fmla="*/ 942 w 964"/>
                  <a:gd name="T71" fmla="*/ 54 h 150"/>
                  <a:gd name="T72" fmla="*/ 954 w 964"/>
                  <a:gd name="T73" fmla="*/ 60 h 150"/>
                  <a:gd name="T74" fmla="*/ 962 w 964"/>
                  <a:gd name="T75" fmla="*/ 68 h 150"/>
                  <a:gd name="T76" fmla="*/ 964 w 964"/>
                  <a:gd name="T77" fmla="*/ 76 h 150"/>
                  <a:gd name="T78" fmla="*/ 964 w 964"/>
                  <a:gd name="T79" fmla="*/ 76 h 150"/>
                  <a:gd name="T80" fmla="*/ 962 w 964"/>
                  <a:gd name="T81" fmla="*/ 84 h 150"/>
                  <a:gd name="T82" fmla="*/ 954 w 964"/>
                  <a:gd name="T83" fmla="*/ 90 h 150"/>
                  <a:gd name="T84" fmla="*/ 942 w 964"/>
                  <a:gd name="T85" fmla="*/ 98 h 150"/>
                  <a:gd name="T86" fmla="*/ 926 w 964"/>
                  <a:gd name="T87" fmla="*/ 104 h 150"/>
                  <a:gd name="T88" fmla="*/ 906 w 964"/>
                  <a:gd name="T89" fmla="*/ 110 h 150"/>
                  <a:gd name="T90" fmla="*/ 882 w 964"/>
                  <a:gd name="T91" fmla="*/ 118 h 150"/>
                  <a:gd name="T92" fmla="*/ 824 w 964"/>
                  <a:gd name="T93" fmla="*/ 128 h 150"/>
                  <a:gd name="T94" fmla="*/ 754 w 964"/>
                  <a:gd name="T95" fmla="*/ 138 h 150"/>
                  <a:gd name="T96" fmla="*/ 672 w 964"/>
                  <a:gd name="T97" fmla="*/ 144 h 150"/>
                  <a:gd name="T98" fmla="*/ 582 w 964"/>
                  <a:gd name="T99" fmla="*/ 148 h 150"/>
                  <a:gd name="T100" fmla="*/ 486 w 964"/>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4" h="150">
                    <a:moveTo>
                      <a:pt x="486" y="150"/>
                    </a:moveTo>
                    <a:lnTo>
                      <a:pt x="486" y="150"/>
                    </a:lnTo>
                    <a:lnTo>
                      <a:pt x="388" y="148"/>
                    </a:lnTo>
                    <a:lnTo>
                      <a:pt x="298" y="144"/>
                    </a:lnTo>
                    <a:lnTo>
                      <a:pt x="216" y="138"/>
                    </a:lnTo>
                    <a:lnTo>
                      <a:pt x="144" y="128"/>
                    </a:lnTo>
                    <a:lnTo>
                      <a:pt x="84" y="118"/>
                    </a:lnTo>
                    <a:lnTo>
                      <a:pt x="60" y="110"/>
                    </a:lnTo>
                    <a:lnTo>
                      <a:pt x="40" y="104"/>
                    </a:lnTo>
                    <a:lnTo>
                      <a:pt x="22" y="98"/>
                    </a:lnTo>
                    <a:lnTo>
                      <a:pt x="10" y="90"/>
                    </a:lnTo>
                    <a:lnTo>
                      <a:pt x="4" y="84"/>
                    </a:lnTo>
                    <a:lnTo>
                      <a:pt x="2" y="80"/>
                    </a:lnTo>
                    <a:lnTo>
                      <a:pt x="0" y="76"/>
                    </a:lnTo>
                    <a:lnTo>
                      <a:pt x="0" y="76"/>
                    </a:lnTo>
                    <a:lnTo>
                      <a:pt x="2" y="72"/>
                    </a:lnTo>
                    <a:lnTo>
                      <a:pt x="4" y="68"/>
                    </a:lnTo>
                    <a:lnTo>
                      <a:pt x="10" y="60"/>
                    </a:lnTo>
                    <a:lnTo>
                      <a:pt x="22" y="54"/>
                    </a:lnTo>
                    <a:lnTo>
                      <a:pt x="40" y="46"/>
                    </a:lnTo>
                    <a:lnTo>
                      <a:pt x="60" y="40"/>
                    </a:lnTo>
                    <a:lnTo>
                      <a:pt x="84" y="34"/>
                    </a:lnTo>
                    <a:lnTo>
                      <a:pt x="144" y="22"/>
                    </a:lnTo>
                    <a:lnTo>
                      <a:pt x="216" y="12"/>
                    </a:lnTo>
                    <a:lnTo>
                      <a:pt x="298" y="6"/>
                    </a:lnTo>
                    <a:lnTo>
                      <a:pt x="388" y="2"/>
                    </a:lnTo>
                    <a:lnTo>
                      <a:pt x="486" y="0"/>
                    </a:lnTo>
                    <a:lnTo>
                      <a:pt x="486" y="0"/>
                    </a:lnTo>
                    <a:lnTo>
                      <a:pt x="582" y="2"/>
                    </a:lnTo>
                    <a:lnTo>
                      <a:pt x="672" y="6"/>
                    </a:lnTo>
                    <a:lnTo>
                      <a:pt x="754" y="12"/>
                    </a:lnTo>
                    <a:lnTo>
                      <a:pt x="824" y="22"/>
                    </a:lnTo>
                    <a:lnTo>
                      <a:pt x="882" y="34"/>
                    </a:lnTo>
                    <a:lnTo>
                      <a:pt x="906" y="40"/>
                    </a:lnTo>
                    <a:lnTo>
                      <a:pt x="926" y="46"/>
                    </a:lnTo>
                    <a:lnTo>
                      <a:pt x="942" y="54"/>
                    </a:lnTo>
                    <a:lnTo>
                      <a:pt x="954" y="60"/>
                    </a:lnTo>
                    <a:lnTo>
                      <a:pt x="962" y="68"/>
                    </a:lnTo>
                    <a:lnTo>
                      <a:pt x="964" y="76"/>
                    </a:lnTo>
                    <a:lnTo>
                      <a:pt x="964" y="76"/>
                    </a:lnTo>
                    <a:lnTo>
                      <a:pt x="962" y="84"/>
                    </a:lnTo>
                    <a:lnTo>
                      <a:pt x="954" y="90"/>
                    </a:lnTo>
                    <a:lnTo>
                      <a:pt x="942" y="98"/>
                    </a:lnTo>
                    <a:lnTo>
                      <a:pt x="926" y="104"/>
                    </a:lnTo>
                    <a:lnTo>
                      <a:pt x="906" y="110"/>
                    </a:lnTo>
                    <a:lnTo>
                      <a:pt x="882" y="118"/>
                    </a:lnTo>
                    <a:lnTo>
                      <a:pt x="824" y="128"/>
                    </a:lnTo>
                    <a:lnTo>
                      <a:pt x="754" y="138"/>
                    </a:lnTo>
                    <a:lnTo>
                      <a:pt x="672" y="144"/>
                    </a:lnTo>
                    <a:lnTo>
                      <a:pt x="582" y="148"/>
                    </a:lnTo>
                    <a:lnTo>
                      <a:pt x="486"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1" name="Freeform 166"/>
              <p:cNvSpPr>
                <a:spLocks/>
              </p:cNvSpPr>
              <p:nvPr/>
            </p:nvSpPr>
            <p:spPr bwMode="auto">
              <a:xfrm>
                <a:off x="4407" y="4152"/>
                <a:ext cx="968" cy="150"/>
              </a:xfrm>
              <a:custGeom>
                <a:avLst/>
                <a:gdLst>
                  <a:gd name="T0" fmla="*/ 488 w 968"/>
                  <a:gd name="T1" fmla="*/ 0 h 150"/>
                  <a:gd name="T2" fmla="*/ 488 w 968"/>
                  <a:gd name="T3" fmla="*/ 0 h 150"/>
                  <a:gd name="T4" fmla="*/ 390 w 968"/>
                  <a:gd name="T5" fmla="*/ 2 h 150"/>
                  <a:gd name="T6" fmla="*/ 300 w 968"/>
                  <a:gd name="T7" fmla="*/ 6 h 150"/>
                  <a:gd name="T8" fmla="*/ 216 w 968"/>
                  <a:gd name="T9" fmla="*/ 12 h 150"/>
                  <a:gd name="T10" fmla="*/ 144 w 968"/>
                  <a:gd name="T11" fmla="*/ 22 h 150"/>
                  <a:gd name="T12" fmla="*/ 84 w 968"/>
                  <a:gd name="T13" fmla="*/ 34 h 150"/>
                  <a:gd name="T14" fmla="*/ 60 w 968"/>
                  <a:gd name="T15" fmla="*/ 40 h 150"/>
                  <a:gd name="T16" fmla="*/ 40 w 968"/>
                  <a:gd name="T17" fmla="*/ 46 h 150"/>
                  <a:gd name="T18" fmla="*/ 22 w 968"/>
                  <a:gd name="T19" fmla="*/ 54 h 150"/>
                  <a:gd name="T20" fmla="*/ 10 w 968"/>
                  <a:gd name="T21" fmla="*/ 60 h 150"/>
                  <a:gd name="T22" fmla="*/ 4 w 968"/>
                  <a:gd name="T23" fmla="*/ 68 h 150"/>
                  <a:gd name="T24" fmla="*/ 2 w 968"/>
                  <a:gd name="T25" fmla="*/ 72 h 150"/>
                  <a:gd name="T26" fmla="*/ 0 w 968"/>
                  <a:gd name="T27" fmla="*/ 76 h 150"/>
                  <a:gd name="T28" fmla="*/ 0 w 968"/>
                  <a:gd name="T29" fmla="*/ 76 h 150"/>
                  <a:gd name="T30" fmla="*/ 2 w 968"/>
                  <a:gd name="T31" fmla="*/ 80 h 150"/>
                  <a:gd name="T32" fmla="*/ 4 w 968"/>
                  <a:gd name="T33" fmla="*/ 84 h 150"/>
                  <a:gd name="T34" fmla="*/ 10 w 968"/>
                  <a:gd name="T35" fmla="*/ 90 h 150"/>
                  <a:gd name="T36" fmla="*/ 22 w 968"/>
                  <a:gd name="T37" fmla="*/ 98 h 150"/>
                  <a:gd name="T38" fmla="*/ 40 w 968"/>
                  <a:gd name="T39" fmla="*/ 104 h 150"/>
                  <a:gd name="T40" fmla="*/ 60 w 968"/>
                  <a:gd name="T41" fmla="*/ 112 h 150"/>
                  <a:gd name="T42" fmla="*/ 84 w 968"/>
                  <a:gd name="T43" fmla="*/ 118 h 150"/>
                  <a:gd name="T44" fmla="*/ 144 w 968"/>
                  <a:gd name="T45" fmla="*/ 128 h 150"/>
                  <a:gd name="T46" fmla="*/ 216 w 968"/>
                  <a:gd name="T47" fmla="*/ 138 h 150"/>
                  <a:gd name="T48" fmla="*/ 300 w 968"/>
                  <a:gd name="T49" fmla="*/ 144 h 150"/>
                  <a:gd name="T50" fmla="*/ 390 w 968"/>
                  <a:gd name="T51" fmla="*/ 148 h 150"/>
                  <a:gd name="T52" fmla="*/ 488 w 968"/>
                  <a:gd name="T53" fmla="*/ 150 h 150"/>
                  <a:gd name="T54" fmla="*/ 488 w 968"/>
                  <a:gd name="T55" fmla="*/ 150 h 150"/>
                  <a:gd name="T56" fmla="*/ 584 w 968"/>
                  <a:gd name="T57" fmla="*/ 148 h 150"/>
                  <a:gd name="T58" fmla="*/ 676 w 968"/>
                  <a:gd name="T59" fmla="*/ 144 h 150"/>
                  <a:gd name="T60" fmla="*/ 756 w 968"/>
                  <a:gd name="T61" fmla="*/ 138 h 150"/>
                  <a:gd name="T62" fmla="*/ 828 w 968"/>
                  <a:gd name="T63" fmla="*/ 128 h 150"/>
                  <a:gd name="T64" fmla="*/ 886 w 968"/>
                  <a:gd name="T65" fmla="*/ 118 h 150"/>
                  <a:gd name="T66" fmla="*/ 910 w 968"/>
                  <a:gd name="T67" fmla="*/ 112 h 150"/>
                  <a:gd name="T68" fmla="*/ 930 w 968"/>
                  <a:gd name="T69" fmla="*/ 104 h 150"/>
                  <a:gd name="T70" fmla="*/ 946 w 968"/>
                  <a:gd name="T71" fmla="*/ 98 h 150"/>
                  <a:gd name="T72" fmla="*/ 958 w 968"/>
                  <a:gd name="T73" fmla="*/ 90 h 150"/>
                  <a:gd name="T74" fmla="*/ 966 w 968"/>
                  <a:gd name="T75" fmla="*/ 84 h 150"/>
                  <a:gd name="T76" fmla="*/ 968 w 968"/>
                  <a:gd name="T77" fmla="*/ 76 h 150"/>
                  <a:gd name="T78" fmla="*/ 968 w 968"/>
                  <a:gd name="T79" fmla="*/ 76 h 150"/>
                  <a:gd name="T80" fmla="*/ 968 w 968"/>
                  <a:gd name="T81" fmla="*/ 72 h 150"/>
                  <a:gd name="T82" fmla="*/ 966 w 968"/>
                  <a:gd name="T83" fmla="*/ 68 h 150"/>
                  <a:gd name="T84" fmla="*/ 958 w 968"/>
                  <a:gd name="T85" fmla="*/ 60 h 150"/>
                  <a:gd name="T86" fmla="*/ 946 w 968"/>
                  <a:gd name="T87" fmla="*/ 54 h 150"/>
                  <a:gd name="T88" fmla="*/ 930 w 968"/>
                  <a:gd name="T89" fmla="*/ 46 h 150"/>
                  <a:gd name="T90" fmla="*/ 910 w 968"/>
                  <a:gd name="T91" fmla="*/ 40 h 150"/>
                  <a:gd name="T92" fmla="*/ 886 w 968"/>
                  <a:gd name="T93" fmla="*/ 34 h 150"/>
                  <a:gd name="T94" fmla="*/ 828 w 968"/>
                  <a:gd name="T95" fmla="*/ 22 h 150"/>
                  <a:gd name="T96" fmla="*/ 756 w 968"/>
                  <a:gd name="T97" fmla="*/ 12 h 150"/>
                  <a:gd name="T98" fmla="*/ 676 w 968"/>
                  <a:gd name="T99" fmla="*/ 6 h 150"/>
                  <a:gd name="T100" fmla="*/ 584 w 968"/>
                  <a:gd name="T101" fmla="*/ 2 h 150"/>
                  <a:gd name="T102" fmla="*/ 488 w 968"/>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68" h="150">
                    <a:moveTo>
                      <a:pt x="488" y="0"/>
                    </a:moveTo>
                    <a:lnTo>
                      <a:pt x="488" y="0"/>
                    </a:lnTo>
                    <a:lnTo>
                      <a:pt x="390" y="2"/>
                    </a:lnTo>
                    <a:lnTo>
                      <a:pt x="300"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2"/>
                    </a:lnTo>
                    <a:lnTo>
                      <a:pt x="84" y="118"/>
                    </a:lnTo>
                    <a:lnTo>
                      <a:pt x="144" y="128"/>
                    </a:lnTo>
                    <a:lnTo>
                      <a:pt x="216" y="138"/>
                    </a:lnTo>
                    <a:lnTo>
                      <a:pt x="300" y="144"/>
                    </a:lnTo>
                    <a:lnTo>
                      <a:pt x="390" y="148"/>
                    </a:lnTo>
                    <a:lnTo>
                      <a:pt x="488" y="150"/>
                    </a:lnTo>
                    <a:lnTo>
                      <a:pt x="488" y="150"/>
                    </a:lnTo>
                    <a:lnTo>
                      <a:pt x="584" y="148"/>
                    </a:lnTo>
                    <a:lnTo>
                      <a:pt x="676" y="144"/>
                    </a:lnTo>
                    <a:lnTo>
                      <a:pt x="756" y="138"/>
                    </a:lnTo>
                    <a:lnTo>
                      <a:pt x="828" y="128"/>
                    </a:lnTo>
                    <a:lnTo>
                      <a:pt x="886" y="118"/>
                    </a:lnTo>
                    <a:lnTo>
                      <a:pt x="910" y="112"/>
                    </a:lnTo>
                    <a:lnTo>
                      <a:pt x="930" y="104"/>
                    </a:lnTo>
                    <a:lnTo>
                      <a:pt x="946" y="98"/>
                    </a:lnTo>
                    <a:lnTo>
                      <a:pt x="958" y="90"/>
                    </a:lnTo>
                    <a:lnTo>
                      <a:pt x="966" y="84"/>
                    </a:lnTo>
                    <a:lnTo>
                      <a:pt x="968" y="76"/>
                    </a:lnTo>
                    <a:lnTo>
                      <a:pt x="968" y="76"/>
                    </a:lnTo>
                    <a:lnTo>
                      <a:pt x="968" y="72"/>
                    </a:lnTo>
                    <a:lnTo>
                      <a:pt x="966" y="68"/>
                    </a:lnTo>
                    <a:lnTo>
                      <a:pt x="958" y="60"/>
                    </a:lnTo>
                    <a:lnTo>
                      <a:pt x="946" y="54"/>
                    </a:lnTo>
                    <a:lnTo>
                      <a:pt x="930" y="46"/>
                    </a:lnTo>
                    <a:lnTo>
                      <a:pt x="910" y="40"/>
                    </a:lnTo>
                    <a:lnTo>
                      <a:pt x="886" y="34"/>
                    </a:lnTo>
                    <a:lnTo>
                      <a:pt x="828" y="22"/>
                    </a:lnTo>
                    <a:lnTo>
                      <a:pt x="756" y="12"/>
                    </a:lnTo>
                    <a:lnTo>
                      <a:pt x="676" y="6"/>
                    </a:lnTo>
                    <a:lnTo>
                      <a:pt x="584" y="2"/>
                    </a:lnTo>
                    <a:lnTo>
                      <a:pt x="4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2" name="Freeform 167"/>
              <p:cNvSpPr>
                <a:spLocks noEditPoints="1"/>
              </p:cNvSpPr>
              <p:nvPr/>
            </p:nvSpPr>
            <p:spPr bwMode="auto">
              <a:xfrm>
                <a:off x="4409" y="4152"/>
                <a:ext cx="964" cy="150"/>
              </a:xfrm>
              <a:custGeom>
                <a:avLst/>
                <a:gdLst>
                  <a:gd name="T0" fmla="*/ 486 w 964"/>
                  <a:gd name="T1" fmla="*/ 150 h 150"/>
                  <a:gd name="T2" fmla="*/ 298 w 964"/>
                  <a:gd name="T3" fmla="*/ 144 h 150"/>
                  <a:gd name="T4" fmla="*/ 144 w 964"/>
                  <a:gd name="T5" fmla="*/ 128 h 150"/>
                  <a:gd name="T6" fmla="*/ 62 w 964"/>
                  <a:gd name="T7" fmla="*/ 110 h 150"/>
                  <a:gd name="T8" fmla="*/ 24 w 964"/>
                  <a:gd name="T9" fmla="*/ 98 h 150"/>
                  <a:gd name="T10" fmla="*/ 6 w 964"/>
                  <a:gd name="T11" fmla="*/ 84 h 150"/>
                  <a:gd name="T12" fmla="*/ 2 w 964"/>
                  <a:gd name="T13" fmla="*/ 76 h 150"/>
                  <a:gd name="T14" fmla="*/ 6 w 964"/>
                  <a:gd name="T15" fmla="*/ 68 h 150"/>
                  <a:gd name="T16" fmla="*/ 24 w 964"/>
                  <a:gd name="T17" fmla="*/ 54 h 150"/>
                  <a:gd name="T18" fmla="*/ 62 w 964"/>
                  <a:gd name="T19" fmla="*/ 40 h 150"/>
                  <a:gd name="T20" fmla="*/ 144 w 964"/>
                  <a:gd name="T21" fmla="*/ 22 h 150"/>
                  <a:gd name="T22" fmla="*/ 298 w 964"/>
                  <a:gd name="T23" fmla="*/ 6 h 150"/>
                  <a:gd name="T24" fmla="*/ 486 w 964"/>
                  <a:gd name="T25" fmla="*/ 0 h 150"/>
                  <a:gd name="T26" fmla="*/ 582 w 964"/>
                  <a:gd name="T27" fmla="*/ 2 h 150"/>
                  <a:gd name="T28" fmla="*/ 752 w 964"/>
                  <a:gd name="T29" fmla="*/ 14 h 150"/>
                  <a:gd name="T30" fmla="*/ 880 w 964"/>
                  <a:gd name="T31" fmla="*/ 34 h 150"/>
                  <a:gd name="T32" fmla="*/ 924 w 964"/>
                  <a:gd name="T33" fmla="*/ 46 h 150"/>
                  <a:gd name="T34" fmla="*/ 952 w 964"/>
                  <a:gd name="T35" fmla="*/ 60 h 150"/>
                  <a:gd name="T36" fmla="*/ 962 w 964"/>
                  <a:gd name="T37" fmla="*/ 76 h 150"/>
                  <a:gd name="T38" fmla="*/ 960 w 964"/>
                  <a:gd name="T39" fmla="*/ 84 h 150"/>
                  <a:gd name="T40" fmla="*/ 940 w 964"/>
                  <a:gd name="T41" fmla="*/ 98 h 150"/>
                  <a:gd name="T42" fmla="*/ 904 w 964"/>
                  <a:gd name="T43" fmla="*/ 110 h 150"/>
                  <a:gd name="T44" fmla="*/ 822 w 964"/>
                  <a:gd name="T45" fmla="*/ 128 h 150"/>
                  <a:gd name="T46" fmla="*/ 672 w 964"/>
                  <a:gd name="T47" fmla="*/ 144 h 150"/>
                  <a:gd name="T48" fmla="*/ 486 w 964"/>
                  <a:gd name="T49" fmla="*/ 150 h 150"/>
                  <a:gd name="T50" fmla="*/ 486 w 964"/>
                  <a:gd name="T51" fmla="*/ 0 h 150"/>
                  <a:gd name="T52" fmla="*/ 298 w 964"/>
                  <a:gd name="T53" fmla="*/ 6 h 150"/>
                  <a:gd name="T54" fmla="*/ 144 w 964"/>
                  <a:gd name="T55" fmla="*/ 22 h 150"/>
                  <a:gd name="T56" fmla="*/ 60 w 964"/>
                  <a:gd name="T57" fmla="*/ 40 h 150"/>
                  <a:gd name="T58" fmla="*/ 22 w 964"/>
                  <a:gd name="T59" fmla="*/ 54 h 150"/>
                  <a:gd name="T60" fmla="*/ 4 w 964"/>
                  <a:gd name="T61" fmla="*/ 68 h 150"/>
                  <a:gd name="T62" fmla="*/ 0 w 964"/>
                  <a:gd name="T63" fmla="*/ 76 h 150"/>
                  <a:gd name="T64" fmla="*/ 2 w 964"/>
                  <a:gd name="T65" fmla="*/ 80 h 150"/>
                  <a:gd name="T66" fmla="*/ 10 w 964"/>
                  <a:gd name="T67" fmla="*/ 90 h 150"/>
                  <a:gd name="T68" fmla="*/ 40 w 964"/>
                  <a:gd name="T69" fmla="*/ 104 h 150"/>
                  <a:gd name="T70" fmla="*/ 84 w 964"/>
                  <a:gd name="T71" fmla="*/ 118 h 150"/>
                  <a:gd name="T72" fmla="*/ 216 w 964"/>
                  <a:gd name="T73" fmla="*/ 138 h 150"/>
                  <a:gd name="T74" fmla="*/ 388 w 964"/>
                  <a:gd name="T75" fmla="*/ 148 h 150"/>
                  <a:gd name="T76" fmla="*/ 486 w 964"/>
                  <a:gd name="T77" fmla="*/ 150 h 150"/>
                  <a:gd name="T78" fmla="*/ 672 w 964"/>
                  <a:gd name="T79" fmla="*/ 144 h 150"/>
                  <a:gd name="T80" fmla="*/ 824 w 964"/>
                  <a:gd name="T81" fmla="*/ 128 h 150"/>
                  <a:gd name="T82" fmla="*/ 906 w 964"/>
                  <a:gd name="T83" fmla="*/ 110 h 150"/>
                  <a:gd name="T84" fmla="*/ 942 w 964"/>
                  <a:gd name="T85" fmla="*/ 98 h 150"/>
                  <a:gd name="T86" fmla="*/ 962 w 964"/>
                  <a:gd name="T87" fmla="*/ 84 h 150"/>
                  <a:gd name="T88" fmla="*/ 964 w 964"/>
                  <a:gd name="T89" fmla="*/ 76 h 150"/>
                  <a:gd name="T90" fmla="*/ 954 w 964"/>
                  <a:gd name="T91" fmla="*/ 60 h 150"/>
                  <a:gd name="T92" fmla="*/ 926 w 964"/>
                  <a:gd name="T93" fmla="*/ 46 h 150"/>
                  <a:gd name="T94" fmla="*/ 882 w 964"/>
                  <a:gd name="T95" fmla="*/ 34 h 150"/>
                  <a:gd name="T96" fmla="*/ 754 w 964"/>
                  <a:gd name="T97" fmla="*/ 12 h 150"/>
                  <a:gd name="T98" fmla="*/ 582 w 964"/>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4" h="150">
                    <a:moveTo>
                      <a:pt x="486" y="150"/>
                    </a:moveTo>
                    <a:lnTo>
                      <a:pt x="486" y="150"/>
                    </a:lnTo>
                    <a:lnTo>
                      <a:pt x="390" y="148"/>
                    </a:lnTo>
                    <a:lnTo>
                      <a:pt x="298" y="144"/>
                    </a:lnTo>
                    <a:lnTo>
                      <a:pt x="216" y="136"/>
                    </a:lnTo>
                    <a:lnTo>
                      <a:pt x="144" y="128"/>
                    </a:lnTo>
                    <a:lnTo>
                      <a:pt x="86" y="116"/>
                    </a:lnTo>
                    <a:lnTo>
                      <a:pt x="62" y="110"/>
                    </a:lnTo>
                    <a:lnTo>
                      <a:pt x="42" y="104"/>
                    </a:lnTo>
                    <a:lnTo>
                      <a:pt x="24" y="98"/>
                    </a:lnTo>
                    <a:lnTo>
                      <a:pt x="12" y="90"/>
                    </a:lnTo>
                    <a:lnTo>
                      <a:pt x="6" y="84"/>
                    </a:lnTo>
                    <a:lnTo>
                      <a:pt x="2" y="76"/>
                    </a:lnTo>
                    <a:lnTo>
                      <a:pt x="2" y="76"/>
                    </a:lnTo>
                    <a:lnTo>
                      <a:pt x="4" y="72"/>
                    </a:lnTo>
                    <a:lnTo>
                      <a:pt x="6" y="68"/>
                    </a:lnTo>
                    <a:lnTo>
                      <a:pt x="12" y="60"/>
                    </a:lnTo>
                    <a:lnTo>
                      <a:pt x="24" y="54"/>
                    </a:lnTo>
                    <a:lnTo>
                      <a:pt x="42" y="46"/>
                    </a:lnTo>
                    <a:lnTo>
                      <a:pt x="62" y="40"/>
                    </a:lnTo>
                    <a:lnTo>
                      <a:pt x="86" y="34"/>
                    </a:lnTo>
                    <a:lnTo>
                      <a:pt x="144" y="22"/>
                    </a:lnTo>
                    <a:lnTo>
                      <a:pt x="216" y="14"/>
                    </a:lnTo>
                    <a:lnTo>
                      <a:pt x="298" y="6"/>
                    </a:lnTo>
                    <a:lnTo>
                      <a:pt x="390" y="2"/>
                    </a:lnTo>
                    <a:lnTo>
                      <a:pt x="486" y="0"/>
                    </a:lnTo>
                    <a:lnTo>
                      <a:pt x="486" y="0"/>
                    </a:lnTo>
                    <a:lnTo>
                      <a:pt x="582" y="2"/>
                    </a:lnTo>
                    <a:lnTo>
                      <a:pt x="672" y="6"/>
                    </a:lnTo>
                    <a:lnTo>
                      <a:pt x="752" y="14"/>
                    </a:lnTo>
                    <a:lnTo>
                      <a:pt x="822" y="22"/>
                    </a:lnTo>
                    <a:lnTo>
                      <a:pt x="880" y="34"/>
                    </a:lnTo>
                    <a:lnTo>
                      <a:pt x="904" y="40"/>
                    </a:lnTo>
                    <a:lnTo>
                      <a:pt x="924" y="46"/>
                    </a:lnTo>
                    <a:lnTo>
                      <a:pt x="940" y="54"/>
                    </a:lnTo>
                    <a:lnTo>
                      <a:pt x="952" y="60"/>
                    </a:lnTo>
                    <a:lnTo>
                      <a:pt x="960" y="68"/>
                    </a:lnTo>
                    <a:lnTo>
                      <a:pt x="962" y="76"/>
                    </a:lnTo>
                    <a:lnTo>
                      <a:pt x="962" y="76"/>
                    </a:lnTo>
                    <a:lnTo>
                      <a:pt x="960" y="84"/>
                    </a:lnTo>
                    <a:lnTo>
                      <a:pt x="952" y="90"/>
                    </a:lnTo>
                    <a:lnTo>
                      <a:pt x="940" y="98"/>
                    </a:lnTo>
                    <a:lnTo>
                      <a:pt x="924" y="104"/>
                    </a:lnTo>
                    <a:lnTo>
                      <a:pt x="904" y="110"/>
                    </a:lnTo>
                    <a:lnTo>
                      <a:pt x="880" y="116"/>
                    </a:lnTo>
                    <a:lnTo>
                      <a:pt x="822" y="128"/>
                    </a:lnTo>
                    <a:lnTo>
                      <a:pt x="752" y="136"/>
                    </a:lnTo>
                    <a:lnTo>
                      <a:pt x="672" y="144"/>
                    </a:lnTo>
                    <a:lnTo>
                      <a:pt x="582" y="148"/>
                    </a:lnTo>
                    <a:lnTo>
                      <a:pt x="486" y="150"/>
                    </a:lnTo>
                    <a:close/>
                    <a:moveTo>
                      <a:pt x="486" y="0"/>
                    </a:moveTo>
                    <a:lnTo>
                      <a:pt x="486" y="0"/>
                    </a:lnTo>
                    <a:lnTo>
                      <a:pt x="388" y="2"/>
                    </a:lnTo>
                    <a:lnTo>
                      <a:pt x="298"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0"/>
                    </a:lnTo>
                    <a:lnTo>
                      <a:pt x="84" y="118"/>
                    </a:lnTo>
                    <a:lnTo>
                      <a:pt x="144" y="128"/>
                    </a:lnTo>
                    <a:lnTo>
                      <a:pt x="216" y="138"/>
                    </a:lnTo>
                    <a:lnTo>
                      <a:pt x="298" y="144"/>
                    </a:lnTo>
                    <a:lnTo>
                      <a:pt x="388" y="148"/>
                    </a:lnTo>
                    <a:lnTo>
                      <a:pt x="486" y="150"/>
                    </a:lnTo>
                    <a:lnTo>
                      <a:pt x="486" y="150"/>
                    </a:lnTo>
                    <a:lnTo>
                      <a:pt x="582" y="148"/>
                    </a:lnTo>
                    <a:lnTo>
                      <a:pt x="672" y="144"/>
                    </a:lnTo>
                    <a:lnTo>
                      <a:pt x="754" y="138"/>
                    </a:lnTo>
                    <a:lnTo>
                      <a:pt x="824" y="128"/>
                    </a:lnTo>
                    <a:lnTo>
                      <a:pt x="882" y="118"/>
                    </a:lnTo>
                    <a:lnTo>
                      <a:pt x="906" y="110"/>
                    </a:lnTo>
                    <a:lnTo>
                      <a:pt x="926" y="104"/>
                    </a:lnTo>
                    <a:lnTo>
                      <a:pt x="942" y="98"/>
                    </a:lnTo>
                    <a:lnTo>
                      <a:pt x="954" y="90"/>
                    </a:lnTo>
                    <a:lnTo>
                      <a:pt x="962" y="84"/>
                    </a:lnTo>
                    <a:lnTo>
                      <a:pt x="964" y="76"/>
                    </a:lnTo>
                    <a:lnTo>
                      <a:pt x="964" y="76"/>
                    </a:lnTo>
                    <a:lnTo>
                      <a:pt x="962" y="68"/>
                    </a:lnTo>
                    <a:lnTo>
                      <a:pt x="954" y="60"/>
                    </a:lnTo>
                    <a:lnTo>
                      <a:pt x="942" y="54"/>
                    </a:lnTo>
                    <a:lnTo>
                      <a:pt x="926" y="46"/>
                    </a:lnTo>
                    <a:lnTo>
                      <a:pt x="906" y="40"/>
                    </a:lnTo>
                    <a:lnTo>
                      <a:pt x="882" y="34"/>
                    </a:lnTo>
                    <a:lnTo>
                      <a:pt x="824" y="22"/>
                    </a:lnTo>
                    <a:lnTo>
                      <a:pt x="754" y="12"/>
                    </a:lnTo>
                    <a:lnTo>
                      <a:pt x="672" y="6"/>
                    </a:lnTo>
                    <a:lnTo>
                      <a:pt x="582" y="2"/>
                    </a:lnTo>
                    <a:lnTo>
                      <a:pt x="486"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3" name="Freeform 168"/>
              <p:cNvSpPr>
                <a:spLocks/>
              </p:cNvSpPr>
              <p:nvPr/>
            </p:nvSpPr>
            <p:spPr bwMode="auto">
              <a:xfrm>
                <a:off x="4411" y="4152"/>
                <a:ext cx="960" cy="150"/>
              </a:xfrm>
              <a:custGeom>
                <a:avLst/>
                <a:gdLst>
                  <a:gd name="T0" fmla="*/ 484 w 960"/>
                  <a:gd name="T1" fmla="*/ 150 h 150"/>
                  <a:gd name="T2" fmla="*/ 484 w 960"/>
                  <a:gd name="T3" fmla="*/ 150 h 150"/>
                  <a:gd name="T4" fmla="*/ 388 w 960"/>
                  <a:gd name="T5" fmla="*/ 148 h 150"/>
                  <a:gd name="T6" fmla="*/ 296 w 960"/>
                  <a:gd name="T7" fmla="*/ 144 h 150"/>
                  <a:gd name="T8" fmla="*/ 214 w 960"/>
                  <a:gd name="T9" fmla="*/ 136 h 150"/>
                  <a:gd name="T10" fmla="*/ 142 w 960"/>
                  <a:gd name="T11" fmla="*/ 128 h 150"/>
                  <a:gd name="T12" fmla="*/ 84 w 960"/>
                  <a:gd name="T13" fmla="*/ 116 h 150"/>
                  <a:gd name="T14" fmla="*/ 60 w 960"/>
                  <a:gd name="T15" fmla="*/ 110 h 150"/>
                  <a:gd name="T16" fmla="*/ 40 w 960"/>
                  <a:gd name="T17" fmla="*/ 104 h 150"/>
                  <a:gd name="T18" fmla="*/ 22 w 960"/>
                  <a:gd name="T19" fmla="*/ 98 h 150"/>
                  <a:gd name="T20" fmla="*/ 10 w 960"/>
                  <a:gd name="T21" fmla="*/ 90 h 150"/>
                  <a:gd name="T22" fmla="*/ 4 w 960"/>
                  <a:gd name="T23" fmla="*/ 84 h 150"/>
                  <a:gd name="T24" fmla="*/ 0 w 960"/>
                  <a:gd name="T25" fmla="*/ 76 h 150"/>
                  <a:gd name="T26" fmla="*/ 0 w 960"/>
                  <a:gd name="T27" fmla="*/ 76 h 150"/>
                  <a:gd name="T28" fmla="*/ 2 w 960"/>
                  <a:gd name="T29" fmla="*/ 72 h 150"/>
                  <a:gd name="T30" fmla="*/ 4 w 960"/>
                  <a:gd name="T31" fmla="*/ 68 h 150"/>
                  <a:gd name="T32" fmla="*/ 10 w 960"/>
                  <a:gd name="T33" fmla="*/ 60 h 150"/>
                  <a:gd name="T34" fmla="*/ 22 w 960"/>
                  <a:gd name="T35" fmla="*/ 54 h 150"/>
                  <a:gd name="T36" fmla="*/ 40 w 960"/>
                  <a:gd name="T37" fmla="*/ 46 h 150"/>
                  <a:gd name="T38" fmla="*/ 60 w 960"/>
                  <a:gd name="T39" fmla="*/ 40 h 150"/>
                  <a:gd name="T40" fmla="*/ 84 w 960"/>
                  <a:gd name="T41" fmla="*/ 34 h 150"/>
                  <a:gd name="T42" fmla="*/ 142 w 960"/>
                  <a:gd name="T43" fmla="*/ 22 h 150"/>
                  <a:gd name="T44" fmla="*/ 214 w 960"/>
                  <a:gd name="T45" fmla="*/ 14 h 150"/>
                  <a:gd name="T46" fmla="*/ 296 w 960"/>
                  <a:gd name="T47" fmla="*/ 6 h 150"/>
                  <a:gd name="T48" fmla="*/ 388 w 960"/>
                  <a:gd name="T49" fmla="*/ 2 h 150"/>
                  <a:gd name="T50" fmla="*/ 484 w 960"/>
                  <a:gd name="T51" fmla="*/ 0 h 150"/>
                  <a:gd name="T52" fmla="*/ 484 w 960"/>
                  <a:gd name="T53" fmla="*/ 0 h 150"/>
                  <a:gd name="T54" fmla="*/ 580 w 960"/>
                  <a:gd name="T55" fmla="*/ 2 h 150"/>
                  <a:gd name="T56" fmla="*/ 670 w 960"/>
                  <a:gd name="T57" fmla="*/ 6 h 150"/>
                  <a:gd name="T58" fmla="*/ 750 w 960"/>
                  <a:gd name="T59" fmla="*/ 14 h 150"/>
                  <a:gd name="T60" fmla="*/ 820 w 960"/>
                  <a:gd name="T61" fmla="*/ 22 h 150"/>
                  <a:gd name="T62" fmla="*/ 878 w 960"/>
                  <a:gd name="T63" fmla="*/ 34 h 150"/>
                  <a:gd name="T64" fmla="*/ 902 w 960"/>
                  <a:gd name="T65" fmla="*/ 40 h 150"/>
                  <a:gd name="T66" fmla="*/ 922 w 960"/>
                  <a:gd name="T67" fmla="*/ 46 h 150"/>
                  <a:gd name="T68" fmla="*/ 938 w 960"/>
                  <a:gd name="T69" fmla="*/ 54 h 150"/>
                  <a:gd name="T70" fmla="*/ 950 w 960"/>
                  <a:gd name="T71" fmla="*/ 60 h 150"/>
                  <a:gd name="T72" fmla="*/ 958 w 960"/>
                  <a:gd name="T73" fmla="*/ 68 h 150"/>
                  <a:gd name="T74" fmla="*/ 960 w 960"/>
                  <a:gd name="T75" fmla="*/ 76 h 150"/>
                  <a:gd name="T76" fmla="*/ 960 w 960"/>
                  <a:gd name="T77" fmla="*/ 76 h 150"/>
                  <a:gd name="T78" fmla="*/ 958 w 960"/>
                  <a:gd name="T79" fmla="*/ 84 h 150"/>
                  <a:gd name="T80" fmla="*/ 950 w 960"/>
                  <a:gd name="T81" fmla="*/ 90 h 150"/>
                  <a:gd name="T82" fmla="*/ 938 w 960"/>
                  <a:gd name="T83" fmla="*/ 98 h 150"/>
                  <a:gd name="T84" fmla="*/ 922 w 960"/>
                  <a:gd name="T85" fmla="*/ 104 h 150"/>
                  <a:gd name="T86" fmla="*/ 902 w 960"/>
                  <a:gd name="T87" fmla="*/ 110 h 150"/>
                  <a:gd name="T88" fmla="*/ 878 w 960"/>
                  <a:gd name="T89" fmla="*/ 116 h 150"/>
                  <a:gd name="T90" fmla="*/ 820 w 960"/>
                  <a:gd name="T91" fmla="*/ 128 h 150"/>
                  <a:gd name="T92" fmla="*/ 750 w 960"/>
                  <a:gd name="T93" fmla="*/ 136 h 150"/>
                  <a:gd name="T94" fmla="*/ 670 w 960"/>
                  <a:gd name="T95" fmla="*/ 144 h 150"/>
                  <a:gd name="T96" fmla="*/ 580 w 960"/>
                  <a:gd name="T97" fmla="*/ 148 h 150"/>
                  <a:gd name="T98" fmla="*/ 484 w 960"/>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150"/>
                    </a:moveTo>
                    <a:lnTo>
                      <a:pt x="484" y="150"/>
                    </a:lnTo>
                    <a:lnTo>
                      <a:pt x="388" y="148"/>
                    </a:lnTo>
                    <a:lnTo>
                      <a:pt x="296" y="144"/>
                    </a:lnTo>
                    <a:lnTo>
                      <a:pt x="214" y="136"/>
                    </a:lnTo>
                    <a:lnTo>
                      <a:pt x="142" y="128"/>
                    </a:lnTo>
                    <a:lnTo>
                      <a:pt x="84" y="116"/>
                    </a:lnTo>
                    <a:lnTo>
                      <a:pt x="60" y="110"/>
                    </a:lnTo>
                    <a:lnTo>
                      <a:pt x="40" y="104"/>
                    </a:lnTo>
                    <a:lnTo>
                      <a:pt x="22" y="98"/>
                    </a:lnTo>
                    <a:lnTo>
                      <a:pt x="10" y="90"/>
                    </a:lnTo>
                    <a:lnTo>
                      <a:pt x="4" y="84"/>
                    </a:lnTo>
                    <a:lnTo>
                      <a:pt x="0" y="76"/>
                    </a:lnTo>
                    <a:lnTo>
                      <a:pt x="0" y="76"/>
                    </a:lnTo>
                    <a:lnTo>
                      <a:pt x="2" y="72"/>
                    </a:lnTo>
                    <a:lnTo>
                      <a:pt x="4" y="68"/>
                    </a:lnTo>
                    <a:lnTo>
                      <a:pt x="10" y="60"/>
                    </a:lnTo>
                    <a:lnTo>
                      <a:pt x="22" y="54"/>
                    </a:lnTo>
                    <a:lnTo>
                      <a:pt x="40" y="46"/>
                    </a:lnTo>
                    <a:lnTo>
                      <a:pt x="60" y="40"/>
                    </a:lnTo>
                    <a:lnTo>
                      <a:pt x="84" y="34"/>
                    </a:lnTo>
                    <a:lnTo>
                      <a:pt x="142" y="22"/>
                    </a:lnTo>
                    <a:lnTo>
                      <a:pt x="214" y="14"/>
                    </a:lnTo>
                    <a:lnTo>
                      <a:pt x="296" y="6"/>
                    </a:lnTo>
                    <a:lnTo>
                      <a:pt x="388" y="2"/>
                    </a:lnTo>
                    <a:lnTo>
                      <a:pt x="484" y="0"/>
                    </a:lnTo>
                    <a:lnTo>
                      <a:pt x="484" y="0"/>
                    </a:lnTo>
                    <a:lnTo>
                      <a:pt x="580" y="2"/>
                    </a:lnTo>
                    <a:lnTo>
                      <a:pt x="670" y="6"/>
                    </a:lnTo>
                    <a:lnTo>
                      <a:pt x="750" y="14"/>
                    </a:lnTo>
                    <a:lnTo>
                      <a:pt x="820" y="22"/>
                    </a:lnTo>
                    <a:lnTo>
                      <a:pt x="878" y="34"/>
                    </a:lnTo>
                    <a:lnTo>
                      <a:pt x="902" y="40"/>
                    </a:lnTo>
                    <a:lnTo>
                      <a:pt x="922" y="46"/>
                    </a:lnTo>
                    <a:lnTo>
                      <a:pt x="938" y="54"/>
                    </a:lnTo>
                    <a:lnTo>
                      <a:pt x="950" y="60"/>
                    </a:lnTo>
                    <a:lnTo>
                      <a:pt x="958" y="68"/>
                    </a:lnTo>
                    <a:lnTo>
                      <a:pt x="960" y="76"/>
                    </a:lnTo>
                    <a:lnTo>
                      <a:pt x="960" y="76"/>
                    </a:lnTo>
                    <a:lnTo>
                      <a:pt x="958" y="84"/>
                    </a:lnTo>
                    <a:lnTo>
                      <a:pt x="950" y="90"/>
                    </a:lnTo>
                    <a:lnTo>
                      <a:pt x="938" y="98"/>
                    </a:lnTo>
                    <a:lnTo>
                      <a:pt x="922" y="104"/>
                    </a:lnTo>
                    <a:lnTo>
                      <a:pt x="902" y="110"/>
                    </a:lnTo>
                    <a:lnTo>
                      <a:pt x="878" y="116"/>
                    </a:lnTo>
                    <a:lnTo>
                      <a:pt x="820" y="128"/>
                    </a:lnTo>
                    <a:lnTo>
                      <a:pt x="750" y="136"/>
                    </a:lnTo>
                    <a:lnTo>
                      <a:pt x="670" y="144"/>
                    </a:lnTo>
                    <a:lnTo>
                      <a:pt x="580" y="148"/>
                    </a:lnTo>
                    <a:lnTo>
                      <a:pt x="484"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4" name="Freeform 169"/>
              <p:cNvSpPr>
                <a:spLocks/>
              </p:cNvSpPr>
              <p:nvPr/>
            </p:nvSpPr>
            <p:spPr bwMode="auto">
              <a:xfrm>
                <a:off x="4409" y="4152"/>
                <a:ext cx="964" cy="150"/>
              </a:xfrm>
              <a:custGeom>
                <a:avLst/>
                <a:gdLst>
                  <a:gd name="T0" fmla="*/ 486 w 964"/>
                  <a:gd name="T1" fmla="*/ 0 h 150"/>
                  <a:gd name="T2" fmla="*/ 486 w 964"/>
                  <a:gd name="T3" fmla="*/ 0 h 150"/>
                  <a:gd name="T4" fmla="*/ 388 w 964"/>
                  <a:gd name="T5" fmla="*/ 2 h 150"/>
                  <a:gd name="T6" fmla="*/ 298 w 964"/>
                  <a:gd name="T7" fmla="*/ 6 h 150"/>
                  <a:gd name="T8" fmla="*/ 216 w 964"/>
                  <a:gd name="T9" fmla="*/ 12 h 150"/>
                  <a:gd name="T10" fmla="*/ 144 w 964"/>
                  <a:gd name="T11" fmla="*/ 22 h 150"/>
                  <a:gd name="T12" fmla="*/ 84 w 964"/>
                  <a:gd name="T13" fmla="*/ 34 h 150"/>
                  <a:gd name="T14" fmla="*/ 60 w 964"/>
                  <a:gd name="T15" fmla="*/ 40 h 150"/>
                  <a:gd name="T16" fmla="*/ 40 w 964"/>
                  <a:gd name="T17" fmla="*/ 46 h 150"/>
                  <a:gd name="T18" fmla="*/ 22 w 964"/>
                  <a:gd name="T19" fmla="*/ 54 h 150"/>
                  <a:gd name="T20" fmla="*/ 10 w 964"/>
                  <a:gd name="T21" fmla="*/ 60 h 150"/>
                  <a:gd name="T22" fmla="*/ 4 w 964"/>
                  <a:gd name="T23" fmla="*/ 68 h 150"/>
                  <a:gd name="T24" fmla="*/ 2 w 964"/>
                  <a:gd name="T25" fmla="*/ 72 h 150"/>
                  <a:gd name="T26" fmla="*/ 0 w 964"/>
                  <a:gd name="T27" fmla="*/ 76 h 150"/>
                  <a:gd name="T28" fmla="*/ 0 w 964"/>
                  <a:gd name="T29" fmla="*/ 76 h 150"/>
                  <a:gd name="T30" fmla="*/ 2 w 964"/>
                  <a:gd name="T31" fmla="*/ 80 h 150"/>
                  <a:gd name="T32" fmla="*/ 4 w 964"/>
                  <a:gd name="T33" fmla="*/ 84 h 150"/>
                  <a:gd name="T34" fmla="*/ 10 w 964"/>
                  <a:gd name="T35" fmla="*/ 90 h 150"/>
                  <a:gd name="T36" fmla="*/ 22 w 964"/>
                  <a:gd name="T37" fmla="*/ 98 h 150"/>
                  <a:gd name="T38" fmla="*/ 40 w 964"/>
                  <a:gd name="T39" fmla="*/ 104 h 150"/>
                  <a:gd name="T40" fmla="*/ 60 w 964"/>
                  <a:gd name="T41" fmla="*/ 110 h 150"/>
                  <a:gd name="T42" fmla="*/ 84 w 964"/>
                  <a:gd name="T43" fmla="*/ 118 h 150"/>
                  <a:gd name="T44" fmla="*/ 144 w 964"/>
                  <a:gd name="T45" fmla="*/ 128 h 150"/>
                  <a:gd name="T46" fmla="*/ 216 w 964"/>
                  <a:gd name="T47" fmla="*/ 138 h 150"/>
                  <a:gd name="T48" fmla="*/ 298 w 964"/>
                  <a:gd name="T49" fmla="*/ 144 h 150"/>
                  <a:gd name="T50" fmla="*/ 388 w 964"/>
                  <a:gd name="T51" fmla="*/ 148 h 150"/>
                  <a:gd name="T52" fmla="*/ 486 w 964"/>
                  <a:gd name="T53" fmla="*/ 150 h 150"/>
                  <a:gd name="T54" fmla="*/ 486 w 964"/>
                  <a:gd name="T55" fmla="*/ 150 h 150"/>
                  <a:gd name="T56" fmla="*/ 582 w 964"/>
                  <a:gd name="T57" fmla="*/ 148 h 150"/>
                  <a:gd name="T58" fmla="*/ 672 w 964"/>
                  <a:gd name="T59" fmla="*/ 144 h 150"/>
                  <a:gd name="T60" fmla="*/ 754 w 964"/>
                  <a:gd name="T61" fmla="*/ 138 h 150"/>
                  <a:gd name="T62" fmla="*/ 824 w 964"/>
                  <a:gd name="T63" fmla="*/ 128 h 150"/>
                  <a:gd name="T64" fmla="*/ 882 w 964"/>
                  <a:gd name="T65" fmla="*/ 118 h 150"/>
                  <a:gd name="T66" fmla="*/ 906 w 964"/>
                  <a:gd name="T67" fmla="*/ 110 h 150"/>
                  <a:gd name="T68" fmla="*/ 926 w 964"/>
                  <a:gd name="T69" fmla="*/ 104 h 150"/>
                  <a:gd name="T70" fmla="*/ 942 w 964"/>
                  <a:gd name="T71" fmla="*/ 98 h 150"/>
                  <a:gd name="T72" fmla="*/ 954 w 964"/>
                  <a:gd name="T73" fmla="*/ 90 h 150"/>
                  <a:gd name="T74" fmla="*/ 962 w 964"/>
                  <a:gd name="T75" fmla="*/ 84 h 150"/>
                  <a:gd name="T76" fmla="*/ 964 w 964"/>
                  <a:gd name="T77" fmla="*/ 76 h 150"/>
                  <a:gd name="T78" fmla="*/ 964 w 964"/>
                  <a:gd name="T79" fmla="*/ 76 h 150"/>
                  <a:gd name="T80" fmla="*/ 962 w 964"/>
                  <a:gd name="T81" fmla="*/ 68 h 150"/>
                  <a:gd name="T82" fmla="*/ 954 w 964"/>
                  <a:gd name="T83" fmla="*/ 60 h 150"/>
                  <a:gd name="T84" fmla="*/ 942 w 964"/>
                  <a:gd name="T85" fmla="*/ 54 h 150"/>
                  <a:gd name="T86" fmla="*/ 926 w 964"/>
                  <a:gd name="T87" fmla="*/ 46 h 150"/>
                  <a:gd name="T88" fmla="*/ 906 w 964"/>
                  <a:gd name="T89" fmla="*/ 40 h 150"/>
                  <a:gd name="T90" fmla="*/ 882 w 964"/>
                  <a:gd name="T91" fmla="*/ 34 h 150"/>
                  <a:gd name="T92" fmla="*/ 824 w 964"/>
                  <a:gd name="T93" fmla="*/ 22 h 150"/>
                  <a:gd name="T94" fmla="*/ 754 w 964"/>
                  <a:gd name="T95" fmla="*/ 12 h 150"/>
                  <a:gd name="T96" fmla="*/ 672 w 964"/>
                  <a:gd name="T97" fmla="*/ 6 h 150"/>
                  <a:gd name="T98" fmla="*/ 582 w 964"/>
                  <a:gd name="T99" fmla="*/ 2 h 150"/>
                  <a:gd name="T100" fmla="*/ 486 w 964"/>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4" h="150">
                    <a:moveTo>
                      <a:pt x="486" y="0"/>
                    </a:moveTo>
                    <a:lnTo>
                      <a:pt x="486" y="0"/>
                    </a:lnTo>
                    <a:lnTo>
                      <a:pt x="388" y="2"/>
                    </a:lnTo>
                    <a:lnTo>
                      <a:pt x="298" y="6"/>
                    </a:lnTo>
                    <a:lnTo>
                      <a:pt x="216" y="12"/>
                    </a:lnTo>
                    <a:lnTo>
                      <a:pt x="144" y="22"/>
                    </a:lnTo>
                    <a:lnTo>
                      <a:pt x="84" y="34"/>
                    </a:lnTo>
                    <a:lnTo>
                      <a:pt x="60" y="40"/>
                    </a:lnTo>
                    <a:lnTo>
                      <a:pt x="40" y="46"/>
                    </a:lnTo>
                    <a:lnTo>
                      <a:pt x="22" y="54"/>
                    </a:lnTo>
                    <a:lnTo>
                      <a:pt x="10" y="60"/>
                    </a:lnTo>
                    <a:lnTo>
                      <a:pt x="4" y="68"/>
                    </a:lnTo>
                    <a:lnTo>
                      <a:pt x="2" y="72"/>
                    </a:lnTo>
                    <a:lnTo>
                      <a:pt x="0" y="76"/>
                    </a:lnTo>
                    <a:lnTo>
                      <a:pt x="0" y="76"/>
                    </a:lnTo>
                    <a:lnTo>
                      <a:pt x="2" y="80"/>
                    </a:lnTo>
                    <a:lnTo>
                      <a:pt x="4" y="84"/>
                    </a:lnTo>
                    <a:lnTo>
                      <a:pt x="10" y="90"/>
                    </a:lnTo>
                    <a:lnTo>
                      <a:pt x="22" y="98"/>
                    </a:lnTo>
                    <a:lnTo>
                      <a:pt x="40" y="104"/>
                    </a:lnTo>
                    <a:lnTo>
                      <a:pt x="60" y="110"/>
                    </a:lnTo>
                    <a:lnTo>
                      <a:pt x="84" y="118"/>
                    </a:lnTo>
                    <a:lnTo>
                      <a:pt x="144" y="128"/>
                    </a:lnTo>
                    <a:lnTo>
                      <a:pt x="216" y="138"/>
                    </a:lnTo>
                    <a:lnTo>
                      <a:pt x="298" y="144"/>
                    </a:lnTo>
                    <a:lnTo>
                      <a:pt x="388" y="148"/>
                    </a:lnTo>
                    <a:lnTo>
                      <a:pt x="486" y="150"/>
                    </a:lnTo>
                    <a:lnTo>
                      <a:pt x="486" y="150"/>
                    </a:lnTo>
                    <a:lnTo>
                      <a:pt x="582" y="148"/>
                    </a:lnTo>
                    <a:lnTo>
                      <a:pt x="672" y="144"/>
                    </a:lnTo>
                    <a:lnTo>
                      <a:pt x="754" y="138"/>
                    </a:lnTo>
                    <a:lnTo>
                      <a:pt x="824" y="128"/>
                    </a:lnTo>
                    <a:lnTo>
                      <a:pt x="882" y="118"/>
                    </a:lnTo>
                    <a:lnTo>
                      <a:pt x="906" y="110"/>
                    </a:lnTo>
                    <a:lnTo>
                      <a:pt x="926" y="104"/>
                    </a:lnTo>
                    <a:lnTo>
                      <a:pt x="942" y="98"/>
                    </a:lnTo>
                    <a:lnTo>
                      <a:pt x="954" y="90"/>
                    </a:lnTo>
                    <a:lnTo>
                      <a:pt x="962" y="84"/>
                    </a:lnTo>
                    <a:lnTo>
                      <a:pt x="964" y="76"/>
                    </a:lnTo>
                    <a:lnTo>
                      <a:pt x="964" y="76"/>
                    </a:lnTo>
                    <a:lnTo>
                      <a:pt x="962" y="68"/>
                    </a:lnTo>
                    <a:lnTo>
                      <a:pt x="954" y="60"/>
                    </a:lnTo>
                    <a:lnTo>
                      <a:pt x="942" y="54"/>
                    </a:lnTo>
                    <a:lnTo>
                      <a:pt x="926" y="46"/>
                    </a:lnTo>
                    <a:lnTo>
                      <a:pt x="906" y="40"/>
                    </a:lnTo>
                    <a:lnTo>
                      <a:pt x="882" y="34"/>
                    </a:lnTo>
                    <a:lnTo>
                      <a:pt x="824" y="22"/>
                    </a:lnTo>
                    <a:lnTo>
                      <a:pt x="754" y="12"/>
                    </a:lnTo>
                    <a:lnTo>
                      <a:pt x="672" y="6"/>
                    </a:lnTo>
                    <a:lnTo>
                      <a:pt x="582" y="2"/>
                    </a:lnTo>
                    <a:lnTo>
                      <a:pt x="4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5" name="Freeform 170"/>
              <p:cNvSpPr>
                <a:spLocks noEditPoints="1"/>
              </p:cNvSpPr>
              <p:nvPr/>
            </p:nvSpPr>
            <p:spPr bwMode="auto">
              <a:xfrm>
                <a:off x="4411" y="4152"/>
                <a:ext cx="960" cy="150"/>
              </a:xfrm>
              <a:custGeom>
                <a:avLst/>
                <a:gdLst>
                  <a:gd name="T0" fmla="*/ 484 w 960"/>
                  <a:gd name="T1" fmla="*/ 150 h 150"/>
                  <a:gd name="T2" fmla="*/ 298 w 960"/>
                  <a:gd name="T3" fmla="*/ 144 h 150"/>
                  <a:gd name="T4" fmla="*/ 144 w 960"/>
                  <a:gd name="T5" fmla="*/ 128 h 150"/>
                  <a:gd name="T6" fmla="*/ 62 w 960"/>
                  <a:gd name="T7" fmla="*/ 110 h 150"/>
                  <a:gd name="T8" fmla="*/ 24 w 960"/>
                  <a:gd name="T9" fmla="*/ 98 h 150"/>
                  <a:gd name="T10" fmla="*/ 6 w 960"/>
                  <a:gd name="T11" fmla="*/ 84 h 150"/>
                  <a:gd name="T12" fmla="*/ 4 w 960"/>
                  <a:gd name="T13" fmla="*/ 76 h 150"/>
                  <a:gd name="T14" fmla="*/ 6 w 960"/>
                  <a:gd name="T15" fmla="*/ 68 h 150"/>
                  <a:gd name="T16" fmla="*/ 24 w 960"/>
                  <a:gd name="T17" fmla="*/ 54 h 150"/>
                  <a:gd name="T18" fmla="*/ 62 w 960"/>
                  <a:gd name="T19" fmla="*/ 40 h 150"/>
                  <a:gd name="T20" fmla="*/ 144 w 960"/>
                  <a:gd name="T21" fmla="*/ 22 h 150"/>
                  <a:gd name="T22" fmla="*/ 298 w 960"/>
                  <a:gd name="T23" fmla="*/ 6 h 150"/>
                  <a:gd name="T24" fmla="*/ 484 w 960"/>
                  <a:gd name="T25" fmla="*/ 0 h 150"/>
                  <a:gd name="T26" fmla="*/ 580 w 960"/>
                  <a:gd name="T27" fmla="*/ 2 h 150"/>
                  <a:gd name="T28" fmla="*/ 750 w 960"/>
                  <a:gd name="T29" fmla="*/ 14 h 150"/>
                  <a:gd name="T30" fmla="*/ 878 w 960"/>
                  <a:gd name="T31" fmla="*/ 34 h 150"/>
                  <a:gd name="T32" fmla="*/ 920 w 960"/>
                  <a:gd name="T33" fmla="*/ 46 h 150"/>
                  <a:gd name="T34" fmla="*/ 948 w 960"/>
                  <a:gd name="T35" fmla="*/ 60 h 150"/>
                  <a:gd name="T36" fmla="*/ 958 w 960"/>
                  <a:gd name="T37" fmla="*/ 76 h 150"/>
                  <a:gd name="T38" fmla="*/ 956 w 960"/>
                  <a:gd name="T39" fmla="*/ 84 h 150"/>
                  <a:gd name="T40" fmla="*/ 936 w 960"/>
                  <a:gd name="T41" fmla="*/ 98 h 150"/>
                  <a:gd name="T42" fmla="*/ 900 w 960"/>
                  <a:gd name="T43" fmla="*/ 110 h 150"/>
                  <a:gd name="T44" fmla="*/ 820 w 960"/>
                  <a:gd name="T45" fmla="*/ 128 h 150"/>
                  <a:gd name="T46" fmla="*/ 668 w 960"/>
                  <a:gd name="T47" fmla="*/ 144 h 150"/>
                  <a:gd name="T48" fmla="*/ 484 w 960"/>
                  <a:gd name="T49" fmla="*/ 150 h 150"/>
                  <a:gd name="T50" fmla="*/ 484 w 960"/>
                  <a:gd name="T51" fmla="*/ 0 h 150"/>
                  <a:gd name="T52" fmla="*/ 296 w 960"/>
                  <a:gd name="T53" fmla="*/ 6 h 150"/>
                  <a:gd name="T54" fmla="*/ 142 w 960"/>
                  <a:gd name="T55" fmla="*/ 22 h 150"/>
                  <a:gd name="T56" fmla="*/ 60 w 960"/>
                  <a:gd name="T57" fmla="*/ 40 h 150"/>
                  <a:gd name="T58" fmla="*/ 22 w 960"/>
                  <a:gd name="T59" fmla="*/ 54 h 150"/>
                  <a:gd name="T60" fmla="*/ 4 w 960"/>
                  <a:gd name="T61" fmla="*/ 68 h 150"/>
                  <a:gd name="T62" fmla="*/ 0 w 960"/>
                  <a:gd name="T63" fmla="*/ 76 h 150"/>
                  <a:gd name="T64" fmla="*/ 4 w 960"/>
                  <a:gd name="T65" fmla="*/ 84 h 150"/>
                  <a:gd name="T66" fmla="*/ 22 w 960"/>
                  <a:gd name="T67" fmla="*/ 98 h 150"/>
                  <a:gd name="T68" fmla="*/ 60 w 960"/>
                  <a:gd name="T69" fmla="*/ 110 h 150"/>
                  <a:gd name="T70" fmla="*/ 142 w 960"/>
                  <a:gd name="T71" fmla="*/ 128 h 150"/>
                  <a:gd name="T72" fmla="*/ 296 w 960"/>
                  <a:gd name="T73" fmla="*/ 144 h 150"/>
                  <a:gd name="T74" fmla="*/ 484 w 960"/>
                  <a:gd name="T75" fmla="*/ 150 h 150"/>
                  <a:gd name="T76" fmla="*/ 580 w 960"/>
                  <a:gd name="T77" fmla="*/ 148 h 150"/>
                  <a:gd name="T78" fmla="*/ 750 w 960"/>
                  <a:gd name="T79" fmla="*/ 136 h 150"/>
                  <a:gd name="T80" fmla="*/ 878 w 960"/>
                  <a:gd name="T81" fmla="*/ 116 h 150"/>
                  <a:gd name="T82" fmla="*/ 922 w 960"/>
                  <a:gd name="T83" fmla="*/ 104 h 150"/>
                  <a:gd name="T84" fmla="*/ 950 w 960"/>
                  <a:gd name="T85" fmla="*/ 90 h 150"/>
                  <a:gd name="T86" fmla="*/ 960 w 960"/>
                  <a:gd name="T87" fmla="*/ 76 h 150"/>
                  <a:gd name="T88" fmla="*/ 958 w 960"/>
                  <a:gd name="T89" fmla="*/ 68 h 150"/>
                  <a:gd name="T90" fmla="*/ 938 w 960"/>
                  <a:gd name="T91" fmla="*/ 54 h 150"/>
                  <a:gd name="T92" fmla="*/ 902 w 960"/>
                  <a:gd name="T93" fmla="*/ 40 h 150"/>
                  <a:gd name="T94" fmla="*/ 820 w 960"/>
                  <a:gd name="T95" fmla="*/ 22 h 150"/>
                  <a:gd name="T96" fmla="*/ 670 w 960"/>
                  <a:gd name="T97" fmla="*/ 6 h 150"/>
                  <a:gd name="T98" fmla="*/ 484 w 96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150"/>
                    </a:moveTo>
                    <a:lnTo>
                      <a:pt x="484" y="150"/>
                    </a:lnTo>
                    <a:lnTo>
                      <a:pt x="388" y="148"/>
                    </a:lnTo>
                    <a:lnTo>
                      <a:pt x="298" y="144"/>
                    </a:lnTo>
                    <a:lnTo>
                      <a:pt x="216" y="136"/>
                    </a:lnTo>
                    <a:lnTo>
                      <a:pt x="144" y="128"/>
                    </a:lnTo>
                    <a:lnTo>
                      <a:pt x="86" y="116"/>
                    </a:lnTo>
                    <a:lnTo>
                      <a:pt x="62" y="110"/>
                    </a:lnTo>
                    <a:lnTo>
                      <a:pt x="42" y="104"/>
                    </a:lnTo>
                    <a:lnTo>
                      <a:pt x="24" y="98"/>
                    </a:lnTo>
                    <a:lnTo>
                      <a:pt x="12" y="90"/>
                    </a:lnTo>
                    <a:lnTo>
                      <a:pt x="6" y="84"/>
                    </a:lnTo>
                    <a:lnTo>
                      <a:pt x="4" y="76"/>
                    </a:lnTo>
                    <a:lnTo>
                      <a:pt x="4" y="76"/>
                    </a:lnTo>
                    <a:lnTo>
                      <a:pt x="4" y="72"/>
                    </a:lnTo>
                    <a:lnTo>
                      <a:pt x="6" y="68"/>
                    </a:lnTo>
                    <a:lnTo>
                      <a:pt x="12" y="60"/>
                    </a:lnTo>
                    <a:lnTo>
                      <a:pt x="24" y="54"/>
                    </a:lnTo>
                    <a:lnTo>
                      <a:pt x="42" y="46"/>
                    </a:lnTo>
                    <a:lnTo>
                      <a:pt x="62" y="40"/>
                    </a:lnTo>
                    <a:lnTo>
                      <a:pt x="86" y="34"/>
                    </a:lnTo>
                    <a:lnTo>
                      <a:pt x="144" y="22"/>
                    </a:lnTo>
                    <a:lnTo>
                      <a:pt x="216" y="14"/>
                    </a:lnTo>
                    <a:lnTo>
                      <a:pt x="298" y="6"/>
                    </a:lnTo>
                    <a:lnTo>
                      <a:pt x="388" y="2"/>
                    </a:lnTo>
                    <a:lnTo>
                      <a:pt x="484" y="0"/>
                    </a:lnTo>
                    <a:lnTo>
                      <a:pt x="484" y="0"/>
                    </a:lnTo>
                    <a:lnTo>
                      <a:pt x="580" y="2"/>
                    </a:lnTo>
                    <a:lnTo>
                      <a:pt x="668" y="6"/>
                    </a:lnTo>
                    <a:lnTo>
                      <a:pt x="750" y="14"/>
                    </a:lnTo>
                    <a:lnTo>
                      <a:pt x="820" y="22"/>
                    </a:lnTo>
                    <a:lnTo>
                      <a:pt x="878" y="34"/>
                    </a:lnTo>
                    <a:lnTo>
                      <a:pt x="900" y="40"/>
                    </a:lnTo>
                    <a:lnTo>
                      <a:pt x="920" y="46"/>
                    </a:lnTo>
                    <a:lnTo>
                      <a:pt x="936" y="54"/>
                    </a:lnTo>
                    <a:lnTo>
                      <a:pt x="948" y="60"/>
                    </a:lnTo>
                    <a:lnTo>
                      <a:pt x="956" y="68"/>
                    </a:lnTo>
                    <a:lnTo>
                      <a:pt x="958" y="76"/>
                    </a:lnTo>
                    <a:lnTo>
                      <a:pt x="958" y="76"/>
                    </a:lnTo>
                    <a:lnTo>
                      <a:pt x="956" y="84"/>
                    </a:lnTo>
                    <a:lnTo>
                      <a:pt x="948" y="90"/>
                    </a:lnTo>
                    <a:lnTo>
                      <a:pt x="936" y="98"/>
                    </a:lnTo>
                    <a:lnTo>
                      <a:pt x="920" y="104"/>
                    </a:lnTo>
                    <a:lnTo>
                      <a:pt x="900" y="110"/>
                    </a:lnTo>
                    <a:lnTo>
                      <a:pt x="878" y="116"/>
                    </a:lnTo>
                    <a:lnTo>
                      <a:pt x="820" y="128"/>
                    </a:lnTo>
                    <a:lnTo>
                      <a:pt x="750" y="136"/>
                    </a:lnTo>
                    <a:lnTo>
                      <a:pt x="668" y="144"/>
                    </a:lnTo>
                    <a:lnTo>
                      <a:pt x="580" y="148"/>
                    </a:lnTo>
                    <a:lnTo>
                      <a:pt x="484" y="150"/>
                    </a:lnTo>
                    <a:close/>
                    <a:moveTo>
                      <a:pt x="484" y="0"/>
                    </a:moveTo>
                    <a:lnTo>
                      <a:pt x="484" y="0"/>
                    </a:lnTo>
                    <a:lnTo>
                      <a:pt x="388" y="2"/>
                    </a:lnTo>
                    <a:lnTo>
                      <a:pt x="296" y="6"/>
                    </a:lnTo>
                    <a:lnTo>
                      <a:pt x="214" y="14"/>
                    </a:lnTo>
                    <a:lnTo>
                      <a:pt x="142" y="22"/>
                    </a:lnTo>
                    <a:lnTo>
                      <a:pt x="84" y="34"/>
                    </a:lnTo>
                    <a:lnTo>
                      <a:pt x="60" y="40"/>
                    </a:lnTo>
                    <a:lnTo>
                      <a:pt x="40" y="46"/>
                    </a:lnTo>
                    <a:lnTo>
                      <a:pt x="22" y="54"/>
                    </a:lnTo>
                    <a:lnTo>
                      <a:pt x="10" y="60"/>
                    </a:lnTo>
                    <a:lnTo>
                      <a:pt x="4" y="68"/>
                    </a:lnTo>
                    <a:lnTo>
                      <a:pt x="2" y="72"/>
                    </a:lnTo>
                    <a:lnTo>
                      <a:pt x="0" y="76"/>
                    </a:lnTo>
                    <a:lnTo>
                      <a:pt x="0" y="76"/>
                    </a:lnTo>
                    <a:lnTo>
                      <a:pt x="4" y="84"/>
                    </a:lnTo>
                    <a:lnTo>
                      <a:pt x="10" y="90"/>
                    </a:lnTo>
                    <a:lnTo>
                      <a:pt x="22" y="98"/>
                    </a:lnTo>
                    <a:lnTo>
                      <a:pt x="40" y="104"/>
                    </a:lnTo>
                    <a:lnTo>
                      <a:pt x="60" y="110"/>
                    </a:lnTo>
                    <a:lnTo>
                      <a:pt x="84" y="116"/>
                    </a:lnTo>
                    <a:lnTo>
                      <a:pt x="142" y="128"/>
                    </a:lnTo>
                    <a:lnTo>
                      <a:pt x="214" y="136"/>
                    </a:lnTo>
                    <a:lnTo>
                      <a:pt x="296" y="144"/>
                    </a:lnTo>
                    <a:lnTo>
                      <a:pt x="388" y="148"/>
                    </a:lnTo>
                    <a:lnTo>
                      <a:pt x="484" y="150"/>
                    </a:lnTo>
                    <a:lnTo>
                      <a:pt x="484" y="150"/>
                    </a:lnTo>
                    <a:lnTo>
                      <a:pt x="580" y="148"/>
                    </a:lnTo>
                    <a:lnTo>
                      <a:pt x="670" y="144"/>
                    </a:lnTo>
                    <a:lnTo>
                      <a:pt x="750" y="136"/>
                    </a:lnTo>
                    <a:lnTo>
                      <a:pt x="820" y="128"/>
                    </a:lnTo>
                    <a:lnTo>
                      <a:pt x="878" y="116"/>
                    </a:lnTo>
                    <a:lnTo>
                      <a:pt x="902" y="110"/>
                    </a:lnTo>
                    <a:lnTo>
                      <a:pt x="922" y="104"/>
                    </a:lnTo>
                    <a:lnTo>
                      <a:pt x="938" y="98"/>
                    </a:lnTo>
                    <a:lnTo>
                      <a:pt x="950" y="90"/>
                    </a:lnTo>
                    <a:lnTo>
                      <a:pt x="958" y="84"/>
                    </a:lnTo>
                    <a:lnTo>
                      <a:pt x="960" y="76"/>
                    </a:lnTo>
                    <a:lnTo>
                      <a:pt x="960" y="76"/>
                    </a:lnTo>
                    <a:lnTo>
                      <a:pt x="958" y="68"/>
                    </a:lnTo>
                    <a:lnTo>
                      <a:pt x="950" y="60"/>
                    </a:lnTo>
                    <a:lnTo>
                      <a:pt x="938" y="54"/>
                    </a:lnTo>
                    <a:lnTo>
                      <a:pt x="922" y="46"/>
                    </a:lnTo>
                    <a:lnTo>
                      <a:pt x="902" y="40"/>
                    </a:lnTo>
                    <a:lnTo>
                      <a:pt x="878" y="34"/>
                    </a:lnTo>
                    <a:lnTo>
                      <a:pt x="820" y="22"/>
                    </a:lnTo>
                    <a:lnTo>
                      <a:pt x="750" y="14"/>
                    </a:lnTo>
                    <a:lnTo>
                      <a:pt x="670" y="6"/>
                    </a:lnTo>
                    <a:lnTo>
                      <a:pt x="580" y="2"/>
                    </a:lnTo>
                    <a:lnTo>
                      <a:pt x="484" y="0"/>
                    </a:lnTo>
                    <a:close/>
                  </a:path>
                </a:pathLst>
              </a:custGeom>
              <a:solidFill>
                <a:srgbClr val="F7F6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6" name="Freeform 171"/>
              <p:cNvSpPr>
                <a:spLocks/>
              </p:cNvSpPr>
              <p:nvPr/>
            </p:nvSpPr>
            <p:spPr bwMode="auto">
              <a:xfrm>
                <a:off x="4415" y="4152"/>
                <a:ext cx="954" cy="150"/>
              </a:xfrm>
              <a:custGeom>
                <a:avLst/>
                <a:gdLst>
                  <a:gd name="T0" fmla="*/ 480 w 954"/>
                  <a:gd name="T1" fmla="*/ 150 h 150"/>
                  <a:gd name="T2" fmla="*/ 480 w 954"/>
                  <a:gd name="T3" fmla="*/ 150 h 150"/>
                  <a:gd name="T4" fmla="*/ 384 w 954"/>
                  <a:gd name="T5" fmla="*/ 148 h 150"/>
                  <a:gd name="T6" fmla="*/ 294 w 954"/>
                  <a:gd name="T7" fmla="*/ 144 h 150"/>
                  <a:gd name="T8" fmla="*/ 212 w 954"/>
                  <a:gd name="T9" fmla="*/ 136 h 150"/>
                  <a:gd name="T10" fmla="*/ 140 w 954"/>
                  <a:gd name="T11" fmla="*/ 128 h 150"/>
                  <a:gd name="T12" fmla="*/ 82 w 954"/>
                  <a:gd name="T13" fmla="*/ 116 h 150"/>
                  <a:gd name="T14" fmla="*/ 58 w 954"/>
                  <a:gd name="T15" fmla="*/ 110 h 150"/>
                  <a:gd name="T16" fmla="*/ 38 w 954"/>
                  <a:gd name="T17" fmla="*/ 104 h 150"/>
                  <a:gd name="T18" fmla="*/ 20 w 954"/>
                  <a:gd name="T19" fmla="*/ 98 h 150"/>
                  <a:gd name="T20" fmla="*/ 8 w 954"/>
                  <a:gd name="T21" fmla="*/ 90 h 150"/>
                  <a:gd name="T22" fmla="*/ 2 w 954"/>
                  <a:gd name="T23" fmla="*/ 84 h 150"/>
                  <a:gd name="T24" fmla="*/ 0 w 954"/>
                  <a:gd name="T25" fmla="*/ 76 h 150"/>
                  <a:gd name="T26" fmla="*/ 0 w 954"/>
                  <a:gd name="T27" fmla="*/ 76 h 150"/>
                  <a:gd name="T28" fmla="*/ 0 w 954"/>
                  <a:gd name="T29" fmla="*/ 72 h 150"/>
                  <a:gd name="T30" fmla="*/ 2 w 954"/>
                  <a:gd name="T31" fmla="*/ 68 h 150"/>
                  <a:gd name="T32" fmla="*/ 8 w 954"/>
                  <a:gd name="T33" fmla="*/ 60 h 150"/>
                  <a:gd name="T34" fmla="*/ 20 w 954"/>
                  <a:gd name="T35" fmla="*/ 54 h 150"/>
                  <a:gd name="T36" fmla="*/ 38 w 954"/>
                  <a:gd name="T37" fmla="*/ 46 h 150"/>
                  <a:gd name="T38" fmla="*/ 58 w 954"/>
                  <a:gd name="T39" fmla="*/ 40 h 150"/>
                  <a:gd name="T40" fmla="*/ 82 w 954"/>
                  <a:gd name="T41" fmla="*/ 34 h 150"/>
                  <a:gd name="T42" fmla="*/ 140 w 954"/>
                  <a:gd name="T43" fmla="*/ 22 h 150"/>
                  <a:gd name="T44" fmla="*/ 212 w 954"/>
                  <a:gd name="T45" fmla="*/ 14 h 150"/>
                  <a:gd name="T46" fmla="*/ 294 w 954"/>
                  <a:gd name="T47" fmla="*/ 6 h 150"/>
                  <a:gd name="T48" fmla="*/ 384 w 954"/>
                  <a:gd name="T49" fmla="*/ 2 h 150"/>
                  <a:gd name="T50" fmla="*/ 480 w 954"/>
                  <a:gd name="T51" fmla="*/ 0 h 150"/>
                  <a:gd name="T52" fmla="*/ 480 w 954"/>
                  <a:gd name="T53" fmla="*/ 0 h 150"/>
                  <a:gd name="T54" fmla="*/ 576 w 954"/>
                  <a:gd name="T55" fmla="*/ 2 h 150"/>
                  <a:gd name="T56" fmla="*/ 664 w 954"/>
                  <a:gd name="T57" fmla="*/ 6 h 150"/>
                  <a:gd name="T58" fmla="*/ 746 w 954"/>
                  <a:gd name="T59" fmla="*/ 14 h 150"/>
                  <a:gd name="T60" fmla="*/ 816 w 954"/>
                  <a:gd name="T61" fmla="*/ 22 h 150"/>
                  <a:gd name="T62" fmla="*/ 874 w 954"/>
                  <a:gd name="T63" fmla="*/ 34 h 150"/>
                  <a:gd name="T64" fmla="*/ 896 w 954"/>
                  <a:gd name="T65" fmla="*/ 40 h 150"/>
                  <a:gd name="T66" fmla="*/ 916 w 954"/>
                  <a:gd name="T67" fmla="*/ 46 h 150"/>
                  <a:gd name="T68" fmla="*/ 932 w 954"/>
                  <a:gd name="T69" fmla="*/ 54 h 150"/>
                  <a:gd name="T70" fmla="*/ 944 w 954"/>
                  <a:gd name="T71" fmla="*/ 60 h 150"/>
                  <a:gd name="T72" fmla="*/ 952 w 954"/>
                  <a:gd name="T73" fmla="*/ 68 h 150"/>
                  <a:gd name="T74" fmla="*/ 954 w 954"/>
                  <a:gd name="T75" fmla="*/ 76 h 150"/>
                  <a:gd name="T76" fmla="*/ 954 w 954"/>
                  <a:gd name="T77" fmla="*/ 76 h 150"/>
                  <a:gd name="T78" fmla="*/ 952 w 954"/>
                  <a:gd name="T79" fmla="*/ 84 h 150"/>
                  <a:gd name="T80" fmla="*/ 944 w 954"/>
                  <a:gd name="T81" fmla="*/ 90 h 150"/>
                  <a:gd name="T82" fmla="*/ 932 w 954"/>
                  <a:gd name="T83" fmla="*/ 98 h 150"/>
                  <a:gd name="T84" fmla="*/ 916 w 954"/>
                  <a:gd name="T85" fmla="*/ 104 h 150"/>
                  <a:gd name="T86" fmla="*/ 896 w 954"/>
                  <a:gd name="T87" fmla="*/ 110 h 150"/>
                  <a:gd name="T88" fmla="*/ 874 w 954"/>
                  <a:gd name="T89" fmla="*/ 116 h 150"/>
                  <a:gd name="T90" fmla="*/ 816 w 954"/>
                  <a:gd name="T91" fmla="*/ 128 h 150"/>
                  <a:gd name="T92" fmla="*/ 746 w 954"/>
                  <a:gd name="T93" fmla="*/ 136 h 150"/>
                  <a:gd name="T94" fmla="*/ 664 w 954"/>
                  <a:gd name="T95" fmla="*/ 144 h 150"/>
                  <a:gd name="T96" fmla="*/ 576 w 954"/>
                  <a:gd name="T97" fmla="*/ 148 h 150"/>
                  <a:gd name="T98" fmla="*/ 480 w 954"/>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150"/>
                    </a:moveTo>
                    <a:lnTo>
                      <a:pt x="480" y="150"/>
                    </a:lnTo>
                    <a:lnTo>
                      <a:pt x="384" y="148"/>
                    </a:lnTo>
                    <a:lnTo>
                      <a:pt x="294" y="144"/>
                    </a:lnTo>
                    <a:lnTo>
                      <a:pt x="212" y="136"/>
                    </a:lnTo>
                    <a:lnTo>
                      <a:pt x="140" y="128"/>
                    </a:lnTo>
                    <a:lnTo>
                      <a:pt x="82" y="116"/>
                    </a:lnTo>
                    <a:lnTo>
                      <a:pt x="58" y="110"/>
                    </a:lnTo>
                    <a:lnTo>
                      <a:pt x="38" y="104"/>
                    </a:lnTo>
                    <a:lnTo>
                      <a:pt x="20" y="98"/>
                    </a:lnTo>
                    <a:lnTo>
                      <a:pt x="8" y="90"/>
                    </a:lnTo>
                    <a:lnTo>
                      <a:pt x="2" y="84"/>
                    </a:lnTo>
                    <a:lnTo>
                      <a:pt x="0" y="76"/>
                    </a:lnTo>
                    <a:lnTo>
                      <a:pt x="0" y="76"/>
                    </a:lnTo>
                    <a:lnTo>
                      <a:pt x="0" y="72"/>
                    </a:lnTo>
                    <a:lnTo>
                      <a:pt x="2" y="68"/>
                    </a:lnTo>
                    <a:lnTo>
                      <a:pt x="8" y="60"/>
                    </a:lnTo>
                    <a:lnTo>
                      <a:pt x="20" y="54"/>
                    </a:lnTo>
                    <a:lnTo>
                      <a:pt x="38" y="46"/>
                    </a:lnTo>
                    <a:lnTo>
                      <a:pt x="58" y="40"/>
                    </a:lnTo>
                    <a:lnTo>
                      <a:pt x="82" y="34"/>
                    </a:lnTo>
                    <a:lnTo>
                      <a:pt x="140" y="22"/>
                    </a:lnTo>
                    <a:lnTo>
                      <a:pt x="212" y="14"/>
                    </a:lnTo>
                    <a:lnTo>
                      <a:pt x="294" y="6"/>
                    </a:lnTo>
                    <a:lnTo>
                      <a:pt x="384" y="2"/>
                    </a:lnTo>
                    <a:lnTo>
                      <a:pt x="480" y="0"/>
                    </a:lnTo>
                    <a:lnTo>
                      <a:pt x="480" y="0"/>
                    </a:lnTo>
                    <a:lnTo>
                      <a:pt x="576" y="2"/>
                    </a:lnTo>
                    <a:lnTo>
                      <a:pt x="664" y="6"/>
                    </a:lnTo>
                    <a:lnTo>
                      <a:pt x="746" y="14"/>
                    </a:lnTo>
                    <a:lnTo>
                      <a:pt x="816" y="22"/>
                    </a:lnTo>
                    <a:lnTo>
                      <a:pt x="874" y="34"/>
                    </a:lnTo>
                    <a:lnTo>
                      <a:pt x="896" y="40"/>
                    </a:lnTo>
                    <a:lnTo>
                      <a:pt x="916" y="46"/>
                    </a:lnTo>
                    <a:lnTo>
                      <a:pt x="932" y="54"/>
                    </a:lnTo>
                    <a:lnTo>
                      <a:pt x="944" y="60"/>
                    </a:lnTo>
                    <a:lnTo>
                      <a:pt x="952" y="68"/>
                    </a:lnTo>
                    <a:lnTo>
                      <a:pt x="954" y="76"/>
                    </a:lnTo>
                    <a:lnTo>
                      <a:pt x="954" y="76"/>
                    </a:lnTo>
                    <a:lnTo>
                      <a:pt x="952" y="84"/>
                    </a:lnTo>
                    <a:lnTo>
                      <a:pt x="944" y="90"/>
                    </a:lnTo>
                    <a:lnTo>
                      <a:pt x="932" y="98"/>
                    </a:lnTo>
                    <a:lnTo>
                      <a:pt x="916" y="104"/>
                    </a:lnTo>
                    <a:lnTo>
                      <a:pt x="896" y="110"/>
                    </a:lnTo>
                    <a:lnTo>
                      <a:pt x="874" y="116"/>
                    </a:lnTo>
                    <a:lnTo>
                      <a:pt x="816" y="128"/>
                    </a:lnTo>
                    <a:lnTo>
                      <a:pt x="746" y="136"/>
                    </a:lnTo>
                    <a:lnTo>
                      <a:pt x="664" y="144"/>
                    </a:lnTo>
                    <a:lnTo>
                      <a:pt x="576" y="148"/>
                    </a:lnTo>
                    <a:lnTo>
                      <a:pt x="480"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7" name="Freeform 172"/>
              <p:cNvSpPr>
                <a:spLocks/>
              </p:cNvSpPr>
              <p:nvPr/>
            </p:nvSpPr>
            <p:spPr bwMode="auto">
              <a:xfrm>
                <a:off x="4411" y="4152"/>
                <a:ext cx="960" cy="150"/>
              </a:xfrm>
              <a:custGeom>
                <a:avLst/>
                <a:gdLst>
                  <a:gd name="T0" fmla="*/ 484 w 960"/>
                  <a:gd name="T1" fmla="*/ 0 h 150"/>
                  <a:gd name="T2" fmla="*/ 484 w 960"/>
                  <a:gd name="T3" fmla="*/ 0 h 150"/>
                  <a:gd name="T4" fmla="*/ 388 w 960"/>
                  <a:gd name="T5" fmla="*/ 2 h 150"/>
                  <a:gd name="T6" fmla="*/ 296 w 960"/>
                  <a:gd name="T7" fmla="*/ 6 h 150"/>
                  <a:gd name="T8" fmla="*/ 214 w 960"/>
                  <a:gd name="T9" fmla="*/ 14 h 150"/>
                  <a:gd name="T10" fmla="*/ 142 w 960"/>
                  <a:gd name="T11" fmla="*/ 22 h 150"/>
                  <a:gd name="T12" fmla="*/ 84 w 960"/>
                  <a:gd name="T13" fmla="*/ 34 h 150"/>
                  <a:gd name="T14" fmla="*/ 60 w 960"/>
                  <a:gd name="T15" fmla="*/ 40 h 150"/>
                  <a:gd name="T16" fmla="*/ 40 w 960"/>
                  <a:gd name="T17" fmla="*/ 46 h 150"/>
                  <a:gd name="T18" fmla="*/ 22 w 960"/>
                  <a:gd name="T19" fmla="*/ 54 h 150"/>
                  <a:gd name="T20" fmla="*/ 10 w 960"/>
                  <a:gd name="T21" fmla="*/ 60 h 150"/>
                  <a:gd name="T22" fmla="*/ 4 w 960"/>
                  <a:gd name="T23" fmla="*/ 68 h 150"/>
                  <a:gd name="T24" fmla="*/ 2 w 960"/>
                  <a:gd name="T25" fmla="*/ 72 h 150"/>
                  <a:gd name="T26" fmla="*/ 0 w 960"/>
                  <a:gd name="T27" fmla="*/ 76 h 150"/>
                  <a:gd name="T28" fmla="*/ 0 w 960"/>
                  <a:gd name="T29" fmla="*/ 76 h 150"/>
                  <a:gd name="T30" fmla="*/ 4 w 960"/>
                  <a:gd name="T31" fmla="*/ 84 h 150"/>
                  <a:gd name="T32" fmla="*/ 10 w 960"/>
                  <a:gd name="T33" fmla="*/ 90 h 150"/>
                  <a:gd name="T34" fmla="*/ 22 w 960"/>
                  <a:gd name="T35" fmla="*/ 98 h 150"/>
                  <a:gd name="T36" fmla="*/ 40 w 960"/>
                  <a:gd name="T37" fmla="*/ 104 h 150"/>
                  <a:gd name="T38" fmla="*/ 60 w 960"/>
                  <a:gd name="T39" fmla="*/ 110 h 150"/>
                  <a:gd name="T40" fmla="*/ 84 w 960"/>
                  <a:gd name="T41" fmla="*/ 116 h 150"/>
                  <a:gd name="T42" fmla="*/ 142 w 960"/>
                  <a:gd name="T43" fmla="*/ 128 h 150"/>
                  <a:gd name="T44" fmla="*/ 214 w 960"/>
                  <a:gd name="T45" fmla="*/ 136 h 150"/>
                  <a:gd name="T46" fmla="*/ 296 w 960"/>
                  <a:gd name="T47" fmla="*/ 144 h 150"/>
                  <a:gd name="T48" fmla="*/ 388 w 960"/>
                  <a:gd name="T49" fmla="*/ 148 h 150"/>
                  <a:gd name="T50" fmla="*/ 484 w 960"/>
                  <a:gd name="T51" fmla="*/ 150 h 150"/>
                  <a:gd name="T52" fmla="*/ 484 w 960"/>
                  <a:gd name="T53" fmla="*/ 150 h 150"/>
                  <a:gd name="T54" fmla="*/ 580 w 960"/>
                  <a:gd name="T55" fmla="*/ 148 h 150"/>
                  <a:gd name="T56" fmla="*/ 670 w 960"/>
                  <a:gd name="T57" fmla="*/ 144 h 150"/>
                  <a:gd name="T58" fmla="*/ 750 w 960"/>
                  <a:gd name="T59" fmla="*/ 136 h 150"/>
                  <a:gd name="T60" fmla="*/ 820 w 960"/>
                  <a:gd name="T61" fmla="*/ 128 h 150"/>
                  <a:gd name="T62" fmla="*/ 878 w 960"/>
                  <a:gd name="T63" fmla="*/ 116 h 150"/>
                  <a:gd name="T64" fmla="*/ 902 w 960"/>
                  <a:gd name="T65" fmla="*/ 110 h 150"/>
                  <a:gd name="T66" fmla="*/ 922 w 960"/>
                  <a:gd name="T67" fmla="*/ 104 h 150"/>
                  <a:gd name="T68" fmla="*/ 938 w 960"/>
                  <a:gd name="T69" fmla="*/ 98 h 150"/>
                  <a:gd name="T70" fmla="*/ 950 w 960"/>
                  <a:gd name="T71" fmla="*/ 90 h 150"/>
                  <a:gd name="T72" fmla="*/ 958 w 960"/>
                  <a:gd name="T73" fmla="*/ 84 h 150"/>
                  <a:gd name="T74" fmla="*/ 960 w 960"/>
                  <a:gd name="T75" fmla="*/ 76 h 150"/>
                  <a:gd name="T76" fmla="*/ 960 w 960"/>
                  <a:gd name="T77" fmla="*/ 76 h 150"/>
                  <a:gd name="T78" fmla="*/ 958 w 960"/>
                  <a:gd name="T79" fmla="*/ 68 h 150"/>
                  <a:gd name="T80" fmla="*/ 950 w 960"/>
                  <a:gd name="T81" fmla="*/ 60 h 150"/>
                  <a:gd name="T82" fmla="*/ 938 w 960"/>
                  <a:gd name="T83" fmla="*/ 54 h 150"/>
                  <a:gd name="T84" fmla="*/ 922 w 960"/>
                  <a:gd name="T85" fmla="*/ 46 h 150"/>
                  <a:gd name="T86" fmla="*/ 902 w 960"/>
                  <a:gd name="T87" fmla="*/ 40 h 150"/>
                  <a:gd name="T88" fmla="*/ 878 w 960"/>
                  <a:gd name="T89" fmla="*/ 34 h 150"/>
                  <a:gd name="T90" fmla="*/ 820 w 960"/>
                  <a:gd name="T91" fmla="*/ 22 h 150"/>
                  <a:gd name="T92" fmla="*/ 750 w 960"/>
                  <a:gd name="T93" fmla="*/ 14 h 150"/>
                  <a:gd name="T94" fmla="*/ 670 w 960"/>
                  <a:gd name="T95" fmla="*/ 6 h 150"/>
                  <a:gd name="T96" fmla="*/ 580 w 960"/>
                  <a:gd name="T97" fmla="*/ 2 h 150"/>
                  <a:gd name="T98" fmla="*/ 484 w 96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0" h="150">
                    <a:moveTo>
                      <a:pt x="484" y="0"/>
                    </a:moveTo>
                    <a:lnTo>
                      <a:pt x="484" y="0"/>
                    </a:lnTo>
                    <a:lnTo>
                      <a:pt x="388" y="2"/>
                    </a:lnTo>
                    <a:lnTo>
                      <a:pt x="296" y="6"/>
                    </a:lnTo>
                    <a:lnTo>
                      <a:pt x="214" y="14"/>
                    </a:lnTo>
                    <a:lnTo>
                      <a:pt x="142" y="22"/>
                    </a:lnTo>
                    <a:lnTo>
                      <a:pt x="84" y="34"/>
                    </a:lnTo>
                    <a:lnTo>
                      <a:pt x="60" y="40"/>
                    </a:lnTo>
                    <a:lnTo>
                      <a:pt x="40" y="46"/>
                    </a:lnTo>
                    <a:lnTo>
                      <a:pt x="22" y="54"/>
                    </a:lnTo>
                    <a:lnTo>
                      <a:pt x="10" y="60"/>
                    </a:lnTo>
                    <a:lnTo>
                      <a:pt x="4" y="68"/>
                    </a:lnTo>
                    <a:lnTo>
                      <a:pt x="2" y="72"/>
                    </a:lnTo>
                    <a:lnTo>
                      <a:pt x="0" y="76"/>
                    </a:lnTo>
                    <a:lnTo>
                      <a:pt x="0" y="76"/>
                    </a:lnTo>
                    <a:lnTo>
                      <a:pt x="4" y="84"/>
                    </a:lnTo>
                    <a:lnTo>
                      <a:pt x="10" y="90"/>
                    </a:lnTo>
                    <a:lnTo>
                      <a:pt x="22" y="98"/>
                    </a:lnTo>
                    <a:lnTo>
                      <a:pt x="40" y="104"/>
                    </a:lnTo>
                    <a:lnTo>
                      <a:pt x="60" y="110"/>
                    </a:lnTo>
                    <a:lnTo>
                      <a:pt x="84" y="116"/>
                    </a:lnTo>
                    <a:lnTo>
                      <a:pt x="142" y="128"/>
                    </a:lnTo>
                    <a:lnTo>
                      <a:pt x="214" y="136"/>
                    </a:lnTo>
                    <a:lnTo>
                      <a:pt x="296" y="144"/>
                    </a:lnTo>
                    <a:lnTo>
                      <a:pt x="388" y="148"/>
                    </a:lnTo>
                    <a:lnTo>
                      <a:pt x="484" y="150"/>
                    </a:lnTo>
                    <a:lnTo>
                      <a:pt x="484" y="150"/>
                    </a:lnTo>
                    <a:lnTo>
                      <a:pt x="580" y="148"/>
                    </a:lnTo>
                    <a:lnTo>
                      <a:pt x="670" y="144"/>
                    </a:lnTo>
                    <a:lnTo>
                      <a:pt x="750" y="136"/>
                    </a:lnTo>
                    <a:lnTo>
                      <a:pt x="820" y="128"/>
                    </a:lnTo>
                    <a:lnTo>
                      <a:pt x="878" y="116"/>
                    </a:lnTo>
                    <a:lnTo>
                      <a:pt x="902" y="110"/>
                    </a:lnTo>
                    <a:lnTo>
                      <a:pt x="922" y="104"/>
                    </a:lnTo>
                    <a:lnTo>
                      <a:pt x="938" y="98"/>
                    </a:lnTo>
                    <a:lnTo>
                      <a:pt x="950" y="90"/>
                    </a:lnTo>
                    <a:lnTo>
                      <a:pt x="958" y="84"/>
                    </a:lnTo>
                    <a:lnTo>
                      <a:pt x="960" y="76"/>
                    </a:lnTo>
                    <a:lnTo>
                      <a:pt x="960" y="76"/>
                    </a:lnTo>
                    <a:lnTo>
                      <a:pt x="958" y="68"/>
                    </a:lnTo>
                    <a:lnTo>
                      <a:pt x="950" y="60"/>
                    </a:lnTo>
                    <a:lnTo>
                      <a:pt x="938" y="54"/>
                    </a:lnTo>
                    <a:lnTo>
                      <a:pt x="922" y="46"/>
                    </a:lnTo>
                    <a:lnTo>
                      <a:pt x="902" y="40"/>
                    </a:lnTo>
                    <a:lnTo>
                      <a:pt x="878" y="34"/>
                    </a:lnTo>
                    <a:lnTo>
                      <a:pt x="820" y="22"/>
                    </a:lnTo>
                    <a:lnTo>
                      <a:pt x="750" y="14"/>
                    </a:lnTo>
                    <a:lnTo>
                      <a:pt x="670" y="6"/>
                    </a:lnTo>
                    <a:lnTo>
                      <a:pt x="580" y="2"/>
                    </a:lnTo>
                    <a:lnTo>
                      <a:pt x="4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8" name="Freeform 173"/>
              <p:cNvSpPr>
                <a:spLocks noEditPoints="1"/>
              </p:cNvSpPr>
              <p:nvPr/>
            </p:nvSpPr>
            <p:spPr bwMode="auto">
              <a:xfrm>
                <a:off x="4415" y="4152"/>
                <a:ext cx="954" cy="150"/>
              </a:xfrm>
              <a:custGeom>
                <a:avLst/>
                <a:gdLst>
                  <a:gd name="T0" fmla="*/ 480 w 954"/>
                  <a:gd name="T1" fmla="*/ 150 h 150"/>
                  <a:gd name="T2" fmla="*/ 294 w 954"/>
                  <a:gd name="T3" fmla="*/ 144 h 150"/>
                  <a:gd name="T4" fmla="*/ 142 w 954"/>
                  <a:gd name="T5" fmla="*/ 128 h 150"/>
                  <a:gd name="T6" fmla="*/ 60 w 954"/>
                  <a:gd name="T7" fmla="*/ 110 h 150"/>
                  <a:gd name="T8" fmla="*/ 22 w 954"/>
                  <a:gd name="T9" fmla="*/ 98 h 150"/>
                  <a:gd name="T10" fmla="*/ 4 w 954"/>
                  <a:gd name="T11" fmla="*/ 84 h 150"/>
                  <a:gd name="T12" fmla="*/ 2 w 954"/>
                  <a:gd name="T13" fmla="*/ 76 h 150"/>
                  <a:gd name="T14" fmla="*/ 4 w 954"/>
                  <a:gd name="T15" fmla="*/ 68 h 150"/>
                  <a:gd name="T16" fmla="*/ 22 w 954"/>
                  <a:gd name="T17" fmla="*/ 54 h 150"/>
                  <a:gd name="T18" fmla="*/ 60 w 954"/>
                  <a:gd name="T19" fmla="*/ 40 h 150"/>
                  <a:gd name="T20" fmla="*/ 142 w 954"/>
                  <a:gd name="T21" fmla="*/ 22 h 150"/>
                  <a:gd name="T22" fmla="*/ 294 w 954"/>
                  <a:gd name="T23" fmla="*/ 6 h 150"/>
                  <a:gd name="T24" fmla="*/ 480 w 954"/>
                  <a:gd name="T25" fmla="*/ 0 h 150"/>
                  <a:gd name="T26" fmla="*/ 576 w 954"/>
                  <a:gd name="T27" fmla="*/ 2 h 150"/>
                  <a:gd name="T28" fmla="*/ 744 w 954"/>
                  <a:gd name="T29" fmla="*/ 14 h 150"/>
                  <a:gd name="T30" fmla="*/ 872 w 954"/>
                  <a:gd name="T31" fmla="*/ 34 h 150"/>
                  <a:gd name="T32" fmla="*/ 916 w 954"/>
                  <a:gd name="T33" fmla="*/ 46 h 150"/>
                  <a:gd name="T34" fmla="*/ 942 w 954"/>
                  <a:gd name="T35" fmla="*/ 60 h 150"/>
                  <a:gd name="T36" fmla="*/ 952 w 954"/>
                  <a:gd name="T37" fmla="*/ 76 h 150"/>
                  <a:gd name="T38" fmla="*/ 950 w 954"/>
                  <a:gd name="T39" fmla="*/ 84 h 150"/>
                  <a:gd name="T40" fmla="*/ 930 w 954"/>
                  <a:gd name="T41" fmla="*/ 98 h 150"/>
                  <a:gd name="T42" fmla="*/ 896 w 954"/>
                  <a:gd name="T43" fmla="*/ 110 h 150"/>
                  <a:gd name="T44" fmla="*/ 814 w 954"/>
                  <a:gd name="T45" fmla="*/ 128 h 150"/>
                  <a:gd name="T46" fmla="*/ 664 w 954"/>
                  <a:gd name="T47" fmla="*/ 144 h 150"/>
                  <a:gd name="T48" fmla="*/ 480 w 954"/>
                  <a:gd name="T49" fmla="*/ 150 h 150"/>
                  <a:gd name="T50" fmla="*/ 480 w 954"/>
                  <a:gd name="T51" fmla="*/ 0 h 150"/>
                  <a:gd name="T52" fmla="*/ 294 w 954"/>
                  <a:gd name="T53" fmla="*/ 6 h 150"/>
                  <a:gd name="T54" fmla="*/ 140 w 954"/>
                  <a:gd name="T55" fmla="*/ 22 h 150"/>
                  <a:gd name="T56" fmla="*/ 58 w 954"/>
                  <a:gd name="T57" fmla="*/ 40 h 150"/>
                  <a:gd name="T58" fmla="*/ 20 w 954"/>
                  <a:gd name="T59" fmla="*/ 54 h 150"/>
                  <a:gd name="T60" fmla="*/ 2 w 954"/>
                  <a:gd name="T61" fmla="*/ 68 h 150"/>
                  <a:gd name="T62" fmla="*/ 0 w 954"/>
                  <a:gd name="T63" fmla="*/ 76 h 150"/>
                  <a:gd name="T64" fmla="*/ 2 w 954"/>
                  <a:gd name="T65" fmla="*/ 84 h 150"/>
                  <a:gd name="T66" fmla="*/ 20 w 954"/>
                  <a:gd name="T67" fmla="*/ 98 h 150"/>
                  <a:gd name="T68" fmla="*/ 58 w 954"/>
                  <a:gd name="T69" fmla="*/ 110 h 150"/>
                  <a:gd name="T70" fmla="*/ 140 w 954"/>
                  <a:gd name="T71" fmla="*/ 128 h 150"/>
                  <a:gd name="T72" fmla="*/ 294 w 954"/>
                  <a:gd name="T73" fmla="*/ 144 h 150"/>
                  <a:gd name="T74" fmla="*/ 480 w 954"/>
                  <a:gd name="T75" fmla="*/ 150 h 150"/>
                  <a:gd name="T76" fmla="*/ 576 w 954"/>
                  <a:gd name="T77" fmla="*/ 148 h 150"/>
                  <a:gd name="T78" fmla="*/ 746 w 954"/>
                  <a:gd name="T79" fmla="*/ 136 h 150"/>
                  <a:gd name="T80" fmla="*/ 874 w 954"/>
                  <a:gd name="T81" fmla="*/ 116 h 150"/>
                  <a:gd name="T82" fmla="*/ 916 w 954"/>
                  <a:gd name="T83" fmla="*/ 104 h 150"/>
                  <a:gd name="T84" fmla="*/ 944 w 954"/>
                  <a:gd name="T85" fmla="*/ 90 h 150"/>
                  <a:gd name="T86" fmla="*/ 954 w 954"/>
                  <a:gd name="T87" fmla="*/ 76 h 150"/>
                  <a:gd name="T88" fmla="*/ 952 w 954"/>
                  <a:gd name="T89" fmla="*/ 68 h 150"/>
                  <a:gd name="T90" fmla="*/ 932 w 954"/>
                  <a:gd name="T91" fmla="*/ 54 h 150"/>
                  <a:gd name="T92" fmla="*/ 896 w 954"/>
                  <a:gd name="T93" fmla="*/ 40 h 150"/>
                  <a:gd name="T94" fmla="*/ 816 w 954"/>
                  <a:gd name="T95" fmla="*/ 22 h 150"/>
                  <a:gd name="T96" fmla="*/ 664 w 954"/>
                  <a:gd name="T97" fmla="*/ 6 h 150"/>
                  <a:gd name="T98" fmla="*/ 480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150"/>
                    </a:moveTo>
                    <a:lnTo>
                      <a:pt x="480" y="150"/>
                    </a:lnTo>
                    <a:lnTo>
                      <a:pt x="384" y="148"/>
                    </a:lnTo>
                    <a:lnTo>
                      <a:pt x="294" y="144"/>
                    </a:lnTo>
                    <a:lnTo>
                      <a:pt x="212" y="136"/>
                    </a:lnTo>
                    <a:lnTo>
                      <a:pt x="142" y="128"/>
                    </a:lnTo>
                    <a:lnTo>
                      <a:pt x="84" y="116"/>
                    </a:lnTo>
                    <a:lnTo>
                      <a:pt x="60" y="110"/>
                    </a:lnTo>
                    <a:lnTo>
                      <a:pt x="40" y="104"/>
                    </a:lnTo>
                    <a:lnTo>
                      <a:pt x="22" y="98"/>
                    </a:lnTo>
                    <a:lnTo>
                      <a:pt x="10" y="90"/>
                    </a:lnTo>
                    <a:lnTo>
                      <a:pt x="4" y="84"/>
                    </a:lnTo>
                    <a:lnTo>
                      <a:pt x="2" y="76"/>
                    </a:lnTo>
                    <a:lnTo>
                      <a:pt x="2" y="76"/>
                    </a:lnTo>
                    <a:lnTo>
                      <a:pt x="2" y="72"/>
                    </a:lnTo>
                    <a:lnTo>
                      <a:pt x="4" y="68"/>
                    </a:lnTo>
                    <a:lnTo>
                      <a:pt x="10" y="60"/>
                    </a:lnTo>
                    <a:lnTo>
                      <a:pt x="22" y="54"/>
                    </a:lnTo>
                    <a:lnTo>
                      <a:pt x="40" y="46"/>
                    </a:lnTo>
                    <a:lnTo>
                      <a:pt x="60" y="40"/>
                    </a:lnTo>
                    <a:lnTo>
                      <a:pt x="84" y="34"/>
                    </a:lnTo>
                    <a:lnTo>
                      <a:pt x="142" y="22"/>
                    </a:lnTo>
                    <a:lnTo>
                      <a:pt x="212" y="14"/>
                    </a:lnTo>
                    <a:lnTo>
                      <a:pt x="294" y="6"/>
                    </a:lnTo>
                    <a:lnTo>
                      <a:pt x="384" y="2"/>
                    </a:lnTo>
                    <a:lnTo>
                      <a:pt x="480" y="0"/>
                    </a:lnTo>
                    <a:lnTo>
                      <a:pt x="480" y="0"/>
                    </a:lnTo>
                    <a:lnTo>
                      <a:pt x="576" y="2"/>
                    </a:lnTo>
                    <a:lnTo>
                      <a:pt x="664" y="6"/>
                    </a:lnTo>
                    <a:lnTo>
                      <a:pt x="744" y="14"/>
                    </a:lnTo>
                    <a:lnTo>
                      <a:pt x="814" y="22"/>
                    </a:lnTo>
                    <a:lnTo>
                      <a:pt x="872" y="34"/>
                    </a:lnTo>
                    <a:lnTo>
                      <a:pt x="896" y="40"/>
                    </a:lnTo>
                    <a:lnTo>
                      <a:pt x="916" y="46"/>
                    </a:lnTo>
                    <a:lnTo>
                      <a:pt x="930" y="54"/>
                    </a:lnTo>
                    <a:lnTo>
                      <a:pt x="942" y="60"/>
                    </a:lnTo>
                    <a:lnTo>
                      <a:pt x="950" y="68"/>
                    </a:lnTo>
                    <a:lnTo>
                      <a:pt x="952" y="76"/>
                    </a:lnTo>
                    <a:lnTo>
                      <a:pt x="952" y="76"/>
                    </a:lnTo>
                    <a:lnTo>
                      <a:pt x="950" y="84"/>
                    </a:lnTo>
                    <a:lnTo>
                      <a:pt x="942" y="90"/>
                    </a:lnTo>
                    <a:lnTo>
                      <a:pt x="930" y="98"/>
                    </a:lnTo>
                    <a:lnTo>
                      <a:pt x="916" y="104"/>
                    </a:lnTo>
                    <a:lnTo>
                      <a:pt x="896" y="110"/>
                    </a:lnTo>
                    <a:lnTo>
                      <a:pt x="872" y="116"/>
                    </a:lnTo>
                    <a:lnTo>
                      <a:pt x="814" y="128"/>
                    </a:lnTo>
                    <a:lnTo>
                      <a:pt x="744" y="136"/>
                    </a:lnTo>
                    <a:lnTo>
                      <a:pt x="664" y="144"/>
                    </a:lnTo>
                    <a:lnTo>
                      <a:pt x="576" y="148"/>
                    </a:lnTo>
                    <a:lnTo>
                      <a:pt x="480" y="150"/>
                    </a:lnTo>
                    <a:close/>
                    <a:moveTo>
                      <a:pt x="480" y="0"/>
                    </a:moveTo>
                    <a:lnTo>
                      <a:pt x="480" y="0"/>
                    </a:lnTo>
                    <a:lnTo>
                      <a:pt x="384" y="2"/>
                    </a:lnTo>
                    <a:lnTo>
                      <a:pt x="294" y="6"/>
                    </a:lnTo>
                    <a:lnTo>
                      <a:pt x="212"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2" y="136"/>
                    </a:lnTo>
                    <a:lnTo>
                      <a:pt x="294" y="144"/>
                    </a:lnTo>
                    <a:lnTo>
                      <a:pt x="384" y="148"/>
                    </a:lnTo>
                    <a:lnTo>
                      <a:pt x="480" y="150"/>
                    </a:lnTo>
                    <a:lnTo>
                      <a:pt x="480" y="150"/>
                    </a:lnTo>
                    <a:lnTo>
                      <a:pt x="576" y="148"/>
                    </a:lnTo>
                    <a:lnTo>
                      <a:pt x="664" y="144"/>
                    </a:lnTo>
                    <a:lnTo>
                      <a:pt x="746" y="136"/>
                    </a:lnTo>
                    <a:lnTo>
                      <a:pt x="816"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6" y="22"/>
                    </a:lnTo>
                    <a:lnTo>
                      <a:pt x="746" y="14"/>
                    </a:lnTo>
                    <a:lnTo>
                      <a:pt x="664" y="6"/>
                    </a:lnTo>
                    <a:lnTo>
                      <a:pt x="576" y="2"/>
                    </a:lnTo>
                    <a:lnTo>
                      <a:pt x="480" y="0"/>
                    </a:lnTo>
                    <a:close/>
                  </a:path>
                </a:pathLst>
              </a:custGeom>
              <a:solidFill>
                <a:srgbClr val="F7F6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9" name="Freeform 174"/>
              <p:cNvSpPr>
                <a:spLocks/>
              </p:cNvSpPr>
              <p:nvPr/>
            </p:nvSpPr>
            <p:spPr bwMode="auto">
              <a:xfrm>
                <a:off x="4417" y="4152"/>
                <a:ext cx="950" cy="150"/>
              </a:xfrm>
              <a:custGeom>
                <a:avLst/>
                <a:gdLst>
                  <a:gd name="T0" fmla="*/ 478 w 950"/>
                  <a:gd name="T1" fmla="*/ 150 h 150"/>
                  <a:gd name="T2" fmla="*/ 478 w 950"/>
                  <a:gd name="T3" fmla="*/ 150 h 150"/>
                  <a:gd name="T4" fmla="*/ 382 w 950"/>
                  <a:gd name="T5" fmla="*/ 148 h 150"/>
                  <a:gd name="T6" fmla="*/ 292 w 950"/>
                  <a:gd name="T7" fmla="*/ 144 h 150"/>
                  <a:gd name="T8" fmla="*/ 210 w 950"/>
                  <a:gd name="T9" fmla="*/ 136 h 150"/>
                  <a:gd name="T10" fmla="*/ 140 w 950"/>
                  <a:gd name="T11" fmla="*/ 128 h 150"/>
                  <a:gd name="T12" fmla="*/ 82 w 950"/>
                  <a:gd name="T13" fmla="*/ 116 h 150"/>
                  <a:gd name="T14" fmla="*/ 58 w 950"/>
                  <a:gd name="T15" fmla="*/ 110 h 150"/>
                  <a:gd name="T16" fmla="*/ 38 w 950"/>
                  <a:gd name="T17" fmla="*/ 104 h 150"/>
                  <a:gd name="T18" fmla="*/ 20 w 950"/>
                  <a:gd name="T19" fmla="*/ 98 h 150"/>
                  <a:gd name="T20" fmla="*/ 8 w 950"/>
                  <a:gd name="T21" fmla="*/ 90 h 150"/>
                  <a:gd name="T22" fmla="*/ 2 w 950"/>
                  <a:gd name="T23" fmla="*/ 84 h 150"/>
                  <a:gd name="T24" fmla="*/ 0 w 950"/>
                  <a:gd name="T25" fmla="*/ 76 h 150"/>
                  <a:gd name="T26" fmla="*/ 0 w 950"/>
                  <a:gd name="T27" fmla="*/ 76 h 150"/>
                  <a:gd name="T28" fmla="*/ 0 w 950"/>
                  <a:gd name="T29" fmla="*/ 72 h 150"/>
                  <a:gd name="T30" fmla="*/ 2 w 950"/>
                  <a:gd name="T31" fmla="*/ 68 h 150"/>
                  <a:gd name="T32" fmla="*/ 8 w 950"/>
                  <a:gd name="T33" fmla="*/ 60 h 150"/>
                  <a:gd name="T34" fmla="*/ 20 w 950"/>
                  <a:gd name="T35" fmla="*/ 54 h 150"/>
                  <a:gd name="T36" fmla="*/ 38 w 950"/>
                  <a:gd name="T37" fmla="*/ 46 h 150"/>
                  <a:gd name="T38" fmla="*/ 58 w 950"/>
                  <a:gd name="T39" fmla="*/ 40 h 150"/>
                  <a:gd name="T40" fmla="*/ 82 w 950"/>
                  <a:gd name="T41" fmla="*/ 34 h 150"/>
                  <a:gd name="T42" fmla="*/ 140 w 950"/>
                  <a:gd name="T43" fmla="*/ 22 h 150"/>
                  <a:gd name="T44" fmla="*/ 210 w 950"/>
                  <a:gd name="T45" fmla="*/ 14 h 150"/>
                  <a:gd name="T46" fmla="*/ 292 w 950"/>
                  <a:gd name="T47" fmla="*/ 6 h 150"/>
                  <a:gd name="T48" fmla="*/ 382 w 950"/>
                  <a:gd name="T49" fmla="*/ 2 h 150"/>
                  <a:gd name="T50" fmla="*/ 478 w 950"/>
                  <a:gd name="T51" fmla="*/ 0 h 150"/>
                  <a:gd name="T52" fmla="*/ 478 w 950"/>
                  <a:gd name="T53" fmla="*/ 0 h 150"/>
                  <a:gd name="T54" fmla="*/ 574 w 950"/>
                  <a:gd name="T55" fmla="*/ 2 h 150"/>
                  <a:gd name="T56" fmla="*/ 662 w 950"/>
                  <a:gd name="T57" fmla="*/ 6 h 150"/>
                  <a:gd name="T58" fmla="*/ 742 w 950"/>
                  <a:gd name="T59" fmla="*/ 14 h 150"/>
                  <a:gd name="T60" fmla="*/ 812 w 950"/>
                  <a:gd name="T61" fmla="*/ 22 h 150"/>
                  <a:gd name="T62" fmla="*/ 870 w 950"/>
                  <a:gd name="T63" fmla="*/ 34 h 150"/>
                  <a:gd name="T64" fmla="*/ 894 w 950"/>
                  <a:gd name="T65" fmla="*/ 40 h 150"/>
                  <a:gd name="T66" fmla="*/ 914 w 950"/>
                  <a:gd name="T67" fmla="*/ 46 h 150"/>
                  <a:gd name="T68" fmla="*/ 928 w 950"/>
                  <a:gd name="T69" fmla="*/ 54 h 150"/>
                  <a:gd name="T70" fmla="*/ 940 w 950"/>
                  <a:gd name="T71" fmla="*/ 60 h 150"/>
                  <a:gd name="T72" fmla="*/ 948 w 950"/>
                  <a:gd name="T73" fmla="*/ 68 h 150"/>
                  <a:gd name="T74" fmla="*/ 950 w 950"/>
                  <a:gd name="T75" fmla="*/ 76 h 150"/>
                  <a:gd name="T76" fmla="*/ 950 w 950"/>
                  <a:gd name="T77" fmla="*/ 76 h 150"/>
                  <a:gd name="T78" fmla="*/ 948 w 950"/>
                  <a:gd name="T79" fmla="*/ 84 h 150"/>
                  <a:gd name="T80" fmla="*/ 940 w 950"/>
                  <a:gd name="T81" fmla="*/ 90 h 150"/>
                  <a:gd name="T82" fmla="*/ 928 w 950"/>
                  <a:gd name="T83" fmla="*/ 98 h 150"/>
                  <a:gd name="T84" fmla="*/ 914 w 950"/>
                  <a:gd name="T85" fmla="*/ 104 h 150"/>
                  <a:gd name="T86" fmla="*/ 894 w 950"/>
                  <a:gd name="T87" fmla="*/ 110 h 150"/>
                  <a:gd name="T88" fmla="*/ 870 w 950"/>
                  <a:gd name="T89" fmla="*/ 116 h 150"/>
                  <a:gd name="T90" fmla="*/ 812 w 950"/>
                  <a:gd name="T91" fmla="*/ 128 h 150"/>
                  <a:gd name="T92" fmla="*/ 742 w 950"/>
                  <a:gd name="T93" fmla="*/ 136 h 150"/>
                  <a:gd name="T94" fmla="*/ 662 w 950"/>
                  <a:gd name="T95" fmla="*/ 144 h 150"/>
                  <a:gd name="T96" fmla="*/ 574 w 950"/>
                  <a:gd name="T97" fmla="*/ 148 h 150"/>
                  <a:gd name="T98" fmla="*/ 478 w 950"/>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0" h="150">
                    <a:moveTo>
                      <a:pt x="478" y="150"/>
                    </a:moveTo>
                    <a:lnTo>
                      <a:pt x="478" y="150"/>
                    </a:lnTo>
                    <a:lnTo>
                      <a:pt x="382" y="148"/>
                    </a:lnTo>
                    <a:lnTo>
                      <a:pt x="292" y="144"/>
                    </a:lnTo>
                    <a:lnTo>
                      <a:pt x="210" y="136"/>
                    </a:lnTo>
                    <a:lnTo>
                      <a:pt x="140" y="128"/>
                    </a:lnTo>
                    <a:lnTo>
                      <a:pt x="82" y="116"/>
                    </a:lnTo>
                    <a:lnTo>
                      <a:pt x="58" y="110"/>
                    </a:lnTo>
                    <a:lnTo>
                      <a:pt x="38" y="104"/>
                    </a:lnTo>
                    <a:lnTo>
                      <a:pt x="20" y="98"/>
                    </a:lnTo>
                    <a:lnTo>
                      <a:pt x="8" y="90"/>
                    </a:lnTo>
                    <a:lnTo>
                      <a:pt x="2" y="84"/>
                    </a:lnTo>
                    <a:lnTo>
                      <a:pt x="0" y="76"/>
                    </a:lnTo>
                    <a:lnTo>
                      <a:pt x="0" y="76"/>
                    </a:lnTo>
                    <a:lnTo>
                      <a:pt x="0" y="72"/>
                    </a:lnTo>
                    <a:lnTo>
                      <a:pt x="2" y="68"/>
                    </a:lnTo>
                    <a:lnTo>
                      <a:pt x="8" y="60"/>
                    </a:lnTo>
                    <a:lnTo>
                      <a:pt x="20" y="54"/>
                    </a:lnTo>
                    <a:lnTo>
                      <a:pt x="38" y="46"/>
                    </a:lnTo>
                    <a:lnTo>
                      <a:pt x="58" y="40"/>
                    </a:lnTo>
                    <a:lnTo>
                      <a:pt x="82" y="34"/>
                    </a:lnTo>
                    <a:lnTo>
                      <a:pt x="140" y="22"/>
                    </a:lnTo>
                    <a:lnTo>
                      <a:pt x="210" y="14"/>
                    </a:lnTo>
                    <a:lnTo>
                      <a:pt x="292" y="6"/>
                    </a:lnTo>
                    <a:lnTo>
                      <a:pt x="382" y="2"/>
                    </a:lnTo>
                    <a:lnTo>
                      <a:pt x="478" y="0"/>
                    </a:lnTo>
                    <a:lnTo>
                      <a:pt x="478" y="0"/>
                    </a:lnTo>
                    <a:lnTo>
                      <a:pt x="574" y="2"/>
                    </a:lnTo>
                    <a:lnTo>
                      <a:pt x="662" y="6"/>
                    </a:lnTo>
                    <a:lnTo>
                      <a:pt x="742" y="14"/>
                    </a:lnTo>
                    <a:lnTo>
                      <a:pt x="812" y="22"/>
                    </a:lnTo>
                    <a:lnTo>
                      <a:pt x="870" y="34"/>
                    </a:lnTo>
                    <a:lnTo>
                      <a:pt x="894" y="40"/>
                    </a:lnTo>
                    <a:lnTo>
                      <a:pt x="914" y="46"/>
                    </a:lnTo>
                    <a:lnTo>
                      <a:pt x="928" y="54"/>
                    </a:lnTo>
                    <a:lnTo>
                      <a:pt x="940" y="60"/>
                    </a:lnTo>
                    <a:lnTo>
                      <a:pt x="948" y="68"/>
                    </a:lnTo>
                    <a:lnTo>
                      <a:pt x="950" y="76"/>
                    </a:lnTo>
                    <a:lnTo>
                      <a:pt x="950" y="76"/>
                    </a:lnTo>
                    <a:lnTo>
                      <a:pt x="948" y="84"/>
                    </a:lnTo>
                    <a:lnTo>
                      <a:pt x="940" y="90"/>
                    </a:lnTo>
                    <a:lnTo>
                      <a:pt x="928" y="98"/>
                    </a:lnTo>
                    <a:lnTo>
                      <a:pt x="914" y="104"/>
                    </a:lnTo>
                    <a:lnTo>
                      <a:pt x="894" y="110"/>
                    </a:lnTo>
                    <a:lnTo>
                      <a:pt x="870" y="116"/>
                    </a:lnTo>
                    <a:lnTo>
                      <a:pt x="812" y="128"/>
                    </a:lnTo>
                    <a:lnTo>
                      <a:pt x="742" y="136"/>
                    </a:lnTo>
                    <a:lnTo>
                      <a:pt x="662" y="144"/>
                    </a:lnTo>
                    <a:lnTo>
                      <a:pt x="574" y="148"/>
                    </a:lnTo>
                    <a:lnTo>
                      <a:pt x="478"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0" name="Freeform 175"/>
              <p:cNvSpPr>
                <a:spLocks/>
              </p:cNvSpPr>
              <p:nvPr/>
            </p:nvSpPr>
            <p:spPr bwMode="auto">
              <a:xfrm>
                <a:off x="4415" y="4152"/>
                <a:ext cx="954" cy="150"/>
              </a:xfrm>
              <a:custGeom>
                <a:avLst/>
                <a:gdLst>
                  <a:gd name="T0" fmla="*/ 480 w 954"/>
                  <a:gd name="T1" fmla="*/ 0 h 150"/>
                  <a:gd name="T2" fmla="*/ 480 w 954"/>
                  <a:gd name="T3" fmla="*/ 0 h 150"/>
                  <a:gd name="T4" fmla="*/ 384 w 954"/>
                  <a:gd name="T5" fmla="*/ 2 h 150"/>
                  <a:gd name="T6" fmla="*/ 294 w 954"/>
                  <a:gd name="T7" fmla="*/ 6 h 150"/>
                  <a:gd name="T8" fmla="*/ 212 w 954"/>
                  <a:gd name="T9" fmla="*/ 14 h 150"/>
                  <a:gd name="T10" fmla="*/ 140 w 954"/>
                  <a:gd name="T11" fmla="*/ 22 h 150"/>
                  <a:gd name="T12" fmla="*/ 82 w 954"/>
                  <a:gd name="T13" fmla="*/ 34 h 150"/>
                  <a:gd name="T14" fmla="*/ 58 w 954"/>
                  <a:gd name="T15" fmla="*/ 40 h 150"/>
                  <a:gd name="T16" fmla="*/ 38 w 954"/>
                  <a:gd name="T17" fmla="*/ 46 h 150"/>
                  <a:gd name="T18" fmla="*/ 20 w 954"/>
                  <a:gd name="T19" fmla="*/ 54 h 150"/>
                  <a:gd name="T20" fmla="*/ 8 w 954"/>
                  <a:gd name="T21" fmla="*/ 60 h 150"/>
                  <a:gd name="T22" fmla="*/ 2 w 954"/>
                  <a:gd name="T23" fmla="*/ 68 h 150"/>
                  <a:gd name="T24" fmla="*/ 0 w 954"/>
                  <a:gd name="T25" fmla="*/ 72 h 150"/>
                  <a:gd name="T26" fmla="*/ 0 w 954"/>
                  <a:gd name="T27" fmla="*/ 76 h 150"/>
                  <a:gd name="T28" fmla="*/ 0 w 954"/>
                  <a:gd name="T29" fmla="*/ 76 h 150"/>
                  <a:gd name="T30" fmla="*/ 2 w 954"/>
                  <a:gd name="T31" fmla="*/ 84 h 150"/>
                  <a:gd name="T32" fmla="*/ 8 w 954"/>
                  <a:gd name="T33" fmla="*/ 90 h 150"/>
                  <a:gd name="T34" fmla="*/ 20 w 954"/>
                  <a:gd name="T35" fmla="*/ 98 h 150"/>
                  <a:gd name="T36" fmla="*/ 38 w 954"/>
                  <a:gd name="T37" fmla="*/ 104 h 150"/>
                  <a:gd name="T38" fmla="*/ 58 w 954"/>
                  <a:gd name="T39" fmla="*/ 110 h 150"/>
                  <a:gd name="T40" fmla="*/ 82 w 954"/>
                  <a:gd name="T41" fmla="*/ 116 h 150"/>
                  <a:gd name="T42" fmla="*/ 140 w 954"/>
                  <a:gd name="T43" fmla="*/ 128 h 150"/>
                  <a:gd name="T44" fmla="*/ 212 w 954"/>
                  <a:gd name="T45" fmla="*/ 136 h 150"/>
                  <a:gd name="T46" fmla="*/ 294 w 954"/>
                  <a:gd name="T47" fmla="*/ 144 h 150"/>
                  <a:gd name="T48" fmla="*/ 384 w 954"/>
                  <a:gd name="T49" fmla="*/ 148 h 150"/>
                  <a:gd name="T50" fmla="*/ 480 w 954"/>
                  <a:gd name="T51" fmla="*/ 150 h 150"/>
                  <a:gd name="T52" fmla="*/ 480 w 954"/>
                  <a:gd name="T53" fmla="*/ 150 h 150"/>
                  <a:gd name="T54" fmla="*/ 576 w 954"/>
                  <a:gd name="T55" fmla="*/ 148 h 150"/>
                  <a:gd name="T56" fmla="*/ 664 w 954"/>
                  <a:gd name="T57" fmla="*/ 144 h 150"/>
                  <a:gd name="T58" fmla="*/ 746 w 954"/>
                  <a:gd name="T59" fmla="*/ 136 h 150"/>
                  <a:gd name="T60" fmla="*/ 816 w 954"/>
                  <a:gd name="T61" fmla="*/ 128 h 150"/>
                  <a:gd name="T62" fmla="*/ 874 w 954"/>
                  <a:gd name="T63" fmla="*/ 116 h 150"/>
                  <a:gd name="T64" fmla="*/ 896 w 954"/>
                  <a:gd name="T65" fmla="*/ 110 h 150"/>
                  <a:gd name="T66" fmla="*/ 916 w 954"/>
                  <a:gd name="T67" fmla="*/ 104 h 150"/>
                  <a:gd name="T68" fmla="*/ 932 w 954"/>
                  <a:gd name="T69" fmla="*/ 98 h 150"/>
                  <a:gd name="T70" fmla="*/ 944 w 954"/>
                  <a:gd name="T71" fmla="*/ 90 h 150"/>
                  <a:gd name="T72" fmla="*/ 952 w 954"/>
                  <a:gd name="T73" fmla="*/ 84 h 150"/>
                  <a:gd name="T74" fmla="*/ 954 w 954"/>
                  <a:gd name="T75" fmla="*/ 76 h 150"/>
                  <a:gd name="T76" fmla="*/ 954 w 954"/>
                  <a:gd name="T77" fmla="*/ 76 h 150"/>
                  <a:gd name="T78" fmla="*/ 952 w 954"/>
                  <a:gd name="T79" fmla="*/ 68 h 150"/>
                  <a:gd name="T80" fmla="*/ 944 w 954"/>
                  <a:gd name="T81" fmla="*/ 60 h 150"/>
                  <a:gd name="T82" fmla="*/ 932 w 954"/>
                  <a:gd name="T83" fmla="*/ 54 h 150"/>
                  <a:gd name="T84" fmla="*/ 916 w 954"/>
                  <a:gd name="T85" fmla="*/ 46 h 150"/>
                  <a:gd name="T86" fmla="*/ 896 w 954"/>
                  <a:gd name="T87" fmla="*/ 40 h 150"/>
                  <a:gd name="T88" fmla="*/ 874 w 954"/>
                  <a:gd name="T89" fmla="*/ 34 h 150"/>
                  <a:gd name="T90" fmla="*/ 816 w 954"/>
                  <a:gd name="T91" fmla="*/ 22 h 150"/>
                  <a:gd name="T92" fmla="*/ 746 w 954"/>
                  <a:gd name="T93" fmla="*/ 14 h 150"/>
                  <a:gd name="T94" fmla="*/ 664 w 954"/>
                  <a:gd name="T95" fmla="*/ 6 h 150"/>
                  <a:gd name="T96" fmla="*/ 576 w 954"/>
                  <a:gd name="T97" fmla="*/ 2 h 150"/>
                  <a:gd name="T98" fmla="*/ 480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80" y="0"/>
                    </a:moveTo>
                    <a:lnTo>
                      <a:pt x="480" y="0"/>
                    </a:lnTo>
                    <a:lnTo>
                      <a:pt x="384" y="2"/>
                    </a:lnTo>
                    <a:lnTo>
                      <a:pt x="294" y="6"/>
                    </a:lnTo>
                    <a:lnTo>
                      <a:pt x="212"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2" y="136"/>
                    </a:lnTo>
                    <a:lnTo>
                      <a:pt x="294" y="144"/>
                    </a:lnTo>
                    <a:lnTo>
                      <a:pt x="384" y="148"/>
                    </a:lnTo>
                    <a:lnTo>
                      <a:pt x="480" y="150"/>
                    </a:lnTo>
                    <a:lnTo>
                      <a:pt x="480" y="150"/>
                    </a:lnTo>
                    <a:lnTo>
                      <a:pt x="576" y="148"/>
                    </a:lnTo>
                    <a:lnTo>
                      <a:pt x="664" y="144"/>
                    </a:lnTo>
                    <a:lnTo>
                      <a:pt x="746" y="136"/>
                    </a:lnTo>
                    <a:lnTo>
                      <a:pt x="816"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6" y="22"/>
                    </a:lnTo>
                    <a:lnTo>
                      <a:pt x="746" y="14"/>
                    </a:lnTo>
                    <a:lnTo>
                      <a:pt x="664" y="6"/>
                    </a:lnTo>
                    <a:lnTo>
                      <a:pt x="576" y="2"/>
                    </a:lnTo>
                    <a:lnTo>
                      <a:pt x="4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1" name="Freeform 176"/>
              <p:cNvSpPr>
                <a:spLocks noEditPoints="1"/>
              </p:cNvSpPr>
              <p:nvPr/>
            </p:nvSpPr>
            <p:spPr bwMode="auto">
              <a:xfrm>
                <a:off x="4417" y="4152"/>
                <a:ext cx="950" cy="150"/>
              </a:xfrm>
              <a:custGeom>
                <a:avLst/>
                <a:gdLst>
                  <a:gd name="T0" fmla="*/ 478 w 950"/>
                  <a:gd name="T1" fmla="*/ 148 h 150"/>
                  <a:gd name="T2" fmla="*/ 294 w 950"/>
                  <a:gd name="T3" fmla="*/ 142 h 150"/>
                  <a:gd name="T4" fmla="*/ 142 w 950"/>
                  <a:gd name="T5" fmla="*/ 128 h 150"/>
                  <a:gd name="T6" fmla="*/ 60 w 950"/>
                  <a:gd name="T7" fmla="*/ 110 h 150"/>
                  <a:gd name="T8" fmla="*/ 22 w 950"/>
                  <a:gd name="T9" fmla="*/ 98 h 150"/>
                  <a:gd name="T10" fmla="*/ 4 w 950"/>
                  <a:gd name="T11" fmla="*/ 84 h 150"/>
                  <a:gd name="T12" fmla="*/ 2 w 950"/>
                  <a:gd name="T13" fmla="*/ 76 h 150"/>
                  <a:gd name="T14" fmla="*/ 12 w 950"/>
                  <a:gd name="T15" fmla="*/ 62 h 150"/>
                  <a:gd name="T16" fmla="*/ 38 w 950"/>
                  <a:gd name="T17" fmla="*/ 46 h 150"/>
                  <a:gd name="T18" fmla="*/ 84 w 950"/>
                  <a:gd name="T19" fmla="*/ 34 h 150"/>
                  <a:gd name="T20" fmla="*/ 212 w 950"/>
                  <a:gd name="T21" fmla="*/ 14 h 150"/>
                  <a:gd name="T22" fmla="*/ 382 w 950"/>
                  <a:gd name="T23" fmla="*/ 2 h 150"/>
                  <a:gd name="T24" fmla="*/ 478 w 950"/>
                  <a:gd name="T25" fmla="*/ 2 h 150"/>
                  <a:gd name="T26" fmla="*/ 660 w 950"/>
                  <a:gd name="T27" fmla="*/ 6 h 150"/>
                  <a:gd name="T28" fmla="*/ 810 w 950"/>
                  <a:gd name="T29" fmla="*/ 22 h 150"/>
                  <a:gd name="T30" fmla="*/ 892 w 950"/>
                  <a:gd name="T31" fmla="*/ 40 h 150"/>
                  <a:gd name="T32" fmla="*/ 926 w 950"/>
                  <a:gd name="T33" fmla="*/ 54 h 150"/>
                  <a:gd name="T34" fmla="*/ 946 w 950"/>
                  <a:gd name="T35" fmla="*/ 68 h 150"/>
                  <a:gd name="T36" fmla="*/ 948 w 950"/>
                  <a:gd name="T37" fmla="*/ 76 h 150"/>
                  <a:gd name="T38" fmla="*/ 938 w 950"/>
                  <a:gd name="T39" fmla="*/ 90 h 150"/>
                  <a:gd name="T40" fmla="*/ 912 w 950"/>
                  <a:gd name="T41" fmla="*/ 104 h 150"/>
                  <a:gd name="T42" fmla="*/ 868 w 950"/>
                  <a:gd name="T43" fmla="*/ 116 h 150"/>
                  <a:gd name="T44" fmla="*/ 740 w 950"/>
                  <a:gd name="T45" fmla="*/ 136 h 150"/>
                  <a:gd name="T46" fmla="*/ 572 w 950"/>
                  <a:gd name="T47" fmla="*/ 148 h 150"/>
                  <a:gd name="T48" fmla="*/ 478 w 950"/>
                  <a:gd name="T49" fmla="*/ 0 h 150"/>
                  <a:gd name="T50" fmla="*/ 382 w 950"/>
                  <a:gd name="T51" fmla="*/ 2 h 150"/>
                  <a:gd name="T52" fmla="*/ 210 w 950"/>
                  <a:gd name="T53" fmla="*/ 14 h 150"/>
                  <a:gd name="T54" fmla="*/ 82 w 950"/>
                  <a:gd name="T55" fmla="*/ 34 h 150"/>
                  <a:gd name="T56" fmla="*/ 38 w 950"/>
                  <a:gd name="T57" fmla="*/ 46 h 150"/>
                  <a:gd name="T58" fmla="*/ 8 w 950"/>
                  <a:gd name="T59" fmla="*/ 60 h 150"/>
                  <a:gd name="T60" fmla="*/ 0 w 950"/>
                  <a:gd name="T61" fmla="*/ 72 h 150"/>
                  <a:gd name="T62" fmla="*/ 0 w 950"/>
                  <a:gd name="T63" fmla="*/ 76 h 150"/>
                  <a:gd name="T64" fmla="*/ 8 w 950"/>
                  <a:gd name="T65" fmla="*/ 90 h 150"/>
                  <a:gd name="T66" fmla="*/ 38 w 950"/>
                  <a:gd name="T67" fmla="*/ 104 h 150"/>
                  <a:gd name="T68" fmla="*/ 82 w 950"/>
                  <a:gd name="T69" fmla="*/ 116 h 150"/>
                  <a:gd name="T70" fmla="*/ 210 w 950"/>
                  <a:gd name="T71" fmla="*/ 136 h 150"/>
                  <a:gd name="T72" fmla="*/ 382 w 950"/>
                  <a:gd name="T73" fmla="*/ 148 h 150"/>
                  <a:gd name="T74" fmla="*/ 478 w 950"/>
                  <a:gd name="T75" fmla="*/ 150 h 150"/>
                  <a:gd name="T76" fmla="*/ 662 w 950"/>
                  <a:gd name="T77" fmla="*/ 144 h 150"/>
                  <a:gd name="T78" fmla="*/ 812 w 950"/>
                  <a:gd name="T79" fmla="*/ 128 h 150"/>
                  <a:gd name="T80" fmla="*/ 894 w 950"/>
                  <a:gd name="T81" fmla="*/ 110 h 150"/>
                  <a:gd name="T82" fmla="*/ 928 w 950"/>
                  <a:gd name="T83" fmla="*/ 98 h 150"/>
                  <a:gd name="T84" fmla="*/ 948 w 950"/>
                  <a:gd name="T85" fmla="*/ 84 h 150"/>
                  <a:gd name="T86" fmla="*/ 950 w 950"/>
                  <a:gd name="T87" fmla="*/ 76 h 150"/>
                  <a:gd name="T88" fmla="*/ 940 w 950"/>
                  <a:gd name="T89" fmla="*/ 60 h 150"/>
                  <a:gd name="T90" fmla="*/ 914 w 950"/>
                  <a:gd name="T91" fmla="*/ 46 h 150"/>
                  <a:gd name="T92" fmla="*/ 870 w 950"/>
                  <a:gd name="T93" fmla="*/ 34 h 150"/>
                  <a:gd name="T94" fmla="*/ 742 w 950"/>
                  <a:gd name="T95" fmla="*/ 14 h 150"/>
                  <a:gd name="T96" fmla="*/ 574 w 950"/>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8" y="148"/>
                    </a:moveTo>
                    <a:lnTo>
                      <a:pt x="478" y="148"/>
                    </a:lnTo>
                    <a:lnTo>
                      <a:pt x="382" y="148"/>
                    </a:lnTo>
                    <a:lnTo>
                      <a:pt x="294" y="142"/>
                    </a:lnTo>
                    <a:lnTo>
                      <a:pt x="212" y="136"/>
                    </a:lnTo>
                    <a:lnTo>
                      <a:pt x="142" y="128"/>
                    </a:lnTo>
                    <a:lnTo>
                      <a:pt x="84" y="116"/>
                    </a:lnTo>
                    <a:lnTo>
                      <a:pt x="60" y="110"/>
                    </a:lnTo>
                    <a:lnTo>
                      <a:pt x="38" y="104"/>
                    </a:lnTo>
                    <a:lnTo>
                      <a:pt x="22" y="98"/>
                    </a:lnTo>
                    <a:lnTo>
                      <a:pt x="12" y="90"/>
                    </a:lnTo>
                    <a:lnTo>
                      <a:pt x="4" y="84"/>
                    </a:lnTo>
                    <a:lnTo>
                      <a:pt x="2" y="76"/>
                    </a:lnTo>
                    <a:lnTo>
                      <a:pt x="2" y="76"/>
                    </a:lnTo>
                    <a:lnTo>
                      <a:pt x="4" y="68"/>
                    </a:lnTo>
                    <a:lnTo>
                      <a:pt x="12" y="62"/>
                    </a:lnTo>
                    <a:lnTo>
                      <a:pt x="22" y="54"/>
                    </a:lnTo>
                    <a:lnTo>
                      <a:pt x="38" y="46"/>
                    </a:lnTo>
                    <a:lnTo>
                      <a:pt x="60" y="40"/>
                    </a:lnTo>
                    <a:lnTo>
                      <a:pt x="84" y="34"/>
                    </a:lnTo>
                    <a:lnTo>
                      <a:pt x="142" y="22"/>
                    </a:lnTo>
                    <a:lnTo>
                      <a:pt x="212" y="14"/>
                    </a:lnTo>
                    <a:lnTo>
                      <a:pt x="294" y="6"/>
                    </a:lnTo>
                    <a:lnTo>
                      <a:pt x="382" y="2"/>
                    </a:lnTo>
                    <a:lnTo>
                      <a:pt x="478" y="2"/>
                    </a:lnTo>
                    <a:lnTo>
                      <a:pt x="478" y="2"/>
                    </a:lnTo>
                    <a:lnTo>
                      <a:pt x="572" y="2"/>
                    </a:lnTo>
                    <a:lnTo>
                      <a:pt x="660" y="6"/>
                    </a:lnTo>
                    <a:lnTo>
                      <a:pt x="740" y="14"/>
                    </a:lnTo>
                    <a:lnTo>
                      <a:pt x="810" y="22"/>
                    </a:lnTo>
                    <a:lnTo>
                      <a:pt x="868" y="34"/>
                    </a:lnTo>
                    <a:lnTo>
                      <a:pt x="892" y="40"/>
                    </a:lnTo>
                    <a:lnTo>
                      <a:pt x="912" y="46"/>
                    </a:lnTo>
                    <a:lnTo>
                      <a:pt x="926" y="54"/>
                    </a:lnTo>
                    <a:lnTo>
                      <a:pt x="938" y="62"/>
                    </a:lnTo>
                    <a:lnTo>
                      <a:pt x="946" y="68"/>
                    </a:lnTo>
                    <a:lnTo>
                      <a:pt x="948" y="76"/>
                    </a:lnTo>
                    <a:lnTo>
                      <a:pt x="948" y="76"/>
                    </a:lnTo>
                    <a:lnTo>
                      <a:pt x="946" y="84"/>
                    </a:lnTo>
                    <a:lnTo>
                      <a:pt x="938" y="90"/>
                    </a:lnTo>
                    <a:lnTo>
                      <a:pt x="926" y="98"/>
                    </a:lnTo>
                    <a:lnTo>
                      <a:pt x="912" y="104"/>
                    </a:lnTo>
                    <a:lnTo>
                      <a:pt x="892" y="110"/>
                    </a:lnTo>
                    <a:lnTo>
                      <a:pt x="868" y="116"/>
                    </a:lnTo>
                    <a:lnTo>
                      <a:pt x="810" y="128"/>
                    </a:lnTo>
                    <a:lnTo>
                      <a:pt x="740" y="136"/>
                    </a:lnTo>
                    <a:lnTo>
                      <a:pt x="660" y="142"/>
                    </a:lnTo>
                    <a:lnTo>
                      <a:pt x="572" y="148"/>
                    </a:lnTo>
                    <a:lnTo>
                      <a:pt x="478" y="148"/>
                    </a:lnTo>
                    <a:close/>
                    <a:moveTo>
                      <a:pt x="478" y="0"/>
                    </a:moveTo>
                    <a:lnTo>
                      <a:pt x="478" y="0"/>
                    </a:lnTo>
                    <a:lnTo>
                      <a:pt x="382" y="2"/>
                    </a:lnTo>
                    <a:lnTo>
                      <a:pt x="292" y="6"/>
                    </a:lnTo>
                    <a:lnTo>
                      <a:pt x="210"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0" y="136"/>
                    </a:lnTo>
                    <a:lnTo>
                      <a:pt x="292" y="144"/>
                    </a:lnTo>
                    <a:lnTo>
                      <a:pt x="382" y="148"/>
                    </a:lnTo>
                    <a:lnTo>
                      <a:pt x="478" y="150"/>
                    </a:lnTo>
                    <a:lnTo>
                      <a:pt x="478" y="150"/>
                    </a:lnTo>
                    <a:lnTo>
                      <a:pt x="574" y="148"/>
                    </a:lnTo>
                    <a:lnTo>
                      <a:pt x="662"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2" y="6"/>
                    </a:lnTo>
                    <a:lnTo>
                      <a:pt x="574" y="2"/>
                    </a:lnTo>
                    <a:lnTo>
                      <a:pt x="478"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2" name="Freeform 177"/>
              <p:cNvSpPr>
                <a:spLocks/>
              </p:cNvSpPr>
              <p:nvPr/>
            </p:nvSpPr>
            <p:spPr bwMode="auto">
              <a:xfrm>
                <a:off x="4419" y="4154"/>
                <a:ext cx="946" cy="146"/>
              </a:xfrm>
              <a:custGeom>
                <a:avLst/>
                <a:gdLst>
                  <a:gd name="T0" fmla="*/ 476 w 946"/>
                  <a:gd name="T1" fmla="*/ 146 h 146"/>
                  <a:gd name="T2" fmla="*/ 476 w 946"/>
                  <a:gd name="T3" fmla="*/ 146 h 146"/>
                  <a:gd name="T4" fmla="*/ 380 w 946"/>
                  <a:gd name="T5" fmla="*/ 146 h 146"/>
                  <a:gd name="T6" fmla="*/ 292 w 946"/>
                  <a:gd name="T7" fmla="*/ 140 h 146"/>
                  <a:gd name="T8" fmla="*/ 210 w 946"/>
                  <a:gd name="T9" fmla="*/ 134 h 146"/>
                  <a:gd name="T10" fmla="*/ 140 w 946"/>
                  <a:gd name="T11" fmla="*/ 126 h 146"/>
                  <a:gd name="T12" fmla="*/ 82 w 946"/>
                  <a:gd name="T13" fmla="*/ 114 h 146"/>
                  <a:gd name="T14" fmla="*/ 58 w 946"/>
                  <a:gd name="T15" fmla="*/ 108 h 146"/>
                  <a:gd name="T16" fmla="*/ 36 w 946"/>
                  <a:gd name="T17" fmla="*/ 102 h 146"/>
                  <a:gd name="T18" fmla="*/ 20 w 946"/>
                  <a:gd name="T19" fmla="*/ 96 h 146"/>
                  <a:gd name="T20" fmla="*/ 10 w 946"/>
                  <a:gd name="T21" fmla="*/ 88 h 146"/>
                  <a:gd name="T22" fmla="*/ 2 w 946"/>
                  <a:gd name="T23" fmla="*/ 82 h 146"/>
                  <a:gd name="T24" fmla="*/ 0 w 946"/>
                  <a:gd name="T25" fmla="*/ 74 h 146"/>
                  <a:gd name="T26" fmla="*/ 0 w 946"/>
                  <a:gd name="T27" fmla="*/ 74 h 146"/>
                  <a:gd name="T28" fmla="*/ 2 w 946"/>
                  <a:gd name="T29" fmla="*/ 66 h 146"/>
                  <a:gd name="T30" fmla="*/ 10 w 946"/>
                  <a:gd name="T31" fmla="*/ 60 h 146"/>
                  <a:gd name="T32" fmla="*/ 20 w 946"/>
                  <a:gd name="T33" fmla="*/ 52 h 146"/>
                  <a:gd name="T34" fmla="*/ 36 w 946"/>
                  <a:gd name="T35" fmla="*/ 44 h 146"/>
                  <a:gd name="T36" fmla="*/ 58 w 946"/>
                  <a:gd name="T37" fmla="*/ 38 h 146"/>
                  <a:gd name="T38" fmla="*/ 82 w 946"/>
                  <a:gd name="T39" fmla="*/ 32 h 146"/>
                  <a:gd name="T40" fmla="*/ 140 w 946"/>
                  <a:gd name="T41" fmla="*/ 20 h 146"/>
                  <a:gd name="T42" fmla="*/ 210 w 946"/>
                  <a:gd name="T43" fmla="*/ 12 h 146"/>
                  <a:gd name="T44" fmla="*/ 292 w 946"/>
                  <a:gd name="T45" fmla="*/ 4 h 146"/>
                  <a:gd name="T46" fmla="*/ 380 w 946"/>
                  <a:gd name="T47" fmla="*/ 0 h 146"/>
                  <a:gd name="T48" fmla="*/ 476 w 946"/>
                  <a:gd name="T49" fmla="*/ 0 h 146"/>
                  <a:gd name="T50" fmla="*/ 476 w 946"/>
                  <a:gd name="T51" fmla="*/ 0 h 146"/>
                  <a:gd name="T52" fmla="*/ 570 w 946"/>
                  <a:gd name="T53" fmla="*/ 0 h 146"/>
                  <a:gd name="T54" fmla="*/ 658 w 946"/>
                  <a:gd name="T55" fmla="*/ 4 h 146"/>
                  <a:gd name="T56" fmla="*/ 738 w 946"/>
                  <a:gd name="T57" fmla="*/ 12 h 146"/>
                  <a:gd name="T58" fmla="*/ 808 w 946"/>
                  <a:gd name="T59" fmla="*/ 20 h 146"/>
                  <a:gd name="T60" fmla="*/ 866 w 946"/>
                  <a:gd name="T61" fmla="*/ 32 h 146"/>
                  <a:gd name="T62" fmla="*/ 890 w 946"/>
                  <a:gd name="T63" fmla="*/ 38 h 146"/>
                  <a:gd name="T64" fmla="*/ 910 w 946"/>
                  <a:gd name="T65" fmla="*/ 44 h 146"/>
                  <a:gd name="T66" fmla="*/ 924 w 946"/>
                  <a:gd name="T67" fmla="*/ 52 h 146"/>
                  <a:gd name="T68" fmla="*/ 936 w 946"/>
                  <a:gd name="T69" fmla="*/ 60 h 146"/>
                  <a:gd name="T70" fmla="*/ 944 w 946"/>
                  <a:gd name="T71" fmla="*/ 66 h 146"/>
                  <a:gd name="T72" fmla="*/ 946 w 946"/>
                  <a:gd name="T73" fmla="*/ 74 h 146"/>
                  <a:gd name="T74" fmla="*/ 946 w 946"/>
                  <a:gd name="T75" fmla="*/ 74 h 146"/>
                  <a:gd name="T76" fmla="*/ 944 w 946"/>
                  <a:gd name="T77" fmla="*/ 82 h 146"/>
                  <a:gd name="T78" fmla="*/ 936 w 946"/>
                  <a:gd name="T79" fmla="*/ 88 h 146"/>
                  <a:gd name="T80" fmla="*/ 924 w 946"/>
                  <a:gd name="T81" fmla="*/ 96 h 146"/>
                  <a:gd name="T82" fmla="*/ 910 w 946"/>
                  <a:gd name="T83" fmla="*/ 102 h 146"/>
                  <a:gd name="T84" fmla="*/ 890 w 946"/>
                  <a:gd name="T85" fmla="*/ 108 h 146"/>
                  <a:gd name="T86" fmla="*/ 866 w 946"/>
                  <a:gd name="T87" fmla="*/ 114 h 146"/>
                  <a:gd name="T88" fmla="*/ 808 w 946"/>
                  <a:gd name="T89" fmla="*/ 126 h 146"/>
                  <a:gd name="T90" fmla="*/ 738 w 946"/>
                  <a:gd name="T91" fmla="*/ 134 h 146"/>
                  <a:gd name="T92" fmla="*/ 658 w 946"/>
                  <a:gd name="T93" fmla="*/ 140 h 146"/>
                  <a:gd name="T94" fmla="*/ 570 w 946"/>
                  <a:gd name="T95" fmla="*/ 146 h 146"/>
                  <a:gd name="T96" fmla="*/ 476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146"/>
                    </a:moveTo>
                    <a:lnTo>
                      <a:pt x="476" y="146"/>
                    </a:lnTo>
                    <a:lnTo>
                      <a:pt x="380" y="146"/>
                    </a:lnTo>
                    <a:lnTo>
                      <a:pt x="292" y="140"/>
                    </a:lnTo>
                    <a:lnTo>
                      <a:pt x="210" y="134"/>
                    </a:lnTo>
                    <a:lnTo>
                      <a:pt x="140" y="126"/>
                    </a:lnTo>
                    <a:lnTo>
                      <a:pt x="82" y="114"/>
                    </a:lnTo>
                    <a:lnTo>
                      <a:pt x="58" y="108"/>
                    </a:lnTo>
                    <a:lnTo>
                      <a:pt x="36" y="102"/>
                    </a:lnTo>
                    <a:lnTo>
                      <a:pt x="20" y="96"/>
                    </a:lnTo>
                    <a:lnTo>
                      <a:pt x="10" y="88"/>
                    </a:lnTo>
                    <a:lnTo>
                      <a:pt x="2" y="82"/>
                    </a:lnTo>
                    <a:lnTo>
                      <a:pt x="0" y="74"/>
                    </a:lnTo>
                    <a:lnTo>
                      <a:pt x="0" y="74"/>
                    </a:lnTo>
                    <a:lnTo>
                      <a:pt x="2" y="66"/>
                    </a:lnTo>
                    <a:lnTo>
                      <a:pt x="10" y="60"/>
                    </a:lnTo>
                    <a:lnTo>
                      <a:pt x="20" y="52"/>
                    </a:lnTo>
                    <a:lnTo>
                      <a:pt x="36" y="44"/>
                    </a:lnTo>
                    <a:lnTo>
                      <a:pt x="58" y="38"/>
                    </a:lnTo>
                    <a:lnTo>
                      <a:pt x="82" y="32"/>
                    </a:lnTo>
                    <a:lnTo>
                      <a:pt x="140" y="20"/>
                    </a:lnTo>
                    <a:lnTo>
                      <a:pt x="210" y="12"/>
                    </a:lnTo>
                    <a:lnTo>
                      <a:pt x="292" y="4"/>
                    </a:lnTo>
                    <a:lnTo>
                      <a:pt x="380" y="0"/>
                    </a:lnTo>
                    <a:lnTo>
                      <a:pt x="476" y="0"/>
                    </a:lnTo>
                    <a:lnTo>
                      <a:pt x="476" y="0"/>
                    </a:lnTo>
                    <a:lnTo>
                      <a:pt x="570" y="0"/>
                    </a:lnTo>
                    <a:lnTo>
                      <a:pt x="658" y="4"/>
                    </a:lnTo>
                    <a:lnTo>
                      <a:pt x="738" y="12"/>
                    </a:lnTo>
                    <a:lnTo>
                      <a:pt x="808" y="20"/>
                    </a:lnTo>
                    <a:lnTo>
                      <a:pt x="866" y="32"/>
                    </a:lnTo>
                    <a:lnTo>
                      <a:pt x="890" y="38"/>
                    </a:lnTo>
                    <a:lnTo>
                      <a:pt x="910" y="44"/>
                    </a:lnTo>
                    <a:lnTo>
                      <a:pt x="924" y="52"/>
                    </a:lnTo>
                    <a:lnTo>
                      <a:pt x="936" y="60"/>
                    </a:lnTo>
                    <a:lnTo>
                      <a:pt x="944" y="66"/>
                    </a:lnTo>
                    <a:lnTo>
                      <a:pt x="946" y="74"/>
                    </a:lnTo>
                    <a:lnTo>
                      <a:pt x="946" y="74"/>
                    </a:lnTo>
                    <a:lnTo>
                      <a:pt x="944" y="82"/>
                    </a:lnTo>
                    <a:lnTo>
                      <a:pt x="936" y="88"/>
                    </a:lnTo>
                    <a:lnTo>
                      <a:pt x="924" y="96"/>
                    </a:lnTo>
                    <a:lnTo>
                      <a:pt x="910" y="102"/>
                    </a:lnTo>
                    <a:lnTo>
                      <a:pt x="890" y="108"/>
                    </a:lnTo>
                    <a:lnTo>
                      <a:pt x="866" y="114"/>
                    </a:lnTo>
                    <a:lnTo>
                      <a:pt x="808" y="126"/>
                    </a:lnTo>
                    <a:lnTo>
                      <a:pt x="738" y="134"/>
                    </a:lnTo>
                    <a:lnTo>
                      <a:pt x="658" y="140"/>
                    </a:lnTo>
                    <a:lnTo>
                      <a:pt x="570" y="146"/>
                    </a:lnTo>
                    <a:lnTo>
                      <a:pt x="476"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3" name="Freeform 178"/>
              <p:cNvSpPr>
                <a:spLocks/>
              </p:cNvSpPr>
              <p:nvPr/>
            </p:nvSpPr>
            <p:spPr bwMode="auto">
              <a:xfrm>
                <a:off x="4417" y="4152"/>
                <a:ext cx="950" cy="150"/>
              </a:xfrm>
              <a:custGeom>
                <a:avLst/>
                <a:gdLst>
                  <a:gd name="T0" fmla="*/ 478 w 950"/>
                  <a:gd name="T1" fmla="*/ 0 h 150"/>
                  <a:gd name="T2" fmla="*/ 478 w 950"/>
                  <a:gd name="T3" fmla="*/ 0 h 150"/>
                  <a:gd name="T4" fmla="*/ 382 w 950"/>
                  <a:gd name="T5" fmla="*/ 2 h 150"/>
                  <a:gd name="T6" fmla="*/ 292 w 950"/>
                  <a:gd name="T7" fmla="*/ 6 h 150"/>
                  <a:gd name="T8" fmla="*/ 210 w 950"/>
                  <a:gd name="T9" fmla="*/ 14 h 150"/>
                  <a:gd name="T10" fmla="*/ 140 w 950"/>
                  <a:gd name="T11" fmla="*/ 22 h 150"/>
                  <a:gd name="T12" fmla="*/ 82 w 950"/>
                  <a:gd name="T13" fmla="*/ 34 h 150"/>
                  <a:gd name="T14" fmla="*/ 58 w 950"/>
                  <a:gd name="T15" fmla="*/ 40 h 150"/>
                  <a:gd name="T16" fmla="*/ 38 w 950"/>
                  <a:gd name="T17" fmla="*/ 46 h 150"/>
                  <a:gd name="T18" fmla="*/ 20 w 950"/>
                  <a:gd name="T19" fmla="*/ 54 h 150"/>
                  <a:gd name="T20" fmla="*/ 8 w 950"/>
                  <a:gd name="T21" fmla="*/ 60 h 150"/>
                  <a:gd name="T22" fmla="*/ 2 w 950"/>
                  <a:gd name="T23" fmla="*/ 68 h 150"/>
                  <a:gd name="T24" fmla="*/ 0 w 950"/>
                  <a:gd name="T25" fmla="*/ 72 h 150"/>
                  <a:gd name="T26" fmla="*/ 0 w 950"/>
                  <a:gd name="T27" fmla="*/ 76 h 150"/>
                  <a:gd name="T28" fmla="*/ 0 w 950"/>
                  <a:gd name="T29" fmla="*/ 76 h 150"/>
                  <a:gd name="T30" fmla="*/ 2 w 950"/>
                  <a:gd name="T31" fmla="*/ 84 h 150"/>
                  <a:gd name="T32" fmla="*/ 8 w 950"/>
                  <a:gd name="T33" fmla="*/ 90 h 150"/>
                  <a:gd name="T34" fmla="*/ 20 w 950"/>
                  <a:gd name="T35" fmla="*/ 98 h 150"/>
                  <a:gd name="T36" fmla="*/ 38 w 950"/>
                  <a:gd name="T37" fmla="*/ 104 h 150"/>
                  <a:gd name="T38" fmla="*/ 58 w 950"/>
                  <a:gd name="T39" fmla="*/ 110 h 150"/>
                  <a:gd name="T40" fmla="*/ 82 w 950"/>
                  <a:gd name="T41" fmla="*/ 116 h 150"/>
                  <a:gd name="T42" fmla="*/ 140 w 950"/>
                  <a:gd name="T43" fmla="*/ 128 h 150"/>
                  <a:gd name="T44" fmla="*/ 210 w 950"/>
                  <a:gd name="T45" fmla="*/ 136 h 150"/>
                  <a:gd name="T46" fmla="*/ 292 w 950"/>
                  <a:gd name="T47" fmla="*/ 144 h 150"/>
                  <a:gd name="T48" fmla="*/ 382 w 950"/>
                  <a:gd name="T49" fmla="*/ 148 h 150"/>
                  <a:gd name="T50" fmla="*/ 478 w 950"/>
                  <a:gd name="T51" fmla="*/ 150 h 150"/>
                  <a:gd name="T52" fmla="*/ 478 w 950"/>
                  <a:gd name="T53" fmla="*/ 150 h 150"/>
                  <a:gd name="T54" fmla="*/ 574 w 950"/>
                  <a:gd name="T55" fmla="*/ 148 h 150"/>
                  <a:gd name="T56" fmla="*/ 662 w 950"/>
                  <a:gd name="T57" fmla="*/ 144 h 150"/>
                  <a:gd name="T58" fmla="*/ 742 w 950"/>
                  <a:gd name="T59" fmla="*/ 136 h 150"/>
                  <a:gd name="T60" fmla="*/ 812 w 950"/>
                  <a:gd name="T61" fmla="*/ 128 h 150"/>
                  <a:gd name="T62" fmla="*/ 870 w 950"/>
                  <a:gd name="T63" fmla="*/ 116 h 150"/>
                  <a:gd name="T64" fmla="*/ 894 w 950"/>
                  <a:gd name="T65" fmla="*/ 110 h 150"/>
                  <a:gd name="T66" fmla="*/ 914 w 950"/>
                  <a:gd name="T67" fmla="*/ 104 h 150"/>
                  <a:gd name="T68" fmla="*/ 928 w 950"/>
                  <a:gd name="T69" fmla="*/ 98 h 150"/>
                  <a:gd name="T70" fmla="*/ 940 w 950"/>
                  <a:gd name="T71" fmla="*/ 90 h 150"/>
                  <a:gd name="T72" fmla="*/ 948 w 950"/>
                  <a:gd name="T73" fmla="*/ 84 h 150"/>
                  <a:gd name="T74" fmla="*/ 950 w 950"/>
                  <a:gd name="T75" fmla="*/ 76 h 150"/>
                  <a:gd name="T76" fmla="*/ 950 w 950"/>
                  <a:gd name="T77" fmla="*/ 76 h 150"/>
                  <a:gd name="T78" fmla="*/ 948 w 950"/>
                  <a:gd name="T79" fmla="*/ 68 h 150"/>
                  <a:gd name="T80" fmla="*/ 940 w 950"/>
                  <a:gd name="T81" fmla="*/ 60 h 150"/>
                  <a:gd name="T82" fmla="*/ 928 w 950"/>
                  <a:gd name="T83" fmla="*/ 54 h 150"/>
                  <a:gd name="T84" fmla="*/ 914 w 950"/>
                  <a:gd name="T85" fmla="*/ 46 h 150"/>
                  <a:gd name="T86" fmla="*/ 894 w 950"/>
                  <a:gd name="T87" fmla="*/ 40 h 150"/>
                  <a:gd name="T88" fmla="*/ 870 w 950"/>
                  <a:gd name="T89" fmla="*/ 34 h 150"/>
                  <a:gd name="T90" fmla="*/ 812 w 950"/>
                  <a:gd name="T91" fmla="*/ 22 h 150"/>
                  <a:gd name="T92" fmla="*/ 742 w 950"/>
                  <a:gd name="T93" fmla="*/ 14 h 150"/>
                  <a:gd name="T94" fmla="*/ 662 w 950"/>
                  <a:gd name="T95" fmla="*/ 6 h 150"/>
                  <a:gd name="T96" fmla="*/ 574 w 950"/>
                  <a:gd name="T97" fmla="*/ 2 h 150"/>
                  <a:gd name="T98" fmla="*/ 478 w 95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0" h="150">
                    <a:moveTo>
                      <a:pt x="478" y="0"/>
                    </a:moveTo>
                    <a:lnTo>
                      <a:pt x="478" y="0"/>
                    </a:lnTo>
                    <a:lnTo>
                      <a:pt x="382" y="2"/>
                    </a:lnTo>
                    <a:lnTo>
                      <a:pt x="292" y="6"/>
                    </a:lnTo>
                    <a:lnTo>
                      <a:pt x="210" y="14"/>
                    </a:lnTo>
                    <a:lnTo>
                      <a:pt x="140" y="22"/>
                    </a:lnTo>
                    <a:lnTo>
                      <a:pt x="82" y="34"/>
                    </a:lnTo>
                    <a:lnTo>
                      <a:pt x="58" y="40"/>
                    </a:lnTo>
                    <a:lnTo>
                      <a:pt x="38" y="46"/>
                    </a:lnTo>
                    <a:lnTo>
                      <a:pt x="20" y="54"/>
                    </a:lnTo>
                    <a:lnTo>
                      <a:pt x="8" y="60"/>
                    </a:lnTo>
                    <a:lnTo>
                      <a:pt x="2" y="68"/>
                    </a:lnTo>
                    <a:lnTo>
                      <a:pt x="0" y="72"/>
                    </a:lnTo>
                    <a:lnTo>
                      <a:pt x="0" y="76"/>
                    </a:lnTo>
                    <a:lnTo>
                      <a:pt x="0" y="76"/>
                    </a:lnTo>
                    <a:lnTo>
                      <a:pt x="2" y="84"/>
                    </a:lnTo>
                    <a:lnTo>
                      <a:pt x="8" y="90"/>
                    </a:lnTo>
                    <a:lnTo>
                      <a:pt x="20" y="98"/>
                    </a:lnTo>
                    <a:lnTo>
                      <a:pt x="38" y="104"/>
                    </a:lnTo>
                    <a:lnTo>
                      <a:pt x="58" y="110"/>
                    </a:lnTo>
                    <a:lnTo>
                      <a:pt x="82" y="116"/>
                    </a:lnTo>
                    <a:lnTo>
                      <a:pt x="140" y="128"/>
                    </a:lnTo>
                    <a:lnTo>
                      <a:pt x="210" y="136"/>
                    </a:lnTo>
                    <a:lnTo>
                      <a:pt x="292" y="144"/>
                    </a:lnTo>
                    <a:lnTo>
                      <a:pt x="382" y="148"/>
                    </a:lnTo>
                    <a:lnTo>
                      <a:pt x="478" y="150"/>
                    </a:lnTo>
                    <a:lnTo>
                      <a:pt x="478" y="150"/>
                    </a:lnTo>
                    <a:lnTo>
                      <a:pt x="574" y="148"/>
                    </a:lnTo>
                    <a:lnTo>
                      <a:pt x="662"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2" y="6"/>
                    </a:lnTo>
                    <a:lnTo>
                      <a:pt x="574" y="2"/>
                    </a:lnTo>
                    <a:lnTo>
                      <a:pt x="4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4" name="Freeform 179"/>
              <p:cNvSpPr>
                <a:spLocks noEditPoints="1"/>
              </p:cNvSpPr>
              <p:nvPr/>
            </p:nvSpPr>
            <p:spPr bwMode="auto">
              <a:xfrm>
                <a:off x="4419" y="4154"/>
                <a:ext cx="946" cy="146"/>
              </a:xfrm>
              <a:custGeom>
                <a:avLst/>
                <a:gdLst>
                  <a:gd name="T0" fmla="*/ 476 w 946"/>
                  <a:gd name="T1" fmla="*/ 146 h 146"/>
                  <a:gd name="T2" fmla="*/ 292 w 946"/>
                  <a:gd name="T3" fmla="*/ 140 h 146"/>
                  <a:gd name="T4" fmla="*/ 140 w 946"/>
                  <a:gd name="T5" fmla="*/ 124 h 146"/>
                  <a:gd name="T6" fmla="*/ 58 w 946"/>
                  <a:gd name="T7" fmla="*/ 108 h 146"/>
                  <a:gd name="T8" fmla="*/ 22 w 946"/>
                  <a:gd name="T9" fmla="*/ 96 h 146"/>
                  <a:gd name="T10" fmla="*/ 4 w 946"/>
                  <a:gd name="T11" fmla="*/ 82 h 146"/>
                  <a:gd name="T12" fmla="*/ 2 w 946"/>
                  <a:gd name="T13" fmla="*/ 74 h 146"/>
                  <a:gd name="T14" fmla="*/ 12 w 946"/>
                  <a:gd name="T15" fmla="*/ 60 h 146"/>
                  <a:gd name="T16" fmla="*/ 38 w 946"/>
                  <a:gd name="T17" fmla="*/ 44 h 146"/>
                  <a:gd name="T18" fmla="*/ 82 w 946"/>
                  <a:gd name="T19" fmla="*/ 32 h 146"/>
                  <a:gd name="T20" fmla="*/ 212 w 946"/>
                  <a:gd name="T21" fmla="*/ 12 h 146"/>
                  <a:gd name="T22" fmla="*/ 380 w 946"/>
                  <a:gd name="T23" fmla="*/ 0 h 146"/>
                  <a:gd name="T24" fmla="*/ 476 w 946"/>
                  <a:gd name="T25" fmla="*/ 0 h 146"/>
                  <a:gd name="T26" fmla="*/ 658 w 946"/>
                  <a:gd name="T27" fmla="*/ 6 h 146"/>
                  <a:gd name="T28" fmla="*/ 806 w 946"/>
                  <a:gd name="T29" fmla="*/ 22 h 146"/>
                  <a:gd name="T30" fmla="*/ 888 w 946"/>
                  <a:gd name="T31" fmla="*/ 38 h 146"/>
                  <a:gd name="T32" fmla="*/ 922 w 946"/>
                  <a:gd name="T33" fmla="*/ 52 h 146"/>
                  <a:gd name="T34" fmla="*/ 942 w 946"/>
                  <a:gd name="T35" fmla="*/ 66 h 146"/>
                  <a:gd name="T36" fmla="*/ 944 w 946"/>
                  <a:gd name="T37" fmla="*/ 74 h 146"/>
                  <a:gd name="T38" fmla="*/ 934 w 946"/>
                  <a:gd name="T39" fmla="*/ 88 h 146"/>
                  <a:gd name="T40" fmla="*/ 908 w 946"/>
                  <a:gd name="T41" fmla="*/ 102 h 146"/>
                  <a:gd name="T42" fmla="*/ 864 w 946"/>
                  <a:gd name="T43" fmla="*/ 114 h 146"/>
                  <a:gd name="T44" fmla="*/ 738 w 946"/>
                  <a:gd name="T45" fmla="*/ 134 h 146"/>
                  <a:gd name="T46" fmla="*/ 570 w 946"/>
                  <a:gd name="T47" fmla="*/ 144 h 146"/>
                  <a:gd name="T48" fmla="*/ 476 w 946"/>
                  <a:gd name="T49" fmla="*/ 0 h 146"/>
                  <a:gd name="T50" fmla="*/ 380 w 946"/>
                  <a:gd name="T51" fmla="*/ 0 h 146"/>
                  <a:gd name="T52" fmla="*/ 210 w 946"/>
                  <a:gd name="T53" fmla="*/ 12 h 146"/>
                  <a:gd name="T54" fmla="*/ 82 w 946"/>
                  <a:gd name="T55" fmla="*/ 32 h 146"/>
                  <a:gd name="T56" fmla="*/ 36 w 946"/>
                  <a:gd name="T57" fmla="*/ 44 h 146"/>
                  <a:gd name="T58" fmla="*/ 10 w 946"/>
                  <a:gd name="T59" fmla="*/ 60 h 146"/>
                  <a:gd name="T60" fmla="*/ 0 w 946"/>
                  <a:gd name="T61" fmla="*/ 74 h 146"/>
                  <a:gd name="T62" fmla="*/ 2 w 946"/>
                  <a:gd name="T63" fmla="*/ 82 h 146"/>
                  <a:gd name="T64" fmla="*/ 20 w 946"/>
                  <a:gd name="T65" fmla="*/ 96 h 146"/>
                  <a:gd name="T66" fmla="*/ 58 w 946"/>
                  <a:gd name="T67" fmla="*/ 108 h 146"/>
                  <a:gd name="T68" fmla="*/ 140 w 946"/>
                  <a:gd name="T69" fmla="*/ 126 h 146"/>
                  <a:gd name="T70" fmla="*/ 292 w 946"/>
                  <a:gd name="T71" fmla="*/ 140 h 146"/>
                  <a:gd name="T72" fmla="*/ 476 w 946"/>
                  <a:gd name="T73" fmla="*/ 146 h 146"/>
                  <a:gd name="T74" fmla="*/ 570 w 946"/>
                  <a:gd name="T75" fmla="*/ 146 h 146"/>
                  <a:gd name="T76" fmla="*/ 738 w 946"/>
                  <a:gd name="T77" fmla="*/ 134 h 146"/>
                  <a:gd name="T78" fmla="*/ 866 w 946"/>
                  <a:gd name="T79" fmla="*/ 114 h 146"/>
                  <a:gd name="T80" fmla="*/ 910 w 946"/>
                  <a:gd name="T81" fmla="*/ 102 h 146"/>
                  <a:gd name="T82" fmla="*/ 936 w 946"/>
                  <a:gd name="T83" fmla="*/ 88 h 146"/>
                  <a:gd name="T84" fmla="*/ 946 w 946"/>
                  <a:gd name="T85" fmla="*/ 74 h 146"/>
                  <a:gd name="T86" fmla="*/ 944 w 946"/>
                  <a:gd name="T87" fmla="*/ 66 h 146"/>
                  <a:gd name="T88" fmla="*/ 924 w 946"/>
                  <a:gd name="T89" fmla="*/ 52 h 146"/>
                  <a:gd name="T90" fmla="*/ 890 w 946"/>
                  <a:gd name="T91" fmla="*/ 38 h 146"/>
                  <a:gd name="T92" fmla="*/ 808 w 946"/>
                  <a:gd name="T93" fmla="*/ 20 h 146"/>
                  <a:gd name="T94" fmla="*/ 658 w 946"/>
                  <a:gd name="T95" fmla="*/ 4 h 146"/>
                  <a:gd name="T96" fmla="*/ 476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146"/>
                    </a:moveTo>
                    <a:lnTo>
                      <a:pt x="476" y="146"/>
                    </a:lnTo>
                    <a:lnTo>
                      <a:pt x="380" y="144"/>
                    </a:lnTo>
                    <a:lnTo>
                      <a:pt x="292" y="140"/>
                    </a:lnTo>
                    <a:lnTo>
                      <a:pt x="212"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4"/>
                    </a:lnTo>
                    <a:lnTo>
                      <a:pt x="58" y="38"/>
                    </a:lnTo>
                    <a:lnTo>
                      <a:pt x="82" y="32"/>
                    </a:lnTo>
                    <a:lnTo>
                      <a:pt x="140" y="22"/>
                    </a:lnTo>
                    <a:lnTo>
                      <a:pt x="212" y="12"/>
                    </a:lnTo>
                    <a:lnTo>
                      <a:pt x="292" y="6"/>
                    </a:lnTo>
                    <a:lnTo>
                      <a:pt x="380" y="0"/>
                    </a:lnTo>
                    <a:lnTo>
                      <a:pt x="476" y="0"/>
                    </a:lnTo>
                    <a:lnTo>
                      <a:pt x="476" y="0"/>
                    </a:lnTo>
                    <a:lnTo>
                      <a:pt x="570" y="0"/>
                    </a:lnTo>
                    <a:lnTo>
                      <a:pt x="658" y="6"/>
                    </a:lnTo>
                    <a:lnTo>
                      <a:pt x="738" y="12"/>
                    </a:lnTo>
                    <a:lnTo>
                      <a:pt x="806" y="22"/>
                    </a:lnTo>
                    <a:lnTo>
                      <a:pt x="864" y="32"/>
                    </a:lnTo>
                    <a:lnTo>
                      <a:pt x="888" y="38"/>
                    </a:lnTo>
                    <a:lnTo>
                      <a:pt x="908" y="44"/>
                    </a:lnTo>
                    <a:lnTo>
                      <a:pt x="922" y="52"/>
                    </a:lnTo>
                    <a:lnTo>
                      <a:pt x="934" y="60"/>
                    </a:lnTo>
                    <a:lnTo>
                      <a:pt x="942" y="66"/>
                    </a:lnTo>
                    <a:lnTo>
                      <a:pt x="944" y="74"/>
                    </a:lnTo>
                    <a:lnTo>
                      <a:pt x="944" y="74"/>
                    </a:lnTo>
                    <a:lnTo>
                      <a:pt x="942" y="82"/>
                    </a:lnTo>
                    <a:lnTo>
                      <a:pt x="934" y="88"/>
                    </a:lnTo>
                    <a:lnTo>
                      <a:pt x="922" y="96"/>
                    </a:lnTo>
                    <a:lnTo>
                      <a:pt x="908" y="102"/>
                    </a:lnTo>
                    <a:lnTo>
                      <a:pt x="888" y="108"/>
                    </a:lnTo>
                    <a:lnTo>
                      <a:pt x="864" y="114"/>
                    </a:lnTo>
                    <a:lnTo>
                      <a:pt x="806" y="124"/>
                    </a:lnTo>
                    <a:lnTo>
                      <a:pt x="738" y="134"/>
                    </a:lnTo>
                    <a:lnTo>
                      <a:pt x="658" y="140"/>
                    </a:lnTo>
                    <a:lnTo>
                      <a:pt x="570" y="144"/>
                    </a:lnTo>
                    <a:lnTo>
                      <a:pt x="476" y="146"/>
                    </a:lnTo>
                    <a:close/>
                    <a:moveTo>
                      <a:pt x="476" y="0"/>
                    </a:moveTo>
                    <a:lnTo>
                      <a:pt x="476" y="0"/>
                    </a:lnTo>
                    <a:lnTo>
                      <a:pt x="380" y="0"/>
                    </a:lnTo>
                    <a:lnTo>
                      <a:pt x="292" y="4"/>
                    </a:lnTo>
                    <a:lnTo>
                      <a:pt x="210" y="12"/>
                    </a:lnTo>
                    <a:lnTo>
                      <a:pt x="140" y="20"/>
                    </a:lnTo>
                    <a:lnTo>
                      <a:pt x="82" y="32"/>
                    </a:lnTo>
                    <a:lnTo>
                      <a:pt x="58" y="38"/>
                    </a:lnTo>
                    <a:lnTo>
                      <a:pt x="36" y="44"/>
                    </a:lnTo>
                    <a:lnTo>
                      <a:pt x="20" y="52"/>
                    </a:lnTo>
                    <a:lnTo>
                      <a:pt x="10" y="60"/>
                    </a:lnTo>
                    <a:lnTo>
                      <a:pt x="2" y="66"/>
                    </a:lnTo>
                    <a:lnTo>
                      <a:pt x="0" y="74"/>
                    </a:lnTo>
                    <a:lnTo>
                      <a:pt x="0" y="74"/>
                    </a:lnTo>
                    <a:lnTo>
                      <a:pt x="2" y="82"/>
                    </a:lnTo>
                    <a:lnTo>
                      <a:pt x="10" y="88"/>
                    </a:lnTo>
                    <a:lnTo>
                      <a:pt x="20" y="96"/>
                    </a:lnTo>
                    <a:lnTo>
                      <a:pt x="36" y="102"/>
                    </a:lnTo>
                    <a:lnTo>
                      <a:pt x="58" y="108"/>
                    </a:lnTo>
                    <a:lnTo>
                      <a:pt x="82" y="114"/>
                    </a:lnTo>
                    <a:lnTo>
                      <a:pt x="140" y="126"/>
                    </a:lnTo>
                    <a:lnTo>
                      <a:pt x="210" y="134"/>
                    </a:lnTo>
                    <a:lnTo>
                      <a:pt x="292" y="140"/>
                    </a:lnTo>
                    <a:lnTo>
                      <a:pt x="380" y="146"/>
                    </a:lnTo>
                    <a:lnTo>
                      <a:pt x="476" y="146"/>
                    </a:lnTo>
                    <a:lnTo>
                      <a:pt x="476"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6"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5" name="Freeform 180"/>
              <p:cNvSpPr>
                <a:spLocks/>
              </p:cNvSpPr>
              <p:nvPr/>
            </p:nvSpPr>
            <p:spPr bwMode="auto">
              <a:xfrm>
                <a:off x="4421" y="4154"/>
                <a:ext cx="942" cy="146"/>
              </a:xfrm>
              <a:custGeom>
                <a:avLst/>
                <a:gdLst>
                  <a:gd name="T0" fmla="*/ 474 w 942"/>
                  <a:gd name="T1" fmla="*/ 146 h 146"/>
                  <a:gd name="T2" fmla="*/ 474 w 942"/>
                  <a:gd name="T3" fmla="*/ 146 h 146"/>
                  <a:gd name="T4" fmla="*/ 378 w 942"/>
                  <a:gd name="T5" fmla="*/ 144 h 146"/>
                  <a:gd name="T6" fmla="*/ 290 w 942"/>
                  <a:gd name="T7" fmla="*/ 140 h 146"/>
                  <a:gd name="T8" fmla="*/ 210 w 942"/>
                  <a:gd name="T9" fmla="*/ 134 h 146"/>
                  <a:gd name="T10" fmla="*/ 138 w 942"/>
                  <a:gd name="T11" fmla="*/ 124 h 146"/>
                  <a:gd name="T12" fmla="*/ 80 w 942"/>
                  <a:gd name="T13" fmla="*/ 114 h 146"/>
                  <a:gd name="T14" fmla="*/ 56 w 942"/>
                  <a:gd name="T15" fmla="*/ 108 h 146"/>
                  <a:gd name="T16" fmla="*/ 36 w 942"/>
                  <a:gd name="T17" fmla="*/ 102 h 146"/>
                  <a:gd name="T18" fmla="*/ 20 w 942"/>
                  <a:gd name="T19" fmla="*/ 96 h 146"/>
                  <a:gd name="T20" fmla="*/ 10 w 942"/>
                  <a:gd name="T21" fmla="*/ 88 h 146"/>
                  <a:gd name="T22" fmla="*/ 2 w 942"/>
                  <a:gd name="T23" fmla="*/ 82 h 146"/>
                  <a:gd name="T24" fmla="*/ 0 w 942"/>
                  <a:gd name="T25" fmla="*/ 74 h 146"/>
                  <a:gd name="T26" fmla="*/ 0 w 942"/>
                  <a:gd name="T27" fmla="*/ 74 h 146"/>
                  <a:gd name="T28" fmla="*/ 2 w 942"/>
                  <a:gd name="T29" fmla="*/ 66 h 146"/>
                  <a:gd name="T30" fmla="*/ 10 w 942"/>
                  <a:gd name="T31" fmla="*/ 60 h 146"/>
                  <a:gd name="T32" fmla="*/ 20 w 942"/>
                  <a:gd name="T33" fmla="*/ 52 h 146"/>
                  <a:gd name="T34" fmla="*/ 36 w 942"/>
                  <a:gd name="T35" fmla="*/ 44 h 146"/>
                  <a:gd name="T36" fmla="*/ 56 w 942"/>
                  <a:gd name="T37" fmla="*/ 38 h 146"/>
                  <a:gd name="T38" fmla="*/ 80 w 942"/>
                  <a:gd name="T39" fmla="*/ 32 h 146"/>
                  <a:gd name="T40" fmla="*/ 138 w 942"/>
                  <a:gd name="T41" fmla="*/ 22 h 146"/>
                  <a:gd name="T42" fmla="*/ 210 w 942"/>
                  <a:gd name="T43" fmla="*/ 12 h 146"/>
                  <a:gd name="T44" fmla="*/ 290 w 942"/>
                  <a:gd name="T45" fmla="*/ 6 h 146"/>
                  <a:gd name="T46" fmla="*/ 378 w 942"/>
                  <a:gd name="T47" fmla="*/ 0 h 146"/>
                  <a:gd name="T48" fmla="*/ 474 w 942"/>
                  <a:gd name="T49" fmla="*/ 0 h 146"/>
                  <a:gd name="T50" fmla="*/ 474 w 942"/>
                  <a:gd name="T51" fmla="*/ 0 h 146"/>
                  <a:gd name="T52" fmla="*/ 568 w 942"/>
                  <a:gd name="T53" fmla="*/ 0 h 146"/>
                  <a:gd name="T54" fmla="*/ 656 w 942"/>
                  <a:gd name="T55" fmla="*/ 6 h 146"/>
                  <a:gd name="T56" fmla="*/ 736 w 942"/>
                  <a:gd name="T57" fmla="*/ 12 h 146"/>
                  <a:gd name="T58" fmla="*/ 804 w 942"/>
                  <a:gd name="T59" fmla="*/ 22 h 146"/>
                  <a:gd name="T60" fmla="*/ 862 w 942"/>
                  <a:gd name="T61" fmla="*/ 32 h 146"/>
                  <a:gd name="T62" fmla="*/ 886 w 942"/>
                  <a:gd name="T63" fmla="*/ 38 h 146"/>
                  <a:gd name="T64" fmla="*/ 906 w 942"/>
                  <a:gd name="T65" fmla="*/ 44 h 146"/>
                  <a:gd name="T66" fmla="*/ 920 w 942"/>
                  <a:gd name="T67" fmla="*/ 52 h 146"/>
                  <a:gd name="T68" fmla="*/ 932 w 942"/>
                  <a:gd name="T69" fmla="*/ 60 h 146"/>
                  <a:gd name="T70" fmla="*/ 940 w 942"/>
                  <a:gd name="T71" fmla="*/ 66 h 146"/>
                  <a:gd name="T72" fmla="*/ 942 w 942"/>
                  <a:gd name="T73" fmla="*/ 74 h 146"/>
                  <a:gd name="T74" fmla="*/ 942 w 942"/>
                  <a:gd name="T75" fmla="*/ 74 h 146"/>
                  <a:gd name="T76" fmla="*/ 940 w 942"/>
                  <a:gd name="T77" fmla="*/ 82 h 146"/>
                  <a:gd name="T78" fmla="*/ 932 w 942"/>
                  <a:gd name="T79" fmla="*/ 88 h 146"/>
                  <a:gd name="T80" fmla="*/ 920 w 942"/>
                  <a:gd name="T81" fmla="*/ 96 h 146"/>
                  <a:gd name="T82" fmla="*/ 906 w 942"/>
                  <a:gd name="T83" fmla="*/ 102 h 146"/>
                  <a:gd name="T84" fmla="*/ 886 w 942"/>
                  <a:gd name="T85" fmla="*/ 108 h 146"/>
                  <a:gd name="T86" fmla="*/ 862 w 942"/>
                  <a:gd name="T87" fmla="*/ 114 h 146"/>
                  <a:gd name="T88" fmla="*/ 804 w 942"/>
                  <a:gd name="T89" fmla="*/ 124 h 146"/>
                  <a:gd name="T90" fmla="*/ 736 w 942"/>
                  <a:gd name="T91" fmla="*/ 134 h 146"/>
                  <a:gd name="T92" fmla="*/ 656 w 942"/>
                  <a:gd name="T93" fmla="*/ 140 h 146"/>
                  <a:gd name="T94" fmla="*/ 568 w 942"/>
                  <a:gd name="T95" fmla="*/ 144 h 146"/>
                  <a:gd name="T96" fmla="*/ 474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146"/>
                    </a:moveTo>
                    <a:lnTo>
                      <a:pt x="474" y="146"/>
                    </a:lnTo>
                    <a:lnTo>
                      <a:pt x="378" y="144"/>
                    </a:lnTo>
                    <a:lnTo>
                      <a:pt x="290" y="140"/>
                    </a:lnTo>
                    <a:lnTo>
                      <a:pt x="210"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4"/>
                    </a:lnTo>
                    <a:lnTo>
                      <a:pt x="56" y="38"/>
                    </a:lnTo>
                    <a:lnTo>
                      <a:pt x="80" y="32"/>
                    </a:lnTo>
                    <a:lnTo>
                      <a:pt x="138" y="22"/>
                    </a:lnTo>
                    <a:lnTo>
                      <a:pt x="210" y="12"/>
                    </a:lnTo>
                    <a:lnTo>
                      <a:pt x="290" y="6"/>
                    </a:lnTo>
                    <a:lnTo>
                      <a:pt x="378" y="0"/>
                    </a:lnTo>
                    <a:lnTo>
                      <a:pt x="474" y="0"/>
                    </a:lnTo>
                    <a:lnTo>
                      <a:pt x="474" y="0"/>
                    </a:lnTo>
                    <a:lnTo>
                      <a:pt x="568" y="0"/>
                    </a:lnTo>
                    <a:lnTo>
                      <a:pt x="656" y="6"/>
                    </a:lnTo>
                    <a:lnTo>
                      <a:pt x="736" y="12"/>
                    </a:lnTo>
                    <a:lnTo>
                      <a:pt x="804" y="22"/>
                    </a:lnTo>
                    <a:lnTo>
                      <a:pt x="862" y="32"/>
                    </a:lnTo>
                    <a:lnTo>
                      <a:pt x="886" y="38"/>
                    </a:lnTo>
                    <a:lnTo>
                      <a:pt x="906" y="44"/>
                    </a:lnTo>
                    <a:lnTo>
                      <a:pt x="920" y="52"/>
                    </a:lnTo>
                    <a:lnTo>
                      <a:pt x="932" y="60"/>
                    </a:lnTo>
                    <a:lnTo>
                      <a:pt x="940" y="66"/>
                    </a:lnTo>
                    <a:lnTo>
                      <a:pt x="942" y="74"/>
                    </a:lnTo>
                    <a:lnTo>
                      <a:pt x="942" y="74"/>
                    </a:lnTo>
                    <a:lnTo>
                      <a:pt x="940" y="82"/>
                    </a:lnTo>
                    <a:lnTo>
                      <a:pt x="932" y="88"/>
                    </a:lnTo>
                    <a:lnTo>
                      <a:pt x="920" y="96"/>
                    </a:lnTo>
                    <a:lnTo>
                      <a:pt x="906" y="102"/>
                    </a:lnTo>
                    <a:lnTo>
                      <a:pt x="886" y="108"/>
                    </a:lnTo>
                    <a:lnTo>
                      <a:pt x="862" y="114"/>
                    </a:lnTo>
                    <a:lnTo>
                      <a:pt x="804" y="124"/>
                    </a:lnTo>
                    <a:lnTo>
                      <a:pt x="736" y="134"/>
                    </a:lnTo>
                    <a:lnTo>
                      <a:pt x="656" y="140"/>
                    </a:lnTo>
                    <a:lnTo>
                      <a:pt x="568" y="144"/>
                    </a:lnTo>
                    <a:lnTo>
                      <a:pt x="474"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6" name="Freeform 181"/>
              <p:cNvSpPr>
                <a:spLocks/>
              </p:cNvSpPr>
              <p:nvPr/>
            </p:nvSpPr>
            <p:spPr bwMode="auto">
              <a:xfrm>
                <a:off x="4419" y="4154"/>
                <a:ext cx="946" cy="146"/>
              </a:xfrm>
              <a:custGeom>
                <a:avLst/>
                <a:gdLst>
                  <a:gd name="T0" fmla="*/ 476 w 946"/>
                  <a:gd name="T1" fmla="*/ 0 h 146"/>
                  <a:gd name="T2" fmla="*/ 476 w 946"/>
                  <a:gd name="T3" fmla="*/ 0 h 146"/>
                  <a:gd name="T4" fmla="*/ 380 w 946"/>
                  <a:gd name="T5" fmla="*/ 0 h 146"/>
                  <a:gd name="T6" fmla="*/ 292 w 946"/>
                  <a:gd name="T7" fmla="*/ 4 h 146"/>
                  <a:gd name="T8" fmla="*/ 210 w 946"/>
                  <a:gd name="T9" fmla="*/ 12 h 146"/>
                  <a:gd name="T10" fmla="*/ 140 w 946"/>
                  <a:gd name="T11" fmla="*/ 20 h 146"/>
                  <a:gd name="T12" fmla="*/ 82 w 946"/>
                  <a:gd name="T13" fmla="*/ 32 h 146"/>
                  <a:gd name="T14" fmla="*/ 58 w 946"/>
                  <a:gd name="T15" fmla="*/ 38 h 146"/>
                  <a:gd name="T16" fmla="*/ 36 w 946"/>
                  <a:gd name="T17" fmla="*/ 44 h 146"/>
                  <a:gd name="T18" fmla="*/ 20 w 946"/>
                  <a:gd name="T19" fmla="*/ 52 h 146"/>
                  <a:gd name="T20" fmla="*/ 10 w 946"/>
                  <a:gd name="T21" fmla="*/ 60 h 146"/>
                  <a:gd name="T22" fmla="*/ 2 w 946"/>
                  <a:gd name="T23" fmla="*/ 66 h 146"/>
                  <a:gd name="T24" fmla="*/ 0 w 946"/>
                  <a:gd name="T25" fmla="*/ 74 h 146"/>
                  <a:gd name="T26" fmla="*/ 0 w 946"/>
                  <a:gd name="T27" fmla="*/ 74 h 146"/>
                  <a:gd name="T28" fmla="*/ 2 w 946"/>
                  <a:gd name="T29" fmla="*/ 82 h 146"/>
                  <a:gd name="T30" fmla="*/ 10 w 946"/>
                  <a:gd name="T31" fmla="*/ 88 h 146"/>
                  <a:gd name="T32" fmla="*/ 20 w 946"/>
                  <a:gd name="T33" fmla="*/ 96 h 146"/>
                  <a:gd name="T34" fmla="*/ 36 w 946"/>
                  <a:gd name="T35" fmla="*/ 102 h 146"/>
                  <a:gd name="T36" fmla="*/ 58 w 946"/>
                  <a:gd name="T37" fmla="*/ 108 h 146"/>
                  <a:gd name="T38" fmla="*/ 82 w 946"/>
                  <a:gd name="T39" fmla="*/ 114 h 146"/>
                  <a:gd name="T40" fmla="*/ 140 w 946"/>
                  <a:gd name="T41" fmla="*/ 126 h 146"/>
                  <a:gd name="T42" fmla="*/ 210 w 946"/>
                  <a:gd name="T43" fmla="*/ 134 h 146"/>
                  <a:gd name="T44" fmla="*/ 292 w 946"/>
                  <a:gd name="T45" fmla="*/ 140 h 146"/>
                  <a:gd name="T46" fmla="*/ 380 w 946"/>
                  <a:gd name="T47" fmla="*/ 146 h 146"/>
                  <a:gd name="T48" fmla="*/ 476 w 946"/>
                  <a:gd name="T49" fmla="*/ 146 h 146"/>
                  <a:gd name="T50" fmla="*/ 476 w 946"/>
                  <a:gd name="T51" fmla="*/ 146 h 146"/>
                  <a:gd name="T52" fmla="*/ 570 w 946"/>
                  <a:gd name="T53" fmla="*/ 146 h 146"/>
                  <a:gd name="T54" fmla="*/ 658 w 946"/>
                  <a:gd name="T55" fmla="*/ 140 h 146"/>
                  <a:gd name="T56" fmla="*/ 738 w 946"/>
                  <a:gd name="T57" fmla="*/ 134 h 146"/>
                  <a:gd name="T58" fmla="*/ 808 w 946"/>
                  <a:gd name="T59" fmla="*/ 126 h 146"/>
                  <a:gd name="T60" fmla="*/ 866 w 946"/>
                  <a:gd name="T61" fmla="*/ 114 h 146"/>
                  <a:gd name="T62" fmla="*/ 890 w 946"/>
                  <a:gd name="T63" fmla="*/ 108 h 146"/>
                  <a:gd name="T64" fmla="*/ 910 w 946"/>
                  <a:gd name="T65" fmla="*/ 102 h 146"/>
                  <a:gd name="T66" fmla="*/ 924 w 946"/>
                  <a:gd name="T67" fmla="*/ 96 h 146"/>
                  <a:gd name="T68" fmla="*/ 936 w 946"/>
                  <a:gd name="T69" fmla="*/ 88 h 146"/>
                  <a:gd name="T70" fmla="*/ 944 w 946"/>
                  <a:gd name="T71" fmla="*/ 82 h 146"/>
                  <a:gd name="T72" fmla="*/ 946 w 946"/>
                  <a:gd name="T73" fmla="*/ 74 h 146"/>
                  <a:gd name="T74" fmla="*/ 946 w 946"/>
                  <a:gd name="T75" fmla="*/ 74 h 146"/>
                  <a:gd name="T76" fmla="*/ 944 w 946"/>
                  <a:gd name="T77" fmla="*/ 66 h 146"/>
                  <a:gd name="T78" fmla="*/ 936 w 946"/>
                  <a:gd name="T79" fmla="*/ 60 h 146"/>
                  <a:gd name="T80" fmla="*/ 924 w 946"/>
                  <a:gd name="T81" fmla="*/ 52 h 146"/>
                  <a:gd name="T82" fmla="*/ 910 w 946"/>
                  <a:gd name="T83" fmla="*/ 44 h 146"/>
                  <a:gd name="T84" fmla="*/ 890 w 946"/>
                  <a:gd name="T85" fmla="*/ 38 h 146"/>
                  <a:gd name="T86" fmla="*/ 866 w 946"/>
                  <a:gd name="T87" fmla="*/ 32 h 146"/>
                  <a:gd name="T88" fmla="*/ 808 w 946"/>
                  <a:gd name="T89" fmla="*/ 20 h 146"/>
                  <a:gd name="T90" fmla="*/ 738 w 946"/>
                  <a:gd name="T91" fmla="*/ 12 h 146"/>
                  <a:gd name="T92" fmla="*/ 658 w 946"/>
                  <a:gd name="T93" fmla="*/ 4 h 146"/>
                  <a:gd name="T94" fmla="*/ 570 w 946"/>
                  <a:gd name="T95" fmla="*/ 0 h 146"/>
                  <a:gd name="T96" fmla="*/ 476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6" y="0"/>
                    </a:moveTo>
                    <a:lnTo>
                      <a:pt x="476" y="0"/>
                    </a:lnTo>
                    <a:lnTo>
                      <a:pt x="380" y="0"/>
                    </a:lnTo>
                    <a:lnTo>
                      <a:pt x="292" y="4"/>
                    </a:lnTo>
                    <a:lnTo>
                      <a:pt x="210" y="12"/>
                    </a:lnTo>
                    <a:lnTo>
                      <a:pt x="140" y="20"/>
                    </a:lnTo>
                    <a:lnTo>
                      <a:pt x="82" y="32"/>
                    </a:lnTo>
                    <a:lnTo>
                      <a:pt x="58" y="38"/>
                    </a:lnTo>
                    <a:lnTo>
                      <a:pt x="36" y="44"/>
                    </a:lnTo>
                    <a:lnTo>
                      <a:pt x="20" y="52"/>
                    </a:lnTo>
                    <a:lnTo>
                      <a:pt x="10" y="60"/>
                    </a:lnTo>
                    <a:lnTo>
                      <a:pt x="2" y="66"/>
                    </a:lnTo>
                    <a:lnTo>
                      <a:pt x="0" y="74"/>
                    </a:lnTo>
                    <a:lnTo>
                      <a:pt x="0" y="74"/>
                    </a:lnTo>
                    <a:lnTo>
                      <a:pt x="2" y="82"/>
                    </a:lnTo>
                    <a:lnTo>
                      <a:pt x="10" y="88"/>
                    </a:lnTo>
                    <a:lnTo>
                      <a:pt x="20" y="96"/>
                    </a:lnTo>
                    <a:lnTo>
                      <a:pt x="36" y="102"/>
                    </a:lnTo>
                    <a:lnTo>
                      <a:pt x="58" y="108"/>
                    </a:lnTo>
                    <a:lnTo>
                      <a:pt x="82" y="114"/>
                    </a:lnTo>
                    <a:lnTo>
                      <a:pt x="140" y="126"/>
                    </a:lnTo>
                    <a:lnTo>
                      <a:pt x="210" y="134"/>
                    </a:lnTo>
                    <a:lnTo>
                      <a:pt x="292" y="140"/>
                    </a:lnTo>
                    <a:lnTo>
                      <a:pt x="380" y="146"/>
                    </a:lnTo>
                    <a:lnTo>
                      <a:pt x="476" y="146"/>
                    </a:lnTo>
                    <a:lnTo>
                      <a:pt x="476"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7" name="Freeform 182"/>
              <p:cNvSpPr>
                <a:spLocks noEditPoints="1"/>
              </p:cNvSpPr>
              <p:nvPr/>
            </p:nvSpPr>
            <p:spPr bwMode="auto">
              <a:xfrm>
                <a:off x="4421" y="4154"/>
                <a:ext cx="942" cy="146"/>
              </a:xfrm>
              <a:custGeom>
                <a:avLst/>
                <a:gdLst>
                  <a:gd name="T0" fmla="*/ 474 w 942"/>
                  <a:gd name="T1" fmla="*/ 146 h 146"/>
                  <a:gd name="T2" fmla="*/ 290 w 942"/>
                  <a:gd name="T3" fmla="*/ 140 h 146"/>
                  <a:gd name="T4" fmla="*/ 140 w 942"/>
                  <a:gd name="T5" fmla="*/ 124 h 146"/>
                  <a:gd name="T6" fmla="*/ 58 w 942"/>
                  <a:gd name="T7" fmla="*/ 108 h 146"/>
                  <a:gd name="T8" fmla="*/ 22 w 942"/>
                  <a:gd name="T9" fmla="*/ 96 h 146"/>
                  <a:gd name="T10" fmla="*/ 4 w 942"/>
                  <a:gd name="T11" fmla="*/ 82 h 146"/>
                  <a:gd name="T12" fmla="*/ 2 w 942"/>
                  <a:gd name="T13" fmla="*/ 74 h 146"/>
                  <a:gd name="T14" fmla="*/ 12 w 942"/>
                  <a:gd name="T15" fmla="*/ 60 h 146"/>
                  <a:gd name="T16" fmla="*/ 38 w 942"/>
                  <a:gd name="T17" fmla="*/ 46 h 146"/>
                  <a:gd name="T18" fmla="*/ 82 w 942"/>
                  <a:gd name="T19" fmla="*/ 32 h 146"/>
                  <a:gd name="T20" fmla="*/ 210 w 942"/>
                  <a:gd name="T21" fmla="*/ 12 h 146"/>
                  <a:gd name="T22" fmla="*/ 380 w 942"/>
                  <a:gd name="T23" fmla="*/ 2 h 146"/>
                  <a:gd name="T24" fmla="*/ 474 w 942"/>
                  <a:gd name="T25" fmla="*/ 0 h 146"/>
                  <a:gd name="T26" fmla="*/ 656 w 942"/>
                  <a:gd name="T27" fmla="*/ 6 h 146"/>
                  <a:gd name="T28" fmla="*/ 804 w 942"/>
                  <a:gd name="T29" fmla="*/ 22 h 146"/>
                  <a:gd name="T30" fmla="*/ 884 w 942"/>
                  <a:gd name="T31" fmla="*/ 38 h 146"/>
                  <a:gd name="T32" fmla="*/ 918 w 942"/>
                  <a:gd name="T33" fmla="*/ 52 h 146"/>
                  <a:gd name="T34" fmla="*/ 938 w 942"/>
                  <a:gd name="T35" fmla="*/ 66 h 146"/>
                  <a:gd name="T36" fmla="*/ 940 w 942"/>
                  <a:gd name="T37" fmla="*/ 74 h 146"/>
                  <a:gd name="T38" fmla="*/ 930 w 942"/>
                  <a:gd name="T39" fmla="*/ 88 h 146"/>
                  <a:gd name="T40" fmla="*/ 904 w 942"/>
                  <a:gd name="T41" fmla="*/ 102 h 146"/>
                  <a:gd name="T42" fmla="*/ 860 w 942"/>
                  <a:gd name="T43" fmla="*/ 114 h 146"/>
                  <a:gd name="T44" fmla="*/ 734 w 942"/>
                  <a:gd name="T45" fmla="*/ 134 h 146"/>
                  <a:gd name="T46" fmla="*/ 568 w 942"/>
                  <a:gd name="T47" fmla="*/ 144 h 146"/>
                  <a:gd name="T48" fmla="*/ 474 w 942"/>
                  <a:gd name="T49" fmla="*/ 0 h 146"/>
                  <a:gd name="T50" fmla="*/ 378 w 942"/>
                  <a:gd name="T51" fmla="*/ 0 h 146"/>
                  <a:gd name="T52" fmla="*/ 210 w 942"/>
                  <a:gd name="T53" fmla="*/ 12 h 146"/>
                  <a:gd name="T54" fmla="*/ 80 w 942"/>
                  <a:gd name="T55" fmla="*/ 32 h 146"/>
                  <a:gd name="T56" fmla="*/ 36 w 942"/>
                  <a:gd name="T57" fmla="*/ 44 h 146"/>
                  <a:gd name="T58" fmla="*/ 10 w 942"/>
                  <a:gd name="T59" fmla="*/ 60 h 146"/>
                  <a:gd name="T60" fmla="*/ 0 w 942"/>
                  <a:gd name="T61" fmla="*/ 74 h 146"/>
                  <a:gd name="T62" fmla="*/ 2 w 942"/>
                  <a:gd name="T63" fmla="*/ 82 h 146"/>
                  <a:gd name="T64" fmla="*/ 20 w 942"/>
                  <a:gd name="T65" fmla="*/ 96 h 146"/>
                  <a:gd name="T66" fmla="*/ 56 w 942"/>
                  <a:gd name="T67" fmla="*/ 108 h 146"/>
                  <a:gd name="T68" fmla="*/ 138 w 942"/>
                  <a:gd name="T69" fmla="*/ 124 h 146"/>
                  <a:gd name="T70" fmla="*/ 290 w 942"/>
                  <a:gd name="T71" fmla="*/ 140 h 146"/>
                  <a:gd name="T72" fmla="*/ 474 w 942"/>
                  <a:gd name="T73" fmla="*/ 146 h 146"/>
                  <a:gd name="T74" fmla="*/ 568 w 942"/>
                  <a:gd name="T75" fmla="*/ 144 h 146"/>
                  <a:gd name="T76" fmla="*/ 736 w 942"/>
                  <a:gd name="T77" fmla="*/ 134 h 146"/>
                  <a:gd name="T78" fmla="*/ 862 w 942"/>
                  <a:gd name="T79" fmla="*/ 114 h 146"/>
                  <a:gd name="T80" fmla="*/ 906 w 942"/>
                  <a:gd name="T81" fmla="*/ 102 h 146"/>
                  <a:gd name="T82" fmla="*/ 932 w 942"/>
                  <a:gd name="T83" fmla="*/ 88 h 146"/>
                  <a:gd name="T84" fmla="*/ 942 w 942"/>
                  <a:gd name="T85" fmla="*/ 74 h 146"/>
                  <a:gd name="T86" fmla="*/ 940 w 942"/>
                  <a:gd name="T87" fmla="*/ 66 h 146"/>
                  <a:gd name="T88" fmla="*/ 920 w 942"/>
                  <a:gd name="T89" fmla="*/ 52 h 146"/>
                  <a:gd name="T90" fmla="*/ 886 w 942"/>
                  <a:gd name="T91" fmla="*/ 38 h 146"/>
                  <a:gd name="T92" fmla="*/ 804 w 942"/>
                  <a:gd name="T93" fmla="*/ 22 h 146"/>
                  <a:gd name="T94" fmla="*/ 656 w 942"/>
                  <a:gd name="T95" fmla="*/ 6 h 146"/>
                  <a:gd name="T96" fmla="*/ 474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146"/>
                    </a:moveTo>
                    <a:lnTo>
                      <a:pt x="474" y="146"/>
                    </a:lnTo>
                    <a:lnTo>
                      <a:pt x="380" y="144"/>
                    </a:lnTo>
                    <a:lnTo>
                      <a:pt x="290" y="140"/>
                    </a:lnTo>
                    <a:lnTo>
                      <a:pt x="210"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10" y="12"/>
                    </a:lnTo>
                    <a:lnTo>
                      <a:pt x="290" y="6"/>
                    </a:lnTo>
                    <a:lnTo>
                      <a:pt x="380" y="2"/>
                    </a:lnTo>
                    <a:lnTo>
                      <a:pt x="474" y="0"/>
                    </a:lnTo>
                    <a:lnTo>
                      <a:pt x="474" y="0"/>
                    </a:lnTo>
                    <a:lnTo>
                      <a:pt x="568" y="2"/>
                    </a:lnTo>
                    <a:lnTo>
                      <a:pt x="656" y="6"/>
                    </a:lnTo>
                    <a:lnTo>
                      <a:pt x="734" y="12"/>
                    </a:lnTo>
                    <a:lnTo>
                      <a:pt x="804" y="22"/>
                    </a:lnTo>
                    <a:lnTo>
                      <a:pt x="860" y="32"/>
                    </a:lnTo>
                    <a:lnTo>
                      <a:pt x="884" y="38"/>
                    </a:lnTo>
                    <a:lnTo>
                      <a:pt x="904" y="46"/>
                    </a:lnTo>
                    <a:lnTo>
                      <a:pt x="918" y="52"/>
                    </a:lnTo>
                    <a:lnTo>
                      <a:pt x="930" y="60"/>
                    </a:lnTo>
                    <a:lnTo>
                      <a:pt x="938" y="66"/>
                    </a:lnTo>
                    <a:lnTo>
                      <a:pt x="940" y="74"/>
                    </a:lnTo>
                    <a:lnTo>
                      <a:pt x="940" y="74"/>
                    </a:lnTo>
                    <a:lnTo>
                      <a:pt x="938" y="82"/>
                    </a:lnTo>
                    <a:lnTo>
                      <a:pt x="930" y="88"/>
                    </a:lnTo>
                    <a:lnTo>
                      <a:pt x="918" y="96"/>
                    </a:lnTo>
                    <a:lnTo>
                      <a:pt x="904" y="102"/>
                    </a:lnTo>
                    <a:lnTo>
                      <a:pt x="884" y="108"/>
                    </a:lnTo>
                    <a:lnTo>
                      <a:pt x="860" y="114"/>
                    </a:lnTo>
                    <a:lnTo>
                      <a:pt x="804" y="124"/>
                    </a:lnTo>
                    <a:lnTo>
                      <a:pt x="734" y="134"/>
                    </a:lnTo>
                    <a:lnTo>
                      <a:pt x="656" y="140"/>
                    </a:lnTo>
                    <a:lnTo>
                      <a:pt x="568" y="144"/>
                    </a:lnTo>
                    <a:lnTo>
                      <a:pt x="474" y="146"/>
                    </a:lnTo>
                    <a:close/>
                    <a:moveTo>
                      <a:pt x="474" y="0"/>
                    </a:moveTo>
                    <a:lnTo>
                      <a:pt x="474" y="0"/>
                    </a:lnTo>
                    <a:lnTo>
                      <a:pt x="378" y="0"/>
                    </a:lnTo>
                    <a:lnTo>
                      <a:pt x="290" y="6"/>
                    </a:lnTo>
                    <a:lnTo>
                      <a:pt x="210" y="12"/>
                    </a:lnTo>
                    <a:lnTo>
                      <a:pt x="138" y="22"/>
                    </a:lnTo>
                    <a:lnTo>
                      <a:pt x="80" y="32"/>
                    </a:lnTo>
                    <a:lnTo>
                      <a:pt x="56" y="38"/>
                    </a:lnTo>
                    <a:lnTo>
                      <a:pt x="36" y="44"/>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10" y="134"/>
                    </a:lnTo>
                    <a:lnTo>
                      <a:pt x="290" y="140"/>
                    </a:lnTo>
                    <a:lnTo>
                      <a:pt x="378" y="144"/>
                    </a:lnTo>
                    <a:lnTo>
                      <a:pt x="474" y="146"/>
                    </a:lnTo>
                    <a:lnTo>
                      <a:pt x="474"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4" y="0"/>
                    </a:lnTo>
                    <a:close/>
                  </a:path>
                </a:pathLst>
              </a:custGeom>
              <a:solidFill>
                <a:srgbClr val="F5F5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8" name="Freeform 183"/>
              <p:cNvSpPr>
                <a:spLocks/>
              </p:cNvSpPr>
              <p:nvPr/>
            </p:nvSpPr>
            <p:spPr bwMode="auto">
              <a:xfrm>
                <a:off x="4423" y="4154"/>
                <a:ext cx="938" cy="146"/>
              </a:xfrm>
              <a:custGeom>
                <a:avLst/>
                <a:gdLst>
                  <a:gd name="T0" fmla="*/ 472 w 938"/>
                  <a:gd name="T1" fmla="*/ 146 h 146"/>
                  <a:gd name="T2" fmla="*/ 472 w 938"/>
                  <a:gd name="T3" fmla="*/ 146 h 146"/>
                  <a:gd name="T4" fmla="*/ 378 w 938"/>
                  <a:gd name="T5" fmla="*/ 144 h 146"/>
                  <a:gd name="T6" fmla="*/ 288 w 938"/>
                  <a:gd name="T7" fmla="*/ 140 h 146"/>
                  <a:gd name="T8" fmla="*/ 208 w 938"/>
                  <a:gd name="T9" fmla="*/ 134 h 146"/>
                  <a:gd name="T10" fmla="*/ 138 w 938"/>
                  <a:gd name="T11" fmla="*/ 124 h 146"/>
                  <a:gd name="T12" fmla="*/ 80 w 938"/>
                  <a:gd name="T13" fmla="*/ 114 h 146"/>
                  <a:gd name="T14" fmla="*/ 56 w 938"/>
                  <a:gd name="T15" fmla="*/ 108 h 146"/>
                  <a:gd name="T16" fmla="*/ 36 w 938"/>
                  <a:gd name="T17" fmla="*/ 102 h 146"/>
                  <a:gd name="T18" fmla="*/ 20 w 938"/>
                  <a:gd name="T19" fmla="*/ 96 h 146"/>
                  <a:gd name="T20" fmla="*/ 10 w 938"/>
                  <a:gd name="T21" fmla="*/ 88 h 146"/>
                  <a:gd name="T22" fmla="*/ 2 w 938"/>
                  <a:gd name="T23" fmla="*/ 82 h 146"/>
                  <a:gd name="T24" fmla="*/ 0 w 938"/>
                  <a:gd name="T25" fmla="*/ 74 h 146"/>
                  <a:gd name="T26" fmla="*/ 0 w 938"/>
                  <a:gd name="T27" fmla="*/ 74 h 146"/>
                  <a:gd name="T28" fmla="*/ 2 w 938"/>
                  <a:gd name="T29" fmla="*/ 66 h 146"/>
                  <a:gd name="T30" fmla="*/ 10 w 938"/>
                  <a:gd name="T31" fmla="*/ 60 h 146"/>
                  <a:gd name="T32" fmla="*/ 20 w 938"/>
                  <a:gd name="T33" fmla="*/ 52 h 146"/>
                  <a:gd name="T34" fmla="*/ 36 w 938"/>
                  <a:gd name="T35" fmla="*/ 46 h 146"/>
                  <a:gd name="T36" fmla="*/ 56 w 938"/>
                  <a:gd name="T37" fmla="*/ 38 h 146"/>
                  <a:gd name="T38" fmla="*/ 80 w 938"/>
                  <a:gd name="T39" fmla="*/ 32 h 146"/>
                  <a:gd name="T40" fmla="*/ 138 w 938"/>
                  <a:gd name="T41" fmla="*/ 22 h 146"/>
                  <a:gd name="T42" fmla="*/ 208 w 938"/>
                  <a:gd name="T43" fmla="*/ 12 h 146"/>
                  <a:gd name="T44" fmla="*/ 288 w 938"/>
                  <a:gd name="T45" fmla="*/ 6 h 146"/>
                  <a:gd name="T46" fmla="*/ 378 w 938"/>
                  <a:gd name="T47" fmla="*/ 2 h 146"/>
                  <a:gd name="T48" fmla="*/ 472 w 938"/>
                  <a:gd name="T49" fmla="*/ 0 h 146"/>
                  <a:gd name="T50" fmla="*/ 472 w 938"/>
                  <a:gd name="T51" fmla="*/ 0 h 146"/>
                  <a:gd name="T52" fmla="*/ 566 w 938"/>
                  <a:gd name="T53" fmla="*/ 2 h 146"/>
                  <a:gd name="T54" fmla="*/ 654 w 938"/>
                  <a:gd name="T55" fmla="*/ 6 h 146"/>
                  <a:gd name="T56" fmla="*/ 732 w 938"/>
                  <a:gd name="T57" fmla="*/ 12 h 146"/>
                  <a:gd name="T58" fmla="*/ 802 w 938"/>
                  <a:gd name="T59" fmla="*/ 22 h 146"/>
                  <a:gd name="T60" fmla="*/ 858 w 938"/>
                  <a:gd name="T61" fmla="*/ 32 h 146"/>
                  <a:gd name="T62" fmla="*/ 882 w 938"/>
                  <a:gd name="T63" fmla="*/ 38 h 146"/>
                  <a:gd name="T64" fmla="*/ 902 w 938"/>
                  <a:gd name="T65" fmla="*/ 46 h 146"/>
                  <a:gd name="T66" fmla="*/ 916 w 938"/>
                  <a:gd name="T67" fmla="*/ 52 h 146"/>
                  <a:gd name="T68" fmla="*/ 928 w 938"/>
                  <a:gd name="T69" fmla="*/ 60 h 146"/>
                  <a:gd name="T70" fmla="*/ 936 w 938"/>
                  <a:gd name="T71" fmla="*/ 66 h 146"/>
                  <a:gd name="T72" fmla="*/ 938 w 938"/>
                  <a:gd name="T73" fmla="*/ 74 h 146"/>
                  <a:gd name="T74" fmla="*/ 938 w 938"/>
                  <a:gd name="T75" fmla="*/ 74 h 146"/>
                  <a:gd name="T76" fmla="*/ 936 w 938"/>
                  <a:gd name="T77" fmla="*/ 82 h 146"/>
                  <a:gd name="T78" fmla="*/ 928 w 938"/>
                  <a:gd name="T79" fmla="*/ 88 h 146"/>
                  <a:gd name="T80" fmla="*/ 916 w 938"/>
                  <a:gd name="T81" fmla="*/ 96 h 146"/>
                  <a:gd name="T82" fmla="*/ 902 w 938"/>
                  <a:gd name="T83" fmla="*/ 102 h 146"/>
                  <a:gd name="T84" fmla="*/ 882 w 938"/>
                  <a:gd name="T85" fmla="*/ 108 h 146"/>
                  <a:gd name="T86" fmla="*/ 858 w 938"/>
                  <a:gd name="T87" fmla="*/ 114 h 146"/>
                  <a:gd name="T88" fmla="*/ 802 w 938"/>
                  <a:gd name="T89" fmla="*/ 124 h 146"/>
                  <a:gd name="T90" fmla="*/ 732 w 938"/>
                  <a:gd name="T91" fmla="*/ 134 h 146"/>
                  <a:gd name="T92" fmla="*/ 654 w 938"/>
                  <a:gd name="T93" fmla="*/ 140 h 146"/>
                  <a:gd name="T94" fmla="*/ 566 w 938"/>
                  <a:gd name="T95" fmla="*/ 144 h 146"/>
                  <a:gd name="T96" fmla="*/ 472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146"/>
                    </a:moveTo>
                    <a:lnTo>
                      <a:pt x="472" y="146"/>
                    </a:lnTo>
                    <a:lnTo>
                      <a:pt x="378" y="144"/>
                    </a:lnTo>
                    <a:lnTo>
                      <a:pt x="288" y="140"/>
                    </a:lnTo>
                    <a:lnTo>
                      <a:pt x="208"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8" y="12"/>
                    </a:lnTo>
                    <a:lnTo>
                      <a:pt x="288" y="6"/>
                    </a:lnTo>
                    <a:lnTo>
                      <a:pt x="378" y="2"/>
                    </a:lnTo>
                    <a:lnTo>
                      <a:pt x="472" y="0"/>
                    </a:lnTo>
                    <a:lnTo>
                      <a:pt x="472" y="0"/>
                    </a:lnTo>
                    <a:lnTo>
                      <a:pt x="566" y="2"/>
                    </a:lnTo>
                    <a:lnTo>
                      <a:pt x="654" y="6"/>
                    </a:lnTo>
                    <a:lnTo>
                      <a:pt x="732" y="12"/>
                    </a:lnTo>
                    <a:lnTo>
                      <a:pt x="802" y="22"/>
                    </a:lnTo>
                    <a:lnTo>
                      <a:pt x="858" y="32"/>
                    </a:lnTo>
                    <a:lnTo>
                      <a:pt x="882" y="38"/>
                    </a:lnTo>
                    <a:lnTo>
                      <a:pt x="902" y="46"/>
                    </a:lnTo>
                    <a:lnTo>
                      <a:pt x="916" y="52"/>
                    </a:lnTo>
                    <a:lnTo>
                      <a:pt x="928" y="60"/>
                    </a:lnTo>
                    <a:lnTo>
                      <a:pt x="936" y="66"/>
                    </a:lnTo>
                    <a:lnTo>
                      <a:pt x="938" y="74"/>
                    </a:lnTo>
                    <a:lnTo>
                      <a:pt x="938" y="74"/>
                    </a:lnTo>
                    <a:lnTo>
                      <a:pt x="936" y="82"/>
                    </a:lnTo>
                    <a:lnTo>
                      <a:pt x="928" y="88"/>
                    </a:lnTo>
                    <a:lnTo>
                      <a:pt x="916" y="96"/>
                    </a:lnTo>
                    <a:lnTo>
                      <a:pt x="902" y="102"/>
                    </a:lnTo>
                    <a:lnTo>
                      <a:pt x="882" y="108"/>
                    </a:lnTo>
                    <a:lnTo>
                      <a:pt x="858" y="114"/>
                    </a:lnTo>
                    <a:lnTo>
                      <a:pt x="802" y="124"/>
                    </a:lnTo>
                    <a:lnTo>
                      <a:pt x="732" y="134"/>
                    </a:lnTo>
                    <a:lnTo>
                      <a:pt x="654" y="140"/>
                    </a:lnTo>
                    <a:lnTo>
                      <a:pt x="566" y="144"/>
                    </a:lnTo>
                    <a:lnTo>
                      <a:pt x="472"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9" name="Freeform 184"/>
              <p:cNvSpPr>
                <a:spLocks/>
              </p:cNvSpPr>
              <p:nvPr/>
            </p:nvSpPr>
            <p:spPr bwMode="auto">
              <a:xfrm>
                <a:off x="4421" y="4154"/>
                <a:ext cx="942" cy="146"/>
              </a:xfrm>
              <a:custGeom>
                <a:avLst/>
                <a:gdLst>
                  <a:gd name="T0" fmla="*/ 474 w 942"/>
                  <a:gd name="T1" fmla="*/ 0 h 146"/>
                  <a:gd name="T2" fmla="*/ 474 w 942"/>
                  <a:gd name="T3" fmla="*/ 0 h 146"/>
                  <a:gd name="T4" fmla="*/ 378 w 942"/>
                  <a:gd name="T5" fmla="*/ 0 h 146"/>
                  <a:gd name="T6" fmla="*/ 290 w 942"/>
                  <a:gd name="T7" fmla="*/ 6 h 146"/>
                  <a:gd name="T8" fmla="*/ 210 w 942"/>
                  <a:gd name="T9" fmla="*/ 12 h 146"/>
                  <a:gd name="T10" fmla="*/ 138 w 942"/>
                  <a:gd name="T11" fmla="*/ 22 h 146"/>
                  <a:gd name="T12" fmla="*/ 80 w 942"/>
                  <a:gd name="T13" fmla="*/ 32 h 146"/>
                  <a:gd name="T14" fmla="*/ 56 w 942"/>
                  <a:gd name="T15" fmla="*/ 38 h 146"/>
                  <a:gd name="T16" fmla="*/ 36 w 942"/>
                  <a:gd name="T17" fmla="*/ 44 h 146"/>
                  <a:gd name="T18" fmla="*/ 20 w 942"/>
                  <a:gd name="T19" fmla="*/ 52 h 146"/>
                  <a:gd name="T20" fmla="*/ 10 w 942"/>
                  <a:gd name="T21" fmla="*/ 60 h 146"/>
                  <a:gd name="T22" fmla="*/ 2 w 942"/>
                  <a:gd name="T23" fmla="*/ 66 h 146"/>
                  <a:gd name="T24" fmla="*/ 0 w 942"/>
                  <a:gd name="T25" fmla="*/ 74 h 146"/>
                  <a:gd name="T26" fmla="*/ 0 w 942"/>
                  <a:gd name="T27" fmla="*/ 74 h 146"/>
                  <a:gd name="T28" fmla="*/ 2 w 942"/>
                  <a:gd name="T29" fmla="*/ 82 h 146"/>
                  <a:gd name="T30" fmla="*/ 10 w 942"/>
                  <a:gd name="T31" fmla="*/ 88 h 146"/>
                  <a:gd name="T32" fmla="*/ 20 w 942"/>
                  <a:gd name="T33" fmla="*/ 96 h 146"/>
                  <a:gd name="T34" fmla="*/ 36 w 942"/>
                  <a:gd name="T35" fmla="*/ 102 h 146"/>
                  <a:gd name="T36" fmla="*/ 56 w 942"/>
                  <a:gd name="T37" fmla="*/ 108 h 146"/>
                  <a:gd name="T38" fmla="*/ 80 w 942"/>
                  <a:gd name="T39" fmla="*/ 114 h 146"/>
                  <a:gd name="T40" fmla="*/ 138 w 942"/>
                  <a:gd name="T41" fmla="*/ 124 h 146"/>
                  <a:gd name="T42" fmla="*/ 210 w 942"/>
                  <a:gd name="T43" fmla="*/ 134 h 146"/>
                  <a:gd name="T44" fmla="*/ 290 w 942"/>
                  <a:gd name="T45" fmla="*/ 140 h 146"/>
                  <a:gd name="T46" fmla="*/ 378 w 942"/>
                  <a:gd name="T47" fmla="*/ 144 h 146"/>
                  <a:gd name="T48" fmla="*/ 474 w 942"/>
                  <a:gd name="T49" fmla="*/ 146 h 146"/>
                  <a:gd name="T50" fmla="*/ 474 w 942"/>
                  <a:gd name="T51" fmla="*/ 146 h 146"/>
                  <a:gd name="T52" fmla="*/ 568 w 942"/>
                  <a:gd name="T53" fmla="*/ 144 h 146"/>
                  <a:gd name="T54" fmla="*/ 656 w 942"/>
                  <a:gd name="T55" fmla="*/ 140 h 146"/>
                  <a:gd name="T56" fmla="*/ 736 w 942"/>
                  <a:gd name="T57" fmla="*/ 134 h 146"/>
                  <a:gd name="T58" fmla="*/ 804 w 942"/>
                  <a:gd name="T59" fmla="*/ 124 h 146"/>
                  <a:gd name="T60" fmla="*/ 862 w 942"/>
                  <a:gd name="T61" fmla="*/ 114 h 146"/>
                  <a:gd name="T62" fmla="*/ 886 w 942"/>
                  <a:gd name="T63" fmla="*/ 108 h 146"/>
                  <a:gd name="T64" fmla="*/ 906 w 942"/>
                  <a:gd name="T65" fmla="*/ 102 h 146"/>
                  <a:gd name="T66" fmla="*/ 920 w 942"/>
                  <a:gd name="T67" fmla="*/ 96 h 146"/>
                  <a:gd name="T68" fmla="*/ 932 w 942"/>
                  <a:gd name="T69" fmla="*/ 88 h 146"/>
                  <a:gd name="T70" fmla="*/ 940 w 942"/>
                  <a:gd name="T71" fmla="*/ 82 h 146"/>
                  <a:gd name="T72" fmla="*/ 942 w 942"/>
                  <a:gd name="T73" fmla="*/ 74 h 146"/>
                  <a:gd name="T74" fmla="*/ 942 w 942"/>
                  <a:gd name="T75" fmla="*/ 74 h 146"/>
                  <a:gd name="T76" fmla="*/ 940 w 942"/>
                  <a:gd name="T77" fmla="*/ 66 h 146"/>
                  <a:gd name="T78" fmla="*/ 932 w 942"/>
                  <a:gd name="T79" fmla="*/ 60 h 146"/>
                  <a:gd name="T80" fmla="*/ 920 w 942"/>
                  <a:gd name="T81" fmla="*/ 52 h 146"/>
                  <a:gd name="T82" fmla="*/ 906 w 942"/>
                  <a:gd name="T83" fmla="*/ 44 h 146"/>
                  <a:gd name="T84" fmla="*/ 886 w 942"/>
                  <a:gd name="T85" fmla="*/ 38 h 146"/>
                  <a:gd name="T86" fmla="*/ 862 w 942"/>
                  <a:gd name="T87" fmla="*/ 32 h 146"/>
                  <a:gd name="T88" fmla="*/ 804 w 942"/>
                  <a:gd name="T89" fmla="*/ 22 h 146"/>
                  <a:gd name="T90" fmla="*/ 736 w 942"/>
                  <a:gd name="T91" fmla="*/ 12 h 146"/>
                  <a:gd name="T92" fmla="*/ 656 w 942"/>
                  <a:gd name="T93" fmla="*/ 6 h 146"/>
                  <a:gd name="T94" fmla="*/ 568 w 942"/>
                  <a:gd name="T95" fmla="*/ 0 h 146"/>
                  <a:gd name="T96" fmla="*/ 474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4" y="0"/>
                    </a:moveTo>
                    <a:lnTo>
                      <a:pt x="474" y="0"/>
                    </a:lnTo>
                    <a:lnTo>
                      <a:pt x="378" y="0"/>
                    </a:lnTo>
                    <a:lnTo>
                      <a:pt x="290" y="6"/>
                    </a:lnTo>
                    <a:lnTo>
                      <a:pt x="210" y="12"/>
                    </a:lnTo>
                    <a:lnTo>
                      <a:pt x="138" y="22"/>
                    </a:lnTo>
                    <a:lnTo>
                      <a:pt x="80" y="32"/>
                    </a:lnTo>
                    <a:lnTo>
                      <a:pt x="56" y="38"/>
                    </a:lnTo>
                    <a:lnTo>
                      <a:pt x="36" y="44"/>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10" y="134"/>
                    </a:lnTo>
                    <a:lnTo>
                      <a:pt x="290" y="140"/>
                    </a:lnTo>
                    <a:lnTo>
                      <a:pt x="378" y="144"/>
                    </a:lnTo>
                    <a:lnTo>
                      <a:pt x="474" y="146"/>
                    </a:lnTo>
                    <a:lnTo>
                      <a:pt x="474"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0" name="Freeform 185"/>
              <p:cNvSpPr>
                <a:spLocks noEditPoints="1"/>
              </p:cNvSpPr>
              <p:nvPr/>
            </p:nvSpPr>
            <p:spPr bwMode="auto">
              <a:xfrm>
                <a:off x="4423" y="4154"/>
                <a:ext cx="938" cy="146"/>
              </a:xfrm>
              <a:custGeom>
                <a:avLst/>
                <a:gdLst>
                  <a:gd name="T0" fmla="*/ 472 w 938"/>
                  <a:gd name="T1" fmla="*/ 146 h 146"/>
                  <a:gd name="T2" fmla="*/ 290 w 938"/>
                  <a:gd name="T3" fmla="*/ 140 h 146"/>
                  <a:gd name="T4" fmla="*/ 140 w 938"/>
                  <a:gd name="T5" fmla="*/ 124 h 146"/>
                  <a:gd name="T6" fmla="*/ 58 w 938"/>
                  <a:gd name="T7" fmla="*/ 108 h 146"/>
                  <a:gd name="T8" fmla="*/ 22 w 938"/>
                  <a:gd name="T9" fmla="*/ 96 h 146"/>
                  <a:gd name="T10" fmla="*/ 4 w 938"/>
                  <a:gd name="T11" fmla="*/ 82 h 146"/>
                  <a:gd name="T12" fmla="*/ 2 w 938"/>
                  <a:gd name="T13" fmla="*/ 74 h 146"/>
                  <a:gd name="T14" fmla="*/ 12 w 938"/>
                  <a:gd name="T15" fmla="*/ 60 h 146"/>
                  <a:gd name="T16" fmla="*/ 38 w 938"/>
                  <a:gd name="T17" fmla="*/ 46 h 146"/>
                  <a:gd name="T18" fmla="*/ 82 w 938"/>
                  <a:gd name="T19" fmla="*/ 32 h 146"/>
                  <a:gd name="T20" fmla="*/ 210 w 938"/>
                  <a:gd name="T21" fmla="*/ 12 h 146"/>
                  <a:gd name="T22" fmla="*/ 378 w 938"/>
                  <a:gd name="T23" fmla="*/ 2 h 146"/>
                  <a:gd name="T24" fmla="*/ 472 w 938"/>
                  <a:gd name="T25" fmla="*/ 0 h 146"/>
                  <a:gd name="T26" fmla="*/ 652 w 938"/>
                  <a:gd name="T27" fmla="*/ 6 h 146"/>
                  <a:gd name="T28" fmla="*/ 800 w 938"/>
                  <a:gd name="T29" fmla="*/ 22 h 146"/>
                  <a:gd name="T30" fmla="*/ 880 w 938"/>
                  <a:gd name="T31" fmla="*/ 38 h 146"/>
                  <a:gd name="T32" fmla="*/ 914 w 938"/>
                  <a:gd name="T33" fmla="*/ 52 h 146"/>
                  <a:gd name="T34" fmla="*/ 934 w 938"/>
                  <a:gd name="T35" fmla="*/ 66 h 146"/>
                  <a:gd name="T36" fmla="*/ 936 w 938"/>
                  <a:gd name="T37" fmla="*/ 74 h 146"/>
                  <a:gd name="T38" fmla="*/ 926 w 938"/>
                  <a:gd name="T39" fmla="*/ 88 h 146"/>
                  <a:gd name="T40" fmla="*/ 900 w 938"/>
                  <a:gd name="T41" fmla="*/ 102 h 146"/>
                  <a:gd name="T42" fmla="*/ 856 w 938"/>
                  <a:gd name="T43" fmla="*/ 114 h 146"/>
                  <a:gd name="T44" fmla="*/ 732 w 938"/>
                  <a:gd name="T45" fmla="*/ 134 h 146"/>
                  <a:gd name="T46" fmla="*/ 566 w 938"/>
                  <a:gd name="T47" fmla="*/ 144 h 146"/>
                  <a:gd name="T48" fmla="*/ 472 w 938"/>
                  <a:gd name="T49" fmla="*/ 0 h 146"/>
                  <a:gd name="T50" fmla="*/ 378 w 938"/>
                  <a:gd name="T51" fmla="*/ 2 h 146"/>
                  <a:gd name="T52" fmla="*/ 208 w 938"/>
                  <a:gd name="T53" fmla="*/ 12 h 146"/>
                  <a:gd name="T54" fmla="*/ 80 w 938"/>
                  <a:gd name="T55" fmla="*/ 32 h 146"/>
                  <a:gd name="T56" fmla="*/ 36 w 938"/>
                  <a:gd name="T57" fmla="*/ 46 h 146"/>
                  <a:gd name="T58" fmla="*/ 10 w 938"/>
                  <a:gd name="T59" fmla="*/ 60 h 146"/>
                  <a:gd name="T60" fmla="*/ 0 w 938"/>
                  <a:gd name="T61" fmla="*/ 74 h 146"/>
                  <a:gd name="T62" fmla="*/ 2 w 938"/>
                  <a:gd name="T63" fmla="*/ 82 h 146"/>
                  <a:gd name="T64" fmla="*/ 20 w 938"/>
                  <a:gd name="T65" fmla="*/ 96 h 146"/>
                  <a:gd name="T66" fmla="*/ 56 w 938"/>
                  <a:gd name="T67" fmla="*/ 108 h 146"/>
                  <a:gd name="T68" fmla="*/ 138 w 938"/>
                  <a:gd name="T69" fmla="*/ 124 h 146"/>
                  <a:gd name="T70" fmla="*/ 288 w 938"/>
                  <a:gd name="T71" fmla="*/ 140 h 146"/>
                  <a:gd name="T72" fmla="*/ 472 w 938"/>
                  <a:gd name="T73" fmla="*/ 146 h 146"/>
                  <a:gd name="T74" fmla="*/ 566 w 938"/>
                  <a:gd name="T75" fmla="*/ 144 h 146"/>
                  <a:gd name="T76" fmla="*/ 732 w 938"/>
                  <a:gd name="T77" fmla="*/ 134 h 146"/>
                  <a:gd name="T78" fmla="*/ 858 w 938"/>
                  <a:gd name="T79" fmla="*/ 114 h 146"/>
                  <a:gd name="T80" fmla="*/ 902 w 938"/>
                  <a:gd name="T81" fmla="*/ 102 h 146"/>
                  <a:gd name="T82" fmla="*/ 928 w 938"/>
                  <a:gd name="T83" fmla="*/ 88 h 146"/>
                  <a:gd name="T84" fmla="*/ 938 w 938"/>
                  <a:gd name="T85" fmla="*/ 74 h 146"/>
                  <a:gd name="T86" fmla="*/ 936 w 938"/>
                  <a:gd name="T87" fmla="*/ 66 h 146"/>
                  <a:gd name="T88" fmla="*/ 916 w 938"/>
                  <a:gd name="T89" fmla="*/ 52 h 146"/>
                  <a:gd name="T90" fmla="*/ 882 w 938"/>
                  <a:gd name="T91" fmla="*/ 38 h 146"/>
                  <a:gd name="T92" fmla="*/ 802 w 938"/>
                  <a:gd name="T93" fmla="*/ 22 h 146"/>
                  <a:gd name="T94" fmla="*/ 654 w 938"/>
                  <a:gd name="T95" fmla="*/ 6 h 146"/>
                  <a:gd name="T96" fmla="*/ 472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146"/>
                    </a:moveTo>
                    <a:lnTo>
                      <a:pt x="472" y="146"/>
                    </a:lnTo>
                    <a:lnTo>
                      <a:pt x="378" y="144"/>
                    </a:lnTo>
                    <a:lnTo>
                      <a:pt x="290" y="140"/>
                    </a:lnTo>
                    <a:lnTo>
                      <a:pt x="210"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10" y="12"/>
                    </a:lnTo>
                    <a:lnTo>
                      <a:pt x="290" y="6"/>
                    </a:lnTo>
                    <a:lnTo>
                      <a:pt x="378" y="2"/>
                    </a:lnTo>
                    <a:lnTo>
                      <a:pt x="472" y="0"/>
                    </a:lnTo>
                    <a:lnTo>
                      <a:pt x="472" y="0"/>
                    </a:lnTo>
                    <a:lnTo>
                      <a:pt x="566" y="2"/>
                    </a:lnTo>
                    <a:lnTo>
                      <a:pt x="652" y="6"/>
                    </a:lnTo>
                    <a:lnTo>
                      <a:pt x="732" y="12"/>
                    </a:lnTo>
                    <a:lnTo>
                      <a:pt x="800" y="22"/>
                    </a:lnTo>
                    <a:lnTo>
                      <a:pt x="856" y="32"/>
                    </a:lnTo>
                    <a:lnTo>
                      <a:pt x="880" y="38"/>
                    </a:lnTo>
                    <a:lnTo>
                      <a:pt x="900" y="46"/>
                    </a:lnTo>
                    <a:lnTo>
                      <a:pt x="914" y="52"/>
                    </a:lnTo>
                    <a:lnTo>
                      <a:pt x="926" y="60"/>
                    </a:lnTo>
                    <a:lnTo>
                      <a:pt x="934" y="66"/>
                    </a:lnTo>
                    <a:lnTo>
                      <a:pt x="936" y="74"/>
                    </a:lnTo>
                    <a:lnTo>
                      <a:pt x="936" y="74"/>
                    </a:lnTo>
                    <a:lnTo>
                      <a:pt x="934" y="82"/>
                    </a:lnTo>
                    <a:lnTo>
                      <a:pt x="926" y="88"/>
                    </a:lnTo>
                    <a:lnTo>
                      <a:pt x="914" y="96"/>
                    </a:lnTo>
                    <a:lnTo>
                      <a:pt x="900" y="102"/>
                    </a:lnTo>
                    <a:lnTo>
                      <a:pt x="880" y="108"/>
                    </a:lnTo>
                    <a:lnTo>
                      <a:pt x="856" y="114"/>
                    </a:lnTo>
                    <a:lnTo>
                      <a:pt x="800" y="124"/>
                    </a:lnTo>
                    <a:lnTo>
                      <a:pt x="732" y="134"/>
                    </a:lnTo>
                    <a:lnTo>
                      <a:pt x="652" y="140"/>
                    </a:lnTo>
                    <a:lnTo>
                      <a:pt x="566" y="144"/>
                    </a:lnTo>
                    <a:lnTo>
                      <a:pt x="472" y="146"/>
                    </a:lnTo>
                    <a:close/>
                    <a:moveTo>
                      <a:pt x="472" y="0"/>
                    </a:moveTo>
                    <a:lnTo>
                      <a:pt x="472" y="0"/>
                    </a:lnTo>
                    <a:lnTo>
                      <a:pt x="378"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8" y="144"/>
                    </a:lnTo>
                    <a:lnTo>
                      <a:pt x="472" y="146"/>
                    </a:lnTo>
                    <a:lnTo>
                      <a:pt x="472" y="146"/>
                    </a:lnTo>
                    <a:lnTo>
                      <a:pt x="566" y="144"/>
                    </a:lnTo>
                    <a:lnTo>
                      <a:pt x="654"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4" y="6"/>
                    </a:lnTo>
                    <a:lnTo>
                      <a:pt x="566" y="2"/>
                    </a:lnTo>
                    <a:lnTo>
                      <a:pt x="472" y="0"/>
                    </a:lnTo>
                    <a:close/>
                  </a:path>
                </a:pathLst>
              </a:custGeom>
              <a:solidFill>
                <a:srgbClr val="F5F4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1" name="Freeform 186"/>
              <p:cNvSpPr>
                <a:spLocks/>
              </p:cNvSpPr>
              <p:nvPr/>
            </p:nvSpPr>
            <p:spPr bwMode="auto">
              <a:xfrm>
                <a:off x="4425" y="4154"/>
                <a:ext cx="934" cy="146"/>
              </a:xfrm>
              <a:custGeom>
                <a:avLst/>
                <a:gdLst>
                  <a:gd name="T0" fmla="*/ 470 w 934"/>
                  <a:gd name="T1" fmla="*/ 146 h 146"/>
                  <a:gd name="T2" fmla="*/ 470 w 934"/>
                  <a:gd name="T3" fmla="*/ 146 h 146"/>
                  <a:gd name="T4" fmla="*/ 376 w 934"/>
                  <a:gd name="T5" fmla="*/ 144 h 146"/>
                  <a:gd name="T6" fmla="*/ 288 w 934"/>
                  <a:gd name="T7" fmla="*/ 140 h 146"/>
                  <a:gd name="T8" fmla="*/ 208 w 934"/>
                  <a:gd name="T9" fmla="*/ 134 h 146"/>
                  <a:gd name="T10" fmla="*/ 138 w 934"/>
                  <a:gd name="T11" fmla="*/ 124 h 146"/>
                  <a:gd name="T12" fmla="*/ 80 w 934"/>
                  <a:gd name="T13" fmla="*/ 114 h 146"/>
                  <a:gd name="T14" fmla="*/ 56 w 934"/>
                  <a:gd name="T15" fmla="*/ 108 h 146"/>
                  <a:gd name="T16" fmla="*/ 36 w 934"/>
                  <a:gd name="T17" fmla="*/ 102 h 146"/>
                  <a:gd name="T18" fmla="*/ 20 w 934"/>
                  <a:gd name="T19" fmla="*/ 96 h 146"/>
                  <a:gd name="T20" fmla="*/ 10 w 934"/>
                  <a:gd name="T21" fmla="*/ 88 h 146"/>
                  <a:gd name="T22" fmla="*/ 2 w 934"/>
                  <a:gd name="T23" fmla="*/ 82 h 146"/>
                  <a:gd name="T24" fmla="*/ 0 w 934"/>
                  <a:gd name="T25" fmla="*/ 74 h 146"/>
                  <a:gd name="T26" fmla="*/ 0 w 934"/>
                  <a:gd name="T27" fmla="*/ 74 h 146"/>
                  <a:gd name="T28" fmla="*/ 2 w 934"/>
                  <a:gd name="T29" fmla="*/ 66 h 146"/>
                  <a:gd name="T30" fmla="*/ 10 w 934"/>
                  <a:gd name="T31" fmla="*/ 60 h 146"/>
                  <a:gd name="T32" fmla="*/ 20 w 934"/>
                  <a:gd name="T33" fmla="*/ 52 h 146"/>
                  <a:gd name="T34" fmla="*/ 36 w 934"/>
                  <a:gd name="T35" fmla="*/ 46 h 146"/>
                  <a:gd name="T36" fmla="*/ 56 w 934"/>
                  <a:gd name="T37" fmla="*/ 38 h 146"/>
                  <a:gd name="T38" fmla="*/ 80 w 934"/>
                  <a:gd name="T39" fmla="*/ 32 h 146"/>
                  <a:gd name="T40" fmla="*/ 138 w 934"/>
                  <a:gd name="T41" fmla="*/ 22 h 146"/>
                  <a:gd name="T42" fmla="*/ 208 w 934"/>
                  <a:gd name="T43" fmla="*/ 12 h 146"/>
                  <a:gd name="T44" fmla="*/ 288 w 934"/>
                  <a:gd name="T45" fmla="*/ 6 h 146"/>
                  <a:gd name="T46" fmla="*/ 376 w 934"/>
                  <a:gd name="T47" fmla="*/ 2 h 146"/>
                  <a:gd name="T48" fmla="*/ 470 w 934"/>
                  <a:gd name="T49" fmla="*/ 0 h 146"/>
                  <a:gd name="T50" fmla="*/ 470 w 934"/>
                  <a:gd name="T51" fmla="*/ 0 h 146"/>
                  <a:gd name="T52" fmla="*/ 564 w 934"/>
                  <a:gd name="T53" fmla="*/ 2 h 146"/>
                  <a:gd name="T54" fmla="*/ 650 w 934"/>
                  <a:gd name="T55" fmla="*/ 6 h 146"/>
                  <a:gd name="T56" fmla="*/ 730 w 934"/>
                  <a:gd name="T57" fmla="*/ 12 h 146"/>
                  <a:gd name="T58" fmla="*/ 798 w 934"/>
                  <a:gd name="T59" fmla="*/ 22 h 146"/>
                  <a:gd name="T60" fmla="*/ 854 w 934"/>
                  <a:gd name="T61" fmla="*/ 32 h 146"/>
                  <a:gd name="T62" fmla="*/ 878 w 934"/>
                  <a:gd name="T63" fmla="*/ 38 h 146"/>
                  <a:gd name="T64" fmla="*/ 898 w 934"/>
                  <a:gd name="T65" fmla="*/ 46 h 146"/>
                  <a:gd name="T66" fmla="*/ 912 w 934"/>
                  <a:gd name="T67" fmla="*/ 52 h 146"/>
                  <a:gd name="T68" fmla="*/ 924 w 934"/>
                  <a:gd name="T69" fmla="*/ 60 h 146"/>
                  <a:gd name="T70" fmla="*/ 932 w 934"/>
                  <a:gd name="T71" fmla="*/ 66 h 146"/>
                  <a:gd name="T72" fmla="*/ 934 w 934"/>
                  <a:gd name="T73" fmla="*/ 74 h 146"/>
                  <a:gd name="T74" fmla="*/ 934 w 934"/>
                  <a:gd name="T75" fmla="*/ 74 h 146"/>
                  <a:gd name="T76" fmla="*/ 932 w 934"/>
                  <a:gd name="T77" fmla="*/ 82 h 146"/>
                  <a:gd name="T78" fmla="*/ 924 w 934"/>
                  <a:gd name="T79" fmla="*/ 88 h 146"/>
                  <a:gd name="T80" fmla="*/ 912 w 934"/>
                  <a:gd name="T81" fmla="*/ 96 h 146"/>
                  <a:gd name="T82" fmla="*/ 898 w 934"/>
                  <a:gd name="T83" fmla="*/ 102 h 146"/>
                  <a:gd name="T84" fmla="*/ 878 w 934"/>
                  <a:gd name="T85" fmla="*/ 108 h 146"/>
                  <a:gd name="T86" fmla="*/ 854 w 934"/>
                  <a:gd name="T87" fmla="*/ 114 h 146"/>
                  <a:gd name="T88" fmla="*/ 798 w 934"/>
                  <a:gd name="T89" fmla="*/ 124 h 146"/>
                  <a:gd name="T90" fmla="*/ 730 w 934"/>
                  <a:gd name="T91" fmla="*/ 134 h 146"/>
                  <a:gd name="T92" fmla="*/ 650 w 934"/>
                  <a:gd name="T93" fmla="*/ 140 h 146"/>
                  <a:gd name="T94" fmla="*/ 564 w 934"/>
                  <a:gd name="T95" fmla="*/ 144 h 146"/>
                  <a:gd name="T96" fmla="*/ 470 w 934"/>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146"/>
                    </a:moveTo>
                    <a:lnTo>
                      <a:pt x="470" y="146"/>
                    </a:lnTo>
                    <a:lnTo>
                      <a:pt x="376" y="144"/>
                    </a:lnTo>
                    <a:lnTo>
                      <a:pt x="288" y="140"/>
                    </a:lnTo>
                    <a:lnTo>
                      <a:pt x="208"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8" y="12"/>
                    </a:lnTo>
                    <a:lnTo>
                      <a:pt x="288" y="6"/>
                    </a:lnTo>
                    <a:lnTo>
                      <a:pt x="376" y="2"/>
                    </a:lnTo>
                    <a:lnTo>
                      <a:pt x="470" y="0"/>
                    </a:lnTo>
                    <a:lnTo>
                      <a:pt x="470" y="0"/>
                    </a:lnTo>
                    <a:lnTo>
                      <a:pt x="564" y="2"/>
                    </a:lnTo>
                    <a:lnTo>
                      <a:pt x="650" y="6"/>
                    </a:lnTo>
                    <a:lnTo>
                      <a:pt x="730" y="12"/>
                    </a:lnTo>
                    <a:lnTo>
                      <a:pt x="798" y="22"/>
                    </a:lnTo>
                    <a:lnTo>
                      <a:pt x="854" y="32"/>
                    </a:lnTo>
                    <a:lnTo>
                      <a:pt x="878" y="38"/>
                    </a:lnTo>
                    <a:lnTo>
                      <a:pt x="898" y="46"/>
                    </a:lnTo>
                    <a:lnTo>
                      <a:pt x="912" y="52"/>
                    </a:lnTo>
                    <a:lnTo>
                      <a:pt x="924" y="60"/>
                    </a:lnTo>
                    <a:lnTo>
                      <a:pt x="932" y="66"/>
                    </a:lnTo>
                    <a:lnTo>
                      <a:pt x="934" y="74"/>
                    </a:lnTo>
                    <a:lnTo>
                      <a:pt x="934" y="74"/>
                    </a:lnTo>
                    <a:lnTo>
                      <a:pt x="932" y="82"/>
                    </a:lnTo>
                    <a:lnTo>
                      <a:pt x="924" y="88"/>
                    </a:lnTo>
                    <a:lnTo>
                      <a:pt x="912" y="96"/>
                    </a:lnTo>
                    <a:lnTo>
                      <a:pt x="898" y="102"/>
                    </a:lnTo>
                    <a:lnTo>
                      <a:pt x="878" y="108"/>
                    </a:lnTo>
                    <a:lnTo>
                      <a:pt x="854" y="114"/>
                    </a:lnTo>
                    <a:lnTo>
                      <a:pt x="798" y="124"/>
                    </a:lnTo>
                    <a:lnTo>
                      <a:pt x="730" y="134"/>
                    </a:lnTo>
                    <a:lnTo>
                      <a:pt x="650" y="140"/>
                    </a:lnTo>
                    <a:lnTo>
                      <a:pt x="564" y="144"/>
                    </a:lnTo>
                    <a:lnTo>
                      <a:pt x="470"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2" name="Freeform 187"/>
              <p:cNvSpPr>
                <a:spLocks/>
              </p:cNvSpPr>
              <p:nvPr/>
            </p:nvSpPr>
            <p:spPr bwMode="auto">
              <a:xfrm>
                <a:off x="4423" y="4154"/>
                <a:ext cx="938" cy="146"/>
              </a:xfrm>
              <a:custGeom>
                <a:avLst/>
                <a:gdLst>
                  <a:gd name="T0" fmla="*/ 472 w 938"/>
                  <a:gd name="T1" fmla="*/ 0 h 146"/>
                  <a:gd name="T2" fmla="*/ 472 w 938"/>
                  <a:gd name="T3" fmla="*/ 0 h 146"/>
                  <a:gd name="T4" fmla="*/ 378 w 938"/>
                  <a:gd name="T5" fmla="*/ 2 h 146"/>
                  <a:gd name="T6" fmla="*/ 288 w 938"/>
                  <a:gd name="T7" fmla="*/ 6 h 146"/>
                  <a:gd name="T8" fmla="*/ 208 w 938"/>
                  <a:gd name="T9" fmla="*/ 12 h 146"/>
                  <a:gd name="T10" fmla="*/ 138 w 938"/>
                  <a:gd name="T11" fmla="*/ 22 h 146"/>
                  <a:gd name="T12" fmla="*/ 80 w 938"/>
                  <a:gd name="T13" fmla="*/ 32 h 146"/>
                  <a:gd name="T14" fmla="*/ 56 w 938"/>
                  <a:gd name="T15" fmla="*/ 38 h 146"/>
                  <a:gd name="T16" fmla="*/ 36 w 938"/>
                  <a:gd name="T17" fmla="*/ 46 h 146"/>
                  <a:gd name="T18" fmla="*/ 20 w 938"/>
                  <a:gd name="T19" fmla="*/ 52 h 146"/>
                  <a:gd name="T20" fmla="*/ 10 w 938"/>
                  <a:gd name="T21" fmla="*/ 60 h 146"/>
                  <a:gd name="T22" fmla="*/ 2 w 938"/>
                  <a:gd name="T23" fmla="*/ 66 h 146"/>
                  <a:gd name="T24" fmla="*/ 0 w 938"/>
                  <a:gd name="T25" fmla="*/ 74 h 146"/>
                  <a:gd name="T26" fmla="*/ 0 w 938"/>
                  <a:gd name="T27" fmla="*/ 74 h 146"/>
                  <a:gd name="T28" fmla="*/ 2 w 938"/>
                  <a:gd name="T29" fmla="*/ 82 h 146"/>
                  <a:gd name="T30" fmla="*/ 10 w 938"/>
                  <a:gd name="T31" fmla="*/ 88 h 146"/>
                  <a:gd name="T32" fmla="*/ 20 w 938"/>
                  <a:gd name="T33" fmla="*/ 96 h 146"/>
                  <a:gd name="T34" fmla="*/ 36 w 938"/>
                  <a:gd name="T35" fmla="*/ 102 h 146"/>
                  <a:gd name="T36" fmla="*/ 56 w 938"/>
                  <a:gd name="T37" fmla="*/ 108 h 146"/>
                  <a:gd name="T38" fmla="*/ 80 w 938"/>
                  <a:gd name="T39" fmla="*/ 114 h 146"/>
                  <a:gd name="T40" fmla="*/ 138 w 938"/>
                  <a:gd name="T41" fmla="*/ 124 h 146"/>
                  <a:gd name="T42" fmla="*/ 208 w 938"/>
                  <a:gd name="T43" fmla="*/ 134 h 146"/>
                  <a:gd name="T44" fmla="*/ 288 w 938"/>
                  <a:gd name="T45" fmla="*/ 140 h 146"/>
                  <a:gd name="T46" fmla="*/ 378 w 938"/>
                  <a:gd name="T47" fmla="*/ 144 h 146"/>
                  <a:gd name="T48" fmla="*/ 472 w 938"/>
                  <a:gd name="T49" fmla="*/ 146 h 146"/>
                  <a:gd name="T50" fmla="*/ 472 w 938"/>
                  <a:gd name="T51" fmla="*/ 146 h 146"/>
                  <a:gd name="T52" fmla="*/ 566 w 938"/>
                  <a:gd name="T53" fmla="*/ 144 h 146"/>
                  <a:gd name="T54" fmla="*/ 654 w 938"/>
                  <a:gd name="T55" fmla="*/ 140 h 146"/>
                  <a:gd name="T56" fmla="*/ 732 w 938"/>
                  <a:gd name="T57" fmla="*/ 134 h 146"/>
                  <a:gd name="T58" fmla="*/ 802 w 938"/>
                  <a:gd name="T59" fmla="*/ 124 h 146"/>
                  <a:gd name="T60" fmla="*/ 858 w 938"/>
                  <a:gd name="T61" fmla="*/ 114 h 146"/>
                  <a:gd name="T62" fmla="*/ 882 w 938"/>
                  <a:gd name="T63" fmla="*/ 108 h 146"/>
                  <a:gd name="T64" fmla="*/ 902 w 938"/>
                  <a:gd name="T65" fmla="*/ 102 h 146"/>
                  <a:gd name="T66" fmla="*/ 916 w 938"/>
                  <a:gd name="T67" fmla="*/ 96 h 146"/>
                  <a:gd name="T68" fmla="*/ 928 w 938"/>
                  <a:gd name="T69" fmla="*/ 88 h 146"/>
                  <a:gd name="T70" fmla="*/ 936 w 938"/>
                  <a:gd name="T71" fmla="*/ 82 h 146"/>
                  <a:gd name="T72" fmla="*/ 938 w 938"/>
                  <a:gd name="T73" fmla="*/ 74 h 146"/>
                  <a:gd name="T74" fmla="*/ 938 w 938"/>
                  <a:gd name="T75" fmla="*/ 74 h 146"/>
                  <a:gd name="T76" fmla="*/ 936 w 938"/>
                  <a:gd name="T77" fmla="*/ 66 h 146"/>
                  <a:gd name="T78" fmla="*/ 928 w 938"/>
                  <a:gd name="T79" fmla="*/ 60 h 146"/>
                  <a:gd name="T80" fmla="*/ 916 w 938"/>
                  <a:gd name="T81" fmla="*/ 52 h 146"/>
                  <a:gd name="T82" fmla="*/ 902 w 938"/>
                  <a:gd name="T83" fmla="*/ 46 h 146"/>
                  <a:gd name="T84" fmla="*/ 882 w 938"/>
                  <a:gd name="T85" fmla="*/ 38 h 146"/>
                  <a:gd name="T86" fmla="*/ 858 w 938"/>
                  <a:gd name="T87" fmla="*/ 32 h 146"/>
                  <a:gd name="T88" fmla="*/ 802 w 938"/>
                  <a:gd name="T89" fmla="*/ 22 h 146"/>
                  <a:gd name="T90" fmla="*/ 732 w 938"/>
                  <a:gd name="T91" fmla="*/ 12 h 146"/>
                  <a:gd name="T92" fmla="*/ 654 w 938"/>
                  <a:gd name="T93" fmla="*/ 6 h 146"/>
                  <a:gd name="T94" fmla="*/ 566 w 938"/>
                  <a:gd name="T95" fmla="*/ 2 h 146"/>
                  <a:gd name="T96" fmla="*/ 472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2" y="0"/>
                    </a:moveTo>
                    <a:lnTo>
                      <a:pt x="472" y="0"/>
                    </a:lnTo>
                    <a:lnTo>
                      <a:pt x="378"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8" y="144"/>
                    </a:lnTo>
                    <a:lnTo>
                      <a:pt x="472" y="146"/>
                    </a:lnTo>
                    <a:lnTo>
                      <a:pt x="472" y="146"/>
                    </a:lnTo>
                    <a:lnTo>
                      <a:pt x="566" y="144"/>
                    </a:lnTo>
                    <a:lnTo>
                      <a:pt x="654"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4" y="6"/>
                    </a:lnTo>
                    <a:lnTo>
                      <a:pt x="566" y="2"/>
                    </a:lnTo>
                    <a:lnTo>
                      <a:pt x="4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3" name="Freeform 188"/>
              <p:cNvSpPr>
                <a:spLocks noEditPoints="1"/>
              </p:cNvSpPr>
              <p:nvPr/>
            </p:nvSpPr>
            <p:spPr bwMode="auto">
              <a:xfrm>
                <a:off x="4425" y="4154"/>
                <a:ext cx="934" cy="146"/>
              </a:xfrm>
              <a:custGeom>
                <a:avLst/>
                <a:gdLst>
                  <a:gd name="T0" fmla="*/ 470 w 934"/>
                  <a:gd name="T1" fmla="*/ 146 h 146"/>
                  <a:gd name="T2" fmla="*/ 288 w 934"/>
                  <a:gd name="T3" fmla="*/ 140 h 146"/>
                  <a:gd name="T4" fmla="*/ 140 w 934"/>
                  <a:gd name="T5" fmla="*/ 124 h 146"/>
                  <a:gd name="T6" fmla="*/ 58 w 934"/>
                  <a:gd name="T7" fmla="*/ 108 h 146"/>
                  <a:gd name="T8" fmla="*/ 22 w 934"/>
                  <a:gd name="T9" fmla="*/ 96 h 146"/>
                  <a:gd name="T10" fmla="*/ 4 w 934"/>
                  <a:gd name="T11" fmla="*/ 82 h 146"/>
                  <a:gd name="T12" fmla="*/ 2 w 934"/>
                  <a:gd name="T13" fmla="*/ 74 h 146"/>
                  <a:gd name="T14" fmla="*/ 12 w 934"/>
                  <a:gd name="T15" fmla="*/ 60 h 146"/>
                  <a:gd name="T16" fmla="*/ 38 w 934"/>
                  <a:gd name="T17" fmla="*/ 46 h 146"/>
                  <a:gd name="T18" fmla="*/ 82 w 934"/>
                  <a:gd name="T19" fmla="*/ 32 h 146"/>
                  <a:gd name="T20" fmla="*/ 208 w 934"/>
                  <a:gd name="T21" fmla="*/ 12 h 146"/>
                  <a:gd name="T22" fmla="*/ 376 w 934"/>
                  <a:gd name="T23" fmla="*/ 2 h 146"/>
                  <a:gd name="T24" fmla="*/ 470 w 934"/>
                  <a:gd name="T25" fmla="*/ 0 h 146"/>
                  <a:gd name="T26" fmla="*/ 650 w 934"/>
                  <a:gd name="T27" fmla="*/ 6 h 146"/>
                  <a:gd name="T28" fmla="*/ 796 w 934"/>
                  <a:gd name="T29" fmla="*/ 22 h 146"/>
                  <a:gd name="T30" fmla="*/ 876 w 934"/>
                  <a:gd name="T31" fmla="*/ 38 h 146"/>
                  <a:gd name="T32" fmla="*/ 910 w 934"/>
                  <a:gd name="T33" fmla="*/ 52 h 146"/>
                  <a:gd name="T34" fmla="*/ 930 w 934"/>
                  <a:gd name="T35" fmla="*/ 66 h 146"/>
                  <a:gd name="T36" fmla="*/ 932 w 934"/>
                  <a:gd name="T37" fmla="*/ 74 h 146"/>
                  <a:gd name="T38" fmla="*/ 922 w 934"/>
                  <a:gd name="T39" fmla="*/ 88 h 146"/>
                  <a:gd name="T40" fmla="*/ 896 w 934"/>
                  <a:gd name="T41" fmla="*/ 102 h 146"/>
                  <a:gd name="T42" fmla="*/ 852 w 934"/>
                  <a:gd name="T43" fmla="*/ 114 h 146"/>
                  <a:gd name="T44" fmla="*/ 728 w 934"/>
                  <a:gd name="T45" fmla="*/ 134 h 146"/>
                  <a:gd name="T46" fmla="*/ 564 w 934"/>
                  <a:gd name="T47" fmla="*/ 144 h 146"/>
                  <a:gd name="T48" fmla="*/ 470 w 934"/>
                  <a:gd name="T49" fmla="*/ 0 h 146"/>
                  <a:gd name="T50" fmla="*/ 376 w 934"/>
                  <a:gd name="T51" fmla="*/ 2 h 146"/>
                  <a:gd name="T52" fmla="*/ 208 w 934"/>
                  <a:gd name="T53" fmla="*/ 12 h 146"/>
                  <a:gd name="T54" fmla="*/ 80 w 934"/>
                  <a:gd name="T55" fmla="*/ 32 h 146"/>
                  <a:gd name="T56" fmla="*/ 36 w 934"/>
                  <a:gd name="T57" fmla="*/ 46 h 146"/>
                  <a:gd name="T58" fmla="*/ 10 w 934"/>
                  <a:gd name="T59" fmla="*/ 60 h 146"/>
                  <a:gd name="T60" fmla="*/ 0 w 934"/>
                  <a:gd name="T61" fmla="*/ 74 h 146"/>
                  <a:gd name="T62" fmla="*/ 2 w 934"/>
                  <a:gd name="T63" fmla="*/ 82 h 146"/>
                  <a:gd name="T64" fmla="*/ 20 w 934"/>
                  <a:gd name="T65" fmla="*/ 96 h 146"/>
                  <a:gd name="T66" fmla="*/ 56 w 934"/>
                  <a:gd name="T67" fmla="*/ 108 h 146"/>
                  <a:gd name="T68" fmla="*/ 138 w 934"/>
                  <a:gd name="T69" fmla="*/ 124 h 146"/>
                  <a:gd name="T70" fmla="*/ 288 w 934"/>
                  <a:gd name="T71" fmla="*/ 140 h 146"/>
                  <a:gd name="T72" fmla="*/ 470 w 934"/>
                  <a:gd name="T73" fmla="*/ 146 h 146"/>
                  <a:gd name="T74" fmla="*/ 564 w 934"/>
                  <a:gd name="T75" fmla="*/ 144 h 146"/>
                  <a:gd name="T76" fmla="*/ 730 w 934"/>
                  <a:gd name="T77" fmla="*/ 134 h 146"/>
                  <a:gd name="T78" fmla="*/ 854 w 934"/>
                  <a:gd name="T79" fmla="*/ 114 h 146"/>
                  <a:gd name="T80" fmla="*/ 898 w 934"/>
                  <a:gd name="T81" fmla="*/ 102 h 146"/>
                  <a:gd name="T82" fmla="*/ 924 w 934"/>
                  <a:gd name="T83" fmla="*/ 88 h 146"/>
                  <a:gd name="T84" fmla="*/ 934 w 934"/>
                  <a:gd name="T85" fmla="*/ 74 h 146"/>
                  <a:gd name="T86" fmla="*/ 932 w 934"/>
                  <a:gd name="T87" fmla="*/ 66 h 146"/>
                  <a:gd name="T88" fmla="*/ 912 w 934"/>
                  <a:gd name="T89" fmla="*/ 52 h 146"/>
                  <a:gd name="T90" fmla="*/ 878 w 934"/>
                  <a:gd name="T91" fmla="*/ 38 h 146"/>
                  <a:gd name="T92" fmla="*/ 798 w 934"/>
                  <a:gd name="T93" fmla="*/ 22 h 146"/>
                  <a:gd name="T94" fmla="*/ 650 w 934"/>
                  <a:gd name="T95" fmla="*/ 6 h 146"/>
                  <a:gd name="T96" fmla="*/ 470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146"/>
                    </a:moveTo>
                    <a:lnTo>
                      <a:pt x="470" y="146"/>
                    </a:lnTo>
                    <a:lnTo>
                      <a:pt x="376" y="144"/>
                    </a:lnTo>
                    <a:lnTo>
                      <a:pt x="288" y="140"/>
                    </a:lnTo>
                    <a:lnTo>
                      <a:pt x="208" y="134"/>
                    </a:lnTo>
                    <a:lnTo>
                      <a:pt x="140" y="124"/>
                    </a:lnTo>
                    <a:lnTo>
                      <a:pt x="82" y="114"/>
                    </a:lnTo>
                    <a:lnTo>
                      <a:pt x="58" y="108"/>
                    </a:lnTo>
                    <a:lnTo>
                      <a:pt x="38" y="102"/>
                    </a:lnTo>
                    <a:lnTo>
                      <a:pt x="22" y="96"/>
                    </a:lnTo>
                    <a:lnTo>
                      <a:pt x="12" y="88"/>
                    </a:lnTo>
                    <a:lnTo>
                      <a:pt x="4" y="82"/>
                    </a:lnTo>
                    <a:lnTo>
                      <a:pt x="2" y="74"/>
                    </a:lnTo>
                    <a:lnTo>
                      <a:pt x="2" y="74"/>
                    </a:lnTo>
                    <a:lnTo>
                      <a:pt x="4" y="66"/>
                    </a:lnTo>
                    <a:lnTo>
                      <a:pt x="12" y="60"/>
                    </a:lnTo>
                    <a:lnTo>
                      <a:pt x="22" y="52"/>
                    </a:lnTo>
                    <a:lnTo>
                      <a:pt x="38" y="46"/>
                    </a:lnTo>
                    <a:lnTo>
                      <a:pt x="58" y="38"/>
                    </a:lnTo>
                    <a:lnTo>
                      <a:pt x="82" y="32"/>
                    </a:lnTo>
                    <a:lnTo>
                      <a:pt x="140" y="22"/>
                    </a:lnTo>
                    <a:lnTo>
                      <a:pt x="208" y="12"/>
                    </a:lnTo>
                    <a:lnTo>
                      <a:pt x="288" y="6"/>
                    </a:lnTo>
                    <a:lnTo>
                      <a:pt x="376" y="2"/>
                    </a:lnTo>
                    <a:lnTo>
                      <a:pt x="470" y="0"/>
                    </a:lnTo>
                    <a:lnTo>
                      <a:pt x="470" y="0"/>
                    </a:lnTo>
                    <a:lnTo>
                      <a:pt x="564" y="2"/>
                    </a:lnTo>
                    <a:lnTo>
                      <a:pt x="650" y="6"/>
                    </a:lnTo>
                    <a:lnTo>
                      <a:pt x="728" y="12"/>
                    </a:lnTo>
                    <a:lnTo>
                      <a:pt x="796" y="22"/>
                    </a:lnTo>
                    <a:lnTo>
                      <a:pt x="852" y="32"/>
                    </a:lnTo>
                    <a:lnTo>
                      <a:pt x="876" y="38"/>
                    </a:lnTo>
                    <a:lnTo>
                      <a:pt x="896" y="46"/>
                    </a:lnTo>
                    <a:lnTo>
                      <a:pt x="910" y="52"/>
                    </a:lnTo>
                    <a:lnTo>
                      <a:pt x="922" y="60"/>
                    </a:lnTo>
                    <a:lnTo>
                      <a:pt x="930" y="66"/>
                    </a:lnTo>
                    <a:lnTo>
                      <a:pt x="932" y="74"/>
                    </a:lnTo>
                    <a:lnTo>
                      <a:pt x="932" y="74"/>
                    </a:lnTo>
                    <a:lnTo>
                      <a:pt x="930" y="82"/>
                    </a:lnTo>
                    <a:lnTo>
                      <a:pt x="922" y="88"/>
                    </a:lnTo>
                    <a:lnTo>
                      <a:pt x="910" y="96"/>
                    </a:lnTo>
                    <a:lnTo>
                      <a:pt x="896" y="102"/>
                    </a:lnTo>
                    <a:lnTo>
                      <a:pt x="876" y="108"/>
                    </a:lnTo>
                    <a:lnTo>
                      <a:pt x="852" y="114"/>
                    </a:lnTo>
                    <a:lnTo>
                      <a:pt x="796" y="124"/>
                    </a:lnTo>
                    <a:lnTo>
                      <a:pt x="728" y="134"/>
                    </a:lnTo>
                    <a:lnTo>
                      <a:pt x="650" y="140"/>
                    </a:lnTo>
                    <a:lnTo>
                      <a:pt x="564" y="144"/>
                    </a:lnTo>
                    <a:lnTo>
                      <a:pt x="470" y="146"/>
                    </a:lnTo>
                    <a:close/>
                    <a:moveTo>
                      <a:pt x="470" y="0"/>
                    </a:moveTo>
                    <a:lnTo>
                      <a:pt x="470" y="0"/>
                    </a:lnTo>
                    <a:lnTo>
                      <a:pt x="376"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6" y="144"/>
                    </a:lnTo>
                    <a:lnTo>
                      <a:pt x="470" y="146"/>
                    </a:lnTo>
                    <a:lnTo>
                      <a:pt x="470" y="146"/>
                    </a:lnTo>
                    <a:lnTo>
                      <a:pt x="564" y="144"/>
                    </a:lnTo>
                    <a:lnTo>
                      <a:pt x="650" y="140"/>
                    </a:lnTo>
                    <a:lnTo>
                      <a:pt x="730" y="134"/>
                    </a:lnTo>
                    <a:lnTo>
                      <a:pt x="798" y="124"/>
                    </a:lnTo>
                    <a:lnTo>
                      <a:pt x="854" y="114"/>
                    </a:lnTo>
                    <a:lnTo>
                      <a:pt x="878" y="108"/>
                    </a:lnTo>
                    <a:lnTo>
                      <a:pt x="898" y="102"/>
                    </a:lnTo>
                    <a:lnTo>
                      <a:pt x="912" y="96"/>
                    </a:lnTo>
                    <a:lnTo>
                      <a:pt x="924" y="88"/>
                    </a:lnTo>
                    <a:lnTo>
                      <a:pt x="932" y="82"/>
                    </a:lnTo>
                    <a:lnTo>
                      <a:pt x="934" y="74"/>
                    </a:lnTo>
                    <a:lnTo>
                      <a:pt x="934" y="74"/>
                    </a:lnTo>
                    <a:lnTo>
                      <a:pt x="932" y="66"/>
                    </a:lnTo>
                    <a:lnTo>
                      <a:pt x="924" y="60"/>
                    </a:lnTo>
                    <a:lnTo>
                      <a:pt x="912" y="52"/>
                    </a:lnTo>
                    <a:lnTo>
                      <a:pt x="898" y="46"/>
                    </a:lnTo>
                    <a:lnTo>
                      <a:pt x="878" y="38"/>
                    </a:lnTo>
                    <a:lnTo>
                      <a:pt x="854" y="32"/>
                    </a:lnTo>
                    <a:lnTo>
                      <a:pt x="798" y="22"/>
                    </a:lnTo>
                    <a:lnTo>
                      <a:pt x="730" y="12"/>
                    </a:lnTo>
                    <a:lnTo>
                      <a:pt x="650" y="6"/>
                    </a:lnTo>
                    <a:lnTo>
                      <a:pt x="564" y="2"/>
                    </a:lnTo>
                    <a:lnTo>
                      <a:pt x="470" y="0"/>
                    </a:lnTo>
                    <a:close/>
                  </a:path>
                </a:pathLst>
              </a:custGeom>
              <a:solidFill>
                <a:srgbClr val="F5F4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4" name="Freeform 189"/>
              <p:cNvSpPr>
                <a:spLocks/>
              </p:cNvSpPr>
              <p:nvPr/>
            </p:nvSpPr>
            <p:spPr bwMode="auto">
              <a:xfrm>
                <a:off x="4427" y="4154"/>
                <a:ext cx="930" cy="146"/>
              </a:xfrm>
              <a:custGeom>
                <a:avLst/>
                <a:gdLst>
                  <a:gd name="T0" fmla="*/ 468 w 930"/>
                  <a:gd name="T1" fmla="*/ 146 h 146"/>
                  <a:gd name="T2" fmla="*/ 468 w 930"/>
                  <a:gd name="T3" fmla="*/ 146 h 146"/>
                  <a:gd name="T4" fmla="*/ 374 w 930"/>
                  <a:gd name="T5" fmla="*/ 144 h 146"/>
                  <a:gd name="T6" fmla="*/ 286 w 930"/>
                  <a:gd name="T7" fmla="*/ 140 h 146"/>
                  <a:gd name="T8" fmla="*/ 206 w 930"/>
                  <a:gd name="T9" fmla="*/ 134 h 146"/>
                  <a:gd name="T10" fmla="*/ 138 w 930"/>
                  <a:gd name="T11" fmla="*/ 124 h 146"/>
                  <a:gd name="T12" fmla="*/ 80 w 930"/>
                  <a:gd name="T13" fmla="*/ 114 h 146"/>
                  <a:gd name="T14" fmla="*/ 56 w 930"/>
                  <a:gd name="T15" fmla="*/ 108 h 146"/>
                  <a:gd name="T16" fmla="*/ 36 w 930"/>
                  <a:gd name="T17" fmla="*/ 102 h 146"/>
                  <a:gd name="T18" fmla="*/ 20 w 930"/>
                  <a:gd name="T19" fmla="*/ 96 h 146"/>
                  <a:gd name="T20" fmla="*/ 10 w 930"/>
                  <a:gd name="T21" fmla="*/ 88 h 146"/>
                  <a:gd name="T22" fmla="*/ 2 w 930"/>
                  <a:gd name="T23" fmla="*/ 82 h 146"/>
                  <a:gd name="T24" fmla="*/ 0 w 930"/>
                  <a:gd name="T25" fmla="*/ 74 h 146"/>
                  <a:gd name="T26" fmla="*/ 0 w 930"/>
                  <a:gd name="T27" fmla="*/ 74 h 146"/>
                  <a:gd name="T28" fmla="*/ 2 w 930"/>
                  <a:gd name="T29" fmla="*/ 66 h 146"/>
                  <a:gd name="T30" fmla="*/ 10 w 930"/>
                  <a:gd name="T31" fmla="*/ 60 h 146"/>
                  <a:gd name="T32" fmla="*/ 20 w 930"/>
                  <a:gd name="T33" fmla="*/ 52 h 146"/>
                  <a:gd name="T34" fmla="*/ 36 w 930"/>
                  <a:gd name="T35" fmla="*/ 46 h 146"/>
                  <a:gd name="T36" fmla="*/ 56 w 930"/>
                  <a:gd name="T37" fmla="*/ 38 h 146"/>
                  <a:gd name="T38" fmla="*/ 80 w 930"/>
                  <a:gd name="T39" fmla="*/ 32 h 146"/>
                  <a:gd name="T40" fmla="*/ 138 w 930"/>
                  <a:gd name="T41" fmla="*/ 22 h 146"/>
                  <a:gd name="T42" fmla="*/ 206 w 930"/>
                  <a:gd name="T43" fmla="*/ 12 h 146"/>
                  <a:gd name="T44" fmla="*/ 286 w 930"/>
                  <a:gd name="T45" fmla="*/ 6 h 146"/>
                  <a:gd name="T46" fmla="*/ 374 w 930"/>
                  <a:gd name="T47" fmla="*/ 2 h 146"/>
                  <a:gd name="T48" fmla="*/ 468 w 930"/>
                  <a:gd name="T49" fmla="*/ 0 h 146"/>
                  <a:gd name="T50" fmla="*/ 468 w 930"/>
                  <a:gd name="T51" fmla="*/ 0 h 146"/>
                  <a:gd name="T52" fmla="*/ 562 w 930"/>
                  <a:gd name="T53" fmla="*/ 2 h 146"/>
                  <a:gd name="T54" fmla="*/ 648 w 930"/>
                  <a:gd name="T55" fmla="*/ 6 h 146"/>
                  <a:gd name="T56" fmla="*/ 726 w 930"/>
                  <a:gd name="T57" fmla="*/ 12 h 146"/>
                  <a:gd name="T58" fmla="*/ 794 w 930"/>
                  <a:gd name="T59" fmla="*/ 22 h 146"/>
                  <a:gd name="T60" fmla="*/ 850 w 930"/>
                  <a:gd name="T61" fmla="*/ 32 h 146"/>
                  <a:gd name="T62" fmla="*/ 874 w 930"/>
                  <a:gd name="T63" fmla="*/ 38 h 146"/>
                  <a:gd name="T64" fmla="*/ 894 w 930"/>
                  <a:gd name="T65" fmla="*/ 46 h 146"/>
                  <a:gd name="T66" fmla="*/ 908 w 930"/>
                  <a:gd name="T67" fmla="*/ 52 h 146"/>
                  <a:gd name="T68" fmla="*/ 920 w 930"/>
                  <a:gd name="T69" fmla="*/ 60 h 146"/>
                  <a:gd name="T70" fmla="*/ 928 w 930"/>
                  <a:gd name="T71" fmla="*/ 66 h 146"/>
                  <a:gd name="T72" fmla="*/ 930 w 930"/>
                  <a:gd name="T73" fmla="*/ 74 h 146"/>
                  <a:gd name="T74" fmla="*/ 930 w 930"/>
                  <a:gd name="T75" fmla="*/ 74 h 146"/>
                  <a:gd name="T76" fmla="*/ 928 w 930"/>
                  <a:gd name="T77" fmla="*/ 82 h 146"/>
                  <a:gd name="T78" fmla="*/ 920 w 930"/>
                  <a:gd name="T79" fmla="*/ 88 h 146"/>
                  <a:gd name="T80" fmla="*/ 908 w 930"/>
                  <a:gd name="T81" fmla="*/ 96 h 146"/>
                  <a:gd name="T82" fmla="*/ 894 w 930"/>
                  <a:gd name="T83" fmla="*/ 102 h 146"/>
                  <a:gd name="T84" fmla="*/ 874 w 930"/>
                  <a:gd name="T85" fmla="*/ 108 h 146"/>
                  <a:gd name="T86" fmla="*/ 850 w 930"/>
                  <a:gd name="T87" fmla="*/ 114 h 146"/>
                  <a:gd name="T88" fmla="*/ 794 w 930"/>
                  <a:gd name="T89" fmla="*/ 124 h 146"/>
                  <a:gd name="T90" fmla="*/ 726 w 930"/>
                  <a:gd name="T91" fmla="*/ 134 h 146"/>
                  <a:gd name="T92" fmla="*/ 648 w 930"/>
                  <a:gd name="T93" fmla="*/ 140 h 146"/>
                  <a:gd name="T94" fmla="*/ 562 w 930"/>
                  <a:gd name="T95" fmla="*/ 144 h 146"/>
                  <a:gd name="T96" fmla="*/ 468 w 930"/>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146"/>
                    </a:moveTo>
                    <a:lnTo>
                      <a:pt x="468" y="146"/>
                    </a:lnTo>
                    <a:lnTo>
                      <a:pt x="374" y="144"/>
                    </a:lnTo>
                    <a:lnTo>
                      <a:pt x="286" y="140"/>
                    </a:lnTo>
                    <a:lnTo>
                      <a:pt x="206" y="134"/>
                    </a:lnTo>
                    <a:lnTo>
                      <a:pt x="138" y="124"/>
                    </a:lnTo>
                    <a:lnTo>
                      <a:pt x="80" y="114"/>
                    </a:lnTo>
                    <a:lnTo>
                      <a:pt x="56" y="108"/>
                    </a:lnTo>
                    <a:lnTo>
                      <a:pt x="36" y="102"/>
                    </a:lnTo>
                    <a:lnTo>
                      <a:pt x="20" y="96"/>
                    </a:lnTo>
                    <a:lnTo>
                      <a:pt x="10" y="88"/>
                    </a:lnTo>
                    <a:lnTo>
                      <a:pt x="2" y="82"/>
                    </a:lnTo>
                    <a:lnTo>
                      <a:pt x="0" y="74"/>
                    </a:lnTo>
                    <a:lnTo>
                      <a:pt x="0" y="74"/>
                    </a:lnTo>
                    <a:lnTo>
                      <a:pt x="2" y="66"/>
                    </a:lnTo>
                    <a:lnTo>
                      <a:pt x="10" y="60"/>
                    </a:lnTo>
                    <a:lnTo>
                      <a:pt x="20" y="52"/>
                    </a:lnTo>
                    <a:lnTo>
                      <a:pt x="36" y="46"/>
                    </a:lnTo>
                    <a:lnTo>
                      <a:pt x="56" y="38"/>
                    </a:lnTo>
                    <a:lnTo>
                      <a:pt x="80" y="32"/>
                    </a:lnTo>
                    <a:lnTo>
                      <a:pt x="138" y="22"/>
                    </a:lnTo>
                    <a:lnTo>
                      <a:pt x="206" y="12"/>
                    </a:lnTo>
                    <a:lnTo>
                      <a:pt x="286" y="6"/>
                    </a:lnTo>
                    <a:lnTo>
                      <a:pt x="374" y="2"/>
                    </a:lnTo>
                    <a:lnTo>
                      <a:pt x="468" y="0"/>
                    </a:lnTo>
                    <a:lnTo>
                      <a:pt x="468" y="0"/>
                    </a:lnTo>
                    <a:lnTo>
                      <a:pt x="562" y="2"/>
                    </a:lnTo>
                    <a:lnTo>
                      <a:pt x="648" y="6"/>
                    </a:lnTo>
                    <a:lnTo>
                      <a:pt x="726" y="12"/>
                    </a:lnTo>
                    <a:lnTo>
                      <a:pt x="794" y="22"/>
                    </a:lnTo>
                    <a:lnTo>
                      <a:pt x="850" y="32"/>
                    </a:lnTo>
                    <a:lnTo>
                      <a:pt x="874" y="38"/>
                    </a:lnTo>
                    <a:lnTo>
                      <a:pt x="894" y="46"/>
                    </a:lnTo>
                    <a:lnTo>
                      <a:pt x="908" y="52"/>
                    </a:lnTo>
                    <a:lnTo>
                      <a:pt x="920" y="60"/>
                    </a:lnTo>
                    <a:lnTo>
                      <a:pt x="928" y="66"/>
                    </a:lnTo>
                    <a:lnTo>
                      <a:pt x="930" y="74"/>
                    </a:lnTo>
                    <a:lnTo>
                      <a:pt x="930" y="74"/>
                    </a:lnTo>
                    <a:lnTo>
                      <a:pt x="928" y="82"/>
                    </a:lnTo>
                    <a:lnTo>
                      <a:pt x="920" y="88"/>
                    </a:lnTo>
                    <a:lnTo>
                      <a:pt x="908" y="96"/>
                    </a:lnTo>
                    <a:lnTo>
                      <a:pt x="894" y="102"/>
                    </a:lnTo>
                    <a:lnTo>
                      <a:pt x="874" y="108"/>
                    </a:lnTo>
                    <a:lnTo>
                      <a:pt x="850" y="114"/>
                    </a:lnTo>
                    <a:lnTo>
                      <a:pt x="794" y="124"/>
                    </a:lnTo>
                    <a:lnTo>
                      <a:pt x="726" y="134"/>
                    </a:lnTo>
                    <a:lnTo>
                      <a:pt x="648" y="140"/>
                    </a:lnTo>
                    <a:lnTo>
                      <a:pt x="562" y="144"/>
                    </a:lnTo>
                    <a:lnTo>
                      <a:pt x="468"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5" name="Freeform 190"/>
              <p:cNvSpPr>
                <a:spLocks/>
              </p:cNvSpPr>
              <p:nvPr/>
            </p:nvSpPr>
            <p:spPr bwMode="auto">
              <a:xfrm>
                <a:off x="4425" y="4154"/>
                <a:ext cx="934" cy="146"/>
              </a:xfrm>
              <a:custGeom>
                <a:avLst/>
                <a:gdLst>
                  <a:gd name="T0" fmla="*/ 470 w 934"/>
                  <a:gd name="T1" fmla="*/ 0 h 146"/>
                  <a:gd name="T2" fmla="*/ 470 w 934"/>
                  <a:gd name="T3" fmla="*/ 0 h 146"/>
                  <a:gd name="T4" fmla="*/ 376 w 934"/>
                  <a:gd name="T5" fmla="*/ 2 h 146"/>
                  <a:gd name="T6" fmla="*/ 288 w 934"/>
                  <a:gd name="T7" fmla="*/ 6 h 146"/>
                  <a:gd name="T8" fmla="*/ 208 w 934"/>
                  <a:gd name="T9" fmla="*/ 12 h 146"/>
                  <a:gd name="T10" fmla="*/ 138 w 934"/>
                  <a:gd name="T11" fmla="*/ 22 h 146"/>
                  <a:gd name="T12" fmla="*/ 80 w 934"/>
                  <a:gd name="T13" fmla="*/ 32 h 146"/>
                  <a:gd name="T14" fmla="*/ 56 w 934"/>
                  <a:gd name="T15" fmla="*/ 38 h 146"/>
                  <a:gd name="T16" fmla="*/ 36 w 934"/>
                  <a:gd name="T17" fmla="*/ 46 h 146"/>
                  <a:gd name="T18" fmla="*/ 20 w 934"/>
                  <a:gd name="T19" fmla="*/ 52 h 146"/>
                  <a:gd name="T20" fmla="*/ 10 w 934"/>
                  <a:gd name="T21" fmla="*/ 60 h 146"/>
                  <a:gd name="T22" fmla="*/ 2 w 934"/>
                  <a:gd name="T23" fmla="*/ 66 h 146"/>
                  <a:gd name="T24" fmla="*/ 0 w 934"/>
                  <a:gd name="T25" fmla="*/ 74 h 146"/>
                  <a:gd name="T26" fmla="*/ 0 w 934"/>
                  <a:gd name="T27" fmla="*/ 74 h 146"/>
                  <a:gd name="T28" fmla="*/ 2 w 934"/>
                  <a:gd name="T29" fmla="*/ 82 h 146"/>
                  <a:gd name="T30" fmla="*/ 10 w 934"/>
                  <a:gd name="T31" fmla="*/ 88 h 146"/>
                  <a:gd name="T32" fmla="*/ 20 w 934"/>
                  <a:gd name="T33" fmla="*/ 96 h 146"/>
                  <a:gd name="T34" fmla="*/ 36 w 934"/>
                  <a:gd name="T35" fmla="*/ 102 h 146"/>
                  <a:gd name="T36" fmla="*/ 56 w 934"/>
                  <a:gd name="T37" fmla="*/ 108 h 146"/>
                  <a:gd name="T38" fmla="*/ 80 w 934"/>
                  <a:gd name="T39" fmla="*/ 114 h 146"/>
                  <a:gd name="T40" fmla="*/ 138 w 934"/>
                  <a:gd name="T41" fmla="*/ 124 h 146"/>
                  <a:gd name="T42" fmla="*/ 208 w 934"/>
                  <a:gd name="T43" fmla="*/ 134 h 146"/>
                  <a:gd name="T44" fmla="*/ 288 w 934"/>
                  <a:gd name="T45" fmla="*/ 140 h 146"/>
                  <a:gd name="T46" fmla="*/ 376 w 934"/>
                  <a:gd name="T47" fmla="*/ 144 h 146"/>
                  <a:gd name="T48" fmla="*/ 470 w 934"/>
                  <a:gd name="T49" fmla="*/ 146 h 146"/>
                  <a:gd name="T50" fmla="*/ 470 w 934"/>
                  <a:gd name="T51" fmla="*/ 146 h 146"/>
                  <a:gd name="T52" fmla="*/ 564 w 934"/>
                  <a:gd name="T53" fmla="*/ 144 h 146"/>
                  <a:gd name="T54" fmla="*/ 650 w 934"/>
                  <a:gd name="T55" fmla="*/ 140 h 146"/>
                  <a:gd name="T56" fmla="*/ 730 w 934"/>
                  <a:gd name="T57" fmla="*/ 134 h 146"/>
                  <a:gd name="T58" fmla="*/ 798 w 934"/>
                  <a:gd name="T59" fmla="*/ 124 h 146"/>
                  <a:gd name="T60" fmla="*/ 854 w 934"/>
                  <a:gd name="T61" fmla="*/ 114 h 146"/>
                  <a:gd name="T62" fmla="*/ 878 w 934"/>
                  <a:gd name="T63" fmla="*/ 108 h 146"/>
                  <a:gd name="T64" fmla="*/ 898 w 934"/>
                  <a:gd name="T65" fmla="*/ 102 h 146"/>
                  <a:gd name="T66" fmla="*/ 912 w 934"/>
                  <a:gd name="T67" fmla="*/ 96 h 146"/>
                  <a:gd name="T68" fmla="*/ 924 w 934"/>
                  <a:gd name="T69" fmla="*/ 88 h 146"/>
                  <a:gd name="T70" fmla="*/ 932 w 934"/>
                  <a:gd name="T71" fmla="*/ 82 h 146"/>
                  <a:gd name="T72" fmla="*/ 934 w 934"/>
                  <a:gd name="T73" fmla="*/ 74 h 146"/>
                  <a:gd name="T74" fmla="*/ 934 w 934"/>
                  <a:gd name="T75" fmla="*/ 74 h 146"/>
                  <a:gd name="T76" fmla="*/ 932 w 934"/>
                  <a:gd name="T77" fmla="*/ 66 h 146"/>
                  <a:gd name="T78" fmla="*/ 924 w 934"/>
                  <a:gd name="T79" fmla="*/ 60 h 146"/>
                  <a:gd name="T80" fmla="*/ 912 w 934"/>
                  <a:gd name="T81" fmla="*/ 52 h 146"/>
                  <a:gd name="T82" fmla="*/ 898 w 934"/>
                  <a:gd name="T83" fmla="*/ 46 h 146"/>
                  <a:gd name="T84" fmla="*/ 878 w 934"/>
                  <a:gd name="T85" fmla="*/ 38 h 146"/>
                  <a:gd name="T86" fmla="*/ 854 w 934"/>
                  <a:gd name="T87" fmla="*/ 32 h 146"/>
                  <a:gd name="T88" fmla="*/ 798 w 934"/>
                  <a:gd name="T89" fmla="*/ 22 h 146"/>
                  <a:gd name="T90" fmla="*/ 730 w 934"/>
                  <a:gd name="T91" fmla="*/ 12 h 146"/>
                  <a:gd name="T92" fmla="*/ 650 w 934"/>
                  <a:gd name="T93" fmla="*/ 6 h 146"/>
                  <a:gd name="T94" fmla="*/ 564 w 934"/>
                  <a:gd name="T95" fmla="*/ 2 h 146"/>
                  <a:gd name="T96" fmla="*/ 470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70" y="0"/>
                    </a:moveTo>
                    <a:lnTo>
                      <a:pt x="470" y="0"/>
                    </a:lnTo>
                    <a:lnTo>
                      <a:pt x="376" y="2"/>
                    </a:lnTo>
                    <a:lnTo>
                      <a:pt x="288" y="6"/>
                    </a:lnTo>
                    <a:lnTo>
                      <a:pt x="208"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8" y="134"/>
                    </a:lnTo>
                    <a:lnTo>
                      <a:pt x="288" y="140"/>
                    </a:lnTo>
                    <a:lnTo>
                      <a:pt x="376" y="144"/>
                    </a:lnTo>
                    <a:lnTo>
                      <a:pt x="470" y="146"/>
                    </a:lnTo>
                    <a:lnTo>
                      <a:pt x="470" y="146"/>
                    </a:lnTo>
                    <a:lnTo>
                      <a:pt x="564" y="144"/>
                    </a:lnTo>
                    <a:lnTo>
                      <a:pt x="650" y="140"/>
                    </a:lnTo>
                    <a:lnTo>
                      <a:pt x="730" y="134"/>
                    </a:lnTo>
                    <a:lnTo>
                      <a:pt x="798" y="124"/>
                    </a:lnTo>
                    <a:lnTo>
                      <a:pt x="854" y="114"/>
                    </a:lnTo>
                    <a:lnTo>
                      <a:pt x="878" y="108"/>
                    </a:lnTo>
                    <a:lnTo>
                      <a:pt x="898" y="102"/>
                    </a:lnTo>
                    <a:lnTo>
                      <a:pt x="912" y="96"/>
                    </a:lnTo>
                    <a:lnTo>
                      <a:pt x="924" y="88"/>
                    </a:lnTo>
                    <a:lnTo>
                      <a:pt x="932" y="82"/>
                    </a:lnTo>
                    <a:lnTo>
                      <a:pt x="934" y="74"/>
                    </a:lnTo>
                    <a:lnTo>
                      <a:pt x="934" y="74"/>
                    </a:lnTo>
                    <a:lnTo>
                      <a:pt x="932" y="66"/>
                    </a:lnTo>
                    <a:lnTo>
                      <a:pt x="924" y="60"/>
                    </a:lnTo>
                    <a:lnTo>
                      <a:pt x="912" y="52"/>
                    </a:lnTo>
                    <a:lnTo>
                      <a:pt x="898" y="46"/>
                    </a:lnTo>
                    <a:lnTo>
                      <a:pt x="878" y="38"/>
                    </a:lnTo>
                    <a:lnTo>
                      <a:pt x="854" y="32"/>
                    </a:lnTo>
                    <a:lnTo>
                      <a:pt x="798" y="22"/>
                    </a:lnTo>
                    <a:lnTo>
                      <a:pt x="730" y="12"/>
                    </a:lnTo>
                    <a:lnTo>
                      <a:pt x="650" y="6"/>
                    </a:lnTo>
                    <a:lnTo>
                      <a:pt x="564" y="2"/>
                    </a:lnTo>
                    <a:lnTo>
                      <a:pt x="4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6" name="Freeform 191"/>
              <p:cNvSpPr>
                <a:spLocks noEditPoints="1"/>
              </p:cNvSpPr>
              <p:nvPr/>
            </p:nvSpPr>
            <p:spPr bwMode="auto">
              <a:xfrm>
                <a:off x="4427" y="4154"/>
                <a:ext cx="930" cy="146"/>
              </a:xfrm>
              <a:custGeom>
                <a:avLst/>
                <a:gdLst>
                  <a:gd name="T0" fmla="*/ 468 w 930"/>
                  <a:gd name="T1" fmla="*/ 146 h 146"/>
                  <a:gd name="T2" fmla="*/ 288 w 930"/>
                  <a:gd name="T3" fmla="*/ 140 h 146"/>
                  <a:gd name="T4" fmla="*/ 138 w 930"/>
                  <a:gd name="T5" fmla="*/ 124 h 146"/>
                  <a:gd name="T6" fmla="*/ 58 w 930"/>
                  <a:gd name="T7" fmla="*/ 108 h 146"/>
                  <a:gd name="T8" fmla="*/ 22 w 930"/>
                  <a:gd name="T9" fmla="*/ 94 h 146"/>
                  <a:gd name="T10" fmla="*/ 4 w 930"/>
                  <a:gd name="T11" fmla="*/ 82 h 146"/>
                  <a:gd name="T12" fmla="*/ 2 w 930"/>
                  <a:gd name="T13" fmla="*/ 74 h 146"/>
                  <a:gd name="T14" fmla="*/ 12 w 930"/>
                  <a:gd name="T15" fmla="*/ 60 h 146"/>
                  <a:gd name="T16" fmla="*/ 38 w 930"/>
                  <a:gd name="T17" fmla="*/ 46 h 146"/>
                  <a:gd name="T18" fmla="*/ 82 w 930"/>
                  <a:gd name="T19" fmla="*/ 32 h 146"/>
                  <a:gd name="T20" fmla="*/ 208 w 930"/>
                  <a:gd name="T21" fmla="*/ 14 h 146"/>
                  <a:gd name="T22" fmla="*/ 374 w 930"/>
                  <a:gd name="T23" fmla="*/ 2 h 146"/>
                  <a:gd name="T24" fmla="*/ 468 w 930"/>
                  <a:gd name="T25" fmla="*/ 0 h 146"/>
                  <a:gd name="T26" fmla="*/ 646 w 930"/>
                  <a:gd name="T27" fmla="*/ 6 h 146"/>
                  <a:gd name="T28" fmla="*/ 792 w 930"/>
                  <a:gd name="T29" fmla="*/ 22 h 146"/>
                  <a:gd name="T30" fmla="*/ 872 w 930"/>
                  <a:gd name="T31" fmla="*/ 38 h 146"/>
                  <a:gd name="T32" fmla="*/ 908 w 930"/>
                  <a:gd name="T33" fmla="*/ 52 h 146"/>
                  <a:gd name="T34" fmla="*/ 926 w 930"/>
                  <a:gd name="T35" fmla="*/ 66 h 146"/>
                  <a:gd name="T36" fmla="*/ 928 w 930"/>
                  <a:gd name="T37" fmla="*/ 74 h 146"/>
                  <a:gd name="T38" fmla="*/ 918 w 930"/>
                  <a:gd name="T39" fmla="*/ 88 h 146"/>
                  <a:gd name="T40" fmla="*/ 892 w 930"/>
                  <a:gd name="T41" fmla="*/ 102 h 146"/>
                  <a:gd name="T42" fmla="*/ 850 w 930"/>
                  <a:gd name="T43" fmla="*/ 114 h 146"/>
                  <a:gd name="T44" fmla="*/ 724 w 930"/>
                  <a:gd name="T45" fmla="*/ 132 h 146"/>
                  <a:gd name="T46" fmla="*/ 560 w 930"/>
                  <a:gd name="T47" fmla="*/ 144 h 146"/>
                  <a:gd name="T48" fmla="*/ 468 w 930"/>
                  <a:gd name="T49" fmla="*/ 0 h 146"/>
                  <a:gd name="T50" fmla="*/ 374 w 930"/>
                  <a:gd name="T51" fmla="*/ 2 h 146"/>
                  <a:gd name="T52" fmla="*/ 206 w 930"/>
                  <a:gd name="T53" fmla="*/ 12 h 146"/>
                  <a:gd name="T54" fmla="*/ 80 w 930"/>
                  <a:gd name="T55" fmla="*/ 32 h 146"/>
                  <a:gd name="T56" fmla="*/ 36 w 930"/>
                  <a:gd name="T57" fmla="*/ 46 h 146"/>
                  <a:gd name="T58" fmla="*/ 10 w 930"/>
                  <a:gd name="T59" fmla="*/ 60 h 146"/>
                  <a:gd name="T60" fmla="*/ 0 w 930"/>
                  <a:gd name="T61" fmla="*/ 74 h 146"/>
                  <a:gd name="T62" fmla="*/ 2 w 930"/>
                  <a:gd name="T63" fmla="*/ 82 h 146"/>
                  <a:gd name="T64" fmla="*/ 20 w 930"/>
                  <a:gd name="T65" fmla="*/ 96 h 146"/>
                  <a:gd name="T66" fmla="*/ 56 w 930"/>
                  <a:gd name="T67" fmla="*/ 108 h 146"/>
                  <a:gd name="T68" fmla="*/ 138 w 930"/>
                  <a:gd name="T69" fmla="*/ 124 h 146"/>
                  <a:gd name="T70" fmla="*/ 286 w 930"/>
                  <a:gd name="T71" fmla="*/ 140 h 146"/>
                  <a:gd name="T72" fmla="*/ 468 w 930"/>
                  <a:gd name="T73" fmla="*/ 146 h 146"/>
                  <a:gd name="T74" fmla="*/ 562 w 930"/>
                  <a:gd name="T75" fmla="*/ 144 h 146"/>
                  <a:gd name="T76" fmla="*/ 726 w 930"/>
                  <a:gd name="T77" fmla="*/ 134 h 146"/>
                  <a:gd name="T78" fmla="*/ 850 w 930"/>
                  <a:gd name="T79" fmla="*/ 114 h 146"/>
                  <a:gd name="T80" fmla="*/ 894 w 930"/>
                  <a:gd name="T81" fmla="*/ 102 h 146"/>
                  <a:gd name="T82" fmla="*/ 920 w 930"/>
                  <a:gd name="T83" fmla="*/ 88 h 146"/>
                  <a:gd name="T84" fmla="*/ 930 w 930"/>
                  <a:gd name="T85" fmla="*/ 74 h 146"/>
                  <a:gd name="T86" fmla="*/ 928 w 930"/>
                  <a:gd name="T87" fmla="*/ 66 h 146"/>
                  <a:gd name="T88" fmla="*/ 908 w 930"/>
                  <a:gd name="T89" fmla="*/ 52 h 146"/>
                  <a:gd name="T90" fmla="*/ 874 w 930"/>
                  <a:gd name="T91" fmla="*/ 38 h 146"/>
                  <a:gd name="T92" fmla="*/ 794 w 930"/>
                  <a:gd name="T93" fmla="*/ 22 h 146"/>
                  <a:gd name="T94" fmla="*/ 648 w 930"/>
                  <a:gd name="T95" fmla="*/ 6 h 146"/>
                  <a:gd name="T96" fmla="*/ 468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146"/>
                    </a:moveTo>
                    <a:lnTo>
                      <a:pt x="468" y="146"/>
                    </a:lnTo>
                    <a:lnTo>
                      <a:pt x="374" y="144"/>
                    </a:lnTo>
                    <a:lnTo>
                      <a:pt x="288" y="140"/>
                    </a:lnTo>
                    <a:lnTo>
                      <a:pt x="208"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38"/>
                    </a:lnTo>
                    <a:lnTo>
                      <a:pt x="82" y="32"/>
                    </a:lnTo>
                    <a:lnTo>
                      <a:pt x="138" y="22"/>
                    </a:lnTo>
                    <a:lnTo>
                      <a:pt x="208" y="14"/>
                    </a:lnTo>
                    <a:lnTo>
                      <a:pt x="288" y="6"/>
                    </a:lnTo>
                    <a:lnTo>
                      <a:pt x="374" y="2"/>
                    </a:lnTo>
                    <a:lnTo>
                      <a:pt x="468" y="0"/>
                    </a:lnTo>
                    <a:lnTo>
                      <a:pt x="468" y="0"/>
                    </a:lnTo>
                    <a:lnTo>
                      <a:pt x="560" y="2"/>
                    </a:lnTo>
                    <a:lnTo>
                      <a:pt x="646" y="6"/>
                    </a:lnTo>
                    <a:lnTo>
                      <a:pt x="724" y="14"/>
                    </a:lnTo>
                    <a:lnTo>
                      <a:pt x="792" y="22"/>
                    </a:lnTo>
                    <a:lnTo>
                      <a:pt x="850" y="32"/>
                    </a:lnTo>
                    <a:lnTo>
                      <a:pt x="872" y="38"/>
                    </a:lnTo>
                    <a:lnTo>
                      <a:pt x="892" y="46"/>
                    </a:lnTo>
                    <a:lnTo>
                      <a:pt x="908" y="52"/>
                    </a:lnTo>
                    <a:lnTo>
                      <a:pt x="918" y="60"/>
                    </a:lnTo>
                    <a:lnTo>
                      <a:pt x="926" y="66"/>
                    </a:lnTo>
                    <a:lnTo>
                      <a:pt x="928" y="74"/>
                    </a:lnTo>
                    <a:lnTo>
                      <a:pt x="928" y="74"/>
                    </a:lnTo>
                    <a:lnTo>
                      <a:pt x="926" y="82"/>
                    </a:lnTo>
                    <a:lnTo>
                      <a:pt x="918" y="88"/>
                    </a:lnTo>
                    <a:lnTo>
                      <a:pt x="908" y="94"/>
                    </a:lnTo>
                    <a:lnTo>
                      <a:pt x="892" y="102"/>
                    </a:lnTo>
                    <a:lnTo>
                      <a:pt x="872" y="108"/>
                    </a:lnTo>
                    <a:lnTo>
                      <a:pt x="850" y="114"/>
                    </a:lnTo>
                    <a:lnTo>
                      <a:pt x="792" y="124"/>
                    </a:lnTo>
                    <a:lnTo>
                      <a:pt x="724" y="132"/>
                    </a:lnTo>
                    <a:lnTo>
                      <a:pt x="646" y="140"/>
                    </a:lnTo>
                    <a:lnTo>
                      <a:pt x="560" y="144"/>
                    </a:lnTo>
                    <a:lnTo>
                      <a:pt x="468" y="146"/>
                    </a:lnTo>
                    <a:close/>
                    <a:moveTo>
                      <a:pt x="468" y="0"/>
                    </a:moveTo>
                    <a:lnTo>
                      <a:pt x="468" y="0"/>
                    </a:lnTo>
                    <a:lnTo>
                      <a:pt x="374" y="2"/>
                    </a:lnTo>
                    <a:lnTo>
                      <a:pt x="286" y="6"/>
                    </a:lnTo>
                    <a:lnTo>
                      <a:pt x="206"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6" y="134"/>
                    </a:lnTo>
                    <a:lnTo>
                      <a:pt x="286" y="140"/>
                    </a:lnTo>
                    <a:lnTo>
                      <a:pt x="374" y="144"/>
                    </a:lnTo>
                    <a:lnTo>
                      <a:pt x="468" y="146"/>
                    </a:lnTo>
                    <a:lnTo>
                      <a:pt x="468" y="146"/>
                    </a:lnTo>
                    <a:lnTo>
                      <a:pt x="562" y="144"/>
                    </a:lnTo>
                    <a:lnTo>
                      <a:pt x="648" y="140"/>
                    </a:lnTo>
                    <a:lnTo>
                      <a:pt x="726" y="134"/>
                    </a:lnTo>
                    <a:lnTo>
                      <a:pt x="794" y="124"/>
                    </a:lnTo>
                    <a:lnTo>
                      <a:pt x="850" y="114"/>
                    </a:lnTo>
                    <a:lnTo>
                      <a:pt x="874" y="108"/>
                    </a:lnTo>
                    <a:lnTo>
                      <a:pt x="894" y="102"/>
                    </a:lnTo>
                    <a:lnTo>
                      <a:pt x="908" y="96"/>
                    </a:lnTo>
                    <a:lnTo>
                      <a:pt x="920" y="88"/>
                    </a:lnTo>
                    <a:lnTo>
                      <a:pt x="928" y="82"/>
                    </a:lnTo>
                    <a:lnTo>
                      <a:pt x="930" y="74"/>
                    </a:lnTo>
                    <a:lnTo>
                      <a:pt x="930" y="74"/>
                    </a:lnTo>
                    <a:lnTo>
                      <a:pt x="928" y="66"/>
                    </a:lnTo>
                    <a:lnTo>
                      <a:pt x="920" y="60"/>
                    </a:lnTo>
                    <a:lnTo>
                      <a:pt x="908" y="52"/>
                    </a:lnTo>
                    <a:lnTo>
                      <a:pt x="894" y="46"/>
                    </a:lnTo>
                    <a:lnTo>
                      <a:pt x="874" y="38"/>
                    </a:lnTo>
                    <a:lnTo>
                      <a:pt x="850" y="32"/>
                    </a:lnTo>
                    <a:lnTo>
                      <a:pt x="794" y="22"/>
                    </a:lnTo>
                    <a:lnTo>
                      <a:pt x="726" y="12"/>
                    </a:lnTo>
                    <a:lnTo>
                      <a:pt x="648" y="6"/>
                    </a:lnTo>
                    <a:lnTo>
                      <a:pt x="562" y="2"/>
                    </a:lnTo>
                    <a:lnTo>
                      <a:pt x="468" y="0"/>
                    </a:lnTo>
                    <a:close/>
                  </a:path>
                </a:pathLst>
              </a:custGeom>
              <a:solidFill>
                <a:srgbClr val="F4F3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7" name="Freeform 192"/>
              <p:cNvSpPr>
                <a:spLocks/>
              </p:cNvSpPr>
              <p:nvPr/>
            </p:nvSpPr>
            <p:spPr bwMode="auto">
              <a:xfrm>
                <a:off x="4429" y="4154"/>
                <a:ext cx="926" cy="146"/>
              </a:xfrm>
              <a:custGeom>
                <a:avLst/>
                <a:gdLst>
                  <a:gd name="T0" fmla="*/ 466 w 926"/>
                  <a:gd name="T1" fmla="*/ 146 h 146"/>
                  <a:gd name="T2" fmla="*/ 466 w 926"/>
                  <a:gd name="T3" fmla="*/ 146 h 146"/>
                  <a:gd name="T4" fmla="*/ 372 w 926"/>
                  <a:gd name="T5" fmla="*/ 144 h 146"/>
                  <a:gd name="T6" fmla="*/ 286 w 926"/>
                  <a:gd name="T7" fmla="*/ 140 h 146"/>
                  <a:gd name="T8" fmla="*/ 206 w 926"/>
                  <a:gd name="T9" fmla="*/ 132 h 146"/>
                  <a:gd name="T10" fmla="*/ 136 w 926"/>
                  <a:gd name="T11" fmla="*/ 124 h 146"/>
                  <a:gd name="T12" fmla="*/ 80 w 926"/>
                  <a:gd name="T13" fmla="*/ 114 h 146"/>
                  <a:gd name="T14" fmla="*/ 56 w 926"/>
                  <a:gd name="T15" fmla="*/ 108 h 146"/>
                  <a:gd name="T16" fmla="*/ 36 w 926"/>
                  <a:gd name="T17" fmla="*/ 102 h 146"/>
                  <a:gd name="T18" fmla="*/ 20 w 926"/>
                  <a:gd name="T19" fmla="*/ 94 h 146"/>
                  <a:gd name="T20" fmla="*/ 10 w 926"/>
                  <a:gd name="T21" fmla="*/ 88 h 146"/>
                  <a:gd name="T22" fmla="*/ 2 w 926"/>
                  <a:gd name="T23" fmla="*/ 82 h 146"/>
                  <a:gd name="T24" fmla="*/ 0 w 926"/>
                  <a:gd name="T25" fmla="*/ 74 h 146"/>
                  <a:gd name="T26" fmla="*/ 0 w 926"/>
                  <a:gd name="T27" fmla="*/ 74 h 146"/>
                  <a:gd name="T28" fmla="*/ 2 w 926"/>
                  <a:gd name="T29" fmla="*/ 66 h 146"/>
                  <a:gd name="T30" fmla="*/ 10 w 926"/>
                  <a:gd name="T31" fmla="*/ 60 h 146"/>
                  <a:gd name="T32" fmla="*/ 20 w 926"/>
                  <a:gd name="T33" fmla="*/ 52 h 146"/>
                  <a:gd name="T34" fmla="*/ 36 w 926"/>
                  <a:gd name="T35" fmla="*/ 46 h 146"/>
                  <a:gd name="T36" fmla="*/ 56 w 926"/>
                  <a:gd name="T37" fmla="*/ 38 h 146"/>
                  <a:gd name="T38" fmla="*/ 80 w 926"/>
                  <a:gd name="T39" fmla="*/ 32 h 146"/>
                  <a:gd name="T40" fmla="*/ 136 w 926"/>
                  <a:gd name="T41" fmla="*/ 22 h 146"/>
                  <a:gd name="T42" fmla="*/ 206 w 926"/>
                  <a:gd name="T43" fmla="*/ 14 h 146"/>
                  <a:gd name="T44" fmla="*/ 286 w 926"/>
                  <a:gd name="T45" fmla="*/ 6 h 146"/>
                  <a:gd name="T46" fmla="*/ 372 w 926"/>
                  <a:gd name="T47" fmla="*/ 2 h 146"/>
                  <a:gd name="T48" fmla="*/ 466 w 926"/>
                  <a:gd name="T49" fmla="*/ 0 h 146"/>
                  <a:gd name="T50" fmla="*/ 466 w 926"/>
                  <a:gd name="T51" fmla="*/ 0 h 146"/>
                  <a:gd name="T52" fmla="*/ 558 w 926"/>
                  <a:gd name="T53" fmla="*/ 2 h 146"/>
                  <a:gd name="T54" fmla="*/ 644 w 926"/>
                  <a:gd name="T55" fmla="*/ 6 h 146"/>
                  <a:gd name="T56" fmla="*/ 722 w 926"/>
                  <a:gd name="T57" fmla="*/ 14 h 146"/>
                  <a:gd name="T58" fmla="*/ 790 w 926"/>
                  <a:gd name="T59" fmla="*/ 22 h 146"/>
                  <a:gd name="T60" fmla="*/ 848 w 926"/>
                  <a:gd name="T61" fmla="*/ 32 h 146"/>
                  <a:gd name="T62" fmla="*/ 870 w 926"/>
                  <a:gd name="T63" fmla="*/ 38 h 146"/>
                  <a:gd name="T64" fmla="*/ 890 w 926"/>
                  <a:gd name="T65" fmla="*/ 46 h 146"/>
                  <a:gd name="T66" fmla="*/ 906 w 926"/>
                  <a:gd name="T67" fmla="*/ 52 h 146"/>
                  <a:gd name="T68" fmla="*/ 916 w 926"/>
                  <a:gd name="T69" fmla="*/ 60 h 146"/>
                  <a:gd name="T70" fmla="*/ 924 w 926"/>
                  <a:gd name="T71" fmla="*/ 66 h 146"/>
                  <a:gd name="T72" fmla="*/ 926 w 926"/>
                  <a:gd name="T73" fmla="*/ 74 h 146"/>
                  <a:gd name="T74" fmla="*/ 926 w 926"/>
                  <a:gd name="T75" fmla="*/ 74 h 146"/>
                  <a:gd name="T76" fmla="*/ 924 w 926"/>
                  <a:gd name="T77" fmla="*/ 82 h 146"/>
                  <a:gd name="T78" fmla="*/ 916 w 926"/>
                  <a:gd name="T79" fmla="*/ 88 h 146"/>
                  <a:gd name="T80" fmla="*/ 906 w 926"/>
                  <a:gd name="T81" fmla="*/ 94 h 146"/>
                  <a:gd name="T82" fmla="*/ 890 w 926"/>
                  <a:gd name="T83" fmla="*/ 102 h 146"/>
                  <a:gd name="T84" fmla="*/ 870 w 926"/>
                  <a:gd name="T85" fmla="*/ 108 h 146"/>
                  <a:gd name="T86" fmla="*/ 848 w 926"/>
                  <a:gd name="T87" fmla="*/ 114 h 146"/>
                  <a:gd name="T88" fmla="*/ 790 w 926"/>
                  <a:gd name="T89" fmla="*/ 124 h 146"/>
                  <a:gd name="T90" fmla="*/ 722 w 926"/>
                  <a:gd name="T91" fmla="*/ 132 h 146"/>
                  <a:gd name="T92" fmla="*/ 644 w 926"/>
                  <a:gd name="T93" fmla="*/ 140 h 146"/>
                  <a:gd name="T94" fmla="*/ 558 w 926"/>
                  <a:gd name="T95" fmla="*/ 144 h 146"/>
                  <a:gd name="T96" fmla="*/ 466 w 92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146"/>
                    </a:moveTo>
                    <a:lnTo>
                      <a:pt x="466" y="146"/>
                    </a:lnTo>
                    <a:lnTo>
                      <a:pt x="372" y="144"/>
                    </a:lnTo>
                    <a:lnTo>
                      <a:pt x="286" y="140"/>
                    </a:lnTo>
                    <a:lnTo>
                      <a:pt x="206" y="132"/>
                    </a:lnTo>
                    <a:lnTo>
                      <a:pt x="136" y="124"/>
                    </a:lnTo>
                    <a:lnTo>
                      <a:pt x="80" y="114"/>
                    </a:lnTo>
                    <a:lnTo>
                      <a:pt x="56" y="108"/>
                    </a:lnTo>
                    <a:lnTo>
                      <a:pt x="36" y="102"/>
                    </a:lnTo>
                    <a:lnTo>
                      <a:pt x="20" y="94"/>
                    </a:lnTo>
                    <a:lnTo>
                      <a:pt x="10" y="88"/>
                    </a:lnTo>
                    <a:lnTo>
                      <a:pt x="2" y="82"/>
                    </a:lnTo>
                    <a:lnTo>
                      <a:pt x="0" y="74"/>
                    </a:lnTo>
                    <a:lnTo>
                      <a:pt x="0" y="74"/>
                    </a:lnTo>
                    <a:lnTo>
                      <a:pt x="2" y="66"/>
                    </a:lnTo>
                    <a:lnTo>
                      <a:pt x="10" y="60"/>
                    </a:lnTo>
                    <a:lnTo>
                      <a:pt x="20" y="52"/>
                    </a:lnTo>
                    <a:lnTo>
                      <a:pt x="36" y="46"/>
                    </a:lnTo>
                    <a:lnTo>
                      <a:pt x="56" y="38"/>
                    </a:lnTo>
                    <a:lnTo>
                      <a:pt x="80" y="32"/>
                    </a:lnTo>
                    <a:lnTo>
                      <a:pt x="136" y="22"/>
                    </a:lnTo>
                    <a:lnTo>
                      <a:pt x="206" y="14"/>
                    </a:lnTo>
                    <a:lnTo>
                      <a:pt x="286" y="6"/>
                    </a:lnTo>
                    <a:lnTo>
                      <a:pt x="372" y="2"/>
                    </a:lnTo>
                    <a:lnTo>
                      <a:pt x="466" y="0"/>
                    </a:lnTo>
                    <a:lnTo>
                      <a:pt x="466" y="0"/>
                    </a:lnTo>
                    <a:lnTo>
                      <a:pt x="558" y="2"/>
                    </a:lnTo>
                    <a:lnTo>
                      <a:pt x="644" y="6"/>
                    </a:lnTo>
                    <a:lnTo>
                      <a:pt x="722" y="14"/>
                    </a:lnTo>
                    <a:lnTo>
                      <a:pt x="790" y="22"/>
                    </a:lnTo>
                    <a:lnTo>
                      <a:pt x="848" y="32"/>
                    </a:lnTo>
                    <a:lnTo>
                      <a:pt x="870" y="38"/>
                    </a:lnTo>
                    <a:lnTo>
                      <a:pt x="890" y="46"/>
                    </a:lnTo>
                    <a:lnTo>
                      <a:pt x="906" y="52"/>
                    </a:lnTo>
                    <a:lnTo>
                      <a:pt x="916" y="60"/>
                    </a:lnTo>
                    <a:lnTo>
                      <a:pt x="924" y="66"/>
                    </a:lnTo>
                    <a:lnTo>
                      <a:pt x="926" y="74"/>
                    </a:lnTo>
                    <a:lnTo>
                      <a:pt x="926" y="74"/>
                    </a:lnTo>
                    <a:lnTo>
                      <a:pt x="924" y="82"/>
                    </a:lnTo>
                    <a:lnTo>
                      <a:pt x="916" y="88"/>
                    </a:lnTo>
                    <a:lnTo>
                      <a:pt x="906" y="94"/>
                    </a:lnTo>
                    <a:lnTo>
                      <a:pt x="890" y="102"/>
                    </a:lnTo>
                    <a:lnTo>
                      <a:pt x="870" y="108"/>
                    </a:lnTo>
                    <a:lnTo>
                      <a:pt x="848" y="114"/>
                    </a:lnTo>
                    <a:lnTo>
                      <a:pt x="790" y="124"/>
                    </a:lnTo>
                    <a:lnTo>
                      <a:pt x="722" y="132"/>
                    </a:lnTo>
                    <a:lnTo>
                      <a:pt x="644" y="140"/>
                    </a:lnTo>
                    <a:lnTo>
                      <a:pt x="558" y="144"/>
                    </a:lnTo>
                    <a:lnTo>
                      <a:pt x="466"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8" name="Freeform 193"/>
              <p:cNvSpPr>
                <a:spLocks/>
              </p:cNvSpPr>
              <p:nvPr/>
            </p:nvSpPr>
            <p:spPr bwMode="auto">
              <a:xfrm>
                <a:off x="4427" y="4154"/>
                <a:ext cx="930" cy="146"/>
              </a:xfrm>
              <a:custGeom>
                <a:avLst/>
                <a:gdLst>
                  <a:gd name="T0" fmla="*/ 468 w 930"/>
                  <a:gd name="T1" fmla="*/ 0 h 146"/>
                  <a:gd name="T2" fmla="*/ 468 w 930"/>
                  <a:gd name="T3" fmla="*/ 0 h 146"/>
                  <a:gd name="T4" fmla="*/ 374 w 930"/>
                  <a:gd name="T5" fmla="*/ 2 h 146"/>
                  <a:gd name="T6" fmla="*/ 286 w 930"/>
                  <a:gd name="T7" fmla="*/ 6 h 146"/>
                  <a:gd name="T8" fmla="*/ 206 w 930"/>
                  <a:gd name="T9" fmla="*/ 12 h 146"/>
                  <a:gd name="T10" fmla="*/ 138 w 930"/>
                  <a:gd name="T11" fmla="*/ 22 h 146"/>
                  <a:gd name="T12" fmla="*/ 80 w 930"/>
                  <a:gd name="T13" fmla="*/ 32 h 146"/>
                  <a:gd name="T14" fmla="*/ 56 w 930"/>
                  <a:gd name="T15" fmla="*/ 38 h 146"/>
                  <a:gd name="T16" fmla="*/ 36 w 930"/>
                  <a:gd name="T17" fmla="*/ 46 h 146"/>
                  <a:gd name="T18" fmla="*/ 20 w 930"/>
                  <a:gd name="T19" fmla="*/ 52 h 146"/>
                  <a:gd name="T20" fmla="*/ 10 w 930"/>
                  <a:gd name="T21" fmla="*/ 60 h 146"/>
                  <a:gd name="T22" fmla="*/ 2 w 930"/>
                  <a:gd name="T23" fmla="*/ 66 h 146"/>
                  <a:gd name="T24" fmla="*/ 0 w 930"/>
                  <a:gd name="T25" fmla="*/ 74 h 146"/>
                  <a:gd name="T26" fmla="*/ 0 w 930"/>
                  <a:gd name="T27" fmla="*/ 74 h 146"/>
                  <a:gd name="T28" fmla="*/ 2 w 930"/>
                  <a:gd name="T29" fmla="*/ 82 h 146"/>
                  <a:gd name="T30" fmla="*/ 10 w 930"/>
                  <a:gd name="T31" fmla="*/ 88 h 146"/>
                  <a:gd name="T32" fmla="*/ 20 w 930"/>
                  <a:gd name="T33" fmla="*/ 96 h 146"/>
                  <a:gd name="T34" fmla="*/ 36 w 930"/>
                  <a:gd name="T35" fmla="*/ 102 h 146"/>
                  <a:gd name="T36" fmla="*/ 56 w 930"/>
                  <a:gd name="T37" fmla="*/ 108 h 146"/>
                  <a:gd name="T38" fmla="*/ 80 w 930"/>
                  <a:gd name="T39" fmla="*/ 114 h 146"/>
                  <a:gd name="T40" fmla="*/ 138 w 930"/>
                  <a:gd name="T41" fmla="*/ 124 h 146"/>
                  <a:gd name="T42" fmla="*/ 206 w 930"/>
                  <a:gd name="T43" fmla="*/ 134 h 146"/>
                  <a:gd name="T44" fmla="*/ 286 w 930"/>
                  <a:gd name="T45" fmla="*/ 140 h 146"/>
                  <a:gd name="T46" fmla="*/ 374 w 930"/>
                  <a:gd name="T47" fmla="*/ 144 h 146"/>
                  <a:gd name="T48" fmla="*/ 468 w 930"/>
                  <a:gd name="T49" fmla="*/ 146 h 146"/>
                  <a:gd name="T50" fmla="*/ 468 w 930"/>
                  <a:gd name="T51" fmla="*/ 146 h 146"/>
                  <a:gd name="T52" fmla="*/ 562 w 930"/>
                  <a:gd name="T53" fmla="*/ 144 h 146"/>
                  <a:gd name="T54" fmla="*/ 648 w 930"/>
                  <a:gd name="T55" fmla="*/ 140 h 146"/>
                  <a:gd name="T56" fmla="*/ 726 w 930"/>
                  <a:gd name="T57" fmla="*/ 134 h 146"/>
                  <a:gd name="T58" fmla="*/ 794 w 930"/>
                  <a:gd name="T59" fmla="*/ 124 h 146"/>
                  <a:gd name="T60" fmla="*/ 850 w 930"/>
                  <a:gd name="T61" fmla="*/ 114 h 146"/>
                  <a:gd name="T62" fmla="*/ 874 w 930"/>
                  <a:gd name="T63" fmla="*/ 108 h 146"/>
                  <a:gd name="T64" fmla="*/ 894 w 930"/>
                  <a:gd name="T65" fmla="*/ 102 h 146"/>
                  <a:gd name="T66" fmla="*/ 908 w 930"/>
                  <a:gd name="T67" fmla="*/ 96 h 146"/>
                  <a:gd name="T68" fmla="*/ 920 w 930"/>
                  <a:gd name="T69" fmla="*/ 88 h 146"/>
                  <a:gd name="T70" fmla="*/ 928 w 930"/>
                  <a:gd name="T71" fmla="*/ 82 h 146"/>
                  <a:gd name="T72" fmla="*/ 930 w 930"/>
                  <a:gd name="T73" fmla="*/ 74 h 146"/>
                  <a:gd name="T74" fmla="*/ 930 w 930"/>
                  <a:gd name="T75" fmla="*/ 74 h 146"/>
                  <a:gd name="T76" fmla="*/ 928 w 930"/>
                  <a:gd name="T77" fmla="*/ 66 h 146"/>
                  <a:gd name="T78" fmla="*/ 920 w 930"/>
                  <a:gd name="T79" fmla="*/ 60 h 146"/>
                  <a:gd name="T80" fmla="*/ 908 w 930"/>
                  <a:gd name="T81" fmla="*/ 52 h 146"/>
                  <a:gd name="T82" fmla="*/ 894 w 930"/>
                  <a:gd name="T83" fmla="*/ 46 h 146"/>
                  <a:gd name="T84" fmla="*/ 874 w 930"/>
                  <a:gd name="T85" fmla="*/ 38 h 146"/>
                  <a:gd name="T86" fmla="*/ 850 w 930"/>
                  <a:gd name="T87" fmla="*/ 32 h 146"/>
                  <a:gd name="T88" fmla="*/ 794 w 930"/>
                  <a:gd name="T89" fmla="*/ 22 h 146"/>
                  <a:gd name="T90" fmla="*/ 726 w 930"/>
                  <a:gd name="T91" fmla="*/ 12 h 146"/>
                  <a:gd name="T92" fmla="*/ 648 w 930"/>
                  <a:gd name="T93" fmla="*/ 6 h 146"/>
                  <a:gd name="T94" fmla="*/ 562 w 930"/>
                  <a:gd name="T95" fmla="*/ 2 h 146"/>
                  <a:gd name="T96" fmla="*/ 468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8" y="0"/>
                    </a:moveTo>
                    <a:lnTo>
                      <a:pt x="468" y="0"/>
                    </a:lnTo>
                    <a:lnTo>
                      <a:pt x="374" y="2"/>
                    </a:lnTo>
                    <a:lnTo>
                      <a:pt x="286" y="6"/>
                    </a:lnTo>
                    <a:lnTo>
                      <a:pt x="206" y="12"/>
                    </a:lnTo>
                    <a:lnTo>
                      <a:pt x="138" y="22"/>
                    </a:lnTo>
                    <a:lnTo>
                      <a:pt x="80" y="32"/>
                    </a:lnTo>
                    <a:lnTo>
                      <a:pt x="56" y="38"/>
                    </a:lnTo>
                    <a:lnTo>
                      <a:pt x="36" y="46"/>
                    </a:lnTo>
                    <a:lnTo>
                      <a:pt x="20" y="52"/>
                    </a:lnTo>
                    <a:lnTo>
                      <a:pt x="10" y="60"/>
                    </a:lnTo>
                    <a:lnTo>
                      <a:pt x="2" y="66"/>
                    </a:lnTo>
                    <a:lnTo>
                      <a:pt x="0" y="74"/>
                    </a:lnTo>
                    <a:lnTo>
                      <a:pt x="0" y="74"/>
                    </a:lnTo>
                    <a:lnTo>
                      <a:pt x="2" y="82"/>
                    </a:lnTo>
                    <a:lnTo>
                      <a:pt x="10" y="88"/>
                    </a:lnTo>
                    <a:lnTo>
                      <a:pt x="20" y="96"/>
                    </a:lnTo>
                    <a:lnTo>
                      <a:pt x="36" y="102"/>
                    </a:lnTo>
                    <a:lnTo>
                      <a:pt x="56" y="108"/>
                    </a:lnTo>
                    <a:lnTo>
                      <a:pt x="80" y="114"/>
                    </a:lnTo>
                    <a:lnTo>
                      <a:pt x="138" y="124"/>
                    </a:lnTo>
                    <a:lnTo>
                      <a:pt x="206" y="134"/>
                    </a:lnTo>
                    <a:lnTo>
                      <a:pt x="286" y="140"/>
                    </a:lnTo>
                    <a:lnTo>
                      <a:pt x="374" y="144"/>
                    </a:lnTo>
                    <a:lnTo>
                      <a:pt x="468" y="146"/>
                    </a:lnTo>
                    <a:lnTo>
                      <a:pt x="468" y="146"/>
                    </a:lnTo>
                    <a:lnTo>
                      <a:pt x="562" y="144"/>
                    </a:lnTo>
                    <a:lnTo>
                      <a:pt x="648" y="140"/>
                    </a:lnTo>
                    <a:lnTo>
                      <a:pt x="726" y="134"/>
                    </a:lnTo>
                    <a:lnTo>
                      <a:pt x="794" y="124"/>
                    </a:lnTo>
                    <a:lnTo>
                      <a:pt x="850" y="114"/>
                    </a:lnTo>
                    <a:lnTo>
                      <a:pt x="874" y="108"/>
                    </a:lnTo>
                    <a:lnTo>
                      <a:pt x="894" y="102"/>
                    </a:lnTo>
                    <a:lnTo>
                      <a:pt x="908" y="96"/>
                    </a:lnTo>
                    <a:lnTo>
                      <a:pt x="920" y="88"/>
                    </a:lnTo>
                    <a:lnTo>
                      <a:pt x="928" y="82"/>
                    </a:lnTo>
                    <a:lnTo>
                      <a:pt x="930" y="74"/>
                    </a:lnTo>
                    <a:lnTo>
                      <a:pt x="930" y="74"/>
                    </a:lnTo>
                    <a:lnTo>
                      <a:pt x="928" y="66"/>
                    </a:lnTo>
                    <a:lnTo>
                      <a:pt x="920" y="60"/>
                    </a:lnTo>
                    <a:lnTo>
                      <a:pt x="908" y="52"/>
                    </a:lnTo>
                    <a:lnTo>
                      <a:pt x="894" y="46"/>
                    </a:lnTo>
                    <a:lnTo>
                      <a:pt x="874" y="38"/>
                    </a:lnTo>
                    <a:lnTo>
                      <a:pt x="850" y="32"/>
                    </a:lnTo>
                    <a:lnTo>
                      <a:pt x="794" y="22"/>
                    </a:lnTo>
                    <a:lnTo>
                      <a:pt x="726" y="12"/>
                    </a:lnTo>
                    <a:lnTo>
                      <a:pt x="648" y="6"/>
                    </a:lnTo>
                    <a:lnTo>
                      <a:pt x="562" y="2"/>
                    </a:lnTo>
                    <a:lnTo>
                      <a:pt x="4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9" name="Freeform 194"/>
              <p:cNvSpPr>
                <a:spLocks noEditPoints="1"/>
              </p:cNvSpPr>
              <p:nvPr/>
            </p:nvSpPr>
            <p:spPr bwMode="auto">
              <a:xfrm>
                <a:off x="4429" y="4154"/>
                <a:ext cx="926" cy="146"/>
              </a:xfrm>
              <a:custGeom>
                <a:avLst/>
                <a:gdLst>
                  <a:gd name="T0" fmla="*/ 466 w 926"/>
                  <a:gd name="T1" fmla="*/ 144 h 146"/>
                  <a:gd name="T2" fmla="*/ 286 w 926"/>
                  <a:gd name="T3" fmla="*/ 140 h 146"/>
                  <a:gd name="T4" fmla="*/ 138 w 926"/>
                  <a:gd name="T5" fmla="*/ 124 h 146"/>
                  <a:gd name="T6" fmla="*/ 58 w 926"/>
                  <a:gd name="T7" fmla="*/ 108 h 146"/>
                  <a:gd name="T8" fmla="*/ 22 w 926"/>
                  <a:gd name="T9" fmla="*/ 94 h 146"/>
                  <a:gd name="T10" fmla="*/ 4 w 926"/>
                  <a:gd name="T11" fmla="*/ 82 h 146"/>
                  <a:gd name="T12" fmla="*/ 2 w 926"/>
                  <a:gd name="T13" fmla="*/ 74 h 146"/>
                  <a:gd name="T14" fmla="*/ 12 w 926"/>
                  <a:gd name="T15" fmla="*/ 60 h 146"/>
                  <a:gd name="T16" fmla="*/ 38 w 926"/>
                  <a:gd name="T17" fmla="*/ 46 h 146"/>
                  <a:gd name="T18" fmla="*/ 82 w 926"/>
                  <a:gd name="T19" fmla="*/ 34 h 146"/>
                  <a:gd name="T20" fmla="*/ 208 w 926"/>
                  <a:gd name="T21" fmla="*/ 14 h 146"/>
                  <a:gd name="T22" fmla="*/ 374 w 926"/>
                  <a:gd name="T23" fmla="*/ 2 h 146"/>
                  <a:gd name="T24" fmla="*/ 466 w 926"/>
                  <a:gd name="T25" fmla="*/ 0 h 146"/>
                  <a:gd name="T26" fmla="*/ 644 w 926"/>
                  <a:gd name="T27" fmla="*/ 6 h 146"/>
                  <a:gd name="T28" fmla="*/ 790 w 926"/>
                  <a:gd name="T29" fmla="*/ 22 h 146"/>
                  <a:gd name="T30" fmla="*/ 868 w 926"/>
                  <a:gd name="T31" fmla="*/ 40 h 146"/>
                  <a:gd name="T32" fmla="*/ 904 w 926"/>
                  <a:gd name="T33" fmla="*/ 52 h 146"/>
                  <a:gd name="T34" fmla="*/ 922 w 926"/>
                  <a:gd name="T35" fmla="*/ 66 h 146"/>
                  <a:gd name="T36" fmla="*/ 924 w 926"/>
                  <a:gd name="T37" fmla="*/ 74 h 146"/>
                  <a:gd name="T38" fmla="*/ 914 w 926"/>
                  <a:gd name="T39" fmla="*/ 88 h 146"/>
                  <a:gd name="T40" fmla="*/ 888 w 926"/>
                  <a:gd name="T41" fmla="*/ 102 h 146"/>
                  <a:gd name="T42" fmla="*/ 846 w 926"/>
                  <a:gd name="T43" fmla="*/ 114 h 146"/>
                  <a:gd name="T44" fmla="*/ 722 w 926"/>
                  <a:gd name="T45" fmla="*/ 132 h 146"/>
                  <a:gd name="T46" fmla="*/ 558 w 926"/>
                  <a:gd name="T47" fmla="*/ 144 h 146"/>
                  <a:gd name="T48" fmla="*/ 466 w 926"/>
                  <a:gd name="T49" fmla="*/ 0 h 146"/>
                  <a:gd name="T50" fmla="*/ 372 w 926"/>
                  <a:gd name="T51" fmla="*/ 2 h 146"/>
                  <a:gd name="T52" fmla="*/ 206 w 926"/>
                  <a:gd name="T53" fmla="*/ 14 h 146"/>
                  <a:gd name="T54" fmla="*/ 80 w 926"/>
                  <a:gd name="T55" fmla="*/ 32 h 146"/>
                  <a:gd name="T56" fmla="*/ 36 w 926"/>
                  <a:gd name="T57" fmla="*/ 46 h 146"/>
                  <a:gd name="T58" fmla="*/ 10 w 926"/>
                  <a:gd name="T59" fmla="*/ 60 h 146"/>
                  <a:gd name="T60" fmla="*/ 0 w 926"/>
                  <a:gd name="T61" fmla="*/ 74 h 146"/>
                  <a:gd name="T62" fmla="*/ 2 w 926"/>
                  <a:gd name="T63" fmla="*/ 82 h 146"/>
                  <a:gd name="T64" fmla="*/ 20 w 926"/>
                  <a:gd name="T65" fmla="*/ 94 h 146"/>
                  <a:gd name="T66" fmla="*/ 56 w 926"/>
                  <a:gd name="T67" fmla="*/ 108 h 146"/>
                  <a:gd name="T68" fmla="*/ 136 w 926"/>
                  <a:gd name="T69" fmla="*/ 124 h 146"/>
                  <a:gd name="T70" fmla="*/ 286 w 926"/>
                  <a:gd name="T71" fmla="*/ 140 h 146"/>
                  <a:gd name="T72" fmla="*/ 466 w 926"/>
                  <a:gd name="T73" fmla="*/ 146 h 146"/>
                  <a:gd name="T74" fmla="*/ 558 w 926"/>
                  <a:gd name="T75" fmla="*/ 144 h 146"/>
                  <a:gd name="T76" fmla="*/ 722 w 926"/>
                  <a:gd name="T77" fmla="*/ 132 h 146"/>
                  <a:gd name="T78" fmla="*/ 848 w 926"/>
                  <a:gd name="T79" fmla="*/ 114 h 146"/>
                  <a:gd name="T80" fmla="*/ 890 w 926"/>
                  <a:gd name="T81" fmla="*/ 102 h 146"/>
                  <a:gd name="T82" fmla="*/ 916 w 926"/>
                  <a:gd name="T83" fmla="*/ 88 h 146"/>
                  <a:gd name="T84" fmla="*/ 926 w 926"/>
                  <a:gd name="T85" fmla="*/ 74 h 146"/>
                  <a:gd name="T86" fmla="*/ 924 w 926"/>
                  <a:gd name="T87" fmla="*/ 66 h 146"/>
                  <a:gd name="T88" fmla="*/ 906 w 926"/>
                  <a:gd name="T89" fmla="*/ 52 h 146"/>
                  <a:gd name="T90" fmla="*/ 870 w 926"/>
                  <a:gd name="T91" fmla="*/ 38 h 146"/>
                  <a:gd name="T92" fmla="*/ 790 w 926"/>
                  <a:gd name="T93" fmla="*/ 22 h 146"/>
                  <a:gd name="T94" fmla="*/ 644 w 926"/>
                  <a:gd name="T95" fmla="*/ 6 h 146"/>
                  <a:gd name="T96" fmla="*/ 466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144"/>
                    </a:moveTo>
                    <a:lnTo>
                      <a:pt x="466" y="144"/>
                    </a:lnTo>
                    <a:lnTo>
                      <a:pt x="374" y="144"/>
                    </a:lnTo>
                    <a:lnTo>
                      <a:pt x="286" y="140"/>
                    </a:lnTo>
                    <a:lnTo>
                      <a:pt x="208"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40"/>
                    </a:lnTo>
                    <a:lnTo>
                      <a:pt x="82" y="34"/>
                    </a:lnTo>
                    <a:lnTo>
                      <a:pt x="138" y="22"/>
                    </a:lnTo>
                    <a:lnTo>
                      <a:pt x="208" y="14"/>
                    </a:lnTo>
                    <a:lnTo>
                      <a:pt x="286" y="6"/>
                    </a:lnTo>
                    <a:lnTo>
                      <a:pt x="374" y="2"/>
                    </a:lnTo>
                    <a:lnTo>
                      <a:pt x="466" y="0"/>
                    </a:lnTo>
                    <a:lnTo>
                      <a:pt x="466" y="0"/>
                    </a:lnTo>
                    <a:lnTo>
                      <a:pt x="558" y="2"/>
                    </a:lnTo>
                    <a:lnTo>
                      <a:pt x="644" y="6"/>
                    </a:lnTo>
                    <a:lnTo>
                      <a:pt x="722" y="14"/>
                    </a:lnTo>
                    <a:lnTo>
                      <a:pt x="790" y="22"/>
                    </a:lnTo>
                    <a:lnTo>
                      <a:pt x="846" y="34"/>
                    </a:lnTo>
                    <a:lnTo>
                      <a:pt x="868" y="40"/>
                    </a:lnTo>
                    <a:lnTo>
                      <a:pt x="888" y="46"/>
                    </a:lnTo>
                    <a:lnTo>
                      <a:pt x="904" y="52"/>
                    </a:lnTo>
                    <a:lnTo>
                      <a:pt x="914" y="60"/>
                    </a:lnTo>
                    <a:lnTo>
                      <a:pt x="922" y="66"/>
                    </a:lnTo>
                    <a:lnTo>
                      <a:pt x="924" y="74"/>
                    </a:lnTo>
                    <a:lnTo>
                      <a:pt x="924" y="74"/>
                    </a:lnTo>
                    <a:lnTo>
                      <a:pt x="922" y="82"/>
                    </a:lnTo>
                    <a:lnTo>
                      <a:pt x="914" y="88"/>
                    </a:lnTo>
                    <a:lnTo>
                      <a:pt x="904" y="94"/>
                    </a:lnTo>
                    <a:lnTo>
                      <a:pt x="888" y="102"/>
                    </a:lnTo>
                    <a:lnTo>
                      <a:pt x="868" y="108"/>
                    </a:lnTo>
                    <a:lnTo>
                      <a:pt x="846" y="114"/>
                    </a:lnTo>
                    <a:lnTo>
                      <a:pt x="790" y="124"/>
                    </a:lnTo>
                    <a:lnTo>
                      <a:pt x="722" y="132"/>
                    </a:lnTo>
                    <a:lnTo>
                      <a:pt x="644" y="140"/>
                    </a:lnTo>
                    <a:lnTo>
                      <a:pt x="558" y="144"/>
                    </a:lnTo>
                    <a:lnTo>
                      <a:pt x="466" y="144"/>
                    </a:lnTo>
                    <a:close/>
                    <a:moveTo>
                      <a:pt x="466" y="0"/>
                    </a:moveTo>
                    <a:lnTo>
                      <a:pt x="466" y="0"/>
                    </a:lnTo>
                    <a:lnTo>
                      <a:pt x="372" y="2"/>
                    </a:lnTo>
                    <a:lnTo>
                      <a:pt x="286" y="6"/>
                    </a:lnTo>
                    <a:lnTo>
                      <a:pt x="206" y="14"/>
                    </a:lnTo>
                    <a:lnTo>
                      <a:pt x="136" y="22"/>
                    </a:lnTo>
                    <a:lnTo>
                      <a:pt x="80" y="32"/>
                    </a:lnTo>
                    <a:lnTo>
                      <a:pt x="56" y="38"/>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6" y="140"/>
                    </a:lnTo>
                    <a:lnTo>
                      <a:pt x="372" y="144"/>
                    </a:lnTo>
                    <a:lnTo>
                      <a:pt x="466" y="146"/>
                    </a:lnTo>
                    <a:lnTo>
                      <a:pt x="466"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6" y="0"/>
                    </a:lnTo>
                    <a:close/>
                  </a:path>
                </a:pathLst>
              </a:custGeom>
              <a:solidFill>
                <a:srgbClr val="F4F3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0" name="Freeform 195"/>
              <p:cNvSpPr>
                <a:spLocks/>
              </p:cNvSpPr>
              <p:nvPr/>
            </p:nvSpPr>
            <p:spPr bwMode="auto">
              <a:xfrm>
                <a:off x="4431" y="4154"/>
                <a:ext cx="922" cy="144"/>
              </a:xfrm>
              <a:custGeom>
                <a:avLst/>
                <a:gdLst>
                  <a:gd name="T0" fmla="*/ 464 w 922"/>
                  <a:gd name="T1" fmla="*/ 144 h 144"/>
                  <a:gd name="T2" fmla="*/ 464 w 922"/>
                  <a:gd name="T3" fmla="*/ 144 h 144"/>
                  <a:gd name="T4" fmla="*/ 372 w 922"/>
                  <a:gd name="T5" fmla="*/ 144 h 144"/>
                  <a:gd name="T6" fmla="*/ 284 w 922"/>
                  <a:gd name="T7" fmla="*/ 140 h 144"/>
                  <a:gd name="T8" fmla="*/ 206 w 922"/>
                  <a:gd name="T9" fmla="*/ 132 h 144"/>
                  <a:gd name="T10" fmla="*/ 136 w 922"/>
                  <a:gd name="T11" fmla="*/ 124 h 144"/>
                  <a:gd name="T12" fmla="*/ 80 w 922"/>
                  <a:gd name="T13" fmla="*/ 114 h 144"/>
                  <a:gd name="T14" fmla="*/ 56 w 922"/>
                  <a:gd name="T15" fmla="*/ 108 h 144"/>
                  <a:gd name="T16" fmla="*/ 36 w 922"/>
                  <a:gd name="T17" fmla="*/ 102 h 144"/>
                  <a:gd name="T18" fmla="*/ 20 w 922"/>
                  <a:gd name="T19" fmla="*/ 94 h 144"/>
                  <a:gd name="T20" fmla="*/ 10 w 922"/>
                  <a:gd name="T21" fmla="*/ 88 h 144"/>
                  <a:gd name="T22" fmla="*/ 2 w 922"/>
                  <a:gd name="T23" fmla="*/ 82 h 144"/>
                  <a:gd name="T24" fmla="*/ 0 w 922"/>
                  <a:gd name="T25" fmla="*/ 74 h 144"/>
                  <a:gd name="T26" fmla="*/ 0 w 922"/>
                  <a:gd name="T27" fmla="*/ 74 h 144"/>
                  <a:gd name="T28" fmla="*/ 2 w 922"/>
                  <a:gd name="T29" fmla="*/ 66 h 144"/>
                  <a:gd name="T30" fmla="*/ 10 w 922"/>
                  <a:gd name="T31" fmla="*/ 60 h 144"/>
                  <a:gd name="T32" fmla="*/ 20 w 922"/>
                  <a:gd name="T33" fmla="*/ 52 h 144"/>
                  <a:gd name="T34" fmla="*/ 36 w 922"/>
                  <a:gd name="T35" fmla="*/ 46 h 144"/>
                  <a:gd name="T36" fmla="*/ 56 w 922"/>
                  <a:gd name="T37" fmla="*/ 40 h 144"/>
                  <a:gd name="T38" fmla="*/ 80 w 922"/>
                  <a:gd name="T39" fmla="*/ 34 h 144"/>
                  <a:gd name="T40" fmla="*/ 136 w 922"/>
                  <a:gd name="T41" fmla="*/ 22 h 144"/>
                  <a:gd name="T42" fmla="*/ 206 w 922"/>
                  <a:gd name="T43" fmla="*/ 14 h 144"/>
                  <a:gd name="T44" fmla="*/ 284 w 922"/>
                  <a:gd name="T45" fmla="*/ 6 h 144"/>
                  <a:gd name="T46" fmla="*/ 372 w 922"/>
                  <a:gd name="T47" fmla="*/ 2 h 144"/>
                  <a:gd name="T48" fmla="*/ 464 w 922"/>
                  <a:gd name="T49" fmla="*/ 0 h 144"/>
                  <a:gd name="T50" fmla="*/ 464 w 922"/>
                  <a:gd name="T51" fmla="*/ 0 h 144"/>
                  <a:gd name="T52" fmla="*/ 556 w 922"/>
                  <a:gd name="T53" fmla="*/ 2 h 144"/>
                  <a:gd name="T54" fmla="*/ 642 w 922"/>
                  <a:gd name="T55" fmla="*/ 6 h 144"/>
                  <a:gd name="T56" fmla="*/ 720 w 922"/>
                  <a:gd name="T57" fmla="*/ 14 h 144"/>
                  <a:gd name="T58" fmla="*/ 788 w 922"/>
                  <a:gd name="T59" fmla="*/ 22 h 144"/>
                  <a:gd name="T60" fmla="*/ 844 w 922"/>
                  <a:gd name="T61" fmla="*/ 34 h 144"/>
                  <a:gd name="T62" fmla="*/ 866 w 922"/>
                  <a:gd name="T63" fmla="*/ 40 h 144"/>
                  <a:gd name="T64" fmla="*/ 886 w 922"/>
                  <a:gd name="T65" fmla="*/ 46 h 144"/>
                  <a:gd name="T66" fmla="*/ 902 w 922"/>
                  <a:gd name="T67" fmla="*/ 52 h 144"/>
                  <a:gd name="T68" fmla="*/ 912 w 922"/>
                  <a:gd name="T69" fmla="*/ 60 h 144"/>
                  <a:gd name="T70" fmla="*/ 920 w 922"/>
                  <a:gd name="T71" fmla="*/ 66 h 144"/>
                  <a:gd name="T72" fmla="*/ 922 w 922"/>
                  <a:gd name="T73" fmla="*/ 74 h 144"/>
                  <a:gd name="T74" fmla="*/ 922 w 922"/>
                  <a:gd name="T75" fmla="*/ 74 h 144"/>
                  <a:gd name="T76" fmla="*/ 920 w 922"/>
                  <a:gd name="T77" fmla="*/ 82 h 144"/>
                  <a:gd name="T78" fmla="*/ 912 w 922"/>
                  <a:gd name="T79" fmla="*/ 88 h 144"/>
                  <a:gd name="T80" fmla="*/ 902 w 922"/>
                  <a:gd name="T81" fmla="*/ 94 h 144"/>
                  <a:gd name="T82" fmla="*/ 886 w 922"/>
                  <a:gd name="T83" fmla="*/ 102 h 144"/>
                  <a:gd name="T84" fmla="*/ 866 w 922"/>
                  <a:gd name="T85" fmla="*/ 108 h 144"/>
                  <a:gd name="T86" fmla="*/ 844 w 922"/>
                  <a:gd name="T87" fmla="*/ 114 h 144"/>
                  <a:gd name="T88" fmla="*/ 788 w 922"/>
                  <a:gd name="T89" fmla="*/ 124 h 144"/>
                  <a:gd name="T90" fmla="*/ 720 w 922"/>
                  <a:gd name="T91" fmla="*/ 132 h 144"/>
                  <a:gd name="T92" fmla="*/ 642 w 922"/>
                  <a:gd name="T93" fmla="*/ 140 h 144"/>
                  <a:gd name="T94" fmla="*/ 556 w 922"/>
                  <a:gd name="T95" fmla="*/ 144 h 144"/>
                  <a:gd name="T96" fmla="*/ 464 w 922"/>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144"/>
                    </a:moveTo>
                    <a:lnTo>
                      <a:pt x="464" y="144"/>
                    </a:lnTo>
                    <a:lnTo>
                      <a:pt x="372" y="144"/>
                    </a:lnTo>
                    <a:lnTo>
                      <a:pt x="284" y="140"/>
                    </a:lnTo>
                    <a:lnTo>
                      <a:pt x="206" y="132"/>
                    </a:lnTo>
                    <a:lnTo>
                      <a:pt x="136" y="124"/>
                    </a:lnTo>
                    <a:lnTo>
                      <a:pt x="80" y="114"/>
                    </a:lnTo>
                    <a:lnTo>
                      <a:pt x="56" y="108"/>
                    </a:lnTo>
                    <a:lnTo>
                      <a:pt x="36" y="102"/>
                    </a:lnTo>
                    <a:lnTo>
                      <a:pt x="20" y="94"/>
                    </a:lnTo>
                    <a:lnTo>
                      <a:pt x="10" y="88"/>
                    </a:lnTo>
                    <a:lnTo>
                      <a:pt x="2" y="82"/>
                    </a:lnTo>
                    <a:lnTo>
                      <a:pt x="0" y="74"/>
                    </a:lnTo>
                    <a:lnTo>
                      <a:pt x="0" y="74"/>
                    </a:lnTo>
                    <a:lnTo>
                      <a:pt x="2" y="66"/>
                    </a:lnTo>
                    <a:lnTo>
                      <a:pt x="10" y="60"/>
                    </a:lnTo>
                    <a:lnTo>
                      <a:pt x="20" y="52"/>
                    </a:lnTo>
                    <a:lnTo>
                      <a:pt x="36" y="46"/>
                    </a:lnTo>
                    <a:lnTo>
                      <a:pt x="56" y="40"/>
                    </a:lnTo>
                    <a:lnTo>
                      <a:pt x="80" y="34"/>
                    </a:lnTo>
                    <a:lnTo>
                      <a:pt x="136" y="22"/>
                    </a:lnTo>
                    <a:lnTo>
                      <a:pt x="206" y="14"/>
                    </a:lnTo>
                    <a:lnTo>
                      <a:pt x="284" y="6"/>
                    </a:lnTo>
                    <a:lnTo>
                      <a:pt x="372" y="2"/>
                    </a:lnTo>
                    <a:lnTo>
                      <a:pt x="464" y="0"/>
                    </a:lnTo>
                    <a:lnTo>
                      <a:pt x="464" y="0"/>
                    </a:lnTo>
                    <a:lnTo>
                      <a:pt x="556" y="2"/>
                    </a:lnTo>
                    <a:lnTo>
                      <a:pt x="642" y="6"/>
                    </a:lnTo>
                    <a:lnTo>
                      <a:pt x="720" y="14"/>
                    </a:lnTo>
                    <a:lnTo>
                      <a:pt x="788" y="22"/>
                    </a:lnTo>
                    <a:lnTo>
                      <a:pt x="844" y="34"/>
                    </a:lnTo>
                    <a:lnTo>
                      <a:pt x="866" y="40"/>
                    </a:lnTo>
                    <a:lnTo>
                      <a:pt x="886" y="46"/>
                    </a:lnTo>
                    <a:lnTo>
                      <a:pt x="902" y="52"/>
                    </a:lnTo>
                    <a:lnTo>
                      <a:pt x="912" y="60"/>
                    </a:lnTo>
                    <a:lnTo>
                      <a:pt x="920" y="66"/>
                    </a:lnTo>
                    <a:lnTo>
                      <a:pt x="922" y="74"/>
                    </a:lnTo>
                    <a:lnTo>
                      <a:pt x="922" y="74"/>
                    </a:lnTo>
                    <a:lnTo>
                      <a:pt x="920" y="82"/>
                    </a:lnTo>
                    <a:lnTo>
                      <a:pt x="912" y="88"/>
                    </a:lnTo>
                    <a:lnTo>
                      <a:pt x="902" y="94"/>
                    </a:lnTo>
                    <a:lnTo>
                      <a:pt x="886" y="102"/>
                    </a:lnTo>
                    <a:lnTo>
                      <a:pt x="866" y="108"/>
                    </a:lnTo>
                    <a:lnTo>
                      <a:pt x="844" y="114"/>
                    </a:lnTo>
                    <a:lnTo>
                      <a:pt x="788" y="124"/>
                    </a:lnTo>
                    <a:lnTo>
                      <a:pt x="720" y="132"/>
                    </a:lnTo>
                    <a:lnTo>
                      <a:pt x="642" y="140"/>
                    </a:lnTo>
                    <a:lnTo>
                      <a:pt x="556" y="144"/>
                    </a:lnTo>
                    <a:lnTo>
                      <a:pt x="464"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1" name="Freeform 196"/>
              <p:cNvSpPr>
                <a:spLocks/>
              </p:cNvSpPr>
              <p:nvPr/>
            </p:nvSpPr>
            <p:spPr bwMode="auto">
              <a:xfrm>
                <a:off x="4429" y="4154"/>
                <a:ext cx="926" cy="146"/>
              </a:xfrm>
              <a:custGeom>
                <a:avLst/>
                <a:gdLst>
                  <a:gd name="T0" fmla="*/ 466 w 926"/>
                  <a:gd name="T1" fmla="*/ 0 h 146"/>
                  <a:gd name="T2" fmla="*/ 466 w 926"/>
                  <a:gd name="T3" fmla="*/ 0 h 146"/>
                  <a:gd name="T4" fmla="*/ 372 w 926"/>
                  <a:gd name="T5" fmla="*/ 2 h 146"/>
                  <a:gd name="T6" fmla="*/ 286 w 926"/>
                  <a:gd name="T7" fmla="*/ 6 h 146"/>
                  <a:gd name="T8" fmla="*/ 206 w 926"/>
                  <a:gd name="T9" fmla="*/ 14 h 146"/>
                  <a:gd name="T10" fmla="*/ 136 w 926"/>
                  <a:gd name="T11" fmla="*/ 22 h 146"/>
                  <a:gd name="T12" fmla="*/ 80 w 926"/>
                  <a:gd name="T13" fmla="*/ 32 h 146"/>
                  <a:gd name="T14" fmla="*/ 56 w 926"/>
                  <a:gd name="T15" fmla="*/ 38 h 146"/>
                  <a:gd name="T16" fmla="*/ 36 w 926"/>
                  <a:gd name="T17" fmla="*/ 46 h 146"/>
                  <a:gd name="T18" fmla="*/ 20 w 926"/>
                  <a:gd name="T19" fmla="*/ 52 h 146"/>
                  <a:gd name="T20" fmla="*/ 10 w 926"/>
                  <a:gd name="T21" fmla="*/ 60 h 146"/>
                  <a:gd name="T22" fmla="*/ 2 w 926"/>
                  <a:gd name="T23" fmla="*/ 66 h 146"/>
                  <a:gd name="T24" fmla="*/ 0 w 926"/>
                  <a:gd name="T25" fmla="*/ 74 h 146"/>
                  <a:gd name="T26" fmla="*/ 0 w 926"/>
                  <a:gd name="T27" fmla="*/ 74 h 146"/>
                  <a:gd name="T28" fmla="*/ 2 w 926"/>
                  <a:gd name="T29" fmla="*/ 82 h 146"/>
                  <a:gd name="T30" fmla="*/ 10 w 926"/>
                  <a:gd name="T31" fmla="*/ 88 h 146"/>
                  <a:gd name="T32" fmla="*/ 20 w 926"/>
                  <a:gd name="T33" fmla="*/ 94 h 146"/>
                  <a:gd name="T34" fmla="*/ 36 w 926"/>
                  <a:gd name="T35" fmla="*/ 102 h 146"/>
                  <a:gd name="T36" fmla="*/ 56 w 926"/>
                  <a:gd name="T37" fmla="*/ 108 h 146"/>
                  <a:gd name="T38" fmla="*/ 80 w 926"/>
                  <a:gd name="T39" fmla="*/ 114 h 146"/>
                  <a:gd name="T40" fmla="*/ 136 w 926"/>
                  <a:gd name="T41" fmla="*/ 124 h 146"/>
                  <a:gd name="T42" fmla="*/ 206 w 926"/>
                  <a:gd name="T43" fmla="*/ 132 h 146"/>
                  <a:gd name="T44" fmla="*/ 286 w 926"/>
                  <a:gd name="T45" fmla="*/ 140 h 146"/>
                  <a:gd name="T46" fmla="*/ 372 w 926"/>
                  <a:gd name="T47" fmla="*/ 144 h 146"/>
                  <a:gd name="T48" fmla="*/ 466 w 926"/>
                  <a:gd name="T49" fmla="*/ 146 h 146"/>
                  <a:gd name="T50" fmla="*/ 466 w 926"/>
                  <a:gd name="T51" fmla="*/ 146 h 146"/>
                  <a:gd name="T52" fmla="*/ 558 w 926"/>
                  <a:gd name="T53" fmla="*/ 144 h 146"/>
                  <a:gd name="T54" fmla="*/ 644 w 926"/>
                  <a:gd name="T55" fmla="*/ 140 h 146"/>
                  <a:gd name="T56" fmla="*/ 722 w 926"/>
                  <a:gd name="T57" fmla="*/ 132 h 146"/>
                  <a:gd name="T58" fmla="*/ 790 w 926"/>
                  <a:gd name="T59" fmla="*/ 124 h 146"/>
                  <a:gd name="T60" fmla="*/ 848 w 926"/>
                  <a:gd name="T61" fmla="*/ 114 h 146"/>
                  <a:gd name="T62" fmla="*/ 870 w 926"/>
                  <a:gd name="T63" fmla="*/ 108 h 146"/>
                  <a:gd name="T64" fmla="*/ 890 w 926"/>
                  <a:gd name="T65" fmla="*/ 102 h 146"/>
                  <a:gd name="T66" fmla="*/ 906 w 926"/>
                  <a:gd name="T67" fmla="*/ 94 h 146"/>
                  <a:gd name="T68" fmla="*/ 916 w 926"/>
                  <a:gd name="T69" fmla="*/ 88 h 146"/>
                  <a:gd name="T70" fmla="*/ 924 w 926"/>
                  <a:gd name="T71" fmla="*/ 82 h 146"/>
                  <a:gd name="T72" fmla="*/ 926 w 926"/>
                  <a:gd name="T73" fmla="*/ 74 h 146"/>
                  <a:gd name="T74" fmla="*/ 926 w 926"/>
                  <a:gd name="T75" fmla="*/ 74 h 146"/>
                  <a:gd name="T76" fmla="*/ 924 w 926"/>
                  <a:gd name="T77" fmla="*/ 66 h 146"/>
                  <a:gd name="T78" fmla="*/ 916 w 926"/>
                  <a:gd name="T79" fmla="*/ 60 h 146"/>
                  <a:gd name="T80" fmla="*/ 906 w 926"/>
                  <a:gd name="T81" fmla="*/ 52 h 146"/>
                  <a:gd name="T82" fmla="*/ 890 w 926"/>
                  <a:gd name="T83" fmla="*/ 46 h 146"/>
                  <a:gd name="T84" fmla="*/ 870 w 926"/>
                  <a:gd name="T85" fmla="*/ 38 h 146"/>
                  <a:gd name="T86" fmla="*/ 848 w 926"/>
                  <a:gd name="T87" fmla="*/ 32 h 146"/>
                  <a:gd name="T88" fmla="*/ 790 w 926"/>
                  <a:gd name="T89" fmla="*/ 22 h 146"/>
                  <a:gd name="T90" fmla="*/ 722 w 926"/>
                  <a:gd name="T91" fmla="*/ 14 h 146"/>
                  <a:gd name="T92" fmla="*/ 644 w 926"/>
                  <a:gd name="T93" fmla="*/ 6 h 146"/>
                  <a:gd name="T94" fmla="*/ 558 w 926"/>
                  <a:gd name="T95" fmla="*/ 2 h 146"/>
                  <a:gd name="T96" fmla="*/ 466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6" y="0"/>
                    </a:moveTo>
                    <a:lnTo>
                      <a:pt x="466" y="0"/>
                    </a:lnTo>
                    <a:lnTo>
                      <a:pt x="372" y="2"/>
                    </a:lnTo>
                    <a:lnTo>
                      <a:pt x="286" y="6"/>
                    </a:lnTo>
                    <a:lnTo>
                      <a:pt x="206" y="14"/>
                    </a:lnTo>
                    <a:lnTo>
                      <a:pt x="136" y="22"/>
                    </a:lnTo>
                    <a:lnTo>
                      <a:pt x="80" y="32"/>
                    </a:lnTo>
                    <a:lnTo>
                      <a:pt x="56" y="38"/>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6" y="140"/>
                    </a:lnTo>
                    <a:lnTo>
                      <a:pt x="372" y="144"/>
                    </a:lnTo>
                    <a:lnTo>
                      <a:pt x="466" y="146"/>
                    </a:lnTo>
                    <a:lnTo>
                      <a:pt x="466"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2" name="Freeform 197"/>
              <p:cNvSpPr>
                <a:spLocks noEditPoints="1"/>
              </p:cNvSpPr>
              <p:nvPr/>
            </p:nvSpPr>
            <p:spPr bwMode="auto">
              <a:xfrm>
                <a:off x="4431" y="4154"/>
                <a:ext cx="922" cy="144"/>
              </a:xfrm>
              <a:custGeom>
                <a:avLst/>
                <a:gdLst>
                  <a:gd name="T0" fmla="*/ 464 w 922"/>
                  <a:gd name="T1" fmla="*/ 144 h 144"/>
                  <a:gd name="T2" fmla="*/ 284 w 922"/>
                  <a:gd name="T3" fmla="*/ 138 h 144"/>
                  <a:gd name="T4" fmla="*/ 138 w 922"/>
                  <a:gd name="T5" fmla="*/ 124 h 144"/>
                  <a:gd name="T6" fmla="*/ 58 w 922"/>
                  <a:gd name="T7" fmla="*/ 108 h 144"/>
                  <a:gd name="T8" fmla="*/ 22 w 922"/>
                  <a:gd name="T9" fmla="*/ 94 h 144"/>
                  <a:gd name="T10" fmla="*/ 4 w 922"/>
                  <a:gd name="T11" fmla="*/ 82 h 144"/>
                  <a:gd name="T12" fmla="*/ 2 w 922"/>
                  <a:gd name="T13" fmla="*/ 74 h 144"/>
                  <a:gd name="T14" fmla="*/ 12 w 922"/>
                  <a:gd name="T15" fmla="*/ 60 h 144"/>
                  <a:gd name="T16" fmla="*/ 38 w 922"/>
                  <a:gd name="T17" fmla="*/ 46 h 144"/>
                  <a:gd name="T18" fmla="*/ 82 w 922"/>
                  <a:gd name="T19" fmla="*/ 34 h 144"/>
                  <a:gd name="T20" fmla="*/ 206 w 922"/>
                  <a:gd name="T21" fmla="*/ 14 h 144"/>
                  <a:gd name="T22" fmla="*/ 372 w 922"/>
                  <a:gd name="T23" fmla="*/ 2 h 144"/>
                  <a:gd name="T24" fmla="*/ 464 w 922"/>
                  <a:gd name="T25" fmla="*/ 2 h 144"/>
                  <a:gd name="T26" fmla="*/ 642 w 922"/>
                  <a:gd name="T27" fmla="*/ 6 h 144"/>
                  <a:gd name="T28" fmla="*/ 786 w 922"/>
                  <a:gd name="T29" fmla="*/ 22 h 144"/>
                  <a:gd name="T30" fmla="*/ 864 w 922"/>
                  <a:gd name="T31" fmla="*/ 40 h 144"/>
                  <a:gd name="T32" fmla="*/ 900 w 922"/>
                  <a:gd name="T33" fmla="*/ 52 h 144"/>
                  <a:gd name="T34" fmla="*/ 918 w 922"/>
                  <a:gd name="T35" fmla="*/ 66 h 144"/>
                  <a:gd name="T36" fmla="*/ 920 w 922"/>
                  <a:gd name="T37" fmla="*/ 74 h 144"/>
                  <a:gd name="T38" fmla="*/ 910 w 922"/>
                  <a:gd name="T39" fmla="*/ 88 h 144"/>
                  <a:gd name="T40" fmla="*/ 884 w 922"/>
                  <a:gd name="T41" fmla="*/ 102 h 144"/>
                  <a:gd name="T42" fmla="*/ 842 w 922"/>
                  <a:gd name="T43" fmla="*/ 114 h 144"/>
                  <a:gd name="T44" fmla="*/ 718 w 922"/>
                  <a:gd name="T45" fmla="*/ 132 h 144"/>
                  <a:gd name="T46" fmla="*/ 556 w 922"/>
                  <a:gd name="T47" fmla="*/ 144 h 144"/>
                  <a:gd name="T48" fmla="*/ 464 w 922"/>
                  <a:gd name="T49" fmla="*/ 0 h 144"/>
                  <a:gd name="T50" fmla="*/ 372 w 922"/>
                  <a:gd name="T51" fmla="*/ 2 h 144"/>
                  <a:gd name="T52" fmla="*/ 206 w 922"/>
                  <a:gd name="T53" fmla="*/ 14 h 144"/>
                  <a:gd name="T54" fmla="*/ 80 w 922"/>
                  <a:gd name="T55" fmla="*/ 34 h 144"/>
                  <a:gd name="T56" fmla="*/ 36 w 922"/>
                  <a:gd name="T57" fmla="*/ 46 h 144"/>
                  <a:gd name="T58" fmla="*/ 10 w 922"/>
                  <a:gd name="T59" fmla="*/ 60 h 144"/>
                  <a:gd name="T60" fmla="*/ 0 w 922"/>
                  <a:gd name="T61" fmla="*/ 74 h 144"/>
                  <a:gd name="T62" fmla="*/ 2 w 922"/>
                  <a:gd name="T63" fmla="*/ 82 h 144"/>
                  <a:gd name="T64" fmla="*/ 20 w 922"/>
                  <a:gd name="T65" fmla="*/ 94 h 144"/>
                  <a:gd name="T66" fmla="*/ 56 w 922"/>
                  <a:gd name="T67" fmla="*/ 108 h 144"/>
                  <a:gd name="T68" fmla="*/ 136 w 922"/>
                  <a:gd name="T69" fmla="*/ 124 h 144"/>
                  <a:gd name="T70" fmla="*/ 284 w 922"/>
                  <a:gd name="T71" fmla="*/ 140 h 144"/>
                  <a:gd name="T72" fmla="*/ 464 w 922"/>
                  <a:gd name="T73" fmla="*/ 144 h 144"/>
                  <a:gd name="T74" fmla="*/ 556 w 922"/>
                  <a:gd name="T75" fmla="*/ 144 h 144"/>
                  <a:gd name="T76" fmla="*/ 720 w 922"/>
                  <a:gd name="T77" fmla="*/ 132 h 144"/>
                  <a:gd name="T78" fmla="*/ 844 w 922"/>
                  <a:gd name="T79" fmla="*/ 114 h 144"/>
                  <a:gd name="T80" fmla="*/ 886 w 922"/>
                  <a:gd name="T81" fmla="*/ 102 h 144"/>
                  <a:gd name="T82" fmla="*/ 912 w 922"/>
                  <a:gd name="T83" fmla="*/ 88 h 144"/>
                  <a:gd name="T84" fmla="*/ 922 w 922"/>
                  <a:gd name="T85" fmla="*/ 74 h 144"/>
                  <a:gd name="T86" fmla="*/ 920 w 922"/>
                  <a:gd name="T87" fmla="*/ 66 h 144"/>
                  <a:gd name="T88" fmla="*/ 902 w 922"/>
                  <a:gd name="T89" fmla="*/ 52 h 144"/>
                  <a:gd name="T90" fmla="*/ 866 w 922"/>
                  <a:gd name="T91" fmla="*/ 40 h 144"/>
                  <a:gd name="T92" fmla="*/ 788 w 922"/>
                  <a:gd name="T93" fmla="*/ 22 h 144"/>
                  <a:gd name="T94" fmla="*/ 642 w 922"/>
                  <a:gd name="T95" fmla="*/ 6 h 144"/>
                  <a:gd name="T96" fmla="*/ 464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144"/>
                    </a:moveTo>
                    <a:lnTo>
                      <a:pt x="464" y="144"/>
                    </a:lnTo>
                    <a:lnTo>
                      <a:pt x="372" y="144"/>
                    </a:lnTo>
                    <a:lnTo>
                      <a:pt x="284" y="138"/>
                    </a:lnTo>
                    <a:lnTo>
                      <a:pt x="206" y="132"/>
                    </a:lnTo>
                    <a:lnTo>
                      <a:pt x="138" y="124"/>
                    </a:lnTo>
                    <a:lnTo>
                      <a:pt x="82" y="114"/>
                    </a:lnTo>
                    <a:lnTo>
                      <a:pt x="58" y="108"/>
                    </a:lnTo>
                    <a:lnTo>
                      <a:pt x="38" y="102"/>
                    </a:lnTo>
                    <a:lnTo>
                      <a:pt x="22" y="94"/>
                    </a:lnTo>
                    <a:lnTo>
                      <a:pt x="12" y="88"/>
                    </a:lnTo>
                    <a:lnTo>
                      <a:pt x="4" y="82"/>
                    </a:lnTo>
                    <a:lnTo>
                      <a:pt x="2" y="74"/>
                    </a:lnTo>
                    <a:lnTo>
                      <a:pt x="2" y="74"/>
                    </a:lnTo>
                    <a:lnTo>
                      <a:pt x="4" y="66"/>
                    </a:lnTo>
                    <a:lnTo>
                      <a:pt x="12" y="60"/>
                    </a:lnTo>
                    <a:lnTo>
                      <a:pt x="22" y="52"/>
                    </a:lnTo>
                    <a:lnTo>
                      <a:pt x="38" y="46"/>
                    </a:lnTo>
                    <a:lnTo>
                      <a:pt x="58" y="40"/>
                    </a:lnTo>
                    <a:lnTo>
                      <a:pt x="82" y="34"/>
                    </a:lnTo>
                    <a:lnTo>
                      <a:pt x="138" y="22"/>
                    </a:lnTo>
                    <a:lnTo>
                      <a:pt x="206" y="14"/>
                    </a:lnTo>
                    <a:lnTo>
                      <a:pt x="284" y="6"/>
                    </a:lnTo>
                    <a:lnTo>
                      <a:pt x="372" y="2"/>
                    </a:lnTo>
                    <a:lnTo>
                      <a:pt x="464" y="2"/>
                    </a:lnTo>
                    <a:lnTo>
                      <a:pt x="464" y="2"/>
                    </a:lnTo>
                    <a:lnTo>
                      <a:pt x="556" y="2"/>
                    </a:lnTo>
                    <a:lnTo>
                      <a:pt x="642" y="6"/>
                    </a:lnTo>
                    <a:lnTo>
                      <a:pt x="718" y="14"/>
                    </a:lnTo>
                    <a:lnTo>
                      <a:pt x="786" y="22"/>
                    </a:lnTo>
                    <a:lnTo>
                      <a:pt x="842" y="34"/>
                    </a:lnTo>
                    <a:lnTo>
                      <a:pt x="864" y="40"/>
                    </a:lnTo>
                    <a:lnTo>
                      <a:pt x="884" y="46"/>
                    </a:lnTo>
                    <a:lnTo>
                      <a:pt x="900" y="52"/>
                    </a:lnTo>
                    <a:lnTo>
                      <a:pt x="910" y="60"/>
                    </a:lnTo>
                    <a:lnTo>
                      <a:pt x="918" y="66"/>
                    </a:lnTo>
                    <a:lnTo>
                      <a:pt x="920" y="74"/>
                    </a:lnTo>
                    <a:lnTo>
                      <a:pt x="920" y="74"/>
                    </a:lnTo>
                    <a:lnTo>
                      <a:pt x="918" y="82"/>
                    </a:lnTo>
                    <a:lnTo>
                      <a:pt x="910" y="88"/>
                    </a:lnTo>
                    <a:lnTo>
                      <a:pt x="900" y="94"/>
                    </a:lnTo>
                    <a:lnTo>
                      <a:pt x="884" y="102"/>
                    </a:lnTo>
                    <a:lnTo>
                      <a:pt x="864" y="108"/>
                    </a:lnTo>
                    <a:lnTo>
                      <a:pt x="842" y="114"/>
                    </a:lnTo>
                    <a:lnTo>
                      <a:pt x="786" y="124"/>
                    </a:lnTo>
                    <a:lnTo>
                      <a:pt x="718" y="132"/>
                    </a:lnTo>
                    <a:lnTo>
                      <a:pt x="642" y="138"/>
                    </a:lnTo>
                    <a:lnTo>
                      <a:pt x="556" y="144"/>
                    </a:lnTo>
                    <a:lnTo>
                      <a:pt x="464" y="144"/>
                    </a:lnTo>
                    <a:close/>
                    <a:moveTo>
                      <a:pt x="464" y="0"/>
                    </a:moveTo>
                    <a:lnTo>
                      <a:pt x="464" y="0"/>
                    </a:lnTo>
                    <a:lnTo>
                      <a:pt x="372" y="2"/>
                    </a:lnTo>
                    <a:lnTo>
                      <a:pt x="284" y="6"/>
                    </a:lnTo>
                    <a:lnTo>
                      <a:pt x="206" y="14"/>
                    </a:lnTo>
                    <a:lnTo>
                      <a:pt x="136" y="22"/>
                    </a:lnTo>
                    <a:lnTo>
                      <a:pt x="80" y="34"/>
                    </a:lnTo>
                    <a:lnTo>
                      <a:pt x="56" y="40"/>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4" y="140"/>
                    </a:lnTo>
                    <a:lnTo>
                      <a:pt x="372" y="144"/>
                    </a:lnTo>
                    <a:lnTo>
                      <a:pt x="464" y="144"/>
                    </a:lnTo>
                    <a:lnTo>
                      <a:pt x="464" y="144"/>
                    </a:lnTo>
                    <a:lnTo>
                      <a:pt x="556"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6" y="2"/>
                    </a:lnTo>
                    <a:lnTo>
                      <a:pt x="464"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3" name="Freeform 198"/>
              <p:cNvSpPr>
                <a:spLocks/>
              </p:cNvSpPr>
              <p:nvPr/>
            </p:nvSpPr>
            <p:spPr bwMode="auto">
              <a:xfrm>
                <a:off x="4433" y="4156"/>
                <a:ext cx="918" cy="142"/>
              </a:xfrm>
              <a:custGeom>
                <a:avLst/>
                <a:gdLst>
                  <a:gd name="T0" fmla="*/ 462 w 918"/>
                  <a:gd name="T1" fmla="*/ 142 h 142"/>
                  <a:gd name="T2" fmla="*/ 462 w 918"/>
                  <a:gd name="T3" fmla="*/ 142 h 142"/>
                  <a:gd name="T4" fmla="*/ 370 w 918"/>
                  <a:gd name="T5" fmla="*/ 142 h 142"/>
                  <a:gd name="T6" fmla="*/ 282 w 918"/>
                  <a:gd name="T7" fmla="*/ 136 h 142"/>
                  <a:gd name="T8" fmla="*/ 204 w 918"/>
                  <a:gd name="T9" fmla="*/ 130 h 142"/>
                  <a:gd name="T10" fmla="*/ 136 w 918"/>
                  <a:gd name="T11" fmla="*/ 122 h 142"/>
                  <a:gd name="T12" fmla="*/ 80 w 918"/>
                  <a:gd name="T13" fmla="*/ 112 h 142"/>
                  <a:gd name="T14" fmla="*/ 56 w 918"/>
                  <a:gd name="T15" fmla="*/ 106 h 142"/>
                  <a:gd name="T16" fmla="*/ 36 w 918"/>
                  <a:gd name="T17" fmla="*/ 100 h 142"/>
                  <a:gd name="T18" fmla="*/ 20 w 918"/>
                  <a:gd name="T19" fmla="*/ 92 h 142"/>
                  <a:gd name="T20" fmla="*/ 10 w 918"/>
                  <a:gd name="T21" fmla="*/ 86 h 142"/>
                  <a:gd name="T22" fmla="*/ 2 w 918"/>
                  <a:gd name="T23" fmla="*/ 80 h 142"/>
                  <a:gd name="T24" fmla="*/ 0 w 918"/>
                  <a:gd name="T25" fmla="*/ 72 h 142"/>
                  <a:gd name="T26" fmla="*/ 0 w 918"/>
                  <a:gd name="T27" fmla="*/ 72 h 142"/>
                  <a:gd name="T28" fmla="*/ 2 w 918"/>
                  <a:gd name="T29" fmla="*/ 64 h 142"/>
                  <a:gd name="T30" fmla="*/ 10 w 918"/>
                  <a:gd name="T31" fmla="*/ 58 h 142"/>
                  <a:gd name="T32" fmla="*/ 20 w 918"/>
                  <a:gd name="T33" fmla="*/ 50 h 142"/>
                  <a:gd name="T34" fmla="*/ 36 w 918"/>
                  <a:gd name="T35" fmla="*/ 44 h 142"/>
                  <a:gd name="T36" fmla="*/ 56 w 918"/>
                  <a:gd name="T37" fmla="*/ 38 h 142"/>
                  <a:gd name="T38" fmla="*/ 80 w 918"/>
                  <a:gd name="T39" fmla="*/ 32 h 142"/>
                  <a:gd name="T40" fmla="*/ 136 w 918"/>
                  <a:gd name="T41" fmla="*/ 20 h 142"/>
                  <a:gd name="T42" fmla="*/ 204 w 918"/>
                  <a:gd name="T43" fmla="*/ 12 h 142"/>
                  <a:gd name="T44" fmla="*/ 282 w 918"/>
                  <a:gd name="T45" fmla="*/ 4 h 142"/>
                  <a:gd name="T46" fmla="*/ 370 w 918"/>
                  <a:gd name="T47" fmla="*/ 0 h 142"/>
                  <a:gd name="T48" fmla="*/ 462 w 918"/>
                  <a:gd name="T49" fmla="*/ 0 h 142"/>
                  <a:gd name="T50" fmla="*/ 462 w 918"/>
                  <a:gd name="T51" fmla="*/ 0 h 142"/>
                  <a:gd name="T52" fmla="*/ 554 w 918"/>
                  <a:gd name="T53" fmla="*/ 0 h 142"/>
                  <a:gd name="T54" fmla="*/ 640 w 918"/>
                  <a:gd name="T55" fmla="*/ 4 h 142"/>
                  <a:gd name="T56" fmla="*/ 716 w 918"/>
                  <a:gd name="T57" fmla="*/ 12 h 142"/>
                  <a:gd name="T58" fmla="*/ 784 w 918"/>
                  <a:gd name="T59" fmla="*/ 20 h 142"/>
                  <a:gd name="T60" fmla="*/ 840 w 918"/>
                  <a:gd name="T61" fmla="*/ 32 h 142"/>
                  <a:gd name="T62" fmla="*/ 862 w 918"/>
                  <a:gd name="T63" fmla="*/ 38 h 142"/>
                  <a:gd name="T64" fmla="*/ 882 w 918"/>
                  <a:gd name="T65" fmla="*/ 44 h 142"/>
                  <a:gd name="T66" fmla="*/ 898 w 918"/>
                  <a:gd name="T67" fmla="*/ 50 h 142"/>
                  <a:gd name="T68" fmla="*/ 908 w 918"/>
                  <a:gd name="T69" fmla="*/ 58 h 142"/>
                  <a:gd name="T70" fmla="*/ 916 w 918"/>
                  <a:gd name="T71" fmla="*/ 64 h 142"/>
                  <a:gd name="T72" fmla="*/ 918 w 918"/>
                  <a:gd name="T73" fmla="*/ 72 h 142"/>
                  <a:gd name="T74" fmla="*/ 918 w 918"/>
                  <a:gd name="T75" fmla="*/ 72 h 142"/>
                  <a:gd name="T76" fmla="*/ 916 w 918"/>
                  <a:gd name="T77" fmla="*/ 80 h 142"/>
                  <a:gd name="T78" fmla="*/ 908 w 918"/>
                  <a:gd name="T79" fmla="*/ 86 h 142"/>
                  <a:gd name="T80" fmla="*/ 898 w 918"/>
                  <a:gd name="T81" fmla="*/ 92 h 142"/>
                  <a:gd name="T82" fmla="*/ 882 w 918"/>
                  <a:gd name="T83" fmla="*/ 100 h 142"/>
                  <a:gd name="T84" fmla="*/ 862 w 918"/>
                  <a:gd name="T85" fmla="*/ 106 h 142"/>
                  <a:gd name="T86" fmla="*/ 840 w 918"/>
                  <a:gd name="T87" fmla="*/ 112 h 142"/>
                  <a:gd name="T88" fmla="*/ 784 w 918"/>
                  <a:gd name="T89" fmla="*/ 122 h 142"/>
                  <a:gd name="T90" fmla="*/ 716 w 918"/>
                  <a:gd name="T91" fmla="*/ 130 h 142"/>
                  <a:gd name="T92" fmla="*/ 640 w 918"/>
                  <a:gd name="T93" fmla="*/ 136 h 142"/>
                  <a:gd name="T94" fmla="*/ 554 w 918"/>
                  <a:gd name="T95" fmla="*/ 142 h 142"/>
                  <a:gd name="T96" fmla="*/ 462 w 91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142"/>
                    </a:moveTo>
                    <a:lnTo>
                      <a:pt x="462" y="142"/>
                    </a:lnTo>
                    <a:lnTo>
                      <a:pt x="370" y="142"/>
                    </a:lnTo>
                    <a:lnTo>
                      <a:pt x="282" y="136"/>
                    </a:lnTo>
                    <a:lnTo>
                      <a:pt x="204" y="130"/>
                    </a:lnTo>
                    <a:lnTo>
                      <a:pt x="136" y="122"/>
                    </a:lnTo>
                    <a:lnTo>
                      <a:pt x="80"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80" y="32"/>
                    </a:lnTo>
                    <a:lnTo>
                      <a:pt x="136" y="20"/>
                    </a:lnTo>
                    <a:lnTo>
                      <a:pt x="204" y="12"/>
                    </a:lnTo>
                    <a:lnTo>
                      <a:pt x="282" y="4"/>
                    </a:lnTo>
                    <a:lnTo>
                      <a:pt x="370" y="0"/>
                    </a:lnTo>
                    <a:lnTo>
                      <a:pt x="462" y="0"/>
                    </a:lnTo>
                    <a:lnTo>
                      <a:pt x="462" y="0"/>
                    </a:lnTo>
                    <a:lnTo>
                      <a:pt x="554" y="0"/>
                    </a:lnTo>
                    <a:lnTo>
                      <a:pt x="640" y="4"/>
                    </a:lnTo>
                    <a:lnTo>
                      <a:pt x="716" y="12"/>
                    </a:lnTo>
                    <a:lnTo>
                      <a:pt x="784" y="20"/>
                    </a:lnTo>
                    <a:lnTo>
                      <a:pt x="840" y="32"/>
                    </a:lnTo>
                    <a:lnTo>
                      <a:pt x="862" y="38"/>
                    </a:lnTo>
                    <a:lnTo>
                      <a:pt x="882" y="44"/>
                    </a:lnTo>
                    <a:lnTo>
                      <a:pt x="898" y="50"/>
                    </a:lnTo>
                    <a:lnTo>
                      <a:pt x="908" y="58"/>
                    </a:lnTo>
                    <a:lnTo>
                      <a:pt x="916" y="64"/>
                    </a:lnTo>
                    <a:lnTo>
                      <a:pt x="918" y="72"/>
                    </a:lnTo>
                    <a:lnTo>
                      <a:pt x="918" y="72"/>
                    </a:lnTo>
                    <a:lnTo>
                      <a:pt x="916" y="80"/>
                    </a:lnTo>
                    <a:lnTo>
                      <a:pt x="908" y="86"/>
                    </a:lnTo>
                    <a:lnTo>
                      <a:pt x="898" y="92"/>
                    </a:lnTo>
                    <a:lnTo>
                      <a:pt x="882" y="100"/>
                    </a:lnTo>
                    <a:lnTo>
                      <a:pt x="862" y="106"/>
                    </a:lnTo>
                    <a:lnTo>
                      <a:pt x="840" y="112"/>
                    </a:lnTo>
                    <a:lnTo>
                      <a:pt x="784" y="122"/>
                    </a:lnTo>
                    <a:lnTo>
                      <a:pt x="716" y="130"/>
                    </a:lnTo>
                    <a:lnTo>
                      <a:pt x="640" y="136"/>
                    </a:lnTo>
                    <a:lnTo>
                      <a:pt x="554" y="142"/>
                    </a:lnTo>
                    <a:lnTo>
                      <a:pt x="462"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4" name="Freeform 199"/>
              <p:cNvSpPr>
                <a:spLocks/>
              </p:cNvSpPr>
              <p:nvPr/>
            </p:nvSpPr>
            <p:spPr bwMode="auto">
              <a:xfrm>
                <a:off x="4431" y="4154"/>
                <a:ext cx="922" cy="144"/>
              </a:xfrm>
              <a:custGeom>
                <a:avLst/>
                <a:gdLst>
                  <a:gd name="T0" fmla="*/ 464 w 922"/>
                  <a:gd name="T1" fmla="*/ 0 h 144"/>
                  <a:gd name="T2" fmla="*/ 464 w 922"/>
                  <a:gd name="T3" fmla="*/ 0 h 144"/>
                  <a:gd name="T4" fmla="*/ 372 w 922"/>
                  <a:gd name="T5" fmla="*/ 2 h 144"/>
                  <a:gd name="T6" fmla="*/ 284 w 922"/>
                  <a:gd name="T7" fmla="*/ 6 h 144"/>
                  <a:gd name="T8" fmla="*/ 206 w 922"/>
                  <a:gd name="T9" fmla="*/ 14 h 144"/>
                  <a:gd name="T10" fmla="*/ 136 w 922"/>
                  <a:gd name="T11" fmla="*/ 22 h 144"/>
                  <a:gd name="T12" fmla="*/ 80 w 922"/>
                  <a:gd name="T13" fmla="*/ 34 h 144"/>
                  <a:gd name="T14" fmla="*/ 56 w 922"/>
                  <a:gd name="T15" fmla="*/ 40 h 144"/>
                  <a:gd name="T16" fmla="*/ 36 w 922"/>
                  <a:gd name="T17" fmla="*/ 46 h 144"/>
                  <a:gd name="T18" fmla="*/ 20 w 922"/>
                  <a:gd name="T19" fmla="*/ 52 h 144"/>
                  <a:gd name="T20" fmla="*/ 10 w 922"/>
                  <a:gd name="T21" fmla="*/ 60 h 144"/>
                  <a:gd name="T22" fmla="*/ 2 w 922"/>
                  <a:gd name="T23" fmla="*/ 66 h 144"/>
                  <a:gd name="T24" fmla="*/ 0 w 922"/>
                  <a:gd name="T25" fmla="*/ 74 h 144"/>
                  <a:gd name="T26" fmla="*/ 0 w 922"/>
                  <a:gd name="T27" fmla="*/ 74 h 144"/>
                  <a:gd name="T28" fmla="*/ 2 w 922"/>
                  <a:gd name="T29" fmla="*/ 82 h 144"/>
                  <a:gd name="T30" fmla="*/ 10 w 922"/>
                  <a:gd name="T31" fmla="*/ 88 h 144"/>
                  <a:gd name="T32" fmla="*/ 20 w 922"/>
                  <a:gd name="T33" fmla="*/ 94 h 144"/>
                  <a:gd name="T34" fmla="*/ 36 w 922"/>
                  <a:gd name="T35" fmla="*/ 102 h 144"/>
                  <a:gd name="T36" fmla="*/ 56 w 922"/>
                  <a:gd name="T37" fmla="*/ 108 h 144"/>
                  <a:gd name="T38" fmla="*/ 80 w 922"/>
                  <a:gd name="T39" fmla="*/ 114 h 144"/>
                  <a:gd name="T40" fmla="*/ 136 w 922"/>
                  <a:gd name="T41" fmla="*/ 124 h 144"/>
                  <a:gd name="T42" fmla="*/ 206 w 922"/>
                  <a:gd name="T43" fmla="*/ 132 h 144"/>
                  <a:gd name="T44" fmla="*/ 284 w 922"/>
                  <a:gd name="T45" fmla="*/ 140 h 144"/>
                  <a:gd name="T46" fmla="*/ 372 w 922"/>
                  <a:gd name="T47" fmla="*/ 144 h 144"/>
                  <a:gd name="T48" fmla="*/ 464 w 922"/>
                  <a:gd name="T49" fmla="*/ 144 h 144"/>
                  <a:gd name="T50" fmla="*/ 464 w 922"/>
                  <a:gd name="T51" fmla="*/ 144 h 144"/>
                  <a:gd name="T52" fmla="*/ 556 w 922"/>
                  <a:gd name="T53" fmla="*/ 144 h 144"/>
                  <a:gd name="T54" fmla="*/ 642 w 922"/>
                  <a:gd name="T55" fmla="*/ 140 h 144"/>
                  <a:gd name="T56" fmla="*/ 720 w 922"/>
                  <a:gd name="T57" fmla="*/ 132 h 144"/>
                  <a:gd name="T58" fmla="*/ 788 w 922"/>
                  <a:gd name="T59" fmla="*/ 124 h 144"/>
                  <a:gd name="T60" fmla="*/ 844 w 922"/>
                  <a:gd name="T61" fmla="*/ 114 h 144"/>
                  <a:gd name="T62" fmla="*/ 866 w 922"/>
                  <a:gd name="T63" fmla="*/ 108 h 144"/>
                  <a:gd name="T64" fmla="*/ 886 w 922"/>
                  <a:gd name="T65" fmla="*/ 102 h 144"/>
                  <a:gd name="T66" fmla="*/ 902 w 922"/>
                  <a:gd name="T67" fmla="*/ 94 h 144"/>
                  <a:gd name="T68" fmla="*/ 912 w 922"/>
                  <a:gd name="T69" fmla="*/ 88 h 144"/>
                  <a:gd name="T70" fmla="*/ 920 w 922"/>
                  <a:gd name="T71" fmla="*/ 82 h 144"/>
                  <a:gd name="T72" fmla="*/ 922 w 922"/>
                  <a:gd name="T73" fmla="*/ 74 h 144"/>
                  <a:gd name="T74" fmla="*/ 922 w 922"/>
                  <a:gd name="T75" fmla="*/ 74 h 144"/>
                  <a:gd name="T76" fmla="*/ 920 w 922"/>
                  <a:gd name="T77" fmla="*/ 66 h 144"/>
                  <a:gd name="T78" fmla="*/ 912 w 922"/>
                  <a:gd name="T79" fmla="*/ 60 h 144"/>
                  <a:gd name="T80" fmla="*/ 902 w 922"/>
                  <a:gd name="T81" fmla="*/ 52 h 144"/>
                  <a:gd name="T82" fmla="*/ 886 w 922"/>
                  <a:gd name="T83" fmla="*/ 46 h 144"/>
                  <a:gd name="T84" fmla="*/ 866 w 922"/>
                  <a:gd name="T85" fmla="*/ 40 h 144"/>
                  <a:gd name="T86" fmla="*/ 844 w 922"/>
                  <a:gd name="T87" fmla="*/ 34 h 144"/>
                  <a:gd name="T88" fmla="*/ 788 w 922"/>
                  <a:gd name="T89" fmla="*/ 22 h 144"/>
                  <a:gd name="T90" fmla="*/ 720 w 922"/>
                  <a:gd name="T91" fmla="*/ 14 h 144"/>
                  <a:gd name="T92" fmla="*/ 642 w 922"/>
                  <a:gd name="T93" fmla="*/ 6 h 144"/>
                  <a:gd name="T94" fmla="*/ 556 w 922"/>
                  <a:gd name="T95" fmla="*/ 2 h 144"/>
                  <a:gd name="T96" fmla="*/ 464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4" y="0"/>
                    </a:moveTo>
                    <a:lnTo>
                      <a:pt x="464" y="0"/>
                    </a:lnTo>
                    <a:lnTo>
                      <a:pt x="372" y="2"/>
                    </a:lnTo>
                    <a:lnTo>
                      <a:pt x="284" y="6"/>
                    </a:lnTo>
                    <a:lnTo>
                      <a:pt x="206" y="14"/>
                    </a:lnTo>
                    <a:lnTo>
                      <a:pt x="136" y="22"/>
                    </a:lnTo>
                    <a:lnTo>
                      <a:pt x="80" y="34"/>
                    </a:lnTo>
                    <a:lnTo>
                      <a:pt x="56" y="40"/>
                    </a:lnTo>
                    <a:lnTo>
                      <a:pt x="36" y="46"/>
                    </a:lnTo>
                    <a:lnTo>
                      <a:pt x="20" y="52"/>
                    </a:lnTo>
                    <a:lnTo>
                      <a:pt x="10" y="60"/>
                    </a:lnTo>
                    <a:lnTo>
                      <a:pt x="2" y="66"/>
                    </a:lnTo>
                    <a:lnTo>
                      <a:pt x="0" y="74"/>
                    </a:lnTo>
                    <a:lnTo>
                      <a:pt x="0" y="74"/>
                    </a:lnTo>
                    <a:lnTo>
                      <a:pt x="2" y="82"/>
                    </a:lnTo>
                    <a:lnTo>
                      <a:pt x="10" y="88"/>
                    </a:lnTo>
                    <a:lnTo>
                      <a:pt x="20" y="94"/>
                    </a:lnTo>
                    <a:lnTo>
                      <a:pt x="36" y="102"/>
                    </a:lnTo>
                    <a:lnTo>
                      <a:pt x="56" y="108"/>
                    </a:lnTo>
                    <a:lnTo>
                      <a:pt x="80" y="114"/>
                    </a:lnTo>
                    <a:lnTo>
                      <a:pt x="136" y="124"/>
                    </a:lnTo>
                    <a:lnTo>
                      <a:pt x="206" y="132"/>
                    </a:lnTo>
                    <a:lnTo>
                      <a:pt x="284" y="140"/>
                    </a:lnTo>
                    <a:lnTo>
                      <a:pt x="372" y="144"/>
                    </a:lnTo>
                    <a:lnTo>
                      <a:pt x="464" y="144"/>
                    </a:lnTo>
                    <a:lnTo>
                      <a:pt x="464" y="144"/>
                    </a:lnTo>
                    <a:lnTo>
                      <a:pt x="556"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6" y="2"/>
                    </a:lnTo>
                    <a:lnTo>
                      <a:pt x="4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5" name="Freeform 200"/>
              <p:cNvSpPr>
                <a:spLocks noEditPoints="1"/>
              </p:cNvSpPr>
              <p:nvPr/>
            </p:nvSpPr>
            <p:spPr bwMode="auto">
              <a:xfrm>
                <a:off x="4433" y="4156"/>
                <a:ext cx="918" cy="142"/>
              </a:xfrm>
              <a:custGeom>
                <a:avLst/>
                <a:gdLst>
                  <a:gd name="T0" fmla="*/ 462 w 918"/>
                  <a:gd name="T1" fmla="*/ 142 h 142"/>
                  <a:gd name="T2" fmla="*/ 284 w 918"/>
                  <a:gd name="T3" fmla="*/ 136 h 142"/>
                  <a:gd name="T4" fmla="*/ 138 w 918"/>
                  <a:gd name="T5" fmla="*/ 122 h 142"/>
                  <a:gd name="T6" fmla="*/ 58 w 918"/>
                  <a:gd name="T7" fmla="*/ 106 h 142"/>
                  <a:gd name="T8" fmla="*/ 22 w 918"/>
                  <a:gd name="T9" fmla="*/ 92 h 142"/>
                  <a:gd name="T10" fmla="*/ 4 w 918"/>
                  <a:gd name="T11" fmla="*/ 80 h 142"/>
                  <a:gd name="T12" fmla="*/ 2 w 918"/>
                  <a:gd name="T13" fmla="*/ 72 h 142"/>
                  <a:gd name="T14" fmla="*/ 12 w 918"/>
                  <a:gd name="T15" fmla="*/ 58 h 142"/>
                  <a:gd name="T16" fmla="*/ 38 w 918"/>
                  <a:gd name="T17" fmla="*/ 44 h 142"/>
                  <a:gd name="T18" fmla="*/ 82 w 918"/>
                  <a:gd name="T19" fmla="*/ 32 h 142"/>
                  <a:gd name="T20" fmla="*/ 206 w 918"/>
                  <a:gd name="T21" fmla="*/ 12 h 142"/>
                  <a:gd name="T22" fmla="*/ 370 w 918"/>
                  <a:gd name="T23" fmla="*/ 2 h 142"/>
                  <a:gd name="T24" fmla="*/ 462 w 918"/>
                  <a:gd name="T25" fmla="*/ 0 h 142"/>
                  <a:gd name="T26" fmla="*/ 638 w 918"/>
                  <a:gd name="T27" fmla="*/ 6 h 142"/>
                  <a:gd name="T28" fmla="*/ 782 w 918"/>
                  <a:gd name="T29" fmla="*/ 20 h 142"/>
                  <a:gd name="T30" fmla="*/ 860 w 918"/>
                  <a:gd name="T31" fmla="*/ 38 h 142"/>
                  <a:gd name="T32" fmla="*/ 896 w 918"/>
                  <a:gd name="T33" fmla="*/ 50 h 142"/>
                  <a:gd name="T34" fmla="*/ 914 w 918"/>
                  <a:gd name="T35" fmla="*/ 64 h 142"/>
                  <a:gd name="T36" fmla="*/ 916 w 918"/>
                  <a:gd name="T37" fmla="*/ 72 h 142"/>
                  <a:gd name="T38" fmla="*/ 906 w 918"/>
                  <a:gd name="T39" fmla="*/ 86 h 142"/>
                  <a:gd name="T40" fmla="*/ 880 w 918"/>
                  <a:gd name="T41" fmla="*/ 100 h 142"/>
                  <a:gd name="T42" fmla="*/ 838 w 918"/>
                  <a:gd name="T43" fmla="*/ 110 h 142"/>
                  <a:gd name="T44" fmla="*/ 716 w 918"/>
                  <a:gd name="T45" fmla="*/ 130 h 142"/>
                  <a:gd name="T46" fmla="*/ 554 w 918"/>
                  <a:gd name="T47" fmla="*/ 140 h 142"/>
                  <a:gd name="T48" fmla="*/ 462 w 918"/>
                  <a:gd name="T49" fmla="*/ 0 h 142"/>
                  <a:gd name="T50" fmla="*/ 370 w 918"/>
                  <a:gd name="T51" fmla="*/ 0 h 142"/>
                  <a:gd name="T52" fmla="*/ 204 w 918"/>
                  <a:gd name="T53" fmla="*/ 12 h 142"/>
                  <a:gd name="T54" fmla="*/ 80 w 918"/>
                  <a:gd name="T55" fmla="*/ 32 h 142"/>
                  <a:gd name="T56" fmla="*/ 36 w 918"/>
                  <a:gd name="T57" fmla="*/ 44 h 142"/>
                  <a:gd name="T58" fmla="*/ 10 w 918"/>
                  <a:gd name="T59" fmla="*/ 58 h 142"/>
                  <a:gd name="T60" fmla="*/ 0 w 918"/>
                  <a:gd name="T61" fmla="*/ 72 h 142"/>
                  <a:gd name="T62" fmla="*/ 2 w 918"/>
                  <a:gd name="T63" fmla="*/ 80 h 142"/>
                  <a:gd name="T64" fmla="*/ 20 w 918"/>
                  <a:gd name="T65" fmla="*/ 92 h 142"/>
                  <a:gd name="T66" fmla="*/ 56 w 918"/>
                  <a:gd name="T67" fmla="*/ 106 h 142"/>
                  <a:gd name="T68" fmla="*/ 136 w 918"/>
                  <a:gd name="T69" fmla="*/ 122 h 142"/>
                  <a:gd name="T70" fmla="*/ 282 w 918"/>
                  <a:gd name="T71" fmla="*/ 136 h 142"/>
                  <a:gd name="T72" fmla="*/ 462 w 918"/>
                  <a:gd name="T73" fmla="*/ 142 h 142"/>
                  <a:gd name="T74" fmla="*/ 554 w 918"/>
                  <a:gd name="T75" fmla="*/ 142 h 142"/>
                  <a:gd name="T76" fmla="*/ 716 w 918"/>
                  <a:gd name="T77" fmla="*/ 130 h 142"/>
                  <a:gd name="T78" fmla="*/ 840 w 918"/>
                  <a:gd name="T79" fmla="*/ 112 h 142"/>
                  <a:gd name="T80" fmla="*/ 882 w 918"/>
                  <a:gd name="T81" fmla="*/ 100 h 142"/>
                  <a:gd name="T82" fmla="*/ 908 w 918"/>
                  <a:gd name="T83" fmla="*/ 86 h 142"/>
                  <a:gd name="T84" fmla="*/ 918 w 918"/>
                  <a:gd name="T85" fmla="*/ 72 h 142"/>
                  <a:gd name="T86" fmla="*/ 916 w 918"/>
                  <a:gd name="T87" fmla="*/ 64 h 142"/>
                  <a:gd name="T88" fmla="*/ 898 w 918"/>
                  <a:gd name="T89" fmla="*/ 50 h 142"/>
                  <a:gd name="T90" fmla="*/ 862 w 918"/>
                  <a:gd name="T91" fmla="*/ 38 h 142"/>
                  <a:gd name="T92" fmla="*/ 784 w 918"/>
                  <a:gd name="T93" fmla="*/ 20 h 142"/>
                  <a:gd name="T94" fmla="*/ 640 w 918"/>
                  <a:gd name="T95" fmla="*/ 4 h 142"/>
                  <a:gd name="T96" fmla="*/ 462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142"/>
                    </a:moveTo>
                    <a:lnTo>
                      <a:pt x="462" y="142"/>
                    </a:lnTo>
                    <a:lnTo>
                      <a:pt x="370" y="140"/>
                    </a:lnTo>
                    <a:lnTo>
                      <a:pt x="284" y="136"/>
                    </a:lnTo>
                    <a:lnTo>
                      <a:pt x="206" y="130"/>
                    </a:lnTo>
                    <a:lnTo>
                      <a:pt x="138" y="122"/>
                    </a:lnTo>
                    <a:lnTo>
                      <a:pt x="82" y="110"/>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2" y="32"/>
                    </a:lnTo>
                    <a:lnTo>
                      <a:pt x="138" y="20"/>
                    </a:lnTo>
                    <a:lnTo>
                      <a:pt x="206" y="12"/>
                    </a:lnTo>
                    <a:lnTo>
                      <a:pt x="284" y="6"/>
                    </a:lnTo>
                    <a:lnTo>
                      <a:pt x="370" y="2"/>
                    </a:lnTo>
                    <a:lnTo>
                      <a:pt x="462" y="0"/>
                    </a:lnTo>
                    <a:lnTo>
                      <a:pt x="462" y="0"/>
                    </a:lnTo>
                    <a:lnTo>
                      <a:pt x="554" y="2"/>
                    </a:lnTo>
                    <a:lnTo>
                      <a:pt x="638" y="6"/>
                    </a:lnTo>
                    <a:lnTo>
                      <a:pt x="716" y="12"/>
                    </a:lnTo>
                    <a:lnTo>
                      <a:pt x="782" y="20"/>
                    </a:lnTo>
                    <a:lnTo>
                      <a:pt x="838" y="32"/>
                    </a:lnTo>
                    <a:lnTo>
                      <a:pt x="860" y="38"/>
                    </a:lnTo>
                    <a:lnTo>
                      <a:pt x="880" y="44"/>
                    </a:lnTo>
                    <a:lnTo>
                      <a:pt x="896" y="50"/>
                    </a:lnTo>
                    <a:lnTo>
                      <a:pt x="906" y="58"/>
                    </a:lnTo>
                    <a:lnTo>
                      <a:pt x="914" y="64"/>
                    </a:lnTo>
                    <a:lnTo>
                      <a:pt x="916" y="72"/>
                    </a:lnTo>
                    <a:lnTo>
                      <a:pt x="916" y="72"/>
                    </a:lnTo>
                    <a:lnTo>
                      <a:pt x="914" y="80"/>
                    </a:lnTo>
                    <a:lnTo>
                      <a:pt x="906" y="86"/>
                    </a:lnTo>
                    <a:lnTo>
                      <a:pt x="896" y="92"/>
                    </a:lnTo>
                    <a:lnTo>
                      <a:pt x="880" y="100"/>
                    </a:lnTo>
                    <a:lnTo>
                      <a:pt x="860" y="106"/>
                    </a:lnTo>
                    <a:lnTo>
                      <a:pt x="838" y="110"/>
                    </a:lnTo>
                    <a:lnTo>
                      <a:pt x="782" y="122"/>
                    </a:lnTo>
                    <a:lnTo>
                      <a:pt x="716" y="130"/>
                    </a:lnTo>
                    <a:lnTo>
                      <a:pt x="638" y="136"/>
                    </a:lnTo>
                    <a:lnTo>
                      <a:pt x="554" y="140"/>
                    </a:lnTo>
                    <a:lnTo>
                      <a:pt x="462" y="142"/>
                    </a:lnTo>
                    <a:close/>
                    <a:moveTo>
                      <a:pt x="462" y="0"/>
                    </a:moveTo>
                    <a:lnTo>
                      <a:pt x="462" y="0"/>
                    </a:lnTo>
                    <a:lnTo>
                      <a:pt x="370" y="0"/>
                    </a:lnTo>
                    <a:lnTo>
                      <a:pt x="282" y="4"/>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2"/>
                    </a:lnTo>
                    <a:lnTo>
                      <a:pt x="136" y="122"/>
                    </a:lnTo>
                    <a:lnTo>
                      <a:pt x="204" y="130"/>
                    </a:lnTo>
                    <a:lnTo>
                      <a:pt x="282" y="136"/>
                    </a:lnTo>
                    <a:lnTo>
                      <a:pt x="370" y="142"/>
                    </a:lnTo>
                    <a:lnTo>
                      <a:pt x="462" y="142"/>
                    </a:lnTo>
                    <a:lnTo>
                      <a:pt x="462" y="142"/>
                    </a:lnTo>
                    <a:lnTo>
                      <a:pt x="554" y="142"/>
                    </a:lnTo>
                    <a:lnTo>
                      <a:pt x="640" y="136"/>
                    </a:lnTo>
                    <a:lnTo>
                      <a:pt x="716" y="130"/>
                    </a:lnTo>
                    <a:lnTo>
                      <a:pt x="784" y="122"/>
                    </a:lnTo>
                    <a:lnTo>
                      <a:pt x="840" y="112"/>
                    </a:lnTo>
                    <a:lnTo>
                      <a:pt x="862" y="106"/>
                    </a:lnTo>
                    <a:lnTo>
                      <a:pt x="882" y="100"/>
                    </a:lnTo>
                    <a:lnTo>
                      <a:pt x="898" y="92"/>
                    </a:lnTo>
                    <a:lnTo>
                      <a:pt x="908" y="86"/>
                    </a:lnTo>
                    <a:lnTo>
                      <a:pt x="916" y="80"/>
                    </a:lnTo>
                    <a:lnTo>
                      <a:pt x="918" y="72"/>
                    </a:lnTo>
                    <a:lnTo>
                      <a:pt x="918" y="72"/>
                    </a:lnTo>
                    <a:lnTo>
                      <a:pt x="916" y="64"/>
                    </a:lnTo>
                    <a:lnTo>
                      <a:pt x="908" y="58"/>
                    </a:lnTo>
                    <a:lnTo>
                      <a:pt x="898" y="50"/>
                    </a:lnTo>
                    <a:lnTo>
                      <a:pt x="882" y="44"/>
                    </a:lnTo>
                    <a:lnTo>
                      <a:pt x="862" y="38"/>
                    </a:lnTo>
                    <a:lnTo>
                      <a:pt x="840" y="32"/>
                    </a:lnTo>
                    <a:lnTo>
                      <a:pt x="784" y="20"/>
                    </a:lnTo>
                    <a:lnTo>
                      <a:pt x="716" y="12"/>
                    </a:lnTo>
                    <a:lnTo>
                      <a:pt x="640" y="4"/>
                    </a:lnTo>
                    <a:lnTo>
                      <a:pt x="554" y="0"/>
                    </a:lnTo>
                    <a:lnTo>
                      <a:pt x="462"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6" name="Freeform 201"/>
              <p:cNvSpPr>
                <a:spLocks/>
              </p:cNvSpPr>
              <p:nvPr/>
            </p:nvSpPr>
            <p:spPr bwMode="auto">
              <a:xfrm>
                <a:off x="4435" y="4156"/>
                <a:ext cx="914" cy="142"/>
              </a:xfrm>
              <a:custGeom>
                <a:avLst/>
                <a:gdLst>
                  <a:gd name="T0" fmla="*/ 460 w 914"/>
                  <a:gd name="T1" fmla="*/ 142 h 142"/>
                  <a:gd name="T2" fmla="*/ 460 w 914"/>
                  <a:gd name="T3" fmla="*/ 142 h 142"/>
                  <a:gd name="T4" fmla="*/ 368 w 914"/>
                  <a:gd name="T5" fmla="*/ 140 h 142"/>
                  <a:gd name="T6" fmla="*/ 282 w 914"/>
                  <a:gd name="T7" fmla="*/ 136 h 142"/>
                  <a:gd name="T8" fmla="*/ 204 w 914"/>
                  <a:gd name="T9" fmla="*/ 130 h 142"/>
                  <a:gd name="T10" fmla="*/ 136 w 914"/>
                  <a:gd name="T11" fmla="*/ 122 h 142"/>
                  <a:gd name="T12" fmla="*/ 80 w 914"/>
                  <a:gd name="T13" fmla="*/ 110 h 142"/>
                  <a:gd name="T14" fmla="*/ 56 w 914"/>
                  <a:gd name="T15" fmla="*/ 106 h 142"/>
                  <a:gd name="T16" fmla="*/ 36 w 914"/>
                  <a:gd name="T17" fmla="*/ 100 h 142"/>
                  <a:gd name="T18" fmla="*/ 20 w 914"/>
                  <a:gd name="T19" fmla="*/ 92 h 142"/>
                  <a:gd name="T20" fmla="*/ 10 w 914"/>
                  <a:gd name="T21" fmla="*/ 86 h 142"/>
                  <a:gd name="T22" fmla="*/ 2 w 914"/>
                  <a:gd name="T23" fmla="*/ 80 h 142"/>
                  <a:gd name="T24" fmla="*/ 0 w 914"/>
                  <a:gd name="T25" fmla="*/ 72 h 142"/>
                  <a:gd name="T26" fmla="*/ 0 w 914"/>
                  <a:gd name="T27" fmla="*/ 72 h 142"/>
                  <a:gd name="T28" fmla="*/ 2 w 914"/>
                  <a:gd name="T29" fmla="*/ 64 h 142"/>
                  <a:gd name="T30" fmla="*/ 10 w 914"/>
                  <a:gd name="T31" fmla="*/ 58 h 142"/>
                  <a:gd name="T32" fmla="*/ 20 w 914"/>
                  <a:gd name="T33" fmla="*/ 50 h 142"/>
                  <a:gd name="T34" fmla="*/ 36 w 914"/>
                  <a:gd name="T35" fmla="*/ 44 h 142"/>
                  <a:gd name="T36" fmla="*/ 56 w 914"/>
                  <a:gd name="T37" fmla="*/ 38 h 142"/>
                  <a:gd name="T38" fmla="*/ 80 w 914"/>
                  <a:gd name="T39" fmla="*/ 32 h 142"/>
                  <a:gd name="T40" fmla="*/ 136 w 914"/>
                  <a:gd name="T41" fmla="*/ 20 h 142"/>
                  <a:gd name="T42" fmla="*/ 204 w 914"/>
                  <a:gd name="T43" fmla="*/ 12 h 142"/>
                  <a:gd name="T44" fmla="*/ 282 w 914"/>
                  <a:gd name="T45" fmla="*/ 6 h 142"/>
                  <a:gd name="T46" fmla="*/ 368 w 914"/>
                  <a:gd name="T47" fmla="*/ 2 h 142"/>
                  <a:gd name="T48" fmla="*/ 460 w 914"/>
                  <a:gd name="T49" fmla="*/ 0 h 142"/>
                  <a:gd name="T50" fmla="*/ 460 w 914"/>
                  <a:gd name="T51" fmla="*/ 0 h 142"/>
                  <a:gd name="T52" fmla="*/ 552 w 914"/>
                  <a:gd name="T53" fmla="*/ 2 h 142"/>
                  <a:gd name="T54" fmla="*/ 636 w 914"/>
                  <a:gd name="T55" fmla="*/ 6 h 142"/>
                  <a:gd name="T56" fmla="*/ 714 w 914"/>
                  <a:gd name="T57" fmla="*/ 12 h 142"/>
                  <a:gd name="T58" fmla="*/ 780 w 914"/>
                  <a:gd name="T59" fmla="*/ 20 h 142"/>
                  <a:gd name="T60" fmla="*/ 836 w 914"/>
                  <a:gd name="T61" fmla="*/ 32 h 142"/>
                  <a:gd name="T62" fmla="*/ 858 w 914"/>
                  <a:gd name="T63" fmla="*/ 38 h 142"/>
                  <a:gd name="T64" fmla="*/ 878 w 914"/>
                  <a:gd name="T65" fmla="*/ 44 h 142"/>
                  <a:gd name="T66" fmla="*/ 894 w 914"/>
                  <a:gd name="T67" fmla="*/ 50 h 142"/>
                  <a:gd name="T68" fmla="*/ 904 w 914"/>
                  <a:gd name="T69" fmla="*/ 58 h 142"/>
                  <a:gd name="T70" fmla="*/ 912 w 914"/>
                  <a:gd name="T71" fmla="*/ 64 h 142"/>
                  <a:gd name="T72" fmla="*/ 914 w 914"/>
                  <a:gd name="T73" fmla="*/ 72 h 142"/>
                  <a:gd name="T74" fmla="*/ 914 w 914"/>
                  <a:gd name="T75" fmla="*/ 72 h 142"/>
                  <a:gd name="T76" fmla="*/ 912 w 914"/>
                  <a:gd name="T77" fmla="*/ 80 h 142"/>
                  <a:gd name="T78" fmla="*/ 904 w 914"/>
                  <a:gd name="T79" fmla="*/ 86 h 142"/>
                  <a:gd name="T80" fmla="*/ 894 w 914"/>
                  <a:gd name="T81" fmla="*/ 92 h 142"/>
                  <a:gd name="T82" fmla="*/ 878 w 914"/>
                  <a:gd name="T83" fmla="*/ 100 h 142"/>
                  <a:gd name="T84" fmla="*/ 858 w 914"/>
                  <a:gd name="T85" fmla="*/ 106 h 142"/>
                  <a:gd name="T86" fmla="*/ 836 w 914"/>
                  <a:gd name="T87" fmla="*/ 110 h 142"/>
                  <a:gd name="T88" fmla="*/ 780 w 914"/>
                  <a:gd name="T89" fmla="*/ 122 h 142"/>
                  <a:gd name="T90" fmla="*/ 714 w 914"/>
                  <a:gd name="T91" fmla="*/ 130 h 142"/>
                  <a:gd name="T92" fmla="*/ 636 w 914"/>
                  <a:gd name="T93" fmla="*/ 136 h 142"/>
                  <a:gd name="T94" fmla="*/ 552 w 914"/>
                  <a:gd name="T95" fmla="*/ 140 h 142"/>
                  <a:gd name="T96" fmla="*/ 460 w 91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142"/>
                    </a:moveTo>
                    <a:lnTo>
                      <a:pt x="460" y="142"/>
                    </a:lnTo>
                    <a:lnTo>
                      <a:pt x="368" y="140"/>
                    </a:lnTo>
                    <a:lnTo>
                      <a:pt x="282" y="136"/>
                    </a:lnTo>
                    <a:lnTo>
                      <a:pt x="204" y="130"/>
                    </a:lnTo>
                    <a:lnTo>
                      <a:pt x="136" y="122"/>
                    </a:lnTo>
                    <a:lnTo>
                      <a:pt x="80" y="110"/>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80" y="32"/>
                    </a:lnTo>
                    <a:lnTo>
                      <a:pt x="136" y="20"/>
                    </a:lnTo>
                    <a:lnTo>
                      <a:pt x="204" y="12"/>
                    </a:lnTo>
                    <a:lnTo>
                      <a:pt x="282" y="6"/>
                    </a:lnTo>
                    <a:lnTo>
                      <a:pt x="368" y="2"/>
                    </a:lnTo>
                    <a:lnTo>
                      <a:pt x="460" y="0"/>
                    </a:lnTo>
                    <a:lnTo>
                      <a:pt x="460" y="0"/>
                    </a:lnTo>
                    <a:lnTo>
                      <a:pt x="552" y="2"/>
                    </a:lnTo>
                    <a:lnTo>
                      <a:pt x="636" y="6"/>
                    </a:lnTo>
                    <a:lnTo>
                      <a:pt x="714" y="12"/>
                    </a:lnTo>
                    <a:lnTo>
                      <a:pt x="780" y="20"/>
                    </a:lnTo>
                    <a:lnTo>
                      <a:pt x="836" y="32"/>
                    </a:lnTo>
                    <a:lnTo>
                      <a:pt x="858" y="38"/>
                    </a:lnTo>
                    <a:lnTo>
                      <a:pt x="878" y="44"/>
                    </a:lnTo>
                    <a:lnTo>
                      <a:pt x="894" y="50"/>
                    </a:lnTo>
                    <a:lnTo>
                      <a:pt x="904" y="58"/>
                    </a:lnTo>
                    <a:lnTo>
                      <a:pt x="912" y="64"/>
                    </a:lnTo>
                    <a:lnTo>
                      <a:pt x="914" y="72"/>
                    </a:lnTo>
                    <a:lnTo>
                      <a:pt x="914" y="72"/>
                    </a:lnTo>
                    <a:lnTo>
                      <a:pt x="912" y="80"/>
                    </a:lnTo>
                    <a:lnTo>
                      <a:pt x="904" y="86"/>
                    </a:lnTo>
                    <a:lnTo>
                      <a:pt x="894" y="92"/>
                    </a:lnTo>
                    <a:lnTo>
                      <a:pt x="878" y="100"/>
                    </a:lnTo>
                    <a:lnTo>
                      <a:pt x="858" y="106"/>
                    </a:lnTo>
                    <a:lnTo>
                      <a:pt x="836" y="110"/>
                    </a:lnTo>
                    <a:lnTo>
                      <a:pt x="780" y="122"/>
                    </a:lnTo>
                    <a:lnTo>
                      <a:pt x="714" y="130"/>
                    </a:lnTo>
                    <a:lnTo>
                      <a:pt x="636" y="136"/>
                    </a:lnTo>
                    <a:lnTo>
                      <a:pt x="552" y="140"/>
                    </a:lnTo>
                    <a:lnTo>
                      <a:pt x="460"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7" name="Freeform 202"/>
              <p:cNvSpPr>
                <a:spLocks/>
              </p:cNvSpPr>
              <p:nvPr/>
            </p:nvSpPr>
            <p:spPr bwMode="auto">
              <a:xfrm>
                <a:off x="4433" y="4156"/>
                <a:ext cx="918" cy="142"/>
              </a:xfrm>
              <a:custGeom>
                <a:avLst/>
                <a:gdLst>
                  <a:gd name="T0" fmla="*/ 462 w 918"/>
                  <a:gd name="T1" fmla="*/ 0 h 142"/>
                  <a:gd name="T2" fmla="*/ 462 w 918"/>
                  <a:gd name="T3" fmla="*/ 0 h 142"/>
                  <a:gd name="T4" fmla="*/ 370 w 918"/>
                  <a:gd name="T5" fmla="*/ 0 h 142"/>
                  <a:gd name="T6" fmla="*/ 282 w 918"/>
                  <a:gd name="T7" fmla="*/ 4 h 142"/>
                  <a:gd name="T8" fmla="*/ 204 w 918"/>
                  <a:gd name="T9" fmla="*/ 12 h 142"/>
                  <a:gd name="T10" fmla="*/ 136 w 918"/>
                  <a:gd name="T11" fmla="*/ 20 h 142"/>
                  <a:gd name="T12" fmla="*/ 80 w 918"/>
                  <a:gd name="T13" fmla="*/ 32 h 142"/>
                  <a:gd name="T14" fmla="*/ 56 w 918"/>
                  <a:gd name="T15" fmla="*/ 38 h 142"/>
                  <a:gd name="T16" fmla="*/ 36 w 918"/>
                  <a:gd name="T17" fmla="*/ 44 h 142"/>
                  <a:gd name="T18" fmla="*/ 20 w 918"/>
                  <a:gd name="T19" fmla="*/ 50 h 142"/>
                  <a:gd name="T20" fmla="*/ 10 w 918"/>
                  <a:gd name="T21" fmla="*/ 58 h 142"/>
                  <a:gd name="T22" fmla="*/ 2 w 918"/>
                  <a:gd name="T23" fmla="*/ 64 h 142"/>
                  <a:gd name="T24" fmla="*/ 0 w 918"/>
                  <a:gd name="T25" fmla="*/ 72 h 142"/>
                  <a:gd name="T26" fmla="*/ 0 w 918"/>
                  <a:gd name="T27" fmla="*/ 72 h 142"/>
                  <a:gd name="T28" fmla="*/ 2 w 918"/>
                  <a:gd name="T29" fmla="*/ 80 h 142"/>
                  <a:gd name="T30" fmla="*/ 10 w 918"/>
                  <a:gd name="T31" fmla="*/ 86 h 142"/>
                  <a:gd name="T32" fmla="*/ 20 w 918"/>
                  <a:gd name="T33" fmla="*/ 92 h 142"/>
                  <a:gd name="T34" fmla="*/ 36 w 918"/>
                  <a:gd name="T35" fmla="*/ 100 h 142"/>
                  <a:gd name="T36" fmla="*/ 56 w 918"/>
                  <a:gd name="T37" fmla="*/ 106 h 142"/>
                  <a:gd name="T38" fmla="*/ 80 w 918"/>
                  <a:gd name="T39" fmla="*/ 112 h 142"/>
                  <a:gd name="T40" fmla="*/ 136 w 918"/>
                  <a:gd name="T41" fmla="*/ 122 h 142"/>
                  <a:gd name="T42" fmla="*/ 204 w 918"/>
                  <a:gd name="T43" fmla="*/ 130 h 142"/>
                  <a:gd name="T44" fmla="*/ 282 w 918"/>
                  <a:gd name="T45" fmla="*/ 136 h 142"/>
                  <a:gd name="T46" fmla="*/ 370 w 918"/>
                  <a:gd name="T47" fmla="*/ 142 h 142"/>
                  <a:gd name="T48" fmla="*/ 462 w 918"/>
                  <a:gd name="T49" fmla="*/ 142 h 142"/>
                  <a:gd name="T50" fmla="*/ 462 w 918"/>
                  <a:gd name="T51" fmla="*/ 142 h 142"/>
                  <a:gd name="T52" fmla="*/ 554 w 918"/>
                  <a:gd name="T53" fmla="*/ 142 h 142"/>
                  <a:gd name="T54" fmla="*/ 640 w 918"/>
                  <a:gd name="T55" fmla="*/ 136 h 142"/>
                  <a:gd name="T56" fmla="*/ 716 w 918"/>
                  <a:gd name="T57" fmla="*/ 130 h 142"/>
                  <a:gd name="T58" fmla="*/ 784 w 918"/>
                  <a:gd name="T59" fmla="*/ 122 h 142"/>
                  <a:gd name="T60" fmla="*/ 840 w 918"/>
                  <a:gd name="T61" fmla="*/ 112 h 142"/>
                  <a:gd name="T62" fmla="*/ 862 w 918"/>
                  <a:gd name="T63" fmla="*/ 106 h 142"/>
                  <a:gd name="T64" fmla="*/ 882 w 918"/>
                  <a:gd name="T65" fmla="*/ 100 h 142"/>
                  <a:gd name="T66" fmla="*/ 898 w 918"/>
                  <a:gd name="T67" fmla="*/ 92 h 142"/>
                  <a:gd name="T68" fmla="*/ 908 w 918"/>
                  <a:gd name="T69" fmla="*/ 86 h 142"/>
                  <a:gd name="T70" fmla="*/ 916 w 918"/>
                  <a:gd name="T71" fmla="*/ 80 h 142"/>
                  <a:gd name="T72" fmla="*/ 918 w 918"/>
                  <a:gd name="T73" fmla="*/ 72 h 142"/>
                  <a:gd name="T74" fmla="*/ 918 w 918"/>
                  <a:gd name="T75" fmla="*/ 72 h 142"/>
                  <a:gd name="T76" fmla="*/ 916 w 918"/>
                  <a:gd name="T77" fmla="*/ 64 h 142"/>
                  <a:gd name="T78" fmla="*/ 908 w 918"/>
                  <a:gd name="T79" fmla="*/ 58 h 142"/>
                  <a:gd name="T80" fmla="*/ 898 w 918"/>
                  <a:gd name="T81" fmla="*/ 50 h 142"/>
                  <a:gd name="T82" fmla="*/ 882 w 918"/>
                  <a:gd name="T83" fmla="*/ 44 h 142"/>
                  <a:gd name="T84" fmla="*/ 862 w 918"/>
                  <a:gd name="T85" fmla="*/ 38 h 142"/>
                  <a:gd name="T86" fmla="*/ 840 w 918"/>
                  <a:gd name="T87" fmla="*/ 32 h 142"/>
                  <a:gd name="T88" fmla="*/ 784 w 918"/>
                  <a:gd name="T89" fmla="*/ 20 h 142"/>
                  <a:gd name="T90" fmla="*/ 716 w 918"/>
                  <a:gd name="T91" fmla="*/ 12 h 142"/>
                  <a:gd name="T92" fmla="*/ 640 w 918"/>
                  <a:gd name="T93" fmla="*/ 4 h 142"/>
                  <a:gd name="T94" fmla="*/ 554 w 918"/>
                  <a:gd name="T95" fmla="*/ 0 h 142"/>
                  <a:gd name="T96" fmla="*/ 462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62" y="0"/>
                    </a:moveTo>
                    <a:lnTo>
                      <a:pt x="462" y="0"/>
                    </a:lnTo>
                    <a:lnTo>
                      <a:pt x="370" y="0"/>
                    </a:lnTo>
                    <a:lnTo>
                      <a:pt x="282" y="4"/>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2"/>
                    </a:lnTo>
                    <a:lnTo>
                      <a:pt x="136" y="122"/>
                    </a:lnTo>
                    <a:lnTo>
                      <a:pt x="204" y="130"/>
                    </a:lnTo>
                    <a:lnTo>
                      <a:pt x="282" y="136"/>
                    </a:lnTo>
                    <a:lnTo>
                      <a:pt x="370" y="142"/>
                    </a:lnTo>
                    <a:lnTo>
                      <a:pt x="462" y="142"/>
                    </a:lnTo>
                    <a:lnTo>
                      <a:pt x="462" y="142"/>
                    </a:lnTo>
                    <a:lnTo>
                      <a:pt x="554" y="142"/>
                    </a:lnTo>
                    <a:lnTo>
                      <a:pt x="640" y="136"/>
                    </a:lnTo>
                    <a:lnTo>
                      <a:pt x="716" y="130"/>
                    </a:lnTo>
                    <a:lnTo>
                      <a:pt x="784" y="122"/>
                    </a:lnTo>
                    <a:lnTo>
                      <a:pt x="840" y="112"/>
                    </a:lnTo>
                    <a:lnTo>
                      <a:pt x="862" y="106"/>
                    </a:lnTo>
                    <a:lnTo>
                      <a:pt x="882" y="100"/>
                    </a:lnTo>
                    <a:lnTo>
                      <a:pt x="898" y="92"/>
                    </a:lnTo>
                    <a:lnTo>
                      <a:pt x="908" y="86"/>
                    </a:lnTo>
                    <a:lnTo>
                      <a:pt x="916" y="80"/>
                    </a:lnTo>
                    <a:lnTo>
                      <a:pt x="918" y="72"/>
                    </a:lnTo>
                    <a:lnTo>
                      <a:pt x="918" y="72"/>
                    </a:lnTo>
                    <a:lnTo>
                      <a:pt x="916" y="64"/>
                    </a:lnTo>
                    <a:lnTo>
                      <a:pt x="908" y="58"/>
                    </a:lnTo>
                    <a:lnTo>
                      <a:pt x="898" y="50"/>
                    </a:lnTo>
                    <a:lnTo>
                      <a:pt x="882" y="44"/>
                    </a:lnTo>
                    <a:lnTo>
                      <a:pt x="862" y="38"/>
                    </a:lnTo>
                    <a:lnTo>
                      <a:pt x="840" y="32"/>
                    </a:lnTo>
                    <a:lnTo>
                      <a:pt x="784" y="20"/>
                    </a:lnTo>
                    <a:lnTo>
                      <a:pt x="716" y="12"/>
                    </a:lnTo>
                    <a:lnTo>
                      <a:pt x="640" y="4"/>
                    </a:lnTo>
                    <a:lnTo>
                      <a:pt x="554" y="0"/>
                    </a:lnTo>
                    <a:lnTo>
                      <a:pt x="4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8" name="Freeform 203"/>
              <p:cNvSpPr>
                <a:spLocks noEditPoints="1"/>
              </p:cNvSpPr>
              <p:nvPr/>
            </p:nvSpPr>
            <p:spPr bwMode="auto">
              <a:xfrm>
                <a:off x="4435" y="4156"/>
                <a:ext cx="914" cy="142"/>
              </a:xfrm>
              <a:custGeom>
                <a:avLst/>
                <a:gdLst>
                  <a:gd name="T0" fmla="*/ 460 w 914"/>
                  <a:gd name="T1" fmla="*/ 142 h 142"/>
                  <a:gd name="T2" fmla="*/ 282 w 914"/>
                  <a:gd name="T3" fmla="*/ 136 h 142"/>
                  <a:gd name="T4" fmla="*/ 136 w 914"/>
                  <a:gd name="T5" fmla="*/ 122 h 142"/>
                  <a:gd name="T6" fmla="*/ 58 w 914"/>
                  <a:gd name="T7" fmla="*/ 104 h 142"/>
                  <a:gd name="T8" fmla="*/ 22 w 914"/>
                  <a:gd name="T9" fmla="*/ 92 h 142"/>
                  <a:gd name="T10" fmla="*/ 4 w 914"/>
                  <a:gd name="T11" fmla="*/ 80 h 142"/>
                  <a:gd name="T12" fmla="*/ 2 w 914"/>
                  <a:gd name="T13" fmla="*/ 72 h 142"/>
                  <a:gd name="T14" fmla="*/ 12 w 914"/>
                  <a:gd name="T15" fmla="*/ 58 h 142"/>
                  <a:gd name="T16" fmla="*/ 38 w 914"/>
                  <a:gd name="T17" fmla="*/ 44 h 142"/>
                  <a:gd name="T18" fmla="*/ 80 w 914"/>
                  <a:gd name="T19" fmla="*/ 32 h 142"/>
                  <a:gd name="T20" fmla="*/ 204 w 914"/>
                  <a:gd name="T21" fmla="*/ 12 h 142"/>
                  <a:gd name="T22" fmla="*/ 368 w 914"/>
                  <a:gd name="T23" fmla="*/ 2 h 142"/>
                  <a:gd name="T24" fmla="*/ 460 w 914"/>
                  <a:gd name="T25" fmla="*/ 0 h 142"/>
                  <a:gd name="T26" fmla="*/ 636 w 914"/>
                  <a:gd name="T27" fmla="*/ 6 h 142"/>
                  <a:gd name="T28" fmla="*/ 780 w 914"/>
                  <a:gd name="T29" fmla="*/ 20 h 142"/>
                  <a:gd name="T30" fmla="*/ 856 w 914"/>
                  <a:gd name="T31" fmla="*/ 38 h 142"/>
                  <a:gd name="T32" fmla="*/ 892 w 914"/>
                  <a:gd name="T33" fmla="*/ 50 h 142"/>
                  <a:gd name="T34" fmla="*/ 910 w 914"/>
                  <a:gd name="T35" fmla="*/ 64 h 142"/>
                  <a:gd name="T36" fmla="*/ 912 w 914"/>
                  <a:gd name="T37" fmla="*/ 72 h 142"/>
                  <a:gd name="T38" fmla="*/ 902 w 914"/>
                  <a:gd name="T39" fmla="*/ 86 h 142"/>
                  <a:gd name="T40" fmla="*/ 876 w 914"/>
                  <a:gd name="T41" fmla="*/ 98 h 142"/>
                  <a:gd name="T42" fmla="*/ 834 w 914"/>
                  <a:gd name="T43" fmla="*/ 110 h 142"/>
                  <a:gd name="T44" fmla="*/ 712 w 914"/>
                  <a:gd name="T45" fmla="*/ 130 h 142"/>
                  <a:gd name="T46" fmla="*/ 552 w 914"/>
                  <a:gd name="T47" fmla="*/ 140 h 142"/>
                  <a:gd name="T48" fmla="*/ 460 w 914"/>
                  <a:gd name="T49" fmla="*/ 0 h 142"/>
                  <a:gd name="T50" fmla="*/ 368 w 914"/>
                  <a:gd name="T51" fmla="*/ 2 h 142"/>
                  <a:gd name="T52" fmla="*/ 204 w 914"/>
                  <a:gd name="T53" fmla="*/ 12 h 142"/>
                  <a:gd name="T54" fmla="*/ 80 w 914"/>
                  <a:gd name="T55" fmla="*/ 32 h 142"/>
                  <a:gd name="T56" fmla="*/ 36 w 914"/>
                  <a:gd name="T57" fmla="*/ 44 h 142"/>
                  <a:gd name="T58" fmla="*/ 10 w 914"/>
                  <a:gd name="T59" fmla="*/ 58 h 142"/>
                  <a:gd name="T60" fmla="*/ 0 w 914"/>
                  <a:gd name="T61" fmla="*/ 72 h 142"/>
                  <a:gd name="T62" fmla="*/ 2 w 914"/>
                  <a:gd name="T63" fmla="*/ 80 h 142"/>
                  <a:gd name="T64" fmla="*/ 20 w 914"/>
                  <a:gd name="T65" fmla="*/ 92 h 142"/>
                  <a:gd name="T66" fmla="*/ 56 w 914"/>
                  <a:gd name="T67" fmla="*/ 106 h 142"/>
                  <a:gd name="T68" fmla="*/ 136 w 914"/>
                  <a:gd name="T69" fmla="*/ 122 h 142"/>
                  <a:gd name="T70" fmla="*/ 282 w 914"/>
                  <a:gd name="T71" fmla="*/ 136 h 142"/>
                  <a:gd name="T72" fmla="*/ 460 w 914"/>
                  <a:gd name="T73" fmla="*/ 142 h 142"/>
                  <a:gd name="T74" fmla="*/ 552 w 914"/>
                  <a:gd name="T75" fmla="*/ 140 h 142"/>
                  <a:gd name="T76" fmla="*/ 714 w 914"/>
                  <a:gd name="T77" fmla="*/ 130 h 142"/>
                  <a:gd name="T78" fmla="*/ 836 w 914"/>
                  <a:gd name="T79" fmla="*/ 110 h 142"/>
                  <a:gd name="T80" fmla="*/ 878 w 914"/>
                  <a:gd name="T81" fmla="*/ 100 h 142"/>
                  <a:gd name="T82" fmla="*/ 904 w 914"/>
                  <a:gd name="T83" fmla="*/ 86 h 142"/>
                  <a:gd name="T84" fmla="*/ 914 w 914"/>
                  <a:gd name="T85" fmla="*/ 72 h 142"/>
                  <a:gd name="T86" fmla="*/ 912 w 914"/>
                  <a:gd name="T87" fmla="*/ 64 h 142"/>
                  <a:gd name="T88" fmla="*/ 894 w 914"/>
                  <a:gd name="T89" fmla="*/ 50 h 142"/>
                  <a:gd name="T90" fmla="*/ 858 w 914"/>
                  <a:gd name="T91" fmla="*/ 38 h 142"/>
                  <a:gd name="T92" fmla="*/ 780 w 914"/>
                  <a:gd name="T93" fmla="*/ 20 h 142"/>
                  <a:gd name="T94" fmla="*/ 636 w 914"/>
                  <a:gd name="T95" fmla="*/ 6 h 142"/>
                  <a:gd name="T96" fmla="*/ 460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142"/>
                    </a:moveTo>
                    <a:lnTo>
                      <a:pt x="460" y="142"/>
                    </a:lnTo>
                    <a:lnTo>
                      <a:pt x="368" y="140"/>
                    </a:lnTo>
                    <a:lnTo>
                      <a:pt x="282" y="136"/>
                    </a:lnTo>
                    <a:lnTo>
                      <a:pt x="204" y="130"/>
                    </a:lnTo>
                    <a:lnTo>
                      <a:pt x="136" y="122"/>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4" y="12"/>
                    </a:lnTo>
                    <a:lnTo>
                      <a:pt x="282" y="6"/>
                    </a:lnTo>
                    <a:lnTo>
                      <a:pt x="368" y="2"/>
                    </a:lnTo>
                    <a:lnTo>
                      <a:pt x="460" y="0"/>
                    </a:lnTo>
                    <a:lnTo>
                      <a:pt x="460" y="0"/>
                    </a:lnTo>
                    <a:lnTo>
                      <a:pt x="552" y="2"/>
                    </a:lnTo>
                    <a:lnTo>
                      <a:pt x="636" y="6"/>
                    </a:lnTo>
                    <a:lnTo>
                      <a:pt x="712" y="12"/>
                    </a:lnTo>
                    <a:lnTo>
                      <a:pt x="780" y="20"/>
                    </a:lnTo>
                    <a:lnTo>
                      <a:pt x="834" y="32"/>
                    </a:lnTo>
                    <a:lnTo>
                      <a:pt x="856" y="38"/>
                    </a:lnTo>
                    <a:lnTo>
                      <a:pt x="876" y="44"/>
                    </a:lnTo>
                    <a:lnTo>
                      <a:pt x="892" y="50"/>
                    </a:lnTo>
                    <a:lnTo>
                      <a:pt x="902" y="58"/>
                    </a:lnTo>
                    <a:lnTo>
                      <a:pt x="910" y="64"/>
                    </a:lnTo>
                    <a:lnTo>
                      <a:pt x="912" y="72"/>
                    </a:lnTo>
                    <a:lnTo>
                      <a:pt x="912" y="72"/>
                    </a:lnTo>
                    <a:lnTo>
                      <a:pt x="910" y="80"/>
                    </a:lnTo>
                    <a:lnTo>
                      <a:pt x="902" y="86"/>
                    </a:lnTo>
                    <a:lnTo>
                      <a:pt x="892" y="92"/>
                    </a:lnTo>
                    <a:lnTo>
                      <a:pt x="876" y="98"/>
                    </a:lnTo>
                    <a:lnTo>
                      <a:pt x="856" y="104"/>
                    </a:lnTo>
                    <a:lnTo>
                      <a:pt x="834" y="110"/>
                    </a:lnTo>
                    <a:lnTo>
                      <a:pt x="780" y="122"/>
                    </a:lnTo>
                    <a:lnTo>
                      <a:pt x="712" y="130"/>
                    </a:lnTo>
                    <a:lnTo>
                      <a:pt x="636" y="136"/>
                    </a:lnTo>
                    <a:lnTo>
                      <a:pt x="552" y="140"/>
                    </a:lnTo>
                    <a:lnTo>
                      <a:pt x="460" y="142"/>
                    </a:lnTo>
                    <a:close/>
                    <a:moveTo>
                      <a:pt x="460" y="0"/>
                    </a:moveTo>
                    <a:lnTo>
                      <a:pt x="460" y="0"/>
                    </a:lnTo>
                    <a:lnTo>
                      <a:pt x="368" y="2"/>
                    </a:lnTo>
                    <a:lnTo>
                      <a:pt x="282" y="6"/>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0"/>
                    </a:lnTo>
                    <a:lnTo>
                      <a:pt x="136" y="122"/>
                    </a:lnTo>
                    <a:lnTo>
                      <a:pt x="204" y="130"/>
                    </a:lnTo>
                    <a:lnTo>
                      <a:pt x="282" y="136"/>
                    </a:lnTo>
                    <a:lnTo>
                      <a:pt x="368" y="140"/>
                    </a:lnTo>
                    <a:lnTo>
                      <a:pt x="460" y="142"/>
                    </a:lnTo>
                    <a:lnTo>
                      <a:pt x="460" y="142"/>
                    </a:lnTo>
                    <a:lnTo>
                      <a:pt x="552" y="140"/>
                    </a:lnTo>
                    <a:lnTo>
                      <a:pt x="636" y="136"/>
                    </a:lnTo>
                    <a:lnTo>
                      <a:pt x="714" y="130"/>
                    </a:lnTo>
                    <a:lnTo>
                      <a:pt x="780" y="122"/>
                    </a:lnTo>
                    <a:lnTo>
                      <a:pt x="836" y="110"/>
                    </a:lnTo>
                    <a:lnTo>
                      <a:pt x="858" y="106"/>
                    </a:lnTo>
                    <a:lnTo>
                      <a:pt x="878" y="100"/>
                    </a:lnTo>
                    <a:lnTo>
                      <a:pt x="894" y="92"/>
                    </a:lnTo>
                    <a:lnTo>
                      <a:pt x="904" y="86"/>
                    </a:lnTo>
                    <a:lnTo>
                      <a:pt x="912" y="80"/>
                    </a:lnTo>
                    <a:lnTo>
                      <a:pt x="914" y="72"/>
                    </a:lnTo>
                    <a:lnTo>
                      <a:pt x="914" y="72"/>
                    </a:lnTo>
                    <a:lnTo>
                      <a:pt x="912" y="64"/>
                    </a:lnTo>
                    <a:lnTo>
                      <a:pt x="904" y="58"/>
                    </a:lnTo>
                    <a:lnTo>
                      <a:pt x="894" y="50"/>
                    </a:lnTo>
                    <a:lnTo>
                      <a:pt x="878" y="44"/>
                    </a:lnTo>
                    <a:lnTo>
                      <a:pt x="858" y="38"/>
                    </a:lnTo>
                    <a:lnTo>
                      <a:pt x="836" y="32"/>
                    </a:lnTo>
                    <a:lnTo>
                      <a:pt x="780" y="20"/>
                    </a:lnTo>
                    <a:lnTo>
                      <a:pt x="714" y="12"/>
                    </a:lnTo>
                    <a:lnTo>
                      <a:pt x="636" y="6"/>
                    </a:lnTo>
                    <a:lnTo>
                      <a:pt x="552" y="2"/>
                    </a:lnTo>
                    <a:lnTo>
                      <a:pt x="460" y="0"/>
                    </a:lnTo>
                    <a:close/>
                  </a:path>
                </a:pathLst>
              </a:custGeom>
              <a:solidFill>
                <a:srgbClr val="F2F2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9" name="Freeform 204"/>
              <p:cNvSpPr>
                <a:spLocks/>
              </p:cNvSpPr>
              <p:nvPr/>
            </p:nvSpPr>
            <p:spPr bwMode="auto">
              <a:xfrm>
                <a:off x="4437" y="4156"/>
                <a:ext cx="910" cy="142"/>
              </a:xfrm>
              <a:custGeom>
                <a:avLst/>
                <a:gdLst>
                  <a:gd name="T0" fmla="*/ 458 w 910"/>
                  <a:gd name="T1" fmla="*/ 142 h 142"/>
                  <a:gd name="T2" fmla="*/ 458 w 910"/>
                  <a:gd name="T3" fmla="*/ 142 h 142"/>
                  <a:gd name="T4" fmla="*/ 366 w 910"/>
                  <a:gd name="T5" fmla="*/ 140 h 142"/>
                  <a:gd name="T6" fmla="*/ 280 w 910"/>
                  <a:gd name="T7" fmla="*/ 136 h 142"/>
                  <a:gd name="T8" fmla="*/ 202 w 910"/>
                  <a:gd name="T9" fmla="*/ 130 h 142"/>
                  <a:gd name="T10" fmla="*/ 134 w 910"/>
                  <a:gd name="T11" fmla="*/ 122 h 142"/>
                  <a:gd name="T12" fmla="*/ 78 w 910"/>
                  <a:gd name="T13" fmla="*/ 110 h 142"/>
                  <a:gd name="T14" fmla="*/ 56 w 910"/>
                  <a:gd name="T15" fmla="*/ 104 h 142"/>
                  <a:gd name="T16" fmla="*/ 36 w 910"/>
                  <a:gd name="T17" fmla="*/ 98 h 142"/>
                  <a:gd name="T18" fmla="*/ 20 w 910"/>
                  <a:gd name="T19" fmla="*/ 92 h 142"/>
                  <a:gd name="T20" fmla="*/ 10 w 910"/>
                  <a:gd name="T21" fmla="*/ 86 h 142"/>
                  <a:gd name="T22" fmla="*/ 2 w 910"/>
                  <a:gd name="T23" fmla="*/ 80 h 142"/>
                  <a:gd name="T24" fmla="*/ 0 w 910"/>
                  <a:gd name="T25" fmla="*/ 72 h 142"/>
                  <a:gd name="T26" fmla="*/ 0 w 910"/>
                  <a:gd name="T27" fmla="*/ 72 h 142"/>
                  <a:gd name="T28" fmla="*/ 2 w 910"/>
                  <a:gd name="T29" fmla="*/ 64 h 142"/>
                  <a:gd name="T30" fmla="*/ 10 w 910"/>
                  <a:gd name="T31" fmla="*/ 58 h 142"/>
                  <a:gd name="T32" fmla="*/ 20 w 910"/>
                  <a:gd name="T33" fmla="*/ 50 h 142"/>
                  <a:gd name="T34" fmla="*/ 36 w 910"/>
                  <a:gd name="T35" fmla="*/ 44 h 142"/>
                  <a:gd name="T36" fmla="*/ 56 w 910"/>
                  <a:gd name="T37" fmla="*/ 38 h 142"/>
                  <a:gd name="T38" fmla="*/ 78 w 910"/>
                  <a:gd name="T39" fmla="*/ 32 h 142"/>
                  <a:gd name="T40" fmla="*/ 134 w 910"/>
                  <a:gd name="T41" fmla="*/ 20 h 142"/>
                  <a:gd name="T42" fmla="*/ 202 w 910"/>
                  <a:gd name="T43" fmla="*/ 12 h 142"/>
                  <a:gd name="T44" fmla="*/ 280 w 910"/>
                  <a:gd name="T45" fmla="*/ 6 h 142"/>
                  <a:gd name="T46" fmla="*/ 366 w 910"/>
                  <a:gd name="T47" fmla="*/ 2 h 142"/>
                  <a:gd name="T48" fmla="*/ 458 w 910"/>
                  <a:gd name="T49" fmla="*/ 0 h 142"/>
                  <a:gd name="T50" fmla="*/ 458 w 910"/>
                  <a:gd name="T51" fmla="*/ 0 h 142"/>
                  <a:gd name="T52" fmla="*/ 550 w 910"/>
                  <a:gd name="T53" fmla="*/ 2 h 142"/>
                  <a:gd name="T54" fmla="*/ 634 w 910"/>
                  <a:gd name="T55" fmla="*/ 6 h 142"/>
                  <a:gd name="T56" fmla="*/ 710 w 910"/>
                  <a:gd name="T57" fmla="*/ 12 h 142"/>
                  <a:gd name="T58" fmla="*/ 778 w 910"/>
                  <a:gd name="T59" fmla="*/ 20 h 142"/>
                  <a:gd name="T60" fmla="*/ 832 w 910"/>
                  <a:gd name="T61" fmla="*/ 32 h 142"/>
                  <a:gd name="T62" fmla="*/ 854 w 910"/>
                  <a:gd name="T63" fmla="*/ 38 h 142"/>
                  <a:gd name="T64" fmla="*/ 874 w 910"/>
                  <a:gd name="T65" fmla="*/ 44 h 142"/>
                  <a:gd name="T66" fmla="*/ 890 w 910"/>
                  <a:gd name="T67" fmla="*/ 50 h 142"/>
                  <a:gd name="T68" fmla="*/ 900 w 910"/>
                  <a:gd name="T69" fmla="*/ 58 h 142"/>
                  <a:gd name="T70" fmla="*/ 908 w 910"/>
                  <a:gd name="T71" fmla="*/ 64 h 142"/>
                  <a:gd name="T72" fmla="*/ 910 w 910"/>
                  <a:gd name="T73" fmla="*/ 72 h 142"/>
                  <a:gd name="T74" fmla="*/ 910 w 910"/>
                  <a:gd name="T75" fmla="*/ 72 h 142"/>
                  <a:gd name="T76" fmla="*/ 908 w 910"/>
                  <a:gd name="T77" fmla="*/ 80 h 142"/>
                  <a:gd name="T78" fmla="*/ 900 w 910"/>
                  <a:gd name="T79" fmla="*/ 86 h 142"/>
                  <a:gd name="T80" fmla="*/ 890 w 910"/>
                  <a:gd name="T81" fmla="*/ 92 h 142"/>
                  <a:gd name="T82" fmla="*/ 874 w 910"/>
                  <a:gd name="T83" fmla="*/ 98 h 142"/>
                  <a:gd name="T84" fmla="*/ 854 w 910"/>
                  <a:gd name="T85" fmla="*/ 104 h 142"/>
                  <a:gd name="T86" fmla="*/ 832 w 910"/>
                  <a:gd name="T87" fmla="*/ 110 h 142"/>
                  <a:gd name="T88" fmla="*/ 778 w 910"/>
                  <a:gd name="T89" fmla="*/ 122 h 142"/>
                  <a:gd name="T90" fmla="*/ 710 w 910"/>
                  <a:gd name="T91" fmla="*/ 130 h 142"/>
                  <a:gd name="T92" fmla="*/ 634 w 910"/>
                  <a:gd name="T93" fmla="*/ 136 h 142"/>
                  <a:gd name="T94" fmla="*/ 550 w 910"/>
                  <a:gd name="T95" fmla="*/ 140 h 142"/>
                  <a:gd name="T96" fmla="*/ 458 w 910"/>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142"/>
                    </a:moveTo>
                    <a:lnTo>
                      <a:pt x="458" y="142"/>
                    </a:lnTo>
                    <a:lnTo>
                      <a:pt x="366" y="140"/>
                    </a:lnTo>
                    <a:lnTo>
                      <a:pt x="280" y="136"/>
                    </a:lnTo>
                    <a:lnTo>
                      <a:pt x="202" y="130"/>
                    </a:lnTo>
                    <a:lnTo>
                      <a:pt x="134" y="122"/>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2" y="12"/>
                    </a:lnTo>
                    <a:lnTo>
                      <a:pt x="280" y="6"/>
                    </a:lnTo>
                    <a:lnTo>
                      <a:pt x="366" y="2"/>
                    </a:lnTo>
                    <a:lnTo>
                      <a:pt x="458" y="0"/>
                    </a:lnTo>
                    <a:lnTo>
                      <a:pt x="458" y="0"/>
                    </a:lnTo>
                    <a:lnTo>
                      <a:pt x="550" y="2"/>
                    </a:lnTo>
                    <a:lnTo>
                      <a:pt x="634" y="6"/>
                    </a:lnTo>
                    <a:lnTo>
                      <a:pt x="710" y="12"/>
                    </a:lnTo>
                    <a:lnTo>
                      <a:pt x="778" y="20"/>
                    </a:lnTo>
                    <a:lnTo>
                      <a:pt x="832" y="32"/>
                    </a:lnTo>
                    <a:lnTo>
                      <a:pt x="854" y="38"/>
                    </a:lnTo>
                    <a:lnTo>
                      <a:pt x="874" y="44"/>
                    </a:lnTo>
                    <a:lnTo>
                      <a:pt x="890" y="50"/>
                    </a:lnTo>
                    <a:lnTo>
                      <a:pt x="900" y="58"/>
                    </a:lnTo>
                    <a:lnTo>
                      <a:pt x="908" y="64"/>
                    </a:lnTo>
                    <a:lnTo>
                      <a:pt x="910" y="72"/>
                    </a:lnTo>
                    <a:lnTo>
                      <a:pt x="910" y="72"/>
                    </a:lnTo>
                    <a:lnTo>
                      <a:pt x="908" y="80"/>
                    </a:lnTo>
                    <a:lnTo>
                      <a:pt x="900" y="86"/>
                    </a:lnTo>
                    <a:lnTo>
                      <a:pt x="890" y="92"/>
                    </a:lnTo>
                    <a:lnTo>
                      <a:pt x="874" y="98"/>
                    </a:lnTo>
                    <a:lnTo>
                      <a:pt x="854" y="104"/>
                    </a:lnTo>
                    <a:lnTo>
                      <a:pt x="832" y="110"/>
                    </a:lnTo>
                    <a:lnTo>
                      <a:pt x="778" y="122"/>
                    </a:lnTo>
                    <a:lnTo>
                      <a:pt x="710" y="130"/>
                    </a:lnTo>
                    <a:lnTo>
                      <a:pt x="634" y="136"/>
                    </a:lnTo>
                    <a:lnTo>
                      <a:pt x="550" y="140"/>
                    </a:lnTo>
                    <a:lnTo>
                      <a:pt x="458"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Group 406"/>
            <p:cNvGrpSpPr>
              <a:grpSpLocks/>
            </p:cNvGrpSpPr>
            <p:nvPr/>
          </p:nvGrpSpPr>
          <p:grpSpPr bwMode="auto">
            <a:xfrm>
              <a:off x="7040563" y="6597650"/>
              <a:ext cx="1450975" cy="225425"/>
              <a:chOff x="4435" y="4156"/>
              <a:chExt cx="914" cy="142"/>
            </a:xfrm>
          </p:grpSpPr>
          <p:sp>
            <p:nvSpPr>
              <p:cNvPr id="5600" name="Freeform 206"/>
              <p:cNvSpPr>
                <a:spLocks/>
              </p:cNvSpPr>
              <p:nvPr/>
            </p:nvSpPr>
            <p:spPr bwMode="auto">
              <a:xfrm>
                <a:off x="4435" y="4156"/>
                <a:ext cx="914" cy="142"/>
              </a:xfrm>
              <a:custGeom>
                <a:avLst/>
                <a:gdLst>
                  <a:gd name="T0" fmla="*/ 460 w 914"/>
                  <a:gd name="T1" fmla="*/ 0 h 142"/>
                  <a:gd name="T2" fmla="*/ 460 w 914"/>
                  <a:gd name="T3" fmla="*/ 0 h 142"/>
                  <a:gd name="T4" fmla="*/ 368 w 914"/>
                  <a:gd name="T5" fmla="*/ 2 h 142"/>
                  <a:gd name="T6" fmla="*/ 282 w 914"/>
                  <a:gd name="T7" fmla="*/ 6 h 142"/>
                  <a:gd name="T8" fmla="*/ 204 w 914"/>
                  <a:gd name="T9" fmla="*/ 12 h 142"/>
                  <a:gd name="T10" fmla="*/ 136 w 914"/>
                  <a:gd name="T11" fmla="*/ 20 h 142"/>
                  <a:gd name="T12" fmla="*/ 80 w 914"/>
                  <a:gd name="T13" fmla="*/ 32 h 142"/>
                  <a:gd name="T14" fmla="*/ 56 w 914"/>
                  <a:gd name="T15" fmla="*/ 38 h 142"/>
                  <a:gd name="T16" fmla="*/ 36 w 914"/>
                  <a:gd name="T17" fmla="*/ 44 h 142"/>
                  <a:gd name="T18" fmla="*/ 20 w 914"/>
                  <a:gd name="T19" fmla="*/ 50 h 142"/>
                  <a:gd name="T20" fmla="*/ 10 w 914"/>
                  <a:gd name="T21" fmla="*/ 58 h 142"/>
                  <a:gd name="T22" fmla="*/ 2 w 914"/>
                  <a:gd name="T23" fmla="*/ 64 h 142"/>
                  <a:gd name="T24" fmla="*/ 0 w 914"/>
                  <a:gd name="T25" fmla="*/ 72 h 142"/>
                  <a:gd name="T26" fmla="*/ 0 w 914"/>
                  <a:gd name="T27" fmla="*/ 72 h 142"/>
                  <a:gd name="T28" fmla="*/ 2 w 914"/>
                  <a:gd name="T29" fmla="*/ 80 h 142"/>
                  <a:gd name="T30" fmla="*/ 10 w 914"/>
                  <a:gd name="T31" fmla="*/ 86 h 142"/>
                  <a:gd name="T32" fmla="*/ 20 w 914"/>
                  <a:gd name="T33" fmla="*/ 92 h 142"/>
                  <a:gd name="T34" fmla="*/ 36 w 914"/>
                  <a:gd name="T35" fmla="*/ 100 h 142"/>
                  <a:gd name="T36" fmla="*/ 56 w 914"/>
                  <a:gd name="T37" fmla="*/ 106 h 142"/>
                  <a:gd name="T38" fmla="*/ 80 w 914"/>
                  <a:gd name="T39" fmla="*/ 110 h 142"/>
                  <a:gd name="T40" fmla="*/ 136 w 914"/>
                  <a:gd name="T41" fmla="*/ 122 h 142"/>
                  <a:gd name="T42" fmla="*/ 204 w 914"/>
                  <a:gd name="T43" fmla="*/ 130 h 142"/>
                  <a:gd name="T44" fmla="*/ 282 w 914"/>
                  <a:gd name="T45" fmla="*/ 136 h 142"/>
                  <a:gd name="T46" fmla="*/ 368 w 914"/>
                  <a:gd name="T47" fmla="*/ 140 h 142"/>
                  <a:gd name="T48" fmla="*/ 460 w 914"/>
                  <a:gd name="T49" fmla="*/ 142 h 142"/>
                  <a:gd name="T50" fmla="*/ 460 w 914"/>
                  <a:gd name="T51" fmla="*/ 142 h 142"/>
                  <a:gd name="T52" fmla="*/ 552 w 914"/>
                  <a:gd name="T53" fmla="*/ 140 h 142"/>
                  <a:gd name="T54" fmla="*/ 636 w 914"/>
                  <a:gd name="T55" fmla="*/ 136 h 142"/>
                  <a:gd name="T56" fmla="*/ 714 w 914"/>
                  <a:gd name="T57" fmla="*/ 130 h 142"/>
                  <a:gd name="T58" fmla="*/ 780 w 914"/>
                  <a:gd name="T59" fmla="*/ 122 h 142"/>
                  <a:gd name="T60" fmla="*/ 836 w 914"/>
                  <a:gd name="T61" fmla="*/ 110 h 142"/>
                  <a:gd name="T62" fmla="*/ 858 w 914"/>
                  <a:gd name="T63" fmla="*/ 106 h 142"/>
                  <a:gd name="T64" fmla="*/ 878 w 914"/>
                  <a:gd name="T65" fmla="*/ 100 h 142"/>
                  <a:gd name="T66" fmla="*/ 894 w 914"/>
                  <a:gd name="T67" fmla="*/ 92 h 142"/>
                  <a:gd name="T68" fmla="*/ 904 w 914"/>
                  <a:gd name="T69" fmla="*/ 86 h 142"/>
                  <a:gd name="T70" fmla="*/ 912 w 914"/>
                  <a:gd name="T71" fmla="*/ 80 h 142"/>
                  <a:gd name="T72" fmla="*/ 914 w 914"/>
                  <a:gd name="T73" fmla="*/ 72 h 142"/>
                  <a:gd name="T74" fmla="*/ 914 w 914"/>
                  <a:gd name="T75" fmla="*/ 72 h 142"/>
                  <a:gd name="T76" fmla="*/ 912 w 914"/>
                  <a:gd name="T77" fmla="*/ 64 h 142"/>
                  <a:gd name="T78" fmla="*/ 904 w 914"/>
                  <a:gd name="T79" fmla="*/ 58 h 142"/>
                  <a:gd name="T80" fmla="*/ 894 w 914"/>
                  <a:gd name="T81" fmla="*/ 50 h 142"/>
                  <a:gd name="T82" fmla="*/ 878 w 914"/>
                  <a:gd name="T83" fmla="*/ 44 h 142"/>
                  <a:gd name="T84" fmla="*/ 858 w 914"/>
                  <a:gd name="T85" fmla="*/ 38 h 142"/>
                  <a:gd name="T86" fmla="*/ 836 w 914"/>
                  <a:gd name="T87" fmla="*/ 32 h 142"/>
                  <a:gd name="T88" fmla="*/ 780 w 914"/>
                  <a:gd name="T89" fmla="*/ 20 h 142"/>
                  <a:gd name="T90" fmla="*/ 714 w 914"/>
                  <a:gd name="T91" fmla="*/ 12 h 142"/>
                  <a:gd name="T92" fmla="*/ 636 w 914"/>
                  <a:gd name="T93" fmla="*/ 6 h 142"/>
                  <a:gd name="T94" fmla="*/ 552 w 914"/>
                  <a:gd name="T95" fmla="*/ 2 h 142"/>
                  <a:gd name="T96" fmla="*/ 460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60" y="0"/>
                    </a:moveTo>
                    <a:lnTo>
                      <a:pt x="460" y="0"/>
                    </a:lnTo>
                    <a:lnTo>
                      <a:pt x="368" y="2"/>
                    </a:lnTo>
                    <a:lnTo>
                      <a:pt x="282" y="6"/>
                    </a:lnTo>
                    <a:lnTo>
                      <a:pt x="204" y="12"/>
                    </a:lnTo>
                    <a:lnTo>
                      <a:pt x="136" y="20"/>
                    </a:lnTo>
                    <a:lnTo>
                      <a:pt x="80"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80" y="110"/>
                    </a:lnTo>
                    <a:lnTo>
                      <a:pt x="136" y="122"/>
                    </a:lnTo>
                    <a:lnTo>
                      <a:pt x="204" y="130"/>
                    </a:lnTo>
                    <a:lnTo>
                      <a:pt x="282" y="136"/>
                    </a:lnTo>
                    <a:lnTo>
                      <a:pt x="368" y="140"/>
                    </a:lnTo>
                    <a:lnTo>
                      <a:pt x="460" y="142"/>
                    </a:lnTo>
                    <a:lnTo>
                      <a:pt x="460" y="142"/>
                    </a:lnTo>
                    <a:lnTo>
                      <a:pt x="552" y="140"/>
                    </a:lnTo>
                    <a:lnTo>
                      <a:pt x="636" y="136"/>
                    </a:lnTo>
                    <a:lnTo>
                      <a:pt x="714" y="130"/>
                    </a:lnTo>
                    <a:lnTo>
                      <a:pt x="780" y="122"/>
                    </a:lnTo>
                    <a:lnTo>
                      <a:pt x="836" y="110"/>
                    </a:lnTo>
                    <a:lnTo>
                      <a:pt x="858" y="106"/>
                    </a:lnTo>
                    <a:lnTo>
                      <a:pt x="878" y="100"/>
                    </a:lnTo>
                    <a:lnTo>
                      <a:pt x="894" y="92"/>
                    </a:lnTo>
                    <a:lnTo>
                      <a:pt x="904" y="86"/>
                    </a:lnTo>
                    <a:lnTo>
                      <a:pt x="912" y="80"/>
                    </a:lnTo>
                    <a:lnTo>
                      <a:pt x="914" y="72"/>
                    </a:lnTo>
                    <a:lnTo>
                      <a:pt x="914" y="72"/>
                    </a:lnTo>
                    <a:lnTo>
                      <a:pt x="912" y="64"/>
                    </a:lnTo>
                    <a:lnTo>
                      <a:pt x="904" y="58"/>
                    </a:lnTo>
                    <a:lnTo>
                      <a:pt x="894" y="50"/>
                    </a:lnTo>
                    <a:lnTo>
                      <a:pt x="878" y="44"/>
                    </a:lnTo>
                    <a:lnTo>
                      <a:pt x="858" y="38"/>
                    </a:lnTo>
                    <a:lnTo>
                      <a:pt x="836" y="32"/>
                    </a:lnTo>
                    <a:lnTo>
                      <a:pt x="780" y="20"/>
                    </a:lnTo>
                    <a:lnTo>
                      <a:pt x="714" y="12"/>
                    </a:lnTo>
                    <a:lnTo>
                      <a:pt x="636" y="6"/>
                    </a:lnTo>
                    <a:lnTo>
                      <a:pt x="552" y="2"/>
                    </a:lnTo>
                    <a:lnTo>
                      <a:pt x="4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1" name="Freeform 207"/>
              <p:cNvSpPr>
                <a:spLocks noEditPoints="1"/>
              </p:cNvSpPr>
              <p:nvPr/>
            </p:nvSpPr>
            <p:spPr bwMode="auto">
              <a:xfrm>
                <a:off x="4437" y="4156"/>
                <a:ext cx="910" cy="142"/>
              </a:xfrm>
              <a:custGeom>
                <a:avLst/>
                <a:gdLst>
                  <a:gd name="T0" fmla="*/ 458 w 910"/>
                  <a:gd name="T1" fmla="*/ 142 h 142"/>
                  <a:gd name="T2" fmla="*/ 282 w 910"/>
                  <a:gd name="T3" fmla="*/ 136 h 142"/>
                  <a:gd name="T4" fmla="*/ 136 w 910"/>
                  <a:gd name="T5" fmla="*/ 120 h 142"/>
                  <a:gd name="T6" fmla="*/ 58 w 910"/>
                  <a:gd name="T7" fmla="*/ 104 h 142"/>
                  <a:gd name="T8" fmla="*/ 22 w 910"/>
                  <a:gd name="T9" fmla="*/ 92 h 142"/>
                  <a:gd name="T10" fmla="*/ 4 w 910"/>
                  <a:gd name="T11" fmla="*/ 80 h 142"/>
                  <a:gd name="T12" fmla="*/ 2 w 910"/>
                  <a:gd name="T13" fmla="*/ 72 h 142"/>
                  <a:gd name="T14" fmla="*/ 12 w 910"/>
                  <a:gd name="T15" fmla="*/ 58 h 142"/>
                  <a:gd name="T16" fmla="*/ 38 w 910"/>
                  <a:gd name="T17" fmla="*/ 44 h 142"/>
                  <a:gd name="T18" fmla="*/ 80 w 910"/>
                  <a:gd name="T19" fmla="*/ 32 h 142"/>
                  <a:gd name="T20" fmla="*/ 204 w 910"/>
                  <a:gd name="T21" fmla="*/ 12 h 142"/>
                  <a:gd name="T22" fmla="*/ 366 w 910"/>
                  <a:gd name="T23" fmla="*/ 2 h 142"/>
                  <a:gd name="T24" fmla="*/ 458 w 910"/>
                  <a:gd name="T25" fmla="*/ 0 h 142"/>
                  <a:gd name="T26" fmla="*/ 632 w 910"/>
                  <a:gd name="T27" fmla="*/ 6 h 142"/>
                  <a:gd name="T28" fmla="*/ 776 w 910"/>
                  <a:gd name="T29" fmla="*/ 22 h 142"/>
                  <a:gd name="T30" fmla="*/ 852 w 910"/>
                  <a:gd name="T31" fmla="*/ 38 h 142"/>
                  <a:gd name="T32" fmla="*/ 888 w 910"/>
                  <a:gd name="T33" fmla="*/ 50 h 142"/>
                  <a:gd name="T34" fmla="*/ 904 w 910"/>
                  <a:gd name="T35" fmla="*/ 64 h 142"/>
                  <a:gd name="T36" fmla="*/ 908 w 910"/>
                  <a:gd name="T37" fmla="*/ 72 h 142"/>
                  <a:gd name="T38" fmla="*/ 898 w 910"/>
                  <a:gd name="T39" fmla="*/ 86 h 142"/>
                  <a:gd name="T40" fmla="*/ 872 w 910"/>
                  <a:gd name="T41" fmla="*/ 98 h 142"/>
                  <a:gd name="T42" fmla="*/ 830 w 910"/>
                  <a:gd name="T43" fmla="*/ 110 h 142"/>
                  <a:gd name="T44" fmla="*/ 710 w 910"/>
                  <a:gd name="T45" fmla="*/ 130 h 142"/>
                  <a:gd name="T46" fmla="*/ 548 w 910"/>
                  <a:gd name="T47" fmla="*/ 140 h 142"/>
                  <a:gd name="T48" fmla="*/ 458 w 910"/>
                  <a:gd name="T49" fmla="*/ 0 h 142"/>
                  <a:gd name="T50" fmla="*/ 366 w 910"/>
                  <a:gd name="T51" fmla="*/ 2 h 142"/>
                  <a:gd name="T52" fmla="*/ 202 w 910"/>
                  <a:gd name="T53" fmla="*/ 12 h 142"/>
                  <a:gd name="T54" fmla="*/ 78 w 910"/>
                  <a:gd name="T55" fmla="*/ 32 h 142"/>
                  <a:gd name="T56" fmla="*/ 36 w 910"/>
                  <a:gd name="T57" fmla="*/ 44 h 142"/>
                  <a:gd name="T58" fmla="*/ 10 w 910"/>
                  <a:gd name="T59" fmla="*/ 58 h 142"/>
                  <a:gd name="T60" fmla="*/ 0 w 910"/>
                  <a:gd name="T61" fmla="*/ 72 h 142"/>
                  <a:gd name="T62" fmla="*/ 2 w 910"/>
                  <a:gd name="T63" fmla="*/ 80 h 142"/>
                  <a:gd name="T64" fmla="*/ 20 w 910"/>
                  <a:gd name="T65" fmla="*/ 92 h 142"/>
                  <a:gd name="T66" fmla="*/ 56 w 910"/>
                  <a:gd name="T67" fmla="*/ 104 h 142"/>
                  <a:gd name="T68" fmla="*/ 134 w 910"/>
                  <a:gd name="T69" fmla="*/ 122 h 142"/>
                  <a:gd name="T70" fmla="*/ 280 w 910"/>
                  <a:gd name="T71" fmla="*/ 136 h 142"/>
                  <a:gd name="T72" fmla="*/ 458 w 910"/>
                  <a:gd name="T73" fmla="*/ 142 h 142"/>
                  <a:gd name="T74" fmla="*/ 550 w 910"/>
                  <a:gd name="T75" fmla="*/ 140 h 142"/>
                  <a:gd name="T76" fmla="*/ 710 w 910"/>
                  <a:gd name="T77" fmla="*/ 130 h 142"/>
                  <a:gd name="T78" fmla="*/ 832 w 910"/>
                  <a:gd name="T79" fmla="*/ 110 h 142"/>
                  <a:gd name="T80" fmla="*/ 874 w 910"/>
                  <a:gd name="T81" fmla="*/ 98 h 142"/>
                  <a:gd name="T82" fmla="*/ 900 w 910"/>
                  <a:gd name="T83" fmla="*/ 86 h 142"/>
                  <a:gd name="T84" fmla="*/ 910 w 910"/>
                  <a:gd name="T85" fmla="*/ 72 h 142"/>
                  <a:gd name="T86" fmla="*/ 908 w 910"/>
                  <a:gd name="T87" fmla="*/ 64 h 142"/>
                  <a:gd name="T88" fmla="*/ 890 w 910"/>
                  <a:gd name="T89" fmla="*/ 50 h 142"/>
                  <a:gd name="T90" fmla="*/ 854 w 910"/>
                  <a:gd name="T91" fmla="*/ 38 h 142"/>
                  <a:gd name="T92" fmla="*/ 778 w 910"/>
                  <a:gd name="T93" fmla="*/ 20 h 142"/>
                  <a:gd name="T94" fmla="*/ 634 w 910"/>
                  <a:gd name="T95" fmla="*/ 6 h 142"/>
                  <a:gd name="T96" fmla="*/ 458 w 91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142"/>
                    </a:moveTo>
                    <a:lnTo>
                      <a:pt x="458" y="142"/>
                    </a:lnTo>
                    <a:lnTo>
                      <a:pt x="366" y="140"/>
                    </a:lnTo>
                    <a:lnTo>
                      <a:pt x="282" y="136"/>
                    </a:lnTo>
                    <a:lnTo>
                      <a:pt x="204" y="130"/>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2" y="6"/>
                    </a:lnTo>
                    <a:lnTo>
                      <a:pt x="366" y="2"/>
                    </a:lnTo>
                    <a:lnTo>
                      <a:pt x="458" y="0"/>
                    </a:lnTo>
                    <a:lnTo>
                      <a:pt x="458" y="0"/>
                    </a:lnTo>
                    <a:lnTo>
                      <a:pt x="548" y="2"/>
                    </a:lnTo>
                    <a:lnTo>
                      <a:pt x="632" y="6"/>
                    </a:lnTo>
                    <a:lnTo>
                      <a:pt x="710" y="12"/>
                    </a:lnTo>
                    <a:lnTo>
                      <a:pt x="776" y="22"/>
                    </a:lnTo>
                    <a:lnTo>
                      <a:pt x="830" y="32"/>
                    </a:lnTo>
                    <a:lnTo>
                      <a:pt x="852" y="38"/>
                    </a:lnTo>
                    <a:lnTo>
                      <a:pt x="872" y="44"/>
                    </a:lnTo>
                    <a:lnTo>
                      <a:pt x="888" y="50"/>
                    </a:lnTo>
                    <a:lnTo>
                      <a:pt x="898" y="58"/>
                    </a:lnTo>
                    <a:lnTo>
                      <a:pt x="904" y="64"/>
                    </a:lnTo>
                    <a:lnTo>
                      <a:pt x="908" y="72"/>
                    </a:lnTo>
                    <a:lnTo>
                      <a:pt x="908" y="72"/>
                    </a:lnTo>
                    <a:lnTo>
                      <a:pt x="904" y="80"/>
                    </a:lnTo>
                    <a:lnTo>
                      <a:pt x="898" y="86"/>
                    </a:lnTo>
                    <a:lnTo>
                      <a:pt x="888" y="92"/>
                    </a:lnTo>
                    <a:lnTo>
                      <a:pt x="872" y="98"/>
                    </a:lnTo>
                    <a:lnTo>
                      <a:pt x="852" y="104"/>
                    </a:lnTo>
                    <a:lnTo>
                      <a:pt x="830" y="110"/>
                    </a:lnTo>
                    <a:lnTo>
                      <a:pt x="776" y="120"/>
                    </a:lnTo>
                    <a:lnTo>
                      <a:pt x="710" y="130"/>
                    </a:lnTo>
                    <a:lnTo>
                      <a:pt x="632" y="136"/>
                    </a:lnTo>
                    <a:lnTo>
                      <a:pt x="548" y="140"/>
                    </a:lnTo>
                    <a:lnTo>
                      <a:pt x="458" y="142"/>
                    </a:lnTo>
                    <a:close/>
                    <a:moveTo>
                      <a:pt x="458" y="0"/>
                    </a:moveTo>
                    <a:lnTo>
                      <a:pt x="458" y="0"/>
                    </a:lnTo>
                    <a:lnTo>
                      <a:pt x="366"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2"/>
                    </a:lnTo>
                    <a:lnTo>
                      <a:pt x="202" y="130"/>
                    </a:lnTo>
                    <a:lnTo>
                      <a:pt x="280" y="136"/>
                    </a:lnTo>
                    <a:lnTo>
                      <a:pt x="366" y="140"/>
                    </a:lnTo>
                    <a:lnTo>
                      <a:pt x="458" y="142"/>
                    </a:lnTo>
                    <a:lnTo>
                      <a:pt x="458" y="142"/>
                    </a:lnTo>
                    <a:lnTo>
                      <a:pt x="550" y="140"/>
                    </a:lnTo>
                    <a:lnTo>
                      <a:pt x="634" y="136"/>
                    </a:lnTo>
                    <a:lnTo>
                      <a:pt x="710" y="130"/>
                    </a:lnTo>
                    <a:lnTo>
                      <a:pt x="778" y="122"/>
                    </a:lnTo>
                    <a:lnTo>
                      <a:pt x="832" y="110"/>
                    </a:lnTo>
                    <a:lnTo>
                      <a:pt x="854" y="104"/>
                    </a:lnTo>
                    <a:lnTo>
                      <a:pt x="874" y="98"/>
                    </a:lnTo>
                    <a:lnTo>
                      <a:pt x="890" y="92"/>
                    </a:lnTo>
                    <a:lnTo>
                      <a:pt x="900" y="86"/>
                    </a:lnTo>
                    <a:lnTo>
                      <a:pt x="908" y="80"/>
                    </a:lnTo>
                    <a:lnTo>
                      <a:pt x="910" y="72"/>
                    </a:lnTo>
                    <a:lnTo>
                      <a:pt x="910" y="72"/>
                    </a:lnTo>
                    <a:lnTo>
                      <a:pt x="908" y="64"/>
                    </a:lnTo>
                    <a:lnTo>
                      <a:pt x="900" y="58"/>
                    </a:lnTo>
                    <a:lnTo>
                      <a:pt x="890" y="50"/>
                    </a:lnTo>
                    <a:lnTo>
                      <a:pt x="874" y="44"/>
                    </a:lnTo>
                    <a:lnTo>
                      <a:pt x="854" y="38"/>
                    </a:lnTo>
                    <a:lnTo>
                      <a:pt x="832" y="32"/>
                    </a:lnTo>
                    <a:lnTo>
                      <a:pt x="778" y="20"/>
                    </a:lnTo>
                    <a:lnTo>
                      <a:pt x="710" y="12"/>
                    </a:lnTo>
                    <a:lnTo>
                      <a:pt x="634" y="6"/>
                    </a:lnTo>
                    <a:lnTo>
                      <a:pt x="550" y="2"/>
                    </a:lnTo>
                    <a:lnTo>
                      <a:pt x="458" y="0"/>
                    </a:lnTo>
                    <a:close/>
                  </a:path>
                </a:pathLst>
              </a:custGeom>
              <a:solidFill>
                <a:srgbClr val="F2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2" name="Freeform 208"/>
              <p:cNvSpPr>
                <a:spLocks/>
              </p:cNvSpPr>
              <p:nvPr/>
            </p:nvSpPr>
            <p:spPr bwMode="auto">
              <a:xfrm>
                <a:off x="4439" y="4156"/>
                <a:ext cx="906" cy="142"/>
              </a:xfrm>
              <a:custGeom>
                <a:avLst/>
                <a:gdLst>
                  <a:gd name="T0" fmla="*/ 456 w 906"/>
                  <a:gd name="T1" fmla="*/ 142 h 142"/>
                  <a:gd name="T2" fmla="*/ 456 w 906"/>
                  <a:gd name="T3" fmla="*/ 142 h 142"/>
                  <a:gd name="T4" fmla="*/ 364 w 906"/>
                  <a:gd name="T5" fmla="*/ 140 h 142"/>
                  <a:gd name="T6" fmla="*/ 280 w 906"/>
                  <a:gd name="T7" fmla="*/ 136 h 142"/>
                  <a:gd name="T8" fmla="*/ 202 w 906"/>
                  <a:gd name="T9" fmla="*/ 130 h 142"/>
                  <a:gd name="T10" fmla="*/ 134 w 906"/>
                  <a:gd name="T11" fmla="*/ 120 h 142"/>
                  <a:gd name="T12" fmla="*/ 78 w 906"/>
                  <a:gd name="T13" fmla="*/ 110 h 142"/>
                  <a:gd name="T14" fmla="*/ 56 w 906"/>
                  <a:gd name="T15" fmla="*/ 104 h 142"/>
                  <a:gd name="T16" fmla="*/ 36 w 906"/>
                  <a:gd name="T17" fmla="*/ 98 h 142"/>
                  <a:gd name="T18" fmla="*/ 20 w 906"/>
                  <a:gd name="T19" fmla="*/ 92 h 142"/>
                  <a:gd name="T20" fmla="*/ 10 w 906"/>
                  <a:gd name="T21" fmla="*/ 86 h 142"/>
                  <a:gd name="T22" fmla="*/ 2 w 906"/>
                  <a:gd name="T23" fmla="*/ 80 h 142"/>
                  <a:gd name="T24" fmla="*/ 0 w 906"/>
                  <a:gd name="T25" fmla="*/ 72 h 142"/>
                  <a:gd name="T26" fmla="*/ 0 w 906"/>
                  <a:gd name="T27" fmla="*/ 72 h 142"/>
                  <a:gd name="T28" fmla="*/ 2 w 906"/>
                  <a:gd name="T29" fmla="*/ 64 h 142"/>
                  <a:gd name="T30" fmla="*/ 10 w 906"/>
                  <a:gd name="T31" fmla="*/ 58 h 142"/>
                  <a:gd name="T32" fmla="*/ 20 w 906"/>
                  <a:gd name="T33" fmla="*/ 50 h 142"/>
                  <a:gd name="T34" fmla="*/ 36 w 906"/>
                  <a:gd name="T35" fmla="*/ 44 h 142"/>
                  <a:gd name="T36" fmla="*/ 56 w 906"/>
                  <a:gd name="T37" fmla="*/ 38 h 142"/>
                  <a:gd name="T38" fmla="*/ 78 w 906"/>
                  <a:gd name="T39" fmla="*/ 32 h 142"/>
                  <a:gd name="T40" fmla="*/ 134 w 906"/>
                  <a:gd name="T41" fmla="*/ 22 h 142"/>
                  <a:gd name="T42" fmla="*/ 202 w 906"/>
                  <a:gd name="T43" fmla="*/ 12 h 142"/>
                  <a:gd name="T44" fmla="*/ 280 w 906"/>
                  <a:gd name="T45" fmla="*/ 6 h 142"/>
                  <a:gd name="T46" fmla="*/ 364 w 906"/>
                  <a:gd name="T47" fmla="*/ 2 h 142"/>
                  <a:gd name="T48" fmla="*/ 456 w 906"/>
                  <a:gd name="T49" fmla="*/ 0 h 142"/>
                  <a:gd name="T50" fmla="*/ 456 w 906"/>
                  <a:gd name="T51" fmla="*/ 0 h 142"/>
                  <a:gd name="T52" fmla="*/ 546 w 906"/>
                  <a:gd name="T53" fmla="*/ 2 h 142"/>
                  <a:gd name="T54" fmla="*/ 630 w 906"/>
                  <a:gd name="T55" fmla="*/ 6 h 142"/>
                  <a:gd name="T56" fmla="*/ 708 w 906"/>
                  <a:gd name="T57" fmla="*/ 12 h 142"/>
                  <a:gd name="T58" fmla="*/ 774 w 906"/>
                  <a:gd name="T59" fmla="*/ 22 h 142"/>
                  <a:gd name="T60" fmla="*/ 828 w 906"/>
                  <a:gd name="T61" fmla="*/ 32 h 142"/>
                  <a:gd name="T62" fmla="*/ 850 w 906"/>
                  <a:gd name="T63" fmla="*/ 38 h 142"/>
                  <a:gd name="T64" fmla="*/ 870 w 906"/>
                  <a:gd name="T65" fmla="*/ 44 h 142"/>
                  <a:gd name="T66" fmla="*/ 886 w 906"/>
                  <a:gd name="T67" fmla="*/ 50 h 142"/>
                  <a:gd name="T68" fmla="*/ 896 w 906"/>
                  <a:gd name="T69" fmla="*/ 58 h 142"/>
                  <a:gd name="T70" fmla="*/ 902 w 906"/>
                  <a:gd name="T71" fmla="*/ 64 h 142"/>
                  <a:gd name="T72" fmla="*/ 906 w 906"/>
                  <a:gd name="T73" fmla="*/ 72 h 142"/>
                  <a:gd name="T74" fmla="*/ 906 w 906"/>
                  <a:gd name="T75" fmla="*/ 72 h 142"/>
                  <a:gd name="T76" fmla="*/ 902 w 906"/>
                  <a:gd name="T77" fmla="*/ 80 h 142"/>
                  <a:gd name="T78" fmla="*/ 896 w 906"/>
                  <a:gd name="T79" fmla="*/ 86 h 142"/>
                  <a:gd name="T80" fmla="*/ 886 w 906"/>
                  <a:gd name="T81" fmla="*/ 92 h 142"/>
                  <a:gd name="T82" fmla="*/ 870 w 906"/>
                  <a:gd name="T83" fmla="*/ 98 h 142"/>
                  <a:gd name="T84" fmla="*/ 850 w 906"/>
                  <a:gd name="T85" fmla="*/ 104 h 142"/>
                  <a:gd name="T86" fmla="*/ 828 w 906"/>
                  <a:gd name="T87" fmla="*/ 110 h 142"/>
                  <a:gd name="T88" fmla="*/ 774 w 906"/>
                  <a:gd name="T89" fmla="*/ 120 h 142"/>
                  <a:gd name="T90" fmla="*/ 708 w 906"/>
                  <a:gd name="T91" fmla="*/ 130 h 142"/>
                  <a:gd name="T92" fmla="*/ 630 w 906"/>
                  <a:gd name="T93" fmla="*/ 136 h 142"/>
                  <a:gd name="T94" fmla="*/ 546 w 906"/>
                  <a:gd name="T95" fmla="*/ 140 h 142"/>
                  <a:gd name="T96" fmla="*/ 456 w 906"/>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142"/>
                    </a:moveTo>
                    <a:lnTo>
                      <a:pt x="456" y="142"/>
                    </a:lnTo>
                    <a:lnTo>
                      <a:pt x="364" y="140"/>
                    </a:lnTo>
                    <a:lnTo>
                      <a:pt x="280" y="136"/>
                    </a:lnTo>
                    <a:lnTo>
                      <a:pt x="202" y="130"/>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2" y="12"/>
                    </a:lnTo>
                    <a:lnTo>
                      <a:pt x="280" y="6"/>
                    </a:lnTo>
                    <a:lnTo>
                      <a:pt x="364" y="2"/>
                    </a:lnTo>
                    <a:lnTo>
                      <a:pt x="456" y="0"/>
                    </a:lnTo>
                    <a:lnTo>
                      <a:pt x="456" y="0"/>
                    </a:lnTo>
                    <a:lnTo>
                      <a:pt x="546" y="2"/>
                    </a:lnTo>
                    <a:lnTo>
                      <a:pt x="630" y="6"/>
                    </a:lnTo>
                    <a:lnTo>
                      <a:pt x="708" y="12"/>
                    </a:lnTo>
                    <a:lnTo>
                      <a:pt x="774" y="22"/>
                    </a:lnTo>
                    <a:lnTo>
                      <a:pt x="828" y="32"/>
                    </a:lnTo>
                    <a:lnTo>
                      <a:pt x="850" y="38"/>
                    </a:lnTo>
                    <a:lnTo>
                      <a:pt x="870" y="44"/>
                    </a:lnTo>
                    <a:lnTo>
                      <a:pt x="886" y="50"/>
                    </a:lnTo>
                    <a:lnTo>
                      <a:pt x="896" y="58"/>
                    </a:lnTo>
                    <a:lnTo>
                      <a:pt x="902" y="64"/>
                    </a:lnTo>
                    <a:lnTo>
                      <a:pt x="906" y="72"/>
                    </a:lnTo>
                    <a:lnTo>
                      <a:pt x="906" y="72"/>
                    </a:lnTo>
                    <a:lnTo>
                      <a:pt x="902" y="80"/>
                    </a:lnTo>
                    <a:lnTo>
                      <a:pt x="896" y="86"/>
                    </a:lnTo>
                    <a:lnTo>
                      <a:pt x="886" y="92"/>
                    </a:lnTo>
                    <a:lnTo>
                      <a:pt x="870" y="98"/>
                    </a:lnTo>
                    <a:lnTo>
                      <a:pt x="850" y="104"/>
                    </a:lnTo>
                    <a:lnTo>
                      <a:pt x="828" y="110"/>
                    </a:lnTo>
                    <a:lnTo>
                      <a:pt x="774" y="120"/>
                    </a:lnTo>
                    <a:lnTo>
                      <a:pt x="708" y="130"/>
                    </a:lnTo>
                    <a:lnTo>
                      <a:pt x="630" y="136"/>
                    </a:lnTo>
                    <a:lnTo>
                      <a:pt x="546" y="140"/>
                    </a:lnTo>
                    <a:lnTo>
                      <a:pt x="456"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3" name="Freeform 209"/>
              <p:cNvSpPr>
                <a:spLocks/>
              </p:cNvSpPr>
              <p:nvPr/>
            </p:nvSpPr>
            <p:spPr bwMode="auto">
              <a:xfrm>
                <a:off x="4437" y="4156"/>
                <a:ext cx="910" cy="142"/>
              </a:xfrm>
              <a:custGeom>
                <a:avLst/>
                <a:gdLst>
                  <a:gd name="T0" fmla="*/ 458 w 910"/>
                  <a:gd name="T1" fmla="*/ 0 h 142"/>
                  <a:gd name="T2" fmla="*/ 458 w 910"/>
                  <a:gd name="T3" fmla="*/ 0 h 142"/>
                  <a:gd name="T4" fmla="*/ 366 w 910"/>
                  <a:gd name="T5" fmla="*/ 2 h 142"/>
                  <a:gd name="T6" fmla="*/ 280 w 910"/>
                  <a:gd name="T7" fmla="*/ 6 h 142"/>
                  <a:gd name="T8" fmla="*/ 202 w 910"/>
                  <a:gd name="T9" fmla="*/ 12 h 142"/>
                  <a:gd name="T10" fmla="*/ 134 w 910"/>
                  <a:gd name="T11" fmla="*/ 20 h 142"/>
                  <a:gd name="T12" fmla="*/ 78 w 910"/>
                  <a:gd name="T13" fmla="*/ 32 h 142"/>
                  <a:gd name="T14" fmla="*/ 56 w 910"/>
                  <a:gd name="T15" fmla="*/ 38 h 142"/>
                  <a:gd name="T16" fmla="*/ 36 w 910"/>
                  <a:gd name="T17" fmla="*/ 44 h 142"/>
                  <a:gd name="T18" fmla="*/ 20 w 910"/>
                  <a:gd name="T19" fmla="*/ 50 h 142"/>
                  <a:gd name="T20" fmla="*/ 10 w 910"/>
                  <a:gd name="T21" fmla="*/ 58 h 142"/>
                  <a:gd name="T22" fmla="*/ 2 w 910"/>
                  <a:gd name="T23" fmla="*/ 64 h 142"/>
                  <a:gd name="T24" fmla="*/ 0 w 910"/>
                  <a:gd name="T25" fmla="*/ 72 h 142"/>
                  <a:gd name="T26" fmla="*/ 0 w 910"/>
                  <a:gd name="T27" fmla="*/ 72 h 142"/>
                  <a:gd name="T28" fmla="*/ 2 w 910"/>
                  <a:gd name="T29" fmla="*/ 80 h 142"/>
                  <a:gd name="T30" fmla="*/ 10 w 910"/>
                  <a:gd name="T31" fmla="*/ 86 h 142"/>
                  <a:gd name="T32" fmla="*/ 20 w 910"/>
                  <a:gd name="T33" fmla="*/ 92 h 142"/>
                  <a:gd name="T34" fmla="*/ 36 w 910"/>
                  <a:gd name="T35" fmla="*/ 98 h 142"/>
                  <a:gd name="T36" fmla="*/ 56 w 910"/>
                  <a:gd name="T37" fmla="*/ 104 h 142"/>
                  <a:gd name="T38" fmla="*/ 78 w 910"/>
                  <a:gd name="T39" fmla="*/ 110 h 142"/>
                  <a:gd name="T40" fmla="*/ 134 w 910"/>
                  <a:gd name="T41" fmla="*/ 122 h 142"/>
                  <a:gd name="T42" fmla="*/ 202 w 910"/>
                  <a:gd name="T43" fmla="*/ 130 h 142"/>
                  <a:gd name="T44" fmla="*/ 280 w 910"/>
                  <a:gd name="T45" fmla="*/ 136 h 142"/>
                  <a:gd name="T46" fmla="*/ 366 w 910"/>
                  <a:gd name="T47" fmla="*/ 140 h 142"/>
                  <a:gd name="T48" fmla="*/ 458 w 910"/>
                  <a:gd name="T49" fmla="*/ 142 h 142"/>
                  <a:gd name="T50" fmla="*/ 458 w 910"/>
                  <a:gd name="T51" fmla="*/ 142 h 142"/>
                  <a:gd name="T52" fmla="*/ 550 w 910"/>
                  <a:gd name="T53" fmla="*/ 140 h 142"/>
                  <a:gd name="T54" fmla="*/ 634 w 910"/>
                  <a:gd name="T55" fmla="*/ 136 h 142"/>
                  <a:gd name="T56" fmla="*/ 710 w 910"/>
                  <a:gd name="T57" fmla="*/ 130 h 142"/>
                  <a:gd name="T58" fmla="*/ 778 w 910"/>
                  <a:gd name="T59" fmla="*/ 122 h 142"/>
                  <a:gd name="T60" fmla="*/ 832 w 910"/>
                  <a:gd name="T61" fmla="*/ 110 h 142"/>
                  <a:gd name="T62" fmla="*/ 854 w 910"/>
                  <a:gd name="T63" fmla="*/ 104 h 142"/>
                  <a:gd name="T64" fmla="*/ 874 w 910"/>
                  <a:gd name="T65" fmla="*/ 98 h 142"/>
                  <a:gd name="T66" fmla="*/ 890 w 910"/>
                  <a:gd name="T67" fmla="*/ 92 h 142"/>
                  <a:gd name="T68" fmla="*/ 900 w 910"/>
                  <a:gd name="T69" fmla="*/ 86 h 142"/>
                  <a:gd name="T70" fmla="*/ 908 w 910"/>
                  <a:gd name="T71" fmla="*/ 80 h 142"/>
                  <a:gd name="T72" fmla="*/ 910 w 910"/>
                  <a:gd name="T73" fmla="*/ 72 h 142"/>
                  <a:gd name="T74" fmla="*/ 910 w 910"/>
                  <a:gd name="T75" fmla="*/ 72 h 142"/>
                  <a:gd name="T76" fmla="*/ 908 w 910"/>
                  <a:gd name="T77" fmla="*/ 64 h 142"/>
                  <a:gd name="T78" fmla="*/ 900 w 910"/>
                  <a:gd name="T79" fmla="*/ 58 h 142"/>
                  <a:gd name="T80" fmla="*/ 890 w 910"/>
                  <a:gd name="T81" fmla="*/ 50 h 142"/>
                  <a:gd name="T82" fmla="*/ 874 w 910"/>
                  <a:gd name="T83" fmla="*/ 44 h 142"/>
                  <a:gd name="T84" fmla="*/ 854 w 910"/>
                  <a:gd name="T85" fmla="*/ 38 h 142"/>
                  <a:gd name="T86" fmla="*/ 832 w 910"/>
                  <a:gd name="T87" fmla="*/ 32 h 142"/>
                  <a:gd name="T88" fmla="*/ 778 w 910"/>
                  <a:gd name="T89" fmla="*/ 20 h 142"/>
                  <a:gd name="T90" fmla="*/ 710 w 910"/>
                  <a:gd name="T91" fmla="*/ 12 h 142"/>
                  <a:gd name="T92" fmla="*/ 634 w 910"/>
                  <a:gd name="T93" fmla="*/ 6 h 142"/>
                  <a:gd name="T94" fmla="*/ 550 w 910"/>
                  <a:gd name="T95" fmla="*/ 2 h 142"/>
                  <a:gd name="T96" fmla="*/ 458 w 91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2">
                    <a:moveTo>
                      <a:pt x="458" y="0"/>
                    </a:moveTo>
                    <a:lnTo>
                      <a:pt x="458" y="0"/>
                    </a:lnTo>
                    <a:lnTo>
                      <a:pt x="366"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2"/>
                    </a:lnTo>
                    <a:lnTo>
                      <a:pt x="202" y="130"/>
                    </a:lnTo>
                    <a:lnTo>
                      <a:pt x="280" y="136"/>
                    </a:lnTo>
                    <a:lnTo>
                      <a:pt x="366" y="140"/>
                    </a:lnTo>
                    <a:lnTo>
                      <a:pt x="458" y="142"/>
                    </a:lnTo>
                    <a:lnTo>
                      <a:pt x="458" y="142"/>
                    </a:lnTo>
                    <a:lnTo>
                      <a:pt x="550" y="140"/>
                    </a:lnTo>
                    <a:lnTo>
                      <a:pt x="634" y="136"/>
                    </a:lnTo>
                    <a:lnTo>
                      <a:pt x="710" y="130"/>
                    </a:lnTo>
                    <a:lnTo>
                      <a:pt x="778" y="122"/>
                    </a:lnTo>
                    <a:lnTo>
                      <a:pt x="832" y="110"/>
                    </a:lnTo>
                    <a:lnTo>
                      <a:pt x="854" y="104"/>
                    </a:lnTo>
                    <a:lnTo>
                      <a:pt x="874" y="98"/>
                    </a:lnTo>
                    <a:lnTo>
                      <a:pt x="890" y="92"/>
                    </a:lnTo>
                    <a:lnTo>
                      <a:pt x="900" y="86"/>
                    </a:lnTo>
                    <a:lnTo>
                      <a:pt x="908" y="80"/>
                    </a:lnTo>
                    <a:lnTo>
                      <a:pt x="910" y="72"/>
                    </a:lnTo>
                    <a:lnTo>
                      <a:pt x="910" y="72"/>
                    </a:lnTo>
                    <a:lnTo>
                      <a:pt x="908" y="64"/>
                    </a:lnTo>
                    <a:lnTo>
                      <a:pt x="900" y="58"/>
                    </a:lnTo>
                    <a:lnTo>
                      <a:pt x="890" y="50"/>
                    </a:lnTo>
                    <a:lnTo>
                      <a:pt x="874" y="44"/>
                    </a:lnTo>
                    <a:lnTo>
                      <a:pt x="854" y="38"/>
                    </a:lnTo>
                    <a:lnTo>
                      <a:pt x="832" y="32"/>
                    </a:lnTo>
                    <a:lnTo>
                      <a:pt x="778" y="20"/>
                    </a:lnTo>
                    <a:lnTo>
                      <a:pt x="710" y="12"/>
                    </a:lnTo>
                    <a:lnTo>
                      <a:pt x="634" y="6"/>
                    </a:lnTo>
                    <a:lnTo>
                      <a:pt x="550" y="2"/>
                    </a:lnTo>
                    <a:lnTo>
                      <a:pt x="4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4" name="Freeform 210"/>
              <p:cNvSpPr>
                <a:spLocks noEditPoints="1"/>
              </p:cNvSpPr>
              <p:nvPr/>
            </p:nvSpPr>
            <p:spPr bwMode="auto">
              <a:xfrm>
                <a:off x="4439" y="4156"/>
                <a:ext cx="906" cy="142"/>
              </a:xfrm>
              <a:custGeom>
                <a:avLst/>
                <a:gdLst>
                  <a:gd name="T0" fmla="*/ 456 w 906"/>
                  <a:gd name="T1" fmla="*/ 142 h 142"/>
                  <a:gd name="T2" fmla="*/ 280 w 906"/>
                  <a:gd name="T3" fmla="*/ 136 h 142"/>
                  <a:gd name="T4" fmla="*/ 136 w 906"/>
                  <a:gd name="T5" fmla="*/ 120 h 142"/>
                  <a:gd name="T6" fmla="*/ 58 w 906"/>
                  <a:gd name="T7" fmla="*/ 104 h 142"/>
                  <a:gd name="T8" fmla="*/ 22 w 906"/>
                  <a:gd name="T9" fmla="*/ 92 h 142"/>
                  <a:gd name="T10" fmla="*/ 4 w 906"/>
                  <a:gd name="T11" fmla="*/ 80 h 142"/>
                  <a:gd name="T12" fmla="*/ 2 w 906"/>
                  <a:gd name="T13" fmla="*/ 72 h 142"/>
                  <a:gd name="T14" fmla="*/ 12 w 906"/>
                  <a:gd name="T15" fmla="*/ 58 h 142"/>
                  <a:gd name="T16" fmla="*/ 38 w 906"/>
                  <a:gd name="T17" fmla="*/ 44 h 142"/>
                  <a:gd name="T18" fmla="*/ 80 w 906"/>
                  <a:gd name="T19" fmla="*/ 32 h 142"/>
                  <a:gd name="T20" fmla="*/ 204 w 906"/>
                  <a:gd name="T21" fmla="*/ 12 h 142"/>
                  <a:gd name="T22" fmla="*/ 366 w 906"/>
                  <a:gd name="T23" fmla="*/ 2 h 142"/>
                  <a:gd name="T24" fmla="*/ 456 w 906"/>
                  <a:gd name="T25" fmla="*/ 0 h 142"/>
                  <a:gd name="T26" fmla="*/ 630 w 906"/>
                  <a:gd name="T27" fmla="*/ 6 h 142"/>
                  <a:gd name="T28" fmla="*/ 772 w 906"/>
                  <a:gd name="T29" fmla="*/ 22 h 142"/>
                  <a:gd name="T30" fmla="*/ 850 w 906"/>
                  <a:gd name="T31" fmla="*/ 38 h 142"/>
                  <a:gd name="T32" fmla="*/ 884 w 906"/>
                  <a:gd name="T33" fmla="*/ 50 h 142"/>
                  <a:gd name="T34" fmla="*/ 900 w 906"/>
                  <a:gd name="T35" fmla="*/ 64 h 142"/>
                  <a:gd name="T36" fmla="*/ 904 w 906"/>
                  <a:gd name="T37" fmla="*/ 72 h 142"/>
                  <a:gd name="T38" fmla="*/ 894 w 906"/>
                  <a:gd name="T39" fmla="*/ 86 h 142"/>
                  <a:gd name="T40" fmla="*/ 868 w 906"/>
                  <a:gd name="T41" fmla="*/ 98 h 142"/>
                  <a:gd name="T42" fmla="*/ 826 w 906"/>
                  <a:gd name="T43" fmla="*/ 110 h 142"/>
                  <a:gd name="T44" fmla="*/ 706 w 906"/>
                  <a:gd name="T45" fmla="*/ 130 h 142"/>
                  <a:gd name="T46" fmla="*/ 546 w 906"/>
                  <a:gd name="T47" fmla="*/ 140 h 142"/>
                  <a:gd name="T48" fmla="*/ 456 w 906"/>
                  <a:gd name="T49" fmla="*/ 0 h 142"/>
                  <a:gd name="T50" fmla="*/ 364 w 906"/>
                  <a:gd name="T51" fmla="*/ 2 h 142"/>
                  <a:gd name="T52" fmla="*/ 202 w 906"/>
                  <a:gd name="T53" fmla="*/ 12 h 142"/>
                  <a:gd name="T54" fmla="*/ 78 w 906"/>
                  <a:gd name="T55" fmla="*/ 32 h 142"/>
                  <a:gd name="T56" fmla="*/ 36 w 906"/>
                  <a:gd name="T57" fmla="*/ 44 h 142"/>
                  <a:gd name="T58" fmla="*/ 10 w 906"/>
                  <a:gd name="T59" fmla="*/ 58 h 142"/>
                  <a:gd name="T60" fmla="*/ 0 w 906"/>
                  <a:gd name="T61" fmla="*/ 72 h 142"/>
                  <a:gd name="T62" fmla="*/ 2 w 906"/>
                  <a:gd name="T63" fmla="*/ 80 h 142"/>
                  <a:gd name="T64" fmla="*/ 20 w 906"/>
                  <a:gd name="T65" fmla="*/ 92 h 142"/>
                  <a:gd name="T66" fmla="*/ 56 w 906"/>
                  <a:gd name="T67" fmla="*/ 104 h 142"/>
                  <a:gd name="T68" fmla="*/ 134 w 906"/>
                  <a:gd name="T69" fmla="*/ 120 h 142"/>
                  <a:gd name="T70" fmla="*/ 280 w 906"/>
                  <a:gd name="T71" fmla="*/ 136 h 142"/>
                  <a:gd name="T72" fmla="*/ 456 w 906"/>
                  <a:gd name="T73" fmla="*/ 142 h 142"/>
                  <a:gd name="T74" fmla="*/ 546 w 906"/>
                  <a:gd name="T75" fmla="*/ 140 h 142"/>
                  <a:gd name="T76" fmla="*/ 708 w 906"/>
                  <a:gd name="T77" fmla="*/ 130 h 142"/>
                  <a:gd name="T78" fmla="*/ 828 w 906"/>
                  <a:gd name="T79" fmla="*/ 110 h 142"/>
                  <a:gd name="T80" fmla="*/ 870 w 906"/>
                  <a:gd name="T81" fmla="*/ 98 h 142"/>
                  <a:gd name="T82" fmla="*/ 896 w 906"/>
                  <a:gd name="T83" fmla="*/ 86 h 142"/>
                  <a:gd name="T84" fmla="*/ 906 w 906"/>
                  <a:gd name="T85" fmla="*/ 72 h 142"/>
                  <a:gd name="T86" fmla="*/ 902 w 906"/>
                  <a:gd name="T87" fmla="*/ 64 h 142"/>
                  <a:gd name="T88" fmla="*/ 886 w 906"/>
                  <a:gd name="T89" fmla="*/ 50 h 142"/>
                  <a:gd name="T90" fmla="*/ 850 w 906"/>
                  <a:gd name="T91" fmla="*/ 38 h 142"/>
                  <a:gd name="T92" fmla="*/ 774 w 906"/>
                  <a:gd name="T93" fmla="*/ 22 h 142"/>
                  <a:gd name="T94" fmla="*/ 630 w 906"/>
                  <a:gd name="T95" fmla="*/ 6 h 142"/>
                  <a:gd name="T96" fmla="*/ 456 w 90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142"/>
                    </a:moveTo>
                    <a:lnTo>
                      <a:pt x="456" y="142"/>
                    </a:lnTo>
                    <a:lnTo>
                      <a:pt x="366" y="140"/>
                    </a:lnTo>
                    <a:lnTo>
                      <a:pt x="280" y="136"/>
                    </a:lnTo>
                    <a:lnTo>
                      <a:pt x="204" y="130"/>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0" y="6"/>
                    </a:lnTo>
                    <a:lnTo>
                      <a:pt x="366" y="2"/>
                    </a:lnTo>
                    <a:lnTo>
                      <a:pt x="456" y="0"/>
                    </a:lnTo>
                    <a:lnTo>
                      <a:pt x="456" y="0"/>
                    </a:lnTo>
                    <a:lnTo>
                      <a:pt x="546" y="2"/>
                    </a:lnTo>
                    <a:lnTo>
                      <a:pt x="630" y="6"/>
                    </a:lnTo>
                    <a:lnTo>
                      <a:pt x="706" y="12"/>
                    </a:lnTo>
                    <a:lnTo>
                      <a:pt x="772" y="22"/>
                    </a:lnTo>
                    <a:lnTo>
                      <a:pt x="826" y="32"/>
                    </a:lnTo>
                    <a:lnTo>
                      <a:pt x="850" y="38"/>
                    </a:lnTo>
                    <a:lnTo>
                      <a:pt x="868" y="44"/>
                    </a:lnTo>
                    <a:lnTo>
                      <a:pt x="884" y="50"/>
                    </a:lnTo>
                    <a:lnTo>
                      <a:pt x="894" y="58"/>
                    </a:lnTo>
                    <a:lnTo>
                      <a:pt x="900" y="64"/>
                    </a:lnTo>
                    <a:lnTo>
                      <a:pt x="904" y="72"/>
                    </a:lnTo>
                    <a:lnTo>
                      <a:pt x="904" y="72"/>
                    </a:lnTo>
                    <a:lnTo>
                      <a:pt x="900" y="80"/>
                    </a:lnTo>
                    <a:lnTo>
                      <a:pt x="894" y="86"/>
                    </a:lnTo>
                    <a:lnTo>
                      <a:pt x="884" y="92"/>
                    </a:lnTo>
                    <a:lnTo>
                      <a:pt x="868" y="98"/>
                    </a:lnTo>
                    <a:lnTo>
                      <a:pt x="850" y="104"/>
                    </a:lnTo>
                    <a:lnTo>
                      <a:pt x="826" y="110"/>
                    </a:lnTo>
                    <a:lnTo>
                      <a:pt x="772" y="120"/>
                    </a:lnTo>
                    <a:lnTo>
                      <a:pt x="706" y="130"/>
                    </a:lnTo>
                    <a:lnTo>
                      <a:pt x="630" y="136"/>
                    </a:lnTo>
                    <a:lnTo>
                      <a:pt x="546" y="140"/>
                    </a:lnTo>
                    <a:lnTo>
                      <a:pt x="456" y="142"/>
                    </a:lnTo>
                    <a:close/>
                    <a:moveTo>
                      <a:pt x="456" y="0"/>
                    </a:moveTo>
                    <a:lnTo>
                      <a:pt x="456" y="0"/>
                    </a:lnTo>
                    <a:lnTo>
                      <a:pt x="364" y="2"/>
                    </a:lnTo>
                    <a:lnTo>
                      <a:pt x="280"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80" y="136"/>
                    </a:lnTo>
                    <a:lnTo>
                      <a:pt x="364" y="140"/>
                    </a:lnTo>
                    <a:lnTo>
                      <a:pt x="456" y="142"/>
                    </a:lnTo>
                    <a:lnTo>
                      <a:pt x="456" y="142"/>
                    </a:lnTo>
                    <a:lnTo>
                      <a:pt x="546" y="140"/>
                    </a:lnTo>
                    <a:lnTo>
                      <a:pt x="630" y="136"/>
                    </a:lnTo>
                    <a:lnTo>
                      <a:pt x="708" y="130"/>
                    </a:lnTo>
                    <a:lnTo>
                      <a:pt x="774" y="120"/>
                    </a:lnTo>
                    <a:lnTo>
                      <a:pt x="828" y="110"/>
                    </a:lnTo>
                    <a:lnTo>
                      <a:pt x="850" y="104"/>
                    </a:lnTo>
                    <a:lnTo>
                      <a:pt x="870" y="98"/>
                    </a:lnTo>
                    <a:lnTo>
                      <a:pt x="886" y="92"/>
                    </a:lnTo>
                    <a:lnTo>
                      <a:pt x="896" y="86"/>
                    </a:lnTo>
                    <a:lnTo>
                      <a:pt x="902" y="80"/>
                    </a:lnTo>
                    <a:lnTo>
                      <a:pt x="906" y="72"/>
                    </a:lnTo>
                    <a:lnTo>
                      <a:pt x="906" y="72"/>
                    </a:lnTo>
                    <a:lnTo>
                      <a:pt x="902" y="64"/>
                    </a:lnTo>
                    <a:lnTo>
                      <a:pt x="896" y="58"/>
                    </a:lnTo>
                    <a:lnTo>
                      <a:pt x="886" y="50"/>
                    </a:lnTo>
                    <a:lnTo>
                      <a:pt x="870" y="44"/>
                    </a:lnTo>
                    <a:lnTo>
                      <a:pt x="850" y="38"/>
                    </a:lnTo>
                    <a:lnTo>
                      <a:pt x="828" y="32"/>
                    </a:lnTo>
                    <a:lnTo>
                      <a:pt x="774" y="22"/>
                    </a:lnTo>
                    <a:lnTo>
                      <a:pt x="708" y="12"/>
                    </a:lnTo>
                    <a:lnTo>
                      <a:pt x="630" y="6"/>
                    </a:lnTo>
                    <a:lnTo>
                      <a:pt x="546" y="2"/>
                    </a:lnTo>
                    <a:lnTo>
                      <a:pt x="456" y="0"/>
                    </a:lnTo>
                    <a:close/>
                  </a:path>
                </a:pathLst>
              </a:custGeom>
              <a:solidFill>
                <a:srgbClr val="F2F1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5" name="Freeform 211"/>
              <p:cNvSpPr>
                <a:spLocks/>
              </p:cNvSpPr>
              <p:nvPr/>
            </p:nvSpPr>
            <p:spPr bwMode="auto">
              <a:xfrm>
                <a:off x="4441" y="4156"/>
                <a:ext cx="902" cy="142"/>
              </a:xfrm>
              <a:custGeom>
                <a:avLst/>
                <a:gdLst>
                  <a:gd name="T0" fmla="*/ 454 w 902"/>
                  <a:gd name="T1" fmla="*/ 142 h 142"/>
                  <a:gd name="T2" fmla="*/ 454 w 902"/>
                  <a:gd name="T3" fmla="*/ 142 h 142"/>
                  <a:gd name="T4" fmla="*/ 364 w 902"/>
                  <a:gd name="T5" fmla="*/ 140 h 142"/>
                  <a:gd name="T6" fmla="*/ 278 w 902"/>
                  <a:gd name="T7" fmla="*/ 136 h 142"/>
                  <a:gd name="T8" fmla="*/ 202 w 902"/>
                  <a:gd name="T9" fmla="*/ 130 h 142"/>
                  <a:gd name="T10" fmla="*/ 134 w 902"/>
                  <a:gd name="T11" fmla="*/ 120 h 142"/>
                  <a:gd name="T12" fmla="*/ 78 w 902"/>
                  <a:gd name="T13" fmla="*/ 110 h 142"/>
                  <a:gd name="T14" fmla="*/ 56 w 902"/>
                  <a:gd name="T15" fmla="*/ 104 h 142"/>
                  <a:gd name="T16" fmla="*/ 36 w 902"/>
                  <a:gd name="T17" fmla="*/ 98 h 142"/>
                  <a:gd name="T18" fmla="*/ 20 w 902"/>
                  <a:gd name="T19" fmla="*/ 92 h 142"/>
                  <a:gd name="T20" fmla="*/ 10 w 902"/>
                  <a:gd name="T21" fmla="*/ 86 h 142"/>
                  <a:gd name="T22" fmla="*/ 2 w 902"/>
                  <a:gd name="T23" fmla="*/ 80 h 142"/>
                  <a:gd name="T24" fmla="*/ 0 w 902"/>
                  <a:gd name="T25" fmla="*/ 72 h 142"/>
                  <a:gd name="T26" fmla="*/ 0 w 902"/>
                  <a:gd name="T27" fmla="*/ 72 h 142"/>
                  <a:gd name="T28" fmla="*/ 2 w 902"/>
                  <a:gd name="T29" fmla="*/ 64 h 142"/>
                  <a:gd name="T30" fmla="*/ 10 w 902"/>
                  <a:gd name="T31" fmla="*/ 58 h 142"/>
                  <a:gd name="T32" fmla="*/ 20 w 902"/>
                  <a:gd name="T33" fmla="*/ 50 h 142"/>
                  <a:gd name="T34" fmla="*/ 36 w 902"/>
                  <a:gd name="T35" fmla="*/ 44 h 142"/>
                  <a:gd name="T36" fmla="*/ 56 w 902"/>
                  <a:gd name="T37" fmla="*/ 38 h 142"/>
                  <a:gd name="T38" fmla="*/ 78 w 902"/>
                  <a:gd name="T39" fmla="*/ 32 h 142"/>
                  <a:gd name="T40" fmla="*/ 134 w 902"/>
                  <a:gd name="T41" fmla="*/ 22 h 142"/>
                  <a:gd name="T42" fmla="*/ 202 w 902"/>
                  <a:gd name="T43" fmla="*/ 12 h 142"/>
                  <a:gd name="T44" fmla="*/ 278 w 902"/>
                  <a:gd name="T45" fmla="*/ 6 h 142"/>
                  <a:gd name="T46" fmla="*/ 364 w 902"/>
                  <a:gd name="T47" fmla="*/ 2 h 142"/>
                  <a:gd name="T48" fmla="*/ 454 w 902"/>
                  <a:gd name="T49" fmla="*/ 0 h 142"/>
                  <a:gd name="T50" fmla="*/ 454 w 902"/>
                  <a:gd name="T51" fmla="*/ 0 h 142"/>
                  <a:gd name="T52" fmla="*/ 544 w 902"/>
                  <a:gd name="T53" fmla="*/ 2 h 142"/>
                  <a:gd name="T54" fmla="*/ 628 w 902"/>
                  <a:gd name="T55" fmla="*/ 6 h 142"/>
                  <a:gd name="T56" fmla="*/ 704 w 902"/>
                  <a:gd name="T57" fmla="*/ 12 h 142"/>
                  <a:gd name="T58" fmla="*/ 770 w 902"/>
                  <a:gd name="T59" fmla="*/ 22 h 142"/>
                  <a:gd name="T60" fmla="*/ 824 w 902"/>
                  <a:gd name="T61" fmla="*/ 32 h 142"/>
                  <a:gd name="T62" fmla="*/ 848 w 902"/>
                  <a:gd name="T63" fmla="*/ 38 h 142"/>
                  <a:gd name="T64" fmla="*/ 866 w 902"/>
                  <a:gd name="T65" fmla="*/ 44 h 142"/>
                  <a:gd name="T66" fmla="*/ 882 w 902"/>
                  <a:gd name="T67" fmla="*/ 50 h 142"/>
                  <a:gd name="T68" fmla="*/ 892 w 902"/>
                  <a:gd name="T69" fmla="*/ 58 h 142"/>
                  <a:gd name="T70" fmla="*/ 898 w 902"/>
                  <a:gd name="T71" fmla="*/ 64 h 142"/>
                  <a:gd name="T72" fmla="*/ 902 w 902"/>
                  <a:gd name="T73" fmla="*/ 72 h 142"/>
                  <a:gd name="T74" fmla="*/ 902 w 902"/>
                  <a:gd name="T75" fmla="*/ 72 h 142"/>
                  <a:gd name="T76" fmla="*/ 898 w 902"/>
                  <a:gd name="T77" fmla="*/ 80 h 142"/>
                  <a:gd name="T78" fmla="*/ 892 w 902"/>
                  <a:gd name="T79" fmla="*/ 86 h 142"/>
                  <a:gd name="T80" fmla="*/ 882 w 902"/>
                  <a:gd name="T81" fmla="*/ 92 h 142"/>
                  <a:gd name="T82" fmla="*/ 866 w 902"/>
                  <a:gd name="T83" fmla="*/ 98 h 142"/>
                  <a:gd name="T84" fmla="*/ 848 w 902"/>
                  <a:gd name="T85" fmla="*/ 104 h 142"/>
                  <a:gd name="T86" fmla="*/ 824 w 902"/>
                  <a:gd name="T87" fmla="*/ 110 h 142"/>
                  <a:gd name="T88" fmla="*/ 770 w 902"/>
                  <a:gd name="T89" fmla="*/ 120 h 142"/>
                  <a:gd name="T90" fmla="*/ 704 w 902"/>
                  <a:gd name="T91" fmla="*/ 130 h 142"/>
                  <a:gd name="T92" fmla="*/ 628 w 902"/>
                  <a:gd name="T93" fmla="*/ 136 h 142"/>
                  <a:gd name="T94" fmla="*/ 544 w 902"/>
                  <a:gd name="T95" fmla="*/ 140 h 142"/>
                  <a:gd name="T96" fmla="*/ 454 w 90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142"/>
                    </a:moveTo>
                    <a:lnTo>
                      <a:pt x="454" y="142"/>
                    </a:lnTo>
                    <a:lnTo>
                      <a:pt x="364" y="140"/>
                    </a:lnTo>
                    <a:lnTo>
                      <a:pt x="278" y="136"/>
                    </a:lnTo>
                    <a:lnTo>
                      <a:pt x="202" y="130"/>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2" y="12"/>
                    </a:lnTo>
                    <a:lnTo>
                      <a:pt x="278" y="6"/>
                    </a:lnTo>
                    <a:lnTo>
                      <a:pt x="364" y="2"/>
                    </a:lnTo>
                    <a:lnTo>
                      <a:pt x="454" y="0"/>
                    </a:lnTo>
                    <a:lnTo>
                      <a:pt x="454" y="0"/>
                    </a:lnTo>
                    <a:lnTo>
                      <a:pt x="544" y="2"/>
                    </a:lnTo>
                    <a:lnTo>
                      <a:pt x="628" y="6"/>
                    </a:lnTo>
                    <a:lnTo>
                      <a:pt x="704" y="12"/>
                    </a:lnTo>
                    <a:lnTo>
                      <a:pt x="770" y="22"/>
                    </a:lnTo>
                    <a:lnTo>
                      <a:pt x="824" y="32"/>
                    </a:lnTo>
                    <a:lnTo>
                      <a:pt x="848" y="38"/>
                    </a:lnTo>
                    <a:lnTo>
                      <a:pt x="866" y="44"/>
                    </a:lnTo>
                    <a:lnTo>
                      <a:pt x="882" y="50"/>
                    </a:lnTo>
                    <a:lnTo>
                      <a:pt x="892" y="58"/>
                    </a:lnTo>
                    <a:lnTo>
                      <a:pt x="898" y="64"/>
                    </a:lnTo>
                    <a:lnTo>
                      <a:pt x="902" y="72"/>
                    </a:lnTo>
                    <a:lnTo>
                      <a:pt x="902" y="72"/>
                    </a:lnTo>
                    <a:lnTo>
                      <a:pt x="898" y="80"/>
                    </a:lnTo>
                    <a:lnTo>
                      <a:pt x="892" y="86"/>
                    </a:lnTo>
                    <a:lnTo>
                      <a:pt x="882" y="92"/>
                    </a:lnTo>
                    <a:lnTo>
                      <a:pt x="866" y="98"/>
                    </a:lnTo>
                    <a:lnTo>
                      <a:pt x="848" y="104"/>
                    </a:lnTo>
                    <a:lnTo>
                      <a:pt x="824" y="110"/>
                    </a:lnTo>
                    <a:lnTo>
                      <a:pt x="770" y="120"/>
                    </a:lnTo>
                    <a:lnTo>
                      <a:pt x="704" y="130"/>
                    </a:lnTo>
                    <a:lnTo>
                      <a:pt x="628" y="136"/>
                    </a:lnTo>
                    <a:lnTo>
                      <a:pt x="544" y="140"/>
                    </a:lnTo>
                    <a:lnTo>
                      <a:pt x="454"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6" name="Freeform 212"/>
              <p:cNvSpPr>
                <a:spLocks/>
              </p:cNvSpPr>
              <p:nvPr/>
            </p:nvSpPr>
            <p:spPr bwMode="auto">
              <a:xfrm>
                <a:off x="4439" y="4156"/>
                <a:ext cx="906" cy="142"/>
              </a:xfrm>
              <a:custGeom>
                <a:avLst/>
                <a:gdLst>
                  <a:gd name="T0" fmla="*/ 456 w 906"/>
                  <a:gd name="T1" fmla="*/ 0 h 142"/>
                  <a:gd name="T2" fmla="*/ 456 w 906"/>
                  <a:gd name="T3" fmla="*/ 0 h 142"/>
                  <a:gd name="T4" fmla="*/ 364 w 906"/>
                  <a:gd name="T5" fmla="*/ 2 h 142"/>
                  <a:gd name="T6" fmla="*/ 280 w 906"/>
                  <a:gd name="T7" fmla="*/ 6 h 142"/>
                  <a:gd name="T8" fmla="*/ 202 w 906"/>
                  <a:gd name="T9" fmla="*/ 12 h 142"/>
                  <a:gd name="T10" fmla="*/ 134 w 906"/>
                  <a:gd name="T11" fmla="*/ 22 h 142"/>
                  <a:gd name="T12" fmla="*/ 78 w 906"/>
                  <a:gd name="T13" fmla="*/ 32 h 142"/>
                  <a:gd name="T14" fmla="*/ 56 w 906"/>
                  <a:gd name="T15" fmla="*/ 38 h 142"/>
                  <a:gd name="T16" fmla="*/ 36 w 906"/>
                  <a:gd name="T17" fmla="*/ 44 h 142"/>
                  <a:gd name="T18" fmla="*/ 20 w 906"/>
                  <a:gd name="T19" fmla="*/ 50 h 142"/>
                  <a:gd name="T20" fmla="*/ 10 w 906"/>
                  <a:gd name="T21" fmla="*/ 58 h 142"/>
                  <a:gd name="T22" fmla="*/ 2 w 906"/>
                  <a:gd name="T23" fmla="*/ 64 h 142"/>
                  <a:gd name="T24" fmla="*/ 0 w 906"/>
                  <a:gd name="T25" fmla="*/ 72 h 142"/>
                  <a:gd name="T26" fmla="*/ 0 w 906"/>
                  <a:gd name="T27" fmla="*/ 72 h 142"/>
                  <a:gd name="T28" fmla="*/ 2 w 906"/>
                  <a:gd name="T29" fmla="*/ 80 h 142"/>
                  <a:gd name="T30" fmla="*/ 10 w 906"/>
                  <a:gd name="T31" fmla="*/ 86 h 142"/>
                  <a:gd name="T32" fmla="*/ 20 w 906"/>
                  <a:gd name="T33" fmla="*/ 92 h 142"/>
                  <a:gd name="T34" fmla="*/ 36 w 906"/>
                  <a:gd name="T35" fmla="*/ 98 h 142"/>
                  <a:gd name="T36" fmla="*/ 56 w 906"/>
                  <a:gd name="T37" fmla="*/ 104 h 142"/>
                  <a:gd name="T38" fmla="*/ 78 w 906"/>
                  <a:gd name="T39" fmla="*/ 110 h 142"/>
                  <a:gd name="T40" fmla="*/ 134 w 906"/>
                  <a:gd name="T41" fmla="*/ 120 h 142"/>
                  <a:gd name="T42" fmla="*/ 202 w 906"/>
                  <a:gd name="T43" fmla="*/ 130 h 142"/>
                  <a:gd name="T44" fmla="*/ 280 w 906"/>
                  <a:gd name="T45" fmla="*/ 136 h 142"/>
                  <a:gd name="T46" fmla="*/ 364 w 906"/>
                  <a:gd name="T47" fmla="*/ 140 h 142"/>
                  <a:gd name="T48" fmla="*/ 456 w 906"/>
                  <a:gd name="T49" fmla="*/ 142 h 142"/>
                  <a:gd name="T50" fmla="*/ 456 w 906"/>
                  <a:gd name="T51" fmla="*/ 142 h 142"/>
                  <a:gd name="T52" fmla="*/ 546 w 906"/>
                  <a:gd name="T53" fmla="*/ 140 h 142"/>
                  <a:gd name="T54" fmla="*/ 630 w 906"/>
                  <a:gd name="T55" fmla="*/ 136 h 142"/>
                  <a:gd name="T56" fmla="*/ 708 w 906"/>
                  <a:gd name="T57" fmla="*/ 130 h 142"/>
                  <a:gd name="T58" fmla="*/ 774 w 906"/>
                  <a:gd name="T59" fmla="*/ 120 h 142"/>
                  <a:gd name="T60" fmla="*/ 828 w 906"/>
                  <a:gd name="T61" fmla="*/ 110 h 142"/>
                  <a:gd name="T62" fmla="*/ 850 w 906"/>
                  <a:gd name="T63" fmla="*/ 104 h 142"/>
                  <a:gd name="T64" fmla="*/ 870 w 906"/>
                  <a:gd name="T65" fmla="*/ 98 h 142"/>
                  <a:gd name="T66" fmla="*/ 886 w 906"/>
                  <a:gd name="T67" fmla="*/ 92 h 142"/>
                  <a:gd name="T68" fmla="*/ 896 w 906"/>
                  <a:gd name="T69" fmla="*/ 86 h 142"/>
                  <a:gd name="T70" fmla="*/ 902 w 906"/>
                  <a:gd name="T71" fmla="*/ 80 h 142"/>
                  <a:gd name="T72" fmla="*/ 906 w 906"/>
                  <a:gd name="T73" fmla="*/ 72 h 142"/>
                  <a:gd name="T74" fmla="*/ 906 w 906"/>
                  <a:gd name="T75" fmla="*/ 72 h 142"/>
                  <a:gd name="T76" fmla="*/ 902 w 906"/>
                  <a:gd name="T77" fmla="*/ 64 h 142"/>
                  <a:gd name="T78" fmla="*/ 896 w 906"/>
                  <a:gd name="T79" fmla="*/ 58 h 142"/>
                  <a:gd name="T80" fmla="*/ 886 w 906"/>
                  <a:gd name="T81" fmla="*/ 50 h 142"/>
                  <a:gd name="T82" fmla="*/ 870 w 906"/>
                  <a:gd name="T83" fmla="*/ 44 h 142"/>
                  <a:gd name="T84" fmla="*/ 850 w 906"/>
                  <a:gd name="T85" fmla="*/ 38 h 142"/>
                  <a:gd name="T86" fmla="*/ 828 w 906"/>
                  <a:gd name="T87" fmla="*/ 32 h 142"/>
                  <a:gd name="T88" fmla="*/ 774 w 906"/>
                  <a:gd name="T89" fmla="*/ 22 h 142"/>
                  <a:gd name="T90" fmla="*/ 708 w 906"/>
                  <a:gd name="T91" fmla="*/ 12 h 142"/>
                  <a:gd name="T92" fmla="*/ 630 w 906"/>
                  <a:gd name="T93" fmla="*/ 6 h 142"/>
                  <a:gd name="T94" fmla="*/ 546 w 906"/>
                  <a:gd name="T95" fmla="*/ 2 h 142"/>
                  <a:gd name="T96" fmla="*/ 456 w 90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2">
                    <a:moveTo>
                      <a:pt x="456" y="0"/>
                    </a:moveTo>
                    <a:lnTo>
                      <a:pt x="456" y="0"/>
                    </a:lnTo>
                    <a:lnTo>
                      <a:pt x="364" y="2"/>
                    </a:lnTo>
                    <a:lnTo>
                      <a:pt x="280"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80" y="136"/>
                    </a:lnTo>
                    <a:lnTo>
                      <a:pt x="364" y="140"/>
                    </a:lnTo>
                    <a:lnTo>
                      <a:pt x="456" y="142"/>
                    </a:lnTo>
                    <a:lnTo>
                      <a:pt x="456" y="142"/>
                    </a:lnTo>
                    <a:lnTo>
                      <a:pt x="546" y="140"/>
                    </a:lnTo>
                    <a:lnTo>
                      <a:pt x="630" y="136"/>
                    </a:lnTo>
                    <a:lnTo>
                      <a:pt x="708" y="130"/>
                    </a:lnTo>
                    <a:lnTo>
                      <a:pt x="774" y="120"/>
                    </a:lnTo>
                    <a:lnTo>
                      <a:pt x="828" y="110"/>
                    </a:lnTo>
                    <a:lnTo>
                      <a:pt x="850" y="104"/>
                    </a:lnTo>
                    <a:lnTo>
                      <a:pt x="870" y="98"/>
                    </a:lnTo>
                    <a:lnTo>
                      <a:pt x="886" y="92"/>
                    </a:lnTo>
                    <a:lnTo>
                      <a:pt x="896" y="86"/>
                    </a:lnTo>
                    <a:lnTo>
                      <a:pt x="902" y="80"/>
                    </a:lnTo>
                    <a:lnTo>
                      <a:pt x="906" y="72"/>
                    </a:lnTo>
                    <a:lnTo>
                      <a:pt x="906" y="72"/>
                    </a:lnTo>
                    <a:lnTo>
                      <a:pt x="902" y="64"/>
                    </a:lnTo>
                    <a:lnTo>
                      <a:pt x="896" y="58"/>
                    </a:lnTo>
                    <a:lnTo>
                      <a:pt x="886" y="50"/>
                    </a:lnTo>
                    <a:lnTo>
                      <a:pt x="870" y="44"/>
                    </a:lnTo>
                    <a:lnTo>
                      <a:pt x="850" y="38"/>
                    </a:lnTo>
                    <a:lnTo>
                      <a:pt x="828" y="32"/>
                    </a:lnTo>
                    <a:lnTo>
                      <a:pt x="774" y="22"/>
                    </a:lnTo>
                    <a:lnTo>
                      <a:pt x="708" y="12"/>
                    </a:lnTo>
                    <a:lnTo>
                      <a:pt x="630" y="6"/>
                    </a:lnTo>
                    <a:lnTo>
                      <a:pt x="546" y="2"/>
                    </a:lnTo>
                    <a:lnTo>
                      <a:pt x="4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7" name="Freeform 213"/>
              <p:cNvSpPr>
                <a:spLocks noEditPoints="1"/>
              </p:cNvSpPr>
              <p:nvPr/>
            </p:nvSpPr>
            <p:spPr bwMode="auto">
              <a:xfrm>
                <a:off x="4441" y="4156"/>
                <a:ext cx="902" cy="142"/>
              </a:xfrm>
              <a:custGeom>
                <a:avLst/>
                <a:gdLst>
                  <a:gd name="T0" fmla="*/ 454 w 902"/>
                  <a:gd name="T1" fmla="*/ 140 h 142"/>
                  <a:gd name="T2" fmla="*/ 278 w 902"/>
                  <a:gd name="T3" fmla="*/ 136 h 142"/>
                  <a:gd name="T4" fmla="*/ 136 w 902"/>
                  <a:gd name="T5" fmla="*/ 120 h 142"/>
                  <a:gd name="T6" fmla="*/ 58 w 902"/>
                  <a:gd name="T7" fmla="*/ 104 h 142"/>
                  <a:gd name="T8" fmla="*/ 22 w 902"/>
                  <a:gd name="T9" fmla="*/ 92 h 142"/>
                  <a:gd name="T10" fmla="*/ 4 w 902"/>
                  <a:gd name="T11" fmla="*/ 80 h 142"/>
                  <a:gd name="T12" fmla="*/ 2 w 902"/>
                  <a:gd name="T13" fmla="*/ 72 h 142"/>
                  <a:gd name="T14" fmla="*/ 12 w 902"/>
                  <a:gd name="T15" fmla="*/ 58 h 142"/>
                  <a:gd name="T16" fmla="*/ 38 w 902"/>
                  <a:gd name="T17" fmla="*/ 44 h 142"/>
                  <a:gd name="T18" fmla="*/ 80 w 902"/>
                  <a:gd name="T19" fmla="*/ 32 h 142"/>
                  <a:gd name="T20" fmla="*/ 202 w 902"/>
                  <a:gd name="T21" fmla="*/ 12 h 142"/>
                  <a:gd name="T22" fmla="*/ 364 w 902"/>
                  <a:gd name="T23" fmla="*/ 2 h 142"/>
                  <a:gd name="T24" fmla="*/ 454 w 902"/>
                  <a:gd name="T25" fmla="*/ 0 h 142"/>
                  <a:gd name="T26" fmla="*/ 628 w 902"/>
                  <a:gd name="T27" fmla="*/ 6 h 142"/>
                  <a:gd name="T28" fmla="*/ 768 w 902"/>
                  <a:gd name="T29" fmla="*/ 22 h 142"/>
                  <a:gd name="T30" fmla="*/ 846 w 902"/>
                  <a:gd name="T31" fmla="*/ 38 h 142"/>
                  <a:gd name="T32" fmla="*/ 880 w 902"/>
                  <a:gd name="T33" fmla="*/ 50 h 142"/>
                  <a:gd name="T34" fmla="*/ 896 w 902"/>
                  <a:gd name="T35" fmla="*/ 64 h 142"/>
                  <a:gd name="T36" fmla="*/ 900 w 902"/>
                  <a:gd name="T37" fmla="*/ 72 h 142"/>
                  <a:gd name="T38" fmla="*/ 890 w 902"/>
                  <a:gd name="T39" fmla="*/ 86 h 142"/>
                  <a:gd name="T40" fmla="*/ 864 w 902"/>
                  <a:gd name="T41" fmla="*/ 98 h 142"/>
                  <a:gd name="T42" fmla="*/ 824 w 902"/>
                  <a:gd name="T43" fmla="*/ 110 h 142"/>
                  <a:gd name="T44" fmla="*/ 702 w 902"/>
                  <a:gd name="T45" fmla="*/ 128 h 142"/>
                  <a:gd name="T46" fmla="*/ 544 w 902"/>
                  <a:gd name="T47" fmla="*/ 140 h 142"/>
                  <a:gd name="T48" fmla="*/ 454 w 902"/>
                  <a:gd name="T49" fmla="*/ 0 h 142"/>
                  <a:gd name="T50" fmla="*/ 364 w 902"/>
                  <a:gd name="T51" fmla="*/ 2 h 142"/>
                  <a:gd name="T52" fmla="*/ 202 w 902"/>
                  <a:gd name="T53" fmla="*/ 12 h 142"/>
                  <a:gd name="T54" fmla="*/ 78 w 902"/>
                  <a:gd name="T55" fmla="*/ 32 h 142"/>
                  <a:gd name="T56" fmla="*/ 36 w 902"/>
                  <a:gd name="T57" fmla="*/ 44 h 142"/>
                  <a:gd name="T58" fmla="*/ 10 w 902"/>
                  <a:gd name="T59" fmla="*/ 58 h 142"/>
                  <a:gd name="T60" fmla="*/ 0 w 902"/>
                  <a:gd name="T61" fmla="*/ 72 h 142"/>
                  <a:gd name="T62" fmla="*/ 2 w 902"/>
                  <a:gd name="T63" fmla="*/ 80 h 142"/>
                  <a:gd name="T64" fmla="*/ 20 w 902"/>
                  <a:gd name="T65" fmla="*/ 92 h 142"/>
                  <a:gd name="T66" fmla="*/ 56 w 902"/>
                  <a:gd name="T67" fmla="*/ 104 h 142"/>
                  <a:gd name="T68" fmla="*/ 134 w 902"/>
                  <a:gd name="T69" fmla="*/ 120 h 142"/>
                  <a:gd name="T70" fmla="*/ 278 w 902"/>
                  <a:gd name="T71" fmla="*/ 136 h 142"/>
                  <a:gd name="T72" fmla="*/ 454 w 902"/>
                  <a:gd name="T73" fmla="*/ 142 h 142"/>
                  <a:gd name="T74" fmla="*/ 544 w 902"/>
                  <a:gd name="T75" fmla="*/ 140 h 142"/>
                  <a:gd name="T76" fmla="*/ 704 w 902"/>
                  <a:gd name="T77" fmla="*/ 130 h 142"/>
                  <a:gd name="T78" fmla="*/ 824 w 902"/>
                  <a:gd name="T79" fmla="*/ 110 h 142"/>
                  <a:gd name="T80" fmla="*/ 866 w 902"/>
                  <a:gd name="T81" fmla="*/ 98 h 142"/>
                  <a:gd name="T82" fmla="*/ 892 w 902"/>
                  <a:gd name="T83" fmla="*/ 86 h 142"/>
                  <a:gd name="T84" fmla="*/ 902 w 902"/>
                  <a:gd name="T85" fmla="*/ 72 h 142"/>
                  <a:gd name="T86" fmla="*/ 898 w 902"/>
                  <a:gd name="T87" fmla="*/ 64 h 142"/>
                  <a:gd name="T88" fmla="*/ 882 w 902"/>
                  <a:gd name="T89" fmla="*/ 50 h 142"/>
                  <a:gd name="T90" fmla="*/ 848 w 902"/>
                  <a:gd name="T91" fmla="*/ 38 h 142"/>
                  <a:gd name="T92" fmla="*/ 770 w 902"/>
                  <a:gd name="T93" fmla="*/ 22 h 142"/>
                  <a:gd name="T94" fmla="*/ 628 w 902"/>
                  <a:gd name="T95" fmla="*/ 6 h 142"/>
                  <a:gd name="T96" fmla="*/ 454 w 90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140"/>
                    </a:moveTo>
                    <a:lnTo>
                      <a:pt x="454" y="140"/>
                    </a:lnTo>
                    <a:lnTo>
                      <a:pt x="364" y="140"/>
                    </a:lnTo>
                    <a:lnTo>
                      <a:pt x="278" y="136"/>
                    </a:lnTo>
                    <a:lnTo>
                      <a:pt x="202" y="128"/>
                    </a:lnTo>
                    <a:lnTo>
                      <a:pt x="136" y="120"/>
                    </a:lnTo>
                    <a:lnTo>
                      <a:pt x="80" y="110"/>
                    </a:lnTo>
                    <a:lnTo>
                      <a:pt x="58" y="104"/>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2" y="12"/>
                    </a:lnTo>
                    <a:lnTo>
                      <a:pt x="278" y="6"/>
                    </a:lnTo>
                    <a:lnTo>
                      <a:pt x="364" y="2"/>
                    </a:lnTo>
                    <a:lnTo>
                      <a:pt x="454" y="0"/>
                    </a:lnTo>
                    <a:lnTo>
                      <a:pt x="454" y="0"/>
                    </a:lnTo>
                    <a:lnTo>
                      <a:pt x="544" y="2"/>
                    </a:lnTo>
                    <a:lnTo>
                      <a:pt x="628" y="6"/>
                    </a:lnTo>
                    <a:lnTo>
                      <a:pt x="702" y="12"/>
                    </a:lnTo>
                    <a:lnTo>
                      <a:pt x="768" y="22"/>
                    </a:lnTo>
                    <a:lnTo>
                      <a:pt x="824" y="32"/>
                    </a:lnTo>
                    <a:lnTo>
                      <a:pt x="846" y="38"/>
                    </a:lnTo>
                    <a:lnTo>
                      <a:pt x="864" y="44"/>
                    </a:lnTo>
                    <a:lnTo>
                      <a:pt x="880" y="50"/>
                    </a:lnTo>
                    <a:lnTo>
                      <a:pt x="890" y="58"/>
                    </a:lnTo>
                    <a:lnTo>
                      <a:pt x="896" y="64"/>
                    </a:lnTo>
                    <a:lnTo>
                      <a:pt x="900" y="72"/>
                    </a:lnTo>
                    <a:lnTo>
                      <a:pt x="900" y="72"/>
                    </a:lnTo>
                    <a:lnTo>
                      <a:pt x="896" y="80"/>
                    </a:lnTo>
                    <a:lnTo>
                      <a:pt x="890" y="86"/>
                    </a:lnTo>
                    <a:lnTo>
                      <a:pt x="880" y="92"/>
                    </a:lnTo>
                    <a:lnTo>
                      <a:pt x="864" y="98"/>
                    </a:lnTo>
                    <a:lnTo>
                      <a:pt x="846" y="104"/>
                    </a:lnTo>
                    <a:lnTo>
                      <a:pt x="824" y="110"/>
                    </a:lnTo>
                    <a:lnTo>
                      <a:pt x="768" y="120"/>
                    </a:lnTo>
                    <a:lnTo>
                      <a:pt x="702" y="128"/>
                    </a:lnTo>
                    <a:lnTo>
                      <a:pt x="628" y="136"/>
                    </a:lnTo>
                    <a:lnTo>
                      <a:pt x="544" y="140"/>
                    </a:lnTo>
                    <a:lnTo>
                      <a:pt x="454" y="140"/>
                    </a:lnTo>
                    <a:close/>
                    <a:moveTo>
                      <a:pt x="454" y="0"/>
                    </a:moveTo>
                    <a:lnTo>
                      <a:pt x="454" y="0"/>
                    </a:lnTo>
                    <a:lnTo>
                      <a:pt x="364" y="2"/>
                    </a:lnTo>
                    <a:lnTo>
                      <a:pt x="278"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78" y="136"/>
                    </a:lnTo>
                    <a:lnTo>
                      <a:pt x="364" y="140"/>
                    </a:lnTo>
                    <a:lnTo>
                      <a:pt x="454" y="142"/>
                    </a:lnTo>
                    <a:lnTo>
                      <a:pt x="454" y="142"/>
                    </a:lnTo>
                    <a:lnTo>
                      <a:pt x="544" y="140"/>
                    </a:lnTo>
                    <a:lnTo>
                      <a:pt x="628" y="136"/>
                    </a:lnTo>
                    <a:lnTo>
                      <a:pt x="704" y="130"/>
                    </a:lnTo>
                    <a:lnTo>
                      <a:pt x="770" y="120"/>
                    </a:lnTo>
                    <a:lnTo>
                      <a:pt x="824" y="110"/>
                    </a:lnTo>
                    <a:lnTo>
                      <a:pt x="848" y="104"/>
                    </a:lnTo>
                    <a:lnTo>
                      <a:pt x="866" y="98"/>
                    </a:lnTo>
                    <a:lnTo>
                      <a:pt x="882" y="92"/>
                    </a:lnTo>
                    <a:lnTo>
                      <a:pt x="892" y="86"/>
                    </a:lnTo>
                    <a:lnTo>
                      <a:pt x="898" y="80"/>
                    </a:lnTo>
                    <a:lnTo>
                      <a:pt x="902" y="72"/>
                    </a:lnTo>
                    <a:lnTo>
                      <a:pt x="902" y="72"/>
                    </a:lnTo>
                    <a:lnTo>
                      <a:pt x="898" y="64"/>
                    </a:lnTo>
                    <a:lnTo>
                      <a:pt x="892" y="58"/>
                    </a:lnTo>
                    <a:lnTo>
                      <a:pt x="882" y="50"/>
                    </a:lnTo>
                    <a:lnTo>
                      <a:pt x="866" y="44"/>
                    </a:lnTo>
                    <a:lnTo>
                      <a:pt x="848" y="38"/>
                    </a:lnTo>
                    <a:lnTo>
                      <a:pt x="824" y="32"/>
                    </a:lnTo>
                    <a:lnTo>
                      <a:pt x="770" y="22"/>
                    </a:lnTo>
                    <a:lnTo>
                      <a:pt x="704" y="12"/>
                    </a:lnTo>
                    <a:lnTo>
                      <a:pt x="628" y="6"/>
                    </a:lnTo>
                    <a:lnTo>
                      <a:pt x="544" y="2"/>
                    </a:lnTo>
                    <a:lnTo>
                      <a:pt x="454" y="0"/>
                    </a:lnTo>
                    <a:close/>
                  </a:path>
                </a:pathLst>
              </a:custGeom>
              <a:solidFill>
                <a:srgbClr val="F1F0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8" name="Freeform 214"/>
              <p:cNvSpPr>
                <a:spLocks/>
              </p:cNvSpPr>
              <p:nvPr/>
            </p:nvSpPr>
            <p:spPr bwMode="auto">
              <a:xfrm>
                <a:off x="4443" y="4156"/>
                <a:ext cx="898" cy="140"/>
              </a:xfrm>
              <a:custGeom>
                <a:avLst/>
                <a:gdLst>
                  <a:gd name="T0" fmla="*/ 452 w 898"/>
                  <a:gd name="T1" fmla="*/ 140 h 140"/>
                  <a:gd name="T2" fmla="*/ 452 w 898"/>
                  <a:gd name="T3" fmla="*/ 140 h 140"/>
                  <a:gd name="T4" fmla="*/ 362 w 898"/>
                  <a:gd name="T5" fmla="*/ 140 h 140"/>
                  <a:gd name="T6" fmla="*/ 276 w 898"/>
                  <a:gd name="T7" fmla="*/ 136 h 140"/>
                  <a:gd name="T8" fmla="*/ 200 w 898"/>
                  <a:gd name="T9" fmla="*/ 128 h 140"/>
                  <a:gd name="T10" fmla="*/ 134 w 898"/>
                  <a:gd name="T11" fmla="*/ 120 h 140"/>
                  <a:gd name="T12" fmla="*/ 78 w 898"/>
                  <a:gd name="T13" fmla="*/ 110 h 140"/>
                  <a:gd name="T14" fmla="*/ 56 w 898"/>
                  <a:gd name="T15" fmla="*/ 104 h 140"/>
                  <a:gd name="T16" fmla="*/ 36 w 898"/>
                  <a:gd name="T17" fmla="*/ 98 h 140"/>
                  <a:gd name="T18" fmla="*/ 20 w 898"/>
                  <a:gd name="T19" fmla="*/ 92 h 140"/>
                  <a:gd name="T20" fmla="*/ 10 w 898"/>
                  <a:gd name="T21" fmla="*/ 86 h 140"/>
                  <a:gd name="T22" fmla="*/ 2 w 898"/>
                  <a:gd name="T23" fmla="*/ 80 h 140"/>
                  <a:gd name="T24" fmla="*/ 0 w 898"/>
                  <a:gd name="T25" fmla="*/ 72 h 140"/>
                  <a:gd name="T26" fmla="*/ 0 w 898"/>
                  <a:gd name="T27" fmla="*/ 72 h 140"/>
                  <a:gd name="T28" fmla="*/ 2 w 898"/>
                  <a:gd name="T29" fmla="*/ 64 h 140"/>
                  <a:gd name="T30" fmla="*/ 10 w 898"/>
                  <a:gd name="T31" fmla="*/ 58 h 140"/>
                  <a:gd name="T32" fmla="*/ 20 w 898"/>
                  <a:gd name="T33" fmla="*/ 50 h 140"/>
                  <a:gd name="T34" fmla="*/ 36 w 898"/>
                  <a:gd name="T35" fmla="*/ 44 h 140"/>
                  <a:gd name="T36" fmla="*/ 56 w 898"/>
                  <a:gd name="T37" fmla="*/ 38 h 140"/>
                  <a:gd name="T38" fmla="*/ 78 w 898"/>
                  <a:gd name="T39" fmla="*/ 32 h 140"/>
                  <a:gd name="T40" fmla="*/ 134 w 898"/>
                  <a:gd name="T41" fmla="*/ 22 h 140"/>
                  <a:gd name="T42" fmla="*/ 200 w 898"/>
                  <a:gd name="T43" fmla="*/ 12 h 140"/>
                  <a:gd name="T44" fmla="*/ 276 w 898"/>
                  <a:gd name="T45" fmla="*/ 6 h 140"/>
                  <a:gd name="T46" fmla="*/ 362 w 898"/>
                  <a:gd name="T47" fmla="*/ 2 h 140"/>
                  <a:gd name="T48" fmla="*/ 452 w 898"/>
                  <a:gd name="T49" fmla="*/ 0 h 140"/>
                  <a:gd name="T50" fmla="*/ 452 w 898"/>
                  <a:gd name="T51" fmla="*/ 0 h 140"/>
                  <a:gd name="T52" fmla="*/ 542 w 898"/>
                  <a:gd name="T53" fmla="*/ 2 h 140"/>
                  <a:gd name="T54" fmla="*/ 626 w 898"/>
                  <a:gd name="T55" fmla="*/ 6 h 140"/>
                  <a:gd name="T56" fmla="*/ 700 w 898"/>
                  <a:gd name="T57" fmla="*/ 12 h 140"/>
                  <a:gd name="T58" fmla="*/ 766 w 898"/>
                  <a:gd name="T59" fmla="*/ 22 h 140"/>
                  <a:gd name="T60" fmla="*/ 822 w 898"/>
                  <a:gd name="T61" fmla="*/ 32 h 140"/>
                  <a:gd name="T62" fmla="*/ 844 w 898"/>
                  <a:gd name="T63" fmla="*/ 38 h 140"/>
                  <a:gd name="T64" fmla="*/ 862 w 898"/>
                  <a:gd name="T65" fmla="*/ 44 h 140"/>
                  <a:gd name="T66" fmla="*/ 878 w 898"/>
                  <a:gd name="T67" fmla="*/ 50 h 140"/>
                  <a:gd name="T68" fmla="*/ 888 w 898"/>
                  <a:gd name="T69" fmla="*/ 58 h 140"/>
                  <a:gd name="T70" fmla="*/ 894 w 898"/>
                  <a:gd name="T71" fmla="*/ 64 h 140"/>
                  <a:gd name="T72" fmla="*/ 898 w 898"/>
                  <a:gd name="T73" fmla="*/ 72 h 140"/>
                  <a:gd name="T74" fmla="*/ 898 w 898"/>
                  <a:gd name="T75" fmla="*/ 72 h 140"/>
                  <a:gd name="T76" fmla="*/ 894 w 898"/>
                  <a:gd name="T77" fmla="*/ 80 h 140"/>
                  <a:gd name="T78" fmla="*/ 888 w 898"/>
                  <a:gd name="T79" fmla="*/ 86 h 140"/>
                  <a:gd name="T80" fmla="*/ 878 w 898"/>
                  <a:gd name="T81" fmla="*/ 92 h 140"/>
                  <a:gd name="T82" fmla="*/ 862 w 898"/>
                  <a:gd name="T83" fmla="*/ 98 h 140"/>
                  <a:gd name="T84" fmla="*/ 844 w 898"/>
                  <a:gd name="T85" fmla="*/ 104 h 140"/>
                  <a:gd name="T86" fmla="*/ 822 w 898"/>
                  <a:gd name="T87" fmla="*/ 110 h 140"/>
                  <a:gd name="T88" fmla="*/ 766 w 898"/>
                  <a:gd name="T89" fmla="*/ 120 h 140"/>
                  <a:gd name="T90" fmla="*/ 700 w 898"/>
                  <a:gd name="T91" fmla="*/ 128 h 140"/>
                  <a:gd name="T92" fmla="*/ 626 w 898"/>
                  <a:gd name="T93" fmla="*/ 136 h 140"/>
                  <a:gd name="T94" fmla="*/ 542 w 898"/>
                  <a:gd name="T95" fmla="*/ 140 h 140"/>
                  <a:gd name="T96" fmla="*/ 452 w 898"/>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140"/>
                    </a:moveTo>
                    <a:lnTo>
                      <a:pt x="452" y="140"/>
                    </a:lnTo>
                    <a:lnTo>
                      <a:pt x="362" y="140"/>
                    </a:lnTo>
                    <a:lnTo>
                      <a:pt x="276" y="136"/>
                    </a:lnTo>
                    <a:lnTo>
                      <a:pt x="200" y="128"/>
                    </a:lnTo>
                    <a:lnTo>
                      <a:pt x="134" y="120"/>
                    </a:lnTo>
                    <a:lnTo>
                      <a:pt x="78" y="110"/>
                    </a:lnTo>
                    <a:lnTo>
                      <a:pt x="56" y="104"/>
                    </a:lnTo>
                    <a:lnTo>
                      <a:pt x="36" y="98"/>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2"/>
                    </a:lnTo>
                    <a:lnTo>
                      <a:pt x="200" y="12"/>
                    </a:lnTo>
                    <a:lnTo>
                      <a:pt x="276" y="6"/>
                    </a:lnTo>
                    <a:lnTo>
                      <a:pt x="362" y="2"/>
                    </a:lnTo>
                    <a:lnTo>
                      <a:pt x="452" y="0"/>
                    </a:lnTo>
                    <a:lnTo>
                      <a:pt x="452" y="0"/>
                    </a:lnTo>
                    <a:lnTo>
                      <a:pt x="542" y="2"/>
                    </a:lnTo>
                    <a:lnTo>
                      <a:pt x="626" y="6"/>
                    </a:lnTo>
                    <a:lnTo>
                      <a:pt x="700" y="12"/>
                    </a:lnTo>
                    <a:lnTo>
                      <a:pt x="766" y="22"/>
                    </a:lnTo>
                    <a:lnTo>
                      <a:pt x="822" y="32"/>
                    </a:lnTo>
                    <a:lnTo>
                      <a:pt x="844" y="38"/>
                    </a:lnTo>
                    <a:lnTo>
                      <a:pt x="862" y="44"/>
                    </a:lnTo>
                    <a:lnTo>
                      <a:pt x="878" y="50"/>
                    </a:lnTo>
                    <a:lnTo>
                      <a:pt x="888" y="58"/>
                    </a:lnTo>
                    <a:lnTo>
                      <a:pt x="894" y="64"/>
                    </a:lnTo>
                    <a:lnTo>
                      <a:pt x="898" y="72"/>
                    </a:lnTo>
                    <a:lnTo>
                      <a:pt x="898" y="72"/>
                    </a:lnTo>
                    <a:lnTo>
                      <a:pt x="894" y="80"/>
                    </a:lnTo>
                    <a:lnTo>
                      <a:pt x="888" y="86"/>
                    </a:lnTo>
                    <a:lnTo>
                      <a:pt x="878" y="92"/>
                    </a:lnTo>
                    <a:lnTo>
                      <a:pt x="862" y="98"/>
                    </a:lnTo>
                    <a:lnTo>
                      <a:pt x="844" y="104"/>
                    </a:lnTo>
                    <a:lnTo>
                      <a:pt x="822" y="110"/>
                    </a:lnTo>
                    <a:lnTo>
                      <a:pt x="766" y="120"/>
                    </a:lnTo>
                    <a:lnTo>
                      <a:pt x="700" y="128"/>
                    </a:lnTo>
                    <a:lnTo>
                      <a:pt x="626" y="136"/>
                    </a:lnTo>
                    <a:lnTo>
                      <a:pt x="542" y="140"/>
                    </a:lnTo>
                    <a:lnTo>
                      <a:pt x="452"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9" name="Freeform 215"/>
              <p:cNvSpPr>
                <a:spLocks/>
              </p:cNvSpPr>
              <p:nvPr/>
            </p:nvSpPr>
            <p:spPr bwMode="auto">
              <a:xfrm>
                <a:off x="4441" y="4156"/>
                <a:ext cx="902" cy="142"/>
              </a:xfrm>
              <a:custGeom>
                <a:avLst/>
                <a:gdLst>
                  <a:gd name="T0" fmla="*/ 454 w 902"/>
                  <a:gd name="T1" fmla="*/ 0 h 142"/>
                  <a:gd name="T2" fmla="*/ 454 w 902"/>
                  <a:gd name="T3" fmla="*/ 0 h 142"/>
                  <a:gd name="T4" fmla="*/ 364 w 902"/>
                  <a:gd name="T5" fmla="*/ 2 h 142"/>
                  <a:gd name="T6" fmla="*/ 278 w 902"/>
                  <a:gd name="T7" fmla="*/ 6 h 142"/>
                  <a:gd name="T8" fmla="*/ 202 w 902"/>
                  <a:gd name="T9" fmla="*/ 12 h 142"/>
                  <a:gd name="T10" fmla="*/ 134 w 902"/>
                  <a:gd name="T11" fmla="*/ 22 h 142"/>
                  <a:gd name="T12" fmla="*/ 78 w 902"/>
                  <a:gd name="T13" fmla="*/ 32 h 142"/>
                  <a:gd name="T14" fmla="*/ 56 w 902"/>
                  <a:gd name="T15" fmla="*/ 38 h 142"/>
                  <a:gd name="T16" fmla="*/ 36 w 902"/>
                  <a:gd name="T17" fmla="*/ 44 h 142"/>
                  <a:gd name="T18" fmla="*/ 20 w 902"/>
                  <a:gd name="T19" fmla="*/ 50 h 142"/>
                  <a:gd name="T20" fmla="*/ 10 w 902"/>
                  <a:gd name="T21" fmla="*/ 58 h 142"/>
                  <a:gd name="T22" fmla="*/ 2 w 902"/>
                  <a:gd name="T23" fmla="*/ 64 h 142"/>
                  <a:gd name="T24" fmla="*/ 0 w 902"/>
                  <a:gd name="T25" fmla="*/ 72 h 142"/>
                  <a:gd name="T26" fmla="*/ 0 w 902"/>
                  <a:gd name="T27" fmla="*/ 72 h 142"/>
                  <a:gd name="T28" fmla="*/ 2 w 902"/>
                  <a:gd name="T29" fmla="*/ 80 h 142"/>
                  <a:gd name="T30" fmla="*/ 10 w 902"/>
                  <a:gd name="T31" fmla="*/ 86 h 142"/>
                  <a:gd name="T32" fmla="*/ 20 w 902"/>
                  <a:gd name="T33" fmla="*/ 92 h 142"/>
                  <a:gd name="T34" fmla="*/ 36 w 902"/>
                  <a:gd name="T35" fmla="*/ 98 h 142"/>
                  <a:gd name="T36" fmla="*/ 56 w 902"/>
                  <a:gd name="T37" fmla="*/ 104 h 142"/>
                  <a:gd name="T38" fmla="*/ 78 w 902"/>
                  <a:gd name="T39" fmla="*/ 110 h 142"/>
                  <a:gd name="T40" fmla="*/ 134 w 902"/>
                  <a:gd name="T41" fmla="*/ 120 h 142"/>
                  <a:gd name="T42" fmla="*/ 202 w 902"/>
                  <a:gd name="T43" fmla="*/ 130 h 142"/>
                  <a:gd name="T44" fmla="*/ 278 w 902"/>
                  <a:gd name="T45" fmla="*/ 136 h 142"/>
                  <a:gd name="T46" fmla="*/ 364 w 902"/>
                  <a:gd name="T47" fmla="*/ 140 h 142"/>
                  <a:gd name="T48" fmla="*/ 454 w 902"/>
                  <a:gd name="T49" fmla="*/ 142 h 142"/>
                  <a:gd name="T50" fmla="*/ 454 w 902"/>
                  <a:gd name="T51" fmla="*/ 142 h 142"/>
                  <a:gd name="T52" fmla="*/ 544 w 902"/>
                  <a:gd name="T53" fmla="*/ 140 h 142"/>
                  <a:gd name="T54" fmla="*/ 628 w 902"/>
                  <a:gd name="T55" fmla="*/ 136 h 142"/>
                  <a:gd name="T56" fmla="*/ 704 w 902"/>
                  <a:gd name="T57" fmla="*/ 130 h 142"/>
                  <a:gd name="T58" fmla="*/ 770 w 902"/>
                  <a:gd name="T59" fmla="*/ 120 h 142"/>
                  <a:gd name="T60" fmla="*/ 824 w 902"/>
                  <a:gd name="T61" fmla="*/ 110 h 142"/>
                  <a:gd name="T62" fmla="*/ 848 w 902"/>
                  <a:gd name="T63" fmla="*/ 104 h 142"/>
                  <a:gd name="T64" fmla="*/ 866 w 902"/>
                  <a:gd name="T65" fmla="*/ 98 h 142"/>
                  <a:gd name="T66" fmla="*/ 882 w 902"/>
                  <a:gd name="T67" fmla="*/ 92 h 142"/>
                  <a:gd name="T68" fmla="*/ 892 w 902"/>
                  <a:gd name="T69" fmla="*/ 86 h 142"/>
                  <a:gd name="T70" fmla="*/ 898 w 902"/>
                  <a:gd name="T71" fmla="*/ 80 h 142"/>
                  <a:gd name="T72" fmla="*/ 902 w 902"/>
                  <a:gd name="T73" fmla="*/ 72 h 142"/>
                  <a:gd name="T74" fmla="*/ 902 w 902"/>
                  <a:gd name="T75" fmla="*/ 72 h 142"/>
                  <a:gd name="T76" fmla="*/ 898 w 902"/>
                  <a:gd name="T77" fmla="*/ 64 h 142"/>
                  <a:gd name="T78" fmla="*/ 892 w 902"/>
                  <a:gd name="T79" fmla="*/ 58 h 142"/>
                  <a:gd name="T80" fmla="*/ 882 w 902"/>
                  <a:gd name="T81" fmla="*/ 50 h 142"/>
                  <a:gd name="T82" fmla="*/ 866 w 902"/>
                  <a:gd name="T83" fmla="*/ 44 h 142"/>
                  <a:gd name="T84" fmla="*/ 848 w 902"/>
                  <a:gd name="T85" fmla="*/ 38 h 142"/>
                  <a:gd name="T86" fmla="*/ 824 w 902"/>
                  <a:gd name="T87" fmla="*/ 32 h 142"/>
                  <a:gd name="T88" fmla="*/ 770 w 902"/>
                  <a:gd name="T89" fmla="*/ 22 h 142"/>
                  <a:gd name="T90" fmla="*/ 704 w 902"/>
                  <a:gd name="T91" fmla="*/ 12 h 142"/>
                  <a:gd name="T92" fmla="*/ 628 w 902"/>
                  <a:gd name="T93" fmla="*/ 6 h 142"/>
                  <a:gd name="T94" fmla="*/ 544 w 902"/>
                  <a:gd name="T95" fmla="*/ 2 h 142"/>
                  <a:gd name="T96" fmla="*/ 454 w 90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2">
                    <a:moveTo>
                      <a:pt x="454" y="0"/>
                    </a:moveTo>
                    <a:lnTo>
                      <a:pt x="454" y="0"/>
                    </a:lnTo>
                    <a:lnTo>
                      <a:pt x="364" y="2"/>
                    </a:lnTo>
                    <a:lnTo>
                      <a:pt x="278" y="6"/>
                    </a:lnTo>
                    <a:lnTo>
                      <a:pt x="202"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2" y="130"/>
                    </a:lnTo>
                    <a:lnTo>
                      <a:pt x="278" y="136"/>
                    </a:lnTo>
                    <a:lnTo>
                      <a:pt x="364" y="140"/>
                    </a:lnTo>
                    <a:lnTo>
                      <a:pt x="454" y="142"/>
                    </a:lnTo>
                    <a:lnTo>
                      <a:pt x="454" y="142"/>
                    </a:lnTo>
                    <a:lnTo>
                      <a:pt x="544" y="140"/>
                    </a:lnTo>
                    <a:lnTo>
                      <a:pt x="628" y="136"/>
                    </a:lnTo>
                    <a:lnTo>
                      <a:pt x="704" y="130"/>
                    </a:lnTo>
                    <a:lnTo>
                      <a:pt x="770" y="120"/>
                    </a:lnTo>
                    <a:lnTo>
                      <a:pt x="824" y="110"/>
                    </a:lnTo>
                    <a:lnTo>
                      <a:pt x="848" y="104"/>
                    </a:lnTo>
                    <a:lnTo>
                      <a:pt x="866" y="98"/>
                    </a:lnTo>
                    <a:lnTo>
                      <a:pt x="882" y="92"/>
                    </a:lnTo>
                    <a:lnTo>
                      <a:pt x="892" y="86"/>
                    </a:lnTo>
                    <a:lnTo>
                      <a:pt x="898" y="80"/>
                    </a:lnTo>
                    <a:lnTo>
                      <a:pt x="902" y="72"/>
                    </a:lnTo>
                    <a:lnTo>
                      <a:pt x="902" y="72"/>
                    </a:lnTo>
                    <a:lnTo>
                      <a:pt x="898" y="64"/>
                    </a:lnTo>
                    <a:lnTo>
                      <a:pt x="892" y="58"/>
                    </a:lnTo>
                    <a:lnTo>
                      <a:pt x="882" y="50"/>
                    </a:lnTo>
                    <a:lnTo>
                      <a:pt x="866" y="44"/>
                    </a:lnTo>
                    <a:lnTo>
                      <a:pt x="848" y="38"/>
                    </a:lnTo>
                    <a:lnTo>
                      <a:pt x="824" y="32"/>
                    </a:lnTo>
                    <a:lnTo>
                      <a:pt x="770" y="22"/>
                    </a:lnTo>
                    <a:lnTo>
                      <a:pt x="704" y="12"/>
                    </a:lnTo>
                    <a:lnTo>
                      <a:pt x="628" y="6"/>
                    </a:lnTo>
                    <a:lnTo>
                      <a:pt x="544" y="2"/>
                    </a:lnTo>
                    <a:lnTo>
                      <a:pt x="4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0" name="Freeform 216"/>
              <p:cNvSpPr>
                <a:spLocks noEditPoints="1"/>
              </p:cNvSpPr>
              <p:nvPr/>
            </p:nvSpPr>
            <p:spPr bwMode="auto">
              <a:xfrm>
                <a:off x="4443" y="4156"/>
                <a:ext cx="898" cy="140"/>
              </a:xfrm>
              <a:custGeom>
                <a:avLst/>
                <a:gdLst>
                  <a:gd name="T0" fmla="*/ 452 w 898"/>
                  <a:gd name="T1" fmla="*/ 140 h 140"/>
                  <a:gd name="T2" fmla="*/ 278 w 898"/>
                  <a:gd name="T3" fmla="*/ 136 h 140"/>
                  <a:gd name="T4" fmla="*/ 134 w 898"/>
                  <a:gd name="T5" fmla="*/ 120 h 140"/>
                  <a:gd name="T6" fmla="*/ 58 w 898"/>
                  <a:gd name="T7" fmla="*/ 104 h 140"/>
                  <a:gd name="T8" fmla="*/ 22 w 898"/>
                  <a:gd name="T9" fmla="*/ 92 h 140"/>
                  <a:gd name="T10" fmla="*/ 4 w 898"/>
                  <a:gd name="T11" fmla="*/ 80 h 140"/>
                  <a:gd name="T12" fmla="*/ 2 w 898"/>
                  <a:gd name="T13" fmla="*/ 72 h 140"/>
                  <a:gd name="T14" fmla="*/ 12 w 898"/>
                  <a:gd name="T15" fmla="*/ 58 h 140"/>
                  <a:gd name="T16" fmla="*/ 38 w 898"/>
                  <a:gd name="T17" fmla="*/ 44 h 140"/>
                  <a:gd name="T18" fmla="*/ 80 w 898"/>
                  <a:gd name="T19" fmla="*/ 32 h 140"/>
                  <a:gd name="T20" fmla="*/ 202 w 898"/>
                  <a:gd name="T21" fmla="*/ 14 h 140"/>
                  <a:gd name="T22" fmla="*/ 362 w 898"/>
                  <a:gd name="T23" fmla="*/ 2 h 140"/>
                  <a:gd name="T24" fmla="*/ 452 w 898"/>
                  <a:gd name="T25" fmla="*/ 2 h 140"/>
                  <a:gd name="T26" fmla="*/ 624 w 898"/>
                  <a:gd name="T27" fmla="*/ 6 h 140"/>
                  <a:gd name="T28" fmla="*/ 766 w 898"/>
                  <a:gd name="T29" fmla="*/ 22 h 140"/>
                  <a:gd name="T30" fmla="*/ 842 w 898"/>
                  <a:gd name="T31" fmla="*/ 38 h 140"/>
                  <a:gd name="T32" fmla="*/ 876 w 898"/>
                  <a:gd name="T33" fmla="*/ 50 h 140"/>
                  <a:gd name="T34" fmla="*/ 892 w 898"/>
                  <a:gd name="T35" fmla="*/ 66 h 140"/>
                  <a:gd name="T36" fmla="*/ 896 w 898"/>
                  <a:gd name="T37" fmla="*/ 72 h 140"/>
                  <a:gd name="T38" fmla="*/ 886 w 898"/>
                  <a:gd name="T39" fmla="*/ 86 h 140"/>
                  <a:gd name="T40" fmla="*/ 860 w 898"/>
                  <a:gd name="T41" fmla="*/ 98 h 140"/>
                  <a:gd name="T42" fmla="*/ 820 w 898"/>
                  <a:gd name="T43" fmla="*/ 110 h 140"/>
                  <a:gd name="T44" fmla="*/ 700 w 898"/>
                  <a:gd name="T45" fmla="*/ 128 h 140"/>
                  <a:gd name="T46" fmla="*/ 542 w 898"/>
                  <a:gd name="T47" fmla="*/ 140 h 140"/>
                  <a:gd name="T48" fmla="*/ 452 w 898"/>
                  <a:gd name="T49" fmla="*/ 0 h 140"/>
                  <a:gd name="T50" fmla="*/ 362 w 898"/>
                  <a:gd name="T51" fmla="*/ 2 h 140"/>
                  <a:gd name="T52" fmla="*/ 200 w 898"/>
                  <a:gd name="T53" fmla="*/ 12 h 140"/>
                  <a:gd name="T54" fmla="*/ 78 w 898"/>
                  <a:gd name="T55" fmla="*/ 32 h 140"/>
                  <a:gd name="T56" fmla="*/ 36 w 898"/>
                  <a:gd name="T57" fmla="*/ 44 h 140"/>
                  <a:gd name="T58" fmla="*/ 10 w 898"/>
                  <a:gd name="T59" fmla="*/ 58 h 140"/>
                  <a:gd name="T60" fmla="*/ 0 w 898"/>
                  <a:gd name="T61" fmla="*/ 72 h 140"/>
                  <a:gd name="T62" fmla="*/ 2 w 898"/>
                  <a:gd name="T63" fmla="*/ 80 h 140"/>
                  <a:gd name="T64" fmla="*/ 20 w 898"/>
                  <a:gd name="T65" fmla="*/ 92 h 140"/>
                  <a:gd name="T66" fmla="*/ 56 w 898"/>
                  <a:gd name="T67" fmla="*/ 104 h 140"/>
                  <a:gd name="T68" fmla="*/ 134 w 898"/>
                  <a:gd name="T69" fmla="*/ 120 h 140"/>
                  <a:gd name="T70" fmla="*/ 276 w 898"/>
                  <a:gd name="T71" fmla="*/ 136 h 140"/>
                  <a:gd name="T72" fmla="*/ 452 w 898"/>
                  <a:gd name="T73" fmla="*/ 140 h 140"/>
                  <a:gd name="T74" fmla="*/ 542 w 898"/>
                  <a:gd name="T75" fmla="*/ 140 h 140"/>
                  <a:gd name="T76" fmla="*/ 700 w 898"/>
                  <a:gd name="T77" fmla="*/ 128 h 140"/>
                  <a:gd name="T78" fmla="*/ 822 w 898"/>
                  <a:gd name="T79" fmla="*/ 110 h 140"/>
                  <a:gd name="T80" fmla="*/ 862 w 898"/>
                  <a:gd name="T81" fmla="*/ 98 h 140"/>
                  <a:gd name="T82" fmla="*/ 888 w 898"/>
                  <a:gd name="T83" fmla="*/ 86 h 140"/>
                  <a:gd name="T84" fmla="*/ 898 w 898"/>
                  <a:gd name="T85" fmla="*/ 72 h 140"/>
                  <a:gd name="T86" fmla="*/ 894 w 898"/>
                  <a:gd name="T87" fmla="*/ 64 h 140"/>
                  <a:gd name="T88" fmla="*/ 878 w 898"/>
                  <a:gd name="T89" fmla="*/ 50 h 140"/>
                  <a:gd name="T90" fmla="*/ 844 w 898"/>
                  <a:gd name="T91" fmla="*/ 38 h 140"/>
                  <a:gd name="T92" fmla="*/ 766 w 898"/>
                  <a:gd name="T93" fmla="*/ 22 h 140"/>
                  <a:gd name="T94" fmla="*/ 626 w 898"/>
                  <a:gd name="T95" fmla="*/ 6 h 140"/>
                  <a:gd name="T96" fmla="*/ 452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140"/>
                    </a:moveTo>
                    <a:lnTo>
                      <a:pt x="452" y="140"/>
                    </a:lnTo>
                    <a:lnTo>
                      <a:pt x="362" y="140"/>
                    </a:lnTo>
                    <a:lnTo>
                      <a:pt x="278" y="136"/>
                    </a:lnTo>
                    <a:lnTo>
                      <a:pt x="202" y="128"/>
                    </a:lnTo>
                    <a:lnTo>
                      <a:pt x="134" y="120"/>
                    </a:lnTo>
                    <a:lnTo>
                      <a:pt x="80" y="110"/>
                    </a:lnTo>
                    <a:lnTo>
                      <a:pt x="58" y="104"/>
                    </a:lnTo>
                    <a:lnTo>
                      <a:pt x="38" y="98"/>
                    </a:lnTo>
                    <a:lnTo>
                      <a:pt x="22" y="92"/>
                    </a:lnTo>
                    <a:lnTo>
                      <a:pt x="12" y="86"/>
                    </a:lnTo>
                    <a:lnTo>
                      <a:pt x="4" y="80"/>
                    </a:lnTo>
                    <a:lnTo>
                      <a:pt x="2" y="72"/>
                    </a:lnTo>
                    <a:lnTo>
                      <a:pt x="2" y="72"/>
                    </a:lnTo>
                    <a:lnTo>
                      <a:pt x="4" y="66"/>
                    </a:lnTo>
                    <a:lnTo>
                      <a:pt x="12" y="58"/>
                    </a:lnTo>
                    <a:lnTo>
                      <a:pt x="22" y="50"/>
                    </a:lnTo>
                    <a:lnTo>
                      <a:pt x="38" y="44"/>
                    </a:lnTo>
                    <a:lnTo>
                      <a:pt x="58" y="38"/>
                    </a:lnTo>
                    <a:lnTo>
                      <a:pt x="80" y="32"/>
                    </a:lnTo>
                    <a:lnTo>
                      <a:pt x="134" y="22"/>
                    </a:lnTo>
                    <a:lnTo>
                      <a:pt x="202" y="14"/>
                    </a:lnTo>
                    <a:lnTo>
                      <a:pt x="278" y="6"/>
                    </a:lnTo>
                    <a:lnTo>
                      <a:pt x="362" y="2"/>
                    </a:lnTo>
                    <a:lnTo>
                      <a:pt x="452" y="2"/>
                    </a:lnTo>
                    <a:lnTo>
                      <a:pt x="452" y="2"/>
                    </a:lnTo>
                    <a:lnTo>
                      <a:pt x="542" y="2"/>
                    </a:lnTo>
                    <a:lnTo>
                      <a:pt x="624" y="6"/>
                    </a:lnTo>
                    <a:lnTo>
                      <a:pt x="700" y="14"/>
                    </a:lnTo>
                    <a:lnTo>
                      <a:pt x="766" y="22"/>
                    </a:lnTo>
                    <a:lnTo>
                      <a:pt x="820" y="32"/>
                    </a:lnTo>
                    <a:lnTo>
                      <a:pt x="842" y="38"/>
                    </a:lnTo>
                    <a:lnTo>
                      <a:pt x="860" y="44"/>
                    </a:lnTo>
                    <a:lnTo>
                      <a:pt x="876" y="50"/>
                    </a:lnTo>
                    <a:lnTo>
                      <a:pt x="886" y="58"/>
                    </a:lnTo>
                    <a:lnTo>
                      <a:pt x="892" y="66"/>
                    </a:lnTo>
                    <a:lnTo>
                      <a:pt x="896" y="72"/>
                    </a:lnTo>
                    <a:lnTo>
                      <a:pt x="896" y="72"/>
                    </a:lnTo>
                    <a:lnTo>
                      <a:pt x="892" y="80"/>
                    </a:lnTo>
                    <a:lnTo>
                      <a:pt x="886" y="86"/>
                    </a:lnTo>
                    <a:lnTo>
                      <a:pt x="876" y="92"/>
                    </a:lnTo>
                    <a:lnTo>
                      <a:pt x="860" y="98"/>
                    </a:lnTo>
                    <a:lnTo>
                      <a:pt x="842" y="104"/>
                    </a:lnTo>
                    <a:lnTo>
                      <a:pt x="820" y="110"/>
                    </a:lnTo>
                    <a:lnTo>
                      <a:pt x="766" y="120"/>
                    </a:lnTo>
                    <a:lnTo>
                      <a:pt x="700" y="128"/>
                    </a:lnTo>
                    <a:lnTo>
                      <a:pt x="624" y="136"/>
                    </a:lnTo>
                    <a:lnTo>
                      <a:pt x="542" y="140"/>
                    </a:lnTo>
                    <a:lnTo>
                      <a:pt x="452" y="140"/>
                    </a:lnTo>
                    <a:close/>
                    <a:moveTo>
                      <a:pt x="452" y="0"/>
                    </a:moveTo>
                    <a:lnTo>
                      <a:pt x="452" y="0"/>
                    </a:lnTo>
                    <a:lnTo>
                      <a:pt x="362" y="2"/>
                    </a:lnTo>
                    <a:lnTo>
                      <a:pt x="276" y="6"/>
                    </a:lnTo>
                    <a:lnTo>
                      <a:pt x="200"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0" y="128"/>
                    </a:lnTo>
                    <a:lnTo>
                      <a:pt x="276" y="136"/>
                    </a:lnTo>
                    <a:lnTo>
                      <a:pt x="362" y="140"/>
                    </a:lnTo>
                    <a:lnTo>
                      <a:pt x="452" y="140"/>
                    </a:lnTo>
                    <a:lnTo>
                      <a:pt x="452" y="140"/>
                    </a:lnTo>
                    <a:lnTo>
                      <a:pt x="542" y="140"/>
                    </a:lnTo>
                    <a:lnTo>
                      <a:pt x="626" y="136"/>
                    </a:lnTo>
                    <a:lnTo>
                      <a:pt x="700" y="128"/>
                    </a:lnTo>
                    <a:lnTo>
                      <a:pt x="766" y="120"/>
                    </a:lnTo>
                    <a:lnTo>
                      <a:pt x="822" y="110"/>
                    </a:lnTo>
                    <a:lnTo>
                      <a:pt x="844" y="104"/>
                    </a:lnTo>
                    <a:lnTo>
                      <a:pt x="862" y="98"/>
                    </a:lnTo>
                    <a:lnTo>
                      <a:pt x="878" y="92"/>
                    </a:lnTo>
                    <a:lnTo>
                      <a:pt x="888" y="86"/>
                    </a:lnTo>
                    <a:lnTo>
                      <a:pt x="894" y="80"/>
                    </a:lnTo>
                    <a:lnTo>
                      <a:pt x="898" y="72"/>
                    </a:lnTo>
                    <a:lnTo>
                      <a:pt x="898" y="72"/>
                    </a:lnTo>
                    <a:lnTo>
                      <a:pt x="894" y="64"/>
                    </a:lnTo>
                    <a:lnTo>
                      <a:pt x="888" y="58"/>
                    </a:lnTo>
                    <a:lnTo>
                      <a:pt x="878" y="50"/>
                    </a:lnTo>
                    <a:lnTo>
                      <a:pt x="862" y="44"/>
                    </a:lnTo>
                    <a:lnTo>
                      <a:pt x="844" y="38"/>
                    </a:lnTo>
                    <a:lnTo>
                      <a:pt x="822" y="32"/>
                    </a:lnTo>
                    <a:lnTo>
                      <a:pt x="766" y="22"/>
                    </a:lnTo>
                    <a:lnTo>
                      <a:pt x="700" y="12"/>
                    </a:lnTo>
                    <a:lnTo>
                      <a:pt x="626" y="6"/>
                    </a:lnTo>
                    <a:lnTo>
                      <a:pt x="542" y="2"/>
                    </a:lnTo>
                    <a:lnTo>
                      <a:pt x="452" y="0"/>
                    </a:lnTo>
                    <a:close/>
                  </a:path>
                </a:pathLst>
              </a:custGeom>
              <a:solidFill>
                <a:srgbClr val="F1F0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1" name="Freeform 217"/>
              <p:cNvSpPr>
                <a:spLocks/>
              </p:cNvSpPr>
              <p:nvPr/>
            </p:nvSpPr>
            <p:spPr bwMode="auto">
              <a:xfrm>
                <a:off x="4445" y="4158"/>
                <a:ext cx="894" cy="138"/>
              </a:xfrm>
              <a:custGeom>
                <a:avLst/>
                <a:gdLst>
                  <a:gd name="T0" fmla="*/ 450 w 894"/>
                  <a:gd name="T1" fmla="*/ 138 h 138"/>
                  <a:gd name="T2" fmla="*/ 450 w 894"/>
                  <a:gd name="T3" fmla="*/ 138 h 138"/>
                  <a:gd name="T4" fmla="*/ 360 w 894"/>
                  <a:gd name="T5" fmla="*/ 138 h 138"/>
                  <a:gd name="T6" fmla="*/ 276 w 894"/>
                  <a:gd name="T7" fmla="*/ 134 h 138"/>
                  <a:gd name="T8" fmla="*/ 200 w 894"/>
                  <a:gd name="T9" fmla="*/ 126 h 138"/>
                  <a:gd name="T10" fmla="*/ 132 w 894"/>
                  <a:gd name="T11" fmla="*/ 118 h 138"/>
                  <a:gd name="T12" fmla="*/ 78 w 894"/>
                  <a:gd name="T13" fmla="*/ 108 h 138"/>
                  <a:gd name="T14" fmla="*/ 56 w 894"/>
                  <a:gd name="T15" fmla="*/ 102 h 138"/>
                  <a:gd name="T16" fmla="*/ 36 w 894"/>
                  <a:gd name="T17" fmla="*/ 96 h 138"/>
                  <a:gd name="T18" fmla="*/ 20 w 894"/>
                  <a:gd name="T19" fmla="*/ 90 h 138"/>
                  <a:gd name="T20" fmla="*/ 10 w 894"/>
                  <a:gd name="T21" fmla="*/ 84 h 138"/>
                  <a:gd name="T22" fmla="*/ 2 w 894"/>
                  <a:gd name="T23" fmla="*/ 78 h 138"/>
                  <a:gd name="T24" fmla="*/ 0 w 894"/>
                  <a:gd name="T25" fmla="*/ 70 h 138"/>
                  <a:gd name="T26" fmla="*/ 0 w 894"/>
                  <a:gd name="T27" fmla="*/ 70 h 138"/>
                  <a:gd name="T28" fmla="*/ 2 w 894"/>
                  <a:gd name="T29" fmla="*/ 64 h 138"/>
                  <a:gd name="T30" fmla="*/ 10 w 894"/>
                  <a:gd name="T31" fmla="*/ 56 h 138"/>
                  <a:gd name="T32" fmla="*/ 20 w 894"/>
                  <a:gd name="T33" fmla="*/ 48 h 138"/>
                  <a:gd name="T34" fmla="*/ 36 w 894"/>
                  <a:gd name="T35" fmla="*/ 42 h 138"/>
                  <a:gd name="T36" fmla="*/ 56 w 894"/>
                  <a:gd name="T37" fmla="*/ 36 h 138"/>
                  <a:gd name="T38" fmla="*/ 78 w 894"/>
                  <a:gd name="T39" fmla="*/ 30 h 138"/>
                  <a:gd name="T40" fmla="*/ 132 w 894"/>
                  <a:gd name="T41" fmla="*/ 20 h 138"/>
                  <a:gd name="T42" fmla="*/ 200 w 894"/>
                  <a:gd name="T43" fmla="*/ 12 h 138"/>
                  <a:gd name="T44" fmla="*/ 276 w 894"/>
                  <a:gd name="T45" fmla="*/ 4 h 138"/>
                  <a:gd name="T46" fmla="*/ 360 w 894"/>
                  <a:gd name="T47" fmla="*/ 0 h 138"/>
                  <a:gd name="T48" fmla="*/ 450 w 894"/>
                  <a:gd name="T49" fmla="*/ 0 h 138"/>
                  <a:gd name="T50" fmla="*/ 450 w 894"/>
                  <a:gd name="T51" fmla="*/ 0 h 138"/>
                  <a:gd name="T52" fmla="*/ 540 w 894"/>
                  <a:gd name="T53" fmla="*/ 0 h 138"/>
                  <a:gd name="T54" fmla="*/ 622 w 894"/>
                  <a:gd name="T55" fmla="*/ 4 h 138"/>
                  <a:gd name="T56" fmla="*/ 698 w 894"/>
                  <a:gd name="T57" fmla="*/ 12 h 138"/>
                  <a:gd name="T58" fmla="*/ 764 w 894"/>
                  <a:gd name="T59" fmla="*/ 20 h 138"/>
                  <a:gd name="T60" fmla="*/ 818 w 894"/>
                  <a:gd name="T61" fmla="*/ 30 h 138"/>
                  <a:gd name="T62" fmla="*/ 840 w 894"/>
                  <a:gd name="T63" fmla="*/ 36 h 138"/>
                  <a:gd name="T64" fmla="*/ 858 w 894"/>
                  <a:gd name="T65" fmla="*/ 42 h 138"/>
                  <a:gd name="T66" fmla="*/ 874 w 894"/>
                  <a:gd name="T67" fmla="*/ 48 h 138"/>
                  <a:gd name="T68" fmla="*/ 884 w 894"/>
                  <a:gd name="T69" fmla="*/ 56 h 138"/>
                  <a:gd name="T70" fmla="*/ 890 w 894"/>
                  <a:gd name="T71" fmla="*/ 64 h 138"/>
                  <a:gd name="T72" fmla="*/ 894 w 894"/>
                  <a:gd name="T73" fmla="*/ 70 h 138"/>
                  <a:gd name="T74" fmla="*/ 894 w 894"/>
                  <a:gd name="T75" fmla="*/ 70 h 138"/>
                  <a:gd name="T76" fmla="*/ 890 w 894"/>
                  <a:gd name="T77" fmla="*/ 78 h 138"/>
                  <a:gd name="T78" fmla="*/ 884 w 894"/>
                  <a:gd name="T79" fmla="*/ 84 h 138"/>
                  <a:gd name="T80" fmla="*/ 874 w 894"/>
                  <a:gd name="T81" fmla="*/ 90 h 138"/>
                  <a:gd name="T82" fmla="*/ 858 w 894"/>
                  <a:gd name="T83" fmla="*/ 96 h 138"/>
                  <a:gd name="T84" fmla="*/ 840 w 894"/>
                  <a:gd name="T85" fmla="*/ 102 h 138"/>
                  <a:gd name="T86" fmla="*/ 818 w 894"/>
                  <a:gd name="T87" fmla="*/ 108 h 138"/>
                  <a:gd name="T88" fmla="*/ 764 w 894"/>
                  <a:gd name="T89" fmla="*/ 118 h 138"/>
                  <a:gd name="T90" fmla="*/ 698 w 894"/>
                  <a:gd name="T91" fmla="*/ 126 h 138"/>
                  <a:gd name="T92" fmla="*/ 622 w 894"/>
                  <a:gd name="T93" fmla="*/ 134 h 138"/>
                  <a:gd name="T94" fmla="*/ 540 w 894"/>
                  <a:gd name="T95" fmla="*/ 138 h 138"/>
                  <a:gd name="T96" fmla="*/ 450 w 89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138"/>
                    </a:moveTo>
                    <a:lnTo>
                      <a:pt x="450" y="138"/>
                    </a:lnTo>
                    <a:lnTo>
                      <a:pt x="360" y="138"/>
                    </a:lnTo>
                    <a:lnTo>
                      <a:pt x="276" y="134"/>
                    </a:lnTo>
                    <a:lnTo>
                      <a:pt x="200" y="126"/>
                    </a:lnTo>
                    <a:lnTo>
                      <a:pt x="132" y="118"/>
                    </a:lnTo>
                    <a:lnTo>
                      <a:pt x="78" y="108"/>
                    </a:lnTo>
                    <a:lnTo>
                      <a:pt x="56" y="102"/>
                    </a:lnTo>
                    <a:lnTo>
                      <a:pt x="36" y="96"/>
                    </a:lnTo>
                    <a:lnTo>
                      <a:pt x="20" y="90"/>
                    </a:lnTo>
                    <a:lnTo>
                      <a:pt x="10" y="84"/>
                    </a:lnTo>
                    <a:lnTo>
                      <a:pt x="2" y="78"/>
                    </a:lnTo>
                    <a:lnTo>
                      <a:pt x="0" y="70"/>
                    </a:lnTo>
                    <a:lnTo>
                      <a:pt x="0" y="70"/>
                    </a:lnTo>
                    <a:lnTo>
                      <a:pt x="2" y="64"/>
                    </a:lnTo>
                    <a:lnTo>
                      <a:pt x="10" y="56"/>
                    </a:lnTo>
                    <a:lnTo>
                      <a:pt x="20" y="48"/>
                    </a:lnTo>
                    <a:lnTo>
                      <a:pt x="36" y="42"/>
                    </a:lnTo>
                    <a:lnTo>
                      <a:pt x="56" y="36"/>
                    </a:lnTo>
                    <a:lnTo>
                      <a:pt x="78" y="30"/>
                    </a:lnTo>
                    <a:lnTo>
                      <a:pt x="132" y="20"/>
                    </a:lnTo>
                    <a:lnTo>
                      <a:pt x="200" y="12"/>
                    </a:lnTo>
                    <a:lnTo>
                      <a:pt x="276" y="4"/>
                    </a:lnTo>
                    <a:lnTo>
                      <a:pt x="360" y="0"/>
                    </a:lnTo>
                    <a:lnTo>
                      <a:pt x="450" y="0"/>
                    </a:lnTo>
                    <a:lnTo>
                      <a:pt x="450" y="0"/>
                    </a:lnTo>
                    <a:lnTo>
                      <a:pt x="540" y="0"/>
                    </a:lnTo>
                    <a:lnTo>
                      <a:pt x="622" y="4"/>
                    </a:lnTo>
                    <a:lnTo>
                      <a:pt x="698" y="12"/>
                    </a:lnTo>
                    <a:lnTo>
                      <a:pt x="764" y="20"/>
                    </a:lnTo>
                    <a:lnTo>
                      <a:pt x="818" y="30"/>
                    </a:lnTo>
                    <a:lnTo>
                      <a:pt x="840" y="36"/>
                    </a:lnTo>
                    <a:lnTo>
                      <a:pt x="858" y="42"/>
                    </a:lnTo>
                    <a:lnTo>
                      <a:pt x="874" y="48"/>
                    </a:lnTo>
                    <a:lnTo>
                      <a:pt x="884" y="56"/>
                    </a:lnTo>
                    <a:lnTo>
                      <a:pt x="890" y="64"/>
                    </a:lnTo>
                    <a:lnTo>
                      <a:pt x="894" y="70"/>
                    </a:lnTo>
                    <a:lnTo>
                      <a:pt x="894" y="70"/>
                    </a:lnTo>
                    <a:lnTo>
                      <a:pt x="890" y="78"/>
                    </a:lnTo>
                    <a:lnTo>
                      <a:pt x="884" y="84"/>
                    </a:lnTo>
                    <a:lnTo>
                      <a:pt x="874" y="90"/>
                    </a:lnTo>
                    <a:lnTo>
                      <a:pt x="858" y="96"/>
                    </a:lnTo>
                    <a:lnTo>
                      <a:pt x="840" y="102"/>
                    </a:lnTo>
                    <a:lnTo>
                      <a:pt x="818" y="108"/>
                    </a:lnTo>
                    <a:lnTo>
                      <a:pt x="764" y="118"/>
                    </a:lnTo>
                    <a:lnTo>
                      <a:pt x="698" y="126"/>
                    </a:lnTo>
                    <a:lnTo>
                      <a:pt x="622" y="134"/>
                    </a:lnTo>
                    <a:lnTo>
                      <a:pt x="540" y="138"/>
                    </a:lnTo>
                    <a:lnTo>
                      <a:pt x="450"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2" name="Freeform 218"/>
              <p:cNvSpPr>
                <a:spLocks/>
              </p:cNvSpPr>
              <p:nvPr/>
            </p:nvSpPr>
            <p:spPr bwMode="auto">
              <a:xfrm>
                <a:off x="4443" y="4156"/>
                <a:ext cx="898" cy="140"/>
              </a:xfrm>
              <a:custGeom>
                <a:avLst/>
                <a:gdLst>
                  <a:gd name="T0" fmla="*/ 452 w 898"/>
                  <a:gd name="T1" fmla="*/ 0 h 140"/>
                  <a:gd name="T2" fmla="*/ 452 w 898"/>
                  <a:gd name="T3" fmla="*/ 0 h 140"/>
                  <a:gd name="T4" fmla="*/ 362 w 898"/>
                  <a:gd name="T5" fmla="*/ 2 h 140"/>
                  <a:gd name="T6" fmla="*/ 276 w 898"/>
                  <a:gd name="T7" fmla="*/ 6 h 140"/>
                  <a:gd name="T8" fmla="*/ 200 w 898"/>
                  <a:gd name="T9" fmla="*/ 12 h 140"/>
                  <a:gd name="T10" fmla="*/ 134 w 898"/>
                  <a:gd name="T11" fmla="*/ 22 h 140"/>
                  <a:gd name="T12" fmla="*/ 78 w 898"/>
                  <a:gd name="T13" fmla="*/ 32 h 140"/>
                  <a:gd name="T14" fmla="*/ 56 w 898"/>
                  <a:gd name="T15" fmla="*/ 38 h 140"/>
                  <a:gd name="T16" fmla="*/ 36 w 898"/>
                  <a:gd name="T17" fmla="*/ 44 h 140"/>
                  <a:gd name="T18" fmla="*/ 20 w 898"/>
                  <a:gd name="T19" fmla="*/ 50 h 140"/>
                  <a:gd name="T20" fmla="*/ 10 w 898"/>
                  <a:gd name="T21" fmla="*/ 58 h 140"/>
                  <a:gd name="T22" fmla="*/ 2 w 898"/>
                  <a:gd name="T23" fmla="*/ 64 h 140"/>
                  <a:gd name="T24" fmla="*/ 0 w 898"/>
                  <a:gd name="T25" fmla="*/ 72 h 140"/>
                  <a:gd name="T26" fmla="*/ 0 w 898"/>
                  <a:gd name="T27" fmla="*/ 72 h 140"/>
                  <a:gd name="T28" fmla="*/ 2 w 898"/>
                  <a:gd name="T29" fmla="*/ 80 h 140"/>
                  <a:gd name="T30" fmla="*/ 10 w 898"/>
                  <a:gd name="T31" fmla="*/ 86 h 140"/>
                  <a:gd name="T32" fmla="*/ 20 w 898"/>
                  <a:gd name="T33" fmla="*/ 92 h 140"/>
                  <a:gd name="T34" fmla="*/ 36 w 898"/>
                  <a:gd name="T35" fmla="*/ 98 h 140"/>
                  <a:gd name="T36" fmla="*/ 56 w 898"/>
                  <a:gd name="T37" fmla="*/ 104 h 140"/>
                  <a:gd name="T38" fmla="*/ 78 w 898"/>
                  <a:gd name="T39" fmla="*/ 110 h 140"/>
                  <a:gd name="T40" fmla="*/ 134 w 898"/>
                  <a:gd name="T41" fmla="*/ 120 h 140"/>
                  <a:gd name="T42" fmla="*/ 200 w 898"/>
                  <a:gd name="T43" fmla="*/ 128 h 140"/>
                  <a:gd name="T44" fmla="*/ 276 w 898"/>
                  <a:gd name="T45" fmla="*/ 136 h 140"/>
                  <a:gd name="T46" fmla="*/ 362 w 898"/>
                  <a:gd name="T47" fmla="*/ 140 h 140"/>
                  <a:gd name="T48" fmla="*/ 452 w 898"/>
                  <a:gd name="T49" fmla="*/ 140 h 140"/>
                  <a:gd name="T50" fmla="*/ 452 w 898"/>
                  <a:gd name="T51" fmla="*/ 140 h 140"/>
                  <a:gd name="T52" fmla="*/ 542 w 898"/>
                  <a:gd name="T53" fmla="*/ 140 h 140"/>
                  <a:gd name="T54" fmla="*/ 626 w 898"/>
                  <a:gd name="T55" fmla="*/ 136 h 140"/>
                  <a:gd name="T56" fmla="*/ 700 w 898"/>
                  <a:gd name="T57" fmla="*/ 128 h 140"/>
                  <a:gd name="T58" fmla="*/ 766 w 898"/>
                  <a:gd name="T59" fmla="*/ 120 h 140"/>
                  <a:gd name="T60" fmla="*/ 822 w 898"/>
                  <a:gd name="T61" fmla="*/ 110 h 140"/>
                  <a:gd name="T62" fmla="*/ 844 w 898"/>
                  <a:gd name="T63" fmla="*/ 104 h 140"/>
                  <a:gd name="T64" fmla="*/ 862 w 898"/>
                  <a:gd name="T65" fmla="*/ 98 h 140"/>
                  <a:gd name="T66" fmla="*/ 878 w 898"/>
                  <a:gd name="T67" fmla="*/ 92 h 140"/>
                  <a:gd name="T68" fmla="*/ 888 w 898"/>
                  <a:gd name="T69" fmla="*/ 86 h 140"/>
                  <a:gd name="T70" fmla="*/ 894 w 898"/>
                  <a:gd name="T71" fmla="*/ 80 h 140"/>
                  <a:gd name="T72" fmla="*/ 898 w 898"/>
                  <a:gd name="T73" fmla="*/ 72 h 140"/>
                  <a:gd name="T74" fmla="*/ 898 w 898"/>
                  <a:gd name="T75" fmla="*/ 72 h 140"/>
                  <a:gd name="T76" fmla="*/ 894 w 898"/>
                  <a:gd name="T77" fmla="*/ 64 h 140"/>
                  <a:gd name="T78" fmla="*/ 888 w 898"/>
                  <a:gd name="T79" fmla="*/ 58 h 140"/>
                  <a:gd name="T80" fmla="*/ 878 w 898"/>
                  <a:gd name="T81" fmla="*/ 50 h 140"/>
                  <a:gd name="T82" fmla="*/ 862 w 898"/>
                  <a:gd name="T83" fmla="*/ 44 h 140"/>
                  <a:gd name="T84" fmla="*/ 844 w 898"/>
                  <a:gd name="T85" fmla="*/ 38 h 140"/>
                  <a:gd name="T86" fmla="*/ 822 w 898"/>
                  <a:gd name="T87" fmla="*/ 32 h 140"/>
                  <a:gd name="T88" fmla="*/ 766 w 898"/>
                  <a:gd name="T89" fmla="*/ 22 h 140"/>
                  <a:gd name="T90" fmla="*/ 700 w 898"/>
                  <a:gd name="T91" fmla="*/ 12 h 140"/>
                  <a:gd name="T92" fmla="*/ 626 w 898"/>
                  <a:gd name="T93" fmla="*/ 6 h 140"/>
                  <a:gd name="T94" fmla="*/ 542 w 898"/>
                  <a:gd name="T95" fmla="*/ 2 h 140"/>
                  <a:gd name="T96" fmla="*/ 452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52" y="0"/>
                    </a:moveTo>
                    <a:lnTo>
                      <a:pt x="452" y="0"/>
                    </a:lnTo>
                    <a:lnTo>
                      <a:pt x="362" y="2"/>
                    </a:lnTo>
                    <a:lnTo>
                      <a:pt x="276" y="6"/>
                    </a:lnTo>
                    <a:lnTo>
                      <a:pt x="200" y="12"/>
                    </a:lnTo>
                    <a:lnTo>
                      <a:pt x="134" y="22"/>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98"/>
                    </a:lnTo>
                    <a:lnTo>
                      <a:pt x="56" y="104"/>
                    </a:lnTo>
                    <a:lnTo>
                      <a:pt x="78" y="110"/>
                    </a:lnTo>
                    <a:lnTo>
                      <a:pt x="134" y="120"/>
                    </a:lnTo>
                    <a:lnTo>
                      <a:pt x="200" y="128"/>
                    </a:lnTo>
                    <a:lnTo>
                      <a:pt x="276" y="136"/>
                    </a:lnTo>
                    <a:lnTo>
                      <a:pt x="362" y="140"/>
                    </a:lnTo>
                    <a:lnTo>
                      <a:pt x="452" y="140"/>
                    </a:lnTo>
                    <a:lnTo>
                      <a:pt x="452" y="140"/>
                    </a:lnTo>
                    <a:lnTo>
                      <a:pt x="542" y="140"/>
                    </a:lnTo>
                    <a:lnTo>
                      <a:pt x="626" y="136"/>
                    </a:lnTo>
                    <a:lnTo>
                      <a:pt x="700" y="128"/>
                    </a:lnTo>
                    <a:lnTo>
                      <a:pt x="766" y="120"/>
                    </a:lnTo>
                    <a:lnTo>
                      <a:pt x="822" y="110"/>
                    </a:lnTo>
                    <a:lnTo>
                      <a:pt x="844" y="104"/>
                    </a:lnTo>
                    <a:lnTo>
                      <a:pt x="862" y="98"/>
                    </a:lnTo>
                    <a:lnTo>
                      <a:pt x="878" y="92"/>
                    </a:lnTo>
                    <a:lnTo>
                      <a:pt x="888" y="86"/>
                    </a:lnTo>
                    <a:lnTo>
                      <a:pt x="894" y="80"/>
                    </a:lnTo>
                    <a:lnTo>
                      <a:pt x="898" y="72"/>
                    </a:lnTo>
                    <a:lnTo>
                      <a:pt x="898" y="72"/>
                    </a:lnTo>
                    <a:lnTo>
                      <a:pt x="894" y="64"/>
                    </a:lnTo>
                    <a:lnTo>
                      <a:pt x="888" y="58"/>
                    </a:lnTo>
                    <a:lnTo>
                      <a:pt x="878" y="50"/>
                    </a:lnTo>
                    <a:lnTo>
                      <a:pt x="862" y="44"/>
                    </a:lnTo>
                    <a:lnTo>
                      <a:pt x="844" y="38"/>
                    </a:lnTo>
                    <a:lnTo>
                      <a:pt x="822" y="32"/>
                    </a:lnTo>
                    <a:lnTo>
                      <a:pt x="766" y="22"/>
                    </a:lnTo>
                    <a:lnTo>
                      <a:pt x="700" y="12"/>
                    </a:lnTo>
                    <a:lnTo>
                      <a:pt x="626" y="6"/>
                    </a:lnTo>
                    <a:lnTo>
                      <a:pt x="542" y="2"/>
                    </a:lnTo>
                    <a:lnTo>
                      <a:pt x="4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3" name="Freeform 219"/>
              <p:cNvSpPr>
                <a:spLocks noEditPoints="1"/>
              </p:cNvSpPr>
              <p:nvPr/>
            </p:nvSpPr>
            <p:spPr bwMode="auto">
              <a:xfrm>
                <a:off x="4445" y="4158"/>
                <a:ext cx="894" cy="138"/>
              </a:xfrm>
              <a:custGeom>
                <a:avLst/>
                <a:gdLst>
                  <a:gd name="T0" fmla="*/ 450 w 894"/>
                  <a:gd name="T1" fmla="*/ 138 h 138"/>
                  <a:gd name="T2" fmla="*/ 276 w 894"/>
                  <a:gd name="T3" fmla="*/ 132 h 138"/>
                  <a:gd name="T4" fmla="*/ 134 w 894"/>
                  <a:gd name="T5" fmla="*/ 118 h 138"/>
                  <a:gd name="T6" fmla="*/ 56 w 894"/>
                  <a:gd name="T7" fmla="*/ 102 h 138"/>
                  <a:gd name="T8" fmla="*/ 22 w 894"/>
                  <a:gd name="T9" fmla="*/ 90 h 138"/>
                  <a:gd name="T10" fmla="*/ 6 w 894"/>
                  <a:gd name="T11" fmla="*/ 78 h 138"/>
                  <a:gd name="T12" fmla="*/ 2 w 894"/>
                  <a:gd name="T13" fmla="*/ 70 h 138"/>
                  <a:gd name="T14" fmla="*/ 12 w 894"/>
                  <a:gd name="T15" fmla="*/ 56 h 138"/>
                  <a:gd name="T16" fmla="*/ 38 w 894"/>
                  <a:gd name="T17" fmla="*/ 42 h 138"/>
                  <a:gd name="T18" fmla="*/ 80 w 894"/>
                  <a:gd name="T19" fmla="*/ 30 h 138"/>
                  <a:gd name="T20" fmla="*/ 200 w 894"/>
                  <a:gd name="T21" fmla="*/ 12 h 138"/>
                  <a:gd name="T22" fmla="*/ 360 w 894"/>
                  <a:gd name="T23" fmla="*/ 0 h 138"/>
                  <a:gd name="T24" fmla="*/ 450 w 894"/>
                  <a:gd name="T25" fmla="*/ 0 h 138"/>
                  <a:gd name="T26" fmla="*/ 622 w 894"/>
                  <a:gd name="T27" fmla="*/ 4 h 138"/>
                  <a:gd name="T28" fmla="*/ 762 w 894"/>
                  <a:gd name="T29" fmla="*/ 20 h 138"/>
                  <a:gd name="T30" fmla="*/ 838 w 894"/>
                  <a:gd name="T31" fmla="*/ 36 h 138"/>
                  <a:gd name="T32" fmla="*/ 872 w 894"/>
                  <a:gd name="T33" fmla="*/ 50 h 138"/>
                  <a:gd name="T34" fmla="*/ 888 w 894"/>
                  <a:gd name="T35" fmla="*/ 64 h 138"/>
                  <a:gd name="T36" fmla="*/ 890 w 894"/>
                  <a:gd name="T37" fmla="*/ 70 h 138"/>
                  <a:gd name="T38" fmla="*/ 882 w 894"/>
                  <a:gd name="T39" fmla="*/ 84 h 138"/>
                  <a:gd name="T40" fmla="*/ 856 w 894"/>
                  <a:gd name="T41" fmla="*/ 96 h 138"/>
                  <a:gd name="T42" fmla="*/ 816 w 894"/>
                  <a:gd name="T43" fmla="*/ 108 h 138"/>
                  <a:gd name="T44" fmla="*/ 696 w 894"/>
                  <a:gd name="T45" fmla="*/ 126 h 138"/>
                  <a:gd name="T46" fmla="*/ 538 w 894"/>
                  <a:gd name="T47" fmla="*/ 136 h 138"/>
                  <a:gd name="T48" fmla="*/ 450 w 894"/>
                  <a:gd name="T49" fmla="*/ 0 h 138"/>
                  <a:gd name="T50" fmla="*/ 360 w 894"/>
                  <a:gd name="T51" fmla="*/ 0 h 138"/>
                  <a:gd name="T52" fmla="*/ 200 w 894"/>
                  <a:gd name="T53" fmla="*/ 12 h 138"/>
                  <a:gd name="T54" fmla="*/ 78 w 894"/>
                  <a:gd name="T55" fmla="*/ 30 h 138"/>
                  <a:gd name="T56" fmla="*/ 36 w 894"/>
                  <a:gd name="T57" fmla="*/ 42 h 138"/>
                  <a:gd name="T58" fmla="*/ 10 w 894"/>
                  <a:gd name="T59" fmla="*/ 56 h 138"/>
                  <a:gd name="T60" fmla="*/ 0 w 894"/>
                  <a:gd name="T61" fmla="*/ 70 h 138"/>
                  <a:gd name="T62" fmla="*/ 2 w 894"/>
                  <a:gd name="T63" fmla="*/ 78 h 138"/>
                  <a:gd name="T64" fmla="*/ 20 w 894"/>
                  <a:gd name="T65" fmla="*/ 90 h 138"/>
                  <a:gd name="T66" fmla="*/ 56 w 894"/>
                  <a:gd name="T67" fmla="*/ 102 h 138"/>
                  <a:gd name="T68" fmla="*/ 132 w 894"/>
                  <a:gd name="T69" fmla="*/ 118 h 138"/>
                  <a:gd name="T70" fmla="*/ 276 w 894"/>
                  <a:gd name="T71" fmla="*/ 134 h 138"/>
                  <a:gd name="T72" fmla="*/ 450 w 894"/>
                  <a:gd name="T73" fmla="*/ 138 h 138"/>
                  <a:gd name="T74" fmla="*/ 540 w 894"/>
                  <a:gd name="T75" fmla="*/ 138 h 138"/>
                  <a:gd name="T76" fmla="*/ 698 w 894"/>
                  <a:gd name="T77" fmla="*/ 126 h 138"/>
                  <a:gd name="T78" fmla="*/ 818 w 894"/>
                  <a:gd name="T79" fmla="*/ 108 h 138"/>
                  <a:gd name="T80" fmla="*/ 858 w 894"/>
                  <a:gd name="T81" fmla="*/ 96 h 138"/>
                  <a:gd name="T82" fmla="*/ 884 w 894"/>
                  <a:gd name="T83" fmla="*/ 84 h 138"/>
                  <a:gd name="T84" fmla="*/ 894 w 894"/>
                  <a:gd name="T85" fmla="*/ 70 h 138"/>
                  <a:gd name="T86" fmla="*/ 890 w 894"/>
                  <a:gd name="T87" fmla="*/ 64 h 138"/>
                  <a:gd name="T88" fmla="*/ 874 w 894"/>
                  <a:gd name="T89" fmla="*/ 48 h 138"/>
                  <a:gd name="T90" fmla="*/ 840 w 894"/>
                  <a:gd name="T91" fmla="*/ 36 h 138"/>
                  <a:gd name="T92" fmla="*/ 764 w 894"/>
                  <a:gd name="T93" fmla="*/ 20 h 138"/>
                  <a:gd name="T94" fmla="*/ 622 w 894"/>
                  <a:gd name="T95" fmla="*/ 4 h 138"/>
                  <a:gd name="T96" fmla="*/ 450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138"/>
                    </a:moveTo>
                    <a:lnTo>
                      <a:pt x="450" y="138"/>
                    </a:lnTo>
                    <a:lnTo>
                      <a:pt x="360" y="136"/>
                    </a:lnTo>
                    <a:lnTo>
                      <a:pt x="276" y="132"/>
                    </a:lnTo>
                    <a:lnTo>
                      <a:pt x="200" y="126"/>
                    </a:lnTo>
                    <a:lnTo>
                      <a:pt x="134" y="118"/>
                    </a:lnTo>
                    <a:lnTo>
                      <a:pt x="80"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80" y="30"/>
                    </a:lnTo>
                    <a:lnTo>
                      <a:pt x="134" y="20"/>
                    </a:lnTo>
                    <a:lnTo>
                      <a:pt x="200" y="12"/>
                    </a:lnTo>
                    <a:lnTo>
                      <a:pt x="276" y="4"/>
                    </a:lnTo>
                    <a:lnTo>
                      <a:pt x="360" y="0"/>
                    </a:lnTo>
                    <a:lnTo>
                      <a:pt x="450" y="0"/>
                    </a:lnTo>
                    <a:lnTo>
                      <a:pt x="450" y="0"/>
                    </a:lnTo>
                    <a:lnTo>
                      <a:pt x="538" y="0"/>
                    </a:lnTo>
                    <a:lnTo>
                      <a:pt x="622" y="4"/>
                    </a:lnTo>
                    <a:lnTo>
                      <a:pt x="696" y="12"/>
                    </a:lnTo>
                    <a:lnTo>
                      <a:pt x="762" y="20"/>
                    </a:lnTo>
                    <a:lnTo>
                      <a:pt x="816" y="30"/>
                    </a:lnTo>
                    <a:lnTo>
                      <a:pt x="838" y="36"/>
                    </a:lnTo>
                    <a:lnTo>
                      <a:pt x="856" y="42"/>
                    </a:lnTo>
                    <a:lnTo>
                      <a:pt x="872" y="50"/>
                    </a:lnTo>
                    <a:lnTo>
                      <a:pt x="882" y="56"/>
                    </a:lnTo>
                    <a:lnTo>
                      <a:pt x="888" y="64"/>
                    </a:lnTo>
                    <a:lnTo>
                      <a:pt x="890" y="70"/>
                    </a:lnTo>
                    <a:lnTo>
                      <a:pt x="890" y="70"/>
                    </a:lnTo>
                    <a:lnTo>
                      <a:pt x="888" y="78"/>
                    </a:lnTo>
                    <a:lnTo>
                      <a:pt x="882" y="84"/>
                    </a:lnTo>
                    <a:lnTo>
                      <a:pt x="872" y="90"/>
                    </a:lnTo>
                    <a:lnTo>
                      <a:pt x="856" y="96"/>
                    </a:lnTo>
                    <a:lnTo>
                      <a:pt x="838" y="102"/>
                    </a:lnTo>
                    <a:lnTo>
                      <a:pt x="816" y="108"/>
                    </a:lnTo>
                    <a:lnTo>
                      <a:pt x="762" y="118"/>
                    </a:lnTo>
                    <a:lnTo>
                      <a:pt x="696" y="126"/>
                    </a:lnTo>
                    <a:lnTo>
                      <a:pt x="622" y="132"/>
                    </a:lnTo>
                    <a:lnTo>
                      <a:pt x="538" y="136"/>
                    </a:lnTo>
                    <a:lnTo>
                      <a:pt x="450" y="138"/>
                    </a:lnTo>
                    <a:close/>
                    <a:moveTo>
                      <a:pt x="450" y="0"/>
                    </a:moveTo>
                    <a:lnTo>
                      <a:pt x="450" y="0"/>
                    </a:lnTo>
                    <a:lnTo>
                      <a:pt x="360" y="0"/>
                    </a:lnTo>
                    <a:lnTo>
                      <a:pt x="276" y="4"/>
                    </a:lnTo>
                    <a:lnTo>
                      <a:pt x="200" y="12"/>
                    </a:lnTo>
                    <a:lnTo>
                      <a:pt x="132" y="20"/>
                    </a:lnTo>
                    <a:lnTo>
                      <a:pt x="78" y="30"/>
                    </a:lnTo>
                    <a:lnTo>
                      <a:pt x="56" y="36"/>
                    </a:lnTo>
                    <a:lnTo>
                      <a:pt x="36" y="42"/>
                    </a:lnTo>
                    <a:lnTo>
                      <a:pt x="20" y="48"/>
                    </a:lnTo>
                    <a:lnTo>
                      <a:pt x="10" y="56"/>
                    </a:lnTo>
                    <a:lnTo>
                      <a:pt x="2" y="64"/>
                    </a:lnTo>
                    <a:lnTo>
                      <a:pt x="0" y="70"/>
                    </a:lnTo>
                    <a:lnTo>
                      <a:pt x="0" y="70"/>
                    </a:lnTo>
                    <a:lnTo>
                      <a:pt x="2" y="78"/>
                    </a:lnTo>
                    <a:lnTo>
                      <a:pt x="10" y="84"/>
                    </a:lnTo>
                    <a:lnTo>
                      <a:pt x="20" y="90"/>
                    </a:lnTo>
                    <a:lnTo>
                      <a:pt x="36" y="96"/>
                    </a:lnTo>
                    <a:lnTo>
                      <a:pt x="56" y="102"/>
                    </a:lnTo>
                    <a:lnTo>
                      <a:pt x="78" y="108"/>
                    </a:lnTo>
                    <a:lnTo>
                      <a:pt x="132" y="118"/>
                    </a:lnTo>
                    <a:lnTo>
                      <a:pt x="200" y="126"/>
                    </a:lnTo>
                    <a:lnTo>
                      <a:pt x="276" y="134"/>
                    </a:lnTo>
                    <a:lnTo>
                      <a:pt x="360" y="138"/>
                    </a:lnTo>
                    <a:lnTo>
                      <a:pt x="450" y="138"/>
                    </a:lnTo>
                    <a:lnTo>
                      <a:pt x="450" y="138"/>
                    </a:lnTo>
                    <a:lnTo>
                      <a:pt x="540" y="138"/>
                    </a:lnTo>
                    <a:lnTo>
                      <a:pt x="622" y="134"/>
                    </a:lnTo>
                    <a:lnTo>
                      <a:pt x="698" y="126"/>
                    </a:lnTo>
                    <a:lnTo>
                      <a:pt x="764" y="118"/>
                    </a:lnTo>
                    <a:lnTo>
                      <a:pt x="818" y="108"/>
                    </a:lnTo>
                    <a:lnTo>
                      <a:pt x="840" y="102"/>
                    </a:lnTo>
                    <a:lnTo>
                      <a:pt x="858" y="96"/>
                    </a:lnTo>
                    <a:lnTo>
                      <a:pt x="874" y="90"/>
                    </a:lnTo>
                    <a:lnTo>
                      <a:pt x="884" y="84"/>
                    </a:lnTo>
                    <a:lnTo>
                      <a:pt x="890" y="78"/>
                    </a:lnTo>
                    <a:lnTo>
                      <a:pt x="894" y="70"/>
                    </a:lnTo>
                    <a:lnTo>
                      <a:pt x="894" y="70"/>
                    </a:lnTo>
                    <a:lnTo>
                      <a:pt x="890" y="64"/>
                    </a:lnTo>
                    <a:lnTo>
                      <a:pt x="884" y="56"/>
                    </a:lnTo>
                    <a:lnTo>
                      <a:pt x="874" y="48"/>
                    </a:lnTo>
                    <a:lnTo>
                      <a:pt x="858" y="42"/>
                    </a:lnTo>
                    <a:lnTo>
                      <a:pt x="840" y="36"/>
                    </a:lnTo>
                    <a:lnTo>
                      <a:pt x="818" y="30"/>
                    </a:lnTo>
                    <a:lnTo>
                      <a:pt x="764" y="20"/>
                    </a:lnTo>
                    <a:lnTo>
                      <a:pt x="698" y="12"/>
                    </a:lnTo>
                    <a:lnTo>
                      <a:pt x="622" y="4"/>
                    </a:lnTo>
                    <a:lnTo>
                      <a:pt x="540" y="0"/>
                    </a:lnTo>
                    <a:lnTo>
                      <a:pt x="450" y="0"/>
                    </a:lnTo>
                    <a:close/>
                  </a:path>
                </a:pathLst>
              </a:custGeom>
              <a:solidFill>
                <a:srgbClr val="F1EF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4" name="Freeform 220"/>
              <p:cNvSpPr>
                <a:spLocks/>
              </p:cNvSpPr>
              <p:nvPr/>
            </p:nvSpPr>
            <p:spPr bwMode="auto">
              <a:xfrm>
                <a:off x="4447" y="4158"/>
                <a:ext cx="888" cy="138"/>
              </a:xfrm>
              <a:custGeom>
                <a:avLst/>
                <a:gdLst>
                  <a:gd name="T0" fmla="*/ 448 w 888"/>
                  <a:gd name="T1" fmla="*/ 138 h 138"/>
                  <a:gd name="T2" fmla="*/ 448 w 888"/>
                  <a:gd name="T3" fmla="*/ 138 h 138"/>
                  <a:gd name="T4" fmla="*/ 358 w 888"/>
                  <a:gd name="T5" fmla="*/ 136 h 138"/>
                  <a:gd name="T6" fmla="*/ 274 w 888"/>
                  <a:gd name="T7" fmla="*/ 132 h 138"/>
                  <a:gd name="T8" fmla="*/ 198 w 888"/>
                  <a:gd name="T9" fmla="*/ 126 h 138"/>
                  <a:gd name="T10" fmla="*/ 132 w 888"/>
                  <a:gd name="T11" fmla="*/ 118 h 138"/>
                  <a:gd name="T12" fmla="*/ 78 w 888"/>
                  <a:gd name="T13" fmla="*/ 108 h 138"/>
                  <a:gd name="T14" fmla="*/ 54 w 888"/>
                  <a:gd name="T15" fmla="*/ 102 h 138"/>
                  <a:gd name="T16" fmla="*/ 36 w 888"/>
                  <a:gd name="T17" fmla="*/ 96 h 138"/>
                  <a:gd name="T18" fmla="*/ 20 w 888"/>
                  <a:gd name="T19" fmla="*/ 90 h 138"/>
                  <a:gd name="T20" fmla="*/ 10 w 888"/>
                  <a:gd name="T21" fmla="*/ 84 h 138"/>
                  <a:gd name="T22" fmla="*/ 4 w 888"/>
                  <a:gd name="T23" fmla="*/ 78 h 138"/>
                  <a:gd name="T24" fmla="*/ 0 w 888"/>
                  <a:gd name="T25" fmla="*/ 70 h 138"/>
                  <a:gd name="T26" fmla="*/ 0 w 888"/>
                  <a:gd name="T27" fmla="*/ 70 h 138"/>
                  <a:gd name="T28" fmla="*/ 4 w 888"/>
                  <a:gd name="T29" fmla="*/ 64 h 138"/>
                  <a:gd name="T30" fmla="*/ 10 w 888"/>
                  <a:gd name="T31" fmla="*/ 56 h 138"/>
                  <a:gd name="T32" fmla="*/ 20 w 888"/>
                  <a:gd name="T33" fmla="*/ 50 h 138"/>
                  <a:gd name="T34" fmla="*/ 36 w 888"/>
                  <a:gd name="T35" fmla="*/ 42 h 138"/>
                  <a:gd name="T36" fmla="*/ 54 w 888"/>
                  <a:gd name="T37" fmla="*/ 36 h 138"/>
                  <a:gd name="T38" fmla="*/ 78 w 888"/>
                  <a:gd name="T39" fmla="*/ 30 h 138"/>
                  <a:gd name="T40" fmla="*/ 132 w 888"/>
                  <a:gd name="T41" fmla="*/ 20 h 138"/>
                  <a:gd name="T42" fmla="*/ 198 w 888"/>
                  <a:gd name="T43" fmla="*/ 12 h 138"/>
                  <a:gd name="T44" fmla="*/ 274 w 888"/>
                  <a:gd name="T45" fmla="*/ 4 h 138"/>
                  <a:gd name="T46" fmla="*/ 358 w 888"/>
                  <a:gd name="T47" fmla="*/ 0 h 138"/>
                  <a:gd name="T48" fmla="*/ 448 w 888"/>
                  <a:gd name="T49" fmla="*/ 0 h 138"/>
                  <a:gd name="T50" fmla="*/ 448 w 888"/>
                  <a:gd name="T51" fmla="*/ 0 h 138"/>
                  <a:gd name="T52" fmla="*/ 536 w 888"/>
                  <a:gd name="T53" fmla="*/ 0 h 138"/>
                  <a:gd name="T54" fmla="*/ 620 w 888"/>
                  <a:gd name="T55" fmla="*/ 4 h 138"/>
                  <a:gd name="T56" fmla="*/ 694 w 888"/>
                  <a:gd name="T57" fmla="*/ 12 h 138"/>
                  <a:gd name="T58" fmla="*/ 760 w 888"/>
                  <a:gd name="T59" fmla="*/ 20 h 138"/>
                  <a:gd name="T60" fmla="*/ 814 w 888"/>
                  <a:gd name="T61" fmla="*/ 30 h 138"/>
                  <a:gd name="T62" fmla="*/ 836 w 888"/>
                  <a:gd name="T63" fmla="*/ 36 h 138"/>
                  <a:gd name="T64" fmla="*/ 854 w 888"/>
                  <a:gd name="T65" fmla="*/ 42 h 138"/>
                  <a:gd name="T66" fmla="*/ 870 w 888"/>
                  <a:gd name="T67" fmla="*/ 50 h 138"/>
                  <a:gd name="T68" fmla="*/ 880 w 888"/>
                  <a:gd name="T69" fmla="*/ 56 h 138"/>
                  <a:gd name="T70" fmla="*/ 886 w 888"/>
                  <a:gd name="T71" fmla="*/ 64 h 138"/>
                  <a:gd name="T72" fmla="*/ 888 w 888"/>
                  <a:gd name="T73" fmla="*/ 70 h 138"/>
                  <a:gd name="T74" fmla="*/ 888 w 888"/>
                  <a:gd name="T75" fmla="*/ 70 h 138"/>
                  <a:gd name="T76" fmla="*/ 886 w 888"/>
                  <a:gd name="T77" fmla="*/ 78 h 138"/>
                  <a:gd name="T78" fmla="*/ 880 w 888"/>
                  <a:gd name="T79" fmla="*/ 84 h 138"/>
                  <a:gd name="T80" fmla="*/ 870 w 888"/>
                  <a:gd name="T81" fmla="*/ 90 h 138"/>
                  <a:gd name="T82" fmla="*/ 854 w 888"/>
                  <a:gd name="T83" fmla="*/ 96 h 138"/>
                  <a:gd name="T84" fmla="*/ 836 w 888"/>
                  <a:gd name="T85" fmla="*/ 102 h 138"/>
                  <a:gd name="T86" fmla="*/ 814 w 888"/>
                  <a:gd name="T87" fmla="*/ 108 h 138"/>
                  <a:gd name="T88" fmla="*/ 760 w 888"/>
                  <a:gd name="T89" fmla="*/ 118 h 138"/>
                  <a:gd name="T90" fmla="*/ 694 w 888"/>
                  <a:gd name="T91" fmla="*/ 126 h 138"/>
                  <a:gd name="T92" fmla="*/ 620 w 888"/>
                  <a:gd name="T93" fmla="*/ 132 h 138"/>
                  <a:gd name="T94" fmla="*/ 536 w 888"/>
                  <a:gd name="T95" fmla="*/ 136 h 138"/>
                  <a:gd name="T96" fmla="*/ 448 w 88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138"/>
                    </a:moveTo>
                    <a:lnTo>
                      <a:pt x="448" y="138"/>
                    </a:lnTo>
                    <a:lnTo>
                      <a:pt x="358" y="136"/>
                    </a:lnTo>
                    <a:lnTo>
                      <a:pt x="274" y="132"/>
                    </a:lnTo>
                    <a:lnTo>
                      <a:pt x="198" y="126"/>
                    </a:lnTo>
                    <a:lnTo>
                      <a:pt x="132" y="118"/>
                    </a:lnTo>
                    <a:lnTo>
                      <a:pt x="78"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8" y="30"/>
                    </a:lnTo>
                    <a:lnTo>
                      <a:pt x="132" y="20"/>
                    </a:lnTo>
                    <a:lnTo>
                      <a:pt x="198" y="12"/>
                    </a:lnTo>
                    <a:lnTo>
                      <a:pt x="274" y="4"/>
                    </a:lnTo>
                    <a:lnTo>
                      <a:pt x="358" y="0"/>
                    </a:lnTo>
                    <a:lnTo>
                      <a:pt x="448" y="0"/>
                    </a:lnTo>
                    <a:lnTo>
                      <a:pt x="448" y="0"/>
                    </a:lnTo>
                    <a:lnTo>
                      <a:pt x="536" y="0"/>
                    </a:lnTo>
                    <a:lnTo>
                      <a:pt x="620" y="4"/>
                    </a:lnTo>
                    <a:lnTo>
                      <a:pt x="694" y="12"/>
                    </a:lnTo>
                    <a:lnTo>
                      <a:pt x="760" y="20"/>
                    </a:lnTo>
                    <a:lnTo>
                      <a:pt x="814" y="30"/>
                    </a:lnTo>
                    <a:lnTo>
                      <a:pt x="836" y="36"/>
                    </a:lnTo>
                    <a:lnTo>
                      <a:pt x="854" y="42"/>
                    </a:lnTo>
                    <a:lnTo>
                      <a:pt x="870" y="50"/>
                    </a:lnTo>
                    <a:lnTo>
                      <a:pt x="880" y="56"/>
                    </a:lnTo>
                    <a:lnTo>
                      <a:pt x="886" y="64"/>
                    </a:lnTo>
                    <a:lnTo>
                      <a:pt x="888" y="70"/>
                    </a:lnTo>
                    <a:lnTo>
                      <a:pt x="888" y="70"/>
                    </a:lnTo>
                    <a:lnTo>
                      <a:pt x="886" y="78"/>
                    </a:lnTo>
                    <a:lnTo>
                      <a:pt x="880" y="84"/>
                    </a:lnTo>
                    <a:lnTo>
                      <a:pt x="870" y="90"/>
                    </a:lnTo>
                    <a:lnTo>
                      <a:pt x="854" y="96"/>
                    </a:lnTo>
                    <a:lnTo>
                      <a:pt x="836" y="102"/>
                    </a:lnTo>
                    <a:lnTo>
                      <a:pt x="814" y="108"/>
                    </a:lnTo>
                    <a:lnTo>
                      <a:pt x="760" y="118"/>
                    </a:lnTo>
                    <a:lnTo>
                      <a:pt x="694" y="126"/>
                    </a:lnTo>
                    <a:lnTo>
                      <a:pt x="620" y="132"/>
                    </a:lnTo>
                    <a:lnTo>
                      <a:pt x="536" y="136"/>
                    </a:lnTo>
                    <a:lnTo>
                      <a:pt x="448"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5" name="Freeform 221"/>
              <p:cNvSpPr>
                <a:spLocks/>
              </p:cNvSpPr>
              <p:nvPr/>
            </p:nvSpPr>
            <p:spPr bwMode="auto">
              <a:xfrm>
                <a:off x="4445" y="4158"/>
                <a:ext cx="894" cy="138"/>
              </a:xfrm>
              <a:custGeom>
                <a:avLst/>
                <a:gdLst>
                  <a:gd name="T0" fmla="*/ 450 w 894"/>
                  <a:gd name="T1" fmla="*/ 0 h 138"/>
                  <a:gd name="T2" fmla="*/ 450 w 894"/>
                  <a:gd name="T3" fmla="*/ 0 h 138"/>
                  <a:gd name="T4" fmla="*/ 360 w 894"/>
                  <a:gd name="T5" fmla="*/ 0 h 138"/>
                  <a:gd name="T6" fmla="*/ 276 w 894"/>
                  <a:gd name="T7" fmla="*/ 4 h 138"/>
                  <a:gd name="T8" fmla="*/ 200 w 894"/>
                  <a:gd name="T9" fmla="*/ 12 h 138"/>
                  <a:gd name="T10" fmla="*/ 132 w 894"/>
                  <a:gd name="T11" fmla="*/ 20 h 138"/>
                  <a:gd name="T12" fmla="*/ 78 w 894"/>
                  <a:gd name="T13" fmla="*/ 30 h 138"/>
                  <a:gd name="T14" fmla="*/ 56 w 894"/>
                  <a:gd name="T15" fmla="*/ 36 h 138"/>
                  <a:gd name="T16" fmla="*/ 36 w 894"/>
                  <a:gd name="T17" fmla="*/ 42 h 138"/>
                  <a:gd name="T18" fmla="*/ 20 w 894"/>
                  <a:gd name="T19" fmla="*/ 48 h 138"/>
                  <a:gd name="T20" fmla="*/ 10 w 894"/>
                  <a:gd name="T21" fmla="*/ 56 h 138"/>
                  <a:gd name="T22" fmla="*/ 2 w 894"/>
                  <a:gd name="T23" fmla="*/ 64 h 138"/>
                  <a:gd name="T24" fmla="*/ 0 w 894"/>
                  <a:gd name="T25" fmla="*/ 70 h 138"/>
                  <a:gd name="T26" fmla="*/ 0 w 894"/>
                  <a:gd name="T27" fmla="*/ 70 h 138"/>
                  <a:gd name="T28" fmla="*/ 2 w 894"/>
                  <a:gd name="T29" fmla="*/ 78 h 138"/>
                  <a:gd name="T30" fmla="*/ 10 w 894"/>
                  <a:gd name="T31" fmla="*/ 84 h 138"/>
                  <a:gd name="T32" fmla="*/ 20 w 894"/>
                  <a:gd name="T33" fmla="*/ 90 h 138"/>
                  <a:gd name="T34" fmla="*/ 36 w 894"/>
                  <a:gd name="T35" fmla="*/ 96 h 138"/>
                  <a:gd name="T36" fmla="*/ 56 w 894"/>
                  <a:gd name="T37" fmla="*/ 102 h 138"/>
                  <a:gd name="T38" fmla="*/ 78 w 894"/>
                  <a:gd name="T39" fmla="*/ 108 h 138"/>
                  <a:gd name="T40" fmla="*/ 132 w 894"/>
                  <a:gd name="T41" fmla="*/ 118 h 138"/>
                  <a:gd name="T42" fmla="*/ 200 w 894"/>
                  <a:gd name="T43" fmla="*/ 126 h 138"/>
                  <a:gd name="T44" fmla="*/ 276 w 894"/>
                  <a:gd name="T45" fmla="*/ 134 h 138"/>
                  <a:gd name="T46" fmla="*/ 360 w 894"/>
                  <a:gd name="T47" fmla="*/ 138 h 138"/>
                  <a:gd name="T48" fmla="*/ 450 w 894"/>
                  <a:gd name="T49" fmla="*/ 138 h 138"/>
                  <a:gd name="T50" fmla="*/ 450 w 894"/>
                  <a:gd name="T51" fmla="*/ 138 h 138"/>
                  <a:gd name="T52" fmla="*/ 540 w 894"/>
                  <a:gd name="T53" fmla="*/ 138 h 138"/>
                  <a:gd name="T54" fmla="*/ 622 w 894"/>
                  <a:gd name="T55" fmla="*/ 134 h 138"/>
                  <a:gd name="T56" fmla="*/ 698 w 894"/>
                  <a:gd name="T57" fmla="*/ 126 h 138"/>
                  <a:gd name="T58" fmla="*/ 764 w 894"/>
                  <a:gd name="T59" fmla="*/ 118 h 138"/>
                  <a:gd name="T60" fmla="*/ 818 w 894"/>
                  <a:gd name="T61" fmla="*/ 108 h 138"/>
                  <a:gd name="T62" fmla="*/ 840 w 894"/>
                  <a:gd name="T63" fmla="*/ 102 h 138"/>
                  <a:gd name="T64" fmla="*/ 858 w 894"/>
                  <a:gd name="T65" fmla="*/ 96 h 138"/>
                  <a:gd name="T66" fmla="*/ 874 w 894"/>
                  <a:gd name="T67" fmla="*/ 90 h 138"/>
                  <a:gd name="T68" fmla="*/ 884 w 894"/>
                  <a:gd name="T69" fmla="*/ 84 h 138"/>
                  <a:gd name="T70" fmla="*/ 890 w 894"/>
                  <a:gd name="T71" fmla="*/ 78 h 138"/>
                  <a:gd name="T72" fmla="*/ 894 w 894"/>
                  <a:gd name="T73" fmla="*/ 70 h 138"/>
                  <a:gd name="T74" fmla="*/ 894 w 894"/>
                  <a:gd name="T75" fmla="*/ 70 h 138"/>
                  <a:gd name="T76" fmla="*/ 890 w 894"/>
                  <a:gd name="T77" fmla="*/ 64 h 138"/>
                  <a:gd name="T78" fmla="*/ 884 w 894"/>
                  <a:gd name="T79" fmla="*/ 56 h 138"/>
                  <a:gd name="T80" fmla="*/ 874 w 894"/>
                  <a:gd name="T81" fmla="*/ 48 h 138"/>
                  <a:gd name="T82" fmla="*/ 858 w 894"/>
                  <a:gd name="T83" fmla="*/ 42 h 138"/>
                  <a:gd name="T84" fmla="*/ 840 w 894"/>
                  <a:gd name="T85" fmla="*/ 36 h 138"/>
                  <a:gd name="T86" fmla="*/ 818 w 894"/>
                  <a:gd name="T87" fmla="*/ 30 h 138"/>
                  <a:gd name="T88" fmla="*/ 764 w 894"/>
                  <a:gd name="T89" fmla="*/ 20 h 138"/>
                  <a:gd name="T90" fmla="*/ 698 w 894"/>
                  <a:gd name="T91" fmla="*/ 12 h 138"/>
                  <a:gd name="T92" fmla="*/ 622 w 894"/>
                  <a:gd name="T93" fmla="*/ 4 h 138"/>
                  <a:gd name="T94" fmla="*/ 540 w 894"/>
                  <a:gd name="T95" fmla="*/ 0 h 138"/>
                  <a:gd name="T96" fmla="*/ 450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50" y="0"/>
                    </a:moveTo>
                    <a:lnTo>
                      <a:pt x="450" y="0"/>
                    </a:lnTo>
                    <a:lnTo>
                      <a:pt x="360" y="0"/>
                    </a:lnTo>
                    <a:lnTo>
                      <a:pt x="276" y="4"/>
                    </a:lnTo>
                    <a:lnTo>
                      <a:pt x="200" y="12"/>
                    </a:lnTo>
                    <a:lnTo>
                      <a:pt x="132" y="20"/>
                    </a:lnTo>
                    <a:lnTo>
                      <a:pt x="78" y="30"/>
                    </a:lnTo>
                    <a:lnTo>
                      <a:pt x="56" y="36"/>
                    </a:lnTo>
                    <a:lnTo>
                      <a:pt x="36" y="42"/>
                    </a:lnTo>
                    <a:lnTo>
                      <a:pt x="20" y="48"/>
                    </a:lnTo>
                    <a:lnTo>
                      <a:pt x="10" y="56"/>
                    </a:lnTo>
                    <a:lnTo>
                      <a:pt x="2" y="64"/>
                    </a:lnTo>
                    <a:lnTo>
                      <a:pt x="0" y="70"/>
                    </a:lnTo>
                    <a:lnTo>
                      <a:pt x="0" y="70"/>
                    </a:lnTo>
                    <a:lnTo>
                      <a:pt x="2" y="78"/>
                    </a:lnTo>
                    <a:lnTo>
                      <a:pt x="10" y="84"/>
                    </a:lnTo>
                    <a:lnTo>
                      <a:pt x="20" y="90"/>
                    </a:lnTo>
                    <a:lnTo>
                      <a:pt x="36" y="96"/>
                    </a:lnTo>
                    <a:lnTo>
                      <a:pt x="56" y="102"/>
                    </a:lnTo>
                    <a:lnTo>
                      <a:pt x="78" y="108"/>
                    </a:lnTo>
                    <a:lnTo>
                      <a:pt x="132" y="118"/>
                    </a:lnTo>
                    <a:lnTo>
                      <a:pt x="200" y="126"/>
                    </a:lnTo>
                    <a:lnTo>
                      <a:pt x="276" y="134"/>
                    </a:lnTo>
                    <a:lnTo>
                      <a:pt x="360" y="138"/>
                    </a:lnTo>
                    <a:lnTo>
                      <a:pt x="450" y="138"/>
                    </a:lnTo>
                    <a:lnTo>
                      <a:pt x="450" y="138"/>
                    </a:lnTo>
                    <a:lnTo>
                      <a:pt x="540" y="138"/>
                    </a:lnTo>
                    <a:lnTo>
                      <a:pt x="622" y="134"/>
                    </a:lnTo>
                    <a:lnTo>
                      <a:pt x="698" y="126"/>
                    </a:lnTo>
                    <a:lnTo>
                      <a:pt x="764" y="118"/>
                    </a:lnTo>
                    <a:lnTo>
                      <a:pt x="818" y="108"/>
                    </a:lnTo>
                    <a:lnTo>
                      <a:pt x="840" y="102"/>
                    </a:lnTo>
                    <a:lnTo>
                      <a:pt x="858" y="96"/>
                    </a:lnTo>
                    <a:lnTo>
                      <a:pt x="874" y="90"/>
                    </a:lnTo>
                    <a:lnTo>
                      <a:pt x="884" y="84"/>
                    </a:lnTo>
                    <a:lnTo>
                      <a:pt x="890" y="78"/>
                    </a:lnTo>
                    <a:lnTo>
                      <a:pt x="894" y="70"/>
                    </a:lnTo>
                    <a:lnTo>
                      <a:pt x="894" y="70"/>
                    </a:lnTo>
                    <a:lnTo>
                      <a:pt x="890" y="64"/>
                    </a:lnTo>
                    <a:lnTo>
                      <a:pt x="884" y="56"/>
                    </a:lnTo>
                    <a:lnTo>
                      <a:pt x="874" y="48"/>
                    </a:lnTo>
                    <a:lnTo>
                      <a:pt x="858" y="42"/>
                    </a:lnTo>
                    <a:lnTo>
                      <a:pt x="840" y="36"/>
                    </a:lnTo>
                    <a:lnTo>
                      <a:pt x="818" y="30"/>
                    </a:lnTo>
                    <a:lnTo>
                      <a:pt x="764" y="20"/>
                    </a:lnTo>
                    <a:lnTo>
                      <a:pt x="698" y="12"/>
                    </a:lnTo>
                    <a:lnTo>
                      <a:pt x="622" y="4"/>
                    </a:lnTo>
                    <a:lnTo>
                      <a:pt x="540" y="0"/>
                    </a:lnTo>
                    <a:lnTo>
                      <a:pt x="4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6" name="Freeform 222"/>
              <p:cNvSpPr>
                <a:spLocks noEditPoints="1"/>
              </p:cNvSpPr>
              <p:nvPr/>
            </p:nvSpPr>
            <p:spPr bwMode="auto">
              <a:xfrm>
                <a:off x="4447" y="4158"/>
                <a:ext cx="888" cy="138"/>
              </a:xfrm>
              <a:custGeom>
                <a:avLst/>
                <a:gdLst>
                  <a:gd name="T0" fmla="*/ 448 w 888"/>
                  <a:gd name="T1" fmla="*/ 138 h 138"/>
                  <a:gd name="T2" fmla="*/ 276 w 888"/>
                  <a:gd name="T3" fmla="*/ 132 h 138"/>
                  <a:gd name="T4" fmla="*/ 134 w 888"/>
                  <a:gd name="T5" fmla="*/ 118 h 138"/>
                  <a:gd name="T6" fmla="*/ 56 w 888"/>
                  <a:gd name="T7" fmla="*/ 102 h 138"/>
                  <a:gd name="T8" fmla="*/ 22 w 888"/>
                  <a:gd name="T9" fmla="*/ 90 h 138"/>
                  <a:gd name="T10" fmla="*/ 6 w 888"/>
                  <a:gd name="T11" fmla="*/ 78 h 138"/>
                  <a:gd name="T12" fmla="*/ 2 w 888"/>
                  <a:gd name="T13" fmla="*/ 70 h 138"/>
                  <a:gd name="T14" fmla="*/ 12 w 888"/>
                  <a:gd name="T15" fmla="*/ 56 h 138"/>
                  <a:gd name="T16" fmla="*/ 38 w 888"/>
                  <a:gd name="T17" fmla="*/ 42 h 138"/>
                  <a:gd name="T18" fmla="*/ 80 w 888"/>
                  <a:gd name="T19" fmla="*/ 30 h 138"/>
                  <a:gd name="T20" fmla="*/ 200 w 888"/>
                  <a:gd name="T21" fmla="*/ 12 h 138"/>
                  <a:gd name="T22" fmla="*/ 358 w 888"/>
                  <a:gd name="T23" fmla="*/ 2 h 138"/>
                  <a:gd name="T24" fmla="*/ 448 w 888"/>
                  <a:gd name="T25" fmla="*/ 0 h 138"/>
                  <a:gd name="T26" fmla="*/ 618 w 888"/>
                  <a:gd name="T27" fmla="*/ 6 h 138"/>
                  <a:gd name="T28" fmla="*/ 758 w 888"/>
                  <a:gd name="T29" fmla="*/ 20 h 138"/>
                  <a:gd name="T30" fmla="*/ 834 w 888"/>
                  <a:gd name="T31" fmla="*/ 36 h 138"/>
                  <a:gd name="T32" fmla="*/ 868 w 888"/>
                  <a:gd name="T33" fmla="*/ 50 h 138"/>
                  <a:gd name="T34" fmla="*/ 884 w 888"/>
                  <a:gd name="T35" fmla="*/ 64 h 138"/>
                  <a:gd name="T36" fmla="*/ 886 w 888"/>
                  <a:gd name="T37" fmla="*/ 70 h 138"/>
                  <a:gd name="T38" fmla="*/ 878 w 888"/>
                  <a:gd name="T39" fmla="*/ 84 h 138"/>
                  <a:gd name="T40" fmla="*/ 852 w 888"/>
                  <a:gd name="T41" fmla="*/ 96 h 138"/>
                  <a:gd name="T42" fmla="*/ 812 w 888"/>
                  <a:gd name="T43" fmla="*/ 108 h 138"/>
                  <a:gd name="T44" fmla="*/ 694 w 888"/>
                  <a:gd name="T45" fmla="*/ 126 h 138"/>
                  <a:gd name="T46" fmla="*/ 536 w 888"/>
                  <a:gd name="T47" fmla="*/ 136 h 138"/>
                  <a:gd name="T48" fmla="*/ 448 w 888"/>
                  <a:gd name="T49" fmla="*/ 0 h 138"/>
                  <a:gd name="T50" fmla="*/ 358 w 888"/>
                  <a:gd name="T51" fmla="*/ 0 h 138"/>
                  <a:gd name="T52" fmla="*/ 198 w 888"/>
                  <a:gd name="T53" fmla="*/ 12 h 138"/>
                  <a:gd name="T54" fmla="*/ 78 w 888"/>
                  <a:gd name="T55" fmla="*/ 30 h 138"/>
                  <a:gd name="T56" fmla="*/ 36 w 888"/>
                  <a:gd name="T57" fmla="*/ 42 h 138"/>
                  <a:gd name="T58" fmla="*/ 10 w 888"/>
                  <a:gd name="T59" fmla="*/ 56 h 138"/>
                  <a:gd name="T60" fmla="*/ 0 w 888"/>
                  <a:gd name="T61" fmla="*/ 70 h 138"/>
                  <a:gd name="T62" fmla="*/ 4 w 888"/>
                  <a:gd name="T63" fmla="*/ 78 h 138"/>
                  <a:gd name="T64" fmla="*/ 20 w 888"/>
                  <a:gd name="T65" fmla="*/ 90 h 138"/>
                  <a:gd name="T66" fmla="*/ 54 w 888"/>
                  <a:gd name="T67" fmla="*/ 102 h 138"/>
                  <a:gd name="T68" fmla="*/ 132 w 888"/>
                  <a:gd name="T69" fmla="*/ 118 h 138"/>
                  <a:gd name="T70" fmla="*/ 274 w 888"/>
                  <a:gd name="T71" fmla="*/ 132 h 138"/>
                  <a:gd name="T72" fmla="*/ 448 w 888"/>
                  <a:gd name="T73" fmla="*/ 138 h 138"/>
                  <a:gd name="T74" fmla="*/ 536 w 888"/>
                  <a:gd name="T75" fmla="*/ 136 h 138"/>
                  <a:gd name="T76" fmla="*/ 694 w 888"/>
                  <a:gd name="T77" fmla="*/ 126 h 138"/>
                  <a:gd name="T78" fmla="*/ 814 w 888"/>
                  <a:gd name="T79" fmla="*/ 108 h 138"/>
                  <a:gd name="T80" fmla="*/ 854 w 888"/>
                  <a:gd name="T81" fmla="*/ 96 h 138"/>
                  <a:gd name="T82" fmla="*/ 880 w 888"/>
                  <a:gd name="T83" fmla="*/ 84 h 138"/>
                  <a:gd name="T84" fmla="*/ 888 w 888"/>
                  <a:gd name="T85" fmla="*/ 70 h 138"/>
                  <a:gd name="T86" fmla="*/ 886 w 888"/>
                  <a:gd name="T87" fmla="*/ 64 h 138"/>
                  <a:gd name="T88" fmla="*/ 870 w 888"/>
                  <a:gd name="T89" fmla="*/ 50 h 138"/>
                  <a:gd name="T90" fmla="*/ 836 w 888"/>
                  <a:gd name="T91" fmla="*/ 36 h 138"/>
                  <a:gd name="T92" fmla="*/ 760 w 888"/>
                  <a:gd name="T93" fmla="*/ 20 h 138"/>
                  <a:gd name="T94" fmla="*/ 620 w 888"/>
                  <a:gd name="T95" fmla="*/ 4 h 138"/>
                  <a:gd name="T96" fmla="*/ 448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138"/>
                    </a:moveTo>
                    <a:lnTo>
                      <a:pt x="448" y="138"/>
                    </a:lnTo>
                    <a:lnTo>
                      <a:pt x="358" y="136"/>
                    </a:lnTo>
                    <a:lnTo>
                      <a:pt x="276" y="132"/>
                    </a:lnTo>
                    <a:lnTo>
                      <a:pt x="200" y="126"/>
                    </a:lnTo>
                    <a:lnTo>
                      <a:pt x="134" y="118"/>
                    </a:lnTo>
                    <a:lnTo>
                      <a:pt x="80"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80" y="30"/>
                    </a:lnTo>
                    <a:lnTo>
                      <a:pt x="134" y="20"/>
                    </a:lnTo>
                    <a:lnTo>
                      <a:pt x="200" y="12"/>
                    </a:lnTo>
                    <a:lnTo>
                      <a:pt x="276" y="6"/>
                    </a:lnTo>
                    <a:lnTo>
                      <a:pt x="358" y="2"/>
                    </a:lnTo>
                    <a:lnTo>
                      <a:pt x="448" y="0"/>
                    </a:lnTo>
                    <a:lnTo>
                      <a:pt x="448" y="0"/>
                    </a:lnTo>
                    <a:lnTo>
                      <a:pt x="536" y="2"/>
                    </a:lnTo>
                    <a:lnTo>
                      <a:pt x="618" y="6"/>
                    </a:lnTo>
                    <a:lnTo>
                      <a:pt x="694" y="12"/>
                    </a:lnTo>
                    <a:lnTo>
                      <a:pt x="758" y="20"/>
                    </a:lnTo>
                    <a:lnTo>
                      <a:pt x="812" y="30"/>
                    </a:lnTo>
                    <a:lnTo>
                      <a:pt x="834" y="36"/>
                    </a:lnTo>
                    <a:lnTo>
                      <a:pt x="852" y="42"/>
                    </a:lnTo>
                    <a:lnTo>
                      <a:pt x="868" y="50"/>
                    </a:lnTo>
                    <a:lnTo>
                      <a:pt x="878" y="56"/>
                    </a:lnTo>
                    <a:lnTo>
                      <a:pt x="884" y="64"/>
                    </a:lnTo>
                    <a:lnTo>
                      <a:pt x="886" y="70"/>
                    </a:lnTo>
                    <a:lnTo>
                      <a:pt x="886" y="70"/>
                    </a:lnTo>
                    <a:lnTo>
                      <a:pt x="884" y="78"/>
                    </a:lnTo>
                    <a:lnTo>
                      <a:pt x="878" y="84"/>
                    </a:lnTo>
                    <a:lnTo>
                      <a:pt x="868" y="90"/>
                    </a:lnTo>
                    <a:lnTo>
                      <a:pt x="852" y="96"/>
                    </a:lnTo>
                    <a:lnTo>
                      <a:pt x="834" y="102"/>
                    </a:lnTo>
                    <a:lnTo>
                      <a:pt x="812" y="108"/>
                    </a:lnTo>
                    <a:lnTo>
                      <a:pt x="758" y="118"/>
                    </a:lnTo>
                    <a:lnTo>
                      <a:pt x="694" y="126"/>
                    </a:lnTo>
                    <a:lnTo>
                      <a:pt x="618" y="132"/>
                    </a:lnTo>
                    <a:lnTo>
                      <a:pt x="536" y="136"/>
                    </a:lnTo>
                    <a:lnTo>
                      <a:pt x="448" y="138"/>
                    </a:lnTo>
                    <a:close/>
                    <a:moveTo>
                      <a:pt x="448" y="0"/>
                    </a:moveTo>
                    <a:lnTo>
                      <a:pt x="448" y="0"/>
                    </a:lnTo>
                    <a:lnTo>
                      <a:pt x="358" y="0"/>
                    </a:lnTo>
                    <a:lnTo>
                      <a:pt x="274" y="4"/>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8" y="136"/>
                    </a:lnTo>
                    <a:lnTo>
                      <a:pt x="448" y="138"/>
                    </a:lnTo>
                    <a:lnTo>
                      <a:pt x="448" y="138"/>
                    </a:lnTo>
                    <a:lnTo>
                      <a:pt x="536" y="136"/>
                    </a:lnTo>
                    <a:lnTo>
                      <a:pt x="620" y="132"/>
                    </a:lnTo>
                    <a:lnTo>
                      <a:pt x="694" y="126"/>
                    </a:lnTo>
                    <a:lnTo>
                      <a:pt x="760" y="118"/>
                    </a:lnTo>
                    <a:lnTo>
                      <a:pt x="814" y="108"/>
                    </a:lnTo>
                    <a:lnTo>
                      <a:pt x="836" y="102"/>
                    </a:lnTo>
                    <a:lnTo>
                      <a:pt x="854" y="96"/>
                    </a:lnTo>
                    <a:lnTo>
                      <a:pt x="870" y="90"/>
                    </a:lnTo>
                    <a:lnTo>
                      <a:pt x="880" y="84"/>
                    </a:lnTo>
                    <a:lnTo>
                      <a:pt x="886" y="78"/>
                    </a:lnTo>
                    <a:lnTo>
                      <a:pt x="888" y="70"/>
                    </a:lnTo>
                    <a:lnTo>
                      <a:pt x="888" y="70"/>
                    </a:lnTo>
                    <a:lnTo>
                      <a:pt x="886" y="64"/>
                    </a:lnTo>
                    <a:lnTo>
                      <a:pt x="880" y="56"/>
                    </a:lnTo>
                    <a:lnTo>
                      <a:pt x="870" y="50"/>
                    </a:lnTo>
                    <a:lnTo>
                      <a:pt x="854" y="42"/>
                    </a:lnTo>
                    <a:lnTo>
                      <a:pt x="836" y="36"/>
                    </a:lnTo>
                    <a:lnTo>
                      <a:pt x="814" y="30"/>
                    </a:lnTo>
                    <a:lnTo>
                      <a:pt x="760" y="20"/>
                    </a:lnTo>
                    <a:lnTo>
                      <a:pt x="694" y="12"/>
                    </a:lnTo>
                    <a:lnTo>
                      <a:pt x="620" y="4"/>
                    </a:lnTo>
                    <a:lnTo>
                      <a:pt x="536" y="0"/>
                    </a:lnTo>
                    <a:lnTo>
                      <a:pt x="448" y="0"/>
                    </a:lnTo>
                    <a:close/>
                  </a:path>
                </a:pathLst>
              </a:custGeom>
              <a:solidFill>
                <a:srgbClr val="F0EF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7" name="Freeform 223"/>
              <p:cNvSpPr>
                <a:spLocks/>
              </p:cNvSpPr>
              <p:nvPr/>
            </p:nvSpPr>
            <p:spPr bwMode="auto">
              <a:xfrm>
                <a:off x="4449" y="4158"/>
                <a:ext cx="884" cy="138"/>
              </a:xfrm>
              <a:custGeom>
                <a:avLst/>
                <a:gdLst>
                  <a:gd name="T0" fmla="*/ 446 w 884"/>
                  <a:gd name="T1" fmla="*/ 138 h 138"/>
                  <a:gd name="T2" fmla="*/ 446 w 884"/>
                  <a:gd name="T3" fmla="*/ 138 h 138"/>
                  <a:gd name="T4" fmla="*/ 356 w 884"/>
                  <a:gd name="T5" fmla="*/ 136 h 138"/>
                  <a:gd name="T6" fmla="*/ 274 w 884"/>
                  <a:gd name="T7" fmla="*/ 132 h 138"/>
                  <a:gd name="T8" fmla="*/ 198 w 884"/>
                  <a:gd name="T9" fmla="*/ 126 h 138"/>
                  <a:gd name="T10" fmla="*/ 132 w 884"/>
                  <a:gd name="T11" fmla="*/ 118 h 138"/>
                  <a:gd name="T12" fmla="*/ 78 w 884"/>
                  <a:gd name="T13" fmla="*/ 108 h 138"/>
                  <a:gd name="T14" fmla="*/ 54 w 884"/>
                  <a:gd name="T15" fmla="*/ 102 h 138"/>
                  <a:gd name="T16" fmla="*/ 36 w 884"/>
                  <a:gd name="T17" fmla="*/ 96 h 138"/>
                  <a:gd name="T18" fmla="*/ 20 w 884"/>
                  <a:gd name="T19" fmla="*/ 90 h 138"/>
                  <a:gd name="T20" fmla="*/ 10 w 884"/>
                  <a:gd name="T21" fmla="*/ 84 h 138"/>
                  <a:gd name="T22" fmla="*/ 4 w 884"/>
                  <a:gd name="T23" fmla="*/ 78 h 138"/>
                  <a:gd name="T24" fmla="*/ 0 w 884"/>
                  <a:gd name="T25" fmla="*/ 70 h 138"/>
                  <a:gd name="T26" fmla="*/ 0 w 884"/>
                  <a:gd name="T27" fmla="*/ 70 h 138"/>
                  <a:gd name="T28" fmla="*/ 4 w 884"/>
                  <a:gd name="T29" fmla="*/ 64 h 138"/>
                  <a:gd name="T30" fmla="*/ 10 w 884"/>
                  <a:gd name="T31" fmla="*/ 56 h 138"/>
                  <a:gd name="T32" fmla="*/ 20 w 884"/>
                  <a:gd name="T33" fmla="*/ 50 h 138"/>
                  <a:gd name="T34" fmla="*/ 36 w 884"/>
                  <a:gd name="T35" fmla="*/ 42 h 138"/>
                  <a:gd name="T36" fmla="*/ 54 w 884"/>
                  <a:gd name="T37" fmla="*/ 36 h 138"/>
                  <a:gd name="T38" fmla="*/ 78 w 884"/>
                  <a:gd name="T39" fmla="*/ 30 h 138"/>
                  <a:gd name="T40" fmla="*/ 132 w 884"/>
                  <a:gd name="T41" fmla="*/ 20 h 138"/>
                  <a:gd name="T42" fmla="*/ 198 w 884"/>
                  <a:gd name="T43" fmla="*/ 12 h 138"/>
                  <a:gd name="T44" fmla="*/ 274 w 884"/>
                  <a:gd name="T45" fmla="*/ 6 h 138"/>
                  <a:gd name="T46" fmla="*/ 356 w 884"/>
                  <a:gd name="T47" fmla="*/ 2 h 138"/>
                  <a:gd name="T48" fmla="*/ 446 w 884"/>
                  <a:gd name="T49" fmla="*/ 0 h 138"/>
                  <a:gd name="T50" fmla="*/ 446 w 884"/>
                  <a:gd name="T51" fmla="*/ 0 h 138"/>
                  <a:gd name="T52" fmla="*/ 534 w 884"/>
                  <a:gd name="T53" fmla="*/ 2 h 138"/>
                  <a:gd name="T54" fmla="*/ 616 w 884"/>
                  <a:gd name="T55" fmla="*/ 6 h 138"/>
                  <a:gd name="T56" fmla="*/ 692 w 884"/>
                  <a:gd name="T57" fmla="*/ 12 h 138"/>
                  <a:gd name="T58" fmla="*/ 756 w 884"/>
                  <a:gd name="T59" fmla="*/ 20 h 138"/>
                  <a:gd name="T60" fmla="*/ 810 w 884"/>
                  <a:gd name="T61" fmla="*/ 30 h 138"/>
                  <a:gd name="T62" fmla="*/ 832 w 884"/>
                  <a:gd name="T63" fmla="*/ 36 h 138"/>
                  <a:gd name="T64" fmla="*/ 850 w 884"/>
                  <a:gd name="T65" fmla="*/ 42 h 138"/>
                  <a:gd name="T66" fmla="*/ 866 w 884"/>
                  <a:gd name="T67" fmla="*/ 50 h 138"/>
                  <a:gd name="T68" fmla="*/ 876 w 884"/>
                  <a:gd name="T69" fmla="*/ 56 h 138"/>
                  <a:gd name="T70" fmla="*/ 882 w 884"/>
                  <a:gd name="T71" fmla="*/ 64 h 138"/>
                  <a:gd name="T72" fmla="*/ 884 w 884"/>
                  <a:gd name="T73" fmla="*/ 70 h 138"/>
                  <a:gd name="T74" fmla="*/ 884 w 884"/>
                  <a:gd name="T75" fmla="*/ 70 h 138"/>
                  <a:gd name="T76" fmla="*/ 882 w 884"/>
                  <a:gd name="T77" fmla="*/ 78 h 138"/>
                  <a:gd name="T78" fmla="*/ 876 w 884"/>
                  <a:gd name="T79" fmla="*/ 84 h 138"/>
                  <a:gd name="T80" fmla="*/ 866 w 884"/>
                  <a:gd name="T81" fmla="*/ 90 h 138"/>
                  <a:gd name="T82" fmla="*/ 850 w 884"/>
                  <a:gd name="T83" fmla="*/ 96 h 138"/>
                  <a:gd name="T84" fmla="*/ 832 w 884"/>
                  <a:gd name="T85" fmla="*/ 102 h 138"/>
                  <a:gd name="T86" fmla="*/ 810 w 884"/>
                  <a:gd name="T87" fmla="*/ 108 h 138"/>
                  <a:gd name="T88" fmla="*/ 756 w 884"/>
                  <a:gd name="T89" fmla="*/ 118 h 138"/>
                  <a:gd name="T90" fmla="*/ 692 w 884"/>
                  <a:gd name="T91" fmla="*/ 126 h 138"/>
                  <a:gd name="T92" fmla="*/ 616 w 884"/>
                  <a:gd name="T93" fmla="*/ 132 h 138"/>
                  <a:gd name="T94" fmla="*/ 534 w 884"/>
                  <a:gd name="T95" fmla="*/ 136 h 138"/>
                  <a:gd name="T96" fmla="*/ 446 w 88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138"/>
                    </a:moveTo>
                    <a:lnTo>
                      <a:pt x="446" y="138"/>
                    </a:lnTo>
                    <a:lnTo>
                      <a:pt x="356" y="136"/>
                    </a:lnTo>
                    <a:lnTo>
                      <a:pt x="274" y="132"/>
                    </a:lnTo>
                    <a:lnTo>
                      <a:pt x="198" y="126"/>
                    </a:lnTo>
                    <a:lnTo>
                      <a:pt x="132" y="118"/>
                    </a:lnTo>
                    <a:lnTo>
                      <a:pt x="78"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8" y="30"/>
                    </a:lnTo>
                    <a:lnTo>
                      <a:pt x="132" y="20"/>
                    </a:lnTo>
                    <a:lnTo>
                      <a:pt x="198" y="12"/>
                    </a:lnTo>
                    <a:lnTo>
                      <a:pt x="274" y="6"/>
                    </a:lnTo>
                    <a:lnTo>
                      <a:pt x="356" y="2"/>
                    </a:lnTo>
                    <a:lnTo>
                      <a:pt x="446" y="0"/>
                    </a:lnTo>
                    <a:lnTo>
                      <a:pt x="446" y="0"/>
                    </a:lnTo>
                    <a:lnTo>
                      <a:pt x="534" y="2"/>
                    </a:lnTo>
                    <a:lnTo>
                      <a:pt x="616" y="6"/>
                    </a:lnTo>
                    <a:lnTo>
                      <a:pt x="692" y="12"/>
                    </a:lnTo>
                    <a:lnTo>
                      <a:pt x="756" y="20"/>
                    </a:lnTo>
                    <a:lnTo>
                      <a:pt x="810" y="30"/>
                    </a:lnTo>
                    <a:lnTo>
                      <a:pt x="832" y="36"/>
                    </a:lnTo>
                    <a:lnTo>
                      <a:pt x="850" y="42"/>
                    </a:lnTo>
                    <a:lnTo>
                      <a:pt x="866" y="50"/>
                    </a:lnTo>
                    <a:lnTo>
                      <a:pt x="876" y="56"/>
                    </a:lnTo>
                    <a:lnTo>
                      <a:pt x="882" y="64"/>
                    </a:lnTo>
                    <a:lnTo>
                      <a:pt x="884" y="70"/>
                    </a:lnTo>
                    <a:lnTo>
                      <a:pt x="884" y="70"/>
                    </a:lnTo>
                    <a:lnTo>
                      <a:pt x="882" y="78"/>
                    </a:lnTo>
                    <a:lnTo>
                      <a:pt x="876" y="84"/>
                    </a:lnTo>
                    <a:lnTo>
                      <a:pt x="866" y="90"/>
                    </a:lnTo>
                    <a:lnTo>
                      <a:pt x="850" y="96"/>
                    </a:lnTo>
                    <a:lnTo>
                      <a:pt x="832" y="102"/>
                    </a:lnTo>
                    <a:lnTo>
                      <a:pt x="810" y="108"/>
                    </a:lnTo>
                    <a:lnTo>
                      <a:pt x="756" y="118"/>
                    </a:lnTo>
                    <a:lnTo>
                      <a:pt x="692" y="126"/>
                    </a:lnTo>
                    <a:lnTo>
                      <a:pt x="616" y="132"/>
                    </a:lnTo>
                    <a:lnTo>
                      <a:pt x="534" y="136"/>
                    </a:lnTo>
                    <a:lnTo>
                      <a:pt x="446"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8" name="Freeform 224"/>
              <p:cNvSpPr>
                <a:spLocks/>
              </p:cNvSpPr>
              <p:nvPr/>
            </p:nvSpPr>
            <p:spPr bwMode="auto">
              <a:xfrm>
                <a:off x="4447" y="4158"/>
                <a:ext cx="888" cy="138"/>
              </a:xfrm>
              <a:custGeom>
                <a:avLst/>
                <a:gdLst>
                  <a:gd name="T0" fmla="*/ 448 w 888"/>
                  <a:gd name="T1" fmla="*/ 0 h 138"/>
                  <a:gd name="T2" fmla="*/ 448 w 888"/>
                  <a:gd name="T3" fmla="*/ 0 h 138"/>
                  <a:gd name="T4" fmla="*/ 358 w 888"/>
                  <a:gd name="T5" fmla="*/ 0 h 138"/>
                  <a:gd name="T6" fmla="*/ 274 w 888"/>
                  <a:gd name="T7" fmla="*/ 4 h 138"/>
                  <a:gd name="T8" fmla="*/ 198 w 888"/>
                  <a:gd name="T9" fmla="*/ 12 h 138"/>
                  <a:gd name="T10" fmla="*/ 132 w 888"/>
                  <a:gd name="T11" fmla="*/ 20 h 138"/>
                  <a:gd name="T12" fmla="*/ 78 w 888"/>
                  <a:gd name="T13" fmla="*/ 30 h 138"/>
                  <a:gd name="T14" fmla="*/ 54 w 888"/>
                  <a:gd name="T15" fmla="*/ 36 h 138"/>
                  <a:gd name="T16" fmla="*/ 36 w 888"/>
                  <a:gd name="T17" fmla="*/ 42 h 138"/>
                  <a:gd name="T18" fmla="*/ 20 w 888"/>
                  <a:gd name="T19" fmla="*/ 50 h 138"/>
                  <a:gd name="T20" fmla="*/ 10 w 888"/>
                  <a:gd name="T21" fmla="*/ 56 h 138"/>
                  <a:gd name="T22" fmla="*/ 4 w 888"/>
                  <a:gd name="T23" fmla="*/ 64 h 138"/>
                  <a:gd name="T24" fmla="*/ 0 w 888"/>
                  <a:gd name="T25" fmla="*/ 70 h 138"/>
                  <a:gd name="T26" fmla="*/ 0 w 888"/>
                  <a:gd name="T27" fmla="*/ 70 h 138"/>
                  <a:gd name="T28" fmla="*/ 4 w 888"/>
                  <a:gd name="T29" fmla="*/ 78 h 138"/>
                  <a:gd name="T30" fmla="*/ 10 w 888"/>
                  <a:gd name="T31" fmla="*/ 84 h 138"/>
                  <a:gd name="T32" fmla="*/ 20 w 888"/>
                  <a:gd name="T33" fmla="*/ 90 h 138"/>
                  <a:gd name="T34" fmla="*/ 36 w 888"/>
                  <a:gd name="T35" fmla="*/ 96 h 138"/>
                  <a:gd name="T36" fmla="*/ 54 w 888"/>
                  <a:gd name="T37" fmla="*/ 102 h 138"/>
                  <a:gd name="T38" fmla="*/ 78 w 888"/>
                  <a:gd name="T39" fmla="*/ 108 h 138"/>
                  <a:gd name="T40" fmla="*/ 132 w 888"/>
                  <a:gd name="T41" fmla="*/ 118 h 138"/>
                  <a:gd name="T42" fmla="*/ 198 w 888"/>
                  <a:gd name="T43" fmla="*/ 126 h 138"/>
                  <a:gd name="T44" fmla="*/ 274 w 888"/>
                  <a:gd name="T45" fmla="*/ 132 h 138"/>
                  <a:gd name="T46" fmla="*/ 358 w 888"/>
                  <a:gd name="T47" fmla="*/ 136 h 138"/>
                  <a:gd name="T48" fmla="*/ 448 w 888"/>
                  <a:gd name="T49" fmla="*/ 138 h 138"/>
                  <a:gd name="T50" fmla="*/ 448 w 888"/>
                  <a:gd name="T51" fmla="*/ 138 h 138"/>
                  <a:gd name="T52" fmla="*/ 536 w 888"/>
                  <a:gd name="T53" fmla="*/ 136 h 138"/>
                  <a:gd name="T54" fmla="*/ 620 w 888"/>
                  <a:gd name="T55" fmla="*/ 132 h 138"/>
                  <a:gd name="T56" fmla="*/ 694 w 888"/>
                  <a:gd name="T57" fmla="*/ 126 h 138"/>
                  <a:gd name="T58" fmla="*/ 760 w 888"/>
                  <a:gd name="T59" fmla="*/ 118 h 138"/>
                  <a:gd name="T60" fmla="*/ 814 w 888"/>
                  <a:gd name="T61" fmla="*/ 108 h 138"/>
                  <a:gd name="T62" fmla="*/ 836 w 888"/>
                  <a:gd name="T63" fmla="*/ 102 h 138"/>
                  <a:gd name="T64" fmla="*/ 854 w 888"/>
                  <a:gd name="T65" fmla="*/ 96 h 138"/>
                  <a:gd name="T66" fmla="*/ 870 w 888"/>
                  <a:gd name="T67" fmla="*/ 90 h 138"/>
                  <a:gd name="T68" fmla="*/ 880 w 888"/>
                  <a:gd name="T69" fmla="*/ 84 h 138"/>
                  <a:gd name="T70" fmla="*/ 886 w 888"/>
                  <a:gd name="T71" fmla="*/ 78 h 138"/>
                  <a:gd name="T72" fmla="*/ 888 w 888"/>
                  <a:gd name="T73" fmla="*/ 70 h 138"/>
                  <a:gd name="T74" fmla="*/ 888 w 888"/>
                  <a:gd name="T75" fmla="*/ 70 h 138"/>
                  <a:gd name="T76" fmla="*/ 886 w 888"/>
                  <a:gd name="T77" fmla="*/ 64 h 138"/>
                  <a:gd name="T78" fmla="*/ 880 w 888"/>
                  <a:gd name="T79" fmla="*/ 56 h 138"/>
                  <a:gd name="T80" fmla="*/ 870 w 888"/>
                  <a:gd name="T81" fmla="*/ 50 h 138"/>
                  <a:gd name="T82" fmla="*/ 854 w 888"/>
                  <a:gd name="T83" fmla="*/ 42 h 138"/>
                  <a:gd name="T84" fmla="*/ 836 w 888"/>
                  <a:gd name="T85" fmla="*/ 36 h 138"/>
                  <a:gd name="T86" fmla="*/ 814 w 888"/>
                  <a:gd name="T87" fmla="*/ 30 h 138"/>
                  <a:gd name="T88" fmla="*/ 760 w 888"/>
                  <a:gd name="T89" fmla="*/ 20 h 138"/>
                  <a:gd name="T90" fmla="*/ 694 w 888"/>
                  <a:gd name="T91" fmla="*/ 12 h 138"/>
                  <a:gd name="T92" fmla="*/ 620 w 888"/>
                  <a:gd name="T93" fmla="*/ 4 h 138"/>
                  <a:gd name="T94" fmla="*/ 536 w 888"/>
                  <a:gd name="T95" fmla="*/ 0 h 138"/>
                  <a:gd name="T96" fmla="*/ 448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8" y="0"/>
                    </a:moveTo>
                    <a:lnTo>
                      <a:pt x="448" y="0"/>
                    </a:lnTo>
                    <a:lnTo>
                      <a:pt x="358" y="0"/>
                    </a:lnTo>
                    <a:lnTo>
                      <a:pt x="274" y="4"/>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8" y="136"/>
                    </a:lnTo>
                    <a:lnTo>
                      <a:pt x="448" y="138"/>
                    </a:lnTo>
                    <a:lnTo>
                      <a:pt x="448" y="138"/>
                    </a:lnTo>
                    <a:lnTo>
                      <a:pt x="536" y="136"/>
                    </a:lnTo>
                    <a:lnTo>
                      <a:pt x="620" y="132"/>
                    </a:lnTo>
                    <a:lnTo>
                      <a:pt x="694" y="126"/>
                    </a:lnTo>
                    <a:lnTo>
                      <a:pt x="760" y="118"/>
                    </a:lnTo>
                    <a:lnTo>
                      <a:pt x="814" y="108"/>
                    </a:lnTo>
                    <a:lnTo>
                      <a:pt x="836" y="102"/>
                    </a:lnTo>
                    <a:lnTo>
                      <a:pt x="854" y="96"/>
                    </a:lnTo>
                    <a:lnTo>
                      <a:pt x="870" y="90"/>
                    </a:lnTo>
                    <a:lnTo>
                      <a:pt x="880" y="84"/>
                    </a:lnTo>
                    <a:lnTo>
                      <a:pt x="886" y="78"/>
                    </a:lnTo>
                    <a:lnTo>
                      <a:pt x="888" y="70"/>
                    </a:lnTo>
                    <a:lnTo>
                      <a:pt x="888" y="70"/>
                    </a:lnTo>
                    <a:lnTo>
                      <a:pt x="886" y="64"/>
                    </a:lnTo>
                    <a:lnTo>
                      <a:pt x="880" y="56"/>
                    </a:lnTo>
                    <a:lnTo>
                      <a:pt x="870" y="50"/>
                    </a:lnTo>
                    <a:lnTo>
                      <a:pt x="854" y="42"/>
                    </a:lnTo>
                    <a:lnTo>
                      <a:pt x="836" y="36"/>
                    </a:lnTo>
                    <a:lnTo>
                      <a:pt x="814" y="30"/>
                    </a:lnTo>
                    <a:lnTo>
                      <a:pt x="760" y="20"/>
                    </a:lnTo>
                    <a:lnTo>
                      <a:pt x="694" y="12"/>
                    </a:lnTo>
                    <a:lnTo>
                      <a:pt x="620" y="4"/>
                    </a:lnTo>
                    <a:lnTo>
                      <a:pt x="536" y="0"/>
                    </a:lnTo>
                    <a:lnTo>
                      <a:pt x="4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9" name="Freeform 225"/>
              <p:cNvSpPr>
                <a:spLocks noEditPoints="1"/>
              </p:cNvSpPr>
              <p:nvPr/>
            </p:nvSpPr>
            <p:spPr bwMode="auto">
              <a:xfrm>
                <a:off x="4449" y="4158"/>
                <a:ext cx="884" cy="138"/>
              </a:xfrm>
              <a:custGeom>
                <a:avLst/>
                <a:gdLst>
                  <a:gd name="T0" fmla="*/ 446 w 884"/>
                  <a:gd name="T1" fmla="*/ 138 h 138"/>
                  <a:gd name="T2" fmla="*/ 274 w 884"/>
                  <a:gd name="T3" fmla="*/ 132 h 138"/>
                  <a:gd name="T4" fmla="*/ 134 w 884"/>
                  <a:gd name="T5" fmla="*/ 118 h 138"/>
                  <a:gd name="T6" fmla="*/ 56 w 884"/>
                  <a:gd name="T7" fmla="*/ 102 h 138"/>
                  <a:gd name="T8" fmla="*/ 22 w 884"/>
                  <a:gd name="T9" fmla="*/ 90 h 138"/>
                  <a:gd name="T10" fmla="*/ 6 w 884"/>
                  <a:gd name="T11" fmla="*/ 78 h 138"/>
                  <a:gd name="T12" fmla="*/ 2 w 884"/>
                  <a:gd name="T13" fmla="*/ 70 h 138"/>
                  <a:gd name="T14" fmla="*/ 12 w 884"/>
                  <a:gd name="T15" fmla="*/ 56 h 138"/>
                  <a:gd name="T16" fmla="*/ 38 w 884"/>
                  <a:gd name="T17" fmla="*/ 42 h 138"/>
                  <a:gd name="T18" fmla="*/ 78 w 884"/>
                  <a:gd name="T19" fmla="*/ 30 h 138"/>
                  <a:gd name="T20" fmla="*/ 198 w 884"/>
                  <a:gd name="T21" fmla="*/ 12 h 138"/>
                  <a:gd name="T22" fmla="*/ 358 w 884"/>
                  <a:gd name="T23" fmla="*/ 2 h 138"/>
                  <a:gd name="T24" fmla="*/ 446 w 884"/>
                  <a:gd name="T25" fmla="*/ 0 h 138"/>
                  <a:gd name="T26" fmla="*/ 616 w 884"/>
                  <a:gd name="T27" fmla="*/ 6 h 138"/>
                  <a:gd name="T28" fmla="*/ 754 w 884"/>
                  <a:gd name="T29" fmla="*/ 20 h 138"/>
                  <a:gd name="T30" fmla="*/ 830 w 884"/>
                  <a:gd name="T31" fmla="*/ 36 h 138"/>
                  <a:gd name="T32" fmla="*/ 864 w 884"/>
                  <a:gd name="T33" fmla="*/ 50 h 138"/>
                  <a:gd name="T34" fmla="*/ 880 w 884"/>
                  <a:gd name="T35" fmla="*/ 64 h 138"/>
                  <a:gd name="T36" fmla="*/ 882 w 884"/>
                  <a:gd name="T37" fmla="*/ 70 h 138"/>
                  <a:gd name="T38" fmla="*/ 874 w 884"/>
                  <a:gd name="T39" fmla="*/ 84 h 138"/>
                  <a:gd name="T40" fmla="*/ 848 w 884"/>
                  <a:gd name="T41" fmla="*/ 96 h 138"/>
                  <a:gd name="T42" fmla="*/ 808 w 884"/>
                  <a:gd name="T43" fmla="*/ 108 h 138"/>
                  <a:gd name="T44" fmla="*/ 690 w 884"/>
                  <a:gd name="T45" fmla="*/ 126 h 138"/>
                  <a:gd name="T46" fmla="*/ 534 w 884"/>
                  <a:gd name="T47" fmla="*/ 136 h 138"/>
                  <a:gd name="T48" fmla="*/ 446 w 884"/>
                  <a:gd name="T49" fmla="*/ 0 h 138"/>
                  <a:gd name="T50" fmla="*/ 356 w 884"/>
                  <a:gd name="T51" fmla="*/ 2 h 138"/>
                  <a:gd name="T52" fmla="*/ 198 w 884"/>
                  <a:gd name="T53" fmla="*/ 12 h 138"/>
                  <a:gd name="T54" fmla="*/ 78 w 884"/>
                  <a:gd name="T55" fmla="*/ 30 h 138"/>
                  <a:gd name="T56" fmla="*/ 36 w 884"/>
                  <a:gd name="T57" fmla="*/ 42 h 138"/>
                  <a:gd name="T58" fmla="*/ 10 w 884"/>
                  <a:gd name="T59" fmla="*/ 56 h 138"/>
                  <a:gd name="T60" fmla="*/ 0 w 884"/>
                  <a:gd name="T61" fmla="*/ 70 h 138"/>
                  <a:gd name="T62" fmla="*/ 4 w 884"/>
                  <a:gd name="T63" fmla="*/ 78 h 138"/>
                  <a:gd name="T64" fmla="*/ 20 w 884"/>
                  <a:gd name="T65" fmla="*/ 90 h 138"/>
                  <a:gd name="T66" fmla="*/ 54 w 884"/>
                  <a:gd name="T67" fmla="*/ 102 h 138"/>
                  <a:gd name="T68" fmla="*/ 132 w 884"/>
                  <a:gd name="T69" fmla="*/ 118 h 138"/>
                  <a:gd name="T70" fmla="*/ 274 w 884"/>
                  <a:gd name="T71" fmla="*/ 132 h 138"/>
                  <a:gd name="T72" fmla="*/ 446 w 884"/>
                  <a:gd name="T73" fmla="*/ 138 h 138"/>
                  <a:gd name="T74" fmla="*/ 534 w 884"/>
                  <a:gd name="T75" fmla="*/ 136 h 138"/>
                  <a:gd name="T76" fmla="*/ 692 w 884"/>
                  <a:gd name="T77" fmla="*/ 126 h 138"/>
                  <a:gd name="T78" fmla="*/ 810 w 884"/>
                  <a:gd name="T79" fmla="*/ 108 h 138"/>
                  <a:gd name="T80" fmla="*/ 850 w 884"/>
                  <a:gd name="T81" fmla="*/ 96 h 138"/>
                  <a:gd name="T82" fmla="*/ 876 w 884"/>
                  <a:gd name="T83" fmla="*/ 84 h 138"/>
                  <a:gd name="T84" fmla="*/ 884 w 884"/>
                  <a:gd name="T85" fmla="*/ 70 h 138"/>
                  <a:gd name="T86" fmla="*/ 882 w 884"/>
                  <a:gd name="T87" fmla="*/ 64 h 138"/>
                  <a:gd name="T88" fmla="*/ 866 w 884"/>
                  <a:gd name="T89" fmla="*/ 50 h 138"/>
                  <a:gd name="T90" fmla="*/ 832 w 884"/>
                  <a:gd name="T91" fmla="*/ 36 h 138"/>
                  <a:gd name="T92" fmla="*/ 756 w 884"/>
                  <a:gd name="T93" fmla="*/ 20 h 138"/>
                  <a:gd name="T94" fmla="*/ 616 w 884"/>
                  <a:gd name="T95" fmla="*/ 6 h 138"/>
                  <a:gd name="T96" fmla="*/ 446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138"/>
                    </a:moveTo>
                    <a:lnTo>
                      <a:pt x="446" y="138"/>
                    </a:lnTo>
                    <a:lnTo>
                      <a:pt x="358" y="136"/>
                    </a:lnTo>
                    <a:lnTo>
                      <a:pt x="274" y="132"/>
                    </a:lnTo>
                    <a:lnTo>
                      <a:pt x="198" y="126"/>
                    </a:lnTo>
                    <a:lnTo>
                      <a:pt x="134" y="118"/>
                    </a:lnTo>
                    <a:lnTo>
                      <a:pt x="78" y="108"/>
                    </a:lnTo>
                    <a:lnTo>
                      <a:pt x="56" y="102"/>
                    </a:lnTo>
                    <a:lnTo>
                      <a:pt x="38" y="96"/>
                    </a:lnTo>
                    <a:lnTo>
                      <a:pt x="22" y="90"/>
                    </a:lnTo>
                    <a:lnTo>
                      <a:pt x="12" y="84"/>
                    </a:lnTo>
                    <a:lnTo>
                      <a:pt x="6" y="78"/>
                    </a:lnTo>
                    <a:lnTo>
                      <a:pt x="2" y="70"/>
                    </a:lnTo>
                    <a:lnTo>
                      <a:pt x="2" y="70"/>
                    </a:lnTo>
                    <a:lnTo>
                      <a:pt x="6" y="64"/>
                    </a:lnTo>
                    <a:lnTo>
                      <a:pt x="12" y="56"/>
                    </a:lnTo>
                    <a:lnTo>
                      <a:pt x="22" y="50"/>
                    </a:lnTo>
                    <a:lnTo>
                      <a:pt x="38" y="42"/>
                    </a:lnTo>
                    <a:lnTo>
                      <a:pt x="56" y="36"/>
                    </a:lnTo>
                    <a:lnTo>
                      <a:pt x="78" y="30"/>
                    </a:lnTo>
                    <a:lnTo>
                      <a:pt x="134" y="20"/>
                    </a:lnTo>
                    <a:lnTo>
                      <a:pt x="198" y="12"/>
                    </a:lnTo>
                    <a:lnTo>
                      <a:pt x="274" y="6"/>
                    </a:lnTo>
                    <a:lnTo>
                      <a:pt x="358" y="2"/>
                    </a:lnTo>
                    <a:lnTo>
                      <a:pt x="446" y="0"/>
                    </a:lnTo>
                    <a:lnTo>
                      <a:pt x="446" y="0"/>
                    </a:lnTo>
                    <a:lnTo>
                      <a:pt x="534" y="2"/>
                    </a:lnTo>
                    <a:lnTo>
                      <a:pt x="616" y="6"/>
                    </a:lnTo>
                    <a:lnTo>
                      <a:pt x="690" y="12"/>
                    </a:lnTo>
                    <a:lnTo>
                      <a:pt x="754" y="20"/>
                    </a:lnTo>
                    <a:lnTo>
                      <a:pt x="808" y="30"/>
                    </a:lnTo>
                    <a:lnTo>
                      <a:pt x="830" y="36"/>
                    </a:lnTo>
                    <a:lnTo>
                      <a:pt x="848" y="42"/>
                    </a:lnTo>
                    <a:lnTo>
                      <a:pt x="864" y="50"/>
                    </a:lnTo>
                    <a:lnTo>
                      <a:pt x="874" y="56"/>
                    </a:lnTo>
                    <a:lnTo>
                      <a:pt x="880" y="64"/>
                    </a:lnTo>
                    <a:lnTo>
                      <a:pt x="882" y="70"/>
                    </a:lnTo>
                    <a:lnTo>
                      <a:pt x="882" y="70"/>
                    </a:lnTo>
                    <a:lnTo>
                      <a:pt x="880" y="78"/>
                    </a:lnTo>
                    <a:lnTo>
                      <a:pt x="874" y="84"/>
                    </a:lnTo>
                    <a:lnTo>
                      <a:pt x="864" y="90"/>
                    </a:lnTo>
                    <a:lnTo>
                      <a:pt x="848" y="96"/>
                    </a:lnTo>
                    <a:lnTo>
                      <a:pt x="830" y="102"/>
                    </a:lnTo>
                    <a:lnTo>
                      <a:pt x="808" y="108"/>
                    </a:lnTo>
                    <a:lnTo>
                      <a:pt x="754" y="118"/>
                    </a:lnTo>
                    <a:lnTo>
                      <a:pt x="690" y="126"/>
                    </a:lnTo>
                    <a:lnTo>
                      <a:pt x="616" y="132"/>
                    </a:lnTo>
                    <a:lnTo>
                      <a:pt x="534" y="136"/>
                    </a:lnTo>
                    <a:lnTo>
                      <a:pt x="446" y="138"/>
                    </a:lnTo>
                    <a:close/>
                    <a:moveTo>
                      <a:pt x="446" y="0"/>
                    </a:moveTo>
                    <a:lnTo>
                      <a:pt x="446" y="0"/>
                    </a:lnTo>
                    <a:lnTo>
                      <a:pt x="356" y="2"/>
                    </a:lnTo>
                    <a:lnTo>
                      <a:pt x="274" y="6"/>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6" y="136"/>
                    </a:lnTo>
                    <a:lnTo>
                      <a:pt x="446" y="138"/>
                    </a:lnTo>
                    <a:lnTo>
                      <a:pt x="446" y="138"/>
                    </a:lnTo>
                    <a:lnTo>
                      <a:pt x="534" y="136"/>
                    </a:lnTo>
                    <a:lnTo>
                      <a:pt x="616" y="132"/>
                    </a:lnTo>
                    <a:lnTo>
                      <a:pt x="692" y="126"/>
                    </a:lnTo>
                    <a:lnTo>
                      <a:pt x="756" y="118"/>
                    </a:lnTo>
                    <a:lnTo>
                      <a:pt x="810" y="108"/>
                    </a:lnTo>
                    <a:lnTo>
                      <a:pt x="832" y="102"/>
                    </a:lnTo>
                    <a:lnTo>
                      <a:pt x="850" y="96"/>
                    </a:lnTo>
                    <a:lnTo>
                      <a:pt x="866" y="90"/>
                    </a:lnTo>
                    <a:lnTo>
                      <a:pt x="876" y="84"/>
                    </a:lnTo>
                    <a:lnTo>
                      <a:pt x="882" y="78"/>
                    </a:lnTo>
                    <a:lnTo>
                      <a:pt x="884" y="70"/>
                    </a:lnTo>
                    <a:lnTo>
                      <a:pt x="884" y="70"/>
                    </a:lnTo>
                    <a:lnTo>
                      <a:pt x="882" y="64"/>
                    </a:lnTo>
                    <a:lnTo>
                      <a:pt x="876" y="56"/>
                    </a:lnTo>
                    <a:lnTo>
                      <a:pt x="866" y="50"/>
                    </a:lnTo>
                    <a:lnTo>
                      <a:pt x="850" y="42"/>
                    </a:lnTo>
                    <a:lnTo>
                      <a:pt x="832" y="36"/>
                    </a:lnTo>
                    <a:lnTo>
                      <a:pt x="810" y="30"/>
                    </a:lnTo>
                    <a:lnTo>
                      <a:pt x="756" y="20"/>
                    </a:lnTo>
                    <a:lnTo>
                      <a:pt x="692" y="12"/>
                    </a:lnTo>
                    <a:lnTo>
                      <a:pt x="616" y="6"/>
                    </a:lnTo>
                    <a:lnTo>
                      <a:pt x="534" y="2"/>
                    </a:lnTo>
                    <a:lnTo>
                      <a:pt x="446" y="0"/>
                    </a:lnTo>
                    <a:close/>
                  </a:path>
                </a:pathLst>
              </a:custGeom>
              <a:solidFill>
                <a:srgbClr val="F0EE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0" name="Freeform 226"/>
              <p:cNvSpPr>
                <a:spLocks/>
              </p:cNvSpPr>
              <p:nvPr/>
            </p:nvSpPr>
            <p:spPr bwMode="auto">
              <a:xfrm>
                <a:off x="4451" y="4158"/>
                <a:ext cx="880" cy="138"/>
              </a:xfrm>
              <a:custGeom>
                <a:avLst/>
                <a:gdLst>
                  <a:gd name="T0" fmla="*/ 444 w 880"/>
                  <a:gd name="T1" fmla="*/ 138 h 138"/>
                  <a:gd name="T2" fmla="*/ 444 w 880"/>
                  <a:gd name="T3" fmla="*/ 138 h 138"/>
                  <a:gd name="T4" fmla="*/ 356 w 880"/>
                  <a:gd name="T5" fmla="*/ 136 h 138"/>
                  <a:gd name="T6" fmla="*/ 272 w 880"/>
                  <a:gd name="T7" fmla="*/ 132 h 138"/>
                  <a:gd name="T8" fmla="*/ 196 w 880"/>
                  <a:gd name="T9" fmla="*/ 126 h 138"/>
                  <a:gd name="T10" fmla="*/ 132 w 880"/>
                  <a:gd name="T11" fmla="*/ 118 h 138"/>
                  <a:gd name="T12" fmla="*/ 76 w 880"/>
                  <a:gd name="T13" fmla="*/ 108 h 138"/>
                  <a:gd name="T14" fmla="*/ 54 w 880"/>
                  <a:gd name="T15" fmla="*/ 102 h 138"/>
                  <a:gd name="T16" fmla="*/ 36 w 880"/>
                  <a:gd name="T17" fmla="*/ 96 h 138"/>
                  <a:gd name="T18" fmla="*/ 20 w 880"/>
                  <a:gd name="T19" fmla="*/ 90 h 138"/>
                  <a:gd name="T20" fmla="*/ 10 w 880"/>
                  <a:gd name="T21" fmla="*/ 84 h 138"/>
                  <a:gd name="T22" fmla="*/ 4 w 880"/>
                  <a:gd name="T23" fmla="*/ 78 h 138"/>
                  <a:gd name="T24" fmla="*/ 0 w 880"/>
                  <a:gd name="T25" fmla="*/ 70 h 138"/>
                  <a:gd name="T26" fmla="*/ 0 w 880"/>
                  <a:gd name="T27" fmla="*/ 70 h 138"/>
                  <a:gd name="T28" fmla="*/ 4 w 880"/>
                  <a:gd name="T29" fmla="*/ 64 h 138"/>
                  <a:gd name="T30" fmla="*/ 10 w 880"/>
                  <a:gd name="T31" fmla="*/ 56 h 138"/>
                  <a:gd name="T32" fmla="*/ 20 w 880"/>
                  <a:gd name="T33" fmla="*/ 50 h 138"/>
                  <a:gd name="T34" fmla="*/ 36 w 880"/>
                  <a:gd name="T35" fmla="*/ 42 h 138"/>
                  <a:gd name="T36" fmla="*/ 54 w 880"/>
                  <a:gd name="T37" fmla="*/ 36 h 138"/>
                  <a:gd name="T38" fmla="*/ 76 w 880"/>
                  <a:gd name="T39" fmla="*/ 30 h 138"/>
                  <a:gd name="T40" fmla="*/ 132 w 880"/>
                  <a:gd name="T41" fmla="*/ 20 h 138"/>
                  <a:gd name="T42" fmla="*/ 196 w 880"/>
                  <a:gd name="T43" fmla="*/ 12 h 138"/>
                  <a:gd name="T44" fmla="*/ 272 w 880"/>
                  <a:gd name="T45" fmla="*/ 6 h 138"/>
                  <a:gd name="T46" fmla="*/ 356 w 880"/>
                  <a:gd name="T47" fmla="*/ 2 h 138"/>
                  <a:gd name="T48" fmla="*/ 444 w 880"/>
                  <a:gd name="T49" fmla="*/ 0 h 138"/>
                  <a:gd name="T50" fmla="*/ 444 w 880"/>
                  <a:gd name="T51" fmla="*/ 0 h 138"/>
                  <a:gd name="T52" fmla="*/ 532 w 880"/>
                  <a:gd name="T53" fmla="*/ 2 h 138"/>
                  <a:gd name="T54" fmla="*/ 614 w 880"/>
                  <a:gd name="T55" fmla="*/ 6 h 138"/>
                  <a:gd name="T56" fmla="*/ 688 w 880"/>
                  <a:gd name="T57" fmla="*/ 12 h 138"/>
                  <a:gd name="T58" fmla="*/ 752 w 880"/>
                  <a:gd name="T59" fmla="*/ 20 h 138"/>
                  <a:gd name="T60" fmla="*/ 806 w 880"/>
                  <a:gd name="T61" fmla="*/ 30 h 138"/>
                  <a:gd name="T62" fmla="*/ 828 w 880"/>
                  <a:gd name="T63" fmla="*/ 36 h 138"/>
                  <a:gd name="T64" fmla="*/ 846 w 880"/>
                  <a:gd name="T65" fmla="*/ 42 h 138"/>
                  <a:gd name="T66" fmla="*/ 862 w 880"/>
                  <a:gd name="T67" fmla="*/ 50 h 138"/>
                  <a:gd name="T68" fmla="*/ 872 w 880"/>
                  <a:gd name="T69" fmla="*/ 56 h 138"/>
                  <a:gd name="T70" fmla="*/ 878 w 880"/>
                  <a:gd name="T71" fmla="*/ 64 h 138"/>
                  <a:gd name="T72" fmla="*/ 880 w 880"/>
                  <a:gd name="T73" fmla="*/ 70 h 138"/>
                  <a:gd name="T74" fmla="*/ 880 w 880"/>
                  <a:gd name="T75" fmla="*/ 70 h 138"/>
                  <a:gd name="T76" fmla="*/ 878 w 880"/>
                  <a:gd name="T77" fmla="*/ 78 h 138"/>
                  <a:gd name="T78" fmla="*/ 872 w 880"/>
                  <a:gd name="T79" fmla="*/ 84 h 138"/>
                  <a:gd name="T80" fmla="*/ 862 w 880"/>
                  <a:gd name="T81" fmla="*/ 90 h 138"/>
                  <a:gd name="T82" fmla="*/ 846 w 880"/>
                  <a:gd name="T83" fmla="*/ 96 h 138"/>
                  <a:gd name="T84" fmla="*/ 828 w 880"/>
                  <a:gd name="T85" fmla="*/ 102 h 138"/>
                  <a:gd name="T86" fmla="*/ 806 w 880"/>
                  <a:gd name="T87" fmla="*/ 108 h 138"/>
                  <a:gd name="T88" fmla="*/ 752 w 880"/>
                  <a:gd name="T89" fmla="*/ 118 h 138"/>
                  <a:gd name="T90" fmla="*/ 688 w 880"/>
                  <a:gd name="T91" fmla="*/ 126 h 138"/>
                  <a:gd name="T92" fmla="*/ 614 w 880"/>
                  <a:gd name="T93" fmla="*/ 132 h 138"/>
                  <a:gd name="T94" fmla="*/ 532 w 880"/>
                  <a:gd name="T95" fmla="*/ 136 h 138"/>
                  <a:gd name="T96" fmla="*/ 444 w 880"/>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138"/>
                    </a:moveTo>
                    <a:lnTo>
                      <a:pt x="444" y="138"/>
                    </a:lnTo>
                    <a:lnTo>
                      <a:pt x="356" y="136"/>
                    </a:lnTo>
                    <a:lnTo>
                      <a:pt x="272" y="132"/>
                    </a:lnTo>
                    <a:lnTo>
                      <a:pt x="196" y="126"/>
                    </a:lnTo>
                    <a:lnTo>
                      <a:pt x="132" y="118"/>
                    </a:lnTo>
                    <a:lnTo>
                      <a:pt x="76" y="108"/>
                    </a:lnTo>
                    <a:lnTo>
                      <a:pt x="54" y="102"/>
                    </a:lnTo>
                    <a:lnTo>
                      <a:pt x="36" y="96"/>
                    </a:lnTo>
                    <a:lnTo>
                      <a:pt x="20" y="90"/>
                    </a:lnTo>
                    <a:lnTo>
                      <a:pt x="10" y="84"/>
                    </a:lnTo>
                    <a:lnTo>
                      <a:pt x="4" y="78"/>
                    </a:lnTo>
                    <a:lnTo>
                      <a:pt x="0" y="70"/>
                    </a:lnTo>
                    <a:lnTo>
                      <a:pt x="0" y="70"/>
                    </a:lnTo>
                    <a:lnTo>
                      <a:pt x="4" y="64"/>
                    </a:lnTo>
                    <a:lnTo>
                      <a:pt x="10" y="56"/>
                    </a:lnTo>
                    <a:lnTo>
                      <a:pt x="20" y="50"/>
                    </a:lnTo>
                    <a:lnTo>
                      <a:pt x="36" y="42"/>
                    </a:lnTo>
                    <a:lnTo>
                      <a:pt x="54" y="36"/>
                    </a:lnTo>
                    <a:lnTo>
                      <a:pt x="76" y="30"/>
                    </a:lnTo>
                    <a:lnTo>
                      <a:pt x="132" y="20"/>
                    </a:lnTo>
                    <a:lnTo>
                      <a:pt x="196" y="12"/>
                    </a:lnTo>
                    <a:lnTo>
                      <a:pt x="272" y="6"/>
                    </a:lnTo>
                    <a:lnTo>
                      <a:pt x="356" y="2"/>
                    </a:lnTo>
                    <a:lnTo>
                      <a:pt x="444" y="0"/>
                    </a:lnTo>
                    <a:lnTo>
                      <a:pt x="444" y="0"/>
                    </a:lnTo>
                    <a:lnTo>
                      <a:pt x="532" y="2"/>
                    </a:lnTo>
                    <a:lnTo>
                      <a:pt x="614" y="6"/>
                    </a:lnTo>
                    <a:lnTo>
                      <a:pt x="688" y="12"/>
                    </a:lnTo>
                    <a:lnTo>
                      <a:pt x="752" y="20"/>
                    </a:lnTo>
                    <a:lnTo>
                      <a:pt x="806" y="30"/>
                    </a:lnTo>
                    <a:lnTo>
                      <a:pt x="828" y="36"/>
                    </a:lnTo>
                    <a:lnTo>
                      <a:pt x="846" y="42"/>
                    </a:lnTo>
                    <a:lnTo>
                      <a:pt x="862" y="50"/>
                    </a:lnTo>
                    <a:lnTo>
                      <a:pt x="872" y="56"/>
                    </a:lnTo>
                    <a:lnTo>
                      <a:pt x="878" y="64"/>
                    </a:lnTo>
                    <a:lnTo>
                      <a:pt x="880" y="70"/>
                    </a:lnTo>
                    <a:lnTo>
                      <a:pt x="880" y="70"/>
                    </a:lnTo>
                    <a:lnTo>
                      <a:pt x="878" y="78"/>
                    </a:lnTo>
                    <a:lnTo>
                      <a:pt x="872" y="84"/>
                    </a:lnTo>
                    <a:lnTo>
                      <a:pt x="862" y="90"/>
                    </a:lnTo>
                    <a:lnTo>
                      <a:pt x="846" y="96"/>
                    </a:lnTo>
                    <a:lnTo>
                      <a:pt x="828" y="102"/>
                    </a:lnTo>
                    <a:lnTo>
                      <a:pt x="806" y="108"/>
                    </a:lnTo>
                    <a:lnTo>
                      <a:pt x="752" y="118"/>
                    </a:lnTo>
                    <a:lnTo>
                      <a:pt x="688" y="126"/>
                    </a:lnTo>
                    <a:lnTo>
                      <a:pt x="614" y="132"/>
                    </a:lnTo>
                    <a:lnTo>
                      <a:pt x="532" y="136"/>
                    </a:lnTo>
                    <a:lnTo>
                      <a:pt x="444"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1" name="Freeform 227"/>
              <p:cNvSpPr>
                <a:spLocks/>
              </p:cNvSpPr>
              <p:nvPr/>
            </p:nvSpPr>
            <p:spPr bwMode="auto">
              <a:xfrm>
                <a:off x="4449" y="4158"/>
                <a:ext cx="884" cy="138"/>
              </a:xfrm>
              <a:custGeom>
                <a:avLst/>
                <a:gdLst>
                  <a:gd name="T0" fmla="*/ 446 w 884"/>
                  <a:gd name="T1" fmla="*/ 0 h 138"/>
                  <a:gd name="T2" fmla="*/ 446 w 884"/>
                  <a:gd name="T3" fmla="*/ 0 h 138"/>
                  <a:gd name="T4" fmla="*/ 356 w 884"/>
                  <a:gd name="T5" fmla="*/ 2 h 138"/>
                  <a:gd name="T6" fmla="*/ 274 w 884"/>
                  <a:gd name="T7" fmla="*/ 6 h 138"/>
                  <a:gd name="T8" fmla="*/ 198 w 884"/>
                  <a:gd name="T9" fmla="*/ 12 h 138"/>
                  <a:gd name="T10" fmla="*/ 132 w 884"/>
                  <a:gd name="T11" fmla="*/ 20 h 138"/>
                  <a:gd name="T12" fmla="*/ 78 w 884"/>
                  <a:gd name="T13" fmla="*/ 30 h 138"/>
                  <a:gd name="T14" fmla="*/ 54 w 884"/>
                  <a:gd name="T15" fmla="*/ 36 h 138"/>
                  <a:gd name="T16" fmla="*/ 36 w 884"/>
                  <a:gd name="T17" fmla="*/ 42 h 138"/>
                  <a:gd name="T18" fmla="*/ 20 w 884"/>
                  <a:gd name="T19" fmla="*/ 50 h 138"/>
                  <a:gd name="T20" fmla="*/ 10 w 884"/>
                  <a:gd name="T21" fmla="*/ 56 h 138"/>
                  <a:gd name="T22" fmla="*/ 4 w 884"/>
                  <a:gd name="T23" fmla="*/ 64 h 138"/>
                  <a:gd name="T24" fmla="*/ 0 w 884"/>
                  <a:gd name="T25" fmla="*/ 70 h 138"/>
                  <a:gd name="T26" fmla="*/ 0 w 884"/>
                  <a:gd name="T27" fmla="*/ 70 h 138"/>
                  <a:gd name="T28" fmla="*/ 4 w 884"/>
                  <a:gd name="T29" fmla="*/ 78 h 138"/>
                  <a:gd name="T30" fmla="*/ 10 w 884"/>
                  <a:gd name="T31" fmla="*/ 84 h 138"/>
                  <a:gd name="T32" fmla="*/ 20 w 884"/>
                  <a:gd name="T33" fmla="*/ 90 h 138"/>
                  <a:gd name="T34" fmla="*/ 36 w 884"/>
                  <a:gd name="T35" fmla="*/ 96 h 138"/>
                  <a:gd name="T36" fmla="*/ 54 w 884"/>
                  <a:gd name="T37" fmla="*/ 102 h 138"/>
                  <a:gd name="T38" fmla="*/ 78 w 884"/>
                  <a:gd name="T39" fmla="*/ 108 h 138"/>
                  <a:gd name="T40" fmla="*/ 132 w 884"/>
                  <a:gd name="T41" fmla="*/ 118 h 138"/>
                  <a:gd name="T42" fmla="*/ 198 w 884"/>
                  <a:gd name="T43" fmla="*/ 126 h 138"/>
                  <a:gd name="T44" fmla="*/ 274 w 884"/>
                  <a:gd name="T45" fmla="*/ 132 h 138"/>
                  <a:gd name="T46" fmla="*/ 356 w 884"/>
                  <a:gd name="T47" fmla="*/ 136 h 138"/>
                  <a:gd name="T48" fmla="*/ 446 w 884"/>
                  <a:gd name="T49" fmla="*/ 138 h 138"/>
                  <a:gd name="T50" fmla="*/ 446 w 884"/>
                  <a:gd name="T51" fmla="*/ 138 h 138"/>
                  <a:gd name="T52" fmla="*/ 534 w 884"/>
                  <a:gd name="T53" fmla="*/ 136 h 138"/>
                  <a:gd name="T54" fmla="*/ 616 w 884"/>
                  <a:gd name="T55" fmla="*/ 132 h 138"/>
                  <a:gd name="T56" fmla="*/ 692 w 884"/>
                  <a:gd name="T57" fmla="*/ 126 h 138"/>
                  <a:gd name="T58" fmla="*/ 756 w 884"/>
                  <a:gd name="T59" fmla="*/ 118 h 138"/>
                  <a:gd name="T60" fmla="*/ 810 w 884"/>
                  <a:gd name="T61" fmla="*/ 108 h 138"/>
                  <a:gd name="T62" fmla="*/ 832 w 884"/>
                  <a:gd name="T63" fmla="*/ 102 h 138"/>
                  <a:gd name="T64" fmla="*/ 850 w 884"/>
                  <a:gd name="T65" fmla="*/ 96 h 138"/>
                  <a:gd name="T66" fmla="*/ 866 w 884"/>
                  <a:gd name="T67" fmla="*/ 90 h 138"/>
                  <a:gd name="T68" fmla="*/ 876 w 884"/>
                  <a:gd name="T69" fmla="*/ 84 h 138"/>
                  <a:gd name="T70" fmla="*/ 882 w 884"/>
                  <a:gd name="T71" fmla="*/ 78 h 138"/>
                  <a:gd name="T72" fmla="*/ 884 w 884"/>
                  <a:gd name="T73" fmla="*/ 70 h 138"/>
                  <a:gd name="T74" fmla="*/ 884 w 884"/>
                  <a:gd name="T75" fmla="*/ 70 h 138"/>
                  <a:gd name="T76" fmla="*/ 882 w 884"/>
                  <a:gd name="T77" fmla="*/ 64 h 138"/>
                  <a:gd name="T78" fmla="*/ 876 w 884"/>
                  <a:gd name="T79" fmla="*/ 56 h 138"/>
                  <a:gd name="T80" fmla="*/ 866 w 884"/>
                  <a:gd name="T81" fmla="*/ 50 h 138"/>
                  <a:gd name="T82" fmla="*/ 850 w 884"/>
                  <a:gd name="T83" fmla="*/ 42 h 138"/>
                  <a:gd name="T84" fmla="*/ 832 w 884"/>
                  <a:gd name="T85" fmla="*/ 36 h 138"/>
                  <a:gd name="T86" fmla="*/ 810 w 884"/>
                  <a:gd name="T87" fmla="*/ 30 h 138"/>
                  <a:gd name="T88" fmla="*/ 756 w 884"/>
                  <a:gd name="T89" fmla="*/ 20 h 138"/>
                  <a:gd name="T90" fmla="*/ 692 w 884"/>
                  <a:gd name="T91" fmla="*/ 12 h 138"/>
                  <a:gd name="T92" fmla="*/ 616 w 884"/>
                  <a:gd name="T93" fmla="*/ 6 h 138"/>
                  <a:gd name="T94" fmla="*/ 534 w 884"/>
                  <a:gd name="T95" fmla="*/ 2 h 138"/>
                  <a:gd name="T96" fmla="*/ 446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6" y="0"/>
                    </a:moveTo>
                    <a:lnTo>
                      <a:pt x="446" y="0"/>
                    </a:lnTo>
                    <a:lnTo>
                      <a:pt x="356" y="2"/>
                    </a:lnTo>
                    <a:lnTo>
                      <a:pt x="274" y="6"/>
                    </a:lnTo>
                    <a:lnTo>
                      <a:pt x="198" y="12"/>
                    </a:lnTo>
                    <a:lnTo>
                      <a:pt x="132" y="20"/>
                    </a:lnTo>
                    <a:lnTo>
                      <a:pt x="78"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8" y="108"/>
                    </a:lnTo>
                    <a:lnTo>
                      <a:pt x="132" y="118"/>
                    </a:lnTo>
                    <a:lnTo>
                      <a:pt x="198" y="126"/>
                    </a:lnTo>
                    <a:lnTo>
                      <a:pt x="274" y="132"/>
                    </a:lnTo>
                    <a:lnTo>
                      <a:pt x="356" y="136"/>
                    </a:lnTo>
                    <a:lnTo>
                      <a:pt x="446" y="138"/>
                    </a:lnTo>
                    <a:lnTo>
                      <a:pt x="446" y="138"/>
                    </a:lnTo>
                    <a:lnTo>
                      <a:pt x="534" y="136"/>
                    </a:lnTo>
                    <a:lnTo>
                      <a:pt x="616" y="132"/>
                    </a:lnTo>
                    <a:lnTo>
                      <a:pt x="692" y="126"/>
                    </a:lnTo>
                    <a:lnTo>
                      <a:pt x="756" y="118"/>
                    </a:lnTo>
                    <a:lnTo>
                      <a:pt x="810" y="108"/>
                    </a:lnTo>
                    <a:lnTo>
                      <a:pt x="832" y="102"/>
                    </a:lnTo>
                    <a:lnTo>
                      <a:pt x="850" y="96"/>
                    </a:lnTo>
                    <a:lnTo>
                      <a:pt x="866" y="90"/>
                    </a:lnTo>
                    <a:lnTo>
                      <a:pt x="876" y="84"/>
                    </a:lnTo>
                    <a:lnTo>
                      <a:pt x="882" y="78"/>
                    </a:lnTo>
                    <a:lnTo>
                      <a:pt x="884" y="70"/>
                    </a:lnTo>
                    <a:lnTo>
                      <a:pt x="884" y="70"/>
                    </a:lnTo>
                    <a:lnTo>
                      <a:pt x="882" y="64"/>
                    </a:lnTo>
                    <a:lnTo>
                      <a:pt x="876" y="56"/>
                    </a:lnTo>
                    <a:lnTo>
                      <a:pt x="866" y="50"/>
                    </a:lnTo>
                    <a:lnTo>
                      <a:pt x="850" y="42"/>
                    </a:lnTo>
                    <a:lnTo>
                      <a:pt x="832" y="36"/>
                    </a:lnTo>
                    <a:lnTo>
                      <a:pt x="810" y="30"/>
                    </a:lnTo>
                    <a:lnTo>
                      <a:pt x="756" y="20"/>
                    </a:lnTo>
                    <a:lnTo>
                      <a:pt x="692" y="12"/>
                    </a:lnTo>
                    <a:lnTo>
                      <a:pt x="616" y="6"/>
                    </a:lnTo>
                    <a:lnTo>
                      <a:pt x="534" y="2"/>
                    </a:lnTo>
                    <a:lnTo>
                      <a:pt x="4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2" name="Freeform 228"/>
              <p:cNvSpPr>
                <a:spLocks noEditPoints="1"/>
              </p:cNvSpPr>
              <p:nvPr/>
            </p:nvSpPr>
            <p:spPr bwMode="auto">
              <a:xfrm>
                <a:off x="4451" y="4158"/>
                <a:ext cx="880" cy="138"/>
              </a:xfrm>
              <a:custGeom>
                <a:avLst/>
                <a:gdLst>
                  <a:gd name="T0" fmla="*/ 444 w 880"/>
                  <a:gd name="T1" fmla="*/ 138 h 138"/>
                  <a:gd name="T2" fmla="*/ 274 w 880"/>
                  <a:gd name="T3" fmla="*/ 132 h 138"/>
                  <a:gd name="T4" fmla="*/ 132 w 880"/>
                  <a:gd name="T5" fmla="*/ 118 h 138"/>
                  <a:gd name="T6" fmla="*/ 56 w 880"/>
                  <a:gd name="T7" fmla="*/ 102 h 138"/>
                  <a:gd name="T8" fmla="*/ 22 w 880"/>
                  <a:gd name="T9" fmla="*/ 90 h 138"/>
                  <a:gd name="T10" fmla="*/ 6 w 880"/>
                  <a:gd name="T11" fmla="*/ 78 h 138"/>
                  <a:gd name="T12" fmla="*/ 4 w 880"/>
                  <a:gd name="T13" fmla="*/ 70 h 138"/>
                  <a:gd name="T14" fmla="*/ 12 w 880"/>
                  <a:gd name="T15" fmla="*/ 56 h 138"/>
                  <a:gd name="T16" fmla="*/ 38 w 880"/>
                  <a:gd name="T17" fmla="*/ 42 h 138"/>
                  <a:gd name="T18" fmla="*/ 78 w 880"/>
                  <a:gd name="T19" fmla="*/ 30 h 138"/>
                  <a:gd name="T20" fmla="*/ 198 w 880"/>
                  <a:gd name="T21" fmla="*/ 12 h 138"/>
                  <a:gd name="T22" fmla="*/ 356 w 880"/>
                  <a:gd name="T23" fmla="*/ 2 h 138"/>
                  <a:gd name="T24" fmla="*/ 444 w 880"/>
                  <a:gd name="T25" fmla="*/ 0 h 138"/>
                  <a:gd name="T26" fmla="*/ 614 w 880"/>
                  <a:gd name="T27" fmla="*/ 6 h 138"/>
                  <a:gd name="T28" fmla="*/ 752 w 880"/>
                  <a:gd name="T29" fmla="*/ 20 h 138"/>
                  <a:gd name="T30" fmla="*/ 826 w 880"/>
                  <a:gd name="T31" fmla="*/ 36 h 138"/>
                  <a:gd name="T32" fmla="*/ 860 w 880"/>
                  <a:gd name="T33" fmla="*/ 50 h 138"/>
                  <a:gd name="T34" fmla="*/ 876 w 880"/>
                  <a:gd name="T35" fmla="*/ 64 h 138"/>
                  <a:gd name="T36" fmla="*/ 878 w 880"/>
                  <a:gd name="T37" fmla="*/ 70 h 138"/>
                  <a:gd name="T38" fmla="*/ 870 w 880"/>
                  <a:gd name="T39" fmla="*/ 84 h 138"/>
                  <a:gd name="T40" fmla="*/ 844 w 880"/>
                  <a:gd name="T41" fmla="*/ 96 h 138"/>
                  <a:gd name="T42" fmla="*/ 804 w 880"/>
                  <a:gd name="T43" fmla="*/ 108 h 138"/>
                  <a:gd name="T44" fmla="*/ 686 w 880"/>
                  <a:gd name="T45" fmla="*/ 126 h 138"/>
                  <a:gd name="T46" fmla="*/ 532 w 880"/>
                  <a:gd name="T47" fmla="*/ 136 h 138"/>
                  <a:gd name="T48" fmla="*/ 444 w 880"/>
                  <a:gd name="T49" fmla="*/ 0 h 138"/>
                  <a:gd name="T50" fmla="*/ 356 w 880"/>
                  <a:gd name="T51" fmla="*/ 2 h 138"/>
                  <a:gd name="T52" fmla="*/ 196 w 880"/>
                  <a:gd name="T53" fmla="*/ 12 h 138"/>
                  <a:gd name="T54" fmla="*/ 76 w 880"/>
                  <a:gd name="T55" fmla="*/ 30 h 138"/>
                  <a:gd name="T56" fmla="*/ 36 w 880"/>
                  <a:gd name="T57" fmla="*/ 42 h 138"/>
                  <a:gd name="T58" fmla="*/ 10 w 880"/>
                  <a:gd name="T59" fmla="*/ 56 h 138"/>
                  <a:gd name="T60" fmla="*/ 0 w 880"/>
                  <a:gd name="T61" fmla="*/ 70 h 138"/>
                  <a:gd name="T62" fmla="*/ 4 w 880"/>
                  <a:gd name="T63" fmla="*/ 78 h 138"/>
                  <a:gd name="T64" fmla="*/ 20 w 880"/>
                  <a:gd name="T65" fmla="*/ 90 h 138"/>
                  <a:gd name="T66" fmla="*/ 54 w 880"/>
                  <a:gd name="T67" fmla="*/ 102 h 138"/>
                  <a:gd name="T68" fmla="*/ 132 w 880"/>
                  <a:gd name="T69" fmla="*/ 118 h 138"/>
                  <a:gd name="T70" fmla="*/ 272 w 880"/>
                  <a:gd name="T71" fmla="*/ 132 h 138"/>
                  <a:gd name="T72" fmla="*/ 444 w 880"/>
                  <a:gd name="T73" fmla="*/ 138 h 138"/>
                  <a:gd name="T74" fmla="*/ 532 w 880"/>
                  <a:gd name="T75" fmla="*/ 136 h 138"/>
                  <a:gd name="T76" fmla="*/ 688 w 880"/>
                  <a:gd name="T77" fmla="*/ 126 h 138"/>
                  <a:gd name="T78" fmla="*/ 806 w 880"/>
                  <a:gd name="T79" fmla="*/ 108 h 138"/>
                  <a:gd name="T80" fmla="*/ 846 w 880"/>
                  <a:gd name="T81" fmla="*/ 96 h 138"/>
                  <a:gd name="T82" fmla="*/ 872 w 880"/>
                  <a:gd name="T83" fmla="*/ 84 h 138"/>
                  <a:gd name="T84" fmla="*/ 880 w 880"/>
                  <a:gd name="T85" fmla="*/ 70 h 138"/>
                  <a:gd name="T86" fmla="*/ 878 w 880"/>
                  <a:gd name="T87" fmla="*/ 64 h 138"/>
                  <a:gd name="T88" fmla="*/ 862 w 880"/>
                  <a:gd name="T89" fmla="*/ 50 h 138"/>
                  <a:gd name="T90" fmla="*/ 828 w 880"/>
                  <a:gd name="T91" fmla="*/ 36 h 138"/>
                  <a:gd name="T92" fmla="*/ 752 w 880"/>
                  <a:gd name="T93" fmla="*/ 20 h 138"/>
                  <a:gd name="T94" fmla="*/ 614 w 880"/>
                  <a:gd name="T95" fmla="*/ 6 h 138"/>
                  <a:gd name="T96" fmla="*/ 444 w 88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138"/>
                    </a:moveTo>
                    <a:lnTo>
                      <a:pt x="444" y="138"/>
                    </a:lnTo>
                    <a:lnTo>
                      <a:pt x="356" y="136"/>
                    </a:lnTo>
                    <a:lnTo>
                      <a:pt x="274" y="132"/>
                    </a:lnTo>
                    <a:lnTo>
                      <a:pt x="198" y="126"/>
                    </a:lnTo>
                    <a:lnTo>
                      <a:pt x="132" y="118"/>
                    </a:lnTo>
                    <a:lnTo>
                      <a:pt x="78" y="108"/>
                    </a:lnTo>
                    <a:lnTo>
                      <a:pt x="56" y="102"/>
                    </a:lnTo>
                    <a:lnTo>
                      <a:pt x="38" y="96"/>
                    </a:lnTo>
                    <a:lnTo>
                      <a:pt x="22" y="90"/>
                    </a:lnTo>
                    <a:lnTo>
                      <a:pt x="12" y="84"/>
                    </a:lnTo>
                    <a:lnTo>
                      <a:pt x="6" y="78"/>
                    </a:lnTo>
                    <a:lnTo>
                      <a:pt x="4" y="70"/>
                    </a:lnTo>
                    <a:lnTo>
                      <a:pt x="4" y="70"/>
                    </a:lnTo>
                    <a:lnTo>
                      <a:pt x="6" y="64"/>
                    </a:lnTo>
                    <a:lnTo>
                      <a:pt x="12" y="56"/>
                    </a:lnTo>
                    <a:lnTo>
                      <a:pt x="22" y="50"/>
                    </a:lnTo>
                    <a:lnTo>
                      <a:pt x="38" y="42"/>
                    </a:lnTo>
                    <a:lnTo>
                      <a:pt x="56" y="36"/>
                    </a:lnTo>
                    <a:lnTo>
                      <a:pt x="78" y="30"/>
                    </a:lnTo>
                    <a:lnTo>
                      <a:pt x="132" y="20"/>
                    </a:lnTo>
                    <a:lnTo>
                      <a:pt x="198" y="12"/>
                    </a:lnTo>
                    <a:lnTo>
                      <a:pt x="274" y="6"/>
                    </a:lnTo>
                    <a:lnTo>
                      <a:pt x="356" y="2"/>
                    </a:lnTo>
                    <a:lnTo>
                      <a:pt x="444" y="0"/>
                    </a:lnTo>
                    <a:lnTo>
                      <a:pt x="444" y="0"/>
                    </a:lnTo>
                    <a:lnTo>
                      <a:pt x="532" y="2"/>
                    </a:lnTo>
                    <a:lnTo>
                      <a:pt x="614" y="6"/>
                    </a:lnTo>
                    <a:lnTo>
                      <a:pt x="686" y="12"/>
                    </a:lnTo>
                    <a:lnTo>
                      <a:pt x="752" y="20"/>
                    </a:lnTo>
                    <a:lnTo>
                      <a:pt x="804" y="30"/>
                    </a:lnTo>
                    <a:lnTo>
                      <a:pt x="826" y="36"/>
                    </a:lnTo>
                    <a:lnTo>
                      <a:pt x="844" y="42"/>
                    </a:lnTo>
                    <a:lnTo>
                      <a:pt x="860" y="50"/>
                    </a:lnTo>
                    <a:lnTo>
                      <a:pt x="870" y="56"/>
                    </a:lnTo>
                    <a:lnTo>
                      <a:pt x="876" y="64"/>
                    </a:lnTo>
                    <a:lnTo>
                      <a:pt x="878" y="70"/>
                    </a:lnTo>
                    <a:lnTo>
                      <a:pt x="878" y="70"/>
                    </a:lnTo>
                    <a:lnTo>
                      <a:pt x="876" y="78"/>
                    </a:lnTo>
                    <a:lnTo>
                      <a:pt x="870" y="84"/>
                    </a:lnTo>
                    <a:lnTo>
                      <a:pt x="860" y="90"/>
                    </a:lnTo>
                    <a:lnTo>
                      <a:pt x="844" y="96"/>
                    </a:lnTo>
                    <a:lnTo>
                      <a:pt x="826" y="102"/>
                    </a:lnTo>
                    <a:lnTo>
                      <a:pt x="804" y="108"/>
                    </a:lnTo>
                    <a:lnTo>
                      <a:pt x="752" y="118"/>
                    </a:lnTo>
                    <a:lnTo>
                      <a:pt x="686" y="126"/>
                    </a:lnTo>
                    <a:lnTo>
                      <a:pt x="614" y="132"/>
                    </a:lnTo>
                    <a:lnTo>
                      <a:pt x="532" y="136"/>
                    </a:lnTo>
                    <a:lnTo>
                      <a:pt x="444" y="138"/>
                    </a:lnTo>
                    <a:close/>
                    <a:moveTo>
                      <a:pt x="444" y="0"/>
                    </a:moveTo>
                    <a:lnTo>
                      <a:pt x="444" y="0"/>
                    </a:lnTo>
                    <a:lnTo>
                      <a:pt x="356" y="2"/>
                    </a:lnTo>
                    <a:lnTo>
                      <a:pt x="272" y="6"/>
                    </a:lnTo>
                    <a:lnTo>
                      <a:pt x="196" y="12"/>
                    </a:lnTo>
                    <a:lnTo>
                      <a:pt x="132" y="20"/>
                    </a:lnTo>
                    <a:lnTo>
                      <a:pt x="76"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6" y="108"/>
                    </a:lnTo>
                    <a:lnTo>
                      <a:pt x="132" y="118"/>
                    </a:lnTo>
                    <a:lnTo>
                      <a:pt x="196" y="126"/>
                    </a:lnTo>
                    <a:lnTo>
                      <a:pt x="272" y="132"/>
                    </a:lnTo>
                    <a:lnTo>
                      <a:pt x="356" y="136"/>
                    </a:lnTo>
                    <a:lnTo>
                      <a:pt x="444" y="138"/>
                    </a:lnTo>
                    <a:lnTo>
                      <a:pt x="444" y="138"/>
                    </a:lnTo>
                    <a:lnTo>
                      <a:pt x="532" y="136"/>
                    </a:lnTo>
                    <a:lnTo>
                      <a:pt x="614" y="132"/>
                    </a:lnTo>
                    <a:lnTo>
                      <a:pt x="688" y="126"/>
                    </a:lnTo>
                    <a:lnTo>
                      <a:pt x="752" y="118"/>
                    </a:lnTo>
                    <a:lnTo>
                      <a:pt x="806" y="108"/>
                    </a:lnTo>
                    <a:lnTo>
                      <a:pt x="828" y="102"/>
                    </a:lnTo>
                    <a:lnTo>
                      <a:pt x="846" y="96"/>
                    </a:lnTo>
                    <a:lnTo>
                      <a:pt x="862" y="90"/>
                    </a:lnTo>
                    <a:lnTo>
                      <a:pt x="872" y="84"/>
                    </a:lnTo>
                    <a:lnTo>
                      <a:pt x="878" y="78"/>
                    </a:lnTo>
                    <a:lnTo>
                      <a:pt x="880" y="70"/>
                    </a:lnTo>
                    <a:lnTo>
                      <a:pt x="880" y="70"/>
                    </a:lnTo>
                    <a:lnTo>
                      <a:pt x="878" y="64"/>
                    </a:lnTo>
                    <a:lnTo>
                      <a:pt x="872" y="56"/>
                    </a:lnTo>
                    <a:lnTo>
                      <a:pt x="862" y="50"/>
                    </a:lnTo>
                    <a:lnTo>
                      <a:pt x="846" y="42"/>
                    </a:lnTo>
                    <a:lnTo>
                      <a:pt x="828" y="36"/>
                    </a:lnTo>
                    <a:lnTo>
                      <a:pt x="806" y="30"/>
                    </a:lnTo>
                    <a:lnTo>
                      <a:pt x="752" y="20"/>
                    </a:lnTo>
                    <a:lnTo>
                      <a:pt x="688" y="12"/>
                    </a:lnTo>
                    <a:lnTo>
                      <a:pt x="614" y="6"/>
                    </a:lnTo>
                    <a:lnTo>
                      <a:pt x="532" y="2"/>
                    </a:lnTo>
                    <a:lnTo>
                      <a:pt x="444" y="0"/>
                    </a:lnTo>
                    <a:close/>
                  </a:path>
                </a:pathLst>
              </a:custGeom>
              <a:solidFill>
                <a:srgbClr val="EFEEE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3" name="Freeform 229"/>
              <p:cNvSpPr>
                <a:spLocks/>
              </p:cNvSpPr>
              <p:nvPr/>
            </p:nvSpPr>
            <p:spPr bwMode="auto">
              <a:xfrm>
                <a:off x="4455" y="4158"/>
                <a:ext cx="874" cy="138"/>
              </a:xfrm>
              <a:custGeom>
                <a:avLst/>
                <a:gdLst>
                  <a:gd name="T0" fmla="*/ 440 w 874"/>
                  <a:gd name="T1" fmla="*/ 138 h 138"/>
                  <a:gd name="T2" fmla="*/ 440 w 874"/>
                  <a:gd name="T3" fmla="*/ 138 h 138"/>
                  <a:gd name="T4" fmla="*/ 352 w 874"/>
                  <a:gd name="T5" fmla="*/ 136 h 138"/>
                  <a:gd name="T6" fmla="*/ 270 w 874"/>
                  <a:gd name="T7" fmla="*/ 132 h 138"/>
                  <a:gd name="T8" fmla="*/ 194 w 874"/>
                  <a:gd name="T9" fmla="*/ 126 h 138"/>
                  <a:gd name="T10" fmla="*/ 128 w 874"/>
                  <a:gd name="T11" fmla="*/ 118 h 138"/>
                  <a:gd name="T12" fmla="*/ 74 w 874"/>
                  <a:gd name="T13" fmla="*/ 108 h 138"/>
                  <a:gd name="T14" fmla="*/ 52 w 874"/>
                  <a:gd name="T15" fmla="*/ 102 h 138"/>
                  <a:gd name="T16" fmla="*/ 34 w 874"/>
                  <a:gd name="T17" fmla="*/ 96 h 138"/>
                  <a:gd name="T18" fmla="*/ 18 w 874"/>
                  <a:gd name="T19" fmla="*/ 90 h 138"/>
                  <a:gd name="T20" fmla="*/ 8 w 874"/>
                  <a:gd name="T21" fmla="*/ 84 h 138"/>
                  <a:gd name="T22" fmla="*/ 2 w 874"/>
                  <a:gd name="T23" fmla="*/ 78 h 138"/>
                  <a:gd name="T24" fmla="*/ 0 w 874"/>
                  <a:gd name="T25" fmla="*/ 70 h 138"/>
                  <a:gd name="T26" fmla="*/ 0 w 874"/>
                  <a:gd name="T27" fmla="*/ 70 h 138"/>
                  <a:gd name="T28" fmla="*/ 2 w 874"/>
                  <a:gd name="T29" fmla="*/ 64 h 138"/>
                  <a:gd name="T30" fmla="*/ 8 w 874"/>
                  <a:gd name="T31" fmla="*/ 56 h 138"/>
                  <a:gd name="T32" fmla="*/ 18 w 874"/>
                  <a:gd name="T33" fmla="*/ 50 h 138"/>
                  <a:gd name="T34" fmla="*/ 34 w 874"/>
                  <a:gd name="T35" fmla="*/ 42 h 138"/>
                  <a:gd name="T36" fmla="*/ 52 w 874"/>
                  <a:gd name="T37" fmla="*/ 36 h 138"/>
                  <a:gd name="T38" fmla="*/ 74 w 874"/>
                  <a:gd name="T39" fmla="*/ 30 h 138"/>
                  <a:gd name="T40" fmla="*/ 128 w 874"/>
                  <a:gd name="T41" fmla="*/ 20 h 138"/>
                  <a:gd name="T42" fmla="*/ 194 w 874"/>
                  <a:gd name="T43" fmla="*/ 12 h 138"/>
                  <a:gd name="T44" fmla="*/ 270 w 874"/>
                  <a:gd name="T45" fmla="*/ 6 h 138"/>
                  <a:gd name="T46" fmla="*/ 352 w 874"/>
                  <a:gd name="T47" fmla="*/ 2 h 138"/>
                  <a:gd name="T48" fmla="*/ 440 w 874"/>
                  <a:gd name="T49" fmla="*/ 0 h 138"/>
                  <a:gd name="T50" fmla="*/ 440 w 874"/>
                  <a:gd name="T51" fmla="*/ 0 h 138"/>
                  <a:gd name="T52" fmla="*/ 528 w 874"/>
                  <a:gd name="T53" fmla="*/ 2 h 138"/>
                  <a:gd name="T54" fmla="*/ 610 w 874"/>
                  <a:gd name="T55" fmla="*/ 6 h 138"/>
                  <a:gd name="T56" fmla="*/ 682 w 874"/>
                  <a:gd name="T57" fmla="*/ 12 h 138"/>
                  <a:gd name="T58" fmla="*/ 748 w 874"/>
                  <a:gd name="T59" fmla="*/ 20 h 138"/>
                  <a:gd name="T60" fmla="*/ 800 w 874"/>
                  <a:gd name="T61" fmla="*/ 30 h 138"/>
                  <a:gd name="T62" fmla="*/ 822 w 874"/>
                  <a:gd name="T63" fmla="*/ 36 h 138"/>
                  <a:gd name="T64" fmla="*/ 840 w 874"/>
                  <a:gd name="T65" fmla="*/ 42 h 138"/>
                  <a:gd name="T66" fmla="*/ 856 w 874"/>
                  <a:gd name="T67" fmla="*/ 50 h 138"/>
                  <a:gd name="T68" fmla="*/ 866 w 874"/>
                  <a:gd name="T69" fmla="*/ 56 h 138"/>
                  <a:gd name="T70" fmla="*/ 872 w 874"/>
                  <a:gd name="T71" fmla="*/ 64 h 138"/>
                  <a:gd name="T72" fmla="*/ 874 w 874"/>
                  <a:gd name="T73" fmla="*/ 70 h 138"/>
                  <a:gd name="T74" fmla="*/ 874 w 874"/>
                  <a:gd name="T75" fmla="*/ 70 h 138"/>
                  <a:gd name="T76" fmla="*/ 872 w 874"/>
                  <a:gd name="T77" fmla="*/ 78 h 138"/>
                  <a:gd name="T78" fmla="*/ 866 w 874"/>
                  <a:gd name="T79" fmla="*/ 84 h 138"/>
                  <a:gd name="T80" fmla="*/ 856 w 874"/>
                  <a:gd name="T81" fmla="*/ 90 h 138"/>
                  <a:gd name="T82" fmla="*/ 840 w 874"/>
                  <a:gd name="T83" fmla="*/ 96 h 138"/>
                  <a:gd name="T84" fmla="*/ 822 w 874"/>
                  <a:gd name="T85" fmla="*/ 102 h 138"/>
                  <a:gd name="T86" fmla="*/ 800 w 874"/>
                  <a:gd name="T87" fmla="*/ 108 h 138"/>
                  <a:gd name="T88" fmla="*/ 748 w 874"/>
                  <a:gd name="T89" fmla="*/ 118 h 138"/>
                  <a:gd name="T90" fmla="*/ 682 w 874"/>
                  <a:gd name="T91" fmla="*/ 126 h 138"/>
                  <a:gd name="T92" fmla="*/ 610 w 874"/>
                  <a:gd name="T93" fmla="*/ 132 h 138"/>
                  <a:gd name="T94" fmla="*/ 528 w 874"/>
                  <a:gd name="T95" fmla="*/ 136 h 138"/>
                  <a:gd name="T96" fmla="*/ 440 w 87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138"/>
                    </a:moveTo>
                    <a:lnTo>
                      <a:pt x="440" y="138"/>
                    </a:lnTo>
                    <a:lnTo>
                      <a:pt x="352" y="136"/>
                    </a:lnTo>
                    <a:lnTo>
                      <a:pt x="270" y="132"/>
                    </a:lnTo>
                    <a:lnTo>
                      <a:pt x="194" y="126"/>
                    </a:lnTo>
                    <a:lnTo>
                      <a:pt x="128" y="118"/>
                    </a:lnTo>
                    <a:lnTo>
                      <a:pt x="74" y="108"/>
                    </a:lnTo>
                    <a:lnTo>
                      <a:pt x="52" y="102"/>
                    </a:lnTo>
                    <a:lnTo>
                      <a:pt x="34" y="96"/>
                    </a:lnTo>
                    <a:lnTo>
                      <a:pt x="18" y="90"/>
                    </a:lnTo>
                    <a:lnTo>
                      <a:pt x="8" y="84"/>
                    </a:lnTo>
                    <a:lnTo>
                      <a:pt x="2" y="78"/>
                    </a:lnTo>
                    <a:lnTo>
                      <a:pt x="0" y="70"/>
                    </a:lnTo>
                    <a:lnTo>
                      <a:pt x="0" y="70"/>
                    </a:lnTo>
                    <a:lnTo>
                      <a:pt x="2" y="64"/>
                    </a:lnTo>
                    <a:lnTo>
                      <a:pt x="8" y="56"/>
                    </a:lnTo>
                    <a:lnTo>
                      <a:pt x="18" y="50"/>
                    </a:lnTo>
                    <a:lnTo>
                      <a:pt x="34" y="42"/>
                    </a:lnTo>
                    <a:lnTo>
                      <a:pt x="52" y="36"/>
                    </a:lnTo>
                    <a:lnTo>
                      <a:pt x="74" y="30"/>
                    </a:lnTo>
                    <a:lnTo>
                      <a:pt x="128" y="20"/>
                    </a:lnTo>
                    <a:lnTo>
                      <a:pt x="194" y="12"/>
                    </a:lnTo>
                    <a:lnTo>
                      <a:pt x="270" y="6"/>
                    </a:lnTo>
                    <a:lnTo>
                      <a:pt x="352" y="2"/>
                    </a:lnTo>
                    <a:lnTo>
                      <a:pt x="440" y="0"/>
                    </a:lnTo>
                    <a:lnTo>
                      <a:pt x="440" y="0"/>
                    </a:lnTo>
                    <a:lnTo>
                      <a:pt x="528" y="2"/>
                    </a:lnTo>
                    <a:lnTo>
                      <a:pt x="610" y="6"/>
                    </a:lnTo>
                    <a:lnTo>
                      <a:pt x="682" y="12"/>
                    </a:lnTo>
                    <a:lnTo>
                      <a:pt x="748" y="20"/>
                    </a:lnTo>
                    <a:lnTo>
                      <a:pt x="800" y="30"/>
                    </a:lnTo>
                    <a:lnTo>
                      <a:pt x="822" y="36"/>
                    </a:lnTo>
                    <a:lnTo>
                      <a:pt x="840" y="42"/>
                    </a:lnTo>
                    <a:lnTo>
                      <a:pt x="856" y="50"/>
                    </a:lnTo>
                    <a:lnTo>
                      <a:pt x="866" y="56"/>
                    </a:lnTo>
                    <a:lnTo>
                      <a:pt x="872" y="64"/>
                    </a:lnTo>
                    <a:lnTo>
                      <a:pt x="874" y="70"/>
                    </a:lnTo>
                    <a:lnTo>
                      <a:pt x="874" y="70"/>
                    </a:lnTo>
                    <a:lnTo>
                      <a:pt x="872" y="78"/>
                    </a:lnTo>
                    <a:lnTo>
                      <a:pt x="866" y="84"/>
                    </a:lnTo>
                    <a:lnTo>
                      <a:pt x="856" y="90"/>
                    </a:lnTo>
                    <a:lnTo>
                      <a:pt x="840" y="96"/>
                    </a:lnTo>
                    <a:lnTo>
                      <a:pt x="822" y="102"/>
                    </a:lnTo>
                    <a:lnTo>
                      <a:pt x="800" y="108"/>
                    </a:lnTo>
                    <a:lnTo>
                      <a:pt x="748" y="118"/>
                    </a:lnTo>
                    <a:lnTo>
                      <a:pt x="682" y="126"/>
                    </a:lnTo>
                    <a:lnTo>
                      <a:pt x="610" y="132"/>
                    </a:lnTo>
                    <a:lnTo>
                      <a:pt x="528" y="136"/>
                    </a:lnTo>
                    <a:lnTo>
                      <a:pt x="440"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4" name="Freeform 230"/>
              <p:cNvSpPr>
                <a:spLocks/>
              </p:cNvSpPr>
              <p:nvPr/>
            </p:nvSpPr>
            <p:spPr bwMode="auto">
              <a:xfrm>
                <a:off x="4451" y="4158"/>
                <a:ext cx="880" cy="138"/>
              </a:xfrm>
              <a:custGeom>
                <a:avLst/>
                <a:gdLst>
                  <a:gd name="T0" fmla="*/ 444 w 880"/>
                  <a:gd name="T1" fmla="*/ 0 h 138"/>
                  <a:gd name="T2" fmla="*/ 444 w 880"/>
                  <a:gd name="T3" fmla="*/ 0 h 138"/>
                  <a:gd name="T4" fmla="*/ 356 w 880"/>
                  <a:gd name="T5" fmla="*/ 2 h 138"/>
                  <a:gd name="T6" fmla="*/ 272 w 880"/>
                  <a:gd name="T7" fmla="*/ 6 h 138"/>
                  <a:gd name="T8" fmla="*/ 196 w 880"/>
                  <a:gd name="T9" fmla="*/ 12 h 138"/>
                  <a:gd name="T10" fmla="*/ 132 w 880"/>
                  <a:gd name="T11" fmla="*/ 20 h 138"/>
                  <a:gd name="T12" fmla="*/ 76 w 880"/>
                  <a:gd name="T13" fmla="*/ 30 h 138"/>
                  <a:gd name="T14" fmla="*/ 54 w 880"/>
                  <a:gd name="T15" fmla="*/ 36 h 138"/>
                  <a:gd name="T16" fmla="*/ 36 w 880"/>
                  <a:gd name="T17" fmla="*/ 42 h 138"/>
                  <a:gd name="T18" fmla="*/ 20 w 880"/>
                  <a:gd name="T19" fmla="*/ 50 h 138"/>
                  <a:gd name="T20" fmla="*/ 10 w 880"/>
                  <a:gd name="T21" fmla="*/ 56 h 138"/>
                  <a:gd name="T22" fmla="*/ 4 w 880"/>
                  <a:gd name="T23" fmla="*/ 64 h 138"/>
                  <a:gd name="T24" fmla="*/ 0 w 880"/>
                  <a:gd name="T25" fmla="*/ 70 h 138"/>
                  <a:gd name="T26" fmla="*/ 0 w 880"/>
                  <a:gd name="T27" fmla="*/ 70 h 138"/>
                  <a:gd name="T28" fmla="*/ 4 w 880"/>
                  <a:gd name="T29" fmla="*/ 78 h 138"/>
                  <a:gd name="T30" fmla="*/ 10 w 880"/>
                  <a:gd name="T31" fmla="*/ 84 h 138"/>
                  <a:gd name="T32" fmla="*/ 20 w 880"/>
                  <a:gd name="T33" fmla="*/ 90 h 138"/>
                  <a:gd name="T34" fmla="*/ 36 w 880"/>
                  <a:gd name="T35" fmla="*/ 96 h 138"/>
                  <a:gd name="T36" fmla="*/ 54 w 880"/>
                  <a:gd name="T37" fmla="*/ 102 h 138"/>
                  <a:gd name="T38" fmla="*/ 76 w 880"/>
                  <a:gd name="T39" fmla="*/ 108 h 138"/>
                  <a:gd name="T40" fmla="*/ 132 w 880"/>
                  <a:gd name="T41" fmla="*/ 118 h 138"/>
                  <a:gd name="T42" fmla="*/ 196 w 880"/>
                  <a:gd name="T43" fmla="*/ 126 h 138"/>
                  <a:gd name="T44" fmla="*/ 272 w 880"/>
                  <a:gd name="T45" fmla="*/ 132 h 138"/>
                  <a:gd name="T46" fmla="*/ 356 w 880"/>
                  <a:gd name="T47" fmla="*/ 136 h 138"/>
                  <a:gd name="T48" fmla="*/ 444 w 880"/>
                  <a:gd name="T49" fmla="*/ 138 h 138"/>
                  <a:gd name="T50" fmla="*/ 444 w 880"/>
                  <a:gd name="T51" fmla="*/ 138 h 138"/>
                  <a:gd name="T52" fmla="*/ 532 w 880"/>
                  <a:gd name="T53" fmla="*/ 136 h 138"/>
                  <a:gd name="T54" fmla="*/ 614 w 880"/>
                  <a:gd name="T55" fmla="*/ 132 h 138"/>
                  <a:gd name="T56" fmla="*/ 688 w 880"/>
                  <a:gd name="T57" fmla="*/ 126 h 138"/>
                  <a:gd name="T58" fmla="*/ 752 w 880"/>
                  <a:gd name="T59" fmla="*/ 118 h 138"/>
                  <a:gd name="T60" fmla="*/ 806 w 880"/>
                  <a:gd name="T61" fmla="*/ 108 h 138"/>
                  <a:gd name="T62" fmla="*/ 828 w 880"/>
                  <a:gd name="T63" fmla="*/ 102 h 138"/>
                  <a:gd name="T64" fmla="*/ 846 w 880"/>
                  <a:gd name="T65" fmla="*/ 96 h 138"/>
                  <a:gd name="T66" fmla="*/ 862 w 880"/>
                  <a:gd name="T67" fmla="*/ 90 h 138"/>
                  <a:gd name="T68" fmla="*/ 872 w 880"/>
                  <a:gd name="T69" fmla="*/ 84 h 138"/>
                  <a:gd name="T70" fmla="*/ 878 w 880"/>
                  <a:gd name="T71" fmla="*/ 78 h 138"/>
                  <a:gd name="T72" fmla="*/ 880 w 880"/>
                  <a:gd name="T73" fmla="*/ 70 h 138"/>
                  <a:gd name="T74" fmla="*/ 880 w 880"/>
                  <a:gd name="T75" fmla="*/ 70 h 138"/>
                  <a:gd name="T76" fmla="*/ 878 w 880"/>
                  <a:gd name="T77" fmla="*/ 64 h 138"/>
                  <a:gd name="T78" fmla="*/ 872 w 880"/>
                  <a:gd name="T79" fmla="*/ 56 h 138"/>
                  <a:gd name="T80" fmla="*/ 862 w 880"/>
                  <a:gd name="T81" fmla="*/ 50 h 138"/>
                  <a:gd name="T82" fmla="*/ 846 w 880"/>
                  <a:gd name="T83" fmla="*/ 42 h 138"/>
                  <a:gd name="T84" fmla="*/ 828 w 880"/>
                  <a:gd name="T85" fmla="*/ 36 h 138"/>
                  <a:gd name="T86" fmla="*/ 806 w 880"/>
                  <a:gd name="T87" fmla="*/ 30 h 138"/>
                  <a:gd name="T88" fmla="*/ 752 w 880"/>
                  <a:gd name="T89" fmla="*/ 20 h 138"/>
                  <a:gd name="T90" fmla="*/ 688 w 880"/>
                  <a:gd name="T91" fmla="*/ 12 h 138"/>
                  <a:gd name="T92" fmla="*/ 614 w 880"/>
                  <a:gd name="T93" fmla="*/ 6 h 138"/>
                  <a:gd name="T94" fmla="*/ 532 w 880"/>
                  <a:gd name="T95" fmla="*/ 2 h 138"/>
                  <a:gd name="T96" fmla="*/ 444 w 88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0" h="138">
                    <a:moveTo>
                      <a:pt x="444" y="0"/>
                    </a:moveTo>
                    <a:lnTo>
                      <a:pt x="444" y="0"/>
                    </a:lnTo>
                    <a:lnTo>
                      <a:pt x="356" y="2"/>
                    </a:lnTo>
                    <a:lnTo>
                      <a:pt x="272" y="6"/>
                    </a:lnTo>
                    <a:lnTo>
                      <a:pt x="196" y="12"/>
                    </a:lnTo>
                    <a:lnTo>
                      <a:pt x="132" y="20"/>
                    </a:lnTo>
                    <a:lnTo>
                      <a:pt x="76" y="30"/>
                    </a:lnTo>
                    <a:lnTo>
                      <a:pt x="54" y="36"/>
                    </a:lnTo>
                    <a:lnTo>
                      <a:pt x="36" y="42"/>
                    </a:lnTo>
                    <a:lnTo>
                      <a:pt x="20" y="50"/>
                    </a:lnTo>
                    <a:lnTo>
                      <a:pt x="10" y="56"/>
                    </a:lnTo>
                    <a:lnTo>
                      <a:pt x="4" y="64"/>
                    </a:lnTo>
                    <a:lnTo>
                      <a:pt x="0" y="70"/>
                    </a:lnTo>
                    <a:lnTo>
                      <a:pt x="0" y="70"/>
                    </a:lnTo>
                    <a:lnTo>
                      <a:pt x="4" y="78"/>
                    </a:lnTo>
                    <a:lnTo>
                      <a:pt x="10" y="84"/>
                    </a:lnTo>
                    <a:lnTo>
                      <a:pt x="20" y="90"/>
                    </a:lnTo>
                    <a:lnTo>
                      <a:pt x="36" y="96"/>
                    </a:lnTo>
                    <a:lnTo>
                      <a:pt x="54" y="102"/>
                    </a:lnTo>
                    <a:lnTo>
                      <a:pt x="76" y="108"/>
                    </a:lnTo>
                    <a:lnTo>
                      <a:pt x="132" y="118"/>
                    </a:lnTo>
                    <a:lnTo>
                      <a:pt x="196" y="126"/>
                    </a:lnTo>
                    <a:lnTo>
                      <a:pt x="272" y="132"/>
                    </a:lnTo>
                    <a:lnTo>
                      <a:pt x="356" y="136"/>
                    </a:lnTo>
                    <a:lnTo>
                      <a:pt x="444" y="138"/>
                    </a:lnTo>
                    <a:lnTo>
                      <a:pt x="444" y="138"/>
                    </a:lnTo>
                    <a:lnTo>
                      <a:pt x="532" y="136"/>
                    </a:lnTo>
                    <a:lnTo>
                      <a:pt x="614" y="132"/>
                    </a:lnTo>
                    <a:lnTo>
                      <a:pt x="688" y="126"/>
                    </a:lnTo>
                    <a:lnTo>
                      <a:pt x="752" y="118"/>
                    </a:lnTo>
                    <a:lnTo>
                      <a:pt x="806" y="108"/>
                    </a:lnTo>
                    <a:lnTo>
                      <a:pt x="828" y="102"/>
                    </a:lnTo>
                    <a:lnTo>
                      <a:pt x="846" y="96"/>
                    </a:lnTo>
                    <a:lnTo>
                      <a:pt x="862" y="90"/>
                    </a:lnTo>
                    <a:lnTo>
                      <a:pt x="872" y="84"/>
                    </a:lnTo>
                    <a:lnTo>
                      <a:pt x="878" y="78"/>
                    </a:lnTo>
                    <a:lnTo>
                      <a:pt x="880" y="70"/>
                    </a:lnTo>
                    <a:lnTo>
                      <a:pt x="880" y="70"/>
                    </a:lnTo>
                    <a:lnTo>
                      <a:pt x="878" y="64"/>
                    </a:lnTo>
                    <a:lnTo>
                      <a:pt x="872" y="56"/>
                    </a:lnTo>
                    <a:lnTo>
                      <a:pt x="862" y="50"/>
                    </a:lnTo>
                    <a:lnTo>
                      <a:pt x="846" y="42"/>
                    </a:lnTo>
                    <a:lnTo>
                      <a:pt x="828" y="36"/>
                    </a:lnTo>
                    <a:lnTo>
                      <a:pt x="806" y="30"/>
                    </a:lnTo>
                    <a:lnTo>
                      <a:pt x="752" y="20"/>
                    </a:lnTo>
                    <a:lnTo>
                      <a:pt x="688" y="12"/>
                    </a:lnTo>
                    <a:lnTo>
                      <a:pt x="614" y="6"/>
                    </a:lnTo>
                    <a:lnTo>
                      <a:pt x="532" y="2"/>
                    </a:lnTo>
                    <a:lnTo>
                      <a:pt x="4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5" name="Freeform 231"/>
              <p:cNvSpPr>
                <a:spLocks noEditPoints="1"/>
              </p:cNvSpPr>
              <p:nvPr/>
            </p:nvSpPr>
            <p:spPr bwMode="auto">
              <a:xfrm>
                <a:off x="4455" y="4158"/>
                <a:ext cx="874" cy="138"/>
              </a:xfrm>
              <a:custGeom>
                <a:avLst/>
                <a:gdLst>
                  <a:gd name="T0" fmla="*/ 440 w 874"/>
                  <a:gd name="T1" fmla="*/ 136 h 138"/>
                  <a:gd name="T2" fmla="*/ 270 w 874"/>
                  <a:gd name="T3" fmla="*/ 132 h 138"/>
                  <a:gd name="T4" fmla="*/ 130 w 874"/>
                  <a:gd name="T5" fmla="*/ 118 h 138"/>
                  <a:gd name="T6" fmla="*/ 54 w 874"/>
                  <a:gd name="T7" fmla="*/ 102 h 138"/>
                  <a:gd name="T8" fmla="*/ 20 w 874"/>
                  <a:gd name="T9" fmla="*/ 90 h 138"/>
                  <a:gd name="T10" fmla="*/ 4 w 874"/>
                  <a:gd name="T11" fmla="*/ 78 h 138"/>
                  <a:gd name="T12" fmla="*/ 2 w 874"/>
                  <a:gd name="T13" fmla="*/ 70 h 138"/>
                  <a:gd name="T14" fmla="*/ 10 w 874"/>
                  <a:gd name="T15" fmla="*/ 56 h 138"/>
                  <a:gd name="T16" fmla="*/ 36 w 874"/>
                  <a:gd name="T17" fmla="*/ 44 h 138"/>
                  <a:gd name="T18" fmla="*/ 76 w 874"/>
                  <a:gd name="T19" fmla="*/ 32 h 138"/>
                  <a:gd name="T20" fmla="*/ 196 w 874"/>
                  <a:gd name="T21" fmla="*/ 12 h 138"/>
                  <a:gd name="T22" fmla="*/ 352 w 874"/>
                  <a:gd name="T23" fmla="*/ 2 h 138"/>
                  <a:gd name="T24" fmla="*/ 440 w 874"/>
                  <a:gd name="T25" fmla="*/ 0 h 138"/>
                  <a:gd name="T26" fmla="*/ 608 w 874"/>
                  <a:gd name="T27" fmla="*/ 6 h 138"/>
                  <a:gd name="T28" fmla="*/ 746 w 874"/>
                  <a:gd name="T29" fmla="*/ 20 h 138"/>
                  <a:gd name="T30" fmla="*/ 820 w 874"/>
                  <a:gd name="T31" fmla="*/ 36 h 138"/>
                  <a:gd name="T32" fmla="*/ 854 w 874"/>
                  <a:gd name="T33" fmla="*/ 50 h 138"/>
                  <a:gd name="T34" fmla="*/ 870 w 874"/>
                  <a:gd name="T35" fmla="*/ 64 h 138"/>
                  <a:gd name="T36" fmla="*/ 872 w 874"/>
                  <a:gd name="T37" fmla="*/ 70 h 138"/>
                  <a:gd name="T38" fmla="*/ 864 w 874"/>
                  <a:gd name="T39" fmla="*/ 84 h 138"/>
                  <a:gd name="T40" fmla="*/ 838 w 874"/>
                  <a:gd name="T41" fmla="*/ 96 h 138"/>
                  <a:gd name="T42" fmla="*/ 798 w 874"/>
                  <a:gd name="T43" fmla="*/ 108 h 138"/>
                  <a:gd name="T44" fmla="*/ 682 w 874"/>
                  <a:gd name="T45" fmla="*/ 126 h 138"/>
                  <a:gd name="T46" fmla="*/ 528 w 874"/>
                  <a:gd name="T47" fmla="*/ 136 h 138"/>
                  <a:gd name="T48" fmla="*/ 440 w 874"/>
                  <a:gd name="T49" fmla="*/ 0 h 138"/>
                  <a:gd name="T50" fmla="*/ 352 w 874"/>
                  <a:gd name="T51" fmla="*/ 2 h 138"/>
                  <a:gd name="T52" fmla="*/ 194 w 874"/>
                  <a:gd name="T53" fmla="*/ 12 h 138"/>
                  <a:gd name="T54" fmla="*/ 74 w 874"/>
                  <a:gd name="T55" fmla="*/ 30 h 138"/>
                  <a:gd name="T56" fmla="*/ 34 w 874"/>
                  <a:gd name="T57" fmla="*/ 42 h 138"/>
                  <a:gd name="T58" fmla="*/ 8 w 874"/>
                  <a:gd name="T59" fmla="*/ 56 h 138"/>
                  <a:gd name="T60" fmla="*/ 0 w 874"/>
                  <a:gd name="T61" fmla="*/ 70 h 138"/>
                  <a:gd name="T62" fmla="*/ 2 w 874"/>
                  <a:gd name="T63" fmla="*/ 78 h 138"/>
                  <a:gd name="T64" fmla="*/ 18 w 874"/>
                  <a:gd name="T65" fmla="*/ 90 h 138"/>
                  <a:gd name="T66" fmla="*/ 52 w 874"/>
                  <a:gd name="T67" fmla="*/ 102 h 138"/>
                  <a:gd name="T68" fmla="*/ 128 w 874"/>
                  <a:gd name="T69" fmla="*/ 118 h 138"/>
                  <a:gd name="T70" fmla="*/ 270 w 874"/>
                  <a:gd name="T71" fmla="*/ 132 h 138"/>
                  <a:gd name="T72" fmla="*/ 440 w 874"/>
                  <a:gd name="T73" fmla="*/ 138 h 138"/>
                  <a:gd name="T74" fmla="*/ 528 w 874"/>
                  <a:gd name="T75" fmla="*/ 136 h 138"/>
                  <a:gd name="T76" fmla="*/ 682 w 874"/>
                  <a:gd name="T77" fmla="*/ 126 h 138"/>
                  <a:gd name="T78" fmla="*/ 800 w 874"/>
                  <a:gd name="T79" fmla="*/ 108 h 138"/>
                  <a:gd name="T80" fmla="*/ 840 w 874"/>
                  <a:gd name="T81" fmla="*/ 96 h 138"/>
                  <a:gd name="T82" fmla="*/ 866 w 874"/>
                  <a:gd name="T83" fmla="*/ 84 h 138"/>
                  <a:gd name="T84" fmla="*/ 874 w 874"/>
                  <a:gd name="T85" fmla="*/ 70 h 138"/>
                  <a:gd name="T86" fmla="*/ 872 w 874"/>
                  <a:gd name="T87" fmla="*/ 64 h 138"/>
                  <a:gd name="T88" fmla="*/ 856 w 874"/>
                  <a:gd name="T89" fmla="*/ 50 h 138"/>
                  <a:gd name="T90" fmla="*/ 822 w 874"/>
                  <a:gd name="T91" fmla="*/ 36 h 138"/>
                  <a:gd name="T92" fmla="*/ 748 w 874"/>
                  <a:gd name="T93" fmla="*/ 20 h 138"/>
                  <a:gd name="T94" fmla="*/ 610 w 874"/>
                  <a:gd name="T95" fmla="*/ 6 h 138"/>
                  <a:gd name="T96" fmla="*/ 440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136"/>
                    </a:moveTo>
                    <a:lnTo>
                      <a:pt x="440" y="136"/>
                    </a:lnTo>
                    <a:lnTo>
                      <a:pt x="352" y="136"/>
                    </a:lnTo>
                    <a:lnTo>
                      <a:pt x="270" y="132"/>
                    </a:lnTo>
                    <a:lnTo>
                      <a:pt x="196" y="126"/>
                    </a:lnTo>
                    <a:lnTo>
                      <a:pt x="130" y="118"/>
                    </a:lnTo>
                    <a:lnTo>
                      <a:pt x="76" y="108"/>
                    </a:lnTo>
                    <a:lnTo>
                      <a:pt x="54" y="102"/>
                    </a:lnTo>
                    <a:lnTo>
                      <a:pt x="36" y="96"/>
                    </a:lnTo>
                    <a:lnTo>
                      <a:pt x="20" y="90"/>
                    </a:lnTo>
                    <a:lnTo>
                      <a:pt x="10" y="84"/>
                    </a:lnTo>
                    <a:lnTo>
                      <a:pt x="4" y="78"/>
                    </a:lnTo>
                    <a:lnTo>
                      <a:pt x="2" y="70"/>
                    </a:lnTo>
                    <a:lnTo>
                      <a:pt x="2" y="70"/>
                    </a:lnTo>
                    <a:lnTo>
                      <a:pt x="4" y="64"/>
                    </a:lnTo>
                    <a:lnTo>
                      <a:pt x="10" y="56"/>
                    </a:lnTo>
                    <a:lnTo>
                      <a:pt x="20" y="50"/>
                    </a:lnTo>
                    <a:lnTo>
                      <a:pt x="36" y="44"/>
                    </a:lnTo>
                    <a:lnTo>
                      <a:pt x="54" y="36"/>
                    </a:lnTo>
                    <a:lnTo>
                      <a:pt x="76" y="32"/>
                    </a:lnTo>
                    <a:lnTo>
                      <a:pt x="130" y="20"/>
                    </a:lnTo>
                    <a:lnTo>
                      <a:pt x="196" y="12"/>
                    </a:lnTo>
                    <a:lnTo>
                      <a:pt x="270" y="6"/>
                    </a:lnTo>
                    <a:lnTo>
                      <a:pt x="352" y="2"/>
                    </a:lnTo>
                    <a:lnTo>
                      <a:pt x="440" y="0"/>
                    </a:lnTo>
                    <a:lnTo>
                      <a:pt x="440" y="0"/>
                    </a:lnTo>
                    <a:lnTo>
                      <a:pt x="528" y="2"/>
                    </a:lnTo>
                    <a:lnTo>
                      <a:pt x="608" y="6"/>
                    </a:lnTo>
                    <a:lnTo>
                      <a:pt x="682" y="12"/>
                    </a:lnTo>
                    <a:lnTo>
                      <a:pt x="746" y="20"/>
                    </a:lnTo>
                    <a:lnTo>
                      <a:pt x="798" y="32"/>
                    </a:lnTo>
                    <a:lnTo>
                      <a:pt x="820" y="36"/>
                    </a:lnTo>
                    <a:lnTo>
                      <a:pt x="838" y="44"/>
                    </a:lnTo>
                    <a:lnTo>
                      <a:pt x="854" y="50"/>
                    </a:lnTo>
                    <a:lnTo>
                      <a:pt x="864" y="56"/>
                    </a:lnTo>
                    <a:lnTo>
                      <a:pt x="870" y="64"/>
                    </a:lnTo>
                    <a:lnTo>
                      <a:pt x="872" y="70"/>
                    </a:lnTo>
                    <a:lnTo>
                      <a:pt x="872" y="70"/>
                    </a:lnTo>
                    <a:lnTo>
                      <a:pt x="870" y="78"/>
                    </a:lnTo>
                    <a:lnTo>
                      <a:pt x="864" y="84"/>
                    </a:lnTo>
                    <a:lnTo>
                      <a:pt x="854" y="90"/>
                    </a:lnTo>
                    <a:lnTo>
                      <a:pt x="838" y="96"/>
                    </a:lnTo>
                    <a:lnTo>
                      <a:pt x="820" y="102"/>
                    </a:lnTo>
                    <a:lnTo>
                      <a:pt x="798" y="108"/>
                    </a:lnTo>
                    <a:lnTo>
                      <a:pt x="746" y="118"/>
                    </a:lnTo>
                    <a:lnTo>
                      <a:pt x="682" y="126"/>
                    </a:lnTo>
                    <a:lnTo>
                      <a:pt x="608" y="132"/>
                    </a:lnTo>
                    <a:lnTo>
                      <a:pt x="528" y="136"/>
                    </a:lnTo>
                    <a:lnTo>
                      <a:pt x="440" y="136"/>
                    </a:lnTo>
                    <a:close/>
                    <a:moveTo>
                      <a:pt x="440" y="0"/>
                    </a:moveTo>
                    <a:lnTo>
                      <a:pt x="440" y="0"/>
                    </a:lnTo>
                    <a:lnTo>
                      <a:pt x="352" y="2"/>
                    </a:lnTo>
                    <a:lnTo>
                      <a:pt x="270" y="6"/>
                    </a:lnTo>
                    <a:lnTo>
                      <a:pt x="194" y="12"/>
                    </a:lnTo>
                    <a:lnTo>
                      <a:pt x="128" y="20"/>
                    </a:lnTo>
                    <a:lnTo>
                      <a:pt x="74" y="30"/>
                    </a:lnTo>
                    <a:lnTo>
                      <a:pt x="52" y="36"/>
                    </a:lnTo>
                    <a:lnTo>
                      <a:pt x="34" y="42"/>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70" y="132"/>
                    </a:lnTo>
                    <a:lnTo>
                      <a:pt x="352" y="136"/>
                    </a:lnTo>
                    <a:lnTo>
                      <a:pt x="440" y="138"/>
                    </a:lnTo>
                    <a:lnTo>
                      <a:pt x="440" y="138"/>
                    </a:lnTo>
                    <a:lnTo>
                      <a:pt x="528" y="136"/>
                    </a:lnTo>
                    <a:lnTo>
                      <a:pt x="610"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10" y="6"/>
                    </a:lnTo>
                    <a:lnTo>
                      <a:pt x="528" y="2"/>
                    </a:lnTo>
                    <a:lnTo>
                      <a:pt x="440" y="0"/>
                    </a:lnTo>
                    <a:close/>
                  </a:path>
                </a:pathLst>
              </a:custGeom>
              <a:solidFill>
                <a:srgbClr val="EF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6" name="Freeform 232"/>
              <p:cNvSpPr>
                <a:spLocks/>
              </p:cNvSpPr>
              <p:nvPr/>
            </p:nvSpPr>
            <p:spPr bwMode="auto">
              <a:xfrm>
                <a:off x="4457" y="4158"/>
                <a:ext cx="870" cy="136"/>
              </a:xfrm>
              <a:custGeom>
                <a:avLst/>
                <a:gdLst>
                  <a:gd name="T0" fmla="*/ 438 w 870"/>
                  <a:gd name="T1" fmla="*/ 136 h 136"/>
                  <a:gd name="T2" fmla="*/ 438 w 870"/>
                  <a:gd name="T3" fmla="*/ 136 h 136"/>
                  <a:gd name="T4" fmla="*/ 350 w 870"/>
                  <a:gd name="T5" fmla="*/ 136 h 136"/>
                  <a:gd name="T6" fmla="*/ 268 w 870"/>
                  <a:gd name="T7" fmla="*/ 132 h 136"/>
                  <a:gd name="T8" fmla="*/ 194 w 870"/>
                  <a:gd name="T9" fmla="*/ 126 h 136"/>
                  <a:gd name="T10" fmla="*/ 128 w 870"/>
                  <a:gd name="T11" fmla="*/ 118 h 136"/>
                  <a:gd name="T12" fmla="*/ 74 w 870"/>
                  <a:gd name="T13" fmla="*/ 108 h 136"/>
                  <a:gd name="T14" fmla="*/ 52 w 870"/>
                  <a:gd name="T15" fmla="*/ 102 h 136"/>
                  <a:gd name="T16" fmla="*/ 34 w 870"/>
                  <a:gd name="T17" fmla="*/ 96 h 136"/>
                  <a:gd name="T18" fmla="*/ 18 w 870"/>
                  <a:gd name="T19" fmla="*/ 90 h 136"/>
                  <a:gd name="T20" fmla="*/ 8 w 870"/>
                  <a:gd name="T21" fmla="*/ 84 h 136"/>
                  <a:gd name="T22" fmla="*/ 2 w 870"/>
                  <a:gd name="T23" fmla="*/ 78 h 136"/>
                  <a:gd name="T24" fmla="*/ 0 w 870"/>
                  <a:gd name="T25" fmla="*/ 70 h 136"/>
                  <a:gd name="T26" fmla="*/ 0 w 870"/>
                  <a:gd name="T27" fmla="*/ 70 h 136"/>
                  <a:gd name="T28" fmla="*/ 2 w 870"/>
                  <a:gd name="T29" fmla="*/ 64 h 136"/>
                  <a:gd name="T30" fmla="*/ 8 w 870"/>
                  <a:gd name="T31" fmla="*/ 56 h 136"/>
                  <a:gd name="T32" fmla="*/ 18 w 870"/>
                  <a:gd name="T33" fmla="*/ 50 h 136"/>
                  <a:gd name="T34" fmla="*/ 34 w 870"/>
                  <a:gd name="T35" fmla="*/ 44 h 136"/>
                  <a:gd name="T36" fmla="*/ 52 w 870"/>
                  <a:gd name="T37" fmla="*/ 36 h 136"/>
                  <a:gd name="T38" fmla="*/ 74 w 870"/>
                  <a:gd name="T39" fmla="*/ 32 h 136"/>
                  <a:gd name="T40" fmla="*/ 128 w 870"/>
                  <a:gd name="T41" fmla="*/ 20 h 136"/>
                  <a:gd name="T42" fmla="*/ 194 w 870"/>
                  <a:gd name="T43" fmla="*/ 12 h 136"/>
                  <a:gd name="T44" fmla="*/ 268 w 870"/>
                  <a:gd name="T45" fmla="*/ 6 h 136"/>
                  <a:gd name="T46" fmla="*/ 350 w 870"/>
                  <a:gd name="T47" fmla="*/ 2 h 136"/>
                  <a:gd name="T48" fmla="*/ 438 w 870"/>
                  <a:gd name="T49" fmla="*/ 0 h 136"/>
                  <a:gd name="T50" fmla="*/ 438 w 870"/>
                  <a:gd name="T51" fmla="*/ 0 h 136"/>
                  <a:gd name="T52" fmla="*/ 526 w 870"/>
                  <a:gd name="T53" fmla="*/ 2 h 136"/>
                  <a:gd name="T54" fmla="*/ 606 w 870"/>
                  <a:gd name="T55" fmla="*/ 6 h 136"/>
                  <a:gd name="T56" fmla="*/ 680 w 870"/>
                  <a:gd name="T57" fmla="*/ 12 h 136"/>
                  <a:gd name="T58" fmla="*/ 744 w 870"/>
                  <a:gd name="T59" fmla="*/ 20 h 136"/>
                  <a:gd name="T60" fmla="*/ 796 w 870"/>
                  <a:gd name="T61" fmla="*/ 32 h 136"/>
                  <a:gd name="T62" fmla="*/ 818 w 870"/>
                  <a:gd name="T63" fmla="*/ 36 h 136"/>
                  <a:gd name="T64" fmla="*/ 836 w 870"/>
                  <a:gd name="T65" fmla="*/ 44 h 136"/>
                  <a:gd name="T66" fmla="*/ 852 w 870"/>
                  <a:gd name="T67" fmla="*/ 50 h 136"/>
                  <a:gd name="T68" fmla="*/ 862 w 870"/>
                  <a:gd name="T69" fmla="*/ 56 h 136"/>
                  <a:gd name="T70" fmla="*/ 868 w 870"/>
                  <a:gd name="T71" fmla="*/ 64 h 136"/>
                  <a:gd name="T72" fmla="*/ 870 w 870"/>
                  <a:gd name="T73" fmla="*/ 70 h 136"/>
                  <a:gd name="T74" fmla="*/ 870 w 870"/>
                  <a:gd name="T75" fmla="*/ 70 h 136"/>
                  <a:gd name="T76" fmla="*/ 868 w 870"/>
                  <a:gd name="T77" fmla="*/ 78 h 136"/>
                  <a:gd name="T78" fmla="*/ 862 w 870"/>
                  <a:gd name="T79" fmla="*/ 84 h 136"/>
                  <a:gd name="T80" fmla="*/ 852 w 870"/>
                  <a:gd name="T81" fmla="*/ 90 h 136"/>
                  <a:gd name="T82" fmla="*/ 836 w 870"/>
                  <a:gd name="T83" fmla="*/ 96 h 136"/>
                  <a:gd name="T84" fmla="*/ 818 w 870"/>
                  <a:gd name="T85" fmla="*/ 102 h 136"/>
                  <a:gd name="T86" fmla="*/ 796 w 870"/>
                  <a:gd name="T87" fmla="*/ 108 h 136"/>
                  <a:gd name="T88" fmla="*/ 744 w 870"/>
                  <a:gd name="T89" fmla="*/ 118 h 136"/>
                  <a:gd name="T90" fmla="*/ 680 w 870"/>
                  <a:gd name="T91" fmla="*/ 126 h 136"/>
                  <a:gd name="T92" fmla="*/ 606 w 870"/>
                  <a:gd name="T93" fmla="*/ 132 h 136"/>
                  <a:gd name="T94" fmla="*/ 526 w 870"/>
                  <a:gd name="T95" fmla="*/ 136 h 136"/>
                  <a:gd name="T96" fmla="*/ 438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136"/>
                    </a:moveTo>
                    <a:lnTo>
                      <a:pt x="438" y="136"/>
                    </a:lnTo>
                    <a:lnTo>
                      <a:pt x="350" y="136"/>
                    </a:lnTo>
                    <a:lnTo>
                      <a:pt x="268" y="132"/>
                    </a:lnTo>
                    <a:lnTo>
                      <a:pt x="194" y="126"/>
                    </a:lnTo>
                    <a:lnTo>
                      <a:pt x="128" y="118"/>
                    </a:lnTo>
                    <a:lnTo>
                      <a:pt x="74" y="108"/>
                    </a:lnTo>
                    <a:lnTo>
                      <a:pt x="52" y="102"/>
                    </a:lnTo>
                    <a:lnTo>
                      <a:pt x="34" y="96"/>
                    </a:lnTo>
                    <a:lnTo>
                      <a:pt x="18" y="90"/>
                    </a:lnTo>
                    <a:lnTo>
                      <a:pt x="8" y="84"/>
                    </a:lnTo>
                    <a:lnTo>
                      <a:pt x="2" y="78"/>
                    </a:lnTo>
                    <a:lnTo>
                      <a:pt x="0" y="70"/>
                    </a:lnTo>
                    <a:lnTo>
                      <a:pt x="0" y="70"/>
                    </a:lnTo>
                    <a:lnTo>
                      <a:pt x="2" y="64"/>
                    </a:lnTo>
                    <a:lnTo>
                      <a:pt x="8" y="56"/>
                    </a:lnTo>
                    <a:lnTo>
                      <a:pt x="18" y="50"/>
                    </a:lnTo>
                    <a:lnTo>
                      <a:pt x="34" y="44"/>
                    </a:lnTo>
                    <a:lnTo>
                      <a:pt x="52" y="36"/>
                    </a:lnTo>
                    <a:lnTo>
                      <a:pt x="74" y="32"/>
                    </a:lnTo>
                    <a:lnTo>
                      <a:pt x="128" y="20"/>
                    </a:lnTo>
                    <a:lnTo>
                      <a:pt x="194" y="12"/>
                    </a:lnTo>
                    <a:lnTo>
                      <a:pt x="268" y="6"/>
                    </a:lnTo>
                    <a:lnTo>
                      <a:pt x="350" y="2"/>
                    </a:lnTo>
                    <a:lnTo>
                      <a:pt x="438" y="0"/>
                    </a:lnTo>
                    <a:lnTo>
                      <a:pt x="438" y="0"/>
                    </a:lnTo>
                    <a:lnTo>
                      <a:pt x="526" y="2"/>
                    </a:lnTo>
                    <a:lnTo>
                      <a:pt x="606" y="6"/>
                    </a:lnTo>
                    <a:lnTo>
                      <a:pt x="680" y="12"/>
                    </a:lnTo>
                    <a:lnTo>
                      <a:pt x="744" y="20"/>
                    </a:lnTo>
                    <a:lnTo>
                      <a:pt x="796" y="32"/>
                    </a:lnTo>
                    <a:lnTo>
                      <a:pt x="818" y="36"/>
                    </a:lnTo>
                    <a:lnTo>
                      <a:pt x="836" y="44"/>
                    </a:lnTo>
                    <a:lnTo>
                      <a:pt x="852" y="50"/>
                    </a:lnTo>
                    <a:lnTo>
                      <a:pt x="862" y="56"/>
                    </a:lnTo>
                    <a:lnTo>
                      <a:pt x="868" y="64"/>
                    </a:lnTo>
                    <a:lnTo>
                      <a:pt x="870" y="70"/>
                    </a:lnTo>
                    <a:lnTo>
                      <a:pt x="870" y="70"/>
                    </a:lnTo>
                    <a:lnTo>
                      <a:pt x="868" y="78"/>
                    </a:lnTo>
                    <a:lnTo>
                      <a:pt x="862" y="84"/>
                    </a:lnTo>
                    <a:lnTo>
                      <a:pt x="852" y="90"/>
                    </a:lnTo>
                    <a:lnTo>
                      <a:pt x="836" y="96"/>
                    </a:lnTo>
                    <a:lnTo>
                      <a:pt x="818" y="102"/>
                    </a:lnTo>
                    <a:lnTo>
                      <a:pt x="796" y="108"/>
                    </a:lnTo>
                    <a:lnTo>
                      <a:pt x="744" y="118"/>
                    </a:lnTo>
                    <a:lnTo>
                      <a:pt x="680" y="126"/>
                    </a:lnTo>
                    <a:lnTo>
                      <a:pt x="606" y="132"/>
                    </a:lnTo>
                    <a:lnTo>
                      <a:pt x="526" y="136"/>
                    </a:lnTo>
                    <a:lnTo>
                      <a:pt x="438"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7" name="Freeform 233"/>
              <p:cNvSpPr>
                <a:spLocks/>
              </p:cNvSpPr>
              <p:nvPr/>
            </p:nvSpPr>
            <p:spPr bwMode="auto">
              <a:xfrm>
                <a:off x="4455" y="4158"/>
                <a:ext cx="874" cy="138"/>
              </a:xfrm>
              <a:custGeom>
                <a:avLst/>
                <a:gdLst>
                  <a:gd name="T0" fmla="*/ 440 w 874"/>
                  <a:gd name="T1" fmla="*/ 0 h 138"/>
                  <a:gd name="T2" fmla="*/ 440 w 874"/>
                  <a:gd name="T3" fmla="*/ 0 h 138"/>
                  <a:gd name="T4" fmla="*/ 352 w 874"/>
                  <a:gd name="T5" fmla="*/ 2 h 138"/>
                  <a:gd name="T6" fmla="*/ 270 w 874"/>
                  <a:gd name="T7" fmla="*/ 6 h 138"/>
                  <a:gd name="T8" fmla="*/ 194 w 874"/>
                  <a:gd name="T9" fmla="*/ 12 h 138"/>
                  <a:gd name="T10" fmla="*/ 128 w 874"/>
                  <a:gd name="T11" fmla="*/ 20 h 138"/>
                  <a:gd name="T12" fmla="*/ 74 w 874"/>
                  <a:gd name="T13" fmla="*/ 30 h 138"/>
                  <a:gd name="T14" fmla="*/ 52 w 874"/>
                  <a:gd name="T15" fmla="*/ 36 h 138"/>
                  <a:gd name="T16" fmla="*/ 34 w 874"/>
                  <a:gd name="T17" fmla="*/ 42 h 138"/>
                  <a:gd name="T18" fmla="*/ 18 w 874"/>
                  <a:gd name="T19" fmla="*/ 50 h 138"/>
                  <a:gd name="T20" fmla="*/ 8 w 874"/>
                  <a:gd name="T21" fmla="*/ 56 h 138"/>
                  <a:gd name="T22" fmla="*/ 2 w 874"/>
                  <a:gd name="T23" fmla="*/ 64 h 138"/>
                  <a:gd name="T24" fmla="*/ 0 w 874"/>
                  <a:gd name="T25" fmla="*/ 70 h 138"/>
                  <a:gd name="T26" fmla="*/ 0 w 874"/>
                  <a:gd name="T27" fmla="*/ 70 h 138"/>
                  <a:gd name="T28" fmla="*/ 2 w 874"/>
                  <a:gd name="T29" fmla="*/ 78 h 138"/>
                  <a:gd name="T30" fmla="*/ 8 w 874"/>
                  <a:gd name="T31" fmla="*/ 84 h 138"/>
                  <a:gd name="T32" fmla="*/ 18 w 874"/>
                  <a:gd name="T33" fmla="*/ 90 h 138"/>
                  <a:gd name="T34" fmla="*/ 34 w 874"/>
                  <a:gd name="T35" fmla="*/ 96 h 138"/>
                  <a:gd name="T36" fmla="*/ 52 w 874"/>
                  <a:gd name="T37" fmla="*/ 102 h 138"/>
                  <a:gd name="T38" fmla="*/ 74 w 874"/>
                  <a:gd name="T39" fmla="*/ 108 h 138"/>
                  <a:gd name="T40" fmla="*/ 128 w 874"/>
                  <a:gd name="T41" fmla="*/ 118 h 138"/>
                  <a:gd name="T42" fmla="*/ 194 w 874"/>
                  <a:gd name="T43" fmla="*/ 126 h 138"/>
                  <a:gd name="T44" fmla="*/ 270 w 874"/>
                  <a:gd name="T45" fmla="*/ 132 h 138"/>
                  <a:gd name="T46" fmla="*/ 352 w 874"/>
                  <a:gd name="T47" fmla="*/ 136 h 138"/>
                  <a:gd name="T48" fmla="*/ 440 w 874"/>
                  <a:gd name="T49" fmla="*/ 138 h 138"/>
                  <a:gd name="T50" fmla="*/ 440 w 874"/>
                  <a:gd name="T51" fmla="*/ 138 h 138"/>
                  <a:gd name="T52" fmla="*/ 528 w 874"/>
                  <a:gd name="T53" fmla="*/ 136 h 138"/>
                  <a:gd name="T54" fmla="*/ 610 w 874"/>
                  <a:gd name="T55" fmla="*/ 132 h 138"/>
                  <a:gd name="T56" fmla="*/ 682 w 874"/>
                  <a:gd name="T57" fmla="*/ 126 h 138"/>
                  <a:gd name="T58" fmla="*/ 748 w 874"/>
                  <a:gd name="T59" fmla="*/ 118 h 138"/>
                  <a:gd name="T60" fmla="*/ 800 w 874"/>
                  <a:gd name="T61" fmla="*/ 108 h 138"/>
                  <a:gd name="T62" fmla="*/ 822 w 874"/>
                  <a:gd name="T63" fmla="*/ 102 h 138"/>
                  <a:gd name="T64" fmla="*/ 840 w 874"/>
                  <a:gd name="T65" fmla="*/ 96 h 138"/>
                  <a:gd name="T66" fmla="*/ 856 w 874"/>
                  <a:gd name="T67" fmla="*/ 90 h 138"/>
                  <a:gd name="T68" fmla="*/ 866 w 874"/>
                  <a:gd name="T69" fmla="*/ 84 h 138"/>
                  <a:gd name="T70" fmla="*/ 872 w 874"/>
                  <a:gd name="T71" fmla="*/ 78 h 138"/>
                  <a:gd name="T72" fmla="*/ 874 w 874"/>
                  <a:gd name="T73" fmla="*/ 70 h 138"/>
                  <a:gd name="T74" fmla="*/ 874 w 874"/>
                  <a:gd name="T75" fmla="*/ 70 h 138"/>
                  <a:gd name="T76" fmla="*/ 872 w 874"/>
                  <a:gd name="T77" fmla="*/ 64 h 138"/>
                  <a:gd name="T78" fmla="*/ 866 w 874"/>
                  <a:gd name="T79" fmla="*/ 56 h 138"/>
                  <a:gd name="T80" fmla="*/ 856 w 874"/>
                  <a:gd name="T81" fmla="*/ 50 h 138"/>
                  <a:gd name="T82" fmla="*/ 840 w 874"/>
                  <a:gd name="T83" fmla="*/ 42 h 138"/>
                  <a:gd name="T84" fmla="*/ 822 w 874"/>
                  <a:gd name="T85" fmla="*/ 36 h 138"/>
                  <a:gd name="T86" fmla="*/ 800 w 874"/>
                  <a:gd name="T87" fmla="*/ 30 h 138"/>
                  <a:gd name="T88" fmla="*/ 748 w 874"/>
                  <a:gd name="T89" fmla="*/ 20 h 138"/>
                  <a:gd name="T90" fmla="*/ 682 w 874"/>
                  <a:gd name="T91" fmla="*/ 12 h 138"/>
                  <a:gd name="T92" fmla="*/ 610 w 874"/>
                  <a:gd name="T93" fmla="*/ 6 h 138"/>
                  <a:gd name="T94" fmla="*/ 528 w 874"/>
                  <a:gd name="T95" fmla="*/ 2 h 138"/>
                  <a:gd name="T96" fmla="*/ 440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40" y="0"/>
                    </a:moveTo>
                    <a:lnTo>
                      <a:pt x="440" y="0"/>
                    </a:lnTo>
                    <a:lnTo>
                      <a:pt x="352" y="2"/>
                    </a:lnTo>
                    <a:lnTo>
                      <a:pt x="270" y="6"/>
                    </a:lnTo>
                    <a:lnTo>
                      <a:pt x="194" y="12"/>
                    </a:lnTo>
                    <a:lnTo>
                      <a:pt x="128" y="20"/>
                    </a:lnTo>
                    <a:lnTo>
                      <a:pt x="74" y="30"/>
                    </a:lnTo>
                    <a:lnTo>
                      <a:pt x="52" y="36"/>
                    </a:lnTo>
                    <a:lnTo>
                      <a:pt x="34" y="42"/>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70" y="132"/>
                    </a:lnTo>
                    <a:lnTo>
                      <a:pt x="352" y="136"/>
                    </a:lnTo>
                    <a:lnTo>
                      <a:pt x="440" y="138"/>
                    </a:lnTo>
                    <a:lnTo>
                      <a:pt x="440" y="138"/>
                    </a:lnTo>
                    <a:lnTo>
                      <a:pt x="528" y="136"/>
                    </a:lnTo>
                    <a:lnTo>
                      <a:pt x="610"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10" y="6"/>
                    </a:lnTo>
                    <a:lnTo>
                      <a:pt x="528" y="2"/>
                    </a:lnTo>
                    <a:lnTo>
                      <a:pt x="4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8" name="Freeform 234"/>
              <p:cNvSpPr>
                <a:spLocks noEditPoints="1"/>
              </p:cNvSpPr>
              <p:nvPr/>
            </p:nvSpPr>
            <p:spPr bwMode="auto">
              <a:xfrm>
                <a:off x="4457" y="4158"/>
                <a:ext cx="870" cy="136"/>
              </a:xfrm>
              <a:custGeom>
                <a:avLst/>
                <a:gdLst>
                  <a:gd name="T0" fmla="*/ 438 w 870"/>
                  <a:gd name="T1" fmla="*/ 136 h 136"/>
                  <a:gd name="T2" fmla="*/ 268 w 870"/>
                  <a:gd name="T3" fmla="*/ 132 h 136"/>
                  <a:gd name="T4" fmla="*/ 130 w 870"/>
                  <a:gd name="T5" fmla="*/ 116 h 136"/>
                  <a:gd name="T6" fmla="*/ 54 w 870"/>
                  <a:gd name="T7" fmla="*/ 102 h 136"/>
                  <a:gd name="T8" fmla="*/ 22 w 870"/>
                  <a:gd name="T9" fmla="*/ 90 h 136"/>
                  <a:gd name="T10" fmla="*/ 4 w 870"/>
                  <a:gd name="T11" fmla="*/ 76 h 136"/>
                  <a:gd name="T12" fmla="*/ 2 w 870"/>
                  <a:gd name="T13" fmla="*/ 70 h 136"/>
                  <a:gd name="T14" fmla="*/ 10 w 870"/>
                  <a:gd name="T15" fmla="*/ 56 h 136"/>
                  <a:gd name="T16" fmla="*/ 36 w 870"/>
                  <a:gd name="T17" fmla="*/ 44 h 136"/>
                  <a:gd name="T18" fmla="*/ 76 w 870"/>
                  <a:gd name="T19" fmla="*/ 32 h 136"/>
                  <a:gd name="T20" fmla="*/ 194 w 870"/>
                  <a:gd name="T21" fmla="*/ 12 h 136"/>
                  <a:gd name="T22" fmla="*/ 350 w 870"/>
                  <a:gd name="T23" fmla="*/ 2 h 136"/>
                  <a:gd name="T24" fmla="*/ 438 w 870"/>
                  <a:gd name="T25" fmla="*/ 2 h 136"/>
                  <a:gd name="T26" fmla="*/ 606 w 870"/>
                  <a:gd name="T27" fmla="*/ 6 h 136"/>
                  <a:gd name="T28" fmla="*/ 742 w 870"/>
                  <a:gd name="T29" fmla="*/ 22 h 136"/>
                  <a:gd name="T30" fmla="*/ 816 w 870"/>
                  <a:gd name="T31" fmla="*/ 38 h 136"/>
                  <a:gd name="T32" fmla="*/ 850 w 870"/>
                  <a:gd name="T33" fmla="*/ 50 h 136"/>
                  <a:gd name="T34" fmla="*/ 866 w 870"/>
                  <a:gd name="T35" fmla="*/ 64 h 136"/>
                  <a:gd name="T36" fmla="*/ 868 w 870"/>
                  <a:gd name="T37" fmla="*/ 70 h 136"/>
                  <a:gd name="T38" fmla="*/ 860 w 870"/>
                  <a:gd name="T39" fmla="*/ 84 h 136"/>
                  <a:gd name="T40" fmla="*/ 834 w 870"/>
                  <a:gd name="T41" fmla="*/ 96 h 136"/>
                  <a:gd name="T42" fmla="*/ 794 w 870"/>
                  <a:gd name="T43" fmla="*/ 106 h 136"/>
                  <a:gd name="T44" fmla="*/ 678 w 870"/>
                  <a:gd name="T45" fmla="*/ 126 h 136"/>
                  <a:gd name="T46" fmla="*/ 524 w 870"/>
                  <a:gd name="T47" fmla="*/ 136 h 136"/>
                  <a:gd name="T48" fmla="*/ 438 w 870"/>
                  <a:gd name="T49" fmla="*/ 0 h 136"/>
                  <a:gd name="T50" fmla="*/ 350 w 870"/>
                  <a:gd name="T51" fmla="*/ 2 h 136"/>
                  <a:gd name="T52" fmla="*/ 194 w 870"/>
                  <a:gd name="T53" fmla="*/ 12 h 136"/>
                  <a:gd name="T54" fmla="*/ 74 w 870"/>
                  <a:gd name="T55" fmla="*/ 32 h 136"/>
                  <a:gd name="T56" fmla="*/ 34 w 870"/>
                  <a:gd name="T57" fmla="*/ 44 h 136"/>
                  <a:gd name="T58" fmla="*/ 8 w 870"/>
                  <a:gd name="T59" fmla="*/ 56 h 136"/>
                  <a:gd name="T60" fmla="*/ 0 w 870"/>
                  <a:gd name="T61" fmla="*/ 70 h 136"/>
                  <a:gd name="T62" fmla="*/ 2 w 870"/>
                  <a:gd name="T63" fmla="*/ 78 h 136"/>
                  <a:gd name="T64" fmla="*/ 18 w 870"/>
                  <a:gd name="T65" fmla="*/ 90 h 136"/>
                  <a:gd name="T66" fmla="*/ 52 w 870"/>
                  <a:gd name="T67" fmla="*/ 102 h 136"/>
                  <a:gd name="T68" fmla="*/ 128 w 870"/>
                  <a:gd name="T69" fmla="*/ 118 h 136"/>
                  <a:gd name="T70" fmla="*/ 268 w 870"/>
                  <a:gd name="T71" fmla="*/ 132 h 136"/>
                  <a:gd name="T72" fmla="*/ 438 w 870"/>
                  <a:gd name="T73" fmla="*/ 136 h 136"/>
                  <a:gd name="T74" fmla="*/ 526 w 870"/>
                  <a:gd name="T75" fmla="*/ 136 h 136"/>
                  <a:gd name="T76" fmla="*/ 680 w 870"/>
                  <a:gd name="T77" fmla="*/ 126 h 136"/>
                  <a:gd name="T78" fmla="*/ 796 w 870"/>
                  <a:gd name="T79" fmla="*/ 108 h 136"/>
                  <a:gd name="T80" fmla="*/ 836 w 870"/>
                  <a:gd name="T81" fmla="*/ 96 h 136"/>
                  <a:gd name="T82" fmla="*/ 862 w 870"/>
                  <a:gd name="T83" fmla="*/ 84 h 136"/>
                  <a:gd name="T84" fmla="*/ 870 w 870"/>
                  <a:gd name="T85" fmla="*/ 70 h 136"/>
                  <a:gd name="T86" fmla="*/ 868 w 870"/>
                  <a:gd name="T87" fmla="*/ 64 h 136"/>
                  <a:gd name="T88" fmla="*/ 852 w 870"/>
                  <a:gd name="T89" fmla="*/ 50 h 136"/>
                  <a:gd name="T90" fmla="*/ 818 w 870"/>
                  <a:gd name="T91" fmla="*/ 36 h 136"/>
                  <a:gd name="T92" fmla="*/ 744 w 870"/>
                  <a:gd name="T93" fmla="*/ 20 h 136"/>
                  <a:gd name="T94" fmla="*/ 606 w 870"/>
                  <a:gd name="T95" fmla="*/ 6 h 136"/>
                  <a:gd name="T96" fmla="*/ 438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136"/>
                    </a:moveTo>
                    <a:lnTo>
                      <a:pt x="438" y="136"/>
                    </a:lnTo>
                    <a:lnTo>
                      <a:pt x="350" y="136"/>
                    </a:lnTo>
                    <a:lnTo>
                      <a:pt x="268" y="132"/>
                    </a:lnTo>
                    <a:lnTo>
                      <a:pt x="194" y="126"/>
                    </a:lnTo>
                    <a:lnTo>
                      <a:pt x="130" y="116"/>
                    </a:lnTo>
                    <a:lnTo>
                      <a:pt x="76" y="106"/>
                    </a:lnTo>
                    <a:lnTo>
                      <a:pt x="54" y="102"/>
                    </a:lnTo>
                    <a:lnTo>
                      <a:pt x="36" y="96"/>
                    </a:lnTo>
                    <a:lnTo>
                      <a:pt x="22" y="90"/>
                    </a:lnTo>
                    <a:lnTo>
                      <a:pt x="10" y="84"/>
                    </a:lnTo>
                    <a:lnTo>
                      <a:pt x="4" y="76"/>
                    </a:lnTo>
                    <a:lnTo>
                      <a:pt x="2" y="70"/>
                    </a:lnTo>
                    <a:lnTo>
                      <a:pt x="2" y="70"/>
                    </a:lnTo>
                    <a:lnTo>
                      <a:pt x="4" y="64"/>
                    </a:lnTo>
                    <a:lnTo>
                      <a:pt x="10" y="56"/>
                    </a:lnTo>
                    <a:lnTo>
                      <a:pt x="22" y="50"/>
                    </a:lnTo>
                    <a:lnTo>
                      <a:pt x="36" y="44"/>
                    </a:lnTo>
                    <a:lnTo>
                      <a:pt x="54" y="38"/>
                    </a:lnTo>
                    <a:lnTo>
                      <a:pt x="76" y="32"/>
                    </a:lnTo>
                    <a:lnTo>
                      <a:pt x="130" y="22"/>
                    </a:lnTo>
                    <a:lnTo>
                      <a:pt x="194" y="12"/>
                    </a:lnTo>
                    <a:lnTo>
                      <a:pt x="268" y="6"/>
                    </a:lnTo>
                    <a:lnTo>
                      <a:pt x="350" y="2"/>
                    </a:lnTo>
                    <a:lnTo>
                      <a:pt x="438" y="2"/>
                    </a:lnTo>
                    <a:lnTo>
                      <a:pt x="438" y="2"/>
                    </a:lnTo>
                    <a:lnTo>
                      <a:pt x="524" y="2"/>
                    </a:lnTo>
                    <a:lnTo>
                      <a:pt x="606" y="6"/>
                    </a:lnTo>
                    <a:lnTo>
                      <a:pt x="678" y="12"/>
                    </a:lnTo>
                    <a:lnTo>
                      <a:pt x="742" y="22"/>
                    </a:lnTo>
                    <a:lnTo>
                      <a:pt x="794" y="32"/>
                    </a:lnTo>
                    <a:lnTo>
                      <a:pt x="816" y="38"/>
                    </a:lnTo>
                    <a:lnTo>
                      <a:pt x="834" y="44"/>
                    </a:lnTo>
                    <a:lnTo>
                      <a:pt x="850" y="50"/>
                    </a:lnTo>
                    <a:lnTo>
                      <a:pt x="860" y="56"/>
                    </a:lnTo>
                    <a:lnTo>
                      <a:pt x="866" y="64"/>
                    </a:lnTo>
                    <a:lnTo>
                      <a:pt x="868" y="70"/>
                    </a:lnTo>
                    <a:lnTo>
                      <a:pt x="868" y="70"/>
                    </a:lnTo>
                    <a:lnTo>
                      <a:pt x="866" y="76"/>
                    </a:lnTo>
                    <a:lnTo>
                      <a:pt x="860" y="84"/>
                    </a:lnTo>
                    <a:lnTo>
                      <a:pt x="850" y="90"/>
                    </a:lnTo>
                    <a:lnTo>
                      <a:pt x="834" y="96"/>
                    </a:lnTo>
                    <a:lnTo>
                      <a:pt x="816" y="102"/>
                    </a:lnTo>
                    <a:lnTo>
                      <a:pt x="794" y="106"/>
                    </a:lnTo>
                    <a:lnTo>
                      <a:pt x="742" y="116"/>
                    </a:lnTo>
                    <a:lnTo>
                      <a:pt x="678" y="126"/>
                    </a:lnTo>
                    <a:lnTo>
                      <a:pt x="606" y="132"/>
                    </a:lnTo>
                    <a:lnTo>
                      <a:pt x="524" y="136"/>
                    </a:lnTo>
                    <a:lnTo>
                      <a:pt x="438" y="136"/>
                    </a:lnTo>
                    <a:close/>
                    <a:moveTo>
                      <a:pt x="438" y="0"/>
                    </a:moveTo>
                    <a:lnTo>
                      <a:pt x="438" y="0"/>
                    </a:lnTo>
                    <a:lnTo>
                      <a:pt x="350" y="2"/>
                    </a:lnTo>
                    <a:lnTo>
                      <a:pt x="268" y="6"/>
                    </a:lnTo>
                    <a:lnTo>
                      <a:pt x="194" y="12"/>
                    </a:lnTo>
                    <a:lnTo>
                      <a:pt x="128" y="20"/>
                    </a:lnTo>
                    <a:lnTo>
                      <a:pt x="74" y="32"/>
                    </a:lnTo>
                    <a:lnTo>
                      <a:pt x="52" y="36"/>
                    </a:lnTo>
                    <a:lnTo>
                      <a:pt x="34" y="44"/>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68" y="132"/>
                    </a:lnTo>
                    <a:lnTo>
                      <a:pt x="350" y="136"/>
                    </a:lnTo>
                    <a:lnTo>
                      <a:pt x="438" y="136"/>
                    </a:lnTo>
                    <a:lnTo>
                      <a:pt x="438" y="136"/>
                    </a:lnTo>
                    <a:lnTo>
                      <a:pt x="526"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6" y="2"/>
                    </a:lnTo>
                    <a:lnTo>
                      <a:pt x="438" y="0"/>
                    </a:lnTo>
                    <a:close/>
                  </a:path>
                </a:pathLst>
              </a:custGeom>
              <a:solidFill>
                <a:srgbClr val="EE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9" name="Freeform 235"/>
              <p:cNvSpPr>
                <a:spLocks/>
              </p:cNvSpPr>
              <p:nvPr/>
            </p:nvSpPr>
            <p:spPr bwMode="auto">
              <a:xfrm>
                <a:off x="4459" y="4160"/>
                <a:ext cx="866" cy="134"/>
              </a:xfrm>
              <a:custGeom>
                <a:avLst/>
                <a:gdLst>
                  <a:gd name="T0" fmla="*/ 436 w 866"/>
                  <a:gd name="T1" fmla="*/ 134 h 134"/>
                  <a:gd name="T2" fmla="*/ 436 w 866"/>
                  <a:gd name="T3" fmla="*/ 134 h 134"/>
                  <a:gd name="T4" fmla="*/ 348 w 866"/>
                  <a:gd name="T5" fmla="*/ 134 h 134"/>
                  <a:gd name="T6" fmla="*/ 266 w 866"/>
                  <a:gd name="T7" fmla="*/ 130 h 134"/>
                  <a:gd name="T8" fmla="*/ 192 w 866"/>
                  <a:gd name="T9" fmla="*/ 124 h 134"/>
                  <a:gd name="T10" fmla="*/ 128 w 866"/>
                  <a:gd name="T11" fmla="*/ 114 h 134"/>
                  <a:gd name="T12" fmla="*/ 74 w 866"/>
                  <a:gd name="T13" fmla="*/ 104 h 134"/>
                  <a:gd name="T14" fmla="*/ 52 w 866"/>
                  <a:gd name="T15" fmla="*/ 100 h 134"/>
                  <a:gd name="T16" fmla="*/ 34 w 866"/>
                  <a:gd name="T17" fmla="*/ 94 h 134"/>
                  <a:gd name="T18" fmla="*/ 20 w 866"/>
                  <a:gd name="T19" fmla="*/ 88 h 134"/>
                  <a:gd name="T20" fmla="*/ 8 w 866"/>
                  <a:gd name="T21" fmla="*/ 82 h 134"/>
                  <a:gd name="T22" fmla="*/ 2 w 866"/>
                  <a:gd name="T23" fmla="*/ 74 h 134"/>
                  <a:gd name="T24" fmla="*/ 0 w 866"/>
                  <a:gd name="T25" fmla="*/ 68 h 134"/>
                  <a:gd name="T26" fmla="*/ 0 w 866"/>
                  <a:gd name="T27" fmla="*/ 68 h 134"/>
                  <a:gd name="T28" fmla="*/ 2 w 866"/>
                  <a:gd name="T29" fmla="*/ 62 h 134"/>
                  <a:gd name="T30" fmla="*/ 8 w 866"/>
                  <a:gd name="T31" fmla="*/ 54 h 134"/>
                  <a:gd name="T32" fmla="*/ 20 w 866"/>
                  <a:gd name="T33" fmla="*/ 48 h 134"/>
                  <a:gd name="T34" fmla="*/ 34 w 866"/>
                  <a:gd name="T35" fmla="*/ 42 h 134"/>
                  <a:gd name="T36" fmla="*/ 52 w 866"/>
                  <a:gd name="T37" fmla="*/ 36 h 134"/>
                  <a:gd name="T38" fmla="*/ 74 w 866"/>
                  <a:gd name="T39" fmla="*/ 30 h 134"/>
                  <a:gd name="T40" fmla="*/ 128 w 866"/>
                  <a:gd name="T41" fmla="*/ 20 h 134"/>
                  <a:gd name="T42" fmla="*/ 192 w 866"/>
                  <a:gd name="T43" fmla="*/ 10 h 134"/>
                  <a:gd name="T44" fmla="*/ 266 w 866"/>
                  <a:gd name="T45" fmla="*/ 4 h 134"/>
                  <a:gd name="T46" fmla="*/ 348 w 866"/>
                  <a:gd name="T47" fmla="*/ 0 h 134"/>
                  <a:gd name="T48" fmla="*/ 436 w 866"/>
                  <a:gd name="T49" fmla="*/ 0 h 134"/>
                  <a:gd name="T50" fmla="*/ 436 w 866"/>
                  <a:gd name="T51" fmla="*/ 0 h 134"/>
                  <a:gd name="T52" fmla="*/ 522 w 866"/>
                  <a:gd name="T53" fmla="*/ 0 h 134"/>
                  <a:gd name="T54" fmla="*/ 604 w 866"/>
                  <a:gd name="T55" fmla="*/ 4 h 134"/>
                  <a:gd name="T56" fmla="*/ 676 w 866"/>
                  <a:gd name="T57" fmla="*/ 10 h 134"/>
                  <a:gd name="T58" fmla="*/ 740 w 866"/>
                  <a:gd name="T59" fmla="*/ 20 h 134"/>
                  <a:gd name="T60" fmla="*/ 792 w 866"/>
                  <a:gd name="T61" fmla="*/ 30 h 134"/>
                  <a:gd name="T62" fmla="*/ 814 w 866"/>
                  <a:gd name="T63" fmla="*/ 36 h 134"/>
                  <a:gd name="T64" fmla="*/ 832 w 866"/>
                  <a:gd name="T65" fmla="*/ 42 h 134"/>
                  <a:gd name="T66" fmla="*/ 848 w 866"/>
                  <a:gd name="T67" fmla="*/ 48 h 134"/>
                  <a:gd name="T68" fmla="*/ 858 w 866"/>
                  <a:gd name="T69" fmla="*/ 54 h 134"/>
                  <a:gd name="T70" fmla="*/ 864 w 866"/>
                  <a:gd name="T71" fmla="*/ 62 h 134"/>
                  <a:gd name="T72" fmla="*/ 866 w 866"/>
                  <a:gd name="T73" fmla="*/ 68 h 134"/>
                  <a:gd name="T74" fmla="*/ 866 w 866"/>
                  <a:gd name="T75" fmla="*/ 68 h 134"/>
                  <a:gd name="T76" fmla="*/ 864 w 866"/>
                  <a:gd name="T77" fmla="*/ 74 h 134"/>
                  <a:gd name="T78" fmla="*/ 858 w 866"/>
                  <a:gd name="T79" fmla="*/ 82 h 134"/>
                  <a:gd name="T80" fmla="*/ 848 w 866"/>
                  <a:gd name="T81" fmla="*/ 88 h 134"/>
                  <a:gd name="T82" fmla="*/ 832 w 866"/>
                  <a:gd name="T83" fmla="*/ 94 h 134"/>
                  <a:gd name="T84" fmla="*/ 814 w 866"/>
                  <a:gd name="T85" fmla="*/ 100 h 134"/>
                  <a:gd name="T86" fmla="*/ 792 w 866"/>
                  <a:gd name="T87" fmla="*/ 104 h 134"/>
                  <a:gd name="T88" fmla="*/ 740 w 866"/>
                  <a:gd name="T89" fmla="*/ 114 h 134"/>
                  <a:gd name="T90" fmla="*/ 676 w 866"/>
                  <a:gd name="T91" fmla="*/ 124 h 134"/>
                  <a:gd name="T92" fmla="*/ 604 w 866"/>
                  <a:gd name="T93" fmla="*/ 130 h 134"/>
                  <a:gd name="T94" fmla="*/ 522 w 866"/>
                  <a:gd name="T95" fmla="*/ 134 h 134"/>
                  <a:gd name="T96" fmla="*/ 436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134"/>
                    </a:moveTo>
                    <a:lnTo>
                      <a:pt x="436" y="134"/>
                    </a:lnTo>
                    <a:lnTo>
                      <a:pt x="348" y="134"/>
                    </a:lnTo>
                    <a:lnTo>
                      <a:pt x="266" y="130"/>
                    </a:lnTo>
                    <a:lnTo>
                      <a:pt x="192" y="124"/>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8" y="0"/>
                    </a:lnTo>
                    <a:lnTo>
                      <a:pt x="436" y="0"/>
                    </a:lnTo>
                    <a:lnTo>
                      <a:pt x="436" y="0"/>
                    </a:lnTo>
                    <a:lnTo>
                      <a:pt x="522" y="0"/>
                    </a:lnTo>
                    <a:lnTo>
                      <a:pt x="604" y="4"/>
                    </a:lnTo>
                    <a:lnTo>
                      <a:pt x="676" y="10"/>
                    </a:lnTo>
                    <a:lnTo>
                      <a:pt x="740" y="20"/>
                    </a:lnTo>
                    <a:lnTo>
                      <a:pt x="792" y="30"/>
                    </a:lnTo>
                    <a:lnTo>
                      <a:pt x="814" y="36"/>
                    </a:lnTo>
                    <a:lnTo>
                      <a:pt x="832" y="42"/>
                    </a:lnTo>
                    <a:lnTo>
                      <a:pt x="848" y="48"/>
                    </a:lnTo>
                    <a:lnTo>
                      <a:pt x="858" y="54"/>
                    </a:lnTo>
                    <a:lnTo>
                      <a:pt x="864" y="62"/>
                    </a:lnTo>
                    <a:lnTo>
                      <a:pt x="866" y="68"/>
                    </a:lnTo>
                    <a:lnTo>
                      <a:pt x="866" y="68"/>
                    </a:lnTo>
                    <a:lnTo>
                      <a:pt x="864" y="74"/>
                    </a:lnTo>
                    <a:lnTo>
                      <a:pt x="858" y="82"/>
                    </a:lnTo>
                    <a:lnTo>
                      <a:pt x="848" y="88"/>
                    </a:lnTo>
                    <a:lnTo>
                      <a:pt x="832" y="94"/>
                    </a:lnTo>
                    <a:lnTo>
                      <a:pt x="814" y="100"/>
                    </a:lnTo>
                    <a:lnTo>
                      <a:pt x="792" y="104"/>
                    </a:lnTo>
                    <a:lnTo>
                      <a:pt x="740" y="114"/>
                    </a:lnTo>
                    <a:lnTo>
                      <a:pt x="676" y="124"/>
                    </a:lnTo>
                    <a:lnTo>
                      <a:pt x="604" y="130"/>
                    </a:lnTo>
                    <a:lnTo>
                      <a:pt x="522" y="134"/>
                    </a:lnTo>
                    <a:lnTo>
                      <a:pt x="436"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0" name="Freeform 236"/>
              <p:cNvSpPr>
                <a:spLocks/>
              </p:cNvSpPr>
              <p:nvPr/>
            </p:nvSpPr>
            <p:spPr bwMode="auto">
              <a:xfrm>
                <a:off x="4457" y="4158"/>
                <a:ext cx="870" cy="136"/>
              </a:xfrm>
              <a:custGeom>
                <a:avLst/>
                <a:gdLst>
                  <a:gd name="T0" fmla="*/ 438 w 870"/>
                  <a:gd name="T1" fmla="*/ 0 h 136"/>
                  <a:gd name="T2" fmla="*/ 438 w 870"/>
                  <a:gd name="T3" fmla="*/ 0 h 136"/>
                  <a:gd name="T4" fmla="*/ 350 w 870"/>
                  <a:gd name="T5" fmla="*/ 2 h 136"/>
                  <a:gd name="T6" fmla="*/ 268 w 870"/>
                  <a:gd name="T7" fmla="*/ 6 h 136"/>
                  <a:gd name="T8" fmla="*/ 194 w 870"/>
                  <a:gd name="T9" fmla="*/ 12 h 136"/>
                  <a:gd name="T10" fmla="*/ 128 w 870"/>
                  <a:gd name="T11" fmla="*/ 20 h 136"/>
                  <a:gd name="T12" fmla="*/ 74 w 870"/>
                  <a:gd name="T13" fmla="*/ 32 h 136"/>
                  <a:gd name="T14" fmla="*/ 52 w 870"/>
                  <a:gd name="T15" fmla="*/ 36 h 136"/>
                  <a:gd name="T16" fmla="*/ 34 w 870"/>
                  <a:gd name="T17" fmla="*/ 44 h 136"/>
                  <a:gd name="T18" fmla="*/ 18 w 870"/>
                  <a:gd name="T19" fmla="*/ 50 h 136"/>
                  <a:gd name="T20" fmla="*/ 8 w 870"/>
                  <a:gd name="T21" fmla="*/ 56 h 136"/>
                  <a:gd name="T22" fmla="*/ 2 w 870"/>
                  <a:gd name="T23" fmla="*/ 64 h 136"/>
                  <a:gd name="T24" fmla="*/ 0 w 870"/>
                  <a:gd name="T25" fmla="*/ 70 h 136"/>
                  <a:gd name="T26" fmla="*/ 0 w 870"/>
                  <a:gd name="T27" fmla="*/ 70 h 136"/>
                  <a:gd name="T28" fmla="*/ 2 w 870"/>
                  <a:gd name="T29" fmla="*/ 78 h 136"/>
                  <a:gd name="T30" fmla="*/ 8 w 870"/>
                  <a:gd name="T31" fmla="*/ 84 h 136"/>
                  <a:gd name="T32" fmla="*/ 18 w 870"/>
                  <a:gd name="T33" fmla="*/ 90 h 136"/>
                  <a:gd name="T34" fmla="*/ 34 w 870"/>
                  <a:gd name="T35" fmla="*/ 96 h 136"/>
                  <a:gd name="T36" fmla="*/ 52 w 870"/>
                  <a:gd name="T37" fmla="*/ 102 h 136"/>
                  <a:gd name="T38" fmla="*/ 74 w 870"/>
                  <a:gd name="T39" fmla="*/ 108 h 136"/>
                  <a:gd name="T40" fmla="*/ 128 w 870"/>
                  <a:gd name="T41" fmla="*/ 118 h 136"/>
                  <a:gd name="T42" fmla="*/ 194 w 870"/>
                  <a:gd name="T43" fmla="*/ 126 h 136"/>
                  <a:gd name="T44" fmla="*/ 268 w 870"/>
                  <a:gd name="T45" fmla="*/ 132 h 136"/>
                  <a:gd name="T46" fmla="*/ 350 w 870"/>
                  <a:gd name="T47" fmla="*/ 136 h 136"/>
                  <a:gd name="T48" fmla="*/ 438 w 870"/>
                  <a:gd name="T49" fmla="*/ 136 h 136"/>
                  <a:gd name="T50" fmla="*/ 438 w 870"/>
                  <a:gd name="T51" fmla="*/ 136 h 136"/>
                  <a:gd name="T52" fmla="*/ 526 w 870"/>
                  <a:gd name="T53" fmla="*/ 136 h 136"/>
                  <a:gd name="T54" fmla="*/ 606 w 870"/>
                  <a:gd name="T55" fmla="*/ 132 h 136"/>
                  <a:gd name="T56" fmla="*/ 680 w 870"/>
                  <a:gd name="T57" fmla="*/ 126 h 136"/>
                  <a:gd name="T58" fmla="*/ 744 w 870"/>
                  <a:gd name="T59" fmla="*/ 118 h 136"/>
                  <a:gd name="T60" fmla="*/ 796 w 870"/>
                  <a:gd name="T61" fmla="*/ 108 h 136"/>
                  <a:gd name="T62" fmla="*/ 818 w 870"/>
                  <a:gd name="T63" fmla="*/ 102 h 136"/>
                  <a:gd name="T64" fmla="*/ 836 w 870"/>
                  <a:gd name="T65" fmla="*/ 96 h 136"/>
                  <a:gd name="T66" fmla="*/ 852 w 870"/>
                  <a:gd name="T67" fmla="*/ 90 h 136"/>
                  <a:gd name="T68" fmla="*/ 862 w 870"/>
                  <a:gd name="T69" fmla="*/ 84 h 136"/>
                  <a:gd name="T70" fmla="*/ 868 w 870"/>
                  <a:gd name="T71" fmla="*/ 78 h 136"/>
                  <a:gd name="T72" fmla="*/ 870 w 870"/>
                  <a:gd name="T73" fmla="*/ 70 h 136"/>
                  <a:gd name="T74" fmla="*/ 870 w 870"/>
                  <a:gd name="T75" fmla="*/ 70 h 136"/>
                  <a:gd name="T76" fmla="*/ 868 w 870"/>
                  <a:gd name="T77" fmla="*/ 64 h 136"/>
                  <a:gd name="T78" fmla="*/ 862 w 870"/>
                  <a:gd name="T79" fmla="*/ 56 h 136"/>
                  <a:gd name="T80" fmla="*/ 852 w 870"/>
                  <a:gd name="T81" fmla="*/ 50 h 136"/>
                  <a:gd name="T82" fmla="*/ 836 w 870"/>
                  <a:gd name="T83" fmla="*/ 44 h 136"/>
                  <a:gd name="T84" fmla="*/ 818 w 870"/>
                  <a:gd name="T85" fmla="*/ 36 h 136"/>
                  <a:gd name="T86" fmla="*/ 796 w 870"/>
                  <a:gd name="T87" fmla="*/ 32 h 136"/>
                  <a:gd name="T88" fmla="*/ 744 w 870"/>
                  <a:gd name="T89" fmla="*/ 20 h 136"/>
                  <a:gd name="T90" fmla="*/ 680 w 870"/>
                  <a:gd name="T91" fmla="*/ 12 h 136"/>
                  <a:gd name="T92" fmla="*/ 606 w 870"/>
                  <a:gd name="T93" fmla="*/ 6 h 136"/>
                  <a:gd name="T94" fmla="*/ 526 w 870"/>
                  <a:gd name="T95" fmla="*/ 2 h 136"/>
                  <a:gd name="T96" fmla="*/ 438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8" y="0"/>
                    </a:moveTo>
                    <a:lnTo>
                      <a:pt x="438" y="0"/>
                    </a:lnTo>
                    <a:lnTo>
                      <a:pt x="350" y="2"/>
                    </a:lnTo>
                    <a:lnTo>
                      <a:pt x="268" y="6"/>
                    </a:lnTo>
                    <a:lnTo>
                      <a:pt x="194" y="12"/>
                    </a:lnTo>
                    <a:lnTo>
                      <a:pt x="128" y="20"/>
                    </a:lnTo>
                    <a:lnTo>
                      <a:pt x="74" y="32"/>
                    </a:lnTo>
                    <a:lnTo>
                      <a:pt x="52" y="36"/>
                    </a:lnTo>
                    <a:lnTo>
                      <a:pt x="34" y="44"/>
                    </a:lnTo>
                    <a:lnTo>
                      <a:pt x="18" y="50"/>
                    </a:lnTo>
                    <a:lnTo>
                      <a:pt x="8" y="56"/>
                    </a:lnTo>
                    <a:lnTo>
                      <a:pt x="2" y="64"/>
                    </a:lnTo>
                    <a:lnTo>
                      <a:pt x="0" y="70"/>
                    </a:lnTo>
                    <a:lnTo>
                      <a:pt x="0" y="70"/>
                    </a:lnTo>
                    <a:lnTo>
                      <a:pt x="2" y="78"/>
                    </a:lnTo>
                    <a:lnTo>
                      <a:pt x="8" y="84"/>
                    </a:lnTo>
                    <a:lnTo>
                      <a:pt x="18" y="90"/>
                    </a:lnTo>
                    <a:lnTo>
                      <a:pt x="34" y="96"/>
                    </a:lnTo>
                    <a:lnTo>
                      <a:pt x="52" y="102"/>
                    </a:lnTo>
                    <a:lnTo>
                      <a:pt x="74" y="108"/>
                    </a:lnTo>
                    <a:lnTo>
                      <a:pt x="128" y="118"/>
                    </a:lnTo>
                    <a:lnTo>
                      <a:pt x="194" y="126"/>
                    </a:lnTo>
                    <a:lnTo>
                      <a:pt x="268" y="132"/>
                    </a:lnTo>
                    <a:lnTo>
                      <a:pt x="350" y="136"/>
                    </a:lnTo>
                    <a:lnTo>
                      <a:pt x="438" y="136"/>
                    </a:lnTo>
                    <a:lnTo>
                      <a:pt x="438" y="136"/>
                    </a:lnTo>
                    <a:lnTo>
                      <a:pt x="526"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6" y="2"/>
                    </a:lnTo>
                    <a:lnTo>
                      <a:pt x="4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1" name="Freeform 237"/>
              <p:cNvSpPr>
                <a:spLocks noEditPoints="1"/>
              </p:cNvSpPr>
              <p:nvPr/>
            </p:nvSpPr>
            <p:spPr bwMode="auto">
              <a:xfrm>
                <a:off x="4459" y="4160"/>
                <a:ext cx="866" cy="134"/>
              </a:xfrm>
              <a:custGeom>
                <a:avLst/>
                <a:gdLst>
                  <a:gd name="T0" fmla="*/ 436 w 866"/>
                  <a:gd name="T1" fmla="*/ 134 h 134"/>
                  <a:gd name="T2" fmla="*/ 268 w 866"/>
                  <a:gd name="T3" fmla="*/ 128 h 134"/>
                  <a:gd name="T4" fmla="*/ 130 w 866"/>
                  <a:gd name="T5" fmla="*/ 114 h 134"/>
                  <a:gd name="T6" fmla="*/ 54 w 866"/>
                  <a:gd name="T7" fmla="*/ 100 h 134"/>
                  <a:gd name="T8" fmla="*/ 22 w 866"/>
                  <a:gd name="T9" fmla="*/ 88 h 134"/>
                  <a:gd name="T10" fmla="*/ 4 w 866"/>
                  <a:gd name="T11" fmla="*/ 74 h 134"/>
                  <a:gd name="T12" fmla="*/ 2 w 866"/>
                  <a:gd name="T13" fmla="*/ 68 h 134"/>
                  <a:gd name="T14" fmla="*/ 10 w 866"/>
                  <a:gd name="T15" fmla="*/ 54 h 134"/>
                  <a:gd name="T16" fmla="*/ 36 w 866"/>
                  <a:gd name="T17" fmla="*/ 42 h 134"/>
                  <a:gd name="T18" fmla="*/ 76 w 866"/>
                  <a:gd name="T19" fmla="*/ 30 h 134"/>
                  <a:gd name="T20" fmla="*/ 194 w 866"/>
                  <a:gd name="T21" fmla="*/ 10 h 134"/>
                  <a:gd name="T22" fmla="*/ 348 w 866"/>
                  <a:gd name="T23" fmla="*/ 0 h 134"/>
                  <a:gd name="T24" fmla="*/ 436 w 866"/>
                  <a:gd name="T25" fmla="*/ 0 h 134"/>
                  <a:gd name="T26" fmla="*/ 602 w 866"/>
                  <a:gd name="T27" fmla="*/ 4 h 134"/>
                  <a:gd name="T28" fmla="*/ 738 w 866"/>
                  <a:gd name="T29" fmla="*/ 20 h 134"/>
                  <a:gd name="T30" fmla="*/ 812 w 866"/>
                  <a:gd name="T31" fmla="*/ 36 h 134"/>
                  <a:gd name="T32" fmla="*/ 846 w 866"/>
                  <a:gd name="T33" fmla="*/ 48 h 134"/>
                  <a:gd name="T34" fmla="*/ 862 w 866"/>
                  <a:gd name="T35" fmla="*/ 62 h 134"/>
                  <a:gd name="T36" fmla="*/ 864 w 866"/>
                  <a:gd name="T37" fmla="*/ 68 h 134"/>
                  <a:gd name="T38" fmla="*/ 856 w 866"/>
                  <a:gd name="T39" fmla="*/ 82 h 134"/>
                  <a:gd name="T40" fmla="*/ 830 w 866"/>
                  <a:gd name="T41" fmla="*/ 94 h 134"/>
                  <a:gd name="T42" fmla="*/ 792 w 866"/>
                  <a:gd name="T43" fmla="*/ 104 h 134"/>
                  <a:gd name="T44" fmla="*/ 676 w 866"/>
                  <a:gd name="T45" fmla="*/ 122 h 134"/>
                  <a:gd name="T46" fmla="*/ 522 w 866"/>
                  <a:gd name="T47" fmla="*/ 132 h 134"/>
                  <a:gd name="T48" fmla="*/ 436 w 866"/>
                  <a:gd name="T49" fmla="*/ 0 h 134"/>
                  <a:gd name="T50" fmla="*/ 348 w 866"/>
                  <a:gd name="T51" fmla="*/ 0 h 134"/>
                  <a:gd name="T52" fmla="*/ 192 w 866"/>
                  <a:gd name="T53" fmla="*/ 10 h 134"/>
                  <a:gd name="T54" fmla="*/ 74 w 866"/>
                  <a:gd name="T55" fmla="*/ 30 h 134"/>
                  <a:gd name="T56" fmla="*/ 34 w 866"/>
                  <a:gd name="T57" fmla="*/ 42 h 134"/>
                  <a:gd name="T58" fmla="*/ 8 w 866"/>
                  <a:gd name="T59" fmla="*/ 54 h 134"/>
                  <a:gd name="T60" fmla="*/ 0 w 866"/>
                  <a:gd name="T61" fmla="*/ 68 h 134"/>
                  <a:gd name="T62" fmla="*/ 2 w 866"/>
                  <a:gd name="T63" fmla="*/ 74 h 134"/>
                  <a:gd name="T64" fmla="*/ 20 w 866"/>
                  <a:gd name="T65" fmla="*/ 88 h 134"/>
                  <a:gd name="T66" fmla="*/ 52 w 866"/>
                  <a:gd name="T67" fmla="*/ 100 h 134"/>
                  <a:gd name="T68" fmla="*/ 128 w 866"/>
                  <a:gd name="T69" fmla="*/ 114 h 134"/>
                  <a:gd name="T70" fmla="*/ 266 w 866"/>
                  <a:gd name="T71" fmla="*/ 130 h 134"/>
                  <a:gd name="T72" fmla="*/ 436 w 866"/>
                  <a:gd name="T73" fmla="*/ 134 h 134"/>
                  <a:gd name="T74" fmla="*/ 522 w 866"/>
                  <a:gd name="T75" fmla="*/ 134 h 134"/>
                  <a:gd name="T76" fmla="*/ 676 w 866"/>
                  <a:gd name="T77" fmla="*/ 124 h 134"/>
                  <a:gd name="T78" fmla="*/ 792 w 866"/>
                  <a:gd name="T79" fmla="*/ 104 h 134"/>
                  <a:gd name="T80" fmla="*/ 832 w 866"/>
                  <a:gd name="T81" fmla="*/ 94 h 134"/>
                  <a:gd name="T82" fmla="*/ 858 w 866"/>
                  <a:gd name="T83" fmla="*/ 82 h 134"/>
                  <a:gd name="T84" fmla="*/ 866 w 866"/>
                  <a:gd name="T85" fmla="*/ 68 h 134"/>
                  <a:gd name="T86" fmla="*/ 864 w 866"/>
                  <a:gd name="T87" fmla="*/ 62 h 134"/>
                  <a:gd name="T88" fmla="*/ 848 w 866"/>
                  <a:gd name="T89" fmla="*/ 48 h 134"/>
                  <a:gd name="T90" fmla="*/ 814 w 866"/>
                  <a:gd name="T91" fmla="*/ 36 h 134"/>
                  <a:gd name="T92" fmla="*/ 740 w 866"/>
                  <a:gd name="T93" fmla="*/ 20 h 134"/>
                  <a:gd name="T94" fmla="*/ 604 w 866"/>
                  <a:gd name="T95" fmla="*/ 4 h 134"/>
                  <a:gd name="T96" fmla="*/ 436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134"/>
                    </a:moveTo>
                    <a:lnTo>
                      <a:pt x="436" y="134"/>
                    </a:lnTo>
                    <a:lnTo>
                      <a:pt x="348" y="132"/>
                    </a:lnTo>
                    <a:lnTo>
                      <a:pt x="268" y="128"/>
                    </a:lnTo>
                    <a:lnTo>
                      <a:pt x="194" y="122"/>
                    </a:lnTo>
                    <a:lnTo>
                      <a:pt x="130"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30" y="20"/>
                    </a:lnTo>
                    <a:lnTo>
                      <a:pt x="194" y="10"/>
                    </a:lnTo>
                    <a:lnTo>
                      <a:pt x="268" y="4"/>
                    </a:lnTo>
                    <a:lnTo>
                      <a:pt x="348" y="0"/>
                    </a:lnTo>
                    <a:lnTo>
                      <a:pt x="436" y="0"/>
                    </a:lnTo>
                    <a:lnTo>
                      <a:pt x="436" y="0"/>
                    </a:lnTo>
                    <a:lnTo>
                      <a:pt x="522" y="0"/>
                    </a:lnTo>
                    <a:lnTo>
                      <a:pt x="602" y="4"/>
                    </a:lnTo>
                    <a:lnTo>
                      <a:pt x="676" y="10"/>
                    </a:lnTo>
                    <a:lnTo>
                      <a:pt x="738" y="20"/>
                    </a:lnTo>
                    <a:lnTo>
                      <a:pt x="792" y="30"/>
                    </a:lnTo>
                    <a:lnTo>
                      <a:pt x="812" y="36"/>
                    </a:lnTo>
                    <a:lnTo>
                      <a:pt x="830" y="42"/>
                    </a:lnTo>
                    <a:lnTo>
                      <a:pt x="846" y="48"/>
                    </a:lnTo>
                    <a:lnTo>
                      <a:pt x="856" y="54"/>
                    </a:lnTo>
                    <a:lnTo>
                      <a:pt x="862" y="62"/>
                    </a:lnTo>
                    <a:lnTo>
                      <a:pt x="864" y="68"/>
                    </a:lnTo>
                    <a:lnTo>
                      <a:pt x="864" y="68"/>
                    </a:lnTo>
                    <a:lnTo>
                      <a:pt x="862" y="74"/>
                    </a:lnTo>
                    <a:lnTo>
                      <a:pt x="856" y="82"/>
                    </a:lnTo>
                    <a:lnTo>
                      <a:pt x="846" y="88"/>
                    </a:lnTo>
                    <a:lnTo>
                      <a:pt x="830" y="94"/>
                    </a:lnTo>
                    <a:lnTo>
                      <a:pt x="812" y="100"/>
                    </a:lnTo>
                    <a:lnTo>
                      <a:pt x="792" y="104"/>
                    </a:lnTo>
                    <a:lnTo>
                      <a:pt x="738" y="114"/>
                    </a:lnTo>
                    <a:lnTo>
                      <a:pt x="676" y="122"/>
                    </a:lnTo>
                    <a:lnTo>
                      <a:pt x="602" y="128"/>
                    </a:lnTo>
                    <a:lnTo>
                      <a:pt x="522" y="132"/>
                    </a:lnTo>
                    <a:lnTo>
                      <a:pt x="436" y="134"/>
                    </a:lnTo>
                    <a:close/>
                    <a:moveTo>
                      <a:pt x="436" y="0"/>
                    </a:moveTo>
                    <a:lnTo>
                      <a:pt x="436"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6" y="134"/>
                    </a:lnTo>
                    <a:lnTo>
                      <a:pt x="436" y="134"/>
                    </a:lnTo>
                    <a:lnTo>
                      <a:pt x="522" y="134"/>
                    </a:lnTo>
                    <a:lnTo>
                      <a:pt x="604" y="130"/>
                    </a:lnTo>
                    <a:lnTo>
                      <a:pt x="676" y="124"/>
                    </a:lnTo>
                    <a:lnTo>
                      <a:pt x="740" y="114"/>
                    </a:lnTo>
                    <a:lnTo>
                      <a:pt x="792"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2" y="30"/>
                    </a:lnTo>
                    <a:lnTo>
                      <a:pt x="740" y="20"/>
                    </a:lnTo>
                    <a:lnTo>
                      <a:pt x="676" y="10"/>
                    </a:lnTo>
                    <a:lnTo>
                      <a:pt x="604" y="4"/>
                    </a:lnTo>
                    <a:lnTo>
                      <a:pt x="522" y="0"/>
                    </a:lnTo>
                    <a:lnTo>
                      <a:pt x="436" y="0"/>
                    </a:lnTo>
                    <a:close/>
                  </a:path>
                </a:pathLst>
              </a:custGeom>
              <a:solidFill>
                <a:srgbClr val="EE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2" name="Freeform 238"/>
              <p:cNvSpPr>
                <a:spLocks/>
              </p:cNvSpPr>
              <p:nvPr/>
            </p:nvSpPr>
            <p:spPr bwMode="auto">
              <a:xfrm>
                <a:off x="4461" y="4160"/>
                <a:ext cx="862" cy="134"/>
              </a:xfrm>
              <a:custGeom>
                <a:avLst/>
                <a:gdLst>
                  <a:gd name="T0" fmla="*/ 434 w 862"/>
                  <a:gd name="T1" fmla="*/ 134 h 134"/>
                  <a:gd name="T2" fmla="*/ 434 w 862"/>
                  <a:gd name="T3" fmla="*/ 134 h 134"/>
                  <a:gd name="T4" fmla="*/ 346 w 862"/>
                  <a:gd name="T5" fmla="*/ 132 h 134"/>
                  <a:gd name="T6" fmla="*/ 266 w 862"/>
                  <a:gd name="T7" fmla="*/ 128 h 134"/>
                  <a:gd name="T8" fmla="*/ 192 w 862"/>
                  <a:gd name="T9" fmla="*/ 122 h 134"/>
                  <a:gd name="T10" fmla="*/ 128 w 862"/>
                  <a:gd name="T11" fmla="*/ 114 h 134"/>
                  <a:gd name="T12" fmla="*/ 74 w 862"/>
                  <a:gd name="T13" fmla="*/ 104 h 134"/>
                  <a:gd name="T14" fmla="*/ 52 w 862"/>
                  <a:gd name="T15" fmla="*/ 100 h 134"/>
                  <a:gd name="T16" fmla="*/ 34 w 862"/>
                  <a:gd name="T17" fmla="*/ 94 h 134"/>
                  <a:gd name="T18" fmla="*/ 20 w 862"/>
                  <a:gd name="T19" fmla="*/ 88 h 134"/>
                  <a:gd name="T20" fmla="*/ 8 w 862"/>
                  <a:gd name="T21" fmla="*/ 82 h 134"/>
                  <a:gd name="T22" fmla="*/ 2 w 862"/>
                  <a:gd name="T23" fmla="*/ 74 h 134"/>
                  <a:gd name="T24" fmla="*/ 0 w 862"/>
                  <a:gd name="T25" fmla="*/ 68 h 134"/>
                  <a:gd name="T26" fmla="*/ 0 w 862"/>
                  <a:gd name="T27" fmla="*/ 68 h 134"/>
                  <a:gd name="T28" fmla="*/ 2 w 862"/>
                  <a:gd name="T29" fmla="*/ 62 h 134"/>
                  <a:gd name="T30" fmla="*/ 8 w 862"/>
                  <a:gd name="T31" fmla="*/ 54 h 134"/>
                  <a:gd name="T32" fmla="*/ 20 w 862"/>
                  <a:gd name="T33" fmla="*/ 48 h 134"/>
                  <a:gd name="T34" fmla="*/ 34 w 862"/>
                  <a:gd name="T35" fmla="*/ 42 h 134"/>
                  <a:gd name="T36" fmla="*/ 52 w 862"/>
                  <a:gd name="T37" fmla="*/ 36 h 134"/>
                  <a:gd name="T38" fmla="*/ 74 w 862"/>
                  <a:gd name="T39" fmla="*/ 30 h 134"/>
                  <a:gd name="T40" fmla="*/ 128 w 862"/>
                  <a:gd name="T41" fmla="*/ 20 h 134"/>
                  <a:gd name="T42" fmla="*/ 192 w 862"/>
                  <a:gd name="T43" fmla="*/ 10 h 134"/>
                  <a:gd name="T44" fmla="*/ 266 w 862"/>
                  <a:gd name="T45" fmla="*/ 4 h 134"/>
                  <a:gd name="T46" fmla="*/ 346 w 862"/>
                  <a:gd name="T47" fmla="*/ 0 h 134"/>
                  <a:gd name="T48" fmla="*/ 434 w 862"/>
                  <a:gd name="T49" fmla="*/ 0 h 134"/>
                  <a:gd name="T50" fmla="*/ 434 w 862"/>
                  <a:gd name="T51" fmla="*/ 0 h 134"/>
                  <a:gd name="T52" fmla="*/ 520 w 862"/>
                  <a:gd name="T53" fmla="*/ 0 h 134"/>
                  <a:gd name="T54" fmla="*/ 600 w 862"/>
                  <a:gd name="T55" fmla="*/ 4 h 134"/>
                  <a:gd name="T56" fmla="*/ 674 w 862"/>
                  <a:gd name="T57" fmla="*/ 10 h 134"/>
                  <a:gd name="T58" fmla="*/ 736 w 862"/>
                  <a:gd name="T59" fmla="*/ 20 h 134"/>
                  <a:gd name="T60" fmla="*/ 790 w 862"/>
                  <a:gd name="T61" fmla="*/ 30 h 134"/>
                  <a:gd name="T62" fmla="*/ 810 w 862"/>
                  <a:gd name="T63" fmla="*/ 36 h 134"/>
                  <a:gd name="T64" fmla="*/ 828 w 862"/>
                  <a:gd name="T65" fmla="*/ 42 h 134"/>
                  <a:gd name="T66" fmla="*/ 844 w 862"/>
                  <a:gd name="T67" fmla="*/ 48 h 134"/>
                  <a:gd name="T68" fmla="*/ 854 w 862"/>
                  <a:gd name="T69" fmla="*/ 54 h 134"/>
                  <a:gd name="T70" fmla="*/ 860 w 862"/>
                  <a:gd name="T71" fmla="*/ 62 h 134"/>
                  <a:gd name="T72" fmla="*/ 862 w 862"/>
                  <a:gd name="T73" fmla="*/ 68 h 134"/>
                  <a:gd name="T74" fmla="*/ 862 w 862"/>
                  <a:gd name="T75" fmla="*/ 68 h 134"/>
                  <a:gd name="T76" fmla="*/ 860 w 862"/>
                  <a:gd name="T77" fmla="*/ 74 h 134"/>
                  <a:gd name="T78" fmla="*/ 854 w 862"/>
                  <a:gd name="T79" fmla="*/ 82 h 134"/>
                  <a:gd name="T80" fmla="*/ 844 w 862"/>
                  <a:gd name="T81" fmla="*/ 88 h 134"/>
                  <a:gd name="T82" fmla="*/ 828 w 862"/>
                  <a:gd name="T83" fmla="*/ 94 h 134"/>
                  <a:gd name="T84" fmla="*/ 810 w 862"/>
                  <a:gd name="T85" fmla="*/ 100 h 134"/>
                  <a:gd name="T86" fmla="*/ 790 w 862"/>
                  <a:gd name="T87" fmla="*/ 104 h 134"/>
                  <a:gd name="T88" fmla="*/ 736 w 862"/>
                  <a:gd name="T89" fmla="*/ 114 h 134"/>
                  <a:gd name="T90" fmla="*/ 674 w 862"/>
                  <a:gd name="T91" fmla="*/ 122 h 134"/>
                  <a:gd name="T92" fmla="*/ 600 w 862"/>
                  <a:gd name="T93" fmla="*/ 128 h 134"/>
                  <a:gd name="T94" fmla="*/ 520 w 862"/>
                  <a:gd name="T95" fmla="*/ 132 h 134"/>
                  <a:gd name="T96" fmla="*/ 434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134"/>
                    </a:moveTo>
                    <a:lnTo>
                      <a:pt x="434" y="134"/>
                    </a:lnTo>
                    <a:lnTo>
                      <a:pt x="346" y="132"/>
                    </a:lnTo>
                    <a:lnTo>
                      <a:pt x="266" y="128"/>
                    </a:lnTo>
                    <a:lnTo>
                      <a:pt x="192" y="122"/>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6" y="0"/>
                    </a:lnTo>
                    <a:lnTo>
                      <a:pt x="434" y="0"/>
                    </a:lnTo>
                    <a:lnTo>
                      <a:pt x="434" y="0"/>
                    </a:lnTo>
                    <a:lnTo>
                      <a:pt x="520" y="0"/>
                    </a:lnTo>
                    <a:lnTo>
                      <a:pt x="600" y="4"/>
                    </a:lnTo>
                    <a:lnTo>
                      <a:pt x="674" y="10"/>
                    </a:lnTo>
                    <a:lnTo>
                      <a:pt x="736" y="20"/>
                    </a:lnTo>
                    <a:lnTo>
                      <a:pt x="790" y="30"/>
                    </a:lnTo>
                    <a:lnTo>
                      <a:pt x="810" y="36"/>
                    </a:lnTo>
                    <a:lnTo>
                      <a:pt x="828" y="42"/>
                    </a:lnTo>
                    <a:lnTo>
                      <a:pt x="844" y="48"/>
                    </a:lnTo>
                    <a:lnTo>
                      <a:pt x="854" y="54"/>
                    </a:lnTo>
                    <a:lnTo>
                      <a:pt x="860" y="62"/>
                    </a:lnTo>
                    <a:lnTo>
                      <a:pt x="862" y="68"/>
                    </a:lnTo>
                    <a:lnTo>
                      <a:pt x="862" y="68"/>
                    </a:lnTo>
                    <a:lnTo>
                      <a:pt x="860" y="74"/>
                    </a:lnTo>
                    <a:lnTo>
                      <a:pt x="854" y="82"/>
                    </a:lnTo>
                    <a:lnTo>
                      <a:pt x="844" y="88"/>
                    </a:lnTo>
                    <a:lnTo>
                      <a:pt x="828" y="94"/>
                    </a:lnTo>
                    <a:lnTo>
                      <a:pt x="810" y="100"/>
                    </a:lnTo>
                    <a:lnTo>
                      <a:pt x="790" y="104"/>
                    </a:lnTo>
                    <a:lnTo>
                      <a:pt x="736" y="114"/>
                    </a:lnTo>
                    <a:lnTo>
                      <a:pt x="674" y="122"/>
                    </a:lnTo>
                    <a:lnTo>
                      <a:pt x="600" y="128"/>
                    </a:lnTo>
                    <a:lnTo>
                      <a:pt x="520" y="132"/>
                    </a:lnTo>
                    <a:lnTo>
                      <a:pt x="434"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3" name="Freeform 239"/>
              <p:cNvSpPr>
                <a:spLocks/>
              </p:cNvSpPr>
              <p:nvPr/>
            </p:nvSpPr>
            <p:spPr bwMode="auto">
              <a:xfrm>
                <a:off x="4459" y="4160"/>
                <a:ext cx="866" cy="134"/>
              </a:xfrm>
              <a:custGeom>
                <a:avLst/>
                <a:gdLst>
                  <a:gd name="T0" fmla="*/ 436 w 866"/>
                  <a:gd name="T1" fmla="*/ 0 h 134"/>
                  <a:gd name="T2" fmla="*/ 436 w 866"/>
                  <a:gd name="T3" fmla="*/ 0 h 134"/>
                  <a:gd name="T4" fmla="*/ 348 w 866"/>
                  <a:gd name="T5" fmla="*/ 0 h 134"/>
                  <a:gd name="T6" fmla="*/ 266 w 866"/>
                  <a:gd name="T7" fmla="*/ 4 h 134"/>
                  <a:gd name="T8" fmla="*/ 192 w 866"/>
                  <a:gd name="T9" fmla="*/ 10 h 134"/>
                  <a:gd name="T10" fmla="*/ 128 w 866"/>
                  <a:gd name="T11" fmla="*/ 20 h 134"/>
                  <a:gd name="T12" fmla="*/ 74 w 866"/>
                  <a:gd name="T13" fmla="*/ 30 h 134"/>
                  <a:gd name="T14" fmla="*/ 52 w 866"/>
                  <a:gd name="T15" fmla="*/ 36 h 134"/>
                  <a:gd name="T16" fmla="*/ 34 w 866"/>
                  <a:gd name="T17" fmla="*/ 42 h 134"/>
                  <a:gd name="T18" fmla="*/ 20 w 866"/>
                  <a:gd name="T19" fmla="*/ 48 h 134"/>
                  <a:gd name="T20" fmla="*/ 8 w 866"/>
                  <a:gd name="T21" fmla="*/ 54 h 134"/>
                  <a:gd name="T22" fmla="*/ 2 w 866"/>
                  <a:gd name="T23" fmla="*/ 62 h 134"/>
                  <a:gd name="T24" fmla="*/ 0 w 866"/>
                  <a:gd name="T25" fmla="*/ 68 h 134"/>
                  <a:gd name="T26" fmla="*/ 0 w 866"/>
                  <a:gd name="T27" fmla="*/ 68 h 134"/>
                  <a:gd name="T28" fmla="*/ 2 w 866"/>
                  <a:gd name="T29" fmla="*/ 74 h 134"/>
                  <a:gd name="T30" fmla="*/ 8 w 866"/>
                  <a:gd name="T31" fmla="*/ 82 h 134"/>
                  <a:gd name="T32" fmla="*/ 20 w 866"/>
                  <a:gd name="T33" fmla="*/ 88 h 134"/>
                  <a:gd name="T34" fmla="*/ 34 w 866"/>
                  <a:gd name="T35" fmla="*/ 94 h 134"/>
                  <a:gd name="T36" fmla="*/ 52 w 866"/>
                  <a:gd name="T37" fmla="*/ 100 h 134"/>
                  <a:gd name="T38" fmla="*/ 74 w 866"/>
                  <a:gd name="T39" fmla="*/ 104 h 134"/>
                  <a:gd name="T40" fmla="*/ 128 w 866"/>
                  <a:gd name="T41" fmla="*/ 114 h 134"/>
                  <a:gd name="T42" fmla="*/ 192 w 866"/>
                  <a:gd name="T43" fmla="*/ 124 h 134"/>
                  <a:gd name="T44" fmla="*/ 266 w 866"/>
                  <a:gd name="T45" fmla="*/ 130 h 134"/>
                  <a:gd name="T46" fmla="*/ 348 w 866"/>
                  <a:gd name="T47" fmla="*/ 134 h 134"/>
                  <a:gd name="T48" fmla="*/ 436 w 866"/>
                  <a:gd name="T49" fmla="*/ 134 h 134"/>
                  <a:gd name="T50" fmla="*/ 436 w 866"/>
                  <a:gd name="T51" fmla="*/ 134 h 134"/>
                  <a:gd name="T52" fmla="*/ 522 w 866"/>
                  <a:gd name="T53" fmla="*/ 134 h 134"/>
                  <a:gd name="T54" fmla="*/ 604 w 866"/>
                  <a:gd name="T55" fmla="*/ 130 h 134"/>
                  <a:gd name="T56" fmla="*/ 676 w 866"/>
                  <a:gd name="T57" fmla="*/ 124 h 134"/>
                  <a:gd name="T58" fmla="*/ 740 w 866"/>
                  <a:gd name="T59" fmla="*/ 114 h 134"/>
                  <a:gd name="T60" fmla="*/ 792 w 866"/>
                  <a:gd name="T61" fmla="*/ 104 h 134"/>
                  <a:gd name="T62" fmla="*/ 814 w 866"/>
                  <a:gd name="T63" fmla="*/ 100 h 134"/>
                  <a:gd name="T64" fmla="*/ 832 w 866"/>
                  <a:gd name="T65" fmla="*/ 94 h 134"/>
                  <a:gd name="T66" fmla="*/ 848 w 866"/>
                  <a:gd name="T67" fmla="*/ 88 h 134"/>
                  <a:gd name="T68" fmla="*/ 858 w 866"/>
                  <a:gd name="T69" fmla="*/ 82 h 134"/>
                  <a:gd name="T70" fmla="*/ 864 w 866"/>
                  <a:gd name="T71" fmla="*/ 74 h 134"/>
                  <a:gd name="T72" fmla="*/ 866 w 866"/>
                  <a:gd name="T73" fmla="*/ 68 h 134"/>
                  <a:gd name="T74" fmla="*/ 866 w 866"/>
                  <a:gd name="T75" fmla="*/ 68 h 134"/>
                  <a:gd name="T76" fmla="*/ 864 w 866"/>
                  <a:gd name="T77" fmla="*/ 62 h 134"/>
                  <a:gd name="T78" fmla="*/ 858 w 866"/>
                  <a:gd name="T79" fmla="*/ 54 h 134"/>
                  <a:gd name="T80" fmla="*/ 848 w 866"/>
                  <a:gd name="T81" fmla="*/ 48 h 134"/>
                  <a:gd name="T82" fmla="*/ 832 w 866"/>
                  <a:gd name="T83" fmla="*/ 42 h 134"/>
                  <a:gd name="T84" fmla="*/ 814 w 866"/>
                  <a:gd name="T85" fmla="*/ 36 h 134"/>
                  <a:gd name="T86" fmla="*/ 792 w 866"/>
                  <a:gd name="T87" fmla="*/ 30 h 134"/>
                  <a:gd name="T88" fmla="*/ 740 w 866"/>
                  <a:gd name="T89" fmla="*/ 20 h 134"/>
                  <a:gd name="T90" fmla="*/ 676 w 866"/>
                  <a:gd name="T91" fmla="*/ 10 h 134"/>
                  <a:gd name="T92" fmla="*/ 604 w 866"/>
                  <a:gd name="T93" fmla="*/ 4 h 134"/>
                  <a:gd name="T94" fmla="*/ 522 w 866"/>
                  <a:gd name="T95" fmla="*/ 0 h 134"/>
                  <a:gd name="T96" fmla="*/ 436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6" y="0"/>
                    </a:moveTo>
                    <a:lnTo>
                      <a:pt x="436"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6" y="134"/>
                    </a:lnTo>
                    <a:lnTo>
                      <a:pt x="436" y="134"/>
                    </a:lnTo>
                    <a:lnTo>
                      <a:pt x="522" y="134"/>
                    </a:lnTo>
                    <a:lnTo>
                      <a:pt x="604" y="130"/>
                    </a:lnTo>
                    <a:lnTo>
                      <a:pt x="676" y="124"/>
                    </a:lnTo>
                    <a:lnTo>
                      <a:pt x="740" y="114"/>
                    </a:lnTo>
                    <a:lnTo>
                      <a:pt x="792"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2" y="30"/>
                    </a:lnTo>
                    <a:lnTo>
                      <a:pt x="740" y="20"/>
                    </a:lnTo>
                    <a:lnTo>
                      <a:pt x="676" y="10"/>
                    </a:lnTo>
                    <a:lnTo>
                      <a:pt x="604" y="4"/>
                    </a:lnTo>
                    <a:lnTo>
                      <a:pt x="522" y="0"/>
                    </a:lnTo>
                    <a:lnTo>
                      <a:pt x="4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4" name="Freeform 240"/>
              <p:cNvSpPr>
                <a:spLocks noEditPoints="1"/>
              </p:cNvSpPr>
              <p:nvPr/>
            </p:nvSpPr>
            <p:spPr bwMode="auto">
              <a:xfrm>
                <a:off x="4461" y="4160"/>
                <a:ext cx="862" cy="134"/>
              </a:xfrm>
              <a:custGeom>
                <a:avLst/>
                <a:gdLst>
                  <a:gd name="T0" fmla="*/ 434 w 862"/>
                  <a:gd name="T1" fmla="*/ 134 h 134"/>
                  <a:gd name="T2" fmla="*/ 266 w 862"/>
                  <a:gd name="T3" fmla="*/ 128 h 134"/>
                  <a:gd name="T4" fmla="*/ 128 w 862"/>
                  <a:gd name="T5" fmla="*/ 114 h 134"/>
                  <a:gd name="T6" fmla="*/ 54 w 862"/>
                  <a:gd name="T7" fmla="*/ 100 h 134"/>
                  <a:gd name="T8" fmla="*/ 22 w 862"/>
                  <a:gd name="T9" fmla="*/ 88 h 134"/>
                  <a:gd name="T10" fmla="*/ 4 w 862"/>
                  <a:gd name="T11" fmla="*/ 74 h 134"/>
                  <a:gd name="T12" fmla="*/ 2 w 862"/>
                  <a:gd name="T13" fmla="*/ 68 h 134"/>
                  <a:gd name="T14" fmla="*/ 10 w 862"/>
                  <a:gd name="T15" fmla="*/ 54 h 134"/>
                  <a:gd name="T16" fmla="*/ 36 w 862"/>
                  <a:gd name="T17" fmla="*/ 42 h 134"/>
                  <a:gd name="T18" fmla="*/ 76 w 862"/>
                  <a:gd name="T19" fmla="*/ 30 h 134"/>
                  <a:gd name="T20" fmla="*/ 192 w 862"/>
                  <a:gd name="T21" fmla="*/ 12 h 134"/>
                  <a:gd name="T22" fmla="*/ 348 w 862"/>
                  <a:gd name="T23" fmla="*/ 0 h 134"/>
                  <a:gd name="T24" fmla="*/ 434 w 862"/>
                  <a:gd name="T25" fmla="*/ 0 h 134"/>
                  <a:gd name="T26" fmla="*/ 600 w 862"/>
                  <a:gd name="T27" fmla="*/ 4 h 134"/>
                  <a:gd name="T28" fmla="*/ 736 w 862"/>
                  <a:gd name="T29" fmla="*/ 20 h 134"/>
                  <a:gd name="T30" fmla="*/ 808 w 862"/>
                  <a:gd name="T31" fmla="*/ 36 h 134"/>
                  <a:gd name="T32" fmla="*/ 842 w 862"/>
                  <a:gd name="T33" fmla="*/ 48 h 134"/>
                  <a:gd name="T34" fmla="*/ 858 w 862"/>
                  <a:gd name="T35" fmla="*/ 62 h 134"/>
                  <a:gd name="T36" fmla="*/ 860 w 862"/>
                  <a:gd name="T37" fmla="*/ 68 h 134"/>
                  <a:gd name="T38" fmla="*/ 852 w 862"/>
                  <a:gd name="T39" fmla="*/ 82 h 134"/>
                  <a:gd name="T40" fmla="*/ 826 w 862"/>
                  <a:gd name="T41" fmla="*/ 94 h 134"/>
                  <a:gd name="T42" fmla="*/ 788 w 862"/>
                  <a:gd name="T43" fmla="*/ 104 h 134"/>
                  <a:gd name="T44" fmla="*/ 672 w 862"/>
                  <a:gd name="T45" fmla="*/ 122 h 134"/>
                  <a:gd name="T46" fmla="*/ 520 w 862"/>
                  <a:gd name="T47" fmla="*/ 132 h 134"/>
                  <a:gd name="T48" fmla="*/ 434 w 862"/>
                  <a:gd name="T49" fmla="*/ 0 h 134"/>
                  <a:gd name="T50" fmla="*/ 346 w 862"/>
                  <a:gd name="T51" fmla="*/ 0 h 134"/>
                  <a:gd name="T52" fmla="*/ 192 w 862"/>
                  <a:gd name="T53" fmla="*/ 10 h 134"/>
                  <a:gd name="T54" fmla="*/ 74 w 862"/>
                  <a:gd name="T55" fmla="*/ 30 h 134"/>
                  <a:gd name="T56" fmla="*/ 34 w 862"/>
                  <a:gd name="T57" fmla="*/ 42 h 134"/>
                  <a:gd name="T58" fmla="*/ 8 w 862"/>
                  <a:gd name="T59" fmla="*/ 54 h 134"/>
                  <a:gd name="T60" fmla="*/ 0 w 862"/>
                  <a:gd name="T61" fmla="*/ 68 h 134"/>
                  <a:gd name="T62" fmla="*/ 2 w 862"/>
                  <a:gd name="T63" fmla="*/ 74 h 134"/>
                  <a:gd name="T64" fmla="*/ 20 w 862"/>
                  <a:gd name="T65" fmla="*/ 88 h 134"/>
                  <a:gd name="T66" fmla="*/ 52 w 862"/>
                  <a:gd name="T67" fmla="*/ 100 h 134"/>
                  <a:gd name="T68" fmla="*/ 128 w 862"/>
                  <a:gd name="T69" fmla="*/ 114 h 134"/>
                  <a:gd name="T70" fmla="*/ 266 w 862"/>
                  <a:gd name="T71" fmla="*/ 128 h 134"/>
                  <a:gd name="T72" fmla="*/ 434 w 862"/>
                  <a:gd name="T73" fmla="*/ 134 h 134"/>
                  <a:gd name="T74" fmla="*/ 520 w 862"/>
                  <a:gd name="T75" fmla="*/ 132 h 134"/>
                  <a:gd name="T76" fmla="*/ 674 w 862"/>
                  <a:gd name="T77" fmla="*/ 122 h 134"/>
                  <a:gd name="T78" fmla="*/ 790 w 862"/>
                  <a:gd name="T79" fmla="*/ 104 h 134"/>
                  <a:gd name="T80" fmla="*/ 828 w 862"/>
                  <a:gd name="T81" fmla="*/ 94 h 134"/>
                  <a:gd name="T82" fmla="*/ 854 w 862"/>
                  <a:gd name="T83" fmla="*/ 82 h 134"/>
                  <a:gd name="T84" fmla="*/ 862 w 862"/>
                  <a:gd name="T85" fmla="*/ 68 h 134"/>
                  <a:gd name="T86" fmla="*/ 860 w 862"/>
                  <a:gd name="T87" fmla="*/ 62 h 134"/>
                  <a:gd name="T88" fmla="*/ 844 w 862"/>
                  <a:gd name="T89" fmla="*/ 48 h 134"/>
                  <a:gd name="T90" fmla="*/ 810 w 862"/>
                  <a:gd name="T91" fmla="*/ 36 h 134"/>
                  <a:gd name="T92" fmla="*/ 736 w 862"/>
                  <a:gd name="T93" fmla="*/ 20 h 134"/>
                  <a:gd name="T94" fmla="*/ 600 w 862"/>
                  <a:gd name="T95" fmla="*/ 4 h 134"/>
                  <a:gd name="T96" fmla="*/ 434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134"/>
                    </a:moveTo>
                    <a:lnTo>
                      <a:pt x="434" y="134"/>
                    </a:lnTo>
                    <a:lnTo>
                      <a:pt x="348" y="132"/>
                    </a:lnTo>
                    <a:lnTo>
                      <a:pt x="266" y="128"/>
                    </a:lnTo>
                    <a:lnTo>
                      <a:pt x="192" y="122"/>
                    </a:lnTo>
                    <a:lnTo>
                      <a:pt x="128"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6" y="4"/>
                    </a:lnTo>
                    <a:lnTo>
                      <a:pt x="348" y="0"/>
                    </a:lnTo>
                    <a:lnTo>
                      <a:pt x="434" y="0"/>
                    </a:lnTo>
                    <a:lnTo>
                      <a:pt x="434" y="0"/>
                    </a:lnTo>
                    <a:lnTo>
                      <a:pt x="520" y="0"/>
                    </a:lnTo>
                    <a:lnTo>
                      <a:pt x="600" y="4"/>
                    </a:lnTo>
                    <a:lnTo>
                      <a:pt x="672" y="12"/>
                    </a:lnTo>
                    <a:lnTo>
                      <a:pt x="736" y="20"/>
                    </a:lnTo>
                    <a:lnTo>
                      <a:pt x="788" y="30"/>
                    </a:lnTo>
                    <a:lnTo>
                      <a:pt x="808" y="36"/>
                    </a:lnTo>
                    <a:lnTo>
                      <a:pt x="826" y="42"/>
                    </a:lnTo>
                    <a:lnTo>
                      <a:pt x="842" y="48"/>
                    </a:lnTo>
                    <a:lnTo>
                      <a:pt x="852" y="54"/>
                    </a:lnTo>
                    <a:lnTo>
                      <a:pt x="858" y="62"/>
                    </a:lnTo>
                    <a:lnTo>
                      <a:pt x="860" y="68"/>
                    </a:lnTo>
                    <a:lnTo>
                      <a:pt x="860" y="68"/>
                    </a:lnTo>
                    <a:lnTo>
                      <a:pt x="858" y="74"/>
                    </a:lnTo>
                    <a:lnTo>
                      <a:pt x="852" y="82"/>
                    </a:lnTo>
                    <a:lnTo>
                      <a:pt x="842" y="88"/>
                    </a:lnTo>
                    <a:lnTo>
                      <a:pt x="826" y="94"/>
                    </a:lnTo>
                    <a:lnTo>
                      <a:pt x="808" y="100"/>
                    </a:lnTo>
                    <a:lnTo>
                      <a:pt x="788" y="104"/>
                    </a:lnTo>
                    <a:lnTo>
                      <a:pt x="736" y="114"/>
                    </a:lnTo>
                    <a:lnTo>
                      <a:pt x="672" y="122"/>
                    </a:lnTo>
                    <a:lnTo>
                      <a:pt x="600" y="128"/>
                    </a:lnTo>
                    <a:lnTo>
                      <a:pt x="520" y="132"/>
                    </a:lnTo>
                    <a:lnTo>
                      <a:pt x="434" y="134"/>
                    </a:lnTo>
                    <a:close/>
                    <a:moveTo>
                      <a:pt x="434" y="0"/>
                    </a:moveTo>
                    <a:lnTo>
                      <a:pt x="434" y="0"/>
                    </a:lnTo>
                    <a:lnTo>
                      <a:pt x="346"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6" y="128"/>
                    </a:lnTo>
                    <a:lnTo>
                      <a:pt x="346" y="132"/>
                    </a:lnTo>
                    <a:lnTo>
                      <a:pt x="434" y="134"/>
                    </a:lnTo>
                    <a:lnTo>
                      <a:pt x="434"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4" y="0"/>
                    </a:lnTo>
                    <a:close/>
                  </a:path>
                </a:pathLst>
              </a:custGeom>
              <a:solidFill>
                <a:srgbClr val="ED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5" name="Freeform 241"/>
              <p:cNvSpPr>
                <a:spLocks/>
              </p:cNvSpPr>
              <p:nvPr/>
            </p:nvSpPr>
            <p:spPr bwMode="auto">
              <a:xfrm>
                <a:off x="4463" y="4160"/>
                <a:ext cx="858" cy="134"/>
              </a:xfrm>
              <a:custGeom>
                <a:avLst/>
                <a:gdLst>
                  <a:gd name="T0" fmla="*/ 432 w 858"/>
                  <a:gd name="T1" fmla="*/ 134 h 134"/>
                  <a:gd name="T2" fmla="*/ 432 w 858"/>
                  <a:gd name="T3" fmla="*/ 134 h 134"/>
                  <a:gd name="T4" fmla="*/ 346 w 858"/>
                  <a:gd name="T5" fmla="*/ 132 h 134"/>
                  <a:gd name="T6" fmla="*/ 264 w 858"/>
                  <a:gd name="T7" fmla="*/ 128 h 134"/>
                  <a:gd name="T8" fmla="*/ 190 w 858"/>
                  <a:gd name="T9" fmla="*/ 122 h 134"/>
                  <a:gd name="T10" fmla="*/ 126 w 858"/>
                  <a:gd name="T11" fmla="*/ 114 h 134"/>
                  <a:gd name="T12" fmla="*/ 74 w 858"/>
                  <a:gd name="T13" fmla="*/ 104 h 134"/>
                  <a:gd name="T14" fmla="*/ 52 w 858"/>
                  <a:gd name="T15" fmla="*/ 100 h 134"/>
                  <a:gd name="T16" fmla="*/ 34 w 858"/>
                  <a:gd name="T17" fmla="*/ 94 h 134"/>
                  <a:gd name="T18" fmla="*/ 20 w 858"/>
                  <a:gd name="T19" fmla="*/ 88 h 134"/>
                  <a:gd name="T20" fmla="*/ 8 w 858"/>
                  <a:gd name="T21" fmla="*/ 82 h 134"/>
                  <a:gd name="T22" fmla="*/ 2 w 858"/>
                  <a:gd name="T23" fmla="*/ 74 h 134"/>
                  <a:gd name="T24" fmla="*/ 0 w 858"/>
                  <a:gd name="T25" fmla="*/ 68 h 134"/>
                  <a:gd name="T26" fmla="*/ 0 w 858"/>
                  <a:gd name="T27" fmla="*/ 68 h 134"/>
                  <a:gd name="T28" fmla="*/ 2 w 858"/>
                  <a:gd name="T29" fmla="*/ 62 h 134"/>
                  <a:gd name="T30" fmla="*/ 8 w 858"/>
                  <a:gd name="T31" fmla="*/ 54 h 134"/>
                  <a:gd name="T32" fmla="*/ 20 w 858"/>
                  <a:gd name="T33" fmla="*/ 48 h 134"/>
                  <a:gd name="T34" fmla="*/ 34 w 858"/>
                  <a:gd name="T35" fmla="*/ 42 h 134"/>
                  <a:gd name="T36" fmla="*/ 52 w 858"/>
                  <a:gd name="T37" fmla="*/ 36 h 134"/>
                  <a:gd name="T38" fmla="*/ 74 w 858"/>
                  <a:gd name="T39" fmla="*/ 30 h 134"/>
                  <a:gd name="T40" fmla="*/ 126 w 858"/>
                  <a:gd name="T41" fmla="*/ 20 h 134"/>
                  <a:gd name="T42" fmla="*/ 190 w 858"/>
                  <a:gd name="T43" fmla="*/ 12 h 134"/>
                  <a:gd name="T44" fmla="*/ 264 w 858"/>
                  <a:gd name="T45" fmla="*/ 4 h 134"/>
                  <a:gd name="T46" fmla="*/ 346 w 858"/>
                  <a:gd name="T47" fmla="*/ 0 h 134"/>
                  <a:gd name="T48" fmla="*/ 432 w 858"/>
                  <a:gd name="T49" fmla="*/ 0 h 134"/>
                  <a:gd name="T50" fmla="*/ 432 w 858"/>
                  <a:gd name="T51" fmla="*/ 0 h 134"/>
                  <a:gd name="T52" fmla="*/ 518 w 858"/>
                  <a:gd name="T53" fmla="*/ 0 h 134"/>
                  <a:gd name="T54" fmla="*/ 598 w 858"/>
                  <a:gd name="T55" fmla="*/ 4 h 134"/>
                  <a:gd name="T56" fmla="*/ 670 w 858"/>
                  <a:gd name="T57" fmla="*/ 12 h 134"/>
                  <a:gd name="T58" fmla="*/ 734 w 858"/>
                  <a:gd name="T59" fmla="*/ 20 h 134"/>
                  <a:gd name="T60" fmla="*/ 786 w 858"/>
                  <a:gd name="T61" fmla="*/ 30 h 134"/>
                  <a:gd name="T62" fmla="*/ 806 w 858"/>
                  <a:gd name="T63" fmla="*/ 36 h 134"/>
                  <a:gd name="T64" fmla="*/ 824 w 858"/>
                  <a:gd name="T65" fmla="*/ 42 h 134"/>
                  <a:gd name="T66" fmla="*/ 840 w 858"/>
                  <a:gd name="T67" fmla="*/ 48 h 134"/>
                  <a:gd name="T68" fmla="*/ 850 w 858"/>
                  <a:gd name="T69" fmla="*/ 54 h 134"/>
                  <a:gd name="T70" fmla="*/ 856 w 858"/>
                  <a:gd name="T71" fmla="*/ 62 h 134"/>
                  <a:gd name="T72" fmla="*/ 858 w 858"/>
                  <a:gd name="T73" fmla="*/ 68 h 134"/>
                  <a:gd name="T74" fmla="*/ 858 w 858"/>
                  <a:gd name="T75" fmla="*/ 68 h 134"/>
                  <a:gd name="T76" fmla="*/ 856 w 858"/>
                  <a:gd name="T77" fmla="*/ 74 h 134"/>
                  <a:gd name="T78" fmla="*/ 850 w 858"/>
                  <a:gd name="T79" fmla="*/ 82 h 134"/>
                  <a:gd name="T80" fmla="*/ 840 w 858"/>
                  <a:gd name="T81" fmla="*/ 88 h 134"/>
                  <a:gd name="T82" fmla="*/ 824 w 858"/>
                  <a:gd name="T83" fmla="*/ 94 h 134"/>
                  <a:gd name="T84" fmla="*/ 806 w 858"/>
                  <a:gd name="T85" fmla="*/ 100 h 134"/>
                  <a:gd name="T86" fmla="*/ 786 w 858"/>
                  <a:gd name="T87" fmla="*/ 104 h 134"/>
                  <a:gd name="T88" fmla="*/ 734 w 858"/>
                  <a:gd name="T89" fmla="*/ 114 h 134"/>
                  <a:gd name="T90" fmla="*/ 670 w 858"/>
                  <a:gd name="T91" fmla="*/ 122 h 134"/>
                  <a:gd name="T92" fmla="*/ 598 w 858"/>
                  <a:gd name="T93" fmla="*/ 128 h 134"/>
                  <a:gd name="T94" fmla="*/ 518 w 858"/>
                  <a:gd name="T95" fmla="*/ 132 h 134"/>
                  <a:gd name="T96" fmla="*/ 432 w 858"/>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134"/>
                    </a:moveTo>
                    <a:lnTo>
                      <a:pt x="432" y="134"/>
                    </a:lnTo>
                    <a:lnTo>
                      <a:pt x="346" y="132"/>
                    </a:lnTo>
                    <a:lnTo>
                      <a:pt x="264" y="128"/>
                    </a:lnTo>
                    <a:lnTo>
                      <a:pt x="190" y="122"/>
                    </a:lnTo>
                    <a:lnTo>
                      <a:pt x="126"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4" y="4"/>
                    </a:lnTo>
                    <a:lnTo>
                      <a:pt x="346" y="0"/>
                    </a:lnTo>
                    <a:lnTo>
                      <a:pt x="432" y="0"/>
                    </a:lnTo>
                    <a:lnTo>
                      <a:pt x="432" y="0"/>
                    </a:lnTo>
                    <a:lnTo>
                      <a:pt x="518" y="0"/>
                    </a:lnTo>
                    <a:lnTo>
                      <a:pt x="598" y="4"/>
                    </a:lnTo>
                    <a:lnTo>
                      <a:pt x="670" y="12"/>
                    </a:lnTo>
                    <a:lnTo>
                      <a:pt x="734" y="20"/>
                    </a:lnTo>
                    <a:lnTo>
                      <a:pt x="786" y="30"/>
                    </a:lnTo>
                    <a:lnTo>
                      <a:pt x="806" y="36"/>
                    </a:lnTo>
                    <a:lnTo>
                      <a:pt x="824" y="42"/>
                    </a:lnTo>
                    <a:lnTo>
                      <a:pt x="840" y="48"/>
                    </a:lnTo>
                    <a:lnTo>
                      <a:pt x="850" y="54"/>
                    </a:lnTo>
                    <a:lnTo>
                      <a:pt x="856" y="62"/>
                    </a:lnTo>
                    <a:lnTo>
                      <a:pt x="858" y="68"/>
                    </a:lnTo>
                    <a:lnTo>
                      <a:pt x="858" y="68"/>
                    </a:lnTo>
                    <a:lnTo>
                      <a:pt x="856" y="74"/>
                    </a:lnTo>
                    <a:lnTo>
                      <a:pt x="850" y="82"/>
                    </a:lnTo>
                    <a:lnTo>
                      <a:pt x="840" y="88"/>
                    </a:lnTo>
                    <a:lnTo>
                      <a:pt x="824" y="94"/>
                    </a:lnTo>
                    <a:lnTo>
                      <a:pt x="806" y="100"/>
                    </a:lnTo>
                    <a:lnTo>
                      <a:pt x="786" y="104"/>
                    </a:lnTo>
                    <a:lnTo>
                      <a:pt x="734" y="114"/>
                    </a:lnTo>
                    <a:lnTo>
                      <a:pt x="670" y="122"/>
                    </a:lnTo>
                    <a:lnTo>
                      <a:pt x="598" y="128"/>
                    </a:lnTo>
                    <a:lnTo>
                      <a:pt x="518" y="132"/>
                    </a:lnTo>
                    <a:lnTo>
                      <a:pt x="432"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6" name="Freeform 242"/>
              <p:cNvSpPr>
                <a:spLocks/>
              </p:cNvSpPr>
              <p:nvPr/>
            </p:nvSpPr>
            <p:spPr bwMode="auto">
              <a:xfrm>
                <a:off x="4461" y="4160"/>
                <a:ext cx="862" cy="134"/>
              </a:xfrm>
              <a:custGeom>
                <a:avLst/>
                <a:gdLst>
                  <a:gd name="T0" fmla="*/ 434 w 862"/>
                  <a:gd name="T1" fmla="*/ 0 h 134"/>
                  <a:gd name="T2" fmla="*/ 434 w 862"/>
                  <a:gd name="T3" fmla="*/ 0 h 134"/>
                  <a:gd name="T4" fmla="*/ 346 w 862"/>
                  <a:gd name="T5" fmla="*/ 0 h 134"/>
                  <a:gd name="T6" fmla="*/ 266 w 862"/>
                  <a:gd name="T7" fmla="*/ 4 h 134"/>
                  <a:gd name="T8" fmla="*/ 192 w 862"/>
                  <a:gd name="T9" fmla="*/ 10 h 134"/>
                  <a:gd name="T10" fmla="*/ 128 w 862"/>
                  <a:gd name="T11" fmla="*/ 20 h 134"/>
                  <a:gd name="T12" fmla="*/ 74 w 862"/>
                  <a:gd name="T13" fmla="*/ 30 h 134"/>
                  <a:gd name="T14" fmla="*/ 52 w 862"/>
                  <a:gd name="T15" fmla="*/ 36 h 134"/>
                  <a:gd name="T16" fmla="*/ 34 w 862"/>
                  <a:gd name="T17" fmla="*/ 42 h 134"/>
                  <a:gd name="T18" fmla="*/ 20 w 862"/>
                  <a:gd name="T19" fmla="*/ 48 h 134"/>
                  <a:gd name="T20" fmla="*/ 8 w 862"/>
                  <a:gd name="T21" fmla="*/ 54 h 134"/>
                  <a:gd name="T22" fmla="*/ 2 w 862"/>
                  <a:gd name="T23" fmla="*/ 62 h 134"/>
                  <a:gd name="T24" fmla="*/ 0 w 862"/>
                  <a:gd name="T25" fmla="*/ 68 h 134"/>
                  <a:gd name="T26" fmla="*/ 0 w 862"/>
                  <a:gd name="T27" fmla="*/ 68 h 134"/>
                  <a:gd name="T28" fmla="*/ 2 w 862"/>
                  <a:gd name="T29" fmla="*/ 74 h 134"/>
                  <a:gd name="T30" fmla="*/ 8 w 862"/>
                  <a:gd name="T31" fmla="*/ 82 h 134"/>
                  <a:gd name="T32" fmla="*/ 20 w 862"/>
                  <a:gd name="T33" fmla="*/ 88 h 134"/>
                  <a:gd name="T34" fmla="*/ 34 w 862"/>
                  <a:gd name="T35" fmla="*/ 94 h 134"/>
                  <a:gd name="T36" fmla="*/ 52 w 862"/>
                  <a:gd name="T37" fmla="*/ 100 h 134"/>
                  <a:gd name="T38" fmla="*/ 74 w 862"/>
                  <a:gd name="T39" fmla="*/ 104 h 134"/>
                  <a:gd name="T40" fmla="*/ 128 w 862"/>
                  <a:gd name="T41" fmla="*/ 114 h 134"/>
                  <a:gd name="T42" fmla="*/ 192 w 862"/>
                  <a:gd name="T43" fmla="*/ 122 h 134"/>
                  <a:gd name="T44" fmla="*/ 266 w 862"/>
                  <a:gd name="T45" fmla="*/ 128 h 134"/>
                  <a:gd name="T46" fmla="*/ 346 w 862"/>
                  <a:gd name="T47" fmla="*/ 132 h 134"/>
                  <a:gd name="T48" fmla="*/ 434 w 862"/>
                  <a:gd name="T49" fmla="*/ 134 h 134"/>
                  <a:gd name="T50" fmla="*/ 434 w 862"/>
                  <a:gd name="T51" fmla="*/ 134 h 134"/>
                  <a:gd name="T52" fmla="*/ 520 w 862"/>
                  <a:gd name="T53" fmla="*/ 132 h 134"/>
                  <a:gd name="T54" fmla="*/ 600 w 862"/>
                  <a:gd name="T55" fmla="*/ 128 h 134"/>
                  <a:gd name="T56" fmla="*/ 674 w 862"/>
                  <a:gd name="T57" fmla="*/ 122 h 134"/>
                  <a:gd name="T58" fmla="*/ 736 w 862"/>
                  <a:gd name="T59" fmla="*/ 114 h 134"/>
                  <a:gd name="T60" fmla="*/ 790 w 862"/>
                  <a:gd name="T61" fmla="*/ 104 h 134"/>
                  <a:gd name="T62" fmla="*/ 810 w 862"/>
                  <a:gd name="T63" fmla="*/ 100 h 134"/>
                  <a:gd name="T64" fmla="*/ 828 w 862"/>
                  <a:gd name="T65" fmla="*/ 94 h 134"/>
                  <a:gd name="T66" fmla="*/ 844 w 862"/>
                  <a:gd name="T67" fmla="*/ 88 h 134"/>
                  <a:gd name="T68" fmla="*/ 854 w 862"/>
                  <a:gd name="T69" fmla="*/ 82 h 134"/>
                  <a:gd name="T70" fmla="*/ 860 w 862"/>
                  <a:gd name="T71" fmla="*/ 74 h 134"/>
                  <a:gd name="T72" fmla="*/ 862 w 862"/>
                  <a:gd name="T73" fmla="*/ 68 h 134"/>
                  <a:gd name="T74" fmla="*/ 862 w 862"/>
                  <a:gd name="T75" fmla="*/ 68 h 134"/>
                  <a:gd name="T76" fmla="*/ 860 w 862"/>
                  <a:gd name="T77" fmla="*/ 62 h 134"/>
                  <a:gd name="T78" fmla="*/ 854 w 862"/>
                  <a:gd name="T79" fmla="*/ 54 h 134"/>
                  <a:gd name="T80" fmla="*/ 844 w 862"/>
                  <a:gd name="T81" fmla="*/ 48 h 134"/>
                  <a:gd name="T82" fmla="*/ 828 w 862"/>
                  <a:gd name="T83" fmla="*/ 42 h 134"/>
                  <a:gd name="T84" fmla="*/ 810 w 862"/>
                  <a:gd name="T85" fmla="*/ 36 h 134"/>
                  <a:gd name="T86" fmla="*/ 790 w 862"/>
                  <a:gd name="T87" fmla="*/ 30 h 134"/>
                  <a:gd name="T88" fmla="*/ 736 w 862"/>
                  <a:gd name="T89" fmla="*/ 20 h 134"/>
                  <a:gd name="T90" fmla="*/ 674 w 862"/>
                  <a:gd name="T91" fmla="*/ 10 h 134"/>
                  <a:gd name="T92" fmla="*/ 600 w 862"/>
                  <a:gd name="T93" fmla="*/ 4 h 134"/>
                  <a:gd name="T94" fmla="*/ 520 w 862"/>
                  <a:gd name="T95" fmla="*/ 0 h 134"/>
                  <a:gd name="T96" fmla="*/ 434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4" y="0"/>
                    </a:moveTo>
                    <a:lnTo>
                      <a:pt x="434" y="0"/>
                    </a:lnTo>
                    <a:lnTo>
                      <a:pt x="346"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6" y="128"/>
                    </a:lnTo>
                    <a:lnTo>
                      <a:pt x="346" y="132"/>
                    </a:lnTo>
                    <a:lnTo>
                      <a:pt x="434" y="134"/>
                    </a:lnTo>
                    <a:lnTo>
                      <a:pt x="434"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7" name="Freeform 243"/>
              <p:cNvSpPr>
                <a:spLocks noEditPoints="1"/>
              </p:cNvSpPr>
              <p:nvPr/>
            </p:nvSpPr>
            <p:spPr bwMode="auto">
              <a:xfrm>
                <a:off x="4463" y="4160"/>
                <a:ext cx="858" cy="134"/>
              </a:xfrm>
              <a:custGeom>
                <a:avLst/>
                <a:gdLst>
                  <a:gd name="T0" fmla="*/ 432 w 858"/>
                  <a:gd name="T1" fmla="*/ 134 h 134"/>
                  <a:gd name="T2" fmla="*/ 266 w 858"/>
                  <a:gd name="T3" fmla="*/ 128 h 134"/>
                  <a:gd name="T4" fmla="*/ 128 w 858"/>
                  <a:gd name="T5" fmla="*/ 114 h 134"/>
                  <a:gd name="T6" fmla="*/ 54 w 858"/>
                  <a:gd name="T7" fmla="*/ 100 h 134"/>
                  <a:gd name="T8" fmla="*/ 22 w 858"/>
                  <a:gd name="T9" fmla="*/ 88 h 134"/>
                  <a:gd name="T10" fmla="*/ 4 w 858"/>
                  <a:gd name="T11" fmla="*/ 74 h 134"/>
                  <a:gd name="T12" fmla="*/ 2 w 858"/>
                  <a:gd name="T13" fmla="*/ 68 h 134"/>
                  <a:gd name="T14" fmla="*/ 10 w 858"/>
                  <a:gd name="T15" fmla="*/ 54 h 134"/>
                  <a:gd name="T16" fmla="*/ 36 w 858"/>
                  <a:gd name="T17" fmla="*/ 42 h 134"/>
                  <a:gd name="T18" fmla="*/ 76 w 858"/>
                  <a:gd name="T19" fmla="*/ 30 h 134"/>
                  <a:gd name="T20" fmla="*/ 192 w 858"/>
                  <a:gd name="T21" fmla="*/ 12 h 134"/>
                  <a:gd name="T22" fmla="*/ 346 w 858"/>
                  <a:gd name="T23" fmla="*/ 2 h 134"/>
                  <a:gd name="T24" fmla="*/ 432 w 858"/>
                  <a:gd name="T25" fmla="*/ 0 h 134"/>
                  <a:gd name="T26" fmla="*/ 598 w 858"/>
                  <a:gd name="T27" fmla="*/ 6 h 134"/>
                  <a:gd name="T28" fmla="*/ 732 w 858"/>
                  <a:gd name="T29" fmla="*/ 20 h 134"/>
                  <a:gd name="T30" fmla="*/ 806 w 858"/>
                  <a:gd name="T31" fmla="*/ 36 h 134"/>
                  <a:gd name="T32" fmla="*/ 838 w 858"/>
                  <a:gd name="T33" fmla="*/ 48 h 134"/>
                  <a:gd name="T34" fmla="*/ 854 w 858"/>
                  <a:gd name="T35" fmla="*/ 62 h 134"/>
                  <a:gd name="T36" fmla="*/ 856 w 858"/>
                  <a:gd name="T37" fmla="*/ 68 h 134"/>
                  <a:gd name="T38" fmla="*/ 848 w 858"/>
                  <a:gd name="T39" fmla="*/ 82 h 134"/>
                  <a:gd name="T40" fmla="*/ 822 w 858"/>
                  <a:gd name="T41" fmla="*/ 94 h 134"/>
                  <a:gd name="T42" fmla="*/ 784 w 858"/>
                  <a:gd name="T43" fmla="*/ 104 h 134"/>
                  <a:gd name="T44" fmla="*/ 670 w 858"/>
                  <a:gd name="T45" fmla="*/ 122 h 134"/>
                  <a:gd name="T46" fmla="*/ 518 w 858"/>
                  <a:gd name="T47" fmla="*/ 132 h 134"/>
                  <a:gd name="T48" fmla="*/ 432 w 858"/>
                  <a:gd name="T49" fmla="*/ 0 h 134"/>
                  <a:gd name="T50" fmla="*/ 346 w 858"/>
                  <a:gd name="T51" fmla="*/ 0 h 134"/>
                  <a:gd name="T52" fmla="*/ 190 w 858"/>
                  <a:gd name="T53" fmla="*/ 12 h 134"/>
                  <a:gd name="T54" fmla="*/ 74 w 858"/>
                  <a:gd name="T55" fmla="*/ 30 h 134"/>
                  <a:gd name="T56" fmla="*/ 34 w 858"/>
                  <a:gd name="T57" fmla="*/ 42 h 134"/>
                  <a:gd name="T58" fmla="*/ 8 w 858"/>
                  <a:gd name="T59" fmla="*/ 54 h 134"/>
                  <a:gd name="T60" fmla="*/ 0 w 858"/>
                  <a:gd name="T61" fmla="*/ 68 h 134"/>
                  <a:gd name="T62" fmla="*/ 2 w 858"/>
                  <a:gd name="T63" fmla="*/ 74 h 134"/>
                  <a:gd name="T64" fmla="*/ 20 w 858"/>
                  <a:gd name="T65" fmla="*/ 88 h 134"/>
                  <a:gd name="T66" fmla="*/ 52 w 858"/>
                  <a:gd name="T67" fmla="*/ 100 h 134"/>
                  <a:gd name="T68" fmla="*/ 126 w 858"/>
                  <a:gd name="T69" fmla="*/ 114 h 134"/>
                  <a:gd name="T70" fmla="*/ 264 w 858"/>
                  <a:gd name="T71" fmla="*/ 128 h 134"/>
                  <a:gd name="T72" fmla="*/ 432 w 858"/>
                  <a:gd name="T73" fmla="*/ 134 h 134"/>
                  <a:gd name="T74" fmla="*/ 518 w 858"/>
                  <a:gd name="T75" fmla="*/ 132 h 134"/>
                  <a:gd name="T76" fmla="*/ 670 w 858"/>
                  <a:gd name="T77" fmla="*/ 122 h 134"/>
                  <a:gd name="T78" fmla="*/ 786 w 858"/>
                  <a:gd name="T79" fmla="*/ 104 h 134"/>
                  <a:gd name="T80" fmla="*/ 824 w 858"/>
                  <a:gd name="T81" fmla="*/ 94 h 134"/>
                  <a:gd name="T82" fmla="*/ 850 w 858"/>
                  <a:gd name="T83" fmla="*/ 82 h 134"/>
                  <a:gd name="T84" fmla="*/ 858 w 858"/>
                  <a:gd name="T85" fmla="*/ 68 h 134"/>
                  <a:gd name="T86" fmla="*/ 856 w 858"/>
                  <a:gd name="T87" fmla="*/ 62 h 134"/>
                  <a:gd name="T88" fmla="*/ 840 w 858"/>
                  <a:gd name="T89" fmla="*/ 48 h 134"/>
                  <a:gd name="T90" fmla="*/ 806 w 858"/>
                  <a:gd name="T91" fmla="*/ 36 h 134"/>
                  <a:gd name="T92" fmla="*/ 734 w 858"/>
                  <a:gd name="T93" fmla="*/ 20 h 134"/>
                  <a:gd name="T94" fmla="*/ 598 w 858"/>
                  <a:gd name="T95" fmla="*/ 4 h 134"/>
                  <a:gd name="T96" fmla="*/ 432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134"/>
                    </a:moveTo>
                    <a:lnTo>
                      <a:pt x="432" y="134"/>
                    </a:lnTo>
                    <a:lnTo>
                      <a:pt x="346" y="132"/>
                    </a:lnTo>
                    <a:lnTo>
                      <a:pt x="266" y="128"/>
                    </a:lnTo>
                    <a:lnTo>
                      <a:pt x="192" y="122"/>
                    </a:lnTo>
                    <a:lnTo>
                      <a:pt x="128"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6" y="6"/>
                    </a:lnTo>
                    <a:lnTo>
                      <a:pt x="346" y="2"/>
                    </a:lnTo>
                    <a:lnTo>
                      <a:pt x="432" y="0"/>
                    </a:lnTo>
                    <a:lnTo>
                      <a:pt x="432" y="0"/>
                    </a:lnTo>
                    <a:lnTo>
                      <a:pt x="518" y="2"/>
                    </a:lnTo>
                    <a:lnTo>
                      <a:pt x="598" y="6"/>
                    </a:lnTo>
                    <a:lnTo>
                      <a:pt x="670" y="12"/>
                    </a:lnTo>
                    <a:lnTo>
                      <a:pt x="732" y="20"/>
                    </a:lnTo>
                    <a:lnTo>
                      <a:pt x="784" y="30"/>
                    </a:lnTo>
                    <a:lnTo>
                      <a:pt x="806" y="36"/>
                    </a:lnTo>
                    <a:lnTo>
                      <a:pt x="822" y="42"/>
                    </a:lnTo>
                    <a:lnTo>
                      <a:pt x="838" y="48"/>
                    </a:lnTo>
                    <a:lnTo>
                      <a:pt x="848" y="54"/>
                    </a:lnTo>
                    <a:lnTo>
                      <a:pt x="854" y="62"/>
                    </a:lnTo>
                    <a:lnTo>
                      <a:pt x="856" y="68"/>
                    </a:lnTo>
                    <a:lnTo>
                      <a:pt x="856" y="68"/>
                    </a:lnTo>
                    <a:lnTo>
                      <a:pt x="854" y="74"/>
                    </a:lnTo>
                    <a:lnTo>
                      <a:pt x="848" y="82"/>
                    </a:lnTo>
                    <a:lnTo>
                      <a:pt x="838" y="88"/>
                    </a:lnTo>
                    <a:lnTo>
                      <a:pt x="822" y="94"/>
                    </a:lnTo>
                    <a:lnTo>
                      <a:pt x="806" y="100"/>
                    </a:lnTo>
                    <a:lnTo>
                      <a:pt x="784" y="104"/>
                    </a:lnTo>
                    <a:lnTo>
                      <a:pt x="732" y="114"/>
                    </a:lnTo>
                    <a:lnTo>
                      <a:pt x="670" y="122"/>
                    </a:lnTo>
                    <a:lnTo>
                      <a:pt x="598" y="128"/>
                    </a:lnTo>
                    <a:lnTo>
                      <a:pt x="518" y="132"/>
                    </a:lnTo>
                    <a:lnTo>
                      <a:pt x="432" y="134"/>
                    </a:lnTo>
                    <a:close/>
                    <a:moveTo>
                      <a:pt x="432" y="0"/>
                    </a:moveTo>
                    <a:lnTo>
                      <a:pt x="432" y="0"/>
                    </a:lnTo>
                    <a:lnTo>
                      <a:pt x="346" y="0"/>
                    </a:lnTo>
                    <a:lnTo>
                      <a:pt x="264" y="4"/>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6" y="132"/>
                    </a:lnTo>
                    <a:lnTo>
                      <a:pt x="432" y="134"/>
                    </a:lnTo>
                    <a:lnTo>
                      <a:pt x="432" y="134"/>
                    </a:lnTo>
                    <a:lnTo>
                      <a:pt x="518" y="132"/>
                    </a:lnTo>
                    <a:lnTo>
                      <a:pt x="598" y="128"/>
                    </a:lnTo>
                    <a:lnTo>
                      <a:pt x="670" y="122"/>
                    </a:lnTo>
                    <a:lnTo>
                      <a:pt x="734" y="114"/>
                    </a:lnTo>
                    <a:lnTo>
                      <a:pt x="786" y="104"/>
                    </a:lnTo>
                    <a:lnTo>
                      <a:pt x="806" y="100"/>
                    </a:lnTo>
                    <a:lnTo>
                      <a:pt x="824" y="94"/>
                    </a:lnTo>
                    <a:lnTo>
                      <a:pt x="840" y="88"/>
                    </a:lnTo>
                    <a:lnTo>
                      <a:pt x="850" y="82"/>
                    </a:lnTo>
                    <a:lnTo>
                      <a:pt x="856" y="74"/>
                    </a:lnTo>
                    <a:lnTo>
                      <a:pt x="858" y="68"/>
                    </a:lnTo>
                    <a:lnTo>
                      <a:pt x="858" y="68"/>
                    </a:lnTo>
                    <a:lnTo>
                      <a:pt x="856" y="62"/>
                    </a:lnTo>
                    <a:lnTo>
                      <a:pt x="850" y="54"/>
                    </a:lnTo>
                    <a:lnTo>
                      <a:pt x="840" y="48"/>
                    </a:lnTo>
                    <a:lnTo>
                      <a:pt x="824" y="42"/>
                    </a:lnTo>
                    <a:lnTo>
                      <a:pt x="806" y="36"/>
                    </a:lnTo>
                    <a:lnTo>
                      <a:pt x="786" y="30"/>
                    </a:lnTo>
                    <a:lnTo>
                      <a:pt x="734" y="20"/>
                    </a:lnTo>
                    <a:lnTo>
                      <a:pt x="670" y="12"/>
                    </a:lnTo>
                    <a:lnTo>
                      <a:pt x="598" y="4"/>
                    </a:lnTo>
                    <a:lnTo>
                      <a:pt x="518" y="0"/>
                    </a:lnTo>
                    <a:lnTo>
                      <a:pt x="432" y="0"/>
                    </a:lnTo>
                    <a:close/>
                  </a:path>
                </a:pathLst>
              </a:custGeom>
              <a:solidFill>
                <a:srgbClr val="ED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8" name="Freeform 244"/>
              <p:cNvSpPr>
                <a:spLocks/>
              </p:cNvSpPr>
              <p:nvPr/>
            </p:nvSpPr>
            <p:spPr bwMode="auto">
              <a:xfrm>
                <a:off x="4465" y="4160"/>
                <a:ext cx="854" cy="134"/>
              </a:xfrm>
              <a:custGeom>
                <a:avLst/>
                <a:gdLst>
                  <a:gd name="T0" fmla="*/ 430 w 854"/>
                  <a:gd name="T1" fmla="*/ 134 h 134"/>
                  <a:gd name="T2" fmla="*/ 430 w 854"/>
                  <a:gd name="T3" fmla="*/ 134 h 134"/>
                  <a:gd name="T4" fmla="*/ 344 w 854"/>
                  <a:gd name="T5" fmla="*/ 132 h 134"/>
                  <a:gd name="T6" fmla="*/ 264 w 854"/>
                  <a:gd name="T7" fmla="*/ 128 h 134"/>
                  <a:gd name="T8" fmla="*/ 190 w 854"/>
                  <a:gd name="T9" fmla="*/ 122 h 134"/>
                  <a:gd name="T10" fmla="*/ 126 w 854"/>
                  <a:gd name="T11" fmla="*/ 114 h 134"/>
                  <a:gd name="T12" fmla="*/ 74 w 854"/>
                  <a:gd name="T13" fmla="*/ 104 h 134"/>
                  <a:gd name="T14" fmla="*/ 52 w 854"/>
                  <a:gd name="T15" fmla="*/ 100 h 134"/>
                  <a:gd name="T16" fmla="*/ 34 w 854"/>
                  <a:gd name="T17" fmla="*/ 94 h 134"/>
                  <a:gd name="T18" fmla="*/ 20 w 854"/>
                  <a:gd name="T19" fmla="*/ 88 h 134"/>
                  <a:gd name="T20" fmla="*/ 8 w 854"/>
                  <a:gd name="T21" fmla="*/ 82 h 134"/>
                  <a:gd name="T22" fmla="*/ 2 w 854"/>
                  <a:gd name="T23" fmla="*/ 74 h 134"/>
                  <a:gd name="T24" fmla="*/ 0 w 854"/>
                  <a:gd name="T25" fmla="*/ 68 h 134"/>
                  <a:gd name="T26" fmla="*/ 0 w 854"/>
                  <a:gd name="T27" fmla="*/ 68 h 134"/>
                  <a:gd name="T28" fmla="*/ 2 w 854"/>
                  <a:gd name="T29" fmla="*/ 62 h 134"/>
                  <a:gd name="T30" fmla="*/ 8 w 854"/>
                  <a:gd name="T31" fmla="*/ 54 h 134"/>
                  <a:gd name="T32" fmla="*/ 20 w 854"/>
                  <a:gd name="T33" fmla="*/ 48 h 134"/>
                  <a:gd name="T34" fmla="*/ 34 w 854"/>
                  <a:gd name="T35" fmla="*/ 42 h 134"/>
                  <a:gd name="T36" fmla="*/ 52 w 854"/>
                  <a:gd name="T37" fmla="*/ 36 h 134"/>
                  <a:gd name="T38" fmla="*/ 74 w 854"/>
                  <a:gd name="T39" fmla="*/ 30 h 134"/>
                  <a:gd name="T40" fmla="*/ 126 w 854"/>
                  <a:gd name="T41" fmla="*/ 20 h 134"/>
                  <a:gd name="T42" fmla="*/ 190 w 854"/>
                  <a:gd name="T43" fmla="*/ 12 h 134"/>
                  <a:gd name="T44" fmla="*/ 264 w 854"/>
                  <a:gd name="T45" fmla="*/ 6 h 134"/>
                  <a:gd name="T46" fmla="*/ 344 w 854"/>
                  <a:gd name="T47" fmla="*/ 2 h 134"/>
                  <a:gd name="T48" fmla="*/ 430 w 854"/>
                  <a:gd name="T49" fmla="*/ 0 h 134"/>
                  <a:gd name="T50" fmla="*/ 430 w 854"/>
                  <a:gd name="T51" fmla="*/ 0 h 134"/>
                  <a:gd name="T52" fmla="*/ 516 w 854"/>
                  <a:gd name="T53" fmla="*/ 2 h 134"/>
                  <a:gd name="T54" fmla="*/ 596 w 854"/>
                  <a:gd name="T55" fmla="*/ 6 h 134"/>
                  <a:gd name="T56" fmla="*/ 668 w 854"/>
                  <a:gd name="T57" fmla="*/ 12 h 134"/>
                  <a:gd name="T58" fmla="*/ 730 w 854"/>
                  <a:gd name="T59" fmla="*/ 20 h 134"/>
                  <a:gd name="T60" fmla="*/ 782 w 854"/>
                  <a:gd name="T61" fmla="*/ 30 h 134"/>
                  <a:gd name="T62" fmla="*/ 804 w 854"/>
                  <a:gd name="T63" fmla="*/ 36 h 134"/>
                  <a:gd name="T64" fmla="*/ 820 w 854"/>
                  <a:gd name="T65" fmla="*/ 42 h 134"/>
                  <a:gd name="T66" fmla="*/ 836 w 854"/>
                  <a:gd name="T67" fmla="*/ 48 h 134"/>
                  <a:gd name="T68" fmla="*/ 846 w 854"/>
                  <a:gd name="T69" fmla="*/ 54 h 134"/>
                  <a:gd name="T70" fmla="*/ 852 w 854"/>
                  <a:gd name="T71" fmla="*/ 62 h 134"/>
                  <a:gd name="T72" fmla="*/ 854 w 854"/>
                  <a:gd name="T73" fmla="*/ 68 h 134"/>
                  <a:gd name="T74" fmla="*/ 854 w 854"/>
                  <a:gd name="T75" fmla="*/ 68 h 134"/>
                  <a:gd name="T76" fmla="*/ 852 w 854"/>
                  <a:gd name="T77" fmla="*/ 74 h 134"/>
                  <a:gd name="T78" fmla="*/ 846 w 854"/>
                  <a:gd name="T79" fmla="*/ 82 h 134"/>
                  <a:gd name="T80" fmla="*/ 836 w 854"/>
                  <a:gd name="T81" fmla="*/ 88 h 134"/>
                  <a:gd name="T82" fmla="*/ 820 w 854"/>
                  <a:gd name="T83" fmla="*/ 94 h 134"/>
                  <a:gd name="T84" fmla="*/ 804 w 854"/>
                  <a:gd name="T85" fmla="*/ 100 h 134"/>
                  <a:gd name="T86" fmla="*/ 782 w 854"/>
                  <a:gd name="T87" fmla="*/ 104 h 134"/>
                  <a:gd name="T88" fmla="*/ 730 w 854"/>
                  <a:gd name="T89" fmla="*/ 114 h 134"/>
                  <a:gd name="T90" fmla="*/ 668 w 854"/>
                  <a:gd name="T91" fmla="*/ 122 h 134"/>
                  <a:gd name="T92" fmla="*/ 596 w 854"/>
                  <a:gd name="T93" fmla="*/ 128 h 134"/>
                  <a:gd name="T94" fmla="*/ 516 w 854"/>
                  <a:gd name="T95" fmla="*/ 132 h 134"/>
                  <a:gd name="T96" fmla="*/ 430 w 854"/>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134"/>
                    </a:moveTo>
                    <a:lnTo>
                      <a:pt x="430" y="134"/>
                    </a:lnTo>
                    <a:lnTo>
                      <a:pt x="344" y="132"/>
                    </a:lnTo>
                    <a:lnTo>
                      <a:pt x="264" y="128"/>
                    </a:lnTo>
                    <a:lnTo>
                      <a:pt x="190" y="122"/>
                    </a:lnTo>
                    <a:lnTo>
                      <a:pt x="126"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4" y="6"/>
                    </a:lnTo>
                    <a:lnTo>
                      <a:pt x="344" y="2"/>
                    </a:lnTo>
                    <a:lnTo>
                      <a:pt x="430" y="0"/>
                    </a:lnTo>
                    <a:lnTo>
                      <a:pt x="430" y="0"/>
                    </a:lnTo>
                    <a:lnTo>
                      <a:pt x="516" y="2"/>
                    </a:lnTo>
                    <a:lnTo>
                      <a:pt x="596" y="6"/>
                    </a:lnTo>
                    <a:lnTo>
                      <a:pt x="668" y="12"/>
                    </a:lnTo>
                    <a:lnTo>
                      <a:pt x="730" y="20"/>
                    </a:lnTo>
                    <a:lnTo>
                      <a:pt x="782" y="30"/>
                    </a:lnTo>
                    <a:lnTo>
                      <a:pt x="804" y="36"/>
                    </a:lnTo>
                    <a:lnTo>
                      <a:pt x="820" y="42"/>
                    </a:lnTo>
                    <a:lnTo>
                      <a:pt x="836" y="48"/>
                    </a:lnTo>
                    <a:lnTo>
                      <a:pt x="846" y="54"/>
                    </a:lnTo>
                    <a:lnTo>
                      <a:pt x="852" y="62"/>
                    </a:lnTo>
                    <a:lnTo>
                      <a:pt x="854" y="68"/>
                    </a:lnTo>
                    <a:lnTo>
                      <a:pt x="854" y="68"/>
                    </a:lnTo>
                    <a:lnTo>
                      <a:pt x="852" y="74"/>
                    </a:lnTo>
                    <a:lnTo>
                      <a:pt x="846" y="82"/>
                    </a:lnTo>
                    <a:lnTo>
                      <a:pt x="836" y="88"/>
                    </a:lnTo>
                    <a:lnTo>
                      <a:pt x="820" y="94"/>
                    </a:lnTo>
                    <a:lnTo>
                      <a:pt x="804" y="100"/>
                    </a:lnTo>
                    <a:lnTo>
                      <a:pt x="782" y="104"/>
                    </a:lnTo>
                    <a:lnTo>
                      <a:pt x="730" y="114"/>
                    </a:lnTo>
                    <a:lnTo>
                      <a:pt x="668" y="122"/>
                    </a:lnTo>
                    <a:lnTo>
                      <a:pt x="596" y="128"/>
                    </a:lnTo>
                    <a:lnTo>
                      <a:pt x="516" y="132"/>
                    </a:lnTo>
                    <a:lnTo>
                      <a:pt x="430"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9" name="Freeform 245"/>
              <p:cNvSpPr>
                <a:spLocks/>
              </p:cNvSpPr>
              <p:nvPr/>
            </p:nvSpPr>
            <p:spPr bwMode="auto">
              <a:xfrm>
                <a:off x="4463" y="4160"/>
                <a:ext cx="858" cy="134"/>
              </a:xfrm>
              <a:custGeom>
                <a:avLst/>
                <a:gdLst>
                  <a:gd name="T0" fmla="*/ 432 w 858"/>
                  <a:gd name="T1" fmla="*/ 0 h 134"/>
                  <a:gd name="T2" fmla="*/ 432 w 858"/>
                  <a:gd name="T3" fmla="*/ 0 h 134"/>
                  <a:gd name="T4" fmla="*/ 346 w 858"/>
                  <a:gd name="T5" fmla="*/ 0 h 134"/>
                  <a:gd name="T6" fmla="*/ 264 w 858"/>
                  <a:gd name="T7" fmla="*/ 4 h 134"/>
                  <a:gd name="T8" fmla="*/ 190 w 858"/>
                  <a:gd name="T9" fmla="*/ 12 h 134"/>
                  <a:gd name="T10" fmla="*/ 126 w 858"/>
                  <a:gd name="T11" fmla="*/ 20 h 134"/>
                  <a:gd name="T12" fmla="*/ 74 w 858"/>
                  <a:gd name="T13" fmla="*/ 30 h 134"/>
                  <a:gd name="T14" fmla="*/ 52 w 858"/>
                  <a:gd name="T15" fmla="*/ 36 h 134"/>
                  <a:gd name="T16" fmla="*/ 34 w 858"/>
                  <a:gd name="T17" fmla="*/ 42 h 134"/>
                  <a:gd name="T18" fmla="*/ 20 w 858"/>
                  <a:gd name="T19" fmla="*/ 48 h 134"/>
                  <a:gd name="T20" fmla="*/ 8 w 858"/>
                  <a:gd name="T21" fmla="*/ 54 h 134"/>
                  <a:gd name="T22" fmla="*/ 2 w 858"/>
                  <a:gd name="T23" fmla="*/ 62 h 134"/>
                  <a:gd name="T24" fmla="*/ 0 w 858"/>
                  <a:gd name="T25" fmla="*/ 68 h 134"/>
                  <a:gd name="T26" fmla="*/ 0 w 858"/>
                  <a:gd name="T27" fmla="*/ 68 h 134"/>
                  <a:gd name="T28" fmla="*/ 2 w 858"/>
                  <a:gd name="T29" fmla="*/ 74 h 134"/>
                  <a:gd name="T30" fmla="*/ 8 w 858"/>
                  <a:gd name="T31" fmla="*/ 82 h 134"/>
                  <a:gd name="T32" fmla="*/ 20 w 858"/>
                  <a:gd name="T33" fmla="*/ 88 h 134"/>
                  <a:gd name="T34" fmla="*/ 34 w 858"/>
                  <a:gd name="T35" fmla="*/ 94 h 134"/>
                  <a:gd name="T36" fmla="*/ 52 w 858"/>
                  <a:gd name="T37" fmla="*/ 100 h 134"/>
                  <a:gd name="T38" fmla="*/ 74 w 858"/>
                  <a:gd name="T39" fmla="*/ 104 h 134"/>
                  <a:gd name="T40" fmla="*/ 126 w 858"/>
                  <a:gd name="T41" fmla="*/ 114 h 134"/>
                  <a:gd name="T42" fmla="*/ 190 w 858"/>
                  <a:gd name="T43" fmla="*/ 122 h 134"/>
                  <a:gd name="T44" fmla="*/ 264 w 858"/>
                  <a:gd name="T45" fmla="*/ 128 h 134"/>
                  <a:gd name="T46" fmla="*/ 346 w 858"/>
                  <a:gd name="T47" fmla="*/ 132 h 134"/>
                  <a:gd name="T48" fmla="*/ 432 w 858"/>
                  <a:gd name="T49" fmla="*/ 134 h 134"/>
                  <a:gd name="T50" fmla="*/ 432 w 858"/>
                  <a:gd name="T51" fmla="*/ 134 h 134"/>
                  <a:gd name="T52" fmla="*/ 518 w 858"/>
                  <a:gd name="T53" fmla="*/ 132 h 134"/>
                  <a:gd name="T54" fmla="*/ 598 w 858"/>
                  <a:gd name="T55" fmla="*/ 128 h 134"/>
                  <a:gd name="T56" fmla="*/ 670 w 858"/>
                  <a:gd name="T57" fmla="*/ 122 h 134"/>
                  <a:gd name="T58" fmla="*/ 734 w 858"/>
                  <a:gd name="T59" fmla="*/ 114 h 134"/>
                  <a:gd name="T60" fmla="*/ 786 w 858"/>
                  <a:gd name="T61" fmla="*/ 104 h 134"/>
                  <a:gd name="T62" fmla="*/ 806 w 858"/>
                  <a:gd name="T63" fmla="*/ 100 h 134"/>
                  <a:gd name="T64" fmla="*/ 824 w 858"/>
                  <a:gd name="T65" fmla="*/ 94 h 134"/>
                  <a:gd name="T66" fmla="*/ 840 w 858"/>
                  <a:gd name="T67" fmla="*/ 88 h 134"/>
                  <a:gd name="T68" fmla="*/ 850 w 858"/>
                  <a:gd name="T69" fmla="*/ 82 h 134"/>
                  <a:gd name="T70" fmla="*/ 856 w 858"/>
                  <a:gd name="T71" fmla="*/ 74 h 134"/>
                  <a:gd name="T72" fmla="*/ 858 w 858"/>
                  <a:gd name="T73" fmla="*/ 68 h 134"/>
                  <a:gd name="T74" fmla="*/ 858 w 858"/>
                  <a:gd name="T75" fmla="*/ 68 h 134"/>
                  <a:gd name="T76" fmla="*/ 856 w 858"/>
                  <a:gd name="T77" fmla="*/ 62 h 134"/>
                  <a:gd name="T78" fmla="*/ 850 w 858"/>
                  <a:gd name="T79" fmla="*/ 54 h 134"/>
                  <a:gd name="T80" fmla="*/ 840 w 858"/>
                  <a:gd name="T81" fmla="*/ 48 h 134"/>
                  <a:gd name="T82" fmla="*/ 824 w 858"/>
                  <a:gd name="T83" fmla="*/ 42 h 134"/>
                  <a:gd name="T84" fmla="*/ 806 w 858"/>
                  <a:gd name="T85" fmla="*/ 36 h 134"/>
                  <a:gd name="T86" fmla="*/ 786 w 858"/>
                  <a:gd name="T87" fmla="*/ 30 h 134"/>
                  <a:gd name="T88" fmla="*/ 734 w 858"/>
                  <a:gd name="T89" fmla="*/ 20 h 134"/>
                  <a:gd name="T90" fmla="*/ 670 w 858"/>
                  <a:gd name="T91" fmla="*/ 12 h 134"/>
                  <a:gd name="T92" fmla="*/ 598 w 858"/>
                  <a:gd name="T93" fmla="*/ 4 h 134"/>
                  <a:gd name="T94" fmla="*/ 518 w 858"/>
                  <a:gd name="T95" fmla="*/ 0 h 134"/>
                  <a:gd name="T96" fmla="*/ 432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2" y="0"/>
                    </a:moveTo>
                    <a:lnTo>
                      <a:pt x="432" y="0"/>
                    </a:lnTo>
                    <a:lnTo>
                      <a:pt x="346" y="0"/>
                    </a:lnTo>
                    <a:lnTo>
                      <a:pt x="264" y="4"/>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6" y="132"/>
                    </a:lnTo>
                    <a:lnTo>
                      <a:pt x="432" y="134"/>
                    </a:lnTo>
                    <a:lnTo>
                      <a:pt x="432" y="134"/>
                    </a:lnTo>
                    <a:lnTo>
                      <a:pt x="518" y="132"/>
                    </a:lnTo>
                    <a:lnTo>
                      <a:pt x="598" y="128"/>
                    </a:lnTo>
                    <a:lnTo>
                      <a:pt x="670" y="122"/>
                    </a:lnTo>
                    <a:lnTo>
                      <a:pt x="734" y="114"/>
                    </a:lnTo>
                    <a:lnTo>
                      <a:pt x="786" y="104"/>
                    </a:lnTo>
                    <a:lnTo>
                      <a:pt x="806" y="100"/>
                    </a:lnTo>
                    <a:lnTo>
                      <a:pt x="824" y="94"/>
                    </a:lnTo>
                    <a:lnTo>
                      <a:pt x="840" y="88"/>
                    </a:lnTo>
                    <a:lnTo>
                      <a:pt x="850" y="82"/>
                    </a:lnTo>
                    <a:lnTo>
                      <a:pt x="856" y="74"/>
                    </a:lnTo>
                    <a:lnTo>
                      <a:pt x="858" y="68"/>
                    </a:lnTo>
                    <a:lnTo>
                      <a:pt x="858" y="68"/>
                    </a:lnTo>
                    <a:lnTo>
                      <a:pt x="856" y="62"/>
                    </a:lnTo>
                    <a:lnTo>
                      <a:pt x="850" y="54"/>
                    </a:lnTo>
                    <a:lnTo>
                      <a:pt x="840" y="48"/>
                    </a:lnTo>
                    <a:lnTo>
                      <a:pt x="824" y="42"/>
                    </a:lnTo>
                    <a:lnTo>
                      <a:pt x="806" y="36"/>
                    </a:lnTo>
                    <a:lnTo>
                      <a:pt x="786" y="30"/>
                    </a:lnTo>
                    <a:lnTo>
                      <a:pt x="734" y="20"/>
                    </a:lnTo>
                    <a:lnTo>
                      <a:pt x="670" y="12"/>
                    </a:lnTo>
                    <a:lnTo>
                      <a:pt x="598" y="4"/>
                    </a:lnTo>
                    <a:lnTo>
                      <a:pt x="518" y="0"/>
                    </a:lnTo>
                    <a:lnTo>
                      <a:pt x="4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0" name="Freeform 246"/>
              <p:cNvSpPr>
                <a:spLocks noEditPoints="1"/>
              </p:cNvSpPr>
              <p:nvPr/>
            </p:nvSpPr>
            <p:spPr bwMode="auto">
              <a:xfrm>
                <a:off x="4465" y="4160"/>
                <a:ext cx="854" cy="134"/>
              </a:xfrm>
              <a:custGeom>
                <a:avLst/>
                <a:gdLst>
                  <a:gd name="T0" fmla="*/ 430 w 854"/>
                  <a:gd name="T1" fmla="*/ 134 h 134"/>
                  <a:gd name="T2" fmla="*/ 264 w 854"/>
                  <a:gd name="T3" fmla="*/ 128 h 134"/>
                  <a:gd name="T4" fmla="*/ 128 w 854"/>
                  <a:gd name="T5" fmla="*/ 114 h 134"/>
                  <a:gd name="T6" fmla="*/ 54 w 854"/>
                  <a:gd name="T7" fmla="*/ 98 h 134"/>
                  <a:gd name="T8" fmla="*/ 22 w 854"/>
                  <a:gd name="T9" fmla="*/ 88 h 134"/>
                  <a:gd name="T10" fmla="*/ 4 w 854"/>
                  <a:gd name="T11" fmla="*/ 74 h 134"/>
                  <a:gd name="T12" fmla="*/ 2 w 854"/>
                  <a:gd name="T13" fmla="*/ 68 h 134"/>
                  <a:gd name="T14" fmla="*/ 10 w 854"/>
                  <a:gd name="T15" fmla="*/ 54 h 134"/>
                  <a:gd name="T16" fmla="*/ 36 w 854"/>
                  <a:gd name="T17" fmla="*/ 42 h 134"/>
                  <a:gd name="T18" fmla="*/ 76 w 854"/>
                  <a:gd name="T19" fmla="*/ 30 h 134"/>
                  <a:gd name="T20" fmla="*/ 192 w 854"/>
                  <a:gd name="T21" fmla="*/ 12 h 134"/>
                  <a:gd name="T22" fmla="*/ 344 w 854"/>
                  <a:gd name="T23" fmla="*/ 2 h 134"/>
                  <a:gd name="T24" fmla="*/ 430 w 854"/>
                  <a:gd name="T25" fmla="*/ 0 h 134"/>
                  <a:gd name="T26" fmla="*/ 594 w 854"/>
                  <a:gd name="T27" fmla="*/ 6 h 134"/>
                  <a:gd name="T28" fmla="*/ 728 w 854"/>
                  <a:gd name="T29" fmla="*/ 20 h 134"/>
                  <a:gd name="T30" fmla="*/ 802 w 854"/>
                  <a:gd name="T31" fmla="*/ 36 h 134"/>
                  <a:gd name="T32" fmla="*/ 834 w 854"/>
                  <a:gd name="T33" fmla="*/ 48 h 134"/>
                  <a:gd name="T34" fmla="*/ 850 w 854"/>
                  <a:gd name="T35" fmla="*/ 62 h 134"/>
                  <a:gd name="T36" fmla="*/ 852 w 854"/>
                  <a:gd name="T37" fmla="*/ 68 h 134"/>
                  <a:gd name="T38" fmla="*/ 844 w 854"/>
                  <a:gd name="T39" fmla="*/ 82 h 134"/>
                  <a:gd name="T40" fmla="*/ 820 w 854"/>
                  <a:gd name="T41" fmla="*/ 94 h 134"/>
                  <a:gd name="T42" fmla="*/ 780 w 854"/>
                  <a:gd name="T43" fmla="*/ 104 h 134"/>
                  <a:gd name="T44" fmla="*/ 666 w 854"/>
                  <a:gd name="T45" fmla="*/ 122 h 134"/>
                  <a:gd name="T46" fmla="*/ 516 w 854"/>
                  <a:gd name="T47" fmla="*/ 132 h 134"/>
                  <a:gd name="T48" fmla="*/ 430 w 854"/>
                  <a:gd name="T49" fmla="*/ 0 h 134"/>
                  <a:gd name="T50" fmla="*/ 344 w 854"/>
                  <a:gd name="T51" fmla="*/ 2 h 134"/>
                  <a:gd name="T52" fmla="*/ 190 w 854"/>
                  <a:gd name="T53" fmla="*/ 12 h 134"/>
                  <a:gd name="T54" fmla="*/ 74 w 854"/>
                  <a:gd name="T55" fmla="*/ 30 h 134"/>
                  <a:gd name="T56" fmla="*/ 34 w 854"/>
                  <a:gd name="T57" fmla="*/ 42 h 134"/>
                  <a:gd name="T58" fmla="*/ 8 w 854"/>
                  <a:gd name="T59" fmla="*/ 54 h 134"/>
                  <a:gd name="T60" fmla="*/ 0 w 854"/>
                  <a:gd name="T61" fmla="*/ 68 h 134"/>
                  <a:gd name="T62" fmla="*/ 2 w 854"/>
                  <a:gd name="T63" fmla="*/ 74 h 134"/>
                  <a:gd name="T64" fmla="*/ 20 w 854"/>
                  <a:gd name="T65" fmla="*/ 88 h 134"/>
                  <a:gd name="T66" fmla="*/ 52 w 854"/>
                  <a:gd name="T67" fmla="*/ 100 h 134"/>
                  <a:gd name="T68" fmla="*/ 126 w 854"/>
                  <a:gd name="T69" fmla="*/ 114 h 134"/>
                  <a:gd name="T70" fmla="*/ 264 w 854"/>
                  <a:gd name="T71" fmla="*/ 128 h 134"/>
                  <a:gd name="T72" fmla="*/ 430 w 854"/>
                  <a:gd name="T73" fmla="*/ 134 h 134"/>
                  <a:gd name="T74" fmla="*/ 516 w 854"/>
                  <a:gd name="T75" fmla="*/ 132 h 134"/>
                  <a:gd name="T76" fmla="*/ 668 w 854"/>
                  <a:gd name="T77" fmla="*/ 122 h 134"/>
                  <a:gd name="T78" fmla="*/ 782 w 854"/>
                  <a:gd name="T79" fmla="*/ 104 h 134"/>
                  <a:gd name="T80" fmla="*/ 820 w 854"/>
                  <a:gd name="T81" fmla="*/ 94 h 134"/>
                  <a:gd name="T82" fmla="*/ 846 w 854"/>
                  <a:gd name="T83" fmla="*/ 82 h 134"/>
                  <a:gd name="T84" fmla="*/ 854 w 854"/>
                  <a:gd name="T85" fmla="*/ 68 h 134"/>
                  <a:gd name="T86" fmla="*/ 852 w 854"/>
                  <a:gd name="T87" fmla="*/ 62 h 134"/>
                  <a:gd name="T88" fmla="*/ 836 w 854"/>
                  <a:gd name="T89" fmla="*/ 48 h 134"/>
                  <a:gd name="T90" fmla="*/ 804 w 854"/>
                  <a:gd name="T91" fmla="*/ 36 h 134"/>
                  <a:gd name="T92" fmla="*/ 730 w 854"/>
                  <a:gd name="T93" fmla="*/ 20 h 134"/>
                  <a:gd name="T94" fmla="*/ 596 w 854"/>
                  <a:gd name="T95" fmla="*/ 6 h 134"/>
                  <a:gd name="T96" fmla="*/ 430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134"/>
                    </a:moveTo>
                    <a:lnTo>
                      <a:pt x="430" y="134"/>
                    </a:lnTo>
                    <a:lnTo>
                      <a:pt x="344" y="132"/>
                    </a:lnTo>
                    <a:lnTo>
                      <a:pt x="264" y="128"/>
                    </a:lnTo>
                    <a:lnTo>
                      <a:pt x="192" y="122"/>
                    </a:lnTo>
                    <a:lnTo>
                      <a:pt x="128" y="114"/>
                    </a:lnTo>
                    <a:lnTo>
                      <a:pt x="76" y="104"/>
                    </a:lnTo>
                    <a:lnTo>
                      <a:pt x="54" y="98"/>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28" y="20"/>
                    </a:lnTo>
                    <a:lnTo>
                      <a:pt x="192" y="12"/>
                    </a:lnTo>
                    <a:lnTo>
                      <a:pt x="264" y="6"/>
                    </a:lnTo>
                    <a:lnTo>
                      <a:pt x="344" y="2"/>
                    </a:lnTo>
                    <a:lnTo>
                      <a:pt x="430" y="0"/>
                    </a:lnTo>
                    <a:lnTo>
                      <a:pt x="430" y="0"/>
                    </a:lnTo>
                    <a:lnTo>
                      <a:pt x="516" y="2"/>
                    </a:lnTo>
                    <a:lnTo>
                      <a:pt x="594" y="6"/>
                    </a:lnTo>
                    <a:lnTo>
                      <a:pt x="666" y="12"/>
                    </a:lnTo>
                    <a:lnTo>
                      <a:pt x="728" y="20"/>
                    </a:lnTo>
                    <a:lnTo>
                      <a:pt x="780" y="30"/>
                    </a:lnTo>
                    <a:lnTo>
                      <a:pt x="802" y="36"/>
                    </a:lnTo>
                    <a:lnTo>
                      <a:pt x="820" y="42"/>
                    </a:lnTo>
                    <a:lnTo>
                      <a:pt x="834" y="48"/>
                    </a:lnTo>
                    <a:lnTo>
                      <a:pt x="844" y="54"/>
                    </a:lnTo>
                    <a:lnTo>
                      <a:pt x="850" y="62"/>
                    </a:lnTo>
                    <a:lnTo>
                      <a:pt x="852" y="68"/>
                    </a:lnTo>
                    <a:lnTo>
                      <a:pt x="852" y="68"/>
                    </a:lnTo>
                    <a:lnTo>
                      <a:pt x="850" y="74"/>
                    </a:lnTo>
                    <a:lnTo>
                      <a:pt x="844" y="82"/>
                    </a:lnTo>
                    <a:lnTo>
                      <a:pt x="834" y="88"/>
                    </a:lnTo>
                    <a:lnTo>
                      <a:pt x="820" y="94"/>
                    </a:lnTo>
                    <a:lnTo>
                      <a:pt x="802" y="98"/>
                    </a:lnTo>
                    <a:lnTo>
                      <a:pt x="780" y="104"/>
                    </a:lnTo>
                    <a:lnTo>
                      <a:pt x="728" y="114"/>
                    </a:lnTo>
                    <a:lnTo>
                      <a:pt x="666" y="122"/>
                    </a:lnTo>
                    <a:lnTo>
                      <a:pt x="594" y="128"/>
                    </a:lnTo>
                    <a:lnTo>
                      <a:pt x="516" y="132"/>
                    </a:lnTo>
                    <a:lnTo>
                      <a:pt x="430" y="134"/>
                    </a:lnTo>
                    <a:close/>
                    <a:moveTo>
                      <a:pt x="430" y="0"/>
                    </a:moveTo>
                    <a:lnTo>
                      <a:pt x="430" y="0"/>
                    </a:lnTo>
                    <a:lnTo>
                      <a:pt x="344" y="2"/>
                    </a:lnTo>
                    <a:lnTo>
                      <a:pt x="264"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6" y="128"/>
                    </a:lnTo>
                    <a:lnTo>
                      <a:pt x="668" y="122"/>
                    </a:lnTo>
                    <a:lnTo>
                      <a:pt x="730" y="114"/>
                    </a:lnTo>
                    <a:lnTo>
                      <a:pt x="782" y="104"/>
                    </a:lnTo>
                    <a:lnTo>
                      <a:pt x="804" y="100"/>
                    </a:lnTo>
                    <a:lnTo>
                      <a:pt x="820" y="94"/>
                    </a:lnTo>
                    <a:lnTo>
                      <a:pt x="836" y="88"/>
                    </a:lnTo>
                    <a:lnTo>
                      <a:pt x="846" y="82"/>
                    </a:lnTo>
                    <a:lnTo>
                      <a:pt x="852" y="74"/>
                    </a:lnTo>
                    <a:lnTo>
                      <a:pt x="854" y="68"/>
                    </a:lnTo>
                    <a:lnTo>
                      <a:pt x="854" y="68"/>
                    </a:lnTo>
                    <a:lnTo>
                      <a:pt x="852" y="62"/>
                    </a:lnTo>
                    <a:lnTo>
                      <a:pt x="846" y="54"/>
                    </a:lnTo>
                    <a:lnTo>
                      <a:pt x="836" y="48"/>
                    </a:lnTo>
                    <a:lnTo>
                      <a:pt x="820" y="42"/>
                    </a:lnTo>
                    <a:lnTo>
                      <a:pt x="804" y="36"/>
                    </a:lnTo>
                    <a:lnTo>
                      <a:pt x="782" y="30"/>
                    </a:lnTo>
                    <a:lnTo>
                      <a:pt x="730" y="20"/>
                    </a:lnTo>
                    <a:lnTo>
                      <a:pt x="668" y="12"/>
                    </a:lnTo>
                    <a:lnTo>
                      <a:pt x="596" y="6"/>
                    </a:lnTo>
                    <a:lnTo>
                      <a:pt x="516" y="2"/>
                    </a:lnTo>
                    <a:lnTo>
                      <a:pt x="430" y="0"/>
                    </a:lnTo>
                    <a:close/>
                  </a:path>
                </a:pathLst>
              </a:custGeom>
              <a:solidFill>
                <a:srgbClr val="EC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1" name="Freeform 247"/>
              <p:cNvSpPr>
                <a:spLocks/>
              </p:cNvSpPr>
              <p:nvPr/>
            </p:nvSpPr>
            <p:spPr bwMode="auto">
              <a:xfrm>
                <a:off x="4467" y="4160"/>
                <a:ext cx="850" cy="134"/>
              </a:xfrm>
              <a:custGeom>
                <a:avLst/>
                <a:gdLst>
                  <a:gd name="T0" fmla="*/ 428 w 850"/>
                  <a:gd name="T1" fmla="*/ 134 h 134"/>
                  <a:gd name="T2" fmla="*/ 428 w 850"/>
                  <a:gd name="T3" fmla="*/ 134 h 134"/>
                  <a:gd name="T4" fmla="*/ 342 w 850"/>
                  <a:gd name="T5" fmla="*/ 132 h 134"/>
                  <a:gd name="T6" fmla="*/ 262 w 850"/>
                  <a:gd name="T7" fmla="*/ 128 h 134"/>
                  <a:gd name="T8" fmla="*/ 190 w 850"/>
                  <a:gd name="T9" fmla="*/ 122 h 134"/>
                  <a:gd name="T10" fmla="*/ 126 w 850"/>
                  <a:gd name="T11" fmla="*/ 114 h 134"/>
                  <a:gd name="T12" fmla="*/ 74 w 850"/>
                  <a:gd name="T13" fmla="*/ 104 h 134"/>
                  <a:gd name="T14" fmla="*/ 52 w 850"/>
                  <a:gd name="T15" fmla="*/ 98 h 134"/>
                  <a:gd name="T16" fmla="*/ 34 w 850"/>
                  <a:gd name="T17" fmla="*/ 94 h 134"/>
                  <a:gd name="T18" fmla="*/ 20 w 850"/>
                  <a:gd name="T19" fmla="*/ 88 h 134"/>
                  <a:gd name="T20" fmla="*/ 8 w 850"/>
                  <a:gd name="T21" fmla="*/ 82 h 134"/>
                  <a:gd name="T22" fmla="*/ 2 w 850"/>
                  <a:gd name="T23" fmla="*/ 74 h 134"/>
                  <a:gd name="T24" fmla="*/ 0 w 850"/>
                  <a:gd name="T25" fmla="*/ 68 h 134"/>
                  <a:gd name="T26" fmla="*/ 0 w 850"/>
                  <a:gd name="T27" fmla="*/ 68 h 134"/>
                  <a:gd name="T28" fmla="*/ 2 w 850"/>
                  <a:gd name="T29" fmla="*/ 62 h 134"/>
                  <a:gd name="T30" fmla="*/ 8 w 850"/>
                  <a:gd name="T31" fmla="*/ 54 h 134"/>
                  <a:gd name="T32" fmla="*/ 20 w 850"/>
                  <a:gd name="T33" fmla="*/ 48 h 134"/>
                  <a:gd name="T34" fmla="*/ 34 w 850"/>
                  <a:gd name="T35" fmla="*/ 42 h 134"/>
                  <a:gd name="T36" fmla="*/ 52 w 850"/>
                  <a:gd name="T37" fmla="*/ 36 h 134"/>
                  <a:gd name="T38" fmla="*/ 74 w 850"/>
                  <a:gd name="T39" fmla="*/ 30 h 134"/>
                  <a:gd name="T40" fmla="*/ 126 w 850"/>
                  <a:gd name="T41" fmla="*/ 20 h 134"/>
                  <a:gd name="T42" fmla="*/ 190 w 850"/>
                  <a:gd name="T43" fmla="*/ 12 h 134"/>
                  <a:gd name="T44" fmla="*/ 262 w 850"/>
                  <a:gd name="T45" fmla="*/ 6 h 134"/>
                  <a:gd name="T46" fmla="*/ 342 w 850"/>
                  <a:gd name="T47" fmla="*/ 2 h 134"/>
                  <a:gd name="T48" fmla="*/ 428 w 850"/>
                  <a:gd name="T49" fmla="*/ 0 h 134"/>
                  <a:gd name="T50" fmla="*/ 428 w 850"/>
                  <a:gd name="T51" fmla="*/ 0 h 134"/>
                  <a:gd name="T52" fmla="*/ 514 w 850"/>
                  <a:gd name="T53" fmla="*/ 2 h 134"/>
                  <a:gd name="T54" fmla="*/ 592 w 850"/>
                  <a:gd name="T55" fmla="*/ 6 h 134"/>
                  <a:gd name="T56" fmla="*/ 664 w 850"/>
                  <a:gd name="T57" fmla="*/ 12 h 134"/>
                  <a:gd name="T58" fmla="*/ 726 w 850"/>
                  <a:gd name="T59" fmla="*/ 20 h 134"/>
                  <a:gd name="T60" fmla="*/ 778 w 850"/>
                  <a:gd name="T61" fmla="*/ 30 h 134"/>
                  <a:gd name="T62" fmla="*/ 800 w 850"/>
                  <a:gd name="T63" fmla="*/ 36 h 134"/>
                  <a:gd name="T64" fmla="*/ 818 w 850"/>
                  <a:gd name="T65" fmla="*/ 42 h 134"/>
                  <a:gd name="T66" fmla="*/ 832 w 850"/>
                  <a:gd name="T67" fmla="*/ 48 h 134"/>
                  <a:gd name="T68" fmla="*/ 842 w 850"/>
                  <a:gd name="T69" fmla="*/ 54 h 134"/>
                  <a:gd name="T70" fmla="*/ 848 w 850"/>
                  <a:gd name="T71" fmla="*/ 62 h 134"/>
                  <a:gd name="T72" fmla="*/ 850 w 850"/>
                  <a:gd name="T73" fmla="*/ 68 h 134"/>
                  <a:gd name="T74" fmla="*/ 850 w 850"/>
                  <a:gd name="T75" fmla="*/ 68 h 134"/>
                  <a:gd name="T76" fmla="*/ 848 w 850"/>
                  <a:gd name="T77" fmla="*/ 74 h 134"/>
                  <a:gd name="T78" fmla="*/ 842 w 850"/>
                  <a:gd name="T79" fmla="*/ 82 h 134"/>
                  <a:gd name="T80" fmla="*/ 832 w 850"/>
                  <a:gd name="T81" fmla="*/ 88 h 134"/>
                  <a:gd name="T82" fmla="*/ 818 w 850"/>
                  <a:gd name="T83" fmla="*/ 94 h 134"/>
                  <a:gd name="T84" fmla="*/ 800 w 850"/>
                  <a:gd name="T85" fmla="*/ 98 h 134"/>
                  <a:gd name="T86" fmla="*/ 778 w 850"/>
                  <a:gd name="T87" fmla="*/ 104 h 134"/>
                  <a:gd name="T88" fmla="*/ 726 w 850"/>
                  <a:gd name="T89" fmla="*/ 114 h 134"/>
                  <a:gd name="T90" fmla="*/ 664 w 850"/>
                  <a:gd name="T91" fmla="*/ 122 h 134"/>
                  <a:gd name="T92" fmla="*/ 592 w 850"/>
                  <a:gd name="T93" fmla="*/ 128 h 134"/>
                  <a:gd name="T94" fmla="*/ 514 w 850"/>
                  <a:gd name="T95" fmla="*/ 132 h 134"/>
                  <a:gd name="T96" fmla="*/ 428 w 850"/>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8" y="134"/>
                    </a:moveTo>
                    <a:lnTo>
                      <a:pt x="428" y="134"/>
                    </a:lnTo>
                    <a:lnTo>
                      <a:pt x="342" y="132"/>
                    </a:lnTo>
                    <a:lnTo>
                      <a:pt x="262" y="128"/>
                    </a:lnTo>
                    <a:lnTo>
                      <a:pt x="190" y="122"/>
                    </a:lnTo>
                    <a:lnTo>
                      <a:pt x="126" y="114"/>
                    </a:lnTo>
                    <a:lnTo>
                      <a:pt x="74" y="104"/>
                    </a:lnTo>
                    <a:lnTo>
                      <a:pt x="52" y="98"/>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6" y="20"/>
                    </a:lnTo>
                    <a:lnTo>
                      <a:pt x="190" y="12"/>
                    </a:lnTo>
                    <a:lnTo>
                      <a:pt x="262" y="6"/>
                    </a:lnTo>
                    <a:lnTo>
                      <a:pt x="342" y="2"/>
                    </a:lnTo>
                    <a:lnTo>
                      <a:pt x="428" y="0"/>
                    </a:lnTo>
                    <a:lnTo>
                      <a:pt x="428" y="0"/>
                    </a:lnTo>
                    <a:lnTo>
                      <a:pt x="514" y="2"/>
                    </a:lnTo>
                    <a:lnTo>
                      <a:pt x="592" y="6"/>
                    </a:lnTo>
                    <a:lnTo>
                      <a:pt x="664" y="12"/>
                    </a:lnTo>
                    <a:lnTo>
                      <a:pt x="726" y="20"/>
                    </a:lnTo>
                    <a:lnTo>
                      <a:pt x="778" y="30"/>
                    </a:lnTo>
                    <a:lnTo>
                      <a:pt x="800" y="36"/>
                    </a:lnTo>
                    <a:lnTo>
                      <a:pt x="818" y="42"/>
                    </a:lnTo>
                    <a:lnTo>
                      <a:pt x="832" y="48"/>
                    </a:lnTo>
                    <a:lnTo>
                      <a:pt x="842" y="54"/>
                    </a:lnTo>
                    <a:lnTo>
                      <a:pt x="848" y="62"/>
                    </a:lnTo>
                    <a:lnTo>
                      <a:pt x="850" y="68"/>
                    </a:lnTo>
                    <a:lnTo>
                      <a:pt x="850" y="68"/>
                    </a:lnTo>
                    <a:lnTo>
                      <a:pt x="848" y="74"/>
                    </a:lnTo>
                    <a:lnTo>
                      <a:pt x="842" y="82"/>
                    </a:lnTo>
                    <a:lnTo>
                      <a:pt x="832" y="88"/>
                    </a:lnTo>
                    <a:lnTo>
                      <a:pt x="818" y="94"/>
                    </a:lnTo>
                    <a:lnTo>
                      <a:pt x="800" y="98"/>
                    </a:lnTo>
                    <a:lnTo>
                      <a:pt x="778" y="104"/>
                    </a:lnTo>
                    <a:lnTo>
                      <a:pt x="726" y="114"/>
                    </a:lnTo>
                    <a:lnTo>
                      <a:pt x="664" y="122"/>
                    </a:lnTo>
                    <a:lnTo>
                      <a:pt x="592" y="128"/>
                    </a:lnTo>
                    <a:lnTo>
                      <a:pt x="514" y="132"/>
                    </a:lnTo>
                    <a:lnTo>
                      <a:pt x="428"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2" name="Freeform 248"/>
              <p:cNvSpPr>
                <a:spLocks/>
              </p:cNvSpPr>
              <p:nvPr/>
            </p:nvSpPr>
            <p:spPr bwMode="auto">
              <a:xfrm>
                <a:off x="4465" y="4160"/>
                <a:ext cx="854" cy="134"/>
              </a:xfrm>
              <a:custGeom>
                <a:avLst/>
                <a:gdLst>
                  <a:gd name="T0" fmla="*/ 430 w 854"/>
                  <a:gd name="T1" fmla="*/ 0 h 134"/>
                  <a:gd name="T2" fmla="*/ 430 w 854"/>
                  <a:gd name="T3" fmla="*/ 0 h 134"/>
                  <a:gd name="T4" fmla="*/ 344 w 854"/>
                  <a:gd name="T5" fmla="*/ 2 h 134"/>
                  <a:gd name="T6" fmla="*/ 264 w 854"/>
                  <a:gd name="T7" fmla="*/ 6 h 134"/>
                  <a:gd name="T8" fmla="*/ 190 w 854"/>
                  <a:gd name="T9" fmla="*/ 12 h 134"/>
                  <a:gd name="T10" fmla="*/ 126 w 854"/>
                  <a:gd name="T11" fmla="*/ 20 h 134"/>
                  <a:gd name="T12" fmla="*/ 74 w 854"/>
                  <a:gd name="T13" fmla="*/ 30 h 134"/>
                  <a:gd name="T14" fmla="*/ 52 w 854"/>
                  <a:gd name="T15" fmla="*/ 36 h 134"/>
                  <a:gd name="T16" fmla="*/ 34 w 854"/>
                  <a:gd name="T17" fmla="*/ 42 h 134"/>
                  <a:gd name="T18" fmla="*/ 20 w 854"/>
                  <a:gd name="T19" fmla="*/ 48 h 134"/>
                  <a:gd name="T20" fmla="*/ 8 w 854"/>
                  <a:gd name="T21" fmla="*/ 54 h 134"/>
                  <a:gd name="T22" fmla="*/ 2 w 854"/>
                  <a:gd name="T23" fmla="*/ 62 h 134"/>
                  <a:gd name="T24" fmla="*/ 0 w 854"/>
                  <a:gd name="T25" fmla="*/ 68 h 134"/>
                  <a:gd name="T26" fmla="*/ 0 w 854"/>
                  <a:gd name="T27" fmla="*/ 68 h 134"/>
                  <a:gd name="T28" fmla="*/ 2 w 854"/>
                  <a:gd name="T29" fmla="*/ 74 h 134"/>
                  <a:gd name="T30" fmla="*/ 8 w 854"/>
                  <a:gd name="T31" fmla="*/ 82 h 134"/>
                  <a:gd name="T32" fmla="*/ 20 w 854"/>
                  <a:gd name="T33" fmla="*/ 88 h 134"/>
                  <a:gd name="T34" fmla="*/ 34 w 854"/>
                  <a:gd name="T35" fmla="*/ 94 h 134"/>
                  <a:gd name="T36" fmla="*/ 52 w 854"/>
                  <a:gd name="T37" fmla="*/ 100 h 134"/>
                  <a:gd name="T38" fmla="*/ 74 w 854"/>
                  <a:gd name="T39" fmla="*/ 104 h 134"/>
                  <a:gd name="T40" fmla="*/ 126 w 854"/>
                  <a:gd name="T41" fmla="*/ 114 h 134"/>
                  <a:gd name="T42" fmla="*/ 190 w 854"/>
                  <a:gd name="T43" fmla="*/ 122 h 134"/>
                  <a:gd name="T44" fmla="*/ 264 w 854"/>
                  <a:gd name="T45" fmla="*/ 128 h 134"/>
                  <a:gd name="T46" fmla="*/ 344 w 854"/>
                  <a:gd name="T47" fmla="*/ 132 h 134"/>
                  <a:gd name="T48" fmla="*/ 430 w 854"/>
                  <a:gd name="T49" fmla="*/ 134 h 134"/>
                  <a:gd name="T50" fmla="*/ 430 w 854"/>
                  <a:gd name="T51" fmla="*/ 134 h 134"/>
                  <a:gd name="T52" fmla="*/ 516 w 854"/>
                  <a:gd name="T53" fmla="*/ 132 h 134"/>
                  <a:gd name="T54" fmla="*/ 596 w 854"/>
                  <a:gd name="T55" fmla="*/ 128 h 134"/>
                  <a:gd name="T56" fmla="*/ 668 w 854"/>
                  <a:gd name="T57" fmla="*/ 122 h 134"/>
                  <a:gd name="T58" fmla="*/ 730 w 854"/>
                  <a:gd name="T59" fmla="*/ 114 h 134"/>
                  <a:gd name="T60" fmla="*/ 782 w 854"/>
                  <a:gd name="T61" fmla="*/ 104 h 134"/>
                  <a:gd name="T62" fmla="*/ 804 w 854"/>
                  <a:gd name="T63" fmla="*/ 100 h 134"/>
                  <a:gd name="T64" fmla="*/ 820 w 854"/>
                  <a:gd name="T65" fmla="*/ 94 h 134"/>
                  <a:gd name="T66" fmla="*/ 836 w 854"/>
                  <a:gd name="T67" fmla="*/ 88 h 134"/>
                  <a:gd name="T68" fmla="*/ 846 w 854"/>
                  <a:gd name="T69" fmla="*/ 82 h 134"/>
                  <a:gd name="T70" fmla="*/ 852 w 854"/>
                  <a:gd name="T71" fmla="*/ 74 h 134"/>
                  <a:gd name="T72" fmla="*/ 854 w 854"/>
                  <a:gd name="T73" fmla="*/ 68 h 134"/>
                  <a:gd name="T74" fmla="*/ 854 w 854"/>
                  <a:gd name="T75" fmla="*/ 68 h 134"/>
                  <a:gd name="T76" fmla="*/ 852 w 854"/>
                  <a:gd name="T77" fmla="*/ 62 h 134"/>
                  <a:gd name="T78" fmla="*/ 846 w 854"/>
                  <a:gd name="T79" fmla="*/ 54 h 134"/>
                  <a:gd name="T80" fmla="*/ 836 w 854"/>
                  <a:gd name="T81" fmla="*/ 48 h 134"/>
                  <a:gd name="T82" fmla="*/ 820 w 854"/>
                  <a:gd name="T83" fmla="*/ 42 h 134"/>
                  <a:gd name="T84" fmla="*/ 804 w 854"/>
                  <a:gd name="T85" fmla="*/ 36 h 134"/>
                  <a:gd name="T86" fmla="*/ 782 w 854"/>
                  <a:gd name="T87" fmla="*/ 30 h 134"/>
                  <a:gd name="T88" fmla="*/ 730 w 854"/>
                  <a:gd name="T89" fmla="*/ 20 h 134"/>
                  <a:gd name="T90" fmla="*/ 668 w 854"/>
                  <a:gd name="T91" fmla="*/ 12 h 134"/>
                  <a:gd name="T92" fmla="*/ 596 w 854"/>
                  <a:gd name="T93" fmla="*/ 6 h 134"/>
                  <a:gd name="T94" fmla="*/ 516 w 854"/>
                  <a:gd name="T95" fmla="*/ 2 h 134"/>
                  <a:gd name="T96" fmla="*/ 430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30" y="0"/>
                    </a:moveTo>
                    <a:lnTo>
                      <a:pt x="430" y="0"/>
                    </a:lnTo>
                    <a:lnTo>
                      <a:pt x="344" y="2"/>
                    </a:lnTo>
                    <a:lnTo>
                      <a:pt x="264"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6" y="128"/>
                    </a:lnTo>
                    <a:lnTo>
                      <a:pt x="668" y="122"/>
                    </a:lnTo>
                    <a:lnTo>
                      <a:pt x="730" y="114"/>
                    </a:lnTo>
                    <a:lnTo>
                      <a:pt x="782" y="104"/>
                    </a:lnTo>
                    <a:lnTo>
                      <a:pt x="804" y="100"/>
                    </a:lnTo>
                    <a:lnTo>
                      <a:pt x="820" y="94"/>
                    </a:lnTo>
                    <a:lnTo>
                      <a:pt x="836" y="88"/>
                    </a:lnTo>
                    <a:lnTo>
                      <a:pt x="846" y="82"/>
                    </a:lnTo>
                    <a:lnTo>
                      <a:pt x="852" y="74"/>
                    </a:lnTo>
                    <a:lnTo>
                      <a:pt x="854" y="68"/>
                    </a:lnTo>
                    <a:lnTo>
                      <a:pt x="854" y="68"/>
                    </a:lnTo>
                    <a:lnTo>
                      <a:pt x="852" y="62"/>
                    </a:lnTo>
                    <a:lnTo>
                      <a:pt x="846" y="54"/>
                    </a:lnTo>
                    <a:lnTo>
                      <a:pt x="836" y="48"/>
                    </a:lnTo>
                    <a:lnTo>
                      <a:pt x="820" y="42"/>
                    </a:lnTo>
                    <a:lnTo>
                      <a:pt x="804" y="36"/>
                    </a:lnTo>
                    <a:lnTo>
                      <a:pt x="782" y="30"/>
                    </a:lnTo>
                    <a:lnTo>
                      <a:pt x="730" y="20"/>
                    </a:lnTo>
                    <a:lnTo>
                      <a:pt x="668" y="12"/>
                    </a:lnTo>
                    <a:lnTo>
                      <a:pt x="596" y="6"/>
                    </a:lnTo>
                    <a:lnTo>
                      <a:pt x="516" y="2"/>
                    </a:lnTo>
                    <a:lnTo>
                      <a:pt x="4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3" name="Freeform 249"/>
              <p:cNvSpPr>
                <a:spLocks noEditPoints="1"/>
              </p:cNvSpPr>
              <p:nvPr/>
            </p:nvSpPr>
            <p:spPr bwMode="auto">
              <a:xfrm>
                <a:off x="4467" y="4160"/>
                <a:ext cx="850" cy="134"/>
              </a:xfrm>
              <a:custGeom>
                <a:avLst/>
                <a:gdLst>
                  <a:gd name="T0" fmla="*/ 428 w 850"/>
                  <a:gd name="T1" fmla="*/ 134 h 134"/>
                  <a:gd name="T2" fmla="*/ 262 w 850"/>
                  <a:gd name="T3" fmla="*/ 128 h 134"/>
                  <a:gd name="T4" fmla="*/ 128 w 850"/>
                  <a:gd name="T5" fmla="*/ 114 h 134"/>
                  <a:gd name="T6" fmla="*/ 36 w 850"/>
                  <a:gd name="T7" fmla="*/ 94 h 134"/>
                  <a:gd name="T8" fmla="*/ 10 w 850"/>
                  <a:gd name="T9" fmla="*/ 82 h 134"/>
                  <a:gd name="T10" fmla="*/ 2 w 850"/>
                  <a:gd name="T11" fmla="*/ 68 h 134"/>
                  <a:gd name="T12" fmla="*/ 4 w 850"/>
                  <a:gd name="T13" fmla="*/ 62 h 134"/>
                  <a:gd name="T14" fmla="*/ 22 w 850"/>
                  <a:gd name="T15" fmla="*/ 48 h 134"/>
                  <a:gd name="T16" fmla="*/ 54 w 850"/>
                  <a:gd name="T17" fmla="*/ 36 h 134"/>
                  <a:gd name="T18" fmla="*/ 128 w 850"/>
                  <a:gd name="T19" fmla="*/ 20 h 134"/>
                  <a:gd name="T20" fmla="*/ 262 w 850"/>
                  <a:gd name="T21" fmla="*/ 6 h 134"/>
                  <a:gd name="T22" fmla="*/ 428 w 850"/>
                  <a:gd name="T23" fmla="*/ 0 h 134"/>
                  <a:gd name="T24" fmla="*/ 512 w 850"/>
                  <a:gd name="T25" fmla="*/ 2 h 134"/>
                  <a:gd name="T26" fmla="*/ 662 w 850"/>
                  <a:gd name="T27" fmla="*/ 12 h 134"/>
                  <a:gd name="T28" fmla="*/ 776 w 850"/>
                  <a:gd name="T29" fmla="*/ 30 h 134"/>
                  <a:gd name="T30" fmla="*/ 816 w 850"/>
                  <a:gd name="T31" fmla="*/ 42 h 134"/>
                  <a:gd name="T32" fmla="*/ 840 w 850"/>
                  <a:gd name="T33" fmla="*/ 54 h 134"/>
                  <a:gd name="T34" fmla="*/ 848 w 850"/>
                  <a:gd name="T35" fmla="*/ 68 h 134"/>
                  <a:gd name="T36" fmla="*/ 846 w 850"/>
                  <a:gd name="T37" fmla="*/ 74 h 134"/>
                  <a:gd name="T38" fmla="*/ 830 w 850"/>
                  <a:gd name="T39" fmla="*/ 88 h 134"/>
                  <a:gd name="T40" fmla="*/ 776 w 850"/>
                  <a:gd name="T41" fmla="*/ 104 h 134"/>
                  <a:gd name="T42" fmla="*/ 662 w 850"/>
                  <a:gd name="T43" fmla="*/ 122 h 134"/>
                  <a:gd name="T44" fmla="*/ 512 w 850"/>
                  <a:gd name="T45" fmla="*/ 132 h 134"/>
                  <a:gd name="T46" fmla="*/ 428 w 850"/>
                  <a:gd name="T47" fmla="*/ 0 h 134"/>
                  <a:gd name="T48" fmla="*/ 342 w 850"/>
                  <a:gd name="T49" fmla="*/ 2 h 134"/>
                  <a:gd name="T50" fmla="*/ 190 w 850"/>
                  <a:gd name="T51" fmla="*/ 12 h 134"/>
                  <a:gd name="T52" fmla="*/ 74 w 850"/>
                  <a:gd name="T53" fmla="*/ 30 h 134"/>
                  <a:gd name="T54" fmla="*/ 34 w 850"/>
                  <a:gd name="T55" fmla="*/ 42 h 134"/>
                  <a:gd name="T56" fmla="*/ 8 w 850"/>
                  <a:gd name="T57" fmla="*/ 54 h 134"/>
                  <a:gd name="T58" fmla="*/ 0 w 850"/>
                  <a:gd name="T59" fmla="*/ 68 h 134"/>
                  <a:gd name="T60" fmla="*/ 2 w 850"/>
                  <a:gd name="T61" fmla="*/ 74 h 134"/>
                  <a:gd name="T62" fmla="*/ 20 w 850"/>
                  <a:gd name="T63" fmla="*/ 88 h 134"/>
                  <a:gd name="T64" fmla="*/ 52 w 850"/>
                  <a:gd name="T65" fmla="*/ 98 h 134"/>
                  <a:gd name="T66" fmla="*/ 126 w 850"/>
                  <a:gd name="T67" fmla="*/ 114 h 134"/>
                  <a:gd name="T68" fmla="*/ 262 w 850"/>
                  <a:gd name="T69" fmla="*/ 128 h 134"/>
                  <a:gd name="T70" fmla="*/ 428 w 850"/>
                  <a:gd name="T71" fmla="*/ 134 h 134"/>
                  <a:gd name="T72" fmla="*/ 514 w 850"/>
                  <a:gd name="T73" fmla="*/ 132 h 134"/>
                  <a:gd name="T74" fmla="*/ 664 w 850"/>
                  <a:gd name="T75" fmla="*/ 122 h 134"/>
                  <a:gd name="T76" fmla="*/ 778 w 850"/>
                  <a:gd name="T77" fmla="*/ 104 h 134"/>
                  <a:gd name="T78" fmla="*/ 818 w 850"/>
                  <a:gd name="T79" fmla="*/ 94 h 134"/>
                  <a:gd name="T80" fmla="*/ 842 w 850"/>
                  <a:gd name="T81" fmla="*/ 82 h 134"/>
                  <a:gd name="T82" fmla="*/ 850 w 850"/>
                  <a:gd name="T83" fmla="*/ 68 h 134"/>
                  <a:gd name="T84" fmla="*/ 848 w 850"/>
                  <a:gd name="T85" fmla="*/ 62 h 134"/>
                  <a:gd name="T86" fmla="*/ 832 w 850"/>
                  <a:gd name="T87" fmla="*/ 48 h 134"/>
                  <a:gd name="T88" fmla="*/ 800 w 850"/>
                  <a:gd name="T89" fmla="*/ 36 h 134"/>
                  <a:gd name="T90" fmla="*/ 726 w 850"/>
                  <a:gd name="T91" fmla="*/ 20 h 134"/>
                  <a:gd name="T92" fmla="*/ 592 w 850"/>
                  <a:gd name="T93" fmla="*/ 6 h 134"/>
                  <a:gd name="T94" fmla="*/ 428 w 850"/>
                  <a:gd name="T9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0" h="134">
                    <a:moveTo>
                      <a:pt x="428" y="134"/>
                    </a:moveTo>
                    <a:lnTo>
                      <a:pt x="428" y="134"/>
                    </a:lnTo>
                    <a:lnTo>
                      <a:pt x="342" y="132"/>
                    </a:lnTo>
                    <a:lnTo>
                      <a:pt x="262" y="128"/>
                    </a:lnTo>
                    <a:lnTo>
                      <a:pt x="190" y="122"/>
                    </a:lnTo>
                    <a:lnTo>
                      <a:pt x="128" y="114"/>
                    </a:lnTo>
                    <a:lnTo>
                      <a:pt x="74" y="104"/>
                    </a:lnTo>
                    <a:lnTo>
                      <a:pt x="36" y="94"/>
                    </a:lnTo>
                    <a:lnTo>
                      <a:pt x="22" y="88"/>
                    </a:lnTo>
                    <a:lnTo>
                      <a:pt x="10" y="82"/>
                    </a:lnTo>
                    <a:lnTo>
                      <a:pt x="4" y="74"/>
                    </a:lnTo>
                    <a:lnTo>
                      <a:pt x="2" y="68"/>
                    </a:lnTo>
                    <a:lnTo>
                      <a:pt x="2" y="68"/>
                    </a:lnTo>
                    <a:lnTo>
                      <a:pt x="4" y="62"/>
                    </a:lnTo>
                    <a:lnTo>
                      <a:pt x="10" y="54"/>
                    </a:lnTo>
                    <a:lnTo>
                      <a:pt x="22" y="48"/>
                    </a:lnTo>
                    <a:lnTo>
                      <a:pt x="36" y="42"/>
                    </a:lnTo>
                    <a:lnTo>
                      <a:pt x="54" y="36"/>
                    </a:lnTo>
                    <a:lnTo>
                      <a:pt x="74" y="30"/>
                    </a:lnTo>
                    <a:lnTo>
                      <a:pt x="128" y="20"/>
                    </a:lnTo>
                    <a:lnTo>
                      <a:pt x="190" y="12"/>
                    </a:lnTo>
                    <a:lnTo>
                      <a:pt x="262" y="6"/>
                    </a:lnTo>
                    <a:lnTo>
                      <a:pt x="342" y="2"/>
                    </a:lnTo>
                    <a:lnTo>
                      <a:pt x="428" y="0"/>
                    </a:lnTo>
                    <a:lnTo>
                      <a:pt x="428" y="0"/>
                    </a:lnTo>
                    <a:lnTo>
                      <a:pt x="512" y="2"/>
                    </a:lnTo>
                    <a:lnTo>
                      <a:pt x="592" y="6"/>
                    </a:lnTo>
                    <a:lnTo>
                      <a:pt x="662" y="12"/>
                    </a:lnTo>
                    <a:lnTo>
                      <a:pt x="724" y="20"/>
                    </a:lnTo>
                    <a:lnTo>
                      <a:pt x="776" y="30"/>
                    </a:lnTo>
                    <a:lnTo>
                      <a:pt x="798" y="36"/>
                    </a:lnTo>
                    <a:lnTo>
                      <a:pt x="816" y="42"/>
                    </a:lnTo>
                    <a:lnTo>
                      <a:pt x="830" y="48"/>
                    </a:lnTo>
                    <a:lnTo>
                      <a:pt x="840" y="54"/>
                    </a:lnTo>
                    <a:lnTo>
                      <a:pt x="846" y="62"/>
                    </a:lnTo>
                    <a:lnTo>
                      <a:pt x="848" y="68"/>
                    </a:lnTo>
                    <a:lnTo>
                      <a:pt x="848" y="68"/>
                    </a:lnTo>
                    <a:lnTo>
                      <a:pt x="846" y="74"/>
                    </a:lnTo>
                    <a:lnTo>
                      <a:pt x="840" y="82"/>
                    </a:lnTo>
                    <a:lnTo>
                      <a:pt x="830" y="88"/>
                    </a:lnTo>
                    <a:lnTo>
                      <a:pt x="816" y="94"/>
                    </a:lnTo>
                    <a:lnTo>
                      <a:pt x="776" y="104"/>
                    </a:lnTo>
                    <a:lnTo>
                      <a:pt x="724" y="114"/>
                    </a:lnTo>
                    <a:lnTo>
                      <a:pt x="662" y="122"/>
                    </a:lnTo>
                    <a:lnTo>
                      <a:pt x="592" y="128"/>
                    </a:lnTo>
                    <a:lnTo>
                      <a:pt x="512" y="132"/>
                    </a:lnTo>
                    <a:lnTo>
                      <a:pt x="428" y="134"/>
                    </a:lnTo>
                    <a:close/>
                    <a:moveTo>
                      <a:pt x="428" y="0"/>
                    </a:moveTo>
                    <a:lnTo>
                      <a:pt x="428" y="0"/>
                    </a:lnTo>
                    <a:lnTo>
                      <a:pt x="342" y="2"/>
                    </a:lnTo>
                    <a:lnTo>
                      <a:pt x="262"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98"/>
                    </a:lnTo>
                    <a:lnTo>
                      <a:pt x="74" y="104"/>
                    </a:lnTo>
                    <a:lnTo>
                      <a:pt x="126" y="114"/>
                    </a:lnTo>
                    <a:lnTo>
                      <a:pt x="190" y="122"/>
                    </a:lnTo>
                    <a:lnTo>
                      <a:pt x="262" y="128"/>
                    </a:lnTo>
                    <a:lnTo>
                      <a:pt x="342" y="132"/>
                    </a:lnTo>
                    <a:lnTo>
                      <a:pt x="428" y="134"/>
                    </a:lnTo>
                    <a:lnTo>
                      <a:pt x="428" y="134"/>
                    </a:lnTo>
                    <a:lnTo>
                      <a:pt x="514"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4" y="2"/>
                    </a:lnTo>
                    <a:lnTo>
                      <a:pt x="428" y="0"/>
                    </a:lnTo>
                    <a:close/>
                  </a:path>
                </a:pathLst>
              </a:custGeom>
              <a:solidFill>
                <a:srgbClr val="ECEA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4" name="Freeform 250"/>
              <p:cNvSpPr>
                <a:spLocks/>
              </p:cNvSpPr>
              <p:nvPr/>
            </p:nvSpPr>
            <p:spPr bwMode="auto">
              <a:xfrm>
                <a:off x="4469" y="4160"/>
                <a:ext cx="846" cy="134"/>
              </a:xfrm>
              <a:custGeom>
                <a:avLst/>
                <a:gdLst>
                  <a:gd name="T0" fmla="*/ 426 w 846"/>
                  <a:gd name="T1" fmla="*/ 134 h 134"/>
                  <a:gd name="T2" fmla="*/ 426 w 846"/>
                  <a:gd name="T3" fmla="*/ 134 h 134"/>
                  <a:gd name="T4" fmla="*/ 340 w 846"/>
                  <a:gd name="T5" fmla="*/ 132 h 134"/>
                  <a:gd name="T6" fmla="*/ 260 w 846"/>
                  <a:gd name="T7" fmla="*/ 128 h 134"/>
                  <a:gd name="T8" fmla="*/ 188 w 846"/>
                  <a:gd name="T9" fmla="*/ 122 h 134"/>
                  <a:gd name="T10" fmla="*/ 126 w 846"/>
                  <a:gd name="T11" fmla="*/ 114 h 134"/>
                  <a:gd name="T12" fmla="*/ 72 w 846"/>
                  <a:gd name="T13" fmla="*/ 104 h 134"/>
                  <a:gd name="T14" fmla="*/ 34 w 846"/>
                  <a:gd name="T15" fmla="*/ 94 h 134"/>
                  <a:gd name="T16" fmla="*/ 20 w 846"/>
                  <a:gd name="T17" fmla="*/ 88 h 134"/>
                  <a:gd name="T18" fmla="*/ 8 w 846"/>
                  <a:gd name="T19" fmla="*/ 82 h 134"/>
                  <a:gd name="T20" fmla="*/ 2 w 846"/>
                  <a:gd name="T21" fmla="*/ 74 h 134"/>
                  <a:gd name="T22" fmla="*/ 0 w 846"/>
                  <a:gd name="T23" fmla="*/ 68 h 134"/>
                  <a:gd name="T24" fmla="*/ 0 w 846"/>
                  <a:gd name="T25" fmla="*/ 68 h 134"/>
                  <a:gd name="T26" fmla="*/ 2 w 846"/>
                  <a:gd name="T27" fmla="*/ 62 h 134"/>
                  <a:gd name="T28" fmla="*/ 8 w 846"/>
                  <a:gd name="T29" fmla="*/ 54 h 134"/>
                  <a:gd name="T30" fmla="*/ 20 w 846"/>
                  <a:gd name="T31" fmla="*/ 48 h 134"/>
                  <a:gd name="T32" fmla="*/ 34 w 846"/>
                  <a:gd name="T33" fmla="*/ 42 h 134"/>
                  <a:gd name="T34" fmla="*/ 52 w 846"/>
                  <a:gd name="T35" fmla="*/ 36 h 134"/>
                  <a:gd name="T36" fmla="*/ 72 w 846"/>
                  <a:gd name="T37" fmla="*/ 30 h 134"/>
                  <a:gd name="T38" fmla="*/ 126 w 846"/>
                  <a:gd name="T39" fmla="*/ 20 h 134"/>
                  <a:gd name="T40" fmla="*/ 188 w 846"/>
                  <a:gd name="T41" fmla="*/ 12 h 134"/>
                  <a:gd name="T42" fmla="*/ 260 w 846"/>
                  <a:gd name="T43" fmla="*/ 6 h 134"/>
                  <a:gd name="T44" fmla="*/ 340 w 846"/>
                  <a:gd name="T45" fmla="*/ 2 h 134"/>
                  <a:gd name="T46" fmla="*/ 426 w 846"/>
                  <a:gd name="T47" fmla="*/ 0 h 134"/>
                  <a:gd name="T48" fmla="*/ 426 w 846"/>
                  <a:gd name="T49" fmla="*/ 0 h 134"/>
                  <a:gd name="T50" fmla="*/ 510 w 846"/>
                  <a:gd name="T51" fmla="*/ 2 h 134"/>
                  <a:gd name="T52" fmla="*/ 590 w 846"/>
                  <a:gd name="T53" fmla="*/ 6 h 134"/>
                  <a:gd name="T54" fmla="*/ 660 w 846"/>
                  <a:gd name="T55" fmla="*/ 12 h 134"/>
                  <a:gd name="T56" fmla="*/ 722 w 846"/>
                  <a:gd name="T57" fmla="*/ 20 h 134"/>
                  <a:gd name="T58" fmla="*/ 774 w 846"/>
                  <a:gd name="T59" fmla="*/ 30 h 134"/>
                  <a:gd name="T60" fmla="*/ 796 w 846"/>
                  <a:gd name="T61" fmla="*/ 36 h 134"/>
                  <a:gd name="T62" fmla="*/ 814 w 846"/>
                  <a:gd name="T63" fmla="*/ 42 h 134"/>
                  <a:gd name="T64" fmla="*/ 828 w 846"/>
                  <a:gd name="T65" fmla="*/ 48 h 134"/>
                  <a:gd name="T66" fmla="*/ 838 w 846"/>
                  <a:gd name="T67" fmla="*/ 54 h 134"/>
                  <a:gd name="T68" fmla="*/ 844 w 846"/>
                  <a:gd name="T69" fmla="*/ 62 h 134"/>
                  <a:gd name="T70" fmla="*/ 846 w 846"/>
                  <a:gd name="T71" fmla="*/ 68 h 134"/>
                  <a:gd name="T72" fmla="*/ 846 w 846"/>
                  <a:gd name="T73" fmla="*/ 68 h 134"/>
                  <a:gd name="T74" fmla="*/ 844 w 846"/>
                  <a:gd name="T75" fmla="*/ 74 h 134"/>
                  <a:gd name="T76" fmla="*/ 838 w 846"/>
                  <a:gd name="T77" fmla="*/ 82 h 134"/>
                  <a:gd name="T78" fmla="*/ 828 w 846"/>
                  <a:gd name="T79" fmla="*/ 88 h 134"/>
                  <a:gd name="T80" fmla="*/ 814 w 846"/>
                  <a:gd name="T81" fmla="*/ 94 h 134"/>
                  <a:gd name="T82" fmla="*/ 774 w 846"/>
                  <a:gd name="T83" fmla="*/ 104 h 134"/>
                  <a:gd name="T84" fmla="*/ 722 w 846"/>
                  <a:gd name="T85" fmla="*/ 114 h 134"/>
                  <a:gd name="T86" fmla="*/ 660 w 846"/>
                  <a:gd name="T87" fmla="*/ 122 h 134"/>
                  <a:gd name="T88" fmla="*/ 590 w 846"/>
                  <a:gd name="T89" fmla="*/ 128 h 134"/>
                  <a:gd name="T90" fmla="*/ 510 w 846"/>
                  <a:gd name="T91" fmla="*/ 132 h 134"/>
                  <a:gd name="T92" fmla="*/ 426 w 846"/>
                  <a:gd name="T93"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134"/>
                    </a:moveTo>
                    <a:lnTo>
                      <a:pt x="426" y="134"/>
                    </a:lnTo>
                    <a:lnTo>
                      <a:pt x="340" y="132"/>
                    </a:lnTo>
                    <a:lnTo>
                      <a:pt x="260" y="128"/>
                    </a:lnTo>
                    <a:lnTo>
                      <a:pt x="188" y="122"/>
                    </a:lnTo>
                    <a:lnTo>
                      <a:pt x="126" y="114"/>
                    </a:lnTo>
                    <a:lnTo>
                      <a:pt x="72" y="104"/>
                    </a:lnTo>
                    <a:lnTo>
                      <a:pt x="34" y="94"/>
                    </a:lnTo>
                    <a:lnTo>
                      <a:pt x="20" y="88"/>
                    </a:lnTo>
                    <a:lnTo>
                      <a:pt x="8" y="82"/>
                    </a:lnTo>
                    <a:lnTo>
                      <a:pt x="2" y="74"/>
                    </a:lnTo>
                    <a:lnTo>
                      <a:pt x="0" y="68"/>
                    </a:lnTo>
                    <a:lnTo>
                      <a:pt x="0" y="68"/>
                    </a:lnTo>
                    <a:lnTo>
                      <a:pt x="2" y="62"/>
                    </a:lnTo>
                    <a:lnTo>
                      <a:pt x="8" y="54"/>
                    </a:lnTo>
                    <a:lnTo>
                      <a:pt x="20" y="48"/>
                    </a:lnTo>
                    <a:lnTo>
                      <a:pt x="34" y="42"/>
                    </a:lnTo>
                    <a:lnTo>
                      <a:pt x="52" y="36"/>
                    </a:lnTo>
                    <a:lnTo>
                      <a:pt x="72" y="30"/>
                    </a:lnTo>
                    <a:lnTo>
                      <a:pt x="126" y="20"/>
                    </a:lnTo>
                    <a:lnTo>
                      <a:pt x="188" y="12"/>
                    </a:lnTo>
                    <a:lnTo>
                      <a:pt x="260" y="6"/>
                    </a:lnTo>
                    <a:lnTo>
                      <a:pt x="340" y="2"/>
                    </a:lnTo>
                    <a:lnTo>
                      <a:pt x="426" y="0"/>
                    </a:lnTo>
                    <a:lnTo>
                      <a:pt x="426" y="0"/>
                    </a:lnTo>
                    <a:lnTo>
                      <a:pt x="510" y="2"/>
                    </a:lnTo>
                    <a:lnTo>
                      <a:pt x="590" y="6"/>
                    </a:lnTo>
                    <a:lnTo>
                      <a:pt x="660" y="12"/>
                    </a:lnTo>
                    <a:lnTo>
                      <a:pt x="722" y="20"/>
                    </a:lnTo>
                    <a:lnTo>
                      <a:pt x="774" y="30"/>
                    </a:lnTo>
                    <a:lnTo>
                      <a:pt x="796" y="36"/>
                    </a:lnTo>
                    <a:lnTo>
                      <a:pt x="814" y="42"/>
                    </a:lnTo>
                    <a:lnTo>
                      <a:pt x="828" y="48"/>
                    </a:lnTo>
                    <a:lnTo>
                      <a:pt x="838" y="54"/>
                    </a:lnTo>
                    <a:lnTo>
                      <a:pt x="844" y="62"/>
                    </a:lnTo>
                    <a:lnTo>
                      <a:pt x="846" y="68"/>
                    </a:lnTo>
                    <a:lnTo>
                      <a:pt x="846" y="68"/>
                    </a:lnTo>
                    <a:lnTo>
                      <a:pt x="844" y="74"/>
                    </a:lnTo>
                    <a:lnTo>
                      <a:pt x="838" y="82"/>
                    </a:lnTo>
                    <a:lnTo>
                      <a:pt x="828" y="88"/>
                    </a:lnTo>
                    <a:lnTo>
                      <a:pt x="814" y="94"/>
                    </a:lnTo>
                    <a:lnTo>
                      <a:pt x="774" y="104"/>
                    </a:lnTo>
                    <a:lnTo>
                      <a:pt x="722" y="114"/>
                    </a:lnTo>
                    <a:lnTo>
                      <a:pt x="660" y="122"/>
                    </a:lnTo>
                    <a:lnTo>
                      <a:pt x="590" y="128"/>
                    </a:lnTo>
                    <a:lnTo>
                      <a:pt x="510" y="132"/>
                    </a:lnTo>
                    <a:lnTo>
                      <a:pt x="426"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5" name="Freeform 251"/>
              <p:cNvSpPr>
                <a:spLocks/>
              </p:cNvSpPr>
              <p:nvPr/>
            </p:nvSpPr>
            <p:spPr bwMode="auto">
              <a:xfrm>
                <a:off x="4467" y="4160"/>
                <a:ext cx="850" cy="134"/>
              </a:xfrm>
              <a:custGeom>
                <a:avLst/>
                <a:gdLst>
                  <a:gd name="T0" fmla="*/ 428 w 850"/>
                  <a:gd name="T1" fmla="*/ 0 h 134"/>
                  <a:gd name="T2" fmla="*/ 428 w 850"/>
                  <a:gd name="T3" fmla="*/ 0 h 134"/>
                  <a:gd name="T4" fmla="*/ 342 w 850"/>
                  <a:gd name="T5" fmla="*/ 2 h 134"/>
                  <a:gd name="T6" fmla="*/ 262 w 850"/>
                  <a:gd name="T7" fmla="*/ 6 h 134"/>
                  <a:gd name="T8" fmla="*/ 190 w 850"/>
                  <a:gd name="T9" fmla="*/ 12 h 134"/>
                  <a:gd name="T10" fmla="*/ 126 w 850"/>
                  <a:gd name="T11" fmla="*/ 20 h 134"/>
                  <a:gd name="T12" fmla="*/ 74 w 850"/>
                  <a:gd name="T13" fmla="*/ 30 h 134"/>
                  <a:gd name="T14" fmla="*/ 52 w 850"/>
                  <a:gd name="T15" fmla="*/ 36 h 134"/>
                  <a:gd name="T16" fmla="*/ 34 w 850"/>
                  <a:gd name="T17" fmla="*/ 42 h 134"/>
                  <a:gd name="T18" fmla="*/ 20 w 850"/>
                  <a:gd name="T19" fmla="*/ 48 h 134"/>
                  <a:gd name="T20" fmla="*/ 8 w 850"/>
                  <a:gd name="T21" fmla="*/ 54 h 134"/>
                  <a:gd name="T22" fmla="*/ 2 w 850"/>
                  <a:gd name="T23" fmla="*/ 62 h 134"/>
                  <a:gd name="T24" fmla="*/ 0 w 850"/>
                  <a:gd name="T25" fmla="*/ 68 h 134"/>
                  <a:gd name="T26" fmla="*/ 0 w 850"/>
                  <a:gd name="T27" fmla="*/ 68 h 134"/>
                  <a:gd name="T28" fmla="*/ 2 w 850"/>
                  <a:gd name="T29" fmla="*/ 74 h 134"/>
                  <a:gd name="T30" fmla="*/ 8 w 850"/>
                  <a:gd name="T31" fmla="*/ 82 h 134"/>
                  <a:gd name="T32" fmla="*/ 20 w 850"/>
                  <a:gd name="T33" fmla="*/ 88 h 134"/>
                  <a:gd name="T34" fmla="*/ 34 w 850"/>
                  <a:gd name="T35" fmla="*/ 94 h 134"/>
                  <a:gd name="T36" fmla="*/ 52 w 850"/>
                  <a:gd name="T37" fmla="*/ 98 h 134"/>
                  <a:gd name="T38" fmla="*/ 74 w 850"/>
                  <a:gd name="T39" fmla="*/ 104 h 134"/>
                  <a:gd name="T40" fmla="*/ 126 w 850"/>
                  <a:gd name="T41" fmla="*/ 114 h 134"/>
                  <a:gd name="T42" fmla="*/ 190 w 850"/>
                  <a:gd name="T43" fmla="*/ 122 h 134"/>
                  <a:gd name="T44" fmla="*/ 262 w 850"/>
                  <a:gd name="T45" fmla="*/ 128 h 134"/>
                  <a:gd name="T46" fmla="*/ 342 w 850"/>
                  <a:gd name="T47" fmla="*/ 132 h 134"/>
                  <a:gd name="T48" fmla="*/ 428 w 850"/>
                  <a:gd name="T49" fmla="*/ 134 h 134"/>
                  <a:gd name="T50" fmla="*/ 428 w 850"/>
                  <a:gd name="T51" fmla="*/ 134 h 134"/>
                  <a:gd name="T52" fmla="*/ 514 w 850"/>
                  <a:gd name="T53" fmla="*/ 132 h 134"/>
                  <a:gd name="T54" fmla="*/ 592 w 850"/>
                  <a:gd name="T55" fmla="*/ 128 h 134"/>
                  <a:gd name="T56" fmla="*/ 664 w 850"/>
                  <a:gd name="T57" fmla="*/ 122 h 134"/>
                  <a:gd name="T58" fmla="*/ 726 w 850"/>
                  <a:gd name="T59" fmla="*/ 114 h 134"/>
                  <a:gd name="T60" fmla="*/ 778 w 850"/>
                  <a:gd name="T61" fmla="*/ 104 h 134"/>
                  <a:gd name="T62" fmla="*/ 800 w 850"/>
                  <a:gd name="T63" fmla="*/ 98 h 134"/>
                  <a:gd name="T64" fmla="*/ 818 w 850"/>
                  <a:gd name="T65" fmla="*/ 94 h 134"/>
                  <a:gd name="T66" fmla="*/ 832 w 850"/>
                  <a:gd name="T67" fmla="*/ 88 h 134"/>
                  <a:gd name="T68" fmla="*/ 842 w 850"/>
                  <a:gd name="T69" fmla="*/ 82 h 134"/>
                  <a:gd name="T70" fmla="*/ 848 w 850"/>
                  <a:gd name="T71" fmla="*/ 74 h 134"/>
                  <a:gd name="T72" fmla="*/ 850 w 850"/>
                  <a:gd name="T73" fmla="*/ 68 h 134"/>
                  <a:gd name="T74" fmla="*/ 850 w 850"/>
                  <a:gd name="T75" fmla="*/ 68 h 134"/>
                  <a:gd name="T76" fmla="*/ 848 w 850"/>
                  <a:gd name="T77" fmla="*/ 62 h 134"/>
                  <a:gd name="T78" fmla="*/ 842 w 850"/>
                  <a:gd name="T79" fmla="*/ 54 h 134"/>
                  <a:gd name="T80" fmla="*/ 832 w 850"/>
                  <a:gd name="T81" fmla="*/ 48 h 134"/>
                  <a:gd name="T82" fmla="*/ 818 w 850"/>
                  <a:gd name="T83" fmla="*/ 42 h 134"/>
                  <a:gd name="T84" fmla="*/ 800 w 850"/>
                  <a:gd name="T85" fmla="*/ 36 h 134"/>
                  <a:gd name="T86" fmla="*/ 778 w 850"/>
                  <a:gd name="T87" fmla="*/ 30 h 134"/>
                  <a:gd name="T88" fmla="*/ 726 w 850"/>
                  <a:gd name="T89" fmla="*/ 20 h 134"/>
                  <a:gd name="T90" fmla="*/ 664 w 850"/>
                  <a:gd name="T91" fmla="*/ 12 h 134"/>
                  <a:gd name="T92" fmla="*/ 592 w 850"/>
                  <a:gd name="T93" fmla="*/ 6 h 134"/>
                  <a:gd name="T94" fmla="*/ 514 w 850"/>
                  <a:gd name="T95" fmla="*/ 2 h 134"/>
                  <a:gd name="T96" fmla="*/ 428 w 850"/>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8" y="0"/>
                    </a:moveTo>
                    <a:lnTo>
                      <a:pt x="428" y="0"/>
                    </a:lnTo>
                    <a:lnTo>
                      <a:pt x="342" y="2"/>
                    </a:lnTo>
                    <a:lnTo>
                      <a:pt x="262" y="6"/>
                    </a:lnTo>
                    <a:lnTo>
                      <a:pt x="190" y="12"/>
                    </a:lnTo>
                    <a:lnTo>
                      <a:pt x="126"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98"/>
                    </a:lnTo>
                    <a:lnTo>
                      <a:pt x="74" y="104"/>
                    </a:lnTo>
                    <a:lnTo>
                      <a:pt x="126" y="114"/>
                    </a:lnTo>
                    <a:lnTo>
                      <a:pt x="190" y="122"/>
                    </a:lnTo>
                    <a:lnTo>
                      <a:pt x="262" y="128"/>
                    </a:lnTo>
                    <a:lnTo>
                      <a:pt x="342" y="132"/>
                    </a:lnTo>
                    <a:lnTo>
                      <a:pt x="428" y="134"/>
                    </a:lnTo>
                    <a:lnTo>
                      <a:pt x="428" y="134"/>
                    </a:lnTo>
                    <a:lnTo>
                      <a:pt x="514"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4" y="2"/>
                    </a:lnTo>
                    <a:lnTo>
                      <a:pt x="4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6" name="Freeform 252"/>
              <p:cNvSpPr>
                <a:spLocks noEditPoints="1"/>
              </p:cNvSpPr>
              <p:nvPr/>
            </p:nvSpPr>
            <p:spPr bwMode="auto">
              <a:xfrm>
                <a:off x="4469" y="4160"/>
                <a:ext cx="846" cy="134"/>
              </a:xfrm>
              <a:custGeom>
                <a:avLst/>
                <a:gdLst>
                  <a:gd name="T0" fmla="*/ 426 w 846"/>
                  <a:gd name="T1" fmla="*/ 132 h 134"/>
                  <a:gd name="T2" fmla="*/ 262 w 846"/>
                  <a:gd name="T3" fmla="*/ 128 h 134"/>
                  <a:gd name="T4" fmla="*/ 126 w 846"/>
                  <a:gd name="T5" fmla="*/ 114 h 134"/>
                  <a:gd name="T6" fmla="*/ 36 w 846"/>
                  <a:gd name="T7" fmla="*/ 92 h 134"/>
                  <a:gd name="T8" fmla="*/ 10 w 846"/>
                  <a:gd name="T9" fmla="*/ 82 h 134"/>
                  <a:gd name="T10" fmla="*/ 2 w 846"/>
                  <a:gd name="T11" fmla="*/ 68 h 134"/>
                  <a:gd name="T12" fmla="*/ 4 w 846"/>
                  <a:gd name="T13" fmla="*/ 62 h 134"/>
                  <a:gd name="T14" fmla="*/ 22 w 846"/>
                  <a:gd name="T15" fmla="*/ 48 h 134"/>
                  <a:gd name="T16" fmla="*/ 54 w 846"/>
                  <a:gd name="T17" fmla="*/ 36 h 134"/>
                  <a:gd name="T18" fmla="*/ 126 w 846"/>
                  <a:gd name="T19" fmla="*/ 20 h 134"/>
                  <a:gd name="T20" fmla="*/ 262 w 846"/>
                  <a:gd name="T21" fmla="*/ 6 h 134"/>
                  <a:gd name="T22" fmla="*/ 426 w 846"/>
                  <a:gd name="T23" fmla="*/ 0 h 134"/>
                  <a:gd name="T24" fmla="*/ 510 w 846"/>
                  <a:gd name="T25" fmla="*/ 2 h 134"/>
                  <a:gd name="T26" fmla="*/ 660 w 846"/>
                  <a:gd name="T27" fmla="*/ 12 h 134"/>
                  <a:gd name="T28" fmla="*/ 772 w 846"/>
                  <a:gd name="T29" fmla="*/ 30 h 134"/>
                  <a:gd name="T30" fmla="*/ 812 w 846"/>
                  <a:gd name="T31" fmla="*/ 42 h 134"/>
                  <a:gd name="T32" fmla="*/ 836 w 846"/>
                  <a:gd name="T33" fmla="*/ 54 h 134"/>
                  <a:gd name="T34" fmla="*/ 844 w 846"/>
                  <a:gd name="T35" fmla="*/ 68 h 134"/>
                  <a:gd name="T36" fmla="*/ 842 w 846"/>
                  <a:gd name="T37" fmla="*/ 74 h 134"/>
                  <a:gd name="T38" fmla="*/ 826 w 846"/>
                  <a:gd name="T39" fmla="*/ 88 h 134"/>
                  <a:gd name="T40" fmla="*/ 772 w 846"/>
                  <a:gd name="T41" fmla="*/ 104 h 134"/>
                  <a:gd name="T42" fmla="*/ 660 w 846"/>
                  <a:gd name="T43" fmla="*/ 122 h 134"/>
                  <a:gd name="T44" fmla="*/ 510 w 846"/>
                  <a:gd name="T45" fmla="*/ 132 h 134"/>
                  <a:gd name="T46" fmla="*/ 426 w 846"/>
                  <a:gd name="T47" fmla="*/ 0 h 134"/>
                  <a:gd name="T48" fmla="*/ 340 w 846"/>
                  <a:gd name="T49" fmla="*/ 2 h 134"/>
                  <a:gd name="T50" fmla="*/ 188 w 846"/>
                  <a:gd name="T51" fmla="*/ 12 h 134"/>
                  <a:gd name="T52" fmla="*/ 72 w 846"/>
                  <a:gd name="T53" fmla="*/ 30 h 134"/>
                  <a:gd name="T54" fmla="*/ 34 w 846"/>
                  <a:gd name="T55" fmla="*/ 42 h 134"/>
                  <a:gd name="T56" fmla="*/ 8 w 846"/>
                  <a:gd name="T57" fmla="*/ 54 h 134"/>
                  <a:gd name="T58" fmla="*/ 0 w 846"/>
                  <a:gd name="T59" fmla="*/ 68 h 134"/>
                  <a:gd name="T60" fmla="*/ 2 w 846"/>
                  <a:gd name="T61" fmla="*/ 74 h 134"/>
                  <a:gd name="T62" fmla="*/ 20 w 846"/>
                  <a:gd name="T63" fmla="*/ 88 h 134"/>
                  <a:gd name="T64" fmla="*/ 72 w 846"/>
                  <a:gd name="T65" fmla="*/ 104 h 134"/>
                  <a:gd name="T66" fmla="*/ 188 w 846"/>
                  <a:gd name="T67" fmla="*/ 122 h 134"/>
                  <a:gd name="T68" fmla="*/ 340 w 846"/>
                  <a:gd name="T69" fmla="*/ 132 h 134"/>
                  <a:gd name="T70" fmla="*/ 426 w 846"/>
                  <a:gd name="T71" fmla="*/ 134 h 134"/>
                  <a:gd name="T72" fmla="*/ 590 w 846"/>
                  <a:gd name="T73" fmla="*/ 128 h 134"/>
                  <a:gd name="T74" fmla="*/ 722 w 846"/>
                  <a:gd name="T75" fmla="*/ 114 h 134"/>
                  <a:gd name="T76" fmla="*/ 814 w 846"/>
                  <a:gd name="T77" fmla="*/ 94 h 134"/>
                  <a:gd name="T78" fmla="*/ 838 w 846"/>
                  <a:gd name="T79" fmla="*/ 82 h 134"/>
                  <a:gd name="T80" fmla="*/ 846 w 846"/>
                  <a:gd name="T81" fmla="*/ 68 h 134"/>
                  <a:gd name="T82" fmla="*/ 844 w 846"/>
                  <a:gd name="T83" fmla="*/ 62 h 134"/>
                  <a:gd name="T84" fmla="*/ 828 w 846"/>
                  <a:gd name="T85" fmla="*/ 48 h 134"/>
                  <a:gd name="T86" fmla="*/ 796 w 846"/>
                  <a:gd name="T87" fmla="*/ 36 h 134"/>
                  <a:gd name="T88" fmla="*/ 722 w 846"/>
                  <a:gd name="T89" fmla="*/ 20 h 134"/>
                  <a:gd name="T90" fmla="*/ 590 w 846"/>
                  <a:gd name="T91" fmla="*/ 6 h 134"/>
                  <a:gd name="T92" fmla="*/ 426 w 846"/>
                  <a:gd name="T9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132"/>
                    </a:moveTo>
                    <a:lnTo>
                      <a:pt x="426" y="132"/>
                    </a:lnTo>
                    <a:lnTo>
                      <a:pt x="342" y="132"/>
                    </a:lnTo>
                    <a:lnTo>
                      <a:pt x="262" y="128"/>
                    </a:lnTo>
                    <a:lnTo>
                      <a:pt x="190" y="122"/>
                    </a:lnTo>
                    <a:lnTo>
                      <a:pt x="126" y="114"/>
                    </a:lnTo>
                    <a:lnTo>
                      <a:pt x="74" y="104"/>
                    </a:lnTo>
                    <a:lnTo>
                      <a:pt x="36" y="92"/>
                    </a:lnTo>
                    <a:lnTo>
                      <a:pt x="22" y="88"/>
                    </a:lnTo>
                    <a:lnTo>
                      <a:pt x="10" y="82"/>
                    </a:lnTo>
                    <a:lnTo>
                      <a:pt x="4" y="74"/>
                    </a:lnTo>
                    <a:lnTo>
                      <a:pt x="2" y="68"/>
                    </a:lnTo>
                    <a:lnTo>
                      <a:pt x="2" y="68"/>
                    </a:lnTo>
                    <a:lnTo>
                      <a:pt x="4" y="62"/>
                    </a:lnTo>
                    <a:lnTo>
                      <a:pt x="10" y="54"/>
                    </a:lnTo>
                    <a:lnTo>
                      <a:pt x="22" y="48"/>
                    </a:lnTo>
                    <a:lnTo>
                      <a:pt x="36" y="42"/>
                    </a:lnTo>
                    <a:lnTo>
                      <a:pt x="54" y="36"/>
                    </a:lnTo>
                    <a:lnTo>
                      <a:pt x="74" y="30"/>
                    </a:lnTo>
                    <a:lnTo>
                      <a:pt x="126" y="20"/>
                    </a:lnTo>
                    <a:lnTo>
                      <a:pt x="190" y="12"/>
                    </a:lnTo>
                    <a:lnTo>
                      <a:pt x="262" y="6"/>
                    </a:lnTo>
                    <a:lnTo>
                      <a:pt x="342" y="2"/>
                    </a:lnTo>
                    <a:lnTo>
                      <a:pt x="426" y="0"/>
                    </a:lnTo>
                    <a:lnTo>
                      <a:pt x="426" y="0"/>
                    </a:lnTo>
                    <a:lnTo>
                      <a:pt x="510" y="2"/>
                    </a:lnTo>
                    <a:lnTo>
                      <a:pt x="588" y="6"/>
                    </a:lnTo>
                    <a:lnTo>
                      <a:pt x="660" y="12"/>
                    </a:lnTo>
                    <a:lnTo>
                      <a:pt x="722" y="20"/>
                    </a:lnTo>
                    <a:lnTo>
                      <a:pt x="772" y="30"/>
                    </a:lnTo>
                    <a:lnTo>
                      <a:pt x="794" y="36"/>
                    </a:lnTo>
                    <a:lnTo>
                      <a:pt x="812" y="42"/>
                    </a:lnTo>
                    <a:lnTo>
                      <a:pt x="826" y="48"/>
                    </a:lnTo>
                    <a:lnTo>
                      <a:pt x="836" y="54"/>
                    </a:lnTo>
                    <a:lnTo>
                      <a:pt x="842" y="62"/>
                    </a:lnTo>
                    <a:lnTo>
                      <a:pt x="844" y="68"/>
                    </a:lnTo>
                    <a:lnTo>
                      <a:pt x="844" y="68"/>
                    </a:lnTo>
                    <a:lnTo>
                      <a:pt x="842" y="74"/>
                    </a:lnTo>
                    <a:lnTo>
                      <a:pt x="836" y="82"/>
                    </a:lnTo>
                    <a:lnTo>
                      <a:pt x="826" y="88"/>
                    </a:lnTo>
                    <a:lnTo>
                      <a:pt x="812" y="92"/>
                    </a:lnTo>
                    <a:lnTo>
                      <a:pt x="772" y="104"/>
                    </a:lnTo>
                    <a:lnTo>
                      <a:pt x="722" y="114"/>
                    </a:lnTo>
                    <a:lnTo>
                      <a:pt x="660" y="122"/>
                    </a:lnTo>
                    <a:lnTo>
                      <a:pt x="588" y="128"/>
                    </a:lnTo>
                    <a:lnTo>
                      <a:pt x="510" y="132"/>
                    </a:lnTo>
                    <a:lnTo>
                      <a:pt x="426" y="132"/>
                    </a:lnTo>
                    <a:close/>
                    <a:moveTo>
                      <a:pt x="426" y="0"/>
                    </a:moveTo>
                    <a:lnTo>
                      <a:pt x="426" y="0"/>
                    </a:lnTo>
                    <a:lnTo>
                      <a:pt x="340" y="2"/>
                    </a:lnTo>
                    <a:lnTo>
                      <a:pt x="260" y="6"/>
                    </a:lnTo>
                    <a:lnTo>
                      <a:pt x="188" y="12"/>
                    </a:lnTo>
                    <a:lnTo>
                      <a:pt x="126"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72" y="104"/>
                    </a:lnTo>
                    <a:lnTo>
                      <a:pt x="126" y="114"/>
                    </a:lnTo>
                    <a:lnTo>
                      <a:pt x="188" y="122"/>
                    </a:lnTo>
                    <a:lnTo>
                      <a:pt x="260" y="128"/>
                    </a:lnTo>
                    <a:lnTo>
                      <a:pt x="340" y="132"/>
                    </a:lnTo>
                    <a:lnTo>
                      <a:pt x="426" y="134"/>
                    </a:lnTo>
                    <a:lnTo>
                      <a:pt x="426" y="134"/>
                    </a:lnTo>
                    <a:lnTo>
                      <a:pt x="510" y="132"/>
                    </a:lnTo>
                    <a:lnTo>
                      <a:pt x="590" y="128"/>
                    </a:lnTo>
                    <a:lnTo>
                      <a:pt x="660" y="122"/>
                    </a:lnTo>
                    <a:lnTo>
                      <a:pt x="722" y="114"/>
                    </a:lnTo>
                    <a:lnTo>
                      <a:pt x="774" y="104"/>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90" y="6"/>
                    </a:lnTo>
                    <a:lnTo>
                      <a:pt x="510" y="2"/>
                    </a:lnTo>
                    <a:lnTo>
                      <a:pt x="426" y="0"/>
                    </a:lnTo>
                    <a:close/>
                  </a:path>
                </a:pathLst>
              </a:custGeom>
              <a:solidFill>
                <a:srgbClr val="EBEA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7" name="Freeform 253"/>
              <p:cNvSpPr>
                <a:spLocks/>
              </p:cNvSpPr>
              <p:nvPr/>
            </p:nvSpPr>
            <p:spPr bwMode="auto">
              <a:xfrm>
                <a:off x="4471" y="4160"/>
                <a:ext cx="842" cy="132"/>
              </a:xfrm>
              <a:custGeom>
                <a:avLst/>
                <a:gdLst>
                  <a:gd name="T0" fmla="*/ 424 w 842"/>
                  <a:gd name="T1" fmla="*/ 132 h 132"/>
                  <a:gd name="T2" fmla="*/ 424 w 842"/>
                  <a:gd name="T3" fmla="*/ 132 h 132"/>
                  <a:gd name="T4" fmla="*/ 340 w 842"/>
                  <a:gd name="T5" fmla="*/ 132 h 132"/>
                  <a:gd name="T6" fmla="*/ 260 w 842"/>
                  <a:gd name="T7" fmla="*/ 128 h 132"/>
                  <a:gd name="T8" fmla="*/ 188 w 842"/>
                  <a:gd name="T9" fmla="*/ 122 h 132"/>
                  <a:gd name="T10" fmla="*/ 124 w 842"/>
                  <a:gd name="T11" fmla="*/ 114 h 132"/>
                  <a:gd name="T12" fmla="*/ 72 w 842"/>
                  <a:gd name="T13" fmla="*/ 104 h 132"/>
                  <a:gd name="T14" fmla="*/ 34 w 842"/>
                  <a:gd name="T15" fmla="*/ 92 h 132"/>
                  <a:gd name="T16" fmla="*/ 20 w 842"/>
                  <a:gd name="T17" fmla="*/ 88 h 132"/>
                  <a:gd name="T18" fmla="*/ 8 w 842"/>
                  <a:gd name="T19" fmla="*/ 82 h 132"/>
                  <a:gd name="T20" fmla="*/ 2 w 842"/>
                  <a:gd name="T21" fmla="*/ 74 h 132"/>
                  <a:gd name="T22" fmla="*/ 0 w 842"/>
                  <a:gd name="T23" fmla="*/ 68 h 132"/>
                  <a:gd name="T24" fmla="*/ 0 w 842"/>
                  <a:gd name="T25" fmla="*/ 68 h 132"/>
                  <a:gd name="T26" fmla="*/ 2 w 842"/>
                  <a:gd name="T27" fmla="*/ 62 h 132"/>
                  <a:gd name="T28" fmla="*/ 8 w 842"/>
                  <a:gd name="T29" fmla="*/ 54 h 132"/>
                  <a:gd name="T30" fmla="*/ 20 w 842"/>
                  <a:gd name="T31" fmla="*/ 48 h 132"/>
                  <a:gd name="T32" fmla="*/ 34 w 842"/>
                  <a:gd name="T33" fmla="*/ 42 h 132"/>
                  <a:gd name="T34" fmla="*/ 52 w 842"/>
                  <a:gd name="T35" fmla="*/ 36 h 132"/>
                  <a:gd name="T36" fmla="*/ 72 w 842"/>
                  <a:gd name="T37" fmla="*/ 30 h 132"/>
                  <a:gd name="T38" fmla="*/ 124 w 842"/>
                  <a:gd name="T39" fmla="*/ 20 h 132"/>
                  <a:gd name="T40" fmla="*/ 188 w 842"/>
                  <a:gd name="T41" fmla="*/ 12 h 132"/>
                  <a:gd name="T42" fmla="*/ 260 w 842"/>
                  <a:gd name="T43" fmla="*/ 6 h 132"/>
                  <a:gd name="T44" fmla="*/ 340 w 842"/>
                  <a:gd name="T45" fmla="*/ 2 h 132"/>
                  <a:gd name="T46" fmla="*/ 424 w 842"/>
                  <a:gd name="T47" fmla="*/ 0 h 132"/>
                  <a:gd name="T48" fmla="*/ 424 w 842"/>
                  <a:gd name="T49" fmla="*/ 0 h 132"/>
                  <a:gd name="T50" fmla="*/ 508 w 842"/>
                  <a:gd name="T51" fmla="*/ 2 h 132"/>
                  <a:gd name="T52" fmla="*/ 586 w 842"/>
                  <a:gd name="T53" fmla="*/ 6 h 132"/>
                  <a:gd name="T54" fmla="*/ 658 w 842"/>
                  <a:gd name="T55" fmla="*/ 12 h 132"/>
                  <a:gd name="T56" fmla="*/ 720 w 842"/>
                  <a:gd name="T57" fmla="*/ 20 h 132"/>
                  <a:gd name="T58" fmla="*/ 770 w 842"/>
                  <a:gd name="T59" fmla="*/ 30 h 132"/>
                  <a:gd name="T60" fmla="*/ 792 w 842"/>
                  <a:gd name="T61" fmla="*/ 36 h 132"/>
                  <a:gd name="T62" fmla="*/ 810 w 842"/>
                  <a:gd name="T63" fmla="*/ 42 h 132"/>
                  <a:gd name="T64" fmla="*/ 824 w 842"/>
                  <a:gd name="T65" fmla="*/ 48 h 132"/>
                  <a:gd name="T66" fmla="*/ 834 w 842"/>
                  <a:gd name="T67" fmla="*/ 54 h 132"/>
                  <a:gd name="T68" fmla="*/ 840 w 842"/>
                  <a:gd name="T69" fmla="*/ 62 h 132"/>
                  <a:gd name="T70" fmla="*/ 842 w 842"/>
                  <a:gd name="T71" fmla="*/ 68 h 132"/>
                  <a:gd name="T72" fmla="*/ 842 w 842"/>
                  <a:gd name="T73" fmla="*/ 68 h 132"/>
                  <a:gd name="T74" fmla="*/ 840 w 842"/>
                  <a:gd name="T75" fmla="*/ 74 h 132"/>
                  <a:gd name="T76" fmla="*/ 834 w 842"/>
                  <a:gd name="T77" fmla="*/ 82 h 132"/>
                  <a:gd name="T78" fmla="*/ 824 w 842"/>
                  <a:gd name="T79" fmla="*/ 88 h 132"/>
                  <a:gd name="T80" fmla="*/ 810 w 842"/>
                  <a:gd name="T81" fmla="*/ 92 h 132"/>
                  <a:gd name="T82" fmla="*/ 770 w 842"/>
                  <a:gd name="T83" fmla="*/ 104 h 132"/>
                  <a:gd name="T84" fmla="*/ 720 w 842"/>
                  <a:gd name="T85" fmla="*/ 114 h 132"/>
                  <a:gd name="T86" fmla="*/ 658 w 842"/>
                  <a:gd name="T87" fmla="*/ 122 h 132"/>
                  <a:gd name="T88" fmla="*/ 586 w 842"/>
                  <a:gd name="T89" fmla="*/ 128 h 132"/>
                  <a:gd name="T90" fmla="*/ 508 w 842"/>
                  <a:gd name="T91" fmla="*/ 132 h 132"/>
                  <a:gd name="T92" fmla="*/ 424 w 842"/>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132"/>
                    </a:moveTo>
                    <a:lnTo>
                      <a:pt x="424" y="132"/>
                    </a:lnTo>
                    <a:lnTo>
                      <a:pt x="340" y="132"/>
                    </a:lnTo>
                    <a:lnTo>
                      <a:pt x="260" y="128"/>
                    </a:lnTo>
                    <a:lnTo>
                      <a:pt x="188" y="122"/>
                    </a:lnTo>
                    <a:lnTo>
                      <a:pt x="124" y="114"/>
                    </a:lnTo>
                    <a:lnTo>
                      <a:pt x="72" y="104"/>
                    </a:lnTo>
                    <a:lnTo>
                      <a:pt x="34" y="92"/>
                    </a:lnTo>
                    <a:lnTo>
                      <a:pt x="20" y="88"/>
                    </a:lnTo>
                    <a:lnTo>
                      <a:pt x="8" y="82"/>
                    </a:lnTo>
                    <a:lnTo>
                      <a:pt x="2" y="74"/>
                    </a:lnTo>
                    <a:lnTo>
                      <a:pt x="0" y="68"/>
                    </a:lnTo>
                    <a:lnTo>
                      <a:pt x="0" y="68"/>
                    </a:lnTo>
                    <a:lnTo>
                      <a:pt x="2" y="62"/>
                    </a:lnTo>
                    <a:lnTo>
                      <a:pt x="8" y="54"/>
                    </a:lnTo>
                    <a:lnTo>
                      <a:pt x="20" y="48"/>
                    </a:lnTo>
                    <a:lnTo>
                      <a:pt x="34" y="42"/>
                    </a:lnTo>
                    <a:lnTo>
                      <a:pt x="52" y="36"/>
                    </a:lnTo>
                    <a:lnTo>
                      <a:pt x="72" y="30"/>
                    </a:lnTo>
                    <a:lnTo>
                      <a:pt x="124" y="20"/>
                    </a:lnTo>
                    <a:lnTo>
                      <a:pt x="188" y="12"/>
                    </a:lnTo>
                    <a:lnTo>
                      <a:pt x="260" y="6"/>
                    </a:lnTo>
                    <a:lnTo>
                      <a:pt x="340" y="2"/>
                    </a:lnTo>
                    <a:lnTo>
                      <a:pt x="424" y="0"/>
                    </a:lnTo>
                    <a:lnTo>
                      <a:pt x="424" y="0"/>
                    </a:lnTo>
                    <a:lnTo>
                      <a:pt x="508" y="2"/>
                    </a:lnTo>
                    <a:lnTo>
                      <a:pt x="586" y="6"/>
                    </a:lnTo>
                    <a:lnTo>
                      <a:pt x="658" y="12"/>
                    </a:lnTo>
                    <a:lnTo>
                      <a:pt x="720" y="20"/>
                    </a:lnTo>
                    <a:lnTo>
                      <a:pt x="770" y="30"/>
                    </a:lnTo>
                    <a:lnTo>
                      <a:pt x="792" y="36"/>
                    </a:lnTo>
                    <a:lnTo>
                      <a:pt x="810" y="42"/>
                    </a:lnTo>
                    <a:lnTo>
                      <a:pt x="824" y="48"/>
                    </a:lnTo>
                    <a:lnTo>
                      <a:pt x="834" y="54"/>
                    </a:lnTo>
                    <a:lnTo>
                      <a:pt x="840" y="62"/>
                    </a:lnTo>
                    <a:lnTo>
                      <a:pt x="842" y="68"/>
                    </a:lnTo>
                    <a:lnTo>
                      <a:pt x="842" y="68"/>
                    </a:lnTo>
                    <a:lnTo>
                      <a:pt x="840" y="74"/>
                    </a:lnTo>
                    <a:lnTo>
                      <a:pt x="834" y="82"/>
                    </a:lnTo>
                    <a:lnTo>
                      <a:pt x="824" y="88"/>
                    </a:lnTo>
                    <a:lnTo>
                      <a:pt x="810" y="92"/>
                    </a:lnTo>
                    <a:lnTo>
                      <a:pt x="770" y="104"/>
                    </a:lnTo>
                    <a:lnTo>
                      <a:pt x="720" y="114"/>
                    </a:lnTo>
                    <a:lnTo>
                      <a:pt x="658" y="122"/>
                    </a:lnTo>
                    <a:lnTo>
                      <a:pt x="586" y="128"/>
                    </a:lnTo>
                    <a:lnTo>
                      <a:pt x="508" y="132"/>
                    </a:lnTo>
                    <a:lnTo>
                      <a:pt x="424"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8" name="Freeform 254"/>
              <p:cNvSpPr>
                <a:spLocks/>
              </p:cNvSpPr>
              <p:nvPr/>
            </p:nvSpPr>
            <p:spPr bwMode="auto">
              <a:xfrm>
                <a:off x="4469" y="4160"/>
                <a:ext cx="846" cy="134"/>
              </a:xfrm>
              <a:custGeom>
                <a:avLst/>
                <a:gdLst>
                  <a:gd name="T0" fmla="*/ 426 w 846"/>
                  <a:gd name="T1" fmla="*/ 0 h 134"/>
                  <a:gd name="T2" fmla="*/ 426 w 846"/>
                  <a:gd name="T3" fmla="*/ 0 h 134"/>
                  <a:gd name="T4" fmla="*/ 340 w 846"/>
                  <a:gd name="T5" fmla="*/ 2 h 134"/>
                  <a:gd name="T6" fmla="*/ 260 w 846"/>
                  <a:gd name="T7" fmla="*/ 6 h 134"/>
                  <a:gd name="T8" fmla="*/ 188 w 846"/>
                  <a:gd name="T9" fmla="*/ 12 h 134"/>
                  <a:gd name="T10" fmla="*/ 126 w 846"/>
                  <a:gd name="T11" fmla="*/ 20 h 134"/>
                  <a:gd name="T12" fmla="*/ 72 w 846"/>
                  <a:gd name="T13" fmla="*/ 30 h 134"/>
                  <a:gd name="T14" fmla="*/ 52 w 846"/>
                  <a:gd name="T15" fmla="*/ 36 h 134"/>
                  <a:gd name="T16" fmla="*/ 34 w 846"/>
                  <a:gd name="T17" fmla="*/ 42 h 134"/>
                  <a:gd name="T18" fmla="*/ 20 w 846"/>
                  <a:gd name="T19" fmla="*/ 48 h 134"/>
                  <a:gd name="T20" fmla="*/ 8 w 846"/>
                  <a:gd name="T21" fmla="*/ 54 h 134"/>
                  <a:gd name="T22" fmla="*/ 2 w 846"/>
                  <a:gd name="T23" fmla="*/ 62 h 134"/>
                  <a:gd name="T24" fmla="*/ 0 w 846"/>
                  <a:gd name="T25" fmla="*/ 68 h 134"/>
                  <a:gd name="T26" fmla="*/ 0 w 846"/>
                  <a:gd name="T27" fmla="*/ 68 h 134"/>
                  <a:gd name="T28" fmla="*/ 2 w 846"/>
                  <a:gd name="T29" fmla="*/ 74 h 134"/>
                  <a:gd name="T30" fmla="*/ 8 w 846"/>
                  <a:gd name="T31" fmla="*/ 82 h 134"/>
                  <a:gd name="T32" fmla="*/ 20 w 846"/>
                  <a:gd name="T33" fmla="*/ 88 h 134"/>
                  <a:gd name="T34" fmla="*/ 34 w 846"/>
                  <a:gd name="T35" fmla="*/ 94 h 134"/>
                  <a:gd name="T36" fmla="*/ 72 w 846"/>
                  <a:gd name="T37" fmla="*/ 104 h 134"/>
                  <a:gd name="T38" fmla="*/ 126 w 846"/>
                  <a:gd name="T39" fmla="*/ 114 h 134"/>
                  <a:gd name="T40" fmla="*/ 188 w 846"/>
                  <a:gd name="T41" fmla="*/ 122 h 134"/>
                  <a:gd name="T42" fmla="*/ 260 w 846"/>
                  <a:gd name="T43" fmla="*/ 128 h 134"/>
                  <a:gd name="T44" fmla="*/ 340 w 846"/>
                  <a:gd name="T45" fmla="*/ 132 h 134"/>
                  <a:gd name="T46" fmla="*/ 426 w 846"/>
                  <a:gd name="T47" fmla="*/ 134 h 134"/>
                  <a:gd name="T48" fmla="*/ 426 w 846"/>
                  <a:gd name="T49" fmla="*/ 134 h 134"/>
                  <a:gd name="T50" fmla="*/ 510 w 846"/>
                  <a:gd name="T51" fmla="*/ 132 h 134"/>
                  <a:gd name="T52" fmla="*/ 590 w 846"/>
                  <a:gd name="T53" fmla="*/ 128 h 134"/>
                  <a:gd name="T54" fmla="*/ 660 w 846"/>
                  <a:gd name="T55" fmla="*/ 122 h 134"/>
                  <a:gd name="T56" fmla="*/ 722 w 846"/>
                  <a:gd name="T57" fmla="*/ 114 h 134"/>
                  <a:gd name="T58" fmla="*/ 774 w 846"/>
                  <a:gd name="T59" fmla="*/ 104 h 134"/>
                  <a:gd name="T60" fmla="*/ 814 w 846"/>
                  <a:gd name="T61" fmla="*/ 94 h 134"/>
                  <a:gd name="T62" fmla="*/ 828 w 846"/>
                  <a:gd name="T63" fmla="*/ 88 h 134"/>
                  <a:gd name="T64" fmla="*/ 838 w 846"/>
                  <a:gd name="T65" fmla="*/ 82 h 134"/>
                  <a:gd name="T66" fmla="*/ 844 w 846"/>
                  <a:gd name="T67" fmla="*/ 74 h 134"/>
                  <a:gd name="T68" fmla="*/ 846 w 846"/>
                  <a:gd name="T69" fmla="*/ 68 h 134"/>
                  <a:gd name="T70" fmla="*/ 846 w 846"/>
                  <a:gd name="T71" fmla="*/ 68 h 134"/>
                  <a:gd name="T72" fmla="*/ 844 w 846"/>
                  <a:gd name="T73" fmla="*/ 62 h 134"/>
                  <a:gd name="T74" fmla="*/ 838 w 846"/>
                  <a:gd name="T75" fmla="*/ 54 h 134"/>
                  <a:gd name="T76" fmla="*/ 828 w 846"/>
                  <a:gd name="T77" fmla="*/ 48 h 134"/>
                  <a:gd name="T78" fmla="*/ 814 w 846"/>
                  <a:gd name="T79" fmla="*/ 42 h 134"/>
                  <a:gd name="T80" fmla="*/ 796 w 846"/>
                  <a:gd name="T81" fmla="*/ 36 h 134"/>
                  <a:gd name="T82" fmla="*/ 774 w 846"/>
                  <a:gd name="T83" fmla="*/ 30 h 134"/>
                  <a:gd name="T84" fmla="*/ 722 w 846"/>
                  <a:gd name="T85" fmla="*/ 20 h 134"/>
                  <a:gd name="T86" fmla="*/ 660 w 846"/>
                  <a:gd name="T87" fmla="*/ 12 h 134"/>
                  <a:gd name="T88" fmla="*/ 590 w 846"/>
                  <a:gd name="T89" fmla="*/ 6 h 134"/>
                  <a:gd name="T90" fmla="*/ 510 w 846"/>
                  <a:gd name="T91" fmla="*/ 2 h 134"/>
                  <a:gd name="T92" fmla="*/ 426 w 846"/>
                  <a:gd name="T93"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6" y="0"/>
                    </a:moveTo>
                    <a:lnTo>
                      <a:pt x="426" y="0"/>
                    </a:lnTo>
                    <a:lnTo>
                      <a:pt x="340" y="2"/>
                    </a:lnTo>
                    <a:lnTo>
                      <a:pt x="260" y="6"/>
                    </a:lnTo>
                    <a:lnTo>
                      <a:pt x="188" y="12"/>
                    </a:lnTo>
                    <a:lnTo>
                      <a:pt x="126"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72" y="104"/>
                    </a:lnTo>
                    <a:lnTo>
                      <a:pt x="126" y="114"/>
                    </a:lnTo>
                    <a:lnTo>
                      <a:pt x="188" y="122"/>
                    </a:lnTo>
                    <a:lnTo>
                      <a:pt x="260" y="128"/>
                    </a:lnTo>
                    <a:lnTo>
                      <a:pt x="340" y="132"/>
                    </a:lnTo>
                    <a:lnTo>
                      <a:pt x="426" y="134"/>
                    </a:lnTo>
                    <a:lnTo>
                      <a:pt x="426" y="134"/>
                    </a:lnTo>
                    <a:lnTo>
                      <a:pt x="510" y="132"/>
                    </a:lnTo>
                    <a:lnTo>
                      <a:pt x="590" y="128"/>
                    </a:lnTo>
                    <a:lnTo>
                      <a:pt x="660" y="122"/>
                    </a:lnTo>
                    <a:lnTo>
                      <a:pt x="722" y="114"/>
                    </a:lnTo>
                    <a:lnTo>
                      <a:pt x="774" y="104"/>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90" y="6"/>
                    </a:lnTo>
                    <a:lnTo>
                      <a:pt x="510" y="2"/>
                    </a:lnTo>
                    <a:lnTo>
                      <a:pt x="4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9" name="Freeform 255"/>
              <p:cNvSpPr>
                <a:spLocks noEditPoints="1"/>
              </p:cNvSpPr>
              <p:nvPr/>
            </p:nvSpPr>
            <p:spPr bwMode="auto">
              <a:xfrm>
                <a:off x="4471" y="4160"/>
                <a:ext cx="842" cy="132"/>
              </a:xfrm>
              <a:custGeom>
                <a:avLst/>
                <a:gdLst>
                  <a:gd name="T0" fmla="*/ 424 w 842"/>
                  <a:gd name="T1" fmla="*/ 132 h 132"/>
                  <a:gd name="T2" fmla="*/ 260 w 842"/>
                  <a:gd name="T3" fmla="*/ 128 h 132"/>
                  <a:gd name="T4" fmla="*/ 126 w 842"/>
                  <a:gd name="T5" fmla="*/ 114 h 132"/>
                  <a:gd name="T6" fmla="*/ 36 w 842"/>
                  <a:gd name="T7" fmla="*/ 92 h 132"/>
                  <a:gd name="T8" fmla="*/ 10 w 842"/>
                  <a:gd name="T9" fmla="*/ 80 h 132"/>
                  <a:gd name="T10" fmla="*/ 2 w 842"/>
                  <a:gd name="T11" fmla="*/ 68 h 132"/>
                  <a:gd name="T12" fmla="*/ 4 w 842"/>
                  <a:gd name="T13" fmla="*/ 62 h 132"/>
                  <a:gd name="T14" fmla="*/ 22 w 842"/>
                  <a:gd name="T15" fmla="*/ 48 h 132"/>
                  <a:gd name="T16" fmla="*/ 54 w 842"/>
                  <a:gd name="T17" fmla="*/ 36 h 132"/>
                  <a:gd name="T18" fmla="*/ 126 w 842"/>
                  <a:gd name="T19" fmla="*/ 20 h 132"/>
                  <a:gd name="T20" fmla="*/ 260 w 842"/>
                  <a:gd name="T21" fmla="*/ 6 h 132"/>
                  <a:gd name="T22" fmla="*/ 424 w 842"/>
                  <a:gd name="T23" fmla="*/ 2 h 132"/>
                  <a:gd name="T24" fmla="*/ 508 w 842"/>
                  <a:gd name="T25" fmla="*/ 2 h 132"/>
                  <a:gd name="T26" fmla="*/ 656 w 842"/>
                  <a:gd name="T27" fmla="*/ 12 h 132"/>
                  <a:gd name="T28" fmla="*/ 768 w 842"/>
                  <a:gd name="T29" fmla="*/ 30 h 132"/>
                  <a:gd name="T30" fmla="*/ 808 w 842"/>
                  <a:gd name="T31" fmla="*/ 42 h 132"/>
                  <a:gd name="T32" fmla="*/ 832 w 842"/>
                  <a:gd name="T33" fmla="*/ 54 h 132"/>
                  <a:gd name="T34" fmla="*/ 840 w 842"/>
                  <a:gd name="T35" fmla="*/ 68 h 132"/>
                  <a:gd name="T36" fmla="*/ 838 w 842"/>
                  <a:gd name="T37" fmla="*/ 74 h 132"/>
                  <a:gd name="T38" fmla="*/ 822 w 842"/>
                  <a:gd name="T39" fmla="*/ 88 h 132"/>
                  <a:gd name="T40" fmla="*/ 768 w 842"/>
                  <a:gd name="T41" fmla="*/ 104 h 132"/>
                  <a:gd name="T42" fmla="*/ 656 w 842"/>
                  <a:gd name="T43" fmla="*/ 122 h 132"/>
                  <a:gd name="T44" fmla="*/ 508 w 842"/>
                  <a:gd name="T45" fmla="*/ 132 h 132"/>
                  <a:gd name="T46" fmla="*/ 424 w 842"/>
                  <a:gd name="T47" fmla="*/ 0 h 132"/>
                  <a:gd name="T48" fmla="*/ 340 w 842"/>
                  <a:gd name="T49" fmla="*/ 2 h 132"/>
                  <a:gd name="T50" fmla="*/ 188 w 842"/>
                  <a:gd name="T51" fmla="*/ 12 h 132"/>
                  <a:gd name="T52" fmla="*/ 72 w 842"/>
                  <a:gd name="T53" fmla="*/ 30 h 132"/>
                  <a:gd name="T54" fmla="*/ 34 w 842"/>
                  <a:gd name="T55" fmla="*/ 42 h 132"/>
                  <a:gd name="T56" fmla="*/ 8 w 842"/>
                  <a:gd name="T57" fmla="*/ 54 h 132"/>
                  <a:gd name="T58" fmla="*/ 0 w 842"/>
                  <a:gd name="T59" fmla="*/ 68 h 132"/>
                  <a:gd name="T60" fmla="*/ 2 w 842"/>
                  <a:gd name="T61" fmla="*/ 74 h 132"/>
                  <a:gd name="T62" fmla="*/ 20 w 842"/>
                  <a:gd name="T63" fmla="*/ 88 h 132"/>
                  <a:gd name="T64" fmla="*/ 72 w 842"/>
                  <a:gd name="T65" fmla="*/ 104 h 132"/>
                  <a:gd name="T66" fmla="*/ 188 w 842"/>
                  <a:gd name="T67" fmla="*/ 122 h 132"/>
                  <a:gd name="T68" fmla="*/ 340 w 842"/>
                  <a:gd name="T69" fmla="*/ 132 h 132"/>
                  <a:gd name="T70" fmla="*/ 424 w 842"/>
                  <a:gd name="T71" fmla="*/ 132 h 132"/>
                  <a:gd name="T72" fmla="*/ 586 w 842"/>
                  <a:gd name="T73" fmla="*/ 128 h 132"/>
                  <a:gd name="T74" fmla="*/ 720 w 842"/>
                  <a:gd name="T75" fmla="*/ 114 h 132"/>
                  <a:gd name="T76" fmla="*/ 810 w 842"/>
                  <a:gd name="T77" fmla="*/ 92 h 132"/>
                  <a:gd name="T78" fmla="*/ 834 w 842"/>
                  <a:gd name="T79" fmla="*/ 82 h 132"/>
                  <a:gd name="T80" fmla="*/ 842 w 842"/>
                  <a:gd name="T81" fmla="*/ 68 h 132"/>
                  <a:gd name="T82" fmla="*/ 840 w 842"/>
                  <a:gd name="T83" fmla="*/ 62 h 132"/>
                  <a:gd name="T84" fmla="*/ 824 w 842"/>
                  <a:gd name="T85" fmla="*/ 48 h 132"/>
                  <a:gd name="T86" fmla="*/ 792 w 842"/>
                  <a:gd name="T87" fmla="*/ 36 h 132"/>
                  <a:gd name="T88" fmla="*/ 720 w 842"/>
                  <a:gd name="T89" fmla="*/ 20 h 132"/>
                  <a:gd name="T90" fmla="*/ 586 w 842"/>
                  <a:gd name="T91" fmla="*/ 6 h 132"/>
                  <a:gd name="T92" fmla="*/ 424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132"/>
                    </a:moveTo>
                    <a:lnTo>
                      <a:pt x="424" y="132"/>
                    </a:lnTo>
                    <a:lnTo>
                      <a:pt x="340" y="132"/>
                    </a:lnTo>
                    <a:lnTo>
                      <a:pt x="260" y="128"/>
                    </a:lnTo>
                    <a:lnTo>
                      <a:pt x="188" y="122"/>
                    </a:lnTo>
                    <a:lnTo>
                      <a:pt x="126" y="114"/>
                    </a:lnTo>
                    <a:lnTo>
                      <a:pt x="74" y="104"/>
                    </a:lnTo>
                    <a:lnTo>
                      <a:pt x="36" y="92"/>
                    </a:lnTo>
                    <a:lnTo>
                      <a:pt x="22" y="88"/>
                    </a:lnTo>
                    <a:lnTo>
                      <a:pt x="10" y="80"/>
                    </a:lnTo>
                    <a:lnTo>
                      <a:pt x="4" y="74"/>
                    </a:lnTo>
                    <a:lnTo>
                      <a:pt x="2" y="68"/>
                    </a:lnTo>
                    <a:lnTo>
                      <a:pt x="2" y="68"/>
                    </a:lnTo>
                    <a:lnTo>
                      <a:pt x="4" y="62"/>
                    </a:lnTo>
                    <a:lnTo>
                      <a:pt x="10" y="54"/>
                    </a:lnTo>
                    <a:lnTo>
                      <a:pt x="22" y="48"/>
                    </a:lnTo>
                    <a:lnTo>
                      <a:pt x="36" y="42"/>
                    </a:lnTo>
                    <a:lnTo>
                      <a:pt x="54" y="36"/>
                    </a:lnTo>
                    <a:lnTo>
                      <a:pt x="74" y="30"/>
                    </a:lnTo>
                    <a:lnTo>
                      <a:pt x="126" y="20"/>
                    </a:lnTo>
                    <a:lnTo>
                      <a:pt x="188" y="12"/>
                    </a:lnTo>
                    <a:lnTo>
                      <a:pt x="260" y="6"/>
                    </a:lnTo>
                    <a:lnTo>
                      <a:pt x="340" y="2"/>
                    </a:lnTo>
                    <a:lnTo>
                      <a:pt x="424" y="2"/>
                    </a:lnTo>
                    <a:lnTo>
                      <a:pt x="424" y="2"/>
                    </a:lnTo>
                    <a:lnTo>
                      <a:pt x="508" y="2"/>
                    </a:lnTo>
                    <a:lnTo>
                      <a:pt x="586" y="6"/>
                    </a:lnTo>
                    <a:lnTo>
                      <a:pt x="656" y="12"/>
                    </a:lnTo>
                    <a:lnTo>
                      <a:pt x="718" y="20"/>
                    </a:lnTo>
                    <a:lnTo>
                      <a:pt x="768" y="30"/>
                    </a:lnTo>
                    <a:lnTo>
                      <a:pt x="790" y="36"/>
                    </a:lnTo>
                    <a:lnTo>
                      <a:pt x="808" y="42"/>
                    </a:lnTo>
                    <a:lnTo>
                      <a:pt x="822" y="48"/>
                    </a:lnTo>
                    <a:lnTo>
                      <a:pt x="832" y="54"/>
                    </a:lnTo>
                    <a:lnTo>
                      <a:pt x="838" y="62"/>
                    </a:lnTo>
                    <a:lnTo>
                      <a:pt x="840" y="68"/>
                    </a:lnTo>
                    <a:lnTo>
                      <a:pt x="840" y="68"/>
                    </a:lnTo>
                    <a:lnTo>
                      <a:pt x="838" y="74"/>
                    </a:lnTo>
                    <a:lnTo>
                      <a:pt x="832" y="80"/>
                    </a:lnTo>
                    <a:lnTo>
                      <a:pt x="822" y="88"/>
                    </a:lnTo>
                    <a:lnTo>
                      <a:pt x="808" y="92"/>
                    </a:lnTo>
                    <a:lnTo>
                      <a:pt x="768" y="104"/>
                    </a:lnTo>
                    <a:lnTo>
                      <a:pt x="718" y="114"/>
                    </a:lnTo>
                    <a:lnTo>
                      <a:pt x="656" y="122"/>
                    </a:lnTo>
                    <a:lnTo>
                      <a:pt x="586" y="128"/>
                    </a:lnTo>
                    <a:lnTo>
                      <a:pt x="508" y="132"/>
                    </a:lnTo>
                    <a:lnTo>
                      <a:pt x="424" y="132"/>
                    </a:lnTo>
                    <a:close/>
                    <a:moveTo>
                      <a:pt x="424" y="0"/>
                    </a:moveTo>
                    <a:lnTo>
                      <a:pt x="424" y="0"/>
                    </a:lnTo>
                    <a:lnTo>
                      <a:pt x="340" y="2"/>
                    </a:lnTo>
                    <a:lnTo>
                      <a:pt x="260" y="6"/>
                    </a:lnTo>
                    <a:lnTo>
                      <a:pt x="188" y="12"/>
                    </a:lnTo>
                    <a:lnTo>
                      <a:pt x="124"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2"/>
                    </a:lnTo>
                    <a:lnTo>
                      <a:pt x="72" y="104"/>
                    </a:lnTo>
                    <a:lnTo>
                      <a:pt x="124" y="114"/>
                    </a:lnTo>
                    <a:lnTo>
                      <a:pt x="188" y="122"/>
                    </a:lnTo>
                    <a:lnTo>
                      <a:pt x="260" y="128"/>
                    </a:lnTo>
                    <a:lnTo>
                      <a:pt x="340" y="132"/>
                    </a:lnTo>
                    <a:lnTo>
                      <a:pt x="424" y="132"/>
                    </a:lnTo>
                    <a:lnTo>
                      <a:pt x="424"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4" y="0"/>
                    </a:lnTo>
                    <a:close/>
                  </a:path>
                </a:pathLst>
              </a:custGeom>
              <a:solidFill>
                <a:srgbClr val="EBE9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0" name="Freeform 256"/>
              <p:cNvSpPr>
                <a:spLocks/>
              </p:cNvSpPr>
              <p:nvPr/>
            </p:nvSpPr>
            <p:spPr bwMode="auto">
              <a:xfrm>
                <a:off x="4473" y="4162"/>
                <a:ext cx="838" cy="130"/>
              </a:xfrm>
              <a:custGeom>
                <a:avLst/>
                <a:gdLst>
                  <a:gd name="T0" fmla="*/ 422 w 838"/>
                  <a:gd name="T1" fmla="*/ 130 h 130"/>
                  <a:gd name="T2" fmla="*/ 422 w 838"/>
                  <a:gd name="T3" fmla="*/ 130 h 130"/>
                  <a:gd name="T4" fmla="*/ 338 w 838"/>
                  <a:gd name="T5" fmla="*/ 130 h 130"/>
                  <a:gd name="T6" fmla="*/ 258 w 838"/>
                  <a:gd name="T7" fmla="*/ 126 h 130"/>
                  <a:gd name="T8" fmla="*/ 186 w 838"/>
                  <a:gd name="T9" fmla="*/ 120 h 130"/>
                  <a:gd name="T10" fmla="*/ 124 w 838"/>
                  <a:gd name="T11" fmla="*/ 112 h 130"/>
                  <a:gd name="T12" fmla="*/ 72 w 838"/>
                  <a:gd name="T13" fmla="*/ 102 h 130"/>
                  <a:gd name="T14" fmla="*/ 34 w 838"/>
                  <a:gd name="T15" fmla="*/ 90 h 130"/>
                  <a:gd name="T16" fmla="*/ 20 w 838"/>
                  <a:gd name="T17" fmla="*/ 86 h 130"/>
                  <a:gd name="T18" fmla="*/ 8 w 838"/>
                  <a:gd name="T19" fmla="*/ 78 h 130"/>
                  <a:gd name="T20" fmla="*/ 2 w 838"/>
                  <a:gd name="T21" fmla="*/ 72 h 130"/>
                  <a:gd name="T22" fmla="*/ 0 w 838"/>
                  <a:gd name="T23" fmla="*/ 66 h 130"/>
                  <a:gd name="T24" fmla="*/ 0 w 838"/>
                  <a:gd name="T25" fmla="*/ 66 h 130"/>
                  <a:gd name="T26" fmla="*/ 2 w 838"/>
                  <a:gd name="T27" fmla="*/ 60 h 130"/>
                  <a:gd name="T28" fmla="*/ 8 w 838"/>
                  <a:gd name="T29" fmla="*/ 52 h 130"/>
                  <a:gd name="T30" fmla="*/ 20 w 838"/>
                  <a:gd name="T31" fmla="*/ 46 h 130"/>
                  <a:gd name="T32" fmla="*/ 34 w 838"/>
                  <a:gd name="T33" fmla="*/ 40 h 130"/>
                  <a:gd name="T34" fmla="*/ 52 w 838"/>
                  <a:gd name="T35" fmla="*/ 34 h 130"/>
                  <a:gd name="T36" fmla="*/ 72 w 838"/>
                  <a:gd name="T37" fmla="*/ 28 h 130"/>
                  <a:gd name="T38" fmla="*/ 124 w 838"/>
                  <a:gd name="T39" fmla="*/ 18 h 130"/>
                  <a:gd name="T40" fmla="*/ 186 w 838"/>
                  <a:gd name="T41" fmla="*/ 10 h 130"/>
                  <a:gd name="T42" fmla="*/ 258 w 838"/>
                  <a:gd name="T43" fmla="*/ 4 h 130"/>
                  <a:gd name="T44" fmla="*/ 338 w 838"/>
                  <a:gd name="T45" fmla="*/ 0 h 130"/>
                  <a:gd name="T46" fmla="*/ 422 w 838"/>
                  <a:gd name="T47" fmla="*/ 0 h 130"/>
                  <a:gd name="T48" fmla="*/ 422 w 838"/>
                  <a:gd name="T49" fmla="*/ 0 h 130"/>
                  <a:gd name="T50" fmla="*/ 506 w 838"/>
                  <a:gd name="T51" fmla="*/ 0 h 130"/>
                  <a:gd name="T52" fmla="*/ 584 w 838"/>
                  <a:gd name="T53" fmla="*/ 4 h 130"/>
                  <a:gd name="T54" fmla="*/ 654 w 838"/>
                  <a:gd name="T55" fmla="*/ 10 h 130"/>
                  <a:gd name="T56" fmla="*/ 716 w 838"/>
                  <a:gd name="T57" fmla="*/ 18 h 130"/>
                  <a:gd name="T58" fmla="*/ 766 w 838"/>
                  <a:gd name="T59" fmla="*/ 28 h 130"/>
                  <a:gd name="T60" fmla="*/ 788 w 838"/>
                  <a:gd name="T61" fmla="*/ 34 h 130"/>
                  <a:gd name="T62" fmla="*/ 806 w 838"/>
                  <a:gd name="T63" fmla="*/ 40 h 130"/>
                  <a:gd name="T64" fmla="*/ 820 w 838"/>
                  <a:gd name="T65" fmla="*/ 46 h 130"/>
                  <a:gd name="T66" fmla="*/ 830 w 838"/>
                  <a:gd name="T67" fmla="*/ 52 h 130"/>
                  <a:gd name="T68" fmla="*/ 836 w 838"/>
                  <a:gd name="T69" fmla="*/ 60 h 130"/>
                  <a:gd name="T70" fmla="*/ 838 w 838"/>
                  <a:gd name="T71" fmla="*/ 66 h 130"/>
                  <a:gd name="T72" fmla="*/ 838 w 838"/>
                  <a:gd name="T73" fmla="*/ 66 h 130"/>
                  <a:gd name="T74" fmla="*/ 836 w 838"/>
                  <a:gd name="T75" fmla="*/ 72 h 130"/>
                  <a:gd name="T76" fmla="*/ 830 w 838"/>
                  <a:gd name="T77" fmla="*/ 78 h 130"/>
                  <a:gd name="T78" fmla="*/ 820 w 838"/>
                  <a:gd name="T79" fmla="*/ 86 h 130"/>
                  <a:gd name="T80" fmla="*/ 806 w 838"/>
                  <a:gd name="T81" fmla="*/ 90 h 130"/>
                  <a:gd name="T82" fmla="*/ 766 w 838"/>
                  <a:gd name="T83" fmla="*/ 102 h 130"/>
                  <a:gd name="T84" fmla="*/ 716 w 838"/>
                  <a:gd name="T85" fmla="*/ 112 h 130"/>
                  <a:gd name="T86" fmla="*/ 654 w 838"/>
                  <a:gd name="T87" fmla="*/ 120 h 130"/>
                  <a:gd name="T88" fmla="*/ 584 w 838"/>
                  <a:gd name="T89" fmla="*/ 126 h 130"/>
                  <a:gd name="T90" fmla="*/ 506 w 838"/>
                  <a:gd name="T91" fmla="*/ 130 h 130"/>
                  <a:gd name="T92" fmla="*/ 422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130"/>
                    </a:moveTo>
                    <a:lnTo>
                      <a:pt x="422" y="130"/>
                    </a:lnTo>
                    <a:lnTo>
                      <a:pt x="338" y="130"/>
                    </a:lnTo>
                    <a:lnTo>
                      <a:pt x="258" y="126"/>
                    </a:lnTo>
                    <a:lnTo>
                      <a:pt x="186" y="120"/>
                    </a:lnTo>
                    <a:lnTo>
                      <a:pt x="124" y="112"/>
                    </a:lnTo>
                    <a:lnTo>
                      <a:pt x="72" y="102"/>
                    </a:lnTo>
                    <a:lnTo>
                      <a:pt x="34" y="90"/>
                    </a:lnTo>
                    <a:lnTo>
                      <a:pt x="20" y="86"/>
                    </a:lnTo>
                    <a:lnTo>
                      <a:pt x="8" y="78"/>
                    </a:lnTo>
                    <a:lnTo>
                      <a:pt x="2" y="72"/>
                    </a:lnTo>
                    <a:lnTo>
                      <a:pt x="0" y="66"/>
                    </a:lnTo>
                    <a:lnTo>
                      <a:pt x="0" y="66"/>
                    </a:lnTo>
                    <a:lnTo>
                      <a:pt x="2" y="60"/>
                    </a:lnTo>
                    <a:lnTo>
                      <a:pt x="8" y="52"/>
                    </a:lnTo>
                    <a:lnTo>
                      <a:pt x="20" y="46"/>
                    </a:lnTo>
                    <a:lnTo>
                      <a:pt x="34" y="40"/>
                    </a:lnTo>
                    <a:lnTo>
                      <a:pt x="52" y="34"/>
                    </a:lnTo>
                    <a:lnTo>
                      <a:pt x="72" y="28"/>
                    </a:lnTo>
                    <a:lnTo>
                      <a:pt x="124" y="18"/>
                    </a:lnTo>
                    <a:lnTo>
                      <a:pt x="186" y="10"/>
                    </a:lnTo>
                    <a:lnTo>
                      <a:pt x="258" y="4"/>
                    </a:lnTo>
                    <a:lnTo>
                      <a:pt x="338" y="0"/>
                    </a:lnTo>
                    <a:lnTo>
                      <a:pt x="422" y="0"/>
                    </a:lnTo>
                    <a:lnTo>
                      <a:pt x="422" y="0"/>
                    </a:lnTo>
                    <a:lnTo>
                      <a:pt x="506" y="0"/>
                    </a:lnTo>
                    <a:lnTo>
                      <a:pt x="584" y="4"/>
                    </a:lnTo>
                    <a:lnTo>
                      <a:pt x="654" y="10"/>
                    </a:lnTo>
                    <a:lnTo>
                      <a:pt x="716" y="18"/>
                    </a:lnTo>
                    <a:lnTo>
                      <a:pt x="766" y="28"/>
                    </a:lnTo>
                    <a:lnTo>
                      <a:pt x="788" y="34"/>
                    </a:lnTo>
                    <a:lnTo>
                      <a:pt x="806" y="40"/>
                    </a:lnTo>
                    <a:lnTo>
                      <a:pt x="820" y="46"/>
                    </a:lnTo>
                    <a:lnTo>
                      <a:pt x="830" y="52"/>
                    </a:lnTo>
                    <a:lnTo>
                      <a:pt x="836" y="60"/>
                    </a:lnTo>
                    <a:lnTo>
                      <a:pt x="838" y="66"/>
                    </a:lnTo>
                    <a:lnTo>
                      <a:pt x="838" y="66"/>
                    </a:lnTo>
                    <a:lnTo>
                      <a:pt x="836" y="72"/>
                    </a:lnTo>
                    <a:lnTo>
                      <a:pt x="830" y="78"/>
                    </a:lnTo>
                    <a:lnTo>
                      <a:pt x="820" y="86"/>
                    </a:lnTo>
                    <a:lnTo>
                      <a:pt x="806" y="90"/>
                    </a:lnTo>
                    <a:lnTo>
                      <a:pt x="766" y="102"/>
                    </a:lnTo>
                    <a:lnTo>
                      <a:pt x="716" y="112"/>
                    </a:lnTo>
                    <a:lnTo>
                      <a:pt x="654" y="120"/>
                    </a:lnTo>
                    <a:lnTo>
                      <a:pt x="584" y="126"/>
                    </a:lnTo>
                    <a:lnTo>
                      <a:pt x="506" y="130"/>
                    </a:lnTo>
                    <a:lnTo>
                      <a:pt x="422"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1" name="Freeform 257"/>
              <p:cNvSpPr>
                <a:spLocks/>
              </p:cNvSpPr>
              <p:nvPr/>
            </p:nvSpPr>
            <p:spPr bwMode="auto">
              <a:xfrm>
                <a:off x="4471" y="4160"/>
                <a:ext cx="842" cy="132"/>
              </a:xfrm>
              <a:custGeom>
                <a:avLst/>
                <a:gdLst>
                  <a:gd name="T0" fmla="*/ 424 w 842"/>
                  <a:gd name="T1" fmla="*/ 0 h 132"/>
                  <a:gd name="T2" fmla="*/ 424 w 842"/>
                  <a:gd name="T3" fmla="*/ 0 h 132"/>
                  <a:gd name="T4" fmla="*/ 340 w 842"/>
                  <a:gd name="T5" fmla="*/ 2 h 132"/>
                  <a:gd name="T6" fmla="*/ 260 w 842"/>
                  <a:gd name="T7" fmla="*/ 6 h 132"/>
                  <a:gd name="T8" fmla="*/ 188 w 842"/>
                  <a:gd name="T9" fmla="*/ 12 h 132"/>
                  <a:gd name="T10" fmla="*/ 124 w 842"/>
                  <a:gd name="T11" fmla="*/ 20 h 132"/>
                  <a:gd name="T12" fmla="*/ 72 w 842"/>
                  <a:gd name="T13" fmla="*/ 30 h 132"/>
                  <a:gd name="T14" fmla="*/ 52 w 842"/>
                  <a:gd name="T15" fmla="*/ 36 h 132"/>
                  <a:gd name="T16" fmla="*/ 34 w 842"/>
                  <a:gd name="T17" fmla="*/ 42 h 132"/>
                  <a:gd name="T18" fmla="*/ 20 w 842"/>
                  <a:gd name="T19" fmla="*/ 48 h 132"/>
                  <a:gd name="T20" fmla="*/ 8 w 842"/>
                  <a:gd name="T21" fmla="*/ 54 h 132"/>
                  <a:gd name="T22" fmla="*/ 2 w 842"/>
                  <a:gd name="T23" fmla="*/ 62 h 132"/>
                  <a:gd name="T24" fmla="*/ 0 w 842"/>
                  <a:gd name="T25" fmla="*/ 68 h 132"/>
                  <a:gd name="T26" fmla="*/ 0 w 842"/>
                  <a:gd name="T27" fmla="*/ 68 h 132"/>
                  <a:gd name="T28" fmla="*/ 2 w 842"/>
                  <a:gd name="T29" fmla="*/ 74 h 132"/>
                  <a:gd name="T30" fmla="*/ 8 w 842"/>
                  <a:gd name="T31" fmla="*/ 82 h 132"/>
                  <a:gd name="T32" fmla="*/ 20 w 842"/>
                  <a:gd name="T33" fmla="*/ 88 h 132"/>
                  <a:gd name="T34" fmla="*/ 34 w 842"/>
                  <a:gd name="T35" fmla="*/ 92 h 132"/>
                  <a:gd name="T36" fmla="*/ 72 w 842"/>
                  <a:gd name="T37" fmla="*/ 104 h 132"/>
                  <a:gd name="T38" fmla="*/ 124 w 842"/>
                  <a:gd name="T39" fmla="*/ 114 h 132"/>
                  <a:gd name="T40" fmla="*/ 188 w 842"/>
                  <a:gd name="T41" fmla="*/ 122 h 132"/>
                  <a:gd name="T42" fmla="*/ 260 w 842"/>
                  <a:gd name="T43" fmla="*/ 128 h 132"/>
                  <a:gd name="T44" fmla="*/ 340 w 842"/>
                  <a:gd name="T45" fmla="*/ 132 h 132"/>
                  <a:gd name="T46" fmla="*/ 424 w 842"/>
                  <a:gd name="T47" fmla="*/ 132 h 132"/>
                  <a:gd name="T48" fmla="*/ 424 w 842"/>
                  <a:gd name="T49" fmla="*/ 132 h 132"/>
                  <a:gd name="T50" fmla="*/ 508 w 842"/>
                  <a:gd name="T51" fmla="*/ 132 h 132"/>
                  <a:gd name="T52" fmla="*/ 586 w 842"/>
                  <a:gd name="T53" fmla="*/ 128 h 132"/>
                  <a:gd name="T54" fmla="*/ 658 w 842"/>
                  <a:gd name="T55" fmla="*/ 122 h 132"/>
                  <a:gd name="T56" fmla="*/ 720 w 842"/>
                  <a:gd name="T57" fmla="*/ 114 h 132"/>
                  <a:gd name="T58" fmla="*/ 770 w 842"/>
                  <a:gd name="T59" fmla="*/ 104 h 132"/>
                  <a:gd name="T60" fmla="*/ 810 w 842"/>
                  <a:gd name="T61" fmla="*/ 92 h 132"/>
                  <a:gd name="T62" fmla="*/ 824 w 842"/>
                  <a:gd name="T63" fmla="*/ 88 h 132"/>
                  <a:gd name="T64" fmla="*/ 834 w 842"/>
                  <a:gd name="T65" fmla="*/ 82 h 132"/>
                  <a:gd name="T66" fmla="*/ 840 w 842"/>
                  <a:gd name="T67" fmla="*/ 74 h 132"/>
                  <a:gd name="T68" fmla="*/ 842 w 842"/>
                  <a:gd name="T69" fmla="*/ 68 h 132"/>
                  <a:gd name="T70" fmla="*/ 842 w 842"/>
                  <a:gd name="T71" fmla="*/ 68 h 132"/>
                  <a:gd name="T72" fmla="*/ 840 w 842"/>
                  <a:gd name="T73" fmla="*/ 62 h 132"/>
                  <a:gd name="T74" fmla="*/ 834 w 842"/>
                  <a:gd name="T75" fmla="*/ 54 h 132"/>
                  <a:gd name="T76" fmla="*/ 824 w 842"/>
                  <a:gd name="T77" fmla="*/ 48 h 132"/>
                  <a:gd name="T78" fmla="*/ 810 w 842"/>
                  <a:gd name="T79" fmla="*/ 42 h 132"/>
                  <a:gd name="T80" fmla="*/ 792 w 842"/>
                  <a:gd name="T81" fmla="*/ 36 h 132"/>
                  <a:gd name="T82" fmla="*/ 770 w 842"/>
                  <a:gd name="T83" fmla="*/ 30 h 132"/>
                  <a:gd name="T84" fmla="*/ 720 w 842"/>
                  <a:gd name="T85" fmla="*/ 20 h 132"/>
                  <a:gd name="T86" fmla="*/ 658 w 842"/>
                  <a:gd name="T87" fmla="*/ 12 h 132"/>
                  <a:gd name="T88" fmla="*/ 586 w 842"/>
                  <a:gd name="T89" fmla="*/ 6 h 132"/>
                  <a:gd name="T90" fmla="*/ 508 w 842"/>
                  <a:gd name="T91" fmla="*/ 2 h 132"/>
                  <a:gd name="T92" fmla="*/ 424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4" y="0"/>
                    </a:moveTo>
                    <a:lnTo>
                      <a:pt x="424" y="0"/>
                    </a:lnTo>
                    <a:lnTo>
                      <a:pt x="340" y="2"/>
                    </a:lnTo>
                    <a:lnTo>
                      <a:pt x="260" y="6"/>
                    </a:lnTo>
                    <a:lnTo>
                      <a:pt x="188" y="12"/>
                    </a:lnTo>
                    <a:lnTo>
                      <a:pt x="124" y="20"/>
                    </a:lnTo>
                    <a:lnTo>
                      <a:pt x="72" y="30"/>
                    </a:lnTo>
                    <a:lnTo>
                      <a:pt x="52" y="36"/>
                    </a:lnTo>
                    <a:lnTo>
                      <a:pt x="34" y="42"/>
                    </a:lnTo>
                    <a:lnTo>
                      <a:pt x="20" y="48"/>
                    </a:lnTo>
                    <a:lnTo>
                      <a:pt x="8" y="54"/>
                    </a:lnTo>
                    <a:lnTo>
                      <a:pt x="2" y="62"/>
                    </a:lnTo>
                    <a:lnTo>
                      <a:pt x="0" y="68"/>
                    </a:lnTo>
                    <a:lnTo>
                      <a:pt x="0" y="68"/>
                    </a:lnTo>
                    <a:lnTo>
                      <a:pt x="2" y="74"/>
                    </a:lnTo>
                    <a:lnTo>
                      <a:pt x="8" y="82"/>
                    </a:lnTo>
                    <a:lnTo>
                      <a:pt x="20" y="88"/>
                    </a:lnTo>
                    <a:lnTo>
                      <a:pt x="34" y="92"/>
                    </a:lnTo>
                    <a:lnTo>
                      <a:pt x="72" y="104"/>
                    </a:lnTo>
                    <a:lnTo>
                      <a:pt x="124" y="114"/>
                    </a:lnTo>
                    <a:lnTo>
                      <a:pt x="188" y="122"/>
                    </a:lnTo>
                    <a:lnTo>
                      <a:pt x="260" y="128"/>
                    </a:lnTo>
                    <a:lnTo>
                      <a:pt x="340" y="132"/>
                    </a:lnTo>
                    <a:lnTo>
                      <a:pt x="424" y="132"/>
                    </a:lnTo>
                    <a:lnTo>
                      <a:pt x="424"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2" name="Freeform 258"/>
              <p:cNvSpPr>
                <a:spLocks noEditPoints="1"/>
              </p:cNvSpPr>
              <p:nvPr/>
            </p:nvSpPr>
            <p:spPr bwMode="auto">
              <a:xfrm>
                <a:off x="4473" y="4162"/>
                <a:ext cx="838" cy="130"/>
              </a:xfrm>
              <a:custGeom>
                <a:avLst/>
                <a:gdLst>
                  <a:gd name="T0" fmla="*/ 422 w 838"/>
                  <a:gd name="T1" fmla="*/ 130 h 130"/>
                  <a:gd name="T2" fmla="*/ 260 w 838"/>
                  <a:gd name="T3" fmla="*/ 124 h 130"/>
                  <a:gd name="T4" fmla="*/ 126 w 838"/>
                  <a:gd name="T5" fmla="*/ 110 h 130"/>
                  <a:gd name="T6" fmla="*/ 36 w 838"/>
                  <a:gd name="T7" fmla="*/ 90 h 130"/>
                  <a:gd name="T8" fmla="*/ 10 w 838"/>
                  <a:gd name="T9" fmla="*/ 78 h 130"/>
                  <a:gd name="T10" fmla="*/ 2 w 838"/>
                  <a:gd name="T11" fmla="*/ 66 h 130"/>
                  <a:gd name="T12" fmla="*/ 4 w 838"/>
                  <a:gd name="T13" fmla="*/ 60 h 130"/>
                  <a:gd name="T14" fmla="*/ 22 w 838"/>
                  <a:gd name="T15" fmla="*/ 46 h 130"/>
                  <a:gd name="T16" fmla="*/ 54 w 838"/>
                  <a:gd name="T17" fmla="*/ 34 h 130"/>
                  <a:gd name="T18" fmla="*/ 126 w 838"/>
                  <a:gd name="T19" fmla="*/ 18 h 130"/>
                  <a:gd name="T20" fmla="*/ 260 w 838"/>
                  <a:gd name="T21" fmla="*/ 4 h 130"/>
                  <a:gd name="T22" fmla="*/ 422 w 838"/>
                  <a:gd name="T23" fmla="*/ 0 h 130"/>
                  <a:gd name="T24" fmla="*/ 506 w 838"/>
                  <a:gd name="T25" fmla="*/ 0 h 130"/>
                  <a:gd name="T26" fmla="*/ 654 w 838"/>
                  <a:gd name="T27" fmla="*/ 10 h 130"/>
                  <a:gd name="T28" fmla="*/ 766 w 838"/>
                  <a:gd name="T29" fmla="*/ 28 h 130"/>
                  <a:gd name="T30" fmla="*/ 804 w 838"/>
                  <a:gd name="T31" fmla="*/ 40 h 130"/>
                  <a:gd name="T32" fmla="*/ 828 w 838"/>
                  <a:gd name="T33" fmla="*/ 52 h 130"/>
                  <a:gd name="T34" fmla="*/ 836 w 838"/>
                  <a:gd name="T35" fmla="*/ 66 h 130"/>
                  <a:gd name="T36" fmla="*/ 834 w 838"/>
                  <a:gd name="T37" fmla="*/ 72 h 130"/>
                  <a:gd name="T38" fmla="*/ 818 w 838"/>
                  <a:gd name="T39" fmla="*/ 84 h 130"/>
                  <a:gd name="T40" fmla="*/ 766 w 838"/>
                  <a:gd name="T41" fmla="*/ 102 h 130"/>
                  <a:gd name="T42" fmla="*/ 654 w 838"/>
                  <a:gd name="T43" fmla="*/ 118 h 130"/>
                  <a:gd name="T44" fmla="*/ 506 w 838"/>
                  <a:gd name="T45" fmla="*/ 128 h 130"/>
                  <a:gd name="T46" fmla="*/ 422 w 838"/>
                  <a:gd name="T47" fmla="*/ 0 h 130"/>
                  <a:gd name="T48" fmla="*/ 338 w 838"/>
                  <a:gd name="T49" fmla="*/ 0 h 130"/>
                  <a:gd name="T50" fmla="*/ 186 w 838"/>
                  <a:gd name="T51" fmla="*/ 10 h 130"/>
                  <a:gd name="T52" fmla="*/ 72 w 838"/>
                  <a:gd name="T53" fmla="*/ 28 h 130"/>
                  <a:gd name="T54" fmla="*/ 34 w 838"/>
                  <a:gd name="T55" fmla="*/ 40 h 130"/>
                  <a:gd name="T56" fmla="*/ 8 w 838"/>
                  <a:gd name="T57" fmla="*/ 52 h 130"/>
                  <a:gd name="T58" fmla="*/ 0 w 838"/>
                  <a:gd name="T59" fmla="*/ 66 h 130"/>
                  <a:gd name="T60" fmla="*/ 2 w 838"/>
                  <a:gd name="T61" fmla="*/ 72 h 130"/>
                  <a:gd name="T62" fmla="*/ 20 w 838"/>
                  <a:gd name="T63" fmla="*/ 86 h 130"/>
                  <a:gd name="T64" fmla="*/ 72 w 838"/>
                  <a:gd name="T65" fmla="*/ 102 h 130"/>
                  <a:gd name="T66" fmla="*/ 186 w 838"/>
                  <a:gd name="T67" fmla="*/ 120 h 130"/>
                  <a:gd name="T68" fmla="*/ 338 w 838"/>
                  <a:gd name="T69" fmla="*/ 130 h 130"/>
                  <a:gd name="T70" fmla="*/ 422 w 838"/>
                  <a:gd name="T71" fmla="*/ 130 h 130"/>
                  <a:gd name="T72" fmla="*/ 584 w 838"/>
                  <a:gd name="T73" fmla="*/ 126 h 130"/>
                  <a:gd name="T74" fmla="*/ 716 w 838"/>
                  <a:gd name="T75" fmla="*/ 112 h 130"/>
                  <a:gd name="T76" fmla="*/ 806 w 838"/>
                  <a:gd name="T77" fmla="*/ 90 h 130"/>
                  <a:gd name="T78" fmla="*/ 830 w 838"/>
                  <a:gd name="T79" fmla="*/ 78 h 130"/>
                  <a:gd name="T80" fmla="*/ 838 w 838"/>
                  <a:gd name="T81" fmla="*/ 66 h 130"/>
                  <a:gd name="T82" fmla="*/ 836 w 838"/>
                  <a:gd name="T83" fmla="*/ 60 h 130"/>
                  <a:gd name="T84" fmla="*/ 820 w 838"/>
                  <a:gd name="T85" fmla="*/ 46 h 130"/>
                  <a:gd name="T86" fmla="*/ 788 w 838"/>
                  <a:gd name="T87" fmla="*/ 34 h 130"/>
                  <a:gd name="T88" fmla="*/ 716 w 838"/>
                  <a:gd name="T89" fmla="*/ 18 h 130"/>
                  <a:gd name="T90" fmla="*/ 584 w 838"/>
                  <a:gd name="T91" fmla="*/ 4 h 130"/>
                  <a:gd name="T92" fmla="*/ 422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130"/>
                    </a:moveTo>
                    <a:lnTo>
                      <a:pt x="422" y="130"/>
                    </a:lnTo>
                    <a:lnTo>
                      <a:pt x="338" y="128"/>
                    </a:lnTo>
                    <a:lnTo>
                      <a:pt x="260" y="124"/>
                    </a:lnTo>
                    <a:lnTo>
                      <a:pt x="188" y="118"/>
                    </a:lnTo>
                    <a:lnTo>
                      <a:pt x="126"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4" y="34"/>
                    </a:lnTo>
                    <a:lnTo>
                      <a:pt x="74" y="28"/>
                    </a:lnTo>
                    <a:lnTo>
                      <a:pt x="126" y="18"/>
                    </a:lnTo>
                    <a:lnTo>
                      <a:pt x="188" y="10"/>
                    </a:lnTo>
                    <a:lnTo>
                      <a:pt x="260" y="4"/>
                    </a:lnTo>
                    <a:lnTo>
                      <a:pt x="338" y="0"/>
                    </a:lnTo>
                    <a:lnTo>
                      <a:pt x="422" y="0"/>
                    </a:lnTo>
                    <a:lnTo>
                      <a:pt x="422" y="0"/>
                    </a:lnTo>
                    <a:lnTo>
                      <a:pt x="506" y="0"/>
                    </a:lnTo>
                    <a:lnTo>
                      <a:pt x="582" y="4"/>
                    </a:lnTo>
                    <a:lnTo>
                      <a:pt x="654" y="10"/>
                    </a:lnTo>
                    <a:lnTo>
                      <a:pt x="714" y="18"/>
                    </a:lnTo>
                    <a:lnTo>
                      <a:pt x="766" y="28"/>
                    </a:lnTo>
                    <a:lnTo>
                      <a:pt x="786" y="34"/>
                    </a:lnTo>
                    <a:lnTo>
                      <a:pt x="804" y="40"/>
                    </a:lnTo>
                    <a:lnTo>
                      <a:pt x="818" y="46"/>
                    </a:lnTo>
                    <a:lnTo>
                      <a:pt x="828" y="52"/>
                    </a:lnTo>
                    <a:lnTo>
                      <a:pt x="834" y="60"/>
                    </a:lnTo>
                    <a:lnTo>
                      <a:pt x="836" y="66"/>
                    </a:lnTo>
                    <a:lnTo>
                      <a:pt x="836" y="66"/>
                    </a:lnTo>
                    <a:lnTo>
                      <a:pt x="834" y="72"/>
                    </a:lnTo>
                    <a:lnTo>
                      <a:pt x="828" y="78"/>
                    </a:lnTo>
                    <a:lnTo>
                      <a:pt x="818" y="84"/>
                    </a:lnTo>
                    <a:lnTo>
                      <a:pt x="804" y="90"/>
                    </a:lnTo>
                    <a:lnTo>
                      <a:pt x="766" y="102"/>
                    </a:lnTo>
                    <a:lnTo>
                      <a:pt x="714" y="110"/>
                    </a:lnTo>
                    <a:lnTo>
                      <a:pt x="654" y="118"/>
                    </a:lnTo>
                    <a:lnTo>
                      <a:pt x="582" y="124"/>
                    </a:lnTo>
                    <a:lnTo>
                      <a:pt x="506" y="128"/>
                    </a:lnTo>
                    <a:lnTo>
                      <a:pt x="422" y="130"/>
                    </a:lnTo>
                    <a:close/>
                    <a:moveTo>
                      <a:pt x="422" y="0"/>
                    </a:moveTo>
                    <a:lnTo>
                      <a:pt x="422" y="0"/>
                    </a:lnTo>
                    <a:lnTo>
                      <a:pt x="338"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6"/>
                    </a:lnTo>
                    <a:lnTo>
                      <a:pt x="34" y="90"/>
                    </a:lnTo>
                    <a:lnTo>
                      <a:pt x="72" y="102"/>
                    </a:lnTo>
                    <a:lnTo>
                      <a:pt x="124" y="112"/>
                    </a:lnTo>
                    <a:lnTo>
                      <a:pt x="186" y="120"/>
                    </a:lnTo>
                    <a:lnTo>
                      <a:pt x="258" y="126"/>
                    </a:lnTo>
                    <a:lnTo>
                      <a:pt x="338" y="130"/>
                    </a:lnTo>
                    <a:lnTo>
                      <a:pt x="422" y="130"/>
                    </a:lnTo>
                    <a:lnTo>
                      <a:pt x="422" y="130"/>
                    </a:lnTo>
                    <a:lnTo>
                      <a:pt x="506" y="130"/>
                    </a:lnTo>
                    <a:lnTo>
                      <a:pt x="584" y="126"/>
                    </a:lnTo>
                    <a:lnTo>
                      <a:pt x="654" y="120"/>
                    </a:lnTo>
                    <a:lnTo>
                      <a:pt x="716" y="112"/>
                    </a:lnTo>
                    <a:lnTo>
                      <a:pt x="766"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6" y="28"/>
                    </a:lnTo>
                    <a:lnTo>
                      <a:pt x="716" y="18"/>
                    </a:lnTo>
                    <a:lnTo>
                      <a:pt x="654" y="10"/>
                    </a:lnTo>
                    <a:lnTo>
                      <a:pt x="584" y="4"/>
                    </a:lnTo>
                    <a:lnTo>
                      <a:pt x="506" y="0"/>
                    </a:lnTo>
                    <a:lnTo>
                      <a:pt x="422" y="0"/>
                    </a:lnTo>
                    <a:close/>
                  </a:path>
                </a:pathLst>
              </a:custGeom>
              <a:solidFill>
                <a:srgbClr val="EAE9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3" name="Freeform 259"/>
              <p:cNvSpPr>
                <a:spLocks/>
              </p:cNvSpPr>
              <p:nvPr/>
            </p:nvSpPr>
            <p:spPr bwMode="auto">
              <a:xfrm>
                <a:off x="4475" y="4162"/>
                <a:ext cx="834" cy="130"/>
              </a:xfrm>
              <a:custGeom>
                <a:avLst/>
                <a:gdLst>
                  <a:gd name="T0" fmla="*/ 420 w 834"/>
                  <a:gd name="T1" fmla="*/ 130 h 130"/>
                  <a:gd name="T2" fmla="*/ 420 w 834"/>
                  <a:gd name="T3" fmla="*/ 130 h 130"/>
                  <a:gd name="T4" fmla="*/ 336 w 834"/>
                  <a:gd name="T5" fmla="*/ 128 h 130"/>
                  <a:gd name="T6" fmla="*/ 258 w 834"/>
                  <a:gd name="T7" fmla="*/ 124 h 130"/>
                  <a:gd name="T8" fmla="*/ 186 w 834"/>
                  <a:gd name="T9" fmla="*/ 118 h 130"/>
                  <a:gd name="T10" fmla="*/ 124 w 834"/>
                  <a:gd name="T11" fmla="*/ 110 h 130"/>
                  <a:gd name="T12" fmla="*/ 72 w 834"/>
                  <a:gd name="T13" fmla="*/ 102 h 130"/>
                  <a:gd name="T14" fmla="*/ 34 w 834"/>
                  <a:gd name="T15" fmla="*/ 90 h 130"/>
                  <a:gd name="T16" fmla="*/ 20 w 834"/>
                  <a:gd name="T17" fmla="*/ 84 h 130"/>
                  <a:gd name="T18" fmla="*/ 8 w 834"/>
                  <a:gd name="T19" fmla="*/ 78 h 130"/>
                  <a:gd name="T20" fmla="*/ 2 w 834"/>
                  <a:gd name="T21" fmla="*/ 72 h 130"/>
                  <a:gd name="T22" fmla="*/ 0 w 834"/>
                  <a:gd name="T23" fmla="*/ 66 h 130"/>
                  <a:gd name="T24" fmla="*/ 0 w 834"/>
                  <a:gd name="T25" fmla="*/ 66 h 130"/>
                  <a:gd name="T26" fmla="*/ 2 w 834"/>
                  <a:gd name="T27" fmla="*/ 60 h 130"/>
                  <a:gd name="T28" fmla="*/ 8 w 834"/>
                  <a:gd name="T29" fmla="*/ 52 h 130"/>
                  <a:gd name="T30" fmla="*/ 20 w 834"/>
                  <a:gd name="T31" fmla="*/ 46 h 130"/>
                  <a:gd name="T32" fmla="*/ 34 w 834"/>
                  <a:gd name="T33" fmla="*/ 40 h 130"/>
                  <a:gd name="T34" fmla="*/ 52 w 834"/>
                  <a:gd name="T35" fmla="*/ 34 h 130"/>
                  <a:gd name="T36" fmla="*/ 72 w 834"/>
                  <a:gd name="T37" fmla="*/ 28 h 130"/>
                  <a:gd name="T38" fmla="*/ 124 w 834"/>
                  <a:gd name="T39" fmla="*/ 18 h 130"/>
                  <a:gd name="T40" fmla="*/ 186 w 834"/>
                  <a:gd name="T41" fmla="*/ 10 h 130"/>
                  <a:gd name="T42" fmla="*/ 258 w 834"/>
                  <a:gd name="T43" fmla="*/ 4 h 130"/>
                  <a:gd name="T44" fmla="*/ 336 w 834"/>
                  <a:gd name="T45" fmla="*/ 0 h 130"/>
                  <a:gd name="T46" fmla="*/ 420 w 834"/>
                  <a:gd name="T47" fmla="*/ 0 h 130"/>
                  <a:gd name="T48" fmla="*/ 420 w 834"/>
                  <a:gd name="T49" fmla="*/ 0 h 130"/>
                  <a:gd name="T50" fmla="*/ 504 w 834"/>
                  <a:gd name="T51" fmla="*/ 0 h 130"/>
                  <a:gd name="T52" fmla="*/ 580 w 834"/>
                  <a:gd name="T53" fmla="*/ 4 h 130"/>
                  <a:gd name="T54" fmla="*/ 652 w 834"/>
                  <a:gd name="T55" fmla="*/ 10 h 130"/>
                  <a:gd name="T56" fmla="*/ 712 w 834"/>
                  <a:gd name="T57" fmla="*/ 18 h 130"/>
                  <a:gd name="T58" fmla="*/ 764 w 834"/>
                  <a:gd name="T59" fmla="*/ 28 h 130"/>
                  <a:gd name="T60" fmla="*/ 784 w 834"/>
                  <a:gd name="T61" fmla="*/ 34 h 130"/>
                  <a:gd name="T62" fmla="*/ 802 w 834"/>
                  <a:gd name="T63" fmla="*/ 40 h 130"/>
                  <a:gd name="T64" fmla="*/ 816 w 834"/>
                  <a:gd name="T65" fmla="*/ 46 h 130"/>
                  <a:gd name="T66" fmla="*/ 826 w 834"/>
                  <a:gd name="T67" fmla="*/ 52 h 130"/>
                  <a:gd name="T68" fmla="*/ 832 w 834"/>
                  <a:gd name="T69" fmla="*/ 60 h 130"/>
                  <a:gd name="T70" fmla="*/ 834 w 834"/>
                  <a:gd name="T71" fmla="*/ 66 h 130"/>
                  <a:gd name="T72" fmla="*/ 834 w 834"/>
                  <a:gd name="T73" fmla="*/ 66 h 130"/>
                  <a:gd name="T74" fmla="*/ 832 w 834"/>
                  <a:gd name="T75" fmla="*/ 72 h 130"/>
                  <a:gd name="T76" fmla="*/ 826 w 834"/>
                  <a:gd name="T77" fmla="*/ 78 h 130"/>
                  <a:gd name="T78" fmla="*/ 816 w 834"/>
                  <a:gd name="T79" fmla="*/ 84 h 130"/>
                  <a:gd name="T80" fmla="*/ 802 w 834"/>
                  <a:gd name="T81" fmla="*/ 90 h 130"/>
                  <a:gd name="T82" fmla="*/ 764 w 834"/>
                  <a:gd name="T83" fmla="*/ 102 h 130"/>
                  <a:gd name="T84" fmla="*/ 712 w 834"/>
                  <a:gd name="T85" fmla="*/ 110 h 130"/>
                  <a:gd name="T86" fmla="*/ 652 w 834"/>
                  <a:gd name="T87" fmla="*/ 118 h 130"/>
                  <a:gd name="T88" fmla="*/ 580 w 834"/>
                  <a:gd name="T89" fmla="*/ 124 h 130"/>
                  <a:gd name="T90" fmla="*/ 504 w 834"/>
                  <a:gd name="T91" fmla="*/ 128 h 130"/>
                  <a:gd name="T92" fmla="*/ 420 w 834"/>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130"/>
                    </a:moveTo>
                    <a:lnTo>
                      <a:pt x="420" y="130"/>
                    </a:lnTo>
                    <a:lnTo>
                      <a:pt x="336" y="128"/>
                    </a:lnTo>
                    <a:lnTo>
                      <a:pt x="258" y="124"/>
                    </a:lnTo>
                    <a:lnTo>
                      <a:pt x="186" y="118"/>
                    </a:lnTo>
                    <a:lnTo>
                      <a:pt x="124"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2" y="34"/>
                    </a:lnTo>
                    <a:lnTo>
                      <a:pt x="72" y="28"/>
                    </a:lnTo>
                    <a:lnTo>
                      <a:pt x="124" y="18"/>
                    </a:lnTo>
                    <a:lnTo>
                      <a:pt x="186" y="10"/>
                    </a:lnTo>
                    <a:lnTo>
                      <a:pt x="258" y="4"/>
                    </a:lnTo>
                    <a:lnTo>
                      <a:pt x="336" y="0"/>
                    </a:lnTo>
                    <a:lnTo>
                      <a:pt x="420" y="0"/>
                    </a:lnTo>
                    <a:lnTo>
                      <a:pt x="420" y="0"/>
                    </a:lnTo>
                    <a:lnTo>
                      <a:pt x="504" y="0"/>
                    </a:lnTo>
                    <a:lnTo>
                      <a:pt x="580" y="4"/>
                    </a:lnTo>
                    <a:lnTo>
                      <a:pt x="652" y="10"/>
                    </a:lnTo>
                    <a:lnTo>
                      <a:pt x="712" y="18"/>
                    </a:lnTo>
                    <a:lnTo>
                      <a:pt x="764" y="28"/>
                    </a:lnTo>
                    <a:lnTo>
                      <a:pt x="784" y="34"/>
                    </a:lnTo>
                    <a:lnTo>
                      <a:pt x="802" y="40"/>
                    </a:lnTo>
                    <a:lnTo>
                      <a:pt x="816" y="46"/>
                    </a:lnTo>
                    <a:lnTo>
                      <a:pt x="826" y="52"/>
                    </a:lnTo>
                    <a:lnTo>
                      <a:pt x="832" y="60"/>
                    </a:lnTo>
                    <a:lnTo>
                      <a:pt x="834" y="66"/>
                    </a:lnTo>
                    <a:lnTo>
                      <a:pt x="834" y="66"/>
                    </a:lnTo>
                    <a:lnTo>
                      <a:pt x="832" y="72"/>
                    </a:lnTo>
                    <a:lnTo>
                      <a:pt x="826" y="78"/>
                    </a:lnTo>
                    <a:lnTo>
                      <a:pt x="816" y="84"/>
                    </a:lnTo>
                    <a:lnTo>
                      <a:pt x="802" y="90"/>
                    </a:lnTo>
                    <a:lnTo>
                      <a:pt x="764" y="102"/>
                    </a:lnTo>
                    <a:lnTo>
                      <a:pt x="712" y="110"/>
                    </a:lnTo>
                    <a:lnTo>
                      <a:pt x="652" y="118"/>
                    </a:lnTo>
                    <a:lnTo>
                      <a:pt x="580" y="124"/>
                    </a:lnTo>
                    <a:lnTo>
                      <a:pt x="504" y="128"/>
                    </a:lnTo>
                    <a:lnTo>
                      <a:pt x="420"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4" name="Freeform 260"/>
              <p:cNvSpPr>
                <a:spLocks/>
              </p:cNvSpPr>
              <p:nvPr/>
            </p:nvSpPr>
            <p:spPr bwMode="auto">
              <a:xfrm>
                <a:off x="4473" y="4162"/>
                <a:ext cx="838" cy="130"/>
              </a:xfrm>
              <a:custGeom>
                <a:avLst/>
                <a:gdLst>
                  <a:gd name="T0" fmla="*/ 422 w 838"/>
                  <a:gd name="T1" fmla="*/ 0 h 130"/>
                  <a:gd name="T2" fmla="*/ 422 w 838"/>
                  <a:gd name="T3" fmla="*/ 0 h 130"/>
                  <a:gd name="T4" fmla="*/ 338 w 838"/>
                  <a:gd name="T5" fmla="*/ 0 h 130"/>
                  <a:gd name="T6" fmla="*/ 258 w 838"/>
                  <a:gd name="T7" fmla="*/ 4 h 130"/>
                  <a:gd name="T8" fmla="*/ 186 w 838"/>
                  <a:gd name="T9" fmla="*/ 10 h 130"/>
                  <a:gd name="T10" fmla="*/ 124 w 838"/>
                  <a:gd name="T11" fmla="*/ 18 h 130"/>
                  <a:gd name="T12" fmla="*/ 72 w 838"/>
                  <a:gd name="T13" fmla="*/ 28 h 130"/>
                  <a:gd name="T14" fmla="*/ 52 w 838"/>
                  <a:gd name="T15" fmla="*/ 34 h 130"/>
                  <a:gd name="T16" fmla="*/ 34 w 838"/>
                  <a:gd name="T17" fmla="*/ 40 h 130"/>
                  <a:gd name="T18" fmla="*/ 20 w 838"/>
                  <a:gd name="T19" fmla="*/ 46 h 130"/>
                  <a:gd name="T20" fmla="*/ 8 w 838"/>
                  <a:gd name="T21" fmla="*/ 52 h 130"/>
                  <a:gd name="T22" fmla="*/ 2 w 838"/>
                  <a:gd name="T23" fmla="*/ 60 h 130"/>
                  <a:gd name="T24" fmla="*/ 0 w 838"/>
                  <a:gd name="T25" fmla="*/ 66 h 130"/>
                  <a:gd name="T26" fmla="*/ 0 w 838"/>
                  <a:gd name="T27" fmla="*/ 66 h 130"/>
                  <a:gd name="T28" fmla="*/ 2 w 838"/>
                  <a:gd name="T29" fmla="*/ 72 h 130"/>
                  <a:gd name="T30" fmla="*/ 8 w 838"/>
                  <a:gd name="T31" fmla="*/ 78 h 130"/>
                  <a:gd name="T32" fmla="*/ 20 w 838"/>
                  <a:gd name="T33" fmla="*/ 86 h 130"/>
                  <a:gd name="T34" fmla="*/ 34 w 838"/>
                  <a:gd name="T35" fmla="*/ 90 h 130"/>
                  <a:gd name="T36" fmla="*/ 72 w 838"/>
                  <a:gd name="T37" fmla="*/ 102 h 130"/>
                  <a:gd name="T38" fmla="*/ 124 w 838"/>
                  <a:gd name="T39" fmla="*/ 112 h 130"/>
                  <a:gd name="T40" fmla="*/ 186 w 838"/>
                  <a:gd name="T41" fmla="*/ 120 h 130"/>
                  <a:gd name="T42" fmla="*/ 258 w 838"/>
                  <a:gd name="T43" fmla="*/ 126 h 130"/>
                  <a:gd name="T44" fmla="*/ 338 w 838"/>
                  <a:gd name="T45" fmla="*/ 130 h 130"/>
                  <a:gd name="T46" fmla="*/ 422 w 838"/>
                  <a:gd name="T47" fmla="*/ 130 h 130"/>
                  <a:gd name="T48" fmla="*/ 422 w 838"/>
                  <a:gd name="T49" fmla="*/ 130 h 130"/>
                  <a:gd name="T50" fmla="*/ 506 w 838"/>
                  <a:gd name="T51" fmla="*/ 130 h 130"/>
                  <a:gd name="T52" fmla="*/ 584 w 838"/>
                  <a:gd name="T53" fmla="*/ 126 h 130"/>
                  <a:gd name="T54" fmla="*/ 654 w 838"/>
                  <a:gd name="T55" fmla="*/ 120 h 130"/>
                  <a:gd name="T56" fmla="*/ 716 w 838"/>
                  <a:gd name="T57" fmla="*/ 112 h 130"/>
                  <a:gd name="T58" fmla="*/ 766 w 838"/>
                  <a:gd name="T59" fmla="*/ 102 h 130"/>
                  <a:gd name="T60" fmla="*/ 806 w 838"/>
                  <a:gd name="T61" fmla="*/ 90 h 130"/>
                  <a:gd name="T62" fmla="*/ 820 w 838"/>
                  <a:gd name="T63" fmla="*/ 86 h 130"/>
                  <a:gd name="T64" fmla="*/ 830 w 838"/>
                  <a:gd name="T65" fmla="*/ 78 h 130"/>
                  <a:gd name="T66" fmla="*/ 836 w 838"/>
                  <a:gd name="T67" fmla="*/ 72 h 130"/>
                  <a:gd name="T68" fmla="*/ 838 w 838"/>
                  <a:gd name="T69" fmla="*/ 66 h 130"/>
                  <a:gd name="T70" fmla="*/ 838 w 838"/>
                  <a:gd name="T71" fmla="*/ 66 h 130"/>
                  <a:gd name="T72" fmla="*/ 836 w 838"/>
                  <a:gd name="T73" fmla="*/ 60 h 130"/>
                  <a:gd name="T74" fmla="*/ 830 w 838"/>
                  <a:gd name="T75" fmla="*/ 52 h 130"/>
                  <a:gd name="T76" fmla="*/ 820 w 838"/>
                  <a:gd name="T77" fmla="*/ 46 h 130"/>
                  <a:gd name="T78" fmla="*/ 806 w 838"/>
                  <a:gd name="T79" fmla="*/ 40 h 130"/>
                  <a:gd name="T80" fmla="*/ 788 w 838"/>
                  <a:gd name="T81" fmla="*/ 34 h 130"/>
                  <a:gd name="T82" fmla="*/ 766 w 838"/>
                  <a:gd name="T83" fmla="*/ 28 h 130"/>
                  <a:gd name="T84" fmla="*/ 716 w 838"/>
                  <a:gd name="T85" fmla="*/ 18 h 130"/>
                  <a:gd name="T86" fmla="*/ 654 w 838"/>
                  <a:gd name="T87" fmla="*/ 10 h 130"/>
                  <a:gd name="T88" fmla="*/ 584 w 838"/>
                  <a:gd name="T89" fmla="*/ 4 h 130"/>
                  <a:gd name="T90" fmla="*/ 506 w 838"/>
                  <a:gd name="T91" fmla="*/ 0 h 130"/>
                  <a:gd name="T92" fmla="*/ 422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2" y="0"/>
                    </a:moveTo>
                    <a:lnTo>
                      <a:pt x="422" y="0"/>
                    </a:lnTo>
                    <a:lnTo>
                      <a:pt x="338"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6"/>
                    </a:lnTo>
                    <a:lnTo>
                      <a:pt x="34" y="90"/>
                    </a:lnTo>
                    <a:lnTo>
                      <a:pt x="72" y="102"/>
                    </a:lnTo>
                    <a:lnTo>
                      <a:pt x="124" y="112"/>
                    </a:lnTo>
                    <a:lnTo>
                      <a:pt x="186" y="120"/>
                    </a:lnTo>
                    <a:lnTo>
                      <a:pt x="258" y="126"/>
                    </a:lnTo>
                    <a:lnTo>
                      <a:pt x="338" y="130"/>
                    </a:lnTo>
                    <a:lnTo>
                      <a:pt x="422" y="130"/>
                    </a:lnTo>
                    <a:lnTo>
                      <a:pt x="422" y="130"/>
                    </a:lnTo>
                    <a:lnTo>
                      <a:pt x="506" y="130"/>
                    </a:lnTo>
                    <a:lnTo>
                      <a:pt x="584" y="126"/>
                    </a:lnTo>
                    <a:lnTo>
                      <a:pt x="654" y="120"/>
                    </a:lnTo>
                    <a:lnTo>
                      <a:pt x="716" y="112"/>
                    </a:lnTo>
                    <a:lnTo>
                      <a:pt x="766"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6" y="28"/>
                    </a:lnTo>
                    <a:lnTo>
                      <a:pt x="716" y="18"/>
                    </a:lnTo>
                    <a:lnTo>
                      <a:pt x="654" y="10"/>
                    </a:lnTo>
                    <a:lnTo>
                      <a:pt x="584" y="4"/>
                    </a:lnTo>
                    <a:lnTo>
                      <a:pt x="506" y="0"/>
                    </a:lnTo>
                    <a:lnTo>
                      <a:pt x="4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5" name="Freeform 261"/>
              <p:cNvSpPr>
                <a:spLocks noEditPoints="1"/>
              </p:cNvSpPr>
              <p:nvPr/>
            </p:nvSpPr>
            <p:spPr bwMode="auto">
              <a:xfrm>
                <a:off x="4475" y="4162"/>
                <a:ext cx="834" cy="130"/>
              </a:xfrm>
              <a:custGeom>
                <a:avLst/>
                <a:gdLst>
                  <a:gd name="T0" fmla="*/ 420 w 834"/>
                  <a:gd name="T1" fmla="*/ 130 h 130"/>
                  <a:gd name="T2" fmla="*/ 258 w 834"/>
                  <a:gd name="T3" fmla="*/ 124 h 130"/>
                  <a:gd name="T4" fmla="*/ 126 w 834"/>
                  <a:gd name="T5" fmla="*/ 110 h 130"/>
                  <a:gd name="T6" fmla="*/ 36 w 834"/>
                  <a:gd name="T7" fmla="*/ 90 h 130"/>
                  <a:gd name="T8" fmla="*/ 10 w 834"/>
                  <a:gd name="T9" fmla="*/ 78 h 130"/>
                  <a:gd name="T10" fmla="*/ 2 w 834"/>
                  <a:gd name="T11" fmla="*/ 66 h 130"/>
                  <a:gd name="T12" fmla="*/ 4 w 834"/>
                  <a:gd name="T13" fmla="*/ 60 h 130"/>
                  <a:gd name="T14" fmla="*/ 22 w 834"/>
                  <a:gd name="T15" fmla="*/ 46 h 130"/>
                  <a:gd name="T16" fmla="*/ 52 w 834"/>
                  <a:gd name="T17" fmla="*/ 34 h 130"/>
                  <a:gd name="T18" fmla="*/ 126 w 834"/>
                  <a:gd name="T19" fmla="*/ 20 h 130"/>
                  <a:gd name="T20" fmla="*/ 258 w 834"/>
                  <a:gd name="T21" fmla="*/ 4 h 130"/>
                  <a:gd name="T22" fmla="*/ 420 w 834"/>
                  <a:gd name="T23" fmla="*/ 0 h 130"/>
                  <a:gd name="T24" fmla="*/ 504 w 834"/>
                  <a:gd name="T25" fmla="*/ 2 h 130"/>
                  <a:gd name="T26" fmla="*/ 650 w 834"/>
                  <a:gd name="T27" fmla="*/ 12 h 130"/>
                  <a:gd name="T28" fmla="*/ 762 w 834"/>
                  <a:gd name="T29" fmla="*/ 28 h 130"/>
                  <a:gd name="T30" fmla="*/ 800 w 834"/>
                  <a:gd name="T31" fmla="*/ 40 h 130"/>
                  <a:gd name="T32" fmla="*/ 824 w 834"/>
                  <a:gd name="T33" fmla="*/ 52 h 130"/>
                  <a:gd name="T34" fmla="*/ 832 w 834"/>
                  <a:gd name="T35" fmla="*/ 66 h 130"/>
                  <a:gd name="T36" fmla="*/ 830 w 834"/>
                  <a:gd name="T37" fmla="*/ 72 h 130"/>
                  <a:gd name="T38" fmla="*/ 814 w 834"/>
                  <a:gd name="T39" fmla="*/ 84 h 130"/>
                  <a:gd name="T40" fmla="*/ 762 w 834"/>
                  <a:gd name="T41" fmla="*/ 102 h 130"/>
                  <a:gd name="T42" fmla="*/ 650 w 834"/>
                  <a:gd name="T43" fmla="*/ 118 h 130"/>
                  <a:gd name="T44" fmla="*/ 504 w 834"/>
                  <a:gd name="T45" fmla="*/ 128 h 130"/>
                  <a:gd name="T46" fmla="*/ 420 w 834"/>
                  <a:gd name="T47" fmla="*/ 0 h 130"/>
                  <a:gd name="T48" fmla="*/ 336 w 834"/>
                  <a:gd name="T49" fmla="*/ 0 h 130"/>
                  <a:gd name="T50" fmla="*/ 186 w 834"/>
                  <a:gd name="T51" fmla="*/ 10 h 130"/>
                  <a:gd name="T52" fmla="*/ 72 w 834"/>
                  <a:gd name="T53" fmla="*/ 28 h 130"/>
                  <a:gd name="T54" fmla="*/ 34 w 834"/>
                  <a:gd name="T55" fmla="*/ 40 h 130"/>
                  <a:gd name="T56" fmla="*/ 8 w 834"/>
                  <a:gd name="T57" fmla="*/ 52 h 130"/>
                  <a:gd name="T58" fmla="*/ 0 w 834"/>
                  <a:gd name="T59" fmla="*/ 66 h 130"/>
                  <a:gd name="T60" fmla="*/ 2 w 834"/>
                  <a:gd name="T61" fmla="*/ 72 h 130"/>
                  <a:gd name="T62" fmla="*/ 20 w 834"/>
                  <a:gd name="T63" fmla="*/ 84 h 130"/>
                  <a:gd name="T64" fmla="*/ 72 w 834"/>
                  <a:gd name="T65" fmla="*/ 102 h 130"/>
                  <a:gd name="T66" fmla="*/ 186 w 834"/>
                  <a:gd name="T67" fmla="*/ 118 h 130"/>
                  <a:gd name="T68" fmla="*/ 336 w 834"/>
                  <a:gd name="T69" fmla="*/ 128 h 130"/>
                  <a:gd name="T70" fmla="*/ 420 w 834"/>
                  <a:gd name="T71" fmla="*/ 130 h 130"/>
                  <a:gd name="T72" fmla="*/ 580 w 834"/>
                  <a:gd name="T73" fmla="*/ 124 h 130"/>
                  <a:gd name="T74" fmla="*/ 712 w 834"/>
                  <a:gd name="T75" fmla="*/ 110 h 130"/>
                  <a:gd name="T76" fmla="*/ 802 w 834"/>
                  <a:gd name="T77" fmla="*/ 90 h 130"/>
                  <a:gd name="T78" fmla="*/ 826 w 834"/>
                  <a:gd name="T79" fmla="*/ 78 h 130"/>
                  <a:gd name="T80" fmla="*/ 834 w 834"/>
                  <a:gd name="T81" fmla="*/ 66 h 130"/>
                  <a:gd name="T82" fmla="*/ 832 w 834"/>
                  <a:gd name="T83" fmla="*/ 60 h 130"/>
                  <a:gd name="T84" fmla="*/ 816 w 834"/>
                  <a:gd name="T85" fmla="*/ 46 h 130"/>
                  <a:gd name="T86" fmla="*/ 784 w 834"/>
                  <a:gd name="T87" fmla="*/ 34 h 130"/>
                  <a:gd name="T88" fmla="*/ 712 w 834"/>
                  <a:gd name="T89" fmla="*/ 18 h 130"/>
                  <a:gd name="T90" fmla="*/ 580 w 834"/>
                  <a:gd name="T91" fmla="*/ 4 h 130"/>
                  <a:gd name="T92" fmla="*/ 420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130"/>
                    </a:moveTo>
                    <a:lnTo>
                      <a:pt x="420" y="130"/>
                    </a:lnTo>
                    <a:lnTo>
                      <a:pt x="336" y="128"/>
                    </a:lnTo>
                    <a:lnTo>
                      <a:pt x="258" y="124"/>
                    </a:lnTo>
                    <a:lnTo>
                      <a:pt x="188" y="118"/>
                    </a:lnTo>
                    <a:lnTo>
                      <a:pt x="126"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28"/>
                    </a:lnTo>
                    <a:lnTo>
                      <a:pt x="126" y="20"/>
                    </a:lnTo>
                    <a:lnTo>
                      <a:pt x="188" y="12"/>
                    </a:lnTo>
                    <a:lnTo>
                      <a:pt x="258" y="4"/>
                    </a:lnTo>
                    <a:lnTo>
                      <a:pt x="336" y="2"/>
                    </a:lnTo>
                    <a:lnTo>
                      <a:pt x="420" y="0"/>
                    </a:lnTo>
                    <a:lnTo>
                      <a:pt x="420" y="0"/>
                    </a:lnTo>
                    <a:lnTo>
                      <a:pt x="504" y="2"/>
                    </a:lnTo>
                    <a:lnTo>
                      <a:pt x="580" y="4"/>
                    </a:lnTo>
                    <a:lnTo>
                      <a:pt x="650" y="12"/>
                    </a:lnTo>
                    <a:lnTo>
                      <a:pt x="712" y="20"/>
                    </a:lnTo>
                    <a:lnTo>
                      <a:pt x="762" y="28"/>
                    </a:lnTo>
                    <a:lnTo>
                      <a:pt x="782" y="34"/>
                    </a:lnTo>
                    <a:lnTo>
                      <a:pt x="800" y="40"/>
                    </a:lnTo>
                    <a:lnTo>
                      <a:pt x="814" y="46"/>
                    </a:lnTo>
                    <a:lnTo>
                      <a:pt x="824" y="52"/>
                    </a:lnTo>
                    <a:lnTo>
                      <a:pt x="830" y="60"/>
                    </a:lnTo>
                    <a:lnTo>
                      <a:pt x="832" y="66"/>
                    </a:lnTo>
                    <a:lnTo>
                      <a:pt x="832" y="66"/>
                    </a:lnTo>
                    <a:lnTo>
                      <a:pt x="830" y="72"/>
                    </a:lnTo>
                    <a:lnTo>
                      <a:pt x="824" y="78"/>
                    </a:lnTo>
                    <a:lnTo>
                      <a:pt x="814" y="84"/>
                    </a:lnTo>
                    <a:lnTo>
                      <a:pt x="800" y="90"/>
                    </a:lnTo>
                    <a:lnTo>
                      <a:pt x="762" y="102"/>
                    </a:lnTo>
                    <a:lnTo>
                      <a:pt x="712" y="110"/>
                    </a:lnTo>
                    <a:lnTo>
                      <a:pt x="650" y="118"/>
                    </a:lnTo>
                    <a:lnTo>
                      <a:pt x="580" y="124"/>
                    </a:lnTo>
                    <a:lnTo>
                      <a:pt x="504" y="128"/>
                    </a:lnTo>
                    <a:lnTo>
                      <a:pt x="420" y="130"/>
                    </a:lnTo>
                    <a:close/>
                    <a:moveTo>
                      <a:pt x="420" y="0"/>
                    </a:moveTo>
                    <a:lnTo>
                      <a:pt x="420" y="0"/>
                    </a:lnTo>
                    <a:lnTo>
                      <a:pt x="336"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8" y="124"/>
                    </a:lnTo>
                    <a:lnTo>
                      <a:pt x="336" y="128"/>
                    </a:lnTo>
                    <a:lnTo>
                      <a:pt x="420" y="130"/>
                    </a:lnTo>
                    <a:lnTo>
                      <a:pt x="420" y="130"/>
                    </a:lnTo>
                    <a:lnTo>
                      <a:pt x="504"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4" y="0"/>
                    </a:lnTo>
                    <a:lnTo>
                      <a:pt x="420" y="0"/>
                    </a:lnTo>
                    <a:close/>
                  </a:path>
                </a:pathLst>
              </a:custGeom>
              <a:solidFill>
                <a:srgbClr val="EAE8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6" name="Freeform 262"/>
              <p:cNvSpPr>
                <a:spLocks/>
              </p:cNvSpPr>
              <p:nvPr/>
            </p:nvSpPr>
            <p:spPr bwMode="auto">
              <a:xfrm>
                <a:off x="4477" y="4162"/>
                <a:ext cx="830" cy="130"/>
              </a:xfrm>
              <a:custGeom>
                <a:avLst/>
                <a:gdLst>
                  <a:gd name="T0" fmla="*/ 418 w 830"/>
                  <a:gd name="T1" fmla="*/ 130 h 130"/>
                  <a:gd name="T2" fmla="*/ 418 w 830"/>
                  <a:gd name="T3" fmla="*/ 130 h 130"/>
                  <a:gd name="T4" fmla="*/ 334 w 830"/>
                  <a:gd name="T5" fmla="*/ 128 h 130"/>
                  <a:gd name="T6" fmla="*/ 256 w 830"/>
                  <a:gd name="T7" fmla="*/ 124 h 130"/>
                  <a:gd name="T8" fmla="*/ 186 w 830"/>
                  <a:gd name="T9" fmla="*/ 118 h 130"/>
                  <a:gd name="T10" fmla="*/ 124 w 830"/>
                  <a:gd name="T11" fmla="*/ 110 h 130"/>
                  <a:gd name="T12" fmla="*/ 72 w 830"/>
                  <a:gd name="T13" fmla="*/ 102 h 130"/>
                  <a:gd name="T14" fmla="*/ 34 w 830"/>
                  <a:gd name="T15" fmla="*/ 90 h 130"/>
                  <a:gd name="T16" fmla="*/ 20 w 830"/>
                  <a:gd name="T17" fmla="*/ 84 h 130"/>
                  <a:gd name="T18" fmla="*/ 8 w 830"/>
                  <a:gd name="T19" fmla="*/ 78 h 130"/>
                  <a:gd name="T20" fmla="*/ 2 w 830"/>
                  <a:gd name="T21" fmla="*/ 72 h 130"/>
                  <a:gd name="T22" fmla="*/ 0 w 830"/>
                  <a:gd name="T23" fmla="*/ 66 h 130"/>
                  <a:gd name="T24" fmla="*/ 0 w 830"/>
                  <a:gd name="T25" fmla="*/ 66 h 130"/>
                  <a:gd name="T26" fmla="*/ 2 w 830"/>
                  <a:gd name="T27" fmla="*/ 60 h 130"/>
                  <a:gd name="T28" fmla="*/ 8 w 830"/>
                  <a:gd name="T29" fmla="*/ 52 h 130"/>
                  <a:gd name="T30" fmla="*/ 20 w 830"/>
                  <a:gd name="T31" fmla="*/ 46 h 130"/>
                  <a:gd name="T32" fmla="*/ 34 w 830"/>
                  <a:gd name="T33" fmla="*/ 40 h 130"/>
                  <a:gd name="T34" fmla="*/ 50 w 830"/>
                  <a:gd name="T35" fmla="*/ 34 h 130"/>
                  <a:gd name="T36" fmla="*/ 72 w 830"/>
                  <a:gd name="T37" fmla="*/ 28 h 130"/>
                  <a:gd name="T38" fmla="*/ 124 w 830"/>
                  <a:gd name="T39" fmla="*/ 20 h 130"/>
                  <a:gd name="T40" fmla="*/ 186 w 830"/>
                  <a:gd name="T41" fmla="*/ 12 h 130"/>
                  <a:gd name="T42" fmla="*/ 256 w 830"/>
                  <a:gd name="T43" fmla="*/ 4 h 130"/>
                  <a:gd name="T44" fmla="*/ 334 w 830"/>
                  <a:gd name="T45" fmla="*/ 2 h 130"/>
                  <a:gd name="T46" fmla="*/ 418 w 830"/>
                  <a:gd name="T47" fmla="*/ 0 h 130"/>
                  <a:gd name="T48" fmla="*/ 418 w 830"/>
                  <a:gd name="T49" fmla="*/ 0 h 130"/>
                  <a:gd name="T50" fmla="*/ 502 w 830"/>
                  <a:gd name="T51" fmla="*/ 2 h 130"/>
                  <a:gd name="T52" fmla="*/ 578 w 830"/>
                  <a:gd name="T53" fmla="*/ 4 h 130"/>
                  <a:gd name="T54" fmla="*/ 648 w 830"/>
                  <a:gd name="T55" fmla="*/ 12 h 130"/>
                  <a:gd name="T56" fmla="*/ 710 w 830"/>
                  <a:gd name="T57" fmla="*/ 20 h 130"/>
                  <a:gd name="T58" fmla="*/ 760 w 830"/>
                  <a:gd name="T59" fmla="*/ 28 h 130"/>
                  <a:gd name="T60" fmla="*/ 780 w 830"/>
                  <a:gd name="T61" fmla="*/ 34 h 130"/>
                  <a:gd name="T62" fmla="*/ 798 w 830"/>
                  <a:gd name="T63" fmla="*/ 40 h 130"/>
                  <a:gd name="T64" fmla="*/ 812 w 830"/>
                  <a:gd name="T65" fmla="*/ 46 h 130"/>
                  <a:gd name="T66" fmla="*/ 822 w 830"/>
                  <a:gd name="T67" fmla="*/ 52 h 130"/>
                  <a:gd name="T68" fmla="*/ 828 w 830"/>
                  <a:gd name="T69" fmla="*/ 60 h 130"/>
                  <a:gd name="T70" fmla="*/ 830 w 830"/>
                  <a:gd name="T71" fmla="*/ 66 h 130"/>
                  <a:gd name="T72" fmla="*/ 830 w 830"/>
                  <a:gd name="T73" fmla="*/ 66 h 130"/>
                  <a:gd name="T74" fmla="*/ 828 w 830"/>
                  <a:gd name="T75" fmla="*/ 72 h 130"/>
                  <a:gd name="T76" fmla="*/ 822 w 830"/>
                  <a:gd name="T77" fmla="*/ 78 h 130"/>
                  <a:gd name="T78" fmla="*/ 812 w 830"/>
                  <a:gd name="T79" fmla="*/ 84 h 130"/>
                  <a:gd name="T80" fmla="*/ 798 w 830"/>
                  <a:gd name="T81" fmla="*/ 90 h 130"/>
                  <a:gd name="T82" fmla="*/ 760 w 830"/>
                  <a:gd name="T83" fmla="*/ 102 h 130"/>
                  <a:gd name="T84" fmla="*/ 710 w 830"/>
                  <a:gd name="T85" fmla="*/ 110 h 130"/>
                  <a:gd name="T86" fmla="*/ 648 w 830"/>
                  <a:gd name="T87" fmla="*/ 118 h 130"/>
                  <a:gd name="T88" fmla="*/ 578 w 830"/>
                  <a:gd name="T89" fmla="*/ 124 h 130"/>
                  <a:gd name="T90" fmla="*/ 502 w 830"/>
                  <a:gd name="T91" fmla="*/ 128 h 130"/>
                  <a:gd name="T92" fmla="*/ 418 w 830"/>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130"/>
                    </a:moveTo>
                    <a:lnTo>
                      <a:pt x="418" y="130"/>
                    </a:lnTo>
                    <a:lnTo>
                      <a:pt x="334" y="128"/>
                    </a:lnTo>
                    <a:lnTo>
                      <a:pt x="256" y="124"/>
                    </a:lnTo>
                    <a:lnTo>
                      <a:pt x="186" y="118"/>
                    </a:lnTo>
                    <a:lnTo>
                      <a:pt x="124"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28"/>
                    </a:lnTo>
                    <a:lnTo>
                      <a:pt x="124" y="20"/>
                    </a:lnTo>
                    <a:lnTo>
                      <a:pt x="186" y="12"/>
                    </a:lnTo>
                    <a:lnTo>
                      <a:pt x="256" y="4"/>
                    </a:lnTo>
                    <a:lnTo>
                      <a:pt x="334" y="2"/>
                    </a:lnTo>
                    <a:lnTo>
                      <a:pt x="418" y="0"/>
                    </a:lnTo>
                    <a:lnTo>
                      <a:pt x="418" y="0"/>
                    </a:lnTo>
                    <a:lnTo>
                      <a:pt x="502" y="2"/>
                    </a:lnTo>
                    <a:lnTo>
                      <a:pt x="578" y="4"/>
                    </a:lnTo>
                    <a:lnTo>
                      <a:pt x="648" y="12"/>
                    </a:lnTo>
                    <a:lnTo>
                      <a:pt x="710" y="20"/>
                    </a:lnTo>
                    <a:lnTo>
                      <a:pt x="760" y="28"/>
                    </a:lnTo>
                    <a:lnTo>
                      <a:pt x="780" y="34"/>
                    </a:lnTo>
                    <a:lnTo>
                      <a:pt x="798" y="40"/>
                    </a:lnTo>
                    <a:lnTo>
                      <a:pt x="812" y="46"/>
                    </a:lnTo>
                    <a:lnTo>
                      <a:pt x="822" y="52"/>
                    </a:lnTo>
                    <a:lnTo>
                      <a:pt x="828" y="60"/>
                    </a:lnTo>
                    <a:lnTo>
                      <a:pt x="830" y="66"/>
                    </a:lnTo>
                    <a:lnTo>
                      <a:pt x="830" y="66"/>
                    </a:lnTo>
                    <a:lnTo>
                      <a:pt x="828" y="72"/>
                    </a:lnTo>
                    <a:lnTo>
                      <a:pt x="822" y="78"/>
                    </a:lnTo>
                    <a:lnTo>
                      <a:pt x="812" y="84"/>
                    </a:lnTo>
                    <a:lnTo>
                      <a:pt x="798" y="90"/>
                    </a:lnTo>
                    <a:lnTo>
                      <a:pt x="760" y="102"/>
                    </a:lnTo>
                    <a:lnTo>
                      <a:pt x="710" y="110"/>
                    </a:lnTo>
                    <a:lnTo>
                      <a:pt x="648" y="118"/>
                    </a:lnTo>
                    <a:lnTo>
                      <a:pt x="578" y="124"/>
                    </a:lnTo>
                    <a:lnTo>
                      <a:pt x="502" y="128"/>
                    </a:lnTo>
                    <a:lnTo>
                      <a:pt x="418"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7" name="Freeform 263"/>
              <p:cNvSpPr>
                <a:spLocks/>
              </p:cNvSpPr>
              <p:nvPr/>
            </p:nvSpPr>
            <p:spPr bwMode="auto">
              <a:xfrm>
                <a:off x="4475" y="4162"/>
                <a:ext cx="834" cy="130"/>
              </a:xfrm>
              <a:custGeom>
                <a:avLst/>
                <a:gdLst>
                  <a:gd name="T0" fmla="*/ 420 w 834"/>
                  <a:gd name="T1" fmla="*/ 0 h 130"/>
                  <a:gd name="T2" fmla="*/ 420 w 834"/>
                  <a:gd name="T3" fmla="*/ 0 h 130"/>
                  <a:gd name="T4" fmla="*/ 336 w 834"/>
                  <a:gd name="T5" fmla="*/ 0 h 130"/>
                  <a:gd name="T6" fmla="*/ 258 w 834"/>
                  <a:gd name="T7" fmla="*/ 4 h 130"/>
                  <a:gd name="T8" fmla="*/ 186 w 834"/>
                  <a:gd name="T9" fmla="*/ 10 h 130"/>
                  <a:gd name="T10" fmla="*/ 124 w 834"/>
                  <a:gd name="T11" fmla="*/ 18 h 130"/>
                  <a:gd name="T12" fmla="*/ 72 w 834"/>
                  <a:gd name="T13" fmla="*/ 28 h 130"/>
                  <a:gd name="T14" fmla="*/ 52 w 834"/>
                  <a:gd name="T15" fmla="*/ 34 h 130"/>
                  <a:gd name="T16" fmla="*/ 34 w 834"/>
                  <a:gd name="T17" fmla="*/ 40 h 130"/>
                  <a:gd name="T18" fmla="*/ 20 w 834"/>
                  <a:gd name="T19" fmla="*/ 46 h 130"/>
                  <a:gd name="T20" fmla="*/ 8 w 834"/>
                  <a:gd name="T21" fmla="*/ 52 h 130"/>
                  <a:gd name="T22" fmla="*/ 2 w 834"/>
                  <a:gd name="T23" fmla="*/ 60 h 130"/>
                  <a:gd name="T24" fmla="*/ 0 w 834"/>
                  <a:gd name="T25" fmla="*/ 66 h 130"/>
                  <a:gd name="T26" fmla="*/ 0 w 834"/>
                  <a:gd name="T27" fmla="*/ 66 h 130"/>
                  <a:gd name="T28" fmla="*/ 2 w 834"/>
                  <a:gd name="T29" fmla="*/ 72 h 130"/>
                  <a:gd name="T30" fmla="*/ 8 w 834"/>
                  <a:gd name="T31" fmla="*/ 78 h 130"/>
                  <a:gd name="T32" fmla="*/ 20 w 834"/>
                  <a:gd name="T33" fmla="*/ 84 h 130"/>
                  <a:gd name="T34" fmla="*/ 34 w 834"/>
                  <a:gd name="T35" fmla="*/ 90 h 130"/>
                  <a:gd name="T36" fmla="*/ 72 w 834"/>
                  <a:gd name="T37" fmla="*/ 102 h 130"/>
                  <a:gd name="T38" fmla="*/ 124 w 834"/>
                  <a:gd name="T39" fmla="*/ 110 h 130"/>
                  <a:gd name="T40" fmla="*/ 186 w 834"/>
                  <a:gd name="T41" fmla="*/ 118 h 130"/>
                  <a:gd name="T42" fmla="*/ 258 w 834"/>
                  <a:gd name="T43" fmla="*/ 124 h 130"/>
                  <a:gd name="T44" fmla="*/ 336 w 834"/>
                  <a:gd name="T45" fmla="*/ 128 h 130"/>
                  <a:gd name="T46" fmla="*/ 420 w 834"/>
                  <a:gd name="T47" fmla="*/ 130 h 130"/>
                  <a:gd name="T48" fmla="*/ 420 w 834"/>
                  <a:gd name="T49" fmla="*/ 130 h 130"/>
                  <a:gd name="T50" fmla="*/ 504 w 834"/>
                  <a:gd name="T51" fmla="*/ 128 h 130"/>
                  <a:gd name="T52" fmla="*/ 580 w 834"/>
                  <a:gd name="T53" fmla="*/ 124 h 130"/>
                  <a:gd name="T54" fmla="*/ 652 w 834"/>
                  <a:gd name="T55" fmla="*/ 118 h 130"/>
                  <a:gd name="T56" fmla="*/ 712 w 834"/>
                  <a:gd name="T57" fmla="*/ 110 h 130"/>
                  <a:gd name="T58" fmla="*/ 764 w 834"/>
                  <a:gd name="T59" fmla="*/ 102 h 130"/>
                  <a:gd name="T60" fmla="*/ 802 w 834"/>
                  <a:gd name="T61" fmla="*/ 90 h 130"/>
                  <a:gd name="T62" fmla="*/ 816 w 834"/>
                  <a:gd name="T63" fmla="*/ 84 h 130"/>
                  <a:gd name="T64" fmla="*/ 826 w 834"/>
                  <a:gd name="T65" fmla="*/ 78 h 130"/>
                  <a:gd name="T66" fmla="*/ 832 w 834"/>
                  <a:gd name="T67" fmla="*/ 72 h 130"/>
                  <a:gd name="T68" fmla="*/ 834 w 834"/>
                  <a:gd name="T69" fmla="*/ 66 h 130"/>
                  <a:gd name="T70" fmla="*/ 834 w 834"/>
                  <a:gd name="T71" fmla="*/ 66 h 130"/>
                  <a:gd name="T72" fmla="*/ 832 w 834"/>
                  <a:gd name="T73" fmla="*/ 60 h 130"/>
                  <a:gd name="T74" fmla="*/ 826 w 834"/>
                  <a:gd name="T75" fmla="*/ 52 h 130"/>
                  <a:gd name="T76" fmla="*/ 816 w 834"/>
                  <a:gd name="T77" fmla="*/ 46 h 130"/>
                  <a:gd name="T78" fmla="*/ 802 w 834"/>
                  <a:gd name="T79" fmla="*/ 40 h 130"/>
                  <a:gd name="T80" fmla="*/ 784 w 834"/>
                  <a:gd name="T81" fmla="*/ 34 h 130"/>
                  <a:gd name="T82" fmla="*/ 764 w 834"/>
                  <a:gd name="T83" fmla="*/ 28 h 130"/>
                  <a:gd name="T84" fmla="*/ 712 w 834"/>
                  <a:gd name="T85" fmla="*/ 18 h 130"/>
                  <a:gd name="T86" fmla="*/ 652 w 834"/>
                  <a:gd name="T87" fmla="*/ 10 h 130"/>
                  <a:gd name="T88" fmla="*/ 580 w 834"/>
                  <a:gd name="T89" fmla="*/ 4 h 130"/>
                  <a:gd name="T90" fmla="*/ 504 w 834"/>
                  <a:gd name="T91" fmla="*/ 0 h 130"/>
                  <a:gd name="T92" fmla="*/ 420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20" y="0"/>
                    </a:moveTo>
                    <a:lnTo>
                      <a:pt x="420" y="0"/>
                    </a:lnTo>
                    <a:lnTo>
                      <a:pt x="336" y="0"/>
                    </a:lnTo>
                    <a:lnTo>
                      <a:pt x="258" y="4"/>
                    </a:lnTo>
                    <a:lnTo>
                      <a:pt x="186" y="10"/>
                    </a:lnTo>
                    <a:lnTo>
                      <a:pt x="124" y="18"/>
                    </a:lnTo>
                    <a:lnTo>
                      <a:pt x="72" y="28"/>
                    </a:lnTo>
                    <a:lnTo>
                      <a:pt x="52"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8" y="124"/>
                    </a:lnTo>
                    <a:lnTo>
                      <a:pt x="336" y="128"/>
                    </a:lnTo>
                    <a:lnTo>
                      <a:pt x="420" y="130"/>
                    </a:lnTo>
                    <a:lnTo>
                      <a:pt x="420" y="130"/>
                    </a:lnTo>
                    <a:lnTo>
                      <a:pt x="504"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4" y="0"/>
                    </a:lnTo>
                    <a:lnTo>
                      <a:pt x="4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8" name="Freeform 264"/>
              <p:cNvSpPr>
                <a:spLocks noEditPoints="1"/>
              </p:cNvSpPr>
              <p:nvPr/>
            </p:nvSpPr>
            <p:spPr bwMode="auto">
              <a:xfrm>
                <a:off x="4477" y="4162"/>
                <a:ext cx="830" cy="130"/>
              </a:xfrm>
              <a:custGeom>
                <a:avLst/>
                <a:gdLst>
                  <a:gd name="T0" fmla="*/ 418 w 830"/>
                  <a:gd name="T1" fmla="*/ 130 h 130"/>
                  <a:gd name="T2" fmla="*/ 256 w 830"/>
                  <a:gd name="T3" fmla="*/ 124 h 130"/>
                  <a:gd name="T4" fmla="*/ 124 w 830"/>
                  <a:gd name="T5" fmla="*/ 110 h 130"/>
                  <a:gd name="T6" fmla="*/ 36 w 830"/>
                  <a:gd name="T7" fmla="*/ 90 h 130"/>
                  <a:gd name="T8" fmla="*/ 10 w 830"/>
                  <a:gd name="T9" fmla="*/ 78 h 130"/>
                  <a:gd name="T10" fmla="*/ 2 w 830"/>
                  <a:gd name="T11" fmla="*/ 66 h 130"/>
                  <a:gd name="T12" fmla="*/ 4 w 830"/>
                  <a:gd name="T13" fmla="*/ 60 h 130"/>
                  <a:gd name="T14" fmla="*/ 22 w 830"/>
                  <a:gd name="T15" fmla="*/ 46 h 130"/>
                  <a:gd name="T16" fmla="*/ 52 w 830"/>
                  <a:gd name="T17" fmla="*/ 34 h 130"/>
                  <a:gd name="T18" fmla="*/ 124 w 830"/>
                  <a:gd name="T19" fmla="*/ 20 h 130"/>
                  <a:gd name="T20" fmla="*/ 256 w 830"/>
                  <a:gd name="T21" fmla="*/ 6 h 130"/>
                  <a:gd name="T22" fmla="*/ 418 w 830"/>
                  <a:gd name="T23" fmla="*/ 0 h 130"/>
                  <a:gd name="T24" fmla="*/ 500 w 830"/>
                  <a:gd name="T25" fmla="*/ 2 h 130"/>
                  <a:gd name="T26" fmla="*/ 646 w 830"/>
                  <a:gd name="T27" fmla="*/ 12 h 130"/>
                  <a:gd name="T28" fmla="*/ 758 w 830"/>
                  <a:gd name="T29" fmla="*/ 30 h 130"/>
                  <a:gd name="T30" fmla="*/ 796 w 830"/>
                  <a:gd name="T31" fmla="*/ 40 h 130"/>
                  <a:gd name="T32" fmla="*/ 820 w 830"/>
                  <a:gd name="T33" fmla="*/ 52 h 130"/>
                  <a:gd name="T34" fmla="*/ 828 w 830"/>
                  <a:gd name="T35" fmla="*/ 66 h 130"/>
                  <a:gd name="T36" fmla="*/ 826 w 830"/>
                  <a:gd name="T37" fmla="*/ 72 h 130"/>
                  <a:gd name="T38" fmla="*/ 810 w 830"/>
                  <a:gd name="T39" fmla="*/ 84 h 130"/>
                  <a:gd name="T40" fmla="*/ 758 w 830"/>
                  <a:gd name="T41" fmla="*/ 102 h 130"/>
                  <a:gd name="T42" fmla="*/ 646 w 830"/>
                  <a:gd name="T43" fmla="*/ 118 h 130"/>
                  <a:gd name="T44" fmla="*/ 500 w 830"/>
                  <a:gd name="T45" fmla="*/ 128 h 130"/>
                  <a:gd name="T46" fmla="*/ 418 w 830"/>
                  <a:gd name="T47" fmla="*/ 0 h 130"/>
                  <a:gd name="T48" fmla="*/ 334 w 830"/>
                  <a:gd name="T49" fmla="*/ 2 h 130"/>
                  <a:gd name="T50" fmla="*/ 186 w 830"/>
                  <a:gd name="T51" fmla="*/ 12 h 130"/>
                  <a:gd name="T52" fmla="*/ 72 w 830"/>
                  <a:gd name="T53" fmla="*/ 28 h 130"/>
                  <a:gd name="T54" fmla="*/ 34 w 830"/>
                  <a:gd name="T55" fmla="*/ 40 h 130"/>
                  <a:gd name="T56" fmla="*/ 8 w 830"/>
                  <a:gd name="T57" fmla="*/ 52 h 130"/>
                  <a:gd name="T58" fmla="*/ 0 w 830"/>
                  <a:gd name="T59" fmla="*/ 66 h 130"/>
                  <a:gd name="T60" fmla="*/ 2 w 830"/>
                  <a:gd name="T61" fmla="*/ 72 h 130"/>
                  <a:gd name="T62" fmla="*/ 20 w 830"/>
                  <a:gd name="T63" fmla="*/ 84 h 130"/>
                  <a:gd name="T64" fmla="*/ 72 w 830"/>
                  <a:gd name="T65" fmla="*/ 102 h 130"/>
                  <a:gd name="T66" fmla="*/ 186 w 830"/>
                  <a:gd name="T67" fmla="*/ 118 h 130"/>
                  <a:gd name="T68" fmla="*/ 334 w 830"/>
                  <a:gd name="T69" fmla="*/ 128 h 130"/>
                  <a:gd name="T70" fmla="*/ 418 w 830"/>
                  <a:gd name="T71" fmla="*/ 130 h 130"/>
                  <a:gd name="T72" fmla="*/ 578 w 830"/>
                  <a:gd name="T73" fmla="*/ 124 h 130"/>
                  <a:gd name="T74" fmla="*/ 710 w 830"/>
                  <a:gd name="T75" fmla="*/ 110 h 130"/>
                  <a:gd name="T76" fmla="*/ 798 w 830"/>
                  <a:gd name="T77" fmla="*/ 90 h 130"/>
                  <a:gd name="T78" fmla="*/ 822 w 830"/>
                  <a:gd name="T79" fmla="*/ 78 h 130"/>
                  <a:gd name="T80" fmla="*/ 830 w 830"/>
                  <a:gd name="T81" fmla="*/ 66 h 130"/>
                  <a:gd name="T82" fmla="*/ 828 w 830"/>
                  <a:gd name="T83" fmla="*/ 60 h 130"/>
                  <a:gd name="T84" fmla="*/ 812 w 830"/>
                  <a:gd name="T85" fmla="*/ 46 h 130"/>
                  <a:gd name="T86" fmla="*/ 780 w 830"/>
                  <a:gd name="T87" fmla="*/ 34 h 130"/>
                  <a:gd name="T88" fmla="*/ 710 w 830"/>
                  <a:gd name="T89" fmla="*/ 20 h 130"/>
                  <a:gd name="T90" fmla="*/ 578 w 830"/>
                  <a:gd name="T91" fmla="*/ 4 h 130"/>
                  <a:gd name="T92" fmla="*/ 418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130"/>
                    </a:moveTo>
                    <a:lnTo>
                      <a:pt x="418" y="130"/>
                    </a:lnTo>
                    <a:lnTo>
                      <a:pt x="334" y="128"/>
                    </a:lnTo>
                    <a:lnTo>
                      <a:pt x="256" y="124"/>
                    </a:lnTo>
                    <a:lnTo>
                      <a:pt x="186" y="118"/>
                    </a:lnTo>
                    <a:lnTo>
                      <a:pt x="124" y="110"/>
                    </a:lnTo>
                    <a:lnTo>
                      <a:pt x="74" y="102"/>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30"/>
                    </a:lnTo>
                    <a:lnTo>
                      <a:pt x="124" y="20"/>
                    </a:lnTo>
                    <a:lnTo>
                      <a:pt x="186" y="12"/>
                    </a:lnTo>
                    <a:lnTo>
                      <a:pt x="256" y="6"/>
                    </a:lnTo>
                    <a:lnTo>
                      <a:pt x="334" y="2"/>
                    </a:lnTo>
                    <a:lnTo>
                      <a:pt x="418" y="0"/>
                    </a:lnTo>
                    <a:lnTo>
                      <a:pt x="418" y="0"/>
                    </a:lnTo>
                    <a:lnTo>
                      <a:pt x="500" y="2"/>
                    </a:lnTo>
                    <a:lnTo>
                      <a:pt x="578" y="6"/>
                    </a:lnTo>
                    <a:lnTo>
                      <a:pt x="646" y="12"/>
                    </a:lnTo>
                    <a:lnTo>
                      <a:pt x="708" y="20"/>
                    </a:lnTo>
                    <a:lnTo>
                      <a:pt x="758" y="30"/>
                    </a:lnTo>
                    <a:lnTo>
                      <a:pt x="778" y="34"/>
                    </a:lnTo>
                    <a:lnTo>
                      <a:pt x="796" y="40"/>
                    </a:lnTo>
                    <a:lnTo>
                      <a:pt x="810" y="46"/>
                    </a:lnTo>
                    <a:lnTo>
                      <a:pt x="820" y="52"/>
                    </a:lnTo>
                    <a:lnTo>
                      <a:pt x="826" y="60"/>
                    </a:lnTo>
                    <a:lnTo>
                      <a:pt x="828" y="66"/>
                    </a:lnTo>
                    <a:lnTo>
                      <a:pt x="828" y="66"/>
                    </a:lnTo>
                    <a:lnTo>
                      <a:pt x="826" y="72"/>
                    </a:lnTo>
                    <a:lnTo>
                      <a:pt x="820" y="78"/>
                    </a:lnTo>
                    <a:lnTo>
                      <a:pt x="810" y="84"/>
                    </a:lnTo>
                    <a:lnTo>
                      <a:pt x="796" y="90"/>
                    </a:lnTo>
                    <a:lnTo>
                      <a:pt x="758" y="102"/>
                    </a:lnTo>
                    <a:lnTo>
                      <a:pt x="708" y="110"/>
                    </a:lnTo>
                    <a:lnTo>
                      <a:pt x="646" y="118"/>
                    </a:lnTo>
                    <a:lnTo>
                      <a:pt x="578" y="124"/>
                    </a:lnTo>
                    <a:lnTo>
                      <a:pt x="500" y="128"/>
                    </a:lnTo>
                    <a:lnTo>
                      <a:pt x="418" y="130"/>
                    </a:lnTo>
                    <a:close/>
                    <a:moveTo>
                      <a:pt x="418" y="0"/>
                    </a:moveTo>
                    <a:lnTo>
                      <a:pt x="418" y="0"/>
                    </a:lnTo>
                    <a:lnTo>
                      <a:pt x="334" y="2"/>
                    </a:lnTo>
                    <a:lnTo>
                      <a:pt x="256" y="4"/>
                    </a:lnTo>
                    <a:lnTo>
                      <a:pt x="186" y="12"/>
                    </a:lnTo>
                    <a:lnTo>
                      <a:pt x="124" y="20"/>
                    </a:lnTo>
                    <a:lnTo>
                      <a:pt x="72" y="28"/>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6" y="124"/>
                    </a:lnTo>
                    <a:lnTo>
                      <a:pt x="334" y="128"/>
                    </a:lnTo>
                    <a:lnTo>
                      <a:pt x="418" y="130"/>
                    </a:lnTo>
                    <a:lnTo>
                      <a:pt x="418" y="130"/>
                    </a:lnTo>
                    <a:lnTo>
                      <a:pt x="502"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2" y="2"/>
                    </a:lnTo>
                    <a:lnTo>
                      <a:pt x="418" y="0"/>
                    </a:lnTo>
                    <a:close/>
                  </a:path>
                </a:pathLst>
              </a:custGeom>
              <a:solidFill>
                <a:srgbClr val="E9E8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9" name="Freeform 265"/>
              <p:cNvSpPr>
                <a:spLocks/>
              </p:cNvSpPr>
              <p:nvPr/>
            </p:nvSpPr>
            <p:spPr bwMode="auto">
              <a:xfrm>
                <a:off x="4479" y="4162"/>
                <a:ext cx="826" cy="130"/>
              </a:xfrm>
              <a:custGeom>
                <a:avLst/>
                <a:gdLst>
                  <a:gd name="T0" fmla="*/ 416 w 826"/>
                  <a:gd name="T1" fmla="*/ 130 h 130"/>
                  <a:gd name="T2" fmla="*/ 416 w 826"/>
                  <a:gd name="T3" fmla="*/ 130 h 130"/>
                  <a:gd name="T4" fmla="*/ 332 w 826"/>
                  <a:gd name="T5" fmla="*/ 128 h 130"/>
                  <a:gd name="T6" fmla="*/ 254 w 826"/>
                  <a:gd name="T7" fmla="*/ 124 h 130"/>
                  <a:gd name="T8" fmla="*/ 184 w 826"/>
                  <a:gd name="T9" fmla="*/ 118 h 130"/>
                  <a:gd name="T10" fmla="*/ 122 w 826"/>
                  <a:gd name="T11" fmla="*/ 110 h 130"/>
                  <a:gd name="T12" fmla="*/ 72 w 826"/>
                  <a:gd name="T13" fmla="*/ 102 h 130"/>
                  <a:gd name="T14" fmla="*/ 34 w 826"/>
                  <a:gd name="T15" fmla="*/ 90 h 130"/>
                  <a:gd name="T16" fmla="*/ 20 w 826"/>
                  <a:gd name="T17" fmla="*/ 84 h 130"/>
                  <a:gd name="T18" fmla="*/ 8 w 826"/>
                  <a:gd name="T19" fmla="*/ 78 h 130"/>
                  <a:gd name="T20" fmla="*/ 2 w 826"/>
                  <a:gd name="T21" fmla="*/ 72 h 130"/>
                  <a:gd name="T22" fmla="*/ 0 w 826"/>
                  <a:gd name="T23" fmla="*/ 66 h 130"/>
                  <a:gd name="T24" fmla="*/ 0 w 826"/>
                  <a:gd name="T25" fmla="*/ 66 h 130"/>
                  <a:gd name="T26" fmla="*/ 2 w 826"/>
                  <a:gd name="T27" fmla="*/ 60 h 130"/>
                  <a:gd name="T28" fmla="*/ 8 w 826"/>
                  <a:gd name="T29" fmla="*/ 52 h 130"/>
                  <a:gd name="T30" fmla="*/ 20 w 826"/>
                  <a:gd name="T31" fmla="*/ 46 h 130"/>
                  <a:gd name="T32" fmla="*/ 34 w 826"/>
                  <a:gd name="T33" fmla="*/ 40 h 130"/>
                  <a:gd name="T34" fmla="*/ 50 w 826"/>
                  <a:gd name="T35" fmla="*/ 34 h 130"/>
                  <a:gd name="T36" fmla="*/ 72 w 826"/>
                  <a:gd name="T37" fmla="*/ 30 h 130"/>
                  <a:gd name="T38" fmla="*/ 122 w 826"/>
                  <a:gd name="T39" fmla="*/ 20 h 130"/>
                  <a:gd name="T40" fmla="*/ 184 w 826"/>
                  <a:gd name="T41" fmla="*/ 12 h 130"/>
                  <a:gd name="T42" fmla="*/ 254 w 826"/>
                  <a:gd name="T43" fmla="*/ 6 h 130"/>
                  <a:gd name="T44" fmla="*/ 332 w 826"/>
                  <a:gd name="T45" fmla="*/ 2 h 130"/>
                  <a:gd name="T46" fmla="*/ 416 w 826"/>
                  <a:gd name="T47" fmla="*/ 0 h 130"/>
                  <a:gd name="T48" fmla="*/ 416 w 826"/>
                  <a:gd name="T49" fmla="*/ 0 h 130"/>
                  <a:gd name="T50" fmla="*/ 498 w 826"/>
                  <a:gd name="T51" fmla="*/ 2 h 130"/>
                  <a:gd name="T52" fmla="*/ 576 w 826"/>
                  <a:gd name="T53" fmla="*/ 6 h 130"/>
                  <a:gd name="T54" fmla="*/ 644 w 826"/>
                  <a:gd name="T55" fmla="*/ 12 h 130"/>
                  <a:gd name="T56" fmla="*/ 706 w 826"/>
                  <a:gd name="T57" fmla="*/ 20 h 130"/>
                  <a:gd name="T58" fmla="*/ 756 w 826"/>
                  <a:gd name="T59" fmla="*/ 30 h 130"/>
                  <a:gd name="T60" fmla="*/ 776 w 826"/>
                  <a:gd name="T61" fmla="*/ 34 h 130"/>
                  <a:gd name="T62" fmla="*/ 794 w 826"/>
                  <a:gd name="T63" fmla="*/ 40 h 130"/>
                  <a:gd name="T64" fmla="*/ 808 w 826"/>
                  <a:gd name="T65" fmla="*/ 46 h 130"/>
                  <a:gd name="T66" fmla="*/ 818 w 826"/>
                  <a:gd name="T67" fmla="*/ 52 h 130"/>
                  <a:gd name="T68" fmla="*/ 824 w 826"/>
                  <a:gd name="T69" fmla="*/ 60 h 130"/>
                  <a:gd name="T70" fmla="*/ 826 w 826"/>
                  <a:gd name="T71" fmla="*/ 66 h 130"/>
                  <a:gd name="T72" fmla="*/ 826 w 826"/>
                  <a:gd name="T73" fmla="*/ 66 h 130"/>
                  <a:gd name="T74" fmla="*/ 824 w 826"/>
                  <a:gd name="T75" fmla="*/ 72 h 130"/>
                  <a:gd name="T76" fmla="*/ 818 w 826"/>
                  <a:gd name="T77" fmla="*/ 78 h 130"/>
                  <a:gd name="T78" fmla="*/ 808 w 826"/>
                  <a:gd name="T79" fmla="*/ 84 h 130"/>
                  <a:gd name="T80" fmla="*/ 794 w 826"/>
                  <a:gd name="T81" fmla="*/ 90 h 130"/>
                  <a:gd name="T82" fmla="*/ 756 w 826"/>
                  <a:gd name="T83" fmla="*/ 102 h 130"/>
                  <a:gd name="T84" fmla="*/ 706 w 826"/>
                  <a:gd name="T85" fmla="*/ 110 h 130"/>
                  <a:gd name="T86" fmla="*/ 644 w 826"/>
                  <a:gd name="T87" fmla="*/ 118 h 130"/>
                  <a:gd name="T88" fmla="*/ 576 w 826"/>
                  <a:gd name="T89" fmla="*/ 124 h 130"/>
                  <a:gd name="T90" fmla="*/ 498 w 826"/>
                  <a:gd name="T91" fmla="*/ 128 h 130"/>
                  <a:gd name="T92" fmla="*/ 416 w 826"/>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130"/>
                    </a:moveTo>
                    <a:lnTo>
                      <a:pt x="416" y="130"/>
                    </a:lnTo>
                    <a:lnTo>
                      <a:pt x="332" y="128"/>
                    </a:lnTo>
                    <a:lnTo>
                      <a:pt x="254" y="124"/>
                    </a:lnTo>
                    <a:lnTo>
                      <a:pt x="184" y="118"/>
                    </a:lnTo>
                    <a:lnTo>
                      <a:pt x="122" y="110"/>
                    </a:lnTo>
                    <a:lnTo>
                      <a:pt x="72" y="102"/>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30"/>
                    </a:lnTo>
                    <a:lnTo>
                      <a:pt x="122" y="20"/>
                    </a:lnTo>
                    <a:lnTo>
                      <a:pt x="184" y="12"/>
                    </a:lnTo>
                    <a:lnTo>
                      <a:pt x="254" y="6"/>
                    </a:lnTo>
                    <a:lnTo>
                      <a:pt x="332" y="2"/>
                    </a:lnTo>
                    <a:lnTo>
                      <a:pt x="416" y="0"/>
                    </a:lnTo>
                    <a:lnTo>
                      <a:pt x="416" y="0"/>
                    </a:lnTo>
                    <a:lnTo>
                      <a:pt x="498" y="2"/>
                    </a:lnTo>
                    <a:lnTo>
                      <a:pt x="576" y="6"/>
                    </a:lnTo>
                    <a:lnTo>
                      <a:pt x="644" y="12"/>
                    </a:lnTo>
                    <a:lnTo>
                      <a:pt x="706" y="20"/>
                    </a:lnTo>
                    <a:lnTo>
                      <a:pt x="756" y="30"/>
                    </a:lnTo>
                    <a:lnTo>
                      <a:pt x="776" y="34"/>
                    </a:lnTo>
                    <a:lnTo>
                      <a:pt x="794" y="40"/>
                    </a:lnTo>
                    <a:lnTo>
                      <a:pt x="808" y="46"/>
                    </a:lnTo>
                    <a:lnTo>
                      <a:pt x="818" y="52"/>
                    </a:lnTo>
                    <a:lnTo>
                      <a:pt x="824" y="60"/>
                    </a:lnTo>
                    <a:lnTo>
                      <a:pt x="826" y="66"/>
                    </a:lnTo>
                    <a:lnTo>
                      <a:pt x="826" y="66"/>
                    </a:lnTo>
                    <a:lnTo>
                      <a:pt x="824" y="72"/>
                    </a:lnTo>
                    <a:lnTo>
                      <a:pt x="818" y="78"/>
                    </a:lnTo>
                    <a:lnTo>
                      <a:pt x="808" y="84"/>
                    </a:lnTo>
                    <a:lnTo>
                      <a:pt x="794" y="90"/>
                    </a:lnTo>
                    <a:lnTo>
                      <a:pt x="756" y="102"/>
                    </a:lnTo>
                    <a:lnTo>
                      <a:pt x="706" y="110"/>
                    </a:lnTo>
                    <a:lnTo>
                      <a:pt x="644" y="118"/>
                    </a:lnTo>
                    <a:lnTo>
                      <a:pt x="576" y="124"/>
                    </a:lnTo>
                    <a:lnTo>
                      <a:pt x="498" y="128"/>
                    </a:lnTo>
                    <a:lnTo>
                      <a:pt x="416"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0" name="Freeform 266"/>
              <p:cNvSpPr>
                <a:spLocks/>
              </p:cNvSpPr>
              <p:nvPr/>
            </p:nvSpPr>
            <p:spPr bwMode="auto">
              <a:xfrm>
                <a:off x="4477" y="4162"/>
                <a:ext cx="830" cy="130"/>
              </a:xfrm>
              <a:custGeom>
                <a:avLst/>
                <a:gdLst>
                  <a:gd name="T0" fmla="*/ 418 w 830"/>
                  <a:gd name="T1" fmla="*/ 0 h 130"/>
                  <a:gd name="T2" fmla="*/ 418 w 830"/>
                  <a:gd name="T3" fmla="*/ 0 h 130"/>
                  <a:gd name="T4" fmla="*/ 334 w 830"/>
                  <a:gd name="T5" fmla="*/ 2 h 130"/>
                  <a:gd name="T6" fmla="*/ 256 w 830"/>
                  <a:gd name="T7" fmla="*/ 4 h 130"/>
                  <a:gd name="T8" fmla="*/ 186 w 830"/>
                  <a:gd name="T9" fmla="*/ 12 h 130"/>
                  <a:gd name="T10" fmla="*/ 124 w 830"/>
                  <a:gd name="T11" fmla="*/ 20 h 130"/>
                  <a:gd name="T12" fmla="*/ 72 w 830"/>
                  <a:gd name="T13" fmla="*/ 28 h 130"/>
                  <a:gd name="T14" fmla="*/ 50 w 830"/>
                  <a:gd name="T15" fmla="*/ 34 h 130"/>
                  <a:gd name="T16" fmla="*/ 34 w 830"/>
                  <a:gd name="T17" fmla="*/ 40 h 130"/>
                  <a:gd name="T18" fmla="*/ 20 w 830"/>
                  <a:gd name="T19" fmla="*/ 46 h 130"/>
                  <a:gd name="T20" fmla="*/ 8 w 830"/>
                  <a:gd name="T21" fmla="*/ 52 h 130"/>
                  <a:gd name="T22" fmla="*/ 2 w 830"/>
                  <a:gd name="T23" fmla="*/ 60 h 130"/>
                  <a:gd name="T24" fmla="*/ 0 w 830"/>
                  <a:gd name="T25" fmla="*/ 66 h 130"/>
                  <a:gd name="T26" fmla="*/ 0 w 830"/>
                  <a:gd name="T27" fmla="*/ 66 h 130"/>
                  <a:gd name="T28" fmla="*/ 2 w 830"/>
                  <a:gd name="T29" fmla="*/ 72 h 130"/>
                  <a:gd name="T30" fmla="*/ 8 w 830"/>
                  <a:gd name="T31" fmla="*/ 78 h 130"/>
                  <a:gd name="T32" fmla="*/ 20 w 830"/>
                  <a:gd name="T33" fmla="*/ 84 h 130"/>
                  <a:gd name="T34" fmla="*/ 34 w 830"/>
                  <a:gd name="T35" fmla="*/ 90 h 130"/>
                  <a:gd name="T36" fmla="*/ 72 w 830"/>
                  <a:gd name="T37" fmla="*/ 102 h 130"/>
                  <a:gd name="T38" fmla="*/ 124 w 830"/>
                  <a:gd name="T39" fmla="*/ 110 h 130"/>
                  <a:gd name="T40" fmla="*/ 186 w 830"/>
                  <a:gd name="T41" fmla="*/ 118 h 130"/>
                  <a:gd name="T42" fmla="*/ 256 w 830"/>
                  <a:gd name="T43" fmla="*/ 124 h 130"/>
                  <a:gd name="T44" fmla="*/ 334 w 830"/>
                  <a:gd name="T45" fmla="*/ 128 h 130"/>
                  <a:gd name="T46" fmla="*/ 418 w 830"/>
                  <a:gd name="T47" fmla="*/ 130 h 130"/>
                  <a:gd name="T48" fmla="*/ 418 w 830"/>
                  <a:gd name="T49" fmla="*/ 130 h 130"/>
                  <a:gd name="T50" fmla="*/ 502 w 830"/>
                  <a:gd name="T51" fmla="*/ 128 h 130"/>
                  <a:gd name="T52" fmla="*/ 578 w 830"/>
                  <a:gd name="T53" fmla="*/ 124 h 130"/>
                  <a:gd name="T54" fmla="*/ 648 w 830"/>
                  <a:gd name="T55" fmla="*/ 118 h 130"/>
                  <a:gd name="T56" fmla="*/ 710 w 830"/>
                  <a:gd name="T57" fmla="*/ 110 h 130"/>
                  <a:gd name="T58" fmla="*/ 760 w 830"/>
                  <a:gd name="T59" fmla="*/ 102 h 130"/>
                  <a:gd name="T60" fmla="*/ 798 w 830"/>
                  <a:gd name="T61" fmla="*/ 90 h 130"/>
                  <a:gd name="T62" fmla="*/ 812 w 830"/>
                  <a:gd name="T63" fmla="*/ 84 h 130"/>
                  <a:gd name="T64" fmla="*/ 822 w 830"/>
                  <a:gd name="T65" fmla="*/ 78 h 130"/>
                  <a:gd name="T66" fmla="*/ 828 w 830"/>
                  <a:gd name="T67" fmla="*/ 72 h 130"/>
                  <a:gd name="T68" fmla="*/ 830 w 830"/>
                  <a:gd name="T69" fmla="*/ 66 h 130"/>
                  <a:gd name="T70" fmla="*/ 830 w 830"/>
                  <a:gd name="T71" fmla="*/ 66 h 130"/>
                  <a:gd name="T72" fmla="*/ 828 w 830"/>
                  <a:gd name="T73" fmla="*/ 60 h 130"/>
                  <a:gd name="T74" fmla="*/ 822 w 830"/>
                  <a:gd name="T75" fmla="*/ 52 h 130"/>
                  <a:gd name="T76" fmla="*/ 812 w 830"/>
                  <a:gd name="T77" fmla="*/ 46 h 130"/>
                  <a:gd name="T78" fmla="*/ 798 w 830"/>
                  <a:gd name="T79" fmla="*/ 40 h 130"/>
                  <a:gd name="T80" fmla="*/ 780 w 830"/>
                  <a:gd name="T81" fmla="*/ 34 h 130"/>
                  <a:gd name="T82" fmla="*/ 760 w 830"/>
                  <a:gd name="T83" fmla="*/ 28 h 130"/>
                  <a:gd name="T84" fmla="*/ 710 w 830"/>
                  <a:gd name="T85" fmla="*/ 20 h 130"/>
                  <a:gd name="T86" fmla="*/ 648 w 830"/>
                  <a:gd name="T87" fmla="*/ 12 h 130"/>
                  <a:gd name="T88" fmla="*/ 578 w 830"/>
                  <a:gd name="T89" fmla="*/ 4 h 130"/>
                  <a:gd name="T90" fmla="*/ 502 w 830"/>
                  <a:gd name="T91" fmla="*/ 2 h 130"/>
                  <a:gd name="T92" fmla="*/ 418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8" y="0"/>
                    </a:moveTo>
                    <a:lnTo>
                      <a:pt x="418" y="0"/>
                    </a:lnTo>
                    <a:lnTo>
                      <a:pt x="334" y="2"/>
                    </a:lnTo>
                    <a:lnTo>
                      <a:pt x="256" y="4"/>
                    </a:lnTo>
                    <a:lnTo>
                      <a:pt x="186" y="12"/>
                    </a:lnTo>
                    <a:lnTo>
                      <a:pt x="124" y="20"/>
                    </a:lnTo>
                    <a:lnTo>
                      <a:pt x="72" y="28"/>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4" y="110"/>
                    </a:lnTo>
                    <a:lnTo>
                      <a:pt x="186" y="118"/>
                    </a:lnTo>
                    <a:lnTo>
                      <a:pt x="256" y="124"/>
                    </a:lnTo>
                    <a:lnTo>
                      <a:pt x="334" y="128"/>
                    </a:lnTo>
                    <a:lnTo>
                      <a:pt x="418" y="130"/>
                    </a:lnTo>
                    <a:lnTo>
                      <a:pt x="418" y="130"/>
                    </a:lnTo>
                    <a:lnTo>
                      <a:pt x="502"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2" y="2"/>
                    </a:lnTo>
                    <a:lnTo>
                      <a:pt x="4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1" name="Freeform 267"/>
              <p:cNvSpPr>
                <a:spLocks noEditPoints="1"/>
              </p:cNvSpPr>
              <p:nvPr/>
            </p:nvSpPr>
            <p:spPr bwMode="auto">
              <a:xfrm>
                <a:off x="4479" y="4162"/>
                <a:ext cx="826" cy="130"/>
              </a:xfrm>
              <a:custGeom>
                <a:avLst/>
                <a:gdLst>
                  <a:gd name="T0" fmla="*/ 416 w 826"/>
                  <a:gd name="T1" fmla="*/ 130 h 130"/>
                  <a:gd name="T2" fmla="*/ 256 w 826"/>
                  <a:gd name="T3" fmla="*/ 124 h 130"/>
                  <a:gd name="T4" fmla="*/ 124 w 826"/>
                  <a:gd name="T5" fmla="*/ 110 h 130"/>
                  <a:gd name="T6" fmla="*/ 36 w 826"/>
                  <a:gd name="T7" fmla="*/ 90 h 130"/>
                  <a:gd name="T8" fmla="*/ 10 w 826"/>
                  <a:gd name="T9" fmla="*/ 78 h 130"/>
                  <a:gd name="T10" fmla="*/ 2 w 826"/>
                  <a:gd name="T11" fmla="*/ 66 h 130"/>
                  <a:gd name="T12" fmla="*/ 4 w 826"/>
                  <a:gd name="T13" fmla="*/ 60 h 130"/>
                  <a:gd name="T14" fmla="*/ 22 w 826"/>
                  <a:gd name="T15" fmla="*/ 46 h 130"/>
                  <a:gd name="T16" fmla="*/ 52 w 826"/>
                  <a:gd name="T17" fmla="*/ 34 h 130"/>
                  <a:gd name="T18" fmla="*/ 124 w 826"/>
                  <a:gd name="T19" fmla="*/ 20 h 130"/>
                  <a:gd name="T20" fmla="*/ 256 w 826"/>
                  <a:gd name="T21" fmla="*/ 6 h 130"/>
                  <a:gd name="T22" fmla="*/ 416 w 826"/>
                  <a:gd name="T23" fmla="*/ 0 h 130"/>
                  <a:gd name="T24" fmla="*/ 498 w 826"/>
                  <a:gd name="T25" fmla="*/ 2 h 130"/>
                  <a:gd name="T26" fmla="*/ 644 w 826"/>
                  <a:gd name="T27" fmla="*/ 12 h 130"/>
                  <a:gd name="T28" fmla="*/ 754 w 826"/>
                  <a:gd name="T29" fmla="*/ 30 h 130"/>
                  <a:gd name="T30" fmla="*/ 792 w 826"/>
                  <a:gd name="T31" fmla="*/ 40 h 130"/>
                  <a:gd name="T32" fmla="*/ 816 w 826"/>
                  <a:gd name="T33" fmla="*/ 52 h 130"/>
                  <a:gd name="T34" fmla="*/ 824 w 826"/>
                  <a:gd name="T35" fmla="*/ 66 h 130"/>
                  <a:gd name="T36" fmla="*/ 822 w 826"/>
                  <a:gd name="T37" fmla="*/ 72 h 130"/>
                  <a:gd name="T38" fmla="*/ 806 w 826"/>
                  <a:gd name="T39" fmla="*/ 84 h 130"/>
                  <a:gd name="T40" fmla="*/ 754 w 826"/>
                  <a:gd name="T41" fmla="*/ 100 h 130"/>
                  <a:gd name="T42" fmla="*/ 644 w 826"/>
                  <a:gd name="T43" fmla="*/ 118 h 130"/>
                  <a:gd name="T44" fmla="*/ 498 w 826"/>
                  <a:gd name="T45" fmla="*/ 128 h 130"/>
                  <a:gd name="T46" fmla="*/ 416 w 826"/>
                  <a:gd name="T47" fmla="*/ 0 h 130"/>
                  <a:gd name="T48" fmla="*/ 332 w 826"/>
                  <a:gd name="T49" fmla="*/ 2 h 130"/>
                  <a:gd name="T50" fmla="*/ 184 w 826"/>
                  <a:gd name="T51" fmla="*/ 12 h 130"/>
                  <a:gd name="T52" fmla="*/ 72 w 826"/>
                  <a:gd name="T53" fmla="*/ 30 h 130"/>
                  <a:gd name="T54" fmla="*/ 34 w 826"/>
                  <a:gd name="T55" fmla="*/ 40 h 130"/>
                  <a:gd name="T56" fmla="*/ 8 w 826"/>
                  <a:gd name="T57" fmla="*/ 52 h 130"/>
                  <a:gd name="T58" fmla="*/ 0 w 826"/>
                  <a:gd name="T59" fmla="*/ 66 h 130"/>
                  <a:gd name="T60" fmla="*/ 2 w 826"/>
                  <a:gd name="T61" fmla="*/ 72 h 130"/>
                  <a:gd name="T62" fmla="*/ 20 w 826"/>
                  <a:gd name="T63" fmla="*/ 84 h 130"/>
                  <a:gd name="T64" fmla="*/ 72 w 826"/>
                  <a:gd name="T65" fmla="*/ 102 h 130"/>
                  <a:gd name="T66" fmla="*/ 184 w 826"/>
                  <a:gd name="T67" fmla="*/ 118 h 130"/>
                  <a:gd name="T68" fmla="*/ 332 w 826"/>
                  <a:gd name="T69" fmla="*/ 128 h 130"/>
                  <a:gd name="T70" fmla="*/ 416 w 826"/>
                  <a:gd name="T71" fmla="*/ 130 h 130"/>
                  <a:gd name="T72" fmla="*/ 576 w 826"/>
                  <a:gd name="T73" fmla="*/ 124 h 130"/>
                  <a:gd name="T74" fmla="*/ 706 w 826"/>
                  <a:gd name="T75" fmla="*/ 110 h 130"/>
                  <a:gd name="T76" fmla="*/ 794 w 826"/>
                  <a:gd name="T77" fmla="*/ 90 h 130"/>
                  <a:gd name="T78" fmla="*/ 818 w 826"/>
                  <a:gd name="T79" fmla="*/ 78 h 130"/>
                  <a:gd name="T80" fmla="*/ 826 w 826"/>
                  <a:gd name="T81" fmla="*/ 66 h 130"/>
                  <a:gd name="T82" fmla="*/ 824 w 826"/>
                  <a:gd name="T83" fmla="*/ 60 h 130"/>
                  <a:gd name="T84" fmla="*/ 808 w 826"/>
                  <a:gd name="T85" fmla="*/ 46 h 130"/>
                  <a:gd name="T86" fmla="*/ 776 w 826"/>
                  <a:gd name="T87" fmla="*/ 34 h 130"/>
                  <a:gd name="T88" fmla="*/ 706 w 826"/>
                  <a:gd name="T89" fmla="*/ 20 h 130"/>
                  <a:gd name="T90" fmla="*/ 576 w 826"/>
                  <a:gd name="T91" fmla="*/ 6 h 130"/>
                  <a:gd name="T92" fmla="*/ 416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130"/>
                    </a:moveTo>
                    <a:lnTo>
                      <a:pt x="416" y="130"/>
                    </a:lnTo>
                    <a:lnTo>
                      <a:pt x="334" y="128"/>
                    </a:lnTo>
                    <a:lnTo>
                      <a:pt x="256" y="124"/>
                    </a:lnTo>
                    <a:lnTo>
                      <a:pt x="186" y="118"/>
                    </a:lnTo>
                    <a:lnTo>
                      <a:pt x="124" y="110"/>
                    </a:lnTo>
                    <a:lnTo>
                      <a:pt x="74" y="100"/>
                    </a:lnTo>
                    <a:lnTo>
                      <a:pt x="36" y="90"/>
                    </a:lnTo>
                    <a:lnTo>
                      <a:pt x="22" y="84"/>
                    </a:lnTo>
                    <a:lnTo>
                      <a:pt x="10" y="78"/>
                    </a:lnTo>
                    <a:lnTo>
                      <a:pt x="4" y="72"/>
                    </a:lnTo>
                    <a:lnTo>
                      <a:pt x="2" y="66"/>
                    </a:lnTo>
                    <a:lnTo>
                      <a:pt x="2" y="66"/>
                    </a:lnTo>
                    <a:lnTo>
                      <a:pt x="4" y="60"/>
                    </a:lnTo>
                    <a:lnTo>
                      <a:pt x="10" y="52"/>
                    </a:lnTo>
                    <a:lnTo>
                      <a:pt x="22" y="46"/>
                    </a:lnTo>
                    <a:lnTo>
                      <a:pt x="36" y="40"/>
                    </a:lnTo>
                    <a:lnTo>
                      <a:pt x="52" y="34"/>
                    </a:lnTo>
                    <a:lnTo>
                      <a:pt x="74" y="30"/>
                    </a:lnTo>
                    <a:lnTo>
                      <a:pt x="124" y="20"/>
                    </a:lnTo>
                    <a:lnTo>
                      <a:pt x="186" y="12"/>
                    </a:lnTo>
                    <a:lnTo>
                      <a:pt x="256" y="6"/>
                    </a:lnTo>
                    <a:lnTo>
                      <a:pt x="334" y="2"/>
                    </a:lnTo>
                    <a:lnTo>
                      <a:pt x="416" y="0"/>
                    </a:lnTo>
                    <a:lnTo>
                      <a:pt x="416" y="0"/>
                    </a:lnTo>
                    <a:lnTo>
                      <a:pt x="498" y="2"/>
                    </a:lnTo>
                    <a:lnTo>
                      <a:pt x="574" y="6"/>
                    </a:lnTo>
                    <a:lnTo>
                      <a:pt x="644" y="12"/>
                    </a:lnTo>
                    <a:lnTo>
                      <a:pt x="704" y="20"/>
                    </a:lnTo>
                    <a:lnTo>
                      <a:pt x="754" y="30"/>
                    </a:lnTo>
                    <a:lnTo>
                      <a:pt x="774" y="34"/>
                    </a:lnTo>
                    <a:lnTo>
                      <a:pt x="792" y="40"/>
                    </a:lnTo>
                    <a:lnTo>
                      <a:pt x="806" y="46"/>
                    </a:lnTo>
                    <a:lnTo>
                      <a:pt x="816" y="52"/>
                    </a:lnTo>
                    <a:lnTo>
                      <a:pt x="822" y="60"/>
                    </a:lnTo>
                    <a:lnTo>
                      <a:pt x="824" y="66"/>
                    </a:lnTo>
                    <a:lnTo>
                      <a:pt x="824" y="66"/>
                    </a:lnTo>
                    <a:lnTo>
                      <a:pt x="822" y="72"/>
                    </a:lnTo>
                    <a:lnTo>
                      <a:pt x="816" y="78"/>
                    </a:lnTo>
                    <a:lnTo>
                      <a:pt x="806" y="84"/>
                    </a:lnTo>
                    <a:lnTo>
                      <a:pt x="792" y="90"/>
                    </a:lnTo>
                    <a:lnTo>
                      <a:pt x="754" y="100"/>
                    </a:lnTo>
                    <a:lnTo>
                      <a:pt x="704" y="110"/>
                    </a:lnTo>
                    <a:lnTo>
                      <a:pt x="644" y="118"/>
                    </a:lnTo>
                    <a:lnTo>
                      <a:pt x="574" y="124"/>
                    </a:lnTo>
                    <a:lnTo>
                      <a:pt x="498" y="128"/>
                    </a:lnTo>
                    <a:lnTo>
                      <a:pt x="416" y="130"/>
                    </a:lnTo>
                    <a:close/>
                    <a:moveTo>
                      <a:pt x="416" y="0"/>
                    </a:moveTo>
                    <a:lnTo>
                      <a:pt x="416"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2" y="110"/>
                    </a:lnTo>
                    <a:lnTo>
                      <a:pt x="184" y="118"/>
                    </a:lnTo>
                    <a:lnTo>
                      <a:pt x="254" y="124"/>
                    </a:lnTo>
                    <a:lnTo>
                      <a:pt x="332" y="128"/>
                    </a:lnTo>
                    <a:lnTo>
                      <a:pt x="416" y="130"/>
                    </a:lnTo>
                    <a:lnTo>
                      <a:pt x="416" y="130"/>
                    </a:lnTo>
                    <a:lnTo>
                      <a:pt x="498" y="128"/>
                    </a:lnTo>
                    <a:lnTo>
                      <a:pt x="576"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6" y="6"/>
                    </a:lnTo>
                    <a:lnTo>
                      <a:pt x="498" y="2"/>
                    </a:lnTo>
                    <a:lnTo>
                      <a:pt x="416" y="0"/>
                    </a:lnTo>
                    <a:close/>
                  </a:path>
                </a:pathLst>
              </a:custGeom>
              <a:solidFill>
                <a:srgbClr val="E9E7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2" name="Freeform 268"/>
              <p:cNvSpPr>
                <a:spLocks/>
              </p:cNvSpPr>
              <p:nvPr/>
            </p:nvSpPr>
            <p:spPr bwMode="auto">
              <a:xfrm>
                <a:off x="4481" y="4162"/>
                <a:ext cx="822" cy="130"/>
              </a:xfrm>
              <a:custGeom>
                <a:avLst/>
                <a:gdLst>
                  <a:gd name="T0" fmla="*/ 414 w 822"/>
                  <a:gd name="T1" fmla="*/ 130 h 130"/>
                  <a:gd name="T2" fmla="*/ 414 w 822"/>
                  <a:gd name="T3" fmla="*/ 130 h 130"/>
                  <a:gd name="T4" fmla="*/ 332 w 822"/>
                  <a:gd name="T5" fmla="*/ 128 h 130"/>
                  <a:gd name="T6" fmla="*/ 254 w 822"/>
                  <a:gd name="T7" fmla="*/ 124 h 130"/>
                  <a:gd name="T8" fmla="*/ 184 w 822"/>
                  <a:gd name="T9" fmla="*/ 118 h 130"/>
                  <a:gd name="T10" fmla="*/ 122 w 822"/>
                  <a:gd name="T11" fmla="*/ 110 h 130"/>
                  <a:gd name="T12" fmla="*/ 72 w 822"/>
                  <a:gd name="T13" fmla="*/ 100 h 130"/>
                  <a:gd name="T14" fmla="*/ 34 w 822"/>
                  <a:gd name="T15" fmla="*/ 90 h 130"/>
                  <a:gd name="T16" fmla="*/ 20 w 822"/>
                  <a:gd name="T17" fmla="*/ 84 h 130"/>
                  <a:gd name="T18" fmla="*/ 8 w 822"/>
                  <a:gd name="T19" fmla="*/ 78 h 130"/>
                  <a:gd name="T20" fmla="*/ 2 w 822"/>
                  <a:gd name="T21" fmla="*/ 72 h 130"/>
                  <a:gd name="T22" fmla="*/ 0 w 822"/>
                  <a:gd name="T23" fmla="*/ 66 h 130"/>
                  <a:gd name="T24" fmla="*/ 0 w 822"/>
                  <a:gd name="T25" fmla="*/ 66 h 130"/>
                  <a:gd name="T26" fmla="*/ 2 w 822"/>
                  <a:gd name="T27" fmla="*/ 60 h 130"/>
                  <a:gd name="T28" fmla="*/ 8 w 822"/>
                  <a:gd name="T29" fmla="*/ 52 h 130"/>
                  <a:gd name="T30" fmla="*/ 20 w 822"/>
                  <a:gd name="T31" fmla="*/ 46 h 130"/>
                  <a:gd name="T32" fmla="*/ 34 w 822"/>
                  <a:gd name="T33" fmla="*/ 40 h 130"/>
                  <a:gd name="T34" fmla="*/ 50 w 822"/>
                  <a:gd name="T35" fmla="*/ 34 h 130"/>
                  <a:gd name="T36" fmla="*/ 72 w 822"/>
                  <a:gd name="T37" fmla="*/ 30 h 130"/>
                  <a:gd name="T38" fmla="*/ 122 w 822"/>
                  <a:gd name="T39" fmla="*/ 20 h 130"/>
                  <a:gd name="T40" fmla="*/ 184 w 822"/>
                  <a:gd name="T41" fmla="*/ 12 h 130"/>
                  <a:gd name="T42" fmla="*/ 254 w 822"/>
                  <a:gd name="T43" fmla="*/ 6 h 130"/>
                  <a:gd name="T44" fmla="*/ 332 w 822"/>
                  <a:gd name="T45" fmla="*/ 2 h 130"/>
                  <a:gd name="T46" fmla="*/ 414 w 822"/>
                  <a:gd name="T47" fmla="*/ 0 h 130"/>
                  <a:gd name="T48" fmla="*/ 414 w 822"/>
                  <a:gd name="T49" fmla="*/ 0 h 130"/>
                  <a:gd name="T50" fmla="*/ 496 w 822"/>
                  <a:gd name="T51" fmla="*/ 2 h 130"/>
                  <a:gd name="T52" fmla="*/ 572 w 822"/>
                  <a:gd name="T53" fmla="*/ 6 h 130"/>
                  <a:gd name="T54" fmla="*/ 642 w 822"/>
                  <a:gd name="T55" fmla="*/ 12 h 130"/>
                  <a:gd name="T56" fmla="*/ 702 w 822"/>
                  <a:gd name="T57" fmla="*/ 20 h 130"/>
                  <a:gd name="T58" fmla="*/ 752 w 822"/>
                  <a:gd name="T59" fmla="*/ 30 h 130"/>
                  <a:gd name="T60" fmla="*/ 772 w 822"/>
                  <a:gd name="T61" fmla="*/ 34 h 130"/>
                  <a:gd name="T62" fmla="*/ 790 w 822"/>
                  <a:gd name="T63" fmla="*/ 40 h 130"/>
                  <a:gd name="T64" fmla="*/ 804 w 822"/>
                  <a:gd name="T65" fmla="*/ 46 h 130"/>
                  <a:gd name="T66" fmla="*/ 814 w 822"/>
                  <a:gd name="T67" fmla="*/ 52 h 130"/>
                  <a:gd name="T68" fmla="*/ 820 w 822"/>
                  <a:gd name="T69" fmla="*/ 60 h 130"/>
                  <a:gd name="T70" fmla="*/ 822 w 822"/>
                  <a:gd name="T71" fmla="*/ 66 h 130"/>
                  <a:gd name="T72" fmla="*/ 822 w 822"/>
                  <a:gd name="T73" fmla="*/ 66 h 130"/>
                  <a:gd name="T74" fmla="*/ 820 w 822"/>
                  <a:gd name="T75" fmla="*/ 72 h 130"/>
                  <a:gd name="T76" fmla="*/ 814 w 822"/>
                  <a:gd name="T77" fmla="*/ 78 h 130"/>
                  <a:gd name="T78" fmla="*/ 804 w 822"/>
                  <a:gd name="T79" fmla="*/ 84 h 130"/>
                  <a:gd name="T80" fmla="*/ 790 w 822"/>
                  <a:gd name="T81" fmla="*/ 90 h 130"/>
                  <a:gd name="T82" fmla="*/ 752 w 822"/>
                  <a:gd name="T83" fmla="*/ 100 h 130"/>
                  <a:gd name="T84" fmla="*/ 702 w 822"/>
                  <a:gd name="T85" fmla="*/ 110 h 130"/>
                  <a:gd name="T86" fmla="*/ 642 w 822"/>
                  <a:gd name="T87" fmla="*/ 118 h 130"/>
                  <a:gd name="T88" fmla="*/ 572 w 822"/>
                  <a:gd name="T89" fmla="*/ 124 h 130"/>
                  <a:gd name="T90" fmla="*/ 496 w 822"/>
                  <a:gd name="T91" fmla="*/ 128 h 130"/>
                  <a:gd name="T92" fmla="*/ 414 w 82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130"/>
                    </a:moveTo>
                    <a:lnTo>
                      <a:pt x="414" y="130"/>
                    </a:lnTo>
                    <a:lnTo>
                      <a:pt x="332" y="128"/>
                    </a:lnTo>
                    <a:lnTo>
                      <a:pt x="254" y="124"/>
                    </a:lnTo>
                    <a:lnTo>
                      <a:pt x="184" y="118"/>
                    </a:lnTo>
                    <a:lnTo>
                      <a:pt x="122" y="110"/>
                    </a:lnTo>
                    <a:lnTo>
                      <a:pt x="72" y="100"/>
                    </a:lnTo>
                    <a:lnTo>
                      <a:pt x="34" y="90"/>
                    </a:lnTo>
                    <a:lnTo>
                      <a:pt x="20" y="84"/>
                    </a:lnTo>
                    <a:lnTo>
                      <a:pt x="8" y="78"/>
                    </a:lnTo>
                    <a:lnTo>
                      <a:pt x="2" y="72"/>
                    </a:lnTo>
                    <a:lnTo>
                      <a:pt x="0" y="66"/>
                    </a:lnTo>
                    <a:lnTo>
                      <a:pt x="0" y="66"/>
                    </a:lnTo>
                    <a:lnTo>
                      <a:pt x="2" y="60"/>
                    </a:lnTo>
                    <a:lnTo>
                      <a:pt x="8" y="52"/>
                    </a:lnTo>
                    <a:lnTo>
                      <a:pt x="20" y="46"/>
                    </a:lnTo>
                    <a:lnTo>
                      <a:pt x="34" y="40"/>
                    </a:lnTo>
                    <a:lnTo>
                      <a:pt x="50" y="34"/>
                    </a:lnTo>
                    <a:lnTo>
                      <a:pt x="72" y="30"/>
                    </a:lnTo>
                    <a:lnTo>
                      <a:pt x="122" y="20"/>
                    </a:lnTo>
                    <a:lnTo>
                      <a:pt x="184" y="12"/>
                    </a:lnTo>
                    <a:lnTo>
                      <a:pt x="254" y="6"/>
                    </a:lnTo>
                    <a:lnTo>
                      <a:pt x="332" y="2"/>
                    </a:lnTo>
                    <a:lnTo>
                      <a:pt x="414" y="0"/>
                    </a:lnTo>
                    <a:lnTo>
                      <a:pt x="414" y="0"/>
                    </a:lnTo>
                    <a:lnTo>
                      <a:pt x="496" y="2"/>
                    </a:lnTo>
                    <a:lnTo>
                      <a:pt x="572" y="6"/>
                    </a:lnTo>
                    <a:lnTo>
                      <a:pt x="642" y="12"/>
                    </a:lnTo>
                    <a:lnTo>
                      <a:pt x="702" y="20"/>
                    </a:lnTo>
                    <a:lnTo>
                      <a:pt x="752" y="30"/>
                    </a:lnTo>
                    <a:lnTo>
                      <a:pt x="772" y="34"/>
                    </a:lnTo>
                    <a:lnTo>
                      <a:pt x="790" y="40"/>
                    </a:lnTo>
                    <a:lnTo>
                      <a:pt x="804" y="46"/>
                    </a:lnTo>
                    <a:lnTo>
                      <a:pt x="814" y="52"/>
                    </a:lnTo>
                    <a:lnTo>
                      <a:pt x="820" y="60"/>
                    </a:lnTo>
                    <a:lnTo>
                      <a:pt x="822" y="66"/>
                    </a:lnTo>
                    <a:lnTo>
                      <a:pt x="822" y="66"/>
                    </a:lnTo>
                    <a:lnTo>
                      <a:pt x="820" y="72"/>
                    </a:lnTo>
                    <a:lnTo>
                      <a:pt x="814" y="78"/>
                    </a:lnTo>
                    <a:lnTo>
                      <a:pt x="804" y="84"/>
                    </a:lnTo>
                    <a:lnTo>
                      <a:pt x="790" y="90"/>
                    </a:lnTo>
                    <a:lnTo>
                      <a:pt x="752" y="100"/>
                    </a:lnTo>
                    <a:lnTo>
                      <a:pt x="702" y="110"/>
                    </a:lnTo>
                    <a:lnTo>
                      <a:pt x="642" y="118"/>
                    </a:lnTo>
                    <a:lnTo>
                      <a:pt x="572" y="124"/>
                    </a:lnTo>
                    <a:lnTo>
                      <a:pt x="496" y="128"/>
                    </a:lnTo>
                    <a:lnTo>
                      <a:pt x="414"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3" name="Freeform 269"/>
              <p:cNvSpPr>
                <a:spLocks/>
              </p:cNvSpPr>
              <p:nvPr/>
            </p:nvSpPr>
            <p:spPr bwMode="auto">
              <a:xfrm>
                <a:off x="4479" y="4162"/>
                <a:ext cx="826" cy="130"/>
              </a:xfrm>
              <a:custGeom>
                <a:avLst/>
                <a:gdLst>
                  <a:gd name="T0" fmla="*/ 416 w 826"/>
                  <a:gd name="T1" fmla="*/ 0 h 130"/>
                  <a:gd name="T2" fmla="*/ 416 w 826"/>
                  <a:gd name="T3" fmla="*/ 0 h 130"/>
                  <a:gd name="T4" fmla="*/ 332 w 826"/>
                  <a:gd name="T5" fmla="*/ 2 h 130"/>
                  <a:gd name="T6" fmla="*/ 254 w 826"/>
                  <a:gd name="T7" fmla="*/ 6 h 130"/>
                  <a:gd name="T8" fmla="*/ 184 w 826"/>
                  <a:gd name="T9" fmla="*/ 12 h 130"/>
                  <a:gd name="T10" fmla="*/ 122 w 826"/>
                  <a:gd name="T11" fmla="*/ 20 h 130"/>
                  <a:gd name="T12" fmla="*/ 72 w 826"/>
                  <a:gd name="T13" fmla="*/ 30 h 130"/>
                  <a:gd name="T14" fmla="*/ 50 w 826"/>
                  <a:gd name="T15" fmla="*/ 34 h 130"/>
                  <a:gd name="T16" fmla="*/ 34 w 826"/>
                  <a:gd name="T17" fmla="*/ 40 h 130"/>
                  <a:gd name="T18" fmla="*/ 20 w 826"/>
                  <a:gd name="T19" fmla="*/ 46 h 130"/>
                  <a:gd name="T20" fmla="*/ 8 w 826"/>
                  <a:gd name="T21" fmla="*/ 52 h 130"/>
                  <a:gd name="T22" fmla="*/ 2 w 826"/>
                  <a:gd name="T23" fmla="*/ 60 h 130"/>
                  <a:gd name="T24" fmla="*/ 0 w 826"/>
                  <a:gd name="T25" fmla="*/ 66 h 130"/>
                  <a:gd name="T26" fmla="*/ 0 w 826"/>
                  <a:gd name="T27" fmla="*/ 66 h 130"/>
                  <a:gd name="T28" fmla="*/ 2 w 826"/>
                  <a:gd name="T29" fmla="*/ 72 h 130"/>
                  <a:gd name="T30" fmla="*/ 8 w 826"/>
                  <a:gd name="T31" fmla="*/ 78 h 130"/>
                  <a:gd name="T32" fmla="*/ 20 w 826"/>
                  <a:gd name="T33" fmla="*/ 84 h 130"/>
                  <a:gd name="T34" fmla="*/ 34 w 826"/>
                  <a:gd name="T35" fmla="*/ 90 h 130"/>
                  <a:gd name="T36" fmla="*/ 72 w 826"/>
                  <a:gd name="T37" fmla="*/ 102 h 130"/>
                  <a:gd name="T38" fmla="*/ 122 w 826"/>
                  <a:gd name="T39" fmla="*/ 110 h 130"/>
                  <a:gd name="T40" fmla="*/ 184 w 826"/>
                  <a:gd name="T41" fmla="*/ 118 h 130"/>
                  <a:gd name="T42" fmla="*/ 254 w 826"/>
                  <a:gd name="T43" fmla="*/ 124 h 130"/>
                  <a:gd name="T44" fmla="*/ 332 w 826"/>
                  <a:gd name="T45" fmla="*/ 128 h 130"/>
                  <a:gd name="T46" fmla="*/ 416 w 826"/>
                  <a:gd name="T47" fmla="*/ 130 h 130"/>
                  <a:gd name="T48" fmla="*/ 416 w 826"/>
                  <a:gd name="T49" fmla="*/ 130 h 130"/>
                  <a:gd name="T50" fmla="*/ 498 w 826"/>
                  <a:gd name="T51" fmla="*/ 128 h 130"/>
                  <a:gd name="T52" fmla="*/ 576 w 826"/>
                  <a:gd name="T53" fmla="*/ 124 h 130"/>
                  <a:gd name="T54" fmla="*/ 644 w 826"/>
                  <a:gd name="T55" fmla="*/ 118 h 130"/>
                  <a:gd name="T56" fmla="*/ 706 w 826"/>
                  <a:gd name="T57" fmla="*/ 110 h 130"/>
                  <a:gd name="T58" fmla="*/ 756 w 826"/>
                  <a:gd name="T59" fmla="*/ 102 h 130"/>
                  <a:gd name="T60" fmla="*/ 794 w 826"/>
                  <a:gd name="T61" fmla="*/ 90 h 130"/>
                  <a:gd name="T62" fmla="*/ 808 w 826"/>
                  <a:gd name="T63" fmla="*/ 84 h 130"/>
                  <a:gd name="T64" fmla="*/ 818 w 826"/>
                  <a:gd name="T65" fmla="*/ 78 h 130"/>
                  <a:gd name="T66" fmla="*/ 824 w 826"/>
                  <a:gd name="T67" fmla="*/ 72 h 130"/>
                  <a:gd name="T68" fmla="*/ 826 w 826"/>
                  <a:gd name="T69" fmla="*/ 66 h 130"/>
                  <a:gd name="T70" fmla="*/ 826 w 826"/>
                  <a:gd name="T71" fmla="*/ 66 h 130"/>
                  <a:gd name="T72" fmla="*/ 824 w 826"/>
                  <a:gd name="T73" fmla="*/ 60 h 130"/>
                  <a:gd name="T74" fmla="*/ 818 w 826"/>
                  <a:gd name="T75" fmla="*/ 52 h 130"/>
                  <a:gd name="T76" fmla="*/ 808 w 826"/>
                  <a:gd name="T77" fmla="*/ 46 h 130"/>
                  <a:gd name="T78" fmla="*/ 794 w 826"/>
                  <a:gd name="T79" fmla="*/ 40 h 130"/>
                  <a:gd name="T80" fmla="*/ 776 w 826"/>
                  <a:gd name="T81" fmla="*/ 34 h 130"/>
                  <a:gd name="T82" fmla="*/ 756 w 826"/>
                  <a:gd name="T83" fmla="*/ 30 h 130"/>
                  <a:gd name="T84" fmla="*/ 706 w 826"/>
                  <a:gd name="T85" fmla="*/ 20 h 130"/>
                  <a:gd name="T86" fmla="*/ 644 w 826"/>
                  <a:gd name="T87" fmla="*/ 12 h 130"/>
                  <a:gd name="T88" fmla="*/ 576 w 826"/>
                  <a:gd name="T89" fmla="*/ 6 h 130"/>
                  <a:gd name="T90" fmla="*/ 498 w 826"/>
                  <a:gd name="T91" fmla="*/ 2 h 130"/>
                  <a:gd name="T92" fmla="*/ 416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6" y="0"/>
                    </a:moveTo>
                    <a:lnTo>
                      <a:pt x="416"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2"/>
                    </a:lnTo>
                    <a:lnTo>
                      <a:pt x="122" y="110"/>
                    </a:lnTo>
                    <a:lnTo>
                      <a:pt x="184" y="118"/>
                    </a:lnTo>
                    <a:lnTo>
                      <a:pt x="254" y="124"/>
                    </a:lnTo>
                    <a:lnTo>
                      <a:pt x="332" y="128"/>
                    </a:lnTo>
                    <a:lnTo>
                      <a:pt x="416" y="130"/>
                    </a:lnTo>
                    <a:lnTo>
                      <a:pt x="416" y="130"/>
                    </a:lnTo>
                    <a:lnTo>
                      <a:pt x="498" y="128"/>
                    </a:lnTo>
                    <a:lnTo>
                      <a:pt x="576"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6" y="6"/>
                    </a:lnTo>
                    <a:lnTo>
                      <a:pt x="498" y="2"/>
                    </a:lnTo>
                    <a:lnTo>
                      <a:pt x="4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4" name="Freeform 270"/>
              <p:cNvSpPr>
                <a:spLocks noEditPoints="1"/>
              </p:cNvSpPr>
              <p:nvPr/>
            </p:nvSpPr>
            <p:spPr bwMode="auto">
              <a:xfrm>
                <a:off x="4481" y="4162"/>
                <a:ext cx="822" cy="130"/>
              </a:xfrm>
              <a:custGeom>
                <a:avLst/>
                <a:gdLst>
                  <a:gd name="T0" fmla="*/ 414 w 822"/>
                  <a:gd name="T1" fmla="*/ 128 h 130"/>
                  <a:gd name="T2" fmla="*/ 254 w 822"/>
                  <a:gd name="T3" fmla="*/ 124 h 130"/>
                  <a:gd name="T4" fmla="*/ 124 w 822"/>
                  <a:gd name="T5" fmla="*/ 110 h 130"/>
                  <a:gd name="T6" fmla="*/ 36 w 822"/>
                  <a:gd name="T7" fmla="*/ 90 h 130"/>
                  <a:gd name="T8" fmla="*/ 10 w 822"/>
                  <a:gd name="T9" fmla="*/ 78 h 130"/>
                  <a:gd name="T10" fmla="*/ 2 w 822"/>
                  <a:gd name="T11" fmla="*/ 66 h 130"/>
                  <a:gd name="T12" fmla="*/ 4 w 822"/>
                  <a:gd name="T13" fmla="*/ 60 h 130"/>
                  <a:gd name="T14" fmla="*/ 22 w 822"/>
                  <a:gd name="T15" fmla="*/ 46 h 130"/>
                  <a:gd name="T16" fmla="*/ 52 w 822"/>
                  <a:gd name="T17" fmla="*/ 34 h 130"/>
                  <a:gd name="T18" fmla="*/ 124 w 822"/>
                  <a:gd name="T19" fmla="*/ 20 h 130"/>
                  <a:gd name="T20" fmla="*/ 254 w 822"/>
                  <a:gd name="T21" fmla="*/ 6 h 130"/>
                  <a:gd name="T22" fmla="*/ 414 w 822"/>
                  <a:gd name="T23" fmla="*/ 0 h 130"/>
                  <a:gd name="T24" fmla="*/ 496 w 822"/>
                  <a:gd name="T25" fmla="*/ 2 h 130"/>
                  <a:gd name="T26" fmla="*/ 640 w 822"/>
                  <a:gd name="T27" fmla="*/ 12 h 130"/>
                  <a:gd name="T28" fmla="*/ 750 w 822"/>
                  <a:gd name="T29" fmla="*/ 30 h 130"/>
                  <a:gd name="T30" fmla="*/ 788 w 822"/>
                  <a:gd name="T31" fmla="*/ 40 h 130"/>
                  <a:gd name="T32" fmla="*/ 812 w 822"/>
                  <a:gd name="T33" fmla="*/ 54 h 130"/>
                  <a:gd name="T34" fmla="*/ 820 w 822"/>
                  <a:gd name="T35" fmla="*/ 66 h 130"/>
                  <a:gd name="T36" fmla="*/ 818 w 822"/>
                  <a:gd name="T37" fmla="*/ 72 h 130"/>
                  <a:gd name="T38" fmla="*/ 802 w 822"/>
                  <a:gd name="T39" fmla="*/ 84 h 130"/>
                  <a:gd name="T40" fmla="*/ 750 w 822"/>
                  <a:gd name="T41" fmla="*/ 100 h 130"/>
                  <a:gd name="T42" fmla="*/ 640 w 822"/>
                  <a:gd name="T43" fmla="*/ 118 h 130"/>
                  <a:gd name="T44" fmla="*/ 496 w 822"/>
                  <a:gd name="T45" fmla="*/ 128 h 130"/>
                  <a:gd name="T46" fmla="*/ 414 w 822"/>
                  <a:gd name="T47" fmla="*/ 0 h 130"/>
                  <a:gd name="T48" fmla="*/ 332 w 822"/>
                  <a:gd name="T49" fmla="*/ 2 h 130"/>
                  <a:gd name="T50" fmla="*/ 184 w 822"/>
                  <a:gd name="T51" fmla="*/ 12 h 130"/>
                  <a:gd name="T52" fmla="*/ 72 w 822"/>
                  <a:gd name="T53" fmla="*/ 30 h 130"/>
                  <a:gd name="T54" fmla="*/ 34 w 822"/>
                  <a:gd name="T55" fmla="*/ 40 h 130"/>
                  <a:gd name="T56" fmla="*/ 8 w 822"/>
                  <a:gd name="T57" fmla="*/ 52 h 130"/>
                  <a:gd name="T58" fmla="*/ 0 w 822"/>
                  <a:gd name="T59" fmla="*/ 66 h 130"/>
                  <a:gd name="T60" fmla="*/ 2 w 822"/>
                  <a:gd name="T61" fmla="*/ 72 h 130"/>
                  <a:gd name="T62" fmla="*/ 20 w 822"/>
                  <a:gd name="T63" fmla="*/ 84 h 130"/>
                  <a:gd name="T64" fmla="*/ 72 w 822"/>
                  <a:gd name="T65" fmla="*/ 100 h 130"/>
                  <a:gd name="T66" fmla="*/ 184 w 822"/>
                  <a:gd name="T67" fmla="*/ 118 h 130"/>
                  <a:gd name="T68" fmla="*/ 332 w 822"/>
                  <a:gd name="T69" fmla="*/ 128 h 130"/>
                  <a:gd name="T70" fmla="*/ 414 w 822"/>
                  <a:gd name="T71" fmla="*/ 130 h 130"/>
                  <a:gd name="T72" fmla="*/ 572 w 822"/>
                  <a:gd name="T73" fmla="*/ 124 h 130"/>
                  <a:gd name="T74" fmla="*/ 702 w 822"/>
                  <a:gd name="T75" fmla="*/ 110 h 130"/>
                  <a:gd name="T76" fmla="*/ 790 w 822"/>
                  <a:gd name="T77" fmla="*/ 90 h 130"/>
                  <a:gd name="T78" fmla="*/ 814 w 822"/>
                  <a:gd name="T79" fmla="*/ 78 h 130"/>
                  <a:gd name="T80" fmla="*/ 822 w 822"/>
                  <a:gd name="T81" fmla="*/ 66 h 130"/>
                  <a:gd name="T82" fmla="*/ 820 w 822"/>
                  <a:gd name="T83" fmla="*/ 60 h 130"/>
                  <a:gd name="T84" fmla="*/ 804 w 822"/>
                  <a:gd name="T85" fmla="*/ 46 h 130"/>
                  <a:gd name="T86" fmla="*/ 772 w 822"/>
                  <a:gd name="T87" fmla="*/ 34 h 130"/>
                  <a:gd name="T88" fmla="*/ 702 w 822"/>
                  <a:gd name="T89" fmla="*/ 20 h 130"/>
                  <a:gd name="T90" fmla="*/ 572 w 822"/>
                  <a:gd name="T91" fmla="*/ 6 h 130"/>
                  <a:gd name="T92" fmla="*/ 414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128"/>
                    </a:moveTo>
                    <a:lnTo>
                      <a:pt x="414" y="128"/>
                    </a:lnTo>
                    <a:lnTo>
                      <a:pt x="332" y="128"/>
                    </a:lnTo>
                    <a:lnTo>
                      <a:pt x="254" y="124"/>
                    </a:lnTo>
                    <a:lnTo>
                      <a:pt x="184" y="118"/>
                    </a:lnTo>
                    <a:lnTo>
                      <a:pt x="124" y="110"/>
                    </a:lnTo>
                    <a:lnTo>
                      <a:pt x="74" y="100"/>
                    </a:lnTo>
                    <a:lnTo>
                      <a:pt x="36" y="90"/>
                    </a:lnTo>
                    <a:lnTo>
                      <a:pt x="22" y="84"/>
                    </a:lnTo>
                    <a:lnTo>
                      <a:pt x="10" y="78"/>
                    </a:lnTo>
                    <a:lnTo>
                      <a:pt x="4" y="72"/>
                    </a:lnTo>
                    <a:lnTo>
                      <a:pt x="2" y="66"/>
                    </a:lnTo>
                    <a:lnTo>
                      <a:pt x="2" y="66"/>
                    </a:lnTo>
                    <a:lnTo>
                      <a:pt x="4" y="60"/>
                    </a:lnTo>
                    <a:lnTo>
                      <a:pt x="10" y="54"/>
                    </a:lnTo>
                    <a:lnTo>
                      <a:pt x="22" y="46"/>
                    </a:lnTo>
                    <a:lnTo>
                      <a:pt x="36" y="40"/>
                    </a:lnTo>
                    <a:lnTo>
                      <a:pt x="52" y="34"/>
                    </a:lnTo>
                    <a:lnTo>
                      <a:pt x="74" y="30"/>
                    </a:lnTo>
                    <a:lnTo>
                      <a:pt x="124" y="20"/>
                    </a:lnTo>
                    <a:lnTo>
                      <a:pt x="184" y="12"/>
                    </a:lnTo>
                    <a:lnTo>
                      <a:pt x="254" y="6"/>
                    </a:lnTo>
                    <a:lnTo>
                      <a:pt x="332" y="2"/>
                    </a:lnTo>
                    <a:lnTo>
                      <a:pt x="414" y="0"/>
                    </a:lnTo>
                    <a:lnTo>
                      <a:pt x="414" y="0"/>
                    </a:lnTo>
                    <a:lnTo>
                      <a:pt x="496" y="2"/>
                    </a:lnTo>
                    <a:lnTo>
                      <a:pt x="572" y="6"/>
                    </a:lnTo>
                    <a:lnTo>
                      <a:pt x="640" y="12"/>
                    </a:lnTo>
                    <a:lnTo>
                      <a:pt x="700" y="20"/>
                    </a:lnTo>
                    <a:lnTo>
                      <a:pt x="750" y="30"/>
                    </a:lnTo>
                    <a:lnTo>
                      <a:pt x="770" y="34"/>
                    </a:lnTo>
                    <a:lnTo>
                      <a:pt x="788" y="40"/>
                    </a:lnTo>
                    <a:lnTo>
                      <a:pt x="802" y="46"/>
                    </a:lnTo>
                    <a:lnTo>
                      <a:pt x="812" y="54"/>
                    </a:lnTo>
                    <a:lnTo>
                      <a:pt x="818" y="60"/>
                    </a:lnTo>
                    <a:lnTo>
                      <a:pt x="820" y="66"/>
                    </a:lnTo>
                    <a:lnTo>
                      <a:pt x="820" y="66"/>
                    </a:lnTo>
                    <a:lnTo>
                      <a:pt x="818" y="72"/>
                    </a:lnTo>
                    <a:lnTo>
                      <a:pt x="812" y="78"/>
                    </a:lnTo>
                    <a:lnTo>
                      <a:pt x="802" y="84"/>
                    </a:lnTo>
                    <a:lnTo>
                      <a:pt x="788" y="90"/>
                    </a:lnTo>
                    <a:lnTo>
                      <a:pt x="750" y="100"/>
                    </a:lnTo>
                    <a:lnTo>
                      <a:pt x="700" y="110"/>
                    </a:lnTo>
                    <a:lnTo>
                      <a:pt x="640" y="118"/>
                    </a:lnTo>
                    <a:lnTo>
                      <a:pt x="572" y="124"/>
                    </a:lnTo>
                    <a:lnTo>
                      <a:pt x="496" y="128"/>
                    </a:lnTo>
                    <a:lnTo>
                      <a:pt x="414" y="128"/>
                    </a:lnTo>
                    <a:close/>
                    <a:moveTo>
                      <a:pt x="414" y="0"/>
                    </a:moveTo>
                    <a:lnTo>
                      <a:pt x="414"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0"/>
                    </a:lnTo>
                    <a:lnTo>
                      <a:pt x="122" y="110"/>
                    </a:lnTo>
                    <a:lnTo>
                      <a:pt x="184" y="118"/>
                    </a:lnTo>
                    <a:lnTo>
                      <a:pt x="254" y="124"/>
                    </a:lnTo>
                    <a:lnTo>
                      <a:pt x="332" y="128"/>
                    </a:lnTo>
                    <a:lnTo>
                      <a:pt x="414" y="130"/>
                    </a:lnTo>
                    <a:lnTo>
                      <a:pt x="414"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4"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5" name="Freeform 271"/>
              <p:cNvSpPr>
                <a:spLocks/>
              </p:cNvSpPr>
              <p:nvPr/>
            </p:nvSpPr>
            <p:spPr bwMode="auto">
              <a:xfrm>
                <a:off x="4483" y="4162"/>
                <a:ext cx="818" cy="128"/>
              </a:xfrm>
              <a:custGeom>
                <a:avLst/>
                <a:gdLst>
                  <a:gd name="T0" fmla="*/ 412 w 818"/>
                  <a:gd name="T1" fmla="*/ 128 h 128"/>
                  <a:gd name="T2" fmla="*/ 412 w 818"/>
                  <a:gd name="T3" fmla="*/ 128 h 128"/>
                  <a:gd name="T4" fmla="*/ 330 w 818"/>
                  <a:gd name="T5" fmla="*/ 128 h 128"/>
                  <a:gd name="T6" fmla="*/ 252 w 818"/>
                  <a:gd name="T7" fmla="*/ 124 h 128"/>
                  <a:gd name="T8" fmla="*/ 182 w 818"/>
                  <a:gd name="T9" fmla="*/ 118 h 128"/>
                  <a:gd name="T10" fmla="*/ 122 w 818"/>
                  <a:gd name="T11" fmla="*/ 110 h 128"/>
                  <a:gd name="T12" fmla="*/ 72 w 818"/>
                  <a:gd name="T13" fmla="*/ 100 h 128"/>
                  <a:gd name="T14" fmla="*/ 34 w 818"/>
                  <a:gd name="T15" fmla="*/ 90 h 128"/>
                  <a:gd name="T16" fmla="*/ 20 w 818"/>
                  <a:gd name="T17" fmla="*/ 84 h 128"/>
                  <a:gd name="T18" fmla="*/ 8 w 818"/>
                  <a:gd name="T19" fmla="*/ 78 h 128"/>
                  <a:gd name="T20" fmla="*/ 2 w 818"/>
                  <a:gd name="T21" fmla="*/ 72 h 128"/>
                  <a:gd name="T22" fmla="*/ 0 w 818"/>
                  <a:gd name="T23" fmla="*/ 66 h 128"/>
                  <a:gd name="T24" fmla="*/ 0 w 818"/>
                  <a:gd name="T25" fmla="*/ 66 h 128"/>
                  <a:gd name="T26" fmla="*/ 2 w 818"/>
                  <a:gd name="T27" fmla="*/ 60 h 128"/>
                  <a:gd name="T28" fmla="*/ 8 w 818"/>
                  <a:gd name="T29" fmla="*/ 54 h 128"/>
                  <a:gd name="T30" fmla="*/ 20 w 818"/>
                  <a:gd name="T31" fmla="*/ 46 h 128"/>
                  <a:gd name="T32" fmla="*/ 34 w 818"/>
                  <a:gd name="T33" fmla="*/ 40 h 128"/>
                  <a:gd name="T34" fmla="*/ 50 w 818"/>
                  <a:gd name="T35" fmla="*/ 34 h 128"/>
                  <a:gd name="T36" fmla="*/ 72 w 818"/>
                  <a:gd name="T37" fmla="*/ 30 h 128"/>
                  <a:gd name="T38" fmla="*/ 122 w 818"/>
                  <a:gd name="T39" fmla="*/ 20 h 128"/>
                  <a:gd name="T40" fmla="*/ 182 w 818"/>
                  <a:gd name="T41" fmla="*/ 12 h 128"/>
                  <a:gd name="T42" fmla="*/ 252 w 818"/>
                  <a:gd name="T43" fmla="*/ 6 h 128"/>
                  <a:gd name="T44" fmla="*/ 330 w 818"/>
                  <a:gd name="T45" fmla="*/ 2 h 128"/>
                  <a:gd name="T46" fmla="*/ 412 w 818"/>
                  <a:gd name="T47" fmla="*/ 0 h 128"/>
                  <a:gd name="T48" fmla="*/ 412 w 818"/>
                  <a:gd name="T49" fmla="*/ 0 h 128"/>
                  <a:gd name="T50" fmla="*/ 494 w 818"/>
                  <a:gd name="T51" fmla="*/ 2 h 128"/>
                  <a:gd name="T52" fmla="*/ 570 w 818"/>
                  <a:gd name="T53" fmla="*/ 6 h 128"/>
                  <a:gd name="T54" fmla="*/ 638 w 818"/>
                  <a:gd name="T55" fmla="*/ 12 h 128"/>
                  <a:gd name="T56" fmla="*/ 698 w 818"/>
                  <a:gd name="T57" fmla="*/ 20 h 128"/>
                  <a:gd name="T58" fmla="*/ 748 w 818"/>
                  <a:gd name="T59" fmla="*/ 30 h 128"/>
                  <a:gd name="T60" fmla="*/ 768 w 818"/>
                  <a:gd name="T61" fmla="*/ 34 h 128"/>
                  <a:gd name="T62" fmla="*/ 786 w 818"/>
                  <a:gd name="T63" fmla="*/ 40 h 128"/>
                  <a:gd name="T64" fmla="*/ 800 w 818"/>
                  <a:gd name="T65" fmla="*/ 46 h 128"/>
                  <a:gd name="T66" fmla="*/ 810 w 818"/>
                  <a:gd name="T67" fmla="*/ 54 h 128"/>
                  <a:gd name="T68" fmla="*/ 816 w 818"/>
                  <a:gd name="T69" fmla="*/ 60 h 128"/>
                  <a:gd name="T70" fmla="*/ 818 w 818"/>
                  <a:gd name="T71" fmla="*/ 66 h 128"/>
                  <a:gd name="T72" fmla="*/ 818 w 818"/>
                  <a:gd name="T73" fmla="*/ 66 h 128"/>
                  <a:gd name="T74" fmla="*/ 816 w 818"/>
                  <a:gd name="T75" fmla="*/ 72 h 128"/>
                  <a:gd name="T76" fmla="*/ 810 w 818"/>
                  <a:gd name="T77" fmla="*/ 78 h 128"/>
                  <a:gd name="T78" fmla="*/ 800 w 818"/>
                  <a:gd name="T79" fmla="*/ 84 h 128"/>
                  <a:gd name="T80" fmla="*/ 786 w 818"/>
                  <a:gd name="T81" fmla="*/ 90 h 128"/>
                  <a:gd name="T82" fmla="*/ 748 w 818"/>
                  <a:gd name="T83" fmla="*/ 100 h 128"/>
                  <a:gd name="T84" fmla="*/ 698 w 818"/>
                  <a:gd name="T85" fmla="*/ 110 h 128"/>
                  <a:gd name="T86" fmla="*/ 638 w 818"/>
                  <a:gd name="T87" fmla="*/ 118 h 128"/>
                  <a:gd name="T88" fmla="*/ 570 w 818"/>
                  <a:gd name="T89" fmla="*/ 124 h 128"/>
                  <a:gd name="T90" fmla="*/ 494 w 818"/>
                  <a:gd name="T91" fmla="*/ 128 h 128"/>
                  <a:gd name="T92" fmla="*/ 412 w 818"/>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128"/>
                    </a:moveTo>
                    <a:lnTo>
                      <a:pt x="412" y="128"/>
                    </a:lnTo>
                    <a:lnTo>
                      <a:pt x="330" y="128"/>
                    </a:lnTo>
                    <a:lnTo>
                      <a:pt x="252" y="124"/>
                    </a:lnTo>
                    <a:lnTo>
                      <a:pt x="182" y="118"/>
                    </a:lnTo>
                    <a:lnTo>
                      <a:pt x="122" y="110"/>
                    </a:lnTo>
                    <a:lnTo>
                      <a:pt x="72" y="100"/>
                    </a:lnTo>
                    <a:lnTo>
                      <a:pt x="34" y="90"/>
                    </a:lnTo>
                    <a:lnTo>
                      <a:pt x="20" y="84"/>
                    </a:lnTo>
                    <a:lnTo>
                      <a:pt x="8" y="78"/>
                    </a:lnTo>
                    <a:lnTo>
                      <a:pt x="2" y="72"/>
                    </a:lnTo>
                    <a:lnTo>
                      <a:pt x="0" y="66"/>
                    </a:lnTo>
                    <a:lnTo>
                      <a:pt x="0" y="66"/>
                    </a:lnTo>
                    <a:lnTo>
                      <a:pt x="2" y="60"/>
                    </a:lnTo>
                    <a:lnTo>
                      <a:pt x="8" y="54"/>
                    </a:lnTo>
                    <a:lnTo>
                      <a:pt x="20" y="46"/>
                    </a:lnTo>
                    <a:lnTo>
                      <a:pt x="34" y="40"/>
                    </a:lnTo>
                    <a:lnTo>
                      <a:pt x="50" y="34"/>
                    </a:lnTo>
                    <a:lnTo>
                      <a:pt x="72" y="30"/>
                    </a:lnTo>
                    <a:lnTo>
                      <a:pt x="122" y="20"/>
                    </a:lnTo>
                    <a:lnTo>
                      <a:pt x="182" y="12"/>
                    </a:lnTo>
                    <a:lnTo>
                      <a:pt x="252" y="6"/>
                    </a:lnTo>
                    <a:lnTo>
                      <a:pt x="330" y="2"/>
                    </a:lnTo>
                    <a:lnTo>
                      <a:pt x="412" y="0"/>
                    </a:lnTo>
                    <a:lnTo>
                      <a:pt x="412" y="0"/>
                    </a:lnTo>
                    <a:lnTo>
                      <a:pt x="494" y="2"/>
                    </a:lnTo>
                    <a:lnTo>
                      <a:pt x="570" y="6"/>
                    </a:lnTo>
                    <a:lnTo>
                      <a:pt x="638" y="12"/>
                    </a:lnTo>
                    <a:lnTo>
                      <a:pt x="698" y="20"/>
                    </a:lnTo>
                    <a:lnTo>
                      <a:pt x="748" y="30"/>
                    </a:lnTo>
                    <a:lnTo>
                      <a:pt x="768" y="34"/>
                    </a:lnTo>
                    <a:lnTo>
                      <a:pt x="786" y="40"/>
                    </a:lnTo>
                    <a:lnTo>
                      <a:pt x="800" y="46"/>
                    </a:lnTo>
                    <a:lnTo>
                      <a:pt x="810" y="54"/>
                    </a:lnTo>
                    <a:lnTo>
                      <a:pt x="816" y="60"/>
                    </a:lnTo>
                    <a:lnTo>
                      <a:pt x="818" y="66"/>
                    </a:lnTo>
                    <a:lnTo>
                      <a:pt x="818" y="66"/>
                    </a:lnTo>
                    <a:lnTo>
                      <a:pt x="816" y="72"/>
                    </a:lnTo>
                    <a:lnTo>
                      <a:pt x="810" y="78"/>
                    </a:lnTo>
                    <a:lnTo>
                      <a:pt x="800" y="84"/>
                    </a:lnTo>
                    <a:lnTo>
                      <a:pt x="786" y="90"/>
                    </a:lnTo>
                    <a:lnTo>
                      <a:pt x="748" y="100"/>
                    </a:lnTo>
                    <a:lnTo>
                      <a:pt x="698" y="110"/>
                    </a:lnTo>
                    <a:lnTo>
                      <a:pt x="638" y="118"/>
                    </a:lnTo>
                    <a:lnTo>
                      <a:pt x="570" y="124"/>
                    </a:lnTo>
                    <a:lnTo>
                      <a:pt x="494" y="128"/>
                    </a:lnTo>
                    <a:lnTo>
                      <a:pt x="412"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6" name="Freeform 272"/>
              <p:cNvSpPr>
                <a:spLocks/>
              </p:cNvSpPr>
              <p:nvPr/>
            </p:nvSpPr>
            <p:spPr bwMode="auto">
              <a:xfrm>
                <a:off x="4481" y="4162"/>
                <a:ext cx="822" cy="130"/>
              </a:xfrm>
              <a:custGeom>
                <a:avLst/>
                <a:gdLst>
                  <a:gd name="T0" fmla="*/ 414 w 822"/>
                  <a:gd name="T1" fmla="*/ 0 h 130"/>
                  <a:gd name="T2" fmla="*/ 414 w 822"/>
                  <a:gd name="T3" fmla="*/ 0 h 130"/>
                  <a:gd name="T4" fmla="*/ 332 w 822"/>
                  <a:gd name="T5" fmla="*/ 2 h 130"/>
                  <a:gd name="T6" fmla="*/ 254 w 822"/>
                  <a:gd name="T7" fmla="*/ 6 h 130"/>
                  <a:gd name="T8" fmla="*/ 184 w 822"/>
                  <a:gd name="T9" fmla="*/ 12 h 130"/>
                  <a:gd name="T10" fmla="*/ 122 w 822"/>
                  <a:gd name="T11" fmla="*/ 20 h 130"/>
                  <a:gd name="T12" fmla="*/ 72 w 822"/>
                  <a:gd name="T13" fmla="*/ 30 h 130"/>
                  <a:gd name="T14" fmla="*/ 50 w 822"/>
                  <a:gd name="T15" fmla="*/ 34 h 130"/>
                  <a:gd name="T16" fmla="*/ 34 w 822"/>
                  <a:gd name="T17" fmla="*/ 40 h 130"/>
                  <a:gd name="T18" fmla="*/ 20 w 822"/>
                  <a:gd name="T19" fmla="*/ 46 h 130"/>
                  <a:gd name="T20" fmla="*/ 8 w 822"/>
                  <a:gd name="T21" fmla="*/ 52 h 130"/>
                  <a:gd name="T22" fmla="*/ 2 w 822"/>
                  <a:gd name="T23" fmla="*/ 60 h 130"/>
                  <a:gd name="T24" fmla="*/ 0 w 822"/>
                  <a:gd name="T25" fmla="*/ 66 h 130"/>
                  <a:gd name="T26" fmla="*/ 0 w 822"/>
                  <a:gd name="T27" fmla="*/ 66 h 130"/>
                  <a:gd name="T28" fmla="*/ 2 w 822"/>
                  <a:gd name="T29" fmla="*/ 72 h 130"/>
                  <a:gd name="T30" fmla="*/ 8 w 822"/>
                  <a:gd name="T31" fmla="*/ 78 h 130"/>
                  <a:gd name="T32" fmla="*/ 20 w 822"/>
                  <a:gd name="T33" fmla="*/ 84 h 130"/>
                  <a:gd name="T34" fmla="*/ 34 w 822"/>
                  <a:gd name="T35" fmla="*/ 90 h 130"/>
                  <a:gd name="T36" fmla="*/ 72 w 822"/>
                  <a:gd name="T37" fmla="*/ 100 h 130"/>
                  <a:gd name="T38" fmla="*/ 122 w 822"/>
                  <a:gd name="T39" fmla="*/ 110 h 130"/>
                  <a:gd name="T40" fmla="*/ 184 w 822"/>
                  <a:gd name="T41" fmla="*/ 118 h 130"/>
                  <a:gd name="T42" fmla="*/ 254 w 822"/>
                  <a:gd name="T43" fmla="*/ 124 h 130"/>
                  <a:gd name="T44" fmla="*/ 332 w 822"/>
                  <a:gd name="T45" fmla="*/ 128 h 130"/>
                  <a:gd name="T46" fmla="*/ 414 w 822"/>
                  <a:gd name="T47" fmla="*/ 130 h 130"/>
                  <a:gd name="T48" fmla="*/ 414 w 822"/>
                  <a:gd name="T49" fmla="*/ 130 h 130"/>
                  <a:gd name="T50" fmla="*/ 496 w 822"/>
                  <a:gd name="T51" fmla="*/ 128 h 130"/>
                  <a:gd name="T52" fmla="*/ 572 w 822"/>
                  <a:gd name="T53" fmla="*/ 124 h 130"/>
                  <a:gd name="T54" fmla="*/ 642 w 822"/>
                  <a:gd name="T55" fmla="*/ 118 h 130"/>
                  <a:gd name="T56" fmla="*/ 702 w 822"/>
                  <a:gd name="T57" fmla="*/ 110 h 130"/>
                  <a:gd name="T58" fmla="*/ 752 w 822"/>
                  <a:gd name="T59" fmla="*/ 100 h 130"/>
                  <a:gd name="T60" fmla="*/ 790 w 822"/>
                  <a:gd name="T61" fmla="*/ 90 h 130"/>
                  <a:gd name="T62" fmla="*/ 804 w 822"/>
                  <a:gd name="T63" fmla="*/ 84 h 130"/>
                  <a:gd name="T64" fmla="*/ 814 w 822"/>
                  <a:gd name="T65" fmla="*/ 78 h 130"/>
                  <a:gd name="T66" fmla="*/ 820 w 822"/>
                  <a:gd name="T67" fmla="*/ 72 h 130"/>
                  <a:gd name="T68" fmla="*/ 822 w 822"/>
                  <a:gd name="T69" fmla="*/ 66 h 130"/>
                  <a:gd name="T70" fmla="*/ 822 w 822"/>
                  <a:gd name="T71" fmla="*/ 66 h 130"/>
                  <a:gd name="T72" fmla="*/ 820 w 822"/>
                  <a:gd name="T73" fmla="*/ 60 h 130"/>
                  <a:gd name="T74" fmla="*/ 814 w 822"/>
                  <a:gd name="T75" fmla="*/ 52 h 130"/>
                  <a:gd name="T76" fmla="*/ 804 w 822"/>
                  <a:gd name="T77" fmla="*/ 46 h 130"/>
                  <a:gd name="T78" fmla="*/ 790 w 822"/>
                  <a:gd name="T79" fmla="*/ 40 h 130"/>
                  <a:gd name="T80" fmla="*/ 772 w 822"/>
                  <a:gd name="T81" fmla="*/ 34 h 130"/>
                  <a:gd name="T82" fmla="*/ 752 w 822"/>
                  <a:gd name="T83" fmla="*/ 30 h 130"/>
                  <a:gd name="T84" fmla="*/ 702 w 822"/>
                  <a:gd name="T85" fmla="*/ 20 h 130"/>
                  <a:gd name="T86" fmla="*/ 642 w 822"/>
                  <a:gd name="T87" fmla="*/ 12 h 130"/>
                  <a:gd name="T88" fmla="*/ 572 w 822"/>
                  <a:gd name="T89" fmla="*/ 6 h 130"/>
                  <a:gd name="T90" fmla="*/ 496 w 822"/>
                  <a:gd name="T91" fmla="*/ 2 h 130"/>
                  <a:gd name="T92" fmla="*/ 414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4" y="0"/>
                    </a:moveTo>
                    <a:lnTo>
                      <a:pt x="414" y="0"/>
                    </a:lnTo>
                    <a:lnTo>
                      <a:pt x="332" y="2"/>
                    </a:lnTo>
                    <a:lnTo>
                      <a:pt x="254" y="6"/>
                    </a:lnTo>
                    <a:lnTo>
                      <a:pt x="184" y="12"/>
                    </a:lnTo>
                    <a:lnTo>
                      <a:pt x="122" y="20"/>
                    </a:lnTo>
                    <a:lnTo>
                      <a:pt x="72" y="30"/>
                    </a:lnTo>
                    <a:lnTo>
                      <a:pt x="50" y="34"/>
                    </a:lnTo>
                    <a:lnTo>
                      <a:pt x="34" y="40"/>
                    </a:lnTo>
                    <a:lnTo>
                      <a:pt x="20" y="46"/>
                    </a:lnTo>
                    <a:lnTo>
                      <a:pt x="8" y="52"/>
                    </a:lnTo>
                    <a:lnTo>
                      <a:pt x="2" y="60"/>
                    </a:lnTo>
                    <a:lnTo>
                      <a:pt x="0" y="66"/>
                    </a:lnTo>
                    <a:lnTo>
                      <a:pt x="0" y="66"/>
                    </a:lnTo>
                    <a:lnTo>
                      <a:pt x="2" y="72"/>
                    </a:lnTo>
                    <a:lnTo>
                      <a:pt x="8" y="78"/>
                    </a:lnTo>
                    <a:lnTo>
                      <a:pt x="20" y="84"/>
                    </a:lnTo>
                    <a:lnTo>
                      <a:pt x="34" y="90"/>
                    </a:lnTo>
                    <a:lnTo>
                      <a:pt x="72" y="100"/>
                    </a:lnTo>
                    <a:lnTo>
                      <a:pt x="122" y="110"/>
                    </a:lnTo>
                    <a:lnTo>
                      <a:pt x="184" y="118"/>
                    </a:lnTo>
                    <a:lnTo>
                      <a:pt x="254" y="124"/>
                    </a:lnTo>
                    <a:lnTo>
                      <a:pt x="332" y="128"/>
                    </a:lnTo>
                    <a:lnTo>
                      <a:pt x="414" y="130"/>
                    </a:lnTo>
                    <a:lnTo>
                      <a:pt x="414"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7" name="Freeform 273"/>
              <p:cNvSpPr>
                <a:spLocks noEditPoints="1"/>
              </p:cNvSpPr>
              <p:nvPr/>
            </p:nvSpPr>
            <p:spPr bwMode="auto">
              <a:xfrm>
                <a:off x="4483" y="4162"/>
                <a:ext cx="818" cy="128"/>
              </a:xfrm>
              <a:custGeom>
                <a:avLst/>
                <a:gdLst>
                  <a:gd name="T0" fmla="*/ 412 w 818"/>
                  <a:gd name="T1" fmla="*/ 128 h 128"/>
                  <a:gd name="T2" fmla="*/ 254 w 818"/>
                  <a:gd name="T3" fmla="*/ 124 h 128"/>
                  <a:gd name="T4" fmla="*/ 124 w 818"/>
                  <a:gd name="T5" fmla="*/ 110 h 128"/>
                  <a:gd name="T6" fmla="*/ 34 w 818"/>
                  <a:gd name="T7" fmla="*/ 90 h 128"/>
                  <a:gd name="T8" fmla="*/ 10 w 818"/>
                  <a:gd name="T9" fmla="*/ 78 h 128"/>
                  <a:gd name="T10" fmla="*/ 2 w 818"/>
                  <a:gd name="T11" fmla="*/ 66 h 128"/>
                  <a:gd name="T12" fmla="*/ 4 w 818"/>
                  <a:gd name="T13" fmla="*/ 60 h 128"/>
                  <a:gd name="T14" fmla="*/ 22 w 818"/>
                  <a:gd name="T15" fmla="*/ 46 h 128"/>
                  <a:gd name="T16" fmla="*/ 52 w 818"/>
                  <a:gd name="T17" fmla="*/ 36 h 128"/>
                  <a:gd name="T18" fmla="*/ 124 w 818"/>
                  <a:gd name="T19" fmla="*/ 20 h 128"/>
                  <a:gd name="T20" fmla="*/ 254 w 818"/>
                  <a:gd name="T21" fmla="*/ 6 h 128"/>
                  <a:gd name="T22" fmla="*/ 412 w 818"/>
                  <a:gd name="T23" fmla="*/ 2 h 128"/>
                  <a:gd name="T24" fmla="*/ 494 w 818"/>
                  <a:gd name="T25" fmla="*/ 2 h 128"/>
                  <a:gd name="T26" fmla="*/ 638 w 818"/>
                  <a:gd name="T27" fmla="*/ 12 h 128"/>
                  <a:gd name="T28" fmla="*/ 746 w 818"/>
                  <a:gd name="T29" fmla="*/ 30 h 128"/>
                  <a:gd name="T30" fmla="*/ 784 w 818"/>
                  <a:gd name="T31" fmla="*/ 40 h 128"/>
                  <a:gd name="T32" fmla="*/ 808 w 818"/>
                  <a:gd name="T33" fmla="*/ 54 h 128"/>
                  <a:gd name="T34" fmla="*/ 816 w 818"/>
                  <a:gd name="T35" fmla="*/ 66 h 128"/>
                  <a:gd name="T36" fmla="*/ 814 w 818"/>
                  <a:gd name="T37" fmla="*/ 72 h 128"/>
                  <a:gd name="T38" fmla="*/ 798 w 818"/>
                  <a:gd name="T39" fmla="*/ 84 h 128"/>
                  <a:gd name="T40" fmla="*/ 746 w 818"/>
                  <a:gd name="T41" fmla="*/ 100 h 128"/>
                  <a:gd name="T42" fmla="*/ 638 w 818"/>
                  <a:gd name="T43" fmla="*/ 118 h 128"/>
                  <a:gd name="T44" fmla="*/ 494 w 818"/>
                  <a:gd name="T45" fmla="*/ 128 h 128"/>
                  <a:gd name="T46" fmla="*/ 412 w 818"/>
                  <a:gd name="T47" fmla="*/ 0 h 128"/>
                  <a:gd name="T48" fmla="*/ 330 w 818"/>
                  <a:gd name="T49" fmla="*/ 2 h 128"/>
                  <a:gd name="T50" fmla="*/ 182 w 818"/>
                  <a:gd name="T51" fmla="*/ 12 h 128"/>
                  <a:gd name="T52" fmla="*/ 72 w 818"/>
                  <a:gd name="T53" fmla="*/ 30 h 128"/>
                  <a:gd name="T54" fmla="*/ 34 w 818"/>
                  <a:gd name="T55" fmla="*/ 40 h 128"/>
                  <a:gd name="T56" fmla="*/ 8 w 818"/>
                  <a:gd name="T57" fmla="*/ 54 h 128"/>
                  <a:gd name="T58" fmla="*/ 0 w 818"/>
                  <a:gd name="T59" fmla="*/ 66 h 128"/>
                  <a:gd name="T60" fmla="*/ 2 w 818"/>
                  <a:gd name="T61" fmla="*/ 72 h 128"/>
                  <a:gd name="T62" fmla="*/ 20 w 818"/>
                  <a:gd name="T63" fmla="*/ 84 h 128"/>
                  <a:gd name="T64" fmla="*/ 72 w 818"/>
                  <a:gd name="T65" fmla="*/ 100 h 128"/>
                  <a:gd name="T66" fmla="*/ 182 w 818"/>
                  <a:gd name="T67" fmla="*/ 118 h 128"/>
                  <a:gd name="T68" fmla="*/ 330 w 818"/>
                  <a:gd name="T69" fmla="*/ 128 h 128"/>
                  <a:gd name="T70" fmla="*/ 412 w 818"/>
                  <a:gd name="T71" fmla="*/ 128 h 128"/>
                  <a:gd name="T72" fmla="*/ 570 w 818"/>
                  <a:gd name="T73" fmla="*/ 124 h 128"/>
                  <a:gd name="T74" fmla="*/ 698 w 818"/>
                  <a:gd name="T75" fmla="*/ 110 h 128"/>
                  <a:gd name="T76" fmla="*/ 786 w 818"/>
                  <a:gd name="T77" fmla="*/ 90 h 128"/>
                  <a:gd name="T78" fmla="*/ 810 w 818"/>
                  <a:gd name="T79" fmla="*/ 78 h 128"/>
                  <a:gd name="T80" fmla="*/ 818 w 818"/>
                  <a:gd name="T81" fmla="*/ 66 h 128"/>
                  <a:gd name="T82" fmla="*/ 816 w 818"/>
                  <a:gd name="T83" fmla="*/ 60 h 128"/>
                  <a:gd name="T84" fmla="*/ 800 w 818"/>
                  <a:gd name="T85" fmla="*/ 46 h 128"/>
                  <a:gd name="T86" fmla="*/ 768 w 818"/>
                  <a:gd name="T87" fmla="*/ 34 h 128"/>
                  <a:gd name="T88" fmla="*/ 698 w 818"/>
                  <a:gd name="T89" fmla="*/ 20 h 128"/>
                  <a:gd name="T90" fmla="*/ 570 w 818"/>
                  <a:gd name="T91" fmla="*/ 6 h 128"/>
                  <a:gd name="T92" fmla="*/ 412 w 818"/>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128"/>
                    </a:moveTo>
                    <a:lnTo>
                      <a:pt x="412" y="128"/>
                    </a:lnTo>
                    <a:lnTo>
                      <a:pt x="330" y="128"/>
                    </a:lnTo>
                    <a:lnTo>
                      <a:pt x="254" y="124"/>
                    </a:lnTo>
                    <a:lnTo>
                      <a:pt x="184" y="118"/>
                    </a:lnTo>
                    <a:lnTo>
                      <a:pt x="124" y="110"/>
                    </a:lnTo>
                    <a:lnTo>
                      <a:pt x="72" y="100"/>
                    </a:lnTo>
                    <a:lnTo>
                      <a:pt x="34" y="90"/>
                    </a:lnTo>
                    <a:lnTo>
                      <a:pt x="22" y="84"/>
                    </a:lnTo>
                    <a:lnTo>
                      <a:pt x="10" y="78"/>
                    </a:lnTo>
                    <a:lnTo>
                      <a:pt x="4" y="72"/>
                    </a:lnTo>
                    <a:lnTo>
                      <a:pt x="2" y="66"/>
                    </a:lnTo>
                    <a:lnTo>
                      <a:pt x="2" y="66"/>
                    </a:lnTo>
                    <a:lnTo>
                      <a:pt x="4" y="60"/>
                    </a:lnTo>
                    <a:lnTo>
                      <a:pt x="10" y="54"/>
                    </a:lnTo>
                    <a:lnTo>
                      <a:pt x="22" y="46"/>
                    </a:lnTo>
                    <a:lnTo>
                      <a:pt x="34" y="40"/>
                    </a:lnTo>
                    <a:lnTo>
                      <a:pt x="52" y="36"/>
                    </a:lnTo>
                    <a:lnTo>
                      <a:pt x="72" y="30"/>
                    </a:lnTo>
                    <a:lnTo>
                      <a:pt x="124" y="20"/>
                    </a:lnTo>
                    <a:lnTo>
                      <a:pt x="184" y="12"/>
                    </a:lnTo>
                    <a:lnTo>
                      <a:pt x="254" y="6"/>
                    </a:lnTo>
                    <a:lnTo>
                      <a:pt x="330" y="2"/>
                    </a:lnTo>
                    <a:lnTo>
                      <a:pt x="412" y="2"/>
                    </a:lnTo>
                    <a:lnTo>
                      <a:pt x="412" y="2"/>
                    </a:lnTo>
                    <a:lnTo>
                      <a:pt x="494" y="2"/>
                    </a:lnTo>
                    <a:lnTo>
                      <a:pt x="568" y="6"/>
                    </a:lnTo>
                    <a:lnTo>
                      <a:pt x="638" y="12"/>
                    </a:lnTo>
                    <a:lnTo>
                      <a:pt x="698" y="20"/>
                    </a:lnTo>
                    <a:lnTo>
                      <a:pt x="746" y="30"/>
                    </a:lnTo>
                    <a:lnTo>
                      <a:pt x="766" y="36"/>
                    </a:lnTo>
                    <a:lnTo>
                      <a:pt x="784" y="40"/>
                    </a:lnTo>
                    <a:lnTo>
                      <a:pt x="798" y="46"/>
                    </a:lnTo>
                    <a:lnTo>
                      <a:pt x="808" y="54"/>
                    </a:lnTo>
                    <a:lnTo>
                      <a:pt x="814" y="60"/>
                    </a:lnTo>
                    <a:lnTo>
                      <a:pt x="816" y="66"/>
                    </a:lnTo>
                    <a:lnTo>
                      <a:pt x="816" y="66"/>
                    </a:lnTo>
                    <a:lnTo>
                      <a:pt x="814" y="72"/>
                    </a:lnTo>
                    <a:lnTo>
                      <a:pt x="808" y="78"/>
                    </a:lnTo>
                    <a:lnTo>
                      <a:pt x="798" y="84"/>
                    </a:lnTo>
                    <a:lnTo>
                      <a:pt x="784" y="90"/>
                    </a:lnTo>
                    <a:lnTo>
                      <a:pt x="746" y="100"/>
                    </a:lnTo>
                    <a:lnTo>
                      <a:pt x="698" y="110"/>
                    </a:lnTo>
                    <a:lnTo>
                      <a:pt x="638" y="118"/>
                    </a:lnTo>
                    <a:lnTo>
                      <a:pt x="568" y="124"/>
                    </a:lnTo>
                    <a:lnTo>
                      <a:pt x="494" y="128"/>
                    </a:lnTo>
                    <a:lnTo>
                      <a:pt x="412" y="128"/>
                    </a:lnTo>
                    <a:close/>
                    <a:moveTo>
                      <a:pt x="412" y="0"/>
                    </a:moveTo>
                    <a:lnTo>
                      <a:pt x="412" y="0"/>
                    </a:lnTo>
                    <a:lnTo>
                      <a:pt x="330" y="2"/>
                    </a:lnTo>
                    <a:lnTo>
                      <a:pt x="252" y="6"/>
                    </a:lnTo>
                    <a:lnTo>
                      <a:pt x="182" y="12"/>
                    </a:lnTo>
                    <a:lnTo>
                      <a:pt x="122" y="20"/>
                    </a:lnTo>
                    <a:lnTo>
                      <a:pt x="72" y="30"/>
                    </a:lnTo>
                    <a:lnTo>
                      <a:pt x="50" y="34"/>
                    </a:lnTo>
                    <a:lnTo>
                      <a:pt x="34" y="40"/>
                    </a:lnTo>
                    <a:lnTo>
                      <a:pt x="20" y="46"/>
                    </a:lnTo>
                    <a:lnTo>
                      <a:pt x="8" y="54"/>
                    </a:lnTo>
                    <a:lnTo>
                      <a:pt x="2" y="60"/>
                    </a:lnTo>
                    <a:lnTo>
                      <a:pt x="0" y="66"/>
                    </a:lnTo>
                    <a:lnTo>
                      <a:pt x="0" y="66"/>
                    </a:lnTo>
                    <a:lnTo>
                      <a:pt x="2" y="72"/>
                    </a:lnTo>
                    <a:lnTo>
                      <a:pt x="8" y="78"/>
                    </a:lnTo>
                    <a:lnTo>
                      <a:pt x="20" y="84"/>
                    </a:lnTo>
                    <a:lnTo>
                      <a:pt x="34" y="90"/>
                    </a:lnTo>
                    <a:lnTo>
                      <a:pt x="72" y="100"/>
                    </a:lnTo>
                    <a:lnTo>
                      <a:pt x="122" y="110"/>
                    </a:lnTo>
                    <a:lnTo>
                      <a:pt x="182" y="118"/>
                    </a:lnTo>
                    <a:lnTo>
                      <a:pt x="252" y="124"/>
                    </a:lnTo>
                    <a:lnTo>
                      <a:pt x="330" y="128"/>
                    </a:lnTo>
                    <a:lnTo>
                      <a:pt x="412" y="128"/>
                    </a:lnTo>
                    <a:lnTo>
                      <a:pt x="412" y="128"/>
                    </a:lnTo>
                    <a:lnTo>
                      <a:pt x="494" y="128"/>
                    </a:lnTo>
                    <a:lnTo>
                      <a:pt x="570" y="124"/>
                    </a:lnTo>
                    <a:lnTo>
                      <a:pt x="638" y="118"/>
                    </a:lnTo>
                    <a:lnTo>
                      <a:pt x="698" y="110"/>
                    </a:lnTo>
                    <a:lnTo>
                      <a:pt x="748" y="100"/>
                    </a:lnTo>
                    <a:lnTo>
                      <a:pt x="786" y="90"/>
                    </a:lnTo>
                    <a:lnTo>
                      <a:pt x="800" y="84"/>
                    </a:lnTo>
                    <a:lnTo>
                      <a:pt x="810" y="78"/>
                    </a:lnTo>
                    <a:lnTo>
                      <a:pt x="816" y="72"/>
                    </a:lnTo>
                    <a:lnTo>
                      <a:pt x="818" y="66"/>
                    </a:lnTo>
                    <a:lnTo>
                      <a:pt x="818" y="66"/>
                    </a:lnTo>
                    <a:lnTo>
                      <a:pt x="816" y="60"/>
                    </a:lnTo>
                    <a:lnTo>
                      <a:pt x="810" y="54"/>
                    </a:lnTo>
                    <a:lnTo>
                      <a:pt x="800" y="46"/>
                    </a:lnTo>
                    <a:lnTo>
                      <a:pt x="786" y="40"/>
                    </a:lnTo>
                    <a:lnTo>
                      <a:pt x="768" y="34"/>
                    </a:lnTo>
                    <a:lnTo>
                      <a:pt x="748" y="30"/>
                    </a:lnTo>
                    <a:lnTo>
                      <a:pt x="698" y="20"/>
                    </a:lnTo>
                    <a:lnTo>
                      <a:pt x="638" y="12"/>
                    </a:lnTo>
                    <a:lnTo>
                      <a:pt x="570" y="6"/>
                    </a:lnTo>
                    <a:lnTo>
                      <a:pt x="494" y="2"/>
                    </a:lnTo>
                    <a:lnTo>
                      <a:pt x="412"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8" name="Freeform 274"/>
              <p:cNvSpPr>
                <a:spLocks/>
              </p:cNvSpPr>
              <p:nvPr/>
            </p:nvSpPr>
            <p:spPr bwMode="auto">
              <a:xfrm>
                <a:off x="4485" y="4164"/>
                <a:ext cx="814" cy="126"/>
              </a:xfrm>
              <a:custGeom>
                <a:avLst/>
                <a:gdLst>
                  <a:gd name="T0" fmla="*/ 410 w 814"/>
                  <a:gd name="T1" fmla="*/ 126 h 126"/>
                  <a:gd name="T2" fmla="*/ 410 w 814"/>
                  <a:gd name="T3" fmla="*/ 126 h 126"/>
                  <a:gd name="T4" fmla="*/ 328 w 814"/>
                  <a:gd name="T5" fmla="*/ 126 h 126"/>
                  <a:gd name="T6" fmla="*/ 252 w 814"/>
                  <a:gd name="T7" fmla="*/ 122 h 126"/>
                  <a:gd name="T8" fmla="*/ 182 w 814"/>
                  <a:gd name="T9" fmla="*/ 116 h 126"/>
                  <a:gd name="T10" fmla="*/ 122 w 814"/>
                  <a:gd name="T11" fmla="*/ 108 h 126"/>
                  <a:gd name="T12" fmla="*/ 70 w 814"/>
                  <a:gd name="T13" fmla="*/ 98 h 126"/>
                  <a:gd name="T14" fmla="*/ 32 w 814"/>
                  <a:gd name="T15" fmla="*/ 88 h 126"/>
                  <a:gd name="T16" fmla="*/ 20 w 814"/>
                  <a:gd name="T17" fmla="*/ 82 h 126"/>
                  <a:gd name="T18" fmla="*/ 8 w 814"/>
                  <a:gd name="T19" fmla="*/ 76 h 126"/>
                  <a:gd name="T20" fmla="*/ 2 w 814"/>
                  <a:gd name="T21" fmla="*/ 70 h 126"/>
                  <a:gd name="T22" fmla="*/ 0 w 814"/>
                  <a:gd name="T23" fmla="*/ 64 h 126"/>
                  <a:gd name="T24" fmla="*/ 0 w 814"/>
                  <a:gd name="T25" fmla="*/ 64 h 126"/>
                  <a:gd name="T26" fmla="*/ 2 w 814"/>
                  <a:gd name="T27" fmla="*/ 58 h 126"/>
                  <a:gd name="T28" fmla="*/ 8 w 814"/>
                  <a:gd name="T29" fmla="*/ 52 h 126"/>
                  <a:gd name="T30" fmla="*/ 20 w 814"/>
                  <a:gd name="T31" fmla="*/ 44 h 126"/>
                  <a:gd name="T32" fmla="*/ 32 w 814"/>
                  <a:gd name="T33" fmla="*/ 38 h 126"/>
                  <a:gd name="T34" fmla="*/ 50 w 814"/>
                  <a:gd name="T35" fmla="*/ 34 h 126"/>
                  <a:gd name="T36" fmla="*/ 70 w 814"/>
                  <a:gd name="T37" fmla="*/ 28 h 126"/>
                  <a:gd name="T38" fmla="*/ 122 w 814"/>
                  <a:gd name="T39" fmla="*/ 18 h 126"/>
                  <a:gd name="T40" fmla="*/ 182 w 814"/>
                  <a:gd name="T41" fmla="*/ 10 h 126"/>
                  <a:gd name="T42" fmla="*/ 252 w 814"/>
                  <a:gd name="T43" fmla="*/ 4 h 126"/>
                  <a:gd name="T44" fmla="*/ 328 w 814"/>
                  <a:gd name="T45" fmla="*/ 0 h 126"/>
                  <a:gd name="T46" fmla="*/ 410 w 814"/>
                  <a:gd name="T47" fmla="*/ 0 h 126"/>
                  <a:gd name="T48" fmla="*/ 410 w 814"/>
                  <a:gd name="T49" fmla="*/ 0 h 126"/>
                  <a:gd name="T50" fmla="*/ 492 w 814"/>
                  <a:gd name="T51" fmla="*/ 0 h 126"/>
                  <a:gd name="T52" fmla="*/ 566 w 814"/>
                  <a:gd name="T53" fmla="*/ 4 h 126"/>
                  <a:gd name="T54" fmla="*/ 636 w 814"/>
                  <a:gd name="T55" fmla="*/ 10 h 126"/>
                  <a:gd name="T56" fmla="*/ 696 w 814"/>
                  <a:gd name="T57" fmla="*/ 18 h 126"/>
                  <a:gd name="T58" fmla="*/ 744 w 814"/>
                  <a:gd name="T59" fmla="*/ 28 h 126"/>
                  <a:gd name="T60" fmla="*/ 764 w 814"/>
                  <a:gd name="T61" fmla="*/ 34 h 126"/>
                  <a:gd name="T62" fmla="*/ 782 w 814"/>
                  <a:gd name="T63" fmla="*/ 38 h 126"/>
                  <a:gd name="T64" fmla="*/ 796 w 814"/>
                  <a:gd name="T65" fmla="*/ 44 h 126"/>
                  <a:gd name="T66" fmla="*/ 806 w 814"/>
                  <a:gd name="T67" fmla="*/ 52 h 126"/>
                  <a:gd name="T68" fmla="*/ 812 w 814"/>
                  <a:gd name="T69" fmla="*/ 58 h 126"/>
                  <a:gd name="T70" fmla="*/ 814 w 814"/>
                  <a:gd name="T71" fmla="*/ 64 h 126"/>
                  <a:gd name="T72" fmla="*/ 814 w 814"/>
                  <a:gd name="T73" fmla="*/ 64 h 126"/>
                  <a:gd name="T74" fmla="*/ 812 w 814"/>
                  <a:gd name="T75" fmla="*/ 70 h 126"/>
                  <a:gd name="T76" fmla="*/ 806 w 814"/>
                  <a:gd name="T77" fmla="*/ 76 h 126"/>
                  <a:gd name="T78" fmla="*/ 796 w 814"/>
                  <a:gd name="T79" fmla="*/ 82 h 126"/>
                  <a:gd name="T80" fmla="*/ 782 w 814"/>
                  <a:gd name="T81" fmla="*/ 88 h 126"/>
                  <a:gd name="T82" fmla="*/ 744 w 814"/>
                  <a:gd name="T83" fmla="*/ 98 h 126"/>
                  <a:gd name="T84" fmla="*/ 696 w 814"/>
                  <a:gd name="T85" fmla="*/ 108 h 126"/>
                  <a:gd name="T86" fmla="*/ 636 w 814"/>
                  <a:gd name="T87" fmla="*/ 116 h 126"/>
                  <a:gd name="T88" fmla="*/ 566 w 814"/>
                  <a:gd name="T89" fmla="*/ 122 h 126"/>
                  <a:gd name="T90" fmla="*/ 492 w 814"/>
                  <a:gd name="T91" fmla="*/ 126 h 126"/>
                  <a:gd name="T92" fmla="*/ 410 w 81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126"/>
                    </a:moveTo>
                    <a:lnTo>
                      <a:pt x="410" y="126"/>
                    </a:lnTo>
                    <a:lnTo>
                      <a:pt x="328" y="126"/>
                    </a:lnTo>
                    <a:lnTo>
                      <a:pt x="252" y="122"/>
                    </a:lnTo>
                    <a:lnTo>
                      <a:pt x="182" y="116"/>
                    </a:lnTo>
                    <a:lnTo>
                      <a:pt x="122" y="108"/>
                    </a:lnTo>
                    <a:lnTo>
                      <a:pt x="70" y="98"/>
                    </a:lnTo>
                    <a:lnTo>
                      <a:pt x="32" y="88"/>
                    </a:lnTo>
                    <a:lnTo>
                      <a:pt x="20" y="82"/>
                    </a:lnTo>
                    <a:lnTo>
                      <a:pt x="8" y="76"/>
                    </a:lnTo>
                    <a:lnTo>
                      <a:pt x="2" y="70"/>
                    </a:lnTo>
                    <a:lnTo>
                      <a:pt x="0" y="64"/>
                    </a:lnTo>
                    <a:lnTo>
                      <a:pt x="0" y="64"/>
                    </a:lnTo>
                    <a:lnTo>
                      <a:pt x="2" y="58"/>
                    </a:lnTo>
                    <a:lnTo>
                      <a:pt x="8" y="52"/>
                    </a:lnTo>
                    <a:lnTo>
                      <a:pt x="20" y="44"/>
                    </a:lnTo>
                    <a:lnTo>
                      <a:pt x="32" y="38"/>
                    </a:lnTo>
                    <a:lnTo>
                      <a:pt x="50" y="34"/>
                    </a:lnTo>
                    <a:lnTo>
                      <a:pt x="70" y="28"/>
                    </a:lnTo>
                    <a:lnTo>
                      <a:pt x="122" y="18"/>
                    </a:lnTo>
                    <a:lnTo>
                      <a:pt x="182" y="10"/>
                    </a:lnTo>
                    <a:lnTo>
                      <a:pt x="252" y="4"/>
                    </a:lnTo>
                    <a:lnTo>
                      <a:pt x="328" y="0"/>
                    </a:lnTo>
                    <a:lnTo>
                      <a:pt x="410" y="0"/>
                    </a:lnTo>
                    <a:lnTo>
                      <a:pt x="410" y="0"/>
                    </a:lnTo>
                    <a:lnTo>
                      <a:pt x="492" y="0"/>
                    </a:lnTo>
                    <a:lnTo>
                      <a:pt x="566" y="4"/>
                    </a:lnTo>
                    <a:lnTo>
                      <a:pt x="636" y="10"/>
                    </a:lnTo>
                    <a:lnTo>
                      <a:pt x="696" y="18"/>
                    </a:lnTo>
                    <a:lnTo>
                      <a:pt x="744" y="28"/>
                    </a:lnTo>
                    <a:lnTo>
                      <a:pt x="764" y="34"/>
                    </a:lnTo>
                    <a:lnTo>
                      <a:pt x="782" y="38"/>
                    </a:lnTo>
                    <a:lnTo>
                      <a:pt x="796" y="44"/>
                    </a:lnTo>
                    <a:lnTo>
                      <a:pt x="806" y="52"/>
                    </a:lnTo>
                    <a:lnTo>
                      <a:pt x="812" y="58"/>
                    </a:lnTo>
                    <a:lnTo>
                      <a:pt x="814" y="64"/>
                    </a:lnTo>
                    <a:lnTo>
                      <a:pt x="814" y="64"/>
                    </a:lnTo>
                    <a:lnTo>
                      <a:pt x="812" y="70"/>
                    </a:lnTo>
                    <a:lnTo>
                      <a:pt x="806" y="76"/>
                    </a:lnTo>
                    <a:lnTo>
                      <a:pt x="796" y="82"/>
                    </a:lnTo>
                    <a:lnTo>
                      <a:pt x="782" y="88"/>
                    </a:lnTo>
                    <a:lnTo>
                      <a:pt x="744" y="98"/>
                    </a:lnTo>
                    <a:lnTo>
                      <a:pt x="696" y="108"/>
                    </a:lnTo>
                    <a:lnTo>
                      <a:pt x="636" y="116"/>
                    </a:lnTo>
                    <a:lnTo>
                      <a:pt x="566" y="122"/>
                    </a:lnTo>
                    <a:lnTo>
                      <a:pt x="492" y="126"/>
                    </a:lnTo>
                    <a:lnTo>
                      <a:pt x="410"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9" name="Freeform 275"/>
              <p:cNvSpPr>
                <a:spLocks/>
              </p:cNvSpPr>
              <p:nvPr/>
            </p:nvSpPr>
            <p:spPr bwMode="auto">
              <a:xfrm>
                <a:off x="4483" y="4162"/>
                <a:ext cx="818" cy="128"/>
              </a:xfrm>
              <a:custGeom>
                <a:avLst/>
                <a:gdLst>
                  <a:gd name="T0" fmla="*/ 412 w 818"/>
                  <a:gd name="T1" fmla="*/ 0 h 128"/>
                  <a:gd name="T2" fmla="*/ 412 w 818"/>
                  <a:gd name="T3" fmla="*/ 0 h 128"/>
                  <a:gd name="T4" fmla="*/ 330 w 818"/>
                  <a:gd name="T5" fmla="*/ 2 h 128"/>
                  <a:gd name="T6" fmla="*/ 252 w 818"/>
                  <a:gd name="T7" fmla="*/ 6 h 128"/>
                  <a:gd name="T8" fmla="*/ 182 w 818"/>
                  <a:gd name="T9" fmla="*/ 12 h 128"/>
                  <a:gd name="T10" fmla="*/ 122 w 818"/>
                  <a:gd name="T11" fmla="*/ 20 h 128"/>
                  <a:gd name="T12" fmla="*/ 72 w 818"/>
                  <a:gd name="T13" fmla="*/ 30 h 128"/>
                  <a:gd name="T14" fmla="*/ 50 w 818"/>
                  <a:gd name="T15" fmla="*/ 34 h 128"/>
                  <a:gd name="T16" fmla="*/ 34 w 818"/>
                  <a:gd name="T17" fmla="*/ 40 h 128"/>
                  <a:gd name="T18" fmla="*/ 20 w 818"/>
                  <a:gd name="T19" fmla="*/ 46 h 128"/>
                  <a:gd name="T20" fmla="*/ 8 w 818"/>
                  <a:gd name="T21" fmla="*/ 54 h 128"/>
                  <a:gd name="T22" fmla="*/ 2 w 818"/>
                  <a:gd name="T23" fmla="*/ 60 h 128"/>
                  <a:gd name="T24" fmla="*/ 0 w 818"/>
                  <a:gd name="T25" fmla="*/ 66 h 128"/>
                  <a:gd name="T26" fmla="*/ 0 w 818"/>
                  <a:gd name="T27" fmla="*/ 66 h 128"/>
                  <a:gd name="T28" fmla="*/ 2 w 818"/>
                  <a:gd name="T29" fmla="*/ 72 h 128"/>
                  <a:gd name="T30" fmla="*/ 8 w 818"/>
                  <a:gd name="T31" fmla="*/ 78 h 128"/>
                  <a:gd name="T32" fmla="*/ 20 w 818"/>
                  <a:gd name="T33" fmla="*/ 84 h 128"/>
                  <a:gd name="T34" fmla="*/ 34 w 818"/>
                  <a:gd name="T35" fmla="*/ 90 h 128"/>
                  <a:gd name="T36" fmla="*/ 72 w 818"/>
                  <a:gd name="T37" fmla="*/ 100 h 128"/>
                  <a:gd name="T38" fmla="*/ 122 w 818"/>
                  <a:gd name="T39" fmla="*/ 110 h 128"/>
                  <a:gd name="T40" fmla="*/ 182 w 818"/>
                  <a:gd name="T41" fmla="*/ 118 h 128"/>
                  <a:gd name="T42" fmla="*/ 252 w 818"/>
                  <a:gd name="T43" fmla="*/ 124 h 128"/>
                  <a:gd name="T44" fmla="*/ 330 w 818"/>
                  <a:gd name="T45" fmla="*/ 128 h 128"/>
                  <a:gd name="T46" fmla="*/ 412 w 818"/>
                  <a:gd name="T47" fmla="*/ 128 h 128"/>
                  <a:gd name="T48" fmla="*/ 412 w 818"/>
                  <a:gd name="T49" fmla="*/ 128 h 128"/>
                  <a:gd name="T50" fmla="*/ 494 w 818"/>
                  <a:gd name="T51" fmla="*/ 128 h 128"/>
                  <a:gd name="T52" fmla="*/ 570 w 818"/>
                  <a:gd name="T53" fmla="*/ 124 h 128"/>
                  <a:gd name="T54" fmla="*/ 638 w 818"/>
                  <a:gd name="T55" fmla="*/ 118 h 128"/>
                  <a:gd name="T56" fmla="*/ 698 w 818"/>
                  <a:gd name="T57" fmla="*/ 110 h 128"/>
                  <a:gd name="T58" fmla="*/ 748 w 818"/>
                  <a:gd name="T59" fmla="*/ 100 h 128"/>
                  <a:gd name="T60" fmla="*/ 786 w 818"/>
                  <a:gd name="T61" fmla="*/ 90 h 128"/>
                  <a:gd name="T62" fmla="*/ 800 w 818"/>
                  <a:gd name="T63" fmla="*/ 84 h 128"/>
                  <a:gd name="T64" fmla="*/ 810 w 818"/>
                  <a:gd name="T65" fmla="*/ 78 h 128"/>
                  <a:gd name="T66" fmla="*/ 816 w 818"/>
                  <a:gd name="T67" fmla="*/ 72 h 128"/>
                  <a:gd name="T68" fmla="*/ 818 w 818"/>
                  <a:gd name="T69" fmla="*/ 66 h 128"/>
                  <a:gd name="T70" fmla="*/ 818 w 818"/>
                  <a:gd name="T71" fmla="*/ 66 h 128"/>
                  <a:gd name="T72" fmla="*/ 816 w 818"/>
                  <a:gd name="T73" fmla="*/ 60 h 128"/>
                  <a:gd name="T74" fmla="*/ 810 w 818"/>
                  <a:gd name="T75" fmla="*/ 54 h 128"/>
                  <a:gd name="T76" fmla="*/ 800 w 818"/>
                  <a:gd name="T77" fmla="*/ 46 h 128"/>
                  <a:gd name="T78" fmla="*/ 786 w 818"/>
                  <a:gd name="T79" fmla="*/ 40 h 128"/>
                  <a:gd name="T80" fmla="*/ 768 w 818"/>
                  <a:gd name="T81" fmla="*/ 34 h 128"/>
                  <a:gd name="T82" fmla="*/ 748 w 818"/>
                  <a:gd name="T83" fmla="*/ 30 h 128"/>
                  <a:gd name="T84" fmla="*/ 698 w 818"/>
                  <a:gd name="T85" fmla="*/ 20 h 128"/>
                  <a:gd name="T86" fmla="*/ 638 w 818"/>
                  <a:gd name="T87" fmla="*/ 12 h 128"/>
                  <a:gd name="T88" fmla="*/ 570 w 818"/>
                  <a:gd name="T89" fmla="*/ 6 h 128"/>
                  <a:gd name="T90" fmla="*/ 494 w 818"/>
                  <a:gd name="T91" fmla="*/ 2 h 128"/>
                  <a:gd name="T92" fmla="*/ 412 w 818"/>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8">
                    <a:moveTo>
                      <a:pt x="412" y="0"/>
                    </a:moveTo>
                    <a:lnTo>
                      <a:pt x="412" y="0"/>
                    </a:lnTo>
                    <a:lnTo>
                      <a:pt x="330" y="2"/>
                    </a:lnTo>
                    <a:lnTo>
                      <a:pt x="252" y="6"/>
                    </a:lnTo>
                    <a:lnTo>
                      <a:pt x="182" y="12"/>
                    </a:lnTo>
                    <a:lnTo>
                      <a:pt x="122" y="20"/>
                    </a:lnTo>
                    <a:lnTo>
                      <a:pt x="72" y="30"/>
                    </a:lnTo>
                    <a:lnTo>
                      <a:pt x="50" y="34"/>
                    </a:lnTo>
                    <a:lnTo>
                      <a:pt x="34" y="40"/>
                    </a:lnTo>
                    <a:lnTo>
                      <a:pt x="20" y="46"/>
                    </a:lnTo>
                    <a:lnTo>
                      <a:pt x="8" y="54"/>
                    </a:lnTo>
                    <a:lnTo>
                      <a:pt x="2" y="60"/>
                    </a:lnTo>
                    <a:lnTo>
                      <a:pt x="0" y="66"/>
                    </a:lnTo>
                    <a:lnTo>
                      <a:pt x="0" y="66"/>
                    </a:lnTo>
                    <a:lnTo>
                      <a:pt x="2" y="72"/>
                    </a:lnTo>
                    <a:lnTo>
                      <a:pt x="8" y="78"/>
                    </a:lnTo>
                    <a:lnTo>
                      <a:pt x="20" y="84"/>
                    </a:lnTo>
                    <a:lnTo>
                      <a:pt x="34" y="90"/>
                    </a:lnTo>
                    <a:lnTo>
                      <a:pt x="72" y="100"/>
                    </a:lnTo>
                    <a:lnTo>
                      <a:pt x="122" y="110"/>
                    </a:lnTo>
                    <a:lnTo>
                      <a:pt x="182" y="118"/>
                    </a:lnTo>
                    <a:lnTo>
                      <a:pt x="252" y="124"/>
                    </a:lnTo>
                    <a:lnTo>
                      <a:pt x="330" y="128"/>
                    </a:lnTo>
                    <a:lnTo>
                      <a:pt x="412" y="128"/>
                    </a:lnTo>
                    <a:lnTo>
                      <a:pt x="412" y="128"/>
                    </a:lnTo>
                    <a:lnTo>
                      <a:pt x="494" y="128"/>
                    </a:lnTo>
                    <a:lnTo>
                      <a:pt x="570" y="124"/>
                    </a:lnTo>
                    <a:lnTo>
                      <a:pt x="638" y="118"/>
                    </a:lnTo>
                    <a:lnTo>
                      <a:pt x="698" y="110"/>
                    </a:lnTo>
                    <a:lnTo>
                      <a:pt x="748" y="100"/>
                    </a:lnTo>
                    <a:lnTo>
                      <a:pt x="786" y="90"/>
                    </a:lnTo>
                    <a:lnTo>
                      <a:pt x="800" y="84"/>
                    </a:lnTo>
                    <a:lnTo>
                      <a:pt x="810" y="78"/>
                    </a:lnTo>
                    <a:lnTo>
                      <a:pt x="816" y="72"/>
                    </a:lnTo>
                    <a:lnTo>
                      <a:pt x="818" y="66"/>
                    </a:lnTo>
                    <a:lnTo>
                      <a:pt x="818" y="66"/>
                    </a:lnTo>
                    <a:lnTo>
                      <a:pt x="816" y="60"/>
                    </a:lnTo>
                    <a:lnTo>
                      <a:pt x="810" y="54"/>
                    </a:lnTo>
                    <a:lnTo>
                      <a:pt x="800" y="46"/>
                    </a:lnTo>
                    <a:lnTo>
                      <a:pt x="786" y="40"/>
                    </a:lnTo>
                    <a:lnTo>
                      <a:pt x="768" y="34"/>
                    </a:lnTo>
                    <a:lnTo>
                      <a:pt x="748" y="30"/>
                    </a:lnTo>
                    <a:lnTo>
                      <a:pt x="698" y="20"/>
                    </a:lnTo>
                    <a:lnTo>
                      <a:pt x="638" y="12"/>
                    </a:lnTo>
                    <a:lnTo>
                      <a:pt x="570" y="6"/>
                    </a:lnTo>
                    <a:lnTo>
                      <a:pt x="494" y="2"/>
                    </a:lnTo>
                    <a:lnTo>
                      <a:pt x="4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0" name="Freeform 276"/>
              <p:cNvSpPr>
                <a:spLocks noEditPoints="1"/>
              </p:cNvSpPr>
              <p:nvPr/>
            </p:nvSpPr>
            <p:spPr bwMode="auto">
              <a:xfrm>
                <a:off x="4485" y="4164"/>
                <a:ext cx="814" cy="126"/>
              </a:xfrm>
              <a:custGeom>
                <a:avLst/>
                <a:gdLst>
                  <a:gd name="T0" fmla="*/ 410 w 814"/>
                  <a:gd name="T1" fmla="*/ 126 h 126"/>
                  <a:gd name="T2" fmla="*/ 252 w 814"/>
                  <a:gd name="T3" fmla="*/ 122 h 126"/>
                  <a:gd name="T4" fmla="*/ 122 w 814"/>
                  <a:gd name="T5" fmla="*/ 108 h 126"/>
                  <a:gd name="T6" fmla="*/ 34 w 814"/>
                  <a:gd name="T7" fmla="*/ 88 h 126"/>
                  <a:gd name="T8" fmla="*/ 12 w 814"/>
                  <a:gd name="T9" fmla="*/ 76 h 126"/>
                  <a:gd name="T10" fmla="*/ 2 w 814"/>
                  <a:gd name="T11" fmla="*/ 64 h 126"/>
                  <a:gd name="T12" fmla="*/ 4 w 814"/>
                  <a:gd name="T13" fmla="*/ 58 h 126"/>
                  <a:gd name="T14" fmla="*/ 22 w 814"/>
                  <a:gd name="T15" fmla="*/ 44 h 126"/>
                  <a:gd name="T16" fmla="*/ 52 w 814"/>
                  <a:gd name="T17" fmla="*/ 34 h 126"/>
                  <a:gd name="T18" fmla="*/ 122 w 814"/>
                  <a:gd name="T19" fmla="*/ 18 h 126"/>
                  <a:gd name="T20" fmla="*/ 252 w 814"/>
                  <a:gd name="T21" fmla="*/ 4 h 126"/>
                  <a:gd name="T22" fmla="*/ 410 w 814"/>
                  <a:gd name="T23" fmla="*/ 0 h 126"/>
                  <a:gd name="T24" fmla="*/ 490 w 814"/>
                  <a:gd name="T25" fmla="*/ 0 h 126"/>
                  <a:gd name="T26" fmla="*/ 634 w 814"/>
                  <a:gd name="T27" fmla="*/ 10 h 126"/>
                  <a:gd name="T28" fmla="*/ 742 w 814"/>
                  <a:gd name="T29" fmla="*/ 28 h 126"/>
                  <a:gd name="T30" fmla="*/ 780 w 814"/>
                  <a:gd name="T31" fmla="*/ 38 h 126"/>
                  <a:gd name="T32" fmla="*/ 804 w 814"/>
                  <a:gd name="T33" fmla="*/ 52 h 126"/>
                  <a:gd name="T34" fmla="*/ 812 w 814"/>
                  <a:gd name="T35" fmla="*/ 64 h 126"/>
                  <a:gd name="T36" fmla="*/ 810 w 814"/>
                  <a:gd name="T37" fmla="*/ 70 h 126"/>
                  <a:gd name="T38" fmla="*/ 794 w 814"/>
                  <a:gd name="T39" fmla="*/ 82 h 126"/>
                  <a:gd name="T40" fmla="*/ 742 w 814"/>
                  <a:gd name="T41" fmla="*/ 98 h 126"/>
                  <a:gd name="T42" fmla="*/ 634 w 814"/>
                  <a:gd name="T43" fmla="*/ 116 h 126"/>
                  <a:gd name="T44" fmla="*/ 490 w 814"/>
                  <a:gd name="T45" fmla="*/ 124 h 126"/>
                  <a:gd name="T46" fmla="*/ 410 w 814"/>
                  <a:gd name="T47" fmla="*/ 0 h 126"/>
                  <a:gd name="T48" fmla="*/ 328 w 814"/>
                  <a:gd name="T49" fmla="*/ 0 h 126"/>
                  <a:gd name="T50" fmla="*/ 182 w 814"/>
                  <a:gd name="T51" fmla="*/ 10 h 126"/>
                  <a:gd name="T52" fmla="*/ 70 w 814"/>
                  <a:gd name="T53" fmla="*/ 28 h 126"/>
                  <a:gd name="T54" fmla="*/ 32 w 814"/>
                  <a:gd name="T55" fmla="*/ 38 h 126"/>
                  <a:gd name="T56" fmla="*/ 8 w 814"/>
                  <a:gd name="T57" fmla="*/ 52 h 126"/>
                  <a:gd name="T58" fmla="*/ 0 w 814"/>
                  <a:gd name="T59" fmla="*/ 64 h 126"/>
                  <a:gd name="T60" fmla="*/ 2 w 814"/>
                  <a:gd name="T61" fmla="*/ 70 h 126"/>
                  <a:gd name="T62" fmla="*/ 20 w 814"/>
                  <a:gd name="T63" fmla="*/ 82 h 126"/>
                  <a:gd name="T64" fmla="*/ 70 w 814"/>
                  <a:gd name="T65" fmla="*/ 98 h 126"/>
                  <a:gd name="T66" fmla="*/ 182 w 814"/>
                  <a:gd name="T67" fmla="*/ 116 h 126"/>
                  <a:gd name="T68" fmla="*/ 328 w 814"/>
                  <a:gd name="T69" fmla="*/ 126 h 126"/>
                  <a:gd name="T70" fmla="*/ 410 w 814"/>
                  <a:gd name="T71" fmla="*/ 126 h 126"/>
                  <a:gd name="T72" fmla="*/ 566 w 814"/>
                  <a:gd name="T73" fmla="*/ 122 h 126"/>
                  <a:gd name="T74" fmla="*/ 696 w 814"/>
                  <a:gd name="T75" fmla="*/ 108 h 126"/>
                  <a:gd name="T76" fmla="*/ 782 w 814"/>
                  <a:gd name="T77" fmla="*/ 88 h 126"/>
                  <a:gd name="T78" fmla="*/ 806 w 814"/>
                  <a:gd name="T79" fmla="*/ 76 h 126"/>
                  <a:gd name="T80" fmla="*/ 814 w 814"/>
                  <a:gd name="T81" fmla="*/ 64 h 126"/>
                  <a:gd name="T82" fmla="*/ 812 w 814"/>
                  <a:gd name="T83" fmla="*/ 58 h 126"/>
                  <a:gd name="T84" fmla="*/ 796 w 814"/>
                  <a:gd name="T85" fmla="*/ 44 h 126"/>
                  <a:gd name="T86" fmla="*/ 764 w 814"/>
                  <a:gd name="T87" fmla="*/ 34 h 126"/>
                  <a:gd name="T88" fmla="*/ 696 w 814"/>
                  <a:gd name="T89" fmla="*/ 18 h 126"/>
                  <a:gd name="T90" fmla="*/ 566 w 814"/>
                  <a:gd name="T91" fmla="*/ 4 h 126"/>
                  <a:gd name="T92" fmla="*/ 410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126"/>
                    </a:moveTo>
                    <a:lnTo>
                      <a:pt x="410" y="126"/>
                    </a:lnTo>
                    <a:lnTo>
                      <a:pt x="328" y="124"/>
                    </a:lnTo>
                    <a:lnTo>
                      <a:pt x="252" y="122"/>
                    </a:lnTo>
                    <a:lnTo>
                      <a:pt x="182" y="116"/>
                    </a:lnTo>
                    <a:lnTo>
                      <a:pt x="122" y="108"/>
                    </a:lnTo>
                    <a:lnTo>
                      <a:pt x="72" y="98"/>
                    </a:lnTo>
                    <a:lnTo>
                      <a:pt x="34" y="88"/>
                    </a:lnTo>
                    <a:lnTo>
                      <a:pt x="22" y="82"/>
                    </a:lnTo>
                    <a:lnTo>
                      <a:pt x="12" y="76"/>
                    </a:lnTo>
                    <a:lnTo>
                      <a:pt x="4" y="70"/>
                    </a:lnTo>
                    <a:lnTo>
                      <a:pt x="2" y="64"/>
                    </a:lnTo>
                    <a:lnTo>
                      <a:pt x="2" y="64"/>
                    </a:lnTo>
                    <a:lnTo>
                      <a:pt x="4" y="58"/>
                    </a:lnTo>
                    <a:lnTo>
                      <a:pt x="12" y="52"/>
                    </a:lnTo>
                    <a:lnTo>
                      <a:pt x="22" y="44"/>
                    </a:lnTo>
                    <a:lnTo>
                      <a:pt x="34" y="38"/>
                    </a:lnTo>
                    <a:lnTo>
                      <a:pt x="52" y="34"/>
                    </a:lnTo>
                    <a:lnTo>
                      <a:pt x="72" y="28"/>
                    </a:lnTo>
                    <a:lnTo>
                      <a:pt x="122" y="18"/>
                    </a:lnTo>
                    <a:lnTo>
                      <a:pt x="182" y="10"/>
                    </a:lnTo>
                    <a:lnTo>
                      <a:pt x="252" y="4"/>
                    </a:lnTo>
                    <a:lnTo>
                      <a:pt x="328" y="0"/>
                    </a:lnTo>
                    <a:lnTo>
                      <a:pt x="410" y="0"/>
                    </a:lnTo>
                    <a:lnTo>
                      <a:pt x="410" y="0"/>
                    </a:lnTo>
                    <a:lnTo>
                      <a:pt x="490" y="0"/>
                    </a:lnTo>
                    <a:lnTo>
                      <a:pt x="566" y="4"/>
                    </a:lnTo>
                    <a:lnTo>
                      <a:pt x="634" y="10"/>
                    </a:lnTo>
                    <a:lnTo>
                      <a:pt x="694" y="18"/>
                    </a:lnTo>
                    <a:lnTo>
                      <a:pt x="742" y="28"/>
                    </a:lnTo>
                    <a:lnTo>
                      <a:pt x="762" y="34"/>
                    </a:lnTo>
                    <a:lnTo>
                      <a:pt x="780" y="38"/>
                    </a:lnTo>
                    <a:lnTo>
                      <a:pt x="794" y="44"/>
                    </a:lnTo>
                    <a:lnTo>
                      <a:pt x="804" y="52"/>
                    </a:lnTo>
                    <a:lnTo>
                      <a:pt x="810" y="58"/>
                    </a:lnTo>
                    <a:lnTo>
                      <a:pt x="812" y="64"/>
                    </a:lnTo>
                    <a:lnTo>
                      <a:pt x="812" y="64"/>
                    </a:lnTo>
                    <a:lnTo>
                      <a:pt x="810" y="70"/>
                    </a:lnTo>
                    <a:lnTo>
                      <a:pt x="804" y="76"/>
                    </a:lnTo>
                    <a:lnTo>
                      <a:pt x="794" y="82"/>
                    </a:lnTo>
                    <a:lnTo>
                      <a:pt x="780" y="88"/>
                    </a:lnTo>
                    <a:lnTo>
                      <a:pt x="742" y="98"/>
                    </a:lnTo>
                    <a:lnTo>
                      <a:pt x="694" y="108"/>
                    </a:lnTo>
                    <a:lnTo>
                      <a:pt x="634" y="116"/>
                    </a:lnTo>
                    <a:lnTo>
                      <a:pt x="566" y="122"/>
                    </a:lnTo>
                    <a:lnTo>
                      <a:pt x="490" y="124"/>
                    </a:lnTo>
                    <a:lnTo>
                      <a:pt x="410" y="126"/>
                    </a:lnTo>
                    <a:close/>
                    <a:moveTo>
                      <a:pt x="410" y="0"/>
                    </a:moveTo>
                    <a:lnTo>
                      <a:pt x="410" y="0"/>
                    </a:lnTo>
                    <a:lnTo>
                      <a:pt x="328" y="0"/>
                    </a:lnTo>
                    <a:lnTo>
                      <a:pt x="252" y="4"/>
                    </a:lnTo>
                    <a:lnTo>
                      <a:pt x="182" y="10"/>
                    </a:lnTo>
                    <a:lnTo>
                      <a:pt x="122" y="18"/>
                    </a:lnTo>
                    <a:lnTo>
                      <a:pt x="70" y="28"/>
                    </a:lnTo>
                    <a:lnTo>
                      <a:pt x="50" y="34"/>
                    </a:lnTo>
                    <a:lnTo>
                      <a:pt x="32" y="38"/>
                    </a:lnTo>
                    <a:lnTo>
                      <a:pt x="20" y="44"/>
                    </a:lnTo>
                    <a:lnTo>
                      <a:pt x="8" y="52"/>
                    </a:lnTo>
                    <a:lnTo>
                      <a:pt x="2" y="58"/>
                    </a:lnTo>
                    <a:lnTo>
                      <a:pt x="0" y="64"/>
                    </a:lnTo>
                    <a:lnTo>
                      <a:pt x="0" y="64"/>
                    </a:lnTo>
                    <a:lnTo>
                      <a:pt x="2" y="70"/>
                    </a:lnTo>
                    <a:lnTo>
                      <a:pt x="8" y="76"/>
                    </a:lnTo>
                    <a:lnTo>
                      <a:pt x="20" y="82"/>
                    </a:lnTo>
                    <a:lnTo>
                      <a:pt x="32" y="88"/>
                    </a:lnTo>
                    <a:lnTo>
                      <a:pt x="70" y="98"/>
                    </a:lnTo>
                    <a:lnTo>
                      <a:pt x="122" y="108"/>
                    </a:lnTo>
                    <a:lnTo>
                      <a:pt x="182" y="116"/>
                    </a:lnTo>
                    <a:lnTo>
                      <a:pt x="252" y="122"/>
                    </a:lnTo>
                    <a:lnTo>
                      <a:pt x="328" y="126"/>
                    </a:lnTo>
                    <a:lnTo>
                      <a:pt x="410" y="126"/>
                    </a:lnTo>
                    <a:lnTo>
                      <a:pt x="410" y="126"/>
                    </a:lnTo>
                    <a:lnTo>
                      <a:pt x="492" y="126"/>
                    </a:lnTo>
                    <a:lnTo>
                      <a:pt x="566" y="122"/>
                    </a:lnTo>
                    <a:lnTo>
                      <a:pt x="636" y="116"/>
                    </a:lnTo>
                    <a:lnTo>
                      <a:pt x="696" y="108"/>
                    </a:lnTo>
                    <a:lnTo>
                      <a:pt x="744" y="98"/>
                    </a:lnTo>
                    <a:lnTo>
                      <a:pt x="782" y="88"/>
                    </a:lnTo>
                    <a:lnTo>
                      <a:pt x="796" y="82"/>
                    </a:lnTo>
                    <a:lnTo>
                      <a:pt x="806" y="76"/>
                    </a:lnTo>
                    <a:lnTo>
                      <a:pt x="812" y="70"/>
                    </a:lnTo>
                    <a:lnTo>
                      <a:pt x="814" y="64"/>
                    </a:lnTo>
                    <a:lnTo>
                      <a:pt x="814" y="64"/>
                    </a:lnTo>
                    <a:lnTo>
                      <a:pt x="812" y="58"/>
                    </a:lnTo>
                    <a:lnTo>
                      <a:pt x="806" y="52"/>
                    </a:lnTo>
                    <a:lnTo>
                      <a:pt x="796" y="44"/>
                    </a:lnTo>
                    <a:lnTo>
                      <a:pt x="782" y="38"/>
                    </a:lnTo>
                    <a:lnTo>
                      <a:pt x="764" y="34"/>
                    </a:lnTo>
                    <a:lnTo>
                      <a:pt x="744" y="28"/>
                    </a:lnTo>
                    <a:lnTo>
                      <a:pt x="696" y="18"/>
                    </a:lnTo>
                    <a:lnTo>
                      <a:pt x="636" y="10"/>
                    </a:lnTo>
                    <a:lnTo>
                      <a:pt x="566" y="4"/>
                    </a:lnTo>
                    <a:lnTo>
                      <a:pt x="492" y="0"/>
                    </a:lnTo>
                    <a:lnTo>
                      <a:pt x="410"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1" name="Freeform 277"/>
              <p:cNvSpPr>
                <a:spLocks/>
              </p:cNvSpPr>
              <p:nvPr/>
            </p:nvSpPr>
            <p:spPr bwMode="auto">
              <a:xfrm>
                <a:off x="4487" y="4164"/>
                <a:ext cx="810" cy="126"/>
              </a:xfrm>
              <a:custGeom>
                <a:avLst/>
                <a:gdLst>
                  <a:gd name="T0" fmla="*/ 408 w 810"/>
                  <a:gd name="T1" fmla="*/ 126 h 126"/>
                  <a:gd name="T2" fmla="*/ 408 w 810"/>
                  <a:gd name="T3" fmla="*/ 126 h 126"/>
                  <a:gd name="T4" fmla="*/ 326 w 810"/>
                  <a:gd name="T5" fmla="*/ 124 h 126"/>
                  <a:gd name="T6" fmla="*/ 250 w 810"/>
                  <a:gd name="T7" fmla="*/ 122 h 126"/>
                  <a:gd name="T8" fmla="*/ 180 w 810"/>
                  <a:gd name="T9" fmla="*/ 116 h 126"/>
                  <a:gd name="T10" fmla="*/ 120 w 810"/>
                  <a:gd name="T11" fmla="*/ 108 h 126"/>
                  <a:gd name="T12" fmla="*/ 70 w 810"/>
                  <a:gd name="T13" fmla="*/ 98 h 126"/>
                  <a:gd name="T14" fmla="*/ 32 w 810"/>
                  <a:gd name="T15" fmla="*/ 88 h 126"/>
                  <a:gd name="T16" fmla="*/ 20 w 810"/>
                  <a:gd name="T17" fmla="*/ 82 h 126"/>
                  <a:gd name="T18" fmla="*/ 10 w 810"/>
                  <a:gd name="T19" fmla="*/ 76 h 126"/>
                  <a:gd name="T20" fmla="*/ 2 w 810"/>
                  <a:gd name="T21" fmla="*/ 70 h 126"/>
                  <a:gd name="T22" fmla="*/ 0 w 810"/>
                  <a:gd name="T23" fmla="*/ 64 h 126"/>
                  <a:gd name="T24" fmla="*/ 0 w 810"/>
                  <a:gd name="T25" fmla="*/ 64 h 126"/>
                  <a:gd name="T26" fmla="*/ 2 w 810"/>
                  <a:gd name="T27" fmla="*/ 58 h 126"/>
                  <a:gd name="T28" fmla="*/ 10 w 810"/>
                  <a:gd name="T29" fmla="*/ 52 h 126"/>
                  <a:gd name="T30" fmla="*/ 20 w 810"/>
                  <a:gd name="T31" fmla="*/ 44 h 126"/>
                  <a:gd name="T32" fmla="*/ 32 w 810"/>
                  <a:gd name="T33" fmla="*/ 38 h 126"/>
                  <a:gd name="T34" fmla="*/ 50 w 810"/>
                  <a:gd name="T35" fmla="*/ 34 h 126"/>
                  <a:gd name="T36" fmla="*/ 70 w 810"/>
                  <a:gd name="T37" fmla="*/ 28 h 126"/>
                  <a:gd name="T38" fmla="*/ 120 w 810"/>
                  <a:gd name="T39" fmla="*/ 18 h 126"/>
                  <a:gd name="T40" fmla="*/ 180 w 810"/>
                  <a:gd name="T41" fmla="*/ 10 h 126"/>
                  <a:gd name="T42" fmla="*/ 250 w 810"/>
                  <a:gd name="T43" fmla="*/ 4 h 126"/>
                  <a:gd name="T44" fmla="*/ 326 w 810"/>
                  <a:gd name="T45" fmla="*/ 0 h 126"/>
                  <a:gd name="T46" fmla="*/ 408 w 810"/>
                  <a:gd name="T47" fmla="*/ 0 h 126"/>
                  <a:gd name="T48" fmla="*/ 408 w 810"/>
                  <a:gd name="T49" fmla="*/ 0 h 126"/>
                  <a:gd name="T50" fmla="*/ 488 w 810"/>
                  <a:gd name="T51" fmla="*/ 0 h 126"/>
                  <a:gd name="T52" fmla="*/ 564 w 810"/>
                  <a:gd name="T53" fmla="*/ 4 h 126"/>
                  <a:gd name="T54" fmla="*/ 632 w 810"/>
                  <a:gd name="T55" fmla="*/ 10 h 126"/>
                  <a:gd name="T56" fmla="*/ 692 w 810"/>
                  <a:gd name="T57" fmla="*/ 18 h 126"/>
                  <a:gd name="T58" fmla="*/ 740 w 810"/>
                  <a:gd name="T59" fmla="*/ 28 h 126"/>
                  <a:gd name="T60" fmla="*/ 760 w 810"/>
                  <a:gd name="T61" fmla="*/ 34 h 126"/>
                  <a:gd name="T62" fmla="*/ 778 w 810"/>
                  <a:gd name="T63" fmla="*/ 38 h 126"/>
                  <a:gd name="T64" fmla="*/ 792 w 810"/>
                  <a:gd name="T65" fmla="*/ 44 h 126"/>
                  <a:gd name="T66" fmla="*/ 802 w 810"/>
                  <a:gd name="T67" fmla="*/ 52 h 126"/>
                  <a:gd name="T68" fmla="*/ 808 w 810"/>
                  <a:gd name="T69" fmla="*/ 58 h 126"/>
                  <a:gd name="T70" fmla="*/ 810 w 810"/>
                  <a:gd name="T71" fmla="*/ 64 h 126"/>
                  <a:gd name="T72" fmla="*/ 810 w 810"/>
                  <a:gd name="T73" fmla="*/ 64 h 126"/>
                  <a:gd name="T74" fmla="*/ 808 w 810"/>
                  <a:gd name="T75" fmla="*/ 70 h 126"/>
                  <a:gd name="T76" fmla="*/ 802 w 810"/>
                  <a:gd name="T77" fmla="*/ 76 h 126"/>
                  <a:gd name="T78" fmla="*/ 792 w 810"/>
                  <a:gd name="T79" fmla="*/ 82 h 126"/>
                  <a:gd name="T80" fmla="*/ 778 w 810"/>
                  <a:gd name="T81" fmla="*/ 88 h 126"/>
                  <a:gd name="T82" fmla="*/ 740 w 810"/>
                  <a:gd name="T83" fmla="*/ 98 h 126"/>
                  <a:gd name="T84" fmla="*/ 692 w 810"/>
                  <a:gd name="T85" fmla="*/ 108 h 126"/>
                  <a:gd name="T86" fmla="*/ 632 w 810"/>
                  <a:gd name="T87" fmla="*/ 116 h 126"/>
                  <a:gd name="T88" fmla="*/ 564 w 810"/>
                  <a:gd name="T89" fmla="*/ 122 h 126"/>
                  <a:gd name="T90" fmla="*/ 488 w 810"/>
                  <a:gd name="T91" fmla="*/ 124 h 126"/>
                  <a:gd name="T92" fmla="*/ 408 w 810"/>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126"/>
                    </a:moveTo>
                    <a:lnTo>
                      <a:pt x="408" y="126"/>
                    </a:lnTo>
                    <a:lnTo>
                      <a:pt x="326" y="124"/>
                    </a:lnTo>
                    <a:lnTo>
                      <a:pt x="250" y="122"/>
                    </a:lnTo>
                    <a:lnTo>
                      <a:pt x="180" y="116"/>
                    </a:lnTo>
                    <a:lnTo>
                      <a:pt x="120" y="108"/>
                    </a:lnTo>
                    <a:lnTo>
                      <a:pt x="70" y="98"/>
                    </a:lnTo>
                    <a:lnTo>
                      <a:pt x="32" y="88"/>
                    </a:lnTo>
                    <a:lnTo>
                      <a:pt x="20" y="82"/>
                    </a:lnTo>
                    <a:lnTo>
                      <a:pt x="10" y="76"/>
                    </a:lnTo>
                    <a:lnTo>
                      <a:pt x="2" y="70"/>
                    </a:lnTo>
                    <a:lnTo>
                      <a:pt x="0" y="64"/>
                    </a:lnTo>
                    <a:lnTo>
                      <a:pt x="0" y="64"/>
                    </a:lnTo>
                    <a:lnTo>
                      <a:pt x="2" y="58"/>
                    </a:lnTo>
                    <a:lnTo>
                      <a:pt x="10" y="52"/>
                    </a:lnTo>
                    <a:lnTo>
                      <a:pt x="20" y="44"/>
                    </a:lnTo>
                    <a:lnTo>
                      <a:pt x="32" y="38"/>
                    </a:lnTo>
                    <a:lnTo>
                      <a:pt x="50" y="34"/>
                    </a:lnTo>
                    <a:lnTo>
                      <a:pt x="70" y="28"/>
                    </a:lnTo>
                    <a:lnTo>
                      <a:pt x="120" y="18"/>
                    </a:lnTo>
                    <a:lnTo>
                      <a:pt x="180" y="10"/>
                    </a:lnTo>
                    <a:lnTo>
                      <a:pt x="250" y="4"/>
                    </a:lnTo>
                    <a:lnTo>
                      <a:pt x="326" y="0"/>
                    </a:lnTo>
                    <a:lnTo>
                      <a:pt x="408" y="0"/>
                    </a:lnTo>
                    <a:lnTo>
                      <a:pt x="408" y="0"/>
                    </a:lnTo>
                    <a:lnTo>
                      <a:pt x="488" y="0"/>
                    </a:lnTo>
                    <a:lnTo>
                      <a:pt x="564" y="4"/>
                    </a:lnTo>
                    <a:lnTo>
                      <a:pt x="632" y="10"/>
                    </a:lnTo>
                    <a:lnTo>
                      <a:pt x="692" y="18"/>
                    </a:lnTo>
                    <a:lnTo>
                      <a:pt x="740" y="28"/>
                    </a:lnTo>
                    <a:lnTo>
                      <a:pt x="760" y="34"/>
                    </a:lnTo>
                    <a:lnTo>
                      <a:pt x="778" y="38"/>
                    </a:lnTo>
                    <a:lnTo>
                      <a:pt x="792" y="44"/>
                    </a:lnTo>
                    <a:lnTo>
                      <a:pt x="802" y="52"/>
                    </a:lnTo>
                    <a:lnTo>
                      <a:pt x="808" y="58"/>
                    </a:lnTo>
                    <a:lnTo>
                      <a:pt x="810" y="64"/>
                    </a:lnTo>
                    <a:lnTo>
                      <a:pt x="810" y="64"/>
                    </a:lnTo>
                    <a:lnTo>
                      <a:pt x="808" y="70"/>
                    </a:lnTo>
                    <a:lnTo>
                      <a:pt x="802" y="76"/>
                    </a:lnTo>
                    <a:lnTo>
                      <a:pt x="792" y="82"/>
                    </a:lnTo>
                    <a:lnTo>
                      <a:pt x="778" y="88"/>
                    </a:lnTo>
                    <a:lnTo>
                      <a:pt x="740" y="98"/>
                    </a:lnTo>
                    <a:lnTo>
                      <a:pt x="692" y="108"/>
                    </a:lnTo>
                    <a:lnTo>
                      <a:pt x="632" y="116"/>
                    </a:lnTo>
                    <a:lnTo>
                      <a:pt x="564" y="122"/>
                    </a:lnTo>
                    <a:lnTo>
                      <a:pt x="488" y="124"/>
                    </a:lnTo>
                    <a:lnTo>
                      <a:pt x="408"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2" name="Freeform 278"/>
              <p:cNvSpPr>
                <a:spLocks/>
              </p:cNvSpPr>
              <p:nvPr/>
            </p:nvSpPr>
            <p:spPr bwMode="auto">
              <a:xfrm>
                <a:off x="4485" y="4164"/>
                <a:ext cx="814" cy="126"/>
              </a:xfrm>
              <a:custGeom>
                <a:avLst/>
                <a:gdLst>
                  <a:gd name="T0" fmla="*/ 410 w 814"/>
                  <a:gd name="T1" fmla="*/ 0 h 126"/>
                  <a:gd name="T2" fmla="*/ 410 w 814"/>
                  <a:gd name="T3" fmla="*/ 0 h 126"/>
                  <a:gd name="T4" fmla="*/ 328 w 814"/>
                  <a:gd name="T5" fmla="*/ 0 h 126"/>
                  <a:gd name="T6" fmla="*/ 252 w 814"/>
                  <a:gd name="T7" fmla="*/ 4 h 126"/>
                  <a:gd name="T8" fmla="*/ 182 w 814"/>
                  <a:gd name="T9" fmla="*/ 10 h 126"/>
                  <a:gd name="T10" fmla="*/ 122 w 814"/>
                  <a:gd name="T11" fmla="*/ 18 h 126"/>
                  <a:gd name="T12" fmla="*/ 70 w 814"/>
                  <a:gd name="T13" fmla="*/ 28 h 126"/>
                  <a:gd name="T14" fmla="*/ 50 w 814"/>
                  <a:gd name="T15" fmla="*/ 34 h 126"/>
                  <a:gd name="T16" fmla="*/ 32 w 814"/>
                  <a:gd name="T17" fmla="*/ 38 h 126"/>
                  <a:gd name="T18" fmla="*/ 20 w 814"/>
                  <a:gd name="T19" fmla="*/ 44 h 126"/>
                  <a:gd name="T20" fmla="*/ 8 w 814"/>
                  <a:gd name="T21" fmla="*/ 52 h 126"/>
                  <a:gd name="T22" fmla="*/ 2 w 814"/>
                  <a:gd name="T23" fmla="*/ 58 h 126"/>
                  <a:gd name="T24" fmla="*/ 0 w 814"/>
                  <a:gd name="T25" fmla="*/ 64 h 126"/>
                  <a:gd name="T26" fmla="*/ 0 w 814"/>
                  <a:gd name="T27" fmla="*/ 64 h 126"/>
                  <a:gd name="T28" fmla="*/ 2 w 814"/>
                  <a:gd name="T29" fmla="*/ 70 h 126"/>
                  <a:gd name="T30" fmla="*/ 8 w 814"/>
                  <a:gd name="T31" fmla="*/ 76 h 126"/>
                  <a:gd name="T32" fmla="*/ 20 w 814"/>
                  <a:gd name="T33" fmla="*/ 82 h 126"/>
                  <a:gd name="T34" fmla="*/ 32 w 814"/>
                  <a:gd name="T35" fmla="*/ 88 h 126"/>
                  <a:gd name="T36" fmla="*/ 70 w 814"/>
                  <a:gd name="T37" fmla="*/ 98 h 126"/>
                  <a:gd name="T38" fmla="*/ 122 w 814"/>
                  <a:gd name="T39" fmla="*/ 108 h 126"/>
                  <a:gd name="T40" fmla="*/ 182 w 814"/>
                  <a:gd name="T41" fmla="*/ 116 h 126"/>
                  <a:gd name="T42" fmla="*/ 252 w 814"/>
                  <a:gd name="T43" fmla="*/ 122 h 126"/>
                  <a:gd name="T44" fmla="*/ 328 w 814"/>
                  <a:gd name="T45" fmla="*/ 126 h 126"/>
                  <a:gd name="T46" fmla="*/ 410 w 814"/>
                  <a:gd name="T47" fmla="*/ 126 h 126"/>
                  <a:gd name="T48" fmla="*/ 410 w 814"/>
                  <a:gd name="T49" fmla="*/ 126 h 126"/>
                  <a:gd name="T50" fmla="*/ 492 w 814"/>
                  <a:gd name="T51" fmla="*/ 126 h 126"/>
                  <a:gd name="T52" fmla="*/ 566 w 814"/>
                  <a:gd name="T53" fmla="*/ 122 h 126"/>
                  <a:gd name="T54" fmla="*/ 636 w 814"/>
                  <a:gd name="T55" fmla="*/ 116 h 126"/>
                  <a:gd name="T56" fmla="*/ 696 w 814"/>
                  <a:gd name="T57" fmla="*/ 108 h 126"/>
                  <a:gd name="T58" fmla="*/ 744 w 814"/>
                  <a:gd name="T59" fmla="*/ 98 h 126"/>
                  <a:gd name="T60" fmla="*/ 782 w 814"/>
                  <a:gd name="T61" fmla="*/ 88 h 126"/>
                  <a:gd name="T62" fmla="*/ 796 w 814"/>
                  <a:gd name="T63" fmla="*/ 82 h 126"/>
                  <a:gd name="T64" fmla="*/ 806 w 814"/>
                  <a:gd name="T65" fmla="*/ 76 h 126"/>
                  <a:gd name="T66" fmla="*/ 812 w 814"/>
                  <a:gd name="T67" fmla="*/ 70 h 126"/>
                  <a:gd name="T68" fmla="*/ 814 w 814"/>
                  <a:gd name="T69" fmla="*/ 64 h 126"/>
                  <a:gd name="T70" fmla="*/ 814 w 814"/>
                  <a:gd name="T71" fmla="*/ 64 h 126"/>
                  <a:gd name="T72" fmla="*/ 812 w 814"/>
                  <a:gd name="T73" fmla="*/ 58 h 126"/>
                  <a:gd name="T74" fmla="*/ 806 w 814"/>
                  <a:gd name="T75" fmla="*/ 52 h 126"/>
                  <a:gd name="T76" fmla="*/ 796 w 814"/>
                  <a:gd name="T77" fmla="*/ 44 h 126"/>
                  <a:gd name="T78" fmla="*/ 782 w 814"/>
                  <a:gd name="T79" fmla="*/ 38 h 126"/>
                  <a:gd name="T80" fmla="*/ 764 w 814"/>
                  <a:gd name="T81" fmla="*/ 34 h 126"/>
                  <a:gd name="T82" fmla="*/ 744 w 814"/>
                  <a:gd name="T83" fmla="*/ 28 h 126"/>
                  <a:gd name="T84" fmla="*/ 696 w 814"/>
                  <a:gd name="T85" fmla="*/ 18 h 126"/>
                  <a:gd name="T86" fmla="*/ 636 w 814"/>
                  <a:gd name="T87" fmla="*/ 10 h 126"/>
                  <a:gd name="T88" fmla="*/ 566 w 814"/>
                  <a:gd name="T89" fmla="*/ 4 h 126"/>
                  <a:gd name="T90" fmla="*/ 492 w 814"/>
                  <a:gd name="T91" fmla="*/ 0 h 126"/>
                  <a:gd name="T92" fmla="*/ 410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10" y="0"/>
                    </a:moveTo>
                    <a:lnTo>
                      <a:pt x="410" y="0"/>
                    </a:lnTo>
                    <a:lnTo>
                      <a:pt x="328" y="0"/>
                    </a:lnTo>
                    <a:lnTo>
                      <a:pt x="252" y="4"/>
                    </a:lnTo>
                    <a:lnTo>
                      <a:pt x="182" y="10"/>
                    </a:lnTo>
                    <a:lnTo>
                      <a:pt x="122" y="18"/>
                    </a:lnTo>
                    <a:lnTo>
                      <a:pt x="70" y="28"/>
                    </a:lnTo>
                    <a:lnTo>
                      <a:pt x="50" y="34"/>
                    </a:lnTo>
                    <a:lnTo>
                      <a:pt x="32" y="38"/>
                    </a:lnTo>
                    <a:lnTo>
                      <a:pt x="20" y="44"/>
                    </a:lnTo>
                    <a:lnTo>
                      <a:pt x="8" y="52"/>
                    </a:lnTo>
                    <a:lnTo>
                      <a:pt x="2" y="58"/>
                    </a:lnTo>
                    <a:lnTo>
                      <a:pt x="0" y="64"/>
                    </a:lnTo>
                    <a:lnTo>
                      <a:pt x="0" y="64"/>
                    </a:lnTo>
                    <a:lnTo>
                      <a:pt x="2" y="70"/>
                    </a:lnTo>
                    <a:lnTo>
                      <a:pt x="8" y="76"/>
                    </a:lnTo>
                    <a:lnTo>
                      <a:pt x="20" y="82"/>
                    </a:lnTo>
                    <a:lnTo>
                      <a:pt x="32" y="88"/>
                    </a:lnTo>
                    <a:lnTo>
                      <a:pt x="70" y="98"/>
                    </a:lnTo>
                    <a:lnTo>
                      <a:pt x="122" y="108"/>
                    </a:lnTo>
                    <a:lnTo>
                      <a:pt x="182" y="116"/>
                    </a:lnTo>
                    <a:lnTo>
                      <a:pt x="252" y="122"/>
                    </a:lnTo>
                    <a:lnTo>
                      <a:pt x="328" y="126"/>
                    </a:lnTo>
                    <a:lnTo>
                      <a:pt x="410" y="126"/>
                    </a:lnTo>
                    <a:lnTo>
                      <a:pt x="410" y="126"/>
                    </a:lnTo>
                    <a:lnTo>
                      <a:pt x="492" y="126"/>
                    </a:lnTo>
                    <a:lnTo>
                      <a:pt x="566" y="122"/>
                    </a:lnTo>
                    <a:lnTo>
                      <a:pt x="636" y="116"/>
                    </a:lnTo>
                    <a:lnTo>
                      <a:pt x="696" y="108"/>
                    </a:lnTo>
                    <a:lnTo>
                      <a:pt x="744" y="98"/>
                    </a:lnTo>
                    <a:lnTo>
                      <a:pt x="782" y="88"/>
                    </a:lnTo>
                    <a:lnTo>
                      <a:pt x="796" y="82"/>
                    </a:lnTo>
                    <a:lnTo>
                      <a:pt x="806" y="76"/>
                    </a:lnTo>
                    <a:lnTo>
                      <a:pt x="812" y="70"/>
                    </a:lnTo>
                    <a:lnTo>
                      <a:pt x="814" y="64"/>
                    </a:lnTo>
                    <a:lnTo>
                      <a:pt x="814" y="64"/>
                    </a:lnTo>
                    <a:lnTo>
                      <a:pt x="812" y="58"/>
                    </a:lnTo>
                    <a:lnTo>
                      <a:pt x="806" y="52"/>
                    </a:lnTo>
                    <a:lnTo>
                      <a:pt x="796" y="44"/>
                    </a:lnTo>
                    <a:lnTo>
                      <a:pt x="782" y="38"/>
                    </a:lnTo>
                    <a:lnTo>
                      <a:pt x="764" y="34"/>
                    </a:lnTo>
                    <a:lnTo>
                      <a:pt x="744" y="28"/>
                    </a:lnTo>
                    <a:lnTo>
                      <a:pt x="696" y="18"/>
                    </a:lnTo>
                    <a:lnTo>
                      <a:pt x="636" y="10"/>
                    </a:lnTo>
                    <a:lnTo>
                      <a:pt x="566" y="4"/>
                    </a:lnTo>
                    <a:lnTo>
                      <a:pt x="492" y="0"/>
                    </a:lnTo>
                    <a:lnTo>
                      <a:pt x="4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3" name="Freeform 279"/>
              <p:cNvSpPr>
                <a:spLocks noEditPoints="1"/>
              </p:cNvSpPr>
              <p:nvPr/>
            </p:nvSpPr>
            <p:spPr bwMode="auto">
              <a:xfrm>
                <a:off x="4487" y="4164"/>
                <a:ext cx="810" cy="126"/>
              </a:xfrm>
              <a:custGeom>
                <a:avLst/>
                <a:gdLst>
                  <a:gd name="T0" fmla="*/ 408 w 810"/>
                  <a:gd name="T1" fmla="*/ 126 h 126"/>
                  <a:gd name="T2" fmla="*/ 250 w 810"/>
                  <a:gd name="T3" fmla="*/ 120 h 126"/>
                  <a:gd name="T4" fmla="*/ 122 w 810"/>
                  <a:gd name="T5" fmla="*/ 108 h 126"/>
                  <a:gd name="T6" fmla="*/ 34 w 810"/>
                  <a:gd name="T7" fmla="*/ 88 h 126"/>
                  <a:gd name="T8" fmla="*/ 12 w 810"/>
                  <a:gd name="T9" fmla="*/ 76 h 126"/>
                  <a:gd name="T10" fmla="*/ 2 w 810"/>
                  <a:gd name="T11" fmla="*/ 64 h 126"/>
                  <a:gd name="T12" fmla="*/ 4 w 810"/>
                  <a:gd name="T13" fmla="*/ 58 h 126"/>
                  <a:gd name="T14" fmla="*/ 22 w 810"/>
                  <a:gd name="T15" fmla="*/ 44 h 126"/>
                  <a:gd name="T16" fmla="*/ 52 w 810"/>
                  <a:gd name="T17" fmla="*/ 34 h 126"/>
                  <a:gd name="T18" fmla="*/ 122 w 810"/>
                  <a:gd name="T19" fmla="*/ 18 h 126"/>
                  <a:gd name="T20" fmla="*/ 250 w 810"/>
                  <a:gd name="T21" fmla="*/ 4 h 126"/>
                  <a:gd name="T22" fmla="*/ 408 w 810"/>
                  <a:gd name="T23" fmla="*/ 0 h 126"/>
                  <a:gd name="T24" fmla="*/ 488 w 810"/>
                  <a:gd name="T25" fmla="*/ 0 h 126"/>
                  <a:gd name="T26" fmla="*/ 632 w 810"/>
                  <a:gd name="T27" fmla="*/ 10 h 126"/>
                  <a:gd name="T28" fmla="*/ 740 w 810"/>
                  <a:gd name="T29" fmla="*/ 28 h 126"/>
                  <a:gd name="T30" fmla="*/ 776 w 810"/>
                  <a:gd name="T31" fmla="*/ 38 h 126"/>
                  <a:gd name="T32" fmla="*/ 800 w 810"/>
                  <a:gd name="T33" fmla="*/ 52 h 126"/>
                  <a:gd name="T34" fmla="*/ 808 w 810"/>
                  <a:gd name="T35" fmla="*/ 64 h 126"/>
                  <a:gd name="T36" fmla="*/ 806 w 810"/>
                  <a:gd name="T37" fmla="*/ 70 h 126"/>
                  <a:gd name="T38" fmla="*/ 790 w 810"/>
                  <a:gd name="T39" fmla="*/ 82 h 126"/>
                  <a:gd name="T40" fmla="*/ 740 w 810"/>
                  <a:gd name="T41" fmla="*/ 98 h 126"/>
                  <a:gd name="T42" fmla="*/ 632 w 810"/>
                  <a:gd name="T43" fmla="*/ 116 h 126"/>
                  <a:gd name="T44" fmla="*/ 488 w 810"/>
                  <a:gd name="T45" fmla="*/ 124 h 126"/>
                  <a:gd name="T46" fmla="*/ 408 w 810"/>
                  <a:gd name="T47" fmla="*/ 0 h 126"/>
                  <a:gd name="T48" fmla="*/ 326 w 810"/>
                  <a:gd name="T49" fmla="*/ 0 h 126"/>
                  <a:gd name="T50" fmla="*/ 180 w 810"/>
                  <a:gd name="T51" fmla="*/ 10 h 126"/>
                  <a:gd name="T52" fmla="*/ 70 w 810"/>
                  <a:gd name="T53" fmla="*/ 28 h 126"/>
                  <a:gd name="T54" fmla="*/ 32 w 810"/>
                  <a:gd name="T55" fmla="*/ 38 h 126"/>
                  <a:gd name="T56" fmla="*/ 10 w 810"/>
                  <a:gd name="T57" fmla="*/ 52 h 126"/>
                  <a:gd name="T58" fmla="*/ 0 w 810"/>
                  <a:gd name="T59" fmla="*/ 64 h 126"/>
                  <a:gd name="T60" fmla="*/ 2 w 810"/>
                  <a:gd name="T61" fmla="*/ 70 h 126"/>
                  <a:gd name="T62" fmla="*/ 20 w 810"/>
                  <a:gd name="T63" fmla="*/ 82 h 126"/>
                  <a:gd name="T64" fmla="*/ 70 w 810"/>
                  <a:gd name="T65" fmla="*/ 98 h 126"/>
                  <a:gd name="T66" fmla="*/ 180 w 810"/>
                  <a:gd name="T67" fmla="*/ 116 h 126"/>
                  <a:gd name="T68" fmla="*/ 326 w 810"/>
                  <a:gd name="T69" fmla="*/ 124 h 126"/>
                  <a:gd name="T70" fmla="*/ 408 w 810"/>
                  <a:gd name="T71" fmla="*/ 126 h 126"/>
                  <a:gd name="T72" fmla="*/ 564 w 810"/>
                  <a:gd name="T73" fmla="*/ 122 h 126"/>
                  <a:gd name="T74" fmla="*/ 692 w 810"/>
                  <a:gd name="T75" fmla="*/ 108 h 126"/>
                  <a:gd name="T76" fmla="*/ 778 w 810"/>
                  <a:gd name="T77" fmla="*/ 88 h 126"/>
                  <a:gd name="T78" fmla="*/ 802 w 810"/>
                  <a:gd name="T79" fmla="*/ 76 h 126"/>
                  <a:gd name="T80" fmla="*/ 810 w 810"/>
                  <a:gd name="T81" fmla="*/ 64 h 126"/>
                  <a:gd name="T82" fmla="*/ 808 w 810"/>
                  <a:gd name="T83" fmla="*/ 58 h 126"/>
                  <a:gd name="T84" fmla="*/ 792 w 810"/>
                  <a:gd name="T85" fmla="*/ 44 h 126"/>
                  <a:gd name="T86" fmla="*/ 760 w 810"/>
                  <a:gd name="T87" fmla="*/ 34 h 126"/>
                  <a:gd name="T88" fmla="*/ 692 w 810"/>
                  <a:gd name="T89" fmla="*/ 18 h 126"/>
                  <a:gd name="T90" fmla="*/ 564 w 810"/>
                  <a:gd name="T91" fmla="*/ 4 h 126"/>
                  <a:gd name="T92" fmla="*/ 408 w 81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126"/>
                    </a:moveTo>
                    <a:lnTo>
                      <a:pt x="408" y="126"/>
                    </a:lnTo>
                    <a:lnTo>
                      <a:pt x="326" y="124"/>
                    </a:lnTo>
                    <a:lnTo>
                      <a:pt x="250" y="120"/>
                    </a:lnTo>
                    <a:lnTo>
                      <a:pt x="182" y="116"/>
                    </a:lnTo>
                    <a:lnTo>
                      <a:pt x="122" y="108"/>
                    </a:lnTo>
                    <a:lnTo>
                      <a:pt x="72" y="98"/>
                    </a:lnTo>
                    <a:lnTo>
                      <a:pt x="34" y="88"/>
                    </a:lnTo>
                    <a:lnTo>
                      <a:pt x="22" y="82"/>
                    </a:lnTo>
                    <a:lnTo>
                      <a:pt x="12" y="76"/>
                    </a:lnTo>
                    <a:lnTo>
                      <a:pt x="4" y="70"/>
                    </a:lnTo>
                    <a:lnTo>
                      <a:pt x="2" y="64"/>
                    </a:lnTo>
                    <a:lnTo>
                      <a:pt x="2" y="64"/>
                    </a:lnTo>
                    <a:lnTo>
                      <a:pt x="4" y="58"/>
                    </a:lnTo>
                    <a:lnTo>
                      <a:pt x="12" y="52"/>
                    </a:lnTo>
                    <a:lnTo>
                      <a:pt x="22" y="44"/>
                    </a:lnTo>
                    <a:lnTo>
                      <a:pt x="34" y="38"/>
                    </a:lnTo>
                    <a:lnTo>
                      <a:pt x="52" y="34"/>
                    </a:lnTo>
                    <a:lnTo>
                      <a:pt x="72" y="28"/>
                    </a:lnTo>
                    <a:lnTo>
                      <a:pt x="122" y="18"/>
                    </a:lnTo>
                    <a:lnTo>
                      <a:pt x="182" y="10"/>
                    </a:lnTo>
                    <a:lnTo>
                      <a:pt x="250" y="4"/>
                    </a:lnTo>
                    <a:lnTo>
                      <a:pt x="326" y="0"/>
                    </a:lnTo>
                    <a:lnTo>
                      <a:pt x="408" y="0"/>
                    </a:lnTo>
                    <a:lnTo>
                      <a:pt x="408" y="0"/>
                    </a:lnTo>
                    <a:lnTo>
                      <a:pt x="488" y="0"/>
                    </a:lnTo>
                    <a:lnTo>
                      <a:pt x="564" y="4"/>
                    </a:lnTo>
                    <a:lnTo>
                      <a:pt x="632" y="10"/>
                    </a:lnTo>
                    <a:lnTo>
                      <a:pt x="690" y="18"/>
                    </a:lnTo>
                    <a:lnTo>
                      <a:pt x="740" y="28"/>
                    </a:lnTo>
                    <a:lnTo>
                      <a:pt x="760" y="34"/>
                    </a:lnTo>
                    <a:lnTo>
                      <a:pt x="776" y="38"/>
                    </a:lnTo>
                    <a:lnTo>
                      <a:pt x="790" y="44"/>
                    </a:lnTo>
                    <a:lnTo>
                      <a:pt x="800" y="52"/>
                    </a:lnTo>
                    <a:lnTo>
                      <a:pt x="806" y="58"/>
                    </a:lnTo>
                    <a:lnTo>
                      <a:pt x="808" y="64"/>
                    </a:lnTo>
                    <a:lnTo>
                      <a:pt x="808" y="64"/>
                    </a:lnTo>
                    <a:lnTo>
                      <a:pt x="806" y="70"/>
                    </a:lnTo>
                    <a:lnTo>
                      <a:pt x="800" y="76"/>
                    </a:lnTo>
                    <a:lnTo>
                      <a:pt x="790" y="82"/>
                    </a:lnTo>
                    <a:lnTo>
                      <a:pt x="776" y="88"/>
                    </a:lnTo>
                    <a:lnTo>
                      <a:pt x="740" y="98"/>
                    </a:lnTo>
                    <a:lnTo>
                      <a:pt x="690" y="108"/>
                    </a:lnTo>
                    <a:lnTo>
                      <a:pt x="632" y="116"/>
                    </a:lnTo>
                    <a:lnTo>
                      <a:pt x="564" y="120"/>
                    </a:lnTo>
                    <a:lnTo>
                      <a:pt x="488" y="124"/>
                    </a:lnTo>
                    <a:lnTo>
                      <a:pt x="408" y="126"/>
                    </a:lnTo>
                    <a:close/>
                    <a:moveTo>
                      <a:pt x="408" y="0"/>
                    </a:moveTo>
                    <a:lnTo>
                      <a:pt x="408" y="0"/>
                    </a:lnTo>
                    <a:lnTo>
                      <a:pt x="326" y="0"/>
                    </a:lnTo>
                    <a:lnTo>
                      <a:pt x="250"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50" y="122"/>
                    </a:lnTo>
                    <a:lnTo>
                      <a:pt x="326" y="124"/>
                    </a:lnTo>
                    <a:lnTo>
                      <a:pt x="408" y="126"/>
                    </a:lnTo>
                    <a:lnTo>
                      <a:pt x="408" y="126"/>
                    </a:lnTo>
                    <a:lnTo>
                      <a:pt x="488" y="124"/>
                    </a:lnTo>
                    <a:lnTo>
                      <a:pt x="564" y="122"/>
                    </a:lnTo>
                    <a:lnTo>
                      <a:pt x="632" y="116"/>
                    </a:lnTo>
                    <a:lnTo>
                      <a:pt x="692" y="108"/>
                    </a:lnTo>
                    <a:lnTo>
                      <a:pt x="740" y="98"/>
                    </a:lnTo>
                    <a:lnTo>
                      <a:pt x="778" y="88"/>
                    </a:lnTo>
                    <a:lnTo>
                      <a:pt x="792" y="82"/>
                    </a:lnTo>
                    <a:lnTo>
                      <a:pt x="802" y="76"/>
                    </a:lnTo>
                    <a:lnTo>
                      <a:pt x="808" y="70"/>
                    </a:lnTo>
                    <a:lnTo>
                      <a:pt x="810" y="64"/>
                    </a:lnTo>
                    <a:lnTo>
                      <a:pt x="810" y="64"/>
                    </a:lnTo>
                    <a:lnTo>
                      <a:pt x="808" y="58"/>
                    </a:lnTo>
                    <a:lnTo>
                      <a:pt x="802" y="52"/>
                    </a:lnTo>
                    <a:lnTo>
                      <a:pt x="792" y="44"/>
                    </a:lnTo>
                    <a:lnTo>
                      <a:pt x="778" y="38"/>
                    </a:lnTo>
                    <a:lnTo>
                      <a:pt x="760" y="34"/>
                    </a:lnTo>
                    <a:lnTo>
                      <a:pt x="740" y="28"/>
                    </a:lnTo>
                    <a:lnTo>
                      <a:pt x="692" y="18"/>
                    </a:lnTo>
                    <a:lnTo>
                      <a:pt x="632" y="10"/>
                    </a:lnTo>
                    <a:lnTo>
                      <a:pt x="564" y="4"/>
                    </a:lnTo>
                    <a:lnTo>
                      <a:pt x="488" y="0"/>
                    </a:lnTo>
                    <a:lnTo>
                      <a:pt x="408"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4" name="Freeform 280"/>
              <p:cNvSpPr>
                <a:spLocks/>
              </p:cNvSpPr>
              <p:nvPr/>
            </p:nvSpPr>
            <p:spPr bwMode="auto">
              <a:xfrm>
                <a:off x="4489" y="4164"/>
                <a:ext cx="806" cy="126"/>
              </a:xfrm>
              <a:custGeom>
                <a:avLst/>
                <a:gdLst>
                  <a:gd name="T0" fmla="*/ 406 w 806"/>
                  <a:gd name="T1" fmla="*/ 126 h 126"/>
                  <a:gd name="T2" fmla="*/ 406 w 806"/>
                  <a:gd name="T3" fmla="*/ 126 h 126"/>
                  <a:gd name="T4" fmla="*/ 324 w 806"/>
                  <a:gd name="T5" fmla="*/ 124 h 126"/>
                  <a:gd name="T6" fmla="*/ 248 w 806"/>
                  <a:gd name="T7" fmla="*/ 120 h 126"/>
                  <a:gd name="T8" fmla="*/ 180 w 806"/>
                  <a:gd name="T9" fmla="*/ 116 h 126"/>
                  <a:gd name="T10" fmla="*/ 120 w 806"/>
                  <a:gd name="T11" fmla="*/ 108 h 126"/>
                  <a:gd name="T12" fmla="*/ 70 w 806"/>
                  <a:gd name="T13" fmla="*/ 98 h 126"/>
                  <a:gd name="T14" fmla="*/ 32 w 806"/>
                  <a:gd name="T15" fmla="*/ 88 h 126"/>
                  <a:gd name="T16" fmla="*/ 20 w 806"/>
                  <a:gd name="T17" fmla="*/ 82 h 126"/>
                  <a:gd name="T18" fmla="*/ 10 w 806"/>
                  <a:gd name="T19" fmla="*/ 76 h 126"/>
                  <a:gd name="T20" fmla="*/ 2 w 806"/>
                  <a:gd name="T21" fmla="*/ 70 h 126"/>
                  <a:gd name="T22" fmla="*/ 0 w 806"/>
                  <a:gd name="T23" fmla="*/ 64 h 126"/>
                  <a:gd name="T24" fmla="*/ 0 w 806"/>
                  <a:gd name="T25" fmla="*/ 64 h 126"/>
                  <a:gd name="T26" fmla="*/ 2 w 806"/>
                  <a:gd name="T27" fmla="*/ 58 h 126"/>
                  <a:gd name="T28" fmla="*/ 10 w 806"/>
                  <a:gd name="T29" fmla="*/ 52 h 126"/>
                  <a:gd name="T30" fmla="*/ 20 w 806"/>
                  <a:gd name="T31" fmla="*/ 44 h 126"/>
                  <a:gd name="T32" fmla="*/ 32 w 806"/>
                  <a:gd name="T33" fmla="*/ 38 h 126"/>
                  <a:gd name="T34" fmla="*/ 50 w 806"/>
                  <a:gd name="T35" fmla="*/ 34 h 126"/>
                  <a:gd name="T36" fmla="*/ 70 w 806"/>
                  <a:gd name="T37" fmla="*/ 28 h 126"/>
                  <a:gd name="T38" fmla="*/ 120 w 806"/>
                  <a:gd name="T39" fmla="*/ 18 h 126"/>
                  <a:gd name="T40" fmla="*/ 180 w 806"/>
                  <a:gd name="T41" fmla="*/ 10 h 126"/>
                  <a:gd name="T42" fmla="*/ 248 w 806"/>
                  <a:gd name="T43" fmla="*/ 4 h 126"/>
                  <a:gd name="T44" fmla="*/ 324 w 806"/>
                  <a:gd name="T45" fmla="*/ 0 h 126"/>
                  <a:gd name="T46" fmla="*/ 406 w 806"/>
                  <a:gd name="T47" fmla="*/ 0 h 126"/>
                  <a:gd name="T48" fmla="*/ 406 w 806"/>
                  <a:gd name="T49" fmla="*/ 0 h 126"/>
                  <a:gd name="T50" fmla="*/ 486 w 806"/>
                  <a:gd name="T51" fmla="*/ 0 h 126"/>
                  <a:gd name="T52" fmla="*/ 562 w 806"/>
                  <a:gd name="T53" fmla="*/ 4 h 126"/>
                  <a:gd name="T54" fmla="*/ 630 w 806"/>
                  <a:gd name="T55" fmla="*/ 10 h 126"/>
                  <a:gd name="T56" fmla="*/ 688 w 806"/>
                  <a:gd name="T57" fmla="*/ 18 h 126"/>
                  <a:gd name="T58" fmla="*/ 738 w 806"/>
                  <a:gd name="T59" fmla="*/ 28 h 126"/>
                  <a:gd name="T60" fmla="*/ 758 w 806"/>
                  <a:gd name="T61" fmla="*/ 34 h 126"/>
                  <a:gd name="T62" fmla="*/ 774 w 806"/>
                  <a:gd name="T63" fmla="*/ 38 h 126"/>
                  <a:gd name="T64" fmla="*/ 788 w 806"/>
                  <a:gd name="T65" fmla="*/ 44 h 126"/>
                  <a:gd name="T66" fmla="*/ 798 w 806"/>
                  <a:gd name="T67" fmla="*/ 52 h 126"/>
                  <a:gd name="T68" fmla="*/ 804 w 806"/>
                  <a:gd name="T69" fmla="*/ 58 h 126"/>
                  <a:gd name="T70" fmla="*/ 806 w 806"/>
                  <a:gd name="T71" fmla="*/ 64 h 126"/>
                  <a:gd name="T72" fmla="*/ 806 w 806"/>
                  <a:gd name="T73" fmla="*/ 64 h 126"/>
                  <a:gd name="T74" fmla="*/ 804 w 806"/>
                  <a:gd name="T75" fmla="*/ 70 h 126"/>
                  <a:gd name="T76" fmla="*/ 798 w 806"/>
                  <a:gd name="T77" fmla="*/ 76 h 126"/>
                  <a:gd name="T78" fmla="*/ 788 w 806"/>
                  <a:gd name="T79" fmla="*/ 82 h 126"/>
                  <a:gd name="T80" fmla="*/ 774 w 806"/>
                  <a:gd name="T81" fmla="*/ 88 h 126"/>
                  <a:gd name="T82" fmla="*/ 738 w 806"/>
                  <a:gd name="T83" fmla="*/ 98 h 126"/>
                  <a:gd name="T84" fmla="*/ 688 w 806"/>
                  <a:gd name="T85" fmla="*/ 108 h 126"/>
                  <a:gd name="T86" fmla="*/ 630 w 806"/>
                  <a:gd name="T87" fmla="*/ 116 h 126"/>
                  <a:gd name="T88" fmla="*/ 562 w 806"/>
                  <a:gd name="T89" fmla="*/ 120 h 126"/>
                  <a:gd name="T90" fmla="*/ 486 w 806"/>
                  <a:gd name="T91" fmla="*/ 124 h 126"/>
                  <a:gd name="T92" fmla="*/ 406 w 80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126"/>
                    </a:moveTo>
                    <a:lnTo>
                      <a:pt x="406" y="126"/>
                    </a:lnTo>
                    <a:lnTo>
                      <a:pt x="324" y="124"/>
                    </a:lnTo>
                    <a:lnTo>
                      <a:pt x="248" y="120"/>
                    </a:lnTo>
                    <a:lnTo>
                      <a:pt x="180" y="116"/>
                    </a:lnTo>
                    <a:lnTo>
                      <a:pt x="120" y="108"/>
                    </a:lnTo>
                    <a:lnTo>
                      <a:pt x="70" y="98"/>
                    </a:lnTo>
                    <a:lnTo>
                      <a:pt x="32" y="88"/>
                    </a:lnTo>
                    <a:lnTo>
                      <a:pt x="20" y="82"/>
                    </a:lnTo>
                    <a:lnTo>
                      <a:pt x="10" y="76"/>
                    </a:lnTo>
                    <a:lnTo>
                      <a:pt x="2" y="70"/>
                    </a:lnTo>
                    <a:lnTo>
                      <a:pt x="0" y="64"/>
                    </a:lnTo>
                    <a:lnTo>
                      <a:pt x="0" y="64"/>
                    </a:lnTo>
                    <a:lnTo>
                      <a:pt x="2" y="58"/>
                    </a:lnTo>
                    <a:lnTo>
                      <a:pt x="10" y="52"/>
                    </a:lnTo>
                    <a:lnTo>
                      <a:pt x="20" y="44"/>
                    </a:lnTo>
                    <a:lnTo>
                      <a:pt x="32" y="38"/>
                    </a:lnTo>
                    <a:lnTo>
                      <a:pt x="50" y="34"/>
                    </a:lnTo>
                    <a:lnTo>
                      <a:pt x="70" y="28"/>
                    </a:lnTo>
                    <a:lnTo>
                      <a:pt x="120" y="18"/>
                    </a:lnTo>
                    <a:lnTo>
                      <a:pt x="180" y="10"/>
                    </a:lnTo>
                    <a:lnTo>
                      <a:pt x="248" y="4"/>
                    </a:lnTo>
                    <a:lnTo>
                      <a:pt x="324" y="0"/>
                    </a:lnTo>
                    <a:lnTo>
                      <a:pt x="406" y="0"/>
                    </a:lnTo>
                    <a:lnTo>
                      <a:pt x="406" y="0"/>
                    </a:lnTo>
                    <a:lnTo>
                      <a:pt x="486" y="0"/>
                    </a:lnTo>
                    <a:lnTo>
                      <a:pt x="562" y="4"/>
                    </a:lnTo>
                    <a:lnTo>
                      <a:pt x="630" y="10"/>
                    </a:lnTo>
                    <a:lnTo>
                      <a:pt x="688" y="18"/>
                    </a:lnTo>
                    <a:lnTo>
                      <a:pt x="738" y="28"/>
                    </a:lnTo>
                    <a:lnTo>
                      <a:pt x="758" y="34"/>
                    </a:lnTo>
                    <a:lnTo>
                      <a:pt x="774" y="38"/>
                    </a:lnTo>
                    <a:lnTo>
                      <a:pt x="788" y="44"/>
                    </a:lnTo>
                    <a:lnTo>
                      <a:pt x="798" y="52"/>
                    </a:lnTo>
                    <a:lnTo>
                      <a:pt x="804" y="58"/>
                    </a:lnTo>
                    <a:lnTo>
                      <a:pt x="806" y="64"/>
                    </a:lnTo>
                    <a:lnTo>
                      <a:pt x="806" y="64"/>
                    </a:lnTo>
                    <a:lnTo>
                      <a:pt x="804" y="70"/>
                    </a:lnTo>
                    <a:lnTo>
                      <a:pt x="798" y="76"/>
                    </a:lnTo>
                    <a:lnTo>
                      <a:pt x="788" y="82"/>
                    </a:lnTo>
                    <a:lnTo>
                      <a:pt x="774" y="88"/>
                    </a:lnTo>
                    <a:lnTo>
                      <a:pt x="738" y="98"/>
                    </a:lnTo>
                    <a:lnTo>
                      <a:pt x="688" y="108"/>
                    </a:lnTo>
                    <a:lnTo>
                      <a:pt x="630" y="116"/>
                    </a:lnTo>
                    <a:lnTo>
                      <a:pt x="562" y="120"/>
                    </a:lnTo>
                    <a:lnTo>
                      <a:pt x="486" y="124"/>
                    </a:lnTo>
                    <a:lnTo>
                      <a:pt x="406"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5" name="Freeform 281"/>
              <p:cNvSpPr>
                <a:spLocks/>
              </p:cNvSpPr>
              <p:nvPr/>
            </p:nvSpPr>
            <p:spPr bwMode="auto">
              <a:xfrm>
                <a:off x="4487" y="4164"/>
                <a:ext cx="810" cy="126"/>
              </a:xfrm>
              <a:custGeom>
                <a:avLst/>
                <a:gdLst>
                  <a:gd name="T0" fmla="*/ 408 w 810"/>
                  <a:gd name="T1" fmla="*/ 0 h 126"/>
                  <a:gd name="T2" fmla="*/ 408 w 810"/>
                  <a:gd name="T3" fmla="*/ 0 h 126"/>
                  <a:gd name="T4" fmla="*/ 326 w 810"/>
                  <a:gd name="T5" fmla="*/ 0 h 126"/>
                  <a:gd name="T6" fmla="*/ 250 w 810"/>
                  <a:gd name="T7" fmla="*/ 4 h 126"/>
                  <a:gd name="T8" fmla="*/ 180 w 810"/>
                  <a:gd name="T9" fmla="*/ 10 h 126"/>
                  <a:gd name="T10" fmla="*/ 120 w 810"/>
                  <a:gd name="T11" fmla="*/ 18 h 126"/>
                  <a:gd name="T12" fmla="*/ 70 w 810"/>
                  <a:gd name="T13" fmla="*/ 28 h 126"/>
                  <a:gd name="T14" fmla="*/ 50 w 810"/>
                  <a:gd name="T15" fmla="*/ 34 h 126"/>
                  <a:gd name="T16" fmla="*/ 32 w 810"/>
                  <a:gd name="T17" fmla="*/ 38 h 126"/>
                  <a:gd name="T18" fmla="*/ 20 w 810"/>
                  <a:gd name="T19" fmla="*/ 44 h 126"/>
                  <a:gd name="T20" fmla="*/ 10 w 810"/>
                  <a:gd name="T21" fmla="*/ 52 h 126"/>
                  <a:gd name="T22" fmla="*/ 2 w 810"/>
                  <a:gd name="T23" fmla="*/ 58 h 126"/>
                  <a:gd name="T24" fmla="*/ 0 w 810"/>
                  <a:gd name="T25" fmla="*/ 64 h 126"/>
                  <a:gd name="T26" fmla="*/ 0 w 810"/>
                  <a:gd name="T27" fmla="*/ 64 h 126"/>
                  <a:gd name="T28" fmla="*/ 2 w 810"/>
                  <a:gd name="T29" fmla="*/ 70 h 126"/>
                  <a:gd name="T30" fmla="*/ 10 w 810"/>
                  <a:gd name="T31" fmla="*/ 76 h 126"/>
                  <a:gd name="T32" fmla="*/ 20 w 810"/>
                  <a:gd name="T33" fmla="*/ 82 h 126"/>
                  <a:gd name="T34" fmla="*/ 32 w 810"/>
                  <a:gd name="T35" fmla="*/ 88 h 126"/>
                  <a:gd name="T36" fmla="*/ 70 w 810"/>
                  <a:gd name="T37" fmla="*/ 98 h 126"/>
                  <a:gd name="T38" fmla="*/ 120 w 810"/>
                  <a:gd name="T39" fmla="*/ 108 h 126"/>
                  <a:gd name="T40" fmla="*/ 180 w 810"/>
                  <a:gd name="T41" fmla="*/ 116 h 126"/>
                  <a:gd name="T42" fmla="*/ 250 w 810"/>
                  <a:gd name="T43" fmla="*/ 122 h 126"/>
                  <a:gd name="T44" fmla="*/ 326 w 810"/>
                  <a:gd name="T45" fmla="*/ 124 h 126"/>
                  <a:gd name="T46" fmla="*/ 408 w 810"/>
                  <a:gd name="T47" fmla="*/ 126 h 126"/>
                  <a:gd name="T48" fmla="*/ 408 w 810"/>
                  <a:gd name="T49" fmla="*/ 126 h 126"/>
                  <a:gd name="T50" fmla="*/ 488 w 810"/>
                  <a:gd name="T51" fmla="*/ 124 h 126"/>
                  <a:gd name="T52" fmla="*/ 564 w 810"/>
                  <a:gd name="T53" fmla="*/ 122 h 126"/>
                  <a:gd name="T54" fmla="*/ 632 w 810"/>
                  <a:gd name="T55" fmla="*/ 116 h 126"/>
                  <a:gd name="T56" fmla="*/ 692 w 810"/>
                  <a:gd name="T57" fmla="*/ 108 h 126"/>
                  <a:gd name="T58" fmla="*/ 740 w 810"/>
                  <a:gd name="T59" fmla="*/ 98 h 126"/>
                  <a:gd name="T60" fmla="*/ 778 w 810"/>
                  <a:gd name="T61" fmla="*/ 88 h 126"/>
                  <a:gd name="T62" fmla="*/ 792 w 810"/>
                  <a:gd name="T63" fmla="*/ 82 h 126"/>
                  <a:gd name="T64" fmla="*/ 802 w 810"/>
                  <a:gd name="T65" fmla="*/ 76 h 126"/>
                  <a:gd name="T66" fmla="*/ 808 w 810"/>
                  <a:gd name="T67" fmla="*/ 70 h 126"/>
                  <a:gd name="T68" fmla="*/ 810 w 810"/>
                  <a:gd name="T69" fmla="*/ 64 h 126"/>
                  <a:gd name="T70" fmla="*/ 810 w 810"/>
                  <a:gd name="T71" fmla="*/ 64 h 126"/>
                  <a:gd name="T72" fmla="*/ 808 w 810"/>
                  <a:gd name="T73" fmla="*/ 58 h 126"/>
                  <a:gd name="T74" fmla="*/ 802 w 810"/>
                  <a:gd name="T75" fmla="*/ 52 h 126"/>
                  <a:gd name="T76" fmla="*/ 792 w 810"/>
                  <a:gd name="T77" fmla="*/ 44 h 126"/>
                  <a:gd name="T78" fmla="*/ 778 w 810"/>
                  <a:gd name="T79" fmla="*/ 38 h 126"/>
                  <a:gd name="T80" fmla="*/ 760 w 810"/>
                  <a:gd name="T81" fmla="*/ 34 h 126"/>
                  <a:gd name="T82" fmla="*/ 740 w 810"/>
                  <a:gd name="T83" fmla="*/ 28 h 126"/>
                  <a:gd name="T84" fmla="*/ 692 w 810"/>
                  <a:gd name="T85" fmla="*/ 18 h 126"/>
                  <a:gd name="T86" fmla="*/ 632 w 810"/>
                  <a:gd name="T87" fmla="*/ 10 h 126"/>
                  <a:gd name="T88" fmla="*/ 564 w 810"/>
                  <a:gd name="T89" fmla="*/ 4 h 126"/>
                  <a:gd name="T90" fmla="*/ 488 w 810"/>
                  <a:gd name="T91" fmla="*/ 0 h 126"/>
                  <a:gd name="T92" fmla="*/ 408 w 81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6">
                    <a:moveTo>
                      <a:pt x="408" y="0"/>
                    </a:moveTo>
                    <a:lnTo>
                      <a:pt x="408" y="0"/>
                    </a:lnTo>
                    <a:lnTo>
                      <a:pt x="326" y="0"/>
                    </a:lnTo>
                    <a:lnTo>
                      <a:pt x="250"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50" y="122"/>
                    </a:lnTo>
                    <a:lnTo>
                      <a:pt x="326" y="124"/>
                    </a:lnTo>
                    <a:lnTo>
                      <a:pt x="408" y="126"/>
                    </a:lnTo>
                    <a:lnTo>
                      <a:pt x="408" y="126"/>
                    </a:lnTo>
                    <a:lnTo>
                      <a:pt x="488" y="124"/>
                    </a:lnTo>
                    <a:lnTo>
                      <a:pt x="564" y="122"/>
                    </a:lnTo>
                    <a:lnTo>
                      <a:pt x="632" y="116"/>
                    </a:lnTo>
                    <a:lnTo>
                      <a:pt x="692" y="108"/>
                    </a:lnTo>
                    <a:lnTo>
                      <a:pt x="740" y="98"/>
                    </a:lnTo>
                    <a:lnTo>
                      <a:pt x="778" y="88"/>
                    </a:lnTo>
                    <a:lnTo>
                      <a:pt x="792" y="82"/>
                    </a:lnTo>
                    <a:lnTo>
                      <a:pt x="802" y="76"/>
                    </a:lnTo>
                    <a:lnTo>
                      <a:pt x="808" y="70"/>
                    </a:lnTo>
                    <a:lnTo>
                      <a:pt x="810" y="64"/>
                    </a:lnTo>
                    <a:lnTo>
                      <a:pt x="810" y="64"/>
                    </a:lnTo>
                    <a:lnTo>
                      <a:pt x="808" y="58"/>
                    </a:lnTo>
                    <a:lnTo>
                      <a:pt x="802" y="52"/>
                    </a:lnTo>
                    <a:lnTo>
                      <a:pt x="792" y="44"/>
                    </a:lnTo>
                    <a:lnTo>
                      <a:pt x="778" y="38"/>
                    </a:lnTo>
                    <a:lnTo>
                      <a:pt x="760" y="34"/>
                    </a:lnTo>
                    <a:lnTo>
                      <a:pt x="740" y="28"/>
                    </a:lnTo>
                    <a:lnTo>
                      <a:pt x="692" y="18"/>
                    </a:lnTo>
                    <a:lnTo>
                      <a:pt x="632" y="10"/>
                    </a:lnTo>
                    <a:lnTo>
                      <a:pt x="564" y="4"/>
                    </a:lnTo>
                    <a:lnTo>
                      <a:pt x="488" y="0"/>
                    </a:lnTo>
                    <a:lnTo>
                      <a:pt x="4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6" name="Freeform 282"/>
              <p:cNvSpPr>
                <a:spLocks noEditPoints="1"/>
              </p:cNvSpPr>
              <p:nvPr/>
            </p:nvSpPr>
            <p:spPr bwMode="auto">
              <a:xfrm>
                <a:off x="4489" y="4164"/>
                <a:ext cx="806" cy="126"/>
              </a:xfrm>
              <a:custGeom>
                <a:avLst/>
                <a:gdLst>
                  <a:gd name="T0" fmla="*/ 406 w 806"/>
                  <a:gd name="T1" fmla="*/ 126 h 126"/>
                  <a:gd name="T2" fmla="*/ 250 w 806"/>
                  <a:gd name="T3" fmla="*/ 120 h 126"/>
                  <a:gd name="T4" fmla="*/ 122 w 806"/>
                  <a:gd name="T5" fmla="*/ 108 h 126"/>
                  <a:gd name="T6" fmla="*/ 34 w 806"/>
                  <a:gd name="T7" fmla="*/ 88 h 126"/>
                  <a:gd name="T8" fmla="*/ 12 w 806"/>
                  <a:gd name="T9" fmla="*/ 76 h 126"/>
                  <a:gd name="T10" fmla="*/ 2 w 806"/>
                  <a:gd name="T11" fmla="*/ 64 h 126"/>
                  <a:gd name="T12" fmla="*/ 4 w 806"/>
                  <a:gd name="T13" fmla="*/ 58 h 126"/>
                  <a:gd name="T14" fmla="*/ 22 w 806"/>
                  <a:gd name="T15" fmla="*/ 46 h 126"/>
                  <a:gd name="T16" fmla="*/ 52 w 806"/>
                  <a:gd name="T17" fmla="*/ 34 h 126"/>
                  <a:gd name="T18" fmla="*/ 122 w 806"/>
                  <a:gd name="T19" fmla="*/ 18 h 126"/>
                  <a:gd name="T20" fmla="*/ 250 w 806"/>
                  <a:gd name="T21" fmla="*/ 4 h 126"/>
                  <a:gd name="T22" fmla="*/ 406 w 806"/>
                  <a:gd name="T23" fmla="*/ 0 h 126"/>
                  <a:gd name="T24" fmla="*/ 486 w 806"/>
                  <a:gd name="T25" fmla="*/ 2 h 126"/>
                  <a:gd name="T26" fmla="*/ 628 w 806"/>
                  <a:gd name="T27" fmla="*/ 10 h 126"/>
                  <a:gd name="T28" fmla="*/ 736 w 806"/>
                  <a:gd name="T29" fmla="*/ 28 h 126"/>
                  <a:gd name="T30" fmla="*/ 772 w 806"/>
                  <a:gd name="T31" fmla="*/ 40 h 126"/>
                  <a:gd name="T32" fmla="*/ 796 w 806"/>
                  <a:gd name="T33" fmla="*/ 52 h 126"/>
                  <a:gd name="T34" fmla="*/ 804 w 806"/>
                  <a:gd name="T35" fmla="*/ 64 h 126"/>
                  <a:gd name="T36" fmla="*/ 802 w 806"/>
                  <a:gd name="T37" fmla="*/ 70 h 126"/>
                  <a:gd name="T38" fmla="*/ 786 w 806"/>
                  <a:gd name="T39" fmla="*/ 82 h 126"/>
                  <a:gd name="T40" fmla="*/ 736 w 806"/>
                  <a:gd name="T41" fmla="*/ 98 h 126"/>
                  <a:gd name="T42" fmla="*/ 628 w 806"/>
                  <a:gd name="T43" fmla="*/ 114 h 126"/>
                  <a:gd name="T44" fmla="*/ 486 w 806"/>
                  <a:gd name="T45" fmla="*/ 124 h 126"/>
                  <a:gd name="T46" fmla="*/ 406 w 806"/>
                  <a:gd name="T47" fmla="*/ 0 h 126"/>
                  <a:gd name="T48" fmla="*/ 324 w 806"/>
                  <a:gd name="T49" fmla="*/ 0 h 126"/>
                  <a:gd name="T50" fmla="*/ 180 w 806"/>
                  <a:gd name="T51" fmla="*/ 10 h 126"/>
                  <a:gd name="T52" fmla="*/ 70 w 806"/>
                  <a:gd name="T53" fmla="*/ 28 h 126"/>
                  <a:gd name="T54" fmla="*/ 32 w 806"/>
                  <a:gd name="T55" fmla="*/ 38 h 126"/>
                  <a:gd name="T56" fmla="*/ 10 w 806"/>
                  <a:gd name="T57" fmla="*/ 52 h 126"/>
                  <a:gd name="T58" fmla="*/ 0 w 806"/>
                  <a:gd name="T59" fmla="*/ 64 h 126"/>
                  <a:gd name="T60" fmla="*/ 2 w 806"/>
                  <a:gd name="T61" fmla="*/ 70 h 126"/>
                  <a:gd name="T62" fmla="*/ 20 w 806"/>
                  <a:gd name="T63" fmla="*/ 82 h 126"/>
                  <a:gd name="T64" fmla="*/ 70 w 806"/>
                  <a:gd name="T65" fmla="*/ 98 h 126"/>
                  <a:gd name="T66" fmla="*/ 180 w 806"/>
                  <a:gd name="T67" fmla="*/ 116 h 126"/>
                  <a:gd name="T68" fmla="*/ 324 w 806"/>
                  <a:gd name="T69" fmla="*/ 124 h 126"/>
                  <a:gd name="T70" fmla="*/ 406 w 806"/>
                  <a:gd name="T71" fmla="*/ 126 h 126"/>
                  <a:gd name="T72" fmla="*/ 562 w 806"/>
                  <a:gd name="T73" fmla="*/ 120 h 126"/>
                  <a:gd name="T74" fmla="*/ 688 w 806"/>
                  <a:gd name="T75" fmla="*/ 108 h 126"/>
                  <a:gd name="T76" fmla="*/ 774 w 806"/>
                  <a:gd name="T77" fmla="*/ 88 h 126"/>
                  <a:gd name="T78" fmla="*/ 798 w 806"/>
                  <a:gd name="T79" fmla="*/ 76 h 126"/>
                  <a:gd name="T80" fmla="*/ 806 w 806"/>
                  <a:gd name="T81" fmla="*/ 64 h 126"/>
                  <a:gd name="T82" fmla="*/ 804 w 806"/>
                  <a:gd name="T83" fmla="*/ 58 h 126"/>
                  <a:gd name="T84" fmla="*/ 788 w 806"/>
                  <a:gd name="T85" fmla="*/ 44 h 126"/>
                  <a:gd name="T86" fmla="*/ 758 w 806"/>
                  <a:gd name="T87" fmla="*/ 34 h 126"/>
                  <a:gd name="T88" fmla="*/ 688 w 806"/>
                  <a:gd name="T89" fmla="*/ 18 h 126"/>
                  <a:gd name="T90" fmla="*/ 562 w 806"/>
                  <a:gd name="T91" fmla="*/ 4 h 126"/>
                  <a:gd name="T92" fmla="*/ 406 w 80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126"/>
                    </a:moveTo>
                    <a:lnTo>
                      <a:pt x="406" y="126"/>
                    </a:lnTo>
                    <a:lnTo>
                      <a:pt x="326" y="124"/>
                    </a:lnTo>
                    <a:lnTo>
                      <a:pt x="250" y="120"/>
                    </a:lnTo>
                    <a:lnTo>
                      <a:pt x="182" y="114"/>
                    </a:lnTo>
                    <a:lnTo>
                      <a:pt x="122" y="108"/>
                    </a:lnTo>
                    <a:lnTo>
                      <a:pt x="72" y="98"/>
                    </a:lnTo>
                    <a:lnTo>
                      <a:pt x="34" y="88"/>
                    </a:lnTo>
                    <a:lnTo>
                      <a:pt x="22" y="82"/>
                    </a:lnTo>
                    <a:lnTo>
                      <a:pt x="12" y="76"/>
                    </a:lnTo>
                    <a:lnTo>
                      <a:pt x="4" y="70"/>
                    </a:lnTo>
                    <a:lnTo>
                      <a:pt x="2" y="64"/>
                    </a:lnTo>
                    <a:lnTo>
                      <a:pt x="2" y="64"/>
                    </a:lnTo>
                    <a:lnTo>
                      <a:pt x="4" y="58"/>
                    </a:lnTo>
                    <a:lnTo>
                      <a:pt x="12" y="52"/>
                    </a:lnTo>
                    <a:lnTo>
                      <a:pt x="22" y="46"/>
                    </a:lnTo>
                    <a:lnTo>
                      <a:pt x="34" y="40"/>
                    </a:lnTo>
                    <a:lnTo>
                      <a:pt x="52" y="34"/>
                    </a:lnTo>
                    <a:lnTo>
                      <a:pt x="72" y="28"/>
                    </a:lnTo>
                    <a:lnTo>
                      <a:pt x="122" y="18"/>
                    </a:lnTo>
                    <a:lnTo>
                      <a:pt x="182" y="10"/>
                    </a:lnTo>
                    <a:lnTo>
                      <a:pt x="250" y="4"/>
                    </a:lnTo>
                    <a:lnTo>
                      <a:pt x="326" y="2"/>
                    </a:lnTo>
                    <a:lnTo>
                      <a:pt x="406" y="0"/>
                    </a:lnTo>
                    <a:lnTo>
                      <a:pt x="406" y="0"/>
                    </a:lnTo>
                    <a:lnTo>
                      <a:pt x="486" y="2"/>
                    </a:lnTo>
                    <a:lnTo>
                      <a:pt x="560" y="4"/>
                    </a:lnTo>
                    <a:lnTo>
                      <a:pt x="628" y="10"/>
                    </a:lnTo>
                    <a:lnTo>
                      <a:pt x="686" y="18"/>
                    </a:lnTo>
                    <a:lnTo>
                      <a:pt x="736" y="28"/>
                    </a:lnTo>
                    <a:lnTo>
                      <a:pt x="756" y="34"/>
                    </a:lnTo>
                    <a:lnTo>
                      <a:pt x="772" y="40"/>
                    </a:lnTo>
                    <a:lnTo>
                      <a:pt x="786" y="46"/>
                    </a:lnTo>
                    <a:lnTo>
                      <a:pt x="796" y="52"/>
                    </a:lnTo>
                    <a:lnTo>
                      <a:pt x="802" y="58"/>
                    </a:lnTo>
                    <a:lnTo>
                      <a:pt x="804" y="64"/>
                    </a:lnTo>
                    <a:lnTo>
                      <a:pt x="804" y="64"/>
                    </a:lnTo>
                    <a:lnTo>
                      <a:pt x="802" y="70"/>
                    </a:lnTo>
                    <a:lnTo>
                      <a:pt x="796" y="76"/>
                    </a:lnTo>
                    <a:lnTo>
                      <a:pt x="786" y="82"/>
                    </a:lnTo>
                    <a:lnTo>
                      <a:pt x="772" y="88"/>
                    </a:lnTo>
                    <a:lnTo>
                      <a:pt x="736" y="98"/>
                    </a:lnTo>
                    <a:lnTo>
                      <a:pt x="686" y="108"/>
                    </a:lnTo>
                    <a:lnTo>
                      <a:pt x="628" y="114"/>
                    </a:lnTo>
                    <a:lnTo>
                      <a:pt x="560" y="120"/>
                    </a:lnTo>
                    <a:lnTo>
                      <a:pt x="486" y="124"/>
                    </a:lnTo>
                    <a:lnTo>
                      <a:pt x="406" y="126"/>
                    </a:lnTo>
                    <a:close/>
                    <a:moveTo>
                      <a:pt x="406" y="0"/>
                    </a:moveTo>
                    <a:lnTo>
                      <a:pt x="406" y="0"/>
                    </a:lnTo>
                    <a:lnTo>
                      <a:pt x="324" y="0"/>
                    </a:lnTo>
                    <a:lnTo>
                      <a:pt x="248"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48" y="120"/>
                    </a:lnTo>
                    <a:lnTo>
                      <a:pt x="324" y="124"/>
                    </a:lnTo>
                    <a:lnTo>
                      <a:pt x="406" y="126"/>
                    </a:lnTo>
                    <a:lnTo>
                      <a:pt x="406" y="126"/>
                    </a:lnTo>
                    <a:lnTo>
                      <a:pt x="486" y="124"/>
                    </a:lnTo>
                    <a:lnTo>
                      <a:pt x="562" y="120"/>
                    </a:lnTo>
                    <a:lnTo>
                      <a:pt x="630" y="116"/>
                    </a:lnTo>
                    <a:lnTo>
                      <a:pt x="688" y="108"/>
                    </a:lnTo>
                    <a:lnTo>
                      <a:pt x="738" y="98"/>
                    </a:lnTo>
                    <a:lnTo>
                      <a:pt x="774" y="88"/>
                    </a:lnTo>
                    <a:lnTo>
                      <a:pt x="788" y="82"/>
                    </a:lnTo>
                    <a:lnTo>
                      <a:pt x="798" y="76"/>
                    </a:lnTo>
                    <a:lnTo>
                      <a:pt x="804" y="70"/>
                    </a:lnTo>
                    <a:lnTo>
                      <a:pt x="806" y="64"/>
                    </a:lnTo>
                    <a:lnTo>
                      <a:pt x="806" y="64"/>
                    </a:lnTo>
                    <a:lnTo>
                      <a:pt x="804" y="58"/>
                    </a:lnTo>
                    <a:lnTo>
                      <a:pt x="798" y="52"/>
                    </a:lnTo>
                    <a:lnTo>
                      <a:pt x="788" y="44"/>
                    </a:lnTo>
                    <a:lnTo>
                      <a:pt x="774" y="38"/>
                    </a:lnTo>
                    <a:lnTo>
                      <a:pt x="758" y="34"/>
                    </a:lnTo>
                    <a:lnTo>
                      <a:pt x="738" y="28"/>
                    </a:lnTo>
                    <a:lnTo>
                      <a:pt x="688" y="18"/>
                    </a:lnTo>
                    <a:lnTo>
                      <a:pt x="630" y="10"/>
                    </a:lnTo>
                    <a:lnTo>
                      <a:pt x="562" y="4"/>
                    </a:lnTo>
                    <a:lnTo>
                      <a:pt x="486" y="0"/>
                    </a:lnTo>
                    <a:lnTo>
                      <a:pt x="406" y="0"/>
                    </a:lnTo>
                    <a:close/>
                  </a:path>
                </a:pathLst>
              </a:custGeom>
              <a:solidFill>
                <a:srgbClr val="E6E4E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7" name="Freeform 283"/>
              <p:cNvSpPr>
                <a:spLocks/>
              </p:cNvSpPr>
              <p:nvPr/>
            </p:nvSpPr>
            <p:spPr bwMode="auto">
              <a:xfrm>
                <a:off x="4491" y="4164"/>
                <a:ext cx="802" cy="126"/>
              </a:xfrm>
              <a:custGeom>
                <a:avLst/>
                <a:gdLst>
                  <a:gd name="T0" fmla="*/ 404 w 802"/>
                  <a:gd name="T1" fmla="*/ 126 h 126"/>
                  <a:gd name="T2" fmla="*/ 404 w 802"/>
                  <a:gd name="T3" fmla="*/ 126 h 126"/>
                  <a:gd name="T4" fmla="*/ 324 w 802"/>
                  <a:gd name="T5" fmla="*/ 124 h 126"/>
                  <a:gd name="T6" fmla="*/ 248 w 802"/>
                  <a:gd name="T7" fmla="*/ 120 h 126"/>
                  <a:gd name="T8" fmla="*/ 180 w 802"/>
                  <a:gd name="T9" fmla="*/ 114 h 126"/>
                  <a:gd name="T10" fmla="*/ 120 w 802"/>
                  <a:gd name="T11" fmla="*/ 108 h 126"/>
                  <a:gd name="T12" fmla="*/ 70 w 802"/>
                  <a:gd name="T13" fmla="*/ 98 h 126"/>
                  <a:gd name="T14" fmla="*/ 32 w 802"/>
                  <a:gd name="T15" fmla="*/ 88 h 126"/>
                  <a:gd name="T16" fmla="*/ 20 w 802"/>
                  <a:gd name="T17" fmla="*/ 82 h 126"/>
                  <a:gd name="T18" fmla="*/ 10 w 802"/>
                  <a:gd name="T19" fmla="*/ 76 h 126"/>
                  <a:gd name="T20" fmla="*/ 2 w 802"/>
                  <a:gd name="T21" fmla="*/ 70 h 126"/>
                  <a:gd name="T22" fmla="*/ 0 w 802"/>
                  <a:gd name="T23" fmla="*/ 64 h 126"/>
                  <a:gd name="T24" fmla="*/ 0 w 802"/>
                  <a:gd name="T25" fmla="*/ 64 h 126"/>
                  <a:gd name="T26" fmla="*/ 2 w 802"/>
                  <a:gd name="T27" fmla="*/ 58 h 126"/>
                  <a:gd name="T28" fmla="*/ 10 w 802"/>
                  <a:gd name="T29" fmla="*/ 52 h 126"/>
                  <a:gd name="T30" fmla="*/ 20 w 802"/>
                  <a:gd name="T31" fmla="*/ 46 h 126"/>
                  <a:gd name="T32" fmla="*/ 32 w 802"/>
                  <a:gd name="T33" fmla="*/ 40 h 126"/>
                  <a:gd name="T34" fmla="*/ 50 w 802"/>
                  <a:gd name="T35" fmla="*/ 34 h 126"/>
                  <a:gd name="T36" fmla="*/ 70 w 802"/>
                  <a:gd name="T37" fmla="*/ 28 h 126"/>
                  <a:gd name="T38" fmla="*/ 120 w 802"/>
                  <a:gd name="T39" fmla="*/ 18 h 126"/>
                  <a:gd name="T40" fmla="*/ 180 w 802"/>
                  <a:gd name="T41" fmla="*/ 10 h 126"/>
                  <a:gd name="T42" fmla="*/ 248 w 802"/>
                  <a:gd name="T43" fmla="*/ 4 h 126"/>
                  <a:gd name="T44" fmla="*/ 324 w 802"/>
                  <a:gd name="T45" fmla="*/ 2 h 126"/>
                  <a:gd name="T46" fmla="*/ 404 w 802"/>
                  <a:gd name="T47" fmla="*/ 0 h 126"/>
                  <a:gd name="T48" fmla="*/ 404 w 802"/>
                  <a:gd name="T49" fmla="*/ 0 h 126"/>
                  <a:gd name="T50" fmla="*/ 484 w 802"/>
                  <a:gd name="T51" fmla="*/ 2 h 126"/>
                  <a:gd name="T52" fmla="*/ 558 w 802"/>
                  <a:gd name="T53" fmla="*/ 4 h 126"/>
                  <a:gd name="T54" fmla="*/ 626 w 802"/>
                  <a:gd name="T55" fmla="*/ 10 h 126"/>
                  <a:gd name="T56" fmla="*/ 684 w 802"/>
                  <a:gd name="T57" fmla="*/ 18 h 126"/>
                  <a:gd name="T58" fmla="*/ 734 w 802"/>
                  <a:gd name="T59" fmla="*/ 28 h 126"/>
                  <a:gd name="T60" fmla="*/ 754 w 802"/>
                  <a:gd name="T61" fmla="*/ 34 h 126"/>
                  <a:gd name="T62" fmla="*/ 770 w 802"/>
                  <a:gd name="T63" fmla="*/ 40 h 126"/>
                  <a:gd name="T64" fmla="*/ 784 w 802"/>
                  <a:gd name="T65" fmla="*/ 46 h 126"/>
                  <a:gd name="T66" fmla="*/ 794 w 802"/>
                  <a:gd name="T67" fmla="*/ 52 h 126"/>
                  <a:gd name="T68" fmla="*/ 800 w 802"/>
                  <a:gd name="T69" fmla="*/ 58 h 126"/>
                  <a:gd name="T70" fmla="*/ 802 w 802"/>
                  <a:gd name="T71" fmla="*/ 64 h 126"/>
                  <a:gd name="T72" fmla="*/ 802 w 802"/>
                  <a:gd name="T73" fmla="*/ 64 h 126"/>
                  <a:gd name="T74" fmla="*/ 800 w 802"/>
                  <a:gd name="T75" fmla="*/ 70 h 126"/>
                  <a:gd name="T76" fmla="*/ 794 w 802"/>
                  <a:gd name="T77" fmla="*/ 76 h 126"/>
                  <a:gd name="T78" fmla="*/ 784 w 802"/>
                  <a:gd name="T79" fmla="*/ 82 h 126"/>
                  <a:gd name="T80" fmla="*/ 770 w 802"/>
                  <a:gd name="T81" fmla="*/ 88 h 126"/>
                  <a:gd name="T82" fmla="*/ 734 w 802"/>
                  <a:gd name="T83" fmla="*/ 98 h 126"/>
                  <a:gd name="T84" fmla="*/ 684 w 802"/>
                  <a:gd name="T85" fmla="*/ 108 h 126"/>
                  <a:gd name="T86" fmla="*/ 626 w 802"/>
                  <a:gd name="T87" fmla="*/ 114 h 126"/>
                  <a:gd name="T88" fmla="*/ 558 w 802"/>
                  <a:gd name="T89" fmla="*/ 120 h 126"/>
                  <a:gd name="T90" fmla="*/ 484 w 802"/>
                  <a:gd name="T91" fmla="*/ 124 h 126"/>
                  <a:gd name="T92" fmla="*/ 404 w 802"/>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126"/>
                    </a:moveTo>
                    <a:lnTo>
                      <a:pt x="404" y="126"/>
                    </a:lnTo>
                    <a:lnTo>
                      <a:pt x="324" y="124"/>
                    </a:lnTo>
                    <a:lnTo>
                      <a:pt x="248" y="120"/>
                    </a:lnTo>
                    <a:lnTo>
                      <a:pt x="180" y="114"/>
                    </a:lnTo>
                    <a:lnTo>
                      <a:pt x="120" y="108"/>
                    </a:lnTo>
                    <a:lnTo>
                      <a:pt x="70" y="98"/>
                    </a:lnTo>
                    <a:lnTo>
                      <a:pt x="32" y="88"/>
                    </a:lnTo>
                    <a:lnTo>
                      <a:pt x="20" y="82"/>
                    </a:lnTo>
                    <a:lnTo>
                      <a:pt x="10" y="76"/>
                    </a:lnTo>
                    <a:lnTo>
                      <a:pt x="2" y="70"/>
                    </a:lnTo>
                    <a:lnTo>
                      <a:pt x="0" y="64"/>
                    </a:lnTo>
                    <a:lnTo>
                      <a:pt x="0" y="64"/>
                    </a:lnTo>
                    <a:lnTo>
                      <a:pt x="2" y="58"/>
                    </a:lnTo>
                    <a:lnTo>
                      <a:pt x="10" y="52"/>
                    </a:lnTo>
                    <a:lnTo>
                      <a:pt x="20" y="46"/>
                    </a:lnTo>
                    <a:lnTo>
                      <a:pt x="32" y="40"/>
                    </a:lnTo>
                    <a:lnTo>
                      <a:pt x="50" y="34"/>
                    </a:lnTo>
                    <a:lnTo>
                      <a:pt x="70" y="28"/>
                    </a:lnTo>
                    <a:lnTo>
                      <a:pt x="120" y="18"/>
                    </a:lnTo>
                    <a:lnTo>
                      <a:pt x="180" y="10"/>
                    </a:lnTo>
                    <a:lnTo>
                      <a:pt x="248" y="4"/>
                    </a:lnTo>
                    <a:lnTo>
                      <a:pt x="324" y="2"/>
                    </a:lnTo>
                    <a:lnTo>
                      <a:pt x="404" y="0"/>
                    </a:lnTo>
                    <a:lnTo>
                      <a:pt x="404" y="0"/>
                    </a:lnTo>
                    <a:lnTo>
                      <a:pt x="484" y="2"/>
                    </a:lnTo>
                    <a:lnTo>
                      <a:pt x="558" y="4"/>
                    </a:lnTo>
                    <a:lnTo>
                      <a:pt x="626" y="10"/>
                    </a:lnTo>
                    <a:lnTo>
                      <a:pt x="684" y="18"/>
                    </a:lnTo>
                    <a:lnTo>
                      <a:pt x="734" y="28"/>
                    </a:lnTo>
                    <a:lnTo>
                      <a:pt x="754" y="34"/>
                    </a:lnTo>
                    <a:lnTo>
                      <a:pt x="770" y="40"/>
                    </a:lnTo>
                    <a:lnTo>
                      <a:pt x="784" y="46"/>
                    </a:lnTo>
                    <a:lnTo>
                      <a:pt x="794" y="52"/>
                    </a:lnTo>
                    <a:lnTo>
                      <a:pt x="800" y="58"/>
                    </a:lnTo>
                    <a:lnTo>
                      <a:pt x="802" y="64"/>
                    </a:lnTo>
                    <a:lnTo>
                      <a:pt x="802" y="64"/>
                    </a:lnTo>
                    <a:lnTo>
                      <a:pt x="800" y="70"/>
                    </a:lnTo>
                    <a:lnTo>
                      <a:pt x="794" y="76"/>
                    </a:lnTo>
                    <a:lnTo>
                      <a:pt x="784" y="82"/>
                    </a:lnTo>
                    <a:lnTo>
                      <a:pt x="770" y="88"/>
                    </a:lnTo>
                    <a:lnTo>
                      <a:pt x="734" y="98"/>
                    </a:lnTo>
                    <a:lnTo>
                      <a:pt x="684" y="108"/>
                    </a:lnTo>
                    <a:lnTo>
                      <a:pt x="626" y="114"/>
                    </a:lnTo>
                    <a:lnTo>
                      <a:pt x="558" y="120"/>
                    </a:lnTo>
                    <a:lnTo>
                      <a:pt x="484" y="124"/>
                    </a:lnTo>
                    <a:lnTo>
                      <a:pt x="40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8" name="Freeform 284"/>
              <p:cNvSpPr>
                <a:spLocks/>
              </p:cNvSpPr>
              <p:nvPr/>
            </p:nvSpPr>
            <p:spPr bwMode="auto">
              <a:xfrm>
                <a:off x="4489" y="4164"/>
                <a:ext cx="806" cy="126"/>
              </a:xfrm>
              <a:custGeom>
                <a:avLst/>
                <a:gdLst>
                  <a:gd name="T0" fmla="*/ 406 w 806"/>
                  <a:gd name="T1" fmla="*/ 0 h 126"/>
                  <a:gd name="T2" fmla="*/ 406 w 806"/>
                  <a:gd name="T3" fmla="*/ 0 h 126"/>
                  <a:gd name="T4" fmla="*/ 324 w 806"/>
                  <a:gd name="T5" fmla="*/ 0 h 126"/>
                  <a:gd name="T6" fmla="*/ 248 w 806"/>
                  <a:gd name="T7" fmla="*/ 4 h 126"/>
                  <a:gd name="T8" fmla="*/ 180 w 806"/>
                  <a:gd name="T9" fmla="*/ 10 h 126"/>
                  <a:gd name="T10" fmla="*/ 120 w 806"/>
                  <a:gd name="T11" fmla="*/ 18 h 126"/>
                  <a:gd name="T12" fmla="*/ 70 w 806"/>
                  <a:gd name="T13" fmla="*/ 28 h 126"/>
                  <a:gd name="T14" fmla="*/ 50 w 806"/>
                  <a:gd name="T15" fmla="*/ 34 h 126"/>
                  <a:gd name="T16" fmla="*/ 32 w 806"/>
                  <a:gd name="T17" fmla="*/ 38 h 126"/>
                  <a:gd name="T18" fmla="*/ 20 w 806"/>
                  <a:gd name="T19" fmla="*/ 44 h 126"/>
                  <a:gd name="T20" fmla="*/ 10 w 806"/>
                  <a:gd name="T21" fmla="*/ 52 h 126"/>
                  <a:gd name="T22" fmla="*/ 2 w 806"/>
                  <a:gd name="T23" fmla="*/ 58 h 126"/>
                  <a:gd name="T24" fmla="*/ 0 w 806"/>
                  <a:gd name="T25" fmla="*/ 64 h 126"/>
                  <a:gd name="T26" fmla="*/ 0 w 806"/>
                  <a:gd name="T27" fmla="*/ 64 h 126"/>
                  <a:gd name="T28" fmla="*/ 2 w 806"/>
                  <a:gd name="T29" fmla="*/ 70 h 126"/>
                  <a:gd name="T30" fmla="*/ 10 w 806"/>
                  <a:gd name="T31" fmla="*/ 76 h 126"/>
                  <a:gd name="T32" fmla="*/ 20 w 806"/>
                  <a:gd name="T33" fmla="*/ 82 h 126"/>
                  <a:gd name="T34" fmla="*/ 32 w 806"/>
                  <a:gd name="T35" fmla="*/ 88 h 126"/>
                  <a:gd name="T36" fmla="*/ 70 w 806"/>
                  <a:gd name="T37" fmla="*/ 98 h 126"/>
                  <a:gd name="T38" fmla="*/ 120 w 806"/>
                  <a:gd name="T39" fmla="*/ 108 h 126"/>
                  <a:gd name="T40" fmla="*/ 180 w 806"/>
                  <a:gd name="T41" fmla="*/ 116 h 126"/>
                  <a:gd name="T42" fmla="*/ 248 w 806"/>
                  <a:gd name="T43" fmla="*/ 120 h 126"/>
                  <a:gd name="T44" fmla="*/ 324 w 806"/>
                  <a:gd name="T45" fmla="*/ 124 h 126"/>
                  <a:gd name="T46" fmla="*/ 406 w 806"/>
                  <a:gd name="T47" fmla="*/ 126 h 126"/>
                  <a:gd name="T48" fmla="*/ 406 w 806"/>
                  <a:gd name="T49" fmla="*/ 126 h 126"/>
                  <a:gd name="T50" fmla="*/ 486 w 806"/>
                  <a:gd name="T51" fmla="*/ 124 h 126"/>
                  <a:gd name="T52" fmla="*/ 562 w 806"/>
                  <a:gd name="T53" fmla="*/ 120 h 126"/>
                  <a:gd name="T54" fmla="*/ 630 w 806"/>
                  <a:gd name="T55" fmla="*/ 116 h 126"/>
                  <a:gd name="T56" fmla="*/ 688 w 806"/>
                  <a:gd name="T57" fmla="*/ 108 h 126"/>
                  <a:gd name="T58" fmla="*/ 738 w 806"/>
                  <a:gd name="T59" fmla="*/ 98 h 126"/>
                  <a:gd name="T60" fmla="*/ 774 w 806"/>
                  <a:gd name="T61" fmla="*/ 88 h 126"/>
                  <a:gd name="T62" fmla="*/ 788 w 806"/>
                  <a:gd name="T63" fmla="*/ 82 h 126"/>
                  <a:gd name="T64" fmla="*/ 798 w 806"/>
                  <a:gd name="T65" fmla="*/ 76 h 126"/>
                  <a:gd name="T66" fmla="*/ 804 w 806"/>
                  <a:gd name="T67" fmla="*/ 70 h 126"/>
                  <a:gd name="T68" fmla="*/ 806 w 806"/>
                  <a:gd name="T69" fmla="*/ 64 h 126"/>
                  <a:gd name="T70" fmla="*/ 806 w 806"/>
                  <a:gd name="T71" fmla="*/ 64 h 126"/>
                  <a:gd name="T72" fmla="*/ 804 w 806"/>
                  <a:gd name="T73" fmla="*/ 58 h 126"/>
                  <a:gd name="T74" fmla="*/ 798 w 806"/>
                  <a:gd name="T75" fmla="*/ 52 h 126"/>
                  <a:gd name="T76" fmla="*/ 788 w 806"/>
                  <a:gd name="T77" fmla="*/ 44 h 126"/>
                  <a:gd name="T78" fmla="*/ 774 w 806"/>
                  <a:gd name="T79" fmla="*/ 38 h 126"/>
                  <a:gd name="T80" fmla="*/ 758 w 806"/>
                  <a:gd name="T81" fmla="*/ 34 h 126"/>
                  <a:gd name="T82" fmla="*/ 738 w 806"/>
                  <a:gd name="T83" fmla="*/ 28 h 126"/>
                  <a:gd name="T84" fmla="*/ 688 w 806"/>
                  <a:gd name="T85" fmla="*/ 18 h 126"/>
                  <a:gd name="T86" fmla="*/ 630 w 806"/>
                  <a:gd name="T87" fmla="*/ 10 h 126"/>
                  <a:gd name="T88" fmla="*/ 562 w 806"/>
                  <a:gd name="T89" fmla="*/ 4 h 126"/>
                  <a:gd name="T90" fmla="*/ 486 w 806"/>
                  <a:gd name="T91" fmla="*/ 0 h 126"/>
                  <a:gd name="T92" fmla="*/ 406 w 80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6">
                    <a:moveTo>
                      <a:pt x="406" y="0"/>
                    </a:moveTo>
                    <a:lnTo>
                      <a:pt x="406" y="0"/>
                    </a:lnTo>
                    <a:lnTo>
                      <a:pt x="324" y="0"/>
                    </a:lnTo>
                    <a:lnTo>
                      <a:pt x="248" y="4"/>
                    </a:lnTo>
                    <a:lnTo>
                      <a:pt x="180" y="10"/>
                    </a:lnTo>
                    <a:lnTo>
                      <a:pt x="120" y="18"/>
                    </a:lnTo>
                    <a:lnTo>
                      <a:pt x="70" y="28"/>
                    </a:lnTo>
                    <a:lnTo>
                      <a:pt x="50" y="34"/>
                    </a:lnTo>
                    <a:lnTo>
                      <a:pt x="32" y="38"/>
                    </a:lnTo>
                    <a:lnTo>
                      <a:pt x="20" y="44"/>
                    </a:lnTo>
                    <a:lnTo>
                      <a:pt x="10" y="52"/>
                    </a:lnTo>
                    <a:lnTo>
                      <a:pt x="2" y="58"/>
                    </a:lnTo>
                    <a:lnTo>
                      <a:pt x="0" y="64"/>
                    </a:lnTo>
                    <a:lnTo>
                      <a:pt x="0" y="64"/>
                    </a:lnTo>
                    <a:lnTo>
                      <a:pt x="2" y="70"/>
                    </a:lnTo>
                    <a:lnTo>
                      <a:pt x="10" y="76"/>
                    </a:lnTo>
                    <a:lnTo>
                      <a:pt x="20" y="82"/>
                    </a:lnTo>
                    <a:lnTo>
                      <a:pt x="32" y="88"/>
                    </a:lnTo>
                    <a:lnTo>
                      <a:pt x="70" y="98"/>
                    </a:lnTo>
                    <a:lnTo>
                      <a:pt x="120" y="108"/>
                    </a:lnTo>
                    <a:lnTo>
                      <a:pt x="180" y="116"/>
                    </a:lnTo>
                    <a:lnTo>
                      <a:pt x="248" y="120"/>
                    </a:lnTo>
                    <a:lnTo>
                      <a:pt x="324" y="124"/>
                    </a:lnTo>
                    <a:lnTo>
                      <a:pt x="406" y="126"/>
                    </a:lnTo>
                    <a:lnTo>
                      <a:pt x="406" y="126"/>
                    </a:lnTo>
                    <a:lnTo>
                      <a:pt x="486" y="124"/>
                    </a:lnTo>
                    <a:lnTo>
                      <a:pt x="562" y="120"/>
                    </a:lnTo>
                    <a:lnTo>
                      <a:pt x="630" y="116"/>
                    </a:lnTo>
                    <a:lnTo>
                      <a:pt x="688" y="108"/>
                    </a:lnTo>
                    <a:lnTo>
                      <a:pt x="738" y="98"/>
                    </a:lnTo>
                    <a:lnTo>
                      <a:pt x="774" y="88"/>
                    </a:lnTo>
                    <a:lnTo>
                      <a:pt x="788" y="82"/>
                    </a:lnTo>
                    <a:lnTo>
                      <a:pt x="798" y="76"/>
                    </a:lnTo>
                    <a:lnTo>
                      <a:pt x="804" y="70"/>
                    </a:lnTo>
                    <a:lnTo>
                      <a:pt x="806" y="64"/>
                    </a:lnTo>
                    <a:lnTo>
                      <a:pt x="806" y="64"/>
                    </a:lnTo>
                    <a:lnTo>
                      <a:pt x="804" y="58"/>
                    </a:lnTo>
                    <a:lnTo>
                      <a:pt x="798" y="52"/>
                    </a:lnTo>
                    <a:lnTo>
                      <a:pt x="788" y="44"/>
                    </a:lnTo>
                    <a:lnTo>
                      <a:pt x="774" y="38"/>
                    </a:lnTo>
                    <a:lnTo>
                      <a:pt x="758" y="34"/>
                    </a:lnTo>
                    <a:lnTo>
                      <a:pt x="738" y="28"/>
                    </a:lnTo>
                    <a:lnTo>
                      <a:pt x="688" y="18"/>
                    </a:lnTo>
                    <a:lnTo>
                      <a:pt x="630" y="10"/>
                    </a:lnTo>
                    <a:lnTo>
                      <a:pt x="562" y="4"/>
                    </a:lnTo>
                    <a:lnTo>
                      <a:pt x="486" y="0"/>
                    </a:lnTo>
                    <a:lnTo>
                      <a:pt x="4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9" name="Freeform 285"/>
              <p:cNvSpPr>
                <a:spLocks noEditPoints="1"/>
              </p:cNvSpPr>
              <p:nvPr/>
            </p:nvSpPr>
            <p:spPr bwMode="auto">
              <a:xfrm>
                <a:off x="4491" y="4164"/>
                <a:ext cx="802" cy="126"/>
              </a:xfrm>
              <a:custGeom>
                <a:avLst/>
                <a:gdLst>
                  <a:gd name="T0" fmla="*/ 404 w 802"/>
                  <a:gd name="T1" fmla="*/ 126 h 126"/>
                  <a:gd name="T2" fmla="*/ 248 w 802"/>
                  <a:gd name="T3" fmla="*/ 120 h 126"/>
                  <a:gd name="T4" fmla="*/ 120 w 802"/>
                  <a:gd name="T5" fmla="*/ 106 h 126"/>
                  <a:gd name="T6" fmla="*/ 34 w 802"/>
                  <a:gd name="T7" fmla="*/ 88 h 126"/>
                  <a:gd name="T8" fmla="*/ 12 w 802"/>
                  <a:gd name="T9" fmla="*/ 76 h 126"/>
                  <a:gd name="T10" fmla="*/ 4 w 802"/>
                  <a:gd name="T11" fmla="*/ 64 h 126"/>
                  <a:gd name="T12" fmla="*/ 6 w 802"/>
                  <a:gd name="T13" fmla="*/ 58 h 126"/>
                  <a:gd name="T14" fmla="*/ 22 w 802"/>
                  <a:gd name="T15" fmla="*/ 46 h 126"/>
                  <a:gd name="T16" fmla="*/ 52 w 802"/>
                  <a:gd name="T17" fmla="*/ 34 h 126"/>
                  <a:gd name="T18" fmla="*/ 120 w 802"/>
                  <a:gd name="T19" fmla="*/ 18 h 126"/>
                  <a:gd name="T20" fmla="*/ 248 w 802"/>
                  <a:gd name="T21" fmla="*/ 6 h 126"/>
                  <a:gd name="T22" fmla="*/ 404 w 802"/>
                  <a:gd name="T23" fmla="*/ 0 h 126"/>
                  <a:gd name="T24" fmla="*/ 484 w 802"/>
                  <a:gd name="T25" fmla="*/ 2 h 126"/>
                  <a:gd name="T26" fmla="*/ 624 w 802"/>
                  <a:gd name="T27" fmla="*/ 12 h 126"/>
                  <a:gd name="T28" fmla="*/ 732 w 802"/>
                  <a:gd name="T29" fmla="*/ 28 h 126"/>
                  <a:gd name="T30" fmla="*/ 768 w 802"/>
                  <a:gd name="T31" fmla="*/ 40 h 126"/>
                  <a:gd name="T32" fmla="*/ 792 w 802"/>
                  <a:gd name="T33" fmla="*/ 52 h 126"/>
                  <a:gd name="T34" fmla="*/ 800 w 802"/>
                  <a:gd name="T35" fmla="*/ 64 h 126"/>
                  <a:gd name="T36" fmla="*/ 798 w 802"/>
                  <a:gd name="T37" fmla="*/ 70 h 126"/>
                  <a:gd name="T38" fmla="*/ 782 w 802"/>
                  <a:gd name="T39" fmla="*/ 82 h 126"/>
                  <a:gd name="T40" fmla="*/ 732 w 802"/>
                  <a:gd name="T41" fmla="*/ 98 h 126"/>
                  <a:gd name="T42" fmla="*/ 624 w 802"/>
                  <a:gd name="T43" fmla="*/ 114 h 126"/>
                  <a:gd name="T44" fmla="*/ 484 w 802"/>
                  <a:gd name="T45" fmla="*/ 124 h 126"/>
                  <a:gd name="T46" fmla="*/ 404 w 802"/>
                  <a:gd name="T47" fmla="*/ 0 h 126"/>
                  <a:gd name="T48" fmla="*/ 324 w 802"/>
                  <a:gd name="T49" fmla="*/ 2 h 126"/>
                  <a:gd name="T50" fmla="*/ 180 w 802"/>
                  <a:gd name="T51" fmla="*/ 10 h 126"/>
                  <a:gd name="T52" fmla="*/ 70 w 802"/>
                  <a:gd name="T53" fmla="*/ 28 h 126"/>
                  <a:gd name="T54" fmla="*/ 32 w 802"/>
                  <a:gd name="T55" fmla="*/ 40 h 126"/>
                  <a:gd name="T56" fmla="*/ 10 w 802"/>
                  <a:gd name="T57" fmla="*/ 52 h 126"/>
                  <a:gd name="T58" fmla="*/ 0 w 802"/>
                  <a:gd name="T59" fmla="*/ 64 h 126"/>
                  <a:gd name="T60" fmla="*/ 2 w 802"/>
                  <a:gd name="T61" fmla="*/ 70 h 126"/>
                  <a:gd name="T62" fmla="*/ 20 w 802"/>
                  <a:gd name="T63" fmla="*/ 82 h 126"/>
                  <a:gd name="T64" fmla="*/ 70 w 802"/>
                  <a:gd name="T65" fmla="*/ 98 h 126"/>
                  <a:gd name="T66" fmla="*/ 180 w 802"/>
                  <a:gd name="T67" fmla="*/ 114 h 126"/>
                  <a:gd name="T68" fmla="*/ 324 w 802"/>
                  <a:gd name="T69" fmla="*/ 124 h 126"/>
                  <a:gd name="T70" fmla="*/ 404 w 802"/>
                  <a:gd name="T71" fmla="*/ 126 h 126"/>
                  <a:gd name="T72" fmla="*/ 558 w 802"/>
                  <a:gd name="T73" fmla="*/ 120 h 126"/>
                  <a:gd name="T74" fmla="*/ 684 w 802"/>
                  <a:gd name="T75" fmla="*/ 108 h 126"/>
                  <a:gd name="T76" fmla="*/ 770 w 802"/>
                  <a:gd name="T77" fmla="*/ 88 h 126"/>
                  <a:gd name="T78" fmla="*/ 794 w 802"/>
                  <a:gd name="T79" fmla="*/ 76 h 126"/>
                  <a:gd name="T80" fmla="*/ 802 w 802"/>
                  <a:gd name="T81" fmla="*/ 64 h 126"/>
                  <a:gd name="T82" fmla="*/ 800 w 802"/>
                  <a:gd name="T83" fmla="*/ 58 h 126"/>
                  <a:gd name="T84" fmla="*/ 784 w 802"/>
                  <a:gd name="T85" fmla="*/ 46 h 126"/>
                  <a:gd name="T86" fmla="*/ 754 w 802"/>
                  <a:gd name="T87" fmla="*/ 34 h 126"/>
                  <a:gd name="T88" fmla="*/ 684 w 802"/>
                  <a:gd name="T89" fmla="*/ 18 h 126"/>
                  <a:gd name="T90" fmla="*/ 558 w 802"/>
                  <a:gd name="T91" fmla="*/ 4 h 126"/>
                  <a:gd name="T92" fmla="*/ 404 w 80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126"/>
                    </a:moveTo>
                    <a:lnTo>
                      <a:pt x="404" y="126"/>
                    </a:lnTo>
                    <a:lnTo>
                      <a:pt x="324" y="124"/>
                    </a:lnTo>
                    <a:lnTo>
                      <a:pt x="248" y="120"/>
                    </a:lnTo>
                    <a:lnTo>
                      <a:pt x="180" y="114"/>
                    </a:lnTo>
                    <a:lnTo>
                      <a:pt x="120" y="106"/>
                    </a:lnTo>
                    <a:lnTo>
                      <a:pt x="72" y="98"/>
                    </a:lnTo>
                    <a:lnTo>
                      <a:pt x="34" y="88"/>
                    </a:lnTo>
                    <a:lnTo>
                      <a:pt x="22" y="82"/>
                    </a:lnTo>
                    <a:lnTo>
                      <a:pt x="12" y="76"/>
                    </a:lnTo>
                    <a:lnTo>
                      <a:pt x="6" y="70"/>
                    </a:lnTo>
                    <a:lnTo>
                      <a:pt x="4" y="64"/>
                    </a:lnTo>
                    <a:lnTo>
                      <a:pt x="4" y="64"/>
                    </a:lnTo>
                    <a:lnTo>
                      <a:pt x="6" y="58"/>
                    </a:lnTo>
                    <a:lnTo>
                      <a:pt x="12" y="52"/>
                    </a:lnTo>
                    <a:lnTo>
                      <a:pt x="22" y="46"/>
                    </a:lnTo>
                    <a:lnTo>
                      <a:pt x="34" y="40"/>
                    </a:lnTo>
                    <a:lnTo>
                      <a:pt x="52" y="34"/>
                    </a:lnTo>
                    <a:lnTo>
                      <a:pt x="72" y="28"/>
                    </a:lnTo>
                    <a:lnTo>
                      <a:pt x="120" y="18"/>
                    </a:lnTo>
                    <a:lnTo>
                      <a:pt x="180" y="12"/>
                    </a:lnTo>
                    <a:lnTo>
                      <a:pt x="248" y="6"/>
                    </a:lnTo>
                    <a:lnTo>
                      <a:pt x="324" y="2"/>
                    </a:lnTo>
                    <a:lnTo>
                      <a:pt x="404" y="0"/>
                    </a:lnTo>
                    <a:lnTo>
                      <a:pt x="404" y="0"/>
                    </a:lnTo>
                    <a:lnTo>
                      <a:pt x="484" y="2"/>
                    </a:lnTo>
                    <a:lnTo>
                      <a:pt x="558" y="6"/>
                    </a:lnTo>
                    <a:lnTo>
                      <a:pt x="624" y="12"/>
                    </a:lnTo>
                    <a:lnTo>
                      <a:pt x="684" y="18"/>
                    </a:lnTo>
                    <a:lnTo>
                      <a:pt x="732" y="28"/>
                    </a:lnTo>
                    <a:lnTo>
                      <a:pt x="752" y="34"/>
                    </a:lnTo>
                    <a:lnTo>
                      <a:pt x="768" y="40"/>
                    </a:lnTo>
                    <a:lnTo>
                      <a:pt x="782" y="46"/>
                    </a:lnTo>
                    <a:lnTo>
                      <a:pt x="792" y="52"/>
                    </a:lnTo>
                    <a:lnTo>
                      <a:pt x="798" y="58"/>
                    </a:lnTo>
                    <a:lnTo>
                      <a:pt x="800" y="64"/>
                    </a:lnTo>
                    <a:lnTo>
                      <a:pt x="800" y="64"/>
                    </a:lnTo>
                    <a:lnTo>
                      <a:pt x="798" y="70"/>
                    </a:lnTo>
                    <a:lnTo>
                      <a:pt x="792" y="76"/>
                    </a:lnTo>
                    <a:lnTo>
                      <a:pt x="782" y="82"/>
                    </a:lnTo>
                    <a:lnTo>
                      <a:pt x="768" y="88"/>
                    </a:lnTo>
                    <a:lnTo>
                      <a:pt x="732" y="98"/>
                    </a:lnTo>
                    <a:lnTo>
                      <a:pt x="684" y="106"/>
                    </a:lnTo>
                    <a:lnTo>
                      <a:pt x="624" y="114"/>
                    </a:lnTo>
                    <a:lnTo>
                      <a:pt x="558" y="120"/>
                    </a:lnTo>
                    <a:lnTo>
                      <a:pt x="484" y="124"/>
                    </a:lnTo>
                    <a:lnTo>
                      <a:pt x="404" y="126"/>
                    </a:lnTo>
                    <a:close/>
                    <a:moveTo>
                      <a:pt x="404" y="0"/>
                    </a:moveTo>
                    <a:lnTo>
                      <a:pt x="404" y="0"/>
                    </a:lnTo>
                    <a:lnTo>
                      <a:pt x="324" y="2"/>
                    </a:lnTo>
                    <a:lnTo>
                      <a:pt x="248" y="4"/>
                    </a:lnTo>
                    <a:lnTo>
                      <a:pt x="180" y="10"/>
                    </a:lnTo>
                    <a:lnTo>
                      <a:pt x="120" y="18"/>
                    </a:lnTo>
                    <a:lnTo>
                      <a:pt x="70" y="28"/>
                    </a:lnTo>
                    <a:lnTo>
                      <a:pt x="50" y="34"/>
                    </a:lnTo>
                    <a:lnTo>
                      <a:pt x="32" y="40"/>
                    </a:lnTo>
                    <a:lnTo>
                      <a:pt x="20" y="46"/>
                    </a:lnTo>
                    <a:lnTo>
                      <a:pt x="10" y="52"/>
                    </a:lnTo>
                    <a:lnTo>
                      <a:pt x="2" y="58"/>
                    </a:lnTo>
                    <a:lnTo>
                      <a:pt x="0" y="64"/>
                    </a:lnTo>
                    <a:lnTo>
                      <a:pt x="0" y="64"/>
                    </a:lnTo>
                    <a:lnTo>
                      <a:pt x="2" y="70"/>
                    </a:lnTo>
                    <a:lnTo>
                      <a:pt x="10" y="76"/>
                    </a:lnTo>
                    <a:lnTo>
                      <a:pt x="20" y="82"/>
                    </a:lnTo>
                    <a:lnTo>
                      <a:pt x="32" y="88"/>
                    </a:lnTo>
                    <a:lnTo>
                      <a:pt x="70" y="98"/>
                    </a:lnTo>
                    <a:lnTo>
                      <a:pt x="120" y="108"/>
                    </a:lnTo>
                    <a:lnTo>
                      <a:pt x="180" y="114"/>
                    </a:lnTo>
                    <a:lnTo>
                      <a:pt x="248" y="120"/>
                    </a:lnTo>
                    <a:lnTo>
                      <a:pt x="324" y="124"/>
                    </a:lnTo>
                    <a:lnTo>
                      <a:pt x="404" y="126"/>
                    </a:lnTo>
                    <a:lnTo>
                      <a:pt x="404" y="126"/>
                    </a:lnTo>
                    <a:lnTo>
                      <a:pt x="484" y="124"/>
                    </a:lnTo>
                    <a:lnTo>
                      <a:pt x="558" y="120"/>
                    </a:lnTo>
                    <a:lnTo>
                      <a:pt x="626" y="114"/>
                    </a:lnTo>
                    <a:lnTo>
                      <a:pt x="684" y="108"/>
                    </a:lnTo>
                    <a:lnTo>
                      <a:pt x="734" y="98"/>
                    </a:lnTo>
                    <a:lnTo>
                      <a:pt x="770" y="88"/>
                    </a:lnTo>
                    <a:lnTo>
                      <a:pt x="784" y="82"/>
                    </a:lnTo>
                    <a:lnTo>
                      <a:pt x="794" y="76"/>
                    </a:lnTo>
                    <a:lnTo>
                      <a:pt x="800" y="70"/>
                    </a:lnTo>
                    <a:lnTo>
                      <a:pt x="802" y="64"/>
                    </a:lnTo>
                    <a:lnTo>
                      <a:pt x="802" y="64"/>
                    </a:lnTo>
                    <a:lnTo>
                      <a:pt x="800" y="58"/>
                    </a:lnTo>
                    <a:lnTo>
                      <a:pt x="794" y="52"/>
                    </a:lnTo>
                    <a:lnTo>
                      <a:pt x="784" y="46"/>
                    </a:lnTo>
                    <a:lnTo>
                      <a:pt x="770" y="40"/>
                    </a:lnTo>
                    <a:lnTo>
                      <a:pt x="754" y="34"/>
                    </a:lnTo>
                    <a:lnTo>
                      <a:pt x="734" y="28"/>
                    </a:lnTo>
                    <a:lnTo>
                      <a:pt x="684" y="18"/>
                    </a:lnTo>
                    <a:lnTo>
                      <a:pt x="626" y="10"/>
                    </a:lnTo>
                    <a:lnTo>
                      <a:pt x="558" y="4"/>
                    </a:lnTo>
                    <a:lnTo>
                      <a:pt x="484" y="2"/>
                    </a:lnTo>
                    <a:lnTo>
                      <a:pt x="404" y="0"/>
                    </a:lnTo>
                    <a:close/>
                  </a:path>
                </a:pathLst>
              </a:custGeom>
              <a:solidFill>
                <a:srgbClr val="E6E4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0" name="Freeform 286"/>
              <p:cNvSpPr>
                <a:spLocks/>
              </p:cNvSpPr>
              <p:nvPr/>
            </p:nvSpPr>
            <p:spPr bwMode="auto">
              <a:xfrm>
                <a:off x="4495" y="4164"/>
                <a:ext cx="796" cy="126"/>
              </a:xfrm>
              <a:custGeom>
                <a:avLst/>
                <a:gdLst>
                  <a:gd name="T0" fmla="*/ 400 w 796"/>
                  <a:gd name="T1" fmla="*/ 126 h 126"/>
                  <a:gd name="T2" fmla="*/ 400 w 796"/>
                  <a:gd name="T3" fmla="*/ 126 h 126"/>
                  <a:gd name="T4" fmla="*/ 320 w 796"/>
                  <a:gd name="T5" fmla="*/ 124 h 126"/>
                  <a:gd name="T6" fmla="*/ 244 w 796"/>
                  <a:gd name="T7" fmla="*/ 120 h 126"/>
                  <a:gd name="T8" fmla="*/ 176 w 796"/>
                  <a:gd name="T9" fmla="*/ 114 h 126"/>
                  <a:gd name="T10" fmla="*/ 116 w 796"/>
                  <a:gd name="T11" fmla="*/ 106 h 126"/>
                  <a:gd name="T12" fmla="*/ 68 w 796"/>
                  <a:gd name="T13" fmla="*/ 98 h 126"/>
                  <a:gd name="T14" fmla="*/ 30 w 796"/>
                  <a:gd name="T15" fmla="*/ 88 h 126"/>
                  <a:gd name="T16" fmla="*/ 18 w 796"/>
                  <a:gd name="T17" fmla="*/ 82 h 126"/>
                  <a:gd name="T18" fmla="*/ 8 w 796"/>
                  <a:gd name="T19" fmla="*/ 76 h 126"/>
                  <a:gd name="T20" fmla="*/ 2 w 796"/>
                  <a:gd name="T21" fmla="*/ 70 h 126"/>
                  <a:gd name="T22" fmla="*/ 0 w 796"/>
                  <a:gd name="T23" fmla="*/ 64 h 126"/>
                  <a:gd name="T24" fmla="*/ 0 w 796"/>
                  <a:gd name="T25" fmla="*/ 64 h 126"/>
                  <a:gd name="T26" fmla="*/ 2 w 796"/>
                  <a:gd name="T27" fmla="*/ 58 h 126"/>
                  <a:gd name="T28" fmla="*/ 8 w 796"/>
                  <a:gd name="T29" fmla="*/ 52 h 126"/>
                  <a:gd name="T30" fmla="*/ 18 w 796"/>
                  <a:gd name="T31" fmla="*/ 46 h 126"/>
                  <a:gd name="T32" fmla="*/ 30 w 796"/>
                  <a:gd name="T33" fmla="*/ 40 h 126"/>
                  <a:gd name="T34" fmla="*/ 48 w 796"/>
                  <a:gd name="T35" fmla="*/ 34 h 126"/>
                  <a:gd name="T36" fmla="*/ 68 w 796"/>
                  <a:gd name="T37" fmla="*/ 28 h 126"/>
                  <a:gd name="T38" fmla="*/ 116 w 796"/>
                  <a:gd name="T39" fmla="*/ 18 h 126"/>
                  <a:gd name="T40" fmla="*/ 176 w 796"/>
                  <a:gd name="T41" fmla="*/ 12 h 126"/>
                  <a:gd name="T42" fmla="*/ 244 w 796"/>
                  <a:gd name="T43" fmla="*/ 6 h 126"/>
                  <a:gd name="T44" fmla="*/ 320 w 796"/>
                  <a:gd name="T45" fmla="*/ 2 h 126"/>
                  <a:gd name="T46" fmla="*/ 400 w 796"/>
                  <a:gd name="T47" fmla="*/ 0 h 126"/>
                  <a:gd name="T48" fmla="*/ 400 w 796"/>
                  <a:gd name="T49" fmla="*/ 0 h 126"/>
                  <a:gd name="T50" fmla="*/ 480 w 796"/>
                  <a:gd name="T51" fmla="*/ 2 h 126"/>
                  <a:gd name="T52" fmla="*/ 554 w 796"/>
                  <a:gd name="T53" fmla="*/ 6 h 126"/>
                  <a:gd name="T54" fmla="*/ 620 w 796"/>
                  <a:gd name="T55" fmla="*/ 12 h 126"/>
                  <a:gd name="T56" fmla="*/ 680 w 796"/>
                  <a:gd name="T57" fmla="*/ 18 h 126"/>
                  <a:gd name="T58" fmla="*/ 728 w 796"/>
                  <a:gd name="T59" fmla="*/ 28 h 126"/>
                  <a:gd name="T60" fmla="*/ 748 w 796"/>
                  <a:gd name="T61" fmla="*/ 34 h 126"/>
                  <a:gd name="T62" fmla="*/ 764 w 796"/>
                  <a:gd name="T63" fmla="*/ 40 h 126"/>
                  <a:gd name="T64" fmla="*/ 778 w 796"/>
                  <a:gd name="T65" fmla="*/ 46 h 126"/>
                  <a:gd name="T66" fmla="*/ 788 w 796"/>
                  <a:gd name="T67" fmla="*/ 52 h 126"/>
                  <a:gd name="T68" fmla="*/ 794 w 796"/>
                  <a:gd name="T69" fmla="*/ 58 h 126"/>
                  <a:gd name="T70" fmla="*/ 796 w 796"/>
                  <a:gd name="T71" fmla="*/ 64 h 126"/>
                  <a:gd name="T72" fmla="*/ 796 w 796"/>
                  <a:gd name="T73" fmla="*/ 64 h 126"/>
                  <a:gd name="T74" fmla="*/ 794 w 796"/>
                  <a:gd name="T75" fmla="*/ 70 h 126"/>
                  <a:gd name="T76" fmla="*/ 788 w 796"/>
                  <a:gd name="T77" fmla="*/ 76 h 126"/>
                  <a:gd name="T78" fmla="*/ 778 w 796"/>
                  <a:gd name="T79" fmla="*/ 82 h 126"/>
                  <a:gd name="T80" fmla="*/ 764 w 796"/>
                  <a:gd name="T81" fmla="*/ 88 h 126"/>
                  <a:gd name="T82" fmla="*/ 728 w 796"/>
                  <a:gd name="T83" fmla="*/ 98 h 126"/>
                  <a:gd name="T84" fmla="*/ 680 w 796"/>
                  <a:gd name="T85" fmla="*/ 106 h 126"/>
                  <a:gd name="T86" fmla="*/ 620 w 796"/>
                  <a:gd name="T87" fmla="*/ 114 h 126"/>
                  <a:gd name="T88" fmla="*/ 554 w 796"/>
                  <a:gd name="T89" fmla="*/ 120 h 126"/>
                  <a:gd name="T90" fmla="*/ 480 w 796"/>
                  <a:gd name="T91" fmla="*/ 124 h 126"/>
                  <a:gd name="T92" fmla="*/ 400 w 79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126"/>
                    </a:moveTo>
                    <a:lnTo>
                      <a:pt x="400" y="126"/>
                    </a:lnTo>
                    <a:lnTo>
                      <a:pt x="320" y="124"/>
                    </a:lnTo>
                    <a:lnTo>
                      <a:pt x="244"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18"/>
                    </a:lnTo>
                    <a:lnTo>
                      <a:pt x="176" y="12"/>
                    </a:lnTo>
                    <a:lnTo>
                      <a:pt x="244" y="6"/>
                    </a:lnTo>
                    <a:lnTo>
                      <a:pt x="320" y="2"/>
                    </a:lnTo>
                    <a:lnTo>
                      <a:pt x="400" y="0"/>
                    </a:lnTo>
                    <a:lnTo>
                      <a:pt x="400" y="0"/>
                    </a:lnTo>
                    <a:lnTo>
                      <a:pt x="480" y="2"/>
                    </a:lnTo>
                    <a:lnTo>
                      <a:pt x="554" y="6"/>
                    </a:lnTo>
                    <a:lnTo>
                      <a:pt x="620" y="12"/>
                    </a:lnTo>
                    <a:lnTo>
                      <a:pt x="680" y="18"/>
                    </a:lnTo>
                    <a:lnTo>
                      <a:pt x="728" y="28"/>
                    </a:lnTo>
                    <a:lnTo>
                      <a:pt x="748" y="34"/>
                    </a:lnTo>
                    <a:lnTo>
                      <a:pt x="764" y="40"/>
                    </a:lnTo>
                    <a:lnTo>
                      <a:pt x="778" y="46"/>
                    </a:lnTo>
                    <a:lnTo>
                      <a:pt x="788" y="52"/>
                    </a:lnTo>
                    <a:lnTo>
                      <a:pt x="794" y="58"/>
                    </a:lnTo>
                    <a:lnTo>
                      <a:pt x="796" y="64"/>
                    </a:lnTo>
                    <a:lnTo>
                      <a:pt x="796" y="64"/>
                    </a:lnTo>
                    <a:lnTo>
                      <a:pt x="794" y="70"/>
                    </a:lnTo>
                    <a:lnTo>
                      <a:pt x="788" y="76"/>
                    </a:lnTo>
                    <a:lnTo>
                      <a:pt x="778" y="82"/>
                    </a:lnTo>
                    <a:lnTo>
                      <a:pt x="764" y="88"/>
                    </a:lnTo>
                    <a:lnTo>
                      <a:pt x="728" y="98"/>
                    </a:lnTo>
                    <a:lnTo>
                      <a:pt x="680" y="106"/>
                    </a:lnTo>
                    <a:lnTo>
                      <a:pt x="620" y="114"/>
                    </a:lnTo>
                    <a:lnTo>
                      <a:pt x="554" y="120"/>
                    </a:lnTo>
                    <a:lnTo>
                      <a:pt x="480" y="124"/>
                    </a:lnTo>
                    <a:lnTo>
                      <a:pt x="400"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1" name="Freeform 287"/>
              <p:cNvSpPr>
                <a:spLocks/>
              </p:cNvSpPr>
              <p:nvPr/>
            </p:nvSpPr>
            <p:spPr bwMode="auto">
              <a:xfrm>
                <a:off x="4491" y="4164"/>
                <a:ext cx="802" cy="126"/>
              </a:xfrm>
              <a:custGeom>
                <a:avLst/>
                <a:gdLst>
                  <a:gd name="T0" fmla="*/ 404 w 802"/>
                  <a:gd name="T1" fmla="*/ 0 h 126"/>
                  <a:gd name="T2" fmla="*/ 404 w 802"/>
                  <a:gd name="T3" fmla="*/ 0 h 126"/>
                  <a:gd name="T4" fmla="*/ 324 w 802"/>
                  <a:gd name="T5" fmla="*/ 2 h 126"/>
                  <a:gd name="T6" fmla="*/ 248 w 802"/>
                  <a:gd name="T7" fmla="*/ 4 h 126"/>
                  <a:gd name="T8" fmla="*/ 180 w 802"/>
                  <a:gd name="T9" fmla="*/ 10 h 126"/>
                  <a:gd name="T10" fmla="*/ 120 w 802"/>
                  <a:gd name="T11" fmla="*/ 18 h 126"/>
                  <a:gd name="T12" fmla="*/ 70 w 802"/>
                  <a:gd name="T13" fmla="*/ 28 h 126"/>
                  <a:gd name="T14" fmla="*/ 50 w 802"/>
                  <a:gd name="T15" fmla="*/ 34 h 126"/>
                  <a:gd name="T16" fmla="*/ 32 w 802"/>
                  <a:gd name="T17" fmla="*/ 40 h 126"/>
                  <a:gd name="T18" fmla="*/ 20 w 802"/>
                  <a:gd name="T19" fmla="*/ 46 h 126"/>
                  <a:gd name="T20" fmla="*/ 10 w 802"/>
                  <a:gd name="T21" fmla="*/ 52 h 126"/>
                  <a:gd name="T22" fmla="*/ 2 w 802"/>
                  <a:gd name="T23" fmla="*/ 58 h 126"/>
                  <a:gd name="T24" fmla="*/ 0 w 802"/>
                  <a:gd name="T25" fmla="*/ 64 h 126"/>
                  <a:gd name="T26" fmla="*/ 0 w 802"/>
                  <a:gd name="T27" fmla="*/ 64 h 126"/>
                  <a:gd name="T28" fmla="*/ 2 w 802"/>
                  <a:gd name="T29" fmla="*/ 70 h 126"/>
                  <a:gd name="T30" fmla="*/ 10 w 802"/>
                  <a:gd name="T31" fmla="*/ 76 h 126"/>
                  <a:gd name="T32" fmla="*/ 20 w 802"/>
                  <a:gd name="T33" fmla="*/ 82 h 126"/>
                  <a:gd name="T34" fmla="*/ 32 w 802"/>
                  <a:gd name="T35" fmla="*/ 88 h 126"/>
                  <a:gd name="T36" fmla="*/ 70 w 802"/>
                  <a:gd name="T37" fmla="*/ 98 h 126"/>
                  <a:gd name="T38" fmla="*/ 120 w 802"/>
                  <a:gd name="T39" fmla="*/ 108 h 126"/>
                  <a:gd name="T40" fmla="*/ 180 w 802"/>
                  <a:gd name="T41" fmla="*/ 114 h 126"/>
                  <a:gd name="T42" fmla="*/ 248 w 802"/>
                  <a:gd name="T43" fmla="*/ 120 h 126"/>
                  <a:gd name="T44" fmla="*/ 324 w 802"/>
                  <a:gd name="T45" fmla="*/ 124 h 126"/>
                  <a:gd name="T46" fmla="*/ 404 w 802"/>
                  <a:gd name="T47" fmla="*/ 126 h 126"/>
                  <a:gd name="T48" fmla="*/ 404 w 802"/>
                  <a:gd name="T49" fmla="*/ 126 h 126"/>
                  <a:gd name="T50" fmla="*/ 484 w 802"/>
                  <a:gd name="T51" fmla="*/ 124 h 126"/>
                  <a:gd name="T52" fmla="*/ 558 w 802"/>
                  <a:gd name="T53" fmla="*/ 120 h 126"/>
                  <a:gd name="T54" fmla="*/ 626 w 802"/>
                  <a:gd name="T55" fmla="*/ 114 h 126"/>
                  <a:gd name="T56" fmla="*/ 684 w 802"/>
                  <a:gd name="T57" fmla="*/ 108 h 126"/>
                  <a:gd name="T58" fmla="*/ 734 w 802"/>
                  <a:gd name="T59" fmla="*/ 98 h 126"/>
                  <a:gd name="T60" fmla="*/ 770 w 802"/>
                  <a:gd name="T61" fmla="*/ 88 h 126"/>
                  <a:gd name="T62" fmla="*/ 784 w 802"/>
                  <a:gd name="T63" fmla="*/ 82 h 126"/>
                  <a:gd name="T64" fmla="*/ 794 w 802"/>
                  <a:gd name="T65" fmla="*/ 76 h 126"/>
                  <a:gd name="T66" fmla="*/ 800 w 802"/>
                  <a:gd name="T67" fmla="*/ 70 h 126"/>
                  <a:gd name="T68" fmla="*/ 802 w 802"/>
                  <a:gd name="T69" fmla="*/ 64 h 126"/>
                  <a:gd name="T70" fmla="*/ 802 w 802"/>
                  <a:gd name="T71" fmla="*/ 64 h 126"/>
                  <a:gd name="T72" fmla="*/ 800 w 802"/>
                  <a:gd name="T73" fmla="*/ 58 h 126"/>
                  <a:gd name="T74" fmla="*/ 794 w 802"/>
                  <a:gd name="T75" fmla="*/ 52 h 126"/>
                  <a:gd name="T76" fmla="*/ 784 w 802"/>
                  <a:gd name="T77" fmla="*/ 46 h 126"/>
                  <a:gd name="T78" fmla="*/ 770 w 802"/>
                  <a:gd name="T79" fmla="*/ 40 h 126"/>
                  <a:gd name="T80" fmla="*/ 754 w 802"/>
                  <a:gd name="T81" fmla="*/ 34 h 126"/>
                  <a:gd name="T82" fmla="*/ 734 w 802"/>
                  <a:gd name="T83" fmla="*/ 28 h 126"/>
                  <a:gd name="T84" fmla="*/ 684 w 802"/>
                  <a:gd name="T85" fmla="*/ 18 h 126"/>
                  <a:gd name="T86" fmla="*/ 626 w 802"/>
                  <a:gd name="T87" fmla="*/ 10 h 126"/>
                  <a:gd name="T88" fmla="*/ 558 w 802"/>
                  <a:gd name="T89" fmla="*/ 4 h 126"/>
                  <a:gd name="T90" fmla="*/ 484 w 802"/>
                  <a:gd name="T91" fmla="*/ 2 h 126"/>
                  <a:gd name="T92" fmla="*/ 404 w 80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6">
                    <a:moveTo>
                      <a:pt x="404" y="0"/>
                    </a:moveTo>
                    <a:lnTo>
                      <a:pt x="404" y="0"/>
                    </a:lnTo>
                    <a:lnTo>
                      <a:pt x="324" y="2"/>
                    </a:lnTo>
                    <a:lnTo>
                      <a:pt x="248" y="4"/>
                    </a:lnTo>
                    <a:lnTo>
                      <a:pt x="180" y="10"/>
                    </a:lnTo>
                    <a:lnTo>
                      <a:pt x="120" y="18"/>
                    </a:lnTo>
                    <a:lnTo>
                      <a:pt x="70" y="28"/>
                    </a:lnTo>
                    <a:lnTo>
                      <a:pt x="50" y="34"/>
                    </a:lnTo>
                    <a:lnTo>
                      <a:pt x="32" y="40"/>
                    </a:lnTo>
                    <a:lnTo>
                      <a:pt x="20" y="46"/>
                    </a:lnTo>
                    <a:lnTo>
                      <a:pt x="10" y="52"/>
                    </a:lnTo>
                    <a:lnTo>
                      <a:pt x="2" y="58"/>
                    </a:lnTo>
                    <a:lnTo>
                      <a:pt x="0" y="64"/>
                    </a:lnTo>
                    <a:lnTo>
                      <a:pt x="0" y="64"/>
                    </a:lnTo>
                    <a:lnTo>
                      <a:pt x="2" y="70"/>
                    </a:lnTo>
                    <a:lnTo>
                      <a:pt x="10" y="76"/>
                    </a:lnTo>
                    <a:lnTo>
                      <a:pt x="20" y="82"/>
                    </a:lnTo>
                    <a:lnTo>
                      <a:pt x="32" y="88"/>
                    </a:lnTo>
                    <a:lnTo>
                      <a:pt x="70" y="98"/>
                    </a:lnTo>
                    <a:lnTo>
                      <a:pt x="120" y="108"/>
                    </a:lnTo>
                    <a:lnTo>
                      <a:pt x="180" y="114"/>
                    </a:lnTo>
                    <a:lnTo>
                      <a:pt x="248" y="120"/>
                    </a:lnTo>
                    <a:lnTo>
                      <a:pt x="324" y="124"/>
                    </a:lnTo>
                    <a:lnTo>
                      <a:pt x="404" y="126"/>
                    </a:lnTo>
                    <a:lnTo>
                      <a:pt x="404" y="126"/>
                    </a:lnTo>
                    <a:lnTo>
                      <a:pt x="484" y="124"/>
                    </a:lnTo>
                    <a:lnTo>
                      <a:pt x="558" y="120"/>
                    </a:lnTo>
                    <a:lnTo>
                      <a:pt x="626" y="114"/>
                    </a:lnTo>
                    <a:lnTo>
                      <a:pt x="684" y="108"/>
                    </a:lnTo>
                    <a:lnTo>
                      <a:pt x="734" y="98"/>
                    </a:lnTo>
                    <a:lnTo>
                      <a:pt x="770" y="88"/>
                    </a:lnTo>
                    <a:lnTo>
                      <a:pt x="784" y="82"/>
                    </a:lnTo>
                    <a:lnTo>
                      <a:pt x="794" y="76"/>
                    </a:lnTo>
                    <a:lnTo>
                      <a:pt x="800" y="70"/>
                    </a:lnTo>
                    <a:lnTo>
                      <a:pt x="802" y="64"/>
                    </a:lnTo>
                    <a:lnTo>
                      <a:pt x="802" y="64"/>
                    </a:lnTo>
                    <a:lnTo>
                      <a:pt x="800" y="58"/>
                    </a:lnTo>
                    <a:lnTo>
                      <a:pt x="794" y="52"/>
                    </a:lnTo>
                    <a:lnTo>
                      <a:pt x="784" y="46"/>
                    </a:lnTo>
                    <a:lnTo>
                      <a:pt x="770" y="40"/>
                    </a:lnTo>
                    <a:lnTo>
                      <a:pt x="754" y="34"/>
                    </a:lnTo>
                    <a:lnTo>
                      <a:pt x="734" y="28"/>
                    </a:lnTo>
                    <a:lnTo>
                      <a:pt x="684" y="18"/>
                    </a:lnTo>
                    <a:lnTo>
                      <a:pt x="626" y="10"/>
                    </a:lnTo>
                    <a:lnTo>
                      <a:pt x="558" y="4"/>
                    </a:lnTo>
                    <a:lnTo>
                      <a:pt x="484" y="2"/>
                    </a:lnTo>
                    <a:lnTo>
                      <a:pt x="4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2" name="Freeform 288"/>
              <p:cNvSpPr>
                <a:spLocks noEditPoints="1"/>
              </p:cNvSpPr>
              <p:nvPr/>
            </p:nvSpPr>
            <p:spPr bwMode="auto">
              <a:xfrm>
                <a:off x="4495" y="4164"/>
                <a:ext cx="796" cy="126"/>
              </a:xfrm>
              <a:custGeom>
                <a:avLst/>
                <a:gdLst>
                  <a:gd name="T0" fmla="*/ 400 w 796"/>
                  <a:gd name="T1" fmla="*/ 124 h 126"/>
                  <a:gd name="T2" fmla="*/ 246 w 796"/>
                  <a:gd name="T3" fmla="*/ 120 h 126"/>
                  <a:gd name="T4" fmla="*/ 118 w 796"/>
                  <a:gd name="T5" fmla="*/ 106 h 126"/>
                  <a:gd name="T6" fmla="*/ 32 w 796"/>
                  <a:gd name="T7" fmla="*/ 88 h 126"/>
                  <a:gd name="T8" fmla="*/ 10 w 796"/>
                  <a:gd name="T9" fmla="*/ 76 h 126"/>
                  <a:gd name="T10" fmla="*/ 2 w 796"/>
                  <a:gd name="T11" fmla="*/ 64 h 126"/>
                  <a:gd name="T12" fmla="*/ 4 w 796"/>
                  <a:gd name="T13" fmla="*/ 58 h 126"/>
                  <a:gd name="T14" fmla="*/ 20 w 796"/>
                  <a:gd name="T15" fmla="*/ 46 h 126"/>
                  <a:gd name="T16" fmla="*/ 50 w 796"/>
                  <a:gd name="T17" fmla="*/ 34 h 126"/>
                  <a:gd name="T18" fmla="*/ 118 w 796"/>
                  <a:gd name="T19" fmla="*/ 20 h 126"/>
                  <a:gd name="T20" fmla="*/ 246 w 796"/>
                  <a:gd name="T21" fmla="*/ 6 h 126"/>
                  <a:gd name="T22" fmla="*/ 400 w 796"/>
                  <a:gd name="T23" fmla="*/ 0 h 126"/>
                  <a:gd name="T24" fmla="*/ 480 w 796"/>
                  <a:gd name="T25" fmla="*/ 2 h 126"/>
                  <a:gd name="T26" fmla="*/ 620 w 796"/>
                  <a:gd name="T27" fmla="*/ 12 h 126"/>
                  <a:gd name="T28" fmla="*/ 726 w 796"/>
                  <a:gd name="T29" fmla="*/ 28 h 126"/>
                  <a:gd name="T30" fmla="*/ 762 w 796"/>
                  <a:gd name="T31" fmla="*/ 40 h 126"/>
                  <a:gd name="T32" fmla="*/ 786 w 796"/>
                  <a:gd name="T33" fmla="*/ 52 h 126"/>
                  <a:gd name="T34" fmla="*/ 794 w 796"/>
                  <a:gd name="T35" fmla="*/ 64 h 126"/>
                  <a:gd name="T36" fmla="*/ 792 w 796"/>
                  <a:gd name="T37" fmla="*/ 70 h 126"/>
                  <a:gd name="T38" fmla="*/ 776 w 796"/>
                  <a:gd name="T39" fmla="*/ 82 h 126"/>
                  <a:gd name="T40" fmla="*/ 726 w 796"/>
                  <a:gd name="T41" fmla="*/ 98 h 126"/>
                  <a:gd name="T42" fmla="*/ 620 w 796"/>
                  <a:gd name="T43" fmla="*/ 114 h 126"/>
                  <a:gd name="T44" fmla="*/ 480 w 796"/>
                  <a:gd name="T45" fmla="*/ 124 h 126"/>
                  <a:gd name="T46" fmla="*/ 400 w 796"/>
                  <a:gd name="T47" fmla="*/ 0 h 126"/>
                  <a:gd name="T48" fmla="*/ 320 w 796"/>
                  <a:gd name="T49" fmla="*/ 2 h 126"/>
                  <a:gd name="T50" fmla="*/ 176 w 796"/>
                  <a:gd name="T51" fmla="*/ 12 h 126"/>
                  <a:gd name="T52" fmla="*/ 68 w 796"/>
                  <a:gd name="T53" fmla="*/ 28 h 126"/>
                  <a:gd name="T54" fmla="*/ 30 w 796"/>
                  <a:gd name="T55" fmla="*/ 40 h 126"/>
                  <a:gd name="T56" fmla="*/ 8 w 796"/>
                  <a:gd name="T57" fmla="*/ 52 h 126"/>
                  <a:gd name="T58" fmla="*/ 0 w 796"/>
                  <a:gd name="T59" fmla="*/ 64 h 126"/>
                  <a:gd name="T60" fmla="*/ 2 w 796"/>
                  <a:gd name="T61" fmla="*/ 70 h 126"/>
                  <a:gd name="T62" fmla="*/ 18 w 796"/>
                  <a:gd name="T63" fmla="*/ 82 h 126"/>
                  <a:gd name="T64" fmla="*/ 68 w 796"/>
                  <a:gd name="T65" fmla="*/ 98 h 126"/>
                  <a:gd name="T66" fmla="*/ 176 w 796"/>
                  <a:gd name="T67" fmla="*/ 114 h 126"/>
                  <a:gd name="T68" fmla="*/ 320 w 796"/>
                  <a:gd name="T69" fmla="*/ 124 h 126"/>
                  <a:gd name="T70" fmla="*/ 400 w 796"/>
                  <a:gd name="T71" fmla="*/ 126 h 126"/>
                  <a:gd name="T72" fmla="*/ 554 w 796"/>
                  <a:gd name="T73" fmla="*/ 120 h 126"/>
                  <a:gd name="T74" fmla="*/ 680 w 796"/>
                  <a:gd name="T75" fmla="*/ 106 h 126"/>
                  <a:gd name="T76" fmla="*/ 764 w 796"/>
                  <a:gd name="T77" fmla="*/ 88 h 126"/>
                  <a:gd name="T78" fmla="*/ 788 w 796"/>
                  <a:gd name="T79" fmla="*/ 76 h 126"/>
                  <a:gd name="T80" fmla="*/ 796 w 796"/>
                  <a:gd name="T81" fmla="*/ 64 h 126"/>
                  <a:gd name="T82" fmla="*/ 794 w 796"/>
                  <a:gd name="T83" fmla="*/ 58 h 126"/>
                  <a:gd name="T84" fmla="*/ 778 w 796"/>
                  <a:gd name="T85" fmla="*/ 46 h 126"/>
                  <a:gd name="T86" fmla="*/ 748 w 796"/>
                  <a:gd name="T87" fmla="*/ 34 h 126"/>
                  <a:gd name="T88" fmla="*/ 680 w 796"/>
                  <a:gd name="T89" fmla="*/ 18 h 126"/>
                  <a:gd name="T90" fmla="*/ 554 w 796"/>
                  <a:gd name="T91" fmla="*/ 6 h 126"/>
                  <a:gd name="T92" fmla="*/ 400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124"/>
                    </a:moveTo>
                    <a:lnTo>
                      <a:pt x="400" y="124"/>
                    </a:lnTo>
                    <a:lnTo>
                      <a:pt x="320" y="124"/>
                    </a:lnTo>
                    <a:lnTo>
                      <a:pt x="246" y="120"/>
                    </a:lnTo>
                    <a:lnTo>
                      <a:pt x="178"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8" y="12"/>
                    </a:lnTo>
                    <a:lnTo>
                      <a:pt x="246" y="6"/>
                    </a:lnTo>
                    <a:lnTo>
                      <a:pt x="320" y="2"/>
                    </a:lnTo>
                    <a:lnTo>
                      <a:pt x="400" y="0"/>
                    </a:lnTo>
                    <a:lnTo>
                      <a:pt x="400" y="0"/>
                    </a:lnTo>
                    <a:lnTo>
                      <a:pt x="480" y="2"/>
                    </a:lnTo>
                    <a:lnTo>
                      <a:pt x="552" y="6"/>
                    </a:lnTo>
                    <a:lnTo>
                      <a:pt x="620" y="12"/>
                    </a:lnTo>
                    <a:lnTo>
                      <a:pt x="678" y="20"/>
                    </a:lnTo>
                    <a:lnTo>
                      <a:pt x="726" y="28"/>
                    </a:lnTo>
                    <a:lnTo>
                      <a:pt x="746" y="34"/>
                    </a:lnTo>
                    <a:lnTo>
                      <a:pt x="762" y="40"/>
                    </a:lnTo>
                    <a:lnTo>
                      <a:pt x="776" y="46"/>
                    </a:lnTo>
                    <a:lnTo>
                      <a:pt x="786" y="52"/>
                    </a:lnTo>
                    <a:lnTo>
                      <a:pt x="792" y="58"/>
                    </a:lnTo>
                    <a:lnTo>
                      <a:pt x="794" y="64"/>
                    </a:lnTo>
                    <a:lnTo>
                      <a:pt x="794" y="64"/>
                    </a:lnTo>
                    <a:lnTo>
                      <a:pt x="792" y="70"/>
                    </a:lnTo>
                    <a:lnTo>
                      <a:pt x="786" y="76"/>
                    </a:lnTo>
                    <a:lnTo>
                      <a:pt x="776" y="82"/>
                    </a:lnTo>
                    <a:lnTo>
                      <a:pt x="762" y="88"/>
                    </a:lnTo>
                    <a:lnTo>
                      <a:pt x="726" y="98"/>
                    </a:lnTo>
                    <a:lnTo>
                      <a:pt x="678" y="106"/>
                    </a:lnTo>
                    <a:lnTo>
                      <a:pt x="620" y="114"/>
                    </a:lnTo>
                    <a:lnTo>
                      <a:pt x="552" y="120"/>
                    </a:lnTo>
                    <a:lnTo>
                      <a:pt x="480" y="124"/>
                    </a:lnTo>
                    <a:lnTo>
                      <a:pt x="400" y="124"/>
                    </a:lnTo>
                    <a:close/>
                    <a:moveTo>
                      <a:pt x="400" y="0"/>
                    </a:moveTo>
                    <a:lnTo>
                      <a:pt x="400" y="0"/>
                    </a:lnTo>
                    <a:lnTo>
                      <a:pt x="320" y="2"/>
                    </a:lnTo>
                    <a:lnTo>
                      <a:pt x="244" y="6"/>
                    </a:lnTo>
                    <a:lnTo>
                      <a:pt x="176" y="12"/>
                    </a:lnTo>
                    <a:lnTo>
                      <a:pt x="116" y="18"/>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20" y="124"/>
                    </a:lnTo>
                    <a:lnTo>
                      <a:pt x="400" y="126"/>
                    </a:lnTo>
                    <a:lnTo>
                      <a:pt x="400" y="126"/>
                    </a:lnTo>
                    <a:lnTo>
                      <a:pt x="480"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80" y="2"/>
                    </a:lnTo>
                    <a:lnTo>
                      <a:pt x="400"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3" name="Freeform 289"/>
              <p:cNvSpPr>
                <a:spLocks/>
              </p:cNvSpPr>
              <p:nvPr/>
            </p:nvSpPr>
            <p:spPr bwMode="auto">
              <a:xfrm>
                <a:off x="4497" y="4164"/>
                <a:ext cx="792" cy="124"/>
              </a:xfrm>
              <a:custGeom>
                <a:avLst/>
                <a:gdLst>
                  <a:gd name="T0" fmla="*/ 398 w 792"/>
                  <a:gd name="T1" fmla="*/ 124 h 124"/>
                  <a:gd name="T2" fmla="*/ 398 w 792"/>
                  <a:gd name="T3" fmla="*/ 124 h 124"/>
                  <a:gd name="T4" fmla="*/ 318 w 792"/>
                  <a:gd name="T5" fmla="*/ 124 h 124"/>
                  <a:gd name="T6" fmla="*/ 244 w 792"/>
                  <a:gd name="T7" fmla="*/ 120 h 124"/>
                  <a:gd name="T8" fmla="*/ 176 w 792"/>
                  <a:gd name="T9" fmla="*/ 114 h 124"/>
                  <a:gd name="T10" fmla="*/ 116 w 792"/>
                  <a:gd name="T11" fmla="*/ 106 h 124"/>
                  <a:gd name="T12" fmla="*/ 68 w 792"/>
                  <a:gd name="T13" fmla="*/ 98 h 124"/>
                  <a:gd name="T14" fmla="*/ 30 w 792"/>
                  <a:gd name="T15" fmla="*/ 88 h 124"/>
                  <a:gd name="T16" fmla="*/ 18 w 792"/>
                  <a:gd name="T17" fmla="*/ 82 h 124"/>
                  <a:gd name="T18" fmla="*/ 8 w 792"/>
                  <a:gd name="T19" fmla="*/ 76 h 124"/>
                  <a:gd name="T20" fmla="*/ 2 w 792"/>
                  <a:gd name="T21" fmla="*/ 70 h 124"/>
                  <a:gd name="T22" fmla="*/ 0 w 792"/>
                  <a:gd name="T23" fmla="*/ 64 h 124"/>
                  <a:gd name="T24" fmla="*/ 0 w 792"/>
                  <a:gd name="T25" fmla="*/ 64 h 124"/>
                  <a:gd name="T26" fmla="*/ 2 w 792"/>
                  <a:gd name="T27" fmla="*/ 58 h 124"/>
                  <a:gd name="T28" fmla="*/ 8 w 792"/>
                  <a:gd name="T29" fmla="*/ 52 h 124"/>
                  <a:gd name="T30" fmla="*/ 18 w 792"/>
                  <a:gd name="T31" fmla="*/ 46 h 124"/>
                  <a:gd name="T32" fmla="*/ 30 w 792"/>
                  <a:gd name="T33" fmla="*/ 40 h 124"/>
                  <a:gd name="T34" fmla="*/ 48 w 792"/>
                  <a:gd name="T35" fmla="*/ 34 h 124"/>
                  <a:gd name="T36" fmla="*/ 68 w 792"/>
                  <a:gd name="T37" fmla="*/ 28 h 124"/>
                  <a:gd name="T38" fmla="*/ 116 w 792"/>
                  <a:gd name="T39" fmla="*/ 20 h 124"/>
                  <a:gd name="T40" fmla="*/ 176 w 792"/>
                  <a:gd name="T41" fmla="*/ 12 h 124"/>
                  <a:gd name="T42" fmla="*/ 244 w 792"/>
                  <a:gd name="T43" fmla="*/ 6 h 124"/>
                  <a:gd name="T44" fmla="*/ 318 w 792"/>
                  <a:gd name="T45" fmla="*/ 2 h 124"/>
                  <a:gd name="T46" fmla="*/ 398 w 792"/>
                  <a:gd name="T47" fmla="*/ 0 h 124"/>
                  <a:gd name="T48" fmla="*/ 398 w 792"/>
                  <a:gd name="T49" fmla="*/ 0 h 124"/>
                  <a:gd name="T50" fmla="*/ 478 w 792"/>
                  <a:gd name="T51" fmla="*/ 2 h 124"/>
                  <a:gd name="T52" fmla="*/ 550 w 792"/>
                  <a:gd name="T53" fmla="*/ 6 h 124"/>
                  <a:gd name="T54" fmla="*/ 618 w 792"/>
                  <a:gd name="T55" fmla="*/ 12 h 124"/>
                  <a:gd name="T56" fmla="*/ 676 w 792"/>
                  <a:gd name="T57" fmla="*/ 20 h 124"/>
                  <a:gd name="T58" fmla="*/ 724 w 792"/>
                  <a:gd name="T59" fmla="*/ 28 h 124"/>
                  <a:gd name="T60" fmla="*/ 744 w 792"/>
                  <a:gd name="T61" fmla="*/ 34 h 124"/>
                  <a:gd name="T62" fmla="*/ 760 w 792"/>
                  <a:gd name="T63" fmla="*/ 40 h 124"/>
                  <a:gd name="T64" fmla="*/ 774 w 792"/>
                  <a:gd name="T65" fmla="*/ 46 h 124"/>
                  <a:gd name="T66" fmla="*/ 784 w 792"/>
                  <a:gd name="T67" fmla="*/ 52 h 124"/>
                  <a:gd name="T68" fmla="*/ 790 w 792"/>
                  <a:gd name="T69" fmla="*/ 58 h 124"/>
                  <a:gd name="T70" fmla="*/ 792 w 792"/>
                  <a:gd name="T71" fmla="*/ 64 h 124"/>
                  <a:gd name="T72" fmla="*/ 792 w 792"/>
                  <a:gd name="T73" fmla="*/ 64 h 124"/>
                  <a:gd name="T74" fmla="*/ 790 w 792"/>
                  <a:gd name="T75" fmla="*/ 70 h 124"/>
                  <a:gd name="T76" fmla="*/ 784 w 792"/>
                  <a:gd name="T77" fmla="*/ 76 h 124"/>
                  <a:gd name="T78" fmla="*/ 774 w 792"/>
                  <a:gd name="T79" fmla="*/ 82 h 124"/>
                  <a:gd name="T80" fmla="*/ 760 w 792"/>
                  <a:gd name="T81" fmla="*/ 88 h 124"/>
                  <a:gd name="T82" fmla="*/ 724 w 792"/>
                  <a:gd name="T83" fmla="*/ 98 h 124"/>
                  <a:gd name="T84" fmla="*/ 676 w 792"/>
                  <a:gd name="T85" fmla="*/ 106 h 124"/>
                  <a:gd name="T86" fmla="*/ 618 w 792"/>
                  <a:gd name="T87" fmla="*/ 114 h 124"/>
                  <a:gd name="T88" fmla="*/ 550 w 792"/>
                  <a:gd name="T89" fmla="*/ 120 h 124"/>
                  <a:gd name="T90" fmla="*/ 478 w 792"/>
                  <a:gd name="T91" fmla="*/ 124 h 124"/>
                  <a:gd name="T92" fmla="*/ 398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124"/>
                    </a:moveTo>
                    <a:lnTo>
                      <a:pt x="398" y="124"/>
                    </a:lnTo>
                    <a:lnTo>
                      <a:pt x="318" y="124"/>
                    </a:lnTo>
                    <a:lnTo>
                      <a:pt x="244"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6" y="12"/>
                    </a:lnTo>
                    <a:lnTo>
                      <a:pt x="244" y="6"/>
                    </a:lnTo>
                    <a:lnTo>
                      <a:pt x="318" y="2"/>
                    </a:lnTo>
                    <a:lnTo>
                      <a:pt x="398" y="0"/>
                    </a:lnTo>
                    <a:lnTo>
                      <a:pt x="398" y="0"/>
                    </a:lnTo>
                    <a:lnTo>
                      <a:pt x="478" y="2"/>
                    </a:lnTo>
                    <a:lnTo>
                      <a:pt x="550" y="6"/>
                    </a:lnTo>
                    <a:lnTo>
                      <a:pt x="618" y="12"/>
                    </a:lnTo>
                    <a:lnTo>
                      <a:pt x="676" y="20"/>
                    </a:lnTo>
                    <a:lnTo>
                      <a:pt x="724" y="28"/>
                    </a:lnTo>
                    <a:lnTo>
                      <a:pt x="744" y="34"/>
                    </a:lnTo>
                    <a:lnTo>
                      <a:pt x="760" y="40"/>
                    </a:lnTo>
                    <a:lnTo>
                      <a:pt x="774" y="46"/>
                    </a:lnTo>
                    <a:lnTo>
                      <a:pt x="784" y="52"/>
                    </a:lnTo>
                    <a:lnTo>
                      <a:pt x="790" y="58"/>
                    </a:lnTo>
                    <a:lnTo>
                      <a:pt x="792" y="64"/>
                    </a:lnTo>
                    <a:lnTo>
                      <a:pt x="792" y="64"/>
                    </a:lnTo>
                    <a:lnTo>
                      <a:pt x="790" y="70"/>
                    </a:lnTo>
                    <a:lnTo>
                      <a:pt x="784" y="76"/>
                    </a:lnTo>
                    <a:lnTo>
                      <a:pt x="774" y="82"/>
                    </a:lnTo>
                    <a:lnTo>
                      <a:pt x="760" y="88"/>
                    </a:lnTo>
                    <a:lnTo>
                      <a:pt x="724" y="98"/>
                    </a:lnTo>
                    <a:lnTo>
                      <a:pt x="676" y="106"/>
                    </a:lnTo>
                    <a:lnTo>
                      <a:pt x="618" y="114"/>
                    </a:lnTo>
                    <a:lnTo>
                      <a:pt x="550" y="120"/>
                    </a:lnTo>
                    <a:lnTo>
                      <a:pt x="478" y="124"/>
                    </a:lnTo>
                    <a:lnTo>
                      <a:pt x="398"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4" name="Freeform 290"/>
              <p:cNvSpPr>
                <a:spLocks/>
              </p:cNvSpPr>
              <p:nvPr/>
            </p:nvSpPr>
            <p:spPr bwMode="auto">
              <a:xfrm>
                <a:off x="4495" y="4164"/>
                <a:ext cx="796" cy="126"/>
              </a:xfrm>
              <a:custGeom>
                <a:avLst/>
                <a:gdLst>
                  <a:gd name="T0" fmla="*/ 400 w 796"/>
                  <a:gd name="T1" fmla="*/ 0 h 126"/>
                  <a:gd name="T2" fmla="*/ 400 w 796"/>
                  <a:gd name="T3" fmla="*/ 0 h 126"/>
                  <a:gd name="T4" fmla="*/ 320 w 796"/>
                  <a:gd name="T5" fmla="*/ 2 h 126"/>
                  <a:gd name="T6" fmla="*/ 244 w 796"/>
                  <a:gd name="T7" fmla="*/ 6 h 126"/>
                  <a:gd name="T8" fmla="*/ 176 w 796"/>
                  <a:gd name="T9" fmla="*/ 12 h 126"/>
                  <a:gd name="T10" fmla="*/ 116 w 796"/>
                  <a:gd name="T11" fmla="*/ 18 h 126"/>
                  <a:gd name="T12" fmla="*/ 68 w 796"/>
                  <a:gd name="T13" fmla="*/ 28 h 126"/>
                  <a:gd name="T14" fmla="*/ 48 w 796"/>
                  <a:gd name="T15" fmla="*/ 34 h 126"/>
                  <a:gd name="T16" fmla="*/ 30 w 796"/>
                  <a:gd name="T17" fmla="*/ 40 h 126"/>
                  <a:gd name="T18" fmla="*/ 18 w 796"/>
                  <a:gd name="T19" fmla="*/ 46 h 126"/>
                  <a:gd name="T20" fmla="*/ 8 w 796"/>
                  <a:gd name="T21" fmla="*/ 52 h 126"/>
                  <a:gd name="T22" fmla="*/ 2 w 796"/>
                  <a:gd name="T23" fmla="*/ 58 h 126"/>
                  <a:gd name="T24" fmla="*/ 0 w 796"/>
                  <a:gd name="T25" fmla="*/ 64 h 126"/>
                  <a:gd name="T26" fmla="*/ 0 w 796"/>
                  <a:gd name="T27" fmla="*/ 64 h 126"/>
                  <a:gd name="T28" fmla="*/ 2 w 796"/>
                  <a:gd name="T29" fmla="*/ 70 h 126"/>
                  <a:gd name="T30" fmla="*/ 8 w 796"/>
                  <a:gd name="T31" fmla="*/ 76 h 126"/>
                  <a:gd name="T32" fmla="*/ 18 w 796"/>
                  <a:gd name="T33" fmla="*/ 82 h 126"/>
                  <a:gd name="T34" fmla="*/ 30 w 796"/>
                  <a:gd name="T35" fmla="*/ 88 h 126"/>
                  <a:gd name="T36" fmla="*/ 68 w 796"/>
                  <a:gd name="T37" fmla="*/ 98 h 126"/>
                  <a:gd name="T38" fmla="*/ 116 w 796"/>
                  <a:gd name="T39" fmla="*/ 106 h 126"/>
                  <a:gd name="T40" fmla="*/ 176 w 796"/>
                  <a:gd name="T41" fmla="*/ 114 h 126"/>
                  <a:gd name="T42" fmla="*/ 244 w 796"/>
                  <a:gd name="T43" fmla="*/ 120 h 126"/>
                  <a:gd name="T44" fmla="*/ 320 w 796"/>
                  <a:gd name="T45" fmla="*/ 124 h 126"/>
                  <a:gd name="T46" fmla="*/ 400 w 796"/>
                  <a:gd name="T47" fmla="*/ 126 h 126"/>
                  <a:gd name="T48" fmla="*/ 400 w 796"/>
                  <a:gd name="T49" fmla="*/ 126 h 126"/>
                  <a:gd name="T50" fmla="*/ 480 w 796"/>
                  <a:gd name="T51" fmla="*/ 124 h 126"/>
                  <a:gd name="T52" fmla="*/ 554 w 796"/>
                  <a:gd name="T53" fmla="*/ 120 h 126"/>
                  <a:gd name="T54" fmla="*/ 620 w 796"/>
                  <a:gd name="T55" fmla="*/ 114 h 126"/>
                  <a:gd name="T56" fmla="*/ 680 w 796"/>
                  <a:gd name="T57" fmla="*/ 106 h 126"/>
                  <a:gd name="T58" fmla="*/ 728 w 796"/>
                  <a:gd name="T59" fmla="*/ 98 h 126"/>
                  <a:gd name="T60" fmla="*/ 764 w 796"/>
                  <a:gd name="T61" fmla="*/ 88 h 126"/>
                  <a:gd name="T62" fmla="*/ 778 w 796"/>
                  <a:gd name="T63" fmla="*/ 82 h 126"/>
                  <a:gd name="T64" fmla="*/ 788 w 796"/>
                  <a:gd name="T65" fmla="*/ 76 h 126"/>
                  <a:gd name="T66" fmla="*/ 794 w 796"/>
                  <a:gd name="T67" fmla="*/ 70 h 126"/>
                  <a:gd name="T68" fmla="*/ 796 w 796"/>
                  <a:gd name="T69" fmla="*/ 64 h 126"/>
                  <a:gd name="T70" fmla="*/ 796 w 796"/>
                  <a:gd name="T71" fmla="*/ 64 h 126"/>
                  <a:gd name="T72" fmla="*/ 794 w 796"/>
                  <a:gd name="T73" fmla="*/ 58 h 126"/>
                  <a:gd name="T74" fmla="*/ 788 w 796"/>
                  <a:gd name="T75" fmla="*/ 52 h 126"/>
                  <a:gd name="T76" fmla="*/ 778 w 796"/>
                  <a:gd name="T77" fmla="*/ 46 h 126"/>
                  <a:gd name="T78" fmla="*/ 764 w 796"/>
                  <a:gd name="T79" fmla="*/ 40 h 126"/>
                  <a:gd name="T80" fmla="*/ 748 w 796"/>
                  <a:gd name="T81" fmla="*/ 34 h 126"/>
                  <a:gd name="T82" fmla="*/ 728 w 796"/>
                  <a:gd name="T83" fmla="*/ 28 h 126"/>
                  <a:gd name="T84" fmla="*/ 680 w 796"/>
                  <a:gd name="T85" fmla="*/ 18 h 126"/>
                  <a:gd name="T86" fmla="*/ 620 w 796"/>
                  <a:gd name="T87" fmla="*/ 12 h 126"/>
                  <a:gd name="T88" fmla="*/ 554 w 796"/>
                  <a:gd name="T89" fmla="*/ 6 h 126"/>
                  <a:gd name="T90" fmla="*/ 480 w 796"/>
                  <a:gd name="T91" fmla="*/ 2 h 126"/>
                  <a:gd name="T92" fmla="*/ 400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400" y="0"/>
                    </a:moveTo>
                    <a:lnTo>
                      <a:pt x="400" y="0"/>
                    </a:lnTo>
                    <a:lnTo>
                      <a:pt x="320" y="2"/>
                    </a:lnTo>
                    <a:lnTo>
                      <a:pt x="244" y="6"/>
                    </a:lnTo>
                    <a:lnTo>
                      <a:pt x="176" y="12"/>
                    </a:lnTo>
                    <a:lnTo>
                      <a:pt x="116" y="18"/>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20" y="124"/>
                    </a:lnTo>
                    <a:lnTo>
                      <a:pt x="400" y="126"/>
                    </a:lnTo>
                    <a:lnTo>
                      <a:pt x="400" y="126"/>
                    </a:lnTo>
                    <a:lnTo>
                      <a:pt x="480"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80" y="2"/>
                    </a:lnTo>
                    <a:lnTo>
                      <a:pt x="4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5" name="Freeform 291"/>
              <p:cNvSpPr>
                <a:spLocks noEditPoints="1"/>
              </p:cNvSpPr>
              <p:nvPr/>
            </p:nvSpPr>
            <p:spPr bwMode="auto">
              <a:xfrm>
                <a:off x="4497" y="4164"/>
                <a:ext cx="792" cy="124"/>
              </a:xfrm>
              <a:custGeom>
                <a:avLst/>
                <a:gdLst>
                  <a:gd name="T0" fmla="*/ 398 w 792"/>
                  <a:gd name="T1" fmla="*/ 124 h 124"/>
                  <a:gd name="T2" fmla="*/ 244 w 792"/>
                  <a:gd name="T3" fmla="*/ 120 h 124"/>
                  <a:gd name="T4" fmla="*/ 118 w 792"/>
                  <a:gd name="T5" fmla="*/ 106 h 124"/>
                  <a:gd name="T6" fmla="*/ 32 w 792"/>
                  <a:gd name="T7" fmla="*/ 88 h 124"/>
                  <a:gd name="T8" fmla="*/ 10 w 792"/>
                  <a:gd name="T9" fmla="*/ 76 h 124"/>
                  <a:gd name="T10" fmla="*/ 2 w 792"/>
                  <a:gd name="T11" fmla="*/ 64 h 124"/>
                  <a:gd name="T12" fmla="*/ 4 w 792"/>
                  <a:gd name="T13" fmla="*/ 58 h 124"/>
                  <a:gd name="T14" fmla="*/ 20 w 792"/>
                  <a:gd name="T15" fmla="*/ 46 h 124"/>
                  <a:gd name="T16" fmla="*/ 50 w 792"/>
                  <a:gd name="T17" fmla="*/ 34 h 124"/>
                  <a:gd name="T18" fmla="*/ 118 w 792"/>
                  <a:gd name="T19" fmla="*/ 20 h 124"/>
                  <a:gd name="T20" fmla="*/ 244 w 792"/>
                  <a:gd name="T21" fmla="*/ 6 h 124"/>
                  <a:gd name="T22" fmla="*/ 398 w 792"/>
                  <a:gd name="T23" fmla="*/ 0 h 124"/>
                  <a:gd name="T24" fmla="*/ 476 w 792"/>
                  <a:gd name="T25" fmla="*/ 2 h 124"/>
                  <a:gd name="T26" fmla="*/ 616 w 792"/>
                  <a:gd name="T27" fmla="*/ 12 h 124"/>
                  <a:gd name="T28" fmla="*/ 722 w 792"/>
                  <a:gd name="T29" fmla="*/ 28 h 124"/>
                  <a:gd name="T30" fmla="*/ 758 w 792"/>
                  <a:gd name="T31" fmla="*/ 40 h 124"/>
                  <a:gd name="T32" fmla="*/ 782 w 792"/>
                  <a:gd name="T33" fmla="*/ 52 h 124"/>
                  <a:gd name="T34" fmla="*/ 790 w 792"/>
                  <a:gd name="T35" fmla="*/ 64 h 124"/>
                  <a:gd name="T36" fmla="*/ 788 w 792"/>
                  <a:gd name="T37" fmla="*/ 70 h 124"/>
                  <a:gd name="T38" fmla="*/ 772 w 792"/>
                  <a:gd name="T39" fmla="*/ 82 h 124"/>
                  <a:gd name="T40" fmla="*/ 722 w 792"/>
                  <a:gd name="T41" fmla="*/ 98 h 124"/>
                  <a:gd name="T42" fmla="*/ 616 w 792"/>
                  <a:gd name="T43" fmla="*/ 114 h 124"/>
                  <a:gd name="T44" fmla="*/ 476 w 792"/>
                  <a:gd name="T45" fmla="*/ 124 h 124"/>
                  <a:gd name="T46" fmla="*/ 398 w 792"/>
                  <a:gd name="T47" fmla="*/ 0 h 124"/>
                  <a:gd name="T48" fmla="*/ 318 w 792"/>
                  <a:gd name="T49" fmla="*/ 2 h 124"/>
                  <a:gd name="T50" fmla="*/ 176 w 792"/>
                  <a:gd name="T51" fmla="*/ 12 h 124"/>
                  <a:gd name="T52" fmla="*/ 68 w 792"/>
                  <a:gd name="T53" fmla="*/ 28 h 124"/>
                  <a:gd name="T54" fmla="*/ 30 w 792"/>
                  <a:gd name="T55" fmla="*/ 40 h 124"/>
                  <a:gd name="T56" fmla="*/ 8 w 792"/>
                  <a:gd name="T57" fmla="*/ 52 h 124"/>
                  <a:gd name="T58" fmla="*/ 0 w 792"/>
                  <a:gd name="T59" fmla="*/ 64 h 124"/>
                  <a:gd name="T60" fmla="*/ 2 w 792"/>
                  <a:gd name="T61" fmla="*/ 70 h 124"/>
                  <a:gd name="T62" fmla="*/ 18 w 792"/>
                  <a:gd name="T63" fmla="*/ 82 h 124"/>
                  <a:gd name="T64" fmla="*/ 68 w 792"/>
                  <a:gd name="T65" fmla="*/ 98 h 124"/>
                  <a:gd name="T66" fmla="*/ 176 w 792"/>
                  <a:gd name="T67" fmla="*/ 114 h 124"/>
                  <a:gd name="T68" fmla="*/ 318 w 792"/>
                  <a:gd name="T69" fmla="*/ 124 h 124"/>
                  <a:gd name="T70" fmla="*/ 398 w 792"/>
                  <a:gd name="T71" fmla="*/ 124 h 124"/>
                  <a:gd name="T72" fmla="*/ 550 w 792"/>
                  <a:gd name="T73" fmla="*/ 120 h 124"/>
                  <a:gd name="T74" fmla="*/ 676 w 792"/>
                  <a:gd name="T75" fmla="*/ 106 h 124"/>
                  <a:gd name="T76" fmla="*/ 760 w 792"/>
                  <a:gd name="T77" fmla="*/ 88 h 124"/>
                  <a:gd name="T78" fmla="*/ 784 w 792"/>
                  <a:gd name="T79" fmla="*/ 76 h 124"/>
                  <a:gd name="T80" fmla="*/ 792 w 792"/>
                  <a:gd name="T81" fmla="*/ 64 h 124"/>
                  <a:gd name="T82" fmla="*/ 790 w 792"/>
                  <a:gd name="T83" fmla="*/ 58 h 124"/>
                  <a:gd name="T84" fmla="*/ 774 w 792"/>
                  <a:gd name="T85" fmla="*/ 46 h 124"/>
                  <a:gd name="T86" fmla="*/ 744 w 792"/>
                  <a:gd name="T87" fmla="*/ 34 h 124"/>
                  <a:gd name="T88" fmla="*/ 676 w 792"/>
                  <a:gd name="T89" fmla="*/ 20 h 124"/>
                  <a:gd name="T90" fmla="*/ 550 w 792"/>
                  <a:gd name="T91" fmla="*/ 6 h 124"/>
                  <a:gd name="T92" fmla="*/ 398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124"/>
                    </a:moveTo>
                    <a:lnTo>
                      <a:pt x="398" y="124"/>
                    </a:lnTo>
                    <a:lnTo>
                      <a:pt x="318" y="124"/>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8" y="2"/>
                    </a:lnTo>
                    <a:lnTo>
                      <a:pt x="398" y="0"/>
                    </a:lnTo>
                    <a:lnTo>
                      <a:pt x="398" y="0"/>
                    </a:lnTo>
                    <a:lnTo>
                      <a:pt x="476" y="2"/>
                    </a:lnTo>
                    <a:lnTo>
                      <a:pt x="550" y="6"/>
                    </a:lnTo>
                    <a:lnTo>
                      <a:pt x="616" y="12"/>
                    </a:lnTo>
                    <a:lnTo>
                      <a:pt x="674" y="20"/>
                    </a:lnTo>
                    <a:lnTo>
                      <a:pt x="722" y="28"/>
                    </a:lnTo>
                    <a:lnTo>
                      <a:pt x="742" y="34"/>
                    </a:lnTo>
                    <a:lnTo>
                      <a:pt x="758" y="40"/>
                    </a:lnTo>
                    <a:lnTo>
                      <a:pt x="772" y="46"/>
                    </a:lnTo>
                    <a:lnTo>
                      <a:pt x="782" y="52"/>
                    </a:lnTo>
                    <a:lnTo>
                      <a:pt x="788" y="58"/>
                    </a:lnTo>
                    <a:lnTo>
                      <a:pt x="790" y="64"/>
                    </a:lnTo>
                    <a:lnTo>
                      <a:pt x="790" y="64"/>
                    </a:lnTo>
                    <a:lnTo>
                      <a:pt x="788" y="70"/>
                    </a:lnTo>
                    <a:lnTo>
                      <a:pt x="782" y="76"/>
                    </a:lnTo>
                    <a:lnTo>
                      <a:pt x="772" y="82"/>
                    </a:lnTo>
                    <a:lnTo>
                      <a:pt x="758" y="88"/>
                    </a:lnTo>
                    <a:lnTo>
                      <a:pt x="722" y="98"/>
                    </a:lnTo>
                    <a:lnTo>
                      <a:pt x="674" y="106"/>
                    </a:lnTo>
                    <a:lnTo>
                      <a:pt x="616" y="114"/>
                    </a:lnTo>
                    <a:lnTo>
                      <a:pt x="550" y="120"/>
                    </a:lnTo>
                    <a:lnTo>
                      <a:pt x="476" y="124"/>
                    </a:lnTo>
                    <a:lnTo>
                      <a:pt x="398" y="124"/>
                    </a:lnTo>
                    <a:close/>
                    <a:moveTo>
                      <a:pt x="398" y="0"/>
                    </a:moveTo>
                    <a:lnTo>
                      <a:pt x="398" y="0"/>
                    </a:lnTo>
                    <a:lnTo>
                      <a:pt x="318" y="2"/>
                    </a:lnTo>
                    <a:lnTo>
                      <a:pt x="244"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18" y="124"/>
                    </a:lnTo>
                    <a:lnTo>
                      <a:pt x="398" y="124"/>
                    </a:lnTo>
                    <a:lnTo>
                      <a:pt x="398" y="124"/>
                    </a:lnTo>
                    <a:lnTo>
                      <a:pt x="478"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8" y="2"/>
                    </a:lnTo>
                    <a:lnTo>
                      <a:pt x="398"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6" name="Freeform 292"/>
              <p:cNvSpPr>
                <a:spLocks/>
              </p:cNvSpPr>
              <p:nvPr/>
            </p:nvSpPr>
            <p:spPr bwMode="auto">
              <a:xfrm>
                <a:off x="4499" y="4164"/>
                <a:ext cx="788" cy="124"/>
              </a:xfrm>
              <a:custGeom>
                <a:avLst/>
                <a:gdLst>
                  <a:gd name="T0" fmla="*/ 396 w 788"/>
                  <a:gd name="T1" fmla="*/ 124 h 124"/>
                  <a:gd name="T2" fmla="*/ 396 w 788"/>
                  <a:gd name="T3" fmla="*/ 124 h 124"/>
                  <a:gd name="T4" fmla="*/ 316 w 788"/>
                  <a:gd name="T5" fmla="*/ 124 h 124"/>
                  <a:gd name="T6" fmla="*/ 242 w 788"/>
                  <a:gd name="T7" fmla="*/ 120 h 124"/>
                  <a:gd name="T8" fmla="*/ 174 w 788"/>
                  <a:gd name="T9" fmla="*/ 114 h 124"/>
                  <a:gd name="T10" fmla="*/ 116 w 788"/>
                  <a:gd name="T11" fmla="*/ 106 h 124"/>
                  <a:gd name="T12" fmla="*/ 68 w 788"/>
                  <a:gd name="T13" fmla="*/ 98 h 124"/>
                  <a:gd name="T14" fmla="*/ 30 w 788"/>
                  <a:gd name="T15" fmla="*/ 88 h 124"/>
                  <a:gd name="T16" fmla="*/ 18 w 788"/>
                  <a:gd name="T17" fmla="*/ 82 h 124"/>
                  <a:gd name="T18" fmla="*/ 8 w 788"/>
                  <a:gd name="T19" fmla="*/ 76 h 124"/>
                  <a:gd name="T20" fmla="*/ 2 w 788"/>
                  <a:gd name="T21" fmla="*/ 70 h 124"/>
                  <a:gd name="T22" fmla="*/ 0 w 788"/>
                  <a:gd name="T23" fmla="*/ 64 h 124"/>
                  <a:gd name="T24" fmla="*/ 0 w 788"/>
                  <a:gd name="T25" fmla="*/ 64 h 124"/>
                  <a:gd name="T26" fmla="*/ 2 w 788"/>
                  <a:gd name="T27" fmla="*/ 58 h 124"/>
                  <a:gd name="T28" fmla="*/ 8 w 788"/>
                  <a:gd name="T29" fmla="*/ 52 h 124"/>
                  <a:gd name="T30" fmla="*/ 18 w 788"/>
                  <a:gd name="T31" fmla="*/ 46 h 124"/>
                  <a:gd name="T32" fmla="*/ 30 w 788"/>
                  <a:gd name="T33" fmla="*/ 40 h 124"/>
                  <a:gd name="T34" fmla="*/ 48 w 788"/>
                  <a:gd name="T35" fmla="*/ 34 h 124"/>
                  <a:gd name="T36" fmla="*/ 68 w 788"/>
                  <a:gd name="T37" fmla="*/ 28 h 124"/>
                  <a:gd name="T38" fmla="*/ 116 w 788"/>
                  <a:gd name="T39" fmla="*/ 20 h 124"/>
                  <a:gd name="T40" fmla="*/ 174 w 788"/>
                  <a:gd name="T41" fmla="*/ 12 h 124"/>
                  <a:gd name="T42" fmla="*/ 242 w 788"/>
                  <a:gd name="T43" fmla="*/ 6 h 124"/>
                  <a:gd name="T44" fmla="*/ 316 w 788"/>
                  <a:gd name="T45" fmla="*/ 2 h 124"/>
                  <a:gd name="T46" fmla="*/ 396 w 788"/>
                  <a:gd name="T47" fmla="*/ 0 h 124"/>
                  <a:gd name="T48" fmla="*/ 396 w 788"/>
                  <a:gd name="T49" fmla="*/ 0 h 124"/>
                  <a:gd name="T50" fmla="*/ 474 w 788"/>
                  <a:gd name="T51" fmla="*/ 2 h 124"/>
                  <a:gd name="T52" fmla="*/ 548 w 788"/>
                  <a:gd name="T53" fmla="*/ 6 h 124"/>
                  <a:gd name="T54" fmla="*/ 614 w 788"/>
                  <a:gd name="T55" fmla="*/ 12 h 124"/>
                  <a:gd name="T56" fmla="*/ 672 w 788"/>
                  <a:gd name="T57" fmla="*/ 20 h 124"/>
                  <a:gd name="T58" fmla="*/ 720 w 788"/>
                  <a:gd name="T59" fmla="*/ 28 h 124"/>
                  <a:gd name="T60" fmla="*/ 740 w 788"/>
                  <a:gd name="T61" fmla="*/ 34 h 124"/>
                  <a:gd name="T62" fmla="*/ 756 w 788"/>
                  <a:gd name="T63" fmla="*/ 40 h 124"/>
                  <a:gd name="T64" fmla="*/ 770 w 788"/>
                  <a:gd name="T65" fmla="*/ 46 h 124"/>
                  <a:gd name="T66" fmla="*/ 780 w 788"/>
                  <a:gd name="T67" fmla="*/ 52 h 124"/>
                  <a:gd name="T68" fmla="*/ 786 w 788"/>
                  <a:gd name="T69" fmla="*/ 58 h 124"/>
                  <a:gd name="T70" fmla="*/ 788 w 788"/>
                  <a:gd name="T71" fmla="*/ 64 h 124"/>
                  <a:gd name="T72" fmla="*/ 788 w 788"/>
                  <a:gd name="T73" fmla="*/ 64 h 124"/>
                  <a:gd name="T74" fmla="*/ 786 w 788"/>
                  <a:gd name="T75" fmla="*/ 70 h 124"/>
                  <a:gd name="T76" fmla="*/ 780 w 788"/>
                  <a:gd name="T77" fmla="*/ 76 h 124"/>
                  <a:gd name="T78" fmla="*/ 770 w 788"/>
                  <a:gd name="T79" fmla="*/ 82 h 124"/>
                  <a:gd name="T80" fmla="*/ 756 w 788"/>
                  <a:gd name="T81" fmla="*/ 88 h 124"/>
                  <a:gd name="T82" fmla="*/ 720 w 788"/>
                  <a:gd name="T83" fmla="*/ 98 h 124"/>
                  <a:gd name="T84" fmla="*/ 672 w 788"/>
                  <a:gd name="T85" fmla="*/ 106 h 124"/>
                  <a:gd name="T86" fmla="*/ 614 w 788"/>
                  <a:gd name="T87" fmla="*/ 114 h 124"/>
                  <a:gd name="T88" fmla="*/ 548 w 788"/>
                  <a:gd name="T89" fmla="*/ 120 h 124"/>
                  <a:gd name="T90" fmla="*/ 474 w 788"/>
                  <a:gd name="T91" fmla="*/ 124 h 124"/>
                  <a:gd name="T92" fmla="*/ 396 w 78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124"/>
                    </a:moveTo>
                    <a:lnTo>
                      <a:pt x="396" y="124"/>
                    </a:lnTo>
                    <a:lnTo>
                      <a:pt x="316" y="124"/>
                    </a:lnTo>
                    <a:lnTo>
                      <a:pt x="242" y="120"/>
                    </a:lnTo>
                    <a:lnTo>
                      <a:pt x="174"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4" y="12"/>
                    </a:lnTo>
                    <a:lnTo>
                      <a:pt x="242" y="6"/>
                    </a:lnTo>
                    <a:lnTo>
                      <a:pt x="316" y="2"/>
                    </a:lnTo>
                    <a:lnTo>
                      <a:pt x="396" y="0"/>
                    </a:lnTo>
                    <a:lnTo>
                      <a:pt x="396" y="0"/>
                    </a:lnTo>
                    <a:lnTo>
                      <a:pt x="474" y="2"/>
                    </a:lnTo>
                    <a:lnTo>
                      <a:pt x="548" y="6"/>
                    </a:lnTo>
                    <a:lnTo>
                      <a:pt x="614" y="12"/>
                    </a:lnTo>
                    <a:lnTo>
                      <a:pt x="672" y="20"/>
                    </a:lnTo>
                    <a:lnTo>
                      <a:pt x="720" y="28"/>
                    </a:lnTo>
                    <a:lnTo>
                      <a:pt x="740" y="34"/>
                    </a:lnTo>
                    <a:lnTo>
                      <a:pt x="756" y="40"/>
                    </a:lnTo>
                    <a:lnTo>
                      <a:pt x="770" y="46"/>
                    </a:lnTo>
                    <a:lnTo>
                      <a:pt x="780" y="52"/>
                    </a:lnTo>
                    <a:lnTo>
                      <a:pt x="786" y="58"/>
                    </a:lnTo>
                    <a:lnTo>
                      <a:pt x="788" y="64"/>
                    </a:lnTo>
                    <a:lnTo>
                      <a:pt x="788" y="64"/>
                    </a:lnTo>
                    <a:lnTo>
                      <a:pt x="786" y="70"/>
                    </a:lnTo>
                    <a:lnTo>
                      <a:pt x="780" y="76"/>
                    </a:lnTo>
                    <a:lnTo>
                      <a:pt x="770" y="82"/>
                    </a:lnTo>
                    <a:lnTo>
                      <a:pt x="756" y="88"/>
                    </a:lnTo>
                    <a:lnTo>
                      <a:pt x="720" y="98"/>
                    </a:lnTo>
                    <a:lnTo>
                      <a:pt x="672" y="106"/>
                    </a:lnTo>
                    <a:lnTo>
                      <a:pt x="614" y="114"/>
                    </a:lnTo>
                    <a:lnTo>
                      <a:pt x="548" y="120"/>
                    </a:lnTo>
                    <a:lnTo>
                      <a:pt x="474" y="124"/>
                    </a:lnTo>
                    <a:lnTo>
                      <a:pt x="396"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7" name="Freeform 293"/>
              <p:cNvSpPr>
                <a:spLocks/>
              </p:cNvSpPr>
              <p:nvPr/>
            </p:nvSpPr>
            <p:spPr bwMode="auto">
              <a:xfrm>
                <a:off x="4497" y="4164"/>
                <a:ext cx="792" cy="124"/>
              </a:xfrm>
              <a:custGeom>
                <a:avLst/>
                <a:gdLst>
                  <a:gd name="T0" fmla="*/ 398 w 792"/>
                  <a:gd name="T1" fmla="*/ 0 h 124"/>
                  <a:gd name="T2" fmla="*/ 398 w 792"/>
                  <a:gd name="T3" fmla="*/ 0 h 124"/>
                  <a:gd name="T4" fmla="*/ 318 w 792"/>
                  <a:gd name="T5" fmla="*/ 2 h 124"/>
                  <a:gd name="T6" fmla="*/ 244 w 792"/>
                  <a:gd name="T7" fmla="*/ 6 h 124"/>
                  <a:gd name="T8" fmla="*/ 176 w 792"/>
                  <a:gd name="T9" fmla="*/ 12 h 124"/>
                  <a:gd name="T10" fmla="*/ 116 w 792"/>
                  <a:gd name="T11" fmla="*/ 20 h 124"/>
                  <a:gd name="T12" fmla="*/ 68 w 792"/>
                  <a:gd name="T13" fmla="*/ 28 h 124"/>
                  <a:gd name="T14" fmla="*/ 48 w 792"/>
                  <a:gd name="T15" fmla="*/ 34 h 124"/>
                  <a:gd name="T16" fmla="*/ 30 w 792"/>
                  <a:gd name="T17" fmla="*/ 40 h 124"/>
                  <a:gd name="T18" fmla="*/ 18 w 792"/>
                  <a:gd name="T19" fmla="*/ 46 h 124"/>
                  <a:gd name="T20" fmla="*/ 8 w 792"/>
                  <a:gd name="T21" fmla="*/ 52 h 124"/>
                  <a:gd name="T22" fmla="*/ 2 w 792"/>
                  <a:gd name="T23" fmla="*/ 58 h 124"/>
                  <a:gd name="T24" fmla="*/ 0 w 792"/>
                  <a:gd name="T25" fmla="*/ 64 h 124"/>
                  <a:gd name="T26" fmla="*/ 0 w 792"/>
                  <a:gd name="T27" fmla="*/ 64 h 124"/>
                  <a:gd name="T28" fmla="*/ 2 w 792"/>
                  <a:gd name="T29" fmla="*/ 70 h 124"/>
                  <a:gd name="T30" fmla="*/ 8 w 792"/>
                  <a:gd name="T31" fmla="*/ 76 h 124"/>
                  <a:gd name="T32" fmla="*/ 18 w 792"/>
                  <a:gd name="T33" fmla="*/ 82 h 124"/>
                  <a:gd name="T34" fmla="*/ 30 w 792"/>
                  <a:gd name="T35" fmla="*/ 88 h 124"/>
                  <a:gd name="T36" fmla="*/ 68 w 792"/>
                  <a:gd name="T37" fmla="*/ 98 h 124"/>
                  <a:gd name="T38" fmla="*/ 116 w 792"/>
                  <a:gd name="T39" fmla="*/ 106 h 124"/>
                  <a:gd name="T40" fmla="*/ 176 w 792"/>
                  <a:gd name="T41" fmla="*/ 114 h 124"/>
                  <a:gd name="T42" fmla="*/ 244 w 792"/>
                  <a:gd name="T43" fmla="*/ 120 h 124"/>
                  <a:gd name="T44" fmla="*/ 318 w 792"/>
                  <a:gd name="T45" fmla="*/ 124 h 124"/>
                  <a:gd name="T46" fmla="*/ 398 w 792"/>
                  <a:gd name="T47" fmla="*/ 124 h 124"/>
                  <a:gd name="T48" fmla="*/ 398 w 792"/>
                  <a:gd name="T49" fmla="*/ 124 h 124"/>
                  <a:gd name="T50" fmla="*/ 478 w 792"/>
                  <a:gd name="T51" fmla="*/ 124 h 124"/>
                  <a:gd name="T52" fmla="*/ 550 w 792"/>
                  <a:gd name="T53" fmla="*/ 120 h 124"/>
                  <a:gd name="T54" fmla="*/ 618 w 792"/>
                  <a:gd name="T55" fmla="*/ 114 h 124"/>
                  <a:gd name="T56" fmla="*/ 676 w 792"/>
                  <a:gd name="T57" fmla="*/ 106 h 124"/>
                  <a:gd name="T58" fmla="*/ 724 w 792"/>
                  <a:gd name="T59" fmla="*/ 98 h 124"/>
                  <a:gd name="T60" fmla="*/ 760 w 792"/>
                  <a:gd name="T61" fmla="*/ 88 h 124"/>
                  <a:gd name="T62" fmla="*/ 774 w 792"/>
                  <a:gd name="T63" fmla="*/ 82 h 124"/>
                  <a:gd name="T64" fmla="*/ 784 w 792"/>
                  <a:gd name="T65" fmla="*/ 76 h 124"/>
                  <a:gd name="T66" fmla="*/ 790 w 792"/>
                  <a:gd name="T67" fmla="*/ 70 h 124"/>
                  <a:gd name="T68" fmla="*/ 792 w 792"/>
                  <a:gd name="T69" fmla="*/ 64 h 124"/>
                  <a:gd name="T70" fmla="*/ 792 w 792"/>
                  <a:gd name="T71" fmla="*/ 64 h 124"/>
                  <a:gd name="T72" fmla="*/ 790 w 792"/>
                  <a:gd name="T73" fmla="*/ 58 h 124"/>
                  <a:gd name="T74" fmla="*/ 784 w 792"/>
                  <a:gd name="T75" fmla="*/ 52 h 124"/>
                  <a:gd name="T76" fmla="*/ 774 w 792"/>
                  <a:gd name="T77" fmla="*/ 46 h 124"/>
                  <a:gd name="T78" fmla="*/ 760 w 792"/>
                  <a:gd name="T79" fmla="*/ 40 h 124"/>
                  <a:gd name="T80" fmla="*/ 744 w 792"/>
                  <a:gd name="T81" fmla="*/ 34 h 124"/>
                  <a:gd name="T82" fmla="*/ 724 w 792"/>
                  <a:gd name="T83" fmla="*/ 28 h 124"/>
                  <a:gd name="T84" fmla="*/ 676 w 792"/>
                  <a:gd name="T85" fmla="*/ 20 h 124"/>
                  <a:gd name="T86" fmla="*/ 618 w 792"/>
                  <a:gd name="T87" fmla="*/ 12 h 124"/>
                  <a:gd name="T88" fmla="*/ 550 w 792"/>
                  <a:gd name="T89" fmla="*/ 6 h 124"/>
                  <a:gd name="T90" fmla="*/ 478 w 792"/>
                  <a:gd name="T91" fmla="*/ 2 h 124"/>
                  <a:gd name="T92" fmla="*/ 398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8" y="0"/>
                    </a:moveTo>
                    <a:lnTo>
                      <a:pt x="398" y="0"/>
                    </a:lnTo>
                    <a:lnTo>
                      <a:pt x="318" y="2"/>
                    </a:lnTo>
                    <a:lnTo>
                      <a:pt x="244"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4" y="120"/>
                    </a:lnTo>
                    <a:lnTo>
                      <a:pt x="318" y="124"/>
                    </a:lnTo>
                    <a:lnTo>
                      <a:pt x="398" y="124"/>
                    </a:lnTo>
                    <a:lnTo>
                      <a:pt x="398" y="124"/>
                    </a:lnTo>
                    <a:lnTo>
                      <a:pt x="478"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8" y="2"/>
                    </a:lnTo>
                    <a:lnTo>
                      <a:pt x="3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8" name="Freeform 294"/>
              <p:cNvSpPr>
                <a:spLocks noEditPoints="1"/>
              </p:cNvSpPr>
              <p:nvPr/>
            </p:nvSpPr>
            <p:spPr bwMode="auto">
              <a:xfrm>
                <a:off x="4499" y="4164"/>
                <a:ext cx="788" cy="124"/>
              </a:xfrm>
              <a:custGeom>
                <a:avLst/>
                <a:gdLst>
                  <a:gd name="T0" fmla="*/ 396 w 788"/>
                  <a:gd name="T1" fmla="*/ 124 h 124"/>
                  <a:gd name="T2" fmla="*/ 244 w 788"/>
                  <a:gd name="T3" fmla="*/ 120 h 124"/>
                  <a:gd name="T4" fmla="*/ 118 w 788"/>
                  <a:gd name="T5" fmla="*/ 106 h 124"/>
                  <a:gd name="T6" fmla="*/ 32 w 788"/>
                  <a:gd name="T7" fmla="*/ 88 h 124"/>
                  <a:gd name="T8" fmla="*/ 10 w 788"/>
                  <a:gd name="T9" fmla="*/ 76 h 124"/>
                  <a:gd name="T10" fmla="*/ 2 w 788"/>
                  <a:gd name="T11" fmla="*/ 64 h 124"/>
                  <a:gd name="T12" fmla="*/ 4 w 788"/>
                  <a:gd name="T13" fmla="*/ 58 h 124"/>
                  <a:gd name="T14" fmla="*/ 20 w 788"/>
                  <a:gd name="T15" fmla="*/ 46 h 124"/>
                  <a:gd name="T16" fmla="*/ 50 w 788"/>
                  <a:gd name="T17" fmla="*/ 34 h 124"/>
                  <a:gd name="T18" fmla="*/ 118 w 788"/>
                  <a:gd name="T19" fmla="*/ 20 h 124"/>
                  <a:gd name="T20" fmla="*/ 244 w 788"/>
                  <a:gd name="T21" fmla="*/ 6 h 124"/>
                  <a:gd name="T22" fmla="*/ 396 w 788"/>
                  <a:gd name="T23" fmla="*/ 2 h 124"/>
                  <a:gd name="T24" fmla="*/ 474 w 788"/>
                  <a:gd name="T25" fmla="*/ 2 h 124"/>
                  <a:gd name="T26" fmla="*/ 614 w 788"/>
                  <a:gd name="T27" fmla="*/ 12 h 124"/>
                  <a:gd name="T28" fmla="*/ 718 w 788"/>
                  <a:gd name="T29" fmla="*/ 28 h 124"/>
                  <a:gd name="T30" fmla="*/ 754 w 788"/>
                  <a:gd name="T31" fmla="*/ 40 h 124"/>
                  <a:gd name="T32" fmla="*/ 778 w 788"/>
                  <a:gd name="T33" fmla="*/ 52 h 124"/>
                  <a:gd name="T34" fmla="*/ 784 w 788"/>
                  <a:gd name="T35" fmla="*/ 64 h 124"/>
                  <a:gd name="T36" fmla="*/ 782 w 788"/>
                  <a:gd name="T37" fmla="*/ 70 h 124"/>
                  <a:gd name="T38" fmla="*/ 768 w 788"/>
                  <a:gd name="T39" fmla="*/ 82 h 124"/>
                  <a:gd name="T40" fmla="*/ 718 w 788"/>
                  <a:gd name="T41" fmla="*/ 98 h 124"/>
                  <a:gd name="T42" fmla="*/ 614 w 788"/>
                  <a:gd name="T43" fmla="*/ 114 h 124"/>
                  <a:gd name="T44" fmla="*/ 474 w 788"/>
                  <a:gd name="T45" fmla="*/ 122 h 124"/>
                  <a:gd name="T46" fmla="*/ 396 w 788"/>
                  <a:gd name="T47" fmla="*/ 0 h 124"/>
                  <a:gd name="T48" fmla="*/ 316 w 788"/>
                  <a:gd name="T49" fmla="*/ 2 h 124"/>
                  <a:gd name="T50" fmla="*/ 174 w 788"/>
                  <a:gd name="T51" fmla="*/ 12 h 124"/>
                  <a:gd name="T52" fmla="*/ 68 w 788"/>
                  <a:gd name="T53" fmla="*/ 28 h 124"/>
                  <a:gd name="T54" fmla="*/ 30 w 788"/>
                  <a:gd name="T55" fmla="*/ 40 h 124"/>
                  <a:gd name="T56" fmla="*/ 8 w 788"/>
                  <a:gd name="T57" fmla="*/ 52 h 124"/>
                  <a:gd name="T58" fmla="*/ 0 w 788"/>
                  <a:gd name="T59" fmla="*/ 64 h 124"/>
                  <a:gd name="T60" fmla="*/ 2 w 788"/>
                  <a:gd name="T61" fmla="*/ 70 h 124"/>
                  <a:gd name="T62" fmla="*/ 18 w 788"/>
                  <a:gd name="T63" fmla="*/ 82 h 124"/>
                  <a:gd name="T64" fmla="*/ 68 w 788"/>
                  <a:gd name="T65" fmla="*/ 98 h 124"/>
                  <a:gd name="T66" fmla="*/ 174 w 788"/>
                  <a:gd name="T67" fmla="*/ 114 h 124"/>
                  <a:gd name="T68" fmla="*/ 316 w 788"/>
                  <a:gd name="T69" fmla="*/ 124 h 124"/>
                  <a:gd name="T70" fmla="*/ 396 w 788"/>
                  <a:gd name="T71" fmla="*/ 124 h 124"/>
                  <a:gd name="T72" fmla="*/ 548 w 788"/>
                  <a:gd name="T73" fmla="*/ 120 h 124"/>
                  <a:gd name="T74" fmla="*/ 672 w 788"/>
                  <a:gd name="T75" fmla="*/ 106 h 124"/>
                  <a:gd name="T76" fmla="*/ 756 w 788"/>
                  <a:gd name="T77" fmla="*/ 88 h 124"/>
                  <a:gd name="T78" fmla="*/ 780 w 788"/>
                  <a:gd name="T79" fmla="*/ 76 h 124"/>
                  <a:gd name="T80" fmla="*/ 788 w 788"/>
                  <a:gd name="T81" fmla="*/ 64 h 124"/>
                  <a:gd name="T82" fmla="*/ 786 w 788"/>
                  <a:gd name="T83" fmla="*/ 58 h 124"/>
                  <a:gd name="T84" fmla="*/ 770 w 788"/>
                  <a:gd name="T85" fmla="*/ 46 h 124"/>
                  <a:gd name="T86" fmla="*/ 740 w 788"/>
                  <a:gd name="T87" fmla="*/ 34 h 124"/>
                  <a:gd name="T88" fmla="*/ 672 w 788"/>
                  <a:gd name="T89" fmla="*/ 20 h 124"/>
                  <a:gd name="T90" fmla="*/ 548 w 788"/>
                  <a:gd name="T91" fmla="*/ 6 h 124"/>
                  <a:gd name="T92" fmla="*/ 396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124"/>
                    </a:moveTo>
                    <a:lnTo>
                      <a:pt x="396" y="124"/>
                    </a:lnTo>
                    <a:lnTo>
                      <a:pt x="316" y="122"/>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6" y="2"/>
                    </a:lnTo>
                    <a:lnTo>
                      <a:pt x="396" y="2"/>
                    </a:lnTo>
                    <a:lnTo>
                      <a:pt x="396" y="2"/>
                    </a:lnTo>
                    <a:lnTo>
                      <a:pt x="474" y="2"/>
                    </a:lnTo>
                    <a:lnTo>
                      <a:pt x="548" y="6"/>
                    </a:lnTo>
                    <a:lnTo>
                      <a:pt x="614" y="12"/>
                    </a:lnTo>
                    <a:lnTo>
                      <a:pt x="670" y="20"/>
                    </a:lnTo>
                    <a:lnTo>
                      <a:pt x="718" y="28"/>
                    </a:lnTo>
                    <a:lnTo>
                      <a:pt x="738" y="34"/>
                    </a:lnTo>
                    <a:lnTo>
                      <a:pt x="754" y="40"/>
                    </a:lnTo>
                    <a:lnTo>
                      <a:pt x="768" y="46"/>
                    </a:lnTo>
                    <a:lnTo>
                      <a:pt x="778" y="52"/>
                    </a:lnTo>
                    <a:lnTo>
                      <a:pt x="782" y="58"/>
                    </a:lnTo>
                    <a:lnTo>
                      <a:pt x="784" y="64"/>
                    </a:lnTo>
                    <a:lnTo>
                      <a:pt x="784" y="64"/>
                    </a:lnTo>
                    <a:lnTo>
                      <a:pt x="782" y="70"/>
                    </a:lnTo>
                    <a:lnTo>
                      <a:pt x="778" y="76"/>
                    </a:lnTo>
                    <a:lnTo>
                      <a:pt x="768" y="82"/>
                    </a:lnTo>
                    <a:lnTo>
                      <a:pt x="754" y="88"/>
                    </a:lnTo>
                    <a:lnTo>
                      <a:pt x="718" y="98"/>
                    </a:lnTo>
                    <a:lnTo>
                      <a:pt x="670" y="106"/>
                    </a:lnTo>
                    <a:lnTo>
                      <a:pt x="614" y="114"/>
                    </a:lnTo>
                    <a:lnTo>
                      <a:pt x="548" y="120"/>
                    </a:lnTo>
                    <a:lnTo>
                      <a:pt x="474" y="122"/>
                    </a:lnTo>
                    <a:lnTo>
                      <a:pt x="396" y="124"/>
                    </a:lnTo>
                    <a:close/>
                    <a:moveTo>
                      <a:pt x="396" y="0"/>
                    </a:moveTo>
                    <a:lnTo>
                      <a:pt x="396"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6" y="124"/>
                    </a:lnTo>
                    <a:lnTo>
                      <a:pt x="396"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6" y="0"/>
                    </a:lnTo>
                    <a:close/>
                  </a:path>
                </a:pathLst>
              </a:custGeom>
              <a:solidFill>
                <a:srgbClr val="E4E2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9" name="Freeform 295"/>
              <p:cNvSpPr>
                <a:spLocks/>
              </p:cNvSpPr>
              <p:nvPr/>
            </p:nvSpPr>
            <p:spPr bwMode="auto">
              <a:xfrm>
                <a:off x="4501" y="4166"/>
                <a:ext cx="782" cy="122"/>
              </a:xfrm>
              <a:custGeom>
                <a:avLst/>
                <a:gdLst>
                  <a:gd name="T0" fmla="*/ 394 w 782"/>
                  <a:gd name="T1" fmla="*/ 122 h 122"/>
                  <a:gd name="T2" fmla="*/ 394 w 782"/>
                  <a:gd name="T3" fmla="*/ 122 h 122"/>
                  <a:gd name="T4" fmla="*/ 314 w 782"/>
                  <a:gd name="T5" fmla="*/ 120 h 122"/>
                  <a:gd name="T6" fmla="*/ 242 w 782"/>
                  <a:gd name="T7" fmla="*/ 118 h 122"/>
                  <a:gd name="T8" fmla="*/ 174 w 782"/>
                  <a:gd name="T9" fmla="*/ 112 h 122"/>
                  <a:gd name="T10" fmla="*/ 116 w 782"/>
                  <a:gd name="T11" fmla="*/ 104 h 122"/>
                  <a:gd name="T12" fmla="*/ 68 w 782"/>
                  <a:gd name="T13" fmla="*/ 96 h 122"/>
                  <a:gd name="T14" fmla="*/ 30 w 782"/>
                  <a:gd name="T15" fmla="*/ 86 h 122"/>
                  <a:gd name="T16" fmla="*/ 18 w 782"/>
                  <a:gd name="T17" fmla="*/ 80 h 122"/>
                  <a:gd name="T18" fmla="*/ 8 w 782"/>
                  <a:gd name="T19" fmla="*/ 74 h 122"/>
                  <a:gd name="T20" fmla="*/ 2 w 782"/>
                  <a:gd name="T21" fmla="*/ 68 h 122"/>
                  <a:gd name="T22" fmla="*/ 0 w 782"/>
                  <a:gd name="T23" fmla="*/ 62 h 122"/>
                  <a:gd name="T24" fmla="*/ 0 w 782"/>
                  <a:gd name="T25" fmla="*/ 62 h 122"/>
                  <a:gd name="T26" fmla="*/ 2 w 782"/>
                  <a:gd name="T27" fmla="*/ 56 h 122"/>
                  <a:gd name="T28" fmla="*/ 8 w 782"/>
                  <a:gd name="T29" fmla="*/ 50 h 122"/>
                  <a:gd name="T30" fmla="*/ 18 w 782"/>
                  <a:gd name="T31" fmla="*/ 44 h 122"/>
                  <a:gd name="T32" fmla="*/ 30 w 782"/>
                  <a:gd name="T33" fmla="*/ 38 h 122"/>
                  <a:gd name="T34" fmla="*/ 48 w 782"/>
                  <a:gd name="T35" fmla="*/ 32 h 122"/>
                  <a:gd name="T36" fmla="*/ 68 w 782"/>
                  <a:gd name="T37" fmla="*/ 26 h 122"/>
                  <a:gd name="T38" fmla="*/ 116 w 782"/>
                  <a:gd name="T39" fmla="*/ 18 h 122"/>
                  <a:gd name="T40" fmla="*/ 174 w 782"/>
                  <a:gd name="T41" fmla="*/ 10 h 122"/>
                  <a:gd name="T42" fmla="*/ 242 w 782"/>
                  <a:gd name="T43" fmla="*/ 4 h 122"/>
                  <a:gd name="T44" fmla="*/ 314 w 782"/>
                  <a:gd name="T45" fmla="*/ 0 h 122"/>
                  <a:gd name="T46" fmla="*/ 394 w 782"/>
                  <a:gd name="T47" fmla="*/ 0 h 122"/>
                  <a:gd name="T48" fmla="*/ 394 w 782"/>
                  <a:gd name="T49" fmla="*/ 0 h 122"/>
                  <a:gd name="T50" fmla="*/ 472 w 782"/>
                  <a:gd name="T51" fmla="*/ 0 h 122"/>
                  <a:gd name="T52" fmla="*/ 546 w 782"/>
                  <a:gd name="T53" fmla="*/ 4 h 122"/>
                  <a:gd name="T54" fmla="*/ 612 w 782"/>
                  <a:gd name="T55" fmla="*/ 10 h 122"/>
                  <a:gd name="T56" fmla="*/ 668 w 782"/>
                  <a:gd name="T57" fmla="*/ 18 h 122"/>
                  <a:gd name="T58" fmla="*/ 716 w 782"/>
                  <a:gd name="T59" fmla="*/ 26 h 122"/>
                  <a:gd name="T60" fmla="*/ 736 w 782"/>
                  <a:gd name="T61" fmla="*/ 32 h 122"/>
                  <a:gd name="T62" fmla="*/ 752 w 782"/>
                  <a:gd name="T63" fmla="*/ 38 h 122"/>
                  <a:gd name="T64" fmla="*/ 766 w 782"/>
                  <a:gd name="T65" fmla="*/ 44 h 122"/>
                  <a:gd name="T66" fmla="*/ 776 w 782"/>
                  <a:gd name="T67" fmla="*/ 50 h 122"/>
                  <a:gd name="T68" fmla="*/ 780 w 782"/>
                  <a:gd name="T69" fmla="*/ 56 h 122"/>
                  <a:gd name="T70" fmla="*/ 782 w 782"/>
                  <a:gd name="T71" fmla="*/ 62 h 122"/>
                  <a:gd name="T72" fmla="*/ 782 w 782"/>
                  <a:gd name="T73" fmla="*/ 62 h 122"/>
                  <a:gd name="T74" fmla="*/ 780 w 782"/>
                  <a:gd name="T75" fmla="*/ 68 h 122"/>
                  <a:gd name="T76" fmla="*/ 776 w 782"/>
                  <a:gd name="T77" fmla="*/ 74 h 122"/>
                  <a:gd name="T78" fmla="*/ 766 w 782"/>
                  <a:gd name="T79" fmla="*/ 80 h 122"/>
                  <a:gd name="T80" fmla="*/ 752 w 782"/>
                  <a:gd name="T81" fmla="*/ 86 h 122"/>
                  <a:gd name="T82" fmla="*/ 716 w 782"/>
                  <a:gd name="T83" fmla="*/ 96 h 122"/>
                  <a:gd name="T84" fmla="*/ 668 w 782"/>
                  <a:gd name="T85" fmla="*/ 104 h 122"/>
                  <a:gd name="T86" fmla="*/ 612 w 782"/>
                  <a:gd name="T87" fmla="*/ 112 h 122"/>
                  <a:gd name="T88" fmla="*/ 546 w 782"/>
                  <a:gd name="T89" fmla="*/ 118 h 122"/>
                  <a:gd name="T90" fmla="*/ 472 w 782"/>
                  <a:gd name="T91" fmla="*/ 120 h 122"/>
                  <a:gd name="T92" fmla="*/ 394 w 782"/>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122"/>
                    </a:moveTo>
                    <a:lnTo>
                      <a:pt x="394" y="122"/>
                    </a:lnTo>
                    <a:lnTo>
                      <a:pt x="314" y="120"/>
                    </a:lnTo>
                    <a:lnTo>
                      <a:pt x="242" y="118"/>
                    </a:lnTo>
                    <a:lnTo>
                      <a:pt x="174" y="112"/>
                    </a:lnTo>
                    <a:lnTo>
                      <a:pt x="116" y="104"/>
                    </a:lnTo>
                    <a:lnTo>
                      <a:pt x="68"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8" y="26"/>
                    </a:lnTo>
                    <a:lnTo>
                      <a:pt x="116" y="18"/>
                    </a:lnTo>
                    <a:lnTo>
                      <a:pt x="174" y="10"/>
                    </a:lnTo>
                    <a:lnTo>
                      <a:pt x="242" y="4"/>
                    </a:lnTo>
                    <a:lnTo>
                      <a:pt x="314" y="0"/>
                    </a:lnTo>
                    <a:lnTo>
                      <a:pt x="394" y="0"/>
                    </a:lnTo>
                    <a:lnTo>
                      <a:pt x="394" y="0"/>
                    </a:lnTo>
                    <a:lnTo>
                      <a:pt x="472" y="0"/>
                    </a:lnTo>
                    <a:lnTo>
                      <a:pt x="546" y="4"/>
                    </a:lnTo>
                    <a:lnTo>
                      <a:pt x="612" y="10"/>
                    </a:lnTo>
                    <a:lnTo>
                      <a:pt x="668" y="18"/>
                    </a:lnTo>
                    <a:lnTo>
                      <a:pt x="716" y="26"/>
                    </a:lnTo>
                    <a:lnTo>
                      <a:pt x="736" y="32"/>
                    </a:lnTo>
                    <a:lnTo>
                      <a:pt x="752" y="38"/>
                    </a:lnTo>
                    <a:lnTo>
                      <a:pt x="766" y="44"/>
                    </a:lnTo>
                    <a:lnTo>
                      <a:pt x="776" y="50"/>
                    </a:lnTo>
                    <a:lnTo>
                      <a:pt x="780" y="56"/>
                    </a:lnTo>
                    <a:lnTo>
                      <a:pt x="782" y="62"/>
                    </a:lnTo>
                    <a:lnTo>
                      <a:pt x="782" y="62"/>
                    </a:lnTo>
                    <a:lnTo>
                      <a:pt x="780" y="68"/>
                    </a:lnTo>
                    <a:lnTo>
                      <a:pt x="776" y="74"/>
                    </a:lnTo>
                    <a:lnTo>
                      <a:pt x="766" y="80"/>
                    </a:lnTo>
                    <a:lnTo>
                      <a:pt x="752" y="86"/>
                    </a:lnTo>
                    <a:lnTo>
                      <a:pt x="716" y="96"/>
                    </a:lnTo>
                    <a:lnTo>
                      <a:pt x="668" y="104"/>
                    </a:lnTo>
                    <a:lnTo>
                      <a:pt x="612" y="112"/>
                    </a:lnTo>
                    <a:lnTo>
                      <a:pt x="546" y="118"/>
                    </a:lnTo>
                    <a:lnTo>
                      <a:pt x="472" y="120"/>
                    </a:lnTo>
                    <a:lnTo>
                      <a:pt x="394"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0" name="Freeform 296"/>
              <p:cNvSpPr>
                <a:spLocks/>
              </p:cNvSpPr>
              <p:nvPr/>
            </p:nvSpPr>
            <p:spPr bwMode="auto">
              <a:xfrm>
                <a:off x="4499" y="4164"/>
                <a:ext cx="788" cy="124"/>
              </a:xfrm>
              <a:custGeom>
                <a:avLst/>
                <a:gdLst>
                  <a:gd name="T0" fmla="*/ 396 w 788"/>
                  <a:gd name="T1" fmla="*/ 0 h 124"/>
                  <a:gd name="T2" fmla="*/ 396 w 788"/>
                  <a:gd name="T3" fmla="*/ 0 h 124"/>
                  <a:gd name="T4" fmla="*/ 316 w 788"/>
                  <a:gd name="T5" fmla="*/ 2 h 124"/>
                  <a:gd name="T6" fmla="*/ 242 w 788"/>
                  <a:gd name="T7" fmla="*/ 6 h 124"/>
                  <a:gd name="T8" fmla="*/ 174 w 788"/>
                  <a:gd name="T9" fmla="*/ 12 h 124"/>
                  <a:gd name="T10" fmla="*/ 116 w 788"/>
                  <a:gd name="T11" fmla="*/ 20 h 124"/>
                  <a:gd name="T12" fmla="*/ 68 w 788"/>
                  <a:gd name="T13" fmla="*/ 28 h 124"/>
                  <a:gd name="T14" fmla="*/ 48 w 788"/>
                  <a:gd name="T15" fmla="*/ 34 h 124"/>
                  <a:gd name="T16" fmla="*/ 30 w 788"/>
                  <a:gd name="T17" fmla="*/ 40 h 124"/>
                  <a:gd name="T18" fmla="*/ 18 w 788"/>
                  <a:gd name="T19" fmla="*/ 46 h 124"/>
                  <a:gd name="T20" fmla="*/ 8 w 788"/>
                  <a:gd name="T21" fmla="*/ 52 h 124"/>
                  <a:gd name="T22" fmla="*/ 2 w 788"/>
                  <a:gd name="T23" fmla="*/ 58 h 124"/>
                  <a:gd name="T24" fmla="*/ 0 w 788"/>
                  <a:gd name="T25" fmla="*/ 64 h 124"/>
                  <a:gd name="T26" fmla="*/ 0 w 788"/>
                  <a:gd name="T27" fmla="*/ 64 h 124"/>
                  <a:gd name="T28" fmla="*/ 2 w 788"/>
                  <a:gd name="T29" fmla="*/ 70 h 124"/>
                  <a:gd name="T30" fmla="*/ 8 w 788"/>
                  <a:gd name="T31" fmla="*/ 76 h 124"/>
                  <a:gd name="T32" fmla="*/ 18 w 788"/>
                  <a:gd name="T33" fmla="*/ 82 h 124"/>
                  <a:gd name="T34" fmla="*/ 30 w 788"/>
                  <a:gd name="T35" fmla="*/ 88 h 124"/>
                  <a:gd name="T36" fmla="*/ 68 w 788"/>
                  <a:gd name="T37" fmla="*/ 98 h 124"/>
                  <a:gd name="T38" fmla="*/ 116 w 788"/>
                  <a:gd name="T39" fmla="*/ 106 h 124"/>
                  <a:gd name="T40" fmla="*/ 174 w 788"/>
                  <a:gd name="T41" fmla="*/ 114 h 124"/>
                  <a:gd name="T42" fmla="*/ 242 w 788"/>
                  <a:gd name="T43" fmla="*/ 120 h 124"/>
                  <a:gd name="T44" fmla="*/ 316 w 788"/>
                  <a:gd name="T45" fmla="*/ 124 h 124"/>
                  <a:gd name="T46" fmla="*/ 396 w 788"/>
                  <a:gd name="T47" fmla="*/ 124 h 124"/>
                  <a:gd name="T48" fmla="*/ 396 w 788"/>
                  <a:gd name="T49" fmla="*/ 124 h 124"/>
                  <a:gd name="T50" fmla="*/ 474 w 788"/>
                  <a:gd name="T51" fmla="*/ 124 h 124"/>
                  <a:gd name="T52" fmla="*/ 548 w 788"/>
                  <a:gd name="T53" fmla="*/ 120 h 124"/>
                  <a:gd name="T54" fmla="*/ 614 w 788"/>
                  <a:gd name="T55" fmla="*/ 114 h 124"/>
                  <a:gd name="T56" fmla="*/ 672 w 788"/>
                  <a:gd name="T57" fmla="*/ 106 h 124"/>
                  <a:gd name="T58" fmla="*/ 720 w 788"/>
                  <a:gd name="T59" fmla="*/ 98 h 124"/>
                  <a:gd name="T60" fmla="*/ 756 w 788"/>
                  <a:gd name="T61" fmla="*/ 88 h 124"/>
                  <a:gd name="T62" fmla="*/ 770 w 788"/>
                  <a:gd name="T63" fmla="*/ 82 h 124"/>
                  <a:gd name="T64" fmla="*/ 780 w 788"/>
                  <a:gd name="T65" fmla="*/ 76 h 124"/>
                  <a:gd name="T66" fmla="*/ 786 w 788"/>
                  <a:gd name="T67" fmla="*/ 70 h 124"/>
                  <a:gd name="T68" fmla="*/ 788 w 788"/>
                  <a:gd name="T69" fmla="*/ 64 h 124"/>
                  <a:gd name="T70" fmla="*/ 788 w 788"/>
                  <a:gd name="T71" fmla="*/ 64 h 124"/>
                  <a:gd name="T72" fmla="*/ 786 w 788"/>
                  <a:gd name="T73" fmla="*/ 58 h 124"/>
                  <a:gd name="T74" fmla="*/ 780 w 788"/>
                  <a:gd name="T75" fmla="*/ 52 h 124"/>
                  <a:gd name="T76" fmla="*/ 770 w 788"/>
                  <a:gd name="T77" fmla="*/ 46 h 124"/>
                  <a:gd name="T78" fmla="*/ 756 w 788"/>
                  <a:gd name="T79" fmla="*/ 40 h 124"/>
                  <a:gd name="T80" fmla="*/ 740 w 788"/>
                  <a:gd name="T81" fmla="*/ 34 h 124"/>
                  <a:gd name="T82" fmla="*/ 720 w 788"/>
                  <a:gd name="T83" fmla="*/ 28 h 124"/>
                  <a:gd name="T84" fmla="*/ 672 w 788"/>
                  <a:gd name="T85" fmla="*/ 20 h 124"/>
                  <a:gd name="T86" fmla="*/ 614 w 788"/>
                  <a:gd name="T87" fmla="*/ 12 h 124"/>
                  <a:gd name="T88" fmla="*/ 548 w 788"/>
                  <a:gd name="T89" fmla="*/ 6 h 124"/>
                  <a:gd name="T90" fmla="*/ 474 w 788"/>
                  <a:gd name="T91" fmla="*/ 2 h 124"/>
                  <a:gd name="T92" fmla="*/ 396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6" y="0"/>
                    </a:moveTo>
                    <a:lnTo>
                      <a:pt x="396"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6" y="124"/>
                    </a:lnTo>
                    <a:lnTo>
                      <a:pt x="396"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1" name="Freeform 297"/>
              <p:cNvSpPr>
                <a:spLocks noEditPoints="1"/>
              </p:cNvSpPr>
              <p:nvPr/>
            </p:nvSpPr>
            <p:spPr bwMode="auto">
              <a:xfrm>
                <a:off x="4501" y="4166"/>
                <a:ext cx="782" cy="122"/>
              </a:xfrm>
              <a:custGeom>
                <a:avLst/>
                <a:gdLst>
                  <a:gd name="T0" fmla="*/ 394 w 782"/>
                  <a:gd name="T1" fmla="*/ 122 h 122"/>
                  <a:gd name="T2" fmla="*/ 242 w 782"/>
                  <a:gd name="T3" fmla="*/ 118 h 122"/>
                  <a:gd name="T4" fmla="*/ 116 w 782"/>
                  <a:gd name="T5" fmla="*/ 104 h 122"/>
                  <a:gd name="T6" fmla="*/ 32 w 782"/>
                  <a:gd name="T7" fmla="*/ 86 h 122"/>
                  <a:gd name="T8" fmla="*/ 10 w 782"/>
                  <a:gd name="T9" fmla="*/ 74 h 122"/>
                  <a:gd name="T10" fmla="*/ 2 w 782"/>
                  <a:gd name="T11" fmla="*/ 62 h 122"/>
                  <a:gd name="T12" fmla="*/ 4 w 782"/>
                  <a:gd name="T13" fmla="*/ 56 h 122"/>
                  <a:gd name="T14" fmla="*/ 20 w 782"/>
                  <a:gd name="T15" fmla="*/ 44 h 122"/>
                  <a:gd name="T16" fmla="*/ 50 w 782"/>
                  <a:gd name="T17" fmla="*/ 32 h 122"/>
                  <a:gd name="T18" fmla="*/ 116 w 782"/>
                  <a:gd name="T19" fmla="*/ 18 h 122"/>
                  <a:gd name="T20" fmla="*/ 242 w 782"/>
                  <a:gd name="T21" fmla="*/ 4 h 122"/>
                  <a:gd name="T22" fmla="*/ 394 w 782"/>
                  <a:gd name="T23" fmla="*/ 0 h 122"/>
                  <a:gd name="T24" fmla="*/ 472 w 782"/>
                  <a:gd name="T25" fmla="*/ 0 h 122"/>
                  <a:gd name="T26" fmla="*/ 610 w 782"/>
                  <a:gd name="T27" fmla="*/ 10 h 122"/>
                  <a:gd name="T28" fmla="*/ 714 w 782"/>
                  <a:gd name="T29" fmla="*/ 28 h 122"/>
                  <a:gd name="T30" fmla="*/ 750 w 782"/>
                  <a:gd name="T31" fmla="*/ 38 h 122"/>
                  <a:gd name="T32" fmla="*/ 772 w 782"/>
                  <a:gd name="T33" fmla="*/ 50 h 122"/>
                  <a:gd name="T34" fmla="*/ 780 w 782"/>
                  <a:gd name="T35" fmla="*/ 62 h 122"/>
                  <a:gd name="T36" fmla="*/ 778 w 782"/>
                  <a:gd name="T37" fmla="*/ 68 h 122"/>
                  <a:gd name="T38" fmla="*/ 764 w 782"/>
                  <a:gd name="T39" fmla="*/ 80 h 122"/>
                  <a:gd name="T40" fmla="*/ 714 w 782"/>
                  <a:gd name="T41" fmla="*/ 96 h 122"/>
                  <a:gd name="T42" fmla="*/ 610 w 782"/>
                  <a:gd name="T43" fmla="*/ 112 h 122"/>
                  <a:gd name="T44" fmla="*/ 472 w 782"/>
                  <a:gd name="T45" fmla="*/ 120 h 122"/>
                  <a:gd name="T46" fmla="*/ 394 w 782"/>
                  <a:gd name="T47" fmla="*/ 0 h 122"/>
                  <a:gd name="T48" fmla="*/ 314 w 782"/>
                  <a:gd name="T49" fmla="*/ 0 h 122"/>
                  <a:gd name="T50" fmla="*/ 174 w 782"/>
                  <a:gd name="T51" fmla="*/ 10 h 122"/>
                  <a:gd name="T52" fmla="*/ 68 w 782"/>
                  <a:gd name="T53" fmla="*/ 26 h 122"/>
                  <a:gd name="T54" fmla="*/ 30 w 782"/>
                  <a:gd name="T55" fmla="*/ 38 h 122"/>
                  <a:gd name="T56" fmla="*/ 8 w 782"/>
                  <a:gd name="T57" fmla="*/ 50 h 122"/>
                  <a:gd name="T58" fmla="*/ 0 w 782"/>
                  <a:gd name="T59" fmla="*/ 62 h 122"/>
                  <a:gd name="T60" fmla="*/ 2 w 782"/>
                  <a:gd name="T61" fmla="*/ 68 h 122"/>
                  <a:gd name="T62" fmla="*/ 18 w 782"/>
                  <a:gd name="T63" fmla="*/ 80 h 122"/>
                  <a:gd name="T64" fmla="*/ 68 w 782"/>
                  <a:gd name="T65" fmla="*/ 96 h 122"/>
                  <a:gd name="T66" fmla="*/ 174 w 782"/>
                  <a:gd name="T67" fmla="*/ 112 h 122"/>
                  <a:gd name="T68" fmla="*/ 314 w 782"/>
                  <a:gd name="T69" fmla="*/ 120 h 122"/>
                  <a:gd name="T70" fmla="*/ 394 w 782"/>
                  <a:gd name="T71" fmla="*/ 122 h 122"/>
                  <a:gd name="T72" fmla="*/ 546 w 782"/>
                  <a:gd name="T73" fmla="*/ 118 h 122"/>
                  <a:gd name="T74" fmla="*/ 668 w 782"/>
                  <a:gd name="T75" fmla="*/ 104 h 122"/>
                  <a:gd name="T76" fmla="*/ 752 w 782"/>
                  <a:gd name="T77" fmla="*/ 86 h 122"/>
                  <a:gd name="T78" fmla="*/ 776 w 782"/>
                  <a:gd name="T79" fmla="*/ 74 h 122"/>
                  <a:gd name="T80" fmla="*/ 782 w 782"/>
                  <a:gd name="T81" fmla="*/ 62 h 122"/>
                  <a:gd name="T82" fmla="*/ 780 w 782"/>
                  <a:gd name="T83" fmla="*/ 56 h 122"/>
                  <a:gd name="T84" fmla="*/ 766 w 782"/>
                  <a:gd name="T85" fmla="*/ 44 h 122"/>
                  <a:gd name="T86" fmla="*/ 736 w 782"/>
                  <a:gd name="T87" fmla="*/ 32 h 122"/>
                  <a:gd name="T88" fmla="*/ 668 w 782"/>
                  <a:gd name="T89" fmla="*/ 18 h 122"/>
                  <a:gd name="T90" fmla="*/ 546 w 782"/>
                  <a:gd name="T91" fmla="*/ 4 h 122"/>
                  <a:gd name="T92" fmla="*/ 394 w 782"/>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122"/>
                    </a:moveTo>
                    <a:lnTo>
                      <a:pt x="394" y="122"/>
                    </a:lnTo>
                    <a:lnTo>
                      <a:pt x="316" y="120"/>
                    </a:lnTo>
                    <a:lnTo>
                      <a:pt x="242" y="118"/>
                    </a:lnTo>
                    <a:lnTo>
                      <a:pt x="176" y="112"/>
                    </a:lnTo>
                    <a:lnTo>
                      <a:pt x="116" y="104"/>
                    </a:lnTo>
                    <a:lnTo>
                      <a:pt x="68" y="96"/>
                    </a:lnTo>
                    <a:lnTo>
                      <a:pt x="32" y="86"/>
                    </a:lnTo>
                    <a:lnTo>
                      <a:pt x="20" y="80"/>
                    </a:lnTo>
                    <a:lnTo>
                      <a:pt x="10" y="74"/>
                    </a:lnTo>
                    <a:lnTo>
                      <a:pt x="4" y="68"/>
                    </a:lnTo>
                    <a:lnTo>
                      <a:pt x="2" y="62"/>
                    </a:lnTo>
                    <a:lnTo>
                      <a:pt x="2" y="62"/>
                    </a:lnTo>
                    <a:lnTo>
                      <a:pt x="4" y="56"/>
                    </a:lnTo>
                    <a:lnTo>
                      <a:pt x="10" y="50"/>
                    </a:lnTo>
                    <a:lnTo>
                      <a:pt x="20" y="44"/>
                    </a:lnTo>
                    <a:lnTo>
                      <a:pt x="32" y="38"/>
                    </a:lnTo>
                    <a:lnTo>
                      <a:pt x="50" y="32"/>
                    </a:lnTo>
                    <a:lnTo>
                      <a:pt x="68" y="28"/>
                    </a:lnTo>
                    <a:lnTo>
                      <a:pt x="116" y="18"/>
                    </a:lnTo>
                    <a:lnTo>
                      <a:pt x="176" y="10"/>
                    </a:lnTo>
                    <a:lnTo>
                      <a:pt x="242" y="4"/>
                    </a:lnTo>
                    <a:lnTo>
                      <a:pt x="316" y="0"/>
                    </a:lnTo>
                    <a:lnTo>
                      <a:pt x="394" y="0"/>
                    </a:lnTo>
                    <a:lnTo>
                      <a:pt x="394" y="0"/>
                    </a:lnTo>
                    <a:lnTo>
                      <a:pt x="472" y="0"/>
                    </a:lnTo>
                    <a:lnTo>
                      <a:pt x="544" y="4"/>
                    </a:lnTo>
                    <a:lnTo>
                      <a:pt x="610" y="10"/>
                    </a:lnTo>
                    <a:lnTo>
                      <a:pt x="668" y="18"/>
                    </a:lnTo>
                    <a:lnTo>
                      <a:pt x="714" y="28"/>
                    </a:lnTo>
                    <a:lnTo>
                      <a:pt x="734" y="32"/>
                    </a:lnTo>
                    <a:lnTo>
                      <a:pt x="750" y="38"/>
                    </a:lnTo>
                    <a:lnTo>
                      <a:pt x="764" y="44"/>
                    </a:lnTo>
                    <a:lnTo>
                      <a:pt x="772" y="50"/>
                    </a:lnTo>
                    <a:lnTo>
                      <a:pt x="778" y="56"/>
                    </a:lnTo>
                    <a:lnTo>
                      <a:pt x="780" y="62"/>
                    </a:lnTo>
                    <a:lnTo>
                      <a:pt x="780" y="62"/>
                    </a:lnTo>
                    <a:lnTo>
                      <a:pt x="778" y="68"/>
                    </a:lnTo>
                    <a:lnTo>
                      <a:pt x="772" y="74"/>
                    </a:lnTo>
                    <a:lnTo>
                      <a:pt x="764" y="80"/>
                    </a:lnTo>
                    <a:lnTo>
                      <a:pt x="750" y="86"/>
                    </a:lnTo>
                    <a:lnTo>
                      <a:pt x="714" y="96"/>
                    </a:lnTo>
                    <a:lnTo>
                      <a:pt x="668" y="104"/>
                    </a:lnTo>
                    <a:lnTo>
                      <a:pt x="610" y="112"/>
                    </a:lnTo>
                    <a:lnTo>
                      <a:pt x="544" y="118"/>
                    </a:lnTo>
                    <a:lnTo>
                      <a:pt x="472" y="120"/>
                    </a:lnTo>
                    <a:lnTo>
                      <a:pt x="394" y="122"/>
                    </a:lnTo>
                    <a:close/>
                    <a:moveTo>
                      <a:pt x="394" y="0"/>
                    </a:moveTo>
                    <a:lnTo>
                      <a:pt x="394" y="0"/>
                    </a:lnTo>
                    <a:lnTo>
                      <a:pt x="314" y="0"/>
                    </a:lnTo>
                    <a:lnTo>
                      <a:pt x="242"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2" y="118"/>
                    </a:lnTo>
                    <a:lnTo>
                      <a:pt x="314" y="120"/>
                    </a:lnTo>
                    <a:lnTo>
                      <a:pt x="394" y="122"/>
                    </a:lnTo>
                    <a:lnTo>
                      <a:pt x="394" y="122"/>
                    </a:lnTo>
                    <a:lnTo>
                      <a:pt x="472" y="120"/>
                    </a:lnTo>
                    <a:lnTo>
                      <a:pt x="546" y="118"/>
                    </a:lnTo>
                    <a:lnTo>
                      <a:pt x="612" y="112"/>
                    </a:lnTo>
                    <a:lnTo>
                      <a:pt x="668" y="104"/>
                    </a:lnTo>
                    <a:lnTo>
                      <a:pt x="716" y="96"/>
                    </a:lnTo>
                    <a:lnTo>
                      <a:pt x="752" y="86"/>
                    </a:lnTo>
                    <a:lnTo>
                      <a:pt x="766" y="80"/>
                    </a:lnTo>
                    <a:lnTo>
                      <a:pt x="776" y="74"/>
                    </a:lnTo>
                    <a:lnTo>
                      <a:pt x="780" y="68"/>
                    </a:lnTo>
                    <a:lnTo>
                      <a:pt x="782" y="62"/>
                    </a:lnTo>
                    <a:lnTo>
                      <a:pt x="782" y="62"/>
                    </a:lnTo>
                    <a:lnTo>
                      <a:pt x="780" y="56"/>
                    </a:lnTo>
                    <a:lnTo>
                      <a:pt x="776" y="50"/>
                    </a:lnTo>
                    <a:lnTo>
                      <a:pt x="766" y="44"/>
                    </a:lnTo>
                    <a:lnTo>
                      <a:pt x="752" y="38"/>
                    </a:lnTo>
                    <a:lnTo>
                      <a:pt x="736" y="32"/>
                    </a:lnTo>
                    <a:lnTo>
                      <a:pt x="716" y="26"/>
                    </a:lnTo>
                    <a:lnTo>
                      <a:pt x="668" y="18"/>
                    </a:lnTo>
                    <a:lnTo>
                      <a:pt x="612" y="10"/>
                    </a:lnTo>
                    <a:lnTo>
                      <a:pt x="546" y="4"/>
                    </a:lnTo>
                    <a:lnTo>
                      <a:pt x="472" y="0"/>
                    </a:lnTo>
                    <a:lnTo>
                      <a:pt x="394" y="0"/>
                    </a:lnTo>
                    <a:close/>
                  </a:path>
                </a:pathLst>
              </a:custGeom>
              <a:solidFill>
                <a:srgbClr val="E4E1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2" name="Freeform 298"/>
              <p:cNvSpPr>
                <a:spLocks/>
              </p:cNvSpPr>
              <p:nvPr/>
            </p:nvSpPr>
            <p:spPr bwMode="auto">
              <a:xfrm>
                <a:off x="4503" y="4166"/>
                <a:ext cx="778" cy="122"/>
              </a:xfrm>
              <a:custGeom>
                <a:avLst/>
                <a:gdLst>
                  <a:gd name="T0" fmla="*/ 392 w 778"/>
                  <a:gd name="T1" fmla="*/ 122 h 122"/>
                  <a:gd name="T2" fmla="*/ 392 w 778"/>
                  <a:gd name="T3" fmla="*/ 122 h 122"/>
                  <a:gd name="T4" fmla="*/ 314 w 778"/>
                  <a:gd name="T5" fmla="*/ 120 h 122"/>
                  <a:gd name="T6" fmla="*/ 240 w 778"/>
                  <a:gd name="T7" fmla="*/ 118 h 122"/>
                  <a:gd name="T8" fmla="*/ 174 w 778"/>
                  <a:gd name="T9" fmla="*/ 112 h 122"/>
                  <a:gd name="T10" fmla="*/ 114 w 778"/>
                  <a:gd name="T11" fmla="*/ 104 h 122"/>
                  <a:gd name="T12" fmla="*/ 66 w 778"/>
                  <a:gd name="T13" fmla="*/ 96 h 122"/>
                  <a:gd name="T14" fmla="*/ 30 w 778"/>
                  <a:gd name="T15" fmla="*/ 86 h 122"/>
                  <a:gd name="T16" fmla="*/ 18 w 778"/>
                  <a:gd name="T17" fmla="*/ 80 h 122"/>
                  <a:gd name="T18" fmla="*/ 8 w 778"/>
                  <a:gd name="T19" fmla="*/ 74 h 122"/>
                  <a:gd name="T20" fmla="*/ 2 w 778"/>
                  <a:gd name="T21" fmla="*/ 68 h 122"/>
                  <a:gd name="T22" fmla="*/ 0 w 778"/>
                  <a:gd name="T23" fmla="*/ 62 h 122"/>
                  <a:gd name="T24" fmla="*/ 0 w 778"/>
                  <a:gd name="T25" fmla="*/ 62 h 122"/>
                  <a:gd name="T26" fmla="*/ 2 w 778"/>
                  <a:gd name="T27" fmla="*/ 56 h 122"/>
                  <a:gd name="T28" fmla="*/ 8 w 778"/>
                  <a:gd name="T29" fmla="*/ 50 h 122"/>
                  <a:gd name="T30" fmla="*/ 18 w 778"/>
                  <a:gd name="T31" fmla="*/ 44 h 122"/>
                  <a:gd name="T32" fmla="*/ 30 w 778"/>
                  <a:gd name="T33" fmla="*/ 38 h 122"/>
                  <a:gd name="T34" fmla="*/ 48 w 778"/>
                  <a:gd name="T35" fmla="*/ 32 h 122"/>
                  <a:gd name="T36" fmla="*/ 66 w 778"/>
                  <a:gd name="T37" fmla="*/ 28 h 122"/>
                  <a:gd name="T38" fmla="*/ 114 w 778"/>
                  <a:gd name="T39" fmla="*/ 18 h 122"/>
                  <a:gd name="T40" fmla="*/ 174 w 778"/>
                  <a:gd name="T41" fmla="*/ 10 h 122"/>
                  <a:gd name="T42" fmla="*/ 240 w 778"/>
                  <a:gd name="T43" fmla="*/ 4 h 122"/>
                  <a:gd name="T44" fmla="*/ 314 w 778"/>
                  <a:gd name="T45" fmla="*/ 0 h 122"/>
                  <a:gd name="T46" fmla="*/ 392 w 778"/>
                  <a:gd name="T47" fmla="*/ 0 h 122"/>
                  <a:gd name="T48" fmla="*/ 392 w 778"/>
                  <a:gd name="T49" fmla="*/ 0 h 122"/>
                  <a:gd name="T50" fmla="*/ 470 w 778"/>
                  <a:gd name="T51" fmla="*/ 0 h 122"/>
                  <a:gd name="T52" fmla="*/ 542 w 778"/>
                  <a:gd name="T53" fmla="*/ 4 h 122"/>
                  <a:gd name="T54" fmla="*/ 608 w 778"/>
                  <a:gd name="T55" fmla="*/ 10 h 122"/>
                  <a:gd name="T56" fmla="*/ 666 w 778"/>
                  <a:gd name="T57" fmla="*/ 18 h 122"/>
                  <a:gd name="T58" fmla="*/ 712 w 778"/>
                  <a:gd name="T59" fmla="*/ 28 h 122"/>
                  <a:gd name="T60" fmla="*/ 732 w 778"/>
                  <a:gd name="T61" fmla="*/ 32 h 122"/>
                  <a:gd name="T62" fmla="*/ 748 w 778"/>
                  <a:gd name="T63" fmla="*/ 38 h 122"/>
                  <a:gd name="T64" fmla="*/ 762 w 778"/>
                  <a:gd name="T65" fmla="*/ 44 h 122"/>
                  <a:gd name="T66" fmla="*/ 770 w 778"/>
                  <a:gd name="T67" fmla="*/ 50 h 122"/>
                  <a:gd name="T68" fmla="*/ 776 w 778"/>
                  <a:gd name="T69" fmla="*/ 56 h 122"/>
                  <a:gd name="T70" fmla="*/ 778 w 778"/>
                  <a:gd name="T71" fmla="*/ 62 h 122"/>
                  <a:gd name="T72" fmla="*/ 778 w 778"/>
                  <a:gd name="T73" fmla="*/ 62 h 122"/>
                  <a:gd name="T74" fmla="*/ 776 w 778"/>
                  <a:gd name="T75" fmla="*/ 68 h 122"/>
                  <a:gd name="T76" fmla="*/ 770 w 778"/>
                  <a:gd name="T77" fmla="*/ 74 h 122"/>
                  <a:gd name="T78" fmla="*/ 762 w 778"/>
                  <a:gd name="T79" fmla="*/ 80 h 122"/>
                  <a:gd name="T80" fmla="*/ 748 w 778"/>
                  <a:gd name="T81" fmla="*/ 86 h 122"/>
                  <a:gd name="T82" fmla="*/ 712 w 778"/>
                  <a:gd name="T83" fmla="*/ 96 h 122"/>
                  <a:gd name="T84" fmla="*/ 666 w 778"/>
                  <a:gd name="T85" fmla="*/ 104 h 122"/>
                  <a:gd name="T86" fmla="*/ 608 w 778"/>
                  <a:gd name="T87" fmla="*/ 112 h 122"/>
                  <a:gd name="T88" fmla="*/ 542 w 778"/>
                  <a:gd name="T89" fmla="*/ 118 h 122"/>
                  <a:gd name="T90" fmla="*/ 470 w 778"/>
                  <a:gd name="T91" fmla="*/ 120 h 122"/>
                  <a:gd name="T92" fmla="*/ 392 w 778"/>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8" h="122">
                    <a:moveTo>
                      <a:pt x="392" y="122"/>
                    </a:moveTo>
                    <a:lnTo>
                      <a:pt x="392" y="122"/>
                    </a:lnTo>
                    <a:lnTo>
                      <a:pt x="314" y="120"/>
                    </a:lnTo>
                    <a:lnTo>
                      <a:pt x="240" y="118"/>
                    </a:lnTo>
                    <a:lnTo>
                      <a:pt x="174" y="112"/>
                    </a:lnTo>
                    <a:lnTo>
                      <a:pt x="114" y="104"/>
                    </a:lnTo>
                    <a:lnTo>
                      <a:pt x="66"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6" y="28"/>
                    </a:lnTo>
                    <a:lnTo>
                      <a:pt x="114" y="18"/>
                    </a:lnTo>
                    <a:lnTo>
                      <a:pt x="174" y="10"/>
                    </a:lnTo>
                    <a:lnTo>
                      <a:pt x="240" y="4"/>
                    </a:lnTo>
                    <a:lnTo>
                      <a:pt x="314" y="0"/>
                    </a:lnTo>
                    <a:lnTo>
                      <a:pt x="392" y="0"/>
                    </a:lnTo>
                    <a:lnTo>
                      <a:pt x="392" y="0"/>
                    </a:lnTo>
                    <a:lnTo>
                      <a:pt x="470" y="0"/>
                    </a:lnTo>
                    <a:lnTo>
                      <a:pt x="542" y="4"/>
                    </a:lnTo>
                    <a:lnTo>
                      <a:pt x="608" y="10"/>
                    </a:lnTo>
                    <a:lnTo>
                      <a:pt x="666" y="18"/>
                    </a:lnTo>
                    <a:lnTo>
                      <a:pt x="712" y="28"/>
                    </a:lnTo>
                    <a:lnTo>
                      <a:pt x="732" y="32"/>
                    </a:lnTo>
                    <a:lnTo>
                      <a:pt x="748" y="38"/>
                    </a:lnTo>
                    <a:lnTo>
                      <a:pt x="762" y="44"/>
                    </a:lnTo>
                    <a:lnTo>
                      <a:pt x="770" y="50"/>
                    </a:lnTo>
                    <a:lnTo>
                      <a:pt x="776" y="56"/>
                    </a:lnTo>
                    <a:lnTo>
                      <a:pt x="778" y="62"/>
                    </a:lnTo>
                    <a:lnTo>
                      <a:pt x="778" y="62"/>
                    </a:lnTo>
                    <a:lnTo>
                      <a:pt x="776" y="68"/>
                    </a:lnTo>
                    <a:lnTo>
                      <a:pt x="770" y="74"/>
                    </a:lnTo>
                    <a:lnTo>
                      <a:pt x="762" y="80"/>
                    </a:lnTo>
                    <a:lnTo>
                      <a:pt x="748" y="86"/>
                    </a:lnTo>
                    <a:lnTo>
                      <a:pt x="712" y="96"/>
                    </a:lnTo>
                    <a:lnTo>
                      <a:pt x="666" y="104"/>
                    </a:lnTo>
                    <a:lnTo>
                      <a:pt x="608" y="112"/>
                    </a:lnTo>
                    <a:lnTo>
                      <a:pt x="542" y="118"/>
                    </a:lnTo>
                    <a:lnTo>
                      <a:pt x="470" y="120"/>
                    </a:lnTo>
                    <a:lnTo>
                      <a:pt x="392"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3" name="Freeform 299"/>
              <p:cNvSpPr>
                <a:spLocks/>
              </p:cNvSpPr>
              <p:nvPr/>
            </p:nvSpPr>
            <p:spPr bwMode="auto">
              <a:xfrm>
                <a:off x="4501" y="4166"/>
                <a:ext cx="782" cy="122"/>
              </a:xfrm>
              <a:custGeom>
                <a:avLst/>
                <a:gdLst>
                  <a:gd name="T0" fmla="*/ 394 w 782"/>
                  <a:gd name="T1" fmla="*/ 0 h 122"/>
                  <a:gd name="T2" fmla="*/ 394 w 782"/>
                  <a:gd name="T3" fmla="*/ 0 h 122"/>
                  <a:gd name="T4" fmla="*/ 314 w 782"/>
                  <a:gd name="T5" fmla="*/ 0 h 122"/>
                  <a:gd name="T6" fmla="*/ 242 w 782"/>
                  <a:gd name="T7" fmla="*/ 4 h 122"/>
                  <a:gd name="T8" fmla="*/ 174 w 782"/>
                  <a:gd name="T9" fmla="*/ 10 h 122"/>
                  <a:gd name="T10" fmla="*/ 116 w 782"/>
                  <a:gd name="T11" fmla="*/ 18 h 122"/>
                  <a:gd name="T12" fmla="*/ 68 w 782"/>
                  <a:gd name="T13" fmla="*/ 26 h 122"/>
                  <a:gd name="T14" fmla="*/ 48 w 782"/>
                  <a:gd name="T15" fmla="*/ 32 h 122"/>
                  <a:gd name="T16" fmla="*/ 30 w 782"/>
                  <a:gd name="T17" fmla="*/ 38 h 122"/>
                  <a:gd name="T18" fmla="*/ 18 w 782"/>
                  <a:gd name="T19" fmla="*/ 44 h 122"/>
                  <a:gd name="T20" fmla="*/ 8 w 782"/>
                  <a:gd name="T21" fmla="*/ 50 h 122"/>
                  <a:gd name="T22" fmla="*/ 2 w 782"/>
                  <a:gd name="T23" fmla="*/ 56 h 122"/>
                  <a:gd name="T24" fmla="*/ 0 w 782"/>
                  <a:gd name="T25" fmla="*/ 62 h 122"/>
                  <a:gd name="T26" fmla="*/ 0 w 782"/>
                  <a:gd name="T27" fmla="*/ 62 h 122"/>
                  <a:gd name="T28" fmla="*/ 2 w 782"/>
                  <a:gd name="T29" fmla="*/ 68 h 122"/>
                  <a:gd name="T30" fmla="*/ 8 w 782"/>
                  <a:gd name="T31" fmla="*/ 74 h 122"/>
                  <a:gd name="T32" fmla="*/ 18 w 782"/>
                  <a:gd name="T33" fmla="*/ 80 h 122"/>
                  <a:gd name="T34" fmla="*/ 30 w 782"/>
                  <a:gd name="T35" fmla="*/ 86 h 122"/>
                  <a:gd name="T36" fmla="*/ 68 w 782"/>
                  <a:gd name="T37" fmla="*/ 96 h 122"/>
                  <a:gd name="T38" fmla="*/ 116 w 782"/>
                  <a:gd name="T39" fmla="*/ 104 h 122"/>
                  <a:gd name="T40" fmla="*/ 174 w 782"/>
                  <a:gd name="T41" fmla="*/ 112 h 122"/>
                  <a:gd name="T42" fmla="*/ 242 w 782"/>
                  <a:gd name="T43" fmla="*/ 118 h 122"/>
                  <a:gd name="T44" fmla="*/ 314 w 782"/>
                  <a:gd name="T45" fmla="*/ 120 h 122"/>
                  <a:gd name="T46" fmla="*/ 394 w 782"/>
                  <a:gd name="T47" fmla="*/ 122 h 122"/>
                  <a:gd name="T48" fmla="*/ 394 w 782"/>
                  <a:gd name="T49" fmla="*/ 122 h 122"/>
                  <a:gd name="T50" fmla="*/ 472 w 782"/>
                  <a:gd name="T51" fmla="*/ 120 h 122"/>
                  <a:gd name="T52" fmla="*/ 546 w 782"/>
                  <a:gd name="T53" fmla="*/ 118 h 122"/>
                  <a:gd name="T54" fmla="*/ 612 w 782"/>
                  <a:gd name="T55" fmla="*/ 112 h 122"/>
                  <a:gd name="T56" fmla="*/ 668 w 782"/>
                  <a:gd name="T57" fmla="*/ 104 h 122"/>
                  <a:gd name="T58" fmla="*/ 716 w 782"/>
                  <a:gd name="T59" fmla="*/ 96 h 122"/>
                  <a:gd name="T60" fmla="*/ 752 w 782"/>
                  <a:gd name="T61" fmla="*/ 86 h 122"/>
                  <a:gd name="T62" fmla="*/ 766 w 782"/>
                  <a:gd name="T63" fmla="*/ 80 h 122"/>
                  <a:gd name="T64" fmla="*/ 776 w 782"/>
                  <a:gd name="T65" fmla="*/ 74 h 122"/>
                  <a:gd name="T66" fmla="*/ 780 w 782"/>
                  <a:gd name="T67" fmla="*/ 68 h 122"/>
                  <a:gd name="T68" fmla="*/ 782 w 782"/>
                  <a:gd name="T69" fmla="*/ 62 h 122"/>
                  <a:gd name="T70" fmla="*/ 782 w 782"/>
                  <a:gd name="T71" fmla="*/ 62 h 122"/>
                  <a:gd name="T72" fmla="*/ 780 w 782"/>
                  <a:gd name="T73" fmla="*/ 56 h 122"/>
                  <a:gd name="T74" fmla="*/ 776 w 782"/>
                  <a:gd name="T75" fmla="*/ 50 h 122"/>
                  <a:gd name="T76" fmla="*/ 766 w 782"/>
                  <a:gd name="T77" fmla="*/ 44 h 122"/>
                  <a:gd name="T78" fmla="*/ 752 w 782"/>
                  <a:gd name="T79" fmla="*/ 38 h 122"/>
                  <a:gd name="T80" fmla="*/ 736 w 782"/>
                  <a:gd name="T81" fmla="*/ 32 h 122"/>
                  <a:gd name="T82" fmla="*/ 716 w 782"/>
                  <a:gd name="T83" fmla="*/ 26 h 122"/>
                  <a:gd name="T84" fmla="*/ 668 w 782"/>
                  <a:gd name="T85" fmla="*/ 18 h 122"/>
                  <a:gd name="T86" fmla="*/ 612 w 782"/>
                  <a:gd name="T87" fmla="*/ 10 h 122"/>
                  <a:gd name="T88" fmla="*/ 546 w 782"/>
                  <a:gd name="T89" fmla="*/ 4 h 122"/>
                  <a:gd name="T90" fmla="*/ 472 w 782"/>
                  <a:gd name="T91" fmla="*/ 0 h 122"/>
                  <a:gd name="T92" fmla="*/ 394 w 782"/>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2" h="122">
                    <a:moveTo>
                      <a:pt x="394" y="0"/>
                    </a:moveTo>
                    <a:lnTo>
                      <a:pt x="394" y="0"/>
                    </a:lnTo>
                    <a:lnTo>
                      <a:pt x="314" y="0"/>
                    </a:lnTo>
                    <a:lnTo>
                      <a:pt x="242"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2" y="118"/>
                    </a:lnTo>
                    <a:lnTo>
                      <a:pt x="314" y="120"/>
                    </a:lnTo>
                    <a:lnTo>
                      <a:pt x="394" y="122"/>
                    </a:lnTo>
                    <a:lnTo>
                      <a:pt x="394" y="122"/>
                    </a:lnTo>
                    <a:lnTo>
                      <a:pt x="472" y="120"/>
                    </a:lnTo>
                    <a:lnTo>
                      <a:pt x="546" y="118"/>
                    </a:lnTo>
                    <a:lnTo>
                      <a:pt x="612" y="112"/>
                    </a:lnTo>
                    <a:lnTo>
                      <a:pt x="668" y="104"/>
                    </a:lnTo>
                    <a:lnTo>
                      <a:pt x="716" y="96"/>
                    </a:lnTo>
                    <a:lnTo>
                      <a:pt x="752" y="86"/>
                    </a:lnTo>
                    <a:lnTo>
                      <a:pt x="766" y="80"/>
                    </a:lnTo>
                    <a:lnTo>
                      <a:pt x="776" y="74"/>
                    </a:lnTo>
                    <a:lnTo>
                      <a:pt x="780" y="68"/>
                    </a:lnTo>
                    <a:lnTo>
                      <a:pt x="782" y="62"/>
                    </a:lnTo>
                    <a:lnTo>
                      <a:pt x="782" y="62"/>
                    </a:lnTo>
                    <a:lnTo>
                      <a:pt x="780" y="56"/>
                    </a:lnTo>
                    <a:lnTo>
                      <a:pt x="776" y="50"/>
                    </a:lnTo>
                    <a:lnTo>
                      <a:pt x="766" y="44"/>
                    </a:lnTo>
                    <a:lnTo>
                      <a:pt x="752" y="38"/>
                    </a:lnTo>
                    <a:lnTo>
                      <a:pt x="736" y="32"/>
                    </a:lnTo>
                    <a:lnTo>
                      <a:pt x="716" y="26"/>
                    </a:lnTo>
                    <a:lnTo>
                      <a:pt x="668" y="18"/>
                    </a:lnTo>
                    <a:lnTo>
                      <a:pt x="612" y="10"/>
                    </a:lnTo>
                    <a:lnTo>
                      <a:pt x="546" y="4"/>
                    </a:lnTo>
                    <a:lnTo>
                      <a:pt x="472" y="0"/>
                    </a:lnTo>
                    <a:lnTo>
                      <a:pt x="3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4" name="Freeform 300"/>
              <p:cNvSpPr>
                <a:spLocks noEditPoints="1"/>
              </p:cNvSpPr>
              <p:nvPr/>
            </p:nvSpPr>
            <p:spPr bwMode="auto">
              <a:xfrm>
                <a:off x="4503" y="4166"/>
                <a:ext cx="778" cy="122"/>
              </a:xfrm>
              <a:custGeom>
                <a:avLst/>
                <a:gdLst>
                  <a:gd name="T0" fmla="*/ 392 w 778"/>
                  <a:gd name="T1" fmla="*/ 122 h 122"/>
                  <a:gd name="T2" fmla="*/ 240 w 778"/>
                  <a:gd name="T3" fmla="*/ 116 h 122"/>
                  <a:gd name="T4" fmla="*/ 116 w 778"/>
                  <a:gd name="T5" fmla="*/ 104 h 122"/>
                  <a:gd name="T6" fmla="*/ 32 w 778"/>
                  <a:gd name="T7" fmla="*/ 84 h 122"/>
                  <a:gd name="T8" fmla="*/ 10 w 778"/>
                  <a:gd name="T9" fmla="*/ 74 h 122"/>
                  <a:gd name="T10" fmla="*/ 2 w 778"/>
                  <a:gd name="T11" fmla="*/ 62 h 122"/>
                  <a:gd name="T12" fmla="*/ 4 w 778"/>
                  <a:gd name="T13" fmla="*/ 56 h 122"/>
                  <a:gd name="T14" fmla="*/ 20 w 778"/>
                  <a:gd name="T15" fmla="*/ 44 h 122"/>
                  <a:gd name="T16" fmla="*/ 68 w 778"/>
                  <a:gd name="T17" fmla="*/ 28 h 122"/>
                  <a:gd name="T18" fmla="*/ 174 w 778"/>
                  <a:gd name="T19" fmla="*/ 10 h 122"/>
                  <a:gd name="T20" fmla="*/ 314 w 778"/>
                  <a:gd name="T21" fmla="*/ 2 h 122"/>
                  <a:gd name="T22" fmla="*/ 392 w 778"/>
                  <a:gd name="T23" fmla="*/ 0 h 122"/>
                  <a:gd name="T24" fmla="*/ 542 w 778"/>
                  <a:gd name="T25" fmla="*/ 4 h 122"/>
                  <a:gd name="T26" fmla="*/ 664 w 778"/>
                  <a:gd name="T27" fmla="*/ 18 h 122"/>
                  <a:gd name="T28" fmla="*/ 746 w 778"/>
                  <a:gd name="T29" fmla="*/ 38 h 122"/>
                  <a:gd name="T30" fmla="*/ 768 w 778"/>
                  <a:gd name="T31" fmla="*/ 50 h 122"/>
                  <a:gd name="T32" fmla="*/ 776 w 778"/>
                  <a:gd name="T33" fmla="*/ 62 h 122"/>
                  <a:gd name="T34" fmla="*/ 774 w 778"/>
                  <a:gd name="T35" fmla="*/ 68 h 122"/>
                  <a:gd name="T36" fmla="*/ 760 w 778"/>
                  <a:gd name="T37" fmla="*/ 80 h 122"/>
                  <a:gd name="T38" fmla="*/ 710 w 778"/>
                  <a:gd name="T39" fmla="*/ 94 h 122"/>
                  <a:gd name="T40" fmla="*/ 606 w 778"/>
                  <a:gd name="T41" fmla="*/ 112 h 122"/>
                  <a:gd name="T42" fmla="*/ 470 w 778"/>
                  <a:gd name="T43" fmla="*/ 120 h 122"/>
                  <a:gd name="T44" fmla="*/ 392 w 778"/>
                  <a:gd name="T45" fmla="*/ 0 h 122"/>
                  <a:gd name="T46" fmla="*/ 314 w 778"/>
                  <a:gd name="T47" fmla="*/ 0 h 122"/>
                  <a:gd name="T48" fmla="*/ 174 w 778"/>
                  <a:gd name="T49" fmla="*/ 10 h 122"/>
                  <a:gd name="T50" fmla="*/ 66 w 778"/>
                  <a:gd name="T51" fmla="*/ 28 h 122"/>
                  <a:gd name="T52" fmla="*/ 30 w 778"/>
                  <a:gd name="T53" fmla="*/ 38 h 122"/>
                  <a:gd name="T54" fmla="*/ 8 w 778"/>
                  <a:gd name="T55" fmla="*/ 50 h 122"/>
                  <a:gd name="T56" fmla="*/ 0 w 778"/>
                  <a:gd name="T57" fmla="*/ 62 h 122"/>
                  <a:gd name="T58" fmla="*/ 2 w 778"/>
                  <a:gd name="T59" fmla="*/ 68 h 122"/>
                  <a:gd name="T60" fmla="*/ 18 w 778"/>
                  <a:gd name="T61" fmla="*/ 80 h 122"/>
                  <a:gd name="T62" fmla="*/ 66 w 778"/>
                  <a:gd name="T63" fmla="*/ 96 h 122"/>
                  <a:gd name="T64" fmla="*/ 174 w 778"/>
                  <a:gd name="T65" fmla="*/ 112 h 122"/>
                  <a:gd name="T66" fmla="*/ 314 w 778"/>
                  <a:gd name="T67" fmla="*/ 120 h 122"/>
                  <a:gd name="T68" fmla="*/ 392 w 778"/>
                  <a:gd name="T69" fmla="*/ 122 h 122"/>
                  <a:gd name="T70" fmla="*/ 542 w 778"/>
                  <a:gd name="T71" fmla="*/ 118 h 122"/>
                  <a:gd name="T72" fmla="*/ 666 w 778"/>
                  <a:gd name="T73" fmla="*/ 104 h 122"/>
                  <a:gd name="T74" fmla="*/ 748 w 778"/>
                  <a:gd name="T75" fmla="*/ 86 h 122"/>
                  <a:gd name="T76" fmla="*/ 770 w 778"/>
                  <a:gd name="T77" fmla="*/ 74 h 122"/>
                  <a:gd name="T78" fmla="*/ 778 w 778"/>
                  <a:gd name="T79" fmla="*/ 62 h 122"/>
                  <a:gd name="T80" fmla="*/ 776 w 778"/>
                  <a:gd name="T81" fmla="*/ 56 h 122"/>
                  <a:gd name="T82" fmla="*/ 762 w 778"/>
                  <a:gd name="T83" fmla="*/ 44 h 122"/>
                  <a:gd name="T84" fmla="*/ 732 w 778"/>
                  <a:gd name="T85" fmla="*/ 32 h 122"/>
                  <a:gd name="T86" fmla="*/ 666 w 778"/>
                  <a:gd name="T87" fmla="*/ 18 h 122"/>
                  <a:gd name="T88" fmla="*/ 542 w 778"/>
                  <a:gd name="T89" fmla="*/ 4 h 122"/>
                  <a:gd name="T90" fmla="*/ 392 w 778"/>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8" h="122">
                    <a:moveTo>
                      <a:pt x="392" y="122"/>
                    </a:moveTo>
                    <a:lnTo>
                      <a:pt x="392" y="122"/>
                    </a:lnTo>
                    <a:lnTo>
                      <a:pt x="314" y="120"/>
                    </a:lnTo>
                    <a:lnTo>
                      <a:pt x="240" y="116"/>
                    </a:lnTo>
                    <a:lnTo>
                      <a:pt x="174" y="112"/>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4" y="2"/>
                    </a:lnTo>
                    <a:lnTo>
                      <a:pt x="392" y="0"/>
                    </a:lnTo>
                    <a:lnTo>
                      <a:pt x="392" y="0"/>
                    </a:lnTo>
                    <a:lnTo>
                      <a:pt x="470" y="2"/>
                    </a:lnTo>
                    <a:lnTo>
                      <a:pt x="542" y="4"/>
                    </a:lnTo>
                    <a:lnTo>
                      <a:pt x="606" y="10"/>
                    </a:lnTo>
                    <a:lnTo>
                      <a:pt x="664" y="18"/>
                    </a:lnTo>
                    <a:lnTo>
                      <a:pt x="710" y="28"/>
                    </a:lnTo>
                    <a:lnTo>
                      <a:pt x="746" y="38"/>
                    </a:lnTo>
                    <a:lnTo>
                      <a:pt x="760" y="44"/>
                    </a:lnTo>
                    <a:lnTo>
                      <a:pt x="768" y="50"/>
                    </a:lnTo>
                    <a:lnTo>
                      <a:pt x="774" y="56"/>
                    </a:lnTo>
                    <a:lnTo>
                      <a:pt x="776" y="62"/>
                    </a:lnTo>
                    <a:lnTo>
                      <a:pt x="776" y="62"/>
                    </a:lnTo>
                    <a:lnTo>
                      <a:pt x="774" y="68"/>
                    </a:lnTo>
                    <a:lnTo>
                      <a:pt x="768" y="74"/>
                    </a:lnTo>
                    <a:lnTo>
                      <a:pt x="760" y="80"/>
                    </a:lnTo>
                    <a:lnTo>
                      <a:pt x="746" y="84"/>
                    </a:lnTo>
                    <a:lnTo>
                      <a:pt x="710" y="94"/>
                    </a:lnTo>
                    <a:lnTo>
                      <a:pt x="664" y="104"/>
                    </a:lnTo>
                    <a:lnTo>
                      <a:pt x="606" y="112"/>
                    </a:lnTo>
                    <a:lnTo>
                      <a:pt x="542" y="116"/>
                    </a:lnTo>
                    <a:lnTo>
                      <a:pt x="470" y="120"/>
                    </a:lnTo>
                    <a:lnTo>
                      <a:pt x="392" y="122"/>
                    </a:lnTo>
                    <a:close/>
                    <a:moveTo>
                      <a:pt x="392" y="0"/>
                    </a:moveTo>
                    <a:lnTo>
                      <a:pt x="392" y="0"/>
                    </a:lnTo>
                    <a:lnTo>
                      <a:pt x="314" y="0"/>
                    </a:lnTo>
                    <a:lnTo>
                      <a:pt x="240" y="4"/>
                    </a:lnTo>
                    <a:lnTo>
                      <a:pt x="174"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4" y="112"/>
                    </a:lnTo>
                    <a:lnTo>
                      <a:pt x="240" y="118"/>
                    </a:lnTo>
                    <a:lnTo>
                      <a:pt x="314" y="120"/>
                    </a:lnTo>
                    <a:lnTo>
                      <a:pt x="392" y="122"/>
                    </a:lnTo>
                    <a:lnTo>
                      <a:pt x="392" y="122"/>
                    </a:lnTo>
                    <a:lnTo>
                      <a:pt x="470" y="120"/>
                    </a:lnTo>
                    <a:lnTo>
                      <a:pt x="542" y="118"/>
                    </a:lnTo>
                    <a:lnTo>
                      <a:pt x="608" y="112"/>
                    </a:lnTo>
                    <a:lnTo>
                      <a:pt x="666" y="104"/>
                    </a:lnTo>
                    <a:lnTo>
                      <a:pt x="712" y="96"/>
                    </a:lnTo>
                    <a:lnTo>
                      <a:pt x="748" y="86"/>
                    </a:lnTo>
                    <a:lnTo>
                      <a:pt x="762" y="80"/>
                    </a:lnTo>
                    <a:lnTo>
                      <a:pt x="770" y="74"/>
                    </a:lnTo>
                    <a:lnTo>
                      <a:pt x="776" y="68"/>
                    </a:lnTo>
                    <a:lnTo>
                      <a:pt x="778" y="62"/>
                    </a:lnTo>
                    <a:lnTo>
                      <a:pt x="778" y="62"/>
                    </a:lnTo>
                    <a:lnTo>
                      <a:pt x="776" y="56"/>
                    </a:lnTo>
                    <a:lnTo>
                      <a:pt x="770" y="50"/>
                    </a:lnTo>
                    <a:lnTo>
                      <a:pt x="762" y="44"/>
                    </a:lnTo>
                    <a:lnTo>
                      <a:pt x="748" y="38"/>
                    </a:lnTo>
                    <a:lnTo>
                      <a:pt x="732" y="32"/>
                    </a:lnTo>
                    <a:lnTo>
                      <a:pt x="712" y="28"/>
                    </a:lnTo>
                    <a:lnTo>
                      <a:pt x="666" y="18"/>
                    </a:lnTo>
                    <a:lnTo>
                      <a:pt x="608" y="10"/>
                    </a:lnTo>
                    <a:lnTo>
                      <a:pt x="542" y="4"/>
                    </a:lnTo>
                    <a:lnTo>
                      <a:pt x="470" y="0"/>
                    </a:lnTo>
                    <a:lnTo>
                      <a:pt x="392" y="0"/>
                    </a:lnTo>
                    <a:close/>
                  </a:path>
                </a:pathLst>
              </a:custGeom>
              <a:solidFill>
                <a:srgbClr val="E3E1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5" name="Freeform 301"/>
              <p:cNvSpPr>
                <a:spLocks/>
              </p:cNvSpPr>
              <p:nvPr/>
            </p:nvSpPr>
            <p:spPr bwMode="auto">
              <a:xfrm>
                <a:off x="4505" y="4166"/>
                <a:ext cx="774" cy="122"/>
              </a:xfrm>
              <a:custGeom>
                <a:avLst/>
                <a:gdLst>
                  <a:gd name="T0" fmla="*/ 390 w 774"/>
                  <a:gd name="T1" fmla="*/ 122 h 122"/>
                  <a:gd name="T2" fmla="*/ 390 w 774"/>
                  <a:gd name="T3" fmla="*/ 122 h 122"/>
                  <a:gd name="T4" fmla="*/ 312 w 774"/>
                  <a:gd name="T5" fmla="*/ 120 h 122"/>
                  <a:gd name="T6" fmla="*/ 238 w 774"/>
                  <a:gd name="T7" fmla="*/ 116 h 122"/>
                  <a:gd name="T8" fmla="*/ 172 w 774"/>
                  <a:gd name="T9" fmla="*/ 112 h 122"/>
                  <a:gd name="T10" fmla="*/ 114 w 774"/>
                  <a:gd name="T11" fmla="*/ 104 h 122"/>
                  <a:gd name="T12" fmla="*/ 66 w 774"/>
                  <a:gd name="T13" fmla="*/ 94 h 122"/>
                  <a:gd name="T14" fmla="*/ 30 w 774"/>
                  <a:gd name="T15" fmla="*/ 84 h 122"/>
                  <a:gd name="T16" fmla="*/ 18 w 774"/>
                  <a:gd name="T17" fmla="*/ 80 h 122"/>
                  <a:gd name="T18" fmla="*/ 8 w 774"/>
                  <a:gd name="T19" fmla="*/ 74 h 122"/>
                  <a:gd name="T20" fmla="*/ 2 w 774"/>
                  <a:gd name="T21" fmla="*/ 68 h 122"/>
                  <a:gd name="T22" fmla="*/ 0 w 774"/>
                  <a:gd name="T23" fmla="*/ 62 h 122"/>
                  <a:gd name="T24" fmla="*/ 0 w 774"/>
                  <a:gd name="T25" fmla="*/ 62 h 122"/>
                  <a:gd name="T26" fmla="*/ 2 w 774"/>
                  <a:gd name="T27" fmla="*/ 56 h 122"/>
                  <a:gd name="T28" fmla="*/ 8 w 774"/>
                  <a:gd name="T29" fmla="*/ 50 h 122"/>
                  <a:gd name="T30" fmla="*/ 18 w 774"/>
                  <a:gd name="T31" fmla="*/ 44 h 122"/>
                  <a:gd name="T32" fmla="*/ 30 w 774"/>
                  <a:gd name="T33" fmla="*/ 38 h 122"/>
                  <a:gd name="T34" fmla="*/ 66 w 774"/>
                  <a:gd name="T35" fmla="*/ 28 h 122"/>
                  <a:gd name="T36" fmla="*/ 114 w 774"/>
                  <a:gd name="T37" fmla="*/ 18 h 122"/>
                  <a:gd name="T38" fmla="*/ 172 w 774"/>
                  <a:gd name="T39" fmla="*/ 10 h 122"/>
                  <a:gd name="T40" fmla="*/ 238 w 774"/>
                  <a:gd name="T41" fmla="*/ 4 h 122"/>
                  <a:gd name="T42" fmla="*/ 312 w 774"/>
                  <a:gd name="T43" fmla="*/ 2 h 122"/>
                  <a:gd name="T44" fmla="*/ 390 w 774"/>
                  <a:gd name="T45" fmla="*/ 0 h 122"/>
                  <a:gd name="T46" fmla="*/ 390 w 774"/>
                  <a:gd name="T47" fmla="*/ 0 h 122"/>
                  <a:gd name="T48" fmla="*/ 468 w 774"/>
                  <a:gd name="T49" fmla="*/ 2 h 122"/>
                  <a:gd name="T50" fmla="*/ 540 w 774"/>
                  <a:gd name="T51" fmla="*/ 4 h 122"/>
                  <a:gd name="T52" fmla="*/ 604 w 774"/>
                  <a:gd name="T53" fmla="*/ 10 h 122"/>
                  <a:gd name="T54" fmla="*/ 662 w 774"/>
                  <a:gd name="T55" fmla="*/ 18 h 122"/>
                  <a:gd name="T56" fmla="*/ 708 w 774"/>
                  <a:gd name="T57" fmla="*/ 28 h 122"/>
                  <a:gd name="T58" fmla="*/ 744 w 774"/>
                  <a:gd name="T59" fmla="*/ 38 h 122"/>
                  <a:gd name="T60" fmla="*/ 758 w 774"/>
                  <a:gd name="T61" fmla="*/ 44 h 122"/>
                  <a:gd name="T62" fmla="*/ 766 w 774"/>
                  <a:gd name="T63" fmla="*/ 50 h 122"/>
                  <a:gd name="T64" fmla="*/ 772 w 774"/>
                  <a:gd name="T65" fmla="*/ 56 h 122"/>
                  <a:gd name="T66" fmla="*/ 774 w 774"/>
                  <a:gd name="T67" fmla="*/ 62 h 122"/>
                  <a:gd name="T68" fmla="*/ 774 w 774"/>
                  <a:gd name="T69" fmla="*/ 62 h 122"/>
                  <a:gd name="T70" fmla="*/ 772 w 774"/>
                  <a:gd name="T71" fmla="*/ 68 h 122"/>
                  <a:gd name="T72" fmla="*/ 766 w 774"/>
                  <a:gd name="T73" fmla="*/ 74 h 122"/>
                  <a:gd name="T74" fmla="*/ 758 w 774"/>
                  <a:gd name="T75" fmla="*/ 80 h 122"/>
                  <a:gd name="T76" fmla="*/ 744 w 774"/>
                  <a:gd name="T77" fmla="*/ 84 h 122"/>
                  <a:gd name="T78" fmla="*/ 708 w 774"/>
                  <a:gd name="T79" fmla="*/ 94 h 122"/>
                  <a:gd name="T80" fmla="*/ 662 w 774"/>
                  <a:gd name="T81" fmla="*/ 104 h 122"/>
                  <a:gd name="T82" fmla="*/ 604 w 774"/>
                  <a:gd name="T83" fmla="*/ 112 h 122"/>
                  <a:gd name="T84" fmla="*/ 540 w 774"/>
                  <a:gd name="T85" fmla="*/ 116 h 122"/>
                  <a:gd name="T86" fmla="*/ 468 w 774"/>
                  <a:gd name="T87" fmla="*/ 120 h 122"/>
                  <a:gd name="T88" fmla="*/ 390 w 774"/>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122"/>
                    </a:moveTo>
                    <a:lnTo>
                      <a:pt x="390" y="122"/>
                    </a:lnTo>
                    <a:lnTo>
                      <a:pt x="312" y="120"/>
                    </a:lnTo>
                    <a:lnTo>
                      <a:pt x="238" y="116"/>
                    </a:lnTo>
                    <a:lnTo>
                      <a:pt x="172" y="112"/>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2" y="2"/>
                    </a:lnTo>
                    <a:lnTo>
                      <a:pt x="390" y="0"/>
                    </a:lnTo>
                    <a:lnTo>
                      <a:pt x="390" y="0"/>
                    </a:lnTo>
                    <a:lnTo>
                      <a:pt x="468" y="2"/>
                    </a:lnTo>
                    <a:lnTo>
                      <a:pt x="540" y="4"/>
                    </a:lnTo>
                    <a:lnTo>
                      <a:pt x="604" y="10"/>
                    </a:lnTo>
                    <a:lnTo>
                      <a:pt x="662" y="18"/>
                    </a:lnTo>
                    <a:lnTo>
                      <a:pt x="708" y="28"/>
                    </a:lnTo>
                    <a:lnTo>
                      <a:pt x="744" y="38"/>
                    </a:lnTo>
                    <a:lnTo>
                      <a:pt x="758" y="44"/>
                    </a:lnTo>
                    <a:lnTo>
                      <a:pt x="766" y="50"/>
                    </a:lnTo>
                    <a:lnTo>
                      <a:pt x="772" y="56"/>
                    </a:lnTo>
                    <a:lnTo>
                      <a:pt x="774" y="62"/>
                    </a:lnTo>
                    <a:lnTo>
                      <a:pt x="774" y="62"/>
                    </a:lnTo>
                    <a:lnTo>
                      <a:pt x="772" y="68"/>
                    </a:lnTo>
                    <a:lnTo>
                      <a:pt x="766" y="74"/>
                    </a:lnTo>
                    <a:lnTo>
                      <a:pt x="758" y="80"/>
                    </a:lnTo>
                    <a:lnTo>
                      <a:pt x="744" y="84"/>
                    </a:lnTo>
                    <a:lnTo>
                      <a:pt x="708" y="94"/>
                    </a:lnTo>
                    <a:lnTo>
                      <a:pt x="662" y="104"/>
                    </a:lnTo>
                    <a:lnTo>
                      <a:pt x="604" y="112"/>
                    </a:lnTo>
                    <a:lnTo>
                      <a:pt x="540" y="116"/>
                    </a:lnTo>
                    <a:lnTo>
                      <a:pt x="468" y="120"/>
                    </a:lnTo>
                    <a:lnTo>
                      <a:pt x="390"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6" name="Freeform 302"/>
              <p:cNvSpPr>
                <a:spLocks/>
              </p:cNvSpPr>
              <p:nvPr/>
            </p:nvSpPr>
            <p:spPr bwMode="auto">
              <a:xfrm>
                <a:off x="4503" y="4166"/>
                <a:ext cx="778" cy="122"/>
              </a:xfrm>
              <a:custGeom>
                <a:avLst/>
                <a:gdLst>
                  <a:gd name="T0" fmla="*/ 392 w 778"/>
                  <a:gd name="T1" fmla="*/ 0 h 122"/>
                  <a:gd name="T2" fmla="*/ 392 w 778"/>
                  <a:gd name="T3" fmla="*/ 0 h 122"/>
                  <a:gd name="T4" fmla="*/ 314 w 778"/>
                  <a:gd name="T5" fmla="*/ 0 h 122"/>
                  <a:gd name="T6" fmla="*/ 240 w 778"/>
                  <a:gd name="T7" fmla="*/ 4 h 122"/>
                  <a:gd name="T8" fmla="*/ 174 w 778"/>
                  <a:gd name="T9" fmla="*/ 10 h 122"/>
                  <a:gd name="T10" fmla="*/ 114 w 778"/>
                  <a:gd name="T11" fmla="*/ 18 h 122"/>
                  <a:gd name="T12" fmla="*/ 66 w 778"/>
                  <a:gd name="T13" fmla="*/ 28 h 122"/>
                  <a:gd name="T14" fmla="*/ 48 w 778"/>
                  <a:gd name="T15" fmla="*/ 32 h 122"/>
                  <a:gd name="T16" fmla="*/ 30 w 778"/>
                  <a:gd name="T17" fmla="*/ 38 h 122"/>
                  <a:gd name="T18" fmla="*/ 18 w 778"/>
                  <a:gd name="T19" fmla="*/ 44 h 122"/>
                  <a:gd name="T20" fmla="*/ 8 w 778"/>
                  <a:gd name="T21" fmla="*/ 50 h 122"/>
                  <a:gd name="T22" fmla="*/ 2 w 778"/>
                  <a:gd name="T23" fmla="*/ 56 h 122"/>
                  <a:gd name="T24" fmla="*/ 0 w 778"/>
                  <a:gd name="T25" fmla="*/ 62 h 122"/>
                  <a:gd name="T26" fmla="*/ 0 w 778"/>
                  <a:gd name="T27" fmla="*/ 62 h 122"/>
                  <a:gd name="T28" fmla="*/ 2 w 778"/>
                  <a:gd name="T29" fmla="*/ 68 h 122"/>
                  <a:gd name="T30" fmla="*/ 8 w 778"/>
                  <a:gd name="T31" fmla="*/ 74 h 122"/>
                  <a:gd name="T32" fmla="*/ 18 w 778"/>
                  <a:gd name="T33" fmla="*/ 80 h 122"/>
                  <a:gd name="T34" fmla="*/ 30 w 778"/>
                  <a:gd name="T35" fmla="*/ 86 h 122"/>
                  <a:gd name="T36" fmla="*/ 66 w 778"/>
                  <a:gd name="T37" fmla="*/ 96 h 122"/>
                  <a:gd name="T38" fmla="*/ 114 w 778"/>
                  <a:gd name="T39" fmla="*/ 104 h 122"/>
                  <a:gd name="T40" fmla="*/ 174 w 778"/>
                  <a:gd name="T41" fmla="*/ 112 h 122"/>
                  <a:gd name="T42" fmla="*/ 240 w 778"/>
                  <a:gd name="T43" fmla="*/ 118 h 122"/>
                  <a:gd name="T44" fmla="*/ 314 w 778"/>
                  <a:gd name="T45" fmla="*/ 120 h 122"/>
                  <a:gd name="T46" fmla="*/ 392 w 778"/>
                  <a:gd name="T47" fmla="*/ 122 h 122"/>
                  <a:gd name="T48" fmla="*/ 392 w 778"/>
                  <a:gd name="T49" fmla="*/ 122 h 122"/>
                  <a:gd name="T50" fmla="*/ 470 w 778"/>
                  <a:gd name="T51" fmla="*/ 120 h 122"/>
                  <a:gd name="T52" fmla="*/ 542 w 778"/>
                  <a:gd name="T53" fmla="*/ 118 h 122"/>
                  <a:gd name="T54" fmla="*/ 608 w 778"/>
                  <a:gd name="T55" fmla="*/ 112 h 122"/>
                  <a:gd name="T56" fmla="*/ 666 w 778"/>
                  <a:gd name="T57" fmla="*/ 104 h 122"/>
                  <a:gd name="T58" fmla="*/ 712 w 778"/>
                  <a:gd name="T59" fmla="*/ 96 h 122"/>
                  <a:gd name="T60" fmla="*/ 748 w 778"/>
                  <a:gd name="T61" fmla="*/ 86 h 122"/>
                  <a:gd name="T62" fmla="*/ 762 w 778"/>
                  <a:gd name="T63" fmla="*/ 80 h 122"/>
                  <a:gd name="T64" fmla="*/ 770 w 778"/>
                  <a:gd name="T65" fmla="*/ 74 h 122"/>
                  <a:gd name="T66" fmla="*/ 776 w 778"/>
                  <a:gd name="T67" fmla="*/ 68 h 122"/>
                  <a:gd name="T68" fmla="*/ 778 w 778"/>
                  <a:gd name="T69" fmla="*/ 62 h 122"/>
                  <a:gd name="T70" fmla="*/ 778 w 778"/>
                  <a:gd name="T71" fmla="*/ 62 h 122"/>
                  <a:gd name="T72" fmla="*/ 776 w 778"/>
                  <a:gd name="T73" fmla="*/ 56 h 122"/>
                  <a:gd name="T74" fmla="*/ 770 w 778"/>
                  <a:gd name="T75" fmla="*/ 50 h 122"/>
                  <a:gd name="T76" fmla="*/ 762 w 778"/>
                  <a:gd name="T77" fmla="*/ 44 h 122"/>
                  <a:gd name="T78" fmla="*/ 748 w 778"/>
                  <a:gd name="T79" fmla="*/ 38 h 122"/>
                  <a:gd name="T80" fmla="*/ 732 w 778"/>
                  <a:gd name="T81" fmla="*/ 32 h 122"/>
                  <a:gd name="T82" fmla="*/ 712 w 778"/>
                  <a:gd name="T83" fmla="*/ 28 h 122"/>
                  <a:gd name="T84" fmla="*/ 666 w 778"/>
                  <a:gd name="T85" fmla="*/ 18 h 122"/>
                  <a:gd name="T86" fmla="*/ 608 w 778"/>
                  <a:gd name="T87" fmla="*/ 10 h 122"/>
                  <a:gd name="T88" fmla="*/ 542 w 778"/>
                  <a:gd name="T89" fmla="*/ 4 h 122"/>
                  <a:gd name="T90" fmla="*/ 470 w 778"/>
                  <a:gd name="T91" fmla="*/ 0 h 122"/>
                  <a:gd name="T92" fmla="*/ 392 w 77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8" h="122">
                    <a:moveTo>
                      <a:pt x="392" y="0"/>
                    </a:moveTo>
                    <a:lnTo>
                      <a:pt x="392" y="0"/>
                    </a:lnTo>
                    <a:lnTo>
                      <a:pt x="314" y="0"/>
                    </a:lnTo>
                    <a:lnTo>
                      <a:pt x="240" y="4"/>
                    </a:lnTo>
                    <a:lnTo>
                      <a:pt x="174"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4" y="112"/>
                    </a:lnTo>
                    <a:lnTo>
                      <a:pt x="240" y="118"/>
                    </a:lnTo>
                    <a:lnTo>
                      <a:pt x="314" y="120"/>
                    </a:lnTo>
                    <a:lnTo>
                      <a:pt x="392" y="122"/>
                    </a:lnTo>
                    <a:lnTo>
                      <a:pt x="392" y="122"/>
                    </a:lnTo>
                    <a:lnTo>
                      <a:pt x="470" y="120"/>
                    </a:lnTo>
                    <a:lnTo>
                      <a:pt x="542" y="118"/>
                    </a:lnTo>
                    <a:lnTo>
                      <a:pt x="608" y="112"/>
                    </a:lnTo>
                    <a:lnTo>
                      <a:pt x="666" y="104"/>
                    </a:lnTo>
                    <a:lnTo>
                      <a:pt x="712" y="96"/>
                    </a:lnTo>
                    <a:lnTo>
                      <a:pt x="748" y="86"/>
                    </a:lnTo>
                    <a:lnTo>
                      <a:pt x="762" y="80"/>
                    </a:lnTo>
                    <a:lnTo>
                      <a:pt x="770" y="74"/>
                    </a:lnTo>
                    <a:lnTo>
                      <a:pt x="776" y="68"/>
                    </a:lnTo>
                    <a:lnTo>
                      <a:pt x="778" y="62"/>
                    </a:lnTo>
                    <a:lnTo>
                      <a:pt x="778" y="62"/>
                    </a:lnTo>
                    <a:lnTo>
                      <a:pt x="776" y="56"/>
                    </a:lnTo>
                    <a:lnTo>
                      <a:pt x="770" y="50"/>
                    </a:lnTo>
                    <a:lnTo>
                      <a:pt x="762" y="44"/>
                    </a:lnTo>
                    <a:lnTo>
                      <a:pt x="748" y="38"/>
                    </a:lnTo>
                    <a:lnTo>
                      <a:pt x="732" y="32"/>
                    </a:lnTo>
                    <a:lnTo>
                      <a:pt x="712" y="28"/>
                    </a:lnTo>
                    <a:lnTo>
                      <a:pt x="666" y="18"/>
                    </a:lnTo>
                    <a:lnTo>
                      <a:pt x="608" y="10"/>
                    </a:lnTo>
                    <a:lnTo>
                      <a:pt x="542" y="4"/>
                    </a:lnTo>
                    <a:lnTo>
                      <a:pt x="470" y="0"/>
                    </a:lnTo>
                    <a:lnTo>
                      <a:pt x="3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7" name="Freeform 303"/>
              <p:cNvSpPr>
                <a:spLocks noEditPoints="1"/>
              </p:cNvSpPr>
              <p:nvPr/>
            </p:nvSpPr>
            <p:spPr bwMode="auto">
              <a:xfrm>
                <a:off x="4505" y="4166"/>
                <a:ext cx="774" cy="122"/>
              </a:xfrm>
              <a:custGeom>
                <a:avLst/>
                <a:gdLst>
                  <a:gd name="T0" fmla="*/ 390 w 774"/>
                  <a:gd name="T1" fmla="*/ 122 h 122"/>
                  <a:gd name="T2" fmla="*/ 240 w 774"/>
                  <a:gd name="T3" fmla="*/ 116 h 122"/>
                  <a:gd name="T4" fmla="*/ 116 w 774"/>
                  <a:gd name="T5" fmla="*/ 104 h 122"/>
                  <a:gd name="T6" fmla="*/ 32 w 774"/>
                  <a:gd name="T7" fmla="*/ 84 h 122"/>
                  <a:gd name="T8" fmla="*/ 10 w 774"/>
                  <a:gd name="T9" fmla="*/ 74 h 122"/>
                  <a:gd name="T10" fmla="*/ 2 w 774"/>
                  <a:gd name="T11" fmla="*/ 62 h 122"/>
                  <a:gd name="T12" fmla="*/ 4 w 774"/>
                  <a:gd name="T13" fmla="*/ 56 h 122"/>
                  <a:gd name="T14" fmla="*/ 20 w 774"/>
                  <a:gd name="T15" fmla="*/ 44 h 122"/>
                  <a:gd name="T16" fmla="*/ 68 w 774"/>
                  <a:gd name="T17" fmla="*/ 28 h 122"/>
                  <a:gd name="T18" fmla="*/ 174 w 774"/>
                  <a:gd name="T19" fmla="*/ 10 h 122"/>
                  <a:gd name="T20" fmla="*/ 312 w 774"/>
                  <a:gd name="T21" fmla="*/ 2 h 122"/>
                  <a:gd name="T22" fmla="*/ 390 w 774"/>
                  <a:gd name="T23" fmla="*/ 0 h 122"/>
                  <a:gd name="T24" fmla="*/ 538 w 774"/>
                  <a:gd name="T25" fmla="*/ 4 h 122"/>
                  <a:gd name="T26" fmla="*/ 660 w 774"/>
                  <a:gd name="T27" fmla="*/ 18 h 122"/>
                  <a:gd name="T28" fmla="*/ 742 w 774"/>
                  <a:gd name="T29" fmla="*/ 38 h 122"/>
                  <a:gd name="T30" fmla="*/ 764 w 774"/>
                  <a:gd name="T31" fmla="*/ 50 h 122"/>
                  <a:gd name="T32" fmla="*/ 772 w 774"/>
                  <a:gd name="T33" fmla="*/ 62 h 122"/>
                  <a:gd name="T34" fmla="*/ 770 w 774"/>
                  <a:gd name="T35" fmla="*/ 68 h 122"/>
                  <a:gd name="T36" fmla="*/ 756 w 774"/>
                  <a:gd name="T37" fmla="*/ 80 h 122"/>
                  <a:gd name="T38" fmla="*/ 708 w 774"/>
                  <a:gd name="T39" fmla="*/ 94 h 122"/>
                  <a:gd name="T40" fmla="*/ 604 w 774"/>
                  <a:gd name="T41" fmla="*/ 110 h 122"/>
                  <a:gd name="T42" fmla="*/ 468 w 774"/>
                  <a:gd name="T43" fmla="*/ 120 h 122"/>
                  <a:gd name="T44" fmla="*/ 390 w 774"/>
                  <a:gd name="T45" fmla="*/ 0 h 122"/>
                  <a:gd name="T46" fmla="*/ 312 w 774"/>
                  <a:gd name="T47" fmla="*/ 2 h 122"/>
                  <a:gd name="T48" fmla="*/ 172 w 774"/>
                  <a:gd name="T49" fmla="*/ 10 h 122"/>
                  <a:gd name="T50" fmla="*/ 66 w 774"/>
                  <a:gd name="T51" fmla="*/ 28 h 122"/>
                  <a:gd name="T52" fmla="*/ 18 w 774"/>
                  <a:gd name="T53" fmla="*/ 44 h 122"/>
                  <a:gd name="T54" fmla="*/ 2 w 774"/>
                  <a:gd name="T55" fmla="*/ 56 h 122"/>
                  <a:gd name="T56" fmla="*/ 0 w 774"/>
                  <a:gd name="T57" fmla="*/ 62 h 122"/>
                  <a:gd name="T58" fmla="*/ 8 w 774"/>
                  <a:gd name="T59" fmla="*/ 74 h 122"/>
                  <a:gd name="T60" fmla="*/ 30 w 774"/>
                  <a:gd name="T61" fmla="*/ 84 h 122"/>
                  <a:gd name="T62" fmla="*/ 114 w 774"/>
                  <a:gd name="T63" fmla="*/ 104 h 122"/>
                  <a:gd name="T64" fmla="*/ 238 w 774"/>
                  <a:gd name="T65" fmla="*/ 116 h 122"/>
                  <a:gd name="T66" fmla="*/ 390 w 774"/>
                  <a:gd name="T67" fmla="*/ 122 h 122"/>
                  <a:gd name="T68" fmla="*/ 468 w 774"/>
                  <a:gd name="T69" fmla="*/ 120 h 122"/>
                  <a:gd name="T70" fmla="*/ 604 w 774"/>
                  <a:gd name="T71" fmla="*/ 112 h 122"/>
                  <a:gd name="T72" fmla="*/ 708 w 774"/>
                  <a:gd name="T73" fmla="*/ 94 h 122"/>
                  <a:gd name="T74" fmla="*/ 758 w 774"/>
                  <a:gd name="T75" fmla="*/ 80 h 122"/>
                  <a:gd name="T76" fmla="*/ 772 w 774"/>
                  <a:gd name="T77" fmla="*/ 68 h 122"/>
                  <a:gd name="T78" fmla="*/ 774 w 774"/>
                  <a:gd name="T79" fmla="*/ 62 h 122"/>
                  <a:gd name="T80" fmla="*/ 766 w 774"/>
                  <a:gd name="T81" fmla="*/ 50 h 122"/>
                  <a:gd name="T82" fmla="*/ 744 w 774"/>
                  <a:gd name="T83" fmla="*/ 38 h 122"/>
                  <a:gd name="T84" fmla="*/ 662 w 774"/>
                  <a:gd name="T85" fmla="*/ 18 h 122"/>
                  <a:gd name="T86" fmla="*/ 540 w 774"/>
                  <a:gd name="T87" fmla="*/ 4 h 122"/>
                  <a:gd name="T88" fmla="*/ 390 w 774"/>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122"/>
                    </a:moveTo>
                    <a:lnTo>
                      <a:pt x="390" y="122"/>
                    </a:lnTo>
                    <a:lnTo>
                      <a:pt x="312" y="120"/>
                    </a:lnTo>
                    <a:lnTo>
                      <a:pt x="240" y="116"/>
                    </a:lnTo>
                    <a:lnTo>
                      <a:pt x="174"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2" y="2"/>
                    </a:lnTo>
                    <a:lnTo>
                      <a:pt x="390" y="0"/>
                    </a:lnTo>
                    <a:lnTo>
                      <a:pt x="390" y="0"/>
                    </a:lnTo>
                    <a:lnTo>
                      <a:pt x="468" y="2"/>
                    </a:lnTo>
                    <a:lnTo>
                      <a:pt x="538" y="4"/>
                    </a:lnTo>
                    <a:lnTo>
                      <a:pt x="604" y="10"/>
                    </a:lnTo>
                    <a:lnTo>
                      <a:pt x="660" y="18"/>
                    </a:lnTo>
                    <a:lnTo>
                      <a:pt x="708" y="28"/>
                    </a:lnTo>
                    <a:lnTo>
                      <a:pt x="742" y="38"/>
                    </a:lnTo>
                    <a:lnTo>
                      <a:pt x="756" y="44"/>
                    </a:lnTo>
                    <a:lnTo>
                      <a:pt x="764" y="50"/>
                    </a:lnTo>
                    <a:lnTo>
                      <a:pt x="770" y="56"/>
                    </a:lnTo>
                    <a:lnTo>
                      <a:pt x="772" y="62"/>
                    </a:lnTo>
                    <a:lnTo>
                      <a:pt x="772" y="62"/>
                    </a:lnTo>
                    <a:lnTo>
                      <a:pt x="770" y="68"/>
                    </a:lnTo>
                    <a:lnTo>
                      <a:pt x="764" y="74"/>
                    </a:lnTo>
                    <a:lnTo>
                      <a:pt x="756" y="80"/>
                    </a:lnTo>
                    <a:lnTo>
                      <a:pt x="742" y="84"/>
                    </a:lnTo>
                    <a:lnTo>
                      <a:pt x="708" y="94"/>
                    </a:lnTo>
                    <a:lnTo>
                      <a:pt x="660" y="104"/>
                    </a:lnTo>
                    <a:lnTo>
                      <a:pt x="604" y="110"/>
                    </a:lnTo>
                    <a:lnTo>
                      <a:pt x="538" y="116"/>
                    </a:lnTo>
                    <a:lnTo>
                      <a:pt x="468" y="120"/>
                    </a:lnTo>
                    <a:lnTo>
                      <a:pt x="390" y="122"/>
                    </a:lnTo>
                    <a:close/>
                    <a:moveTo>
                      <a:pt x="390" y="0"/>
                    </a:moveTo>
                    <a:lnTo>
                      <a:pt x="390" y="0"/>
                    </a:lnTo>
                    <a:lnTo>
                      <a:pt x="312"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2" y="120"/>
                    </a:lnTo>
                    <a:lnTo>
                      <a:pt x="390" y="122"/>
                    </a:lnTo>
                    <a:lnTo>
                      <a:pt x="390" y="122"/>
                    </a:lnTo>
                    <a:lnTo>
                      <a:pt x="468" y="120"/>
                    </a:lnTo>
                    <a:lnTo>
                      <a:pt x="540" y="116"/>
                    </a:lnTo>
                    <a:lnTo>
                      <a:pt x="604" y="112"/>
                    </a:lnTo>
                    <a:lnTo>
                      <a:pt x="662" y="104"/>
                    </a:lnTo>
                    <a:lnTo>
                      <a:pt x="708" y="94"/>
                    </a:lnTo>
                    <a:lnTo>
                      <a:pt x="744" y="84"/>
                    </a:lnTo>
                    <a:lnTo>
                      <a:pt x="758" y="80"/>
                    </a:lnTo>
                    <a:lnTo>
                      <a:pt x="766" y="74"/>
                    </a:lnTo>
                    <a:lnTo>
                      <a:pt x="772" y="68"/>
                    </a:lnTo>
                    <a:lnTo>
                      <a:pt x="774" y="62"/>
                    </a:lnTo>
                    <a:lnTo>
                      <a:pt x="774" y="62"/>
                    </a:lnTo>
                    <a:lnTo>
                      <a:pt x="772" y="56"/>
                    </a:lnTo>
                    <a:lnTo>
                      <a:pt x="766" y="50"/>
                    </a:lnTo>
                    <a:lnTo>
                      <a:pt x="758" y="44"/>
                    </a:lnTo>
                    <a:lnTo>
                      <a:pt x="744" y="38"/>
                    </a:lnTo>
                    <a:lnTo>
                      <a:pt x="708" y="28"/>
                    </a:lnTo>
                    <a:lnTo>
                      <a:pt x="662" y="18"/>
                    </a:lnTo>
                    <a:lnTo>
                      <a:pt x="604" y="10"/>
                    </a:lnTo>
                    <a:lnTo>
                      <a:pt x="540" y="4"/>
                    </a:lnTo>
                    <a:lnTo>
                      <a:pt x="468" y="2"/>
                    </a:lnTo>
                    <a:lnTo>
                      <a:pt x="390" y="0"/>
                    </a:lnTo>
                    <a:close/>
                  </a:path>
                </a:pathLst>
              </a:custGeom>
              <a:solidFill>
                <a:srgbClr val="E3E0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8" name="Freeform 304"/>
              <p:cNvSpPr>
                <a:spLocks/>
              </p:cNvSpPr>
              <p:nvPr/>
            </p:nvSpPr>
            <p:spPr bwMode="auto">
              <a:xfrm>
                <a:off x="4507" y="4166"/>
                <a:ext cx="770" cy="122"/>
              </a:xfrm>
              <a:custGeom>
                <a:avLst/>
                <a:gdLst>
                  <a:gd name="T0" fmla="*/ 388 w 770"/>
                  <a:gd name="T1" fmla="*/ 122 h 122"/>
                  <a:gd name="T2" fmla="*/ 388 w 770"/>
                  <a:gd name="T3" fmla="*/ 122 h 122"/>
                  <a:gd name="T4" fmla="*/ 310 w 770"/>
                  <a:gd name="T5" fmla="*/ 120 h 122"/>
                  <a:gd name="T6" fmla="*/ 238 w 770"/>
                  <a:gd name="T7" fmla="*/ 116 h 122"/>
                  <a:gd name="T8" fmla="*/ 172 w 770"/>
                  <a:gd name="T9" fmla="*/ 110 h 122"/>
                  <a:gd name="T10" fmla="*/ 114 w 770"/>
                  <a:gd name="T11" fmla="*/ 104 h 122"/>
                  <a:gd name="T12" fmla="*/ 66 w 770"/>
                  <a:gd name="T13" fmla="*/ 94 h 122"/>
                  <a:gd name="T14" fmla="*/ 30 w 770"/>
                  <a:gd name="T15" fmla="*/ 84 h 122"/>
                  <a:gd name="T16" fmla="*/ 18 w 770"/>
                  <a:gd name="T17" fmla="*/ 80 h 122"/>
                  <a:gd name="T18" fmla="*/ 8 w 770"/>
                  <a:gd name="T19" fmla="*/ 74 h 122"/>
                  <a:gd name="T20" fmla="*/ 2 w 770"/>
                  <a:gd name="T21" fmla="*/ 68 h 122"/>
                  <a:gd name="T22" fmla="*/ 0 w 770"/>
                  <a:gd name="T23" fmla="*/ 62 h 122"/>
                  <a:gd name="T24" fmla="*/ 0 w 770"/>
                  <a:gd name="T25" fmla="*/ 62 h 122"/>
                  <a:gd name="T26" fmla="*/ 2 w 770"/>
                  <a:gd name="T27" fmla="*/ 56 h 122"/>
                  <a:gd name="T28" fmla="*/ 8 w 770"/>
                  <a:gd name="T29" fmla="*/ 50 h 122"/>
                  <a:gd name="T30" fmla="*/ 18 w 770"/>
                  <a:gd name="T31" fmla="*/ 44 h 122"/>
                  <a:gd name="T32" fmla="*/ 30 w 770"/>
                  <a:gd name="T33" fmla="*/ 38 h 122"/>
                  <a:gd name="T34" fmla="*/ 66 w 770"/>
                  <a:gd name="T35" fmla="*/ 28 h 122"/>
                  <a:gd name="T36" fmla="*/ 114 w 770"/>
                  <a:gd name="T37" fmla="*/ 18 h 122"/>
                  <a:gd name="T38" fmla="*/ 172 w 770"/>
                  <a:gd name="T39" fmla="*/ 10 h 122"/>
                  <a:gd name="T40" fmla="*/ 238 w 770"/>
                  <a:gd name="T41" fmla="*/ 4 h 122"/>
                  <a:gd name="T42" fmla="*/ 310 w 770"/>
                  <a:gd name="T43" fmla="*/ 2 h 122"/>
                  <a:gd name="T44" fmla="*/ 388 w 770"/>
                  <a:gd name="T45" fmla="*/ 0 h 122"/>
                  <a:gd name="T46" fmla="*/ 388 w 770"/>
                  <a:gd name="T47" fmla="*/ 0 h 122"/>
                  <a:gd name="T48" fmla="*/ 466 w 770"/>
                  <a:gd name="T49" fmla="*/ 2 h 122"/>
                  <a:gd name="T50" fmla="*/ 536 w 770"/>
                  <a:gd name="T51" fmla="*/ 4 h 122"/>
                  <a:gd name="T52" fmla="*/ 602 w 770"/>
                  <a:gd name="T53" fmla="*/ 10 h 122"/>
                  <a:gd name="T54" fmla="*/ 658 w 770"/>
                  <a:gd name="T55" fmla="*/ 18 h 122"/>
                  <a:gd name="T56" fmla="*/ 706 w 770"/>
                  <a:gd name="T57" fmla="*/ 28 h 122"/>
                  <a:gd name="T58" fmla="*/ 740 w 770"/>
                  <a:gd name="T59" fmla="*/ 38 h 122"/>
                  <a:gd name="T60" fmla="*/ 754 w 770"/>
                  <a:gd name="T61" fmla="*/ 44 h 122"/>
                  <a:gd name="T62" fmla="*/ 762 w 770"/>
                  <a:gd name="T63" fmla="*/ 50 h 122"/>
                  <a:gd name="T64" fmla="*/ 768 w 770"/>
                  <a:gd name="T65" fmla="*/ 56 h 122"/>
                  <a:gd name="T66" fmla="*/ 770 w 770"/>
                  <a:gd name="T67" fmla="*/ 62 h 122"/>
                  <a:gd name="T68" fmla="*/ 770 w 770"/>
                  <a:gd name="T69" fmla="*/ 62 h 122"/>
                  <a:gd name="T70" fmla="*/ 768 w 770"/>
                  <a:gd name="T71" fmla="*/ 68 h 122"/>
                  <a:gd name="T72" fmla="*/ 762 w 770"/>
                  <a:gd name="T73" fmla="*/ 74 h 122"/>
                  <a:gd name="T74" fmla="*/ 754 w 770"/>
                  <a:gd name="T75" fmla="*/ 80 h 122"/>
                  <a:gd name="T76" fmla="*/ 740 w 770"/>
                  <a:gd name="T77" fmla="*/ 84 h 122"/>
                  <a:gd name="T78" fmla="*/ 706 w 770"/>
                  <a:gd name="T79" fmla="*/ 94 h 122"/>
                  <a:gd name="T80" fmla="*/ 658 w 770"/>
                  <a:gd name="T81" fmla="*/ 104 h 122"/>
                  <a:gd name="T82" fmla="*/ 602 w 770"/>
                  <a:gd name="T83" fmla="*/ 110 h 122"/>
                  <a:gd name="T84" fmla="*/ 536 w 770"/>
                  <a:gd name="T85" fmla="*/ 116 h 122"/>
                  <a:gd name="T86" fmla="*/ 466 w 770"/>
                  <a:gd name="T87" fmla="*/ 120 h 122"/>
                  <a:gd name="T88" fmla="*/ 388 w 770"/>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122"/>
                    </a:moveTo>
                    <a:lnTo>
                      <a:pt x="388" y="122"/>
                    </a:lnTo>
                    <a:lnTo>
                      <a:pt x="310" y="120"/>
                    </a:lnTo>
                    <a:lnTo>
                      <a:pt x="238" y="116"/>
                    </a:lnTo>
                    <a:lnTo>
                      <a:pt x="172"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0" y="2"/>
                    </a:lnTo>
                    <a:lnTo>
                      <a:pt x="388" y="0"/>
                    </a:lnTo>
                    <a:lnTo>
                      <a:pt x="388" y="0"/>
                    </a:lnTo>
                    <a:lnTo>
                      <a:pt x="466" y="2"/>
                    </a:lnTo>
                    <a:lnTo>
                      <a:pt x="536" y="4"/>
                    </a:lnTo>
                    <a:lnTo>
                      <a:pt x="602" y="10"/>
                    </a:lnTo>
                    <a:lnTo>
                      <a:pt x="658" y="18"/>
                    </a:lnTo>
                    <a:lnTo>
                      <a:pt x="706" y="28"/>
                    </a:lnTo>
                    <a:lnTo>
                      <a:pt x="740" y="38"/>
                    </a:lnTo>
                    <a:lnTo>
                      <a:pt x="754" y="44"/>
                    </a:lnTo>
                    <a:lnTo>
                      <a:pt x="762" y="50"/>
                    </a:lnTo>
                    <a:lnTo>
                      <a:pt x="768" y="56"/>
                    </a:lnTo>
                    <a:lnTo>
                      <a:pt x="770" y="62"/>
                    </a:lnTo>
                    <a:lnTo>
                      <a:pt x="770" y="62"/>
                    </a:lnTo>
                    <a:lnTo>
                      <a:pt x="768" y="68"/>
                    </a:lnTo>
                    <a:lnTo>
                      <a:pt x="762" y="74"/>
                    </a:lnTo>
                    <a:lnTo>
                      <a:pt x="754" y="80"/>
                    </a:lnTo>
                    <a:lnTo>
                      <a:pt x="740" y="84"/>
                    </a:lnTo>
                    <a:lnTo>
                      <a:pt x="706" y="94"/>
                    </a:lnTo>
                    <a:lnTo>
                      <a:pt x="658" y="104"/>
                    </a:lnTo>
                    <a:lnTo>
                      <a:pt x="602" y="110"/>
                    </a:lnTo>
                    <a:lnTo>
                      <a:pt x="536" y="116"/>
                    </a:lnTo>
                    <a:lnTo>
                      <a:pt x="466" y="120"/>
                    </a:lnTo>
                    <a:lnTo>
                      <a:pt x="388"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9" name="Freeform 305"/>
              <p:cNvSpPr>
                <a:spLocks/>
              </p:cNvSpPr>
              <p:nvPr/>
            </p:nvSpPr>
            <p:spPr bwMode="auto">
              <a:xfrm>
                <a:off x="4505" y="4166"/>
                <a:ext cx="774" cy="122"/>
              </a:xfrm>
              <a:custGeom>
                <a:avLst/>
                <a:gdLst>
                  <a:gd name="T0" fmla="*/ 390 w 774"/>
                  <a:gd name="T1" fmla="*/ 0 h 122"/>
                  <a:gd name="T2" fmla="*/ 390 w 774"/>
                  <a:gd name="T3" fmla="*/ 0 h 122"/>
                  <a:gd name="T4" fmla="*/ 312 w 774"/>
                  <a:gd name="T5" fmla="*/ 2 h 122"/>
                  <a:gd name="T6" fmla="*/ 238 w 774"/>
                  <a:gd name="T7" fmla="*/ 4 h 122"/>
                  <a:gd name="T8" fmla="*/ 172 w 774"/>
                  <a:gd name="T9" fmla="*/ 10 h 122"/>
                  <a:gd name="T10" fmla="*/ 114 w 774"/>
                  <a:gd name="T11" fmla="*/ 18 h 122"/>
                  <a:gd name="T12" fmla="*/ 66 w 774"/>
                  <a:gd name="T13" fmla="*/ 28 h 122"/>
                  <a:gd name="T14" fmla="*/ 30 w 774"/>
                  <a:gd name="T15" fmla="*/ 38 h 122"/>
                  <a:gd name="T16" fmla="*/ 18 w 774"/>
                  <a:gd name="T17" fmla="*/ 44 h 122"/>
                  <a:gd name="T18" fmla="*/ 8 w 774"/>
                  <a:gd name="T19" fmla="*/ 50 h 122"/>
                  <a:gd name="T20" fmla="*/ 2 w 774"/>
                  <a:gd name="T21" fmla="*/ 56 h 122"/>
                  <a:gd name="T22" fmla="*/ 0 w 774"/>
                  <a:gd name="T23" fmla="*/ 62 h 122"/>
                  <a:gd name="T24" fmla="*/ 0 w 774"/>
                  <a:gd name="T25" fmla="*/ 62 h 122"/>
                  <a:gd name="T26" fmla="*/ 2 w 774"/>
                  <a:gd name="T27" fmla="*/ 68 h 122"/>
                  <a:gd name="T28" fmla="*/ 8 w 774"/>
                  <a:gd name="T29" fmla="*/ 74 h 122"/>
                  <a:gd name="T30" fmla="*/ 18 w 774"/>
                  <a:gd name="T31" fmla="*/ 80 h 122"/>
                  <a:gd name="T32" fmla="*/ 30 w 774"/>
                  <a:gd name="T33" fmla="*/ 84 h 122"/>
                  <a:gd name="T34" fmla="*/ 66 w 774"/>
                  <a:gd name="T35" fmla="*/ 94 h 122"/>
                  <a:gd name="T36" fmla="*/ 114 w 774"/>
                  <a:gd name="T37" fmla="*/ 104 h 122"/>
                  <a:gd name="T38" fmla="*/ 172 w 774"/>
                  <a:gd name="T39" fmla="*/ 112 h 122"/>
                  <a:gd name="T40" fmla="*/ 238 w 774"/>
                  <a:gd name="T41" fmla="*/ 116 h 122"/>
                  <a:gd name="T42" fmla="*/ 312 w 774"/>
                  <a:gd name="T43" fmla="*/ 120 h 122"/>
                  <a:gd name="T44" fmla="*/ 390 w 774"/>
                  <a:gd name="T45" fmla="*/ 122 h 122"/>
                  <a:gd name="T46" fmla="*/ 390 w 774"/>
                  <a:gd name="T47" fmla="*/ 122 h 122"/>
                  <a:gd name="T48" fmla="*/ 468 w 774"/>
                  <a:gd name="T49" fmla="*/ 120 h 122"/>
                  <a:gd name="T50" fmla="*/ 540 w 774"/>
                  <a:gd name="T51" fmla="*/ 116 h 122"/>
                  <a:gd name="T52" fmla="*/ 604 w 774"/>
                  <a:gd name="T53" fmla="*/ 112 h 122"/>
                  <a:gd name="T54" fmla="*/ 662 w 774"/>
                  <a:gd name="T55" fmla="*/ 104 h 122"/>
                  <a:gd name="T56" fmla="*/ 708 w 774"/>
                  <a:gd name="T57" fmla="*/ 94 h 122"/>
                  <a:gd name="T58" fmla="*/ 744 w 774"/>
                  <a:gd name="T59" fmla="*/ 84 h 122"/>
                  <a:gd name="T60" fmla="*/ 758 w 774"/>
                  <a:gd name="T61" fmla="*/ 80 h 122"/>
                  <a:gd name="T62" fmla="*/ 766 w 774"/>
                  <a:gd name="T63" fmla="*/ 74 h 122"/>
                  <a:gd name="T64" fmla="*/ 772 w 774"/>
                  <a:gd name="T65" fmla="*/ 68 h 122"/>
                  <a:gd name="T66" fmla="*/ 774 w 774"/>
                  <a:gd name="T67" fmla="*/ 62 h 122"/>
                  <a:gd name="T68" fmla="*/ 774 w 774"/>
                  <a:gd name="T69" fmla="*/ 62 h 122"/>
                  <a:gd name="T70" fmla="*/ 772 w 774"/>
                  <a:gd name="T71" fmla="*/ 56 h 122"/>
                  <a:gd name="T72" fmla="*/ 766 w 774"/>
                  <a:gd name="T73" fmla="*/ 50 h 122"/>
                  <a:gd name="T74" fmla="*/ 758 w 774"/>
                  <a:gd name="T75" fmla="*/ 44 h 122"/>
                  <a:gd name="T76" fmla="*/ 744 w 774"/>
                  <a:gd name="T77" fmla="*/ 38 h 122"/>
                  <a:gd name="T78" fmla="*/ 708 w 774"/>
                  <a:gd name="T79" fmla="*/ 28 h 122"/>
                  <a:gd name="T80" fmla="*/ 662 w 774"/>
                  <a:gd name="T81" fmla="*/ 18 h 122"/>
                  <a:gd name="T82" fmla="*/ 604 w 774"/>
                  <a:gd name="T83" fmla="*/ 10 h 122"/>
                  <a:gd name="T84" fmla="*/ 540 w 774"/>
                  <a:gd name="T85" fmla="*/ 4 h 122"/>
                  <a:gd name="T86" fmla="*/ 468 w 774"/>
                  <a:gd name="T87" fmla="*/ 2 h 122"/>
                  <a:gd name="T88" fmla="*/ 390 w 774"/>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4" h="122">
                    <a:moveTo>
                      <a:pt x="390" y="0"/>
                    </a:moveTo>
                    <a:lnTo>
                      <a:pt x="390" y="0"/>
                    </a:lnTo>
                    <a:lnTo>
                      <a:pt x="312"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2" y="120"/>
                    </a:lnTo>
                    <a:lnTo>
                      <a:pt x="390" y="122"/>
                    </a:lnTo>
                    <a:lnTo>
                      <a:pt x="390" y="122"/>
                    </a:lnTo>
                    <a:lnTo>
                      <a:pt x="468" y="120"/>
                    </a:lnTo>
                    <a:lnTo>
                      <a:pt x="540" y="116"/>
                    </a:lnTo>
                    <a:lnTo>
                      <a:pt x="604" y="112"/>
                    </a:lnTo>
                    <a:lnTo>
                      <a:pt x="662" y="104"/>
                    </a:lnTo>
                    <a:lnTo>
                      <a:pt x="708" y="94"/>
                    </a:lnTo>
                    <a:lnTo>
                      <a:pt x="744" y="84"/>
                    </a:lnTo>
                    <a:lnTo>
                      <a:pt x="758" y="80"/>
                    </a:lnTo>
                    <a:lnTo>
                      <a:pt x="766" y="74"/>
                    </a:lnTo>
                    <a:lnTo>
                      <a:pt x="772" y="68"/>
                    </a:lnTo>
                    <a:lnTo>
                      <a:pt x="774" y="62"/>
                    </a:lnTo>
                    <a:lnTo>
                      <a:pt x="774" y="62"/>
                    </a:lnTo>
                    <a:lnTo>
                      <a:pt x="772" y="56"/>
                    </a:lnTo>
                    <a:lnTo>
                      <a:pt x="766" y="50"/>
                    </a:lnTo>
                    <a:lnTo>
                      <a:pt x="758" y="44"/>
                    </a:lnTo>
                    <a:lnTo>
                      <a:pt x="744" y="38"/>
                    </a:lnTo>
                    <a:lnTo>
                      <a:pt x="708" y="28"/>
                    </a:lnTo>
                    <a:lnTo>
                      <a:pt x="662" y="18"/>
                    </a:lnTo>
                    <a:lnTo>
                      <a:pt x="604" y="10"/>
                    </a:lnTo>
                    <a:lnTo>
                      <a:pt x="540" y="4"/>
                    </a:lnTo>
                    <a:lnTo>
                      <a:pt x="468" y="2"/>
                    </a:lnTo>
                    <a:lnTo>
                      <a:pt x="3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0" name="Freeform 306"/>
              <p:cNvSpPr>
                <a:spLocks noEditPoints="1"/>
              </p:cNvSpPr>
              <p:nvPr/>
            </p:nvSpPr>
            <p:spPr bwMode="auto">
              <a:xfrm>
                <a:off x="4507" y="4166"/>
                <a:ext cx="770" cy="122"/>
              </a:xfrm>
              <a:custGeom>
                <a:avLst/>
                <a:gdLst>
                  <a:gd name="T0" fmla="*/ 388 w 770"/>
                  <a:gd name="T1" fmla="*/ 120 h 122"/>
                  <a:gd name="T2" fmla="*/ 238 w 770"/>
                  <a:gd name="T3" fmla="*/ 116 h 122"/>
                  <a:gd name="T4" fmla="*/ 116 w 770"/>
                  <a:gd name="T5" fmla="*/ 104 h 122"/>
                  <a:gd name="T6" fmla="*/ 32 w 770"/>
                  <a:gd name="T7" fmla="*/ 84 h 122"/>
                  <a:gd name="T8" fmla="*/ 10 w 770"/>
                  <a:gd name="T9" fmla="*/ 74 h 122"/>
                  <a:gd name="T10" fmla="*/ 2 w 770"/>
                  <a:gd name="T11" fmla="*/ 62 h 122"/>
                  <a:gd name="T12" fmla="*/ 4 w 770"/>
                  <a:gd name="T13" fmla="*/ 56 h 122"/>
                  <a:gd name="T14" fmla="*/ 20 w 770"/>
                  <a:gd name="T15" fmla="*/ 44 h 122"/>
                  <a:gd name="T16" fmla="*/ 68 w 770"/>
                  <a:gd name="T17" fmla="*/ 28 h 122"/>
                  <a:gd name="T18" fmla="*/ 172 w 770"/>
                  <a:gd name="T19" fmla="*/ 10 h 122"/>
                  <a:gd name="T20" fmla="*/ 310 w 770"/>
                  <a:gd name="T21" fmla="*/ 2 h 122"/>
                  <a:gd name="T22" fmla="*/ 388 w 770"/>
                  <a:gd name="T23" fmla="*/ 0 h 122"/>
                  <a:gd name="T24" fmla="*/ 536 w 770"/>
                  <a:gd name="T25" fmla="*/ 6 h 122"/>
                  <a:gd name="T26" fmla="*/ 656 w 770"/>
                  <a:gd name="T27" fmla="*/ 18 h 122"/>
                  <a:gd name="T28" fmla="*/ 738 w 770"/>
                  <a:gd name="T29" fmla="*/ 38 h 122"/>
                  <a:gd name="T30" fmla="*/ 760 w 770"/>
                  <a:gd name="T31" fmla="*/ 50 h 122"/>
                  <a:gd name="T32" fmla="*/ 768 w 770"/>
                  <a:gd name="T33" fmla="*/ 62 h 122"/>
                  <a:gd name="T34" fmla="*/ 766 w 770"/>
                  <a:gd name="T35" fmla="*/ 68 h 122"/>
                  <a:gd name="T36" fmla="*/ 752 w 770"/>
                  <a:gd name="T37" fmla="*/ 80 h 122"/>
                  <a:gd name="T38" fmla="*/ 704 w 770"/>
                  <a:gd name="T39" fmla="*/ 94 h 122"/>
                  <a:gd name="T40" fmla="*/ 600 w 770"/>
                  <a:gd name="T41" fmla="*/ 110 h 122"/>
                  <a:gd name="T42" fmla="*/ 464 w 770"/>
                  <a:gd name="T43" fmla="*/ 120 h 122"/>
                  <a:gd name="T44" fmla="*/ 388 w 770"/>
                  <a:gd name="T45" fmla="*/ 0 h 122"/>
                  <a:gd name="T46" fmla="*/ 310 w 770"/>
                  <a:gd name="T47" fmla="*/ 2 h 122"/>
                  <a:gd name="T48" fmla="*/ 172 w 770"/>
                  <a:gd name="T49" fmla="*/ 10 h 122"/>
                  <a:gd name="T50" fmla="*/ 66 w 770"/>
                  <a:gd name="T51" fmla="*/ 28 h 122"/>
                  <a:gd name="T52" fmla="*/ 18 w 770"/>
                  <a:gd name="T53" fmla="*/ 44 h 122"/>
                  <a:gd name="T54" fmla="*/ 2 w 770"/>
                  <a:gd name="T55" fmla="*/ 56 h 122"/>
                  <a:gd name="T56" fmla="*/ 0 w 770"/>
                  <a:gd name="T57" fmla="*/ 62 h 122"/>
                  <a:gd name="T58" fmla="*/ 8 w 770"/>
                  <a:gd name="T59" fmla="*/ 74 h 122"/>
                  <a:gd name="T60" fmla="*/ 30 w 770"/>
                  <a:gd name="T61" fmla="*/ 84 h 122"/>
                  <a:gd name="T62" fmla="*/ 114 w 770"/>
                  <a:gd name="T63" fmla="*/ 104 h 122"/>
                  <a:gd name="T64" fmla="*/ 238 w 770"/>
                  <a:gd name="T65" fmla="*/ 116 h 122"/>
                  <a:gd name="T66" fmla="*/ 388 w 770"/>
                  <a:gd name="T67" fmla="*/ 122 h 122"/>
                  <a:gd name="T68" fmla="*/ 466 w 770"/>
                  <a:gd name="T69" fmla="*/ 120 h 122"/>
                  <a:gd name="T70" fmla="*/ 602 w 770"/>
                  <a:gd name="T71" fmla="*/ 110 h 122"/>
                  <a:gd name="T72" fmla="*/ 706 w 770"/>
                  <a:gd name="T73" fmla="*/ 94 h 122"/>
                  <a:gd name="T74" fmla="*/ 754 w 770"/>
                  <a:gd name="T75" fmla="*/ 80 h 122"/>
                  <a:gd name="T76" fmla="*/ 768 w 770"/>
                  <a:gd name="T77" fmla="*/ 68 h 122"/>
                  <a:gd name="T78" fmla="*/ 770 w 770"/>
                  <a:gd name="T79" fmla="*/ 62 h 122"/>
                  <a:gd name="T80" fmla="*/ 762 w 770"/>
                  <a:gd name="T81" fmla="*/ 50 h 122"/>
                  <a:gd name="T82" fmla="*/ 740 w 770"/>
                  <a:gd name="T83" fmla="*/ 38 h 122"/>
                  <a:gd name="T84" fmla="*/ 658 w 770"/>
                  <a:gd name="T85" fmla="*/ 18 h 122"/>
                  <a:gd name="T86" fmla="*/ 536 w 770"/>
                  <a:gd name="T87" fmla="*/ 4 h 122"/>
                  <a:gd name="T88" fmla="*/ 388 w 770"/>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120"/>
                    </a:moveTo>
                    <a:lnTo>
                      <a:pt x="388" y="120"/>
                    </a:lnTo>
                    <a:lnTo>
                      <a:pt x="310" y="120"/>
                    </a:lnTo>
                    <a:lnTo>
                      <a:pt x="238" y="116"/>
                    </a:lnTo>
                    <a:lnTo>
                      <a:pt x="172"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2" y="10"/>
                    </a:lnTo>
                    <a:lnTo>
                      <a:pt x="238" y="6"/>
                    </a:lnTo>
                    <a:lnTo>
                      <a:pt x="310" y="2"/>
                    </a:lnTo>
                    <a:lnTo>
                      <a:pt x="388" y="0"/>
                    </a:lnTo>
                    <a:lnTo>
                      <a:pt x="388" y="0"/>
                    </a:lnTo>
                    <a:lnTo>
                      <a:pt x="464" y="2"/>
                    </a:lnTo>
                    <a:lnTo>
                      <a:pt x="536" y="6"/>
                    </a:lnTo>
                    <a:lnTo>
                      <a:pt x="600" y="10"/>
                    </a:lnTo>
                    <a:lnTo>
                      <a:pt x="656" y="18"/>
                    </a:lnTo>
                    <a:lnTo>
                      <a:pt x="704" y="28"/>
                    </a:lnTo>
                    <a:lnTo>
                      <a:pt x="738" y="38"/>
                    </a:lnTo>
                    <a:lnTo>
                      <a:pt x="752" y="44"/>
                    </a:lnTo>
                    <a:lnTo>
                      <a:pt x="760" y="50"/>
                    </a:lnTo>
                    <a:lnTo>
                      <a:pt x="766" y="56"/>
                    </a:lnTo>
                    <a:lnTo>
                      <a:pt x="768" y="62"/>
                    </a:lnTo>
                    <a:lnTo>
                      <a:pt x="768" y="62"/>
                    </a:lnTo>
                    <a:lnTo>
                      <a:pt x="766" y="68"/>
                    </a:lnTo>
                    <a:lnTo>
                      <a:pt x="760" y="74"/>
                    </a:lnTo>
                    <a:lnTo>
                      <a:pt x="752" y="80"/>
                    </a:lnTo>
                    <a:lnTo>
                      <a:pt x="738" y="84"/>
                    </a:lnTo>
                    <a:lnTo>
                      <a:pt x="704" y="94"/>
                    </a:lnTo>
                    <a:lnTo>
                      <a:pt x="656" y="104"/>
                    </a:lnTo>
                    <a:lnTo>
                      <a:pt x="600" y="110"/>
                    </a:lnTo>
                    <a:lnTo>
                      <a:pt x="536" y="116"/>
                    </a:lnTo>
                    <a:lnTo>
                      <a:pt x="464" y="120"/>
                    </a:lnTo>
                    <a:lnTo>
                      <a:pt x="388" y="120"/>
                    </a:lnTo>
                    <a:close/>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8" y="116"/>
                    </a:lnTo>
                    <a:lnTo>
                      <a:pt x="310" y="120"/>
                    </a:lnTo>
                    <a:lnTo>
                      <a:pt x="388" y="122"/>
                    </a:lnTo>
                    <a:lnTo>
                      <a:pt x="388" y="122"/>
                    </a:lnTo>
                    <a:lnTo>
                      <a:pt x="466" y="120"/>
                    </a:lnTo>
                    <a:lnTo>
                      <a:pt x="536" y="116"/>
                    </a:lnTo>
                    <a:lnTo>
                      <a:pt x="602" y="110"/>
                    </a:lnTo>
                    <a:lnTo>
                      <a:pt x="658" y="104"/>
                    </a:lnTo>
                    <a:lnTo>
                      <a:pt x="706" y="94"/>
                    </a:lnTo>
                    <a:lnTo>
                      <a:pt x="740" y="84"/>
                    </a:lnTo>
                    <a:lnTo>
                      <a:pt x="754" y="80"/>
                    </a:lnTo>
                    <a:lnTo>
                      <a:pt x="762" y="74"/>
                    </a:lnTo>
                    <a:lnTo>
                      <a:pt x="768" y="68"/>
                    </a:lnTo>
                    <a:lnTo>
                      <a:pt x="770" y="62"/>
                    </a:lnTo>
                    <a:lnTo>
                      <a:pt x="770" y="62"/>
                    </a:lnTo>
                    <a:lnTo>
                      <a:pt x="768" y="56"/>
                    </a:lnTo>
                    <a:lnTo>
                      <a:pt x="762" y="50"/>
                    </a:lnTo>
                    <a:lnTo>
                      <a:pt x="754" y="44"/>
                    </a:lnTo>
                    <a:lnTo>
                      <a:pt x="740" y="38"/>
                    </a:lnTo>
                    <a:lnTo>
                      <a:pt x="706" y="28"/>
                    </a:lnTo>
                    <a:lnTo>
                      <a:pt x="658" y="18"/>
                    </a:lnTo>
                    <a:lnTo>
                      <a:pt x="602" y="10"/>
                    </a:lnTo>
                    <a:lnTo>
                      <a:pt x="536" y="4"/>
                    </a:lnTo>
                    <a:lnTo>
                      <a:pt x="466" y="2"/>
                    </a:lnTo>
                    <a:lnTo>
                      <a:pt x="388" y="0"/>
                    </a:lnTo>
                    <a:close/>
                  </a:path>
                </a:pathLst>
              </a:custGeom>
              <a:solidFill>
                <a:srgbClr val="E2DF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1" name="Freeform 307"/>
              <p:cNvSpPr>
                <a:spLocks/>
              </p:cNvSpPr>
              <p:nvPr/>
            </p:nvSpPr>
            <p:spPr bwMode="auto">
              <a:xfrm>
                <a:off x="4509" y="4166"/>
                <a:ext cx="766" cy="120"/>
              </a:xfrm>
              <a:custGeom>
                <a:avLst/>
                <a:gdLst>
                  <a:gd name="T0" fmla="*/ 386 w 766"/>
                  <a:gd name="T1" fmla="*/ 120 h 120"/>
                  <a:gd name="T2" fmla="*/ 386 w 766"/>
                  <a:gd name="T3" fmla="*/ 120 h 120"/>
                  <a:gd name="T4" fmla="*/ 308 w 766"/>
                  <a:gd name="T5" fmla="*/ 120 h 120"/>
                  <a:gd name="T6" fmla="*/ 236 w 766"/>
                  <a:gd name="T7" fmla="*/ 116 h 120"/>
                  <a:gd name="T8" fmla="*/ 170 w 766"/>
                  <a:gd name="T9" fmla="*/ 110 h 120"/>
                  <a:gd name="T10" fmla="*/ 114 w 766"/>
                  <a:gd name="T11" fmla="*/ 104 h 120"/>
                  <a:gd name="T12" fmla="*/ 66 w 766"/>
                  <a:gd name="T13" fmla="*/ 94 h 120"/>
                  <a:gd name="T14" fmla="*/ 30 w 766"/>
                  <a:gd name="T15" fmla="*/ 84 h 120"/>
                  <a:gd name="T16" fmla="*/ 18 w 766"/>
                  <a:gd name="T17" fmla="*/ 80 h 120"/>
                  <a:gd name="T18" fmla="*/ 8 w 766"/>
                  <a:gd name="T19" fmla="*/ 74 h 120"/>
                  <a:gd name="T20" fmla="*/ 2 w 766"/>
                  <a:gd name="T21" fmla="*/ 68 h 120"/>
                  <a:gd name="T22" fmla="*/ 0 w 766"/>
                  <a:gd name="T23" fmla="*/ 62 h 120"/>
                  <a:gd name="T24" fmla="*/ 0 w 766"/>
                  <a:gd name="T25" fmla="*/ 62 h 120"/>
                  <a:gd name="T26" fmla="*/ 2 w 766"/>
                  <a:gd name="T27" fmla="*/ 56 h 120"/>
                  <a:gd name="T28" fmla="*/ 8 w 766"/>
                  <a:gd name="T29" fmla="*/ 50 h 120"/>
                  <a:gd name="T30" fmla="*/ 18 w 766"/>
                  <a:gd name="T31" fmla="*/ 44 h 120"/>
                  <a:gd name="T32" fmla="*/ 30 w 766"/>
                  <a:gd name="T33" fmla="*/ 38 h 120"/>
                  <a:gd name="T34" fmla="*/ 66 w 766"/>
                  <a:gd name="T35" fmla="*/ 28 h 120"/>
                  <a:gd name="T36" fmla="*/ 114 w 766"/>
                  <a:gd name="T37" fmla="*/ 18 h 120"/>
                  <a:gd name="T38" fmla="*/ 170 w 766"/>
                  <a:gd name="T39" fmla="*/ 10 h 120"/>
                  <a:gd name="T40" fmla="*/ 236 w 766"/>
                  <a:gd name="T41" fmla="*/ 6 h 120"/>
                  <a:gd name="T42" fmla="*/ 308 w 766"/>
                  <a:gd name="T43" fmla="*/ 2 h 120"/>
                  <a:gd name="T44" fmla="*/ 386 w 766"/>
                  <a:gd name="T45" fmla="*/ 0 h 120"/>
                  <a:gd name="T46" fmla="*/ 386 w 766"/>
                  <a:gd name="T47" fmla="*/ 0 h 120"/>
                  <a:gd name="T48" fmla="*/ 462 w 766"/>
                  <a:gd name="T49" fmla="*/ 2 h 120"/>
                  <a:gd name="T50" fmla="*/ 534 w 766"/>
                  <a:gd name="T51" fmla="*/ 6 h 120"/>
                  <a:gd name="T52" fmla="*/ 598 w 766"/>
                  <a:gd name="T53" fmla="*/ 10 h 120"/>
                  <a:gd name="T54" fmla="*/ 654 w 766"/>
                  <a:gd name="T55" fmla="*/ 18 h 120"/>
                  <a:gd name="T56" fmla="*/ 702 w 766"/>
                  <a:gd name="T57" fmla="*/ 28 h 120"/>
                  <a:gd name="T58" fmla="*/ 736 w 766"/>
                  <a:gd name="T59" fmla="*/ 38 h 120"/>
                  <a:gd name="T60" fmla="*/ 750 w 766"/>
                  <a:gd name="T61" fmla="*/ 44 h 120"/>
                  <a:gd name="T62" fmla="*/ 758 w 766"/>
                  <a:gd name="T63" fmla="*/ 50 h 120"/>
                  <a:gd name="T64" fmla="*/ 764 w 766"/>
                  <a:gd name="T65" fmla="*/ 56 h 120"/>
                  <a:gd name="T66" fmla="*/ 766 w 766"/>
                  <a:gd name="T67" fmla="*/ 62 h 120"/>
                  <a:gd name="T68" fmla="*/ 766 w 766"/>
                  <a:gd name="T69" fmla="*/ 62 h 120"/>
                  <a:gd name="T70" fmla="*/ 764 w 766"/>
                  <a:gd name="T71" fmla="*/ 68 h 120"/>
                  <a:gd name="T72" fmla="*/ 758 w 766"/>
                  <a:gd name="T73" fmla="*/ 74 h 120"/>
                  <a:gd name="T74" fmla="*/ 750 w 766"/>
                  <a:gd name="T75" fmla="*/ 80 h 120"/>
                  <a:gd name="T76" fmla="*/ 736 w 766"/>
                  <a:gd name="T77" fmla="*/ 84 h 120"/>
                  <a:gd name="T78" fmla="*/ 702 w 766"/>
                  <a:gd name="T79" fmla="*/ 94 h 120"/>
                  <a:gd name="T80" fmla="*/ 654 w 766"/>
                  <a:gd name="T81" fmla="*/ 104 h 120"/>
                  <a:gd name="T82" fmla="*/ 598 w 766"/>
                  <a:gd name="T83" fmla="*/ 110 h 120"/>
                  <a:gd name="T84" fmla="*/ 534 w 766"/>
                  <a:gd name="T85" fmla="*/ 116 h 120"/>
                  <a:gd name="T86" fmla="*/ 462 w 766"/>
                  <a:gd name="T87" fmla="*/ 120 h 120"/>
                  <a:gd name="T88" fmla="*/ 386 w 76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120"/>
                    </a:moveTo>
                    <a:lnTo>
                      <a:pt x="386" y="120"/>
                    </a:lnTo>
                    <a:lnTo>
                      <a:pt x="308" y="120"/>
                    </a:lnTo>
                    <a:lnTo>
                      <a:pt x="236" y="116"/>
                    </a:lnTo>
                    <a:lnTo>
                      <a:pt x="170"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0" y="10"/>
                    </a:lnTo>
                    <a:lnTo>
                      <a:pt x="236" y="6"/>
                    </a:lnTo>
                    <a:lnTo>
                      <a:pt x="308" y="2"/>
                    </a:lnTo>
                    <a:lnTo>
                      <a:pt x="386" y="0"/>
                    </a:lnTo>
                    <a:lnTo>
                      <a:pt x="386" y="0"/>
                    </a:lnTo>
                    <a:lnTo>
                      <a:pt x="462" y="2"/>
                    </a:lnTo>
                    <a:lnTo>
                      <a:pt x="534" y="6"/>
                    </a:lnTo>
                    <a:lnTo>
                      <a:pt x="598" y="10"/>
                    </a:lnTo>
                    <a:lnTo>
                      <a:pt x="654" y="18"/>
                    </a:lnTo>
                    <a:lnTo>
                      <a:pt x="702" y="28"/>
                    </a:lnTo>
                    <a:lnTo>
                      <a:pt x="736" y="38"/>
                    </a:lnTo>
                    <a:lnTo>
                      <a:pt x="750" y="44"/>
                    </a:lnTo>
                    <a:lnTo>
                      <a:pt x="758" y="50"/>
                    </a:lnTo>
                    <a:lnTo>
                      <a:pt x="764" y="56"/>
                    </a:lnTo>
                    <a:lnTo>
                      <a:pt x="766" y="62"/>
                    </a:lnTo>
                    <a:lnTo>
                      <a:pt x="766" y="62"/>
                    </a:lnTo>
                    <a:lnTo>
                      <a:pt x="764" y="68"/>
                    </a:lnTo>
                    <a:lnTo>
                      <a:pt x="758" y="74"/>
                    </a:lnTo>
                    <a:lnTo>
                      <a:pt x="750" y="80"/>
                    </a:lnTo>
                    <a:lnTo>
                      <a:pt x="736" y="84"/>
                    </a:lnTo>
                    <a:lnTo>
                      <a:pt x="702" y="94"/>
                    </a:lnTo>
                    <a:lnTo>
                      <a:pt x="654" y="104"/>
                    </a:lnTo>
                    <a:lnTo>
                      <a:pt x="598" y="110"/>
                    </a:lnTo>
                    <a:lnTo>
                      <a:pt x="534" y="116"/>
                    </a:lnTo>
                    <a:lnTo>
                      <a:pt x="462" y="120"/>
                    </a:lnTo>
                    <a:lnTo>
                      <a:pt x="386"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2" name="Freeform 308"/>
              <p:cNvSpPr>
                <a:spLocks/>
              </p:cNvSpPr>
              <p:nvPr/>
            </p:nvSpPr>
            <p:spPr bwMode="auto">
              <a:xfrm>
                <a:off x="4507" y="4166"/>
                <a:ext cx="770" cy="122"/>
              </a:xfrm>
              <a:custGeom>
                <a:avLst/>
                <a:gdLst>
                  <a:gd name="T0" fmla="*/ 388 w 770"/>
                  <a:gd name="T1" fmla="*/ 0 h 122"/>
                  <a:gd name="T2" fmla="*/ 388 w 770"/>
                  <a:gd name="T3" fmla="*/ 0 h 122"/>
                  <a:gd name="T4" fmla="*/ 310 w 770"/>
                  <a:gd name="T5" fmla="*/ 2 h 122"/>
                  <a:gd name="T6" fmla="*/ 238 w 770"/>
                  <a:gd name="T7" fmla="*/ 4 h 122"/>
                  <a:gd name="T8" fmla="*/ 172 w 770"/>
                  <a:gd name="T9" fmla="*/ 10 h 122"/>
                  <a:gd name="T10" fmla="*/ 114 w 770"/>
                  <a:gd name="T11" fmla="*/ 18 h 122"/>
                  <a:gd name="T12" fmla="*/ 66 w 770"/>
                  <a:gd name="T13" fmla="*/ 28 h 122"/>
                  <a:gd name="T14" fmla="*/ 30 w 770"/>
                  <a:gd name="T15" fmla="*/ 38 h 122"/>
                  <a:gd name="T16" fmla="*/ 18 w 770"/>
                  <a:gd name="T17" fmla="*/ 44 h 122"/>
                  <a:gd name="T18" fmla="*/ 8 w 770"/>
                  <a:gd name="T19" fmla="*/ 50 h 122"/>
                  <a:gd name="T20" fmla="*/ 2 w 770"/>
                  <a:gd name="T21" fmla="*/ 56 h 122"/>
                  <a:gd name="T22" fmla="*/ 0 w 770"/>
                  <a:gd name="T23" fmla="*/ 62 h 122"/>
                  <a:gd name="T24" fmla="*/ 0 w 770"/>
                  <a:gd name="T25" fmla="*/ 62 h 122"/>
                  <a:gd name="T26" fmla="*/ 2 w 770"/>
                  <a:gd name="T27" fmla="*/ 68 h 122"/>
                  <a:gd name="T28" fmla="*/ 8 w 770"/>
                  <a:gd name="T29" fmla="*/ 74 h 122"/>
                  <a:gd name="T30" fmla="*/ 18 w 770"/>
                  <a:gd name="T31" fmla="*/ 80 h 122"/>
                  <a:gd name="T32" fmla="*/ 30 w 770"/>
                  <a:gd name="T33" fmla="*/ 84 h 122"/>
                  <a:gd name="T34" fmla="*/ 66 w 770"/>
                  <a:gd name="T35" fmla="*/ 94 h 122"/>
                  <a:gd name="T36" fmla="*/ 114 w 770"/>
                  <a:gd name="T37" fmla="*/ 104 h 122"/>
                  <a:gd name="T38" fmla="*/ 172 w 770"/>
                  <a:gd name="T39" fmla="*/ 110 h 122"/>
                  <a:gd name="T40" fmla="*/ 238 w 770"/>
                  <a:gd name="T41" fmla="*/ 116 h 122"/>
                  <a:gd name="T42" fmla="*/ 310 w 770"/>
                  <a:gd name="T43" fmla="*/ 120 h 122"/>
                  <a:gd name="T44" fmla="*/ 388 w 770"/>
                  <a:gd name="T45" fmla="*/ 122 h 122"/>
                  <a:gd name="T46" fmla="*/ 388 w 770"/>
                  <a:gd name="T47" fmla="*/ 122 h 122"/>
                  <a:gd name="T48" fmla="*/ 466 w 770"/>
                  <a:gd name="T49" fmla="*/ 120 h 122"/>
                  <a:gd name="T50" fmla="*/ 536 w 770"/>
                  <a:gd name="T51" fmla="*/ 116 h 122"/>
                  <a:gd name="T52" fmla="*/ 602 w 770"/>
                  <a:gd name="T53" fmla="*/ 110 h 122"/>
                  <a:gd name="T54" fmla="*/ 658 w 770"/>
                  <a:gd name="T55" fmla="*/ 104 h 122"/>
                  <a:gd name="T56" fmla="*/ 706 w 770"/>
                  <a:gd name="T57" fmla="*/ 94 h 122"/>
                  <a:gd name="T58" fmla="*/ 740 w 770"/>
                  <a:gd name="T59" fmla="*/ 84 h 122"/>
                  <a:gd name="T60" fmla="*/ 754 w 770"/>
                  <a:gd name="T61" fmla="*/ 80 h 122"/>
                  <a:gd name="T62" fmla="*/ 762 w 770"/>
                  <a:gd name="T63" fmla="*/ 74 h 122"/>
                  <a:gd name="T64" fmla="*/ 768 w 770"/>
                  <a:gd name="T65" fmla="*/ 68 h 122"/>
                  <a:gd name="T66" fmla="*/ 770 w 770"/>
                  <a:gd name="T67" fmla="*/ 62 h 122"/>
                  <a:gd name="T68" fmla="*/ 770 w 770"/>
                  <a:gd name="T69" fmla="*/ 62 h 122"/>
                  <a:gd name="T70" fmla="*/ 768 w 770"/>
                  <a:gd name="T71" fmla="*/ 56 h 122"/>
                  <a:gd name="T72" fmla="*/ 762 w 770"/>
                  <a:gd name="T73" fmla="*/ 50 h 122"/>
                  <a:gd name="T74" fmla="*/ 754 w 770"/>
                  <a:gd name="T75" fmla="*/ 44 h 122"/>
                  <a:gd name="T76" fmla="*/ 740 w 770"/>
                  <a:gd name="T77" fmla="*/ 38 h 122"/>
                  <a:gd name="T78" fmla="*/ 706 w 770"/>
                  <a:gd name="T79" fmla="*/ 28 h 122"/>
                  <a:gd name="T80" fmla="*/ 658 w 770"/>
                  <a:gd name="T81" fmla="*/ 18 h 122"/>
                  <a:gd name="T82" fmla="*/ 602 w 770"/>
                  <a:gd name="T83" fmla="*/ 10 h 122"/>
                  <a:gd name="T84" fmla="*/ 536 w 770"/>
                  <a:gd name="T85" fmla="*/ 4 h 122"/>
                  <a:gd name="T86" fmla="*/ 466 w 770"/>
                  <a:gd name="T87" fmla="*/ 2 h 122"/>
                  <a:gd name="T88" fmla="*/ 388 w 770"/>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0" h="122">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8" y="116"/>
                    </a:lnTo>
                    <a:lnTo>
                      <a:pt x="310" y="120"/>
                    </a:lnTo>
                    <a:lnTo>
                      <a:pt x="388" y="122"/>
                    </a:lnTo>
                    <a:lnTo>
                      <a:pt x="388" y="122"/>
                    </a:lnTo>
                    <a:lnTo>
                      <a:pt x="466" y="120"/>
                    </a:lnTo>
                    <a:lnTo>
                      <a:pt x="536" y="116"/>
                    </a:lnTo>
                    <a:lnTo>
                      <a:pt x="602" y="110"/>
                    </a:lnTo>
                    <a:lnTo>
                      <a:pt x="658" y="104"/>
                    </a:lnTo>
                    <a:lnTo>
                      <a:pt x="706" y="94"/>
                    </a:lnTo>
                    <a:lnTo>
                      <a:pt x="740" y="84"/>
                    </a:lnTo>
                    <a:lnTo>
                      <a:pt x="754" y="80"/>
                    </a:lnTo>
                    <a:lnTo>
                      <a:pt x="762" y="74"/>
                    </a:lnTo>
                    <a:lnTo>
                      <a:pt x="768" y="68"/>
                    </a:lnTo>
                    <a:lnTo>
                      <a:pt x="770" y="62"/>
                    </a:lnTo>
                    <a:lnTo>
                      <a:pt x="770" y="62"/>
                    </a:lnTo>
                    <a:lnTo>
                      <a:pt x="768" y="56"/>
                    </a:lnTo>
                    <a:lnTo>
                      <a:pt x="762" y="50"/>
                    </a:lnTo>
                    <a:lnTo>
                      <a:pt x="754" y="44"/>
                    </a:lnTo>
                    <a:lnTo>
                      <a:pt x="740" y="38"/>
                    </a:lnTo>
                    <a:lnTo>
                      <a:pt x="706" y="28"/>
                    </a:lnTo>
                    <a:lnTo>
                      <a:pt x="658" y="18"/>
                    </a:lnTo>
                    <a:lnTo>
                      <a:pt x="602" y="10"/>
                    </a:lnTo>
                    <a:lnTo>
                      <a:pt x="536" y="4"/>
                    </a:lnTo>
                    <a:lnTo>
                      <a:pt x="466" y="2"/>
                    </a:lnTo>
                    <a:lnTo>
                      <a:pt x="3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3" name="Freeform 309"/>
              <p:cNvSpPr>
                <a:spLocks noEditPoints="1"/>
              </p:cNvSpPr>
              <p:nvPr/>
            </p:nvSpPr>
            <p:spPr bwMode="auto">
              <a:xfrm>
                <a:off x="4509" y="4166"/>
                <a:ext cx="766" cy="120"/>
              </a:xfrm>
              <a:custGeom>
                <a:avLst/>
                <a:gdLst>
                  <a:gd name="T0" fmla="*/ 386 w 766"/>
                  <a:gd name="T1" fmla="*/ 120 h 120"/>
                  <a:gd name="T2" fmla="*/ 238 w 766"/>
                  <a:gd name="T3" fmla="*/ 116 h 120"/>
                  <a:gd name="T4" fmla="*/ 114 w 766"/>
                  <a:gd name="T5" fmla="*/ 104 h 120"/>
                  <a:gd name="T6" fmla="*/ 32 w 766"/>
                  <a:gd name="T7" fmla="*/ 84 h 120"/>
                  <a:gd name="T8" fmla="*/ 10 w 766"/>
                  <a:gd name="T9" fmla="*/ 74 h 120"/>
                  <a:gd name="T10" fmla="*/ 2 w 766"/>
                  <a:gd name="T11" fmla="*/ 62 h 120"/>
                  <a:gd name="T12" fmla="*/ 4 w 766"/>
                  <a:gd name="T13" fmla="*/ 56 h 120"/>
                  <a:gd name="T14" fmla="*/ 20 w 766"/>
                  <a:gd name="T15" fmla="*/ 44 h 120"/>
                  <a:gd name="T16" fmla="*/ 68 w 766"/>
                  <a:gd name="T17" fmla="*/ 28 h 120"/>
                  <a:gd name="T18" fmla="*/ 172 w 766"/>
                  <a:gd name="T19" fmla="*/ 12 h 120"/>
                  <a:gd name="T20" fmla="*/ 310 w 766"/>
                  <a:gd name="T21" fmla="*/ 2 h 120"/>
                  <a:gd name="T22" fmla="*/ 386 w 766"/>
                  <a:gd name="T23" fmla="*/ 0 h 120"/>
                  <a:gd name="T24" fmla="*/ 534 w 766"/>
                  <a:gd name="T25" fmla="*/ 6 h 120"/>
                  <a:gd name="T26" fmla="*/ 654 w 766"/>
                  <a:gd name="T27" fmla="*/ 18 h 120"/>
                  <a:gd name="T28" fmla="*/ 734 w 766"/>
                  <a:gd name="T29" fmla="*/ 38 h 120"/>
                  <a:gd name="T30" fmla="*/ 756 w 766"/>
                  <a:gd name="T31" fmla="*/ 50 h 120"/>
                  <a:gd name="T32" fmla="*/ 764 w 766"/>
                  <a:gd name="T33" fmla="*/ 62 h 120"/>
                  <a:gd name="T34" fmla="*/ 762 w 766"/>
                  <a:gd name="T35" fmla="*/ 68 h 120"/>
                  <a:gd name="T36" fmla="*/ 748 w 766"/>
                  <a:gd name="T37" fmla="*/ 80 h 120"/>
                  <a:gd name="T38" fmla="*/ 700 w 766"/>
                  <a:gd name="T39" fmla="*/ 94 h 120"/>
                  <a:gd name="T40" fmla="*/ 598 w 766"/>
                  <a:gd name="T41" fmla="*/ 110 h 120"/>
                  <a:gd name="T42" fmla="*/ 462 w 766"/>
                  <a:gd name="T43" fmla="*/ 120 h 120"/>
                  <a:gd name="T44" fmla="*/ 386 w 766"/>
                  <a:gd name="T45" fmla="*/ 0 h 120"/>
                  <a:gd name="T46" fmla="*/ 308 w 766"/>
                  <a:gd name="T47" fmla="*/ 2 h 120"/>
                  <a:gd name="T48" fmla="*/ 170 w 766"/>
                  <a:gd name="T49" fmla="*/ 10 h 120"/>
                  <a:gd name="T50" fmla="*/ 66 w 766"/>
                  <a:gd name="T51" fmla="*/ 28 h 120"/>
                  <a:gd name="T52" fmla="*/ 18 w 766"/>
                  <a:gd name="T53" fmla="*/ 44 h 120"/>
                  <a:gd name="T54" fmla="*/ 2 w 766"/>
                  <a:gd name="T55" fmla="*/ 56 h 120"/>
                  <a:gd name="T56" fmla="*/ 0 w 766"/>
                  <a:gd name="T57" fmla="*/ 62 h 120"/>
                  <a:gd name="T58" fmla="*/ 8 w 766"/>
                  <a:gd name="T59" fmla="*/ 74 h 120"/>
                  <a:gd name="T60" fmla="*/ 30 w 766"/>
                  <a:gd name="T61" fmla="*/ 84 h 120"/>
                  <a:gd name="T62" fmla="*/ 114 w 766"/>
                  <a:gd name="T63" fmla="*/ 104 h 120"/>
                  <a:gd name="T64" fmla="*/ 236 w 766"/>
                  <a:gd name="T65" fmla="*/ 116 h 120"/>
                  <a:gd name="T66" fmla="*/ 386 w 766"/>
                  <a:gd name="T67" fmla="*/ 120 h 120"/>
                  <a:gd name="T68" fmla="*/ 462 w 766"/>
                  <a:gd name="T69" fmla="*/ 120 h 120"/>
                  <a:gd name="T70" fmla="*/ 598 w 766"/>
                  <a:gd name="T71" fmla="*/ 110 h 120"/>
                  <a:gd name="T72" fmla="*/ 702 w 766"/>
                  <a:gd name="T73" fmla="*/ 94 h 120"/>
                  <a:gd name="T74" fmla="*/ 750 w 766"/>
                  <a:gd name="T75" fmla="*/ 80 h 120"/>
                  <a:gd name="T76" fmla="*/ 764 w 766"/>
                  <a:gd name="T77" fmla="*/ 68 h 120"/>
                  <a:gd name="T78" fmla="*/ 766 w 766"/>
                  <a:gd name="T79" fmla="*/ 62 h 120"/>
                  <a:gd name="T80" fmla="*/ 758 w 766"/>
                  <a:gd name="T81" fmla="*/ 50 h 120"/>
                  <a:gd name="T82" fmla="*/ 736 w 766"/>
                  <a:gd name="T83" fmla="*/ 38 h 120"/>
                  <a:gd name="T84" fmla="*/ 654 w 766"/>
                  <a:gd name="T85" fmla="*/ 18 h 120"/>
                  <a:gd name="T86" fmla="*/ 534 w 766"/>
                  <a:gd name="T87" fmla="*/ 6 h 120"/>
                  <a:gd name="T88" fmla="*/ 386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120"/>
                    </a:moveTo>
                    <a:lnTo>
                      <a:pt x="386" y="120"/>
                    </a:lnTo>
                    <a:lnTo>
                      <a:pt x="310" y="120"/>
                    </a:lnTo>
                    <a:lnTo>
                      <a:pt x="238" y="116"/>
                    </a:lnTo>
                    <a:lnTo>
                      <a:pt x="172" y="110"/>
                    </a:lnTo>
                    <a:lnTo>
                      <a:pt x="114"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8" y="6"/>
                    </a:lnTo>
                    <a:lnTo>
                      <a:pt x="310" y="2"/>
                    </a:lnTo>
                    <a:lnTo>
                      <a:pt x="386" y="0"/>
                    </a:lnTo>
                    <a:lnTo>
                      <a:pt x="386" y="0"/>
                    </a:lnTo>
                    <a:lnTo>
                      <a:pt x="462" y="2"/>
                    </a:lnTo>
                    <a:lnTo>
                      <a:pt x="534" y="6"/>
                    </a:lnTo>
                    <a:lnTo>
                      <a:pt x="598" y="12"/>
                    </a:lnTo>
                    <a:lnTo>
                      <a:pt x="654" y="18"/>
                    </a:lnTo>
                    <a:lnTo>
                      <a:pt x="700" y="28"/>
                    </a:lnTo>
                    <a:lnTo>
                      <a:pt x="734" y="38"/>
                    </a:lnTo>
                    <a:lnTo>
                      <a:pt x="748" y="44"/>
                    </a:lnTo>
                    <a:lnTo>
                      <a:pt x="756" y="50"/>
                    </a:lnTo>
                    <a:lnTo>
                      <a:pt x="762" y="56"/>
                    </a:lnTo>
                    <a:lnTo>
                      <a:pt x="764" y="62"/>
                    </a:lnTo>
                    <a:lnTo>
                      <a:pt x="764" y="62"/>
                    </a:lnTo>
                    <a:lnTo>
                      <a:pt x="762" y="68"/>
                    </a:lnTo>
                    <a:lnTo>
                      <a:pt x="756" y="74"/>
                    </a:lnTo>
                    <a:lnTo>
                      <a:pt x="748" y="80"/>
                    </a:lnTo>
                    <a:lnTo>
                      <a:pt x="734" y="84"/>
                    </a:lnTo>
                    <a:lnTo>
                      <a:pt x="700" y="94"/>
                    </a:lnTo>
                    <a:lnTo>
                      <a:pt x="654" y="104"/>
                    </a:lnTo>
                    <a:lnTo>
                      <a:pt x="598" y="110"/>
                    </a:lnTo>
                    <a:lnTo>
                      <a:pt x="534" y="116"/>
                    </a:lnTo>
                    <a:lnTo>
                      <a:pt x="462" y="120"/>
                    </a:lnTo>
                    <a:lnTo>
                      <a:pt x="386" y="120"/>
                    </a:lnTo>
                    <a:close/>
                    <a:moveTo>
                      <a:pt x="386" y="0"/>
                    </a:moveTo>
                    <a:lnTo>
                      <a:pt x="386"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6" y="120"/>
                    </a:lnTo>
                    <a:lnTo>
                      <a:pt x="386" y="120"/>
                    </a:lnTo>
                    <a:lnTo>
                      <a:pt x="462" y="120"/>
                    </a:lnTo>
                    <a:lnTo>
                      <a:pt x="534" y="116"/>
                    </a:lnTo>
                    <a:lnTo>
                      <a:pt x="598" y="110"/>
                    </a:lnTo>
                    <a:lnTo>
                      <a:pt x="654" y="104"/>
                    </a:lnTo>
                    <a:lnTo>
                      <a:pt x="702" y="94"/>
                    </a:lnTo>
                    <a:lnTo>
                      <a:pt x="736" y="84"/>
                    </a:lnTo>
                    <a:lnTo>
                      <a:pt x="750" y="80"/>
                    </a:lnTo>
                    <a:lnTo>
                      <a:pt x="758" y="74"/>
                    </a:lnTo>
                    <a:lnTo>
                      <a:pt x="764" y="68"/>
                    </a:lnTo>
                    <a:lnTo>
                      <a:pt x="766" y="62"/>
                    </a:lnTo>
                    <a:lnTo>
                      <a:pt x="766" y="62"/>
                    </a:lnTo>
                    <a:lnTo>
                      <a:pt x="764" y="56"/>
                    </a:lnTo>
                    <a:lnTo>
                      <a:pt x="758" y="50"/>
                    </a:lnTo>
                    <a:lnTo>
                      <a:pt x="750" y="44"/>
                    </a:lnTo>
                    <a:lnTo>
                      <a:pt x="736" y="38"/>
                    </a:lnTo>
                    <a:lnTo>
                      <a:pt x="702" y="28"/>
                    </a:lnTo>
                    <a:lnTo>
                      <a:pt x="654" y="18"/>
                    </a:lnTo>
                    <a:lnTo>
                      <a:pt x="598" y="10"/>
                    </a:lnTo>
                    <a:lnTo>
                      <a:pt x="534" y="6"/>
                    </a:lnTo>
                    <a:lnTo>
                      <a:pt x="462" y="2"/>
                    </a:lnTo>
                    <a:lnTo>
                      <a:pt x="386" y="0"/>
                    </a:lnTo>
                    <a:close/>
                  </a:path>
                </a:pathLst>
              </a:custGeom>
              <a:solidFill>
                <a:srgbClr val="E2DF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4" name="Freeform 310"/>
              <p:cNvSpPr>
                <a:spLocks/>
              </p:cNvSpPr>
              <p:nvPr/>
            </p:nvSpPr>
            <p:spPr bwMode="auto">
              <a:xfrm>
                <a:off x="4511" y="4166"/>
                <a:ext cx="762" cy="120"/>
              </a:xfrm>
              <a:custGeom>
                <a:avLst/>
                <a:gdLst>
                  <a:gd name="T0" fmla="*/ 384 w 762"/>
                  <a:gd name="T1" fmla="*/ 120 h 120"/>
                  <a:gd name="T2" fmla="*/ 384 w 762"/>
                  <a:gd name="T3" fmla="*/ 120 h 120"/>
                  <a:gd name="T4" fmla="*/ 308 w 762"/>
                  <a:gd name="T5" fmla="*/ 120 h 120"/>
                  <a:gd name="T6" fmla="*/ 236 w 762"/>
                  <a:gd name="T7" fmla="*/ 116 h 120"/>
                  <a:gd name="T8" fmla="*/ 170 w 762"/>
                  <a:gd name="T9" fmla="*/ 110 h 120"/>
                  <a:gd name="T10" fmla="*/ 112 w 762"/>
                  <a:gd name="T11" fmla="*/ 104 h 120"/>
                  <a:gd name="T12" fmla="*/ 66 w 762"/>
                  <a:gd name="T13" fmla="*/ 94 h 120"/>
                  <a:gd name="T14" fmla="*/ 30 w 762"/>
                  <a:gd name="T15" fmla="*/ 84 h 120"/>
                  <a:gd name="T16" fmla="*/ 18 w 762"/>
                  <a:gd name="T17" fmla="*/ 80 h 120"/>
                  <a:gd name="T18" fmla="*/ 8 w 762"/>
                  <a:gd name="T19" fmla="*/ 74 h 120"/>
                  <a:gd name="T20" fmla="*/ 2 w 762"/>
                  <a:gd name="T21" fmla="*/ 68 h 120"/>
                  <a:gd name="T22" fmla="*/ 0 w 762"/>
                  <a:gd name="T23" fmla="*/ 62 h 120"/>
                  <a:gd name="T24" fmla="*/ 0 w 762"/>
                  <a:gd name="T25" fmla="*/ 62 h 120"/>
                  <a:gd name="T26" fmla="*/ 2 w 762"/>
                  <a:gd name="T27" fmla="*/ 56 h 120"/>
                  <a:gd name="T28" fmla="*/ 8 w 762"/>
                  <a:gd name="T29" fmla="*/ 50 h 120"/>
                  <a:gd name="T30" fmla="*/ 18 w 762"/>
                  <a:gd name="T31" fmla="*/ 44 h 120"/>
                  <a:gd name="T32" fmla="*/ 30 w 762"/>
                  <a:gd name="T33" fmla="*/ 38 h 120"/>
                  <a:gd name="T34" fmla="*/ 66 w 762"/>
                  <a:gd name="T35" fmla="*/ 28 h 120"/>
                  <a:gd name="T36" fmla="*/ 112 w 762"/>
                  <a:gd name="T37" fmla="*/ 18 h 120"/>
                  <a:gd name="T38" fmla="*/ 170 w 762"/>
                  <a:gd name="T39" fmla="*/ 12 h 120"/>
                  <a:gd name="T40" fmla="*/ 236 w 762"/>
                  <a:gd name="T41" fmla="*/ 6 h 120"/>
                  <a:gd name="T42" fmla="*/ 308 w 762"/>
                  <a:gd name="T43" fmla="*/ 2 h 120"/>
                  <a:gd name="T44" fmla="*/ 384 w 762"/>
                  <a:gd name="T45" fmla="*/ 0 h 120"/>
                  <a:gd name="T46" fmla="*/ 384 w 762"/>
                  <a:gd name="T47" fmla="*/ 0 h 120"/>
                  <a:gd name="T48" fmla="*/ 460 w 762"/>
                  <a:gd name="T49" fmla="*/ 2 h 120"/>
                  <a:gd name="T50" fmla="*/ 532 w 762"/>
                  <a:gd name="T51" fmla="*/ 6 h 120"/>
                  <a:gd name="T52" fmla="*/ 596 w 762"/>
                  <a:gd name="T53" fmla="*/ 12 h 120"/>
                  <a:gd name="T54" fmla="*/ 652 w 762"/>
                  <a:gd name="T55" fmla="*/ 18 h 120"/>
                  <a:gd name="T56" fmla="*/ 698 w 762"/>
                  <a:gd name="T57" fmla="*/ 28 h 120"/>
                  <a:gd name="T58" fmla="*/ 732 w 762"/>
                  <a:gd name="T59" fmla="*/ 38 h 120"/>
                  <a:gd name="T60" fmla="*/ 746 w 762"/>
                  <a:gd name="T61" fmla="*/ 44 h 120"/>
                  <a:gd name="T62" fmla="*/ 754 w 762"/>
                  <a:gd name="T63" fmla="*/ 50 h 120"/>
                  <a:gd name="T64" fmla="*/ 760 w 762"/>
                  <a:gd name="T65" fmla="*/ 56 h 120"/>
                  <a:gd name="T66" fmla="*/ 762 w 762"/>
                  <a:gd name="T67" fmla="*/ 62 h 120"/>
                  <a:gd name="T68" fmla="*/ 762 w 762"/>
                  <a:gd name="T69" fmla="*/ 62 h 120"/>
                  <a:gd name="T70" fmla="*/ 760 w 762"/>
                  <a:gd name="T71" fmla="*/ 68 h 120"/>
                  <a:gd name="T72" fmla="*/ 754 w 762"/>
                  <a:gd name="T73" fmla="*/ 74 h 120"/>
                  <a:gd name="T74" fmla="*/ 746 w 762"/>
                  <a:gd name="T75" fmla="*/ 80 h 120"/>
                  <a:gd name="T76" fmla="*/ 732 w 762"/>
                  <a:gd name="T77" fmla="*/ 84 h 120"/>
                  <a:gd name="T78" fmla="*/ 698 w 762"/>
                  <a:gd name="T79" fmla="*/ 94 h 120"/>
                  <a:gd name="T80" fmla="*/ 652 w 762"/>
                  <a:gd name="T81" fmla="*/ 104 h 120"/>
                  <a:gd name="T82" fmla="*/ 596 w 762"/>
                  <a:gd name="T83" fmla="*/ 110 h 120"/>
                  <a:gd name="T84" fmla="*/ 532 w 762"/>
                  <a:gd name="T85" fmla="*/ 116 h 120"/>
                  <a:gd name="T86" fmla="*/ 460 w 762"/>
                  <a:gd name="T87" fmla="*/ 120 h 120"/>
                  <a:gd name="T88" fmla="*/ 384 w 76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120"/>
                    </a:moveTo>
                    <a:lnTo>
                      <a:pt x="384" y="120"/>
                    </a:lnTo>
                    <a:lnTo>
                      <a:pt x="308" y="120"/>
                    </a:lnTo>
                    <a:lnTo>
                      <a:pt x="236" y="116"/>
                    </a:lnTo>
                    <a:lnTo>
                      <a:pt x="170" y="110"/>
                    </a:lnTo>
                    <a:lnTo>
                      <a:pt x="112"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2" y="18"/>
                    </a:lnTo>
                    <a:lnTo>
                      <a:pt x="170" y="12"/>
                    </a:lnTo>
                    <a:lnTo>
                      <a:pt x="236" y="6"/>
                    </a:lnTo>
                    <a:lnTo>
                      <a:pt x="308" y="2"/>
                    </a:lnTo>
                    <a:lnTo>
                      <a:pt x="384" y="0"/>
                    </a:lnTo>
                    <a:lnTo>
                      <a:pt x="384" y="0"/>
                    </a:lnTo>
                    <a:lnTo>
                      <a:pt x="460" y="2"/>
                    </a:lnTo>
                    <a:lnTo>
                      <a:pt x="532" y="6"/>
                    </a:lnTo>
                    <a:lnTo>
                      <a:pt x="596" y="12"/>
                    </a:lnTo>
                    <a:lnTo>
                      <a:pt x="652" y="18"/>
                    </a:lnTo>
                    <a:lnTo>
                      <a:pt x="698" y="28"/>
                    </a:lnTo>
                    <a:lnTo>
                      <a:pt x="732" y="38"/>
                    </a:lnTo>
                    <a:lnTo>
                      <a:pt x="746" y="44"/>
                    </a:lnTo>
                    <a:lnTo>
                      <a:pt x="754" y="50"/>
                    </a:lnTo>
                    <a:lnTo>
                      <a:pt x="760" y="56"/>
                    </a:lnTo>
                    <a:lnTo>
                      <a:pt x="762" y="62"/>
                    </a:lnTo>
                    <a:lnTo>
                      <a:pt x="762" y="62"/>
                    </a:lnTo>
                    <a:lnTo>
                      <a:pt x="760" y="68"/>
                    </a:lnTo>
                    <a:lnTo>
                      <a:pt x="754" y="74"/>
                    </a:lnTo>
                    <a:lnTo>
                      <a:pt x="746" y="80"/>
                    </a:lnTo>
                    <a:lnTo>
                      <a:pt x="732" y="84"/>
                    </a:lnTo>
                    <a:lnTo>
                      <a:pt x="698" y="94"/>
                    </a:lnTo>
                    <a:lnTo>
                      <a:pt x="652" y="104"/>
                    </a:lnTo>
                    <a:lnTo>
                      <a:pt x="596" y="110"/>
                    </a:lnTo>
                    <a:lnTo>
                      <a:pt x="532" y="116"/>
                    </a:lnTo>
                    <a:lnTo>
                      <a:pt x="460" y="120"/>
                    </a:lnTo>
                    <a:lnTo>
                      <a:pt x="384"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5" name="Freeform 311"/>
              <p:cNvSpPr>
                <a:spLocks/>
              </p:cNvSpPr>
              <p:nvPr/>
            </p:nvSpPr>
            <p:spPr bwMode="auto">
              <a:xfrm>
                <a:off x="4509" y="4166"/>
                <a:ext cx="766" cy="120"/>
              </a:xfrm>
              <a:custGeom>
                <a:avLst/>
                <a:gdLst>
                  <a:gd name="T0" fmla="*/ 386 w 766"/>
                  <a:gd name="T1" fmla="*/ 0 h 120"/>
                  <a:gd name="T2" fmla="*/ 386 w 766"/>
                  <a:gd name="T3" fmla="*/ 0 h 120"/>
                  <a:gd name="T4" fmla="*/ 308 w 766"/>
                  <a:gd name="T5" fmla="*/ 2 h 120"/>
                  <a:gd name="T6" fmla="*/ 236 w 766"/>
                  <a:gd name="T7" fmla="*/ 6 h 120"/>
                  <a:gd name="T8" fmla="*/ 170 w 766"/>
                  <a:gd name="T9" fmla="*/ 10 h 120"/>
                  <a:gd name="T10" fmla="*/ 114 w 766"/>
                  <a:gd name="T11" fmla="*/ 18 h 120"/>
                  <a:gd name="T12" fmla="*/ 66 w 766"/>
                  <a:gd name="T13" fmla="*/ 28 h 120"/>
                  <a:gd name="T14" fmla="*/ 30 w 766"/>
                  <a:gd name="T15" fmla="*/ 38 h 120"/>
                  <a:gd name="T16" fmla="*/ 18 w 766"/>
                  <a:gd name="T17" fmla="*/ 44 h 120"/>
                  <a:gd name="T18" fmla="*/ 8 w 766"/>
                  <a:gd name="T19" fmla="*/ 50 h 120"/>
                  <a:gd name="T20" fmla="*/ 2 w 766"/>
                  <a:gd name="T21" fmla="*/ 56 h 120"/>
                  <a:gd name="T22" fmla="*/ 0 w 766"/>
                  <a:gd name="T23" fmla="*/ 62 h 120"/>
                  <a:gd name="T24" fmla="*/ 0 w 766"/>
                  <a:gd name="T25" fmla="*/ 62 h 120"/>
                  <a:gd name="T26" fmla="*/ 2 w 766"/>
                  <a:gd name="T27" fmla="*/ 68 h 120"/>
                  <a:gd name="T28" fmla="*/ 8 w 766"/>
                  <a:gd name="T29" fmla="*/ 74 h 120"/>
                  <a:gd name="T30" fmla="*/ 18 w 766"/>
                  <a:gd name="T31" fmla="*/ 80 h 120"/>
                  <a:gd name="T32" fmla="*/ 30 w 766"/>
                  <a:gd name="T33" fmla="*/ 84 h 120"/>
                  <a:gd name="T34" fmla="*/ 66 w 766"/>
                  <a:gd name="T35" fmla="*/ 94 h 120"/>
                  <a:gd name="T36" fmla="*/ 114 w 766"/>
                  <a:gd name="T37" fmla="*/ 104 h 120"/>
                  <a:gd name="T38" fmla="*/ 170 w 766"/>
                  <a:gd name="T39" fmla="*/ 110 h 120"/>
                  <a:gd name="T40" fmla="*/ 236 w 766"/>
                  <a:gd name="T41" fmla="*/ 116 h 120"/>
                  <a:gd name="T42" fmla="*/ 308 w 766"/>
                  <a:gd name="T43" fmla="*/ 120 h 120"/>
                  <a:gd name="T44" fmla="*/ 386 w 766"/>
                  <a:gd name="T45" fmla="*/ 120 h 120"/>
                  <a:gd name="T46" fmla="*/ 386 w 766"/>
                  <a:gd name="T47" fmla="*/ 120 h 120"/>
                  <a:gd name="T48" fmla="*/ 462 w 766"/>
                  <a:gd name="T49" fmla="*/ 120 h 120"/>
                  <a:gd name="T50" fmla="*/ 534 w 766"/>
                  <a:gd name="T51" fmla="*/ 116 h 120"/>
                  <a:gd name="T52" fmla="*/ 598 w 766"/>
                  <a:gd name="T53" fmla="*/ 110 h 120"/>
                  <a:gd name="T54" fmla="*/ 654 w 766"/>
                  <a:gd name="T55" fmla="*/ 104 h 120"/>
                  <a:gd name="T56" fmla="*/ 702 w 766"/>
                  <a:gd name="T57" fmla="*/ 94 h 120"/>
                  <a:gd name="T58" fmla="*/ 736 w 766"/>
                  <a:gd name="T59" fmla="*/ 84 h 120"/>
                  <a:gd name="T60" fmla="*/ 750 w 766"/>
                  <a:gd name="T61" fmla="*/ 80 h 120"/>
                  <a:gd name="T62" fmla="*/ 758 w 766"/>
                  <a:gd name="T63" fmla="*/ 74 h 120"/>
                  <a:gd name="T64" fmla="*/ 764 w 766"/>
                  <a:gd name="T65" fmla="*/ 68 h 120"/>
                  <a:gd name="T66" fmla="*/ 766 w 766"/>
                  <a:gd name="T67" fmla="*/ 62 h 120"/>
                  <a:gd name="T68" fmla="*/ 766 w 766"/>
                  <a:gd name="T69" fmla="*/ 62 h 120"/>
                  <a:gd name="T70" fmla="*/ 764 w 766"/>
                  <a:gd name="T71" fmla="*/ 56 h 120"/>
                  <a:gd name="T72" fmla="*/ 758 w 766"/>
                  <a:gd name="T73" fmla="*/ 50 h 120"/>
                  <a:gd name="T74" fmla="*/ 750 w 766"/>
                  <a:gd name="T75" fmla="*/ 44 h 120"/>
                  <a:gd name="T76" fmla="*/ 736 w 766"/>
                  <a:gd name="T77" fmla="*/ 38 h 120"/>
                  <a:gd name="T78" fmla="*/ 702 w 766"/>
                  <a:gd name="T79" fmla="*/ 28 h 120"/>
                  <a:gd name="T80" fmla="*/ 654 w 766"/>
                  <a:gd name="T81" fmla="*/ 18 h 120"/>
                  <a:gd name="T82" fmla="*/ 598 w 766"/>
                  <a:gd name="T83" fmla="*/ 10 h 120"/>
                  <a:gd name="T84" fmla="*/ 534 w 766"/>
                  <a:gd name="T85" fmla="*/ 6 h 120"/>
                  <a:gd name="T86" fmla="*/ 462 w 766"/>
                  <a:gd name="T87" fmla="*/ 2 h 120"/>
                  <a:gd name="T88" fmla="*/ 386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6" y="0"/>
                    </a:moveTo>
                    <a:lnTo>
                      <a:pt x="386"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6" y="120"/>
                    </a:lnTo>
                    <a:lnTo>
                      <a:pt x="386" y="120"/>
                    </a:lnTo>
                    <a:lnTo>
                      <a:pt x="462" y="120"/>
                    </a:lnTo>
                    <a:lnTo>
                      <a:pt x="534" y="116"/>
                    </a:lnTo>
                    <a:lnTo>
                      <a:pt x="598" y="110"/>
                    </a:lnTo>
                    <a:lnTo>
                      <a:pt x="654" y="104"/>
                    </a:lnTo>
                    <a:lnTo>
                      <a:pt x="702" y="94"/>
                    </a:lnTo>
                    <a:lnTo>
                      <a:pt x="736" y="84"/>
                    </a:lnTo>
                    <a:lnTo>
                      <a:pt x="750" y="80"/>
                    </a:lnTo>
                    <a:lnTo>
                      <a:pt x="758" y="74"/>
                    </a:lnTo>
                    <a:lnTo>
                      <a:pt x="764" y="68"/>
                    </a:lnTo>
                    <a:lnTo>
                      <a:pt x="766" y="62"/>
                    </a:lnTo>
                    <a:lnTo>
                      <a:pt x="766" y="62"/>
                    </a:lnTo>
                    <a:lnTo>
                      <a:pt x="764" y="56"/>
                    </a:lnTo>
                    <a:lnTo>
                      <a:pt x="758" y="50"/>
                    </a:lnTo>
                    <a:lnTo>
                      <a:pt x="750" y="44"/>
                    </a:lnTo>
                    <a:lnTo>
                      <a:pt x="736" y="38"/>
                    </a:lnTo>
                    <a:lnTo>
                      <a:pt x="702" y="28"/>
                    </a:lnTo>
                    <a:lnTo>
                      <a:pt x="654" y="18"/>
                    </a:lnTo>
                    <a:lnTo>
                      <a:pt x="598" y="10"/>
                    </a:lnTo>
                    <a:lnTo>
                      <a:pt x="534" y="6"/>
                    </a:lnTo>
                    <a:lnTo>
                      <a:pt x="462" y="2"/>
                    </a:lnTo>
                    <a:lnTo>
                      <a:pt x="3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6" name="Freeform 312"/>
              <p:cNvSpPr>
                <a:spLocks noEditPoints="1"/>
              </p:cNvSpPr>
              <p:nvPr/>
            </p:nvSpPr>
            <p:spPr bwMode="auto">
              <a:xfrm>
                <a:off x="4511" y="4166"/>
                <a:ext cx="762" cy="120"/>
              </a:xfrm>
              <a:custGeom>
                <a:avLst/>
                <a:gdLst>
                  <a:gd name="T0" fmla="*/ 384 w 762"/>
                  <a:gd name="T1" fmla="*/ 120 h 120"/>
                  <a:gd name="T2" fmla="*/ 236 w 762"/>
                  <a:gd name="T3" fmla="*/ 116 h 120"/>
                  <a:gd name="T4" fmla="*/ 114 w 762"/>
                  <a:gd name="T5" fmla="*/ 102 h 120"/>
                  <a:gd name="T6" fmla="*/ 32 w 762"/>
                  <a:gd name="T7" fmla="*/ 84 h 120"/>
                  <a:gd name="T8" fmla="*/ 10 w 762"/>
                  <a:gd name="T9" fmla="*/ 74 h 120"/>
                  <a:gd name="T10" fmla="*/ 2 w 762"/>
                  <a:gd name="T11" fmla="*/ 62 h 120"/>
                  <a:gd name="T12" fmla="*/ 4 w 762"/>
                  <a:gd name="T13" fmla="*/ 56 h 120"/>
                  <a:gd name="T14" fmla="*/ 20 w 762"/>
                  <a:gd name="T15" fmla="*/ 44 h 120"/>
                  <a:gd name="T16" fmla="*/ 68 w 762"/>
                  <a:gd name="T17" fmla="*/ 28 h 120"/>
                  <a:gd name="T18" fmla="*/ 172 w 762"/>
                  <a:gd name="T19" fmla="*/ 12 h 120"/>
                  <a:gd name="T20" fmla="*/ 308 w 762"/>
                  <a:gd name="T21" fmla="*/ 2 h 120"/>
                  <a:gd name="T22" fmla="*/ 384 w 762"/>
                  <a:gd name="T23" fmla="*/ 2 h 120"/>
                  <a:gd name="T24" fmla="*/ 530 w 762"/>
                  <a:gd name="T25" fmla="*/ 6 h 120"/>
                  <a:gd name="T26" fmla="*/ 650 w 762"/>
                  <a:gd name="T27" fmla="*/ 18 h 120"/>
                  <a:gd name="T28" fmla="*/ 730 w 762"/>
                  <a:gd name="T29" fmla="*/ 38 h 120"/>
                  <a:gd name="T30" fmla="*/ 752 w 762"/>
                  <a:gd name="T31" fmla="*/ 50 h 120"/>
                  <a:gd name="T32" fmla="*/ 760 w 762"/>
                  <a:gd name="T33" fmla="*/ 62 h 120"/>
                  <a:gd name="T34" fmla="*/ 758 w 762"/>
                  <a:gd name="T35" fmla="*/ 68 h 120"/>
                  <a:gd name="T36" fmla="*/ 744 w 762"/>
                  <a:gd name="T37" fmla="*/ 80 h 120"/>
                  <a:gd name="T38" fmla="*/ 696 w 762"/>
                  <a:gd name="T39" fmla="*/ 94 h 120"/>
                  <a:gd name="T40" fmla="*/ 594 w 762"/>
                  <a:gd name="T41" fmla="*/ 110 h 120"/>
                  <a:gd name="T42" fmla="*/ 460 w 762"/>
                  <a:gd name="T43" fmla="*/ 120 h 120"/>
                  <a:gd name="T44" fmla="*/ 384 w 762"/>
                  <a:gd name="T45" fmla="*/ 0 h 120"/>
                  <a:gd name="T46" fmla="*/ 308 w 762"/>
                  <a:gd name="T47" fmla="*/ 2 h 120"/>
                  <a:gd name="T48" fmla="*/ 170 w 762"/>
                  <a:gd name="T49" fmla="*/ 12 h 120"/>
                  <a:gd name="T50" fmla="*/ 66 w 762"/>
                  <a:gd name="T51" fmla="*/ 28 h 120"/>
                  <a:gd name="T52" fmla="*/ 18 w 762"/>
                  <a:gd name="T53" fmla="*/ 44 h 120"/>
                  <a:gd name="T54" fmla="*/ 2 w 762"/>
                  <a:gd name="T55" fmla="*/ 56 h 120"/>
                  <a:gd name="T56" fmla="*/ 0 w 762"/>
                  <a:gd name="T57" fmla="*/ 62 h 120"/>
                  <a:gd name="T58" fmla="*/ 8 w 762"/>
                  <a:gd name="T59" fmla="*/ 74 h 120"/>
                  <a:gd name="T60" fmla="*/ 30 w 762"/>
                  <a:gd name="T61" fmla="*/ 84 h 120"/>
                  <a:gd name="T62" fmla="*/ 112 w 762"/>
                  <a:gd name="T63" fmla="*/ 104 h 120"/>
                  <a:gd name="T64" fmla="*/ 236 w 762"/>
                  <a:gd name="T65" fmla="*/ 116 h 120"/>
                  <a:gd name="T66" fmla="*/ 384 w 762"/>
                  <a:gd name="T67" fmla="*/ 120 h 120"/>
                  <a:gd name="T68" fmla="*/ 460 w 762"/>
                  <a:gd name="T69" fmla="*/ 120 h 120"/>
                  <a:gd name="T70" fmla="*/ 596 w 762"/>
                  <a:gd name="T71" fmla="*/ 110 h 120"/>
                  <a:gd name="T72" fmla="*/ 698 w 762"/>
                  <a:gd name="T73" fmla="*/ 94 h 120"/>
                  <a:gd name="T74" fmla="*/ 746 w 762"/>
                  <a:gd name="T75" fmla="*/ 80 h 120"/>
                  <a:gd name="T76" fmla="*/ 760 w 762"/>
                  <a:gd name="T77" fmla="*/ 68 h 120"/>
                  <a:gd name="T78" fmla="*/ 762 w 762"/>
                  <a:gd name="T79" fmla="*/ 62 h 120"/>
                  <a:gd name="T80" fmla="*/ 754 w 762"/>
                  <a:gd name="T81" fmla="*/ 50 h 120"/>
                  <a:gd name="T82" fmla="*/ 732 w 762"/>
                  <a:gd name="T83" fmla="*/ 38 h 120"/>
                  <a:gd name="T84" fmla="*/ 652 w 762"/>
                  <a:gd name="T85" fmla="*/ 18 h 120"/>
                  <a:gd name="T86" fmla="*/ 532 w 762"/>
                  <a:gd name="T87" fmla="*/ 6 h 120"/>
                  <a:gd name="T88" fmla="*/ 384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120"/>
                    </a:moveTo>
                    <a:lnTo>
                      <a:pt x="384" y="120"/>
                    </a:lnTo>
                    <a:lnTo>
                      <a:pt x="308" y="120"/>
                    </a:lnTo>
                    <a:lnTo>
                      <a:pt x="236" y="116"/>
                    </a:lnTo>
                    <a:lnTo>
                      <a:pt x="172" y="110"/>
                    </a:lnTo>
                    <a:lnTo>
                      <a:pt x="114" y="102"/>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6" y="6"/>
                    </a:lnTo>
                    <a:lnTo>
                      <a:pt x="308" y="2"/>
                    </a:lnTo>
                    <a:lnTo>
                      <a:pt x="384" y="2"/>
                    </a:lnTo>
                    <a:lnTo>
                      <a:pt x="384" y="2"/>
                    </a:lnTo>
                    <a:lnTo>
                      <a:pt x="460" y="2"/>
                    </a:lnTo>
                    <a:lnTo>
                      <a:pt x="530" y="6"/>
                    </a:lnTo>
                    <a:lnTo>
                      <a:pt x="594" y="12"/>
                    </a:lnTo>
                    <a:lnTo>
                      <a:pt x="650" y="18"/>
                    </a:lnTo>
                    <a:lnTo>
                      <a:pt x="696" y="28"/>
                    </a:lnTo>
                    <a:lnTo>
                      <a:pt x="730" y="38"/>
                    </a:lnTo>
                    <a:lnTo>
                      <a:pt x="744" y="44"/>
                    </a:lnTo>
                    <a:lnTo>
                      <a:pt x="752" y="50"/>
                    </a:lnTo>
                    <a:lnTo>
                      <a:pt x="758" y="56"/>
                    </a:lnTo>
                    <a:lnTo>
                      <a:pt x="760" y="62"/>
                    </a:lnTo>
                    <a:lnTo>
                      <a:pt x="760" y="62"/>
                    </a:lnTo>
                    <a:lnTo>
                      <a:pt x="758" y="68"/>
                    </a:lnTo>
                    <a:lnTo>
                      <a:pt x="752" y="74"/>
                    </a:lnTo>
                    <a:lnTo>
                      <a:pt x="744" y="80"/>
                    </a:lnTo>
                    <a:lnTo>
                      <a:pt x="730" y="84"/>
                    </a:lnTo>
                    <a:lnTo>
                      <a:pt x="696" y="94"/>
                    </a:lnTo>
                    <a:lnTo>
                      <a:pt x="650" y="102"/>
                    </a:lnTo>
                    <a:lnTo>
                      <a:pt x="594" y="110"/>
                    </a:lnTo>
                    <a:lnTo>
                      <a:pt x="530" y="116"/>
                    </a:lnTo>
                    <a:lnTo>
                      <a:pt x="460" y="120"/>
                    </a:lnTo>
                    <a:lnTo>
                      <a:pt x="384" y="120"/>
                    </a:lnTo>
                    <a:close/>
                    <a:moveTo>
                      <a:pt x="384" y="0"/>
                    </a:moveTo>
                    <a:lnTo>
                      <a:pt x="384" y="0"/>
                    </a:lnTo>
                    <a:lnTo>
                      <a:pt x="308" y="2"/>
                    </a:lnTo>
                    <a:lnTo>
                      <a:pt x="236"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6" y="116"/>
                    </a:lnTo>
                    <a:lnTo>
                      <a:pt x="308" y="120"/>
                    </a:lnTo>
                    <a:lnTo>
                      <a:pt x="384" y="120"/>
                    </a:lnTo>
                    <a:lnTo>
                      <a:pt x="384" y="120"/>
                    </a:lnTo>
                    <a:lnTo>
                      <a:pt x="460" y="120"/>
                    </a:lnTo>
                    <a:lnTo>
                      <a:pt x="532" y="116"/>
                    </a:lnTo>
                    <a:lnTo>
                      <a:pt x="596" y="110"/>
                    </a:lnTo>
                    <a:lnTo>
                      <a:pt x="652" y="104"/>
                    </a:lnTo>
                    <a:lnTo>
                      <a:pt x="698" y="94"/>
                    </a:lnTo>
                    <a:lnTo>
                      <a:pt x="732" y="84"/>
                    </a:lnTo>
                    <a:lnTo>
                      <a:pt x="746" y="80"/>
                    </a:lnTo>
                    <a:lnTo>
                      <a:pt x="754" y="74"/>
                    </a:lnTo>
                    <a:lnTo>
                      <a:pt x="760" y="68"/>
                    </a:lnTo>
                    <a:lnTo>
                      <a:pt x="762" y="62"/>
                    </a:lnTo>
                    <a:lnTo>
                      <a:pt x="762" y="62"/>
                    </a:lnTo>
                    <a:lnTo>
                      <a:pt x="760" y="56"/>
                    </a:lnTo>
                    <a:lnTo>
                      <a:pt x="754" y="50"/>
                    </a:lnTo>
                    <a:lnTo>
                      <a:pt x="746" y="44"/>
                    </a:lnTo>
                    <a:lnTo>
                      <a:pt x="732" y="38"/>
                    </a:lnTo>
                    <a:lnTo>
                      <a:pt x="698" y="28"/>
                    </a:lnTo>
                    <a:lnTo>
                      <a:pt x="652" y="18"/>
                    </a:lnTo>
                    <a:lnTo>
                      <a:pt x="596" y="12"/>
                    </a:lnTo>
                    <a:lnTo>
                      <a:pt x="532" y="6"/>
                    </a:lnTo>
                    <a:lnTo>
                      <a:pt x="460" y="2"/>
                    </a:lnTo>
                    <a:lnTo>
                      <a:pt x="384" y="0"/>
                    </a:lnTo>
                    <a:close/>
                  </a:path>
                </a:pathLst>
              </a:custGeom>
              <a:solidFill>
                <a:srgbClr val="E1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7" name="Freeform 313"/>
              <p:cNvSpPr>
                <a:spLocks/>
              </p:cNvSpPr>
              <p:nvPr/>
            </p:nvSpPr>
            <p:spPr bwMode="auto">
              <a:xfrm>
                <a:off x="4513" y="4168"/>
                <a:ext cx="758" cy="118"/>
              </a:xfrm>
              <a:custGeom>
                <a:avLst/>
                <a:gdLst>
                  <a:gd name="T0" fmla="*/ 382 w 758"/>
                  <a:gd name="T1" fmla="*/ 118 h 118"/>
                  <a:gd name="T2" fmla="*/ 382 w 758"/>
                  <a:gd name="T3" fmla="*/ 118 h 118"/>
                  <a:gd name="T4" fmla="*/ 306 w 758"/>
                  <a:gd name="T5" fmla="*/ 118 h 118"/>
                  <a:gd name="T6" fmla="*/ 234 w 758"/>
                  <a:gd name="T7" fmla="*/ 114 h 118"/>
                  <a:gd name="T8" fmla="*/ 170 w 758"/>
                  <a:gd name="T9" fmla="*/ 108 h 118"/>
                  <a:gd name="T10" fmla="*/ 112 w 758"/>
                  <a:gd name="T11" fmla="*/ 100 h 118"/>
                  <a:gd name="T12" fmla="*/ 66 w 758"/>
                  <a:gd name="T13" fmla="*/ 92 h 118"/>
                  <a:gd name="T14" fmla="*/ 30 w 758"/>
                  <a:gd name="T15" fmla="*/ 82 h 118"/>
                  <a:gd name="T16" fmla="*/ 18 w 758"/>
                  <a:gd name="T17" fmla="*/ 78 h 118"/>
                  <a:gd name="T18" fmla="*/ 8 w 758"/>
                  <a:gd name="T19" fmla="*/ 72 h 118"/>
                  <a:gd name="T20" fmla="*/ 2 w 758"/>
                  <a:gd name="T21" fmla="*/ 66 h 118"/>
                  <a:gd name="T22" fmla="*/ 0 w 758"/>
                  <a:gd name="T23" fmla="*/ 60 h 118"/>
                  <a:gd name="T24" fmla="*/ 0 w 758"/>
                  <a:gd name="T25" fmla="*/ 60 h 118"/>
                  <a:gd name="T26" fmla="*/ 2 w 758"/>
                  <a:gd name="T27" fmla="*/ 54 h 118"/>
                  <a:gd name="T28" fmla="*/ 8 w 758"/>
                  <a:gd name="T29" fmla="*/ 48 h 118"/>
                  <a:gd name="T30" fmla="*/ 18 w 758"/>
                  <a:gd name="T31" fmla="*/ 42 h 118"/>
                  <a:gd name="T32" fmla="*/ 30 w 758"/>
                  <a:gd name="T33" fmla="*/ 36 h 118"/>
                  <a:gd name="T34" fmla="*/ 66 w 758"/>
                  <a:gd name="T35" fmla="*/ 26 h 118"/>
                  <a:gd name="T36" fmla="*/ 112 w 758"/>
                  <a:gd name="T37" fmla="*/ 16 h 118"/>
                  <a:gd name="T38" fmla="*/ 170 w 758"/>
                  <a:gd name="T39" fmla="*/ 10 h 118"/>
                  <a:gd name="T40" fmla="*/ 234 w 758"/>
                  <a:gd name="T41" fmla="*/ 4 h 118"/>
                  <a:gd name="T42" fmla="*/ 306 w 758"/>
                  <a:gd name="T43" fmla="*/ 0 h 118"/>
                  <a:gd name="T44" fmla="*/ 382 w 758"/>
                  <a:gd name="T45" fmla="*/ 0 h 118"/>
                  <a:gd name="T46" fmla="*/ 382 w 758"/>
                  <a:gd name="T47" fmla="*/ 0 h 118"/>
                  <a:gd name="T48" fmla="*/ 458 w 758"/>
                  <a:gd name="T49" fmla="*/ 0 h 118"/>
                  <a:gd name="T50" fmla="*/ 528 w 758"/>
                  <a:gd name="T51" fmla="*/ 4 h 118"/>
                  <a:gd name="T52" fmla="*/ 592 w 758"/>
                  <a:gd name="T53" fmla="*/ 10 h 118"/>
                  <a:gd name="T54" fmla="*/ 648 w 758"/>
                  <a:gd name="T55" fmla="*/ 16 h 118"/>
                  <a:gd name="T56" fmla="*/ 694 w 758"/>
                  <a:gd name="T57" fmla="*/ 26 h 118"/>
                  <a:gd name="T58" fmla="*/ 728 w 758"/>
                  <a:gd name="T59" fmla="*/ 36 h 118"/>
                  <a:gd name="T60" fmla="*/ 742 w 758"/>
                  <a:gd name="T61" fmla="*/ 42 h 118"/>
                  <a:gd name="T62" fmla="*/ 750 w 758"/>
                  <a:gd name="T63" fmla="*/ 48 h 118"/>
                  <a:gd name="T64" fmla="*/ 756 w 758"/>
                  <a:gd name="T65" fmla="*/ 54 h 118"/>
                  <a:gd name="T66" fmla="*/ 758 w 758"/>
                  <a:gd name="T67" fmla="*/ 60 h 118"/>
                  <a:gd name="T68" fmla="*/ 758 w 758"/>
                  <a:gd name="T69" fmla="*/ 60 h 118"/>
                  <a:gd name="T70" fmla="*/ 756 w 758"/>
                  <a:gd name="T71" fmla="*/ 66 h 118"/>
                  <a:gd name="T72" fmla="*/ 750 w 758"/>
                  <a:gd name="T73" fmla="*/ 72 h 118"/>
                  <a:gd name="T74" fmla="*/ 742 w 758"/>
                  <a:gd name="T75" fmla="*/ 78 h 118"/>
                  <a:gd name="T76" fmla="*/ 728 w 758"/>
                  <a:gd name="T77" fmla="*/ 82 h 118"/>
                  <a:gd name="T78" fmla="*/ 694 w 758"/>
                  <a:gd name="T79" fmla="*/ 92 h 118"/>
                  <a:gd name="T80" fmla="*/ 648 w 758"/>
                  <a:gd name="T81" fmla="*/ 100 h 118"/>
                  <a:gd name="T82" fmla="*/ 592 w 758"/>
                  <a:gd name="T83" fmla="*/ 108 h 118"/>
                  <a:gd name="T84" fmla="*/ 528 w 758"/>
                  <a:gd name="T85" fmla="*/ 114 h 118"/>
                  <a:gd name="T86" fmla="*/ 458 w 758"/>
                  <a:gd name="T87" fmla="*/ 118 h 118"/>
                  <a:gd name="T88" fmla="*/ 382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118"/>
                    </a:moveTo>
                    <a:lnTo>
                      <a:pt x="382" y="118"/>
                    </a:lnTo>
                    <a:lnTo>
                      <a:pt x="306" y="118"/>
                    </a:lnTo>
                    <a:lnTo>
                      <a:pt x="234" y="114"/>
                    </a:lnTo>
                    <a:lnTo>
                      <a:pt x="170"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6"/>
                    </a:lnTo>
                    <a:lnTo>
                      <a:pt x="170" y="10"/>
                    </a:lnTo>
                    <a:lnTo>
                      <a:pt x="234" y="4"/>
                    </a:lnTo>
                    <a:lnTo>
                      <a:pt x="306" y="0"/>
                    </a:lnTo>
                    <a:lnTo>
                      <a:pt x="382" y="0"/>
                    </a:lnTo>
                    <a:lnTo>
                      <a:pt x="382" y="0"/>
                    </a:lnTo>
                    <a:lnTo>
                      <a:pt x="458" y="0"/>
                    </a:lnTo>
                    <a:lnTo>
                      <a:pt x="528" y="4"/>
                    </a:lnTo>
                    <a:lnTo>
                      <a:pt x="592" y="10"/>
                    </a:lnTo>
                    <a:lnTo>
                      <a:pt x="648" y="16"/>
                    </a:lnTo>
                    <a:lnTo>
                      <a:pt x="694" y="26"/>
                    </a:lnTo>
                    <a:lnTo>
                      <a:pt x="728" y="36"/>
                    </a:lnTo>
                    <a:lnTo>
                      <a:pt x="742" y="42"/>
                    </a:lnTo>
                    <a:lnTo>
                      <a:pt x="750" y="48"/>
                    </a:lnTo>
                    <a:lnTo>
                      <a:pt x="756" y="54"/>
                    </a:lnTo>
                    <a:lnTo>
                      <a:pt x="758" y="60"/>
                    </a:lnTo>
                    <a:lnTo>
                      <a:pt x="758" y="60"/>
                    </a:lnTo>
                    <a:lnTo>
                      <a:pt x="756" y="66"/>
                    </a:lnTo>
                    <a:lnTo>
                      <a:pt x="750" y="72"/>
                    </a:lnTo>
                    <a:lnTo>
                      <a:pt x="742" y="78"/>
                    </a:lnTo>
                    <a:lnTo>
                      <a:pt x="728" y="82"/>
                    </a:lnTo>
                    <a:lnTo>
                      <a:pt x="694" y="92"/>
                    </a:lnTo>
                    <a:lnTo>
                      <a:pt x="648" y="100"/>
                    </a:lnTo>
                    <a:lnTo>
                      <a:pt x="592" y="108"/>
                    </a:lnTo>
                    <a:lnTo>
                      <a:pt x="528" y="114"/>
                    </a:lnTo>
                    <a:lnTo>
                      <a:pt x="458" y="118"/>
                    </a:lnTo>
                    <a:lnTo>
                      <a:pt x="382"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8" name="Freeform 314"/>
              <p:cNvSpPr>
                <a:spLocks/>
              </p:cNvSpPr>
              <p:nvPr/>
            </p:nvSpPr>
            <p:spPr bwMode="auto">
              <a:xfrm>
                <a:off x="4511" y="4166"/>
                <a:ext cx="762" cy="120"/>
              </a:xfrm>
              <a:custGeom>
                <a:avLst/>
                <a:gdLst>
                  <a:gd name="T0" fmla="*/ 384 w 762"/>
                  <a:gd name="T1" fmla="*/ 0 h 120"/>
                  <a:gd name="T2" fmla="*/ 384 w 762"/>
                  <a:gd name="T3" fmla="*/ 0 h 120"/>
                  <a:gd name="T4" fmla="*/ 308 w 762"/>
                  <a:gd name="T5" fmla="*/ 2 h 120"/>
                  <a:gd name="T6" fmla="*/ 236 w 762"/>
                  <a:gd name="T7" fmla="*/ 6 h 120"/>
                  <a:gd name="T8" fmla="*/ 170 w 762"/>
                  <a:gd name="T9" fmla="*/ 12 h 120"/>
                  <a:gd name="T10" fmla="*/ 112 w 762"/>
                  <a:gd name="T11" fmla="*/ 18 h 120"/>
                  <a:gd name="T12" fmla="*/ 66 w 762"/>
                  <a:gd name="T13" fmla="*/ 28 h 120"/>
                  <a:gd name="T14" fmla="*/ 30 w 762"/>
                  <a:gd name="T15" fmla="*/ 38 h 120"/>
                  <a:gd name="T16" fmla="*/ 18 w 762"/>
                  <a:gd name="T17" fmla="*/ 44 h 120"/>
                  <a:gd name="T18" fmla="*/ 8 w 762"/>
                  <a:gd name="T19" fmla="*/ 50 h 120"/>
                  <a:gd name="T20" fmla="*/ 2 w 762"/>
                  <a:gd name="T21" fmla="*/ 56 h 120"/>
                  <a:gd name="T22" fmla="*/ 0 w 762"/>
                  <a:gd name="T23" fmla="*/ 62 h 120"/>
                  <a:gd name="T24" fmla="*/ 0 w 762"/>
                  <a:gd name="T25" fmla="*/ 62 h 120"/>
                  <a:gd name="T26" fmla="*/ 2 w 762"/>
                  <a:gd name="T27" fmla="*/ 68 h 120"/>
                  <a:gd name="T28" fmla="*/ 8 w 762"/>
                  <a:gd name="T29" fmla="*/ 74 h 120"/>
                  <a:gd name="T30" fmla="*/ 18 w 762"/>
                  <a:gd name="T31" fmla="*/ 80 h 120"/>
                  <a:gd name="T32" fmla="*/ 30 w 762"/>
                  <a:gd name="T33" fmla="*/ 84 h 120"/>
                  <a:gd name="T34" fmla="*/ 66 w 762"/>
                  <a:gd name="T35" fmla="*/ 94 h 120"/>
                  <a:gd name="T36" fmla="*/ 112 w 762"/>
                  <a:gd name="T37" fmla="*/ 104 h 120"/>
                  <a:gd name="T38" fmla="*/ 170 w 762"/>
                  <a:gd name="T39" fmla="*/ 110 h 120"/>
                  <a:gd name="T40" fmla="*/ 236 w 762"/>
                  <a:gd name="T41" fmla="*/ 116 h 120"/>
                  <a:gd name="T42" fmla="*/ 308 w 762"/>
                  <a:gd name="T43" fmla="*/ 120 h 120"/>
                  <a:gd name="T44" fmla="*/ 384 w 762"/>
                  <a:gd name="T45" fmla="*/ 120 h 120"/>
                  <a:gd name="T46" fmla="*/ 384 w 762"/>
                  <a:gd name="T47" fmla="*/ 120 h 120"/>
                  <a:gd name="T48" fmla="*/ 460 w 762"/>
                  <a:gd name="T49" fmla="*/ 120 h 120"/>
                  <a:gd name="T50" fmla="*/ 532 w 762"/>
                  <a:gd name="T51" fmla="*/ 116 h 120"/>
                  <a:gd name="T52" fmla="*/ 596 w 762"/>
                  <a:gd name="T53" fmla="*/ 110 h 120"/>
                  <a:gd name="T54" fmla="*/ 652 w 762"/>
                  <a:gd name="T55" fmla="*/ 104 h 120"/>
                  <a:gd name="T56" fmla="*/ 698 w 762"/>
                  <a:gd name="T57" fmla="*/ 94 h 120"/>
                  <a:gd name="T58" fmla="*/ 732 w 762"/>
                  <a:gd name="T59" fmla="*/ 84 h 120"/>
                  <a:gd name="T60" fmla="*/ 746 w 762"/>
                  <a:gd name="T61" fmla="*/ 80 h 120"/>
                  <a:gd name="T62" fmla="*/ 754 w 762"/>
                  <a:gd name="T63" fmla="*/ 74 h 120"/>
                  <a:gd name="T64" fmla="*/ 760 w 762"/>
                  <a:gd name="T65" fmla="*/ 68 h 120"/>
                  <a:gd name="T66" fmla="*/ 762 w 762"/>
                  <a:gd name="T67" fmla="*/ 62 h 120"/>
                  <a:gd name="T68" fmla="*/ 762 w 762"/>
                  <a:gd name="T69" fmla="*/ 62 h 120"/>
                  <a:gd name="T70" fmla="*/ 760 w 762"/>
                  <a:gd name="T71" fmla="*/ 56 h 120"/>
                  <a:gd name="T72" fmla="*/ 754 w 762"/>
                  <a:gd name="T73" fmla="*/ 50 h 120"/>
                  <a:gd name="T74" fmla="*/ 746 w 762"/>
                  <a:gd name="T75" fmla="*/ 44 h 120"/>
                  <a:gd name="T76" fmla="*/ 732 w 762"/>
                  <a:gd name="T77" fmla="*/ 38 h 120"/>
                  <a:gd name="T78" fmla="*/ 698 w 762"/>
                  <a:gd name="T79" fmla="*/ 28 h 120"/>
                  <a:gd name="T80" fmla="*/ 652 w 762"/>
                  <a:gd name="T81" fmla="*/ 18 h 120"/>
                  <a:gd name="T82" fmla="*/ 596 w 762"/>
                  <a:gd name="T83" fmla="*/ 12 h 120"/>
                  <a:gd name="T84" fmla="*/ 532 w 762"/>
                  <a:gd name="T85" fmla="*/ 6 h 120"/>
                  <a:gd name="T86" fmla="*/ 460 w 762"/>
                  <a:gd name="T87" fmla="*/ 2 h 120"/>
                  <a:gd name="T88" fmla="*/ 384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4" y="0"/>
                    </a:moveTo>
                    <a:lnTo>
                      <a:pt x="384" y="0"/>
                    </a:lnTo>
                    <a:lnTo>
                      <a:pt x="308" y="2"/>
                    </a:lnTo>
                    <a:lnTo>
                      <a:pt x="236"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6" y="116"/>
                    </a:lnTo>
                    <a:lnTo>
                      <a:pt x="308" y="120"/>
                    </a:lnTo>
                    <a:lnTo>
                      <a:pt x="384" y="120"/>
                    </a:lnTo>
                    <a:lnTo>
                      <a:pt x="384" y="120"/>
                    </a:lnTo>
                    <a:lnTo>
                      <a:pt x="460" y="120"/>
                    </a:lnTo>
                    <a:lnTo>
                      <a:pt x="532" y="116"/>
                    </a:lnTo>
                    <a:lnTo>
                      <a:pt x="596" y="110"/>
                    </a:lnTo>
                    <a:lnTo>
                      <a:pt x="652" y="104"/>
                    </a:lnTo>
                    <a:lnTo>
                      <a:pt x="698" y="94"/>
                    </a:lnTo>
                    <a:lnTo>
                      <a:pt x="732" y="84"/>
                    </a:lnTo>
                    <a:lnTo>
                      <a:pt x="746" y="80"/>
                    </a:lnTo>
                    <a:lnTo>
                      <a:pt x="754" y="74"/>
                    </a:lnTo>
                    <a:lnTo>
                      <a:pt x="760" y="68"/>
                    </a:lnTo>
                    <a:lnTo>
                      <a:pt x="762" y="62"/>
                    </a:lnTo>
                    <a:lnTo>
                      <a:pt x="762" y="62"/>
                    </a:lnTo>
                    <a:lnTo>
                      <a:pt x="760" y="56"/>
                    </a:lnTo>
                    <a:lnTo>
                      <a:pt x="754" y="50"/>
                    </a:lnTo>
                    <a:lnTo>
                      <a:pt x="746" y="44"/>
                    </a:lnTo>
                    <a:lnTo>
                      <a:pt x="732" y="38"/>
                    </a:lnTo>
                    <a:lnTo>
                      <a:pt x="698" y="28"/>
                    </a:lnTo>
                    <a:lnTo>
                      <a:pt x="652" y="18"/>
                    </a:lnTo>
                    <a:lnTo>
                      <a:pt x="596" y="12"/>
                    </a:lnTo>
                    <a:lnTo>
                      <a:pt x="532" y="6"/>
                    </a:lnTo>
                    <a:lnTo>
                      <a:pt x="460" y="2"/>
                    </a:lnTo>
                    <a:lnTo>
                      <a:pt x="3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9" name="Freeform 315"/>
              <p:cNvSpPr>
                <a:spLocks noEditPoints="1"/>
              </p:cNvSpPr>
              <p:nvPr/>
            </p:nvSpPr>
            <p:spPr bwMode="auto">
              <a:xfrm>
                <a:off x="4513" y="4168"/>
                <a:ext cx="758" cy="118"/>
              </a:xfrm>
              <a:custGeom>
                <a:avLst/>
                <a:gdLst>
                  <a:gd name="T0" fmla="*/ 382 w 758"/>
                  <a:gd name="T1" fmla="*/ 118 h 118"/>
                  <a:gd name="T2" fmla="*/ 234 w 758"/>
                  <a:gd name="T3" fmla="*/ 114 h 118"/>
                  <a:gd name="T4" fmla="*/ 114 w 758"/>
                  <a:gd name="T5" fmla="*/ 100 h 118"/>
                  <a:gd name="T6" fmla="*/ 32 w 758"/>
                  <a:gd name="T7" fmla="*/ 82 h 118"/>
                  <a:gd name="T8" fmla="*/ 10 w 758"/>
                  <a:gd name="T9" fmla="*/ 72 h 118"/>
                  <a:gd name="T10" fmla="*/ 2 w 758"/>
                  <a:gd name="T11" fmla="*/ 60 h 118"/>
                  <a:gd name="T12" fmla="*/ 4 w 758"/>
                  <a:gd name="T13" fmla="*/ 54 h 118"/>
                  <a:gd name="T14" fmla="*/ 20 w 758"/>
                  <a:gd name="T15" fmla="*/ 42 h 118"/>
                  <a:gd name="T16" fmla="*/ 68 w 758"/>
                  <a:gd name="T17" fmla="*/ 26 h 118"/>
                  <a:gd name="T18" fmla="*/ 170 w 758"/>
                  <a:gd name="T19" fmla="*/ 10 h 118"/>
                  <a:gd name="T20" fmla="*/ 306 w 758"/>
                  <a:gd name="T21" fmla="*/ 0 h 118"/>
                  <a:gd name="T22" fmla="*/ 382 w 758"/>
                  <a:gd name="T23" fmla="*/ 0 h 118"/>
                  <a:gd name="T24" fmla="*/ 528 w 758"/>
                  <a:gd name="T25" fmla="*/ 4 h 118"/>
                  <a:gd name="T26" fmla="*/ 646 w 758"/>
                  <a:gd name="T27" fmla="*/ 18 h 118"/>
                  <a:gd name="T28" fmla="*/ 726 w 758"/>
                  <a:gd name="T29" fmla="*/ 36 h 118"/>
                  <a:gd name="T30" fmla="*/ 748 w 758"/>
                  <a:gd name="T31" fmla="*/ 48 h 118"/>
                  <a:gd name="T32" fmla="*/ 756 w 758"/>
                  <a:gd name="T33" fmla="*/ 60 h 118"/>
                  <a:gd name="T34" fmla="*/ 754 w 758"/>
                  <a:gd name="T35" fmla="*/ 66 h 118"/>
                  <a:gd name="T36" fmla="*/ 740 w 758"/>
                  <a:gd name="T37" fmla="*/ 78 h 118"/>
                  <a:gd name="T38" fmla="*/ 692 w 758"/>
                  <a:gd name="T39" fmla="*/ 92 h 118"/>
                  <a:gd name="T40" fmla="*/ 592 w 758"/>
                  <a:gd name="T41" fmla="*/ 108 h 118"/>
                  <a:gd name="T42" fmla="*/ 458 w 758"/>
                  <a:gd name="T43" fmla="*/ 116 h 118"/>
                  <a:gd name="T44" fmla="*/ 382 w 758"/>
                  <a:gd name="T45" fmla="*/ 0 h 118"/>
                  <a:gd name="T46" fmla="*/ 306 w 758"/>
                  <a:gd name="T47" fmla="*/ 0 h 118"/>
                  <a:gd name="T48" fmla="*/ 170 w 758"/>
                  <a:gd name="T49" fmla="*/ 10 h 118"/>
                  <a:gd name="T50" fmla="*/ 66 w 758"/>
                  <a:gd name="T51" fmla="*/ 26 h 118"/>
                  <a:gd name="T52" fmla="*/ 18 w 758"/>
                  <a:gd name="T53" fmla="*/ 42 h 118"/>
                  <a:gd name="T54" fmla="*/ 2 w 758"/>
                  <a:gd name="T55" fmla="*/ 54 h 118"/>
                  <a:gd name="T56" fmla="*/ 0 w 758"/>
                  <a:gd name="T57" fmla="*/ 60 h 118"/>
                  <a:gd name="T58" fmla="*/ 8 w 758"/>
                  <a:gd name="T59" fmla="*/ 72 h 118"/>
                  <a:gd name="T60" fmla="*/ 30 w 758"/>
                  <a:gd name="T61" fmla="*/ 82 h 118"/>
                  <a:gd name="T62" fmla="*/ 112 w 758"/>
                  <a:gd name="T63" fmla="*/ 100 h 118"/>
                  <a:gd name="T64" fmla="*/ 234 w 758"/>
                  <a:gd name="T65" fmla="*/ 114 h 118"/>
                  <a:gd name="T66" fmla="*/ 382 w 758"/>
                  <a:gd name="T67" fmla="*/ 118 h 118"/>
                  <a:gd name="T68" fmla="*/ 458 w 758"/>
                  <a:gd name="T69" fmla="*/ 118 h 118"/>
                  <a:gd name="T70" fmla="*/ 592 w 758"/>
                  <a:gd name="T71" fmla="*/ 108 h 118"/>
                  <a:gd name="T72" fmla="*/ 694 w 758"/>
                  <a:gd name="T73" fmla="*/ 92 h 118"/>
                  <a:gd name="T74" fmla="*/ 742 w 758"/>
                  <a:gd name="T75" fmla="*/ 78 h 118"/>
                  <a:gd name="T76" fmla="*/ 756 w 758"/>
                  <a:gd name="T77" fmla="*/ 66 h 118"/>
                  <a:gd name="T78" fmla="*/ 758 w 758"/>
                  <a:gd name="T79" fmla="*/ 60 h 118"/>
                  <a:gd name="T80" fmla="*/ 750 w 758"/>
                  <a:gd name="T81" fmla="*/ 48 h 118"/>
                  <a:gd name="T82" fmla="*/ 728 w 758"/>
                  <a:gd name="T83" fmla="*/ 36 h 118"/>
                  <a:gd name="T84" fmla="*/ 648 w 758"/>
                  <a:gd name="T85" fmla="*/ 16 h 118"/>
                  <a:gd name="T86" fmla="*/ 528 w 758"/>
                  <a:gd name="T87" fmla="*/ 4 h 118"/>
                  <a:gd name="T88" fmla="*/ 382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118"/>
                    </a:moveTo>
                    <a:lnTo>
                      <a:pt x="382" y="118"/>
                    </a:lnTo>
                    <a:lnTo>
                      <a:pt x="306" y="116"/>
                    </a:lnTo>
                    <a:lnTo>
                      <a:pt x="234" y="114"/>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6" y="0"/>
                    </a:lnTo>
                    <a:lnTo>
                      <a:pt x="382" y="0"/>
                    </a:lnTo>
                    <a:lnTo>
                      <a:pt x="382" y="0"/>
                    </a:lnTo>
                    <a:lnTo>
                      <a:pt x="458" y="0"/>
                    </a:lnTo>
                    <a:lnTo>
                      <a:pt x="528" y="4"/>
                    </a:lnTo>
                    <a:lnTo>
                      <a:pt x="592" y="10"/>
                    </a:lnTo>
                    <a:lnTo>
                      <a:pt x="646" y="18"/>
                    </a:lnTo>
                    <a:lnTo>
                      <a:pt x="692" y="26"/>
                    </a:lnTo>
                    <a:lnTo>
                      <a:pt x="726" y="36"/>
                    </a:lnTo>
                    <a:lnTo>
                      <a:pt x="740" y="42"/>
                    </a:lnTo>
                    <a:lnTo>
                      <a:pt x="748" y="48"/>
                    </a:lnTo>
                    <a:lnTo>
                      <a:pt x="754" y="54"/>
                    </a:lnTo>
                    <a:lnTo>
                      <a:pt x="756" y="60"/>
                    </a:lnTo>
                    <a:lnTo>
                      <a:pt x="756" y="60"/>
                    </a:lnTo>
                    <a:lnTo>
                      <a:pt x="754" y="66"/>
                    </a:lnTo>
                    <a:lnTo>
                      <a:pt x="748" y="72"/>
                    </a:lnTo>
                    <a:lnTo>
                      <a:pt x="740" y="78"/>
                    </a:lnTo>
                    <a:lnTo>
                      <a:pt x="726" y="82"/>
                    </a:lnTo>
                    <a:lnTo>
                      <a:pt x="692" y="92"/>
                    </a:lnTo>
                    <a:lnTo>
                      <a:pt x="646" y="100"/>
                    </a:lnTo>
                    <a:lnTo>
                      <a:pt x="592" y="108"/>
                    </a:lnTo>
                    <a:lnTo>
                      <a:pt x="528" y="114"/>
                    </a:lnTo>
                    <a:lnTo>
                      <a:pt x="458" y="116"/>
                    </a:lnTo>
                    <a:lnTo>
                      <a:pt x="382" y="118"/>
                    </a:lnTo>
                    <a:close/>
                    <a:moveTo>
                      <a:pt x="382" y="0"/>
                    </a:moveTo>
                    <a:lnTo>
                      <a:pt x="382" y="0"/>
                    </a:lnTo>
                    <a:lnTo>
                      <a:pt x="306" y="0"/>
                    </a:lnTo>
                    <a:lnTo>
                      <a:pt x="234" y="4"/>
                    </a:lnTo>
                    <a:lnTo>
                      <a:pt x="170"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70" y="108"/>
                    </a:lnTo>
                    <a:lnTo>
                      <a:pt x="234" y="114"/>
                    </a:lnTo>
                    <a:lnTo>
                      <a:pt x="306" y="118"/>
                    </a:lnTo>
                    <a:lnTo>
                      <a:pt x="382" y="118"/>
                    </a:lnTo>
                    <a:lnTo>
                      <a:pt x="382" y="118"/>
                    </a:lnTo>
                    <a:lnTo>
                      <a:pt x="458" y="118"/>
                    </a:lnTo>
                    <a:lnTo>
                      <a:pt x="528" y="114"/>
                    </a:lnTo>
                    <a:lnTo>
                      <a:pt x="592" y="108"/>
                    </a:lnTo>
                    <a:lnTo>
                      <a:pt x="648" y="100"/>
                    </a:lnTo>
                    <a:lnTo>
                      <a:pt x="694" y="92"/>
                    </a:lnTo>
                    <a:lnTo>
                      <a:pt x="728" y="82"/>
                    </a:lnTo>
                    <a:lnTo>
                      <a:pt x="742" y="78"/>
                    </a:lnTo>
                    <a:lnTo>
                      <a:pt x="750" y="72"/>
                    </a:lnTo>
                    <a:lnTo>
                      <a:pt x="756" y="66"/>
                    </a:lnTo>
                    <a:lnTo>
                      <a:pt x="758" y="60"/>
                    </a:lnTo>
                    <a:lnTo>
                      <a:pt x="758" y="60"/>
                    </a:lnTo>
                    <a:lnTo>
                      <a:pt x="756" y="54"/>
                    </a:lnTo>
                    <a:lnTo>
                      <a:pt x="750" y="48"/>
                    </a:lnTo>
                    <a:lnTo>
                      <a:pt x="742" y="42"/>
                    </a:lnTo>
                    <a:lnTo>
                      <a:pt x="728" y="36"/>
                    </a:lnTo>
                    <a:lnTo>
                      <a:pt x="694" y="26"/>
                    </a:lnTo>
                    <a:lnTo>
                      <a:pt x="648" y="16"/>
                    </a:lnTo>
                    <a:lnTo>
                      <a:pt x="592" y="10"/>
                    </a:lnTo>
                    <a:lnTo>
                      <a:pt x="528" y="4"/>
                    </a:lnTo>
                    <a:lnTo>
                      <a:pt x="458" y="0"/>
                    </a:lnTo>
                    <a:lnTo>
                      <a:pt x="382" y="0"/>
                    </a:lnTo>
                    <a:close/>
                  </a:path>
                </a:pathLst>
              </a:custGeom>
              <a:solidFill>
                <a:srgbClr val="E0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0" name="Freeform 316"/>
              <p:cNvSpPr>
                <a:spLocks/>
              </p:cNvSpPr>
              <p:nvPr/>
            </p:nvSpPr>
            <p:spPr bwMode="auto">
              <a:xfrm>
                <a:off x="4515" y="4168"/>
                <a:ext cx="754" cy="118"/>
              </a:xfrm>
              <a:custGeom>
                <a:avLst/>
                <a:gdLst>
                  <a:gd name="T0" fmla="*/ 380 w 754"/>
                  <a:gd name="T1" fmla="*/ 118 h 118"/>
                  <a:gd name="T2" fmla="*/ 380 w 754"/>
                  <a:gd name="T3" fmla="*/ 118 h 118"/>
                  <a:gd name="T4" fmla="*/ 304 w 754"/>
                  <a:gd name="T5" fmla="*/ 116 h 118"/>
                  <a:gd name="T6" fmla="*/ 232 w 754"/>
                  <a:gd name="T7" fmla="*/ 114 h 118"/>
                  <a:gd name="T8" fmla="*/ 168 w 754"/>
                  <a:gd name="T9" fmla="*/ 108 h 118"/>
                  <a:gd name="T10" fmla="*/ 112 w 754"/>
                  <a:gd name="T11" fmla="*/ 100 h 118"/>
                  <a:gd name="T12" fmla="*/ 66 w 754"/>
                  <a:gd name="T13" fmla="*/ 92 h 118"/>
                  <a:gd name="T14" fmla="*/ 30 w 754"/>
                  <a:gd name="T15" fmla="*/ 82 h 118"/>
                  <a:gd name="T16" fmla="*/ 18 w 754"/>
                  <a:gd name="T17" fmla="*/ 78 h 118"/>
                  <a:gd name="T18" fmla="*/ 8 w 754"/>
                  <a:gd name="T19" fmla="*/ 72 h 118"/>
                  <a:gd name="T20" fmla="*/ 2 w 754"/>
                  <a:gd name="T21" fmla="*/ 66 h 118"/>
                  <a:gd name="T22" fmla="*/ 0 w 754"/>
                  <a:gd name="T23" fmla="*/ 60 h 118"/>
                  <a:gd name="T24" fmla="*/ 0 w 754"/>
                  <a:gd name="T25" fmla="*/ 60 h 118"/>
                  <a:gd name="T26" fmla="*/ 2 w 754"/>
                  <a:gd name="T27" fmla="*/ 54 h 118"/>
                  <a:gd name="T28" fmla="*/ 8 w 754"/>
                  <a:gd name="T29" fmla="*/ 48 h 118"/>
                  <a:gd name="T30" fmla="*/ 18 w 754"/>
                  <a:gd name="T31" fmla="*/ 42 h 118"/>
                  <a:gd name="T32" fmla="*/ 30 w 754"/>
                  <a:gd name="T33" fmla="*/ 36 h 118"/>
                  <a:gd name="T34" fmla="*/ 66 w 754"/>
                  <a:gd name="T35" fmla="*/ 26 h 118"/>
                  <a:gd name="T36" fmla="*/ 112 w 754"/>
                  <a:gd name="T37" fmla="*/ 18 h 118"/>
                  <a:gd name="T38" fmla="*/ 168 w 754"/>
                  <a:gd name="T39" fmla="*/ 10 h 118"/>
                  <a:gd name="T40" fmla="*/ 232 w 754"/>
                  <a:gd name="T41" fmla="*/ 4 h 118"/>
                  <a:gd name="T42" fmla="*/ 304 w 754"/>
                  <a:gd name="T43" fmla="*/ 0 h 118"/>
                  <a:gd name="T44" fmla="*/ 380 w 754"/>
                  <a:gd name="T45" fmla="*/ 0 h 118"/>
                  <a:gd name="T46" fmla="*/ 380 w 754"/>
                  <a:gd name="T47" fmla="*/ 0 h 118"/>
                  <a:gd name="T48" fmla="*/ 456 w 754"/>
                  <a:gd name="T49" fmla="*/ 0 h 118"/>
                  <a:gd name="T50" fmla="*/ 526 w 754"/>
                  <a:gd name="T51" fmla="*/ 4 h 118"/>
                  <a:gd name="T52" fmla="*/ 590 w 754"/>
                  <a:gd name="T53" fmla="*/ 10 h 118"/>
                  <a:gd name="T54" fmla="*/ 644 w 754"/>
                  <a:gd name="T55" fmla="*/ 18 h 118"/>
                  <a:gd name="T56" fmla="*/ 690 w 754"/>
                  <a:gd name="T57" fmla="*/ 26 h 118"/>
                  <a:gd name="T58" fmla="*/ 724 w 754"/>
                  <a:gd name="T59" fmla="*/ 36 h 118"/>
                  <a:gd name="T60" fmla="*/ 738 w 754"/>
                  <a:gd name="T61" fmla="*/ 42 h 118"/>
                  <a:gd name="T62" fmla="*/ 746 w 754"/>
                  <a:gd name="T63" fmla="*/ 48 h 118"/>
                  <a:gd name="T64" fmla="*/ 752 w 754"/>
                  <a:gd name="T65" fmla="*/ 54 h 118"/>
                  <a:gd name="T66" fmla="*/ 754 w 754"/>
                  <a:gd name="T67" fmla="*/ 60 h 118"/>
                  <a:gd name="T68" fmla="*/ 754 w 754"/>
                  <a:gd name="T69" fmla="*/ 60 h 118"/>
                  <a:gd name="T70" fmla="*/ 752 w 754"/>
                  <a:gd name="T71" fmla="*/ 66 h 118"/>
                  <a:gd name="T72" fmla="*/ 746 w 754"/>
                  <a:gd name="T73" fmla="*/ 72 h 118"/>
                  <a:gd name="T74" fmla="*/ 738 w 754"/>
                  <a:gd name="T75" fmla="*/ 78 h 118"/>
                  <a:gd name="T76" fmla="*/ 724 w 754"/>
                  <a:gd name="T77" fmla="*/ 82 h 118"/>
                  <a:gd name="T78" fmla="*/ 690 w 754"/>
                  <a:gd name="T79" fmla="*/ 92 h 118"/>
                  <a:gd name="T80" fmla="*/ 644 w 754"/>
                  <a:gd name="T81" fmla="*/ 100 h 118"/>
                  <a:gd name="T82" fmla="*/ 590 w 754"/>
                  <a:gd name="T83" fmla="*/ 108 h 118"/>
                  <a:gd name="T84" fmla="*/ 526 w 754"/>
                  <a:gd name="T85" fmla="*/ 114 h 118"/>
                  <a:gd name="T86" fmla="*/ 456 w 754"/>
                  <a:gd name="T87" fmla="*/ 116 h 118"/>
                  <a:gd name="T88" fmla="*/ 380 w 75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118"/>
                    </a:moveTo>
                    <a:lnTo>
                      <a:pt x="380" y="118"/>
                    </a:lnTo>
                    <a:lnTo>
                      <a:pt x="304" y="116"/>
                    </a:lnTo>
                    <a:lnTo>
                      <a:pt x="232"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4" y="0"/>
                    </a:lnTo>
                    <a:lnTo>
                      <a:pt x="380" y="0"/>
                    </a:lnTo>
                    <a:lnTo>
                      <a:pt x="380" y="0"/>
                    </a:lnTo>
                    <a:lnTo>
                      <a:pt x="456" y="0"/>
                    </a:lnTo>
                    <a:lnTo>
                      <a:pt x="526" y="4"/>
                    </a:lnTo>
                    <a:lnTo>
                      <a:pt x="590" y="10"/>
                    </a:lnTo>
                    <a:lnTo>
                      <a:pt x="644" y="18"/>
                    </a:lnTo>
                    <a:lnTo>
                      <a:pt x="690" y="26"/>
                    </a:lnTo>
                    <a:lnTo>
                      <a:pt x="724" y="36"/>
                    </a:lnTo>
                    <a:lnTo>
                      <a:pt x="738" y="42"/>
                    </a:lnTo>
                    <a:lnTo>
                      <a:pt x="746" y="48"/>
                    </a:lnTo>
                    <a:lnTo>
                      <a:pt x="752" y="54"/>
                    </a:lnTo>
                    <a:lnTo>
                      <a:pt x="754" y="60"/>
                    </a:lnTo>
                    <a:lnTo>
                      <a:pt x="754" y="60"/>
                    </a:lnTo>
                    <a:lnTo>
                      <a:pt x="752" y="66"/>
                    </a:lnTo>
                    <a:lnTo>
                      <a:pt x="746" y="72"/>
                    </a:lnTo>
                    <a:lnTo>
                      <a:pt x="738" y="78"/>
                    </a:lnTo>
                    <a:lnTo>
                      <a:pt x="724" y="82"/>
                    </a:lnTo>
                    <a:lnTo>
                      <a:pt x="690" y="92"/>
                    </a:lnTo>
                    <a:lnTo>
                      <a:pt x="644" y="100"/>
                    </a:lnTo>
                    <a:lnTo>
                      <a:pt x="590" y="108"/>
                    </a:lnTo>
                    <a:lnTo>
                      <a:pt x="526" y="114"/>
                    </a:lnTo>
                    <a:lnTo>
                      <a:pt x="456" y="116"/>
                    </a:lnTo>
                    <a:lnTo>
                      <a:pt x="380"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1" name="Freeform 317"/>
              <p:cNvSpPr>
                <a:spLocks/>
              </p:cNvSpPr>
              <p:nvPr/>
            </p:nvSpPr>
            <p:spPr bwMode="auto">
              <a:xfrm>
                <a:off x="4513" y="4168"/>
                <a:ext cx="758" cy="118"/>
              </a:xfrm>
              <a:custGeom>
                <a:avLst/>
                <a:gdLst>
                  <a:gd name="T0" fmla="*/ 382 w 758"/>
                  <a:gd name="T1" fmla="*/ 0 h 118"/>
                  <a:gd name="T2" fmla="*/ 382 w 758"/>
                  <a:gd name="T3" fmla="*/ 0 h 118"/>
                  <a:gd name="T4" fmla="*/ 306 w 758"/>
                  <a:gd name="T5" fmla="*/ 0 h 118"/>
                  <a:gd name="T6" fmla="*/ 234 w 758"/>
                  <a:gd name="T7" fmla="*/ 4 h 118"/>
                  <a:gd name="T8" fmla="*/ 170 w 758"/>
                  <a:gd name="T9" fmla="*/ 10 h 118"/>
                  <a:gd name="T10" fmla="*/ 112 w 758"/>
                  <a:gd name="T11" fmla="*/ 16 h 118"/>
                  <a:gd name="T12" fmla="*/ 66 w 758"/>
                  <a:gd name="T13" fmla="*/ 26 h 118"/>
                  <a:gd name="T14" fmla="*/ 30 w 758"/>
                  <a:gd name="T15" fmla="*/ 36 h 118"/>
                  <a:gd name="T16" fmla="*/ 18 w 758"/>
                  <a:gd name="T17" fmla="*/ 42 h 118"/>
                  <a:gd name="T18" fmla="*/ 8 w 758"/>
                  <a:gd name="T19" fmla="*/ 48 h 118"/>
                  <a:gd name="T20" fmla="*/ 2 w 758"/>
                  <a:gd name="T21" fmla="*/ 54 h 118"/>
                  <a:gd name="T22" fmla="*/ 0 w 758"/>
                  <a:gd name="T23" fmla="*/ 60 h 118"/>
                  <a:gd name="T24" fmla="*/ 0 w 758"/>
                  <a:gd name="T25" fmla="*/ 60 h 118"/>
                  <a:gd name="T26" fmla="*/ 2 w 758"/>
                  <a:gd name="T27" fmla="*/ 66 h 118"/>
                  <a:gd name="T28" fmla="*/ 8 w 758"/>
                  <a:gd name="T29" fmla="*/ 72 h 118"/>
                  <a:gd name="T30" fmla="*/ 18 w 758"/>
                  <a:gd name="T31" fmla="*/ 78 h 118"/>
                  <a:gd name="T32" fmla="*/ 30 w 758"/>
                  <a:gd name="T33" fmla="*/ 82 h 118"/>
                  <a:gd name="T34" fmla="*/ 66 w 758"/>
                  <a:gd name="T35" fmla="*/ 92 h 118"/>
                  <a:gd name="T36" fmla="*/ 112 w 758"/>
                  <a:gd name="T37" fmla="*/ 100 h 118"/>
                  <a:gd name="T38" fmla="*/ 170 w 758"/>
                  <a:gd name="T39" fmla="*/ 108 h 118"/>
                  <a:gd name="T40" fmla="*/ 234 w 758"/>
                  <a:gd name="T41" fmla="*/ 114 h 118"/>
                  <a:gd name="T42" fmla="*/ 306 w 758"/>
                  <a:gd name="T43" fmla="*/ 118 h 118"/>
                  <a:gd name="T44" fmla="*/ 382 w 758"/>
                  <a:gd name="T45" fmla="*/ 118 h 118"/>
                  <a:gd name="T46" fmla="*/ 382 w 758"/>
                  <a:gd name="T47" fmla="*/ 118 h 118"/>
                  <a:gd name="T48" fmla="*/ 458 w 758"/>
                  <a:gd name="T49" fmla="*/ 118 h 118"/>
                  <a:gd name="T50" fmla="*/ 528 w 758"/>
                  <a:gd name="T51" fmla="*/ 114 h 118"/>
                  <a:gd name="T52" fmla="*/ 592 w 758"/>
                  <a:gd name="T53" fmla="*/ 108 h 118"/>
                  <a:gd name="T54" fmla="*/ 648 w 758"/>
                  <a:gd name="T55" fmla="*/ 100 h 118"/>
                  <a:gd name="T56" fmla="*/ 694 w 758"/>
                  <a:gd name="T57" fmla="*/ 92 h 118"/>
                  <a:gd name="T58" fmla="*/ 728 w 758"/>
                  <a:gd name="T59" fmla="*/ 82 h 118"/>
                  <a:gd name="T60" fmla="*/ 742 w 758"/>
                  <a:gd name="T61" fmla="*/ 78 h 118"/>
                  <a:gd name="T62" fmla="*/ 750 w 758"/>
                  <a:gd name="T63" fmla="*/ 72 h 118"/>
                  <a:gd name="T64" fmla="*/ 756 w 758"/>
                  <a:gd name="T65" fmla="*/ 66 h 118"/>
                  <a:gd name="T66" fmla="*/ 758 w 758"/>
                  <a:gd name="T67" fmla="*/ 60 h 118"/>
                  <a:gd name="T68" fmla="*/ 758 w 758"/>
                  <a:gd name="T69" fmla="*/ 60 h 118"/>
                  <a:gd name="T70" fmla="*/ 756 w 758"/>
                  <a:gd name="T71" fmla="*/ 54 h 118"/>
                  <a:gd name="T72" fmla="*/ 750 w 758"/>
                  <a:gd name="T73" fmla="*/ 48 h 118"/>
                  <a:gd name="T74" fmla="*/ 742 w 758"/>
                  <a:gd name="T75" fmla="*/ 42 h 118"/>
                  <a:gd name="T76" fmla="*/ 728 w 758"/>
                  <a:gd name="T77" fmla="*/ 36 h 118"/>
                  <a:gd name="T78" fmla="*/ 694 w 758"/>
                  <a:gd name="T79" fmla="*/ 26 h 118"/>
                  <a:gd name="T80" fmla="*/ 648 w 758"/>
                  <a:gd name="T81" fmla="*/ 16 h 118"/>
                  <a:gd name="T82" fmla="*/ 592 w 758"/>
                  <a:gd name="T83" fmla="*/ 10 h 118"/>
                  <a:gd name="T84" fmla="*/ 528 w 758"/>
                  <a:gd name="T85" fmla="*/ 4 h 118"/>
                  <a:gd name="T86" fmla="*/ 458 w 758"/>
                  <a:gd name="T87" fmla="*/ 0 h 118"/>
                  <a:gd name="T88" fmla="*/ 382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2" y="0"/>
                    </a:moveTo>
                    <a:lnTo>
                      <a:pt x="382" y="0"/>
                    </a:lnTo>
                    <a:lnTo>
                      <a:pt x="306" y="0"/>
                    </a:lnTo>
                    <a:lnTo>
                      <a:pt x="234" y="4"/>
                    </a:lnTo>
                    <a:lnTo>
                      <a:pt x="170"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70" y="108"/>
                    </a:lnTo>
                    <a:lnTo>
                      <a:pt x="234" y="114"/>
                    </a:lnTo>
                    <a:lnTo>
                      <a:pt x="306" y="118"/>
                    </a:lnTo>
                    <a:lnTo>
                      <a:pt x="382" y="118"/>
                    </a:lnTo>
                    <a:lnTo>
                      <a:pt x="382" y="118"/>
                    </a:lnTo>
                    <a:lnTo>
                      <a:pt x="458" y="118"/>
                    </a:lnTo>
                    <a:lnTo>
                      <a:pt x="528" y="114"/>
                    </a:lnTo>
                    <a:lnTo>
                      <a:pt x="592" y="108"/>
                    </a:lnTo>
                    <a:lnTo>
                      <a:pt x="648" y="100"/>
                    </a:lnTo>
                    <a:lnTo>
                      <a:pt x="694" y="92"/>
                    </a:lnTo>
                    <a:lnTo>
                      <a:pt x="728" y="82"/>
                    </a:lnTo>
                    <a:lnTo>
                      <a:pt x="742" y="78"/>
                    </a:lnTo>
                    <a:lnTo>
                      <a:pt x="750" y="72"/>
                    </a:lnTo>
                    <a:lnTo>
                      <a:pt x="756" y="66"/>
                    </a:lnTo>
                    <a:lnTo>
                      <a:pt x="758" y="60"/>
                    </a:lnTo>
                    <a:lnTo>
                      <a:pt x="758" y="60"/>
                    </a:lnTo>
                    <a:lnTo>
                      <a:pt x="756" y="54"/>
                    </a:lnTo>
                    <a:lnTo>
                      <a:pt x="750" y="48"/>
                    </a:lnTo>
                    <a:lnTo>
                      <a:pt x="742" y="42"/>
                    </a:lnTo>
                    <a:lnTo>
                      <a:pt x="728" y="36"/>
                    </a:lnTo>
                    <a:lnTo>
                      <a:pt x="694" y="26"/>
                    </a:lnTo>
                    <a:lnTo>
                      <a:pt x="648" y="16"/>
                    </a:lnTo>
                    <a:lnTo>
                      <a:pt x="592" y="10"/>
                    </a:lnTo>
                    <a:lnTo>
                      <a:pt x="528" y="4"/>
                    </a:lnTo>
                    <a:lnTo>
                      <a:pt x="458" y="0"/>
                    </a:lnTo>
                    <a:lnTo>
                      <a:pt x="3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2" name="Freeform 318"/>
              <p:cNvSpPr>
                <a:spLocks noEditPoints="1"/>
              </p:cNvSpPr>
              <p:nvPr/>
            </p:nvSpPr>
            <p:spPr bwMode="auto">
              <a:xfrm>
                <a:off x="4515" y="4168"/>
                <a:ext cx="754" cy="118"/>
              </a:xfrm>
              <a:custGeom>
                <a:avLst/>
                <a:gdLst>
                  <a:gd name="T0" fmla="*/ 380 w 754"/>
                  <a:gd name="T1" fmla="*/ 118 h 118"/>
                  <a:gd name="T2" fmla="*/ 234 w 754"/>
                  <a:gd name="T3" fmla="*/ 112 h 118"/>
                  <a:gd name="T4" fmla="*/ 114 w 754"/>
                  <a:gd name="T5" fmla="*/ 100 h 118"/>
                  <a:gd name="T6" fmla="*/ 32 w 754"/>
                  <a:gd name="T7" fmla="*/ 82 h 118"/>
                  <a:gd name="T8" fmla="*/ 10 w 754"/>
                  <a:gd name="T9" fmla="*/ 72 h 118"/>
                  <a:gd name="T10" fmla="*/ 2 w 754"/>
                  <a:gd name="T11" fmla="*/ 60 h 118"/>
                  <a:gd name="T12" fmla="*/ 4 w 754"/>
                  <a:gd name="T13" fmla="*/ 54 h 118"/>
                  <a:gd name="T14" fmla="*/ 20 w 754"/>
                  <a:gd name="T15" fmla="*/ 42 h 118"/>
                  <a:gd name="T16" fmla="*/ 68 w 754"/>
                  <a:gd name="T17" fmla="*/ 26 h 118"/>
                  <a:gd name="T18" fmla="*/ 170 w 754"/>
                  <a:gd name="T19" fmla="*/ 10 h 118"/>
                  <a:gd name="T20" fmla="*/ 304 w 754"/>
                  <a:gd name="T21" fmla="*/ 0 h 118"/>
                  <a:gd name="T22" fmla="*/ 380 w 754"/>
                  <a:gd name="T23" fmla="*/ 0 h 118"/>
                  <a:gd name="T24" fmla="*/ 524 w 754"/>
                  <a:gd name="T25" fmla="*/ 4 h 118"/>
                  <a:gd name="T26" fmla="*/ 644 w 754"/>
                  <a:gd name="T27" fmla="*/ 18 h 118"/>
                  <a:gd name="T28" fmla="*/ 722 w 754"/>
                  <a:gd name="T29" fmla="*/ 36 h 118"/>
                  <a:gd name="T30" fmla="*/ 744 w 754"/>
                  <a:gd name="T31" fmla="*/ 48 h 118"/>
                  <a:gd name="T32" fmla="*/ 752 w 754"/>
                  <a:gd name="T33" fmla="*/ 60 h 118"/>
                  <a:gd name="T34" fmla="*/ 750 w 754"/>
                  <a:gd name="T35" fmla="*/ 66 h 118"/>
                  <a:gd name="T36" fmla="*/ 736 w 754"/>
                  <a:gd name="T37" fmla="*/ 78 h 118"/>
                  <a:gd name="T38" fmla="*/ 688 w 754"/>
                  <a:gd name="T39" fmla="*/ 92 h 118"/>
                  <a:gd name="T40" fmla="*/ 588 w 754"/>
                  <a:gd name="T41" fmla="*/ 108 h 118"/>
                  <a:gd name="T42" fmla="*/ 454 w 754"/>
                  <a:gd name="T43" fmla="*/ 116 h 118"/>
                  <a:gd name="T44" fmla="*/ 380 w 754"/>
                  <a:gd name="T45" fmla="*/ 0 h 118"/>
                  <a:gd name="T46" fmla="*/ 304 w 754"/>
                  <a:gd name="T47" fmla="*/ 0 h 118"/>
                  <a:gd name="T48" fmla="*/ 168 w 754"/>
                  <a:gd name="T49" fmla="*/ 10 h 118"/>
                  <a:gd name="T50" fmla="*/ 66 w 754"/>
                  <a:gd name="T51" fmla="*/ 26 h 118"/>
                  <a:gd name="T52" fmla="*/ 18 w 754"/>
                  <a:gd name="T53" fmla="*/ 42 h 118"/>
                  <a:gd name="T54" fmla="*/ 2 w 754"/>
                  <a:gd name="T55" fmla="*/ 54 h 118"/>
                  <a:gd name="T56" fmla="*/ 0 w 754"/>
                  <a:gd name="T57" fmla="*/ 60 h 118"/>
                  <a:gd name="T58" fmla="*/ 8 w 754"/>
                  <a:gd name="T59" fmla="*/ 72 h 118"/>
                  <a:gd name="T60" fmla="*/ 30 w 754"/>
                  <a:gd name="T61" fmla="*/ 82 h 118"/>
                  <a:gd name="T62" fmla="*/ 112 w 754"/>
                  <a:gd name="T63" fmla="*/ 100 h 118"/>
                  <a:gd name="T64" fmla="*/ 232 w 754"/>
                  <a:gd name="T65" fmla="*/ 114 h 118"/>
                  <a:gd name="T66" fmla="*/ 380 w 754"/>
                  <a:gd name="T67" fmla="*/ 118 h 118"/>
                  <a:gd name="T68" fmla="*/ 456 w 754"/>
                  <a:gd name="T69" fmla="*/ 116 h 118"/>
                  <a:gd name="T70" fmla="*/ 590 w 754"/>
                  <a:gd name="T71" fmla="*/ 108 h 118"/>
                  <a:gd name="T72" fmla="*/ 690 w 754"/>
                  <a:gd name="T73" fmla="*/ 92 h 118"/>
                  <a:gd name="T74" fmla="*/ 738 w 754"/>
                  <a:gd name="T75" fmla="*/ 78 h 118"/>
                  <a:gd name="T76" fmla="*/ 752 w 754"/>
                  <a:gd name="T77" fmla="*/ 66 h 118"/>
                  <a:gd name="T78" fmla="*/ 754 w 754"/>
                  <a:gd name="T79" fmla="*/ 60 h 118"/>
                  <a:gd name="T80" fmla="*/ 746 w 754"/>
                  <a:gd name="T81" fmla="*/ 48 h 118"/>
                  <a:gd name="T82" fmla="*/ 724 w 754"/>
                  <a:gd name="T83" fmla="*/ 36 h 118"/>
                  <a:gd name="T84" fmla="*/ 644 w 754"/>
                  <a:gd name="T85" fmla="*/ 18 h 118"/>
                  <a:gd name="T86" fmla="*/ 526 w 754"/>
                  <a:gd name="T87" fmla="*/ 4 h 118"/>
                  <a:gd name="T88" fmla="*/ 380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118"/>
                    </a:moveTo>
                    <a:lnTo>
                      <a:pt x="380" y="118"/>
                    </a:lnTo>
                    <a:lnTo>
                      <a:pt x="304" y="116"/>
                    </a:lnTo>
                    <a:lnTo>
                      <a:pt x="234" y="112"/>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4" y="0"/>
                    </a:lnTo>
                    <a:lnTo>
                      <a:pt x="380" y="0"/>
                    </a:lnTo>
                    <a:lnTo>
                      <a:pt x="380" y="0"/>
                    </a:lnTo>
                    <a:lnTo>
                      <a:pt x="454" y="0"/>
                    </a:lnTo>
                    <a:lnTo>
                      <a:pt x="524" y="4"/>
                    </a:lnTo>
                    <a:lnTo>
                      <a:pt x="588" y="10"/>
                    </a:lnTo>
                    <a:lnTo>
                      <a:pt x="644" y="18"/>
                    </a:lnTo>
                    <a:lnTo>
                      <a:pt x="688" y="26"/>
                    </a:lnTo>
                    <a:lnTo>
                      <a:pt x="722" y="36"/>
                    </a:lnTo>
                    <a:lnTo>
                      <a:pt x="736" y="42"/>
                    </a:lnTo>
                    <a:lnTo>
                      <a:pt x="744" y="48"/>
                    </a:lnTo>
                    <a:lnTo>
                      <a:pt x="750" y="54"/>
                    </a:lnTo>
                    <a:lnTo>
                      <a:pt x="752" y="60"/>
                    </a:lnTo>
                    <a:lnTo>
                      <a:pt x="752" y="60"/>
                    </a:lnTo>
                    <a:lnTo>
                      <a:pt x="750" y="66"/>
                    </a:lnTo>
                    <a:lnTo>
                      <a:pt x="744" y="72"/>
                    </a:lnTo>
                    <a:lnTo>
                      <a:pt x="736" y="78"/>
                    </a:lnTo>
                    <a:lnTo>
                      <a:pt x="722" y="82"/>
                    </a:lnTo>
                    <a:lnTo>
                      <a:pt x="688" y="92"/>
                    </a:lnTo>
                    <a:lnTo>
                      <a:pt x="644" y="100"/>
                    </a:lnTo>
                    <a:lnTo>
                      <a:pt x="588" y="108"/>
                    </a:lnTo>
                    <a:lnTo>
                      <a:pt x="524" y="112"/>
                    </a:lnTo>
                    <a:lnTo>
                      <a:pt x="454" y="116"/>
                    </a:lnTo>
                    <a:lnTo>
                      <a:pt x="380" y="118"/>
                    </a:lnTo>
                    <a:close/>
                    <a:moveTo>
                      <a:pt x="380" y="0"/>
                    </a:moveTo>
                    <a:lnTo>
                      <a:pt x="380" y="0"/>
                    </a:lnTo>
                    <a:lnTo>
                      <a:pt x="304"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4" y="116"/>
                    </a:lnTo>
                    <a:lnTo>
                      <a:pt x="380" y="118"/>
                    </a:lnTo>
                    <a:lnTo>
                      <a:pt x="380" y="118"/>
                    </a:lnTo>
                    <a:lnTo>
                      <a:pt x="456" y="116"/>
                    </a:lnTo>
                    <a:lnTo>
                      <a:pt x="526" y="114"/>
                    </a:lnTo>
                    <a:lnTo>
                      <a:pt x="590" y="108"/>
                    </a:lnTo>
                    <a:lnTo>
                      <a:pt x="644" y="100"/>
                    </a:lnTo>
                    <a:lnTo>
                      <a:pt x="690" y="92"/>
                    </a:lnTo>
                    <a:lnTo>
                      <a:pt x="724" y="82"/>
                    </a:lnTo>
                    <a:lnTo>
                      <a:pt x="738" y="78"/>
                    </a:lnTo>
                    <a:lnTo>
                      <a:pt x="746" y="72"/>
                    </a:lnTo>
                    <a:lnTo>
                      <a:pt x="752" y="66"/>
                    </a:lnTo>
                    <a:lnTo>
                      <a:pt x="754" y="60"/>
                    </a:lnTo>
                    <a:lnTo>
                      <a:pt x="754" y="60"/>
                    </a:lnTo>
                    <a:lnTo>
                      <a:pt x="752" y="54"/>
                    </a:lnTo>
                    <a:lnTo>
                      <a:pt x="746" y="48"/>
                    </a:lnTo>
                    <a:lnTo>
                      <a:pt x="738" y="42"/>
                    </a:lnTo>
                    <a:lnTo>
                      <a:pt x="724" y="36"/>
                    </a:lnTo>
                    <a:lnTo>
                      <a:pt x="690" y="26"/>
                    </a:lnTo>
                    <a:lnTo>
                      <a:pt x="644" y="18"/>
                    </a:lnTo>
                    <a:lnTo>
                      <a:pt x="590" y="10"/>
                    </a:lnTo>
                    <a:lnTo>
                      <a:pt x="526" y="4"/>
                    </a:lnTo>
                    <a:lnTo>
                      <a:pt x="456" y="0"/>
                    </a:lnTo>
                    <a:lnTo>
                      <a:pt x="380" y="0"/>
                    </a:lnTo>
                    <a:close/>
                  </a:path>
                </a:pathLst>
              </a:custGeom>
              <a:solidFill>
                <a:srgbClr val="E0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3" name="Freeform 319"/>
              <p:cNvSpPr>
                <a:spLocks/>
              </p:cNvSpPr>
              <p:nvPr/>
            </p:nvSpPr>
            <p:spPr bwMode="auto">
              <a:xfrm>
                <a:off x="4517" y="4168"/>
                <a:ext cx="750" cy="118"/>
              </a:xfrm>
              <a:custGeom>
                <a:avLst/>
                <a:gdLst>
                  <a:gd name="T0" fmla="*/ 378 w 750"/>
                  <a:gd name="T1" fmla="*/ 118 h 118"/>
                  <a:gd name="T2" fmla="*/ 378 w 750"/>
                  <a:gd name="T3" fmla="*/ 118 h 118"/>
                  <a:gd name="T4" fmla="*/ 302 w 750"/>
                  <a:gd name="T5" fmla="*/ 116 h 118"/>
                  <a:gd name="T6" fmla="*/ 232 w 750"/>
                  <a:gd name="T7" fmla="*/ 112 h 118"/>
                  <a:gd name="T8" fmla="*/ 168 w 750"/>
                  <a:gd name="T9" fmla="*/ 108 h 118"/>
                  <a:gd name="T10" fmla="*/ 112 w 750"/>
                  <a:gd name="T11" fmla="*/ 100 h 118"/>
                  <a:gd name="T12" fmla="*/ 66 w 750"/>
                  <a:gd name="T13" fmla="*/ 92 h 118"/>
                  <a:gd name="T14" fmla="*/ 30 w 750"/>
                  <a:gd name="T15" fmla="*/ 82 h 118"/>
                  <a:gd name="T16" fmla="*/ 18 w 750"/>
                  <a:gd name="T17" fmla="*/ 78 h 118"/>
                  <a:gd name="T18" fmla="*/ 8 w 750"/>
                  <a:gd name="T19" fmla="*/ 72 h 118"/>
                  <a:gd name="T20" fmla="*/ 2 w 750"/>
                  <a:gd name="T21" fmla="*/ 66 h 118"/>
                  <a:gd name="T22" fmla="*/ 0 w 750"/>
                  <a:gd name="T23" fmla="*/ 60 h 118"/>
                  <a:gd name="T24" fmla="*/ 0 w 750"/>
                  <a:gd name="T25" fmla="*/ 60 h 118"/>
                  <a:gd name="T26" fmla="*/ 2 w 750"/>
                  <a:gd name="T27" fmla="*/ 54 h 118"/>
                  <a:gd name="T28" fmla="*/ 8 w 750"/>
                  <a:gd name="T29" fmla="*/ 48 h 118"/>
                  <a:gd name="T30" fmla="*/ 18 w 750"/>
                  <a:gd name="T31" fmla="*/ 42 h 118"/>
                  <a:gd name="T32" fmla="*/ 30 w 750"/>
                  <a:gd name="T33" fmla="*/ 36 h 118"/>
                  <a:gd name="T34" fmla="*/ 66 w 750"/>
                  <a:gd name="T35" fmla="*/ 26 h 118"/>
                  <a:gd name="T36" fmla="*/ 112 w 750"/>
                  <a:gd name="T37" fmla="*/ 18 h 118"/>
                  <a:gd name="T38" fmla="*/ 168 w 750"/>
                  <a:gd name="T39" fmla="*/ 10 h 118"/>
                  <a:gd name="T40" fmla="*/ 232 w 750"/>
                  <a:gd name="T41" fmla="*/ 4 h 118"/>
                  <a:gd name="T42" fmla="*/ 302 w 750"/>
                  <a:gd name="T43" fmla="*/ 0 h 118"/>
                  <a:gd name="T44" fmla="*/ 378 w 750"/>
                  <a:gd name="T45" fmla="*/ 0 h 118"/>
                  <a:gd name="T46" fmla="*/ 378 w 750"/>
                  <a:gd name="T47" fmla="*/ 0 h 118"/>
                  <a:gd name="T48" fmla="*/ 452 w 750"/>
                  <a:gd name="T49" fmla="*/ 0 h 118"/>
                  <a:gd name="T50" fmla="*/ 522 w 750"/>
                  <a:gd name="T51" fmla="*/ 4 h 118"/>
                  <a:gd name="T52" fmla="*/ 586 w 750"/>
                  <a:gd name="T53" fmla="*/ 10 h 118"/>
                  <a:gd name="T54" fmla="*/ 642 w 750"/>
                  <a:gd name="T55" fmla="*/ 18 h 118"/>
                  <a:gd name="T56" fmla="*/ 686 w 750"/>
                  <a:gd name="T57" fmla="*/ 26 h 118"/>
                  <a:gd name="T58" fmla="*/ 720 w 750"/>
                  <a:gd name="T59" fmla="*/ 36 h 118"/>
                  <a:gd name="T60" fmla="*/ 734 w 750"/>
                  <a:gd name="T61" fmla="*/ 42 h 118"/>
                  <a:gd name="T62" fmla="*/ 742 w 750"/>
                  <a:gd name="T63" fmla="*/ 48 h 118"/>
                  <a:gd name="T64" fmla="*/ 748 w 750"/>
                  <a:gd name="T65" fmla="*/ 54 h 118"/>
                  <a:gd name="T66" fmla="*/ 750 w 750"/>
                  <a:gd name="T67" fmla="*/ 60 h 118"/>
                  <a:gd name="T68" fmla="*/ 750 w 750"/>
                  <a:gd name="T69" fmla="*/ 60 h 118"/>
                  <a:gd name="T70" fmla="*/ 748 w 750"/>
                  <a:gd name="T71" fmla="*/ 66 h 118"/>
                  <a:gd name="T72" fmla="*/ 742 w 750"/>
                  <a:gd name="T73" fmla="*/ 72 h 118"/>
                  <a:gd name="T74" fmla="*/ 734 w 750"/>
                  <a:gd name="T75" fmla="*/ 78 h 118"/>
                  <a:gd name="T76" fmla="*/ 720 w 750"/>
                  <a:gd name="T77" fmla="*/ 82 h 118"/>
                  <a:gd name="T78" fmla="*/ 686 w 750"/>
                  <a:gd name="T79" fmla="*/ 92 h 118"/>
                  <a:gd name="T80" fmla="*/ 642 w 750"/>
                  <a:gd name="T81" fmla="*/ 100 h 118"/>
                  <a:gd name="T82" fmla="*/ 586 w 750"/>
                  <a:gd name="T83" fmla="*/ 108 h 118"/>
                  <a:gd name="T84" fmla="*/ 522 w 750"/>
                  <a:gd name="T85" fmla="*/ 112 h 118"/>
                  <a:gd name="T86" fmla="*/ 452 w 750"/>
                  <a:gd name="T87" fmla="*/ 116 h 118"/>
                  <a:gd name="T88" fmla="*/ 378 w 750"/>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118"/>
                    </a:moveTo>
                    <a:lnTo>
                      <a:pt x="378" y="118"/>
                    </a:lnTo>
                    <a:lnTo>
                      <a:pt x="302" y="116"/>
                    </a:lnTo>
                    <a:lnTo>
                      <a:pt x="232" y="112"/>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2" y="0"/>
                    </a:lnTo>
                    <a:lnTo>
                      <a:pt x="378" y="0"/>
                    </a:lnTo>
                    <a:lnTo>
                      <a:pt x="378" y="0"/>
                    </a:lnTo>
                    <a:lnTo>
                      <a:pt x="452" y="0"/>
                    </a:lnTo>
                    <a:lnTo>
                      <a:pt x="522" y="4"/>
                    </a:lnTo>
                    <a:lnTo>
                      <a:pt x="586" y="10"/>
                    </a:lnTo>
                    <a:lnTo>
                      <a:pt x="642" y="18"/>
                    </a:lnTo>
                    <a:lnTo>
                      <a:pt x="686" y="26"/>
                    </a:lnTo>
                    <a:lnTo>
                      <a:pt x="720" y="36"/>
                    </a:lnTo>
                    <a:lnTo>
                      <a:pt x="734" y="42"/>
                    </a:lnTo>
                    <a:lnTo>
                      <a:pt x="742" y="48"/>
                    </a:lnTo>
                    <a:lnTo>
                      <a:pt x="748" y="54"/>
                    </a:lnTo>
                    <a:lnTo>
                      <a:pt x="750" y="60"/>
                    </a:lnTo>
                    <a:lnTo>
                      <a:pt x="750" y="60"/>
                    </a:lnTo>
                    <a:lnTo>
                      <a:pt x="748" y="66"/>
                    </a:lnTo>
                    <a:lnTo>
                      <a:pt x="742" y="72"/>
                    </a:lnTo>
                    <a:lnTo>
                      <a:pt x="734" y="78"/>
                    </a:lnTo>
                    <a:lnTo>
                      <a:pt x="720" y="82"/>
                    </a:lnTo>
                    <a:lnTo>
                      <a:pt x="686" y="92"/>
                    </a:lnTo>
                    <a:lnTo>
                      <a:pt x="642" y="100"/>
                    </a:lnTo>
                    <a:lnTo>
                      <a:pt x="586" y="108"/>
                    </a:lnTo>
                    <a:lnTo>
                      <a:pt x="522" y="112"/>
                    </a:lnTo>
                    <a:lnTo>
                      <a:pt x="452" y="116"/>
                    </a:lnTo>
                    <a:lnTo>
                      <a:pt x="378"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4" name="Freeform 320"/>
              <p:cNvSpPr>
                <a:spLocks/>
              </p:cNvSpPr>
              <p:nvPr/>
            </p:nvSpPr>
            <p:spPr bwMode="auto">
              <a:xfrm>
                <a:off x="4515" y="4168"/>
                <a:ext cx="754" cy="118"/>
              </a:xfrm>
              <a:custGeom>
                <a:avLst/>
                <a:gdLst>
                  <a:gd name="T0" fmla="*/ 380 w 754"/>
                  <a:gd name="T1" fmla="*/ 0 h 118"/>
                  <a:gd name="T2" fmla="*/ 380 w 754"/>
                  <a:gd name="T3" fmla="*/ 0 h 118"/>
                  <a:gd name="T4" fmla="*/ 304 w 754"/>
                  <a:gd name="T5" fmla="*/ 0 h 118"/>
                  <a:gd name="T6" fmla="*/ 232 w 754"/>
                  <a:gd name="T7" fmla="*/ 4 h 118"/>
                  <a:gd name="T8" fmla="*/ 168 w 754"/>
                  <a:gd name="T9" fmla="*/ 10 h 118"/>
                  <a:gd name="T10" fmla="*/ 112 w 754"/>
                  <a:gd name="T11" fmla="*/ 18 h 118"/>
                  <a:gd name="T12" fmla="*/ 66 w 754"/>
                  <a:gd name="T13" fmla="*/ 26 h 118"/>
                  <a:gd name="T14" fmla="*/ 30 w 754"/>
                  <a:gd name="T15" fmla="*/ 36 h 118"/>
                  <a:gd name="T16" fmla="*/ 18 w 754"/>
                  <a:gd name="T17" fmla="*/ 42 h 118"/>
                  <a:gd name="T18" fmla="*/ 8 w 754"/>
                  <a:gd name="T19" fmla="*/ 48 h 118"/>
                  <a:gd name="T20" fmla="*/ 2 w 754"/>
                  <a:gd name="T21" fmla="*/ 54 h 118"/>
                  <a:gd name="T22" fmla="*/ 0 w 754"/>
                  <a:gd name="T23" fmla="*/ 60 h 118"/>
                  <a:gd name="T24" fmla="*/ 0 w 754"/>
                  <a:gd name="T25" fmla="*/ 60 h 118"/>
                  <a:gd name="T26" fmla="*/ 2 w 754"/>
                  <a:gd name="T27" fmla="*/ 66 h 118"/>
                  <a:gd name="T28" fmla="*/ 8 w 754"/>
                  <a:gd name="T29" fmla="*/ 72 h 118"/>
                  <a:gd name="T30" fmla="*/ 18 w 754"/>
                  <a:gd name="T31" fmla="*/ 78 h 118"/>
                  <a:gd name="T32" fmla="*/ 30 w 754"/>
                  <a:gd name="T33" fmla="*/ 82 h 118"/>
                  <a:gd name="T34" fmla="*/ 66 w 754"/>
                  <a:gd name="T35" fmla="*/ 92 h 118"/>
                  <a:gd name="T36" fmla="*/ 112 w 754"/>
                  <a:gd name="T37" fmla="*/ 100 h 118"/>
                  <a:gd name="T38" fmla="*/ 168 w 754"/>
                  <a:gd name="T39" fmla="*/ 108 h 118"/>
                  <a:gd name="T40" fmla="*/ 232 w 754"/>
                  <a:gd name="T41" fmla="*/ 114 h 118"/>
                  <a:gd name="T42" fmla="*/ 304 w 754"/>
                  <a:gd name="T43" fmla="*/ 116 h 118"/>
                  <a:gd name="T44" fmla="*/ 380 w 754"/>
                  <a:gd name="T45" fmla="*/ 118 h 118"/>
                  <a:gd name="T46" fmla="*/ 380 w 754"/>
                  <a:gd name="T47" fmla="*/ 118 h 118"/>
                  <a:gd name="T48" fmla="*/ 456 w 754"/>
                  <a:gd name="T49" fmla="*/ 116 h 118"/>
                  <a:gd name="T50" fmla="*/ 526 w 754"/>
                  <a:gd name="T51" fmla="*/ 114 h 118"/>
                  <a:gd name="T52" fmla="*/ 590 w 754"/>
                  <a:gd name="T53" fmla="*/ 108 h 118"/>
                  <a:gd name="T54" fmla="*/ 644 w 754"/>
                  <a:gd name="T55" fmla="*/ 100 h 118"/>
                  <a:gd name="T56" fmla="*/ 690 w 754"/>
                  <a:gd name="T57" fmla="*/ 92 h 118"/>
                  <a:gd name="T58" fmla="*/ 724 w 754"/>
                  <a:gd name="T59" fmla="*/ 82 h 118"/>
                  <a:gd name="T60" fmla="*/ 738 w 754"/>
                  <a:gd name="T61" fmla="*/ 78 h 118"/>
                  <a:gd name="T62" fmla="*/ 746 w 754"/>
                  <a:gd name="T63" fmla="*/ 72 h 118"/>
                  <a:gd name="T64" fmla="*/ 752 w 754"/>
                  <a:gd name="T65" fmla="*/ 66 h 118"/>
                  <a:gd name="T66" fmla="*/ 754 w 754"/>
                  <a:gd name="T67" fmla="*/ 60 h 118"/>
                  <a:gd name="T68" fmla="*/ 754 w 754"/>
                  <a:gd name="T69" fmla="*/ 60 h 118"/>
                  <a:gd name="T70" fmla="*/ 752 w 754"/>
                  <a:gd name="T71" fmla="*/ 54 h 118"/>
                  <a:gd name="T72" fmla="*/ 746 w 754"/>
                  <a:gd name="T73" fmla="*/ 48 h 118"/>
                  <a:gd name="T74" fmla="*/ 738 w 754"/>
                  <a:gd name="T75" fmla="*/ 42 h 118"/>
                  <a:gd name="T76" fmla="*/ 724 w 754"/>
                  <a:gd name="T77" fmla="*/ 36 h 118"/>
                  <a:gd name="T78" fmla="*/ 690 w 754"/>
                  <a:gd name="T79" fmla="*/ 26 h 118"/>
                  <a:gd name="T80" fmla="*/ 644 w 754"/>
                  <a:gd name="T81" fmla="*/ 18 h 118"/>
                  <a:gd name="T82" fmla="*/ 590 w 754"/>
                  <a:gd name="T83" fmla="*/ 10 h 118"/>
                  <a:gd name="T84" fmla="*/ 526 w 754"/>
                  <a:gd name="T85" fmla="*/ 4 h 118"/>
                  <a:gd name="T86" fmla="*/ 456 w 754"/>
                  <a:gd name="T87" fmla="*/ 0 h 118"/>
                  <a:gd name="T88" fmla="*/ 380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80" y="0"/>
                    </a:moveTo>
                    <a:lnTo>
                      <a:pt x="380" y="0"/>
                    </a:lnTo>
                    <a:lnTo>
                      <a:pt x="304"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4" y="116"/>
                    </a:lnTo>
                    <a:lnTo>
                      <a:pt x="380" y="118"/>
                    </a:lnTo>
                    <a:lnTo>
                      <a:pt x="380" y="118"/>
                    </a:lnTo>
                    <a:lnTo>
                      <a:pt x="456" y="116"/>
                    </a:lnTo>
                    <a:lnTo>
                      <a:pt x="526" y="114"/>
                    </a:lnTo>
                    <a:lnTo>
                      <a:pt x="590" y="108"/>
                    </a:lnTo>
                    <a:lnTo>
                      <a:pt x="644" y="100"/>
                    </a:lnTo>
                    <a:lnTo>
                      <a:pt x="690" y="92"/>
                    </a:lnTo>
                    <a:lnTo>
                      <a:pt x="724" y="82"/>
                    </a:lnTo>
                    <a:lnTo>
                      <a:pt x="738" y="78"/>
                    </a:lnTo>
                    <a:lnTo>
                      <a:pt x="746" y="72"/>
                    </a:lnTo>
                    <a:lnTo>
                      <a:pt x="752" y="66"/>
                    </a:lnTo>
                    <a:lnTo>
                      <a:pt x="754" y="60"/>
                    </a:lnTo>
                    <a:lnTo>
                      <a:pt x="754" y="60"/>
                    </a:lnTo>
                    <a:lnTo>
                      <a:pt x="752" y="54"/>
                    </a:lnTo>
                    <a:lnTo>
                      <a:pt x="746" y="48"/>
                    </a:lnTo>
                    <a:lnTo>
                      <a:pt x="738" y="42"/>
                    </a:lnTo>
                    <a:lnTo>
                      <a:pt x="724" y="36"/>
                    </a:lnTo>
                    <a:lnTo>
                      <a:pt x="690" y="26"/>
                    </a:lnTo>
                    <a:lnTo>
                      <a:pt x="644" y="18"/>
                    </a:lnTo>
                    <a:lnTo>
                      <a:pt x="590" y="10"/>
                    </a:lnTo>
                    <a:lnTo>
                      <a:pt x="526" y="4"/>
                    </a:lnTo>
                    <a:lnTo>
                      <a:pt x="456" y="0"/>
                    </a:lnTo>
                    <a:lnTo>
                      <a:pt x="3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5" name="Freeform 321"/>
              <p:cNvSpPr>
                <a:spLocks noEditPoints="1"/>
              </p:cNvSpPr>
              <p:nvPr/>
            </p:nvSpPr>
            <p:spPr bwMode="auto">
              <a:xfrm>
                <a:off x="4517" y="4168"/>
                <a:ext cx="750" cy="118"/>
              </a:xfrm>
              <a:custGeom>
                <a:avLst/>
                <a:gdLst>
                  <a:gd name="T0" fmla="*/ 378 w 750"/>
                  <a:gd name="T1" fmla="*/ 118 h 118"/>
                  <a:gd name="T2" fmla="*/ 232 w 750"/>
                  <a:gd name="T3" fmla="*/ 112 h 118"/>
                  <a:gd name="T4" fmla="*/ 112 w 750"/>
                  <a:gd name="T5" fmla="*/ 100 h 118"/>
                  <a:gd name="T6" fmla="*/ 32 w 750"/>
                  <a:gd name="T7" fmla="*/ 82 h 118"/>
                  <a:gd name="T8" fmla="*/ 10 w 750"/>
                  <a:gd name="T9" fmla="*/ 72 h 118"/>
                  <a:gd name="T10" fmla="*/ 2 w 750"/>
                  <a:gd name="T11" fmla="*/ 60 h 118"/>
                  <a:gd name="T12" fmla="*/ 4 w 750"/>
                  <a:gd name="T13" fmla="*/ 54 h 118"/>
                  <a:gd name="T14" fmla="*/ 20 w 750"/>
                  <a:gd name="T15" fmla="*/ 42 h 118"/>
                  <a:gd name="T16" fmla="*/ 66 w 750"/>
                  <a:gd name="T17" fmla="*/ 26 h 118"/>
                  <a:gd name="T18" fmla="*/ 168 w 750"/>
                  <a:gd name="T19" fmla="*/ 10 h 118"/>
                  <a:gd name="T20" fmla="*/ 302 w 750"/>
                  <a:gd name="T21" fmla="*/ 2 h 118"/>
                  <a:gd name="T22" fmla="*/ 378 w 750"/>
                  <a:gd name="T23" fmla="*/ 0 h 118"/>
                  <a:gd name="T24" fmla="*/ 522 w 750"/>
                  <a:gd name="T25" fmla="*/ 4 h 118"/>
                  <a:gd name="T26" fmla="*/ 640 w 750"/>
                  <a:gd name="T27" fmla="*/ 18 h 118"/>
                  <a:gd name="T28" fmla="*/ 720 w 750"/>
                  <a:gd name="T29" fmla="*/ 36 h 118"/>
                  <a:gd name="T30" fmla="*/ 740 w 750"/>
                  <a:gd name="T31" fmla="*/ 48 h 118"/>
                  <a:gd name="T32" fmla="*/ 748 w 750"/>
                  <a:gd name="T33" fmla="*/ 60 h 118"/>
                  <a:gd name="T34" fmla="*/ 746 w 750"/>
                  <a:gd name="T35" fmla="*/ 66 h 118"/>
                  <a:gd name="T36" fmla="*/ 732 w 750"/>
                  <a:gd name="T37" fmla="*/ 76 h 118"/>
                  <a:gd name="T38" fmla="*/ 684 w 750"/>
                  <a:gd name="T39" fmla="*/ 92 h 118"/>
                  <a:gd name="T40" fmla="*/ 584 w 750"/>
                  <a:gd name="T41" fmla="*/ 108 h 118"/>
                  <a:gd name="T42" fmla="*/ 452 w 750"/>
                  <a:gd name="T43" fmla="*/ 116 h 118"/>
                  <a:gd name="T44" fmla="*/ 378 w 750"/>
                  <a:gd name="T45" fmla="*/ 0 h 118"/>
                  <a:gd name="T46" fmla="*/ 302 w 750"/>
                  <a:gd name="T47" fmla="*/ 0 h 118"/>
                  <a:gd name="T48" fmla="*/ 168 w 750"/>
                  <a:gd name="T49" fmla="*/ 10 h 118"/>
                  <a:gd name="T50" fmla="*/ 66 w 750"/>
                  <a:gd name="T51" fmla="*/ 26 h 118"/>
                  <a:gd name="T52" fmla="*/ 18 w 750"/>
                  <a:gd name="T53" fmla="*/ 42 h 118"/>
                  <a:gd name="T54" fmla="*/ 2 w 750"/>
                  <a:gd name="T55" fmla="*/ 54 h 118"/>
                  <a:gd name="T56" fmla="*/ 0 w 750"/>
                  <a:gd name="T57" fmla="*/ 60 h 118"/>
                  <a:gd name="T58" fmla="*/ 8 w 750"/>
                  <a:gd name="T59" fmla="*/ 72 h 118"/>
                  <a:gd name="T60" fmla="*/ 30 w 750"/>
                  <a:gd name="T61" fmla="*/ 82 h 118"/>
                  <a:gd name="T62" fmla="*/ 112 w 750"/>
                  <a:gd name="T63" fmla="*/ 100 h 118"/>
                  <a:gd name="T64" fmla="*/ 232 w 750"/>
                  <a:gd name="T65" fmla="*/ 112 h 118"/>
                  <a:gd name="T66" fmla="*/ 378 w 750"/>
                  <a:gd name="T67" fmla="*/ 118 h 118"/>
                  <a:gd name="T68" fmla="*/ 452 w 750"/>
                  <a:gd name="T69" fmla="*/ 116 h 118"/>
                  <a:gd name="T70" fmla="*/ 586 w 750"/>
                  <a:gd name="T71" fmla="*/ 108 h 118"/>
                  <a:gd name="T72" fmla="*/ 686 w 750"/>
                  <a:gd name="T73" fmla="*/ 92 h 118"/>
                  <a:gd name="T74" fmla="*/ 734 w 750"/>
                  <a:gd name="T75" fmla="*/ 78 h 118"/>
                  <a:gd name="T76" fmla="*/ 748 w 750"/>
                  <a:gd name="T77" fmla="*/ 66 h 118"/>
                  <a:gd name="T78" fmla="*/ 750 w 750"/>
                  <a:gd name="T79" fmla="*/ 60 h 118"/>
                  <a:gd name="T80" fmla="*/ 742 w 750"/>
                  <a:gd name="T81" fmla="*/ 48 h 118"/>
                  <a:gd name="T82" fmla="*/ 720 w 750"/>
                  <a:gd name="T83" fmla="*/ 36 h 118"/>
                  <a:gd name="T84" fmla="*/ 642 w 750"/>
                  <a:gd name="T85" fmla="*/ 18 h 118"/>
                  <a:gd name="T86" fmla="*/ 522 w 750"/>
                  <a:gd name="T87" fmla="*/ 4 h 118"/>
                  <a:gd name="T88" fmla="*/ 378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118"/>
                    </a:moveTo>
                    <a:lnTo>
                      <a:pt x="378" y="118"/>
                    </a:lnTo>
                    <a:lnTo>
                      <a:pt x="302" y="116"/>
                    </a:lnTo>
                    <a:lnTo>
                      <a:pt x="232" y="112"/>
                    </a:lnTo>
                    <a:lnTo>
                      <a:pt x="168" y="108"/>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8" y="0"/>
                    </a:lnTo>
                    <a:lnTo>
                      <a:pt x="378" y="0"/>
                    </a:lnTo>
                    <a:lnTo>
                      <a:pt x="452" y="2"/>
                    </a:lnTo>
                    <a:lnTo>
                      <a:pt x="522" y="4"/>
                    </a:lnTo>
                    <a:lnTo>
                      <a:pt x="584" y="10"/>
                    </a:lnTo>
                    <a:lnTo>
                      <a:pt x="640" y="18"/>
                    </a:lnTo>
                    <a:lnTo>
                      <a:pt x="684" y="26"/>
                    </a:lnTo>
                    <a:lnTo>
                      <a:pt x="720" y="36"/>
                    </a:lnTo>
                    <a:lnTo>
                      <a:pt x="732" y="42"/>
                    </a:lnTo>
                    <a:lnTo>
                      <a:pt x="740" y="48"/>
                    </a:lnTo>
                    <a:lnTo>
                      <a:pt x="746" y="54"/>
                    </a:lnTo>
                    <a:lnTo>
                      <a:pt x="748" y="60"/>
                    </a:lnTo>
                    <a:lnTo>
                      <a:pt x="748" y="60"/>
                    </a:lnTo>
                    <a:lnTo>
                      <a:pt x="746" y="66"/>
                    </a:lnTo>
                    <a:lnTo>
                      <a:pt x="740" y="72"/>
                    </a:lnTo>
                    <a:lnTo>
                      <a:pt x="732" y="76"/>
                    </a:lnTo>
                    <a:lnTo>
                      <a:pt x="720" y="82"/>
                    </a:lnTo>
                    <a:lnTo>
                      <a:pt x="684" y="92"/>
                    </a:lnTo>
                    <a:lnTo>
                      <a:pt x="640" y="100"/>
                    </a:lnTo>
                    <a:lnTo>
                      <a:pt x="584" y="108"/>
                    </a:lnTo>
                    <a:lnTo>
                      <a:pt x="522" y="112"/>
                    </a:lnTo>
                    <a:lnTo>
                      <a:pt x="452" y="116"/>
                    </a:lnTo>
                    <a:lnTo>
                      <a:pt x="378" y="118"/>
                    </a:lnTo>
                    <a:close/>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2"/>
                    </a:lnTo>
                    <a:lnTo>
                      <a:pt x="302" y="116"/>
                    </a:lnTo>
                    <a:lnTo>
                      <a:pt x="378" y="118"/>
                    </a:lnTo>
                    <a:lnTo>
                      <a:pt x="378" y="118"/>
                    </a:lnTo>
                    <a:lnTo>
                      <a:pt x="452" y="116"/>
                    </a:lnTo>
                    <a:lnTo>
                      <a:pt x="522" y="112"/>
                    </a:lnTo>
                    <a:lnTo>
                      <a:pt x="586" y="108"/>
                    </a:lnTo>
                    <a:lnTo>
                      <a:pt x="642" y="100"/>
                    </a:lnTo>
                    <a:lnTo>
                      <a:pt x="686" y="92"/>
                    </a:lnTo>
                    <a:lnTo>
                      <a:pt x="720" y="82"/>
                    </a:lnTo>
                    <a:lnTo>
                      <a:pt x="734" y="78"/>
                    </a:lnTo>
                    <a:lnTo>
                      <a:pt x="742" y="72"/>
                    </a:lnTo>
                    <a:lnTo>
                      <a:pt x="748" y="66"/>
                    </a:lnTo>
                    <a:lnTo>
                      <a:pt x="750" y="60"/>
                    </a:lnTo>
                    <a:lnTo>
                      <a:pt x="750" y="60"/>
                    </a:lnTo>
                    <a:lnTo>
                      <a:pt x="748" y="54"/>
                    </a:lnTo>
                    <a:lnTo>
                      <a:pt x="742" y="48"/>
                    </a:lnTo>
                    <a:lnTo>
                      <a:pt x="734" y="42"/>
                    </a:lnTo>
                    <a:lnTo>
                      <a:pt x="720" y="36"/>
                    </a:lnTo>
                    <a:lnTo>
                      <a:pt x="686" y="26"/>
                    </a:lnTo>
                    <a:lnTo>
                      <a:pt x="642" y="18"/>
                    </a:lnTo>
                    <a:lnTo>
                      <a:pt x="586" y="10"/>
                    </a:lnTo>
                    <a:lnTo>
                      <a:pt x="522" y="4"/>
                    </a:lnTo>
                    <a:lnTo>
                      <a:pt x="452" y="0"/>
                    </a:lnTo>
                    <a:lnTo>
                      <a:pt x="378" y="0"/>
                    </a:lnTo>
                    <a:close/>
                  </a:path>
                </a:pathLst>
              </a:custGeom>
              <a:solidFill>
                <a:srgbClr val="DF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6" name="Freeform 322"/>
              <p:cNvSpPr>
                <a:spLocks/>
              </p:cNvSpPr>
              <p:nvPr/>
            </p:nvSpPr>
            <p:spPr bwMode="auto">
              <a:xfrm>
                <a:off x="4519" y="4168"/>
                <a:ext cx="746" cy="118"/>
              </a:xfrm>
              <a:custGeom>
                <a:avLst/>
                <a:gdLst>
                  <a:gd name="T0" fmla="*/ 376 w 746"/>
                  <a:gd name="T1" fmla="*/ 118 h 118"/>
                  <a:gd name="T2" fmla="*/ 376 w 746"/>
                  <a:gd name="T3" fmla="*/ 118 h 118"/>
                  <a:gd name="T4" fmla="*/ 300 w 746"/>
                  <a:gd name="T5" fmla="*/ 116 h 118"/>
                  <a:gd name="T6" fmla="*/ 230 w 746"/>
                  <a:gd name="T7" fmla="*/ 112 h 118"/>
                  <a:gd name="T8" fmla="*/ 166 w 746"/>
                  <a:gd name="T9" fmla="*/ 108 h 118"/>
                  <a:gd name="T10" fmla="*/ 110 w 746"/>
                  <a:gd name="T11" fmla="*/ 100 h 118"/>
                  <a:gd name="T12" fmla="*/ 64 w 746"/>
                  <a:gd name="T13" fmla="*/ 92 h 118"/>
                  <a:gd name="T14" fmla="*/ 30 w 746"/>
                  <a:gd name="T15" fmla="*/ 82 h 118"/>
                  <a:gd name="T16" fmla="*/ 18 w 746"/>
                  <a:gd name="T17" fmla="*/ 76 h 118"/>
                  <a:gd name="T18" fmla="*/ 8 w 746"/>
                  <a:gd name="T19" fmla="*/ 72 h 118"/>
                  <a:gd name="T20" fmla="*/ 2 w 746"/>
                  <a:gd name="T21" fmla="*/ 66 h 118"/>
                  <a:gd name="T22" fmla="*/ 0 w 746"/>
                  <a:gd name="T23" fmla="*/ 60 h 118"/>
                  <a:gd name="T24" fmla="*/ 0 w 746"/>
                  <a:gd name="T25" fmla="*/ 60 h 118"/>
                  <a:gd name="T26" fmla="*/ 2 w 746"/>
                  <a:gd name="T27" fmla="*/ 54 h 118"/>
                  <a:gd name="T28" fmla="*/ 8 w 746"/>
                  <a:gd name="T29" fmla="*/ 48 h 118"/>
                  <a:gd name="T30" fmla="*/ 18 w 746"/>
                  <a:gd name="T31" fmla="*/ 42 h 118"/>
                  <a:gd name="T32" fmla="*/ 30 w 746"/>
                  <a:gd name="T33" fmla="*/ 36 h 118"/>
                  <a:gd name="T34" fmla="*/ 64 w 746"/>
                  <a:gd name="T35" fmla="*/ 26 h 118"/>
                  <a:gd name="T36" fmla="*/ 110 w 746"/>
                  <a:gd name="T37" fmla="*/ 18 h 118"/>
                  <a:gd name="T38" fmla="*/ 166 w 746"/>
                  <a:gd name="T39" fmla="*/ 10 h 118"/>
                  <a:gd name="T40" fmla="*/ 230 w 746"/>
                  <a:gd name="T41" fmla="*/ 4 h 118"/>
                  <a:gd name="T42" fmla="*/ 300 w 746"/>
                  <a:gd name="T43" fmla="*/ 2 h 118"/>
                  <a:gd name="T44" fmla="*/ 376 w 746"/>
                  <a:gd name="T45" fmla="*/ 0 h 118"/>
                  <a:gd name="T46" fmla="*/ 376 w 746"/>
                  <a:gd name="T47" fmla="*/ 0 h 118"/>
                  <a:gd name="T48" fmla="*/ 450 w 746"/>
                  <a:gd name="T49" fmla="*/ 2 h 118"/>
                  <a:gd name="T50" fmla="*/ 520 w 746"/>
                  <a:gd name="T51" fmla="*/ 4 h 118"/>
                  <a:gd name="T52" fmla="*/ 582 w 746"/>
                  <a:gd name="T53" fmla="*/ 10 h 118"/>
                  <a:gd name="T54" fmla="*/ 638 w 746"/>
                  <a:gd name="T55" fmla="*/ 18 h 118"/>
                  <a:gd name="T56" fmla="*/ 682 w 746"/>
                  <a:gd name="T57" fmla="*/ 26 h 118"/>
                  <a:gd name="T58" fmla="*/ 718 w 746"/>
                  <a:gd name="T59" fmla="*/ 36 h 118"/>
                  <a:gd name="T60" fmla="*/ 730 w 746"/>
                  <a:gd name="T61" fmla="*/ 42 h 118"/>
                  <a:gd name="T62" fmla="*/ 738 w 746"/>
                  <a:gd name="T63" fmla="*/ 48 h 118"/>
                  <a:gd name="T64" fmla="*/ 744 w 746"/>
                  <a:gd name="T65" fmla="*/ 54 h 118"/>
                  <a:gd name="T66" fmla="*/ 746 w 746"/>
                  <a:gd name="T67" fmla="*/ 60 h 118"/>
                  <a:gd name="T68" fmla="*/ 746 w 746"/>
                  <a:gd name="T69" fmla="*/ 60 h 118"/>
                  <a:gd name="T70" fmla="*/ 744 w 746"/>
                  <a:gd name="T71" fmla="*/ 66 h 118"/>
                  <a:gd name="T72" fmla="*/ 738 w 746"/>
                  <a:gd name="T73" fmla="*/ 72 h 118"/>
                  <a:gd name="T74" fmla="*/ 730 w 746"/>
                  <a:gd name="T75" fmla="*/ 76 h 118"/>
                  <a:gd name="T76" fmla="*/ 718 w 746"/>
                  <a:gd name="T77" fmla="*/ 82 h 118"/>
                  <a:gd name="T78" fmla="*/ 682 w 746"/>
                  <a:gd name="T79" fmla="*/ 92 h 118"/>
                  <a:gd name="T80" fmla="*/ 638 w 746"/>
                  <a:gd name="T81" fmla="*/ 100 h 118"/>
                  <a:gd name="T82" fmla="*/ 582 w 746"/>
                  <a:gd name="T83" fmla="*/ 108 h 118"/>
                  <a:gd name="T84" fmla="*/ 520 w 746"/>
                  <a:gd name="T85" fmla="*/ 112 h 118"/>
                  <a:gd name="T86" fmla="*/ 450 w 746"/>
                  <a:gd name="T87" fmla="*/ 116 h 118"/>
                  <a:gd name="T88" fmla="*/ 376 w 746"/>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118"/>
                    </a:moveTo>
                    <a:lnTo>
                      <a:pt x="376" y="118"/>
                    </a:lnTo>
                    <a:lnTo>
                      <a:pt x="300" y="116"/>
                    </a:lnTo>
                    <a:lnTo>
                      <a:pt x="230" y="112"/>
                    </a:lnTo>
                    <a:lnTo>
                      <a:pt x="166" y="108"/>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6" y="0"/>
                    </a:lnTo>
                    <a:lnTo>
                      <a:pt x="376" y="0"/>
                    </a:lnTo>
                    <a:lnTo>
                      <a:pt x="450" y="2"/>
                    </a:lnTo>
                    <a:lnTo>
                      <a:pt x="520" y="4"/>
                    </a:lnTo>
                    <a:lnTo>
                      <a:pt x="582" y="10"/>
                    </a:lnTo>
                    <a:lnTo>
                      <a:pt x="638" y="18"/>
                    </a:lnTo>
                    <a:lnTo>
                      <a:pt x="682" y="26"/>
                    </a:lnTo>
                    <a:lnTo>
                      <a:pt x="718" y="36"/>
                    </a:lnTo>
                    <a:lnTo>
                      <a:pt x="730" y="42"/>
                    </a:lnTo>
                    <a:lnTo>
                      <a:pt x="738" y="48"/>
                    </a:lnTo>
                    <a:lnTo>
                      <a:pt x="744" y="54"/>
                    </a:lnTo>
                    <a:lnTo>
                      <a:pt x="746" y="60"/>
                    </a:lnTo>
                    <a:lnTo>
                      <a:pt x="746" y="60"/>
                    </a:lnTo>
                    <a:lnTo>
                      <a:pt x="744" y="66"/>
                    </a:lnTo>
                    <a:lnTo>
                      <a:pt x="738" y="72"/>
                    </a:lnTo>
                    <a:lnTo>
                      <a:pt x="730" y="76"/>
                    </a:lnTo>
                    <a:lnTo>
                      <a:pt x="718" y="82"/>
                    </a:lnTo>
                    <a:lnTo>
                      <a:pt x="682" y="92"/>
                    </a:lnTo>
                    <a:lnTo>
                      <a:pt x="638" y="100"/>
                    </a:lnTo>
                    <a:lnTo>
                      <a:pt x="582" y="108"/>
                    </a:lnTo>
                    <a:lnTo>
                      <a:pt x="520" y="112"/>
                    </a:lnTo>
                    <a:lnTo>
                      <a:pt x="450" y="116"/>
                    </a:lnTo>
                    <a:lnTo>
                      <a:pt x="376"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7" name="Freeform 323"/>
              <p:cNvSpPr>
                <a:spLocks/>
              </p:cNvSpPr>
              <p:nvPr/>
            </p:nvSpPr>
            <p:spPr bwMode="auto">
              <a:xfrm>
                <a:off x="4517" y="4168"/>
                <a:ext cx="750" cy="118"/>
              </a:xfrm>
              <a:custGeom>
                <a:avLst/>
                <a:gdLst>
                  <a:gd name="T0" fmla="*/ 378 w 750"/>
                  <a:gd name="T1" fmla="*/ 0 h 118"/>
                  <a:gd name="T2" fmla="*/ 378 w 750"/>
                  <a:gd name="T3" fmla="*/ 0 h 118"/>
                  <a:gd name="T4" fmla="*/ 302 w 750"/>
                  <a:gd name="T5" fmla="*/ 0 h 118"/>
                  <a:gd name="T6" fmla="*/ 232 w 750"/>
                  <a:gd name="T7" fmla="*/ 4 h 118"/>
                  <a:gd name="T8" fmla="*/ 168 w 750"/>
                  <a:gd name="T9" fmla="*/ 10 h 118"/>
                  <a:gd name="T10" fmla="*/ 112 w 750"/>
                  <a:gd name="T11" fmla="*/ 18 h 118"/>
                  <a:gd name="T12" fmla="*/ 66 w 750"/>
                  <a:gd name="T13" fmla="*/ 26 h 118"/>
                  <a:gd name="T14" fmla="*/ 30 w 750"/>
                  <a:gd name="T15" fmla="*/ 36 h 118"/>
                  <a:gd name="T16" fmla="*/ 18 w 750"/>
                  <a:gd name="T17" fmla="*/ 42 h 118"/>
                  <a:gd name="T18" fmla="*/ 8 w 750"/>
                  <a:gd name="T19" fmla="*/ 48 h 118"/>
                  <a:gd name="T20" fmla="*/ 2 w 750"/>
                  <a:gd name="T21" fmla="*/ 54 h 118"/>
                  <a:gd name="T22" fmla="*/ 0 w 750"/>
                  <a:gd name="T23" fmla="*/ 60 h 118"/>
                  <a:gd name="T24" fmla="*/ 0 w 750"/>
                  <a:gd name="T25" fmla="*/ 60 h 118"/>
                  <a:gd name="T26" fmla="*/ 2 w 750"/>
                  <a:gd name="T27" fmla="*/ 66 h 118"/>
                  <a:gd name="T28" fmla="*/ 8 w 750"/>
                  <a:gd name="T29" fmla="*/ 72 h 118"/>
                  <a:gd name="T30" fmla="*/ 18 w 750"/>
                  <a:gd name="T31" fmla="*/ 78 h 118"/>
                  <a:gd name="T32" fmla="*/ 30 w 750"/>
                  <a:gd name="T33" fmla="*/ 82 h 118"/>
                  <a:gd name="T34" fmla="*/ 66 w 750"/>
                  <a:gd name="T35" fmla="*/ 92 h 118"/>
                  <a:gd name="T36" fmla="*/ 112 w 750"/>
                  <a:gd name="T37" fmla="*/ 100 h 118"/>
                  <a:gd name="T38" fmla="*/ 168 w 750"/>
                  <a:gd name="T39" fmla="*/ 108 h 118"/>
                  <a:gd name="T40" fmla="*/ 232 w 750"/>
                  <a:gd name="T41" fmla="*/ 112 h 118"/>
                  <a:gd name="T42" fmla="*/ 302 w 750"/>
                  <a:gd name="T43" fmla="*/ 116 h 118"/>
                  <a:gd name="T44" fmla="*/ 378 w 750"/>
                  <a:gd name="T45" fmla="*/ 118 h 118"/>
                  <a:gd name="T46" fmla="*/ 378 w 750"/>
                  <a:gd name="T47" fmla="*/ 118 h 118"/>
                  <a:gd name="T48" fmla="*/ 452 w 750"/>
                  <a:gd name="T49" fmla="*/ 116 h 118"/>
                  <a:gd name="T50" fmla="*/ 522 w 750"/>
                  <a:gd name="T51" fmla="*/ 112 h 118"/>
                  <a:gd name="T52" fmla="*/ 586 w 750"/>
                  <a:gd name="T53" fmla="*/ 108 h 118"/>
                  <a:gd name="T54" fmla="*/ 642 w 750"/>
                  <a:gd name="T55" fmla="*/ 100 h 118"/>
                  <a:gd name="T56" fmla="*/ 686 w 750"/>
                  <a:gd name="T57" fmla="*/ 92 h 118"/>
                  <a:gd name="T58" fmla="*/ 720 w 750"/>
                  <a:gd name="T59" fmla="*/ 82 h 118"/>
                  <a:gd name="T60" fmla="*/ 734 w 750"/>
                  <a:gd name="T61" fmla="*/ 78 h 118"/>
                  <a:gd name="T62" fmla="*/ 742 w 750"/>
                  <a:gd name="T63" fmla="*/ 72 h 118"/>
                  <a:gd name="T64" fmla="*/ 748 w 750"/>
                  <a:gd name="T65" fmla="*/ 66 h 118"/>
                  <a:gd name="T66" fmla="*/ 750 w 750"/>
                  <a:gd name="T67" fmla="*/ 60 h 118"/>
                  <a:gd name="T68" fmla="*/ 750 w 750"/>
                  <a:gd name="T69" fmla="*/ 60 h 118"/>
                  <a:gd name="T70" fmla="*/ 748 w 750"/>
                  <a:gd name="T71" fmla="*/ 54 h 118"/>
                  <a:gd name="T72" fmla="*/ 742 w 750"/>
                  <a:gd name="T73" fmla="*/ 48 h 118"/>
                  <a:gd name="T74" fmla="*/ 734 w 750"/>
                  <a:gd name="T75" fmla="*/ 42 h 118"/>
                  <a:gd name="T76" fmla="*/ 720 w 750"/>
                  <a:gd name="T77" fmla="*/ 36 h 118"/>
                  <a:gd name="T78" fmla="*/ 686 w 750"/>
                  <a:gd name="T79" fmla="*/ 26 h 118"/>
                  <a:gd name="T80" fmla="*/ 642 w 750"/>
                  <a:gd name="T81" fmla="*/ 18 h 118"/>
                  <a:gd name="T82" fmla="*/ 586 w 750"/>
                  <a:gd name="T83" fmla="*/ 10 h 118"/>
                  <a:gd name="T84" fmla="*/ 522 w 750"/>
                  <a:gd name="T85" fmla="*/ 4 h 118"/>
                  <a:gd name="T86" fmla="*/ 452 w 750"/>
                  <a:gd name="T87" fmla="*/ 0 h 118"/>
                  <a:gd name="T88" fmla="*/ 378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2"/>
                    </a:lnTo>
                    <a:lnTo>
                      <a:pt x="302" y="116"/>
                    </a:lnTo>
                    <a:lnTo>
                      <a:pt x="378" y="118"/>
                    </a:lnTo>
                    <a:lnTo>
                      <a:pt x="378" y="118"/>
                    </a:lnTo>
                    <a:lnTo>
                      <a:pt x="452" y="116"/>
                    </a:lnTo>
                    <a:lnTo>
                      <a:pt x="522" y="112"/>
                    </a:lnTo>
                    <a:lnTo>
                      <a:pt x="586" y="108"/>
                    </a:lnTo>
                    <a:lnTo>
                      <a:pt x="642" y="100"/>
                    </a:lnTo>
                    <a:lnTo>
                      <a:pt x="686" y="92"/>
                    </a:lnTo>
                    <a:lnTo>
                      <a:pt x="720" y="82"/>
                    </a:lnTo>
                    <a:lnTo>
                      <a:pt x="734" y="78"/>
                    </a:lnTo>
                    <a:lnTo>
                      <a:pt x="742" y="72"/>
                    </a:lnTo>
                    <a:lnTo>
                      <a:pt x="748" y="66"/>
                    </a:lnTo>
                    <a:lnTo>
                      <a:pt x="750" y="60"/>
                    </a:lnTo>
                    <a:lnTo>
                      <a:pt x="750" y="60"/>
                    </a:lnTo>
                    <a:lnTo>
                      <a:pt x="748" y="54"/>
                    </a:lnTo>
                    <a:lnTo>
                      <a:pt x="742" y="48"/>
                    </a:lnTo>
                    <a:lnTo>
                      <a:pt x="734" y="42"/>
                    </a:lnTo>
                    <a:lnTo>
                      <a:pt x="720" y="36"/>
                    </a:lnTo>
                    <a:lnTo>
                      <a:pt x="686" y="26"/>
                    </a:lnTo>
                    <a:lnTo>
                      <a:pt x="642" y="18"/>
                    </a:lnTo>
                    <a:lnTo>
                      <a:pt x="586" y="10"/>
                    </a:lnTo>
                    <a:lnTo>
                      <a:pt x="522" y="4"/>
                    </a:lnTo>
                    <a:lnTo>
                      <a:pt x="452" y="0"/>
                    </a:lnTo>
                    <a:lnTo>
                      <a:pt x="3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8" name="Freeform 324"/>
              <p:cNvSpPr>
                <a:spLocks noEditPoints="1"/>
              </p:cNvSpPr>
              <p:nvPr/>
            </p:nvSpPr>
            <p:spPr bwMode="auto">
              <a:xfrm>
                <a:off x="4519" y="4168"/>
                <a:ext cx="746" cy="118"/>
              </a:xfrm>
              <a:custGeom>
                <a:avLst/>
                <a:gdLst>
                  <a:gd name="T0" fmla="*/ 376 w 746"/>
                  <a:gd name="T1" fmla="*/ 116 h 118"/>
                  <a:gd name="T2" fmla="*/ 232 w 746"/>
                  <a:gd name="T3" fmla="*/ 112 h 118"/>
                  <a:gd name="T4" fmla="*/ 112 w 746"/>
                  <a:gd name="T5" fmla="*/ 100 h 118"/>
                  <a:gd name="T6" fmla="*/ 32 w 746"/>
                  <a:gd name="T7" fmla="*/ 82 h 118"/>
                  <a:gd name="T8" fmla="*/ 10 w 746"/>
                  <a:gd name="T9" fmla="*/ 72 h 118"/>
                  <a:gd name="T10" fmla="*/ 2 w 746"/>
                  <a:gd name="T11" fmla="*/ 60 h 118"/>
                  <a:gd name="T12" fmla="*/ 4 w 746"/>
                  <a:gd name="T13" fmla="*/ 54 h 118"/>
                  <a:gd name="T14" fmla="*/ 20 w 746"/>
                  <a:gd name="T15" fmla="*/ 42 h 118"/>
                  <a:gd name="T16" fmla="*/ 66 w 746"/>
                  <a:gd name="T17" fmla="*/ 26 h 118"/>
                  <a:gd name="T18" fmla="*/ 168 w 746"/>
                  <a:gd name="T19" fmla="*/ 10 h 118"/>
                  <a:gd name="T20" fmla="*/ 302 w 746"/>
                  <a:gd name="T21" fmla="*/ 2 h 118"/>
                  <a:gd name="T22" fmla="*/ 376 w 746"/>
                  <a:gd name="T23" fmla="*/ 0 h 118"/>
                  <a:gd name="T24" fmla="*/ 520 w 746"/>
                  <a:gd name="T25" fmla="*/ 4 h 118"/>
                  <a:gd name="T26" fmla="*/ 636 w 746"/>
                  <a:gd name="T27" fmla="*/ 18 h 118"/>
                  <a:gd name="T28" fmla="*/ 716 w 746"/>
                  <a:gd name="T29" fmla="*/ 36 h 118"/>
                  <a:gd name="T30" fmla="*/ 736 w 746"/>
                  <a:gd name="T31" fmla="*/ 48 h 118"/>
                  <a:gd name="T32" fmla="*/ 744 w 746"/>
                  <a:gd name="T33" fmla="*/ 60 h 118"/>
                  <a:gd name="T34" fmla="*/ 742 w 746"/>
                  <a:gd name="T35" fmla="*/ 66 h 118"/>
                  <a:gd name="T36" fmla="*/ 728 w 746"/>
                  <a:gd name="T37" fmla="*/ 76 h 118"/>
                  <a:gd name="T38" fmla="*/ 682 w 746"/>
                  <a:gd name="T39" fmla="*/ 92 h 118"/>
                  <a:gd name="T40" fmla="*/ 582 w 746"/>
                  <a:gd name="T41" fmla="*/ 106 h 118"/>
                  <a:gd name="T42" fmla="*/ 450 w 746"/>
                  <a:gd name="T43" fmla="*/ 116 h 118"/>
                  <a:gd name="T44" fmla="*/ 376 w 746"/>
                  <a:gd name="T45" fmla="*/ 0 h 118"/>
                  <a:gd name="T46" fmla="*/ 300 w 746"/>
                  <a:gd name="T47" fmla="*/ 2 h 118"/>
                  <a:gd name="T48" fmla="*/ 166 w 746"/>
                  <a:gd name="T49" fmla="*/ 10 h 118"/>
                  <a:gd name="T50" fmla="*/ 64 w 746"/>
                  <a:gd name="T51" fmla="*/ 26 h 118"/>
                  <a:gd name="T52" fmla="*/ 18 w 746"/>
                  <a:gd name="T53" fmla="*/ 42 h 118"/>
                  <a:gd name="T54" fmla="*/ 2 w 746"/>
                  <a:gd name="T55" fmla="*/ 54 h 118"/>
                  <a:gd name="T56" fmla="*/ 0 w 746"/>
                  <a:gd name="T57" fmla="*/ 60 h 118"/>
                  <a:gd name="T58" fmla="*/ 8 w 746"/>
                  <a:gd name="T59" fmla="*/ 72 h 118"/>
                  <a:gd name="T60" fmla="*/ 30 w 746"/>
                  <a:gd name="T61" fmla="*/ 82 h 118"/>
                  <a:gd name="T62" fmla="*/ 110 w 746"/>
                  <a:gd name="T63" fmla="*/ 100 h 118"/>
                  <a:gd name="T64" fmla="*/ 230 w 746"/>
                  <a:gd name="T65" fmla="*/ 112 h 118"/>
                  <a:gd name="T66" fmla="*/ 376 w 746"/>
                  <a:gd name="T67" fmla="*/ 118 h 118"/>
                  <a:gd name="T68" fmla="*/ 450 w 746"/>
                  <a:gd name="T69" fmla="*/ 116 h 118"/>
                  <a:gd name="T70" fmla="*/ 582 w 746"/>
                  <a:gd name="T71" fmla="*/ 108 h 118"/>
                  <a:gd name="T72" fmla="*/ 682 w 746"/>
                  <a:gd name="T73" fmla="*/ 92 h 118"/>
                  <a:gd name="T74" fmla="*/ 730 w 746"/>
                  <a:gd name="T75" fmla="*/ 76 h 118"/>
                  <a:gd name="T76" fmla="*/ 744 w 746"/>
                  <a:gd name="T77" fmla="*/ 66 h 118"/>
                  <a:gd name="T78" fmla="*/ 746 w 746"/>
                  <a:gd name="T79" fmla="*/ 60 h 118"/>
                  <a:gd name="T80" fmla="*/ 738 w 746"/>
                  <a:gd name="T81" fmla="*/ 48 h 118"/>
                  <a:gd name="T82" fmla="*/ 718 w 746"/>
                  <a:gd name="T83" fmla="*/ 36 h 118"/>
                  <a:gd name="T84" fmla="*/ 638 w 746"/>
                  <a:gd name="T85" fmla="*/ 18 h 118"/>
                  <a:gd name="T86" fmla="*/ 520 w 746"/>
                  <a:gd name="T87" fmla="*/ 4 h 118"/>
                  <a:gd name="T88" fmla="*/ 376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116"/>
                    </a:moveTo>
                    <a:lnTo>
                      <a:pt x="376" y="116"/>
                    </a:lnTo>
                    <a:lnTo>
                      <a:pt x="302" y="116"/>
                    </a:lnTo>
                    <a:lnTo>
                      <a:pt x="232" y="112"/>
                    </a:lnTo>
                    <a:lnTo>
                      <a:pt x="168"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6" y="0"/>
                    </a:lnTo>
                    <a:lnTo>
                      <a:pt x="376" y="0"/>
                    </a:lnTo>
                    <a:lnTo>
                      <a:pt x="450" y="2"/>
                    </a:lnTo>
                    <a:lnTo>
                      <a:pt x="520" y="4"/>
                    </a:lnTo>
                    <a:lnTo>
                      <a:pt x="582" y="10"/>
                    </a:lnTo>
                    <a:lnTo>
                      <a:pt x="636" y="18"/>
                    </a:lnTo>
                    <a:lnTo>
                      <a:pt x="682" y="26"/>
                    </a:lnTo>
                    <a:lnTo>
                      <a:pt x="716" y="36"/>
                    </a:lnTo>
                    <a:lnTo>
                      <a:pt x="728" y="42"/>
                    </a:lnTo>
                    <a:lnTo>
                      <a:pt x="736" y="48"/>
                    </a:lnTo>
                    <a:lnTo>
                      <a:pt x="742" y="54"/>
                    </a:lnTo>
                    <a:lnTo>
                      <a:pt x="744" y="60"/>
                    </a:lnTo>
                    <a:lnTo>
                      <a:pt x="744" y="60"/>
                    </a:lnTo>
                    <a:lnTo>
                      <a:pt x="742" y="66"/>
                    </a:lnTo>
                    <a:lnTo>
                      <a:pt x="736" y="72"/>
                    </a:lnTo>
                    <a:lnTo>
                      <a:pt x="728" y="76"/>
                    </a:lnTo>
                    <a:lnTo>
                      <a:pt x="716" y="82"/>
                    </a:lnTo>
                    <a:lnTo>
                      <a:pt x="682" y="92"/>
                    </a:lnTo>
                    <a:lnTo>
                      <a:pt x="636" y="100"/>
                    </a:lnTo>
                    <a:lnTo>
                      <a:pt x="582" y="106"/>
                    </a:lnTo>
                    <a:lnTo>
                      <a:pt x="520" y="112"/>
                    </a:lnTo>
                    <a:lnTo>
                      <a:pt x="450" y="116"/>
                    </a:lnTo>
                    <a:lnTo>
                      <a:pt x="376" y="116"/>
                    </a:lnTo>
                    <a:close/>
                    <a:moveTo>
                      <a:pt x="376" y="0"/>
                    </a:moveTo>
                    <a:lnTo>
                      <a:pt x="376"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6" y="118"/>
                    </a:lnTo>
                    <a:lnTo>
                      <a:pt x="376" y="118"/>
                    </a:lnTo>
                    <a:lnTo>
                      <a:pt x="450" y="116"/>
                    </a:lnTo>
                    <a:lnTo>
                      <a:pt x="520" y="112"/>
                    </a:lnTo>
                    <a:lnTo>
                      <a:pt x="582" y="108"/>
                    </a:lnTo>
                    <a:lnTo>
                      <a:pt x="638" y="100"/>
                    </a:lnTo>
                    <a:lnTo>
                      <a:pt x="682" y="92"/>
                    </a:lnTo>
                    <a:lnTo>
                      <a:pt x="718" y="82"/>
                    </a:lnTo>
                    <a:lnTo>
                      <a:pt x="730" y="76"/>
                    </a:lnTo>
                    <a:lnTo>
                      <a:pt x="738" y="72"/>
                    </a:lnTo>
                    <a:lnTo>
                      <a:pt x="744" y="66"/>
                    </a:lnTo>
                    <a:lnTo>
                      <a:pt x="746" y="60"/>
                    </a:lnTo>
                    <a:lnTo>
                      <a:pt x="746" y="60"/>
                    </a:lnTo>
                    <a:lnTo>
                      <a:pt x="744" y="54"/>
                    </a:lnTo>
                    <a:lnTo>
                      <a:pt x="738" y="48"/>
                    </a:lnTo>
                    <a:lnTo>
                      <a:pt x="730" y="42"/>
                    </a:lnTo>
                    <a:lnTo>
                      <a:pt x="718" y="36"/>
                    </a:lnTo>
                    <a:lnTo>
                      <a:pt x="682" y="26"/>
                    </a:lnTo>
                    <a:lnTo>
                      <a:pt x="638" y="18"/>
                    </a:lnTo>
                    <a:lnTo>
                      <a:pt x="582" y="10"/>
                    </a:lnTo>
                    <a:lnTo>
                      <a:pt x="520" y="4"/>
                    </a:lnTo>
                    <a:lnTo>
                      <a:pt x="450" y="2"/>
                    </a:lnTo>
                    <a:lnTo>
                      <a:pt x="376" y="0"/>
                    </a:lnTo>
                    <a:close/>
                  </a:path>
                </a:pathLst>
              </a:custGeom>
              <a:solidFill>
                <a:srgbClr val="DEDCD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9" name="Freeform 325"/>
              <p:cNvSpPr>
                <a:spLocks/>
              </p:cNvSpPr>
              <p:nvPr/>
            </p:nvSpPr>
            <p:spPr bwMode="auto">
              <a:xfrm>
                <a:off x="4521" y="4168"/>
                <a:ext cx="742" cy="116"/>
              </a:xfrm>
              <a:custGeom>
                <a:avLst/>
                <a:gdLst>
                  <a:gd name="T0" fmla="*/ 374 w 742"/>
                  <a:gd name="T1" fmla="*/ 116 h 116"/>
                  <a:gd name="T2" fmla="*/ 374 w 742"/>
                  <a:gd name="T3" fmla="*/ 116 h 116"/>
                  <a:gd name="T4" fmla="*/ 300 w 742"/>
                  <a:gd name="T5" fmla="*/ 116 h 116"/>
                  <a:gd name="T6" fmla="*/ 230 w 742"/>
                  <a:gd name="T7" fmla="*/ 112 h 116"/>
                  <a:gd name="T8" fmla="*/ 166 w 742"/>
                  <a:gd name="T9" fmla="*/ 106 h 116"/>
                  <a:gd name="T10" fmla="*/ 110 w 742"/>
                  <a:gd name="T11" fmla="*/ 100 h 116"/>
                  <a:gd name="T12" fmla="*/ 64 w 742"/>
                  <a:gd name="T13" fmla="*/ 92 h 116"/>
                  <a:gd name="T14" fmla="*/ 30 w 742"/>
                  <a:gd name="T15" fmla="*/ 82 h 116"/>
                  <a:gd name="T16" fmla="*/ 18 w 742"/>
                  <a:gd name="T17" fmla="*/ 76 h 116"/>
                  <a:gd name="T18" fmla="*/ 8 w 742"/>
                  <a:gd name="T19" fmla="*/ 72 h 116"/>
                  <a:gd name="T20" fmla="*/ 2 w 742"/>
                  <a:gd name="T21" fmla="*/ 66 h 116"/>
                  <a:gd name="T22" fmla="*/ 0 w 742"/>
                  <a:gd name="T23" fmla="*/ 60 h 116"/>
                  <a:gd name="T24" fmla="*/ 0 w 742"/>
                  <a:gd name="T25" fmla="*/ 60 h 116"/>
                  <a:gd name="T26" fmla="*/ 2 w 742"/>
                  <a:gd name="T27" fmla="*/ 54 h 116"/>
                  <a:gd name="T28" fmla="*/ 8 w 742"/>
                  <a:gd name="T29" fmla="*/ 48 h 116"/>
                  <a:gd name="T30" fmla="*/ 18 w 742"/>
                  <a:gd name="T31" fmla="*/ 42 h 116"/>
                  <a:gd name="T32" fmla="*/ 30 w 742"/>
                  <a:gd name="T33" fmla="*/ 36 h 116"/>
                  <a:gd name="T34" fmla="*/ 64 w 742"/>
                  <a:gd name="T35" fmla="*/ 26 h 116"/>
                  <a:gd name="T36" fmla="*/ 110 w 742"/>
                  <a:gd name="T37" fmla="*/ 18 h 116"/>
                  <a:gd name="T38" fmla="*/ 166 w 742"/>
                  <a:gd name="T39" fmla="*/ 10 h 116"/>
                  <a:gd name="T40" fmla="*/ 230 w 742"/>
                  <a:gd name="T41" fmla="*/ 4 h 116"/>
                  <a:gd name="T42" fmla="*/ 300 w 742"/>
                  <a:gd name="T43" fmla="*/ 2 h 116"/>
                  <a:gd name="T44" fmla="*/ 374 w 742"/>
                  <a:gd name="T45" fmla="*/ 0 h 116"/>
                  <a:gd name="T46" fmla="*/ 374 w 742"/>
                  <a:gd name="T47" fmla="*/ 0 h 116"/>
                  <a:gd name="T48" fmla="*/ 448 w 742"/>
                  <a:gd name="T49" fmla="*/ 2 h 116"/>
                  <a:gd name="T50" fmla="*/ 518 w 742"/>
                  <a:gd name="T51" fmla="*/ 4 h 116"/>
                  <a:gd name="T52" fmla="*/ 580 w 742"/>
                  <a:gd name="T53" fmla="*/ 10 h 116"/>
                  <a:gd name="T54" fmla="*/ 634 w 742"/>
                  <a:gd name="T55" fmla="*/ 18 h 116"/>
                  <a:gd name="T56" fmla="*/ 680 w 742"/>
                  <a:gd name="T57" fmla="*/ 26 h 116"/>
                  <a:gd name="T58" fmla="*/ 714 w 742"/>
                  <a:gd name="T59" fmla="*/ 36 h 116"/>
                  <a:gd name="T60" fmla="*/ 726 w 742"/>
                  <a:gd name="T61" fmla="*/ 42 h 116"/>
                  <a:gd name="T62" fmla="*/ 734 w 742"/>
                  <a:gd name="T63" fmla="*/ 48 h 116"/>
                  <a:gd name="T64" fmla="*/ 740 w 742"/>
                  <a:gd name="T65" fmla="*/ 54 h 116"/>
                  <a:gd name="T66" fmla="*/ 742 w 742"/>
                  <a:gd name="T67" fmla="*/ 60 h 116"/>
                  <a:gd name="T68" fmla="*/ 742 w 742"/>
                  <a:gd name="T69" fmla="*/ 60 h 116"/>
                  <a:gd name="T70" fmla="*/ 740 w 742"/>
                  <a:gd name="T71" fmla="*/ 66 h 116"/>
                  <a:gd name="T72" fmla="*/ 734 w 742"/>
                  <a:gd name="T73" fmla="*/ 72 h 116"/>
                  <a:gd name="T74" fmla="*/ 726 w 742"/>
                  <a:gd name="T75" fmla="*/ 76 h 116"/>
                  <a:gd name="T76" fmla="*/ 714 w 742"/>
                  <a:gd name="T77" fmla="*/ 82 h 116"/>
                  <a:gd name="T78" fmla="*/ 680 w 742"/>
                  <a:gd name="T79" fmla="*/ 92 h 116"/>
                  <a:gd name="T80" fmla="*/ 634 w 742"/>
                  <a:gd name="T81" fmla="*/ 100 h 116"/>
                  <a:gd name="T82" fmla="*/ 580 w 742"/>
                  <a:gd name="T83" fmla="*/ 106 h 116"/>
                  <a:gd name="T84" fmla="*/ 518 w 742"/>
                  <a:gd name="T85" fmla="*/ 112 h 116"/>
                  <a:gd name="T86" fmla="*/ 448 w 742"/>
                  <a:gd name="T87" fmla="*/ 116 h 116"/>
                  <a:gd name="T88" fmla="*/ 374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116"/>
                    </a:moveTo>
                    <a:lnTo>
                      <a:pt x="374" y="116"/>
                    </a:lnTo>
                    <a:lnTo>
                      <a:pt x="300" y="116"/>
                    </a:lnTo>
                    <a:lnTo>
                      <a:pt x="230" y="112"/>
                    </a:lnTo>
                    <a:lnTo>
                      <a:pt x="166"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4" y="0"/>
                    </a:lnTo>
                    <a:lnTo>
                      <a:pt x="374" y="0"/>
                    </a:lnTo>
                    <a:lnTo>
                      <a:pt x="448" y="2"/>
                    </a:lnTo>
                    <a:lnTo>
                      <a:pt x="518" y="4"/>
                    </a:lnTo>
                    <a:lnTo>
                      <a:pt x="580" y="10"/>
                    </a:lnTo>
                    <a:lnTo>
                      <a:pt x="634" y="18"/>
                    </a:lnTo>
                    <a:lnTo>
                      <a:pt x="680" y="26"/>
                    </a:lnTo>
                    <a:lnTo>
                      <a:pt x="714" y="36"/>
                    </a:lnTo>
                    <a:lnTo>
                      <a:pt x="726" y="42"/>
                    </a:lnTo>
                    <a:lnTo>
                      <a:pt x="734" y="48"/>
                    </a:lnTo>
                    <a:lnTo>
                      <a:pt x="740" y="54"/>
                    </a:lnTo>
                    <a:lnTo>
                      <a:pt x="742" y="60"/>
                    </a:lnTo>
                    <a:lnTo>
                      <a:pt x="742" y="60"/>
                    </a:lnTo>
                    <a:lnTo>
                      <a:pt x="740" y="66"/>
                    </a:lnTo>
                    <a:lnTo>
                      <a:pt x="734" y="72"/>
                    </a:lnTo>
                    <a:lnTo>
                      <a:pt x="726" y="76"/>
                    </a:lnTo>
                    <a:lnTo>
                      <a:pt x="714" y="82"/>
                    </a:lnTo>
                    <a:lnTo>
                      <a:pt x="680" y="92"/>
                    </a:lnTo>
                    <a:lnTo>
                      <a:pt x="634" y="100"/>
                    </a:lnTo>
                    <a:lnTo>
                      <a:pt x="580" y="106"/>
                    </a:lnTo>
                    <a:lnTo>
                      <a:pt x="518" y="112"/>
                    </a:lnTo>
                    <a:lnTo>
                      <a:pt x="448" y="116"/>
                    </a:lnTo>
                    <a:lnTo>
                      <a:pt x="374"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0" name="Freeform 326"/>
              <p:cNvSpPr>
                <a:spLocks/>
              </p:cNvSpPr>
              <p:nvPr/>
            </p:nvSpPr>
            <p:spPr bwMode="auto">
              <a:xfrm>
                <a:off x="4519" y="4168"/>
                <a:ext cx="746" cy="118"/>
              </a:xfrm>
              <a:custGeom>
                <a:avLst/>
                <a:gdLst>
                  <a:gd name="T0" fmla="*/ 376 w 746"/>
                  <a:gd name="T1" fmla="*/ 0 h 118"/>
                  <a:gd name="T2" fmla="*/ 376 w 746"/>
                  <a:gd name="T3" fmla="*/ 0 h 118"/>
                  <a:gd name="T4" fmla="*/ 300 w 746"/>
                  <a:gd name="T5" fmla="*/ 2 h 118"/>
                  <a:gd name="T6" fmla="*/ 230 w 746"/>
                  <a:gd name="T7" fmla="*/ 4 h 118"/>
                  <a:gd name="T8" fmla="*/ 166 w 746"/>
                  <a:gd name="T9" fmla="*/ 10 h 118"/>
                  <a:gd name="T10" fmla="*/ 110 w 746"/>
                  <a:gd name="T11" fmla="*/ 18 h 118"/>
                  <a:gd name="T12" fmla="*/ 64 w 746"/>
                  <a:gd name="T13" fmla="*/ 26 h 118"/>
                  <a:gd name="T14" fmla="*/ 30 w 746"/>
                  <a:gd name="T15" fmla="*/ 36 h 118"/>
                  <a:gd name="T16" fmla="*/ 18 w 746"/>
                  <a:gd name="T17" fmla="*/ 42 h 118"/>
                  <a:gd name="T18" fmla="*/ 8 w 746"/>
                  <a:gd name="T19" fmla="*/ 48 h 118"/>
                  <a:gd name="T20" fmla="*/ 2 w 746"/>
                  <a:gd name="T21" fmla="*/ 54 h 118"/>
                  <a:gd name="T22" fmla="*/ 0 w 746"/>
                  <a:gd name="T23" fmla="*/ 60 h 118"/>
                  <a:gd name="T24" fmla="*/ 0 w 746"/>
                  <a:gd name="T25" fmla="*/ 60 h 118"/>
                  <a:gd name="T26" fmla="*/ 2 w 746"/>
                  <a:gd name="T27" fmla="*/ 66 h 118"/>
                  <a:gd name="T28" fmla="*/ 8 w 746"/>
                  <a:gd name="T29" fmla="*/ 72 h 118"/>
                  <a:gd name="T30" fmla="*/ 18 w 746"/>
                  <a:gd name="T31" fmla="*/ 76 h 118"/>
                  <a:gd name="T32" fmla="*/ 30 w 746"/>
                  <a:gd name="T33" fmla="*/ 82 h 118"/>
                  <a:gd name="T34" fmla="*/ 64 w 746"/>
                  <a:gd name="T35" fmla="*/ 92 h 118"/>
                  <a:gd name="T36" fmla="*/ 110 w 746"/>
                  <a:gd name="T37" fmla="*/ 100 h 118"/>
                  <a:gd name="T38" fmla="*/ 166 w 746"/>
                  <a:gd name="T39" fmla="*/ 108 h 118"/>
                  <a:gd name="T40" fmla="*/ 230 w 746"/>
                  <a:gd name="T41" fmla="*/ 112 h 118"/>
                  <a:gd name="T42" fmla="*/ 300 w 746"/>
                  <a:gd name="T43" fmla="*/ 116 h 118"/>
                  <a:gd name="T44" fmla="*/ 376 w 746"/>
                  <a:gd name="T45" fmla="*/ 118 h 118"/>
                  <a:gd name="T46" fmla="*/ 376 w 746"/>
                  <a:gd name="T47" fmla="*/ 118 h 118"/>
                  <a:gd name="T48" fmla="*/ 450 w 746"/>
                  <a:gd name="T49" fmla="*/ 116 h 118"/>
                  <a:gd name="T50" fmla="*/ 520 w 746"/>
                  <a:gd name="T51" fmla="*/ 112 h 118"/>
                  <a:gd name="T52" fmla="*/ 582 w 746"/>
                  <a:gd name="T53" fmla="*/ 108 h 118"/>
                  <a:gd name="T54" fmla="*/ 638 w 746"/>
                  <a:gd name="T55" fmla="*/ 100 h 118"/>
                  <a:gd name="T56" fmla="*/ 682 w 746"/>
                  <a:gd name="T57" fmla="*/ 92 h 118"/>
                  <a:gd name="T58" fmla="*/ 718 w 746"/>
                  <a:gd name="T59" fmla="*/ 82 h 118"/>
                  <a:gd name="T60" fmla="*/ 730 w 746"/>
                  <a:gd name="T61" fmla="*/ 76 h 118"/>
                  <a:gd name="T62" fmla="*/ 738 w 746"/>
                  <a:gd name="T63" fmla="*/ 72 h 118"/>
                  <a:gd name="T64" fmla="*/ 744 w 746"/>
                  <a:gd name="T65" fmla="*/ 66 h 118"/>
                  <a:gd name="T66" fmla="*/ 746 w 746"/>
                  <a:gd name="T67" fmla="*/ 60 h 118"/>
                  <a:gd name="T68" fmla="*/ 746 w 746"/>
                  <a:gd name="T69" fmla="*/ 60 h 118"/>
                  <a:gd name="T70" fmla="*/ 744 w 746"/>
                  <a:gd name="T71" fmla="*/ 54 h 118"/>
                  <a:gd name="T72" fmla="*/ 738 w 746"/>
                  <a:gd name="T73" fmla="*/ 48 h 118"/>
                  <a:gd name="T74" fmla="*/ 730 w 746"/>
                  <a:gd name="T75" fmla="*/ 42 h 118"/>
                  <a:gd name="T76" fmla="*/ 718 w 746"/>
                  <a:gd name="T77" fmla="*/ 36 h 118"/>
                  <a:gd name="T78" fmla="*/ 682 w 746"/>
                  <a:gd name="T79" fmla="*/ 26 h 118"/>
                  <a:gd name="T80" fmla="*/ 638 w 746"/>
                  <a:gd name="T81" fmla="*/ 18 h 118"/>
                  <a:gd name="T82" fmla="*/ 582 w 746"/>
                  <a:gd name="T83" fmla="*/ 10 h 118"/>
                  <a:gd name="T84" fmla="*/ 520 w 746"/>
                  <a:gd name="T85" fmla="*/ 4 h 118"/>
                  <a:gd name="T86" fmla="*/ 450 w 746"/>
                  <a:gd name="T87" fmla="*/ 2 h 118"/>
                  <a:gd name="T88" fmla="*/ 376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6" y="0"/>
                    </a:moveTo>
                    <a:lnTo>
                      <a:pt x="376"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6" y="118"/>
                    </a:lnTo>
                    <a:lnTo>
                      <a:pt x="376" y="118"/>
                    </a:lnTo>
                    <a:lnTo>
                      <a:pt x="450" y="116"/>
                    </a:lnTo>
                    <a:lnTo>
                      <a:pt x="520" y="112"/>
                    </a:lnTo>
                    <a:lnTo>
                      <a:pt x="582" y="108"/>
                    </a:lnTo>
                    <a:lnTo>
                      <a:pt x="638" y="100"/>
                    </a:lnTo>
                    <a:lnTo>
                      <a:pt x="682" y="92"/>
                    </a:lnTo>
                    <a:lnTo>
                      <a:pt x="718" y="82"/>
                    </a:lnTo>
                    <a:lnTo>
                      <a:pt x="730" y="76"/>
                    </a:lnTo>
                    <a:lnTo>
                      <a:pt x="738" y="72"/>
                    </a:lnTo>
                    <a:lnTo>
                      <a:pt x="744" y="66"/>
                    </a:lnTo>
                    <a:lnTo>
                      <a:pt x="746" y="60"/>
                    </a:lnTo>
                    <a:lnTo>
                      <a:pt x="746" y="60"/>
                    </a:lnTo>
                    <a:lnTo>
                      <a:pt x="744" y="54"/>
                    </a:lnTo>
                    <a:lnTo>
                      <a:pt x="738" y="48"/>
                    </a:lnTo>
                    <a:lnTo>
                      <a:pt x="730" y="42"/>
                    </a:lnTo>
                    <a:lnTo>
                      <a:pt x="718" y="36"/>
                    </a:lnTo>
                    <a:lnTo>
                      <a:pt x="682" y="26"/>
                    </a:lnTo>
                    <a:lnTo>
                      <a:pt x="638" y="18"/>
                    </a:lnTo>
                    <a:lnTo>
                      <a:pt x="582" y="10"/>
                    </a:lnTo>
                    <a:lnTo>
                      <a:pt x="520" y="4"/>
                    </a:lnTo>
                    <a:lnTo>
                      <a:pt x="450" y="2"/>
                    </a:lnTo>
                    <a:lnTo>
                      <a:pt x="3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1" name="Freeform 327"/>
              <p:cNvSpPr>
                <a:spLocks noEditPoints="1"/>
              </p:cNvSpPr>
              <p:nvPr/>
            </p:nvSpPr>
            <p:spPr bwMode="auto">
              <a:xfrm>
                <a:off x="4521" y="4168"/>
                <a:ext cx="742" cy="116"/>
              </a:xfrm>
              <a:custGeom>
                <a:avLst/>
                <a:gdLst>
                  <a:gd name="T0" fmla="*/ 374 w 742"/>
                  <a:gd name="T1" fmla="*/ 116 h 116"/>
                  <a:gd name="T2" fmla="*/ 230 w 742"/>
                  <a:gd name="T3" fmla="*/ 112 h 116"/>
                  <a:gd name="T4" fmla="*/ 112 w 742"/>
                  <a:gd name="T5" fmla="*/ 100 h 116"/>
                  <a:gd name="T6" fmla="*/ 32 w 742"/>
                  <a:gd name="T7" fmla="*/ 82 h 116"/>
                  <a:gd name="T8" fmla="*/ 10 w 742"/>
                  <a:gd name="T9" fmla="*/ 72 h 116"/>
                  <a:gd name="T10" fmla="*/ 2 w 742"/>
                  <a:gd name="T11" fmla="*/ 60 h 116"/>
                  <a:gd name="T12" fmla="*/ 4 w 742"/>
                  <a:gd name="T13" fmla="*/ 54 h 116"/>
                  <a:gd name="T14" fmla="*/ 20 w 742"/>
                  <a:gd name="T15" fmla="*/ 42 h 116"/>
                  <a:gd name="T16" fmla="*/ 66 w 742"/>
                  <a:gd name="T17" fmla="*/ 26 h 116"/>
                  <a:gd name="T18" fmla="*/ 166 w 742"/>
                  <a:gd name="T19" fmla="*/ 10 h 116"/>
                  <a:gd name="T20" fmla="*/ 300 w 742"/>
                  <a:gd name="T21" fmla="*/ 2 h 116"/>
                  <a:gd name="T22" fmla="*/ 374 w 742"/>
                  <a:gd name="T23" fmla="*/ 0 h 116"/>
                  <a:gd name="T24" fmla="*/ 516 w 742"/>
                  <a:gd name="T25" fmla="*/ 6 h 116"/>
                  <a:gd name="T26" fmla="*/ 632 w 742"/>
                  <a:gd name="T27" fmla="*/ 18 h 116"/>
                  <a:gd name="T28" fmla="*/ 712 w 742"/>
                  <a:gd name="T29" fmla="*/ 36 h 116"/>
                  <a:gd name="T30" fmla="*/ 732 w 742"/>
                  <a:gd name="T31" fmla="*/ 48 h 116"/>
                  <a:gd name="T32" fmla="*/ 740 w 742"/>
                  <a:gd name="T33" fmla="*/ 60 h 116"/>
                  <a:gd name="T34" fmla="*/ 738 w 742"/>
                  <a:gd name="T35" fmla="*/ 66 h 116"/>
                  <a:gd name="T36" fmla="*/ 724 w 742"/>
                  <a:gd name="T37" fmla="*/ 76 h 116"/>
                  <a:gd name="T38" fmla="*/ 678 w 742"/>
                  <a:gd name="T39" fmla="*/ 92 h 116"/>
                  <a:gd name="T40" fmla="*/ 578 w 742"/>
                  <a:gd name="T41" fmla="*/ 106 h 116"/>
                  <a:gd name="T42" fmla="*/ 448 w 742"/>
                  <a:gd name="T43" fmla="*/ 116 h 116"/>
                  <a:gd name="T44" fmla="*/ 374 w 742"/>
                  <a:gd name="T45" fmla="*/ 0 h 116"/>
                  <a:gd name="T46" fmla="*/ 300 w 742"/>
                  <a:gd name="T47" fmla="*/ 2 h 116"/>
                  <a:gd name="T48" fmla="*/ 166 w 742"/>
                  <a:gd name="T49" fmla="*/ 10 h 116"/>
                  <a:gd name="T50" fmla="*/ 64 w 742"/>
                  <a:gd name="T51" fmla="*/ 26 h 116"/>
                  <a:gd name="T52" fmla="*/ 18 w 742"/>
                  <a:gd name="T53" fmla="*/ 42 h 116"/>
                  <a:gd name="T54" fmla="*/ 2 w 742"/>
                  <a:gd name="T55" fmla="*/ 54 h 116"/>
                  <a:gd name="T56" fmla="*/ 0 w 742"/>
                  <a:gd name="T57" fmla="*/ 60 h 116"/>
                  <a:gd name="T58" fmla="*/ 8 w 742"/>
                  <a:gd name="T59" fmla="*/ 72 h 116"/>
                  <a:gd name="T60" fmla="*/ 30 w 742"/>
                  <a:gd name="T61" fmla="*/ 82 h 116"/>
                  <a:gd name="T62" fmla="*/ 110 w 742"/>
                  <a:gd name="T63" fmla="*/ 100 h 116"/>
                  <a:gd name="T64" fmla="*/ 230 w 742"/>
                  <a:gd name="T65" fmla="*/ 112 h 116"/>
                  <a:gd name="T66" fmla="*/ 374 w 742"/>
                  <a:gd name="T67" fmla="*/ 116 h 116"/>
                  <a:gd name="T68" fmla="*/ 448 w 742"/>
                  <a:gd name="T69" fmla="*/ 116 h 116"/>
                  <a:gd name="T70" fmla="*/ 580 w 742"/>
                  <a:gd name="T71" fmla="*/ 106 h 116"/>
                  <a:gd name="T72" fmla="*/ 680 w 742"/>
                  <a:gd name="T73" fmla="*/ 92 h 116"/>
                  <a:gd name="T74" fmla="*/ 726 w 742"/>
                  <a:gd name="T75" fmla="*/ 76 h 116"/>
                  <a:gd name="T76" fmla="*/ 740 w 742"/>
                  <a:gd name="T77" fmla="*/ 66 h 116"/>
                  <a:gd name="T78" fmla="*/ 742 w 742"/>
                  <a:gd name="T79" fmla="*/ 60 h 116"/>
                  <a:gd name="T80" fmla="*/ 734 w 742"/>
                  <a:gd name="T81" fmla="*/ 48 h 116"/>
                  <a:gd name="T82" fmla="*/ 714 w 742"/>
                  <a:gd name="T83" fmla="*/ 36 h 116"/>
                  <a:gd name="T84" fmla="*/ 634 w 742"/>
                  <a:gd name="T85" fmla="*/ 18 h 116"/>
                  <a:gd name="T86" fmla="*/ 518 w 742"/>
                  <a:gd name="T87" fmla="*/ 4 h 116"/>
                  <a:gd name="T88" fmla="*/ 374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116"/>
                    </a:moveTo>
                    <a:lnTo>
                      <a:pt x="374" y="116"/>
                    </a:lnTo>
                    <a:lnTo>
                      <a:pt x="300" y="116"/>
                    </a:lnTo>
                    <a:lnTo>
                      <a:pt x="230"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6" y="10"/>
                    </a:lnTo>
                    <a:lnTo>
                      <a:pt x="230" y="6"/>
                    </a:lnTo>
                    <a:lnTo>
                      <a:pt x="300" y="2"/>
                    </a:lnTo>
                    <a:lnTo>
                      <a:pt x="374" y="0"/>
                    </a:lnTo>
                    <a:lnTo>
                      <a:pt x="374" y="0"/>
                    </a:lnTo>
                    <a:lnTo>
                      <a:pt x="448" y="2"/>
                    </a:lnTo>
                    <a:lnTo>
                      <a:pt x="516" y="6"/>
                    </a:lnTo>
                    <a:lnTo>
                      <a:pt x="578" y="10"/>
                    </a:lnTo>
                    <a:lnTo>
                      <a:pt x="632" y="18"/>
                    </a:lnTo>
                    <a:lnTo>
                      <a:pt x="678" y="26"/>
                    </a:lnTo>
                    <a:lnTo>
                      <a:pt x="712" y="36"/>
                    </a:lnTo>
                    <a:lnTo>
                      <a:pt x="724" y="42"/>
                    </a:lnTo>
                    <a:lnTo>
                      <a:pt x="732" y="48"/>
                    </a:lnTo>
                    <a:lnTo>
                      <a:pt x="738" y="54"/>
                    </a:lnTo>
                    <a:lnTo>
                      <a:pt x="740" y="60"/>
                    </a:lnTo>
                    <a:lnTo>
                      <a:pt x="740" y="60"/>
                    </a:lnTo>
                    <a:lnTo>
                      <a:pt x="738" y="66"/>
                    </a:lnTo>
                    <a:lnTo>
                      <a:pt x="732" y="72"/>
                    </a:lnTo>
                    <a:lnTo>
                      <a:pt x="724" y="76"/>
                    </a:lnTo>
                    <a:lnTo>
                      <a:pt x="712" y="82"/>
                    </a:lnTo>
                    <a:lnTo>
                      <a:pt x="678" y="92"/>
                    </a:lnTo>
                    <a:lnTo>
                      <a:pt x="632" y="100"/>
                    </a:lnTo>
                    <a:lnTo>
                      <a:pt x="578" y="106"/>
                    </a:lnTo>
                    <a:lnTo>
                      <a:pt x="516" y="112"/>
                    </a:lnTo>
                    <a:lnTo>
                      <a:pt x="448" y="116"/>
                    </a:lnTo>
                    <a:lnTo>
                      <a:pt x="374" y="116"/>
                    </a:lnTo>
                    <a:close/>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30" y="112"/>
                    </a:lnTo>
                    <a:lnTo>
                      <a:pt x="300" y="116"/>
                    </a:lnTo>
                    <a:lnTo>
                      <a:pt x="374" y="116"/>
                    </a:lnTo>
                    <a:lnTo>
                      <a:pt x="374" y="116"/>
                    </a:lnTo>
                    <a:lnTo>
                      <a:pt x="448" y="116"/>
                    </a:lnTo>
                    <a:lnTo>
                      <a:pt x="518" y="112"/>
                    </a:lnTo>
                    <a:lnTo>
                      <a:pt x="580" y="106"/>
                    </a:lnTo>
                    <a:lnTo>
                      <a:pt x="634" y="100"/>
                    </a:lnTo>
                    <a:lnTo>
                      <a:pt x="680" y="92"/>
                    </a:lnTo>
                    <a:lnTo>
                      <a:pt x="714" y="82"/>
                    </a:lnTo>
                    <a:lnTo>
                      <a:pt x="726" y="76"/>
                    </a:lnTo>
                    <a:lnTo>
                      <a:pt x="734" y="72"/>
                    </a:lnTo>
                    <a:lnTo>
                      <a:pt x="740" y="66"/>
                    </a:lnTo>
                    <a:lnTo>
                      <a:pt x="742" y="60"/>
                    </a:lnTo>
                    <a:lnTo>
                      <a:pt x="742" y="60"/>
                    </a:lnTo>
                    <a:lnTo>
                      <a:pt x="740" y="54"/>
                    </a:lnTo>
                    <a:lnTo>
                      <a:pt x="734" y="48"/>
                    </a:lnTo>
                    <a:lnTo>
                      <a:pt x="726" y="42"/>
                    </a:lnTo>
                    <a:lnTo>
                      <a:pt x="714" y="36"/>
                    </a:lnTo>
                    <a:lnTo>
                      <a:pt x="680" y="26"/>
                    </a:lnTo>
                    <a:lnTo>
                      <a:pt x="634" y="18"/>
                    </a:lnTo>
                    <a:lnTo>
                      <a:pt x="580" y="10"/>
                    </a:lnTo>
                    <a:lnTo>
                      <a:pt x="518" y="4"/>
                    </a:lnTo>
                    <a:lnTo>
                      <a:pt x="448" y="2"/>
                    </a:lnTo>
                    <a:lnTo>
                      <a:pt x="374" y="0"/>
                    </a:lnTo>
                    <a:close/>
                  </a:path>
                </a:pathLst>
              </a:custGeom>
              <a:solidFill>
                <a:srgbClr val="DEDBD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2" name="Freeform 328"/>
              <p:cNvSpPr>
                <a:spLocks/>
              </p:cNvSpPr>
              <p:nvPr/>
            </p:nvSpPr>
            <p:spPr bwMode="auto">
              <a:xfrm>
                <a:off x="4523" y="4168"/>
                <a:ext cx="738" cy="116"/>
              </a:xfrm>
              <a:custGeom>
                <a:avLst/>
                <a:gdLst>
                  <a:gd name="T0" fmla="*/ 372 w 738"/>
                  <a:gd name="T1" fmla="*/ 116 h 116"/>
                  <a:gd name="T2" fmla="*/ 372 w 738"/>
                  <a:gd name="T3" fmla="*/ 116 h 116"/>
                  <a:gd name="T4" fmla="*/ 298 w 738"/>
                  <a:gd name="T5" fmla="*/ 116 h 116"/>
                  <a:gd name="T6" fmla="*/ 228 w 738"/>
                  <a:gd name="T7" fmla="*/ 112 h 116"/>
                  <a:gd name="T8" fmla="*/ 164 w 738"/>
                  <a:gd name="T9" fmla="*/ 106 h 116"/>
                  <a:gd name="T10" fmla="*/ 110 w 738"/>
                  <a:gd name="T11" fmla="*/ 100 h 116"/>
                  <a:gd name="T12" fmla="*/ 64 w 738"/>
                  <a:gd name="T13" fmla="*/ 92 h 116"/>
                  <a:gd name="T14" fmla="*/ 30 w 738"/>
                  <a:gd name="T15" fmla="*/ 82 h 116"/>
                  <a:gd name="T16" fmla="*/ 18 w 738"/>
                  <a:gd name="T17" fmla="*/ 76 h 116"/>
                  <a:gd name="T18" fmla="*/ 8 w 738"/>
                  <a:gd name="T19" fmla="*/ 72 h 116"/>
                  <a:gd name="T20" fmla="*/ 2 w 738"/>
                  <a:gd name="T21" fmla="*/ 66 h 116"/>
                  <a:gd name="T22" fmla="*/ 0 w 738"/>
                  <a:gd name="T23" fmla="*/ 60 h 116"/>
                  <a:gd name="T24" fmla="*/ 0 w 738"/>
                  <a:gd name="T25" fmla="*/ 60 h 116"/>
                  <a:gd name="T26" fmla="*/ 2 w 738"/>
                  <a:gd name="T27" fmla="*/ 54 h 116"/>
                  <a:gd name="T28" fmla="*/ 8 w 738"/>
                  <a:gd name="T29" fmla="*/ 48 h 116"/>
                  <a:gd name="T30" fmla="*/ 18 w 738"/>
                  <a:gd name="T31" fmla="*/ 42 h 116"/>
                  <a:gd name="T32" fmla="*/ 30 w 738"/>
                  <a:gd name="T33" fmla="*/ 36 h 116"/>
                  <a:gd name="T34" fmla="*/ 64 w 738"/>
                  <a:gd name="T35" fmla="*/ 26 h 116"/>
                  <a:gd name="T36" fmla="*/ 110 w 738"/>
                  <a:gd name="T37" fmla="*/ 18 h 116"/>
                  <a:gd name="T38" fmla="*/ 164 w 738"/>
                  <a:gd name="T39" fmla="*/ 10 h 116"/>
                  <a:gd name="T40" fmla="*/ 228 w 738"/>
                  <a:gd name="T41" fmla="*/ 6 h 116"/>
                  <a:gd name="T42" fmla="*/ 298 w 738"/>
                  <a:gd name="T43" fmla="*/ 2 h 116"/>
                  <a:gd name="T44" fmla="*/ 372 w 738"/>
                  <a:gd name="T45" fmla="*/ 0 h 116"/>
                  <a:gd name="T46" fmla="*/ 372 w 738"/>
                  <a:gd name="T47" fmla="*/ 0 h 116"/>
                  <a:gd name="T48" fmla="*/ 446 w 738"/>
                  <a:gd name="T49" fmla="*/ 2 h 116"/>
                  <a:gd name="T50" fmla="*/ 514 w 738"/>
                  <a:gd name="T51" fmla="*/ 6 h 116"/>
                  <a:gd name="T52" fmla="*/ 576 w 738"/>
                  <a:gd name="T53" fmla="*/ 10 h 116"/>
                  <a:gd name="T54" fmla="*/ 630 w 738"/>
                  <a:gd name="T55" fmla="*/ 18 h 116"/>
                  <a:gd name="T56" fmla="*/ 676 w 738"/>
                  <a:gd name="T57" fmla="*/ 26 h 116"/>
                  <a:gd name="T58" fmla="*/ 710 w 738"/>
                  <a:gd name="T59" fmla="*/ 36 h 116"/>
                  <a:gd name="T60" fmla="*/ 722 w 738"/>
                  <a:gd name="T61" fmla="*/ 42 h 116"/>
                  <a:gd name="T62" fmla="*/ 730 w 738"/>
                  <a:gd name="T63" fmla="*/ 48 h 116"/>
                  <a:gd name="T64" fmla="*/ 736 w 738"/>
                  <a:gd name="T65" fmla="*/ 54 h 116"/>
                  <a:gd name="T66" fmla="*/ 738 w 738"/>
                  <a:gd name="T67" fmla="*/ 60 h 116"/>
                  <a:gd name="T68" fmla="*/ 738 w 738"/>
                  <a:gd name="T69" fmla="*/ 60 h 116"/>
                  <a:gd name="T70" fmla="*/ 736 w 738"/>
                  <a:gd name="T71" fmla="*/ 66 h 116"/>
                  <a:gd name="T72" fmla="*/ 730 w 738"/>
                  <a:gd name="T73" fmla="*/ 72 h 116"/>
                  <a:gd name="T74" fmla="*/ 722 w 738"/>
                  <a:gd name="T75" fmla="*/ 76 h 116"/>
                  <a:gd name="T76" fmla="*/ 710 w 738"/>
                  <a:gd name="T77" fmla="*/ 82 h 116"/>
                  <a:gd name="T78" fmla="*/ 676 w 738"/>
                  <a:gd name="T79" fmla="*/ 92 h 116"/>
                  <a:gd name="T80" fmla="*/ 630 w 738"/>
                  <a:gd name="T81" fmla="*/ 100 h 116"/>
                  <a:gd name="T82" fmla="*/ 576 w 738"/>
                  <a:gd name="T83" fmla="*/ 106 h 116"/>
                  <a:gd name="T84" fmla="*/ 514 w 738"/>
                  <a:gd name="T85" fmla="*/ 112 h 116"/>
                  <a:gd name="T86" fmla="*/ 446 w 738"/>
                  <a:gd name="T87" fmla="*/ 116 h 116"/>
                  <a:gd name="T88" fmla="*/ 372 w 738"/>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116"/>
                    </a:moveTo>
                    <a:lnTo>
                      <a:pt x="372" y="116"/>
                    </a:lnTo>
                    <a:lnTo>
                      <a:pt x="298" y="116"/>
                    </a:lnTo>
                    <a:lnTo>
                      <a:pt x="228"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4" y="10"/>
                    </a:lnTo>
                    <a:lnTo>
                      <a:pt x="228" y="6"/>
                    </a:lnTo>
                    <a:lnTo>
                      <a:pt x="298" y="2"/>
                    </a:lnTo>
                    <a:lnTo>
                      <a:pt x="372" y="0"/>
                    </a:lnTo>
                    <a:lnTo>
                      <a:pt x="372" y="0"/>
                    </a:lnTo>
                    <a:lnTo>
                      <a:pt x="446" y="2"/>
                    </a:lnTo>
                    <a:lnTo>
                      <a:pt x="514" y="6"/>
                    </a:lnTo>
                    <a:lnTo>
                      <a:pt x="576" y="10"/>
                    </a:lnTo>
                    <a:lnTo>
                      <a:pt x="630" y="18"/>
                    </a:lnTo>
                    <a:lnTo>
                      <a:pt x="676" y="26"/>
                    </a:lnTo>
                    <a:lnTo>
                      <a:pt x="710" y="36"/>
                    </a:lnTo>
                    <a:lnTo>
                      <a:pt x="722" y="42"/>
                    </a:lnTo>
                    <a:lnTo>
                      <a:pt x="730" y="48"/>
                    </a:lnTo>
                    <a:lnTo>
                      <a:pt x="736" y="54"/>
                    </a:lnTo>
                    <a:lnTo>
                      <a:pt x="738" y="60"/>
                    </a:lnTo>
                    <a:lnTo>
                      <a:pt x="738" y="60"/>
                    </a:lnTo>
                    <a:lnTo>
                      <a:pt x="736" y="66"/>
                    </a:lnTo>
                    <a:lnTo>
                      <a:pt x="730" y="72"/>
                    </a:lnTo>
                    <a:lnTo>
                      <a:pt x="722" y="76"/>
                    </a:lnTo>
                    <a:lnTo>
                      <a:pt x="710" y="82"/>
                    </a:lnTo>
                    <a:lnTo>
                      <a:pt x="676" y="92"/>
                    </a:lnTo>
                    <a:lnTo>
                      <a:pt x="630" y="100"/>
                    </a:lnTo>
                    <a:lnTo>
                      <a:pt x="576" y="106"/>
                    </a:lnTo>
                    <a:lnTo>
                      <a:pt x="514" y="112"/>
                    </a:lnTo>
                    <a:lnTo>
                      <a:pt x="446" y="116"/>
                    </a:lnTo>
                    <a:lnTo>
                      <a:pt x="372"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3" name="Freeform 329"/>
              <p:cNvSpPr>
                <a:spLocks/>
              </p:cNvSpPr>
              <p:nvPr/>
            </p:nvSpPr>
            <p:spPr bwMode="auto">
              <a:xfrm>
                <a:off x="4521" y="4168"/>
                <a:ext cx="742" cy="116"/>
              </a:xfrm>
              <a:custGeom>
                <a:avLst/>
                <a:gdLst>
                  <a:gd name="T0" fmla="*/ 374 w 742"/>
                  <a:gd name="T1" fmla="*/ 0 h 116"/>
                  <a:gd name="T2" fmla="*/ 374 w 742"/>
                  <a:gd name="T3" fmla="*/ 0 h 116"/>
                  <a:gd name="T4" fmla="*/ 300 w 742"/>
                  <a:gd name="T5" fmla="*/ 2 h 116"/>
                  <a:gd name="T6" fmla="*/ 230 w 742"/>
                  <a:gd name="T7" fmla="*/ 4 h 116"/>
                  <a:gd name="T8" fmla="*/ 166 w 742"/>
                  <a:gd name="T9" fmla="*/ 10 h 116"/>
                  <a:gd name="T10" fmla="*/ 110 w 742"/>
                  <a:gd name="T11" fmla="*/ 18 h 116"/>
                  <a:gd name="T12" fmla="*/ 64 w 742"/>
                  <a:gd name="T13" fmla="*/ 26 h 116"/>
                  <a:gd name="T14" fmla="*/ 30 w 742"/>
                  <a:gd name="T15" fmla="*/ 36 h 116"/>
                  <a:gd name="T16" fmla="*/ 18 w 742"/>
                  <a:gd name="T17" fmla="*/ 42 h 116"/>
                  <a:gd name="T18" fmla="*/ 8 w 742"/>
                  <a:gd name="T19" fmla="*/ 48 h 116"/>
                  <a:gd name="T20" fmla="*/ 2 w 742"/>
                  <a:gd name="T21" fmla="*/ 54 h 116"/>
                  <a:gd name="T22" fmla="*/ 0 w 742"/>
                  <a:gd name="T23" fmla="*/ 60 h 116"/>
                  <a:gd name="T24" fmla="*/ 0 w 742"/>
                  <a:gd name="T25" fmla="*/ 60 h 116"/>
                  <a:gd name="T26" fmla="*/ 2 w 742"/>
                  <a:gd name="T27" fmla="*/ 66 h 116"/>
                  <a:gd name="T28" fmla="*/ 8 w 742"/>
                  <a:gd name="T29" fmla="*/ 72 h 116"/>
                  <a:gd name="T30" fmla="*/ 18 w 742"/>
                  <a:gd name="T31" fmla="*/ 76 h 116"/>
                  <a:gd name="T32" fmla="*/ 30 w 742"/>
                  <a:gd name="T33" fmla="*/ 82 h 116"/>
                  <a:gd name="T34" fmla="*/ 64 w 742"/>
                  <a:gd name="T35" fmla="*/ 92 h 116"/>
                  <a:gd name="T36" fmla="*/ 110 w 742"/>
                  <a:gd name="T37" fmla="*/ 100 h 116"/>
                  <a:gd name="T38" fmla="*/ 166 w 742"/>
                  <a:gd name="T39" fmla="*/ 106 h 116"/>
                  <a:gd name="T40" fmla="*/ 230 w 742"/>
                  <a:gd name="T41" fmla="*/ 112 h 116"/>
                  <a:gd name="T42" fmla="*/ 300 w 742"/>
                  <a:gd name="T43" fmla="*/ 116 h 116"/>
                  <a:gd name="T44" fmla="*/ 374 w 742"/>
                  <a:gd name="T45" fmla="*/ 116 h 116"/>
                  <a:gd name="T46" fmla="*/ 374 w 742"/>
                  <a:gd name="T47" fmla="*/ 116 h 116"/>
                  <a:gd name="T48" fmla="*/ 448 w 742"/>
                  <a:gd name="T49" fmla="*/ 116 h 116"/>
                  <a:gd name="T50" fmla="*/ 518 w 742"/>
                  <a:gd name="T51" fmla="*/ 112 h 116"/>
                  <a:gd name="T52" fmla="*/ 580 w 742"/>
                  <a:gd name="T53" fmla="*/ 106 h 116"/>
                  <a:gd name="T54" fmla="*/ 634 w 742"/>
                  <a:gd name="T55" fmla="*/ 100 h 116"/>
                  <a:gd name="T56" fmla="*/ 680 w 742"/>
                  <a:gd name="T57" fmla="*/ 92 h 116"/>
                  <a:gd name="T58" fmla="*/ 714 w 742"/>
                  <a:gd name="T59" fmla="*/ 82 h 116"/>
                  <a:gd name="T60" fmla="*/ 726 w 742"/>
                  <a:gd name="T61" fmla="*/ 76 h 116"/>
                  <a:gd name="T62" fmla="*/ 734 w 742"/>
                  <a:gd name="T63" fmla="*/ 72 h 116"/>
                  <a:gd name="T64" fmla="*/ 740 w 742"/>
                  <a:gd name="T65" fmla="*/ 66 h 116"/>
                  <a:gd name="T66" fmla="*/ 742 w 742"/>
                  <a:gd name="T67" fmla="*/ 60 h 116"/>
                  <a:gd name="T68" fmla="*/ 742 w 742"/>
                  <a:gd name="T69" fmla="*/ 60 h 116"/>
                  <a:gd name="T70" fmla="*/ 740 w 742"/>
                  <a:gd name="T71" fmla="*/ 54 h 116"/>
                  <a:gd name="T72" fmla="*/ 734 w 742"/>
                  <a:gd name="T73" fmla="*/ 48 h 116"/>
                  <a:gd name="T74" fmla="*/ 726 w 742"/>
                  <a:gd name="T75" fmla="*/ 42 h 116"/>
                  <a:gd name="T76" fmla="*/ 714 w 742"/>
                  <a:gd name="T77" fmla="*/ 36 h 116"/>
                  <a:gd name="T78" fmla="*/ 680 w 742"/>
                  <a:gd name="T79" fmla="*/ 26 h 116"/>
                  <a:gd name="T80" fmla="*/ 634 w 742"/>
                  <a:gd name="T81" fmla="*/ 18 h 116"/>
                  <a:gd name="T82" fmla="*/ 580 w 742"/>
                  <a:gd name="T83" fmla="*/ 10 h 116"/>
                  <a:gd name="T84" fmla="*/ 518 w 742"/>
                  <a:gd name="T85" fmla="*/ 4 h 116"/>
                  <a:gd name="T86" fmla="*/ 448 w 742"/>
                  <a:gd name="T87" fmla="*/ 2 h 116"/>
                  <a:gd name="T88" fmla="*/ 374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30" y="112"/>
                    </a:lnTo>
                    <a:lnTo>
                      <a:pt x="300" y="116"/>
                    </a:lnTo>
                    <a:lnTo>
                      <a:pt x="374" y="116"/>
                    </a:lnTo>
                    <a:lnTo>
                      <a:pt x="374" y="116"/>
                    </a:lnTo>
                    <a:lnTo>
                      <a:pt x="448" y="116"/>
                    </a:lnTo>
                    <a:lnTo>
                      <a:pt x="518" y="112"/>
                    </a:lnTo>
                    <a:lnTo>
                      <a:pt x="580" y="106"/>
                    </a:lnTo>
                    <a:lnTo>
                      <a:pt x="634" y="100"/>
                    </a:lnTo>
                    <a:lnTo>
                      <a:pt x="680" y="92"/>
                    </a:lnTo>
                    <a:lnTo>
                      <a:pt x="714" y="82"/>
                    </a:lnTo>
                    <a:lnTo>
                      <a:pt x="726" y="76"/>
                    </a:lnTo>
                    <a:lnTo>
                      <a:pt x="734" y="72"/>
                    </a:lnTo>
                    <a:lnTo>
                      <a:pt x="740" y="66"/>
                    </a:lnTo>
                    <a:lnTo>
                      <a:pt x="742" y="60"/>
                    </a:lnTo>
                    <a:lnTo>
                      <a:pt x="742" y="60"/>
                    </a:lnTo>
                    <a:lnTo>
                      <a:pt x="740" y="54"/>
                    </a:lnTo>
                    <a:lnTo>
                      <a:pt x="734" y="48"/>
                    </a:lnTo>
                    <a:lnTo>
                      <a:pt x="726" y="42"/>
                    </a:lnTo>
                    <a:lnTo>
                      <a:pt x="714" y="36"/>
                    </a:lnTo>
                    <a:lnTo>
                      <a:pt x="680" y="26"/>
                    </a:lnTo>
                    <a:lnTo>
                      <a:pt x="634" y="18"/>
                    </a:lnTo>
                    <a:lnTo>
                      <a:pt x="580" y="10"/>
                    </a:lnTo>
                    <a:lnTo>
                      <a:pt x="518" y="4"/>
                    </a:lnTo>
                    <a:lnTo>
                      <a:pt x="448" y="2"/>
                    </a:lnTo>
                    <a:lnTo>
                      <a:pt x="3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4" name="Freeform 330"/>
              <p:cNvSpPr>
                <a:spLocks noEditPoints="1"/>
              </p:cNvSpPr>
              <p:nvPr/>
            </p:nvSpPr>
            <p:spPr bwMode="auto">
              <a:xfrm>
                <a:off x="4523" y="4168"/>
                <a:ext cx="738" cy="116"/>
              </a:xfrm>
              <a:custGeom>
                <a:avLst/>
                <a:gdLst>
                  <a:gd name="T0" fmla="*/ 372 w 738"/>
                  <a:gd name="T1" fmla="*/ 116 h 116"/>
                  <a:gd name="T2" fmla="*/ 228 w 738"/>
                  <a:gd name="T3" fmla="*/ 112 h 116"/>
                  <a:gd name="T4" fmla="*/ 112 w 738"/>
                  <a:gd name="T5" fmla="*/ 100 h 116"/>
                  <a:gd name="T6" fmla="*/ 32 w 738"/>
                  <a:gd name="T7" fmla="*/ 82 h 116"/>
                  <a:gd name="T8" fmla="*/ 10 w 738"/>
                  <a:gd name="T9" fmla="*/ 72 h 116"/>
                  <a:gd name="T10" fmla="*/ 2 w 738"/>
                  <a:gd name="T11" fmla="*/ 60 h 116"/>
                  <a:gd name="T12" fmla="*/ 4 w 738"/>
                  <a:gd name="T13" fmla="*/ 54 h 116"/>
                  <a:gd name="T14" fmla="*/ 20 w 738"/>
                  <a:gd name="T15" fmla="*/ 42 h 116"/>
                  <a:gd name="T16" fmla="*/ 66 w 738"/>
                  <a:gd name="T17" fmla="*/ 26 h 116"/>
                  <a:gd name="T18" fmla="*/ 166 w 738"/>
                  <a:gd name="T19" fmla="*/ 10 h 116"/>
                  <a:gd name="T20" fmla="*/ 298 w 738"/>
                  <a:gd name="T21" fmla="*/ 2 h 116"/>
                  <a:gd name="T22" fmla="*/ 372 w 738"/>
                  <a:gd name="T23" fmla="*/ 0 h 116"/>
                  <a:gd name="T24" fmla="*/ 514 w 738"/>
                  <a:gd name="T25" fmla="*/ 6 h 116"/>
                  <a:gd name="T26" fmla="*/ 630 w 738"/>
                  <a:gd name="T27" fmla="*/ 18 h 116"/>
                  <a:gd name="T28" fmla="*/ 708 w 738"/>
                  <a:gd name="T29" fmla="*/ 38 h 116"/>
                  <a:gd name="T30" fmla="*/ 728 w 738"/>
                  <a:gd name="T31" fmla="*/ 48 h 116"/>
                  <a:gd name="T32" fmla="*/ 736 w 738"/>
                  <a:gd name="T33" fmla="*/ 60 h 116"/>
                  <a:gd name="T34" fmla="*/ 734 w 738"/>
                  <a:gd name="T35" fmla="*/ 66 h 116"/>
                  <a:gd name="T36" fmla="*/ 720 w 738"/>
                  <a:gd name="T37" fmla="*/ 76 h 116"/>
                  <a:gd name="T38" fmla="*/ 674 w 738"/>
                  <a:gd name="T39" fmla="*/ 92 h 116"/>
                  <a:gd name="T40" fmla="*/ 576 w 738"/>
                  <a:gd name="T41" fmla="*/ 106 h 116"/>
                  <a:gd name="T42" fmla="*/ 446 w 738"/>
                  <a:gd name="T43" fmla="*/ 116 h 116"/>
                  <a:gd name="T44" fmla="*/ 372 w 738"/>
                  <a:gd name="T45" fmla="*/ 0 h 116"/>
                  <a:gd name="T46" fmla="*/ 298 w 738"/>
                  <a:gd name="T47" fmla="*/ 2 h 116"/>
                  <a:gd name="T48" fmla="*/ 164 w 738"/>
                  <a:gd name="T49" fmla="*/ 10 h 116"/>
                  <a:gd name="T50" fmla="*/ 64 w 738"/>
                  <a:gd name="T51" fmla="*/ 26 h 116"/>
                  <a:gd name="T52" fmla="*/ 18 w 738"/>
                  <a:gd name="T53" fmla="*/ 42 h 116"/>
                  <a:gd name="T54" fmla="*/ 2 w 738"/>
                  <a:gd name="T55" fmla="*/ 54 h 116"/>
                  <a:gd name="T56" fmla="*/ 0 w 738"/>
                  <a:gd name="T57" fmla="*/ 60 h 116"/>
                  <a:gd name="T58" fmla="*/ 8 w 738"/>
                  <a:gd name="T59" fmla="*/ 72 h 116"/>
                  <a:gd name="T60" fmla="*/ 30 w 738"/>
                  <a:gd name="T61" fmla="*/ 82 h 116"/>
                  <a:gd name="T62" fmla="*/ 110 w 738"/>
                  <a:gd name="T63" fmla="*/ 100 h 116"/>
                  <a:gd name="T64" fmla="*/ 228 w 738"/>
                  <a:gd name="T65" fmla="*/ 112 h 116"/>
                  <a:gd name="T66" fmla="*/ 372 w 738"/>
                  <a:gd name="T67" fmla="*/ 116 h 116"/>
                  <a:gd name="T68" fmla="*/ 446 w 738"/>
                  <a:gd name="T69" fmla="*/ 116 h 116"/>
                  <a:gd name="T70" fmla="*/ 576 w 738"/>
                  <a:gd name="T71" fmla="*/ 106 h 116"/>
                  <a:gd name="T72" fmla="*/ 676 w 738"/>
                  <a:gd name="T73" fmla="*/ 92 h 116"/>
                  <a:gd name="T74" fmla="*/ 722 w 738"/>
                  <a:gd name="T75" fmla="*/ 76 h 116"/>
                  <a:gd name="T76" fmla="*/ 736 w 738"/>
                  <a:gd name="T77" fmla="*/ 66 h 116"/>
                  <a:gd name="T78" fmla="*/ 738 w 738"/>
                  <a:gd name="T79" fmla="*/ 60 h 116"/>
                  <a:gd name="T80" fmla="*/ 730 w 738"/>
                  <a:gd name="T81" fmla="*/ 48 h 116"/>
                  <a:gd name="T82" fmla="*/ 710 w 738"/>
                  <a:gd name="T83" fmla="*/ 36 h 116"/>
                  <a:gd name="T84" fmla="*/ 630 w 738"/>
                  <a:gd name="T85" fmla="*/ 18 h 116"/>
                  <a:gd name="T86" fmla="*/ 514 w 738"/>
                  <a:gd name="T87" fmla="*/ 6 h 116"/>
                  <a:gd name="T88" fmla="*/ 372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116"/>
                    </a:moveTo>
                    <a:lnTo>
                      <a:pt x="372" y="116"/>
                    </a:lnTo>
                    <a:lnTo>
                      <a:pt x="298" y="116"/>
                    </a:lnTo>
                    <a:lnTo>
                      <a:pt x="228"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6"/>
                    </a:lnTo>
                    <a:lnTo>
                      <a:pt x="112" y="18"/>
                    </a:lnTo>
                    <a:lnTo>
                      <a:pt x="166" y="10"/>
                    </a:lnTo>
                    <a:lnTo>
                      <a:pt x="228" y="6"/>
                    </a:lnTo>
                    <a:lnTo>
                      <a:pt x="298" y="2"/>
                    </a:lnTo>
                    <a:lnTo>
                      <a:pt x="372" y="0"/>
                    </a:lnTo>
                    <a:lnTo>
                      <a:pt x="372" y="0"/>
                    </a:lnTo>
                    <a:lnTo>
                      <a:pt x="446" y="2"/>
                    </a:lnTo>
                    <a:lnTo>
                      <a:pt x="514" y="6"/>
                    </a:lnTo>
                    <a:lnTo>
                      <a:pt x="576" y="10"/>
                    </a:lnTo>
                    <a:lnTo>
                      <a:pt x="630" y="18"/>
                    </a:lnTo>
                    <a:lnTo>
                      <a:pt x="674" y="26"/>
                    </a:lnTo>
                    <a:lnTo>
                      <a:pt x="708" y="38"/>
                    </a:lnTo>
                    <a:lnTo>
                      <a:pt x="720" y="42"/>
                    </a:lnTo>
                    <a:lnTo>
                      <a:pt x="728" y="48"/>
                    </a:lnTo>
                    <a:lnTo>
                      <a:pt x="734" y="54"/>
                    </a:lnTo>
                    <a:lnTo>
                      <a:pt x="736" y="60"/>
                    </a:lnTo>
                    <a:lnTo>
                      <a:pt x="736" y="60"/>
                    </a:lnTo>
                    <a:lnTo>
                      <a:pt x="734" y="66"/>
                    </a:lnTo>
                    <a:lnTo>
                      <a:pt x="728" y="72"/>
                    </a:lnTo>
                    <a:lnTo>
                      <a:pt x="720" y="76"/>
                    </a:lnTo>
                    <a:lnTo>
                      <a:pt x="708" y="82"/>
                    </a:lnTo>
                    <a:lnTo>
                      <a:pt x="674" y="92"/>
                    </a:lnTo>
                    <a:lnTo>
                      <a:pt x="630" y="100"/>
                    </a:lnTo>
                    <a:lnTo>
                      <a:pt x="576" y="106"/>
                    </a:lnTo>
                    <a:lnTo>
                      <a:pt x="514" y="112"/>
                    </a:lnTo>
                    <a:lnTo>
                      <a:pt x="446" y="116"/>
                    </a:lnTo>
                    <a:lnTo>
                      <a:pt x="372" y="116"/>
                    </a:lnTo>
                    <a:close/>
                    <a:moveTo>
                      <a:pt x="372" y="0"/>
                    </a:moveTo>
                    <a:lnTo>
                      <a:pt x="372" y="0"/>
                    </a:lnTo>
                    <a:lnTo>
                      <a:pt x="298"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8" y="116"/>
                    </a:lnTo>
                    <a:lnTo>
                      <a:pt x="372" y="116"/>
                    </a:lnTo>
                    <a:lnTo>
                      <a:pt x="372" y="116"/>
                    </a:lnTo>
                    <a:lnTo>
                      <a:pt x="446"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6" y="2"/>
                    </a:lnTo>
                    <a:lnTo>
                      <a:pt x="372"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5" name="Freeform 331"/>
              <p:cNvSpPr>
                <a:spLocks/>
              </p:cNvSpPr>
              <p:nvPr/>
            </p:nvSpPr>
            <p:spPr bwMode="auto">
              <a:xfrm>
                <a:off x="4525" y="4168"/>
                <a:ext cx="734" cy="116"/>
              </a:xfrm>
              <a:custGeom>
                <a:avLst/>
                <a:gdLst>
                  <a:gd name="T0" fmla="*/ 370 w 734"/>
                  <a:gd name="T1" fmla="*/ 116 h 116"/>
                  <a:gd name="T2" fmla="*/ 370 w 734"/>
                  <a:gd name="T3" fmla="*/ 116 h 116"/>
                  <a:gd name="T4" fmla="*/ 296 w 734"/>
                  <a:gd name="T5" fmla="*/ 116 h 116"/>
                  <a:gd name="T6" fmla="*/ 226 w 734"/>
                  <a:gd name="T7" fmla="*/ 112 h 116"/>
                  <a:gd name="T8" fmla="*/ 164 w 734"/>
                  <a:gd name="T9" fmla="*/ 106 h 116"/>
                  <a:gd name="T10" fmla="*/ 110 w 734"/>
                  <a:gd name="T11" fmla="*/ 100 h 116"/>
                  <a:gd name="T12" fmla="*/ 64 w 734"/>
                  <a:gd name="T13" fmla="*/ 92 h 116"/>
                  <a:gd name="T14" fmla="*/ 30 w 734"/>
                  <a:gd name="T15" fmla="*/ 82 h 116"/>
                  <a:gd name="T16" fmla="*/ 18 w 734"/>
                  <a:gd name="T17" fmla="*/ 76 h 116"/>
                  <a:gd name="T18" fmla="*/ 8 w 734"/>
                  <a:gd name="T19" fmla="*/ 72 h 116"/>
                  <a:gd name="T20" fmla="*/ 2 w 734"/>
                  <a:gd name="T21" fmla="*/ 66 h 116"/>
                  <a:gd name="T22" fmla="*/ 0 w 734"/>
                  <a:gd name="T23" fmla="*/ 60 h 116"/>
                  <a:gd name="T24" fmla="*/ 0 w 734"/>
                  <a:gd name="T25" fmla="*/ 60 h 116"/>
                  <a:gd name="T26" fmla="*/ 2 w 734"/>
                  <a:gd name="T27" fmla="*/ 54 h 116"/>
                  <a:gd name="T28" fmla="*/ 8 w 734"/>
                  <a:gd name="T29" fmla="*/ 48 h 116"/>
                  <a:gd name="T30" fmla="*/ 18 w 734"/>
                  <a:gd name="T31" fmla="*/ 42 h 116"/>
                  <a:gd name="T32" fmla="*/ 30 w 734"/>
                  <a:gd name="T33" fmla="*/ 38 h 116"/>
                  <a:gd name="T34" fmla="*/ 64 w 734"/>
                  <a:gd name="T35" fmla="*/ 26 h 116"/>
                  <a:gd name="T36" fmla="*/ 110 w 734"/>
                  <a:gd name="T37" fmla="*/ 18 h 116"/>
                  <a:gd name="T38" fmla="*/ 164 w 734"/>
                  <a:gd name="T39" fmla="*/ 10 h 116"/>
                  <a:gd name="T40" fmla="*/ 226 w 734"/>
                  <a:gd name="T41" fmla="*/ 6 h 116"/>
                  <a:gd name="T42" fmla="*/ 296 w 734"/>
                  <a:gd name="T43" fmla="*/ 2 h 116"/>
                  <a:gd name="T44" fmla="*/ 370 w 734"/>
                  <a:gd name="T45" fmla="*/ 0 h 116"/>
                  <a:gd name="T46" fmla="*/ 370 w 734"/>
                  <a:gd name="T47" fmla="*/ 0 h 116"/>
                  <a:gd name="T48" fmla="*/ 444 w 734"/>
                  <a:gd name="T49" fmla="*/ 2 h 116"/>
                  <a:gd name="T50" fmla="*/ 512 w 734"/>
                  <a:gd name="T51" fmla="*/ 6 h 116"/>
                  <a:gd name="T52" fmla="*/ 574 w 734"/>
                  <a:gd name="T53" fmla="*/ 10 h 116"/>
                  <a:gd name="T54" fmla="*/ 628 w 734"/>
                  <a:gd name="T55" fmla="*/ 18 h 116"/>
                  <a:gd name="T56" fmla="*/ 672 w 734"/>
                  <a:gd name="T57" fmla="*/ 26 h 116"/>
                  <a:gd name="T58" fmla="*/ 706 w 734"/>
                  <a:gd name="T59" fmla="*/ 38 h 116"/>
                  <a:gd name="T60" fmla="*/ 718 w 734"/>
                  <a:gd name="T61" fmla="*/ 42 h 116"/>
                  <a:gd name="T62" fmla="*/ 726 w 734"/>
                  <a:gd name="T63" fmla="*/ 48 h 116"/>
                  <a:gd name="T64" fmla="*/ 732 w 734"/>
                  <a:gd name="T65" fmla="*/ 54 h 116"/>
                  <a:gd name="T66" fmla="*/ 734 w 734"/>
                  <a:gd name="T67" fmla="*/ 60 h 116"/>
                  <a:gd name="T68" fmla="*/ 734 w 734"/>
                  <a:gd name="T69" fmla="*/ 60 h 116"/>
                  <a:gd name="T70" fmla="*/ 732 w 734"/>
                  <a:gd name="T71" fmla="*/ 66 h 116"/>
                  <a:gd name="T72" fmla="*/ 726 w 734"/>
                  <a:gd name="T73" fmla="*/ 72 h 116"/>
                  <a:gd name="T74" fmla="*/ 718 w 734"/>
                  <a:gd name="T75" fmla="*/ 76 h 116"/>
                  <a:gd name="T76" fmla="*/ 706 w 734"/>
                  <a:gd name="T77" fmla="*/ 82 h 116"/>
                  <a:gd name="T78" fmla="*/ 672 w 734"/>
                  <a:gd name="T79" fmla="*/ 92 h 116"/>
                  <a:gd name="T80" fmla="*/ 628 w 734"/>
                  <a:gd name="T81" fmla="*/ 100 h 116"/>
                  <a:gd name="T82" fmla="*/ 574 w 734"/>
                  <a:gd name="T83" fmla="*/ 106 h 116"/>
                  <a:gd name="T84" fmla="*/ 512 w 734"/>
                  <a:gd name="T85" fmla="*/ 112 h 116"/>
                  <a:gd name="T86" fmla="*/ 444 w 734"/>
                  <a:gd name="T87" fmla="*/ 116 h 116"/>
                  <a:gd name="T88" fmla="*/ 370 w 73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116"/>
                    </a:moveTo>
                    <a:lnTo>
                      <a:pt x="370" y="116"/>
                    </a:lnTo>
                    <a:lnTo>
                      <a:pt x="296" y="116"/>
                    </a:lnTo>
                    <a:lnTo>
                      <a:pt x="226"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8"/>
                    </a:lnTo>
                    <a:lnTo>
                      <a:pt x="64" y="26"/>
                    </a:lnTo>
                    <a:lnTo>
                      <a:pt x="110" y="18"/>
                    </a:lnTo>
                    <a:lnTo>
                      <a:pt x="164" y="10"/>
                    </a:lnTo>
                    <a:lnTo>
                      <a:pt x="226" y="6"/>
                    </a:lnTo>
                    <a:lnTo>
                      <a:pt x="296" y="2"/>
                    </a:lnTo>
                    <a:lnTo>
                      <a:pt x="370" y="0"/>
                    </a:lnTo>
                    <a:lnTo>
                      <a:pt x="370" y="0"/>
                    </a:lnTo>
                    <a:lnTo>
                      <a:pt x="444" y="2"/>
                    </a:lnTo>
                    <a:lnTo>
                      <a:pt x="512" y="6"/>
                    </a:lnTo>
                    <a:lnTo>
                      <a:pt x="574" y="10"/>
                    </a:lnTo>
                    <a:lnTo>
                      <a:pt x="628" y="18"/>
                    </a:lnTo>
                    <a:lnTo>
                      <a:pt x="672" y="26"/>
                    </a:lnTo>
                    <a:lnTo>
                      <a:pt x="706" y="38"/>
                    </a:lnTo>
                    <a:lnTo>
                      <a:pt x="718" y="42"/>
                    </a:lnTo>
                    <a:lnTo>
                      <a:pt x="726" y="48"/>
                    </a:lnTo>
                    <a:lnTo>
                      <a:pt x="732" y="54"/>
                    </a:lnTo>
                    <a:lnTo>
                      <a:pt x="734" y="60"/>
                    </a:lnTo>
                    <a:lnTo>
                      <a:pt x="734" y="60"/>
                    </a:lnTo>
                    <a:lnTo>
                      <a:pt x="732" y="66"/>
                    </a:lnTo>
                    <a:lnTo>
                      <a:pt x="726" y="72"/>
                    </a:lnTo>
                    <a:lnTo>
                      <a:pt x="718" y="76"/>
                    </a:lnTo>
                    <a:lnTo>
                      <a:pt x="706" y="82"/>
                    </a:lnTo>
                    <a:lnTo>
                      <a:pt x="672" y="92"/>
                    </a:lnTo>
                    <a:lnTo>
                      <a:pt x="628" y="100"/>
                    </a:lnTo>
                    <a:lnTo>
                      <a:pt x="574" y="106"/>
                    </a:lnTo>
                    <a:lnTo>
                      <a:pt x="512" y="112"/>
                    </a:lnTo>
                    <a:lnTo>
                      <a:pt x="444" y="116"/>
                    </a:lnTo>
                    <a:lnTo>
                      <a:pt x="370"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6" name="Freeform 332"/>
              <p:cNvSpPr>
                <a:spLocks/>
              </p:cNvSpPr>
              <p:nvPr/>
            </p:nvSpPr>
            <p:spPr bwMode="auto">
              <a:xfrm>
                <a:off x="4523" y="4168"/>
                <a:ext cx="738" cy="116"/>
              </a:xfrm>
              <a:custGeom>
                <a:avLst/>
                <a:gdLst>
                  <a:gd name="T0" fmla="*/ 372 w 738"/>
                  <a:gd name="T1" fmla="*/ 0 h 116"/>
                  <a:gd name="T2" fmla="*/ 372 w 738"/>
                  <a:gd name="T3" fmla="*/ 0 h 116"/>
                  <a:gd name="T4" fmla="*/ 298 w 738"/>
                  <a:gd name="T5" fmla="*/ 2 h 116"/>
                  <a:gd name="T6" fmla="*/ 228 w 738"/>
                  <a:gd name="T7" fmla="*/ 6 h 116"/>
                  <a:gd name="T8" fmla="*/ 164 w 738"/>
                  <a:gd name="T9" fmla="*/ 10 h 116"/>
                  <a:gd name="T10" fmla="*/ 110 w 738"/>
                  <a:gd name="T11" fmla="*/ 18 h 116"/>
                  <a:gd name="T12" fmla="*/ 64 w 738"/>
                  <a:gd name="T13" fmla="*/ 26 h 116"/>
                  <a:gd name="T14" fmla="*/ 30 w 738"/>
                  <a:gd name="T15" fmla="*/ 36 h 116"/>
                  <a:gd name="T16" fmla="*/ 18 w 738"/>
                  <a:gd name="T17" fmla="*/ 42 h 116"/>
                  <a:gd name="T18" fmla="*/ 8 w 738"/>
                  <a:gd name="T19" fmla="*/ 48 h 116"/>
                  <a:gd name="T20" fmla="*/ 2 w 738"/>
                  <a:gd name="T21" fmla="*/ 54 h 116"/>
                  <a:gd name="T22" fmla="*/ 0 w 738"/>
                  <a:gd name="T23" fmla="*/ 60 h 116"/>
                  <a:gd name="T24" fmla="*/ 0 w 738"/>
                  <a:gd name="T25" fmla="*/ 60 h 116"/>
                  <a:gd name="T26" fmla="*/ 2 w 738"/>
                  <a:gd name="T27" fmla="*/ 66 h 116"/>
                  <a:gd name="T28" fmla="*/ 8 w 738"/>
                  <a:gd name="T29" fmla="*/ 72 h 116"/>
                  <a:gd name="T30" fmla="*/ 18 w 738"/>
                  <a:gd name="T31" fmla="*/ 76 h 116"/>
                  <a:gd name="T32" fmla="*/ 30 w 738"/>
                  <a:gd name="T33" fmla="*/ 82 h 116"/>
                  <a:gd name="T34" fmla="*/ 64 w 738"/>
                  <a:gd name="T35" fmla="*/ 92 h 116"/>
                  <a:gd name="T36" fmla="*/ 110 w 738"/>
                  <a:gd name="T37" fmla="*/ 100 h 116"/>
                  <a:gd name="T38" fmla="*/ 164 w 738"/>
                  <a:gd name="T39" fmla="*/ 106 h 116"/>
                  <a:gd name="T40" fmla="*/ 228 w 738"/>
                  <a:gd name="T41" fmla="*/ 112 h 116"/>
                  <a:gd name="T42" fmla="*/ 298 w 738"/>
                  <a:gd name="T43" fmla="*/ 116 h 116"/>
                  <a:gd name="T44" fmla="*/ 372 w 738"/>
                  <a:gd name="T45" fmla="*/ 116 h 116"/>
                  <a:gd name="T46" fmla="*/ 372 w 738"/>
                  <a:gd name="T47" fmla="*/ 116 h 116"/>
                  <a:gd name="T48" fmla="*/ 446 w 738"/>
                  <a:gd name="T49" fmla="*/ 116 h 116"/>
                  <a:gd name="T50" fmla="*/ 514 w 738"/>
                  <a:gd name="T51" fmla="*/ 112 h 116"/>
                  <a:gd name="T52" fmla="*/ 576 w 738"/>
                  <a:gd name="T53" fmla="*/ 106 h 116"/>
                  <a:gd name="T54" fmla="*/ 630 w 738"/>
                  <a:gd name="T55" fmla="*/ 100 h 116"/>
                  <a:gd name="T56" fmla="*/ 676 w 738"/>
                  <a:gd name="T57" fmla="*/ 92 h 116"/>
                  <a:gd name="T58" fmla="*/ 710 w 738"/>
                  <a:gd name="T59" fmla="*/ 82 h 116"/>
                  <a:gd name="T60" fmla="*/ 722 w 738"/>
                  <a:gd name="T61" fmla="*/ 76 h 116"/>
                  <a:gd name="T62" fmla="*/ 730 w 738"/>
                  <a:gd name="T63" fmla="*/ 72 h 116"/>
                  <a:gd name="T64" fmla="*/ 736 w 738"/>
                  <a:gd name="T65" fmla="*/ 66 h 116"/>
                  <a:gd name="T66" fmla="*/ 738 w 738"/>
                  <a:gd name="T67" fmla="*/ 60 h 116"/>
                  <a:gd name="T68" fmla="*/ 738 w 738"/>
                  <a:gd name="T69" fmla="*/ 60 h 116"/>
                  <a:gd name="T70" fmla="*/ 736 w 738"/>
                  <a:gd name="T71" fmla="*/ 54 h 116"/>
                  <a:gd name="T72" fmla="*/ 730 w 738"/>
                  <a:gd name="T73" fmla="*/ 48 h 116"/>
                  <a:gd name="T74" fmla="*/ 722 w 738"/>
                  <a:gd name="T75" fmla="*/ 42 h 116"/>
                  <a:gd name="T76" fmla="*/ 710 w 738"/>
                  <a:gd name="T77" fmla="*/ 36 h 116"/>
                  <a:gd name="T78" fmla="*/ 676 w 738"/>
                  <a:gd name="T79" fmla="*/ 26 h 116"/>
                  <a:gd name="T80" fmla="*/ 630 w 738"/>
                  <a:gd name="T81" fmla="*/ 18 h 116"/>
                  <a:gd name="T82" fmla="*/ 576 w 738"/>
                  <a:gd name="T83" fmla="*/ 10 h 116"/>
                  <a:gd name="T84" fmla="*/ 514 w 738"/>
                  <a:gd name="T85" fmla="*/ 6 h 116"/>
                  <a:gd name="T86" fmla="*/ 446 w 738"/>
                  <a:gd name="T87" fmla="*/ 2 h 116"/>
                  <a:gd name="T88" fmla="*/ 372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2" y="0"/>
                    </a:moveTo>
                    <a:lnTo>
                      <a:pt x="372" y="0"/>
                    </a:lnTo>
                    <a:lnTo>
                      <a:pt x="298"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8" y="116"/>
                    </a:lnTo>
                    <a:lnTo>
                      <a:pt x="372" y="116"/>
                    </a:lnTo>
                    <a:lnTo>
                      <a:pt x="372" y="116"/>
                    </a:lnTo>
                    <a:lnTo>
                      <a:pt x="446"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6" y="2"/>
                    </a:lnTo>
                    <a:lnTo>
                      <a:pt x="3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7" name="Freeform 333"/>
              <p:cNvSpPr>
                <a:spLocks noEditPoints="1"/>
              </p:cNvSpPr>
              <p:nvPr/>
            </p:nvSpPr>
            <p:spPr bwMode="auto">
              <a:xfrm>
                <a:off x="4525" y="4168"/>
                <a:ext cx="734" cy="116"/>
              </a:xfrm>
              <a:custGeom>
                <a:avLst/>
                <a:gdLst>
                  <a:gd name="T0" fmla="*/ 370 w 734"/>
                  <a:gd name="T1" fmla="*/ 116 h 116"/>
                  <a:gd name="T2" fmla="*/ 228 w 734"/>
                  <a:gd name="T3" fmla="*/ 112 h 116"/>
                  <a:gd name="T4" fmla="*/ 110 w 734"/>
                  <a:gd name="T5" fmla="*/ 100 h 116"/>
                  <a:gd name="T6" fmla="*/ 32 w 734"/>
                  <a:gd name="T7" fmla="*/ 82 h 116"/>
                  <a:gd name="T8" fmla="*/ 10 w 734"/>
                  <a:gd name="T9" fmla="*/ 72 h 116"/>
                  <a:gd name="T10" fmla="*/ 2 w 734"/>
                  <a:gd name="T11" fmla="*/ 60 h 116"/>
                  <a:gd name="T12" fmla="*/ 4 w 734"/>
                  <a:gd name="T13" fmla="*/ 54 h 116"/>
                  <a:gd name="T14" fmla="*/ 20 w 734"/>
                  <a:gd name="T15" fmla="*/ 42 h 116"/>
                  <a:gd name="T16" fmla="*/ 66 w 734"/>
                  <a:gd name="T17" fmla="*/ 28 h 116"/>
                  <a:gd name="T18" fmla="*/ 166 w 734"/>
                  <a:gd name="T19" fmla="*/ 12 h 116"/>
                  <a:gd name="T20" fmla="*/ 296 w 734"/>
                  <a:gd name="T21" fmla="*/ 2 h 116"/>
                  <a:gd name="T22" fmla="*/ 370 w 734"/>
                  <a:gd name="T23" fmla="*/ 2 h 116"/>
                  <a:gd name="T24" fmla="*/ 510 w 734"/>
                  <a:gd name="T25" fmla="*/ 6 h 116"/>
                  <a:gd name="T26" fmla="*/ 626 w 734"/>
                  <a:gd name="T27" fmla="*/ 18 h 116"/>
                  <a:gd name="T28" fmla="*/ 704 w 734"/>
                  <a:gd name="T29" fmla="*/ 38 h 116"/>
                  <a:gd name="T30" fmla="*/ 724 w 734"/>
                  <a:gd name="T31" fmla="*/ 48 h 116"/>
                  <a:gd name="T32" fmla="*/ 732 w 734"/>
                  <a:gd name="T33" fmla="*/ 60 h 116"/>
                  <a:gd name="T34" fmla="*/ 730 w 734"/>
                  <a:gd name="T35" fmla="*/ 66 h 116"/>
                  <a:gd name="T36" fmla="*/ 716 w 734"/>
                  <a:gd name="T37" fmla="*/ 76 h 116"/>
                  <a:gd name="T38" fmla="*/ 670 w 734"/>
                  <a:gd name="T39" fmla="*/ 92 h 116"/>
                  <a:gd name="T40" fmla="*/ 572 w 734"/>
                  <a:gd name="T41" fmla="*/ 106 h 116"/>
                  <a:gd name="T42" fmla="*/ 442 w 734"/>
                  <a:gd name="T43" fmla="*/ 114 h 116"/>
                  <a:gd name="T44" fmla="*/ 370 w 734"/>
                  <a:gd name="T45" fmla="*/ 0 h 116"/>
                  <a:gd name="T46" fmla="*/ 296 w 734"/>
                  <a:gd name="T47" fmla="*/ 2 h 116"/>
                  <a:gd name="T48" fmla="*/ 164 w 734"/>
                  <a:gd name="T49" fmla="*/ 10 h 116"/>
                  <a:gd name="T50" fmla="*/ 64 w 734"/>
                  <a:gd name="T51" fmla="*/ 26 h 116"/>
                  <a:gd name="T52" fmla="*/ 18 w 734"/>
                  <a:gd name="T53" fmla="*/ 42 h 116"/>
                  <a:gd name="T54" fmla="*/ 2 w 734"/>
                  <a:gd name="T55" fmla="*/ 54 h 116"/>
                  <a:gd name="T56" fmla="*/ 0 w 734"/>
                  <a:gd name="T57" fmla="*/ 60 h 116"/>
                  <a:gd name="T58" fmla="*/ 8 w 734"/>
                  <a:gd name="T59" fmla="*/ 72 h 116"/>
                  <a:gd name="T60" fmla="*/ 30 w 734"/>
                  <a:gd name="T61" fmla="*/ 82 h 116"/>
                  <a:gd name="T62" fmla="*/ 110 w 734"/>
                  <a:gd name="T63" fmla="*/ 100 h 116"/>
                  <a:gd name="T64" fmla="*/ 226 w 734"/>
                  <a:gd name="T65" fmla="*/ 112 h 116"/>
                  <a:gd name="T66" fmla="*/ 370 w 734"/>
                  <a:gd name="T67" fmla="*/ 116 h 116"/>
                  <a:gd name="T68" fmla="*/ 444 w 734"/>
                  <a:gd name="T69" fmla="*/ 116 h 116"/>
                  <a:gd name="T70" fmla="*/ 574 w 734"/>
                  <a:gd name="T71" fmla="*/ 106 h 116"/>
                  <a:gd name="T72" fmla="*/ 672 w 734"/>
                  <a:gd name="T73" fmla="*/ 92 h 116"/>
                  <a:gd name="T74" fmla="*/ 718 w 734"/>
                  <a:gd name="T75" fmla="*/ 76 h 116"/>
                  <a:gd name="T76" fmla="*/ 732 w 734"/>
                  <a:gd name="T77" fmla="*/ 66 h 116"/>
                  <a:gd name="T78" fmla="*/ 734 w 734"/>
                  <a:gd name="T79" fmla="*/ 60 h 116"/>
                  <a:gd name="T80" fmla="*/ 726 w 734"/>
                  <a:gd name="T81" fmla="*/ 48 h 116"/>
                  <a:gd name="T82" fmla="*/ 706 w 734"/>
                  <a:gd name="T83" fmla="*/ 38 h 116"/>
                  <a:gd name="T84" fmla="*/ 628 w 734"/>
                  <a:gd name="T85" fmla="*/ 18 h 116"/>
                  <a:gd name="T86" fmla="*/ 512 w 734"/>
                  <a:gd name="T87" fmla="*/ 6 h 116"/>
                  <a:gd name="T88" fmla="*/ 370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116"/>
                    </a:moveTo>
                    <a:lnTo>
                      <a:pt x="370" y="116"/>
                    </a:lnTo>
                    <a:lnTo>
                      <a:pt x="296" y="114"/>
                    </a:lnTo>
                    <a:lnTo>
                      <a:pt x="228" y="112"/>
                    </a:lnTo>
                    <a:lnTo>
                      <a:pt x="166" y="106"/>
                    </a:lnTo>
                    <a:lnTo>
                      <a:pt x="110"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8"/>
                    </a:lnTo>
                    <a:lnTo>
                      <a:pt x="110" y="18"/>
                    </a:lnTo>
                    <a:lnTo>
                      <a:pt x="166" y="12"/>
                    </a:lnTo>
                    <a:lnTo>
                      <a:pt x="228" y="6"/>
                    </a:lnTo>
                    <a:lnTo>
                      <a:pt x="296" y="2"/>
                    </a:lnTo>
                    <a:lnTo>
                      <a:pt x="370" y="2"/>
                    </a:lnTo>
                    <a:lnTo>
                      <a:pt x="370" y="2"/>
                    </a:lnTo>
                    <a:lnTo>
                      <a:pt x="442" y="2"/>
                    </a:lnTo>
                    <a:lnTo>
                      <a:pt x="510" y="6"/>
                    </a:lnTo>
                    <a:lnTo>
                      <a:pt x="572" y="12"/>
                    </a:lnTo>
                    <a:lnTo>
                      <a:pt x="626" y="18"/>
                    </a:lnTo>
                    <a:lnTo>
                      <a:pt x="670" y="28"/>
                    </a:lnTo>
                    <a:lnTo>
                      <a:pt x="704" y="38"/>
                    </a:lnTo>
                    <a:lnTo>
                      <a:pt x="716" y="42"/>
                    </a:lnTo>
                    <a:lnTo>
                      <a:pt x="724" y="48"/>
                    </a:lnTo>
                    <a:lnTo>
                      <a:pt x="730" y="54"/>
                    </a:lnTo>
                    <a:lnTo>
                      <a:pt x="732" y="60"/>
                    </a:lnTo>
                    <a:lnTo>
                      <a:pt x="732" y="60"/>
                    </a:lnTo>
                    <a:lnTo>
                      <a:pt x="730" y="66"/>
                    </a:lnTo>
                    <a:lnTo>
                      <a:pt x="724" y="72"/>
                    </a:lnTo>
                    <a:lnTo>
                      <a:pt x="716" y="76"/>
                    </a:lnTo>
                    <a:lnTo>
                      <a:pt x="704" y="82"/>
                    </a:lnTo>
                    <a:lnTo>
                      <a:pt x="670" y="92"/>
                    </a:lnTo>
                    <a:lnTo>
                      <a:pt x="626" y="100"/>
                    </a:lnTo>
                    <a:lnTo>
                      <a:pt x="572" y="106"/>
                    </a:lnTo>
                    <a:lnTo>
                      <a:pt x="510" y="112"/>
                    </a:lnTo>
                    <a:lnTo>
                      <a:pt x="442" y="114"/>
                    </a:lnTo>
                    <a:lnTo>
                      <a:pt x="370" y="116"/>
                    </a:lnTo>
                    <a:close/>
                    <a:moveTo>
                      <a:pt x="370" y="0"/>
                    </a:moveTo>
                    <a:lnTo>
                      <a:pt x="370" y="0"/>
                    </a:lnTo>
                    <a:lnTo>
                      <a:pt x="296"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6" y="116"/>
                    </a:lnTo>
                    <a:lnTo>
                      <a:pt x="370" y="116"/>
                    </a:lnTo>
                    <a:lnTo>
                      <a:pt x="370" y="116"/>
                    </a:lnTo>
                    <a:lnTo>
                      <a:pt x="444"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4" y="2"/>
                    </a:lnTo>
                    <a:lnTo>
                      <a:pt x="370"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8" name="Freeform 334"/>
              <p:cNvSpPr>
                <a:spLocks/>
              </p:cNvSpPr>
              <p:nvPr/>
            </p:nvSpPr>
            <p:spPr bwMode="auto">
              <a:xfrm>
                <a:off x="4527" y="4170"/>
                <a:ext cx="730" cy="114"/>
              </a:xfrm>
              <a:custGeom>
                <a:avLst/>
                <a:gdLst>
                  <a:gd name="T0" fmla="*/ 368 w 730"/>
                  <a:gd name="T1" fmla="*/ 114 h 114"/>
                  <a:gd name="T2" fmla="*/ 368 w 730"/>
                  <a:gd name="T3" fmla="*/ 114 h 114"/>
                  <a:gd name="T4" fmla="*/ 294 w 730"/>
                  <a:gd name="T5" fmla="*/ 112 h 114"/>
                  <a:gd name="T6" fmla="*/ 226 w 730"/>
                  <a:gd name="T7" fmla="*/ 110 h 114"/>
                  <a:gd name="T8" fmla="*/ 164 w 730"/>
                  <a:gd name="T9" fmla="*/ 104 h 114"/>
                  <a:gd name="T10" fmla="*/ 108 w 730"/>
                  <a:gd name="T11" fmla="*/ 98 h 114"/>
                  <a:gd name="T12" fmla="*/ 64 w 730"/>
                  <a:gd name="T13" fmla="*/ 90 h 114"/>
                  <a:gd name="T14" fmla="*/ 30 w 730"/>
                  <a:gd name="T15" fmla="*/ 80 h 114"/>
                  <a:gd name="T16" fmla="*/ 18 w 730"/>
                  <a:gd name="T17" fmla="*/ 74 h 114"/>
                  <a:gd name="T18" fmla="*/ 8 w 730"/>
                  <a:gd name="T19" fmla="*/ 70 h 114"/>
                  <a:gd name="T20" fmla="*/ 2 w 730"/>
                  <a:gd name="T21" fmla="*/ 64 h 114"/>
                  <a:gd name="T22" fmla="*/ 0 w 730"/>
                  <a:gd name="T23" fmla="*/ 58 h 114"/>
                  <a:gd name="T24" fmla="*/ 0 w 730"/>
                  <a:gd name="T25" fmla="*/ 58 h 114"/>
                  <a:gd name="T26" fmla="*/ 2 w 730"/>
                  <a:gd name="T27" fmla="*/ 52 h 114"/>
                  <a:gd name="T28" fmla="*/ 8 w 730"/>
                  <a:gd name="T29" fmla="*/ 46 h 114"/>
                  <a:gd name="T30" fmla="*/ 18 w 730"/>
                  <a:gd name="T31" fmla="*/ 40 h 114"/>
                  <a:gd name="T32" fmla="*/ 30 w 730"/>
                  <a:gd name="T33" fmla="*/ 36 h 114"/>
                  <a:gd name="T34" fmla="*/ 64 w 730"/>
                  <a:gd name="T35" fmla="*/ 26 h 114"/>
                  <a:gd name="T36" fmla="*/ 108 w 730"/>
                  <a:gd name="T37" fmla="*/ 16 h 114"/>
                  <a:gd name="T38" fmla="*/ 164 w 730"/>
                  <a:gd name="T39" fmla="*/ 10 h 114"/>
                  <a:gd name="T40" fmla="*/ 226 w 730"/>
                  <a:gd name="T41" fmla="*/ 4 h 114"/>
                  <a:gd name="T42" fmla="*/ 294 w 730"/>
                  <a:gd name="T43" fmla="*/ 0 h 114"/>
                  <a:gd name="T44" fmla="*/ 368 w 730"/>
                  <a:gd name="T45" fmla="*/ 0 h 114"/>
                  <a:gd name="T46" fmla="*/ 368 w 730"/>
                  <a:gd name="T47" fmla="*/ 0 h 114"/>
                  <a:gd name="T48" fmla="*/ 440 w 730"/>
                  <a:gd name="T49" fmla="*/ 0 h 114"/>
                  <a:gd name="T50" fmla="*/ 508 w 730"/>
                  <a:gd name="T51" fmla="*/ 4 h 114"/>
                  <a:gd name="T52" fmla="*/ 570 w 730"/>
                  <a:gd name="T53" fmla="*/ 10 h 114"/>
                  <a:gd name="T54" fmla="*/ 624 w 730"/>
                  <a:gd name="T55" fmla="*/ 16 h 114"/>
                  <a:gd name="T56" fmla="*/ 668 w 730"/>
                  <a:gd name="T57" fmla="*/ 26 h 114"/>
                  <a:gd name="T58" fmla="*/ 702 w 730"/>
                  <a:gd name="T59" fmla="*/ 36 h 114"/>
                  <a:gd name="T60" fmla="*/ 714 w 730"/>
                  <a:gd name="T61" fmla="*/ 40 h 114"/>
                  <a:gd name="T62" fmla="*/ 722 w 730"/>
                  <a:gd name="T63" fmla="*/ 46 h 114"/>
                  <a:gd name="T64" fmla="*/ 728 w 730"/>
                  <a:gd name="T65" fmla="*/ 52 h 114"/>
                  <a:gd name="T66" fmla="*/ 730 w 730"/>
                  <a:gd name="T67" fmla="*/ 58 h 114"/>
                  <a:gd name="T68" fmla="*/ 730 w 730"/>
                  <a:gd name="T69" fmla="*/ 58 h 114"/>
                  <a:gd name="T70" fmla="*/ 728 w 730"/>
                  <a:gd name="T71" fmla="*/ 64 h 114"/>
                  <a:gd name="T72" fmla="*/ 722 w 730"/>
                  <a:gd name="T73" fmla="*/ 70 h 114"/>
                  <a:gd name="T74" fmla="*/ 714 w 730"/>
                  <a:gd name="T75" fmla="*/ 74 h 114"/>
                  <a:gd name="T76" fmla="*/ 702 w 730"/>
                  <a:gd name="T77" fmla="*/ 80 h 114"/>
                  <a:gd name="T78" fmla="*/ 668 w 730"/>
                  <a:gd name="T79" fmla="*/ 90 h 114"/>
                  <a:gd name="T80" fmla="*/ 624 w 730"/>
                  <a:gd name="T81" fmla="*/ 98 h 114"/>
                  <a:gd name="T82" fmla="*/ 570 w 730"/>
                  <a:gd name="T83" fmla="*/ 104 h 114"/>
                  <a:gd name="T84" fmla="*/ 508 w 730"/>
                  <a:gd name="T85" fmla="*/ 110 h 114"/>
                  <a:gd name="T86" fmla="*/ 440 w 730"/>
                  <a:gd name="T87" fmla="*/ 112 h 114"/>
                  <a:gd name="T88" fmla="*/ 368 w 730"/>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114"/>
                    </a:moveTo>
                    <a:lnTo>
                      <a:pt x="368" y="114"/>
                    </a:lnTo>
                    <a:lnTo>
                      <a:pt x="294" y="112"/>
                    </a:lnTo>
                    <a:lnTo>
                      <a:pt x="226" y="110"/>
                    </a:lnTo>
                    <a:lnTo>
                      <a:pt x="164" y="104"/>
                    </a:lnTo>
                    <a:lnTo>
                      <a:pt x="108" y="98"/>
                    </a:lnTo>
                    <a:lnTo>
                      <a:pt x="64" y="90"/>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4" y="10"/>
                    </a:lnTo>
                    <a:lnTo>
                      <a:pt x="226" y="4"/>
                    </a:lnTo>
                    <a:lnTo>
                      <a:pt x="294" y="0"/>
                    </a:lnTo>
                    <a:lnTo>
                      <a:pt x="368" y="0"/>
                    </a:lnTo>
                    <a:lnTo>
                      <a:pt x="368" y="0"/>
                    </a:lnTo>
                    <a:lnTo>
                      <a:pt x="440" y="0"/>
                    </a:lnTo>
                    <a:lnTo>
                      <a:pt x="508" y="4"/>
                    </a:lnTo>
                    <a:lnTo>
                      <a:pt x="570" y="10"/>
                    </a:lnTo>
                    <a:lnTo>
                      <a:pt x="624" y="16"/>
                    </a:lnTo>
                    <a:lnTo>
                      <a:pt x="668" y="26"/>
                    </a:lnTo>
                    <a:lnTo>
                      <a:pt x="702" y="36"/>
                    </a:lnTo>
                    <a:lnTo>
                      <a:pt x="714" y="40"/>
                    </a:lnTo>
                    <a:lnTo>
                      <a:pt x="722" y="46"/>
                    </a:lnTo>
                    <a:lnTo>
                      <a:pt x="728" y="52"/>
                    </a:lnTo>
                    <a:lnTo>
                      <a:pt x="730" y="58"/>
                    </a:lnTo>
                    <a:lnTo>
                      <a:pt x="730" y="58"/>
                    </a:lnTo>
                    <a:lnTo>
                      <a:pt x="728" y="64"/>
                    </a:lnTo>
                    <a:lnTo>
                      <a:pt x="722" y="70"/>
                    </a:lnTo>
                    <a:lnTo>
                      <a:pt x="714" y="74"/>
                    </a:lnTo>
                    <a:lnTo>
                      <a:pt x="702" y="80"/>
                    </a:lnTo>
                    <a:lnTo>
                      <a:pt x="668" y="90"/>
                    </a:lnTo>
                    <a:lnTo>
                      <a:pt x="624" y="98"/>
                    </a:lnTo>
                    <a:lnTo>
                      <a:pt x="570" y="104"/>
                    </a:lnTo>
                    <a:lnTo>
                      <a:pt x="508" y="110"/>
                    </a:lnTo>
                    <a:lnTo>
                      <a:pt x="440" y="112"/>
                    </a:lnTo>
                    <a:lnTo>
                      <a:pt x="368"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9" name="Freeform 335"/>
              <p:cNvSpPr>
                <a:spLocks/>
              </p:cNvSpPr>
              <p:nvPr/>
            </p:nvSpPr>
            <p:spPr bwMode="auto">
              <a:xfrm>
                <a:off x="4525" y="4168"/>
                <a:ext cx="734" cy="116"/>
              </a:xfrm>
              <a:custGeom>
                <a:avLst/>
                <a:gdLst>
                  <a:gd name="T0" fmla="*/ 370 w 734"/>
                  <a:gd name="T1" fmla="*/ 0 h 116"/>
                  <a:gd name="T2" fmla="*/ 370 w 734"/>
                  <a:gd name="T3" fmla="*/ 0 h 116"/>
                  <a:gd name="T4" fmla="*/ 296 w 734"/>
                  <a:gd name="T5" fmla="*/ 2 h 116"/>
                  <a:gd name="T6" fmla="*/ 226 w 734"/>
                  <a:gd name="T7" fmla="*/ 6 h 116"/>
                  <a:gd name="T8" fmla="*/ 164 w 734"/>
                  <a:gd name="T9" fmla="*/ 10 h 116"/>
                  <a:gd name="T10" fmla="*/ 110 w 734"/>
                  <a:gd name="T11" fmla="*/ 18 h 116"/>
                  <a:gd name="T12" fmla="*/ 64 w 734"/>
                  <a:gd name="T13" fmla="*/ 26 h 116"/>
                  <a:gd name="T14" fmla="*/ 30 w 734"/>
                  <a:gd name="T15" fmla="*/ 38 h 116"/>
                  <a:gd name="T16" fmla="*/ 18 w 734"/>
                  <a:gd name="T17" fmla="*/ 42 h 116"/>
                  <a:gd name="T18" fmla="*/ 8 w 734"/>
                  <a:gd name="T19" fmla="*/ 48 h 116"/>
                  <a:gd name="T20" fmla="*/ 2 w 734"/>
                  <a:gd name="T21" fmla="*/ 54 h 116"/>
                  <a:gd name="T22" fmla="*/ 0 w 734"/>
                  <a:gd name="T23" fmla="*/ 60 h 116"/>
                  <a:gd name="T24" fmla="*/ 0 w 734"/>
                  <a:gd name="T25" fmla="*/ 60 h 116"/>
                  <a:gd name="T26" fmla="*/ 2 w 734"/>
                  <a:gd name="T27" fmla="*/ 66 h 116"/>
                  <a:gd name="T28" fmla="*/ 8 w 734"/>
                  <a:gd name="T29" fmla="*/ 72 h 116"/>
                  <a:gd name="T30" fmla="*/ 18 w 734"/>
                  <a:gd name="T31" fmla="*/ 76 h 116"/>
                  <a:gd name="T32" fmla="*/ 30 w 734"/>
                  <a:gd name="T33" fmla="*/ 82 h 116"/>
                  <a:gd name="T34" fmla="*/ 64 w 734"/>
                  <a:gd name="T35" fmla="*/ 92 h 116"/>
                  <a:gd name="T36" fmla="*/ 110 w 734"/>
                  <a:gd name="T37" fmla="*/ 100 h 116"/>
                  <a:gd name="T38" fmla="*/ 164 w 734"/>
                  <a:gd name="T39" fmla="*/ 106 h 116"/>
                  <a:gd name="T40" fmla="*/ 226 w 734"/>
                  <a:gd name="T41" fmla="*/ 112 h 116"/>
                  <a:gd name="T42" fmla="*/ 296 w 734"/>
                  <a:gd name="T43" fmla="*/ 116 h 116"/>
                  <a:gd name="T44" fmla="*/ 370 w 734"/>
                  <a:gd name="T45" fmla="*/ 116 h 116"/>
                  <a:gd name="T46" fmla="*/ 370 w 734"/>
                  <a:gd name="T47" fmla="*/ 116 h 116"/>
                  <a:gd name="T48" fmla="*/ 444 w 734"/>
                  <a:gd name="T49" fmla="*/ 116 h 116"/>
                  <a:gd name="T50" fmla="*/ 512 w 734"/>
                  <a:gd name="T51" fmla="*/ 112 h 116"/>
                  <a:gd name="T52" fmla="*/ 574 w 734"/>
                  <a:gd name="T53" fmla="*/ 106 h 116"/>
                  <a:gd name="T54" fmla="*/ 628 w 734"/>
                  <a:gd name="T55" fmla="*/ 100 h 116"/>
                  <a:gd name="T56" fmla="*/ 672 w 734"/>
                  <a:gd name="T57" fmla="*/ 92 h 116"/>
                  <a:gd name="T58" fmla="*/ 706 w 734"/>
                  <a:gd name="T59" fmla="*/ 82 h 116"/>
                  <a:gd name="T60" fmla="*/ 718 w 734"/>
                  <a:gd name="T61" fmla="*/ 76 h 116"/>
                  <a:gd name="T62" fmla="*/ 726 w 734"/>
                  <a:gd name="T63" fmla="*/ 72 h 116"/>
                  <a:gd name="T64" fmla="*/ 732 w 734"/>
                  <a:gd name="T65" fmla="*/ 66 h 116"/>
                  <a:gd name="T66" fmla="*/ 734 w 734"/>
                  <a:gd name="T67" fmla="*/ 60 h 116"/>
                  <a:gd name="T68" fmla="*/ 734 w 734"/>
                  <a:gd name="T69" fmla="*/ 60 h 116"/>
                  <a:gd name="T70" fmla="*/ 732 w 734"/>
                  <a:gd name="T71" fmla="*/ 54 h 116"/>
                  <a:gd name="T72" fmla="*/ 726 w 734"/>
                  <a:gd name="T73" fmla="*/ 48 h 116"/>
                  <a:gd name="T74" fmla="*/ 718 w 734"/>
                  <a:gd name="T75" fmla="*/ 42 h 116"/>
                  <a:gd name="T76" fmla="*/ 706 w 734"/>
                  <a:gd name="T77" fmla="*/ 38 h 116"/>
                  <a:gd name="T78" fmla="*/ 672 w 734"/>
                  <a:gd name="T79" fmla="*/ 26 h 116"/>
                  <a:gd name="T80" fmla="*/ 628 w 734"/>
                  <a:gd name="T81" fmla="*/ 18 h 116"/>
                  <a:gd name="T82" fmla="*/ 574 w 734"/>
                  <a:gd name="T83" fmla="*/ 10 h 116"/>
                  <a:gd name="T84" fmla="*/ 512 w 734"/>
                  <a:gd name="T85" fmla="*/ 6 h 116"/>
                  <a:gd name="T86" fmla="*/ 444 w 734"/>
                  <a:gd name="T87" fmla="*/ 2 h 116"/>
                  <a:gd name="T88" fmla="*/ 370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70" y="0"/>
                    </a:moveTo>
                    <a:lnTo>
                      <a:pt x="370" y="0"/>
                    </a:lnTo>
                    <a:lnTo>
                      <a:pt x="296"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6" y="116"/>
                    </a:lnTo>
                    <a:lnTo>
                      <a:pt x="370" y="116"/>
                    </a:lnTo>
                    <a:lnTo>
                      <a:pt x="370" y="116"/>
                    </a:lnTo>
                    <a:lnTo>
                      <a:pt x="444"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4" y="2"/>
                    </a:lnTo>
                    <a:lnTo>
                      <a:pt x="3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0" name="Freeform 336"/>
              <p:cNvSpPr>
                <a:spLocks noEditPoints="1"/>
              </p:cNvSpPr>
              <p:nvPr/>
            </p:nvSpPr>
            <p:spPr bwMode="auto">
              <a:xfrm>
                <a:off x="4527" y="4170"/>
                <a:ext cx="730" cy="114"/>
              </a:xfrm>
              <a:custGeom>
                <a:avLst/>
                <a:gdLst>
                  <a:gd name="T0" fmla="*/ 368 w 730"/>
                  <a:gd name="T1" fmla="*/ 114 h 114"/>
                  <a:gd name="T2" fmla="*/ 226 w 730"/>
                  <a:gd name="T3" fmla="*/ 110 h 114"/>
                  <a:gd name="T4" fmla="*/ 110 w 730"/>
                  <a:gd name="T5" fmla="*/ 98 h 114"/>
                  <a:gd name="T6" fmla="*/ 32 w 730"/>
                  <a:gd name="T7" fmla="*/ 80 h 114"/>
                  <a:gd name="T8" fmla="*/ 10 w 730"/>
                  <a:gd name="T9" fmla="*/ 70 h 114"/>
                  <a:gd name="T10" fmla="*/ 2 w 730"/>
                  <a:gd name="T11" fmla="*/ 58 h 114"/>
                  <a:gd name="T12" fmla="*/ 4 w 730"/>
                  <a:gd name="T13" fmla="*/ 52 h 114"/>
                  <a:gd name="T14" fmla="*/ 20 w 730"/>
                  <a:gd name="T15" fmla="*/ 40 h 114"/>
                  <a:gd name="T16" fmla="*/ 66 w 730"/>
                  <a:gd name="T17" fmla="*/ 26 h 114"/>
                  <a:gd name="T18" fmla="*/ 164 w 730"/>
                  <a:gd name="T19" fmla="*/ 10 h 114"/>
                  <a:gd name="T20" fmla="*/ 294 w 730"/>
                  <a:gd name="T21" fmla="*/ 0 h 114"/>
                  <a:gd name="T22" fmla="*/ 368 w 730"/>
                  <a:gd name="T23" fmla="*/ 0 h 114"/>
                  <a:gd name="T24" fmla="*/ 508 w 730"/>
                  <a:gd name="T25" fmla="*/ 4 h 114"/>
                  <a:gd name="T26" fmla="*/ 622 w 730"/>
                  <a:gd name="T27" fmla="*/ 16 h 114"/>
                  <a:gd name="T28" fmla="*/ 700 w 730"/>
                  <a:gd name="T29" fmla="*/ 36 h 114"/>
                  <a:gd name="T30" fmla="*/ 720 w 730"/>
                  <a:gd name="T31" fmla="*/ 46 h 114"/>
                  <a:gd name="T32" fmla="*/ 728 w 730"/>
                  <a:gd name="T33" fmla="*/ 58 h 114"/>
                  <a:gd name="T34" fmla="*/ 726 w 730"/>
                  <a:gd name="T35" fmla="*/ 64 h 114"/>
                  <a:gd name="T36" fmla="*/ 712 w 730"/>
                  <a:gd name="T37" fmla="*/ 74 h 114"/>
                  <a:gd name="T38" fmla="*/ 666 w 730"/>
                  <a:gd name="T39" fmla="*/ 88 h 114"/>
                  <a:gd name="T40" fmla="*/ 568 w 730"/>
                  <a:gd name="T41" fmla="*/ 104 h 114"/>
                  <a:gd name="T42" fmla="*/ 440 w 730"/>
                  <a:gd name="T43" fmla="*/ 112 h 114"/>
                  <a:gd name="T44" fmla="*/ 368 w 730"/>
                  <a:gd name="T45" fmla="*/ 0 h 114"/>
                  <a:gd name="T46" fmla="*/ 294 w 730"/>
                  <a:gd name="T47" fmla="*/ 0 h 114"/>
                  <a:gd name="T48" fmla="*/ 164 w 730"/>
                  <a:gd name="T49" fmla="*/ 10 h 114"/>
                  <a:gd name="T50" fmla="*/ 64 w 730"/>
                  <a:gd name="T51" fmla="*/ 26 h 114"/>
                  <a:gd name="T52" fmla="*/ 18 w 730"/>
                  <a:gd name="T53" fmla="*/ 40 h 114"/>
                  <a:gd name="T54" fmla="*/ 2 w 730"/>
                  <a:gd name="T55" fmla="*/ 52 h 114"/>
                  <a:gd name="T56" fmla="*/ 0 w 730"/>
                  <a:gd name="T57" fmla="*/ 58 h 114"/>
                  <a:gd name="T58" fmla="*/ 8 w 730"/>
                  <a:gd name="T59" fmla="*/ 70 h 114"/>
                  <a:gd name="T60" fmla="*/ 30 w 730"/>
                  <a:gd name="T61" fmla="*/ 80 h 114"/>
                  <a:gd name="T62" fmla="*/ 108 w 730"/>
                  <a:gd name="T63" fmla="*/ 98 h 114"/>
                  <a:gd name="T64" fmla="*/ 226 w 730"/>
                  <a:gd name="T65" fmla="*/ 110 h 114"/>
                  <a:gd name="T66" fmla="*/ 368 w 730"/>
                  <a:gd name="T67" fmla="*/ 114 h 114"/>
                  <a:gd name="T68" fmla="*/ 440 w 730"/>
                  <a:gd name="T69" fmla="*/ 112 h 114"/>
                  <a:gd name="T70" fmla="*/ 570 w 730"/>
                  <a:gd name="T71" fmla="*/ 104 h 114"/>
                  <a:gd name="T72" fmla="*/ 668 w 730"/>
                  <a:gd name="T73" fmla="*/ 90 h 114"/>
                  <a:gd name="T74" fmla="*/ 714 w 730"/>
                  <a:gd name="T75" fmla="*/ 74 h 114"/>
                  <a:gd name="T76" fmla="*/ 728 w 730"/>
                  <a:gd name="T77" fmla="*/ 64 h 114"/>
                  <a:gd name="T78" fmla="*/ 730 w 730"/>
                  <a:gd name="T79" fmla="*/ 58 h 114"/>
                  <a:gd name="T80" fmla="*/ 722 w 730"/>
                  <a:gd name="T81" fmla="*/ 46 h 114"/>
                  <a:gd name="T82" fmla="*/ 702 w 730"/>
                  <a:gd name="T83" fmla="*/ 36 h 114"/>
                  <a:gd name="T84" fmla="*/ 624 w 730"/>
                  <a:gd name="T85" fmla="*/ 16 h 114"/>
                  <a:gd name="T86" fmla="*/ 508 w 730"/>
                  <a:gd name="T87" fmla="*/ 4 h 114"/>
                  <a:gd name="T88" fmla="*/ 368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114"/>
                    </a:moveTo>
                    <a:lnTo>
                      <a:pt x="368" y="114"/>
                    </a:lnTo>
                    <a:lnTo>
                      <a:pt x="294" y="112"/>
                    </a:lnTo>
                    <a:lnTo>
                      <a:pt x="226" y="110"/>
                    </a:lnTo>
                    <a:lnTo>
                      <a:pt x="164" y="104"/>
                    </a:lnTo>
                    <a:lnTo>
                      <a:pt x="110" y="98"/>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0"/>
                    </a:lnTo>
                    <a:lnTo>
                      <a:pt x="368" y="0"/>
                    </a:lnTo>
                    <a:lnTo>
                      <a:pt x="368" y="0"/>
                    </a:lnTo>
                    <a:lnTo>
                      <a:pt x="440" y="0"/>
                    </a:lnTo>
                    <a:lnTo>
                      <a:pt x="508" y="4"/>
                    </a:lnTo>
                    <a:lnTo>
                      <a:pt x="568" y="10"/>
                    </a:lnTo>
                    <a:lnTo>
                      <a:pt x="622" y="16"/>
                    </a:lnTo>
                    <a:lnTo>
                      <a:pt x="666" y="26"/>
                    </a:lnTo>
                    <a:lnTo>
                      <a:pt x="700" y="36"/>
                    </a:lnTo>
                    <a:lnTo>
                      <a:pt x="712" y="40"/>
                    </a:lnTo>
                    <a:lnTo>
                      <a:pt x="720" y="46"/>
                    </a:lnTo>
                    <a:lnTo>
                      <a:pt x="726" y="52"/>
                    </a:lnTo>
                    <a:lnTo>
                      <a:pt x="728" y="58"/>
                    </a:lnTo>
                    <a:lnTo>
                      <a:pt x="728" y="58"/>
                    </a:lnTo>
                    <a:lnTo>
                      <a:pt x="726" y="64"/>
                    </a:lnTo>
                    <a:lnTo>
                      <a:pt x="720" y="70"/>
                    </a:lnTo>
                    <a:lnTo>
                      <a:pt x="712" y="74"/>
                    </a:lnTo>
                    <a:lnTo>
                      <a:pt x="700" y="80"/>
                    </a:lnTo>
                    <a:lnTo>
                      <a:pt x="666" y="88"/>
                    </a:lnTo>
                    <a:lnTo>
                      <a:pt x="622" y="98"/>
                    </a:lnTo>
                    <a:lnTo>
                      <a:pt x="568" y="104"/>
                    </a:lnTo>
                    <a:lnTo>
                      <a:pt x="508" y="110"/>
                    </a:lnTo>
                    <a:lnTo>
                      <a:pt x="440" y="112"/>
                    </a:lnTo>
                    <a:lnTo>
                      <a:pt x="368" y="114"/>
                    </a:lnTo>
                    <a:close/>
                    <a:moveTo>
                      <a:pt x="368" y="0"/>
                    </a:moveTo>
                    <a:lnTo>
                      <a:pt x="368" y="0"/>
                    </a:lnTo>
                    <a:lnTo>
                      <a:pt x="294" y="0"/>
                    </a:lnTo>
                    <a:lnTo>
                      <a:pt x="226" y="4"/>
                    </a:lnTo>
                    <a:lnTo>
                      <a:pt x="164"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4" y="104"/>
                    </a:lnTo>
                    <a:lnTo>
                      <a:pt x="226" y="110"/>
                    </a:lnTo>
                    <a:lnTo>
                      <a:pt x="294" y="112"/>
                    </a:lnTo>
                    <a:lnTo>
                      <a:pt x="368" y="114"/>
                    </a:lnTo>
                    <a:lnTo>
                      <a:pt x="368"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8" y="0"/>
                    </a:lnTo>
                    <a:close/>
                  </a:path>
                </a:pathLst>
              </a:custGeom>
              <a:solidFill>
                <a:srgbClr val="DCD9D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1" name="Freeform 337"/>
              <p:cNvSpPr>
                <a:spLocks/>
              </p:cNvSpPr>
              <p:nvPr/>
            </p:nvSpPr>
            <p:spPr bwMode="auto">
              <a:xfrm>
                <a:off x="4529" y="4170"/>
                <a:ext cx="726" cy="114"/>
              </a:xfrm>
              <a:custGeom>
                <a:avLst/>
                <a:gdLst>
                  <a:gd name="T0" fmla="*/ 366 w 726"/>
                  <a:gd name="T1" fmla="*/ 114 h 114"/>
                  <a:gd name="T2" fmla="*/ 366 w 726"/>
                  <a:gd name="T3" fmla="*/ 114 h 114"/>
                  <a:gd name="T4" fmla="*/ 292 w 726"/>
                  <a:gd name="T5" fmla="*/ 112 h 114"/>
                  <a:gd name="T6" fmla="*/ 224 w 726"/>
                  <a:gd name="T7" fmla="*/ 110 h 114"/>
                  <a:gd name="T8" fmla="*/ 162 w 726"/>
                  <a:gd name="T9" fmla="*/ 104 h 114"/>
                  <a:gd name="T10" fmla="*/ 108 w 726"/>
                  <a:gd name="T11" fmla="*/ 98 h 114"/>
                  <a:gd name="T12" fmla="*/ 64 w 726"/>
                  <a:gd name="T13" fmla="*/ 88 h 114"/>
                  <a:gd name="T14" fmla="*/ 30 w 726"/>
                  <a:gd name="T15" fmla="*/ 80 h 114"/>
                  <a:gd name="T16" fmla="*/ 18 w 726"/>
                  <a:gd name="T17" fmla="*/ 74 h 114"/>
                  <a:gd name="T18" fmla="*/ 8 w 726"/>
                  <a:gd name="T19" fmla="*/ 70 h 114"/>
                  <a:gd name="T20" fmla="*/ 2 w 726"/>
                  <a:gd name="T21" fmla="*/ 64 h 114"/>
                  <a:gd name="T22" fmla="*/ 0 w 726"/>
                  <a:gd name="T23" fmla="*/ 58 h 114"/>
                  <a:gd name="T24" fmla="*/ 0 w 726"/>
                  <a:gd name="T25" fmla="*/ 58 h 114"/>
                  <a:gd name="T26" fmla="*/ 2 w 726"/>
                  <a:gd name="T27" fmla="*/ 52 h 114"/>
                  <a:gd name="T28" fmla="*/ 8 w 726"/>
                  <a:gd name="T29" fmla="*/ 46 h 114"/>
                  <a:gd name="T30" fmla="*/ 18 w 726"/>
                  <a:gd name="T31" fmla="*/ 40 h 114"/>
                  <a:gd name="T32" fmla="*/ 30 w 726"/>
                  <a:gd name="T33" fmla="*/ 36 h 114"/>
                  <a:gd name="T34" fmla="*/ 64 w 726"/>
                  <a:gd name="T35" fmla="*/ 26 h 114"/>
                  <a:gd name="T36" fmla="*/ 108 w 726"/>
                  <a:gd name="T37" fmla="*/ 16 h 114"/>
                  <a:gd name="T38" fmla="*/ 162 w 726"/>
                  <a:gd name="T39" fmla="*/ 10 h 114"/>
                  <a:gd name="T40" fmla="*/ 224 w 726"/>
                  <a:gd name="T41" fmla="*/ 4 h 114"/>
                  <a:gd name="T42" fmla="*/ 292 w 726"/>
                  <a:gd name="T43" fmla="*/ 0 h 114"/>
                  <a:gd name="T44" fmla="*/ 366 w 726"/>
                  <a:gd name="T45" fmla="*/ 0 h 114"/>
                  <a:gd name="T46" fmla="*/ 366 w 726"/>
                  <a:gd name="T47" fmla="*/ 0 h 114"/>
                  <a:gd name="T48" fmla="*/ 438 w 726"/>
                  <a:gd name="T49" fmla="*/ 0 h 114"/>
                  <a:gd name="T50" fmla="*/ 506 w 726"/>
                  <a:gd name="T51" fmla="*/ 4 h 114"/>
                  <a:gd name="T52" fmla="*/ 566 w 726"/>
                  <a:gd name="T53" fmla="*/ 10 h 114"/>
                  <a:gd name="T54" fmla="*/ 620 w 726"/>
                  <a:gd name="T55" fmla="*/ 16 h 114"/>
                  <a:gd name="T56" fmla="*/ 664 w 726"/>
                  <a:gd name="T57" fmla="*/ 26 h 114"/>
                  <a:gd name="T58" fmla="*/ 698 w 726"/>
                  <a:gd name="T59" fmla="*/ 36 h 114"/>
                  <a:gd name="T60" fmla="*/ 710 w 726"/>
                  <a:gd name="T61" fmla="*/ 40 h 114"/>
                  <a:gd name="T62" fmla="*/ 718 w 726"/>
                  <a:gd name="T63" fmla="*/ 46 h 114"/>
                  <a:gd name="T64" fmla="*/ 724 w 726"/>
                  <a:gd name="T65" fmla="*/ 52 h 114"/>
                  <a:gd name="T66" fmla="*/ 726 w 726"/>
                  <a:gd name="T67" fmla="*/ 58 h 114"/>
                  <a:gd name="T68" fmla="*/ 726 w 726"/>
                  <a:gd name="T69" fmla="*/ 58 h 114"/>
                  <a:gd name="T70" fmla="*/ 724 w 726"/>
                  <a:gd name="T71" fmla="*/ 64 h 114"/>
                  <a:gd name="T72" fmla="*/ 718 w 726"/>
                  <a:gd name="T73" fmla="*/ 70 h 114"/>
                  <a:gd name="T74" fmla="*/ 710 w 726"/>
                  <a:gd name="T75" fmla="*/ 74 h 114"/>
                  <a:gd name="T76" fmla="*/ 698 w 726"/>
                  <a:gd name="T77" fmla="*/ 80 h 114"/>
                  <a:gd name="T78" fmla="*/ 664 w 726"/>
                  <a:gd name="T79" fmla="*/ 88 h 114"/>
                  <a:gd name="T80" fmla="*/ 620 w 726"/>
                  <a:gd name="T81" fmla="*/ 98 h 114"/>
                  <a:gd name="T82" fmla="*/ 566 w 726"/>
                  <a:gd name="T83" fmla="*/ 104 h 114"/>
                  <a:gd name="T84" fmla="*/ 506 w 726"/>
                  <a:gd name="T85" fmla="*/ 110 h 114"/>
                  <a:gd name="T86" fmla="*/ 438 w 726"/>
                  <a:gd name="T87" fmla="*/ 112 h 114"/>
                  <a:gd name="T88" fmla="*/ 366 w 726"/>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114"/>
                    </a:moveTo>
                    <a:lnTo>
                      <a:pt x="366" y="114"/>
                    </a:lnTo>
                    <a:lnTo>
                      <a:pt x="292" y="112"/>
                    </a:lnTo>
                    <a:lnTo>
                      <a:pt x="224" y="110"/>
                    </a:lnTo>
                    <a:lnTo>
                      <a:pt x="162" y="104"/>
                    </a:lnTo>
                    <a:lnTo>
                      <a:pt x="108" y="98"/>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0"/>
                    </a:lnTo>
                    <a:lnTo>
                      <a:pt x="366" y="0"/>
                    </a:lnTo>
                    <a:lnTo>
                      <a:pt x="366" y="0"/>
                    </a:lnTo>
                    <a:lnTo>
                      <a:pt x="438" y="0"/>
                    </a:lnTo>
                    <a:lnTo>
                      <a:pt x="506" y="4"/>
                    </a:lnTo>
                    <a:lnTo>
                      <a:pt x="566" y="10"/>
                    </a:lnTo>
                    <a:lnTo>
                      <a:pt x="620" y="16"/>
                    </a:lnTo>
                    <a:lnTo>
                      <a:pt x="664" y="26"/>
                    </a:lnTo>
                    <a:lnTo>
                      <a:pt x="698" y="36"/>
                    </a:lnTo>
                    <a:lnTo>
                      <a:pt x="710" y="40"/>
                    </a:lnTo>
                    <a:lnTo>
                      <a:pt x="718" y="46"/>
                    </a:lnTo>
                    <a:lnTo>
                      <a:pt x="724" y="52"/>
                    </a:lnTo>
                    <a:lnTo>
                      <a:pt x="726" y="58"/>
                    </a:lnTo>
                    <a:lnTo>
                      <a:pt x="726" y="58"/>
                    </a:lnTo>
                    <a:lnTo>
                      <a:pt x="724" y="64"/>
                    </a:lnTo>
                    <a:lnTo>
                      <a:pt x="718" y="70"/>
                    </a:lnTo>
                    <a:lnTo>
                      <a:pt x="710" y="74"/>
                    </a:lnTo>
                    <a:lnTo>
                      <a:pt x="698" y="80"/>
                    </a:lnTo>
                    <a:lnTo>
                      <a:pt x="664" y="88"/>
                    </a:lnTo>
                    <a:lnTo>
                      <a:pt x="620" y="98"/>
                    </a:lnTo>
                    <a:lnTo>
                      <a:pt x="566" y="104"/>
                    </a:lnTo>
                    <a:lnTo>
                      <a:pt x="506" y="110"/>
                    </a:lnTo>
                    <a:lnTo>
                      <a:pt x="438" y="112"/>
                    </a:lnTo>
                    <a:lnTo>
                      <a:pt x="366"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2" name="Freeform 338"/>
              <p:cNvSpPr>
                <a:spLocks/>
              </p:cNvSpPr>
              <p:nvPr/>
            </p:nvSpPr>
            <p:spPr bwMode="auto">
              <a:xfrm>
                <a:off x="4527" y="4170"/>
                <a:ext cx="730" cy="114"/>
              </a:xfrm>
              <a:custGeom>
                <a:avLst/>
                <a:gdLst>
                  <a:gd name="T0" fmla="*/ 368 w 730"/>
                  <a:gd name="T1" fmla="*/ 0 h 114"/>
                  <a:gd name="T2" fmla="*/ 368 w 730"/>
                  <a:gd name="T3" fmla="*/ 0 h 114"/>
                  <a:gd name="T4" fmla="*/ 294 w 730"/>
                  <a:gd name="T5" fmla="*/ 0 h 114"/>
                  <a:gd name="T6" fmla="*/ 226 w 730"/>
                  <a:gd name="T7" fmla="*/ 4 h 114"/>
                  <a:gd name="T8" fmla="*/ 164 w 730"/>
                  <a:gd name="T9" fmla="*/ 10 h 114"/>
                  <a:gd name="T10" fmla="*/ 108 w 730"/>
                  <a:gd name="T11" fmla="*/ 16 h 114"/>
                  <a:gd name="T12" fmla="*/ 64 w 730"/>
                  <a:gd name="T13" fmla="*/ 26 h 114"/>
                  <a:gd name="T14" fmla="*/ 30 w 730"/>
                  <a:gd name="T15" fmla="*/ 36 h 114"/>
                  <a:gd name="T16" fmla="*/ 18 w 730"/>
                  <a:gd name="T17" fmla="*/ 40 h 114"/>
                  <a:gd name="T18" fmla="*/ 8 w 730"/>
                  <a:gd name="T19" fmla="*/ 46 h 114"/>
                  <a:gd name="T20" fmla="*/ 2 w 730"/>
                  <a:gd name="T21" fmla="*/ 52 h 114"/>
                  <a:gd name="T22" fmla="*/ 0 w 730"/>
                  <a:gd name="T23" fmla="*/ 58 h 114"/>
                  <a:gd name="T24" fmla="*/ 0 w 730"/>
                  <a:gd name="T25" fmla="*/ 58 h 114"/>
                  <a:gd name="T26" fmla="*/ 2 w 730"/>
                  <a:gd name="T27" fmla="*/ 64 h 114"/>
                  <a:gd name="T28" fmla="*/ 8 w 730"/>
                  <a:gd name="T29" fmla="*/ 70 h 114"/>
                  <a:gd name="T30" fmla="*/ 18 w 730"/>
                  <a:gd name="T31" fmla="*/ 74 h 114"/>
                  <a:gd name="T32" fmla="*/ 30 w 730"/>
                  <a:gd name="T33" fmla="*/ 80 h 114"/>
                  <a:gd name="T34" fmla="*/ 64 w 730"/>
                  <a:gd name="T35" fmla="*/ 90 h 114"/>
                  <a:gd name="T36" fmla="*/ 108 w 730"/>
                  <a:gd name="T37" fmla="*/ 98 h 114"/>
                  <a:gd name="T38" fmla="*/ 164 w 730"/>
                  <a:gd name="T39" fmla="*/ 104 h 114"/>
                  <a:gd name="T40" fmla="*/ 226 w 730"/>
                  <a:gd name="T41" fmla="*/ 110 h 114"/>
                  <a:gd name="T42" fmla="*/ 294 w 730"/>
                  <a:gd name="T43" fmla="*/ 112 h 114"/>
                  <a:gd name="T44" fmla="*/ 368 w 730"/>
                  <a:gd name="T45" fmla="*/ 114 h 114"/>
                  <a:gd name="T46" fmla="*/ 368 w 730"/>
                  <a:gd name="T47" fmla="*/ 114 h 114"/>
                  <a:gd name="T48" fmla="*/ 440 w 730"/>
                  <a:gd name="T49" fmla="*/ 112 h 114"/>
                  <a:gd name="T50" fmla="*/ 508 w 730"/>
                  <a:gd name="T51" fmla="*/ 110 h 114"/>
                  <a:gd name="T52" fmla="*/ 570 w 730"/>
                  <a:gd name="T53" fmla="*/ 104 h 114"/>
                  <a:gd name="T54" fmla="*/ 624 w 730"/>
                  <a:gd name="T55" fmla="*/ 98 h 114"/>
                  <a:gd name="T56" fmla="*/ 668 w 730"/>
                  <a:gd name="T57" fmla="*/ 90 h 114"/>
                  <a:gd name="T58" fmla="*/ 702 w 730"/>
                  <a:gd name="T59" fmla="*/ 80 h 114"/>
                  <a:gd name="T60" fmla="*/ 714 w 730"/>
                  <a:gd name="T61" fmla="*/ 74 h 114"/>
                  <a:gd name="T62" fmla="*/ 722 w 730"/>
                  <a:gd name="T63" fmla="*/ 70 h 114"/>
                  <a:gd name="T64" fmla="*/ 728 w 730"/>
                  <a:gd name="T65" fmla="*/ 64 h 114"/>
                  <a:gd name="T66" fmla="*/ 730 w 730"/>
                  <a:gd name="T67" fmla="*/ 58 h 114"/>
                  <a:gd name="T68" fmla="*/ 730 w 730"/>
                  <a:gd name="T69" fmla="*/ 58 h 114"/>
                  <a:gd name="T70" fmla="*/ 728 w 730"/>
                  <a:gd name="T71" fmla="*/ 52 h 114"/>
                  <a:gd name="T72" fmla="*/ 722 w 730"/>
                  <a:gd name="T73" fmla="*/ 46 h 114"/>
                  <a:gd name="T74" fmla="*/ 714 w 730"/>
                  <a:gd name="T75" fmla="*/ 40 h 114"/>
                  <a:gd name="T76" fmla="*/ 702 w 730"/>
                  <a:gd name="T77" fmla="*/ 36 h 114"/>
                  <a:gd name="T78" fmla="*/ 668 w 730"/>
                  <a:gd name="T79" fmla="*/ 26 h 114"/>
                  <a:gd name="T80" fmla="*/ 624 w 730"/>
                  <a:gd name="T81" fmla="*/ 16 h 114"/>
                  <a:gd name="T82" fmla="*/ 570 w 730"/>
                  <a:gd name="T83" fmla="*/ 10 h 114"/>
                  <a:gd name="T84" fmla="*/ 508 w 730"/>
                  <a:gd name="T85" fmla="*/ 4 h 114"/>
                  <a:gd name="T86" fmla="*/ 440 w 730"/>
                  <a:gd name="T87" fmla="*/ 0 h 114"/>
                  <a:gd name="T88" fmla="*/ 368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8" y="0"/>
                    </a:moveTo>
                    <a:lnTo>
                      <a:pt x="368" y="0"/>
                    </a:lnTo>
                    <a:lnTo>
                      <a:pt x="294" y="0"/>
                    </a:lnTo>
                    <a:lnTo>
                      <a:pt x="226" y="4"/>
                    </a:lnTo>
                    <a:lnTo>
                      <a:pt x="164"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4" y="104"/>
                    </a:lnTo>
                    <a:lnTo>
                      <a:pt x="226" y="110"/>
                    </a:lnTo>
                    <a:lnTo>
                      <a:pt x="294" y="112"/>
                    </a:lnTo>
                    <a:lnTo>
                      <a:pt x="368" y="114"/>
                    </a:lnTo>
                    <a:lnTo>
                      <a:pt x="368"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3" name="Freeform 339"/>
              <p:cNvSpPr>
                <a:spLocks noEditPoints="1"/>
              </p:cNvSpPr>
              <p:nvPr/>
            </p:nvSpPr>
            <p:spPr bwMode="auto">
              <a:xfrm>
                <a:off x="4529" y="4170"/>
                <a:ext cx="726" cy="114"/>
              </a:xfrm>
              <a:custGeom>
                <a:avLst/>
                <a:gdLst>
                  <a:gd name="T0" fmla="*/ 366 w 726"/>
                  <a:gd name="T1" fmla="*/ 114 h 114"/>
                  <a:gd name="T2" fmla="*/ 226 w 726"/>
                  <a:gd name="T3" fmla="*/ 108 h 114"/>
                  <a:gd name="T4" fmla="*/ 110 w 726"/>
                  <a:gd name="T5" fmla="*/ 96 h 114"/>
                  <a:gd name="T6" fmla="*/ 32 w 726"/>
                  <a:gd name="T7" fmla="*/ 80 h 114"/>
                  <a:gd name="T8" fmla="*/ 10 w 726"/>
                  <a:gd name="T9" fmla="*/ 70 h 114"/>
                  <a:gd name="T10" fmla="*/ 2 w 726"/>
                  <a:gd name="T11" fmla="*/ 58 h 114"/>
                  <a:gd name="T12" fmla="*/ 4 w 726"/>
                  <a:gd name="T13" fmla="*/ 52 h 114"/>
                  <a:gd name="T14" fmla="*/ 20 w 726"/>
                  <a:gd name="T15" fmla="*/ 40 h 114"/>
                  <a:gd name="T16" fmla="*/ 66 w 726"/>
                  <a:gd name="T17" fmla="*/ 26 h 114"/>
                  <a:gd name="T18" fmla="*/ 164 w 726"/>
                  <a:gd name="T19" fmla="*/ 10 h 114"/>
                  <a:gd name="T20" fmla="*/ 294 w 726"/>
                  <a:gd name="T21" fmla="*/ 2 h 114"/>
                  <a:gd name="T22" fmla="*/ 366 w 726"/>
                  <a:gd name="T23" fmla="*/ 0 h 114"/>
                  <a:gd name="T24" fmla="*/ 506 w 726"/>
                  <a:gd name="T25" fmla="*/ 4 h 114"/>
                  <a:gd name="T26" fmla="*/ 618 w 726"/>
                  <a:gd name="T27" fmla="*/ 16 h 114"/>
                  <a:gd name="T28" fmla="*/ 696 w 726"/>
                  <a:gd name="T29" fmla="*/ 36 h 114"/>
                  <a:gd name="T30" fmla="*/ 716 w 726"/>
                  <a:gd name="T31" fmla="*/ 46 h 114"/>
                  <a:gd name="T32" fmla="*/ 724 w 726"/>
                  <a:gd name="T33" fmla="*/ 58 h 114"/>
                  <a:gd name="T34" fmla="*/ 722 w 726"/>
                  <a:gd name="T35" fmla="*/ 64 h 114"/>
                  <a:gd name="T36" fmla="*/ 708 w 726"/>
                  <a:gd name="T37" fmla="*/ 74 h 114"/>
                  <a:gd name="T38" fmla="*/ 662 w 726"/>
                  <a:gd name="T39" fmla="*/ 88 h 114"/>
                  <a:gd name="T40" fmla="*/ 566 w 726"/>
                  <a:gd name="T41" fmla="*/ 104 h 114"/>
                  <a:gd name="T42" fmla="*/ 438 w 726"/>
                  <a:gd name="T43" fmla="*/ 112 h 114"/>
                  <a:gd name="T44" fmla="*/ 366 w 726"/>
                  <a:gd name="T45" fmla="*/ 0 h 114"/>
                  <a:gd name="T46" fmla="*/ 292 w 726"/>
                  <a:gd name="T47" fmla="*/ 0 h 114"/>
                  <a:gd name="T48" fmla="*/ 162 w 726"/>
                  <a:gd name="T49" fmla="*/ 10 h 114"/>
                  <a:gd name="T50" fmla="*/ 64 w 726"/>
                  <a:gd name="T51" fmla="*/ 26 h 114"/>
                  <a:gd name="T52" fmla="*/ 18 w 726"/>
                  <a:gd name="T53" fmla="*/ 40 h 114"/>
                  <a:gd name="T54" fmla="*/ 2 w 726"/>
                  <a:gd name="T55" fmla="*/ 52 h 114"/>
                  <a:gd name="T56" fmla="*/ 0 w 726"/>
                  <a:gd name="T57" fmla="*/ 58 h 114"/>
                  <a:gd name="T58" fmla="*/ 8 w 726"/>
                  <a:gd name="T59" fmla="*/ 70 h 114"/>
                  <a:gd name="T60" fmla="*/ 30 w 726"/>
                  <a:gd name="T61" fmla="*/ 80 h 114"/>
                  <a:gd name="T62" fmla="*/ 108 w 726"/>
                  <a:gd name="T63" fmla="*/ 98 h 114"/>
                  <a:gd name="T64" fmla="*/ 224 w 726"/>
                  <a:gd name="T65" fmla="*/ 110 h 114"/>
                  <a:gd name="T66" fmla="*/ 366 w 726"/>
                  <a:gd name="T67" fmla="*/ 114 h 114"/>
                  <a:gd name="T68" fmla="*/ 438 w 726"/>
                  <a:gd name="T69" fmla="*/ 112 h 114"/>
                  <a:gd name="T70" fmla="*/ 566 w 726"/>
                  <a:gd name="T71" fmla="*/ 104 h 114"/>
                  <a:gd name="T72" fmla="*/ 664 w 726"/>
                  <a:gd name="T73" fmla="*/ 88 h 114"/>
                  <a:gd name="T74" fmla="*/ 710 w 726"/>
                  <a:gd name="T75" fmla="*/ 74 h 114"/>
                  <a:gd name="T76" fmla="*/ 724 w 726"/>
                  <a:gd name="T77" fmla="*/ 64 h 114"/>
                  <a:gd name="T78" fmla="*/ 726 w 726"/>
                  <a:gd name="T79" fmla="*/ 58 h 114"/>
                  <a:gd name="T80" fmla="*/ 718 w 726"/>
                  <a:gd name="T81" fmla="*/ 46 h 114"/>
                  <a:gd name="T82" fmla="*/ 698 w 726"/>
                  <a:gd name="T83" fmla="*/ 36 h 114"/>
                  <a:gd name="T84" fmla="*/ 620 w 726"/>
                  <a:gd name="T85" fmla="*/ 16 h 114"/>
                  <a:gd name="T86" fmla="*/ 506 w 726"/>
                  <a:gd name="T87" fmla="*/ 4 h 114"/>
                  <a:gd name="T88" fmla="*/ 366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114"/>
                    </a:moveTo>
                    <a:lnTo>
                      <a:pt x="366" y="114"/>
                    </a:lnTo>
                    <a:lnTo>
                      <a:pt x="294" y="112"/>
                    </a:lnTo>
                    <a:lnTo>
                      <a:pt x="226" y="108"/>
                    </a:lnTo>
                    <a:lnTo>
                      <a:pt x="164" y="104"/>
                    </a:lnTo>
                    <a:lnTo>
                      <a:pt x="110" y="96"/>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2"/>
                    </a:lnTo>
                    <a:lnTo>
                      <a:pt x="366" y="0"/>
                    </a:lnTo>
                    <a:lnTo>
                      <a:pt x="366" y="0"/>
                    </a:lnTo>
                    <a:lnTo>
                      <a:pt x="438" y="2"/>
                    </a:lnTo>
                    <a:lnTo>
                      <a:pt x="506" y="4"/>
                    </a:lnTo>
                    <a:lnTo>
                      <a:pt x="566" y="10"/>
                    </a:lnTo>
                    <a:lnTo>
                      <a:pt x="618" y="16"/>
                    </a:lnTo>
                    <a:lnTo>
                      <a:pt x="662" y="26"/>
                    </a:lnTo>
                    <a:lnTo>
                      <a:pt x="696" y="36"/>
                    </a:lnTo>
                    <a:lnTo>
                      <a:pt x="708" y="40"/>
                    </a:lnTo>
                    <a:lnTo>
                      <a:pt x="716" y="46"/>
                    </a:lnTo>
                    <a:lnTo>
                      <a:pt x="722" y="52"/>
                    </a:lnTo>
                    <a:lnTo>
                      <a:pt x="724" y="58"/>
                    </a:lnTo>
                    <a:lnTo>
                      <a:pt x="724" y="58"/>
                    </a:lnTo>
                    <a:lnTo>
                      <a:pt x="722" y="64"/>
                    </a:lnTo>
                    <a:lnTo>
                      <a:pt x="716" y="70"/>
                    </a:lnTo>
                    <a:lnTo>
                      <a:pt x="708" y="74"/>
                    </a:lnTo>
                    <a:lnTo>
                      <a:pt x="696" y="80"/>
                    </a:lnTo>
                    <a:lnTo>
                      <a:pt x="662" y="88"/>
                    </a:lnTo>
                    <a:lnTo>
                      <a:pt x="618" y="96"/>
                    </a:lnTo>
                    <a:lnTo>
                      <a:pt x="566" y="104"/>
                    </a:lnTo>
                    <a:lnTo>
                      <a:pt x="506" y="108"/>
                    </a:lnTo>
                    <a:lnTo>
                      <a:pt x="438" y="112"/>
                    </a:lnTo>
                    <a:lnTo>
                      <a:pt x="366" y="114"/>
                    </a:lnTo>
                    <a:close/>
                    <a:moveTo>
                      <a:pt x="366" y="0"/>
                    </a:moveTo>
                    <a:lnTo>
                      <a:pt x="366"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6" y="114"/>
                    </a:lnTo>
                    <a:lnTo>
                      <a:pt x="366" y="114"/>
                    </a:lnTo>
                    <a:lnTo>
                      <a:pt x="438" y="112"/>
                    </a:lnTo>
                    <a:lnTo>
                      <a:pt x="506" y="110"/>
                    </a:lnTo>
                    <a:lnTo>
                      <a:pt x="566"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6" y="10"/>
                    </a:lnTo>
                    <a:lnTo>
                      <a:pt x="506" y="4"/>
                    </a:lnTo>
                    <a:lnTo>
                      <a:pt x="438" y="0"/>
                    </a:lnTo>
                    <a:lnTo>
                      <a:pt x="366" y="0"/>
                    </a:lnTo>
                    <a:close/>
                  </a:path>
                </a:pathLst>
              </a:custGeom>
              <a:solidFill>
                <a:srgbClr val="DCD8D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4" name="Freeform 340"/>
              <p:cNvSpPr>
                <a:spLocks/>
              </p:cNvSpPr>
              <p:nvPr/>
            </p:nvSpPr>
            <p:spPr bwMode="auto">
              <a:xfrm>
                <a:off x="4531" y="4170"/>
                <a:ext cx="722" cy="114"/>
              </a:xfrm>
              <a:custGeom>
                <a:avLst/>
                <a:gdLst>
                  <a:gd name="T0" fmla="*/ 364 w 722"/>
                  <a:gd name="T1" fmla="*/ 114 h 114"/>
                  <a:gd name="T2" fmla="*/ 364 w 722"/>
                  <a:gd name="T3" fmla="*/ 114 h 114"/>
                  <a:gd name="T4" fmla="*/ 292 w 722"/>
                  <a:gd name="T5" fmla="*/ 112 h 114"/>
                  <a:gd name="T6" fmla="*/ 224 w 722"/>
                  <a:gd name="T7" fmla="*/ 108 h 114"/>
                  <a:gd name="T8" fmla="*/ 162 w 722"/>
                  <a:gd name="T9" fmla="*/ 104 h 114"/>
                  <a:gd name="T10" fmla="*/ 108 w 722"/>
                  <a:gd name="T11" fmla="*/ 96 h 114"/>
                  <a:gd name="T12" fmla="*/ 64 w 722"/>
                  <a:gd name="T13" fmla="*/ 88 h 114"/>
                  <a:gd name="T14" fmla="*/ 30 w 722"/>
                  <a:gd name="T15" fmla="*/ 80 h 114"/>
                  <a:gd name="T16" fmla="*/ 18 w 722"/>
                  <a:gd name="T17" fmla="*/ 74 h 114"/>
                  <a:gd name="T18" fmla="*/ 8 w 722"/>
                  <a:gd name="T19" fmla="*/ 70 h 114"/>
                  <a:gd name="T20" fmla="*/ 2 w 722"/>
                  <a:gd name="T21" fmla="*/ 64 h 114"/>
                  <a:gd name="T22" fmla="*/ 0 w 722"/>
                  <a:gd name="T23" fmla="*/ 58 h 114"/>
                  <a:gd name="T24" fmla="*/ 0 w 722"/>
                  <a:gd name="T25" fmla="*/ 58 h 114"/>
                  <a:gd name="T26" fmla="*/ 2 w 722"/>
                  <a:gd name="T27" fmla="*/ 52 h 114"/>
                  <a:gd name="T28" fmla="*/ 8 w 722"/>
                  <a:gd name="T29" fmla="*/ 46 h 114"/>
                  <a:gd name="T30" fmla="*/ 18 w 722"/>
                  <a:gd name="T31" fmla="*/ 40 h 114"/>
                  <a:gd name="T32" fmla="*/ 30 w 722"/>
                  <a:gd name="T33" fmla="*/ 36 h 114"/>
                  <a:gd name="T34" fmla="*/ 64 w 722"/>
                  <a:gd name="T35" fmla="*/ 26 h 114"/>
                  <a:gd name="T36" fmla="*/ 108 w 722"/>
                  <a:gd name="T37" fmla="*/ 16 h 114"/>
                  <a:gd name="T38" fmla="*/ 162 w 722"/>
                  <a:gd name="T39" fmla="*/ 10 h 114"/>
                  <a:gd name="T40" fmla="*/ 224 w 722"/>
                  <a:gd name="T41" fmla="*/ 4 h 114"/>
                  <a:gd name="T42" fmla="*/ 292 w 722"/>
                  <a:gd name="T43" fmla="*/ 2 h 114"/>
                  <a:gd name="T44" fmla="*/ 364 w 722"/>
                  <a:gd name="T45" fmla="*/ 0 h 114"/>
                  <a:gd name="T46" fmla="*/ 364 w 722"/>
                  <a:gd name="T47" fmla="*/ 0 h 114"/>
                  <a:gd name="T48" fmla="*/ 436 w 722"/>
                  <a:gd name="T49" fmla="*/ 2 h 114"/>
                  <a:gd name="T50" fmla="*/ 504 w 722"/>
                  <a:gd name="T51" fmla="*/ 4 h 114"/>
                  <a:gd name="T52" fmla="*/ 564 w 722"/>
                  <a:gd name="T53" fmla="*/ 10 h 114"/>
                  <a:gd name="T54" fmla="*/ 616 w 722"/>
                  <a:gd name="T55" fmla="*/ 16 h 114"/>
                  <a:gd name="T56" fmla="*/ 660 w 722"/>
                  <a:gd name="T57" fmla="*/ 26 h 114"/>
                  <a:gd name="T58" fmla="*/ 694 w 722"/>
                  <a:gd name="T59" fmla="*/ 36 h 114"/>
                  <a:gd name="T60" fmla="*/ 706 w 722"/>
                  <a:gd name="T61" fmla="*/ 40 h 114"/>
                  <a:gd name="T62" fmla="*/ 714 w 722"/>
                  <a:gd name="T63" fmla="*/ 46 h 114"/>
                  <a:gd name="T64" fmla="*/ 720 w 722"/>
                  <a:gd name="T65" fmla="*/ 52 h 114"/>
                  <a:gd name="T66" fmla="*/ 722 w 722"/>
                  <a:gd name="T67" fmla="*/ 58 h 114"/>
                  <a:gd name="T68" fmla="*/ 722 w 722"/>
                  <a:gd name="T69" fmla="*/ 58 h 114"/>
                  <a:gd name="T70" fmla="*/ 720 w 722"/>
                  <a:gd name="T71" fmla="*/ 64 h 114"/>
                  <a:gd name="T72" fmla="*/ 714 w 722"/>
                  <a:gd name="T73" fmla="*/ 70 h 114"/>
                  <a:gd name="T74" fmla="*/ 706 w 722"/>
                  <a:gd name="T75" fmla="*/ 74 h 114"/>
                  <a:gd name="T76" fmla="*/ 694 w 722"/>
                  <a:gd name="T77" fmla="*/ 80 h 114"/>
                  <a:gd name="T78" fmla="*/ 660 w 722"/>
                  <a:gd name="T79" fmla="*/ 88 h 114"/>
                  <a:gd name="T80" fmla="*/ 616 w 722"/>
                  <a:gd name="T81" fmla="*/ 96 h 114"/>
                  <a:gd name="T82" fmla="*/ 564 w 722"/>
                  <a:gd name="T83" fmla="*/ 104 h 114"/>
                  <a:gd name="T84" fmla="*/ 504 w 722"/>
                  <a:gd name="T85" fmla="*/ 108 h 114"/>
                  <a:gd name="T86" fmla="*/ 436 w 722"/>
                  <a:gd name="T87" fmla="*/ 112 h 114"/>
                  <a:gd name="T88" fmla="*/ 364 w 722"/>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114"/>
                    </a:moveTo>
                    <a:lnTo>
                      <a:pt x="364" y="114"/>
                    </a:lnTo>
                    <a:lnTo>
                      <a:pt x="292" y="112"/>
                    </a:lnTo>
                    <a:lnTo>
                      <a:pt x="224" y="108"/>
                    </a:lnTo>
                    <a:lnTo>
                      <a:pt x="162" y="104"/>
                    </a:lnTo>
                    <a:lnTo>
                      <a:pt x="108" y="96"/>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2"/>
                    </a:lnTo>
                    <a:lnTo>
                      <a:pt x="364" y="0"/>
                    </a:lnTo>
                    <a:lnTo>
                      <a:pt x="364" y="0"/>
                    </a:lnTo>
                    <a:lnTo>
                      <a:pt x="436" y="2"/>
                    </a:lnTo>
                    <a:lnTo>
                      <a:pt x="504" y="4"/>
                    </a:lnTo>
                    <a:lnTo>
                      <a:pt x="564" y="10"/>
                    </a:lnTo>
                    <a:lnTo>
                      <a:pt x="616" y="16"/>
                    </a:lnTo>
                    <a:lnTo>
                      <a:pt x="660" y="26"/>
                    </a:lnTo>
                    <a:lnTo>
                      <a:pt x="694" y="36"/>
                    </a:lnTo>
                    <a:lnTo>
                      <a:pt x="706" y="40"/>
                    </a:lnTo>
                    <a:lnTo>
                      <a:pt x="714" y="46"/>
                    </a:lnTo>
                    <a:lnTo>
                      <a:pt x="720" y="52"/>
                    </a:lnTo>
                    <a:lnTo>
                      <a:pt x="722" y="58"/>
                    </a:lnTo>
                    <a:lnTo>
                      <a:pt x="722" y="58"/>
                    </a:lnTo>
                    <a:lnTo>
                      <a:pt x="720" y="64"/>
                    </a:lnTo>
                    <a:lnTo>
                      <a:pt x="714" y="70"/>
                    </a:lnTo>
                    <a:lnTo>
                      <a:pt x="706" y="74"/>
                    </a:lnTo>
                    <a:lnTo>
                      <a:pt x="694" y="80"/>
                    </a:lnTo>
                    <a:lnTo>
                      <a:pt x="660" y="88"/>
                    </a:lnTo>
                    <a:lnTo>
                      <a:pt x="616" y="96"/>
                    </a:lnTo>
                    <a:lnTo>
                      <a:pt x="564" y="104"/>
                    </a:lnTo>
                    <a:lnTo>
                      <a:pt x="504" y="108"/>
                    </a:lnTo>
                    <a:lnTo>
                      <a:pt x="436" y="112"/>
                    </a:lnTo>
                    <a:lnTo>
                      <a:pt x="364"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5" name="Freeform 341"/>
              <p:cNvSpPr>
                <a:spLocks/>
              </p:cNvSpPr>
              <p:nvPr/>
            </p:nvSpPr>
            <p:spPr bwMode="auto">
              <a:xfrm>
                <a:off x="4529" y="4170"/>
                <a:ext cx="726" cy="114"/>
              </a:xfrm>
              <a:custGeom>
                <a:avLst/>
                <a:gdLst>
                  <a:gd name="T0" fmla="*/ 366 w 726"/>
                  <a:gd name="T1" fmla="*/ 0 h 114"/>
                  <a:gd name="T2" fmla="*/ 366 w 726"/>
                  <a:gd name="T3" fmla="*/ 0 h 114"/>
                  <a:gd name="T4" fmla="*/ 292 w 726"/>
                  <a:gd name="T5" fmla="*/ 0 h 114"/>
                  <a:gd name="T6" fmla="*/ 224 w 726"/>
                  <a:gd name="T7" fmla="*/ 4 h 114"/>
                  <a:gd name="T8" fmla="*/ 162 w 726"/>
                  <a:gd name="T9" fmla="*/ 10 h 114"/>
                  <a:gd name="T10" fmla="*/ 108 w 726"/>
                  <a:gd name="T11" fmla="*/ 16 h 114"/>
                  <a:gd name="T12" fmla="*/ 64 w 726"/>
                  <a:gd name="T13" fmla="*/ 26 h 114"/>
                  <a:gd name="T14" fmla="*/ 30 w 726"/>
                  <a:gd name="T15" fmla="*/ 36 h 114"/>
                  <a:gd name="T16" fmla="*/ 18 w 726"/>
                  <a:gd name="T17" fmla="*/ 40 h 114"/>
                  <a:gd name="T18" fmla="*/ 8 w 726"/>
                  <a:gd name="T19" fmla="*/ 46 h 114"/>
                  <a:gd name="T20" fmla="*/ 2 w 726"/>
                  <a:gd name="T21" fmla="*/ 52 h 114"/>
                  <a:gd name="T22" fmla="*/ 0 w 726"/>
                  <a:gd name="T23" fmla="*/ 58 h 114"/>
                  <a:gd name="T24" fmla="*/ 0 w 726"/>
                  <a:gd name="T25" fmla="*/ 58 h 114"/>
                  <a:gd name="T26" fmla="*/ 2 w 726"/>
                  <a:gd name="T27" fmla="*/ 64 h 114"/>
                  <a:gd name="T28" fmla="*/ 8 w 726"/>
                  <a:gd name="T29" fmla="*/ 70 h 114"/>
                  <a:gd name="T30" fmla="*/ 18 w 726"/>
                  <a:gd name="T31" fmla="*/ 74 h 114"/>
                  <a:gd name="T32" fmla="*/ 30 w 726"/>
                  <a:gd name="T33" fmla="*/ 80 h 114"/>
                  <a:gd name="T34" fmla="*/ 64 w 726"/>
                  <a:gd name="T35" fmla="*/ 88 h 114"/>
                  <a:gd name="T36" fmla="*/ 108 w 726"/>
                  <a:gd name="T37" fmla="*/ 98 h 114"/>
                  <a:gd name="T38" fmla="*/ 162 w 726"/>
                  <a:gd name="T39" fmla="*/ 104 h 114"/>
                  <a:gd name="T40" fmla="*/ 224 w 726"/>
                  <a:gd name="T41" fmla="*/ 110 h 114"/>
                  <a:gd name="T42" fmla="*/ 292 w 726"/>
                  <a:gd name="T43" fmla="*/ 112 h 114"/>
                  <a:gd name="T44" fmla="*/ 366 w 726"/>
                  <a:gd name="T45" fmla="*/ 114 h 114"/>
                  <a:gd name="T46" fmla="*/ 366 w 726"/>
                  <a:gd name="T47" fmla="*/ 114 h 114"/>
                  <a:gd name="T48" fmla="*/ 438 w 726"/>
                  <a:gd name="T49" fmla="*/ 112 h 114"/>
                  <a:gd name="T50" fmla="*/ 506 w 726"/>
                  <a:gd name="T51" fmla="*/ 110 h 114"/>
                  <a:gd name="T52" fmla="*/ 566 w 726"/>
                  <a:gd name="T53" fmla="*/ 104 h 114"/>
                  <a:gd name="T54" fmla="*/ 620 w 726"/>
                  <a:gd name="T55" fmla="*/ 98 h 114"/>
                  <a:gd name="T56" fmla="*/ 664 w 726"/>
                  <a:gd name="T57" fmla="*/ 88 h 114"/>
                  <a:gd name="T58" fmla="*/ 698 w 726"/>
                  <a:gd name="T59" fmla="*/ 80 h 114"/>
                  <a:gd name="T60" fmla="*/ 710 w 726"/>
                  <a:gd name="T61" fmla="*/ 74 h 114"/>
                  <a:gd name="T62" fmla="*/ 718 w 726"/>
                  <a:gd name="T63" fmla="*/ 70 h 114"/>
                  <a:gd name="T64" fmla="*/ 724 w 726"/>
                  <a:gd name="T65" fmla="*/ 64 h 114"/>
                  <a:gd name="T66" fmla="*/ 726 w 726"/>
                  <a:gd name="T67" fmla="*/ 58 h 114"/>
                  <a:gd name="T68" fmla="*/ 726 w 726"/>
                  <a:gd name="T69" fmla="*/ 58 h 114"/>
                  <a:gd name="T70" fmla="*/ 724 w 726"/>
                  <a:gd name="T71" fmla="*/ 52 h 114"/>
                  <a:gd name="T72" fmla="*/ 718 w 726"/>
                  <a:gd name="T73" fmla="*/ 46 h 114"/>
                  <a:gd name="T74" fmla="*/ 710 w 726"/>
                  <a:gd name="T75" fmla="*/ 40 h 114"/>
                  <a:gd name="T76" fmla="*/ 698 w 726"/>
                  <a:gd name="T77" fmla="*/ 36 h 114"/>
                  <a:gd name="T78" fmla="*/ 664 w 726"/>
                  <a:gd name="T79" fmla="*/ 26 h 114"/>
                  <a:gd name="T80" fmla="*/ 620 w 726"/>
                  <a:gd name="T81" fmla="*/ 16 h 114"/>
                  <a:gd name="T82" fmla="*/ 566 w 726"/>
                  <a:gd name="T83" fmla="*/ 10 h 114"/>
                  <a:gd name="T84" fmla="*/ 506 w 726"/>
                  <a:gd name="T85" fmla="*/ 4 h 114"/>
                  <a:gd name="T86" fmla="*/ 438 w 726"/>
                  <a:gd name="T87" fmla="*/ 0 h 114"/>
                  <a:gd name="T88" fmla="*/ 366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6" y="0"/>
                    </a:moveTo>
                    <a:lnTo>
                      <a:pt x="366"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6" y="114"/>
                    </a:lnTo>
                    <a:lnTo>
                      <a:pt x="366" y="114"/>
                    </a:lnTo>
                    <a:lnTo>
                      <a:pt x="438" y="112"/>
                    </a:lnTo>
                    <a:lnTo>
                      <a:pt x="506" y="110"/>
                    </a:lnTo>
                    <a:lnTo>
                      <a:pt x="566"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6" y="10"/>
                    </a:lnTo>
                    <a:lnTo>
                      <a:pt x="506" y="4"/>
                    </a:lnTo>
                    <a:lnTo>
                      <a:pt x="438" y="0"/>
                    </a:lnTo>
                    <a:lnTo>
                      <a:pt x="3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6" name="Freeform 342"/>
              <p:cNvSpPr>
                <a:spLocks noEditPoints="1"/>
              </p:cNvSpPr>
              <p:nvPr/>
            </p:nvSpPr>
            <p:spPr bwMode="auto">
              <a:xfrm>
                <a:off x="4531" y="4170"/>
                <a:ext cx="722" cy="114"/>
              </a:xfrm>
              <a:custGeom>
                <a:avLst/>
                <a:gdLst>
                  <a:gd name="T0" fmla="*/ 364 w 722"/>
                  <a:gd name="T1" fmla="*/ 112 h 114"/>
                  <a:gd name="T2" fmla="*/ 224 w 722"/>
                  <a:gd name="T3" fmla="*/ 108 h 114"/>
                  <a:gd name="T4" fmla="*/ 110 w 722"/>
                  <a:gd name="T5" fmla="*/ 96 h 114"/>
                  <a:gd name="T6" fmla="*/ 32 w 722"/>
                  <a:gd name="T7" fmla="*/ 80 h 114"/>
                  <a:gd name="T8" fmla="*/ 10 w 722"/>
                  <a:gd name="T9" fmla="*/ 70 h 114"/>
                  <a:gd name="T10" fmla="*/ 2 w 722"/>
                  <a:gd name="T11" fmla="*/ 58 h 114"/>
                  <a:gd name="T12" fmla="*/ 4 w 722"/>
                  <a:gd name="T13" fmla="*/ 52 h 114"/>
                  <a:gd name="T14" fmla="*/ 20 w 722"/>
                  <a:gd name="T15" fmla="*/ 40 h 114"/>
                  <a:gd name="T16" fmla="*/ 64 w 722"/>
                  <a:gd name="T17" fmla="*/ 26 h 114"/>
                  <a:gd name="T18" fmla="*/ 162 w 722"/>
                  <a:gd name="T19" fmla="*/ 10 h 114"/>
                  <a:gd name="T20" fmla="*/ 292 w 722"/>
                  <a:gd name="T21" fmla="*/ 2 h 114"/>
                  <a:gd name="T22" fmla="*/ 364 w 722"/>
                  <a:gd name="T23" fmla="*/ 0 h 114"/>
                  <a:gd name="T24" fmla="*/ 502 w 722"/>
                  <a:gd name="T25" fmla="*/ 4 h 114"/>
                  <a:gd name="T26" fmla="*/ 616 w 722"/>
                  <a:gd name="T27" fmla="*/ 18 h 114"/>
                  <a:gd name="T28" fmla="*/ 692 w 722"/>
                  <a:gd name="T29" fmla="*/ 36 h 114"/>
                  <a:gd name="T30" fmla="*/ 712 w 722"/>
                  <a:gd name="T31" fmla="*/ 46 h 114"/>
                  <a:gd name="T32" fmla="*/ 720 w 722"/>
                  <a:gd name="T33" fmla="*/ 58 h 114"/>
                  <a:gd name="T34" fmla="*/ 718 w 722"/>
                  <a:gd name="T35" fmla="*/ 64 h 114"/>
                  <a:gd name="T36" fmla="*/ 704 w 722"/>
                  <a:gd name="T37" fmla="*/ 74 h 114"/>
                  <a:gd name="T38" fmla="*/ 658 w 722"/>
                  <a:gd name="T39" fmla="*/ 88 h 114"/>
                  <a:gd name="T40" fmla="*/ 562 w 722"/>
                  <a:gd name="T41" fmla="*/ 104 h 114"/>
                  <a:gd name="T42" fmla="*/ 436 w 722"/>
                  <a:gd name="T43" fmla="*/ 112 h 114"/>
                  <a:gd name="T44" fmla="*/ 364 w 722"/>
                  <a:gd name="T45" fmla="*/ 0 h 114"/>
                  <a:gd name="T46" fmla="*/ 292 w 722"/>
                  <a:gd name="T47" fmla="*/ 2 h 114"/>
                  <a:gd name="T48" fmla="*/ 162 w 722"/>
                  <a:gd name="T49" fmla="*/ 10 h 114"/>
                  <a:gd name="T50" fmla="*/ 64 w 722"/>
                  <a:gd name="T51" fmla="*/ 26 h 114"/>
                  <a:gd name="T52" fmla="*/ 18 w 722"/>
                  <a:gd name="T53" fmla="*/ 40 h 114"/>
                  <a:gd name="T54" fmla="*/ 2 w 722"/>
                  <a:gd name="T55" fmla="*/ 52 h 114"/>
                  <a:gd name="T56" fmla="*/ 0 w 722"/>
                  <a:gd name="T57" fmla="*/ 58 h 114"/>
                  <a:gd name="T58" fmla="*/ 8 w 722"/>
                  <a:gd name="T59" fmla="*/ 70 h 114"/>
                  <a:gd name="T60" fmla="*/ 30 w 722"/>
                  <a:gd name="T61" fmla="*/ 80 h 114"/>
                  <a:gd name="T62" fmla="*/ 108 w 722"/>
                  <a:gd name="T63" fmla="*/ 96 h 114"/>
                  <a:gd name="T64" fmla="*/ 224 w 722"/>
                  <a:gd name="T65" fmla="*/ 108 h 114"/>
                  <a:gd name="T66" fmla="*/ 364 w 722"/>
                  <a:gd name="T67" fmla="*/ 114 h 114"/>
                  <a:gd name="T68" fmla="*/ 436 w 722"/>
                  <a:gd name="T69" fmla="*/ 112 h 114"/>
                  <a:gd name="T70" fmla="*/ 564 w 722"/>
                  <a:gd name="T71" fmla="*/ 104 h 114"/>
                  <a:gd name="T72" fmla="*/ 660 w 722"/>
                  <a:gd name="T73" fmla="*/ 88 h 114"/>
                  <a:gd name="T74" fmla="*/ 706 w 722"/>
                  <a:gd name="T75" fmla="*/ 74 h 114"/>
                  <a:gd name="T76" fmla="*/ 720 w 722"/>
                  <a:gd name="T77" fmla="*/ 64 h 114"/>
                  <a:gd name="T78" fmla="*/ 722 w 722"/>
                  <a:gd name="T79" fmla="*/ 58 h 114"/>
                  <a:gd name="T80" fmla="*/ 714 w 722"/>
                  <a:gd name="T81" fmla="*/ 46 h 114"/>
                  <a:gd name="T82" fmla="*/ 694 w 722"/>
                  <a:gd name="T83" fmla="*/ 36 h 114"/>
                  <a:gd name="T84" fmla="*/ 616 w 722"/>
                  <a:gd name="T85" fmla="*/ 16 h 114"/>
                  <a:gd name="T86" fmla="*/ 504 w 722"/>
                  <a:gd name="T87" fmla="*/ 4 h 114"/>
                  <a:gd name="T88" fmla="*/ 364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112"/>
                    </a:moveTo>
                    <a:lnTo>
                      <a:pt x="364" y="112"/>
                    </a:lnTo>
                    <a:lnTo>
                      <a:pt x="292" y="112"/>
                    </a:lnTo>
                    <a:lnTo>
                      <a:pt x="224" y="108"/>
                    </a:lnTo>
                    <a:lnTo>
                      <a:pt x="162" y="104"/>
                    </a:lnTo>
                    <a:lnTo>
                      <a:pt x="110" y="96"/>
                    </a:lnTo>
                    <a:lnTo>
                      <a:pt x="64" y="88"/>
                    </a:lnTo>
                    <a:lnTo>
                      <a:pt x="32" y="80"/>
                    </a:lnTo>
                    <a:lnTo>
                      <a:pt x="20" y="74"/>
                    </a:lnTo>
                    <a:lnTo>
                      <a:pt x="10" y="70"/>
                    </a:lnTo>
                    <a:lnTo>
                      <a:pt x="4" y="64"/>
                    </a:lnTo>
                    <a:lnTo>
                      <a:pt x="2" y="58"/>
                    </a:lnTo>
                    <a:lnTo>
                      <a:pt x="2" y="58"/>
                    </a:lnTo>
                    <a:lnTo>
                      <a:pt x="4" y="52"/>
                    </a:lnTo>
                    <a:lnTo>
                      <a:pt x="10" y="46"/>
                    </a:lnTo>
                    <a:lnTo>
                      <a:pt x="20" y="40"/>
                    </a:lnTo>
                    <a:lnTo>
                      <a:pt x="32" y="36"/>
                    </a:lnTo>
                    <a:lnTo>
                      <a:pt x="64" y="26"/>
                    </a:lnTo>
                    <a:lnTo>
                      <a:pt x="110" y="18"/>
                    </a:lnTo>
                    <a:lnTo>
                      <a:pt x="162" y="10"/>
                    </a:lnTo>
                    <a:lnTo>
                      <a:pt x="224" y="4"/>
                    </a:lnTo>
                    <a:lnTo>
                      <a:pt x="292" y="2"/>
                    </a:lnTo>
                    <a:lnTo>
                      <a:pt x="364" y="0"/>
                    </a:lnTo>
                    <a:lnTo>
                      <a:pt x="364" y="0"/>
                    </a:lnTo>
                    <a:lnTo>
                      <a:pt x="436" y="2"/>
                    </a:lnTo>
                    <a:lnTo>
                      <a:pt x="502" y="4"/>
                    </a:lnTo>
                    <a:lnTo>
                      <a:pt x="562" y="10"/>
                    </a:lnTo>
                    <a:lnTo>
                      <a:pt x="616" y="18"/>
                    </a:lnTo>
                    <a:lnTo>
                      <a:pt x="658" y="26"/>
                    </a:lnTo>
                    <a:lnTo>
                      <a:pt x="692" y="36"/>
                    </a:lnTo>
                    <a:lnTo>
                      <a:pt x="704" y="40"/>
                    </a:lnTo>
                    <a:lnTo>
                      <a:pt x="712" y="46"/>
                    </a:lnTo>
                    <a:lnTo>
                      <a:pt x="718" y="52"/>
                    </a:lnTo>
                    <a:lnTo>
                      <a:pt x="720" y="58"/>
                    </a:lnTo>
                    <a:lnTo>
                      <a:pt x="720" y="58"/>
                    </a:lnTo>
                    <a:lnTo>
                      <a:pt x="718" y="64"/>
                    </a:lnTo>
                    <a:lnTo>
                      <a:pt x="712" y="70"/>
                    </a:lnTo>
                    <a:lnTo>
                      <a:pt x="704" y="74"/>
                    </a:lnTo>
                    <a:lnTo>
                      <a:pt x="692" y="80"/>
                    </a:lnTo>
                    <a:lnTo>
                      <a:pt x="658" y="88"/>
                    </a:lnTo>
                    <a:lnTo>
                      <a:pt x="616" y="96"/>
                    </a:lnTo>
                    <a:lnTo>
                      <a:pt x="562" y="104"/>
                    </a:lnTo>
                    <a:lnTo>
                      <a:pt x="502" y="108"/>
                    </a:lnTo>
                    <a:lnTo>
                      <a:pt x="436" y="112"/>
                    </a:lnTo>
                    <a:lnTo>
                      <a:pt x="364" y="112"/>
                    </a:lnTo>
                    <a:close/>
                    <a:moveTo>
                      <a:pt x="364" y="0"/>
                    </a:moveTo>
                    <a:lnTo>
                      <a:pt x="364" y="0"/>
                    </a:lnTo>
                    <a:lnTo>
                      <a:pt x="292" y="2"/>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4" y="108"/>
                    </a:lnTo>
                    <a:lnTo>
                      <a:pt x="292" y="112"/>
                    </a:lnTo>
                    <a:lnTo>
                      <a:pt x="364" y="114"/>
                    </a:lnTo>
                    <a:lnTo>
                      <a:pt x="364" y="114"/>
                    </a:lnTo>
                    <a:lnTo>
                      <a:pt x="436" y="112"/>
                    </a:lnTo>
                    <a:lnTo>
                      <a:pt x="504" y="108"/>
                    </a:lnTo>
                    <a:lnTo>
                      <a:pt x="564" y="104"/>
                    </a:lnTo>
                    <a:lnTo>
                      <a:pt x="616"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6" y="16"/>
                    </a:lnTo>
                    <a:lnTo>
                      <a:pt x="564" y="10"/>
                    </a:lnTo>
                    <a:lnTo>
                      <a:pt x="504" y="4"/>
                    </a:lnTo>
                    <a:lnTo>
                      <a:pt x="436" y="2"/>
                    </a:lnTo>
                    <a:lnTo>
                      <a:pt x="364" y="0"/>
                    </a:lnTo>
                    <a:close/>
                  </a:path>
                </a:pathLst>
              </a:custGeom>
              <a:solidFill>
                <a:srgbClr val="DBD8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7" name="Freeform 343"/>
              <p:cNvSpPr>
                <a:spLocks/>
              </p:cNvSpPr>
              <p:nvPr/>
            </p:nvSpPr>
            <p:spPr bwMode="auto">
              <a:xfrm>
                <a:off x="4533" y="4170"/>
                <a:ext cx="718" cy="112"/>
              </a:xfrm>
              <a:custGeom>
                <a:avLst/>
                <a:gdLst>
                  <a:gd name="T0" fmla="*/ 362 w 718"/>
                  <a:gd name="T1" fmla="*/ 112 h 112"/>
                  <a:gd name="T2" fmla="*/ 362 w 718"/>
                  <a:gd name="T3" fmla="*/ 112 h 112"/>
                  <a:gd name="T4" fmla="*/ 290 w 718"/>
                  <a:gd name="T5" fmla="*/ 112 h 112"/>
                  <a:gd name="T6" fmla="*/ 222 w 718"/>
                  <a:gd name="T7" fmla="*/ 108 h 112"/>
                  <a:gd name="T8" fmla="*/ 160 w 718"/>
                  <a:gd name="T9" fmla="*/ 104 h 112"/>
                  <a:gd name="T10" fmla="*/ 108 w 718"/>
                  <a:gd name="T11" fmla="*/ 96 h 112"/>
                  <a:gd name="T12" fmla="*/ 62 w 718"/>
                  <a:gd name="T13" fmla="*/ 88 h 112"/>
                  <a:gd name="T14" fmla="*/ 30 w 718"/>
                  <a:gd name="T15" fmla="*/ 80 h 112"/>
                  <a:gd name="T16" fmla="*/ 18 w 718"/>
                  <a:gd name="T17" fmla="*/ 74 h 112"/>
                  <a:gd name="T18" fmla="*/ 8 w 718"/>
                  <a:gd name="T19" fmla="*/ 70 h 112"/>
                  <a:gd name="T20" fmla="*/ 2 w 718"/>
                  <a:gd name="T21" fmla="*/ 64 h 112"/>
                  <a:gd name="T22" fmla="*/ 0 w 718"/>
                  <a:gd name="T23" fmla="*/ 58 h 112"/>
                  <a:gd name="T24" fmla="*/ 0 w 718"/>
                  <a:gd name="T25" fmla="*/ 58 h 112"/>
                  <a:gd name="T26" fmla="*/ 2 w 718"/>
                  <a:gd name="T27" fmla="*/ 52 h 112"/>
                  <a:gd name="T28" fmla="*/ 8 w 718"/>
                  <a:gd name="T29" fmla="*/ 46 h 112"/>
                  <a:gd name="T30" fmla="*/ 18 w 718"/>
                  <a:gd name="T31" fmla="*/ 40 h 112"/>
                  <a:gd name="T32" fmla="*/ 30 w 718"/>
                  <a:gd name="T33" fmla="*/ 36 h 112"/>
                  <a:gd name="T34" fmla="*/ 62 w 718"/>
                  <a:gd name="T35" fmla="*/ 26 h 112"/>
                  <a:gd name="T36" fmla="*/ 108 w 718"/>
                  <a:gd name="T37" fmla="*/ 18 h 112"/>
                  <a:gd name="T38" fmla="*/ 160 w 718"/>
                  <a:gd name="T39" fmla="*/ 10 h 112"/>
                  <a:gd name="T40" fmla="*/ 222 w 718"/>
                  <a:gd name="T41" fmla="*/ 4 h 112"/>
                  <a:gd name="T42" fmla="*/ 290 w 718"/>
                  <a:gd name="T43" fmla="*/ 2 h 112"/>
                  <a:gd name="T44" fmla="*/ 362 w 718"/>
                  <a:gd name="T45" fmla="*/ 0 h 112"/>
                  <a:gd name="T46" fmla="*/ 362 w 718"/>
                  <a:gd name="T47" fmla="*/ 0 h 112"/>
                  <a:gd name="T48" fmla="*/ 434 w 718"/>
                  <a:gd name="T49" fmla="*/ 2 h 112"/>
                  <a:gd name="T50" fmla="*/ 500 w 718"/>
                  <a:gd name="T51" fmla="*/ 4 h 112"/>
                  <a:gd name="T52" fmla="*/ 560 w 718"/>
                  <a:gd name="T53" fmla="*/ 10 h 112"/>
                  <a:gd name="T54" fmla="*/ 614 w 718"/>
                  <a:gd name="T55" fmla="*/ 18 h 112"/>
                  <a:gd name="T56" fmla="*/ 656 w 718"/>
                  <a:gd name="T57" fmla="*/ 26 h 112"/>
                  <a:gd name="T58" fmla="*/ 690 w 718"/>
                  <a:gd name="T59" fmla="*/ 36 h 112"/>
                  <a:gd name="T60" fmla="*/ 702 w 718"/>
                  <a:gd name="T61" fmla="*/ 40 h 112"/>
                  <a:gd name="T62" fmla="*/ 710 w 718"/>
                  <a:gd name="T63" fmla="*/ 46 h 112"/>
                  <a:gd name="T64" fmla="*/ 716 w 718"/>
                  <a:gd name="T65" fmla="*/ 52 h 112"/>
                  <a:gd name="T66" fmla="*/ 718 w 718"/>
                  <a:gd name="T67" fmla="*/ 58 h 112"/>
                  <a:gd name="T68" fmla="*/ 718 w 718"/>
                  <a:gd name="T69" fmla="*/ 58 h 112"/>
                  <a:gd name="T70" fmla="*/ 716 w 718"/>
                  <a:gd name="T71" fmla="*/ 64 h 112"/>
                  <a:gd name="T72" fmla="*/ 710 w 718"/>
                  <a:gd name="T73" fmla="*/ 70 h 112"/>
                  <a:gd name="T74" fmla="*/ 702 w 718"/>
                  <a:gd name="T75" fmla="*/ 74 h 112"/>
                  <a:gd name="T76" fmla="*/ 690 w 718"/>
                  <a:gd name="T77" fmla="*/ 80 h 112"/>
                  <a:gd name="T78" fmla="*/ 656 w 718"/>
                  <a:gd name="T79" fmla="*/ 88 h 112"/>
                  <a:gd name="T80" fmla="*/ 614 w 718"/>
                  <a:gd name="T81" fmla="*/ 96 h 112"/>
                  <a:gd name="T82" fmla="*/ 560 w 718"/>
                  <a:gd name="T83" fmla="*/ 104 h 112"/>
                  <a:gd name="T84" fmla="*/ 500 w 718"/>
                  <a:gd name="T85" fmla="*/ 108 h 112"/>
                  <a:gd name="T86" fmla="*/ 434 w 718"/>
                  <a:gd name="T87" fmla="*/ 112 h 112"/>
                  <a:gd name="T88" fmla="*/ 362 w 71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112"/>
                    </a:moveTo>
                    <a:lnTo>
                      <a:pt x="362" y="112"/>
                    </a:lnTo>
                    <a:lnTo>
                      <a:pt x="290" y="112"/>
                    </a:lnTo>
                    <a:lnTo>
                      <a:pt x="222" y="108"/>
                    </a:lnTo>
                    <a:lnTo>
                      <a:pt x="160" y="104"/>
                    </a:lnTo>
                    <a:lnTo>
                      <a:pt x="108" y="96"/>
                    </a:lnTo>
                    <a:lnTo>
                      <a:pt x="62" y="88"/>
                    </a:lnTo>
                    <a:lnTo>
                      <a:pt x="30" y="80"/>
                    </a:lnTo>
                    <a:lnTo>
                      <a:pt x="18" y="74"/>
                    </a:lnTo>
                    <a:lnTo>
                      <a:pt x="8" y="70"/>
                    </a:lnTo>
                    <a:lnTo>
                      <a:pt x="2" y="64"/>
                    </a:lnTo>
                    <a:lnTo>
                      <a:pt x="0" y="58"/>
                    </a:lnTo>
                    <a:lnTo>
                      <a:pt x="0" y="58"/>
                    </a:lnTo>
                    <a:lnTo>
                      <a:pt x="2" y="52"/>
                    </a:lnTo>
                    <a:lnTo>
                      <a:pt x="8" y="46"/>
                    </a:lnTo>
                    <a:lnTo>
                      <a:pt x="18" y="40"/>
                    </a:lnTo>
                    <a:lnTo>
                      <a:pt x="30" y="36"/>
                    </a:lnTo>
                    <a:lnTo>
                      <a:pt x="62" y="26"/>
                    </a:lnTo>
                    <a:lnTo>
                      <a:pt x="108" y="18"/>
                    </a:lnTo>
                    <a:lnTo>
                      <a:pt x="160" y="10"/>
                    </a:lnTo>
                    <a:lnTo>
                      <a:pt x="222" y="4"/>
                    </a:lnTo>
                    <a:lnTo>
                      <a:pt x="290" y="2"/>
                    </a:lnTo>
                    <a:lnTo>
                      <a:pt x="362" y="0"/>
                    </a:lnTo>
                    <a:lnTo>
                      <a:pt x="362" y="0"/>
                    </a:lnTo>
                    <a:lnTo>
                      <a:pt x="434" y="2"/>
                    </a:lnTo>
                    <a:lnTo>
                      <a:pt x="500" y="4"/>
                    </a:lnTo>
                    <a:lnTo>
                      <a:pt x="560" y="10"/>
                    </a:lnTo>
                    <a:lnTo>
                      <a:pt x="614" y="18"/>
                    </a:lnTo>
                    <a:lnTo>
                      <a:pt x="656" y="26"/>
                    </a:lnTo>
                    <a:lnTo>
                      <a:pt x="690" y="36"/>
                    </a:lnTo>
                    <a:lnTo>
                      <a:pt x="702" y="40"/>
                    </a:lnTo>
                    <a:lnTo>
                      <a:pt x="710" y="46"/>
                    </a:lnTo>
                    <a:lnTo>
                      <a:pt x="716" y="52"/>
                    </a:lnTo>
                    <a:lnTo>
                      <a:pt x="718" y="58"/>
                    </a:lnTo>
                    <a:lnTo>
                      <a:pt x="718" y="58"/>
                    </a:lnTo>
                    <a:lnTo>
                      <a:pt x="716" y="64"/>
                    </a:lnTo>
                    <a:lnTo>
                      <a:pt x="710" y="70"/>
                    </a:lnTo>
                    <a:lnTo>
                      <a:pt x="702" y="74"/>
                    </a:lnTo>
                    <a:lnTo>
                      <a:pt x="690" y="80"/>
                    </a:lnTo>
                    <a:lnTo>
                      <a:pt x="656" y="88"/>
                    </a:lnTo>
                    <a:lnTo>
                      <a:pt x="614" y="96"/>
                    </a:lnTo>
                    <a:lnTo>
                      <a:pt x="560" y="104"/>
                    </a:lnTo>
                    <a:lnTo>
                      <a:pt x="500" y="108"/>
                    </a:lnTo>
                    <a:lnTo>
                      <a:pt x="434" y="112"/>
                    </a:lnTo>
                    <a:lnTo>
                      <a:pt x="362"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8" name="Freeform 344"/>
              <p:cNvSpPr>
                <a:spLocks/>
              </p:cNvSpPr>
              <p:nvPr/>
            </p:nvSpPr>
            <p:spPr bwMode="auto">
              <a:xfrm>
                <a:off x="4531" y="4170"/>
                <a:ext cx="722" cy="114"/>
              </a:xfrm>
              <a:custGeom>
                <a:avLst/>
                <a:gdLst>
                  <a:gd name="T0" fmla="*/ 364 w 722"/>
                  <a:gd name="T1" fmla="*/ 0 h 114"/>
                  <a:gd name="T2" fmla="*/ 364 w 722"/>
                  <a:gd name="T3" fmla="*/ 0 h 114"/>
                  <a:gd name="T4" fmla="*/ 292 w 722"/>
                  <a:gd name="T5" fmla="*/ 2 h 114"/>
                  <a:gd name="T6" fmla="*/ 224 w 722"/>
                  <a:gd name="T7" fmla="*/ 4 h 114"/>
                  <a:gd name="T8" fmla="*/ 162 w 722"/>
                  <a:gd name="T9" fmla="*/ 10 h 114"/>
                  <a:gd name="T10" fmla="*/ 108 w 722"/>
                  <a:gd name="T11" fmla="*/ 16 h 114"/>
                  <a:gd name="T12" fmla="*/ 64 w 722"/>
                  <a:gd name="T13" fmla="*/ 26 h 114"/>
                  <a:gd name="T14" fmla="*/ 30 w 722"/>
                  <a:gd name="T15" fmla="*/ 36 h 114"/>
                  <a:gd name="T16" fmla="*/ 18 w 722"/>
                  <a:gd name="T17" fmla="*/ 40 h 114"/>
                  <a:gd name="T18" fmla="*/ 8 w 722"/>
                  <a:gd name="T19" fmla="*/ 46 h 114"/>
                  <a:gd name="T20" fmla="*/ 2 w 722"/>
                  <a:gd name="T21" fmla="*/ 52 h 114"/>
                  <a:gd name="T22" fmla="*/ 0 w 722"/>
                  <a:gd name="T23" fmla="*/ 58 h 114"/>
                  <a:gd name="T24" fmla="*/ 0 w 722"/>
                  <a:gd name="T25" fmla="*/ 58 h 114"/>
                  <a:gd name="T26" fmla="*/ 2 w 722"/>
                  <a:gd name="T27" fmla="*/ 64 h 114"/>
                  <a:gd name="T28" fmla="*/ 8 w 722"/>
                  <a:gd name="T29" fmla="*/ 70 h 114"/>
                  <a:gd name="T30" fmla="*/ 18 w 722"/>
                  <a:gd name="T31" fmla="*/ 74 h 114"/>
                  <a:gd name="T32" fmla="*/ 30 w 722"/>
                  <a:gd name="T33" fmla="*/ 80 h 114"/>
                  <a:gd name="T34" fmla="*/ 64 w 722"/>
                  <a:gd name="T35" fmla="*/ 88 h 114"/>
                  <a:gd name="T36" fmla="*/ 108 w 722"/>
                  <a:gd name="T37" fmla="*/ 96 h 114"/>
                  <a:gd name="T38" fmla="*/ 162 w 722"/>
                  <a:gd name="T39" fmla="*/ 104 h 114"/>
                  <a:gd name="T40" fmla="*/ 224 w 722"/>
                  <a:gd name="T41" fmla="*/ 108 h 114"/>
                  <a:gd name="T42" fmla="*/ 292 w 722"/>
                  <a:gd name="T43" fmla="*/ 112 h 114"/>
                  <a:gd name="T44" fmla="*/ 364 w 722"/>
                  <a:gd name="T45" fmla="*/ 114 h 114"/>
                  <a:gd name="T46" fmla="*/ 364 w 722"/>
                  <a:gd name="T47" fmla="*/ 114 h 114"/>
                  <a:gd name="T48" fmla="*/ 436 w 722"/>
                  <a:gd name="T49" fmla="*/ 112 h 114"/>
                  <a:gd name="T50" fmla="*/ 504 w 722"/>
                  <a:gd name="T51" fmla="*/ 108 h 114"/>
                  <a:gd name="T52" fmla="*/ 564 w 722"/>
                  <a:gd name="T53" fmla="*/ 104 h 114"/>
                  <a:gd name="T54" fmla="*/ 616 w 722"/>
                  <a:gd name="T55" fmla="*/ 96 h 114"/>
                  <a:gd name="T56" fmla="*/ 660 w 722"/>
                  <a:gd name="T57" fmla="*/ 88 h 114"/>
                  <a:gd name="T58" fmla="*/ 694 w 722"/>
                  <a:gd name="T59" fmla="*/ 80 h 114"/>
                  <a:gd name="T60" fmla="*/ 706 w 722"/>
                  <a:gd name="T61" fmla="*/ 74 h 114"/>
                  <a:gd name="T62" fmla="*/ 714 w 722"/>
                  <a:gd name="T63" fmla="*/ 70 h 114"/>
                  <a:gd name="T64" fmla="*/ 720 w 722"/>
                  <a:gd name="T65" fmla="*/ 64 h 114"/>
                  <a:gd name="T66" fmla="*/ 722 w 722"/>
                  <a:gd name="T67" fmla="*/ 58 h 114"/>
                  <a:gd name="T68" fmla="*/ 722 w 722"/>
                  <a:gd name="T69" fmla="*/ 58 h 114"/>
                  <a:gd name="T70" fmla="*/ 720 w 722"/>
                  <a:gd name="T71" fmla="*/ 52 h 114"/>
                  <a:gd name="T72" fmla="*/ 714 w 722"/>
                  <a:gd name="T73" fmla="*/ 46 h 114"/>
                  <a:gd name="T74" fmla="*/ 706 w 722"/>
                  <a:gd name="T75" fmla="*/ 40 h 114"/>
                  <a:gd name="T76" fmla="*/ 694 w 722"/>
                  <a:gd name="T77" fmla="*/ 36 h 114"/>
                  <a:gd name="T78" fmla="*/ 660 w 722"/>
                  <a:gd name="T79" fmla="*/ 26 h 114"/>
                  <a:gd name="T80" fmla="*/ 616 w 722"/>
                  <a:gd name="T81" fmla="*/ 16 h 114"/>
                  <a:gd name="T82" fmla="*/ 564 w 722"/>
                  <a:gd name="T83" fmla="*/ 10 h 114"/>
                  <a:gd name="T84" fmla="*/ 504 w 722"/>
                  <a:gd name="T85" fmla="*/ 4 h 114"/>
                  <a:gd name="T86" fmla="*/ 436 w 722"/>
                  <a:gd name="T87" fmla="*/ 2 h 114"/>
                  <a:gd name="T88" fmla="*/ 364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4" y="0"/>
                    </a:moveTo>
                    <a:lnTo>
                      <a:pt x="364" y="0"/>
                    </a:lnTo>
                    <a:lnTo>
                      <a:pt x="292" y="2"/>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4" y="108"/>
                    </a:lnTo>
                    <a:lnTo>
                      <a:pt x="292" y="112"/>
                    </a:lnTo>
                    <a:lnTo>
                      <a:pt x="364" y="114"/>
                    </a:lnTo>
                    <a:lnTo>
                      <a:pt x="364" y="114"/>
                    </a:lnTo>
                    <a:lnTo>
                      <a:pt x="436" y="112"/>
                    </a:lnTo>
                    <a:lnTo>
                      <a:pt x="504" y="108"/>
                    </a:lnTo>
                    <a:lnTo>
                      <a:pt x="564" y="104"/>
                    </a:lnTo>
                    <a:lnTo>
                      <a:pt x="616"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6" y="16"/>
                    </a:lnTo>
                    <a:lnTo>
                      <a:pt x="564" y="10"/>
                    </a:lnTo>
                    <a:lnTo>
                      <a:pt x="504" y="4"/>
                    </a:lnTo>
                    <a:lnTo>
                      <a:pt x="436" y="2"/>
                    </a:lnTo>
                    <a:lnTo>
                      <a:pt x="3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9" name="Freeform 345"/>
              <p:cNvSpPr>
                <a:spLocks noEditPoints="1"/>
              </p:cNvSpPr>
              <p:nvPr/>
            </p:nvSpPr>
            <p:spPr bwMode="auto">
              <a:xfrm>
                <a:off x="4533" y="4170"/>
                <a:ext cx="718" cy="112"/>
              </a:xfrm>
              <a:custGeom>
                <a:avLst/>
                <a:gdLst>
                  <a:gd name="T0" fmla="*/ 362 w 718"/>
                  <a:gd name="T1" fmla="*/ 112 h 112"/>
                  <a:gd name="T2" fmla="*/ 222 w 718"/>
                  <a:gd name="T3" fmla="*/ 108 h 112"/>
                  <a:gd name="T4" fmla="*/ 108 w 718"/>
                  <a:gd name="T5" fmla="*/ 96 h 112"/>
                  <a:gd name="T6" fmla="*/ 32 w 718"/>
                  <a:gd name="T7" fmla="*/ 80 h 112"/>
                  <a:gd name="T8" fmla="*/ 10 w 718"/>
                  <a:gd name="T9" fmla="*/ 70 h 112"/>
                  <a:gd name="T10" fmla="*/ 4 w 718"/>
                  <a:gd name="T11" fmla="*/ 58 h 112"/>
                  <a:gd name="T12" fmla="*/ 4 w 718"/>
                  <a:gd name="T13" fmla="*/ 52 h 112"/>
                  <a:gd name="T14" fmla="*/ 20 w 718"/>
                  <a:gd name="T15" fmla="*/ 42 h 112"/>
                  <a:gd name="T16" fmla="*/ 64 w 718"/>
                  <a:gd name="T17" fmla="*/ 26 h 112"/>
                  <a:gd name="T18" fmla="*/ 162 w 718"/>
                  <a:gd name="T19" fmla="*/ 10 h 112"/>
                  <a:gd name="T20" fmla="*/ 290 w 718"/>
                  <a:gd name="T21" fmla="*/ 2 h 112"/>
                  <a:gd name="T22" fmla="*/ 362 w 718"/>
                  <a:gd name="T23" fmla="*/ 0 h 112"/>
                  <a:gd name="T24" fmla="*/ 500 w 718"/>
                  <a:gd name="T25" fmla="*/ 4 h 112"/>
                  <a:gd name="T26" fmla="*/ 612 w 718"/>
                  <a:gd name="T27" fmla="*/ 18 h 112"/>
                  <a:gd name="T28" fmla="*/ 688 w 718"/>
                  <a:gd name="T29" fmla="*/ 36 h 112"/>
                  <a:gd name="T30" fmla="*/ 708 w 718"/>
                  <a:gd name="T31" fmla="*/ 46 h 112"/>
                  <a:gd name="T32" fmla="*/ 716 w 718"/>
                  <a:gd name="T33" fmla="*/ 58 h 112"/>
                  <a:gd name="T34" fmla="*/ 714 w 718"/>
                  <a:gd name="T35" fmla="*/ 64 h 112"/>
                  <a:gd name="T36" fmla="*/ 700 w 718"/>
                  <a:gd name="T37" fmla="*/ 74 h 112"/>
                  <a:gd name="T38" fmla="*/ 656 w 718"/>
                  <a:gd name="T39" fmla="*/ 88 h 112"/>
                  <a:gd name="T40" fmla="*/ 560 w 718"/>
                  <a:gd name="T41" fmla="*/ 104 h 112"/>
                  <a:gd name="T42" fmla="*/ 434 w 718"/>
                  <a:gd name="T43" fmla="*/ 112 h 112"/>
                  <a:gd name="T44" fmla="*/ 362 w 718"/>
                  <a:gd name="T45" fmla="*/ 0 h 112"/>
                  <a:gd name="T46" fmla="*/ 290 w 718"/>
                  <a:gd name="T47" fmla="*/ 2 h 112"/>
                  <a:gd name="T48" fmla="*/ 160 w 718"/>
                  <a:gd name="T49" fmla="*/ 10 h 112"/>
                  <a:gd name="T50" fmla="*/ 62 w 718"/>
                  <a:gd name="T51" fmla="*/ 26 h 112"/>
                  <a:gd name="T52" fmla="*/ 18 w 718"/>
                  <a:gd name="T53" fmla="*/ 40 h 112"/>
                  <a:gd name="T54" fmla="*/ 2 w 718"/>
                  <a:gd name="T55" fmla="*/ 52 h 112"/>
                  <a:gd name="T56" fmla="*/ 0 w 718"/>
                  <a:gd name="T57" fmla="*/ 58 h 112"/>
                  <a:gd name="T58" fmla="*/ 8 w 718"/>
                  <a:gd name="T59" fmla="*/ 70 h 112"/>
                  <a:gd name="T60" fmla="*/ 30 w 718"/>
                  <a:gd name="T61" fmla="*/ 80 h 112"/>
                  <a:gd name="T62" fmla="*/ 108 w 718"/>
                  <a:gd name="T63" fmla="*/ 96 h 112"/>
                  <a:gd name="T64" fmla="*/ 222 w 718"/>
                  <a:gd name="T65" fmla="*/ 108 h 112"/>
                  <a:gd name="T66" fmla="*/ 362 w 718"/>
                  <a:gd name="T67" fmla="*/ 112 h 112"/>
                  <a:gd name="T68" fmla="*/ 434 w 718"/>
                  <a:gd name="T69" fmla="*/ 112 h 112"/>
                  <a:gd name="T70" fmla="*/ 560 w 718"/>
                  <a:gd name="T71" fmla="*/ 104 h 112"/>
                  <a:gd name="T72" fmla="*/ 656 w 718"/>
                  <a:gd name="T73" fmla="*/ 88 h 112"/>
                  <a:gd name="T74" fmla="*/ 702 w 718"/>
                  <a:gd name="T75" fmla="*/ 74 h 112"/>
                  <a:gd name="T76" fmla="*/ 716 w 718"/>
                  <a:gd name="T77" fmla="*/ 64 h 112"/>
                  <a:gd name="T78" fmla="*/ 718 w 718"/>
                  <a:gd name="T79" fmla="*/ 58 h 112"/>
                  <a:gd name="T80" fmla="*/ 710 w 718"/>
                  <a:gd name="T81" fmla="*/ 46 h 112"/>
                  <a:gd name="T82" fmla="*/ 690 w 718"/>
                  <a:gd name="T83" fmla="*/ 36 h 112"/>
                  <a:gd name="T84" fmla="*/ 614 w 718"/>
                  <a:gd name="T85" fmla="*/ 18 h 112"/>
                  <a:gd name="T86" fmla="*/ 500 w 718"/>
                  <a:gd name="T87" fmla="*/ 4 h 112"/>
                  <a:gd name="T88" fmla="*/ 362 w 71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112"/>
                    </a:moveTo>
                    <a:lnTo>
                      <a:pt x="362" y="112"/>
                    </a:lnTo>
                    <a:lnTo>
                      <a:pt x="290" y="112"/>
                    </a:lnTo>
                    <a:lnTo>
                      <a:pt x="222" y="108"/>
                    </a:lnTo>
                    <a:lnTo>
                      <a:pt x="162" y="104"/>
                    </a:lnTo>
                    <a:lnTo>
                      <a:pt x="108" y="96"/>
                    </a:lnTo>
                    <a:lnTo>
                      <a:pt x="64" y="88"/>
                    </a:lnTo>
                    <a:lnTo>
                      <a:pt x="32" y="80"/>
                    </a:lnTo>
                    <a:lnTo>
                      <a:pt x="20" y="74"/>
                    </a:lnTo>
                    <a:lnTo>
                      <a:pt x="10" y="70"/>
                    </a:lnTo>
                    <a:lnTo>
                      <a:pt x="4" y="64"/>
                    </a:lnTo>
                    <a:lnTo>
                      <a:pt x="4" y="58"/>
                    </a:lnTo>
                    <a:lnTo>
                      <a:pt x="4" y="58"/>
                    </a:lnTo>
                    <a:lnTo>
                      <a:pt x="4" y="52"/>
                    </a:lnTo>
                    <a:lnTo>
                      <a:pt x="10" y="46"/>
                    </a:lnTo>
                    <a:lnTo>
                      <a:pt x="20" y="42"/>
                    </a:lnTo>
                    <a:lnTo>
                      <a:pt x="32" y="36"/>
                    </a:lnTo>
                    <a:lnTo>
                      <a:pt x="64" y="26"/>
                    </a:lnTo>
                    <a:lnTo>
                      <a:pt x="108" y="18"/>
                    </a:lnTo>
                    <a:lnTo>
                      <a:pt x="162" y="10"/>
                    </a:lnTo>
                    <a:lnTo>
                      <a:pt x="222" y="4"/>
                    </a:lnTo>
                    <a:lnTo>
                      <a:pt x="290" y="2"/>
                    </a:lnTo>
                    <a:lnTo>
                      <a:pt x="362" y="0"/>
                    </a:lnTo>
                    <a:lnTo>
                      <a:pt x="362" y="0"/>
                    </a:lnTo>
                    <a:lnTo>
                      <a:pt x="434" y="2"/>
                    </a:lnTo>
                    <a:lnTo>
                      <a:pt x="500" y="4"/>
                    </a:lnTo>
                    <a:lnTo>
                      <a:pt x="560" y="10"/>
                    </a:lnTo>
                    <a:lnTo>
                      <a:pt x="612" y="18"/>
                    </a:lnTo>
                    <a:lnTo>
                      <a:pt x="656" y="26"/>
                    </a:lnTo>
                    <a:lnTo>
                      <a:pt x="688" y="36"/>
                    </a:lnTo>
                    <a:lnTo>
                      <a:pt x="700" y="42"/>
                    </a:lnTo>
                    <a:lnTo>
                      <a:pt x="708" y="46"/>
                    </a:lnTo>
                    <a:lnTo>
                      <a:pt x="714" y="52"/>
                    </a:lnTo>
                    <a:lnTo>
                      <a:pt x="716" y="58"/>
                    </a:lnTo>
                    <a:lnTo>
                      <a:pt x="716" y="58"/>
                    </a:lnTo>
                    <a:lnTo>
                      <a:pt x="714" y="64"/>
                    </a:lnTo>
                    <a:lnTo>
                      <a:pt x="708" y="70"/>
                    </a:lnTo>
                    <a:lnTo>
                      <a:pt x="700" y="74"/>
                    </a:lnTo>
                    <a:lnTo>
                      <a:pt x="688" y="80"/>
                    </a:lnTo>
                    <a:lnTo>
                      <a:pt x="656" y="88"/>
                    </a:lnTo>
                    <a:lnTo>
                      <a:pt x="612" y="96"/>
                    </a:lnTo>
                    <a:lnTo>
                      <a:pt x="560" y="104"/>
                    </a:lnTo>
                    <a:lnTo>
                      <a:pt x="500" y="108"/>
                    </a:lnTo>
                    <a:lnTo>
                      <a:pt x="434" y="112"/>
                    </a:lnTo>
                    <a:lnTo>
                      <a:pt x="362" y="112"/>
                    </a:lnTo>
                    <a:close/>
                    <a:moveTo>
                      <a:pt x="362" y="0"/>
                    </a:moveTo>
                    <a:lnTo>
                      <a:pt x="362" y="0"/>
                    </a:lnTo>
                    <a:lnTo>
                      <a:pt x="290" y="2"/>
                    </a:lnTo>
                    <a:lnTo>
                      <a:pt x="222" y="4"/>
                    </a:lnTo>
                    <a:lnTo>
                      <a:pt x="160" y="10"/>
                    </a:lnTo>
                    <a:lnTo>
                      <a:pt x="108" y="18"/>
                    </a:lnTo>
                    <a:lnTo>
                      <a:pt x="62" y="26"/>
                    </a:lnTo>
                    <a:lnTo>
                      <a:pt x="30" y="36"/>
                    </a:lnTo>
                    <a:lnTo>
                      <a:pt x="18" y="40"/>
                    </a:lnTo>
                    <a:lnTo>
                      <a:pt x="8" y="46"/>
                    </a:lnTo>
                    <a:lnTo>
                      <a:pt x="2" y="52"/>
                    </a:lnTo>
                    <a:lnTo>
                      <a:pt x="0" y="58"/>
                    </a:lnTo>
                    <a:lnTo>
                      <a:pt x="0" y="58"/>
                    </a:lnTo>
                    <a:lnTo>
                      <a:pt x="2" y="64"/>
                    </a:lnTo>
                    <a:lnTo>
                      <a:pt x="8" y="70"/>
                    </a:lnTo>
                    <a:lnTo>
                      <a:pt x="18" y="74"/>
                    </a:lnTo>
                    <a:lnTo>
                      <a:pt x="30" y="80"/>
                    </a:lnTo>
                    <a:lnTo>
                      <a:pt x="62" y="88"/>
                    </a:lnTo>
                    <a:lnTo>
                      <a:pt x="108" y="96"/>
                    </a:lnTo>
                    <a:lnTo>
                      <a:pt x="160" y="104"/>
                    </a:lnTo>
                    <a:lnTo>
                      <a:pt x="222" y="108"/>
                    </a:lnTo>
                    <a:lnTo>
                      <a:pt x="290" y="112"/>
                    </a:lnTo>
                    <a:lnTo>
                      <a:pt x="362" y="112"/>
                    </a:lnTo>
                    <a:lnTo>
                      <a:pt x="362" y="112"/>
                    </a:lnTo>
                    <a:lnTo>
                      <a:pt x="434" y="112"/>
                    </a:lnTo>
                    <a:lnTo>
                      <a:pt x="500" y="108"/>
                    </a:lnTo>
                    <a:lnTo>
                      <a:pt x="560" y="104"/>
                    </a:lnTo>
                    <a:lnTo>
                      <a:pt x="614" y="96"/>
                    </a:lnTo>
                    <a:lnTo>
                      <a:pt x="656" y="88"/>
                    </a:lnTo>
                    <a:lnTo>
                      <a:pt x="690" y="80"/>
                    </a:lnTo>
                    <a:lnTo>
                      <a:pt x="702" y="74"/>
                    </a:lnTo>
                    <a:lnTo>
                      <a:pt x="710" y="70"/>
                    </a:lnTo>
                    <a:lnTo>
                      <a:pt x="716" y="64"/>
                    </a:lnTo>
                    <a:lnTo>
                      <a:pt x="718" y="58"/>
                    </a:lnTo>
                    <a:lnTo>
                      <a:pt x="718" y="58"/>
                    </a:lnTo>
                    <a:lnTo>
                      <a:pt x="716" y="52"/>
                    </a:lnTo>
                    <a:lnTo>
                      <a:pt x="710" y="46"/>
                    </a:lnTo>
                    <a:lnTo>
                      <a:pt x="702" y="40"/>
                    </a:lnTo>
                    <a:lnTo>
                      <a:pt x="690" y="36"/>
                    </a:lnTo>
                    <a:lnTo>
                      <a:pt x="656" y="26"/>
                    </a:lnTo>
                    <a:lnTo>
                      <a:pt x="614" y="18"/>
                    </a:lnTo>
                    <a:lnTo>
                      <a:pt x="560" y="10"/>
                    </a:lnTo>
                    <a:lnTo>
                      <a:pt x="500" y="4"/>
                    </a:lnTo>
                    <a:lnTo>
                      <a:pt x="434" y="2"/>
                    </a:lnTo>
                    <a:lnTo>
                      <a:pt x="362" y="0"/>
                    </a:lnTo>
                    <a:close/>
                  </a:path>
                </a:pathLst>
              </a:custGeom>
              <a:solidFill>
                <a:srgbClr val="DAD7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0" name="Freeform 346"/>
              <p:cNvSpPr>
                <a:spLocks/>
              </p:cNvSpPr>
              <p:nvPr/>
            </p:nvSpPr>
            <p:spPr bwMode="auto">
              <a:xfrm>
                <a:off x="4537" y="4170"/>
                <a:ext cx="712" cy="112"/>
              </a:xfrm>
              <a:custGeom>
                <a:avLst/>
                <a:gdLst>
                  <a:gd name="T0" fmla="*/ 358 w 712"/>
                  <a:gd name="T1" fmla="*/ 112 h 112"/>
                  <a:gd name="T2" fmla="*/ 358 w 712"/>
                  <a:gd name="T3" fmla="*/ 112 h 112"/>
                  <a:gd name="T4" fmla="*/ 286 w 712"/>
                  <a:gd name="T5" fmla="*/ 112 h 112"/>
                  <a:gd name="T6" fmla="*/ 218 w 712"/>
                  <a:gd name="T7" fmla="*/ 108 h 112"/>
                  <a:gd name="T8" fmla="*/ 158 w 712"/>
                  <a:gd name="T9" fmla="*/ 104 h 112"/>
                  <a:gd name="T10" fmla="*/ 104 w 712"/>
                  <a:gd name="T11" fmla="*/ 96 h 112"/>
                  <a:gd name="T12" fmla="*/ 60 w 712"/>
                  <a:gd name="T13" fmla="*/ 88 h 112"/>
                  <a:gd name="T14" fmla="*/ 28 w 712"/>
                  <a:gd name="T15" fmla="*/ 80 h 112"/>
                  <a:gd name="T16" fmla="*/ 16 w 712"/>
                  <a:gd name="T17" fmla="*/ 74 h 112"/>
                  <a:gd name="T18" fmla="*/ 6 w 712"/>
                  <a:gd name="T19" fmla="*/ 70 h 112"/>
                  <a:gd name="T20" fmla="*/ 0 w 712"/>
                  <a:gd name="T21" fmla="*/ 64 h 112"/>
                  <a:gd name="T22" fmla="*/ 0 w 712"/>
                  <a:gd name="T23" fmla="*/ 58 h 112"/>
                  <a:gd name="T24" fmla="*/ 0 w 712"/>
                  <a:gd name="T25" fmla="*/ 58 h 112"/>
                  <a:gd name="T26" fmla="*/ 0 w 712"/>
                  <a:gd name="T27" fmla="*/ 52 h 112"/>
                  <a:gd name="T28" fmla="*/ 6 w 712"/>
                  <a:gd name="T29" fmla="*/ 46 h 112"/>
                  <a:gd name="T30" fmla="*/ 16 w 712"/>
                  <a:gd name="T31" fmla="*/ 42 h 112"/>
                  <a:gd name="T32" fmla="*/ 28 w 712"/>
                  <a:gd name="T33" fmla="*/ 36 h 112"/>
                  <a:gd name="T34" fmla="*/ 60 w 712"/>
                  <a:gd name="T35" fmla="*/ 26 h 112"/>
                  <a:gd name="T36" fmla="*/ 104 w 712"/>
                  <a:gd name="T37" fmla="*/ 18 h 112"/>
                  <a:gd name="T38" fmla="*/ 158 w 712"/>
                  <a:gd name="T39" fmla="*/ 10 h 112"/>
                  <a:gd name="T40" fmla="*/ 218 w 712"/>
                  <a:gd name="T41" fmla="*/ 4 h 112"/>
                  <a:gd name="T42" fmla="*/ 286 w 712"/>
                  <a:gd name="T43" fmla="*/ 2 h 112"/>
                  <a:gd name="T44" fmla="*/ 358 w 712"/>
                  <a:gd name="T45" fmla="*/ 0 h 112"/>
                  <a:gd name="T46" fmla="*/ 358 w 712"/>
                  <a:gd name="T47" fmla="*/ 0 h 112"/>
                  <a:gd name="T48" fmla="*/ 430 w 712"/>
                  <a:gd name="T49" fmla="*/ 2 h 112"/>
                  <a:gd name="T50" fmla="*/ 496 w 712"/>
                  <a:gd name="T51" fmla="*/ 4 h 112"/>
                  <a:gd name="T52" fmla="*/ 556 w 712"/>
                  <a:gd name="T53" fmla="*/ 10 h 112"/>
                  <a:gd name="T54" fmla="*/ 608 w 712"/>
                  <a:gd name="T55" fmla="*/ 18 h 112"/>
                  <a:gd name="T56" fmla="*/ 652 w 712"/>
                  <a:gd name="T57" fmla="*/ 26 h 112"/>
                  <a:gd name="T58" fmla="*/ 684 w 712"/>
                  <a:gd name="T59" fmla="*/ 36 h 112"/>
                  <a:gd name="T60" fmla="*/ 696 w 712"/>
                  <a:gd name="T61" fmla="*/ 42 h 112"/>
                  <a:gd name="T62" fmla="*/ 704 w 712"/>
                  <a:gd name="T63" fmla="*/ 46 h 112"/>
                  <a:gd name="T64" fmla="*/ 710 w 712"/>
                  <a:gd name="T65" fmla="*/ 52 h 112"/>
                  <a:gd name="T66" fmla="*/ 712 w 712"/>
                  <a:gd name="T67" fmla="*/ 58 h 112"/>
                  <a:gd name="T68" fmla="*/ 712 w 712"/>
                  <a:gd name="T69" fmla="*/ 58 h 112"/>
                  <a:gd name="T70" fmla="*/ 710 w 712"/>
                  <a:gd name="T71" fmla="*/ 64 h 112"/>
                  <a:gd name="T72" fmla="*/ 704 w 712"/>
                  <a:gd name="T73" fmla="*/ 70 h 112"/>
                  <a:gd name="T74" fmla="*/ 696 w 712"/>
                  <a:gd name="T75" fmla="*/ 74 h 112"/>
                  <a:gd name="T76" fmla="*/ 684 w 712"/>
                  <a:gd name="T77" fmla="*/ 80 h 112"/>
                  <a:gd name="T78" fmla="*/ 652 w 712"/>
                  <a:gd name="T79" fmla="*/ 88 h 112"/>
                  <a:gd name="T80" fmla="*/ 608 w 712"/>
                  <a:gd name="T81" fmla="*/ 96 h 112"/>
                  <a:gd name="T82" fmla="*/ 556 w 712"/>
                  <a:gd name="T83" fmla="*/ 104 h 112"/>
                  <a:gd name="T84" fmla="*/ 496 w 712"/>
                  <a:gd name="T85" fmla="*/ 108 h 112"/>
                  <a:gd name="T86" fmla="*/ 430 w 712"/>
                  <a:gd name="T87" fmla="*/ 112 h 112"/>
                  <a:gd name="T88" fmla="*/ 358 w 712"/>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112"/>
                    </a:moveTo>
                    <a:lnTo>
                      <a:pt x="358" y="112"/>
                    </a:lnTo>
                    <a:lnTo>
                      <a:pt x="286" y="112"/>
                    </a:lnTo>
                    <a:lnTo>
                      <a:pt x="218" y="108"/>
                    </a:lnTo>
                    <a:lnTo>
                      <a:pt x="158" y="104"/>
                    </a:lnTo>
                    <a:lnTo>
                      <a:pt x="104" y="96"/>
                    </a:lnTo>
                    <a:lnTo>
                      <a:pt x="60" y="88"/>
                    </a:lnTo>
                    <a:lnTo>
                      <a:pt x="28" y="80"/>
                    </a:lnTo>
                    <a:lnTo>
                      <a:pt x="16" y="74"/>
                    </a:lnTo>
                    <a:lnTo>
                      <a:pt x="6" y="70"/>
                    </a:lnTo>
                    <a:lnTo>
                      <a:pt x="0" y="64"/>
                    </a:lnTo>
                    <a:lnTo>
                      <a:pt x="0" y="58"/>
                    </a:lnTo>
                    <a:lnTo>
                      <a:pt x="0" y="58"/>
                    </a:lnTo>
                    <a:lnTo>
                      <a:pt x="0" y="52"/>
                    </a:lnTo>
                    <a:lnTo>
                      <a:pt x="6" y="46"/>
                    </a:lnTo>
                    <a:lnTo>
                      <a:pt x="16" y="42"/>
                    </a:lnTo>
                    <a:lnTo>
                      <a:pt x="28" y="36"/>
                    </a:lnTo>
                    <a:lnTo>
                      <a:pt x="60" y="26"/>
                    </a:lnTo>
                    <a:lnTo>
                      <a:pt x="104" y="18"/>
                    </a:lnTo>
                    <a:lnTo>
                      <a:pt x="158" y="10"/>
                    </a:lnTo>
                    <a:lnTo>
                      <a:pt x="218" y="4"/>
                    </a:lnTo>
                    <a:lnTo>
                      <a:pt x="286" y="2"/>
                    </a:lnTo>
                    <a:lnTo>
                      <a:pt x="358" y="0"/>
                    </a:lnTo>
                    <a:lnTo>
                      <a:pt x="358" y="0"/>
                    </a:lnTo>
                    <a:lnTo>
                      <a:pt x="430" y="2"/>
                    </a:lnTo>
                    <a:lnTo>
                      <a:pt x="496" y="4"/>
                    </a:lnTo>
                    <a:lnTo>
                      <a:pt x="556" y="10"/>
                    </a:lnTo>
                    <a:lnTo>
                      <a:pt x="608" y="18"/>
                    </a:lnTo>
                    <a:lnTo>
                      <a:pt x="652" y="26"/>
                    </a:lnTo>
                    <a:lnTo>
                      <a:pt x="684" y="36"/>
                    </a:lnTo>
                    <a:lnTo>
                      <a:pt x="696" y="42"/>
                    </a:lnTo>
                    <a:lnTo>
                      <a:pt x="704" y="46"/>
                    </a:lnTo>
                    <a:lnTo>
                      <a:pt x="710" y="52"/>
                    </a:lnTo>
                    <a:lnTo>
                      <a:pt x="712" y="58"/>
                    </a:lnTo>
                    <a:lnTo>
                      <a:pt x="712" y="58"/>
                    </a:lnTo>
                    <a:lnTo>
                      <a:pt x="710" y="64"/>
                    </a:lnTo>
                    <a:lnTo>
                      <a:pt x="704" y="70"/>
                    </a:lnTo>
                    <a:lnTo>
                      <a:pt x="696" y="74"/>
                    </a:lnTo>
                    <a:lnTo>
                      <a:pt x="684" y="80"/>
                    </a:lnTo>
                    <a:lnTo>
                      <a:pt x="652" y="88"/>
                    </a:lnTo>
                    <a:lnTo>
                      <a:pt x="608" y="96"/>
                    </a:lnTo>
                    <a:lnTo>
                      <a:pt x="556" y="104"/>
                    </a:lnTo>
                    <a:lnTo>
                      <a:pt x="496" y="108"/>
                    </a:lnTo>
                    <a:lnTo>
                      <a:pt x="430" y="112"/>
                    </a:lnTo>
                    <a:lnTo>
                      <a:pt x="358"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1" name="Freeform 347"/>
              <p:cNvSpPr>
                <a:spLocks/>
              </p:cNvSpPr>
              <p:nvPr/>
            </p:nvSpPr>
            <p:spPr bwMode="auto">
              <a:xfrm>
                <a:off x="4533" y="4170"/>
                <a:ext cx="718" cy="112"/>
              </a:xfrm>
              <a:custGeom>
                <a:avLst/>
                <a:gdLst>
                  <a:gd name="T0" fmla="*/ 362 w 718"/>
                  <a:gd name="T1" fmla="*/ 0 h 112"/>
                  <a:gd name="T2" fmla="*/ 362 w 718"/>
                  <a:gd name="T3" fmla="*/ 0 h 112"/>
                  <a:gd name="T4" fmla="*/ 290 w 718"/>
                  <a:gd name="T5" fmla="*/ 2 h 112"/>
                  <a:gd name="T6" fmla="*/ 222 w 718"/>
                  <a:gd name="T7" fmla="*/ 4 h 112"/>
                  <a:gd name="T8" fmla="*/ 160 w 718"/>
                  <a:gd name="T9" fmla="*/ 10 h 112"/>
                  <a:gd name="T10" fmla="*/ 108 w 718"/>
                  <a:gd name="T11" fmla="*/ 18 h 112"/>
                  <a:gd name="T12" fmla="*/ 62 w 718"/>
                  <a:gd name="T13" fmla="*/ 26 h 112"/>
                  <a:gd name="T14" fmla="*/ 30 w 718"/>
                  <a:gd name="T15" fmla="*/ 36 h 112"/>
                  <a:gd name="T16" fmla="*/ 18 w 718"/>
                  <a:gd name="T17" fmla="*/ 40 h 112"/>
                  <a:gd name="T18" fmla="*/ 8 w 718"/>
                  <a:gd name="T19" fmla="*/ 46 h 112"/>
                  <a:gd name="T20" fmla="*/ 2 w 718"/>
                  <a:gd name="T21" fmla="*/ 52 h 112"/>
                  <a:gd name="T22" fmla="*/ 0 w 718"/>
                  <a:gd name="T23" fmla="*/ 58 h 112"/>
                  <a:gd name="T24" fmla="*/ 0 w 718"/>
                  <a:gd name="T25" fmla="*/ 58 h 112"/>
                  <a:gd name="T26" fmla="*/ 2 w 718"/>
                  <a:gd name="T27" fmla="*/ 64 h 112"/>
                  <a:gd name="T28" fmla="*/ 8 w 718"/>
                  <a:gd name="T29" fmla="*/ 70 h 112"/>
                  <a:gd name="T30" fmla="*/ 18 w 718"/>
                  <a:gd name="T31" fmla="*/ 74 h 112"/>
                  <a:gd name="T32" fmla="*/ 30 w 718"/>
                  <a:gd name="T33" fmla="*/ 80 h 112"/>
                  <a:gd name="T34" fmla="*/ 62 w 718"/>
                  <a:gd name="T35" fmla="*/ 88 h 112"/>
                  <a:gd name="T36" fmla="*/ 108 w 718"/>
                  <a:gd name="T37" fmla="*/ 96 h 112"/>
                  <a:gd name="T38" fmla="*/ 160 w 718"/>
                  <a:gd name="T39" fmla="*/ 104 h 112"/>
                  <a:gd name="T40" fmla="*/ 222 w 718"/>
                  <a:gd name="T41" fmla="*/ 108 h 112"/>
                  <a:gd name="T42" fmla="*/ 290 w 718"/>
                  <a:gd name="T43" fmla="*/ 112 h 112"/>
                  <a:gd name="T44" fmla="*/ 362 w 718"/>
                  <a:gd name="T45" fmla="*/ 112 h 112"/>
                  <a:gd name="T46" fmla="*/ 362 w 718"/>
                  <a:gd name="T47" fmla="*/ 112 h 112"/>
                  <a:gd name="T48" fmla="*/ 434 w 718"/>
                  <a:gd name="T49" fmla="*/ 112 h 112"/>
                  <a:gd name="T50" fmla="*/ 500 w 718"/>
                  <a:gd name="T51" fmla="*/ 108 h 112"/>
                  <a:gd name="T52" fmla="*/ 560 w 718"/>
                  <a:gd name="T53" fmla="*/ 104 h 112"/>
                  <a:gd name="T54" fmla="*/ 614 w 718"/>
                  <a:gd name="T55" fmla="*/ 96 h 112"/>
                  <a:gd name="T56" fmla="*/ 656 w 718"/>
                  <a:gd name="T57" fmla="*/ 88 h 112"/>
                  <a:gd name="T58" fmla="*/ 690 w 718"/>
                  <a:gd name="T59" fmla="*/ 80 h 112"/>
                  <a:gd name="T60" fmla="*/ 702 w 718"/>
                  <a:gd name="T61" fmla="*/ 74 h 112"/>
                  <a:gd name="T62" fmla="*/ 710 w 718"/>
                  <a:gd name="T63" fmla="*/ 70 h 112"/>
                  <a:gd name="T64" fmla="*/ 716 w 718"/>
                  <a:gd name="T65" fmla="*/ 64 h 112"/>
                  <a:gd name="T66" fmla="*/ 718 w 718"/>
                  <a:gd name="T67" fmla="*/ 58 h 112"/>
                  <a:gd name="T68" fmla="*/ 718 w 718"/>
                  <a:gd name="T69" fmla="*/ 58 h 112"/>
                  <a:gd name="T70" fmla="*/ 716 w 718"/>
                  <a:gd name="T71" fmla="*/ 52 h 112"/>
                  <a:gd name="T72" fmla="*/ 710 w 718"/>
                  <a:gd name="T73" fmla="*/ 46 h 112"/>
                  <a:gd name="T74" fmla="*/ 702 w 718"/>
                  <a:gd name="T75" fmla="*/ 40 h 112"/>
                  <a:gd name="T76" fmla="*/ 690 w 718"/>
                  <a:gd name="T77" fmla="*/ 36 h 112"/>
                  <a:gd name="T78" fmla="*/ 656 w 718"/>
                  <a:gd name="T79" fmla="*/ 26 h 112"/>
                  <a:gd name="T80" fmla="*/ 614 w 718"/>
                  <a:gd name="T81" fmla="*/ 18 h 112"/>
                  <a:gd name="T82" fmla="*/ 560 w 718"/>
                  <a:gd name="T83" fmla="*/ 10 h 112"/>
                  <a:gd name="T84" fmla="*/ 500 w 718"/>
                  <a:gd name="T85" fmla="*/ 4 h 112"/>
                  <a:gd name="T86" fmla="*/ 434 w 718"/>
                  <a:gd name="T87" fmla="*/ 2 h 112"/>
                  <a:gd name="T88" fmla="*/ 362 w 71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8" h="112">
                    <a:moveTo>
                      <a:pt x="362" y="0"/>
                    </a:moveTo>
                    <a:lnTo>
                      <a:pt x="362" y="0"/>
                    </a:lnTo>
                    <a:lnTo>
                      <a:pt x="290" y="2"/>
                    </a:lnTo>
                    <a:lnTo>
                      <a:pt x="222" y="4"/>
                    </a:lnTo>
                    <a:lnTo>
                      <a:pt x="160" y="10"/>
                    </a:lnTo>
                    <a:lnTo>
                      <a:pt x="108" y="18"/>
                    </a:lnTo>
                    <a:lnTo>
                      <a:pt x="62" y="26"/>
                    </a:lnTo>
                    <a:lnTo>
                      <a:pt x="30" y="36"/>
                    </a:lnTo>
                    <a:lnTo>
                      <a:pt x="18" y="40"/>
                    </a:lnTo>
                    <a:lnTo>
                      <a:pt x="8" y="46"/>
                    </a:lnTo>
                    <a:lnTo>
                      <a:pt x="2" y="52"/>
                    </a:lnTo>
                    <a:lnTo>
                      <a:pt x="0" y="58"/>
                    </a:lnTo>
                    <a:lnTo>
                      <a:pt x="0" y="58"/>
                    </a:lnTo>
                    <a:lnTo>
                      <a:pt x="2" y="64"/>
                    </a:lnTo>
                    <a:lnTo>
                      <a:pt x="8" y="70"/>
                    </a:lnTo>
                    <a:lnTo>
                      <a:pt x="18" y="74"/>
                    </a:lnTo>
                    <a:lnTo>
                      <a:pt x="30" y="80"/>
                    </a:lnTo>
                    <a:lnTo>
                      <a:pt x="62" y="88"/>
                    </a:lnTo>
                    <a:lnTo>
                      <a:pt x="108" y="96"/>
                    </a:lnTo>
                    <a:lnTo>
                      <a:pt x="160" y="104"/>
                    </a:lnTo>
                    <a:lnTo>
                      <a:pt x="222" y="108"/>
                    </a:lnTo>
                    <a:lnTo>
                      <a:pt x="290" y="112"/>
                    </a:lnTo>
                    <a:lnTo>
                      <a:pt x="362" y="112"/>
                    </a:lnTo>
                    <a:lnTo>
                      <a:pt x="362" y="112"/>
                    </a:lnTo>
                    <a:lnTo>
                      <a:pt x="434" y="112"/>
                    </a:lnTo>
                    <a:lnTo>
                      <a:pt x="500" y="108"/>
                    </a:lnTo>
                    <a:lnTo>
                      <a:pt x="560" y="104"/>
                    </a:lnTo>
                    <a:lnTo>
                      <a:pt x="614" y="96"/>
                    </a:lnTo>
                    <a:lnTo>
                      <a:pt x="656" y="88"/>
                    </a:lnTo>
                    <a:lnTo>
                      <a:pt x="690" y="80"/>
                    </a:lnTo>
                    <a:lnTo>
                      <a:pt x="702" y="74"/>
                    </a:lnTo>
                    <a:lnTo>
                      <a:pt x="710" y="70"/>
                    </a:lnTo>
                    <a:lnTo>
                      <a:pt x="716" y="64"/>
                    </a:lnTo>
                    <a:lnTo>
                      <a:pt x="718" y="58"/>
                    </a:lnTo>
                    <a:lnTo>
                      <a:pt x="718" y="58"/>
                    </a:lnTo>
                    <a:lnTo>
                      <a:pt x="716" y="52"/>
                    </a:lnTo>
                    <a:lnTo>
                      <a:pt x="710" y="46"/>
                    </a:lnTo>
                    <a:lnTo>
                      <a:pt x="702" y="40"/>
                    </a:lnTo>
                    <a:lnTo>
                      <a:pt x="690" y="36"/>
                    </a:lnTo>
                    <a:lnTo>
                      <a:pt x="656" y="26"/>
                    </a:lnTo>
                    <a:lnTo>
                      <a:pt x="614" y="18"/>
                    </a:lnTo>
                    <a:lnTo>
                      <a:pt x="560" y="10"/>
                    </a:lnTo>
                    <a:lnTo>
                      <a:pt x="500" y="4"/>
                    </a:lnTo>
                    <a:lnTo>
                      <a:pt x="434" y="2"/>
                    </a:lnTo>
                    <a:lnTo>
                      <a:pt x="3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2" name="Freeform 348"/>
              <p:cNvSpPr>
                <a:spLocks noEditPoints="1"/>
              </p:cNvSpPr>
              <p:nvPr/>
            </p:nvSpPr>
            <p:spPr bwMode="auto">
              <a:xfrm>
                <a:off x="4537" y="4170"/>
                <a:ext cx="712" cy="112"/>
              </a:xfrm>
              <a:custGeom>
                <a:avLst/>
                <a:gdLst>
                  <a:gd name="T0" fmla="*/ 358 w 712"/>
                  <a:gd name="T1" fmla="*/ 112 h 112"/>
                  <a:gd name="T2" fmla="*/ 220 w 712"/>
                  <a:gd name="T3" fmla="*/ 108 h 112"/>
                  <a:gd name="T4" fmla="*/ 106 w 712"/>
                  <a:gd name="T5" fmla="*/ 96 h 112"/>
                  <a:gd name="T6" fmla="*/ 30 w 712"/>
                  <a:gd name="T7" fmla="*/ 78 h 112"/>
                  <a:gd name="T8" fmla="*/ 8 w 712"/>
                  <a:gd name="T9" fmla="*/ 68 h 112"/>
                  <a:gd name="T10" fmla="*/ 2 w 712"/>
                  <a:gd name="T11" fmla="*/ 58 h 112"/>
                  <a:gd name="T12" fmla="*/ 4 w 712"/>
                  <a:gd name="T13" fmla="*/ 52 h 112"/>
                  <a:gd name="T14" fmla="*/ 18 w 712"/>
                  <a:gd name="T15" fmla="*/ 42 h 112"/>
                  <a:gd name="T16" fmla="*/ 62 w 712"/>
                  <a:gd name="T17" fmla="*/ 26 h 112"/>
                  <a:gd name="T18" fmla="*/ 160 w 712"/>
                  <a:gd name="T19" fmla="*/ 10 h 112"/>
                  <a:gd name="T20" fmla="*/ 286 w 712"/>
                  <a:gd name="T21" fmla="*/ 2 h 112"/>
                  <a:gd name="T22" fmla="*/ 358 w 712"/>
                  <a:gd name="T23" fmla="*/ 0 h 112"/>
                  <a:gd name="T24" fmla="*/ 494 w 712"/>
                  <a:gd name="T25" fmla="*/ 6 h 112"/>
                  <a:gd name="T26" fmla="*/ 606 w 712"/>
                  <a:gd name="T27" fmla="*/ 18 h 112"/>
                  <a:gd name="T28" fmla="*/ 682 w 712"/>
                  <a:gd name="T29" fmla="*/ 36 h 112"/>
                  <a:gd name="T30" fmla="*/ 702 w 712"/>
                  <a:gd name="T31" fmla="*/ 46 h 112"/>
                  <a:gd name="T32" fmla="*/ 710 w 712"/>
                  <a:gd name="T33" fmla="*/ 58 h 112"/>
                  <a:gd name="T34" fmla="*/ 708 w 712"/>
                  <a:gd name="T35" fmla="*/ 64 h 112"/>
                  <a:gd name="T36" fmla="*/ 694 w 712"/>
                  <a:gd name="T37" fmla="*/ 74 h 112"/>
                  <a:gd name="T38" fmla="*/ 650 w 712"/>
                  <a:gd name="T39" fmla="*/ 88 h 112"/>
                  <a:gd name="T40" fmla="*/ 554 w 712"/>
                  <a:gd name="T41" fmla="*/ 102 h 112"/>
                  <a:gd name="T42" fmla="*/ 428 w 712"/>
                  <a:gd name="T43" fmla="*/ 112 h 112"/>
                  <a:gd name="T44" fmla="*/ 358 w 712"/>
                  <a:gd name="T45" fmla="*/ 0 h 112"/>
                  <a:gd name="T46" fmla="*/ 286 w 712"/>
                  <a:gd name="T47" fmla="*/ 2 h 112"/>
                  <a:gd name="T48" fmla="*/ 158 w 712"/>
                  <a:gd name="T49" fmla="*/ 10 h 112"/>
                  <a:gd name="T50" fmla="*/ 60 w 712"/>
                  <a:gd name="T51" fmla="*/ 26 h 112"/>
                  <a:gd name="T52" fmla="*/ 16 w 712"/>
                  <a:gd name="T53" fmla="*/ 42 h 112"/>
                  <a:gd name="T54" fmla="*/ 0 w 712"/>
                  <a:gd name="T55" fmla="*/ 52 h 112"/>
                  <a:gd name="T56" fmla="*/ 0 w 712"/>
                  <a:gd name="T57" fmla="*/ 58 h 112"/>
                  <a:gd name="T58" fmla="*/ 6 w 712"/>
                  <a:gd name="T59" fmla="*/ 70 h 112"/>
                  <a:gd name="T60" fmla="*/ 28 w 712"/>
                  <a:gd name="T61" fmla="*/ 80 h 112"/>
                  <a:gd name="T62" fmla="*/ 104 w 712"/>
                  <a:gd name="T63" fmla="*/ 96 h 112"/>
                  <a:gd name="T64" fmla="*/ 218 w 712"/>
                  <a:gd name="T65" fmla="*/ 108 h 112"/>
                  <a:gd name="T66" fmla="*/ 358 w 712"/>
                  <a:gd name="T67" fmla="*/ 112 h 112"/>
                  <a:gd name="T68" fmla="*/ 430 w 712"/>
                  <a:gd name="T69" fmla="*/ 112 h 112"/>
                  <a:gd name="T70" fmla="*/ 556 w 712"/>
                  <a:gd name="T71" fmla="*/ 104 h 112"/>
                  <a:gd name="T72" fmla="*/ 652 w 712"/>
                  <a:gd name="T73" fmla="*/ 88 h 112"/>
                  <a:gd name="T74" fmla="*/ 696 w 712"/>
                  <a:gd name="T75" fmla="*/ 74 h 112"/>
                  <a:gd name="T76" fmla="*/ 710 w 712"/>
                  <a:gd name="T77" fmla="*/ 64 h 112"/>
                  <a:gd name="T78" fmla="*/ 712 w 712"/>
                  <a:gd name="T79" fmla="*/ 58 h 112"/>
                  <a:gd name="T80" fmla="*/ 704 w 712"/>
                  <a:gd name="T81" fmla="*/ 46 h 112"/>
                  <a:gd name="T82" fmla="*/ 684 w 712"/>
                  <a:gd name="T83" fmla="*/ 36 h 112"/>
                  <a:gd name="T84" fmla="*/ 608 w 712"/>
                  <a:gd name="T85" fmla="*/ 18 h 112"/>
                  <a:gd name="T86" fmla="*/ 496 w 712"/>
                  <a:gd name="T87" fmla="*/ 4 h 112"/>
                  <a:gd name="T88" fmla="*/ 358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112"/>
                    </a:moveTo>
                    <a:lnTo>
                      <a:pt x="358" y="112"/>
                    </a:lnTo>
                    <a:lnTo>
                      <a:pt x="286" y="112"/>
                    </a:lnTo>
                    <a:lnTo>
                      <a:pt x="220" y="108"/>
                    </a:lnTo>
                    <a:lnTo>
                      <a:pt x="160"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60" y="10"/>
                    </a:lnTo>
                    <a:lnTo>
                      <a:pt x="220" y="6"/>
                    </a:lnTo>
                    <a:lnTo>
                      <a:pt x="286" y="2"/>
                    </a:lnTo>
                    <a:lnTo>
                      <a:pt x="358" y="0"/>
                    </a:lnTo>
                    <a:lnTo>
                      <a:pt x="358" y="0"/>
                    </a:lnTo>
                    <a:lnTo>
                      <a:pt x="428" y="2"/>
                    </a:lnTo>
                    <a:lnTo>
                      <a:pt x="494" y="6"/>
                    </a:lnTo>
                    <a:lnTo>
                      <a:pt x="554" y="10"/>
                    </a:lnTo>
                    <a:lnTo>
                      <a:pt x="606" y="18"/>
                    </a:lnTo>
                    <a:lnTo>
                      <a:pt x="650" y="26"/>
                    </a:lnTo>
                    <a:lnTo>
                      <a:pt x="682" y="36"/>
                    </a:lnTo>
                    <a:lnTo>
                      <a:pt x="694" y="42"/>
                    </a:lnTo>
                    <a:lnTo>
                      <a:pt x="702" y="46"/>
                    </a:lnTo>
                    <a:lnTo>
                      <a:pt x="708" y="52"/>
                    </a:lnTo>
                    <a:lnTo>
                      <a:pt x="710" y="58"/>
                    </a:lnTo>
                    <a:lnTo>
                      <a:pt x="710" y="58"/>
                    </a:lnTo>
                    <a:lnTo>
                      <a:pt x="708" y="64"/>
                    </a:lnTo>
                    <a:lnTo>
                      <a:pt x="702" y="68"/>
                    </a:lnTo>
                    <a:lnTo>
                      <a:pt x="694" y="74"/>
                    </a:lnTo>
                    <a:lnTo>
                      <a:pt x="682" y="78"/>
                    </a:lnTo>
                    <a:lnTo>
                      <a:pt x="650" y="88"/>
                    </a:lnTo>
                    <a:lnTo>
                      <a:pt x="606" y="96"/>
                    </a:lnTo>
                    <a:lnTo>
                      <a:pt x="554" y="102"/>
                    </a:lnTo>
                    <a:lnTo>
                      <a:pt x="494" y="108"/>
                    </a:lnTo>
                    <a:lnTo>
                      <a:pt x="428" y="112"/>
                    </a:lnTo>
                    <a:lnTo>
                      <a:pt x="358" y="112"/>
                    </a:lnTo>
                    <a:close/>
                    <a:moveTo>
                      <a:pt x="358" y="0"/>
                    </a:moveTo>
                    <a:lnTo>
                      <a:pt x="358" y="0"/>
                    </a:lnTo>
                    <a:lnTo>
                      <a:pt x="286" y="2"/>
                    </a:lnTo>
                    <a:lnTo>
                      <a:pt x="218" y="4"/>
                    </a:lnTo>
                    <a:lnTo>
                      <a:pt x="158" y="10"/>
                    </a:lnTo>
                    <a:lnTo>
                      <a:pt x="104" y="18"/>
                    </a:lnTo>
                    <a:lnTo>
                      <a:pt x="60" y="26"/>
                    </a:lnTo>
                    <a:lnTo>
                      <a:pt x="28" y="36"/>
                    </a:lnTo>
                    <a:lnTo>
                      <a:pt x="16" y="42"/>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18" y="108"/>
                    </a:lnTo>
                    <a:lnTo>
                      <a:pt x="286" y="112"/>
                    </a:lnTo>
                    <a:lnTo>
                      <a:pt x="358" y="112"/>
                    </a:lnTo>
                    <a:lnTo>
                      <a:pt x="358" y="112"/>
                    </a:lnTo>
                    <a:lnTo>
                      <a:pt x="430"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30" y="2"/>
                    </a:lnTo>
                    <a:lnTo>
                      <a:pt x="358" y="0"/>
                    </a:lnTo>
                    <a:close/>
                  </a:path>
                </a:pathLst>
              </a:custGeom>
              <a:solidFill>
                <a:srgbClr val="DA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3" name="Freeform 349"/>
              <p:cNvSpPr>
                <a:spLocks/>
              </p:cNvSpPr>
              <p:nvPr/>
            </p:nvSpPr>
            <p:spPr bwMode="auto">
              <a:xfrm>
                <a:off x="4539" y="4170"/>
                <a:ext cx="708" cy="112"/>
              </a:xfrm>
              <a:custGeom>
                <a:avLst/>
                <a:gdLst>
                  <a:gd name="T0" fmla="*/ 356 w 708"/>
                  <a:gd name="T1" fmla="*/ 112 h 112"/>
                  <a:gd name="T2" fmla="*/ 356 w 708"/>
                  <a:gd name="T3" fmla="*/ 112 h 112"/>
                  <a:gd name="T4" fmla="*/ 284 w 708"/>
                  <a:gd name="T5" fmla="*/ 112 h 112"/>
                  <a:gd name="T6" fmla="*/ 218 w 708"/>
                  <a:gd name="T7" fmla="*/ 108 h 112"/>
                  <a:gd name="T8" fmla="*/ 158 w 708"/>
                  <a:gd name="T9" fmla="*/ 102 h 112"/>
                  <a:gd name="T10" fmla="*/ 104 w 708"/>
                  <a:gd name="T11" fmla="*/ 96 h 112"/>
                  <a:gd name="T12" fmla="*/ 60 w 708"/>
                  <a:gd name="T13" fmla="*/ 88 h 112"/>
                  <a:gd name="T14" fmla="*/ 28 w 708"/>
                  <a:gd name="T15" fmla="*/ 78 h 112"/>
                  <a:gd name="T16" fmla="*/ 16 w 708"/>
                  <a:gd name="T17" fmla="*/ 74 h 112"/>
                  <a:gd name="T18" fmla="*/ 6 w 708"/>
                  <a:gd name="T19" fmla="*/ 68 h 112"/>
                  <a:gd name="T20" fmla="*/ 2 w 708"/>
                  <a:gd name="T21" fmla="*/ 64 h 112"/>
                  <a:gd name="T22" fmla="*/ 0 w 708"/>
                  <a:gd name="T23" fmla="*/ 58 h 112"/>
                  <a:gd name="T24" fmla="*/ 0 w 708"/>
                  <a:gd name="T25" fmla="*/ 58 h 112"/>
                  <a:gd name="T26" fmla="*/ 2 w 708"/>
                  <a:gd name="T27" fmla="*/ 52 h 112"/>
                  <a:gd name="T28" fmla="*/ 6 w 708"/>
                  <a:gd name="T29" fmla="*/ 46 h 112"/>
                  <a:gd name="T30" fmla="*/ 16 w 708"/>
                  <a:gd name="T31" fmla="*/ 42 h 112"/>
                  <a:gd name="T32" fmla="*/ 28 w 708"/>
                  <a:gd name="T33" fmla="*/ 36 h 112"/>
                  <a:gd name="T34" fmla="*/ 60 w 708"/>
                  <a:gd name="T35" fmla="*/ 26 h 112"/>
                  <a:gd name="T36" fmla="*/ 104 w 708"/>
                  <a:gd name="T37" fmla="*/ 18 h 112"/>
                  <a:gd name="T38" fmla="*/ 158 w 708"/>
                  <a:gd name="T39" fmla="*/ 10 h 112"/>
                  <a:gd name="T40" fmla="*/ 218 w 708"/>
                  <a:gd name="T41" fmla="*/ 6 h 112"/>
                  <a:gd name="T42" fmla="*/ 284 w 708"/>
                  <a:gd name="T43" fmla="*/ 2 h 112"/>
                  <a:gd name="T44" fmla="*/ 356 w 708"/>
                  <a:gd name="T45" fmla="*/ 0 h 112"/>
                  <a:gd name="T46" fmla="*/ 356 w 708"/>
                  <a:gd name="T47" fmla="*/ 0 h 112"/>
                  <a:gd name="T48" fmla="*/ 426 w 708"/>
                  <a:gd name="T49" fmla="*/ 2 h 112"/>
                  <a:gd name="T50" fmla="*/ 492 w 708"/>
                  <a:gd name="T51" fmla="*/ 6 h 112"/>
                  <a:gd name="T52" fmla="*/ 552 w 708"/>
                  <a:gd name="T53" fmla="*/ 10 h 112"/>
                  <a:gd name="T54" fmla="*/ 604 w 708"/>
                  <a:gd name="T55" fmla="*/ 18 h 112"/>
                  <a:gd name="T56" fmla="*/ 648 w 708"/>
                  <a:gd name="T57" fmla="*/ 26 h 112"/>
                  <a:gd name="T58" fmla="*/ 680 w 708"/>
                  <a:gd name="T59" fmla="*/ 36 h 112"/>
                  <a:gd name="T60" fmla="*/ 692 w 708"/>
                  <a:gd name="T61" fmla="*/ 42 h 112"/>
                  <a:gd name="T62" fmla="*/ 700 w 708"/>
                  <a:gd name="T63" fmla="*/ 46 h 112"/>
                  <a:gd name="T64" fmla="*/ 706 w 708"/>
                  <a:gd name="T65" fmla="*/ 52 h 112"/>
                  <a:gd name="T66" fmla="*/ 708 w 708"/>
                  <a:gd name="T67" fmla="*/ 58 h 112"/>
                  <a:gd name="T68" fmla="*/ 708 w 708"/>
                  <a:gd name="T69" fmla="*/ 58 h 112"/>
                  <a:gd name="T70" fmla="*/ 706 w 708"/>
                  <a:gd name="T71" fmla="*/ 64 h 112"/>
                  <a:gd name="T72" fmla="*/ 700 w 708"/>
                  <a:gd name="T73" fmla="*/ 68 h 112"/>
                  <a:gd name="T74" fmla="*/ 692 w 708"/>
                  <a:gd name="T75" fmla="*/ 74 h 112"/>
                  <a:gd name="T76" fmla="*/ 680 w 708"/>
                  <a:gd name="T77" fmla="*/ 78 h 112"/>
                  <a:gd name="T78" fmla="*/ 648 w 708"/>
                  <a:gd name="T79" fmla="*/ 88 h 112"/>
                  <a:gd name="T80" fmla="*/ 604 w 708"/>
                  <a:gd name="T81" fmla="*/ 96 h 112"/>
                  <a:gd name="T82" fmla="*/ 552 w 708"/>
                  <a:gd name="T83" fmla="*/ 102 h 112"/>
                  <a:gd name="T84" fmla="*/ 492 w 708"/>
                  <a:gd name="T85" fmla="*/ 108 h 112"/>
                  <a:gd name="T86" fmla="*/ 426 w 708"/>
                  <a:gd name="T87" fmla="*/ 112 h 112"/>
                  <a:gd name="T88" fmla="*/ 356 w 70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112"/>
                    </a:moveTo>
                    <a:lnTo>
                      <a:pt x="356" y="112"/>
                    </a:lnTo>
                    <a:lnTo>
                      <a:pt x="284" y="112"/>
                    </a:lnTo>
                    <a:lnTo>
                      <a:pt x="218" y="108"/>
                    </a:lnTo>
                    <a:lnTo>
                      <a:pt x="158" y="102"/>
                    </a:lnTo>
                    <a:lnTo>
                      <a:pt x="104" y="96"/>
                    </a:lnTo>
                    <a:lnTo>
                      <a:pt x="60" y="88"/>
                    </a:lnTo>
                    <a:lnTo>
                      <a:pt x="28" y="78"/>
                    </a:lnTo>
                    <a:lnTo>
                      <a:pt x="16" y="74"/>
                    </a:lnTo>
                    <a:lnTo>
                      <a:pt x="6" y="68"/>
                    </a:lnTo>
                    <a:lnTo>
                      <a:pt x="2" y="64"/>
                    </a:lnTo>
                    <a:lnTo>
                      <a:pt x="0" y="58"/>
                    </a:lnTo>
                    <a:lnTo>
                      <a:pt x="0" y="58"/>
                    </a:lnTo>
                    <a:lnTo>
                      <a:pt x="2" y="52"/>
                    </a:lnTo>
                    <a:lnTo>
                      <a:pt x="6" y="46"/>
                    </a:lnTo>
                    <a:lnTo>
                      <a:pt x="16" y="42"/>
                    </a:lnTo>
                    <a:lnTo>
                      <a:pt x="28" y="36"/>
                    </a:lnTo>
                    <a:lnTo>
                      <a:pt x="60" y="26"/>
                    </a:lnTo>
                    <a:lnTo>
                      <a:pt x="104" y="18"/>
                    </a:lnTo>
                    <a:lnTo>
                      <a:pt x="158" y="10"/>
                    </a:lnTo>
                    <a:lnTo>
                      <a:pt x="218" y="6"/>
                    </a:lnTo>
                    <a:lnTo>
                      <a:pt x="284" y="2"/>
                    </a:lnTo>
                    <a:lnTo>
                      <a:pt x="356" y="0"/>
                    </a:lnTo>
                    <a:lnTo>
                      <a:pt x="356" y="0"/>
                    </a:lnTo>
                    <a:lnTo>
                      <a:pt x="426" y="2"/>
                    </a:lnTo>
                    <a:lnTo>
                      <a:pt x="492" y="6"/>
                    </a:lnTo>
                    <a:lnTo>
                      <a:pt x="552" y="10"/>
                    </a:lnTo>
                    <a:lnTo>
                      <a:pt x="604" y="18"/>
                    </a:lnTo>
                    <a:lnTo>
                      <a:pt x="648" y="26"/>
                    </a:lnTo>
                    <a:lnTo>
                      <a:pt x="680" y="36"/>
                    </a:lnTo>
                    <a:lnTo>
                      <a:pt x="692" y="42"/>
                    </a:lnTo>
                    <a:lnTo>
                      <a:pt x="700" y="46"/>
                    </a:lnTo>
                    <a:lnTo>
                      <a:pt x="706" y="52"/>
                    </a:lnTo>
                    <a:lnTo>
                      <a:pt x="708" y="58"/>
                    </a:lnTo>
                    <a:lnTo>
                      <a:pt x="708" y="58"/>
                    </a:lnTo>
                    <a:lnTo>
                      <a:pt x="706" y="64"/>
                    </a:lnTo>
                    <a:lnTo>
                      <a:pt x="700" y="68"/>
                    </a:lnTo>
                    <a:lnTo>
                      <a:pt x="692" y="74"/>
                    </a:lnTo>
                    <a:lnTo>
                      <a:pt x="680" y="78"/>
                    </a:lnTo>
                    <a:lnTo>
                      <a:pt x="648" y="88"/>
                    </a:lnTo>
                    <a:lnTo>
                      <a:pt x="604" y="96"/>
                    </a:lnTo>
                    <a:lnTo>
                      <a:pt x="552" y="102"/>
                    </a:lnTo>
                    <a:lnTo>
                      <a:pt x="492" y="108"/>
                    </a:lnTo>
                    <a:lnTo>
                      <a:pt x="426" y="112"/>
                    </a:lnTo>
                    <a:lnTo>
                      <a:pt x="356"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4" name="Freeform 350"/>
              <p:cNvSpPr>
                <a:spLocks/>
              </p:cNvSpPr>
              <p:nvPr/>
            </p:nvSpPr>
            <p:spPr bwMode="auto">
              <a:xfrm>
                <a:off x="4537" y="4170"/>
                <a:ext cx="712" cy="112"/>
              </a:xfrm>
              <a:custGeom>
                <a:avLst/>
                <a:gdLst>
                  <a:gd name="T0" fmla="*/ 358 w 712"/>
                  <a:gd name="T1" fmla="*/ 0 h 112"/>
                  <a:gd name="T2" fmla="*/ 358 w 712"/>
                  <a:gd name="T3" fmla="*/ 0 h 112"/>
                  <a:gd name="T4" fmla="*/ 286 w 712"/>
                  <a:gd name="T5" fmla="*/ 2 h 112"/>
                  <a:gd name="T6" fmla="*/ 218 w 712"/>
                  <a:gd name="T7" fmla="*/ 4 h 112"/>
                  <a:gd name="T8" fmla="*/ 158 w 712"/>
                  <a:gd name="T9" fmla="*/ 10 h 112"/>
                  <a:gd name="T10" fmla="*/ 104 w 712"/>
                  <a:gd name="T11" fmla="*/ 18 h 112"/>
                  <a:gd name="T12" fmla="*/ 60 w 712"/>
                  <a:gd name="T13" fmla="*/ 26 h 112"/>
                  <a:gd name="T14" fmla="*/ 28 w 712"/>
                  <a:gd name="T15" fmla="*/ 36 h 112"/>
                  <a:gd name="T16" fmla="*/ 16 w 712"/>
                  <a:gd name="T17" fmla="*/ 42 h 112"/>
                  <a:gd name="T18" fmla="*/ 6 w 712"/>
                  <a:gd name="T19" fmla="*/ 46 h 112"/>
                  <a:gd name="T20" fmla="*/ 0 w 712"/>
                  <a:gd name="T21" fmla="*/ 52 h 112"/>
                  <a:gd name="T22" fmla="*/ 0 w 712"/>
                  <a:gd name="T23" fmla="*/ 58 h 112"/>
                  <a:gd name="T24" fmla="*/ 0 w 712"/>
                  <a:gd name="T25" fmla="*/ 58 h 112"/>
                  <a:gd name="T26" fmla="*/ 0 w 712"/>
                  <a:gd name="T27" fmla="*/ 64 h 112"/>
                  <a:gd name="T28" fmla="*/ 6 w 712"/>
                  <a:gd name="T29" fmla="*/ 70 h 112"/>
                  <a:gd name="T30" fmla="*/ 16 w 712"/>
                  <a:gd name="T31" fmla="*/ 74 h 112"/>
                  <a:gd name="T32" fmla="*/ 28 w 712"/>
                  <a:gd name="T33" fmla="*/ 80 h 112"/>
                  <a:gd name="T34" fmla="*/ 60 w 712"/>
                  <a:gd name="T35" fmla="*/ 88 h 112"/>
                  <a:gd name="T36" fmla="*/ 104 w 712"/>
                  <a:gd name="T37" fmla="*/ 96 h 112"/>
                  <a:gd name="T38" fmla="*/ 158 w 712"/>
                  <a:gd name="T39" fmla="*/ 104 h 112"/>
                  <a:gd name="T40" fmla="*/ 218 w 712"/>
                  <a:gd name="T41" fmla="*/ 108 h 112"/>
                  <a:gd name="T42" fmla="*/ 286 w 712"/>
                  <a:gd name="T43" fmla="*/ 112 h 112"/>
                  <a:gd name="T44" fmla="*/ 358 w 712"/>
                  <a:gd name="T45" fmla="*/ 112 h 112"/>
                  <a:gd name="T46" fmla="*/ 358 w 712"/>
                  <a:gd name="T47" fmla="*/ 112 h 112"/>
                  <a:gd name="T48" fmla="*/ 430 w 712"/>
                  <a:gd name="T49" fmla="*/ 112 h 112"/>
                  <a:gd name="T50" fmla="*/ 496 w 712"/>
                  <a:gd name="T51" fmla="*/ 108 h 112"/>
                  <a:gd name="T52" fmla="*/ 556 w 712"/>
                  <a:gd name="T53" fmla="*/ 104 h 112"/>
                  <a:gd name="T54" fmla="*/ 608 w 712"/>
                  <a:gd name="T55" fmla="*/ 96 h 112"/>
                  <a:gd name="T56" fmla="*/ 652 w 712"/>
                  <a:gd name="T57" fmla="*/ 88 h 112"/>
                  <a:gd name="T58" fmla="*/ 684 w 712"/>
                  <a:gd name="T59" fmla="*/ 80 h 112"/>
                  <a:gd name="T60" fmla="*/ 696 w 712"/>
                  <a:gd name="T61" fmla="*/ 74 h 112"/>
                  <a:gd name="T62" fmla="*/ 704 w 712"/>
                  <a:gd name="T63" fmla="*/ 70 h 112"/>
                  <a:gd name="T64" fmla="*/ 710 w 712"/>
                  <a:gd name="T65" fmla="*/ 64 h 112"/>
                  <a:gd name="T66" fmla="*/ 712 w 712"/>
                  <a:gd name="T67" fmla="*/ 58 h 112"/>
                  <a:gd name="T68" fmla="*/ 712 w 712"/>
                  <a:gd name="T69" fmla="*/ 58 h 112"/>
                  <a:gd name="T70" fmla="*/ 710 w 712"/>
                  <a:gd name="T71" fmla="*/ 52 h 112"/>
                  <a:gd name="T72" fmla="*/ 704 w 712"/>
                  <a:gd name="T73" fmla="*/ 46 h 112"/>
                  <a:gd name="T74" fmla="*/ 696 w 712"/>
                  <a:gd name="T75" fmla="*/ 42 h 112"/>
                  <a:gd name="T76" fmla="*/ 684 w 712"/>
                  <a:gd name="T77" fmla="*/ 36 h 112"/>
                  <a:gd name="T78" fmla="*/ 652 w 712"/>
                  <a:gd name="T79" fmla="*/ 26 h 112"/>
                  <a:gd name="T80" fmla="*/ 608 w 712"/>
                  <a:gd name="T81" fmla="*/ 18 h 112"/>
                  <a:gd name="T82" fmla="*/ 556 w 712"/>
                  <a:gd name="T83" fmla="*/ 10 h 112"/>
                  <a:gd name="T84" fmla="*/ 496 w 712"/>
                  <a:gd name="T85" fmla="*/ 4 h 112"/>
                  <a:gd name="T86" fmla="*/ 430 w 712"/>
                  <a:gd name="T87" fmla="*/ 2 h 112"/>
                  <a:gd name="T88" fmla="*/ 358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8" y="0"/>
                    </a:moveTo>
                    <a:lnTo>
                      <a:pt x="358" y="0"/>
                    </a:lnTo>
                    <a:lnTo>
                      <a:pt x="286" y="2"/>
                    </a:lnTo>
                    <a:lnTo>
                      <a:pt x="218" y="4"/>
                    </a:lnTo>
                    <a:lnTo>
                      <a:pt x="158" y="10"/>
                    </a:lnTo>
                    <a:lnTo>
                      <a:pt x="104" y="18"/>
                    </a:lnTo>
                    <a:lnTo>
                      <a:pt x="60" y="26"/>
                    </a:lnTo>
                    <a:lnTo>
                      <a:pt x="28" y="36"/>
                    </a:lnTo>
                    <a:lnTo>
                      <a:pt x="16" y="42"/>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18" y="108"/>
                    </a:lnTo>
                    <a:lnTo>
                      <a:pt x="286" y="112"/>
                    </a:lnTo>
                    <a:lnTo>
                      <a:pt x="358" y="112"/>
                    </a:lnTo>
                    <a:lnTo>
                      <a:pt x="358" y="112"/>
                    </a:lnTo>
                    <a:lnTo>
                      <a:pt x="430"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30" y="2"/>
                    </a:lnTo>
                    <a:lnTo>
                      <a:pt x="3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5" name="Freeform 351"/>
              <p:cNvSpPr>
                <a:spLocks noEditPoints="1"/>
              </p:cNvSpPr>
              <p:nvPr/>
            </p:nvSpPr>
            <p:spPr bwMode="auto">
              <a:xfrm>
                <a:off x="4539" y="4170"/>
                <a:ext cx="708" cy="112"/>
              </a:xfrm>
              <a:custGeom>
                <a:avLst/>
                <a:gdLst>
                  <a:gd name="T0" fmla="*/ 356 w 708"/>
                  <a:gd name="T1" fmla="*/ 112 h 112"/>
                  <a:gd name="T2" fmla="*/ 218 w 708"/>
                  <a:gd name="T3" fmla="*/ 108 h 112"/>
                  <a:gd name="T4" fmla="*/ 106 w 708"/>
                  <a:gd name="T5" fmla="*/ 96 h 112"/>
                  <a:gd name="T6" fmla="*/ 30 w 708"/>
                  <a:gd name="T7" fmla="*/ 78 h 112"/>
                  <a:gd name="T8" fmla="*/ 8 w 708"/>
                  <a:gd name="T9" fmla="*/ 68 h 112"/>
                  <a:gd name="T10" fmla="*/ 2 w 708"/>
                  <a:gd name="T11" fmla="*/ 58 h 112"/>
                  <a:gd name="T12" fmla="*/ 4 w 708"/>
                  <a:gd name="T13" fmla="*/ 52 h 112"/>
                  <a:gd name="T14" fmla="*/ 18 w 708"/>
                  <a:gd name="T15" fmla="*/ 42 h 112"/>
                  <a:gd name="T16" fmla="*/ 62 w 708"/>
                  <a:gd name="T17" fmla="*/ 26 h 112"/>
                  <a:gd name="T18" fmla="*/ 158 w 708"/>
                  <a:gd name="T19" fmla="*/ 10 h 112"/>
                  <a:gd name="T20" fmla="*/ 286 w 708"/>
                  <a:gd name="T21" fmla="*/ 2 h 112"/>
                  <a:gd name="T22" fmla="*/ 356 w 708"/>
                  <a:gd name="T23" fmla="*/ 2 h 112"/>
                  <a:gd name="T24" fmla="*/ 492 w 708"/>
                  <a:gd name="T25" fmla="*/ 6 h 112"/>
                  <a:gd name="T26" fmla="*/ 602 w 708"/>
                  <a:gd name="T27" fmla="*/ 18 h 112"/>
                  <a:gd name="T28" fmla="*/ 678 w 708"/>
                  <a:gd name="T29" fmla="*/ 36 h 112"/>
                  <a:gd name="T30" fmla="*/ 698 w 708"/>
                  <a:gd name="T31" fmla="*/ 46 h 112"/>
                  <a:gd name="T32" fmla="*/ 706 w 708"/>
                  <a:gd name="T33" fmla="*/ 58 h 112"/>
                  <a:gd name="T34" fmla="*/ 704 w 708"/>
                  <a:gd name="T35" fmla="*/ 64 h 112"/>
                  <a:gd name="T36" fmla="*/ 690 w 708"/>
                  <a:gd name="T37" fmla="*/ 74 h 112"/>
                  <a:gd name="T38" fmla="*/ 646 w 708"/>
                  <a:gd name="T39" fmla="*/ 88 h 112"/>
                  <a:gd name="T40" fmla="*/ 552 w 708"/>
                  <a:gd name="T41" fmla="*/ 102 h 112"/>
                  <a:gd name="T42" fmla="*/ 426 w 708"/>
                  <a:gd name="T43" fmla="*/ 110 h 112"/>
                  <a:gd name="T44" fmla="*/ 356 w 708"/>
                  <a:gd name="T45" fmla="*/ 0 h 112"/>
                  <a:gd name="T46" fmla="*/ 284 w 708"/>
                  <a:gd name="T47" fmla="*/ 2 h 112"/>
                  <a:gd name="T48" fmla="*/ 158 w 708"/>
                  <a:gd name="T49" fmla="*/ 10 h 112"/>
                  <a:gd name="T50" fmla="*/ 60 w 708"/>
                  <a:gd name="T51" fmla="*/ 26 h 112"/>
                  <a:gd name="T52" fmla="*/ 16 w 708"/>
                  <a:gd name="T53" fmla="*/ 42 h 112"/>
                  <a:gd name="T54" fmla="*/ 2 w 708"/>
                  <a:gd name="T55" fmla="*/ 52 h 112"/>
                  <a:gd name="T56" fmla="*/ 0 w 708"/>
                  <a:gd name="T57" fmla="*/ 58 h 112"/>
                  <a:gd name="T58" fmla="*/ 6 w 708"/>
                  <a:gd name="T59" fmla="*/ 68 h 112"/>
                  <a:gd name="T60" fmla="*/ 28 w 708"/>
                  <a:gd name="T61" fmla="*/ 78 h 112"/>
                  <a:gd name="T62" fmla="*/ 104 w 708"/>
                  <a:gd name="T63" fmla="*/ 96 h 112"/>
                  <a:gd name="T64" fmla="*/ 218 w 708"/>
                  <a:gd name="T65" fmla="*/ 108 h 112"/>
                  <a:gd name="T66" fmla="*/ 356 w 708"/>
                  <a:gd name="T67" fmla="*/ 112 h 112"/>
                  <a:gd name="T68" fmla="*/ 426 w 708"/>
                  <a:gd name="T69" fmla="*/ 112 h 112"/>
                  <a:gd name="T70" fmla="*/ 552 w 708"/>
                  <a:gd name="T71" fmla="*/ 102 h 112"/>
                  <a:gd name="T72" fmla="*/ 648 w 708"/>
                  <a:gd name="T73" fmla="*/ 88 h 112"/>
                  <a:gd name="T74" fmla="*/ 692 w 708"/>
                  <a:gd name="T75" fmla="*/ 74 h 112"/>
                  <a:gd name="T76" fmla="*/ 706 w 708"/>
                  <a:gd name="T77" fmla="*/ 64 h 112"/>
                  <a:gd name="T78" fmla="*/ 708 w 708"/>
                  <a:gd name="T79" fmla="*/ 58 h 112"/>
                  <a:gd name="T80" fmla="*/ 700 w 708"/>
                  <a:gd name="T81" fmla="*/ 46 h 112"/>
                  <a:gd name="T82" fmla="*/ 680 w 708"/>
                  <a:gd name="T83" fmla="*/ 36 h 112"/>
                  <a:gd name="T84" fmla="*/ 604 w 708"/>
                  <a:gd name="T85" fmla="*/ 18 h 112"/>
                  <a:gd name="T86" fmla="*/ 492 w 708"/>
                  <a:gd name="T87" fmla="*/ 6 h 112"/>
                  <a:gd name="T88" fmla="*/ 356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112"/>
                    </a:moveTo>
                    <a:lnTo>
                      <a:pt x="356" y="112"/>
                    </a:lnTo>
                    <a:lnTo>
                      <a:pt x="286" y="110"/>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6" y="2"/>
                    </a:lnTo>
                    <a:lnTo>
                      <a:pt x="356" y="2"/>
                    </a:lnTo>
                    <a:lnTo>
                      <a:pt x="356" y="2"/>
                    </a:lnTo>
                    <a:lnTo>
                      <a:pt x="426" y="2"/>
                    </a:lnTo>
                    <a:lnTo>
                      <a:pt x="492" y="6"/>
                    </a:lnTo>
                    <a:lnTo>
                      <a:pt x="552" y="10"/>
                    </a:lnTo>
                    <a:lnTo>
                      <a:pt x="602" y="18"/>
                    </a:lnTo>
                    <a:lnTo>
                      <a:pt x="646" y="26"/>
                    </a:lnTo>
                    <a:lnTo>
                      <a:pt x="678" y="36"/>
                    </a:lnTo>
                    <a:lnTo>
                      <a:pt x="690" y="42"/>
                    </a:lnTo>
                    <a:lnTo>
                      <a:pt x="698" y="46"/>
                    </a:lnTo>
                    <a:lnTo>
                      <a:pt x="704" y="52"/>
                    </a:lnTo>
                    <a:lnTo>
                      <a:pt x="706" y="58"/>
                    </a:lnTo>
                    <a:lnTo>
                      <a:pt x="706" y="58"/>
                    </a:lnTo>
                    <a:lnTo>
                      <a:pt x="704" y="64"/>
                    </a:lnTo>
                    <a:lnTo>
                      <a:pt x="698" y="68"/>
                    </a:lnTo>
                    <a:lnTo>
                      <a:pt x="690" y="74"/>
                    </a:lnTo>
                    <a:lnTo>
                      <a:pt x="678" y="78"/>
                    </a:lnTo>
                    <a:lnTo>
                      <a:pt x="646" y="88"/>
                    </a:lnTo>
                    <a:lnTo>
                      <a:pt x="602" y="96"/>
                    </a:lnTo>
                    <a:lnTo>
                      <a:pt x="552" y="102"/>
                    </a:lnTo>
                    <a:lnTo>
                      <a:pt x="492" y="108"/>
                    </a:lnTo>
                    <a:lnTo>
                      <a:pt x="426" y="110"/>
                    </a:lnTo>
                    <a:lnTo>
                      <a:pt x="356" y="112"/>
                    </a:lnTo>
                    <a:close/>
                    <a:moveTo>
                      <a:pt x="356" y="0"/>
                    </a:moveTo>
                    <a:lnTo>
                      <a:pt x="356" y="0"/>
                    </a:lnTo>
                    <a:lnTo>
                      <a:pt x="284" y="2"/>
                    </a:lnTo>
                    <a:lnTo>
                      <a:pt x="218" y="6"/>
                    </a:lnTo>
                    <a:lnTo>
                      <a:pt x="158"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8" y="102"/>
                    </a:lnTo>
                    <a:lnTo>
                      <a:pt x="218" y="108"/>
                    </a:lnTo>
                    <a:lnTo>
                      <a:pt x="284" y="112"/>
                    </a:lnTo>
                    <a:lnTo>
                      <a:pt x="356" y="112"/>
                    </a:lnTo>
                    <a:lnTo>
                      <a:pt x="356"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6" y="0"/>
                    </a:lnTo>
                    <a:close/>
                  </a:path>
                </a:pathLst>
              </a:custGeom>
              <a:solidFill>
                <a:srgbClr val="D9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6" name="Freeform 352"/>
              <p:cNvSpPr>
                <a:spLocks/>
              </p:cNvSpPr>
              <p:nvPr/>
            </p:nvSpPr>
            <p:spPr bwMode="auto">
              <a:xfrm>
                <a:off x="4541" y="4172"/>
                <a:ext cx="704" cy="110"/>
              </a:xfrm>
              <a:custGeom>
                <a:avLst/>
                <a:gdLst>
                  <a:gd name="T0" fmla="*/ 354 w 704"/>
                  <a:gd name="T1" fmla="*/ 110 h 110"/>
                  <a:gd name="T2" fmla="*/ 354 w 704"/>
                  <a:gd name="T3" fmla="*/ 110 h 110"/>
                  <a:gd name="T4" fmla="*/ 284 w 704"/>
                  <a:gd name="T5" fmla="*/ 108 h 110"/>
                  <a:gd name="T6" fmla="*/ 216 w 704"/>
                  <a:gd name="T7" fmla="*/ 106 h 110"/>
                  <a:gd name="T8" fmla="*/ 156 w 704"/>
                  <a:gd name="T9" fmla="*/ 100 h 110"/>
                  <a:gd name="T10" fmla="*/ 104 w 704"/>
                  <a:gd name="T11" fmla="*/ 94 h 110"/>
                  <a:gd name="T12" fmla="*/ 60 w 704"/>
                  <a:gd name="T13" fmla="*/ 86 h 110"/>
                  <a:gd name="T14" fmla="*/ 28 w 704"/>
                  <a:gd name="T15" fmla="*/ 76 h 110"/>
                  <a:gd name="T16" fmla="*/ 16 w 704"/>
                  <a:gd name="T17" fmla="*/ 72 h 110"/>
                  <a:gd name="T18" fmla="*/ 6 w 704"/>
                  <a:gd name="T19" fmla="*/ 66 h 110"/>
                  <a:gd name="T20" fmla="*/ 2 w 704"/>
                  <a:gd name="T21" fmla="*/ 62 h 110"/>
                  <a:gd name="T22" fmla="*/ 0 w 704"/>
                  <a:gd name="T23" fmla="*/ 56 h 110"/>
                  <a:gd name="T24" fmla="*/ 0 w 704"/>
                  <a:gd name="T25" fmla="*/ 56 h 110"/>
                  <a:gd name="T26" fmla="*/ 2 w 704"/>
                  <a:gd name="T27" fmla="*/ 50 h 110"/>
                  <a:gd name="T28" fmla="*/ 6 w 704"/>
                  <a:gd name="T29" fmla="*/ 44 h 110"/>
                  <a:gd name="T30" fmla="*/ 16 w 704"/>
                  <a:gd name="T31" fmla="*/ 40 h 110"/>
                  <a:gd name="T32" fmla="*/ 28 w 704"/>
                  <a:gd name="T33" fmla="*/ 34 h 110"/>
                  <a:gd name="T34" fmla="*/ 60 w 704"/>
                  <a:gd name="T35" fmla="*/ 24 h 110"/>
                  <a:gd name="T36" fmla="*/ 104 w 704"/>
                  <a:gd name="T37" fmla="*/ 16 h 110"/>
                  <a:gd name="T38" fmla="*/ 156 w 704"/>
                  <a:gd name="T39" fmla="*/ 8 h 110"/>
                  <a:gd name="T40" fmla="*/ 216 w 704"/>
                  <a:gd name="T41" fmla="*/ 4 h 110"/>
                  <a:gd name="T42" fmla="*/ 284 w 704"/>
                  <a:gd name="T43" fmla="*/ 0 h 110"/>
                  <a:gd name="T44" fmla="*/ 354 w 704"/>
                  <a:gd name="T45" fmla="*/ 0 h 110"/>
                  <a:gd name="T46" fmla="*/ 354 w 704"/>
                  <a:gd name="T47" fmla="*/ 0 h 110"/>
                  <a:gd name="T48" fmla="*/ 424 w 704"/>
                  <a:gd name="T49" fmla="*/ 0 h 110"/>
                  <a:gd name="T50" fmla="*/ 490 w 704"/>
                  <a:gd name="T51" fmla="*/ 4 h 110"/>
                  <a:gd name="T52" fmla="*/ 550 w 704"/>
                  <a:gd name="T53" fmla="*/ 8 h 110"/>
                  <a:gd name="T54" fmla="*/ 600 w 704"/>
                  <a:gd name="T55" fmla="*/ 16 h 110"/>
                  <a:gd name="T56" fmla="*/ 644 w 704"/>
                  <a:gd name="T57" fmla="*/ 24 h 110"/>
                  <a:gd name="T58" fmla="*/ 676 w 704"/>
                  <a:gd name="T59" fmla="*/ 34 h 110"/>
                  <a:gd name="T60" fmla="*/ 688 w 704"/>
                  <a:gd name="T61" fmla="*/ 40 h 110"/>
                  <a:gd name="T62" fmla="*/ 696 w 704"/>
                  <a:gd name="T63" fmla="*/ 44 h 110"/>
                  <a:gd name="T64" fmla="*/ 702 w 704"/>
                  <a:gd name="T65" fmla="*/ 50 h 110"/>
                  <a:gd name="T66" fmla="*/ 704 w 704"/>
                  <a:gd name="T67" fmla="*/ 56 h 110"/>
                  <a:gd name="T68" fmla="*/ 704 w 704"/>
                  <a:gd name="T69" fmla="*/ 56 h 110"/>
                  <a:gd name="T70" fmla="*/ 702 w 704"/>
                  <a:gd name="T71" fmla="*/ 62 h 110"/>
                  <a:gd name="T72" fmla="*/ 696 w 704"/>
                  <a:gd name="T73" fmla="*/ 66 h 110"/>
                  <a:gd name="T74" fmla="*/ 688 w 704"/>
                  <a:gd name="T75" fmla="*/ 72 h 110"/>
                  <a:gd name="T76" fmla="*/ 676 w 704"/>
                  <a:gd name="T77" fmla="*/ 76 h 110"/>
                  <a:gd name="T78" fmla="*/ 644 w 704"/>
                  <a:gd name="T79" fmla="*/ 86 h 110"/>
                  <a:gd name="T80" fmla="*/ 600 w 704"/>
                  <a:gd name="T81" fmla="*/ 94 h 110"/>
                  <a:gd name="T82" fmla="*/ 550 w 704"/>
                  <a:gd name="T83" fmla="*/ 100 h 110"/>
                  <a:gd name="T84" fmla="*/ 490 w 704"/>
                  <a:gd name="T85" fmla="*/ 106 h 110"/>
                  <a:gd name="T86" fmla="*/ 424 w 704"/>
                  <a:gd name="T87" fmla="*/ 108 h 110"/>
                  <a:gd name="T88" fmla="*/ 354 w 704"/>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110"/>
                    </a:moveTo>
                    <a:lnTo>
                      <a:pt x="354" y="110"/>
                    </a:lnTo>
                    <a:lnTo>
                      <a:pt x="284"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8"/>
                    </a:lnTo>
                    <a:lnTo>
                      <a:pt x="216" y="4"/>
                    </a:lnTo>
                    <a:lnTo>
                      <a:pt x="284" y="0"/>
                    </a:lnTo>
                    <a:lnTo>
                      <a:pt x="354" y="0"/>
                    </a:lnTo>
                    <a:lnTo>
                      <a:pt x="354" y="0"/>
                    </a:lnTo>
                    <a:lnTo>
                      <a:pt x="424" y="0"/>
                    </a:lnTo>
                    <a:lnTo>
                      <a:pt x="490" y="4"/>
                    </a:lnTo>
                    <a:lnTo>
                      <a:pt x="550" y="8"/>
                    </a:lnTo>
                    <a:lnTo>
                      <a:pt x="600" y="16"/>
                    </a:lnTo>
                    <a:lnTo>
                      <a:pt x="644" y="24"/>
                    </a:lnTo>
                    <a:lnTo>
                      <a:pt x="676" y="34"/>
                    </a:lnTo>
                    <a:lnTo>
                      <a:pt x="688" y="40"/>
                    </a:lnTo>
                    <a:lnTo>
                      <a:pt x="696" y="44"/>
                    </a:lnTo>
                    <a:lnTo>
                      <a:pt x="702" y="50"/>
                    </a:lnTo>
                    <a:lnTo>
                      <a:pt x="704" y="56"/>
                    </a:lnTo>
                    <a:lnTo>
                      <a:pt x="704" y="56"/>
                    </a:lnTo>
                    <a:lnTo>
                      <a:pt x="702" y="62"/>
                    </a:lnTo>
                    <a:lnTo>
                      <a:pt x="696" y="66"/>
                    </a:lnTo>
                    <a:lnTo>
                      <a:pt x="688" y="72"/>
                    </a:lnTo>
                    <a:lnTo>
                      <a:pt x="676" y="76"/>
                    </a:lnTo>
                    <a:lnTo>
                      <a:pt x="644" y="86"/>
                    </a:lnTo>
                    <a:lnTo>
                      <a:pt x="600" y="94"/>
                    </a:lnTo>
                    <a:lnTo>
                      <a:pt x="550" y="100"/>
                    </a:lnTo>
                    <a:lnTo>
                      <a:pt x="490" y="106"/>
                    </a:lnTo>
                    <a:lnTo>
                      <a:pt x="424" y="108"/>
                    </a:lnTo>
                    <a:lnTo>
                      <a:pt x="354"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7" name="Freeform 353"/>
              <p:cNvSpPr>
                <a:spLocks/>
              </p:cNvSpPr>
              <p:nvPr/>
            </p:nvSpPr>
            <p:spPr bwMode="auto">
              <a:xfrm>
                <a:off x="4539" y="4170"/>
                <a:ext cx="708" cy="112"/>
              </a:xfrm>
              <a:custGeom>
                <a:avLst/>
                <a:gdLst>
                  <a:gd name="T0" fmla="*/ 356 w 708"/>
                  <a:gd name="T1" fmla="*/ 0 h 112"/>
                  <a:gd name="T2" fmla="*/ 356 w 708"/>
                  <a:gd name="T3" fmla="*/ 0 h 112"/>
                  <a:gd name="T4" fmla="*/ 284 w 708"/>
                  <a:gd name="T5" fmla="*/ 2 h 112"/>
                  <a:gd name="T6" fmla="*/ 218 w 708"/>
                  <a:gd name="T7" fmla="*/ 6 h 112"/>
                  <a:gd name="T8" fmla="*/ 158 w 708"/>
                  <a:gd name="T9" fmla="*/ 10 h 112"/>
                  <a:gd name="T10" fmla="*/ 104 w 708"/>
                  <a:gd name="T11" fmla="*/ 18 h 112"/>
                  <a:gd name="T12" fmla="*/ 60 w 708"/>
                  <a:gd name="T13" fmla="*/ 26 h 112"/>
                  <a:gd name="T14" fmla="*/ 28 w 708"/>
                  <a:gd name="T15" fmla="*/ 36 h 112"/>
                  <a:gd name="T16" fmla="*/ 16 w 708"/>
                  <a:gd name="T17" fmla="*/ 42 h 112"/>
                  <a:gd name="T18" fmla="*/ 6 w 708"/>
                  <a:gd name="T19" fmla="*/ 46 h 112"/>
                  <a:gd name="T20" fmla="*/ 2 w 708"/>
                  <a:gd name="T21" fmla="*/ 52 h 112"/>
                  <a:gd name="T22" fmla="*/ 0 w 708"/>
                  <a:gd name="T23" fmla="*/ 58 h 112"/>
                  <a:gd name="T24" fmla="*/ 0 w 708"/>
                  <a:gd name="T25" fmla="*/ 58 h 112"/>
                  <a:gd name="T26" fmla="*/ 2 w 708"/>
                  <a:gd name="T27" fmla="*/ 64 h 112"/>
                  <a:gd name="T28" fmla="*/ 6 w 708"/>
                  <a:gd name="T29" fmla="*/ 68 h 112"/>
                  <a:gd name="T30" fmla="*/ 16 w 708"/>
                  <a:gd name="T31" fmla="*/ 74 h 112"/>
                  <a:gd name="T32" fmla="*/ 28 w 708"/>
                  <a:gd name="T33" fmla="*/ 78 h 112"/>
                  <a:gd name="T34" fmla="*/ 60 w 708"/>
                  <a:gd name="T35" fmla="*/ 88 h 112"/>
                  <a:gd name="T36" fmla="*/ 104 w 708"/>
                  <a:gd name="T37" fmla="*/ 96 h 112"/>
                  <a:gd name="T38" fmla="*/ 158 w 708"/>
                  <a:gd name="T39" fmla="*/ 102 h 112"/>
                  <a:gd name="T40" fmla="*/ 218 w 708"/>
                  <a:gd name="T41" fmla="*/ 108 h 112"/>
                  <a:gd name="T42" fmla="*/ 284 w 708"/>
                  <a:gd name="T43" fmla="*/ 112 h 112"/>
                  <a:gd name="T44" fmla="*/ 356 w 708"/>
                  <a:gd name="T45" fmla="*/ 112 h 112"/>
                  <a:gd name="T46" fmla="*/ 356 w 708"/>
                  <a:gd name="T47" fmla="*/ 112 h 112"/>
                  <a:gd name="T48" fmla="*/ 426 w 708"/>
                  <a:gd name="T49" fmla="*/ 112 h 112"/>
                  <a:gd name="T50" fmla="*/ 492 w 708"/>
                  <a:gd name="T51" fmla="*/ 108 h 112"/>
                  <a:gd name="T52" fmla="*/ 552 w 708"/>
                  <a:gd name="T53" fmla="*/ 102 h 112"/>
                  <a:gd name="T54" fmla="*/ 604 w 708"/>
                  <a:gd name="T55" fmla="*/ 96 h 112"/>
                  <a:gd name="T56" fmla="*/ 648 w 708"/>
                  <a:gd name="T57" fmla="*/ 88 h 112"/>
                  <a:gd name="T58" fmla="*/ 680 w 708"/>
                  <a:gd name="T59" fmla="*/ 78 h 112"/>
                  <a:gd name="T60" fmla="*/ 692 w 708"/>
                  <a:gd name="T61" fmla="*/ 74 h 112"/>
                  <a:gd name="T62" fmla="*/ 700 w 708"/>
                  <a:gd name="T63" fmla="*/ 68 h 112"/>
                  <a:gd name="T64" fmla="*/ 706 w 708"/>
                  <a:gd name="T65" fmla="*/ 64 h 112"/>
                  <a:gd name="T66" fmla="*/ 708 w 708"/>
                  <a:gd name="T67" fmla="*/ 58 h 112"/>
                  <a:gd name="T68" fmla="*/ 708 w 708"/>
                  <a:gd name="T69" fmla="*/ 58 h 112"/>
                  <a:gd name="T70" fmla="*/ 706 w 708"/>
                  <a:gd name="T71" fmla="*/ 52 h 112"/>
                  <a:gd name="T72" fmla="*/ 700 w 708"/>
                  <a:gd name="T73" fmla="*/ 46 h 112"/>
                  <a:gd name="T74" fmla="*/ 692 w 708"/>
                  <a:gd name="T75" fmla="*/ 42 h 112"/>
                  <a:gd name="T76" fmla="*/ 680 w 708"/>
                  <a:gd name="T77" fmla="*/ 36 h 112"/>
                  <a:gd name="T78" fmla="*/ 648 w 708"/>
                  <a:gd name="T79" fmla="*/ 26 h 112"/>
                  <a:gd name="T80" fmla="*/ 604 w 708"/>
                  <a:gd name="T81" fmla="*/ 18 h 112"/>
                  <a:gd name="T82" fmla="*/ 552 w 708"/>
                  <a:gd name="T83" fmla="*/ 10 h 112"/>
                  <a:gd name="T84" fmla="*/ 492 w 708"/>
                  <a:gd name="T85" fmla="*/ 6 h 112"/>
                  <a:gd name="T86" fmla="*/ 426 w 708"/>
                  <a:gd name="T87" fmla="*/ 2 h 112"/>
                  <a:gd name="T88" fmla="*/ 356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6" y="0"/>
                    </a:moveTo>
                    <a:lnTo>
                      <a:pt x="356" y="0"/>
                    </a:lnTo>
                    <a:lnTo>
                      <a:pt x="284" y="2"/>
                    </a:lnTo>
                    <a:lnTo>
                      <a:pt x="218" y="6"/>
                    </a:lnTo>
                    <a:lnTo>
                      <a:pt x="158"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8" y="102"/>
                    </a:lnTo>
                    <a:lnTo>
                      <a:pt x="218" y="108"/>
                    </a:lnTo>
                    <a:lnTo>
                      <a:pt x="284" y="112"/>
                    </a:lnTo>
                    <a:lnTo>
                      <a:pt x="356" y="112"/>
                    </a:lnTo>
                    <a:lnTo>
                      <a:pt x="356"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8" name="Freeform 354"/>
              <p:cNvSpPr>
                <a:spLocks noEditPoints="1"/>
              </p:cNvSpPr>
              <p:nvPr/>
            </p:nvSpPr>
            <p:spPr bwMode="auto">
              <a:xfrm>
                <a:off x="4541" y="4172"/>
                <a:ext cx="704" cy="110"/>
              </a:xfrm>
              <a:custGeom>
                <a:avLst/>
                <a:gdLst>
                  <a:gd name="T0" fmla="*/ 354 w 704"/>
                  <a:gd name="T1" fmla="*/ 110 h 110"/>
                  <a:gd name="T2" fmla="*/ 218 w 704"/>
                  <a:gd name="T3" fmla="*/ 106 h 110"/>
                  <a:gd name="T4" fmla="*/ 106 w 704"/>
                  <a:gd name="T5" fmla="*/ 94 h 110"/>
                  <a:gd name="T6" fmla="*/ 30 w 704"/>
                  <a:gd name="T7" fmla="*/ 76 h 110"/>
                  <a:gd name="T8" fmla="*/ 8 w 704"/>
                  <a:gd name="T9" fmla="*/ 66 h 110"/>
                  <a:gd name="T10" fmla="*/ 2 w 704"/>
                  <a:gd name="T11" fmla="*/ 56 h 110"/>
                  <a:gd name="T12" fmla="*/ 4 w 704"/>
                  <a:gd name="T13" fmla="*/ 50 h 110"/>
                  <a:gd name="T14" fmla="*/ 18 w 704"/>
                  <a:gd name="T15" fmla="*/ 40 h 110"/>
                  <a:gd name="T16" fmla="*/ 62 w 704"/>
                  <a:gd name="T17" fmla="*/ 24 h 110"/>
                  <a:gd name="T18" fmla="*/ 158 w 704"/>
                  <a:gd name="T19" fmla="*/ 10 h 110"/>
                  <a:gd name="T20" fmla="*/ 284 w 704"/>
                  <a:gd name="T21" fmla="*/ 0 h 110"/>
                  <a:gd name="T22" fmla="*/ 354 w 704"/>
                  <a:gd name="T23" fmla="*/ 0 h 110"/>
                  <a:gd name="T24" fmla="*/ 488 w 704"/>
                  <a:gd name="T25" fmla="*/ 4 h 110"/>
                  <a:gd name="T26" fmla="*/ 600 w 704"/>
                  <a:gd name="T27" fmla="*/ 16 h 110"/>
                  <a:gd name="T28" fmla="*/ 674 w 704"/>
                  <a:gd name="T29" fmla="*/ 34 h 110"/>
                  <a:gd name="T30" fmla="*/ 694 w 704"/>
                  <a:gd name="T31" fmla="*/ 44 h 110"/>
                  <a:gd name="T32" fmla="*/ 702 w 704"/>
                  <a:gd name="T33" fmla="*/ 56 h 110"/>
                  <a:gd name="T34" fmla="*/ 700 w 704"/>
                  <a:gd name="T35" fmla="*/ 62 h 110"/>
                  <a:gd name="T36" fmla="*/ 686 w 704"/>
                  <a:gd name="T37" fmla="*/ 72 h 110"/>
                  <a:gd name="T38" fmla="*/ 642 w 704"/>
                  <a:gd name="T39" fmla="*/ 86 h 110"/>
                  <a:gd name="T40" fmla="*/ 548 w 704"/>
                  <a:gd name="T41" fmla="*/ 100 h 110"/>
                  <a:gd name="T42" fmla="*/ 424 w 704"/>
                  <a:gd name="T43" fmla="*/ 108 h 110"/>
                  <a:gd name="T44" fmla="*/ 354 w 704"/>
                  <a:gd name="T45" fmla="*/ 0 h 110"/>
                  <a:gd name="T46" fmla="*/ 284 w 704"/>
                  <a:gd name="T47" fmla="*/ 0 h 110"/>
                  <a:gd name="T48" fmla="*/ 156 w 704"/>
                  <a:gd name="T49" fmla="*/ 8 h 110"/>
                  <a:gd name="T50" fmla="*/ 60 w 704"/>
                  <a:gd name="T51" fmla="*/ 24 h 110"/>
                  <a:gd name="T52" fmla="*/ 16 w 704"/>
                  <a:gd name="T53" fmla="*/ 40 h 110"/>
                  <a:gd name="T54" fmla="*/ 2 w 704"/>
                  <a:gd name="T55" fmla="*/ 50 h 110"/>
                  <a:gd name="T56" fmla="*/ 0 w 704"/>
                  <a:gd name="T57" fmla="*/ 56 h 110"/>
                  <a:gd name="T58" fmla="*/ 6 w 704"/>
                  <a:gd name="T59" fmla="*/ 66 h 110"/>
                  <a:gd name="T60" fmla="*/ 28 w 704"/>
                  <a:gd name="T61" fmla="*/ 76 h 110"/>
                  <a:gd name="T62" fmla="*/ 104 w 704"/>
                  <a:gd name="T63" fmla="*/ 94 h 110"/>
                  <a:gd name="T64" fmla="*/ 216 w 704"/>
                  <a:gd name="T65" fmla="*/ 106 h 110"/>
                  <a:gd name="T66" fmla="*/ 354 w 704"/>
                  <a:gd name="T67" fmla="*/ 110 h 110"/>
                  <a:gd name="T68" fmla="*/ 424 w 704"/>
                  <a:gd name="T69" fmla="*/ 108 h 110"/>
                  <a:gd name="T70" fmla="*/ 550 w 704"/>
                  <a:gd name="T71" fmla="*/ 100 h 110"/>
                  <a:gd name="T72" fmla="*/ 644 w 704"/>
                  <a:gd name="T73" fmla="*/ 86 h 110"/>
                  <a:gd name="T74" fmla="*/ 688 w 704"/>
                  <a:gd name="T75" fmla="*/ 72 h 110"/>
                  <a:gd name="T76" fmla="*/ 702 w 704"/>
                  <a:gd name="T77" fmla="*/ 62 h 110"/>
                  <a:gd name="T78" fmla="*/ 704 w 704"/>
                  <a:gd name="T79" fmla="*/ 56 h 110"/>
                  <a:gd name="T80" fmla="*/ 696 w 704"/>
                  <a:gd name="T81" fmla="*/ 44 h 110"/>
                  <a:gd name="T82" fmla="*/ 676 w 704"/>
                  <a:gd name="T83" fmla="*/ 34 h 110"/>
                  <a:gd name="T84" fmla="*/ 600 w 704"/>
                  <a:gd name="T85" fmla="*/ 16 h 110"/>
                  <a:gd name="T86" fmla="*/ 490 w 704"/>
                  <a:gd name="T87" fmla="*/ 4 h 110"/>
                  <a:gd name="T88" fmla="*/ 354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110"/>
                    </a:moveTo>
                    <a:lnTo>
                      <a:pt x="354" y="110"/>
                    </a:lnTo>
                    <a:lnTo>
                      <a:pt x="284" y="108"/>
                    </a:lnTo>
                    <a:lnTo>
                      <a:pt x="218" y="106"/>
                    </a:lnTo>
                    <a:lnTo>
                      <a:pt x="158" y="100"/>
                    </a:lnTo>
                    <a:lnTo>
                      <a:pt x="106"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6" y="16"/>
                    </a:lnTo>
                    <a:lnTo>
                      <a:pt x="158" y="10"/>
                    </a:lnTo>
                    <a:lnTo>
                      <a:pt x="218" y="4"/>
                    </a:lnTo>
                    <a:lnTo>
                      <a:pt x="284" y="0"/>
                    </a:lnTo>
                    <a:lnTo>
                      <a:pt x="354" y="0"/>
                    </a:lnTo>
                    <a:lnTo>
                      <a:pt x="354" y="0"/>
                    </a:lnTo>
                    <a:lnTo>
                      <a:pt x="424" y="0"/>
                    </a:lnTo>
                    <a:lnTo>
                      <a:pt x="488" y="4"/>
                    </a:lnTo>
                    <a:lnTo>
                      <a:pt x="548" y="10"/>
                    </a:lnTo>
                    <a:lnTo>
                      <a:pt x="600" y="16"/>
                    </a:lnTo>
                    <a:lnTo>
                      <a:pt x="642" y="24"/>
                    </a:lnTo>
                    <a:lnTo>
                      <a:pt x="674" y="34"/>
                    </a:lnTo>
                    <a:lnTo>
                      <a:pt x="686" y="40"/>
                    </a:lnTo>
                    <a:lnTo>
                      <a:pt x="694" y="44"/>
                    </a:lnTo>
                    <a:lnTo>
                      <a:pt x="700" y="50"/>
                    </a:lnTo>
                    <a:lnTo>
                      <a:pt x="702" y="56"/>
                    </a:lnTo>
                    <a:lnTo>
                      <a:pt x="702" y="56"/>
                    </a:lnTo>
                    <a:lnTo>
                      <a:pt x="700" y="62"/>
                    </a:lnTo>
                    <a:lnTo>
                      <a:pt x="694" y="66"/>
                    </a:lnTo>
                    <a:lnTo>
                      <a:pt x="686" y="72"/>
                    </a:lnTo>
                    <a:lnTo>
                      <a:pt x="674" y="76"/>
                    </a:lnTo>
                    <a:lnTo>
                      <a:pt x="642" y="86"/>
                    </a:lnTo>
                    <a:lnTo>
                      <a:pt x="600" y="94"/>
                    </a:lnTo>
                    <a:lnTo>
                      <a:pt x="548" y="100"/>
                    </a:lnTo>
                    <a:lnTo>
                      <a:pt x="488" y="106"/>
                    </a:lnTo>
                    <a:lnTo>
                      <a:pt x="424" y="108"/>
                    </a:lnTo>
                    <a:lnTo>
                      <a:pt x="354" y="110"/>
                    </a:lnTo>
                    <a:close/>
                    <a:moveTo>
                      <a:pt x="354" y="0"/>
                    </a:moveTo>
                    <a:lnTo>
                      <a:pt x="354" y="0"/>
                    </a:lnTo>
                    <a:lnTo>
                      <a:pt x="284"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4" y="108"/>
                    </a:lnTo>
                    <a:lnTo>
                      <a:pt x="354" y="110"/>
                    </a:lnTo>
                    <a:lnTo>
                      <a:pt x="354" y="110"/>
                    </a:lnTo>
                    <a:lnTo>
                      <a:pt x="424" y="108"/>
                    </a:lnTo>
                    <a:lnTo>
                      <a:pt x="490" y="106"/>
                    </a:lnTo>
                    <a:lnTo>
                      <a:pt x="550" y="100"/>
                    </a:lnTo>
                    <a:lnTo>
                      <a:pt x="600"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0" y="16"/>
                    </a:lnTo>
                    <a:lnTo>
                      <a:pt x="550" y="8"/>
                    </a:lnTo>
                    <a:lnTo>
                      <a:pt x="490" y="4"/>
                    </a:lnTo>
                    <a:lnTo>
                      <a:pt x="424" y="0"/>
                    </a:lnTo>
                    <a:lnTo>
                      <a:pt x="354" y="0"/>
                    </a:lnTo>
                    <a:close/>
                  </a:path>
                </a:pathLst>
              </a:custGeom>
              <a:solidFill>
                <a:srgbClr val="D8D5D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9" name="Freeform 355"/>
              <p:cNvSpPr>
                <a:spLocks/>
              </p:cNvSpPr>
              <p:nvPr/>
            </p:nvSpPr>
            <p:spPr bwMode="auto">
              <a:xfrm>
                <a:off x="4543" y="4172"/>
                <a:ext cx="700" cy="110"/>
              </a:xfrm>
              <a:custGeom>
                <a:avLst/>
                <a:gdLst>
                  <a:gd name="T0" fmla="*/ 352 w 700"/>
                  <a:gd name="T1" fmla="*/ 110 h 110"/>
                  <a:gd name="T2" fmla="*/ 352 w 700"/>
                  <a:gd name="T3" fmla="*/ 110 h 110"/>
                  <a:gd name="T4" fmla="*/ 282 w 700"/>
                  <a:gd name="T5" fmla="*/ 108 h 110"/>
                  <a:gd name="T6" fmla="*/ 216 w 700"/>
                  <a:gd name="T7" fmla="*/ 106 h 110"/>
                  <a:gd name="T8" fmla="*/ 156 w 700"/>
                  <a:gd name="T9" fmla="*/ 100 h 110"/>
                  <a:gd name="T10" fmla="*/ 104 w 700"/>
                  <a:gd name="T11" fmla="*/ 94 h 110"/>
                  <a:gd name="T12" fmla="*/ 60 w 700"/>
                  <a:gd name="T13" fmla="*/ 86 h 110"/>
                  <a:gd name="T14" fmla="*/ 28 w 700"/>
                  <a:gd name="T15" fmla="*/ 76 h 110"/>
                  <a:gd name="T16" fmla="*/ 16 w 700"/>
                  <a:gd name="T17" fmla="*/ 72 h 110"/>
                  <a:gd name="T18" fmla="*/ 6 w 700"/>
                  <a:gd name="T19" fmla="*/ 66 h 110"/>
                  <a:gd name="T20" fmla="*/ 2 w 700"/>
                  <a:gd name="T21" fmla="*/ 62 h 110"/>
                  <a:gd name="T22" fmla="*/ 0 w 700"/>
                  <a:gd name="T23" fmla="*/ 56 h 110"/>
                  <a:gd name="T24" fmla="*/ 0 w 700"/>
                  <a:gd name="T25" fmla="*/ 56 h 110"/>
                  <a:gd name="T26" fmla="*/ 2 w 700"/>
                  <a:gd name="T27" fmla="*/ 50 h 110"/>
                  <a:gd name="T28" fmla="*/ 6 w 700"/>
                  <a:gd name="T29" fmla="*/ 44 h 110"/>
                  <a:gd name="T30" fmla="*/ 16 w 700"/>
                  <a:gd name="T31" fmla="*/ 40 h 110"/>
                  <a:gd name="T32" fmla="*/ 28 w 700"/>
                  <a:gd name="T33" fmla="*/ 34 h 110"/>
                  <a:gd name="T34" fmla="*/ 60 w 700"/>
                  <a:gd name="T35" fmla="*/ 24 h 110"/>
                  <a:gd name="T36" fmla="*/ 104 w 700"/>
                  <a:gd name="T37" fmla="*/ 16 h 110"/>
                  <a:gd name="T38" fmla="*/ 156 w 700"/>
                  <a:gd name="T39" fmla="*/ 10 h 110"/>
                  <a:gd name="T40" fmla="*/ 216 w 700"/>
                  <a:gd name="T41" fmla="*/ 4 h 110"/>
                  <a:gd name="T42" fmla="*/ 282 w 700"/>
                  <a:gd name="T43" fmla="*/ 0 h 110"/>
                  <a:gd name="T44" fmla="*/ 352 w 700"/>
                  <a:gd name="T45" fmla="*/ 0 h 110"/>
                  <a:gd name="T46" fmla="*/ 352 w 700"/>
                  <a:gd name="T47" fmla="*/ 0 h 110"/>
                  <a:gd name="T48" fmla="*/ 422 w 700"/>
                  <a:gd name="T49" fmla="*/ 0 h 110"/>
                  <a:gd name="T50" fmla="*/ 486 w 700"/>
                  <a:gd name="T51" fmla="*/ 4 h 110"/>
                  <a:gd name="T52" fmla="*/ 546 w 700"/>
                  <a:gd name="T53" fmla="*/ 10 h 110"/>
                  <a:gd name="T54" fmla="*/ 598 w 700"/>
                  <a:gd name="T55" fmla="*/ 16 h 110"/>
                  <a:gd name="T56" fmla="*/ 640 w 700"/>
                  <a:gd name="T57" fmla="*/ 24 h 110"/>
                  <a:gd name="T58" fmla="*/ 672 w 700"/>
                  <a:gd name="T59" fmla="*/ 34 h 110"/>
                  <a:gd name="T60" fmla="*/ 684 w 700"/>
                  <a:gd name="T61" fmla="*/ 40 h 110"/>
                  <a:gd name="T62" fmla="*/ 692 w 700"/>
                  <a:gd name="T63" fmla="*/ 44 h 110"/>
                  <a:gd name="T64" fmla="*/ 698 w 700"/>
                  <a:gd name="T65" fmla="*/ 50 h 110"/>
                  <a:gd name="T66" fmla="*/ 700 w 700"/>
                  <a:gd name="T67" fmla="*/ 56 h 110"/>
                  <a:gd name="T68" fmla="*/ 700 w 700"/>
                  <a:gd name="T69" fmla="*/ 56 h 110"/>
                  <a:gd name="T70" fmla="*/ 698 w 700"/>
                  <a:gd name="T71" fmla="*/ 62 h 110"/>
                  <a:gd name="T72" fmla="*/ 692 w 700"/>
                  <a:gd name="T73" fmla="*/ 66 h 110"/>
                  <a:gd name="T74" fmla="*/ 684 w 700"/>
                  <a:gd name="T75" fmla="*/ 72 h 110"/>
                  <a:gd name="T76" fmla="*/ 672 w 700"/>
                  <a:gd name="T77" fmla="*/ 76 h 110"/>
                  <a:gd name="T78" fmla="*/ 640 w 700"/>
                  <a:gd name="T79" fmla="*/ 86 h 110"/>
                  <a:gd name="T80" fmla="*/ 598 w 700"/>
                  <a:gd name="T81" fmla="*/ 94 h 110"/>
                  <a:gd name="T82" fmla="*/ 546 w 700"/>
                  <a:gd name="T83" fmla="*/ 100 h 110"/>
                  <a:gd name="T84" fmla="*/ 486 w 700"/>
                  <a:gd name="T85" fmla="*/ 106 h 110"/>
                  <a:gd name="T86" fmla="*/ 422 w 700"/>
                  <a:gd name="T87" fmla="*/ 108 h 110"/>
                  <a:gd name="T88" fmla="*/ 352 w 700"/>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110"/>
                    </a:moveTo>
                    <a:lnTo>
                      <a:pt x="352" y="110"/>
                    </a:lnTo>
                    <a:lnTo>
                      <a:pt x="282"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10"/>
                    </a:lnTo>
                    <a:lnTo>
                      <a:pt x="216" y="4"/>
                    </a:lnTo>
                    <a:lnTo>
                      <a:pt x="282" y="0"/>
                    </a:lnTo>
                    <a:lnTo>
                      <a:pt x="352" y="0"/>
                    </a:lnTo>
                    <a:lnTo>
                      <a:pt x="352" y="0"/>
                    </a:lnTo>
                    <a:lnTo>
                      <a:pt x="422" y="0"/>
                    </a:lnTo>
                    <a:lnTo>
                      <a:pt x="486" y="4"/>
                    </a:lnTo>
                    <a:lnTo>
                      <a:pt x="546" y="10"/>
                    </a:lnTo>
                    <a:lnTo>
                      <a:pt x="598" y="16"/>
                    </a:lnTo>
                    <a:lnTo>
                      <a:pt x="640" y="24"/>
                    </a:lnTo>
                    <a:lnTo>
                      <a:pt x="672" y="34"/>
                    </a:lnTo>
                    <a:lnTo>
                      <a:pt x="684" y="40"/>
                    </a:lnTo>
                    <a:lnTo>
                      <a:pt x="692" y="44"/>
                    </a:lnTo>
                    <a:lnTo>
                      <a:pt x="698" y="50"/>
                    </a:lnTo>
                    <a:lnTo>
                      <a:pt x="700" y="56"/>
                    </a:lnTo>
                    <a:lnTo>
                      <a:pt x="700" y="56"/>
                    </a:lnTo>
                    <a:lnTo>
                      <a:pt x="698" y="62"/>
                    </a:lnTo>
                    <a:lnTo>
                      <a:pt x="692" y="66"/>
                    </a:lnTo>
                    <a:lnTo>
                      <a:pt x="684" y="72"/>
                    </a:lnTo>
                    <a:lnTo>
                      <a:pt x="672" y="76"/>
                    </a:lnTo>
                    <a:lnTo>
                      <a:pt x="640" y="86"/>
                    </a:lnTo>
                    <a:lnTo>
                      <a:pt x="598" y="94"/>
                    </a:lnTo>
                    <a:lnTo>
                      <a:pt x="546" y="100"/>
                    </a:lnTo>
                    <a:lnTo>
                      <a:pt x="486" y="106"/>
                    </a:lnTo>
                    <a:lnTo>
                      <a:pt x="422" y="108"/>
                    </a:lnTo>
                    <a:lnTo>
                      <a:pt x="352"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0" name="Freeform 356"/>
              <p:cNvSpPr>
                <a:spLocks/>
              </p:cNvSpPr>
              <p:nvPr/>
            </p:nvSpPr>
            <p:spPr bwMode="auto">
              <a:xfrm>
                <a:off x="4541" y="4172"/>
                <a:ext cx="704" cy="110"/>
              </a:xfrm>
              <a:custGeom>
                <a:avLst/>
                <a:gdLst>
                  <a:gd name="T0" fmla="*/ 354 w 704"/>
                  <a:gd name="T1" fmla="*/ 0 h 110"/>
                  <a:gd name="T2" fmla="*/ 354 w 704"/>
                  <a:gd name="T3" fmla="*/ 0 h 110"/>
                  <a:gd name="T4" fmla="*/ 284 w 704"/>
                  <a:gd name="T5" fmla="*/ 0 h 110"/>
                  <a:gd name="T6" fmla="*/ 216 w 704"/>
                  <a:gd name="T7" fmla="*/ 4 h 110"/>
                  <a:gd name="T8" fmla="*/ 156 w 704"/>
                  <a:gd name="T9" fmla="*/ 8 h 110"/>
                  <a:gd name="T10" fmla="*/ 104 w 704"/>
                  <a:gd name="T11" fmla="*/ 16 h 110"/>
                  <a:gd name="T12" fmla="*/ 60 w 704"/>
                  <a:gd name="T13" fmla="*/ 24 h 110"/>
                  <a:gd name="T14" fmla="*/ 28 w 704"/>
                  <a:gd name="T15" fmla="*/ 34 h 110"/>
                  <a:gd name="T16" fmla="*/ 16 w 704"/>
                  <a:gd name="T17" fmla="*/ 40 h 110"/>
                  <a:gd name="T18" fmla="*/ 6 w 704"/>
                  <a:gd name="T19" fmla="*/ 44 h 110"/>
                  <a:gd name="T20" fmla="*/ 2 w 704"/>
                  <a:gd name="T21" fmla="*/ 50 h 110"/>
                  <a:gd name="T22" fmla="*/ 0 w 704"/>
                  <a:gd name="T23" fmla="*/ 56 h 110"/>
                  <a:gd name="T24" fmla="*/ 0 w 704"/>
                  <a:gd name="T25" fmla="*/ 56 h 110"/>
                  <a:gd name="T26" fmla="*/ 2 w 704"/>
                  <a:gd name="T27" fmla="*/ 62 h 110"/>
                  <a:gd name="T28" fmla="*/ 6 w 704"/>
                  <a:gd name="T29" fmla="*/ 66 h 110"/>
                  <a:gd name="T30" fmla="*/ 16 w 704"/>
                  <a:gd name="T31" fmla="*/ 72 h 110"/>
                  <a:gd name="T32" fmla="*/ 28 w 704"/>
                  <a:gd name="T33" fmla="*/ 76 h 110"/>
                  <a:gd name="T34" fmla="*/ 60 w 704"/>
                  <a:gd name="T35" fmla="*/ 86 h 110"/>
                  <a:gd name="T36" fmla="*/ 104 w 704"/>
                  <a:gd name="T37" fmla="*/ 94 h 110"/>
                  <a:gd name="T38" fmla="*/ 156 w 704"/>
                  <a:gd name="T39" fmla="*/ 100 h 110"/>
                  <a:gd name="T40" fmla="*/ 216 w 704"/>
                  <a:gd name="T41" fmla="*/ 106 h 110"/>
                  <a:gd name="T42" fmla="*/ 284 w 704"/>
                  <a:gd name="T43" fmla="*/ 108 h 110"/>
                  <a:gd name="T44" fmla="*/ 354 w 704"/>
                  <a:gd name="T45" fmla="*/ 110 h 110"/>
                  <a:gd name="T46" fmla="*/ 354 w 704"/>
                  <a:gd name="T47" fmla="*/ 110 h 110"/>
                  <a:gd name="T48" fmla="*/ 424 w 704"/>
                  <a:gd name="T49" fmla="*/ 108 h 110"/>
                  <a:gd name="T50" fmla="*/ 490 w 704"/>
                  <a:gd name="T51" fmla="*/ 106 h 110"/>
                  <a:gd name="T52" fmla="*/ 550 w 704"/>
                  <a:gd name="T53" fmla="*/ 100 h 110"/>
                  <a:gd name="T54" fmla="*/ 600 w 704"/>
                  <a:gd name="T55" fmla="*/ 94 h 110"/>
                  <a:gd name="T56" fmla="*/ 644 w 704"/>
                  <a:gd name="T57" fmla="*/ 86 h 110"/>
                  <a:gd name="T58" fmla="*/ 676 w 704"/>
                  <a:gd name="T59" fmla="*/ 76 h 110"/>
                  <a:gd name="T60" fmla="*/ 688 w 704"/>
                  <a:gd name="T61" fmla="*/ 72 h 110"/>
                  <a:gd name="T62" fmla="*/ 696 w 704"/>
                  <a:gd name="T63" fmla="*/ 66 h 110"/>
                  <a:gd name="T64" fmla="*/ 702 w 704"/>
                  <a:gd name="T65" fmla="*/ 62 h 110"/>
                  <a:gd name="T66" fmla="*/ 704 w 704"/>
                  <a:gd name="T67" fmla="*/ 56 h 110"/>
                  <a:gd name="T68" fmla="*/ 704 w 704"/>
                  <a:gd name="T69" fmla="*/ 56 h 110"/>
                  <a:gd name="T70" fmla="*/ 702 w 704"/>
                  <a:gd name="T71" fmla="*/ 50 h 110"/>
                  <a:gd name="T72" fmla="*/ 696 w 704"/>
                  <a:gd name="T73" fmla="*/ 44 h 110"/>
                  <a:gd name="T74" fmla="*/ 688 w 704"/>
                  <a:gd name="T75" fmla="*/ 40 h 110"/>
                  <a:gd name="T76" fmla="*/ 676 w 704"/>
                  <a:gd name="T77" fmla="*/ 34 h 110"/>
                  <a:gd name="T78" fmla="*/ 644 w 704"/>
                  <a:gd name="T79" fmla="*/ 24 h 110"/>
                  <a:gd name="T80" fmla="*/ 600 w 704"/>
                  <a:gd name="T81" fmla="*/ 16 h 110"/>
                  <a:gd name="T82" fmla="*/ 550 w 704"/>
                  <a:gd name="T83" fmla="*/ 8 h 110"/>
                  <a:gd name="T84" fmla="*/ 490 w 704"/>
                  <a:gd name="T85" fmla="*/ 4 h 110"/>
                  <a:gd name="T86" fmla="*/ 424 w 704"/>
                  <a:gd name="T87" fmla="*/ 0 h 110"/>
                  <a:gd name="T88" fmla="*/ 354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4" y="0"/>
                    </a:moveTo>
                    <a:lnTo>
                      <a:pt x="354" y="0"/>
                    </a:lnTo>
                    <a:lnTo>
                      <a:pt x="284"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4" y="108"/>
                    </a:lnTo>
                    <a:lnTo>
                      <a:pt x="354" y="110"/>
                    </a:lnTo>
                    <a:lnTo>
                      <a:pt x="354" y="110"/>
                    </a:lnTo>
                    <a:lnTo>
                      <a:pt x="424" y="108"/>
                    </a:lnTo>
                    <a:lnTo>
                      <a:pt x="490" y="106"/>
                    </a:lnTo>
                    <a:lnTo>
                      <a:pt x="550" y="100"/>
                    </a:lnTo>
                    <a:lnTo>
                      <a:pt x="600"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0" y="16"/>
                    </a:lnTo>
                    <a:lnTo>
                      <a:pt x="550" y="8"/>
                    </a:lnTo>
                    <a:lnTo>
                      <a:pt x="490" y="4"/>
                    </a:lnTo>
                    <a:lnTo>
                      <a:pt x="424" y="0"/>
                    </a:lnTo>
                    <a:lnTo>
                      <a:pt x="3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1" name="Freeform 357"/>
              <p:cNvSpPr>
                <a:spLocks noEditPoints="1"/>
              </p:cNvSpPr>
              <p:nvPr/>
            </p:nvSpPr>
            <p:spPr bwMode="auto">
              <a:xfrm>
                <a:off x="4543" y="4172"/>
                <a:ext cx="700" cy="110"/>
              </a:xfrm>
              <a:custGeom>
                <a:avLst/>
                <a:gdLst>
                  <a:gd name="T0" fmla="*/ 352 w 700"/>
                  <a:gd name="T1" fmla="*/ 110 h 110"/>
                  <a:gd name="T2" fmla="*/ 216 w 700"/>
                  <a:gd name="T3" fmla="*/ 106 h 110"/>
                  <a:gd name="T4" fmla="*/ 104 w 700"/>
                  <a:gd name="T5" fmla="*/ 94 h 110"/>
                  <a:gd name="T6" fmla="*/ 30 w 700"/>
                  <a:gd name="T7" fmla="*/ 76 h 110"/>
                  <a:gd name="T8" fmla="*/ 8 w 700"/>
                  <a:gd name="T9" fmla="*/ 66 h 110"/>
                  <a:gd name="T10" fmla="*/ 2 w 700"/>
                  <a:gd name="T11" fmla="*/ 56 h 110"/>
                  <a:gd name="T12" fmla="*/ 4 w 700"/>
                  <a:gd name="T13" fmla="*/ 50 h 110"/>
                  <a:gd name="T14" fmla="*/ 18 w 700"/>
                  <a:gd name="T15" fmla="*/ 40 h 110"/>
                  <a:gd name="T16" fmla="*/ 62 w 700"/>
                  <a:gd name="T17" fmla="*/ 24 h 110"/>
                  <a:gd name="T18" fmla="*/ 156 w 700"/>
                  <a:gd name="T19" fmla="*/ 10 h 110"/>
                  <a:gd name="T20" fmla="*/ 282 w 700"/>
                  <a:gd name="T21" fmla="*/ 0 h 110"/>
                  <a:gd name="T22" fmla="*/ 352 w 700"/>
                  <a:gd name="T23" fmla="*/ 0 h 110"/>
                  <a:gd name="T24" fmla="*/ 486 w 700"/>
                  <a:gd name="T25" fmla="*/ 4 h 110"/>
                  <a:gd name="T26" fmla="*/ 596 w 700"/>
                  <a:gd name="T27" fmla="*/ 16 h 110"/>
                  <a:gd name="T28" fmla="*/ 670 w 700"/>
                  <a:gd name="T29" fmla="*/ 34 h 110"/>
                  <a:gd name="T30" fmla="*/ 690 w 700"/>
                  <a:gd name="T31" fmla="*/ 44 h 110"/>
                  <a:gd name="T32" fmla="*/ 698 w 700"/>
                  <a:gd name="T33" fmla="*/ 56 h 110"/>
                  <a:gd name="T34" fmla="*/ 696 w 700"/>
                  <a:gd name="T35" fmla="*/ 62 h 110"/>
                  <a:gd name="T36" fmla="*/ 682 w 700"/>
                  <a:gd name="T37" fmla="*/ 72 h 110"/>
                  <a:gd name="T38" fmla="*/ 638 w 700"/>
                  <a:gd name="T39" fmla="*/ 86 h 110"/>
                  <a:gd name="T40" fmla="*/ 544 w 700"/>
                  <a:gd name="T41" fmla="*/ 100 h 110"/>
                  <a:gd name="T42" fmla="*/ 422 w 700"/>
                  <a:gd name="T43" fmla="*/ 108 h 110"/>
                  <a:gd name="T44" fmla="*/ 352 w 700"/>
                  <a:gd name="T45" fmla="*/ 0 h 110"/>
                  <a:gd name="T46" fmla="*/ 282 w 700"/>
                  <a:gd name="T47" fmla="*/ 0 h 110"/>
                  <a:gd name="T48" fmla="*/ 156 w 700"/>
                  <a:gd name="T49" fmla="*/ 10 h 110"/>
                  <a:gd name="T50" fmla="*/ 60 w 700"/>
                  <a:gd name="T51" fmla="*/ 24 h 110"/>
                  <a:gd name="T52" fmla="*/ 16 w 700"/>
                  <a:gd name="T53" fmla="*/ 40 h 110"/>
                  <a:gd name="T54" fmla="*/ 2 w 700"/>
                  <a:gd name="T55" fmla="*/ 50 h 110"/>
                  <a:gd name="T56" fmla="*/ 0 w 700"/>
                  <a:gd name="T57" fmla="*/ 56 h 110"/>
                  <a:gd name="T58" fmla="*/ 6 w 700"/>
                  <a:gd name="T59" fmla="*/ 66 h 110"/>
                  <a:gd name="T60" fmla="*/ 28 w 700"/>
                  <a:gd name="T61" fmla="*/ 76 h 110"/>
                  <a:gd name="T62" fmla="*/ 104 w 700"/>
                  <a:gd name="T63" fmla="*/ 94 h 110"/>
                  <a:gd name="T64" fmla="*/ 216 w 700"/>
                  <a:gd name="T65" fmla="*/ 106 h 110"/>
                  <a:gd name="T66" fmla="*/ 352 w 700"/>
                  <a:gd name="T67" fmla="*/ 110 h 110"/>
                  <a:gd name="T68" fmla="*/ 422 w 700"/>
                  <a:gd name="T69" fmla="*/ 108 h 110"/>
                  <a:gd name="T70" fmla="*/ 546 w 700"/>
                  <a:gd name="T71" fmla="*/ 100 h 110"/>
                  <a:gd name="T72" fmla="*/ 640 w 700"/>
                  <a:gd name="T73" fmla="*/ 86 h 110"/>
                  <a:gd name="T74" fmla="*/ 684 w 700"/>
                  <a:gd name="T75" fmla="*/ 72 h 110"/>
                  <a:gd name="T76" fmla="*/ 698 w 700"/>
                  <a:gd name="T77" fmla="*/ 62 h 110"/>
                  <a:gd name="T78" fmla="*/ 700 w 700"/>
                  <a:gd name="T79" fmla="*/ 56 h 110"/>
                  <a:gd name="T80" fmla="*/ 692 w 700"/>
                  <a:gd name="T81" fmla="*/ 44 h 110"/>
                  <a:gd name="T82" fmla="*/ 672 w 700"/>
                  <a:gd name="T83" fmla="*/ 34 h 110"/>
                  <a:gd name="T84" fmla="*/ 598 w 700"/>
                  <a:gd name="T85" fmla="*/ 16 h 110"/>
                  <a:gd name="T86" fmla="*/ 486 w 700"/>
                  <a:gd name="T87" fmla="*/ 4 h 110"/>
                  <a:gd name="T88" fmla="*/ 352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110"/>
                    </a:moveTo>
                    <a:lnTo>
                      <a:pt x="352" y="110"/>
                    </a:lnTo>
                    <a:lnTo>
                      <a:pt x="282"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2" y="0"/>
                    </a:lnTo>
                    <a:lnTo>
                      <a:pt x="352" y="0"/>
                    </a:lnTo>
                    <a:lnTo>
                      <a:pt x="352" y="0"/>
                    </a:lnTo>
                    <a:lnTo>
                      <a:pt x="422" y="0"/>
                    </a:lnTo>
                    <a:lnTo>
                      <a:pt x="486" y="4"/>
                    </a:lnTo>
                    <a:lnTo>
                      <a:pt x="544" y="10"/>
                    </a:lnTo>
                    <a:lnTo>
                      <a:pt x="596" y="16"/>
                    </a:lnTo>
                    <a:lnTo>
                      <a:pt x="638" y="24"/>
                    </a:lnTo>
                    <a:lnTo>
                      <a:pt x="670" y="34"/>
                    </a:lnTo>
                    <a:lnTo>
                      <a:pt x="682" y="40"/>
                    </a:lnTo>
                    <a:lnTo>
                      <a:pt x="690" y="44"/>
                    </a:lnTo>
                    <a:lnTo>
                      <a:pt x="696" y="50"/>
                    </a:lnTo>
                    <a:lnTo>
                      <a:pt x="698" y="56"/>
                    </a:lnTo>
                    <a:lnTo>
                      <a:pt x="698" y="56"/>
                    </a:lnTo>
                    <a:lnTo>
                      <a:pt x="696" y="62"/>
                    </a:lnTo>
                    <a:lnTo>
                      <a:pt x="690" y="66"/>
                    </a:lnTo>
                    <a:lnTo>
                      <a:pt x="682" y="72"/>
                    </a:lnTo>
                    <a:lnTo>
                      <a:pt x="670" y="76"/>
                    </a:lnTo>
                    <a:lnTo>
                      <a:pt x="638" y="86"/>
                    </a:lnTo>
                    <a:lnTo>
                      <a:pt x="596" y="94"/>
                    </a:lnTo>
                    <a:lnTo>
                      <a:pt x="544" y="100"/>
                    </a:lnTo>
                    <a:lnTo>
                      <a:pt x="486" y="106"/>
                    </a:lnTo>
                    <a:lnTo>
                      <a:pt x="422" y="108"/>
                    </a:lnTo>
                    <a:lnTo>
                      <a:pt x="352" y="110"/>
                    </a:lnTo>
                    <a:close/>
                    <a:moveTo>
                      <a:pt x="352" y="0"/>
                    </a:moveTo>
                    <a:lnTo>
                      <a:pt x="352" y="0"/>
                    </a:lnTo>
                    <a:lnTo>
                      <a:pt x="282" y="0"/>
                    </a:lnTo>
                    <a:lnTo>
                      <a:pt x="216" y="4"/>
                    </a:lnTo>
                    <a:lnTo>
                      <a:pt x="156" y="10"/>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2"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2" y="0"/>
                    </a:lnTo>
                    <a:lnTo>
                      <a:pt x="352" y="0"/>
                    </a:lnTo>
                    <a:close/>
                  </a:path>
                </a:pathLst>
              </a:custGeom>
              <a:solidFill>
                <a:srgbClr val="D7D4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2" name="Freeform 358"/>
              <p:cNvSpPr>
                <a:spLocks/>
              </p:cNvSpPr>
              <p:nvPr/>
            </p:nvSpPr>
            <p:spPr bwMode="auto">
              <a:xfrm>
                <a:off x="4545" y="4172"/>
                <a:ext cx="696" cy="110"/>
              </a:xfrm>
              <a:custGeom>
                <a:avLst/>
                <a:gdLst>
                  <a:gd name="T0" fmla="*/ 350 w 696"/>
                  <a:gd name="T1" fmla="*/ 110 h 110"/>
                  <a:gd name="T2" fmla="*/ 350 w 696"/>
                  <a:gd name="T3" fmla="*/ 110 h 110"/>
                  <a:gd name="T4" fmla="*/ 280 w 696"/>
                  <a:gd name="T5" fmla="*/ 108 h 110"/>
                  <a:gd name="T6" fmla="*/ 214 w 696"/>
                  <a:gd name="T7" fmla="*/ 106 h 110"/>
                  <a:gd name="T8" fmla="*/ 154 w 696"/>
                  <a:gd name="T9" fmla="*/ 100 h 110"/>
                  <a:gd name="T10" fmla="*/ 102 w 696"/>
                  <a:gd name="T11" fmla="*/ 94 h 110"/>
                  <a:gd name="T12" fmla="*/ 60 w 696"/>
                  <a:gd name="T13" fmla="*/ 86 h 110"/>
                  <a:gd name="T14" fmla="*/ 28 w 696"/>
                  <a:gd name="T15" fmla="*/ 76 h 110"/>
                  <a:gd name="T16" fmla="*/ 16 w 696"/>
                  <a:gd name="T17" fmla="*/ 72 h 110"/>
                  <a:gd name="T18" fmla="*/ 6 w 696"/>
                  <a:gd name="T19" fmla="*/ 66 h 110"/>
                  <a:gd name="T20" fmla="*/ 2 w 696"/>
                  <a:gd name="T21" fmla="*/ 62 h 110"/>
                  <a:gd name="T22" fmla="*/ 0 w 696"/>
                  <a:gd name="T23" fmla="*/ 56 h 110"/>
                  <a:gd name="T24" fmla="*/ 0 w 696"/>
                  <a:gd name="T25" fmla="*/ 56 h 110"/>
                  <a:gd name="T26" fmla="*/ 2 w 696"/>
                  <a:gd name="T27" fmla="*/ 50 h 110"/>
                  <a:gd name="T28" fmla="*/ 6 w 696"/>
                  <a:gd name="T29" fmla="*/ 44 h 110"/>
                  <a:gd name="T30" fmla="*/ 16 w 696"/>
                  <a:gd name="T31" fmla="*/ 40 h 110"/>
                  <a:gd name="T32" fmla="*/ 28 w 696"/>
                  <a:gd name="T33" fmla="*/ 34 h 110"/>
                  <a:gd name="T34" fmla="*/ 60 w 696"/>
                  <a:gd name="T35" fmla="*/ 24 h 110"/>
                  <a:gd name="T36" fmla="*/ 102 w 696"/>
                  <a:gd name="T37" fmla="*/ 16 h 110"/>
                  <a:gd name="T38" fmla="*/ 154 w 696"/>
                  <a:gd name="T39" fmla="*/ 10 h 110"/>
                  <a:gd name="T40" fmla="*/ 214 w 696"/>
                  <a:gd name="T41" fmla="*/ 4 h 110"/>
                  <a:gd name="T42" fmla="*/ 280 w 696"/>
                  <a:gd name="T43" fmla="*/ 0 h 110"/>
                  <a:gd name="T44" fmla="*/ 350 w 696"/>
                  <a:gd name="T45" fmla="*/ 0 h 110"/>
                  <a:gd name="T46" fmla="*/ 350 w 696"/>
                  <a:gd name="T47" fmla="*/ 0 h 110"/>
                  <a:gd name="T48" fmla="*/ 420 w 696"/>
                  <a:gd name="T49" fmla="*/ 0 h 110"/>
                  <a:gd name="T50" fmla="*/ 484 w 696"/>
                  <a:gd name="T51" fmla="*/ 4 h 110"/>
                  <a:gd name="T52" fmla="*/ 542 w 696"/>
                  <a:gd name="T53" fmla="*/ 10 h 110"/>
                  <a:gd name="T54" fmla="*/ 594 w 696"/>
                  <a:gd name="T55" fmla="*/ 16 h 110"/>
                  <a:gd name="T56" fmla="*/ 636 w 696"/>
                  <a:gd name="T57" fmla="*/ 24 h 110"/>
                  <a:gd name="T58" fmla="*/ 668 w 696"/>
                  <a:gd name="T59" fmla="*/ 34 h 110"/>
                  <a:gd name="T60" fmla="*/ 680 w 696"/>
                  <a:gd name="T61" fmla="*/ 40 h 110"/>
                  <a:gd name="T62" fmla="*/ 688 w 696"/>
                  <a:gd name="T63" fmla="*/ 44 h 110"/>
                  <a:gd name="T64" fmla="*/ 694 w 696"/>
                  <a:gd name="T65" fmla="*/ 50 h 110"/>
                  <a:gd name="T66" fmla="*/ 696 w 696"/>
                  <a:gd name="T67" fmla="*/ 56 h 110"/>
                  <a:gd name="T68" fmla="*/ 696 w 696"/>
                  <a:gd name="T69" fmla="*/ 56 h 110"/>
                  <a:gd name="T70" fmla="*/ 694 w 696"/>
                  <a:gd name="T71" fmla="*/ 62 h 110"/>
                  <a:gd name="T72" fmla="*/ 688 w 696"/>
                  <a:gd name="T73" fmla="*/ 66 h 110"/>
                  <a:gd name="T74" fmla="*/ 680 w 696"/>
                  <a:gd name="T75" fmla="*/ 72 h 110"/>
                  <a:gd name="T76" fmla="*/ 668 w 696"/>
                  <a:gd name="T77" fmla="*/ 76 h 110"/>
                  <a:gd name="T78" fmla="*/ 636 w 696"/>
                  <a:gd name="T79" fmla="*/ 86 h 110"/>
                  <a:gd name="T80" fmla="*/ 594 w 696"/>
                  <a:gd name="T81" fmla="*/ 94 h 110"/>
                  <a:gd name="T82" fmla="*/ 542 w 696"/>
                  <a:gd name="T83" fmla="*/ 100 h 110"/>
                  <a:gd name="T84" fmla="*/ 484 w 696"/>
                  <a:gd name="T85" fmla="*/ 106 h 110"/>
                  <a:gd name="T86" fmla="*/ 420 w 696"/>
                  <a:gd name="T87" fmla="*/ 108 h 110"/>
                  <a:gd name="T88" fmla="*/ 350 w 696"/>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110"/>
                    </a:moveTo>
                    <a:lnTo>
                      <a:pt x="350" y="110"/>
                    </a:lnTo>
                    <a:lnTo>
                      <a:pt x="280"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80" y="0"/>
                    </a:lnTo>
                    <a:lnTo>
                      <a:pt x="350" y="0"/>
                    </a:lnTo>
                    <a:lnTo>
                      <a:pt x="350" y="0"/>
                    </a:lnTo>
                    <a:lnTo>
                      <a:pt x="420" y="0"/>
                    </a:lnTo>
                    <a:lnTo>
                      <a:pt x="484" y="4"/>
                    </a:lnTo>
                    <a:lnTo>
                      <a:pt x="542" y="10"/>
                    </a:lnTo>
                    <a:lnTo>
                      <a:pt x="594" y="16"/>
                    </a:lnTo>
                    <a:lnTo>
                      <a:pt x="636" y="24"/>
                    </a:lnTo>
                    <a:lnTo>
                      <a:pt x="668" y="34"/>
                    </a:lnTo>
                    <a:lnTo>
                      <a:pt x="680" y="40"/>
                    </a:lnTo>
                    <a:lnTo>
                      <a:pt x="688" y="44"/>
                    </a:lnTo>
                    <a:lnTo>
                      <a:pt x="694" y="50"/>
                    </a:lnTo>
                    <a:lnTo>
                      <a:pt x="696" y="56"/>
                    </a:lnTo>
                    <a:lnTo>
                      <a:pt x="696" y="56"/>
                    </a:lnTo>
                    <a:lnTo>
                      <a:pt x="694" y="62"/>
                    </a:lnTo>
                    <a:lnTo>
                      <a:pt x="688" y="66"/>
                    </a:lnTo>
                    <a:lnTo>
                      <a:pt x="680" y="72"/>
                    </a:lnTo>
                    <a:lnTo>
                      <a:pt x="668" y="76"/>
                    </a:lnTo>
                    <a:lnTo>
                      <a:pt x="636" y="86"/>
                    </a:lnTo>
                    <a:lnTo>
                      <a:pt x="594" y="94"/>
                    </a:lnTo>
                    <a:lnTo>
                      <a:pt x="542" y="100"/>
                    </a:lnTo>
                    <a:lnTo>
                      <a:pt x="484" y="106"/>
                    </a:lnTo>
                    <a:lnTo>
                      <a:pt x="420" y="108"/>
                    </a:lnTo>
                    <a:lnTo>
                      <a:pt x="350"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3" name="Freeform 359"/>
              <p:cNvSpPr>
                <a:spLocks/>
              </p:cNvSpPr>
              <p:nvPr/>
            </p:nvSpPr>
            <p:spPr bwMode="auto">
              <a:xfrm>
                <a:off x="4543" y="4172"/>
                <a:ext cx="700" cy="110"/>
              </a:xfrm>
              <a:custGeom>
                <a:avLst/>
                <a:gdLst>
                  <a:gd name="T0" fmla="*/ 352 w 700"/>
                  <a:gd name="T1" fmla="*/ 0 h 110"/>
                  <a:gd name="T2" fmla="*/ 352 w 700"/>
                  <a:gd name="T3" fmla="*/ 0 h 110"/>
                  <a:gd name="T4" fmla="*/ 282 w 700"/>
                  <a:gd name="T5" fmla="*/ 0 h 110"/>
                  <a:gd name="T6" fmla="*/ 216 w 700"/>
                  <a:gd name="T7" fmla="*/ 4 h 110"/>
                  <a:gd name="T8" fmla="*/ 156 w 700"/>
                  <a:gd name="T9" fmla="*/ 10 h 110"/>
                  <a:gd name="T10" fmla="*/ 104 w 700"/>
                  <a:gd name="T11" fmla="*/ 16 h 110"/>
                  <a:gd name="T12" fmla="*/ 60 w 700"/>
                  <a:gd name="T13" fmla="*/ 24 h 110"/>
                  <a:gd name="T14" fmla="*/ 28 w 700"/>
                  <a:gd name="T15" fmla="*/ 34 h 110"/>
                  <a:gd name="T16" fmla="*/ 16 w 700"/>
                  <a:gd name="T17" fmla="*/ 40 h 110"/>
                  <a:gd name="T18" fmla="*/ 6 w 700"/>
                  <a:gd name="T19" fmla="*/ 44 h 110"/>
                  <a:gd name="T20" fmla="*/ 2 w 700"/>
                  <a:gd name="T21" fmla="*/ 50 h 110"/>
                  <a:gd name="T22" fmla="*/ 0 w 700"/>
                  <a:gd name="T23" fmla="*/ 56 h 110"/>
                  <a:gd name="T24" fmla="*/ 0 w 700"/>
                  <a:gd name="T25" fmla="*/ 56 h 110"/>
                  <a:gd name="T26" fmla="*/ 2 w 700"/>
                  <a:gd name="T27" fmla="*/ 62 h 110"/>
                  <a:gd name="T28" fmla="*/ 6 w 700"/>
                  <a:gd name="T29" fmla="*/ 66 h 110"/>
                  <a:gd name="T30" fmla="*/ 16 w 700"/>
                  <a:gd name="T31" fmla="*/ 72 h 110"/>
                  <a:gd name="T32" fmla="*/ 28 w 700"/>
                  <a:gd name="T33" fmla="*/ 76 h 110"/>
                  <a:gd name="T34" fmla="*/ 60 w 700"/>
                  <a:gd name="T35" fmla="*/ 86 h 110"/>
                  <a:gd name="T36" fmla="*/ 104 w 700"/>
                  <a:gd name="T37" fmla="*/ 94 h 110"/>
                  <a:gd name="T38" fmla="*/ 156 w 700"/>
                  <a:gd name="T39" fmla="*/ 100 h 110"/>
                  <a:gd name="T40" fmla="*/ 216 w 700"/>
                  <a:gd name="T41" fmla="*/ 106 h 110"/>
                  <a:gd name="T42" fmla="*/ 282 w 700"/>
                  <a:gd name="T43" fmla="*/ 108 h 110"/>
                  <a:gd name="T44" fmla="*/ 352 w 700"/>
                  <a:gd name="T45" fmla="*/ 110 h 110"/>
                  <a:gd name="T46" fmla="*/ 352 w 700"/>
                  <a:gd name="T47" fmla="*/ 110 h 110"/>
                  <a:gd name="T48" fmla="*/ 422 w 700"/>
                  <a:gd name="T49" fmla="*/ 108 h 110"/>
                  <a:gd name="T50" fmla="*/ 486 w 700"/>
                  <a:gd name="T51" fmla="*/ 106 h 110"/>
                  <a:gd name="T52" fmla="*/ 546 w 700"/>
                  <a:gd name="T53" fmla="*/ 100 h 110"/>
                  <a:gd name="T54" fmla="*/ 598 w 700"/>
                  <a:gd name="T55" fmla="*/ 94 h 110"/>
                  <a:gd name="T56" fmla="*/ 640 w 700"/>
                  <a:gd name="T57" fmla="*/ 86 h 110"/>
                  <a:gd name="T58" fmla="*/ 672 w 700"/>
                  <a:gd name="T59" fmla="*/ 76 h 110"/>
                  <a:gd name="T60" fmla="*/ 684 w 700"/>
                  <a:gd name="T61" fmla="*/ 72 h 110"/>
                  <a:gd name="T62" fmla="*/ 692 w 700"/>
                  <a:gd name="T63" fmla="*/ 66 h 110"/>
                  <a:gd name="T64" fmla="*/ 698 w 700"/>
                  <a:gd name="T65" fmla="*/ 62 h 110"/>
                  <a:gd name="T66" fmla="*/ 700 w 700"/>
                  <a:gd name="T67" fmla="*/ 56 h 110"/>
                  <a:gd name="T68" fmla="*/ 700 w 700"/>
                  <a:gd name="T69" fmla="*/ 56 h 110"/>
                  <a:gd name="T70" fmla="*/ 698 w 700"/>
                  <a:gd name="T71" fmla="*/ 50 h 110"/>
                  <a:gd name="T72" fmla="*/ 692 w 700"/>
                  <a:gd name="T73" fmla="*/ 44 h 110"/>
                  <a:gd name="T74" fmla="*/ 684 w 700"/>
                  <a:gd name="T75" fmla="*/ 40 h 110"/>
                  <a:gd name="T76" fmla="*/ 672 w 700"/>
                  <a:gd name="T77" fmla="*/ 34 h 110"/>
                  <a:gd name="T78" fmla="*/ 640 w 700"/>
                  <a:gd name="T79" fmla="*/ 24 h 110"/>
                  <a:gd name="T80" fmla="*/ 598 w 700"/>
                  <a:gd name="T81" fmla="*/ 16 h 110"/>
                  <a:gd name="T82" fmla="*/ 546 w 700"/>
                  <a:gd name="T83" fmla="*/ 10 h 110"/>
                  <a:gd name="T84" fmla="*/ 486 w 700"/>
                  <a:gd name="T85" fmla="*/ 4 h 110"/>
                  <a:gd name="T86" fmla="*/ 422 w 700"/>
                  <a:gd name="T87" fmla="*/ 0 h 110"/>
                  <a:gd name="T88" fmla="*/ 352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2" y="0"/>
                    </a:moveTo>
                    <a:lnTo>
                      <a:pt x="352" y="0"/>
                    </a:lnTo>
                    <a:lnTo>
                      <a:pt x="282" y="0"/>
                    </a:lnTo>
                    <a:lnTo>
                      <a:pt x="216" y="4"/>
                    </a:lnTo>
                    <a:lnTo>
                      <a:pt x="156" y="10"/>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2"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2" y="0"/>
                    </a:lnTo>
                    <a:lnTo>
                      <a:pt x="3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4" name="Freeform 360"/>
              <p:cNvSpPr>
                <a:spLocks noEditPoints="1"/>
              </p:cNvSpPr>
              <p:nvPr/>
            </p:nvSpPr>
            <p:spPr bwMode="auto">
              <a:xfrm>
                <a:off x="4545" y="4172"/>
                <a:ext cx="696" cy="110"/>
              </a:xfrm>
              <a:custGeom>
                <a:avLst/>
                <a:gdLst>
                  <a:gd name="T0" fmla="*/ 350 w 696"/>
                  <a:gd name="T1" fmla="*/ 110 h 110"/>
                  <a:gd name="T2" fmla="*/ 216 w 696"/>
                  <a:gd name="T3" fmla="*/ 104 h 110"/>
                  <a:gd name="T4" fmla="*/ 104 w 696"/>
                  <a:gd name="T5" fmla="*/ 94 h 110"/>
                  <a:gd name="T6" fmla="*/ 30 w 696"/>
                  <a:gd name="T7" fmla="*/ 76 h 110"/>
                  <a:gd name="T8" fmla="*/ 8 w 696"/>
                  <a:gd name="T9" fmla="*/ 66 h 110"/>
                  <a:gd name="T10" fmla="*/ 2 w 696"/>
                  <a:gd name="T11" fmla="*/ 56 h 110"/>
                  <a:gd name="T12" fmla="*/ 4 w 696"/>
                  <a:gd name="T13" fmla="*/ 50 h 110"/>
                  <a:gd name="T14" fmla="*/ 18 w 696"/>
                  <a:gd name="T15" fmla="*/ 40 h 110"/>
                  <a:gd name="T16" fmla="*/ 62 w 696"/>
                  <a:gd name="T17" fmla="*/ 24 h 110"/>
                  <a:gd name="T18" fmla="*/ 156 w 696"/>
                  <a:gd name="T19" fmla="*/ 10 h 110"/>
                  <a:gd name="T20" fmla="*/ 280 w 696"/>
                  <a:gd name="T21" fmla="*/ 2 h 110"/>
                  <a:gd name="T22" fmla="*/ 350 w 696"/>
                  <a:gd name="T23" fmla="*/ 0 h 110"/>
                  <a:gd name="T24" fmla="*/ 484 w 696"/>
                  <a:gd name="T25" fmla="*/ 4 h 110"/>
                  <a:gd name="T26" fmla="*/ 592 w 696"/>
                  <a:gd name="T27" fmla="*/ 16 h 110"/>
                  <a:gd name="T28" fmla="*/ 666 w 696"/>
                  <a:gd name="T29" fmla="*/ 34 h 110"/>
                  <a:gd name="T30" fmla="*/ 686 w 696"/>
                  <a:gd name="T31" fmla="*/ 44 h 110"/>
                  <a:gd name="T32" fmla="*/ 694 w 696"/>
                  <a:gd name="T33" fmla="*/ 56 h 110"/>
                  <a:gd name="T34" fmla="*/ 692 w 696"/>
                  <a:gd name="T35" fmla="*/ 62 h 110"/>
                  <a:gd name="T36" fmla="*/ 678 w 696"/>
                  <a:gd name="T37" fmla="*/ 72 h 110"/>
                  <a:gd name="T38" fmla="*/ 634 w 696"/>
                  <a:gd name="T39" fmla="*/ 86 h 110"/>
                  <a:gd name="T40" fmla="*/ 542 w 696"/>
                  <a:gd name="T41" fmla="*/ 100 h 110"/>
                  <a:gd name="T42" fmla="*/ 420 w 696"/>
                  <a:gd name="T43" fmla="*/ 108 h 110"/>
                  <a:gd name="T44" fmla="*/ 350 w 696"/>
                  <a:gd name="T45" fmla="*/ 0 h 110"/>
                  <a:gd name="T46" fmla="*/ 280 w 696"/>
                  <a:gd name="T47" fmla="*/ 0 h 110"/>
                  <a:gd name="T48" fmla="*/ 154 w 696"/>
                  <a:gd name="T49" fmla="*/ 10 h 110"/>
                  <a:gd name="T50" fmla="*/ 60 w 696"/>
                  <a:gd name="T51" fmla="*/ 24 h 110"/>
                  <a:gd name="T52" fmla="*/ 16 w 696"/>
                  <a:gd name="T53" fmla="*/ 40 h 110"/>
                  <a:gd name="T54" fmla="*/ 2 w 696"/>
                  <a:gd name="T55" fmla="*/ 50 h 110"/>
                  <a:gd name="T56" fmla="*/ 0 w 696"/>
                  <a:gd name="T57" fmla="*/ 56 h 110"/>
                  <a:gd name="T58" fmla="*/ 6 w 696"/>
                  <a:gd name="T59" fmla="*/ 66 h 110"/>
                  <a:gd name="T60" fmla="*/ 28 w 696"/>
                  <a:gd name="T61" fmla="*/ 76 h 110"/>
                  <a:gd name="T62" fmla="*/ 102 w 696"/>
                  <a:gd name="T63" fmla="*/ 94 h 110"/>
                  <a:gd name="T64" fmla="*/ 214 w 696"/>
                  <a:gd name="T65" fmla="*/ 106 h 110"/>
                  <a:gd name="T66" fmla="*/ 350 w 696"/>
                  <a:gd name="T67" fmla="*/ 110 h 110"/>
                  <a:gd name="T68" fmla="*/ 420 w 696"/>
                  <a:gd name="T69" fmla="*/ 108 h 110"/>
                  <a:gd name="T70" fmla="*/ 542 w 696"/>
                  <a:gd name="T71" fmla="*/ 100 h 110"/>
                  <a:gd name="T72" fmla="*/ 636 w 696"/>
                  <a:gd name="T73" fmla="*/ 86 h 110"/>
                  <a:gd name="T74" fmla="*/ 680 w 696"/>
                  <a:gd name="T75" fmla="*/ 72 h 110"/>
                  <a:gd name="T76" fmla="*/ 694 w 696"/>
                  <a:gd name="T77" fmla="*/ 62 h 110"/>
                  <a:gd name="T78" fmla="*/ 696 w 696"/>
                  <a:gd name="T79" fmla="*/ 56 h 110"/>
                  <a:gd name="T80" fmla="*/ 688 w 696"/>
                  <a:gd name="T81" fmla="*/ 44 h 110"/>
                  <a:gd name="T82" fmla="*/ 668 w 696"/>
                  <a:gd name="T83" fmla="*/ 34 h 110"/>
                  <a:gd name="T84" fmla="*/ 594 w 696"/>
                  <a:gd name="T85" fmla="*/ 16 h 110"/>
                  <a:gd name="T86" fmla="*/ 484 w 696"/>
                  <a:gd name="T87" fmla="*/ 4 h 110"/>
                  <a:gd name="T88" fmla="*/ 350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110"/>
                    </a:moveTo>
                    <a:lnTo>
                      <a:pt x="350" y="110"/>
                    </a:lnTo>
                    <a:lnTo>
                      <a:pt x="280" y="108"/>
                    </a:lnTo>
                    <a:lnTo>
                      <a:pt x="216" y="104"/>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0" y="2"/>
                    </a:lnTo>
                    <a:lnTo>
                      <a:pt x="350" y="0"/>
                    </a:lnTo>
                    <a:lnTo>
                      <a:pt x="350" y="0"/>
                    </a:lnTo>
                    <a:lnTo>
                      <a:pt x="420" y="2"/>
                    </a:lnTo>
                    <a:lnTo>
                      <a:pt x="484" y="4"/>
                    </a:lnTo>
                    <a:lnTo>
                      <a:pt x="542" y="10"/>
                    </a:lnTo>
                    <a:lnTo>
                      <a:pt x="592" y="16"/>
                    </a:lnTo>
                    <a:lnTo>
                      <a:pt x="634" y="24"/>
                    </a:lnTo>
                    <a:lnTo>
                      <a:pt x="666" y="34"/>
                    </a:lnTo>
                    <a:lnTo>
                      <a:pt x="678" y="40"/>
                    </a:lnTo>
                    <a:lnTo>
                      <a:pt x="686" y="44"/>
                    </a:lnTo>
                    <a:lnTo>
                      <a:pt x="692" y="50"/>
                    </a:lnTo>
                    <a:lnTo>
                      <a:pt x="694" y="56"/>
                    </a:lnTo>
                    <a:lnTo>
                      <a:pt x="694" y="56"/>
                    </a:lnTo>
                    <a:lnTo>
                      <a:pt x="692" y="62"/>
                    </a:lnTo>
                    <a:lnTo>
                      <a:pt x="686" y="66"/>
                    </a:lnTo>
                    <a:lnTo>
                      <a:pt x="678" y="72"/>
                    </a:lnTo>
                    <a:lnTo>
                      <a:pt x="666" y="76"/>
                    </a:lnTo>
                    <a:lnTo>
                      <a:pt x="634" y="86"/>
                    </a:lnTo>
                    <a:lnTo>
                      <a:pt x="592" y="94"/>
                    </a:lnTo>
                    <a:lnTo>
                      <a:pt x="542" y="100"/>
                    </a:lnTo>
                    <a:lnTo>
                      <a:pt x="484" y="104"/>
                    </a:lnTo>
                    <a:lnTo>
                      <a:pt x="420" y="108"/>
                    </a:lnTo>
                    <a:lnTo>
                      <a:pt x="350" y="110"/>
                    </a:lnTo>
                    <a:close/>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20" y="0"/>
                    </a:lnTo>
                    <a:lnTo>
                      <a:pt x="350" y="0"/>
                    </a:lnTo>
                    <a:close/>
                  </a:path>
                </a:pathLst>
              </a:custGeom>
              <a:solidFill>
                <a:srgbClr val="D7D3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5" name="Freeform 361"/>
              <p:cNvSpPr>
                <a:spLocks/>
              </p:cNvSpPr>
              <p:nvPr/>
            </p:nvSpPr>
            <p:spPr bwMode="auto">
              <a:xfrm>
                <a:off x="4547" y="4172"/>
                <a:ext cx="692" cy="110"/>
              </a:xfrm>
              <a:custGeom>
                <a:avLst/>
                <a:gdLst>
                  <a:gd name="T0" fmla="*/ 348 w 692"/>
                  <a:gd name="T1" fmla="*/ 110 h 110"/>
                  <a:gd name="T2" fmla="*/ 348 w 692"/>
                  <a:gd name="T3" fmla="*/ 110 h 110"/>
                  <a:gd name="T4" fmla="*/ 278 w 692"/>
                  <a:gd name="T5" fmla="*/ 108 h 110"/>
                  <a:gd name="T6" fmla="*/ 214 w 692"/>
                  <a:gd name="T7" fmla="*/ 104 h 110"/>
                  <a:gd name="T8" fmla="*/ 154 w 692"/>
                  <a:gd name="T9" fmla="*/ 100 h 110"/>
                  <a:gd name="T10" fmla="*/ 102 w 692"/>
                  <a:gd name="T11" fmla="*/ 94 h 110"/>
                  <a:gd name="T12" fmla="*/ 60 w 692"/>
                  <a:gd name="T13" fmla="*/ 86 h 110"/>
                  <a:gd name="T14" fmla="*/ 28 w 692"/>
                  <a:gd name="T15" fmla="*/ 76 h 110"/>
                  <a:gd name="T16" fmla="*/ 16 w 692"/>
                  <a:gd name="T17" fmla="*/ 72 h 110"/>
                  <a:gd name="T18" fmla="*/ 6 w 692"/>
                  <a:gd name="T19" fmla="*/ 66 h 110"/>
                  <a:gd name="T20" fmla="*/ 2 w 692"/>
                  <a:gd name="T21" fmla="*/ 62 h 110"/>
                  <a:gd name="T22" fmla="*/ 0 w 692"/>
                  <a:gd name="T23" fmla="*/ 56 h 110"/>
                  <a:gd name="T24" fmla="*/ 0 w 692"/>
                  <a:gd name="T25" fmla="*/ 56 h 110"/>
                  <a:gd name="T26" fmla="*/ 2 w 692"/>
                  <a:gd name="T27" fmla="*/ 50 h 110"/>
                  <a:gd name="T28" fmla="*/ 6 w 692"/>
                  <a:gd name="T29" fmla="*/ 44 h 110"/>
                  <a:gd name="T30" fmla="*/ 16 w 692"/>
                  <a:gd name="T31" fmla="*/ 40 h 110"/>
                  <a:gd name="T32" fmla="*/ 28 w 692"/>
                  <a:gd name="T33" fmla="*/ 34 h 110"/>
                  <a:gd name="T34" fmla="*/ 60 w 692"/>
                  <a:gd name="T35" fmla="*/ 24 h 110"/>
                  <a:gd name="T36" fmla="*/ 102 w 692"/>
                  <a:gd name="T37" fmla="*/ 16 h 110"/>
                  <a:gd name="T38" fmla="*/ 154 w 692"/>
                  <a:gd name="T39" fmla="*/ 10 h 110"/>
                  <a:gd name="T40" fmla="*/ 214 w 692"/>
                  <a:gd name="T41" fmla="*/ 4 h 110"/>
                  <a:gd name="T42" fmla="*/ 278 w 692"/>
                  <a:gd name="T43" fmla="*/ 2 h 110"/>
                  <a:gd name="T44" fmla="*/ 348 w 692"/>
                  <a:gd name="T45" fmla="*/ 0 h 110"/>
                  <a:gd name="T46" fmla="*/ 348 w 692"/>
                  <a:gd name="T47" fmla="*/ 0 h 110"/>
                  <a:gd name="T48" fmla="*/ 418 w 692"/>
                  <a:gd name="T49" fmla="*/ 2 h 110"/>
                  <a:gd name="T50" fmla="*/ 482 w 692"/>
                  <a:gd name="T51" fmla="*/ 4 h 110"/>
                  <a:gd name="T52" fmla="*/ 540 w 692"/>
                  <a:gd name="T53" fmla="*/ 10 h 110"/>
                  <a:gd name="T54" fmla="*/ 590 w 692"/>
                  <a:gd name="T55" fmla="*/ 16 h 110"/>
                  <a:gd name="T56" fmla="*/ 632 w 692"/>
                  <a:gd name="T57" fmla="*/ 24 h 110"/>
                  <a:gd name="T58" fmla="*/ 664 w 692"/>
                  <a:gd name="T59" fmla="*/ 34 h 110"/>
                  <a:gd name="T60" fmla="*/ 676 w 692"/>
                  <a:gd name="T61" fmla="*/ 40 h 110"/>
                  <a:gd name="T62" fmla="*/ 684 w 692"/>
                  <a:gd name="T63" fmla="*/ 44 h 110"/>
                  <a:gd name="T64" fmla="*/ 690 w 692"/>
                  <a:gd name="T65" fmla="*/ 50 h 110"/>
                  <a:gd name="T66" fmla="*/ 692 w 692"/>
                  <a:gd name="T67" fmla="*/ 56 h 110"/>
                  <a:gd name="T68" fmla="*/ 692 w 692"/>
                  <a:gd name="T69" fmla="*/ 56 h 110"/>
                  <a:gd name="T70" fmla="*/ 690 w 692"/>
                  <a:gd name="T71" fmla="*/ 62 h 110"/>
                  <a:gd name="T72" fmla="*/ 684 w 692"/>
                  <a:gd name="T73" fmla="*/ 66 h 110"/>
                  <a:gd name="T74" fmla="*/ 676 w 692"/>
                  <a:gd name="T75" fmla="*/ 72 h 110"/>
                  <a:gd name="T76" fmla="*/ 664 w 692"/>
                  <a:gd name="T77" fmla="*/ 76 h 110"/>
                  <a:gd name="T78" fmla="*/ 632 w 692"/>
                  <a:gd name="T79" fmla="*/ 86 h 110"/>
                  <a:gd name="T80" fmla="*/ 590 w 692"/>
                  <a:gd name="T81" fmla="*/ 94 h 110"/>
                  <a:gd name="T82" fmla="*/ 540 w 692"/>
                  <a:gd name="T83" fmla="*/ 100 h 110"/>
                  <a:gd name="T84" fmla="*/ 482 w 692"/>
                  <a:gd name="T85" fmla="*/ 104 h 110"/>
                  <a:gd name="T86" fmla="*/ 418 w 692"/>
                  <a:gd name="T87" fmla="*/ 108 h 110"/>
                  <a:gd name="T88" fmla="*/ 348 w 692"/>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110"/>
                    </a:moveTo>
                    <a:lnTo>
                      <a:pt x="348" y="110"/>
                    </a:lnTo>
                    <a:lnTo>
                      <a:pt x="278" y="108"/>
                    </a:lnTo>
                    <a:lnTo>
                      <a:pt x="214" y="104"/>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78" y="2"/>
                    </a:lnTo>
                    <a:lnTo>
                      <a:pt x="348" y="0"/>
                    </a:lnTo>
                    <a:lnTo>
                      <a:pt x="348" y="0"/>
                    </a:lnTo>
                    <a:lnTo>
                      <a:pt x="418" y="2"/>
                    </a:lnTo>
                    <a:lnTo>
                      <a:pt x="482" y="4"/>
                    </a:lnTo>
                    <a:lnTo>
                      <a:pt x="540" y="10"/>
                    </a:lnTo>
                    <a:lnTo>
                      <a:pt x="590" y="16"/>
                    </a:lnTo>
                    <a:lnTo>
                      <a:pt x="632" y="24"/>
                    </a:lnTo>
                    <a:lnTo>
                      <a:pt x="664" y="34"/>
                    </a:lnTo>
                    <a:lnTo>
                      <a:pt x="676" y="40"/>
                    </a:lnTo>
                    <a:lnTo>
                      <a:pt x="684" y="44"/>
                    </a:lnTo>
                    <a:lnTo>
                      <a:pt x="690" y="50"/>
                    </a:lnTo>
                    <a:lnTo>
                      <a:pt x="692" y="56"/>
                    </a:lnTo>
                    <a:lnTo>
                      <a:pt x="692" y="56"/>
                    </a:lnTo>
                    <a:lnTo>
                      <a:pt x="690" y="62"/>
                    </a:lnTo>
                    <a:lnTo>
                      <a:pt x="684" y="66"/>
                    </a:lnTo>
                    <a:lnTo>
                      <a:pt x="676" y="72"/>
                    </a:lnTo>
                    <a:lnTo>
                      <a:pt x="664" y="76"/>
                    </a:lnTo>
                    <a:lnTo>
                      <a:pt x="632" y="86"/>
                    </a:lnTo>
                    <a:lnTo>
                      <a:pt x="590" y="94"/>
                    </a:lnTo>
                    <a:lnTo>
                      <a:pt x="540" y="100"/>
                    </a:lnTo>
                    <a:lnTo>
                      <a:pt x="482" y="104"/>
                    </a:lnTo>
                    <a:lnTo>
                      <a:pt x="418" y="108"/>
                    </a:lnTo>
                    <a:lnTo>
                      <a:pt x="348"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6" name="Freeform 362"/>
              <p:cNvSpPr>
                <a:spLocks/>
              </p:cNvSpPr>
              <p:nvPr/>
            </p:nvSpPr>
            <p:spPr bwMode="auto">
              <a:xfrm>
                <a:off x="4545" y="4172"/>
                <a:ext cx="696" cy="110"/>
              </a:xfrm>
              <a:custGeom>
                <a:avLst/>
                <a:gdLst>
                  <a:gd name="T0" fmla="*/ 350 w 696"/>
                  <a:gd name="T1" fmla="*/ 0 h 110"/>
                  <a:gd name="T2" fmla="*/ 350 w 696"/>
                  <a:gd name="T3" fmla="*/ 0 h 110"/>
                  <a:gd name="T4" fmla="*/ 280 w 696"/>
                  <a:gd name="T5" fmla="*/ 0 h 110"/>
                  <a:gd name="T6" fmla="*/ 214 w 696"/>
                  <a:gd name="T7" fmla="*/ 4 h 110"/>
                  <a:gd name="T8" fmla="*/ 154 w 696"/>
                  <a:gd name="T9" fmla="*/ 10 h 110"/>
                  <a:gd name="T10" fmla="*/ 102 w 696"/>
                  <a:gd name="T11" fmla="*/ 16 h 110"/>
                  <a:gd name="T12" fmla="*/ 60 w 696"/>
                  <a:gd name="T13" fmla="*/ 24 h 110"/>
                  <a:gd name="T14" fmla="*/ 28 w 696"/>
                  <a:gd name="T15" fmla="*/ 34 h 110"/>
                  <a:gd name="T16" fmla="*/ 16 w 696"/>
                  <a:gd name="T17" fmla="*/ 40 h 110"/>
                  <a:gd name="T18" fmla="*/ 6 w 696"/>
                  <a:gd name="T19" fmla="*/ 44 h 110"/>
                  <a:gd name="T20" fmla="*/ 2 w 696"/>
                  <a:gd name="T21" fmla="*/ 50 h 110"/>
                  <a:gd name="T22" fmla="*/ 0 w 696"/>
                  <a:gd name="T23" fmla="*/ 56 h 110"/>
                  <a:gd name="T24" fmla="*/ 0 w 696"/>
                  <a:gd name="T25" fmla="*/ 56 h 110"/>
                  <a:gd name="T26" fmla="*/ 2 w 696"/>
                  <a:gd name="T27" fmla="*/ 62 h 110"/>
                  <a:gd name="T28" fmla="*/ 6 w 696"/>
                  <a:gd name="T29" fmla="*/ 66 h 110"/>
                  <a:gd name="T30" fmla="*/ 16 w 696"/>
                  <a:gd name="T31" fmla="*/ 72 h 110"/>
                  <a:gd name="T32" fmla="*/ 28 w 696"/>
                  <a:gd name="T33" fmla="*/ 76 h 110"/>
                  <a:gd name="T34" fmla="*/ 60 w 696"/>
                  <a:gd name="T35" fmla="*/ 86 h 110"/>
                  <a:gd name="T36" fmla="*/ 102 w 696"/>
                  <a:gd name="T37" fmla="*/ 94 h 110"/>
                  <a:gd name="T38" fmla="*/ 154 w 696"/>
                  <a:gd name="T39" fmla="*/ 100 h 110"/>
                  <a:gd name="T40" fmla="*/ 214 w 696"/>
                  <a:gd name="T41" fmla="*/ 106 h 110"/>
                  <a:gd name="T42" fmla="*/ 280 w 696"/>
                  <a:gd name="T43" fmla="*/ 108 h 110"/>
                  <a:gd name="T44" fmla="*/ 350 w 696"/>
                  <a:gd name="T45" fmla="*/ 110 h 110"/>
                  <a:gd name="T46" fmla="*/ 350 w 696"/>
                  <a:gd name="T47" fmla="*/ 110 h 110"/>
                  <a:gd name="T48" fmla="*/ 420 w 696"/>
                  <a:gd name="T49" fmla="*/ 108 h 110"/>
                  <a:gd name="T50" fmla="*/ 484 w 696"/>
                  <a:gd name="T51" fmla="*/ 106 h 110"/>
                  <a:gd name="T52" fmla="*/ 542 w 696"/>
                  <a:gd name="T53" fmla="*/ 100 h 110"/>
                  <a:gd name="T54" fmla="*/ 594 w 696"/>
                  <a:gd name="T55" fmla="*/ 94 h 110"/>
                  <a:gd name="T56" fmla="*/ 636 w 696"/>
                  <a:gd name="T57" fmla="*/ 86 h 110"/>
                  <a:gd name="T58" fmla="*/ 668 w 696"/>
                  <a:gd name="T59" fmla="*/ 76 h 110"/>
                  <a:gd name="T60" fmla="*/ 680 w 696"/>
                  <a:gd name="T61" fmla="*/ 72 h 110"/>
                  <a:gd name="T62" fmla="*/ 688 w 696"/>
                  <a:gd name="T63" fmla="*/ 66 h 110"/>
                  <a:gd name="T64" fmla="*/ 694 w 696"/>
                  <a:gd name="T65" fmla="*/ 62 h 110"/>
                  <a:gd name="T66" fmla="*/ 696 w 696"/>
                  <a:gd name="T67" fmla="*/ 56 h 110"/>
                  <a:gd name="T68" fmla="*/ 696 w 696"/>
                  <a:gd name="T69" fmla="*/ 56 h 110"/>
                  <a:gd name="T70" fmla="*/ 694 w 696"/>
                  <a:gd name="T71" fmla="*/ 50 h 110"/>
                  <a:gd name="T72" fmla="*/ 688 w 696"/>
                  <a:gd name="T73" fmla="*/ 44 h 110"/>
                  <a:gd name="T74" fmla="*/ 680 w 696"/>
                  <a:gd name="T75" fmla="*/ 40 h 110"/>
                  <a:gd name="T76" fmla="*/ 668 w 696"/>
                  <a:gd name="T77" fmla="*/ 34 h 110"/>
                  <a:gd name="T78" fmla="*/ 636 w 696"/>
                  <a:gd name="T79" fmla="*/ 24 h 110"/>
                  <a:gd name="T80" fmla="*/ 594 w 696"/>
                  <a:gd name="T81" fmla="*/ 16 h 110"/>
                  <a:gd name="T82" fmla="*/ 542 w 696"/>
                  <a:gd name="T83" fmla="*/ 10 h 110"/>
                  <a:gd name="T84" fmla="*/ 484 w 696"/>
                  <a:gd name="T85" fmla="*/ 4 h 110"/>
                  <a:gd name="T86" fmla="*/ 420 w 696"/>
                  <a:gd name="T87" fmla="*/ 0 h 110"/>
                  <a:gd name="T88" fmla="*/ 350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20" y="0"/>
                    </a:lnTo>
                    <a:lnTo>
                      <a:pt x="3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7" name="Freeform 363"/>
              <p:cNvSpPr>
                <a:spLocks noEditPoints="1"/>
              </p:cNvSpPr>
              <p:nvPr/>
            </p:nvSpPr>
            <p:spPr bwMode="auto">
              <a:xfrm>
                <a:off x="4547" y="4172"/>
                <a:ext cx="692" cy="110"/>
              </a:xfrm>
              <a:custGeom>
                <a:avLst/>
                <a:gdLst>
                  <a:gd name="T0" fmla="*/ 348 w 692"/>
                  <a:gd name="T1" fmla="*/ 108 h 110"/>
                  <a:gd name="T2" fmla="*/ 214 w 692"/>
                  <a:gd name="T3" fmla="*/ 104 h 110"/>
                  <a:gd name="T4" fmla="*/ 104 w 692"/>
                  <a:gd name="T5" fmla="*/ 94 h 110"/>
                  <a:gd name="T6" fmla="*/ 30 w 692"/>
                  <a:gd name="T7" fmla="*/ 76 h 110"/>
                  <a:gd name="T8" fmla="*/ 8 w 692"/>
                  <a:gd name="T9" fmla="*/ 66 h 110"/>
                  <a:gd name="T10" fmla="*/ 2 w 692"/>
                  <a:gd name="T11" fmla="*/ 56 h 110"/>
                  <a:gd name="T12" fmla="*/ 4 w 692"/>
                  <a:gd name="T13" fmla="*/ 50 h 110"/>
                  <a:gd name="T14" fmla="*/ 18 w 692"/>
                  <a:gd name="T15" fmla="*/ 40 h 110"/>
                  <a:gd name="T16" fmla="*/ 62 w 692"/>
                  <a:gd name="T17" fmla="*/ 24 h 110"/>
                  <a:gd name="T18" fmla="*/ 154 w 692"/>
                  <a:gd name="T19" fmla="*/ 10 h 110"/>
                  <a:gd name="T20" fmla="*/ 278 w 692"/>
                  <a:gd name="T21" fmla="*/ 2 h 110"/>
                  <a:gd name="T22" fmla="*/ 348 w 692"/>
                  <a:gd name="T23" fmla="*/ 0 h 110"/>
                  <a:gd name="T24" fmla="*/ 480 w 692"/>
                  <a:gd name="T25" fmla="*/ 4 h 110"/>
                  <a:gd name="T26" fmla="*/ 588 w 692"/>
                  <a:gd name="T27" fmla="*/ 16 h 110"/>
                  <a:gd name="T28" fmla="*/ 662 w 692"/>
                  <a:gd name="T29" fmla="*/ 34 h 110"/>
                  <a:gd name="T30" fmla="*/ 682 w 692"/>
                  <a:gd name="T31" fmla="*/ 46 h 110"/>
                  <a:gd name="T32" fmla="*/ 690 w 692"/>
                  <a:gd name="T33" fmla="*/ 56 h 110"/>
                  <a:gd name="T34" fmla="*/ 688 w 692"/>
                  <a:gd name="T35" fmla="*/ 62 h 110"/>
                  <a:gd name="T36" fmla="*/ 674 w 692"/>
                  <a:gd name="T37" fmla="*/ 72 h 110"/>
                  <a:gd name="T38" fmla="*/ 630 w 692"/>
                  <a:gd name="T39" fmla="*/ 86 h 110"/>
                  <a:gd name="T40" fmla="*/ 538 w 692"/>
                  <a:gd name="T41" fmla="*/ 100 h 110"/>
                  <a:gd name="T42" fmla="*/ 416 w 692"/>
                  <a:gd name="T43" fmla="*/ 108 h 110"/>
                  <a:gd name="T44" fmla="*/ 348 w 692"/>
                  <a:gd name="T45" fmla="*/ 0 h 110"/>
                  <a:gd name="T46" fmla="*/ 278 w 692"/>
                  <a:gd name="T47" fmla="*/ 2 h 110"/>
                  <a:gd name="T48" fmla="*/ 154 w 692"/>
                  <a:gd name="T49" fmla="*/ 10 h 110"/>
                  <a:gd name="T50" fmla="*/ 60 w 692"/>
                  <a:gd name="T51" fmla="*/ 24 h 110"/>
                  <a:gd name="T52" fmla="*/ 16 w 692"/>
                  <a:gd name="T53" fmla="*/ 40 h 110"/>
                  <a:gd name="T54" fmla="*/ 2 w 692"/>
                  <a:gd name="T55" fmla="*/ 50 h 110"/>
                  <a:gd name="T56" fmla="*/ 0 w 692"/>
                  <a:gd name="T57" fmla="*/ 56 h 110"/>
                  <a:gd name="T58" fmla="*/ 6 w 692"/>
                  <a:gd name="T59" fmla="*/ 66 h 110"/>
                  <a:gd name="T60" fmla="*/ 28 w 692"/>
                  <a:gd name="T61" fmla="*/ 76 h 110"/>
                  <a:gd name="T62" fmla="*/ 102 w 692"/>
                  <a:gd name="T63" fmla="*/ 94 h 110"/>
                  <a:gd name="T64" fmla="*/ 214 w 692"/>
                  <a:gd name="T65" fmla="*/ 104 h 110"/>
                  <a:gd name="T66" fmla="*/ 348 w 692"/>
                  <a:gd name="T67" fmla="*/ 110 h 110"/>
                  <a:gd name="T68" fmla="*/ 418 w 692"/>
                  <a:gd name="T69" fmla="*/ 108 h 110"/>
                  <a:gd name="T70" fmla="*/ 540 w 692"/>
                  <a:gd name="T71" fmla="*/ 100 h 110"/>
                  <a:gd name="T72" fmla="*/ 632 w 692"/>
                  <a:gd name="T73" fmla="*/ 86 h 110"/>
                  <a:gd name="T74" fmla="*/ 676 w 692"/>
                  <a:gd name="T75" fmla="*/ 72 h 110"/>
                  <a:gd name="T76" fmla="*/ 690 w 692"/>
                  <a:gd name="T77" fmla="*/ 62 h 110"/>
                  <a:gd name="T78" fmla="*/ 692 w 692"/>
                  <a:gd name="T79" fmla="*/ 56 h 110"/>
                  <a:gd name="T80" fmla="*/ 684 w 692"/>
                  <a:gd name="T81" fmla="*/ 44 h 110"/>
                  <a:gd name="T82" fmla="*/ 664 w 692"/>
                  <a:gd name="T83" fmla="*/ 34 h 110"/>
                  <a:gd name="T84" fmla="*/ 590 w 692"/>
                  <a:gd name="T85" fmla="*/ 16 h 110"/>
                  <a:gd name="T86" fmla="*/ 482 w 692"/>
                  <a:gd name="T87" fmla="*/ 4 h 110"/>
                  <a:gd name="T88" fmla="*/ 348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108"/>
                    </a:moveTo>
                    <a:lnTo>
                      <a:pt x="348" y="108"/>
                    </a:lnTo>
                    <a:lnTo>
                      <a:pt x="278" y="108"/>
                    </a:lnTo>
                    <a:lnTo>
                      <a:pt x="214" y="104"/>
                    </a:lnTo>
                    <a:lnTo>
                      <a:pt x="154" y="100"/>
                    </a:lnTo>
                    <a:lnTo>
                      <a:pt x="104" y="94"/>
                    </a:lnTo>
                    <a:lnTo>
                      <a:pt x="62" y="86"/>
                    </a:lnTo>
                    <a:lnTo>
                      <a:pt x="30" y="76"/>
                    </a:lnTo>
                    <a:lnTo>
                      <a:pt x="18" y="72"/>
                    </a:lnTo>
                    <a:lnTo>
                      <a:pt x="8" y="66"/>
                    </a:lnTo>
                    <a:lnTo>
                      <a:pt x="4" y="62"/>
                    </a:lnTo>
                    <a:lnTo>
                      <a:pt x="2" y="56"/>
                    </a:lnTo>
                    <a:lnTo>
                      <a:pt x="2" y="56"/>
                    </a:lnTo>
                    <a:lnTo>
                      <a:pt x="4" y="50"/>
                    </a:lnTo>
                    <a:lnTo>
                      <a:pt x="8" y="46"/>
                    </a:lnTo>
                    <a:lnTo>
                      <a:pt x="18" y="40"/>
                    </a:lnTo>
                    <a:lnTo>
                      <a:pt x="30" y="34"/>
                    </a:lnTo>
                    <a:lnTo>
                      <a:pt x="62" y="24"/>
                    </a:lnTo>
                    <a:lnTo>
                      <a:pt x="104" y="16"/>
                    </a:lnTo>
                    <a:lnTo>
                      <a:pt x="154" y="10"/>
                    </a:lnTo>
                    <a:lnTo>
                      <a:pt x="214" y="4"/>
                    </a:lnTo>
                    <a:lnTo>
                      <a:pt x="278" y="2"/>
                    </a:lnTo>
                    <a:lnTo>
                      <a:pt x="348" y="0"/>
                    </a:lnTo>
                    <a:lnTo>
                      <a:pt x="348" y="0"/>
                    </a:lnTo>
                    <a:lnTo>
                      <a:pt x="416" y="2"/>
                    </a:lnTo>
                    <a:lnTo>
                      <a:pt x="480" y="4"/>
                    </a:lnTo>
                    <a:lnTo>
                      <a:pt x="538" y="10"/>
                    </a:lnTo>
                    <a:lnTo>
                      <a:pt x="588" y="16"/>
                    </a:lnTo>
                    <a:lnTo>
                      <a:pt x="630" y="24"/>
                    </a:lnTo>
                    <a:lnTo>
                      <a:pt x="662" y="34"/>
                    </a:lnTo>
                    <a:lnTo>
                      <a:pt x="674" y="40"/>
                    </a:lnTo>
                    <a:lnTo>
                      <a:pt x="682" y="46"/>
                    </a:lnTo>
                    <a:lnTo>
                      <a:pt x="688" y="50"/>
                    </a:lnTo>
                    <a:lnTo>
                      <a:pt x="690" y="56"/>
                    </a:lnTo>
                    <a:lnTo>
                      <a:pt x="690" y="56"/>
                    </a:lnTo>
                    <a:lnTo>
                      <a:pt x="688" y="62"/>
                    </a:lnTo>
                    <a:lnTo>
                      <a:pt x="682" y="66"/>
                    </a:lnTo>
                    <a:lnTo>
                      <a:pt x="674" y="72"/>
                    </a:lnTo>
                    <a:lnTo>
                      <a:pt x="662" y="76"/>
                    </a:lnTo>
                    <a:lnTo>
                      <a:pt x="630" y="86"/>
                    </a:lnTo>
                    <a:lnTo>
                      <a:pt x="588" y="94"/>
                    </a:lnTo>
                    <a:lnTo>
                      <a:pt x="538" y="100"/>
                    </a:lnTo>
                    <a:lnTo>
                      <a:pt x="480" y="104"/>
                    </a:lnTo>
                    <a:lnTo>
                      <a:pt x="416" y="108"/>
                    </a:lnTo>
                    <a:lnTo>
                      <a:pt x="348" y="108"/>
                    </a:lnTo>
                    <a:close/>
                    <a:moveTo>
                      <a:pt x="348" y="0"/>
                    </a:moveTo>
                    <a:lnTo>
                      <a:pt x="348" y="0"/>
                    </a:lnTo>
                    <a:lnTo>
                      <a:pt x="278" y="2"/>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4"/>
                    </a:lnTo>
                    <a:lnTo>
                      <a:pt x="278" y="108"/>
                    </a:lnTo>
                    <a:lnTo>
                      <a:pt x="348" y="110"/>
                    </a:lnTo>
                    <a:lnTo>
                      <a:pt x="348" y="110"/>
                    </a:lnTo>
                    <a:lnTo>
                      <a:pt x="418"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8" y="2"/>
                    </a:lnTo>
                    <a:lnTo>
                      <a:pt x="348"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8" name="Freeform 364"/>
              <p:cNvSpPr>
                <a:spLocks/>
              </p:cNvSpPr>
              <p:nvPr/>
            </p:nvSpPr>
            <p:spPr bwMode="auto">
              <a:xfrm>
                <a:off x="4549" y="4172"/>
                <a:ext cx="688" cy="108"/>
              </a:xfrm>
              <a:custGeom>
                <a:avLst/>
                <a:gdLst>
                  <a:gd name="T0" fmla="*/ 346 w 688"/>
                  <a:gd name="T1" fmla="*/ 108 h 108"/>
                  <a:gd name="T2" fmla="*/ 346 w 688"/>
                  <a:gd name="T3" fmla="*/ 108 h 108"/>
                  <a:gd name="T4" fmla="*/ 276 w 688"/>
                  <a:gd name="T5" fmla="*/ 108 h 108"/>
                  <a:gd name="T6" fmla="*/ 212 w 688"/>
                  <a:gd name="T7" fmla="*/ 104 h 108"/>
                  <a:gd name="T8" fmla="*/ 152 w 688"/>
                  <a:gd name="T9" fmla="*/ 100 h 108"/>
                  <a:gd name="T10" fmla="*/ 102 w 688"/>
                  <a:gd name="T11" fmla="*/ 94 h 108"/>
                  <a:gd name="T12" fmla="*/ 60 w 688"/>
                  <a:gd name="T13" fmla="*/ 86 h 108"/>
                  <a:gd name="T14" fmla="*/ 28 w 688"/>
                  <a:gd name="T15" fmla="*/ 76 h 108"/>
                  <a:gd name="T16" fmla="*/ 16 w 688"/>
                  <a:gd name="T17" fmla="*/ 72 h 108"/>
                  <a:gd name="T18" fmla="*/ 6 w 688"/>
                  <a:gd name="T19" fmla="*/ 66 h 108"/>
                  <a:gd name="T20" fmla="*/ 2 w 688"/>
                  <a:gd name="T21" fmla="*/ 62 h 108"/>
                  <a:gd name="T22" fmla="*/ 0 w 688"/>
                  <a:gd name="T23" fmla="*/ 56 h 108"/>
                  <a:gd name="T24" fmla="*/ 0 w 688"/>
                  <a:gd name="T25" fmla="*/ 56 h 108"/>
                  <a:gd name="T26" fmla="*/ 2 w 688"/>
                  <a:gd name="T27" fmla="*/ 50 h 108"/>
                  <a:gd name="T28" fmla="*/ 6 w 688"/>
                  <a:gd name="T29" fmla="*/ 46 h 108"/>
                  <a:gd name="T30" fmla="*/ 16 w 688"/>
                  <a:gd name="T31" fmla="*/ 40 h 108"/>
                  <a:gd name="T32" fmla="*/ 28 w 688"/>
                  <a:gd name="T33" fmla="*/ 34 h 108"/>
                  <a:gd name="T34" fmla="*/ 60 w 688"/>
                  <a:gd name="T35" fmla="*/ 24 h 108"/>
                  <a:gd name="T36" fmla="*/ 102 w 688"/>
                  <a:gd name="T37" fmla="*/ 16 h 108"/>
                  <a:gd name="T38" fmla="*/ 152 w 688"/>
                  <a:gd name="T39" fmla="*/ 10 h 108"/>
                  <a:gd name="T40" fmla="*/ 212 w 688"/>
                  <a:gd name="T41" fmla="*/ 4 h 108"/>
                  <a:gd name="T42" fmla="*/ 276 w 688"/>
                  <a:gd name="T43" fmla="*/ 2 h 108"/>
                  <a:gd name="T44" fmla="*/ 346 w 688"/>
                  <a:gd name="T45" fmla="*/ 0 h 108"/>
                  <a:gd name="T46" fmla="*/ 346 w 688"/>
                  <a:gd name="T47" fmla="*/ 0 h 108"/>
                  <a:gd name="T48" fmla="*/ 414 w 688"/>
                  <a:gd name="T49" fmla="*/ 2 h 108"/>
                  <a:gd name="T50" fmla="*/ 478 w 688"/>
                  <a:gd name="T51" fmla="*/ 4 h 108"/>
                  <a:gd name="T52" fmla="*/ 536 w 688"/>
                  <a:gd name="T53" fmla="*/ 10 h 108"/>
                  <a:gd name="T54" fmla="*/ 586 w 688"/>
                  <a:gd name="T55" fmla="*/ 16 h 108"/>
                  <a:gd name="T56" fmla="*/ 628 w 688"/>
                  <a:gd name="T57" fmla="*/ 24 h 108"/>
                  <a:gd name="T58" fmla="*/ 660 w 688"/>
                  <a:gd name="T59" fmla="*/ 34 h 108"/>
                  <a:gd name="T60" fmla="*/ 672 w 688"/>
                  <a:gd name="T61" fmla="*/ 40 h 108"/>
                  <a:gd name="T62" fmla="*/ 680 w 688"/>
                  <a:gd name="T63" fmla="*/ 46 h 108"/>
                  <a:gd name="T64" fmla="*/ 686 w 688"/>
                  <a:gd name="T65" fmla="*/ 50 h 108"/>
                  <a:gd name="T66" fmla="*/ 688 w 688"/>
                  <a:gd name="T67" fmla="*/ 56 h 108"/>
                  <a:gd name="T68" fmla="*/ 688 w 688"/>
                  <a:gd name="T69" fmla="*/ 56 h 108"/>
                  <a:gd name="T70" fmla="*/ 686 w 688"/>
                  <a:gd name="T71" fmla="*/ 62 h 108"/>
                  <a:gd name="T72" fmla="*/ 680 w 688"/>
                  <a:gd name="T73" fmla="*/ 66 h 108"/>
                  <a:gd name="T74" fmla="*/ 672 w 688"/>
                  <a:gd name="T75" fmla="*/ 72 h 108"/>
                  <a:gd name="T76" fmla="*/ 660 w 688"/>
                  <a:gd name="T77" fmla="*/ 76 h 108"/>
                  <a:gd name="T78" fmla="*/ 628 w 688"/>
                  <a:gd name="T79" fmla="*/ 86 h 108"/>
                  <a:gd name="T80" fmla="*/ 586 w 688"/>
                  <a:gd name="T81" fmla="*/ 94 h 108"/>
                  <a:gd name="T82" fmla="*/ 536 w 688"/>
                  <a:gd name="T83" fmla="*/ 100 h 108"/>
                  <a:gd name="T84" fmla="*/ 478 w 688"/>
                  <a:gd name="T85" fmla="*/ 104 h 108"/>
                  <a:gd name="T86" fmla="*/ 414 w 688"/>
                  <a:gd name="T87" fmla="*/ 108 h 108"/>
                  <a:gd name="T88" fmla="*/ 346 w 68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108"/>
                    </a:moveTo>
                    <a:lnTo>
                      <a:pt x="346" y="108"/>
                    </a:lnTo>
                    <a:lnTo>
                      <a:pt x="276" y="108"/>
                    </a:lnTo>
                    <a:lnTo>
                      <a:pt x="212" y="104"/>
                    </a:lnTo>
                    <a:lnTo>
                      <a:pt x="152" y="100"/>
                    </a:lnTo>
                    <a:lnTo>
                      <a:pt x="102" y="94"/>
                    </a:lnTo>
                    <a:lnTo>
                      <a:pt x="60" y="86"/>
                    </a:lnTo>
                    <a:lnTo>
                      <a:pt x="28" y="76"/>
                    </a:lnTo>
                    <a:lnTo>
                      <a:pt x="16" y="72"/>
                    </a:lnTo>
                    <a:lnTo>
                      <a:pt x="6" y="66"/>
                    </a:lnTo>
                    <a:lnTo>
                      <a:pt x="2" y="62"/>
                    </a:lnTo>
                    <a:lnTo>
                      <a:pt x="0" y="56"/>
                    </a:lnTo>
                    <a:lnTo>
                      <a:pt x="0" y="56"/>
                    </a:lnTo>
                    <a:lnTo>
                      <a:pt x="2" y="50"/>
                    </a:lnTo>
                    <a:lnTo>
                      <a:pt x="6" y="46"/>
                    </a:lnTo>
                    <a:lnTo>
                      <a:pt x="16" y="40"/>
                    </a:lnTo>
                    <a:lnTo>
                      <a:pt x="28" y="34"/>
                    </a:lnTo>
                    <a:lnTo>
                      <a:pt x="60" y="24"/>
                    </a:lnTo>
                    <a:lnTo>
                      <a:pt x="102" y="16"/>
                    </a:lnTo>
                    <a:lnTo>
                      <a:pt x="152" y="10"/>
                    </a:lnTo>
                    <a:lnTo>
                      <a:pt x="212" y="4"/>
                    </a:lnTo>
                    <a:lnTo>
                      <a:pt x="276" y="2"/>
                    </a:lnTo>
                    <a:lnTo>
                      <a:pt x="346" y="0"/>
                    </a:lnTo>
                    <a:lnTo>
                      <a:pt x="346" y="0"/>
                    </a:lnTo>
                    <a:lnTo>
                      <a:pt x="414" y="2"/>
                    </a:lnTo>
                    <a:lnTo>
                      <a:pt x="478" y="4"/>
                    </a:lnTo>
                    <a:lnTo>
                      <a:pt x="536" y="10"/>
                    </a:lnTo>
                    <a:lnTo>
                      <a:pt x="586" y="16"/>
                    </a:lnTo>
                    <a:lnTo>
                      <a:pt x="628" y="24"/>
                    </a:lnTo>
                    <a:lnTo>
                      <a:pt x="660" y="34"/>
                    </a:lnTo>
                    <a:lnTo>
                      <a:pt x="672" y="40"/>
                    </a:lnTo>
                    <a:lnTo>
                      <a:pt x="680" y="46"/>
                    </a:lnTo>
                    <a:lnTo>
                      <a:pt x="686" y="50"/>
                    </a:lnTo>
                    <a:lnTo>
                      <a:pt x="688" y="56"/>
                    </a:lnTo>
                    <a:lnTo>
                      <a:pt x="688" y="56"/>
                    </a:lnTo>
                    <a:lnTo>
                      <a:pt x="686" y="62"/>
                    </a:lnTo>
                    <a:lnTo>
                      <a:pt x="680" y="66"/>
                    </a:lnTo>
                    <a:lnTo>
                      <a:pt x="672" y="72"/>
                    </a:lnTo>
                    <a:lnTo>
                      <a:pt x="660" y="76"/>
                    </a:lnTo>
                    <a:lnTo>
                      <a:pt x="628" y="86"/>
                    </a:lnTo>
                    <a:lnTo>
                      <a:pt x="586" y="94"/>
                    </a:lnTo>
                    <a:lnTo>
                      <a:pt x="536" y="100"/>
                    </a:lnTo>
                    <a:lnTo>
                      <a:pt x="478" y="104"/>
                    </a:lnTo>
                    <a:lnTo>
                      <a:pt x="414" y="108"/>
                    </a:lnTo>
                    <a:lnTo>
                      <a:pt x="346"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9" name="Freeform 365"/>
              <p:cNvSpPr>
                <a:spLocks/>
              </p:cNvSpPr>
              <p:nvPr/>
            </p:nvSpPr>
            <p:spPr bwMode="auto">
              <a:xfrm>
                <a:off x="4547" y="4172"/>
                <a:ext cx="692" cy="110"/>
              </a:xfrm>
              <a:custGeom>
                <a:avLst/>
                <a:gdLst>
                  <a:gd name="T0" fmla="*/ 348 w 692"/>
                  <a:gd name="T1" fmla="*/ 0 h 110"/>
                  <a:gd name="T2" fmla="*/ 348 w 692"/>
                  <a:gd name="T3" fmla="*/ 0 h 110"/>
                  <a:gd name="T4" fmla="*/ 278 w 692"/>
                  <a:gd name="T5" fmla="*/ 2 h 110"/>
                  <a:gd name="T6" fmla="*/ 214 w 692"/>
                  <a:gd name="T7" fmla="*/ 4 h 110"/>
                  <a:gd name="T8" fmla="*/ 154 w 692"/>
                  <a:gd name="T9" fmla="*/ 10 h 110"/>
                  <a:gd name="T10" fmla="*/ 102 w 692"/>
                  <a:gd name="T11" fmla="*/ 16 h 110"/>
                  <a:gd name="T12" fmla="*/ 60 w 692"/>
                  <a:gd name="T13" fmla="*/ 24 h 110"/>
                  <a:gd name="T14" fmla="*/ 28 w 692"/>
                  <a:gd name="T15" fmla="*/ 34 h 110"/>
                  <a:gd name="T16" fmla="*/ 16 w 692"/>
                  <a:gd name="T17" fmla="*/ 40 h 110"/>
                  <a:gd name="T18" fmla="*/ 6 w 692"/>
                  <a:gd name="T19" fmla="*/ 44 h 110"/>
                  <a:gd name="T20" fmla="*/ 2 w 692"/>
                  <a:gd name="T21" fmla="*/ 50 h 110"/>
                  <a:gd name="T22" fmla="*/ 0 w 692"/>
                  <a:gd name="T23" fmla="*/ 56 h 110"/>
                  <a:gd name="T24" fmla="*/ 0 w 692"/>
                  <a:gd name="T25" fmla="*/ 56 h 110"/>
                  <a:gd name="T26" fmla="*/ 2 w 692"/>
                  <a:gd name="T27" fmla="*/ 62 h 110"/>
                  <a:gd name="T28" fmla="*/ 6 w 692"/>
                  <a:gd name="T29" fmla="*/ 66 h 110"/>
                  <a:gd name="T30" fmla="*/ 16 w 692"/>
                  <a:gd name="T31" fmla="*/ 72 h 110"/>
                  <a:gd name="T32" fmla="*/ 28 w 692"/>
                  <a:gd name="T33" fmla="*/ 76 h 110"/>
                  <a:gd name="T34" fmla="*/ 60 w 692"/>
                  <a:gd name="T35" fmla="*/ 86 h 110"/>
                  <a:gd name="T36" fmla="*/ 102 w 692"/>
                  <a:gd name="T37" fmla="*/ 94 h 110"/>
                  <a:gd name="T38" fmla="*/ 154 w 692"/>
                  <a:gd name="T39" fmla="*/ 100 h 110"/>
                  <a:gd name="T40" fmla="*/ 214 w 692"/>
                  <a:gd name="T41" fmla="*/ 104 h 110"/>
                  <a:gd name="T42" fmla="*/ 278 w 692"/>
                  <a:gd name="T43" fmla="*/ 108 h 110"/>
                  <a:gd name="T44" fmla="*/ 348 w 692"/>
                  <a:gd name="T45" fmla="*/ 110 h 110"/>
                  <a:gd name="T46" fmla="*/ 348 w 692"/>
                  <a:gd name="T47" fmla="*/ 110 h 110"/>
                  <a:gd name="T48" fmla="*/ 418 w 692"/>
                  <a:gd name="T49" fmla="*/ 108 h 110"/>
                  <a:gd name="T50" fmla="*/ 482 w 692"/>
                  <a:gd name="T51" fmla="*/ 104 h 110"/>
                  <a:gd name="T52" fmla="*/ 540 w 692"/>
                  <a:gd name="T53" fmla="*/ 100 h 110"/>
                  <a:gd name="T54" fmla="*/ 590 w 692"/>
                  <a:gd name="T55" fmla="*/ 94 h 110"/>
                  <a:gd name="T56" fmla="*/ 632 w 692"/>
                  <a:gd name="T57" fmla="*/ 86 h 110"/>
                  <a:gd name="T58" fmla="*/ 664 w 692"/>
                  <a:gd name="T59" fmla="*/ 76 h 110"/>
                  <a:gd name="T60" fmla="*/ 676 w 692"/>
                  <a:gd name="T61" fmla="*/ 72 h 110"/>
                  <a:gd name="T62" fmla="*/ 684 w 692"/>
                  <a:gd name="T63" fmla="*/ 66 h 110"/>
                  <a:gd name="T64" fmla="*/ 690 w 692"/>
                  <a:gd name="T65" fmla="*/ 62 h 110"/>
                  <a:gd name="T66" fmla="*/ 692 w 692"/>
                  <a:gd name="T67" fmla="*/ 56 h 110"/>
                  <a:gd name="T68" fmla="*/ 692 w 692"/>
                  <a:gd name="T69" fmla="*/ 56 h 110"/>
                  <a:gd name="T70" fmla="*/ 690 w 692"/>
                  <a:gd name="T71" fmla="*/ 50 h 110"/>
                  <a:gd name="T72" fmla="*/ 684 w 692"/>
                  <a:gd name="T73" fmla="*/ 44 h 110"/>
                  <a:gd name="T74" fmla="*/ 676 w 692"/>
                  <a:gd name="T75" fmla="*/ 40 h 110"/>
                  <a:gd name="T76" fmla="*/ 664 w 692"/>
                  <a:gd name="T77" fmla="*/ 34 h 110"/>
                  <a:gd name="T78" fmla="*/ 632 w 692"/>
                  <a:gd name="T79" fmla="*/ 24 h 110"/>
                  <a:gd name="T80" fmla="*/ 590 w 692"/>
                  <a:gd name="T81" fmla="*/ 16 h 110"/>
                  <a:gd name="T82" fmla="*/ 540 w 692"/>
                  <a:gd name="T83" fmla="*/ 10 h 110"/>
                  <a:gd name="T84" fmla="*/ 482 w 692"/>
                  <a:gd name="T85" fmla="*/ 4 h 110"/>
                  <a:gd name="T86" fmla="*/ 418 w 692"/>
                  <a:gd name="T87" fmla="*/ 2 h 110"/>
                  <a:gd name="T88" fmla="*/ 348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8" y="0"/>
                    </a:moveTo>
                    <a:lnTo>
                      <a:pt x="348" y="0"/>
                    </a:lnTo>
                    <a:lnTo>
                      <a:pt x="278" y="2"/>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4"/>
                    </a:lnTo>
                    <a:lnTo>
                      <a:pt x="278" y="108"/>
                    </a:lnTo>
                    <a:lnTo>
                      <a:pt x="348" y="110"/>
                    </a:lnTo>
                    <a:lnTo>
                      <a:pt x="348" y="110"/>
                    </a:lnTo>
                    <a:lnTo>
                      <a:pt x="418"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8" y="2"/>
                    </a:lnTo>
                    <a:lnTo>
                      <a:pt x="3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0" name="Freeform 366"/>
              <p:cNvSpPr>
                <a:spLocks noEditPoints="1"/>
              </p:cNvSpPr>
              <p:nvPr/>
            </p:nvSpPr>
            <p:spPr bwMode="auto">
              <a:xfrm>
                <a:off x="4549" y="4172"/>
                <a:ext cx="688" cy="108"/>
              </a:xfrm>
              <a:custGeom>
                <a:avLst/>
                <a:gdLst>
                  <a:gd name="T0" fmla="*/ 346 w 688"/>
                  <a:gd name="T1" fmla="*/ 108 h 108"/>
                  <a:gd name="T2" fmla="*/ 212 w 688"/>
                  <a:gd name="T3" fmla="*/ 104 h 108"/>
                  <a:gd name="T4" fmla="*/ 104 w 688"/>
                  <a:gd name="T5" fmla="*/ 92 h 108"/>
                  <a:gd name="T6" fmla="*/ 30 w 688"/>
                  <a:gd name="T7" fmla="*/ 76 h 108"/>
                  <a:gd name="T8" fmla="*/ 8 w 688"/>
                  <a:gd name="T9" fmla="*/ 66 h 108"/>
                  <a:gd name="T10" fmla="*/ 2 w 688"/>
                  <a:gd name="T11" fmla="*/ 56 h 108"/>
                  <a:gd name="T12" fmla="*/ 4 w 688"/>
                  <a:gd name="T13" fmla="*/ 50 h 108"/>
                  <a:gd name="T14" fmla="*/ 18 w 688"/>
                  <a:gd name="T15" fmla="*/ 40 h 108"/>
                  <a:gd name="T16" fmla="*/ 60 w 688"/>
                  <a:gd name="T17" fmla="*/ 26 h 108"/>
                  <a:gd name="T18" fmla="*/ 154 w 688"/>
                  <a:gd name="T19" fmla="*/ 10 h 108"/>
                  <a:gd name="T20" fmla="*/ 278 w 688"/>
                  <a:gd name="T21" fmla="*/ 2 h 108"/>
                  <a:gd name="T22" fmla="*/ 346 w 688"/>
                  <a:gd name="T23" fmla="*/ 0 h 108"/>
                  <a:gd name="T24" fmla="*/ 478 w 688"/>
                  <a:gd name="T25" fmla="*/ 4 h 108"/>
                  <a:gd name="T26" fmla="*/ 586 w 688"/>
                  <a:gd name="T27" fmla="*/ 16 h 108"/>
                  <a:gd name="T28" fmla="*/ 658 w 688"/>
                  <a:gd name="T29" fmla="*/ 34 h 108"/>
                  <a:gd name="T30" fmla="*/ 678 w 688"/>
                  <a:gd name="T31" fmla="*/ 46 h 108"/>
                  <a:gd name="T32" fmla="*/ 686 w 688"/>
                  <a:gd name="T33" fmla="*/ 56 h 108"/>
                  <a:gd name="T34" fmla="*/ 684 w 688"/>
                  <a:gd name="T35" fmla="*/ 62 h 108"/>
                  <a:gd name="T36" fmla="*/ 670 w 688"/>
                  <a:gd name="T37" fmla="*/ 72 h 108"/>
                  <a:gd name="T38" fmla="*/ 626 w 688"/>
                  <a:gd name="T39" fmla="*/ 86 h 108"/>
                  <a:gd name="T40" fmla="*/ 536 w 688"/>
                  <a:gd name="T41" fmla="*/ 100 h 108"/>
                  <a:gd name="T42" fmla="*/ 414 w 688"/>
                  <a:gd name="T43" fmla="*/ 108 h 108"/>
                  <a:gd name="T44" fmla="*/ 346 w 688"/>
                  <a:gd name="T45" fmla="*/ 0 h 108"/>
                  <a:gd name="T46" fmla="*/ 276 w 688"/>
                  <a:gd name="T47" fmla="*/ 2 h 108"/>
                  <a:gd name="T48" fmla="*/ 152 w 688"/>
                  <a:gd name="T49" fmla="*/ 10 h 108"/>
                  <a:gd name="T50" fmla="*/ 60 w 688"/>
                  <a:gd name="T51" fmla="*/ 24 h 108"/>
                  <a:gd name="T52" fmla="*/ 16 w 688"/>
                  <a:gd name="T53" fmla="*/ 40 h 108"/>
                  <a:gd name="T54" fmla="*/ 2 w 688"/>
                  <a:gd name="T55" fmla="*/ 50 h 108"/>
                  <a:gd name="T56" fmla="*/ 0 w 688"/>
                  <a:gd name="T57" fmla="*/ 56 h 108"/>
                  <a:gd name="T58" fmla="*/ 6 w 688"/>
                  <a:gd name="T59" fmla="*/ 66 h 108"/>
                  <a:gd name="T60" fmla="*/ 28 w 688"/>
                  <a:gd name="T61" fmla="*/ 76 h 108"/>
                  <a:gd name="T62" fmla="*/ 102 w 688"/>
                  <a:gd name="T63" fmla="*/ 94 h 108"/>
                  <a:gd name="T64" fmla="*/ 212 w 688"/>
                  <a:gd name="T65" fmla="*/ 104 h 108"/>
                  <a:gd name="T66" fmla="*/ 346 w 688"/>
                  <a:gd name="T67" fmla="*/ 108 h 108"/>
                  <a:gd name="T68" fmla="*/ 414 w 688"/>
                  <a:gd name="T69" fmla="*/ 108 h 108"/>
                  <a:gd name="T70" fmla="*/ 536 w 688"/>
                  <a:gd name="T71" fmla="*/ 100 h 108"/>
                  <a:gd name="T72" fmla="*/ 628 w 688"/>
                  <a:gd name="T73" fmla="*/ 86 h 108"/>
                  <a:gd name="T74" fmla="*/ 672 w 688"/>
                  <a:gd name="T75" fmla="*/ 72 h 108"/>
                  <a:gd name="T76" fmla="*/ 686 w 688"/>
                  <a:gd name="T77" fmla="*/ 62 h 108"/>
                  <a:gd name="T78" fmla="*/ 688 w 688"/>
                  <a:gd name="T79" fmla="*/ 56 h 108"/>
                  <a:gd name="T80" fmla="*/ 680 w 688"/>
                  <a:gd name="T81" fmla="*/ 46 h 108"/>
                  <a:gd name="T82" fmla="*/ 660 w 688"/>
                  <a:gd name="T83" fmla="*/ 34 h 108"/>
                  <a:gd name="T84" fmla="*/ 586 w 688"/>
                  <a:gd name="T85" fmla="*/ 16 h 108"/>
                  <a:gd name="T86" fmla="*/ 478 w 688"/>
                  <a:gd name="T87" fmla="*/ 4 h 108"/>
                  <a:gd name="T88" fmla="*/ 346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108"/>
                    </a:moveTo>
                    <a:lnTo>
                      <a:pt x="346" y="108"/>
                    </a:lnTo>
                    <a:lnTo>
                      <a:pt x="278" y="108"/>
                    </a:lnTo>
                    <a:lnTo>
                      <a:pt x="212" y="104"/>
                    </a:lnTo>
                    <a:lnTo>
                      <a:pt x="154" y="100"/>
                    </a:lnTo>
                    <a:lnTo>
                      <a:pt x="104" y="92"/>
                    </a:lnTo>
                    <a:lnTo>
                      <a:pt x="60" y="86"/>
                    </a:lnTo>
                    <a:lnTo>
                      <a:pt x="30" y="76"/>
                    </a:lnTo>
                    <a:lnTo>
                      <a:pt x="18" y="72"/>
                    </a:lnTo>
                    <a:lnTo>
                      <a:pt x="8" y="66"/>
                    </a:lnTo>
                    <a:lnTo>
                      <a:pt x="4" y="62"/>
                    </a:lnTo>
                    <a:lnTo>
                      <a:pt x="2" y="56"/>
                    </a:lnTo>
                    <a:lnTo>
                      <a:pt x="2" y="56"/>
                    </a:lnTo>
                    <a:lnTo>
                      <a:pt x="4" y="50"/>
                    </a:lnTo>
                    <a:lnTo>
                      <a:pt x="8" y="46"/>
                    </a:lnTo>
                    <a:lnTo>
                      <a:pt x="18" y="40"/>
                    </a:lnTo>
                    <a:lnTo>
                      <a:pt x="30" y="34"/>
                    </a:lnTo>
                    <a:lnTo>
                      <a:pt x="60" y="26"/>
                    </a:lnTo>
                    <a:lnTo>
                      <a:pt x="104" y="16"/>
                    </a:lnTo>
                    <a:lnTo>
                      <a:pt x="154" y="10"/>
                    </a:lnTo>
                    <a:lnTo>
                      <a:pt x="212" y="4"/>
                    </a:lnTo>
                    <a:lnTo>
                      <a:pt x="278" y="2"/>
                    </a:lnTo>
                    <a:lnTo>
                      <a:pt x="346" y="0"/>
                    </a:lnTo>
                    <a:lnTo>
                      <a:pt x="346" y="0"/>
                    </a:lnTo>
                    <a:lnTo>
                      <a:pt x="414" y="2"/>
                    </a:lnTo>
                    <a:lnTo>
                      <a:pt x="478" y="4"/>
                    </a:lnTo>
                    <a:lnTo>
                      <a:pt x="536" y="10"/>
                    </a:lnTo>
                    <a:lnTo>
                      <a:pt x="586" y="16"/>
                    </a:lnTo>
                    <a:lnTo>
                      <a:pt x="626" y="26"/>
                    </a:lnTo>
                    <a:lnTo>
                      <a:pt x="658" y="34"/>
                    </a:lnTo>
                    <a:lnTo>
                      <a:pt x="670" y="40"/>
                    </a:lnTo>
                    <a:lnTo>
                      <a:pt x="678" y="46"/>
                    </a:lnTo>
                    <a:lnTo>
                      <a:pt x="684" y="50"/>
                    </a:lnTo>
                    <a:lnTo>
                      <a:pt x="686" y="56"/>
                    </a:lnTo>
                    <a:lnTo>
                      <a:pt x="686" y="56"/>
                    </a:lnTo>
                    <a:lnTo>
                      <a:pt x="684" y="62"/>
                    </a:lnTo>
                    <a:lnTo>
                      <a:pt x="678" y="66"/>
                    </a:lnTo>
                    <a:lnTo>
                      <a:pt x="670" y="72"/>
                    </a:lnTo>
                    <a:lnTo>
                      <a:pt x="658" y="76"/>
                    </a:lnTo>
                    <a:lnTo>
                      <a:pt x="626" y="86"/>
                    </a:lnTo>
                    <a:lnTo>
                      <a:pt x="586" y="92"/>
                    </a:lnTo>
                    <a:lnTo>
                      <a:pt x="536" y="100"/>
                    </a:lnTo>
                    <a:lnTo>
                      <a:pt x="478" y="104"/>
                    </a:lnTo>
                    <a:lnTo>
                      <a:pt x="414" y="108"/>
                    </a:lnTo>
                    <a:lnTo>
                      <a:pt x="346" y="108"/>
                    </a:lnTo>
                    <a:close/>
                    <a:moveTo>
                      <a:pt x="346" y="0"/>
                    </a:moveTo>
                    <a:lnTo>
                      <a:pt x="346" y="0"/>
                    </a:lnTo>
                    <a:lnTo>
                      <a:pt x="276" y="2"/>
                    </a:lnTo>
                    <a:lnTo>
                      <a:pt x="212"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2" y="104"/>
                    </a:lnTo>
                    <a:lnTo>
                      <a:pt x="276" y="108"/>
                    </a:lnTo>
                    <a:lnTo>
                      <a:pt x="346" y="108"/>
                    </a:lnTo>
                    <a:lnTo>
                      <a:pt x="346" y="108"/>
                    </a:lnTo>
                    <a:lnTo>
                      <a:pt x="414" y="108"/>
                    </a:lnTo>
                    <a:lnTo>
                      <a:pt x="478" y="104"/>
                    </a:lnTo>
                    <a:lnTo>
                      <a:pt x="536" y="100"/>
                    </a:lnTo>
                    <a:lnTo>
                      <a:pt x="586" y="94"/>
                    </a:lnTo>
                    <a:lnTo>
                      <a:pt x="628" y="86"/>
                    </a:lnTo>
                    <a:lnTo>
                      <a:pt x="660" y="76"/>
                    </a:lnTo>
                    <a:lnTo>
                      <a:pt x="672" y="72"/>
                    </a:lnTo>
                    <a:lnTo>
                      <a:pt x="680" y="66"/>
                    </a:lnTo>
                    <a:lnTo>
                      <a:pt x="686" y="62"/>
                    </a:lnTo>
                    <a:lnTo>
                      <a:pt x="688" y="56"/>
                    </a:lnTo>
                    <a:lnTo>
                      <a:pt x="688" y="56"/>
                    </a:lnTo>
                    <a:lnTo>
                      <a:pt x="686" y="50"/>
                    </a:lnTo>
                    <a:lnTo>
                      <a:pt x="680" y="46"/>
                    </a:lnTo>
                    <a:lnTo>
                      <a:pt x="672" y="40"/>
                    </a:lnTo>
                    <a:lnTo>
                      <a:pt x="660" y="34"/>
                    </a:lnTo>
                    <a:lnTo>
                      <a:pt x="628" y="24"/>
                    </a:lnTo>
                    <a:lnTo>
                      <a:pt x="586" y="16"/>
                    </a:lnTo>
                    <a:lnTo>
                      <a:pt x="536" y="10"/>
                    </a:lnTo>
                    <a:lnTo>
                      <a:pt x="478" y="4"/>
                    </a:lnTo>
                    <a:lnTo>
                      <a:pt x="414" y="2"/>
                    </a:lnTo>
                    <a:lnTo>
                      <a:pt x="346"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1" name="Freeform 367"/>
              <p:cNvSpPr>
                <a:spLocks/>
              </p:cNvSpPr>
              <p:nvPr/>
            </p:nvSpPr>
            <p:spPr bwMode="auto">
              <a:xfrm>
                <a:off x="4551" y="4172"/>
                <a:ext cx="684" cy="108"/>
              </a:xfrm>
              <a:custGeom>
                <a:avLst/>
                <a:gdLst>
                  <a:gd name="T0" fmla="*/ 344 w 684"/>
                  <a:gd name="T1" fmla="*/ 108 h 108"/>
                  <a:gd name="T2" fmla="*/ 344 w 684"/>
                  <a:gd name="T3" fmla="*/ 108 h 108"/>
                  <a:gd name="T4" fmla="*/ 276 w 684"/>
                  <a:gd name="T5" fmla="*/ 108 h 108"/>
                  <a:gd name="T6" fmla="*/ 210 w 684"/>
                  <a:gd name="T7" fmla="*/ 104 h 108"/>
                  <a:gd name="T8" fmla="*/ 152 w 684"/>
                  <a:gd name="T9" fmla="*/ 100 h 108"/>
                  <a:gd name="T10" fmla="*/ 102 w 684"/>
                  <a:gd name="T11" fmla="*/ 92 h 108"/>
                  <a:gd name="T12" fmla="*/ 58 w 684"/>
                  <a:gd name="T13" fmla="*/ 86 h 108"/>
                  <a:gd name="T14" fmla="*/ 28 w 684"/>
                  <a:gd name="T15" fmla="*/ 76 h 108"/>
                  <a:gd name="T16" fmla="*/ 16 w 684"/>
                  <a:gd name="T17" fmla="*/ 72 h 108"/>
                  <a:gd name="T18" fmla="*/ 6 w 684"/>
                  <a:gd name="T19" fmla="*/ 66 h 108"/>
                  <a:gd name="T20" fmla="*/ 2 w 684"/>
                  <a:gd name="T21" fmla="*/ 62 h 108"/>
                  <a:gd name="T22" fmla="*/ 0 w 684"/>
                  <a:gd name="T23" fmla="*/ 56 h 108"/>
                  <a:gd name="T24" fmla="*/ 0 w 684"/>
                  <a:gd name="T25" fmla="*/ 56 h 108"/>
                  <a:gd name="T26" fmla="*/ 2 w 684"/>
                  <a:gd name="T27" fmla="*/ 50 h 108"/>
                  <a:gd name="T28" fmla="*/ 6 w 684"/>
                  <a:gd name="T29" fmla="*/ 46 h 108"/>
                  <a:gd name="T30" fmla="*/ 16 w 684"/>
                  <a:gd name="T31" fmla="*/ 40 h 108"/>
                  <a:gd name="T32" fmla="*/ 28 w 684"/>
                  <a:gd name="T33" fmla="*/ 34 h 108"/>
                  <a:gd name="T34" fmla="*/ 58 w 684"/>
                  <a:gd name="T35" fmla="*/ 26 h 108"/>
                  <a:gd name="T36" fmla="*/ 102 w 684"/>
                  <a:gd name="T37" fmla="*/ 16 h 108"/>
                  <a:gd name="T38" fmla="*/ 152 w 684"/>
                  <a:gd name="T39" fmla="*/ 10 h 108"/>
                  <a:gd name="T40" fmla="*/ 210 w 684"/>
                  <a:gd name="T41" fmla="*/ 4 h 108"/>
                  <a:gd name="T42" fmla="*/ 276 w 684"/>
                  <a:gd name="T43" fmla="*/ 2 h 108"/>
                  <a:gd name="T44" fmla="*/ 344 w 684"/>
                  <a:gd name="T45" fmla="*/ 0 h 108"/>
                  <a:gd name="T46" fmla="*/ 344 w 684"/>
                  <a:gd name="T47" fmla="*/ 0 h 108"/>
                  <a:gd name="T48" fmla="*/ 412 w 684"/>
                  <a:gd name="T49" fmla="*/ 2 h 108"/>
                  <a:gd name="T50" fmla="*/ 476 w 684"/>
                  <a:gd name="T51" fmla="*/ 4 h 108"/>
                  <a:gd name="T52" fmla="*/ 534 w 684"/>
                  <a:gd name="T53" fmla="*/ 10 h 108"/>
                  <a:gd name="T54" fmla="*/ 584 w 684"/>
                  <a:gd name="T55" fmla="*/ 16 h 108"/>
                  <a:gd name="T56" fmla="*/ 624 w 684"/>
                  <a:gd name="T57" fmla="*/ 26 h 108"/>
                  <a:gd name="T58" fmla="*/ 656 w 684"/>
                  <a:gd name="T59" fmla="*/ 34 h 108"/>
                  <a:gd name="T60" fmla="*/ 668 w 684"/>
                  <a:gd name="T61" fmla="*/ 40 h 108"/>
                  <a:gd name="T62" fmla="*/ 676 w 684"/>
                  <a:gd name="T63" fmla="*/ 46 h 108"/>
                  <a:gd name="T64" fmla="*/ 682 w 684"/>
                  <a:gd name="T65" fmla="*/ 50 h 108"/>
                  <a:gd name="T66" fmla="*/ 684 w 684"/>
                  <a:gd name="T67" fmla="*/ 56 h 108"/>
                  <a:gd name="T68" fmla="*/ 684 w 684"/>
                  <a:gd name="T69" fmla="*/ 56 h 108"/>
                  <a:gd name="T70" fmla="*/ 682 w 684"/>
                  <a:gd name="T71" fmla="*/ 62 h 108"/>
                  <a:gd name="T72" fmla="*/ 676 w 684"/>
                  <a:gd name="T73" fmla="*/ 66 h 108"/>
                  <a:gd name="T74" fmla="*/ 668 w 684"/>
                  <a:gd name="T75" fmla="*/ 72 h 108"/>
                  <a:gd name="T76" fmla="*/ 656 w 684"/>
                  <a:gd name="T77" fmla="*/ 76 h 108"/>
                  <a:gd name="T78" fmla="*/ 624 w 684"/>
                  <a:gd name="T79" fmla="*/ 86 h 108"/>
                  <a:gd name="T80" fmla="*/ 584 w 684"/>
                  <a:gd name="T81" fmla="*/ 92 h 108"/>
                  <a:gd name="T82" fmla="*/ 534 w 684"/>
                  <a:gd name="T83" fmla="*/ 100 h 108"/>
                  <a:gd name="T84" fmla="*/ 476 w 684"/>
                  <a:gd name="T85" fmla="*/ 104 h 108"/>
                  <a:gd name="T86" fmla="*/ 412 w 684"/>
                  <a:gd name="T87" fmla="*/ 108 h 108"/>
                  <a:gd name="T88" fmla="*/ 344 w 684"/>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108"/>
                    </a:moveTo>
                    <a:lnTo>
                      <a:pt x="344" y="108"/>
                    </a:lnTo>
                    <a:lnTo>
                      <a:pt x="276" y="108"/>
                    </a:lnTo>
                    <a:lnTo>
                      <a:pt x="210" y="104"/>
                    </a:lnTo>
                    <a:lnTo>
                      <a:pt x="152" y="100"/>
                    </a:lnTo>
                    <a:lnTo>
                      <a:pt x="102" y="92"/>
                    </a:lnTo>
                    <a:lnTo>
                      <a:pt x="58" y="86"/>
                    </a:lnTo>
                    <a:lnTo>
                      <a:pt x="28" y="76"/>
                    </a:lnTo>
                    <a:lnTo>
                      <a:pt x="16" y="72"/>
                    </a:lnTo>
                    <a:lnTo>
                      <a:pt x="6" y="66"/>
                    </a:lnTo>
                    <a:lnTo>
                      <a:pt x="2" y="62"/>
                    </a:lnTo>
                    <a:lnTo>
                      <a:pt x="0" y="56"/>
                    </a:lnTo>
                    <a:lnTo>
                      <a:pt x="0" y="56"/>
                    </a:lnTo>
                    <a:lnTo>
                      <a:pt x="2" y="50"/>
                    </a:lnTo>
                    <a:lnTo>
                      <a:pt x="6" y="46"/>
                    </a:lnTo>
                    <a:lnTo>
                      <a:pt x="16" y="40"/>
                    </a:lnTo>
                    <a:lnTo>
                      <a:pt x="28" y="34"/>
                    </a:lnTo>
                    <a:lnTo>
                      <a:pt x="58" y="26"/>
                    </a:lnTo>
                    <a:lnTo>
                      <a:pt x="102" y="16"/>
                    </a:lnTo>
                    <a:lnTo>
                      <a:pt x="152" y="10"/>
                    </a:lnTo>
                    <a:lnTo>
                      <a:pt x="210" y="4"/>
                    </a:lnTo>
                    <a:lnTo>
                      <a:pt x="276" y="2"/>
                    </a:lnTo>
                    <a:lnTo>
                      <a:pt x="344" y="0"/>
                    </a:lnTo>
                    <a:lnTo>
                      <a:pt x="344" y="0"/>
                    </a:lnTo>
                    <a:lnTo>
                      <a:pt x="412" y="2"/>
                    </a:lnTo>
                    <a:lnTo>
                      <a:pt x="476" y="4"/>
                    </a:lnTo>
                    <a:lnTo>
                      <a:pt x="534" y="10"/>
                    </a:lnTo>
                    <a:lnTo>
                      <a:pt x="584" y="16"/>
                    </a:lnTo>
                    <a:lnTo>
                      <a:pt x="624" y="26"/>
                    </a:lnTo>
                    <a:lnTo>
                      <a:pt x="656" y="34"/>
                    </a:lnTo>
                    <a:lnTo>
                      <a:pt x="668" y="40"/>
                    </a:lnTo>
                    <a:lnTo>
                      <a:pt x="676" y="46"/>
                    </a:lnTo>
                    <a:lnTo>
                      <a:pt x="682" y="50"/>
                    </a:lnTo>
                    <a:lnTo>
                      <a:pt x="684" y="56"/>
                    </a:lnTo>
                    <a:lnTo>
                      <a:pt x="684" y="56"/>
                    </a:lnTo>
                    <a:lnTo>
                      <a:pt x="682" y="62"/>
                    </a:lnTo>
                    <a:lnTo>
                      <a:pt x="676" y="66"/>
                    </a:lnTo>
                    <a:lnTo>
                      <a:pt x="668" y="72"/>
                    </a:lnTo>
                    <a:lnTo>
                      <a:pt x="656" y="76"/>
                    </a:lnTo>
                    <a:lnTo>
                      <a:pt x="624" y="86"/>
                    </a:lnTo>
                    <a:lnTo>
                      <a:pt x="584" y="92"/>
                    </a:lnTo>
                    <a:lnTo>
                      <a:pt x="534" y="100"/>
                    </a:lnTo>
                    <a:lnTo>
                      <a:pt x="476" y="104"/>
                    </a:lnTo>
                    <a:lnTo>
                      <a:pt x="412" y="108"/>
                    </a:lnTo>
                    <a:lnTo>
                      <a:pt x="344"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2" name="Freeform 368"/>
              <p:cNvSpPr>
                <a:spLocks/>
              </p:cNvSpPr>
              <p:nvPr/>
            </p:nvSpPr>
            <p:spPr bwMode="auto">
              <a:xfrm>
                <a:off x="4549" y="4172"/>
                <a:ext cx="688" cy="108"/>
              </a:xfrm>
              <a:custGeom>
                <a:avLst/>
                <a:gdLst>
                  <a:gd name="T0" fmla="*/ 346 w 688"/>
                  <a:gd name="T1" fmla="*/ 0 h 108"/>
                  <a:gd name="T2" fmla="*/ 346 w 688"/>
                  <a:gd name="T3" fmla="*/ 0 h 108"/>
                  <a:gd name="T4" fmla="*/ 276 w 688"/>
                  <a:gd name="T5" fmla="*/ 2 h 108"/>
                  <a:gd name="T6" fmla="*/ 212 w 688"/>
                  <a:gd name="T7" fmla="*/ 4 h 108"/>
                  <a:gd name="T8" fmla="*/ 152 w 688"/>
                  <a:gd name="T9" fmla="*/ 10 h 108"/>
                  <a:gd name="T10" fmla="*/ 102 w 688"/>
                  <a:gd name="T11" fmla="*/ 16 h 108"/>
                  <a:gd name="T12" fmla="*/ 60 w 688"/>
                  <a:gd name="T13" fmla="*/ 24 h 108"/>
                  <a:gd name="T14" fmla="*/ 28 w 688"/>
                  <a:gd name="T15" fmla="*/ 34 h 108"/>
                  <a:gd name="T16" fmla="*/ 16 w 688"/>
                  <a:gd name="T17" fmla="*/ 40 h 108"/>
                  <a:gd name="T18" fmla="*/ 6 w 688"/>
                  <a:gd name="T19" fmla="*/ 46 h 108"/>
                  <a:gd name="T20" fmla="*/ 2 w 688"/>
                  <a:gd name="T21" fmla="*/ 50 h 108"/>
                  <a:gd name="T22" fmla="*/ 0 w 688"/>
                  <a:gd name="T23" fmla="*/ 56 h 108"/>
                  <a:gd name="T24" fmla="*/ 0 w 688"/>
                  <a:gd name="T25" fmla="*/ 56 h 108"/>
                  <a:gd name="T26" fmla="*/ 2 w 688"/>
                  <a:gd name="T27" fmla="*/ 62 h 108"/>
                  <a:gd name="T28" fmla="*/ 6 w 688"/>
                  <a:gd name="T29" fmla="*/ 66 h 108"/>
                  <a:gd name="T30" fmla="*/ 16 w 688"/>
                  <a:gd name="T31" fmla="*/ 72 h 108"/>
                  <a:gd name="T32" fmla="*/ 28 w 688"/>
                  <a:gd name="T33" fmla="*/ 76 h 108"/>
                  <a:gd name="T34" fmla="*/ 60 w 688"/>
                  <a:gd name="T35" fmla="*/ 86 h 108"/>
                  <a:gd name="T36" fmla="*/ 102 w 688"/>
                  <a:gd name="T37" fmla="*/ 94 h 108"/>
                  <a:gd name="T38" fmla="*/ 152 w 688"/>
                  <a:gd name="T39" fmla="*/ 100 h 108"/>
                  <a:gd name="T40" fmla="*/ 212 w 688"/>
                  <a:gd name="T41" fmla="*/ 104 h 108"/>
                  <a:gd name="T42" fmla="*/ 276 w 688"/>
                  <a:gd name="T43" fmla="*/ 108 h 108"/>
                  <a:gd name="T44" fmla="*/ 346 w 688"/>
                  <a:gd name="T45" fmla="*/ 108 h 108"/>
                  <a:gd name="T46" fmla="*/ 346 w 688"/>
                  <a:gd name="T47" fmla="*/ 108 h 108"/>
                  <a:gd name="T48" fmla="*/ 414 w 688"/>
                  <a:gd name="T49" fmla="*/ 108 h 108"/>
                  <a:gd name="T50" fmla="*/ 478 w 688"/>
                  <a:gd name="T51" fmla="*/ 104 h 108"/>
                  <a:gd name="T52" fmla="*/ 536 w 688"/>
                  <a:gd name="T53" fmla="*/ 100 h 108"/>
                  <a:gd name="T54" fmla="*/ 586 w 688"/>
                  <a:gd name="T55" fmla="*/ 94 h 108"/>
                  <a:gd name="T56" fmla="*/ 628 w 688"/>
                  <a:gd name="T57" fmla="*/ 86 h 108"/>
                  <a:gd name="T58" fmla="*/ 660 w 688"/>
                  <a:gd name="T59" fmla="*/ 76 h 108"/>
                  <a:gd name="T60" fmla="*/ 672 w 688"/>
                  <a:gd name="T61" fmla="*/ 72 h 108"/>
                  <a:gd name="T62" fmla="*/ 680 w 688"/>
                  <a:gd name="T63" fmla="*/ 66 h 108"/>
                  <a:gd name="T64" fmla="*/ 686 w 688"/>
                  <a:gd name="T65" fmla="*/ 62 h 108"/>
                  <a:gd name="T66" fmla="*/ 688 w 688"/>
                  <a:gd name="T67" fmla="*/ 56 h 108"/>
                  <a:gd name="T68" fmla="*/ 688 w 688"/>
                  <a:gd name="T69" fmla="*/ 56 h 108"/>
                  <a:gd name="T70" fmla="*/ 686 w 688"/>
                  <a:gd name="T71" fmla="*/ 50 h 108"/>
                  <a:gd name="T72" fmla="*/ 680 w 688"/>
                  <a:gd name="T73" fmla="*/ 46 h 108"/>
                  <a:gd name="T74" fmla="*/ 672 w 688"/>
                  <a:gd name="T75" fmla="*/ 40 h 108"/>
                  <a:gd name="T76" fmla="*/ 660 w 688"/>
                  <a:gd name="T77" fmla="*/ 34 h 108"/>
                  <a:gd name="T78" fmla="*/ 628 w 688"/>
                  <a:gd name="T79" fmla="*/ 24 h 108"/>
                  <a:gd name="T80" fmla="*/ 586 w 688"/>
                  <a:gd name="T81" fmla="*/ 16 h 108"/>
                  <a:gd name="T82" fmla="*/ 536 w 688"/>
                  <a:gd name="T83" fmla="*/ 10 h 108"/>
                  <a:gd name="T84" fmla="*/ 478 w 688"/>
                  <a:gd name="T85" fmla="*/ 4 h 108"/>
                  <a:gd name="T86" fmla="*/ 414 w 688"/>
                  <a:gd name="T87" fmla="*/ 2 h 108"/>
                  <a:gd name="T88" fmla="*/ 346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6" y="0"/>
                    </a:moveTo>
                    <a:lnTo>
                      <a:pt x="346" y="0"/>
                    </a:lnTo>
                    <a:lnTo>
                      <a:pt x="276" y="2"/>
                    </a:lnTo>
                    <a:lnTo>
                      <a:pt x="212"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2" y="104"/>
                    </a:lnTo>
                    <a:lnTo>
                      <a:pt x="276" y="108"/>
                    </a:lnTo>
                    <a:lnTo>
                      <a:pt x="346" y="108"/>
                    </a:lnTo>
                    <a:lnTo>
                      <a:pt x="346" y="108"/>
                    </a:lnTo>
                    <a:lnTo>
                      <a:pt x="414" y="108"/>
                    </a:lnTo>
                    <a:lnTo>
                      <a:pt x="478" y="104"/>
                    </a:lnTo>
                    <a:lnTo>
                      <a:pt x="536" y="100"/>
                    </a:lnTo>
                    <a:lnTo>
                      <a:pt x="586" y="94"/>
                    </a:lnTo>
                    <a:lnTo>
                      <a:pt x="628" y="86"/>
                    </a:lnTo>
                    <a:lnTo>
                      <a:pt x="660" y="76"/>
                    </a:lnTo>
                    <a:lnTo>
                      <a:pt x="672" y="72"/>
                    </a:lnTo>
                    <a:lnTo>
                      <a:pt x="680" y="66"/>
                    </a:lnTo>
                    <a:lnTo>
                      <a:pt x="686" y="62"/>
                    </a:lnTo>
                    <a:lnTo>
                      <a:pt x="688" y="56"/>
                    </a:lnTo>
                    <a:lnTo>
                      <a:pt x="688" y="56"/>
                    </a:lnTo>
                    <a:lnTo>
                      <a:pt x="686" y="50"/>
                    </a:lnTo>
                    <a:lnTo>
                      <a:pt x="680" y="46"/>
                    </a:lnTo>
                    <a:lnTo>
                      <a:pt x="672" y="40"/>
                    </a:lnTo>
                    <a:lnTo>
                      <a:pt x="660" y="34"/>
                    </a:lnTo>
                    <a:lnTo>
                      <a:pt x="628" y="24"/>
                    </a:lnTo>
                    <a:lnTo>
                      <a:pt x="586" y="16"/>
                    </a:lnTo>
                    <a:lnTo>
                      <a:pt x="536" y="10"/>
                    </a:lnTo>
                    <a:lnTo>
                      <a:pt x="478" y="4"/>
                    </a:lnTo>
                    <a:lnTo>
                      <a:pt x="414" y="2"/>
                    </a:lnTo>
                    <a:lnTo>
                      <a:pt x="3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3" name="Freeform 369"/>
              <p:cNvSpPr>
                <a:spLocks noEditPoints="1"/>
              </p:cNvSpPr>
              <p:nvPr/>
            </p:nvSpPr>
            <p:spPr bwMode="auto">
              <a:xfrm>
                <a:off x="4551" y="4172"/>
                <a:ext cx="684" cy="108"/>
              </a:xfrm>
              <a:custGeom>
                <a:avLst/>
                <a:gdLst>
                  <a:gd name="T0" fmla="*/ 344 w 684"/>
                  <a:gd name="T1" fmla="*/ 108 h 108"/>
                  <a:gd name="T2" fmla="*/ 212 w 684"/>
                  <a:gd name="T3" fmla="*/ 104 h 108"/>
                  <a:gd name="T4" fmla="*/ 102 w 684"/>
                  <a:gd name="T5" fmla="*/ 92 h 108"/>
                  <a:gd name="T6" fmla="*/ 28 w 684"/>
                  <a:gd name="T7" fmla="*/ 76 h 108"/>
                  <a:gd name="T8" fmla="*/ 8 w 684"/>
                  <a:gd name="T9" fmla="*/ 66 h 108"/>
                  <a:gd name="T10" fmla="*/ 2 w 684"/>
                  <a:gd name="T11" fmla="*/ 56 h 108"/>
                  <a:gd name="T12" fmla="*/ 4 w 684"/>
                  <a:gd name="T13" fmla="*/ 50 h 108"/>
                  <a:gd name="T14" fmla="*/ 18 w 684"/>
                  <a:gd name="T15" fmla="*/ 40 h 108"/>
                  <a:gd name="T16" fmla="*/ 60 w 684"/>
                  <a:gd name="T17" fmla="*/ 26 h 108"/>
                  <a:gd name="T18" fmla="*/ 154 w 684"/>
                  <a:gd name="T19" fmla="*/ 10 h 108"/>
                  <a:gd name="T20" fmla="*/ 276 w 684"/>
                  <a:gd name="T21" fmla="*/ 2 h 108"/>
                  <a:gd name="T22" fmla="*/ 344 w 684"/>
                  <a:gd name="T23" fmla="*/ 0 h 108"/>
                  <a:gd name="T24" fmla="*/ 474 w 684"/>
                  <a:gd name="T25" fmla="*/ 6 h 108"/>
                  <a:gd name="T26" fmla="*/ 582 w 684"/>
                  <a:gd name="T27" fmla="*/ 18 h 108"/>
                  <a:gd name="T28" fmla="*/ 654 w 684"/>
                  <a:gd name="T29" fmla="*/ 34 h 108"/>
                  <a:gd name="T30" fmla="*/ 674 w 684"/>
                  <a:gd name="T31" fmla="*/ 46 h 108"/>
                  <a:gd name="T32" fmla="*/ 680 w 684"/>
                  <a:gd name="T33" fmla="*/ 56 h 108"/>
                  <a:gd name="T34" fmla="*/ 680 w 684"/>
                  <a:gd name="T35" fmla="*/ 62 h 108"/>
                  <a:gd name="T36" fmla="*/ 666 w 684"/>
                  <a:gd name="T37" fmla="*/ 72 h 108"/>
                  <a:gd name="T38" fmla="*/ 624 w 684"/>
                  <a:gd name="T39" fmla="*/ 84 h 108"/>
                  <a:gd name="T40" fmla="*/ 532 w 684"/>
                  <a:gd name="T41" fmla="*/ 98 h 108"/>
                  <a:gd name="T42" fmla="*/ 412 w 684"/>
                  <a:gd name="T43" fmla="*/ 106 h 108"/>
                  <a:gd name="T44" fmla="*/ 344 w 684"/>
                  <a:gd name="T45" fmla="*/ 0 h 108"/>
                  <a:gd name="T46" fmla="*/ 276 w 684"/>
                  <a:gd name="T47" fmla="*/ 2 h 108"/>
                  <a:gd name="T48" fmla="*/ 152 w 684"/>
                  <a:gd name="T49" fmla="*/ 10 h 108"/>
                  <a:gd name="T50" fmla="*/ 58 w 684"/>
                  <a:gd name="T51" fmla="*/ 26 h 108"/>
                  <a:gd name="T52" fmla="*/ 16 w 684"/>
                  <a:gd name="T53" fmla="*/ 40 h 108"/>
                  <a:gd name="T54" fmla="*/ 2 w 684"/>
                  <a:gd name="T55" fmla="*/ 50 h 108"/>
                  <a:gd name="T56" fmla="*/ 0 w 684"/>
                  <a:gd name="T57" fmla="*/ 56 h 108"/>
                  <a:gd name="T58" fmla="*/ 6 w 684"/>
                  <a:gd name="T59" fmla="*/ 66 h 108"/>
                  <a:gd name="T60" fmla="*/ 28 w 684"/>
                  <a:gd name="T61" fmla="*/ 76 h 108"/>
                  <a:gd name="T62" fmla="*/ 102 w 684"/>
                  <a:gd name="T63" fmla="*/ 92 h 108"/>
                  <a:gd name="T64" fmla="*/ 210 w 684"/>
                  <a:gd name="T65" fmla="*/ 104 h 108"/>
                  <a:gd name="T66" fmla="*/ 344 w 684"/>
                  <a:gd name="T67" fmla="*/ 108 h 108"/>
                  <a:gd name="T68" fmla="*/ 412 w 684"/>
                  <a:gd name="T69" fmla="*/ 108 h 108"/>
                  <a:gd name="T70" fmla="*/ 534 w 684"/>
                  <a:gd name="T71" fmla="*/ 100 h 108"/>
                  <a:gd name="T72" fmla="*/ 624 w 684"/>
                  <a:gd name="T73" fmla="*/ 86 h 108"/>
                  <a:gd name="T74" fmla="*/ 668 w 684"/>
                  <a:gd name="T75" fmla="*/ 72 h 108"/>
                  <a:gd name="T76" fmla="*/ 682 w 684"/>
                  <a:gd name="T77" fmla="*/ 62 h 108"/>
                  <a:gd name="T78" fmla="*/ 684 w 684"/>
                  <a:gd name="T79" fmla="*/ 56 h 108"/>
                  <a:gd name="T80" fmla="*/ 676 w 684"/>
                  <a:gd name="T81" fmla="*/ 46 h 108"/>
                  <a:gd name="T82" fmla="*/ 656 w 684"/>
                  <a:gd name="T83" fmla="*/ 34 h 108"/>
                  <a:gd name="T84" fmla="*/ 584 w 684"/>
                  <a:gd name="T85" fmla="*/ 16 h 108"/>
                  <a:gd name="T86" fmla="*/ 476 w 684"/>
                  <a:gd name="T87" fmla="*/ 4 h 108"/>
                  <a:gd name="T88" fmla="*/ 344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108"/>
                    </a:moveTo>
                    <a:lnTo>
                      <a:pt x="344" y="108"/>
                    </a:lnTo>
                    <a:lnTo>
                      <a:pt x="276" y="106"/>
                    </a:lnTo>
                    <a:lnTo>
                      <a:pt x="212" y="104"/>
                    </a:lnTo>
                    <a:lnTo>
                      <a:pt x="154"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4" y="10"/>
                    </a:lnTo>
                    <a:lnTo>
                      <a:pt x="212" y="6"/>
                    </a:lnTo>
                    <a:lnTo>
                      <a:pt x="276" y="2"/>
                    </a:lnTo>
                    <a:lnTo>
                      <a:pt x="344" y="0"/>
                    </a:lnTo>
                    <a:lnTo>
                      <a:pt x="344" y="0"/>
                    </a:lnTo>
                    <a:lnTo>
                      <a:pt x="412" y="2"/>
                    </a:lnTo>
                    <a:lnTo>
                      <a:pt x="474" y="6"/>
                    </a:lnTo>
                    <a:lnTo>
                      <a:pt x="532" y="10"/>
                    </a:lnTo>
                    <a:lnTo>
                      <a:pt x="582" y="18"/>
                    </a:lnTo>
                    <a:lnTo>
                      <a:pt x="624" y="26"/>
                    </a:lnTo>
                    <a:lnTo>
                      <a:pt x="654" y="34"/>
                    </a:lnTo>
                    <a:lnTo>
                      <a:pt x="666" y="40"/>
                    </a:lnTo>
                    <a:lnTo>
                      <a:pt x="674" y="46"/>
                    </a:lnTo>
                    <a:lnTo>
                      <a:pt x="680" y="50"/>
                    </a:lnTo>
                    <a:lnTo>
                      <a:pt x="680" y="56"/>
                    </a:lnTo>
                    <a:lnTo>
                      <a:pt x="680" y="56"/>
                    </a:lnTo>
                    <a:lnTo>
                      <a:pt x="680" y="62"/>
                    </a:lnTo>
                    <a:lnTo>
                      <a:pt x="674" y="66"/>
                    </a:lnTo>
                    <a:lnTo>
                      <a:pt x="666" y="72"/>
                    </a:lnTo>
                    <a:lnTo>
                      <a:pt x="654" y="76"/>
                    </a:lnTo>
                    <a:lnTo>
                      <a:pt x="624" y="84"/>
                    </a:lnTo>
                    <a:lnTo>
                      <a:pt x="582" y="92"/>
                    </a:lnTo>
                    <a:lnTo>
                      <a:pt x="532" y="98"/>
                    </a:lnTo>
                    <a:lnTo>
                      <a:pt x="474" y="104"/>
                    </a:lnTo>
                    <a:lnTo>
                      <a:pt x="412" y="106"/>
                    </a:lnTo>
                    <a:lnTo>
                      <a:pt x="344" y="108"/>
                    </a:lnTo>
                    <a:close/>
                    <a:moveTo>
                      <a:pt x="344" y="0"/>
                    </a:moveTo>
                    <a:lnTo>
                      <a:pt x="344" y="0"/>
                    </a:lnTo>
                    <a:lnTo>
                      <a:pt x="276" y="2"/>
                    </a:lnTo>
                    <a:lnTo>
                      <a:pt x="210" y="4"/>
                    </a:lnTo>
                    <a:lnTo>
                      <a:pt x="152" y="10"/>
                    </a:lnTo>
                    <a:lnTo>
                      <a:pt x="102" y="16"/>
                    </a:lnTo>
                    <a:lnTo>
                      <a:pt x="58" y="26"/>
                    </a:lnTo>
                    <a:lnTo>
                      <a:pt x="28" y="34"/>
                    </a:lnTo>
                    <a:lnTo>
                      <a:pt x="16" y="40"/>
                    </a:lnTo>
                    <a:lnTo>
                      <a:pt x="6" y="46"/>
                    </a:lnTo>
                    <a:lnTo>
                      <a:pt x="2" y="50"/>
                    </a:lnTo>
                    <a:lnTo>
                      <a:pt x="0" y="56"/>
                    </a:lnTo>
                    <a:lnTo>
                      <a:pt x="0" y="56"/>
                    </a:lnTo>
                    <a:lnTo>
                      <a:pt x="2" y="62"/>
                    </a:lnTo>
                    <a:lnTo>
                      <a:pt x="6" y="66"/>
                    </a:lnTo>
                    <a:lnTo>
                      <a:pt x="16" y="72"/>
                    </a:lnTo>
                    <a:lnTo>
                      <a:pt x="28" y="76"/>
                    </a:lnTo>
                    <a:lnTo>
                      <a:pt x="58" y="86"/>
                    </a:lnTo>
                    <a:lnTo>
                      <a:pt x="102" y="92"/>
                    </a:lnTo>
                    <a:lnTo>
                      <a:pt x="152" y="100"/>
                    </a:lnTo>
                    <a:lnTo>
                      <a:pt x="210" y="104"/>
                    </a:lnTo>
                    <a:lnTo>
                      <a:pt x="276" y="108"/>
                    </a:lnTo>
                    <a:lnTo>
                      <a:pt x="344" y="108"/>
                    </a:lnTo>
                    <a:lnTo>
                      <a:pt x="344" y="108"/>
                    </a:lnTo>
                    <a:lnTo>
                      <a:pt x="412" y="108"/>
                    </a:lnTo>
                    <a:lnTo>
                      <a:pt x="476" y="104"/>
                    </a:lnTo>
                    <a:lnTo>
                      <a:pt x="534" y="100"/>
                    </a:lnTo>
                    <a:lnTo>
                      <a:pt x="584" y="92"/>
                    </a:lnTo>
                    <a:lnTo>
                      <a:pt x="624" y="86"/>
                    </a:lnTo>
                    <a:lnTo>
                      <a:pt x="656" y="76"/>
                    </a:lnTo>
                    <a:lnTo>
                      <a:pt x="668" y="72"/>
                    </a:lnTo>
                    <a:lnTo>
                      <a:pt x="676" y="66"/>
                    </a:lnTo>
                    <a:lnTo>
                      <a:pt x="682" y="62"/>
                    </a:lnTo>
                    <a:lnTo>
                      <a:pt x="684" y="56"/>
                    </a:lnTo>
                    <a:lnTo>
                      <a:pt x="684" y="56"/>
                    </a:lnTo>
                    <a:lnTo>
                      <a:pt x="682" y="50"/>
                    </a:lnTo>
                    <a:lnTo>
                      <a:pt x="676" y="46"/>
                    </a:lnTo>
                    <a:lnTo>
                      <a:pt x="668" y="40"/>
                    </a:lnTo>
                    <a:lnTo>
                      <a:pt x="656" y="34"/>
                    </a:lnTo>
                    <a:lnTo>
                      <a:pt x="624" y="26"/>
                    </a:lnTo>
                    <a:lnTo>
                      <a:pt x="584" y="16"/>
                    </a:lnTo>
                    <a:lnTo>
                      <a:pt x="534" y="10"/>
                    </a:lnTo>
                    <a:lnTo>
                      <a:pt x="476" y="4"/>
                    </a:lnTo>
                    <a:lnTo>
                      <a:pt x="412" y="2"/>
                    </a:lnTo>
                    <a:lnTo>
                      <a:pt x="344" y="0"/>
                    </a:lnTo>
                    <a:close/>
                  </a:path>
                </a:pathLst>
              </a:custGeom>
              <a:solidFill>
                <a:srgbClr val="D5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4" name="Freeform 370"/>
              <p:cNvSpPr>
                <a:spLocks/>
              </p:cNvSpPr>
              <p:nvPr/>
            </p:nvSpPr>
            <p:spPr bwMode="auto">
              <a:xfrm>
                <a:off x="4553" y="4172"/>
                <a:ext cx="678" cy="108"/>
              </a:xfrm>
              <a:custGeom>
                <a:avLst/>
                <a:gdLst>
                  <a:gd name="T0" fmla="*/ 342 w 678"/>
                  <a:gd name="T1" fmla="*/ 108 h 108"/>
                  <a:gd name="T2" fmla="*/ 342 w 678"/>
                  <a:gd name="T3" fmla="*/ 108 h 108"/>
                  <a:gd name="T4" fmla="*/ 274 w 678"/>
                  <a:gd name="T5" fmla="*/ 106 h 108"/>
                  <a:gd name="T6" fmla="*/ 210 w 678"/>
                  <a:gd name="T7" fmla="*/ 104 h 108"/>
                  <a:gd name="T8" fmla="*/ 152 w 678"/>
                  <a:gd name="T9" fmla="*/ 98 h 108"/>
                  <a:gd name="T10" fmla="*/ 100 w 678"/>
                  <a:gd name="T11" fmla="*/ 92 h 108"/>
                  <a:gd name="T12" fmla="*/ 58 w 678"/>
                  <a:gd name="T13" fmla="*/ 84 h 108"/>
                  <a:gd name="T14" fmla="*/ 26 w 678"/>
                  <a:gd name="T15" fmla="*/ 76 h 108"/>
                  <a:gd name="T16" fmla="*/ 16 w 678"/>
                  <a:gd name="T17" fmla="*/ 72 h 108"/>
                  <a:gd name="T18" fmla="*/ 6 w 678"/>
                  <a:gd name="T19" fmla="*/ 66 h 108"/>
                  <a:gd name="T20" fmla="*/ 2 w 678"/>
                  <a:gd name="T21" fmla="*/ 62 h 108"/>
                  <a:gd name="T22" fmla="*/ 0 w 678"/>
                  <a:gd name="T23" fmla="*/ 56 h 108"/>
                  <a:gd name="T24" fmla="*/ 0 w 678"/>
                  <a:gd name="T25" fmla="*/ 56 h 108"/>
                  <a:gd name="T26" fmla="*/ 2 w 678"/>
                  <a:gd name="T27" fmla="*/ 50 h 108"/>
                  <a:gd name="T28" fmla="*/ 6 w 678"/>
                  <a:gd name="T29" fmla="*/ 46 h 108"/>
                  <a:gd name="T30" fmla="*/ 16 w 678"/>
                  <a:gd name="T31" fmla="*/ 40 h 108"/>
                  <a:gd name="T32" fmla="*/ 26 w 678"/>
                  <a:gd name="T33" fmla="*/ 34 h 108"/>
                  <a:gd name="T34" fmla="*/ 58 w 678"/>
                  <a:gd name="T35" fmla="*/ 26 h 108"/>
                  <a:gd name="T36" fmla="*/ 100 w 678"/>
                  <a:gd name="T37" fmla="*/ 18 h 108"/>
                  <a:gd name="T38" fmla="*/ 152 w 678"/>
                  <a:gd name="T39" fmla="*/ 10 h 108"/>
                  <a:gd name="T40" fmla="*/ 210 w 678"/>
                  <a:gd name="T41" fmla="*/ 6 h 108"/>
                  <a:gd name="T42" fmla="*/ 274 w 678"/>
                  <a:gd name="T43" fmla="*/ 2 h 108"/>
                  <a:gd name="T44" fmla="*/ 342 w 678"/>
                  <a:gd name="T45" fmla="*/ 0 h 108"/>
                  <a:gd name="T46" fmla="*/ 342 w 678"/>
                  <a:gd name="T47" fmla="*/ 0 h 108"/>
                  <a:gd name="T48" fmla="*/ 410 w 678"/>
                  <a:gd name="T49" fmla="*/ 2 h 108"/>
                  <a:gd name="T50" fmla="*/ 472 w 678"/>
                  <a:gd name="T51" fmla="*/ 6 h 108"/>
                  <a:gd name="T52" fmla="*/ 530 w 678"/>
                  <a:gd name="T53" fmla="*/ 10 h 108"/>
                  <a:gd name="T54" fmla="*/ 580 w 678"/>
                  <a:gd name="T55" fmla="*/ 18 h 108"/>
                  <a:gd name="T56" fmla="*/ 622 w 678"/>
                  <a:gd name="T57" fmla="*/ 26 h 108"/>
                  <a:gd name="T58" fmla="*/ 652 w 678"/>
                  <a:gd name="T59" fmla="*/ 34 h 108"/>
                  <a:gd name="T60" fmla="*/ 664 w 678"/>
                  <a:gd name="T61" fmla="*/ 40 h 108"/>
                  <a:gd name="T62" fmla="*/ 672 w 678"/>
                  <a:gd name="T63" fmla="*/ 46 h 108"/>
                  <a:gd name="T64" fmla="*/ 678 w 678"/>
                  <a:gd name="T65" fmla="*/ 50 h 108"/>
                  <a:gd name="T66" fmla="*/ 678 w 678"/>
                  <a:gd name="T67" fmla="*/ 56 h 108"/>
                  <a:gd name="T68" fmla="*/ 678 w 678"/>
                  <a:gd name="T69" fmla="*/ 56 h 108"/>
                  <a:gd name="T70" fmla="*/ 678 w 678"/>
                  <a:gd name="T71" fmla="*/ 62 h 108"/>
                  <a:gd name="T72" fmla="*/ 672 w 678"/>
                  <a:gd name="T73" fmla="*/ 66 h 108"/>
                  <a:gd name="T74" fmla="*/ 664 w 678"/>
                  <a:gd name="T75" fmla="*/ 72 h 108"/>
                  <a:gd name="T76" fmla="*/ 652 w 678"/>
                  <a:gd name="T77" fmla="*/ 76 h 108"/>
                  <a:gd name="T78" fmla="*/ 622 w 678"/>
                  <a:gd name="T79" fmla="*/ 84 h 108"/>
                  <a:gd name="T80" fmla="*/ 580 w 678"/>
                  <a:gd name="T81" fmla="*/ 92 h 108"/>
                  <a:gd name="T82" fmla="*/ 530 w 678"/>
                  <a:gd name="T83" fmla="*/ 98 h 108"/>
                  <a:gd name="T84" fmla="*/ 472 w 678"/>
                  <a:gd name="T85" fmla="*/ 104 h 108"/>
                  <a:gd name="T86" fmla="*/ 410 w 678"/>
                  <a:gd name="T87" fmla="*/ 106 h 108"/>
                  <a:gd name="T88" fmla="*/ 342 w 67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108"/>
                    </a:moveTo>
                    <a:lnTo>
                      <a:pt x="342" y="108"/>
                    </a:lnTo>
                    <a:lnTo>
                      <a:pt x="274" y="106"/>
                    </a:lnTo>
                    <a:lnTo>
                      <a:pt x="210" y="104"/>
                    </a:lnTo>
                    <a:lnTo>
                      <a:pt x="152" y="98"/>
                    </a:lnTo>
                    <a:lnTo>
                      <a:pt x="100" y="92"/>
                    </a:lnTo>
                    <a:lnTo>
                      <a:pt x="58" y="84"/>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8"/>
                    </a:lnTo>
                    <a:lnTo>
                      <a:pt x="152" y="10"/>
                    </a:lnTo>
                    <a:lnTo>
                      <a:pt x="210" y="6"/>
                    </a:lnTo>
                    <a:lnTo>
                      <a:pt x="274" y="2"/>
                    </a:lnTo>
                    <a:lnTo>
                      <a:pt x="342" y="0"/>
                    </a:lnTo>
                    <a:lnTo>
                      <a:pt x="342" y="0"/>
                    </a:lnTo>
                    <a:lnTo>
                      <a:pt x="410" y="2"/>
                    </a:lnTo>
                    <a:lnTo>
                      <a:pt x="472" y="6"/>
                    </a:lnTo>
                    <a:lnTo>
                      <a:pt x="530" y="10"/>
                    </a:lnTo>
                    <a:lnTo>
                      <a:pt x="580" y="18"/>
                    </a:lnTo>
                    <a:lnTo>
                      <a:pt x="622" y="26"/>
                    </a:lnTo>
                    <a:lnTo>
                      <a:pt x="652" y="34"/>
                    </a:lnTo>
                    <a:lnTo>
                      <a:pt x="664" y="40"/>
                    </a:lnTo>
                    <a:lnTo>
                      <a:pt x="672" y="46"/>
                    </a:lnTo>
                    <a:lnTo>
                      <a:pt x="678" y="50"/>
                    </a:lnTo>
                    <a:lnTo>
                      <a:pt x="678" y="56"/>
                    </a:lnTo>
                    <a:lnTo>
                      <a:pt x="678" y="56"/>
                    </a:lnTo>
                    <a:lnTo>
                      <a:pt x="678" y="62"/>
                    </a:lnTo>
                    <a:lnTo>
                      <a:pt x="672" y="66"/>
                    </a:lnTo>
                    <a:lnTo>
                      <a:pt x="664" y="72"/>
                    </a:lnTo>
                    <a:lnTo>
                      <a:pt x="652" y="76"/>
                    </a:lnTo>
                    <a:lnTo>
                      <a:pt x="622" y="84"/>
                    </a:lnTo>
                    <a:lnTo>
                      <a:pt x="580" y="92"/>
                    </a:lnTo>
                    <a:lnTo>
                      <a:pt x="530" y="98"/>
                    </a:lnTo>
                    <a:lnTo>
                      <a:pt x="472" y="104"/>
                    </a:lnTo>
                    <a:lnTo>
                      <a:pt x="410" y="106"/>
                    </a:lnTo>
                    <a:lnTo>
                      <a:pt x="342"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5" name="Freeform 371"/>
              <p:cNvSpPr>
                <a:spLocks/>
              </p:cNvSpPr>
              <p:nvPr/>
            </p:nvSpPr>
            <p:spPr bwMode="auto">
              <a:xfrm>
                <a:off x="4551" y="4172"/>
                <a:ext cx="684" cy="108"/>
              </a:xfrm>
              <a:custGeom>
                <a:avLst/>
                <a:gdLst>
                  <a:gd name="T0" fmla="*/ 344 w 684"/>
                  <a:gd name="T1" fmla="*/ 0 h 108"/>
                  <a:gd name="T2" fmla="*/ 344 w 684"/>
                  <a:gd name="T3" fmla="*/ 0 h 108"/>
                  <a:gd name="T4" fmla="*/ 276 w 684"/>
                  <a:gd name="T5" fmla="*/ 2 h 108"/>
                  <a:gd name="T6" fmla="*/ 210 w 684"/>
                  <a:gd name="T7" fmla="*/ 4 h 108"/>
                  <a:gd name="T8" fmla="*/ 152 w 684"/>
                  <a:gd name="T9" fmla="*/ 10 h 108"/>
                  <a:gd name="T10" fmla="*/ 102 w 684"/>
                  <a:gd name="T11" fmla="*/ 16 h 108"/>
                  <a:gd name="T12" fmla="*/ 58 w 684"/>
                  <a:gd name="T13" fmla="*/ 26 h 108"/>
                  <a:gd name="T14" fmla="*/ 28 w 684"/>
                  <a:gd name="T15" fmla="*/ 34 h 108"/>
                  <a:gd name="T16" fmla="*/ 16 w 684"/>
                  <a:gd name="T17" fmla="*/ 40 h 108"/>
                  <a:gd name="T18" fmla="*/ 6 w 684"/>
                  <a:gd name="T19" fmla="*/ 46 h 108"/>
                  <a:gd name="T20" fmla="*/ 2 w 684"/>
                  <a:gd name="T21" fmla="*/ 50 h 108"/>
                  <a:gd name="T22" fmla="*/ 0 w 684"/>
                  <a:gd name="T23" fmla="*/ 56 h 108"/>
                  <a:gd name="T24" fmla="*/ 0 w 684"/>
                  <a:gd name="T25" fmla="*/ 56 h 108"/>
                  <a:gd name="T26" fmla="*/ 2 w 684"/>
                  <a:gd name="T27" fmla="*/ 62 h 108"/>
                  <a:gd name="T28" fmla="*/ 6 w 684"/>
                  <a:gd name="T29" fmla="*/ 66 h 108"/>
                  <a:gd name="T30" fmla="*/ 16 w 684"/>
                  <a:gd name="T31" fmla="*/ 72 h 108"/>
                  <a:gd name="T32" fmla="*/ 28 w 684"/>
                  <a:gd name="T33" fmla="*/ 76 h 108"/>
                  <a:gd name="T34" fmla="*/ 58 w 684"/>
                  <a:gd name="T35" fmla="*/ 86 h 108"/>
                  <a:gd name="T36" fmla="*/ 102 w 684"/>
                  <a:gd name="T37" fmla="*/ 92 h 108"/>
                  <a:gd name="T38" fmla="*/ 152 w 684"/>
                  <a:gd name="T39" fmla="*/ 100 h 108"/>
                  <a:gd name="T40" fmla="*/ 210 w 684"/>
                  <a:gd name="T41" fmla="*/ 104 h 108"/>
                  <a:gd name="T42" fmla="*/ 276 w 684"/>
                  <a:gd name="T43" fmla="*/ 108 h 108"/>
                  <a:gd name="T44" fmla="*/ 344 w 684"/>
                  <a:gd name="T45" fmla="*/ 108 h 108"/>
                  <a:gd name="T46" fmla="*/ 344 w 684"/>
                  <a:gd name="T47" fmla="*/ 108 h 108"/>
                  <a:gd name="T48" fmla="*/ 412 w 684"/>
                  <a:gd name="T49" fmla="*/ 108 h 108"/>
                  <a:gd name="T50" fmla="*/ 476 w 684"/>
                  <a:gd name="T51" fmla="*/ 104 h 108"/>
                  <a:gd name="T52" fmla="*/ 534 w 684"/>
                  <a:gd name="T53" fmla="*/ 100 h 108"/>
                  <a:gd name="T54" fmla="*/ 584 w 684"/>
                  <a:gd name="T55" fmla="*/ 92 h 108"/>
                  <a:gd name="T56" fmla="*/ 624 w 684"/>
                  <a:gd name="T57" fmla="*/ 86 h 108"/>
                  <a:gd name="T58" fmla="*/ 656 w 684"/>
                  <a:gd name="T59" fmla="*/ 76 h 108"/>
                  <a:gd name="T60" fmla="*/ 668 w 684"/>
                  <a:gd name="T61" fmla="*/ 72 h 108"/>
                  <a:gd name="T62" fmla="*/ 676 w 684"/>
                  <a:gd name="T63" fmla="*/ 66 h 108"/>
                  <a:gd name="T64" fmla="*/ 682 w 684"/>
                  <a:gd name="T65" fmla="*/ 62 h 108"/>
                  <a:gd name="T66" fmla="*/ 684 w 684"/>
                  <a:gd name="T67" fmla="*/ 56 h 108"/>
                  <a:gd name="T68" fmla="*/ 684 w 684"/>
                  <a:gd name="T69" fmla="*/ 56 h 108"/>
                  <a:gd name="T70" fmla="*/ 682 w 684"/>
                  <a:gd name="T71" fmla="*/ 50 h 108"/>
                  <a:gd name="T72" fmla="*/ 676 w 684"/>
                  <a:gd name="T73" fmla="*/ 46 h 108"/>
                  <a:gd name="T74" fmla="*/ 668 w 684"/>
                  <a:gd name="T75" fmla="*/ 40 h 108"/>
                  <a:gd name="T76" fmla="*/ 656 w 684"/>
                  <a:gd name="T77" fmla="*/ 34 h 108"/>
                  <a:gd name="T78" fmla="*/ 624 w 684"/>
                  <a:gd name="T79" fmla="*/ 26 h 108"/>
                  <a:gd name="T80" fmla="*/ 584 w 684"/>
                  <a:gd name="T81" fmla="*/ 16 h 108"/>
                  <a:gd name="T82" fmla="*/ 534 w 684"/>
                  <a:gd name="T83" fmla="*/ 10 h 108"/>
                  <a:gd name="T84" fmla="*/ 476 w 684"/>
                  <a:gd name="T85" fmla="*/ 4 h 108"/>
                  <a:gd name="T86" fmla="*/ 412 w 684"/>
                  <a:gd name="T87" fmla="*/ 2 h 108"/>
                  <a:gd name="T88" fmla="*/ 344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4" y="0"/>
                    </a:moveTo>
                    <a:lnTo>
                      <a:pt x="344" y="0"/>
                    </a:lnTo>
                    <a:lnTo>
                      <a:pt x="276" y="2"/>
                    </a:lnTo>
                    <a:lnTo>
                      <a:pt x="210" y="4"/>
                    </a:lnTo>
                    <a:lnTo>
                      <a:pt x="152" y="10"/>
                    </a:lnTo>
                    <a:lnTo>
                      <a:pt x="102" y="16"/>
                    </a:lnTo>
                    <a:lnTo>
                      <a:pt x="58" y="26"/>
                    </a:lnTo>
                    <a:lnTo>
                      <a:pt x="28" y="34"/>
                    </a:lnTo>
                    <a:lnTo>
                      <a:pt x="16" y="40"/>
                    </a:lnTo>
                    <a:lnTo>
                      <a:pt x="6" y="46"/>
                    </a:lnTo>
                    <a:lnTo>
                      <a:pt x="2" y="50"/>
                    </a:lnTo>
                    <a:lnTo>
                      <a:pt x="0" y="56"/>
                    </a:lnTo>
                    <a:lnTo>
                      <a:pt x="0" y="56"/>
                    </a:lnTo>
                    <a:lnTo>
                      <a:pt x="2" y="62"/>
                    </a:lnTo>
                    <a:lnTo>
                      <a:pt x="6" y="66"/>
                    </a:lnTo>
                    <a:lnTo>
                      <a:pt x="16" y="72"/>
                    </a:lnTo>
                    <a:lnTo>
                      <a:pt x="28" y="76"/>
                    </a:lnTo>
                    <a:lnTo>
                      <a:pt x="58" y="86"/>
                    </a:lnTo>
                    <a:lnTo>
                      <a:pt x="102" y="92"/>
                    </a:lnTo>
                    <a:lnTo>
                      <a:pt x="152" y="100"/>
                    </a:lnTo>
                    <a:lnTo>
                      <a:pt x="210" y="104"/>
                    </a:lnTo>
                    <a:lnTo>
                      <a:pt x="276" y="108"/>
                    </a:lnTo>
                    <a:lnTo>
                      <a:pt x="344" y="108"/>
                    </a:lnTo>
                    <a:lnTo>
                      <a:pt x="344" y="108"/>
                    </a:lnTo>
                    <a:lnTo>
                      <a:pt x="412" y="108"/>
                    </a:lnTo>
                    <a:lnTo>
                      <a:pt x="476" y="104"/>
                    </a:lnTo>
                    <a:lnTo>
                      <a:pt x="534" y="100"/>
                    </a:lnTo>
                    <a:lnTo>
                      <a:pt x="584" y="92"/>
                    </a:lnTo>
                    <a:lnTo>
                      <a:pt x="624" y="86"/>
                    </a:lnTo>
                    <a:lnTo>
                      <a:pt x="656" y="76"/>
                    </a:lnTo>
                    <a:lnTo>
                      <a:pt x="668" y="72"/>
                    </a:lnTo>
                    <a:lnTo>
                      <a:pt x="676" y="66"/>
                    </a:lnTo>
                    <a:lnTo>
                      <a:pt x="682" y="62"/>
                    </a:lnTo>
                    <a:lnTo>
                      <a:pt x="684" y="56"/>
                    </a:lnTo>
                    <a:lnTo>
                      <a:pt x="684" y="56"/>
                    </a:lnTo>
                    <a:lnTo>
                      <a:pt x="682" y="50"/>
                    </a:lnTo>
                    <a:lnTo>
                      <a:pt x="676" y="46"/>
                    </a:lnTo>
                    <a:lnTo>
                      <a:pt x="668" y="40"/>
                    </a:lnTo>
                    <a:lnTo>
                      <a:pt x="656" y="34"/>
                    </a:lnTo>
                    <a:lnTo>
                      <a:pt x="624" y="26"/>
                    </a:lnTo>
                    <a:lnTo>
                      <a:pt x="584" y="16"/>
                    </a:lnTo>
                    <a:lnTo>
                      <a:pt x="534" y="10"/>
                    </a:lnTo>
                    <a:lnTo>
                      <a:pt x="476" y="4"/>
                    </a:lnTo>
                    <a:lnTo>
                      <a:pt x="412" y="2"/>
                    </a:lnTo>
                    <a:lnTo>
                      <a:pt x="3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6" name="Freeform 372"/>
              <p:cNvSpPr>
                <a:spLocks noEditPoints="1"/>
              </p:cNvSpPr>
              <p:nvPr/>
            </p:nvSpPr>
            <p:spPr bwMode="auto">
              <a:xfrm>
                <a:off x="4553" y="4172"/>
                <a:ext cx="678" cy="108"/>
              </a:xfrm>
              <a:custGeom>
                <a:avLst/>
                <a:gdLst>
                  <a:gd name="T0" fmla="*/ 342 w 678"/>
                  <a:gd name="T1" fmla="*/ 108 h 108"/>
                  <a:gd name="T2" fmla="*/ 210 w 678"/>
                  <a:gd name="T3" fmla="*/ 104 h 108"/>
                  <a:gd name="T4" fmla="*/ 102 w 678"/>
                  <a:gd name="T5" fmla="*/ 92 h 108"/>
                  <a:gd name="T6" fmla="*/ 28 w 678"/>
                  <a:gd name="T7" fmla="*/ 76 h 108"/>
                  <a:gd name="T8" fmla="*/ 8 w 678"/>
                  <a:gd name="T9" fmla="*/ 66 h 108"/>
                  <a:gd name="T10" fmla="*/ 2 w 678"/>
                  <a:gd name="T11" fmla="*/ 56 h 108"/>
                  <a:gd name="T12" fmla="*/ 4 w 678"/>
                  <a:gd name="T13" fmla="*/ 50 h 108"/>
                  <a:gd name="T14" fmla="*/ 18 w 678"/>
                  <a:gd name="T15" fmla="*/ 40 h 108"/>
                  <a:gd name="T16" fmla="*/ 60 w 678"/>
                  <a:gd name="T17" fmla="*/ 26 h 108"/>
                  <a:gd name="T18" fmla="*/ 152 w 678"/>
                  <a:gd name="T19" fmla="*/ 10 h 108"/>
                  <a:gd name="T20" fmla="*/ 274 w 678"/>
                  <a:gd name="T21" fmla="*/ 2 h 108"/>
                  <a:gd name="T22" fmla="*/ 342 w 678"/>
                  <a:gd name="T23" fmla="*/ 2 h 108"/>
                  <a:gd name="T24" fmla="*/ 472 w 678"/>
                  <a:gd name="T25" fmla="*/ 6 h 108"/>
                  <a:gd name="T26" fmla="*/ 578 w 678"/>
                  <a:gd name="T27" fmla="*/ 18 h 108"/>
                  <a:gd name="T28" fmla="*/ 650 w 678"/>
                  <a:gd name="T29" fmla="*/ 34 h 108"/>
                  <a:gd name="T30" fmla="*/ 670 w 678"/>
                  <a:gd name="T31" fmla="*/ 46 h 108"/>
                  <a:gd name="T32" fmla="*/ 676 w 678"/>
                  <a:gd name="T33" fmla="*/ 56 h 108"/>
                  <a:gd name="T34" fmla="*/ 676 w 678"/>
                  <a:gd name="T35" fmla="*/ 62 h 108"/>
                  <a:gd name="T36" fmla="*/ 662 w 678"/>
                  <a:gd name="T37" fmla="*/ 72 h 108"/>
                  <a:gd name="T38" fmla="*/ 620 w 678"/>
                  <a:gd name="T39" fmla="*/ 84 h 108"/>
                  <a:gd name="T40" fmla="*/ 528 w 678"/>
                  <a:gd name="T41" fmla="*/ 98 h 108"/>
                  <a:gd name="T42" fmla="*/ 410 w 678"/>
                  <a:gd name="T43" fmla="*/ 106 h 108"/>
                  <a:gd name="T44" fmla="*/ 342 w 678"/>
                  <a:gd name="T45" fmla="*/ 0 h 108"/>
                  <a:gd name="T46" fmla="*/ 274 w 678"/>
                  <a:gd name="T47" fmla="*/ 2 h 108"/>
                  <a:gd name="T48" fmla="*/ 152 w 678"/>
                  <a:gd name="T49" fmla="*/ 10 h 108"/>
                  <a:gd name="T50" fmla="*/ 58 w 678"/>
                  <a:gd name="T51" fmla="*/ 26 h 108"/>
                  <a:gd name="T52" fmla="*/ 16 w 678"/>
                  <a:gd name="T53" fmla="*/ 40 h 108"/>
                  <a:gd name="T54" fmla="*/ 2 w 678"/>
                  <a:gd name="T55" fmla="*/ 50 h 108"/>
                  <a:gd name="T56" fmla="*/ 0 w 678"/>
                  <a:gd name="T57" fmla="*/ 56 h 108"/>
                  <a:gd name="T58" fmla="*/ 6 w 678"/>
                  <a:gd name="T59" fmla="*/ 66 h 108"/>
                  <a:gd name="T60" fmla="*/ 26 w 678"/>
                  <a:gd name="T61" fmla="*/ 76 h 108"/>
                  <a:gd name="T62" fmla="*/ 100 w 678"/>
                  <a:gd name="T63" fmla="*/ 92 h 108"/>
                  <a:gd name="T64" fmla="*/ 210 w 678"/>
                  <a:gd name="T65" fmla="*/ 104 h 108"/>
                  <a:gd name="T66" fmla="*/ 342 w 678"/>
                  <a:gd name="T67" fmla="*/ 108 h 108"/>
                  <a:gd name="T68" fmla="*/ 410 w 678"/>
                  <a:gd name="T69" fmla="*/ 106 h 108"/>
                  <a:gd name="T70" fmla="*/ 530 w 678"/>
                  <a:gd name="T71" fmla="*/ 98 h 108"/>
                  <a:gd name="T72" fmla="*/ 622 w 678"/>
                  <a:gd name="T73" fmla="*/ 84 h 108"/>
                  <a:gd name="T74" fmla="*/ 664 w 678"/>
                  <a:gd name="T75" fmla="*/ 72 h 108"/>
                  <a:gd name="T76" fmla="*/ 678 w 678"/>
                  <a:gd name="T77" fmla="*/ 62 h 108"/>
                  <a:gd name="T78" fmla="*/ 678 w 678"/>
                  <a:gd name="T79" fmla="*/ 56 h 108"/>
                  <a:gd name="T80" fmla="*/ 672 w 678"/>
                  <a:gd name="T81" fmla="*/ 46 h 108"/>
                  <a:gd name="T82" fmla="*/ 652 w 678"/>
                  <a:gd name="T83" fmla="*/ 34 h 108"/>
                  <a:gd name="T84" fmla="*/ 580 w 678"/>
                  <a:gd name="T85" fmla="*/ 18 h 108"/>
                  <a:gd name="T86" fmla="*/ 472 w 678"/>
                  <a:gd name="T87" fmla="*/ 6 h 108"/>
                  <a:gd name="T88" fmla="*/ 342 w 67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108"/>
                    </a:moveTo>
                    <a:lnTo>
                      <a:pt x="342" y="108"/>
                    </a:lnTo>
                    <a:lnTo>
                      <a:pt x="274"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4" y="2"/>
                    </a:lnTo>
                    <a:lnTo>
                      <a:pt x="342" y="2"/>
                    </a:lnTo>
                    <a:lnTo>
                      <a:pt x="342" y="2"/>
                    </a:lnTo>
                    <a:lnTo>
                      <a:pt x="410" y="2"/>
                    </a:lnTo>
                    <a:lnTo>
                      <a:pt x="472" y="6"/>
                    </a:lnTo>
                    <a:lnTo>
                      <a:pt x="528" y="10"/>
                    </a:lnTo>
                    <a:lnTo>
                      <a:pt x="578" y="18"/>
                    </a:lnTo>
                    <a:lnTo>
                      <a:pt x="620" y="26"/>
                    </a:lnTo>
                    <a:lnTo>
                      <a:pt x="650" y="34"/>
                    </a:lnTo>
                    <a:lnTo>
                      <a:pt x="662" y="40"/>
                    </a:lnTo>
                    <a:lnTo>
                      <a:pt x="670" y="46"/>
                    </a:lnTo>
                    <a:lnTo>
                      <a:pt x="676" y="50"/>
                    </a:lnTo>
                    <a:lnTo>
                      <a:pt x="676" y="56"/>
                    </a:lnTo>
                    <a:lnTo>
                      <a:pt x="676" y="56"/>
                    </a:lnTo>
                    <a:lnTo>
                      <a:pt x="676" y="62"/>
                    </a:lnTo>
                    <a:lnTo>
                      <a:pt x="670" y="66"/>
                    </a:lnTo>
                    <a:lnTo>
                      <a:pt x="662" y="72"/>
                    </a:lnTo>
                    <a:lnTo>
                      <a:pt x="650" y="76"/>
                    </a:lnTo>
                    <a:lnTo>
                      <a:pt x="620" y="84"/>
                    </a:lnTo>
                    <a:lnTo>
                      <a:pt x="578" y="92"/>
                    </a:lnTo>
                    <a:lnTo>
                      <a:pt x="528" y="98"/>
                    </a:lnTo>
                    <a:lnTo>
                      <a:pt x="472" y="104"/>
                    </a:lnTo>
                    <a:lnTo>
                      <a:pt x="410" y="106"/>
                    </a:lnTo>
                    <a:lnTo>
                      <a:pt x="342" y="108"/>
                    </a:lnTo>
                    <a:close/>
                    <a:moveTo>
                      <a:pt x="342" y="0"/>
                    </a:moveTo>
                    <a:lnTo>
                      <a:pt x="342" y="0"/>
                    </a:lnTo>
                    <a:lnTo>
                      <a:pt x="274" y="2"/>
                    </a:lnTo>
                    <a:lnTo>
                      <a:pt x="210" y="6"/>
                    </a:lnTo>
                    <a:lnTo>
                      <a:pt x="152"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2" y="98"/>
                    </a:lnTo>
                    <a:lnTo>
                      <a:pt x="210" y="104"/>
                    </a:lnTo>
                    <a:lnTo>
                      <a:pt x="274" y="106"/>
                    </a:lnTo>
                    <a:lnTo>
                      <a:pt x="342" y="108"/>
                    </a:lnTo>
                    <a:lnTo>
                      <a:pt x="342" y="108"/>
                    </a:lnTo>
                    <a:lnTo>
                      <a:pt x="410" y="106"/>
                    </a:lnTo>
                    <a:lnTo>
                      <a:pt x="472" y="104"/>
                    </a:lnTo>
                    <a:lnTo>
                      <a:pt x="530" y="98"/>
                    </a:lnTo>
                    <a:lnTo>
                      <a:pt x="580" y="92"/>
                    </a:lnTo>
                    <a:lnTo>
                      <a:pt x="622" y="84"/>
                    </a:lnTo>
                    <a:lnTo>
                      <a:pt x="652" y="76"/>
                    </a:lnTo>
                    <a:lnTo>
                      <a:pt x="664" y="72"/>
                    </a:lnTo>
                    <a:lnTo>
                      <a:pt x="672" y="66"/>
                    </a:lnTo>
                    <a:lnTo>
                      <a:pt x="678" y="62"/>
                    </a:lnTo>
                    <a:lnTo>
                      <a:pt x="678" y="56"/>
                    </a:lnTo>
                    <a:lnTo>
                      <a:pt x="678" y="56"/>
                    </a:lnTo>
                    <a:lnTo>
                      <a:pt x="678" y="50"/>
                    </a:lnTo>
                    <a:lnTo>
                      <a:pt x="672" y="46"/>
                    </a:lnTo>
                    <a:lnTo>
                      <a:pt x="664" y="40"/>
                    </a:lnTo>
                    <a:lnTo>
                      <a:pt x="652" y="34"/>
                    </a:lnTo>
                    <a:lnTo>
                      <a:pt x="622" y="26"/>
                    </a:lnTo>
                    <a:lnTo>
                      <a:pt x="580" y="18"/>
                    </a:lnTo>
                    <a:lnTo>
                      <a:pt x="530" y="10"/>
                    </a:lnTo>
                    <a:lnTo>
                      <a:pt x="472" y="6"/>
                    </a:lnTo>
                    <a:lnTo>
                      <a:pt x="410" y="2"/>
                    </a:lnTo>
                    <a:lnTo>
                      <a:pt x="342" y="0"/>
                    </a:lnTo>
                    <a:close/>
                  </a:path>
                </a:pathLst>
              </a:custGeom>
              <a:solidFill>
                <a:srgbClr val="D4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7" name="Freeform 373"/>
              <p:cNvSpPr>
                <a:spLocks/>
              </p:cNvSpPr>
              <p:nvPr/>
            </p:nvSpPr>
            <p:spPr bwMode="auto">
              <a:xfrm>
                <a:off x="4555" y="4174"/>
                <a:ext cx="674" cy="106"/>
              </a:xfrm>
              <a:custGeom>
                <a:avLst/>
                <a:gdLst>
                  <a:gd name="T0" fmla="*/ 340 w 674"/>
                  <a:gd name="T1" fmla="*/ 106 h 106"/>
                  <a:gd name="T2" fmla="*/ 340 w 674"/>
                  <a:gd name="T3" fmla="*/ 106 h 106"/>
                  <a:gd name="T4" fmla="*/ 272 w 674"/>
                  <a:gd name="T5" fmla="*/ 104 h 106"/>
                  <a:gd name="T6" fmla="*/ 208 w 674"/>
                  <a:gd name="T7" fmla="*/ 102 h 106"/>
                  <a:gd name="T8" fmla="*/ 150 w 674"/>
                  <a:gd name="T9" fmla="*/ 96 h 106"/>
                  <a:gd name="T10" fmla="*/ 100 w 674"/>
                  <a:gd name="T11" fmla="*/ 90 h 106"/>
                  <a:gd name="T12" fmla="*/ 58 w 674"/>
                  <a:gd name="T13" fmla="*/ 82 h 106"/>
                  <a:gd name="T14" fmla="*/ 26 w 674"/>
                  <a:gd name="T15" fmla="*/ 74 h 106"/>
                  <a:gd name="T16" fmla="*/ 16 w 674"/>
                  <a:gd name="T17" fmla="*/ 70 h 106"/>
                  <a:gd name="T18" fmla="*/ 6 w 674"/>
                  <a:gd name="T19" fmla="*/ 64 h 106"/>
                  <a:gd name="T20" fmla="*/ 2 w 674"/>
                  <a:gd name="T21" fmla="*/ 60 h 106"/>
                  <a:gd name="T22" fmla="*/ 0 w 674"/>
                  <a:gd name="T23" fmla="*/ 54 h 106"/>
                  <a:gd name="T24" fmla="*/ 0 w 674"/>
                  <a:gd name="T25" fmla="*/ 54 h 106"/>
                  <a:gd name="T26" fmla="*/ 2 w 674"/>
                  <a:gd name="T27" fmla="*/ 48 h 106"/>
                  <a:gd name="T28" fmla="*/ 6 w 674"/>
                  <a:gd name="T29" fmla="*/ 44 h 106"/>
                  <a:gd name="T30" fmla="*/ 16 w 674"/>
                  <a:gd name="T31" fmla="*/ 38 h 106"/>
                  <a:gd name="T32" fmla="*/ 26 w 674"/>
                  <a:gd name="T33" fmla="*/ 32 h 106"/>
                  <a:gd name="T34" fmla="*/ 58 w 674"/>
                  <a:gd name="T35" fmla="*/ 24 h 106"/>
                  <a:gd name="T36" fmla="*/ 100 w 674"/>
                  <a:gd name="T37" fmla="*/ 16 h 106"/>
                  <a:gd name="T38" fmla="*/ 150 w 674"/>
                  <a:gd name="T39" fmla="*/ 8 h 106"/>
                  <a:gd name="T40" fmla="*/ 208 w 674"/>
                  <a:gd name="T41" fmla="*/ 4 h 106"/>
                  <a:gd name="T42" fmla="*/ 272 w 674"/>
                  <a:gd name="T43" fmla="*/ 0 h 106"/>
                  <a:gd name="T44" fmla="*/ 340 w 674"/>
                  <a:gd name="T45" fmla="*/ 0 h 106"/>
                  <a:gd name="T46" fmla="*/ 340 w 674"/>
                  <a:gd name="T47" fmla="*/ 0 h 106"/>
                  <a:gd name="T48" fmla="*/ 408 w 674"/>
                  <a:gd name="T49" fmla="*/ 0 h 106"/>
                  <a:gd name="T50" fmla="*/ 470 w 674"/>
                  <a:gd name="T51" fmla="*/ 4 h 106"/>
                  <a:gd name="T52" fmla="*/ 526 w 674"/>
                  <a:gd name="T53" fmla="*/ 8 h 106"/>
                  <a:gd name="T54" fmla="*/ 576 w 674"/>
                  <a:gd name="T55" fmla="*/ 16 h 106"/>
                  <a:gd name="T56" fmla="*/ 618 w 674"/>
                  <a:gd name="T57" fmla="*/ 24 h 106"/>
                  <a:gd name="T58" fmla="*/ 648 w 674"/>
                  <a:gd name="T59" fmla="*/ 32 h 106"/>
                  <a:gd name="T60" fmla="*/ 660 w 674"/>
                  <a:gd name="T61" fmla="*/ 38 h 106"/>
                  <a:gd name="T62" fmla="*/ 668 w 674"/>
                  <a:gd name="T63" fmla="*/ 44 h 106"/>
                  <a:gd name="T64" fmla="*/ 674 w 674"/>
                  <a:gd name="T65" fmla="*/ 48 h 106"/>
                  <a:gd name="T66" fmla="*/ 674 w 674"/>
                  <a:gd name="T67" fmla="*/ 54 h 106"/>
                  <a:gd name="T68" fmla="*/ 674 w 674"/>
                  <a:gd name="T69" fmla="*/ 54 h 106"/>
                  <a:gd name="T70" fmla="*/ 674 w 674"/>
                  <a:gd name="T71" fmla="*/ 60 h 106"/>
                  <a:gd name="T72" fmla="*/ 668 w 674"/>
                  <a:gd name="T73" fmla="*/ 64 h 106"/>
                  <a:gd name="T74" fmla="*/ 660 w 674"/>
                  <a:gd name="T75" fmla="*/ 70 h 106"/>
                  <a:gd name="T76" fmla="*/ 648 w 674"/>
                  <a:gd name="T77" fmla="*/ 74 h 106"/>
                  <a:gd name="T78" fmla="*/ 618 w 674"/>
                  <a:gd name="T79" fmla="*/ 82 h 106"/>
                  <a:gd name="T80" fmla="*/ 576 w 674"/>
                  <a:gd name="T81" fmla="*/ 90 h 106"/>
                  <a:gd name="T82" fmla="*/ 526 w 674"/>
                  <a:gd name="T83" fmla="*/ 96 h 106"/>
                  <a:gd name="T84" fmla="*/ 470 w 674"/>
                  <a:gd name="T85" fmla="*/ 102 h 106"/>
                  <a:gd name="T86" fmla="*/ 408 w 674"/>
                  <a:gd name="T87" fmla="*/ 104 h 106"/>
                  <a:gd name="T88" fmla="*/ 340 w 674"/>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106"/>
                    </a:moveTo>
                    <a:lnTo>
                      <a:pt x="340" y="106"/>
                    </a:lnTo>
                    <a:lnTo>
                      <a:pt x="272" y="104"/>
                    </a:lnTo>
                    <a:lnTo>
                      <a:pt x="208"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8" y="4"/>
                    </a:lnTo>
                    <a:lnTo>
                      <a:pt x="272" y="0"/>
                    </a:lnTo>
                    <a:lnTo>
                      <a:pt x="340" y="0"/>
                    </a:lnTo>
                    <a:lnTo>
                      <a:pt x="340" y="0"/>
                    </a:lnTo>
                    <a:lnTo>
                      <a:pt x="408" y="0"/>
                    </a:lnTo>
                    <a:lnTo>
                      <a:pt x="470" y="4"/>
                    </a:lnTo>
                    <a:lnTo>
                      <a:pt x="526" y="8"/>
                    </a:lnTo>
                    <a:lnTo>
                      <a:pt x="576" y="16"/>
                    </a:lnTo>
                    <a:lnTo>
                      <a:pt x="618" y="24"/>
                    </a:lnTo>
                    <a:lnTo>
                      <a:pt x="648" y="32"/>
                    </a:lnTo>
                    <a:lnTo>
                      <a:pt x="660" y="38"/>
                    </a:lnTo>
                    <a:lnTo>
                      <a:pt x="668" y="44"/>
                    </a:lnTo>
                    <a:lnTo>
                      <a:pt x="674" y="48"/>
                    </a:lnTo>
                    <a:lnTo>
                      <a:pt x="674" y="54"/>
                    </a:lnTo>
                    <a:lnTo>
                      <a:pt x="674" y="54"/>
                    </a:lnTo>
                    <a:lnTo>
                      <a:pt x="674" y="60"/>
                    </a:lnTo>
                    <a:lnTo>
                      <a:pt x="668" y="64"/>
                    </a:lnTo>
                    <a:lnTo>
                      <a:pt x="660" y="70"/>
                    </a:lnTo>
                    <a:lnTo>
                      <a:pt x="648" y="74"/>
                    </a:lnTo>
                    <a:lnTo>
                      <a:pt x="618" y="82"/>
                    </a:lnTo>
                    <a:lnTo>
                      <a:pt x="576" y="90"/>
                    </a:lnTo>
                    <a:lnTo>
                      <a:pt x="526" y="96"/>
                    </a:lnTo>
                    <a:lnTo>
                      <a:pt x="470" y="102"/>
                    </a:lnTo>
                    <a:lnTo>
                      <a:pt x="408" y="104"/>
                    </a:lnTo>
                    <a:lnTo>
                      <a:pt x="340"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8" name="Freeform 374"/>
              <p:cNvSpPr>
                <a:spLocks/>
              </p:cNvSpPr>
              <p:nvPr/>
            </p:nvSpPr>
            <p:spPr bwMode="auto">
              <a:xfrm>
                <a:off x="4553" y="4172"/>
                <a:ext cx="678" cy="108"/>
              </a:xfrm>
              <a:custGeom>
                <a:avLst/>
                <a:gdLst>
                  <a:gd name="T0" fmla="*/ 342 w 678"/>
                  <a:gd name="T1" fmla="*/ 0 h 108"/>
                  <a:gd name="T2" fmla="*/ 342 w 678"/>
                  <a:gd name="T3" fmla="*/ 0 h 108"/>
                  <a:gd name="T4" fmla="*/ 274 w 678"/>
                  <a:gd name="T5" fmla="*/ 2 h 108"/>
                  <a:gd name="T6" fmla="*/ 210 w 678"/>
                  <a:gd name="T7" fmla="*/ 6 h 108"/>
                  <a:gd name="T8" fmla="*/ 152 w 678"/>
                  <a:gd name="T9" fmla="*/ 10 h 108"/>
                  <a:gd name="T10" fmla="*/ 100 w 678"/>
                  <a:gd name="T11" fmla="*/ 18 h 108"/>
                  <a:gd name="T12" fmla="*/ 58 w 678"/>
                  <a:gd name="T13" fmla="*/ 26 h 108"/>
                  <a:gd name="T14" fmla="*/ 26 w 678"/>
                  <a:gd name="T15" fmla="*/ 34 h 108"/>
                  <a:gd name="T16" fmla="*/ 16 w 678"/>
                  <a:gd name="T17" fmla="*/ 40 h 108"/>
                  <a:gd name="T18" fmla="*/ 6 w 678"/>
                  <a:gd name="T19" fmla="*/ 46 h 108"/>
                  <a:gd name="T20" fmla="*/ 2 w 678"/>
                  <a:gd name="T21" fmla="*/ 50 h 108"/>
                  <a:gd name="T22" fmla="*/ 0 w 678"/>
                  <a:gd name="T23" fmla="*/ 56 h 108"/>
                  <a:gd name="T24" fmla="*/ 0 w 678"/>
                  <a:gd name="T25" fmla="*/ 56 h 108"/>
                  <a:gd name="T26" fmla="*/ 2 w 678"/>
                  <a:gd name="T27" fmla="*/ 62 h 108"/>
                  <a:gd name="T28" fmla="*/ 6 w 678"/>
                  <a:gd name="T29" fmla="*/ 66 h 108"/>
                  <a:gd name="T30" fmla="*/ 16 w 678"/>
                  <a:gd name="T31" fmla="*/ 72 h 108"/>
                  <a:gd name="T32" fmla="*/ 26 w 678"/>
                  <a:gd name="T33" fmla="*/ 76 h 108"/>
                  <a:gd name="T34" fmla="*/ 58 w 678"/>
                  <a:gd name="T35" fmla="*/ 84 h 108"/>
                  <a:gd name="T36" fmla="*/ 100 w 678"/>
                  <a:gd name="T37" fmla="*/ 92 h 108"/>
                  <a:gd name="T38" fmla="*/ 152 w 678"/>
                  <a:gd name="T39" fmla="*/ 98 h 108"/>
                  <a:gd name="T40" fmla="*/ 210 w 678"/>
                  <a:gd name="T41" fmla="*/ 104 h 108"/>
                  <a:gd name="T42" fmla="*/ 274 w 678"/>
                  <a:gd name="T43" fmla="*/ 106 h 108"/>
                  <a:gd name="T44" fmla="*/ 342 w 678"/>
                  <a:gd name="T45" fmla="*/ 108 h 108"/>
                  <a:gd name="T46" fmla="*/ 342 w 678"/>
                  <a:gd name="T47" fmla="*/ 108 h 108"/>
                  <a:gd name="T48" fmla="*/ 410 w 678"/>
                  <a:gd name="T49" fmla="*/ 106 h 108"/>
                  <a:gd name="T50" fmla="*/ 472 w 678"/>
                  <a:gd name="T51" fmla="*/ 104 h 108"/>
                  <a:gd name="T52" fmla="*/ 530 w 678"/>
                  <a:gd name="T53" fmla="*/ 98 h 108"/>
                  <a:gd name="T54" fmla="*/ 580 w 678"/>
                  <a:gd name="T55" fmla="*/ 92 h 108"/>
                  <a:gd name="T56" fmla="*/ 622 w 678"/>
                  <a:gd name="T57" fmla="*/ 84 h 108"/>
                  <a:gd name="T58" fmla="*/ 652 w 678"/>
                  <a:gd name="T59" fmla="*/ 76 h 108"/>
                  <a:gd name="T60" fmla="*/ 664 w 678"/>
                  <a:gd name="T61" fmla="*/ 72 h 108"/>
                  <a:gd name="T62" fmla="*/ 672 w 678"/>
                  <a:gd name="T63" fmla="*/ 66 h 108"/>
                  <a:gd name="T64" fmla="*/ 678 w 678"/>
                  <a:gd name="T65" fmla="*/ 62 h 108"/>
                  <a:gd name="T66" fmla="*/ 678 w 678"/>
                  <a:gd name="T67" fmla="*/ 56 h 108"/>
                  <a:gd name="T68" fmla="*/ 678 w 678"/>
                  <a:gd name="T69" fmla="*/ 56 h 108"/>
                  <a:gd name="T70" fmla="*/ 678 w 678"/>
                  <a:gd name="T71" fmla="*/ 50 h 108"/>
                  <a:gd name="T72" fmla="*/ 672 w 678"/>
                  <a:gd name="T73" fmla="*/ 46 h 108"/>
                  <a:gd name="T74" fmla="*/ 664 w 678"/>
                  <a:gd name="T75" fmla="*/ 40 h 108"/>
                  <a:gd name="T76" fmla="*/ 652 w 678"/>
                  <a:gd name="T77" fmla="*/ 34 h 108"/>
                  <a:gd name="T78" fmla="*/ 622 w 678"/>
                  <a:gd name="T79" fmla="*/ 26 h 108"/>
                  <a:gd name="T80" fmla="*/ 580 w 678"/>
                  <a:gd name="T81" fmla="*/ 18 h 108"/>
                  <a:gd name="T82" fmla="*/ 530 w 678"/>
                  <a:gd name="T83" fmla="*/ 10 h 108"/>
                  <a:gd name="T84" fmla="*/ 472 w 678"/>
                  <a:gd name="T85" fmla="*/ 6 h 108"/>
                  <a:gd name="T86" fmla="*/ 410 w 678"/>
                  <a:gd name="T87" fmla="*/ 2 h 108"/>
                  <a:gd name="T88" fmla="*/ 342 w 67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8" h="108">
                    <a:moveTo>
                      <a:pt x="342" y="0"/>
                    </a:moveTo>
                    <a:lnTo>
                      <a:pt x="342" y="0"/>
                    </a:lnTo>
                    <a:lnTo>
                      <a:pt x="274" y="2"/>
                    </a:lnTo>
                    <a:lnTo>
                      <a:pt x="210" y="6"/>
                    </a:lnTo>
                    <a:lnTo>
                      <a:pt x="152"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2" y="98"/>
                    </a:lnTo>
                    <a:lnTo>
                      <a:pt x="210" y="104"/>
                    </a:lnTo>
                    <a:lnTo>
                      <a:pt x="274" y="106"/>
                    </a:lnTo>
                    <a:lnTo>
                      <a:pt x="342" y="108"/>
                    </a:lnTo>
                    <a:lnTo>
                      <a:pt x="342" y="108"/>
                    </a:lnTo>
                    <a:lnTo>
                      <a:pt x="410" y="106"/>
                    </a:lnTo>
                    <a:lnTo>
                      <a:pt x="472" y="104"/>
                    </a:lnTo>
                    <a:lnTo>
                      <a:pt x="530" y="98"/>
                    </a:lnTo>
                    <a:lnTo>
                      <a:pt x="580" y="92"/>
                    </a:lnTo>
                    <a:lnTo>
                      <a:pt x="622" y="84"/>
                    </a:lnTo>
                    <a:lnTo>
                      <a:pt x="652" y="76"/>
                    </a:lnTo>
                    <a:lnTo>
                      <a:pt x="664" y="72"/>
                    </a:lnTo>
                    <a:lnTo>
                      <a:pt x="672" y="66"/>
                    </a:lnTo>
                    <a:lnTo>
                      <a:pt x="678" y="62"/>
                    </a:lnTo>
                    <a:lnTo>
                      <a:pt x="678" y="56"/>
                    </a:lnTo>
                    <a:lnTo>
                      <a:pt x="678" y="56"/>
                    </a:lnTo>
                    <a:lnTo>
                      <a:pt x="678" y="50"/>
                    </a:lnTo>
                    <a:lnTo>
                      <a:pt x="672" y="46"/>
                    </a:lnTo>
                    <a:lnTo>
                      <a:pt x="664" y="40"/>
                    </a:lnTo>
                    <a:lnTo>
                      <a:pt x="652" y="34"/>
                    </a:lnTo>
                    <a:lnTo>
                      <a:pt x="622" y="26"/>
                    </a:lnTo>
                    <a:lnTo>
                      <a:pt x="580" y="18"/>
                    </a:lnTo>
                    <a:lnTo>
                      <a:pt x="530" y="10"/>
                    </a:lnTo>
                    <a:lnTo>
                      <a:pt x="472" y="6"/>
                    </a:lnTo>
                    <a:lnTo>
                      <a:pt x="410" y="2"/>
                    </a:lnTo>
                    <a:lnTo>
                      <a:pt x="3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9" name="Freeform 375"/>
              <p:cNvSpPr>
                <a:spLocks noEditPoints="1"/>
              </p:cNvSpPr>
              <p:nvPr/>
            </p:nvSpPr>
            <p:spPr bwMode="auto">
              <a:xfrm>
                <a:off x="4555" y="4174"/>
                <a:ext cx="674" cy="106"/>
              </a:xfrm>
              <a:custGeom>
                <a:avLst/>
                <a:gdLst>
                  <a:gd name="T0" fmla="*/ 340 w 674"/>
                  <a:gd name="T1" fmla="*/ 106 h 106"/>
                  <a:gd name="T2" fmla="*/ 210 w 674"/>
                  <a:gd name="T3" fmla="*/ 102 h 106"/>
                  <a:gd name="T4" fmla="*/ 102 w 674"/>
                  <a:gd name="T5" fmla="*/ 90 h 106"/>
                  <a:gd name="T6" fmla="*/ 28 w 674"/>
                  <a:gd name="T7" fmla="*/ 74 h 106"/>
                  <a:gd name="T8" fmla="*/ 10 w 674"/>
                  <a:gd name="T9" fmla="*/ 64 h 106"/>
                  <a:gd name="T10" fmla="*/ 2 w 674"/>
                  <a:gd name="T11" fmla="*/ 54 h 106"/>
                  <a:gd name="T12" fmla="*/ 4 w 674"/>
                  <a:gd name="T13" fmla="*/ 48 h 106"/>
                  <a:gd name="T14" fmla="*/ 18 w 674"/>
                  <a:gd name="T15" fmla="*/ 38 h 106"/>
                  <a:gd name="T16" fmla="*/ 60 w 674"/>
                  <a:gd name="T17" fmla="*/ 24 h 106"/>
                  <a:gd name="T18" fmla="*/ 152 w 674"/>
                  <a:gd name="T19" fmla="*/ 8 h 106"/>
                  <a:gd name="T20" fmla="*/ 272 w 674"/>
                  <a:gd name="T21" fmla="*/ 0 h 106"/>
                  <a:gd name="T22" fmla="*/ 340 w 674"/>
                  <a:gd name="T23" fmla="*/ 0 h 106"/>
                  <a:gd name="T24" fmla="*/ 470 w 674"/>
                  <a:gd name="T25" fmla="*/ 4 h 106"/>
                  <a:gd name="T26" fmla="*/ 576 w 674"/>
                  <a:gd name="T27" fmla="*/ 16 h 106"/>
                  <a:gd name="T28" fmla="*/ 646 w 674"/>
                  <a:gd name="T29" fmla="*/ 32 h 106"/>
                  <a:gd name="T30" fmla="*/ 666 w 674"/>
                  <a:gd name="T31" fmla="*/ 44 h 106"/>
                  <a:gd name="T32" fmla="*/ 672 w 674"/>
                  <a:gd name="T33" fmla="*/ 54 h 106"/>
                  <a:gd name="T34" fmla="*/ 672 w 674"/>
                  <a:gd name="T35" fmla="*/ 60 h 106"/>
                  <a:gd name="T36" fmla="*/ 658 w 674"/>
                  <a:gd name="T37" fmla="*/ 70 h 106"/>
                  <a:gd name="T38" fmla="*/ 616 w 674"/>
                  <a:gd name="T39" fmla="*/ 82 h 106"/>
                  <a:gd name="T40" fmla="*/ 526 w 674"/>
                  <a:gd name="T41" fmla="*/ 96 h 106"/>
                  <a:gd name="T42" fmla="*/ 406 w 674"/>
                  <a:gd name="T43" fmla="*/ 104 h 106"/>
                  <a:gd name="T44" fmla="*/ 340 w 674"/>
                  <a:gd name="T45" fmla="*/ 0 h 106"/>
                  <a:gd name="T46" fmla="*/ 272 w 674"/>
                  <a:gd name="T47" fmla="*/ 0 h 106"/>
                  <a:gd name="T48" fmla="*/ 150 w 674"/>
                  <a:gd name="T49" fmla="*/ 8 h 106"/>
                  <a:gd name="T50" fmla="*/ 58 w 674"/>
                  <a:gd name="T51" fmla="*/ 24 h 106"/>
                  <a:gd name="T52" fmla="*/ 16 w 674"/>
                  <a:gd name="T53" fmla="*/ 38 h 106"/>
                  <a:gd name="T54" fmla="*/ 2 w 674"/>
                  <a:gd name="T55" fmla="*/ 48 h 106"/>
                  <a:gd name="T56" fmla="*/ 0 w 674"/>
                  <a:gd name="T57" fmla="*/ 54 h 106"/>
                  <a:gd name="T58" fmla="*/ 6 w 674"/>
                  <a:gd name="T59" fmla="*/ 64 h 106"/>
                  <a:gd name="T60" fmla="*/ 26 w 674"/>
                  <a:gd name="T61" fmla="*/ 74 h 106"/>
                  <a:gd name="T62" fmla="*/ 100 w 674"/>
                  <a:gd name="T63" fmla="*/ 90 h 106"/>
                  <a:gd name="T64" fmla="*/ 208 w 674"/>
                  <a:gd name="T65" fmla="*/ 102 h 106"/>
                  <a:gd name="T66" fmla="*/ 340 w 674"/>
                  <a:gd name="T67" fmla="*/ 106 h 106"/>
                  <a:gd name="T68" fmla="*/ 408 w 674"/>
                  <a:gd name="T69" fmla="*/ 104 h 106"/>
                  <a:gd name="T70" fmla="*/ 526 w 674"/>
                  <a:gd name="T71" fmla="*/ 96 h 106"/>
                  <a:gd name="T72" fmla="*/ 618 w 674"/>
                  <a:gd name="T73" fmla="*/ 82 h 106"/>
                  <a:gd name="T74" fmla="*/ 660 w 674"/>
                  <a:gd name="T75" fmla="*/ 70 h 106"/>
                  <a:gd name="T76" fmla="*/ 674 w 674"/>
                  <a:gd name="T77" fmla="*/ 60 h 106"/>
                  <a:gd name="T78" fmla="*/ 674 w 674"/>
                  <a:gd name="T79" fmla="*/ 54 h 106"/>
                  <a:gd name="T80" fmla="*/ 668 w 674"/>
                  <a:gd name="T81" fmla="*/ 44 h 106"/>
                  <a:gd name="T82" fmla="*/ 648 w 674"/>
                  <a:gd name="T83" fmla="*/ 32 h 106"/>
                  <a:gd name="T84" fmla="*/ 576 w 674"/>
                  <a:gd name="T85" fmla="*/ 16 h 106"/>
                  <a:gd name="T86" fmla="*/ 470 w 674"/>
                  <a:gd name="T87" fmla="*/ 4 h 106"/>
                  <a:gd name="T88" fmla="*/ 340 w 674"/>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106"/>
                    </a:moveTo>
                    <a:lnTo>
                      <a:pt x="340" y="106"/>
                    </a:lnTo>
                    <a:lnTo>
                      <a:pt x="272" y="104"/>
                    </a:lnTo>
                    <a:lnTo>
                      <a:pt x="210" y="102"/>
                    </a:lnTo>
                    <a:lnTo>
                      <a:pt x="152" y="96"/>
                    </a:lnTo>
                    <a:lnTo>
                      <a:pt x="102" y="90"/>
                    </a:lnTo>
                    <a:lnTo>
                      <a:pt x="60" y="82"/>
                    </a:lnTo>
                    <a:lnTo>
                      <a:pt x="28" y="74"/>
                    </a:lnTo>
                    <a:lnTo>
                      <a:pt x="18" y="70"/>
                    </a:lnTo>
                    <a:lnTo>
                      <a:pt x="10" y="64"/>
                    </a:lnTo>
                    <a:lnTo>
                      <a:pt x="4" y="60"/>
                    </a:lnTo>
                    <a:lnTo>
                      <a:pt x="2" y="54"/>
                    </a:lnTo>
                    <a:lnTo>
                      <a:pt x="2" y="54"/>
                    </a:lnTo>
                    <a:lnTo>
                      <a:pt x="4" y="48"/>
                    </a:lnTo>
                    <a:lnTo>
                      <a:pt x="10" y="44"/>
                    </a:lnTo>
                    <a:lnTo>
                      <a:pt x="18" y="38"/>
                    </a:lnTo>
                    <a:lnTo>
                      <a:pt x="28" y="32"/>
                    </a:lnTo>
                    <a:lnTo>
                      <a:pt x="60" y="24"/>
                    </a:lnTo>
                    <a:lnTo>
                      <a:pt x="102" y="16"/>
                    </a:lnTo>
                    <a:lnTo>
                      <a:pt x="152" y="8"/>
                    </a:lnTo>
                    <a:lnTo>
                      <a:pt x="210" y="4"/>
                    </a:lnTo>
                    <a:lnTo>
                      <a:pt x="272" y="0"/>
                    </a:lnTo>
                    <a:lnTo>
                      <a:pt x="340" y="0"/>
                    </a:lnTo>
                    <a:lnTo>
                      <a:pt x="340" y="0"/>
                    </a:lnTo>
                    <a:lnTo>
                      <a:pt x="406" y="0"/>
                    </a:lnTo>
                    <a:lnTo>
                      <a:pt x="470" y="4"/>
                    </a:lnTo>
                    <a:lnTo>
                      <a:pt x="526" y="8"/>
                    </a:lnTo>
                    <a:lnTo>
                      <a:pt x="576" y="16"/>
                    </a:lnTo>
                    <a:lnTo>
                      <a:pt x="616" y="24"/>
                    </a:lnTo>
                    <a:lnTo>
                      <a:pt x="646" y="32"/>
                    </a:lnTo>
                    <a:lnTo>
                      <a:pt x="658" y="38"/>
                    </a:lnTo>
                    <a:lnTo>
                      <a:pt x="666" y="44"/>
                    </a:lnTo>
                    <a:lnTo>
                      <a:pt x="672" y="48"/>
                    </a:lnTo>
                    <a:lnTo>
                      <a:pt x="672" y="54"/>
                    </a:lnTo>
                    <a:lnTo>
                      <a:pt x="672" y="54"/>
                    </a:lnTo>
                    <a:lnTo>
                      <a:pt x="672" y="60"/>
                    </a:lnTo>
                    <a:lnTo>
                      <a:pt x="666" y="64"/>
                    </a:lnTo>
                    <a:lnTo>
                      <a:pt x="658" y="70"/>
                    </a:lnTo>
                    <a:lnTo>
                      <a:pt x="646" y="74"/>
                    </a:lnTo>
                    <a:lnTo>
                      <a:pt x="616" y="82"/>
                    </a:lnTo>
                    <a:lnTo>
                      <a:pt x="576" y="90"/>
                    </a:lnTo>
                    <a:lnTo>
                      <a:pt x="526" y="96"/>
                    </a:lnTo>
                    <a:lnTo>
                      <a:pt x="470" y="102"/>
                    </a:lnTo>
                    <a:lnTo>
                      <a:pt x="406" y="104"/>
                    </a:lnTo>
                    <a:lnTo>
                      <a:pt x="340" y="106"/>
                    </a:lnTo>
                    <a:close/>
                    <a:moveTo>
                      <a:pt x="340" y="0"/>
                    </a:moveTo>
                    <a:lnTo>
                      <a:pt x="340" y="0"/>
                    </a:lnTo>
                    <a:lnTo>
                      <a:pt x="272"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2" y="104"/>
                    </a:lnTo>
                    <a:lnTo>
                      <a:pt x="340" y="106"/>
                    </a:lnTo>
                    <a:lnTo>
                      <a:pt x="340" y="106"/>
                    </a:lnTo>
                    <a:lnTo>
                      <a:pt x="408" y="104"/>
                    </a:lnTo>
                    <a:lnTo>
                      <a:pt x="470" y="102"/>
                    </a:lnTo>
                    <a:lnTo>
                      <a:pt x="526" y="96"/>
                    </a:lnTo>
                    <a:lnTo>
                      <a:pt x="576" y="90"/>
                    </a:lnTo>
                    <a:lnTo>
                      <a:pt x="618" y="82"/>
                    </a:lnTo>
                    <a:lnTo>
                      <a:pt x="648" y="74"/>
                    </a:lnTo>
                    <a:lnTo>
                      <a:pt x="660" y="70"/>
                    </a:lnTo>
                    <a:lnTo>
                      <a:pt x="668" y="64"/>
                    </a:lnTo>
                    <a:lnTo>
                      <a:pt x="674" y="60"/>
                    </a:lnTo>
                    <a:lnTo>
                      <a:pt x="674" y="54"/>
                    </a:lnTo>
                    <a:lnTo>
                      <a:pt x="674" y="54"/>
                    </a:lnTo>
                    <a:lnTo>
                      <a:pt x="674" y="48"/>
                    </a:lnTo>
                    <a:lnTo>
                      <a:pt x="668" y="44"/>
                    </a:lnTo>
                    <a:lnTo>
                      <a:pt x="660" y="38"/>
                    </a:lnTo>
                    <a:lnTo>
                      <a:pt x="648" y="32"/>
                    </a:lnTo>
                    <a:lnTo>
                      <a:pt x="618" y="24"/>
                    </a:lnTo>
                    <a:lnTo>
                      <a:pt x="576" y="16"/>
                    </a:lnTo>
                    <a:lnTo>
                      <a:pt x="526" y="8"/>
                    </a:lnTo>
                    <a:lnTo>
                      <a:pt x="470" y="4"/>
                    </a:lnTo>
                    <a:lnTo>
                      <a:pt x="408" y="0"/>
                    </a:lnTo>
                    <a:lnTo>
                      <a:pt x="340" y="0"/>
                    </a:lnTo>
                    <a:close/>
                  </a:path>
                </a:pathLst>
              </a:custGeom>
              <a:solidFill>
                <a:srgbClr val="D3CFC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0" name="Freeform 376"/>
              <p:cNvSpPr>
                <a:spLocks/>
              </p:cNvSpPr>
              <p:nvPr/>
            </p:nvSpPr>
            <p:spPr bwMode="auto">
              <a:xfrm>
                <a:off x="4557" y="4174"/>
                <a:ext cx="670" cy="106"/>
              </a:xfrm>
              <a:custGeom>
                <a:avLst/>
                <a:gdLst>
                  <a:gd name="T0" fmla="*/ 338 w 670"/>
                  <a:gd name="T1" fmla="*/ 106 h 106"/>
                  <a:gd name="T2" fmla="*/ 338 w 670"/>
                  <a:gd name="T3" fmla="*/ 106 h 106"/>
                  <a:gd name="T4" fmla="*/ 270 w 670"/>
                  <a:gd name="T5" fmla="*/ 104 h 106"/>
                  <a:gd name="T6" fmla="*/ 208 w 670"/>
                  <a:gd name="T7" fmla="*/ 102 h 106"/>
                  <a:gd name="T8" fmla="*/ 150 w 670"/>
                  <a:gd name="T9" fmla="*/ 96 h 106"/>
                  <a:gd name="T10" fmla="*/ 100 w 670"/>
                  <a:gd name="T11" fmla="*/ 90 h 106"/>
                  <a:gd name="T12" fmla="*/ 58 w 670"/>
                  <a:gd name="T13" fmla="*/ 82 h 106"/>
                  <a:gd name="T14" fmla="*/ 26 w 670"/>
                  <a:gd name="T15" fmla="*/ 74 h 106"/>
                  <a:gd name="T16" fmla="*/ 16 w 670"/>
                  <a:gd name="T17" fmla="*/ 70 h 106"/>
                  <a:gd name="T18" fmla="*/ 8 w 670"/>
                  <a:gd name="T19" fmla="*/ 64 h 106"/>
                  <a:gd name="T20" fmla="*/ 2 w 670"/>
                  <a:gd name="T21" fmla="*/ 60 h 106"/>
                  <a:gd name="T22" fmla="*/ 0 w 670"/>
                  <a:gd name="T23" fmla="*/ 54 h 106"/>
                  <a:gd name="T24" fmla="*/ 0 w 670"/>
                  <a:gd name="T25" fmla="*/ 54 h 106"/>
                  <a:gd name="T26" fmla="*/ 2 w 670"/>
                  <a:gd name="T27" fmla="*/ 48 h 106"/>
                  <a:gd name="T28" fmla="*/ 8 w 670"/>
                  <a:gd name="T29" fmla="*/ 44 h 106"/>
                  <a:gd name="T30" fmla="*/ 16 w 670"/>
                  <a:gd name="T31" fmla="*/ 38 h 106"/>
                  <a:gd name="T32" fmla="*/ 26 w 670"/>
                  <a:gd name="T33" fmla="*/ 32 h 106"/>
                  <a:gd name="T34" fmla="*/ 58 w 670"/>
                  <a:gd name="T35" fmla="*/ 24 h 106"/>
                  <a:gd name="T36" fmla="*/ 100 w 670"/>
                  <a:gd name="T37" fmla="*/ 16 h 106"/>
                  <a:gd name="T38" fmla="*/ 150 w 670"/>
                  <a:gd name="T39" fmla="*/ 8 h 106"/>
                  <a:gd name="T40" fmla="*/ 208 w 670"/>
                  <a:gd name="T41" fmla="*/ 4 h 106"/>
                  <a:gd name="T42" fmla="*/ 270 w 670"/>
                  <a:gd name="T43" fmla="*/ 0 h 106"/>
                  <a:gd name="T44" fmla="*/ 338 w 670"/>
                  <a:gd name="T45" fmla="*/ 0 h 106"/>
                  <a:gd name="T46" fmla="*/ 338 w 670"/>
                  <a:gd name="T47" fmla="*/ 0 h 106"/>
                  <a:gd name="T48" fmla="*/ 404 w 670"/>
                  <a:gd name="T49" fmla="*/ 0 h 106"/>
                  <a:gd name="T50" fmla="*/ 468 w 670"/>
                  <a:gd name="T51" fmla="*/ 4 h 106"/>
                  <a:gd name="T52" fmla="*/ 524 w 670"/>
                  <a:gd name="T53" fmla="*/ 8 h 106"/>
                  <a:gd name="T54" fmla="*/ 574 w 670"/>
                  <a:gd name="T55" fmla="*/ 16 h 106"/>
                  <a:gd name="T56" fmla="*/ 614 w 670"/>
                  <a:gd name="T57" fmla="*/ 24 h 106"/>
                  <a:gd name="T58" fmla="*/ 644 w 670"/>
                  <a:gd name="T59" fmla="*/ 32 h 106"/>
                  <a:gd name="T60" fmla="*/ 656 w 670"/>
                  <a:gd name="T61" fmla="*/ 38 h 106"/>
                  <a:gd name="T62" fmla="*/ 664 w 670"/>
                  <a:gd name="T63" fmla="*/ 44 h 106"/>
                  <a:gd name="T64" fmla="*/ 670 w 670"/>
                  <a:gd name="T65" fmla="*/ 48 h 106"/>
                  <a:gd name="T66" fmla="*/ 670 w 670"/>
                  <a:gd name="T67" fmla="*/ 54 h 106"/>
                  <a:gd name="T68" fmla="*/ 670 w 670"/>
                  <a:gd name="T69" fmla="*/ 54 h 106"/>
                  <a:gd name="T70" fmla="*/ 670 w 670"/>
                  <a:gd name="T71" fmla="*/ 60 h 106"/>
                  <a:gd name="T72" fmla="*/ 664 w 670"/>
                  <a:gd name="T73" fmla="*/ 64 h 106"/>
                  <a:gd name="T74" fmla="*/ 656 w 670"/>
                  <a:gd name="T75" fmla="*/ 70 h 106"/>
                  <a:gd name="T76" fmla="*/ 644 w 670"/>
                  <a:gd name="T77" fmla="*/ 74 h 106"/>
                  <a:gd name="T78" fmla="*/ 614 w 670"/>
                  <a:gd name="T79" fmla="*/ 82 h 106"/>
                  <a:gd name="T80" fmla="*/ 574 w 670"/>
                  <a:gd name="T81" fmla="*/ 90 h 106"/>
                  <a:gd name="T82" fmla="*/ 524 w 670"/>
                  <a:gd name="T83" fmla="*/ 96 h 106"/>
                  <a:gd name="T84" fmla="*/ 468 w 670"/>
                  <a:gd name="T85" fmla="*/ 102 h 106"/>
                  <a:gd name="T86" fmla="*/ 404 w 670"/>
                  <a:gd name="T87" fmla="*/ 104 h 106"/>
                  <a:gd name="T88" fmla="*/ 338 w 670"/>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106"/>
                    </a:moveTo>
                    <a:lnTo>
                      <a:pt x="338" y="106"/>
                    </a:lnTo>
                    <a:lnTo>
                      <a:pt x="270" y="104"/>
                    </a:lnTo>
                    <a:lnTo>
                      <a:pt x="208" y="102"/>
                    </a:lnTo>
                    <a:lnTo>
                      <a:pt x="150" y="96"/>
                    </a:lnTo>
                    <a:lnTo>
                      <a:pt x="100" y="90"/>
                    </a:lnTo>
                    <a:lnTo>
                      <a:pt x="58" y="82"/>
                    </a:lnTo>
                    <a:lnTo>
                      <a:pt x="26" y="74"/>
                    </a:lnTo>
                    <a:lnTo>
                      <a:pt x="16" y="70"/>
                    </a:lnTo>
                    <a:lnTo>
                      <a:pt x="8" y="64"/>
                    </a:lnTo>
                    <a:lnTo>
                      <a:pt x="2" y="60"/>
                    </a:lnTo>
                    <a:lnTo>
                      <a:pt x="0" y="54"/>
                    </a:lnTo>
                    <a:lnTo>
                      <a:pt x="0" y="54"/>
                    </a:lnTo>
                    <a:lnTo>
                      <a:pt x="2" y="48"/>
                    </a:lnTo>
                    <a:lnTo>
                      <a:pt x="8" y="44"/>
                    </a:lnTo>
                    <a:lnTo>
                      <a:pt x="16" y="38"/>
                    </a:lnTo>
                    <a:lnTo>
                      <a:pt x="26" y="32"/>
                    </a:lnTo>
                    <a:lnTo>
                      <a:pt x="58" y="24"/>
                    </a:lnTo>
                    <a:lnTo>
                      <a:pt x="100" y="16"/>
                    </a:lnTo>
                    <a:lnTo>
                      <a:pt x="150" y="8"/>
                    </a:lnTo>
                    <a:lnTo>
                      <a:pt x="208" y="4"/>
                    </a:lnTo>
                    <a:lnTo>
                      <a:pt x="270" y="0"/>
                    </a:lnTo>
                    <a:lnTo>
                      <a:pt x="338" y="0"/>
                    </a:lnTo>
                    <a:lnTo>
                      <a:pt x="338" y="0"/>
                    </a:lnTo>
                    <a:lnTo>
                      <a:pt x="404" y="0"/>
                    </a:lnTo>
                    <a:lnTo>
                      <a:pt x="468" y="4"/>
                    </a:lnTo>
                    <a:lnTo>
                      <a:pt x="524" y="8"/>
                    </a:lnTo>
                    <a:lnTo>
                      <a:pt x="574" y="16"/>
                    </a:lnTo>
                    <a:lnTo>
                      <a:pt x="614" y="24"/>
                    </a:lnTo>
                    <a:lnTo>
                      <a:pt x="644" y="32"/>
                    </a:lnTo>
                    <a:lnTo>
                      <a:pt x="656" y="38"/>
                    </a:lnTo>
                    <a:lnTo>
                      <a:pt x="664" y="44"/>
                    </a:lnTo>
                    <a:lnTo>
                      <a:pt x="670" y="48"/>
                    </a:lnTo>
                    <a:lnTo>
                      <a:pt x="670" y="54"/>
                    </a:lnTo>
                    <a:lnTo>
                      <a:pt x="670" y="54"/>
                    </a:lnTo>
                    <a:lnTo>
                      <a:pt x="670" y="60"/>
                    </a:lnTo>
                    <a:lnTo>
                      <a:pt x="664" y="64"/>
                    </a:lnTo>
                    <a:lnTo>
                      <a:pt x="656" y="70"/>
                    </a:lnTo>
                    <a:lnTo>
                      <a:pt x="644" y="74"/>
                    </a:lnTo>
                    <a:lnTo>
                      <a:pt x="614" y="82"/>
                    </a:lnTo>
                    <a:lnTo>
                      <a:pt x="574" y="90"/>
                    </a:lnTo>
                    <a:lnTo>
                      <a:pt x="524" y="96"/>
                    </a:lnTo>
                    <a:lnTo>
                      <a:pt x="468" y="102"/>
                    </a:lnTo>
                    <a:lnTo>
                      <a:pt x="404" y="104"/>
                    </a:lnTo>
                    <a:lnTo>
                      <a:pt x="338"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1" name="Freeform 377"/>
              <p:cNvSpPr>
                <a:spLocks/>
              </p:cNvSpPr>
              <p:nvPr/>
            </p:nvSpPr>
            <p:spPr bwMode="auto">
              <a:xfrm>
                <a:off x="4555" y="4174"/>
                <a:ext cx="674" cy="106"/>
              </a:xfrm>
              <a:custGeom>
                <a:avLst/>
                <a:gdLst>
                  <a:gd name="T0" fmla="*/ 340 w 674"/>
                  <a:gd name="T1" fmla="*/ 0 h 106"/>
                  <a:gd name="T2" fmla="*/ 340 w 674"/>
                  <a:gd name="T3" fmla="*/ 0 h 106"/>
                  <a:gd name="T4" fmla="*/ 272 w 674"/>
                  <a:gd name="T5" fmla="*/ 0 h 106"/>
                  <a:gd name="T6" fmla="*/ 208 w 674"/>
                  <a:gd name="T7" fmla="*/ 4 h 106"/>
                  <a:gd name="T8" fmla="*/ 150 w 674"/>
                  <a:gd name="T9" fmla="*/ 8 h 106"/>
                  <a:gd name="T10" fmla="*/ 100 w 674"/>
                  <a:gd name="T11" fmla="*/ 16 h 106"/>
                  <a:gd name="T12" fmla="*/ 58 w 674"/>
                  <a:gd name="T13" fmla="*/ 24 h 106"/>
                  <a:gd name="T14" fmla="*/ 26 w 674"/>
                  <a:gd name="T15" fmla="*/ 32 h 106"/>
                  <a:gd name="T16" fmla="*/ 16 w 674"/>
                  <a:gd name="T17" fmla="*/ 38 h 106"/>
                  <a:gd name="T18" fmla="*/ 6 w 674"/>
                  <a:gd name="T19" fmla="*/ 44 h 106"/>
                  <a:gd name="T20" fmla="*/ 2 w 674"/>
                  <a:gd name="T21" fmla="*/ 48 h 106"/>
                  <a:gd name="T22" fmla="*/ 0 w 674"/>
                  <a:gd name="T23" fmla="*/ 54 h 106"/>
                  <a:gd name="T24" fmla="*/ 0 w 674"/>
                  <a:gd name="T25" fmla="*/ 54 h 106"/>
                  <a:gd name="T26" fmla="*/ 2 w 674"/>
                  <a:gd name="T27" fmla="*/ 60 h 106"/>
                  <a:gd name="T28" fmla="*/ 6 w 674"/>
                  <a:gd name="T29" fmla="*/ 64 h 106"/>
                  <a:gd name="T30" fmla="*/ 16 w 674"/>
                  <a:gd name="T31" fmla="*/ 70 h 106"/>
                  <a:gd name="T32" fmla="*/ 26 w 674"/>
                  <a:gd name="T33" fmla="*/ 74 h 106"/>
                  <a:gd name="T34" fmla="*/ 58 w 674"/>
                  <a:gd name="T35" fmla="*/ 82 h 106"/>
                  <a:gd name="T36" fmla="*/ 100 w 674"/>
                  <a:gd name="T37" fmla="*/ 90 h 106"/>
                  <a:gd name="T38" fmla="*/ 150 w 674"/>
                  <a:gd name="T39" fmla="*/ 96 h 106"/>
                  <a:gd name="T40" fmla="*/ 208 w 674"/>
                  <a:gd name="T41" fmla="*/ 102 h 106"/>
                  <a:gd name="T42" fmla="*/ 272 w 674"/>
                  <a:gd name="T43" fmla="*/ 104 h 106"/>
                  <a:gd name="T44" fmla="*/ 340 w 674"/>
                  <a:gd name="T45" fmla="*/ 106 h 106"/>
                  <a:gd name="T46" fmla="*/ 340 w 674"/>
                  <a:gd name="T47" fmla="*/ 106 h 106"/>
                  <a:gd name="T48" fmla="*/ 408 w 674"/>
                  <a:gd name="T49" fmla="*/ 104 h 106"/>
                  <a:gd name="T50" fmla="*/ 470 w 674"/>
                  <a:gd name="T51" fmla="*/ 102 h 106"/>
                  <a:gd name="T52" fmla="*/ 526 w 674"/>
                  <a:gd name="T53" fmla="*/ 96 h 106"/>
                  <a:gd name="T54" fmla="*/ 576 w 674"/>
                  <a:gd name="T55" fmla="*/ 90 h 106"/>
                  <a:gd name="T56" fmla="*/ 618 w 674"/>
                  <a:gd name="T57" fmla="*/ 82 h 106"/>
                  <a:gd name="T58" fmla="*/ 648 w 674"/>
                  <a:gd name="T59" fmla="*/ 74 h 106"/>
                  <a:gd name="T60" fmla="*/ 660 w 674"/>
                  <a:gd name="T61" fmla="*/ 70 h 106"/>
                  <a:gd name="T62" fmla="*/ 668 w 674"/>
                  <a:gd name="T63" fmla="*/ 64 h 106"/>
                  <a:gd name="T64" fmla="*/ 674 w 674"/>
                  <a:gd name="T65" fmla="*/ 60 h 106"/>
                  <a:gd name="T66" fmla="*/ 674 w 674"/>
                  <a:gd name="T67" fmla="*/ 54 h 106"/>
                  <a:gd name="T68" fmla="*/ 674 w 674"/>
                  <a:gd name="T69" fmla="*/ 54 h 106"/>
                  <a:gd name="T70" fmla="*/ 674 w 674"/>
                  <a:gd name="T71" fmla="*/ 48 h 106"/>
                  <a:gd name="T72" fmla="*/ 668 w 674"/>
                  <a:gd name="T73" fmla="*/ 44 h 106"/>
                  <a:gd name="T74" fmla="*/ 660 w 674"/>
                  <a:gd name="T75" fmla="*/ 38 h 106"/>
                  <a:gd name="T76" fmla="*/ 648 w 674"/>
                  <a:gd name="T77" fmla="*/ 32 h 106"/>
                  <a:gd name="T78" fmla="*/ 618 w 674"/>
                  <a:gd name="T79" fmla="*/ 24 h 106"/>
                  <a:gd name="T80" fmla="*/ 576 w 674"/>
                  <a:gd name="T81" fmla="*/ 16 h 106"/>
                  <a:gd name="T82" fmla="*/ 526 w 674"/>
                  <a:gd name="T83" fmla="*/ 8 h 106"/>
                  <a:gd name="T84" fmla="*/ 470 w 674"/>
                  <a:gd name="T85" fmla="*/ 4 h 106"/>
                  <a:gd name="T86" fmla="*/ 408 w 674"/>
                  <a:gd name="T87" fmla="*/ 0 h 106"/>
                  <a:gd name="T88" fmla="*/ 340 w 674"/>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4" h="106">
                    <a:moveTo>
                      <a:pt x="340" y="0"/>
                    </a:moveTo>
                    <a:lnTo>
                      <a:pt x="340" y="0"/>
                    </a:lnTo>
                    <a:lnTo>
                      <a:pt x="272"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2" y="104"/>
                    </a:lnTo>
                    <a:lnTo>
                      <a:pt x="340" y="106"/>
                    </a:lnTo>
                    <a:lnTo>
                      <a:pt x="340" y="106"/>
                    </a:lnTo>
                    <a:lnTo>
                      <a:pt x="408" y="104"/>
                    </a:lnTo>
                    <a:lnTo>
                      <a:pt x="470" y="102"/>
                    </a:lnTo>
                    <a:lnTo>
                      <a:pt x="526" y="96"/>
                    </a:lnTo>
                    <a:lnTo>
                      <a:pt x="576" y="90"/>
                    </a:lnTo>
                    <a:lnTo>
                      <a:pt x="618" y="82"/>
                    </a:lnTo>
                    <a:lnTo>
                      <a:pt x="648" y="74"/>
                    </a:lnTo>
                    <a:lnTo>
                      <a:pt x="660" y="70"/>
                    </a:lnTo>
                    <a:lnTo>
                      <a:pt x="668" y="64"/>
                    </a:lnTo>
                    <a:lnTo>
                      <a:pt x="674" y="60"/>
                    </a:lnTo>
                    <a:lnTo>
                      <a:pt x="674" y="54"/>
                    </a:lnTo>
                    <a:lnTo>
                      <a:pt x="674" y="54"/>
                    </a:lnTo>
                    <a:lnTo>
                      <a:pt x="674" y="48"/>
                    </a:lnTo>
                    <a:lnTo>
                      <a:pt x="668" y="44"/>
                    </a:lnTo>
                    <a:lnTo>
                      <a:pt x="660" y="38"/>
                    </a:lnTo>
                    <a:lnTo>
                      <a:pt x="648" y="32"/>
                    </a:lnTo>
                    <a:lnTo>
                      <a:pt x="618" y="24"/>
                    </a:lnTo>
                    <a:lnTo>
                      <a:pt x="576" y="16"/>
                    </a:lnTo>
                    <a:lnTo>
                      <a:pt x="526" y="8"/>
                    </a:lnTo>
                    <a:lnTo>
                      <a:pt x="470" y="4"/>
                    </a:lnTo>
                    <a:lnTo>
                      <a:pt x="408" y="0"/>
                    </a:lnTo>
                    <a:lnTo>
                      <a:pt x="3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2" name="Freeform 378"/>
              <p:cNvSpPr>
                <a:spLocks noEditPoints="1"/>
              </p:cNvSpPr>
              <p:nvPr/>
            </p:nvSpPr>
            <p:spPr bwMode="auto">
              <a:xfrm>
                <a:off x="4557" y="4174"/>
                <a:ext cx="670" cy="106"/>
              </a:xfrm>
              <a:custGeom>
                <a:avLst/>
                <a:gdLst>
                  <a:gd name="T0" fmla="*/ 338 w 670"/>
                  <a:gd name="T1" fmla="*/ 106 h 106"/>
                  <a:gd name="T2" fmla="*/ 208 w 670"/>
                  <a:gd name="T3" fmla="*/ 100 h 106"/>
                  <a:gd name="T4" fmla="*/ 102 w 670"/>
                  <a:gd name="T5" fmla="*/ 90 h 106"/>
                  <a:gd name="T6" fmla="*/ 28 w 670"/>
                  <a:gd name="T7" fmla="*/ 74 h 106"/>
                  <a:gd name="T8" fmla="*/ 10 w 670"/>
                  <a:gd name="T9" fmla="*/ 64 h 106"/>
                  <a:gd name="T10" fmla="*/ 2 w 670"/>
                  <a:gd name="T11" fmla="*/ 54 h 106"/>
                  <a:gd name="T12" fmla="*/ 4 w 670"/>
                  <a:gd name="T13" fmla="*/ 48 h 106"/>
                  <a:gd name="T14" fmla="*/ 18 w 670"/>
                  <a:gd name="T15" fmla="*/ 38 h 106"/>
                  <a:gd name="T16" fmla="*/ 60 w 670"/>
                  <a:gd name="T17" fmla="*/ 24 h 106"/>
                  <a:gd name="T18" fmla="*/ 150 w 670"/>
                  <a:gd name="T19" fmla="*/ 10 h 106"/>
                  <a:gd name="T20" fmla="*/ 270 w 670"/>
                  <a:gd name="T21" fmla="*/ 0 h 106"/>
                  <a:gd name="T22" fmla="*/ 338 w 670"/>
                  <a:gd name="T23" fmla="*/ 0 h 106"/>
                  <a:gd name="T24" fmla="*/ 466 w 670"/>
                  <a:gd name="T25" fmla="*/ 4 h 106"/>
                  <a:gd name="T26" fmla="*/ 572 w 670"/>
                  <a:gd name="T27" fmla="*/ 16 h 106"/>
                  <a:gd name="T28" fmla="*/ 642 w 670"/>
                  <a:gd name="T29" fmla="*/ 34 h 106"/>
                  <a:gd name="T30" fmla="*/ 662 w 670"/>
                  <a:gd name="T31" fmla="*/ 44 h 106"/>
                  <a:gd name="T32" fmla="*/ 668 w 670"/>
                  <a:gd name="T33" fmla="*/ 54 h 106"/>
                  <a:gd name="T34" fmla="*/ 668 w 670"/>
                  <a:gd name="T35" fmla="*/ 60 h 106"/>
                  <a:gd name="T36" fmla="*/ 654 w 670"/>
                  <a:gd name="T37" fmla="*/ 70 h 106"/>
                  <a:gd name="T38" fmla="*/ 612 w 670"/>
                  <a:gd name="T39" fmla="*/ 82 h 106"/>
                  <a:gd name="T40" fmla="*/ 522 w 670"/>
                  <a:gd name="T41" fmla="*/ 96 h 106"/>
                  <a:gd name="T42" fmla="*/ 404 w 670"/>
                  <a:gd name="T43" fmla="*/ 104 h 106"/>
                  <a:gd name="T44" fmla="*/ 338 w 670"/>
                  <a:gd name="T45" fmla="*/ 0 h 106"/>
                  <a:gd name="T46" fmla="*/ 270 w 670"/>
                  <a:gd name="T47" fmla="*/ 0 h 106"/>
                  <a:gd name="T48" fmla="*/ 150 w 670"/>
                  <a:gd name="T49" fmla="*/ 8 h 106"/>
                  <a:gd name="T50" fmla="*/ 58 w 670"/>
                  <a:gd name="T51" fmla="*/ 24 h 106"/>
                  <a:gd name="T52" fmla="*/ 16 w 670"/>
                  <a:gd name="T53" fmla="*/ 38 h 106"/>
                  <a:gd name="T54" fmla="*/ 2 w 670"/>
                  <a:gd name="T55" fmla="*/ 48 h 106"/>
                  <a:gd name="T56" fmla="*/ 0 w 670"/>
                  <a:gd name="T57" fmla="*/ 54 h 106"/>
                  <a:gd name="T58" fmla="*/ 8 w 670"/>
                  <a:gd name="T59" fmla="*/ 64 h 106"/>
                  <a:gd name="T60" fmla="*/ 26 w 670"/>
                  <a:gd name="T61" fmla="*/ 74 h 106"/>
                  <a:gd name="T62" fmla="*/ 100 w 670"/>
                  <a:gd name="T63" fmla="*/ 90 h 106"/>
                  <a:gd name="T64" fmla="*/ 208 w 670"/>
                  <a:gd name="T65" fmla="*/ 102 h 106"/>
                  <a:gd name="T66" fmla="*/ 338 w 670"/>
                  <a:gd name="T67" fmla="*/ 106 h 106"/>
                  <a:gd name="T68" fmla="*/ 404 w 670"/>
                  <a:gd name="T69" fmla="*/ 104 h 106"/>
                  <a:gd name="T70" fmla="*/ 524 w 670"/>
                  <a:gd name="T71" fmla="*/ 96 h 106"/>
                  <a:gd name="T72" fmla="*/ 614 w 670"/>
                  <a:gd name="T73" fmla="*/ 82 h 106"/>
                  <a:gd name="T74" fmla="*/ 656 w 670"/>
                  <a:gd name="T75" fmla="*/ 70 h 106"/>
                  <a:gd name="T76" fmla="*/ 670 w 670"/>
                  <a:gd name="T77" fmla="*/ 60 h 106"/>
                  <a:gd name="T78" fmla="*/ 670 w 670"/>
                  <a:gd name="T79" fmla="*/ 54 h 106"/>
                  <a:gd name="T80" fmla="*/ 664 w 670"/>
                  <a:gd name="T81" fmla="*/ 44 h 106"/>
                  <a:gd name="T82" fmla="*/ 644 w 670"/>
                  <a:gd name="T83" fmla="*/ 32 h 106"/>
                  <a:gd name="T84" fmla="*/ 574 w 670"/>
                  <a:gd name="T85" fmla="*/ 16 h 106"/>
                  <a:gd name="T86" fmla="*/ 468 w 670"/>
                  <a:gd name="T87" fmla="*/ 4 h 106"/>
                  <a:gd name="T88" fmla="*/ 338 w 670"/>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106"/>
                    </a:moveTo>
                    <a:lnTo>
                      <a:pt x="338" y="106"/>
                    </a:lnTo>
                    <a:lnTo>
                      <a:pt x="270" y="104"/>
                    </a:lnTo>
                    <a:lnTo>
                      <a:pt x="208" y="100"/>
                    </a:lnTo>
                    <a:lnTo>
                      <a:pt x="150" y="96"/>
                    </a:lnTo>
                    <a:lnTo>
                      <a:pt x="102" y="90"/>
                    </a:lnTo>
                    <a:lnTo>
                      <a:pt x="60" y="82"/>
                    </a:lnTo>
                    <a:lnTo>
                      <a:pt x="28" y="74"/>
                    </a:lnTo>
                    <a:lnTo>
                      <a:pt x="18" y="70"/>
                    </a:lnTo>
                    <a:lnTo>
                      <a:pt x="10" y="64"/>
                    </a:lnTo>
                    <a:lnTo>
                      <a:pt x="4" y="60"/>
                    </a:lnTo>
                    <a:lnTo>
                      <a:pt x="2" y="54"/>
                    </a:lnTo>
                    <a:lnTo>
                      <a:pt x="2" y="54"/>
                    </a:lnTo>
                    <a:lnTo>
                      <a:pt x="4" y="48"/>
                    </a:lnTo>
                    <a:lnTo>
                      <a:pt x="10" y="44"/>
                    </a:lnTo>
                    <a:lnTo>
                      <a:pt x="18" y="38"/>
                    </a:lnTo>
                    <a:lnTo>
                      <a:pt x="28" y="34"/>
                    </a:lnTo>
                    <a:lnTo>
                      <a:pt x="60" y="24"/>
                    </a:lnTo>
                    <a:lnTo>
                      <a:pt x="102" y="16"/>
                    </a:lnTo>
                    <a:lnTo>
                      <a:pt x="150" y="10"/>
                    </a:lnTo>
                    <a:lnTo>
                      <a:pt x="208" y="4"/>
                    </a:lnTo>
                    <a:lnTo>
                      <a:pt x="270" y="0"/>
                    </a:lnTo>
                    <a:lnTo>
                      <a:pt x="338" y="0"/>
                    </a:lnTo>
                    <a:lnTo>
                      <a:pt x="338" y="0"/>
                    </a:lnTo>
                    <a:lnTo>
                      <a:pt x="404" y="0"/>
                    </a:lnTo>
                    <a:lnTo>
                      <a:pt x="466" y="4"/>
                    </a:lnTo>
                    <a:lnTo>
                      <a:pt x="522" y="10"/>
                    </a:lnTo>
                    <a:lnTo>
                      <a:pt x="572" y="16"/>
                    </a:lnTo>
                    <a:lnTo>
                      <a:pt x="612" y="24"/>
                    </a:lnTo>
                    <a:lnTo>
                      <a:pt x="642" y="34"/>
                    </a:lnTo>
                    <a:lnTo>
                      <a:pt x="654" y="38"/>
                    </a:lnTo>
                    <a:lnTo>
                      <a:pt x="662" y="44"/>
                    </a:lnTo>
                    <a:lnTo>
                      <a:pt x="668" y="48"/>
                    </a:lnTo>
                    <a:lnTo>
                      <a:pt x="668" y="54"/>
                    </a:lnTo>
                    <a:lnTo>
                      <a:pt x="668" y="54"/>
                    </a:lnTo>
                    <a:lnTo>
                      <a:pt x="668" y="60"/>
                    </a:lnTo>
                    <a:lnTo>
                      <a:pt x="662" y="64"/>
                    </a:lnTo>
                    <a:lnTo>
                      <a:pt x="654" y="70"/>
                    </a:lnTo>
                    <a:lnTo>
                      <a:pt x="642" y="74"/>
                    </a:lnTo>
                    <a:lnTo>
                      <a:pt x="612" y="82"/>
                    </a:lnTo>
                    <a:lnTo>
                      <a:pt x="572" y="90"/>
                    </a:lnTo>
                    <a:lnTo>
                      <a:pt x="522" y="96"/>
                    </a:lnTo>
                    <a:lnTo>
                      <a:pt x="466" y="100"/>
                    </a:lnTo>
                    <a:lnTo>
                      <a:pt x="404" y="104"/>
                    </a:lnTo>
                    <a:lnTo>
                      <a:pt x="338" y="106"/>
                    </a:lnTo>
                    <a:close/>
                    <a:moveTo>
                      <a:pt x="338" y="0"/>
                    </a:moveTo>
                    <a:lnTo>
                      <a:pt x="338" y="0"/>
                    </a:lnTo>
                    <a:lnTo>
                      <a:pt x="270" y="0"/>
                    </a:lnTo>
                    <a:lnTo>
                      <a:pt x="208" y="4"/>
                    </a:lnTo>
                    <a:lnTo>
                      <a:pt x="150" y="8"/>
                    </a:lnTo>
                    <a:lnTo>
                      <a:pt x="100" y="16"/>
                    </a:lnTo>
                    <a:lnTo>
                      <a:pt x="58" y="24"/>
                    </a:lnTo>
                    <a:lnTo>
                      <a:pt x="26" y="32"/>
                    </a:lnTo>
                    <a:lnTo>
                      <a:pt x="16" y="38"/>
                    </a:lnTo>
                    <a:lnTo>
                      <a:pt x="8" y="44"/>
                    </a:lnTo>
                    <a:lnTo>
                      <a:pt x="2" y="48"/>
                    </a:lnTo>
                    <a:lnTo>
                      <a:pt x="0" y="54"/>
                    </a:lnTo>
                    <a:lnTo>
                      <a:pt x="0" y="54"/>
                    </a:lnTo>
                    <a:lnTo>
                      <a:pt x="2" y="60"/>
                    </a:lnTo>
                    <a:lnTo>
                      <a:pt x="8" y="64"/>
                    </a:lnTo>
                    <a:lnTo>
                      <a:pt x="16" y="70"/>
                    </a:lnTo>
                    <a:lnTo>
                      <a:pt x="26" y="74"/>
                    </a:lnTo>
                    <a:lnTo>
                      <a:pt x="58" y="82"/>
                    </a:lnTo>
                    <a:lnTo>
                      <a:pt x="100" y="90"/>
                    </a:lnTo>
                    <a:lnTo>
                      <a:pt x="150" y="96"/>
                    </a:lnTo>
                    <a:lnTo>
                      <a:pt x="208" y="102"/>
                    </a:lnTo>
                    <a:lnTo>
                      <a:pt x="270" y="104"/>
                    </a:lnTo>
                    <a:lnTo>
                      <a:pt x="338" y="106"/>
                    </a:lnTo>
                    <a:lnTo>
                      <a:pt x="338" y="106"/>
                    </a:lnTo>
                    <a:lnTo>
                      <a:pt x="404" y="104"/>
                    </a:lnTo>
                    <a:lnTo>
                      <a:pt x="468" y="102"/>
                    </a:lnTo>
                    <a:lnTo>
                      <a:pt x="524" y="96"/>
                    </a:lnTo>
                    <a:lnTo>
                      <a:pt x="574" y="90"/>
                    </a:lnTo>
                    <a:lnTo>
                      <a:pt x="614" y="82"/>
                    </a:lnTo>
                    <a:lnTo>
                      <a:pt x="644" y="74"/>
                    </a:lnTo>
                    <a:lnTo>
                      <a:pt x="656" y="70"/>
                    </a:lnTo>
                    <a:lnTo>
                      <a:pt x="664" y="64"/>
                    </a:lnTo>
                    <a:lnTo>
                      <a:pt x="670" y="60"/>
                    </a:lnTo>
                    <a:lnTo>
                      <a:pt x="670" y="54"/>
                    </a:lnTo>
                    <a:lnTo>
                      <a:pt x="670" y="54"/>
                    </a:lnTo>
                    <a:lnTo>
                      <a:pt x="670" y="48"/>
                    </a:lnTo>
                    <a:lnTo>
                      <a:pt x="664" y="44"/>
                    </a:lnTo>
                    <a:lnTo>
                      <a:pt x="656" y="38"/>
                    </a:lnTo>
                    <a:lnTo>
                      <a:pt x="644" y="32"/>
                    </a:lnTo>
                    <a:lnTo>
                      <a:pt x="614" y="24"/>
                    </a:lnTo>
                    <a:lnTo>
                      <a:pt x="574" y="16"/>
                    </a:lnTo>
                    <a:lnTo>
                      <a:pt x="524" y="8"/>
                    </a:lnTo>
                    <a:lnTo>
                      <a:pt x="468" y="4"/>
                    </a:lnTo>
                    <a:lnTo>
                      <a:pt x="404" y="0"/>
                    </a:lnTo>
                    <a:lnTo>
                      <a:pt x="338" y="0"/>
                    </a:lnTo>
                    <a:close/>
                  </a:path>
                </a:pathLst>
              </a:custGeom>
              <a:solidFill>
                <a:srgbClr val="D3CF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3" name="Freeform 379"/>
              <p:cNvSpPr>
                <a:spLocks/>
              </p:cNvSpPr>
              <p:nvPr/>
            </p:nvSpPr>
            <p:spPr bwMode="auto">
              <a:xfrm>
                <a:off x="4559" y="4174"/>
                <a:ext cx="666" cy="106"/>
              </a:xfrm>
              <a:custGeom>
                <a:avLst/>
                <a:gdLst>
                  <a:gd name="T0" fmla="*/ 336 w 666"/>
                  <a:gd name="T1" fmla="*/ 106 h 106"/>
                  <a:gd name="T2" fmla="*/ 336 w 666"/>
                  <a:gd name="T3" fmla="*/ 106 h 106"/>
                  <a:gd name="T4" fmla="*/ 268 w 666"/>
                  <a:gd name="T5" fmla="*/ 104 h 106"/>
                  <a:gd name="T6" fmla="*/ 206 w 666"/>
                  <a:gd name="T7" fmla="*/ 100 h 106"/>
                  <a:gd name="T8" fmla="*/ 148 w 666"/>
                  <a:gd name="T9" fmla="*/ 96 h 106"/>
                  <a:gd name="T10" fmla="*/ 100 w 666"/>
                  <a:gd name="T11" fmla="*/ 90 h 106"/>
                  <a:gd name="T12" fmla="*/ 58 w 666"/>
                  <a:gd name="T13" fmla="*/ 82 h 106"/>
                  <a:gd name="T14" fmla="*/ 26 w 666"/>
                  <a:gd name="T15" fmla="*/ 74 h 106"/>
                  <a:gd name="T16" fmla="*/ 16 w 666"/>
                  <a:gd name="T17" fmla="*/ 70 h 106"/>
                  <a:gd name="T18" fmla="*/ 8 w 666"/>
                  <a:gd name="T19" fmla="*/ 64 h 106"/>
                  <a:gd name="T20" fmla="*/ 2 w 666"/>
                  <a:gd name="T21" fmla="*/ 60 h 106"/>
                  <a:gd name="T22" fmla="*/ 0 w 666"/>
                  <a:gd name="T23" fmla="*/ 54 h 106"/>
                  <a:gd name="T24" fmla="*/ 0 w 666"/>
                  <a:gd name="T25" fmla="*/ 54 h 106"/>
                  <a:gd name="T26" fmla="*/ 2 w 666"/>
                  <a:gd name="T27" fmla="*/ 48 h 106"/>
                  <a:gd name="T28" fmla="*/ 8 w 666"/>
                  <a:gd name="T29" fmla="*/ 44 h 106"/>
                  <a:gd name="T30" fmla="*/ 16 w 666"/>
                  <a:gd name="T31" fmla="*/ 38 h 106"/>
                  <a:gd name="T32" fmla="*/ 26 w 666"/>
                  <a:gd name="T33" fmla="*/ 34 h 106"/>
                  <a:gd name="T34" fmla="*/ 58 w 666"/>
                  <a:gd name="T35" fmla="*/ 24 h 106"/>
                  <a:gd name="T36" fmla="*/ 100 w 666"/>
                  <a:gd name="T37" fmla="*/ 16 h 106"/>
                  <a:gd name="T38" fmla="*/ 148 w 666"/>
                  <a:gd name="T39" fmla="*/ 10 h 106"/>
                  <a:gd name="T40" fmla="*/ 206 w 666"/>
                  <a:gd name="T41" fmla="*/ 4 h 106"/>
                  <a:gd name="T42" fmla="*/ 268 w 666"/>
                  <a:gd name="T43" fmla="*/ 0 h 106"/>
                  <a:gd name="T44" fmla="*/ 336 w 666"/>
                  <a:gd name="T45" fmla="*/ 0 h 106"/>
                  <a:gd name="T46" fmla="*/ 336 w 666"/>
                  <a:gd name="T47" fmla="*/ 0 h 106"/>
                  <a:gd name="T48" fmla="*/ 402 w 666"/>
                  <a:gd name="T49" fmla="*/ 0 h 106"/>
                  <a:gd name="T50" fmla="*/ 464 w 666"/>
                  <a:gd name="T51" fmla="*/ 4 h 106"/>
                  <a:gd name="T52" fmla="*/ 520 w 666"/>
                  <a:gd name="T53" fmla="*/ 10 h 106"/>
                  <a:gd name="T54" fmla="*/ 570 w 666"/>
                  <a:gd name="T55" fmla="*/ 16 h 106"/>
                  <a:gd name="T56" fmla="*/ 610 w 666"/>
                  <a:gd name="T57" fmla="*/ 24 h 106"/>
                  <a:gd name="T58" fmla="*/ 640 w 666"/>
                  <a:gd name="T59" fmla="*/ 34 h 106"/>
                  <a:gd name="T60" fmla="*/ 652 w 666"/>
                  <a:gd name="T61" fmla="*/ 38 h 106"/>
                  <a:gd name="T62" fmla="*/ 660 w 666"/>
                  <a:gd name="T63" fmla="*/ 44 h 106"/>
                  <a:gd name="T64" fmla="*/ 666 w 666"/>
                  <a:gd name="T65" fmla="*/ 48 h 106"/>
                  <a:gd name="T66" fmla="*/ 666 w 666"/>
                  <a:gd name="T67" fmla="*/ 54 h 106"/>
                  <a:gd name="T68" fmla="*/ 666 w 666"/>
                  <a:gd name="T69" fmla="*/ 54 h 106"/>
                  <a:gd name="T70" fmla="*/ 666 w 666"/>
                  <a:gd name="T71" fmla="*/ 60 h 106"/>
                  <a:gd name="T72" fmla="*/ 660 w 666"/>
                  <a:gd name="T73" fmla="*/ 64 h 106"/>
                  <a:gd name="T74" fmla="*/ 652 w 666"/>
                  <a:gd name="T75" fmla="*/ 70 h 106"/>
                  <a:gd name="T76" fmla="*/ 640 w 666"/>
                  <a:gd name="T77" fmla="*/ 74 h 106"/>
                  <a:gd name="T78" fmla="*/ 610 w 666"/>
                  <a:gd name="T79" fmla="*/ 82 h 106"/>
                  <a:gd name="T80" fmla="*/ 570 w 666"/>
                  <a:gd name="T81" fmla="*/ 90 h 106"/>
                  <a:gd name="T82" fmla="*/ 520 w 666"/>
                  <a:gd name="T83" fmla="*/ 96 h 106"/>
                  <a:gd name="T84" fmla="*/ 464 w 666"/>
                  <a:gd name="T85" fmla="*/ 100 h 106"/>
                  <a:gd name="T86" fmla="*/ 402 w 666"/>
                  <a:gd name="T87" fmla="*/ 104 h 106"/>
                  <a:gd name="T88" fmla="*/ 336 w 666"/>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106"/>
                    </a:moveTo>
                    <a:lnTo>
                      <a:pt x="336" y="106"/>
                    </a:lnTo>
                    <a:lnTo>
                      <a:pt x="268" y="104"/>
                    </a:lnTo>
                    <a:lnTo>
                      <a:pt x="206" y="100"/>
                    </a:lnTo>
                    <a:lnTo>
                      <a:pt x="148" y="96"/>
                    </a:lnTo>
                    <a:lnTo>
                      <a:pt x="100" y="90"/>
                    </a:lnTo>
                    <a:lnTo>
                      <a:pt x="58" y="82"/>
                    </a:lnTo>
                    <a:lnTo>
                      <a:pt x="26" y="74"/>
                    </a:lnTo>
                    <a:lnTo>
                      <a:pt x="16" y="70"/>
                    </a:lnTo>
                    <a:lnTo>
                      <a:pt x="8" y="64"/>
                    </a:lnTo>
                    <a:lnTo>
                      <a:pt x="2" y="60"/>
                    </a:lnTo>
                    <a:lnTo>
                      <a:pt x="0" y="54"/>
                    </a:lnTo>
                    <a:lnTo>
                      <a:pt x="0" y="54"/>
                    </a:lnTo>
                    <a:lnTo>
                      <a:pt x="2" y="48"/>
                    </a:lnTo>
                    <a:lnTo>
                      <a:pt x="8" y="44"/>
                    </a:lnTo>
                    <a:lnTo>
                      <a:pt x="16" y="38"/>
                    </a:lnTo>
                    <a:lnTo>
                      <a:pt x="26" y="34"/>
                    </a:lnTo>
                    <a:lnTo>
                      <a:pt x="58" y="24"/>
                    </a:lnTo>
                    <a:lnTo>
                      <a:pt x="100" y="16"/>
                    </a:lnTo>
                    <a:lnTo>
                      <a:pt x="148" y="10"/>
                    </a:lnTo>
                    <a:lnTo>
                      <a:pt x="206" y="4"/>
                    </a:lnTo>
                    <a:lnTo>
                      <a:pt x="268" y="0"/>
                    </a:lnTo>
                    <a:lnTo>
                      <a:pt x="336" y="0"/>
                    </a:lnTo>
                    <a:lnTo>
                      <a:pt x="336" y="0"/>
                    </a:lnTo>
                    <a:lnTo>
                      <a:pt x="402" y="0"/>
                    </a:lnTo>
                    <a:lnTo>
                      <a:pt x="464" y="4"/>
                    </a:lnTo>
                    <a:lnTo>
                      <a:pt x="520" y="10"/>
                    </a:lnTo>
                    <a:lnTo>
                      <a:pt x="570" y="16"/>
                    </a:lnTo>
                    <a:lnTo>
                      <a:pt x="610" y="24"/>
                    </a:lnTo>
                    <a:lnTo>
                      <a:pt x="640" y="34"/>
                    </a:lnTo>
                    <a:lnTo>
                      <a:pt x="652" y="38"/>
                    </a:lnTo>
                    <a:lnTo>
                      <a:pt x="660" y="44"/>
                    </a:lnTo>
                    <a:lnTo>
                      <a:pt x="666" y="48"/>
                    </a:lnTo>
                    <a:lnTo>
                      <a:pt x="666" y="54"/>
                    </a:lnTo>
                    <a:lnTo>
                      <a:pt x="666" y="54"/>
                    </a:lnTo>
                    <a:lnTo>
                      <a:pt x="666" y="60"/>
                    </a:lnTo>
                    <a:lnTo>
                      <a:pt x="660" y="64"/>
                    </a:lnTo>
                    <a:lnTo>
                      <a:pt x="652" y="70"/>
                    </a:lnTo>
                    <a:lnTo>
                      <a:pt x="640" y="74"/>
                    </a:lnTo>
                    <a:lnTo>
                      <a:pt x="610" y="82"/>
                    </a:lnTo>
                    <a:lnTo>
                      <a:pt x="570" y="90"/>
                    </a:lnTo>
                    <a:lnTo>
                      <a:pt x="520" y="96"/>
                    </a:lnTo>
                    <a:lnTo>
                      <a:pt x="464" y="100"/>
                    </a:lnTo>
                    <a:lnTo>
                      <a:pt x="402" y="104"/>
                    </a:lnTo>
                    <a:lnTo>
                      <a:pt x="336"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4" name="Freeform 380"/>
              <p:cNvSpPr>
                <a:spLocks/>
              </p:cNvSpPr>
              <p:nvPr/>
            </p:nvSpPr>
            <p:spPr bwMode="auto">
              <a:xfrm>
                <a:off x="4557" y="4174"/>
                <a:ext cx="670" cy="106"/>
              </a:xfrm>
              <a:custGeom>
                <a:avLst/>
                <a:gdLst>
                  <a:gd name="T0" fmla="*/ 338 w 670"/>
                  <a:gd name="T1" fmla="*/ 0 h 106"/>
                  <a:gd name="T2" fmla="*/ 338 w 670"/>
                  <a:gd name="T3" fmla="*/ 0 h 106"/>
                  <a:gd name="T4" fmla="*/ 270 w 670"/>
                  <a:gd name="T5" fmla="*/ 0 h 106"/>
                  <a:gd name="T6" fmla="*/ 208 w 670"/>
                  <a:gd name="T7" fmla="*/ 4 h 106"/>
                  <a:gd name="T8" fmla="*/ 150 w 670"/>
                  <a:gd name="T9" fmla="*/ 8 h 106"/>
                  <a:gd name="T10" fmla="*/ 100 w 670"/>
                  <a:gd name="T11" fmla="*/ 16 h 106"/>
                  <a:gd name="T12" fmla="*/ 58 w 670"/>
                  <a:gd name="T13" fmla="*/ 24 h 106"/>
                  <a:gd name="T14" fmla="*/ 26 w 670"/>
                  <a:gd name="T15" fmla="*/ 32 h 106"/>
                  <a:gd name="T16" fmla="*/ 16 w 670"/>
                  <a:gd name="T17" fmla="*/ 38 h 106"/>
                  <a:gd name="T18" fmla="*/ 8 w 670"/>
                  <a:gd name="T19" fmla="*/ 44 h 106"/>
                  <a:gd name="T20" fmla="*/ 2 w 670"/>
                  <a:gd name="T21" fmla="*/ 48 h 106"/>
                  <a:gd name="T22" fmla="*/ 0 w 670"/>
                  <a:gd name="T23" fmla="*/ 54 h 106"/>
                  <a:gd name="T24" fmla="*/ 0 w 670"/>
                  <a:gd name="T25" fmla="*/ 54 h 106"/>
                  <a:gd name="T26" fmla="*/ 2 w 670"/>
                  <a:gd name="T27" fmla="*/ 60 h 106"/>
                  <a:gd name="T28" fmla="*/ 8 w 670"/>
                  <a:gd name="T29" fmla="*/ 64 h 106"/>
                  <a:gd name="T30" fmla="*/ 16 w 670"/>
                  <a:gd name="T31" fmla="*/ 70 h 106"/>
                  <a:gd name="T32" fmla="*/ 26 w 670"/>
                  <a:gd name="T33" fmla="*/ 74 h 106"/>
                  <a:gd name="T34" fmla="*/ 58 w 670"/>
                  <a:gd name="T35" fmla="*/ 82 h 106"/>
                  <a:gd name="T36" fmla="*/ 100 w 670"/>
                  <a:gd name="T37" fmla="*/ 90 h 106"/>
                  <a:gd name="T38" fmla="*/ 150 w 670"/>
                  <a:gd name="T39" fmla="*/ 96 h 106"/>
                  <a:gd name="T40" fmla="*/ 208 w 670"/>
                  <a:gd name="T41" fmla="*/ 102 h 106"/>
                  <a:gd name="T42" fmla="*/ 270 w 670"/>
                  <a:gd name="T43" fmla="*/ 104 h 106"/>
                  <a:gd name="T44" fmla="*/ 338 w 670"/>
                  <a:gd name="T45" fmla="*/ 106 h 106"/>
                  <a:gd name="T46" fmla="*/ 338 w 670"/>
                  <a:gd name="T47" fmla="*/ 106 h 106"/>
                  <a:gd name="T48" fmla="*/ 404 w 670"/>
                  <a:gd name="T49" fmla="*/ 104 h 106"/>
                  <a:gd name="T50" fmla="*/ 468 w 670"/>
                  <a:gd name="T51" fmla="*/ 102 h 106"/>
                  <a:gd name="T52" fmla="*/ 524 w 670"/>
                  <a:gd name="T53" fmla="*/ 96 h 106"/>
                  <a:gd name="T54" fmla="*/ 574 w 670"/>
                  <a:gd name="T55" fmla="*/ 90 h 106"/>
                  <a:gd name="T56" fmla="*/ 614 w 670"/>
                  <a:gd name="T57" fmla="*/ 82 h 106"/>
                  <a:gd name="T58" fmla="*/ 644 w 670"/>
                  <a:gd name="T59" fmla="*/ 74 h 106"/>
                  <a:gd name="T60" fmla="*/ 656 w 670"/>
                  <a:gd name="T61" fmla="*/ 70 h 106"/>
                  <a:gd name="T62" fmla="*/ 664 w 670"/>
                  <a:gd name="T63" fmla="*/ 64 h 106"/>
                  <a:gd name="T64" fmla="*/ 670 w 670"/>
                  <a:gd name="T65" fmla="*/ 60 h 106"/>
                  <a:gd name="T66" fmla="*/ 670 w 670"/>
                  <a:gd name="T67" fmla="*/ 54 h 106"/>
                  <a:gd name="T68" fmla="*/ 670 w 670"/>
                  <a:gd name="T69" fmla="*/ 54 h 106"/>
                  <a:gd name="T70" fmla="*/ 670 w 670"/>
                  <a:gd name="T71" fmla="*/ 48 h 106"/>
                  <a:gd name="T72" fmla="*/ 664 w 670"/>
                  <a:gd name="T73" fmla="*/ 44 h 106"/>
                  <a:gd name="T74" fmla="*/ 656 w 670"/>
                  <a:gd name="T75" fmla="*/ 38 h 106"/>
                  <a:gd name="T76" fmla="*/ 644 w 670"/>
                  <a:gd name="T77" fmla="*/ 32 h 106"/>
                  <a:gd name="T78" fmla="*/ 614 w 670"/>
                  <a:gd name="T79" fmla="*/ 24 h 106"/>
                  <a:gd name="T80" fmla="*/ 574 w 670"/>
                  <a:gd name="T81" fmla="*/ 16 h 106"/>
                  <a:gd name="T82" fmla="*/ 524 w 670"/>
                  <a:gd name="T83" fmla="*/ 8 h 106"/>
                  <a:gd name="T84" fmla="*/ 468 w 670"/>
                  <a:gd name="T85" fmla="*/ 4 h 106"/>
                  <a:gd name="T86" fmla="*/ 404 w 670"/>
                  <a:gd name="T87" fmla="*/ 0 h 106"/>
                  <a:gd name="T88" fmla="*/ 338 w 670"/>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0" h="106">
                    <a:moveTo>
                      <a:pt x="338" y="0"/>
                    </a:moveTo>
                    <a:lnTo>
                      <a:pt x="338" y="0"/>
                    </a:lnTo>
                    <a:lnTo>
                      <a:pt x="270" y="0"/>
                    </a:lnTo>
                    <a:lnTo>
                      <a:pt x="208" y="4"/>
                    </a:lnTo>
                    <a:lnTo>
                      <a:pt x="150" y="8"/>
                    </a:lnTo>
                    <a:lnTo>
                      <a:pt x="100" y="16"/>
                    </a:lnTo>
                    <a:lnTo>
                      <a:pt x="58" y="24"/>
                    </a:lnTo>
                    <a:lnTo>
                      <a:pt x="26" y="32"/>
                    </a:lnTo>
                    <a:lnTo>
                      <a:pt x="16" y="38"/>
                    </a:lnTo>
                    <a:lnTo>
                      <a:pt x="8" y="44"/>
                    </a:lnTo>
                    <a:lnTo>
                      <a:pt x="2" y="48"/>
                    </a:lnTo>
                    <a:lnTo>
                      <a:pt x="0" y="54"/>
                    </a:lnTo>
                    <a:lnTo>
                      <a:pt x="0" y="54"/>
                    </a:lnTo>
                    <a:lnTo>
                      <a:pt x="2" y="60"/>
                    </a:lnTo>
                    <a:lnTo>
                      <a:pt x="8" y="64"/>
                    </a:lnTo>
                    <a:lnTo>
                      <a:pt x="16" y="70"/>
                    </a:lnTo>
                    <a:lnTo>
                      <a:pt x="26" y="74"/>
                    </a:lnTo>
                    <a:lnTo>
                      <a:pt x="58" y="82"/>
                    </a:lnTo>
                    <a:lnTo>
                      <a:pt x="100" y="90"/>
                    </a:lnTo>
                    <a:lnTo>
                      <a:pt x="150" y="96"/>
                    </a:lnTo>
                    <a:lnTo>
                      <a:pt x="208" y="102"/>
                    </a:lnTo>
                    <a:lnTo>
                      <a:pt x="270" y="104"/>
                    </a:lnTo>
                    <a:lnTo>
                      <a:pt x="338" y="106"/>
                    </a:lnTo>
                    <a:lnTo>
                      <a:pt x="338" y="106"/>
                    </a:lnTo>
                    <a:lnTo>
                      <a:pt x="404" y="104"/>
                    </a:lnTo>
                    <a:lnTo>
                      <a:pt x="468" y="102"/>
                    </a:lnTo>
                    <a:lnTo>
                      <a:pt x="524" y="96"/>
                    </a:lnTo>
                    <a:lnTo>
                      <a:pt x="574" y="90"/>
                    </a:lnTo>
                    <a:lnTo>
                      <a:pt x="614" y="82"/>
                    </a:lnTo>
                    <a:lnTo>
                      <a:pt x="644" y="74"/>
                    </a:lnTo>
                    <a:lnTo>
                      <a:pt x="656" y="70"/>
                    </a:lnTo>
                    <a:lnTo>
                      <a:pt x="664" y="64"/>
                    </a:lnTo>
                    <a:lnTo>
                      <a:pt x="670" y="60"/>
                    </a:lnTo>
                    <a:lnTo>
                      <a:pt x="670" y="54"/>
                    </a:lnTo>
                    <a:lnTo>
                      <a:pt x="670" y="54"/>
                    </a:lnTo>
                    <a:lnTo>
                      <a:pt x="670" y="48"/>
                    </a:lnTo>
                    <a:lnTo>
                      <a:pt x="664" y="44"/>
                    </a:lnTo>
                    <a:lnTo>
                      <a:pt x="656" y="38"/>
                    </a:lnTo>
                    <a:lnTo>
                      <a:pt x="644" y="32"/>
                    </a:lnTo>
                    <a:lnTo>
                      <a:pt x="614" y="24"/>
                    </a:lnTo>
                    <a:lnTo>
                      <a:pt x="574" y="16"/>
                    </a:lnTo>
                    <a:lnTo>
                      <a:pt x="524" y="8"/>
                    </a:lnTo>
                    <a:lnTo>
                      <a:pt x="468" y="4"/>
                    </a:lnTo>
                    <a:lnTo>
                      <a:pt x="404" y="0"/>
                    </a:lnTo>
                    <a:lnTo>
                      <a:pt x="3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5" name="Freeform 381"/>
              <p:cNvSpPr>
                <a:spLocks noEditPoints="1"/>
              </p:cNvSpPr>
              <p:nvPr/>
            </p:nvSpPr>
            <p:spPr bwMode="auto">
              <a:xfrm>
                <a:off x="4559" y="4174"/>
                <a:ext cx="666" cy="106"/>
              </a:xfrm>
              <a:custGeom>
                <a:avLst/>
                <a:gdLst>
                  <a:gd name="T0" fmla="*/ 336 w 666"/>
                  <a:gd name="T1" fmla="*/ 104 h 106"/>
                  <a:gd name="T2" fmla="*/ 206 w 666"/>
                  <a:gd name="T3" fmla="*/ 100 h 106"/>
                  <a:gd name="T4" fmla="*/ 100 w 666"/>
                  <a:gd name="T5" fmla="*/ 90 h 106"/>
                  <a:gd name="T6" fmla="*/ 28 w 666"/>
                  <a:gd name="T7" fmla="*/ 74 h 106"/>
                  <a:gd name="T8" fmla="*/ 10 w 666"/>
                  <a:gd name="T9" fmla="*/ 64 h 106"/>
                  <a:gd name="T10" fmla="*/ 2 w 666"/>
                  <a:gd name="T11" fmla="*/ 54 h 106"/>
                  <a:gd name="T12" fmla="*/ 4 w 666"/>
                  <a:gd name="T13" fmla="*/ 48 h 106"/>
                  <a:gd name="T14" fmla="*/ 18 w 666"/>
                  <a:gd name="T15" fmla="*/ 38 h 106"/>
                  <a:gd name="T16" fmla="*/ 60 w 666"/>
                  <a:gd name="T17" fmla="*/ 24 h 106"/>
                  <a:gd name="T18" fmla="*/ 150 w 666"/>
                  <a:gd name="T19" fmla="*/ 10 h 106"/>
                  <a:gd name="T20" fmla="*/ 270 w 666"/>
                  <a:gd name="T21" fmla="*/ 2 h 106"/>
                  <a:gd name="T22" fmla="*/ 336 w 666"/>
                  <a:gd name="T23" fmla="*/ 0 h 106"/>
                  <a:gd name="T24" fmla="*/ 464 w 666"/>
                  <a:gd name="T25" fmla="*/ 4 h 106"/>
                  <a:gd name="T26" fmla="*/ 568 w 666"/>
                  <a:gd name="T27" fmla="*/ 16 h 106"/>
                  <a:gd name="T28" fmla="*/ 638 w 666"/>
                  <a:gd name="T29" fmla="*/ 34 h 106"/>
                  <a:gd name="T30" fmla="*/ 658 w 666"/>
                  <a:gd name="T31" fmla="*/ 44 h 106"/>
                  <a:gd name="T32" fmla="*/ 664 w 666"/>
                  <a:gd name="T33" fmla="*/ 54 h 106"/>
                  <a:gd name="T34" fmla="*/ 662 w 666"/>
                  <a:gd name="T35" fmla="*/ 60 h 106"/>
                  <a:gd name="T36" fmla="*/ 650 w 666"/>
                  <a:gd name="T37" fmla="*/ 70 h 106"/>
                  <a:gd name="T38" fmla="*/ 608 w 666"/>
                  <a:gd name="T39" fmla="*/ 82 h 106"/>
                  <a:gd name="T40" fmla="*/ 520 w 666"/>
                  <a:gd name="T41" fmla="*/ 96 h 106"/>
                  <a:gd name="T42" fmla="*/ 402 w 666"/>
                  <a:gd name="T43" fmla="*/ 104 h 106"/>
                  <a:gd name="T44" fmla="*/ 336 w 666"/>
                  <a:gd name="T45" fmla="*/ 0 h 106"/>
                  <a:gd name="T46" fmla="*/ 268 w 666"/>
                  <a:gd name="T47" fmla="*/ 0 h 106"/>
                  <a:gd name="T48" fmla="*/ 148 w 666"/>
                  <a:gd name="T49" fmla="*/ 10 h 106"/>
                  <a:gd name="T50" fmla="*/ 58 w 666"/>
                  <a:gd name="T51" fmla="*/ 24 h 106"/>
                  <a:gd name="T52" fmla="*/ 16 w 666"/>
                  <a:gd name="T53" fmla="*/ 38 h 106"/>
                  <a:gd name="T54" fmla="*/ 2 w 666"/>
                  <a:gd name="T55" fmla="*/ 48 h 106"/>
                  <a:gd name="T56" fmla="*/ 0 w 666"/>
                  <a:gd name="T57" fmla="*/ 54 h 106"/>
                  <a:gd name="T58" fmla="*/ 8 w 666"/>
                  <a:gd name="T59" fmla="*/ 64 h 106"/>
                  <a:gd name="T60" fmla="*/ 26 w 666"/>
                  <a:gd name="T61" fmla="*/ 74 h 106"/>
                  <a:gd name="T62" fmla="*/ 100 w 666"/>
                  <a:gd name="T63" fmla="*/ 90 h 106"/>
                  <a:gd name="T64" fmla="*/ 206 w 666"/>
                  <a:gd name="T65" fmla="*/ 100 h 106"/>
                  <a:gd name="T66" fmla="*/ 336 w 666"/>
                  <a:gd name="T67" fmla="*/ 106 h 106"/>
                  <a:gd name="T68" fmla="*/ 402 w 666"/>
                  <a:gd name="T69" fmla="*/ 104 h 106"/>
                  <a:gd name="T70" fmla="*/ 520 w 666"/>
                  <a:gd name="T71" fmla="*/ 96 h 106"/>
                  <a:gd name="T72" fmla="*/ 610 w 666"/>
                  <a:gd name="T73" fmla="*/ 82 h 106"/>
                  <a:gd name="T74" fmla="*/ 652 w 666"/>
                  <a:gd name="T75" fmla="*/ 70 h 106"/>
                  <a:gd name="T76" fmla="*/ 666 w 666"/>
                  <a:gd name="T77" fmla="*/ 60 h 106"/>
                  <a:gd name="T78" fmla="*/ 666 w 666"/>
                  <a:gd name="T79" fmla="*/ 54 h 106"/>
                  <a:gd name="T80" fmla="*/ 660 w 666"/>
                  <a:gd name="T81" fmla="*/ 44 h 106"/>
                  <a:gd name="T82" fmla="*/ 640 w 666"/>
                  <a:gd name="T83" fmla="*/ 34 h 106"/>
                  <a:gd name="T84" fmla="*/ 570 w 666"/>
                  <a:gd name="T85" fmla="*/ 16 h 106"/>
                  <a:gd name="T86" fmla="*/ 464 w 666"/>
                  <a:gd name="T87" fmla="*/ 4 h 106"/>
                  <a:gd name="T88" fmla="*/ 336 w 66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104"/>
                    </a:moveTo>
                    <a:lnTo>
                      <a:pt x="336" y="104"/>
                    </a:lnTo>
                    <a:lnTo>
                      <a:pt x="270" y="104"/>
                    </a:lnTo>
                    <a:lnTo>
                      <a:pt x="206" y="100"/>
                    </a:lnTo>
                    <a:lnTo>
                      <a:pt x="150" y="96"/>
                    </a:lnTo>
                    <a:lnTo>
                      <a:pt x="100" y="90"/>
                    </a:lnTo>
                    <a:lnTo>
                      <a:pt x="60" y="82"/>
                    </a:lnTo>
                    <a:lnTo>
                      <a:pt x="28" y="74"/>
                    </a:lnTo>
                    <a:lnTo>
                      <a:pt x="18" y="70"/>
                    </a:lnTo>
                    <a:lnTo>
                      <a:pt x="10" y="64"/>
                    </a:lnTo>
                    <a:lnTo>
                      <a:pt x="4" y="60"/>
                    </a:lnTo>
                    <a:lnTo>
                      <a:pt x="2" y="54"/>
                    </a:lnTo>
                    <a:lnTo>
                      <a:pt x="2" y="54"/>
                    </a:lnTo>
                    <a:lnTo>
                      <a:pt x="4" y="48"/>
                    </a:lnTo>
                    <a:lnTo>
                      <a:pt x="10" y="44"/>
                    </a:lnTo>
                    <a:lnTo>
                      <a:pt x="18" y="38"/>
                    </a:lnTo>
                    <a:lnTo>
                      <a:pt x="28" y="34"/>
                    </a:lnTo>
                    <a:lnTo>
                      <a:pt x="60" y="24"/>
                    </a:lnTo>
                    <a:lnTo>
                      <a:pt x="100" y="16"/>
                    </a:lnTo>
                    <a:lnTo>
                      <a:pt x="150" y="10"/>
                    </a:lnTo>
                    <a:lnTo>
                      <a:pt x="206" y="4"/>
                    </a:lnTo>
                    <a:lnTo>
                      <a:pt x="270" y="2"/>
                    </a:lnTo>
                    <a:lnTo>
                      <a:pt x="336" y="0"/>
                    </a:lnTo>
                    <a:lnTo>
                      <a:pt x="336" y="0"/>
                    </a:lnTo>
                    <a:lnTo>
                      <a:pt x="402" y="2"/>
                    </a:lnTo>
                    <a:lnTo>
                      <a:pt x="464" y="4"/>
                    </a:lnTo>
                    <a:lnTo>
                      <a:pt x="520" y="10"/>
                    </a:lnTo>
                    <a:lnTo>
                      <a:pt x="568" y="16"/>
                    </a:lnTo>
                    <a:lnTo>
                      <a:pt x="608" y="24"/>
                    </a:lnTo>
                    <a:lnTo>
                      <a:pt x="638" y="34"/>
                    </a:lnTo>
                    <a:lnTo>
                      <a:pt x="650" y="38"/>
                    </a:lnTo>
                    <a:lnTo>
                      <a:pt x="658" y="44"/>
                    </a:lnTo>
                    <a:lnTo>
                      <a:pt x="662" y="48"/>
                    </a:lnTo>
                    <a:lnTo>
                      <a:pt x="664" y="54"/>
                    </a:lnTo>
                    <a:lnTo>
                      <a:pt x="664" y="54"/>
                    </a:lnTo>
                    <a:lnTo>
                      <a:pt x="662" y="60"/>
                    </a:lnTo>
                    <a:lnTo>
                      <a:pt x="658" y="64"/>
                    </a:lnTo>
                    <a:lnTo>
                      <a:pt x="650" y="70"/>
                    </a:lnTo>
                    <a:lnTo>
                      <a:pt x="638" y="74"/>
                    </a:lnTo>
                    <a:lnTo>
                      <a:pt x="608" y="82"/>
                    </a:lnTo>
                    <a:lnTo>
                      <a:pt x="568" y="90"/>
                    </a:lnTo>
                    <a:lnTo>
                      <a:pt x="520" y="96"/>
                    </a:lnTo>
                    <a:lnTo>
                      <a:pt x="464" y="100"/>
                    </a:lnTo>
                    <a:lnTo>
                      <a:pt x="402" y="104"/>
                    </a:lnTo>
                    <a:lnTo>
                      <a:pt x="336" y="104"/>
                    </a:lnTo>
                    <a:close/>
                    <a:moveTo>
                      <a:pt x="336" y="0"/>
                    </a:moveTo>
                    <a:lnTo>
                      <a:pt x="336" y="0"/>
                    </a:lnTo>
                    <a:lnTo>
                      <a:pt x="268" y="0"/>
                    </a:lnTo>
                    <a:lnTo>
                      <a:pt x="206" y="4"/>
                    </a:lnTo>
                    <a:lnTo>
                      <a:pt x="148" y="10"/>
                    </a:lnTo>
                    <a:lnTo>
                      <a:pt x="100"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100" y="90"/>
                    </a:lnTo>
                    <a:lnTo>
                      <a:pt x="148" y="96"/>
                    </a:lnTo>
                    <a:lnTo>
                      <a:pt x="206" y="100"/>
                    </a:lnTo>
                    <a:lnTo>
                      <a:pt x="268" y="104"/>
                    </a:lnTo>
                    <a:lnTo>
                      <a:pt x="336" y="106"/>
                    </a:lnTo>
                    <a:lnTo>
                      <a:pt x="336" y="106"/>
                    </a:lnTo>
                    <a:lnTo>
                      <a:pt x="402" y="104"/>
                    </a:lnTo>
                    <a:lnTo>
                      <a:pt x="464" y="100"/>
                    </a:lnTo>
                    <a:lnTo>
                      <a:pt x="520" y="96"/>
                    </a:lnTo>
                    <a:lnTo>
                      <a:pt x="570" y="90"/>
                    </a:lnTo>
                    <a:lnTo>
                      <a:pt x="610" y="82"/>
                    </a:lnTo>
                    <a:lnTo>
                      <a:pt x="640" y="74"/>
                    </a:lnTo>
                    <a:lnTo>
                      <a:pt x="652" y="70"/>
                    </a:lnTo>
                    <a:lnTo>
                      <a:pt x="660" y="64"/>
                    </a:lnTo>
                    <a:lnTo>
                      <a:pt x="666" y="60"/>
                    </a:lnTo>
                    <a:lnTo>
                      <a:pt x="666" y="54"/>
                    </a:lnTo>
                    <a:lnTo>
                      <a:pt x="666" y="54"/>
                    </a:lnTo>
                    <a:lnTo>
                      <a:pt x="666" y="48"/>
                    </a:lnTo>
                    <a:lnTo>
                      <a:pt x="660" y="44"/>
                    </a:lnTo>
                    <a:lnTo>
                      <a:pt x="652" y="38"/>
                    </a:lnTo>
                    <a:lnTo>
                      <a:pt x="640" y="34"/>
                    </a:lnTo>
                    <a:lnTo>
                      <a:pt x="610" y="24"/>
                    </a:lnTo>
                    <a:lnTo>
                      <a:pt x="570" y="16"/>
                    </a:lnTo>
                    <a:lnTo>
                      <a:pt x="520" y="10"/>
                    </a:lnTo>
                    <a:lnTo>
                      <a:pt x="464" y="4"/>
                    </a:lnTo>
                    <a:lnTo>
                      <a:pt x="402" y="0"/>
                    </a:lnTo>
                    <a:lnTo>
                      <a:pt x="336"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6" name="Freeform 382"/>
              <p:cNvSpPr>
                <a:spLocks/>
              </p:cNvSpPr>
              <p:nvPr/>
            </p:nvSpPr>
            <p:spPr bwMode="auto">
              <a:xfrm>
                <a:off x="4561" y="4174"/>
                <a:ext cx="662" cy="104"/>
              </a:xfrm>
              <a:custGeom>
                <a:avLst/>
                <a:gdLst>
                  <a:gd name="T0" fmla="*/ 334 w 662"/>
                  <a:gd name="T1" fmla="*/ 104 h 104"/>
                  <a:gd name="T2" fmla="*/ 334 w 662"/>
                  <a:gd name="T3" fmla="*/ 104 h 104"/>
                  <a:gd name="T4" fmla="*/ 268 w 662"/>
                  <a:gd name="T5" fmla="*/ 104 h 104"/>
                  <a:gd name="T6" fmla="*/ 204 w 662"/>
                  <a:gd name="T7" fmla="*/ 100 h 104"/>
                  <a:gd name="T8" fmla="*/ 148 w 662"/>
                  <a:gd name="T9" fmla="*/ 96 h 104"/>
                  <a:gd name="T10" fmla="*/ 98 w 662"/>
                  <a:gd name="T11" fmla="*/ 90 h 104"/>
                  <a:gd name="T12" fmla="*/ 58 w 662"/>
                  <a:gd name="T13" fmla="*/ 82 h 104"/>
                  <a:gd name="T14" fmla="*/ 26 w 662"/>
                  <a:gd name="T15" fmla="*/ 74 h 104"/>
                  <a:gd name="T16" fmla="*/ 16 w 662"/>
                  <a:gd name="T17" fmla="*/ 70 h 104"/>
                  <a:gd name="T18" fmla="*/ 8 w 662"/>
                  <a:gd name="T19" fmla="*/ 64 h 104"/>
                  <a:gd name="T20" fmla="*/ 2 w 662"/>
                  <a:gd name="T21" fmla="*/ 60 h 104"/>
                  <a:gd name="T22" fmla="*/ 0 w 662"/>
                  <a:gd name="T23" fmla="*/ 54 h 104"/>
                  <a:gd name="T24" fmla="*/ 0 w 662"/>
                  <a:gd name="T25" fmla="*/ 54 h 104"/>
                  <a:gd name="T26" fmla="*/ 2 w 662"/>
                  <a:gd name="T27" fmla="*/ 48 h 104"/>
                  <a:gd name="T28" fmla="*/ 8 w 662"/>
                  <a:gd name="T29" fmla="*/ 44 h 104"/>
                  <a:gd name="T30" fmla="*/ 16 w 662"/>
                  <a:gd name="T31" fmla="*/ 38 h 104"/>
                  <a:gd name="T32" fmla="*/ 26 w 662"/>
                  <a:gd name="T33" fmla="*/ 34 h 104"/>
                  <a:gd name="T34" fmla="*/ 58 w 662"/>
                  <a:gd name="T35" fmla="*/ 24 h 104"/>
                  <a:gd name="T36" fmla="*/ 98 w 662"/>
                  <a:gd name="T37" fmla="*/ 16 h 104"/>
                  <a:gd name="T38" fmla="*/ 148 w 662"/>
                  <a:gd name="T39" fmla="*/ 10 h 104"/>
                  <a:gd name="T40" fmla="*/ 204 w 662"/>
                  <a:gd name="T41" fmla="*/ 4 h 104"/>
                  <a:gd name="T42" fmla="*/ 268 w 662"/>
                  <a:gd name="T43" fmla="*/ 2 h 104"/>
                  <a:gd name="T44" fmla="*/ 334 w 662"/>
                  <a:gd name="T45" fmla="*/ 0 h 104"/>
                  <a:gd name="T46" fmla="*/ 334 w 662"/>
                  <a:gd name="T47" fmla="*/ 0 h 104"/>
                  <a:gd name="T48" fmla="*/ 400 w 662"/>
                  <a:gd name="T49" fmla="*/ 2 h 104"/>
                  <a:gd name="T50" fmla="*/ 462 w 662"/>
                  <a:gd name="T51" fmla="*/ 4 h 104"/>
                  <a:gd name="T52" fmla="*/ 518 w 662"/>
                  <a:gd name="T53" fmla="*/ 10 h 104"/>
                  <a:gd name="T54" fmla="*/ 566 w 662"/>
                  <a:gd name="T55" fmla="*/ 16 h 104"/>
                  <a:gd name="T56" fmla="*/ 606 w 662"/>
                  <a:gd name="T57" fmla="*/ 24 h 104"/>
                  <a:gd name="T58" fmla="*/ 636 w 662"/>
                  <a:gd name="T59" fmla="*/ 34 h 104"/>
                  <a:gd name="T60" fmla="*/ 648 w 662"/>
                  <a:gd name="T61" fmla="*/ 38 h 104"/>
                  <a:gd name="T62" fmla="*/ 656 w 662"/>
                  <a:gd name="T63" fmla="*/ 44 h 104"/>
                  <a:gd name="T64" fmla="*/ 660 w 662"/>
                  <a:gd name="T65" fmla="*/ 48 h 104"/>
                  <a:gd name="T66" fmla="*/ 662 w 662"/>
                  <a:gd name="T67" fmla="*/ 54 h 104"/>
                  <a:gd name="T68" fmla="*/ 662 w 662"/>
                  <a:gd name="T69" fmla="*/ 54 h 104"/>
                  <a:gd name="T70" fmla="*/ 660 w 662"/>
                  <a:gd name="T71" fmla="*/ 60 h 104"/>
                  <a:gd name="T72" fmla="*/ 656 w 662"/>
                  <a:gd name="T73" fmla="*/ 64 h 104"/>
                  <a:gd name="T74" fmla="*/ 648 w 662"/>
                  <a:gd name="T75" fmla="*/ 70 h 104"/>
                  <a:gd name="T76" fmla="*/ 636 w 662"/>
                  <a:gd name="T77" fmla="*/ 74 h 104"/>
                  <a:gd name="T78" fmla="*/ 606 w 662"/>
                  <a:gd name="T79" fmla="*/ 82 h 104"/>
                  <a:gd name="T80" fmla="*/ 566 w 662"/>
                  <a:gd name="T81" fmla="*/ 90 h 104"/>
                  <a:gd name="T82" fmla="*/ 518 w 662"/>
                  <a:gd name="T83" fmla="*/ 96 h 104"/>
                  <a:gd name="T84" fmla="*/ 462 w 662"/>
                  <a:gd name="T85" fmla="*/ 100 h 104"/>
                  <a:gd name="T86" fmla="*/ 400 w 662"/>
                  <a:gd name="T87" fmla="*/ 104 h 104"/>
                  <a:gd name="T88" fmla="*/ 334 w 662"/>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104"/>
                    </a:moveTo>
                    <a:lnTo>
                      <a:pt x="334" y="104"/>
                    </a:lnTo>
                    <a:lnTo>
                      <a:pt x="268" y="104"/>
                    </a:lnTo>
                    <a:lnTo>
                      <a:pt x="204" y="100"/>
                    </a:lnTo>
                    <a:lnTo>
                      <a:pt x="148" y="96"/>
                    </a:lnTo>
                    <a:lnTo>
                      <a:pt x="98" y="90"/>
                    </a:lnTo>
                    <a:lnTo>
                      <a:pt x="58" y="82"/>
                    </a:lnTo>
                    <a:lnTo>
                      <a:pt x="26" y="74"/>
                    </a:lnTo>
                    <a:lnTo>
                      <a:pt x="16" y="70"/>
                    </a:lnTo>
                    <a:lnTo>
                      <a:pt x="8" y="64"/>
                    </a:lnTo>
                    <a:lnTo>
                      <a:pt x="2" y="60"/>
                    </a:lnTo>
                    <a:lnTo>
                      <a:pt x="0" y="54"/>
                    </a:lnTo>
                    <a:lnTo>
                      <a:pt x="0" y="54"/>
                    </a:lnTo>
                    <a:lnTo>
                      <a:pt x="2" y="48"/>
                    </a:lnTo>
                    <a:lnTo>
                      <a:pt x="8" y="44"/>
                    </a:lnTo>
                    <a:lnTo>
                      <a:pt x="16" y="38"/>
                    </a:lnTo>
                    <a:lnTo>
                      <a:pt x="26" y="34"/>
                    </a:lnTo>
                    <a:lnTo>
                      <a:pt x="58" y="24"/>
                    </a:lnTo>
                    <a:lnTo>
                      <a:pt x="98" y="16"/>
                    </a:lnTo>
                    <a:lnTo>
                      <a:pt x="148" y="10"/>
                    </a:lnTo>
                    <a:lnTo>
                      <a:pt x="204" y="4"/>
                    </a:lnTo>
                    <a:lnTo>
                      <a:pt x="268" y="2"/>
                    </a:lnTo>
                    <a:lnTo>
                      <a:pt x="334" y="0"/>
                    </a:lnTo>
                    <a:lnTo>
                      <a:pt x="334" y="0"/>
                    </a:lnTo>
                    <a:lnTo>
                      <a:pt x="400" y="2"/>
                    </a:lnTo>
                    <a:lnTo>
                      <a:pt x="462" y="4"/>
                    </a:lnTo>
                    <a:lnTo>
                      <a:pt x="518" y="10"/>
                    </a:lnTo>
                    <a:lnTo>
                      <a:pt x="566" y="16"/>
                    </a:lnTo>
                    <a:lnTo>
                      <a:pt x="606" y="24"/>
                    </a:lnTo>
                    <a:lnTo>
                      <a:pt x="636" y="34"/>
                    </a:lnTo>
                    <a:lnTo>
                      <a:pt x="648" y="38"/>
                    </a:lnTo>
                    <a:lnTo>
                      <a:pt x="656" y="44"/>
                    </a:lnTo>
                    <a:lnTo>
                      <a:pt x="660" y="48"/>
                    </a:lnTo>
                    <a:lnTo>
                      <a:pt x="662" y="54"/>
                    </a:lnTo>
                    <a:lnTo>
                      <a:pt x="662" y="54"/>
                    </a:lnTo>
                    <a:lnTo>
                      <a:pt x="660" y="60"/>
                    </a:lnTo>
                    <a:lnTo>
                      <a:pt x="656" y="64"/>
                    </a:lnTo>
                    <a:lnTo>
                      <a:pt x="648" y="70"/>
                    </a:lnTo>
                    <a:lnTo>
                      <a:pt x="636" y="74"/>
                    </a:lnTo>
                    <a:lnTo>
                      <a:pt x="606" y="82"/>
                    </a:lnTo>
                    <a:lnTo>
                      <a:pt x="566" y="90"/>
                    </a:lnTo>
                    <a:lnTo>
                      <a:pt x="518" y="96"/>
                    </a:lnTo>
                    <a:lnTo>
                      <a:pt x="462" y="100"/>
                    </a:lnTo>
                    <a:lnTo>
                      <a:pt x="400" y="104"/>
                    </a:lnTo>
                    <a:lnTo>
                      <a:pt x="334"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7" name="Freeform 383"/>
              <p:cNvSpPr>
                <a:spLocks/>
              </p:cNvSpPr>
              <p:nvPr/>
            </p:nvSpPr>
            <p:spPr bwMode="auto">
              <a:xfrm>
                <a:off x="4559" y="4174"/>
                <a:ext cx="666" cy="106"/>
              </a:xfrm>
              <a:custGeom>
                <a:avLst/>
                <a:gdLst>
                  <a:gd name="T0" fmla="*/ 336 w 666"/>
                  <a:gd name="T1" fmla="*/ 0 h 106"/>
                  <a:gd name="T2" fmla="*/ 336 w 666"/>
                  <a:gd name="T3" fmla="*/ 0 h 106"/>
                  <a:gd name="T4" fmla="*/ 268 w 666"/>
                  <a:gd name="T5" fmla="*/ 0 h 106"/>
                  <a:gd name="T6" fmla="*/ 206 w 666"/>
                  <a:gd name="T7" fmla="*/ 4 h 106"/>
                  <a:gd name="T8" fmla="*/ 148 w 666"/>
                  <a:gd name="T9" fmla="*/ 10 h 106"/>
                  <a:gd name="T10" fmla="*/ 100 w 666"/>
                  <a:gd name="T11" fmla="*/ 16 h 106"/>
                  <a:gd name="T12" fmla="*/ 58 w 666"/>
                  <a:gd name="T13" fmla="*/ 24 h 106"/>
                  <a:gd name="T14" fmla="*/ 26 w 666"/>
                  <a:gd name="T15" fmla="*/ 34 h 106"/>
                  <a:gd name="T16" fmla="*/ 16 w 666"/>
                  <a:gd name="T17" fmla="*/ 38 h 106"/>
                  <a:gd name="T18" fmla="*/ 8 w 666"/>
                  <a:gd name="T19" fmla="*/ 44 h 106"/>
                  <a:gd name="T20" fmla="*/ 2 w 666"/>
                  <a:gd name="T21" fmla="*/ 48 h 106"/>
                  <a:gd name="T22" fmla="*/ 0 w 666"/>
                  <a:gd name="T23" fmla="*/ 54 h 106"/>
                  <a:gd name="T24" fmla="*/ 0 w 666"/>
                  <a:gd name="T25" fmla="*/ 54 h 106"/>
                  <a:gd name="T26" fmla="*/ 2 w 666"/>
                  <a:gd name="T27" fmla="*/ 60 h 106"/>
                  <a:gd name="T28" fmla="*/ 8 w 666"/>
                  <a:gd name="T29" fmla="*/ 64 h 106"/>
                  <a:gd name="T30" fmla="*/ 16 w 666"/>
                  <a:gd name="T31" fmla="*/ 70 h 106"/>
                  <a:gd name="T32" fmla="*/ 26 w 666"/>
                  <a:gd name="T33" fmla="*/ 74 h 106"/>
                  <a:gd name="T34" fmla="*/ 58 w 666"/>
                  <a:gd name="T35" fmla="*/ 82 h 106"/>
                  <a:gd name="T36" fmla="*/ 100 w 666"/>
                  <a:gd name="T37" fmla="*/ 90 h 106"/>
                  <a:gd name="T38" fmla="*/ 148 w 666"/>
                  <a:gd name="T39" fmla="*/ 96 h 106"/>
                  <a:gd name="T40" fmla="*/ 206 w 666"/>
                  <a:gd name="T41" fmla="*/ 100 h 106"/>
                  <a:gd name="T42" fmla="*/ 268 w 666"/>
                  <a:gd name="T43" fmla="*/ 104 h 106"/>
                  <a:gd name="T44" fmla="*/ 336 w 666"/>
                  <a:gd name="T45" fmla="*/ 106 h 106"/>
                  <a:gd name="T46" fmla="*/ 336 w 666"/>
                  <a:gd name="T47" fmla="*/ 106 h 106"/>
                  <a:gd name="T48" fmla="*/ 402 w 666"/>
                  <a:gd name="T49" fmla="*/ 104 h 106"/>
                  <a:gd name="T50" fmla="*/ 464 w 666"/>
                  <a:gd name="T51" fmla="*/ 100 h 106"/>
                  <a:gd name="T52" fmla="*/ 520 w 666"/>
                  <a:gd name="T53" fmla="*/ 96 h 106"/>
                  <a:gd name="T54" fmla="*/ 570 w 666"/>
                  <a:gd name="T55" fmla="*/ 90 h 106"/>
                  <a:gd name="T56" fmla="*/ 610 w 666"/>
                  <a:gd name="T57" fmla="*/ 82 h 106"/>
                  <a:gd name="T58" fmla="*/ 640 w 666"/>
                  <a:gd name="T59" fmla="*/ 74 h 106"/>
                  <a:gd name="T60" fmla="*/ 652 w 666"/>
                  <a:gd name="T61" fmla="*/ 70 h 106"/>
                  <a:gd name="T62" fmla="*/ 660 w 666"/>
                  <a:gd name="T63" fmla="*/ 64 h 106"/>
                  <a:gd name="T64" fmla="*/ 666 w 666"/>
                  <a:gd name="T65" fmla="*/ 60 h 106"/>
                  <a:gd name="T66" fmla="*/ 666 w 666"/>
                  <a:gd name="T67" fmla="*/ 54 h 106"/>
                  <a:gd name="T68" fmla="*/ 666 w 666"/>
                  <a:gd name="T69" fmla="*/ 54 h 106"/>
                  <a:gd name="T70" fmla="*/ 666 w 666"/>
                  <a:gd name="T71" fmla="*/ 48 h 106"/>
                  <a:gd name="T72" fmla="*/ 660 w 666"/>
                  <a:gd name="T73" fmla="*/ 44 h 106"/>
                  <a:gd name="T74" fmla="*/ 652 w 666"/>
                  <a:gd name="T75" fmla="*/ 38 h 106"/>
                  <a:gd name="T76" fmla="*/ 640 w 666"/>
                  <a:gd name="T77" fmla="*/ 34 h 106"/>
                  <a:gd name="T78" fmla="*/ 610 w 666"/>
                  <a:gd name="T79" fmla="*/ 24 h 106"/>
                  <a:gd name="T80" fmla="*/ 570 w 666"/>
                  <a:gd name="T81" fmla="*/ 16 h 106"/>
                  <a:gd name="T82" fmla="*/ 520 w 666"/>
                  <a:gd name="T83" fmla="*/ 10 h 106"/>
                  <a:gd name="T84" fmla="*/ 464 w 666"/>
                  <a:gd name="T85" fmla="*/ 4 h 106"/>
                  <a:gd name="T86" fmla="*/ 402 w 666"/>
                  <a:gd name="T87" fmla="*/ 0 h 106"/>
                  <a:gd name="T88" fmla="*/ 336 w 66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6" h="106">
                    <a:moveTo>
                      <a:pt x="336" y="0"/>
                    </a:moveTo>
                    <a:lnTo>
                      <a:pt x="336" y="0"/>
                    </a:lnTo>
                    <a:lnTo>
                      <a:pt x="268" y="0"/>
                    </a:lnTo>
                    <a:lnTo>
                      <a:pt x="206" y="4"/>
                    </a:lnTo>
                    <a:lnTo>
                      <a:pt x="148" y="10"/>
                    </a:lnTo>
                    <a:lnTo>
                      <a:pt x="100"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100" y="90"/>
                    </a:lnTo>
                    <a:lnTo>
                      <a:pt x="148" y="96"/>
                    </a:lnTo>
                    <a:lnTo>
                      <a:pt x="206" y="100"/>
                    </a:lnTo>
                    <a:lnTo>
                      <a:pt x="268" y="104"/>
                    </a:lnTo>
                    <a:lnTo>
                      <a:pt x="336" y="106"/>
                    </a:lnTo>
                    <a:lnTo>
                      <a:pt x="336" y="106"/>
                    </a:lnTo>
                    <a:lnTo>
                      <a:pt x="402" y="104"/>
                    </a:lnTo>
                    <a:lnTo>
                      <a:pt x="464" y="100"/>
                    </a:lnTo>
                    <a:lnTo>
                      <a:pt x="520" y="96"/>
                    </a:lnTo>
                    <a:lnTo>
                      <a:pt x="570" y="90"/>
                    </a:lnTo>
                    <a:lnTo>
                      <a:pt x="610" y="82"/>
                    </a:lnTo>
                    <a:lnTo>
                      <a:pt x="640" y="74"/>
                    </a:lnTo>
                    <a:lnTo>
                      <a:pt x="652" y="70"/>
                    </a:lnTo>
                    <a:lnTo>
                      <a:pt x="660" y="64"/>
                    </a:lnTo>
                    <a:lnTo>
                      <a:pt x="666" y="60"/>
                    </a:lnTo>
                    <a:lnTo>
                      <a:pt x="666" y="54"/>
                    </a:lnTo>
                    <a:lnTo>
                      <a:pt x="666" y="54"/>
                    </a:lnTo>
                    <a:lnTo>
                      <a:pt x="666" y="48"/>
                    </a:lnTo>
                    <a:lnTo>
                      <a:pt x="660" y="44"/>
                    </a:lnTo>
                    <a:lnTo>
                      <a:pt x="652" y="38"/>
                    </a:lnTo>
                    <a:lnTo>
                      <a:pt x="640" y="34"/>
                    </a:lnTo>
                    <a:lnTo>
                      <a:pt x="610" y="24"/>
                    </a:lnTo>
                    <a:lnTo>
                      <a:pt x="570" y="16"/>
                    </a:lnTo>
                    <a:lnTo>
                      <a:pt x="520" y="10"/>
                    </a:lnTo>
                    <a:lnTo>
                      <a:pt x="464" y="4"/>
                    </a:lnTo>
                    <a:lnTo>
                      <a:pt x="402" y="0"/>
                    </a:lnTo>
                    <a:lnTo>
                      <a:pt x="3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8" name="Freeform 384"/>
              <p:cNvSpPr>
                <a:spLocks noEditPoints="1"/>
              </p:cNvSpPr>
              <p:nvPr/>
            </p:nvSpPr>
            <p:spPr bwMode="auto">
              <a:xfrm>
                <a:off x="4561" y="4174"/>
                <a:ext cx="662" cy="104"/>
              </a:xfrm>
              <a:custGeom>
                <a:avLst/>
                <a:gdLst>
                  <a:gd name="T0" fmla="*/ 334 w 662"/>
                  <a:gd name="T1" fmla="*/ 104 h 104"/>
                  <a:gd name="T2" fmla="*/ 206 w 662"/>
                  <a:gd name="T3" fmla="*/ 100 h 104"/>
                  <a:gd name="T4" fmla="*/ 100 w 662"/>
                  <a:gd name="T5" fmla="*/ 90 h 104"/>
                  <a:gd name="T6" fmla="*/ 28 w 662"/>
                  <a:gd name="T7" fmla="*/ 74 h 104"/>
                  <a:gd name="T8" fmla="*/ 10 w 662"/>
                  <a:gd name="T9" fmla="*/ 64 h 104"/>
                  <a:gd name="T10" fmla="*/ 2 w 662"/>
                  <a:gd name="T11" fmla="*/ 54 h 104"/>
                  <a:gd name="T12" fmla="*/ 4 w 662"/>
                  <a:gd name="T13" fmla="*/ 48 h 104"/>
                  <a:gd name="T14" fmla="*/ 18 w 662"/>
                  <a:gd name="T15" fmla="*/ 38 h 104"/>
                  <a:gd name="T16" fmla="*/ 60 w 662"/>
                  <a:gd name="T17" fmla="*/ 24 h 104"/>
                  <a:gd name="T18" fmla="*/ 150 w 662"/>
                  <a:gd name="T19" fmla="*/ 10 h 104"/>
                  <a:gd name="T20" fmla="*/ 268 w 662"/>
                  <a:gd name="T21" fmla="*/ 2 h 104"/>
                  <a:gd name="T22" fmla="*/ 334 w 662"/>
                  <a:gd name="T23" fmla="*/ 0 h 104"/>
                  <a:gd name="T24" fmla="*/ 460 w 662"/>
                  <a:gd name="T25" fmla="*/ 4 h 104"/>
                  <a:gd name="T26" fmla="*/ 564 w 662"/>
                  <a:gd name="T27" fmla="*/ 16 h 104"/>
                  <a:gd name="T28" fmla="*/ 634 w 662"/>
                  <a:gd name="T29" fmla="*/ 34 h 104"/>
                  <a:gd name="T30" fmla="*/ 654 w 662"/>
                  <a:gd name="T31" fmla="*/ 44 h 104"/>
                  <a:gd name="T32" fmla="*/ 660 w 662"/>
                  <a:gd name="T33" fmla="*/ 54 h 104"/>
                  <a:gd name="T34" fmla="*/ 658 w 662"/>
                  <a:gd name="T35" fmla="*/ 60 h 104"/>
                  <a:gd name="T36" fmla="*/ 646 w 662"/>
                  <a:gd name="T37" fmla="*/ 68 h 104"/>
                  <a:gd name="T38" fmla="*/ 604 w 662"/>
                  <a:gd name="T39" fmla="*/ 82 h 104"/>
                  <a:gd name="T40" fmla="*/ 516 w 662"/>
                  <a:gd name="T41" fmla="*/ 96 h 104"/>
                  <a:gd name="T42" fmla="*/ 400 w 662"/>
                  <a:gd name="T43" fmla="*/ 104 h 104"/>
                  <a:gd name="T44" fmla="*/ 334 w 662"/>
                  <a:gd name="T45" fmla="*/ 0 h 104"/>
                  <a:gd name="T46" fmla="*/ 268 w 662"/>
                  <a:gd name="T47" fmla="*/ 2 h 104"/>
                  <a:gd name="T48" fmla="*/ 148 w 662"/>
                  <a:gd name="T49" fmla="*/ 10 h 104"/>
                  <a:gd name="T50" fmla="*/ 58 w 662"/>
                  <a:gd name="T51" fmla="*/ 24 h 104"/>
                  <a:gd name="T52" fmla="*/ 16 w 662"/>
                  <a:gd name="T53" fmla="*/ 38 h 104"/>
                  <a:gd name="T54" fmla="*/ 2 w 662"/>
                  <a:gd name="T55" fmla="*/ 48 h 104"/>
                  <a:gd name="T56" fmla="*/ 0 w 662"/>
                  <a:gd name="T57" fmla="*/ 54 h 104"/>
                  <a:gd name="T58" fmla="*/ 8 w 662"/>
                  <a:gd name="T59" fmla="*/ 64 h 104"/>
                  <a:gd name="T60" fmla="*/ 26 w 662"/>
                  <a:gd name="T61" fmla="*/ 74 h 104"/>
                  <a:gd name="T62" fmla="*/ 98 w 662"/>
                  <a:gd name="T63" fmla="*/ 90 h 104"/>
                  <a:gd name="T64" fmla="*/ 204 w 662"/>
                  <a:gd name="T65" fmla="*/ 100 h 104"/>
                  <a:gd name="T66" fmla="*/ 334 w 662"/>
                  <a:gd name="T67" fmla="*/ 104 h 104"/>
                  <a:gd name="T68" fmla="*/ 400 w 662"/>
                  <a:gd name="T69" fmla="*/ 104 h 104"/>
                  <a:gd name="T70" fmla="*/ 518 w 662"/>
                  <a:gd name="T71" fmla="*/ 96 h 104"/>
                  <a:gd name="T72" fmla="*/ 606 w 662"/>
                  <a:gd name="T73" fmla="*/ 82 h 104"/>
                  <a:gd name="T74" fmla="*/ 648 w 662"/>
                  <a:gd name="T75" fmla="*/ 70 h 104"/>
                  <a:gd name="T76" fmla="*/ 660 w 662"/>
                  <a:gd name="T77" fmla="*/ 60 h 104"/>
                  <a:gd name="T78" fmla="*/ 662 w 662"/>
                  <a:gd name="T79" fmla="*/ 54 h 104"/>
                  <a:gd name="T80" fmla="*/ 656 w 662"/>
                  <a:gd name="T81" fmla="*/ 44 h 104"/>
                  <a:gd name="T82" fmla="*/ 636 w 662"/>
                  <a:gd name="T83" fmla="*/ 34 h 104"/>
                  <a:gd name="T84" fmla="*/ 566 w 662"/>
                  <a:gd name="T85" fmla="*/ 16 h 104"/>
                  <a:gd name="T86" fmla="*/ 462 w 662"/>
                  <a:gd name="T87" fmla="*/ 4 h 104"/>
                  <a:gd name="T88" fmla="*/ 334 w 662"/>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104"/>
                    </a:moveTo>
                    <a:lnTo>
                      <a:pt x="334" y="104"/>
                    </a:lnTo>
                    <a:lnTo>
                      <a:pt x="268" y="104"/>
                    </a:lnTo>
                    <a:lnTo>
                      <a:pt x="206" y="100"/>
                    </a:lnTo>
                    <a:lnTo>
                      <a:pt x="150"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50" y="10"/>
                    </a:lnTo>
                    <a:lnTo>
                      <a:pt x="206" y="4"/>
                    </a:lnTo>
                    <a:lnTo>
                      <a:pt x="268" y="2"/>
                    </a:lnTo>
                    <a:lnTo>
                      <a:pt x="334" y="0"/>
                    </a:lnTo>
                    <a:lnTo>
                      <a:pt x="334" y="0"/>
                    </a:lnTo>
                    <a:lnTo>
                      <a:pt x="400" y="2"/>
                    </a:lnTo>
                    <a:lnTo>
                      <a:pt x="460" y="4"/>
                    </a:lnTo>
                    <a:lnTo>
                      <a:pt x="516" y="10"/>
                    </a:lnTo>
                    <a:lnTo>
                      <a:pt x="564" y="16"/>
                    </a:lnTo>
                    <a:lnTo>
                      <a:pt x="604" y="24"/>
                    </a:lnTo>
                    <a:lnTo>
                      <a:pt x="634" y="34"/>
                    </a:lnTo>
                    <a:lnTo>
                      <a:pt x="646" y="38"/>
                    </a:lnTo>
                    <a:lnTo>
                      <a:pt x="654" y="44"/>
                    </a:lnTo>
                    <a:lnTo>
                      <a:pt x="658" y="48"/>
                    </a:lnTo>
                    <a:lnTo>
                      <a:pt x="660" y="54"/>
                    </a:lnTo>
                    <a:lnTo>
                      <a:pt x="660" y="54"/>
                    </a:lnTo>
                    <a:lnTo>
                      <a:pt x="658" y="60"/>
                    </a:lnTo>
                    <a:lnTo>
                      <a:pt x="654" y="64"/>
                    </a:lnTo>
                    <a:lnTo>
                      <a:pt x="646" y="68"/>
                    </a:lnTo>
                    <a:lnTo>
                      <a:pt x="634" y="74"/>
                    </a:lnTo>
                    <a:lnTo>
                      <a:pt x="604" y="82"/>
                    </a:lnTo>
                    <a:lnTo>
                      <a:pt x="564" y="90"/>
                    </a:lnTo>
                    <a:lnTo>
                      <a:pt x="516" y="96"/>
                    </a:lnTo>
                    <a:lnTo>
                      <a:pt x="460" y="100"/>
                    </a:lnTo>
                    <a:lnTo>
                      <a:pt x="400" y="104"/>
                    </a:lnTo>
                    <a:lnTo>
                      <a:pt x="334" y="104"/>
                    </a:lnTo>
                    <a:close/>
                    <a:moveTo>
                      <a:pt x="334" y="0"/>
                    </a:moveTo>
                    <a:lnTo>
                      <a:pt x="334" y="0"/>
                    </a:lnTo>
                    <a:lnTo>
                      <a:pt x="268"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98" y="90"/>
                    </a:lnTo>
                    <a:lnTo>
                      <a:pt x="148" y="96"/>
                    </a:lnTo>
                    <a:lnTo>
                      <a:pt x="204" y="100"/>
                    </a:lnTo>
                    <a:lnTo>
                      <a:pt x="268" y="104"/>
                    </a:lnTo>
                    <a:lnTo>
                      <a:pt x="334" y="104"/>
                    </a:lnTo>
                    <a:lnTo>
                      <a:pt x="334" y="104"/>
                    </a:lnTo>
                    <a:lnTo>
                      <a:pt x="400" y="104"/>
                    </a:lnTo>
                    <a:lnTo>
                      <a:pt x="462" y="100"/>
                    </a:lnTo>
                    <a:lnTo>
                      <a:pt x="518" y="96"/>
                    </a:lnTo>
                    <a:lnTo>
                      <a:pt x="566" y="90"/>
                    </a:lnTo>
                    <a:lnTo>
                      <a:pt x="606" y="82"/>
                    </a:lnTo>
                    <a:lnTo>
                      <a:pt x="636" y="74"/>
                    </a:lnTo>
                    <a:lnTo>
                      <a:pt x="648" y="70"/>
                    </a:lnTo>
                    <a:lnTo>
                      <a:pt x="656" y="64"/>
                    </a:lnTo>
                    <a:lnTo>
                      <a:pt x="660" y="60"/>
                    </a:lnTo>
                    <a:lnTo>
                      <a:pt x="662" y="54"/>
                    </a:lnTo>
                    <a:lnTo>
                      <a:pt x="662" y="54"/>
                    </a:lnTo>
                    <a:lnTo>
                      <a:pt x="660" y="48"/>
                    </a:lnTo>
                    <a:lnTo>
                      <a:pt x="656" y="44"/>
                    </a:lnTo>
                    <a:lnTo>
                      <a:pt x="648" y="38"/>
                    </a:lnTo>
                    <a:lnTo>
                      <a:pt x="636" y="34"/>
                    </a:lnTo>
                    <a:lnTo>
                      <a:pt x="606" y="24"/>
                    </a:lnTo>
                    <a:lnTo>
                      <a:pt x="566" y="16"/>
                    </a:lnTo>
                    <a:lnTo>
                      <a:pt x="518" y="10"/>
                    </a:lnTo>
                    <a:lnTo>
                      <a:pt x="462" y="4"/>
                    </a:lnTo>
                    <a:lnTo>
                      <a:pt x="400" y="2"/>
                    </a:lnTo>
                    <a:lnTo>
                      <a:pt x="334"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9" name="Freeform 385"/>
              <p:cNvSpPr>
                <a:spLocks/>
              </p:cNvSpPr>
              <p:nvPr/>
            </p:nvSpPr>
            <p:spPr bwMode="auto">
              <a:xfrm>
                <a:off x="4563" y="4174"/>
                <a:ext cx="658" cy="104"/>
              </a:xfrm>
              <a:custGeom>
                <a:avLst/>
                <a:gdLst>
                  <a:gd name="T0" fmla="*/ 332 w 658"/>
                  <a:gd name="T1" fmla="*/ 104 h 104"/>
                  <a:gd name="T2" fmla="*/ 332 w 658"/>
                  <a:gd name="T3" fmla="*/ 104 h 104"/>
                  <a:gd name="T4" fmla="*/ 266 w 658"/>
                  <a:gd name="T5" fmla="*/ 104 h 104"/>
                  <a:gd name="T6" fmla="*/ 204 w 658"/>
                  <a:gd name="T7" fmla="*/ 100 h 104"/>
                  <a:gd name="T8" fmla="*/ 148 w 658"/>
                  <a:gd name="T9" fmla="*/ 96 h 104"/>
                  <a:gd name="T10" fmla="*/ 98 w 658"/>
                  <a:gd name="T11" fmla="*/ 90 h 104"/>
                  <a:gd name="T12" fmla="*/ 58 w 658"/>
                  <a:gd name="T13" fmla="*/ 82 h 104"/>
                  <a:gd name="T14" fmla="*/ 26 w 658"/>
                  <a:gd name="T15" fmla="*/ 74 h 104"/>
                  <a:gd name="T16" fmla="*/ 16 w 658"/>
                  <a:gd name="T17" fmla="*/ 68 h 104"/>
                  <a:gd name="T18" fmla="*/ 8 w 658"/>
                  <a:gd name="T19" fmla="*/ 64 h 104"/>
                  <a:gd name="T20" fmla="*/ 2 w 658"/>
                  <a:gd name="T21" fmla="*/ 60 h 104"/>
                  <a:gd name="T22" fmla="*/ 0 w 658"/>
                  <a:gd name="T23" fmla="*/ 54 h 104"/>
                  <a:gd name="T24" fmla="*/ 0 w 658"/>
                  <a:gd name="T25" fmla="*/ 54 h 104"/>
                  <a:gd name="T26" fmla="*/ 2 w 658"/>
                  <a:gd name="T27" fmla="*/ 48 h 104"/>
                  <a:gd name="T28" fmla="*/ 8 w 658"/>
                  <a:gd name="T29" fmla="*/ 44 h 104"/>
                  <a:gd name="T30" fmla="*/ 16 w 658"/>
                  <a:gd name="T31" fmla="*/ 38 h 104"/>
                  <a:gd name="T32" fmla="*/ 26 w 658"/>
                  <a:gd name="T33" fmla="*/ 34 h 104"/>
                  <a:gd name="T34" fmla="*/ 58 w 658"/>
                  <a:gd name="T35" fmla="*/ 24 h 104"/>
                  <a:gd name="T36" fmla="*/ 98 w 658"/>
                  <a:gd name="T37" fmla="*/ 16 h 104"/>
                  <a:gd name="T38" fmla="*/ 148 w 658"/>
                  <a:gd name="T39" fmla="*/ 10 h 104"/>
                  <a:gd name="T40" fmla="*/ 204 w 658"/>
                  <a:gd name="T41" fmla="*/ 4 h 104"/>
                  <a:gd name="T42" fmla="*/ 266 w 658"/>
                  <a:gd name="T43" fmla="*/ 2 h 104"/>
                  <a:gd name="T44" fmla="*/ 332 w 658"/>
                  <a:gd name="T45" fmla="*/ 0 h 104"/>
                  <a:gd name="T46" fmla="*/ 332 w 658"/>
                  <a:gd name="T47" fmla="*/ 0 h 104"/>
                  <a:gd name="T48" fmla="*/ 398 w 658"/>
                  <a:gd name="T49" fmla="*/ 2 h 104"/>
                  <a:gd name="T50" fmla="*/ 458 w 658"/>
                  <a:gd name="T51" fmla="*/ 4 h 104"/>
                  <a:gd name="T52" fmla="*/ 514 w 658"/>
                  <a:gd name="T53" fmla="*/ 10 h 104"/>
                  <a:gd name="T54" fmla="*/ 562 w 658"/>
                  <a:gd name="T55" fmla="*/ 16 h 104"/>
                  <a:gd name="T56" fmla="*/ 602 w 658"/>
                  <a:gd name="T57" fmla="*/ 24 h 104"/>
                  <a:gd name="T58" fmla="*/ 632 w 658"/>
                  <a:gd name="T59" fmla="*/ 34 h 104"/>
                  <a:gd name="T60" fmla="*/ 644 w 658"/>
                  <a:gd name="T61" fmla="*/ 38 h 104"/>
                  <a:gd name="T62" fmla="*/ 652 w 658"/>
                  <a:gd name="T63" fmla="*/ 44 h 104"/>
                  <a:gd name="T64" fmla="*/ 656 w 658"/>
                  <a:gd name="T65" fmla="*/ 48 h 104"/>
                  <a:gd name="T66" fmla="*/ 658 w 658"/>
                  <a:gd name="T67" fmla="*/ 54 h 104"/>
                  <a:gd name="T68" fmla="*/ 658 w 658"/>
                  <a:gd name="T69" fmla="*/ 54 h 104"/>
                  <a:gd name="T70" fmla="*/ 656 w 658"/>
                  <a:gd name="T71" fmla="*/ 60 h 104"/>
                  <a:gd name="T72" fmla="*/ 652 w 658"/>
                  <a:gd name="T73" fmla="*/ 64 h 104"/>
                  <a:gd name="T74" fmla="*/ 644 w 658"/>
                  <a:gd name="T75" fmla="*/ 68 h 104"/>
                  <a:gd name="T76" fmla="*/ 632 w 658"/>
                  <a:gd name="T77" fmla="*/ 74 h 104"/>
                  <a:gd name="T78" fmla="*/ 602 w 658"/>
                  <a:gd name="T79" fmla="*/ 82 h 104"/>
                  <a:gd name="T80" fmla="*/ 562 w 658"/>
                  <a:gd name="T81" fmla="*/ 90 h 104"/>
                  <a:gd name="T82" fmla="*/ 514 w 658"/>
                  <a:gd name="T83" fmla="*/ 96 h 104"/>
                  <a:gd name="T84" fmla="*/ 458 w 658"/>
                  <a:gd name="T85" fmla="*/ 100 h 104"/>
                  <a:gd name="T86" fmla="*/ 398 w 658"/>
                  <a:gd name="T87" fmla="*/ 104 h 104"/>
                  <a:gd name="T88" fmla="*/ 332 w 658"/>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104"/>
                    </a:moveTo>
                    <a:lnTo>
                      <a:pt x="332" y="104"/>
                    </a:lnTo>
                    <a:lnTo>
                      <a:pt x="266" y="104"/>
                    </a:lnTo>
                    <a:lnTo>
                      <a:pt x="204" y="100"/>
                    </a:lnTo>
                    <a:lnTo>
                      <a:pt x="148"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8" y="10"/>
                    </a:lnTo>
                    <a:lnTo>
                      <a:pt x="204" y="4"/>
                    </a:lnTo>
                    <a:lnTo>
                      <a:pt x="266" y="2"/>
                    </a:lnTo>
                    <a:lnTo>
                      <a:pt x="332" y="0"/>
                    </a:lnTo>
                    <a:lnTo>
                      <a:pt x="332" y="0"/>
                    </a:lnTo>
                    <a:lnTo>
                      <a:pt x="398" y="2"/>
                    </a:lnTo>
                    <a:lnTo>
                      <a:pt x="458" y="4"/>
                    </a:lnTo>
                    <a:lnTo>
                      <a:pt x="514" y="10"/>
                    </a:lnTo>
                    <a:lnTo>
                      <a:pt x="562" y="16"/>
                    </a:lnTo>
                    <a:lnTo>
                      <a:pt x="602" y="24"/>
                    </a:lnTo>
                    <a:lnTo>
                      <a:pt x="632" y="34"/>
                    </a:lnTo>
                    <a:lnTo>
                      <a:pt x="644" y="38"/>
                    </a:lnTo>
                    <a:lnTo>
                      <a:pt x="652" y="44"/>
                    </a:lnTo>
                    <a:lnTo>
                      <a:pt x="656" y="48"/>
                    </a:lnTo>
                    <a:lnTo>
                      <a:pt x="658" y="54"/>
                    </a:lnTo>
                    <a:lnTo>
                      <a:pt x="658" y="54"/>
                    </a:lnTo>
                    <a:lnTo>
                      <a:pt x="656" y="60"/>
                    </a:lnTo>
                    <a:lnTo>
                      <a:pt x="652" y="64"/>
                    </a:lnTo>
                    <a:lnTo>
                      <a:pt x="644" y="68"/>
                    </a:lnTo>
                    <a:lnTo>
                      <a:pt x="632" y="74"/>
                    </a:lnTo>
                    <a:lnTo>
                      <a:pt x="602" y="82"/>
                    </a:lnTo>
                    <a:lnTo>
                      <a:pt x="562" y="90"/>
                    </a:lnTo>
                    <a:lnTo>
                      <a:pt x="514" y="96"/>
                    </a:lnTo>
                    <a:lnTo>
                      <a:pt x="458" y="100"/>
                    </a:lnTo>
                    <a:lnTo>
                      <a:pt x="398" y="104"/>
                    </a:lnTo>
                    <a:lnTo>
                      <a:pt x="332"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0" name="Freeform 386"/>
              <p:cNvSpPr>
                <a:spLocks/>
              </p:cNvSpPr>
              <p:nvPr/>
            </p:nvSpPr>
            <p:spPr bwMode="auto">
              <a:xfrm>
                <a:off x="4561" y="4174"/>
                <a:ext cx="662" cy="104"/>
              </a:xfrm>
              <a:custGeom>
                <a:avLst/>
                <a:gdLst>
                  <a:gd name="T0" fmla="*/ 334 w 662"/>
                  <a:gd name="T1" fmla="*/ 0 h 104"/>
                  <a:gd name="T2" fmla="*/ 334 w 662"/>
                  <a:gd name="T3" fmla="*/ 0 h 104"/>
                  <a:gd name="T4" fmla="*/ 268 w 662"/>
                  <a:gd name="T5" fmla="*/ 2 h 104"/>
                  <a:gd name="T6" fmla="*/ 204 w 662"/>
                  <a:gd name="T7" fmla="*/ 4 h 104"/>
                  <a:gd name="T8" fmla="*/ 148 w 662"/>
                  <a:gd name="T9" fmla="*/ 10 h 104"/>
                  <a:gd name="T10" fmla="*/ 98 w 662"/>
                  <a:gd name="T11" fmla="*/ 16 h 104"/>
                  <a:gd name="T12" fmla="*/ 58 w 662"/>
                  <a:gd name="T13" fmla="*/ 24 h 104"/>
                  <a:gd name="T14" fmla="*/ 26 w 662"/>
                  <a:gd name="T15" fmla="*/ 34 h 104"/>
                  <a:gd name="T16" fmla="*/ 16 w 662"/>
                  <a:gd name="T17" fmla="*/ 38 h 104"/>
                  <a:gd name="T18" fmla="*/ 8 w 662"/>
                  <a:gd name="T19" fmla="*/ 44 h 104"/>
                  <a:gd name="T20" fmla="*/ 2 w 662"/>
                  <a:gd name="T21" fmla="*/ 48 h 104"/>
                  <a:gd name="T22" fmla="*/ 0 w 662"/>
                  <a:gd name="T23" fmla="*/ 54 h 104"/>
                  <a:gd name="T24" fmla="*/ 0 w 662"/>
                  <a:gd name="T25" fmla="*/ 54 h 104"/>
                  <a:gd name="T26" fmla="*/ 2 w 662"/>
                  <a:gd name="T27" fmla="*/ 60 h 104"/>
                  <a:gd name="T28" fmla="*/ 8 w 662"/>
                  <a:gd name="T29" fmla="*/ 64 h 104"/>
                  <a:gd name="T30" fmla="*/ 16 w 662"/>
                  <a:gd name="T31" fmla="*/ 70 h 104"/>
                  <a:gd name="T32" fmla="*/ 26 w 662"/>
                  <a:gd name="T33" fmla="*/ 74 h 104"/>
                  <a:gd name="T34" fmla="*/ 58 w 662"/>
                  <a:gd name="T35" fmla="*/ 82 h 104"/>
                  <a:gd name="T36" fmla="*/ 98 w 662"/>
                  <a:gd name="T37" fmla="*/ 90 h 104"/>
                  <a:gd name="T38" fmla="*/ 148 w 662"/>
                  <a:gd name="T39" fmla="*/ 96 h 104"/>
                  <a:gd name="T40" fmla="*/ 204 w 662"/>
                  <a:gd name="T41" fmla="*/ 100 h 104"/>
                  <a:gd name="T42" fmla="*/ 268 w 662"/>
                  <a:gd name="T43" fmla="*/ 104 h 104"/>
                  <a:gd name="T44" fmla="*/ 334 w 662"/>
                  <a:gd name="T45" fmla="*/ 104 h 104"/>
                  <a:gd name="T46" fmla="*/ 334 w 662"/>
                  <a:gd name="T47" fmla="*/ 104 h 104"/>
                  <a:gd name="T48" fmla="*/ 400 w 662"/>
                  <a:gd name="T49" fmla="*/ 104 h 104"/>
                  <a:gd name="T50" fmla="*/ 462 w 662"/>
                  <a:gd name="T51" fmla="*/ 100 h 104"/>
                  <a:gd name="T52" fmla="*/ 518 w 662"/>
                  <a:gd name="T53" fmla="*/ 96 h 104"/>
                  <a:gd name="T54" fmla="*/ 566 w 662"/>
                  <a:gd name="T55" fmla="*/ 90 h 104"/>
                  <a:gd name="T56" fmla="*/ 606 w 662"/>
                  <a:gd name="T57" fmla="*/ 82 h 104"/>
                  <a:gd name="T58" fmla="*/ 636 w 662"/>
                  <a:gd name="T59" fmla="*/ 74 h 104"/>
                  <a:gd name="T60" fmla="*/ 648 w 662"/>
                  <a:gd name="T61" fmla="*/ 70 h 104"/>
                  <a:gd name="T62" fmla="*/ 656 w 662"/>
                  <a:gd name="T63" fmla="*/ 64 h 104"/>
                  <a:gd name="T64" fmla="*/ 660 w 662"/>
                  <a:gd name="T65" fmla="*/ 60 h 104"/>
                  <a:gd name="T66" fmla="*/ 662 w 662"/>
                  <a:gd name="T67" fmla="*/ 54 h 104"/>
                  <a:gd name="T68" fmla="*/ 662 w 662"/>
                  <a:gd name="T69" fmla="*/ 54 h 104"/>
                  <a:gd name="T70" fmla="*/ 660 w 662"/>
                  <a:gd name="T71" fmla="*/ 48 h 104"/>
                  <a:gd name="T72" fmla="*/ 656 w 662"/>
                  <a:gd name="T73" fmla="*/ 44 h 104"/>
                  <a:gd name="T74" fmla="*/ 648 w 662"/>
                  <a:gd name="T75" fmla="*/ 38 h 104"/>
                  <a:gd name="T76" fmla="*/ 636 w 662"/>
                  <a:gd name="T77" fmla="*/ 34 h 104"/>
                  <a:gd name="T78" fmla="*/ 606 w 662"/>
                  <a:gd name="T79" fmla="*/ 24 h 104"/>
                  <a:gd name="T80" fmla="*/ 566 w 662"/>
                  <a:gd name="T81" fmla="*/ 16 h 104"/>
                  <a:gd name="T82" fmla="*/ 518 w 662"/>
                  <a:gd name="T83" fmla="*/ 10 h 104"/>
                  <a:gd name="T84" fmla="*/ 462 w 662"/>
                  <a:gd name="T85" fmla="*/ 4 h 104"/>
                  <a:gd name="T86" fmla="*/ 400 w 662"/>
                  <a:gd name="T87" fmla="*/ 2 h 104"/>
                  <a:gd name="T88" fmla="*/ 334 w 662"/>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2" h="104">
                    <a:moveTo>
                      <a:pt x="334" y="0"/>
                    </a:moveTo>
                    <a:lnTo>
                      <a:pt x="334" y="0"/>
                    </a:lnTo>
                    <a:lnTo>
                      <a:pt x="268"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70"/>
                    </a:lnTo>
                    <a:lnTo>
                      <a:pt x="26" y="74"/>
                    </a:lnTo>
                    <a:lnTo>
                      <a:pt x="58" y="82"/>
                    </a:lnTo>
                    <a:lnTo>
                      <a:pt x="98" y="90"/>
                    </a:lnTo>
                    <a:lnTo>
                      <a:pt x="148" y="96"/>
                    </a:lnTo>
                    <a:lnTo>
                      <a:pt x="204" y="100"/>
                    </a:lnTo>
                    <a:lnTo>
                      <a:pt x="268" y="104"/>
                    </a:lnTo>
                    <a:lnTo>
                      <a:pt x="334" y="104"/>
                    </a:lnTo>
                    <a:lnTo>
                      <a:pt x="334" y="104"/>
                    </a:lnTo>
                    <a:lnTo>
                      <a:pt x="400" y="104"/>
                    </a:lnTo>
                    <a:lnTo>
                      <a:pt x="462" y="100"/>
                    </a:lnTo>
                    <a:lnTo>
                      <a:pt x="518" y="96"/>
                    </a:lnTo>
                    <a:lnTo>
                      <a:pt x="566" y="90"/>
                    </a:lnTo>
                    <a:lnTo>
                      <a:pt x="606" y="82"/>
                    </a:lnTo>
                    <a:lnTo>
                      <a:pt x="636" y="74"/>
                    </a:lnTo>
                    <a:lnTo>
                      <a:pt x="648" y="70"/>
                    </a:lnTo>
                    <a:lnTo>
                      <a:pt x="656" y="64"/>
                    </a:lnTo>
                    <a:lnTo>
                      <a:pt x="660" y="60"/>
                    </a:lnTo>
                    <a:lnTo>
                      <a:pt x="662" y="54"/>
                    </a:lnTo>
                    <a:lnTo>
                      <a:pt x="662" y="54"/>
                    </a:lnTo>
                    <a:lnTo>
                      <a:pt x="660" y="48"/>
                    </a:lnTo>
                    <a:lnTo>
                      <a:pt x="656" y="44"/>
                    </a:lnTo>
                    <a:lnTo>
                      <a:pt x="648" y="38"/>
                    </a:lnTo>
                    <a:lnTo>
                      <a:pt x="636" y="34"/>
                    </a:lnTo>
                    <a:lnTo>
                      <a:pt x="606" y="24"/>
                    </a:lnTo>
                    <a:lnTo>
                      <a:pt x="566" y="16"/>
                    </a:lnTo>
                    <a:lnTo>
                      <a:pt x="518" y="10"/>
                    </a:lnTo>
                    <a:lnTo>
                      <a:pt x="462" y="4"/>
                    </a:lnTo>
                    <a:lnTo>
                      <a:pt x="400" y="2"/>
                    </a:lnTo>
                    <a:lnTo>
                      <a:pt x="3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1" name="Freeform 387"/>
              <p:cNvSpPr>
                <a:spLocks noEditPoints="1"/>
              </p:cNvSpPr>
              <p:nvPr/>
            </p:nvSpPr>
            <p:spPr bwMode="auto">
              <a:xfrm>
                <a:off x="4563" y="4174"/>
                <a:ext cx="658" cy="104"/>
              </a:xfrm>
              <a:custGeom>
                <a:avLst/>
                <a:gdLst>
                  <a:gd name="T0" fmla="*/ 332 w 658"/>
                  <a:gd name="T1" fmla="*/ 104 h 104"/>
                  <a:gd name="T2" fmla="*/ 204 w 658"/>
                  <a:gd name="T3" fmla="*/ 100 h 104"/>
                  <a:gd name="T4" fmla="*/ 100 w 658"/>
                  <a:gd name="T5" fmla="*/ 90 h 104"/>
                  <a:gd name="T6" fmla="*/ 28 w 658"/>
                  <a:gd name="T7" fmla="*/ 74 h 104"/>
                  <a:gd name="T8" fmla="*/ 10 w 658"/>
                  <a:gd name="T9" fmla="*/ 64 h 104"/>
                  <a:gd name="T10" fmla="*/ 2 w 658"/>
                  <a:gd name="T11" fmla="*/ 54 h 104"/>
                  <a:gd name="T12" fmla="*/ 4 w 658"/>
                  <a:gd name="T13" fmla="*/ 48 h 104"/>
                  <a:gd name="T14" fmla="*/ 18 w 658"/>
                  <a:gd name="T15" fmla="*/ 38 h 104"/>
                  <a:gd name="T16" fmla="*/ 60 w 658"/>
                  <a:gd name="T17" fmla="*/ 24 h 104"/>
                  <a:gd name="T18" fmla="*/ 148 w 658"/>
                  <a:gd name="T19" fmla="*/ 10 h 104"/>
                  <a:gd name="T20" fmla="*/ 266 w 658"/>
                  <a:gd name="T21" fmla="*/ 2 h 104"/>
                  <a:gd name="T22" fmla="*/ 332 w 658"/>
                  <a:gd name="T23" fmla="*/ 0 h 104"/>
                  <a:gd name="T24" fmla="*/ 458 w 658"/>
                  <a:gd name="T25" fmla="*/ 4 h 104"/>
                  <a:gd name="T26" fmla="*/ 562 w 658"/>
                  <a:gd name="T27" fmla="*/ 16 h 104"/>
                  <a:gd name="T28" fmla="*/ 630 w 658"/>
                  <a:gd name="T29" fmla="*/ 34 h 104"/>
                  <a:gd name="T30" fmla="*/ 650 w 658"/>
                  <a:gd name="T31" fmla="*/ 44 h 104"/>
                  <a:gd name="T32" fmla="*/ 656 w 658"/>
                  <a:gd name="T33" fmla="*/ 54 h 104"/>
                  <a:gd name="T34" fmla="*/ 654 w 658"/>
                  <a:gd name="T35" fmla="*/ 60 h 104"/>
                  <a:gd name="T36" fmla="*/ 642 w 658"/>
                  <a:gd name="T37" fmla="*/ 68 h 104"/>
                  <a:gd name="T38" fmla="*/ 600 w 658"/>
                  <a:gd name="T39" fmla="*/ 82 h 104"/>
                  <a:gd name="T40" fmla="*/ 514 w 658"/>
                  <a:gd name="T41" fmla="*/ 96 h 104"/>
                  <a:gd name="T42" fmla="*/ 398 w 658"/>
                  <a:gd name="T43" fmla="*/ 104 h 104"/>
                  <a:gd name="T44" fmla="*/ 332 w 658"/>
                  <a:gd name="T45" fmla="*/ 0 h 104"/>
                  <a:gd name="T46" fmla="*/ 266 w 658"/>
                  <a:gd name="T47" fmla="*/ 2 h 104"/>
                  <a:gd name="T48" fmla="*/ 148 w 658"/>
                  <a:gd name="T49" fmla="*/ 10 h 104"/>
                  <a:gd name="T50" fmla="*/ 58 w 658"/>
                  <a:gd name="T51" fmla="*/ 24 h 104"/>
                  <a:gd name="T52" fmla="*/ 16 w 658"/>
                  <a:gd name="T53" fmla="*/ 38 h 104"/>
                  <a:gd name="T54" fmla="*/ 2 w 658"/>
                  <a:gd name="T55" fmla="*/ 48 h 104"/>
                  <a:gd name="T56" fmla="*/ 0 w 658"/>
                  <a:gd name="T57" fmla="*/ 54 h 104"/>
                  <a:gd name="T58" fmla="*/ 8 w 658"/>
                  <a:gd name="T59" fmla="*/ 64 h 104"/>
                  <a:gd name="T60" fmla="*/ 26 w 658"/>
                  <a:gd name="T61" fmla="*/ 74 h 104"/>
                  <a:gd name="T62" fmla="*/ 98 w 658"/>
                  <a:gd name="T63" fmla="*/ 90 h 104"/>
                  <a:gd name="T64" fmla="*/ 204 w 658"/>
                  <a:gd name="T65" fmla="*/ 100 h 104"/>
                  <a:gd name="T66" fmla="*/ 332 w 658"/>
                  <a:gd name="T67" fmla="*/ 104 h 104"/>
                  <a:gd name="T68" fmla="*/ 398 w 658"/>
                  <a:gd name="T69" fmla="*/ 104 h 104"/>
                  <a:gd name="T70" fmla="*/ 514 w 658"/>
                  <a:gd name="T71" fmla="*/ 96 h 104"/>
                  <a:gd name="T72" fmla="*/ 602 w 658"/>
                  <a:gd name="T73" fmla="*/ 82 h 104"/>
                  <a:gd name="T74" fmla="*/ 644 w 658"/>
                  <a:gd name="T75" fmla="*/ 68 h 104"/>
                  <a:gd name="T76" fmla="*/ 656 w 658"/>
                  <a:gd name="T77" fmla="*/ 60 h 104"/>
                  <a:gd name="T78" fmla="*/ 658 w 658"/>
                  <a:gd name="T79" fmla="*/ 54 h 104"/>
                  <a:gd name="T80" fmla="*/ 652 w 658"/>
                  <a:gd name="T81" fmla="*/ 44 h 104"/>
                  <a:gd name="T82" fmla="*/ 632 w 658"/>
                  <a:gd name="T83" fmla="*/ 34 h 104"/>
                  <a:gd name="T84" fmla="*/ 562 w 658"/>
                  <a:gd name="T85" fmla="*/ 16 h 104"/>
                  <a:gd name="T86" fmla="*/ 458 w 658"/>
                  <a:gd name="T87" fmla="*/ 4 h 104"/>
                  <a:gd name="T88" fmla="*/ 332 w 658"/>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104"/>
                    </a:moveTo>
                    <a:lnTo>
                      <a:pt x="332" y="104"/>
                    </a:lnTo>
                    <a:lnTo>
                      <a:pt x="266" y="104"/>
                    </a:lnTo>
                    <a:lnTo>
                      <a:pt x="204" y="100"/>
                    </a:lnTo>
                    <a:lnTo>
                      <a:pt x="148"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48" y="10"/>
                    </a:lnTo>
                    <a:lnTo>
                      <a:pt x="204" y="4"/>
                    </a:lnTo>
                    <a:lnTo>
                      <a:pt x="266" y="2"/>
                    </a:lnTo>
                    <a:lnTo>
                      <a:pt x="332" y="0"/>
                    </a:lnTo>
                    <a:lnTo>
                      <a:pt x="332" y="0"/>
                    </a:lnTo>
                    <a:lnTo>
                      <a:pt x="398" y="2"/>
                    </a:lnTo>
                    <a:lnTo>
                      <a:pt x="458" y="4"/>
                    </a:lnTo>
                    <a:lnTo>
                      <a:pt x="514" y="10"/>
                    </a:lnTo>
                    <a:lnTo>
                      <a:pt x="562" y="16"/>
                    </a:lnTo>
                    <a:lnTo>
                      <a:pt x="600" y="24"/>
                    </a:lnTo>
                    <a:lnTo>
                      <a:pt x="630" y="34"/>
                    </a:lnTo>
                    <a:lnTo>
                      <a:pt x="642" y="38"/>
                    </a:lnTo>
                    <a:lnTo>
                      <a:pt x="650" y="44"/>
                    </a:lnTo>
                    <a:lnTo>
                      <a:pt x="654" y="48"/>
                    </a:lnTo>
                    <a:lnTo>
                      <a:pt x="656" y="54"/>
                    </a:lnTo>
                    <a:lnTo>
                      <a:pt x="656" y="54"/>
                    </a:lnTo>
                    <a:lnTo>
                      <a:pt x="654" y="60"/>
                    </a:lnTo>
                    <a:lnTo>
                      <a:pt x="650" y="64"/>
                    </a:lnTo>
                    <a:lnTo>
                      <a:pt x="642" y="68"/>
                    </a:lnTo>
                    <a:lnTo>
                      <a:pt x="630" y="74"/>
                    </a:lnTo>
                    <a:lnTo>
                      <a:pt x="600" y="82"/>
                    </a:lnTo>
                    <a:lnTo>
                      <a:pt x="562" y="90"/>
                    </a:lnTo>
                    <a:lnTo>
                      <a:pt x="514" y="96"/>
                    </a:lnTo>
                    <a:lnTo>
                      <a:pt x="458" y="100"/>
                    </a:lnTo>
                    <a:lnTo>
                      <a:pt x="398" y="104"/>
                    </a:lnTo>
                    <a:lnTo>
                      <a:pt x="332" y="104"/>
                    </a:lnTo>
                    <a:close/>
                    <a:moveTo>
                      <a:pt x="332" y="0"/>
                    </a:moveTo>
                    <a:lnTo>
                      <a:pt x="332" y="0"/>
                    </a:lnTo>
                    <a:lnTo>
                      <a:pt x="266"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8" y="96"/>
                    </a:lnTo>
                    <a:lnTo>
                      <a:pt x="204" y="100"/>
                    </a:lnTo>
                    <a:lnTo>
                      <a:pt x="266" y="104"/>
                    </a:lnTo>
                    <a:lnTo>
                      <a:pt x="332" y="104"/>
                    </a:lnTo>
                    <a:lnTo>
                      <a:pt x="332" y="104"/>
                    </a:lnTo>
                    <a:lnTo>
                      <a:pt x="398" y="104"/>
                    </a:lnTo>
                    <a:lnTo>
                      <a:pt x="458" y="100"/>
                    </a:lnTo>
                    <a:lnTo>
                      <a:pt x="514" y="96"/>
                    </a:lnTo>
                    <a:lnTo>
                      <a:pt x="562" y="90"/>
                    </a:lnTo>
                    <a:lnTo>
                      <a:pt x="602" y="82"/>
                    </a:lnTo>
                    <a:lnTo>
                      <a:pt x="632" y="74"/>
                    </a:lnTo>
                    <a:lnTo>
                      <a:pt x="644" y="68"/>
                    </a:lnTo>
                    <a:lnTo>
                      <a:pt x="652" y="64"/>
                    </a:lnTo>
                    <a:lnTo>
                      <a:pt x="656" y="60"/>
                    </a:lnTo>
                    <a:lnTo>
                      <a:pt x="658" y="54"/>
                    </a:lnTo>
                    <a:lnTo>
                      <a:pt x="658" y="54"/>
                    </a:lnTo>
                    <a:lnTo>
                      <a:pt x="656" y="48"/>
                    </a:lnTo>
                    <a:lnTo>
                      <a:pt x="652" y="44"/>
                    </a:lnTo>
                    <a:lnTo>
                      <a:pt x="644" y="38"/>
                    </a:lnTo>
                    <a:lnTo>
                      <a:pt x="632" y="34"/>
                    </a:lnTo>
                    <a:lnTo>
                      <a:pt x="602" y="24"/>
                    </a:lnTo>
                    <a:lnTo>
                      <a:pt x="562" y="16"/>
                    </a:lnTo>
                    <a:lnTo>
                      <a:pt x="514" y="10"/>
                    </a:lnTo>
                    <a:lnTo>
                      <a:pt x="458" y="4"/>
                    </a:lnTo>
                    <a:lnTo>
                      <a:pt x="398" y="2"/>
                    </a:lnTo>
                    <a:lnTo>
                      <a:pt x="332" y="0"/>
                    </a:lnTo>
                    <a:close/>
                  </a:path>
                </a:pathLst>
              </a:custGeom>
              <a:solidFill>
                <a:srgbClr val="D1CCC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2" name="Freeform 388"/>
              <p:cNvSpPr>
                <a:spLocks/>
              </p:cNvSpPr>
              <p:nvPr/>
            </p:nvSpPr>
            <p:spPr bwMode="auto">
              <a:xfrm>
                <a:off x="4565" y="4174"/>
                <a:ext cx="654" cy="104"/>
              </a:xfrm>
              <a:custGeom>
                <a:avLst/>
                <a:gdLst>
                  <a:gd name="T0" fmla="*/ 330 w 654"/>
                  <a:gd name="T1" fmla="*/ 104 h 104"/>
                  <a:gd name="T2" fmla="*/ 330 w 654"/>
                  <a:gd name="T3" fmla="*/ 104 h 104"/>
                  <a:gd name="T4" fmla="*/ 264 w 654"/>
                  <a:gd name="T5" fmla="*/ 104 h 104"/>
                  <a:gd name="T6" fmla="*/ 202 w 654"/>
                  <a:gd name="T7" fmla="*/ 100 h 104"/>
                  <a:gd name="T8" fmla="*/ 146 w 654"/>
                  <a:gd name="T9" fmla="*/ 96 h 104"/>
                  <a:gd name="T10" fmla="*/ 98 w 654"/>
                  <a:gd name="T11" fmla="*/ 90 h 104"/>
                  <a:gd name="T12" fmla="*/ 58 w 654"/>
                  <a:gd name="T13" fmla="*/ 82 h 104"/>
                  <a:gd name="T14" fmla="*/ 26 w 654"/>
                  <a:gd name="T15" fmla="*/ 74 h 104"/>
                  <a:gd name="T16" fmla="*/ 16 w 654"/>
                  <a:gd name="T17" fmla="*/ 68 h 104"/>
                  <a:gd name="T18" fmla="*/ 8 w 654"/>
                  <a:gd name="T19" fmla="*/ 64 h 104"/>
                  <a:gd name="T20" fmla="*/ 2 w 654"/>
                  <a:gd name="T21" fmla="*/ 60 h 104"/>
                  <a:gd name="T22" fmla="*/ 0 w 654"/>
                  <a:gd name="T23" fmla="*/ 54 h 104"/>
                  <a:gd name="T24" fmla="*/ 0 w 654"/>
                  <a:gd name="T25" fmla="*/ 54 h 104"/>
                  <a:gd name="T26" fmla="*/ 2 w 654"/>
                  <a:gd name="T27" fmla="*/ 48 h 104"/>
                  <a:gd name="T28" fmla="*/ 8 w 654"/>
                  <a:gd name="T29" fmla="*/ 44 h 104"/>
                  <a:gd name="T30" fmla="*/ 16 w 654"/>
                  <a:gd name="T31" fmla="*/ 38 h 104"/>
                  <a:gd name="T32" fmla="*/ 26 w 654"/>
                  <a:gd name="T33" fmla="*/ 34 h 104"/>
                  <a:gd name="T34" fmla="*/ 58 w 654"/>
                  <a:gd name="T35" fmla="*/ 24 h 104"/>
                  <a:gd name="T36" fmla="*/ 98 w 654"/>
                  <a:gd name="T37" fmla="*/ 16 h 104"/>
                  <a:gd name="T38" fmla="*/ 146 w 654"/>
                  <a:gd name="T39" fmla="*/ 10 h 104"/>
                  <a:gd name="T40" fmla="*/ 202 w 654"/>
                  <a:gd name="T41" fmla="*/ 4 h 104"/>
                  <a:gd name="T42" fmla="*/ 264 w 654"/>
                  <a:gd name="T43" fmla="*/ 2 h 104"/>
                  <a:gd name="T44" fmla="*/ 330 w 654"/>
                  <a:gd name="T45" fmla="*/ 0 h 104"/>
                  <a:gd name="T46" fmla="*/ 330 w 654"/>
                  <a:gd name="T47" fmla="*/ 0 h 104"/>
                  <a:gd name="T48" fmla="*/ 396 w 654"/>
                  <a:gd name="T49" fmla="*/ 2 h 104"/>
                  <a:gd name="T50" fmla="*/ 456 w 654"/>
                  <a:gd name="T51" fmla="*/ 4 h 104"/>
                  <a:gd name="T52" fmla="*/ 512 w 654"/>
                  <a:gd name="T53" fmla="*/ 10 h 104"/>
                  <a:gd name="T54" fmla="*/ 560 w 654"/>
                  <a:gd name="T55" fmla="*/ 16 h 104"/>
                  <a:gd name="T56" fmla="*/ 598 w 654"/>
                  <a:gd name="T57" fmla="*/ 24 h 104"/>
                  <a:gd name="T58" fmla="*/ 628 w 654"/>
                  <a:gd name="T59" fmla="*/ 34 h 104"/>
                  <a:gd name="T60" fmla="*/ 640 w 654"/>
                  <a:gd name="T61" fmla="*/ 38 h 104"/>
                  <a:gd name="T62" fmla="*/ 648 w 654"/>
                  <a:gd name="T63" fmla="*/ 44 h 104"/>
                  <a:gd name="T64" fmla="*/ 652 w 654"/>
                  <a:gd name="T65" fmla="*/ 48 h 104"/>
                  <a:gd name="T66" fmla="*/ 654 w 654"/>
                  <a:gd name="T67" fmla="*/ 54 h 104"/>
                  <a:gd name="T68" fmla="*/ 654 w 654"/>
                  <a:gd name="T69" fmla="*/ 54 h 104"/>
                  <a:gd name="T70" fmla="*/ 652 w 654"/>
                  <a:gd name="T71" fmla="*/ 60 h 104"/>
                  <a:gd name="T72" fmla="*/ 648 w 654"/>
                  <a:gd name="T73" fmla="*/ 64 h 104"/>
                  <a:gd name="T74" fmla="*/ 640 w 654"/>
                  <a:gd name="T75" fmla="*/ 68 h 104"/>
                  <a:gd name="T76" fmla="*/ 628 w 654"/>
                  <a:gd name="T77" fmla="*/ 74 h 104"/>
                  <a:gd name="T78" fmla="*/ 598 w 654"/>
                  <a:gd name="T79" fmla="*/ 82 h 104"/>
                  <a:gd name="T80" fmla="*/ 560 w 654"/>
                  <a:gd name="T81" fmla="*/ 90 h 104"/>
                  <a:gd name="T82" fmla="*/ 512 w 654"/>
                  <a:gd name="T83" fmla="*/ 96 h 104"/>
                  <a:gd name="T84" fmla="*/ 456 w 654"/>
                  <a:gd name="T85" fmla="*/ 100 h 104"/>
                  <a:gd name="T86" fmla="*/ 396 w 654"/>
                  <a:gd name="T87" fmla="*/ 104 h 104"/>
                  <a:gd name="T88" fmla="*/ 330 w 65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104"/>
                    </a:moveTo>
                    <a:lnTo>
                      <a:pt x="330" y="104"/>
                    </a:lnTo>
                    <a:lnTo>
                      <a:pt x="264" y="104"/>
                    </a:lnTo>
                    <a:lnTo>
                      <a:pt x="202" y="100"/>
                    </a:lnTo>
                    <a:lnTo>
                      <a:pt x="146"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6" y="10"/>
                    </a:lnTo>
                    <a:lnTo>
                      <a:pt x="202" y="4"/>
                    </a:lnTo>
                    <a:lnTo>
                      <a:pt x="264" y="2"/>
                    </a:lnTo>
                    <a:lnTo>
                      <a:pt x="330" y="0"/>
                    </a:lnTo>
                    <a:lnTo>
                      <a:pt x="330" y="0"/>
                    </a:lnTo>
                    <a:lnTo>
                      <a:pt x="396" y="2"/>
                    </a:lnTo>
                    <a:lnTo>
                      <a:pt x="456" y="4"/>
                    </a:lnTo>
                    <a:lnTo>
                      <a:pt x="512" y="10"/>
                    </a:lnTo>
                    <a:lnTo>
                      <a:pt x="560" y="16"/>
                    </a:lnTo>
                    <a:lnTo>
                      <a:pt x="598" y="24"/>
                    </a:lnTo>
                    <a:lnTo>
                      <a:pt x="628" y="34"/>
                    </a:lnTo>
                    <a:lnTo>
                      <a:pt x="640" y="38"/>
                    </a:lnTo>
                    <a:lnTo>
                      <a:pt x="648" y="44"/>
                    </a:lnTo>
                    <a:lnTo>
                      <a:pt x="652" y="48"/>
                    </a:lnTo>
                    <a:lnTo>
                      <a:pt x="654" y="54"/>
                    </a:lnTo>
                    <a:lnTo>
                      <a:pt x="654" y="54"/>
                    </a:lnTo>
                    <a:lnTo>
                      <a:pt x="652" y="60"/>
                    </a:lnTo>
                    <a:lnTo>
                      <a:pt x="648" y="64"/>
                    </a:lnTo>
                    <a:lnTo>
                      <a:pt x="640" y="68"/>
                    </a:lnTo>
                    <a:lnTo>
                      <a:pt x="628" y="74"/>
                    </a:lnTo>
                    <a:lnTo>
                      <a:pt x="598" y="82"/>
                    </a:lnTo>
                    <a:lnTo>
                      <a:pt x="560" y="90"/>
                    </a:lnTo>
                    <a:lnTo>
                      <a:pt x="512" y="96"/>
                    </a:lnTo>
                    <a:lnTo>
                      <a:pt x="456" y="100"/>
                    </a:lnTo>
                    <a:lnTo>
                      <a:pt x="396" y="104"/>
                    </a:lnTo>
                    <a:lnTo>
                      <a:pt x="330"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3" name="Freeform 389"/>
              <p:cNvSpPr>
                <a:spLocks/>
              </p:cNvSpPr>
              <p:nvPr/>
            </p:nvSpPr>
            <p:spPr bwMode="auto">
              <a:xfrm>
                <a:off x="4563" y="4174"/>
                <a:ext cx="658" cy="104"/>
              </a:xfrm>
              <a:custGeom>
                <a:avLst/>
                <a:gdLst>
                  <a:gd name="T0" fmla="*/ 332 w 658"/>
                  <a:gd name="T1" fmla="*/ 0 h 104"/>
                  <a:gd name="T2" fmla="*/ 332 w 658"/>
                  <a:gd name="T3" fmla="*/ 0 h 104"/>
                  <a:gd name="T4" fmla="*/ 266 w 658"/>
                  <a:gd name="T5" fmla="*/ 2 h 104"/>
                  <a:gd name="T6" fmla="*/ 204 w 658"/>
                  <a:gd name="T7" fmla="*/ 4 h 104"/>
                  <a:gd name="T8" fmla="*/ 148 w 658"/>
                  <a:gd name="T9" fmla="*/ 10 h 104"/>
                  <a:gd name="T10" fmla="*/ 98 w 658"/>
                  <a:gd name="T11" fmla="*/ 16 h 104"/>
                  <a:gd name="T12" fmla="*/ 58 w 658"/>
                  <a:gd name="T13" fmla="*/ 24 h 104"/>
                  <a:gd name="T14" fmla="*/ 26 w 658"/>
                  <a:gd name="T15" fmla="*/ 34 h 104"/>
                  <a:gd name="T16" fmla="*/ 16 w 658"/>
                  <a:gd name="T17" fmla="*/ 38 h 104"/>
                  <a:gd name="T18" fmla="*/ 8 w 658"/>
                  <a:gd name="T19" fmla="*/ 44 h 104"/>
                  <a:gd name="T20" fmla="*/ 2 w 658"/>
                  <a:gd name="T21" fmla="*/ 48 h 104"/>
                  <a:gd name="T22" fmla="*/ 0 w 658"/>
                  <a:gd name="T23" fmla="*/ 54 h 104"/>
                  <a:gd name="T24" fmla="*/ 0 w 658"/>
                  <a:gd name="T25" fmla="*/ 54 h 104"/>
                  <a:gd name="T26" fmla="*/ 2 w 658"/>
                  <a:gd name="T27" fmla="*/ 60 h 104"/>
                  <a:gd name="T28" fmla="*/ 8 w 658"/>
                  <a:gd name="T29" fmla="*/ 64 h 104"/>
                  <a:gd name="T30" fmla="*/ 16 w 658"/>
                  <a:gd name="T31" fmla="*/ 68 h 104"/>
                  <a:gd name="T32" fmla="*/ 26 w 658"/>
                  <a:gd name="T33" fmla="*/ 74 h 104"/>
                  <a:gd name="T34" fmla="*/ 58 w 658"/>
                  <a:gd name="T35" fmla="*/ 82 h 104"/>
                  <a:gd name="T36" fmla="*/ 98 w 658"/>
                  <a:gd name="T37" fmla="*/ 90 h 104"/>
                  <a:gd name="T38" fmla="*/ 148 w 658"/>
                  <a:gd name="T39" fmla="*/ 96 h 104"/>
                  <a:gd name="T40" fmla="*/ 204 w 658"/>
                  <a:gd name="T41" fmla="*/ 100 h 104"/>
                  <a:gd name="T42" fmla="*/ 266 w 658"/>
                  <a:gd name="T43" fmla="*/ 104 h 104"/>
                  <a:gd name="T44" fmla="*/ 332 w 658"/>
                  <a:gd name="T45" fmla="*/ 104 h 104"/>
                  <a:gd name="T46" fmla="*/ 332 w 658"/>
                  <a:gd name="T47" fmla="*/ 104 h 104"/>
                  <a:gd name="T48" fmla="*/ 398 w 658"/>
                  <a:gd name="T49" fmla="*/ 104 h 104"/>
                  <a:gd name="T50" fmla="*/ 458 w 658"/>
                  <a:gd name="T51" fmla="*/ 100 h 104"/>
                  <a:gd name="T52" fmla="*/ 514 w 658"/>
                  <a:gd name="T53" fmla="*/ 96 h 104"/>
                  <a:gd name="T54" fmla="*/ 562 w 658"/>
                  <a:gd name="T55" fmla="*/ 90 h 104"/>
                  <a:gd name="T56" fmla="*/ 602 w 658"/>
                  <a:gd name="T57" fmla="*/ 82 h 104"/>
                  <a:gd name="T58" fmla="*/ 632 w 658"/>
                  <a:gd name="T59" fmla="*/ 74 h 104"/>
                  <a:gd name="T60" fmla="*/ 644 w 658"/>
                  <a:gd name="T61" fmla="*/ 68 h 104"/>
                  <a:gd name="T62" fmla="*/ 652 w 658"/>
                  <a:gd name="T63" fmla="*/ 64 h 104"/>
                  <a:gd name="T64" fmla="*/ 656 w 658"/>
                  <a:gd name="T65" fmla="*/ 60 h 104"/>
                  <a:gd name="T66" fmla="*/ 658 w 658"/>
                  <a:gd name="T67" fmla="*/ 54 h 104"/>
                  <a:gd name="T68" fmla="*/ 658 w 658"/>
                  <a:gd name="T69" fmla="*/ 54 h 104"/>
                  <a:gd name="T70" fmla="*/ 656 w 658"/>
                  <a:gd name="T71" fmla="*/ 48 h 104"/>
                  <a:gd name="T72" fmla="*/ 652 w 658"/>
                  <a:gd name="T73" fmla="*/ 44 h 104"/>
                  <a:gd name="T74" fmla="*/ 644 w 658"/>
                  <a:gd name="T75" fmla="*/ 38 h 104"/>
                  <a:gd name="T76" fmla="*/ 632 w 658"/>
                  <a:gd name="T77" fmla="*/ 34 h 104"/>
                  <a:gd name="T78" fmla="*/ 602 w 658"/>
                  <a:gd name="T79" fmla="*/ 24 h 104"/>
                  <a:gd name="T80" fmla="*/ 562 w 658"/>
                  <a:gd name="T81" fmla="*/ 16 h 104"/>
                  <a:gd name="T82" fmla="*/ 514 w 658"/>
                  <a:gd name="T83" fmla="*/ 10 h 104"/>
                  <a:gd name="T84" fmla="*/ 458 w 658"/>
                  <a:gd name="T85" fmla="*/ 4 h 104"/>
                  <a:gd name="T86" fmla="*/ 398 w 658"/>
                  <a:gd name="T87" fmla="*/ 2 h 104"/>
                  <a:gd name="T88" fmla="*/ 332 w 658"/>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8" h="104">
                    <a:moveTo>
                      <a:pt x="332" y="0"/>
                    </a:moveTo>
                    <a:lnTo>
                      <a:pt x="332" y="0"/>
                    </a:lnTo>
                    <a:lnTo>
                      <a:pt x="266" y="2"/>
                    </a:lnTo>
                    <a:lnTo>
                      <a:pt x="204" y="4"/>
                    </a:lnTo>
                    <a:lnTo>
                      <a:pt x="148"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8" y="96"/>
                    </a:lnTo>
                    <a:lnTo>
                      <a:pt x="204" y="100"/>
                    </a:lnTo>
                    <a:lnTo>
                      <a:pt x="266" y="104"/>
                    </a:lnTo>
                    <a:lnTo>
                      <a:pt x="332" y="104"/>
                    </a:lnTo>
                    <a:lnTo>
                      <a:pt x="332" y="104"/>
                    </a:lnTo>
                    <a:lnTo>
                      <a:pt x="398" y="104"/>
                    </a:lnTo>
                    <a:lnTo>
                      <a:pt x="458" y="100"/>
                    </a:lnTo>
                    <a:lnTo>
                      <a:pt x="514" y="96"/>
                    </a:lnTo>
                    <a:lnTo>
                      <a:pt x="562" y="90"/>
                    </a:lnTo>
                    <a:lnTo>
                      <a:pt x="602" y="82"/>
                    </a:lnTo>
                    <a:lnTo>
                      <a:pt x="632" y="74"/>
                    </a:lnTo>
                    <a:lnTo>
                      <a:pt x="644" y="68"/>
                    </a:lnTo>
                    <a:lnTo>
                      <a:pt x="652" y="64"/>
                    </a:lnTo>
                    <a:lnTo>
                      <a:pt x="656" y="60"/>
                    </a:lnTo>
                    <a:lnTo>
                      <a:pt x="658" y="54"/>
                    </a:lnTo>
                    <a:lnTo>
                      <a:pt x="658" y="54"/>
                    </a:lnTo>
                    <a:lnTo>
                      <a:pt x="656" y="48"/>
                    </a:lnTo>
                    <a:lnTo>
                      <a:pt x="652" y="44"/>
                    </a:lnTo>
                    <a:lnTo>
                      <a:pt x="644" y="38"/>
                    </a:lnTo>
                    <a:lnTo>
                      <a:pt x="632" y="34"/>
                    </a:lnTo>
                    <a:lnTo>
                      <a:pt x="602" y="24"/>
                    </a:lnTo>
                    <a:lnTo>
                      <a:pt x="562" y="16"/>
                    </a:lnTo>
                    <a:lnTo>
                      <a:pt x="514" y="10"/>
                    </a:lnTo>
                    <a:lnTo>
                      <a:pt x="458" y="4"/>
                    </a:lnTo>
                    <a:lnTo>
                      <a:pt x="398" y="2"/>
                    </a:lnTo>
                    <a:lnTo>
                      <a:pt x="3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4" name="Freeform 390"/>
              <p:cNvSpPr>
                <a:spLocks noEditPoints="1"/>
              </p:cNvSpPr>
              <p:nvPr/>
            </p:nvSpPr>
            <p:spPr bwMode="auto">
              <a:xfrm>
                <a:off x="4565" y="4174"/>
                <a:ext cx="654" cy="104"/>
              </a:xfrm>
              <a:custGeom>
                <a:avLst/>
                <a:gdLst>
                  <a:gd name="T0" fmla="*/ 330 w 654"/>
                  <a:gd name="T1" fmla="*/ 104 h 104"/>
                  <a:gd name="T2" fmla="*/ 204 w 654"/>
                  <a:gd name="T3" fmla="*/ 100 h 104"/>
                  <a:gd name="T4" fmla="*/ 98 w 654"/>
                  <a:gd name="T5" fmla="*/ 88 h 104"/>
                  <a:gd name="T6" fmla="*/ 28 w 654"/>
                  <a:gd name="T7" fmla="*/ 74 h 104"/>
                  <a:gd name="T8" fmla="*/ 10 w 654"/>
                  <a:gd name="T9" fmla="*/ 64 h 104"/>
                  <a:gd name="T10" fmla="*/ 2 w 654"/>
                  <a:gd name="T11" fmla="*/ 54 h 104"/>
                  <a:gd name="T12" fmla="*/ 4 w 654"/>
                  <a:gd name="T13" fmla="*/ 48 h 104"/>
                  <a:gd name="T14" fmla="*/ 18 w 654"/>
                  <a:gd name="T15" fmla="*/ 38 h 104"/>
                  <a:gd name="T16" fmla="*/ 58 w 654"/>
                  <a:gd name="T17" fmla="*/ 24 h 104"/>
                  <a:gd name="T18" fmla="*/ 148 w 654"/>
                  <a:gd name="T19" fmla="*/ 10 h 104"/>
                  <a:gd name="T20" fmla="*/ 264 w 654"/>
                  <a:gd name="T21" fmla="*/ 2 h 104"/>
                  <a:gd name="T22" fmla="*/ 330 w 654"/>
                  <a:gd name="T23" fmla="*/ 2 h 104"/>
                  <a:gd name="T24" fmla="*/ 456 w 654"/>
                  <a:gd name="T25" fmla="*/ 6 h 104"/>
                  <a:gd name="T26" fmla="*/ 558 w 654"/>
                  <a:gd name="T27" fmla="*/ 16 h 104"/>
                  <a:gd name="T28" fmla="*/ 626 w 654"/>
                  <a:gd name="T29" fmla="*/ 34 h 104"/>
                  <a:gd name="T30" fmla="*/ 646 w 654"/>
                  <a:gd name="T31" fmla="*/ 44 h 104"/>
                  <a:gd name="T32" fmla="*/ 652 w 654"/>
                  <a:gd name="T33" fmla="*/ 54 h 104"/>
                  <a:gd name="T34" fmla="*/ 650 w 654"/>
                  <a:gd name="T35" fmla="*/ 60 h 104"/>
                  <a:gd name="T36" fmla="*/ 638 w 654"/>
                  <a:gd name="T37" fmla="*/ 68 h 104"/>
                  <a:gd name="T38" fmla="*/ 598 w 654"/>
                  <a:gd name="T39" fmla="*/ 82 h 104"/>
                  <a:gd name="T40" fmla="*/ 510 w 654"/>
                  <a:gd name="T41" fmla="*/ 96 h 104"/>
                  <a:gd name="T42" fmla="*/ 394 w 654"/>
                  <a:gd name="T43" fmla="*/ 102 h 104"/>
                  <a:gd name="T44" fmla="*/ 330 w 654"/>
                  <a:gd name="T45" fmla="*/ 0 h 104"/>
                  <a:gd name="T46" fmla="*/ 264 w 654"/>
                  <a:gd name="T47" fmla="*/ 2 h 104"/>
                  <a:gd name="T48" fmla="*/ 146 w 654"/>
                  <a:gd name="T49" fmla="*/ 10 h 104"/>
                  <a:gd name="T50" fmla="*/ 58 w 654"/>
                  <a:gd name="T51" fmla="*/ 24 h 104"/>
                  <a:gd name="T52" fmla="*/ 16 w 654"/>
                  <a:gd name="T53" fmla="*/ 38 h 104"/>
                  <a:gd name="T54" fmla="*/ 2 w 654"/>
                  <a:gd name="T55" fmla="*/ 48 h 104"/>
                  <a:gd name="T56" fmla="*/ 0 w 654"/>
                  <a:gd name="T57" fmla="*/ 54 h 104"/>
                  <a:gd name="T58" fmla="*/ 8 w 654"/>
                  <a:gd name="T59" fmla="*/ 64 h 104"/>
                  <a:gd name="T60" fmla="*/ 26 w 654"/>
                  <a:gd name="T61" fmla="*/ 74 h 104"/>
                  <a:gd name="T62" fmla="*/ 98 w 654"/>
                  <a:gd name="T63" fmla="*/ 90 h 104"/>
                  <a:gd name="T64" fmla="*/ 202 w 654"/>
                  <a:gd name="T65" fmla="*/ 100 h 104"/>
                  <a:gd name="T66" fmla="*/ 330 w 654"/>
                  <a:gd name="T67" fmla="*/ 104 h 104"/>
                  <a:gd name="T68" fmla="*/ 396 w 654"/>
                  <a:gd name="T69" fmla="*/ 104 h 104"/>
                  <a:gd name="T70" fmla="*/ 512 w 654"/>
                  <a:gd name="T71" fmla="*/ 96 h 104"/>
                  <a:gd name="T72" fmla="*/ 598 w 654"/>
                  <a:gd name="T73" fmla="*/ 82 h 104"/>
                  <a:gd name="T74" fmla="*/ 640 w 654"/>
                  <a:gd name="T75" fmla="*/ 68 h 104"/>
                  <a:gd name="T76" fmla="*/ 652 w 654"/>
                  <a:gd name="T77" fmla="*/ 60 h 104"/>
                  <a:gd name="T78" fmla="*/ 654 w 654"/>
                  <a:gd name="T79" fmla="*/ 54 h 104"/>
                  <a:gd name="T80" fmla="*/ 648 w 654"/>
                  <a:gd name="T81" fmla="*/ 44 h 104"/>
                  <a:gd name="T82" fmla="*/ 628 w 654"/>
                  <a:gd name="T83" fmla="*/ 34 h 104"/>
                  <a:gd name="T84" fmla="*/ 560 w 654"/>
                  <a:gd name="T85" fmla="*/ 16 h 104"/>
                  <a:gd name="T86" fmla="*/ 456 w 654"/>
                  <a:gd name="T87" fmla="*/ 4 h 104"/>
                  <a:gd name="T88" fmla="*/ 330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104"/>
                    </a:moveTo>
                    <a:lnTo>
                      <a:pt x="330" y="104"/>
                    </a:lnTo>
                    <a:lnTo>
                      <a:pt x="264" y="102"/>
                    </a:lnTo>
                    <a:lnTo>
                      <a:pt x="204" y="100"/>
                    </a:lnTo>
                    <a:lnTo>
                      <a:pt x="148" y="96"/>
                    </a:lnTo>
                    <a:lnTo>
                      <a:pt x="98" y="88"/>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98" y="16"/>
                    </a:lnTo>
                    <a:lnTo>
                      <a:pt x="148" y="10"/>
                    </a:lnTo>
                    <a:lnTo>
                      <a:pt x="204" y="6"/>
                    </a:lnTo>
                    <a:lnTo>
                      <a:pt x="264" y="2"/>
                    </a:lnTo>
                    <a:lnTo>
                      <a:pt x="330" y="2"/>
                    </a:lnTo>
                    <a:lnTo>
                      <a:pt x="330" y="2"/>
                    </a:lnTo>
                    <a:lnTo>
                      <a:pt x="394" y="2"/>
                    </a:lnTo>
                    <a:lnTo>
                      <a:pt x="456" y="6"/>
                    </a:lnTo>
                    <a:lnTo>
                      <a:pt x="510" y="10"/>
                    </a:lnTo>
                    <a:lnTo>
                      <a:pt x="558" y="16"/>
                    </a:lnTo>
                    <a:lnTo>
                      <a:pt x="598" y="24"/>
                    </a:lnTo>
                    <a:lnTo>
                      <a:pt x="626" y="34"/>
                    </a:lnTo>
                    <a:lnTo>
                      <a:pt x="638" y="38"/>
                    </a:lnTo>
                    <a:lnTo>
                      <a:pt x="646" y="44"/>
                    </a:lnTo>
                    <a:lnTo>
                      <a:pt x="650" y="48"/>
                    </a:lnTo>
                    <a:lnTo>
                      <a:pt x="652" y="54"/>
                    </a:lnTo>
                    <a:lnTo>
                      <a:pt x="652" y="54"/>
                    </a:lnTo>
                    <a:lnTo>
                      <a:pt x="650" y="60"/>
                    </a:lnTo>
                    <a:lnTo>
                      <a:pt x="646" y="64"/>
                    </a:lnTo>
                    <a:lnTo>
                      <a:pt x="638" y="68"/>
                    </a:lnTo>
                    <a:lnTo>
                      <a:pt x="626" y="74"/>
                    </a:lnTo>
                    <a:lnTo>
                      <a:pt x="598" y="82"/>
                    </a:lnTo>
                    <a:lnTo>
                      <a:pt x="558" y="88"/>
                    </a:lnTo>
                    <a:lnTo>
                      <a:pt x="510" y="96"/>
                    </a:lnTo>
                    <a:lnTo>
                      <a:pt x="456" y="100"/>
                    </a:lnTo>
                    <a:lnTo>
                      <a:pt x="394" y="102"/>
                    </a:lnTo>
                    <a:lnTo>
                      <a:pt x="330" y="104"/>
                    </a:lnTo>
                    <a:close/>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6" y="100"/>
                    </a:lnTo>
                    <a:lnTo>
                      <a:pt x="512" y="96"/>
                    </a:lnTo>
                    <a:lnTo>
                      <a:pt x="560" y="90"/>
                    </a:lnTo>
                    <a:lnTo>
                      <a:pt x="598" y="82"/>
                    </a:lnTo>
                    <a:lnTo>
                      <a:pt x="628" y="74"/>
                    </a:lnTo>
                    <a:lnTo>
                      <a:pt x="640" y="68"/>
                    </a:lnTo>
                    <a:lnTo>
                      <a:pt x="648" y="64"/>
                    </a:lnTo>
                    <a:lnTo>
                      <a:pt x="652" y="60"/>
                    </a:lnTo>
                    <a:lnTo>
                      <a:pt x="654" y="54"/>
                    </a:lnTo>
                    <a:lnTo>
                      <a:pt x="654" y="54"/>
                    </a:lnTo>
                    <a:lnTo>
                      <a:pt x="652" y="48"/>
                    </a:lnTo>
                    <a:lnTo>
                      <a:pt x="648" y="44"/>
                    </a:lnTo>
                    <a:lnTo>
                      <a:pt x="640" y="38"/>
                    </a:lnTo>
                    <a:lnTo>
                      <a:pt x="628" y="34"/>
                    </a:lnTo>
                    <a:lnTo>
                      <a:pt x="598" y="24"/>
                    </a:lnTo>
                    <a:lnTo>
                      <a:pt x="560" y="16"/>
                    </a:lnTo>
                    <a:lnTo>
                      <a:pt x="512" y="10"/>
                    </a:lnTo>
                    <a:lnTo>
                      <a:pt x="456" y="4"/>
                    </a:lnTo>
                    <a:lnTo>
                      <a:pt x="396" y="2"/>
                    </a:lnTo>
                    <a:lnTo>
                      <a:pt x="330" y="0"/>
                    </a:lnTo>
                    <a:close/>
                  </a:path>
                </a:pathLst>
              </a:custGeom>
              <a:solidFill>
                <a:srgbClr val="D0CC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5" name="Freeform 391"/>
              <p:cNvSpPr>
                <a:spLocks/>
              </p:cNvSpPr>
              <p:nvPr/>
            </p:nvSpPr>
            <p:spPr bwMode="auto">
              <a:xfrm>
                <a:off x="4567" y="4176"/>
                <a:ext cx="650" cy="102"/>
              </a:xfrm>
              <a:custGeom>
                <a:avLst/>
                <a:gdLst>
                  <a:gd name="T0" fmla="*/ 328 w 650"/>
                  <a:gd name="T1" fmla="*/ 102 h 102"/>
                  <a:gd name="T2" fmla="*/ 328 w 650"/>
                  <a:gd name="T3" fmla="*/ 102 h 102"/>
                  <a:gd name="T4" fmla="*/ 262 w 650"/>
                  <a:gd name="T5" fmla="*/ 100 h 102"/>
                  <a:gd name="T6" fmla="*/ 202 w 650"/>
                  <a:gd name="T7" fmla="*/ 98 h 102"/>
                  <a:gd name="T8" fmla="*/ 146 w 650"/>
                  <a:gd name="T9" fmla="*/ 94 h 102"/>
                  <a:gd name="T10" fmla="*/ 96 w 650"/>
                  <a:gd name="T11" fmla="*/ 86 h 102"/>
                  <a:gd name="T12" fmla="*/ 56 w 650"/>
                  <a:gd name="T13" fmla="*/ 80 h 102"/>
                  <a:gd name="T14" fmla="*/ 26 w 650"/>
                  <a:gd name="T15" fmla="*/ 72 h 102"/>
                  <a:gd name="T16" fmla="*/ 16 w 650"/>
                  <a:gd name="T17" fmla="*/ 66 h 102"/>
                  <a:gd name="T18" fmla="*/ 8 w 650"/>
                  <a:gd name="T19" fmla="*/ 62 h 102"/>
                  <a:gd name="T20" fmla="*/ 2 w 650"/>
                  <a:gd name="T21" fmla="*/ 58 h 102"/>
                  <a:gd name="T22" fmla="*/ 0 w 650"/>
                  <a:gd name="T23" fmla="*/ 52 h 102"/>
                  <a:gd name="T24" fmla="*/ 0 w 650"/>
                  <a:gd name="T25" fmla="*/ 52 h 102"/>
                  <a:gd name="T26" fmla="*/ 2 w 650"/>
                  <a:gd name="T27" fmla="*/ 46 h 102"/>
                  <a:gd name="T28" fmla="*/ 8 w 650"/>
                  <a:gd name="T29" fmla="*/ 42 h 102"/>
                  <a:gd name="T30" fmla="*/ 16 w 650"/>
                  <a:gd name="T31" fmla="*/ 36 h 102"/>
                  <a:gd name="T32" fmla="*/ 26 w 650"/>
                  <a:gd name="T33" fmla="*/ 32 h 102"/>
                  <a:gd name="T34" fmla="*/ 56 w 650"/>
                  <a:gd name="T35" fmla="*/ 22 h 102"/>
                  <a:gd name="T36" fmla="*/ 96 w 650"/>
                  <a:gd name="T37" fmla="*/ 14 h 102"/>
                  <a:gd name="T38" fmla="*/ 146 w 650"/>
                  <a:gd name="T39" fmla="*/ 8 h 102"/>
                  <a:gd name="T40" fmla="*/ 202 w 650"/>
                  <a:gd name="T41" fmla="*/ 4 h 102"/>
                  <a:gd name="T42" fmla="*/ 262 w 650"/>
                  <a:gd name="T43" fmla="*/ 0 h 102"/>
                  <a:gd name="T44" fmla="*/ 328 w 650"/>
                  <a:gd name="T45" fmla="*/ 0 h 102"/>
                  <a:gd name="T46" fmla="*/ 328 w 650"/>
                  <a:gd name="T47" fmla="*/ 0 h 102"/>
                  <a:gd name="T48" fmla="*/ 392 w 650"/>
                  <a:gd name="T49" fmla="*/ 0 h 102"/>
                  <a:gd name="T50" fmla="*/ 454 w 650"/>
                  <a:gd name="T51" fmla="*/ 4 h 102"/>
                  <a:gd name="T52" fmla="*/ 508 w 650"/>
                  <a:gd name="T53" fmla="*/ 8 h 102"/>
                  <a:gd name="T54" fmla="*/ 556 w 650"/>
                  <a:gd name="T55" fmla="*/ 14 h 102"/>
                  <a:gd name="T56" fmla="*/ 596 w 650"/>
                  <a:gd name="T57" fmla="*/ 22 h 102"/>
                  <a:gd name="T58" fmla="*/ 624 w 650"/>
                  <a:gd name="T59" fmla="*/ 32 h 102"/>
                  <a:gd name="T60" fmla="*/ 636 w 650"/>
                  <a:gd name="T61" fmla="*/ 36 h 102"/>
                  <a:gd name="T62" fmla="*/ 644 w 650"/>
                  <a:gd name="T63" fmla="*/ 42 h 102"/>
                  <a:gd name="T64" fmla="*/ 648 w 650"/>
                  <a:gd name="T65" fmla="*/ 46 h 102"/>
                  <a:gd name="T66" fmla="*/ 650 w 650"/>
                  <a:gd name="T67" fmla="*/ 52 h 102"/>
                  <a:gd name="T68" fmla="*/ 650 w 650"/>
                  <a:gd name="T69" fmla="*/ 52 h 102"/>
                  <a:gd name="T70" fmla="*/ 648 w 650"/>
                  <a:gd name="T71" fmla="*/ 58 h 102"/>
                  <a:gd name="T72" fmla="*/ 644 w 650"/>
                  <a:gd name="T73" fmla="*/ 62 h 102"/>
                  <a:gd name="T74" fmla="*/ 636 w 650"/>
                  <a:gd name="T75" fmla="*/ 66 h 102"/>
                  <a:gd name="T76" fmla="*/ 624 w 650"/>
                  <a:gd name="T77" fmla="*/ 72 h 102"/>
                  <a:gd name="T78" fmla="*/ 596 w 650"/>
                  <a:gd name="T79" fmla="*/ 80 h 102"/>
                  <a:gd name="T80" fmla="*/ 556 w 650"/>
                  <a:gd name="T81" fmla="*/ 86 h 102"/>
                  <a:gd name="T82" fmla="*/ 508 w 650"/>
                  <a:gd name="T83" fmla="*/ 94 h 102"/>
                  <a:gd name="T84" fmla="*/ 454 w 650"/>
                  <a:gd name="T85" fmla="*/ 98 h 102"/>
                  <a:gd name="T86" fmla="*/ 392 w 650"/>
                  <a:gd name="T87" fmla="*/ 100 h 102"/>
                  <a:gd name="T88" fmla="*/ 328 w 650"/>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102"/>
                    </a:moveTo>
                    <a:lnTo>
                      <a:pt x="328" y="102"/>
                    </a:lnTo>
                    <a:lnTo>
                      <a:pt x="262" y="100"/>
                    </a:lnTo>
                    <a:lnTo>
                      <a:pt x="202" y="98"/>
                    </a:lnTo>
                    <a:lnTo>
                      <a:pt x="146" y="94"/>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6" y="8"/>
                    </a:lnTo>
                    <a:lnTo>
                      <a:pt x="202" y="4"/>
                    </a:lnTo>
                    <a:lnTo>
                      <a:pt x="262" y="0"/>
                    </a:lnTo>
                    <a:lnTo>
                      <a:pt x="328" y="0"/>
                    </a:lnTo>
                    <a:lnTo>
                      <a:pt x="328" y="0"/>
                    </a:lnTo>
                    <a:lnTo>
                      <a:pt x="392" y="0"/>
                    </a:lnTo>
                    <a:lnTo>
                      <a:pt x="454" y="4"/>
                    </a:lnTo>
                    <a:lnTo>
                      <a:pt x="508" y="8"/>
                    </a:lnTo>
                    <a:lnTo>
                      <a:pt x="556" y="14"/>
                    </a:lnTo>
                    <a:lnTo>
                      <a:pt x="596" y="22"/>
                    </a:lnTo>
                    <a:lnTo>
                      <a:pt x="624" y="32"/>
                    </a:lnTo>
                    <a:lnTo>
                      <a:pt x="636" y="36"/>
                    </a:lnTo>
                    <a:lnTo>
                      <a:pt x="644" y="42"/>
                    </a:lnTo>
                    <a:lnTo>
                      <a:pt x="648" y="46"/>
                    </a:lnTo>
                    <a:lnTo>
                      <a:pt x="650" y="52"/>
                    </a:lnTo>
                    <a:lnTo>
                      <a:pt x="650" y="52"/>
                    </a:lnTo>
                    <a:lnTo>
                      <a:pt x="648" y="58"/>
                    </a:lnTo>
                    <a:lnTo>
                      <a:pt x="644" y="62"/>
                    </a:lnTo>
                    <a:lnTo>
                      <a:pt x="636" y="66"/>
                    </a:lnTo>
                    <a:lnTo>
                      <a:pt x="624" y="72"/>
                    </a:lnTo>
                    <a:lnTo>
                      <a:pt x="596" y="80"/>
                    </a:lnTo>
                    <a:lnTo>
                      <a:pt x="556" y="86"/>
                    </a:lnTo>
                    <a:lnTo>
                      <a:pt x="508" y="94"/>
                    </a:lnTo>
                    <a:lnTo>
                      <a:pt x="454" y="98"/>
                    </a:lnTo>
                    <a:lnTo>
                      <a:pt x="392" y="100"/>
                    </a:lnTo>
                    <a:lnTo>
                      <a:pt x="32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6" name="Freeform 392"/>
              <p:cNvSpPr>
                <a:spLocks/>
              </p:cNvSpPr>
              <p:nvPr/>
            </p:nvSpPr>
            <p:spPr bwMode="auto">
              <a:xfrm>
                <a:off x="4565" y="4174"/>
                <a:ext cx="654" cy="104"/>
              </a:xfrm>
              <a:custGeom>
                <a:avLst/>
                <a:gdLst>
                  <a:gd name="T0" fmla="*/ 330 w 654"/>
                  <a:gd name="T1" fmla="*/ 0 h 104"/>
                  <a:gd name="T2" fmla="*/ 330 w 654"/>
                  <a:gd name="T3" fmla="*/ 0 h 104"/>
                  <a:gd name="T4" fmla="*/ 264 w 654"/>
                  <a:gd name="T5" fmla="*/ 2 h 104"/>
                  <a:gd name="T6" fmla="*/ 202 w 654"/>
                  <a:gd name="T7" fmla="*/ 4 h 104"/>
                  <a:gd name="T8" fmla="*/ 146 w 654"/>
                  <a:gd name="T9" fmla="*/ 10 h 104"/>
                  <a:gd name="T10" fmla="*/ 98 w 654"/>
                  <a:gd name="T11" fmla="*/ 16 h 104"/>
                  <a:gd name="T12" fmla="*/ 58 w 654"/>
                  <a:gd name="T13" fmla="*/ 24 h 104"/>
                  <a:gd name="T14" fmla="*/ 26 w 654"/>
                  <a:gd name="T15" fmla="*/ 34 h 104"/>
                  <a:gd name="T16" fmla="*/ 16 w 654"/>
                  <a:gd name="T17" fmla="*/ 38 h 104"/>
                  <a:gd name="T18" fmla="*/ 8 w 654"/>
                  <a:gd name="T19" fmla="*/ 44 h 104"/>
                  <a:gd name="T20" fmla="*/ 2 w 654"/>
                  <a:gd name="T21" fmla="*/ 48 h 104"/>
                  <a:gd name="T22" fmla="*/ 0 w 654"/>
                  <a:gd name="T23" fmla="*/ 54 h 104"/>
                  <a:gd name="T24" fmla="*/ 0 w 654"/>
                  <a:gd name="T25" fmla="*/ 54 h 104"/>
                  <a:gd name="T26" fmla="*/ 2 w 654"/>
                  <a:gd name="T27" fmla="*/ 60 h 104"/>
                  <a:gd name="T28" fmla="*/ 8 w 654"/>
                  <a:gd name="T29" fmla="*/ 64 h 104"/>
                  <a:gd name="T30" fmla="*/ 16 w 654"/>
                  <a:gd name="T31" fmla="*/ 68 h 104"/>
                  <a:gd name="T32" fmla="*/ 26 w 654"/>
                  <a:gd name="T33" fmla="*/ 74 h 104"/>
                  <a:gd name="T34" fmla="*/ 58 w 654"/>
                  <a:gd name="T35" fmla="*/ 82 h 104"/>
                  <a:gd name="T36" fmla="*/ 98 w 654"/>
                  <a:gd name="T37" fmla="*/ 90 h 104"/>
                  <a:gd name="T38" fmla="*/ 146 w 654"/>
                  <a:gd name="T39" fmla="*/ 96 h 104"/>
                  <a:gd name="T40" fmla="*/ 202 w 654"/>
                  <a:gd name="T41" fmla="*/ 100 h 104"/>
                  <a:gd name="T42" fmla="*/ 264 w 654"/>
                  <a:gd name="T43" fmla="*/ 104 h 104"/>
                  <a:gd name="T44" fmla="*/ 330 w 654"/>
                  <a:gd name="T45" fmla="*/ 104 h 104"/>
                  <a:gd name="T46" fmla="*/ 330 w 654"/>
                  <a:gd name="T47" fmla="*/ 104 h 104"/>
                  <a:gd name="T48" fmla="*/ 396 w 654"/>
                  <a:gd name="T49" fmla="*/ 104 h 104"/>
                  <a:gd name="T50" fmla="*/ 456 w 654"/>
                  <a:gd name="T51" fmla="*/ 100 h 104"/>
                  <a:gd name="T52" fmla="*/ 512 w 654"/>
                  <a:gd name="T53" fmla="*/ 96 h 104"/>
                  <a:gd name="T54" fmla="*/ 560 w 654"/>
                  <a:gd name="T55" fmla="*/ 90 h 104"/>
                  <a:gd name="T56" fmla="*/ 598 w 654"/>
                  <a:gd name="T57" fmla="*/ 82 h 104"/>
                  <a:gd name="T58" fmla="*/ 628 w 654"/>
                  <a:gd name="T59" fmla="*/ 74 h 104"/>
                  <a:gd name="T60" fmla="*/ 640 w 654"/>
                  <a:gd name="T61" fmla="*/ 68 h 104"/>
                  <a:gd name="T62" fmla="*/ 648 w 654"/>
                  <a:gd name="T63" fmla="*/ 64 h 104"/>
                  <a:gd name="T64" fmla="*/ 652 w 654"/>
                  <a:gd name="T65" fmla="*/ 60 h 104"/>
                  <a:gd name="T66" fmla="*/ 654 w 654"/>
                  <a:gd name="T67" fmla="*/ 54 h 104"/>
                  <a:gd name="T68" fmla="*/ 654 w 654"/>
                  <a:gd name="T69" fmla="*/ 54 h 104"/>
                  <a:gd name="T70" fmla="*/ 652 w 654"/>
                  <a:gd name="T71" fmla="*/ 48 h 104"/>
                  <a:gd name="T72" fmla="*/ 648 w 654"/>
                  <a:gd name="T73" fmla="*/ 44 h 104"/>
                  <a:gd name="T74" fmla="*/ 640 w 654"/>
                  <a:gd name="T75" fmla="*/ 38 h 104"/>
                  <a:gd name="T76" fmla="*/ 628 w 654"/>
                  <a:gd name="T77" fmla="*/ 34 h 104"/>
                  <a:gd name="T78" fmla="*/ 598 w 654"/>
                  <a:gd name="T79" fmla="*/ 24 h 104"/>
                  <a:gd name="T80" fmla="*/ 560 w 654"/>
                  <a:gd name="T81" fmla="*/ 16 h 104"/>
                  <a:gd name="T82" fmla="*/ 512 w 654"/>
                  <a:gd name="T83" fmla="*/ 10 h 104"/>
                  <a:gd name="T84" fmla="*/ 456 w 654"/>
                  <a:gd name="T85" fmla="*/ 4 h 104"/>
                  <a:gd name="T86" fmla="*/ 396 w 654"/>
                  <a:gd name="T87" fmla="*/ 2 h 104"/>
                  <a:gd name="T88" fmla="*/ 330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6" y="100"/>
                    </a:lnTo>
                    <a:lnTo>
                      <a:pt x="512" y="96"/>
                    </a:lnTo>
                    <a:lnTo>
                      <a:pt x="560" y="90"/>
                    </a:lnTo>
                    <a:lnTo>
                      <a:pt x="598" y="82"/>
                    </a:lnTo>
                    <a:lnTo>
                      <a:pt x="628" y="74"/>
                    </a:lnTo>
                    <a:lnTo>
                      <a:pt x="640" y="68"/>
                    </a:lnTo>
                    <a:lnTo>
                      <a:pt x="648" y="64"/>
                    </a:lnTo>
                    <a:lnTo>
                      <a:pt x="652" y="60"/>
                    </a:lnTo>
                    <a:lnTo>
                      <a:pt x="654" y="54"/>
                    </a:lnTo>
                    <a:lnTo>
                      <a:pt x="654" y="54"/>
                    </a:lnTo>
                    <a:lnTo>
                      <a:pt x="652" y="48"/>
                    </a:lnTo>
                    <a:lnTo>
                      <a:pt x="648" y="44"/>
                    </a:lnTo>
                    <a:lnTo>
                      <a:pt x="640" y="38"/>
                    </a:lnTo>
                    <a:lnTo>
                      <a:pt x="628" y="34"/>
                    </a:lnTo>
                    <a:lnTo>
                      <a:pt x="598" y="24"/>
                    </a:lnTo>
                    <a:lnTo>
                      <a:pt x="560" y="16"/>
                    </a:lnTo>
                    <a:lnTo>
                      <a:pt x="512" y="10"/>
                    </a:lnTo>
                    <a:lnTo>
                      <a:pt x="456" y="4"/>
                    </a:lnTo>
                    <a:lnTo>
                      <a:pt x="396" y="2"/>
                    </a:lnTo>
                    <a:lnTo>
                      <a:pt x="3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7" name="Freeform 393"/>
              <p:cNvSpPr>
                <a:spLocks noEditPoints="1"/>
              </p:cNvSpPr>
              <p:nvPr/>
            </p:nvSpPr>
            <p:spPr bwMode="auto">
              <a:xfrm>
                <a:off x="4567" y="4176"/>
                <a:ext cx="650" cy="102"/>
              </a:xfrm>
              <a:custGeom>
                <a:avLst/>
                <a:gdLst>
                  <a:gd name="T0" fmla="*/ 328 w 650"/>
                  <a:gd name="T1" fmla="*/ 102 h 102"/>
                  <a:gd name="T2" fmla="*/ 202 w 650"/>
                  <a:gd name="T3" fmla="*/ 98 h 102"/>
                  <a:gd name="T4" fmla="*/ 98 w 650"/>
                  <a:gd name="T5" fmla="*/ 86 h 102"/>
                  <a:gd name="T6" fmla="*/ 28 w 650"/>
                  <a:gd name="T7" fmla="*/ 72 h 102"/>
                  <a:gd name="T8" fmla="*/ 10 w 650"/>
                  <a:gd name="T9" fmla="*/ 62 h 102"/>
                  <a:gd name="T10" fmla="*/ 2 w 650"/>
                  <a:gd name="T11" fmla="*/ 52 h 102"/>
                  <a:gd name="T12" fmla="*/ 4 w 650"/>
                  <a:gd name="T13" fmla="*/ 46 h 102"/>
                  <a:gd name="T14" fmla="*/ 18 w 650"/>
                  <a:gd name="T15" fmla="*/ 36 h 102"/>
                  <a:gd name="T16" fmla="*/ 58 w 650"/>
                  <a:gd name="T17" fmla="*/ 22 h 102"/>
                  <a:gd name="T18" fmla="*/ 146 w 650"/>
                  <a:gd name="T19" fmla="*/ 8 h 102"/>
                  <a:gd name="T20" fmla="*/ 262 w 650"/>
                  <a:gd name="T21" fmla="*/ 0 h 102"/>
                  <a:gd name="T22" fmla="*/ 328 w 650"/>
                  <a:gd name="T23" fmla="*/ 0 h 102"/>
                  <a:gd name="T24" fmla="*/ 452 w 650"/>
                  <a:gd name="T25" fmla="*/ 4 h 102"/>
                  <a:gd name="T26" fmla="*/ 554 w 650"/>
                  <a:gd name="T27" fmla="*/ 14 h 102"/>
                  <a:gd name="T28" fmla="*/ 624 w 650"/>
                  <a:gd name="T29" fmla="*/ 32 h 102"/>
                  <a:gd name="T30" fmla="*/ 642 w 650"/>
                  <a:gd name="T31" fmla="*/ 42 h 102"/>
                  <a:gd name="T32" fmla="*/ 648 w 650"/>
                  <a:gd name="T33" fmla="*/ 52 h 102"/>
                  <a:gd name="T34" fmla="*/ 646 w 650"/>
                  <a:gd name="T35" fmla="*/ 58 h 102"/>
                  <a:gd name="T36" fmla="*/ 634 w 650"/>
                  <a:gd name="T37" fmla="*/ 66 h 102"/>
                  <a:gd name="T38" fmla="*/ 594 w 650"/>
                  <a:gd name="T39" fmla="*/ 80 h 102"/>
                  <a:gd name="T40" fmla="*/ 506 w 650"/>
                  <a:gd name="T41" fmla="*/ 92 h 102"/>
                  <a:gd name="T42" fmla="*/ 392 w 650"/>
                  <a:gd name="T43" fmla="*/ 100 h 102"/>
                  <a:gd name="T44" fmla="*/ 328 w 650"/>
                  <a:gd name="T45" fmla="*/ 0 h 102"/>
                  <a:gd name="T46" fmla="*/ 262 w 650"/>
                  <a:gd name="T47" fmla="*/ 0 h 102"/>
                  <a:gd name="T48" fmla="*/ 146 w 650"/>
                  <a:gd name="T49" fmla="*/ 8 h 102"/>
                  <a:gd name="T50" fmla="*/ 56 w 650"/>
                  <a:gd name="T51" fmla="*/ 22 h 102"/>
                  <a:gd name="T52" fmla="*/ 16 w 650"/>
                  <a:gd name="T53" fmla="*/ 36 h 102"/>
                  <a:gd name="T54" fmla="*/ 2 w 650"/>
                  <a:gd name="T55" fmla="*/ 46 h 102"/>
                  <a:gd name="T56" fmla="*/ 0 w 650"/>
                  <a:gd name="T57" fmla="*/ 52 h 102"/>
                  <a:gd name="T58" fmla="*/ 8 w 650"/>
                  <a:gd name="T59" fmla="*/ 62 h 102"/>
                  <a:gd name="T60" fmla="*/ 26 w 650"/>
                  <a:gd name="T61" fmla="*/ 72 h 102"/>
                  <a:gd name="T62" fmla="*/ 96 w 650"/>
                  <a:gd name="T63" fmla="*/ 86 h 102"/>
                  <a:gd name="T64" fmla="*/ 202 w 650"/>
                  <a:gd name="T65" fmla="*/ 98 h 102"/>
                  <a:gd name="T66" fmla="*/ 328 w 650"/>
                  <a:gd name="T67" fmla="*/ 102 h 102"/>
                  <a:gd name="T68" fmla="*/ 392 w 650"/>
                  <a:gd name="T69" fmla="*/ 100 h 102"/>
                  <a:gd name="T70" fmla="*/ 508 w 650"/>
                  <a:gd name="T71" fmla="*/ 94 h 102"/>
                  <a:gd name="T72" fmla="*/ 596 w 650"/>
                  <a:gd name="T73" fmla="*/ 80 h 102"/>
                  <a:gd name="T74" fmla="*/ 636 w 650"/>
                  <a:gd name="T75" fmla="*/ 66 h 102"/>
                  <a:gd name="T76" fmla="*/ 648 w 650"/>
                  <a:gd name="T77" fmla="*/ 58 h 102"/>
                  <a:gd name="T78" fmla="*/ 650 w 650"/>
                  <a:gd name="T79" fmla="*/ 52 h 102"/>
                  <a:gd name="T80" fmla="*/ 644 w 650"/>
                  <a:gd name="T81" fmla="*/ 42 h 102"/>
                  <a:gd name="T82" fmla="*/ 624 w 650"/>
                  <a:gd name="T83" fmla="*/ 32 h 102"/>
                  <a:gd name="T84" fmla="*/ 556 w 650"/>
                  <a:gd name="T85" fmla="*/ 14 h 102"/>
                  <a:gd name="T86" fmla="*/ 454 w 650"/>
                  <a:gd name="T87" fmla="*/ 4 h 102"/>
                  <a:gd name="T88" fmla="*/ 328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102"/>
                    </a:moveTo>
                    <a:lnTo>
                      <a:pt x="328" y="102"/>
                    </a:lnTo>
                    <a:lnTo>
                      <a:pt x="262" y="100"/>
                    </a:lnTo>
                    <a:lnTo>
                      <a:pt x="202" y="98"/>
                    </a:lnTo>
                    <a:lnTo>
                      <a:pt x="146" y="92"/>
                    </a:lnTo>
                    <a:lnTo>
                      <a:pt x="98" y="86"/>
                    </a:lnTo>
                    <a:lnTo>
                      <a:pt x="58" y="80"/>
                    </a:lnTo>
                    <a:lnTo>
                      <a:pt x="28" y="72"/>
                    </a:lnTo>
                    <a:lnTo>
                      <a:pt x="18" y="66"/>
                    </a:lnTo>
                    <a:lnTo>
                      <a:pt x="10" y="62"/>
                    </a:lnTo>
                    <a:lnTo>
                      <a:pt x="4" y="58"/>
                    </a:lnTo>
                    <a:lnTo>
                      <a:pt x="2" y="52"/>
                    </a:lnTo>
                    <a:lnTo>
                      <a:pt x="2" y="52"/>
                    </a:lnTo>
                    <a:lnTo>
                      <a:pt x="4" y="46"/>
                    </a:lnTo>
                    <a:lnTo>
                      <a:pt x="10" y="42"/>
                    </a:lnTo>
                    <a:lnTo>
                      <a:pt x="18" y="36"/>
                    </a:lnTo>
                    <a:lnTo>
                      <a:pt x="28" y="32"/>
                    </a:lnTo>
                    <a:lnTo>
                      <a:pt x="58" y="22"/>
                    </a:lnTo>
                    <a:lnTo>
                      <a:pt x="98" y="14"/>
                    </a:lnTo>
                    <a:lnTo>
                      <a:pt x="146" y="8"/>
                    </a:lnTo>
                    <a:lnTo>
                      <a:pt x="202" y="4"/>
                    </a:lnTo>
                    <a:lnTo>
                      <a:pt x="262" y="0"/>
                    </a:lnTo>
                    <a:lnTo>
                      <a:pt x="328" y="0"/>
                    </a:lnTo>
                    <a:lnTo>
                      <a:pt x="328" y="0"/>
                    </a:lnTo>
                    <a:lnTo>
                      <a:pt x="392" y="0"/>
                    </a:lnTo>
                    <a:lnTo>
                      <a:pt x="452" y="4"/>
                    </a:lnTo>
                    <a:lnTo>
                      <a:pt x="506" y="8"/>
                    </a:lnTo>
                    <a:lnTo>
                      <a:pt x="554" y="14"/>
                    </a:lnTo>
                    <a:lnTo>
                      <a:pt x="594" y="22"/>
                    </a:lnTo>
                    <a:lnTo>
                      <a:pt x="624" y="32"/>
                    </a:lnTo>
                    <a:lnTo>
                      <a:pt x="634" y="36"/>
                    </a:lnTo>
                    <a:lnTo>
                      <a:pt x="642" y="42"/>
                    </a:lnTo>
                    <a:lnTo>
                      <a:pt x="646" y="46"/>
                    </a:lnTo>
                    <a:lnTo>
                      <a:pt x="648" y="52"/>
                    </a:lnTo>
                    <a:lnTo>
                      <a:pt x="648" y="52"/>
                    </a:lnTo>
                    <a:lnTo>
                      <a:pt x="646" y="58"/>
                    </a:lnTo>
                    <a:lnTo>
                      <a:pt x="642" y="62"/>
                    </a:lnTo>
                    <a:lnTo>
                      <a:pt x="634" y="66"/>
                    </a:lnTo>
                    <a:lnTo>
                      <a:pt x="624" y="72"/>
                    </a:lnTo>
                    <a:lnTo>
                      <a:pt x="594" y="80"/>
                    </a:lnTo>
                    <a:lnTo>
                      <a:pt x="554" y="86"/>
                    </a:lnTo>
                    <a:lnTo>
                      <a:pt x="506" y="92"/>
                    </a:lnTo>
                    <a:lnTo>
                      <a:pt x="452" y="98"/>
                    </a:lnTo>
                    <a:lnTo>
                      <a:pt x="392" y="100"/>
                    </a:lnTo>
                    <a:lnTo>
                      <a:pt x="328" y="102"/>
                    </a:lnTo>
                    <a:close/>
                    <a:moveTo>
                      <a:pt x="328" y="0"/>
                    </a:moveTo>
                    <a:lnTo>
                      <a:pt x="328" y="0"/>
                    </a:lnTo>
                    <a:lnTo>
                      <a:pt x="262" y="0"/>
                    </a:lnTo>
                    <a:lnTo>
                      <a:pt x="202" y="4"/>
                    </a:lnTo>
                    <a:lnTo>
                      <a:pt x="146"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6" y="94"/>
                    </a:lnTo>
                    <a:lnTo>
                      <a:pt x="202" y="98"/>
                    </a:lnTo>
                    <a:lnTo>
                      <a:pt x="262" y="100"/>
                    </a:lnTo>
                    <a:lnTo>
                      <a:pt x="328" y="102"/>
                    </a:lnTo>
                    <a:lnTo>
                      <a:pt x="328" y="102"/>
                    </a:lnTo>
                    <a:lnTo>
                      <a:pt x="392" y="100"/>
                    </a:lnTo>
                    <a:lnTo>
                      <a:pt x="454" y="98"/>
                    </a:lnTo>
                    <a:lnTo>
                      <a:pt x="508" y="94"/>
                    </a:lnTo>
                    <a:lnTo>
                      <a:pt x="556" y="86"/>
                    </a:lnTo>
                    <a:lnTo>
                      <a:pt x="596" y="80"/>
                    </a:lnTo>
                    <a:lnTo>
                      <a:pt x="624" y="72"/>
                    </a:lnTo>
                    <a:lnTo>
                      <a:pt x="636" y="66"/>
                    </a:lnTo>
                    <a:lnTo>
                      <a:pt x="644" y="62"/>
                    </a:lnTo>
                    <a:lnTo>
                      <a:pt x="648" y="58"/>
                    </a:lnTo>
                    <a:lnTo>
                      <a:pt x="650" y="52"/>
                    </a:lnTo>
                    <a:lnTo>
                      <a:pt x="650" y="52"/>
                    </a:lnTo>
                    <a:lnTo>
                      <a:pt x="648" y="46"/>
                    </a:lnTo>
                    <a:lnTo>
                      <a:pt x="644" y="42"/>
                    </a:lnTo>
                    <a:lnTo>
                      <a:pt x="636" y="36"/>
                    </a:lnTo>
                    <a:lnTo>
                      <a:pt x="624" y="32"/>
                    </a:lnTo>
                    <a:lnTo>
                      <a:pt x="596" y="22"/>
                    </a:lnTo>
                    <a:lnTo>
                      <a:pt x="556" y="14"/>
                    </a:lnTo>
                    <a:lnTo>
                      <a:pt x="508" y="8"/>
                    </a:lnTo>
                    <a:lnTo>
                      <a:pt x="454" y="4"/>
                    </a:lnTo>
                    <a:lnTo>
                      <a:pt x="392" y="0"/>
                    </a:lnTo>
                    <a:lnTo>
                      <a:pt x="328" y="0"/>
                    </a:lnTo>
                    <a:close/>
                  </a:path>
                </a:pathLst>
              </a:custGeom>
              <a:solidFill>
                <a:srgbClr val="CFCB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8" name="Freeform 394"/>
              <p:cNvSpPr>
                <a:spLocks/>
              </p:cNvSpPr>
              <p:nvPr/>
            </p:nvSpPr>
            <p:spPr bwMode="auto">
              <a:xfrm>
                <a:off x="4569" y="4176"/>
                <a:ext cx="646" cy="102"/>
              </a:xfrm>
              <a:custGeom>
                <a:avLst/>
                <a:gdLst>
                  <a:gd name="T0" fmla="*/ 326 w 646"/>
                  <a:gd name="T1" fmla="*/ 102 h 102"/>
                  <a:gd name="T2" fmla="*/ 326 w 646"/>
                  <a:gd name="T3" fmla="*/ 102 h 102"/>
                  <a:gd name="T4" fmla="*/ 260 w 646"/>
                  <a:gd name="T5" fmla="*/ 100 h 102"/>
                  <a:gd name="T6" fmla="*/ 200 w 646"/>
                  <a:gd name="T7" fmla="*/ 98 h 102"/>
                  <a:gd name="T8" fmla="*/ 144 w 646"/>
                  <a:gd name="T9" fmla="*/ 92 h 102"/>
                  <a:gd name="T10" fmla="*/ 96 w 646"/>
                  <a:gd name="T11" fmla="*/ 86 h 102"/>
                  <a:gd name="T12" fmla="*/ 56 w 646"/>
                  <a:gd name="T13" fmla="*/ 80 h 102"/>
                  <a:gd name="T14" fmla="*/ 26 w 646"/>
                  <a:gd name="T15" fmla="*/ 72 h 102"/>
                  <a:gd name="T16" fmla="*/ 16 w 646"/>
                  <a:gd name="T17" fmla="*/ 66 h 102"/>
                  <a:gd name="T18" fmla="*/ 8 w 646"/>
                  <a:gd name="T19" fmla="*/ 62 h 102"/>
                  <a:gd name="T20" fmla="*/ 2 w 646"/>
                  <a:gd name="T21" fmla="*/ 58 h 102"/>
                  <a:gd name="T22" fmla="*/ 0 w 646"/>
                  <a:gd name="T23" fmla="*/ 52 h 102"/>
                  <a:gd name="T24" fmla="*/ 0 w 646"/>
                  <a:gd name="T25" fmla="*/ 52 h 102"/>
                  <a:gd name="T26" fmla="*/ 2 w 646"/>
                  <a:gd name="T27" fmla="*/ 46 h 102"/>
                  <a:gd name="T28" fmla="*/ 8 w 646"/>
                  <a:gd name="T29" fmla="*/ 42 h 102"/>
                  <a:gd name="T30" fmla="*/ 16 w 646"/>
                  <a:gd name="T31" fmla="*/ 36 h 102"/>
                  <a:gd name="T32" fmla="*/ 26 w 646"/>
                  <a:gd name="T33" fmla="*/ 32 h 102"/>
                  <a:gd name="T34" fmla="*/ 56 w 646"/>
                  <a:gd name="T35" fmla="*/ 22 h 102"/>
                  <a:gd name="T36" fmla="*/ 96 w 646"/>
                  <a:gd name="T37" fmla="*/ 14 h 102"/>
                  <a:gd name="T38" fmla="*/ 144 w 646"/>
                  <a:gd name="T39" fmla="*/ 8 h 102"/>
                  <a:gd name="T40" fmla="*/ 200 w 646"/>
                  <a:gd name="T41" fmla="*/ 4 h 102"/>
                  <a:gd name="T42" fmla="*/ 260 w 646"/>
                  <a:gd name="T43" fmla="*/ 0 h 102"/>
                  <a:gd name="T44" fmla="*/ 326 w 646"/>
                  <a:gd name="T45" fmla="*/ 0 h 102"/>
                  <a:gd name="T46" fmla="*/ 326 w 646"/>
                  <a:gd name="T47" fmla="*/ 0 h 102"/>
                  <a:gd name="T48" fmla="*/ 390 w 646"/>
                  <a:gd name="T49" fmla="*/ 0 h 102"/>
                  <a:gd name="T50" fmla="*/ 450 w 646"/>
                  <a:gd name="T51" fmla="*/ 4 h 102"/>
                  <a:gd name="T52" fmla="*/ 504 w 646"/>
                  <a:gd name="T53" fmla="*/ 8 h 102"/>
                  <a:gd name="T54" fmla="*/ 552 w 646"/>
                  <a:gd name="T55" fmla="*/ 14 h 102"/>
                  <a:gd name="T56" fmla="*/ 592 w 646"/>
                  <a:gd name="T57" fmla="*/ 22 h 102"/>
                  <a:gd name="T58" fmla="*/ 622 w 646"/>
                  <a:gd name="T59" fmla="*/ 32 h 102"/>
                  <a:gd name="T60" fmla="*/ 632 w 646"/>
                  <a:gd name="T61" fmla="*/ 36 h 102"/>
                  <a:gd name="T62" fmla="*/ 640 w 646"/>
                  <a:gd name="T63" fmla="*/ 42 h 102"/>
                  <a:gd name="T64" fmla="*/ 644 w 646"/>
                  <a:gd name="T65" fmla="*/ 46 h 102"/>
                  <a:gd name="T66" fmla="*/ 646 w 646"/>
                  <a:gd name="T67" fmla="*/ 52 h 102"/>
                  <a:gd name="T68" fmla="*/ 646 w 646"/>
                  <a:gd name="T69" fmla="*/ 52 h 102"/>
                  <a:gd name="T70" fmla="*/ 644 w 646"/>
                  <a:gd name="T71" fmla="*/ 58 h 102"/>
                  <a:gd name="T72" fmla="*/ 640 w 646"/>
                  <a:gd name="T73" fmla="*/ 62 h 102"/>
                  <a:gd name="T74" fmla="*/ 632 w 646"/>
                  <a:gd name="T75" fmla="*/ 66 h 102"/>
                  <a:gd name="T76" fmla="*/ 622 w 646"/>
                  <a:gd name="T77" fmla="*/ 72 h 102"/>
                  <a:gd name="T78" fmla="*/ 592 w 646"/>
                  <a:gd name="T79" fmla="*/ 80 h 102"/>
                  <a:gd name="T80" fmla="*/ 552 w 646"/>
                  <a:gd name="T81" fmla="*/ 86 h 102"/>
                  <a:gd name="T82" fmla="*/ 504 w 646"/>
                  <a:gd name="T83" fmla="*/ 92 h 102"/>
                  <a:gd name="T84" fmla="*/ 450 w 646"/>
                  <a:gd name="T85" fmla="*/ 98 h 102"/>
                  <a:gd name="T86" fmla="*/ 390 w 646"/>
                  <a:gd name="T87" fmla="*/ 100 h 102"/>
                  <a:gd name="T88" fmla="*/ 326 w 646"/>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102"/>
                    </a:moveTo>
                    <a:lnTo>
                      <a:pt x="326" y="102"/>
                    </a:lnTo>
                    <a:lnTo>
                      <a:pt x="260" y="100"/>
                    </a:lnTo>
                    <a:lnTo>
                      <a:pt x="200" y="98"/>
                    </a:lnTo>
                    <a:lnTo>
                      <a:pt x="144" y="92"/>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0" y="0"/>
                    </a:lnTo>
                    <a:lnTo>
                      <a:pt x="326" y="0"/>
                    </a:lnTo>
                    <a:lnTo>
                      <a:pt x="326" y="0"/>
                    </a:lnTo>
                    <a:lnTo>
                      <a:pt x="390" y="0"/>
                    </a:lnTo>
                    <a:lnTo>
                      <a:pt x="450" y="4"/>
                    </a:lnTo>
                    <a:lnTo>
                      <a:pt x="504" y="8"/>
                    </a:lnTo>
                    <a:lnTo>
                      <a:pt x="552" y="14"/>
                    </a:lnTo>
                    <a:lnTo>
                      <a:pt x="592" y="22"/>
                    </a:lnTo>
                    <a:lnTo>
                      <a:pt x="622" y="32"/>
                    </a:lnTo>
                    <a:lnTo>
                      <a:pt x="632" y="36"/>
                    </a:lnTo>
                    <a:lnTo>
                      <a:pt x="640" y="42"/>
                    </a:lnTo>
                    <a:lnTo>
                      <a:pt x="644" y="46"/>
                    </a:lnTo>
                    <a:lnTo>
                      <a:pt x="646" y="52"/>
                    </a:lnTo>
                    <a:lnTo>
                      <a:pt x="646" y="52"/>
                    </a:lnTo>
                    <a:lnTo>
                      <a:pt x="644" y="58"/>
                    </a:lnTo>
                    <a:lnTo>
                      <a:pt x="640" y="62"/>
                    </a:lnTo>
                    <a:lnTo>
                      <a:pt x="632" y="66"/>
                    </a:lnTo>
                    <a:lnTo>
                      <a:pt x="622" y="72"/>
                    </a:lnTo>
                    <a:lnTo>
                      <a:pt x="592" y="80"/>
                    </a:lnTo>
                    <a:lnTo>
                      <a:pt x="552" y="86"/>
                    </a:lnTo>
                    <a:lnTo>
                      <a:pt x="504" y="92"/>
                    </a:lnTo>
                    <a:lnTo>
                      <a:pt x="450" y="98"/>
                    </a:lnTo>
                    <a:lnTo>
                      <a:pt x="390" y="100"/>
                    </a:lnTo>
                    <a:lnTo>
                      <a:pt x="326"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9" name="Freeform 395"/>
              <p:cNvSpPr>
                <a:spLocks/>
              </p:cNvSpPr>
              <p:nvPr/>
            </p:nvSpPr>
            <p:spPr bwMode="auto">
              <a:xfrm>
                <a:off x="4567" y="4176"/>
                <a:ext cx="650" cy="102"/>
              </a:xfrm>
              <a:custGeom>
                <a:avLst/>
                <a:gdLst>
                  <a:gd name="T0" fmla="*/ 328 w 650"/>
                  <a:gd name="T1" fmla="*/ 0 h 102"/>
                  <a:gd name="T2" fmla="*/ 328 w 650"/>
                  <a:gd name="T3" fmla="*/ 0 h 102"/>
                  <a:gd name="T4" fmla="*/ 262 w 650"/>
                  <a:gd name="T5" fmla="*/ 0 h 102"/>
                  <a:gd name="T6" fmla="*/ 202 w 650"/>
                  <a:gd name="T7" fmla="*/ 4 h 102"/>
                  <a:gd name="T8" fmla="*/ 146 w 650"/>
                  <a:gd name="T9" fmla="*/ 8 h 102"/>
                  <a:gd name="T10" fmla="*/ 96 w 650"/>
                  <a:gd name="T11" fmla="*/ 14 h 102"/>
                  <a:gd name="T12" fmla="*/ 56 w 650"/>
                  <a:gd name="T13" fmla="*/ 22 h 102"/>
                  <a:gd name="T14" fmla="*/ 26 w 650"/>
                  <a:gd name="T15" fmla="*/ 32 h 102"/>
                  <a:gd name="T16" fmla="*/ 16 w 650"/>
                  <a:gd name="T17" fmla="*/ 36 h 102"/>
                  <a:gd name="T18" fmla="*/ 8 w 650"/>
                  <a:gd name="T19" fmla="*/ 42 h 102"/>
                  <a:gd name="T20" fmla="*/ 2 w 650"/>
                  <a:gd name="T21" fmla="*/ 46 h 102"/>
                  <a:gd name="T22" fmla="*/ 0 w 650"/>
                  <a:gd name="T23" fmla="*/ 52 h 102"/>
                  <a:gd name="T24" fmla="*/ 0 w 650"/>
                  <a:gd name="T25" fmla="*/ 52 h 102"/>
                  <a:gd name="T26" fmla="*/ 2 w 650"/>
                  <a:gd name="T27" fmla="*/ 58 h 102"/>
                  <a:gd name="T28" fmla="*/ 8 w 650"/>
                  <a:gd name="T29" fmla="*/ 62 h 102"/>
                  <a:gd name="T30" fmla="*/ 16 w 650"/>
                  <a:gd name="T31" fmla="*/ 66 h 102"/>
                  <a:gd name="T32" fmla="*/ 26 w 650"/>
                  <a:gd name="T33" fmla="*/ 72 h 102"/>
                  <a:gd name="T34" fmla="*/ 56 w 650"/>
                  <a:gd name="T35" fmla="*/ 80 h 102"/>
                  <a:gd name="T36" fmla="*/ 96 w 650"/>
                  <a:gd name="T37" fmla="*/ 86 h 102"/>
                  <a:gd name="T38" fmla="*/ 146 w 650"/>
                  <a:gd name="T39" fmla="*/ 94 h 102"/>
                  <a:gd name="T40" fmla="*/ 202 w 650"/>
                  <a:gd name="T41" fmla="*/ 98 h 102"/>
                  <a:gd name="T42" fmla="*/ 262 w 650"/>
                  <a:gd name="T43" fmla="*/ 100 h 102"/>
                  <a:gd name="T44" fmla="*/ 328 w 650"/>
                  <a:gd name="T45" fmla="*/ 102 h 102"/>
                  <a:gd name="T46" fmla="*/ 328 w 650"/>
                  <a:gd name="T47" fmla="*/ 102 h 102"/>
                  <a:gd name="T48" fmla="*/ 392 w 650"/>
                  <a:gd name="T49" fmla="*/ 100 h 102"/>
                  <a:gd name="T50" fmla="*/ 454 w 650"/>
                  <a:gd name="T51" fmla="*/ 98 h 102"/>
                  <a:gd name="T52" fmla="*/ 508 w 650"/>
                  <a:gd name="T53" fmla="*/ 94 h 102"/>
                  <a:gd name="T54" fmla="*/ 556 w 650"/>
                  <a:gd name="T55" fmla="*/ 86 h 102"/>
                  <a:gd name="T56" fmla="*/ 596 w 650"/>
                  <a:gd name="T57" fmla="*/ 80 h 102"/>
                  <a:gd name="T58" fmla="*/ 624 w 650"/>
                  <a:gd name="T59" fmla="*/ 72 h 102"/>
                  <a:gd name="T60" fmla="*/ 636 w 650"/>
                  <a:gd name="T61" fmla="*/ 66 h 102"/>
                  <a:gd name="T62" fmla="*/ 644 w 650"/>
                  <a:gd name="T63" fmla="*/ 62 h 102"/>
                  <a:gd name="T64" fmla="*/ 648 w 650"/>
                  <a:gd name="T65" fmla="*/ 58 h 102"/>
                  <a:gd name="T66" fmla="*/ 650 w 650"/>
                  <a:gd name="T67" fmla="*/ 52 h 102"/>
                  <a:gd name="T68" fmla="*/ 650 w 650"/>
                  <a:gd name="T69" fmla="*/ 52 h 102"/>
                  <a:gd name="T70" fmla="*/ 648 w 650"/>
                  <a:gd name="T71" fmla="*/ 46 h 102"/>
                  <a:gd name="T72" fmla="*/ 644 w 650"/>
                  <a:gd name="T73" fmla="*/ 42 h 102"/>
                  <a:gd name="T74" fmla="*/ 636 w 650"/>
                  <a:gd name="T75" fmla="*/ 36 h 102"/>
                  <a:gd name="T76" fmla="*/ 624 w 650"/>
                  <a:gd name="T77" fmla="*/ 32 h 102"/>
                  <a:gd name="T78" fmla="*/ 596 w 650"/>
                  <a:gd name="T79" fmla="*/ 22 h 102"/>
                  <a:gd name="T80" fmla="*/ 556 w 650"/>
                  <a:gd name="T81" fmla="*/ 14 h 102"/>
                  <a:gd name="T82" fmla="*/ 508 w 650"/>
                  <a:gd name="T83" fmla="*/ 8 h 102"/>
                  <a:gd name="T84" fmla="*/ 454 w 650"/>
                  <a:gd name="T85" fmla="*/ 4 h 102"/>
                  <a:gd name="T86" fmla="*/ 392 w 650"/>
                  <a:gd name="T87" fmla="*/ 0 h 102"/>
                  <a:gd name="T88" fmla="*/ 328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8" y="0"/>
                    </a:moveTo>
                    <a:lnTo>
                      <a:pt x="328" y="0"/>
                    </a:lnTo>
                    <a:lnTo>
                      <a:pt x="262" y="0"/>
                    </a:lnTo>
                    <a:lnTo>
                      <a:pt x="202" y="4"/>
                    </a:lnTo>
                    <a:lnTo>
                      <a:pt x="146"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6" y="94"/>
                    </a:lnTo>
                    <a:lnTo>
                      <a:pt x="202" y="98"/>
                    </a:lnTo>
                    <a:lnTo>
                      <a:pt x="262" y="100"/>
                    </a:lnTo>
                    <a:lnTo>
                      <a:pt x="328" y="102"/>
                    </a:lnTo>
                    <a:lnTo>
                      <a:pt x="328" y="102"/>
                    </a:lnTo>
                    <a:lnTo>
                      <a:pt x="392" y="100"/>
                    </a:lnTo>
                    <a:lnTo>
                      <a:pt x="454" y="98"/>
                    </a:lnTo>
                    <a:lnTo>
                      <a:pt x="508" y="94"/>
                    </a:lnTo>
                    <a:lnTo>
                      <a:pt x="556" y="86"/>
                    </a:lnTo>
                    <a:lnTo>
                      <a:pt x="596" y="80"/>
                    </a:lnTo>
                    <a:lnTo>
                      <a:pt x="624" y="72"/>
                    </a:lnTo>
                    <a:lnTo>
                      <a:pt x="636" y="66"/>
                    </a:lnTo>
                    <a:lnTo>
                      <a:pt x="644" y="62"/>
                    </a:lnTo>
                    <a:lnTo>
                      <a:pt x="648" y="58"/>
                    </a:lnTo>
                    <a:lnTo>
                      <a:pt x="650" y="52"/>
                    </a:lnTo>
                    <a:lnTo>
                      <a:pt x="650" y="52"/>
                    </a:lnTo>
                    <a:lnTo>
                      <a:pt x="648" y="46"/>
                    </a:lnTo>
                    <a:lnTo>
                      <a:pt x="644" y="42"/>
                    </a:lnTo>
                    <a:lnTo>
                      <a:pt x="636" y="36"/>
                    </a:lnTo>
                    <a:lnTo>
                      <a:pt x="624" y="32"/>
                    </a:lnTo>
                    <a:lnTo>
                      <a:pt x="596" y="22"/>
                    </a:lnTo>
                    <a:lnTo>
                      <a:pt x="556" y="14"/>
                    </a:lnTo>
                    <a:lnTo>
                      <a:pt x="508" y="8"/>
                    </a:lnTo>
                    <a:lnTo>
                      <a:pt x="454" y="4"/>
                    </a:lnTo>
                    <a:lnTo>
                      <a:pt x="392" y="0"/>
                    </a:lnTo>
                    <a:lnTo>
                      <a:pt x="3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0" name="Freeform 396"/>
              <p:cNvSpPr>
                <a:spLocks noEditPoints="1"/>
              </p:cNvSpPr>
              <p:nvPr/>
            </p:nvSpPr>
            <p:spPr bwMode="auto">
              <a:xfrm>
                <a:off x="4569" y="4176"/>
                <a:ext cx="646" cy="102"/>
              </a:xfrm>
              <a:custGeom>
                <a:avLst/>
                <a:gdLst>
                  <a:gd name="T0" fmla="*/ 326 w 646"/>
                  <a:gd name="T1" fmla="*/ 102 h 102"/>
                  <a:gd name="T2" fmla="*/ 200 w 646"/>
                  <a:gd name="T3" fmla="*/ 98 h 102"/>
                  <a:gd name="T4" fmla="*/ 98 w 646"/>
                  <a:gd name="T5" fmla="*/ 86 h 102"/>
                  <a:gd name="T6" fmla="*/ 28 w 646"/>
                  <a:gd name="T7" fmla="*/ 70 h 102"/>
                  <a:gd name="T8" fmla="*/ 10 w 646"/>
                  <a:gd name="T9" fmla="*/ 62 h 102"/>
                  <a:gd name="T10" fmla="*/ 2 w 646"/>
                  <a:gd name="T11" fmla="*/ 52 h 102"/>
                  <a:gd name="T12" fmla="*/ 4 w 646"/>
                  <a:gd name="T13" fmla="*/ 46 h 102"/>
                  <a:gd name="T14" fmla="*/ 18 w 646"/>
                  <a:gd name="T15" fmla="*/ 36 h 102"/>
                  <a:gd name="T16" fmla="*/ 58 w 646"/>
                  <a:gd name="T17" fmla="*/ 22 h 102"/>
                  <a:gd name="T18" fmla="*/ 146 w 646"/>
                  <a:gd name="T19" fmla="*/ 8 h 102"/>
                  <a:gd name="T20" fmla="*/ 262 w 646"/>
                  <a:gd name="T21" fmla="*/ 0 h 102"/>
                  <a:gd name="T22" fmla="*/ 326 w 646"/>
                  <a:gd name="T23" fmla="*/ 0 h 102"/>
                  <a:gd name="T24" fmla="*/ 450 w 646"/>
                  <a:gd name="T25" fmla="*/ 4 h 102"/>
                  <a:gd name="T26" fmla="*/ 550 w 646"/>
                  <a:gd name="T27" fmla="*/ 16 h 102"/>
                  <a:gd name="T28" fmla="*/ 620 w 646"/>
                  <a:gd name="T29" fmla="*/ 32 h 102"/>
                  <a:gd name="T30" fmla="*/ 638 w 646"/>
                  <a:gd name="T31" fmla="*/ 42 h 102"/>
                  <a:gd name="T32" fmla="*/ 644 w 646"/>
                  <a:gd name="T33" fmla="*/ 52 h 102"/>
                  <a:gd name="T34" fmla="*/ 642 w 646"/>
                  <a:gd name="T35" fmla="*/ 58 h 102"/>
                  <a:gd name="T36" fmla="*/ 630 w 646"/>
                  <a:gd name="T37" fmla="*/ 66 h 102"/>
                  <a:gd name="T38" fmla="*/ 590 w 646"/>
                  <a:gd name="T39" fmla="*/ 80 h 102"/>
                  <a:gd name="T40" fmla="*/ 504 w 646"/>
                  <a:gd name="T41" fmla="*/ 92 h 102"/>
                  <a:gd name="T42" fmla="*/ 390 w 646"/>
                  <a:gd name="T43" fmla="*/ 100 h 102"/>
                  <a:gd name="T44" fmla="*/ 326 w 646"/>
                  <a:gd name="T45" fmla="*/ 0 h 102"/>
                  <a:gd name="T46" fmla="*/ 260 w 646"/>
                  <a:gd name="T47" fmla="*/ 0 h 102"/>
                  <a:gd name="T48" fmla="*/ 144 w 646"/>
                  <a:gd name="T49" fmla="*/ 8 h 102"/>
                  <a:gd name="T50" fmla="*/ 56 w 646"/>
                  <a:gd name="T51" fmla="*/ 22 h 102"/>
                  <a:gd name="T52" fmla="*/ 16 w 646"/>
                  <a:gd name="T53" fmla="*/ 36 h 102"/>
                  <a:gd name="T54" fmla="*/ 2 w 646"/>
                  <a:gd name="T55" fmla="*/ 46 h 102"/>
                  <a:gd name="T56" fmla="*/ 0 w 646"/>
                  <a:gd name="T57" fmla="*/ 52 h 102"/>
                  <a:gd name="T58" fmla="*/ 8 w 646"/>
                  <a:gd name="T59" fmla="*/ 62 h 102"/>
                  <a:gd name="T60" fmla="*/ 26 w 646"/>
                  <a:gd name="T61" fmla="*/ 72 h 102"/>
                  <a:gd name="T62" fmla="*/ 96 w 646"/>
                  <a:gd name="T63" fmla="*/ 86 h 102"/>
                  <a:gd name="T64" fmla="*/ 200 w 646"/>
                  <a:gd name="T65" fmla="*/ 98 h 102"/>
                  <a:gd name="T66" fmla="*/ 326 w 646"/>
                  <a:gd name="T67" fmla="*/ 102 h 102"/>
                  <a:gd name="T68" fmla="*/ 390 w 646"/>
                  <a:gd name="T69" fmla="*/ 100 h 102"/>
                  <a:gd name="T70" fmla="*/ 504 w 646"/>
                  <a:gd name="T71" fmla="*/ 92 h 102"/>
                  <a:gd name="T72" fmla="*/ 592 w 646"/>
                  <a:gd name="T73" fmla="*/ 80 h 102"/>
                  <a:gd name="T74" fmla="*/ 632 w 646"/>
                  <a:gd name="T75" fmla="*/ 66 h 102"/>
                  <a:gd name="T76" fmla="*/ 644 w 646"/>
                  <a:gd name="T77" fmla="*/ 58 h 102"/>
                  <a:gd name="T78" fmla="*/ 646 w 646"/>
                  <a:gd name="T79" fmla="*/ 52 h 102"/>
                  <a:gd name="T80" fmla="*/ 640 w 646"/>
                  <a:gd name="T81" fmla="*/ 42 h 102"/>
                  <a:gd name="T82" fmla="*/ 622 w 646"/>
                  <a:gd name="T83" fmla="*/ 32 h 102"/>
                  <a:gd name="T84" fmla="*/ 552 w 646"/>
                  <a:gd name="T85" fmla="*/ 14 h 102"/>
                  <a:gd name="T86" fmla="*/ 450 w 646"/>
                  <a:gd name="T87" fmla="*/ 4 h 102"/>
                  <a:gd name="T88" fmla="*/ 326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102"/>
                    </a:moveTo>
                    <a:lnTo>
                      <a:pt x="326" y="102"/>
                    </a:lnTo>
                    <a:lnTo>
                      <a:pt x="262" y="100"/>
                    </a:lnTo>
                    <a:lnTo>
                      <a:pt x="200" y="98"/>
                    </a:lnTo>
                    <a:lnTo>
                      <a:pt x="146" y="92"/>
                    </a:lnTo>
                    <a:lnTo>
                      <a:pt x="98" y="86"/>
                    </a:lnTo>
                    <a:lnTo>
                      <a:pt x="58" y="80"/>
                    </a:lnTo>
                    <a:lnTo>
                      <a:pt x="28" y="70"/>
                    </a:lnTo>
                    <a:lnTo>
                      <a:pt x="18" y="66"/>
                    </a:lnTo>
                    <a:lnTo>
                      <a:pt x="10" y="62"/>
                    </a:lnTo>
                    <a:lnTo>
                      <a:pt x="4" y="58"/>
                    </a:lnTo>
                    <a:lnTo>
                      <a:pt x="2" y="52"/>
                    </a:lnTo>
                    <a:lnTo>
                      <a:pt x="2" y="52"/>
                    </a:lnTo>
                    <a:lnTo>
                      <a:pt x="4" y="46"/>
                    </a:lnTo>
                    <a:lnTo>
                      <a:pt x="10" y="42"/>
                    </a:lnTo>
                    <a:lnTo>
                      <a:pt x="18" y="36"/>
                    </a:lnTo>
                    <a:lnTo>
                      <a:pt x="28" y="32"/>
                    </a:lnTo>
                    <a:lnTo>
                      <a:pt x="58" y="22"/>
                    </a:lnTo>
                    <a:lnTo>
                      <a:pt x="98" y="16"/>
                    </a:lnTo>
                    <a:lnTo>
                      <a:pt x="146" y="8"/>
                    </a:lnTo>
                    <a:lnTo>
                      <a:pt x="200" y="4"/>
                    </a:lnTo>
                    <a:lnTo>
                      <a:pt x="262" y="0"/>
                    </a:lnTo>
                    <a:lnTo>
                      <a:pt x="326" y="0"/>
                    </a:lnTo>
                    <a:lnTo>
                      <a:pt x="326" y="0"/>
                    </a:lnTo>
                    <a:lnTo>
                      <a:pt x="390" y="0"/>
                    </a:lnTo>
                    <a:lnTo>
                      <a:pt x="450" y="4"/>
                    </a:lnTo>
                    <a:lnTo>
                      <a:pt x="504" y="8"/>
                    </a:lnTo>
                    <a:lnTo>
                      <a:pt x="550" y="16"/>
                    </a:lnTo>
                    <a:lnTo>
                      <a:pt x="590" y="22"/>
                    </a:lnTo>
                    <a:lnTo>
                      <a:pt x="620" y="32"/>
                    </a:lnTo>
                    <a:lnTo>
                      <a:pt x="630" y="36"/>
                    </a:lnTo>
                    <a:lnTo>
                      <a:pt x="638" y="42"/>
                    </a:lnTo>
                    <a:lnTo>
                      <a:pt x="642" y="46"/>
                    </a:lnTo>
                    <a:lnTo>
                      <a:pt x="644" y="52"/>
                    </a:lnTo>
                    <a:lnTo>
                      <a:pt x="644" y="52"/>
                    </a:lnTo>
                    <a:lnTo>
                      <a:pt x="642" y="58"/>
                    </a:lnTo>
                    <a:lnTo>
                      <a:pt x="638" y="62"/>
                    </a:lnTo>
                    <a:lnTo>
                      <a:pt x="630" y="66"/>
                    </a:lnTo>
                    <a:lnTo>
                      <a:pt x="620" y="70"/>
                    </a:lnTo>
                    <a:lnTo>
                      <a:pt x="590" y="80"/>
                    </a:lnTo>
                    <a:lnTo>
                      <a:pt x="550" y="86"/>
                    </a:lnTo>
                    <a:lnTo>
                      <a:pt x="504" y="92"/>
                    </a:lnTo>
                    <a:lnTo>
                      <a:pt x="450" y="98"/>
                    </a:lnTo>
                    <a:lnTo>
                      <a:pt x="390" y="100"/>
                    </a:lnTo>
                    <a:lnTo>
                      <a:pt x="326" y="102"/>
                    </a:lnTo>
                    <a:close/>
                    <a:moveTo>
                      <a:pt x="326" y="0"/>
                    </a:moveTo>
                    <a:lnTo>
                      <a:pt x="326"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6" y="102"/>
                    </a:lnTo>
                    <a:lnTo>
                      <a:pt x="326" y="102"/>
                    </a:lnTo>
                    <a:lnTo>
                      <a:pt x="390" y="100"/>
                    </a:lnTo>
                    <a:lnTo>
                      <a:pt x="450" y="98"/>
                    </a:lnTo>
                    <a:lnTo>
                      <a:pt x="504" y="92"/>
                    </a:lnTo>
                    <a:lnTo>
                      <a:pt x="552" y="86"/>
                    </a:lnTo>
                    <a:lnTo>
                      <a:pt x="592" y="80"/>
                    </a:lnTo>
                    <a:lnTo>
                      <a:pt x="622" y="72"/>
                    </a:lnTo>
                    <a:lnTo>
                      <a:pt x="632" y="66"/>
                    </a:lnTo>
                    <a:lnTo>
                      <a:pt x="640" y="62"/>
                    </a:lnTo>
                    <a:lnTo>
                      <a:pt x="644" y="58"/>
                    </a:lnTo>
                    <a:lnTo>
                      <a:pt x="646" y="52"/>
                    </a:lnTo>
                    <a:lnTo>
                      <a:pt x="646" y="52"/>
                    </a:lnTo>
                    <a:lnTo>
                      <a:pt x="644" y="46"/>
                    </a:lnTo>
                    <a:lnTo>
                      <a:pt x="640" y="42"/>
                    </a:lnTo>
                    <a:lnTo>
                      <a:pt x="632" y="36"/>
                    </a:lnTo>
                    <a:lnTo>
                      <a:pt x="622" y="32"/>
                    </a:lnTo>
                    <a:lnTo>
                      <a:pt x="592" y="22"/>
                    </a:lnTo>
                    <a:lnTo>
                      <a:pt x="552" y="14"/>
                    </a:lnTo>
                    <a:lnTo>
                      <a:pt x="504" y="8"/>
                    </a:lnTo>
                    <a:lnTo>
                      <a:pt x="450" y="4"/>
                    </a:lnTo>
                    <a:lnTo>
                      <a:pt x="390" y="0"/>
                    </a:lnTo>
                    <a:lnTo>
                      <a:pt x="326" y="0"/>
                    </a:lnTo>
                    <a:close/>
                  </a:path>
                </a:pathLst>
              </a:custGeom>
              <a:solidFill>
                <a:srgbClr val="CFCA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1" name="Freeform 397"/>
              <p:cNvSpPr>
                <a:spLocks/>
              </p:cNvSpPr>
              <p:nvPr/>
            </p:nvSpPr>
            <p:spPr bwMode="auto">
              <a:xfrm>
                <a:off x="4571" y="4176"/>
                <a:ext cx="642" cy="102"/>
              </a:xfrm>
              <a:custGeom>
                <a:avLst/>
                <a:gdLst>
                  <a:gd name="T0" fmla="*/ 324 w 642"/>
                  <a:gd name="T1" fmla="*/ 102 h 102"/>
                  <a:gd name="T2" fmla="*/ 324 w 642"/>
                  <a:gd name="T3" fmla="*/ 102 h 102"/>
                  <a:gd name="T4" fmla="*/ 260 w 642"/>
                  <a:gd name="T5" fmla="*/ 100 h 102"/>
                  <a:gd name="T6" fmla="*/ 198 w 642"/>
                  <a:gd name="T7" fmla="*/ 98 h 102"/>
                  <a:gd name="T8" fmla="*/ 144 w 642"/>
                  <a:gd name="T9" fmla="*/ 92 h 102"/>
                  <a:gd name="T10" fmla="*/ 96 w 642"/>
                  <a:gd name="T11" fmla="*/ 86 h 102"/>
                  <a:gd name="T12" fmla="*/ 56 w 642"/>
                  <a:gd name="T13" fmla="*/ 80 h 102"/>
                  <a:gd name="T14" fmla="*/ 26 w 642"/>
                  <a:gd name="T15" fmla="*/ 70 h 102"/>
                  <a:gd name="T16" fmla="*/ 16 w 642"/>
                  <a:gd name="T17" fmla="*/ 66 h 102"/>
                  <a:gd name="T18" fmla="*/ 8 w 642"/>
                  <a:gd name="T19" fmla="*/ 62 h 102"/>
                  <a:gd name="T20" fmla="*/ 2 w 642"/>
                  <a:gd name="T21" fmla="*/ 58 h 102"/>
                  <a:gd name="T22" fmla="*/ 0 w 642"/>
                  <a:gd name="T23" fmla="*/ 52 h 102"/>
                  <a:gd name="T24" fmla="*/ 0 w 642"/>
                  <a:gd name="T25" fmla="*/ 52 h 102"/>
                  <a:gd name="T26" fmla="*/ 2 w 642"/>
                  <a:gd name="T27" fmla="*/ 46 h 102"/>
                  <a:gd name="T28" fmla="*/ 8 w 642"/>
                  <a:gd name="T29" fmla="*/ 42 h 102"/>
                  <a:gd name="T30" fmla="*/ 16 w 642"/>
                  <a:gd name="T31" fmla="*/ 36 h 102"/>
                  <a:gd name="T32" fmla="*/ 26 w 642"/>
                  <a:gd name="T33" fmla="*/ 32 h 102"/>
                  <a:gd name="T34" fmla="*/ 56 w 642"/>
                  <a:gd name="T35" fmla="*/ 22 h 102"/>
                  <a:gd name="T36" fmla="*/ 96 w 642"/>
                  <a:gd name="T37" fmla="*/ 16 h 102"/>
                  <a:gd name="T38" fmla="*/ 144 w 642"/>
                  <a:gd name="T39" fmla="*/ 8 h 102"/>
                  <a:gd name="T40" fmla="*/ 198 w 642"/>
                  <a:gd name="T41" fmla="*/ 4 h 102"/>
                  <a:gd name="T42" fmla="*/ 260 w 642"/>
                  <a:gd name="T43" fmla="*/ 0 h 102"/>
                  <a:gd name="T44" fmla="*/ 324 w 642"/>
                  <a:gd name="T45" fmla="*/ 0 h 102"/>
                  <a:gd name="T46" fmla="*/ 324 w 642"/>
                  <a:gd name="T47" fmla="*/ 0 h 102"/>
                  <a:gd name="T48" fmla="*/ 388 w 642"/>
                  <a:gd name="T49" fmla="*/ 0 h 102"/>
                  <a:gd name="T50" fmla="*/ 448 w 642"/>
                  <a:gd name="T51" fmla="*/ 4 h 102"/>
                  <a:gd name="T52" fmla="*/ 502 w 642"/>
                  <a:gd name="T53" fmla="*/ 8 h 102"/>
                  <a:gd name="T54" fmla="*/ 548 w 642"/>
                  <a:gd name="T55" fmla="*/ 16 h 102"/>
                  <a:gd name="T56" fmla="*/ 588 w 642"/>
                  <a:gd name="T57" fmla="*/ 22 h 102"/>
                  <a:gd name="T58" fmla="*/ 618 w 642"/>
                  <a:gd name="T59" fmla="*/ 32 h 102"/>
                  <a:gd name="T60" fmla="*/ 628 w 642"/>
                  <a:gd name="T61" fmla="*/ 36 h 102"/>
                  <a:gd name="T62" fmla="*/ 636 w 642"/>
                  <a:gd name="T63" fmla="*/ 42 h 102"/>
                  <a:gd name="T64" fmla="*/ 640 w 642"/>
                  <a:gd name="T65" fmla="*/ 46 h 102"/>
                  <a:gd name="T66" fmla="*/ 642 w 642"/>
                  <a:gd name="T67" fmla="*/ 52 h 102"/>
                  <a:gd name="T68" fmla="*/ 642 w 642"/>
                  <a:gd name="T69" fmla="*/ 52 h 102"/>
                  <a:gd name="T70" fmla="*/ 640 w 642"/>
                  <a:gd name="T71" fmla="*/ 58 h 102"/>
                  <a:gd name="T72" fmla="*/ 636 w 642"/>
                  <a:gd name="T73" fmla="*/ 62 h 102"/>
                  <a:gd name="T74" fmla="*/ 628 w 642"/>
                  <a:gd name="T75" fmla="*/ 66 h 102"/>
                  <a:gd name="T76" fmla="*/ 618 w 642"/>
                  <a:gd name="T77" fmla="*/ 70 h 102"/>
                  <a:gd name="T78" fmla="*/ 588 w 642"/>
                  <a:gd name="T79" fmla="*/ 80 h 102"/>
                  <a:gd name="T80" fmla="*/ 548 w 642"/>
                  <a:gd name="T81" fmla="*/ 86 h 102"/>
                  <a:gd name="T82" fmla="*/ 502 w 642"/>
                  <a:gd name="T83" fmla="*/ 92 h 102"/>
                  <a:gd name="T84" fmla="*/ 448 w 642"/>
                  <a:gd name="T85" fmla="*/ 98 h 102"/>
                  <a:gd name="T86" fmla="*/ 388 w 642"/>
                  <a:gd name="T87" fmla="*/ 100 h 102"/>
                  <a:gd name="T88" fmla="*/ 324 w 642"/>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102"/>
                    </a:moveTo>
                    <a:lnTo>
                      <a:pt x="324" y="102"/>
                    </a:lnTo>
                    <a:lnTo>
                      <a:pt x="260" y="100"/>
                    </a:lnTo>
                    <a:lnTo>
                      <a:pt x="198" y="98"/>
                    </a:lnTo>
                    <a:lnTo>
                      <a:pt x="144" y="92"/>
                    </a:lnTo>
                    <a:lnTo>
                      <a:pt x="96" y="86"/>
                    </a:lnTo>
                    <a:lnTo>
                      <a:pt x="56" y="80"/>
                    </a:lnTo>
                    <a:lnTo>
                      <a:pt x="26" y="70"/>
                    </a:lnTo>
                    <a:lnTo>
                      <a:pt x="16" y="66"/>
                    </a:lnTo>
                    <a:lnTo>
                      <a:pt x="8" y="62"/>
                    </a:lnTo>
                    <a:lnTo>
                      <a:pt x="2" y="58"/>
                    </a:lnTo>
                    <a:lnTo>
                      <a:pt x="0" y="52"/>
                    </a:lnTo>
                    <a:lnTo>
                      <a:pt x="0" y="52"/>
                    </a:lnTo>
                    <a:lnTo>
                      <a:pt x="2" y="46"/>
                    </a:lnTo>
                    <a:lnTo>
                      <a:pt x="8" y="42"/>
                    </a:lnTo>
                    <a:lnTo>
                      <a:pt x="16" y="36"/>
                    </a:lnTo>
                    <a:lnTo>
                      <a:pt x="26" y="32"/>
                    </a:lnTo>
                    <a:lnTo>
                      <a:pt x="56" y="22"/>
                    </a:lnTo>
                    <a:lnTo>
                      <a:pt x="96" y="16"/>
                    </a:lnTo>
                    <a:lnTo>
                      <a:pt x="144" y="8"/>
                    </a:lnTo>
                    <a:lnTo>
                      <a:pt x="198" y="4"/>
                    </a:lnTo>
                    <a:lnTo>
                      <a:pt x="260" y="0"/>
                    </a:lnTo>
                    <a:lnTo>
                      <a:pt x="324" y="0"/>
                    </a:lnTo>
                    <a:lnTo>
                      <a:pt x="324" y="0"/>
                    </a:lnTo>
                    <a:lnTo>
                      <a:pt x="388" y="0"/>
                    </a:lnTo>
                    <a:lnTo>
                      <a:pt x="448" y="4"/>
                    </a:lnTo>
                    <a:lnTo>
                      <a:pt x="502" y="8"/>
                    </a:lnTo>
                    <a:lnTo>
                      <a:pt x="548" y="16"/>
                    </a:lnTo>
                    <a:lnTo>
                      <a:pt x="588" y="22"/>
                    </a:lnTo>
                    <a:lnTo>
                      <a:pt x="618" y="32"/>
                    </a:lnTo>
                    <a:lnTo>
                      <a:pt x="628" y="36"/>
                    </a:lnTo>
                    <a:lnTo>
                      <a:pt x="636" y="42"/>
                    </a:lnTo>
                    <a:lnTo>
                      <a:pt x="640" y="46"/>
                    </a:lnTo>
                    <a:lnTo>
                      <a:pt x="642" y="52"/>
                    </a:lnTo>
                    <a:lnTo>
                      <a:pt x="642" y="52"/>
                    </a:lnTo>
                    <a:lnTo>
                      <a:pt x="640" y="58"/>
                    </a:lnTo>
                    <a:lnTo>
                      <a:pt x="636" y="62"/>
                    </a:lnTo>
                    <a:lnTo>
                      <a:pt x="628" y="66"/>
                    </a:lnTo>
                    <a:lnTo>
                      <a:pt x="618" y="70"/>
                    </a:lnTo>
                    <a:lnTo>
                      <a:pt x="588" y="80"/>
                    </a:lnTo>
                    <a:lnTo>
                      <a:pt x="548" y="86"/>
                    </a:lnTo>
                    <a:lnTo>
                      <a:pt x="502" y="92"/>
                    </a:lnTo>
                    <a:lnTo>
                      <a:pt x="448" y="98"/>
                    </a:lnTo>
                    <a:lnTo>
                      <a:pt x="388" y="100"/>
                    </a:lnTo>
                    <a:lnTo>
                      <a:pt x="324"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2" name="Freeform 398"/>
              <p:cNvSpPr>
                <a:spLocks/>
              </p:cNvSpPr>
              <p:nvPr/>
            </p:nvSpPr>
            <p:spPr bwMode="auto">
              <a:xfrm>
                <a:off x="4569" y="4176"/>
                <a:ext cx="646" cy="102"/>
              </a:xfrm>
              <a:custGeom>
                <a:avLst/>
                <a:gdLst>
                  <a:gd name="T0" fmla="*/ 326 w 646"/>
                  <a:gd name="T1" fmla="*/ 0 h 102"/>
                  <a:gd name="T2" fmla="*/ 326 w 646"/>
                  <a:gd name="T3" fmla="*/ 0 h 102"/>
                  <a:gd name="T4" fmla="*/ 260 w 646"/>
                  <a:gd name="T5" fmla="*/ 0 h 102"/>
                  <a:gd name="T6" fmla="*/ 200 w 646"/>
                  <a:gd name="T7" fmla="*/ 4 h 102"/>
                  <a:gd name="T8" fmla="*/ 144 w 646"/>
                  <a:gd name="T9" fmla="*/ 8 h 102"/>
                  <a:gd name="T10" fmla="*/ 96 w 646"/>
                  <a:gd name="T11" fmla="*/ 14 h 102"/>
                  <a:gd name="T12" fmla="*/ 56 w 646"/>
                  <a:gd name="T13" fmla="*/ 22 h 102"/>
                  <a:gd name="T14" fmla="*/ 26 w 646"/>
                  <a:gd name="T15" fmla="*/ 32 h 102"/>
                  <a:gd name="T16" fmla="*/ 16 w 646"/>
                  <a:gd name="T17" fmla="*/ 36 h 102"/>
                  <a:gd name="T18" fmla="*/ 8 w 646"/>
                  <a:gd name="T19" fmla="*/ 42 h 102"/>
                  <a:gd name="T20" fmla="*/ 2 w 646"/>
                  <a:gd name="T21" fmla="*/ 46 h 102"/>
                  <a:gd name="T22" fmla="*/ 0 w 646"/>
                  <a:gd name="T23" fmla="*/ 52 h 102"/>
                  <a:gd name="T24" fmla="*/ 0 w 646"/>
                  <a:gd name="T25" fmla="*/ 52 h 102"/>
                  <a:gd name="T26" fmla="*/ 2 w 646"/>
                  <a:gd name="T27" fmla="*/ 58 h 102"/>
                  <a:gd name="T28" fmla="*/ 8 w 646"/>
                  <a:gd name="T29" fmla="*/ 62 h 102"/>
                  <a:gd name="T30" fmla="*/ 16 w 646"/>
                  <a:gd name="T31" fmla="*/ 66 h 102"/>
                  <a:gd name="T32" fmla="*/ 26 w 646"/>
                  <a:gd name="T33" fmla="*/ 72 h 102"/>
                  <a:gd name="T34" fmla="*/ 56 w 646"/>
                  <a:gd name="T35" fmla="*/ 80 h 102"/>
                  <a:gd name="T36" fmla="*/ 96 w 646"/>
                  <a:gd name="T37" fmla="*/ 86 h 102"/>
                  <a:gd name="T38" fmla="*/ 144 w 646"/>
                  <a:gd name="T39" fmla="*/ 92 h 102"/>
                  <a:gd name="T40" fmla="*/ 200 w 646"/>
                  <a:gd name="T41" fmla="*/ 98 h 102"/>
                  <a:gd name="T42" fmla="*/ 260 w 646"/>
                  <a:gd name="T43" fmla="*/ 100 h 102"/>
                  <a:gd name="T44" fmla="*/ 326 w 646"/>
                  <a:gd name="T45" fmla="*/ 102 h 102"/>
                  <a:gd name="T46" fmla="*/ 326 w 646"/>
                  <a:gd name="T47" fmla="*/ 102 h 102"/>
                  <a:gd name="T48" fmla="*/ 390 w 646"/>
                  <a:gd name="T49" fmla="*/ 100 h 102"/>
                  <a:gd name="T50" fmla="*/ 450 w 646"/>
                  <a:gd name="T51" fmla="*/ 98 h 102"/>
                  <a:gd name="T52" fmla="*/ 504 w 646"/>
                  <a:gd name="T53" fmla="*/ 92 h 102"/>
                  <a:gd name="T54" fmla="*/ 552 w 646"/>
                  <a:gd name="T55" fmla="*/ 86 h 102"/>
                  <a:gd name="T56" fmla="*/ 592 w 646"/>
                  <a:gd name="T57" fmla="*/ 80 h 102"/>
                  <a:gd name="T58" fmla="*/ 622 w 646"/>
                  <a:gd name="T59" fmla="*/ 72 h 102"/>
                  <a:gd name="T60" fmla="*/ 632 w 646"/>
                  <a:gd name="T61" fmla="*/ 66 h 102"/>
                  <a:gd name="T62" fmla="*/ 640 w 646"/>
                  <a:gd name="T63" fmla="*/ 62 h 102"/>
                  <a:gd name="T64" fmla="*/ 644 w 646"/>
                  <a:gd name="T65" fmla="*/ 58 h 102"/>
                  <a:gd name="T66" fmla="*/ 646 w 646"/>
                  <a:gd name="T67" fmla="*/ 52 h 102"/>
                  <a:gd name="T68" fmla="*/ 646 w 646"/>
                  <a:gd name="T69" fmla="*/ 52 h 102"/>
                  <a:gd name="T70" fmla="*/ 644 w 646"/>
                  <a:gd name="T71" fmla="*/ 46 h 102"/>
                  <a:gd name="T72" fmla="*/ 640 w 646"/>
                  <a:gd name="T73" fmla="*/ 42 h 102"/>
                  <a:gd name="T74" fmla="*/ 632 w 646"/>
                  <a:gd name="T75" fmla="*/ 36 h 102"/>
                  <a:gd name="T76" fmla="*/ 622 w 646"/>
                  <a:gd name="T77" fmla="*/ 32 h 102"/>
                  <a:gd name="T78" fmla="*/ 592 w 646"/>
                  <a:gd name="T79" fmla="*/ 22 h 102"/>
                  <a:gd name="T80" fmla="*/ 552 w 646"/>
                  <a:gd name="T81" fmla="*/ 14 h 102"/>
                  <a:gd name="T82" fmla="*/ 504 w 646"/>
                  <a:gd name="T83" fmla="*/ 8 h 102"/>
                  <a:gd name="T84" fmla="*/ 450 w 646"/>
                  <a:gd name="T85" fmla="*/ 4 h 102"/>
                  <a:gd name="T86" fmla="*/ 390 w 646"/>
                  <a:gd name="T87" fmla="*/ 0 h 102"/>
                  <a:gd name="T88" fmla="*/ 326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6" y="0"/>
                    </a:moveTo>
                    <a:lnTo>
                      <a:pt x="326"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6" y="102"/>
                    </a:lnTo>
                    <a:lnTo>
                      <a:pt x="326" y="102"/>
                    </a:lnTo>
                    <a:lnTo>
                      <a:pt x="390" y="100"/>
                    </a:lnTo>
                    <a:lnTo>
                      <a:pt x="450" y="98"/>
                    </a:lnTo>
                    <a:lnTo>
                      <a:pt x="504" y="92"/>
                    </a:lnTo>
                    <a:lnTo>
                      <a:pt x="552" y="86"/>
                    </a:lnTo>
                    <a:lnTo>
                      <a:pt x="592" y="80"/>
                    </a:lnTo>
                    <a:lnTo>
                      <a:pt x="622" y="72"/>
                    </a:lnTo>
                    <a:lnTo>
                      <a:pt x="632" y="66"/>
                    </a:lnTo>
                    <a:lnTo>
                      <a:pt x="640" y="62"/>
                    </a:lnTo>
                    <a:lnTo>
                      <a:pt x="644" y="58"/>
                    </a:lnTo>
                    <a:lnTo>
                      <a:pt x="646" y="52"/>
                    </a:lnTo>
                    <a:lnTo>
                      <a:pt x="646" y="52"/>
                    </a:lnTo>
                    <a:lnTo>
                      <a:pt x="644" y="46"/>
                    </a:lnTo>
                    <a:lnTo>
                      <a:pt x="640" y="42"/>
                    </a:lnTo>
                    <a:lnTo>
                      <a:pt x="632" y="36"/>
                    </a:lnTo>
                    <a:lnTo>
                      <a:pt x="622" y="32"/>
                    </a:lnTo>
                    <a:lnTo>
                      <a:pt x="592" y="22"/>
                    </a:lnTo>
                    <a:lnTo>
                      <a:pt x="552" y="14"/>
                    </a:lnTo>
                    <a:lnTo>
                      <a:pt x="504" y="8"/>
                    </a:lnTo>
                    <a:lnTo>
                      <a:pt x="450" y="4"/>
                    </a:lnTo>
                    <a:lnTo>
                      <a:pt x="390" y="0"/>
                    </a:lnTo>
                    <a:lnTo>
                      <a:pt x="3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3" name="Freeform 399"/>
              <p:cNvSpPr>
                <a:spLocks noEditPoints="1"/>
              </p:cNvSpPr>
              <p:nvPr/>
            </p:nvSpPr>
            <p:spPr bwMode="auto">
              <a:xfrm>
                <a:off x="4571" y="4176"/>
                <a:ext cx="642" cy="102"/>
              </a:xfrm>
              <a:custGeom>
                <a:avLst/>
                <a:gdLst>
                  <a:gd name="T0" fmla="*/ 324 w 642"/>
                  <a:gd name="T1" fmla="*/ 100 h 102"/>
                  <a:gd name="T2" fmla="*/ 200 w 642"/>
                  <a:gd name="T3" fmla="*/ 96 h 102"/>
                  <a:gd name="T4" fmla="*/ 98 w 642"/>
                  <a:gd name="T5" fmla="*/ 86 h 102"/>
                  <a:gd name="T6" fmla="*/ 28 w 642"/>
                  <a:gd name="T7" fmla="*/ 70 h 102"/>
                  <a:gd name="T8" fmla="*/ 10 w 642"/>
                  <a:gd name="T9" fmla="*/ 62 h 102"/>
                  <a:gd name="T10" fmla="*/ 2 w 642"/>
                  <a:gd name="T11" fmla="*/ 52 h 102"/>
                  <a:gd name="T12" fmla="*/ 4 w 642"/>
                  <a:gd name="T13" fmla="*/ 48 h 102"/>
                  <a:gd name="T14" fmla="*/ 18 w 642"/>
                  <a:gd name="T15" fmla="*/ 36 h 102"/>
                  <a:gd name="T16" fmla="*/ 58 w 642"/>
                  <a:gd name="T17" fmla="*/ 24 h 102"/>
                  <a:gd name="T18" fmla="*/ 146 w 642"/>
                  <a:gd name="T19" fmla="*/ 8 h 102"/>
                  <a:gd name="T20" fmla="*/ 260 w 642"/>
                  <a:gd name="T21" fmla="*/ 2 h 102"/>
                  <a:gd name="T22" fmla="*/ 324 w 642"/>
                  <a:gd name="T23" fmla="*/ 0 h 102"/>
                  <a:gd name="T24" fmla="*/ 446 w 642"/>
                  <a:gd name="T25" fmla="*/ 4 h 102"/>
                  <a:gd name="T26" fmla="*/ 548 w 642"/>
                  <a:gd name="T27" fmla="*/ 16 h 102"/>
                  <a:gd name="T28" fmla="*/ 616 w 642"/>
                  <a:gd name="T29" fmla="*/ 32 h 102"/>
                  <a:gd name="T30" fmla="*/ 634 w 642"/>
                  <a:gd name="T31" fmla="*/ 42 h 102"/>
                  <a:gd name="T32" fmla="*/ 640 w 642"/>
                  <a:gd name="T33" fmla="*/ 52 h 102"/>
                  <a:gd name="T34" fmla="*/ 638 w 642"/>
                  <a:gd name="T35" fmla="*/ 58 h 102"/>
                  <a:gd name="T36" fmla="*/ 626 w 642"/>
                  <a:gd name="T37" fmla="*/ 66 h 102"/>
                  <a:gd name="T38" fmla="*/ 586 w 642"/>
                  <a:gd name="T39" fmla="*/ 80 h 102"/>
                  <a:gd name="T40" fmla="*/ 500 w 642"/>
                  <a:gd name="T41" fmla="*/ 92 h 102"/>
                  <a:gd name="T42" fmla="*/ 388 w 642"/>
                  <a:gd name="T43" fmla="*/ 100 h 102"/>
                  <a:gd name="T44" fmla="*/ 324 w 642"/>
                  <a:gd name="T45" fmla="*/ 0 h 102"/>
                  <a:gd name="T46" fmla="*/ 260 w 642"/>
                  <a:gd name="T47" fmla="*/ 0 h 102"/>
                  <a:gd name="T48" fmla="*/ 144 w 642"/>
                  <a:gd name="T49" fmla="*/ 8 h 102"/>
                  <a:gd name="T50" fmla="*/ 56 w 642"/>
                  <a:gd name="T51" fmla="*/ 22 h 102"/>
                  <a:gd name="T52" fmla="*/ 16 w 642"/>
                  <a:gd name="T53" fmla="*/ 36 h 102"/>
                  <a:gd name="T54" fmla="*/ 2 w 642"/>
                  <a:gd name="T55" fmla="*/ 46 h 102"/>
                  <a:gd name="T56" fmla="*/ 0 w 642"/>
                  <a:gd name="T57" fmla="*/ 52 h 102"/>
                  <a:gd name="T58" fmla="*/ 8 w 642"/>
                  <a:gd name="T59" fmla="*/ 62 h 102"/>
                  <a:gd name="T60" fmla="*/ 26 w 642"/>
                  <a:gd name="T61" fmla="*/ 70 h 102"/>
                  <a:gd name="T62" fmla="*/ 96 w 642"/>
                  <a:gd name="T63" fmla="*/ 86 h 102"/>
                  <a:gd name="T64" fmla="*/ 198 w 642"/>
                  <a:gd name="T65" fmla="*/ 98 h 102"/>
                  <a:gd name="T66" fmla="*/ 324 w 642"/>
                  <a:gd name="T67" fmla="*/ 102 h 102"/>
                  <a:gd name="T68" fmla="*/ 388 w 642"/>
                  <a:gd name="T69" fmla="*/ 100 h 102"/>
                  <a:gd name="T70" fmla="*/ 502 w 642"/>
                  <a:gd name="T71" fmla="*/ 92 h 102"/>
                  <a:gd name="T72" fmla="*/ 588 w 642"/>
                  <a:gd name="T73" fmla="*/ 80 h 102"/>
                  <a:gd name="T74" fmla="*/ 628 w 642"/>
                  <a:gd name="T75" fmla="*/ 66 h 102"/>
                  <a:gd name="T76" fmla="*/ 640 w 642"/>
                  <a:gd name="T77" fmla="*/ 58 h 102"/>
                  <a:gd name="T78" fmla="*/ 642 w 642"/>
                  <a:gd name="T79" fmla="*/ 52 h 102"/>
                  <a:gd name="T80" fmla="*/ 636 w 642"/>
                  <a:gd name="T81" fmla="*/ 42 h 102"/>
                  <a:gd name="T82" fmla="*/ 618 w 642"/>
                  <a:gd name="T83" fmla="*/ 32 h 102"/>
                  <a:gd name="T84" fmla="*/ 548 w 642"/>
                  <a:gd name="T85" fmla="*/ 16 h 102"/>
                  <a:gd name="T86" fmla="*/ 448 w 642"/>
                  <a:gd name="T87" fmla="*/ 4 h 102"/>
                  <a:gd name="T88" fmla="*/ 324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100"/>
                    </a:moveTo>
                    <a:lnTo>
                      <a:pt x="324" y="100"/>
                    </a:lnTo>
                    <a:lnTo>
                      <a:pt x="260" y="100"/>
                    </a:lnTo>
                    <a:lnTo>
                      <a:pt x="200" y="96"/>
                    </a:lnTo>
                    <a:lnTo>
                      <a:pt x="146" y="92"/>
                    </a:lnTo>
                    <a:lnTo>
                      <a:pt x="98" y="86"/>
                    </a:lnTo>
                    <a:lnTo>
                      <a:pt x="58" y="80"/>
                    </a:lnTo>
                    <a:lnTo>
                      <a:pt x="28" y="70"/>
                    </a:lnTo>
                    <a:lnTo>
                      <a:pt x="18" y="66"/>
                    </a:lnTo>
                    <a:lnTo>
                      <a:pt x="10" y="62"/>
                    </a:lnTo>
                    <a:lnTo>
                      <a:pt x="4" y="58"/>
                    </a:lnTo>
                    <a:lnTo>
                      <a:pt x="2" y="52"/>
                    </a:lnTo>
                    <a:lnTo>
                      <a:pt x="2" y="52"/>
                    </a:lnTo>
                    <a:lnTo>
                      <a:pt x="4" y="48"/>
                    </a:lnTo>
                    <a:lnTo>
                      <a:pt x="10" y="42"/>
                    </a:lnTo>
                    <a:lnTo>
                      <a:pt x="18" y="36"/>
                    </a:lnTo>
                    <a:lnTo>
                      <a:pt x="28" y="32"/>
                    </a:lnTo>
                    <a:lnTo>
                      <a:pt x="58" y="24"/>
                    </a:lnTo>
                    <a:lnTo>
                      <a:pt x="98" y="16"/>
                    </a:lnTo>
                    <a:lnTo>
                      <a:pt x="146" y="8"/>
                    </a:lnTo>
                    <a:lnTo>
                      <a:pt x="200" y="4"/>
                    </a:lnTo>
                    <a:lnTo>
                      <a:pt x="260" y="2"/>
                    </a:lnTo>
                    <a:lnTo>
                      <a:pt x="324" y="0"/>
                    </a:lnTo>
                    <a:lnTo>
                      <a:pt x="324" y="0"/>
                    </a:lnTo>
                    <a:lnTo>
                      <a:pt x="388" y="2"/>
                    </a:lnTo>
                    <a:lnTo>
                      <a:pt x="446" y="4"/>
                    </a:lnTo>
                    <a:lnTo>
                      <a:pt x="500" y="8"/>
                    </a:lnTo>
                    <a:lnTo>
                      <a:pt x="548" y="16"/>
                    </a:lnTo>
                    <a:lnTo>
                      <a:pt x="586" y="24"/>
                    </a:lnTo>
                    <a:lnTo>
                      <a:pt x="616" y="32"/>
                    </a:lnTo>
                    <a:lnTo>
                      <a:pt x="626" y="36"/>
                    </a:lnTo>
                    <a:lnTo>
                      <a:pt x="634" y="42"/>
                    </a:lnTo>
                    <a:lnTo>
                      <a:pt x="638" y="48"/>
                    </a:lnTo>
                    <a:lnTo>
                      <a:pt x="640" y="52"/>
                    </a:lnTo>
                    <a:lnTo>
                      <a:pt x="640" y="52"/>
                    </a:lnTo>
                    <a:lnTo>
                      <a:pt x="638" y="58"/>
                    </a:lnTo>
                    <a:lnTo>
                      <a:pt x="634" y="62"/>
                    </a:lnTo>
                    <a:lnTo>
                      <a:pt x="626" y="66"/>
                    </a:lnTo>
                    <a:lnTo>
                      <a:pt x="616" y="70"/>
                    </a:lnTo>
                    <a:lnTo>
                      <a:pt x="586" y="80"/>
                    </a:lnTo>
                    <a:lnTo>
                      <a:pt x="548" y="86"/>
                    </a:lnTo>
                    <a:lnTo>
                      <a:pt x="500" y="92"/>
                    </a:lnTo>
                    <a:lnTo>
                      <a:pt x="446" y="96"/>
                    </a:lnTo>
                    <a:lnTo>
                      <a:pt x="388" y="100"/>
                    </a:lnTo>
                    <a:lnTo>
                      <a:pt x="324" y="100"/>
                    </a:lnTo>
                    <a:close/>
                    <a:moveTo>
                      <a:pt x="324" y="0"/>
                    </a:moveTo>
                    <a:lnTo>
                      <a:pt x="324" y="0"/>
                    </a:lnTo>
                    <a:lnTo>
                      <a:pt x="260"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60" y="100"/>
                    </a:lnTo>
                    <a:lnTo>
                      <a:pt x="324" y="102"/>
                    </a:lnTo>
                    <a:lnTo>
                      <a:pt x="324" y="102"/>
                    </a:lnTo>
                    <a:lnTo>
                      <a:pt x="388" y="100"/>
                    </a:lnTo>
                    <a:lnTo>
                      <a:pt x="448" y="98"/>
                    </a:lnTo>
                    <a:lnTo>
                      <a:pt x="502" y="92"/>
                    </a:lnTo>
                    <a:lnTo>
                      <a:pt x="548" y="86"/>
                    </a:lnTo>
                    <a:lnTo>
                      <a:pt x="588" y="80"/>
                    </a:lnTo>
                    <a:lnTo>
                      <a:pt x="618" y="70"/>
                    </a:lnTo>
                    <a:lnTo>
                      <a:pt x="628" y="66"/>
                    </a:lnTo>
                    <a:lnTo>
                      <a:pt x="636" y="62"/>
                    </a:lnTo>
                    <a:lnTo>
                      <a:pt x="640" y="58"/>
                    </a:lnTo>
                    <a:lnTo>
                      <a:pt x="642" y="52"/>
                    </a:lnTo>
                    <a:lnTo>
                      <a:pt x="642" y="52"/>
                    </a:lnTo>
                    <a:lnTo>
                      <a:pt x="640" y="46"/>
                    </a:lnTo>
                    <a:lnTo>
                      <a:pt x="636" y="42"/>
                    </a:lnTo>
                    <a:lnTo>
                      <a:pt x="628" y="36"/>
                    </a:lnTo>
                    <a:lnTo>
                      <a:pt x="618" y="32"/>
                    </a:lnTo>
                    <a:lnTo>
                      <a:pt x="588" y="22"/>
                    </a:lnTo>
                    <a:lnTo>
                      <a:pt x="548" y="16"/>
                    </a:lnTo>
                    <a:lnTo>
                      <a:pt x="502" y="8"/>
                    </a:lnTo>
                    <a:lnTo>
                      <a:pt x="448" y="4"/>
                    </a:lnTo>
                    <a:lnTo>
                      <a:pt x="388" y="0"/>
                    </a:lnTo>
                    <a:lnTo>
                      <a:pt x="324" y="0"/>
                    </a:lnTo>
                    <a:close/>
                  </a:path>
                </a:pathLst>
              </a:custGeom>
              <a:solidFill>
                <a:srgbClr val="CE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4" name="Freeform 400"/>
              <p:cNvSpPr>
                <a:spLocks/>
              </p:cNvSpPr>
              <p:nvPr/>
            </p:nvSpPr>
            <p:spPr bwMode="auto">
              <a:xfrm>
                <a:off x="4573" y="4176"/>
                <a:ext cx="638" cy="100"/>
              </a:xfrm>
              <a:custGeom>
                <a:avLst/>
                <a:gdLst>
                  <a:gd name="T0" fmla="*/ 322 w 638"/>
                  <a:gd name="T1" fmla="*/ 100 h 100"/>
                  <a:gd name="T2" fmla="*/ 322 w 638"/>
                  <a:gd name="T3" fmla="*/ 100 h 100"/>
                  <a:gd name="T4" fmla="*/ 258 w 638"/>
                  <a:gd name="T5" fmla="*/ 100 h 100"/>
                  <a:gd name="T6" fmla="*/ 198 w 638"/>
                  <a:gd name="T7" fmla="*/ 96 h 100"/>
                  <a:gd name="T8" fmla="*/ 144 w 638"/>
                  <a:gd name="T9" fmla="*/ 92 h 100"/>
                  <a:gd name="T10" fmla="*/ 96 w 638"/>
                  <a:gd name="T11" fmla="*/ 86 h 100"/>
                  <a:gd name="T12" fmla="*/ 56 w 638"/>
                  <a:gd name="T13" fmla="*/ 80 h 100"/>
                  <a:gd name="T14" fmla="*/ 26 w 638"/>
                  <a:gd name="T15" fmla="*/ 70 h 100"/>
                  <a:gd name="T16" fmla="*/ 16 w 638"/>
                  <a:gd name="T17" fmla="*/ 66 h 100"/>
                  <a:gd name="T18" fmla="*/ 8 w 638"/>
                  <a:gd name="T19" fmla="*/ 62 h 100"/>
                  <a:gd name="T20" fmla="*/ 2 w 638"/>
                  <a:gd name="T21" fmla="*/ 58 h 100"/>
                  <a:gd name="T22" fmla="*/ 0 w 638"/>
                  <a:gd name="T23" fmla="*/ 52 h 100"/>
                  <a:gd name="T24" fmla="*/ 0 w 638"/>
                  <a:gd name="T25" fmla="*/ 52 h 100"/>
                  <a:gd name="T26" fmla="*/ 2 w 638"/>
                  <a:gd name="T27" fmla="*/ 48 h 100"/>
                  <a:gd name="T28" fmla="*/ 8 w 638"/>
                  <a:gd name="T29" fmla="*/ 42 h 100"/>
                  <a:gd name="T30" fmla="*/ 16 w 638"/>
                  <a:gd name="T31" fmla="*/ 36 h 100"/>
                  <a:gd name="T32" fmla="*/ 26 w 638"/>
                  <a:gd name="T33" fmla="*/ 32 h 100"/>
                  <a:gd name="T34" fmla="*/ 56 w 638"/>
                  <a:gd name="T35" fmla="*/ 24 h 100"/>
                  <a:gd name="T36" fmla="*/ 96 w 638"/>
                  <a:gd name="T37" fmla="*/ 16 h 100"/>
                  <a:gd name="T38" fmla="*/ 144 w 638"/>
                  <a:gd name="T39" fmla="*/ 8 h 100"/>
                  <a:gd name="T40" fmla="*/ 198 w 638"/>
                  <a:gd name="T41" fmla="*/ 4 h 100"/>
                  <a:gd name="T42" fmla="*/ 258 w 638"/>
                  <a:gd name="T43" fmla="*/ 2 h 100"/>
                  <a:gd name="T44" fmla="*/ 322 w 638"/>
                  <a:gd name="T45" fmla="*/ 0 h 100"/>
                  <a:gd name="T46" fmla="*/ 322 w 638"/>
                  <a:gd name="T47" fmla="*/ 0 h 100"/>
                  <a:gd name="T48" fmla="*/ 386 w 638"/>
                  <a:gd name="T49" fmla="*/ 2 h 100"/>
                  <a:gd name="T50" fmla="*/ 444 w 638"/>
                  <a:gd name="T51" fmla="*/ 4 h 100"/>
                  <a:gd name="T52" fmla="*/ 498 w 638"/>
                  <a:gd name="T53" fmla="*/ 8 h 100"/>
                  <a:gd name="T54" fmla="*/ 546 w 638"/>
                  <a:gd name="T55" fmla="*/ 16 h 100"/>
                  <a:gd name="T56" fmla="*/ 584 w 638"/>
                  <a:gd name="T57" fmla="*/ 24 h 100"/>
                  <a:gd name="T58" fmla="*/ 614 w 638"/>
                  <a:gd name="T59" fmla="*/ 32 h 100"/>
                  <a:gd name="T60" fmla="*/ 624 w 638"/>
                  <a:gd name="T61" fmla="*/ 36 h 100"/>
                  <a:gd name="T62" fmla="*/ 632 w 638"/>
                  <a:gd name="T63" fmla="*/ 42 h 100"/>
                  <a:gd name="T64" fmla="*/ 636 w 638"/>
                  <a:gd name="T65" fmla="*/ 48 h 100"/>
                  <a:gd name="T66" fmla="*/ 638 w 638"/>
                  <a:gd name="T67" fmla="*/ 52 h 100"/>
                  <a:gd name="T68" fmla="*/ 638 w 638"/>
                  <a:gd name="T69" fmla="*/ 52 h 100"/>
                  <a:gd name="T70" fmla="*/ 636 w 638"/>
                  <a:gd name="T71" fmla="*/ 58 h 100"/>
                  <a:gd name="T72" fmla="*/ 632 w 638"/>
                  <a:gd name="T73" fmla="*/ 62 h 100"/>
                  <a:gd name="T74" fmla="*/ 624 w 638"/>
                  <a:gd name="T75" fmla="*/ 66 h 100"/>
                  <a:gd name="T76" fmla="*/ 614 w 638"/>
                  <a:gd name="T77" fmla="*/ 70 h 100"/>
                  <a:gd name="T78" fmla="*/ 584 w 638"/>
                  <a:gd name="T79" fmla="*/ 80 h 100"/>
                  <a:gd name="T80" fmla="*/ 546 w 638"/>
                  <a:gd name="T81" fmla="*/ 86 h 100"/>
                  <a:gd name="T82" fmla="*/ 498 w 638"/>
                  <a:gd name="T83" fmla="*/ 92 h 100"/>
                  <a:gd name="T84" fmla="*/ 444 w 638"/>
                  <a:gd name="T85" fmla="*/ 96 h 100"/>
                  <a:gd name="T86" fmla="*/ 386 w 638"/>
                  <a:gd name="T87" fmla="*/ 100 h 100"/>
                  <a:gd name="T88" fmla="*/ 322 w 63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100"/>
                    </a:moveTo>
                    <a:lnTo>
                      <a:pt x="322" y="100"/>
                    </a:lnTo>
                    <a:lnTo>
                      <a:pt x="258" y="100"/>
                    </a:lnTo>
                    <a:lnTo>
                      <a:pt x="198" y="96"/>
                    </a:lnTo>
                    <a:lnTo>
                      <a:pt x="144" y="92"/>
                    </a:lnTo>
                    <a:lnTo>
                      <a:pt x="96" y="86"/>
                    </a:lnTo>
                    <a:lnTo>
                      <a:pt x="56" y="80"/>
                    </a:lnTo>
                    <a:lnTo>
                      <a:pt x="26" y="70"/>
                    </a:lnTo>
                    <a:lnTo>
                      <a:pt x="16" y="66"/>
                    </a:lnTo>
                    <a:lnTo>
                      <a:pt x="8" y="62"/>
                    </a:lnTo>
                    <a:lnTo>
                      <a:pt x="2" y="58"/>
                    </a:lnTo>
                    <a:lnTo>
                      <a:pt x="0" y="52"/>
                    </a:lnTo>
                    <a:lnTo>
                      <a:pt x="0" y="52"/>
                    </a:lnTo>
                    <a:lnTo>
                      <a:pt x="2" y="48"/>
                    </a:lnTo>
                    <a:lnTo>
                      <a:pt x="8" y="42"/>
                    </a:lnTo>
                    <a:lnTo>
                      <a:pt x="16" y="36"/>
                    </a:lnTo>
                    <a:lnTo>
                      <a:pt x="26" y="32"/>
                    </a:lnTo>
                    <a:lnTo>
                      <a:pt x="56" y="24"/>
                    </a:lnTo>
                    <a:lnTo>
                      <a:pt x="96" y="16"/>
                    </a:lnTo>
                    <a:lnTo>
                      <a:pt x="144" y="8"/>
                    </a:lnTo>
                    <a:lnTo>
                      <a:pt x="198" y="4"/>
                    </a:lnTo>
                    <a:lnTo>
                      <a:pt x="258" y="2"/>
                    </a:lnTo>
                    <a:lnTo>
                      <a:pt x="322" y="0"/>
                    </a:lnTo>
                    <a:lnTo>
                      <a:pt x="322" y="0"/>
                    </a:lnTo>
                    <a:lnTo>
                      <a:pt x="386" y="2"/>
                    </a:lnTo>
                    <a:lnTo>
                      <a:pt x="444" y="4"/>
                    </a:lnTo>
                    <a:lnTo>
                      <a:pt x="498" y="8"/>
                    </a:lnTo>
                    <a:lnTo>
                      <a:pt x="546" y="16"/>
                    </a:lnTo>
                    <a:lnTo>
                      <a:pt x="584" y="24"/>
                    </a:lnTo>
                    <a:lnTo>
                      <a:pt x="614" y="32"/>
                    </a:lnTo>
                    <a:lnTo>
                      <a:pt x="624" y="36"/>
                    </a:lnTo>
                    <a:lnTo>
                      <a:pt x="632" y="42"/>
                    </a:lnTo>
                    <a:lnTo>
                      <a:pt x="636" y="48"/>
                    </a:lnTo>
                    <a:lnTo>
                      <a:pt x="638" y="52"/>
                    </a:lnTo>
                    <a:lnTo>
                      <a:pt x="638" y="52"/>
                    </a:lnTo>
                    <a:lnTo>
                      <a:pt x="636" y="58"/>
                    </a:lnTo>
                    <a:lnTo>
                      <a:pt x="632" y="62"/>
                    </a:lnTo>
                    <a:lnTo>
                      <a:pt x="624" y="66"/>
                    </a:lnTo>
                    <a:lnTo>
                      <a:pt x="614" y="70"/>
                    </a:lnTo>
                    <a:lnTo>
                      <a:pt x="584" y="80"/>
                    </a:lnTo>
                    <a:lnTo>
                      <a:pt x="546" y="86"/>
                    </a:lnTo>
                    <a:lnTo>
                      <a:pt x="498" y="92"/>
                    </a:lnTo>
                    <a:lnTo>
                      <a:pt x="444" y="96"/>
                    </a:lnTo>
                    <a:lnTo>
                      <a:pt x="386" y="100"/>
                    </a:lnTo>
                    <a:lnTo>
                      <a:pt x="322"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5" name="Freeform 401"/>
              <p:cNvSpPr>
                <a:spLocks/>
              </p:cNvSpPr>
              <p:nvPr/>
            </p:nvSpPr>
            <p:spPr bwMode="auto">
              <a:xfrm>
                <a:off x="4571" y="4176"/>
                <a:ext cx="642" cy="102"/>
              </a:xfrm>
              <a:custGeom>
                <a:avLst/>
                <a:gdLst>
                  <a:gd name="T0" fmla="*/ 324 w 642"/>
                  <a:gd name="T1" fmla="*/ 0 h 102"/>
                  <a:gd name="T2" fmla="*/ 324 w 642"/>
                  <a:gd name="T3" fmla="*/ 0 h 102"/>
                  <a:gd name="T4" fmla="*/ 260 w 642"/>
                  <a:gd name="T5" fmla="*/ 0 h 102"/>
                  <a:gd name="T6" fmla="*/ 198 w 642"/>
                  <a:gd name="T7" fmla="*/ 4 h 102"/>
                  <a:gd name="T8" fmla="*/ 144 w 642"/>
                  <a:gd name="T9" fmla="*/ 8 h 102"/>
                  <a:gd name="T10" fmla="*/ 96 w 642"/>
                  <a:gd name="T11" fmla="*/ 16 h 102"/>
                  <a:gd name="T12" fmla="*/ 56 w 642"/>
                  <a:gd name="T13" fmla="*/ 22 h 102"/>
                  <a:gd name="T14" fmla="*/ 26 w 642"/>
                  <a:gd name="T15" fmla="*/ 32 h 102"/>
                  <a:gd name="T16" fmla="*/ 16 w 642"/>
                  <a:gd name="T17" fmla="*/ 36 h 102"/>
                  <a:gd name="T18" fmla="*/ 8 w 642"/>
                  <a:gd name="T19" fmla="*/ 42 h 102"/>
                  <a:gd name="T20" fmla="*/ 2 w 642"/>
                  <a:gd name="T21" fmla="*/ 46 h 102"/>
                  <a:gd name="T22" fmla="*/ 0 w 642"/>
                  <a:gd name="T23" fmla="*/ 52 h 102"/>
                  <a:gd name="T24" fmla="*/ 0 w 642"/>
                  <a:gd name="T25" fmla="*/ 52 h 102"/>
                  <a:gd name="T26" fmla="*/ 2 w 642"/>
                  <a:gd name="T27" fmla="*/ 58 h 102"/>
                  <a:gd name="T28" fmla="*/ 8 w 642"/>
                  <a:gd name="T29" fmla="*/ 62 h 102"/>
                  <a:gd name="T30" fmla="*/ 16 w 642"/>
                  <a:gd name="T31" fmla="*/ 66 h 102"/>
                  <a:gd name="T32" fmla="*/ 26 w 642"/>
                  <a:gd name="T33" fmla="*/ 70 h 102"/>
                  <a:gd name="T34" fmla="*/ 56 w 642"/>
                  <a:gd name="T35" fmla="*/ 80 h 102"/>
                  <a:gd name="T36" fmla="*/ 96 w 642"/>
                  <a:gd name="T37" fmla="*/ 86 h 102"/>
                  <a:gd name="T38" fmla="*/ 144 w 642"/>
                  <a:gd name="T39" fmla="*/ 92 h 102"/>
                  <a:gd name="T40" fmla="*/ 198 w 642"/>
                  <a:gd name="T41" fmla="*/ 98 h 102"/>
                  <a:gd name="T42" fmla="*/ 260 w 642"/>
                  <a:gd name="T43" fmla="*/ 100 h 102"/>
                  <a:gd name="T44" fmla="*/ 324 w 642"/>
                  <a:gd name="T45" fmla="*/ 102 h 102"/>
                  <a:gd name="T46" fmla="*/ 324 w 642"/>
                  <a:gd name="T47" fmla="*/ 102 h 102"/>
                  <a:gd name="T48" fmla="*/ 388 w 642"/>
                  <a:gd name="T49" fmla="*/ 100 h 102"/>
                  <a:gd name="T50" fmla="*/ 448 w 642"/>
                  <a:gd name="T51" fmla="*/ 98 h 102"/>
                  <a:gd name="T52" fmla="*/ 502 w 642"/>
                  <a:gd name="T53" fmla="*/ 92 h 102"/>
                  <a:gd name="T54" fmla="*/ 548 w 642"/>
                  <a:gd name="T55" fmla="*/ 86 h 102"/>
                  <a:gd name="T56" fmla="*/ 588 w 642"/>
                  <a:gd name="T57" fmla="*/ 80 h 102"/>
                  <a:gd name="T58" fmla="*/ 618 w 642"/>
                  <a:gd name="T59" fmla="*/ 70 h 102"/>
                  <a:gd name="T60" fmla="*/ 628 w 642"/>
                  <a:gd name="T61" fmla="*/ 66 h 102"/>
                  <a:gd name="T62" fmla="*/ 636 w 642"/>
                  <a:gd name="T63" fmla="*/ 62 h 102"/>
                  <a:gd name="T64" fmla="*/ 640 w 642"/>
                  <a:gd name="T65" fmla="*/ 58 h 102"/>
                  <a:gd name="T66" fmla="*/ 642 w 642"/>
                  <a:gd name="T67" fmla="*/ 52 h 102"/>
                  <a:gd name="T68" fmla="*/ 642 w 642"/>
                  <a:gd name="T69" fmla="*/ 52 h 102"/>
                  <a:gd name="T70" fmla="*/ 640 w 642"/>
                  <a:gd name="T71" fmla="*/ 46 h 102"/>
                  <a:gd name="T72" fmla="*/ 636 w 642"/>
                  <a:gd name="T73" fmla="*/ 42 h 102"/>
                  <a:gd name="T74" fmla="*/ 628 w 642"/>
                  <a:gd name="T75" fmla="*/ 36 h 102"/>
                  <a:gd name="T76" fmla="*/ 618 w 642"/>
                  <a:gd name="T77" fmla="*/ 32 h 102"/>
                  <a:gd name="T78" fmla="*/ 588 w 642"/>
                  <a:gd name="T79" fmla="*/ 22 h 102"/>
                  <a:gd name="T80" fmla="*/ 548 w 642"/>
                  <a:gd name="T81" fmla="*/ 16 h 102"/>
                  <a:gd name="T82" fmla="*/ 502 w 642"/>
                  <a:gd name="T83" fmla="*/ 8 h 102"/>
                  <a:gd name="T84" fmla="*/ 448 w 642"/>
                  <a:gd name="T85" fmla="*/ 4 h 102"/>
                  <a:gd name="T86" fmla="*/ 388 w 642"/>
                  <a:gd name="T87" fmla="*/ 0 h 102"/>
                  <a:gd name="T88" fmla="*/ 324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4" y="0"/>
                    </a:moveTo>
                    <a:lnTo>
                      <a:pt x="324" y="0"/>
                    </a:lnTo>
                    <a:lnTo>
                      <a:pt x="260"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60" y="100"/>
                    </a:lnTo>
                    <a:lnTo>
                      <a:pt x="324" y="102"/>
                    </a:lnTo>
                    <a:lnTo>
                      <a:pt x="324" y="102"/>
                    </a:lnTo>
                    <a:lnTo>
                      <a:pt x="388" y="100"/>
                    </a:lnTo>
                    <a:lnTo>
                      <a:pt x="448" y="98"/>
                    </a:lnTo>
                    <a:lnTo>
                      <a:pt x="502" y="92"/>
                    </a:lnTo>
                    <a:lnTo>
                      <a:pt x="548" y="86"/>
                    </a:lnTo>
                    <a:lnTo>
                      <a:pt x="588" y="80"/>
                    </a:lnTo>
                    <a:lnTo>
                      <a:pt x="618" y="70"/>
                    </a:lnTo>
                    <a:lnTo>
                      <a:pt x="628" y="66"/>
                    </a:lnTo>
                    <a:lnTo>
                      <a:pt x="636" y="62"/>
                    </a:lnTo>
                    <a:lnTo>
                      <a:pt x="640" y="58"/>
                    </a:lnTo>
                    <a:lnTo>
                      <a:pt x="642" y="52"/>
                    </a:lnTo>
                    <a:lnTo>
                      <a:pt x="642" y="52"/>
                    </a:lnTo>
                    <a:lnTo>
                      <a:pt x="640" y="46"/>
                    </a:lnTo>
                    <a:lnTo>
                      <a:pt x="636" y="42"/>
                    </a:lnTo>
                    <a:lnTo>
                      <a:pt x="628" y="36"/>
                    </a:lnTo>
                    <a:lnTo>
                      <a:pt x="618" y="32"/>
                    </a:lnTo>
                    <a:lnTo>
                      <a:pt x="588" y="22"/>
                    </a:lnTo>
                    <a:lnTo>
                      <a:pt x="548" y="16"/>
                    </a:lnTo>
                    <a:lnTo>
                      <a:pt x="502" y="8"/>
                    </a:lnTo>
                    <a:lnTo>
                      <a:pt x="448" y="4"/>
                    </a:lnTo>
                    <a:lnTo>
                      <a:pt x="388" y="0"/>
                    </a:lnTo>
                    <a:lnTo>
                      <a:pt x="3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6" name="Freeform 402"/>
              <p:cNvSpPr>
                <a:spLocks noEditPoints="1"/>
              </p:cNvSpPr>
              <p:nvPr/>
            </p:nvSpPr>
            <p:spPr bwMode="auto">
              <a:xfrm>
                <a:off x="4573" y="4176"/>
                <a:ext cx="638" cy="100"/>
              </a:xfrm>
              <a:custGeom>
                <a:avLst/>
                <a:gdLst>
                  <a:gd name="T0" fmla="*/ 322 w 638"/>
                  <a:gd name="T1" fmla="*/ 100 h 100"/>
                  <a:gd name="T2" fmla="*/ 198 w 638"/>
                  <a:gd name="T3" fmla="*/ 96 h 100"/>
                  <a:gd name="T4" fmla="*/ 96 w 638"/>
                  <a:gd name="T5" fmla="*/ 86 h 100"/>
                  <a:gd name="T6" fmla="*/ 28 w 638"/>
                  <a:gd name="T7" fmla="*/ 70 h 100"/>
                  <a:gd name="T8" fmla="*/ 10 w 638"/>
                  <a:gd name="T9" fmla="*/ 62 h 100"/>
                  <a:gd name="T10" fmla="*/ 4 w 638"/>
                  <a:gd name="T11" fmla="*/ 52 h 100"/>
                  <a:gd name="T12" fmla="*/ 4 w 638"/>
                  <a:gd name="T13" fmla="*/ 48 h 100"/>
                  <a:gd name="T14" fmla="*/ 18 w 638"/>
                  <a:gd name="T15" fmla="*/ 36 h 100"/>
                  <a:gd name="T16" fmla="*/ 58 w 638"/>
                  <a:gd name="T17" fmla="*/ 24 h 100"/>
                  <a:gd name="T18" fmla="*/ 144 w 638"/>
                  <a:gd name="T19" fmla="*/ 10 h 100"/>
                  <a:gd name="T20" fmla="*/ 258 w 638"/>
                  <a:gd name="T21" fmla="*/ 2 h 100"/>
                  <a:gd name="T22" fmla="*/ 322 w 638"/>
                  <a:gd name="T23" fmla="*/ 0 h 100"/>
                  <a:gd name="T24" fmla="*/ 444 w 638"/>
                  <a:gd name="T25" fmla="*/ 4 h 100"/>
                  <a:gd name="T26" fmla="*/ 544 w 638"/>
                  <a:gd name="T27" fmla="*/ 16 h 100"/>
                  <a:gd name="T28" fmla="*/ 612 w 638"/>
                  <a:gd name="T29" fmla="*/ 32 h 100"/>
                  <a:gd name="T30" fmla="*/ 630 w 638"/>
                  <a:gd name="T31" fmla="*/ 42 h 100"/>
                  <a:gd name="T32" fmla="*/ 636 w 638"/>
                  <a:gd name="T33" fmla="*/ 52 h 100"/>
                  <a:gd name="T34" fmla="*/ 634 w 638"/>
                  <a:gd name="T35" fmla="*/ 58 h 100"/>
                  <a:gd name="T36" fmla="*/ 622 w 638"/>
                  <a:gd name="T37" fmla="*/ 66 h 100"/>
                  <a:gd name="T38" fmla="*/ 582 w 638"/>
                  <a:gd name="T39" fmla="*/ 78 h 100"/>
                  <a:gd name="T40" fmla="*/ 498 w 638"/>
                  <a:gd name="T41" fmla="*/ 92 h 100"/>
                  <a:gd name="T42" fmla="*/ 386 w 638"/>
                  <a:gd name="T43" fmla="*/ 100 h 100"/>
                  <a:gd name="T44" fmla="*/ 322 w 638"/>
                  <a:gd name="T45" fmla="*/ 0 h 100"/>
                  <a:gd name="T46" fmla="*/ 258 w 638"/>
                  <a:gd name="T47" fmla="*/ 2 h 100"/>
                  <a:gd name="T48" fmla="*/ 144 w 638"/>
                  <a:gd name="T49" fmla="*/ 8 h 100"/>
                  <a:gd name="T50" fmla="*/ 56 w 638"/>
                  <a:gd name="T51" fmla="*/ 24 h 100"/>
                  <a:gd name="T52" fmla="*/ 16 w 638"/>
                  <a:gd name="T53" fmla="*/ 36 h 100"/>
                  <a:gd name="T54" fmla="*/ 2 w 638"/>
                  <a:gd name="T55" fmla="*/ 48 h 100"/>
                  <a:gd name="T56" fmla="*/ 0 w 638"/>
                  <a:gd name="T57" fmla="*/ 52 h 100"/>
                  <a:gd name="T58" fmla="*/ 8 w 638"/>
                  <a:gd name="T59" fmla="*/ 62 h 100"/>
                  <a:gd name="T60" fmla="*/ 26 w 638"/>
                  <a:gd name="T61" fmla="*/ 70 h 100"/>
                  <a:gd name="T62" fmla="*/ 96 w 638"/>
                  <a:gd name="T63" fmla="*/ 86 h 100"/>
                  <a:gd name="T64" fmla="*/ 198 w 638"/>
                  <a:gd name="T65" fmla="*/ 96 h 100"/>
                  <a:gd name="T66" fmla="*/ 322 w 638"/>
                  <a:gd name="T67" fmla="*/ 100 h 100"/>
                  <a:gd name="T68" fmla="*/ 386 w 638"/>
                  <a:gd name="T69" fmla="*/ 100 h 100"/>
                  <a:gd name="T70" fmla="*/ 498 w 638"/>
                  <a:gd name="T71" fmla="*/ 92 h 100"/>
                  <a:gd name="T72" fmla="*/ 584 w 638"/>
                  <a:gd name="T73" fmla="*/ 80 h 100"/>
                  <a:gd name="T74" fmla="*/ 624 w 638"/>
                  <a:gd name="T75" fmla="*/ 66 h 100"/>
                  <a:gd name="T76" fmla="*/ 636 w 638"/>
                  <a:gd name="T77" fmla="*/ 58 h 100"/>
                  <a:gd name="T78" fmla="*/ 638 w 638"/>
                  <a:gd name="T79" fmla="*/ 52 h 100"/>
                  <a:gd name="T80" fmla="*/ 632 w 638"/>
                  <a:gd name="T81" fmla="*/ 42 h 100"/>
                  <a:gd name="T82" fmla="*/ 614 w 638"/>
                  <a:gd name="T83" fmla="*/ 32 h 100"/>
                  <a:gd name="T84" fmla="*/ 546 w 638"/>
                  <a:gd name="T85" fmla="*/ 16 h 100"/>
                  <a:gd name="T86" fmla="*/ 444 w 638"/>
                  <a:gd name="T87" fmla="*/ 4 h 100"/>
                  <a:gd name="T88" fmla="*/ 322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100"/>
                    </a:moveTo>
                    <a:lnTo>
                      <a:pt x="322" y="100"/>
                    </a:lnTo>
                    <a:lnTo>
                      <a:pt x="258" y="100"/>
                    </a:lnTo>
                    <a:lnTo>
                      <a:pt x="198" y="96"/>
                    </a:lnTo>
                    <a:lnTo>
                      <a:pt x="144" y="92"/>
                    </a:lnTo>
                    <a:lnTo>
                      <a:pt x="96" y="86"/>
                    </a:lnTo>
                    <a:lnTo>
                      <a:pt x="58" y="78"/>
                    </a:lnTo>
                    <a:lnTo>
                      <a:pt x="28" y="70"/>
                    </a:lnTo>
                    <a:lnTo>
                      <a:pt x="18" y="66"/>
                    </a:lnTo>
                    <a:lnTo>
                      <a:pt x="10" y="62"/>
                    </a:lnTo>
                    <a:lnTo>
                      <a:pt x="4" y="58"/>
                    </a:lnTo>
                    <a:lnTo>
                      <a:pt x="4" y="52"/>
                    </a:lnTo>
                    <a:lnTo>
                      <a:pt x="4" y="52"/>
                    </a:lnTo>
                    <a:lnTo>
                      <a:pt x="4" y="48"/>
                    </a:lnTo>
                    <a:lnTo>
                      <a:pt x="10" y="42"/>
                    </a:lnTo>
                    <a:lnTo>
                      <a:pt x="18" y="36"/>
                    </a:lnTo>
                    <a:lnTo>
                      <a:pt x="28" y="32"/>
                    </a:lnTo>
                    <a:lnTo>
                      <a:pt x="58" y="24"/>
                    </a:lnTo>
                    <a:lnTo>
                      <a:pt x="96" y="16"/>
                    </a:lnTo>
                    <a:lnTo>
                      <a:pt x="144" y="10"/>
                    </a:lnTo>
                    <a:lnTo>
                      <a:pt x="198" y="4"/>
                    </a:lnTo>
                    <a:lnTo>
                      <a:pt x="258" y="2"/>
                    </a:lnTo>
                    <a:lnTo>
                      <a:pt x="322" y="0"/>
                    </a:lnTo>
                    <a:lnTo>
                      <a:pt x="322" y="0"/>
                    </a:lnTo>
                    <a:lnTo>
                      <a:pt x="386" y="2"/>
                    </a:lnTo>
                    <a:lnTo>
                      <a:pt x="444" y="4"/>
                    </a:lnTo>
                    <a:lnTo>
                      <a:pt x="498" y="10"/>
                    </a:lnTo>
                    <a:lnTo>
                      <a:pt x="544" y="16"/>
                    </a:lnTo>
                    <a:lnTo>
                      <a:pt x="582" y="24"/>
                    </a:lnTo>
                    <a:lnTo>
                      <a:pt x="612" y="32"/>
                    </a:lnTo>
                    <a:lnTo>
                      <a:pt x="622" y="36"/>
                    </a:lnTo>
                    <a:lnTo>
                      <a:pt x="630" y="42"/>
                    </a:lnTo>
                    <a:lnTo>
                      <a:pt x="634" y="48"/>
                    </a:lnTo>
                    <a:lnTo>
                      <a:pt x="636" y="52"/>
                    </a:lnTo>
                    <a:lnTo>
                      <a:pt x="636" y="52"/>
                    </a:lnTo>
                    <a:lnTo>
                      <a:pt x="634" y="58"/>
                    </a:lnTo>
                    <a:lnTo>
                      <a:pt x="630" y="62"/>
                    </a:lnTo>
                    <a:lnTo>
                      <a:pt x="622" y="66"/>
                    </a:lnTo>
                    <a:lnTo>
                      <a:pt x="612" y="70"/>
                    </a:lnTo>
                    <a:lnTo>
                      <a:pt x="582" y="78"/>
                    </a:lnTo>
                    <a:lnTo>
                      <a:pt x="544" y="86"/>
                    </a:lnTo>
                    <a:lnTo>
                      <a:pt x="498" y="92"/>
                    </a:lnTo>
                    <a:lnTo>
                      <a:pt x="444" y="96"/>
                    </a:lnTo>
                    <a:lnTo>
                      <a:pt x="386" y="100"/>
                    </a:lnTo>
                    <a:lnTo>
                      <a:pt x="322" y="100"/>
                    </a:lnTo>
                    <a:close/>
                    <a:moveTo>
                      <a:pt x="322" y="0"/>
                    </a:moveTo>
                    <a:lnTo>
                      <a:pt x="322" y="0"/>
                    </a:lnTo>
                    <a:lnTo>
                      <a:pt x="258" y="2"/>
                    </a:lnTo>
                    <a:lnTo>
                      <a:pt x="198" y="4"/>
                    </a:lnTo>
                    <a:lnTo>
                      <a:pt x="144"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4" y="92"/>
                    </a:lnTo>
                    <a:lnTo>
                      <a:pt x="198" y="96"/>
                    </a:lnTo>
                    <a:lnTo>
                      <a:pt x="258" y="100"/>
                    </a:lnTo>
                    <a:lnTo>
                      <a:pt x="322" y="100"/>
                    </a:lnTo>
                    <a:lnTo>
                      <a:pt x="322" y="100"/>
                    </a:lnTo>
                    <a:lnTo>
                      <a:pt x="386" y="100"/>
                    </a:lnTo>
                    <a:lnTo>
                      <a:pt x="444" y="96"/>
                    </a:lnTo>
                    <a:lnTo>
                      <a:pt x="498" y="92"/>
                    </a:lnTo>
                    <a:lnTo>
                      <a:pt x="546" y="86"/>
                    </a:lnTo>
                    <a:lnTo>
                      <a:pt x="584" y="80"/>
                    </a:lnTo>
                    <a:lnTo>
                      <a:pt x="614" y="70"/>
                    </a:lnTo>
                    <a:lnTo>
                      <a:pt x="624" y="66"/>
                    </a:lnTo>
                    <a:lnTo>
                      <a:pt x="632" y="62"/>
                    </a:lnTo>
                    <a:lnTo>
                      <a:pt x="636" y="58"/>
                    </a:lnTo>
                    <a:lnTo>
                      <a:pt x="638" y="52"/>
                    </a:lnTo>
                    <a:lnTo>
                      <a:pt x="638" y="52"/>
                    </a:lnTo>
                    <a:lnTo>
                      <a:pt x="636" y="48"/>
                    </a:lnTo>
                    <a:lnTo>
                      <a:pt x="632" y="42"/>
                    </a:lnTo>
                    <a:lnTo>
                      <a:pt x="624" y="36"/>
                    </a:lnTo>
                    <a:lnTo>
                      <a:pt x="614" y="32"/>
                    </a:lnTo>
                    <a:lnTo>
                      <a:pt x="584" y="24"/>
                    </a:lnTo>
                    <a:lnTo>
                      <a:pt x="546" y="16"/>
                    </a:lnTo>
                    <a:lnTo>
                      <a:pt x="498" y="8"/>
                    </a:lnTo>
                    <a:lnTo>
                      <a:pt x="444" y="4"/>
                    </a:lnTo>
                    <a:lnTo>
                      <a:pt x="386" y="2"/>
                    </a:lnTo>
                    <a:lnTo>
                      <a:pt x="322" y="0"/>
                    </a:lnTo>
                    <a:close/>
                  </a:path>
                </a:pathLst>
              </a:custGeom>
              <a:solidFill>
                <a:srgbClr val="CD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7" name="Freeform 403"/>
              <p:cNvSpPr>
                <a:spLocks/>
              </p:cNvSpPr>
              <p:nvPr/>
            </p:nvSpPr>
            <p:spPr bwMode="auto">
              <a:xfrm>
                <a:off x="4577" y="4176"/>
                <a:ext cx="632" cy="100"/>
              </a:xfrm>
              <a:custGeom>
                <a:avLst/>
                <a:gdLst>
                  <a:gd name="T0" fmla="*/ 318 w 632"/>
                  <a:gd name="T1" fmla="*/ 100 h 100"/>
                  <a:gd name="T2" fmla="*/ 318 w 632"/>
                  <a:gd name="T3" fmla="*/ 100 h 100"/>
                  <a:gd name="T4" fmla="*/ 254 w 632"/>
                  <a:gd name="T5" fmla="*/ 100 h 100"/>
                  <a:gd name="T6" fmla="*/ 194 w 632"/>
                  <a:gd name="T7" fmla="*/ 96 h 100"/>
                  <a:gd name="T8" fmla="*/ 140 w 632"/>
                  <a:gd name="T9" fmla="*/ 92 h 100"/>
                  <a:gd name="T10" fmla="*/ 92 w 632"/>
                  <a:gd name="T11" fmla="*/ 86 h 100"/>
                  <a:gd name="T12" fmla="*/ 54 w 632"/>
                  <a:gd name="T13" fmla="*/ 78 h 100"/>
                  <a:gd name="T14" fmla="*/ 24 w 632"/>
                  <a:gd name="T15" fmla="*/ 70 h 100"/>
                  <a:gd name="T16" fmla="*/ 14 w 632"/>
                  <a:gd name="T17" fmla="*/ 66 h 100"/>
                  <a:gd name="T18" fmla="*/ 6 w 632"/>
                  <a:gd name="T19" fmla="*/ 62 h 100"/>
                  <a:gd name="T20" fmla="*/ 0 w 632"/>
                  <a:gd name="T21" fmla="*/ 58 h 100"/>
                  <a:gd name="T22" fmla="*/ 0 w 632"/>
                  <a:gd name="T23" fmla="*/ 52 h 100"/>
                  <a:gd name="T24" fmla="*/ 0 w 632"/>
                  <a:gd name="T25" fmla="*/ 52 h 100"/>
                  <a:gd name="T26" fmla="*/ 0 w 632"/>
                  <a:gd name="T27" fmla="*/ 48 h 100"/>
                  <a:gd name="T28" fmla="*/ 6 w 632"/>
                  <a:gd name="T29" fmla="*/ 42 h 100"/>
                  <a:gd name="T30" fmla="*/ 14 w 632"/>
                  <a:gd name="T31" fmla="*/ 36 h 100"/>
                  <a:gd name="T32" fmla="*/ 24 w 632"/>
                  <a:gd name="T33" fmla="*/ 32 h 100"/>
                  <a:gd name="T34" fmla="*/ 54 w 632"/>
                  <a:gd name="T35" fmla="*/ 24 h 100"/>
                  <a:gd name="T36" fmla="*/ 92 w 632"/>
                  <a:gd name="T37" fmla="*/ 16 h 100"/>
                  <a:gd name="T38" fmla="*/ 140 w 632"/>
                  <a:gd name="T39" fmla="*/ 10 h 100"/>
                  <a:gd name="T40" fmla="*/ 194 w 632"/>
                  <a:gd name="T41" fmla="*/ 4 h 100"/>
                  <a:gd name="T42" fmla="*/ 254 w 632"/>
                  <a:gd name="T43" fmla="*/ 2 h 100"/>
                  <a:gd name="T44" fmla="*/ 318 w 632"/>
                  <a:gd name="T45" fmla="*/ 0 h 100"/>
                  <a:gd name="T46" fmla="*/ 318 w 632"/>
                  <a:gd name="T47" fmla="*/ 0 h 100"/>
                  <a:gd name="T48" fmla="*/ 382 w 632"/>
                  <a:gd name="T49" fmla="*/ 2 h 100"/>
                  <a:gd name="T50" fmla="*/ 440 w 632"/>
                  <a:gd name="T51" fmla="*/ 4 h 100"/>
                  <a:gd name="T52" fmla="*/ 494 w 632"/>
                  <a:gd name="T53" fmla="*/ 10 h 100"/>
                  <a:gd name="T54" fmla="*/ 540 w 632"/>
                  <a:gd name="T55" fmla="*/ 16 h 100"/>
                  <a:gd name="T56" fmla="*/ 578 w 632"/>
                  <a:gd name="T57" fmla="*/ 24 h 100"/>
                  <a:gd name="T58" fmla="*/ 608 w 632"/>
                  <a:gd name="T59" fmla="*/ 32 h 100"/>
                  <a:gd name="T60" fmla="*/ 618 w 632"/>
                  <a:gd name="T61" fmla="*/ 36 h 100"/>
                  <a:gd name="T62" fmla="*/ 626 w 632"/>
                  <a:gd name="T63" fmla="*/ 42 h 100"/>
                  <a:gd name="T64" fmla="*/ 630 w 632"/>
                  <a:gd name="T65" fmla="*/ 48 h 100"/>
                  <a:gd name="T66" fmla="*/ 632 w 632"/>
                  <a:gd name="T67" fmla="*/ 52 h 100"/>
                  <a:gd name="T68" fmla="*/ 632 w 632"/>
                  <a:gd name="T69" fmla="*/ 52 h 100"/>
                  <a:gd name="T70" fmla="*/ 630 w 632"/>
                  <a:gd name="T71" fmla="*/ 58 h 100"/>
                  <a:gd name="T72" fmla="*/ 626 w 632"/>
                  <a:gd name="T73" fmla="*/ 62 h 100"/>
                  <a:gd name="T74" fmla="*/ 618 w 632"/>
                  <a:gd name="T75" fmla="*/ 66 h 100"/>
                  <a:gd name="T76" fmla="*/ 608 w 632"/>
                  <a:gd name="T77" fmla="*/ 70 h 100"/>
                  <a:gd name="T78" fmla="*/ 578 w 632"/>
                  <a:gd name="T79" fmla="*/ 78 h 100"/>
                  <a:gd name="T80" fmla="*/ 540 w 632"/>
                  <a:gd name="T81" fmla="*/ 86 h 100"/>
                  <a:gd name="T82" fmla="*/ 494 w 632"/>
                  <a:gd name="T83" fmla="*/ 92 h 100"/>
                  <a:gd name="T84" fmla="*/ 440 w 632"/>
                  <a:gd name="T85" fmla="*/ 96 h 100"/>
                  <a:gd name="T86" fmla="*/ 382 w 632"/>
                  <a:gd name="T87" fmla="*/ 100 h 100"/>
                  <a:gd name="T88" fmla="*/ 318 w 632"/>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100"/>
                    </a:moveTo>
                    <a:lnTo>
                      <a:pt x="318" y="100"/>
                    </a:lnTo>
                    <a:lnTo>
                      <a:pt x="254" y="100"/>
                    </a:lnTo>
                    <a:lnTo>
                      <a:pt x="194" y="96"/>
                    </a:lnTo>
                    <a:lnTo>
                      <a:pt x="140" y="92"/>
                    </a:lnTo>
                    <a:lnTo>
                      <a:pt x="92" y="86"/>
                    </a:lnTo>
                    <a:lnTo>
                      <a:pt x="54" y="78"/>
                    </a:lnTo>
                    <a:lnTo>
                      <a:pt x="24" y="70"/>
                    </a:lnTo>
                    <a:lnTo>
                      <a:pt x="14" y="66"/>
                    </a:lnTo>
                    <a:lnTo>
                      <a:pt x="6" y="62"/>
                    </a:lnTo>
                    <a:lnTo>
                      <a:pt x="0" y="58"/>
                    </a:lnTo>
                    <a:lnTo>
                      <a:pt x="0" y="52"/>
                    </a:lnTo>
                    <a:lnTo>
                      <a:pt x="0" y="52"/>
                    </a:lnTo>
                    <a:lnTo>
                      <a:pt x="0" y="48"/>
                    </a:lnTo>
                    <a:lnTo>
                      <a:pt x="6" y="42"/>
                    </a:lnTo>
                    <a:lnTo>
                      <a:pt x="14" y="36"/>
                    </a:lnTo>
                    <a:lnTo>
                      <a:pt x="24" y="32"/>
                    </a:lnTo>
                    <a:lnTo>
                      <a:pt x="54" y="24"/>
                    </a:lnTo>
                    <a:lnTo>
                      <a:pt x="92" y="16"/>
                    </a:lnTo>
                    <a:lnTo>
                      <a:pt x="140" y="10"/>
                    </a:lnTo>
                    <a:lnTo>
                      <a:pt x="194" y="4"/>
                    </a:lnTo>
                    <a:lnTo>
                      <a:pt x="254" y="2"/>
                    </a:lnTo>
                    <a:lnTo>
                      <a:pt x="318" y="0"/>
                    </a:lnTo>
                    <a:lnTo>
                      <a:pt x="318" y="0"/>
                    </a:lnTo>
                    <a:lnTo>
                      <a:pt x="382" y="2"/>
                    </a:lnTo>
                    <a:lnTo>
                      <a:pt x="440" y="4"/>
                    </a:lnTo>
                    <a:lnTo>
                      <a:pt x="494" y="10"/>
                    </a:lnTo>
                    <a:lnTo>
                      <a:pt x="540" y="16"/>
                    </a:lnTo>
                    <a:lnTo>
                      <a:pt x="578" y="24"/>
                    </a:lnTo>
                    <a:lnTo>
                      <a:pt x="608" y="32"/>
                    </a:lnTo>
                    <a:lnTo>
                      <a:pt x="618" y="36"/>
                    </a:lnTo>
                    <a:lnTo>
                      <a:pt x="626" y="42"/>
                    </a:lnTo>
                    <a:lnTo>
                      <a:pt x="630" y="48"/>
                    </a:lnTo>
                    <a:lnTo>
                      <a:pt x="632" y="52"/>
                    </a:lnTo>
                    <a:lnTo>
                      <a:pt x="632" y="52"/>
                    </a:lnTo>
                    <a:lnTo>
                      <a:pt x="630" y="58"/>
                    </a:lnTo>
                    <a:lnTo>
                      <a:pt x="626" y="62"/>
                    </a:lnTo>
                    <a:lnTo>
                      <a:pt x="618" y="66"/>
                    </a:lnTo>
                    <a:lnTo>
                      <a:pt x="608" y="70"/>
                    </a:lnTo>
                    <a:lnTo>
                      <a:pt x="578" y="78"/>
                    </a:lnTo>
                    <a:lnTo>
                      <a:pt x="540" y="86"/>
                    </a:lnTo>
                    <a:lnTo>
                      <a:pt x="494" y="92"/>
                    </a:lnTo>
                    <a:lnTo>
                      <a:pt x="440" y="96"/>
                    </a:lnTo>
                    <a:lnTo>
                      <a:pt x="382" y="100"/>
                    </a:lnTo>
                    <a:lnTo>
                      <a:pt x="318"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8" name="Freeform 404"/>
              <p:cNvSpPr>
                <a:spLocks/>
              </p:cNvSpPr>
              <p:nvPr/>
            </p:nvSpPr>
            <p:spPr bwMode="auto">
              <a:xfrm>
                <a:off x="4573" y="4176"/>
                <a:ext cx="638" cy="100"/>
              </a:xfrm>
              <a:custGeom>
                <a:avLst/>
                <a:gdLst>
                  <a:gd name="T0" fmla="*/ 322 w 638"/>
                  <a:gd name="T1" fmla="*/ 0 h 100"/>
                  <a:gd name="T2" fmla="*/ 322 w 638"/>
                  <a:gd name="T3" fmla="*/ 0 h 100"/>
                  <a:gd name="T4" fmla="*/ 258 w 638"/>
                  <a:gd name="T5" fmla="*/ 2 h 100"/>
                  <a:gd name="T6" fmla="*/ 198 w 638"/>
                  <a:gd name="T7" fmla="*/ 4 h 100"/>
                  <a:gd name="T8" fmla="*/ 144 w 638"/>
                  <a:gd name="T9" fmla="*/ 8 h 100"/>
                  <a:gd name="T10" fmla="*/ 96 w 638"/>
                  <a:gd name="T11" fmla="*/ 16 h 100"/>
                  <a:gd name="T12" fmla="*/ 56 w 638"/>
                  <a:gd name="T13" fmla="*/ 24 h 100"/>
                  <a:gd name="T14" fmla="*/ 26 w 638"/>
                  <a:gd name="T15" fmla="*/ 32 h 100"/>
                  <a:gd name="T16" fmla="*/ 16 w 638"/>
                  <a:gd name="T17" fmla="*/ 36 h 100"/>
                  <a:gd name="T18" fmla="*/ 8 w 638"/>
                  <a:gd name="T19" fmla="*/ 42 h 100"/>
                  <a:gd name="T20" fmla="*/ 2 w 638"/>
                  <a:gd name="T21" fmla="*/ 48 h 100"/>
                  <a:gd name="T22" fmla="*/ 0 w 638"/>
                  <a:gd name="T23" fmla="*/ 52 h 100"/>
                  <a:gd name="T24" fmla="*/ 0 w 638"/>
                  <a:gd name="T25" fmla="*/ 52 h 100"/>
                  <a:gd name="T26" fmla="*/ 2 w 638"/>
                  <a:gd name="T27" fmla="*/ 58 h 100"/>
                  <a:gd name="T28" fmla="*/ 8 w 638"/>
                  <a:gd name="T29" fmla="*/ 62 h 100"/>
                  <a:gd name="T30" fmla="*/ 16 w 638"/>
                  <a:gd name="T31" fmla="*/ 66 h 100"/>
                  <a:gd name="T32" fmla="*/ 26 w 638"/>
                  <a:gd name="T33" fmla="*/ 70 h 100"/>
                  <a:gd name="T34" fmla="*/ 56 w 638"/>
                  <a:gd name="T35" fmla="*/ 80 h 100"/>
                  <a:gd name="T36" fmla="*/ 96 w 638"/>
                  <a:gd name="T37" fmla="*/ 86 h 100"/>
                  <a:gd name="T38" fmla="*/ 144 w 638"/>
                  <a:gd name="T39" fmla="*/ 92 h 100"/>
                  <a:gd name="T40" fmla="*/ 198 w 638"/>
                  <a:gd name="T41" fmla="*/ 96 h 100"/>
                  <a:gd name="T42" fmla="*/ 258 w 638"/>
                  <a:gd name="T43" fmla="*/ 100 h 100"/>
                  <a:gd name="T44" fmla="*/ 322 w 638"/>
                  <a:gd name="T45" fmla="*/ 100 h 100"/>
                  <a:gd name="T46" fmla="*/ 322 w 638"/>
                  <a:gd name="T47" fmla="*/ 100 h 100"/>
                  <a:gd name="T48" fmla="*/ 386 w 638"/>
                  <a:gd name="T49" fmla="*/ 100 h 100"/>
                  <a:gd name="T50" fmla="*/ 444 w 638"/>
                  <a:gd name="T51" fmla="*/ 96 h 100"/>
                  <a:gd name="T52" fmla="*/ 498 w 638"/>
                  <a:gd name="T53" fmla="*/ 92 h 100"/>
                  <a:gd name="T54" fmla="*/ 546 w 638"/>
                  <a:gd name="T55" fmla="*/ 86 h 100"/>
                  <a:gd name="T56" fmla="*/ 584 w 638"/>
                  <a:gd name="T57" fmla="*/ 80 h 100"/>
                  <a:gd name="T58" fmla="*/ 614 w 638"/>
                  <a:gd name="T59" fmla="*/ 70 h 100"/>
                  <a:gd name="T60" fmla="*/ 624 w 638"/>
                  <a:gd name="T61" fmla="*/ 66 h 100"/>
                  <a:gd name="T62" fmla="*/ 632 w 638"/>
                  <a:gd name="T63" fmla="*/ 62 h 100"/>
                  <a:gd name="T64" fmla="*/ 636 w 638"/>
                  <a:gd name="T65" fmla="*/ 58 h 100"/>
                  <a:gd name="T66" fmla="*/ 638 w 638"/>
                  <a:gd name="T67" fmla="*/ 52 h 100"/>
                  <a:gd name="T68" fmla="*/ 638 w 638"/>
                  <a:gd name="T69" fmla="*/ 52 h 100"/>
                  <a:gd name="T70" fmla="*/ 636 w 638"/>
                  <a:gd name="T71" fmla="*/ 48 h 100"/>
                  <a:gd name="T72" fmla="*/ 632 w 638"/>
                  <a:gd name="T73" fmla="*/ 42 h 100"/>
                  <a:gd name="T74" fmla="*/ 624 w 638"/>
                  <a:gd name="T75" fmla="*/ 36 h 100"/>
                  <a:gd name="T76" fmla="*/ 614 w 638"/>
                  <a:gd name="T77" fmla="*/ 32 h 100"/>
                  <a:gd name="T78" fmla="*/ 584 w 638"/>
                  <a:gd name="T79" fmla="*/ 24 h 100"/>
                  <a:gd name="T80" fmla="*/ 546 w 638"/>
                  <a:gd name="T81" fmla="*/ 16 h 100"/>
                  <a:gd name="T82" fmla="*/ 498 w 638"/>
                  <a:gd name="T83" fmla="*/ 8 h 100"/>
                  <a:gd name="T84" fmla="*/ 444 w 638"/>
                  <a:gd name="T85" fmla="*/ 4 h 100"/>
                  <a:gd name="T86" fmla="*/ 386 w 638"/>
                  <a:gd name="T87" fmla="*/ 2 h 100"/>
                  <a:gd name="T88" fmla="*/ 322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2" y="0"/>
                    </a:moveTo>
                    <a:lnTo>
                      <a:pt x="322" y="0"/>
                    </a:lnTo>
                    <a:lnTo>
                      <a:pt x="258" y="2"/>
                    </a:lnTo>
                    <a:lnTo>
                      <a:pt x="198" y="4"/>
                    </a:lnTo>
                    <a:lnTo>
                      <a:pt x="144"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4" y="92"/>
                    </a:lnTo>
                    <a:lnTo>
                      <a:pt x="198" y="96"/>
                    </a:lnTo>
                    <a:lnTo>
                      <a:pt x="258" y="100"/>
                    </a:lnTo>
                    <a:lnTo>
                      <a:pt x="322" y="100"/>
                    </a:lnTo>
                    <a:lnTo>
                      <a:pt x="322" y="100"/>
                    </a:lnTo>
                    <a:lnTo>
                      <a:pt x="386" y="100"/>
                    </a:lnTo>
                    <a:lnTo>
                      <a:pt x="444" y="96"/>
                    </a:lnTo>
                    <a:lnTo>
                      <a:pt x="498" y="92"/>
                    </a:lnTo>
                    <a:lnTo>
                      <a:pt x="546" y="86"/>
                    </a:lnTo>
                    <a:lnTo>
                      <a:pt x="584" y="80"/>
                    </a:lnTo>
                    <a:lnTo>
                      <a:pt x="614" y="70"/>
                    </a:lnTo>
                    <a:lnTo>
                      <a:pt x="624" y="66"/>
                    </a:lnTo>
                    <a:lnTo>
                      <a:pt x="632" y="62"/>
                    </a:lnTo>
                    <a:lnTo>
                      <a:pt x="636" y="58"/>
                    </a:lnTo>
                    <a:lnTo>
                      <a:pt x="638" y="52"/>
                    </a:lnTo>
                    <a:lnTo>
                      <a:pt x="638" y="52"/>
                    </a:lnTo>
                    <a:lnTo>
                      <a:pt x="636" y="48"/>
                    </a:lnTo>
                    <a:lnTo>
                      <a:pt x="632" y="42"/>
                    </a:lnTo>
                    <a:lnTo>
                      <a:pt x="624" y="36"/>
                    </a:lnTo>
                    <a:lnTo>
                      <a:pt x="614" y="32"/>
                    </a:lnTo>
                    <a:lnTo>
                      <a:pt x="584" y="24"/>
                    </a:lnTo>
                    <a:lnTo>
                      <a:pt x="546" y="16"/>
                    </a:lnTo>
                    <a:lnTo>
                      <a:pt x="498" y="8"/>
                    </a:lnTo>
                    <a:lnTo>
                      <a:pt x="444" y="4"/>
                    </a:lnTo>
                    <a:lnTo>
                      <a:pt x="386" y="2"/>
                    </a:lnTo>
                    <a:lnTo>
                      <a:pt x="3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9" name="Freeform 405"/>
              <p:cNvSpPr>
                <a:spLocks noEditPoints="1"/>
              </p:cNvSpPr>
              <p:nvPr/>
            </p:nvSpPr>
            <p:spPr bwMode="auto">
              <a:xfrm>
                <a:off x="4577" y="4176"/>
                <a:ext cx="632" cy="100"/>
              </a:xfrm>
              <a:custGeom>
                <a:avLst/>
                <a:gdLst>
                  <a:gd name="T0" fmla="*/ 318 w 632"/>
                  <a:gd name="T1" fmla="*/ 100 h 100"/>
                  <a:gd name="T2" fmla="*/ 196 w 632"/>
                  <a:gd name="T3" fmla="*/ 96 h 100"/>
                  <a:gd name="T4" fmla="*/ 94 w 632"/>
                  <a:gd name="T5" fmla="*/ 86 h 100"/>
                  <a:gd name="T6" fmla="*/ 26 w 632"/>
                  <a:gd name="T7" fmla="*/ 70 h 100"/>
                  <a:gd name="T8" fmla="*/ 8 w 632"/>
                  <a:gd name="T9" fmla="*/ 62 h 100"/>
                  <a:gd name="T10" fmla="*/ 2 w 632"/>
                  <a:gd name="T11" fmla="*/ 52 h 100"/>
                  <a:gd name="T12" fmla="*/ 2 w 632"/>
                  <a:gd name="T13" fmla="*/ 48 h 100"/>
                  <a:gd name="T14" fmla="*/ 16 w 632"/>
                  <a:gd name="T15" fmla="*/ 36 h 100"/>
                  <a:gd name="T16" fmla="*/ 56 w 632"/>
                  <a:gd name="T17" fmla="*/ 24 h 100"/>
                  <a:gd name="T18" fmla="*/ 142 w 632"/>
                  <a:gd name="T19" fmla="*/ 10 h 100"/>
                  <a:gd name="T20" fmla="*/ 254 w 632"/>
                  <a:gd name="T21" fmla="*/ 2 h 100"/>
                  <a:gd name="T22" fmla="*/ 318 w 632"/>
                  <a:gd name="T23" fmla="*/ 0 h 100"/>
                  <a:gd name="T24" fmla="*/ 440 w 632"/>
                  <a:gd name="T25" fmla="*/ 4 h 100"/>
                  <a:gd name="T26" fmla="*/ 538 w 632"/>
                  <a:gd name="T27" fmla="*/ 16 h 100"/>
                  <a:gd name="T28" fmla="*/ 606 w 632"/>
                  <a:gd name="T29" fmla="*/ 32 h 100"/>
                  <a:gd name="T30" fmla="*/ 624 w 632"/>
                  <a:gd name="T31" fmla="*/ 42 h 100"/>
                  <a:gd name="T32" fmla="*/ 630 w 632"/>
                  <a:gd name="T33" fmla="*/ 52 h 100"/>
                  <a:gd name="T34" fmla="*/ 628 w 632"/>
                  <a:gd name="T35" fmla="*/ 58 h 100"/>
                  <a:gd name="T36" fmla="*/ 616 w 632"/>
                  <a:gd name="T37" fmla="*/ 66 h 100"/>
                  <a:gd name="T38" fmla="*/ 576 w 632"/>
                  <a:gd name="T39" fmla="*/ 78 h 100"/>
                  <a:gd name="T40" fmla="*/ 492 w 632"/>
                  <a:gd name="T41" fmla="*/ 92 h 100"/>
                  <a:gd name="T42" fmla="*/ 380 w 632"/>
                  <a:gd name="T43" fmla="*/ 100 h 100"/>
                  <a:gd name="T44" fmla="*/ 318 w 632"/>
                  <a:gd name="T45" fmla="*/ 0 h 100"/>
                  <a:gd name="T46" fmla="*/ 254 w 632"/>
                  <a:gd name="T47" fmla="*/ 2 h 100"/>
                  <a:gd name="T48" fmla="*/ 140 w 632"/>
                  <a:gd name="T49" fmla="*/ 10 h 100"/>
                  <a:gd name="T50" fmla="*/ 54 w 632"/>
                  <a:gd name="T51" fmla="*/ 24 h 100"/>
                  <a:gd name="T52" fmla="*/ 14 w 632"/>
                  <a:gd name="T53" fmla="*/ 36 h 100"/>
                  <a:gd name="T54" fmla="*/ 0 w 632"/>
                  <a:gd name="T55" fmla="*/ 48 h 100"/>
                  <a:gd name="T56" fmla="*/ 0 w 632"/>
                  <a:gd name="T57" fmla="*/ 52 h 100"/>
                  <a:gd name="T58" fmla="*/ 6 w 632"/>
                  <a:gd name="T59" fmla="*/ 62 h 100"/>
                  <a:gd name="T60" fmla="*/ 24 w 632"/>
                  <a:gd name="T61" fmla="*/ 70 h 100"/>
                  <a:gd name="T62" fmla="*/ 92 w 632"/>
                  <a:gd name="T63" fmla="*/ 86 h 100"/>
                  <a:gd name="T64" fmla="*/ 194 w 632"/>
                  <a:gd name="T65" fmla="*/ 96 h 100"/>
                  <a:gd name="T66" fmla="*/ 318 w 632"/>
                  <a:gd name="T67" fmla="*/ 100 h 100"/>
                  <a:gd name="T68" fmla="*/ 382 w 632"/>
                  <a:gd name="T69" fmla="*/ 100 h 100"/>
                  <a:gd name="T70" fmla="*/ 494 w 632"/>
                  <a:gd name="T71" fmla="*/ 92 h 100"/>
                  <a:gd name="T72" fmla="*/ 578 w 632"/>
                  <a:gd name="T73" fmla="*/ 78 h 100"/>
                  <a:gd name="T74" fmla="*/ 618 w 632"/>
                  <a:gd name="T75" fmla="*/ 66 h 100"/>
                  <a:gd name="T76" fmla="*/ 630 w 632"/>
                  <a:gd name="T77" fmla="*/ 58 h 100"/>
                  <a:gd name="T78" fmla="*/ 632 w 632"/>
                  <a:gd name="T79" fmla="*/ 52 h 100"/>
                  <a:gd name="T80" fmla="*/ 626 w 632"/>
                  <a:gd name="T81" fmla="*/ 42 h 100"/>
                  <a:gd name="T82" fmla="*/ 608 w 632"/>
                  <a:gd name="T83" fmla="*/ 32 h 100"/>
                  <a:gd name="T84" fmla="*/ 540 w 632"/>
                  <a:gd name="T85" fmla="*/ 16 h 100"/>
                  <a:gd name="T86" fmla="*/ 440 w 632"/>
                  <a:gd name="T87" fmla="*/ 4 h 100"/>
                  <a:gd name="T88" fmla="*/ 318 w 632"/>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100"/>
                    </a:moveTo>
                    <a:lnTo>
                      <a:pt x="318" y="100"/>
                    </a:lnTo>
                    <a:lnTo>
                      <a:pt x="254" y="100"/>
                    </a:lnTo>
                    <a:lnTo>
                      <a:pt x="196" y="96"/>
                    </a:lnTo>
                    <a:lnTo>
                      <a:pt x="142" y="92"/>
                    </a:lnTo>
                    <a:lnTo>
                      <a:pt x="94" y="86"/>
                    </a:lnTo>
                    <a:lnTo>
                      <a:pt x="56" y="78"/>
                    </a:lnTo>
                    <a:lnTo>
                      <a:pt x="26" y="70"/>
                    </a:lnTo>
                    <a:lnTo>
                      <a:pt x="16" y="66"/>
                    </a:lnTo>
                    <a:lnTo>
                      <a:pt x="8" y="62"/>
                    </a:lnTo>
                    <a:lnTo>
                      <a:pt x="2" y="58"/>
                    </a:lnTo>
                    <a:lnTo>
                      <a:pt x="2" y="52"/>
                    </a:lnTo>
                    <a:lnTo>
                      <a:pt x="2" y="52"/>
                    </a:lnTo>
                    <a:lnTo>
                      <a:pt x="2" y="48"/>
                    </a:lnTo>
                    <a:lnTo>
                      <a:pt x="8" y="42"/>
                    </a:lnTo>
                    <a:lnTo>
                      <a:pt x="16" y="36"/>
                    </a:lnTo>
                    <a:lnTo>
                      <a:pt x="26" y="32"/>
                    </a:lnTo>
                    <a:lnTo>
                      <a:pt x="56" y="24"/>
                    </a:lnTo>
                    <a:lnTo>
                      <a:pt x="94" y="16"/>
                    </a:lnTo>
                    <a:lnTo>
                      <a:pt x="142" y="10"/>
                    </a:lnTo>
                    <a:lnTo>
                      <a:pt x="196" y="4"/>
                    </a:lnTo>
                    <a:lnTo>
                      <a:pt x="254" y="2"/>
                    </a:lnTo>
                    <a:lnTo>
                      <a:pt x="318" y="0"/>
                    </a:lnTo>
                    <a:lnTo>
                      <a:pt x="318" y="0"/>
                    </a:lnTo>
                    <a:lnTo>
                      <a:pt x="380" y="2"/>
                    </a:lnTo>
                    <a:lnTo>
                      <a:pt x="440" y="4"/>
                    </a:lnTo>
                    <a:lnTo>
                      <a:pt x="492" y="10"/>
                    </a:lnTo>
                    <a:lnTo>
                      <a:pt x="538" y="16"/>
                    </a:lnTo>
                    <a:lnTo>
                      <a:pt x="576" y="24"/>
                    </a:lnTo>
                    <a:lnTo>
                      <a:pt x="606" y="32"/>
                    </a:lnTo>
                    <a:lnTo>
                      <a:pt x="616" y="36"/>
                    </a:lnTo>
                    <a:lnTo>
                      <a:pt x="624" y="42"/>
                    </a:lnTo>
                    <a:lnTo>
                      <a:pt x="628" y="48"/>
                    </a:lnTo>
                    <a:lnTo>
                      <a:pt x="630" y="52"/>
                    </a:lnTo>
                    <a:lnTo>
                      <a:pt x="630" y="52"/>
                    </a:lnTo>
                    <a:lnTo>
                      <a:pt x="628" y="58"/>
                    </a:lnTo>
                    <a:lnTo>
                      <a:pt x="624" y="62"/>
                    </a:lnTo>
                    <a:lnTo>
                      <a:pt x="616" y="66"/>
                    </a:lnTo>
                    <a:lnTo>
                      <a:pt x="606" y="70"/>
                    </a:lnTo>
                    <a:lnTo>
                      <a:pt x="576" y="78"/>
                    </a:lnTo>
                    <a:lnTo>
                      <a:pt x="538" y="86"/>
                    </a:lnTo>
                    <a:lnTo>
                      <a:pt x="492" y="92"/>
                    </a:lnTo>
                    <a:lnTo>
                      <a:pt x="440" y="96"/>
                    </a:lnTo>
                    <a:lnTo>
                      <a:pt x="380" y="100"/>
                    </a:lnTo>
                    <a:lnTo>
                      <a:pt x="318" y="100"/>
                    </a:lnTo>
                    <a:close/>
                    <a:moveTo>
                      <a:pt x="318" y="0"/>
                    </a:moveTo>
                    <a:lnTo>
                      <a:pt x="318" y="0"/>
                    </a:lnTo>
                    <a:lnTo>
                      <a:pt x="254"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4" y="100"/>
                    </a:lnTo>
                    <a:lnTo>
                      <a:pt x="318" y="100"/>
                    </a:lnTo>
                    <a:lnTo>
                      <a:pt x="318" y="100"/>
                    </a:lnTo>
                    <a:lnTo>
                      <a:pt x="382" y="100"/>
                    </a:lnTo>
                    <a:lnTo>
                      <a:pt x="440" y="96"/>
                    </a:lnTo>
                    <a:lnTo>
                      <a:pt x="494" y="92"/>
                    </a:lnTo>
                    <a:lnTo>
                      <a:pt x="540" y="86"/>
                    </a:lnTo>
                    <a:lnTo>
                      <a:pt x="578" y="78"/>
                    </a:lnTo>
                    <a:lnTo>
                      <a:pt x="608" y="70"/>
                    </a:lnTo>
                    <a:lnTo>
                      <a:pt x="618" y="66"/>
                    </a:lnTo>
                    <a:lnTo>
                      <a:pt x="626" y="62"/>
                    </a:lnTo>
                    <a:lnTo>
                      <a:pt x="630" y="58"/>
                    </a:lnTo>
                    <a:lnTo>
                      <a:pt x="632" y="52"/>
                    </a:lnTo>
                    <a:lnTo>
                      <a:pt x="632" y="52"/>
                    </a:lnTo>
                    <a:lnTo>
                      <a:pt x="630" y="48"/>
                    </a:lnTo>
                    <a:lnTo>
                      <a:pt x="626" y="42"/>
                    </a:lnTo>
                    <a:lnTo>
                      <a:pt x="618" y="36"/>
                    </a:lnTo>
                    <a:lnTo>
                      <a:pt x="608" y="32"/>
                    </a:lnTo>
                    <a:lnTo>
                      <a:pt x="578" y="24"/>
                    </a:lnTo>
                    <a:lnTo>
                      <a:pt x="540" y="16"/>
                    </a:lnTo>
                    <a:lnTo>
                      <a:pt x="494" y="10"/>
                    </a:lnTo>
                    <a:lnTo>
                      <a:pt x="440" y="4"/>
                    </a:lnTo>
                    <a:lnTo>
                      <a:pt x="382" y="2"/>
                    </a:lnTo>
                    <a:lnTo>
                      <a:pt x="318" y="0"/>
                    </a:lnTo>
                    <a:close/>
                  </a:path>
                </a:pathLst>
              </a:custGeom>
              <a:solidFill>
                <a:srgbClr val="CCC8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607"/>
            <p:cNvGrpSpPr>
              <a:grpSpLocks/>
            </p:cNvGrpSpPr>
            <p:nvPr/>
          </p:nvGrpSpPr>
          <p:grpSpPr bwMode="auto">
            <a:xfrm>
              <a:off x="7265988" y="6629400"/>
              <a:ext cx="1003300" cy="158750"/>
              <a:chOff x="4577" y="4176"/>
              <a:chExt cx="632" cy="100"/>
            </a:xfrm>
          </p:grpSpPr>
          <p:sp>
            <p:nvSpPr>
              <p:cNvPr id="5400" name="Freeform 407"/>
              <p:cNvSpPr>
                <a:spLocks/>
              </p:cNvSpPr>
              <p:nvPr/>
            </p:nvSpPr>
            <p:spPr bwMode="auto">
              <a:xfrm>
                <a:off x="4579" y="4176"/>
                <a:ext cx="628" cy="100"/>
              </a:xfrm>
              <a:custGeom>
                <a:avLst/>
                <a:gdLst>
                  <a:gd name="T0" fmla="*/ 316 w 628"/>
                  <a:gd name="T1" fmla="*/ 100 h 100"/>
                  <a:gd name="T2" fmla="*/ 316 w 628"/>
                  <a:gd name="T3" fmla="*/ 100 h 100"/>
                  <a:gd name="T4" fmla="*/ 252 w 628"/>
                  <a:gd name="T5" fmla="*/ 100 h 100"/>
                  <a:gd name="T6" fmla="*/ 194 w 628"/>
                  <a:gd name="T7" fmla="*/ 96 h 100"/>
                  <a:gd name="T8" fmla="*/ 140 w 628"/>
                  <a:gd name="T9" fmla="*/ 92 h 100"/>
                  <a:gd name="T10" fmla="*/ 92 w 628"/>
                  <a:gd name="T11" fmla="*/ 86 h 100"/>
                  <a:gd name="T12" fmla="*/ 54 w 628"/>
                  <a:gd name="T13" fmla="*/ 78 h 100"/>
                  <a:gd name="T14" fmla="*/ 24 w 628"/>
                  <a:gd name="T15" fmla="*/ 70 h 100"/>
                  <a:gd name="T16" fmla="*/ 14 w 628"/>
                  <a:gd name="T17" fmla="*/ 66 h 100"/>
                  <a:gd name="T18" fmla="*/ 6 w 628"/>
                  <a:gd name="T19" fmla="*/ 62 h 100"/>
                  <a:gd name="T20" fmla="*/ 0 w 628"/>
                  <a:gd name="T21" fmla="*/ 58 h 100"/>
                  <a:gd name="T22" fmla="*/ 0 w 628"/>
                  <a:gd name="T23" fmla="*/ 52 h 100"/>
                  <a:gd name="T24" fmla="*/ 0 w 628"/>
                  <a:gd name="T25" fmla="*/ 52 h 100"/>
                  <a:gd name="T26" fmla="*/ 0 w 628"/>
                  <a:gd name="T27" fmla="*/ 48 h 100"/>
                  <a:gd name="T28" fmla="*/ 6 w 628"/>
                  <a:gd name="T29" fmla="*/ 42 h 100"/>
                  <a:gd name="T30" fmla="*/ 14 w 628"/>
                  <a:gd name="T31" fmla="*/ 36 h 100"/>
                  <a:gd name="T32" fmla="*/ 24 w 628"/>
                  <a:gd name="T33" fmla="*/ 32 h 100"/>
                  <a:gd name="T34" fmla="*/ 54 w 628"/>
                  <a:gd name="T35" fmla="*/ 24 h 100"/>
                  <a:gd name="T36" fmla="*/ 92 w 628"/>
                  <a:gd name="T37" fmla="*/ 16 h 100"/>
                  <a:gd name="T38" fmla="*/ 140 w 628"/>
                  <a:gd name="T39" fmla="*/ 10 h 100"/>
                  <a:gd name="T40" fmla="*/ 194 w 628"/>
                  <a:gd name="T41" fmla="*/ 4 h 100"/>
                  <a:gd name="T42" fmla="*/ 252 w 628"/>
                  <a:gd name="T43" fmla="*/ 2 h 100"/>
                  <a:gd name="T44" fmla="*/ 316 w 628"/>
                  <a:gd name="T45" fmla="*/ 0 h 100"/>
                  <a:gd name="T46" fmla="*/ 316 w 628"/>
                  <a:gd name="T47" fmla="*/ 0 h 100"/>
                  <a:gd name="T48" fmla="*/ 378 w 628"/>
                  <a:gd name="T49" fmla="*/ 2 h 100"/>
                  <a:gd name="T50" fmla="*/ 438 w 628"/>
                  <a:gd name="T51" fmla="*/ 4 h 100"/>
                  <a:gd name="T52" fmla="*/ 490 w 628"/>
                  <a:gd name="T53" fmla="*/ 10 h 100"/>
                  <a:gd name="T54" fmla="*/ 536 w 628"/>
                  <a:gd name="T55" fmla="*/ 16 h 100"/>
                  <a:gd name="T56" fmla="*/ 574 w 628"/>
                  <a:gd name="T57" fmla="*/ 24 h 100"/>
                  <a:gd name="T58" fmla="*/ 604 w 628"/>
                  <a:gd name="T59" fmla="*/ 32 h 100"/>
                  <a:gd name="T60" fmla="*/ 614 w 628"/>
                  <a:gd name="T61" fmla="*/ 36 h 100"/>
                  <a:gd name="T62" fmla="*/ 622 w 628"/>
                  <a:gd name="T63" fmla="*/ 42 h 100"/>
                  <a:gd name="T64" fmla="*/ 626 w 628"/>
                  <a:gd name="T65" fmla="*/ 48 h 100"/>
                  <a:gd name="T66" fmla="*/ 628 w 628"/>
                  <a:gd name="T67" fmla="*/ 52 h 100"/>
                  <a:gd name="T68" fmla="*/ 628 w 628"/>
                  <a:gd name="T69" fmla="*/ 52 h 100"/>
                  <a:gd name="T70" fmla="*/ 626 w 628"/>
                  <a:gd name="T71" fmla="*/ 58 h 100"/>
                  <a:gd name="T72" fmla="*/ 622 w 628"/>
                  <a:gd name="T73" fmla="*/ 62 h 100"/>
                  <a:gd name="T74" fmla="*/ 614 w 628"/>
                  <a:gd name="T75" fmla="*/ 66 h 100"/>
                  <a:gd name="T76" fmla="*/ 604 w 628"/>
                  <a:gd name="T77" fmla="*/ 70 h 100"/>
                  <a:gd name="T78" fmla="*/ 574 w 628"/>
                  <a:gd name="T79" fmla="*/ 78 h 100"/>
                  <a:gd name="T80" fmla="*/ 536 w 628"/>
                  <a:gd name="T81" fmla="*/ 86 h 100"/>
                  <a:gd name="T82" fmla="*/ 490 w 628"/>
                  <a:gd name="T83" fmla="*/ 92 h 100"/>
                  <a:gd name="T84" fmla="*/ 438 w 628"/>
                  <a:gd name="T85" fmla="*/ 96 h 100"/>
                  <a:gd name="T86" fmla="*/ 378 w 628"/>
                  <a:gd name="T87" fmla="*/ 100 h 100"/>
                  <a:gd name="T88" fmla="*/ 316 w 62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100"/>
                    </a:moveTo>
                    <a:lnTo>
                      <a:pt x="316" y="100"/>
                    </a:lnTo>
                    <a:lnTo>
                      <a:pt x="252" y="100"/>
                    </a:lnTo>
                    <a:lnTo>
                      <a:pt x="194" y="96"/>
                    </a:lnTo>
                    <a:lnTo>
                      <a:pt x="140" y="92"/>
                    </a:lnTo>
                    <a:lnTo>
                      <a:pt x="92" y="86"/>
                    </a:lnTo>
                    <a:lnTo>
                      <a:pt x="54" y="78"/>
                    </a:lnTo>
                    <a:lnTo>
                      <a:pt x="24" y="70"/>
                    </a:lnTo>
                    <a:lnTo>
                      <a:pt x="14" y="66"/>
                    </a:lnTo>
                    <a:lnTo>
                      <a:pt x="6" y="62"/>
                    </a:lnTo>
                    <a:lnTo>
                      <a:pt x="0" y="58"/>
                    </a:lnTo>
                    <a:lnTo>
                      <a:pt x="0" y="52"/>
                    </a:lnTo>
                    <a:lnTo>
                      <a:pt x="0" y="52"/>
                    </a:lnTo>
                    <a:lnTo>
                      <a:pt x="0" y="48"/>
                    </a:lnTo>
                    <a:lnTo>
                      <a:pt x="6" y="42"/>
                    </a:lnTo>
                    <a:lnTo>
                      <a:pt x="14" y="36"/>
                    </a:lnTo>
                    <a:lnTo>
                      <a:pt x="24" y="32"/>
                    </a:lnTo>
                    <a:lnTo>
                      <a:pt x="54" y="24"/>
                    </a:lnTo>
                    <a:lnTo>
                      <a:pt x="92" y="16"/>
                    </a:lnTo>
                    <a:lnTo>
                      <a:pt x="140" y="10"/>
                    </a:lnTo>
                    <a:lnTo>
                      <a:pt x="194" y="4"/>
                    </a:lnTo>
                    <a:lnTo>
                      <a:pt x="252" y="2"/>
                    </a:lnTo>
                    <a:lnTo>
                      <a:pt x="316" y="0"/>
                    </a:lnTo>
                    <a:lnTo>
                      <a:pt x="316" y="0"/>
                    </a:lnTo>
                    <a:lnTo>
                      <a:pt x="378" y="2"/>
                    </a:lnTo>
                    <a:lnTo>
                      <a:pt x="438" y="4"/>
                    </a:lnTo>
                    <a:lnTo>
                      <a:pt x="490" y="10"/>
                    </a:lnTo>
                    <a:lnTo>
                      <a:pt x="536" y="16"/>
                    </a:lnTo>
                    <a:lnTo>
                      <a:pt x="574" y="24"/>
                    </a:lnTo>
                    <a:lnTo>
                      <a:pt x="604" y="32"/>
                    </a:lnTo>
                    <a:lnTo>
                      <a:pt x="614" y="36"/>
                    </a:lnTo>
                    <a:lnTo>
                      <a:pt x="622" y="42"/>
                    </a:lnTo>
                    <a:lnTo>
                      <a:pt x="626" y="48"/>
                    </a:lnTo>
                    <a:lnTo>
                      <a:pt x="628" y="52"/>
                    </a:lnTo>
                    <a:lnTo>
                      <a:pt x="628" y="52"/>
                    </a:lnTo>
                    <a:lnTo>
                      <a:pt x="626" y="58"/>
                    </a:lnTo>
                    <a:lnTo>
                      <a:pt x="622" y="62"/>
                    </a:lnTo>
                    <a:lnTo>
                      <a:pt x="614" y="66"/>
                    </a:lnTo>
                    <a:lnTo>
                      <a:pt x="604" y="70"/>
                    </a:lnTo>
                    <a:lnTo>
                      <a:pt x="574" y="78"/>
                    </a:lnTo>
                    <a:lnTo>
                      <a:pt x="536" y="86"/>
                    </a:lnTo>
                    <a:lnTo>
                      <a:pt x="490" y="92"/>
                    </a:lnTo>
                    <a:lnTo>
                      <a:pt x="438" y="96"/>
                    </a:lnTo>
                    <a:lnTo>
                      <a:pt x="378" y="100"/>
                    </a:lnTo>
                    <a:lnTo>
                      <a:pt x="316"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1" name="Freeform 408"/>
              <p:cNvSpPr>
                <a:spLocks/>
              </p:cNvSpPr>
              <p:nvPr/>
            </p:nvSpPr>
            <p:spPr bwMode="auto">
              <a:xfrm>
                <a:off x="4577" y="4176"/>
                <a:ext cx="632" cy="100"/>
              </a:xfrm>
              <a:custGeom>
                <a:avLst/>
                <a:gdLst>
                  <a:gd name="T0" fmla="*/ 318 w 632"/>
                  <a:gd name="T1" fmla="*/ 0 h 100"/>
                  <a:gd name="T2" fmla="*/ 318 w 632"/>
                  <a:gd name="T3" fmla="*/ 0 h 100"/>
                  <a:gd name="T4" fmla="*/ 254 w 632"/>
                  <a:gd name="T5" fmla="*/ 2 h 100"/>
                  <a:gd name="T6" fmla="*/ 194 w 632"/>
                  <a:gd name="T7" fmla="*/ 4 h 100"/>
                  <a:gd name="T8" fmla="*/ 140 w 632"/>
                  <a:gd name="T9" fmla="*/ 10 h 100"/>
                  <a:gd name="T10" fmla="*/ 92 w 632"/>
                  <a:gd name="T11" fmla="*/ 16 h 100"/>
                  <a:gd name="T12" fmla="*/ 54 w 632"/>
                  <a:gd name="T13" fmla="*/ 24 h 100"/>
                  <a:gd name="T14" fmla="*/ 24 w 632"/>
                  <a:gd name="T15" fmla="*/ 32 h 100"/>
                  <a:gd name="T16" fmla="*/ 14 w 632"/>
                  <a:gd name="T17" fmla="*/ 36 h 100"/>
                  <a:gd name="T18" fmla="*/ 6 w 632"/>
                  <a:gd name="T19" fmla="*/ 42 h 100"/>
                  <a:gd name="T20" fmla="*/ 0 w 632"/>
                  <a:gd name="T21" fmla="*/ 48 h 100"/>
                  <a:gd name="T22" fmla="*/ 0 w 632"/>
                  <a:gd name="T23" fmla="*/ 52 h 100"/>
                  <a:gd name="T24" fmla="*/ 0 w 632"/>
                  <a:gd name="T25" fmla="*/ 52 h 100"/>
                  <a:gd name="T26" fmla="*/ 0 w 632"/>
                  <a:gd name="T27" fmla="*/ 58 h 100"/>
                  <a:gd name="T28" fmla="*/ 6 w 632"/>
                  <a:gd name="T29" fmla="*/ 62 h 100"/>
                  <a:gd name="T30" fmla="*/ 14 w 632"/>
                  <a:gd name="T31" fmla="*/ 66 h 100"/>
                  <a:gd name="T32" fmla="*/ 24 w 632"/>
                  <a:gd name="T33" fmla="*/ 70 h 100"/>
                  <a:gd name="T34" fmla="*/ 54 w 632"/>
                  <a:gd name="T35" fmla="*/ 78 h 100"/>
                  <a:gd name="T36" fmla="*/ 92 w 632"/>
                  <a:gd name="T37" fmla="*/ 86 h 100"/>
                  <a:gd name="T38" fmla="*/ 140 w 632"/>
                  <a:gd name="T39" fmla="*/ 92 h 100"/>
                  <a:gd name="T40" fmla="*/ 194 w 632"/>
                  <a:gd name="T41" fmla="*/ 96 h 100"/>
                  <a:gd name="T42" fmla="*/ 254 w 632"/>
                  <a:gd name="T43" fmla="*/ 100 h 100"/>
                  <a:gd name="T44" fmla="*/ 318 w 632"/>
                  <a:gd name="T45" fmla="*/ 100 h 100"/>
                  <a:gd name="T46" fmla="*/ 318 w 632"/>
                  <a:gd name="T47" fmla="*/ 100 h 100"/>
                  <a:gd name="T48" fmla="*/ 382 w 632"/>
                  <a:gd name="T49" fmla="*/ 100 h 100"/>
                  <a:gd name="T50" fmla="*/ 440 w 632"/>
                  <a:gd name="T51" fmla="*/ 96 h 100"/>
                  <a:gd name="T52" fmla="*/ 494 w 632"/>
                  <a:gd name="T53" fmla="*/ 92 h 100"/>
                  <a:gd name="T54" fmla="*/ 540 w 632"/>
                  <a:gd name="T55" fmla="*/ 86 h 100"/>
                  <a:gd name="T56" fmla="*/ 578 w 632"/>
                  <a:gd name="T57" fmla="*/ 78 h 100"/>
                  <a:gd name="T58" fmla="*/ 608 w 632"/>
                  <a:gd name="T59" fmla="*/ 70 h 100"/>
                  <a:gd name="T60" fmla="*/ 618 w 632"/>
                  <a:gd name="T61" fmla="*/ 66 h 100"/>
                  <a:gd name="T62" fmla="*/ 626 w 632"/>
                  <a:gd name="T63" fmla="*/ 62 h 100"/>
                  <a:gd name="T64" fmla="*/ 630 w 632"/>
                  <a:gd name="T65" fmla="*/ 58 h 100"/>
                  <a:gd name="T66" fmla="*/ 632 w 632"/>
                  <a:gd name="T67" fmla="*/ 52 h 100"/>
                  <a:gd name="T68" fmla="*/ 632 w 632"/>
                  <a:gd name="T69" fmla="*/ 52 h 100"/>
                  <a:gd name="T70" fmla="*/ 630 w 632"/>
                  <a:gd name="T71" fmla="*/ 48 h 100"/>
                  <a:gd name="T72" fmla="*/ 626 w 632"/>
                  <a:gd name="T73" fmla="*/ 42 h 100"/>
                  <a:gd name="T74" fmla="*/ 618 w 632"/>
                  <a:gd name="T75" fmla="*/ 36 h 100"/>
                  <a:gd name="T76" fmla="*/ 608 w 632"/>
                  <a:gd name="T77" fmla="*/ 32 h 100"/>
                  <a:gd name="T78" fmla="*/ 578 w 632"/>
                  <a:gd name="T79" fmla="*/ 24 h 100"/>
                  <a:gd name="T80" fmla="*/ 540 w 632"/>
                  <a:gd name="T81" fmla="*/ 16 h 100"/>
                  <a:gd name="T82" fmla="*/ 494 w 632"/>
                  <a:gd name="T83" fmla="*/ 10 h 100"/>
                  <a:gd name="T84" fmla="*/ 440 w 632"/>
                  <a:gd name="T85" fmla="*/ 4 h 100"/>
                  <a:gd name="T86" fmla="*/ 382 w 632"/>
                  <a:gd name="T87" fmla="*/ 2 h 100"/>
                  <a:gd name="T88" fmla="*/ 318 w 632"/>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2" h="100">
                    <a:moveTo>
                      <a:pt x="318" y="0"/>
                    </a:moveTo>
                    <a:lnTo>
                      <a:pt x="318" y="0"/>
                    </a:lnTo>
                    <a:lnTo>
                      <a:pt x="254"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4" y="100"/>
                    </a:lnTo>
                    <a:lnTo>
                      <a:pt x="318" y="100"/>
                    </a:lnTo>
                    <a:lnTo>
                      <a:pt x="318" y="100"/>
                    </a:lnTo>
                    <a:lnTo>
                      <a:pt x="382" y="100"/>
                    </a:lnTo>
                    <a:lnTo>
                      <a:pt x="440" y="96"/>
                    </a:lnTo>
                    <a:lnTo>
                      <a:pt x="494" y="92"/>
                    </a:lnTo>
                    <a:lnTo>
                      <a:pt x="540" y="86"/>
                    </a:lnTo>
                    <a:lnTo>
                      <a:pt x="578" y="78"/>
                    </a:lnTo>
                    <a:lnTo>
                      <a:pt x="608" y="70"/>
                    </a:lnTo>
                    <a:lnTo>
                      <a:pt x="618" y="66"/>
                    </a:lnTo>
                    <a:lnTo>
                      <a:pt x="626" y="62"/>
                    </a:lnTo>
                    <a:lnTo>
                      <a:pt x="630" y="58"/>
                    </a:lnTo>
                    <a:lnTo>
                      <a:pt x="632" y="52"/>
                    </a:lnTo>
                    <a:lnTo>
                      <a:pt x="632" y="52"/>
                    </a:lnTo>
                    <a:lnTo>
                      <a:pt x="630" y="48"/>
                    </a:lnTo>
                    <a:lnTo>
                      <a:pt x="626" y="42"/>
                    </a:lnTo>
                    <a:lnTo>
                      <a:pt x="618" y="36"/>
                    </a:lnTo>
                    <a:lnTo>
                      <a:pt x="608" y="32"/>
                    </a:lnTo>
                    <a:lnTo>
                      <a:pt x="578" y="24"/>
                    </a:lnTo>
                    <a:lnTo>
                      <a:pt x="540" y="16"/>
                    </a:lnTo>
                    <a:lnTo>
                      <a:pt x="494" y="10"/>
                    </a:lnTo>
                    <a:lnTo>
                      <a:pt x="440" y="4"/>
                    </a:lnTo>
                    <a:lnTo>
                      <a:pt x="382" y="2"/>
                    </a:lnTo>
                    <a:lnTo>
                      <a:pt x="3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2" name="Freeform 409"/>
              <p:cNvSpPr>
                <a:spLocks noEditPoints="1"/>
              </p:cNvSpPr>
              <p:nvPr/>
            </p:nvSpPr>
            <p:spPr bwMode="auto">
              <a:xfrm>
                <a:off x="4579" y="4176"/>
                <a:ext cx="628" cy="100"/>
              </a:xfrm>
              <a:custGeom>
                <a:avLst/>
                <a:gdLst>
                  <a:gd name="T0" fmla="*/ 316 w 628"/>
                  <a:gd name="T1" fmla="*/ 100 h 100"/>
                  <a:gd name="T2" fmla="*/ 194 w 628"/>
                  <a:gd name="T3" fmla="*/ 96 h 100"/>
                  <a:gd name="T4" fmla="*/ 94 w 628"/>
                  <a:gd name="T5" fmla="*/ 86 h 100"/>
                  <a:gd name="T6" fmla="*/ 26 w 628"/>
                  <a:gd name="T7" fmla="*/ 70 h 100"/>
                  <a:gd name="T8" fmla="*/ 8 w 628"/>
                  <a:gd name="T9" fmla="*/ 62 h 100"/>
                  <a:gd name="T10" fmla="*/ 2 w 628"/>
                  <a:gd name="T11" fmla="*/ 52 h 100"/>
                  <a:gd name="T12" fmla="*/ 2 w 628"/>
                  <a:gd name="T13" fmla="*/ 48 h 100"/>
                  <a:gd name="T14" fmla="*/ 16 w 628"/>
                  <a:gd name="T15" fmla="*/ 38 h 100"/>
                  <a:gd name="T16" fmla="*/ 56 w 628"/>
                  <a:gd name="T17" fmla="*/ 24 h 100"/>
                  <a:gd name="T18" fmla="*/ 140 w 628"/>
                  <a:gd name="T19" fmla="*/ 10 h 100"/>
                  <a:gd name="T20" fmla="*/ 254 w 628"/>
                  <a:gd name="T21" fmla="*/ 2 h 100"/>
                  <a:gd name="T22" fmla="*/ 316 w 628"/>
                  <a:gd name="T23" fmla="*/ 0 h 100"/>
                  <a:gd name="T24" fmla="*/ 436 w 628"/>
                  <a:gd name="T25" fmla="*/ 4 h 100"/>
                  <a:gd name="T26" fmla="*/ 534 w 628"/>
                  <a:gd name="T27" fmla="*/ 16 h 100"/>
                  <a:gd name="T28" fmla="*/ 602 w 628"/>
                  <a:gd name="T29" fmla="*/ 32 h 100"/>
                  <a:gd name="T30" fmla="*/ 620 w 628"/>
                  <a:gd name="T31" fmla="*/ 42 h 100"/>
                  <a:gd name="T32" fmla="*/ 626 w 628"/>
                  <a:gd name="T33" fmla="*/ 52 h 100"/>
                  <a:gd name="T34" fmla="*/ 624 w 628"/>
                  <a:gd name="T35" fmla="*/ 58 h 100"/>
                  <a:gd name="T36" fmla="*/ 612 w 628"/>
                  <a:gd name="T37" fmla="*/ 66 h 100"/>
                  <a:gd name="T38" fmla="*/ 572 w 628"/>
                  <a:gd name="T39" fmla="*/ 78 h 100"/>
                  <a:gd name="T40" fmla="*/ 488 w 628"/>
                  <a:gd name="T41" fmla="*/ 92 h 100"/>
                  <a:gd name="T42" fmla="*/ 378 w 628"/>
                  <a:gd name="T43" fmla="*/ 98 h 100"/>
                  <a:gd name="T44" fmla="*/ 316 w 628"/>
                  <a:gd name="T45" fmla="*/ 0 h 100"/>
                  <a:gd name="T46" fmla="*/ 252 w 628"/>
                  <a:gd name="T47" fmla="*/ 2 h 100"/>
                  <a:gd name="T48" fmla="*/ 140 w 628"/>
                  <a:gd name="T49" fmla="*/ 10 h 100"/>
                  <a:gd name="T50" fmla="*/ 54 w 628"/>
                  <a:gd name="T51" fmla="*/ 24 h 100"/>
                  <a:gd name="T52" fmla="*/ 14 w 628"/>
                  <a:gd name="T53" fmla="*/ 36 h 100"/>
                  <a:gd name="T54" fmla="*/ 0 w 628"/>
                  <a:gd name="T55" fmla="*/ 48 h 100"/>
                  <a:gd name="T56" fmla="*/ 0 w 628"/>
                  <a:gd name="T57" fmla="*/ 52 h 100"/>
                  <a:gd name="T58" fmla="*/ 6 w 628"/>
                  <a:gd name="T59" fmla="*/ 62 h 100"/>
                  <a:gd name="T60" fmla="*/ 24 w 628"/>
                  <a:gd name="T61" fmla="*/ 70 h 100"/>
                  <a:gd name="T62" fmla="*/ 92 w 628"/>
                  <a:gd name="T63" fmla="*/ 86 h 100"/>
                  <a:gd name="T64" fmla="*/ 194 w 628"/>
                  <a:gd name="T65" fmla="*/ 96 h 100"/>
                  <a:gd name="T66" fmla="*/ 316 w 628"/>
                  <a:gd name="T67" fmla="*/ 100 h 100"/>
                  <a:gd name="T68" fmla="*/ 378 w 628"/>
                  <a:gd name="T69" fmla="*/ 100 h 100"/>
                  <a:gd name="T70" fmla="*/ 490 w 628"/>
                  <a:gd name="T71" fmla="*/ 92 h 100"/>
                  <a:gd name="T72" fmla="*/ 574 w 628"/>
                  <a:gd name="T73" fmla="*/ 78 h 100"/>
                  <a:gd name="T74" fmla="*/ 614 w 628"/>
                  <a:gd name="T75" fmla="*/ 66 h 100"/>
                  <a:gd name="T76" fmla="*/ 626 w 628"/>
                  <a:gd name="T77" fmla="*/ 58 h 100"/>
                  <a:gd name="T78" fmla="*/ 628 w 628"/>
                  <a:gd name="T79" fmla="*/ 52 h 100"/>
                  <a:gd name="T80" fmla="*/ 622 w 628"/>
                  <a:gd name="T81" fmla="*/ 42 h 100"/>
                  <a:gd name="T82" fmla="*/ 604 w 628"/>
                  <a:gd name="T83" fmla="*/ 32 h 100"/>
                  <a:gd name="T84" fmla="*/ 536 w 628"/>
                  <a:gd name="T85" fmla="*/ 16 h 100"/>
                  <a:gd name="T86" fmla="*/ 438 w 628"/>
                  <a:gd name="T87" fmla="*/ 4 h 100"/>
                  <a:gd name="T88" fmla="*/ 316 w 62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100"/>
                    </a:moveTo>
                    <a:lnTo>
                      <a:pt x="316" y="100"/>
                    </a:lnTo>
                    <a:lnTo>
                      <a:pt x="254" y="98"/>
                    </a:lnTo>
                    <a:lnTo>
                      <a:pt x="194" y="96"/>
                    </a:lnTo>
                    <a:lnTo>
                      <a:pt x="140" y="92"/>
                    </a:lnTo>
                    <a:lnTo>
                      <a:pt x="94" y="86"/>
                    </a:lnTo>
                    <a:lnTo>
                      <a:pt x="56" y="78"/>
                    </a:lnTo>
                    <a:lnTo>
                      <a:pt x="26" y="70"/>
                    </a:lnTo>
                    <a:lnTo>
                      <a:pt x="16" y="66"/>
                    </a:lnTo>
                    <a:lnTo>
                      <a:pt x="8" y="62"/>
                    </a:lnTo>
                    <a:lnTo>
                      <a:pt x="2" y="58"/>
                    </a:lnTo>
                    <a:lnTo>
                      <a:pt x="2" y="52"/>
                    </a:lnTo>
                    <a:lnTo>
                      <a:pt x="2" y="52"/>
                    </a:lnTo>
                    <a:lnTo>
                      <a:pt x="2" y="48"/>
                    </a:lnTo>
                    <a:lnTo>
                      <a:pt x="8" y="42"/>
                    </a:lnTo>
                    <a:lnTo>
                      <a:pt x="16" y="38"/>
                    </a:lnTo>
                    <a:lnTo>
                      <a:pt x="26" y="32"/>
                    </a:lnTo>
                    <a:lnTo>
                      <a:pt x="56" y="24"/>
                    </a:lnTo>
                    <a:lnTo>
                      <a:pt x="94" y="16"/>
                    </a:lnTo>
                    <a:lnTo>
                      <a:pt x="140" y="10"/>
                    </a:lnTo>
                    <a:lnTo>
                      <a:pt x="194" y="4"/>
                    </a:lnTo>
                    <a:lnTo>
                      <a:pt x="254" y="2"/>
                    </a:lnTo>
                    <a:lnTo>
                      <a:pt x="316" y="0"/>
                    </a:lnTo>
                    <a:lnTo>
                      <a:pt x="316" y="0"/>
                    </a:lnTo>
                    <a:lnTo>
                      <a:pt x="378" y="2"/>
                    </a:lnTo>
                    <a:lnTo>
                      <a:pt x="436" y="4"/>
                    </a:lnTo>
                    <a:lnTo>
                      <a:pt x="488" y="10"/>
                    </a:lnTo>
                    <a:lnTo>
                      <a:pt x="534" y="16"/>
                    </a:lnTo>
                    <a:lnTo>
                      <a:pt x="572" y="24"/>
                    </a:lnTo>
                    <a:lnTo>
                      <a:pt x="602" y="32"/>
                    </a:lnTo>
                    <a:lnTo>
                      <a:pt x="612" y="38"/>
                    </a:lnTo>
                    <a:lnTo>
                      <a:pt x="620" y="42"/>
                    </a:lnTo>
                    <a:lnTo>
                      <a:pt x="624" y="48"/>
                    </a:lnTo>
                    <a:lnTo>
                      <a:pt x="626" y="52"/>
                    </a:lnTo>
                    <a:lnTo>
                      <a:pt x="626" y="52"/>
                    </a:lnTo>
                    <a:lnTo>
                      <a:pt x="624" y="58"/>
                    </a:lnTo>
                    <a:lnTo>
                      <a:pt x="620" y="62"/>
                    </a:lnTo>
                    <a:lnTo>
                      <a:pt x="612" y="66"/>
                    </a:lnTo>
                    <a:lnTo>
                      <a:pt x="602" y="70"/>
                    </a:lnTo>
                    <a:lnTo>
                      <a:pt x="572" y="78"/>
                    </a:lnTo>
                    <a:lnTo>
                      <a:pt x="534" y="86"/>
                    </a:lnTo>
                    <a:lnTo>
                      <a:pt x="488" y="92"/>
                    </a:lnTo>
                    <a:lnTo>
                      <a:pt x="436" y="96"/>
                    </a:lnTo>
                    <a:lnTo>
                      <a:pt x="378" y="98"/>
                    </a:lnTo>
                    <a:lnTo>
                      <a:pt x="316" y="100"/>
                    </a:lnTo>
                    <a:close/>
                    <a:moveTo>
                      <a:pt x="316" y="0"/>
                    </a:moveTo>
                    <a:lnTo>
                      <a:pt x="316" y="0"/>
                    </a:lnTo>
                    <a:lnTo>
                      <a:pt x="252"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2" y="100"/>
                    </a:lnTo>
                    <a:lnTo>
                      <a:pt x="316" y="100"/>
                    </a:lnTo>
                    <a:lnTo>
                      <a:pt x="316" y="100"/>
                    </a:lnTo>
                    <a:lnTo>
                      <a:pt x="378" y="100"/>
                    </a:lnTo>
                    <a:lnTo>
                      <a:pt x="438" y="96"/>
                    </a:lnTo>
                    <a:lnTo>
                      <a:pt x="490" y="92"/>
                    </a:lnTo>
                    <a:lnTo>
                      <a:pt x="536" y="86"/>
                    </a:lnTo>
                    <a:lnTo>
                      <a:pt x="574" y="78"/>
                    </a:lnTo>
                    <a:lnTo>
                      <a:pt x="604" y="70"/>
                    </a:lnTo>
                    <a:lnTo>
                      <a:pt x="614" y="66"/>
                    </a:lnTo>
                    <a:lnTo>
                      <a:pt x="622" y="62"/>
                    </a:lnTo>
                    <a:lnTo>
                      <a:pt x="626" y="58"/>
                    </a:lnTo>
                    <a:lnTo>
                      <a:pt x="628" y="52"/>
                    </a:lnTo>
                    <a:lnTo>
                      <a:pt x="628" y="52"/>
                    </a:lnTo>
                    <a:lnTo>
                      <a:pt x="626" y="48"/>
                    </a:lnTo>
                    <a:lnTo>
                      <a:pt x="622" y="42"/>
                    </a:lnTo>
                    <a:lnTo>
                      <a:pt x="614" y="36"/>
                    </a:lnTo>
                    <a:lnTo>
                      <a:pt x="604" y="32"/>
                    </a:lnTo>
                    <a:lnTo>
                      <a:pt x="574" y="24"/>
                    </a:lnTo>
                    <a:lnTo>
                      <a:pt x="536" y="16"/>
                    </a:lnTo>
                    <a:lnTo>
                      <a:pt x="490" y="10"/>
                    </a:lnTo>
                    <a:lnTo>
                      <a:pt x="438" y="4"/>
                    </a:lnTo>
                    <a:lnTo>
                      <a:pt x="378" y="2"/>
                    </a:lnTo>
                    <a:lnTo>
                      <a:pt x="316" y="0"/>
                    </a:lnTo>
                    <a:close/>
                  </a:path>
                </a:pathLst>
              </a:custGeom>
              <a:solidFill>
                <a:srgbClr val="CCC7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3" name="Freeform 410"/>
              <p:cNvSpPr>
                <a:spLocks/>
              </p:cNvSpPr>
              <p:nvPr/>
            </p:nvSpPr>
            <p:spPr bwMode="auto">
              <a:xfrm>
                <a:off x="4581" y="4176"/>
                <a:ext cx="624" cy="100"/>
              </a:xfrm>
              <a:custGeom>
                <a:avLst/>
                <a:gdLst>
                  <a:gd name="T0" fmla="*/ 314 w 624"/>
                  <a:gd name="T1" fmla="*/ 100 h 100"/>
                  <a:gd name="T2" fmla="*/ 314 w 624"/>
                  <a:gd name="T3" fmla="*/ 100 h 100"/>
                  <a:gd name="T4" fmla="*/ 252 w 624"/>
                  <a:gd name="T5" fmla="*/ 98 h 100"/>
                  <a:gd name="T6" fmla="*/ 192 w 624"/>
                  <a:gd name="T7" fmla="*/ 96 h 100"/>
                  <a:gd name="T8" fmla="*/ 138 w 624"/>
                  <a:gd name="T9" fmla="*/ 92 h 100"/>
                  <a:gd name="T10" fmla="*/ 92 w 624"/>
                  <a:gd name="T11" fmla="*/ 86 h 100"/>
                  <a:gd name="T12" fmla="*/ 54 w 624"/>
                  <a:gd name="T13" fmla="*/ 78 h 100"/>
                  <a:gd name="T14" fmla="*/ 24 w 624"/>
                  <a:gd name="T15" fmla="*/ 70 h 100"/>
                  <a:gd name="T16" fmla="*/ 14 w 624"/>
                  <a:gd name="T17" fmla="*/ 66 h 100"/>
                  <a:gd name="T18" fmla="*/ 6 w 624"/>
                  <a:gd name="T19" fmla="*/ 62 h 100"/>
                  <a:gd name="T20" fmla="*/ 0 w 624"/>
                  <a:gd name="T21" fmla="*/ 58 h 100"/>
                  <a:gd name="T22" fmla="*/ 0 w 624"/>
                  <a:gd name="T23" fmla="*/ 52 h 100"/>
                  <a:gd name="T24" fmla="*/ 0 w 624"/>
                  <a:gd name="T25" fmla="*/ 52 h 100"/>
                  <a:gd name="T26" fmla="*/ 0 w 624"/>
                  <a:gd name="T27" fmla="*/ 48 h 100"/>
                  <a:gd name="T28" fmla="*/ 6 w 624"/>
                  <a:gd name="T29" fmla="*/ 42 h 100"/>
                  <a:gd name="T30" fmla="*/ 14 w 624"/>
                  <a:gd name="T31" fmla="*/ 38 h 100"/>
                  <a:gd name="T32" fmla="*/ 24 w 624"/>
                  <a:gd name="T33" fmla="*/ 32 h 100"/>
                  <a:gd name="T34" fmla="*/ 54 w 624"/>
                  <a:gd name="T35" fmla="*/ 24 h 100"/>
                  <a:gd name="T36" fmla="*/ 92 w 624"/>
                  <a:gd name="T37" fmla="*/ 16 h 100"/>
                  <a:gd name="T38" fmla="*/ 138 w 624"/>
                  <a:gd name="T39" fmla="*/ 10 h 100"/>
                  <a:gd name="T40" fmla="*/ 192 w 624"/>
                  <a:gd name="T41" fmla="*/ 4 h 100"/>
                  <a:gd name="T42" fmla="*/ 252 w 624"/>
                  <a:gd name="T43" fmla="*/ 2 h 100"/>
                  <a:gd name="T44" fmla="*/ 314 w 624"/>
                  <a:gd name="T45" fmla="*/ 0 h 100"/>
                  <a:gd name="T46" fmla="*/ 314 w 624"/>
                  <a:gd name="T47" fmla="*/ 0 h 100"/>
                  <a:gd name="T48" fmla="*/ 376 w 624"/>
                  <a:gd name="T49" fmla="*/ 2 h 100"/>
                  <a:gd name="T50" fmla="*/ 434 w 624"/>
                  <a:gd name="T51" fmla="*/ 4 h 100"/>
                  <a:gd name="T52" fmla="*/ 486 w 624"/>
                  <a:gd name="T53" fmla="*/ 10 h 100"/>
                  <a:gd name="T54" fmla="*/ 532 w 624"/>
                  <a:gd name="T55" fmla="*/ 16 h 100"/>
                  <a:gd name="T56" fmla="*/ 570 w 624"/>
                  <a:gd name="T57" fmla="*/ 24 h 100"/>
                  <a:gd name="T58" fmla="*/ 600 w 624"/>
                  <a:gd name="T59" fmla="*/ 32 h 100"/>
                  <a:gd name="T60" fmla="*/ 610 w 624"/>
                  <a:gd name="T61" fmla="*/ 38 h 100"/>
                  <a:gd name="T62" fmla="*/ 618 w 624"/>
                  <a:gd name="T63" fmla="*/ 42 h 100"/>
                  <a:gd name="T64" fmla="*/ 622 w 624"/>
                  <a:gd name="T65" fmla="*/ 48 h 100"/>
                  <a:gd name="T66" fmla="*/ 624 w 624"/>
                  <a:gd name="T67" fmla="*/ 52 h 100"/>
                  <a:gd name="T68" fmla="*/ 624 w 624"/>
                  <a:gd name="T69" fmla="*/ 52 h 100"/>
                  <a:gd name="T70" fmla="*/ 622 w 624"/>
                  <a:gd name="T71" fmla="*/ 58 h 100"/>
                  <a:gd name="T72" fmla="*/ 618 w 624"/>
                  <a:gd name="T73" fmla="*/ 62 h 100"/>
                  <a:gd name="T74" fmla="*/ 610 w 624"/>
                  <a:gd name="T75" fmla="*/ 66 h 100"/>
                  <a:gd name="T76" fmla="*/ 600 w 624"/>
                  <a:gd name="T77" fmla="*/ 70 h 100"/>
                  <a:gd name="T78" fmla="*/ 570 w 624"/>
                  <a:gd name="T79" fmla="*/ 78 h 100"/>
                  <a:gd name="T80" fmla="*/ 532 w 624"/>
                  <a:gd name="T81" fmla="*/ 86 h 100"/>
                  <a:gd name="T82" fmla="*/ 486 w 624"/>
                  <a:gd name="T83" fmla="*/ 92 h 100"/>
                  <a:gd name="T84" fmla="*/ 434 w 624"/>
                  <a:gd name="T85" fmla="*/ 96 h 100"/>
                  <a:gd name="T86" fmla="*/ 376 w 624"/>
                  <a:gd name="T87" fmla="*/ 98 h 100"/>
                  <a:gd name="T88" fmla="*/ 314 w 624"/>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100"/>
                    </a:moveTo>
                    <a:lnTo>
                      <a:pt x="314" y="100"/>
                    </a:lnTo>
                    <a:lnTo>
                      <a:pt x="252" y="98"/>
                    </a:lnTo>
                    <a:lnTo>
                      <a:pt x="192" y="96"/>
                    </a:lnTo>
                    <a:lnTo>
                      <a:pt x="138" y="92"/>
                    </a:lnTo>
                    <a:lnTo>
                      <a:pt x="92" y="86"/>
                    </a:lnTo>
                    <a:lnTo>
                      <a:pt x="54" y="78"/>
                    </a:lnTo>
                    <a:lnTo>
                      <a:pt x="24" y="70"/>
                    </a:lnTo>
                    <a:lnTo>
                      <a:pt x="14" y="66"/>
                    </a:lnTo>
                    <a:lnTo>
                      <a:pt x="6" y="62"/>
                    </a:lnTo>
                    <a:lnTo>
                      <a:pt x="0" y="58"/>
                    </a:lnTo>
                    <a:lnTo>
                      <a:pt x="0" y="52"/>
                    </a:lnTo>
                    <a:lnTo>
                      <a:pt x="0" y="52"/>
                    </a:lnTo>
                    <a:lnTo>
                      <a:pt x="0" y="48"/>
                    </a:lnTo>
                    <a:lnTo>
                      <a:pt x="6" y="42"/>
                    </a:lnTo>
                    <a:lnTo>
                      <a:pt x="14" y="38"/>
                    </a:lnTo>
                    <a:lnTo>
                      <a:pt x="24" y="32"/>
                    </a:lnTo>
                    <a:lnTo>
                      <a:pt x="54" y="24"/>
                    </a:lnTo>
                    <a:lnTo>
                      <a:pt x="92" y="16"/>
                    </a:lnTo>
                    <a:lnTo>
                      <a:pt x="138" y="10"/>
                    </a:lnTo>
                    <a:lnTo>
                      <a:pt x="192" y="4"/>
                    </a:lnTo>
                    <a:lnTo>
                      <a:pt x="252" y="2"/>
                    </a:lnTo>
                    <a:lnTo>
                      <a:pt x="314" y="0"/>
                    </a:lnTo>
                    <a:lnTo>
                      <a:pt x="314" y="0"/>
                    </a:lnTo>
                    <a:lnTo>
                      <a:pt x="376" y="2"/>
                    </a:lnTo>
                    <a:lnTo>
                      <a:pt x="434" y="4"/>
                    </a:lnTo>
                    <a:lnTo>
                      <a:pt x="486" y="10"/>
                    </a:lnTo>
                    <a:lnTo>
                      <a:pt x="532" y="16"/>
                    </a:lnTo>
                    <a:lnTo>
                      <a:pt x="570" y="24"/>
                    </a:lnTo>
                    <a:lnTo>
                      <a:pt x="600" y="32"/>
                    </a:lnTo>
                    <a:lnTo>
                      <a:pt x="610" y="38"/>
                    </a:lnTo>
                    <a:lnTo>
                      <a:pt x="618" y="42"/>
                    </a:lnTo>
                    <a:lnTo>
                      <a:pt x="622" y="48"/>
                    </a:lnTo>
                    <a:lnTo>
                      <a:pt x="624" y="52"/>
                    </a:lnTo>
                    <a:lnTo>
                      <a:pt x="624" y="52"/>
                    </a:lnTo>
                    <a:lnTo>
                      <a:pt x="622" y="58"/>
                    </a:lnTo>
                    <a:lnTo>
                      <a:pt x="618" y="62"/>
                    </a:lnTo>
                    <a:lnTo>
                      <a:pt x="610" y="66"/>
                    </a:lnTo>
                    <a:lnTo>
                      <a:pt x="600" y="70"/>
                    </a:lnTo>
                    <a:lnTo>
                      <a:pt x="570" y="78"/>
                    </a:lnTo>
                    <a:lnTo>
                      <a:pt x="532" y="86"/>
                    </a:lnTo>
                    <a:lnTo>
                      <a:pt x="486" y="92"/>
                    </a:lnTo>
                    <a:lnTo>
                      <a:pt x="434" y="96"/>
                    </a:lnTo>
                    <a:lnTo>
                      <a:pt x="376" y="98"/>
                    </a:lnTo>
                    <a:lnTo>
                      <a:pt x="314"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4" name="Freeform 411"/>
              <p:cNvSpPr>
                <a:spLocks/>
              </p:cNvSpPr>
              <p:nvPr/>
            </p:nvSpPr>
            <p:spPr bwMode="auto">
              <a:xfrm>
                <a:off x="4579" y="4176"/>
                <a:ext cx="628" cy="100"/>
              </a:xfrm>
              <a:custGeom>
                <a:avLst/>
                <a:gdLst>
                  <a:gd name="T0" fmla="*/ 316 w 628"/>
                  <a:gd name="T1" fmla="*/ 0 h 100"/>
                  <a:gd name="T2" fmla="*/ 316 w 628"/>
                  <a:gd name="T3" fmla="*/ 0 h 100"/>
                  <a:gd name="T4" fmla="*/ 252 w 628"/>
                  <a:gd name="T5" fmla="*/ 2 h 100"/>
                  <a:gd name="T6" fmla="*/ 194 w 628"/>
                  <a:gd name="T7" fmla="*/ 4 h 100"/>
                  <a:gd name="T8" fmla="*/ 140 w 628"/>
                  <a:gd name="T9" fmla="*/ 10 h 100"/>
                  <a:gd name="T10" fmla="*/ 92 w 628"/>
                  <a:gd name="T11" fmla="*/ 16 h 100"/>
                  <a:gd name="T12" fmla="*/ 54 w 628"/>
                  <a:gd name="T13" fmla="*/ 24 h 100"/>
                  <a:gd name="T14" fmla="*/ 24 w 628"/>
                  <a:gd name="T15" fmla="*/ 32 h 100"/>
                  <a:gd name="T16" fmla="*/ 14 w 628"/>
                  <a:gd name="T17" fmla="*/ 36 h 100"/>
                  <a:gd name="T18" fmla="*/ 6 w 628"/>
                  <a:gd name="T19" fmla="*/ 42 h 100"/>
                  <a:gd name="T20" fmla="*/ 0 w 628"/>
                  <a:gd name="T21" fmla="*/ 48 h 100"/>
                  <a:gd name="T22" fmla="*/ 0 w 628"/>
                  <a:gd name="T23" fmla="*/ 52 h 100"/>
                  <a:gd name="T24" fmla="*/ 0 w 628"/>
                  <a:gd name="T25" fmla="*/ 52 h 100"/>
                  <a:gd name="T26" fmla="*/ 0 w 628"/>
                  <a:gd name="T27" fmla="*/ 58 h 100"/>
                  <a:gd name="T28" fmla="*/ 6 w 628"/>
                  <a:gd name="T29" fmla="*/ 62 h 100"/>
                  <a:gd name="T30" fmla="*/ 14 w 628"/>
                  <a:gd name="T31" fmla="*/ 66 h 100"/>
                  <a:gd name="T32" fmla="*/ 24 w 628"/>
                  <a:gd name="T33" fmla="*/ 70 h 100"/>
                  <a:gd name="T34" fmla="*/ 54 w 628"/>
                  <a:gd name="T35" fmla="*/ 78 h 100"/>
                  <a:gd name="T36" fmla="*/ 92 w 628"/>
                  <a:gd name="T37" fmla="*/ 86 h 100"/>
                  <a:gd name="T38" fmla="*/ 140 w 628"/>
                  <a:gd name="T39" fmla="*/ 92 h 100"/>
                  <a:gd name="T40" fmla="*/ 194 w 628"/>
                  <a:gd name="T41" fmla="*/ 96 h 100"/>
                  <a:gd name="T42" fmla="*/ 252 w 628"/>
                  <a:gd name="T43" fmla="*/ 100 h 100"/>
                  <a:gd name="T44" fmla="*/ 316 w 628"/>
                  <a:gd name="T45" fmla="*/ 100 h 100"/>
                  <a:gd name="T46" fmla="*/ 316 w 628"/>
                  <a:gd name="T47" fmla="*/ 100 h 100"/>
                  <a:gd name="T48" fmla="*/ 378 w 628"/>
                  <a:gd name="T49" fmla="*/ 100 h 100"/>
                  <a:gd name="T50" fmla="*/ 438 w 628"/>
                  <a:gd name="T51" fmla="*/ 96 h 100"/>
                  <a:gd name="T52" fmla="*/ 490 w 628"/>
                  <a:gd name="T53" fmla="*/ 92 h 100"/>
                  <a:gd name="T54" fmla="*/ 536 w 628"/>
                  <a:gd name="T55" fmla="*/ 86 h 100"/>
                  <a:gd name="T56" fmla="*/ 574 w 628"/>
                  <a:gd name="T57" fmla="*/ 78 h 100"/>
                  <a:gd name="T58" fmla="*/ 604 w 628"/>
                  <a:gd name="T59" fmla="*/ 70 h 100"/>
                  <a:gd name="T60" fmla="*/ 614 w 628"/>
                  <a:gd name="T61" fmla="*/ 66 h 100"/>
                  <a:gd name="T62" fmla="*/ 622 w 628"/>
                  <a:gd name="T63" fmla="*/ 62 h 100"/>
                  <a:gd name="T64" fmla="*/ 626 w 628"/>
                  <a:gd name="T65" fmla="*/ 58 h 100"/>
                  <a:gd name="T66" fmla="*/ 628 w 628"/>
                  <a:gd name="T67" fmla="*/ 52 h 100"/>
                  <a:gd name="T68" fmla="*/ 628 w 628"/>
                  <a:gd name="T69" fmla="*/ 52 h 100"/>
                  <a:gd name="T70" fmla="*/ 626 w 628"/>
                  <a:gd name="T71" fmla="*/ 48 h 100"/>
                  <a:gd name="T72" fmla="*/ 622 w 628"/>
                  <a:gd name="T73" fmla="*/ 42 h 100"/>
                  <a:gd name="T74" fmla="*/ 614 w 628"/>
                  <a:gd name="T75" fmla="*/ 36 h 100"/>
                  <a:gd name="T76" fmla="*/ 604 w 628"/>
                  <a:gd name="T77" fmla="*/ 32 h 100"/>
                  <a:gd name="T78" fmla="*/ 574 w 628"/>
                  <a:gd name="T79" fmla="*/ 24 h 100"/>
                  <a:gd name="T80" fmla="*/ 536 w 628"/>
                  <a:gd name="T81" fmla="*/ 16 h 100"/>
                  <a:gd name="T82" fmla="*/ 490 w 628"/>
                  <a:gd name="T83" fmla="*/ 10 h 100"/>
                  <a:gd name="T84" fmla="*/ 438 w 628"/>
                  <a:gd name="T85" fmla="*/ 4 h 100"/>
                  <a:gd name="T86" fmla="*/ 378 w 628"/>
                  <a:gd name="T87" fmla="*/ 2 h 100"/>
                  <a:gd name="T88" fmla="*/ 316 w 62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8" h="100">
                    <a:moveTo>
                      <a:pt x="316" y="0"/>
                    </a:moveTo>
                    <a:lnTo>
                      <a:pt x="316" y="0"/>
                    </a:lnTo>
                    <a:lnTo>
                      <a:pt x="252" y="2"/>
                    </a:lnTo>
                    <a:lnTo>
                      <a:pt x="194" y="4"/>
                    </a:lnTo>
                    <a:lnTo>
                      <a:pt x="140" y="10"/>
                    </a:lnTo>
                    <a:lnTo>
                      <a:pt x="92" y="16"/>
                    </a:lnTo>
                    <a:lnTo>
                      <a:pt x="54" y="24"/>
                    </a:lnTo>
                    <a:lnTo>
                      <a:pt x="24" y="32"/>
                    </a:lnTo>
                    <a:lnTo>
                      <a:pt x="14" y="36"/>
                    </a:lnTo>
                    <a:lnTo>
                      <a:pt x="6" y="42"/>
                    </a:lnTo>
                    <a:lnTo>
                      <a:pt x="0" y="48"/>
                    </a:lnTo>
                    <a:lnTo>
                      <a:pt x="0" y="52"/>
                    </a:lnTo>
                    <a:lnTo>
                      <a:pt x="0" y="52"/>
                    </a:lnTo>
                    <a:lnTo>
                      <a:pt x="0" y="58"/>
                    </a:lnTo>
                    <a:lnTo>
                      <a:pt x="6" y="62"/>
                    </a:lnTo>
                    <a:lnTo>
                      <a:pt x="14" y="66"/>
                    </a:lnTo>
                    <a:lnTo>
                      <a:pt x="24" y="70"/>
                    </a:lnTo>
                    <a:lnTo>
                      <a:pt x="54" y="78"/>
                    </a:lnTo>
                    <a:lnTo>
                      <a:pt x="92" y="86"/>
                    </a:lnTo>
                    <a:lnTo>
                      <a:pt x="140" y="92"/>
                    </a:lnTo>
                    <a:lnTo>
                      <a:pt x="194" y="96"/>
                    </a:lnTo>
                    <a:lnTo>
                      <a:pt x="252" y="100"/>
                    </a:lnTo>
                    <a:lnTo>
                      <a:pt x="316" y="100"/>
                    </a:lnTo>
                    <a:lnTo>
                      <a:pt x="316" y="100"/>
                    </a:lnTo>
                    <a:lnTo>
                      <a:pt x="378" y="100"/>
                    </a:lnTo>
                    <a:lnTo>
                      <a:pt x="438" y="96"/>
                    </a:lnTo>
                    <a:lnTo>
                      <a:pt x="490" y="92"/>
                    </a:lnTo>
                    <a:lnTo>
                      <a:pt x="536" y="86"/>
                    </a:lnTo>
                    <a:lnTo>
                      <a:pt x="574" y="78"/>
                    </a:lnTo>
                    <a:lnTo>
                      <a:pt x="604" y="70"/>
                    </a:lnTo>
                    <a:lnTo>
                      <a:pt x="614" y="66"/>
                    </a:lnTo>
                    <a:lnTo>
                      <a:pt x="622" y="62"/>
                    </a:lnTo>
                    <a:lnTo>
                      <a:pt x="626" y="58"/>
                    </a:lnTo>
                    <a:lnTo>
                      <a:pt x="628" y="52"/>
                    </a:lnTo>
                    <a:lnTo>
                      <a:pt x="628" y="52"/>
                    </a:lnTo>
                    <a:lnTo>
                      <a:pt x="626" y="48"/>
                    </a:lnTo>
                    <a:lnTo>
                      <a:pt x="622" y="42"/>
                    </a:lnTo>
                    <a:lnTo>
                      <a:pt x="614" y="36"/>
                    </a:lnTo>
                    <a:lnTo>
                      <a:pt x="604" y="32"/>
                    </a:lnTo>
                    <a:lnTo>
                      <a:pt x="574" y="24"/>
                    </a:lnTo>
                    <a:lnTo>
                      <a:pt x="536" y="16"/>
                    </a:lnTo>
                    <a:lnTo>
                      <a:pt x="490" y="10"/>
                    </a:lnTo>
                    <a:lnTo>
                      <a:pt x="438" y="4"/>
                    </a:lnTo>
                    <a:lnTo>
                      <a:pt x="378" y="2"/>
                    </a:lnTo>
                    <a:lnTo>
                      <a:pt x="3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5" name="Freeform 412"/>
              <p:cNvSpPr>
                <a:spLocks noEditPoints="1"/>
              </p:cNvSpPr>
              <p:nvPr/>
            </p:nvSpPr>
            <p:spPr bwMode="auto">
              <a:xfrm>
                <a:off x="4581" y="4176"/>
                <a:ext cx="624" cy="100"/>
              </a:xfrm>
              <a:custGeom>
                <a:avLst/>
                <a:gdLst>
                  <a:gd name="T0" fmla="*/ 314 w 624"/>
                  <a:gd name="T1" fmla="*/ 100 h 100"/>
                  <a:gd name="T2" fmla="*/ 192 w 624"/>
                  <a:gd name="T3" fmla="*/ 96 h 100"/>
                  <a:gd name="T4" fmla="*/ 94 w 624"/>
                  <a:gd name="T5" fmla="*/ 86 h 100"/>
                  <a:gd name="T6" fmla="*/ 26 w 624"/>
                  <a:gd name="T7" fmla="*/ 70 h 100"/>
                  <a:gd name="T8" fmla="*/ 8 w 624"/>
                  <a:gd name="T9" fmla="*/ 62 h 100"/>
                  <a:gd name="T10" fmla="*/ 2 w 624"/>
                  <a:gd name="T11" fmla="*/ 52 h 100"/>
                  <a:gd name="T12" fmla="*/ 2 w 624"/>
                  <a:gd name="T13" fmla="*/ 48 h 100"/>
                  <a:gd name="T14" fmla="*/ 16 w 624"/>
                  <a:gd name="T15" fmla="*/ 38 h 100"/>
                  <a:gd name="T16" fmla="*/ 56 w 624"/>
                  <a:gd name="T17" fmla="*/ 24 h 100"/>
                  <a:gd name="T18" fmla="*/ 140 w 624"/>
                  <a:gd name="T19" fmla="*/ 10 h 100"/>
                  <a:gd name="T20" fmla="*/ 252 w 624"/>
                  <a:gd name="T21" fmla="*/ 2 h 100"/>
                  <a:gd name="T22" fmla="*/ 314 w 624"/>
                  <a:gd name="T23" fmla="*/ 2 h 100"/>
                  <a:gd name="T24" fmla="*/ 434 w 624"/>
                  <a:gd name="T25" fmla="*/ 6 h 100"/>
                  <a:gd name="T26" fmla="*/ 532 w 624"/>
                  <a:gd name="T27" fmla="*/ 16 h 100"/>
                  <a:gd name="T28" fmla="*/ 598 w 624"/>
                  <a:gd name="T29" fmla="*/ 32 h 100"/>
                  <a:gd name="T30" fmla="*/ 616 w 624"/>
                  <a:gd name="T31" fmla="*/ 42 h 100"/>
                  <a:gd name="T32" fmla="*/ 622 w 624"/>
                  <a:gd name="T33" fmla="*/ 52 h 100"/>
                  <a:gd name="T34" fmla="*/ 620 w 624"/>
                  <a:gd name="T35" fmla="*/ 58 h 100"/>
                  <a:gd name="T36" fmla="*/ 608 w 624"/>
                  <a:gd name="T37" fmla="*/ 66 h 100"/>
                  <a:gd name="T38" fmla="*/ 568 w 624"/>
                  <a:gd name="T39" fmla="*/ 78 h 100"/>
                  <a:gd name="T40" fmla="*/ 486 w 624"/>
                  <a:gd name="T41" fmla="*/ 92 h 100"/>
                  <a:gd name="T42" fmla="*/ 376 w 624"/>
                  <a:gd name="T43" fmla="*/ 98 h 100"/>
                  <a:gd name="T44" fmla="*/ 314 w 624"/>
                  <a:gd name="T45" fmla="*/ 0 h 100"/>
                  <a:gd name="T46" fmla="*/ 252 w 624"/>
                  <a:gd name="T47" fmla="*/ 2 h 100"/>
                  <a:gd name="T48" fmla="*/ 138 w 624"/>
                  <a:gd name="T49" fmla="*/ 10 h 100"/>
                  <a:gd name="T50" fmla="*/ 54 w 624"/>
                  <a:gd name="T51" fmla="*/ 24 h 100"/>
                  <a:gd name="T52" fmla="*/ 14 w 624"/>
                  <a:gd name="T53" fmla="*/ 38 h 100"/>
                  <a:gd name="T54" fmla="*/ 0 w 624"/>
                  <a:gd name="T55" fmla="*/ 48 h 100"/>
                  <a:gd name="T56" fmla="*/ 0 w 624"/>
                  <a:gd name="T57" fmla="*/ 52 h 100"/>
                  <a:gd name="T58" fmla="*/ 6 w 624"/>
                  <a:gd name="T59" fmla="*/ 62 h 100"/>
                  <a:gd name="T60" fmla="*/ 24 w 624"/>
                  <a:gd name="T61" fmla="*/ 70 h 100"/>
                  <a:gd name="T62" fmla="*/ 92 w 624"/>
                  <a:gd name="T63" fmla="*/ 86 h 100"/>
                  <a:gd name="T64" fmla="*/ 192 w 624"/>
                  <a:gd name="T65" fmla="*/ 96 h 100"/>
                  <a:gd name="T66" fmla="*/ 314 w 624"/>
                  <a:gd name="T67" fmla="*/ 100 h 100"/>
                  <a:gd name="T68" fmla="*/ 376 w 624"/>
                  <a:gd name="T69" fmla="*/ 98 h 100"/>
                  <a:gd name="T70" fmla="*/ 486 w 624"/>
                  <a:gd name="T71" fmla="*/ 92 h 100"/>
                  <a:gd name="T72" fmla="*/ 570 w 624"/>
                  <a:gd name="T73" fmla="*/ 78 h 100"/>
                  <a:gd name="T74" fmla="*/ 610 w 624"/>
                  <a:gd name="T75" fmla="*/ 66 h 100"/>
                  <a:gd name="T76" fmla="*/ 622 w 624"/>
                  <a:gd name="T77" fmla="*/ 58 h 100"/>
                  <a:gd name="T78" fmla="*/ 624 w 624"/>
                  <a:gd name="T79" fmla="*/ 52 h 100"/>
                  <a:gd name="T80" fmla="*/ 618 w 624"/>
                  <a:gd name="T81" fmla="*/ 42 h 100"/>
                  <a:gd name="T82" fmla="*/ 600 w 624"/>
                  <a:gd name="T83" fmla="*/ 32 h 100"/>
                  <a:gd name="T84" fmla="*/ 532 w 624"/>
                  <a:gd name="T85" fmla="*/ 16 h 100"/>
                  <a:gd name="T86" fmla="*/ 434 w 624"/>
                  <a:gd name="T87" fmla="*/ 4 h 100"/>
                  <a:gd name="T88" fmla="*/ 314 w 62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100"/>
                    </a:moveTo>
                    <a:lnTo>
                      <a:pt x="314" y="100"/>
                    </a:lnTo>
                    <a:lnTo>
                      <a:pt x="252" y="98"/>
                    </a:lnTo>
                    <a:lnTo>
                      <a:pt x="192" y="96"/>
                    </a:lnTo>
                    <a:lnTo>
                      <a:pt x="140" y="92"/>
                    </a:lnTo>
                    <a:lnTo>
                      <a:pt x="94" y="86"/>
                    </a:lnTo>
                    <a:lnTo>
                      <a:pt x="56" y="78"/>
                    </a:lnTo>
                    <a:lnTo>
                      <a:pt x="26" y="70"/>
                    </a:lnTo>
                    <a:lnTo>
                      <a:pt x="16" y="66"/>
                    </a:lnTo>
                    <a:lnTo>
                      <a:pt x="8" y="62"/>
                    </a:lnTo>
                    <a:lnTo>
                      <a:pt x="2" y="58"/>
                    </a:lnTo>
                    <a:lnTo>
                      <a:pt x="2" y="52"/>
                    </a:lnTo>
                    <a:lnTo>
                      <a:pt x="2" y="52"/>
                    </a:lnTo>
                    <a:lnTo>
                      <a:pt x="2" y="48"/>
                    </a:lnTo>
                    <a:lnTo>
                      <a:pt x="8" y="42"/>
                    </a:lnTo>
                    <a:lnTo>
                      <a:pt x="16" y="38"/>
                    </a:lnTo>
                    <a:lnTo>
                      <a:pt x="26" y="32"/>
                    </a:lnTo>
                    <a:lnTo>
                      <a:pt x="56" y="24"/>
                    </a:lnTo>
                    <a:lnTo>
                      <a:pt x="94" y="16"/>
                    </a:lnTo>
                    <a:lnTo>
                      <a:pt x="140" y="10"/>
                    </a:lnTo>
                    <a:lnTo>
                      <a:pt x="192" y="6"/>
                    </a:lnTo>
                    <a:lnTo>
                      <a:pt x="252" y="2"/>
                    </a:lnTo>
                    <a:lnTo>
                      <a:pt x="314" y="2"/>
                    </a:lnTo>
                    <a:lnTo>
                      <a:pt x="314" y="2"/>
                    </a:lnTo>
                    <a:lnTo>
                      <a:pt x="376" y="2"/>
                    </a:lnTo>
                    <a:lnTo>
                      <a:pt x="434" y="6"/>
                    </a:lnTo>
                    <a:lnTo>
                      <a:pt x="486" y="10"/>
                    </a:lnTo>
                    <a:lnTo>
                      <a:pt x="532" y="16"/>
                    </a:lnTo>
                    <a:lnTo>
                      <a:pt x="568" y="24"/>
                    </a:lnTo>
                    <a:lnTo>
                      <a:pt x="598" y="32"/>
                    </a:lnTo>
                    <a:lnTo>
                      <a:pt x="608" y="38"/>
                    </a:lnTo>
                    <a:lnTo>
                      <a:pt x="616" y="42"/>
                    </a:lnTo>
                    <a:lnTo>
                      <a:pt x="620" y="48"/>
                    </a:lnTo>
                    <a:lnTo>
                      <a:pt x="622" y="52"/>
                    </a:lnTo>
                    <a:lnTo>
                      <a:pt x="622" y="52"/>
                    </a:lnTo>
                    <a:lnTo>
                      <a:pt x="620" y="58"/>
                    </a:lnTo>
                    <a:lnTo>
                      <a:pt x="616" y="62"/>
                    </a:lnTo>
                    <a:lnTo>
                      <a:pt x="608" y="66"/>
                    </a:lnTo>
                    <a:lnTo>
                      <a:pt x="598" y="70"/>
                    </a:lnTo>
                    <a:lnTo>
                      <a:pt x="568" y="78"/>
                    </a:lnTo>
                    <a:lnTo>
                      <a:pt x="532" y="86"/>
                    </a:lnTo>
                    <a:lnTo>
                      <a:pt x="486" y="92"/>
                    </a:lnTo>
                    <a:lnTo>
                      <a:pt x="434" y="96"/>
                    </a:lnTo>
                    <a:lnTo>
                      <a:pt x="376" y="98"/>
                    </a:lnTo>
                    <a:lnTo>
                      <a:pt x="314" y="100"/>
                    </a:lnTo>
                    <a:close/>
                    <a:moveTo>
                      <a:pt x="314" y="0"/>
                    </a:moveTo>
                    <a:lnTo>
                      <a:pt x="314" y="0"/>
                    </a:lnTo>
                    <a:lnTo>
                      <a:pt x="252" y="2"/>
                    </a:lnTo>
                    <a:lnTo>
                      <a:pt x="192" y="4"/>
                    </a:lnTo>
                    <a:lnTo>
                      <a:pt x="138" y="10"/>
                    </a:lnTo>
                    <a:lnTo>
                      <a:pt x="92" y="16"/>
                    </a:lnTo>
                    <a:lnTo>
                      <a:pt x="54" y="24"/>
                    </a:lnTo>
                    <a:lnTo>
                      <a:pt x="24" y="32"/>
                    </a:lnTo>
                    <a:lnTo>
                      <a:pt x="14" y="38"/>
                    </a:lnTo>
                    <a:lnTo>
                      <a:pt x="6" y="42"/>
                    </a:lnTo>
                    <a:lnTo>
                      <a:pt x="0" y="48"/>
                    </a:lnTo>
                    <a:lnTo>
                      <a:pt x="0" y="52"/>
                    </a:lnTo>
                    <a:lnTo>
                      <a:pt x="0" y="52"/>
                    </a:lnTo>
                    <a:lnTo>
                      <a:pt x="0" y="58"/>
                    </a:lnTo>
                    <a:lnTo>
                      <a:pt x="6" y="62"/>
                    </a:lnTo>
                    <a:lnTo>
                      <a:pt x="14" y="66"/>
                    </a:lnTo>
                    <a:lnTo>
                      <a:pt x="24" y="70"/>
                    </a:lnTo>
                    <a:lnTo>
                      <a:pt x="54" y="78"/>
                    </a:lnTo>
                    <a:lnTo>
                      <a:pt x="92" y="86"/>
                    </a:lnTo>
                    <a:lnTo>
                      <a:pt x="138" y="92"/>
                    </a:lnTo>
                    <a:lnTo>
                      <a:pt x="192" y="96"/>
                    </a:lnTo>
                    <a:lnTo>
                      <a:pt x="252" y="98"/>
                    </a:lnTo>
                    <a:lnTo>
                      <a:pt x="314" y="100"/>
                    </a:lnTo>
                    <a:lnTo>
                      <a:pt x="314" y="100"/>
                    </a:lnTo>
                    <a:lnTo>
                      <a:pt x="376" y="98"/>
                    </a:lnTo>
                    <a:lnTo>
                      <a:pt x="434" y="96"/>
                    </a:lnTo>
                    <a:lnTo>
                      <a:pt x="486" y="92"/>
                    </a:lnTo>
                    <a:lnTo>
                      <a:pt x="532" y="86"/>
                    </a:lnTo>
                    <a:lnTo>
                      <a:pt x="570" y="78"/>
                    </a:lnTo>
                    <a:lnTo>
                      <a:pt x="600" y="70"/>
                    </a:lnTo>
                    <a:lnTo>
                      <a:pt x="610" y="66"/>
                    </a:lnTo>
                    <a:lnTo>
                      <a:pt x="618" y="62"/>
                    </a:lnTo>
                    <a:lnTo>
                      <a:pt x="622" y="58"/>
                    </a:lnTo>
                    <a:lnTo>
                      <a:pt x="624" y="52"/>
                    </a:lnTo>
                    <a:lnTo>
                      <a:pt x="624" y="52"/>
                    </a:lnTo>
                    <a:lnTo>
                      <a:pt x="622" y="48"/>
                    </a:lnTo>
                    <a:lnTo>
                      <a:pt x="618" y="42"/>
                    </a:lnTo>
                    <a:lnTo>
                      <a:pt x="610" y="38"/>
                    </a:lnTo>
                    <a:lnTo>
                      <a:pt x="600" y="32"/>
                    </a:lnTo>
                    <a:lnTo>
                      <a:pt x="570" y="24"/>
                    </a:lnTo>
                    <a:lnTo>
                      <a:pt x="532" y="16"/>
                    </a:lnTo>
                    <a:lnTo>
                      <a:pt x="486" y="10"/>
                    </a:lnTo>
                    <a:lnTo>
                      <a:pt x="434" y="4"/>
                    </a:lnTo>
                    <a:lnTo>
                      <a:pt x="376" y="2"/>
                    </a:lnTo>
                    <a:lnTo>
                      <a:pt x="314" y="0"/>
                    </a:lnTo>
                    <a:close/>
                  </a:path>
                </a:pathLst>
              </a:custGeom>
              <a:solidFill>
                <a:srgbClr val="CB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6" name="Freeform 413"/>
              <p:cNvSpPr>
                <a:spLocks/>
              </p:cNvSpPr>
              <p:nvPr/>
            </p:nvSpPr>
            <p:spPr bwMode="auto">
              <a:xfrm>
                <a:off x="4583" y="4178"/>
                <a:ext cx="620" cy="98"/>
              </a:xfrm>
              <a:custGeom>
                <a:avLst/>
                <a:gdLst>
                  <a:gd name="T0" fmla="*/ 312 w 620"/>
                  <a:gd name="T1" fmla="*/ 98 h 98"/>
                  <a:gd name="T2" fmla="*/ 312 w 620"/>
                  <a:gd name="T3" fmla="*/ 98 h 98"/>
                  <a:gd name="T4" fmla="*/ 250 w 620"/>
                  <a:gd name="T5" fmla="*/ 96 h 98"/>
                  <a:gd name="T6" fmla="*/ 190 w 620"/>
                  <a:gd name="T7" fmla="*/ 94 h 98"/>
                  <a:gd name="T8" fmla="*/ 138 w 620"/>
                  <a:gd name="T9" fmla="*/ 90 h 98"/>
                  <a:gd name="T10" fmla="*/ 92 w 620"/>
                  <a:gd name="T11" fmla="*/ 84 h 98"/>
                  <a:gd name="T12" fmla="*/ 54 w 620"/>
                  <a:gd name="T13" fmla="*/ 76 h 98"/>
                  <a:gd name="T14" fmla="*/ 24 w 620"/>
                  <a:gd name="T15" fmla="*/ 68 h 98"/>
                  <a:gd name="T16" fmla="*/ 14 w 620"/>
                  <a:gd name="T17" fmla="*/ 64 h 98"/>
                  <a:gd name="T18" fmla="*/ 6 w 620"/>
                  <a:gd name="T19" fmla="*/ 60 h 98"/>
                  <a:gd name="T20" fmla="*/ 0 w 620"/>
                  <a:gd name="T21" fmla="*/ 56 h 98"/>
                  <a:gd name="T22" fmla="*/ 0 w 620"/>
                  <a:gd name="T23" fmla="*/ 50 h 98"/>
                  <a:gd name="T24" fmla="*/ 0 w 620"/>
                  <a:gd name="T25" fmla="*/ 50 h 98"/>
                  <a:gd name="T26" fmla="*/ 0 w 620"/>
                  <a:gd name="T27" fmla="*/ 46 h 98"/>
                  <a:gd name="T28" fmla="*/ 6 w 620"/>
                  <a:gd name="T29" fmla="*/ 40 h 98"/>
                  <a:gd name="T30" fmla="*/ 14 w 620"/>
                  <a:gd name="T31" fmla="*/ 36 h 98"/>
                  <a:gd name="T32" fmla="*/ 24 w 620"/>
                  <a:gd name="T33" fmla="*/ 30 h 98"/>
                  <a:gd name="T34" fmla="*/ 54 w 620"/>
                  <a:gd name="T35" fmla="*/ 22 h 98"/>
                  <a:gd name="T36" fmla="*/ 92 w 620"/>
                  <a:gd name="T37" fmla="*/ 14 h 98"/>
                  <a:gd name="T38" fmla="*/ 138 w 620"/>
                  <a:gd name="T39" fmla="*/ 8 h 98"/>
                  <a:gd name="T40" fmla="*/ 190 w 620"/>
                  <a:gd name="T41" fmla="*/ 4 h 98"/>
                  <a:gd name="T42" fmla="*/ 250 w 620"/>
                  <a:gd name="T43" fmla="*/ 0 h 98"/>
                  <a:gd name="T44" fmla="*/ 312 w 620"/>
                  <a:gd name="T45" fmla="*/ 0 h 98"/>
                  <a:gd name="T46" fmla="*/ 312 w 620"/>
                  <a:gd name="T47" fmla="*/ 0 h 98"/>
                  <a:gd name="T48" fmla="*/ 374 w 620"/>
                  <a:gd name="T49" fmla="*/ 0 h 98"/>
                  <a:gd name="T50" fmla="*/ 432 w 620"/>
                  <a:gd name="T51" fmla="*/ 4 h 98"/>
                  <a:gd name="T52" fmla="*/ 484 w 620"/>
                  <a:gd name="T53" fmla="*/ 8 h 98"/>
                  <a:gd name="T54" fmla="*/ 530 w 620"/>
                  <a:gd name="T55" fmla="*/ 14 h 98"/>
                  <a:gd name="T56" fmla="*/ 566 w 620"/>
                  <a:gd name="T57" fmla="*/ 22 h 98"/>
                  <a:gd name="T58" fmla="*/ 596 w 620"/>
                  <a:gd name="T59" fmla="*/ 30 h 98"/>
                  <a:gd name="T60" fmla="*/ 606 w 620"/>
                  <a:gd name="T61" fmla="*/ 36 h 98"/>
                  <a:gd name="T62" fmla="*/ 614 w 620"/>
                  <a:gd name="T63" fmla="*/ 40 h 98"/>
                  <a:gd name="T64" fmla="*/ 618 w 620"/>
                  <a:gd name="T65" fmla="*/ 46 h 98"/>
                  <a:gd name="T66" fmla="*/ 620 w 620"/>
                  <a:gd name="T67" fmla="*/ 50 h 98"/>
                  <a:gd name="T68" fmla="*/ 620 w 620"/>
                  <a:gd name="T69" fmla="*/ 50 h 98"/>
                  <a:gd name="T70" fmla="*/ 618 w 620"/>
                  <a:gd name="T71" fmla="*/ 56 h 98"/>
                  <a:gd name="T72" fmla="*/ 614 w 620"/>
                  <a:gd name="T73" fmla="*/ 60 h 98"/>
                  <a:gd name="T74" fmla="*/ 606 w 620"/>
                  <a:gd name="T75" fmla="*/ 64 h 98"/>
                  <a:gd name="T76" fmla="*/ 596 w 620"/>
                  <a:gd name="T77" fmla="*/ 68 h 98"/>
                  <a:gd name="T78" fmla="*/ 566 w 620"/>
                  <a:gd name="T79" fmla="*/ 76 h 98"/>
                  <a:gd name="T80" fmla="*/ 530 w 620"/>
                  <a:gd name="T81" fmla="*/ 84 h 98"/>
                  <a:gd name="T82" fmla="*/ 484 w 620"/>
                  <a:gd name="T83" fmla="*/ 90 h 98"/>
                  <a:gd name="T84" fmla="*/ 432 w 620"/>
                  <a:gd name="T85" fmla="*/ 94 h 98"/>
                  <a:gd name="T86" fmla="*/ 374 w 620"/>
                  <a:gd name="T87" fmla="*/ 96 h 98"/>
                  <a:gd name="T88" fmla="*/ 312 w 620"/>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98"/>
                    </a:moveTo>
                    <a:lnTo>
                      <a:pt x="312" y="98"/>
                    </a:lnTo>
                    <a:lnTo>
                      <a:pt x="250" y="96"/>
                    </a:lnTo>
                    <a:lnTo>
                      <a:pt x="190" y="94"/>
                    </a:lnTo>
                    <a:lnTo>
                      <a:pt x="138" y="90"/>
                    </a:lnTo>
                    <a:lnTo>
                      <a:pt x="92" y="84"/>
                    </a:lnTo>
                    <a:lnTo>
                      <a:pt x="54" y="76"/>
                    </a:lnTo>
                    <a:lnTo>
                      <a:pt x="24" y="68"/>
                    </a:lnTo>
                    <a:lnTo>
                      <a:pt x="14" y="64"/>
                    </a:lnTo>
                    <a:lnTo>
                      <a:pt x="6" y="60"/>
                    </a:lnTo>
                    <a:lnTo>
                      <a:pt x="0" y="56"/>
                    </a:lnTo>
                    <a:lnTo>
                      <a:pt x="0" y="50"/>
                    </a:lnTo>
                    <a:lnTo>
                      <a:pt x="0" y="50"/>
                    </a:lnTo>
                    <a:lnTo>
                      <a:pt x="0" y="46"/>
                    </a:lnTo>
                    <a:lnTo>
                      <a:pt x="6" y="40"/>
                    </a:lnTo>
                    <a:lnTo>
                      <a:pt x="14" y="36"/>
                    </a:lnTo>
                    <a:lnTo>
                      <a:pt x="24" y="30"/>
                    </a:lnTo>
                    <a:lnTo>
                      <a:pt x="54" y="22"/>
                    </a:lnTo>
                    <a:lnTo>
                      <a:pt x="92" y="14"/>
                    </a:lnTo>
                    <a:lnTo>
                      <a:pt x="138" y="8"/>
                    </a:lnTo>
                    <a:lnTo>
                      <a:pt x="190" y="4"/>
                    </a:lnTo>
                    <a:lnTo>
                      <a:pt x="250" y="0"/>
                    </a:lnTo>
                    <a:lnTo>
                      <a:pt x="312" y="0"/>
                    </a:lnTo>
                    <a:lnTo>
                      <a:pt x="312" y="0"/>
                    </a:lnTo>
                    <a:lnTo>
                      <a:pt x="374" y="0"/>
                    </a:lnTo>
                    <a:lnTo>
                      <a:pt x="432" y="4"/>
                    </a:lnTo>
                    <a:lnTo>
                      <a:pt x="484" y="8"/>
                    </a:lnTo>
                    <a:lnTo>
                      <a:pt x="530" y="14"/>
                    </a:lnTo>
                    <a:lnTo>
                      <a:pt x="566" y="22"/>
                    </a:lnTo>
                    <a:lnTo>
                      <a:pt x="596" y="30"/>
                    </a:lnTo>
                    <a:lnTo>
                      <a:pt x="606" y="36"/>
                    </a:lnTo>
                    <a:lnTo>
                      <a:pt x="614" y="40"/>
                    </a:lnTo>
                    <a:lnTo>
                      <a:pt x="618" y="46"/>
                    </a:lnTo>
                    <a:lnTo>
                      <a:pt x="620" y="50"/>
                    </a:lnTo>
                    <a:lnTo>
                      <a:pt x="620" y="50"/>
                    </a:lnTo>
                    <a:lnTo>
                      <a:pt x="618" y="56"/>
                    </a:lnTo>
                    <a:lnTo>
                      <a:pt x="614" y="60"/>
                    </a:lnTo>
                    <a:lnTo>
                      <a:pt x="606" y="64"/>
                    </a:lnTo>
                    <a:lnTo>
                      <a:pt x="596" y="68"/>
                    </a:lnTo>
                    <a:lnTo>
                      <a:pt x="566" y="76"/>
                    </a:lnTo>
                    <a:lnTo>
                      <a:pt x="530" y="84"/>
                    </a:lnTo>
                    <a:lnTo>
                      <a:pt x="484" y="90"/>
                    </a:lnTo>
                    <a:lnTo>
                      <a:pt x="432" y="94"/>
                    </a:lnTo>
                    <a:lnTo>
                      <a:pt x="374" y="96"/>
                    </a:lnTo>
                    <a:lnTo>
                      <a:pt x="312"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7" name="Freeform 414"/>
              <p:cNvSpPr>
                <a:spLocks/>
              </p:cNvSpPr>
              <p:nvPr/>
            </p:nvSpPr>
            <p:spPr bwMode="auto">
              <a:xfrm>
                <a:off x="4581" y="4176"/>
                <a:ext cx="624" cy="100"/>
              </a:xfrm>
              <a:custGeom>
                <a:avLst/>
                <a:gdLst>
                  <a:gd name="T0" fmla="*/ 314 w 624"/>
                  <a:gd name="T1" fmla="*/ 0 h 100"/>
                  <a:gd name="T2" fmla="*/ 314 w 624"/>
                  <a:gd name="T3" fmla="*/ 0 h 100"/>
                  <a:gd name="T4" fmla="*/ 252 w 624"/>
                  <a:gd name="T5" fmla="*/ 2 h 100"/>
                  <a:gd name="T6" fmla="*/ 192 w 624"/>
                  <a:gd name="T7" fmla="*/ 4 h 100"/>
                  <a:gd name="T8" fmla="*/ 138 w 624"/>
                  <a:gd name="T9" fmla="*/ 10 h 100"/>
                  <a:gd name="T10" fmla="*/ 92 w 624"/>
                  <a:gd name="T11" fmla="*/ 16 h 100"/>
                  <a:gd name="T12" fmla="*/ 54 w 624"/>
                  <a:gd name="T13" fmla="*/ 24 h 100"/>
                  <a:gd name="T14" fmla="*/ 24 w 624"/>
                  <a:gd name="T15" fmla="*/ 32 h 100"/>
                  <a:gd name="T16" fmla="*/ 14 w 624"/>
                  <a:gd name="T17" fmla="*/ 38 h 100"/>
                  <a:gd name="T18" fmla="*/ 6 w 624"/>
                  <a:gd name="T19" fmla="*/ 42 h 100"/>
                  <a:gd name="T20" fmla="*/ 0 w 624"/>
                  <a:gd name="T21" fmla="*/ 48 h 100"/>
                  <a:gd name="T22" fmla="*/ 0 w 624"/>
                  <a:gd name="T23" fmla="*/ 52 h 100"/>
                  <a:gd name="T24" fmla="*/ 0 w 624"/>
                  <a:gd name="T25" fmla="*/ 52 h 100"/>
                  <a:gd name="T26" fmla="*/ 0 w 624"/>
                  <a:gd name="T27" fmla="*/ 58 h 100"/>
                  <a:gd name="T28" fmla="*/ 6 w 624"/>
                  <a:gd name="T29" fmla="*/ 62 h 100"/>
                  <a:gd name="T30" fmla="*/ 14 w 624"/>
                  <a:gd name="T31" fmla="*/ 66 h 100"/>
                  <a:gd name="T32" fmla="*/ 24 w 624"/>
                  <a:gd name="T33" fmla="*/ 70 h 100"/>
                  <a:gd name="T34" fmla="*/ 54 w 624"/>
                  <a:gd name="T35" fmla="*/ 78 h 100"/>
                  <a:gd name="T36" fmla="*/ 92 w 624"/>
                  <a:gd name="T37" fmla="*/ 86 h 100"/>
                  <a:gd name="T38" fmla="*/ 138 w 624"/>
                  <a:gd name="T39" fmla="*/ 92 h 100"/>
                  <a:gd name="T40" fmla="*/ 192 w 624"/>
                  <a:gd name="T41" fmla="*/ 96 h 100"/>
                  <a:gd name="T42" fmla="*/ 252 w 624"/>
                  <a:gd name="T43" fmla="*/ 98 h 100"/>
                  <a:gd name="T44" fmla="*/ 314 w 624"/>
                  <a:gd name="T45" fmla="*/ 100 h 100"/>
                  <a:gd name="T46" fmla="*/ 314 w 624"/>
                  <a:gd name="T47" fmla="*/ 100 h 100"/>
                  <a:gd name="T48" fmla="*/ 376 w 624"/>
                  <a:gd name="T49" fmla="*/ 98 h 100"/>
                  <a:gd name="T50" fmla="*/ 434 w 624"/>
                  <a:gd name="T51" fmla="*/ 96 h 100"/>
                  <a:gd name="T52" fmla="*/ 486 w 624"/>
                  <a:gd name="T53" fmla="*/ 92 h 100"/>
                  <a:gd name="T54" fmla="*/ 532 w 624"/>
                  <a:gd name="T55" fmla="*/ 86 h 100"/>
                  <a:gd name="T56" fmla="*/ 570 w 624"/>
                  <a:gd name="T57" fmla="*/ 78 h 100"/>
                  <a:gd name="T58" fmla="*/ 600 w 624"/>
                  <a:gd name="T59" fmla="*/ 70 h 100"/>
                  <a:gd name="T60" fmla="*/ 610 w 624"/>
                  <a:gd name="T61" fmla="*/ 66 h 100"/>
                  <a:gd name="T62" fmla="*/ 618 w 624"/>
                  <a:gd name="T63" fmla="*/ 62 h 100"/>
                  <a:gd name="T64" fmla="*/ 622 w 624"/>
                  <a:gd name="T65" fmla="*/ 58 h 100"/>
                  <a:gd name="T66" fmla="*/ 624 w 624"/>
                  <a:gd name="T67" fmla="*/ 52 h 100"/>
                  <a:gd name="T68" fmla="*/ 624 w 624"/>
                  <a:gd name="T69" fmla="*/ 52 h 100"/>
                  <a:gd name="T70" fmla="*/ 622 w 624"/>
                  <a:gd name="T71" fmla="*/ 48 h 100"/>
                  <a:gd name="T72" fmla="*/ 618 w 624"/>
                  <a:gd name="T73" fmla="*/ 42 h 100"/>
                  <a:gd name="T74" fmla="*/ 610 w 624"/>
                  <a:gd name="T75" fmla="*/ 38 h 100"/>
                  <a:gd name="T76" fmla="*/ 600 w 624"/>
                  <a:gd name="T77" fmla="*/ 32 h 100"/>
                  <a:gd name="T78" fmla="*/ 570 w 624"/>
                  <a:gd name="T79" fmla="*/ 24 h 100"/>
                  <a:gd name="T80" fmla="*/ 532 w 624"/>
                  <a:gd name="T81" fmla="*/ 16 h 100"/>
                  <a:gd name="T82" fmla="*/ 486 w 624"/>
                  <a:gd name="T83" fmla="*/ 10 h 100"/>
                  <a:gd name="T84" fmla="*/ 434 w 624"/>
                  <a:gd name="T85" fmla="*/ 4 h 100"/>
                  <a:gd name="T86" fmla="*/ 376 w 624"/>
                  <a:gd name="T87" fmla="*/ 2 h 100"/>
                  <a:gd name="T88" fmla="*/ 314 w 62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4" h="100">
                    <a:moveTo>
                      <a:pt x="314" y="0"/>
                    </a:moveTo>
                    <a:lnTo>
                      <a:pt x="314" y="0"/>
                    </a:lnTo>
                    <a:lnTo>
                      <a:pt x="252" y="2"/>
                    </a:lnTo>
                    <a:lnTo>
                      <a:pt x="192" y="4"/>
                    </a:lnTo>
                    <a:lnTo>
                      <a:pt x="138" y="10"/>
                    </a:lnTo>
                    <a:lnTo>
                      <a:pt x="92" y="16"/>
                    </a:lnTo>
                    <a:lnTo>
                      <a:pt x="54" y="24"/>
                    </a:lnTo>
                    <a:lnTo>
                      <a:pt x="24" y="32"/>
                    </a:lnTo>
                    <a:lnTo>
                      <a:pt x="14" y="38"/>
                    </a:lnTo>
                    <a:lnTo>
                      <a:pt x="6" y="42"/>
                    </a:lnTo>
                    <a:lnTo>
                      <a:pt x="0" y="48"/>
                    </a:lnTo>
                    <a:lnTo>
                      <a:pt x="0" y="52"/>
                    </a:lnTo>
                    <a:lnTo>
                      <a:pt x="0" y="52"/>
                    </a:lnTo>
                    <a:lnTo>
                      <a:pt x="0" y="58"/>
                    </a:lnTo>
                    <a:lnTo>
                      <a:pt x="6" y="62"/>
                    </a:lnTo>
                    <a:lnTo>
                      <a:pt x="14" y="66"/>
                    </a:lnTo>
                    <a:lnTo>
                      <a:pt x="24" y="70"/>
                    </a:lnTo>
                    <a:lnTo>
                      <a:pt x="54" y="78"/>
                    </a:lnTo>
                    <a:lnTo>
                      <a:pt x="92" y="86"/>
                    </a:lnTo>
                    <a:lnTo>
                      <a:pt x="138" y="92"/>
                    </a:lnTo>
                    <a:lnTo>
                      <a:pt x="192" y="96"/>
                    </a:lnTo>
                    <a:lnTo>
                      <a:pt x="252" y="98"/>
                    </a:lnTo>
                    <a:lnTo>
                      <a:pt x="314" y="100"/>
                    </a:lnTo>
                    <a:lnTo>
                      <a:pt x="314" y="100"/>
                    </a:lnTo>
                    <a:lnTo>
                      <a:pt x="376" y="98"/>
                    </a:lnTo>
                    <a:lnTo>
                      <a:pt x="434" y="96"/>
                    </a:lnTo>
                    <a:lnTo>
                      <a:pt x="486" y="92"/>
                    </a:lnTo>
                    <a:lnTo>
                      <a:pt x="532" y="86"/>
                    </a:lnTo>
                    <a:lnTo>
                      <a:pt x="570" y="78"/>
                    </a:lnTo>
                    <a:lnTo>
                      <a:pt x="600" y="70"/>
                    </a:lnTo>
                    <a:lnTo>
                      <a:pt x="610" y="66"/>
                    </a:lnTo>
                    <a:lnTo>
                      <a:pt x="618" y="62"/>
                    </a:lnTo>
                    <a:lnTo>
                      <a:pt x="622" y="58"/>
                    </a:lnTo>
                    <a:lnTo>
                      <a:pt x="624" y="52"/>
                    </a:lnTo>
                    <a:lnTo>
                      <a:pt x="624" y="52"/>
                    </a:lnTo>
                    <a:lnTo>
                      <a:pt x="622" y="48"/>
                    </a:lnTo>
                    <a:lnTo>
                      <a:pt x="618" y="42"/>
                    </a:lnTo>
                    <a:lnTo>
                      <a:pt x="610" y="38"/>
                    </a:lnTo>
                    <a:lnTo>
                      <a:pt x="600" y="32"/>
                    </a:lnTo>
                    <a:lnTo>
                      <a:pt x="570" y="24"/>
                    </a:lnTo>
                    <a:lnTo>
                      <a:pt x="532" y="16"/>
                    </a:lnTo>
                    <a:lnTo>
                      <a:pt x="486" y="10"/>
                    </a:lnTo>
                    <a:lnTo>
                      <a:pt x="434" y="4"/>
                    </a:lnTo>
                    <a:lnTo>
                      <a:pt x="376" y="2"/>
                    </a:lnTo>
                    <a:lnTo>
                      <a:pt x="3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8" name="Freeform 415"/>
              <p:cNvSpPr>
                <a:spLocks noEditPoints="1"/>
              </p:cNvSpPr>
              <p:nvPr/>
            </p:nvSpPr>
            <p:spPr bwMode="auto">
              <a:xfrm>
                <a:off x="4583" y="4178"/>
                <a:ext cx="620" cy="98"/>
              </a:xfrm>
              <a:custGeom>
                <a:avLst/>
                <a:gdLst>
                  <a:gd name="T0" fmla="*/ 312 w 620"/>
                  <a:gd name="T1" fmla="*/ 98 h 98"/>
                  <a:gd name="T2" fmla="*/ 192 w 620"/>
                  <a:gd name="T3" fmla="*/ 94 h 98"/>
                  <a:gd name="T4" fmla="*/ 92 w 620"/>
                  <a:gd name="T5" fmla="*/ 84 h 98"/>
                  <a:gd name="T6" fmla="*/ 26 w 620"/>
                  <a:gd name="T7" fmla="*/ 68 h 98"/>
                  <a:gd name="T8" fmla="*/ 8 w 620"/>
                  <a:gd name="T9" fmla="*/ 60 h 98"/>
                  <a:gd name="T10" fmla="*/ 2 w 620"/>
                  <a:gd name="T11" fmla="*/ 50 h 98"/>
                  <a:gd name="T12" fmla="*/ 4 w 620"/>
                  <a:gd name="T13" fmla="*/ 46 h 98"/>
                  <a:gd name="T14" fmla="*/ 16 w 620"/>
                  <a:gd name="T15" fmla="*/ 36 h 98"/>
                  <a:gd name="T16" fmla="*/ 54 w 620"/>
                  <a:gd name="T17" fmla="*/ 22 h 98"/>
                  <a:gd name="T18" fmla="*/ 138 w 620"/>
                  <a:gd name="T19" fmla="*/ 8 h 98"/>
                  <a:gd name="T20" fmla="*/ 250 w 620"/>
                  <a:gd name="T21" fmla="*/ 0 h 98"/>
                  <a:gd name="T22" fmla="*/ 312 w 620"/>
                  <a:gd name="T23" fmla="*/ 0 h 98"/>
                  <a:gd name="T24" fmla="*/ 430 w 620"/>
                  <a:gd name="T25" fmla="*/ 4 h 98"/>
                  <a:gd name="T26" fmla="*/ 528 w 620"/>
                  <a:gd name="T27" fmla="*/ 14 h 98"/>
                  <a:gd name="T28" fmla="*/ 594 w 620"/>
                  <a:gd name="T29" fmla="*/ 30 h 98"/>
                  <a:gd name="T30" fmla="*/ 612 w 620"/>
                  <a:gd name="T31" fmla="*/ 40 h 98"/>
                  <a:gd name="T32" fmla="*/ 618 w 620"/>
                  <a:gd name="T33" fmla="*/ 50 h 98"/>
                  <a:gd name="T34" fmla="*/ 616 w 620"/>
                  <a:gd name="T35" fmla="*/ 56 h 98"/>
                  <a:gd name="T36" fmla="*/ 604 w 620"/>
                  <a:gd name="T37" fmla="*/ 64 h 98"/>
                  <a:gd name="T38" fmla="*/ 566 w 620"/>
                  <a:gd name="T39" fmla="*/ 76 h 98"/>
                  <a:gd name="T40" fmla="*/ 482 w 620"/>
                  <a:gd name="T41" fmla="*/ 88 h 98"/>
                  <a:gd name="T42" fmla="*/ 374 w 620"/>
                  <a:gd name="T43" fmla="*/ 96 h 98"/>
                  <a:gd name="T44" fmla="*/ 312 w 620"/>
                  <a:gd name="T45" fmla="*/ 0 h 98"/>
                  <a:gd name="T46" fmla="*/ 250 w 620"/>
                  <a:gd name="T47" fmla="*/ 0 h 98"/>
                  <a:gd name="T48" fmla="*/ 138 w 620"/>
                  <a:gd name="T49" fmla="*/ 8 h 98"/>
                  <a:gd name="T50" fmla="*/ 54 w 620"/>
                  <a:gd name="T51" fmla="*/ 22 h 98"/>
                  <a:gd name="T52" fmla="*/ 14 w 620"/>
                  <a:gd name="T53" fmla="*/ 36 h 98"/>
                  <a:gd name="T54" fmla="*/ 0 w 620"/>
                  <a:gd name="T55" fmla="*/ 46 h 98"/>
                  <a:gd name="T56" fmla="*/ 0 w 620"/>
                  <a:gd name="T57" fmla="*/ 50 h 98"/>
                  <a:gd name="T58" fmla="*/ 6 w 620"/>
                  <a:gd name="T59" fmla="*/ 60 h 98"/>
                  <a:gd name="T60" fmla="*/ 24 w 620"/>
                  <a:gd name="T61" fmla="*/ 68 h 98"/>
                  <a:gd name="T62" fmla="*/ 92 w 620"/>
                  <a:gd name="T63" fmla="*/ 84 h 98"/>
                  <a:gd name="T64" fmla="*/ 190 w 620"/>
                  <a:gd name="T65" fmla="*/ 94 h 98"/>
                  <a:gd name="T66" fmla="*/ 312 w 620"/>
                  <a:gd name="T67" fmla="*/ 98 h 98"/>
                  <a:gd name="T68" fmla="*/ 374 w 620"/>
                  <a:gd name="T69" fmla="*/ 96 h 98"/>
                  <a:gd name="T70" fmla="*/ 484 w 620"/>
                  <a:gd name="T71" fmla="*/ 90 h 98"/>
                  <a:gd name="T72" fmla="*/ 566 w 620"/>
                  <a:gd name="T73" fmla="*/ 76 h 98"/>
                  <a:gd name="T74" fmla="*/ 606 w 620"/>
                  <a:gd name="T75" fmla="*/ 64 h 98"/>
                  <a:gd name="T76" fmla="*/ 618 w 620"/>
                  <a:gd name="T77" fmla="*/ 56 h 98"/>
                  <a:gd name="T78" fmla="*/ 620 w 620"/>
                  <a:gd name="T79" fmla="*/ 50 h 98"/>
                  <a:gd name="T80" fmla="*/ 614 w 620"/>
                  <a:gd name="T81" fmla="*/ 40 h 98"/>
                  <a:gd name="T82" fmla="*/ 596 w 620"/>
                  <a:gd name="T83" fmla="*/ 30 h 98"/>
                  <a:gd name="T84" fmla="*/ 530 w 620"/>
                  <a:gd name="T85" fmla="*/ 14 h 98"/>
                  <a:gd name="T86" fmla="*/ 432 w 620"/>
                  <a:gd name="T87" fmla="*/ 4 h 98"/>
                  <a:gd name="T88" fmla="*/ 312 w 620"/>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98"/>
                    </a:moveTo>
                    <a:lnTo>
                      <a:pt x="312" y="98"/>
                    </a:lnTo>
                    <a:lnTo>
                      <a:pt x="250" y="96"/>
                    </a:lnTo>
                    <a:lnTo>
                      <a:pt x="192" y="94"/>
                    </a:lnTo>
                    <a:lnTo>
                      <a:pt x="138" y="88"/>
                    </a:lnTo>
                    <a:lnTo>
                      <a:pt x="92" y="84"/>
                    </a:lnTo>
                    <a:lnTo>
                      <a:pt x="54" y="76"/>
                    </a:lnTo>
                    <a:lnTo>
                      <a:pt x="26" y="68"/>
                    </a:lnTo>
                    <a:lnTo>
                      <a:pt x="16" y="64"/>
                    </a:lnTo>
                    <a:lnTo>
                      <a:pt x="8" y="60"/>
                    </a:lnTo>
                    <a:lnTo>
                      <a:pt x="4" y="56"/>
                    </a:lnTo>
                    <a:lnTo>
                      <a:pt x="2" y="50"/>
                    </a:lnTo>
                    <a:lnTo>
                      <a:pt x="2" y="50"/>
                    </a:lnTo>
                    <a:lnTo>
                      <a:pt x="4" y="46"/>
                    </a:lnTo>
                    <a:lnTo>
                      <a:pt x="8" y="40"/>
                    </a:lnTo>
                    <a:lnTo>
                      <a:pt x="16" y="36"/>
                    </a:lnTo>
                    <a:lnTo>
                      <a:pt x="26" y="30"/>
                    </a:lnTo>
                    <a:lnTo>
                      <a:pt x="54" y="22"/>
                    </a:lnTo>
                    <a:lnTo>
                      <a:pt x="92" y="14"/>
                    </a:lnTo>
                    <a:lnTo>
                      <a:pt x="138" y="8"/>
                    </a:lnTo>
                    <a:lnTo>
                      <a:pt x="192" y="4"/>
                    </a:lnTo>
                    <a:lnTo>
                      <a:pt x="250" y="0"/>
                    </a:lnTo>
                    <a:lnTo>
                      <a:pt x="312" y="0"/>
                    </a:lnTo>
                    <a:lnTo>
                      <a:pt x="312" y="0"/>
                    </a:lnTo>
                    <a:lnTo>
                      <a:pt x="374" y="0"/>
                    </a:lnTo>
                    <a:lnTo>
                      <a:pt x="430" y="4"/>
                    </a:lnTo>
                    <a:lnTo>
                      <a:pt x="482" y="8"/>
                    </a:lnTo>
                    <a:lnTo>
                      <a:pt x="528" y="14"/>
                    </a:lnTo>
                    <a:lnTo>
                      <a:pt x="566" y="22"/>
                    </a:lnTo>
                    <a:lnTo>
                      <a:pt x="594" y="30"/>
                    </a:lnTo>
                    <a:lnTo>
                      <a:pt x="604" y="36"/>
                    </a:lnTo>
                    <a:lnTo>
                      <a:pt x="612" y="40"/>
                    </a:lnTo>
                    <a:lnTo>
                      <a:pt x="616" y="46"/>
                    </a:lnTo>
                    <a:lnTo>
                      <a:pt x="618" y="50"/>
                    </a:lnTo>
                    <a:lnTo>
                      <a:pt x="618" y="50"/>
                    </a:lnTo>
                    <a:lnTo>
                      <a:pt x="616" y="56"/>
                    </a:lnTo>
                    <a:lnTo>
                      <a:pt x="612" y="60"/>
                    </a:lnTo>
                    <a:lnTo>
                      <a:pt x="604" y="64"/>
                    </a:lnTo>
                    <a:lnTo>
                      <a:pt x="594" y="68"/>
                    </a:lnTo>
                    <a:lnTo>
                      <a:pt x="566" y="76"/>
                    </a:lnTo>
                    <a:lnTo>
                      <a:pt x="528" y="84"/>
                    </a:lnTo>
                    <a:lnTo>
                      <a:pt x="482" y="88"/>
                    </a:lnTo>
                    <a:lnTo>
                      <a:pt x="430" y="94"/>
                    </a:lnTo>
                    <a:lnTo>
                      <a:pt x="374" y="96"/>
                    </a:lnTo>
                    <a:lnTo>
                      <a:pt x="312" y="98"/>
                    </a:lnTo>
                    <a:close/>
                    <a:moveTo>
                      <a:pt x="312" y="0"/>
                    </a:moveTo>
                    <a:lnTo>
                      <a:pt x="312" y="0"/>
                    </a:lnTo>
                    <a:lnTo>
                      <a:pt x="250" y="0"/>
                    </a:lnTo>
                    <a:lnTo>
                      <a:pt x="190" y="4"/>
                    </a:lnTo>
                    <a:lnTo>
                      <a:pt x="138" y="8"/>
                    </a:lnTo>
                    <a:lnTo>
                      <a:pt x="92" y="14"/>
                    </a:lnTo>
                    <a:lnTo>
                      <a:pt x="54" y="22"/>
                    </a:lnTo>
                    <a:lnTo>
                      <a:pt x="24" y="30"/>
                    </a:lnTo>
                    <a:lnTo>
                      <a:pt x="14" y="36"/>
                    </a:lnTo>
                    <a:lnTo>
                      <a:pt x="6" y="40"/>
                    </a:lnTo>
                    <a:lnTo>
                      <a:pt x="0" y="46"/>
                    </a:lnTo>
                    <a:lnTo>
                      <a:pt x="0" y="50"/>
                    </a:lnTo>
                    <a:lnTo>
                      <a:pt x="0" y="50"/>
                    </a:lnTo>
                    <a:lnTo>
                      <a:pt x="0" y="56"/>
                    </a:lnTo>
                    <a:lnTo>
                      <a:pt x="6" y="60"/>
                    </a:lnTo>
                    <a:lnTo>
                      <a:pt x="14" y="64"/>
                    </a:lnTo>
                    <a:lnTo>
                      <a:pt x="24" y="68"/>
                    </a:lnTo>
                    <a:lnTo>
                      <a:pt x="54" y="76"/>
                    </a:lnTo>
                    <a:lnTo>
                      <a:pt x="92" y="84"/>
                    </a:lnTo>
                    <a:lnTo>
                      <a:pt x="138" y="90"/>
                    </a:lnTo>
                    <a:lnTo>
                      <a:pt x="190" y="94"/>
                    </a:lnTo>
                    <a:lnTo>
                      <a:pt x="250" y="96"/>
                    </a:lnTo>
                    <a:lnTo>
                      <a:pt x="312" y="98"/>
                    </a:lnTo>
                    <a:lnTo>
                      <a:pt x="312" y="98"/>
                    </a:lnTo>
                    <a:lnTo>
                      <a:pt x="374" y="96"/>
                    </a:lnTo>
                    <a:lnTo>
                      <a:pt x="432" y="94"/>
                    </a:lnTo>
                    <a:lnTo>
                      <a:pt x="484" y="90"/>
                    </a:lnTo>
                    <a:lnTo>
                      <a:pt x="530" y="84"/>
                    </a:lnTo>
                    <a:lnTo>
                      <a:pt x="566" y="76"/>
                    </a:lnTo>
                    <a:lnTo>
                      <a:pt x="596" y="68"/>
                    </a:lnTo>
                    <a:lnTo>
                      <a:pt x="606" y="64"/>
                    </a:lnTo>
                    <a:lnTo>
                      <a:pt x="614" y="60"/>
                    </a:lnTo>
                    <a:lnTo>
                      <a:pt x="618" y="56"/>
                    </a:lnTo>
                    <a:lnTo>
                      <a:pt x="620" y="50"/>
                    </a:lnTo>
                    <a:lnTo>
                      <a:pt x="620" y="50"/>
                    </a:lnTo>
                    <a:lnTo>
                      <a:pt x="618" y="46"/>
                    </a:lnTo>
                    <a:lnTo>
                      <a:pt x="614" y="40"/>
                    </a:lnTo>
                    <a:lnTo>
                      <a:pt x="606" y="36"/>
                    </a:lnTo>
                    <a:lnTo>
                      <a:pt x="596" y="30"/>
                    </a:lnTo>
                    <a:lnTo>
                      <a:pt x="566" y="22"/>
                    </a:lnTo>
                    <a:lnTo>
                      <a:pt x="530" y="14"/>
                    </a:lnTo>
                    <a:lnTo>
                      <a:pt x="484" y="8"/>
                    </a:lnTo>
                    <a:lnTo>
                      <a:pt x="432" y="4"/>
                    </a:lnTo>
                    <a:lnTo>
                      <a:pt x="374" y="0"/>
                    </a:lnTo>
                    <a:lnTo>
                      <a:pt x="312" y="0"/>
                    </a:lnTo>
                    <a:close/>
                  </a:path>
                </a:pathLst>
              </a:custGeom>
              <a:solidFill>
                <a:srgbClr val="CA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9" name="Freeform 416"/>
              <p:cNvSpPr>
                <a:spLocks/>
              </p:cNvSpPr>
              <p:nvPr/>
            </p:nvSpPr>
            <p:spPr bwMode="auto">
              <a:xfrm>
                <a:off x="4585" y="4178"/>
                <a:ext cx="616" cy="98"/>
              </a:xfrm>
              <a:custGeom>
                <a:avLst/>
                <a:gdLst>
                  <a:gd name="T0" fmla="*/ 310 w 616"/>
                  <a:gd name="T1" fmla="*/ 98 h 98"/>
                  <a:gd name="T2" fmla="*/ 310 w 616"/>
                  <a:gd name="T3" fmla="*/ 98 h 98"/>
                  <a:gd name="T4" fmla="*/ 248 w 616"/>
                  <a:gd name="T5" fmla="*/ 96 h 98"/>
                  <a:gd name="T6" fmla="*/ 190 w 616"/>
                  <a:gd name="T7" fmla="*/ 94 h 98"/>
                  <a:gd name="T8" fmla="*/ 136 w 616"/>
                  <a:gd name="T9" fmla="*/ 88 h 98"/>
                  <a:gd name="T10" fmla="*/ 90 w 616"/>
                  <a:gd name="T11" fmla="*/ 84 h 98"/>
                  <a:gd name="T12" fmla="*/ 52 w 616"/>
                  <a:gd name="T13" fmla="*/ 76 h 98"/>
                  <a:gd name="T14" fmla="*/ 24 w 616"/>
                  <a:gd name="T15" fmla="*/ 68 h 98"/>
                  <a:gd name="T16" fmla="*/ 14 w 616"/>
                  <a:gd name="T17" fmla="*/ 64 h 98"/>
                  <a:gd name="T18" fmla="*/ 6 w 616"/>
                  <a:gd name="T19" fmla="*/ 60 h 98"/>
                  <a:gd name="T20" fmla="*/ 2 w 616"/>
                  <a:gd name="T21" fmla="*/ 56 h 98"/>
                  <a:gd name="T22" fmla="*/ 0 w 616"/>
                  <a:gd name="T23" fmla="*/ 50 h 98"/>
                  <a:gd name="T24" fmla="*/ 0 w 616"/>
                  <a:gd name="T25" fmla="*/ 50 h 98"/>
                  <a:gd name="T26" fmla="*/ 2 w 616"/>
                  <a:gd name="T27" fmla="*/ 46 h 98"/>
                  <a:gd name="T28" fmla="*/ 6 w 616"/>
                  <a:gd name="T29" fmla="*/ 40 h 98"/>
                  <a:gd name="T30" fmla="*/ 14 w 616"/>
                  <a:gd name="T31" fmla="*/ 36 h 98"/>
                  <a:gd name="T32" fmla="*/ 24 w 616"/>
                  <a:gd name="T33" fmla="*/ 30 h 98"/>
                  <a:gd name="T34" fmla="*/ 52 w 616"/>
                  <a:gd name="T35" fmla="*/ 22 h 98"/>
                  <a:gd name="T36" fmla="*/ 90 w 616"/>
                  <a:gd name="T37" fmla="*/ 14 h 98"/>
                  <a:gd name="T38" fmla="*/ 136 w 616"/>
                  <a:gd name="T39" fmla="*/ 8 h 98"/>
                  <a:gd name="T40" fmla="*/ 190 w 616"/>
                  <a:gd name="T41" fmla="*/ 4 h 98"/>
                  <a:gd name="T42" fmla="*/ 248 w 616"/>
                  <a:gd name="T43" fmla="*/ 0 h 98"/>
                  <a:gd name="T44" fmla="*/ 310 w 616"/>
                  <a:gd name="T45" fmla="*/ 0 h 98"/>
                  <a:gd name="T46" fmla="*/ 310 w 616"/>
                  <a:gd name="T47" fmla="*/ 0 h 98"/>
                  <a:gd name="T48" fmla="*/ 372 w 616"/>
                  <a:gd name="T49" fmla="*/ 0 h 98"/>
                  <a:gd name="T50" fmla="*/ 428 w 616"/>
                  <a:gd name="T51" fmla="*/ 4 h 98"/>
                  <a:gd name="T52" fmla="*/ 480 w 616"/>
                  <a:gd name="T53" fmla="*/ 8 h 98"/>
                  <a:gd name="T54" fmla="*/ 526 w 616"/>
                  <a:gd name="T55" fmla="*/ 14 h 98"/>
                  <a:gd name="T56" fmla="*/ 564 w 616"/>
                  <a:gd name="T57" fmla="*/ 22 h 98"/>
                  <a:gd name="T58" fmla="*/ 592 w 616"/>
                  <a:gd name="T59" fmla="*/ 30 h 98"/>
                  <a:gd name="T60" fmla="*/ 602 w 616"/>
                  <a:gd name="T61" fmla="*/ 36 h 98"/>
                  <a:gd name="T62" fmla="*/ 610 w 616"/>
                  <a:gd name="T63" fmla="*/ 40 h 98"/>
                  <a:gd name="T64" fmla="*/ 614 w 616"/>
                  <a:gd name="T65" fmla="*/ 46 h 98"/>
                  <a:gd name="T66" fmla="*/ 616 w 616"/>
                  <a:gd name="T67" fmla="*/ 50 h 98"/>
                  <a:gd name="T68" fmla="*/ 616 w 616"/>
                  <a:gd name="T69" fmla="*/ 50 h 98"/>
                  <a:gd name="T70" fmla="*/ 614 w 616"/>
                  <a:gd name="T71" fmla="*/ 56 h 98"/>
                  <a:gd name="T72" fmla="*/ 610 w 616"/>
                  <a:gd name="T73" fmla="*/ 60 h 98"/>
                  <a:gd name="T74" fmla="*/ 602 w 616"/>
                  <a:gd name="T75" fmla="*/ 64 h 98"/>
                  <a:gd name="T76" fmla="*/ 592 w 616"/>
                  <a:gd name="T77" fmla="*/ 68 h 98"/>
                  <a:gd name="T78" fmla="*/ 564 w 616"/>
                  <a:gd name="T79" fmla="*/ 76 h 98"/>
                  <a:gd name="T80" fmla="*/ 526 w 616"/>
                  <a:gd name="T81" fmla="*/ 84 h 98"/>
                  <a:gd name="T82" fmla="*/ 480 w 616"/>
                  <a:gd name="T83" fmla="*/ 88 h 98"/>
                  <a:gd name="T84" fmla="*/ 428 w 616"/>
                  <a:gd name="T85" fmla="*/ 94 h 98"/>
                  <a:gd name="T86" fmla="*/ 372 w 616"/>
                  <a:gd name="T87" fmla="*/ 96 h 98"/>
                  <a:gd name="T88" fmla="*/ 310 w 616"/>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98"/>
                    </a:moveTo>
                    <a:lnTo>
                      <a:pt x="310" y="98"/>
                    </a:lnTo>
                    <a:lnTo>
                      <a:pt x="248" y="96"/>
                    </a:lnTo>
                    <a:lnTo>
                      <a:pt x="190" y="94"/>
                    </a:lnTo>
                    <a:lnTo>
                      <a:pt x="136" y="88"/>
                    </a:lnTo>
                    <a:lnTo>
                      <a:pt x="90" y="84"/>
                    </a:lnTo>
                    <a:lnTo>
                      <a:pt x="52" y="76"/>
                    </a:lnTo>
                    <a:lnTo>
                      <a:pt x="24" y="68"/>
                    </a:lnTo>
                    <a:lnTo>
                      <a:pt x="14" y="64"/>
                    </a:lnTo>
                    <a:lnTo>
                      <a:pt x="6" y="60"/>
                    </a:lnTo>
                    <a:lnTo>
                      <a:pt x="2" y="56"/>
                    </a:lnTo>
                    <a:lnTo>
                      <a:pt x="0" y="50"/>
                    </a:lnTo>
                    <a:lnTo>
                      <a:pt x="0" y="50"/>
                    </a:lnTo>
                    <a:lnTo>
                      <a:pt x="2" y="46"/>
                    </a:lnTo>
                    <a:lnTo>
                      <a:pt x="6" y="40"/>
                    </a:lnTo>
                    <a:lnTo>
                      <a:pt x="14" y="36"/>
                    </a:lnTo>
                    <a:lnTo>
                      <a:pt x="24" y="30"/>
                    </a:lnTo>
                    <a:lnTo>
                      <a:pt x="52" y="22"/>
                    </a:lnTo>
                    <a:lnTo>
                      <a:pt x="90" y="14"/>
                    </a:lnTo>
                    <a:lnTo>
                      <a:pt x="136" y="8"/>
                    </a:lnTo>
                    <a:lnTo>
                      <a:pt x="190" y="4"/>
                    </a:lnTo>
                    <a:lnTo>
                      <a:pt x="248" y="0"/>
                    </a:lnTo>
                    <a:lnTo>
                      <a:pt x="310" y="0"/>
                    </a:lnTo>
                    <a:lnTo>
                      <a:pt x="310" y="0"/>
                    </a:lnTo>
                    <a:lnTo>
                      <a:pt x="372" y="0"/>
                    </a:lnTo>
                    <a:lnTo>
                      <a:pt x="428" y="4"/>
                    </a:lnTo>
                    <a:lnTo>
                      <a:pt x="480" y="8"/>
                    </a:lnTo>
                    <a:lnTo>
                      <a:pt x="526" y="14"/>
                    </a:lnTo>
                    <a:lnTo>
                      <a:pt x="564" y="22"/>
                    </a:lnTo>
                    <a:lnTo>
                      <a:pt x="592" y="30"/>
                    </a:lnTo>
                    <a:lnTo>
                      <a:pt x="602" y="36"/>
                    </a:lnTo>
                    <a:lnTo>
                      <a:pt x="610" y="40"/>
                    </a:lnTo>
                    <a:lnTo>
                      <a:pt x="614" y="46"/>
                    </a:lnTo>
                    <a:lnTo>
                      <a:pt x="616" y="50"/>
                    </a:lnTo>
                    <a:lnTo>
                      <a:pt x="616" y="50"/>
                    </a:lnTo>
                    <a:lnTo>
                      <a:pt x="614" y="56"/>
                    </a:lnTo>
                    <a:lnTo>
                      <a:pt x="610" y="60"/>
                    </a:lnTo>
                    <a:lnTo>
                      <a:pt x="602" y="64"/>
                    </a:lnTo>
                    <a:lnTo>
                      <a:pt x="592" y="68"/>
                    </a:lnTo>
                    <a:lnTo>
                      <a:pt x="564" y="76"/>
                    </a:lnTo>
                    <a:lnTo>
                      <a:pt x="526" y="84"/>
                    </a:lnTo>
                    <a:lnTo>
                      <a:pt x="480" y="88"/>
                    </a:lnTo>
                    <a:lnTo>
                      <a:pt x="428" y="94"/>
                    </a:lnTo>
                    <a:lnTo>
                      <a:pt x="372" y="96"/>
                    </a:lnTo>
                    <a:lnTo>
                      <a:pt x="310"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0" name="Freeform 417"/>
              <p:cNvSpPr>
                <a:spLocks/>
              </p:cNvSpPr>
              <p:nvPr/>
            </p:nvSpPr>
            <p:spPr bwMode="auto">
              <a:xfrm>
                <a:off x="4583" y="4178"/>
                <a:ext cx="620" cy="98"/>
              </a:xfrm>
              <a:custGeom>
                <a:avLst/>
                <a:gdLst>
                  <a:gd name="T0" fmla="*/ 312 w 620"/>
                  <a:gd name="T1" fmla="*/ 0 h 98"/>
                  <a:gd name="T2" fmla="*/ 312 w 620"/>
                  <a:gd name="T3" fmla="*/ 0 h 98"/>
                  <a:gd name="T4" fmla="*/ 250 w 620"/>
                  <a:gd name="T5" fmla="*/ 0 h 98"/>
                  <a:gd name="T6" fmla="*/ 190 w 620"/>
                  <a:gd name="T7" fmla="*/ 4 h 98"/>
                  <a:gd name="T8" fmla="*/ 138 w 620"/>
                  <a:gd name="T9" fmla="*/ 8 h 98"/>
                  <a:gd name="T10" fmla="*/ 92 w 620"/>
                  <a:gd name="T11" fmla="*/ 14 h 98"/>
                  <a:gd name="T12" fmla="*/ 54 w 620"/>
                  <a:gd name="T13" fmla="*/ 22 h 98"/>
                  <a:gd name="T14" fmla="*/ 24 w 620"/>
                  <a:gd name="T15" fmla="*/ 30 h 98"/>
                  <a:gd name="T16" fmla="*/ 14 w 620"/>
                  <a:gd name="T17" fmla="*/ 36 h 98"/>
                  <a:gd name="T18" fmla="*/ 6 w 620"/>
                  <a:gd name="T19" fmla="*/ 40 h 98"/>
                  <a:gd name="T20" fmla="*/ 0 w 620"/>
                  <a:gd name="T21" fmla="*/ 46 h 98"/>
                  <a:gd name="T22" fmla="*/ 0 w 620"/>
                  <a:gd name="T23" fmla="*/ 50 h 98"/>
                  <a:gd name="T24" fmla="*/ 0 w 620"/>
                  <a:gd name="T25" fmla="*/ 50 h 98"/>
                  <a:gd name="T26" fmla="*/ 0 w 620"/>
                  <a:gd name="T27" fmla="*/ 56 h 98"/>
                  <a:gd name="T28" fmla="*/ 6 w 620"/>
                  <a:gd name="T29" fmla="*/ 60 h 98"/>
                  <a:gd name="T30" fmla="*/ 14 w 620"/>
                  <a:gd name="T31" fmla="*/ 64 h 98"/>
                  <a:gd name="T32" fmla="*/ 24 w 620"/>
                  <a:gd name="T33" fmla="*/ 68 h 98"/>
                  <a:gd name="T34" fmla="*/ 54 w 620"/>
                  <a:gd name="T35" fmla="*/ 76 h 98"/>
                  <a:gd name="T36" fmla="*/ 92 w 620"/>
                  <a:gd name="T37" fmla="*/ 84 h 98"/>
                  <a:gd name="T38" fmla="*/ 138 w 620"/>
                  <a:gd name="T39" fmla="*/ 90 h 98"/>
                  <a:gd name="T40" fmla="*/ 190 w 620"/>
                  <a:gd name="T41" fmla="*/ 94 h 98"/>
                  <a:gd name="T42" fmla="*/ 250 w 620"/>
                  <a:gd name="T43" fmla="*/ 96 h 98"/>
                  <a:gd name="T44" fmla="*/ 312 w 620"/>
                  <a:gd name="T45" fmla="*/ 98 h 98"/>
                  <a:gd name="T46" fmla="*/ 312 w 620"/>
                  <a:gd name="T47" fmla="*/ 98 h 98"/>
                  <a:gd name="T48" fmla="*/ 374 w 620"/>
                  <a:gd name="T49" fmla="*/ 96 h 98"/>
                  <a:gd name="T50" fmla="*/ 432 w 620"/>
                  <a:gd name="T51" fmla="*/ 94 h 98"/>
                  <a:gd name="T52" fmla="*/ 484 w 620"/>
                  <a:gd name="T53" fmla="*/ 90 h 98"/>
                  <a:gd name="T54" fmla="*/ 530 w 620"/>
                  <a:gd name="T55" fmla="*/ 84 h 98"/>
                  <a:gd name="T56" fmla="*/ 566 w 620"/>
                  <a:gd name="T57" fmla="*/ 76 h 98"/>
                  <a:gd name="T58" fmla="*/ 596 w 620"/>
                  <a:gd name="T59" fmla="*/ 68 h 98"/>
                  <a:gd name="T60" fmla="*/ 606 w 620"/>
                  <a:gd name="T61" fmla="*/ 64 h 98"/>
                  <a:gd name="T62" fmla="*/ 614 w 620"/>
                  <a:gd name="T63" fmla="*/ 60 h 98"/>
                  <a:gd name="T64" fmla="*/ 618 w 620"/>
                  <a:gd name="T65" fmla="*/ 56 h 98"/>
                  <a:gd name="T66" fmla="*/ 620 w 620"/>
                  <a:gd name="T67" fmla="*/ 50 h 98"/>
                  <a:gd name="T68" fmla="*/ 620 w 620"/>
                  <a:gd name="T69" fmla="*/ 50 h 98"/>
                  <a:gd name="T70" fmla="*/ 618 w 620"/>
                  <a:gd name="T71" fmla="*/ 46 h 98"/>
                  <a:gd name="T72" fmla="*/ 614 w 620"/>
                  <a:gd name="T73" fmla="*/ 40 h 98"/>
                  <a:gd name="T74" fmla="*/ 606 w 620"/>
                  <a:gd name="T75" fmla="*/ 36 h 98"/>
                  <a:gd name="T76" fmla="*/ 596 w 620"/>
                  <a:gd name="T77" fmla="*/ 30 h 98"/>
                  <a:gd name="T78" fmla="*/ 566 w 620"/>
                  <a:gd name="T79" fmla="*/ 22 h 98"/>
                  <a:gd name="T80" fmla="*/ 530 w 620"/>
                  <a:gd name="T81" fmla="*/ 14 h 98"/>
                  <a:gd name="T82" fmla="*/ 484 w 620"/>
                  <a:gd name="T83" fmla="*/ 8 h 98"/>
                  <a:gd name="T84" fmla="*/ 432 w 620"/>
                  <a:gd name="T85" fmla="*/ 4 h 98"/>
                  <a:gd name="T86" fmla="*/ 374 w 620"/>
                  <a:gd name="T87" fmla="*/ 0 h 98"/>
                  <a:gd name="T88" fmla="*/ 312 w 620"/>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0" h="98">
                    <a:moveTo>
                      <a:pt x="312" y="0"/>
                    </a:moveTo>
                    <a:lnTo>
                      <a:pt x="312" y="0"/>
                    </a:lnTo>
                    <a:lnTo>
                      <a:pt x="250" y="0"/>
                    </a:lnTo>
                    <a:lnTo>
                      <a:pt x="190" y="4"/>
                    </a:lnTo>
                    <a:lnTo>
                      <a:pt x="138" y="8"/>
                    </a:lnTo>
                    <a:lnTo>
                      <a:pt x="92" y="14"/>
                    </a:lnTo>
                    <a:lnTo>
                      <a:pt x="54" y="22"/>
                    </a:lnTo>
                    <a:lnTo>
                      <a:pt x="24" y="30"/>
                    </a:lnTo>
                    <a:lnTo>
                      <a:pt x="14" y="36"/>
                    </a:lnTo>
                    <a:lnTo>
                      <a:pt x="6" y="40"/>
                    </a:lnTo>
                    <a:lnTo>
                      <a:pt x="0" y="46"/>
                    </a:lnTo>
                    <a:lnTo>
                      <a:pt x="0" y="50"/>
                    </a:lnTo>
                    <a:lnTo>
                      <a:pt x="0" y="50"/>
                    </a:lnTo>
                    <a:lnTo>
                      <a:pt x="0" y="56"/>
                    </a:lnTo>
                    <a:lnTo>
                      <a:pt x="6" y="60"/>
                    </a:lnTo>
                    <a:lnTo>
                      <a:pt x="14" y="64"/>
                    </a:lnTo>
                    <a:lnTo>
                      <a:pt x="24" y="68"/>
                    </a:lnTo>
                    <a:lnTo>
                      <a:pt x="54" y="76"/>
                    </a:lnTo>
                    <a:lnTo>
                      <a:pt x="92" y="84"/>
                    </a:lnTo>
                    <a:lnTo>
                      <a:pt x="138" y="90"/>
                    </a:lnTo>
                    <a:lnTo>
                      <a:pt x="190" y="94"/>
                    </a:lnTo>
                    <a:lnTo>
                      <a:pt x="250" y="96"/>
                    </a:lnTo>
                    <a:lnTo>
                      <a:pt x="312" y="98"/>
                    </a:lnTo>
                    <a:lnTo>
                      <a:pt x="312" y="98"/>
                    </a:lnTo>
                    <a:lnTo>
                      <a:pt x="374" y="96"/>
                    </a:lnTo>
                    <a:lnTo>
                      <a:pt x="432" y="94"/>
                    </a:lnTo>
                    <a:lnTo>
                      <a:pt x="484" y="90"/>
                    </a:lnTo>
                    <a:lnTo>
                      <a:pt x="530" y="84"/>
                    </a:lnTo>
                    <a:lnTo>
                      <a:pt x="566" y="76"/>
                    </a:lnTo>
                    <a:lnTo>
                      <a:pt x="596" y="68"/>
                    </a:lnTo>
                    <a:lnTo>
                      <a:pt x="606" y="64"/>
                    </a:lnTo>
                    <a:lnTo>
                      <a:pt x="614" y="60"/>
                    </a:lnTo>
                    <a:lnTo>
                      <a:pt x="618" y="56"/>
                    </a:lnTo>
                    <a:lnTo>
                      <a:pt x="620" y="50"/>
                    </a:lnTo>
                    <a:lnTo>
                      <a:pt x="620" y="50"/>
                    </a:lnTo>
                    <a:lnTo>
                      <a:pt x="618" y="46"/>
                    </a:lnTo>
                    <a:lnTo>
                      <a:pt x="614" y="40"/>
                    </a:lnTo>
                    <a:lnTo>
                      <a:pt x="606" y="36"/>
                    </a:lnTo>
                    <a:lnTo>
                      <a:pt x="596" y="30"/>
                    </a:lnTo>
                    <a:lnTo>
                      <a:pt x="566" y="22"/>
                    </a:lnTo>
                    <a:lnTo>
                      <a:pt x="530" y="14"/>
                    </a:lnTo>
                    <a:lnTo>
                      <a:pt x="484" y="8"/>
                    </a:lnTo>
                    <a:lnTo>
                      <a:pt x="432" y="4"/>
                    </a:lnTo>
                    <a:lnTo>
                      <a:pt x="374" y="0"/>
                    </a:lnTo>
                    <a:lnTo>
                      <a:pt x="3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1" name="Freeform 418"/>
              <p:cNvSpPr>
                <a:spLocks noEditPoints="1"/>
              </p:cNvSpPr>
              <p:nvPr/>
            </p:nvSpPr>
            <p:spPr bwMode="auto">
              <a:xfrm>
                <a:off x="4585" y="4178"/>
                <a:ext cx="616" cy="98"/>
              </a:xfrm>
              <a:custGeom>
                <a:avLst/>
                <a:gdLst>
                  <a:gd name="T0" fmla="*/ 310 w 616"/>
                  <a:gd name="T1" fmla="*/ 96 h 98"/>
                  <a:gd name="T2" fmla="*/ 190 w 616"/>
                  <a:gd name="T3" fmla="*/ 94 h 98"/>
                  <a:gd name="T4" fmla="*/ 92 w 616"/>
                  <a:gd name="T5" fmla="*/ 82 h 98"/>
                  <a:gd name="T6" fmla="*/ 26 w 616"/>
                  <a:gd name="T7" fmla="*/ 68 h 98"/>
                  <a:gd name="T8" fmla="*/ 8 w 616"/>
                  <a:gd name="T9" fmla="*/ 60 h 98"/>
                  <a:gd name="T10" fmla="*/ 2 w 616"/>
                  <a:gd name="T11" fmla="*/ 50 h 98"/>
                  <a:gd name="T12" fmla="*/ 4 w 616"/>
                  <a:gd name="T13" fmla="*/ 46 h 98"/>
                  <a:gd name="T14" fmla="*/ 16 w 616"/>
                  <a:gd name="T15" fmla="*/ 36 h 98"/>
                  <a:gd name="T16" fmla="*/ 54 w 616"/>
                  <a:gd name="T17" fmla="*/ 22 h 98"/>
                  <a:gd name="T18" fmla="*/ 138 w 616"/>
                  <a:gd name="T19" fmla="*/ 8 h 98"/>
                  <a:gd name="T20" fmla="*/ 248 w 616"/>
                  <a:gd name="T21" fmla="*/ 0 h 98"/>
                  <a:gd name="T22" fmla="*/ 310 w 616"/>
                  <a:gd name="T23" fmla="*/ 0 h 98"/>
                  <a:gd name="T24" fmla="*/ 428 w 616"/>
                  <a:gd name="T25" fmla="*/ 4 h 98"/>
                  <a:gd name="T26" fmla="*/ 524 w 616"/>
                  <a:gd name="T27" fmla="*/ 14 h 98"/>
                  <a:gd name="T28" fmla="*/ 590 w 616"/>
                  <a:gd name="T29" fmla="*/ 30 h 98"/>
                  <a:gd name="T30" fmla="*/ 608 w 616"/>
                  <a:gd name="T31" fmla="*/ 40 h 98"/>
                  <a:gd name="T32" fmla="*/ 614 w 616"/>
                  <a:gd name="T33" fmla="*/ 50 h 98"/>
                  <a:gd name="T34" fmla="*/ 612 w 616"/>
                  <a:gd name="T35" fmla="*/ 56 h 98"/>
                  <a:gd name="T36" fmla="*/ 600 w 616"/>
                  <a:gd name="T37" fmla="*/ 64 h 98"/>
                  <a:gd name="T38" fmla="*/ 562 w 616"/>
                  <a:gd name="T39" fmla="*/ 76 h 98"/>
                  <a:gd name="T40" fmla="*/ 480 w 616"/>
                  <a:gd name="T41" fmla="*/ 88 h 98"/>
                  <a:gd name="T42" fmla="*/ 372 w 616"/>
                  <a:gd name="T43" fmla="*/ 96 h 98"/>
                  <a:gd name="T44" fmla="*/ 310 w 616"/>
                  <a:gd name="T45" fmla="*/ 0 h 98"/>
                  <a:gd name="T46" fmla="*/ 248 w 616"/>
                  <a:gd name="T47" fmla="*/ 0 h 98"/>
                  <a:gd name="T48" fmla="*/ 136 w 616"/>
                  <a:gd name="T49" fmla="*/ 8 h 98"/>
                  <a:gd name="T50" fmla="*/ 52 w 616"/>
                  <a:gd name="T51" fmla="*/ 22 h 98"/>
                  <a:gd name="T52" fmla="*/ 14 w 616"/>
                  <a:gd name="T53" fmla="*/ 36 h 98"/>
                  <a:gd name="T54" fmla="*/ 2 w 616"/>
                  <a:gd name="T55" fmla="*/ 46 h 98"/>
                  <a:gd name="T56" fmla="*/ 0 w 616"/>
                  <a:gd name="T57" fmla="*/ 50 h 98"/>
                  <a:gd name="T58" fmla="*/ 6 w 616"/>
                  <a:gd name="T59" fmla="*/ 60 h 98"/>
                  <a:gd name="T60" fmla="*/ 24 w 616"/>
                  <a:gd name="T61" fmla="*/ 68 h 98"/>
                  <a:gd name="T62" fmla="*/ 90 w 616"/>
                  <a:gd name="T63" fmla="*/ 84 h 98"/>
                  <a:gd name="T64" fmla="*/ 190 w 616"/>
                  <a:gd name="T65" fmla="*/ 94 h 98"/>
                  <a:gd name="T66" fmla="*/ 310 w 616"/>
                  <a:gd name="T67" fmla="*/ 98 h 98"/>
                  <a:gd name="T68" fmla="*/ 372 w 616"/>
                  <a:gd name="T69" fmla="*/ 96 h 98"/>
                  <a:gd name="T70" fmla="*/ 480 w 616"/>
                  <a:gd name="T71" fmla="*/ 88 h 98"/>
                  <a:gd name="T72" fmla="*/ 564 w 616"/>
                  <a:gd name="T73" fmla="*/ 76 h 98"/>
                  <a:gd name="T74" fmla="*/ 602 w 616"/>
                  <a:gd name="T75" fmla="*/ 64 h 98"/>
                  <a:gd name="T76" fmla="*/ 614 w 616"/>
                  <a:gd name="T77" fmla="*/ 56 h 98"/>
                  <a:gd name="T78" fmla="*/ 616 w 616"/>
                  <a:gd name="T79" fmla="*/ 50 h 98"/>
                  <a:gd name="T80" fmla="*/ 610 w 616"/>
                  <a:gd name="T81" fmla="*/ 40 h 98"/>
                  <a:gd name="T82" fmla="*/ 592 w 616"/>
                  <a:gd name="T83" fmla="*/ 30 h 98"/>
                  <a:gd name="T84" fmla="*/ 526 w 616"/>
                  <a:gd name="T85" fmla="*/ 14 h 98"/>
                  <a:gd name="T86" fmla="*/ 428 w 616"/>
                  <a:gd name="T87" fmla="*/ 4 h 98"/>
                  <a:gd name="T88" fmla="*/ 310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96"/>
                    </a:moveTo>
                    <a:lnTo>
                      <a:pt x="310" y="96"/>
                    </a:lnTo>
                    <a:lnTo>
                      <a:pt x="248" y="96"/>
                    </a:lnTo>
                    <a:lnTo>
                      <a:pt x="190" y="94"/>
                    </a:lnTo>
                    <a:lnTo>
                      <a:pt x="138" y="88"/>
                    </a:lnTo>
                    <a:lnTo>
                      <a:pt x="92" y="82"/>
                    </a:lnTo>
                    <a:lnTo>
                      <a:pt x="54" y="76"/>
                    </a:lnTo>
                    <a:lnTo>
                      <a:pt x="26" y="68"/>
                    </a:lnTo>
                    <a:lnTo>
                      <a:pt x="16" y="64"/>
                    </a:lnTo>
                    <a:lnTo>
                      <a:pt x="8" y="60"/>
                    </a:lnTo>
                    <a:lnTo>
                      <a:pt x="4" y="56"/>
                    </a:lnTo>
                    <a:lnTo>
                      <a:pt x="2" y="50"/>
                    </a:lnTo>
                    <a:lnTo>
                      <a:pt x="2" y="50"/>
                    </a:lnTo>
                    <a:lnTo>
                      <a:pt x="4" y="46"/>
                    </a:lnTo>
                    <a:lnTo>
                      <a:pt x="8" y="40"/>
                    </a:lnTo>
                    <a:lnTo>
                      <a:pt x="16" y="36"/>
                    </a:lnTo>
                    <a:lnTo>
                      <a:pt x="26" y="30"/>
                    </a:lnTo>
                    <a:lnTo>
                      <a:pt x="54" y="22"/>
                    </a:lnTo>
                    <a:lnTo>
                      <a:pt x="92" y="14"/>
                    </a:lnTo>
                    <a:lnTo>
                      <a:pt x="138" y="8"/>
                    </a:lnTo>
                    <a:lnTo>
                      <a:pt x="190" y="4"/>
                    </a:lnTo>
                    <a:lnTo>
                      <a:pt x="248" y="0"/>
                    </a:lnTo>
                    <a:lnTo>
                      <a:pt x="310" y="0"/>
                    </a:lnTo>
                    <a:lnTo>
                      <a:pt x="310" y="0"/>
                    </a:lnTo>
                    <a:lnTo>
                      <a:pt x="372" y="0"/>
                    </a:lnTo>
                    <a:lnTo>
                      <a:pt x="428" y="4"/>
                    </a:lnTo>
                    <a:lnTo>
                      <a:pt x="480" y="8"/>
                    </a:lnTo>
                    <a:lnTo>
                      <a:pt x="524" y="14"/>
                    </a:lnTo>
                    <a:lnTo>
                      <a:pt x="562" y="22"/>
                    </a:lnTo>
                    <a:lnTo>
                      <a:pt x="590" y="30"/>
                    </a:lnTo>
                    <a:lnTo>
                      <a:pt x="600" y="36"/>
                    </a:lnTo>
                    <a:lnTo>
                      <a:pt x="608" y="40"/>
                    </a:lnTo>
                    <a:lnTo>
                      <a:pt x="612" y="46"/>
                    </a:lnTo>
                    <a:lnTo>
                      <a:pt x="614" y="50"/>
                    </a:lnTo>
                    <a:lnTo>
                      <a:pt x="614" y="50"/>
                    </a:lnTo>
                    <a:lnTo>
                      <a:pt x="612" y="56"/>
                    </a:lnTo>
                    <a:lnTo>
                      <a:pt x="608" y="60"/>
                    </a:lnTo>
                    <a:lnTo>
                      <a:pt x="600" y="64"/>
                    </a:lnTo>
                    <a:lnTo>
                      <a:pt x="590" y="68"/>
                    </a:lnTo>
                    <a:lnTo>
                      <a:pt x="562" y="76"/>
                    </a:lnTo>
                    <a:lnTo>
                      <a:pt x="524" y="82"/>
                    </a:lnTo>
                    <a:lnTo>
                      <a:pt x="480" y="88"/>
                    </a:lnTo>
                    <a:lnTo>
                      <a:pt x="428" y="94"/>
                    </a:lnTo>
                    <a:lnTo>
                      <a:pt x="372" y="96"/>
                    </a:lnTo>
                    <a:lnTo>
                      <a:pt x="310" y="96"/>
                    </a:lnTo>
                    <a:close/>
                    <a:moveTo>
                      <a:pt x="310" y="0"/>
                    </a:moveTo>
                    <a:lnTo>
                      <a:pt x="310" y="0"/>
                    </a:lnTo>
                    <a:lnTo>
                      <a:pt x="248" y="0"/>
                    </a:lnTo>
                    <a:lnTo>
                      <a:pt x="190"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4"/>
                    </a:lnTo>
                    <a:lnTo>
                      <a:pt x="136" y="88"/>
                    </a:lnTo>
                    <a:lnTo>
                      <a:pt x="190" y="94"/>
                    </a:lnTo>
                    <a:lnTo>
                      <a:pt x="248" y="96"/>
                    </a:lnTo>
                    <a:lnTo>
                      <a:pt x="310" y="98"/>
                    </a:lnTo>
                    <a:lnTo>
                      <a:pt x="310" y="98"/>
                    </a:lnTo>
                    <a:lnTo>
                      <a:pt x="372" y="96"/>
                    </a:lnTo>
                    <a:lnTo>
                      <a:pt x="428" y="94"/>
                    </a:lnTo>
                    <a:lnTo>
                      <a:pt x="480"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0" y="8"/>
                    </a:lnTo>
                    <a:lnTo>
                      <a:pt x="428" y="4"/>
                    </a:lnTo>
                    <a:lnTo>
                      <a:pt x="372" y="0"/>
                    </a:lnTo>
                    <a:lnTo>
                      <a:pt x="310" y="0"/>
                    </a:lnTo>
                    <a:close/>
                  </a:path>
                </a:pathLst>
              </a:custGeom>
              <a:solidFill>
                <a:srgbClr val="C9C5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2" name="Freeform 419"/>
              <p:cNvSpPr>
                <a:spLocks/>
              </p:cNvSpPr>
              <p:nvPr/>
            </p:nvSpPr>
            <p:spPr bwMode="auto">
              <a:xfrm>
                <a:off x="4587" y="4178"/>
                <a:ext cx="612" cy="96"/>
              </a:xfrm>
              <a:custGeom>
                <a:avLst/>
                <a:gdLst>
                  <a:gd name="T0" fmla="*/ 308 w 612"/>
                  <a:gd name="T1" fmla="*/ 96 h 96"/>
                  <a:gd name="T2" fmla="*/ 308 w 612"/>
                  <a:gd name="T3" fmla="*/ 96 h 96"/>
                  <a:gd name="T4" fmla="*/ 246 w 612"/>
                  <a:gd name="T5" fmla="*/ 96 h 96"/>
                  <a:gd name="T6" fmla="*/ 188 w 612"/>
                  <a:gd name="T7" fmla="*/ 94 h 96"/>
                  <a:gd name="T8" fmla="*/ 136 w 612"/>
                  <a:gd name="T9" fmla="*/ 88 h 96"/>
                  <a:gd name="T10" fmla="*/ 90 w 612"/>
                  <a:gd name="T11" fmla="*/ 82 h 96"/>
                  <a:gd name="T12" fmla="*/ 52 w 612"/>
                  <a:gd name="T13" fmla="*/ 76 h 96"/>
                  <a:gd name="T14" fmla="*/ 24 w 612"/>
                  <a:gd name="T15" fmla="*/ 68 h 96"/>
                  <a:gd name="T16" fmla="*/ 14 w 612"/>
                  <a:gd name="T17" fmla="*/ 64 h 96"/>
                  <a:gd name="T18" fmla="*/ 6 w 612"/>
                  <a:gd name="T19" fmla="*/ 60 h 96"/>
                  <a:gd name="T20" fmla="*/ 2 w 612"/>
                  <a:gd name="T21" fmla="*/ 56 h 96"/>
                  <a:gd name="T22" fmla="*/ 0 w 612"/>
                  <a:gd name="T23" fmla="*/ 50 h 96"/>
                  <a:gd name="T24" fmla="*/ 0 w 612"/>
                  <a:gd name="T25" fmla="*/ 50 h 96"/>
                  <a:gd name="T26" fmla="*/ 2 w 612"/>
                  <a:gd name="T27" fmla="*/ 46 h 96"/>
                  <a:gd name="T28" fmla="*/ 6 w 612"/>
                  <a:gd name="T29" fmla="*/ 40 h 96"/>
                  <a:gd name="T30" fmla="*/ 14 w 612"/>
                  <a:gd name="T31" fmla="*/ 36 h 96"/>
                  <a:gd name="T32" fmla="*/ 24 w 612"/>
                  <a:gd name="T33" fmla="*/ 30 h 96"/>
                  <a:gd name="T34" fmla="*/ 52 w 612"/>
                  <a:gd name="T35" fmla="*/ 22 h 96"/>
                  <a:gd name="T36" fmla="*/ 90 w 612"/>
                  <a:gd name="T37" fmla="*/ 14 h 96"/>
                  <a:gd name="T38" fmla="*/ 136 w 612"/>
                  <a:gd name="T39" fmla="*/ 8 h 96"/>
                  <a:gd name="T40" fmla="*/ 188 w 612"/>
                  <a:gd name="T41" fmla="*/ 4 h 96"/>
                  <a:gd name="T42" fmla="*/ 246 w 612"/>
                  <a:gd name="T43" fmla="*/ 0 h 96"/>
                  <a:gd name="T44" fmla="*/ 308 w 612"/>
                  <a:gd name="T45" fmla="*/ 0 h 96"/>
                  <a:gd name="T46" fmla="*/ 308 w 612"/>
                  <a:gd name="T47" fmla="*/ 0 h 96"/>
                  <a:gd name="T48" fmla="*/ 370 w 612"/>
                  <a:gd name="T49" fmla="*/ 0 h 96"/>
                  <a:gd name="T50" fmla="*/ 426 w 612"/>
                  <a:gd name="T51" fmla="*/ 4 h 96"/>
                  <a:gd name="T52" fmla="*/ 478 w 612"/>
                  <a:gd name="T53" fmla="*/ 8 h 96"/>
                  <a:gd name="T54" fmla="*/ 522 w 612"/>
                  <a:gd name="T55" fmla="*/ 14 h 96"/>
                  <a:gd name="T56" fmla="*/ 560 w 612"/>
                  <a:gd name="T57" fmla="*/ 22 h 96"/>
                  <a:gd name="T58" fmla="*/ 588 w 612"/>
                  <a:gd name="T59" fmla="*/ 30 h 96"/>
                  <a:gd name="T60" fmla="*/ 598 w 612"/>
                  <a:gd name="T61" fmla="*/ 36 h 96"/>
                  <a:gd name="T62" fmla="*/ 606 w 612"/>
                  <a:gd name="T63" fmla="*/ 40 h 96"/>
                  <a:gd name="T64" fmla="*/ 610 w 612"/>
                  <a:gd name="T65" fmla="*/ 46 h 96"/>
                  <a:gd name="T66" fmla="*/ 612 w 612"/>
                  <a:gd name="T67" fmla="*/ 50 h 96"/>
                  <a:gd name="T68" fmla="*/ 612 w 612"/>
                  <a:gd name="T69" fmla="*/ 50 h 96"/>
                  <a:gd name="T70" fmla="*/ 610 w 612"/>
                  <a:gd name="T71" fmla="*/ 56 h 96"/>
                  <a:gd name="T72" fmla="*/ 606 w 612"/>
                  <a:gd name="T73" fmla="*/ 60 h 96"/>
                  <a:gd name="T74" fmla="*/ 598 w 612"/>
                  <a:gd name="T75" fmla="*/ 64 h 96"/>
                  <a:gd name="T76" fmla="*/ 588 w 612"/>
                  <a:gd name="T77" fmla="*/ 68 h 96"/>
                  <a:gd name="T78" fmla="*/ 560 w 612"/>
                  <a:gd name="T79" fmla="*/ 76 h 96"/>
                  <a:gd name="T80" fmla="*/ 522 w 612"/>
                  <a:gd name="T81" fmla="*/ 82 h 96"/>
                  <a:gd name="T82" fmla="*/ 478 w 612"/>
                  <a:gd name="T83" fmla="*/ 88 h 96"/>
                  <a:gd name="T84" fmla="*/ 426 w 612"/>
                  <a:gd name="T85" fmla="*/ 94 h 96"/>
                  <a:gd name="T86" fmla="*/ 370 w 612"/>
                  <a:gd name="T87" fmla="*/ 96 h 96"/>
                  <a:gd name="T88" fmla="*/ 308 w 612"/>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96"/>
                    </a:moveTo>
                    <a:lnTo>
                      <a:pt x="308" y="96"/>
                    </a:lnTo>
                    <a:lnTo>
                      <a:pt x="246" y="96"/>
                    </a:lnTo>
                    <a:lnTo>
                      <a:pt x="188" y="94"/>
                    </a:lnTo>
                    <a:lnTo>
                      <a:pt x="136" y="88"/>
                    </a:lnTo>
                    <a:lnTo>
                      <a:pt x="90" y="82"/>
                    </a:lnTo>
                    <a:lnTo>
                      <a:pt x="52" y="76"/>
                    </a:lnTo>
                    <a:lnTo>
                      <a:pt x="24" y="68"/>
                    </a:lnTo>
                    <a:lnTo>
                      <a:pt x="14" y="64"/>
                    </a:lnTo>
                    <a:lnTo>
                      <a:pt x="6" y="60"/>
                    </a:lnTo>
                    <a:lnTo>
                      <a:pt x="2" y="56"/>
                    </a:lnTo>
                    <a:lnTo>
                      <a:pt x="0" y="50"/>
                    </a:lnTo>
                    <a:lnTo>
                      <a:pt x="0" y="50"/>
                    </a:lnTo>
                    <a:lnTo>
                      <a:pt x="2" y="46"/>
                    </a:lnTo>
                    <a:lnTo>
                      <a:pt x="6" y="40"/>
                    </a:lnTo>
                    <a:lnTo>
                      <a:pt x="14" y="36"/>
                    </a:lnTo>
                    <a:lnTo>
                      <a:pt x="24" y="30"/>
                    </a:lnTo>
                    <a:lnTo>
                      <a:pt x="52" y="22"/>
                    </a:lnTo>
                    <a:lnTo>
                      <a:pt x="90" y="14"/>
                    </a:lnTo>
                    <a:lnTo>
                      <a:pt x="136" y="8"/>
                    </a:lnTo>
                    <a:lnTo>
                      <a:pt x="188" y="4"/>
                    </a:lnTo>
                    <a:lnTo>
                      <a:pt x="246" y="0"/>
                    </a:lnTo>
                    <a:lnTo>
                      <a:pt x="308" y="0"/>
                    </a:lnTo>
                    <a:lnTo>
                      <a:pt x="308" y="0"/>
                    </a:lnTo>
                    <a:lnTo>
                      <a:pt x="370" y="0"/>
                    </a:lnTo>
                    <a:lnTo>
                      <a:pt x="426" y="4"/>
                    </a:lnTo>
                    <a:lnTo>
                      <a:pt x="478" y="8"/>
                    </a:lnTo>
                    <a:lnTo>
                      <a:pt x="522" y="14"/>
                    </a:lnTo>
                    <a:lnTo>
                      <a:pt x="560" y="22"/>
                    </a:lnTo>
                    <a:lnTo>
                      <a:pt x="588" y="30"/>
                    </a:lnTo>
                    <a:lnTo>
                      <a:pt x="598" y="36"/>
                    </a:lnTo>
                    <a:lnTo>
                      <a:pt x="606" y="40"/>
                    </a:lnTo>
                    <a:lnTo>
                      <a:pt x="610" y="46"/>
                    </a:lnTo>
                    <a:lnTo>
                      <a:pt x="612" y="50"/>
                    </a:lnTo>
                    <a:lnTo>
                      <a:pt x="612" y="50"/>
                    </a:lnTo>
                    <a:lnTo>
                      <a:pt x="610" y="56"/>
                    </a:lnTo>
                    <a:lnTo>
                      <a:pt x="606" y="60"/>
                    </a:lnTo>
                    <a:lnTo>
                      <a:pt x="598" y="64"/>
                    </a:lnTo>
                    <a:lnTo>
                      <a:pt x="588" y="68"/>
                    </a:lnTo>
                    <a:lnTo>
                      <a:pt x="560" y="76"/>
                    </a:lnTo>
                    <a:lnTo>
                      <a:pt x="522" y="82"/>
                    </a:lnTo>
                    <a:lnTo>
                      <a:pt x="478" y="88"/>
                    </a:lnTo>
                    <a:lnTo>
                      <a:pt x="426" y="94"/>
                    </a:lnTo>
                    <a:lnTo>
                      <a:pt x="370" y="96"/>
                    </a:lnTo>
                    <a:lnTo>
                      <a:pt x="30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3" name="Freeform 420"/>
              <p:cNvSpPr>
                <a:spLocks/>
              </p:cNvSpPr>
              <p:nvPr/>
            </p:nvSpPr>
            <p:spPr bwMode="auto">
              <a:xfrm>
                <a:off x="4585" y="4178"/>
                <a:ext cx="616" cy="98"/>
              </a:xfrm>
              <a:custGeom>
                <a:avLst/>
                <a:gdLst>
                  <a:gd name="T0" fmla="*/ 310 w 616"/>
                  <a:gd name="T1" fmla="*/ 0 h 98"/>
                  <a:gd name="T2" fmla="*/ 310 w 616"/>
                  <a:gd name="T3" fmla="*/ 0 h 98"/>
                  <a:gd name="T4" fmla="*/ 248 w 616"/>
                  <a:gd name="T5" fmla="*/ 0 h 98"/>
                  <a:gd name="T6" fmla="*/ 190 w 616"/>
                  <a:gd name="T7" fmla="*/ 4 h 98"/>
                  <a:gd name="T8" fmla="*/ 136 w 616"/>
                  <a:gd name="T9" fmla="*/ 8 h 98"/>
                  <a:gd name="T10" fmla="*/ 90 w 616"/>
                  <a:gd name="T11" fmla="*/ 14 h 98"/>
                  <a:gd name="T12" fmla="*/ 52 w 616"/>
                  <a:gd name="T13" fmla="*/ 22 h 98"/>
                  <a:gd name="T14" fmla="*/ 24 w 616"/>
                  <a:gd name="T15" fmla="*/ 30 h 98"/>
                  <a:gd name="T16" fmla="*/ 14 w 616"/>
                  <a:gd name="T17" fmla="*/ 36 h 98"/>
                  <a:gd name="T18" fmla="*/ 6 w 616"/>
                  <a:gd name="T19" fmla="*/ 40 h 98"/>
                  <a:gd name="T20" fmla="*/ 2 w 616"/>
                  <a:gd name="T21" fmla="*/ 46 h 98"/>
                  <a:gd name="T22" fmla="*/ 0 w 616"/>
                  <a:gd name="T23" fmla="*/ 50 h 98"/>
                  <a:gd name="T24" fmla="*/ 0 w 616"/>
                  <a:gd name="T25" fmla="*/ 50 h 98"/>
                  <a:gd name="T26" fmla="*/ 2 w 616"/>
                  <a:gd name="T27" fmla="*/ 56 h 98"/>
                  <a:gd name="T28" fmla="*/ 6 w 616"/>
                  <a:gd name="T29" fmla="*/ 60 h 98"/>
                  <a:gd name="T30" fmla="*/ 14 w 616"/>
                  <a:gd name="T31" fmla="*/ 64 h 98"/>
                  <a:gd name="T32" fmla="*/ 24 w 616"/>
                  <a:gd name="T33" fmla="*/ 68 h 98"/>
                  <a:gd name="T34" fmla="*/ 52 w 616"/>
                  <a:gd name="T35" fmla="*/ 76 h 98"/>
                  <a:gd name="T36" fmla="*/ 90 w 616"/>
                  <a:gd name="T37" fmla="*/ 84 h 98"/>
                  <a:gd name="T38" fmla="*/ 136 w 616"/>
                  <a:gd name="T39" fmla="*/ 88 h 98"/>
                  <a:gd name="T40" fmla="*/ 190 w 616"/>
                  <a:gd name="T41" fmla="*/ 94 h 98"/>
                  <a:gd name="T42" fmla="*/ 248 w 616"/>
                  <a:gd name="T43" fmla="*/ 96 h 98"/>
                  <a:gd name="T44" fmla="*/ 310 w 616"/>
                  <a:gd name="T45" fmla="*/ 98 h 98"/>
                  <a:gd name="T46" fmla="*/ 310 w 616"/>
                  <a:gd name="T47" fmla="*/ 98 h 98"/>
                  <a:gd name="T48" fmla="*/ 372 w 616"/>
                  <a:gd name="T49" fmla="*/ 96 h 98"/>
                  <a:gd name="T50" fmla="*/ 428 w 616"/>
                  <a:gd name="T51" fmla="*/ 94 h 98"/>
                  <a:gd name="T52" fmla="*/ 480 w 616"/>
                  <a:gd name="T53" fmla="*/ 88 h 98"/>
                  <a:gd name="T54" fmla="*/ 526 w 616"/>
                  <a:gd name="T55" fmla="*/ 84 h 98"/>
                  <a:gd name="T56" fmla="*/ 564 w 616"/>
                  <a:gd name="T57" fmla="*/ 76 h 98"/>
                  <a:gd name="T58" fmla="*/ 592 w 616"/>
                  <a:gd name="T59" fmla="*/ 68 h 98"/>
                  <a:gd name="T60" fmla="*/ 602 w 616"/>
                  <a:gd name="T61" fmla="*/ 64 h 98"/>
                  <a:gd name="T62" fmla="*/ 610 w 616"/>
                  <a:gd name="T63" fmla="*/ 60 h 98"/>
                  <a:gd name="T64" fmla="*/ 614 w 616"/>
                  <a:gd name="T65" fmla="*/ 56 h 98"/>
                  <a:gd name="T66" fmla="*/ 616 w 616"/>
                  <a:gd name="T67" fmla="*/ 50 h 98"/>
                  <a:gd name="T68" fmla="*/ 616 w 616"/>
                  <a:gd name="T69" fmla="*/ 50 h 98"/>
                  <a:gd name="T70" fmla="*/ 614 w 616"/>
                  <a:gd name="T71" fmla="*/ 46 h 98"/>
                  <a:gd name="T72" fmla="*/ 610 w 616"/>
                  <a:gd name="T73" fmla="*/ 40 h 98"/>
                  <a:gd name="T74" fmla="*/ 602 w 616"/>
                  <a:gd name="T75" fmla="*/ 36 h 98"/>
                  <a:gd name="T76" fmla="*/ 592 w 616"/>
                  <a:gd name="T77" fmla="*/ 30 h 98"/>
                  <a:gd name="T78" fmla="*/ 564 w 616"/>
                  <a:gd name="T79" fmla="*/ 22 h 98"/>
                  <a:gd name="T80" fmla="*/ 526 w 616"/>
                  <a:gd name="T81" fmla="*/ 14 h 98"/>
                  <a:gd name="T82" fmla="*/ 480 w 616"/>
                  <a:gd name="T83" fmla="*/ 8 h 98"/>
                  <a:gd name="T84" fmla="*/ 428 w 616"/>
                  <a:gd name="T85" fmla="*/ 4 h 98"/>
                  <a:gd name="T86" fmla="*/ 372 w 616"/>
                  <a:gd name="T87" fmla="*/ 0 h 98"/>
                  <a:gd name="T88" fmla="*/ 310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10" y="0"/>
                    </a:moveTo>
                    <a:lnTo>
                      <a:pt x="310" y="0"/>
                    </a:lnTo>
                    <a:lnTo>
                      <a:pt x="248" y="0"/>
                    </a:lnTo>
                    <a:lnTo>
                      <a:pt x="190"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4"/>
                    </a:lnTo>
                    <a:lnTo>
                      <a:pt x="136" y="88"/>
                    </a:lnTo>
                    <a:lnTo>
                      <a:pt x="190" y="94"/>
                    </a:lnTo>
                    <a:lnTo>
                      <a:pt x="248" y="96"/>
                    </a:lnTo>
                    <a:lnTo>
                      <a:pt x="310" y="98"/>
                    </a:lnTo>
                    <a:lnTo>
                      <a:pt x="310" y="98"/>
                    </a:lnTo>
                    <a:lnTo>
                      <a:pt x="372" y="96"/>
                    </a:lnTo>
                    <a:lnTo>
                      <a:pt x="428" y="94"/>
                    </a:lnTo>
                    <a:lnTo>
                      <a:pt x="480"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0" y="8"/>
                    </a:lnTo>
                    <a:lnTo>
                      <a:pt x="428" y="4"/>
                    </a:lnTo>
                    <a:lnTo>
                      <a:pt x="372" y="0"/>
                    </a:lnTo>
                    <a:lnTo>
                      <a:pt x="3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4" name="Freeform 421"/>
              <p:cNvSpPr>
                <a:spLocks noEditPoints="1"/>
              </p:cNvSpPr>
              <p:nvPr/>
            </p:nvSpPr>
            <p:spPr bwMode="auto">
              <a:xfrm>
                <a:off x="4587" y="4178"/>
                <a:ext cx="612" cy="96"/>
              </a:xfrm>
              <a:custGeom>
                <a:avLst/>
                <a:gdLst>
                  <a:gd name="T0" fmla="*/ 308 w 612"/>
                  <a:gd name="T1" fmla="*/ 96 h 96"/>
                  <a:gd name="T2" fmla="*/ 190 w 612"/>
                  <a:gd name="T3" fmla="*/ 92 h 96"/>
                  <a:gd name="T4" fmla="*/ 92 w 612"/>
                  <a:gd name="T5" fmla="*/ 82 h 96"/>
                  <a:gd name="T6" fmla="*/ 26 w 612"/>
                  <a:gd name="T7" fmla="*/ 68 h 96"/>
                  <a:gd name="T8" fmla="*/ 8 w 612"/>
                  <a:gd name="T9" fmla="*/ 60 h 96"/>
                  <a:gd name="T10" fmla="*/ 2 w 612"/>
                  <a:gd name="T11" fmla="*/ 50 h 96"/>
                  <a:gd name="T12" fmla="*/ 4 w 612"/>
                  <a:gd name="T13" fmla="*/ 46 h 96"/>
                  <a:gd name="T14" fmla="*/ 16 w 612"/>
                  <a:gd name="T15" fmla="*/ 36 h 96"/>
                  <a:gd name="T16" fmla="*/ 54 w 612"/>
                  <a:gd name="T17" fmla="*/ 22 h 96"/>
                  <a:gd name="T18" fmla="*/ 138 w 612"/>
                  <a:gd name="T19" fmla="*/ 8 h 96"/>
                  <a:gd name="T20" fmla="*/ 246 w 612"/>
                  <a:gd name="T21" fmla="*/ 2 h 96"/>
                  <a:gd name="T22" fmla="*/ 308 w 612"/>
                  <a:gd name="T23" fmla="*/ 0 h 96"/>
                  <a:gd name="T24" fmla="*/ 426 w 612"/>
                  <a:gd name="T25" fmla="*/ 4 h 96"/>
                  <a:gd name="T26" fmla="*/ 520 w 612"/>
                  <a:gd name="T27" fmla="*/ 14 h 96"/>
                  <a:gd name="T28" fmla="*/ 586 w 612"/>
                  <a:gd name="T29" fmla="*/ 30 h 96"/>
                  <a:gd name="T30" fmla="*/ 604 w 612"/>
                  <a:gd name="T31" fmla="*/ 40 h 96"/>
                  <a:gd name="T32" fmla="*/ 610 w 612"/>
                  <a:gd name="T33" fmla="*/ 50 h 96"/>
                  <a:gd name="T34" fmla="*/ 608 w 612"/>
                  <a:gd name="T35" fmla="*/ 54 h 96"/>
                  <a:gd name="T36" fmla="*/ 596 w 612"/>
                  <a:gd name="T37" fmla="*/ 64 h 96"/>
                  <a:gd name="T38" fmla="*/ 558 w 612"/>
                  <a:gd name="T39" fmla="*/ 76 h 96"/>
                  <a:gd name="T40" fmla="*/ 476 w 612"/>
                  <a:gd name="T41" fmla="*/ 88 h 96"/>
                  <a:gd name="T42" fmla="*/ 368 w 612"/>
                  <a:gd name="T43" fmla="*/ 96 h 96"/>
                  <a:gd name="T44" fmla="*/ 308 w 612"/>
                  <a:gd name="T45" fmla="*/ 0 h 96"/>
                  <a:gd name="T46" fmla="*/ 246 w 612"/>
                  <a:gd name="T47" fmla="*/ 0 h 96"/>
                  <a:gd name="T48" fmla="*/ 136 w 612"/>
                  <a:gd name="T49" fmla="*/ 8 h 96"/>
                  <a:gd name="T50" fmla="*/ 52 w 612"/>
                  <a:gd name="T51" fmla="*/ 22 h 96"/>
                  <a:gd name="T52" fmla="*/ 14 w 612"/>
                  <a:gd name="T53" fmla="*/ 36 h 96"/>
                  <a:gd name="T54" fmla="*/ 2 w 612"/>
                  <a:gd name="T55" fmla="*/ 46 h 96"/>
                  <a:gd name="T56" fmla="*/ 0 w 612"/>
                  <a:gd name="T57" fmla="*/ 50 h 96"/>
                  <a:gd name="T58" fmla="*/ 6 w 612"/>
                  <a:gd name="T59" fmla="*/ 60 h 96"/>
                  <a:gd name="T60" fmla="*/ 24 w 612"/>
                  <a:gd name="T61" fmla="*/ 68 h 96"/>
                  <a:gd name="T62" fmla="*/ 90 w 612"/>
                  <a:gd name="T63" fmla="*/ 82 h 96"/>
                  <a:gd name="T64" fmla="*/ 188 w 612"/>
                  <a:gd name="T65" fmla="*/ 94 h 96"/>
                  <a:gd name="T66" fmla="*/ 308 w 612"/>
                  <a:gd name="T67" fmla="*/ 96 h 96"/>
                  <a:gd name="T68" fmla="*/ 370 w 612"/>
                  <a:gd name="T69" fmla="*/ 96 h 96"/>
                  <a:gd name="T70" fmla="*/ 478 w 612"/>
                  <a:gd name="T71" fmla="*/ 88 h 96"/>
                  <a:gd name="T72" fmla="*/ 560 w 612"/>
                  <a:gd name="T73" fmla="*/ 76 h 96"/>
                  <a:gd name="T74" fmla="*/ 598 w 612"/>
                  <a:gd name="T75" fmla="*/ 64 h 96"/>
                  <a:gd name="T76" fmla="*/ 610 w 612"/>
                  <a:gd name="T77" fmla="*/ 56 h 96"/>
                  <a:gd name="T78" fmla="*/ 612 w 612"/>
                  <a:gd name="T79" fmla="*/ 50 h 96"/>
                  <a:gd name="T80" fmla="*/ 606 w 612"/>
                  <a:gd name="T81" fmla="*/ 40 h 96"/>
                  <a:gd name="T82" fmla="*/ 588 w 612"/>
                  <a:gd name="T83" fmla="*/ 30 h 96"/>
                  <a:gd name="T84" fmla="*/ 522 w 612"/>
                  <a:gd name="T85" fmla="*/ 14 h 96"/>
                  <a:gd name="T86" fmla="*/ 426 w 612"/>
                  <a:gd name="T87" fmla="*/ 4 h 96"/>
                  <a:gd name="T88" fmla="*/ 308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96"/>
                    </a:moveTo>
                    <a:lnTo>
                      <a:pt x="308" y="96"/>
                    </a:lnTo>
                    <a:lnTo>
                      <a:pt x="246" y="96"/>
                    </a:lnTo>
                    <a:lnTo>
                      <a:pt x="190" y="92"/>
                    </a:lnTo>
                    <a:lnTo>
                      <a:pt x="138" y="88"/>
                    </a:lnTo>
                    <a:lnTo>
                      <a:pt x="92" y="82"/>
                    </a:lnTo>
                    <a:lnTo>
                      <a:pt x="54" y="76"/>
                    </a:lnTo>
                    <a:lnTo>
                      <a:pt x="26" y="68"/>
                    </a:lnTo>
                    <a:lnTo>
                      <a:pt x="16" y="64"/>
                    </a:lnTo>
                    <a:lnTo>
                      <a:pt x="8" y="60"/>
                    </a:lnTo>
                    <a:lnTo>
                      <a:pt x="4" y="54"/>
                    </a:lnTo>
                    <a:lnTo>
                      <a:pt x="2" y="50"/>
                    </a:lnTo>
                    <a:lnTo>
                      <a:pt x="2" y="50"/>
                    </a:lnTo>
                    <a:lnTo>
                      <a:pt x="4" y="46"/>
                    </a:lnTo>
                    <a:lnTo>
                      <a:pt x="8" y="40"/>
                    </a:lnTo>
                    <a:lnTo>
                      <a:pt x="16" y="36"/>
                    </a:lnTo>
                    <a:lnTo>
                      <a:pt x="26" y="30"/>
                    </a:lnTo>
                    <a:lnTo>
                      <a:pt x="54" y="22"/>
                    </a:lnTo>
                    <a:lnTo>
                      <a:pt x="92" y="14"/>
                    </a:lnTo>
                    <a:lnTo>
                      <a:pt x="138" y="8"/>
                    </a:lnTo>
                    <a:lnTo>
                      <a:pt x="190" y="4"/>
                    </a:lnTo>
                    <a:lnTo>
                      <a:pt x="246" y="2"/>
                    </a:lnTo>
                    <a:lnTo>
                      <a:pt x="308" y="0"/>
                    </a:lnTo>
                    <a:lnTo>
                      <a:pt x="308" y="0"/>
                    </a:lnTo>
                    <a:lnTo>
                      <a:pt x="368" y="2"/>
                    </a:lnTo>
                    <a:lnTo>
                      <a:pt x="426" y="4"/>
                    </a:lnTo>
                    <a:lnTo>
                      <a:pt x="476" y="8"/>
                    </a:lnTo>
                    <a:lnTo>
                      <a:pt x="520" y="14"/>
                    </a:lnTo>
                    <a:lnTo>
                      <a:pt x="558" y="22"/>
                    </a:lnTo>
                    <a:lnTo>
                      <a:pt x="586" y="30"/>
                    </a:lnTo>
                    <a:lnTo>
                      <a:pt x="596" y="36"/>
                    </a:lnTo>
                    <a:lnTo>
                      <a:pt x="604" y="40"/>
                    </a:lnTo>
                    <a:lnTo>
                      <a:pt x="608" y="46"/>
                    </a:lnTo>
                    <a:lnTo>
                      <a:pt x="610" y="50"/>
                    </a:lnTo>
                    <a:lnTo>
                      <a:pt x="610" y="50"/>
                    </a:lnTo>
                    <a:lnTo>
                      <a:pt x="608" y="54"/>
                    </a:lnTo>
                    <a:lnTo>
                      <a:pt x="604" y="60"/>
                    </a:lnTo>
                    <a:lnTo>
                      <a:pt x="596" y="64"/>
                    </a:lnTo>
                    <a:lnTo>
                      <a:pt x="586" y="68"/>
                    </a:lnTo>
                    <a:lnTo>
                      <a:pt x="558" y="76"/>
                    </a:lnTo>
                    <a:lnTo>
                      <a:pt x="520" y="82"/>
                    </a:lnTo>
                    <a:lnTo>
                      <a:pt x="476" y="88"/>
                    </a:lnTo>
                    <a:lnTo>
                      <a:pt x="426" y="92"/>
                    </a:lnTo>
                    <a:lnTo>
                      <a:pt x="368" y="96"/>
                    </a:lnTo>
                    <a:lnTo>
                      <a:pt x="308" y="96"/>
                    </a:lnTo>
                    <a:close/>
                    <a:moveTo>
                      <a:pt x="308" y="0"/>
                    </a:moveTo>
                    <a:lnTo>
                      <a:pt x="308" y="0"/>
                    </a:lnTo>
                    <a:lnTo>
                      <a:pt x="246" y="0"/>
                    </a:lnTo>
                    <a:lnTo>
                      <a:pt x="188"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2"/>
                    </a:lnTo>
                    <a:lnTo>
                      <a:pt x="136" y="88"/>
                    </a:lnTo>
                    <a:lnTo>
                      <a:pt x="188" y="94"/>
                    </a:lnTo>
                    <a:lnTo>
                      <a:pt x="246" y="96"/>
                    </a:lnTo>
                    <a:lnTo>
                      <a:pt x="308" y="96"/>
                    </a:lnTo>
                    <a:lnTo>
                      <a:pt x="308" y="96"/>
                    </a:lnTo>
                    <a:lnTo>
                      <a:pt x="370" y="96"/>
                    </a:lnTo>
                    <a:lnTo>
                      <a:pt x="426" y="94"/>
                    </a:lnTo>
                    <a:lnTo>
                      <a:pt x="478" y="88"/>
                    </a:lnTo>
                    <a:lnTo>
                      <a:pt x="522"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2" y="14"/>
                    </a:lnTo>
                    <a:lnTo>
                      <a:pt x="478" y="8"/>
                    </a:lnTo>
                    <a:lnTo>
                      <a:pt x="426" y="4"/>
                    </a:lnTo>
                    <a:lnTo>
                      <a:pt x="370" y="0"/>
                    </a:lnTo>
                    <a:lnTo>
                      <a:pt x="308" y="0"/>
                    </a:lnTo>
                    <a:close/>
                  </a:path>
                </a:pathLst>
              </a:custGeom>
              <a:solidFill>
                <a:srgbClr val="C9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5" name="Freeform 422"/>
              <p:cNvSpPr>
                <a:spLocks/>
              </p:cNvSpPr>
              <p:nvPr/>
            </p:nvSpPr>
            <p:spPr bwMode="auto">
              <a:xfrm>
                <a:off x="4589" y="4178"/>
                <a:ext cx="608" cy="96"/>
              </a:xfrm>
              <a:custGeom>
                <a:avLst/>
                <a:gdLst>
                  <a:gd name="T0" fmla="*/ 306 w 608"/>
                  <a:gd name="T1" fmla="*/ 96 h 96"/>
                  <a:gd name="T2" fmla="*/ 306 w 608"/>
                  <a:gd name="T3" fmla="*/ 96 h 96"/>
                  <a:gd name="T4" fmla="*/ 244 w 608"/>
                  <a:gd name="T5" fmla="*/ 96 h 96"/>
                  <a:gd name="T6" fmla="*/ 188 w 608"/>
                  <a:gd name="T7" fmla="*/ 92 h 96"/>
                  <a:gd name="T8" fmla="*/ 136 w 608"/>
                  <a:gd name="T9" fmla="*/ 88 h 96"/>
                  <a:gd name="T10" fmla="*/ 90 w 608"/>
                  <a:gd name="T11" fmla="*/ 82 h 96"/>
                  <a:gd name="T12" fmla="*/ 52 w 608"/>
                  <a:gd name="T13" fmla="*/ 76 h 96"/>
                  <a:gd name="T14" fmla="*/ 24 w 608"/>
                  <a:gd name="T15" fmla="*/ 68 h 96"/>
                  <a:gd name="T16" fmla="*/ 14 w 608"/>
                  <a:gd name="T17" fmla="*/ 64 h 96"/>
                  <a:gd name="T18" fmla="*/ 6 w 608"/>
                  <a:gd name="T19" fmla="*/ 60 h 96"/>
                  <a:gd name="T20" fmla="*/ 2 w 608"/>
                  <a:gd name="T21" fmla="*/ 54 h 96"/>
                  <a:gd name="T22" fmla="*/ 0 w 608"/>
                  <a:gd name="T23" fmla="*/ 50 h 96"/>
                  <a:gd name="T24" fmla="*/ 0 w 608"/>
                  <a:gd name="T25" fmla="*/ 50 h 96"/>
                  <a:gd name="T26" fmla="*/ 2 w 608"/>
                  <a:gd name="T27" fmla="*/ 46 h 96"/>
                  <a:gd name="T28" fmla="*/ 6 w 608"/>
                  <a:gd name="T29" fmla="*/ 40 h 96"/>
                  <a:gd name="T30" fmla="*/ 14 w 608"/>
                  <a:gd name="T31" fmla="*/ 36 h 96"/>
                  <a:gd name="T32" fmla="*/ 24 w 608"/>
                  <a:gd name="T33" fmla="*/ 30 h 96"/>
                  <a:gd name="T34" fmla="*/ 52 w 608"/>
                  <a:gd name="T35" fmla="*/ 22 h 96"/>
                  <a:gd name="T36" fmla="*/ 90 w 608"/>
                  <a:gd name="T37" fmla="*/ 14 h 96"/>
                  <a:gd name="T38" fmla="*/ 136 w 608"/>
                  <a:gd name="T39" fmla="*/ 8 h 96"/>
                  <a:gd name="T40" fmla="*/ 188 w 608"/>
                  <a:gd name="T41" fmla="*/ 4 h 96"/>
                  <a:gd name="T42" fmla="*/ 244 w 608"/>
                  <a:gd name="T43" fmla="*/ 2 h 96"/>
                  <a:gd name="T44" fmla="*/ 306 w 608"/>
                  <a:gd name="T45" fmla="*/ 0 h 96"/>
                  <a:gd name="T46" fmla="*/ 306 w 608"/>
                  <a:gd name="T47" fmla="*/ 0 h 96"/>
                  <a:gd name="T48" fmla="*/ 366 w 608"/>
                  <a:gd name="T49" fmla="*/ 2 h 96"/>
                  <a:gd name="T50" fmla="*/ 424 w 608"/>
                  <a:gd name="T51" fmla="*/ 4 h 96"/>
                  <a:gd name="T52" fmla="*/ 474 w 608"/>
                  <a:gd name="T53" fmla="*/ 8 h 96"/>
                  <a:gd name="T54" fmla="*/ 518 w 608"/>
                  <a:gd name="T55" fmla="*/ 14 h 96"/>
                  <a:gd name="T56" fmla="*/ 556 w 608"/>
                  <a:gd name="T57" fmla="*/ 22 h 96"/>
                  <a:gd name="T58" fmla="*/ 584 w 608"/>
                  <a:gd name="T59" fmla="*/ 30 h 96"/>
                  <a:gd name="T60" fmla="*/ 594 w 608"/>
                  <a:gd name="T61" fmla="*/ 36 h 96"/>
                  <a:gd name="T62" fmla="*/ 602 w 608"/>
                  <a:gd name="T63" fmla="*/ 40 h 96"/>
                  <a:gd name="T64" fmla="*/ 606 w 608"/>
                  <a:gd name="T65" fmla="*/ 46 h 96"/>
                  <a:gd name="T66" fmla="*/ 608 w 608"/>
                  <a:gd name="T67" fmla="*/ 50 h 96"/>
                  <a:gd name="T68" fmla="*/ 608 w 608"/>
                  <a:gd name="T69" fmla="*/ 50 h 96"/>
                  <a:gd name="T70" fmla="*/ 606 w 608"/>
                  <a:gd name="T71" fmla="*/ 54 h 96"/>
                  <a:gd name="T72" fmla="*/ 602 w 608"/>
                  <a:gd name="T73" fmla="*/ 60 h 96"/>
                  <a:gd name="T74" fmla="*/ 594 w 608"/>
                  <a:gd name="T75" fmla="*/ 64 h 96"/>
                  <a:gd name="T76" fmla="*/ 584 w 608"/>
                  <a:gd name="T77" fmla="*/ 68 h 96"/>
                  <a:gd name="T78" fmla="*/ 556 w 608"/>
                  <a:gd name="T79" fmla="*/ 76 h 96"/>
                  <a:gd name="T80" fmla="*/ 518 w 608"/>
                  <a:gd name="T81" fmla="*/ 82 h 96"/>
                  <a:gd name="T82" fmla="*/ 474 w 608"/>
                  <a:gd name="T83" fmla="*/ 88 h 96"/>
                  <a:gd name="T84" fmla="*/ 424 w 608"/>
                  <a:gd name="T85" fmla="*/ 92 h 96"/>
                  <a:gd name="T86" fmla="*/ 366 w 608"/>
                  <a:gd name="T87" fmla="*/ 96 h 96"/>
                  <a:gd name="T88" fmla="*/ 306 w 608"/>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96"/>
                    </a:moveTo>
                    <a:lnTo>
                      <a:pt x="306" y="96"/>
                    </a:lnTo>
                    <a:lnTo>
                      <a:pt x="244" y="96"/>
                    </a:lnTo>
                    <a:lnTo>
                      <a:pt x="188" y="92"/>
                    </a:lnTo>
                    <a:lnTo>
                      <a:pt x="136" y="88"/>
                    </a:lnTo>
                    <a:lnTo>
                      <a:pt x="90" y="82"/>
                    </a:lnTo>
                    <a:lnTo>
                      <a:pt x="52" y="76"/>
                    </a:lnTo>
                    <a:lnTo>
                      <a:pt x="24" y="68"/>
                    </a:lnTo>
                    <a:lnTo>
                      <a:pt x="14" y="64"/>
                    </a:lnTo>
                    <a:lnTo>
                      <a:pt x="6" y="60"/>
                    </a:lnTo>
                    <a:lnTo>
                      <a:pt x="2" y="54"/>
                    </a:lnTo>
                    <a:lnTo>
                      <a:pt x="0" y="50"/>
                    </a:lnTo>
                    <a:lnTo>
                      <a:pt x="0" y="50"/>
                    </a:lnTo>
                    <a:lnTo>
                      <a:pt x="2" y="46"/>
                    </a:lnTo>
                    <a:lnTo>
                      <a:pt x="6" y="40"/>
                    </a:lnTo>
                    <a:lnTo>
                      <a:pt x="14" y="36"/>
                    </a:lnTo>
                    <a:lnTo>
                      <a:pt x="24" y="30"/>
                    </a:lnTo>
                    <a:lnTo>
                      <a:pt x="52" y="22"/>
                    </a:lnTo>
                    <a:lnTo>
                      <a:pt x="90" y="14"/>
                    </a:lnTo>
                    <a:lnTo>
                      <a:pt x="136" y="8"/>
                    </a:lnTo>
                    <a:lnTo>
                      <a:pt x="188" y="4"/>
                    </a:lnTo>
                    <a:lnTo>
                      <a:pt x="244" y="2"/>
                    </a:lnTo>
                    <a:lnTo>
                      <a:pt x="306" y="0"/>
                    </a:lnTo>
                    <a:lnTo>
                      <a:pt x="306" y="0"/>
                    </a:lnTo>
                    <a:lnTo>
                      <a:pt x="366" y="2"/>
                    </a:lnTo>
                    <a:lnTo>
                      <a:pt x="424" y="4"/>
                    </a:lnTo>
                    <a:lnTo>
                      <a:pt x="474" y="8"/>
                    </a:lnTo>
                    <a:lnTo>
                      <a:pt x="518" y="14"/>
                    </a:lnTo>
                    <a:lnTo>
                      <a:pt x="556" y="22"/>
                    </a:lnTo>
                    <a:lnTo>
                      <a:pt x="584" y="30"/>
                    </a:lnTo>
                    <a:lnTo>
                      <a:pt x="594" y="36"/>
                    </a:lnTo>
                    <a:lnTo>
                      <a:pt x="602" y="40"/>
                    </a:lnTo>
                    <a:lnTo>
                      <a:pt x="606" y="46"/>
                    </a:lnTo>
                    <a:lnTo>
                      <a:pt x="608" y="50"/>
                    </a:lnTo>
                    <a:lnTo>
                      <a:pt x="608" y="50"/>
                    </a:lnTo>
                    <a:lnTo>
                      <a:pt x="606" y="54"/>
                    </a:lnTo>
                    <a:lnTo>
                      <a:pt x="602" y="60"/>
                    </a:lnTo>
                    <a:lnTo>
                      <a:pt x="594" y="64"/>
                    </a:lnTo>
                    <a:lnTo>
                      <a:pt x="584" y="68"/>
                    </a:lnTo>
                    <a:lnTo>
                      <a:pt x="556" y="76"/>
                    </a:lnTo>
                    <a:lnTo>
                      <a:pt x="518" y="82"/>
                    </a:lnTo>
                    <a:lnTo>
                      <a:pt x="474" y="88"/>
                    </a:lnTo>
                    <a:lnTo>
                      <a:pt x="424" y="92"/>
                    </a:lnTo>
                    <a:lnTo>
                      <a:pt x="366" y="96"/>
                    </a:lnTo>
                    <a:lnTo>
                      <a:pt x="306"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6" name="Freeform 423"/>
              <p:cNvSpPr>
                <a:spLocks/>
              </p:cNvSpPr>
              <p:nvPr/>
            </p:nvSpPr>
            <p:spPr bwMode="auto">
              <a:xfrm>
                <a:off x="4587" y="4178"/>
                <a:ext cx="612" cy="96"/>
              </a:xfrm>
              <a:custGeom>
                <a:avLst/>
                <a:gdLst>
                  <a:gd name="T0" fmla="*/ 308 w 612"/>
                  <a:gd name="T1" fmla="*/ 0 h 96"/>
                  <a:gd name="T2" fmla="*/ 308 w 612"/>
                  <a:gd name="T3" fmla="*/ 0 h 96"/>
                  <a:gd name="T4" fmla="*/ 246 w 612"/>
                  <a:gd name="T5" fmla="*/ 0 h 96"/>
                  <a:gd name="T6" fmla="*/ 188 w 612"/>
                  <a:gd name="T7" fmla="*/ 4 h 96"/>
                  <a:gd name="T8" fmla="*/ 136 w 612"/>
                  <a:gd name="T9" fmla="*/ 8 h 96"/>
                  <a:gd name="T10" fmla="*/ 90 w 612"/>
                  <a:gd name="T11" fmla="*/ 14 h 96"/>
                  <a:gd name="T12" fmla="*/ 52 w 612"/>
                  <a:gd name="T13" fmla="*/ 22 h 96"/>
                  <a:gd name="T14" fmla="*/ 24 w 612"/>
                  <a:gd name="T15" fmla="*/ 30 h 96"/>
                  <a:gd name="T16" fmla="*/ 14 w 612"/>
                  <a:gd name="T17" fmla="*/ 36 h 96"/>
                  <a:gd name="T18" fmla="*/ 6 w 612"/>
                  <a:gd name="T19" fmla="*/ 40 h 96"/>
                  <a:gd name="T20" fmla="*/ 2 w 612"/>
                  <a:gd name="T21" fmla="*/ 46 h 96"/>
                  <a:gd name="T22" fmla="*/ 0 w 612"/>
                  <a:gd name="T23" fmla="*/ 50 h 96"/>
                  <a:gd name="T24" fmla="*/ 0 w 612"/>
                  <a:gd name="T25" fmla="*/ 50 h 96"/>
                  <a:gd name="T26" fmla="*/ 2 w 612"/>
                  <a:gd name="T27" fmla="*/ 56 h 96"/>
                  <a:gd name="T28" fmla="*/ 6 w 612"/>
                  <a:gd name="T29" fmla="*/ 60 h 96"/>
                  <a:gd name="T30" fmla="*/ 14 w 612"/>
                  <a:gd name="T31" fmla="*/ 64 h 96"/>
                  <a:gd name="T32" fmla="*/ 24 w 612"/>
                  <a:gd name="T33" fmla="*/ 68 h 96"/>
                  <a:gd name="T34" fmla="*/ 52 w 612"/>
                  <a:gd name="T35" fmla="*/ 76 h 96"/>
                  <a:gd name="T36" fmla="*/ 90 w 612"/>
                  <a:gd name="T37" fmla="*/ 82 h 96"/>
                  <a:gd name="T38" fmla="*/ 136 w 612"/>
                  <a:gd name="T39" fmla="*/ 88 h 96"/>
                  <a:gd name="T40" fmla="*/ 188 w 612"/>
                  <a:gd name="T41" fmla="*/ 94 h 96"/>
                  <a:gd name="T42" fmla="*/ 246 w 612"/>
                  <a:gd name="T43" fmla="*/ 96 h 96"/>
                  <a:gd name="T44" fmla="*/ 308 w 612"/>
                  <a:gd name="T45" fmla="*/ 96 h 96"/>
                  <a:gd name="T46" fmla="*/ 308 w 612"/>
                  <a:gd name="T47" fmla="*/ 96 h 96"/>
                  <a:gd name="T48" fmla="*/ 370 w 612"/>
                  <a:gd name="T49" fmla="*/ 96 h 96"/>
                  <a:gd name="T50" fmla="*/ 426 w 612"/>
                  <a:gd name="T51" fmla="*/ 94 h 96"/>
                  <a:gd name="T52" fmla="*/ 478 w 612"/>
                  <a:gd name="T53" fmla="*/ 88 h 96"/>
                  <a:gd name="T54" fmla="*/ 522 w 612"/>
                  <a:gd name="T55" fmla="*/ 82 h 96"/>
                  <a:gd name="T56" fmla="*/ 560 w 612"/>
                  <a:gd name="T57" fmla="*/ 76 h 96"/>
                  <a:gd name="T58" fmla="*/ 588 w 612"/>
                  <a:gd name="T59" fmla="*/ 68 h 96"/>
                  <a:gd name="T60" fmla="*/ 598 w 612"/>
                  <a:gd name="T61" fmla="*/ 64 h 96"/>
                  <a:gd name="T62" fmla="*/ 606 w 612"/>
                  <a:gd name="T63" fmla="*/ 60 h 96"/>
                  <a:gd name="T64" fmla="*/ 610 w 612"/>
                  <a:gd name="T65" fmla="*/ 56 h 96"/>
                  <a:gd name="T66" fmla="*/ 612 w 612"/>
                  <a:gd name="T67" fmla="*/ 50 h 96"/>
                  <a:gd name="T68" fmla="*/ 612 w 612"/>
                  <a:gd name="T69" fmla="*/ 50 h 96"/>
                  <a:gd name="T70" fmla="*/ 610 w 612"/>
                  <a:gd name="T71" fmla="*/ 46 h 96"/>
                  <a:gd name="T72" fmla="*/ 606 w 612"/>
                  <a:gd name="T73" fmla="*/ 40 h 96"/>
                  <a:gd name="T74" fmla="*/ 598 w 612"/>
                  <a:gd name="T75" fmla="*/ 36 h 96"/>
                  <a:gd name="T76" fmla="*/ 588 w 612"/>
                  <a:gd name="T77" fmla="*/ 30 h 96"/>
                  <a:gd name="T78" fmla="*/ 560 w 612"/>
                  <a:gd name="T79" fmla="*/ 22 h 96"/>
                  <a:gd name="T80" fmla="*/ 522 w 612"/>
                  <a:gd name="T81" fmla="*/ 14 h 96"/>
                  <a:gd name="T82" fmla="*/ 478 w 612"/>
                  <a:gd name="T83" fmla="*/ 8 h 96"/>
                  <a:gd name="T84" fmla="*/ 426 w 612"/>
                  <a:gd name="T85" fmla="*/ 4 h 96"/>
                  <a:gd name="T86" fmla="*/ 370 w 612"/>
                  <a:gd name="T87" fmla="*/ 0 h 96"/>
                  <a:gd name="T88" fmla="*/ 308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8" y="0"/>
                    </a:moveTo>
                    <a:lnTo>
                      <a:pt x="308" y="0"/>
                    </a:lnTo>
                    <a:lnTo>
                      <a:pt x="246" y="0"/>
                    </a:lnTo>
                    <a:lnTo>
                      <a:pt x="188" y="4"/>
                    </a:lnTo>
                    <a:lnTo>
                      <a:pt x="136" y="8"/>
                    </a:lnTo>
                    <a:lnTo>
                      <a:pt x="90" y="14"/>
                    </a:lnTo>
                    <a:lnTo>
                      <a:pt x="52" y="22"/>
                    </a:lnTo>
                    <a:lnTo>
                      <a:pt x="24" y="30"/>
                    </a:lnTo>
                    <a:lnTo>
                      <a:pt x="14" y="36"/>
                    </a:lnTo>
                    <a:lnTo>
                      <a:pt x="6" y="40"/>
                    </a:lnTo>
                    <a:lnTo>
                      <a:pt x="2" y="46"/>
                    </a:lnTo>
                    <a:lnTo>
                      <a:pt x="0" y="50"/>
                    </a:lnTo>
                    <a:lnTo>
                      <a:pt x="0" y="50"/>
                    </a:lnTo>
                    <a:lnTo>
                      <a:pt x="2" y="56"/>
                    </a:lnTo>
                    <a:lnTo>
                      <a:pt x="6" y="60"/>
                    </a:lnTo>
                    <a:lnTo>
                      <a:pt x="14" y="64"/>
                    </a:lnTo>
                    <a:lnTo>
                      <a:pt x="24" y="68"/>
                    </a:lnTo>
                    <a:lnTo>
                      <a:pt x="52" y="76"/>
                    </a:lnTo>
                    <a:lnTo>
                      <a:pt x="90" y="82"/>
                    </a:lnTo>
                    <a:lnTo>
                      <a:pt x="136" y="88"/>
                    </a:lnTo>
                    <a:lnTo>
                      <a:pt x="188" y="94"/>
                    </a:lnTo>
                    <a:lnTo>
                      <a:pt x="246" y="96"/>
                    </a:lnTo>
                    <a:lnTo>
                      <a:pt x="308" y="96"/>
                    </a:lnTo>
                    <a:lnTo>
                      <a:pt x="308" y="96"/>
                    </a:lnTo>
                    <a:lnTo>
                      <a:pt x="370" y="96"/>
                    </a:lnTo>
                    <a:lnTo>
                      <a:pt x="426" y="94"/>
                    </a:lnTo>
                    <a:lnTo>
                      <a:pt x="478" y="88"/>
                    </a:lnTo>
                    <a:lnTo>
                      <a:pt x="522"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2" y="14"/>
                    </a:lnTo>
                    <a:lnTo>
                      <a:pt x="478" y="8"/>
                    </a:lnTo>
                    <a:lnTo>
                      <a:pt x="426" y="4"/>
                    </a:lnTo>
                    <a:lnTo>
                      <a:pt x="370" y="0"/>
                    </a:lnTo>
                    <a:lnTo>
                      <a:pt x="3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7" name="Freeform 424"/>
              <p:cNvSpPr>
                <a:spLocks noEditPoints="1"/>
              </p:cNvSpPr>
              <p:nvPr/>
            </p:nvSpPr>
            <p:spPr bwMode="auto">
              <a:xfrm>
                <a:off x="4589" y="4178"/>
                <a:ext cx="608" cy="96"/>
              </a:xfrm>
              <a:custGeom>
                <a:avLst/>
                <a:gdLst>
                  <a:gd name="T0" fmla="*/ 306 w 608"/>
                  <a:gd name="T1" fmla="*/ 96 h 96"/>
                  <a:gd name="T2" fmla="*/ 188 w 608"/>
                  <a:gd name="T3" fmla="*/ 92 h 96"/>
                  <a:gd name="T4" fmla="*/ 92 w 608"/>
                  <a:gd name="T5" fmla="*/ 82 h 96"/>
                  <a:gd name="T6" fmla="*/ 26 w 608"/>
                  <a:gd name="T7" fmla="*/ 68 h 96"/>
                  <a:gd name="T8" fmla="*/ 8 w 608"/>
                  <a:gd name="T9" fmla="*/ 60 h 96"/>
                  <a:gd name="T10" fmla="*/ 2 w 608"/>
                  <a:gd name="T11" fmla="*/ 50 h 96"/>
                  <a:gd name="T12" fmla="*/ 4 w 608"/>
                  <a:gd name="T13" fmla="*/ 46 h 96"/>
                  <a:gd name="T14" fmla="*/ 16 w 608"/>
                  <a:gd name="T15" fmla="*/ 36 h 96"/>
                  <a:gd name="T16" fmla="*/ 54 w 608"/>
                  <a:gd name="T17" fmla="*/ 22 h 96"/>
                  <a:gd name="T18" fmla="*/ 136 w 608"/>
                  <a:gd name="T19" fmla="*/ 8 h 96"/>
                  <a:gd name="T20" fmla="*/ 246 w 608"/>
                  <a:gd name="T21" fmla="*/ 2 h 96"/>
                  <a:gd name="T22" fmla="*/ 306 w 608"/>
                  <a:gd name="T23" fmla="*/ 0 h 96"/>
                  <a:gd name="T24" fmla="*/ 422 w 608"/>
                  <a:gd name="T25" fmla="*/ 4 h 96"/>
                  <a:gd name="T26" fmla="*/ 518 w 608"/>
                  <a:gd name="T27" fmla="*/ 16 h 96"/>
                  <a:gd name="T28" fmla="*/ 582 w 608"/>
                  <a:gd name="T29" fmla="*/ 30 h 96"/>
                  <a:gd name="T30" fmla="*/ 600 w 608"/>
                  <a:gd name="T31" fmla="*/ 40 h 96"/>
                  <a:gd name="T32" fmla="*/ 606 w 608"/>
                  <a:gd name="T33" fmla="*/ 50 h 96"/>
                  <a:gd name="T34" fmla="*/ 604 w 608"/>
                  <a:gd name="T35" fmla="*/ 54 h 96"/>
                  <a:gd name="T36" fmla="*/ 592 w 608"/>
                  <a:gd name="T37" fmla="*/ 64 h 96"/>
                  <a:gd name="T38" fmla="*/ 554 w 608"/>
                  <a:gd name="T39" fmla="*/ 76 h 96"/>
                  <a:gd name="T40" fmla="*/ 474 w 608"/>
                  <a:gd name="T41" fmla="*/ 88 h 96"/>
                  <a:gd name="T42" fmla="*/ 366 w 608"/>
                  <a:gd name="T43" fmla="*/ 96 h 96"/>
                  <a:gd name="T44" fmla="*/ 306 w 608"/>
                  <a:gd name="T45" fmla="*/ 0 h 96"/>
                  <a:gd name="T46" fmla="*/ 244 w 608"/>
                  <a:gd name="T47" fmla="*/ 2 h 96"/>
                  <a:gd name="T48" fmla="*/ 136 w 608"/>
                  <a:gd name="T49" fmla="*/ 8 h 96"/>
                  <a:gd name="T50" fmla="*/ 52 w 608"/>
                  <a:gd name="T51" fmla="*/ 22 h 96"/>
                  <a:gd name="T52" fmla="*/ 14 w 608"/>
                  <a:gd name="T53" fmla="*/ 36 h 96"/>
                  <a:gd name="T54" fmla="*/ 2 w 608"/>
                  <a:gd name="T55" fmla="*/ 46 h 96"/>
                  <a:gd name="T56" fmla="*/ 0 w 608"/>
                  <a:gd name="T57" fmla="*/ 50 h 96"/>
                  <a:gd name="T58" fmla="*/ 6 w 608"/>
                  <a:gd name="T59" fmla="*/ 60 h 96"/>
                  <a:gd name="T60" fmla="*/ 24 w 608"/>
                  <a:gd name="T61" fmla="*/ 68 h 96"/>
                  <a:gd name="T62" fmla="*/ 90 w 608"/>
                  <a:gd name="T63" fmla="*/ 82 h 96"/>
                  <a:gd name="T64" fmla="*/ 188 w 608"/>
                  <a:gd name="T65" fmla="*/ 92 h 96"/>
                  <a:gd name="T66" fmla="*/ 306 w 608"/>
                  <a:gd name="T67" fmla="*/ 96 h 96"/>
                  <a:gd name="T68" fmla="*/ 366 w 608"/>
                  <a:gd name="T69" fmla="*/ 96 h 96"/>
                  <a:gd name="T70" fmla="*/ 474 w 608"/>
                  <a:gd name="T71" fmla="*/ 88 h 96"/>
                  <a:gd name="T72" fmla="*/ 556 w 608"/>
                  <a:gd name="T73" fmla="*/ 76 h 96"/>
                  <a:gd name="T74" fmla="*/ 594 w 608"/>
                  <a:gd name="T75" fmla="*/ 64 h 96"/>
                  <a:gd name="T76" fmla="*/ 606 w 608"/>
                  <a:gd name="T77" fmla="*/ 54 h 96"/>
                  <a:gd name="T78" fmla="*/ 608 w 608"/>
                  <a:gd name="T79" fmla="*/ 50 h 96"/>
                  <a:gd name="T80" fmla="*/ 602 w 608"/>
                  <a:gd name="T81" fmla="*/ 40 h 96"/>
                  <a:gd name="T82" fmla="*/ 584 w 608"/>
                  <a:gd name="T83" fmla="*/ 30 h 96"/>
                  <a:gd name="T84" fmla="*/ 518 w 608"/>
                  <a:gd name="T85" fmla="*/ 14 h 96"/>
                  <a:gd name="T86" fmla="*/ 424 w 608"/>
                  <a:gd name="T87" fmla="*/ 4 h 96"/>
                  <a:gd name="T88" fmla="*/ 306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96"/>
                    </a:moveTo>
                    <a:lnTo>
                      <a:pt x="306" y="96"/>
                    </a:lnTo>
                    <a:lnTo>
                      <a:pt x="246" y="96"/>
                    </a:lnTo>
                    <a:lnTo>
                      <a:pt x="188" y="92"/>
                    </a:lnTo>
                    <a:lnTo>
                      <a:pt x="136" y="88"/>
                    </a:lnTo>
                    <a:lnTo>
                      <a:pt x="92" y="82"/>
                    </a:lnTo>
                    <a:lnTo>
                      <a:pt x="54" y="76"/>
                    </a:lnTo>
                    <a:lnTo>
                      <a:pt x="26" y="68"/>
                    </a:lnTo>
                    <a:lnTo>
                      <a:pt x="16" y="64"/>
                    </a:lnTo>
                    <a:lnTo>
                      <a:pt x="8" y="60"/>
                    </a:lnTo>
                    <a:lnTo>
                      <a:pt x="4" y="54"/>
                    </a:lnTo>
                    <a:lnTo>
                      <a:pt x="2" y="50"/>
                    </a:lnTo>
                    <a:lnTo>
                      <a:pt x="2" y="50"/>
                    </a:lnTo>
                    <a:lnTo>
                      <a:pt x="4" y="46"/>
                    </a:lnTo>
                    <a:lnTo>
                      <a:pt x="8" y="40"/>
                    </a:lnTo>
                    <a:lnTo>
                      <a:pt x="16" y="36"/>
                    </a:lnTo>
                    <a:lnTo>
                      <a:pt x="26" y="30"/>
                    </a:lnTo>
                    <a:lnTo>
                      <a:pt x="54" y="22"/>
                    </a:lnTo>
                    <a:lnTo>
                      <a:pt x="92" y="16"/>
                    </a:lnTo>
                    <a:lnTo>
                      <a:pt x="136" y="8"/>
                    </a:lnTo>
                    <a:lnTo>
                      <a:pt x="188" y="4"/>
                    </a:lnTo>
                    <a:lnTo>
                      <a:pt x="246" y="2"/>
                    </a:lnTo>
                    <a:lnTo>
                      <a:pt x="306" y="0"/>
                    </a:lnTo>
                    <a:lnTo>
                      <a:pt x="306" y="0"/>
                    </a:lnTo>
                    <a:lnTo>
                      <a:pt x="366" y="2"/>
                    </a:lnTo>
                    <a:lnTo>
                      <a:pt x="422" y="4"/>
                    </a:lnTo>
                    <a:lnTo>
                      <a:pt x="474" y="8"/>
                    </a:lnTo>
                    <a:lnTo>
                      <a:pt x="518" y="16"/>
                    </a:lnTo>
                    <a:lnTo>
                      <a:pt x="554" y="22"/>
                    </a:lnTo>
                    <a:lnTo>
                      <a:pt x="582" y="30"/>
                    </a:lnTo>
                    <a:lnTo>
                      <a:pt x="592" y="36"/>
                    </a:lnTo>
                    <a:lnTo>
                      <a:pt x="600" y="40"/>
                    </a:lnTo>
                    <a:lnTo>
                      <a:pt x="604" y="46"/>
                    </a:lnTo>
                    <a:lnTo>
                      <a:pt x="606" y="50"/>
                    </a:lnTo>
                    <a:lnTo>
                      <a:pt x="606" y="50"/>
                    </a:lnTo>
                    <a:lnTo>
                      <a:pt x="604" y="54"/>
                    </a:lnTo>
                    <a:lnTo>
                      <a:pt x="600" y="60"/>
                    </a:lnTo>
                    <a:lnTo>
                      <a:pt x="592" y="64"/>
                    </a:lnTo>
                    <a:lnTo>
                      <a:pt x="582" y="68"/>
                    </a:lnTo>
                    <a:lnTo>
                      <a:pt x="554" y="76"/>
                    </a:lnTo>
                    <a:lnTo>
                      <a:pt x="518" y="82"/>
                    </a:lnTo>
                    <a:lnTo>
                      <a:pt x="474" y="88"/>
                    </a:lnTo>
                    <a:lnTo>
                      <a:pt x="422" y="92"/>
                    </a:lnTo>
                    <a:lnTo>
                      <a:pt x="366" y="96"/>
                    </a:lnTo>
                    <a:lnTo>
                      <a:pt x="306" y="96"/>
                    </a:lnTo>
                    <a:close/>
                    <a:moveTo>
                      <a:pt x="306" y="0"/>
                    </a:moveTo>
                    <a:lnTo>
                      <a:pt x="306" y="0"/>
                    </a:lnTo>
                    <a:lnTo>
                      <a:pt x="244" y="2"/>
                    </a:lnTo>
                    <a:lnTo>
                      <a:pt x="188" y="4"/>
                    </a:lnTo>
                    <a:lnTo>
                      <a:pt x="136" y="8"/>
                    </a:lnTo>
                    <a:lnTo>
                      <a:pt x="90" y="14"/>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6" y="88"/>
                    </a:lnTo>
                    <a:lnTo>
                      <a:pt x="188" y="92"/>
                    </a:lnTo>
                    <a:lnTo>
                      <a:pt x="244" y="96"/>
                    </a:lnTo>
                    <a:lnTo>
                      <a:pt x="306" y="96"/>
                    </a:lnTo>
                    <a:lnTo>
                      <a:pt x="306" y="96"/>
                    </a:lnTo>
                    <a:lnTo>
                      <a:pt x="366" y="96"/>
                    </a:lnTo>
                    <a:lnTo>
                      <a:pt x="424" y="92"/>
                    </a:lnTo>
                    <a:lnTo>
                      <a:pt x="474" y="88"/>
                    </a:lnTo>
                    <a:lnTo>
                      <a:pt x="518"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18" y="14"/>
                    </a:lnTo>
                    <a:lnTo>
                      <a:pt x="474" y="8"/>
                    </a:lnTo>
                    <a:lnTo>
                      <a:pt x="424" y="4"/>
                    </a:lnTo>
                    <a:lnTo>
                      <a:pt x="366" y="2"/>
                    </a:lnTo>
                    <a:lnTo>
                      <a:pt x="306" y="0"/>
                    </a:lnTo>
                    <a:close/>
                  </a:path>
                </a:pathLst>
              </a:custGeom>
              <a:solidFill>
                <a:srgbClr val="C8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8" name="Freeform 425"/>
              <p:cNvSpPr>
                <a:spLocks/>
              </p:cNvSpPr>
              <p:nvPr/>
            </p:nvSpPr>
            <p:spPr bwMode="auto">
              <a:xfrm>
                <a:off x="4591" y="4178"/>
                <a:ext cx="604" cy="96"/>
              </a:xfrm>
              <a:custGeom>
                <a:avLst/>
                <a:gdLst>
                  <a:gd name="T0" fmla="*/ 304 w 604"/>
                  <a:gd name="T1" fmla="*/ 96 h 96"/>
                  <a:gd name="T2" fmla="*/ 304 w 604"/>
                  <a:gd name="T3" fmla="*/ 96 h 96"/>
                  <a:gd name="T4" fmla="*/ 244 w 604"/>
                  <a:gd name="T5" fmla="*/ 96 h 96"/>
                  <a:gd name="T6" fmla="*/ 186 w 604"/>
                  <a:gd name="T7" fmla="*/ 92 h 96"/>
                  <a:gd name="T8" fmla="*/ 134 w 604"/>
                  <a:gd name="T9" fmla="*/ 88 h 96"/>
                  <a:gd name="T10" fmla="*/ 90 w 604"/>
                  <a:gd name="T11" fmla="*/ 82 h 96"/>
                  <a:gd name="T12" fmla="*/ 52 w 604"/>
                  <a:gd name="T13" fmla="*/ 76 h 96"/>
                  <a:gd name="T14" fmla="*/ 24 w 604"/>
                  <a:gd name="T15" fmla="*/ 68 h 96"/>
                  <a:gd name="T16" fmla="*/ 14 w 604"/>
                  <a:gd name="T17" fmla="*/ 64 h 96"/>
                  <a:gd name="T18" fmla="*/ 6 w 604"/>
                  <a:gd name="T19" fmla="*/ 60 h 96"/>
                  <a:gd name="T20" fmla="*/ 2 w 604"/>
                  <a:gd name="T21" fmla="*/ 54 h 96"/>
                  <a:gd name="T22" fmla="*/ 0 w 604"/>
                  <a:gd name="T23" fmla="*/ 50 h 96"/>
                  <a:gd name="T24" fmla="*/ 0 w 604"/>
                  <a:gd name="T25" fmla="*/ 50 h 96"/>
                  <a:gd name="T26" fmla="*/ 2 w 604"/>
                  <a:gd name="T27" fmla="*/ 46 h 96"/>
                  <a:gd name="T28" fmla="*/ 6 w 604"/>
                  <a:gd name="T29" fmla="*/ 40 h 96"/>
                  <a:gd name="T30" fmla="*/ 14 w 604"/>
                  <a:gd name="T31" fmla="*/ 36 h 96"/>
                  <a:gd name="T32" fmla="*/ 24 w 604"/>
                  <a:gd name="T33" fmla="*/ 30 h 96"/>
                  <a:gd name="T34" fmla="*/ 52 w 604"/>
                  <a:gd name="T35" fmla="*/ 22 h 96"/>
                  <a:gd name="T36" fmla="*/ 90 w 604"/>
                  <a:gd name="T37" fmla="*/ 16 h 96"/>
                  <a:gd name="T38" fmla="*/ 134 w 604"/>
                  <a:gd name="T39" fmla="*/ 8 h 96"/>
                  <a:gd name="T40" fmla="*/ 186 w 604"/>
                  <a:gd name="T41" fmla="*/ 4 h 96"/>
                  <a:gd name="T42" fmla="*/ 244 w 604"/>
                  <a:gd name="T43" fmla="*/ 2 h 96"/>
                  <a:gd name="T44" fmla="*/ 304 w 604"/>
                  <a:gd name="T45" fmla="*/ 0 h 96"/>
                  <a:gd name="T46" fmla="*/ 304 w 604"/>
                  <a:gd name="T47" fmla="*/ 0 h 96"/>
                  <a:gd name="T48" fmla="*/ 364 w 604"/>
                  <a:gd name="T49" fmla="*/ 2 h 96"/>
                  <a:gd name="T50" fmla="*/ 420 w 604"/>
                  <a:gd name="T51" fmla="*/ 4 h 96"/>
                  <a:gd name="T52" fmla="*/ 472 w 604"/>
                  <a:gd name="T53" fmla="*/ 8 h 96"/>
                  <a:gd name="T54" fmla="*/ 516 w 604"/>
                  <a:gd name="T55" fmla="*/ 16 h 96"/>
                  <a:gd name="T56" fmla="*/ 552 w 604"/>
                  <a:gd name="T57" fmla="*/ 22 h 96"/>
                  <a:gd name="T58" fmla="*/ 580 w 604"/>
                  <a:gd name="T59" fmla="*/ 30 h 96"/>
                  <a:gd name="T60" fmla="*/ 590 w 604"/>
                  <a:gd name="T61" fmla="*/ 36 h 96"/>
                  <a:gd name="T62" fmla="*/ 598 w 604"/>
                  <a:gd name="T63" fmla="*/ 40 h 96"/>
                  <a:gd name="T64" fmla="*/ 602 w 604"/>
                  <a:gd name="T65" fmla="*/ 46 h 96"/>
                  <a:gd name="T66" fmla="*/ 604 w 604"/>
                  <a:gd name="T67" fmla="*/ 50 h 96"/>
                  <a:gd name="T68" fmla="*/ 604 w 604"/>
                  <a:gd name="T69" fmla="*/ 50 h 96"/>
                  <a:gd name="T70" fmla="*/ 602 w 604"/>
                  <a:gd name="T71" fmla="*/ 54 h 96"/>
                  <a:gd name="T72" fmla="*/ 598 w 604"/>
                  <a:gd name="T73" fmla="*/ 60 h 96"/>
                  <a:gd name="T74" fmla="*/ 590 w 604"/>
                  <a:gd name="T75" fmla="*/ 64 h 96"/>
                  <a:gd name="T76" fmla="*/ 580 w 604"/>
                  <a:gd name="T77" fmla="*/ 68 h 96"/>
                  <a:gd name="T78" fmla="*/ 552 w 604"/>
                  <a:gd name="T79" fmla="*/ 76 h 96"/>
                  <a:gd name="T80" fmla="*/ 516 w 604"/>
                  <a:gd name="T81" fmla="*/ 82 h 96"/>
                  <a:gd name="T82" fmla="*/ 472 w 604"/>
                  <a:gd name="T83" fmla="*/ 88 h 96"/>
                  <a:gd name="T84" fmla="*/ 420 w 604"/>
                  <a:gd name="T85" fmla="*/ 92 h 96"/>
                  <a:gd name="T86" fmla="*/ 364 w 604"/>
                  <a:gd name="T87" fmla="*/ 96 h 96"/>
                  <a:gd name="T88" fmla="*/ 304 w 604"/>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96"/>
                    </a:moveTo>
                    <a:lnTo>
                      <a:pt x="304" y="96"/>
                    </a:lnTo>
                    <a:lnTo>
                      <a:pt x="244" y="96"/>
                    </a:lnTo>
                    <a:lnTo>
                      <a:pt x="186" y="92"/>
                    </a:lnTo>
                    <a:lnTo>
                      <a:pt x="134" y="88"/>
                    </a:lnTo>
                    <a:lnTo>
                      <a:pt x="90" y="82"/>
                    </a:lnTo>
                    <a:lnTo>
                      <a:pt x="52" y="76"/>
                    </a:lnTo>
                    <a:lnTo>
                      <a:pt x="24" y="68"/>
                    </a:lnTo>
                    <a:lnTo>
                      <a:pt x="14" y="64"/>
                    </a:lnTo>
                    <a:lnTo>
                      <a:pt x="6" y="60"/>
                    </a:lnTo>
                    <a:lnTo>
                      <a:pt x="2" y="54"/>
                    </a:lnTo>
                    <a:lnTo>
                      <a:pt x="0" y="50"/>
                    </a:lnTo>
                    <a:lnTo>
                      <a:pt x="0" y="50"/>
                    </a:lnTo>
                    <a:lnTo>
                      <a:pt x="2" y="46"/>
                    </a:lnTo>
                    <a:lnTo>
                      <a:pt x="6" y="40"/>
                    </a:lnTo>
                    <a:lnTo>
                      <a:pt x="14" y="36"/>
                    </a:lnTo>
                    <a:lnTo>
                      <a:pt x="24" y="30"/>
                    </a:lnTo>
                    <a:lnTo>
                      <a:pt x="52" y="22"/>
                    </a:lnTo>
                    <a:lnTo>
                      <a:pt x="90" y="16"/>
                    </a:lnTo>
                    <a:lnTo>
                      <a:pt x="134" y="8"/>
                    </a:lnTo>
                    <a:lnTo>
                      <a:pt x="186" y="4"/>
                    </a:lnTo>
                    <a:lnTo>
                      <a:pt x="244" y="2"/>
                    </a:lnTo>
                    <a:lnTo>
                      <a:pt x="304" y="0"/>
                    </a:lnTo>
                    <a:lnTo>
                      <a:pt x="304" y="0"/>
                    </a:lnTo>
                    <a:lnTo>
                      <a:pt x="364" y="2"/>
                    </a:lnTo>
                    <a:lnTo>
                      <a:pt x="420" y="4"/>
                    </a:lnTo>
                    <a:lnTo>
                      <a:pt x="472" y="8"/>
                    </a:lnTo>
                    <a:lnTo>
                      <a:pt x="516" y="16"/>
                    </a:lnTo>
                    <a:lnTo>
                      <a:pt x="552" y="22"/>
                    </a:lnTo>
                    <a:lnTo>
                      <a:pt x="580" y="30"/>
                    </a:lnTo>
                    <a:lnTo>
                      <a:pt x="590" y="36"/>
                    </a:lnTo>
                    <a:lnTo>
                      <a:pt x="598" y="40"/>
                    </a:lnTo>
                    <a:lnTo>
                      <a:pt x="602" y="46"/>
                    </a:lnTo>
                    <a:lnTo>
                      <a:pt x="604" y="50"/>
                    </a:lnTo>
                    <a:lnTo>
                      <a:pt x="604" y="50"/>
                    </a:lnTo>
                    <a:lnTo>
                      <a:pt x="602" y="54"/>
                    </a:lnTo>
                    <a:lnTo>
                      <a:pt x="598" y="60"/>
                    </a:lnTo>
                    <a:lnTo>
                      <a:pt x="590" y="64"/>
                    </a:lnTo>
                    <a:lnTo>
                      <a:pt x="580" y="68"/>
                    </a:lnTo>
                    <a:lnTo>
                      <a:pt x="552" y="76"/>
                    </a:lnTo>
                    <a:lnTo>
                      <a:pt x="516" y="82"/>
                    </a:lnTo>
                    <a:lnTo>
                      <a:pt x="472" y="88"/>
                    </a:lnTo>
                    <a:lnTo>
                      <a:pt x="420" y="92"/>
                    </a:lnTo>
                    <a:lnTo>
                      <a:pt x="364" y="96"/>
                    </a:lnTo>
                    <a:lnTo>
                      <a:pt x="304"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9" name="Freeform 426"/>
              <p:cNvSpPr>
                <a:spLocks/>
              </p:cNvSpPr>
              <p:nvPr/>
            </p:nvSpPr>
            <p:spPr bwMode="auto">
              <a:xfrm>
                <a:off x="4589" y="4178"/>
                <a:ext cx="608" cy="96"/>
              </a:xfrm>
              <a:custGeom>
                <a:avLst/>
                <a:gdLst>
                  <a:gd name="T0" fmla="*/ 306 w 608"/>
                  <a:gd name="T1" fmla="*/ 0 h 96"/>
                  <a:gd name="T2" fmla="*/ 306 w 608"/>
                  <a:gd name="T3" fmla="*/ 0 h 96"/>
                  <a:gd name="T4" fmla="*/ 244 w 608"/>
                  <a:gd name="T5" fmla="*/ 2 h 96"/>
                  <a:gd name="T6" fmla="*/ 188 w 608"/>
                  <a:gd name="T7" fmla="*/ 4 h 96"/>
                  <a:gd name="T8" fmla="*/ 136 w 608"/>
                  <a:gd name="T9" fmla="*/ 8 h 96"/>
                  <a:gd name="T10" fmla="*/ 90 w 608"/>
                  <a:gd name="T11" fmla="*/ 14 h 96"/>
                  <a:gd name="T12" fmla="*/ 52 w 608"/>
                  <a:gd name="T13" fmla="*/ 22 h 96"/>
                  <a:gd name="T14" fmla="*/ 24 w 608"/>
                  <a:gd name="T15" fmla="*/ 30 h 96"/>
                  <a:gd name="T16" fmla="*/ 14 w 608"/>
                  <a:gd name="T17" fmla="*/ 36 h 96"/>
                  <a:gd name="T18" fmla="*/ 6 w 608"/>
                  <a:gd name="T19" fmla="*/ 40 h 96"/>
                  <a:gd name="T20" fmla="*/ 2 w 608"/>
                  <a:gd name="T21" fmla="*/ 46 h 96"/>
                  <a:gd name="T22" fmla="*/ 0 w 608"/>
                  <a:gd name="T23" fmla="*/ 50 h 96"/>
                  <a:gd name="T24" fmla="*/ 0 w 608"/>
                  <a:gd name="T25" fmla="*/ 50 h 96"/>
                  <a:gd name="T26" fmla="*/ 2 w 608"/>
                  <a:gd name="T27" fmla="*/ 54 h 96"/>
                  <a:gd name="T28" fmla="*/ 6 w 608"/>
                  <a:gd name="T29" fmla="*/ 60 h 96"/>
                  <a:gd name="T30" fmla="*/ 14 w 608"/>
                  <a:gd name="T31" fmla="*/ 64 h 96"/>
                  <a:gd name="T32" fmla="*/ 24 w 608"/>
                  <a:gd name="T33" fmla="*/ 68 h 96"/>
                  <a:gd name="T34" fmla="*/ 52 w 608"/>
                  <a:gd name="T35" fmla="*/ 76 h 96"/>
                  <a:gd name="T36" fmla="*/ 90 w 608"/>
                  <a:gd name="T37" fmla="*/ 82 h 96"/>
                  <a:gd name="T38" fmla="*/ 136 w 608"/>
                  <a:gd name="T39" fmla="*/ 88 h 96"/>
                  <a:gd name="T40" fmla="*/ 188 w 608"/>
                  <a:gd name="T41" fmla="*/ 92 h 96"/>
                  <a:gd name="T42" fmla="*/ 244 w 608"/>
                  <a:gd name="T43" fmla="*/ 96 h 96"/>
                  <a:gd name="T44" fmla="*/ 306 w 608"/>
                  <a:gd name="T45" fmla="*/ 96 h 96"/>
                  <a:gd name="T46" fmla="*/ 306 w 608"/>
                  <a:gd name="T47" fmla="*/ 96 h 96"/>
                  <a:gd name="T48" fmla="*/ 366 w 608"/>
                  <a:gd name="T49" fmla="*/ 96 h 96"/>
                  <a:gd name="T50" fmla="*/ 424 w 608"/>
                  <a:gd name="T51" fmla="*/ 92 h 96"/>
                  <a:gd name="T52" fmla="*/ 474 w 608"/>
                  <a:gd name="T53" fmla="*/ 88 h 96"/>
                  <a:gd name="T54" fmla="*/ 518 w 608"/>
                  <a:gd name="T55" fmla="*/ 82 h 96"/>
                  <a:gd name="T56" fmla="*/ 556 w 608"/>
                  <a:gd name="T57" fmla="*/ 76 h 96"/>
                  <a:gd name="T58" fmla="*/ 584 w 608"/>
                  <a:gd name="T59" fmla="*/ 68 h 96"/>
                  <a:gd name="T60" fmla="*/ 594 w 608"/>
                  <a:gd name="T61" fmla="*/ 64 h 96"/>
                  <a:gd name="T62" fmla="*/ 602 w 608"/>
                  <a:gd name="T63" fmla="*/ 60 h 96"/>
                  <a:gd name="T64" fmla="*/ 606 w 608"/>
                  <a:gd name="T65" fmla="*/ 54 h 96"/>
                  <a:gd name="T66" fmla="*/ 608 w 608"/>
                  <a:gd name="T67" fmla="*/ 50 h 96"/>
                  <a:gd name="T68" fmla="*/ 608 w 608"/>
                  <a:gd name="T69" fmla="*/ 50 h 96"/>
                  <a:gd name="T70" fmla="*/ 606 w 608"/>
                  <a:gd name="T71" fmla="*/ 46 h 96"/>
                  <a:gd name="T72" fmla="*/ 602 w 608"/>
                  <a:gd name="T73" fmla="*/ 40 h 96"/>
                  <a:gd name="T74" fmla="*/ 594 w 608"/>
                  <a:gd name="T75" fmla="*/ 36 h 96"/>
                  <a:gd name="T76" fmla="*/ 584 w 608"/>
                  <a:gd name="T77" fmla="*/ 30 h 96"/>
                  <a:gd name="T78" fmla="*/ 556 w 608"/>
                  <a:gd name="T79" fmla="*/ 22 h 96"/>
                  <a:gd name="T80" fmla="*/ 518 w 608"/>
                  <a:gd name="T81" fmla="*/ 14 h 96"/>
                  <a:gd name="T82" fmla="*/ 474 w 608"/>
                  <a:gd name="T83" fmla="*/ 8 h 96"/>
                  <a:gd name="T84" fmla="*/ 424 w 608"/>
                  <a:gd name="T85" fmla="*/ 4 h 96"/>
                  <a:gd name="T86" fmla="*/ 366 w 608"/>
                  <a:gd name="T87" fmla="*/ 2 h 96"/>
                  <a:gd name="T88" fmla="*/ 306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6" y="0"/>
                    </a:moveTo>
                    <a:lnTo>
                      <a:pt x="306" y="0"/>
                    </a:lnTo>
                    <a:lnTo>
                      <a:pt x="244" y="2"/>
                    </a:lnTo>
                    <a:lnTo>
                      <a:pt x="188" y="4"/>
                    </a:lnTo>
                    <a:lnTo>
                      <a:pt x="136" y="8"/>
                    </a:lnTo>
                    <a:lnTo>
                      <a:pt x="90" y="14"/>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6" y="88"/>
                    </a:lnTo>
                    <a:lnTo>
                      <a:pt x="188" y="92"/>
                    </a:lnTo>
                    <a:lnTo>
                      <a:pt x="244" y="96"/>
                    </a:lnTo>
                    <a:lnTo>
                      <a:pt x="306" y="96"/>
                    </a:lnTo>
                    <a:lnTo>
                      <a:pt x="306" y="96"/>
                    </a:lnTo>
                    <a:lnTo>
                      <a:pt x="366" y="96"/>
                    </a:lnTo>
                    <a:lnTo>
                      <a:pt x="424" y="92"/>
                    </a:lnTo>
                    <a:lnTo>
                      <a:pt x="474" y="88"/>
                    </a:lnTo>
                    <a:lnTo>
                      <a:pt x="518"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18" y="14"/>
                    </a:lnTo>
                    <a:lnTo>
                      <a:pt x="474" y="8"/>
                    </a:lnTo>
                    <a:lnTo>
                      <a:pt x="424" y="4"/>
                    </a:lnTo>
                    <a:lnTo>
                      <a:pt x="366" y="2"/>
                    </a:lnTo>
                    <a:lnTo>
                      <a:pt x="3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0" name="Freeform 427"/>
              <p:cNvSpPr>
                <a:spLocks noEditPoints="1"/>
              </p:cNvSpPr>
              <p:nvPr/>
            </p:nvSpPr>
            <p:spPr bwMode="auto">
              <a:xfrm>
                <a:off x="4591" y="4178"/>
                <a:ext cx="604" cy="96"/>
              </a:xfrm>
              <a:custGeom>
                <a:avLst/>
                <a:gdLst>
                  <a:gd name="T0" fmla="*/ 304 w 604"/>
                  <a:gd name="T1" fmla="*/ 96 h 96"/>
                  <a:gd name="T2" fmla="*/ 188 w 604"/>
                  <a:gd name="T3" fmla="*/ 92 h 96"/>
                  <a:gd name="T4" fmla="*/ 90 w 604"/>
                  <a:gd name="T5" fmla="*/ 82 h 96"/>
                  <a:gd name="T6" fmla="*/ 26 w 604"/>
                  <a:gd name="T7" fmla="*/ 68 h 96"/>
                  <a:gd name="T8" fmla="*/ 8 w 604"/>
                  <a:gd name="T9" fmla="*/ 60 h 96"/>
                  <a:gd name="T10" fmla="*/ 2 w 604"/>
                  <a:gd name="T11" fmla="*/ 50 h 96"/>
                  <a:gd name="T12" fmla="*/ 4 w 604"/>
                  <a:gd name="T13" fmla="*/ 46 h 96"/>
                  <a:gd name="T14" fmla="*/ 16 w 604"/>
                  <a:gd name="T15" fmla="*/ 36 h 96"/>
                  <a:gd name="T16" fmla="*/ 54 w 604"/>
                  <a:gd name="T17" fmla="*/ 22 h 96"/>
                  <a:gd name="T18" fmla="*/ 136 w 604"/>
                  <a:gd name="T19" fmla="*/ 10 h 96"/>
                  <a:gd name="T20" fmla="*/ 244 w 604"/>
                  <a:gd name="T21" fmla="*/ 2 h 96"/>
                  <a:gd name="T22" fmla="*/ 304 w 604"/>
                  <a:gd name="T23" fmla="*/ 0 h 96"/>
                  <a:gd name="T24" fmla="*/ 420 w 604"/>
                  <a:gd name="T25" fmla="*/ 4 h 96"/>
                  <a:gd name="T26" fmla="*/ 514 w 604"/>
                  <a:gd name="T27" fmla="*/ 16 h 96"/>
                  <a:gd name="T28" fmla="*/ 578 w 604"/>
                  <a:gd name="T29" fmla="*/ 32 h 96"/>
                  <a:gd name="T30" fmla="*/ 596 w 604"/>
                  <a:gd name="T31" fmla="*/ 40 h 96"/>
                  <a:gd name="T32" fmla="*/ 602 w 604"/>
                  <a:gd name="T33" fmla="*/ 50 h 96"/>
                  <a:gd name="T34" fmla="*/ 600 w 604"/>
                  <a:gd name="T35" fmla="*/ 54 h 96"/>
                  <a:gd name="T36" fmla="*/ 588 w 604"/>
                  <a:gd name="T37" fmla="*/ 64 h 96"/>
                  <a:gd name="T38" fmla="*/ 550 w 604"/>
                  <a:gd name="T39" fmla="*/ 76 h 96"/>
                  <a:gd name="T40" fmla="*/ 470 w 604"/>
                  <a:gd name="T41" fmla="*/ 88 h 96"/>
                  <a:gd name="T42" fmla="*/ 364 w 604"/>
                  <a:gd name="T43" fmla="*/ 94 h 96"/>
                  <a:gd name="T44" fmla="*/ 304 w 604"/>
                  <a:gd name="T45" fmla="*/ 0 h 96"/>
                  <a:gd name="T46" fmla="*/ 244 w 604"/>
                  <a:gd name="T47" fmla="*/ 2 h 96"/>
                  <a:gd name="T48" fmla="*/ 134 w 604"/>
                  <a:gd name="T49" fmla="*/ 8 h 96"/>
                  <a:gd name="T50" fmla="*/ 52 w 604"/>
                  <a:gd name="T51" fmla="*/ 22 h 96"/>
                  <a:gd name="T52" fmla="*/ 14 w 604"/>
                  <a:gd name="T53" fmla="*/ 36 h 96"/>
                  <a:gd name="T54" fmla="*/ 2 w 604"/>
                  <a:gd name="T55" fmla="*/ 46 h 96"/>
                  <a:gd name="T56" fmla="*/ 0 w 604"/>
                  <a:gd name="T57" fmla="*/ 50 h 96"/>
                  <a:gd name="T58" fmla="*/ 6 w 604"/>
                  <a:gd name="T59" fmla="*/ 60 h 96"/>
                  <a:gd name="T60" fmla="*/ 24 w 604"/>
                  <a:gd name="T61" fmla="*/ 68 h 96"/>
                  <a:gd name="T62" fmla="*/ 90 w 604"/>
                  <a:gd name="T63" fmla="*/ 82 h 96"/>
                  <a:gd name="T64" fmla="*/ 186 w 604"/>
                  <a:gd name="T65" fmla="*/ 92 h 96"/>
                  <a:gd name="T66" fmla="*/ 304 w 604"/>
                  <a:gd name="T67" fmla="*/ 96 h 96"/>
                  <a:gd name="T68" fmla="*/ 364 w 604"/>
                  <a:gd name="T69" fmla="*/ 96 h 96"/>
                  <a:gd name="T70" fmla="*/ 472 w 604"/>
                  <a:gd name="T71" fmla="*/ 88 h 96"/>
                  <a:gd name="T72" fmla="*/ 552 w 604"/>
                  <a:gd name="T73" fmla="*/ 76 h 96"/>
                  <a:gd name="T74" fmla="*/ 590 w 604"/>
                  <a:gd name="T75" fmla="*/ 64 h 96"/>
                  <a:gd name="T76" fmla="*/ 602 w 604"/>
                  <a:gd name="T77" fmla="*/ 54 h 96"/>
                  <a:gd name="T78" fmla="*/ 604 w 604"/>
                  <a:gd name="T79" fmla="*/ 50 h 96"/>
                  <a:gd name="T80" fmla="*/ 598 w 604"/>
                  <a:gd name="T81" fmla="*/ 40 h 96"/>
                  <a:gd name="T82" fmla="*/ 580 w 604"/>
                  <a:gd name="T83" fmla="*/ 30 h 96"/>
                  <a:gd name="T84" fmla="*/ 516 w 604"/>
                  <a:gd name="T85" fmla="*/ 16 h 96"/>
                  <a:gd name="T86" fmla="*/ 420 w 604"/>
                  <a:gd name="T87" fmla="*/ 4 h 96"/>
                  <a:gd name="T88" fmla="*/ 304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96"/>
                    </a:moveTo>
                    <a:lnTo>
                      <a:pt x="304" y="96"/>
                    </a:lnTo>
                    <a:lnTo>
                      <a:pt x="244" y="94"/>
                    </a:lnTo>
                    <a:lnTo>
                      <a:pt x="188" y="92"/>
                    </a:lnTo>
                    <a:lnTo>
                      <a:pt x="136"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6" y="10"/>
                    </a:lnTo>
                    <a:lnTo>
                      <a:pt x="188" y="4"/>
                    </a:lnTo>
                    <a:lnTo>
                      <a:pt x="244" y="2"/>
                    </a:lnTo>
                    <a:lnTo>
                      <a:pt x="304" y="0"/>
                    </a:lnTo>
                    <a:lnTo>
                      <a:pt x="304" y="0"/>
                    </a:lnTo>
                    <a:lnTo>
                      <a:pt x="364" y="2"/>
                    </a:lnTo>
                    <a:lnTo>
                      <a:pt x="420" y="4"/>
                    </a:lnTo>
                    <a:lnTo>
                      <a:pt x="470" y="10"/>
                    </a:lnTo>
                    <a:lnTo>
                      <a:pt x="514" y="16"/>
                    </a:lnTo>
                    <a:lnTo>
                      <a:pt x="550" y="22"/>
                    </a:lnTo>
                    <a:lnTo>
                      <a:pt x="578" y="32"/>
                    </a:lnTo>
                    <a:lnTo>
                      <a:pt x="588" y="36"/>
                    </a:lnTo>
                    <a:lnTo>
                      <a:pt x="596" y="40"/>
                    </a:lnTo>
                    <a:lnTo>
                      <a:pt x="600" y="46"/>
                    </a:lnTo>
                    <a:lnTo>
                      <a:pt x="602" y="50"/>
                    </a:lnTo>
                    <a:lnTo>
                      <a:pt x="602" y="50"/>
                    </a:lnTo>
                    <a:lnTo>
                      <a:pt x="600" y="54"/>
                    </a:lnTo>
                    <a:lnTo>
                      <a:pt x="596" y="60"/>
                    </a:lnTo>
                    <a:lnTo>
                      <a:pt x="588" y="64"/>
                    </a:lnTo>
                    <a:lnTo>
                      <a:pt x="578" y="68"/>
                    </a:lnTo>
                    <a:lnTo>
                      <a:pt x="550" y="76"/>
                    </a:lnTo>
                    <a:lnTo>
                      <a:pt x="514" y="82"/>
                    </a:lnTo>
                    <a:lnTo>
                      <a:pt x="470" y="88"/>
                    </a:lnTo>
                    <a:lnTo>
                      <a:pt x="420" y="92"/>
                    </a:lnTo>
                    <a:lnTo>
                      <a:pt x="364" y="94"/>
                    </a:lnTo>
                    <a:lnTo>
                      <a:pt x="304" y="96"/>
                    </a:lnTo>
                    <a:close/>
                    <a:moveTo>
                      <a:pt x="304" y="0"/>
                    </a:moveTo>
                    <a:lnTo>
                      <a:pt x="304" y="0"/>
                    </a:lnTo>
                    <a:lnTo>
                      <a:pt x="244" y="2"/>
                    </a:lnTo>
                    <a:lnTo>
                      <a:pt x="186" y="4"/>
                    </a:lnTo>
                    <a:lnTo>
                      <a:pt x="134" y="8"/>
                    </a:lnTo>
                    <a:lnTo>
                      <a:pt x="90" y="16"/>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4" y="88"/>
                    </a:lnTo>
                    <a:lnTo>
                      <a:pt x="186" y="92"/>
                    </a:lnTo>
                    <a:lnTo>
                      <a:pt x="244" y="96"/>
                    </a:lnTo>
                    <a:lnTo>
                      <a:pt x="304" y="96"/>
                    </a:lnTo>
                    <a:lnTo>
                      <a:pt x="304"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4" y="0"/>
                    </a:lnTo>
                    <a:close/>
                  </a:path>
                </a:pathLst>
              </a:custGeom>
              <a:solidFill>
                <a:srgbClr val="C7C3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1" name="Freeform 428"/>
              <p:cNvSpPr>
                <a:spLocks/>
              </p:cNvSpPr>
              <p:nvPr/>
            </p:nvSpPr>
            <p:spPr bwMode="auto">
              <a:xfrm>
                <a:off x="4593" y="4178"/>
                <a:ext cx="600" cy="96"/>
              </a:xfrm>
              <a:custGeom>
                <a:avLst/>
                <a:gdLst>
                  <a:gd name="T0" fmla="*/ 302 w 600"/>
                  <a:gd name="T1" fmla="*/ 96 h 96"/>
                  <a:gd name="T2" fmla="*/ 302 w 600"/>
                  <a:gd name="T3" fmla="*/ 96 h 96"/>
                  <a:gd name="T4" fmla="*/ 242 w 600"/>
                  <a:gd name="T5" fmla="*/ 94 h 96"/>
                  <a:gd name="T6" fmla="*/ 186 w 600"/>
                  <a:gd name="T7" fmla="*/ 92 h 96"/>
                  <a:gd name="T8" fmla="*/ 134 w 600"/>
                  <a:gd name="T9" fmla="*/ 88 h 96"/>
                  <a:gd name="T10" fmla="*/ 88 w 600"/>
                  <a:gd name="T11" fmla="*/ 82 h 96"/>
                  <a:gd name="T12" fmla="*/ 52 w 600"/>
                  <a:gd name="T13" fmla="*/ 76 h 96"/>
                  <a:gd name="T14" fmla="*/ 24 w 600"/>
                  <a:gd name="T15" fmla="*/ 68 h 96"/>
                  <a:gd name="T16" fmla="*/ 14 w 600"/>
                  <a:gd name="T17" fmla="*/ 64 h 96"/>
                  <a:gd name="T18" fmla="*/ 6 w 600"/>
                  <a:gd name="T19" fmla="*/ 60 h 96"/>
                  <a:gd name="T20" fmla="*/ 2 w 600"/>
                  <a:gd name="T21" fmla="*/ 54 h 96"/>
                  <a:gd name="T22" fmla="*/ 0 w 600"/>
                  <a:gd name="T23" fmla="*/ 50 h 96"/>
                  <a:gd name="T24" fmla="*/ 0 w 600"/>
                  <a:gd name="T25" fmla="*/ 50 h 96"/>
                  <a:gd name="T26" fmla="*/ 2 w 600"/>
                  <a:gd name="T27" fmla="*/ 46 h 96"/>
                  <a:gd name="T28" fmla="*/ 6 w 600"/>
                  <a:gd name="T29" fmla="*/ 40 h 96"/>
                  <a:gd name="T30" fmla="*/ 14 w 600"/>
                  <a:gd name="T31" fmla="*/ 36 h 96"/>
                  <a:gd name="T32" fmla="*/ 24 w 600"/>
                  <a:gd name="T33" fmla="*/ 32 h 96"/>
                  <a:gd name="T34" fmla="*/ 52 w 600"/>
                  <a:gd name="T35" fmla="*/ 22 h 96"/>
                  <a:gd name="T36" fmla="*/ 88 w 600"/>
                  <a:gd name="T37" fmla="*/ 16 h 96"/>
                  <a:gd name="T38" fmla="*/ 134 w 600"/>
                  <a:gd name="T39" fmla="*/ 10 h 96"/>
                  <a:gd name="T40" fmla="*/ 186 w 600"/>
                  <a:gd name="T41" fmla="*/ 4 h 96"/>
                  <a:gd name="T42" fmla="*/ 242 w 600"/>
                  <a:gd name="T43" fmla="*/ 2 h 96"/>
                  <a:gd name="T44" fmla="*/ 302 w 600"/>
                  <a:gd name="T45" fmla="*/ 0 h 96"/>
                  <a:gd name="T46" fmla="*/ 302 w 600"/>
                  <a:gd name="T47" fmla="*/ 0 h 96"/>
                  <a:gd name="T48" fmla="*/ 362 w 600"/>
                  <a:gd name="T49" fmla="*/ 2 h 96"/>
                  <a:gd name="T50" fmla="*/ 418 w 600"/>
                  <a:gd name="T51" fmla="*/ 4 h 96"/>
                  <a:gd name="T52" fmla="*/ 468 w 600"/>
                  <a:gd name="T53" fmla="*/ 10 h 96"/>
                  <a:gd name="T54" fmla="*/ 512 w 600"/>
                  <a:gd name="T55" fmla="*/ 16 h 96"/>
                  <a:gd name="T56" fmla="*/ 548 w 600"/>
                  <a:gd name="T57" fmla="*/ 22 h 96"/>
                  <a:gd name="T58" fmla="*/ 576 w 600"/>
                  <a:gd name="T59" fmla="*/ 32 h 96"/>
                  <a:gd name="T60" fmla="*/ 586 w 600"/>
                  <a:gd name="T61" fmla="*/ 36 h 96"/>
                  <a:gd name="T62" fmla="*/ 594 w 600"/>
                  <a:gd name="T63" fmla="*/ 40 h 96"/>
                  <a:gd name="T64" fmla="*/ 598 w 600"/>
                  <a:gd name="T65" fmla="*/ 46 h 96"/>
                  <a:gd name="T66" fmla="*/ 600 w 600"/>
                  <a:gd name="T67" fmla="*/ 50 h 96"/>
                  <a:gd name="T68" fmla="*/ 600 w 600"/>
                  <a:gd name="T69" fmla="*/ 50 h 96"/>
                  <a:gd name="T70" fmla="*/ 598 w 600"/>
                  <a:gd name="T71" fmla="*/ 54 h 96"/>
                  <a:gd name="T72" fmla="*/ 594 w 600"/>
                  <a:gd name="T73" fmla="*/ 60 h 96"/>
                  <a:gd name="T74" fmla="*/ 586 w 600"/>
                  <a:gd name="T75" fmla="*/ 64 h 96"/>
                  <a:gd name="T76" fmla="*/ 576 w 600"/>
                  <a:gd name="T77" fmla="*/ 68 h 96"/>
                  <a:gd name="T78" fmla="*/ 548 w 600"/>
                  <a:gd name="T79" fmla="*/ 76 h 96"/>
                  <a:gd name="T80" fmla="*/ 512 w 600"/>
                  <a:gd name="T81" fmla="*/ 82 h 96"/>
                  <a:gd name="T82" fmla="*/ 468 w 600"/>
                  <a:gd name="T83" fmla="*/ 88 h 96"/>
                  <a:gd name="T84" fmla="*/ 418 w 600"/>
                  <a:gd name="T85" fmla="*/ 92 h 96"/>
                  <a:gd name="T86" fmla="*/ 362 w 600"/>
                  <a:gd name="T87" fmla="*/ 94 h 96"/>
                  <a:gd name="T88" fmla="*/ 302 w 600"/>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96"/>
                    </a:moveTo>
                    <a:lnTo>
                      <a:pt x="302" y="96"/>
                    </a:lnTo>
                    <a:lnTo>
                      <a:pt x="242" y="94"/>
                    </a:lnTo>
                    <a:lnTo>
                      <a:pt x="186" y="92"/>
                    </a:lnTo>
                    <a:lnTo>
                      <a:pt x="134" y="88"/>
                    </a:lnTo>
                    <a:lnTo>
                      <a:pt x="88" y="82"/>
                    </a:lnTo>
                    <a:lnTo>
                      <a:pt x="52" y="76"/>
                    </a:lnTo>
                    <a:lnTo>
                      <a:pt x="24" y="68"/>
                    </a:lnTo>
                    <a:lnTo>
                      <a:pt x="14" y="64"/>
                    </a:lnTo>
                    <a:lnTo>
                      <a:pt x="6" y="60"/>
                    </a:lnTo>
                    <a:lnTo>
                      <a:pt x="2" y="54"/>
                    </a:lnTo>
                    <a:lnTo>
                      <a:pt x="0" y="50"/>
                    </a:lnTo>
                    <a:lnTo>
                      <a:pt x="0" y="50"/>
                    </a:lnTo>
                    <a:lnTo>
                      <a:pt x="2" y="46"/>
                    </a:lnTo>
                    <a:lnTo>
                      <a:pt x="6" y="40"/>
                    </a:lnTo>
                    <a:lnTo>
                      <a:pt x="14" y="36"/>
                    </a:lnTo>
                    <a:lnTo>
                      <a:pt x="24" y="32"/>
                    </a:lnTo>
                    <a:lnTo>
                      <a:pt x="52" y="22"/>
                    </a:lnTo>
                    <a:lnTo>
                      <a:pt x="88" y="16"/>
                    </a:lnTo>
                    <a:lnTo>
                      <a:pt x="134" y="10"/>
                    </a:lnTo>
                    <a:lnTo>
                      <a:pt x="186" y="4"/>
                    </a:lnTo>
                    <a:lnTo>
                      <a:pt x="242" y="2"/>
                    </a:lnTo>
                    <a:lnTo>
                      <a:pt x="302" y="0"/>
                    </a:lnTo>
                    <a:lnTo>
                      <a:pt x="302" y="0"/>
                    </a:lnTo>
                    <a:lnTo>
                      <a:pt x="362" y="2"/>
                    </a:lnTo>
                    <a:lnTo>
                      <a:pt x="418" y="4"/>
                    </a:lnTo>
                    <a:lnTo>
                      <a:pt x="468" y="10"/>
                    </a:lnTo>
                    <a:lnTo>
                      <a:pt x="512" y="16"/>
                    </a:lnTo>
                    <a:lnTo>
                      <a:pt x="548" y="22"/>
                    </a:lnTo>
                    <a:lnTo>
                      <a:pt x="576" y="32"/>
                    </a:lnTo>
                    <a:lnTo>
                      <a:pt x="586" y="36"/>
                    </a:lnTo>
                    <a:lnTo>
                      <a:pt x="594" y="40"/>
                    </a:lnTo>
                    <a:lnTo>
                      <a:pt x="598" y="46"/>
                    </a:lnTo>
                    <a:lnTo>
                      <a:pt x="600" y="50"/>
                    </a:lnTo>
                    <a:lnTo>
                      <a:pt x="600" y="50"/>
                    </a:lnTo>
                    <a:lnTo>
                      <a:pt x="598" y="54"/>
                    </a:lnTo>
                    <a:lnTo>
                      <a:pt x="594" y="60"/>
                    </a:lnTo>
                    <a:lnTo>
                      <a:pt x="586" y="64"/>
                    </a:lnTo>
                    <a:lnTo>
                      <a:pt x="576" y="68"/>
                    </a:lnTo>
                    <a:lnTo>
                      <a:pt x="548" y="76"/>
                    </a:lnTo>
                    <a:lnTo>
                      <a:pt x="512" y="82"/>
                    </a:lnTo>
                    <a:lnTo>
                      <a:pt x="468" y="88"/>
                    </a:lnTo>
                    <a:lnTo>
                      <a:pt x="418" y="92"/>
                    </a:lnTo>
                    <a:lnTo>
                      <a:pt x="362" y="94"/>
                    </a:lnTo>
                    <a:lnTo>
                      <a:pt x="302"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2" name="Freeform 429"/>
              <p:cNvSpPr>
                <a:spLocks/>
              </p:cNvSpPr>
              <p:nvPr/>
            </p:nvSpPr>
            <p:spPr bwMode="auto">
              <a:xfrm>
                <a:off x="4591" y="4178"/>
                <a:ext cx="604" cy="96"/>
              </a:xfrm>
              <a:custGeom>
                <a:avLst/>
                <a:gdLst>
                  <a:gd name="T0" fmla="*/ 304 w 604"/>
                  <a:gd name="T1" fmla="*/ 0 h 96"/>
                  <a:gd name="T2" fmla="*/ 304 w 604"/>
                  <a:gd name="T3" fmla="*/ 0 h 96"/>
                  <a:gd name="T4" fmla="*/ 244 w 604"/>
                  <a:gd name="T5" fmla="*/ 2 h 96"/>
                  <a:gd name="T6" fmla="*/ 186 w 604"/>
                  <a:gd name="T7" fmla="*/ 4 h 96"/>
                  <a:gd name="T8" fmla="*/ 134 w 604"/>
                  <a:gd name="T9" fmla="*/ 8 h 96"/>
                  <a:gd name="T10" fmla="*/ 90 w 604"/>
                  <a:gd name="T11" fmla="*/ 16 h 96"/>
                  <a:gd name="T12" fmla="*/ 52 w 604"/>
                  <a:gd name="T13" fmla="*/ 22 h 96"/>
                  <a:gd name="T14" fmla="*/ 24 w 604"/>
                  <a:gd name="T15" fmla="*/ 30 h 96"/>
                  <a:gd name="T16" fmla="*/ 14 w 604"/>
                  <a:gd name="T17" fmla="*/ 36 h 96"/>
                  <a:gd name="T18" fmla="*/ 6 w 604"/>
                  <a:gd name="T19" fmla="*/ 40 h 96"/>
                  <a:gd name="T20" fmla="*/ 2 w 604"/>
                  <a:gd name="T21" fmla="*/ 46 h 96"/>
                  <a:gd name="T22" fmla="*/ 0 w 604"/>
                  <a:gd name="T23" fmla="*/ 50 h 96"/>
                  <a:gd name="T24" fmla="*/ 0 w 604"/>
                  <a:gd name="T25" fmla="*/ 50 h 96"/>
                  <a:gd name="T26" fmla="*/ 2 w 604"/>
                  <a:gd name="T27" fmla="*/ 54 h 96"/>
                  <a:gd name="T28" fmla="*/ 6 w 604"/>
                  <a:gd name="T29" fmla="*/ 60 h 96"/>
                  <a:gd name="T30" fmla="*/ 14 w 604"/>
                  <a:gd name="T31" fmla="*/ 64 h 96"/>
                  <a:gd name="T32" fmla="*/ 24 w 604"/>
                  <a:gd name="T33" fmla="*/ 68 h 96"/>
                  <a:gd name="T34" fmla="*/ 52 w 604"/>
                  <a:gd name="T35" fmla="*/ 76 h 96"/>
                  <a:gd name="T36" fmla="*/ 90 w 604"/>
                  <a:gd name="T37" fmla="*/ 82 h 96"/>
                  <a:gd name="T38" fmla="*/ 134 w 604"/>
                  <a:gd name="T39" fmla="*/ 88 h 96"/>
                  <a:gd name="T40" fmla="*/ 186 w 604"/>
                  <a:gd name="T41" fmla="*/ 92 h 96"/>
                  <a:gd name="T42" fmla="*/ 244 w 604"/>
                  <a:gd name="T43" fmla="*/ 96 h 96"/>
                  <a:gd name="T44" fmla="*/ 304 w 604"/>
                  <a:gd name="T45" fmla="*/ 96 h 96"/>
                  <a:gd name="T46" fmla="*/ 304 w 604"/>
                  <a:gd name="T47" fmla="*/ 96 h 96"/>
                  <a:gd name="T48" fmla="*/ 364 w 604"/>
                  <a:gd name="T49" fmla="*/ 96 h 96"/>
                  <a:gd name="T50" fmla="*/ 420 w 604"/>
                  <a:gd name="T51" fmla="*/ 92 h 96"/>
                  <a:gd name="T52" fmla="*/ 472 w 604"/>
                  <a:gd name="T53" fmla="*/ 88 h 96"/>
                  <a:gd name="T54" fmla="*/ 516 w 604"/>
                  <a:gd name="T55" fmla="*/ 82 h 96"/>
                  <a:gd name="T56" fmla="*/ 552 w 604"/>
                  <a:gd name="T57" fmla="*/ 76 h 96"/>
                  <a:gd name="T58" fmla="*/ 580 w 604"/>
                  <a:gd name="T59" fmla="*/ 68 h 96"/>
                  <a:gd name="T60" fmla="*/ 590 w 604"/>
                  <a:gd name="T61" fmla="*/ 64 h 96"/>
                  <a:gd name="T62" fmla="*/ 598 w 604"/>
                  <a:gd name="T63" fmla="*/ 60 h 96"/>
                  <a:gd name="T64" fmla="*/ 602 w 604"/>
                  <a:gd name="T65" fmla="*/ 54 h 96"/>
                  <a:gd name="T66" fmla="*/ 604 w 604"/>
                  <a:gd name="T67" fmla="*/ 50 h 96"/>
                  <a:gd name="T68" fmla="*/ 604 w 604"/>
                  <a:gd name="T69" fmla="*/ 50 h 96"/>
                  <a:gd name="T70" fmla="*/ 602 w 604"/>
                  <a:gd name="T71" fmla="*/ 46 h 96"/>
                  <a:gd name="T72" fmla="*/ 598 w 604"/>
                  <a:gd name="T73" fmla="*/ 40 h 96"/>
                  <a:gd name="T74" fmla="*/ 590 w 604"/>
                  <a:gd name="T75" fmla="*/ 36 h 96"/>
                  <a:gd name="T76" fmla="*/ 580 w 604"/>
                  <a:gd name="T77" fmla="*/ 30 h 96"/>
                  <a:gd name="T78" fmla="*/ 552 w 604"/>
                  <a:gd name="T79" fmla="*/ 22 h 96"/>
                  <a:gd name="T80" fmla="*/ 516 w 604"/>
                  <a:gd name="T81" fmla="*/ 16 h 96"/>
                  <a:gd name="T82" fmla="*/ 472 w 604"/>
                  <a:gd name="T83" fmla="*/ 8 h 96"/>
                  <a:gd name="T84" fmla="*/ 420 w 604"/>
                  <a:gd name="T85" fmla="*/ 4 h 96"/>
                  <a:gd name="T86" fmla="*/ 364 w 604"/>
                  <a:gd name="T87" fmla="*/ 2 h 96"/>
                  <a:gd name="T88" fmla="*/ 304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4" y="0"/>
                    </a:moveTo>
                    <a:lnTo>
                      <a:pt x="304" y="0"/>
                    </a:lnTo>
                    <a:lnTo>
                      <a:pt x="244" y="2"/>
                    </a:lnTo>
                    <a:lnTo>
                      <a:pt x="186" y="4"/>
                    </a:lnTo>
                    <a:lnTo>
                      <a:pt x="134" y="8"/>
                    </a:lnTo>
                    <a:lnTo>
                      <a:pt x="90" y="16"/>
                    </a:lnTo>
                    <a:lnTo>
                      <a:pt x="52" y="22"/>
                    </a:lnTo>
                    <a:lnTo>
                      <a:pt x="24" y="30"/>
                    </a:lnTo>
                    <a:lnTo>
                      <a:pt x="14" y="36"/>
                    </a:lnTo>
                    <a:lnTo>
                      <a:pt x="6" y="40"/>
                    </a:lnTo>
                    <a:lnTo>
                      <a:pt x="2" y="46"/>
                    </a:lnTo>
                    <a:lnTo>
                      <a:pt x="0" y="50"/>
                    </a:lnTo>
                    <a:lnTo>
                      <a:pt x="0" y="50"/>
                    </a:lnTo>
                    <a:lnTo>
                      <a:pt x="2" y="54"/>
                    </a:lnTo>
                    <a:lnTo>
                      <a:pt x="6" y="60"/>
                    </a:lnTo>
                    <a:lnTo>
                      <a:pt x="14" y="64"/>
                    </a:lnTo>
                    <a:lnTo>
                      <a:pt x="24" y="68"/>
                    </a:lnTo>
                    <a:lnTo>
                      <a:pt x="52" y="76"/>
                    </a:lnTo>
                    <a:lnTo>
                      <a:pt x="90" y="82"/>
                    </a:lnTo>
                    <a:lnTo>
                      <a:pt x="134" y="88"/>
                    </a:lnTo>
                    <a:lnTo>
                      <a:pt x="186" y="92"/>
                    </a:lnTo>
                    <a:lnTo>
                      <a:pt x="244" y="96"/>
                    </a:lnTo>
                    <a:lnTo>
                      <a:pt x="304" y="96"/>
                    </a:lnTo>
                    <a:lnTo>
                      <a:pt x="304"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3" name="Freeform 430"/>
              <p:cNvSpPr>
                <a:spLocks noEditPoints="1"/>
              </p:cNvSpPr>
              <p:nvPr/>
            </p:nvSpPr>
            <p:spPr bwMode="auto">
              <a:xfrm>
                <a:off x="4593" y="4178"/>
                <a:ext cx="600" cy="96"/>
              </a:xfrm>
              <a:custGeom>
                <a:avLst/>
                <a:gdLst>
                  <a:gd name="T0" fmla="*/ 302 w 600"/>
                  <a:gd name="T1" fmla="*/ 96 h 96"/>
                  <a:gd name="T2" fmla="*/ 186 w 600"/>
                  <a:gd name="T3" fmla="*/ 92 h 96"/>
                  <a:gd name="T4" fmla="*/ 90 w 600"/>
                  <a:gd name="T5" fmla="*/ 82 h 96"/>
                  <a:gd name="T6" fmla="*/ 26 w 600"/>
                  <a:gd name="T7" fmla="*/ 68 h 96"/>
                  <a:gd name="T8" fmla="*/ 8 w 600"/>
                  <a:gd name="T9" fmla="*/ 60 h 96"/>
                  <a:gd name="T10" fmla="*/ 2 w 600"/>
                  <a:gd name="T11" fmla="*/ 50 h 96"/>
                  <a:gd name="T12" fmla="*/ 4 w 600"/>
                  <a:gd name="T13" fmla="*/ 46 h 96"/>
                  <a:gd name="T14" fmla="*/ 16 w 600"/>
                  <a:gd name="T15" fmla="*/ 36 h 96"/>
                  <a:gd name="T16" fmla="*/ 54 w 600"/>
                  <a:gd name="T17" fmla="*/ 22 h 96"/>
                  <a:gd name="T18" fmla="*/ 134 w 600"/>
                  <a:gd name="T19" fmla="*/ 10 h 96"/>
                  <a:gd name="T20" fmla="*/ 242 w 600"/>
                  <a:gd name="T21" fmla="*/ 2 h 96"/>
                  <a:gd name="T22" fmla="*/ 302 w 600"/>
                  <a:gd name="T23" fmla="*/ 2 h 96"/>
                  <a:gd name="T24" fmla="*/ 416 w 600"/>
                  <a:gd name="T25" fmla="*/ 4 h 96"/>
                  <a:gd name="T26" fmla="*/ 510 w 600"/>
                  <a:gd name="T27" fmla="*/ 16 h 96"/>
                  <a:gd name="T28" fmla="*/ 574 w 600"/>
                  <a:gd name="T29" fmla="*/ 32 h 96"/>
                  <a:gd name="T30" fmla="*/ 592 w 600"/>
                  <a:gd name="T31" fmla="*/ 40 h 96"/>
                  <a:gd name="T32" fmla="*/ 598 w 600"/>
                  <a:gd name="T33" fmla="*/ 50 h 96"/>
                  <a:gd name="T34" fmla="*/ 596 w 600"/>
                  <a:gd name="T35" fmla="*/ 54 h 96"/>
                  <a:gd name="T36" fmla="*/ 584 w 600"/>
                  <a:gd name="T37" fmla="*/ 64 h 96"/>
                  <a:gd name="T38" fmla="*/ 546 w 600"/>
                  <a:gd name="T39" fmla="*/ 76 h 96"/>
                  <a:gd name="T40" fmla="*/ 466 w 600"/>
                  <a:gd name="T41" fmla="*/ 88 h 96"/>
                  <a:gd name="T42" fmla="*/ 362 w 600"/>
                  <a:gd name="T43" fmla="*/ 94 h 96"/>
                  <a:gd name="T44" fmla="*/ 302 w 600"/>
                  <a:gd name="T45" fmla="*/ 0 h 96"/>
                  <a:gd name="T46" fmla="*/ 242 w 600"/>
                  <a:gd name="T47" fmla="*/ 2 h 96"/>
                  <a:gd name="T48" fmla="*/ 134 w 600"/>
                  <a:gd name="T49" fmla="*/ 10 h 96"/>
                  <a:gd name="T50" fmla="*/ 52 w 600"/>
                  <a:gd name="T51" fmla="*/ 22 h 96"/>
                  <a:gd name="T52" fmla="*/ 14 w 600"/>
                  <a:gd name="T53" fmla="*/ 36 h 96"/>
                  <a:gd name="T54" fmla="*/ 2 w 600"/>
                  <a:gd name="T55" fmla="*/ 46 h 96"/>
                  <a:gd name="T56" fmla="*/ 0 w 600"/>
                  <a:gd name="T57" fmla="*/ 50 h 96"/>
                  <a:gd name="T58" fmla="*/ 6 w 600"/>
                  <a:gd name="T59" fmla="*/ 60 h 96"/>
                  <a:gd name="T60" fmla="*/ 24 w 600"/>
                  <a:gd name="T61" fmla="*/ 68 h 96"/>
                  <a:gd name="T62" fmla="*/ 88 w 600"/>
                  <a:gd name="T63" fmla="*/ 82 h 96"/>
                  <a:gd name="T64" fmla="*/ 186 w 600"/>
                  <a:gd name="T65" fmla="*/ 92 h 96"/>
                  <a:gd name="T66" fmla="*/ 302 w 600"/>
                  <a:gd name="T67" fmla="*/ 96 h 96"/>
                  <a:gd name="T68" fmla="*/ 362 w 600"/>
                  <a:gd name="T69" fmla="*/ 94 h 96"/>
                  <a:gd name="T70" fmla="*/ 468 w 600"/>
                  <a:gd name="T71" fmla="*/ 88 h 96"/>
                  <a:gd name="T72" fmla="*/ 548 w 600"/>
                  <a:gd name="T73" fmla="*/ 76 h 96"/>
                  <a:gd name="T74" fmla="*/ 586 w 600"/>
                  <a:gd name="T75" fmla="*/ 64 h 96"/>
                  <a:gd name="T76" fmla="*/ 598 w 600"/>
                  <a:gd name="T77" fmla="*/ 54 h 96"/>
                  <a:gd name="T78" fmla="*/ 600 w 600"/>
                  <a:gd name="T79" fmla="*/ 50 h 96"/>
                  <a:gd name="T80" fmla="*/ 594 w 600"/>
                  <a:gd name="T81" fmla="*/ 40 h 96"/>
                  <a:gd name="T82" fmla="*/ 576 w 600"/>
                  <a:gd name="T83" fmla="*/ 32 h 96"/>
                  <a:gd name="T84" fmla="*/ 512 w 600"/>
                  <a:gd name="T85" fmla="*/ 16 h 96"/>
                  <a:gd name="T86" fmla="*/ 418 w 600"/>
                  <a:gd name="T87" fmla="*/ 4 h 96"/>
                  <a:gd name="T88" fmla="*/ 302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96"/>
                    </a:moveTo>
                    <a:lnTo>
                      <a:pt x="302" y="96"/>
                    </a:lnTo>
                    <a:lnTo>
                      <a:pt x="242" y="94"/>
                    </a:lnTo>
                    <a:lnTo>
                      <a:pt x="186" y="92"/>
                    </a:lnTo>
                    <a:lnTo>
                      <a:pt x="134"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4" y="10"/>
                    </a:lnTo>
                    <a:lnTo>
                      <a:pt x="186" y="4"/>
                    </a:lnTo>
                    <a:lnTo>
                      <a:pt x="242" y="2"/>
                    </a:lnTo>
                    <a:lnTo>
                      <a:pt x="302" y="2"/>
                    </a:lnTo>
                    <a:lnTo>
                      <a:pt x="302" y="2"/>
                    </a:lnTo>
                    <a:lnTo>
                      <a:pt x="362" y="2"/>
                    </a:lnTo>
                    <a:lnTo>
                      <a:pt x="416" y="4"/>
                    </a:lnTo>
                    <a:lnTo>
                      <a:pt x="466" y="10"/>
                    </a:lnTo>
                    <a:lnTo>
                      <a:pt x="510" y="16"/>
                    </a:lnTo>
                    <a:lnTo>
                      <a:pt x="546" y="22"/>
                    </a:lnTo>
                    <a:lnTo>
                      <a:pt x="574" y="32"/>
                    </a:lnTo>
                    <a:lnTo>
                      <a:pt x="584" y="36"/>
                    </a:lnTo>
                    <a:lnTo>
                      <a:pt x="592" y="40"/>
                    </a:lnTo>
                    <a:lnTo>
                      <a:pt x="596" y="46"/>
                    </a:lnTo>
                    <a:lnTo>
                      <a:pt x="598" y="50"/>
                    </a:lnTo>
                    <a:lnTo>
                      <a:pt x="598" y="50"/>
                    </a:lnTo>
                    <a:lnTo>
                      <a:pt x="596" y="54"/>
                    </a:lnTo>
                    <a:lnTo>
                      <a:pt x="592" y="60"/>
                    </a:lnTo>
                    <a:lnTo>
                      <a:pt x="584" y="64"/>
                    </a:lnTo>
                    <a:lnTo>
                      <a:pt x="574" y="68"/>
                    </a:lnTo>
                    <a:lnTo>
                      <a:pt x="546" y="76"/>
                    </a:lnTo>
                    <a:lnTo>
                      <a:pt x="510" y="82"/>
                    </a:lnTo>
                    <a:lnTo>
                      <a:pt x="466" y="88"/>
                    </a:lnTo>
                    <a:lnTo>
                      <a:pt x="416" y="92"/>
                    </a:lnTo>
                    <a:lnTo>
                      <a:pt x="362" y="94"/>
                    </a:lnTo>
                    <a:lnTo>
                      <a:pt x="302" y="96"/>
                    </a:lnTo>
                    <a:close/>
                    <a:moveTo>
                      <a:pt x="302" y="0"/>
                    </a:moveTo>
                    <a:lnTo>
                      <a:pt x="302" y="0"/>
                    </a:lnTo>
                    <a:lnTo>
                      <a:pt x="242" y="2"/>
                    </a:lnTo>
                    <a:lnTo>
                      <a:pt x="186" y="4"/>
                    </a:lnTo>
                    <a:lnTo>
                      <a:pt x="134" y="10"/>
                    </a:lnTo>
                    <a:lnTo>
                      <a:pt x="88" y="16"/>
                    </a:lnTo>
                    <a:lnTo>
                      <a:pt x="52" y="22"/>
                    </a:lnTo>
                    <a:lnTo>
                      <a:pt x="24" y="32"/>
                    </a:lnTo>
                    <a:lnTo>
                      <a:pt x="14" y="36"/>
                    </a:lnTo>
                    <a:lnTo>
                      <a:pt x="6" y="40"/>
                    </a:lnTo>
                    <a:lnTo>
                      <a:pt x="2" y="46"/>
                    </a:lnTo>
                    <a:lnTo>
                      <a:pt x="0" y="50"/>
                    </a:lnTo>
                    <a:lnTo>
                      <a:pt x="0" y="50"/>
                    </a:lnTo>
                    <a:lnTo>
                      <a:pt x="2" y="54"/>
                    </a:lnTo>
                    <a:lnTo>
                      <a:pt x="6" y="60"/>
                    </a:lnTo>
                    <a:lnTo>
                      <a:pt x="14" y="64"/>
                    </a:lnTo>
                    <a:lnTo>
                      <a:pt x="24" y="68"/>
                    </a:lnTo>
                    <a:lnTo>
                      <a:pt x="52" y="76"/>
                    </a:lnTo>
                    <a:lnTo>
                      <a:pt x="88" y="82"/>
                    </a:lnTo>
                    <a:lnTo>
                      <a:pt x="134" y="88"/>
                    </a:lnTo>
                    <a:lnTo>
                      <a:pt x="186" y="92"/>
                    </a:lnTo>
                    <a:lnTo>
                      <a:pt x="242" y="94"/>
                    </a:lnTo>
                    <a:lnTo>
                      <a:pt x="302" y="96"/>
                    </a:lnTo>
                    <a:lnTo>
                      <a:pt x="302" y="96"/>
                    </a:lnTo>
                    <a:lnTo>
                      <a:pt x="362" y="94"/>
                    </a:lnTo>
                    <a:lnTo>
                      <a:pt x="418" y="92"/>
                    </a:lnTo>
                    <a:lnTo>
                      <a:pt x="468" y="88"/>
                    </a:lnTo>
                    <a:lnTo>
                      <a:pt x="512" y="82"/>
                    </a:lnTo>
                    <a:lnTo>
                      <a:pt x="548" y="76"/>
                    </a:lnTo>
                    <a:lnTo>
                      <a:pt x="576" y="68"/>
                    </a:lnTo>
                    <a:lnTo>
                      <a:pt x="586" y="64"/>
                    </a:lnTo>
                    <a:lnTo>
                      <a:pt x="594" y="60"/>
                    </a:lnTo>
                    <a:lnTo>
                      <a:pt x="598" y="54"/>
                    </a:lnTo>
                    <a:lnTo>
                      <a:pt x="600" y="50"/>
                    </a:lnTo>
                    <a:lnTo>
                      <a:pt x="600" y="50"/>
                    </a:lnTo>
                    <a:lnTo>
                      <a:pt x="598" y="46"/>
                    </a:lnTo>
                    <a:lnTo>
                      <a:pt x="594" y="40"/>
                    </a:lnTo>
                    <a:lnTo>
                      <a:pt x="586" y="36"/>
                    </a:lnTo>
                    <a:lnTo>
                      <a:pt x="576" y="32"/>
                    </a:lnTo>
                    <a:lnTo>
                      <a:pt x="548" y="22"/>
                    </a:lnTo>
                    <a:lnTo>
                      <a:pt x="512" y="16"/>
                    </a:lnTo>
                    <a:lnTo>
                      <a:pt x="468" y="10"/>
                    </a:lnTo>
                    <a:lnTo>
                      <a:pt x="418" y="4"/>
                    </a:lnTo>
                    <a:lnTo>
                      <a:pt x="362" y="2"/>
                    </a:lnTo>
                    <a:lnTo>
                      <a:pt x="302" y="0"/>
                    </a:lnTo>
                    <a:close/>
                  </a:path>
                </a:pathLst>
              </a:custGeom>
              <a:solidFill>
                <a:srgbClr val="C7C2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4" name="Freeform 431"/>
              <p:cNvSpPr>
                <a:spLocks/>
              </p:cNvSpPr>
              <p:nvPr/>
            </p:nvSpPr>
            <p:spPr bwMode="auto">
              <a:xfrm>
                <a:off x="4595" y="4180"/>
                <a:ext cx="596" cy="94"/>
              </a:xfrm>
              <a:custGeom>
                <a:avLst/>
                <a:gdLst>
                  <a:gd name="T0" fmla="*/ 300 w 596"/>
                  <a:gd name="T1" fmla="*/ 94 h 94"/>
                  <a:gd name="T2" fmla="*/ 300 w 596"/>
                  <a:gd name="T3" fmla="*/ 94 h 94"/>
                  <a:gd name="T4" fmla="*/ 240 w 596"/>
                  <a:gd name="T5" fmla="*/ 92 h 94"/>
                  <a:gd name="T6" fmla="*/ 184 w 596"/>
                  <a:gd name="T7" fmla="*/ 90 h 94"/>
                  <a:gd name="T8" fmla="*/ 132 w 596"/>
                  <a:gd name="T9" fmla="*/ 86 h 94"/>
                  <a:gd name="T10" fmla="*/ 88 w 596"/>
                  <a:gd name="T11" fmla="*/ 80 h 94"/>
                  <a:gd name="T12" fmla="*/ 52 w 596"/>
                  <a:gd name="T13" fmla="*/ 74 h 94"/>
                  <a:gd name="T14" fmla="*/ 24 w 596"/>
                  <a:gd name="T15" fmla="*/ 66 h 94"/>
                  <a:gd name="T16" fmla="*/ 14 w 596"/>
                  <a:gd name="T17" fmla="*/ 62 h 94"/>
                  <a:gd name="T18" fmla="*/ 6 w 596"/>
                  <a:gd name="T19" fmla="*/ 58 h 94"/>
                  <a:gd name="T20" fmla="*/ 2 w 596"/>
                  <a:gd name="T21" fmla="*/ 52 h 94"/>
                  <a:gd name="T22" fmla="*/ 0 w 596"/>
                  <a:gd name="T23" fmla="*/ 48 h 94"/>
                  <a:gd name="T24" fmla="*/ 0 w 596"/>
                  <a:gd name="T25" fmla="*/ 48 h 94"/>
                  <a:gd name="T26" fmla="*/ 2 w 596"/>
                  <a:gd name="T27" fmla="*/ 44 h 94"/>
                  <a:gd name="T28" fmla="*/ 6 w 596"/>
                  <a:gd name="T29" fmla="*/ 38 h 94"/>
                  <a:gd name="T30" fmla="*/ 14 w 596"/>
                  <a:gd name="T31" fmla="*/ 34 h 94"/>
                  <a:gd name="T32" fmla="*/ 24 w 596"/>
                  <a:gd name="T33" fmla="*/ 30 h 94"/>
                  <a:gd name="T34" fmla="*/ 52 w 596"/>
                  <a:gd name="T35" fmla="*/ 20 h 94"/>
                  <a:gd name="T36" fmla="*/ 88 w 596"/>
                  <a:gd name="T37" fmla="*/ 14 h 94"/>
                  <a:gd name="T38" fmla="*/ 132 w 596"/>
                  <a:gd name="T39" fmla="*/ 8 h 94"/>
                  <a:gd name="T40" fmla="*/ 184 w 596"/>
                  <a:gd name="T41" fmla="*/ 2 h 94"/>
                  <a:gd name="T42" fmla="*/ 240 w 596"/>
                  <a:gd name="T43" fmla="*/ 0 h 94"/>
                  <a:gd name="T44" fmla="*/ 300 w 596"/>
                  <a:gd name="T45" fmla="*/ 0 h 94"/>
                  <a:gd name="T46" fmla="*/ 300 w 596"/>
                  <a:gd name="T47" fmla="*/ 0 h 94"/>
                  <a:gd name="T48" fmla="*/ 360 w 596"/>
                  <a:gd name="T49" fmla="*/ 0 h 94"/>
                  <a:gd name="T50" fmla="*/ 414 w 596"/>
                  <a:gd name="T51" fmla="*/ 2 h 94"/>
                  <a:gd name="T52" fmla="*/ 464 w 596"/>
                  <a:gd name="T53" fmla="*/ 8 h 94"/>
                  <a:gd name="T54" fmla="*/ 508 w 596"/>
                  <a:gd name="T55" fmla="*/ 14 h 94"/>
                  <a:gd name="T56" fmla="*/ 544 w 596"/>
                  <a:gd name="T57" fmla="*/ 20 h 94"/>
                  <a:gd name="T58" fmla="*/ 572 w 596"/>
                  <a:gd name="T59" fmla="*/ 30 h 94"/>
                  <a:gd name="T60" fmla="*/ 582 w 596"/>
                  <a:gd name="T61" fmla="*/ 34 h 94"/>
                  <a:gd name="T62" fmla="*/ 590 w 596"/>
                  <a:gd name="T63" fmla="*/ 38 h 94"/>
                  <a:gd name="T64" fmla="*/ 594 w 596"/>
                  <a:gd name="T65" fmla="*/ 44 h 94"/>
                  <a:gd name="T66" fmla="*/ 596 w 596"/>
                  <a:gd name="T67" fmla="*/ 48 h 94"/>
                  <a:gd name="T68" fmla="*/ 596 w 596"/>
                  <a:gd name="T69" fmla="*/ 48 h 94"/>
                  <a:gd name="T70" fmla="*/ 594 w 596"/>
                  <a:gd name="T71" fmla="*/ 52 h 94"/>
                  <a:gd name="T72" fmla="*/ 590 w 596"/>
                  <a:gd name="T73" fmla="*/ 58 h 94"/>
                  <a:gd name="T74" fmla="*/ 582 w 596"/>
                  <a:gd name="T75" fmla="*/ 62 h 94"/>
                  <a:gd name="T76" fmla="*/ 572 w 596"/>
                  <a:gd name="T77" fmla="*/ 66 h 94"/>
                  <a:gd name="T78" fmla="*/ 544 w 596"/>
                  <a:gd name="T79" fmla="*/ 74 h 94"/>
                  <a:gd name="T80" fmla="*/ 508 w 596"/>
                  <a:gd name="T81" fmla="*/ 80 h 94"/>
                  <a:gd name="T82" fmla="*/ 464 w 596"/>
                  <a:gd name="T83" fmla="*/ 86 h 94"/>
                  <a:gd name="T84" fmla="*/ 414 w 596"/>
                  <a:gd name="T85" fmla="*/ 90 h 94"/>
                  <a:gd name="T86" fmla="*/ 360 w 596"/>
                  <a:gd name="T87" fmla="*/ 92 h 94"/>
                  <a:gd name="T88" fmla="*/ 300 w 596"/>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94"/>
                    </a:moveTo>
                    <a:lnTo>
                      <a:pt x="300" y="94"/>
                    </a:lnTo>
                    <a:lnTo>
                      <a:pt x="240" y="92"/>
                    </a:lnTo>
                    <a:lnTo>
                      <a:pt x="184"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4" y="2"/>
                    </a:lnTo>
                    <a:lnTo>
                      <a:pt x="240" y="0"/>
                    </a:lnTo>
                    <a:lnTo>
                      <a:pt x="300" y="0"/>
                    </a:lnTo>
                    <a:lnTo>
                      <a:pt x="300" y="0"/>
                    </a:lnTo>
                    <a:lnTo>
                      <a:pt x="360" y="0"/>
                    </a:lnTo>
                    <a:lnTo>
                      <a:pt x="414" y="2"/>
                    </a:lnTo>
                    <a:lnTo>
                      <a:pt x="464" y="8"/>
                    </a:lnTo>
                    <a:lnTo>
                      <a:pt x="508" y="14"/>
                    </a:lnTo>
                    <a:lnTo>
                      <a:pt x="544" y="20"/>
                    </a:lnTo>
                    <a:lnTo>
                      <a:pt x="572" y="30"/>
                    </a:lnTo>
                    <a:lnTo>
                      <a:pt x="582" y="34"/>
                    </a:lnTo>
                    <a:lnTo>
                      <a:pt x="590" y="38"/>
                    </a:lnTo>
                    <a:lnTo>
                      <a:pt x="594" y="44"/>
                    </a:lnTo>
                    <a:lnTo>
                      <a:pt x="596" y="48"/>
                    </a:lnTo>
                    <a:lnTo>
                      <a:pt x="596" y="48"/>
                    </a:lnTo>
                    <a:lnTo>
                      <a:pt x="594" y="52"/>
                    </a:lnTo>
                    <a:lnTo>
                      <a:pt x="590" y="58"/>
                    </a:lnTo>
                    <a:lnTo>
                      <a:pt x="582" y="62"/>
                    </a:lnTo>
                    <a:lnTo>
                      <a:pt x="572" y="66"/>
                    </a:lnTo>
                    <a:lnTo>
                      <a:pt x="544" y="74"/>
                    </a:lnTo>
                    <a:lnTo>
                      <a:pt x="508" y="80"/>
                    </a:lnTo>
                    <a:lnTo>
                      <a:pt x="464" y="86"/>
                    </a:lnTo>
                    <a:lnTo>
                      <a:pt x="414" y="90"/>
                    </a:lnTo>
                    <a:lnTo>
                      <a:pt x="360" y="92"/>
                    </a:lnTo>
                    <a:lnTo>
                      <a:pt x="300"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5" name="Freeform 432"/>
              <p:cNvSpPr>
                <a:spLocks/>
              </p:cNvSpPr>
              <p:nvPr/>
            </p:nvSpPr>
            <p:spPr bwMode="auto">
              <a:xfrm>
                <a:off x="4593" y="4178"/>
                <a:ext cx="600" cy="96"/>
              </a:xfrm>
              <a:custGeom>
                <a:avLst/>
                <a:gdLst>
                  <a:gd name="T0" fmla="*/ 302 w 600"/>
                  <a:gd name="T1" fmla="*/ 0 h 96"/>
                  <a:gd name="T2" fmla="*/ 302 w 600"/>
                  <a:gd name="T3" fmla="*/ 0 h 96"/>
                  <a:gd name="T4" fmla="*/ 242 w 600"/>
                  <a:gd name="T5" fmla="*/ 2 h 96"/>
                  <a:gd name="T6" fmla="*/ 186 w 600"/>
                  <a:gd name="T7" fmla="*/ 4 h 96"/>
                  <a:gd name="T8" fmla="*/ 134 w 600"/>
                  <a:gd name="T9" fmla="*/ 10 h 96"/>
                  <a:gd name="T10" fmla="*/ 88 w 600"/>
                  <a:gd name="T11" fmla="*/ 16 h 96"/>
                  <a:gd name="T12" fmla="*/ 52 w 600"/>
                  <a:gd name="T13" fmla="*/ 22 h 96"/>
                  <a:gd name="T14" fmla="*/ 24 w 600"/>
                  <a:gd name="T15" fmla="*/ 32 h 96"/>
                  <a:gd name="T16" fmla="*/ 14 w 600"/>
                  <a:gd name="T17" fmla="*/ 36 h 96"/>
                  <a:gd name="T18" fmla="*/ 6 w 600"/>
                  <a:gd name="T19" fmla="*/ 40 h 96"/>
                  <a:gd name="T20" fmla="*/ 2 w 600"/>
                  <a:gd name="T21" fmla="*/ 46 h 96"/>
                  <a:gd name="T22" fmla="*/ 0 w 600"/>
                  <a:gd name="T23" fmla="*/ 50 h 96"/>
                  <a:gd name="T24" fmla="*/ 0 w 600"/>
                  <a:gd name="T25" fmla="*/ 50 h 96"/>
                  <a:gd name="T26" fmla="*/ 2 w 600"/>
                  <a:gd name="T27" fmla="*/ 54 h 96"/>
                  <a:gd name="T28" fmla="*/ 6 w 600"/>
                  <a:gd name="T29" fmla="*/ 60 h 96"/>
                  <a:gd name="T30" fmla="*/ 14 w 600"/>
                  <a:gd name="T31" fmla="*/ 64 h 96"/>
                  <a:gd name="T32" fmla="*/ 24 w 600"/>
                  <a:gd name="T33" fmla="*/ 68 h 96"/>
                  <a:gd name="T34" fmla="*/ 52 w 600"/>
                  <a:gd name="T35" fmla="*/ 76 h 96"/>
                  <a:gd name="T36" fmla="*/ 88 w 600"/>
                  <a:gd name="T37" fmla="*/ 82 h 96"/>
                  <a:gd name="T38" fmla="*/ 134 w 600"/>
                  <a:gd name="T39" fmla="*/ 88 h 96"/>
                  <a:gd name="T40" fmla="*/ 186 w 600"/>
                  <a:gd name="T41" fmla="*/ 92 h 96"/>
                  <a:gd name="T42" fmla="*/ 242 w 600"/>
                  <a:gd name="T43" fmla="*/ 94 h 96"/>
                  <a:gd name="T44" fmla="*/ 302 w 600"/>
                  <a:gd name="T45" fmla="*/ 96 h 96"/>
                  <a:gd name="T46" fmla="*/ 302 w 600"/>
                  <a:gd name="T47" fmla="*/ 96 h 96"/>
                  <a:gd name="T48" fmla="*/ 362 w 600"/>
                  <a:gd name="T49" fmla="*/ 94 h 96"/>
                  <a:gd name="T50" fmla="*/ 418 w 600"/>
                  <a:gd name="T51" fmla="*/ 92 h 96"/>
                  <a:gd name="T52" fmla="*/ 468 w 600"/>
                  <a:gd name="T53" fmla="*/ 88 h 96"/>
                  <a:gd name="T54" fmla="*/ 512 w 600"/>
                  <a:gd name="T55" fmla="*/ 82 h 96"/>
                  <a:gd name="T56" fmla="*/ 548 w 600"/>
                  <a:gd name="T57" fmla="*/ 76 h 96"/>
                  <a:gd name="T58" fmla="*/ 576 w 600"/>
                  <a:gd name="T59" fmla="*/ 68 h 96"/>
                  <a:gd name="T60" fmla="*/ 586 w 600"/>
                  <a:gd name="T61" fmla="*/ 64 h 96"/>
                  <a:gd name="T62" fmla="*/ 594 w 600"/>
                  <a:gd name="T63" fmla="*/ 60 h 96"/>
                  <a:gd name="T64" fmla="*/ 598 w 600"/>
                  <a:gd name="T65" fmla="*/ 54 h 96"/>
                  <a:gd name="T66" fmla="*/ 600 w 600"/>
                  <a:gd name="T67" fmla="*/ 50 h 96"/>
                  <a:gd name="T68" fmla="*/ 600 w 600"/>
                  <a:gd name="T69" fmla="*/ 50 h 96"/>
                  <a:gd name="T70" fmla="*/ 598 w 600"/>
                  <a:gd name="T71" fmla="*/ 46 h 96"/>
                  <a:gd name="T72" fmla="*/ 594 w 600"/>
                  <a:gd name="T73" fmla="*/ 40 h 96"/>
                  <a:gd name="T74" fmla="*/ 586 w 600"/>
                  <a:gd name="T75" fmla="*/ 36 h 96"/>
                  <a:gd name="T76" fmla="*/ 576 w 600"/>
                  <a:gd name="T77" fmla="*/ 32 h 96"/>
                  <a:gd name="T78" fmla="*/ 548 w 600"/>
                  <a:gd name="T79" fmla="*/ 22 h 96"/>
                  <a:gd name="T80" fmla="*/ 512 w 600"/>
                  <a:gd name="T81" fmla="*/ 16 h 96"/>
                  <a:gd name="T82" fmla="*/ 468 w 600"/>
                  <a:gd name="T83" fmla="*/ 10 h 96"/>
                  <a:gd name="T84" fmla="*/ 418 w 600"/>
                  <a:gd name="T85" fmla="*/ 4 h 96"/>
                  <a:gd name="T86" fmla="*/ 362 w 600"/>
                  <a:gd name="T87" fmla="*/ 2 h 96"/>
                  <a:gd name="T88" fmla="*/ 302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2" y="0"/>
                    </a:moveTo>
                    <a:lnTo>
                      <a:pt x="302" y="0"/>
                    </a:lnTo>
                    <a:lnTo>
                      <a:pt x="242" y="2"/>
                    </a:lnTo>
                    <a:lnTo>
                      <a:pt x="186" y="4"/>
                    </a:lnTo>
                    <a:lnTo>
                      <a:pt x="134" y="10"/>
                    </a:lnTo>
                    <a:lnTo>
                      <a:pt x="88" y="16"/>
                    </a:lnTo>
                    <a:lnTo>
                      <a:pt x="52" y="22"/>
                    </a:lnTo>
                    <a:lnTo>
                      <a:pt x="24" y="32"/>
                    </a:lnTo>
                    <a:lnTo>
                      <a:pt x="14" y="36"/>
                    </a:lnTo>
                    <a:lnTo>
                      <a:pt x="6" y="40"/>
                    </a:lnTo>
                    <a:lnTo>
                      <a:pt x="2" y="46"/>
                    </a:lnTo>
                    <a:lnTo>
                      <a:pt x="0" y="50"/>
                    </a:lnTo>
                    <a:lnTo>
                      <a:pt x="0" y="50"/>
                    </a:lnTo>
                    <a:lnTo>
                      <a:pt x="2" y="54"/>
                    </a:lnTo>
                    <a:lnTo>
                      <a:pt x="6" y="60"/>
                    </a:lnTo>
                    <a:lnTo>
                      <a:pt x="14" y="64"/>
                    </a:lnTo>
                    <a:lnTo>
                      <a:pt x="24" y="68"/>
                    </a:lnTo>
                    <a:lnTo>
                      <a:pt x="52" y="76"/>
                    </a:lnTo>
                    <a:lnTo>
                      <a:pt x="88" y="82"/>
                    </a:lnTo>
                    <a:lnTo>
                      <a:pt x="134" y="88"/>
                    </a:lnTo>
                    <a:lnTo>
                      <a:pt x="186" y="92"/>
                    </a:lnTo>
                    <a:lnTo>
                      <a:pt x="242" y="94"/>
                    </a:lnTo>
                    <a:lnTo>
                      <a:pt x="302" y="96"/>
                    </a:lnTo>
                    <a:lnTo>
                      <a:pt x="302" y="96"/>
                    </a:lnTo>
                    <a:lnTo>
                      <a:pt x="362" y="94"/>
                    </a:lnTo>
                    <a:lnTo>
                      <a:pt x="418" y="92"/>
                    </a:lnTo>
                    <a:lnTo>
                      <a:pt x="468" y="88"/>
                    </a:lnTo>
                    <a:lnTo>
                      <a:pt x="512" y="82"/>
                    </a:lnTo>
                    <a:lnTo>
                      <a:pt x="548" y="76"/>
                    </a:lnTo>
                    <a:lnTo>
                      <a:pt x="576" y="68"/>
                    </a:lnTo>
                    <a:lnTo>
                      <a:pt x="586" y="64"/>
                    </a:lnTo>
                    <a:lnTo>
                      <a:pt x="594" y="60"/>
                    </a:lnTo>
                    <a:lnTo>
                      <a:pt x="598" y="54"/>
                    </a:lnTo>
                    <a:lnTo>
                      <a:pt x="600" y="50"/>
                    </a:lnTo>
                    <a:lnTo>
                      <a:pt x="600" y="50"/>
                    </a:lnTo>
                    <a:lnTo>
                      <a:pt x="598" y="46"/>
                    </a:lnTo>
                    <a:lnTo>
                      <a:pt x="594" y="40"/>
                    </a:lnTo>
                    <a:lnTo>
                      <a:pt x="586" y="36"/>
                    </a:lnTo>
                    <a:lnTo>
                      <a:pt x="576" y="32"/>
                    </a:lnTo>
                    <a:lnTo>
                      <a:pt x="548" y="22"/>
                    </a:lnTo>
                    <a:lnTo>
                      <a:pt x="512" y="16"/>
                    </a:lnTo>
                    <a:lnTo>
                      <a:pt x="468" y="10"/>
                    </a:lnTo>
                    <a:lnTo>
                      <a:pt x="418" y="4"/>
                    </a:lnTo>
                    <a:lnTo>
                      <a:pt x="362" y="2"/>
                    </a:lnTo>
                    <a:lnTo>
                      <a:pt x="3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6" name="Freeform 433"/>
              <p:cNvSpPr>
                <a:spLocks noEditPoints="1"/>
              </p:cNvSpPr>
              <p:nvPr/>
            </p:nvSpPr>
            <p:spPr bwMode="auto">
              <a:xfrm>
                <a:off x="4595" y="4180"/>
                <a:ext cx="596" cy="94"/>
              </a:xfrm>
              <a:custGeom>
                <a:avLst/>
                <a:gdLst>
                  <a:gd name="T0" fmla="*/ 300 w 596"/>
                  <a:gd name="T1" fmla="*/ 94 h 94"/>
                  <a:gd name="T2" fmla="*/ 184 w 596"/>
                  <a:gd name="T3" fmla="*/ 90 h 94"/>
                  <a:gd name="T4" fmla="*/ 90 w 596"/>
                  <a:gd name="T5" fmla="*/ 80 h 94"/>
                  <a:gd name="T6" fmla="*/ 26 w 596"/>
                  <a:gd name="T7" fmla="*/ 66 h 94"/>
                  <a:gd name="T8" fmla="*/ 8 w 596"/>
                  <a:gd name="T9" fmla="*/ 58 h 94"/>
                  <a:gd name="T10" fmla="*/ 2 w 596"/>
                  <a:gd name="T11" fmla="*/ 48 h 94"/>
                  <a:gd name="T12" fmla="*/ 4 w 596"/>
                  <a:gd name="T13" fmla="*/ 44 h 94"/>
                  <a:gd name="T14" fmla="*/ 16 w 596"/>
                  <a:gd name="T15" fmla="*/ 34 h 94"/>
                  <a:gd name="T16" fmla="*/ 54 w 596"/>
                  <a:gd name="T17" fmla="*/ 20 h 94"/>
                  <a:gd name="T18" fmla="*/ 134 w 596"/>
                  <a:gd name="T19" fmla="*/ 8 h 94"/>
                  <a:gd name="T20" fmla="*/ 240 w 596"/>
                  <a:gd name="T21" fmla="*/ 0 h 94"/>
                  <a:gd name="T22" fmla="*/ 300 w 596"/>
                  <a:gd name="T23" fmla="*/ 0 h 94"/>
                  <a:gd name="T24" fmla="*/ 414 w 596"/>
                  <a:gd name="T25" fmla="*/ 4 h 94"/>
                  <a:gd name="T26" fmla="*/ 506 w 596"/>
                  <a:gd name="T27" fmla="*/ 14 h 94"/>
                  <a:gd name="T28" fmla="*/ 570 w 596"/>
                  <a:gd name="T29" fmla="*/ 30 h 94"/>
                  <a:gd name="T30" fmla="*/ 588 w 596"/>
                  <a:gd name="T31" fmla="*/ 38 h 94"/>
                  <a:gd name="T32" fmla="*/ 594 w 596"/>
                  <a:gd name="T33" fmla="*/ 48 h 94"/>
                  <a:gd name="T34" fmla="*/ 592 w 596"/>
                  <a:gd name="T35" fmla="*/ 52 h 94"/>
                  <a:gd name="T36" fmla="*/ 580 w 596"/>
                  <a:gd name="T37" fmla="*/ 62 h 94"/>
                  <a:gd name="T38" fmla="*/ 542 w 596"/>
                  <a:gd name="T39" fmla="*/ 74 h 94"/>
                  <a:gd name="T40" fmla="*/ 464 w 596"/>
                  <a:gd name="T41" fmla="*/ 86 h 94"/>
                  <a:gd name="T42" fmla="*/ 358 w 596"/>
                  <a:gd name="T43" fmla="*/ 92 h 94"/>
                  <a:gd name="T44" fmla="*/ 300 w 596"/>
                  <a:gd name="T45" fmla="*/ 0 h 94"/>
                  <a:gd name="T46" fmla="*/ 240 w 596"/>
                  <a:gd name="T47" fmla="*/ 0 h 94"/>
                  <a:gd name="T48" fmla="*/ 132 w 596"/>
                  <a:gd name="T49" fmla="*/ 8 h 94"/>
                  <a:gd name="T50" fmla="*/ 52 w 596"/>
                  <a:gd name="T51" fmla="*/ 20 h 94"/>
                  <a:gd name="T52" fmla="*/ 14 w 596"/>
                  <a:gd name="T53" fmla="*/ 34 h 94"/>
                  <a:gd name="T54" fmla="*/ 2 w 596"/>
                  <a:gd name="T55" fmla="*/ 44 h 94"/>
                  <a:gd name="T56" fmla="*/ 0 w 596"/>
                  <a:gd name="T57" fmla="*/ 48 h 94"/>
                  <a:gd name="T58" fmla="*/ 6 w 596"/>
                  <a:gd name="T59" fmla="*/ 58 h 94"/>
                  <a:gd name="T60" fmla="*/ 24 w 596"/>
                  <a:gd name="T61" fmla="*/ 66 h 94"/>
                  <a:gd name="T62" fmla="*/ 88 w 596"/>
                  <a:gd name="T63" fmla="*/ 80 h 94"/>
                  <a:gd name="T64" fmla="*/ 184 w 596"/>
                  <a:gd name="T65" fmla="*/ 90 h 94"/>
                  <a:gd name="T66" fmla="*/ 300 w 596"/>
                  <a:gd name="T67" fmla="*/ 94 h 94"/>
                  <a:gd name="T68" fmla="*/ 360 w 596"/>
                  <a:gd name="T69" fmla="*/ 92 h 94"/>
                  <a:gd name="T70" fmla="*/ 464 w 596"/>
                  <a:gd name="T71" fmla="*/ 86 h 94"/>
                  <a:gd name="T72" fmla="*/ 544 w 596"/>
                  <a:gd name="T73" fmla="*/ 74 h 94"/>
                  <a:gd name="T74" fmla="*/ 582 w 596"/>
                  <a:gd name="T75" fmla="*/ 62 h 94"/>
                  <a:gd name="T76" fmla="*/ 594 w 596"/>
                  <a:gd name="T77" fmla="*/ 52 h 94"/>
                  <a:gd name="T78" fmla="*/ 596 w 596"/>
                  <a:gd name="T79" fmla="*/ 48 h 94"/>
                  <a:gd name="T80" fmla="*/ 590 w 596"/>
                  <a:gd name="T81" fmla="*/ 38 h 94"/>
                  <a:gd name="T82" fmla="*/ 572 w 596"/>
                  <a:gd name="T83" fmla="*/ 30 h 94"/>
                  <a:gd name="T84" fmla="*/ 508 w 596"/>
                  <a:gd name="T85" fmla="*/ 14 h 94"/>
                  <a:gd name="T86" fmla="*/ 414 w 596"/>
                  <a:gd name="T87" fmla="*/ 2 h 94"/>
                  <a:gd name="T88" fmla="*/ 300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94"/>
                    </a:moveTo>
                    <a:lnTo>
                      <a:pt x="300" y="94"/>
                    </a:lnTo>
                    <a:lnTo>
                      <a:pt x="240" y="92"/>
                    </a:lnTo>
                    <a:lnTo>
                      <a:pt x="184" y="90"/>
                    </a:lnTo>
                    <a:lnTo>
                      <a:pt x="134" y="86"/>
                    </a:lnTo>
                    <a:lnTo>
                      <a:pt x="90" y="80"/>
                    </a:lnTo>
                    <a:lnTo>
                      <a:pt x="54" y="74"/>
                    </a:lnTo>
                    <a:lnTo>
                      <a:pt x="26" y="66"/>
                    </a:lnTo>
                    <a:lnTo>
                      <a:pt x="16" y="62"/>
                    </a:lnTo>
                    <a:lnTo>
                      <a:pt x="8" y="58"/>
                    </a:lnTo>
                    <a:lnTo>
                      <a:pt x="4" y="52"/>
                    </a:lnTo>
                    <a:lnTo>
                      <a:pt x="2" y="48"/>
                    </a:lnTo>
                    <a:lnTo>
                      <a:pt x="2" y="48"/>
                    </a:lnTo>
                    <a:lnTo>
                      <a:pt x="4" y="44"/>
                    </a:lnTo>
                    <a:lnTo>
                      <a:pt x="8" y="38"/>
                    </a:lnTo>
                    <a:lnTo>
                      <a:pt x="16" y="34"/>
                    </a:lnTo>
                    <a:lnTo>
                      <a:pt x="26" y="30"/>
                    </a:lnTo>
                    <a:lnTo>
                      <a:pt x="54" y="20"/>
                    </a:lnTo>
                    <a:lnTo>
                      <a:pt x="90" y="14"/>
                    </a:lnTo>
                    <a:lnTo>
                      <a:pt x="134" y="8"/>
                    </a:lnTo>
                    <a:lnTo>
                      <a:pt x="184" y="4"/>
                    </a:lnTo>
                    <a:lnTo>
                      <a:pt x="240" y="0"/>
                    </a:lnTo>
                    <a:lnTo>
                      <a:pt x="300" y="0"/>
                    </a:lnTo>
                    <a:lnTo>
                      <a:pt x="300" y="0"/>
                    </a:lnTo>
                    <a:lnTo>
                      <a:pt x="358" y="0"/>
                    </a:lnTo>
                    <a:lnTo>
                      <a:pt x="414" y="4"/>
                    </a:lnTo>
                    <a:lnTo>
                      <a:pt x="464" y="8"/>
                    </a:lnTo>
                    <a:lnTo>
                      <a:pt x="506" y="14"/>
                    </a:lnTo>
                    <a:lnTo>
                      <a:pt x="542" y="20"/>
                    </a:lnTo>
                    <a:lnTo>
                      <a:pt x="570" y="30"/>
                    </a:lnTo>
                    <a:lnTo>
                      <a:pt x="580" y="34"/>
                    </a:lnTo>
                    <a:lnTo>
                      <a:pt x="588" y="38"/>
                    </a:lnTo>
                    <a:lnTo>
                      <a:pt x="592" y="44"/>
                    </a:lnTo>
                    <a:lnTo>
                      <a:pt x="594" y="48"/>
                    </a:lnTo>
                    <a:lnTo>
                      <a:pt x="594" y="48"/>
                    </a:lnTo>
                    <a:lnTo>
                      <a:pt x="592" y="52"/>
                    </a:lnTo>
                    <a:lnTo>
                      <a:pt x="588" y="58"/>
                    </a:lnTo>
                    <a:lnTo>
                      <a:pt x="580" y="62"/>
                    </a:lnTo>
                    <a:lnTo>
                      <a:pt x="570" y="66"/>
                    </a:lnTo>
                    <a:lnTo>
                      <a:pt x="542" y="74"/>
                    </a:lnTo>
                    <a:lnTo>
                      <a:pt x="506" y="80"/>
                    </a:lnTo>
                    <a:lnTo>
                      <a:pt x="464" y="86"/>
                    </a:lnTo>
                    <a:lnTo>
                      <a:pt x="414" y="90"/>
                    </a:lnTo>
                    <a:lnTo>
                      <a:pt x="358" y="92"/>
                    </a:lnTo>
                    <a:lnTo>
                      <a:pt x="300" y="94"/>
                    </a:lnTo>
                    <a:close/>
                    <a:moveTo>
                      <a:pt x="300" y="0"/>
                    </a:moveTo>
                    <a:lnTo>
                      <a:pt x="300" y="0"/>
                    </a:lnTo>
                    <a:lnTo>
                      <a:pt x="240" y="0"/>
                    </a:lnTo>
                    <a:lnTo>
                      <a:pt x="184"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4" y="90"/>
                    </a:lnTo>
                    <a:lnTo>
                      <a:pt x="240" y="92"/>
                    </a:lnTo>
                    <a:lnTo>
                      <a:pt x="300" y="94"/>
                    </a:lnTo>
                    <a:lnTo>
                      <a:pt x="300" y="94"/>
                    </a:lnTo>
                    <a:lnTo>
                      <a:pt x="360" y="92"/>
                    </a:lnTo>
                    <a:lnTo>
                      <a:pt x="414" y="90"/>
                    </a:lnTo>
                    <a:lnTo>
                      <a:pt x="464" y="86"/>
                    </a:lnTo>
                    <a:lnTo>
                      <a:pt x="508" y="80"/>
                    </a:lnTo>
                    <a:lnTo>
                      <a:pt x="544" y="74"/>
                    </a:lnTo>
                    <a:lnTo>
                      <a:pt x="572" y="66"/>
                    </a:lnTo>
                    <a:lnTo>
                      <a:pt x="582" y="62"/>
                    </a:lnTo>
                    <a:lnTo>
                      <a:pt x="590" y="58"/>
                    </a:lnTo>
                    <a:lnTo>
                      <a:pt x="594" y="52"/>
                    </a:lnTo>
                    <a:lnTo>
                      <a:pt x="596" y="48"/>
                    </a:lnTo>
                    <a:lnTo>
                      <a:pt x="596" y="48"/>
                    </a:lnTo>
                    <a:lnTo>
                      <a:pt x="594" y="44"/>
                    </a:lnTo>
                    <a:lnTo>
                      <a:pt x="590" y="38"/>
                    </a:lnTo>
                    <a:lnTo>
                      <a:pt x="582" y="34"/>
                    </a:lnTo>
                    <a:lnTo>
                      <a:pt x="572" y="30"/>
                    </a:lnTo>
                    <a:lnTo>
                      <a:pt x="544" y="20"/>
                    </a:lnTo>
                    <a:lnTo>
                      <a:pt x="508" y="14"/>
                    </a:lnTo>
                    <a:lnTo>
                      <a:pt x="464" y="8"/>
                    </a:lnTo>
                    <a:lnTo>
                      <a:pt x="414" y="2"/>
                    </a:lnTo>
                    <a:lnTo>
                      <a:pt x="360" y="0"/>
                    </a:lnTo>
                    <a:lnTo>
                      <a:pt x="300" y="0"/>
                    </a:lnTo>
                    <a:close/>
                  </a:path>
                </a:pathLst>
              </a:custGeom>
              <a:solidFill>
                <a:srgbClr val="C6C1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7" name="Freeform 434"/>
              <p:cNvSpPr>
                <a:spLocks/>
              </p:cNvSpPr>
              <p:nvPr/>
            </p:nvSpPr>
            <p:spPr bwMode="auto">
              <a:xfrm>
                <a:off x="4597" y="4180"/>
                <a:ext cx="592" cy="94"/>
              </a:xfrm>
              <a:custGeom>
                <a:avLst/>
                <a:gdLst>
                  <a:gd name="T0" fmla="*/ 298 w 592"/>
                  <a:gd name="T1" fmla="*/ 94 h 94"/>
                  <a:gd name="T2" fmla="*/ 298 w 592"/>
                  <a:gd name="T3" fmla="*/ 94 h 94"/>
                  <a:gd name="T4" fmla="*/ 238 w 592"/>
                  <a:gd name="T5" fmla="*/ 92 h 94"/>
                  <a:gd name="T6" fmla="*/ 182 w 592"/>
                  <a:gd name="T7" fmla="*/ 90 h 94"/>
                  <a:gd name="T8" fmla="*/ 132 w 592"/>
                  <a:gd name="T9" fmla="*/ 86 h 94"/>
                  <a:gd name="T10" fmla="*/ 88 w 592"/>
                  <a:gd name="T11" fmla="*/ 80 h 94"/>
                  <a:gd name="T12" fmla="*/ 52 w 592"/>
                  <a:gd name="T13" fmla="*/ 74 h 94"/>
                  <a:gd name="T14" fmla="*/ 24 w 592"/>
                  <a:gd name="T15" fmla="*/ 66 h 94"/>
                  <a:gd name="T16" fmla="*/ 14 w 592"/>
                  <a:gd name="T17" fmla="*/ 62 h 94"/>
                  <a:gd name="T18" fmla="*/ 6 w 592"/>
                  <a:gd name="T19" fmla="*/ 58 h 94"/>
                  <a:gd name="T20" fmla="*/ 2 w 592"/>
                  <a:gd name="T21" fmla="*/ 52 h 94"/>
                  <a:gd name="T22" fmla="*/ 0 w 592"/>
                  <a:gd name="T23" fmla="*/ 48 h 94"/>
                  <a:gd name="T24" fmla="*/ 0 w 592"/>
                  <a:gd name="T25" fmla="*/ 48 h 94"/>
                  <a:gd name="T26" fmla="*/ 2 w 592"/>
                  <a:gd name="T27" fmla="*/ 44 h 94"/>
                  <a:gd name="T28" fmla="*/ 6 w 592"/>
                  <a:gd name="T29" fmla="*/ 38 h 94"/>
                  <a:gd name="T30" fmla="*/ 14 w 592"/>
                  <a:gd name="T31" fmla="*/ 34 h 94"/>
                  <a:gd name="T32" fmla="*/ 24 w 592"/>
                  <a:gd name="T33" fmla="*/ 30 h 94"/>
                  <a:gd name="T34" fmla="*/ 52 w 592"/>
                  <a:gd name="T35" fmla="*/ 20 h 94"/>
                  <a:gd name="T36" fmla="*/ 88 w 592"/>
                  <a:gd name="T37" fmla="*/ 14 h 94"/>
                  <a:gd name="T38" fmla="*/ 132 w 592"/>
                  <a:gd name="T39" fmla="*/ 8 h 94"/>
                  <a:gd name="T40" fmla="*/ 182 w 592"/>
                  <a:gd name="T41" fmla="*/ 4 h 94"/>
                  <a:gd name="T42" fmla="*/ 238 w 592"/>
                  <a:gd name="T43" fmla="*/ 0 h 94"/>
                  <a:gd name="T44" fmla="*/ 298 w 592"/>
                  <a:gd name="T45" fmla="*/ 0 h 94"/>
                  <a:gd name="T46" fmla="*/ 298 w 592"/>
                  <a:gd name="T47" fmla="*/ 0 h 94"/>
                  <a:gd name="T48" fmla="*/ 356 w 592"/>
                  <a:gd name="T49" fmla="*/ 0 h 94"/>
                  <a:gd name="T50" fmla="*/ 412 w 592"/>
                  <a:gd name="T51" fmla="*/ 4 h 94"/>
                  <a:gd name="T52" fmla="*/ 462 w 592"/>
                  <a:gd name="T53" fmla="*/ 8 h 94"/>
                  <a:gd name="T54" fmla="*/ 504 w 592"/>
                  <a:gd name="T55" fmla="*/ 14 h 94"/>
                  <a:gd name="T56" fmla="*/ 540 w 592"/>
                  <a:gd name="T57" fmla="*/ 20 h 94"/>
                  <a:gd name="T58" fmla="*/ 568 w 592"/>
                  <a:gd name="T59" fmla="*/ 30 h 94"/>
                  <a:gd name="T60" fmla="*/ 578 w 592"/>
                  <a:gd name="T61" fmla="*/ 34 h 94"/>
                  <a:gd name="T62" fmla="*/ 586 w 592"/>
                  <a:gd name="T63" fmla="*/ 38 h 94"/>
                  <a:gd name="T64" fmla="*/ 590 w 592"/>
                  <a:gd name="T65" fmla="*/ 44 h 94"/>
                  <a:gd name="T66" fmla="*/ 592 w 592"/>
                  <a:gd name="T67" fmla="*/ 48 h 94"/>
                  <a:gd name="T68" fmla="*/ 592 w 592"/>
                  <a:gd name="T69" fmla="*/ 48 h 94"/>
                  <a:gd name="T70" fmla="*/ 590 w 592"/>
                  <a:gd name="T71" fmla="*/ 52 h 94"/>
                  <a:gd name="T72" fmla="*/ 586 w 592"/>
                  <a:gd name="T73" fmla="*/ 58 h 94"/>
                  <a:gd name="T74" fmla="*/ 578 w 592"/>
                  <a:gd name="T75" fmla="*/ 62 h 94"/>
                  <a:gd name="T76" fmla="*/ 568 w 592"/>
                  <a:gd name="T77" fmla="*/ 66 h 94"/>
                  <a:gd name="T78" fmla="*/ 540 w 592"/>
                  <a:gd name="T79" fmla="*/ 74 h 94"/>
                  <a:gd name="T80" fmla="*/ 504 w 592"/>
                  <a:gd name="T81" fmla="*/ 80 h 94"/>
                  <a:gd name="T82" fmla="*/ 462 w 592"/>
                  <a:gd name="T83" fmla="*/ 86 h 94"/>
                  <a:gd name="T84" fmla="*/ 412 w 592"/>
                  <a:gd name="T85" fmla="*/ 90 h 94"/>
                  <a:gd name="T86" fmla="*/ 356 w 592"/>
                  <a:gd name="T87" fmla="*/ 92 h 94"/>
                  <a:gd name="T88" fmla="*/ 298 w 592"/>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94"/>
                    </a:moveTo>
                    <a:lnTo>
                      <a:pt x="298" y="94"/>
                    </a:lnTo>
                    <a:lnTo>
                      <a:pt x="238" y="92"/>
                    </a:lnTo>
                    <a:lnTo>
                      <a:pt x="182"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2" y="4"/>
                    </a:lnTo>
                    <a:lnTo>
                      <a:pt x="238" y="0"/>
                    </a:lnTo>
                    <a:lnTo>
                      <a:pt x="298" y="0"/>
                    </a:lnTo>
                    <a:lnTo>
                      <a:pt x="298" y="0"/>
                    </a:lnTo>
                    <a:lnTo>
                      <a:pt x="356" y="0"/>
                    </a:lnTo>
                    <a:lnTo>
                      <a:pt x="412" y="4"/>
                    </a:lnTo>
                    <a:lnTo>
                      <a:pt x="462" y="8"/>
                    </a:lnTo>
                    <a:lnTo>
                      <a:pt x="504" y="14"/>
                    </a:lnTo>
                    <a:lnTo>
                      <a:pt x="540" y="20"/>
                    </a:lnTo>
                    <a:lnTo>
                      <a:pt x="568" y="30"/>
                    </a:lnTo>
                    <a:lnTo>
                      <a:pt x="578" y="34"/>
                    </a:lnTo>
                    <a:lnTo>
                      <a:pt x="586" y="38"/>
                    </a:lnTo>
                    <a:lnTo>
                      <a:pt x="590" y="44"/>
                    </a:lnTo>
                    <a:lnTo>
                      <a:pt x="592" y="48"/>
                    </a:lnTo>
                    <a:lnTo>
                      <a:pt x="592" y="48"/>
                    </a:lnTo>
                    <a:lnTo>
                      <a:pt x="590" y="52"/>
                    </a:lnTo>
                    <a:lnTo>
                      <a:pt x="586" y="58"/>
                    </a:lnTo>
                    <a:lnTo>
                      <a:pt x="578" y="62"/>
                    </a:lnTo>
                    <a:lnTo>
                      <a:pt x="568" y="66"/>
                    </a:lnTo>
                    <a:lnTo>
                      <a:pt x="540" y="74"/>
                    </a:lnTo>
                    <a:lnTo>
                      <a:pt x="504" y="80"/>
                    </a:lnTo>
                    <a:lnTo>
                      <a:pt x="462" y="86"/>
                    </a:lnTo>
                    <a:lnTo>
                      <a:pt x="412" y="90"/>
                    </a:lnTo>
                    <a:lnTo>
                      <a:pt x="356" y="92"/>
                    </a:lnTo>
                    <a:lnTo>
                      <a:pt x="298"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8" name="Freeform 435"/>
              <p:cNvSpPr>
                <a:spLocks/>
              </p:cNvSpPr>
              <p:nvPr/>
            </p:nvSpPr>
            <p:spPr bwMode="auto">
              <a:xfrm>
                <a:off x="4595" y="4180"/>
                <a:ext cx="596" cy="94"/>
              </a:xfrm>
              <a:custGeom>
                <a:avLst/>
                <a:gdLst>
                  <a:gd name="T0" fmla="*/ 300 w 596"/>
                  <a:gd name="T1" fmla="*/ 0 h 94"/>
                  <a:gd name="T2" fmla="*/ 300 w 596"/>
                  <a:gd name="T3" fmla="*/ 0 h 94"/>
                  <a:gd name="T4" fmla="*/ 240 w 596"/>
                  <a:gd name="T5" fmla="*/ 0 h 94"/>
                  <a:gd name="T6" fmla="*/ 184 w 596"/>
                  <a:gd name="T7" fmla="*/ 2 h 94"/>
                  <a:gd name="T8" fmla="*/ 132 w 596"/>
                  <a:gd name="T9" fmla="*/ 8 h 94"/>
                  <a:gd name="T10" fmla="*/ 88 w 596"/>
                  <a:gd name="T11" fmla="*/ 14 h 94"/>
                  <a:gd name="T12" fmla="*/ 52 w 596"/>
                  <a:gd name="T13" fmla="*/ 20 h 94"/>
                  <a:gd name="T14" fmla="*/ 24 w 596"/>
                  <a:gd name="T15" fmla="*/ 30 h 94"/>
                  <a:gd name="T16" fmla="*/ 14 w 596"/>
                  <a:gd name="T17" fmla="*/ 34 h 94"/>
                  <a:gd name="T18" fmla="*/ 6 w 596"/>
                  <a:gd name="T19" fmla="*/ 38 h 94"/>
                  <a:gd name="T20" fmla="*/ 2 w 596"/>
                  <a:gd name="T21" fmla="*/ 44 h 94"/>
                  <a:gd name="T22" fmla="*/ 0 w 596"/>
                  <a:gd name="T23" fmla="*/ 48 h 94"/>
                  <a:gd name="T24" fmla="*/ 0 w 596"/>
                  <a:gd name="T25" fmla="*/ 48 h 94"/>
                  <a:gd name="T26" fmla="*/ 2 w 596"/>
                  <a:gd name="T27" fmla="*/ 52 h 94"/>
                  <a:gd name="T28" fmla="*/ 6 w 596"/>
                  <a:gd name="T29" fmla="*/ 58 h 94"/>
                  <a:gd name="T30" fmla="*/ 14 w 596"/>
                  <a:gd name="T31" fmla="*/ 62 h 94"/>
                  <a:gd name="T32" fmla="*/ 24 w 596"/>
                  <a:gd name="T33" fmla="*/ 66 h 94"/>
                  <a:gd name="T34" fmla="*/ 52 w 596"/>
                  <a:gd name="T35" fmla="*/ 74 h 94"/>
                  <a:gd name="T36" fmla="*/ 88 w 596"/>
                  <a:gd name="T37" fmla="*/ 80 h 94"/>
                  <a:gd name="T38" fmla="*/ 132 w 596"/>
                  <a:gd name="T39" fmla="*/ 86 h 94"/>
                  <a:gd name="T40" fmla="*/ 184 w 596"/>
                  <a:gd name="T41" fmla="*/ 90 h 94"/>
                  <a:gd name="T42" fmla="*/ 240 w 596"/>
                  <a:gd name="T43" fmla="*/ 92 h 94"/>
                  <a:gd name="T44" fmla="*/ 300 w 596"/>
                  <a:gd name="T45" fmla="*/ 94 h 94"/>
                  <a:gd name="T46" fmla="*/ 300 w 596"/>
                  <a:gd name="T47" fmla="*/ 94 h 94"/>
                  <a:gd name="T48" fmla="*/ 360 w 596"/>
                  <a:gd name="T49" fmla="*/ 92 h 94"/>
                  <a:gd name="T50" fmla="*/ 414 w 596"/>
                  <a:gd name="T51" fmla="*/ 90 h 94"/>
                  <a:gd name="T52" fmla="*/ 464 w 596"/>
                  <a:gd name="T53" fmla="*/ 86 h 94"/>
                  <a:gd name="T54" fmla="*/ 508 w 596"/>
                  <a:gd name="T55" fmla="*/ 80 h 94"/>
                  <a:gd name="T56" fmla="*/ 544 w 596"/>
                  <a:gd name="T57" fmla="*/ 74 h 94"/>
                  <a:gd name="T58" fmla="*/ 572 w 596"/>
                  <a:gd name="T59" fmla="*/ 66 h 94"/>
                  <a:gd name="T60" fmla="*/ 582 w 596"/>
                  <a:gd name="T61" fmla="*/ 62 h 94"/>
                  <a:gd name="T62" fmla="*/ 590 w 596"/>
                  <a:gd name="T63" fmla="*/ 58 h 94"/>
                  <a:gd name="T64" fmla="*/ 594 w 596"/>
                  <a:gd name="T65" fmla="*/ 52 h 94"/>
                  <a:gd name="T66" fmla="*/ 596 w 596"/>
                  <a:gd name="T67" fmla="*/ 48 h 94"/>
                  <a:gd name="T68" fmla="*/ 596 w 596"/>
                  <a:gd name="T69" fmla="*/ 48 h 94"/>
                  <a:gd name="T70" fmla="*/ 594 w 596"/>
                  <a:gd name="T71" fmla="*/ 44 h 94"/>
                  <a:gd name="T72" fmla="*/ 590 w 596"/>
                  <a:gd name="T73" fmla="*/ 38 h 94"/>
                  <a:gd name="T74" fmla="*/ 582 w 596"/>
                  <a:gd name="T75" fmla="*/ 34 h 94"/>
                  <a:gd name="T76" fmla="*/ 572 w 596"/>
                  <a:gd name="T77" fmla="*/ 30 h 94"/>
                  <a:gd name="T78" fmla="*/ 544 w 596"/>
                  <a:gd name="T79" fmla="*/ 20 h 94"/>
                  <a:gd name="T80" fmla="*/ 508 w 596"/>
                  <a:gd name="T81" fmla="*/ 14 h 94"/>
                  <a:gd name="T82" fmla="*/ 464 w 596"/>
                  <a:gd name="T83" fmla="*/ 8 h 94"/>
                  <a:gd name="T84" fmla="*/ 414 w 596"/>
                  <a:gd name="T85" fmla="*/ 2 h 94"/>
                  <a:gd name="T86" fmla="*/ 360 w 596"/>
                  <a:gd name="T87" fmla="*/ 0 h 94"/>
                  <a:gd name="T88" fmla="*/ 300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300" y="0"/>
                    </a:moveTo>
                    <a:lnTo>
                      <a:pt x="300" y="0"/>
                    </a:lnTo>
                    <a:lnTo>
                      <a:pt x="240" y="0"/>
                    </a:lnTo>
                    <a:lnTo>
                      <a:pt x="184"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4" y="90"/>
                    </a:lnTo>
                    <a:lnTo>
                      <a:pt x="240" y="92"/>
                    </a:lnTo>
                    <a:lnTo>
                      <a:pt x="300" y="94"/>
                    </a:lnTo>
                    <a:lnTo>
                      <a:pt x="300" y="94"/>
                    </a:lnTo>
                    <a:lnTo>
                      <a:pt x="360" y="92"/>
                    </a:lnTo>
                    <a:lnTo>
                      <a:pt x="414" y="90"/>
                    </a:lnTo>
                    <a:lnTo>
                      <a:pt x="464" y="86"/>
                    </a:lnTo>
                    <a:lnTo>
                      <a:pt x="508" y="80"/>
                    </a:lnTo>
                    <a:lnTo>
                      <a:pt x="544" y="74"/>
                    </a:lnTo>
                    <a:lnTo>
                      <a:pt x="572" y="66"/>
                    </a:lnTo>
                    <a:lnTo>
                      <a:pt x="582" y="62"/>
                    </a:lnTo>
                    <a:lnTo>
                      <a:pt x="590" y="58"/>
                    </a:lnTo>
                    <a:lnTo>
                      <a:pt x="594" y="52"/>
                    </a:lnTo>
                    <a:lnTo>
                      <a:pt x="596" y="48"/>
                    </a:lnTo>
                    <a:lnTo>
                      <a:pt x="596" y="48"/>
                    </a:lnTo>
                    <a:lnTo>
                      <a:pt x="594" y="44"/>
                    </a:lnTo>
                    <a:lnTo>
                      <a:pt x="590" y="38"/>
                    </a:lnTo>
                    <a:lnTo>
                      <a:pt x="582" y="34"/>
                    </a:lnTo>
                    <a:lnTo>
                      <a:pt x="572" y="30"/>
                    </a:lnTo>
                    <a:lnTo>
                      <a:pt x="544" y="20"/>
                    </a:lnTo>
                    <a:lnTo>
                      <a:pt x="508" y="14"/>
                    </a:lnTo>
                    <a:lnTo>
                      <a:pt x="464" y="8"/>
                    </a:lnTo>
                    <a:lnTo>
                      <a:pt x="414" y="2"/>
                    </a:lnTo>
                    <a:lnTo>
                      <a:pt x="360" y="0"/>
                    </a:lnTo>
                    <a:lnTo>
                      <a:pt x="3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9" name="Freeform 436"/>
              <p:cNvSpPr>
                <a:spLocks noEditPoints="1"/>
              </p:cNvSpPr>
              <p:nvPr/>
            </p:nvSpPr>
            <p:spPr bwMode="auto">
              <a:xfrm>
                <a:off x="4597" y="4180"/>
                <a:ext cx="592" cy="94"/>
              </a:xfrm>
              <a:custGeom>
                <a:avLst/>
                <a:gdLst>
                  <a:gd name="T0" fmla="*/ 298 w 592"/>
                  <a:gd name="T1" fmla="*/ 92 h 94"/>
                  <a:gd name="T2" fmla="*/ 184 w 592"/>
                  <a:gd name="T3" fmla="*/ 90 h 94"/>
                  <a:gd name="T4" fmla="*/ 90 w 592"/>
                  <a:gd name="T5" fmla="*/ 80 h 94"/>
                  <a:gd name="T6" fmla="*/ 26 w 592"/>
                  <a:gd name="T7" fmla="*/ 66 h 94"/>
                  <a:gd name="T8" fmla="*/ 8 w 592"/>
                  <a:gd name="T9" fmla="*/ 58 h 94"/>
                  <a:gd name="T10" fmla="*/ 2 w 592"/>
                  <a:gd name="T11" fmla="*/ 48 h 94"/>
                  <a:gd name="T12" fmla="*/ 4 w 592"/>
                  <a:gd name="T13" fmla="*/ 44 h 94"/>
                  <a:gd name="T14" fmla="*/ 16 w 592"/>
                  <a:gd name="T15" fmla="*/ 34 h 94"/>
                  <a:gd name="T16" fmla="*/ 54 w 592"/>
                  <a:gd name="T17" fmla="*/ 22 h 94"/>
                  <a:gd name="T18" fmla="*/ 134 w 592"/>
                  <a:gd name="T19" fmla="*/ 8 h 94"/>
                  <a:gd name="T20" fmla="*/ 238 w 592"/>
                  <a:gd name="T21" fmla="*/ 0 h 94"/>
                  <a:gd name="T22" fmla="*/ 298 w 592"/>
                  <a:gd name="T23" fmla="*/ 0 h 94"/>
                  <a:gd name="T24" fmla="*/ 410 w 592"/>
                  <a:gd name="T25" fmla="*/ 4 h 94"/>
                  <a:gd name="T26" fmla="*/ 504 w 592"/>
                  <a:gd name="T27" fmla="*/ 14 h 94"/>
                  <a:gd name="T28" fmla="*/ 566 w 592"/>
                  <a:gd name="T29" fmla="*/ 30 h 94"/>
                  <a:gd name="T30" fmla="*/ 584 w 592"/>
                  <a:gd name="T31" fmla="*/ 38 h 94"/>
                  <a:gd name="T32" fmla="*/ 590 w 592"/>
                  <a:gd name="T33" fmla="*/ 48 h 94"/>
                  <a:gd name="T34" fmla="*/ 588 w 592"/>
                  <a:gd name="T35" fmla="*/ 52 h 94"/>
                  <a:gd name="T36" fmla="*/ 576 w 592"/>
                  <a:gd name="T37" fmla="*/ 62 h 94"/>
                  <a:gd name="T38" fmla="*/ 540 w 592"/>
                  <a:gd name="T39" fmla="*/ 72 h 94"/>
                  <a:gd name="T40" fmla="*/ 460 w 592"/>
                  <a:gd name="T41" fmla="*/ 86 h 94"/>
                  <a:gd name="T42" fmla="*/ 356 w 592"/>
                  <a:gd name="T43" fmla="*/ 92 h 94"/>
                  <a:gd name="T44" fmla="*/ 298 w 592"/>
                  <a:gd name="T45" fmla="*/ 0 h 94"/>
                  <a:gd name="T46" fmla="*/ 238 w 592"/>
                  <a:gd name="T47" fmla="*/ 0 h 94"/>
                  <a:gd name="T48" fmla="*/ 132 w 592"/>
                  <a:gd name="T49" fmla="*/ 8 h 94"/>
                  <a:gd name="T50" fmla="*/ 52 w 592"/>
                  <a:gd name="T51" fmla="*/ 20 h 94"/>
                  <a:gd name="T52" fmla="*/ 14 w 592"/>
                  <a:gd name="T53" fmla="*/ 34 h 94"/>
                  <a:gd name="T54" fmla="*/ 2 w 592"/>
                  <a:gd name="T55" fmla="*/ 44 h 94"/>
                  <a:gd name="T56" fmla="*/ 0 w 592"/>
                  <a:gd name="T57" fmla="*/ 48 h 94"/>
                  <a:gd name="T58" fmla="*/ 6 w 592"/>
                  <a:gd name="T59" fmla="*/ 58 h 94"/>
                  <a:gd name="T60" fmla="*/ 24 w 592"/>
                  <a:gd name="T61" fmla="*/ 66 h 94"/>
                  <a:gd name="T62" fmla="*/ 88 w 592"/>
                  <a:gd name="T63" fmla="*/ 80 h 94"/>
                  <a:gd name="T64" fmla="*/ 182 w 592"/>
                  <a:gd name="T65" fmla="*/ 90 h 94"/>
                  <a:gd name="T66" fmla="*/ 298 w 592"/>
                  <a:gd name="T67" fmla="*/ 94 h 94"/>
                  <a:gd name="T68" fmla="*/ 356 w 592"/>
                  <a:gd name="T69" fmla="*/ 92 h 94"/>
                  <a:gd name="T70" fmla="*/ 462 w 592"/>
                  <a:gd name="T71" fmla="*/ 86 h 94"/>
                  <a:gd name="T72" fmla="*/ 540 w 592"/>
                  <a:gd name="T73" fmla="*/ 74 h 94"/>
                  <a:gd name="T74" fmla="*/ 578 w 592"/>
                  <a:gd name="T75" fmla="*/ 62 h 94"/>
                  <a:gd name="T76" fmla="*/ 590 w 592"/>
                  <a:gd name="T77" fmla="*/ 52 h 94"/>
                  <a:gd name="T78" fmla="*/ 592 w 592"/>
                  <a:gd name="T79" fmla="*/ 48 h 94"/>
                  <a:gd name="T80" fmla="*/ 586 w 592"/>
                  <a:gd name="T81" fmla="*/ 38 h 94"/>
                  <a:gd name="T82" fmla="*/ 568 w 592"/>
                  <a:gd name="T83" fmla="*/ 30 h 94"/>
                  <a:gd name="T84" fmla="*/ 504 w 592"/>
                  <a:gd name="T85" fmla="*/ 14 h 94"/>
                  <a:gd name="T86" fmla="*/ 412 w 592"/>
                  <a:gd name="T87" fmla="*/ 4 h 94"/>
                  <a:gd name="T88" fmla="*/ 298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92"/>
                    </a:moveTo>
                    <a:lnTo>
                      <a:pt x="298" y="92"/>
                    </a:lnTo>
                    <a:lnTo>
                      <a:pt x="238" y="92"/>
                    </a:lnTo>
                    <a:lnTo>
                      <a:pt x="184" y="90"/>
                    </a:lnTo>
                    <a:lnTo>
                      <a:pt x="134" y="86"/>
                    </a:lnTo>
                    <a:lnTo>
                      <a:pt x="90" y="80"/>
                    </a:lnTo>
                    <a:lnTo>
                      <a:pt x="54" y="72"/>
                    </a:lnTo>
                    <a:lnTo>
                      <a:pt x="26" y="66"/>
                    </a:lnTo>
                    <a:lnTo>
                      <a:pt x="16" y="62"/>
                    </a:lnTo>
                    <a:lnTo>
                      <a:pt x="8" y="58"/>
                    </a:lnTo>
                    <a:lnTo>
                      <a:pt x="4" y="52"/>
                    </a:lnTo>
                    <a:lnTo>
                      <a:pt x="2" y="48"/>
                    </a:lnTo>
                    <a:lnTo>
                      <a:pt x="2" y="48"/>
                    </a:lnTo>
                    <a:lnTo>
                      <a:pt x="4" y="44"/>
                    </a:lnTo>
                    <a:lnTo>
                      <a:pt x="8" y="38"/>
                    </a:lnTo>
                    <a:lnTo>
                      <a:pt x="16" y="34"/>
                    </a:lnTo>
                    <a:lnTo>
                      <a:pt x="26" y="30"/>
                    </a:lnTo>
                    <a:lnTo>
                      <a:pt x="54" y="22"/>
                    </a:lnTo>
                    <a:lnTo>
                      <a:pt x="90" y="14"/>
                    </a:lnTo>
                    <a:lnTo>
                      <a:pt x="134" y="8"/>
                    </a:lnTo>
                    <a:lnTo>
                      <a:pt x="184" y="4"/>
                    </a:lnTo>
                    <a:lnTo>
                      <a:pt x="238" y="0"/>
                    </a:lnTo>
                    <a:lnTo>
                      <a:pt x="298" y="0"/>
                    </a:lnTo>
                    <a:lnTo>
                      <a:pt x="298" y="0"/>
                    </a:lnTo>
                    <a:lnTo>
                      <a:pt x="356" y="0"/>
                    </a:lnTo>
                    <a:lnTo>
                      <a:pt x="410" y="4"/>
                    </a:lnTo>
                    <a:lnTo>
                      <a:pt x="460" y="8"/>
                    </a:lnTo>
                    <a:lnTo>
                      <a:pt x="504" y="14"/>
                    </a:lnTo>
                    <a:lnTo>
                      <a:pt x="540" y="22"/>
                    </a:lnTo>
                    <a:lnTo>
                      <a:pt x="566" y="30"/>
                    </a:lnTo>
                    <a:lnTo>
                      <a:pt x="576" y="34"/>
                    </a:lnTo>
                    <a:lnTo>
                      <a:pt x="584" y="38"/>
                    </a:lnTo>
                    <a:lnTo>
                      <a:pt x="588" y="44"/>
                    </a:lnTo>
                    <a:lnTo>
                      <a:pt x="590" y="48"/>
                    </a:lnTo>
                    <a:lnTo>
                      <a:pt x="590" y="48"/>
                    </a:lnTo>
                    <a:lnTo>
                      <a:pt x="588" y="52"/>
                    </a:lnTo>
                    <a:lnTo>
                      <a:pt x="584" y="58"/>
                    </a:lnTo>
                    <a:lnTo>
                      <a:pt x="576" y="62"/>
                    </a:lnTo>
                    <a:lnTo>
                      <a:pt x="566" y="66"/>
                    </a:lnTo>
                    <a:lnTo>
                      <a:pt x="540" y="72"/>
                    </a:lnTo>
                    <a:lnTo>
                      <a:pt x="504" y="80"/>
                    </a:lnTo>
                    <a:lnTo>
                      <a:pt x="460" y="86"/>
                    </a:lnTo>
                    <a:lnTo>
                      <a:pt x="410" y="90"/>
                    </a:lnTo>
                    <a:lnTo>
                      <a:pt x="356" y="92"/>
                    </a:lnTo>
                    <a:lnTo>
                      <a:pt x="298" y="92"/>
                    </a:lnTo>
                    <a:close/>
                    <a:moveTo>
                      <a:pt x="298" y="0"/>
                    </a:moveTo>
                    <a:lnTo>
                      <a:pt x="298" y="0"/>
                    </a:lnTo>
                    <a:lnTo>
                      <a:pt x="238" y="0"/>
                    </a:lnTo>
                    <a:lnTo>
                      <a:pt x="182" y="4"/>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6" y="92"/>
                    </a:lnTo>
                    <a:lnTo>
                      <a:pt x="412" y="90"/>
                    </a:lnTo>
                    <a:lnTo>
                      <a:pt x="462" y="86"/>
                    </a:lnTo>
                    <a:lnTo>
                      <a:pt x="504" y="80"/>
                    </a:lnTo>
                    <a:lnTo>
                      <a:pt x="540" y="74"/>
                    </a:lnTo>
                    <a:lnTo>
                      <a:pt x="568" y="66"/>
                    </a:lnTo>
                    <a:lnTo>
                      <a:pt x="578" y="62"/>
                    </a:lnTo>
                    <a:lnTo>
                      <a:pt x="586" y="58"/>
                    </a:lnTo>
                    <a:lnTo>
                      <a:pt x="590" y="52"/>
                    </a:lnTo>
                    <a:lnTo>
                      <a:pt x="592" y="48"/>
                    </a:lnTo>
                    <a:lnTo>
                      <a:pt x="592" y="48"/>
                    </a:lnTo>
                    <a:lnTo>
                      <a:pt x="590" y="44"/>
                    </a:lnTo>
                    <a:lnTo>
                      <a:pt x="586" y="38"/>
                    </a:lnTo>
                    <a:lnTo>
                      <a:pt x="578" y="34"/>
                    </a:lnTo>
                    <a:lnTo>
                      <a:pt x="568" y="30"/>
                    </a:lnTo>
                    <a:lnTo>
                      <a:pt x="540" y="20"/>
                    </a:lnTo>
                    <a:lnTo>
                      <a:pt x="504" y="14"/>
                    </a:lnTo>
                    <a:lnTo>
                      <a:pt x="462" y="8"/>
                    </a:lnTo>
                    <a:lnTo>
                      <a:pt x="412" y="4"/>
                    </a:lnTo>
                    <a:lnTo>
                      <a:pt x="356" y="0"/>
                    </a:lnTo>
                    <a:lnTo>
                      <a:pt x="298" y="0"/>
                    </a:lnTo>
                    <a:close/>
                  </a:path>
                </a:pathLst>
              </a:custGeom>
              <a:solidFill>
                <a:srgbClr val="C5C0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0" name="Freeform 437"/>
              <p:cNvSpPr>
                <a:spLocks/>
              </p:cNvSpPr>
              <p:nvPr/>
            </p:nvSpPr>
            <p:spPr bwMode="auto">
              <a:xfrm>
                <a:off x="4599" y="4180"/>
                <a:ext cx="588" cy="92"/>
              </a:xfrm>
              <a:custGeom>
                <a:avLst/>
                <a:gdLst>
                  <a:gd name="T0" fmla="*/ 296 w 588"/>
                  <a:gd name="T1" fmla="*/ 92 h 92"/>
                  <a:gd name="T2" fmla="*/ 296 w 588"/>
                  <a:gd name="T3" fmla="*/ 92 h 92"/>
                  <a:gd name="T4" fmla="*/ 236 w 588"/>
                  <a:gd name="T5" fmla="*/ 92 h 92"/>
                  <a:gd name="T6" fmla="*/ 182 w 588"/>
                  <a:gd name="T7" fmla="*/ 90 h 92"/>
                  <a:gd name="T8" fmla="*/ 132 w 588"/>
                  <a:gd name="T9" fmla="*/ 86 h 92"/>
                  <a:gd name="T10" fmla="*/ 88 w 588"/>
                  <a:gd name="T11" fmla="*/ 80 h 92"/>
                  <a:gd name="T12" fmla="*/ 52 w 588"/>
                  <a:gd name="T13" fmla="*/ 72 h 92"/>
                  <a:gd name="T14" fmla="*/ 24 w 588"/>
                  <a:gd name="T15" fmla="*/ 66 h 92"/>
                  <a:gd name="T16" fmla="*/ 14 w 588"/>
                  <a:gd name="T17" fmla="*/ 62 h 92"/>
                  <a:gd name="T18" fmla="*/ 6 w 588"/>
                  <a:gd name="T19" fmla="*/ 58 h 92"/>
                  <a:gd name="T20" fmla="*/ 2 w 588"/>
                  <a:gd name="T21" fmla="*/ 52 h 92"/>
                  <a:gd name="T22" fmla="*/ 0 w 588"/>
                  <a:gd name="T23" fmla="*/ 48 h 92"/>
                  <a:gd name="T24" fmla="*/ 0 w 588"/>
                  <a:gd name="T25" fmla="*/ 48 h 92"/>
                  <a:gd name="T26" fmla="*/ 2 w 588"/>
                  <a:gd name="T27" fmla="*/ 44 h 92"/>
                  <a:gd name="T28" fmla="*/ 6 w 588"/>
                  <a:gd name="T29" fmla="*/ 38 h 92"/>
                  <a:gd name="T30" fmla="*/ 14 w 588"/>
                  <a:gd name="T31" fmla="*/ 34 h 92"/>
                  <a:gd name="T32" fmla="*/ 24 w 588"/>
                  <a:gd name="T33" fmla="*/ 30 h 92"/>
                  <a:gd name="T34" fmla="*/ 52 w 588"/>
                  <a:gd name="T35" fmla="*/ 22 h 92"/>
                  <a:gd name="T36" fmla="*/ 88 w 588"/>
                  <a:gd name="T37" fmla="*/ 14 h 92"/>
                  <a:gd name="T38" fmla="*/ 132 w 588"/>
                  <a:gd name="T39" fmla="*/ 8 h 92"/>
                  <a:gd name="T40" fmla="*/ 182 w 588"/>
                  <a:gd name="T41" fmla="*/ 4 h 92"/>
                  <a:gd name="T42" fmla="*/ 236 w 588"/>
                  <a:gd name="T43" fmla="*/ 0 h 92"/>
                  <a:gd name="T44" fmla="*/ 296 w 588"/>
                  <a:gd name="T45" fmla="*/ 0 h 92"/>
                  <a:gd name="T46" fmla="*/ 296 w 588"/>
                  <a:gd name="T47" fmla="*/ 0 h 92"/>
                  <a:gd name="T48" fmla="*/ 354 w 588"/>
                  <a:gd name="T49" fmla="*/ 0 h 92"/>
                  <a:gd name="T50" fmla="*/ 408 w 588"/>
                  <a:gd name="T51" fmla="*/ 4 h 92"/>
                  <a:gd name="T52" fmla="*/ 458 w 588"/>
                  <a:gd name="T53" fmla="*/ 8 h 92"/>
                  <a:gd name="T54" fmla="*/ 502 w 588"/>
                  <a:gd name="T55" fmla="*/ 14 h 92"/>
                  <a:gd name="T56" fmla="*/ 538 w 588"/>
                  <a:gd name="T57" fmla="*/ 22 h 92"/>
                  <a:gd name="T58" fmla="*/ 564 w 588"/>
                  <a:gd name="T59" fmla="*/ 30 h 92"/>
                  <a:gd name="T60" fmla="*/ 574 w 588"/>
                  <a:gd name="T61" fmla="*/ 34 h 92"/>
                  <a:gd name="T62" fmla="*/ 582 w 588"/>
                  <a:gd name="T63" fmla="*/ 38 h 92"/>
                  <a:gd name="T64" fmla="*/ 586 w 588"/>
                  <a:gd name="T65" fmla="*/ 44 h 92"/>
                  <a:gd name="T66" fmla="*/ 588 w 588"/>
                  <a:gd name="T67" fmla="*/ 48 h 92"/>
                  <a:gd name="T68" fmla="*/ 588 w 588"/>
                  <a:gd name="T69" fmla="*/ 48 h 92"/>
                  <a:gd name="T70" fmla="*/ 586 w 588"/>
                  <a:gd name="T71" fmla="*/ 52 h 92"/>
                  <a:gd name="T72" fmla="*/ 582 w 588"/>
                  <a:gd name="T73" fmla="*/ 58 h 92"/>
                  <a:gd name="T74" fmla="*/ 574 w 588"/>
                  <a:gd name="T75" fmla="*/ 62 h 92"/>
                  <a:gd name="T76" fmla="*/ 564 w 588"/>
                  <a:gd name="T77" fmla="*/ 66 h 92"/>
                  <a:gd name="T78" fmla="*/ 538 w 588"/>
                  <a:gd name="T79" fmla="*/ 72 h 92"/>
                  <a:gd name="T80" fmla="*/ 502 w 588"/>
                  <a:gd name="T81" fmla="*/ 80 h 92"/>
                  <a:gd name="T82" fmla="*/ 458 w 588"/>
                  <a:gd name="T83" fmla="*/ 86 h 92"/>
                  <a:gd name="T84" fmla="*/ 408 w 588"/>
                  <a:gd name="T85" fmla="*/ 90 h 92"/>
                  <a:gd name="T86" fmla="*/ 354 w 588"/>
                  <a:gd name="T87" fmla="*/ 92 h 92"/>
                  <a:gd name="T88" fmla="*/ 296 w 588"/>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92"/>
                    </a:moveTo>
                    <a:lnTo>
                      <a:pt x="296" y="92"/>
                    </a:lnTo>
                    <a:lnTo>
                      <a:pt x="236" y="92"/>
                    </a:lnTo>
                    <a:lnTo>
                      <a:pt x="182" y="90"/>
                    </a:lnTo>
                    <a:lnTo>
                      <a:pt x="132" y="86"/>
                    </a:lnTo>
                    <a:lnTo>
                      <a:pt x="88" y="80"/>
                    </a:lnTo>
                    <a:lnTo>
                      <a:pt x="52" y="72"/>
                    </a:lnTo>
                    <a:lnTo>
                      <a:pt x="24" y="66"/>
                    </a:lnTo>
                    <a:lnTo>
                      <a:pt x="14" y="62"/>
                    </a:lnTo>
                    <a:lnTo>
                      <a:pt x="6" y="58"/>
                    </a:lnTo>
                    <a:lnTo>
                      <a:pt x="2" y="52"/>
                    </a:lnTo>
                    <a:lnTo>
                      <a:pt x="0" y="48"/>
                    </a:lnTo>
                    <a:lnTo>
                      <a:pt x="0" y="48"/>
                    </a:lnTo>
                    <a:lnTo>
                      <a:pt x="2" y="44"/>
                    </a:lnTo>
                    <a:lnTo>
                      <a:pt x="6" y="38"/>
                    </a:lnTo>
                    <a:lnTo>
                      <a:pt x="14" y="34"/>
                    </a:lnTo>
                    <a:lnTo>
                      <a:pt x="24" y="30"/>
                    </a:lnTo>
                    <a:lnTo>
                      <a:pt x="52" y="22"/>
                    </a:lnTo>
                    <a:lnTo>
                      <a:pt x="88" y="14"/>
                    </a:lnTo>
                    <a:lnTo>
                      <a:pt x="132" y="8"/>
                    </a:lnTo>
                    <a:lnTo>
                      <a:pt x="182" y="4"/>
                    </a:lnTo>
                    <a:lnTo>
                      <a:pt x="236" y="0"/>
                    </a:lnTo>
                    <a:lnTo>
                      <a:pt x="296" y="0"/>
                    </a:lnTo>
                    <a:lnTo>
                      <a:pt x="296" y="0"/>
                    </a:lnTo>
                    <a:lnTo>
                      <a:pt x="354" y="0"/>
                    </a:lnTo>
                    <a:lnTo>
                      <a:pt x="408" y="4"/>
                    </a:lnTo>
                    <a:lnTo>
                      <a:pt x="458" y="8"/>
                    </a:lnTo>
                    <a:lnTo>
                      <a:pt x="502" y="14"/>
                    </a:lnTo>
                    <a:lnTo>
                      <a:pt x="538" y="22"/>
                    </a:lnTo>
                    <a:lnTo>
                      <a:pt x="564" y="30"/>
                    </a:lnTo>
                    <a:lnTo>
                      <a:pt x="574" y="34"/>
                    </a:lnTo>
                    <a:lnTo>
                      <a:pt x="582" y="38"/>
                    </a:lnTo>
                    <a:lnTo>
                      <a:pt x="586" y="44"/>
                    </a:lnTo>
                    <a:lnTo>
                      <a:pt x="588" y="48"/>
                    </a:lnTo>
                    <a:lnTo>
                      <a:pt x="588" y="48"/>
                    </a:lnTo>
                    <a:lnTo>
                      <a:pt x="586" y="52"/>
                    </a:lnTo>
                    <a:lnTo>
                      <a:pt x="582" y="58"/>
                    </a:lnTo>
                    <a:lnTo>
                      <a:pt x="574" y="62"/>
                    </a:lnTo>
                    <a:lnTo>
                      <a:pt x="564" y="66"/>
                    </a:lnTo>
                    <a:lnTo>
                      <a:pt x="538" y="72"/>
                    </a:lnTo>
                    <a:lnTo>
                      <a:pt x="502" y="80"/>
                    </a:lnTo>
                    <a:lnTo>
                      <a:pt x="458" y="86"/>
                    </a:lnTo>
                    <a:lnTo>
                      <a:pt x="408" y="90"/>
                    </a:lnTo>
                    <a:lnTo>
                      <a:pt x="354" y="92"/>
                    </a:lnTo>
                    <a:lnTo>
                      <a:pt x="296"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1" name="Freeform 438"/>
              <p:cNvSpPr>
                <a:spLocks/>
              </p:cNvSpPr>
              <p:nvPr/>
            </p:nvSpPr>
            <p:spPr bwMode="auto">
              <a:xfrm>
                <a:off x="4597" y="4180"/>
                <a:ext cx="592" cy="94"/>
              </a:xfrm>
              <a:custGeom>
                <a:avLst/>
                <a:gdLst>
                  <a:gd name="T0" fmla="*/ 298 w 592"/>
                  <a:gd name="T1" fmla="*/ 0 h 94"/>
                  <a:gd name="T2" fmla="*/ 298 w 592"/>
                  <a:gd name="T3" fmla="*/ 0 h 94"/>
                  <a:gd name="T4" fmla="*/ 238 w 592"/>
                  <a:gd name="T5" fmla="*/ 0 h 94"/>
                  <a:gd name="T6" fmla="*/ 182 w 592"/>
                  <a:gd name="T7" fmla="*/ 4 h 94"/>
                  <a:gd name="T8" fmla="*/ 132 w 592"/>
                  <a:gd name="T9" fmla="*/ 8 h 94"/>
                  <a:gd name="T10" fmla="*/ 88 w 592"/>
                  <a:gd name="T11" fmla="*/ 14 h 94"/>
                  <a:gd name="T12" fmla="*/ 52 w 592"/>
                  <a:gd name="T13" fmla="*/ 20 h 94"/>
                  <a:gd name="T14" fmla="*/ 24 w 592"/>
                  <a:gd name="T15" fmla="*/ 30 h 94"/>
                  <a:gd name="T16" fmla="*/ 14 w 592"/>
                  <a:gd name="T17" fmla="*/ 34 h 94"/>
                  <a:gd name="T18" fmla="*/ 6 w 592"/>
                  <a:gd name="T19" fmla="*/ 38 h 94"/>
                  <a:gd name="T20" fmla="*/ 2 w 592"/>
                  <a:gd name="T21" fmla="*/ 44 h 94"/>
                  <a:gd name="T22" fmla="*/ 0 w 592"/>
                  <a:gd name="T23" fmla="*/ 48 h 94"/>
                  <a:gd name="T24" fmla="*/ 0 w 592"/>
                  <a:gd name="T25" fmla="*/ 48 h 94"/>
                  <a:gd name="T26" fmla="*/ 2 w 592"/>
                  <a:gd name="T27" fmla="*/ 52 h 94"/>
                  <a:gd name="T28" fmla="*/ 6 w 592"/>
                  <a:gd name="T29" fmla="*/ 58 h 94"/>
                  <a:gd name="T30" fmla="*/ 14 w 592"/>
                  <a:gd name="T31" fmla="*/ 62 h 94"/>
                  <a:gd name="T32" fmla="*/ 24 w 592"/>
                  <a:gd name="T33" fmla="*/ 66 h 94"/>
                  <a:gd name="T34" fmla="*/ 52 w 592"/>
                  <a:gd name="T35" fmla="*/ 74 h 94"/>
                  <a:gd name="T36" fmla="*/ 88 w 592"/>
                  <a:gd name="T37" fmla="*/ 80 h 94"/>
                  <a:gd name="T38" fmla="*/ 132 w 592"/>
                  <a:gd name="T39" fmla="*/ 86 h 94"/>
                  <a:gd name="T40" fmla="*/ 182 w 592"/>
                  <a:gd name="T41" fmla="*/ 90 h 94"/>
                  <a:gd name="T42" fmla="*/ 238 w 592"/>
                  <a:gd name="T43" fmla="*/ 92 h 94"/>
                  <a:gd name="T44" fmla="*/ 298 w 592"/>
                  <a:gd name="T45" fmla="*/ 94 h 94"/>
                  <a:gd name="T46" fmla="*/ 298 w 592"/>
                  <a:gd name="T47" fmla="*/ 94 h 94"/>
                  <a:gd name="T48" fmla="*/ 356 w 592"/>
                  <a:gd name="T49" fmla="*/ 92 h 94"/>
                  <a:gd name="T50" fmla="*/ 412 w 592"/>
                  <a:gd name="T51" fmla="*/ 90 h 94"/>
                  <a:gd name="T52" fmla="*/ 462 w 592"/>
                  <a:gd name="T53" fmla="*/ 86 h 94"/>
                  <a:gd name="T54" fmla="*/ 504 w 592"/>
                  <a:gd name="T55" fmla="*/ 80 h 94"/>
                  <a:gd name="T56" fmla="*/ 540 w 592"/>
                  <a:gd name="T57" fmla="*/ 74 h 94"/>
                  <a:gd name="T58" fmla="*/ 568 w 592"/>
                  <a:gd name="T59" fmla="*/ 66 h 94"/>
                  <a:gd name="T60" fmla="*/ 578 w 592"/>
                  <a:gd name="T61" fmla="*/ 62 h 94"/>
                  <a:gd name="T62" fmla="*/ 586 w 592"/>
                  <a:gd name="T63" fmla="*/ 58 h 94"/>
                  <a:gd name="T64" fmla="*/ 590 w 592"/>
                  <a:gd name="T65" fmla="*/ 52 h 94"/>
                  <a:gd name="T66" fmla="*/ 592 w 592"/>
                  <a:gd name="T67" fmla="*/ 48 h 94"/>
                  <a:gd name="T68" fmla="*/ 592 w 592"/>
                  <a:gd name="T69" fmla="*/ 48 h 94"/>
                  <a:gd name="T70" fmla="*/ 590 w 592"/>
                  <a:gd name="T71" fmla="*/ 44 h 94"/>
                  <a:gd name="T72" fmla="*/ 586 w 592"/>
                  <a:gd name="T73" fmla="*/ 38 h 94"/>
                  <a:gd name="T74" fmla="*/ 578 w 592"/>
                  <a:gd name="T75" fmla="*/ 34 h 94"/>
                  <a:gd name="T76" fmla="*/ 568 w 592"/>
                  <a:gd name="T77" fmla="*/ 30 h 94"/>
                  <a:gd name="T78" fmla="*/ 540 w 592"/>
                  <a:gd name="T79" fmla="*/ 20 h 94"/>
                  <a:gd name="T80" fmla="*/ 504 w 592"/>
                  <a:gd name="T81" fmla="*/ 14 h 94"/>
                  <a:gd name="T82" fmla="*/ 462 w 592"/>
                  <a:gd name="T83" fmla="*/ 8 h 94"/>
                  <a:gd name="T84" fmla="*/ 412 w 592"/>
                  <a:gd name="T85" fmla="*/ 4 h 94"/>
                  <a:gd name="T86" fmla="*/ 356 w 592"/>
                  <a:gd name="T87" fmla="*/ 0 h 94"/>
                  <a:gd name="T88" fmla="*/ 298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8" y="0"/>
                    </a:moveTo>
                    <a:lnTo>
                      <a:pt x="298" y="0"/>
                    </a:lnTo>
                    <a:lnTo>
                      <a:pt x="238" y="0"/>
                    </a:lnTo>
                    <a:lnTo>
                      <a:pt x="182" y="4"/>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6" y="92"/>
                    </a:lnTo>
                    <a:lnTo>
                      <a:pt x="412" y="90"/>
                    </a:lnTo>
                    <a:lnTo>
                      <a:pt x="462" y="86"/>
                    </a:lnTo>
                    <a:lnTo>
                      <a:pt x="504" y="80"/>
                    </a:lnTo>
                    <a:lnTo>
                      <a:pt x="540" y="74"/>
                    </a:lnTo>
                    <a:lnTo>
                      <a:pt x="568" y="66"/>
                    </a:lnTo>
                    <a:lnTo>
                      <a:pt x="578" y="62"/>
                    </a:lnTo>
                    <a:lnTo>
                      <a:pt x="586" y="58"/>
                    </a:lnTo>
                    <a:lnTo>
                      <a:pt x="590" y="52"/>
                    </a:lnTo>
                    <a:lnTo>
                      <a:pt x="592" y="48"/>
                    </a:lnTo>
                    <a:lnTo>
                      <a:pt x="592" y="48"/>
                    </a:lnTo>
                    <a:lnTo>
                      <a:pt x="590" y="44"/>
                    </a:lnTo>
                    <a:lnTo>
                      <a:pt x="586" y="38"/>
                    </a:lnTo>
                    <a:lnTo>
                      <a:pt x="578" y="34"/>
                    </a:lnTo>
                    <a:lnTo>
                      <a:pt x="568" y="30"/>
                    </a:lnTo>
                    <a:lnTo>
                      <a:pt x="540" y="20"/>
                    </a:lnTo>
                    <a:lnTo>
                      <a:pt x="504" y="14"/>
                    </a:lnTo>
                    <a:lnTo>
                      <a:pt x="462" y="8"/>
                    </a:lnTo>
                    <a:lnTo>
                      <a:pt x="412" y="4"/>
                    </a:lnTo>
                    <a:lnTo>
                      <a:pt x="356" y="0"/>
                    </a:lnTo>
                    <a:lnTo>
                      <a:pt x="2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2" name="Freeform 439"/>
              <p:cNvSpPr>
                <a:spLocks noEditPoints="1"/>
              </p:cNvSpPr>
              <p:nvPr/>
            </p:nvSpPr>
            <p:spPr bwMode="auto">
              <a:xfrm>
                <a:off x="4599" y="4180"/>
                <a:ext cx="588" cy="92"/>
              </a:xfrm>
              <a:custGeom>
                <a:avLst/>
                <a:gdLst>
                  <a:gd name="T0" fmla="*/ 296 w 588"/>
                  <a:gd name="T1" fmla="*/ 92 h 92"/>
                  <a:gd name="T2" fmla="*/ 182 w 588"/>
                  <a:gd name="T3" fmla="*/ 88 h 92"/>
                  <a:gd name="T4" fmla="*/ 88 w 588"/>
                  <a:gd name="T5" fmla="*/ 80 h 92"/>
                  <a:gd name="T6" fmla="*/ 26 w 588"/>
                  <a:gd name="T7" fmla="*/ 66 h 92"/>
                  <a:gd name="T8" fmla="*/ 8 w 588"/>
                  <a:gd name="T9" fmla="*/ 58 h 92"/>
                  <a:gd name="T10" fmla="*/ 2 w 588"/>
                  <a:gd name="T11" fmla="*/ 48 h 92"/>
                  <a:gd name="T12" fmla="*/ 4 w 588"/>
                  <a:gd name="T13" fmla="*/ 44 h 92"/>
                  <a:gd name="T14" fmla="*/ 16 w 588"/>
                  <a:gd name="T15" fmla="*/ 34 h 92"/>
                  <a:gd name="T16" fmla="*/ 52 w 588"/>
                  <a:gd name="T17" fmla="*/ 22 h 92"/>
                  <a:gd name="T18" fmla="*/ 132 w 588"/>
                  <a:gd name="T19" fmla="*/ 8 h 92"/>
                  <a:gd name="T20" fmla="*/ 238 w 588"/>
                  <a:gd name="T21" fmla="*/ 2 h 92"/>
                  <a:gd name="T22" fmla="*/ 296 w 588"/>
                  <a:gd name="T23" fmla="*/ 0 h 92"/>
                  <a:gd name="T24" fmla="*/ 408 w 588"/>
                  <a:gd name="T25" fmla="*/ 4 h 92"/>
                  <a:gd name="T26" fmla="*/ 500 w 588"/>
                  <a:gd name="T27" fmla="*/ 14 h 92"/>
                  <a:gd name="T28" fmla="*/ 562 w 588"/>
                  <a:gd name="T29" fmla="*/ 30 h 92"/>
                  <a:gd name="T30" fmla="*/ 580 w 588"/>
                  <a:gd name="T31" fmla="*/ 38 h 92"/>
                  <a:gd name="T32" fmla="*/ 586 w 588"/>
                  <a:gd name="T33" fmla="*/ 48 h 92"/>
                  <a:gd name="T34" fmla="*/ 584 w 588"/>
                  <a:gd name="T35" fmla="*/ 52 h 92"/>
                  <a:gd name="T36" fmla="*/ 572 w 588"/>
                  <a:gd name="T37" fmla="*/ 62 h 92"/>
                  <a:gd name="T38" fmla="*/ 536 w 588"/>
                  <a:gd name="T39" fmla="*/ 72 h 92"/>
                  <a:gd name="T40" fmla="*/ 458 w 588"/>
                  <a:gd name="T41" fmla="*/ 84 h 92"/>
                  <a:gd name="T42" fmla="*/ 354 w 588"/>
                  <a:gd name="T43" fmla="*/ 92 h 92"/>
                  <a:gd name="T44" fmla="*/ 296 w 588"/>
                  <a:gd name="T45" fmla="*/ 0 h 92"/>
                  <a:gd name="T46" fmla="*/ 236 w 588"/>
                  <a:gd name="T47" fmla="*/ 0 h 92"/>
                  <a:gd name="T48" fmla="*/ 132 w 588"/>
                  <a:gd name="T49" fmla="*/ 8 h 92"/>
                  <a:gd name="T50" fmla="*/ 52 w 588"/>
                  <a:gd name="T51" fmla="*/ 22 h 92"/>
                  <a:gd name="T52" fmla="*/ 14 w 588"/>
                  <a:gd name="T53" fmla="*/ 34 h 92"/>
                  <a:gd name="T54" fmla="*/ 2 w 588"/>
                  <a:gd name="T55" fmla="*/ 44 h 92"/>
                  <a:gd name="T56" fmla="*/ 0 w 588"/>
                  <a:gd name="T57" fmla="*/ 48 h 92"/>
                  <a:gd name="T58" fmla="*/ 6 w 588"/>
                  <a:gd name="T59" fmla="*/ 58 h 92"/>
                  <a:gd name="T60" fmla="*/ 24 w 588"/>
                  <a:gd name="T61" fmla="*/ 66 h 92"/>
                  <a:gd name="T62" fmla="*/ 88 w 588"/>
                  <a:gd name="T63" fmla="*/ 80 h 92"/>
                  <a:gd name="T64" fmla="*/ 182 w 588"/>
                  <a:gd name="T65" fmla="*/ 90 h 92"/>
                  <a:gd name="T66" fmla="*/ 296 w 588"/>
                  <a:gd name="T67" fmla="*/ 92 h 92"/>
                  <a:gd name="T68" fmla="*/ 354 w 588"/>
                  <a:gd name="T69" fmla="*/ 92 h 92"/>
                  <a:gd name="T70" fmla="*/ 458 w 588"/>
                  <a:gd name="T71" fmla="*/ 86 h 92"/>
                  <a:gd name="T72" fmla="*/ 538 w 588"/>
                  <a:gd name="T73" fmla="*/ 72 h 92"/>
                  <a:gd name="T74" fmla="*/ 574 w 588"/>
                  <a:gd name="T75" fmla="*/ 62 h 92"/>
                  <a:gd name="T76" fmla="*/ 586 w 588"/>
                  <a:gd name="T77" fmla="*/ 52 h 92"/>
                  <a:gd name="T78" fmla="*/ 588 w 588"/>
                  <a:gd name="T79" fmla="*/ 48 h 92"/>
                  <a:gd name="T80" fmla="*/ 582 w 588"/>
                  <a:gd name="T81" fmla="*/ 38 h 92"/>
                  <a:gd name="T82" fmla="*/ 564 w 588"/>
                  <a:gd name="T83" fmla="*/ 30 h 92"/>
                  <a:gd name="T84" fmla="*/ 502 w 588"/>
                  <a:gd name="T85" fmla="*/ 14 h 92"/>
                  <a:gd name="T86" fmla="*/ 408 w 588"/>
                  <a:gd name="T87" fmla="*/ 4 h 92"/>
                  <a:gd name="T88" fmla="*/ 296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92"/>
                    </a:moveTo>
                    <a:lnTo>
                      <a:pt x="296" y="92"/>
                    </a:lnTo>
                    <a:lnTo>
                      <a:pt x="238"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8" y="2"/>
                    </a:lnTo>
                    <a:lnTo>
                      <a:pt x="296" y="0"/>
                    </a:lnTo>
                    <a:lnTo>
                      <a:pt x="296" y="0"/>
                    </a:lnTo>
                    <a:lnTo>
                      <a:pt x="354" y="2"/>
                    </a:lnTo>
                    <a:lnTo>
                      <a:pt x="408" y="4"/>
                    </a:lnTo>
                    <a:lnTo>
                      <a:pt x="458" y="8"/>
                    </a:lnTo>
                    <a:lnTo>
                      <a:pt x="500" y="14"/>
                    </a:lnTo>
                    <a:lnTo>
                      <a:pt x="536" y="22"/>
                    </a:lnTo>
                    <a:lnTo>
                      <a:pt x="562" y="30"/>
                    </a:lnTo>
                    <a:lnTo>
                      <a:pt x="572" y="34"/>
                    </a:lnTo>
                    <a:lnTo>
                      <a:pt x="580" y="38"/>
                    </a:lnTo>
                    <a:lnTo>
                      <a:pt x="584" y="44"/>
                    </a:lnTo>
                    <a:lnTo>
                      <a:pt x="586" y="48"/>
                    </a:lnTo>
                    <a:lnTo>
                      <a:pt x="586" y="48"/>
                    </a:lnTo>
                    <a:lnTo>
                      <a:pt x="584" y="52"/>
                    </a:lnTo>
                    <a:lnTo>
                      <a:pt x="580" y="58"/>
                    </a:lnTo>
                    <a:lnTo>
                      <a:pt x="572" y="62"/>
                    </a:lnTo>
                    <a:lnTo>
                      <a:pt x="562" y="66"/>
                    </a:lnTo>
                    <a:lnTo>
                      <a:pt x="536" y="72"/>
                    </a:lnTo>
                    <a:lnTo>
                      <a:pt x="500" y="80"/>
                    </a:lnTo>
                    <a:lnTo>
                      <a:pt x="458" y="84"/>
                    </a:lnTo>
                    <a:lnTo>
                      <a:pt x="408" y="88"/>
                    </a:lnTo>
                    <a:lnTo>
                      <a:pt x="354" y="92"/>
                    </a:lnTo>
                    <a:lnTo>
                      <a:pt x="296" y="92"/>
                    </a:lnTo>
                    <a:close/>
                    <a:moveTo>
                      <a:pt x="296" y="0"/>
                    </a:moveTo>
                    <a:lnTo>
                      <a:pt x="296" y="0"/>
                    </a:lnTo>
                    <a:lnTo>
                      <a:pt x="236" y="0"/>
                    </a:lnTo>
                    <a:lnTo>
                      <a:pt x="182" y="4"/>
                    </a:lnTo>
                    <a:lnTo>
                      <a:pt x="132" y="8"/>
                    </a:lnTo>
                    <a:lnTo>
                      <a:pt x="88" y="14"/>
                    </a:lnTo>
                    <a:lnTo>
                      <a:pt x="52" y="22"/>
                    </a:lnTo>
                    <a:lnTo>
                      <a:pt x="24" y="30"/>
                    </a:lnTo>
                    <a:lnTo>
                      <a:pt x="14" y="34"/>
                    </a:lnTo>
                    <a:lnTo>
                      <a:pt x="6" y="38"/>
                    </a:lnTo>
                    <a:lnTo>
                      <a:pt x="2" y="44"/>
                    </a:lnTo>
                    <a:lnTo>
                      <a:pt x="0" y="48"/>
                    </a:lnTo>
                    <a:lnTo>
                      <a:pt x="0" y="48"/>
                    </a:lnTo>
                    <a:lnTo>
                      <a:pt x="2" y="52"/>
                    </a:lnTo>
                    <a:lnTo>
                      <a:pt x="6" y="58"/>
                    </a:lnTo>
                    <a:lnTo>
                      <a:pt x="14" y="62"/>
                    </a:lnTo>
                    <a:lnTo>
                      <a:pt x="24" y="66"/>
                    </a:lnTo>
                    <a:lnTo>
                      <a:pt x="52" y="72"/>
                    </a:lnTo>
                    <a:lnTo>
                      <a:pt x="88" y="80"/>
                    </a:lnTo>
                    <a:lnTo>
                      <a:pt x="132" y="86"/>
                    </a:lnTo>
                    <a:lnTo>
                      <a:pt x="182" y="90"/>
                    </a:lnTo>
                    <a:lnTo>
                      <a:pt x="236" y="92"/>
                    </a:lnTo>
                    <a:lnTo>
                      <a:pt x="296" y="92"/>
                    </a:lnTo>
                    <a:lnTo>
                      <a:pt x="296" y="92"/>
                    </a:lnTo>
                    <a:lnTo>
                      <a:pt x="354" y="92"/>
                    </a:lnTo>
                    <a:lnTo>
                      <a:pt x="408"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08" y="4"/>
                    </a:lnTo>
                    <a:lnTo>
                      <a:pt x="354" y="0"/>
                    </a:lnTo>
                    <a:lnTo>
                      <a:pt x="296" y="0"/>
                    </a:lnTo>
                    <a:close/>
                  </a:path>
                </a:pathLst>
              </a:custGeom>
              <a:solidFill>
                <a:srgbClr val="C4BF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3" name="Freeform 440"/>
              <p:cNvSpPr>
                <a:spLocks/>
              </p:cNvSpPr>
              <p:nvPr/>
            </p:nvSpPr>
            <p:spPr bwMode="auto">
              <a:xfrm>
                <a:off x="4601" y="4180"/>
                <a:ext cx="584" cy="92"/>
              </a:xfrm>
              <a:custGeom>
                <a:avLst/>
                <a:gdLst>
                  <a:gd name="T0" fmla="*/ 294 w 584"/>
                  <a:gd name="T1" fmla="*/ 92 h 92"/>
                  <a:gd name="T2" fmla="*/ 294 w 584"/>
                  <a:gd name="T3" fmla="*/ 92 h 92"/>
                  <a:gd name="T4" fmla="*/ 236 w 584"/>
                  <a:gd name="T5" fmla="*/ 92 h 92"/>
                  <a:gd name="T6" fmla="*/ 180 w 584"/>
                  <a:gd name="T7" fmla="*/ 88 h 92"/>
                  <a:gd name="T8" fmla="*/ 130 w 584"/>
                  <a:gd name="T9" fmla="*/ 84 h 92"/>
                  <a:gd name="T10" fmla="*/ 86 w 584"/>
                  <a:gd name="T11" fmla="*/ 80 h 92"/>
                  <a:gd name="T12" fmla="*/ 50 w 584"/>
                  <a:gd name="T13" fmla="*/ 72 h 92"/>
                  <a:gd name="T14" fmla="*/ 24 w 584"/>
                  <a:gd name="T15" fmla="*/ 66 h 92"/>
                  <a:gd name="T16" fmla="*/ 14 w 584"/>
                  <a:gd name="T17" fmla="*/ 62 h 92"/>
                  <a:gd name="T18" fmla="*/ 6 w 584"/>
                  <a:gd name="T19" fmla="*/ 58 h 92"/>
                  <a:gd name="T20" fmla="*/ 2 w 584"/>
                  <a:gd name="T21" fmla="*/ 52 h 92"/>
                  <a:gd name="T22" fmla="*/ 0 w 584"/>
                  <a:gd name="T23" fmla="*/ 48 h 92"/>
                  <a:gd name="T24" fmla="*/ 0 w 584"/>
                  <a:gd name="T25" fmla="*/ 48 h 92"/>
                  <a:gd name="T26" fmla="*/ 2 w 584"/>
                  <a:gd name="T27" fmla="*/ 44 h 92"/>
                  <a:gd name="T28" fmla="*/ 6 w 584"/>
                  <a:gd name="T29" fmla="*/ 38 h 92"/>
                  <a:gd name="T30" fmla="*/ 14 w 584"/>
                  <a:gd name="T31" fmla="*/ 34 h 92"/>
                  <a:gd name="T32" fmla="*/ 24 w 584"/>
                  <a:gd name="T33" fmla="*/ 30 h 92"/>
                  <a:gd name="T34" fmla="*/ 50 w 584"/>
                  <a:gd name="T35" fmla="*/ 22 h 92"/>
                  <a:gd name="T36" fmla="*/ 86 w 584"/>
                  <a:gd name="T37" fmla="*/ 14 h 92"/>
                  <a:gd name="T38" fmla="*/ 130 w 584"/>
                  <a:gd name="T39" fmla="*/ 8 h 92"/>
                  <a:gd name="T40" fmla="*/ 180 w 584"/>
                  <a:gd name="T41" fmla="*/ 4 h 92"/>
                  <a:gd name="T42" fmla="*/ 236 w 584"/>
                  <a:gd name="T43" fmla="*/ 2 h 92"/>
                  <a:gd name="T44" fmla="*/ 294 w 584"/>
                  <a:gd name="T45" fmla="*/ 0 h 92"/>
                  <a:gd name="T46" fmla="*/ 294 w 584"/>
                  <a:gd name="T47" fmla="*/ 0 h 92"/>
                  <a:gd name="T48" fmla="*/ 352 w 584"/>
                  <a:gd name="T49" fmla="*/ 2 h 92"/>
                  <a:gd name="T50" fmla="*/ 406 w 584"/>
                  <a:gd name="T51" fmla="*/ 4 h 92"/>
                  <a:gd name="T52" fmla="*/ 456 w 584"/>
                  <a:gd name="T53" fmla="*/ 8 h 92"/>
                  <a:gd name="T54" fmla="*/ 498 w 584"/>
                  <a:gd name="T55" fmla="*/ 14 h 92"/>
                  <a:gd name="T56" fmla="*/ 534 w 584"/>
                  <a:gd name="T57" fmla="*/ 22 h 92"/>
                  <a:gd name="T58" fmla="*/ 560 w 584"/>
                  <a:gd name="T59" fmla="*/ 30 h 92"/>
                  <a:gd name="T60" fmla="*/ 570 w 584"/>
                  <a:gd name="T61" fmla="*/ 34 h 92"/>
                  <a:gd name="T62" fmla="*/ 578 w 584"/>
                  <a:gd name="T63" fmla="*/ 38 h 92"/>
                  <a:gd name="T64" fmla="*/ 582 w 584"/>
                  <a:gd name="T65" fmla="*/ 44 h 92"/>
                  <a:gd name="T66" fmla="*/ 584 w 584"/>
                  <a:gd name="T67" fmla="*/ 48 h 92"/>
                  <a:gd name="T68" fmla="*/ 584 w 584"/>
                  <a:gd name="T69" fmla="*/ 48 h 92"/>
                  <a:gd name="T70" fmla="*/ 582 w 584"/>
                  <a:gd name="T71" fmla="*/ 52 h 92"/>
                  <a:gd name="T72" fmla="*/ 578 w 584"/>
                  <a:gd name="T73" fmla="*/ 58 h 92"/>
                  <a:gd name="T74" fmla="*/ 570 w 584"/>
                  <a:gd name="T75" fmla="*/ 62 h 92"/>
                  <a:gd name="T76" fmla="*/ 560 w 584"/>
                  <a:gd name="T77" fmla="*/ 66 h 92"/>
                  <a:gd name="T78" fmla="*/ 534 w 584"/>
                  <a:gd name="T79" fmla="*/ 72 h 92"/>
                  <a:gd name="T80" fmla="*/ 498 w 584"/>
                  <a:gd name="T81" fmla="*/ 80 h 92"/>
                  <a:gd name="T82" fmla="*/ 456 w 584"/>
                  <a:gd name="T83" fmla="*/ 84 h 92"/>
                  <a:gd name="T84" fmla="*/ 406 w 584"/>
                  <a:gd name="T85" fmla="*/ 88 h 92"/>
                  <a:gd name="T86" fmla="*/ 352 w 584"/>
                  <a:gd name="T87" fmla="*/ 92 h 92"/>
                  <a:gd name="T88" fmla="*/ 294 w 58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92"/>
                    </a:moveTo>
                    <a:lnTo>
                      <a:pt x="294" y="92"/>
                    </a:lnTo>
                    <a:lnTo>
                      <a:pt x="236"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6" y="2"/>
                    </a:lnTo>
                    <a:lnTo>
                      <a:pt x="294" y="0"/>
                    </a:lnTo>
                    <a:lnTo>
                      <a:pt x="294" y="0"/>
                    </a:lnTo>
                    <a:lnTo>
                      <a:pt x="352" y="2"/>
                    </a:lnTo>
                    <a:lnTo>
                      <a:pt x="406" y="4"/>
                    </a:lnTo>
                    <a:lnTo>
                      <a:pt x="456" y="8"/>
                    </a:lnTo>
                    <a:lnTo>
                      <a:pt x="498" y="14"/>
                    </a:lnTo>
                    <a:lnTo>
                      <a:pt x="534" y="22"/>
                    </a:lnTo>
                    <a:lnTo>
                      <a:pt x="560" y="30"/>
                    </a:lnTo>
                    <a:lnTo>
                      <a:pt x="570" y="34"/>
                    </a:lnTo>
                    <a:lnTo>
                      <a:pt x="578" y="38"/>
                    </a:lnTo>
                    <a:lnTo>
                      <a:pt x="582" y="44"/>
                    </a:lnTo>
                    <a:lnTo>
                      <a:pt x="584" y="48"/>
                    </a:lnTo>
                    <a:lnTo>
                      <a:pt x="584" y="48"/>
                    </a:lnTo>
                    <a:lnTo>
                      <a:pt x="582" y="52"/>
                    </a:lnTo>
                    <a:lnTo>
                      <a:pt x="578" y="58"/>
                    </a:lnTo>
                    <a:lnTo>
                      <a:pt x="570" y="62"/>
                    </a:lnTo>
                    <a:lnTo>
                      <a:pt x="560" y="66"/>
                    </a:lnTo>
                    <a:lnTo>
                      <a:pt x="534" y="72"/>
                    </a:lnTo>
                    <a:lnTo>
                      <a:pt x="498" y="80"/>
                    </a:lnTo>
                    <a:lnTo>
                      <a:pt x="456" y="84"/>
                    </a:lnTo>
                    <a:lnTo>
                      <a:pt x="406" y="88"/>
                    </a:lnTo>
                    <a:lnTo>
                      <a:pt x="352" y="92"/>
                    </a:lnTo>
                    <a:lnTo>
                      <a:pt x="294"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4" name="Freeform 441"/>
              <p:cNvSpPr>
                <a:spLocks/>
              </p:cNvSpPr>
              <p:nvPr/>
            </p:nvSpPr>
            <p:spPr bwMode="auto">
              <a:xfrm>
                <a:off x="4599" y="4180"/>
                <a:ext cx="588" cy="92"/>
              </a:xfrm>
              <a:custGeom>
                <a:avLst/>
                <a:gdLst>
                  <a:gd name="T0" fmla="*/ 296 w 588"/>
                  <a:gd name="T1" fmla="*/ 0 h 92"/>
                  <a:gd name="T2" fmla="*/ 296 w 588"/>
                  <a:gd name="T3" fmla="*/ 0 h 92"/>
                  <a:gd name="T4" fmla="*/ 236 w 588"/>
                  <a:gd name="T5" fmla="*/ 0 h 92"/>
                  <a:gd name="T6" fmla="*/ 182 w 588"/>
                  <a:gd name="T7" fmla="*/ 4 h 92"/>
                  <a:gd name="T8" fmla="*/ 132 w 588"/>
                  <a:gd name="T9" fmla="*/ 8 h 92"/>
                  <a:gd name="T10" fmla="*/ 88 w 588"/>
                  <a:gd name="T11" fmla="*/ 14 h 92"/>
                  <a:gd name="T12" fmla="*/ 52 w 588"/>
                  <a:gd name="T13" fmla="*/ 22 h 92"/>
                  <a:gd name="T14" fmla="*/ 24 w 588"/>
                  <a:gd name="T15" fmla="*/ 30 h 92"/>
                  <a:gd name="T16" fmla="*/ 14 w 588"/>
                  <a:gd name="T17" fmla="*/ 34 h 92"/>
                  <a:gd name="T18" fmla="*/ 6 w 588"/>
                  <a:gd name="T19" fmla="*/ 38 h 92"/>
                  <a:gd name="T20" fmla="*/ 2 w 588"/>
                  <a:gd name="T21" fmla="*/ 44 h 92"/>
                  <a:gd name="T22" fmla="*/ 0 w 588"/>
                  <a:gd name="T23" fmla="*/ 48 h 92"/>
                  <a:gd name="T24" fmla="*/ 0 w 588"/>
                  <a:gd name="T25" fmla="*/ 48 h 92"/>
                  <a:gd name="T26" fmla="*/ 2 w 588"/>
                  <a:gd name="T27" fmla="*/ 52 h 92"/>
                  <a:gd name="T28" fmla="*/ 6 w 588"/>
                  <a:gd name="T29" fmla="*/ 58 h 92"/>
                  <a:gd name="T30" fmla="*/ 14 w 588"/>
                  <a:gd name="T31" fmla="*/ 62 h 92"/>
                  <a:gd name="T32" fmla="*/ 24 w 588"/>
                  <a:gd name="T33" fmla="*/ 66 h 92"/>
                  <a:gd name="T34" fmla="*/ 52 w 588"/>
                  <a:gd name="T35" fmla="*/ 72 h 92"/>
                  <a:gd name="T36" fmla="*/ 88 w 588"/>
                  <a:gd name="T37" fmla="*/ 80 h 92"/>
                  <a:gd name="T38" fmla="*/ 132 w 588"/>
                  <a:gd name="T39" fmla="*/ 86 h 92"/>
                  <a:gd name="T40" fmla="*/ 182 w 588"/>
                  <a:gd name="T41" fmla="*/ 90 h 92"/>
                  <a:gd name="T42" fmla="*/ 236 w 588"/>
                  <a:gd name="T43" fmla="*/ 92 h 92"/>
                  <a:gd name="T44" fmla="*/ 296 w 588"/>
                  <a:gd name="T45" fmla="*/ 92 h 92"/>
                  <a:gd name="T46" fmla="*/ 296 w 588"/>
                  <a:gd name="T47" fmla="*/ 92 h 92"/>
                  <a:gd name="T48" fmla="*/ 354 w 588"/>
                  <a:gd name="T49" fmla="*/ 92 h 92"/>
                  <a:gd name="T50" fmla="*/ 408 w 588"/>
                  <a:gd name="T51" fmla="*/ 90 h 92"/>
                  <a:gd name="T52" fmla="*/ 458 w 588"/>
                  <a:gd name="T53" fmla="*/ 86 h 92"/>
                  <a:gd name="T54" fmla="*/ 502 w 588"/>
                  <a:gd name="T55" fmla="*/ 80 h 92"/>
                  <a:gd name="T56" fmla="*/ 538 w 588"/>
                  <a:gd name="T57" fmla="*/ 72 h 92"/>
                  <a:gd name="T58" fmla="*/ 564 w 588"/>
                  <a:gd name="T59" fmla="*/ 66 h 92"/>
                  <a:gd name="T60" fmla="*/ 574 w 588"/>
                  <a:gd name="T61" fmla="*/ 62 h 92"/>
                  <a:gd name="T62" fmla="*/ 582 w 588"/>
                  <a:gd name="T63" fmla="*/ 58 h 92"/>
                  <a:gd name="T64" fmla="*/ 586 w 588"/>
                  <a:gd name="T65" fmla="*/ 52 h 92"/>
                  <a:gd name="T66" fmla="*/ 588 w 588"/>
                  <a:gd name="T67" fmla="*/ 48 h 92"/>
                  <a:gd name="T68" fmla="*/ 588 w 588"/>
                  <a:gd name="T69" fmla="*/ 48 h 92"/>
                  <a:gd name="T70" fmla="*/ 586 w 588"/>
                  <a:gd name="T71" fmla="*/ 44 h 92"/>
                  <a:gd name="T72" fmla="*/ 582 w 588"/>
                  <a:gd name="T73" fmla="*/ 38 h 92"/>
                  <a:gd name="T74" fmla="*/ 574 w 588"/>
                  <a:gd name="T75" fmla="*/ 34 h 92"/>
                  <a:gd name="T76" fmla="*/ 564 w 588"/>
                  <a:gd name="T77" fmla="*/ 30 h 92"/>
                  <a:gd name="T78" fmla="*/ 538 w 588"/>
                  <a:gd name="T79" fmla="*/ 22 h 92"/>
                  <a:gd name="T80" fmla="*/ 502 w 588"/>
                  <a:gd name="T81" fmla="*/ 14 h 92"/>
                  <a:gd name="T82" fmla="*/ 458 w 588"/>
                  <a:gd name="T83" fmla="*/ 8 h 92"/>
                  <a:gd name="T84" fmla="*/ 408 w 588"/>
                  <a:gd name="T85" fmla="*/ 4 h 92"/>
                  <a:gd name="T86" fmla="*/ 354 w 588"/>
                  <a:gd name="T87" fmla="*/ 0 h 92"/>
                  <a:gd name="T88" fmla="*/ 296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6" y="0"/>
                    </a:moveTo>
                    <a:lnTo>
                      <a:pt x="296" y="0"/>
                    </a:lnTo>
                    <a:lnTo>
                      <a:pt x="236" y="0"/>
                    </a:lnTo>
                    <a:lnTo>
                      <a:pt x="182" y="4"/>
                    </a:lnTo>
                    <a:lnTo>
                      <a:pt x="132" y="8"/>
                    </a:lnTo>
                    <a:lnTo>
                      <a:pt x="88" y="14"/>
                    </a:lnTo>
                    <a:lnTo>
                      <a:pt x="52" y="22"/>
                    </a:lnTo>
                    <a:lnTo>
                      <a:pt x="24" y="30"/>
                    </a:lnTo>
                    <a:lnTo>
                      <a:pt x="14" y="34"/>
                    </a:lnTo>
                    <a:lnTo>
                      <a:pt x="6" y="38"/>
                    </a:lnTo>
                    <a:lnTo>
                      <a:pt x="2" y="44"/>
                    </a:lnTo>
                    <a:lnTo>
                      <a:pt x="0" y="48"/>
                    </a:lnTo>
                    <a:lnTo>
                      <a:pt x="0" y="48"/>
                    </a:lnTo>
                    <a:lnTo>
                      <a:pt x="2" y="52"/>
                    </a:lnTo>
                    <a:lnTo>
                      <a:pt x="6" y="58"/>
                    </a:lnTo>
                    <a:lnTo>
                      <a:pt x="14" y="62"/>
                    </a:lnTo>
                    <a:lnTo>
                      <a:pt x="24" y="66"/>
                    </a:lnTo>
                    <a:lnTo>
                      <a:pt x="52" y="72"/>
                    </a:lnTo>
                    <a:lnTo>
                      <a:pt x="88" y="80"/>
                    </a:lnTo>
                    <a:lnTo>
                      <a:pt x="132" y="86"/>
                    </a:lnTo>
                    <a:lnTo>
                      <a:pt x="182" y="90"/>
                    </a:lnTo>
                    <a:lnTo>
                      <a:pt x="236" y="92"/>
                    </a:lnTo>
                    <a:lnTo>
                      <a:pt x="296" y="92"/>
                    </a:lnTo>
                    <a:lnTo>
                      <a:pt x="296" y="92"/>
                    </a:lnTo>
                    <a:lnTo>
                      <a:pt x="354" y="92"/>
                    </a:lnTo>
                    <a:lnTo>
                      <a:pt x="408"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08" y="4"/>
                    </a:lnTo>
                    <a:lnTo>
                      <a:pt x="354" y="0"/>
                    </a:lnTo>
                    <a:lnTo>
                      <a:pt x="2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5" name="Freeform 442"/>
              <p:cNvSpPr>
                <a:spLocks noEditPoints="1"/>
              </p:cNvSpPr>
              <p:nvPr/>
            </p:nvSpPr>
            <p:spPr bwMode="auto">
              <a:xfrm>
                <a:off x="4601" y="4180"/>
                <a:ext cx="584" cy="92"/>
              </a:xfrm>
              <a:custGeom>
                <a:avLst/>
                <a:gdLst>
                  <a:gd name="T0" fmla="*/ 294 w 584"/>
                  <a:gd name="T1" fmla="*/ 92 h 92"/>
                  <a:gd name="T2" fmla="*/ 182 w 584"/>
                  <a:gd name="T3" fmla="*/ 88 h 92"/>
                  <a:gd name="T4" fmla="*/ 88 w 584"/>
                  <a:gd name="T5" fmla="*/ 80 h 92"/>
                  <a:gd name="T6" fmla="*/ 26 w 584"/>
                  <a:gd name="T7" fmla="*/ 66 h 92"/>
                  <a:gd name="T8" fmla="*/ 8 w 584"/>
                  <a:gd name="T9" fmla="*/ 58 h 92"/>
                  <a:gd name="T10" fmla="*/ 2 w 584"/>
                  <a:gd name="T11" fmla="*/ 48 h 92"/>
                  <a:gd name="T12" fmla="*/ 4 w 584"/>
                  <a:gd name="T13" fmla="*/ 44 h 92"/>
                  <a:gd name="T14" fmla="*/ 16 w 584"/>
                  <a:gd name="T15" fmla="*/ 34 h 92"/>
                  <a:gd name="T16" fmla="*/ 52 w 584"/>
                  <a:gd name="T17" fmla="*/ 22 h 92"/>
                  <a:gd name="T18" fmla="*/ 132 w 584"/>
                  <a:gd name="T19" fmla="*/ 8 h 92"/>
                  <a:gd name="T20" fmla="*/ 236 w 584"/>
                  <a:gd name="T21" fmla="*/ 2 h 92"/>
                  <a:gd name="T22" fmla="*/ 294 w 584"/>
                  <a:gd name="T23" fmla="*/ 0 h 92"/>
                  <a:gd name="T24" fmla="*/ 406 w 584"/>
                  <a:gd name="T25" fmla="*/ 4 h 92"/>
                  <a:gd name="T26" fmla="*/ 496 w 584"/>
                  <a:gd name="T27" fmla="*/ 14 h 92"/>
                  <a:gd name="T28" fmla="*/ 558 w 584"/>
                  <a:gd name="T29" fmla="*/ 30 h 92"/>
                  <a:gd name="T30" fmla="*/ 576 w 584"/>
                  <a:gd name="T31" fmla="*/ 38 h 92"/>
                  <a:gd name="T32" fmla="*/ 582 w 584"/>
                  <a:gd name="T33" fmla="*/ 48 h 92"/>
                  <a:gd name="T34" fmla="*/ 580 w 584"/>
                  <a:gd name="T35" fmla="*/ 52 h 92"/>
                  <a:gd name="T36" fmla="*/ 568 w 584"/>
                  <a:gd name="T37" fmla="*/ 62 h 92"/>
                  <a:gd name="T38" fmla="*/ 532 w 584"/>
                  <a:gd name="T39" fmla="*/ 72 h 92"/>
                  <a:gd name="T40" fmla="*/ 454 w 584"/>
                  <a:gd name="T41" fmla="*/ 84 h 92"/>
                  <a:gd name="T42" fmla="*/ 352 w 584"/>
                  <a:gd name="T43" fmla="*/ 92 h 92"/>
                  <a:gd name="T44" fmla="*/ 294 w 584"/>
                  <a:gd name="T45" fmla="*/ 0 h 92"/>
                  <a:gd name="T46" fmla="*/ 236 w 584"/>
                  <a:gd name="T47" fmla="*/ 2 h 92"/>
                  <a:gd name="T48" fmla="*/ 130 w 584"/>
                  <a:gd name="T49" fmla="*/ 8 h 92"/>
                  <a:gd name="T50" fmla="*/ 50 w 584"/>
                  <a:gd name="T51" fmla="*/ 22 h 92"/>
                  <a:gd name="T52" fmla="*/ 14 w 584"/>
                  <a:gd name="T53" fmla="*/ 34 h 92"/>
                  <a:gd name="T54" fmla="*/ 2 w 584"/>
                  <a:gd name="T55" fmla="*/ 44 h 92"/>
                  <a:gd name="T56" fmla="*/ 0 w 584"/>
                  <a:gd name="T57" fmla="*/ 48 h 92"/>
                  <a:gd name="T58" fmla="*/ 6 w 584"/>
                  <a:gd name="T59" fmla="*/ 58 h 92"/>
                  <a:gd name="T60" fmla="*/ 24 w 584"/>
                  <a:gd name="T61" fmla="*/ 66 h 92"/>
                  <a:gd name="T62" fmla="*/ 86 w 584"/>
                  <a:gd name="T63" fmla="*/ 80 h 92"/>
                  <a:gd name="T64" fmla="*/ 180 w 584"/>
                  <a:gd name="T65" fmla="*/ 88 h 92"/>
                  <a:gd name="T66" fmla="*/ 294 w 584"/>
                  <a:gd name="T67" fmla="*/ 92 h 92"/>
                  <a:gd name="T68" fmla="*/ 352 w 584"/>
                  <a:gd name="T69" fmla="*/ 92 h 92"/>
                  <a:gd name="T70" fmla="*/ 456 w 584"/>
                  <a:gd name="T71" fmla="*/ 84 h 92"/>
                  <a:gd name="T72" fmla="*/ 534 w 584"/>
                  <a:gd name="T73" fmla="*/ 72 h 92"/>
                  <a:gd name="T74" fmla="*/ 570 w 584"/>
                  <a:gd name="T75" fmla="*/ 62 h 92"/>
                  <a:gd name="T76" fmla="*/ 582 w 584"/>
                  <a:gd name="T77" fmla="*/ 52 h 92"/>
                  <a:gd name="T78" fmla="*/ 584 w 584"/>
                  <a:gd name="T79" fmla="*/ 48 h 92"/>
                  <a:gd name="T80" fmla="*/ 578 w 584"/>
                  <a:gd name="T81" fmla="*/ 38 h 92"/>
                  <a:gd name="T82" fmla="*/ 560 w 584"/>
                  <a:gd name="T83" fmla="*/ 30 h 92"/>
                  <a:gd name="T84" fmla="*/ 498 w 584"/>
                  <a:gd name="T85" fmla="*/ 14 h 92"/>
                  <a:gd name="T86" fmla="*/ 406 w 584"/>
                  <a:gd name="T87" fmla="*/ 4 h 92"/>
                  <a:gd name="T88" fmla="*/ 294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92"/>
                    </a:moveTo>
                    <a:lnTo>
                      <a:pt x="294" y="92"/>
                    </a:lnTo>
                    <a:lnTo>
                      <a:pt x="236"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6" y="2"/>
                    </a:lnTo>
                    <a:lnTo>
                      <a:pt x="294" y="0"/>
                    </a:lnTo>
                    <a:lnTo>
                      <a:pt x="294" y="0"/>
                    </a:lnTo>
                    <a:lnTo>
                      <a:pt x="352" y="2"/>
                    </a:lnTo>
                    <a:lnTo>
                      <a:pt x="406" y="4"/>
                    </a:lnTo>
                    <a:lnTo>
                      <a:pt x="454" y="8"/>
                    </a:lnTo>
                    <a:lnTo>
                      <a:pt x="496" y="14"/>
                    </a:lnTo>
                    <a:lnTo>
                      <a:pt x="532" y="22"/>
                    </a:lnTo>
                    <a:lnTo>
                      <a:pt x="558" y="30"/>
                    </a:lnTo>
                    <a:lnTo>
                      <a:pt x="568" y="34"/>
                    </a:lnTo>
                    <a:lnTo>
                      <a:pt x="576" y="38"/>
                    </a:lnTo>
                    <a:lnTo>
                      <a:pt x="580" y="44"/>
                    </a:lnTo>
                    <a:lnTo>
                      <a:pt x="582" y="48"/>
                    </a:lnTo>
                    <a:lnTo>
                      <a:pt x="582" y="48"/>
                    </a:lnTo>
                    <a:lnTo>
                      <a:pt x="580" y="52"/>
                    </a:lnTo>
                    <a:lnTo>
                      <a:pt x="576" y="58"/>
                    </a:lnTo>
                    <a:lnTo>
                      <a:pt x="568" y="62"/>
                    </a:lnTo>
                    <a:lnTo>
                      <a:pt x="558" y="66"/>
                    </a:lnTo>
                    <a:lnTo>
                      <a:pt x="532" y="72"/>
                    </a:lnTo>
                    <a:lnTo>
                      <a:pt x="496" y="80"/>
                    </a:lnTo>
                    <a:lnTo>
                      <a:pt x="454" y="84"/>
                    </a:lnTo>
                    <a:lnTo>
                      <a:pt x="406" y="88"/>
                    </a:lnTo>
                    <a:lnTo>
                      <a:pt x="352" y="92"/>
                    </a:lnTo>
                    <a:lnTo>
                      <a:pt x="294" y="92"/>
                    </a:lnTo>
                    <a:close/>
                    <a:moveTo>
                      <a:pt x="294" y="0"/>
                    </a:moveTo>
                    <a:lnTo>
                      <a:pt x="294" y="0"/>
                    </a:lnTo>
                    <a:lnTo>
                      <a:pt x="236"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6" y="92"/>
                    </a:lnTo>
                    <a:lnTo>
                      <a:pt x="294" y="92"/>
                    </a:lnTo>
                    <a:lnTo>
                      <a:pt x="294"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4" y="0"/>
                    </a:lnTo>
                    <a:close/>
                  </a:path>
                </a:pathLst>
              </a:custGeom>
              <a:solidFill>
                <a:srgbClr val="C3BE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6" name="Freeform 443"/>
              <p:cNvSpPr>
                <a:spLocks/>
              </p:cNvSpPr>
              <p:nvPr/>
            </p:nvSpPr>
            <p:spPr bwMode="auto">
              <a:xfrm>
                <a:off x="4603" y="4180"/>
                <a:ext cx="580" cy="92"/>
              </a:xfrm>
              <a:custGeom>
                <a:avLst/>
                <a:gdLst>
                  <a:gd name="T0" fmla="*/ 292 w 580"/>
                  <a:gd name="T1" fmla="*/ 92 h 92"/>
                  <a:gd name="T2" fmla="*/ 292 w 580"/>
                  <a:gd name="T3" fmla="*/ 92 h 92"/>
                  <a:gd name="T4" fmla="*/ 234 w 580"/>
                  <a:gd name="T5" fmla="*/ 92 h 92"/>
                  <a:gd name="T6" fmla="*/ 180 w 580"/>
                  <a:gd name="T7" fmla="*/ 88 h 92"/>
                  <a:gd name="T8" fmla="*/ 130 w 580"/>
                  <a:gd name="T9" fmla="*/ 84 h 92"/>
                  <a:gd name="T10" fmla="*/ 86 w 580"/>
                  <a:gd name="T11" fmla="*/ 80 h 92"/>
                  <a:gd name="T12" fmla="*/ 50 w 580"/>
                  <a:gd name="T13" fmla="*/ 72 h 92"/>
                  <a:gd name="T14" fmla="*/ 24 w 580"/>
                  <a:gd name="T15" fmla="*/ 66 h 92"/>
                  <a:gd name="T16" fmla="*/ 14 w 580"/>
                  <a:gd name="T17" fmla="*/ 62 h 92"/>
                  <a:gd name="T18" fmla="*/ 6 w 580"/>
                  <a:gd name="T19" fmla="*/ 58 h 92"/>
                  <a:gd name="T20" fmla="*/ 2 w 580"/>
                  <a:gd name="T21" fmla="*/ 52 h 92"/>
                  <a:gd name="T22" fmla="*/ 0 w 580"/>
                  <a:gd name="T23" fmla="*/ 48 h 92"/>
                  <a:gd name="T24" fmla="*/ 0 w 580"/>
                  <a:gd name="T25" fmla="*/ 48 h 92"/>
                  <a:gd name="T26" fmla="*/ 2 w 580"/>
                  <a:gd name="T27" fmla="*/ 44 h 92"/>
                  <a:gd name="T28" fmla="*/ 6 w 580"/>
                  <a:gd name="T29" fmla="*/ 38 h 92"/>
                  <a:gd name="T30" fmla="*/ 14 w 580"/>
                  <a:gd name="T31" fmla="*/ 34 h 92"/>
                  <a:gd name="T32" fmla="*/ 24 w 580"/>
                  <a:gd name="T33" fmla="*/ 30 h 92"/>
                  <a:gd name="T34" fmla="*/ 50 w 580"/>
                  <a:gd name="T35" fmla="*/ 22 h 92"/>
                  <a:gd name="T36" fmla="*/ 86 w 580"/>
                  <a:gd name="T37" fmla="*/ 14 h 92"/>
                  <a:gd name="T38" fmla="*/ 130 w 580"/>
                  <a:gd name="T39" fmla="*/ 8 h 92"/>
                  <a:gd name="T40" fmla="*/ 180 w 580"/>
                  <a:gd name="T41" fmla="*/ 4 h 92"/>
                  <a:gd name="T42" fmla="*/ 234 w 580"/>
                  <a:gd name="T43" fmla="*/ 2 h 92"/>
                  <a:gd name="T44" fmla="*/ 292 w 580"/>
                  <a:gd name="T45" fmla="*/ 0 h 92"/>
                  <a:gd name="T46" fmla="*/ 292 w 580"/>
                  <a:gd name="T47" fmla="*/ 0 h 92"/>
                  <a:gd name="T48" fmla="*/ 350 w 580"/>
                  <a:gd name="T49" fmla="*/ 2 h 92"/>
                  <a:gd name="T50" fmla="*/ 404 w 580"/>
                  <a:gd name="T51" fmla="*/ 4 h 92"/>
                  <a:gd name="T52" fmla="*/ 452 w 580"/>
                  <a:gd name="T53" fmla="*/ 8 h 92"/>
                  <a:gd name="T54" fmla="*/ 494 w 580"/>
                  <a:gd name="T55" fmla="*/ 14 h 92"/>
                  <a:gd name="T56" fmla="*/ 530 w 580"/>
                  <a:gd name="T57" fmla="*/ 22 h 92"/>
                  <a:gd name="T58" fmla="*/ 556 w 580"/>
                  <a:gd name="T59" fmla="*/ 30 h 92"/>
                  <a:gd name="T60" fmla="*/ 566 w 580"/>
                  <a:gd name="T61" fmla="*/ 34 h 92"/>
                  <a:gd name="T62" fmla="*/ 574 w 580"/>
                  <a:gd name="T63" fmla="*/ 38 h 92"/>
                  <a:gd name="T64" fmla="*/ 578 w 580"/>
                  <a:gd name="T65" fmla="*/ 44 h 92"/>
                  <a:gd name="T66" fmla="*/ 580 w 580"/>
                  <a:gd name="T67" fmla="*/ 48 h 92"/>
                  <a:gd name="T68" fmla="*/ 580 w 580"/>
                  <a:gd name="T69" fmla="*/ 48 h 92"/>
                  <a:gd name="T70" fmla="*/ 578 w 580"/>
                  <a:gd name="T71" fmla="*/ 52 h 92"/>
                  <a:gd name="T72" fmla="*/ 574 w 580"/>
                  <a:gd name="T73" fmla="*/ 58 h 92"/>
                  <a:gd name="T74" fmla="*/ 566 w 580"/>
                  <a:gd name="T75" fmla="*/ 62 h 92"/>
                  <a:gd name="T76" fmla="*/ 556 w 580"/>
                  <a:gd name="T77" fmla="*/ 66 h 92"/>
                  <a:gd name="T78" fmla="*/ 530 w 580"/>
                  <a:gd name="T79" fmla="*/ 72 h 92"/>
                  <a:gd name="T80" fmla="*/ 494 w 580"/>
                  <a:gd name="T81" fmla="*/ 80 h 92"/>
                  <a:gd name="T82" fmla="*/ 452 w 580"/>
                  <a:gd name="T83" fmla="*/ 84 h 92"/>
                  <a:gd name="T84" fmla="*/ 404 w 580"/>
                  <a:gd name="T85" fmla="*/ 88 h 92"/>
                  <a:gd name="T86" fmla="*/ 350 w 580"/>
                  <a:gd name="T87" fmla="*/ 92 h 92"/>
                  <a:gd name="T88" fmla="*/ 292 w 58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92"/>
                    </a:moveTo>
                    <a:lnTo>
                      <a:pt x="292" y="92"/>
                    </a:lnTo>
                    <a:lnTo>
                      <a:pt x="234"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4" y="2"/>
                    </a:lnTo>
                    <a:lnTo>
                      <a:pt x="292" y="0"/>
                    </a:lnTo>
                    <a:lnTo>
                      <a:pt x="292" y="0"/>
                    </a:lnTo>
                    <a:lnTo>
                      <a:pt x="350" y="2"/>
                    </a:lnTo>
                    <a:lnTo>
                      <a:pt x="404" y="4"/>
                    </a:lnTo>
                    <a:lnTo>
                      <a:pt x="452" y="8"/>
                    </a:lnTo>
                    <a:lnTo>
                      <a:pt x="494" y="14"/>
                    </a:lnTo>
                    <a:lnTo>
                      <a:pt x="530" y="22"/>
                    </a:lnTo>
                    <a:lnTo>
                      <a:pt x="556" y="30"/>
                    </a:lnTo>
                    <a:lnTo>
                      <a:pt x="566" y="34"/>
                    </a:lnTo>
                    <a:lnTo>
                      <a:pt x="574" y="38"/>
                    </a:lnTo>
                    <a:lnTo>
                      <a:pt x="578" y="44"/>
                    </a:lnTo>
                    <a:lnTo>
                      <a:pt x="580" y="48"/>
                    </a:lnTo>
                    <a:lnTo>
                      <a:pt x="580" y="48"/>
                    </a:lnTo>
                    <a:lnTo>
                      <a:pt x="578" y="52"/>
                    </a:lnTo>
                    <a:lnTo>
                      <a:pt x="574" y="58"/>
                    </a:lnTo>
                    <a:lnTo>
                      <a:pt x="566" y="62"/>
                    </a:lnTo>
                    <a:lnTo>
                      <a:pt x="556" y="66"/>
                    </a:lnTo>
                    <a:lnTo>
                      <a:pt x="530" y="72"/>
                    </a:lnTo>
                    <a:lnTo>
                      <a:pt x="494" y="80"/>
                    </a:lnTo>
                    <a:lnTo>
                      <a:pt x="452" y="84"/>
                    </a:lnTo>
                    <a:lnTo>
                      <a:pt x="404" y="88"/>
                    </a:lnTo>
                    <a:lnTo>
                      <a:pt x="350" y="92"/>
                    </a:lnTo>
                    <a:lnTo>
                      <a:pt x="292"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7" name="Freeform 444"/>
              <p:cNvSpPr>
                <a:spLocks/>
              </p:cNvSpPr>
              <p:nvPr/>
            </p:nvSpPr>
            <p:spPr bwMode="auto">
              <a:xfrm>
                <a:off x="4601" y="4180"/>
                <a:ext cx="584" cy="92"/>
              </a:xfrm>
              <a:custGeom>
                <a:avLst/>
                <a:gdLst>
                  <a:gd name="T0" fmla="*/ 294 w 584"/>
                  <a:gd name="T1" fmla="*/ 0 h 92"/>
                  <a:gd name="T2" fmla="*/ 294 w 584"/>
                  <a:gd name="T3" fmla="*/ 0 h 92"/>
                  <a:gd name="T4" fmla="*/ 236 w 584"/>
                  <a:gd name="T5" fmla="*/ 2 h 92"/>
                  <a:gd name="T6" fmla="*/ 180 w 584"/>
                  <a:gd name="T7" fmla="*/ 4 h 92"/>
                  <a:gd name="T8" fmla="*/ 130 w 584"/>
                  <a:gd name="T9" fmla="*/ 8 h 92"/>
                  <a:gd name="T10" fmla="*/ 86 w 584"/>
                  <a:gd name="T11" fmla="*/ 14 h 92"/>
                  <a:gd name="T12" fmla="*/ 50 w 584"/>
                  <a:gd name="T13" fmla="*/ 22 h 92"/>
                  <a:gd name="T14" fmla="*/ 24 w 584"/>
                  <a:gd name="T15" fmla="*/ 30 h 92"/>
                  <a:gd name="T16" fmla="*/ 14 w 584"/>
                  <a:gd name="T17" fmla="*/ 34 h 92"/>
                  <a:gd name="T18" fmla="*/ 6 w 584"/>
                  <a:gd name="T19" fmla="*/ 38 h 92"/>
                  <a:gd name="T20" fmla="*/ 2 w 584"/>
                  <a:gd name="T21" fmla="*/ 44 h 92"/>
                  <a:gd name="T22" fmla="*/ 0 w 584"/>
                  <a:gd name="T23" fmla="*/ 48 h 92"/>
                  <a:gd name="T24" fmla="*/ 0 w 584"/>
                  <a:gd name="T25" fmla="*/ 48 h 92"/>
                  <a:gd name="T26" fmla="*/ 2 w 584"/>
                  <a:gd name="T27" fmla="*/ 52 h 92"/>
                  <a:gd name="T28" fmla="*/ 6 w 584"/>
                  <a:gd name="T29" fmla="*/ 58 h 92"/>
                  <a:gd name="T30" fmla="*/ 14 w 584"/>
                  <a:gd name="T31" fmla="*/ 62 h 92"/>
                  <a:gd name="T32" fmla="*/ 24 w 584"/>
                  <a:gd name="T33" fmla="*/ 66 h 92"/>
                  <a:gd name="T34" fmla="*/ 50 w 584"/>
                  <a:gd name="T35" fmla="*/ 72 h 92"/>
                  <a:gd name="T36" fmla="*/ 86 w 584"/>
                  <a:gd name="T37" fmla="*/ 80 h 92"/>
                  <a:gd name="T38" fmla="*/ 130 w 584"/>
                  <a:gd name="T39" fmla="*/ 84 h 92"/>
                  <a:gd name="T40" fmla="*/ 180 w 584"/>
                  <a:gd name="T41" fmla="*/ 88 h 92"/>
                  <a:gd name="T42" fmla="*/ 236 w 584"/>
                  <a:gd name="T43" fmla="*/ 92 h 92"/>
                  <a:gd name="T44" fmla="*/ 294 w 584"/>
                  <a:gd name="T45" fmla="*/ 92 h 92"/>
                  <a:gd name="T46" fmla="*/ 294 w 584"/>
                  <a:gd name="T47" fmla="*/ 92 h 92"/>
                  <a:gd name="T48" fmla="*/ 352 w 584"/>
                  <a:gd name="T49" fmla="*/ 92 h 92"/>
                  <a:gd name="T50" fmla="*/ 406 w 584"/>
                  <a:gd name="T51" fmla="*/ 88 h 92"/>
                  <a:gd name="T52" fmla="*/ 456 w 584"/>
                  <a:gd name="T53" fmla="*/ 84 h 92"/>
                  <a:gd name="T54" fmla="*/ 498 w 584"/>
                  <a:gd name="T55" fmla="*/ 80 h 92"/>
                  <a:gd name="T56" fmla="*/ 534 w 584"/>
                  <a:gd name="T57" fmla="*/ 72 h 92"/>
                  <a:gd name="T58" fmla="*/ 560 w 584"/>
                  <a:gd name="T59" fmla="*/ 66 h 92"/>
                  <a:gd name="T60" fmla="*/ 570 w 584"/>
                  <a:gd name="T61" fmla="*/ 62 h 92"/>
                  <a:gd name="T62" fmla="*/ 578 w 584"/>
                  <a:gd name="T63" fmla="*/ 58 h 92"/>
                  <a:gd name="T64" fmla="*/ 582 w 584"/>
                  <a:gd name="T65" fmla="*/ 52 h 92"/>
                  <a:gd name="T66" fmla="*/ 584 w 584"/>
                  <a:gd name="T67" fmla="*/ 48 h 92"/>
                  <a:gd name="T68" fmla="*/ 584 w 584"/>
                  <a:gd name="T69" fmla="*/ 48 h 92"/>
                  <a:gd name="T70" fmla="*/ 582 w 584"/>
                  <a:gd name="T71" fmla="*/ 44 h 92"/>
                  <a:gd name="T72" fmla="*/ 578 w 584"/>
                  <a:gd name="T73" fmla="*/ 38 h 92"/>
                  <a:gd name="T74" fmla="*/ 570 w 584"/>
                  <a:gd name="T75" fmla="*/ 34 h 92"/>
                  <a:gd name="T76" fmla="*/ 560 w 584"/>
                  <a:gd name="T77" fmla="*/ 30 h 92"/>
                  <a:gd name="T78" fmla="*/ 534 w 584"/>
                  <a:gd name="T79" fmla="*/ 22 h 92"/>
                  <a:gd name="T80" fmla="*/ 498 w 584"/>
                  <a:gd name="T81" fmla="*/ 14 h 92"/>
                  <a:gd name="T82" fmla="*/ 456 w 584"/>
                  <a:gd name="T83" fmla="*/ 8 h 92"/>
                  <a:gd name="T84" fmla="*/ 406 w 584"/>
                  <a:gd name="T85" fmla="*/ 4 h 92"/>
                  <a:gd name="T86" fmla="*/ 352 w 584"/>
                  <a:gd name="T87" fmla="*/ 2 h 92"/>
                  <a:gd name="T88" fmla="*/ 294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4" y="0"/>
                    </a:moveTo>
                    <a:lnTo>
                      <a:pt x="294" y="0"/>
                    </a:lnTo>
                    <a:lnTo>
                      <a:pt x="236"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6" y="92"/>
                    </a:lnTo>
                    <a:lnTo>
                      <a:pt x="294" y="92"/>
                    </a:lnTo>
                    <a:lnTo>
                      <a:pt x="294"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8" name="Freeform 445"/>
              <p:cNvSpPr>
                <a:spLocks noEditPoints="1"/>
              </p:cNvSpPr>
              <p:nvPr/>
            </p:nvSpPr>
            <p:spPr bwMode="auto">
              <a:xfrm>
                <a:off x="4603" y="4180"/>
                <a:ext cx="580" cy="92"/>
              </a:xfrm>
              <a:custGeom>
                <a:avLst/>
                <a:gdLst>
                  <a:gd name="T0" fmla="*/ 292 w 580"/>
                  <a:gd name="T1" fmla="*/ 92 h 92"/>
                  <a:gd name="T2" fmla="*/ 180 w 580"/>
                  <a:gd name="T3" fmla="*/ 88 h 92"/>
                  <a:gd name="T4" fmla="*/ 88 w 580"/>
                  <a:gd name="T5" fmla="*/ 78 h 92"/>
                  <a:gd name="T6" fmla="*/ 26 w 580"/>
                  <a:gd name="T7" fmla="*/ 64 h 92"/>
                  <a:gd name="T8" fmla="*/ 8 w 580"/>
                  <a:gd name="T9" fmla="*/ 56 h 92"/>
                  <a:gd name="T10" fmla="*/ 2 w 580"/>
                  <a:gd name="T11" fmla="*/ 48 h 92"/>
                  <a:gd name="T12" fmla="*/ 4 w 580"/>
                  <a:gd name="T13" fmla="*/ 44 h 92"/>
                  <a:gd name="T14" fmla="*/ 16 w 580"/>
                  <a:gd name="T15" fmla="*/ 34 h 92"/>
                  <a:gd name="T16" fmla="*/ 52 w 580"/>
                  <a:gd name="T17" fmla="*/ 22 h 92"/>
                  <a:gd name="T18" fmla="*/ 130 w 580"/>
                  <a:gd name="T19" fmla="*/ 8 h 92"/>
                  <a:gd name="T20" fmla="*/ 234 w 580"/>
                  <a:gd name="T21" fmla="*/ 2 h 92"/>
                  <a:gd name="T22" fmla="*/ 292 w 580"/>
                  <a:gd name="T23" fmla="*/ 0 h 92"/>
                  <a:gd name="T24" fmla="*/ 402 w 580"/>
                  <a:gd name="T25" fmla="*/ 4 h 92"/>
                  <a:gd name="T26" fmla="*/ 494 w 580"/>
                  <a:gd name="T27" fmla="*/ 14 h 92"/>
                  <a:gd name="T28" fmla="*/ 554 w 580"/>
                  <a:gd name="T29" fmla="*/ 30 h 92"/>
                  <a:gd name="T30" fmla="*/ 572 w 580"/>
                  <a:gd name="T31" fmla="*/ 38 h 92"/>
                  <a:gd name="T32" fmla="*/ 576 w 580"/>
                  <a:gd name="T33" fmla="*/ 48 h 92"/>
                  <a:gd name="T34" fmla="*/ 576 w 580"/>
                  <a:gd name="T35" fmla="*/ 52 h 92"/>
                  <a:gd name="T36" fmla="*/ 564 w 580"/>
                  <a:gd name="T37" fmla="*/ 62 h 92"/>
                  <a:gd name="T38" fmla="*/ 528 w 580"/>
                  <a:gd name="T39" fmla="*/ 72 h 92"/>
                  <a:gd name="T40" fmla="*/ 450 w 580"/>
                  <a:gd name="T41" fmla="*/ 84 h 92"/>
                  <a:gd name="T42" fmla="*/ 350 w 580"/>
                  <a:gd name="T43" fmla="*/ 92 h 92"/>
                  <a:gd name="T44" fmla="*/ 292 w 580"/>
                  <a:gd name="T45" fmla="*/ 0 h 92"/>
                  <a:gd name="T46" fmla="*/ 234 w 580"/>
                  <a:gd name="T47" fmla="*/ 2 h 92"/>
                  <a:gd name="T48" fmla="*/ 130 w 580"/>
                  <a:gd name="T49" fmla="*/ 8 h 92"/>
                  <a:gd name="T50" fmla="*/ 50 w 580"/>
                  <a:gd name="T51" fmla="*/ 22 h 92"/>
                  <a:gd name="T52" fmla="*/ 14 w 580"/>
                  <a:gd name="T53" fmla="*/ 34 h 92"/>
                  <a:gd name="T54" fmla="*/ 2 w 580"/>
                  <a:gd name="T55" fmla="*/ 44 h 92"/>
                  <a:gd name="T56" fmla="*/ 0 w 580"/>
                  <a:gd name="T57" fmla="*/ 48 h 92"/>
                  <a:gd name="T58" fmla="*/ 6 w 580"/>
                  <a:gd name="T59" fmla="*/ 58 h 92"/>
                  <a:gd name="T60" fmla="*/ 24 w 580"/>
                  <a:gd name="T61" fmla="*/ 66 h 92"/>
                  <a:gd name="T62" fmla="*/ 86 w 580"/>
                  <a:gd name="T63" fmla="*/ 80 h 92"/>
                  <a:gd name="T64" fmla="*/ 180 w 580"/>
                  <a:gd name="T65" fmla="*/ 88 h 92"/>
                  <a:gd name="T66" fmla="*/ 292 w 580"/>
                  <a:gd name="T67" fmla="*/ 92 h 92"/>
                  <a:gd name="T68" fmla="*/ 350 w 580"/>
                  <a:gd name="T69" fmla="*/ 92 h 92"/>
                  <a:gd name="T70" fmla="*/ 452 w 580"/>
                  <a:gd name="T71" fmla="*/ 84 h 92"/>
                  <a:gd name="T72" fmla="*/ 530 w 580"/>
                  <a:gd name="T73" fmla="*/ 72 h 92"/>
                  <a:gd name="T74" fmla="*/ 566 w 580"/>
                  <a:gd name="T75" fmla="*/ 62 h 92"/>
                  <a:gd name="T76" fmla="*/ 578 w 580"/>
                  <a:gd name="T77" fmla="*/ 52 h 92"/>
                  <a:gd name="T78" fmla="*/ 580 w 580"/>
                  <a:gd name="T79" fmla="*/ 48 h 92"/>
                  <a:gd name="T80" fmla="*/ 574 w 580"/>
                  <a:gd name="T81" fmla="*/ 38 h 92"/>
                  <a:gd name="T82" fmla="*/ 556 w 580"/>
                  <a:gd name="T83" fmla="*/ 30 h 92"/>
                  <a:gd name="T84" fmla="*/ 494 w 580"/>
                  <a:gd name="T85" fmla="*/ 14 h 92"/>
                  <a:gd name="T86" fmla="*/ 404 w 580"/>
                  <a:gd name="T87" fmla="*/ 4 h 92"/>
                  <a:gd name="T88" fmla="*/ 292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92"/>
                    </a:moveTo>
                    <a:lnTo>
                      <a:pt x="292" y="92"/>
                    </a:lnTo>
                    <a:lnTo>
                      <a:pt x="234" y="92"/>
                    </a:lnTo>
                    <a:lnTo>
                      <a:pt x="180" y="88"/>
                    </a:lnTo>
                    <a:lnTo>
                      <a:pt x="130" y="84"/>
                    </a:lnTo>
                    <a:lnTo>
                      <a:pt x="88" y="78"/>
                    </a:lnTo>
                    <a:lnTo>
                      <a:pt x="52" y="72"/>
                    </a:lnTo>
                    <a:lnTo>
                      <a:pt x="26" y="64"/>
                    </a:lnTo>
                    <a:lnTo>
                      <a:pt x="16" y="62"/>
                    </a:lnTo>
                    <a:lnTo>
                      <a:pt x="8" y="56"/>
                    </a:lnTo>
                    <a:lnTo>
                      <a:pt x="4" y="52"/>
                    </a:lnTo>
                    <a:lnTo>
                      <a:pt x="2" y="48"/>
                    </a:lnTo>
                    <a:lnTo>
                      <a:pt x="2" y="48"/>
                    </a:lnTo>
                    <a:lnTo>
                      <a:pt x="4" y="44"/>
                    </a:lnTo>
                    <a:lnTo>
                      <a:pt x="8" y="38"/>
                    </a:lnTo>
                    <a:lnTo>
                      <a:pt x="16" y="34"/>
                    </a:lnTo>
                    <a:lnTo>
                      <a:pt x="26" y="30"/>
                    </a:lnTo>
                    <a:lnTo>
                      <a:pt x="52" y="22"/>
                    </a:lnTo>
                    <a:lnTo>
                      <a:pt x="88" y="14"/>
                    </a:lnTo>
                    <a:lnTo>
                      <a:pt x="130" y="8"/>
                    </a:lnTo>
                    <a:lnTo>
                      <a:pt x="180" y="4"/>
                    </a:lnTo>
                    <a:lnTo>
                      <a:pt x="234" y="2"/>
                    </a:lnTo>
                    <a:lnTo>
                      <a:pt x="292" y="0"/>
                    </a:lnTo>
                    <a:lnTo>
                      <a:pt x="292" y="0"/>
                    </a:lnTo>
                    <a:lnTo>
                      <a:pt x="350" y="2"/>
                    </a:lnTo>
                    <a:lnTo>
                      <a:pt x="402" y="4"/>
                    </a:lnTo>
                    <a:lnTo>
                      <a:pt x="450" y="8"/>
                    </a:lnTo>
                    <a:lnTo>
                      <a:pt x="494" y="14"/>
                    </a:lnTo>
                    <a:lnTo>
                      <a:pt x="528" y="22"/>
                    </a:lnTo>
                    <a:lnTo>
                      <a:pt x="554" y="30"/>
                    </a:lnTo>
                    <a:lnTo>
                      <a:pt x="564" y="34"/>
                    </a:lnTo>
                    <a:lnTo>
                      <a:pt x="572" y="38"/>
                    </a:lnTo>
                    <a:lnTo>
                      <a:pt x="576" y="44"/>
                    </a:lnTo>
                    <a:lnTo>
                      <a:pt x="576" y="48"/>
                    </a:lnTo>
                    <a:lnTo>
                      <a:pt x="576" y="48"/>
                    </a:lnTo>
                    <a:lnTo>
                      <a:pt x="576" y="52"/>
                    </a:lnTo>
                    <a:lnTo>
                      <a:pt x="572" y="56"/>
                    </a:lnTo>
                    <a:lnTo>
                      <a:pt x="564" y="62"/>
                    </a:lnTo>
                    <a:lnTo>
                      <a:pt x="554" y="64"/>
                    </a:lnTo>
                    <a:lnTo>
                      <a:pt x="528" y="72"/>
                    </a:lnTo>
                    <a:lnTo>
                      <a:pt x="494" y="78"/>
                    </a:lnTo>
                    <a:lnTo>
                      <a:pt x="450" y="84"/>
                    </a:lnTo>
                    <a:lnTo>
                      <a:pt x="402" y="88"/>
                    </a:lnTo>
                    <a:lnTo>
                      <a:pt x="350" y="92"/>
                    </a:lnTo>
                    <a:lnTo>
                      <a:pt x="292" y="92"/>
                    </a:lnTo>
                    <a:close/>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0" y="92"/>
                    </a:lnTo>
                    <a:lnTo>
                      <a:pt x="404" y="88"/>
                    </a:lnTo>
                    <a:lnTo>
                      <a:pt x="452" y="84"/>
                    </a:lnTo>
                    <a:lnTo>
                      <a:pt x="494" y="80"/>
                    </a:lnTo>
                    <a:lnTo>
                      <a:pt x="530" y="72"/>
                    </a:lnTo>
                    <a:lnTo>
                      <a:pt x="556" y="66"/>
                    </a:lnTo>
                    <a:lnTo>
                      <a:pt x="566" y="62"/>
                    </a:lnTo>
                    <a:lnTo>
                      <a:pt x="574" y="58"/>
                    </a:lnTo>
                    <a:lnTo>
                      <a:pt x="578" y="52"/>
                    </a:lnTo>
                    <a:lnTo>
                      <a:pt x="580" y="48"/>
                    </a:lnTo>
                    <a:lnTo>
                      <a:pt x="580" y="48"/>
                    </a:lnTo>
                    <a:lnTo>
                      <a:pt x="578" y="44"/>
                    </a:lnTo>
                    <a:lnTo>
                      <a:pt x="574" y="38"/>
                    </a:lnTo>
                    <a:lnTo>
                      <a:pt x="566" y="34"/>
                    </a:lnTo>
                    <a:lnTo>
                      <a:pt x="556" y="30"/>
                    </a:lnTo>
                    <a:lnTo>
                      <a:pt x="530" y="22"/>
                    </a:lnTo>
                    <a:lnTo>
                      <a:pt x="494" y="14"/>
                    </a:lnTo>
                    <a:lnTo>
                      <a:pt x="452" y="8"/>
                    </a:lnTo>
                    <a:lnTo>
                      <a:pt x="404" y="4"/>
                    </a:lnTo>
                    <a:lnTo>
                      <a:pt x="350" y="2"/>
                    </a:lnTo>
                    <a:lnTo>
                      <a:pt x="292" y="0"/>
                    </a:lnTo>
                    <a:close/>
                  </a:path>
                </a:pathLst>
              </a:custGeom>
              <a:solidFill>
                <a:srgbClr val="C3BE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9" name="Freeform 446"/>
              <p:cNvSpPr>
                <a:spLocks/>
              </p:cNvSpPr>
              <p:nvPr/>
            </p:nvSpPr>
            <p:spPr bwMode="auto">
              <a:xfrm>
                <a:off x="4605" y="4180"/>
                <a:ext cx="574" cy="92"/>
              </a:xfrm>
              <a:custGeom>
                <a:avLst/>
                <a:gdLst>
                  <a:gd name="T0" fmla="*/ 290 w 574"/>
                  <a:gd name="T1" fmla="*/ 92 h 92"/>
                  <a:gd name="T2" fmla="*/ 290 w 574"/>
                  <a:gd name="T3" fmla="*/ 92 h 92"/>
                  <a:gd name="T4" fmla="*/ 232 w 574"/>
                  <a:gd name="T5" fmla="*/ 92 h 92"/>
                  <a:gd name="T6" fmla="*/ 178 w 574"/>
                  <a:gd name="T7" fmla="*/ 88 h 92"/>
                  <a:gd name="T8" fmla="*/ 128 w 574"/>
                  <a:gd name="T9" fmla="*/ 84 h 92"/>
                  <a:gd name="T10" fmla="*/ 86 w 574"/>
                  <a:gd name="T11" fmla="*/ 78 h 92"/>
                  <a:gd name="T12" fmla="*/ 50 w 574"/>
                  <a:gd name="T13" fmla="*/ 72 h 92"/>
                  <a:gd name="T14" fmla="*/ 24 w 574"/>
                  <a:gd name="T15" fmla="*/ 64 h 92"/>
                  <a:gd name="T16" fmla="*/ 14 w 574"/>
                  <a:gd name="T17" fmla="*/ 62 h 92"/>
                  <a:gd name="T18" fmla="*/ 6 w 574"/>
                  <a:gd name="T19" fmla="*/ 56 h 92"/>
                  <a:gd name="T20" fmla="*/ 2 w 574"/>
                  <a:gd name="T21" fmla="*/ 52 h 92"/>
                  <a:gd name="T22" fmla="*/ 0 w 574"/>
                  <a:gd name="T23" fmla="*/ 48 h 92"/>
                  <a:gd name="T24" fmla="*/ 0 w 574"/>
                  <a:gd name="T25" fmla="*/ 48 h 92"/>
                  <a:gd name="T26" fmla="*/ 2 w 574"/>
                  <a:gd name="T27" fmla="*/ 44 h 92"/>
                  <a:gd name="T28" fmla="*/ 6 w 574"/>
                  <a:gd name="T29" fmla="*/ 38 h 92"/>
                  <a:gd name="T30" fmla="*/ 14 w 574"/>
                  <a:gd name="T31" fmla="*/ 34 h 92"/>
                  <a:gd name="T32" fmla="*/ 24 w 574"/>
                  <a:gd name="T33" fmla="*/ 30 h 92"/>
                  <a:gd name="T34" fmla="*/ 50 w 574"/>
                  <a:gd name="T35" fmla="*/ 22 h 92"/>
                  <a:gd name="T36" fmla="*/ 86 w 574"/>
                  <a:gd name="T37" fmla="*/ 14 h 92"/>
                  <a:gd name="T38" fmla="*/ 128 w 574"/>
                  <a:gd name="T39" fmla="*/ 8 h 92"/>
                  <a:gd name="T40" fmla="*/ 178 w 574"/>
                  <a:gd name="T41" fmla="*/ 4 h 92"/>
                  <a:gd name="T42" fmla="*/ 232 w 574"/>
                  <a:gd name="T43" fmla="*/ 2 h 92"/>
                  <a:gd name="T44" fmla="*/ 290 w 574"/>
                  <a:gd name="T45" fmla="*/ 0 h 92"/>
                  <a:gd name="T46" fmla="*/ 290 w 574"/>
                  <a:gd name="T47" fmla="*/ 0 h 92"/>
                  <a:gd name="T48" fmla="*/ 348 w 574"/>
                  <a:gd name="T49" fmla="*/ 2 h 92"/>
                  <a:gd name="T50" fmla="*/ 400 w 574"/>
                  <a:gd name="T51" fmla="*/ 4 h 92"/>
                  <a:gd name="T52" fmla="*/ 448 w 574"/>
                  <a:gd name="T53" fmla="*/ 8 h 92"/>
                  <a:gd name="T54" fmla="*/ 492 w 574"/>
                  <a:gd name="T55" fmla="*/ 14 h 92"/>
                  <a:gd name="T56" fmla="*/ 526 w 574"/>
                  <a:gd name="T57" fmla="*/ 22 h 92"/>
                  <a:gd name="T58" fmla="*/ 552 w 574"/>
                  <a:gd name="T59" fmla="*/ 30 h 92"/>
                  <a:gd name="T60" fmla="*/ 562 w 574"/>
                  <a:gd name="T61" fmla="*/ 34 h 92"/>
                  <a:gd name="T62" fmla="*/ 570 w 574"/>
                  <a:gd name="T63" fmla="*/ 38 h 92"/>
                  <a:gd name="T64" fmla="*/ 574 w 574"/>
                  <a:gd name="T65" fmla="*/ 44 h 92"/>
                  <a:gd name="T66" fmla="*/ 574 w 574"/>
                  <a:gd name="T67" fmla="*/ 48 h 92"/>
                  <a:gd name="T68" fmla="*/ 574 w 574"/>
                  <a:gd name="T69" fmla="*/ 48 h 92"/>
                  <a:gd name="T70" fmla="*/ 574 w 574"/>
                  <a:gd name="T71" fmla="*/ 52 h 92"/>
                  <a:gd name="T72" fmla="*/ 570 w 574"/>
                  <a:gd name="T73" fmla="*/ 56 h 92"/>
                  <a:gd name="T74" fmla="*/ 562 w 574"/>
                  <a:gd name="T75" fmla="*/ 62 h 92"/>
                  <a:gd name="T76" fmla="*/ 552 w 574"/>
                  <a:gd name="T77" fmla="*/ 64 h 92"/>
                  <a:gd name="T78" fmla="*/ 526 w 574"/>
                  <a:gd name="T79" fmla="*/ 72 h 92"/>
                  <a:gd name="T80" fmla="*/ 492 w 574"/>
                  <a:gd name="T81" fmla="*/ 78 h 92"/>
                  <a:gd name="T82" fmla="*/ 448 w 574"/>
                  <a:gd name="T83" fmla="*/ 84 h 92"/>
                  <a:gd name="T84" fmla="*/ 400 w 574"/>
                  <a:gd name="T85" fmla="*/ 88 h 92"/>
                  <a:gd name="T86" fmla="*/ 348 w 574"/>
                  <a:gd name="T87" fmla="*/ 92 h 92"/>
                  <a:gd name="T88" fmla="*/ 290 w 57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92"/>
                    </a:moveTo>
                    <a:lnTo>
                      <a:pt x="290" y="92"/>
                    </a:lnTo>
                    <a:lnTo>
                      <a:pt x="232" y="92"/>
                    </a:lnTo>
                    <a:lnTo>
                      <a:pt x="178" y="88"/>
                    </a:lnTo>
                    <a:lnTo>
                      <a:pt x="128" y="84"/>
                    </a:lnTo>
                    <a:lnTo>
                      <a:pt x="86" y="78"/>
                    </a:lnTo>
                    <a:lnTo>
                      <a:pt x="50" y="72"/>
                    </a:lnTo>
                    <a:lnTo>
                      <a:pt x="24" y="64"/>
                    </a:lnTo>
                    <a:lnTo>
                      <a:pt x="14" y="62"/>
                    </a:lnTo>
                    <a:lnTo>
                      <a:pt x="6" y="56"/>
                    </a:lnTo>
                    <a:lnTo>
                      <a:pt x="2" y="52"/>
                    </a:lnTo>
                    <a:lnTo>
                      <a:pt x="0" y="48"/>
                    </a:lnTo>
                    <a:lnTo>
                      <a:pt x="0" y="48"/>
                    </a:lnTo>
                    <a:lnTo>
                      <a:pt x="2" y="44"/>
                    </a:lnTo>
                    <a:lnTo>
                      <a:pt x="6" y="38"/>
                    </a:lnTo>
                    <a:lnTo>
                      <a:pt x="14" y="34"/>
                    </a:lnTo>
                    <a:lnTo>
                      <a:pt x="24" y="30"/>
                    </a:lnTo>
                    <a:lnTo>
                      <a:pt x="50" y="22"/>
                    </a:lnTo>
                    <a:lnTo>
                      <a:pt x="86" y="14"/>
                    </a:lnTo>
                    <a:lnTo>
                      <a:pt x="128" y="8"/>
                    </a:lnTo>
                    <a:lnTo>
                      <a:pt x="178" y="4"/>
                    </a:lnTo>
                    <a:lnTo>
                      <a:pt x="232" y="2"/>
                    </a:lnTo>
                    <a:lnTo>
                      <a:pt x="290" y="0"/>
                    </a:lnTo>
                    <a:lnTo>
                      <a:pt x="290" y="0"/>
                    </a:lnTo>
                    <a:lnTo>
                      <a:pt x="348" y="2"/>
                    </a:lnTo>
                    <a:lnTo>
                      <a:pt x="400" y="4"/>
                    </a:lnTo>
                    <a:lnTo>
                      <a:pt x="448" y="8"/>
                    </a:lnTo>
                    <a:lnTo>
                      <a:pt x="492" y="14"/>
                    </a:lnTo>
                    <a:lnTo>
                      <a:pt x="526" y="22"/>
                    </a:lnTo>
                    <a:lnTo>
                      <a:pt x="552" y="30"/>
                    </a:lnTo>
                    <a:lnTo>
                      <a:pt x="562" y="34"/>
                    </a:lnTo>
                    <a:lnTo>
                      <a:pt x="570" y="38"/>
                    </a:lnTo>
                    <a:lnTo>
                      <a:pt x="574" y="44"/>
                    </a:lnTo>
                    <a:lnTo>
                      <a:pt x="574" y="48"/>
                    </a:lnTo>
                    <a:lnTo>
                      <a:pt x="574" y="48"/>
                    </a:lnTo>
                    <a:lnTo>
                      <a:pt x="574" y="52"/>
                    </a:lnTo>
                    <a:lnTo>
                      <a:pt x="570" y="56"/>
                    </a:lnTo>
                    <a:lnTo>
                      <a:pt x="562" y="62"/>
                    </a:lnTo>
                    <a:lnTo>
                      <a:pt x="552" y="64"/>
                    </a:lnTo>
                    <a:lnTo>
                      <a:pt x="526" y="72"/>
                    </a:lnTo>
                    <a:lnTo>
                      <a:pt x="492" y="78"/>
                    </a:lnTo>
                    <a:lnTo>
                      <a:pt x="448" y="84"/>
                    </a:lnTo>
                    <a:lnTo>
                      <a:pt x="400" y="88"/>
                    </a:lnTo>
                    <a:lnTo>
                      <a:pt x="348" y="92"/>
                    </a:lnTo>
                    <a:lnTo>
                      <a:pt x="290"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0" name="Freeform 447"/>
              <p:cNvSpPr>
                <a:spLocks/>
              </p:cNvSpPr>
              <p:nvPr/>
            </p:nvSpPr>
            <p:spPr bwMode="auto">
              <a:xfrm>
                <a:off x="4603" y="4180"/>
                <a:ext cx="580" cy="92"/>
              </a:xfrm>
              <a:custGeom>
                <a:avLst/>
                <a:gdLst>
                  <a:gd name="T0" fmla="*/ 292 w 580"/>
                  <a:gd name="T1" fmla="*/ 0 h 92"/>
                  <a:gd name="T2" fmla="*/ 292 w 580"/>
                  <a:gd name="T3" fmla="*/ 0 h 92"/>
                  <a:gd name="T4" fmla="*/ 234 w 580"/>
                  <a:gd name="T5" fmla="*/ 2 h 92"/>
                  <a:gd name="T6" fmla="*/ 180 w 580"/>
                  <a:gd name="T7" fmla="*/ 4 h 92"/>
                  <a:gd name="T8" fmla="*/ 130 w 580"/>
                  <a:gd name="T9" fmla="*/ 8 h 92"/>
                  <a:gd name="T10" fmla="*/ 86 w 580"/>
                  <a:gd name="T11" fmla="*/ 14 h 92"/>
                  <a:gd name="T12" fmla="*/ 50 w 580"/>
                  <a:gd name="T13" fmla="*/ 22 h 92"/>
                  <a:gd name="T14" fmla="*/ 24 w 580"/>
                  <a:gd name="T15" fmla="*/ 30 h 92"/>
                  <a:gd name="T16" fmla="*/ 14 w 580"/>
                  <a:gd name="T17" fmla="*/ 34 h 92"/>
                  <a:gd name="T18" fmla="*/ 6 w 580"/>
                  <a:gd name="T19" fmla="*/ 38 h 92"/>
                  <a:gd name="T20" fmla="*/ 2 w 580"/>
                  <a:gd name="T21" fmla="*/ 44 h 92"/>
                  <a:gd name="T22" fmla="*/ 0 w 580"/>
                  <a:gd name="T23" fmla="*/ 48 h 92"/>
                  <a:gd name="T24" fmla="*/ 0 w 580"/>
                  <a:gd name="T25" fmla="*/ 48 h 92"/>
                  <a:gd name="T26" fmla="*/ 2 w 580"/>
                  <a:gd name="T27" fmla="*/ 52 h 92"/>
                  <a:gd name="T28" fmla="*/ 6 w 580"/>
                  <a:gd name="T29" fmla="*/ 58 h 92"/>
                  <a:gd name="T30" fmla="*/ 14 w 580"/>
                  <a:gd name="T31" fmla="*/ 62 h 92"/>
                  <a:gd name="T32" fmla="*/ 24 w 580"/>
                  <a:gd name="T33" fmla="*/ 66 h 92"/>
                  <a:gd name="T34" fmla="*/ 50 w 580"/>
                  <a:gd name="T35" fmla="*/ 72 h 92"/>
                  <a:gd name="T36" fmla="*/ 86 w 580"/>
                  <a:gd name="T37" fmla="*/ 80 h 92"/>
                  <a:gd name="T38" fmla="*/ 130 w 580"/>
                  <a:gd name="T39" fmla="*/ 84 h 92"/>
                  <a:gd name="T40" fmla="*/ 180 w 580"/>
                  <a:gd name="T41" fmla="*/ 88 h 92"/>
                  <a:gd name="T42" fmla="*/ 234 w 580"/>
                  <a:gd name="T43" fmla="*/ 92 h 92"/>
                  <a:gd name="T44" fmla="*/ 292 w 580"/>
                  <a:gd name="T45" fmla="*/ 92 h 92"/>
                  <a:gd name="T46" fmla="*/ 292 w 580"/>
                  <a:gd name="T47" fmla="*/ 92 h 92"/>
                  <a:gd name="T48" fmla="*/ 350 w 580"/>
                  <a:gd name="T49" fmla="*/ 92 h 92"/>
                  <a:gd name="T50" fmla="*/ 404 w 580"/>
                  <a:gd name="T51" fmla="*/ 88 h 92"/>
                  <a:gd name="T52" fmla="*/ 452 w 580"/>
                  <a:gd name="T53" fmla="*/ 84 h 92"/>
                  <a:gd name="T54" fmla="*/ 494 w 580"/>
                  <a:gd name="T55" fmla="*/ 80 h 92"/>
                  <a:gd name="T56" fmla="*/ 530 w 580"/>
                  <a:gd name="T57" fmla="*/ 72 h 92"/>
                  <a:gd name="T58" fmla="*/ 556 w 580"/>
                  <a:gd name="T59" fmla="*/ 66 h 92"/>
                  <a:gd name="T60" fmla="*/ 566 w 580"/>
                  <a:gd name="T61" fmla="*/ 62 h 92"/>
                  <a:gd name="T62" fmla="*/ 574 w 580"/>
                  <a:gd name="T63" fmla="*/ 58 h 92"/>
                  <a:gd name="T64" fmla="*/ 578 w 580"/>
                  <a:gd name="T65" fmla="*/ 52 h 92"/>
                  <a:gd name="T66" fmla="*/ 580 w 580"/>
                  <a:gd name="T67" fmla="*/ 48 h 92"/>
                  <a:gd name="T68" fmla="*/ 580 w 580"/>
                  <a:gd name="T69" fmla="*/ 48 h 92"/>
                  <a:gd name="T70" fmla="*/ 578 w 580"/>
                  <a:gd name="T71" fmla="*/ 44 h 92"/>
                  <a:gd name="T72" fmla="*/ 574 w 580"/>
                  <a:gd name="T73" fmla="*/ 38 h 92"/>
                  <a:gd name="T74" fmla="*/ 566 w 580"/>
                  <a:gd name="T75" fmla="*/ 34 h 92"/>
                  <a:gd name="T76" fmla="*/ 556 w 580"/>
                  <a:gd name="T77" fmla="*/ 30 h 92"/>
                  <a:gd name="T78" fmla="*/ 530 w 580"/>
                  <a:gd name="T79" fmla="*/ 22 h 92"/>
                  <a:gd name="T80" fmla="*/ 494 w 580"/>
                  <a:gd name="T81" fmla="*/ 14 h 92"/>
                  <a:gd name="T82" fmla="*/ 452 w 580"/>
                  <a:gd name="T83" fmla="*/ 8 h 92"/>
                  <a:gd name="T84" fmla="*/ 404 w 580"/>
                  <a:gd name="T85" fmla="*/ 4 h 92"/>
                  <a:gd name="T86" fmla="*/ 350 w 580"/>
                  <a:gd name="T87" fmla="*/ 2 h 92"/>
                  <a:gd name="T88" fmla="*/ 292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0" y="92"/>
                    </a:lnTo>
                    <a:lnTo>
                      <a:pt x="404" y="88"/>
                    </a:lnTo>
                    <a:lnTo>
                      <a:pt x="452" y="84"/>
                    </a:lnTo>
                    <a:lnTo>
                      <a:pt x="494" y="80"/>
                    </a:lnTo>
                    <a:lnTo>
                      <a:pt x="530" y="72"/>
                    </a:lnTo>
                    <a:lnTo>
                      <a:pt x="556" y="66"/>
                    </a:lnTo>
                    <a:lnTo>
                      <a:pt x="566" y="62"/>
                    </a:lnTo>
                    <a:lnTo>
                      <a:pt x="574" y="58"/>
                    </a:lnTo>
                    <a:lnTo>
                      <a:pt x="578" y="52"/>
                    </a:lnTo>
                    <a:lnTo>
                      <a:pt x="580" y="48"/>
                    </a:lnTo>
                    <a:lnTo>
                      <a:pt x="580" y="48"/>
                    </a:lnTo>
                    <a:lnTo>
                      <a:pt x="578" y="44"/>
                    </a:lnTo>
                    <a:lnTo>
                      <a:pt x="574" y="38"/>
                    </a:lnTo>
                    <a:lnTo>
                      <a:pt x="566" y="34"/>
                    </a:lnTo>
                    <a:lnTo>
                      <a:pt x="556" y="30"/>
                    </a:lnTo>
                    <a:lnTo>
                      <a:pt x="530" y="22"/>
                    </a:lnTo>
                    <a:lnTo>
                      <a:pt x="494" y="14"/>
                    </a:lnTo>
                    <a:lnTo>
                      <a:pt x="452" y="8"/>
                    </a:lnTo>
                    <a:lnTo>
                      <a:pt x="404" y="4"/>
                    </a:lnTo>
                    <a:lnTo>
                      <a:pt x="350" y="2"/>
                    </a:lnTo>
                    <a:lnTo>
                      <a:pt x="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1" name="Freeform 448"/>
              <p:cNvSpPr>
                <a:spLocks noEditPoints="1"/>
              </p:cNvSpPr>
              <p:nvPr/>
            </p:nvSpPr>
            <p:spPr bwMode="auto">
              <a:xfrm>
                <a:off x="4605" y="4180"/>
                <a:ext cx="574" cy="92"/>
              </a:xfrm>
              <a:custGeom>
                <a:avLst/>
                <a:gdLst>
                  <a:gd name="T0" fmla="*/ 290 w 574"/>
                  <a:gd name="T1" fmla="*/ 92 h 92"/>
                  <a:gd name="T2" fmla="*/ 178 w 574"/>
                  <a:gd name="T3" fmla="*/ 88 h 92"/>
                  <a:gd name="T4" fmla="*/ 88 w 574"/>
                  <a:gd name="T5" fmla="*/ 78 h 92"/>
                  <a:gd name="T6" fmla="*/ 26 w 574"/>
                  <a:gd name="T7" fmla="*/ 64 h 92"/>
                  <a:gd name="T8" fmla="*/ 8 w 574"/>
                  <a:gd name="T9" fmla="*/ 56 h 92"/>
                  <a:gd name="T10" fmla="*/ 2 w 574"/>
                  <a:gd name="T11" fmla="*/ 48 h 92"/>
                  <a:gd name="T12" fmla="*/ 4 w 574"/>
                  <a:gd name="T13" fmla="*/ 44 h 92"/>
                  <a:gd name="T14" fmla="*/ 16 w 574"/>
                  <a:gd name="T15" fmla="*/ 34 h 92"/>
                  <a:gd name="T16" fmla="*/ 52 w 574"/>
                  <a:gd name="T17" fmla="*/ 22 h 92"/>
                  <a:gd name="T18" fmla="*/ 130 w 574"/>
                  <a:gd name="T19" fmla="*/ 10 h 92"/>
                  <a:gd name="T20" fmla="*/ 232 w 574"/>
                  <a:gd name="T21" fmla="*/ 2 h 92"/>
                  <a:gd name="T22" fmla="*/ 290 w 574"/>
                  <a:gd name="T23" fmla="*/ 0 h 92"/>
                  <a:gd name="T24" fmla="*/ 400 w 574"/>
                  <a:gd name="T25" fmla="*/ 4 h 92"/>
                  <a:gd name="T26" fmla="*/ 490 w 574"/>
                  <a:gd name="T27" fmla="*/ 14 h 92"/>
                  <a:gd name="T28" fmla="*/ 550 w 574"/>
                  <a:gd name="T29" fmla="*/ 30 h 92"/>
                  <a:gd name="T30" fmla="*/ 568 w 574"/>
                  <a:gd name="T31" fmla="*/ 38 h 92"/>
                  <a:gd name="T32" fmla="*/ 572 w 574"/>
                  <a:gd name="T33" fmla="*/ 48 h 92"/>
                  <a:gd name="T34" fmla="*/ 572 w 574"/>
                  <a:gd name="T35" fmla="*/ 52 h 92"/>
                  <a:gd name="T36" fmla="*/ 560 w 574"/>
                  <a:gd name="T37" fmla="*/ 60 h 92"/>
                  <a:gd name="T38" fmla="*/ 524 w 574"/>
                  <a:gd name="T39" fmla="*/ 72 h 92"/>
                  <a:gd name="T40" fmla="*/ 448 w 574"/>
                  <a:gd name="T41" fmla="*/ 84 h 92"/>
                  <a:gd name="T42" fmla="*/ 346 w 574"/>
                  <a:gd name="T43" fmla="*/ 90 h 92"/>
                  <a:gd name="T44" fmla="*/ 290 w 574"/>
                  <a:gd name="T45" fmla="*/ 0 h 92"/>
                  <a:gd name="T46" fmla="*/ 232 w 574"/>
                  <a:gd name="T47" fmla="*/ 2 h 92"/>
                  <a:gd name="T48" fmla="*/ 128 w 574"/>
                  <a:gd name="T49" fmla="*/ 8 h 92"/>
                  <a:gd name="T50" fmla="*/ 50 w 574"/>
                  <a:gd name="T51" fmla="*/ 22 h 92"/>
                  <a:gd name="T52" fmla="*/ 14 w 574"/>
                  <a:gd name="T53" fmla="*/ 34 h 92"/>
                  <a:gd name="T54" fmla="*/ 2 w 574"/>
                  <a:gd name="T55" fmla="*/ 44 h 92"/>
                  <a:gd name="T56" fmla="*/ 0 w 574"/>
                  <a:gd name="T57" fmla="*/ 48 h 92"/>
                  <a:gd name="T58" fmla="*/ 6 w 574"/>
                  <a:gd name="T59" fmla="*/ 56 h 92"/>
                  <a:gd name="T60" fmla="*/ 24 w 574"/>
                  <a:gd name="T61" fmla="*/ 64 h 92"/>
                  <a:gd name="T62" fmla="*/ 86 w 574"/>
                  <a:gd name="T63" fmla="*/ 78 h 92"/>
                  <a:gd name="T64" fmla="*/ 178 w 574"/>
                  <a:gd name="T65" fmla="*/ 88 h 92"/>
                  <a:gd name="T66" fmla="*/ 290 w 574"/>
                  <a:gd name="T67" fmla="*/ 92 h 92"/>
                  <a:gd name="T68" fmla="*/ 348 w 574"/>
                  <a:gd name="T69" fmla="*/ 92 h 92"/>
                  <a:gd name="T70" fmla="*/ 448 w 574"/>
                  <a:gd name="T71" fmla="*/ 84 h 92"/>
                  <a:gd name="T72" fmla="*/ 526 w 574"/>
                  <a:gd name="T73" fmla="*/ 72 h 92"/>
                  <a:gd name="T74" fmla="*/ 562 w 574"/>
                  <a:gd name="T75" fmla="*/ 62 h 92"/>
                  <a:gd name="T76" fmla="*/ 574 w 574"/>
                  <a:gd name="T77" fmla="*/ 52 h 92"/>
                  <a:gd name="T78" fmla="*/ 574 w 574"/>
                  <a:gd name="T79" fmla="*/ 48 h 92"/>
                  <a:gd name="T80" fmla="*/ 570 w 574"/>
                  <a:gd name="T81" fmla="*/ 38 h 92"/>
                  <a:gd name="T82" fmla="*/ 552 w 574"/>
                  <a:gd name="T83" fmla="*/ 30 h 92"/>
                  <a:gd name="T84" fmla="*/ 492 w 574"/>
                  <a:gd name="T85" fmla="*/ 14 h 92"/>
                  <a:gd name="T86" fmla="*/ 400 w 574"/>
                  <a:gd name="T87" fmla="*/ 4 h 92"/>
                  <a:gd name="T88" fmla="*/ 290 w 57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92"/>
                    </a:moveTo>
                    <a:lnTo>
                      <a:pt x="290" y="92"/>
                    </a:lnTo>
                    <a:lnTo>
                      <a:pt x="232" y="90"/>
                    </a:lnTo>
                    <a:lnTo>
                      <a:pt x="178" y="88"/>
                    </a:lnTo>
                    <a:lnTo>
                      <a:pt x="130" y="84"/>
                    </a:lnTo>
                    <a:lnTo>
                      <a:pt x="88" y="78"/>
                    </a:lnTo>
                    <a:lnTo>
                      <a:pt x="52" y="72"/>
                    </a:lnTo>
                    <a:lnTo>
                      <a:pt x="26" y="64"/>
                    </a:lnTo>
                    <a:lnTo>
                      <a:pt x="16" y="60"/>
                    </a:lnTo>
                    <a:lnTo>
                      <a:pt x="8" y="56"/>
                    </a:lnTo>
                    <a:lnTo>
                      <a:pt x="4" y="52"/>
                    </a:lnTo>
                    <a:lnTo>
                      <a:pt x="2" y="48"/>
                    </a:lnTo>
                    <a:lnTo>
                      <a:pt x="2" y="48"/>
                    </a:lnTo>
                    <a:lnTo>
                      <a:pt x="4" y="44"/>
                    </a:lnTo>
                    <a:lnTo>
                      <a:pt x="8" y="38"/>
                    </a:lnTo>
                    <a:lnTo>
                      <a:pt x="16" y="34"/>
                    </a:lnTo>
                    <a:lnTo>
                      <a:pt x="26" y="30"/>
                    </a:lnTo>
                    <a:lnTo>
                      <a:pt x="52" y="22"/>
                    </a:lnTo>
                    <a:lnTo>
                      <a:pt x="88" y="14"/>
                    </a:lnTo>
                    <a:lnTo>
                      <a:pt x="130" y="10"/>
                    </a:lnTo>
                    <a:lnTo>
                      <a:pt x="178" y="4"/>
                    </a:lnTo>
                    <a:lnTo>
                      <a:pt x="232" y="2"/>
                    </a:lnTo>
                    <a:lnTo>
                      <a:pt x="290" y="0"/>
                    </a:lnTo>
                    <a:lnTo>
                      <a:pt x="290" y="0"/>
                    </a:lnTo>
                    <a:lnTo>
                      <a:pt x="346" y="2"/>
                    </a:lnTo>
                    <a:lnTo>
                      <a:pt x="400" y="4"/>
                    </a:lnTo>
                    <a:lnTo>
                      <a:pt x="448" y="10"/>
                    </a:lnTo>
                    <a:lnTo>
                      <a:pt x="490" y="14"/>
                    </a:lnTo>
                    <a:lnTo>
                      <a:pt x="524" y="22"/>
                    </a:lnTo>
                    <a:lnTo>
                      <a:pt x="550" y="30"/>
                    </a:lnTo>
                    <a:lnTo>
                      <a:pt x="560" y="34"/>
                    </a:lnTo>
                    <a:lnTo>
                      <a:pt x="568" y="38"/>
                    </a:lnTo>
                    <a:lnTo>
                      <a:pt x="572" y="44"/>
                    </a:lnTo>
                    <a:lnTo>
                      <a:pt x="572" y="48"/>
                    </a:lnTo>
                    <a:lnTo>
                      <a:pt x="572" y="48"/>
                    </a:lnTo>
                    <a:lnTo>
                      <a:pt x="572" y="52"/>
                    </a:lnTo>
                    <a:lnTo>
                      <a:pt x="568" y="56"/>
                    </a:lnTo>
                    <a:lnTo>
                      <a:pt x="560" y="60"/>
                    </a:lnTo>
                    <a:lnTo>
                      <a:pt x="550" y="64"/>
                    </a:lnTo>
                    <a:lnTo>
                      <a:pt x="524" y="72"/>
                    </a:lnTo>
                    <a:lnTo>
                      <a:pt x="490" y="78"/>
                    </a:lnTo>
                    <a:lnTo>
                      <a:pt x="448" y="84"/>
                    </a:lnTo>
                    <a:lnTo>
                      <a:pt x="400" y="88"/>
                    </a:lnTo>
                    <a:lnTo>
                      <a:pt x="346" y="90"/>
                    </a:lnTo>
                    <a:lnTo>
                      <a:pt x="290" y="92"/>
                    </a:lnTo>
                    <a:close/>
                    <a:moveTo>
                      <a:pt x="290" y="0"/>
                    </a:moveTo>
                    <a:lnTo>
                      <a:pt x="290" y="0"/>
                    </a:lnTo>
                    <a:lnTo>
                      <a:pt x="232" y="2"/>
                    </a:lnTo>
                    <a:lnTo>
                      <a:pt x="178" y="4"/>
                    </a:lnTo>
                    <a:lnTo>
                      <a:pt x="128" y="8"/>
                    </a:lnTo>
                    <a:lnTo>
                      <a:pt x="86" y="14"/>
                    </a:lnTo>
                    <a:lnTo>
                      <a:pt x="50" y="22"/>
                    </a:lnTo>
                    <a:lnTo>
                      <a:pt x="24" y="30"/>
                    </a:lnTo>
                    <a:lnTo>
                      <a:pt x="14" y="34"/>
                    </a:lnTo>
                    <a:lnTo>
                      <a:pt x="6" y="38"/>
                    </a:lnTo>
                    <a:lnTo>
                      <a:pt x="2" y="44"/>
                    </a:lnTo>
                    <a:lnTo>
                      <a:pt x="0" y="48"/>
                    </a:lnTo>
                    <a:lnTo>
                      <a:pt x="0" y="48"/>
                    </a:lnTo>
                    <a:lnTo>
                      <a:pt x="2" y="52"/>
                    </a:lnTo>
                    <a:lnTo>
                      <a:pt x="6" y="56"/>
                    </a:lnTo>
                    <a:lnTo>
                      <a:pt x="14" y="62"/>
                    </a:lnTo>
                    <a:lnTo>
                      <a:pt x="24" y="64"/>
                    </a:lnTo>
                    <a:lnTo>
                      <a:pt x="50" y="72"/>
                    </a:lnTo>
                    <a:lnTo>
                      <a:pt x="86" y="78"/>
                    </a:lnTo>
                    <a:lnTo>
                      <a:pt x="128" y="84"/>
                    </a:lnTo>
                    <a:lnTo>
                      <a:pt x="178" y="88"/>
                    </a:lnTo>
                    <a:lnTo>
                      <a:pt x="232" y="92"/>
                    </a:lnTo>
                    <a:lnTo>
                      <a:pt x="290" y="92"/>
                    </a:lnTo>
                    <a:lnTo>
                      <a:pt x="290" y="92"/>
                    </a:lnTo>
                    <a:lnTo>
                      <a:pt x="348" y="92"/>
                    </a:lnTo>
                    <a:lnTo>
                      <a:pt x="400" y="88"/>
                    </a:lnTo>
                    <a:lnTo>
                      <a:pt x="448" y="84"/>
                    </a:lnTo>
                    <a:lnTo>
                      <a:pt x="492" y="78"/>
                    </a:lnTo>
                    <a:lnTo>
                      <a:pt x="526" y="72"/>
                    </a:lnTo>
                    <a:lnTo>
                      <a:pt x="552" y="64"/>
                    </a:lnTo>
                    <a:lnTo>
                      <a:pt x="562" y="62"/>
                    </a:lnTo>
                    <a:lnTo>
                      <a:pt x="570" y="56"/>
                    </a:lnTo>
                    <a:lnTo>
                      <a:pt x="574" y="52"/>
                    </a:lnTo>
                    <a:lnTo>
                      <a:pt x="574" y="48"/>
                    </a:lnTo>
                    <a:lnTo>
                      <a:pt x="574" y="48"/>
                    </a:lnTo>
                    <a:lnTo>
                      <a:pt x="574" y="44"/>
                    </a:lnTo>
                    <a:lnTo>
                      <a:pt x="570" y="38"/>
                    </a:lnTo>
                    <a:lnTo>
                      <a:pt x="562" y="34"/>
                    </a:lnTo>
                    <a:lnTo>
                      <a:pt x="552" y="30"/>
                    </a:lnTo>
                    <a:lnTo>
                      <a:pt x="526" y="22"/>
                    </a:lnTo>
                    <a:lnTo>
                      <a:pt x="492" y="14"/>
                    </a:lnTo>
                    <a:lnTo>
                      <a:pt x="448" y="8"/>
                    </a:lnTo>
                    <a:lnTo>
                      <a:pt x="400" y="4"/>
                    </a:lnTo>
                    <a:lnTo>
                      <a:pt x="348" y="2"/>
                    </a:lnTo>
                    <a:lnTo>
                      <a:pt x="290"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2" name="Freeform 449"/>
              <p:cNvSpPr>
                <a:spLocks/>
              </p:cNvSpPr>
              <p:nvPr/>
            </p:nvSpPr>
            <p:spPr bwMode="auto">
              <a:xfrm>
                <a:off x="4607" y="4180"/>
                <a:ext cx="570" cy="92"/>
              </a:xfrm>
              <a:custGeom>
                <a:avLst/>
                <a:gdLst>
                  <a:gd name="T0" fmla="*/ 288 w 570"/>
                  <a:gd name="T1" fmla="*/ 92 h 92"/>
                  <a:gd name="T2" fmla="*/ 288 w 570"/>
                  <a:gd name="T3" fmla="*/ 92 h 92"/>
                  <a:gd name="T4" fmla="*/ 230 w 570"/>
                  <a:gd name="T5" fmla="*/ 90 h 92"/>
                  <a:gd name="T6" fmla="*/ 176 w 570"/>
                  <a:gd name="T7" fmla="*/ 88 h 92"/>
                  <a:gd name="T8" fmla="*/ 128 w 570"/>
                  <a:gd name="T9" fmla="*/ 84 h 92"/>
                  <a:gd name="T10" fmla="*/ 86 w 570"/>
                  <a:gd name="T11" fmla="*/ 78 h 92"/>
                  <a:gd name="T12" fmla="*/ 50 w 570"/>
                  <a:gd name="T13" fmla="*/ 72 h 92"/>
                  <a:gd name="T14" fmla="*/ 24 w 570"/>
                  <a:gd name="T15" fmla="*/ 64 h 92"/>
                  <a:gd name="T16" fmla="*/ 14 w 570"/>
                  <a:gd name="T17" fmla="*/ 60 h 92"/>
                  <a:gd name="T18" fmla="*/ 6 w 570"/>
                  <a:gd name="T19" fmla="*/ 56 h 92"/>
                  <a:gd name="T20" fmla="*/ 2 w 570"/>
                  <a:gd name="T21" fmla="*/ 52 h 92"/>
                  <a:gd name="T22" fmla="*/ 0 w 570"/>
                  <a:gd name="T23" fmla="*/ 48 h 92"/>
                  <a:gd name="T24" fmla="*/ 0 w 570"/>
                  <a:gd name="T25" fmla="*/ 48 h 92"/>
                  <a:gd name="T26" fmla="*/ 2 w 570"/>
                  <a:gd name="T27" fmla="*/ 44 h 92"/>
                  <a:gd name="T28" fmla="*/ 6 w 570"/>
                  <a:gd name="T29" fmla="*/ 38 h 92"/>
                  <a:gd name="T30" fmla="*/ 14 w 570"/>
                  <a:gd name="T31" fmla="*/ 34 h 92"/>
                  <a:gd name="T32" fmla="*/ 24 w 570"/>
                  <a:gd name="T33" fmla="*/ 30 h 92"/>
                  <a:gd name="T34" fmla="*/ 50 w 570"/>
                  <a:gd name="T35" fmla="*/ 22 h 92"/>
                  <a:gd name="T36" fmla="*/ 86 w 570"/>
                  <a:gd name="T37" fmla="*/ 14 h 92"/>
                  <a:gd name="T38" fmla="*/ 128 w 570"/>
                  <a:gd name="T39" fmla="*/ 10 h 92"/>
                  <a:gd name="T40" fmla="*/ 176 w 570"/>
                  <a:gd name="T41" fmla="*/ 4 h 92"/>
                  <a:gd name="T42" fmla="*/ 230 w 570"/>
                  <a:gd name="T43" fmla="*/ 2 h 92"/>
                  <a:gd name="T44" fmla="*/ 288 w 570"/>
                  <a:gd name="T45" fmla="*/ 0 h 92"/>
                  <a:gd name="T46" fmla="*/ 288 w 570"/>
                  <a:gd name="T47" fmla="*/ 0 h 92"/>
                  <a:gd name="T48" fmla="*/ 344 w 570"/>
                  <a:gd name="T49" fmla="*/ 2 h 92"/>
                  <a:gd name="T50" fmla="*/ 398 w 570"/>
                  <a:gd name="T51" fmla="*/ 4 h 92"/>
                  <a:gd name="T52" fmla="*/ 446 w 570"/>
                  <a:gd name="T53" fmla="*/ 10 h 92"/>
                  <a:gd name="T54" fmla="*/ 488 w 570"/>
                  <a:gd name="T55" fmla="*/ 14 h 92"/>
                  <a:gd name="T56" fmla="*/ 522 w 570"/>
                  <a:gd name="T57" fmla="*/ 22 h 92"/>
                  <a:gd name="T58" fmla="*/ 548 w 570"/>
                  <a:gd name="T59" fmla="*/ 30 h 92"/>
                  <a:gd name="T60" fmla="*/ 558 w 570"/>
                  <a:gd name="T61" fmla="*/ 34 h 92"/>
                  <a:gd name="T62" fmla="*/ 566 w 570"/>
                  <a:gd name="T63" fmla="*/ 38 h 92"/>
                  <a:gd name="T64" fmla="*/ 570 w 570"/>
                  <a:gd name="T65" fmla="*/ 44 h 92"/>
                  <a:gd name="T66" fmla="*/ 570 w 570"/>
                  <a:gd name="T67" fmla="*/ 48 h 92"/>
                  <a:gd name="T68" fmla="*/ 570 w 570"/>
                  <a:gd name="T69" fmla="*/ 48 h 92"/>
                  <a:gd name="T70" fmla="*/ 570 w 570"/>
                  <a:gd name="T71" fmla="*/ 52 h 92"/>
                  <a:gd name="T72" fmla="*/ 566 w 570"/>
                  <a:gd name="T73" fmla="*/ 56 h 92"/>
                  <a:gd name="T74" fmla="*/ 558 w 570"/>
                  <a:gd name="T75" fmla="*/ 60 h 92"/>
                  <a:gd name="T76" fmla="*/ 548 w 570"/>
                  <a:gd name="T77" fmla="*/ 64 h 92"/>
                  <a:gd name="T78" fmla="*/ 522 w 570"/>
                  <a:gd name="T79" fmla="*/ 72 h 92"/>
                  <a:gd name="T80" fmla="*/ 488 w 570"/>
                  <a:gd name="T81" fmla="*/ 78 h 92"/>
                  <a:gd name="T82" fmla="*/ 446 w 570"/>
                  <a:gd name="T83" fmla="*/ 84 h 92"/>
                  <a:gd name="T84" fmla="*/ 398 w 570"/>
                  <a:gd name="T85" fmla="*/ 88 h 92"/>
                  <a:gd name="T86" fmla="*/ 344 w 570"/>
                  <a:gd name="T87" fmla="*/ 90 h 92"/>
                  <a:gd name="T88" fmla="*/ 288 w 57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92"/>
                    </a:moveTo>
                    <a:lnTo>
                      <a:pt x="288" y="92"/>
                    </a:lnTo>
                    <a:lnTo>
                      <a:pt x="230" y="90"/>
                    </a:lnTo>
                    <a:lnTo>
                      <a:pt x="176" y="88"/>
                    </a:lnTo>
                    <a:lnTo>
                      <a:pt x="128" y="84"/>
                    </a:lnTo>
                    <a:lnTo>
                      <a:pt x="86" y="78"/>
                    </a:lnTo>
                    <a:lnTo>
                      <a:pt x="50" y="72"/>
                    </a:lnTo>
                    <a:lnTo>
                      <a:pt x="24" y="64"/>
                    </a:lnTo>
                    <a:lnTo>
                      <a:pt x="14" y="60"/>
                    </a:lnTo>
                    <a:lnTo>
                      <a:pt x="6" y="56"/>
                    </a:lnTo>
                    <a:lnTo>
                      <a:pt x="2" y="52"/>
                    </a:lnTo>
                    <a:lnTo>
                      <a:pt x="0" y="48"/>
                    </a:lnTo>
                    <a:lnTo>
                      <a:pt x="0" y="48"/>
                    </a:lnTo>
                    <a:lnTo>
                      <a:pt x="2" y="44"/>
                    </a:lnTo>
                    <a:lnTo>
                      <a:pt x="6" y="38"/>
                    </a:lnTo>
                    <a:lnTo>
                      <a:pt x="14" y="34"/>
                    </a:lnTo>
                    <a:lnTo>
                      <a:pt x="24" y="30"/>
                    </a:lnTo>
                    <a:lnTo>
                      <a:pt x="50" y="22"/>
                    </a:lnTo>
                    <a:lnTo>
                      <a:pt x="86" y="14"/>
                    </a:lnTo>
                    <a:lnTo>
                      <a:pt x="128" y="10"/>
                    </a:lnTo>
                    <a:lnTo>
                      <a:pt x="176" y="4"/>
                    </a:lnTo>
                    <a:lnTo>
                      <a:pt x="230" y="2"/>
                    </a:lnTo>
                    <a:lnTo>
                      <a:pt x="288" y="0"/>
                    </a:lnTo>
                    <a:lnTo>
                      <a:pt x="288" y="0"/>
                    </a:lnTo>
                    <a:lnTo>
                      <a:pt x="344" y="2"/>
                    </a:lnTo>
                    <a:lnTo>
                      <a:pt x="398" y="4"/>
                    </a:lnTo>
                    <a:lnTo>
                      <a:pt x="446" y="10"/>
                    </a:lnTo>
                    <a:lnTo>
                      <a:pt x="488" y="14"/>
                    </a:lnTo>
                    <a:lnTo>
                      <a:pt x="522" y="22"/>
                    </a:lnTo>
                    <a:lnTo>
                      <a:pt x="548" y="30"/>
                    </a:lnTo>
                    <a:lnTo>
                      <a:pt x="558" y="34"/>
                    </a:lnTo>
                    <a:lnTo>
                      <a:pt x="566" y="38"/>
                    </a:lnTo>
                    <a:lnTo>
                      <a:pt x="570" y="44"/>
                    </a:lnTo>
                    <a:lnTo>
                      <a:pt x="570" y="48"/>
                    </a:lnTo>
                    <a:lnTo>
                      <a:pt x="570" y="48"/>
                    </a:lnTo>
                    <a:lnTo>
                      <a:pt x="570" y="52"/>
                    </a:lnTo>
                    <a:lnTo>
                      <a:pt x="566" y="56"/>
                    </a:lnTo>
                    <a:lnTo>
                      <a:pt x="558" y="60"/>
                    </a:lnTo>
                    <a:lnTo>
                      <a:pt x="548" y="64"/>
                    </a:lnTo>
                    <a:lnTo>
                      <a:pt x="522" y="72"/>
                    </a:lnTo>
                    <a:lnTo>
                      <a:pt x="488" y="78"/>
                    </a:lnTo>
                    <a:lnTo>
                      <a:pt x="446" y="84"/>
                    </a:lnTo>
                    <a:lnTo>
                      <a:pt x="398" y="88"/>
                    </a:lnTo>
                    <a:lnTo>
                      <a:pt x="344" y="90"/>
                    </a:lnTo>
                    <a:lnTo>
                      <a:pt x="288"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3" name="Freeform 450"/>
              <p:cNvSpPr>
                <a:spLocks/>
              </p:cNvSpPr>
              <p:nvPr/>
            </p:nvSpPr>
            <p:spPr bwMode="auto">
              <a:xfrm>
                <a:off x="4605" y="4180"/>
                <a:ext cx="574" cy="92"/>
              </a:xfrm>
              <a:custGeom>
                <a:avLst/>
                <a:gdLst>
                  <a:gd name="T0" fmla="*/ 290 w 574"/>
                  <a:gd name="T1" fmla="*/ 0 h 92"/>
                  <a:gd name="T2" fmla="*/ 290 w 574"/>
                  <a:gd name="T3" fmla="*/ 0 h 92"/>
                  <a:gd name="T4" fmla="*/ 232 w 574"/>
                  <a:gd name="T5" fmla="*/ 2 h 92"/>
                  <a:gd name="T6" fmla="*/ 178 w 574"/>
                  <a:gd name="T7" fmla="*/ 4 h 92"/>
                  <a:gd name="T8" fmla="*/ 128 w 574"/>
                  <a:gd name="T9" fmla="*/ 8 h 92"/>
                  <a:gd name="T10" fmla="*/ 86 w 574"/>
                  <a:gd name="T11" fmla="*/ 14 h 92"/>
                  <a:gd name="T12" fmla="*/ 50 w 574"/>
                  <a:gd name="T13" fmla="*/ 22 h 92"/>
                  <a:gd name="T14" fmla="*/ 24 w 574"/>
                  <a:gd name="T15" fmla="*/ 30 h 92"/>
                  <a:gd name="T16" fmla="*/ 14 w 574"/>
                  <a:gd name="T17" fmla="*/ 34 h 92"/>
                  <a:gd name="T18" fmla="*/ 6 w 574"/>
                  <a:gd name="T19" fmla="*/ 38 h 92"/>
                  <a:gd name="T20" fmla="*/ 2 w 574"/>
                  <a:gd name="T21" fmla="*/ 44 h 92"/>
                  <a:gd name="T22" fmla="*/ 0 w 574"/>
                  <a:gd name="T23" fmla="*/ 48 h 92"/>
                  <a:gd name="T24" fmla="*/ 0 w 574"/>
                  <a:gd name="T25" fmla="*/ 48 h 92"/>
                  <a:gd name="T26" fmla="*/ 2 w 574"/>
                  <a:gd name="T27" fmla="*/ 52 h 92"/>
                  <a:gd name="T28" fmla="*/ 6 w 574"/>
                  <a:gd name="T29" fmla="*/ 56 h 92"/>
                  <a:gd name="T30" fmla="*/ 14 w 574"/>
                  <a:gd name="T31" fmla="*/ 62 h 92"/>
                  <a:gd name="T32" fmla="*/ 24 w 574"/>
                  <a:gd name="T33" fmla="*/ 64 h 92"/>
                  <a:gd name="T34" fmla="*/ 50 w 574"/>
                  <a:gd name="T35" fmla="*/ 72 h 92"/>
                  <a:gd name="T36" fmla="*/ 86 w 574"/>
                  <a:gd name="T37" fmla="*/ 78 h 92"/>
                  <a:gd name="T38" fmla="*/ 128 w 574"/>
                  <a:gd name="T39" fmla="*/ 84 h 92"/>
                  <a:gd name="T40" fmla="*/ 178 w 574"/>
                  <a:gd name="T41" fmla="*/ 88 h 92"/>
                  <a:gd name="T42" fmla="*/ 232 w 574"/>
                  <a:gd name="T43" fmla="*/ 92 h 92"/>
                  <a:gd name="T44" fmla="*/ 290 w 574"/>
                  <a:gd name="T45" fmla="*/ 92 h 92"/>
                  <a:gd name="T46" fmla="*/ 290 w 574"/>
                  <a:gd name="T47" fmla="*/ 92 h 92"/>
                  <a:gd name="T48" fmla="*/ 348 w 574"/>
                  <a:gd name="T49" fmla="*/ 92 h 92"/>
                  <a:gd name="T50" fmla="*/ 400 w 574"/>
                  <a:gd name="T51" fmla="*/ 88 h 92"/>
                  <a:gd name="T52" fmla="*/ 448 w 574"/>
                  <a:gd name="T53" fmla="*/ 84 h 92"/>
                  <a:gd name="T54" fmla="*/ 492 w 574"/>
                  <a:gd name="T55" fmla="*/ 78 h 92"/>
                  <a:gd name="T56" fmla="*/ 526 w 574"/>
                  <a:gd name="T57" fmla="*/ 72 h 92"/>
                  <a:gd name="T58" fmla="*/ 552 w 574"/>
                  <a:gd name="T59" fmla="*/ 64 h 92"/>
                  <a:gd name="T60" fmla="*/ 562 w 574"/>
                  <a:gd name="T61" fmla="*/ 62 h 92"/>
                  <a:gd name="T62" fmla="*/ 570 w 574"/>
                  <a:gd name="T63" fmla="*/ 56 h 92"/>
                  <a:gd name="T64" fmla="*/ 574 w 574"/>
                  <a:gd name="T65" fmla="*/ 52 h 92"/>
                  <a:gd name="T66" fmla="*/ 574 w 574"/>
                  <a:gd name="T67" fmla="*/ 48 h 92"/>
                  <a:gd name="T68" fmla="*/ 574 w 574"/>
                  <a:gd name="T69" fmla="*/ 48 h 92"/>
                  <a:gd name="T70" fmla="*/ 574 w 574"/>
                  <a:gd name="T71" fmla="*/ 44 h 92"/>
                  <a:gd name="T72" fmla="*/ 570 w 574"/>
                  <a:gd name="T73" fmla="*/ 38 h 92"/>
                  <a:gd name="T74" fmla="*/ 562 w 574"/>
                  <a:gd name="T75" fmla="*/ 34 h 92"/>
                  <a:gd name="T76" fmla="*/ 552 w 574"/>
                  <a:gd name="T77" fmla="*/ 30 h 92"/>
                  <a:gd name="T78" fmla="*/ 526 w 574"/>
                  <a:gd name="T79" fmla="*/ 22 h 92"/>
                  <a:gd name="T80" fmla="*/ 492 w 574"/>
                  <a:gd name="T81" fmla="*/ 14 h 92"/>
                  <a:gd name="T82" fmla="*/ 448 w 574"/>
                  <a:gd name="T83" fmla="*/ 8 h 92"/>
                  <a:gd name="T84" fmla="*/ 400 w 574"/>
                  <a:gd name="T85" fmla="*/ 4 h 92"/>
                  <a:gd name="T86" fmla="*/ 348 w 574"/>
                  <a:gd name="T87" fmla="*/ 2 h 92"/>
                  <a:gd name="T88" fmla="*/ 290 w 57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4" h="92">
                    <a:moveTo>
                      <a:pt x="290" y="0"/>
                    </a:moveTo>
                    <a:lnTo>
                      <a:pt x="290" y="0"/>
                    </a:lnTo>
                    <a:lnTo>
                      <a:pt x="232" y="2"/>
                    </a:lnTo>
                    <a:lnTo>
                      <a:pt x="178" y="4"/>
                    </a:lnTo>
                    <a:lnTo>
                      <a:pt x="128" y="8"/>
                    </a:lnTo>
                    <a:lnTo>
                      <a:pt x="86" y="14"/>
                    </a:lnTo>
                    <a:lnTo>
                      <a:pt x="50" y="22"/>
                    </a:lnTo>
                    <a:lnTo>
                      <a:pt x="24" y="30"/>
                    </a:lnTo>
                    <a:lnTo>
                      <a:pt x="14" y="34"/>
                    </a:lnTo>
                    <a:lnTo>
                      <a:pt x="6" y="38"/>
                    </a:lnTo>
                    <a:lnTo>
                      <a:pt x="2" y="44"/>
                    </a:lnTo>
                    <a:lnTo>
                      <a:pt x="0" y="48"/>
                    </a:lnTo>
                    <a:lnTo>
                      <a:pt x="0" y="48"/>
                    </a:lnTo>
                    <a:lnTo>
                      <a:pt x="2" y="52"/>
                    </a:lnTo>
                    <a:lnTo>
                      <a:pt x="6" y="56"/>
                    </a:lnTo>
                    <a:lnTo>
                      <a:pt x="14" y="62"/>
                    </a:lnTo>
                    <a:lnTo>
                      <a:pt x="24" y="64"/>
                    </a:lnTo>
                    <a:lnTo>
                      <a:pt x="50" y="72"/>
                    </a:lnTo>
                    <a:lnTo>
                      <a:pt x="86" y="78"/>
                    </a:lnTo>
                    <a:lnTo>
                      <a:pt x="128" y="84"/>
                    </a:lnTo>
                    <a:lnTo>
                      <a:pt x="178" y="88"/>
                    </a:lnTo>
                    <a:lnTo>
                      <a:pt x="232" y="92"/>
                    </a:lnTo>
                    <a:lnTo>
                      <a:pt x="290" y="92"/>
                    </a:lnTo>
                    <a:lnTo>
                      <a:pt x="290" y="92"/>
                    </a:lnTo>
                    <a:lnTo>
                      <a:pt x="348" y="92"/>
                    </a:lnTo>
                    <a:lnTo>
                      <a:pt x="400" y="88"/>
                    </a:lnTo>
                    <a:lnTo>
                      <a:pt x="448" y="84"/>
                    </a:lnTo>
                    <a:lnTo>
                      <a:pt x="492" y="78"/>
                    </a:lnTo>
                    <a:lnTo>
                      <a:pt x="526" y="72"/>
                    </a:lnTo>
                    <a:lnTo>
                      <a:pt x="552" y="64"/>
                    </a:lnTo>
                    <a:lnTo>
                      <a:pt x="562" y="62"/>
                    </a:lnTo>
                    <a:lnTo>
                      <a:pt x="570" y="56"/>
                    </a:lnTo>
                    <a:lnTo>
                      <a:pt x="574" y="52"/>
                    </a:lnTo>
                    <a:lnTo>
                      <a:pt x="574" y="48"/>
                    </a:lnTo>
                    <a:lnTo>
                      <a:pt x="574" y="48"/>
                    </a:lnTo>
                    <a:lnTo>
                      <a:pt x="574" y="44"/>
                    </a:lnTo>
                    <a:lnTo>
                      <a:pt x="570" y="38"/>
                    </a:lnTo>
                    <a:lnTo>
                      <a:pt x="562" y="34"/>
                    </a:lnTo>
                    <a:lnTo>
                      <a:pt x="552" y="30"/>
                    </a:lnTo>
                    <a:lnTo>
                      <a:pt x="526" y="22"/>
                    </a:lnTo>
                    <a:lnTo>
                      <a:pt x="492" y="14"/>
                    </a:lnTo>
                    <a:lnTo>
                      <a:pt x="448" y="8"/>
                    </a:lnTo>
                    <a:lnTo>
                      <a:pt x="400" y="4"/>
                    </a:lnTo>
                    <a:lnTo>
                      <a:pt x="348" y="2"/>
                    </a:lnTo>
                    <a:lnTo>
                      <a:pt x="2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4" name="Freeform 451"/>
              <p:cNvSpPr>
                <a:spLocks noEditPoints="1"/>
              </p:cNvSpPr>
              <p:nvPr/>
            </p:nvSpPr>
            <p:spPr bwMode="auto">
              <a:xfrm>
                <a:off x="4607" y="4180"/>
                <a:ext cx="570" cy="92"/>
              </a:xfrm>
              <a:custGeom>
                <a:avLst/>
                <a:gdLst>
                  <a:gd name="T0" fmla="*/ 288 w 570"/>
                  <a:gd name="T1" fmla="*/ 92 h 92"/>
                  <a:gd name="T2" fmla="*/ 178 w 570"/>
                  <a:gd name="T3" fmla="*/ 88 h 92"/>
                  <a:gd name="T4" fmla="*/ 86 w 570"/>
                  <a:gd name="T5" fmla="*/ 78 h 92"/>
                  <a:gd name="T6" fmla="*/ 26 w 570"/>
                  <a:gd name="T7" fmla="*/ 64 h 92"/>
                  <a:gd name="T8" fmla="*/ 8 w 570"/>
                  <a:gd name="T9" fmla="*/ 56 h 92"/>
                  <a:gd name="T10" fmla="*/ 2 w 570"/>
                  <a:gd name="T11" fmla="*/ 48 h 92"/>
                  <a:gd name="T12" fmla="*/ 4 w 570"/>
                  <a:gd name="T13" fmla="*/ 44 h 92"/>
                  <a:gd name="T14" fmla="*/ 16 w 570"/>
                  <a:gd name="T15" fmla="*/ 34 h 92"/>
                  <a:gd name="T16" fmla="*/ 52 w 570"/>
                  <a:gd name="T17" fmla="*/ 22 h 92"/>
                  <a:gd name="T18" fmla="*/ 130 w 570"/>
                  <a:gd name="T19" fmla="*/ 10 h 92"/>
                  <a:gd name="T20" fmla="*/ 232 w 570"/>
                  <a:gd name="T21" fmla="*/ 2 h 92"/>
                  <a:gd name="T22" fmla="*/ 288 w 570"/>
                  <a:gd name="T23" fmla="*/ 2 h 92"/>
                  <a:gd name="T24" fmla="*/ 396 w 570"/>
                  <a:gd name="T25" fmla="*/ 4 h 92"/>
                  <a:gd name="T26" fmla="*/ 486 w 570"/>
                  <a:gd name="T27" fmla="*/ 16 h 92"/>
                  <a:gd name="T28" fmla="*/ 546 w 570"/>
                  <a:gd name="T29" fmla="*/ 30 h 92"/>
                  <a:gd name="T30" fmla="*/ 564 w 570"/>
                  <a:gd name="T31" fmla="*/ 38 h 92"/>
                  <a:gd name="T32" fmla="*/ 568 w 570"/>
                  <a:gd name="T33" fmla="*/ 48 h 92"/>
                  <a:gd name="T34" fmla="*/ 568 w 570"/>
                  <a:gd name="T35" fmla="*/ 52 h 92"/>
                  <a:gd name="T36" fmla="*/ 556 w 570"/>
                  <a:gd name="T37" fmla="*/ 60 h 92"/>
                  <a:gd name="T38" fmla="*/ 520 w 570"/>
                  <a:gd name="T39" fmla="*/ 72 h 92"/>
                  <a:gd name="T40" fmla="*/ 444 w 570"/>
                  <a:gd name="T41" fmla="*/ 84 h 92"/>
                  <a:gd name="T42" fmla="*/ 344 w 570"/>
                  <a:gd name="T43" fmla="*/ 90 h 92"/>
                  <a:gd name="T44" fmla="*/ 288 w 570"/>
                  <a:gd name="T45" fmla="*/ 0 h 92"/>
                  <a:gd name="T46" fmla="*/ 230 w 570"/>
                  <a:gd name="T47" fmla="*/ 2 h 92"/>
                  <a:gd name="T48" fmla="*/ 128 w 570"/>
                  <a:gd name="T49" fmla="*/ 10 h 92"/>
                  <a:gd name="T50" fmla="*/ 50 w 570"/>
                  <a:gd name="T51" fmla="*/ 22 h 92"/>
                  <a:gd name="T52" fmla="*/ 14 w 570"/>
                  <a:gd name="T53" fmla="*/ 34 h 92"/>
                  <a:gd name="T54" fmla="*/ 2 w 570"/>
                  <a:gd name="T55" fmla="*/ 44 h 92"/>
                  <a:gd name="T56" fmla="*/ 0 w 570"/>
                  <a:gd name="T57" fmla="*/ 48 h 92"/>
                  <a:gd name="T58" fmla="*/ 6 w 570"/>
                  <a:gd name="T59" fmla="*/ 56 h 92"/>
                  <a:gd name="T60" fmla="*/ 24 w 570"/>
                  <a:gd name="T61" fmla="*/ 64 h 92"/>
                  <a:gd name="T62" fmla="*/ 86 w 570"/>
                  <a:gd name="T63" fmla="*/ 78 h 92"/>
                  <a:gd name="T64" fmla="*/ 176 w 570"/>
                  <a:gd name="T65" fmla="*/ 88 h 92"/>
                  <a:gd name="T66" fmla="*/ 288 w 570"/>
                  <a:gd name="T67" fmla="*/ 92 h 92"/>
                  <a:gd name="T68" fmla="*/ 344 w 570"/>
                  <a:gd name="T69" fmla="*/ 90 h 92"/>
                  <a:gd name="T70" fmla="*/ 446 w 570"/>
                  <a:gd name="T71" fmla="*/ 84 h 92"/>
                  <a:gd name="T72" fmla="*/ 522 w 570"/>
                  <a:gd name="T73" fmla="*/ 72 h 92"/>
                  <a:gd name="T74" fmla="*/ 558 w 570"/>
                  <a:gd name="T75" fmla="*/ 60 h 92"/>
                  <a:gd name="T76" fmla="*/ 570 w 570"/>
                  <a:gd name="T77" fmla="*/ 52 h 92"/>
                  <a:gd name="T78" fmla="*/ 570 w 570"/>
                  <a:gd name="T79" fmla="*/ 48 h 92"/>
                  <a:gd name="T80" fmla="*/ 566 w 570"/>
                  <a:gd name="T81" fmla="*/ 38 h 92"/>
                  <a:gd name="T82" fmla="*/ 548 w 570"/>
                  <a:gd name="T83" fmla="*/ 30 h 92"/>
                  <a:gd name="T84" fmla="*/ 488 w 570"/>
                  <a:gd name="T85" fmla="*/ 14 h 92"/>
                  <a:gd name="T86" fmla="*/ 398 w 570"/>
                  <a:gd name="T87" fmla="*/ 4 h 92"/>
                  <a:gd name="T88" fmla="*/ 288 w 57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92"/>
                    </a:moveTo>
                    <a:lnTo>
                      <a:pt x="288" y="92"/>
                    </a:lnTo>
                    <a:lnTo>
                      <a:pt x="232" y="90"/>
                    </a:lnTo>
                    <a:lnTo>
                      <a:pt x="178" y="88"/>
                    </a:lnTo>
                    <a:lnTo>
                      <a:pt x="130" y="84"/>
                    </a:lnTo>
                    <a:lnTo>
                      <a:pt x="86" y="78"/>
                    </a:lnTo>
                    <a:lnTo>
                      <a:pt x="52" y="72"/>
                    </a:lnTo>
                    <a:lnTo>
                      <a:pt x="26" y="64"/>
                    </a:lnTo>
                    <a:lnTo>
                      <a:pt x="16" y="60"/>
                    </a:lnTo>
                    <a:lnTo>
                      <a:pt x="8" y="56"/>
                    </a:lnTo>
                    <a:lnTo>
                      <a:pt x="4" y="52"/>
                    </a:lnTo>
                    <a:lnTo>
                      <a:pt x="2" y="48"/>
                    </a:lnTo>
                    <a:lnTo>
                      <a:pt x="2" y="48"/>
                    </a:lnTo>
                    <a:lnTo>
                      <a:pt x="4" y="44"/>
                    </a:lnTo>
                    <a:lnTo>
                      <a:pt x="8" y="38"/>
                    </a:lnTo>
                    <a:lnTo>
                      <a:pt x="16" y="34"/>
                    </a:lnTo>
                    <a:lnTo>
                      <a:pt x="26" y="30"/>
                    </a:lnTo>
                    <a:lnTo>
                      <a:pt x="52" y="22"/>
                    </a:lnTo>
                    <a:lnTo>
                      <a:pt x="86" y="16"/>
                    </a:lnTo>
                    <a:lnTo>
                      <a:pt x="130" y="10"/>
                    </a:lnTo>
                    <a:lnTo>
                      <a:pt x="178" y="4"/>
                    </a:lnTo>
                    <a:lnTo>
                      <a:pt x="232" y="2"/>
                    </a:lnTo>
                    <a:lnTo>
                      <a:pt x="288" y="2"/>
                    </a:lnTo>
                    <a:lnTo>
                      <a:pt x="288" y="2"/>
                    </a:lnTo>
                    <a:lnTo>
                      <a:pt x="344" y="2"/>
                    </a:lnTo>
                    <a:lnTo>
                      <a:pt x="396" y="4"/>
                    </a:lnTo>
                    <a:lnTo>
                      <a:pt x="444" y="10"/>
                    </a:lnTo>
                    <a:lnTo>
                      <a:pt x="486" y="16"/>
                    </a:lnTo>
                    <a:lnTo>
                      <a:pt x="520" y="22"/>
                    </a:lnTo>
                    <a:lnTo>
                      <a:pt x="546" y="30"/>
                    </a:lnTo>
                    <a:lnTo>
                      <a:pt x="556" y="34"/>
                    </a:lnTo>
                    <a:lnTo>
                      <a:pt x="564" y="38"/>
                    </a:lnTo>
                    <a:lnTo>
                      <a:pt x="568" y="44"/>
                    </a:lnTo>
                    <a:lnTo>
                      <a:pt x="568" y="48"/>
                    </a:lnTo>
                    <a:lnTo>
                      <a:pt x="568" y="48"/>
                    </a:lnTo>
                    <a:lnTo>
                      <a:pt x="568" y="52"/>
                    </a:lnTo>
                    <a:lnTo>
                      <a:pt x="564" y="56"/>
                    </a:lnTo>
                    <a:lnTo>
                      <a:pt x="556" y="60"/>
                    </a:lnTo>
                    <a:lnTo>
                      <a:pt x="546" y="64"/>
                    </a:lnTo>
                    <a:lnTo>
                      <a:pt x="520" y="72"/>
                    </a:lnTo>
                    <a:lnTo>
                      <a:pt x="486" y="78"/>
                    </a:lnTo>
                    <a:lnTo>
                      <a:pt x="444" y="84"/>
                    </a:lnTo>
                    <a:lnTo>
                      <a:pt x="396" y="88"/>
                    </a:lnTo>
                    <a:lnTo>
                      <a:pt x="344" y="90"/>
                    </a:lnTo>
                    <a:lnTo>
                      <a:pt x="288" y="92"/>
                    </a:lnTo>
                    <a:close/>
                    <a:moveTo>
                      <a:pt x="288" y="0"/>
                    </a:moveTo>
                    <a:lnTo>
                      <a:pt x="288" y="0"/>
                    </a:lnTo>
                    <a:lnTo>
                      <a:pt x="230" y="2"/>
                    </a:lnTo>
                    <a:lnTo>
                      <a:pt x="176" y="4"/>
                    </a:lnTo>
                    <a:lnTo>
                      <a:pt x="128" y="10"/>
                    </a:lnTo>
                    <a:lnTo>
                      <a:pt x="86" y="14"/>
                    </a:lnTo>
                    <a:lnTo>
                      <a:pt x="50" y="22"/>
                    </a:lnTo>
                    <a:lnTo>
                      <a:pt x="24" y="30"/>
                    </a:lnTo>
                    <a:lnTo>
                      <a:pt x="14" y="34"/>
                    </a:lnTo>
                    <a:lnTo>
                      <a:pt x="6" y="38"/>
                    </a:lnTo>
                    <a:lnTo>
                      <a:pt x="2" y="44"/>
                    </a:lnTo>
                    <a:lnTo>
                      <a:pt x="0" y="48"/>
                    </a:lnTo>
                    <a:lnTo>
                      <a:pt x="0" y="48"/>
                    </a:lnTo>
                    <a:lnTo>
                      <a:pt x="2" y="52"/>
                    </a:lnTo>
                    <a:lnTo>
                      <a:pt x="6" y="56"/>
                    </a:lnTo>
                    <a:lnTo>
                      <a:pt x="14" y="60"/>
                    </a:lnTo>
                    <a:lnTo>
                      <a:pt x="24" y="64"/>
                    </a:lnTo>
                    <a:lnTo>
                      <a:pt x="50" y="72"/>
                    </a:lnTo>
                    <a:lnTo>
                      <a:pt x="86" y="78"/>
                    </a:lnTo>
                    <a:lnTo>
                      <a:pt x="128" y="84"/>
                    </a:lnTo>
                    <a:lnTo>
                      <a:pt x="176" y="88"/>
                    </a:lnTo>
                    <a:lnTo>
                      <a:pt x="230" y="90"/>
                    </a:lnTo>
                    <a:lnTo>
                      <a:pt x="288" y="92"/>
                    </a:lnTo>
                    <a:lnTo>
                      <a:pt x="288" y="92"/>
                    </a:lnTo>
                    <a:lnTo>
                      <a:pt x="344" y="90"/>
                    </a:lnTo>
                    <a:lnTo>
                      <a:pt x="398" y="88"/>
                    </a:lnTo>
                    <a:lnTo>
                      <a:pt x="446" y="84"/>
                    </a:lnTo>
                    <a:lnTo>
                      <a:pt x="488" y="78"/>
                    </a:lnTo>
                    <a:lnTo>
                      <a:pt x="522" y="72"/>
                    </a:lnTo>
                    <a:lnTo>
                      <a:pt x="548" y="64"/>
                    </a:lnTo>
                    <a:lnTo>
                      <a:pt x="558" y="60"/>
                    </a:lnTo>
                    <a:lnTo>
                      <a:pt x="566" y="56"/>
                    </a:lnTo>
                    <a:lnTo>
                      <a:pt x="570" y="52"/>
                    </a:lnTo>
                    <a:lnTo>
                      <a:pt x="570" y="48"/>
                    </a:lnTo>
                    <a:lnTo>
                      <a:pt x="570" y="48"/>
                    </a:lnTo>
                    <a:lnTo>
                      <a:pt x="570" y="44"/>
                    </a:lnTo>
                    <a:lnTo>
                      <a:pt x="566" y="38"/>
                    </a:lnTo>
                    <a:lnTo>
                      <a:pt x="558" y="34"/>
                    </a:lnTo>
                    <a:lnTo>
                      <a:pt x="548" y="30"/>
                    </a:lnTo>
                    <a:lnTo>
                      <a:pt x="522" y="22"/>
                    </a:lnTo>
                    <a:lnTo>
                      <a:pt x="488" y="14"/>
                    </a:lnTo>
                    <a:lnTo>
                      <a:pt x="446" y="10"/>
                    </a:lnTo>
                    <a:lnTo>
                      <a:pt x="398" y="4"/>
                    </a:lnTo>
                    <a:lnTo>
                      <a:pt x="344" y="2"/>
                    </a:lnTo>
                    <a:lnTo>
                      <a:pt x="288"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5" name="Freeform 452"/>
              <p:cNvSpPr>
                <a:spLocks/>
              </p:cNvSpPr>
              <p:nvPr/>
            </p:nvSpPr>
            <p:spPr bwMode="auto">
              <a:xfrm>
                <a:off x="4609" y="4182"/>
                <a:ext cx="566" cy="90"/>
              </a:xfrm>
              <a:custGeom>
                <a:avLst/>
                <a:gdLst>
                  <a:gd name="T0" fmla="*/ 286 w 566"/>
                  <a:gd name="T1" fmla="*/ 90 h 90"/>
                  <a:gd name="T2" fmla="*/ 286 w 566"/>
                  <a:gd name="T3" fmla="*/ 90 h 90"/>
                  <a:gd name="T4" fmla="*/ 230 w 566"/>
                  <a:gd name="T5" fmla="*/ 88 h 90"/>
                  <a:gd name="T6" fmla="*/ 176 w 566"/>
                  <a:gd name="T7" fmla="*/ 86 h 90"/>
                  <a:gd name="T8" fmla="*/ 128 w 566"/>
                  <a:gd name="T9" fmla="*/ 82 h 90"/>
                  <a:gd name="T10" fmla="*/ 84 w 566"/>
                  <a:gd name="T11" fmla="*/ 76 h 90"/>
                  <a:gd name="T12" fmla="*/ 50 w 566"/>
                  <a:gd name="T13" fmla="*/ 70 h 90"/>
                  <a:gd name="T14" fmla="*/ 24 w 566"/>
                  <a:gd name="T15" fmla="*/ 62 h 90"/>
                  <a:gd name="T16" fmla="*/ 14 w 566"/>
                  <a:gd name="T17" fmla="*/ 58 h 90"/>
                  <a:gd name="T18" fmla="*/ 6 w 566"/>
                  <a:gd name="T19" fmla="*/ 54 h 90"/>
                  <a:gd name="T20" fmla="*/ 2 w 566"/>
                  <a:gd name="T21" fmla="*/ 50 h 90"/>
                  <a:gd name="T22" fmla="*/ 0 w 566"/>
                  <a:gd name="T23" fmla="*/ 46 h 90"/>
                  <a:gd name="T24" fmla="*/ 0 w 566"/>
                  <a:gd name="T25" fmla="*/ 46 h 90"/>
                  <a:gd name="T26" fmla="*/ 2 w 566"/>
                  <a:gd name="T27" fmla="*/ 42 h 90"/>
                  <a:gd name="T28" fmla="*/ 6 w 566"/>
                  <a:gd name="T29" fmla="*/ 36 h 90"/>
                  <a:gd name="T30" fmla="*/ 14 w 566"/>
                  <a:gd name="T31" fmla="*/ 32 h 90"/>
                  <a:gd name="T32" fmla="*/ 24 w 566"/>
                  <a:gd name="T33" fmla="*/ 28 h 90"/>
                  <a:gd name="T34" fmla="*/ 50 w 566"/>
                  <a:gd name="T35" fmla="*/ 20 h 90"/>
                  <a:gd name="T36" fmla="*/ 84 w 566"/>
                  <a:gd name="T37" fmla="*/ 14 h 90"/>
                  <a:gd name="T38" fmla="*/ 128 w 566"/>
                  <a:gd name="T39" fmla="*/ 8 h 90"/>
                  <a:gd name="T40" fmla="*/ 176 w 566"/>
                  <a:gd name="T41" fmla="*/ 2 h 90"/>
                  <a:gd name="T42" fmla="*/ 230 w 566"/>
                  <a:gd name="T43" fmla="*/ 0 h 90"/>
                  <a:gd name="T44" fmla="*/ 286 w 566"/>
                  <a:gd name="T45" fmla="*/ 0 h 90"/>
                  <a:gd name="T46" fmla="*/ 286 w 566"/>
                  <a:gd name="T47" fmla="*/ 0 h 90"/>
                  <a:gd name="T48" fmla="*/ 342 w 566"/>
                  <a:gd name="T49" fmla="*/ 0 h 90"/>
                  <a:gd name="T50" fmla="*/ 394 w 566"/>
                  <a:gd name="T51" fmla="*/ 2 h 90"/>
                  <a:gd name="T52" fmla="*/ 442 w 566"/>
                  <a:gd name="T53" fmla="*/ 8 h 90"/>
                  <a:gd name="T54" fmla="*/ 484 w 566"/>
                  <a:gd name="T55" fmla="*/ 14 h 90"/>
                  <a:gd name="T56" fmla="*/ 518 w 566"/>
                  <a:gd name="T57" fmla="*/ 20 h 90"/>
                  <a:gd name="T58" fmla="*/ 544 w 566"/>
                  <a:gd name="T59" fmla="*/ 28 h 90"/>
                  <a:gd name="T60" fmla="*/ 554 w 566"/>
                  <a:gd name="T61" fmla="*/ 32 h 90"/>
                  <a:gd name="T62" fmla="*/ 562 w 566"/>
                  <a:gd name="T63" fmla="*/ 36 h 90"/>
                  <a:gd name="T64" fmla="*/ 566 w 566"/>
                  <a:gd name="T65" fmla="*/ 42 h 90"/>
                  <a:gd name="T66" fmla="*/ 566 w 566"/>
                  <a:gd name="T67" fmla="*/ 46 h 90"/>
                  <a:gd name="T68" fmla="*/ 566 w 566"/>
                  <a:gd name="T69" fmla="*/ 46 h 90"/>
                  <a:gd name="T70" fmla="*/ 566 w 566"/>
                  <a:gd name="T71" fmla="*/ 50 h 90"/>
                  <a:gd name="T72" fmla="*/ 562 w 566"/>
                  <a:gd name="T73" fmla="*/ 54 h 90"/>
                  <a:gd name="T74" fmla="*/ 554 w 566"/>
                  <a:gd name="T75" fmla="*/ 58 h 90"/>
                  <a:gd name="T76" fmla="*/ 544 w 566"/>
                  <a:gd name="T77" fmla="*/ 62 h 90"/>
                  <a:gd name="T78" fmla="*/ 518 w 566"/>
                  <a:gd name="T79" fmla="*/ 70 h 90"/>
                  <a:gd name="T80" fmla="*/ 484 w 566"/>
                  <a:gd name="T81" fmla="*/ 76 h 90"/>
                  <a:gd name="T82" fmla="*/ 442 w 566"/>
                  <a:gd name="T83" fmla="*/ 82 h 90"/>
                  <a:gd name="T84" fmla="*/ 394 w 566"/>
                  <a:gd name="T85" fmla="*/ 86 h 90"/>
                  <a:gd name="T86" fmla="*/ 342 w 566"/>
                  <a:gd name="T87" fmla="*/ 88 h 90"/>
                  <a:gd name="T88" fmla="*/ 286 w 566"/>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90"/>
                    </a:moveTo>
                    <a:lnTo>
                      <a:pt x="286" y="90"/>
                    </a:lnTo>
                    <a:lnTo>
                      <a:pt x="230" y="88"/>
                    </a:lnTo>
                    <a:lnTo>
                      <a:pt x="176" y="86"/>
                    </a:lnTo>
                    <a:lnTo>
                      <a:pt x="128" y="82"/>
                    </a:lnTo>
                    <a:lnTo>
                      <a:pt x="84" y="76"/>
                    </a:lnTo>
                    <a:lnTo>
                      <a:pt x="50" y="70"/>
                    </a:lnTo>
                    <a:lnTo>
                      <a:pt x="24" y="62"/>
                    </a:lnTo>
                    <a:lnTo>
                      <a:pt x="14" y="58"/>
                    </a:lnTo>
                    <a:lnTo>
                      <a:pt x="6" y="54"/>
                    </a:lnTo>
                    <a:lnTo>
                      <a:pt x="2" y="50"/>
                    </a:lnTo>
                    <a:lnTo>
                      <a:pt x="0" y="46"/>
                    </a:lnTo>
                    <a:lnTo>
                      <a:pt x="0" y="46"/>
                    </a:lnTo>
                    <a:lnTo>
                      <a:pt x="2" y="42"/>
                    </a:lnTo>
                    <a:lnTo>
                      <a:pt x="6" y="36"/>
                    </a:lnTo>
                    <a:lnTo>
                      <a:pt x="14" y="32"/>
                    </a:lnTo>
                    <a:lnTo>
                      <a:pt x="24" y="28"/>
                    </a:lnTo>
                    <a:lnTo>
                      <a:pt x="50" y="20"/>
                    </a:lnTo>
                    <a:lnTo>
                      <a:pt x="84" y="14"/>
                    </a:lnTo>
                    <a:lnTo>
                      <a:pt x="128" y="8"/>
                    </a:lnTo>
                    <a:lnTo>
                      <a:pt x="176" y="2"/>
                    </a:lnTo>
                    <a:lnTo>
                      <a:pt x="230" y="0"/>
                    </a:lnTo>
                    <a:lnTo>
                      <a:pt x="286" y="0"/>
                    </a:lnTo>
                    <a:lnTo>
                      <a:pt x="286" y="0"/>
                    </a:lnTo>
                    <a:lnTo>
                      <a:pt x="342" y="0"/>
                    </a:lnTo>
                    <a:lnTo>
                      <a:pt x="394" y="2"/>
                    </a:lnTo>
                    <a:lnTo>
                      <a:pt x="442" y="8"/>
                    </a:lnTo>
                    <a:lnTo>
                      <a:pt x="484" y="14"/>
                    </a:lnTo>
                    <a:lnTo>
                      <a:pt x="518" y="20"/>
                    </a:lnTo>
                    <a:lnTo>
                      <a:pt x="544" y="28"/>
                    </a:lnTo>
                    <a:lnTo>
                      <a:pt x="554" y="32"/>
                    </a:lnTo>
                    <a:lnTo>
                      <a:pt x="562" y="36"/>
                    </a:lnTo>
                    <a:lnTo>
                      <a:pt x="566" y="42"/>
                    </a:lnTo>
                    <a:lnTo>
                      <a:pt x="566" y="46"/>
                    </a:lnTo>
                    <a:lnTo>
                      <a:pt x="566" y="46"/>
                    </a:lnTo>
                    <a:lnTo>
                      <a:pt x="566" y="50"/>
                    </a:lnTo>
                    <a:lnTo>
                      <a:pt x="562" y="54"/>
                    </a:lnTo>
                    <a:lnTo>
                      <a:pt x="554" y="58"/>
                    </a:lnTo>
                    <a:lnTo>
                      <a:pt x="544" y="62"/>
                    </a:lnTo>
                    <a:lnTo>
                      <a:pt x="518" y="70"/>
                    </a:lnTo>
                    <a:lnTo>
                      <a:pt x="484" y="76"/>
                    </a:lnTo>
                    <a:lnTo>
                      <a:pt x="442" y="82"/>
                    </a:lnTo>
                    <a:lnTo>
                      <a:pt x="394" y="86"/>
                    </a:lnTo>
                    <a:lnTo>
                      <a:pt x="342" y="88"/>
                    </a:lnTo>
                    <a:lnTo>
                      <a:pt x="286"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6" name="Freeform 453"/>
              <p:cNvSpPr>
                <a:spLocks/>
              </p:cNvSpPr>
              <p:nvPr/>
            </p:nvSpPr>
            <p:spPr bwMode="auto">
              <a:xfrm>
                <a:off x="4607" y="4180"/>
                <a:ext cx="570" cy="92"/>
              </a:xfrm>
              <a:custGeom>
                <a:avLst/>
                <a:gdLst>
                  <a:gd name="T0" fmla="*/ 288 w 570"/>
                  <a:gd name="T1" fmla="*/ 0 h 92"/>
                  <a:gd name="T2" fmla="*/ 288 w 570"/>
                  <a:gd name="T3" fmla="*/ 0 h 92"/>
                  <a:gd name="T4" fmla="*/ 230 w 570"/>
                  <a:gd name="T5" fmla="*/ 2 h 92"/>
                  <a:gd name="T6" fmla="*/ 176 w 570"/>
                  <a:gd name="T7" fmla="*/ 4 h 92"/>
                  <a:gd name="T8" fmla="*/ 128 w 570"/>
                  <a:gd name="T9" fmla="*/ 10 h 92"/>
                  <a:gd name="T10" fmla="*/ 86 w 570"/>
                  <a:gd name="T11" fmla="*/ 14 h 92"/>
                  <a:gd name="T12" fmla="*/ 50 w 570"/>
                  <a:gd name="T13" fmla="*/ 22 h 92"/>
                  <a:gd name="T14" fmla="*/ 24 w 570"/>
                  <a:gd name="T15" fmla="*/ 30 h 92"/>
                  <a:gd name="T16" fmla="*/ 14 w 570"/>
                  <a:gd name="T17" fmla="*/ 34 h 92"/>
                  <a:gd name="T18" fmla="*/ 6 w 570"/>
                  <a:gd name="T19" fmla="*/ 38 h 92"/>
                  <a:gd name="T20" fmla="*/ 2 w 570"/>
                  <a:gd name="T21" fmla="*/ 44 h 92"/>
                  <a:gd name="T22" fmla="*/ 0 w 570"/>
                  <a:gd name="T23" fmla="*/ 48 h 92"/>
                  <a:gd name="T24" fmla="*/ 0 w 570"/>
                  <a:gd name="T25" fmla="*/ 48 h 92"/>
                  <a:gd name="T26" fmla="*/ 2 w 570"/>
                  <a:gd name="T27" fmla="*/ 52 h 92"/>
                  <a:gd name="T28" fmla="*/ 6 w 570"/>
                  <a:gd name="T29" fmla="*/ 56 h 92"/>
                  <a:gd name="T30" fmla="*/ 14 w 570"/>
                  <a:gd name="T31" fmla="*/ 60 h 92"/>
                  <a:gd name="T32" fmla="*/ 24 w 570"/>
                  <a:gd name="T33" fmla="*/ 64 h 92"/>
                  <a:gd name="T34" fmla="*/ 50 w 570"/>
                  <a:gd name="T35" fmla="*/ 72 h 92"/>
                  <a:gd name="T36" fmla="*/ 86 w 570"/>
                  <a:gd name="T37" fmla="*/ 78 h 92"/>
                  <a:gd name="T38" fmla="*/ 128 w 570"/>
                  <a:gd name="T39" fmla="*/ 84 h 92"/>
                  <a:gd name="T40" fmla="*/ 176 w 570"/>
                  <a:gd name="T41" fmla="*/ 88 h 92"/>
                  <a:gd name="T42" fmla="*/ 230 w 570"/>
                  <a:gd name="T43" fmla="*/ 90 h 92"/>
                  <a:gd name="T44" fmla="*/ 288 w 570"/>
                  <a:gd name="T45" fmla="*/ 92 h 92"/>
                  <a:gd name="T46" fmla="*/ 288 w 570"/>
                  <a:gd name="T47" fmla="*/ 92 h 92"/>
                  <a:gd name="T48" fmla="*/ 344 w 570"/>
                  <a:gd name="T49" fmla="*/ 90 h 92"/>
                  <a:gd name="T50" fmla="*/ 398 w 570"/>
                  <a:gd name="T51" fmla="*/ 88 h 92"/>
                  <a:gd name="T52" fmla="*/ 446 w 570"/>
                  <a:gd name="T53" fmla="*/ 84 h 92"/>
                  <a:gd name="T54" fmla="*/ 488 w 570"/>
                  <a:gd name="T55" fmla="*/ 78 h 92"/>
                  <a:gd name="T56" fmla="*/ 522 w 570"/>
                  <a:gd name="T57" fmla="*/ 72 h 92"/>
                  <a:gd name="T58" fmla="*/ 548 w 570"/>
                  <a:gd name="T59" fmla="*/ 64 h 92"/>
                  <a:gd name="T60" fmla="*/ 558 w 570"/>
                  <a:gd name="T61" fmla="*/ 60 h 92"/>
                  <a:gd name="T62" fmla="*/ 566 w 570"/>
                  <a:gd name="T63" fmla="*/ 56 h 92"/>
                  <a:gd name="T64" fmla="*/ 570 w 570"/>
                  <a:gd name="T65" fmla="*/ 52 h 92"/>
                  <a:gd name="T66" fmla="*/ 570 w 570"/>
                  <a:gd name="T67" fmla="*/ 48 h 92"/>
                  <a:gd name="T68" fmla="*/ 570 w 570"/>
                  <a:gd name="T69" fmla="*/ 48 h 92"/>
                  <a:gd name="T70" fmla="*/ 570 w 570"/>
                  <a:gd name="T71" fmla="*/ 44 h 92"/>
                  <a:gd name="T72" fmla="*/ 566 w 570"/>
                  <a:gd name="T73" fmla="*/ 38 h 92"/>
                  <a:gd name="T74" fmla="*/ 558 w 570"/>
                  <a:gd name="T75" fmla="*/ 34 h 92"/>
                  <a:gd name="T76" fmla="*/ 548 w 570"/>
                  <a:gd name="T77" fmla="*/ 30 h 92"/>
                  <a:gd name="T78" fmla="*/ 522 w 570"/>
                  <a:gd name="T79" fmla="*/ 22 h 92"/>
                  <a:gd name="T80" fmla="*/ 488 w 570"/>
                  <a:gd name="T81" fmla="*/ 14 h 92"/>
                  <a:gd name="T82" fmla="*/ 446 w 570"/>
                  <a:gd name="T83" fmla="*/ 10 h 92"/>
                  <a:gd name="T84" fmla="*/ 398 w 570"/>
                  <a:gd name="T85" fmla="*/ 4 h 92"/>
                  <a:gd name="T86" fmla="*/ 344 w 570"/>
                  <a:gd name="T87" fmla="*/ 2 h 92"/>
                  <a:gd name="T88" fmla="*/ 288 w 57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0" h="92">
                    <a:moveTo>
                      <a:pt x="288" y="0"/>
                    </a:moveTo>
                    <a:lnTo>
                      <a:pt x="288" y="0"/>
                    </a:lnTo>
                    <a:lnTo>
                      <a:pt x="230" y="2"/>
                    </a:lnTo>
                    <a:lnTo>
                      <a:pt x="176" y="4"/>
                    </a:lnTo>
                    <a:lnTo>
                      <a:pt x="128" y="10"/>
                    </a:lnTo>
                    <a:lnTo>
                      <a:pt x="86" y="14"/>
                    </a:lnTo>
                    <a:lnTo>
                      <a:pt x="50" y="22"/>
                    </a:lnTo>
                    <a:lnTo>
                      <a:pt x="24" y="30"/>
                    </a:lnTo>
                    <a:lnTo>
                      <a:pt x="14" y="34"/>
                    </a:lnTo>
                    <a:lnTo>
                      <a:pt x="6" y="38"/>
                    </a:lnTo>
                    <a:lnTo>
                      <a:pt x="2" y="44"/>
                    </a:lnTo>
                    <a:lnTo>
                      <a:pt x="0" y="48"/>
                    </a:lnTo>
                    <a:lnTo>
                      <a:pt x="0" y="48"/>
                    </a:lnTo>
                    <a:lnTo>
                      <a:pt x="2" y="52"/>
                    </a:lnTo>
                    <a:lnTo>
                      <a:pt x="6" y="56"/>
                    </a:lnTo>
                    <a:lnTo>
                      <a:pt x="14" y="60"/>
                    </a:lnTo>
                    <a:lnTo>
                      <a:pt x="24" y="64"/>
                    </a:lnTo>
                    <a:lnTo>
                      <a:pt x="50" y="72"/>
                    </a:lnTo>
                    <a:lnTo>
                      <a:pt x="86" y="78"/>
                    </a:lnTo>
                    <a:lnTo>
                      <a:pt x="128" y="84"/>
                    </a:lnTo>
                    <a:lnTo>
                      <a:pt x="176" y="88"/>
                    </a:lnTo>
                    <a:lnTo>
                      <a:pt x="230" y="90"/>
                    </a:lnTo>
                    <a:lnTo>
                      <a:pt x="288" y="92"/>
                    </a:lnTo>
                    <a:lnTo>
                      <a:pt x="288" y="92"/>
                    </a:lnTo>
                    <a:lnTo>
                      <a:pt x="344" y="90"/>
                    </a:lnTo>
                    <a:lnTo>
                      <a:pt x="398" y="88"/>
                    </a:lnTo>
                    <a:lnTo>
                      <a:pt x="446" y="84"/>
                    </a:lnTo>
                    <a:lnTo>
                      <a:pt x="488" y="78"/>
                    </a:lnTo>
                    <a:lnTo>
                      <a:pt x="522" y="72"/>
                    </a:lnTo>
                    <a:lnTo>
                      <a:pt x="548" y="64"/>
                    </a:lnTo>
                    <a:lnTo>
                      <a:pt x="558" y="60"/>
                    </a:lnTo>
                    <a:lnTo>
                      <a:pt x="566" y="56"/>
                    </a:lnTo>
                    <a:lnTo>
                      <a:pt x="570" y="52"/>
                    </a:lnTo>
                    <a:lnTo>
                      <a:pt x="570" y="48"/>
                    </a:lnTo>
                    <a:lnTo>
                      <a:pt x="570" y="48"/>
                    </a:lnTo>
                    <a:lnTo>
                      <a:pt x="570" y="44"/>
                    </a:lnTo>
                    <a:lnTo>
                      <a:pt x="566" y="38"/>
                    </a:lnTo>
                    <a:lnTo>
                      <a:pt x="558" y="34"/>
                    </a:lnTo>
                    <a:lnTo>
                      <a:pt x="548" y="30"/>
                    </a:lnTo>
                    <a:lnTo>
                      <a:pt x="522" y="22"/>
                    </a:lnTo>
                    <a:lnTo>
                      <a:pt x="488" y="14"/>
                    </a:lnTo>
                    <a:lnTo>
                      <a:pt x="446" y="10"/>
                    </a:lnTo>
                    <a:lnTo>
                      <a:pt x="398" y="4"/>
                    </a:lnTo>
                    <a:lnTo>
                      <a:pt x="344" y="2"/>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7" name="Freeform 454"/>
              <p:cNvSpPr>
                <a:spLocks noEditPoints="1"/>
              </p:cNvSpPr>
              <p:nvPr/>
            </p:nvSpPr>
            <p:spPr bwMode="auto">
              <a:xfrm>
                <a:off x="4609" y="4182"/>
                <a:ext cx="566" cy="90"/>
              </a:xfrm>
              <a:custGeom>
                <a:avLst/>
                <a:gdLst>
                  <a:gd name="T0" fmla="*/ 286 w 566"/>
                  <a:gd name="T1" fmla="*/ 88 h 90"/>
                  <a:gd name="T2" fmla="*/ 176 w 566"/>
                  <a:gd name="T3" fmla="*/ 86 h 90"/>
                  <a:gd name="T4" fmla="*/ 86 w 566"/>
                  <a:gd name="T5" fmla="*/ 76 h 90"/>
                  <a:gd name="T6" fmla="*/ 26 w 566"/>
                  <a:gd name="T7" fmla="*/ 62 h 90"/>
                  <a:gd name="T8" fmla="*/ 8 w 566"/>
                  <a:gd name="T9" fmla="*/ 54 h 90"/>
                  <a:gd name="T10" fmla="*/ 2 w 566"/>
                  <a:gd name="T11" fmla="*/ 46 h 90"/>
                  <a:gd name="T12" fmla="*/ 4 w 566"/>
                  <a:gd name="T13" fmla="*/ 42 h 90"/>
                  <a:gd name="T14" fmla="*/ 16 w 566"/>
                  <a:gd name="T15" fmla="*/ 32 h 90"/>
                  <a:gd name="T16" fmla="*/ 52 w 566"/>
                  <a:gd name="T17" fmla="*/ 20 h 90"/>
                  <a:gd name="T18" fmla="*/ 128 w 566"/>
                  <a:gd name="T19" fmla="*/ 8 h 90"/>
                  <a:gd name="T20" fmla="*/ 230 w 566"/>
                  <a:gd name="T21" fmla="*/ 0 h 90"/>
                  <a:gd name="T22" fmla="*/ 286 w 566"/>
                  <a:gd name="T23" fmla="*/ 0 h 90"/>
                  <a:gd name="T24" fmla="*/ 394 w 566"/>
                  <a:gd name="T25" fmla="*/ 4 h 90"/>
                  <a:gd name="T26" fmla="*/ 482 w 566"/>
                  <a:gd name="T27" fmla="*/ 14 h 90"/>
                  <a:gd name="T28" fmla="*/ 542 w 566"/>
                  <a:gd name="T29" fmla="*/ 28 h 90"/>
                  <a:gd name="T30" fmla="*/ 560 w 566"/>
                  <a:gd name="T31" fmla="*/ 36 h 90"/>
                  <a:gd name="T32" fmla="*/ 564 w 566"/>
                  <a:gd name="T33" fmla="*/ 46 h 90"/>
                  <a:gd name="T34" fmla="*/ 564 w 566"/>
                  <a:gd name="T35" fmla="*/ 50 h 90"/>
                  <a:gd name="T36" fmla="*/ 552 w 566"/>
                  <a:gd name="T37" fmla="*/ 58 h 90"/>
                  <a:gd name="T38" fmla="*/ 516 w 566"/>
                  <a:gd name="T39" fmla="*/ 70 h 90"/>
                  <a:gd name="T40" fmla="*/ 442 w 566"/>
                  <a:gd name="T41" fmla="*/ 82 h 90"/>
                  <a:gd name="T42" fmla="*/ 342 w 566"/>
                  <a:gd name="T43" fmla="*/ 88 h 90"/>
                  <a:gd name="T44" fmla="*/ 286 w 566"/>
                  <a:gd name="T45" fmla="*/ 0 h 90"/>
                  <a:gd name="T46" fmla="*/ 230 w 566"/>
                  <a:gd name="T47" fmla="*/ 0 h 90"/>
                  <a:gd name="T48" fmla="*/ 128 w 566"/>
                  <a:gd name="T49" fmla="*/ 8 h 90"/>
                  <a:gd name="T50" fmla="*/ 50 w 566"/>
                  <a:gd name="T51" fmla="*/ 20 h 90"/>
                  <a:gd name="T52" fmla="*/ 14 w 566"/>
                  <a:gd name="T53" fmla="*/ 32 h 90"/>
                  <a:gd name="T54" fmla="*/ 2 w 566"/>
                  <a:gd name="T55" fmla="*/ 42 h 90"/>
                  <a:gd name="T56" fmla="*/ 0 w 566"/>
                  <a:gd name="T57" fmla="*/ 46 h 90"/>
                  <a:gd name="T58" fmla="*/ 6 w 566"/>
                  <a:gd name="T59" fmla="*/ 54 h 90"/>
                  <a:gd name="T60" fmla="*/ 24 w 566"/>
                  <a:gd name="T61" fmla="*/ 62 h 90"/>
                  <a:gd name="T62" fmla="*/ 84 w 566"/>
                  <a:gd name="T63" fmla="*/ 76 h 90"/>
                  <a:gd name="T64" fmla="*/ 176 w 566"/>
                  <a:gd name="T65" fmla="*/ 86 h 90"/>
                  <a:gd name="T66" fmla="*/ 286 w 566"/>
                  <a:gd name="T67" fmla="*/ 90 h 90"/>
                  <a:gd name="T68" fmla="*/ 342 w 566"/>
                  <a:gd name="T69" fmla="*/ 88 h 90"/>
                  <a:gd name="T70" fmla="*/ 442 w 566"/>
                  <a:gd name="T71" fmla="*/ 82 h 90"/>
                  <a:gd name="T72" fmla="*/ 518 w 566"/>
                  <a:gd name="T73" fmla="*/ 70 h 90"/>
                  <a:gd name="T74" fmla="*/ 554 w 566"/>
                  <a:gd name="T75" fmla="*/ 58 h 90"/>
                  <a:gd name="T76" fmla="*/ 566 w 566"/>
                  <a:gd name="T77" fmla="*/ 50 h 90"/>
                  <a:gd name="T78" fmla="*/ 566 w 566"/>
                  <a:gd name="T79" fmla="*/ 46 h 90"/>
                  <a:gd name="T80" fmla="*/ 562 w 566"/>
                  <a:gd name="T81" fmla="*/ 36 h 90"/>
                  <a:gd name="T82" fmla="*/ 544 w 566"/>
                  <a:gd name="T83" fmla="*/ 28 h 90"/>
                  <a:gd name="T84" fmla="*/ 484 w 566"/>
                  <a:gd name="T85" fmla="*/ 14 h 90"/>
                  <a:gd name="T86" fmla="*/ 394 w 566"/>
                  <a:gd name="T87" fmla="*/ 2 h 90"/>
                  <a:gd name="T88" fmla="*/ 286 w 566"/>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88"/>
                    </a:moveTo>
                    <a:lnTo>
                      <a:pt x="286" y="88"/>
                    </a:lnTo>
                    <a:lnTo>
                      <a:pt x="230" y="88"/>
                    </a:lnTo>
                    <a:lnTo>
                      <a:pt x="176" y="86"/>
                    </a:lnTo>
                    <a:lnTo>
                      <a:pt x="128" y="82"/>
                    </a:lnTo>
                    <a:lnTo>
                      <a:pt x="86" y="76"/>
                    </a:lnTo>
                    <a:lnTo>
                      <a:pt x="52" y="70"/>
                    </a:lnTo>
                    <a:lnTo>
                      <a:pt x="26" y="62"/>
                    </a:lnTo>
                    <a:lnTo>
                      <a:pt x="16" y="58"/>
                    </a:lnTo>
                    <a:lnTo>
                      <a:pt x="8" y="54"/>
                    </a:lnTo>
                    <a:lnTo>
                      <a:pt x="4" y="50"/>
                    </a:lnTo>
                    <a:lnTo>
                      <a:pt x="2" y="46"/>
                    </a:lnTo>
                    <a:lnTo>
                      <a:pt x="2" y="46"/>
                    </a:lnTo>
                    <a:lnTo>
                      <a:pt x="4" y="42"/>
                    </a:lnTo>
                    <a:lnTo>
                      <a:pt x="8" y="36"/>
                    </a:lnTo>
                    <a:lnTo>
                      <a:pt x="16" y="32"/>
                    </a:lnTo>
                    <a:lnTo>
                      <a:pt x="26" y="28"/>
                    </a:lnTo>
                    <a:lnTo>
                      <a:pt x="52" y="20"/>
                    </a:lnTo>
                    <a:lnTo>
                      <a:pt x="86" y="14"/>
                    </a:lnTo>
                    <a:lnTo>
                      <a:pt x="128" y="8"/>
                    </a:lnTo>
                    <a:lnTo>
                      <a:pt x="176" y="4"/>
                    </a:lnTo>
                    <a:lnTo>
                      <a:pt x="230" y="0"/>
                    </a:lnTo>
                    <a:lnTo>
                      <a:pt x="286" y="0"/>
                    </a:lnTo>
                    <a:lnTo>
                      <a:pt x="286" y="0"/>
                    </a:lnTo>
                    <a:lnTo>
                      <a:pt x="342" y="0"/>
                    </a:lnTo>
                    <a:lnTo>
                      <a:pt x="394" y="4"/>
                    </a:lnTo>
                    <a:lnTo>
                      <a:pt x="442" y="8"/>
                    </a:lnTo>
                    <a:lnTo>
                      <a:pt x="482" y="14"/>
                    </a:lnTo>
                    <a:lnTo>
                      <a:pt x="516" y="20"/>
                    </a:lnTo>
                    <a:lnTo>
                      <a:pt x="542" y="28"/>
                    </a:lnTo>
                    <a:lnTo>
                      <a:pt x="552" y="32"/>
                    </a:lnTo>
                    <a:lnTo>
                      <a:pt x="560" y="36"/>
                    </a:lnTo>
                    <a:lnTo>
                      <a:pt x="564" y="42"/>
                    </a:lnTo>
                    <a:lnTo>
                      <a:pt x="564" y="46"/>
                    </a:lnTo>
                    <a:lnTo>
                      <a:pt x="564" y="46"/>
                    </a:lnTo>
                    <a:lnTo>
                      <a:pt x="564" y="50"/>
                    </a:lnTo>
                    <a:lnTo>
                      <a:pt x="560" y="54"/>
                    </a:lnTo>
                    <a:lnTo>
                      <a:pt x="552" y="58"/>
                    </a:lnTo>
                    <a:lnTo>
                      <a:pt x="542" y="62"/>
                    </a:lnTo>
                    <a:lnTo>
                      <a:pt x="516" y="70"/>
                    </a:lnTo>
                    <a:lnTo>
                      <a:pt x="482" y="76"/>
                    </a:lnTo>
                    <a:lnTo>
                      <a:pt x="442" y="82"/>
                    </a:lnTo>
                    <a:lnTo>
                      <a:pt x="394" y="86"/>
                    </a:lnTo>
                    <a:lnTo>
                      <a:pt x="342" y="88"/>
                    </a:lnTo>
                    <a:lnTo>
                      <a:pt x="286" y="88"/>
                    </a:lnTo>
                    <a:close/>
                    <a:moveTo>
                      <a:pt x="286" y="0"/>
                    </a:moveTo>
                    <a:lnTo>
                      <a:pt x="286" y="0"/>
                    </a:lnTo>
                    <a:lnTo>
                      <a:pt x="230" y="0"/>
                    </a:lnTo>
                    <a:lnTo>
                      <a:pt x="176" y="2"/>
                    </a:lnTo>
                    <a:lnTo>
                      <a:pt x="128"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8" y="82"/>
                    </a:lnTo>
                    <a:lnTo>
                      <a:pt x="176" y="86"/>
                    </a:lnTo>
                    <a:lnTo>
                      <a:pt x="230" y="88"/>
                    </a:lnTo>
                    <a:lnTo>
                      <a:pt x="286" y="90"/>
                    </a:lnTo>
                    <a:lnTo>
                      <a:pt x="286" y="90"/>
                    </a:lnTo>
                    <a:lnTo>
                      <a:pt x="342" y="88"/>
                    </a:lnTo>
                    <a:lnTo>
                      <a:pt x="394" y="86"/>
                    </a:lnTo>
                    <a:lnTo>
                      <a:pt x="442" y="82"/>
                    </a:lnTo>
                    <a:lnTo>
                      <a:pt x="484" y="76"/>
                    </a:lnTo>
                    <a:lnTo>
                      <a:pt x="518" y="70"/>
                    </a:lnTo>
                    <a:lnTo>
                      <a:pt x="544" y="62"/>
                    </a:lnTo>
                    <a:lnTo>
                      <a:pt x="554" y="58"/>
                    </a:lnTo>
                    <a:lnTo>
                      <a:pt x="562" y="54"/>
                    </a:lnTo>
                    <a:lnTo>
                      <a:pt x="566" y="50"/>
                    </a:lnTo>
                    <a:lnTo>
                      <a:pt x="566" y="46"/>
                    </a:lnTo>
                    <a:lnTo>
                      <a:pt x="566" y="46"/>
                    </a:lnTo>
                    <a:lnTo>
                      <a:pt x="566" y="42"/>
                    </a:lnTo>
                    <a:lnTo>
                      <a:pt x="562" y="36"/>
                    </a:lnTo>
                    <a:lnTo>
                      <a:pt x="554" y="32"/>
                    </a:lnTo>
                    <a:lnTo>
                      <a:pt x="544" y="28"/>
                    </a:lnTo>
                    <a:lnTo>
                      <a:pt x="518" y="20"/>
                    </a:lnTo>
                    <a:lnTo>
                      <a:pt x="484" y="14"/>
                    </a:lnTo>
                    <a:lnTo>
                      <a:pt x="442" y="8"/>
                    </a:lnTo>
                    <a:lnTo>
                      <a:pt x="394" y="2"/>
                    </a:lnTo>
                    <a:lnTo>
                      <a:pt x="342" y="0"/>
                    </a:lnTo>
                    <a:lnTo>
                      <a:pt x="286" y="0"/>
                    </a:lnTo>
                    <a:close/>
                  </a:path>
                </a:pathLst>
              </a:custGeom>
              <a:solidFill>
                <a:srgbClr val="C0BB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8" name="Freeform 455"/>
              <p:cNvSpPr>
                <a:spLocks/>
              </p:cNvSpPr>
              <p:nvPr/>
            </p:nvSpPr>
            <p:spPr bwMode="auto">
              <a:xfrm>
                <a:off x="4611" y="4182"/>
                <a:ext cx="562" cy="88"/>
              </a:xfrm>
              <a:custGeom>
                <a:avLst/>
                <a:gdLst>
                  <a:gd name="T0" fmla="*/ 284 w 562"/>
                  <a:gd name="T1" fmla="*/ 88 h 88"/>
                  <a:gd name="T2" fmla="*/ 284 w 562"/>
                  <a:gd name="T3" fmla="*/ 88 h 88"/>
                  <a:gd name="T4" fmla="*/ 228 w 562"/>
                  <a:gd name="T5" fmla="*/ 88 h 88"/>
                  <a:gd name="T6" fmla="*/ 174 w 562"/>
                  <a:gd name="T7" fmla="*/ 86 h 88"/>
                  <a:gd name="T8" fmla="*/ 126 w 562"/>
                  <a:gd name="T9" fmla="*/ 82 h 88"/>
                  <a:gd name="T10" fmla="*/ 84 w 562"/>
                  <a:gd name="T11" fmla="*/ 76 h 88"/>
                  <a:gd name="T12" fmla="*/ 50 w 562"/>
                  <a:gd name="T13" fmla="*/ 70 h 88"/>
                  <a:gd name="T14" fmla="*/ 24 w 562"/>
                  <a:gd name="T15" fmla="*/ 62 h 88"/>
                  <a:gd name="T16" fmla="*/ 14 w 562"/>
                  <a:gd name="T17" fmla="*/ 58 h 88"/>
                  <a:gd name="T18" fmla="*/ 6 w 562"/>
                  <a:gd name="T19" fmla="*/ 54 h 88"/>
                  <a:gd name="T20" fmla="*/ 2 w 562"/>
                  <a:gd name="T21" fmla="*/ 50 h 88"/>
                  <a:gd name="T22" fmla="*/ 0 w 562"/>
                  <a:gd name="T23" fmla="*/ 46 h 88"/>
                  <a:gd name="T24" fmla="*/ 0 w 562"/>
                  <a:gd name="T25" fmla="*/ 46 h 88"/>
                  <a:gd name="T26" fmla="*/ 2 w 562"/>
                  <a:gd name="T27" fmla="*/ 42 h 88"/>
                  <a:gd name="T28" fmla="*/ 6 w 562"/>
                  <a:gd name="T29" fmla="*/ 36 h 88"/>
                  <a:gd name="T30" fmla="*/ 14 w 562"/>
                  <a:gd name="T31" fmla="*/ 32 h 88"/>
                  <a:gd name="T32" fmla="*/ 24 w 562"/>
                  <a:gd name="T33" fmla="*/ 28 h 88"/>
                  <a:gd name="T34" fmla="*/ 50 w 562"/>
                  <a:gd name="T35" fmla="*/ 20 h 88"/>
                  <a:gd name="T36" fmla="*/ 84 w 562"/>
                  <a:gd name="T37" fmla="*/ 14 h 88"/>
                  <a:gd name="T38" fmla="*/ 126 w 562"/>
                  <a:gd name="T39" fmla="*/ 8 h 88"/>
                  <a:gd name="T40" fmla="*/ 174 w 562"/>
                  <a:gd name="T41" fmla="*/ 4 h 88"/>
                  <a:gd name="T42" fmla="*/ 228 w 562"/>
                  <a:gd name="T43" fmla="*/ 0 h 88"/>
                  <a:gd name="T44" fmla="*/ 284 w 562"/>
                  <a:gd name="T45" fmla="*/ 0 h 88"/>
                  <a:gd name="T46" fmla="*/ 284 w 562"/>
                  <a:gd name="T47" fmla="*/ 0 h 88"/>
                  <a:gd name="T48" fmla="*/ 340 w 562"/>
                  <a:gd name="T49" fmla="*/ 0 h 88"/>
                  <a:gd name="T50" fmla="*/ 392 w 562"/>
                  <a:gd name="T51" fmla="*/ 4 h 88"/>
                  <a:gd name="T52" fmla="*/ 440 w 562"/>
                  <a:gd name="T53" fmla="*/ 8 h 88"/>
                  <a:gd name="T54" fmla="*/ 480 w 562"/>
                  <a:gd name="T55" fmla="*/ 14 h 88"/>
                  <a:gd name="T56" fmla="*/ 514 w 562"/>
                  <a:gd name="T57" fmla="*/ 20 h 88"/>
                  <a:gd name="T58" fmla="*/ 540 w 562"/>
                  <a:gd name="T59" fmla="*/ 28 h 88"/>
                  <a:gd name="T60" fmla="*/ 550 w 562"/>
                  <a:gd name="T61" fmla="*/ 32 h 88"/>
                  <a:gd name="T62" fmla="*/ 558 w 562"/>
                  <a:gd name="T63" fmla="*/ 36 h 88"/>
                  <a:gd name="T64" fmla="*/ 562 w 562"/>
                  <a:gd name="T65" fmla="*/ 42 h 88"/>
                  <a:gd name="T66" fmla="*/ 562 w 562"/>
                  <a:gd name="T67" fmla="*/ 46 h 88"/>
                  <a:gd name="T68" fmla="*/ 562 w 562"/>
                  <a:gd name="T69" fmla="*/ 46 h 88"/>
                  <a:gd name="T70" fmla="*/ 562 w 562"/>
                  <a:gd name="T71" fmla="*/ 50 h 88"/>
                  <a:gd name="T72" fmla="*/ 558 w 562"/>
                  <a:gd name="T73" fmla="*/ 54 h 88"/>
                  <a:gd name="T74" fmla="*/ 550 w 562"/>
                  <a:gd name="T75" fmla="*/ 58 h 88"/>
                  <a:gd name="T76" fmla="*/ 540 w 562"/>
                  <a:gd name="T77" fmla="*/ 62 h 88"/>
                  <a:gd name="T78" fmla="*/ 514 w 562"/>
                  <a:gd name="T79" fmla="*/ 70 h 88"/>
                  <a:gd name="T80" fmla="*/ 480 w 562"/>
                  <a:gd name="T81" fmla="*/ 76 h 88"/>
                  <a:gd name="T82" fmla="*/ 440 w 562"/>
                  <a:gd name="T83" fmla="*/ 82 h 88"/>
                  <a:gd name="T84" fmla="*/ 392 w 562"/>
                  <a:gd name="T85" fmla="*/ 86 h 88"/>
                  <a:gd name="T86" fmla="*/ 340 w 562"/>
                  <a:gd name="T87" fmla="*/ 88 h 88"/>
                  <a:gd name="T88" fmla="*/ 284 w 56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88"/>
                    </a:moveTo>
                    <a:lnTo>
                      <a:pt x="284" y="88"/>
                    </a:lnTo>
                    <a:lnTo>
                      <a:pt x="228" y="88"/>
                    </a:lnTo>
                    <a:lnTo>
                      <a:pt x="174" y="86"/>
                    </a:lnTo>
                    <a:lnTo>
                      <a:pt x="126" y="82"/>
                    </a:lnTo>
                    <a:lnTo>
                      <a:pt x="84" y="76"/>
                    </a:lnTo>
                    <a:lnTo>
                      <a:pt x="50" y="70"/>
                    </a:lnTo>
                    <a:lnTo>
                      <a:pt x="24" y="62"/>
                    </a:lnTo>
                    <a:lnTo>
                      <a:pt x="14" y="58"/>
                    </a:lnTo>
                    <a:lnTo>
                      <a:pt x="6" y="54"/>
                    </a:lnTo>
                    <a:lnTo>
                      <a:pt x="2" y="50"/>
                    </a:lnTo>
                    <a:lnTo>
                      <a:pt x="0" y="46"/>
                    </a:lnTo>
                    <a:lnTo>
                      <a:pt x="0" y="46"/>
                    </a:lnTo>
                    <a:lnTo>
                      <a:pt x="2" y="42"/>
                    </a:lnTo>
                    <a:lnTo>
                      <a:pt x="6" y="36"/>
                    </a:lnTo>
                    <a:lnTo>
                      <a:pt x="14" y="32"/>
                    </a:lnTo>
                    <a:lnTo>
                      <a:pt x="24" y="28"/>
                    </a:lnTo>
                    <a:lnTo>
                      <a:pt x="50" y="20"/>
                    </a:lnTo>
                    <a:lnTo>
                      <a:pt x="84" y="14"/>
                    </a:lnTo>
                    <a:lnTo>
                      <a:pt x="126" y="8"/>
                    </a:lnTo>
                    <a:lnTo>
                      <a:pt x="174" y="4"/>
                    </a:lnTo>
                    <a:lnTo>
                      <a:pt x="228" y="0"/>
                    </a:lnTo>
                    <a:lnTo>
                      <a:pt x="284" y="0"/>
                    </a:lnTo>
                    <a:lnTo>
                      <a:pt x="284" y="0"/>
                    </a:lnTo>
                    <a:lnTo>
                      <a:pt x="340" y="0"/>
                    </a:lnTo>
                    <a:lnTo>
                      <a:pt x="392" y="4"/>
                    </a:lnTo>
                    <a:lnTo>
                      <a:pt x="440" y="8"/>
                    </a:lnTo>
                    <a:lnTo>
                      <a:pt x="480" y="14"/>
                    </a:lnTo>
                    <a:lnTo>
                      <a:pt x="514" y="20"/>
                    </a:lnTo>
                    <a:lnTo>
                      <a:pt x="540" y="28"/>
                    </a:lnTo>
                    <a:lnTo>
                      <a:pt x="550" y="32"/>
                    </a:lnTo>
                    <a:lnTo>
                      <a:pt x="558" y="36"/>
                    </a:lnTo>
                    <a:lnTo>
                      <a:pt x="562" y="42"/>
                    </a:lnTo>
                    <a:lnTo>
                      <a:pt x="562" y="46"/>
                    </a:lnTo>
                    <a:lnTo>
                      <a:pt x="562" y="46"/>
                    </a:lnTo>
                    <a:lnTo>
                      <a:pt x="562" y="50"/>
                    </a:lnTo>
                    <a:lnTo>
                      <a:pt x="558" y="54"/>
                    </a:lnTo>
                    <a:lnTo>
                      <a:pt x="550" y="58"/>
                    </a:lnTo>
                    <a:lnTo>
                      <a:pt x="540" y="62"/>
                    </a:lnTo>
                    <a:lnTo>
                      <a:pt x="514" y="70"/>
                    </a:lnTo>
                    <a:lnTo>
                      <a:pt x="480" y="76"/>
                    </a:lnTo>
                    <a:lnTo>
                      <a:pt x="440" y="82"/>
                    </a:lnTo>
                    <a:lnTo>
                      <a:pt x="392" y="86"/>
                    </a:lnTo>
                    <a:lnTo>
                      <a:pt x="340" y="88"/>
                    </a:lnTo>
                    <a:lnTo>
                      <a:pt x="284"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9" name="Freeform 456"/>
              <p:cNvSpPr>
                <a:spLocks/>
              </p:cNvSpPr>
              <p:nvPr/>
            </p:nvSpPr>
            <p:spPr bwMode="auto">
              <a:xfrm>
                <a:off x="4609" y="4182"/>
                <a:ext cx="566" cy="90"/>
              </a:xfrm>
              <a:custGeom>
                <a:avLst/>
                <a:gdLst>
                  <a:gd name="T0" fmla="*/ 286 w 566"/>
                  <a:gd name="T1" fmla="*/ 0 h 90"/>
                  <a:gd name="T2" fmla="*/ 286 w 566"/>
                  <a:gd name="T3" fmla="*/ 0 h 90"/>
                  <a:gd name="T4" fmla="*/ 230 w 566"/>
                  <a:gd name="T5" fmla="*/ 0 h 90"/>
                  <a:gd name="T6" fmla="*/ 176 w 566"/>
                  <a:gd name="T7" fmla="*/ 2 h 90"/>
                  <a:gd name="T8" fmla="*/ 128 w 566"/>
                  <a:gd name="T9" fmla="*/ 8 h 90"/>
                  <a:gd name="T10" fmla="*/ 84 w 566"/>
                  <a:gd name="T11" fmla="*/ 14 h 90"/>
                  <a:gd name="T12" fmla="*/ 50 w 566"/>
                  <a:gd name="T13" fmla="*/ 20 h 90"/>
                  <a:gd name="T14" fmla="*/ 24 w 566"/>
                  <a:gd name="T15" fmla="*/ 28 h 90"/>
                  <a:gd name="T16" fmla="*/ 14 w 566"/>
                  <a:gd name="T17" fmla="*/ 32 h 90"/>
                  <a:gd name="T18" fmla="*/ 6 w 566"/>
                  <a:gd name="T19" fmla="*/ 36 h 90"/>
                  <a:gd name="T20" fmla="*/ 2 w 566"/>
                  <a:gd name="T21" fmla="*/ 42 h 90"/>
                  <a:gd name="T22" fmla="*/ 0 w 566"/>
                  <a:gd name="T23" fmla="*/ 46 h 90"/>
                  <a:gd name="T24" fmla="*/ 0 w 566"/>
                  <a:gd name="T25" fmla="*/ 46 h 90"/>
                  <a:gd name="T26" fmla="*/ 2 w 566"/>
                  <a:gd name="T27" fmla="*/ 50 h 90"/>
                  <a:gd name="T28" fmla="*/ 6 w 566"/>
                  <a:gd name="T29" fmla="*/ 54 h 90"/>
                  <a:gd name="T30" fmla="*/ 14 w 566"/>
                  <a:gd name="T31" fmla="*/ 58 h 90"/>
                  <a:gd name="T32" fmla="*/ 24 w 566"/>
                  <a:gd name="T33" fmla="*/ 62 h 90"/>
                  <a:gd name="T34" fmla="*/ 50 w 566"/>
                  <a:gd name="T35" fmla="*/ 70 h 90"/>
                  <a:gd name="T36" fmla="*/ 84 w 566"/>
                  <a:gd name="T37" fmla="*/ 76 h 90"/>
                  <a:gd name="T38" fmla="*/ 128 w 566"/>
                  <a:gd name="T39" fmla="*/ 82 h 90"/>
                  <a:gd name="T40" fmla="*/ 176 w 566"/>
                  <a:gd name="T41" fmla="*/ 86 h 90"/>
                  <a:gd name="T42" fmla="*/ 230 w 566"/>
                  <a:gd name="T43" fmla="*/ 88 h 90"/>
                  <a:gd name="T44" fmla="*/ 286 w 566"/>
                  <a:gd name="T45" fmla="*/ 90 h 90"/>
                  <a:gd name="T46" fmla="*/ 286 w 566"/>
                  <a:gd name="T47" fmla="*/ 90 h 90"/>
                  <a:gd name="T48" fmla="*/ 342 w 566"/>
                  <a:gd name="T49" fmla="*/ 88 h 90"/>
                  <a:gd name="T50" fmla="*/ 394 w 566"/>
                  <a:gd name="T51" fmla="*/ 86 h 90"/>
                  <a:gd name="T52" fmla="*/ 442 w 566"/>
                  <a:gd name="T53" fmla="*/ 82 h 90"/>
                  <a:gd name="T54" fmla="*/ 484 w 566"/>
                  <a:gd name="T55" fmla="*/ 76 h 90"/>
                  <a:gd name="T56" fmla="*/ 518 w 566"/>
                  <a:gd name="T57" fmla="*/ 70 h 90"/>
                  <a:gd name="T58" fmla="*/ 544 w 566"/>
                  <a:gd name="T59" fmla="*/ 62 h 90"/>
                  <a:gd name="T60" fmla="*/ 554 w 566"/>
                  <a:gd name="T61" fmla="*/ 58 h 90"/>
                  <a:gd name="T62" fmla="*/ 562 w 566"/>
                  <a:gd name="T63" fmla="*/ 54 h 90"/>
                  <a:gd name="T64" fmla="*/ 566 w 566"/>
                  <a:gd name="T65" fmla="*/ 50 h 90"/>
                  <a:gd name="T66" fmla="*/ 566 w 566"/>
                  <a:gd name="T67" fmla="*/ 46 h 90"/>
                  <a:gd name="T68" fmla="*/ 566 w 566"/>
                  <a:gd name="T69" fmla="*/ 46 h 90"/>
                  <a:gd name="T70" fmla="*/ 566 w 566"/>
                  <a:gd name="T71" fmla="*/ 42 h 90"/>
                  <a:gd name="T72" fmla="*/ 562 w 566"/>
                  <a:gd name="T73" fmla="*/ 36 h 90"/>
                  <a:gd name="T74" fmla="*/ 554 w 566"/>
                  <a:gd name="T75" fmla="*/ 32 h 90"/>
                  <a:gd name="T76" fmla="*/ 544 w 566"/>
                  <a:gd name="T77" fmla="*/ 28 h 90"/>
                  <a:gd name="T78" fmla="*/ 518 w 566"/>
                  <a:gd name="T79" fmla="*/ 20 h 90"/>
                  <a:gd name="T80" fmla="*/ 484 w 566"/>
                  <a:gd name="T81" fmla="*/ 14 h 90"/>
                  <a:gd name="T82" fmla="*/ 442 w 566"/>
                  <a:gd name="T83" fmla="*/ 8 h 90"/>
                  <a:gd name="T84" fmla="*/ 394 w 566"/>
                  <a:gd name="T85" fmla="*/ 2 h 90"/>
                  <a:gd name="T86" fmla="*/ 342 w 566"/>
                  <a:gd name="T87" fmla="*/ 0 h 90"/>
                  <a:gd name="T88" fmla="*/ 286 w 566"/>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6" h="90">
                    <a:moveTo>
                      <a:pt x="286" y="0"/>
                    </a:moveTo>
                    <a:lnTo>
                      <a:pt x="286" y="0"/>
                    </a:lnTo>
                    <a:lnTo>
                      <a:pt x="230" y="0"/>
                    </a:lnTo>
                    <a:lnTo>
                      <a:pt x="176" y="2"/>
                    </a:lnTo>
                    <a:lnTo>
                      <a:pt x="128"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8" y="82"/>
                    </a:lnTo>
                    <a:lnTo>
                      <a:pt x="176" y="86"/>
                    </a:lnTo>
                    <a:lnTo>
                      <a:pt x="230" y="88"/>
                    </a:lnTo>
                    <a:lnTo>
                      <a:pt x="286" y="90"/>
                    </a:lnTo>
                    <a:lnTo>
                      <a:pt x="286" y="90"/>
                    </a:lnTo>
                    <a:lnTo>
                      <a:pt x="342" y="88"/>
                    </a:lnTo>
                    <a:lnTo>
                      <a:pt x="394" y="86"/>
                    </a:lnTo>
                    <a:lnTo>
                      <a:pt x="442" y="82"/>
                    </a:lnTo>
                    <a:lnTo>
                      <a:pt x="484" y="76"/>
                    </a:lnTo>
                    <a:lnTo>
                      <a:pt x="518" y="70"/>
                    </a:lnTo>
                    <a:lnTo>
                      <a:pt x="544" y="62"/>
                    </a:lnTo>
                    <a:lnTo>
                      <a:pt x="554" y="58"/>
                    </a:lnTo>
                    <a:lnTo>
                      <a:pt x="562" y="54"/>
                    </a:lnTo>
                    <a:lnTo>
                      <a:pt x="566" y="50"/>
                    </a:lnTo>
                    <a:lnTo>
                      <a:pt x="566" y="46"/>
                    </a:lnTo>
                    <a:lnTo>
                      <a:pt x="566" y="46"/>
                    </a:lnTo>
                    <a:lnTo>
                      <a:pt x="566" y="42"/>
                    </a:lnTo>
                    <a:lnTo>
                      <a:pt x="562" y="36"/>
                    </a:lnTo>
                    <a:lnTo>
                      <a:pt x="554" y="32"/>
                    </a:lnTo>
                    <a:lnTo>
                      <a:pt x="544" y="28"/>
                    </a:lnTo>
                    <a:lnTo>
                      <a:pt x="518" y="20"/>
                    </a:lnTo>
                    <a:lnTo>
                      <a:pt x="484" y="14"/>
                    </a:lnTo>
                    <a:lnTo>
                      <a:pt x="442" y="8"/>
                    </a:lnTo>
                    <a:lnTo>
                      <a:pt x="394" y="2"/>
                    </a:lnTo>
                    <a:lnTo>
                      <a:pt x="342" y="0"/>
                    </a:lnTo>
                    <a:lnTo>
                      <a:pt x="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0" name="Freeform 457"/>
              <p:cNvSpPr>
                <a:spLocks noEditPoints="1"/>
              </p:cNvSpPr>
              <p:nvPr/>
            </p:nvSpPr>
            <p:spPr bwMode="auto">
              <a:xfrm>
                <a:off x="4611" y="4182"/>
                <a:ext cx="562" cy="88"/>
              </a:xfrm>
              <a:custGeom>
                <a:avLst/>
                <a:gdLst>
                  <a:gd name="T0" fmla="*/ 284 w 562"/>
                  <a:gd name="T1" fmla="*/ 88 h 88"/>
                  <a:gd name="T2" fmla="*/ 176 w 562"/>
                  <a:gd name="T3" fmla="*/ 86 h 88"/>
                  <a:gd name="T4" fmla="*/ 86 w 562"/>
                  <a:gd name="T5" fmla="*/ 76 h 88"/>
                  <a:gd name="T6" fmla="*/ 26 w 562"/>
                  <a:gd name="T7" fmla="*/ 62 h 88"/>
                  <a:gd name="T8" fmla="*/ 8 w 562"/>
                  <a:gd name="T9" fmla="*/ 54 h 88"/>
                  <a:gd name="T10" fmla="*/ 2 w 562"/>
                  <a:gd name="T11" fmla="*/ 46 h 88"/>
                  <a:gd name="T12" fmla="*/ 4 w 562"/>
                  <a:gd name="T13" fmla="*/ 42 h 88"/>
                  <a:gd name="T14" fmla="*/ 16 w 562"/>
                  <a:gd name="T15" fmla="*/ 32 h 88"/>
                  <a:gd name="T16" fmla="*/ 52 w 562"/>
                  <a:gd name="T17" fmla="*/ 20 h 88"/>
                  <a:gd name="T18" fmla="*/ 128 w 562"/>
                  <a:gd name="T19" fmla="*/ 8 h 88"/>
                  <a:gd name="T20" fmla="*/ 228 w 562"/>
                  <a:gd name="T21" fmla="*/ 0 h 88"/>
                  <a:gd name="T22" fmla="*/ 284 w 562"/>
                  <a:gd name="T23" fmla="*/ 0 h 88"/>
                  <a:gd name="T24" fmla="*/ 392 w 562"/>
                  <a:gd name="T25" fmla="*/ 4 h 88"/>
                  <a:gd name="T26" fmla="*/ 480 w 562"/>
                  <a:gd name="T27" fmla="*/ 14 h 88"/>
                  <a:gd name="T28" fmla="*/ 538 w 562"/>
                  <a:gd name="T29" fmla="*/ 28 h 88"/>
                  <a:gd name="T30" fmla="*/ 554 w 562"/>
                  <a:gd name="T31" fmla="*/ 38 h 88"/>
                  <a:gd name="T32" fmla="*/ 560 w 562"/>
                  <a:gd name="T33" fmla="*/ 46 h 88"/>
                  <a:gd name="T34" fmla="*/ 560 w 562"/>
                  <a:gd name="T35" fmla="*/ 50 h 88"/>
                  <a:gd name="T36" fmla="*/ 548 w 562"/>
                  <a:gd name="T37" fmla="*/ 58 h 88"/>
                  <a:gd name="T38" fmla="*/ 514 w 562"/>
                  <a:gd name="T39" fmla="*/ 70 h 88"/>
                  <a:gd name="T40" fmla="*/ 438 w 562"/>
                  <a:gd name="T41" fmla="*/ 82 h 88"/>
                  <a:gd name="T42" fmla="*/ 340 w 562"/>
                  <a:gd name="T43" fmla="*/ 88 h 88"/>
                  <a:gd name="T44" fmla="*/ 284 w 562"/>
                  <a:gd name="T45" fmla="*/ 0 h 88"/>
                  <a:gd name="T46" fmla="*/ 228 w 562"/>
                  <a:gd name="T47" fmla="*/ 0 h 88"/>
                  <a:gd name="T48" fmla="*/ 126 w 562"/>
                  <a:gd name="T49" fmla="*/ 8 h 88"/>
                  <a:gd name="T50" fmla="*/ 50 w 562"/>
                  <a:gd name="T51" fmla="*/ 20 h 88"/>
                  <a:gd name="T52" fmla="*/ 14 w 562"/>
                  <a:gd name="T53" fmla="*/ 32 h 88"/>
                  <a:gd name="T54" fmla="*/ 2 w 562"/>
                  <a:gd name="T55" fmla="*/ 42 h 88"/>
                  <a:gd name="T56" fmla="*/ 0 w 562"/>
                  <a:gd name="T57" fmla="*/ 46 h 88"/>
                  <a:gd name="T58" fmla="*/ 6 w 562"/>
                  <a:gd name="T59" fmla="*/ 54 h 88"/>
                  <a:gd name="T60" fmla="*/ 24 w 562"/>
                  <a:gd name="T61" fmla="*/ 62 h 88"/>
                  <a:gd name="T62" fmla="*/ 84 w 562"/>
                  <a:gd name="T63" fmla="*/ 76 h 88"/>
                  <a:gd name="T64" fmla="*/ 174 w 562"/>
                  <a:gd name="T65" fmla="*/ 86 h 88"/>
                  <a:gd name="T66" fmla="*/ 284 w 562"/>
                  <a:gd name="T67" fmla="*/ 88 h 88"/>
                  <a:gd name="T68" fmla="*/ 340 w 562"/>
                  <a:gd name="T69" fmla="*/ 88 h 88"/>
                  <a:gd name="T70" fmla="*/ 440 w 562"/>
                  <a:gd name="T71" fmla="*/ 82 h 88"/>
                  <a:gd name="T72" fmla="*/ 514 w 562"/>
                  <a:gd name="T73" fmla="*/ 70 h 88"/>
                  <a:gd name="T74" fmla="*/ 550 w 562"/>
                  <a:gd name="T75" fmla="*/ 58 h 88"/>
                  <a:gd name="T76" fmla="*/ 562 w 562"/>
                  <a:gd name="T77" fmla="*/ 50 h 88"/>
                  <a:gd name="T78" fmla="*/ 562 w 562"/>
                  <a:gd name="T79" fmla="*/ 46 h 88"/>
                  <a:gd name="T80" fmla="*/ 558 w 562"/>
                  <a:gd name="T81" fmla="*/ 36 h 88"/>
                  <a:gd name="T82" fmla="*/ 540 w 562"/>
                  <a:gd name="T83" fmla="*/ 28 h 88"/>
                  <a:gd name="T84" fmla="*/ 480 w 562"/>
                  <a:gd name="T85" fmla="*/ 14 h 88"/>
                  <a:gd name="T86" fmla="*/ 392 w 562"/>
                  <a:gd name="T87" fmla="*/ 4 h 88"/>
                  <a:gd name="T88" fmla="*/ 284 w 56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88"/>
                    </a:moveTo>
                    <a:lnTo>
                      <a:pt x="284" y="88"/>
                    </a:lnTo>
                    <a:lnTo>
                      <a:pt x="228" y="88"/>
                    </a:lnTo>
                    <a:lnTo>
                      <a:pt x="176" y="86"/>
                    </a:lnTo>
                    <a:lnTo>
                      <a:pt x="128" y="82"/>
                    </a:lnTo>
                    <a:lnTo>
                      <a:pt x="86" y="76"/>
                    </a:lnTo>
                    <a:lnTo>
                      <a:pt x="52" y="70"/>
                    </a:lnTo>
                    <a:lnTo>
                      <a:pt x="26" y="62"/>
                    </a:lnTo>
                    <a:lnTo>
                      <a:pt x="16" y="58"/>
                    </a:lnTo>
                    <a:lnTo>
                      <a:pt x="8" y="54"/>
                    </a:lnTo>
                    <a:lnTo>
                      <a:pt x="4" y="50"/>
                    </a:lnTo>
                    <a:lnTo>
                      <a:pt x="2" y="46"/>
                    </a:lnTo>
                    <a:lnTo>
                      <a:pt x="2" y="46"/>
                    </a:lnTo>
                    <a:lnTo>
                      <a:pt x="4" y="42"/>
                    </a:lnTo>
                    <a:lnTo>
                      <a:pt x="8" y="38"/>
                    </a:lnTo>
                    <a:lnTo>
                      <a:pt x="16" y="32"/>
                    </a:lnTo>
                    <a:lnTo>
                      <a:pt x="26" y="28"/>
                    </a:lnTo>
                    <a:lnTo>
                      <a:pt x="52" y="20"/>
                    </a:lnTo>
                    <a:lnTo>
                      <a:pt x="86" y="14"/>
                    </a:lnTo>
                    <a:lnTo>
                      <a:pt x="128" y="8"/>
                    </a:lnTo>
                    <a:lnTo>
                      <a:pt x="176" y="4"/>
                    </a:lnTo>
                    <a:lnTo>
                      <a:pt x="228" y="0"/>
                    </a:lnTo>
                    <a:lnTo>
                      <a:pt x="284" y="0"/>
                    </a:lnTo>
                    <a:lnTo>
                      <a:pt x="284" y="0"/>
                    </a:lnTo>
                    <a:lnTo>
                      <a:pt x="340" y="0"/>
                    </a:lnTo>
                    <a:lnTo>
                      <a:pt x="392" y="4"/>
                    </a:lnTo>
                    <a:lnTo>
                      <a:pt x="438" y="8"/>
                    </a:lnTo>
                    <a:lnTo>
                      <a:pt x="480" y="14"/>
                    </a:lnTo>
                    <a:lnTo>
                      <a:pt x="514" y="20"/>
                    </a:lnTo>
                    <a:lnTo>
                      <a:pt x="538" y="28"/>
                    </a:lnTo>
                    <a:lnTo>
                      <a:pt x="548" y="32"/>
                    </a:lnTo>
                    <a:lnTo>
                      <a:pt x="554" y="38"/>
                    </a:lnTo>
                    <a:lnTo>
                      <a:pt x="560" y="42"/>
                    </a:lnTo>
                    <a:lnTo>
                      <a:pt x="560" y="46"/>
                    </a:lnTo>
                    <a:lnTo>
                      <a:pt x="560" y="46"/>
                    </a:lnTo>
                    <a:lnTo>
                      <a:pt x="560" y="50"/>
                    </a:lnTo>
                    <a:lnTo>
                      <a:pt x="554" y="54"/>
                    </a:lnTo>
                    <a:lnTo>
                      <a:pt x="548" y="58"/>
                    </a:lnTo>
                    <a:lnTo>
                      <a:pt x="538" y="62"/>
                    </a:lnTo>
                    <a:lnTo>
                      <a:pt x="514" y="70"/>
                    </a:lnTo>
                    <a:lnTo>
                      <a:pt x="480" y="76"/>
                    </a:lnTo>
                    <a:lnTo>
                      <a:pt x="438" y="82"/>
                    </a:lnTo>
                    <a:lnTo>
                      <a:pt x="392" y="86"/>
                    </a:lnTo>
                    <a:lnTo>
                      <a:pt x="340" y="88"/>
                    </a:lnTo>
                    <a:lnTo>
                      <a:pt x="284" y="88"/>
                    </a:lnTo>
                    <a:close/>
                    <a:moveTo>
                      <a:pt x="284" y="0"/>
                    </a:moveTo>
                    <a:lnTo>
                      <a:pt x="284" y="0"/>
                    </a:lnTo>
                    <a:lnTo>
                      <a:pt x="228" y="0"/>
                    </a:lnTo>
                    <a:lnTo>
                      <a:pt x="174" y="4"/>
                    </a:lnTo>
                    <a:lnTo>
                      <a:pt x="126"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8" y="88"/>
                    </a:lnTo>
                    <a:lnTo>
                      <a:pt x="284" y="88"/>
                    </a:lnTo>
                    <a:lnTo>
                      <a:pt x="284" y="88"/>
                    </a:lnTo>
                    <a:lnTo>
                      <a:pt x="340" y="88"/>
                    </a:lnTo>
                    <a:lnTo>
                      <a:pt x="392" y="86"/>
                    </a:lnTo>
                    <a:lnTo>
                      <a:pt x="440" y="82"/>
                    </a:lnTo>
                    <a:lnTo>
                      <a:pt x="480" y="76"/>
                    </a:lnTo>
                    <a:lnTo>
                      <a:pt x="514" y="70"/>
                    </a:lnTo>
                    <a:lnTo>
                      <a:pt x="540" y="62"/>
                    </a:lnTo>
                    <a:lnTo>
                      <a:pt x="550" y="58"/>
                    </a:lnTo>
                    <a:lnTo>
                      <a:pt x="558" y="54"/>
                    </a:lnTo>
                    <a:lnTo>
                      <a:pt x="562" y="50"/>
                    </a:lnTo>
                    <a:lnTo>
                      <a:pt x="562" y="46"/>
                    </a:lnTo>
                    <a:lnTo>
                      <a:pt x="562" y="46"/>
                    </a:lnTo>
                    <a:lnTo>
                      <a:pt x="562" y="42"/>
                    </a:lnTo>
                    <a:lnTo>
                      <a:pt x="558" y="36"/>
                    </a:lnTo>
                    <a:lnTo>
                      <a:pt x="550" y="32"/>
                    </a:lnTo>
                    <a:lnTo>
                      <a:pt x="540" y="28"/>
                    </a:lnTo>
                    <a:lnTo>
                      <a:pt x="514" y="20"/>
                    </a:lnTo>
                    <a:lnTo>
                      <a:pt x="480" y="14"/>
                    </a:lnTo>
                    <a:lnTo>
                      <a:pt x="440" y="8"/>
                    </a:lnTo>
                    <a:lnTo>
                      <a:pt x="392" y="4"/>
                    </a:lnTo>
                    <a:lnTo>
                      <a:pt x="340" y="0"/>
                    </a:lnTo>
                    <a:lnTo>
                      <a:pt x="284" y="0"/>
                    </a:lnTo>
                    <a:close/>
                  </a:path>
                </a:pathLst>
              </a:custGeom>
              <a:solidFill>
                <a:srgbClr val="C0BA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1" name="Freeform 458"/>
              <p:cNvSpPr>
                <a:spLocks/>
              </p:cNvSpPr>
              <p:nvPr/>
            </p:nvSpPr>
            <p:spPr bwMode="auto">
              <a:xfrm>
                <a:off x="4613" y="4182"/>
                <a:ext cx="558" cy="88"/>
              </a:xfrm>
              <a:custGeom>
                <a:avLst/>
                <a:gdLst>
                  <a:gd name="T0" fmla="*/ 282 w 558"/>
                  <a:gd name="T1" fmla="*/ 88 h 88"/>
                  <a:gd name="T2" fmla="*/ 282 w 558"/>
                  <a:gd name="T3" fmla="*/ 88 h 88"/>
                  <a:gd name="T4" fmla="*/ 226 w 558"/>
                  <a:gd name="T5" fmla="*/ 88 h 88"/>
                  <a:gd name="T6" fmla="*/ 174 w 558"/>
                  <a:gd name="T7" fmla="*/ 86 h 88"/>
                  <a:gd name="T8" fmla="*/ 126 w 558"/>
                  <a:gd name="T9" fmla="*/ 82 h 88"/>
                  <a:gd name="T10" fmla="*/ 84 w 558"/>
                  <a:gd name="T11" fmla="*/ 76 h 88"/>
                  <a:gd name="T12" fmla="*/ 50 w 558"/>
                  <a:gd name="T13" fmla="*/ 70 h 88"/>
                  <a:gd name="T14" fmla="*/ 24 w 558"/>
                  <a:gd name="T15" fmla="*/ 62 h 88"/>
                  <a:gd name="T16" fmla="*/ 14 w 558"/>
                  <a:gd name="T17" fmla="*/ 58 h 88"/>
                  <a:gd name="T18" fmla="*/ 6 w 558"/>
                  <a:gd name="T19" fmla="*/ 54 h 88"/>
                  <a:gd name="T20" fmla="*/ 2 w 558"/>
                  <a:gd name="T21" fmla="*/ 50 h 88"/>
                  <a:gd name="T22" fmla="*/ 0 w 558"/>
                  <a:gd name="T23" fmla="*/ 46 h 88"/>
                  <a:gd name="T24" fmla="*/ 0 w 558"/>
                  <a:gd name="T25" fmla="*/ 46 h 88"/>
                  <a:gd name="T26" fmla="*/ 2 w 558"/>
                  <a:gd name="T27" fmla="*/ 42 h 88"/>
                  <a:gd name="T28" fmla="*/ 6 w 558"/>
                  <a:gd name="T29" fmla="*/ 38 h 88"/>
                  <a:gd name="T30" fmla="*/ 14 w 558"/>
                  <a:gd name="T31" fmla="*/ 32 h 88"/>
                  <a:gd name="T32" fmla="*/ 24 w 558"/>
                  <a:gd name="T33" fmla="*/ 28 h 88"/>
                  <a:gd name="T34" fmla="*/ 50 w 558"/>
                  <a:gd name="T35" fmla="*/ 20 h 88"/>
                  <a:gd name="T36" fmla="*/ 84 w 558"/>
                  <a:gd name="T37" fmla="*/ 14 h 88"/>
                  <a:gd name="T38" fmla="*/ 126 w 558"/>
                  <a:gd name="T39" fmla="*/ 8 h 88"/>
                  <a:gd name="T40" fmla="*/ 174 w 558"/>
                  <a:gd name="T41" fmla="*/ 4 h 88"/>
                  <a:gd name="T42" fmla="*/ 226 w 558"/>
                  <a:gd name="T43" fmla="*/ 0 h 88"/>
                  <a:gd name="T44" fmla="*/ 282 w 558"/>
                  <a:gd name="T45" fmla="*/ 0 h 88"/>
                  <a:gd name="T46" fmla="*/ 282 w 558"/>
                  <a:gd name="T47" fmla="*/ 0 h 88"/>
                  <a:gd name="T48" fmla="*/ 338 w 558"/>
                  <a:gd name="T49" fmla="*/ 0 h 88"/>
                  <a:gd name="T50" fmla="*/ 390 w 558"/>
                  <a:gd name="T51" fmla="*/ 4 h 88"/>
                  <a:gd name="T52" fmla="*/ 436 w 558"/>
                  <a:gd name="T53" fmla="*/ 8 h 88"/>
                  <a:gd name="T54" fmla="*/ 478 w 558"/>
                  <a:gd name="T55" fmla="*/ 14 h 88"/>
                  <a:gd name="T56" fmla="*/ 512 w 558"/>
                  <a:gd name="T57" fmla="*/ 20 h 88"/>
                  <a:gd name="T58" fmla="*/ 536 w 558"/>
                  <a:gd name="T59" fmla="*/ 28 h 88"/>
                  <a:gd name="T60" fmla="*/ 546 w 558"/>
                  <a:gd name="T61" fmla="*/ 32 h 88"/>
                  <a:gd name="T62" fmla="*/ 552 w 558"/>
                  <a:gd name="T63" fmla="*/ 38 h 88"/>
                  <a:gd name="T64" fmla="*/ 558 w 558"/>
                  <a:gd name="T65" fmla="*/ 42 h 88"/>
                  <a:gd name="T66" fmla="*/ 558 w 558"/>
                  <a:gd name="T67" fmla="*/ 46 h 88"/>
                  <a:gd name="T68" fmla="*/ 558 w 558"/>
                  <a:gd name="T69" fmla="*/ 46 h 88"/>
                  <a:gd name="T70" fmla="*/ 558 w 558"/>
                  <a:gd name="T71" fmla="*/ 50 h 88"/>
                  <a:gd name="T72" fmla="*/ 552 w 558"/>
                  <a:gd name="T73" fmla="*/ 54 h 88"/>
                  <a:gd name="T74" fmla="*/ 546 w 558"/>
                  <a:gd name="T75" fmla="*/ 58 h 88"/>
                  <a:gd name="T76" fmla="*/ 536 w 558"/>
                  <a:gd name="T77" fmla="*/ 62 h 88"/>
                  <a:gd name="T78" fmla="*/ 512 w 558"/>
                  <a:gd name="T79" fmla="*/ 70 h 88"/>
                  <a:gd name="T80" fmla="*/ 478 w 558"/>
                  <a:gd name="T81" fmla="*/ 76 h 88"/>
                  <a:gd name="T82" fmla="*/ 436 w 558"/>
                  <a:gd name="T83" fmla="*/ 82 h 88"/>
                  <a:gd name="T84" fmla="*/ 390 w 558"/>
                  <a:gd name="T85" fmla="*/ 86 h 88"/>
                  <a:gd name="T86" fmla="*/ 338 w 558"/>
                  <a:gd name="T87" fmla="*/ 88 h 88"/>
                  <a:gd name="T88" fmla="*/ 282 w 558"/>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88"/>
                    </a:moveTo>
                    <a:lnTo>
                      <a:pt x="282" y="88"/>
                    </a:lnTo>
                    <a:lnTo>
                      <a:pt x="226" y="88"/>
                    </a:lnTo>
                    <a:lnTo>
                      <a:pt x="174" y="86"/>
                    </a:lnTo>
                    <a:lnTo>
                      <a:pt x="126" y="82"/>
                    </a:lnTo>
                    <a:lnTo>
                      <a:pt x="84" y="76"/>
                    </a:lnTo>
                    <a:lnTo>
                      <a:pt x="50" y="70"/>
                    </a:lnTo>
                    <a:lnTo>
                      <a:pt x="24" y="62"/>
                    </a:lnTo>
                    <a:lnTo>
                      <a:pt x="14" y="58"/>
                    </a:lnTo>
                    <a:lnTo>
                      <a:pt x="6" y="54"/>
                    </a:lnTo>
                    <a:lnTo>
                      <a:pt x="2" y="50"/>
                    </a:lnTo>
                    <a:lnTo>
                      <a:pt x="0" y="46"/>
                    </a:lnTo>
                    <a:lnTo>
                      <a:pt x="0" y="46"/>
                    </a:lnTo>
                    <a:lnTo>
                      <a:pt x="2" y="42"/>
                    </a:lnTo>
                    <a:lnTo>
                      <a:pt x="6" y="38"/>
                    </a:lnTo>
                    <a:lnTo>
                      <a:pt x="14" y="32"/>
                    </a:lnTo>
                    <a:lnTo>
                      <a:pt x="24" y="28"/>
                    </a:lnTo>
                    <a:lnTo>
                      <a:pt x="50" y="20"/>
                    </a:lnTo>
                    <a:lnTo>
                      <a:pt x="84" y="14"/>
                    </a:lnTo>
                    <a:lnTo>
                      <a:pt x="126" y="8"/>
                    </a:lnTo>
                    <a:lnTo>
                      <a:pt x="174" y="4"/>
                    </a:lnTo>
                    <a:lnTo>
                      <a:pt x="226" y="0"/>
                    </a:lnTo>
                    <a:lnTo>
                      <a:pt x="282" y="0"/>
                    </a:lnTo>
                    <a:lnTo>
                      <a:pt x="282" y="0"/>
                    </a:lnTo>
                    <a:lnTo>
                      <a:pt x="338" y="0"/>
                    </a:lnTo>
                    <a:lnTo>
                      <a:pt x="390" y="4"/>
                    </a:lnTo>
                    <a:lnTo>
                      <a:pt x="436" y="8"/>
                    </a:lnTo>
                    <a:lnTo>
                      <a:pt x="478" y="14"/>
                    </a:lnTo>
                    <a:lnTo>
                      <a:pt x="512" y="20"/>
                    </a:lnTo>
                    <a:lnTo>
                      <a:pt x="536" y="28"/>
                    </a:lnTo>
                    <a:lnTo>
                      <a:pt x="546" y="32"/>
                    </a:lnTo>
                    <a:lnTo>
                      <a:pt x="552" y="38"/>
                    </a:lnTo>
                    <a:lnTo>
                      <a:pt x="558" y="42"/>
                    </a:lnTo>
                    <a:lnTo>
                      <a:pt x="558" y="46"/>
                    </a:lnTo>
                    <a:lnTo>
                      <a:pt x="558" y="46"/>
                    </a:lnTo>
                    <a:lnTo>
                      <a:pt x="558" y="50"/>
                    </a:lnTo>
                    <a:lnTo>
                      <a:pt x="552" y="54"/>
                    </a:lnTo>
                    <a:lnTo>
                      <a:pt x="546" y="58"/>
                    </a:lnTo>
                    <a:lnTo>
                      <a:pt x="536" y="62"/>
                    </a:lnTo>
                    <a:lnTo>
                      <a:pt x="512" y="70"/>
                    </a:lnTo>
                    <a:lnTo>
                      <a:pt x="478" y="76"/>
                    </a:lnTo>
                    <a:lnTo>
                      <a:pt x="436" y="82"/>
                    </a:lnTo>
                    <a:lnTo>
                      <a:pt x="390" y="86"/>
                    </a:lnTo>
                    <a:lnTo>
                      <a:pt x="338" y="88"/>
                    </a:lnTo>
                    <a:lnTo>
                      <a:pt x="282"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2" name="Freeform 459"/>
              <p:cNvSpPr>
                <a:spLocks/>
              </p:cNvSpPr>
              <p:nvPr/>
            </p:nvSpPr>
            <p:spPr bwMode="auto">
              <a:xfrm>
                <a:off x="4611" y="4182"/>
                <a:ext cx="562" cy="88"/>
              </a:xfrm>
              <a:custGeom>
                <a:avLst/>
                <a:gdLst>
                  <a:gd name="T0" fmla="*/ 284 w 562"/>
                  <a:gd name="T1" fmla="*/ 0 h 88"/>
                  <a:gd name="T2" fmla="*/ 284 w 562"/>
                  <a:gd name="T3" fmla="*/ 0 h 88"/>
                  <a:gd name="T4" fmla="*/ 228 w 562"/>
                  <a:gd name="T5" fmla="*/ 0 h 88"/>
                  <a:gd name="T6" fmla="*/ 174 w 562"/>
                  <a:gd name="T7" fmla="*/ 4 h 88"/>
                  <a:gd name="T8" fmla="*/ 126 w 562"/>
                  <a:gd name="T9" fmla="*/ 8 h 88"/>
                  <a:gd name="T10" fmla="*/ 84 w 562"/>
                  <a:gd name="T11" fmla="*/ 14 h 88"/>
                  <a:gd name="T12" fmla="*/ 50 w 562"/>
                  <a:gd name="T13" fmla="*/ 20 h 88"/>
                  <a:gd name="T14" fmla="*/ 24 w 562"/>
                  <a:gd name="T15" fmla="*/ 28 h 88"/>
                  <a:gd name="T16" fmla="*/ 14 w 562"/>
                  <a:gd name="T17" fmla="*/ 32 h 88"/>
                  <a:gd name="T18" fmla="*/ 6 w 562"/>
                  <a:gd name="T19" fmla="*/ 36 h 88"/>
                  <a:gd name="T20" fmla="*/ 2 w 562"/>
                  <a:gd name="T21" fmla="*/ 42 h 88"/>
                  <a:gd name="T22" fmla="*/ 0 w 562"/>
                  <a:gd name="T23" fmla="*/ 46 h 88"/>
                  <a:gd name="T24" fmla="*/ 0 w 562"/>
                  <a:gd name="T25" fmla="*/ 46 h 88"/>
                  <a:gd name="T26" fmla="*/ 2 w 562"/>
                  <a:gd name="T27" fmla="*/ 50 h 88"/>
                  <a:gd name="T28" fmla="*/ 6 w 562"/>
                  <a:gd name="T29" fmla="*/ 54 h 88"/>
                  <a:gd name="T30" fmla="*/ 14 w 562"/>
                  <a:gd name="T31" fmla="*/ 58 h 88"/>
                  <a:gd name="T32" fmla="*/ 24 w 562"/>
                  <a:gd name="T33" fmla="*/ 62 h 88"/>
                  <a:gd name="T34" fmla="*/ 50 w 562"/>
                  <a:gd name="T35" fmla="*/ 70 h 88"/>
                  <a:gd name="T36" fmla="*/ 84 w 562"/>
                  <a:gd name="T37" fmla="*/ 76 h 88"/>
                  <a:gd name="T38" fmla="*/ 126 w 562"/>
                  <a:gd name="T39" fmla="*/ 82 h 88"/>
                  <a:gd name="T40" fmla="*/ 174 w 562"/>
                  <a:gd name="T41" fmla="*/ 86 h 88"/>
                  <a:gd name="T42" fmla="*/ 228 w 562"/>
                  <a:gd name="T43" fmla="*/ 88 h 88"/>
                  <a:gd name="T44" fmla="*/ 284 w 562"/>
                  <a:gd name="T45" fmla="*/ 88 h 88"/>
                  <a:gd name="T46" fmla="*/ 284 w 562"/>
                  <a:gd name="T47" fmla="*/ 88 h 88"/>
                  <a:gd name="T48" fmla="*/ 340 w 562"/>
                  <a:gd name="T49" fmla="*/ 88 h 88"/>
                  <a:gd name="T50" fmla="*/ 392 w 562"/>
                  <a:gd name="T51" fmla="*/ 86 h 88"/>
                  <a:gd name="T52" fmla="*/ 440 w 562"/>
                  <a:gd name="T53" fmla="*/ 82 h 88"/>
                  <a:gd name="T54" fmla="*/ 480 w 562"/>
                  <a:gd name="T55" fmla="*/ 76 h 88"/>
                  <a:gd name="T56" fmla="*/ 514 w 562"/>
                  <a:gd name="T57" fmla="*/ 70 h 88"/>
                  <a:gd name="T58" fmla="*/ 540 w 562"/>
                  <a:gd name="T59" fmla="*/ 62 h 88"/>
                  <a:gd name="T60" fmla="*/ 550 w 562"/>
                  <a:gd name="T61" fmla="*/ 58 h 88"/>
                  <a:gd name="T62" fmla="*/ 558 w 562"/>
                  <a:gd name="T63" fmla="*/ 54 h 88"/>
                  <a:gd name="T64" fmla="*/ 562 w 562"/>
                  <a:gd name="T65" fmla="*/ 50 h 88"/>
                  <a:gd name="T66" fmla="*/ 562 w 562"/>
                  <a:gd name="T67" fmla="*/ 46 h 88"/>
                  <a:gd name="T68" fmla="*/ 562 w 562"/>
                  <a:gd name="T69" fmla="*/ 46 h 88"/>
                  <a:gd name="T70" fmla="*/ 562 w 562"/>
                  <a:gd name="T71" fmla="*/ 42 h 88"/>
                  <a:gd name="T72" fmla="*/ 558 w 562"/>
                  <a:gd name="T73" fmla="*/ 36 h 88"/>
                  <a:gd name="T74" fmla="*/ 550 w 562"/>
                  <a:gd name="T75" fmla="*/ 32 h 88"/>
                  <a:gd name="T76" fmla="*/ 540 w 562"/>
                  <a:gd name="T77" fmla="*/ 28 h 88"/>
                  <a:gd name="T78" fmla="*/ 514 w 562"/>
                  <a:gd name="T79" fmla="*/ 20 h 88"/>
                  <a:gd name="T80" fmla="*/ 480 w 562"/>
                  <a:gd name="T81" fmla="*/ 14 h 88"/>
                  <a:gd name="T82" fmla="*/ 440 w 562"/>
                  <a:gd name="T83" fmla="*/ 8 h 88"/>
                  <a:gd name="T84" fmla="*/ 392 w 562"/>
                  <a:gd name="T85" fmla="*/ 4 h 88"/>
                  <a:gd name="T86" fmla="*/ 340 w 562"/>
                  <a:gd name="T87" fmla="*/ 0 h 88"/>
                  <a:gd name="T88" fmla="*/ 284 w 56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2" h="88">
                    <a:moveTo>
                      <a:pt x="284" y="0"/>
                    </a:moveTo>
                    <a:lnTo>
                      <a:pt x="284" y="0"/>
                    </a:lnTo>
                    <a:lnTo>
                      <a:pt x="228" y="0"/>
                    </a:lnTo>
                    <a:lnTo>
                      <a:pt x="174" y="4"/>
                    </a:lnTo>
                    <a:lnTo>
                      <a:pt x="126" y="8"/>
                    </a:lnTo>
                    <a:lnTo>
                      <a:pt x="84" y="14"/>
                    </a:lnTo>
                    <a:lnTo>
                      <a:pt x="50" y="20"/>
                    </a:lnTo>
                    <a:lnTo>
                      <a:pt x="24" y="28"/>
                    </a:lnTo>
                    <a:lnTo>
                      <a:pt x="14" y="32"/>
                    </a:lnTo>
                    <a:lnTo>
                      <a:pt x="6" y="36"/>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8" y="88"/>
                    </a:lnTo>
                    <a:lnTo>
                      <a:pt x="284" y="88"/>
                    </a:lnTo>
                    <a:lnTo>
                      <a:pt x="284" y="88"/>
                    </a:lnTo>
                    <a:lnTo>
                      <a:pt x="340" y="88"/>
                    </a:lnTo>
                    <a:lnTo>
                      <a:pt x="392" y="86"/>
                    </a:lnTo>
                    <a:lnTo>
                      <a:pt x="440" y="82"/>
                    </a:lnTo>
                    <a:lnTo>
                      <a:pt x="480" y="76"/>
                    </a:lnTo>
                    <a:lnTo>
                      <a:pt x="514" y="70"/>
                    </a:lnTo>
                    <a:lnTo>
                      <a:pt x="540" y="62"/>
                    </a:lnTo>
                    <a:lnTo>
                      <a:pt x="550" y="58"/>
                    </a:lnTo>
                    <a:lnTo>
                      <a:pt x="558" y="54"/>
                    </a:lnTo>
                    <a:lnTo>
                      <a:pt x="562" y="50"/>
                    </a:lnTo>
                    <a:lnTo>
                      <a:pt x="562" y="46"/>
                    </a:lnTo>
                    <a:lnTo>
                      <a:pt x="562" y="46"/>
                    </a:lnTo>
                    <a:lnTo>
                      <a:pt x="562" y="42"/>
                    </a:lnTo>
                    <a:lnTo>
                      <a:pt x="558" y="36"/>
                    </a:lnTo>
                    <a:lnTo>
                      <a:pt x="550" y="32"/>
                    </a:lnTo>
                    <a:lnTo>
                      <a:pt x="540" y="28"/>
                    </a:lnTo>
                    <a:lnTo>
                      <a:pt x="514" y="20"/>
                    </a:lnTo>
                    <a:lnTo>
                      <a:pt x="480" y="14"/>
                    </a:lnTo>
                    <a:lnTo>
                      <a:pt x="440" y="8"/>
                    </a:lnTo>
                    <a:lnTo>
                      <a:pt x="392" y="4"/>
                    </a:lnTo>
                    <a:lnTo>
                      <a:pt x="340" y="0"/>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3" name="Freeform 460"/>
              <p:cNvSpPr>
                <a:spLocks noEditPoints="1"/>
              </p:cNvSpPr>
              <p:nvPr/>
            </p:nvSpPr>
            <p:spPr bwMode="auto">
              <a:xfrm>
                <a:off x="4613" y="4182"/>
                <a:ext cx="558" cy="88"/>
              </a:xfrm>
              <a:custGeom>
                <a:avLst/>
                <a:gdLst>
                  <a:gd name="T0" fmla="*/ 282 w 558"/>
                  <a:gd name="T1" fmla="*/ 88 h 88"/>
                  <a:gd name="T2" fmla="*/ 174 w 558"/>
                  <a:gd name="T3" fmla="*/ 84 h 88"/>
                  <a:gd name="T4" fmla="*/ 86 w 558"/>
                  <a:gd name="T5" fmla="*/ 76 h 88"/>
                  <a:gd name="T6" fmla="*/ 26 w 558"/>
                  <a:gd name="T7" fmla="*/ 62 h 88"/>
                  <a:gd name="T8" fmla="*/ 8 w 558"/>
                  <a:gd name="T9" fmla="*/ 54 h 88"/>
                  <a:gd name="T10" fmla="*/ 4 w 558"/>
                  <a:gd name="T11" fmla="*/ 46 h 88"/>
                  <a:gd name="T12" fmla="*/ 4 w 558"/>
                  <a:gd name="T13" fmla="*/ 42 h 88"/>
                  <a:gd name="T14" fmla="*/ 16 w 558"/>
                  <a:gd name="T15" fmla="*/ 32 h 88"/>
                  <a:gd name="T16" fmla="*/ 50 w 558"/>
                  <a:gd name="T17" fmla="*/ 20 h 88"/>
                  <a:gd name="T18" fmla="*/ 126 w 558"/>
                  <a:gd name="T19" fmla="*/ 8 h 88"/>
                  <a:gd name="T20" fmla="*/ 226 w 558"/>
                  <a:gd name="T21" fmla="*/ 2 h 88"/>
                  <a:gd name="T22" fmla="*/ 282 w 558"/>
                  <a:gd name="T23" fmla="*/ 0 h 88"/>
                  <a:gd name="T24" fmla="*/ 388 w 558"/>
                  <a:gd name="T25" fmla="*/ 4 h 88"/>
                  <a:gd name="T26" fmla="*/ 476 w 558"/>
                  <a:gd name="T27" fmla="*/ 14 h 88"/>
                  <a:gd name="T28" fmla="*/ 534 w 558"/>
                  <a:gd name="T29" fmla="*/ 28 h 88"/>
                  <a:gd name="T30" fmla="*/ 550 w 558"/>
                  <a:gd name="T31" fmla="*/ 38 h 88"/>
                  <a:gd name="T32" fmla="*/ 556 w 558"/>
                  <a:gd name="T33" fmla="*/ 46 h 88"/>
                  <a:gd name="T34" fmla="*/ 556 w 558"/>
                  <a:gd name="T35" fmla="*/ 50 h 88"/>
                  <a:gd name="T36" fmla="*/ 544 w 558"/>
                  <a:gd name="T37" fmla="*/ 58 h 88"/>
                  <a:gd name="T38" fmla="*/ 510 w 558"/>
                  <a:gd name="T39" fmla="*/ 70 h 88"/>
                  <a:gd name="T40" fmla="*/ 436 w 558"/>
                  <a:gd name="T41" fmla="*/ 80 h 88"/>
                  <a:gd name="T42" fmla="*/ 338 w 558"/>
                  <a:gd name="T43" fmla="*/ 88 h 88"/>
                  <a:gd name="T44" fmla="*/ 282 w 558"/>
                  <a:gd name="T45" fmla="*/ 0 h 88"/>
                  <a:gd name="T46" fmla="*/ 226 w 558"/>
                  <a:gd name="T47" fmla="*/ 0 h 88"/>
                  <a:gd name="T48" fmla="*/ 126 w 558"/>
                  <a:gd name="T49" fmla="*/ 8 h 88"/>
                  <a:gd name="T50" fmla="*/ 50 w 558"/>
                  <a:gd name="T51" fmla="*/ 20 h 88"/>
                  <a:gd name="T52" fmla="*/ 14 w 558"/>
                  <a:gd name="T53" fmla="*/ 32 h 88"/>
                  <a:gd name="T54" fmla="*/ 2 w 558"/>
                  <a:gd name="T55" fmla="*/ 42 h 88"/>
                  <a:gd name="T56" fmla="*/ 0 w 558"/>
                  <a:gd name="T57" fmla="*/ 46 h 88"/>
                  <a:gd name="T58" fmla="*/ 6 w 558"/>
                  <a:gd name="T59" fmla="*/ 54 h 88"/>
                  <a:gd name="T60" fmla="*/ 24 w 558"/>
                  <a:gd name="T61" fmla="*/ 62 h 88"/>
                  <a:gd name="T62" fmla="*/ 84 w 558"/>
                  <a:gd name="T63" fmla="*/ 76 h 88"/>
                  <a:gd name="T64" fmla="*/ 174 w 558"/>
                  <a:gd name="T65" fmla="*/ 86 h 88"/>
                  <a:gd name="T66" fmla="*/ 282 w 558"/>
                  <a:gd name="T67" fmla="*/ 88 h 88"/>
                  <a:gd name="T68" fmla="*/ 338 w 558"/>
                  <a:gd name="T69" fmla="*/ 88 h 88"/>
                  <a:gd name="T70" fmla="*/ 436 w 558"/>
                  <a:gd name="T71" fmla="*/ 82 h 88"/>
                  <a:gd name="T72" fmla="*/ 512 w 558"/>
                  <a:gd name="T73" fmla="*/ 70 h 88"/>
                  <a:gd name="T74" fmla="*/ 546 w 558"/>
                  <a:gd name="T75" fmla="*/ 58 h 88"/>
                  <a:gd name="T76" fmla="*/ 558 w 558"/>
                  <a:gd name="T77" fmla="*/ 50 h 88"/>
                  <a:gd name="T78" fmla="*/ 558 w 558"/>
                  <a:gd name="T79" fmla="*/ 46 h 88"/>
                  <a:gd name="T80" fmla="*/ 552 w 558"/>
                  <a:gd name="T81" fmla="*/ 38 h 88"/>
                  <a:gd name="T82" fmla="*/ 536 w 558"/>
                  <a:gd name="T83" fmla="*/ 28 h 88"/>
                  <a:gd name="T84" fmla="*/ 478 w 558"/>
                  <a:gd name="T85" fmla="*/ 14 h 88"/>
                  <a:gd name="T86" fmla="*/ 390 w 558"/>
                  <a:gd name="T87" fmla="*/ 4 h 88"/>
                  <a:gd name="T88" fmla="*/ 282 w 55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88"/>
                    </a:moveTo>
                    <a:lnTo>
                      <a:pt x="282" y="88"/>
                    </a:lnTo>
                    <a:lnTo>
                      <a:pt x="226" y="88"/>
                    </a:lnTo>
                    <a:lnTo>
                      <a:pt x="174" y="84"/>
                    </a:lnTo>
                    <a:lnTo>
                      <a:pt x="126" y="80"/>
                    </a:lnTo>
                    <a:lnTo>
                      <a:pt x="86" y="76"/>
                    </a:lnTo>
                    <a:lnTo>
                      <a:pt x="50" y="70"/>
                    </a:lnTo>
                    <a:lnTo>
                      <a:pt x="26" y="62"/>
                    </a:lnTo>
                    <a:lnTo>
                      <a:pt x="16" y="58"/>
                    </a:lnTo>
                    <a:lnTo>
                      <a:pt x="8" y="54"/>
                    </a:lnTo>
                    <a:lnTo>
                      <a:pt x="4" y="50"/>
                    </a:lnTo>
                    <a:lnTo>
                      <a:pt x="4" y="46"/>
                    </a:lnTo>
                    <a:lnTo>
                      <a:pt x="4" y="46"/>
                    </a:lnTo>
                    <a:lnTo>
                      <a:pt x="4" y="42"/>
                    </a:lnTo>
                    <a:lnTo>
                      <a:pt x="8" y="38"/>
                    </a:lnTo>
                    <a:lnTo>
                      <a:pt x="16" y="32"/>
                    </a:lnTo>
                    <a:lnTo>
                      <a:pt x="26" y="28"/>
                    </a:lnTo>
                    <a:lnTo>
                      <a:pt x="50" y="20"/>
                    </a:lnTo>
                    <a:lnTo>
                      <a:pt x="86" y="14"/>
                    </a:lnTo>
                    <a:lnTo>
                      <a:pt x="126" y="8"/>
                    </a:lnTo>
                    <a:lnTo>
                      <a:pt x="174" y="4"/>
                    </a:lnTo>
                    <a:lnTo>
                      <a:pt x="226" y="2"/>
                    </a:lnTo>
                    <a:lnTo>
                      <a:pt x="282" y="0"/>
                    </a:lnTo>
                    <a:lnTo>
                      <a:pt x="282" y="0"/>
                    </a:lnTo>
                    <a:lnTo>
                      <a:pt x="338" y="2"/>
                    </a:lnTo>
                    <a:lnTo>
                      <a:pt x="388" y="4"/>
                    </a:lnTo>
                    <a:lnTo>
                      <a:pt x="436" y="8"/>
                    </a:lnTo>
                    <a:lnTo>
                      <a:pt x="476" y="14"/>
                    </a:lnTo>
                    <a:lnTo>
                      <a:pt x="510" y="20"/>
                    </a:lnTo>
                    <a:lnTo>
                      <a:pt x="534" y="28"/>
                    </a:lnTo>
                    <a:lnTo>
                      <a:pt x="544" y="32"/>
                    </a:lnTo>
                    <a:lnTo>
                      <a:pt x="550" y="38"/>
                    </a:lnTo>
                    <a:lnTo>
                      <a:pt x="556" y="42"/>
                    </a:lnTo>
                    <a:lnTo>
                      <a:pt x="556" y="46"/>
                    </a:lnTo>
                    <a:lnTo>
                      <a:pt x="556" y="46"/>
                    </a:lnTo>
                    <a:lnTo>
                      <a:pt x="556" y="50"/>
                    </a:lnTo>
                    <a:lnTo>
                      <a:pt x="550" y="54"/>
                    </a:lnTo>
                    <a:lnTo>
                      <a:pt x="544" y="58"/>
                    </a:lnTo>
                    <a:lnTo>
                      <a:pt x="534" y="62"/>
                    </a:lnTo>
                    <a:lnTo>
                      <a:pt x="510" y="70"/>
                    </a:lnTo>
                    <a:lnTo>
                      <a:pt x="476" y="76"/>
                    </a:lnTo>
                    <a:lnTo>
                      <a:pt x="436" y="80"/>
                    </a:lnTo>
                    <a:lnTo>
                      <a:pt x="388" y="84"/>
                    </a:lnTo>
                    <a:lnTo>
                      <a:pt x="338" y="88"/>
                    </a:lnTo>
                    <a:lnTo>
                      <a:pt x="282" y="88"/>
                    </a:lnTo>
                    <a:close/>
                    <a:moveTo>
                      <a:pt x="282" y="0"/>
                    </a:moveTo>
                    <a:lnTo>
                      <a:pt x="282" y="0"/>
                    </a:lnTo>
                    <a:lnTo>
                      <a:pt x="226" y="0"/>
                    </a:lnTo>
                    <a:lnTo>
                      <a:pt x="174" y="4"/>
                    </a:lnTo>
                    <a:lnTo>
                      <a:pt x="126" y="8"/>
                    </a:lnTo>
                    <a:lnTo>
                      <a:pt x="84" y="14"/>
                    </a:lnTo>
                    <a:lnTo>
                      <a:pt x="50" y="20"/>
                    </a:lnTo>
                    <a:lnTo>
                      <a:pt x="24" y="28"/>
                    </a:lnTo>
                    <a:lnTo>
                      <a:pt x="14" y="32"/>
                    </a:lnTo>
                    <a:lnTo>
                      <a:pt x="6" y="38"/>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6" y="88"/>
                    </a:lnTo>
                    <a:lnTo>
                      <a:pt x="282" y="88"/>
                    </a:lnTo>
                    <a:lnTo>
                      <a:pt x="282" y="88"/>
                    </a:lnTo>
                    <a:lnTo>
                      <a:pt x="338" y="88"/>
                    </a:lnTo>
                    <a:lnTo>
                      <a:pt x="390" y="86"/>
                    </a:lnTo>
                    <a:lnTo>
                      <a:pt x="436" y="82"/>
                    </a:lnTo>
                    <a:lnTo>
                      <a:pt x="478" y="76"/>
                    </a:lnTo>
                    <a:lnTo>
                      <a:pt x="512" y="70"/>
                    </a:lnTo>
                    <a:lnTo>
                      <a:pt x="536" y="62"/>
                    </a:lnTo>
                    <a:lnTo>
                      <a:pt x="546" y="58"/>
                    </a:lnTo>
                    <a:lnTo>
                      <a:pt x="552" y="54"/>
                    </a:lnTo>
                    <a:lnTo>
                      <a:pt x="558" y="50"/>
                    </a:lnTo>
                    <a:lnTo>
                      <a:pt x="558" y="46"/>
                    </a:lnTo>
                    <a:lnTo>
                      <a:pt x="558" y="46"/>
                    </a:lnTo>
                    <a:lnTo>
                      <a:pt x="558" y="42"/>
                    </a:lnTo>
                    <a:lnTo>
                      <a:pt x="552" y="38"/>
                    </a:lnTo>
                    <a:lnTo>
                      <a:pt x="546" y="32"/>
                    </a:lnTo>
                    <a:lnTo>
                      <a:pt x="536" y="28"/>
                    </a:lnTo>
                    <a:lnTo>
                      <a:pt x="512" y="20"/>
                    </a:lnTo>
                    <a:lnTo>
                      <a:pt x="478" y="14"/>
                    </a:lnTo>
                    <a:lnTo>
                      <a:pt x="436" y="8"/>
                    </a:lnTo>
                    <a:lnTo>
                      <a:pt x="390" y="4"/>
                    </a:lnTo>
                    <a:lnTo>
                      <a:pt x="338" y="0"/>
                    </a:lnTo>
                    <a:lnTo>
                      <a:pt x="282"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4" name="Freeform 461"/>
              <p:cNvSpPr>
                <a:spLocks/>
              </p:cNvSpPr>
              <p:nvPr/>
            </p:nvSpPr>
            <p:spPr bwMode="auto">
              <a:xfrm>
                <a:off x="4617" y="4182"/>
                <a:ext cx="552" cy="88"/>
              </a:xfrm>
              <a:custGeom>
                <a:avLst/>
                <a:gdLst>
                  <a:gd name="T0" fmla="*/ 278 w 552"/>
                  <a:gd name="T1" fmla="*/ 88 h 88"/>
                  <a:gd name="T2" fmla="*/ 278 w 552"/>
                  <a:gd name="T3" fmla="*/ 88 h 88"/>
                  <a:gd name="T4" fmla="*/ 222 w 552"/>
                  <a:gd name="T5" fmla="*/ 88 h 88"/>
                  <a:gd name="T6" fmla="*/ 170 w 552"/>
                  <a:gd name="T7" fmla="*/ 84 h 88"/>
                  <a:gd name="T8" fmla="*/ 122 w 552"/>
                  <a:gd name="T9" fmla="*/ 80 h 88"/>
                  <a:gd name="T10" fmla="*/ 82 w 552"/>
                  <a:gd name="T11" fmla="*/ 76 h 88"/>
                  <a:gd name="T12" fmla="*/ 46 w 552"/>
                  <a:gd name="T13" fmla="*/ 70 h 88"/>
                  <a:gd name="T14" fmla="*/ 22 w 552"/>
                  <a:gd name="T15" fmla="*/ 62 h 88"/>
                  <a:gd name="T16" fmla="*/ 12 w 552"/>
                  <a:gd name="T17" fmla="*/ 58 h 88"/>
                  <a:gd name="T18" fmla="*/ 4 w 552"/>
                  <a:gd name="T19" fmla="*/ 54 h 88"/>
                  <a:gd name="T20" fmla="*/ 0 w 552"/>
                  <a:gd name="T21" fmla="*/ 50 h 88"/>
                  <a:gd name="T22" fmla="*/ 0 w 552"/>
                  <a:gd name="T23" fmla="*/ 46 h 88"/>
                  <a:gd name="T24" fmla="*/ 0 w 552"/>
                  <a:gd name="T25" fmla="*/ 46 h 88"/>
                  <a:gd name="T26" fmla="*/ 0 w 552"/>
                  <a:gd name="T27" fmla="*/ 42 h 88"/>
                  <a:gd name="T28" fmla="*/ 4 w 552"/>
                  <a:gd name="T29" fmla="*/ 38 h 88"/>
                  <a:gd name="T30" fmla="*/ 12 w 552"/>
                  <a:gd name="T31" fmla="*/ 32 h 88"/>
                  <a:gd name="T32" fmla="*/ 22 w 552"/>
                  <a:gd name="T33" fmla="*/ 28 h 88"/>
                  <a:gd name="T34" fmla="*/ 46 w 552"/>
                  <a:gd name="T35" fmla="*/ 20 h 88"/>
                  <a:gd name="T36" fmla="*/ 82 w 552"/>
                  <a:gd name="T37" fmla="*/ 14 h 88"/>
                  <a:gd name="T38" fmla="*/ 122 w 552"/>
                  <a:gd name="T39" fmla="*/ 8 h 88"/>
                  <a:gd name="T40" fmla="*/ 170 w 552"/>
                  <a:gd name="T41" fmla="*/ 4 h 88"/>
                  <a:gd name="T42" fmla="*/ 222 w 552"/>
                  <a:gd name="T43" fmla="*/ 2 h 88"/>
                  <a:gd name="T44" fmla="*/ 278 w 552"/>
                  <a:gd name="T45" fmla="*/ 0 h 88"/>
                  <a:gd name="T46" fmla="*/ 278 w 552"/>
                  <a:gd name="T47" fmla="*/ 0 h 88"/>
                  <a:gd name="T48" fmla="*/ 334 w 552"/>
                  <a:gd name="T49" fmla="*/ 2 h 88"/>
                  <a:gd name="T50" fmla="*/ 384 w 552"/>
                  <a:gd name="T51" fmla="*/ 4 h 88"/>
                  <a:gd name="T52" fmla="*/ 432 w 552"/>
                  <a:gd name="T53" fmla="*/ 8 h 88"/>
                  <a:gd name="T54" fmla="*/ 472 w 552"/>
                  <a:gd name="T55" fmla="*/ 14 h 88"/>
                  <a:gd name="T56" fmla="*/ 506 w 552"/>
                  <a:gd name="T57" fmla="*/ 20 h 88"/>
                  <a:gd name="T58" fmla="*/ 530 w 552"/>
                  <a:gd name="T59" fmla="*/ 28 h 88"/>
                  <a:gd name="T60" fmla="*/ 540 w 552"/>
                  <a:gd name="T61" fmla="*/ 32 h 88"/>
                  <a:gd name="T62" fmla="*/ 546 w 552"/>
                  <a:gd name="T63" fmla="*/ 38 h 88"/>
                  <a:gd name="T64" fmla="*/ 552 w 552"/>
                  <a:gd name="T65" fmla="*/ 42 h 88"/>
                  <a:gd name="T66" fmla="*/ 552 w 552"/>
                  <a:gd name="T67" fmla="*/ 46 h 88"/>
                  <a:gd name="T68" fmla="*/ 552 w 552"/>
                  <a:gd name="T69" fmla="*/ 46 h 88"/>
                  <a:gd name="T70" fmla="*/ 552 w 552"/>
                  <a:gd name="T71" fmla="*/ 50 h 88"/>
                  <a:gd name="T72" fmla="*/ 546 w 552"/>
                  <a:gd name="T73" fmla="*/ 54 h 88"/>
                  <a:gd name="T74" fmla="*/ 540 w 552"/>
                  <a:gd name="T75" fmla="*/ 58 h 88"/>
                  <a:gd name="T76" fmla="*/ 530 w 552"/>
                  <a:gd name="T77" fmla="*/ 62 h 88"/>
                  <a:gd name="T78" fmla="*/ 506 w 552"/>
                  <a:gd name="T79" fmla="*/ 70 h 88"/>
                  <a:gd name="T80" fmla="*/ 472 w 552"/>
                  <a:gd name="T81" fmla="*/ 76 h 88"/>
                  <a:gd name="T82" fmla="*/ 432 w 552"/>
                  <a:gd name="T83" fmla="*/ 80 h 88"/>
                  <a:gd name="T84" fmla="*/ 384 w 552"/>
                  <a:gd name="T85" fmla="*/ 84 h 88"/>
                  <a:gd name="T86" fmla="*/ 334 w 552"/>
                  <a:gd name="T87" fmla="*/ 88 h 88"/>
                  <a:gd name="T88" fmla="*/ 278 w 55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88"/>
                    </a:moveTo>
                    <a:lnTo>
                      <a:pt x="278" y="88"/>
                    </a:lnTo>
                    <a:lnTo>
                      <a:pt x="222" y="88"/>
                    </a:lnTo>
                    <a:lnTo>
                      <a:pt x="170" y="84"/>
                    </a:lnTo>
                    <a:lnTo>
                      <a:pt x="122" y="80"/>
                    </a:lnTo>
                    <a:lnTo>
                      <a:pt x="82" y="76"/>
                    </a:lnTo>
                    <a:lnTo>
                      <a:pt x="46" y="70"/>
                    </a:lnTo>
                    <a:lnTo>
                      <a:pt x="22" y="62"/>
                    </a:lnTo>
                    <a:lnTo>
                      <a:pt x="12" y="58"/>
                    </a:lnTo>
                    <a:lnTo>
                      <a:pt x="4" y="54"/>
                    </a:lnTo>
                    <a:lnTo>
                      <a:pt x="0" y="50"/>
                    </a:lnTo>
                    <a:lnTo>
                      <a:pt x="0" y="46"/>
                    </a:lnTo>
                    <a:lnTo>
                      <a:pt x="0" y="46"/>
                    </a:lnTo>
                    <a:lnTo>
                      <a:pt x="0" y="42"/>
                    </a:lnTo>
                    <a:lnTo>
                      <a:pt x="4" y="38"/>
                    </a:lnTo>
                    <a:lnTo>
                      <a:pt x="12" y="32"/>
                    </a:lnTo>
                    <a:lnTo>
                      <a:pt x="22" y="28"/>
                    </a:lnTo>
                    <a:lnTo>
                      <a:pt x="46" y="20"/>
                    </a:lnTo>
                    <a:lnTo>
                      <a:pt x="82" y="14"/>
                    </a:lnTo>
                    <a:lnTo>
                      <a:pt x="122" y="8"/>
                    </a:lnTo>
                    <a:lnTo>
                      <a:pt x="170" y="4"/>
                    </a:lnTo>
                    <a:lnTo>
                      <a:pt x="222" y="2"/>
                    </a:lnTo>
                    <a:lnTo>
                      <a:pt x="278" y="0"/>
                    </a:lnTo>
                    <a:lnTo>
                      <a:pt x="278" y="0"/>
                    </a:lnTo>
                    <a:lnTo>
                      <a:pt x="334" y="2"/>
                    </a:lnTo>
                    <a:lnTo>
                      <a:pt x="384" y="4"/>
                    </a:lnTo>
                    <a:lnTo>
                      <a:pt x="432" y="8"/>
                    </a:lnTo>
                    <a:lnTo>
                      <a:pt x="472" y="14"/>
                    </a:lnTo>
                    <a:lnTo>
                      <a:pt x="506" y="20"/>
                    </a:lnTo>
                    <a:lnTo>
                      <a:pt x="530" y="28"/>
                    </a:lnTo>
                    <a:lnTo>
                      <a:pt x="540" y="32"/>
                    </a:lnTo>
                    <a:lnTo>
                      <a:pt x="546" y="38"/>
                    </a:lnTo>
                    <a:lnTo>
                      <a:pt x="552" y="42"/>
                    </a:lnTo>
                    <a:lnTo>
                      <a:pt x="552" y="46"/>
                    </a:lnTo>
                    <a:lnTo>
                      <a:pt x="552" y="46"/>
                    </a:lnTo>
                    <a:lnTo>
                      <a:pt x="552" y="50"/>
                    </a:lnTo>
                    <a:lnTo>
                      <a:pt x="546" y="54"/>
                    </a:lnTo>
                    <a:lnTo>
                      <a:pt x="540" y="58"/>
                    </a:lnTo>
                    <a:lnTo>
                      <a:pt x="530" y="62"/>
                    </a:lnTo>
                    <a:lnTo>
                      <a:pt x="506" y="70"/>
                    </a:lnTo>
                    <a:lnTo>
                      <a:pt x="472" y="76"/>
                    </a:lnTo>
                    <a:lnTo>
                      <a:pt x="432" y="80"/>
                    </a:lnTo>
                    <a:lnTo>
                      <a:pt x="384" y="84"/>
                    </a:lnTo>
                    <a:lnTo>
                      <a:pt x="334" y="88"/>
                    </a:lnTo>
                    <a:lnTo>
                      <a:pt x="278"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5" name="Freeform 462"/>
              <p:cNvSpPr>
                <a:spLocks/>
              </p:cNvSpPr>
              <p:nvPr/>
            </p:nvSpPr>
            <p:spPr bwMode="auto">
              <a:xfrm>
                <a:off x="4613" y="4182"/>
                <a:ext cx="558" cy="88"/>
              </a:xfrm>
              <a:custGeom>
                <a:avLst/>
                <a:gdLst>
                  <a:gd name="T0" fmla="*/ 282 w 558"/>
                  <a:gd name="T1" fmla="*/ 0 h 88"/>
                  <a:gd name="T2" fmla="*/ 282 w 558"/>
                  <a:gd name="T3" fmla="*/ 0 h 88"/>
                  <a:gd name="T4" fmla="*/ 226 w 558"/>
                  <a:gd name="T5" fmla="*/ 0 h 88"/>
                  <a:gd name="T6" fmla="*/ 174 w 558"/>
                  <a:gd name="T7" fmla="*/ 4 h 88"/>
                  <a:gd name="T8" fmla="*/ 126 w 558"/>
                  <a:gd name="T9" fmla="*/ 8 h 88"/>
                  <a:gd name="T10" fmla="*/ 84 w 558"/>
                  <a:gd name="T11" fmla="*/ 14 h 88"/>
                  <a:gd name="T12" fmla="*/ 50 w 558"/>
                  <a:gd name="T13" fmla="*/ 20 h 88"/>
                  <a:gd name="T14" fmla="*/ 24 w 558"/>
                  <a:gd name="T15" fmla="*/ 28 h 88"/>
                  <a:gd name="T16" fmla="*/ 14 w 558"/>
                  <a:gd name="T17" fmla="*/ 32 h 88"/>
                  <a:gd name="T18" fmla="*/ 6 w 558"/>
                  <a:gd name="T19" fmla="*/ 38 h 88"/>
                  <a:gd name="T20" fmla="*/ 2 w 558"/>
                  <a:gd name="T21" fmla="*/ 42 h 88"/>
                  <a:gd name="T22" fmla="*/ 0 w 558"/>
                  <a:gd name="T23" fmla="*/ 46 h 88"/>
                  <a:gd name="T24" fmla="*/ 0 w 558"/>
                  <a:gd name="T25" fmla="*/ 46 h 88"/>
                  <a:gd name="T26" fmla="*/ 2 w 558"/>
                  <a:gd name="T27" fmla="*/ 50 h 88"/>
                  <a:gd name="T28" fmla="*/ 6 w 558"/>
                  <a:gd name="T29" fmla="*/ 54 h 88"/>
                  <a:gd name="T30" fmla="*/ 14 w 558"/>
                  <a:gd name="T31" fmla="*/ 58 h 88"/>
                  <a:gd name="T32" fmla="*/ 24 w 558"/>
                  <a:gd name="T33" fmla="*/ 62 h 88"/>
                  <a:gd name="T34" fmla="*/ 50 w 558"/>
                  <a:gd name="T35" fmla="*/ 70 h 88"/>
                  <a:gd name="T36" fmla="*/ 84 w 558"/>
                  <a:gd name="T37" fmla="*/ 76 h 88"/>
                  <a:gd name="T38" fmla="*/ 126 w 558"/>
                  <a:gd name="T39" fmla="*/ 82 h 88"/>
                  <a:gd name="T40" fmla="*/ 174 w 558"/>
                  <a:gd name="T41" fmla="*/ 86 h 88"/>
                  <a:gd name="T42" fmla="*/ 226 w 558"/>
                  <a:gd name="T43" fmla="*/ 88 h 88"/>
                  <a:gd name="T44" fmla="*/ 282 w 558"/>
                  <a:gd name="T45" fmla="*/ 88 h 88"/>
                  <a:gd name="T46" fmla="*/ 282 w 558"/>
                  <a:gd name="T47" fmla="*/ 88 h 88"/>
                  <a:gd name="T48" fmla="*/ 338 w 558"/>
                  <a:gd name="T49" fmla="*/ 88 h 88"/>
                  <a:gd name="T50" fmla="*/ 390 w 558"/>
                  <a:gd name="T51" fmla="*/ 86 h 88"/>
                  <a:gd name="T52" fmla="*/ 436 w 558"/>
                  <a:gd name="T53" fmla="*/ 82 h 88"/>
                  <a:gd name="T54" fmla="*/ 478 w 558"/>
                  <a:gd name="T55" fmla="*/ 76 h 88"/>
                  <a:gd name="T56" fmla="*/ 512 w 558"/>
                  <a:gd name="T57" fmla="*/ 70 h 88"/>
                  <a:gd name="T58" fmla="*/ 536 w 558"/>
                  <a:gd name="T59" fmla="*/ 62 h 88"/>
                  <a:gd name="T60" fmla="*/ 546 w 558"/>
                  <a:gd name="T61" fmla="*/ 58 h 88"/>
                  <a:gd name="T62" fmla="*/ 552 w 558"/>
                  <a:gd name="T63" fmla="*/ 54 h 88"/>
                  <a:gd name="T64" fmla="*/ 558 w 558"/>
                  <a:gd name="T65" fmla="*/ 50 h 88"/>
                  <a:gd name="T66" fmla="*/ 558 w 558"/>
                  <a:gd name="T67" fmla="*/ 46 h 88"/>
                  <a:gd name="T68" fmla="*/ 558 w 558"/>
                  <a:gd name="T69" fmla="*/ 46 h 88"/>
                  <a:gd name="T70" fmla="*/ 558 w 558"/>
                  <a:gd name="T71" fmla="*/ 42 h 88"/>
                  <a:gd name="T72" fmla="*/ 552 w 558"/>
                  <a:gd name="T73" fmla="*/ 38 h 88"/>
                  <a:gd name="T74" fmla="*/ 546 w 558"/>
                  <a:gd name="T75" fmla="*/ 32 h 88"/>
                  <a:gd name="T76" fmla="*/ 536 w 558"/>
                  <a:gd name="T77" fmla="*/ 28 h 88"/>
                  <a:gd name="T78" fmla="*/ 512 w 558"/>
                  <a:gd name="T79" fmla="*/ 20 h 88"/>
                  <a:gd name="T80" fmla="*/ 478 w 558"/>
                  <a:gd name="T81" fmla="*/ 14 h 88"/>
                  <a:gd name="T82" fmla="*/ 436 w 558"/>
                  <a:gd name="T83" fmla="*/ 8 h 88"/>
                  <a:gd name="T84" fmla="*/ 390 w 558"/>
                  <a:gd name="T85" fmla="*/ 4 h 88"/>
                  <a:gd name="T86" fmla="*/ 338 w 558"/>
                  <a:gd name="T87" fmla="*/ 0 h 88"/>
                  <a:gd name="T88" fmla="*/ 282 w 55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8" h="88">
                    <a:moveTo>
                      <a:pt x="282" y="0"/>
                    </a:moveTo>
                    <a:lnTo>
                      <a:pt x="282" y="0"/>
                    </a:lnTo>
                    <a:lnTo>
                      <a:pt x="226" y="0"/>
                    </a:lnTo>
                    <a:lnTo>
                      <a:pt x="174" y="4"/>
                    </a:lnTo>
                    <a:lnTo>
                      <a:pt x="126" y="8"/>
                    </a:lnTo>
                    <a:lnTo>
                      <a:pt x="84" y="14"/>
                    </a:lnTo>
                    <a:lnTo>
                      <a:pt x="50" y="20"/>
                    </a:lnTo>
                    <a:lnTo>
                      <a:pt x="24" y="28"/>
                    </a:lnTo>
                    <a:lnTo>
                      <a:pt x="14" y="32"/>
                    </a:lnTo>
                    <a:lnTo>
                      <a:pt x="6" y="38"/>
                    </a:lnTo>
                    <a:lnTo>
                      <a:pt x="2" y="42"/>
                    </a:lnTo>
                    <a:lnTo>
                      <a:pt x="0" y="46"/>
                    </a:lnTo>
                    <a:lnTo>
                      <a:pt x="0" y="46"/>
                    </a:lnTo>
                    <a:lnTo>
                      <a:pt x="2" y="50"/>
                    </a:lnTo>
                    <a:lnTo>
                      <a:pt x="6" y="54"/>
                    </a:lnTo>
                    <a:lnTo>
                      <a:pt x="14" y="58"/>
                    </a:lnTo>
                    <a:lnTo>
                      <a:pt x="24" y="62"/>
                    </a:lnTo>
                    <a:lnTo>
                      <a:pt x="50" y="70"/>
                    </a:lnTo>
                    <a:lnTo>
                      <a:pt x="84" y="76"/>
                    </a:lnTo>
                    <a:lnTo>
                      <a:pt x="126" y="82"/>
                    </a:lnTo>
                    <a:lnTo>
                      <a:pt x="174" y="86"/>
                    </a:lnTo>
                    <a:lnTo>
                      <a:pt x="226" y="88"/>
                    </a:lnTo>
                    <a:lnTo>
                      <a:pt x="282" y="88"/>
                    </a:lnTo>
                    <a:lnTo>
                      <a:pt x="282" y="88"/>
                    </a:lnTo>
                    <a:lnTo>
                      <a:pt x="338" y="88"/>
                    </a:lnTo>
                    <a:lnTo>
                      <a:pt x="390" y="86"/>
                    </a:lnTo>
                    <a:lnTo>
                      <a:pt x="436" y="82"/>
                    </a:lnTo>
                    <a:lnTo>
                      <a:pt x="478" y="76"/>
                    </a:lnTo>
                    <a:lnTo>
                      <a:pt x="512" y="70"/>
                    </a:lnTo>
                    <a:lnTo>
                      <a:pt x="536" y="62"/>
                    </a:lnTo>
                    <a:lnTo>
                      <a:pt x="546" y="58"/>
                    </a:lnTo>
                    <a:lnTo>
                      <a:pt x="552" y="54"/>
                    </a:lnTo>
                    <a:lnTo>
                      <a:pt x="558" y="50"/>
                    </a:lnTo>
                    <a:lnTo>
                      <a:pt x="558" y="46"/>
                    </a:lnTo>
                    <a:lnTo>
                      <a:pt x="558" y="46"/>
                    </a:lnTo>
                    <a:lnTo>
                      <a:pt x="558" y="42"/>
                    </a:lnTo>
                    <a:lnTo>
                      <a:pt x="552" y="38"/>
                    </a:lnTo>
                    <a:lnTo>
                      <a:pt x="546" y="32"/>
                    </a:lnTo>
                    <a:lnTo>
                      <a:pt x="536" y="28"/>
                    </a:lnTo>
                    <a:lnTo>
                      <a:pt x="512" y="20"/>
                    </a:lnTo>
                    <a:lnTo>
                      <a:pt x="478" y="14"/>
                    </a:lnTo>
                    <a:lnTo>
                      <a:pt x="436" y="8"/>
                    </a:lnTo>
                    <a:lnTo>
                      <a:pt x="390" y="4"/>
                    </a:lnTo>
                    <a:lnTo>
                      <a:pt x="338" y="0"/>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6" name="Freeform 463"/>
              <p:cNvSpPr>
                <a:spLocks noEditPoints="1"/>
              </p:cNvSpPr>
              <p:nvPr/>
            </p:nvSpPr>
            <p:spPr bwMode="auto">
              <a:xfrm>
                <a:off x="4617" y="4182"/>
                <a:ext cx="552" cy="88"/>
              </a:xfrm>
              <a:custGeom>
                <a:avLst/>
                <a:gdLst>
                  <a:gd name="T0" fmla="*/ 278 w 552"/>
                  <a:gd name="T1" fmla="*/ 88 h 88"/>
                  <a:gd name="T2" fmla="*/ 170 w 552"/>
                  <a:gd name="T3" fmla="*/ 84 h 88"/>
                  <a:gd name="T4" fmla="*/ 82 w 552"/>
                  <a:gd name="T5" fmla="*/ 76 h 88"/>
                  <a:gd name="T6" fmla="*/ 24 w 552"/>
                  <a:gd name="T7" fmla="*/ 62 h 88"/>
                  <a:gd name="T8" fmla="*/ 6 w 552"/>
                  <a:gd name="T9" fmla="*/ 54 h 88"/>
                  <a:gd name="T10" fmla="*/ 2 w 552"/>
                  <a:gd name="T11" fmla="*/ 46 h 88"/>
                  <a:gd name="T12" fmla="*/ 2 w 552"/>
                  <a:gd name="T13" fmla="*/ 42 h 88"/>
                  <a:gd name="T14" fmla="*/ 14 w 552"/>
                  <a:gd name="T15" fmla="*/ 32 h 88"/>
                  <a:gd name="T16" fmla="*/ 48 w 552"/>
                  <a:gd name="T17" fmla="*/ 20 h 88"/>
                  <a:gd name="T18" fmla="*/ 124 w 552"/>
                  <a:gd name="T19" fmla="*/ 8 h 88"/>
                  <a:gd name="T20" fmla="*/ 222 w 552"/>
                  <a:gd name="T21" fmla="*/ 2 h 88"/>
                  <a:gd name="T22" fmla="*/ 278 w 552"/>
                  <a:gd name="T23" fmla="*/ 0 h 88"/>
                  <a:gd name="T24" fmla="*/ 384 w 552"/>
                  <a:gd name="T25" fmla="*/ 4 h 88"/>
                  <a:gd name="T26" fmla="*/ 470 w 552"/>
                  <a:gd name="T27" fmla="*/ 14 h 88"/>
                  <a:gd name="T28" fmla="*/ 528 w 552"/>
                  <a:gd name="T29" fmla="*/ 28 h 88"/>
                  <a:gd name="T30" fmla="*/ 544 w 552"/>
                  <a:gd name="T31" fmla="*/ 38 h 88"/>
                  <a:gd name="T32" fmla="*/ 550 w 552"/>
                  <a:gd name="T33" fmla="*/ 46 h 88"/>
                  <a:gd name="T34" fmla="*/ 550 w 552"/>
                  <a:gd name="T35" fmla="*/ 50 h 88"/>
                  <a:gd name="T36" fmla="*/ 538 w 552"/>
                  <a:gd name="T37" fmla="*/ 58 h 88"/>
                  <a:gd name="T38" fmla="*/ 504 w 552"/>
                  <a:gd name="T39" fmla="*/ 70 h 88"/>
                  <a:gd name="T40" fmla="*/ 430 w 552"/>
                  <a:gd name="T41" fmla="*/ 80 h 88"/>
                  <a:gd name="T42" fmla="*/ 332 w 552"/>
                  <a:gd name="T43" fmla="*/ 88 h 88"/>
                  <a:gd name="T44" fmla="*/ 278 w 552"/>
                  <a:gd name="T45" fmla="*/ 0 h 88"/>
                  <a:gd name="T46" fmla="*/ 222 w 552"/>
                  <a:gd name="T47" fmla="*/ 2 h 88"/>
                  <a:gd name="T48" fmla="*/ 122 w 552"/>
                  <a:gd name="T49" fmla="*/ 8 h 88"/>
                  <a:gd name="T50" fmla="*/ 46 w 552"/>
                  <a:gd name="T51" fmla="*/ 20 h 88"/>
                  <a:gd name="T52" fmla="*/ 12 w 552"/>
                  <a:gd name="T53" fmla="*/ 32 h 88"/>
                  <a:gd name="T54" fmla="*/ 0 w 552"/>
                  <a:gd name="T55" fmla="*/ 42 h 88"/>
                  <a:gd name="T56" fmla="*/ 0 w 552"/>
                  <a:gd name="T57" fmla="*/ 46 h 88"/>
                  <a:gd name="T58" fmla="*/ 4 w 552"/>
                  <a:gd name="T59" fmla="*/ 54 h 88"/>
                  <a:gd name="T60" fmla="*/ 22 w 552"/>
                  <a:gd name="T61" fmla="*/ 62 h 88"/>
                  <a:gd name="T62" fmla="*/ 82 w 552"/>
                  <a:gd name="T63" fmla="*/ 76 h 88"/>
                  <a:gd name="T64" fmla="*/ 170 w 552"/>
                  <a:gd name="T65" fmla="*/ 84 h 88"/>
                  <a:gd name="T66" fmla="*/ 278 w 552"/>
                  <a:gd name="T67" fmla="*/ 88 h 88"/>
                  <a:gd name="T68" fmla="*/ 334 w 552"/>
                  <a:gd name="T69" fmla="*/ 88 h 88"/>
                  <a:gd name="T70" fmla="*/ 432 w 552"/>
                  <a:gd name="T71" fmla="*/ 80 h 88"/>
                  <a:gd name="T72" fmla="*/ 506 w 552"/>
                  <a:gd name="T73" fmla="*/ 70 h 88"/>
                  <a:gd name="T74" fmla="*/ 540 w 552"/>
                  <a:gd name="T75" fmla="*/ 58 h 88"/>
                  <a:gd name="T76" fmla="*/ 552 w 552"/>
                  <a:gd name="T77" fmla="*/ 50 h 88"/>
                  <a:gd name="T78" fmla="*/ 552 w 552"/>
                  <a:gd name="T79" fmla="*/ 46 h 88"/>
                  <a:gd name="T80" fmla="*/ 546 w 552"/>
                  <a:gd name="T81" fmla="*/ 38 h 88"/>
                  <a:gd name="T82" fmla="*/ 530 w 552"/>
                  <a:gd name="T83" fmla="*/ 28 h 88"/>
                  <a:gd name="T84" fmla="*/ 472 w 552"/>
                  <a:gd name="T85" fmla="*/ 14 h 88"/>
                  <a:gd name="T86" fmla="*/ 384 w 552"/>
                  <a:gd name="T87" fmla="*/ 4 h 88"/>
                  <a:gd name="T88" fmla="*/ 278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88"/>
                    </a:moveTo>
                    <a:lnTo>
                      <a:pt x="278" y="88"/>
                    </a:lnTo>
                    <a:lnTo>
                      <a:pt x="222" y="88"/>
                    </a:lnTo>
                    <a:lnTo>
                      <a:pt x="170" y="84"/>
                    </a:lnTo>
                    <a:lnTo>
                      <a:pt x="124" y="80"/>
                    </a:lnTo>
                    <a:lnTo>
                      <a:pt x="82" y="76"/>
                    </a:lnTo>
                    <a:lnTo>
                      <a:pt x="48" y="70"/>
                    </a:lnTo>
                    <a:lnTo>
                      <a:pt x="24" y="62"/>
                    </a:lnTo>
                    <a:lnTo>
                      <a:pt x="14" y="58"/>
                    </a:lnTo>
                    <a:lnTo>
                      <a:pt x="6" y="54"/>
                    </a:lnTo>
                    <a:lnTo>
                      <a:pt x="2" y="50"/>
                    </a:lnTo>
                    <a:lnTo>
                      <a:pt x="2" y="46"/>
                    </a:lnTo>
                    <a:lnTo>
                      <a:pt x="2" y="46"/>
                    </a:lnTo>
                    <a:lnTo>
                      <a:pt x="2" y="42"/>
                    </a:lnTo>
                    <a:lnTo>
                      <a:pt x="6" y="38"/>
                    </a:lnTo>
                    <a:lnTo>
                      <a:pt x="14" y="32"/>
                    </a:lnTo>
                    <a:lnTo>
                      <a:pt x="24" y="28"/>
                    </a:lnTo>
                    <a:lnTo>
                      <a:pt x="48" y="20"/>
                    </a:lnTo>
                    <a:lnTo>
                      <a:pt x="82" y="14"/>
                    </a:lnTo>
                    <a:lnTo>
                      <a:pt x="124" y="8"/>
                    </a:lnTo>
                    <a:lnTo>
                      <a:pt x="170" y="4"/>
                    </a:lnTo>
                    <a:lnTo>
                      <a:pt x="222" y="2"/>
                    </a:lnTo>
                    <a:lnTo>
                      <a:pt x="278" y="0"/>
                    </a:lnTo>
                    <a:lnTo>
                      <a:pt x="278" y="0"/>
                    </a:lnTo>
                    <a:lnTo>
                      <a:pt x="332" y="2"/>
                    </a:lnTo>
                    <a:lnTo>
                      <a:pt x="384" y="4"/>
                    </a:lnTo>
                    <a:lnTo>
                      <a:pt x="430" y="8"/>
                    </a:lnTo>
                    <a:lnTo>
                      <a:pt x="470" y="14"/>
                    </a:lnTo>
                    <a:lnTo>
                      <a:pt x="504" y="20"/>
                    </a:lnTo>
                    <a:lnTo>
                      <a:pt x="528" y="28"/>
                    </a:lnTo>
                    <a:lnTo>
                      <a:pt x="538" y="32"/>
                    </a:lnTo>
                    <a:lnTo>
                      <a:pt x="544" y="38"/>
                    </a:lnTo>
                    <a:lnTo>
                      <a:pt x="550" y="42"/>
                    </a:lnTo>
                    <a:lnTo>
                      <a:pt x="550" y="46"/>
                    </a:lnTo>
                    <a:lnTo>
                      <a:pt x="550" y="46"/>
                    </a:lnTo>
                    <a:lnTo>
                      <a:pt x="550" y="50"/>
                    </a:lnTo>
                    <a:lnTo>
                      <a:pt x="544" y="54"/>
                    </a:lnTo>
                    <a:lnTo>
                      <a:pt x="538" y="58"/>
                    </a:lnTo>
                    <a:lnTo>
                      <a:pt x="528" y="62"/>
                    </a:lnTo>
                    <a:lnTo>
                      <a:pt x="504" y="70"/>
                    </a:lnTo>
                    <a:lnTo>
                      <a:pt x="470" y="76"/>
                    </a:lnTo>
                    <a:lnTo>
                      <a:pt x="430" y="80"/>
                    </a:lnTo>
                    <a:lnTo>
                      <a:pt x="384" y="84"/>
                    </a:lnTo>
                    <a:lnTo>
                      <a:pt x="332" y="88"/>
                    </a:lnTo>
                    <a:lnTo>
                      <a:pt x="278" y="88"/>
                    </a:lnTo>
                    <a:close/>
                    <a:moveTo>
                      <a:pt x="278" y="0"/>
                    </a:moveTo>
                    <a:lnTo>
                      <a:pt x="278" y="0"/>
                    </a:lnTo>
                    <a:lnTo>
                      <a:pt x="222" y="2"/>
                    </a:lnTo>
                    <a:lnTo>
                      <a:pt x="170" y="4"/>
                    </a:lnTo>
                    <a:lnTo>
                      <a:pt x="122" y="8"/>
                    </a:lnTo>
                    <a:lnTo>
                      <a:pt x="82"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2" y="76"/>
                    </a:lnTo>
                    <a:lnTo>
                      <a:pt x="122" y="80"/>
                    </a:lnTo>
                    <a:lnTo>
                      <a:pt x="170" y="84"/>
                    </a:lnTo>
                    <a:lnTo>
                      <a:pt x="222" y="88"/>
                    </a:lnTo>
                    <a:lnTo>
                      <a:pt x="278" y="88"/>
                    </a:lnTo>
                    <a:lnTo>
                      <a:pt x="278" y="88"/>
                    </a:lnTo>
                    <a:lnTo>
                      <a:pt x="334" y="88"/>
                    </a:lnTo>
                    <a:lnTo>
                      <a:pt x="384" y="84"/>
                    </a:lnTo>
                    <a:lnTo>
                      <a:pt x="432" y="80"/>
                    </a:lnTo>
                    <a:lnTo>
                      <a:pt x="472" y="76"/>
                    </a:lnTo>
                    <a:lnTo>
                      <a:pt x="506" y="70"/>
                    </a:lnTo>
                    <a:lnTo>
                      <a:pt x="530" y="62"/>
                    </a:lnTo>
                    <a:lnTo>
                      <a:pt x="540" y="58"/>
                    </a:lnTo>
                    <a:lnTo>
                      <a:pt x="546" y="54"/>
                    </a:lnTo>
                    <a:lnTo>
                      <a:pt x="552" y="50"/>
                    </a:lnTo>
                    <a:lnTo>
                      <a:pt x="552" y="46"/>
                    </a:lnTo>
                    <a:lnTo>
                      <a:pt x="552" y="46"/>
                    </a:lnTo>
                    <a:lnTo>
                      <a:pt x="552" y="42"/>
                    </a:lnTo>
                    <a:lnTo>
                      <a:pt x="546" y="38"/>
                    </a:lnTo>
                    <a:lnTo>
                      <a:pt x="540" y="32"/>
                    </a:lnTo>
                    <a:lnTo>
                      <a:pt x="530" y="28"/>
                    </a:lnTo>
                    <a:lnTo>
                      <a:pt x="506" y="20"/>
                    </a:lnTo>
                    <a:lnTo>
                      <a:pt x="472" y="14"/>
                    </a:lnTo>
                    <a:lnTo>
                      <a:pt x="432" y="8"/>
                    </a:lnTo>
                    <a:lnTo>
                      <a:pt x="384" y="4"/>
                    </a:lnTo>
                    <a:lnTo>
                      <a:pt x="334" y="2"/>
                    </a:lnTo>
                    <a:lnTo>
                      <a:pt x="278"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7" name="Freeform 464"/>
              <p:cNvSpPr>
                <a:spLocks/>
              </p:cNvSpPr>
              <p:nvPr/>
            </p:nvSpPr>
            <p:spPr bwMode="auto">
              <a:xfrm>
                <a:off x="4619" y="4182"/>
                <a:ext cx="548" cy="88"/>
              </a:xfrm>
              <a:custGeom>
                <a:avLst/>
                <a:gdLst>
                  <a:gd name="T0" fmla="*/ 276 w 548"/>
                  <a:gd name="T1" fmla="*/ 88 h 88"/>
                  <a:gd name="T2" fmla="*/ 276 w 548"/>
                  <a:gd name="T3" fmla="*/ 88 h 88"/>
                  <a:gd name="T4" fmla="*/ 220 w 548"/>
                  <a:gd name="T5" fmla="*/ 88 h 88"/>
                  <a:gd name="T6" fmla="*/ 168 w 548"/>
                  <a:gd name="T7" fmla="*/ 84 h 88"/>
                  <a:gd name="T8" fmla="*/ 122 w 548"/>
                  <a:gd name="T9" fmla="*/ 80 h 88"/>
                  <a:gd name="T10" fmla="*/ 80 w 548"/>
                  <a:gd name="T11" fmla="*/ 76 h 88"/>
                  <a:gd name="T12" fmla="*/ 46 w 548"/>
                  <a:gd name="T13" fmla="*/ 70 h 88"/>
                  <a:gd name="T14" fmla="*/ 22 w 548"/>
                  <a:gd name="T15" fmla="*/ 62 h 88"/>
                  <a:gd name="T16" fmla="*/ 12 w 548"/>
                  <a:gd name="T17" fmla="*/ 58 h 88"/>
                  <a:gd name="T18" fmla="*/ 4 w 548"/>
                  <a:gd name="T19" fmla="*/ 54 h 88"/>
                  <a:gd name="T20" fmla="*/ 0 w 548"/>
                  <a:gd name="T21" fmla="*/ 50 h 88"/>
                  <a:gd name="T22" fmla="*/ 0 w 548"/>
                  <a:gd name="T23" fmla="*/ 46 h 88"/>
                  <a:gd name="T24" fmla="*/ 0 w 548"/>
                  <a:gd name="T25" fmla="*/ 46 h 88"/>
                  <a:gd name="T26" fmla="*/ 0 w 548"/>
                  <a:gd name="T27" fmla="*/ 42 h 88"/>
                  <a:gd name="T28" fmla="*/ 4 w 548"/>
                  <a:gd name="T29" fmla="*/ 38 h 88"/>
                  <a:gd name="T30" fmla="*/ 12 w 548"/>
                  <a:gd name="T31" fmla="*/ 32 h 88"/>
                  <a:gd name="T32" fmla="*/ 22 w 548"/>
                  <a:gd name="T33" fmla="*/ 28 h 88"/>
                  <a:gd name="T34" fmla="*/ 46 w 548"/>
                  <a:gd name="T35" fmla="*/ 20 h 88"/>
                  <a:gd name="T36" fmla="*/ 80 w 548"/>
                  <a:gd name="T37" fmla="*/ 14 h 88"/>
                  <a:gd name="T38" fmla="*/ 122 w 548"/>
                  <a:gd name="T39" fmla="*/ 8 h 88"/>
                  <a:gd name="T40" fmla="*/ 168 w 548"/>
                  <a:gd name="T41" fmla="*/ 4 h 88"/>
                  <a:gd name="T42" fmla="*/ 220 w 548"/>
                  <a:gd name="T43" fmla="*/ 2 h 88"/>
                  <a:gd name="T44" fmla="*/ 276 w 548"/>
                  <a:gd name="T45" fmla="*/ 0 h 88"/>
                  <a:gd name="T46" fmla="*/ 276 w 548"/>
                  <a:gd name="T47" fmla="*/ 0 h 88"/>
                  <a:gd name="T48" fmla="*/ 330 w 548"/>
                  <a:gd name="T49" fmla="*/ 2 h 88"/>
                  <a:gd name="T50" fmla="*/ 382 w 548"/>
                  <a:gd name="T51" fmla="*/ 4 h 88"/>
                  <a:gd name="T52" fmla="*/ 428 w 548"/>
                  <a:gd name="T53" fmla="*/ 8 h 88"/>
                  <a:gd name="T54" fmla="*/ 468 w 548"/>
                  <a:gd name="T55" fmla="*/ 14 h 88"/>
                  <a:gd name="T56" fmla="*/ 502 w 548"/>
                  <a:gd name="T57" fmla="*/ 20 h 88"/>
                  <a:gd name="T58" fmla="*/ 526 w 548"/>
                  <a:gd name="T59" fmla="*/ 28 h 88"/>
                  <a:gd name="T60" fmla="*/ 536 w 548"/>
                  <a:gd name="T61" fmla="*/ 32 h 88"/>
                  <a:gd name="T62" fmla="*/ 542 w 548"/>
                  <a:gd name="T63" fmla="*/ 38 h 88"/>
                  <a:gd name="T64" fmla="*/ 548 w 548"/>
                  <a:gd name="T65" fmla="*/ 42 h 88"/>
                  <a:gd name="T66" fmla="*/ 548 w 548"/>
                  <a:gd name="T67" fmla="*/ 46 h 88"/>
                  <a:gd name="T68" fmla="*/ 548 w 548"/>
                  <a:gd name="T69" fmla="*/ 46 h 88"/>
                  <a:gd name="T70" fmla="*/ 548 w 548"/>
                  <a:gd name="T71" fmla="*/ 50 h 88"/>
                  <a:gd name="T72" fmla="*/ 542 w 548"/>
                  <a:gd name="T73" fmla="*/ 54 h 88"/>
                  <a:gd name="T74" fmla="*/ 536 w 548"/>
                  <a:gd name="T75" fmla="*/ 58 h 88"/>
                  <a:gd name="T76" fmla="*/ 526 w 548"/>
                  <a:gd name="T77" fmla="*/ 62 h 88"/>
                  <a:gd name="T78" fmla="*/ 502 w 548"/>
                  <a:gd name="T79" fmla="*/ 70 h 88"/>
                  <a:gd name="T80" fmla="*/ 468 w 548"/>
                  <a:gd name="T81" fmla="*/ 76 h 88"/>
                  <a:gd name="T82" fmla="*/ 428 w 548"/>
                  <a:gd name="T83" fmla="*/ 80 h 88"/>
                  <a:gd name="T84" fmla="*/ 382 w 548"/>
                  <a:gd name="T85" fmla="*/ 84 h 88"/>
                  <a:gd name="T86" fmla="*/ 330 w 548"/>
                  <a:gd name="T87" fmla="*/ 88 h 88"/>
                  <a:gd name="T88" fmla="*/ 276 w 548"/>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8" h="88">
                    <a:moveTo>
                      <a:pt x="276" y="88"/>
                    </a:moveTo>
                    <a:lnTo>
                      <a:pt x="276" y="88"/>
                    </a:lnTo>
                    <a:lnTo>
                      <a:pt x="220" y="88"/>
                    </a:lnTo>
                    <a:lnTo>
                      <a:pt x="168" y="84"/>
                    </a:lnTo>
                    <a:lnTo>
                      <a:pt x="122" y="80"/>
                    </a:lnTo>
                    <a:lnTo>
                      <a:pt x="80" y="76"/>
                    </a:lnTo>
                    <a:lnTo>
                      <a:pt x="46" y="70"/>
                    </a:lnTo>
                    <a:lnTo>
                      <a:pt x="22" y="62"/>
                    </a:lnTo>
                    <a:lnTo>
                      <a:pt x="12" y="58"/>
                    </a:lnTo>
                    <a:lnTo>
                      <a:pt x="4" y="54"/>
                    </a:lnTo>
                    <a:lnTo>
                      <a:pt x="0" y="50"/>
                    </a:lnTo>
                    <a:lnTo>
                      <a:pt x="0" y="46"/>
                    </a:lnTo>
                    <a:lnTo>
                      <a:pt x="0" y="46"/>
                    </a:lnTo>
                    <a:lnTo>
                      <a:pt x="0" y="42"/>
                    </a:lnTo>
                    <a:lnTo>
                      <a:pt x="4" y="38"/>
                    </a:lnTo>
                    <a:lnTo>
                      <a:pt x="12" y="32"/>
                    </a:lnTo>
                    <a:lnTo>
                      <a:pt x="22" y="28"/>
                    </a:lnTo>
                    <a:lnTo>
                      <a:pt x="46" y="20"/>
                    </a:lnTo>
                    <a:lnTo>
                      <a:pt x="80" y="14"/>
                    </a:lnTo>
                    <a:lnTo>
                      <a:pt x="122" y="8"/>
                    </a:lnTo>
                    <a:lnTo>
                      <a:pt x="168" y="4"/>
                    </a:lnTo>
                    <a:lnTo>
                      <a:pt x="220" y="2"/>
                    </a:lnTo>
                    <a:lnTo>
                      <a:pt x="276" y="0"/>
                    </a:lnTo>
                    <a:lnTo>
                      <a:pt x="276" y="0"/>
                    </a:lnTo>
                    <a:lnTo>
                      <a:pt x="330" y="2"/>
                    </a:lnTo>
                    <a:lnTo>
                      <a:pt x="382" y="4"/>
                    </a:lnTo>
                    <a:lnTo>
                      <a:pt x="428" y="8"/>
                    </a:lnTo>
                    <a:lnTo>
                      <a:pt x="468" y="14"/>
                    </a:lnTo>
                    <a:lnTo>
                      <a:pt x="502" y="20"/>
                    </a:lnTo>
                    <a:lnTo>
                      <a:pt x="526" y="28"/>
                    </a:lnTo>
                    <a:lnTo>
                      <a:pt x="536" y="32"/>
                    </a:lnTo>
                    <a:lnTo>
                      <a:pt x="542" y="38"/>
                    </a:lnTo>
                    <a:lnTo>
                      <a:pt x="548" y="42"/>
                    </a:lnTo>
                    <a:lnTo>
                      <a:pt x="548" y="46"/>
                    </a:lnTo>
                    <a:lnTo>
                      <a:pt x="548" y="46"/>
                    </a:lnTo>
                    <a:lnTo>
                      <a:pt x="548" y="50"/>
                    </a:lnTo>
                    <a:lnTo>
                      <a:pt x="542" y="54"/>
                    </a:lnTo>
                    <a:lnTo>
                      <a:pt x="536" y="58"/>
                    </a:lnTo>
                    <a:lnTo>
                      <a:pt x="526" y="62"/>
                    </a:lnTo>
                    <a:lnTo>
                      <a:pt x="502" y="70"/>
                    </a:lnTo>
                    <a:lnTo>
                      <a:pt x="468" y="76"/>
                    </a:lnTo>
                    <a:lnTo>
                      <a:pt x="428" y="80"/>
                    </a:lnTo>
                    <a:lnTo>
                      <a:pt x="382" y="84"/>
                    </a:lnTo>
                    <a:lnTo>
                      <a:pt x="330" y="88"/>
                    </a:lnTo>
                    <a:lnTo>
                      <a:pt x="276"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8" name="Freeform 465"/>
              <p:cNvSpPr>
                <a:spLocks/>
              </p:cNvSpPr>
              <p:nvPr/>
            </p:nvSpPr>
            <p:spPr bwMode="auto">
              <a:xfrm>
                <a:off x="4617" y="4182"/>
                <a:ext cx="552" cy="88"/>
              </a:xfrm>
              <a:custGeom>
                <a:avLst/>
                <a:gdLst>
                  <a:gd name="T0" fmla="*/ 278 w 552"/>
                  <a:gd name="T1" fmla="*/ 0 h 88"/>
                  <a:gd name="T2" fmla="*/ 278 w 552"/>
                  <a:gd name="T3" fmla="*/ 0 h 88"/>
                  <a:gd name="T4" fmla="*/ 222 w 552"/>
                  <a:gd name="T5" fmla="*/ 2 h 88"/>
                  <a:gd name="T6" fmla="*/ 170 w 552"/>
                  <a:gd name="T7" fmla="*/ 4 h 88"/>
                  <a:gd name="T8" fmla="*/ 122 w 552"/>
                  <a:gd name="T9" fmla="*/ 8 h 88"/>
                  <a:gd name="T10" fmla="*/ 82 w 552"/>
                  <a:gd name="T11" fmla="*/ 14 h 88"/>
                  <a:gd name="T12" fmla="*/ 46 w 552"/>
                  <a:gd name="T13" fmla="*/ 20 h 88"/>
                  <a:gd name="T14" fmla="*/ 22 w 552"/>
                  <a:gd name="T15" fmla="*/ 28 h 88"/>
                  <a:gd name="T16" fmla="*/ 12 w 552"/>
                  <a:gd name="T17" fmla="*/ 32 h 88"/>
                  <a:gd name="T18" fmla="*/ 4 w 552"/>
                  <a:gd name="T19" fmla="*/ 38 h 88"/>
                  <a:gd name="T20" fmla="*/ 0 w 552"/>
                  <a:gd name="T21" fmla="*/ 42 h 88"/>
                  <a:gd name="T22" fmla="*/ 0 w 552"/>
                  <a:gd name="T23" fmla="*/ 46 h 88"/>
                  <a:gd name="T24" fmla="*/ 0 w 552"/>
                  <a:gd name="T25" fmla="*/ 46 h 88"/>
                  <a:gd name="T26" fmla="*/ 0 w 552"/>
                  <a:gd name="T27" fmla="*/ 50 h 88"/>
                  <a:gd name="T28" fmla="*/ 4 w 552"/>
                  <a:gd name="T29" fmla="*/ 54 h 88"/>
                  <a:gd name="T30" fmla="*/ 12 w 552"/>
                  <a:gd name="T31" fmla="*/ 58 h 88"/>
                  <a:gd name="T32" fmla="*/ 22 w 552"/>
                  <a:gd name="T33" fmla="*/ 62 h 88"/>
                  <a:gd name="T34" fmla="*/ 46 w 552"/>
                  <a:gd name="T35" fmla="*/ 70 h 88"/>
                  <a:gd name="T36" fmla="*/ 82 w 552"/>
                  <a:gd name="T37" fmla="*/ 76 h 88"/>
                  <a:gd name="T38" fmla="*/ 122 w 552"/>
                  <a:gd name="T39" fmla="*/ 80 h 88"/>
                  <a:gd name="T40" fmla="*/ 170 w 552"/>
                  <a:gd name="T41" fmla="*/ 84 h 88"/>
                  <a:gd name="T42" fmla="*/ 222 w 552"/>
                  <a:gd name="T43" fmla="*/ 88 h 88"/>
                  <a:gd name="T44" fmla="*/ 278 w 552"/>
                  <a:gd name="T45" fmla="*/ 88 h 88"/>
                  <a:gd name="T46" fmla="*/ 278 w 552"/>
                  <a:gd name="T47" fmla="*/ 88 h 88"/>
                  <a:gd name="T48" fmla="*/ 334 w 552"/>
                  <a:gd name="T49" fmla="*/ 88 h 88"/>
                  <a:gd name="T50" fmla="*/ 384 w 552"/>
                  <a:gd name="T51" fmla="*/ 84 h 88"/>
                  <a:gd name="T52" fmla="*/ 432 w 552"/>
                  <a:gd name="T53" fmla="*/ 80 h 88"/>
                  <a:gd name="T54" fmla="*/ 472 w 552"/>
                  <a:gd name="T55" fmla="*/ 76 h 88"/>
                  <a:gd name="T56" fmla="*/ 506 w 552"/>
                  <a:gd name="T57" fmla="*/ 70 h 88"/>
                  <a:gd name="T58" fmla="*/ 530 w 552"/>
                  <a:gd name="T59" fmla="*/ 62 h 88"/>
                  <a:gd name="T60" fmla="*/ 540 w 552"/>
                  <a:gd name="T61" fmla="*/ 58 h 88"/>
                  <a:gd name="T62" fmla="*/ 546 w 552"/>
                  <a:gd name="T63" fmla="*/ 54 h 88"/>
                  <a:gd name="T64" fmla="*/ 552 w 552"/>
                  <a:gd name="T65" fmla="*/ 50 h 88"/>
                  <a:gd name="T66" fmla="*/ 552 w 552"/>
                  <a:gd name="T67" fmla="*/ 46 h 88"/>
                  <a:gd name="T68" fmla="*/ 552 w 552"/>
                  <a:gd name="T69" fmla="*/ 46 h 88"/>
                  <a:gd name="T70" fmla="*/ 552 w 552"/>
                  <a:gd name="T71" fmla="*/ 42 h 88"/>
                  <a:gd name="T72" fmla="*/ 546 w 552"/>
                  <a:gd name="T73" fmla="*/ 38 h 88"/>
                  <a:gd name="T74" fmla="*/ 540 w 552"/>
                  <a:gd name="T75" fmla="*/ 32 h 88"/>
                  <a:gd name="T76" fmla="*/ 530 w 552"/>
                  <a:gd name="T77" fmla="*/ 28 h 88"/>
                  <a:gd name="T78" fmla="*/ 506 w 552"/>
                  <a:gd name="T79" fmla="*/ 20 h 88"/>
                  <a:gd name="T80" fmla="*/ 472 w 552"/>
                  <a:gd name="T81" fmla="*/ 14 h 88"/>
                  <a:gd name="T82" fmla="*/ 432 w 552"/>
                  <a:gd name="T83" fmla="*/ 8 h 88"/>
                  <a:gd name="T84" fmla="*/ 384 w 552"/>
                  <a:gd name="T85" fmla="*/ 4 h 88"/>
                  <a:gd name="T86" fmla="*/ 334 w 552"/>
                  <a:gd name="T87" fmla="*/ 2 h 88"/>
                  <a:gd name="T88" fmla="*/ 278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8" y="0"/>
                    </a:moveTo>
                    <a:lnTo>
                      <a:pt x="278" y="0"/>
                    </a:lnTo>
                    <a:lnTo>
                      <a:pt x="222" y="2"/>
                    </a:lnTo>
                    <a:lnTo>
                      <a:pt x="170" y="4"/>
                    </a:lnTo>
                    <a:lnTo>
                      <a:pt x="122" y="8"/>
                    </a:lnTo>
                    <a:lnTo>
                      <a:pt x="82"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2" y="76"/>
                    </a:lnTo>
                    <a:lnTo>
                      <a:pt x="122" y="80"/>
                    </a:lnTo>
                    <a:lnTo>
                      <a:pt x="170" y="84"/>
                    </a:lnTo>
                    <a:lnTo>
                      <a:pt x="222" y="88"/>
                    </a:lnTo>
                    <a:lnTo>
                      <a:pt x="278" y="88"/>
                    </a:lnTo>
                    <a:lnTo>
                      <a:pt x="278" y="88"/>
                    </a:lnTo>
                    <a:lnTo>
                      <a:pt x="334" y="88"/>
                    </a:lnTo>
                    <a:lnTo>
                      <a:pt x="384" y="84"/>
                    </a:lnTo>
                    <a:lnTo>
                      <a:pt x="432" y="80"/>
                    </a:lnTo>
                    <a:lnTo>
                      <a:pt x="472" y="76"/>
                    </a:lnTo>
                    <a:lnTo>
                      <a:pt x="506" y="70"/>
                    </a:lnTo>
                    <a:lnTo>
                      <a:pt x="530" y="62"/>
                    </a:lnTo>
                    <a:lnTo>
                      <a:pt x="540" y="58"/>
                    </a:lnTo>
                    <a:lnTo>
                      <a:pt x="546" y="54"/>
                    </a:lnTo>
                    <a:lnTo>
                      <a:pt x="552" y="50"/>
                    </a:lnTo>
                    <a:lnTo>
                      <a:pt x="552" y="46"/>
                    </a:lnTo>
                    <a:lnTo>
                      <a:pt x="552" y="46"/>
                    </a:lnTo>
                    <a:lnTo>
                      <a:pt x="552" y="42"/>
                    </a:lnTo>
                    <a:lnTo>
                      <a:pt x="546" y="38"/>
                    </a:lnTo>
                    <a:lnTo>
                      <a:pt x="540" y="32"/>
                    </a:lnTo>
                    <a:lnTo>
                      <a:pt x="530" y="28"/>
                    </a:lnTo>
                    <a:lnTo>
                      <a:pt x="506" y="20"/>
                    </a:lnTo>
                    <a:lnTo>
                      <a:pt x="472" y="14"/>
                    </a:lnTo>
                    <a:lnTo>
                      <a:pt x="432" y="8"/>
                    </a:lnTo>
                    <a:lnTo>
                      <a:pt x="384" y="4"/>
                    </a:lnTo>
                    <a:lnTo>
                      <a:pt x="334" y="2"/>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9" name="Freeform 466"/>
              <p:cNvSpPr>
                <a:spLocks noEditPoints="1"/>
              </p:cNvSpPr>
              <p:nvPr/>
            </p:nvSpPr>
            <p:spPr bwMode="auto">
              <a:xfrm>
                <a:off x="4619" y="4182"/>
                <a:ext cx="548" cy="88"/>
              </a:xfrm>
              <a:custGeom>
                <a:avLst/>
                <a:gdLst>
                  <a:gd name="T0" fmla="*/ 276 w 548"/>
                  <a:gd name="T1" fmla="*/ 88 h 88"/>
                  <a:gd name="T2" fmla="*/ 170 w 548"/>
                  <a:gd name="T3" fmla="*/ 84 h 88"/>
                  <a:gd name="T4" fmla="*/ 82 w 548"/>
                  <a:gd name="T5" fmla="*/ 76 h 88"/>
                  <a:gd name="T6" fmla="*/ 22 w 548"/>
                  <a:gd name="T7" fmla="*/ 62 h 88"/>
                  <a:gd name="T8" fmla="*/ 2 w 548"/>
                  <a:gd name="T9" fmla="*/ 50 h 88"/>
                  <a:gd name="T10" fmla="*/ 2 w 548"/>
                  <a:gd name="T11" fmla="*/ 46 h 88"/>
                  <a:gd name="T12" fmla="*/ 6 w 548"/>
                  <a:gd name="T13" fmla="*/ 38 h 88"/>
                  <a:gd name="T14" fmla="*/ 22 w 548"/>
                  <a:gd name="T15" fmla="*/ 28 h 88"/>
                  <a:gd name="T16" fmla="*/ 82 w 548"/>
                  <a:gd name="T17" fmla="*/ 14 h 88"/>
                  <a:gd name="T18" fmla="*/ 170 w 548"/>
                  <a:gd name="T19" fmla="*/ 4 h 88"/>
                  <a:gd name="T20" fmla="*/ 276 w 548"/>
                  <a:gd name="T21" fmla="*/ 0 h 88"/>
                  <a:gd name="T22" fmla="*/ 330 w 548"/>
                  <a:gd name="T23" fmla="*/ 2 h 88"/>
                  <a:gd name="T24" fmla="*/ 426 w 548"/>
                  <a:gd name="T25" fmla="*/ 8 h 88"/>
                  <a:gd name="T26" fmla="*/ 500 w 548"/>
                  <a:gd name="T27" fmla="*/ 20 h 88"/>
                  <a:gd name="T28" fmla="*/ 534 w 548"/>
                  <a:gd name="T29" fmla="*/ 32 h 88"/>
                  <a:gd name="T30" fmla="*/ 544 w 548"/>
                  <a:gd name="T31" fmla="*/ 42 h 88"/>
                  <a:gd name="T32" fmla="*/ 546 w 548"/>
                  <a:gd name="T33" fmla="*/ 46 h 88"/>
                  <a:gd name="T34" fmla="*/ 540 w 548"/>
                  <a:gd name="T35" fmla="*/ 54 h 88"/>
                  <a:gd name="T36" fmla="*/ 500 w 548"/>
                  <a:gd name="T37" fmla="*/ 70 h 88"/>
                  <a:gd name="T38" fmla="*/ 426 w 548"/>
                  <a:gd name="T39" fmla="*/ 80 h 88"/>
                  <a:gd name="T40" fmla="*/ 330 w 548"/>
                  <a:gd name="T41" fmla="*/ 86 h 88"/>
                  <a:gd name="T42" fmla="*/ 276 w 548"/>
                  <a:gd name="T43" fmla="*/ 0 h 88"/>
                  <a:gd name="T44" fmla="*/ 220 w 548"/>
                  <a:gd name="T45" fmla="*/ 2 h 88"/>
                  <a:gd name="T46" fmla="*/ 122 w 548"/>
                  <a:gd name="T47" fmla="*/ 8 h 88"/>
                  <a:gd name="T48" fmla="*/ 46 w 548"/>
                  <a:gd name="T49" fmla="*/ 20 h 88"/>
                  <a:gd name="T50" fmla="*/ 12 w 548"/>
                  <a:gd name="T51" fmla="*/ 32 h 88"/>
                  <a:gd name="T52" fmla="*/ 0 w 548"/>
                  <a:gd name="T53" fmla="*/ 42 h 88"/>
                  <a:gd name="T54" fmla="*/ 0 w 548"/>
                  <a:gd name="T55" fmla="*/ 46 h 88"/>
                  <a:gd name="T56" fmla="*/ 4 w 548"/>
                  <a:gd name="T57" fmla="*/ 54 h 88"/>
                  <a:gd name="T58" fmla="*/ 22 w 548"/>
                  <a:gd name="T59" fmla="*/ 62 h 88"/>
                  <a:gd name="T60" fmla="*/ 80 w 548"/>
                  <a:gd name="T61" fmla="*/ 76 h 88"/>
                  <a:gd name="T62" fmla="*/ 168 w 548"/>
                  <a:gd name="T63" fmla="*/ 84 h 88"/>
                  <a:gd name="T64" fmla="*/ 276 w 548"/>
                  <a:gd name="T65" fmla="*/ 88 h 88"/>
                  <a:gd name="T66" fmla="*/ 330 w 548"/>
                  <a:gd name="T67" fmla="*/ 88 h 88"/>
                  <a:gd name="T68" fmla="*/ 428 w 548"/>
                  <a:gd name="T69" fmla="*/ 80 h 88"/>
                  <a:gd name="T70" fmla="*/ 502 w 548"/>
                  <a:gd name="T71" fmla="*/ 70 h 88"/>
                  <a:gd name="T72" fmla="*/ 536 w 548"/>
                  <a:gd name="T73" fmla="*/ 58 h 88"/>
                  <a:gd name="T74" fmla="*/ 548 w 548"/>
                  <a:gd name="T75" fmla="*/ 50 h 88"/>
                  <a:gd name="T76" fmla="*/ 548 w 548"/>
                  <a:gd name="T77" fmla="*/ 46 h 88"/>
                  <a:gd name="T78" fmla="*/ 542 w 548"/>
                  <a:gd name="T79" fmla="*/ 38 h 88"/>
                  <a:gd name="T80" fmla="*/ 526 w 548"/>
                  <a:gd name="T81" fmla="*/ 28 h 88"/>
                  <a:gd name="T82" fmla="*/ 468 w 548"/>
                  <a:gd name="T83" fmla="*/ 14 h 88"/>
                  <a:gd name="T84" fmla="*/ 382 w 548"/>
                  <a:gd name="T85" fmla="*/ 4 h 88"/>
                  <a:gd name="T86" fmla="*/ 276 w 548"/>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8" h="88">
                    <a:moveTo>
                      <a:pt x="276" y="88"/>
                    </a:moveTo>
                    <a:lnTo>
                      <a:pt x="276" y="88"/>
                    </a:lnTo>
                    <a:lnTo>
                      <a:pt x="222" y="86"/>
                    </a:lnTo>
                    <a:lnTo>
                      <a:pt x="170" y="84"/>
                    </a:lnTo>
                    <a:lnTo>
                      <a:pt x="122" y="80"/>
                    </a:lnTo>
                    <a:lnTo>
                      <a:pt x="82" y="76"/>
                    </a:lnTo>
                    <a:lnTo>
                      <a:pt x="48" y="70"/>
                    </a:lnTo>
                    <a:lnTo>
                      <a:pt x="22" y="62"/>
                    </a:lnTo>
                    <a:lnTo>
                      <a:pt x="6" y="54"/>
                    </a:lnTo>
                    <a:lnTo>
                      <a:pt x="2" y="50"/>
                    </a:lnTo>
                    <a:lnTo>
                      <a:pt x="2" y="46"/>
                    </a:lnTo>
                    <a:lnTo>
                      <a:pt x="2" y="46"/>
                    </a:lnTo>
                    <a:lnTo>
                      <a:pt x="2" y="42"/>
                    </a:lnTo>
                    <a:lnTo>
                      <a:pt x="6" y="38"/>
                    </a:lnTo>
                    <a:lnTo>
                      <a:pt x="14" y="32"/>
                    </a:lnTo>
                    <a:lnTo>
                      <a:pt x="22" y="28"/>
                    </a:lnTo>
                    <a:lnTo>
                      <a:pt x="48" y="20"/>
                    </a:lnTo>
                    <a:lnTo>
                      <a:pt x="82" y="14"/>
                    </a:lnTo>
                    <a:lnTo>
                      <a:pt x="122" y="8"/>
                    </a:lnTo>
                    <a:lnTo>
                      <a:pt x="170" y="4"/>
                    </a:lnTo>
                    <a:lnTo>
                      <a:pt x="222" y="2"/>
                    </a:lnTo>
                    <a:lnTo>
                      <a:pt x="276" y="0"/>
                    </a:lnTo>
                    <a:lnTo>
                      <a:pt x="276" y="0"/>
                    </a:lnTo>
                    <a:lnTo>
                      <a:pt x="330" y="2"/>
                    </a:lnTo>
                    <a:lnTo>
                      <a:pt x="380" y="4"/>
                    </a:lnTo>
                    <a:lnTo>
                      <a:pt x="426" y="8"/>
                    </a:lnTo>
                    <a:lnTo>
                      <a:pt x="466" y="14"/>
                    </a:lnTo>
                    <a:lnTo>
                      <a:pt x="500" y="20"/>
                    </a:lnTo>
                    <a:lnTo>
                      <a:pt x="524" y="28"/>
                    </a:lnTo>
                    <a:lnTo>
                      <a:pt x="534" y="32"/>
                    </a:lnTo>
                    <a:lnTo>
                      <a:pt x="540" y="38"/>
                    </a:lnTo>
                    <a:lnTo>
                      <a:pt x="544" y="42"/>
                    </a:lnTo>
                    <a:lnTo>
                      <a:pt x="546" y="46"/>
                    </a:lnTo>
                    <a:lnTo>
                      <a:pt x="546" y="46"/>
                    </a:lnTo>
                    <a:lnTo>
                      <a:pt x="544" y="50"/>
                    </a:lnTo>
                    <a:lnTo>
                      <a:pt x="540" y="54"/>
                    </a:lnTo>
                    <a:lnTo>
                      <a:pt x="524" y="62"/>
                    </a:lnTo>
                    <a:lnTo>
                      <a:pt x="500" y="70"/>
                    </a:lnTo>
                    <a:lnTo>
                      <a:pt x="466" y="76"/>
                    </a:lnTo>
                    <a:lnTo>
                      <a:pt x="426" y="80"/>
                    </a:lnTo>
                    <a:lnTo>
                      <a:pt x="380" y="84"/>
                    </a:lnTo>
                    <a:lnTo>
                      <a:pt x="330" y="86"/>
                    </a:lnTo>
                    <a:lnTo>
                      <a:pt x="276" y="88"/>
                    </a:lnTo>
                    <a:close/>
                    <a:moveTo>
                      <a:pt x="276" y="0"/>
                    </a:moveTo>
                    <a:lnTo>
                      <a:pt x="276" y="0"/>
                    </a:lnTo>
                    <a:lnTo>
                      <a:pt x="220" y="2"/>
                    </a:lnTo>
                    <a:lnTo>
                      <a:pt x="168" y="4"/>
                    </a:lnTo>
                    <a:lnTo>
                      <a:pt x="122" y="8"/>
                    </a:lnTo>
                    <a:lnTo>
                      <a:pt x="80"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0" y="76"/>
                    </a:lnTo>
                    <a:lnTo>
                      <a:pt x="122" y="80"/>
                    </a:lnTo>
                    <a:lnTo>
                      <a:pt x="168" y="84"/>
                    </a:lnTo>
                    <a:lnTo>
                      <a:pt x="220" y="88"/>
                    </a:lnTo>
                    <a:lnTo>
                      <a:pt x="276" y="88"/>
                    </a:lnTo>
                    <a:lnTo>
                      <a:pt x="276" y="88"/>
                    </a:lnTo>
                    <a:lnTo>
                      <a:pt x="330" y="88"/>
                    </a:lnTo>
                    <a:lnTo>
                      <a:pt x="382" y="84"/>
                    </a:lnTo>
                    <a:lnTo>
                      <a:pt x="428" y="80"/>
                    </a:lnTo>
                    <a:lnTo>
                      <a:pt x="468" y="76"/>
                    </a:lnTo>
                    <a:lnTo>
                      <a:pt x="502" y="70"/>
                    </a:lnTo>
                    <a:lnTo>
                      <a:pt x="526" y="62"/>
                    </a:lnTo>
                    <a:lnTo>
                      <a:pt x="536" y="58"/>
                    </a:lnTo>
                    <a:lnTo>
                      <a:pt x="542" y="54"/>
                    </a:lnTo>
                    <a:lnTo>
                      <a:pt x="548" y="50"/>
                    </a:lnTo>
                    <a:lnTo>
                      <a:pt x="548" y="46"/>
                    </a:lnTo>
                    <a:lnTo>
                      <a:pt x="548" y="46"/>
                    </a:lnTo>
                    <a:lnTo>
                      <a:pt x="548" y="42"/>
                    </a:lnTo>
                    <a:lnTo>
                      <a:pt x="542" y="38"/>
                    </a:lnTo>
                    <a:lnTo>
                      <a:pt x="536" y="32"/>
                    </a:lnTo>
                    <a:lnTo>
                      <a:pt x="526" y="28"/>
                    </a:lnTo>
                    <a:lnTo>
                      <a:pt x="502" y="20"/>
                    </a:lnTo>
                    <a:lnTo>
                      <a:pt x="468" y="14"/>
                    </a:lnTo>
                    <a:lnTo>
                      <a:pt x="428" y="8"/>
                    </a:lnTo>
                    <a:lnTo>
                      <a:pt x="382" y="4"/>
                    </a:lnTo>
                    <a:lnTo>
                      <a:pt x="330" y="2"/>
                    </a:lnTo>
                    <a:lnTo>
                      <a:pt x="276" y="0"/>
                    </a:lnTo>
                    <a:close/>
                  </a:path>
                </a:pathLst>
              </a:custGeom>
              <a:solidFill>
                <a:srgbClr val="BDB7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0" name="Freeform 467"/>
              <p:cNvSpPr>
                <a:spLocks/>
              </p:cNvSpPr>
              <p:nvPr/>
            </p:nvSpPr>
            <p:spPr bwMode="auto">
              <a:xfrm>
                <a:off x="4621" y="4182"/>
                <a:ext cx="544" cy="88"/>
              </a:xfrm>
              <a:custGeom>
                <a:avLst/>
                <a:gdLst>
                  <a:gd name="T0" fmla="*/ 274 w 544"/>
                  <a:gd name="T1" fmla="*/ 88 h 88"/>
                  <a:gd name="T2" fmla="*/ 274 w 544"/>
                  <a:gd name="T3" fmla="*/ 88 h 88"/>
                  <a:gd name="T4" fmla="*/ 220 w 544"/>
                  <a:gd name="T5" fmla="*/ 86 h 88"/>
                  <a:gd name="T6" fmla="*/ 168 w 544"/>
                  <a:gd name="T7" fmla="*/ 84 h 88"/>
                  <a:gd name="T8" fmla="*/ 120 w 544"/>
                  <a:gd name="T9" fmla="*/ 80 h 88"/>
                  <a:gd name="T10" fmla="*/ 80 w 544"/>
                  <a:gd name="T11" fmla="*/ 76 h 88"/>
                  <a:gd name="T12" fmla="*/ 46 w 544"/>
                  <a:gd name="T13" fmla="*/ 70 h 88"/>
                  <a:gd name="T14" fmla="*/ 20 w 544"/>
                  <a:gd name="T15" fmla="*/ 62 h 88"/>
                  <a:gd name="T16" fmla="*/ 4 w 544"/>
                  <a:gd name="T17" fmla="*/ 54 h 88"/>
                  <a:gd name="T18" fmla="*/ 0 w 544"/>
                  <a:gd name="T19" fmla="*/ 50 h 88"/>
                  <a:gd name="T20" fmla="*/ 0 w 544"/>
                  <a:gd name="T21" fmla="*/ 46 h 88"/>
                  <a:gd name="T22" fmla="*/ 0 w 544"/>
                  <a:gd name="T23" fmla="*/ 46 h 88"/>
                  <a:gd name="T24" fmla="*/ 0 w 544"/>
                  <a:gd name="T25" fmla="*/ 42 h 88"/>
                  <a:gd name="T26" fmla="*/ 4 w 544"/>
                  <a:gd name="T27" fmla="*/ 38 h 88"/>
                  <a:gd name="T28" fmla="*/ 12 w 544"/>
                  <a:gd name="T29" fmla="*/ 32 h 88"/>
                  <a:gd name="T30" fmla="*/ 20 w 544"/>
                  <a:gd name="T31" fmla="*/ 28 h 88"/>
                  <a:gd name="T32" fmla="*/ 46 w 544"/>
                  <a:gd name="T33" fmla="*/ 20 h 88"/>
                  <a:gd name="T34" fmla="*/ 80 w 544"/>
                  <a:gd name="T35" fmla="*/ 14 h 88"/>
                  <a:gd name="T36" fmla="*/ 120 w 544"/>
                  <a:gd name="T37" fmla="*/ 8 h 88"/>
                  <a:gd name="T38" fmla="*/ 168 w 544"/>
                  <a:gd name="T39" fmla="*/ 4 h 88"/>
                  <a:gd name="T40" fmla="*/ 220 w 544"/>
                  <a:gd name="T41" fmla="*/ 2 h 88"/>
                  <a:gd name="T42" fmla="*/ 274 w 544"/>
                  <a:gd name="T43" fmla="*/ 0 h 88"/>
                  <a:gd name="T44" fmla="*/ 274 w 544"/>
                  <a:gd name="T45" fmla="*/ 0 h 88"/>
                  <a:gd name="T46" fmla="*/ 328 w 544"/>
                  <a:gd name="T47" fmla="*/ 2 h 88"/>
                  <a:gd name="T48" fmla="*/ 378 w 544"/>
                  <a:gd name="T49" fmla="*/ 4 h 88"/>
                  <a:gd name="T50" fmla="*/ 424 w 544"/>
                  <a:gd name="T51" fmla="*/ 8 h 88"/>
                  <a:gd name="T52" fmla="*/ 464 w 544"/>
                  <a:gd name="T53" fmla="*/ 14 h 88"/>
                  <a:gd name="T54" fmla="*/ 498 w 544"/>
                  <a:gd name="T55" fmla="*/ 20 h 88"/>
                  <a:gd name="T56" fmla="*/ 522 w 544"/>
                  <a:gd name="T57" fmla="*/ 28 h 88"/>
                  <a:gd name="T58" fmla="*/ 532 w 544"/>
                  <a:gd name="T59" fmla="*/ 32 h 88"/>
                  <a:gd name="T60" fmla="*/ 538 w 544"/>
                  <a:gd name="T61" fmla="*/ 38 h 88"/>
                  <a:gd name="T62" fmla="*/ 542 w 544"/>
                  <a:gd name="T63" fmla="*/ 42 h 88"/>
                  <a:gd name="T64" fmla="*/ 544 w 544"/>
                  <a:gd name="T65" fmla="*/ 46 h 88"/>
                  <a:gd name="T66" fmla="*/ 544 w 544"/>
                  <a:gd name="T67" fmla="*/ 46 h 88"/>
                  <a:gd name="T68" fmla="*/ 542 w 544"/>
                  <a:gd name="T69" fmla="*/ 50 h 88"/>
                  <a:gd name="T70" fmla="*/ 538 w 544"/>
                  <a:gd name="T71" fmla="*/ 54 h 88"/>
                  <a:gd name="T72" fmla="*/ 522 w 544"/>
                  <a:gd name="T73" fmla="*/ 62 h 88"/>
                  <a:gd name="T74" fmla="*/ 498 w 544"/>
                  <a:gd name="T75" fmla="*/ 70 h 88"/>
                  <a:gd name="T76" fmla="*/ 464 w 544"/>
                  <a:gd name="T77" fmla="*/ 76 h 88"/>
                  <a:gd name="T78" fmla="*/ 424 w 544"/>
                  <a:gd name="T79" fmla="*/ 80 h 88"/>
                  <a:gd name="T80" fmla="*/ 378 w 544"/>
                  <a:gd name="T81" fmla="*/ 84 h 88"/>
                  <a:gd name="T82" fmla="*/ 328 w 544"/>
                  <a:gd name="T83" fmla="*/ 86 h 88"/>
                  <a:gd name="T84" fmla="*/ 274 w 544"/>
                  <a:gd name="T8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88"/>
                    </a:moveTo>
                    <a:lnTo>
                      <a:pt x="274" y="88"/>
                    </a:lnTo>
                    <a:lnTo>
                      <a:pt x="220" y="86"/>
                    </a:lnTo>
                    <a:lnTo>
                      <a:pt x="168" y="84"/>
                    </a:lnTo>
                    <a:lnTo>
                      <a:pt x="120" y="80"/>
                    </a:lnTo>
                    <a:lnTo>
                      <a:pt x="80" y="76"/>
                    </a:lnTo>
                    <a:lnTo>
                      <a:pt x="46" y="70"/>
                    </a:lnTo>
                    <a:lnTo>
                      <a:pt x="20" y="62"/>
                    </a:lnTo>
                    <a:lnTo>
                      <a:pt x="4" y="54"/>
                    </a:lnTo>
                    <a:lnTo>
                      <a:pt x="0" y="50"/>
                    </a:lnTo>
                    <a:lnTo>
                      <a:pt x="0" y="46"/>
                    </a:lnTo>
                    <a:lnTo>
                      <a:pt x="0" y="46"/>
                    </a:lnTo>
                    <a:lnTo>
                      <a:pt x="0" y="42"/>
                    </a:lnTo>
                    <a:lnTo>
                      <a:pt x="4" y="38"/>
                    </a:lnTo>
                    <a:lnTo>
                      <a:pt x="12" y="32"/>
                    </a:lnTo>
                    <a:lnTo>
                      <a:pt x="20" y="28"/>
                    </a:lnTo>
                    <a:lnTo>
                      <a:pt x="46" y="20"/>
                    </a:lnTo>
                    <a:lnTo>
                      <a:pt x="80" y="14"/>
                    </a:lnTo>
                    <a:lnTo>
                      <a:pt x="120" y="8"/>
                    </a:lnTo>
                    <a:lnTo>
                      <a:pt x="168" y="4"/>
                    </a:lnTo>
                    <a:lnTo>
                      <a:pt x="220" y="2"/>
                    </a:lnTo>
                    <a:lnTo>
                      <a:pt x="274" y="0"/>
                    </a:lnTo>
                    <a:lnTo>
                      <a:pt x="274" y="0"/>
                    </a:lnTo>
                    <a:lnTo>
                      <a:pt x="328" y="2"/>
                    </a:lnTo>
                    <a:lnTo>
                      <a:pt x="378" y="4"/>
                    </a:lnTo>
                    <a:lnTo>
                      <a:pt x="424" y="8"/>
                    </a:lnTo>
                    <a:lnTo>
                      <a:pt x="464" y="14"/>
                    </a:lnTo>
                    <a:lnTo>
                      <a:pt x="498" y="20"/>
                    </a:lnTo>
                    <a:lnTo>
                      <a:pt x="522" y="28"/>
                    </a:lnTo>
                    <a:lnTo>
                      <a:pt x="532" y="32"/>
                    </a:lnTo>
                    <a:lnTo>
                      <a:pt x="538" y="38"/>
                    </a:lnTo>
                    <a:lnTo>
                      <a:pt x="542" y="42"/>
                    </a:lnTo>
                    <a:lnTo>
                      <a:pt x="544" y="46"/>
                    </a:lnTo>
                    <a:lnTo>
                      <a:pt x="544" y="46"/>
                    </a:lnTo>
                    <a:lnTo>
                      <a:pt x="542" y="50"/>
                    </a:lnTo>
                    <a:lnTo>
                      <a:pt x="538" y="54"/>
                    </a:lnTo>
                    <a:lnTo>
                      <a:pt x="522" y="62"/>
                    </a:lnTo>
                    <a:lnTo>
                      <a:pt x="498" y="70"/>
                    </a:lnTo>
                    <a:lnTo>
                      <a:pt x="464" y="76"/>
                    </a:lnTo>
                    <a:lnTo>
                      <a:pt x="424" y="80"/>
                    </a:lnTo>
                    <a:lnTo>
                      <a:pt x="378" y="84"/>
                    </a:lnTo>
                    <a:lnTo>
                      <a:pt x="328" y="86"/>
                    </a:lnTo>
                    <a:lnTo>
                      <a:pt x="274"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1" name="Freeform 468"/>
              <p:cNvSpPr>
                <a:spLocks/>
              </p:cNvSpPr>
              <p:nvPr/>
            </p:nvSpPr>
            <p:spPr bwMode="auto">
              <a:xfrm>
                <a:off x="4619" y="4182"/>
                <a:ext cx="548" cy="88"/>
              </a:xfrm>
              <a:custGeom>
                <a:avLst/>
                <a:gdLst>
                  <a:gd name="T0" fmla="*/ 276 w 548"/>
                  <a:gd name="T1" fmla="*/ 0 h 88"/>
                  <a:gd name="T2" fmla="*/ 276 w 548"/>
                  <a:gd name="T3" fmla="*/ 0 h 88"/>
                  <a:gd name="T4" fmla="*/ 220 w 548"/>
                  <a:gd name="T5" fmla="*/ 2 h 88"/>
                  <a:gd name="T6" fmla="*/ 168 w 548"/>
                  <a:gd name="T7" fmla="*/ 4 h 88"/>
                  <a:gd name="T8" fmla="*/ 122 w 548"/>
                  <a:gd name="T9" fmla="*/ 8 h 88"/>
                  <a:gd name="T10" fmla="*/ 80 w 548"/>
                  <a:gd name="T11" fmla="*/ 14 h 88"/>
                  <a:gd name="T12" fmla="*/ 46 w 548"/>
                  <a:gd name="T13" fmla="*/ 20 h 88"/>
                  <a:gd name="T14" fmla="*/ 22 w 548"/>
                  <a:gd name="T15" fmla="*/ 28 h 88"/>
                  <a:gd name="T16" fmla="*/ 12 w 548"/>
                  <a:gd name="T17" fmla="*/ 32 h 88"/>
                  <a:gd name="T18" fmla="*/ 4 w 548"/>
                  <a:gd name="T19" fmla="*/ 38 h 88"/>
                  <a:gd name="T20" fmla="*/ 0 w 548"/>
                  <a:gd name="T21" fmla="*/ 42 h 88"/>
                  <a:gd name="T22" fmla="*/ 0 w 548"/>
                  <a:gd name="T23" fmla="*/ 46 h 88"/>
                  <a:gd name="T24" fmla="*/ 0 w 548"/>
                  <a:gd name="T25" fmla="*/ 46 h 88"/>
                  <a:gd name="T26" fmla="*/ 0 w 548"/>
                  <a:gd name="T27" fmla="*/ 50 h 88"/>
                  <a:gd name="T28" fmla="*/ 4 w 548"/>
                  <a:gd name="T29" fmla="*/ 54 h 88"/>
                  <a:gd name="T30" fmla="*/ 12 w 548"/>
                  <a:gd name="T31" fmla="*/ 58 h 88"/>
                  <a:gd name="T32" fmla="*/ 22 w 548"/>
                  <a:gd name="T33" fmla="*/ 62 h 88"/>
                  <a:gd name="T34" fmla="*/ 46 w 548"/>
                  <a:gd name="T35" fmla="*/ 70 h 88"/>
                  <a:gd name="T36" fmla="*/ 80 w 548"/>
                  <a:gd name="T37" fmla="*/ 76 h 88"/>
                  <a:gd name="T38" fmla="*/ 122 w 548"/>
                  <a:gd name="T39" fmla="*/ 80 h 88"/>
                  <a:gd name="T40" fmla="*/ 168 w 548"/>
                  <a:gd name="T41" fmla="*/ 84 h 88"/>
                  <a:gd name="T42" fmla="*/ 220 w 548"/>
                  <a:gd name="T43" fmla="*/ 88 h 88"/>
                  <a:gd name="T44" fmla="*/ 276 w 548"/>
                  <a:gd name="T45" fmla="*/ 88 h 88"/>
                  <a:gd name="T46" fmla="*/ 276 w 548"/>
                  <a:gd name="T47" fmla="*/ 88 h 88"/>
                  <a:gd name="T48" fmla="*/ 330 w 548"/>
                  <a:gd name="T49" fmla="*/ 88 h 88"/>
                  <a:gd name="T50" fmla="*/ 382 w 548"/>
                  <a:gd name="T51" fmla="*/ 84 h 88"/>
                  <a:gd name="T52" fmla="*/ 428 w 548"/>
                  <a:gd name="T53" fmla="*/ 80 h 88"/>
                  <a:gd name="T54" fmla="*/ 468 w 548"/>
                  <a:gd name="T55" fmla="*/ 76 h 88"/>
                  <a:gd name="T56" fmla="*/ 502 w 548"/>
                  <a:gd name="T57" fmla="*/ 70 h 88"/>
                  <a:gd name="T58" fmla="*/ 526 w 548"/>
                  <a:gd name="T59" fmla="*/ 62 h 88"/>
                  <a:gd name="T60" fmla="*/ 536 w 548"/>
                  <a:gd name="T61" fmla="*/ 58 h 88"/>
                  <a:gd name="T62" fmla="*/ 542 w 548"/>
                  <a:gd name="T63" fmla="*/ 54 h 88"/>
                  <a:gd name="T64" fmla="*/ 548 w 548"/>
                  <a:gd name="T65" fmla="*/ 50 h 88"/>
                  <a:gd name="T66" fmla="*/ 548 w 548"/>
                  <a:gd name="T67" fmla="*/ 46 h 88"/>
                  <a:gd name="T68" fmla="*/ 548 w 548"/>
                  <a:gd name="T69" fmla="*/ 46 h 88"/>
                  <a:gd name="T70" fmla="*/ 548 w 548"/>
                  <a:gd name="T71" fmla="*/ 42 h 88"/>
                  <a:gd name="T72" fmla="*/ 542 w 548"/>
                  <a:gd name="T73" fmla="*/ 38 h 88"/>
                  <a:gd name="T74" fmla="*/ 536 w 548"/>
                  <a:gd name="T75" fmla="*/ 32 h 88"/>
                  <a:gd name="T76" fmla="*/ 526 w 548"/>
                  <a:gd name="T77" fmla="*/ 28 h 88"/>
                  <a:gd name="T78" fmla="*/ 502 w 548"/>
                  <a:gd name="T79" fmla="*/ 20 h 88"/>
                  <a:gd name="T80" fmla="*/ 468 w 548"/>
                  <a:gd name="T81" fmla="*/ 14 h 88"/>
                  <a:gd name="T82" fmla="*/ 428 w 548"/>
                  <a:gd name="T83" fmla="*/ 8 h 88"/>
                  <a:gd name="T84" fmla="*/ 382 w 548"/>
                  <a:gd name="T85" fmla="*/ 4 h 88"/>
                  <a:gd name="T86" fmla="*/ 330 w 548"/>
                  <a:gd name="T87" fmla="*/ 2 h 88"/>
                  <a:gd name="T88" fmla="*/ 276 w 548"/>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8" h="88">
                    <a:moveTo>
                      <a:pt x="276" y="0"/>
                    </a:moveTo>
                    <a:lnTo>
                      <a:pt x="276" y="0"/>
                    </a:lnTo>
                    <a:lnTo>
                      <a:pt x="220" y="2"/>
                    </a:lnTo>
                    <a:lnTo>
                      <a:pt x="168" y="4"/>
                    </a:lnTo>
                    <a:lnTo>
                      <a:pt x="122" y="8"/>
                    </a:lnTo>
                    <a:lnTo>
                      <a:pt x="80" y="14"/>
                    </a:lnTo>
                    <a:lnTo>
                      <a:pt x="46" y="20"/>
                    </a:lnTo>
                    <a:lnTo>
                      <a:pt x="22" y="28"/>
                    </a:lnTo>
                    <a:lnTo>
                      <a:pt x="12" y="32"/>
                    </a:lnTo>
                    <a:lnTo>
                      <a:pt x="4" y="38"/>
                    </a:lnTo>
                    <a:lnTo>
                      <a:pt x="0" y="42"/>
                    </a:lnTo>
                    <a:lnTo>
                      <a:pt x="0" y="46"/>
                    </a:lnTo>
                    <a:lnTo>
                      <a:pt x="0" y="46"/>
                    </a:lnTo>
                    <a:lnTo>
                      <a:pt x="0" y="50"/>
                    </a:lnTo>
                    <a:lnTo>
                      <a:pt x="4" y="54"/>
                    </a:lnTo>
                    <a:lnTo>
                      <a:pt x="12" y="58"/>
                    </a:lnTo>
                    <a:lnTo>
                      <a:pt x="22" y="62"/>
                    </a:lnTo>
                    <a:lnTo>
                      <a:pt x="46" y="70"/>
                    </a:lnTo>
                    <a:lnTo>
                      <a:pt x="80" y="76"/>
                    </a:lnTo>
                    <a:lnTo>
                      <a:pt x="122" y="80"/>
                    </a:lnTo>
                    <a:lnTo>
                      <a:pt x="168" y="84"/>
                    </a:lnTo>
                    <a:lnTo>
                      <a:pt x="220" y="88"/>
                    </a:lnTo>
                    <a:lnTo>
                      <a:pt x="276" y="88"/>
                    </a:lnTo>
                    <a:lnTo>
                      <a:pt x="276" y="88"/>
                    </a:lnTo>
                    <a:lnTo>
                      <a:pt x="330" y="88"/>
                    </a:lnTo>
                    <a:lnTo>
                      <a:pt x="382" y="84"/>
                    </a:lnTo>
                    <a:lnTo>
                      <a:pt x="428" y="80"/>
                    </a:lnTo>
                    <a:lnTo>
                      <a:pt x="468" y="76"/>
                    </a:lnTo>
                    <a:lnTo>
                      <a:pt x="502" y="70"/>
                    </a:lnTo>
                    <a:lnTo>
                      <a:pt x="526" y="62"/>
                    </a:lnTo>
                    <a:lnTo>
                      <a:pt x="536" y="58"/>
                    </a:lnTo>
                    <a:lnTo>
                      <a:pt x="542" y="54"/>
                    </a:lnTo>
                    <a:lnTo>
                      <a:pt x="548" y="50"/>
                    </a:lnTo>
                    <a:lnTo>
                      <a:pt x="548" y="46"/>
                    </a:lnTo>
                    <a:lnTo>
                      <a:pt x="548" y="46"/>
                    </a:lnTo>
                    <a:lnTo>
                      <a:pt x="548" y="42"/>
                    </a:lnTo>
                    <a:lnTo>
                      <a:pt x="542" y="38"/>
                    </a:lnTo>
                    <a:lnTo>
                      <a:pt x="536" y="32"/>
                    </a:lnTo>
                    <a:lnTo>
                      <a:pt x="526" y="28"/>
                    </a:lnTo>
                    <a:lnTo>
                      <a:pt x="502" y="20"/>
                    </a:lnTo>
                    <a:lnTo>
                      <a:pt x="468" y="14"/>
                    </a:lnTo>
                    <a:lnTo>
                      <a:pt x="428" y="8"/>
                    </a:lnTo>
                    <a:lnTo>
                      <a:pt x="382" y="4"/>
                    </a:lnTo>
                    <a:lnTo>
                      <a:pt x="330" y="2"/>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2" name="Freeform 469"/>
              <p:cNvSpPr>
                <a:spLocks noEditPoints="1"/>
              </p:cNvSpPr>
              <p:nvPr/>
            </p:nvSpPr>
            <p:spPr bwMode="auto">
              <a:xfrm>
                <a:off x="4621" y="4182"/>
                <a:ext cx="544" cy="88"/>
              </a:xfrm>
              <a:custGeom>
                <a:avLst/>
                <a:gdLst>
                  <a:gd name="T0" fmla="*/ 274 w 544"/>
                  <a:gd name="T1" fmla="*/ 88 h 88"/>
                  <a:gd name="T2" fmla="*/ 168 w 544"/>
                  <a:gd name="T3" fmla="*/ 84 h 88"/>
                  <a:gd name="T4" fmla="*/ 82 w 544"/>
                  <a:gd name="T5" fmla="*/ 76 h 88"/>
                  <a:gd name="T6" fmla="*/ 22 w 544"/>
                  <a:gd name="T7" fmla="*/ 62 h 88"/>
                  <a:gd name="T8" fmla="*/ 2 w 544"/>
                  <a:gd name="T9" fmla="*/ 50 h 88"/>
                  <a:gd name="T10" fmla="*/ 2 w 544"/>
                  <a:gd name="T11" fmla="*/ 46 h 88"/>
                  <a:gd name="T12" fmla="*/ 6 w 544"/>
                  <a:gd name="T13" fmla="*/ 38 h 88"/>
                  <a:gd name="T14" fmla="*/ 22 w 544"/>
                  <a:gd name="T15" fmla="*/ 28 h 88"/>
                  <a:gd name="T16" fmla="*/ 82 w 544"/>
                  <a:gd name="T17" fmla="*/ 14 h 88"/>
                  <a:gd name="T18" fmla="*/ 168 w 544"/>
                  <a:gd name="T19" fmla="*/ 4 h 88"/>
                  <a:gd name="T20" fmla="*/ 274 w 544"/>
                  <a:gd name="T21" fmla="*/ 2 h 88"/>
                  <a:gd name="T22" fmla="*/ 328 w 544"/>
                  <a:gd name="T23" fmla="*/ 2 h 88"/>
                  <a:gd name="T24" fmla="*/ 424 w 544"/>
                  <a:gd name="T25" fmla="*/ 8 h 88"/>
                  <a:gd name="T26" fmla="*/ 496 w 544"/>
                  <a:gd name="T27" fmla="*/ 22 h 88"/>
                  <a:gd name="T28" fmla="*/ 530 w 544"/>
                  <a:gd name="T29" fmla="*/ 32 h 88"/>
                  <a:gd name="T30" fmla="*/ 540 w 544"/>
                  <a:gd name="T31" fmla="*/ 42 h 88"/>
                  <a:gd name="T32" fmla="*/ 542 w 544"/>
                  <a:gd name="T33" fmla="*/ 46 h 88"/>
                  <a:gd name="T34" fmla="*/ 536 w 544"/>
                  <a:gd name="T35" fmla="*/ 54 h 88"/>
                  <a:gd name="T36" fmla="*/ 496 w 544"/>
                  <a:gd name="T37" fmla="*/ 68 h 88"/>
                  <a:gd name="T38" fmla="*/ 424 w 544"/>
                  <a:gd name="T39" fmla="*/ 80 h 88"/>
                  <a:gd name="T40" fmla="*/ 328 w 544"/>
                  <a:gd name="T41" fmla="*/ 86 h 88"/>
                  <a:gd name="T42" fmla="*/ 274 w 544"/>
                  <a:gd name="T43" fmla="*/ 0 h 88"/>
                  <a:gd name="T44" fmla="*/ 220 w 544"/>
                  <a:gd name="T45" fmla="*/ 2 h 88"/>
                  <a:gd name="T46" fmla="*/ 120 w 544"/>
                  <a:gd name="T47" fmla="*/ 8 h 88"/>
                  <a:gd name="T48" fmla="*/ 46 w 544"/>
                  <a:gd name="T49" fmla="*/ 20 h 88"/>
                  <a:gd name="T50" fmla="*/ 12 w 544"/>
                  <a:gd name="T51" fmla="*/ 32 h 88"/>
                  <a:gd name="T52" fmla="*/ 0 w 544"/>
                  <a:gd name="T53" fmla="*/ 42 h 88"/>
                  <a:gd name="T54" fmla="*/ 0 w 544"/>
                  <a:gd name="T55" fmla="*/ 46 h 88"/>
                  <a:gd name="T56" fmla="*/ 4 w 544"/>
                  <a:gd name="T57" fmla="*/ 54 h 88"/>
                  <a:gd name="T58" fmla="*/ 46 w 544"/>
                  <a:gd name="T59" fmla="*/ 70 h 88"/>
                  <a:gd name="T60" fmla="*/ 120 w 544"/>
                  <a:gd name="T61" fmla="*/ 80 h 88"/>
                  <a:gd name="T62" fmla="*/ 220 w 544"/>
                  <a:gd name="T63" fmla="*/ 86 h 88"/>
                  <a:gd name="T64" fmla="*/ 274 w 544"/>
                  <a:gd name="T65" fmla="*/ 88 h 88"/>
                  <a:gd name="T66" fmla="*/ 378 w 544"/>
                  <a:gd name="T67" fmla="*/ 84 h 88"/>
                  <a:gd name="T68" fmla="*/ 464 w 544"/>
                  <a:gd name="T69" fmla="*/ 76 h 88"/>
                  <a:gd name="T70" fmla="*/ 522 w 544"/>
                  <a:gd name="T71" fmla="*/ 62 h 88"/>
                  <a:gd name="T72" fmla="*/ 542 w 544"/>
                  <a:gd name="T73" fmla="*/ 50 h 88"/>
                  <a:gd name="T74" fmla="*/ 544 w 544"/>
                  <a:gd name="T75" fmla="*/ 46 h 88"/>
                  <a:gd name="T76" fmla="*/ 538 w 544"/>
                  <a:gd name="T77" fmla="*/ 38 h 88"/>
                  <a:gd name="T78" fmla="*/ 522 w 544"/>
                  <a:gd name="T79" fmla="*/ 28 h 88"/>
                  <a:gd name="T80" fmla="*/ 464 w 544"/>
                  <a:gd name="T81" fmla="*/ 14 h 88"/>
                  <a:gd name="T82" fmla="*/ 378 w 544"/>
                  <a:gd name="T83" fmla="*/ 4 h 88"/>
                  <a:gd name="T84" fmla="*/ 274 w 54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88"/>
                    </a:moveTo>
                    <a:lnTo>
                      <a:pt x="274" y="88"/>
                    </a:lnTo>
                    <a:lnTo>
                      <a:pt x="220" y="86"/>
                    </a:lnTo>
                    <a:lnTo>
                      <a:pt x="168" y="84"/>
                    </a:lnTo>
                    <a:lnTo>
                      <a:pt x="122" y="80"/>
                    </a:lnTo>
                    <a:lnTo>
                      <a:pt x="82" y="76"/>
                    </a:lnTo>
                    <a:lnTo>
                      <a:pt x="48" y="68"/>
                    </a:lnTo>
                    <a:lnTo>
                      <a:pt x="22" y="62"/>
                    </a:lnTo>
                    <a:lnTo>
                      <a:pt x="6" y="54"/>
                    </a:lnTo>
                    <a:lnTo>
                      <a:pt x="2" y="50"/>
                    </a:lnTo>
                    <a:lnTo>
                      <a:pt x="2" y="46"/>
                    </a:lnTo>
                    <a:lnTo>
                      <a:pt x="2" y="46"/>
                    </a:lnTo>
                    <a:lnTo>
                      <a:pt x="2" y="42"/>
                    </a:lnTo>
                    <a:lnTo>
                      <a:pt x="6" y="38"/>
                    </a:lnTo>
                    <a:lnTo>
                      <a:pt x="14" y="32"/>
                    </a:lnTo>
                    <a:lnTo>
                      <a:pt x="22" y="28"/>
                    </a:lnTo>
                    <a:lnTo>
                      <a:pt x="48" y="22"/>
                    </a:lnTo>
                    <a:lnTo>
                      <a:pt x="82" y="14"/>
                    </a:lnTo>
                    <a:lnTo>
                      <a:pt x="122" y="8"/>
                    </a:lnTo>
                    <a:lnTo>
                      <a:pt x="168" y="4"/>
                    </a:lnTo>
                    <a:lnTo>
                      <a:pt x="220" y="2"/>
                    </a:lnTo>
                    <a:lnTo>
                      <a:pt x="274" y="2"/>
                    </a:lnTo>
                    <a:lnTo>
                      <a:pt x="274" y="2"/>
                    </a:lnTo>
                    <a:lnTo>
                      <a:pt x="328" y="2"/>
                    </a:lnTo>
                    <a:lnTo>
                      <a:pt x="378" y="4"/>
                    </a:lnTo>
                    <a:lnTo>
                      <a:pt x="424" y="8"/>
                    </a:lnTo>
                    <a:lnTo>
                      <a:pt x="464" y="14"/>
                    </a:lnTo>
                    <a:lnTo>
                      <a:pt x="496" y="22"/>
                    </a:lnTo>
                    <a:lnTo>
                      <a:pt x="522" y="28"/>
                    </a:lnTo>
                    <a:lnTo>
                      <a:pt x="530" y="32"/>
                    </a:lnTo>
                    <a:lnTo>
                      <a:pt x="536" y="38"/>
                    </a:lnTo>
                    <a:lnTo>
                      <a:pt x="540" y="42"/>
                    </a:lnTo>
                    <a:lnTo>
                      <a:pt x="542" y="46"/>
                    </a:lnTo>
                    <a:lnTo>
                      <a:pt x="542" y="46"/>
                    </a:lnTo>
                    <a:lnTo>
                      <a:pt x="540" y="50"/>
                    </a:lnTo>
                    <a:lnTo>
                      <a:pt x="536" y="54"/>
                    </a:lnTo>
                    <a:lnTo>
                      <a:pt x="522" y="62"/>
                    </a:lnTo>
                    <a:lnTo>
                      <a:pt x="496" y="68"/>
                    </a:lnTo>
                    <a:lnTo>
                      <a:pt x="464" y="76"/>
                    </a:lnTo>
                    <a:lnTo>
                      <a:pt x="424" y="80"/>
                    </a:lnTo>
                    <a:lnTo>
                      <a:pt x="378" y="84"/>
                    </a:lnTo>
                    <a:lnTo>
                      <a:pt x="328" y="86"/>
                    </a:lnTo>
                    <a:lnTo>
                      <a:pt x="274" y="88"/>
                    </a:lnTo>
                    <a:close/>
                    <a:moveTo>
                      <a:pt x="274" y="0"/>
                    </a:moveTo>
                    <a:lnTo>
                      <a:pt x="274" y="0"/>
                    </a:lnTo>
                    <a:lnTo>
                      <a:pt x="220" y="2"/>
                    </a:lnTo>
                    <a:lnTo>
                      <a:pt x="168" y="4"/>
                    </a:lnTo>
                    <a:lnTo>
                      <a:pt x="120" y="8"/>
                    </a:lnTo>
                    <a:lnTo>
                      <a:pt x="80" y="14"/>
                    </a:lnTo>
                    <a:lnTo>
                      <a:pt x="46" y="20"/>
                    </a:lnTo>
                    <a:lnTo>
                      <a:pt x="20" y="28"/>
                    </a:lnTo>
                    <a:lnTo>
                      <a:pt x="12" y="32"/>
                    </a:lnTo>
                    <a:lnTo>
                      <a:pt x="4" y="38"/>
                    </a:lnTo>
                    <a:lnTo>
                      <a:pt x="0" y="42"/>
                    </a:lnTo>
                    <a:lnTo>
                      <a:pt x="0" y="46"/>
                    </a:lnTo>
                    <a:lnTo>
                      <a:pt x="0" y="46"/>
                    </a:lnTo>
                    <a:lnTo>
                      <a:pt x="0" y="50"/>
                    </a:lnTo>
                    <a:lnTo>
                      <a:pt x="4" y="54"/>
                    </a:lnTo>
                    <a:lnTo>
                      <a:pt x="20" y="62"/>
                    </a:lnTo>
                    <a:lnTo>
                      <a:pt x="46" y="70"/>
                    </a:lnTo>
                    <a:lnTo>
                      <a:pt x="80" y="76"/>
                    </a:lnTo>
                    <a:lnTo>
                      <a:pt x="120" y="80"/>
                    </a:lnTo>
                    <a:lnTo>
                      <a:pt x="168" y="84"/>
                    </a:lnTo>
                    <a:lnTo>
                      <a:pt x="220" y="86"/>
                    </a:lnTo>
                    <a:lnTo>
                      <a:pt x="274" y="88"/>
                    </a:lnTo>
                    <a:lnTo>
                      <a:pt x="274" y="88"/>
                    </a:lnTo>
                    <a:lnTo>
                      <a:pt x="328" y="86"/>
                    </a:lnTo>
                    <a:lnTo>
                      <a:pt x="378" y="84"/>
                    </a:lnTo>
                    <a:lnTo>
                      <a:pt x="424" y="80"/>
                    </a:lnTo>
                    <a:lnTo>
                      <a:pt x="464" y="76"/>
                    </a:lnTo>
                    <a:lnTo>
                      <a:pt x="498" y="70"/>
                    </a:lnTo>
                    <a:lnTo>
                      <a:pt x="522" y="62"/>
                    </a:lnTo>
                    <a:lnTo>
                      <a:pt x="538" y="54"/>
                    </a:lnTo>
                    <a:lnTo>
                      <a:pt x="542" y="50"/>
                    </a:lnTo>
                    <a:lnTo>
                      <a:pt x="544" y="46"/>
                    </a:lnTo>
                    <a:lnTo>
                      <a:pt x="544" y="46"/>
                    </a:lnTo>
                    <a:lnTo>
                      <a:pt x="542" y="42"/>
                    </a:lnTo>
                    <a:lnTo>
                      <a:pt x="538" y="38"/>
                    </a:lnTo>
                    <a:lnTo>
                      <a:pt x="532" y="32"/>
                    </a:lnTo>
                    <a:lnTo>
                      <a:pt x="522" y="28"/>
                    </a:lnTo>
                    <a:lnTo>
                      <a:pt x="498" y="20"/>
                    </a:lnTo>
                    <a:lnTo>
                      <a:pt x="464" y="14"/>
                    </a:lnTo>
                    <a:lnTo>
                      <a:pt x="424" y="8"/>
                    </a:lnTo>
                    <a:lnTo>
                      <a:pt x="378" y="4"/>
                    </a:lnTo>
                    <a:lnTo>
                      <a:pt x="328" y="2"/>
                    </a:lnTo>
                    <a:lnTo>
                      <a:pt x="274" y="0"/>
                    </a:lnTo>
                    <a:close/>
                  </a:path>
                </a:pathLst>
              </a:custGeom>
              <a:solidFill>
                <a:srgbClr val="BCB7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3" name="Freeform 470"/>
              <p:cNvSpPr>
                <a:spLocks/>
              </p:cNvSpPr>
              <p:nvPr/>
            </p:nvSpPr>
            <p:spPr bwMode="auto">
              <a:xfrm>
                <a:off x="4623" y="4184"/>
                <a:ext cx="540" cy="86"/>
              </a:xfrm>
              <a:custGeom>
                <a:avLst/>
                <a:gdLst>
                  <a:gd name="T0" fmla="*/ 272 w 540"/>
                  <a:gd name="T1" fmla="*/ 86 h 86"/>
                  <a:gd name="T2" fmla="*/ 272 w 540"/>
                  <a:gd name="T3" fmla="*/ 86 h 86"/>
                  <a:gd name="T4" fmla="*/ 218 w 540"/>
                  <a:gd name="T5" fmla="*/ 84 h 86"/>
                  <a:gd name="T6" fmla="*/ 166 w 540"/>
                  <a:gd name="T7" fmla="*/ 82 h 86"/>
                  <a:gd name="T8" fmla="*/ 120 w 540"/>
                  <a:gd name="T9" fmla="*/ 78 h 86"/>
                  <a:gd name="T10" fmla="*/ 80 w 540"/>
                  <a:gd name="T11" fmla="*/ 74 h 86"/>
                  <a:gd name="T12" fmla="*/ 46 w 540"/>
                  <a:gd name="T13" fmla="*/ 66 h 86"/>
                  <a:gd name="T14" fmla="*/ 20 w 540"/>
                  <a:gd name="T15" fmla="*/ 60 h 86"/>
                  <a:gd name="T16" fmla="*/ 4 w 540"/>
                  <a:gd name="T17" fmla="*/ 52 h 86"/>
                  <a:gd name="T18" fmla="*/ 0 w 540"/>
                  <a:gd name="T19" fmla="*/ 48 h 86"/>
                  <a:gd name="T20" fmla="*/ 0 w 540"/>
                  <a:gd name="T21" fmla="*/ 44 h 86"/>
                  <a:gd name="T22" fmla="*/ 0 w 540"/>
                  <a:gd name="T23" fmla="*/ 44 h 86"/>
                  <a:gd name="T24" fmla="*/ 0 w 540"/>
                  <a:gd name="T25" fmla="*/ 40 h 86"/>
                  <a:gd name="T26" fmla="*/ 4 w 540"/>
                  <a:gd name="T27" fmla="*/ 36 h 86"/>
                  <a:gd name="T28" fmla="*/ 12 w 540"/>
                  <a:gd name="T29" fmla="*/ 30 h 86"/>
                  <a:gd name="T30" fmla="*/ 20 w 540"/>
                  <a:gd name="T31" fmla="*/ 26 h 86"/>
                  <a:gd name="T32" fmla="*/ 46 w 540"/>
                  <a:gd name="T33" fmla="*/ 20 h 86"/>
                  <a:gd name="T34" fmla="*/ 80 w 540"/>
                  <a:gd name="T35" fmla="*/ 12 h 86"/>
                  <a:gd name="T36" fmla="*/ 120 w 540"/>
                  <a:gd name="T37" fmla="*/ 6 h 86"/>
                  <a:gd name="T38" fmla="*/ 166 w 540"/>
                  <a:gd name="T39" fmla="*/ 2 h 86"/>
                  <a:gd name="T40" fmla="*/ 218 w 540"/>
                  <a:gd name="T41" fmla="*/ 0 h 86"/>
                  <a:gd name="T42" fmla="*/ 272 w 540"/>
                  <a:gd name="T43" fmla="*/ 0 h 86"/>
                  <a:gd name="T44" fmla="*/ 272 w 540"/>
                  <a:gd name="T45" fmla="*/ 0 h 86"/>
                  <a:gd name="T46" fmla="*/ 326 w 540"/>
                  <a:gd name="T47" fmla="*/ 0 h 86"/>
                  <a:gd name="T48" fmla="*/ 376 w 540"/>
                  <a:gd name="T49" fmla="*/ 2 h 86"/>
                  <a:gd name="T50" fmla="*/ 422 w 540"/>
                  <a:gd name="T51" fmla="*/ 6 h 86"/>
                  <a:gd name="T52" fmla="*/ 462 w 540"/>
                  <a:gd name="T53" fmla="*/ 12 h 86"/>
                  <a:gd name="T54" fmla="*/ 494 w 540"/>
                  <a:gd name="T55" fmla="*/ 20 h 86"/>
                  <a:gd name="T56" fmla="*/ 520 w 540"/>
                  <a:gd name="T57" fmla="*/ 26 h 86"/>
                  <a:gd name="T58" fmla="*/ 528 w 540"/>
                  <a:gd name="T59" fmla="*/ 30 h 86"/>
                  <a:gd name="T60" fmla="*/ 534 w 540"/>
                  <a:gd name="T61" fmla="*/ 36 h 86"/>
                  <a:gd name="T62" fmla="*/ 538 w 540"/>
                  <a:gd name="T63" fmla="*/ 40 h 86"/>
                  <a:gd name="T64" fmla="*/ 540 w 540"/>
                  <a:gd name="T65" fmla="*/ 44 h 86"/>
                  <a:gd name="T66" fmla="*/ 540 w 540"/>
                  <a:gd name="T67" fmla="*/ 44 h 86"/>
                  <a:gd name="T68" fmla="*/ 538 w 540"/>
                  <a:gd name="T69" fmla="*/ 48 h 86"/>
                  <a:gd name="T70" fmla="*/ 534 w 540"/>
                  <a:gd name="T71" fmla="*/ 52 h 86"/>
                  <a:gd name="T72" fmla="*/ 520 w 540"/>
                  <a:gd name="T73" fmla="*/ 60 h 86"/>
                  <a:gd name="T74" fmla="*/ 494 w 540"/>
                  <a:gd name="T75" fmla="*/ 66 h 86"/>
                  <a:gd name="T76" fmla="*/ 462 w 540"/>
                  <a:gd name="T77" fmla="*/ 74 h 86"/>
                  <a:gd name="T78" fmla="*/ 422 w 540"/>
                  <a:gd name="T79" fmla="*/ 78 h 86"/>
                  <a:gd name="T80" fmla="*/ 376 w 540"/>
                  <a:gd name="T81" fmla="*/ 82 h 86"/>
                  <a:gd name="T82" fmla="*/ 326 w 540"/>
                  <a:gd name="T83" fmla="*/ 84 h 86"/>
                  <a:gd name="T84" fmla="*/ 272 w 540"/>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86"/>
                    </a:moveTo>
                    <a:lnTo>
                      <a:pt x="272" y="86"/>
                    </a:lnTo>
                    <a:lnTo>
                      <a:pt x="218" y="84"/>
                    </a:lnTo>
                    <a:lnTo>
                      <a:pt x="166" y="82"/>
                    </a:lnTo>
                    <a:lnTo>
                      <a:pt x="120" y="78"/>
                    </a:lnTo>
                    <a:lnTo>
                      <a:pt x="80" y="74"/>
                    </a:lnTo>
                    <a:lnTo>
                      <a:pt x="46" y="66"/>
                    </a:lnTo>
                    <a:lnTo>
                      <a:pt x="20" y="60"/>
                    </a:lnTo>
                    <a:lnTo>
                      <a:pt x="4" y="52"/>
                    </a:lnTo>
                    <a:lnTo>
                      <a:pt x="0" y="48"/>
                    </a:lnTo>
                    <a:lnTo>
                      <a:pt x="0" y="44"/>
                    </a:lnTo>
                    <a:lnTo>
                      <a:pt x="0" y="44"/>
                    </a:lnTo>
                    <a:lnTo>
                      <a:pt x="0" y="40"/>
                    </a:lnTo>
                    <a:lnTo>
                      <a:pt x="4" y="36"/>
                    </a:lnTo>
                    <a:lnTo>
                      <a:pt x="12" y="30"/>
                    </a:lnTo>
                    <a:lnTo>
                      <a:pt x="20" y="26"/>
                    </a:lnTo>
                    <a:lnTo>
                      <a:pt x="46" y="20"/>
                    </a:lnTo>
                    <a:lnTo>
                      <a:pt x="80" y="12"/>
                    </a:lnTo>
                    <a:lnTo>
                      <a:pt x="120" y="6"/>
                    </a:lnTo>
                    <a:lnTo>
                      <a:pt x="166" y="2"/>
                    </a:lnTo>
                    <a:lnTo>
                      <a:pt x="218" y="0"/>
                    </a:lnTo>
                    <a:lnTo>
                      <a:pt x="272" y="0"/>
                    </a:lnTo>
                    <a:lnTo>
                      <a:pt x="272" y="0"/>
                    </a:lnTo>
                    <a:lnTo>
                      <a:pt x="326" y="0"/>
                    </a:lnTo>
                    <a:lnTo>
                      <a:pt x="376" y="2"/>
                    </a:lnTo>
                    <a:lnTo>
                      <a:pt x="422" y="6"/>
                    </a:lnTo>
                    <a:lnTo>
                      <a:pt x="462" y="12"/>
                    </a:lnTo>
                    <a:lnTo>
                      <a:pt x="494" y="20"/>
                    </a:lnTo>
                    <a:lnTo>
                      <a:pt x="520" y="26"/>
                    </a:lnTo>
                    <a:lnTo>
                      <a:pt x="528" y="30"/>
                    </a:lnTo>
                    <a:lnTo>
                      <a:pt x="534" y="36"/>
                    </a:lnTo>
                    <a:lnTo>
                      <a:pt x="538" y="40"/>
                    </a:lnTo>
                    <a:lnTo>
                      <a:pt x="540" y="44"/>
                    </a:lnTo>
                    <a:lnTo>
                      <a:pt x="540" y="44"/>
                    </a:lnTo>
                    <a:lnTo>
                      <a:pt x="538" y="48"/>
                    </a:lnTo>
                    <a:lnTo>
                      <a:pt x="534" y="52"/>
                    </a:lnTo>
                    <a:lnTo>
                      <a:pt x="520" y="60"/>
                    </a:lnTo>
                    <a:lnTo>
                      <a:pt x="494" y="66"/>
                    </a:lnTo>
                    <a:lnTo>
                      <a:pt x="462" y="74"/>
                    </a:lnTo>
                    <a:lnTo>
                      <a:pt x="422" y="78"/>
                    </a:lnTo>
                    <a:lnTo>
                      <a:pt x="376" y="82"/>
                    </a:lnTo>
                    <a:lnTo>
                      <a:pt x="326" y="84"/>
                    </a:lnTo>
                    <a:lnTo>
                      <a:pt x="272"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4" name="Freeform 471"/>
              <p:cNvSpPr>
                <a:spLocks/>
              </p:cNvSpPr>
              <p:nvPr/>
            </p:nvSpPr>
            <p:spPr bwMode="auto">
              <a:xfrm>
                <a:off x="4621" y="4182"/>
                <a:ext cx="544" cy="88"/>
              </a:xfrm>
              <a:custGeom>
                <a:avLst/>
                <a:gdLst>
                  <a:gd name="T0" fmla="*/ 274 w 544"/>
                  <a:gd name="T1" fmla="*/ 0 h 88"/>
                  <a:gd name="T2" fmla="*/ 274 w 544"/>
                  <a:gd name="T3" fmla="*/ 0 h 88"/>
                  <a:gd name="T4" fmla="*/ 220 w 544"/>
                  <a:gd name="T5" fmla="*/ 2 h 88"/>
                  <a:gd name="T6" fmla="*/ 168 w 544"/>
                  <a:gd name="T7" fmla="*/ 4 h 88"/>
                  <a:gd name="T8" fmla="*/ 120 w 544"/>
                  <a:gd name="T9" fmla="*/ 8 h 88"/>
                  <a:gd name="T10" fmla="*/ 80 w 544"/>
                  <a:gd name="T11" fmla="*/ 14 h 88"/>
                  <a:gd name="T12" fmla="*/ 46 w 544"/>
                  <a:gd name="T13" fmla="*/ 20 h 88"/>
                  <a:gd name="T14" fmla="*/ 20 w 544"/>
                  <a:gd name="T15" fmla="*/ 28 h 88"/>
                  <a:gd name="T16" fmla="*/ 12 w 544"/>
                  <a:gd name="T17" fmla="*/ 32 h 88"/>
                  <a:gd name="T18" fmla="*/ 4 w 544"/>
                  <a:gd name="T19" fmla="*/ 38 h 88"/>
                  <a:gd name="T20" fmla="*/ 0 w 544"/>
                  <a:gd name="T21" fmla="*/ 42 h 88"/>
                  <a:gd name="T22" fmla="*/ 0 w 544"/>
                  <a:gd name="T23" fmla="*/ 46 h 88"/>
                  <a:gd name="T24" fmla="*/ 0 w 544"/>
                  <a:gd name="T25" fmla="*/ 46 h 88"/>
                  <a:gd name="T26" fmla="*/ 0 w 544"/>
                  <a:gd name="T27" fmla="*/ 50 h 88"/>
                  <a:gd name="T28" fmla="*/ 4 w 544"/>
                  <a:gd name="T29" fmla="*/ 54 h 88"/>
                  <a:gd name="T30" fmla="*/ 20 w 544"/>
                  <a:gd name="T31" fmla="*/ 62 h 88"/>
                  <a:gd name="T32" fmla="*/ 46 w 544"/>
                  <a:gd name="T33" fmla="*/ 70 h 88"/>
                  <a:gd name="T34" fmla="*/ 80 w 544"/>
                  <a:gd name="T35" fmla="*/ 76 h 88"/>
                  <a:gd name="T36" fmla="*/ 120 w 544"/>
                  <a:gd name="T37" fmla="*/ 80 h 88"/>
                  <a:gd name="T38" fmla="*/ 168 w 544"/>
                  <a:gd name="T39" fmla="*/ 84 h 88"/>
                  <a:gd name="T40" fmla="*/ 220 w 544"/>
                  <a:gd name="T41" fmla="*/ 86 h 88"/>
                  <a:gd name="T42" fmla="*/ 274 w 544"/>
                  <a:gd name="T43" fmla="*/ 88 h 88"/>
                  <a:gd name="T44" fmla="*/ 274 w 544"/>
                  <a:gd name="T45" fmla="*/ 88 h 88"/>
                  <a:gd name="T46" fmla="*/ 328 w 544"/>
                  <a:gd name="T47" fmla="*/ 86 h 88"/>
                  <a:gd name="T48" fmla="*/ 378 w 544"/>
                  <a:gd name="T49" fmla="*/ 84 h 88"/>
                  <a:gd name="T50" fmla="*/ 424 w 544"/>
                  <a:gd name="T51" fmla="*/ 80 h 88"/>
                  <a:gd name="T52" fmla="*/ 464 w 544"/>
                  <a:gd name="T53" fmla="*/ 76 h 88"/>
                  <a:gd name="T54" fmla="*/ 498 w 544"/>
                  <a:gd name="T55" fmla="*/ 70 h 88"/>
                  <a:gd name="T56" fmla="*/ 522 w 544"/>
                  <a:gd name="T57" fmla="*/ 62 h 88"/>
                  <a:gd name="T58" fmla="*/ 538 w 544"/>
                  <a:gd name="T59" fmla="*/ 54 h 88"/>
                  <a:gd name="T60" fmla="*/ 542 w 544"/>
                  <a:gd name="T61" fmla="*/ 50 h 88"/>
                  <a:gd name="T62" fmla="*/ 544 w 544"/>
                  <a:gd name="T63" fmla="*/ 46 h 88"/>
                  <a:gd name="T64" fmla="*/ 544 w 544"/>
                  <a:gd name="T65" fmla="*/ 46 h 88"/>
                  <a:gd name="T66" fmla="*/ 542 w 544"/>
                  <a:gd name="T67" fmla="*/ 42 h 88"/>
                  <a:gd name="T68" fmla="*/ 538 w 544"/>
                  <a:gd name="T69" fmla="*/ 38 h 88"/>
                  <a:gd name="T70" fmla="*/ 532 w 544"/>
                  <a:gd name="T71" fmla="*/ 32 h 88"/>
                  <a:gd name="T72" fmla="*/ 522 w 544"/>
                  <a:gd name="T73" fmla="*/ 28 h 88"/>
                  <a:gd name="T74" fmla="*/ 498 w 544"/>
                  <a:gd name="T75" fmla="*/ 20 h 88"/>
                  <a:gd name="T76" fmla="*/ 464 w 544"/>
                  <a:gd name="T77" fmla="*/ 14 h 88"/>
                  <a:gd name="T78" fmla="*/ 424 w 544"/>
                  <a:gd name="T79" fmla="*/ 8 h 88"/>
                  <a:gd name="T80" fmla="*/ 378 w 544"/>
                  <a:gd name="T81" fmla="*/ 4 h 88"/>
                  <a:gd name="T82" fmla="*/ 328 w 544"/>
                  <a:gd name="T83" fmla="*/ 2 h 88"/>
                  <a:gd name="T84" fmla="*/ 274 w 544"/>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4" h="88">
                    <a:moveTo>
                      <a:pt x="274" y="0"/>
                    </a:moveTo>
                    <a:lnTo>
                      <a:pt x="274" y="0"/>
                    </a:lnTo>
                    <a:lnTo>
                      <a:pt x="220" y="2"/>
                    </a:lnTo>
                    <a:lnTo>
                      <a:pt x="168" y="4"/>
                    </a:lnTo>
                    <a:lnTo>
                      <a:pt x="120" y="8"/>
                    </a:lnTo>
                    <a:lnTo>
                      <a:pt x="80" y="14"/>
                    </a:lnTo>
                    <a:lnTo>
                      <a:pt x="46" y="20"/>
                    </a:lnTo>
                    <a:lnTo>
                      <a:pt x="20" y="28"/>
                    </a:lnTo>
                    <a:lnTo>
                      <a:pt x="12" y="32"/>
                    </a:lnTo>
                    <a:lnTo>
                      <a:pt x="4" y="38"/>
                    </a:lnTo>
                    <a:lnTo>
                      <a:pt x="0" y="42"/>
                    </a:lnTo>
                    <a:lnTo>
                      <a:pt x="0" y="46"/>
                    </a:lnTo>
                    <a:lnTo>
                      <a:pt x="0" y="46"/>
                    </a:lnTo>
                    <a:lnTo>
                      <a:pt x="0" y="50"/>
                    </a:lnTo>
                    <a:lnTo>
                      <a:pt x="4" y="54"/>
                    </a:lnTo>
                    <a:lnTo>
                      <a:pt x="20" y="62"/>
                    </a:lnTo>
                    <a:lnTo>
                      <a:pt x="46" y="70"/>
                    </a:lnTo>
                    <a:lnTo>
                      <a:pt x="80" y="76"/>
                    </a:lnTo>
                    <a:lnTo>
                      <a:pt x="120" y="80"/>
                    </a:lnTo>
                    <a:lnTo>
                      <a:pt x="168" y="84"/>
                    </a:lnTo>
                    <a:lnTo>
                      <a:pt x="220" y="86"/>
                    </a:lnTo>
                    <a:lnTo>
                      <a:pt x="274" y="88"/>
                    </a:lnTo>
                    <a:lnTo>
                      <a:pt x="274" y="88"/>
                    </a:lnTo>
                    <a:lnTo>
                      <a:pt x="328" y="86"/>
                    </a:lnTo>
                    <a:lnTo>
                      <a:pt x="378" y="84"/>
                    </a:lnTo>
                    <a:lnTo>
                      <a:pt x="424" y="80"/>
                    </a:lnTo>
                    <a:lnTo>
                      <a:pt x="464" y="76"/>
                    </a:lnTo>
                    <a:lnTo>
                      <a:pt x="498" y="70"/>
                    </a:lnTo>
                    <a:lnTo>
                      <a:pt x="522" y="62"/>
                    </a:lnTo>
                    <a:lnTo>
                      <a:pt x="538" y="54"/>
                    </a:lnTo>
                    <a:lnTo>
                      <a:pt x="542" y="50"/>
                    </a:lnTo>
                    <a:lnTo>
                      <a:pt x="544" y="46"/>
                    </a:lnTo>
                    <a:lnTo>
                      <a:pt x="544" y="46"/>
                    </a:lnTo>
                    <a:lnTo>
                      <a:pt x="542" y="42"/>
                    </a:lnTo>
                    <a:lnTo>
                      <a:pt x="538" y="38"/>
                    </a:lnTo>
                    <a:lnTo>
                      <a:pt x="532" y="32"/>
                    </a:lnTo>
                    <a:lnTo>
                      <a:pt x="522" y="28"/>
                    </a:lnTo>
                    <a:lnTo>
                      <a:pt x="498" y="20"/>
                    </a:lnTo>
                    <a:lnTo>
                      <a:pt x="464" y="14"/>
                    </a:lnTo>
                    <a:lnTo>
                      <a:pt x="424" y="8"/>
                    </a:lnTo>
                    <a:lnTo>
                      <a:pt x="378" y="4"/>
                    </a:lnTo>
                    <a:lnTo>
                      <a:pt x="328" y="2"/>
                    </a:lnTo>
                    <a:lnTo>
                      <a:pt x="2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5" name="Freeform 472"/>
              <p:cNvSpPr>
                <a:spLocks noEditPoints="1"/>
              </p:cNvSpPr>
              <p:nvPr/>
            </p:nvSpPr>
            <p:spPr bwMode="auto">
              <a:xfrm>
                <a:off x="4623" y="4184"/>
                <a:ext cx="540" cy="86"/>
              </a:xfrm>
              <a:custGeom>
                <a:avLst/>
                <a:gdLst>
                  <a:gd name="T0" fmla="*/ 272 w 540"/>
                  <a:gd name="T1" fmla="*/ 86 h 86"/>
                  <a:gd name="T2" fmla="*/ 168 w 540"/>
                  <a:gd name="T3" fmla="*/ 82 h 86"/>
                  <a:gd name="T4" fmla="*/ 82 w 540"/>
                  <a:gd name="T5" fmla="*/ 72 h 86"/>
                  <a:gd name="T6" fmla="*/ 22 w 540"/>
                  <a:gd name="T7" fmla="*/ 60 h 86"/>
                  <a:gd name="T8" fmla="*/ 2 w 540"/>
                  <a:gd name="T9" fmla="*/ 48 h 86"/>
                  <a:gd name="T10" fmla="*/ 2 w 540"/>
                  <a:gd name="T11" fmla="*/ 44 h 86"/>
                  <a:gd name="T12" fmla="*/ 6 w 540"/>
                  <a:gd name="T13" fmla="*/ 36 h 86"/>
                  <a:gd name="T14" fmla="*/ 22 w 540"/>
                  <a:gd name="T15" fmla="*/ 26 h 86"/>
                  <a:gd name="T16" fmla="*/ 82 w 540"/>
                  <a:gd name="T17" fmla="*/ 12 h 86"/>
                  <a:gd name="T18" fmla="*/ 168 w 540"/>
                  <a:gd name="T19" fmla="*/ 2 h 86"/>
                  <a:gd name="T20" fmla="*/ 272 w 540"/>
                  <a:gd name="T21" fmla="*/ 0 h 86"/>
                  <a:gd name="T22" fmla="*/ 326 w 540"/>
                  <a:gd name="T23" fmla="*/ 0 h 86"/>
                  <a:gd name="T24" fmla="*/ 420 w 540"/>
                  <a:gd name="T25" fmla="*/ 8 h 86"/>
                  <a:gd name="T26" fmla="*/ 492 w 540"/>
                  <a:gd name="T27" fmla="*/ 20 h 86"/>
                  <a:gd name="T28" fmla="*/ 526 w 540"/>
                  <a:gd name="T29" fmla="*/ 32 h 86"/>
                  <a:gd name="T30" fmla="*/ 536 w 540"/>
                  <a:gd name="T31" fmla="*/ 40 h 86"/>
                  <a:gd name="T32" fmla="*/ 538 w 540"/>
                  <a:gd name="T33" fmla="*/ 44 h 86"/>
                  <a:gd name="T34" fmla="*/ 532 w 540"/>
                  <a:gd name="T35" fmla="*/ 52 h 86"/>
                  <a:gd name="T36" fmla="*/ 492 w 540"/>
                  <a:gd name="T37" fmla="*/ 66 h 86"/>
                  <a:gd name="T38" fmla="*/ 420 w 540"/>
                  <a:gd name="T39" fmla="*/ 78 h 86"/>
                  <a:gd name="T40" fmla="*/ 326 w 540"/>
                  <a:gd name="T41" fmla="*/ 84 h 86"/>
                  <a:gd name="T42" fmla="*/ 272 w 540"/>
                  <a:gd name="T43" fmla="*/ 0 h 86"/>
                  <a:gd name="T44" fmla="*/ 218 w 540"/>
                  <a:gd name="T45" fmla="*/ 0 h 86"/>
                  <a:gd name="T46" fmla="*/ 120 w 540"/>
                  <a:gd name="T47" fmla="*/ 6 h 86"/>
                  <a:gd name="T48" fmla="*/ 46 w 540"/>
                  <a:gd name="T49" fmla="*/ 20 h 86"/>
                  <a:gd name="T50" fmla="*/ 12 w 540"/>
                  <a:gd name="T51" fmla="*/ 30 h 86"/>
                  <a:gd name="T52" fmla="*/ 0 w 540"/>
                  <a:gd name="T53" fmla="*/ 40 h 86"/>
                  <a:gd name="T54" fmla="*/ 0 w 540"/>
                  <a:gd name="T55" fmla="*/ 44 h 86"/>
                  <a:gd name="T56" fmla="*/ 4 w 540"/>
                  <a:gd name="T57" fmla="*/ 52 h 86"/>
                  <a:gd name="T58" fmla="*/ 46 w 540"/>
                  <a:gd name="T59" fmla="*/ 66 h 86"/>
                  <a:gd name="T60" fmla="*/ 120 w 540"/>
                  <a:gd name="T61" fmla="*/ 78 h 86"/>
                  <a:gd name="T62" fmla="*/ 218 w 540"/>
                  <a:gd name="T63" fmla="*/ 84 h 86"/>
                  <a:gd name="T64" fmla="*/ 272 w 540"/>
                  <a:gd name="T65" fmla="*/ 86 h 86"/>
                  <a:gd name="T66" fmla="*/ 376 w 540"/>
                  <a:gd name="T67" fmla="*/ 82 h 86"/>
                  <a:gd name="T68" fmla="*/ 462 w 540"/>
                  <a:gd name="T69" fmla="*/ 74 h 86"/>
                  <a:gd name="T70" fmla="*/ 520 w 540"/>
                  <a:gd name="T71" fmla="*/ 60 h 86"/>
                  <a:gd name="T72" fmla="*/ 538 w 540"/>
                  <a:gd name="T73" fmla="*/ 48 h 86"/>
                  <a:gd name="T74" fmla="*/ 540 w 540"/>
                  <a:gd name="T75" fmla="*/ 44 h 86"/>
                  <a:gd name="T76" fmla="*/ 534 w 540"/>
                  <a:gd name="T77" fmla="*/ 36 h 86"/>
                  <a:gd name="T78" fmla="*/ 520 w 540"/>
                  <a:gd name="T79" fmla="*/ 26 h 86"/>
                  <a:gd name="T80" fmla="*/ 462 w 540"/>
                  <a:gd name="T81" fmla="*/ 12 h 86"/>
                  <a:gd name="T82" fmla="*/ 376 w 540"/>
                  <a:gd name="T83" fmla="*/ 2 h 86"/>
                  <a:gd name="T84" fmla="*/ 272 w 540"/>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86"/>
                    </a:moveTo>
                    <a:lnTo>
                      <a:pt x="272" y="86"/>
                    </a:lnTo>
                    <a:lnTo>
                      <a:pt x="218" y="84"/>
                    </a:lnTo>
                    <a:lnTo>
                      <a:pt x="168" y="82"/>
                    </a:lnTo>
                    <a:lnTo>
                      <a:pt x="122" y="78"/>
                    </a:lnTo>
                    <a:lnTo>
                      <a:pt x="82" y="72"/>
                    </a:lnTo>
                    <a:lnTo>
                      <a:pt x="48" y="66"/>
                    </a:lnTo>
                    <a:lnTo>
                      <a:pt x="22" y="60"/>
                    </a:lnTo>
                    <a:lnTo>
                      <a:pt x="6" y="52"/>
                    </a:lnTo>
                    <a:lnTo>
                      <a:pt x="2" y="48"/>
                    </a:lnTo>
                    <a:lnTo>
                      <a:pt x="2" y="44"/>
                    </a:lnTo>
                    <a:lnTo>
                      <a:pt x="2" y="44"/>
                    </a:lnTo>
                    <a:lnTo>
                      <a:pt x="2" y="40"/>
                    </a:lnTo>
                    <a:lnTo>
                      <a:pt x="6" y="36"/>
                    </a:lnTo>
                    <a:lnTo>
                      <a:pt x="14" y="32"/>
                    </a:lnTo>
                    <a:lnTo>
                      <a:pt x="22" y="26"/>
                    </a:lnTo>
                    <a:lnTo>
                      <a:pt x="48" y="20"/>
                    </a:lnTo>
                    <a:lnTo>
                      <a:pt x="82" y="12"/>
                    </a:lnTo>
                    <a:lnTo>
                      <a:pt x="122" y="8"/>
                    </a:lnTo>
                    <a:lnTo>
                      <a:pt x="168" y="2"/>
                    </a:lnTo>
                    <a:lnTo>
                      <a:pt x="218" y="0"/>
                    </a:lnTo>
                    <a:lnTo>
                      <a:pt x="272" y="0"/>
                    </a:lnTo>
                    <a:lnTo>
                      <a:pt x="272" y="0"/>
                    </a:lnTo>
                    <a:lnTo>
                      <a:pt x="326" y="0"/>
                    </a:lnTo>
                    <a:lnTo>
                      <a:pt x="376" y="2"/>
                    </a:lnTo>
                    <a:lnTo>
                      <a:pt x="420" y="8"/>
                    </a:lnTo>
                    <a:lnTo>
                      <a:pt x="460" y="12"/>
                    </a:lnTo>
                    <a:lnTo>
                      <a:pt x="492" y="20"/>
                    </a:lnTo>
                    <a:lnTo>
                      <a:pt x="518" y="26"/>
                    </a:lnTo>
                    <a:lnTo>
                      <a:pt x="526" y="32"/>
                    </a:lnTo>
                    <a:lnTo>
                      <a:pt x="532" y="36"/>
                    </a:lnTo>
                    <a:lnTo>
                      <a:pt x="536" y="40"/>
                    </a:lnTo>
                    <a:lnTo>
                      <a:pt x="538" y="44"/>
                    </a:lnTo>
                    <a:lnTo>
                      <a:pt x="538" y="44"/>
                    </a:lnTo>
                    <a:lnTo>
                      <a:pt x="536" y="48"/>
                    </a:lnTo>
                    <a:lnTo>
                      <a:pt x="532" y="52"/>
                    </a:lnTo>
                    <a:lnTo>
                      <a:pt x="518" y="60"/>
                    </a:lnTo>
                    <a:lnTo>
                      <a:pt x="492" y="66"/>
                    </a:lnTo>
                    <a:lnTo>
                      <a:pt x="460" y="72"/>
                    </a:lnTo>
                    <a:lnTo>
                      <a:pt x="420" y="78"/>
                    </a:lnTo>
                    <a:lnTo>
                      <a:pt x="376" y="82"/>
                    </a:lnTo>
                    <a:lnTo>
                      <a:pt x="326" y="84"/>
                    </a:lnTo>
                    <a:lnTo>
                      <a:pt x="272" y="86"/>
                    </a:lnTo>
                    <a:close/>
                    <a:moveTo>
                      <a:pt x="272" y="0"/>
                    </a:moveTo>
                    <a:lnTo>
                      <a:pt x="272" y="0"/>
                    </a:lnTo>
                    <a:lnTo>
                      <a:pt x="218" y="0"/>
                    </a:lnTo>
                    <a:lnTo>
                      <a:pt x="166" y="2"/>
                    </a:lnTo>
                    <a:lnTo>
                      <a:pt x="120" y="6"/>
                    </a:lnTo>
                    <a:lnTo>
                      <a:pt x="80" y="12"/>
                    </a:lnTo>
                    <a:lnTo>
                      <a:pt x="46" y="20"/>
                    </a:lnTo>
                    <a:lnTo>
                      <a:pt x="20" y="26"/>
                    </a:lnTo>
                    <a:lnTo>
                      <a:pt x="12" y="30"/>
                    </a:lnTo>
                    <a:lnTo>
                      <a:pt x="4" y="36"/>
                    </a:lnTo>
                    <a:lnTo>
                      <a:pt x="0" y="40"/>
                    </a:lnTo>
                    <a:lnTo>
                      <a:pt x="0" y="44"/>
                    </a:lnTo>
                    <a:lnTo>
                      <a:pt x="0" y="44"/>
                    </a:lnTo>
                    <a:lnTo>
                      <a:pt x="0" y="48"/>
                    </a:lnTo>
                    <a:lnTo>
                      <a:pt x="4" y="52"/>
                    </a:lnTo>
                    <a:lnTo>
                      <a:pt x="20" y="60"/>
                    </a:lnTo>
                    <a:lnTo>
                      <a:pt x="46" y="66"/>
                    </a:lnTo>
                    <a:lnTo>
                      <a:pt x="80" y="74"/>
                    </a:lnTo>
                    <a:lnTo>
                      <a:pt x="120" y="78"/>
                    </a:lnTo>
                    <a:lnTo>
                      <a:pt x="166" y="82"/>
                    </a:lnTo>
                    <a:lnTo>
                      <a:pt x="218" y="84"/>
                    </a:lnTo>
                    <a:lnTo>
                      <a:pt x="272" y="86"/>
                    </a:lnTo>
                    <a:lnTo>
                      <a:pt x="272" y="86"/>
                    </a:lnTo>
                    <a:lnTo>
                      <a:pt x="326" y="84"/>
                    </a:lnTo>
                    <a:lnTo>
                      <a:pt x="376" y="82"/>
                    </a:lnTo>
                    <a:lnTo>
                      <a:pt x="422" y="78"/>
                    </a:lnTo>
                    <a:lnTo>
                      <a:pt x="462" y="74"/>
                    </a:lnTo>
                    <a:lnTo>
                      <a:pt x="494" y="66"/>
                    </a:lnTo>
                    <a:lnTo>
                      <a:pt x="520" y="60"/>
                    </a:lnTo>
                    <a:lnTo>
                      <a:pt x="534" y="52"/>
                    </a:lnTo>
                    <a:lnTo>
                      <a:pt x="538" y="48"/>
                    </a:lnTo>
                    <a:lnTo>
                      <a:pt x="540" y="44"/>
                    </a:lnTo>
                    <a:lnTo>
                      <a:pt x="540" y="44"/>
                    </a:lnTo>
                    <a:lnTo>
                      <a:pt x="538" y="40"/>
                    </a:lnTo>
                    <a:lnTo>
                      <a:pt x="534" y="36"/>
                    </a:lnTo>
                    <a:lnTo>
                      <a:pt x="528" y="30"/>
                    </a:lnTo>
                    <a:lnTo>
                      <a:pt x="520" y="26"/>
                    </a:lnTo>
                    <a:lnTo>
                      <a:pt x="494" y="20"/>
                    </a:lnTo>
                    <a:lnTo>
                      <a:pt x="462" y="12"/>
                    </a:lnTo>
                    <a:lnTo>
                      <a:pt x="422" y="6"/>
                    </a:lnTo>
                    <a:lnTo>
                      <a:pt x="376" y="2"/>
                    </a:lnTo>
                    <a:lnTo>
                      <a:pt x="326" y="0"/>
                    </a:lnTo>
                    <a:lnTo>
                      <a:pt x="272" y="0"/>
                    </a:lnTo>
                    <a:close/>
                  </a:path>
                </a:pathLst>
              </a:custGeom>
              <a:solidFill>
                <a:srgbClr val="BBB6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6" name="Freeform 473"/>
              <p:cNvSpPr>
                <a:spLocks/>
              </p:cNvSpPr>
              <p:nvPr/>
            </p:nvSpPr>
            <p:spPr bwMode="auto">
              <a:xfrm>
                <a:off x="4625" y="4184"/>
                <a:ext cx="536" cy="86"/>
              </a:xfrm>
              <a:custGeom>
                <a:avLst/>
                <a:gdLst>
                  <a:gd name="T0" fmla="*/ 270 w 536"/>
                  <a:gd name="T1" fmla="*/ 86 h 86"/>
                  <a:gd name="T2" fmla="*/ 270 w 536"/>
                  <a:gd name="T3" fmla="*/ 86 h 86"/>
                  <a:gd name="T4" fmla="*/ 216 w 536"/>
                  <a:gd name="T5" fmla="*/ 84 h 86"/>
                  <a:gd name="T6" fmla="*/ 166 w 536"/>
                  <a:gd name="T7" fmla="*/ 82 h 86"/>
                  <a:gd name="T8" fmla="*/ 120 w 536"/>
                  <a:gd name="T9" fmla="*/ 78 h 86"/>
                  <a:gd name="T10" fmla="*/ 80 w 536"/>
                  <a:gd name="T11" fmla="*/ 72 h 86"/>
                  <a:gd name="T12" fmla="*/ 46 w 536"/>
                  <a:gd name="T13" fmla="*/ 66 h 86"/>
                  <a:gd name="T14" fmla="*/ 20 w 536"/>
                  <a:gd name="T15" fmla="*/ 60 h 86"/>
                  <a:gd name="T16" fmla="*/ 4 w 536"/>
                  <a:gd name="T17" fmla="*/ 52 h 86"/>
                  <a:gd name="T18" fmla="*/ 0 w 536"/>
                  <a:gd name="T19" fmla="*/ 48 h 86"/>
                  <a:gd name="T20" fmla="*/ 0 w 536"/>
                  <a:gd name="T21" fmla="*/ 44 h 86"/>
                  <a:gd name="T22" fmla="*/ 0 w 536"/>
                  <a:gd name="T23" fmla="*/ 44 h 86"/>
                  <a:gd name="T24" fmla="*/ 0 w 536"/>
                  <a:gd name="T25" fmla="*/ 40 h 86"/>
                  <a:gd name="T26" fmla="*/ 4 w 536"/>
                  <a:gd name="T27" fmla="*/ 36 h 86"/>
                  <a:gd name="T28" fmla="*/ 12 w 536"/>
                  <a:gd name="T29" fmla="*/ 32 h 86"/>
                  <a:gd name="T30" fmla="*/ 20 w 536"/>
                  <a:gd name="T31" fmla="*/ 26 h 86"/>
                  <a:gd name="T32" fmla="*/ 46 w 536"/>
                  <a:gd name="T33" fmla="*/ 20 h 86"/>
                  <a:gd name="T34" fmla="*/ 80 w 536"/>
                  <a:gd name="T35" fmla="*/ 12 h 86"/>
                  <a:gd name="T36" fmla="*/ 120 w 536"/>
                  <a:gd name="T37" fmla="*/ 8 h 86"/>
                  <a:gd name="T38" fmla="*/ 166 w 536"/>
                  <a:gd name="T39" fmla="*/ 2 h 86"/>
                  <a:gd name="T40" fmla="*/ 216 w 536"/>
                  <a:gd name="T41" fmla="*/ 0 h 86"/>
                  <a:gd name="T42" fmla="*/ 270 w 536"/>
                  <a:gd name="T43" fmla="*/ 0 h 86"/>
                  <a:gd name="T44" fmla="*/ 270 w 536"/>
                  <a:gd name="T45" fmla="*/ 0 h 86"/>
                  <a:gd name="T46" fmla="*/ 324 w 536"/>
                  <a:gd name="T47" fmla="*/ 0 h 86"/>
                  <a:gd name="T48" fmla="*/ 374 w 536"/>
                  <a:gd name="T49" fmla="*/ 2 h 86"/>
                  <a:gd name="T50" fmla="*/ 418 w 536"/>
                  <a:gd name="T51" fmla="*/ 8 h 86"/>
                  <a:gd name="T52" fmla="*/ 458 w 536"/>
                  <a:gd name="T53" fmla="*/ 12 h 86"/>
                  <a:gd name="T54" fmla="*/ 490 w 536"/>
                  <a:gd name="T55" fmla="*/ 20 h 86"/>
                  <a:gd name="T56" fmla="*/ 516 w 536"/>
                  <a:gd name="T57" fmla="*/ 26 h 86"/>
                  <a:gd name="T58" fmla="*/ 524 w 536"/>
                  <a:gd name="T59" fmla="*/ 32 h 86"/>
                  <a:gd name="T60" fmla="*/ 530 w 536"/>
                  <a:gd name="T61" fmla="*/ 36 h 86"/>
                  <a:gd name="T62" fmla="*/ 534 w 536"/>
                  <a:gd name="T63" fmla="*/ 40 h 86"/>
                  <a:gd name="T64" fmla="*/ 536 w 536"/>
                  <a:gd name="T65" fmla="*/ 44 h 86"/>
                  <a:gd name="T66" fmla="*/ 536 w 536"/>
                  <a:gd name="T67" fmla="*/ 44 h 86"/>
                  <a:gd name="T68" fmla="*/ 534 w 536"/>
                  <a:gd name="T69" fmla="*/ 48 h 86"/>
                  <a:gd name="T70" fmla="*/ 530 w 536"/>
                  <a:gd name="T71" fmla="*/ 52 h 86"/>
                  <a:gd name="T72" fmla="*/ 516 w 536"/>
                  <a:gd name="T73" fmla="*/ 60 h 86"/>
                  <a:gd name="T74" fmla="*/ 490 w 536"/>
                  <a:gd name="T75" fmla="*/ 66 h 86"/>
                  <a:gd name="T76" fmla="*/ 458 w 536"/>
                  <a:gd name="T77" fmla="*/ 72 h 86"/>
                  <a:gd name="T78" fmla="*/ 418 w 536"/>
                  <a:gd name="T79" fmla="*/ 78 h 86"/>
                  <a:gd name="T80" fmla="*/ 374 w 536"/>
                  <a:gd name="T81" fmla="*/ 82 h 86"/>
                  <a:gd name="T82" fmla="*/ 324 w 536"/>
                  <a:gd name="T83" fmla="*/ 84 h 86"/>
                  <a:gd name="T84" fmla="*/ 270 w 536"/>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86"/>
                    </a:moveTo>
                    <a:lnTo>
                      <a:pt x="270" y="86"/>
                    </a:lnTo>
                    <a:lnTo>
                      <a:pt x="216" y="84"/>
                    </a:lnTo>
                    <a:lnTo>
                      <a:pt x="166" y="82"/>
                    </a:lnTo>
                    <a:lnTo>
                      <a:pt x="120" y="78"/>
                    </a:lnTo>
                    <a:lnTo>
                      <a:pt x="80" y="72"/>
                    </a:lnTo>
                    <a:lnTo>
                      <a:pt x="46" y="66"/>
                    </a:lnTo>
                    <a:lnTo>
                      <a:pt x="20" y="60"/>
                    </a:lnTo>
                    <a:lnTo>
                      <a:pt x="4" y="52"/>
                    </a:lnTo>
                    <a:lnTo>
                      <a:pt x="0" y="48"/>
                    </a:lnTo>
                    <a:lnTo>
                      <a:pt x="0" y="44"/>
                    </a:lnTo>
                    <a:lnTo>
                      <a:pt x="0" y="44"/>
                    </a:lnTo>
                    <a:lnTo>
                      <a:pt x="0" y="40"/>
                    </a:lnTo>
                    <a:lnTo>
                      <a:pt x="4" y="36"/>
                    </a:lnTo>
                    <a:lnTo>
                      <a:pt x="12" y="32"/>
                    </a:lnTo>
                    <a:lnTo>
                      <a:pt x="20" y="26"/>
                    </a:lnTo>
                    <a:lnTo>
                      <a:pt x="46" y="20"/>
                    </a:lnTo>
                    <a:lnTo>
                      <a:pt x="80" y="12"/>
                    </a:lnTo>
                    <a:lnTo>
                      <a:pt x="120" y="8"/>
                    </a:lnTo>
                    <a:lnTo>
                      <a:pt x="166" y="2"/>
                    </a:lnTo>
                    <a:lnTo>
                      <a:pt x="216" y="0"/>
                    </a:lnTo>
                    <a:lnTo>
                      <a:pt x="270" y="0"/>
                    </a:lnTo>
                    <a:lnTo>
                      <a:pt x="270" y="0"/>
                    </a:lnTo>
                    <a:lnTo>
                      <a:pt x="324" y="0"/>
                    </a:lnTo>
                    <a:lnTo>
                      <a:pt x="374" y="2"/>
                    </a:lnTo>
                    <a:lnTo>
                      <a:pt x="418" y="8"/>
                    </a:lnTo>
                    <a:lnTo>
                      <a:pt x="458" y="12"/>
                    </a:lnTo>
                    <a:lnTo>
                      <a:pt x="490" y="20"/>
                    </a:lnTo>
                    <a:lnTo>
                      <a:pt x="516" y="26"/>
                    </a:lnTo>
                    <a:lnTo>
                      <a:pt x="524" y="32"/>
                    </a:lnTo>
                    <a:lnTo>
                      <a:pt x="530" y="36"/>
                    </a:lnTo>
                    <a:lnTo>
                      <a:pt x="534" y="40"/>
                    </a:lnTo>
                    <a:lnTo>
                      <a:pt x="536" y="44"/>
                    </a:lnTo>
                    <a:lnTo>
                      <a:pt x="536" y="44"/>
                    </a:lnTo>
                    <a:lnTo>
                      <a:pt x="534" y="48"/>
                    </a:lnTo>
                    <a:lnTo>
                      <a:pt x="530" y="52"/>
                    </a:lnTo>
                    <a:lnTo>
                      <a:pt x="516" y="60"/>
                    </a:lnTo>
                    <a:lnTo>
                      <a:pt x="490" y="66"/>
                    </a:lnTo>
                    <a:lnTo>
                      <a:pt x="458" y="72"/>
                    </a:lnTo>
                    <a:lnTo>
                      <a:pt x="418" y="78"/>
                    </a:lnTo>
                    <a:lnTo>
                      <a:pt x="374" y="82"/>
                    </a:lnTo>
                    <a:lnTo>
                      <a:pt x="324" y="84"/>
                    </a:lnTo>
                    <a:lnTo>
                      <a:pt x="270"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7" name="Freeform 474"/>
              <p:cNvSpPr>
                <a:spLocks/>
              </p:cNvSpPr>
              <p:nvPr/>
            </p:nvSpPr>
            <p:spPr bwMode="auto">
              <a:xfrm>
                <a:off x="4623" y="4184"/>
                <a:ext cx="540" cy="86"/>
              </a:xfrm>
              <a:custGeom>
                <a:avLst/>
                <a:gdLst>
                  <a:gd name="T0" fmla="*/ 272 w 540"/>
                  <a:gd name="T1" fmla="*/ 0 h 86"/>
                  <a:gd name="T2" fmla="*/ 272 w 540"/>
                  <a:gd name="T3" fmla="*/ 0 h 86"/>
                  <a:gd name="T4" fmla="*/ 218 w 540"/>
                  <a:gd name="T5" fmla="*/ 0 h 86"/>
                  <a:gd name="T6" fmla="*/ 166 w 540"/>
                  <a:gd name="T7" fmla="*/ 2 h 86"/>
                  <a:gd name="T8" fmla="*/ 120 w 540"/>
                  <a:gd name="T9" fmla="*/ 6 h 86"/>
                  <a:gd name="T10" fmla="*/ 80 w 540"/>
                  <a:gd name="T11" fmla="*/ 12 h 86"/>
                  <a:gd name="T12" fmla="*/ 46 w 540"/>
                  <a:gd name="T13" fmla="*/ 20 h 86"/>
                  <a:gd name="T14" fmla="*/ 20 w 540"/>
                  <a:gd name="T15" fmla="*/ 26 h 86"/>
                  <a:gd name="T16" fmla="*/ 12 w 540"/>
                  <a:gd name="T17" fmla="*/ 30 h 86"/>
                  <a:gd name="T18" fmla="*/ 4 w 540"/>
                  <a:gd name="T19" fmla="*/ 36 h 86"/>
                  <a:gd name="T20" fmla="*/ 0 w 540"/>
                  <a:gd name="T21" fmla="*/ 40 h 86"/>
                  <a:gd name="T22" fmla="*/ 0 w 540"/>
                  <a:gd name="T23" fmla="*/ 44 h 86"/>
                  <a:gd name="T24" fmla="*/ 0 w 540"/>
                  <a:gd name="T25" fmla="*/ 44 h 86"/>
                  <a:gd name="T26" fmla="*/ 0 w 540"/>
                  <a:gd name="T27" fmla="*/ 48 h 86"/>
                  <a:gd name="T28" fmla="*/ 4 w 540"/>
                  <a:gd name="T29" fmla="*/ 52 h 86"/>
                  <a:gd name="T30" fmla="*/ 20 w 540"/>
                  <a:gd name="T31" fmla="*/ 60 h 86"/>
                  <a:gd name="T32" fmla="*/ 46 w 540"/>
                  <a:gd name="T33" fmla="*/ 66 h 86"/>
                  <a:gd name="T34" fmla="*/ 80 w 540"/>
                  <a:gd name="T35" fmla="*/ 74 h 86"/>
                  <a:gd name="T36" fmla="*/ 120 w 540"/>
                  <a:gd name="T37" fmla="*/ 78 h 86"/>
                  <a:gd name="T38" fmla="*/ 166 w 540"/>
                  <a:gd name="T39" fmla="*/ 82 h 86"/>
                  <a:gd name="T40" fmla="*/ 218 w 540"/>
                  <a:gd name="T41" fmla="*/ 84 h 86"/>
                  <a:gd name="T42" fmla="*/ 272 w 540"/>
                  <a:gd name="T43" fmla="*/ 86 h 86"/>
                  <a:gd name="T44" fmla="*/ 272 w 540"/>
                  <a:gd name="T45" fmla="*/ 86 h 86"/>
                  <a:gd name="T46" fmla="*/ 326 w 540"/>
                  <a:gd name="T47" fmla="*/ 84 h 86"/>
                  <a:gd name="T48" fmla="*/ 376 w 540"/>
                  <a:gd name="T49" fmla="*/ 82 h 86"/>
                  <a:gd name="T50" fmla="*/ 422 w 540"/>
                  <a:gd name="T51" fmla="*/ 78 h 86"/>
                  <a:gd name="T52" fmla="*/ 462 w 540"/>
                  <a:gd name="T53" fmla="*/ 74 h 86"/>
                  <a:gd name="T54" fmla="*/ 494 w 540"/>
                  <a:gd name="T55" fmla="*/ 66 h 86"/>
                  <a:gd name="T56" fmla="*/ 520 w 540"/>
                  <a:gd name="T57" fmla="*/ 60 h 86"/>
                  <a:gd name="T58" fmla="*/ 534 w 540"/>
                  <a:gd name="T59" fmla="*/ 52 h 86"/>
                  <a:gd name="T60" fmla="*/ 538 w 540"/>
                  <a:gd name="T61" fmla="*/ 48 h 86"/>
                  <a:gd name="T62" fmla="*/ 540 w 540"/>
                  <a:gd name="T63" fmla="*/ 44 h 86"/>
                  <a:gd name="T64" fmla="*/ 540 w 540"/>
                  <a:gd name="T65" fmla="*/ 44 h 86"/>
                  <a:gd name="T66" fmla="*/ 538 w 540"/>
                  <a:gd name="T67" fmla="*/ 40 h 86"/>
                  <a:gd name="T68" fmla="*/ 534 w 540"/>
                  <a:gd name="T69" fmla="*/ 36 h 86"/>
                  <a:gd name="T70" fmla="*/ 528 w 540"/>
                  <a:gd name="T71" fmla="*/ 30 h 86"/>
                  <a:gd name="T72" fmla="*/ 520 w 540"/>
                  <a:gd name="T73" fmla="*/ 26 h 86"/>
                  <a:gd name="T74" fmla="*/ 494 w 540"/>
                  <a:gd name="T75" fmla="*/ 20 h 86"/>
                  <a:gd name="T76" fmla="*/ 462 w 540"/>
                  <a:gd name="T77" fmla="*/ 12 h 86"/>
                  <a:gd name="T78" fmla="*/ 422 w 540"/>
                  <a:gd name="T79" fmla="*/ 6 h 86"/>
                  <a:gd name="T80" fmla="*/ 376 w 540"/>
                  <a:gd name="T81" fmla="*/ 2 h 86"/>
                  <a:gd name="T82" fmla="*/ 326 w 540"/>
                  <a:gd name="T83" fmla="*/ 0 h 86"/>
                  <a:gd name="T84" fmla="*/ 272 w 540"/>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0" h="86">
                    <a:moveTo>
                      <a:pt x="272" y="0"/>
                    </a:moveTo>
                    <a:lnTo>
                      <a:pt x="272" y="0"/>
                    </a:lnTo>
                    <a:lnTo>
                      <a:pt x="218" y="0"/>
                    </a:lnTo>
                    <a:lnTo>
                      <a:pt x="166" y="2"/>
                    </a:lnTo>
                    <a:lnTo>
                      <a:pt x="120" y="6"/>
                    </a:lnTo>
                    <a:lnTo>
                      <a:pt x="80" y="12"/>
                    </a:lnTo>
                    <a:lnTo>
                      <a:pt x="46" y="20"/>
                    </a:lnTo>
                    <a:lnTo>
                      <a:pt x="20" y="26"/>
                    </a:lnTo>
                    <a:lnTo>
                      <a:pt x="12" y="30"/>
                    </a:lnTo>
                    <a:lnTo>
                      <a:pt x="4" y="36"/>
                    </a:lnTo>
                    <a:lnTo>
                      <a:pt x="0" y="40"/>
                    </a:lnTo>
                    <a:lnTo>
                      <a:pt x="0" y="44"/>
                    </a:lnTo>
                    <a:lnTo>
                      <a:pt x="0" y="44"/>
                    </a:lnTo>
                    <a:lnTo>
                      <a:pt x="0" y="48"/>
                    </a:lnTo>
                    <a:lnTo>
                      <a:pt x="4" y="52"/>
                    </a:lnTo>
                    <a:lnTo>
                      <a:pt x="20" y="60"/>
                    </a:lnTo>
                    <a:lnTo>
                      <a:pt x="46" y="66"/>
                    </a:lnTo>
                    <a:lnTo>
                      <a:pt x="80" y="74"/>
                    </a:lnTo>
                    <a:lnTo>
                      <a:pt x="120" y="78"/>
                    </a:lnTo>
                    <a:lnTo>
                      <a:pt x="166" y="82"/>
                    </a:lnTo>
                    <a:lnTo>
                      <a:pt x="218" y="84"/>
                    </a:lnTo>
                    <a:lnTo>
                      <a:pt x="272" y="86"/>
                    </a:lnTo>
                    <a:lnTo>
                      <a:pt x="272" y="86"/>
                    </a:lnTo>
                    <a:lnTo>
                      <a:pt x="326" y="84"/>
                    </a:lnTo>
                    <a:lnTo>
                      <a:pt x="376" y="82"/>
                    </a:lnTo>
                    <a:lnTo>
                      <a:pt x="422" y="78"/>
                    </a:lnTo>
                    <a:lnTo>
                      <a:pt x="462" y="74"/>
                    </a:lnTo>
                    <a:lnTo>
                      <a:pt x="494" y="66"/>
                    </a:lnTo>
                    <a:lnTo>
                      <a:pt x="520" y="60"/>
                    </a:lnTo>
                    <a:lnTo>
                      <a:pt x="534" y="52"/>
                    </a:lnTo>
                    <a:lnTo>
                      <a:pt x="538" y="48"/>
                    </a:lnTo>
                    <a:lnTo>
                      <a:pt x="540" y="44"/>
                    </a:lnTo>
                    <a:lnTo>
                      <a:pt x="540" y="44"/>
                    </a:lnTo>
                    <a:lnTo>
                      <a:pt x="538" y="40"/>
                    </a:lnTo>
                    <a:lnTo>
                      <a:pt x="534" y="36"/>
                    </a:lnTo>
                    <a:lnTo>
                      <a:pt x="528" y="30"/>
                    </a:lnTo>
                    <a:lnTo>
                      <a:pt x="520" y="26"/>
                    </a:lnTo>
                    <a:lnTo>
                      <a:pt x="494" y="20"/>
                    </a:lnTo>
                    <a:lnTo>
                      <a:pt x="462" y="12"/>
                    </a:lnTo>
                    <a:lnTo>
                      <a:pt x="422" y="6"/>
                    </a:lnTo>
                    <a:lnTo>
                      <a:pt x="376" y="2"/>
                    </a:lnTo>
                    <a:lnTo>
                      <a:pt x="326" y="0"/>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8" name="Freeform 475"/>
              <p:cNvSpPr>
                <a:spLocks noEditPoints="1"/>
              </p:cNvSpPr>
              <p:nvPr/>
            </p:nvSpPr>
            <p:spPr bwMode="auto">
              <a:xfrm>
                <a:off x="4625" y="4184"/>
                <a:ext cx="536" cy="86"/>
              </a:xfrm>
              <a:custGeom>
                <a:avLst/>
                <a:gdLst>
                  <a:gd name="T0" fmla="*/ 270 w 536"/>
                  <a:gd name="T1" fmla="*/ 84 h 86"/>
                  <a:gd name="T2" fmla="*/ 166 w 536"/>
                  <a:gd name="T3" fmla="*/ 82 h 86"/>
                  <a:gd name="T4" fmla="*/ 80 w 536"/>
                  <a:gd name="T5" fmla="*/ 72 h 86"/>
                  <a:gd name="T6" fmla="*/ 22 w 536"/>
                  <a:gd name="T7" fmla="*/ 60 h 86"/>
                  <a:gd name="T8" fmla="*/ 2 w 536"/>
                  <a:gd name="T9" fmla="*/ 48 h 86"/>
                  <a:gd name="T10" fmla="*/ 2 w 536"/>
                  <a:gd name="T11" fmla="*/ 44 h 86"/>
                  <a:gd name="T12" fmla="*/ 8 w 536"/>
                  <a:gd name="T13" fmla="*/ 36 h 86"/>
                  <a:gd name="T14" fmla="*/ 22 w 536"/>
                  <a:gd name="T15" fmla="*/ 28 h 86"/>
                  <a:gd name="T16" fmla="*/ 80 w 536"/>
                  <a:gd name="T17" fmla="*/ 12 h 86"/>
                  <a:gd name="T18" fmla="*/ 166 w 536"/>
                  <a:gd name="T19" fmla="*/ 4 h 86"/>
                  <a:gd name="T20" fmla="*/ 270 w 536"/>
                  <a:gd name="T21" fmla="*/ 0 h 86"/>
                  <a:gd name="T22" fmla="*/ 324 w 536"/>
                  <a:gd name="T23" fmla="*/ 0 h 86"/>
                  <a:gd name="T24" fmla="*/ 418 w 536"/>
                  <a:gd name="T25" fmla="*/ 8 h 86"/>
                  <a:gd name="T26" fmla="*/ 488 w 536"/>
                  <a:gd name="T27" fmla="*/ 20 h 86"/>
                  <a:gd name="T28" fmla="*/ 522 w 536"/>
                  <a:gd name="T29" fmla="*/ 32 h 86"/>
                  <a:gd name="T30" fmla="*/ 532 w 536"/>
                  <a:gd name="T31" fmla="*/ 40 h 86"/>
                  <a:gd name="T32" fmla="*/ 534 w 536"/>
                  <a:gd name="T33" fmla="*/ 44 h 86"/>
                  <a:gd name="T34" fmla="*/ 528 w 536"/>
                  <a:gd name="T35" fmla="*/ 52 h 86"/>
                  <a:gd name="T36" fmla="*/ 488 w 536"/>
                  <a:gd name="T37" fmla="*/ 66 h 86"/>
                  <a:gd name="T38" fmla="*/ 418 w 536"/>
                  <a:gd name="T39" fmla="*/ 78 h 86"/>
                  <a:gd name="T40" fmla="*/ 324 w 536"/>
                  <a:gd name="T41" fmla="*/ 84 h 86"/>
                  <a:gd name="T42" fmla="*/ 270 w 536"/>
                  <a:gd name="T43" fmla="*/ 0 h 86"/>
                  <a:gd name="T44" fmla="*/ 216 w 536"/>
                  <a:gd name="T45" fmla="*/ 0 h 86"/>
                  <a:gd name="T46" fmla="*/ 120 w 536"/>
                  <a:gd name="T47" fmla="*/ 8 h 86"/>
                  <a:gd name="T48" fmla="*/ 46 w 536"/>
                  <a:gd name="T49" fmla="*/ 20 h 86"/>
                  <a:gd name="T50" fmla="*/ 12 w 536"/>
                  <a:gd name="T51" fmla="*/ 32 h 86"/>
                  <a:gd name="T52" fmla="*/ 0 w 536"/>
                  <a:gd name="T53" fmla="*/ 40 h 86"/>
                  <a:gd name="T54" fmla="*/ 0 w 536"/>
                  <a:gd name="T55" fmla="*/ 44 h 86"/>
                  <a:gd name="T56" fmla="*/ 4 w 536"/>
                  <a:gd name="T57" fmla="*/ 52 h 86"/>
                  <a:gd name="T58" fmla="*/ 46 w 536"/>
                  <a:gd name="T59" fmla="*/ 66 h 86"/>
                  <a:gd name="T60" fmla="*/ 120 w 536"/>
                  <a:gd name="T61" fmla="*/ 78 h 86"/>
                  <a:gd name="T62" fmla="*/ 216 w 536"/>
                  <a:gd name="T63" fmla="*/ 84 h 86"/>
                  <a:gd name="T64" fmla="*/ 270 w 536"/>
                  <a:gd name="T65" fmla="*/ 86 h 86"/>
                  <a:gd name="T66" fmla="*/ 374 w 536"/>
                  <a:gd name="T67" fmla="*/ 82 h 86"/>
                  <a:gd name="T68" fmla="*/ 458 w 536"/>
                  <a:gd name="T69" fmla="*/ 72 h 86"/>
                  <a:gd name="T70" fmla="*/ 516 w 536"/>
                  <a:gd name="T71" fmla="*/ 60 h 86"/>
                  <a:gd name="T72" fmla="*/ 534 w 536"/>
                  <a:gd name="T73" fmla="*/ 48 h 86"/>
                  <a:gd name="T74" fmla="*/ 536 w 536"/>
                  <a:gd name="T75" fmla="*/ 44 h 86"/>
                  <a:gd name="T76" fmla="*/ 530 w 536"/>
                  <a:gd name="T77" fmla="*/ 36 h 86"/>
                  <a:gd name="T78" fmla="*/ 516 w 536"/>
                  <a:gd name="T79" fmla="*/ 26 h 86"/>
                  <a:gd name="T80" fmla="*/ 458 w 536"/>
                  <a:gd name="T81" fmla="*/ 12 h 86"/>
                  <a:gd name="T82" fmla="*/ 374 w 536"/>
                  <a:gd name="T83" fmla="*/ 2 h 86"/>
                  <a:gd name="T84" fmla="*/ 270 w 536"/>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84"/>
                    </a:moveTo>
                    <a:lnTo>
                      <a:pt x="270" y="84"/>
                    </a:lnTo>
                    <a:lnTo>
                      <a:pt x="216" y="84"/>
                    </a:lnTo>
                    <a:lnTo>
                      <a:pt x="166" y="82"/>
                    </a:lnTo>
                    <a:lnTo>
                      <a:pt x="120" y="78"/>
                    </a:lnTo>
                    <a:lnTo>
                      <a:pt x="80" y="72"/>
                    </a:lnTo>
                    <a:lnTo>
                      <a:pt x="48" y="66"/>
                    </a:lnTo>
                    <a:lnTo>
                      <a:pt x="22" y="60"/>
                    </a:lnTo>
                    <a:lnTo>
                      <a:pt x="8" y="52"/>
                    </a:lnTo>
                    <a:lnTo>
                      <a:pt x="2" y="48"/>
                    </a:lnTo>
                    <a:lnTo>
                      <a:pt x="2" y="44"/>
                    </a:lnTo>
                    <a:lnTo>
                      <a:pt x="2" y="44"/>
                    </a:lnTo>
                    <a:lnTo>
                      <a:pt x="2" y="40"/>
                    </a:lnTo>
                    <a:lnTo>
                      <a:pt x="8" y="36"/>
                    </a:lnTo>
                    <a:lnTo>
                      <a:pt x="14" y="32"/>
                    </a:lnTo>
                    <a:lnTo>
                      <a:pt x="22" y="28"/>
                    </a:lnTo>
                    <a:lnTo>
                      <a:pt x="48" y="20"/>
                    </a:lnTo>
                    <a:lnTo>
                      <a:pt x="80" y="12"/>
                    </a:lnTo>
                    <a:lnTo>
                      <a:pt x="120" y="8"/>
                    </a:lnTo>
                    <a:lnTo>
                      <a:pt x="166" y="4"/>
                    </a:lnTo>
                    <a:lnTo>
                      <a:pt x="216" y="0"/>
                    </a:lnTo>
                    <a:lnTo>
                      <a:pt x="270" y="0"/>
                    </a:lnTo>
                    <a:lnTo>
                      <a:pt x="270" y="0"/>
                    </a:lnTo>
                    <a:lnTo>
                      <a:pt x="324" y="0"/>
                    </a:lnTo>
                    <a:lnTo>
                      <a:pt x="372" y="4"/>
                    </a:lnTo>
                    <a:lnTo>
                      <a:pt x="418" y="8"/>
                    </a:lnTo>
                    <a:lnTo>
                      <a:pt x="456" y="12"/>
                    </a:lnTo>
                    <a:lnTo>
                      <a:pt x="488" y="20"/>
                    </a:lnTo>
                    <a:lnTo>
                      <a:pt x="514" y="28"/>
                    </a:lnTo>
                    <a:lnTo>
                      <a:pt x="522" y="32"/>
                    </a:lnTo>
                    <a:lnTo>
                      <a:pt x="528" y="36"/>
                    </a:lnTo>
                    <a:lnTo>
                      <a:pt x="532" y="40"/>
                    </a:lnTo>
                    <a:lnTo>
                      <a:pt x="534" y="44"/>
                    </a:lnTo>
                    <a:lnTo>
                      <a:pt x="534" y="44"/>
                    </a:lnTo>
                    <a:lnTo>
                      <a:pt x="532" y="48"/>
                    </a:lnTo>
                    <a:lnTo>
                      <a:pt x="528" y="52"/>
                    </a:lnTo>
                    <a:lnTo>
                      <a:pt x="514" y="60"/>
                    </a:lnTo>
                    <a:lnTo>
                      <a:pt x="488" y="66"/>
                    </a:lnTo>
                    <a:lnTo>
                      <a:pt x="456" y="72"/>
                    </a:lnTo>
                    <a:lnTo>
                      <a:pt x="418" y="78"/>
                    </a:lnTo>
                    <a:lnTo>
                      <a:pt x="372" y="82"/>
                    </a:lnTo>
                    <a:lnTo>
                      <a:pt x="324" y="84"/>
                    </a:lnTo>
                    <a:lnTo>
                      <a:pt x="270" y="84"/>
                    </a:lnTo>
                    <a:close/>
                    <a:moveTo>
                      <a:pt x="270" y="0"/>
                    </a:moveTo>
                    <a:lnTo>
                      <a:pt x="270" y="0"/>
                    </a:lnTo>
                    <a:lnTo>
                      <a:pt x="216" y="0"/>
                    </a:lnTo>
                    <a:lnTo>
                      <a:pt x="166" y="2"/>
                    </a:lnTo>
                    <a:lnTo>
                      <a:pt x="120" y="8"/>
                    </a:lnTo>
                    <a:lnTo>
                      <a:pt x="80" y="12"/>
                    </a:lnTo>
                    <a:lnTo>
                      <a:pt x="46" y="20"/>
                    </a:lnTo>
                    <a:lnTo>
                      <a:pt x="20" y="26"/>
                    </a:lnTo>
                    <a:lnTo>
                      <a:pt x="12" y="32"/>
                    </a:lnTo>
                    <a:lnTo>
                      <a:pt x="4" y="36"/>
                    </a:lnTo>
                    <a:lnTo>
                      <a:pt x="0" y="40"/>
                    </a:lnTo>
                    <a:lnTo>
                      <a:pt x="0" y="44"/>
                    </a:lnTo>
                    <a:lnTo>
                      <a:pt x="0" y="44"/>
                    </a:lnTo>
                    <a:lnTo>
                      <a:pt x="0" y="48"/>
                    </a:lnTo>
                    <a:lnTo>
                      <a:pt x="4" y="52"/>
                    </a:lnTo>
                    <a:lnTo>
                      <a:pt x="20" y="60"/>
                    </a:lnTo>
                    <a:lnTo>
                      <a:pt x="46" y="66"/>
                    </a:lnTo>
                    <a:lnTo>
                      <a:pt x="80" y="72"/>
                    </a:lnTo>
                    <a:lnTo>
                      <a:pt x="120" y="78"/>
                    </a:lnTo>
                    <a:lnTo>
                      <a:pt x="166" y="82"/>
                    </a:lnTo>
                    <a:lnTo>
                      <a:pt x="216" y="84"/>
                    </a:lnTo>
                    <a:lnTo>
                      <a:pt x="270" y="86"/>
                    </a:lnTo>
                    <a:lnTo>
                      <a:pt x="270" y="86"/>
                    </a:lnTo>
                    <a:lnTo>
                      <a:pt x="324" y="84"/>
                    </a:lnTo>
                    <a:lnTo>
                      <a:pt x="374" y="82"/>
                    </a:lnTo>
                    <a:lnTo>
                      <a:pt x="418" y="78"/>
                    </a:lnTo>
                    <a:lnTo>
                      <a:pt x="458" y="72"/>
                    </a:lnTo>
                    <a:lnTo>
                      <a:pt x="490" y="66"/>
                    </a:lnTo>
                    <a:lnTo>
                      <a:pt x="516" y="60"/>
                    </a:lnTo>
                    <a:lnTo>
                      <a:pt x="530" y="52"/>
                    </a:lnTo>
                    <a:lnTo>
                      <a:pt x="534" y="48"/>
                    </a:lnTo>
                    <a:lnTo>
                      <a:pt x="536" y="44"/>
                    </a:lnTo>
                    <a:lnTo>
                      <a:pt x="536" y="44"/>
                    </a:lnTo>
                    <a:lnTo>
                      <a:pt x="534" y="40"/>
                    </a:lnTo>
                    <a:lnTo>
                      <a:pt x="530" y="36"/>
                    </a:lnTo>
                    <a:lnTo>
                      <a:pt x="524" y="32"/>
                    </a:lnTo>
                    <a:lnTo>
                      <a:pt x="516" y="26"/>
                    </a:lnTo>
                    <a:lnTo>
                      <a:pt x="490" y="20"/>
                    </a:lnTo>
                    <a:lnTo>
                      <a:pt x="458" y="12"/>
                    </a:lnTo>
                    <a:lnTo>
                      <a:pt x="418" y="8"/>
                    </a:lnTo>
                    <a:lnTo>
                      <a:pt x="374" y="2"/>
                    </a:lnTo>
                    <a:lnTo>
                      <a:pt x="324" y="0"/>
                    </a:lnTo>
                    <a:lnTo>
                      <a:pt x="270" y="0"/>
                    </a:lnTo>
                    <a:close/>
                  </a:path>
                </a:pathLst>
              </a:custGeom>
              <a:solidFill>
                <a:srgbClr val="BBB5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9" name="Freeform 476"/>
              <p:cNvSpPr>
                <a:spLocks/>
              </p:cNvSpPr>
              <p:nvPr/>
            </p:nvSpPr>
            <p:spPr bwMode="auto">
              <a:xfrm>
                <a:off x="4627" y="4184"/>
                <a:ext cx="532" cy="84"/>
              </a:xfrm>
              <a:custGeom>
                <a:avLst/>
                <a:gdLst>
                  <a:gd name="T0" fmla="*/ 268 w 532"/>
                  <a:gd name="T1" fmla="*/ 84 h 84"/>
                  <a:gd name="T2" fmla="*/ 268 w 532"/>
                  <a:gd name="T3" fmla="*/ 84 h 84"/>
                  <a:gd name="T4" fmla="*/ 214 w 532"/>
                  <a:gd name="T5" fmla="*/ 84 h 84"/>
                  <a:gd name="T6" fmla="*/ 164 w 532"/>
                  <a:gd name="T7" fmla="*/ 82 h 84"/>
                  <a:gd name="T8" fmla="*/ 118 w 532"/>
                  <a:gd name="T9" fmla="*/ 78 h 84"/>
                  <a:gd name="T10" fmla="*/ 78 w 532"/>
                  <a:gd name="T11" fmla="*/ 72 h 84"/>
                  <a:gd name="T12" fmla="*/ 46 w 532"/>
                  <a:gd name="T13" fmla="*/ 66 h 84"/>
                  <a:gd name="T14" fmla="*/ 20 w 532"/>
                  <a:gd name="T15" fmla="*/ 60 h 84"/>
                  <a:gd name="T16" fmla="*/ 6 w 532"/>
                  <a:gd name="T17" fmla="*/ 52 h 84"/>
                  <a:gd name="T18" fmla="*/ 0 w 532"/>
                  <a:gd name="T19" fmla="*/ 48 h 84"/>
                  <a:gd name="T20" fmla="*/ 0 w 532"/>
                  <a:gd name="T21" fmla="*/ 44 h 84"/>
                  <a:gd name="T22" fmla="*/ 0 w 532"/>
                  <a:gd name="T23" fmla="*/ 44 h 84"/>
                  <a:gd name="T24" fmla="*/ 0 w 532"/>
                  <a:gd name="T25" fmla="*/ 40 h 84"/>
                  <a:gd name="T26" fmla="*/ 6 w 532"/>
                  <a:gd name="T27" fmla="*/ 36 h 84"/>
                  <a:gd name="T28" fmla="*/ 12 w 532"/>
                  <a:gd name="T29" fmla="*/ 32 h 84"/>
                  <a:gd name="T30" fmla="*/ 20 w 532"/>
                  <a:gd name="T31" fmla="*/ 28 h 84"/>
                  <a:gd name="T32" fmla="*/ 46 w 532"/>
                  <a:gd name="T33" fmla="*/ 20 h 84"/>
                  <a:gd name="T34" fmla="*/ 78 w 532"/>
                  <a:gd name="T35" fmla="*/ 12 h 84"/>
                  <a:gd name="T36" fmla="*/ 118 w 532"/>
                  <a:gd name="T37" fmla="*/ 8 h 84"/>
                  <a:gd name="T38" fmla="*/ 164 w 532"/>
                  <a:gd name="T39" fmla="*/ 4 h 84"/>
                  <a:gd name="T40" fmla="*/ 214 w 532"/>
                  <a:gd name="T41" fmla="*/ 0 h 84"/>
                  <a:gd name="T42" fmla="*/ 268 w 532"/>
                  <a:gd name="T43" fmla="*/ 0 h 84"/>
                  <a:gd name="T44" fmla="*/ 268 w 532"/>
                  <a:gd name="T45" fmla="*/ 0 h 84"/>
                  <a:gd name="T46" fmla="*/ 322 w 532"/>
                  <a:gd name="T47" fmla="*/ 0 h 84"/>
                  <a:gd name="T48" fmla="*/ 370 w 532"/>
                  <a:gd name="T49" fmla="*/ 4 h 84"/>
                  <a:gd name="T50" fmla="*/ 416 w 532"/>
                  <a:gd name="T51" fmla="*/ 8 h 84"/>
                  <a:gd name="T52" fmla="*/ 454 w 532"/>
                  <a:gd name="T53" fmla="*/ 12 h 84"/>
                  <a:gd name="T54" fmla="*/ 486 w 532"/>
                  <a:gd name="T55" fmla="*/ 20 h 84"/>
                  <a:gd name="T56" fmla="*/ 512 w 532"/>
                  <a:gd name="T57" fmla="*/ 28 h 84"/>
                  <a:gd name="T58" fmla="*/ 520 w 532"/>
                  <a:gd name="T59" fmla="*/ 32 h 84"/>
                  <a:gd name="T60" fmla="*/ 526 w 532"/>
                  <a:gd name="T61" fmla="*/ 36 h 84"/>
                  <a:gd name="T62" fmla="*/ 530 w 532"/>
                  <a:gd name="T63" fmla="*/ 40 h 84"/>
                  <a:gd name="T64" fmla="*/ 532 w 532"/>
                  <a:gd name="T65" fmla="*/ 44 h 84"/>
                  <a:gd name="T66" fmla="*/ 532 w 532"/>
                  <a:gd name="T67" fmla="*/ 44 h 84"/>
                  <a:gd name="T68" fmla="*/ 530 w 532"/>
                  <a:gd name="T69" fmla="*/ 48 h 84"/>
                  <a:gd name="T70" fmla="*/ 526 w 532"/>
                  <a:gd name="T71" fmla="*/ 52 h 84"/>
                  <a:gd name="T72" fmla="*/ 512 w 532"/>
                  <a:gd name="T73" fmla="*/ 60 h 84"/>
                  <a:gd name="T74" fmla="*/ 486 w 532"/>
                  <a:gd name="T75" fmla="*/ 66 h 84"/>
                  <a:gd name="T76" fmla="*/ 454 w 532"/>
                  <a:gd name="T77" fmla="*/ 72 h 84"/>
                  <a:gd name="T78" fmla="*/ 416 w 532"/>
                  <a:gd name="T79" fmla="*/ 78 h 84"/>
                  <a:gd name="T80" fmla="*/ 370 w 532"/>
                  <a:gd name="T81" fmla="*/ 82 h 84"/>
                  <a:gd name="T82" fmla="*/ 322 w 532"/>
                  <a:gd name="T83" fmla="*/ 84 h 84"/>
                  <a:gd name="T84" fmla="*/ 268 w 532"/>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84"/>
                    </a:moveTo>
                    <a:lnTo>
                      <a:pt x="268" y="84"/>
                    </a:lnTo>
                    <a:lnTo>
                      <a:pt x="214" y="84"/>
                    </a:lnTo>
                    <a:lnTo>
                      <a:pt x="164" y="82"/>
                    </a:lnTo>
                    <a:lnTo>
                      <a:pt x="118" y="78"/>
                    </a:lnTo>
                    <a:lnTo>
                      <a:pt x="78" y="72"/>
                    </a:lnTo>
                    <a:lnTo>
                      <a:pt x="46" y="66"/>
                    </a:lnTo>
                    <a:lnTo>
                      <a:pt x="20" y="60"/>
                    </a:lnTo>
                    <a:lnTo>
                      <a:pt x="6" y="52"/>
                    </a:lnTo>
                    <a:lnTo>
                      <a:pt x="0" y="48"/>
                    </a:lnTo>
                    <a:lnTo>
                      <a:pt x="0" y="44"/>
                    </a:lnTo>
                    <a:lnTo>
                      <a:pt x="0" y="44"/>
                    </a:lnTo>
                    <a:lnTo>
                      <a:pt x="0" y="40"/>
                    </a:lnTo>
                    <a:lnTo>
                      <a:pt x="6" y="36"/>
                    </a:lnTo>
                    <a:lnTo>
                      <a:pt x="12" y="32"/>
                    </a:lnTo>
                    <a:lnTo>
                      <a:pt x="20" y="28"/>
                    </a:lnTo>
                    <a:lnTo>
                      <a:pt x="46" y="20"/>
                    </a:lnTo>
                    <a:lnTo>
                      <a:pt x="78" y="12"/>
                    </a:lnTo>
                    <a:lnTo>
                      <a:pt x="118" y="8"/>
                    </a:lnTo>
                    <a:lnTo>
                      <a:pt x="164" y="4"/>
                    </a:lnTo>
                    <a:lnTo>
                      <a:pt x="214" y="0"/>
                    </a:lnTo>
                    <a:lnTo>
                      <a:pt x="268" y="0"/>
                    </a:lnTo>
                    <a:lnTo>
                      <a:pt x="268" y="0"/>
                    </a:lnTo>
                    <a:lnTo>
                      <a:pt x="322" y="0"/>
                    </a:lnTo>
                    <a:lnTo>
                      <a:pt x="370" y="4"/>
                    </a:lnTo>
                    <a:lnTo>
                      <a:pt x="416" y="8"/>
                    </a:lnTo>
                    <a:lnTo>
                      <a:pt x="454" y="12"/>
                    </a:lnTo>
                    <a:lnTo>
                      <a:pt x="486" y="20"/>
                    </a:lnTo>
                    <a:lnTo>
                      <a:pt x="512" y="28"/>
                    </a:lnTo>
                    <a:lnTo>
                      <a:pt x="520" y="32"/>
                    </a:lnTo>
                    <a:lnTo>
                      <a:pt x="526" y="36"/>
                    </a:lnTo>
                    <a:lnTo>
                      <a:pt x="530" y="40"/>
                    </a:lnTo>
                    <a:lnTo>
                      <a:pt x="532" y="44"/>
                    </a:lnTo>
                    <a:lnTo>
                      <a:pt x="532" y="44"/>
                    </a:lnTo>
                    <a:lnTo>
                      <a:pt x="530" y="48"/>
                    </a:lnTo>
                    <a:lnTo>
                      <a:pt x="526" y="52"/>
                    </a:lnTo>
                    <a:lnTo>
                      <a:pt x="512" y="60"/>
                    </a:lnTo>
                    <a:lnTo>
                      <a:pt x="486" y="66"/>
                    </a:lnTo>
                    <a:lnTo>
                      <a:pt x="454" y="72"/>
                    </a:lnTo>
                    <a:lnTo>
                      <a:pt x="416" y="78"/>
                    </a:lnTo>
                    <a:lnTo>
                      <a:pt x="370" y="82"/>
                    </a:lnTo>
                    <a:lnTo>
                      <a:pt x="322" y="84"/>
                    </a:lnTo>
                    <a:lnTo>
                      <a:pt x="268"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0" name="Freeform 477"/>
              <p:cNvSpPr>
                <a:spLocks/>
              </p:cNvSpPr>
              <p:nvPr/>
            </p:nvSpPr>
            <p:spPr bwMode="auto">
              <a:xfrm>
                <a:off x="4625" y="4184"/>
                <a:ext cx="536" cy="86"/>
              </a:xfrm>
              <a:custGeom>
                <a:avLst/>
                <a:gdLst>
                  <a:gd name="T0" fmla="*/ 270 w 536"/>
                  <a:gd name="T1" fmla="*/ 0 h 86"/>
                  <a:gd name="T2" fmla="*/ 270 w 536"/>
                  <a:gd name="T3" fmla="*/ 0 h 86"/>
                  <a:gd name="T4" fmla="*/ 216 w 536"/>
                  <a:gd name="T5" fmla="*/ 0 h 86"/>
                  <a:gd name="T6" fmla="*/ 166 w 536"/>
                  <a:gd name="T7" fmla="*/ 2 h 86"/>
                  <a:gd name="T8" fmla="*/ 120 w 536"/>
                  <a:gd name="T9" fmla="*/ 8 h 86"/>
                  <a:gd name="T10" fmla="*/ 80 w 536"/>
                  <a:gd name="T11" fmla="*/ 12 h 86"/>
                  <a:gd name="T12" fmla="*/ 46 w 536"/>
                  <a:gd name="T13" fmla="*/ 20 h 86"/>
                  <a:gd name="T14" fmla="*/ 20 w 536"/>
                  <a:gd name="T15" fmla="*/ 26 h 86"/>
                  <a:gd name="T16" fmla="*/ 12 w 536"/>
                  <a:gd name="T17" fmla="*/ 32 h 86"/>
                  <a:gd name="T18" fmla="*/ 4 w 536"/>
                  <a:gd name="T19" fmla="*/ 36 h 86"/>
                  <a:gd name="T20" fmla="*/ 0 w 536"/>
                  <a:gd name="T21" fmla="*/ 40 h 86"/>
                  <a:gd name="T22" fmla="*/ 0 w 536"/>
                  <a:gd name="T23" fmla="*/ 44 h 86"/>
                  <a:gd name="T24" fmla="*/ 0 w 536"/>
                  <a:gd name="T25" fmla="*/ 44 h 86"/>
                  <a:gd name="T26" fmla="*/ 0 w 536"/>
                  <a:gd name="T27" fmla="*/ 48 h 86"/>
                  <a:gd name="T28" fmla="*/ 4 w 536"/>
                  <a:gd name="T29" fmla="*/ 52 h 86"/>
                  <a:gd name="T30" fmla="*/ 20 w 536"/>
                  <a:gd name="T31" fmla="*/ 60 h 86"/>
                  <a:gd name="T32" fmla="*/ 46 w 536"/>
                  <a:gd name="T33" fmla="*/ 66 h 86"/>
                  <a:gd name="T34" fmla="*/ 80 w 536"/>
                  <a:gd name="T35" fmla="*/ 72 h 86"/>
                  <a:gd name="T36" fmla="*/ 120 w 536"/>
                  <a:gd name="T37" fmla="*/ 78 h 86"/>
                  <a:gd name="T38" fmla="*/ 166 w 536"/>
                  <a:gd name="T39" fmla="*/ 82 h 86"/>
                  <a:gd name="T40" fmla="*/ 216 w 536"/>
                  <a:gd name="T41" fmla="*/ 84 h 86"/>
                  <a:gd name="T42" fmla="*/ 270 w 536"/>
                  <a:gd name="T43" fmla="*/ 86 h 86"/>
                  <a:gd name="T44" fmla="*/ 270 w 536"/>
                  <a:gd name="T45" fmla="*/ 86 h 86"/>
                  <a:gd name="T46" fmla="*/ 324 w 536"/>
                  <a:gd name="T47" fmla="*/ 84 h 86"/>
                  <a:gd name="T48" fmla="*/ 374 w 536"/>
                  <a:gd name="T49" fmla="*/ 82 h 86"/>
                  <a:gd name="T50" fmla="*/ 418 w 536"/>
                  <a:gd name="T51" fmla="*/ 78 h 86"/>
                  <a:gd name="T52" fmla="*/ 458 w 536"/>
                  <a:gd name="T53" fmla="*/ 72 h 86"/>
                  <a:gd name="T54" fmla="*/ 490 w 536"/>
                  <a:gd name="T55" fmla="*/ 66 h 86"/>
                  <a:gd name="T56" fmla="*/ 516 w 536"/>
                  <a:gd name="T57" fmla="*/ 60 h 86"/>
                  <a:gd name="T58" fmla="*/ 530 w 536"/>
                  <a:gd name="T59" fmla="*/ 52 h 86"/>
                  <a:gd name="T60" fmla="*/ 534 w 536"/>
                  <a:gd name="T61" fmla="*/ 48 h 86"/>
                  <a:gd name="T62" fmla="*/ 536 w 536"/>
                  <a:gd name="T63" fmla="*/ 44 h 86"/>
                  <a:gd name="T64" fmla="*/ 536 w 536"/>
                  <a:gd name="T65" fmla="*/ 44 h 86"/>
                  <a:gd name="T66" fmla="*/ 534 w 536"/>
                  <a:gd name="T67" fmla="*/ 40 h 86"/>
                  <a:gd name="T68" fmla="*/ 530 w 536"/>
                  <a:gd name="T69" fmla="*/ 36 h 86"/>
                  <a:gd name="T70" fmla="*/ 524 w 536"/>
                  <a:gd name="T71" fmla="*/ 32 h 86"/>
                  <a:gd name="T72" fmla="*/ 516 w 536"/>
                  <a:gd name="T73" fmla="*/ 26 h 86"/>
                  <a:gd name="T74" fmla="*/ 490 w 536"/>
                  <a:gd name="T75" fmla="*/ 20 h 86"/>
                  <a:gd name="T76" fmla="*/ 458 w 536"/>
                  <a:gd name="T77" fmla="*/ 12 h 86"/>
                  <a:gd name="T78" fmla="*/ 418 w 536"/>
                  <a:gd name="T79" fmla="*/ 8 h 86"/>
                  <a:gd name="T80" fmla="*/ 374 w 536"/>
                  <a:gd name="T81" fmla="*/ 2 h 86"/>
                  <a:gd name="T82" fmla="*/ 324 w 536"/>
                  <a:gd name="T83" fmla="*/ 0 h 86"/>
                  <a:gd name="T84" fmla="*/ 270 w 536"/>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6" h="86">
                    <a:moveTo>
                      <a:pt x="270" y="0"/>
                    </a:moveTo>
                    <a:lnTo>
                      <a:pt x="270" y="0"/>
                    </a:lnTo>
                    <a:lnTo>
                      <a:pt x="216" y="0"/>
                    </a:lnTo>
                    <a:lnTo>
                      <a:pt x="166" y="2"/>
                    </a:lnTo>
                    <a:lnTo>
                      <a:pt x="120" y="8"/>
                    </a:lnTo>
                    <a:lnTo>
                      <a:pt x="80" y="12"/>
                    </a:lnTo>
                    <a:lnTo>
                      <a:pt x="46" y="20"/>
                    </a:lnTo>
                    <a:lnTo>
                      <a:pt x="20" y="26"/>
                    </a:lnTo>
                    <a:lnTo>
                      <a:pt x="12" y="32"/>
                    </a:lnTo>
                    <a:lnTo>
                      <a:pt x="4" y="36"/>
                    </a:lnTo>
                    <a:lnTo>
                      <a:pt x="0" y="40"/>
                    </a:lnTo>
                    <a:lnTo>
                      <a:pt x="0" y="44"/>
                    </a:lnTo>
                    <a:lnTo>
                      <a:pt x="0" y="44"/>
                    </a:lnTo>
                    <a:lnTo>
                      <a:pt x="0" y="48"/>
                    </a:lnTo>
                    <a:lnTo>
                      <a:pt x="4" y="52"/>
                    </a:lnTo>
                    <a:lnTo>
                      <a:pt x="20" y="60"/>
                    </a:lnTo>
                    <a:lnTo>
                      <a:pt x="46" y="66"/>
                    </a:lnTo>
                    <a:lnTo>
                      <a:pt x="80" y="72"/>
                    </a:lnTo>
                    <a:lnTo>
                      <a:pt x="120" y="78"/>
                    </a:lnTo>
                    <a:lnTo>
                      <a:pt x="166" y="82"/>
                    </a:lnTo>
                    <a:lnTo>
                      <a:pt x="216" y="84"/>
                    </a:lnTo>
                    <a:lnTo>
                      <a:pt x="270" y="86"/>
                    </a:lnTo>
                    <a:lnTo>
                      <a:pt x="270" y="86"/>
                    </a:lnTo>
                    <a:lnTo>
                      <a:pt x="324" y="84"/>
                    </a:lnTo>
                    <a:lnTo>
                      <a:pt x="374" y="82"/>
                    </a:lnTo>
                    <a:lnTo>
                      <a:pt x="418" y="78"/>
                    </a:lnTo>
                    <a:lnTo>
                      <a:pt x="458" y="72"/>
                    </a:lnTo>
                    <a:lnTo>
                      <a:pt x="490" y="66"/>
                    </a:lnTo>
                    <a:lnTo>
                      <a:pt x="516" y="60"/>
                    </a:lnTo>
                    <a:lnTo>
                      <a:pt x="530" y="52"/>
                    </a:lnTo>
                    <a:lnTo>
                      <a:pt x="534" y="48"/>
                    </a:lnTo>
                    <a:lnTo>
                      <a:pt x="536" y="44"/>
                    </a:lnTo>
                    <a:lnTo>
                      <a:pt x="536" y="44"/>
                    </a:lnTo>
                    <a:lnTo>
                      <a:pt x="534" y="40"/>
                    </a:lnTo>
                    <a:lnTo>
                      <a:pt x="530" y="36"/>
                    </a:lnTo>
                    <a:lnTo>
                      <a:pt x="524" y="32"/>
                    </a:lnTo>
                    <a:lnTo>
                      <a:pt x="516" y="26"/>
                    </a:lnTo>
                    <a:lnTo>
                      <a:pt x="490" y="20"/>
                    </a:lnTo>
                    <a:lnTo>
                      <a:pt x="458" y="12"/>
                    </a:lnTo>
                    <a:lnTo>
                      <a:pt x="418" y="8"/>
                    </a:lnTo>
                    <a:lnTo>
                      <a:pt x="374" y="2"/>
                    </a:lnTo>
                    <a:lnTo>
                      <a:pt x="324" y="0"/>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1" name="Freeform 478"/>
              <p:cNvSpPr>
                <a:spLocks noEditPoints="1"/>
              </p:cNvSpPr>
              <p:nvPr/>
            </p:nvSpPr>
            <p:spPr bwMode="auto">
              <a:xfrm>
                <a:off x="4627" y="4184"/>
                <a:ext cx="532" cy="84"/>
              </a:xfrm>
              <a:custGeom>
                <a:avLst/>
                <a:gdLst>
                  <a:gd name="T0" fmla="*/ 268 w 532"/>
                  <a:gd name="T1" fmla="*/ 84 h 84"/>
                  <a:gd name="T2" fmla="*/ 164 w 532"/>
                  <a:gd name="T3" fmla="*/ 82 h 84"/>
                  <a:gd name="T4" fmla="*/ 80 w 532"/>
                  <a:gd name="T5" fmla="*/ 72 h 84"/>
                  <a:gd name="T6" fmla="*/ 22 w 532"/>
                  <a:gd name="T7" fmla="*/ 60 h 84"/>
                  <a:gd name="T8" fmla="*/ 4 w 532"/>
                  <a:gd name="T9" fmla="*/ 48 h 84"/>
                  <a:gd name="T10" fmla="*/ 2 w 532"/>
                  <a:gd name="T11" fmla="*/ 44 h 84"/>
                  <a:gd name="T12" fmla="*/ 8 w 532"/>
                  <a:gd name="T13" fmla="*/ 36 h 84"/>
                  <a:gd name="T14" fmla="*/ 22 w 532"/>
                  <a:gd name="T15" fmla="*/ 28 h 84"/>
                  <a:gd name="T16" fmla="*/ 80 w 532"/>
                  <a:gd name="T17" fmla="*/ 14 h 84"/>
                  <a:gd name="T18" fmla="*/ 164 w 532"/>
                  <a:gd name="T19" fmla="*/ 4 h 84"/>
                  <a:gd name="T20" fmla="*/ 268 w 532"/>
                  <a:gd name="T21" fmla="*/ 0 h 84"/>
                  <a:gd name="T22" fmla="*/ 320 w 532"/>
                  <a:gd name="T23" fmla="*/ 0 h 84"/>
                  <a:gd name="T24" fmla="*/ 414 w 532"/>
                  <a:gd name="T25" fmla="*/ 8 h 84"/>
                  <a:gd name="T26" fmla="*/ 484 w 532"/>
                  <a:gd name="T27" fmla="*/ 20 h 84"/>
                  <a:gd name="T28" fmla="*/ 518 w 532"/>
                  <a:gd name="T29" fmla="*/ 32 h 84"/>
                  <a:gd name="T30" fmla="*/ 528 w 532"/>
                  <a:gd name="T31" fmla="*/ 40 h 84"/>
                  <a:gd name="T32" fmla="*/ 530 w 532"/>
                  <a:gd name="T33" fmla="*/ 44 h 84"/>
                  <a:gd name="T34" fmla="*/ 524 w 532"/>
                  <a:gd name="T35" fmla="*/ 52 h 84"/>
                  <a:gd name="T36" fmla="*/ 484 w 532"/>
                  <a:gd name="T37" fmla="*/ 66 h 84"/>
                  <a:gd name="T38" fmla="*/ 414 w 532"/>
                  <a:gd name="T39" fmla="*/ 78 h 84"/>
                  <a:gd name="T40" fmla="*/ 320 w 532"/>
                  <a:gd name="T41" fmla="*/ 84 h 84"/>
                  <a:gd name="T42" fmla="*/ 268 w 532"/>
                  <a:gd name="T43" fmla="*/ 0 h 84"/>
                  <a:gd name="T44" fmla="*/ 214 w 532"/>
                  <a:gd name="T45" fmla="*/ 0 h 84"/>
                  <a:gd name="T46" fmla="*/ 118 w 532"/>
                  <a:gd name="T47" fmla="*/ 8 h 84"/>
                  <a:gd name="T48" fmla="*/ 46 w 532"/>
                  <a:gd name="T49" fmla="*/ 20 h 84"/>
                  <a:gd name="T50" fmla="*/ 12 w 532"/>
                  <a:gd name="T51" fmla="*/ 32 h 84"/>
                  <a:gd name="T52" fmla="*/ 0 w 532"/>
                  <a:gd name="T53" fmla="*/ 40 h 84"/>
                  <a:gd name="T54" fmla="*/ 0 w 532"/>
                  <a:gd name="T55" fmla="*/ 44 h 84"/>
                  <a:gd name="T56" fmla="*/ 6 w 532"/>
                  <a:gd name="T57" fmla="*/ 52 h 84"/>
                  <a:gd name="T58" fmla="*/ 46 w 532"/>
                  <a:gd name="T59" fmla="*/ 66 h 84"/>
                  <a:gd name="T60" fmla="*/ 118 w 532"/>
                  <a:gd name="T61" fmla="*/ 78 h 84"/>
                  <a:gd name="T62" fmla="*/ 214 w 532"/>
                  <a:gd name="T63" fmla="*/ 84 h 84"/>
                  <a:gd name="T64" fmla="*/ 268 w 532"/>
                  <a:gd name="T65" fmla="*/ 84 h 84"/>
                  <a:gd name="T66" fmla="*/ 370 w 532"/>
                  <a:gd name="T67" fmla="*/ 82 h 84"/>
                  <a:gd name="T68" fmla="*/ 454 w 532"/>
                  <a:gd name="T69" fmla="*/ 72 h 84"/>
                  <a:gd name="T70" fmla="*/ 512 w 532"/>
                  <a:gd name="T71" fmla="*/ 60 h 84"/>
                  <a:gd name="T72" fmla="*/ 530 w 532"/>
                  <a:gd name="T73" fmla="*/ 48 h 84"/>
                  <a:gd name="T74" fmla="*/ 532 w 532"/>
                  <a:gd name="T75" fmla="*/ 44 h 84"/>
                  <a:gd name="T76" fmla="*/ 526 w 532"/>
                  <a:gd name="T77" fmla="*/ 36 h 84"/>
                  <a:gd name="T78" fmla="*/ 512 w 532"/>
                  <a:gd name="T79" fmla="*/ 28 h 84"/>
                  <a:gd name="T80" fmla="*/ 454 w 532"/>
                  <a:gd name="T81" fmla="*/ 12 h 84"/>
                  <a:gd name="T82" fmla="*/ 370 w 532"/>
                  <a:gd name="T83" fmla="*/ 4 h 84"/>
                  <a:gd name="T84" fmla="*/ 268 w 53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84"/>
                    </a:moveTo>
                    <a:lnTo>
                      <a:pt x="268" y="84"/>
                    </a:lnTo>
                    <a:lnTo>
                      <a:pt x="214" y="84"/>
                    </a:lnTo>
                    <a:lnTo>
                      <a:pt x="164" y="82"/>
                    </a:lnTo>
                    <a:lnTo>
                      <a:pt x="120" y="78"/>
                    </a:lnTo>
                    <a:lnTo>
                      <a:pt x="80" y="72"/>
                    </a:lnTo>
                    <a:lnTo>
                      <a:pt x="48" y="66"/>
                    </a:lnTo>
                    <a:lnTo>
                      <a:pt x="22" y="60"/>
                    </a:lnTo>
                    <a:lnTo>
                      <a:pt x="8" y="52"/>
                    </a:lnTo>
                    <a:lnTo>
                      <a:pt x="4" y="48"/>
                    </a:lnTo>
                    <a:lnTo>
                      <a:pt x="2" y="44"/>
                    </a:lnTo>
                    <a:lnTo>
                      <a:pt x="2" y="44"/>
                    </a:lnTo>
                    <a:lnTo>
                      <a:pt x="4" y="40"/>
                    </a:lnTo>
                    <a:lnTo>
                      <a:pt x="8" y="36"/>
                    </a:lnTo>
                    <a:lnTo>
                      <a:pt x="14" y="32"/>
                    </a:lnTo>
                    <a:lnTo>
                      <a:pt x="22" y="28"/>
                    </a:lnTo>
                    <a:lnTo>
                      <a:pt x="48" y="20"/>
                    </a:lnTo>
                    <a:lnTo>
                      <a:pt x="80" y="14"/>
                    </a:lnTo>
                    <a:lnTo>
                      <a:pt x="120" y="8"/>
                    </a:lnTo>
                    <a:lnTo>
                      <a:pt x="164" y="4"/>
                    </a:lnTo>
                    <a:lnTo>
                      <a:pt x="214" y="0"/>
                    </a:lnTo>
                    <a:lnTo>
                      <a:pt x="268" y="0"/>
                    </a:lnTo>
                    <a:lnTo>
                      <a:pt x="268" y="0"/>
                    </a:lnTo>
                    <a:lnTo>
                      <a:pt x="320" y="0"/>
                    </a:lnTo>
                    <a:lnTo>
                      <a:pt x="370" y="4"/>
                    </a:lnTo>
                    <a:lnTo>
                      <a:pt x="414" y="8"/>
                    </a:lnTo>
                    <a:lnTo>
                      <a:pt x="452" y="14"/>
                    </a:lnTo>
                    <a:lnTo>
                      <a:pt x="484" y="20"/>
                    </a:lnTo>
                    <a:lnTo>
                      <a:pt x="510" y="28"/>
                    </a:lnTo>
                    <a:lnTo>
                      <a:pt x="518" y="32"/>
                    </a:lnTo>
                    <a:lnTo>
                      <a:pt x="524" y="36"/>
                    </a:lnTo>
                    <a:lnTo>
                      <a:pt x="528" y="40"/>
                    </a:lnTo>
                    <a:lnTo>
                      <a:pt x="530" y="44"/>
                    </a:lnTo>
                    <a:lnTo>
                      <a:pt x="530" y="44"/>
                    </a:lnTo>
                    <a:lnTo>
                      <a:pt x="528" y="48"/>
                    </a:lnTo>
                    <a:lnTo>
                      <a:pt x="524" y="52"/>
                    </a:lnTo>
                    <a:lnTo>
                      <a:pt x="510" y="60"/>
                    </a:lnTo>
                    <a:lnTo>
                      <a:pt x="484" y="66"/>
                    </a:lnTo>
                    <a:lnTo>
                      <a:pt x="452" y="72"/>
                    </a:lnTo>
                    <a:lnTo>
                      <a:pt x="414" y="78"/>
                    </a:lnTo>
                    <a:lnTo>
                      <a:pt x="370" y="82"/>
                    </a:lnTo>
                    <a:lnTo>
                      <a:pt x="320" y="84"/>
                    </a:lnTo>
                    <a:lnTo>
                      <a:pt x="268" y="84"/>
                    </a:lnTo>
                    <a:close/>
                    <a:moveTo>
                      <a:pt x="268" y="0"/>
                    </a:moveTo>
                    <a:lnTo>
                      <a:pt x="268" y="0"/>
                    </a:lnTo>
                    <a:lnTo>
                      <a:pt x="214" y="0"/>
                    </a:lnTo>
                    <a:lnTo>
                      <a:pt x="164" y="4"/>
                    </a:lnTo>
                    <a:lnTo>
                      <a:pt x="118" y="8"/>
                    </a:lnTo>
                    <a:lnTo>
                      <a:pt x="78" y="12"/>
                    </a:lnTo>
                    <a:lnTo>
                      <a:pt x="46" y="20"/>
                    </a:lnTo>
                    <a:lnTo>
                      <a:pt x="20" y="28"/>
                    </a:lnTo>
                    <a:lnTo>
                      <a:pt x="12" y="32"/>
                    </a:lnTo>
                    <a:lnTo>
                      <a:pt x="6" y="36"/>
                    </a:lnTo>
                    <a:lnTo>
                      <a:pt x="0" y="40"/>
                    </a:lnTo>
                    <a:lnTo>
                      <a:pt x="0" y="44"/>
                    </a:lnTo>
                    <a:lnTo>
                      <a:pt x="0" y="44"/>
                    </a:lnTo>
                    <a:lnTo>
                      <a:pt x="0" y="48"/>
                    </a:lnTo>
                    <a:lnTo>
                      <a:pt x="6" y="52"/>
                    </a:lnTo>
                    <a:lnTo>
                      <a:pt x="20" y="60"/>
                    </a:lnTo>
                    <a:lnTo>
                      <a:pt x="46" y="66"/>
                    </a:lnTo>
                    <a:lnTo>
                      <a:pt x="78" y="72"/>
                    </a:lnTo>
                    <a:lnTo>
                      <a:pt x="118" y="78"/>
                    </a:lnTo>
                    <a:lnTo>
                      <a:pt x="164" y="82"/>
                    </a:lnTo>
                    <a:lnTo>
                      <a:pt x="214" y="84"/>
                    </a:lnTo>
                    <a:lnTo>
                      <a:pt x="268" y="84"/>
                    </a:lnTo>
                    <a:lnTo>
                      <a:pt x="268" y="84"/>
                    </a:lnTo>
                    <a:lnTo>
                      <a:pt x="322" y="84"/>
                    </a:lnTo>
                    <a:lnTo>
                      <a:pt x="370" y="82"/>
                    </a:lnTo>
                    <a:lnTo>
                      <a:pt x="416" y="78"/>
                    </a:lnTo>
                    <a:lnTo>
                      <a:pt x="454" y="72"/>
                    </a:lnTo>
                    <a:lnTo>
                      <a:pt x="486" y="66"/>
                    </a:lnTo>
                    <a:lnTo>
                      <a:pt x="512" y="60"/>
                    </a:lnTo>
                    <a:lnTo>
                      <a:pt x="526" y="52"/>
                    </a:lnTo>
                    <a:lnTo>
                      <a:pt x="530" y="48"/>
                    </a:lnTo>
                    <a:lnTo>
                      <a:pt x="532" y="44"/>
                    </a:lnTo>
                    <a:lnTo>
                      <a:pt x="532" y="44"/>
                    </a:lnTo>
                    <a:lnTo>
                      <a:pt x="530" y="40"/>
                    </a:lnTo>
                    <a:lnTo>
                      <a:pt x="526" y="36"/>
                    </a:lnTo>
                    <a:lnTo>
                      <a:pt x="520" y="32"/>
                    </a:lnTo>
                    <a:lnTo>
                      <a:pt x="512" y="28"/>
                    </a:lnTo>
                    <a:lnTo>
                      <a:pt x="486" y="20"/>
                    </a:lnTo>
                    <a:lnTo>
                      <a:pt x="454" y="12"/>
                    </a:lnTo>
                    <a:lnTo>
                      <a:pt x="416" y="8"/>
                    </a:lnTo>
                    <a:lnTo>
                      <a:pt x="370" y="4"/>
                    </a:lnTo>
                    <a:lnTo>
                      <a:pt x="322" y="0"/>
                    </a:lnTo>
                    <a:lnTo>
                      <a:pt x="268" y="0"/>
                    </a:lnTo>
                    <a:close/>
                  </a:path>
                </a:pathLst>
              </a:custGeom>
              <a:solidFill>
                <a:srgbClr val="BA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2" name="Freeform 479"/>
              <p:cNvSpPr>
                <a:spLocks/>
              </p:cNvSpPr>
              <p:nvPr/>
            </p:nvSpPr>
            <p:spPr bwMode="auto">
              <a:xfrm>
                <a:off x="4629" y="4184"/>
                <a:ext cx="528" cy="84"/>
              </a:xfrm>
              <a:custGeom>
                <a:avLst/>
                <a:gdLst>
                  <a:gd name="T0" fmla="*/ 266 w 528"/>
                  <a:gd name="T1" fmla="*/ 84 h 84"/>
                  <a:gd name="T2" fmla="*/ 266 w 528"/>
                  <a:gd name="T3" fmla="*/ 84 h 84"/>
                  <a:gd name="T4" fmla="*/ 212 w 528"/>
                  <a:gd name="T5" fmla="*/ 84 h 84"/>
                  <a:gd name="T6" fmla="*/ 162 w 528"/>
                  <a:gd name="T7" fmla="*/ 82 h 84"/>
                  <a:gd name="T8" fmla="*/ 118 w 528"/>
                  <a:gd name="T9" fmla="*/ 78 h 84"/>
                  <a:gd name="T10" fmla="*/ 78 w 528"/>
                  <a:gd name="T11" fmla="*/ 72 h 84"/>
                  <a:gd name="T12" fmla="*/ 46 w 528"/>
                  <a:gd name="T13" fmla="*/ 66 h 84"/>
                  <a:gd name="T14" fmla="*/ 20 w 528"/>
                  <a:gd name="T15" fmla="*/ 60 h 84"/>
                  <a:gd name="T16" fmla="*/ 6 w 528"/>
                  <a:gd name="T17" fmla="*/ 52 h 84"/>
                  <a:gd name="T18" fmla="*/ 2 w 528"/>
                  <a:gd name="T19" fmla="*/ 48 h 84"/>
                  <a:gd name="T20" fmla="*/ 0 w 528"/>
                  <a:gd name="T21" fmla="*/ 44 h 84"/>
                  <a:gd name="T22" fmla="*/ 0 w 528"/>
                  <a:gd name="T23" fmla="*/ 44 h 84"/>
                  <a:gd name="T24" fmla="*/ 2 w 528"/>
                  <a:gd name="T25" fmla="*/ 40 h 84"/>
                  <a:gd name="T26" fmla="*/ 6 w 528"/>
                  <a:gd name="T27" fmla="*/ 36 h 84"/>
                  <a:gd name="T28" fmla="*/ 12 w 528"/>
                  <a:gd name="T29" fmla="*/ 32 h 84"/>
                  <a:gd name="T30" fmla="*/ 20 w 528"/>
                  <a:gd name="T31" fmla="*/ 28 h 84"/>
                  <a:gd name="T32" fmla="*/ 46 w 528"/>
                  <a:gd name="T33" fmla="*/ 20 h 84"/>
                  <a:gd name="T34" fmla="*/ 78 w 528"/>
                  <a:gd name="T35" fmla="*/ 14 h 84"/>
                  <a:gd name="T36" fmla="*/ 118 w 528"/>
                  <a:gd name="T37" fmla="*/ 8 h 84"/>
                  <a:gd name="T38" fmla="*/ 162 w 528"/>
                  <a:gd name="T39" fmla="*/ 4 h 84"/>
                  <a:gd name="T40" fmla="*/ 212 w 528"/>
                  <a:gd name="T41" fmla="*/ 0 h 84"/>
                  <a:gd name="T42" fmla="*/ 266 w 528"/>
                  <a:gd name="T43" fmla="*/ 0 h 84"/>
                  <a:gd name="T44" fmla="*/ 266 w 528"/>
                  <a:gd name="T45" fmla="*/ 0 h 84"/>
                  <a:gd name="T46" fmla="*/ 318 w 528"/>
                  <a:gd name="T47" fmla="*/ 0 h 84"/>
                  <a:gd name="T48" fmla="*/ 368 w 528"/>
                  <a:gd name="T49" fmla="*/ 4 h 84"/>
                  <a:gd name="T50" fmla="*/ 412 w 528"/>
                  <a:gd name="T51" fmla="*/ 8 h 84"/>
                  <a:gd name="T52" fmla="*/ 450 w 528"/>
                  <a:gd name="T53" fmla="*/ 14 h 84"/>
                  <a:gd name="T54" fmla="*/ 482 w 528"/>
                  <a:gd name="T55" fmla="*/ 20 h 84"/>
                  <a:gd name="T56" fmla="*/ 508 w 528"/>
                  <a:gd name="T57" fmla="*/ 28 h 84"/>
                  <a:gd name="T58" fmla="*/ 516 w 528"/>
                  <a:gd name="T59" fmla="*/ 32 h 84"/>
                  <a:gd name="T60" fmla="*/ 522 w 528"/>
                  <a:gd name="T61" fmla="*/ 36 h 84"/>
                  <a:gd name="T62" fmla="*/ 526 w 528"/>
                  <a:gd name="T63" fmla="*/ 40 h 84"/>
                  <a:gd name="T64" fmla="*/ 528 w 528"/>
                  <a:gd name="T65" fmla="*/ 44 h 84"/>
                  <a:gd name="T66" fmla="*/ 528 w 528"/>
                  <a:gd name="T67" fmla="*/ 44 h 84"/>
                  <a:gd name="T68" fmla="*/ 526 w 528"/>
                  <a:gd name="T69" fmla="*/ 48 h 84"/>
                  <a:gd name="T70" fmla="*/ 522 w 528"/>
                  <a:gd name="T71" fmla="*/ 52 h 84"/>
                  <a:gd name="T72" fmla="*/ 508 w 528"/>
                  <a:gd name="T73" fmla="*/ 60 h 84"/>
                  <a:gd name="T74" fmla="*/ 482 w 528"/>
                  <a:gd name="T75" fmla="*/ 66 h 84"/>
                  <a:gd name="T76" fmla="*/ 450 w 528"/>
                  <a:gd name="T77" fmla="*/ 72 h 84"/>
                  <a:gd name="T78" fmla="*/ 412 w 528"/>
                  <a:gd name="T79" fmla="*/ 78 h 84"/>
                  <a:gd name="T80" fmla="*/ 368 w 528"/>
                  <a:gd name="T81" fmla="*/ 82 h 84"/>
                  <a:gd name="T82" fmla="*/ 318 w 528"/>
                  <a:gd name="T83" fmla="*/ 84 h 84"/>
                  <a:gd name="T84" fmla="*/ 266 w 528"/>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84"/>
                    </a:moveTo>
                    <a:lnTo>
                      <a:pt x="266" y="84"/>
                    </a:lnTo>
                    <a:lnTo>
                      <a:pt x="212" y="84"/>
                    </a:lnTo>
                    <a:lnTo>
                      <a:pt x="162" y="82"/>
                    </a:lnTo>
                    <a:lnTo>
                      <a:pt x="118" y="78"/>
                    </a:lnTo>
                    <a:lnTo>
                      <a:pt x="78" y="72"/>
                    </a:lnTo>
                    <a:lnTo>
                      <a:pt x="46" y="66"/>
                    </a:lnTo>
                    <a:lnTo>
                      <a:pt x="20" y="60"/>
                    </a:lnTo>
                    <a:lnTo>
                      <a:pt x="6" y="52"/>
                    </a:lnTo>
                    <a:lnTo>
                      <a:pt x="2" y="48"/>
                    </a:lnTo>
                    <a:lnTo>
                      <a:pt x="0" y="44"/>
                    </a:lnTo>
                    <a:lnTo>
                      <a:pt x="0" y="44"/>
                    </a:lnTo>
                    <a:lnTo>
                      <a:pt x="2" y="40"/>
                    </a:lnTo>
                    <a:lnTo>
                      <a:pt x="6" y="36"/>
                    </a:lnTo>
                    <a:lnTo>
                      <a:pt x="12" y="32"/>
                    </a:lnTo>
                    <a:lnTo>
                      <a:pt x="20" y="28"/>
                    </a:lnTo>
                    <a:lnTo>
                      <a:pt x="46" y="20"/>
                    </a:lnTo>
                    <a:lnTo>
                      <a:pt x="78" y="14"/>
                    </a:lnTo>
                    <a:lnTo>
                      <a:pt x="118" y="8"/>
                    </a:lnTo>
                    <a:lnTo>
                      <a:pt x="162" y="4"/>
                    </a:lnTo>
                    <a:lnTo>
                      <a:pt x="212" y="0"/>
                    </a:lnTo>
                    <a:lnTo>
                      <a:pt x="266" y="0"/>
                    </a:lnTo>
                    <a:lnTo>
                      <a:pt x="266" y="0"/>
                    </a:lnTo>
                    <a:lnTo>
                      <a:pt x="318" y="0"/>
                    </a:lnTo>
                    <a:lnTo>
                      <a:pt x="368" y="4"/>
                    </a:lnTo>
                    <a:lnTo>
                      <a:pt x="412" y="8"/>
                    </a:lnTo>
                    <a:lnTo>
                      <a:pt x="450" y="14"/>
                    </a:lnTo>
                    <a:lnTo>
                      <a:pt x="482" y="20"/>
                    </a:lnTo>
                    <a:lnTo>
                      <a:pt x="508" y="28"/>
                    </a:lnTo>
                    <a:lnTo>
                      <a:pt x="516" y="32"/>
                    </a:lnTo>
                    <a:lnTo>
                      <a:pt x="522" y="36"/>
                    </a:lnTo>
                    <a:lnTo>
                      <a:pt x="526" y="40"/>
                    </a:lnTo>
                    <a:lnTo>
                      <a:pt x="528" y="44"/>
                    </a:lnTo>
                    <a:lnTo>
                      <a:pt x="528" y="44"/>
                    </a:lnTo>
                    <a:lnTo>
                      <a:pt x="526" y="48"/>
                    </a:lnTo>
                    <a:lnTo>
                      <a:pt x="522" y="52"/>
                    </a:lnTo>
                    <a:lnTo>
                      <a:pt x="508" y="60"/>
                    </a:lnTo>
                    <a:lnTo>
                      <a:pt x="482" y="66"/>
                    </a:lnTo>
                    <a:lnTo>
                      <a:pt x="450" y="72"/>
                    </a:lnTo>
                    <a:lnTo>
                      <a:pt x="412" y="78"/>
                    </a:lnTo>
                    <a:lnTo>
                      <a:pt x="368" y="82"/>
                    </a:lnTo>
                    <a:lnTo>
                      <a:pt x="318" y="84"/>
                    </a:lnTo>
                    <a:lnTo>
                      <a:pt x="266"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3" name="Freeform 480"/>
              <p:cNvSpPr>
                <a:spLocks/>
              </p:cNvSpPr>
              <p:nvPr/>
            </p:nvSpPr>
            <p:spPr bwMode="auto">
              <a:xfrm>
                <a:off x="4627" y="4184"/>
                <a:ext cx="532" cy="84"/>
              </a:xfrm>
              <a:custGeom>
                <a:avLst/>
                <a:gdLst>
                  <a:gd name="T0" fmla="*/ 268 w 532"/>
                  <a:gd name="T1" fmla="*/ 0 h 84"/>
                  <a:gd name="T2" fmla="*/ 268 w 532"/>
                  <a:gd name="T3" fmla="*/ 0 h 84"/>
                  <a:gd name="T4" fmla="*/ 214 w 532"/>
                  <a:gd name="T5" fmla="*/ 0 h 84"/>
                  <a:gd name="T6" fmla="*/ 164 w 532"/>
                  <a:gd name="T7" fmla="*/ 4 h 84"/>
                  <a:gd name="T8" fmla="*/ 118 w 532"/>
                  <a:gd name="T9" fmla="*/ 8 h 84"/>
                  <a:gd name="T10" fmla="*/ 78 w 532"/>
                  <a:gd name="T11" fmla="*/ 12 h 84"/>
                  <a:gd name="T12" fmla="*/ 46 w 532"/>
                  <a:gd name="T13" fmla="*/ 20 h 84"/>
                  <a:gd name="T14" fmla="*/ 20 w 532"/>
                  <a:gd name="T15" fmla="*/ 28 h 84"/>
                  <a:gd name="T16" fmla="*/ 12 w 532"/>
                  <a:gd name="T17" fmla="*/ 32 h 84"/>
                  <a:gd name="T18" fmla="*/ 6 w 532"/>
                  <a:gd name="T19" fmla="*/ 36 h 84"/>
                  <a:gd name="T20" fmla="*/ 0 w 532"/>
                  <a:gd name="T21" fmla="*/ 40 h 84"/>
                  <a:gd name="T22" fmla="*/ 0 w 532"/>
                  <a:gd name="T23" fmla="*/ 44 h 84"/>
                  <a:gd name="T24" fmla="*/ 0 w 532"/>
                  <a:gd name="T25" fmla="*/ 44 h 84"/>
                  <a:gd name="T26" fmla="*/ 0 w 532"/>
                  <a:gd name="T27" fmla="*/ 48 h 84"/>
                  <a:gd name="T28" fmla="*/ 6 w 532"/>
                  <a:gd name="T29" fmla="*/ 52 h 84"/>
                  <a:gd name="T30" fmla="*/ 20 w 532"/>
                  <a:gd name="T31" fmla="*/ 60 h 84"/>
                  <a:gd name="T32" fmla="*/ 46 w 532"/>
                  <a:gd name="T33" fmla="*/ 66 h 84"/>
                  <a:gd name="T34" fmla="*/ 78 w 532"/>
                  <a:gd name="T35" fmla="*/ 72 h 84"/>
                  <a:gd name="T36" fmla="*/ 118 w 532"/>
                  <a:gd name="T37" fmla="*/ 78 h 84"/>
                  <a:gd name="T38" fmla="*/ 164 w 532"/>
                  <a:gd name="T39" fmla="*/ 82 h 84"/>
                  <a:gd name="T40" fmla="*/ 214 w 532"/>
                  <a:gd name="T41" fmla="*/ 84 h 84"/>
                  <a:gd name="T42" fmla="*/ 268 w 532"/>
                  <a:gd name="T43" fmla="*/ 84 h 84"/>
                  <a:gd name="T44" fmla="*/ 268 w 532"/>
                  <a:gd name="T45" fmla="*/ 84 h 84"/>
                  <a:gd name="T46" fmla="*/ 322 w 532"/>
                  <a:gd name="T47" fmla="*/ 84 h 84"/>
                  <a:gd name="T48" fmla="*/ 370 w 532"/>
                  <a:gd name="T49" fmla="*/ 82 h 84"/>
                  <a:gd name="T50" fmla="*/ 416 w 532"/>
                  <a:gd name="T51" fmla="*/ 78 h 84"/>
                  <a:gd name="T52" fmla="*/ 454 w 532"/>
                  <a:gd name="T53" fmla="*/ 72 h 84"/>
                  <a:gd name="T54" fmla="*/ 486 w 532"/>
                  <a:gd name="T55" fmla="*/ 66 h 84"/>
                  <a:gd name="T56" fmla="*/ 512 w 532"/>
                  <a:gd name="T57" fmla="*/ 60 h 84"/>
                  <a:gd name="T58" fmla="*/ 526 w 532"/>
                  <a:gd name="T59" fmla="*/ 52 h 84"/>
                  <a:gd name="T60" fmla="*/ 530 w 532"/>
                  <a:gd name="T61" fmla="*/ 48 h 84"/>
                  <a:gd name="T62" fmla="*/ 532 w 532"/>
                  <a:gd name="T63" fmla="*/ 44 h 84"/>
                  <a:gd name="T64" fmla="*/ 532 w 532"/>
                  <a:gd name="T65" fmla="*/ 44 h 84"/>
                  <a:gd name="T66" fmla="*/ 530 w 532"/>
                  <a:gd name="T67" fmla="*/ 40 h 84"/>
                  <a:gd name="T68" fmla="*/ 526 w 532"/>
                  <a:gd name="T69" fmla="*/ 36 h 84"/>
                  <a:gd name="T70" fmla="*/ 520 w 532"/>
                  <a:gd name="T71" fmla="*/ 32 h 84"/>
                  <a:gd name="T72" fmla="*/ 512 w 532"/>
                  <a:gd name="T73" fmla="*/ 28 h 84"/>
                  <a:gd name="T74" fmla="*/ 486 w 532"/>
                  <a:gd name="T75" fmla="*/ 20 h 84"/>
                  <a:gd name="T76" fmla="*/ 454 w 532"/>
                  <a:gd name="T77" fmla="*/ 12 h 84"/>
                  <a:gd name="T78" fmla="*/ 416 w 532"/>
                  <a:gd name="T79" fmla="*/ 8 h 84"/>
                  <a:gd name="T80" fmla="*/ 370 w 532"/>
                  <a:gd name="T81" fmla="*/ 4 h 84"/>
                  <a:gd name="T82" fmla="*/ 322 w 532"/>
                  <a:gd name="T83" fmla="*/ 0 h 84"/>
                  <a:gd name="T84" fmla="*/ 268 w 53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2" h="84">
                    <a:moveTo>
                      <a:pt x="268" y="0"/>
                    </a:moveTo>
                    <a:lnTo>
                      <a:pt x="268" y="0"/>
                    </a:lnTo>
                    <a:lnTo>
                      <a:pt x="214" y="0"/>
                    </a:lnTo>
                    <a:lnTo>
                      <a:pt x="164" y="4"/>
                    </a:lnTo>
                    <a:lnTo>
                      <a:pt x="118" y="8"/>
                    </a:lnTo>
                    <a:lnTo>
                      <a:pt x="78" y="12"/>
                    </a:lnTo>
                    <a:lnTo>
                      <a:pt x="46" y="20"/>
                    </a:lnTo>
                    <a:lnTo>
                      <a:pt x="20" y="28"/>
                    </a:lnTo>
                    <a:lnTo>
                      <a:pt x="12" y="32"/>
                    </a:lnTo>
                    <a:lnTo>
                      <a:pt x="6" y="36"/>
                    </a:lnTo>
                    <a:lnTo>
                      <a:pt x="0" y="40"/>
                    </a:lnTo>
                    <a:lnTo>
                      <a:pt x="0" y="44"/>
                    </a:lnTo>
                    <a:lnTo>
                      <a:pt x="0" y="44"/>
                    </a:lnTo>
                    <a:lnTo>
                      <a:pt x="0" y="48"/>
                    </a:lnTo>
                    <a:lnTo>
                      <a:pt x="6" y="52"/>
                    </a:lnTo>
                    <a:lnTo>
                      <a:pt x="20" y="60"/>
                    </a:lnTo>
                    <a:lnTo>
                      <a:pt x="46" y="66"/>
                    </a:lnTo>
                    <a:lnTo>
                      <a:pt x="78" y="72"/>
                    </a:lnTo>
                    <a:lnTo>
                      <a:pt x="118" y="78"/>
                    </a:lnTo>
                    <a:lnTo>
                      <a:pt x="164" y="82"/>
                    </a:lnTo>
                    <a:lnTo>
                      <a:pt x="214" y="84"/>
                    </a:lnTo>
                    <a:lnTo>
                      <a:pt x="268" y="84"/>
                    </a:lnTo>
                    <a:lnTo>
                      <a:pt x="268" y="84"/>
                    </a:lnTo>
                    <a:lnTo>
                      <a:pt x="322" y="84"/>
                    </a:lnTo>
                    <a:lnTo>
                      <a:pt x="370" y="82"/>
                    </a:lnTo>
                    <a:lnTo>
                      <a:pt x="416" y="78"/>
                    </a:lnTo>
                    <a:lnTo>
                      <a:pt x="454" y="72"/>
                    </a:lnTo>
                    <a:lnTo>
                      <a:pt x="486" y="66"/>
                    </a:lnTo>
                    <a:lnTo>
                      <a:pt x="512" y="60"/>
                    </a:lnTo>
                    <a:lnTo>
                      <a:pt x="526" y="52"/>
                    </a:lnTo>
                    <a:lnTo>
                      <a:pt x="530" y="48"/>
                    </a:lnTo>
                    <a:lnTo>
                      <a:pt x="532" y="44"/>
                    </a:lnTo>
                    <a:lnTo>
                      <a:pt x="532" y="44"/>
                    </a:lnTo>
                    <a:lnTo>
                      <a:pt x="530" y="40"/>
                    </a:lnTo>
                    <a:lnTo>
                      <a:pt x="526" y="36"/>
                    </a:lnTo>
                    <a:lnTo>
                      <a:pt x="520" y="32"/>
                    </a:lnTo>
                    <a:lnTo>
                      <a:pt x="512" y="28"/>
                    </a:lnTo>
                    <a:lnTo>
                      <a:pt x="486" y="20"/>
                    </a:lnTo>
                    <a:lnTo>
                      <a:pt x="454" y="12"/>
                    </a:lnTo>
                    <a:lnTo>
                      <a:pt x="416" y="8"/>
                    </a:lnTo>
                    <a:lnTo>
                      <a:pt x="370" y="4"/>
                    </a:lnTo>
                    <a:lnTo>
                      <a:pt x="322" y="0"/>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4" name="Freeform 481"/>
              <p:cNvSpPr>
                <a:spLocks noEditPoints="1"/>
              </p:cNvSpPr>
              <p:nvPr/>
            </p:nvSpPr>
            <p:spPr bwMode="auto">
              <a:xfrm>
                <a:off x="4629" y="4184"/>
                <a:ext cx="528" cy="84"/>
              </a:xfrm>
              <a:custGeom>
                <a:avLst/>
                <a:gdLst>
                  <a:gd name="T0" fmla="*/ 266 w 528"/>
                  <a:gd name="T1" fmla="*/ 84 h 84"/>
                  <a:gd name="T2" fmla="*/ 164 w 528"/>
                  <a:gd name="T3" fmla="*/ 80 h 84"/>
                  <a:gd name="T4" fmla="*/ 80 w 528"/>
                  <a:gd name="T5" fmla="*/ 72 h 84"/>
                  <a:gd name="T6" fmla="*/ 22 w 528"/>
                  <a:gd name="T7" fmla="*/ 60 h 84"/>
                  <a:gd name="T8" fmla="*/ 4 w 528"/>
                  <a:gd name="T9" fmla="*/ 48 h 84"/>
                  <a:gd name="T10" fmla="*/ 2 w 528"/>
                  <a:gd name="T11" fmla="*/ 44 h 84"/>
                  <a:gd name="T12" fmla="*/ 8 w 528"/>
                  <a:gd name="T13" fmla="*/ 36 h 84"/>
                  <a:gd name="T14" fmla="*/ 22 w 528"/>
                  <a:gd name="T15" fmla="*/ 28 h 84"/>
                  <a:gd name="T16" fmla="*/ 80 w 528"/>
                  <a:gd name="T17" fmla="*/ 14 h 84"/>
                  <a:gd name="T18" fmla="*/ 164 w 528"/>
                  <a:gd name="T19" fmla="*/ 4 h 84"/>
                  <a:gd name="T20" fmla="*/ 266 w 528"/>
                  <a:gd name="T21" fmla="*/ 0 h 84"/>
                  <a:gd name="T22" fmla="*/ 318 w 528"/>
                  <a:gd name="T23" fmla="*/ 2 h 84"/>
                  <a:gd name="T24" fmla="*/ 410 w 528"/>
                  <a:gd name="T25" fmla="*/ 8 h 84"/>
                  <a:gd name="T26" fmla="*/ 482 w 528"/>
                  <a:gd name="T27" fmla="*/ 20 h 84"/>
                  <a:gd name="T28" fmla="*/ 514 w 528"/>
                  <a:gd name="T29" fmla="*/ 32 h 84"/>
                  <a:gd name="T30" fmla="*/ 524 w 528"/>
                  <a:gd name="T31" fmla="*/ 40 h 84"/>
                  <a:gd name="T32" fmla="*/ 526 w 528"/>
                  <a:gd name="T33" fmla="*/ 44 h 84"/>
                  <a:gd name="T34" fmla="*/ 520 w 528"/>
                  <a:gd name="T35" fmla="*/ 52 h 84"/>
                  <a:gd name="T36" fmla="*/ 482 w 528"/>
                  <a:gd name="T37" fmla="*/ 66 h 84"/>
                  <a:gd name="T38" fmla="*/ 410 w 528"/>
                  <a:gd name="T39" fmla="*/ 78 h 84"/>
                  <a:gd name="T40" fmla="*/ 318 w 528"/>
                  <a:gd name="T41" fmla="*/ 84 h 84"/>
                  <a:gd name="T42" fmla="*/ 266 w 528"/>
                  <a:gd name="T43" fmla="*/ 0 h 84"/>
                  <a:gd name="T44" fmla="*/ 212 w 528"/>
                  <a:gd name="T45" fmla="*/ 0 h 84"/>
                  <a:gd name="T46" fmla="*/ 118 w 528"/>
                  <a:gd name="T47" fmla="*/ 8 h 84"/>
                  <a:gd name="T48" fmla="*/ 46 w 528"/>
                  <a:gd name="T49" fmla="*/ 20 h 84"/>
                  <a:gd name="T50" fmla="*/ 12 w 528"/>
                  <a:gd name="T51" fmla="*/ 32 h 84"/>
                  <a:gd name="T52" fmla="*/ 2 w 528"/>
                  <a:gd name="T53" fmla="*/ 40 h 84"/>
                  <a:gd name="T54" fmla="*/ 0 w 528"/>
                  <a:gd name="T55" fmla="*/ 44 h 84"/>
                  <a:gd name="T56" fmla="*/ 6 w 528"/>
                  <a:gd name="T57" fmla="*/ 52 h 84"/>
                  <a:gd name="T58" fmla="*/ 46 w 528"/>
                  <a:gd name="T59" fmla="*/ 66 h 84"/>
                  <a:gd name="T60" fmla="*/ 118 w 528"/>
                  <a:gd name="T61" fmla="*/ 78 h 84"/>
                  <a:gd name="T62" fmla="*/ 212 w 528"/>
                  <a:gd name="T63" fmla="*/ 84 h 84"/>
                  <a:gd name="T64" fmla="*/ 266 w 528"/>
                  <a:gd name="T65" fmla="*/ 84 h 84"/>
                  <a:gd name="T66" fmla="*/ 368 w 528"/>
                  <a:gd name="T67" fmla="*/ 82 h 84"/>
                  <a:gd name="T68" fmla="*/ 450 w 528"/>
                  <a:gd name="T69" fmla="*/ 72 h 84"/>
                  <a:gd name="T70" fmla="*/ 508 w 528"/>
                  <a:gd name="T71" fmla="*/ 60 h 84"/>
                  <a:gd name="T72" fmla="*/ 526 w 528"/>
                  <a:gd name="T73" fmla="*/ 48 h 84"/>
                  <a:gd name="T74" fmla="*/ 528 w 528"/>
                  <a:gd name="T75" fmla="*/ 44 h 84"/>
                  <a:gd name="T76" fmla="*/ 522 w 528"/>
                  <a:gd name="T77" fmla="*/ 36 h 84"/>
                  <a:gd name="T78" fmla="*/ 508 w 528"/>
                  <a:gd name="T79" fmla="*/ 28 h 84"/>
                  <a:gd name="T80" fmla="*/ 450 w 528"/>
                  <a:gd name="T81" fmla="*/ 14 h 84"/>
                  <a:gd name="T82" fmla="*/ 368 w 528"/>
                  <a:gd name="T83" fmla="*/ 4 h 84"/>
                  <a:gd name="T84" fmla="*/ 266 w 528"/>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84"/>
                    </a:moveTo>
                    <a:lnTo>
                      <a:pt x="266" y="84"/>
                    </a:lnTo>
                    <a:lnTo>
                      <a:pt x="214" y="84"/>
                    </a:lnTo>
                    <a:lnTo>
                      <a:pt x="164" y="80"/>
                    </a:lnTo>
                    <a:lnTo>
                      <a:pt x="118" y="78"/>
                    </a:lnTo>
                    <a:lnTo>
                      <a:pt x="80" y="72"/>
                    </a:lnTo>
                    <a:lnTo>
                      <a:pt x="48" y="66"/>
                    </a:lnTo>
                    <a:lnTo>
                      <a:pt x="22" y="60"/>
                    </a:lnTo>
                    <a:lnTo>
                      <a:pt x="8" y="52"/>
                    </a:lnTo>
                    <a:lnTo>
                      <a:pt x="4" y="48"/>
                    </a:lnTo>
                    <a:lnTo>
                      <a:pt x="2" y="44"/>
                    </a:lnTo>
                    <a:lnTo>
                      <a:pt x="2" y="44"/>
                    </a:lnTo>
                    <a:lnTo>
                      <a:pt x="4" y="40"/>
                    </a:lnTo>
                    <a:lnTo>
                      <a:pt x="8" y="36"/>
                    </a:lnTo>
                    <a:lnTo>
                      <a:pt x="14" y="32"/>
                    </a:lnTo>
                    <a:lnTo>
                      <a:pt x="22" y="28"/>
                    </a:lnTo>
                    <a:lnTo>
                      <a:pt x="48" y="20"/>
                    </a:lnTo>
                    <a:lnTo>
                      <a:pt x="80" y="14"/>
                    </a:lnTo>
                    <a:lnTo>
                      <a:pt x="118" y="8"/>
                    </a:lnTo>
                    <a:lnTo>
                      <a:pt x="164" y="4"/>
                    </a:lnTo>
                    <a:lnTo>
                      <a:pt x="214" y="2"/>
                    </a:lnTo>
                    <a:lnTo>
                      <a:pt x="266" y="0"/>
                    </a:lnTo>
                    <a:lnTo>
                      <a:pt x="266" y="0"/>
                    </a:lnTo>
                    <a:lnTo>
                      <a:pt x="318" y="2"/>
                    </a:lnTo>
                    <a:lnTo>
                      <a:pt x="366" y="4"/>
                    </a:lnTo>
                    <a:lnTo>
                      <a:pt x="410" y="8"/>
                    </a:lnTo>
                    <a:lnTo>
                      <a:pt x="450" y="14"/>
                    </a:lnTo>
                    <a:lnTo>
                      <a:pt x="482" y="20"/>
                    </a:lnTo>
                    <a:lnTo>
                      <a:pt x="506" y="28"/>
                    </a:lnTo>
                    <a:lnTo>
                      <a:pt x="514" y="32"/>
                    </a:lnTo>
                    <a:lnTo>
                      <a:pt x="520" y="36"/>
                    </a:lnTo>
                    <a:lnTo>
                      <a:pt x="524" y="40"/>
                    </a:lnTo>
                    <a:lnTo>
                      <a:pt x="526" y="44"/>
                    </a:lnTo>
                    <a:lnTo>
                      <a:pt x="526" y="44"/>
                    </a:lnTo>
                    <a:lnTo>
                      <a:pt x="524" y="48"/>
                    </a:lnTo>
                    <a:lnTo>
                      <a:pt x="520" y="52"/>
                    </a:lnTo>
                    <a:lnTo>
                      <a:pt x="506" y="60"/>
                    </a:lnTo>
                    <a:lnTo>
                      <a:pt x="482" y="66"/>
                    </a:lnTo>
                    <a:lnTo>
                      <a:pt x="450" y="72"/>
                    </a:lnTo>
                    <a:lnTo>
                      <a:pt x="410" y="78"/>
                    </a:lnTo>
                    <a:lnTo>
                      <a:pt x="366" y="80"/>
                    </a:lnTo>
                    <a:lnTo>
                      <a:pt x="318" y="84"/>
                    </a:lnTo>
                    <a:lnTo>
                      <a:pt x="266" y="84"/>
                    </a:lnTo>
                    <a:close/>
                    <a:moveTo>
                      <a:pt x="266" y="0"/>
                    </a:moveTo>
                    <a:lnTo>
                      <a:pt x="266" y="0"/>
                    </a:lnTo>
                    <a:lnTo>
                      <a:pt x="212" y="0"/>
                    </a:lnTo>
                    <a:lnTo>
                      <a:pt x="162" y="4"/>
                    </a:lnTo>
                    <a:lnTo>
                      <a:pt x="118"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8" y="78"/>
                    </a:lnTo>
                    <a:lnTo>
                      <a:pt x="162" y="82"/>
                    </a:lnTo>
                    <a:lnTo>
                      <a:pt x="212" y="84"/>
                    </a:lnTo>
                    <a:lnTo>
                      <a:pt x="266" y="84"/>
                    </a:lnTo>
                    <a:lnTo>
                      <a:pt x="266" y="84"/>
                    </a:lnTo>
                    <a:lnTo>
                      <a:pt x="318" y="84"/>
                    </a:lnTo>
                    <a:lnTo>
                      <a:pt x="368" y="82"/>
                    </a:lnTo>
                    <a:lnTo>
                      <a:pt x="412" y="78"/>
                    </a:lnTo>
                    <a:lnTo>
                      <a:pt x="450" y="72"/>
                    </a:lnTo>
                    <a:lnTo>
                      <a:pt x="482" y="66"/>
                    </a:lnTo>
                    <a:lnTo>
                      <a:pt x="508" y="60"/>
                    </a:lnTo>
                    <a:lnTo>
                      <a:pt x="522" y="52"/>
                    </a:lnTo>
                    <a:lnTo>
                      <a:pt x="526" y="48"/>
                    </a:lnTo>
                    <a:lnTo>
                      <a:pt x="528" y="44"/>
                    </a:lnTo>
                    <a:lnTo>
                      <a:pt x="528" y="44"/>
                    </a:lnTo>
                    <a:lnTo>
                      <a:pt x="526" y="40"/>
                    </a:lnTo>
                    <a:lnTo>
                      <a:pt x="522" y="36"/>
                    </a:lnTo>
                    <a:lnTo>
                      <a:pt x="516" y="32"/>
                    </a:lnTo>
                    <a:lnTo>
                      <a:pt x="508" y="28"/>
                    </a:lnTo>
                    <a:lnTo>
                      <a:pt x="482" y="20"/>
                    </a:lnTo>
                    <a:lnTo>
                      <a:pt x="450" y="14"/>
                    </a:lnTo>
                    <a:lnTo>
                      <a:pt x="412" y="8"/>
                    </a:lnTo>
                    <a:lnTo>
                      <a:pt x="368" y="4"/>
                    </a:lnTo>
                    <a:lnTo>
                      <a:pt x="318" y="0"/>
                    </a:lnTo>
                    <a:lnTo>
                      <a:pt x="266" y="0"/>
                    </a:lnTo>
                    <a:close/>
                  </a:path>
                </a:pathLst>
              </a:custGeom>
              <a:solidFill>
                <a:srgbClr val="B9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5" name="Freeform 482"/>
              <p:cNvSpPr>
                <a:spLocks/>
              </p:cNvSpPr>
              <p:nvPr/>
            </p:nvSpPr>
            <p:spPr bwMode="auto">
              <a:xfrm>
                <a:off x="4631" y="4184"/>
                <a:ext cx="524" cy="84"/>
              </a:xfrm>
              <a:custGeom>
                <a:avLst/>
                <a:gdLst>
                  <a:gd name="T0" fmla="*/ 264 w 524"/>
                  <a:gd name="T1" fmla="*/ 84 h 84"/>
                  <a:gd name="T2" fmla="*/ 264 w 524"/>
                  <a:gd name="T3" fmla="*/ 84 h 84"/>
                  <a:gd name="T4" fmla="*/ 212 w 524"/>
                  <a:gd name="T5" fmla="*/ 84 h 84"/>
                  <a:gd name="T6" fmla="*/ 162 w 524"/>
                  <a:gd name="T7" fmla="*/ 80 h 84"/>
                  <a:gd name="T8" fmla="*/ 116 w 524"/>
                  <a:gd name="T9" fmla="*/ 78 h 84"/>
                  <a:gd name="T10" fmla="*/ 78 w 524"/>
                  <a:gd name="T11" fmla="*/ 72 h 84"/>
                  <a:gd name="T12" fmla="*/ 46 w 524"/>
                  <a:gd name="T13" fmla="*/ 66 h 84"/>
                  <a:gd name="T14" fmla="*/ 20 w 524"/>
                  <a:gd name="T15" fmla="*/ 60 h 84"/>
                  <a:gd name="T16" fmla="*/ 6 w 524"/>
                  <a:gd name="T17" fmla="*/ 52 h 84"/>
                  <a:gd name="T18" fmla="*/ 2 w 524"/>
                  <a:gd name="T19" fmla="*/ 48 h 84"/>
                  <a:gd name="T20" fmla="*/ 0 w 524"/>
                  <a:gd name="T21" fmla="*/ 44 h 84"/>
                  <a:gd name="T22" fmla="*/ 0 w 524"/>
                  <a:gd name="T23" fmla="*/ 44 h 84"/>
                  <a:gd name="T24" fmla="*/ 2 w 524"/>
                  <a:gd name="T25" fmla="*/ 40 h 84"/>
                  <a:gd name="T26" fmla="*/ 6 w 524"/>
                  <a:gd name="T27" fmla="*/ 36 h 84"/>
                  <a:gd name="T28" fmla="*/ 12 w 524"/>
                  <a:gd name="T29" fmla="*/ 32 h 84"/>
                  <a:gd name="T30" fmla="*/ 20 w 524"/>
                  <a:gd name="T31" fmla="*/ 28 h 84"/>
                  <a:gd name="T32" fmla="*/ 46 w 524"/>
                  <a:gd name="T33" fmla="*/ 20 h 84"/>
                  <a:gd name="T34" fmla="*/ 78 w 524"/>
                  <a:gd name="T35" fmla="*/ 14 h 84"/>
                  <a:gd name="T36" fmla="*/ 116 w 524"/>
                  <a:gd name="T37" fmla="*/ 8 h 84"/>
                  <a:gd name="T38" fmla="*/ 162 w 524"/>
                  <a:gd name="T39" fmla="*/ 4 h 84"/>
                  <a:gd name="T40" fmla="*/ 212 w 524"/>
                  <a:gd name="T41" fmla="*/ 2 h 84"/>
                  <a:gd name="T42" fmla="*/ 264 w 524"/>
                  <a:gd name="T43" fmla="*/ 0 h 84"/>
                  <a:gd name="T44" fmla="*/ 264 w 524"/>
                  <a:gd name="T45" fmla="*/ 0 h 84"/>
                  <a:gd name="T46" fmla="*/ 316 w 524"/>
                  <a:gd name="T47" fmla="*/ 2 h 84"/>
                  <a:gd name="T48" fmla="*/ 364 w 524"/>
                  <a:gd name="T49" fmla="*/ 4 h 84"/>
                  <a:gd name="T50" fmla="*/ 408 w 524"/>
                  <a:gd name="T51" fmla="*/ 8 h 84"/>
                  <a:gd name="T52" fmla="*/ 448 w 524"/>
                  <a:gd name="T53" fmla="*/ 14 h 84"/>
                  <a:gd name="T54" fmla="*/ 480 w 524"/>
                  <a:gd name="T55" fmla="*/ 20 h 84"/>
                  <a:gd name="T56" fmla="*/ 504 w 524"/>
                  <a:gd name="T57" fmla="*/ 28 h 84"/>
                  <a:gd name="T58" fmla="*/ 512 w 524"/>
                  <a:gd name="T59" fmla="*/ 32 h 84"/>
                  <a:gd name="T60" fmla="*/ 518 w 524"/>
                  <a:gd name="T61" fmla="*/ 36 h 84"/>
                  <a:gd name="T62" fmla="*/ 522 w 524"/>
                  <a:gd name="T63" fmla="*/ 40 h 84"/>
                  <a:gd name="T64" fmla="*/ 524 w 524"/>
                  <a:gd name="T65" fmla="*/ 44 h 84"/>
                  <a:gd name="T66" fmla="*/ 524 w 524"/>
                  <a:gd name="T67" fmla="*/ 44 h 84"/>
                  <a:gd name="T68" fmla="*/ 522 w 524"/>
                  <a:gd name="T69" fmla="*/ 48 h 84"/>
                  <a:gd name="T70" fmla="*/ 518 w 524"/>
                  <a:gd name="T71" fmla="*/ 52 h 84"/>
                  <a:gd name="T72" fmla="*/ 504 w 524"/>
                  <a:gd name="T73" fmla="*/ 60 h 84"/>
                  <a:gd name="T74" fmla="*/ 480 w 524"/>
                  <a:gd name="T75" fmla="*/ 66 h 84"/>
                  <a:gd name="T76" fmla="*/ 448 w 524"/>
                  <a:gd name="T77" fmla="*/ 72 h 84"/>
                  <a:gd name="T78" fmla="*/ 408 w 524"/>
                  <a:gd name="T79" fmla="*/ 78 h 84"/>
                  <a:gd name="T80" fmla="*/ 364 w 524"/>
                  <a:gd name="T81" fmla="*/ 80 h 84"/>
                  <a:gd name="T82" fmla="*/ 316 w 524"/>
                  <a:gd name="T83" fmla="*/ 84 h 84"/>
                  <a:gd name="T84" fmla="*/ 264 w 524"/>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84"/>
                    </a:moveTo>
                    <a:lnTo>
                      <a:pt x="264" y="84"/>
                    </a:lnTo>
                    <a:lnTo>
                      <a:pt x="212" y="84"/>
                    </a:lnTo>
                    <a:lnTo>
                      <a:pt x="162" y="80"/>
                    </a:lnTo>
                    <a:lnTo>
                      <a:pt x="116" y="78"/>
                    </a:lnTo>
                    <a:lnTo>
                      <a:pt x="78" y="72"/>
                    </a:lnTo>
                    <a:lnTo>
                      <a:pt x="46" y="66"/>
                    </a:lnTo>
                    <a:lnTo>
                      <a:pt x="20" y="60"/>
                    </a:lnTo>
                    <a:lnTo>
                      <a:pt x="6" y="52"/>
                    </a:lnTo>
                    <a:lnTo>
                      <a:pt x="2" y="48"/>
                    </a:lnTo>
                    <a:lnTo>
                      <a:pt x="0" y="44"/>
                    </a:lnTo>
                    <a:lnTo>
                      <a:pt x="0" y="44"/>
                    </a:lnTo>
                    <a:lnTo>
                      <a:pt x="2" y="40"/>
                    </a:lnTo>
                    <a:lnTo>
                      <a:pt x="6" y="36"/>
                    </a:lnTo>
                    <a:lnTo>
                      <a:pt x="12" y="32"/>
                    </a:lnTo>
                    <a:lnTo>
                      <a:pt x="20" y="28"/>
                    </a:lnTo>
                    <a:lnTo>
                      <a:pt x="46" y="20"/>
                    </a:lnTo>
                    <a:lnTo>
                      <a:pt x="78" y="14"/>
                    </a:lnTo>
                    <a:lnTo>
                      <a:pt x="116" y="8"/>
                    </a:lnTo>
                    <a:lnTo>
                      <a:pt x="162" y="4"/>
                    </a:lnTo>
                    <a:lnTo>
                      <a:pt x="212" y="2"/>
                    </a:lnTo>
                    <a:lnTo>
                      <a:pt x="264" y="0"/>
                    </a:lnTo>
                    <a:lnTo>
                      <a:pt x="264" y="0"/>
                    </a:lnTo>
                    <a:lnTo>
                      <a:pt x="316" y="2"/>
                    </a:lnTo>
                    <a:lnTo>
                      <a:pt x="364" y="4"/>
                    </a:lnTo>
                    <a:lnTo>
                      <a:pt x="408" y="8"/>
                    </a:lnTo>
                    <a:lnTo>
                      <a:pt x="448" y="14"/>
                    </a:lnTo>
                    <a:lnTo>
                      <a:pt x="480" y="20"/>
                    </a:lnTo>
                    <a:lnTo>
                      <a:pt x="504" y="28"/>
                    </a:lnTo>
                    <a:lnTo>
                      <a:pt x="512" y="32"/>
                    </a:lnTo>
                    <a:lnTo>
                      <a:pt x="518" y="36"/>
                    </a:lnTo>
                    <a:lnTo>
                      <a:pt x="522" y="40"/>
                    </a:lnTo>
                    <a:lnTo>
                      <a:pt x="524" y="44"/>
                    </a:lnTo>
                    <a:lnTo>
                      <a:pt x="524" y="44"/>
                    </a:lnTo>
                    <a:lnTo>
                      <a:pt x="522" y="48"/>
                    </a:lnTo>
                    <a:lnTo>
                      <a:pt x="518" y="52"/>
                    </a:lnTo>
                    <a:lnTo>
                      <a:pt x="504" y="60"/>
                    </a:lnTo>
                    <a:lnTo>
                      <a:pt x="480" y="66"/>
                    </a:lnTo>
                    <a:lnTo>
                      <a:pt x="448" y="72"/>
                    </a:lnTo>
                    <a:lnTo>
                      <a:pt x="408" y="78"/>
                    </a:lnTo>
                    <a:lnTo>
                      <a:pt x="364" y="80"/>
                    </a:lnTo>
                    <a:lnTo>
                      <a:pt x="316" y="84"/>
                    </a:lnTo>
                    <a:lnTo>
                      <a:pt x="264"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6" name="Freeform 483"/>
              <p:cNvSpPr>
                <a:spLocks/>
              </p:cNvSpPr>
              <p:nvPr/>
            </p:nvSpPr>
            <p:spPr bwMode="auto">
              <a:xfrm>
                <a:off x="4629" y="4184"/>
                <a:ext cx="528" cy="84"/>
              </a:xfrm>
              <a:custGeom>
                <a:avLst/>
                <a:gdLst>
                  <a:gd name="T0" fmla="*/ 266 w 528"/>
                  <a:gd name="T1" fmla="*/ 0 h 84"/>
                  <a:gd name="T2" fmla="*/ 266 w 528"/>
                  <a:gd name="T3" fmla="*/ 0 h 84"/>
                  <a:gd name="T4" fmla="*/ 212 w 528"/>
                  <a:gd name="T5" fmla="*/ 0 h 84"/>
                  <a:gd name="T6" fmla="*/ 162 w 528"/>
                  <a:gd name="T7" fmla="*/ 4 h 84"/>
                  <a:gd name="T8" fmla="*/ 118 w 528"/>
                  <a:gd name="T9" fmla="*/ 8 h 84"/>
                  <a:gd name="T10" fmla="*/ 78 w 528"/>
                  <a:gd name="T11" fmla="*/ 14 h 84"/>
                  <a:gd name="T12" fmla="*/ 46 w 528"/>
                  <a:gd name="T13" fmla="*/ 20 h 84"/>
                  <a:gd name="T14" fmla="*/ 20 w 528"/>
                  <a:gd name="T15" fmla="*/ 28 h 84"/>
                  <a:gd name="T16" fmla="*/ 12 w 528"/>
                  <a:gd name="T17" fmla="*/ 32 h 84"/>
                  <a:gd name="T18" fmla="*/ 6 w 528"/>
                  <a:gd name="T19" fmla="*/ 36 h 84"/>
                  <a:gd name="T20" fmla="*/ 2 w 528"/>
                  <a:gd name="T21" fmla="*/ 40 h 84"/>
                  <a:gd name="T22" fmla="*/ 0 w 528"/>
                  <a:gd name="T23" fmla="*/ 44 h 84"/>
                  <a:gd name="T24" fmla="*/ 0 w 528"/>
                  <a:gd name="T25" fmla="*/ 44 h 84"/>
                  <a:gd name="T26" fmla="*/ 2 w 528"/>
                  <a:gd name="T27" fmla="*/ 48 h 84"/>
                  <a:gd name="T28" fmla="*/ 6 w 528"/>
                  <a:gd name="T29" fmla="*/ 52 h 84"/>
                  <a:gd name="T30" fmla="*/ 20 w 528"/>
                  <a:gd name="T31" fmla="*/ 60 h 84"/>
                  <a:gd name="T32" fmla="*/ 46 w 528"/>
                  <a:gd name="T33" fmla="*/ 66 h 84"/>
                  <a:gd name="T34" fmla="*/ 78 w 528"/>
                  <a:gd name="T35" fmla="*/ 72 h 84"/>
                  <a:gd name="T36" fmla="*/ 118 w 528"/>
                  <a:gd name="T37" fmla="*/ 78 h 84"/>
                  <a:gd name="T38" fmla="*/ 162 w 528"/>
                  <a:gd name="T39" fmla="*/ 82 h 84"/>
                  <a:gd name="T40" fmla="*/ 212 w 528"/>
                  <a:gd name="T41" fmla="*/ 84 h 84"/>
                  <a:gd name="T42" fmla="*/ 266 w 528"/>
                  <a:gd name="T43" fmla="*/ 84 h 84"/>
                  <a:gd name="T44" fmla="*/ 266 w 528"/>
                  <a:gd name="T45" fmla="*/ 84 h 84"/>
                  <a:gd name="T46" fmla="*/ 318 w 528"/>
                  <a:gd name="T47" fmla="*/ 84 h 84"/>
                  <a:gd name="T48" fmla="*/ 368 w 528"/>
                  <a:gd name="T49" fmla="*/ 82 h 84"/>
                  <a:gd name="T50" fmla="*/ 412 w 528"/>
                  <a:gd name="T51" fmla="*/ 78 h 84"/>
                  <a:gd name="T52" fmla="*/ 450 w 528"/>
                  <a:gd name="T53" fmla="*/ 72 h 84"/>
                  <a:gd name="T54" fmla="*/ 482 w 528"/>
                  <a:gd name="T55" fmla="*/ 66 h 84"/>
                  <a:gd name="T56" fmla="*/ 508 w 528"/>
                  <a:gd name="T57" fmla="*/ 60 h 84"/>
                  <a:gd name="T58" fmla="*/ 522 w 528"/>
                  <a:gd name="T59" fmla="*/ 52 h 84"/>
                  <a:gd name="T60" fmla="*/ 526 w 528"/>
                  <a:gd name="T61" fmla="*/ 48 h 84"/>
                  <a:gd name="T62" fmla="*/ 528 w 528"/>
                  <a:gd name="T63" fmla="*/ 44 h 84"/>
                  <a:gd name="T64" fmla="*/ 528 w 528"/>
                  <a:gd name="T65" fmla="*/ 44 h 84"/>
                  <a:gd name="T66" fmla="*/ 526 w 528"/>
                  <a:gd name="T67" fmla="*/ 40 h 84"/>
                  <a:gd name="T68" fmla="*/ 522 w 528"/>
                  <a:gd name="T69" fmla="*/ 36 h 84"/>
                  <a:gd name="T70" fmla="*/ 516 w 528"/>
                  <a:gd name="T71" fmla="*/ 32 h 84"/>
                  <a:gd name="T72" fmla="*/ 508 w 528"/>
                  <a:gd name="T73" fmla="*/ 28 h 84"/>
                  <a:gd name="T74" fmla="*/ 482 w 528"/>
                  <a:gd name="T75" fmla="*/ 20 h 84"/>
                  <a:gd name="T76" fmla="*/ 450 w 528"/>
                  <a:gd name="T77" fmla="*/ 14 h 84"/>
                  <a:gd name="T78" fmla="*/ 412 w 528"/>
                  <a:gd name="T79" fmla="*/ 8 h 84"/>
                  <a:gd name="T80" fmla="*/ 368 w 528"/>
                  <a:gd name="T81" fmla="*/ 4 h 84"/>
                  <a:gd name="T82" fmla="*/ 318 w 528"/>
                  <a:gd name="T83" fmla="*/ 0 h 84"/>
                  <a:gd name="T84" fmla="*/ 266 w 528"/>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8" h="84">
                    <a:moveTo>
                      <a:pt x="266" y="0"/>
                    </a:moveTo>
                    <a:lnTo>
                      <a:pt x="266" y="0"/>
                    </a:lnTo>
                    <a:lnTo>
                      <a:pt x="212" y="0"/>
                    </a:lnTo>
                    <a:lnTo>
                      <a:pt x="162" y="4"/>
                    </a:lnTo>
                    <a:lnTo>
                      <a:pt x="118"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8" y="78"/>
                    </a:lnTo>
                    <a:lnTo>
                      <a:pt x="162" y="82"/>
                    </a:lnTo>
                    <a:lnTo>
                      <a:pt x="212" y="84"/>
                    </a:lnTo>
                    <a:lnTo>
                      <a:pt x="266" y="84"/>
                    </a:lnTo>
                    <a:lnTo>
                      <a:pt x="266" y="84"/>
                    </a:lnTo>
                    <a:lnTo>
                      <a:pt x="318" y="84"/>
                    </a:lnTo>
                    <a:lnTo>
                      <a:pt x="368" y="82"/>
                    </a:lnTo>
                    <a:lnTo>
                      <a:pt x="412" y="78"/>
                    </a:lnTo>
                    <a:lnTo>
                      <a:pt x="450" y="72"/>
                    </a:lnTo>
                    <a:lnTo>
                      <a:pt x="482" y="66"/>
                    </a:lnTo>
                    <a:lnTo>
                      <a:pt x="508" y="60"/>
                    </a:lnTo>
                    <a:lnTo>
                      <a:pt x="522" y="52"/>
                    </a:lnTo>
                    <a:lnTo>
                      <a:pt x="526" y="48"/>
                    </a:lnTo>
                    <a:lnTo>
                      <a:pt x="528" y="44"/>
                    </a:lnTo>
                    <a:lnTo>
                      <a:pt x="528" y="44"/>
                    </a:lnTo>
                    <a:lnTo>
                      <a:pt x="526" y="40"/>
                    </a:lnTo>
                    <a:lnTo>
                      <a:pt x="522" y="36"/>
                    </a:lnTo>
                    <a:lnTo>
                      <a:pt x="516" y="32"/>
                    </a:lnTo>
                    <a:lnTo>
                      <a:pt x="508" y="28"/>
                    </a:lnTo>
                    <a:lnTo>
                      <a:pt x="482" y="20"/>
                    </a:lnTo>
                    <a:lnTo>
                      <a:pt x="450" y="14"/>
                    </a:lnTo>
                    <a:lnTo>
                      <a:pt x="412" y="8"/>
                    </a:lnTo>
                    <a:lnTo>
                      <a:pt x="368" y="4"/>
                    </a:lnTo>
                    <a:lnTo>
                      <a:pt x="318" y="0"/>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7" name="Freeform 484"/>
              <p:cNvSpPr>
                <a:spLocks noEditPoints="1"/>
              </p:cNvSpPr>
              <p:nvPr/>
            </p:nvSpPr>
            <p:spPr bwMode="auto">
              <a:xfrm>
                <a:off x="4631" y="4184"/>
                <a:ext cx="524" cy="84"/>
              </a:xfrm>
              <a:custGeom>
                <a:avLst/>
                <a:gdLst>
                  <a:gd name="T0" fmla="*/ 264 w 524"/>
                  <a:gd name="T1" fmla="*/ 84 h 84"/>
                  <a:gd name="T2" fmla="*/ 162 w 524"/>
                  <a:gd name="T3" fmla="*/ 80 h 84"/>
                  <a:gd name="T4" fmla="*/ 80 w 524"/>
                  <a:gd name="T5" fmla="*/ 72 h 84"/>
                  <a:gd name="T6" fmla="*/ 22 w 524"/>
                  <a:gd name="T7" fmla="*/ 60 h 84"/>
                  <a:gd name="T8" fmla="*/ 4 w 524"/>
                  <a:gd name="T9" fmla="*/ 48 h 84"/>
                  <a:gd name="T10" fmla="*/ 2 w 524"/>
                  <a:gd name="T11" fmla="*/ 44 h 84"/>
                  <a:gd name="T12" fmla="*/ 8 w 524"/>
                  <a:gd name="T13" fmla="*/ 36 h 84"/>
                  <a:gd name="T14" fmla="*/ 22 w 524"/>
                  <a:gd name="T15" fmla="*/ 28 h 84"/>
                  <a:gd name="T16" fmla="*/ 80 w 524"/>
                  <a:gd name="T17" fmla="*/ 14 h 84"/>
                  <a:gd name="T18" fmla="*/ 162 w 524"/>
                  <a:gd name="T19" fmla="*/ 4 h 84"/>
                  <a:gd name="T20" fmla="*/ 264 w 524"/>
                  <a:gd name="T21" fmla="*/ 0 h 84"/>
                  <a:gd name="T22" fmla="*/ 316 w 524"/>
                  <a:gd name="T23" fmla="*/ 2 h 84"/>
                  <a:gd name="T24" fmla="*/ 408 w 524"/>
                  <a:gd name="T25" fmla="*/ 8 h 84"/>
                  <a:gd name="T26" fmla="*/ 478 w 524"/>
                  <a:gd name="T27" fmla="*/ 20 h 84"/>
                  <a:gd name="T28" fmla="*/ 510 w 524"/>
                  <a:gd name="T29" fmla="*/ 32 h 84"/>
                  <a:gd name="T30" fmla="*/ 520 w 524"/>
                  <a:gd name="T31" fmla="*/ 40 h 84"/>
                  <a:gd name="T32" fmla="*/ 522 w 524"/>
                  <a:gd name="T33" fmla="*/ 44 h 84"/>
                  <a:gd name="T34" fmla="*/ 516 w 524"/>
                  <a:gd name="T35" fmla="*/ 52 h 84"/>
                  <a:gd name="T36" fmla="*/ 478 w 524"/>
                  <a:gd name="T37" fmla="*/ 66 h 84"/>
                  <a:gd name="T38" fmla="*/ 408 w 524"/>
                  <a:gd name="T39" fmla="*/ 76 h 84"/>
                  <a:gd name="T40" fmla="*/ 316 w 524"/>
                  <a:gd name="T41" fmla="*/ 82 h 84"/>
                  <a:gd name="T42" fmla="*/ 264 w 524"/>
                  <a:gd name="T43" fmla="*/ 0 h 84"/>
                  <a:gd name="T44" fmla="*/ 212 w 524"/>
                  <a:gd name="T45" fmla="*/ 2 h 84"/>
                  <a:gd name="T46" fmla="*/ 116 w 524"/>
                  <a:gd name="T47" fmla="*/ 8 h 84"/>
                  <a:gd name="T48" fmla="*/ 46 w 524"/>
                  <a:gd name="T49" fmla="*/ 20 h 84"/>
                  <a:gd name="T50" fmla="*/ 12 w 524"/>
                  <a:gd name="T51" fmla="*/ 32 h 84"/>
                  <a:gd name="T52" fmla="*/ 2 w 524"/>
                  <a:gd name="T53" fmla="*/ 40 h 84"/>
                  <a:gd name="T54" fmla="*/ 0 w 524"/>
                  <a:gd name="T55" fmla="*/ 44 h 84"/>
                  <a:gd name="T56" fmla="*/ 6 w 524"/>
                  <a:gd name="T57" fmla="*/ 52 h 84"/>
                  <a:gd name="T58" fmla="*/ 46 w 524"/>
                  <a:gd name="T59" fmla="*/ 66 h 84"/>
                  <a:gd name="T60" fmla="*/ 116 w 524"/>
                  <a:gd name="T61" fmla="*/ 78 h 84"/>
                  <a:gd name="T62" fmla="*/ 212 w 524"/>
                  <a:gd name="T63" fmla="*/ 84 h 84"/>
                  <a:gd name="T64" fmla="*/ 264 w 524"/>
                  <a:gd name="T65" fmla="*/ 84 h 84"/>
                  <a:gd name="T66" fmla="*/ 364 w 524"/>
                  <a:gd name="T67" fmla="*/ 80 h 84"/>
                  <a:gd name="T68" fmla="*/ 448 w 524"/>
                  <a:gd name="T69" fmla="*/ 72 h 84"/>
                  <a:gd name="T70" fmla="*/ 504 w 524"/>
                  <a:gd name="T71" fmla="*/ 60 h 84"/>
                  <a:gd name="T72" fmla="*/ 522 w 524"/>
                  <a:gd name="T73" fmla="*/ 48 h 84"/>
                  <a:gd name="T74" fmla="*/ 524 w 524"/>
                  <a:gd name="T75" fmla="*/ 44 h 84"/>
                  <a:gd name="T76" fmla="*/ 518 w 524"/>
                  <a:gd name="T77" fmla="*/ 36 h 84"/>
                  <a:gd name="T78" fmla="*/ 504 w 524"/>
                  <a:gd name="T79" fmla="*/ 28 h 84"/>
                  <a:gd name="T80" fmla="*/ 448 w 524"/>
                  <a:gd name="T81" fmla="*/ 14 h 84"/>
                  <a:gd name="T82" fmla="*/ 364 w 524"/>
                  <a:gd name="T83" fmla="*/ 4 h 84"/>
                  <a:gd name="T84" fmla="*/ 264 w 52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84"/>
                    </a:moveTo>
                    <a:lnTo>
                      <a:pt x="264" y="84"/>
                    </a:lnTo>
                    <a:lnTo>
                      <a:pt x="212" y="82"/>
                    </a:lnTo>
                    <a:lnTo>
                      <a:pt x="162" y="80"/>
                    </a:lnTo>
                    <a:lnTo>
                      <a:pt x="118" y="76"/>
                    </a:lnTo>
                    <a:lnTo>
                      <a:pt x="80"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80" y="14"/>
                    </a:lnTo>
                    <a:lnTo>
                      <a:pt x="118" y="8"/>
                    </a:lnTo>
                    <a:lnTo>
                      <a:pt x="162" y="4"/>
                    </a:lnTo>
                    <a:lnTo>
                      <a:pt x="212" y="2"/>
                    </a:lnTo>
                    <a:lnTo>
                      <a:pt x="264" y="0"/>
                    </a:lnTo>
                    <a:lnTo>
                      <a:pt x="264" y="0"/>
                    </a:lnTo>
                    <a:lnTo>
                      <a:pt x="316" y="2"/>
                    </a:lnTo>
                    <a:lnTo>
                      <a:pt x="364" y="4"/>
                    </a:lnTo>
                    <a:lnTo>
                      <a:pt x="408" y="8"/>
                    </a:lnTo>
                    <a:lnTo>
                      <a:pt x="446" y="14"/>
                    </a:lnTo>
                    <a:lnTo>
                      <a:pt x="478" y="20"/>
                    </a:lnTo>
                    <a:lnTo>
                      <a:pt x="502" y="28"/>
                    </a:lnTo>
                    <a:lnTo>
                      <a:pt x="510" y="32"/>
                    </a:lnTo>
                    <a:lnTo>
                      <a:pt x="516" y="36"/>
                    </a:lnTo>
                    <a:lnTo>
                      <a:pt x="520" y="40"/>
                    </a:lnTo>
                    <a:lnTo>
                      <a:pt x="522" y="44"/>
                    </a:lnTo>
                    <a:lnTo>
                      <a:pt x="522" y="44"/>
                    </a:lnTo>
                    <a:lnTo>
                      <a:pt x="520" y="48"/>
                    </a:lnTo>
                    <a:lnTo>
                      <a:pt x="516" y="52"/>
                    </a:lnTo>
                    <a:lnTo>
                      <a:pt x="502" y="60"/>
                    </a:lnTo>
                    <a:lnTo>
                      <a:pt x="478" y="66"/>
                    </a:lnTo>
                    <a:lnTo>
                      <a:pt x="446" y="72"/>
                    </a:lnTo>
                    <a:lnTo>
                      <a:pt x="408" y="76"/>
                    </a:lnTo>
                    <a:lnTo>
                      <a:pt x="364" y="80"/>
                    </a:lnTo>
                    <a:lnTo>
                      <a:pt x="316" y="82"/>
                    </a:lnTo>
                    <a:lnTo>
                      <a:pt x="264" y="84"/>
                    </a:lnTo>
                    <a:close/>
                    <a:moveTo>
                      <a:pt x="264" y="0"/>
                    </a:moveTo>
                    <a:lnTo>
                      <a:pt x="264" y="0"/>
                    </a:lnTo>
                    <a:lnTo>
                      <a:pt x="212" y="2"/>
                    </a:lnTo>
                    <a:lnTo>
                      <a:pt x="162" y="4"/>
                    </a:lnTo>
                    <a:lnTo>
                      <a:pt x="116"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6" y="78"/>
                    </a:lnTo>
                    <a:lnTo>
                      <a:pt x="162" y="80"/>
                    </a:lnTo>
                    <a:lnTo>
                      <a:pt x="212" y="84"/>
                    </a:lnTo>
                    <a:lnTo>
                      <a:pt x="264" y="84"/>
                    </a:lnTo>
                    <a:lnTo>
                      <a:pt x="264" y="84"/>
                    </a:lnTo>
                    <a:lnTo>
                      <a:pt x="316" y="84"/>
                    </a:lnTo>
                    <a:lnTo>
                      <a:pt x="364" y="80"/>
                    </a:lnTo>
                    <a:lnTo>
                      <a:pt x="408" y="78"/>
                    </a:lnTo>
                    <a:lnTo>
                      <a:pt x="448" y="72"/>
                    </a:lnTo>
                    <a:lnTo>
                      <a:pt x="480" y="66"/>
                    </a:lnTo>
                    <a:lnTo>
                      <a:pt x="504" y="60"/>
                    </a:lnTo>
                    <a:lnTo>
                      <a:pt x="518" y="52"/>
                    </a:lnTo>
                    <a:lnTo>
                      <a:pt x="522" y="48"/>
                    </a:lnTo>
                    <a:lnTo>
                      <a:pt x="524" y="44"/>
                    </a:lnTo>
                    <a:lnTo>
                      <a:pt x="524" y="44"/>
                    </a:lnTo>
                    <a:lnTo>
                      <a:pt x="522" y="40"/>
                    </a:lnTo>
                    <a:lnTo>
                      <a:pt x="518" y="36"/>
                    </a:lnTo>
                    <a:lnTo>
                      <a:pt x="512" y="32"/>
                    </a:lnTo>
                    <a:lnTo>
                      <a:pt x="504" y="28"/>
                    </a:lnTo>
                    <a:lnTo>
                      <a:pt x="480" y="20"/>
                    </a:lnTo>
                    <a:lnTo>
                      <a:pt x="448" y="14"/>
                    </a:lnTo>
                    <a:lnTo>
                      <a:pt x="408" y="8"/>
                    </a:lnTo>
                    <a:lnTo>
                      <a:pt x="364" y="4"/>
                    </a:lnTo>
                    <a:lnTo>
                      <a:pt x="316" y="2"/>
                    </a:lnTo>
                    <a:lnTo>
                      <a:pt x="264" y="0"/>
                    </a:lnTo>
                    <a:close/>
                  </a:path>
                </a:pathLst>
              </a:custGeom>
              <a:solidFill>
                <a:srgbClr val="B8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8" name="Freeform 485"/>
              <p:cNvSpPr>
                <a:spLocks/>
              </p:cNvSpPr>
              <p:nvPr/>
            </p:nvSpPr>
            <p:spPr bwMode="auto">
              <a:xfrm>
                <a:off x="4633" y="4184"/>
                <a:ext cx="520" cy="84"/>
              </a:xfrm>
              <a:custGeom>
                <a:avLst/>
                <a:gdLst>
                  <a:gd name="T0" fmla="*/ 262 w 520"/>
                  <a:gd name="T1" fmla="*/ 84 h 84"/>
                  <a:gd name="T2" fmla="*/ 262 w 520"/>
                  <a:gd name="T3" fmla="*/ 84 h 84"/>
                  <a:gd name="T4" fmla="*/ 210 w 520"/>
                  <a:gd name="T5" fmla="*/ 82 h 84"/>
                  <a:gd name="T6" fmla="*/ 160 w 520"/>
                  <a:gd name="T7" fmla="*/ 80 h 84"/>
                  <a:gd name="T8" fmla="*/ 116 w 520"/>
                  <a:gd name="T9" fmla="*/ 76 h 84"/>
                  <a:gd name="T10" fmla="*/ 78 w 520"/>
                  <a:gd name="T11" fmla="*/ 72 h 84"/>
                  <a:gd name="T12" fmla="*/ 44 w 520"/>
                  <a:gd name="T13" fmla="*/ 66 h 84"/>
                  <a:gd name="T14" fmla="*/ 20 w 520"/>
                  <a:gd name="T15" fmla="*/ 60 h 84"/>
                  <a:gd name="T16" fmla="*/ 6 w 520"/>
                  <a:gd name="T17" fmla="*/ 52 h 84"/>
                  <a:gd name="T18" fmla="*/ 2 w 520"/>
                  <a:gd name="T19" fmla="*/ 48 h 84"/>
                  <a:gd name="T20" fmla="*/ 0 w 520"/>
                  <a:gd name="T21" fmla="*/ 44 h 84"/>
                  <a:gd name="T22" fmla="*/ 0 w 520"/>
                  <a:gd name="T23" fmla="*/ 44 h 84"/>
                  <a:gd name="T24" fmla="*/ 2 w 520"/>
                  <a:gd name="T25" fmla="*/ 40 h 84"/>
                  <a:gd name="T26" fmla="*/ 6 w 520"/>
                  <a:gd name="T27" fmla="*/ 36 h 84"/>
                  <a:gd name="T28" fmla="*/ 12 w 520"/>
                  <a:gd name="T29" fmla="*/ 32 h 84"/>
                  <a:gd name="T30" fmla="*/ 20 w 520"/>
                  <a:gd name="T31" fmla="*/ 28 h 84"/>
                  <a:gd name="T32" fmla="*/ 44 w 520"/>
                  <a:gd name="T33" fmla="*/ 20 h 84"/>
                  <a:gd name="T34" fmla="*/ 78 w 520"/>
                  <a:gd name="T35" fmla="*/ 14 h 84"/>
                  <a:gd name="T36" fmla="*/ 116 w 520"/>
                  <a:gd name="T37" fmla="*/ 8 h 84"/>
                  <a:gd name="T38" fmla="*/ 160 w 520"/>
                  <a:gd name="T39" fmla="*/ 4 h 84"/>
                  <a:gd name="T40" fmla="*/ 210 w 520"/>
                  <a:gd name="T41" fmla="*/ 2 h 84"/>
                  <a:gd name="T42" fmla="*/ 262 w 520"/>
                  <a:gd name="T43" fmla="*/ 0 h 84"/>
                  <a:gd name="T44" fmla="*/ 262 w 520"/>
                  <a:gd name="T45" fmla="*/ 0 h 84"/>
                  <a:gd name="T46" fmla="*/ 314 w 520"/>
                  <a:gd name="T47" fmla="*/ 2 h 84"/>
                  <a:gd name="T48" fmla="*/ 362 w 520"/>
                  <a:gd name="T49" fmla="*/ 4 h 84"/>
                  <a:gd name="T50" fmla="*/ 406 w 520"/>
                  <a:gd name="T51" fmla="*/ 8 h 84"/>
                  <a:gd name="T52" fmla="*/ 444 w 520"/>
                  <a:gd name="T53" fmla="*/ 14 h 84"/>
                  <a:gd name="T54" fmla="*/ 476 w 520"/>
                  <a:gd name="T55" fmla="*/ 20 h 84"/>
                  <a:gd name="T56" fmla="*/ 500 w 520"/>
                  <a:gd name="T57" fmla="*/ 28 h 84"/>
                  <a:gd name="T58" fmla="*/ 508 w 520"/>
                  <a:gd name="T59" fmla="*/ 32 h 84"/>
                  <a:gd name="T60" fmla="*/ 514 w 520"/>
                  <a:gd name="T61" fmla="*/ 36 h 84"/>
                  <a:gd name="T62" fmla="*/ 518 w 520"/>
                  <a:gd name="T63" fmla="*/ 40 h 84"/>
                  <a:gd name="T64" fmla="*/ 520 w 520"/>
                  <a:gd name="T65" fmla="*/ 44 h 84"/>
                  <a:gd name="T66" fmla="*/ 520 w 520"/>
                  <a:gd name="T67" fmla="*/ 44 h 84"/>
                  <a:gd name="T68" fmla="*/ 518 w 520"/>
                  <a:gd name="T69" fmla="*/ 48 h 84"/>
                  <a:gd name="T70" fmla="*/ 514 w 520"/>
                  <a:gd name="T71" fmla="*/ 52 h 84"/>
                  <a:gd name="T72" fmla="*/ 500 w 520"/>
                  <a:gd name="T73" fmla="*/ 60 h 84"/>
                  <a:gd name="T74" fmla="*/ 476 w 520"/>
                  <a:gd name="T75" fmla="*/ 66 h 84"/>
                  <a:gd name="T76" fmla="*/ 444 w 520"/>
                  <a:gd name="T77" fmla="*/ 72 h 84"/>
                  <a:gd name="T78" fmla="*/ 406 w 520"/>
                  <a:gd name="T79" fmla="*/ 76 h 84"/>
                  <a:gd name="T80" fmla="*/ 362 w 520"/>
                  <a:gd name="T81" fmla="*/ 80 h 84"/>
                  <a:gd name="T82" fmla="*/ 314 w 520"/>
                  <a:gd name="T83" fmla="*/ 82 h 84"/>
                  <a:gd name="T84" fmla="*/ 262 w 520"/>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84"/>
                    </a:moveTo>
                    <a:lnTo>
                      <a:pt x="262" y="84"/>
                    </a:lnTo>
                    <a:lnTo>
                      <a:pt x="210" y="82"/>
                    </a:lnTo>
                    <a:lnTo>
                      <a:pt x="160" y="80"/>
                    </a:lnTo>
                    <a:lnTo>
                      <a:pt x="116" y="76"/>
                    </a:lnTo>
                    <a:lnTo>
                      <a:pt x="78" y="72"/>
                    </a:lnTo>
                    <a:lnTo>
                      <a:pt x="44" y="66"/>
                    </a:lnTo>
                    <a:lnTo>
                      <a:pt x="20" y="60"/>
                    </a:lnTo>
                    <a:lnTo>
                      <a:pt x="6" y="52"/>
                    </a:lnTo>
                    <a:lnTo>
                      <a:pt x="2" y="48"/>
                    </a:lnTo>
                    <a:lnTo>
                      <a:pt x="0" y="44"/>
                    </a:lnTo>
                    <a:lnTo>
                      <a:pt x="0" y="44"/>
                    </a:lnTo>
                    <a:lnTo>
                      <a:pt x="2" y="40"/>
                    </a:lnTo>
                    <a:lnTo>
                      <a:pt x="6" y="36"/>
                    </a:lnTo>
                    <a:lnTo>
                      <a:pt x="12" y="32"/>
                    </a:lnTo>
                    <a:lnTo>
                      <a:pt x="20" y="28"/>
                    </a:lnTo>
                    <a:lnTo>
                      <a:pt x="44" y="20"/>
                    </a:lnTo>
                    <a:lnTo>
                      <a:pt x="78" y="14"/>
                    </a:lnTo>
                    <a:lnTo>
                      <a:pt x="116" y="8"/>
                    </a:lnTo>
                    <a:lnTo>
                      <a:pt x="160" y="4"/>
                    </a:lnTo>
                    <a:lnTo>
                      <a:pt x="210" y="2"/>
                    </a:lnTo>
                    <a:lnTo>
                      <a:pt x="262" y="0"/>
                    </a:lnTo>
                    <a:lnTo>
                      <a:pt x="262" y="0"/>
                    </a:lnTo>
                    <a:lnTo>
                      <a:pt x="314" y="2"/>
                    </a:lnTo>
                    <a:lnTo>
                      <a:pt x="362" y="4"/>
                    </a:lnTo>
                    <a:lnTo>
                      <a:pt x="406" y="8"/>
                    </a:lnTo>
                    <a:lnTo>
                      <a:pt x="444" y="14"/>
                    </a:lnTo>
                    <a:lnTo>
                      <a:pt x="476" y="20"/>
                    </a:lnTo>
                    <a:lnTo>
                      <a:pt x="500" y="28"/>
                    </a:lnTo>
                    <a:lnTo>
                      <a:pt x="508" y="32"/>
                    </a:lnTo>
                    <a:lnTo>
                      <a:pt x="514" y="36"/>
                    </a:lnTo>
                    <a:lnTo>
                      <a:pt x="518" y="40"/>
                    </a:lnTo>
                    <a:lnTo>
                      <a:pt x="520" y="44"/>
                    </a:lnTo>
                    <a:lnTo>
                      <a:pt x="520" y="44"/>
                    </a:lnTo>
                    <a:lnTo>
                      <a:pt x="518" y="48"/>
                    </a:lnTo>
                    <a:lnTo>
                      <a:pt x="514" y="52"/>
                    </a:lnTo>
                    <a:lnTo>
                      <a:pt x="500" y="60"/>
                    </a:lnTo>
                    <a:lnTo>
                      <a:pt x="476" y="66"/>
                    </a:lnTo>
                    <a:lnTo>
                      <a:pt x="444" y="72"/>
                    </a:lnTo>
                    <a:lnTo>
                      <a:pt x="406" y="76"/>
                    </a:lnTo>
                    <a:lnTo>
                      <a:pt x="362" y="80"/>
                    </a:lnTo>
                    <a:lnTo>
                      <a:pt x="314" y="82"/>
                    </a:lnTo>
                    <a:lnTo>
                      <a:pt x="262"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9" name="Freeform 486"/>
              <p:cNvSpPr>
                <a:spLocks/>
              </p:cNvSpPr>
              <p:nvPr/>
            </p:nvSpPr>
            <p:spPr bwMode="auto">
              <a:xfrm>
                <a:off x="4631" y="4184"/>
                <a:ext cx="524" cy="84"/>
              </a:xfrm>
              <a:custGeom>
                <a:avLst/>
                <a:gdLst>
                  <a:gd name="T0" fmla="*/ 264 w 524"/>
                  <a:gd name="T1" fmla="*/ 0 h 84"/>
                  <a:gd name="T2" fmla="*/ 264 w 524"/>
                  <a:gd name="T3" fmla="*/ 0 h 84"/>
                  <a:gd name="T4" fmla="*/ 212 w 524"/>
                  <a:gd name="T5" fmla="*/ 2 h 84"/>
                  <a:gd name="T6" fmla="*/ 162 w 524"/>
                  <a:gd name="T7" fmla="*/ 4 h 84"/>
                  <a:gd name="T8" fmla="*/ 116 w 524"/>
                  <a:gd name="T9" fmla="*/ 8 h 84"/>
                  <a:gd name="T10" fmla="*/ 78 w 524"/>
                  <a:gd name="T11" fmla="*/ 14 h 84"/>
                  <a:gd name="T12" fmla="*/ 46 w 524"/>
                  <a:gd name="T13" fmla="*/ 20 h 84"/>
                  <a:gd name="T14" fmla="*/ 20 w 524"/>
                  <a:gd name="T15" fmla="*/ 28 h 84"/>
                  <a:gd name="T16" fmla="*/ 12 w 524"/>
                  <a:gd name="T17" fmla="*/ 32 h 84"/>
                  <a:gd name="T18" fmla="*/ 6 w 524"/>
                  <a:gd name="T19" fmla="*/ 36 h 84"/>
                  <a:gd name="T20" fmla="*/ 2 w 524"/>
                  <a:gd name="T21" fmla="*/ 40 h 84"/>
                  <a:gd name="T22" fmla="*/ 0 w 524"/>
                  <a:gd name="T23" fmla="*/ 44 h 84"/>
                  <a:gd name="T24" fmla="*/ 0 w 524"/>
                  <a:gd name="T25" fmla="*/ 44 h 84"/>
                  <a:gd name="T26" fmla="*/ 2 w 524"/>
                  <a:gd name="T27" fmla="*/ 48 h 84"/>
                  <a:gd name="T28" fmla="*/ 6 w 524"/>
                  <a:gd name="T29" fmla="*/ 52 h 84"/>
                  <a:gd name="T30" fmla="*/ 20 w 524"/>
                  <a:gd name="T31" fmla="*/ 60 h 84"/>
                  <a:gd name="T32" fmla="*/ 46 w 524"/>
                  <a:gd name="T33" fmla="*/ 66 h 84"/>
                  <a:gd name="T34" fmla="*/ 78 w 524"/>
                  <a:gd name="T35" fmla="*/ 72 h 84"/>
                  <a:gd name="T36" fmla="*/ 116 w 524"/>
                  <a:gd name="T37" fmla="*/ 78 h 84"/>
                  <a:gd name="T38" fmla="*/ 162 w 524"/>
                  <a:gd name="T39" fmla="*/ 80 h 84"/>
                  <a:gd name="T40" fmla="*/ 212 w 524"/>
                  <a:gd name="T41" fmla="*/ 84 h 84"/>
                  <a:gd name="T42" fmla="*/ 264 w 524"/>
                  <a:gd name="T43" fmla="*/ 84 h 84"/>
                  <a:gd name="T44" fmla="*/ 264 w 524"/>
                  <a:gd name="T45" fmla="*/ 84 h 84"/>
                  <a:gd name="T46" fmla="*/ 316 w 524"/>
                  <a:gd name="T47" fmla="*/ 84 h 84"/>
                  <a:gd name="T48" fmla="*/ 364 w 524"/>
                  <a:gd name="T49" fmla="*/ 80 h 84"/>
                  <a:gd name="T50" fmla="*/ 408 w 524"/>
                  <a:gd name="T51" fmla="*/ 78 h 84"/>
                  <a:gd name="T52" fmla="*/ 448 w 524"/>
                  <a:gd name="T53" fmla="*/ 72 h 84"/>
                  <a:gd name="T54" fmla="*/ 480 w 524"/>
                  <a:gd name="T55" fmla="*/ 66 h 84"/>
                  <a:gd name="T56" fmla="*/ 504 w 524"/>
                  <a:gd name="T57" fmla="*/ 60 h 84"/>
                  <a:gd name="T58" fmla="*/ 518 w 524"/>
                  <a:gd name="T59" fmla="*/ 52 h 84"/>
                  <a:gd name="T60" fmla="*/ 522 w 524"/>
                  <a:gd name="T61" fmla="*/ 48 h 84"/>
                  <a:gd name="T62" fmla="*/ 524 w 524"/>
                  <a:gd name="T63" fmla="*/ 44 h 84"/>
                  <a:gd name="T64" fmla="*/ 524 w 524"/>
                  <a:gd name="T65" fmla="*/ 44 h 84"/>
                  <a:gd name="T66" fmla="*/ 522 w 524"/>
                  <a:gd name="T67" fmla="*/ 40 h 84"/>
                  <a:gd name="T68" fmla="*/ 518 w 524"/>
                  <a:gd name="T69" fmla="*/ 36 h 84"/>
                  <a:gd name="T70" fmla="*/ 512 w 524"/>
                  <a:gd name="T71" fmla="*/ 32 h 84"/>
                  <a:gd name="T72" fmla="*/ 504 w 524"/>
                  <a:gd name="T73" fmla="*/ 28 h 84"/>
                  <a:gd name="T74" fmla="*/ 480 w 524"/>
                  <a:gd name="T75" fmla="*/ 20 h 84"/>
                  <a:gd name="T76" fmla="*/ 448 w 524"/>
                  <a:gd name="T77" fmla="*/ 14 h 84"/>
                  <a:gd name="T78" fmla="*/ 408 w 524"/>
                  <a:gd name="T79" fmla="*/ 8 h 84"/>
                  <a:gd name="T80" fmla="*/ 364 w 524"/>
                  <a:gd name="T81" fmla="*/ 4 h 84"/>
                  <a:gd name="T82" fmla="*/ 316 w 524"/>
                  <a:gd name="T83" fmla="*/ 2 h 84"/>
                  <a:gd name="T84" fmla="*/ 264 w 52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4" h="84">
                    <a:moveTo>
                      <a:pt x="264" y="0"/>
                    </a:moveTo>
                    <a:lnTo>
                      <a:pt x="264" y="0"/>
                    </a:lnTo>
                    <a:lnTo>
                      <a:pt x="212" y="2"/>
                    </a:lnTo>
                    <a:lnTo>
                      <a:pt x="162" y="4"/>
                    </a:lnTo>
                    <a:lnTo>
                      <a:pt x="116" y="8"/>
                    </a:lnTo>
                    <a:lnTo>
                      <a:pt x="78" y="14"/>
                    </a:lnTo>
                    <a:lnTo>
                      <a:pt x="46" y="20"/>
                    </a:lnTo>
                    <a:lnTo>
                      <a:pt x="20" y="28"/>
                    </a:lnTo>
                    <a:lnTo>
                      <a:pt x="12" y="32"/>
                    </a:lnTo>
                    <a:lnTo>
                      <a:pt x="6" y="36"/>
                    </a:lnTo>
                    <a:lnTo>
                      <a:pt x="2" y="40"/>
                    </a:lnTo>
                    <a:lnTo>
                      <a:pt x="0" y="44"/>
                    </a:lnTo>
                    <a:lnTo>
                      <a:pt x="0" y="44"/>
                    </a:lnTo>
                    <a:lnTo>
                      <a:pt x="2" y="48"/>
                    </a:lnTo>
                    <a:lnTo>
                      <a:pt x="6" y="52"/>
                    </a:lnTo>
                    <a:lnTo>
                      <a:pt x="20" y="60"/>
                    </a:lnTo>
                    <a:lnTo>
                      <a:pt x="46" y="66"/>
                    </a:lnTo>
                    <a:lnTo>
                      <a:pt x="78" y="72"/>
                    </a:lnTo>
                    <a:lnTo>
                      <a:pt x="116" y="78"/>
                    </a:lnTo>
                    <a:lnTo>
                      <a:pt x="162" y="80"/>
                    </a:lnTo>
                    <a:lnTo>
                      <a:pt x="212" y="84"/>
                    </a:lnTo>
                    <a:lnTo>
                      <a:pt x="264" y="84"/>
                    </a:lnTo>
                    <a:lnTo>
                      <a:pt x="264" y="84"/>
                    </a:lnTo>
                    <a:lnTo>
                      <a:pt x="316" y="84"/>
                    </a:lnTo>
                    <a:lnTo>
                      <a:pt x="364" y="80"/>
                    </a:lnTo>
                    <a:lnTo>
                      <a:pt x="408" y="78"/>
                    </a:lnTo>
                    <a:lnTo>
                      <a:pt x="448" y="72"/>
                    </a:lnTo>
                    <a:lnTo>
                      <a:pt x="480" y="66"/>
                    </a:lnTo>
                    <a:lnTo>
                      <a:pt x="504" y="60"/>
                    </a:lnTo>
                    <a:lnTo>
                      <a:pt x="518" y="52"/>
                    </a:lnTo>
                    <a:lnTo>
                      <a:pt x="522" y="48"/>
                    </a:lnTo>
                    <a:lnTo>
                      <a:pt x="524" y="44"/>
                    </a:lnTo>
                    <a:lnTo>
                      <a:pt x="524" y="44"/>
                    </a:lnTo>
                    <a:lnTo>
                      <a:pt x="522" y="40"/>
                    </a:lnTo>
                    <a:lnTo>
                      <a:pt x="518" y="36"/>
                    </a:lnTo>
                    <a:lnTo>
                      <a:pt x="512" y="32"/>
                    </a:lnTo>
                    <a:lnTo>
                      <a:pt x="504" y="28"/>
                    </a:lnTo>
                    <a:lnTo>
                      <a:pt x="480" y="20"/>
                    </a:lnTo>
                    <a:lnTo>
                      <a:pt x="448" y="14"/>
                    </a:lnTo>
                    <a:lnTo>
                      <a:pt x="408" y="8"/>
                    </a:lnTo>
                    <a:lnTo>
                      <a:pt x="364" y="4"/>
                    </a:lnTo>
                    <a:lnTo>
                      <a:pt x="316" y="2"/>
                    </a:lnTo>
                    <a:lnTo>
                      <a:pt x="2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0" name="Freeform 487"/>
              <p:cNvSpPr>
                <a:spLocks noEditPoints="1"/>
              </p:cNvSpPr>
              <p:nvPr/>
            </p:nvSpPr>
            <p:spPr bwMode="auto">
              <a:xfrm>
                <a:off x="4633" y="4184"/>
                <a:ext cx="520" cy="84"/>
              </a:xfrm>
              <a:custGeom>
                <a:avLst/>
                <a:gdLst>
                  <a:gd name="T0" fmla="*/ 262 w 520"/>
                  <a:gd name="T1" fmla="*/ 84 h 84"/>
                  <a:gd name="T2" fmla="*/ 162 w 520"/>
                  <a:gd name="T3" fmla="*/ 80 h 84"/>
                  <a:gd name="T4" fmla="*/ 78 w 520"/>
                  <a:gd name="T5" fmla="*/ 72 h 84"/>
                  <a:gd name="T6" fmla="*/ 22 w 520"/>
                  <a:gd name="T7" fmla="*/ 60 h 84"/>
                  <a:gd name="T8" fmla="*/ 4 w 520"/>
                  <a:gd name="T9" fmla="*/ 48 h 84"/>
                  <a:gd name="T10" fmla="*/ 2 w 520"/>
                  <a:gd name="T11" fmla="*/ 44 h 84"/>
                  <a:gd name="T12" fmla="*/ 8 w 520"/>
                  <a:gd name="T13" fmla="*/ 36 h 84"/>
                  <a:gd name="T14" fmla="*/ 22 w 520"/>
                  <a:gd name="T15" fmla="*/ 28 h 84"/>
                  <a:gd name="T16" fmla="*/ 78 w 520"/>
                  <a:gd name="T17" fmla="*/ 14 h 84"/>
                  <a:gd name="T18" fmla="*/ 162 w 520"/>
                  <a:gd name="T19" fmla="*/ 4 h 84"/>
                  <a:gd name="T20" fmla="*/ 262 w 520"/>
                  <a:gd name="T21" fmla="*/ 0 h 84"/>
                  <a:gd name="T22" fmla="*/ 314 w 520"/>
                  <a:gd name="T23" fmla="*/ 2 h 84"/>
                  <a:gd name="T24" fmla="*/ 404 w 520"/>
                  <a:gd name="T25" fmla="*/ 8 h 84"/>
                  <a:gd name="T26" fmla="*/ 474 w 520"/>
                  <a:gd name="T27" fmla="*/ 20 h 84"/>
                  <a:gd name="T28" fmla="*/ 506 w 520"/>
                  <a:gd name="T29" fmla="*/ 32 h 84"/>
                  <a:gd name="T30" fmla="*/ 516 w 520"/>
                  <a:gd name="T31" fmla="*/ 40 h 84"/>
                  <a:gd name="T32" fmla="*/ 518 w 520"/>
                  <a:gd name="T33" fmla="*/ 44 h 84"/>
                  <a:gd name="T34" fmla="*/ 512 w 520"/>
                  <a:gd name="T35" fmla="*/ 52 h 84"/>
                  <a:gd name="T36" fmla="*/ 474 w 520"/>
                  <a:gd name="T37" fmla="*/ 66 h 84"/>
                  <a:gd name="T38" fmla="*/ 404 w 520"/>
                  <a:gd name="T39" fmla="*/ 76 h 84"/>
                  <a:gd name="T40" fmla="*/ 314 w 520"/>
                  <a:gd name="T41" fmla="*/ 82 h 84"/>
                  <a:gd name="T42" fmla="*/ 262 w 520"/>
                  <a:gd name="T43" fmla="*/ 0 h 84"/>
                  <a:gd name="T44" fmla="*/ 210 w 520"/>
                  <a:gd name="T45" fmla="*/ 2 h 84"/>
                  <a:gd name="T46" fmla="*/ 116 w 520"/>
                  <a:gd name="T47" fmla="*/ 8 h 84"/>
                  <a:gd name="T48" fmla="*/ 44 w 520"/>
                  <a:gd name="T49" fmla="*/ 20 h 84"/>
                  <a:gd name="T50" fmla="*/ 12 w 520"/>
                  <a:gd name="T51" fmla="*/ 32 h 84"/>
                  <a:gd name="T52" fmla="*/ 2 w 520"/>
                  <a:gd name="T53" fmla="*/ 40 h 84"/>
                  <a:gd name="T54" fmla="*/ 0 w 520"/>
                  <a:gd name="T55" fmla="*/ 44 h 84"/>
                  <a:gd name="T56" fmla="*/ 6 w 520"/>
                  <a:gd name="T57" fmla="*/ 52 h 84"/>
                  <a:gd name="T58" fmla="*/ 44 w 520"/>
                  <a:gd name="T59" fmla="*/ 66 h 84"/>
                  <a:gd name="T60" fmla="*/ 116 w 520"/>
                  <a:gd name="T61" fmla="*/ 76 h 84"/>
                  <a:gd name="T62" fmla="*/ 210 w 520"/>
                  <a:gd name="T63" fmla="*/ 82 h 84"/>
                  <a:gd name="T64" fmla="*/ 262 w 520"/>
                  <a:gd name="T65" fmla="*/ 84 h 84"/>
                  <a:gd name="T66" fmla="*/ 362 w 520"/>
                  <a:gd name="T67" fmla="*/ 80 h 84"/>
                  <a:gd name="T68" fmla="*/ 444 w 520"/>
                  <a:gd name="T69" fmla="*/ 72 h 84"/>
                  <a:gd name="T70" fmla="*/ 500 w 520"/>
                  <a:gd name="T71" fmla="*/ 60 h 84"/>
                  <a:gd name="T72" fmla="*/ 518 w 520"/>
                  <a:gd name="T73" fmla="*/ 48 h 84"/>
                  <a:gd name="T74" fmla="*/ 520 w 520"/>
                  <a:gd name="T75" fmla="*/ 44 h 84"/>
                  <a:gd name="T76" fmla="*/ 514 w 520"/>
                  <a:gd name="T77" fmla="*/ 36 h 84"/>
                  <a:gd name="T78" fmla="*/ 500 w 520"/>
                  <a:gd name="T79" fmla="*/ 28 h 84"/>
                  <a:gd name="T80" fmla="*/ 444 w 520"/>
                  <a:gd name="T81" fmla="*/ 14 h 84"/>
                  <a:gd name="T82" fmla="*/ 362 w 520"/>
                  <a:gd name="T83" fmla="*/ 4 h 84"/>
                  <a:gd name="T84" fmla="*/ 262 w 52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84"/>
                    </a:moveTo>
                    <a:lnTo>
                      <a:pt x="262" y="84"/>
                    </a:lnTo>
                    <a:lnTo>
                      <a:pt x="210" y="82"/>
                    </a:lnTo>
                    <a:lnTo>
                      <a:pt x="162" y="80"/>
                    </a:lnTo>
                    <a:lnTo>
                      <a:pt x="118" y="76"/>
                    </a:lnTo>
                    <a:lnTo>
                      <a:pt x="78"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78" y="14"/>
                    </a:lnTo>
                    <a:lnTo>
                      <a:pt x="118" y="8"/>
                    </a:lnTo>
                    <a:lnTo>
                      <a:pt x="162" y="4"/>
                    </a:lnTo>
                    <a:lnTo>
                      <a:pt x="210" y="2"/>
                    </a:lnTo>
                    <a:lnTo>
                      <a:pt x="262" y="0"/>
                    </a:lnTo>
                    <a:lnTo>
                      <a:pt x="262" y="0"/>
                    </a:lnTo>
                    <a:lnTo>
                      <a:pt x="314" y="2"/>
                    </a:lnTo>
                    <a:lnTo>
                      <a:pt x="362" y="4"/>
                    </a:lnTo>
                    <a:lnTo>
                      <a:pt x="404" y="8"/>
                    </a:lnTo>
                    <a:lnTo>
                      <a:pt x="442" y="14"/>
                    </a:lnTo>
                    <a:lnTo>
                      <a:pt x="474" y="20"/>
                    </a:lnTo>
                    <a:lnTo>
                      <a:pt x="498" y="28"/>
                    </a:lnTo>
                    <a:lnTo>
                      <a:pt x="506" y="32"/>
                    </a:lnTo>
                    <a:lnTo>
                      <a:pt x="512" y="36"/>
                    </a:lnTo>
                    <a:lnTo>
                      <a:pt x="516" y="40"/>
                    </a:lnTo>
                    <a:lnTo>
                      <a:pt x="518" y="44"/>
                    </a:lnTo>
                    <a:lnTo>
                      <a:pt x="518" y="44"/>
                    </a:lnTo>
                    <a:lnTo>
                      <a:pt x="516" y="48"/>
                    </a:lnTo>
                    <a:lnTo>
                      <a:pt x="512" y="52"/>
                    </a:lnTo>
                    <a:lnTo>
                      <a:pt x="498" y="60"/>
                    </a:lnTo>
                    <a:lnTo>
                      <a:pt x="474" y="66"/>
                    </a:lnTo>
                    <a:lnTo>
                      <a:pt x="442" y="72"/>
                    </a:lnTo>
                    <a:lnTo>
                      <a:pt x="404" y="76"/>
                    </a:lnTo>
                    <a:lnTo>
                      <a:pt x="362" y="80"/>
                    </a:lnTo>
                    <a:lnTo>
                      <a:pt x="314" y="82"/>
                    </a:lnTo>
                    <a:lnTo>
                      <a:pt x="262" y="84"/>
                    </a:lnTo>
                    <a:close/>
                    <a:moveTo>
                      <a:pt x="262" y="0"/>
                    </a:moveTo>
                    <a:lnTo>
                      <a:pt x="262" y="0"/>
                    </a:lnTo>
                    <a:lnTo>
                      <a:pt x="210" y="2"/>
                    </a:lnTo>
                    <a:lnTo>
                      <a:pt x="160" y="4"/>
                    </a:lnTo>
                    <a:lnTo>
                      <a:pt x="116" y="8"/>
                    </a:lnTo>
                    <a:lnTo>
                      <a:pt x="78"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8" y="72"/>
                    </a:lnTo>
                    <a:lnTo>
                      <a:pt x="116" y="76"/>
                    </a:lnTo>
                    <a:lnTo>
                      <a:pt x="160" y="80"/>
                    </a:lnTo>
                    <a:lnTo>
                      <a:pt x="210" y="82"/>
                    </a:lnTo>
                    <a:lnTo>
                      <a:pt x="262" y="84"/>
                    </a:lnTo>
                    <a:lnTo>
                      <a:pt x="262" y="84"/>
                    </a:lnTo>
                    <a:lnTo>
                      <a:pt x="314" y="82"/>
                    </a:lnTo>
                    <a:lnTo>
                      <a:pt x="362" y="80"/>
                    </a:lnTo>
                    <a:lnTo>
                      <a:pt x="406" y="76"/>
                    </a:lnTo>
                    <a:lnTo>
                      <a:pt x="444" y="72"/>
                    </a:lnTo>
                    <a:lnTo>
                      <a:pt x="476" y="66"/>
                    </a:lnTo>
                    <a:lnTo>
                      <a:pt x="500" y="60"/>
                    </a:lnTo>
                    <a:lnTo>
                      <a:pt x="514" y="52"/>
                    </a:lnTo>
                    <a:lnTo>
                      <a:pt x="518" y="48"/>
                    </a:lnTo>
                    <a:lnTo>
                      <a:pt x="520" y="44"/>
                    </a:lnTo>
                    <a:lnTo>
                      <a:pt x="520" y="44"/>
                    </a:lnTo>
                    <a:lnTo>
                      <a:pt x="518" y="40"/>
                    </a:lnTo>
                    <a:lnTo>
                      <a:pt x="514" y="36"/>
                    </a:lnTo>
                    <a:lnTo>
                      <a:pt x="508" y="32"/>
                    </a:lnTo>
                    <a:lnTo>
                      <a:pt x="500" y="28"/>
                    </a:lnTo>
                    <a:lnTo>
                      <a:pt x="476" y="20"/>
                    </a:lnTo>
                    <a:lnTo>
                      <a:pt x="444" y="14"/>
                    </a:lnTo>
                    <a:lnTo>
                      <a:pt x="406" y="8"/>
                    </a:lnTo>
                    <a:lnTo>
                      <a:pt x="362" y="4"/>
                    </a:lnTo>
                    <a:lnTo>
                      <a:pt x="314" y="2"/>
                    </a:lnTo>
                    <a:lnTo>
                      <a:pt x="262" y="0"/>
                    </a:lnTo>
                    <a:close/>
                  </a:path>
                </a:pathLst>
              </a:custGeom>
              <a:solidFill>
                <a:srgbClr val="B7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1" name="Freeform 488"/>
              <p:cNvSpPr>
                <a:spLocks/>
              </p:cNvSpPr>
              <p:nvPr/>
            </p:nvSpPr>
            <p:spPr bwMode="auto">
              <a:xfrm>
                <a:off x="4635" y="4184"/>
                <a:ext cx="516" cy="84"/>
              </a:xfrm>
              <a:custGeom>
                <a:avLst/>
                <a:gdLst>
                  <a:gd name="T0" fmla="*/ 260 w 516"/>
                  <a:gd name="T1" fmla="*/ 84 h 84"/>
                  <a:gd name="T2" fmla="*/ 260 w 516"/>
                  <a:gd name="T3" fmla="*/ 84 h 84"/>
                  <a:gd name="T4" fmla="*/ 208 w 516"/>
                  <a:gd name="T5" fmla="*/ 82 h 84"/>
                  <a:gd name="T6" fmla="*/ 160 w 516"/>
                  <a:gd name="T7" fmla="*/ 80 h 84"/>
                  <a:gd name="T8" fmla="*/ 116 w 516"/>
                  <a:gd name="T9" fmla="*/ 76 h 84"/>
                  <a:gd name="T10" fmla="*/ 76 w 516"/>
                  <a:gd name="T11" fmla="*/ 72 h 84"/>
                  <a:gd name="T12" fmla="*/ 44 w 516"/>
                  <a:gd name="T13" fmla="*/ 66 h 84"/>
                  <a:gd name="T14" fmla="*/ 20 w 516"/>
                  <a:gd name="T15" fmla="*/ 60 h 84"/>
                  <a:gd name="T16" fmla="*/ 6 w 516"/>
                  <a:gd name="T17" fmla="*/ 52 h 84"/>
                  <a:gd name="T18" fmla="*/ 2 w 516"/>
                  <a:gd name="T19" fmla="*/ 48 h 84"/>
                  <a:gd name="T20" fmla="*/ 0 w 516"/>
                  <a:gd name="T21" fmla="*/ 44 h 84"/>
                  <a:gd name="T22" fmla="*/ 0 w 516"/>
                  <a:gd name="T23" fmla="*/ 44 h 84"/>
                  <a:gd name="T24" fmla="*/ 2 w 516"/>
                  <a:gd name="T25" fmla="*/ 40 h 84"/>
                  <a:gd name="T26" fmla="*/ 6 w 516"/>
                  <a:gd name="T27" fmla="*/ 36 h 84"/>
                  <a:gd name="T28" fmla="*/ 12 w 516"/>
                  <a:gd name="T29" fmla="*/ 32 h 84"/>
                  <a:gd name="T30" fmla="*/ 20 w 516"/>
                  <a:gd name="T31" fmla="*/ 28 h 84"/>
                  <a:gd name="T32" fmla="*/ 44 w 516"/>
                  <a:gd name="T33" fmla="*/ 20 h 84"/>
                  <a:gd name="T34" fmla="*/ 76 w 516"/>
                  <a:gd name="T35" fmla="*/ 14 h 84"/>
                  <a:gd name="T36" fmla="*/ 116 w 516"/>
                  <a:gd name="T37" fmla="*/ 8 h 84"/>
                  <a:gd name="T38" fmla="*/ 160 w 516"/>
                  <a:gd name="T39" fmla="*/ 4 h 84"/>
                  <a:gd name="T40" fmla="*/ 208 w 516"/>
                  <a:gd name="T41" fmla="*/ 2 h 84"/>
                  <a:gd name="T42" fmla="*/ 260 w 516"/>
                  <a:gd name="T43" fmla="*/ 0 h 84"/>
                  <a:gd name="T44" fmla="*/ 260 w 516"/>
                  <a:gd name="T45" fmla="*/ 0 h 84"/>
                  <a:gd name="T46" fmla="*/ 312 w 516"/>
                  <a:gd name="T47" fmla="*/ 2 h 84"/>
                  <a:gd name="T48" fmla="*/ 360 w 516"/>
                  <a:gd name="T49" fmla="*/ 4 h 84"/>
                  <a:gd name="T50" fmla="*/ 402 w 516"/>
                  <a:gd name="T51" fmla="*/ 8 h 84"/>
                  <a:gd name="T52" fmla="*/ 440 w 516"/>
                  <a:gd name="T53" fmla="*/ 14 h 84"/>
                  <a:gd name="T54" fmla="*/ 472 w 516"/>
                  <a:gd name="T55" fmla="*/ 20 h 84"/>
                  <a:gd name="T56" fmla="*/ 496 w 516"/>
                  <a:gd name="T57" fmla="*/ 28 h 84"/>
                  <a:gd name="T58" fmla="*/ 504 w 516"/>
                  <a:gd name="T59" fmla="*/ 32 h 84"/>
                  <a:gd name="T60" fmla="*/ 510 w 516"/>
                  <a:gd name="T61" fmla="*/ 36 h 84"/>
                  <a:gd name="T62" fmla="*/ 514 w 516"/>
                  <a:gd name="T63" fmla="*/ 40 h 84"/>
                  <a:gd name="T64" fmla="*/ 516 w 516"/>
                  <a:gd name="T65" fmla="*/ 44 h 84"/>
                  <a:gd name="T66" fmla="*/ 516 w 516"/>
                  <a:gd name="T67" fmla="*/ 44 h 84"/>
                  <a:gd name="T68" fmla="*/ 514 w 516"/>
                  <a:gd name="T69" fmla="*/ 48 h 84"/>
                  <a:gd name="T70" fmla="*/ 510 w 516"/>
                  <a:gd name="T71" fmla="*/ 52 h 84"/>
                  <a:gd name="T72" fmla="*/ 496 w 516"/>
                  <a:gd name="T73" fmla="*/ 60 h 84"/>
                  <a:gd name="T74" fmla="*/ 472 w 516"/>
                  <a:gd name="T75" fmla="*/ 66 h 84"/>
                  <a:gd name="T76" fmla="*/ 440 w 516"/>
                  <a:gd name="T77" fmla="*/ 72 h 84"/>
                  <a:gd name="T78" fmla="*/ 402 w 516"/>
                  <a:gd name="T79" fmla="*/ 76 h 84"/>
                  <a:gd name="T80" fmla="*/ 360 w 516"/>
                  <a:gd name="T81" fmla="*/ 80 h 84"/>
                  <a:gd name="T82" fmla="*/ 312 w 516"/>
                  <a:gd name="T83" fmla="*/ 82 h 84"/>
                  <a:gd name="T84" fmla="*/ 260 w 51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84"/>
                    </a:moveTo>
                    <a:lnTo>
                      <a:pt x="260" y="84"/>
                    </a:lnTo>
                    <a:lnTo>
                      <a:pt x="208" y="82"/>
                    </a:lnTo>
                    <a:lnTo>
                      <a:pt x="160" y="80"/>
                    </a:lnTo>
                    <a:lnTo>
                      <a:pt x="116" y="76"/>
                    </a:lnTo>
                    <a:lnTo>
                      <a:pt x="76" y="72"/>
                    </a:lnTo>
                    <a:lnTo>
                      <a:pt x="44" y="66"/>
                    </a:lnTo>
                    <a:lnTo>
                      <a:pt x="20" y="60"/>
                    </a:lnTo>
                    <a:lnTo>
                      <a:pt x="6" y="52"/>
                    </a:lnTo>
                    <a:lnTo>
                      <a:pt x="2" y="48"/>
                    </a:lnTo>
                    <a:lnTo>
                      <a:pt x="0" y="44"/>
                    </a:lnTo>
                    <a:lnTo>
                      <a:pt x="0" y="44"/>
                    </a:lnTo>
                    <a:lnTo>
                      <a:pt x="2" y="40"/>
                    </a:lnTo>
                    <a:lnTo>
                      <a:pt x="6" y="36"/>
                    </a:lnTo>
                    <a:lnTo>
                      <a:pt x="12" y="32"/>
                    </a:lnTo>
                    <a:lnTo>
                      <a:pt x="20" y="28"/>
                    </a:lnTo>
                    <a:lnTo>
                      <a:pt x="44" y="20"/>
                    </a:lnTo>
                    <a:lnTo>
                      <a:pt x="76" y="14"/>
                    </a:lnTo>
                    <a:lnTo>
                      <a:pt x="116" y="8"/>
                    </a:lnTo>
                    <a:lnTo>
                      <a:pt x="160" y="4"/>
                    </a:lnTo>
                    <a:lnTo>
                      <a:pt x="208" y="2"/>
                    </a:lnTo>
                    <a:lnTo>
                      <a:pt x="260" y="0"/>
                    </a:lnTo>
                    <a:lnTo>
                      <a:pt x="260" y="0"/>
                    </a:lnTo>
                    <a:lnTo>
                      <a:pt x="312" y="2"/>
                    </a:lnTo>
                    <a:lnTo>
                      <a:pt x="360" y="4"/>
                    </a:lnTo>
                    <a:lnTo>
                      <a:pt x="402" y="8"/>
                    </a:lnTo>
                    <a:lnTo>
                      <a:pt x="440" y="14"/>
                    </a:lnTo>
                    <a:lnTo>
                      <a:pt x="472" y="20"/>
                    </a:lnTo>
                    <a:lnTo>
                      <a:pt x="496" y="28"/>
                    </a:lnTo>
                    <a:lnTo>
                      <a:pt x="504" y="32"/>
                    </a:lnTo>
                    <a:lnTo>
                      <a:pt x="510" y="36"/>
                    </a:lnTo>
                    <a:lnTo>
                      <a:pt x="514" y="40"/>
                    </a:lnTo>
                    <a:lnTo>
                      <a:pt x="516" y="44"/>
                    </a:lnTo>
                    <a:lnTo>
                      <a:pt x="516" y="44"/>
                    </a:lnTo>
                    <a:lnTo>
                      <a:pt x="514" y="48"/>
                    </a:lnTo>
                    <a:lnTo>
                      <a:pt x="510" y="52"/>
                    </a:lnTo>
                    <a:lnTo>
                      <a:pt x="496" y="60"/>
                    </a:lnTo>
                    <a:lnTo>
                      <a:pt x="472" y="66"/>
                    </a:lnTo>
                    <a:lnTo>
                      <a:pt x="440" y="72"/>
                    </a:lnTo>
                    <a:lnTo>
                      <a:pt x="402" y="76"/>
                    </a:lnTo>
                    <a:lnTo>
                      <a:pt x="360" y="80"/>
                    </a:lnTo>
                    <a:lnTo>
                      <a:pt x="312" y="82"/>
                    </a:lnTo>
                    <a:lnTo>
                      <a:pt x="260"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2" name="Freeform 489"/>
              <p:cNvSpPr>
                <a:spLocks/>
              </p:cNvSpPr>
              <p:nvPr/>
            </p:nvSpPr>
            <p:spPr bwMode="auto">
              <a:xfrm>
                <a:off x="4633" y="4184"/>
                <a:ext cx="520" cy="84"/>
              </a:xfrm>
              <a:custGeom>
                <a:avLst/>
                <a:gdLst>
                  <a:gd name="T0" fmla="*/ 262 w 520"/>
                  <a:gd name="T1" fmla="*/ 0 h 84"/>
                  <a:gd name="T2" fmla="*/ 262 w 520"/>
                  <a:gd name="T3" fmla="*/ 0 h 84"/>
                  <a:gd name="T4" fmla="*/ 210 w 520"/>
                  <a:gd name="T5" fmla="*/ 2 h 84"/>
                  <a:gd name="T6" fmla="*/ 160 w 520"/>
                  <a:gd name="T7" fmla="*/ 4 h 84"/>
                  <a:gd name="T8" fmla="*/ 116 w 520"/>
                  <a:gd name="T9" fmla="*/ 8 h 84"/>
                  <a:gd name="T10" fmla="*/ 78 w 520"/>
                  <a:gd name="T11" fmla="*/ 14 h 84"/>
                  <a:gd name="T12" fmla="*/ 44 w 520"/>
                  <a:gd name="T13" fmla="*/ 20 h 84"/>
                  <a:gd name="T14" fmla="*/ 20 w 520"/>
                  <a:gd name="T15" fmla="*/ 28 h 84"/>
                  <a:gd name="T16" fmla="*/ 12 w 520"/>
                  <a:gd name="T17" fmla="*/ 32 h 84"/>
                  <a:gd name="T18" fmla="*/ 6 w 520"/>
                  <a:gd name="T19" fmla="*/ 36 h 84"/>
                  <a:gd name="T20" fmla="*/ 2 w 520"/>
                  <a:gd name="T21" fmla="*/ 40 h 84"/>
                  <a:gd name="T22" fmla="*/ 0 w 520"/>
                  <a:gd name="T23" fmla="*/ 44 h 84"/>
                  <a:gd name="T24" fmla="*/ 0 w 520"/>
                  <a:gd name="T25" fmla="*/ 44 h 84"/>
                  <a:gd name="T26" fmla="*/ 2 w 520"/>
                  <a:gd name="T27" fmla="*/ 48 h 84"/>
                  <a:gd name="T28" fmla="*/ 6 w 520"/>
                  <a:gd name="T29" fmla="*/ 52 h 84"/>
                  <a:gd name="T30" fmla="*/ 20 w 520"/>
                  <a:gd name="T31" fmla="*/ 60 h 84"/>
                  <a:gd name="T32" fmla="*/ 44 w 520"/>
                  <a:gd name="T33" fmla="*/ 66 h 84"/>
                  <a:gd name="T34" fmla="*/ 78 w 520"/>
                  <a:gd name="T35" fmla="*/ 72 h 84"/>
                  <a:gd name="T36" fmla="*/ 116 w 520"/>
                  <a:gd name="T37" fmla="*/ 76 h 84"/>
                  <a:gd name="T38" fmla="*/ 160 w 520"/>
                  <a:gd name="T39" fmla="*/ 80 h 84"/>
                  <a:gd name="T40" fmla="*/ 210 w 520"/>
                  <a:gd name="T41" fmla="*/ 82 h 84"/>
                  <a:gd name="T42" fmla="*/ 262 w 520"/>
                  <a:gd name="T43" fmla="*/ 84 h 84"/>
                  <a:gd name="T44" fmla="*/ 262 w 520"/>
                  <a:gd name="T45" fmla="*/ 84 h 84"/>
                  <a:gd name="T46" fmla="*/ 314 w 520"/>
                  <a:gd name="T47" fmla="*/ 82 h 84"/>
                  <a:gd name="T48" fmla="*/ 362 w 520"/>
                  <a:gd name="T49" fmla="*/ 80 h 84"/>
                  <a:gd name="T50" fmla="*/ 406 w 520"/>
                  <a:gd name="T51" fmla="*/ 76 h 84"/>
                  <a:gd name="T52" fmla="*/ 444 w 520"/>
                  <a:gd name="T53" fmla="*/ 72 h 84"/>
                  <a:gd name="T54" fmla="*/ 476 w 520"/>
                  <a:gd name="T55" fmla="*/ 66 h 84"/>
                  <a:gd name="T56" fmla="*/ 500 w 520"/>
                  <a:gd name="T57" fmla="*/ 60 h 84"/>
                  <a:gd name="T58" fmla="*/ 514 w 520"/>
                  <a:gd name="T59" fmla="*/ 52 h 84"/>
                  <a:gd name="T60" fmla="*/ 518 w 520"/>
                  <a:gd name="T61" fmla="*/ 48 h 84"/>
                  <a:gd name="T62" fmla="*/ 520 w 520"/>
                  <a:gd name="T63" fmla="*/ 44 h 84"/>
                  <a:gd name="T64" fmla="*/ 520 w 520"/>
                  <a:gd name="T65" fmla="*/ 44 h 84"/>
                  <a:gd name="T66" fmla="*/ 518 w 520"/>
                  <a:gd name="T67" fmla="*/ 40 h 84"/>
                  <a:gd name="T68" fmla="*/ 514 w 520"/>
                  <a:gd name="T69" fmla="*/ 36 h 84"/>
                  <a:gd name="T70" fmla="*/ 508 w 520"/>
                  <a:gd name="T71" fmla="*/ 32 h 84"/>
                  <a:gd name="T72" fmla="*/ 500 w 520"/>
                  <a:gd name="T73" fmla="*/ 28 h 84"/>
                  <a:gd name="T74" fmla="*/ 476 w 520"/>
                  <a:gd name="T75" fmla="*/ 20 h 84"/>
                  <a:gd name="T76" fmla="*/ 444 w 520"/>
                  <a:gd name="T77" fmla="*/ 14 h 84"/>
                  <a:gd name="T78" fmla="*/ 406 w 520"/>
                  <a:gd name="T79" fmla="*/ 8 h 84"/>
                  <a:gd name="T80" fmla="*/ 362 w 520"/>
                  <a:gd name="T81" fmla="*/ 4 h 84"/>
                  <a:gd name="T82" fmla="*/ 314 w 520"/>
                  <a:gd name="T83" fmla="*/ 2 h 84"/>
                  <a:gd name="T84" fmla="*/ 262 w 52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0" h="84">
                    <a:moveTo>
                      <a:pt x="262" y="0"/>
                    </a:moveTo>
                    <a:lnTo>
                      <a:pt x="262" y="0"/>
                    </a:lnTo>
                    <a:lnTo>
                      <a:pt x="210" y="2"/>
                    </a:lnTo>
                    <a:lnTo>
                      <a:pt x="160" y="4"/>
                    </a:lnTo>
                    <a:lnTo>
                      <a:pt x="116" y="8"/>
                    </a:lnTo>
                    <a:lnTo>
                      <a:pt x="78"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8" y="72"/>
                    </a:lnTo>
                    <a:lnTo>
                      <a:pt x="116" y="76"/>
                    </a:lnTo>
                    <a:lnTo>
                      <a:pt x="160" y="80"/>
                    </a:lnTo>
                    <a:lnTo>
                      <a:pt x="210" y="82"/>
                    </a:lnTo>
                    <a:lnTo>
                      <a:pt x="262" y="84"/>
                    </a:lnTo>
                    <a:lnTo>
                      <a:pt x="262" y="84"/>
                    </a:lnTo>
                    <a:lnTo>
                      <a:pt x="314" y="82"/>
                    </a:lnTo>
                    <a:lnTo>
                      <a:pt x="362" y="80"/>
                    </a:lnTo>
                    <a:lnTo>
                      <a:pt x="406" y="76"/>
                    </a:lnTo>
                    <a:lnTo>
                      <a:pt x="444" y="72"/>
                    </a:lnTo>
                    <a:lnTo>
                      <a:pt x="476" y="66"/>
                    </a:lnTo>
                    <a:lnTo>
                      <a:pt x="500" y="60"/>
                    </a:lnTo>
                    <a:lnTo>
                      <a:pt x="514" y="52"/>
                    </a:lnTo>
                    <a:lnTo>
                      <a:pt x="518" y="48"/>
                    </a:lnTo>
                    <a:lnTo>
                      <a:pt x="520" y="44"/>
                    </a:lnTo>
                    <a:lnTo>
                      <a:pt x="520" y="44"/>
                    </a:lnTo>
                    <a:lnTo>
                      <a:pt x="518" y="40"/>
                    </a:lnTo>
                    <a:lnTo>
                      <a:pt x="514" y="36"/>
                    </a:lnTo>
                    <a:lnTo>
                      <a:pt x="508" y="32"/>
                    </a:lnTo>
                    <a:lnTo>
                      <a:pt x="500" y="28"/>
                    </a:lnTo>
                    <a:lnTo>
                      <a:pt x="476" y="20"/>
                    </a:lnTo>
                    <a:lnTo>
                      <a:pt x="444" y="14"/>
                    </a:lnTo>
                    <a:lnTo>
                      <a:pt x="406" y="8"/>
                    </a:lnTo>
                    <a:lnTo>
                      <a:pt x="362" y="4"/>
                    </a:lnTo>
                    <a:lnTo>
                      <a:pt x="314"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3" name="Freeform 490"/>
              <p:cNvSpPr>
                <a:spLocks noEditPoints="1"/>
              </p:cNvSpPr>
              <p:nvPr/>
            </p:nvSpPr>
            <p:spPr bwMode="auto">
              <a:xfrm>
                <a:off x="4635" y="4184"/>
                <a:ext cx="516" cy="84"/>
              </a:xfrm>
              <a:custGeom>
                <a:avLst/>
                <a:gdLst>
                  <a:gd name="T0" fmla="*/ 260 w 516"/>
                  <a:gd name="T1" fmla="*/ 84 h 84"/>
                  <a:gd name="T2" fmla="*/ 160 w 516"/>
                  <a:gd name="T3" fmla="*/ 80 h 84"/>
                  <a:gd name="T4" fmla="*/ 78 w 516"/>
                  <a:gd name="T5" fmla="*/ 72 h 84"/>
                  <a:gd name="T6" fmla="*/ 22 w 516"/>
                  <a:gd name="T7" fmla="*/ 60 h 84"/>
                  <a:gd name="T8" fmla="*/ 4 w 516"/>
                  <a:gd name="T9" fmla="*/ 48 h 84"/>
                  <a:gd name="T10" fmla="*/ 2 w 516"/>
                  <a:gd name="T11" fmla="*/ 44 h 84"/>
                  <a:gd name="T12" fmla="*/ 8 w 516"/>
                  <a:gd name="T13" fmla="*/ 36 h 84"/>
                  <a:gd name="T14" fmla="*/ 22 w 516"/>
                  <a:gd name="T15" fmla="*/ 28 h 84"/>
                  <a:gd name="T16" fmla="*/ 78 w 516"/>
                  <a:gd name="T17" fmla="*/ 14 h 84"/>
                  <a:gd name="T18" fmla="*/ 160 w 516"/>
                  <a:gd name="T19" fmla="*/ 4 h 84"/>
                  <a:gd name="T20" fmla="*/ 260 w 516"/>
                  <a:gd name="T21" fmla="*/ 2 h 84"/>
                  <a:gd name="T22" fmla="*/ 310 w 516"/>
                  <a:gd name="T23" fmla="*/ 2 h 84"/>
                  <a:gd name="T24" fmla="*/ 402 w 516"/>
                  <a:gd name="T25" fmla="*/ 8 h 84"/>
                  <a:gd name="T26" fmla="*/ 470 w 516"/>
                  <a:gd name="T27" fmla="*/ 20 h 84"/>
                  <a:gd name="T28" fmla="*/ 502 w 516"/>
                  <a:gd name="T29" fmla="*/ 32 h 84"/>
                  <a:gd name="T30" fmla="*/ 512 w 516"/>
                  <a:gd name="T31" fmla="*/ 40 h 84"/>
                  <a:gd name="T32" fmla="*/ 514 w 516"/>
                  <a:gd name="T33" fmla="*/ 44 h 84"/>
                  <a:gd name="T34" fmla="*/ 508 w 516"/>
                  <a:gd name="T35" fmla="*/ 52 h 84"/>
                  <a:gd name="T36" fmla="*/ 470 w 516"/>
                  <a:gd name="T37" fmla="*/ 66 h 84"/>
                  <a:gd name="T38" fmla="*/ 402 w 516"/>
                  <a:gd name="T39" fmla="*/ 76 h 84"/>
                  <a:gd name="T40" fmla="*/ 310 w 516"/>
                  <a:gd name="T41" fmla="*/ 82 h 84"/>
                  <a:gd name="T42" fmla="*/ 260 w 516"/>
                  <a:gd name="T43" fmla="*/ 0 h 84"/>
                  <a:gd name="T44" fmla="*/ 208 w 516"/>
                  <a:gd name="T45" fmla="*/ 2 h 84"/>
                  <a:gd name="T46" fmla="*/ 116 w 516"/>
                  <a:gd name="T47" fmla="*/ 8 h 84"/>
                  <a:gd name="T48" fmla="*/ 44 w 516"/>
                  <a:gd name="T49" fmla="*/ 20 h 84"/>
                  <a:gd name="T50" fmla="*/ 12 w 516"/>
                  <a:gd name="T51" fmla="*/ 32 h 84"/>
                  <a:gd name="T52" fmla="*/ 2 w 516"/>
                  <a:gd name="T53" fmla="*/ 40 h 84"/>
                  <a:gd name="T54" fmla="*/ 0 w 516"/>
                  <a:gd name="T55" fmla="*/ 44 h 84"/>
                  <a:gd name="T56" fmla="*/ 6 w 516"/>
                  <a:gd name="T57" fmla="*/ 52 h 84"/>
                  <a:gd name="T58" fmla="*/ 44 w 516"/>
                  <a:gd name="T59" fmla="*/ 66 h 84"/>
                  <a:gd name="T60" fmla="*/ 116 w 516"/>
                  <a:gd name="T61" fmla="*/ 76 h 84"/>
                  <a:gd name="T62" fmla="*/ 208 w 516"/>
                  <a:gd name="T63" fmla="*/ 82 h 84"/>
                  <a:gd name="T64" fmla="*/ 260 w 516"/>
                  <a:gd name="T65" fmla="*/ 84 h 84"/>
                  <a:gd name="T66" fmla="*/ 360 w 516"/>
                  <a:gd name="T67" fmla="*/ 80 h 84"/>
                  <a:gd name="T68" fmla="*/ 440 w 516"/>
                  <a:gd name="T69" fmla="*/ 72 h 84"/>
                  <a:gd name="T70" fmla="*/ 496 w 516"/>
                  <a:gd name="T71" fmla="*/ 60 h 84"/>
                  <a:gd name="T72" fmla="*/ 514 w 516"/>
                  <a:gd name="T73" fmla="*/ 48 h 84"/>
                  <a:gd name="T74" fmla="*/ 516 w 516"/>
                  <a:gd name="T75" fmla="*/ 44 h 84"/>
                  <a:gd name="T76" fmla="*/ 510 w 516"/>
                  <a:gd name="T77" fmla="*/ 36 h 84"/>
                  <a:gd name="T78" fmla="*/ 496 w 516"/>
                  <a:gd name="T79" fmla="*/ 28 h 84"/>
                  <a:gd name="T80" fmla="*/ 440 w 516"/>
                  <a:gd name="T81" fmla="*/ 14 h 84"/>
                  <a:gd name="T82" fmla="*/ 360 w 516"/>
                  <a:gd name="T83" fmla="*/ 4 h 84"/>
                  <a:gd name="T84" fmla="*/ 260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84"/>
                    </a:moveTo>
                    <a:lnTo>
                      <a:pt x="260" y="84"/>
                    </a:lnTo>
                    <a:lnTo>
                      <a:pt x="208" y="82"/>
                    </a:lnTo>
                    <a:lnTo>
                      <a:pt x="160" y="80"/>
                    </a:lnTo>
                    <a:lnTo>
                      <a:pt x="116" y="76"/>
                    </a:lnTo>
                    <a:lnTo>
                      <a:pt x="78" y="72"/>
                    </a:lnTo>
                    <a:lnTo>
                      <a:pt x="46" y="66"/>
                    </a:lnTo>
                    <a:lnTo>
                      <a:pt x="22" y="60"/>
                    </a:lnTo>
                    <a:lnTo>
                      <a:pt x="8" y="52"/>
                    </a:lnTo>
                    <a:lnTo>
                      <a:pt x="4" y="48"/>
                    </a:lnTo>
                    <a:lnTo>
                      <a:pt x="2" y="44"/>
                    </a:lnTo>
                    <a:lnTo>
                      <a:pt x="2" y="44"/>
                    </a:lnTo>
                    <a:lnTo>
                      <a:pt x="4" y="40"/>
                    </a:lnTo>
                    <a:lnTo>
                      <a:pt x="8" y="36"/>
                    </a:lnTo>
                    <a:lnTo>
                      <a:pt x="14" y="32"/>
                    </a:lnTo>
                    <a:lnTo>
                      <a:pt x="22" y="28"/>
                    </a:lnTo>
                    <a:lnTo>
                      <a:pt x="46" y="20"/>
                    </a:lnTo>
                    <a:lnTo>
                      <a:pt x="78" y="14"/>
                    </a:lnTo>
                    <a:lnTo>
                      <a:pt x="116" y="8"/>
                    </a:lnTo>
                    <a:lnTo>
                      <a:pt x="160" y="4"/>
                    </a:lnTo>
                    <a:lnTo>
                      <a:pt x="208" y="2"/>
                    </a:lnTo>
                    <a:lnTo>
                      <a:pt x="260" y="2"/>
                    </a:lnTo>
                    <a:lnTo>
                      <a:pt x="260" y="2"/>
                    </a:lnTo>
                    <a:lnTo>
                      <a:pt x="310" y="2"/>
                    </a:lnTo>
                    <a:lnTo>
                      <a:pt x="358" y="4"/>
                    </a:lnTo>
                    <a:lnTo>
                      <a:pt x="402" y="8"/>
                    </a:lnTo>
                    <a:lnTo>
                      <a:pt x="438" y="14"/>
                    </a:lnTo>
                    <a:lnTo>
                      <a:pt x="470" y="20"/>
                    </a:lnTo>
                    <a:lnTo>
                      <a:pt x="494" y="28"/>
                    </a:lnTo>
                    <a:lnTo>
                      <a:pt x="502" y="32"/>
                    </a:lnTo>
                    <a:lnTo>
                      <a:pt x="508" y="36"/>
                    </a:lnTo>
                    <a:lnTo>
                      <a:pt x="512" y="40"/>
                    </a:lnTo>
                    <a:lnTo>
                      <a:pt x="514" y="44"/>
                    </a:lnTo>
                    <a:lnTo>
                      <a:pt x="514" y="44"/>
                    </a:lnTo>
                    <a:lnTo>
                      <a:pt x="512" y="48"/>
                    </a:lnTo>
                    <a:lnTo>
                      <a:pt x="508" y="52"/>
                    </a:lnTo>
                    <a:lnTo>
                      <a:pt x="494" y="60"/>
                    </a:lnTo>
                    <a:lnTo>
                      <a:pt x="470" y="66"/>
                    </a:lnTo>
                    <a:lnTo>
                      <a:pt x="438" y="72"/>
                    </a:lnTo>
                    <a:lnTo>
                      <a:pt x="402" y="76"/>
                    </a:lnTo>
                    <a:lnTo>
                      <a:pt x="358" y="80"/>
                    </a:lnTo>
                    <a:lnTo>
                      <a:pt x="310" y="82"/>
                    </a:lnTo>
                    <a:lnTo>
                      <a:pt x="260" y="84"/>
                    </a:lnTo>
                    <a:close/>
                    <a:moveTo>
                      <a:pt x="260" y="0"/>
                    </a:moveTo>
                    <a:lnTo>
                      <a:pt x="260" y="0"/>
                    </a:lnTo>
                    <a:lnTo>
                      <a:pt x="208" y="2"/>
                    </a:lnTo>
                    <a:lnTo>
                      <a:pt x="160" y="4"/>
                    </a:lnTo>
                    <a:lnTo>
                      <a:pt x="116" y="8"/>
                    </a:lnTo>
                    <a:lnTo>
                      <a:pt x="76"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6" y="72"/>
                    </a:lnTo>
                    <a:lnTo>
                      <a:pt x="116" y="76"/>
                    </a:lnTo>
                    <a:lnTo>
                      <a:pt x="160" y="80"/>
                    </a:lnTo>
                    <a:lnTo>
                      <a:pt x="208" y="82"/>
                    </a:lnTo>
                    <a:lnTo>
                      <a:pt x="260" y="84"/>
                    </a:lnTo>
                    <a:lnTo>
                      <a:pt x="260" y="84"/>
                    </a:lnTo>
                    <a:lnTo>
                      <a:pt x="312" y="82"/>
                    </a:lnTo>
                    <a:lnTo>
                      <a:pt x="360" y="80"/>
                    </a:lnTo>
                    <a:lnTo>
                      <a:pt x="402" y="76"/>
                    </a:lnTo>
                    <a:lnTo>
                      <a:pt x="440" y="72"/>
                    </a:lnTo>
                    <a:lnTo>
                      <a:pt x="472" y="66"/>
                    </a:lnTo>
                    <a:lnTo>
                      <a:pt x="496" y="60"/>
                    </a:lnTo>
                    <a:lnTo>
                      <a:pt x="510" y="52"/>
                    </a:lnTo>
                    <a:lnTo>
                      <a:pt x="514" y="48"/>
                    </a:lnTo>
                    <a:lnTo>
                      <a:pt x="516" y="44"/>
                    </a:lnTo>
                    <a:lnTo>
                      <a:pt x="516" y="44"/>
                    </a:lnTo>
                    <a:lnTo>
                      <a:pt x="514" y="40"/>
                    </a:lnTo>
                    <a:lnTo>
                      <a:pt x="510" y="36"/>
                    </a:lnTo>
                    <a:lnTo>
                      <a:pt x="504" y="32"/>
                    </a:lnTo>
                    <a:lnTo>
                      <a:pt x="496" y="28"/>
                    </a:lnTo>
                    <a:lnTo>
                      <a:pt x="472" y="20"/>
                    </a:lnTo>
                    <a:lnTo>
                      <a:pt x="440" y="14"/>
                    </a:lnTo>
                    <a:lnTo>
                      <a:pt x="402" y="8"/>
                    </a:lnTo>
                    <a:lnTo>
                      <a:pt x="360" y="4"/>
                    </a:lnTo>
                    <a:lnTo>
                      <a:pt x="312" y="2"/>
                    </a:lnTo>
                    <a:lnTo>
                      <a:pt x="260"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4" name="Freeform 491"/>
              <p:cNvSpPr>
                <a:spLocks/>
              </p:cNvSpPr>
              <p:nvPr/>
            </p:nvSpPr>
            <p:spPr bwMode="auto">
              <a:xfrm>
                <a:off x="4637" y="4186"/>
                <a:ext cx="512" cy="82"/>
              </a:xfrm>
              <a:custGeom>
                <a:avLst/>
                <a:gdLst>
                  <a:gd name="T0" fmla="*/ 258 w 512"/>
                  <a:gd name="T1" fmla="*/ 82 h 82"/>
                  <a:gd name="T2" fmla="*/ 258 w 512"/>
                  <a:gd name="T3" fmla="*/ 82 h 82"/>
                  <a:gd name="T4" fmla="*/ 206 w 512"/>
                  <a:gd name="T5" fmla="*/ 80 h 82"/>
                  <a:gd name="T6" fmla="*/ 158 w 512"/>
                  <a:gd name="T7" fmla="*/ 78 h 82"/>
                  <a:gd name="T8" fmla="*/ 114 w 512"/>
                  <a:gd name="T9" fmla="*/ 74 h 82"/>
                  <a:gd name="T10" fmla="*/ 76 w 512"/>
                  <a:gd name="T11" fmla="*/ 70 h 82"/>
                  <a:gd name="T12" fmla="*/ 44 w 512"/>
                  <a:gd name="T13" fmla="*/ 64 h 82"/>
                  <a:gd name="T14" fmla="*/ 20 w 512"/>
                  <a:gd name="T15" fmla="*/ 58 h 82"/>
                  <a:gd name="T16" fmla="*/ 6 w 512"/>
                  <a:gd name="T17" fmla="*/ 50 h 82"/>
                  <a:gd name="T18" fmla="*/ 2 w 512"/>
                  <a:gd name="T19" fmla="*/ 46 h 82"/>
                  <a:gd name="T20" fmla="*/ 0 w 512"/>
                  <a:gd name="T21" fmla="*/ 42 h 82"/>
                  <a:gd name="T22" fmla="*/ 0 w 512"/>
                  <a:gd name="T23" fmla="*/ 42 h 82"/>
                  <a:gd name="T24" fmla="*/ 2 w 512"/>
                  <a:gd name="T25" fmla="*/ 38 h 82"/>
                  <a:gd name="T26" fmla="*/ 6 w 512"/>
                  <a:gd name="T27" fmla="*/ 34 h 82"/>
                  <a:gd name="T28" fmla="*/ 12 w 512"/>
                  <a:gd name="T29" fmla="*/ 30 h 82"/>
                  <a:gd name="T30" fmla="*/ 20 w 512"/>
                  <a:gd name="T31" fmla="*/ 26 h 82"/>
                  <a:gd name="T32" fmla="*/ 44 w 512"/>
                  <a:gd name="T33" fmla="*/ 18 h 82"/>
                  <a:gd name="T34" fmla="*/ 76 w 512"/>
                  <a:gd name="T35" fmla="*/ 12 h 82"/>
                  <a:gd name="T36" fmla="*/ 114 w 512"/>
                  <a:gd name="T37" fmla="*/ 6 h 82"/>
                  <a:gd name="T38" fmla="*/ 158 w 512"/>
                  <a:gd name="T39" fmla="*/ 2 h 82"/>
                  <a:gd name="T40" fmla="*/ 206 w 512"/>
                  <a:gd name="T41" fmla="*/ 0 h 82"/>
                  <a:gd name="T42" fmla="*/ 258 w 512"/>
                  <a:gd name="T43" fmla="*/ 0 h 82"/>
                  <a:gd name="T44" fmla="*/ 258 w 512"/>
                  <a:gd name="T45" fmla="*/ 0 h 82"/>
                  <a:gd name="T46" fmla="*/ 308 w 512"/>
                  <a:gd name="T47" fmla="*/ 0 h 82"/>
                  <a:gd name="T48" fmla="*/ 356 w 512"/>
                  <a:gd name="T49" fmla="*/ 2 h 82"/>
                  <a:gd name="T50" fmla="*/ 400 w 512"/>
                  <a:gd name="T51" fmla="*/ 6 h 82"/>
                  <a:gd name="T52" fmla="*/ 436 w 512"/>
                  <a:gd name="T53" fmla="*/ 12 h 82"/>
                  <a:gd name="T54" fmla="*/ 468 w 512"/>
                  <a:gd name="T55" fmla="*/ 18 h 82"/>
                  <a:gd name="T56" fmla="*/ 492 w 512"/>
                  <a:gd name="T57" fmla="*/ 26 h 82"/>
                  <a:gd name="T58" fmla="*/ 500 w 512"/>
                  <a:gd name="T59" fmla="*/ 30 h 82"/>
                  <a:gd name="T60" fmla="*/ 506 w 512"/>
                  <a:gd name="T61" fmla="*/ 34 h 82"/>
                  <a:gd name="T62" fmla="*/ 510 w 512"/>
                  <a:gd name="T63" fmla="*/ 38 h 82"/>
                  <a:gd name="T64" fmla="*/ 512 w 512"/>
                  <a:gd name="T65" fmla="*/ 42 h 82"/>
                  <a:gd name="T66" fmla="*/ 512 w 512"/>
                  <a:gd name="T67" fmla="*/ 42 h 82"/>
                  <a:gd name="T68" fmla="*/ 510 w 512"/>
                  <a:gd name="T69" fmla="*/ 46 h 82"/>
                  <a:gd name="T70" fmla="*/ 506 w 512"/>
                  <a:gd name="T71" fmla="*/ 50 h 82"/>
                  <a:gd name="T72" fmla="*/ 492 w 512"/>
                  <a:gd name="T73" fmla="*/ 58 h 82"/>
                  <a:gd name="T74" fmla="*/ 468 w 512"/>
                  <a:gd name="T75" fmla="*/ 64 h 82"/>
                  <a:gd name="T76" fmla="*/ 436 w 512"/>
                  <a:gd name="T77" fmla="*/ 70 h 82"/>
                  <a:gd name="T78" fmla="*/ 400 w 512"/>
                  <a:gd name="T79" fmla="*/ 74 h 82"/>
                  <a:gd name="T80" fmla="*/ 356 w 512"/>
                  <a:gd name="T81" fmla="*/ 78 h 82"/>
                  <a:gd name="T82" fmla="*/ 308 w 512"/>
                  <a:gd name="T83" fmla="*/ 80 h 82"/>
                  <a:gd name="T84" fmla="*/ 258 w 512"/>
                  <a:gd name="T8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82"/>
                    </a:moveTo>
                    <a:lnTo>
                      <a:pt x="258" y="82"/>
                    </a:lnTo>
                    <a:lnTo>
                      <a:pt x="206" y="80"/>
                    </a:lnTo>
                    <a:lnTo>
                      <a:pt x="158" y="78"/>
                    </a:lnTo>
                    <a:lnTo>
                      <a:pt x="114" y="74"/>
                    </a:lnTo>
                    <a:lnTo>
                      <a:pt x="76" y="70"/>
                    </a:lnTo>
                    <a:lnTo>
                      <a:pt x="44" y="64"/>
                    </a:lnTo>
                    <a:lnTo>
                      <a:pt x="20" y="58"/>
                    </a:lnTo>
                    <a:lnTo>
                      <a:pt x="6" y="50"/>
                    </a:lnTo>
                    <a:lnTo>
                      <a:pt x="2" y="46"/>
                    </a:lnTo>
                    <a:lnTo>
                      <a:pt x="0" y="42"/>
                    </a:lnTo>
                    <a:lnTo>
                      <a:pt x="0" y="42"/>
                    </a:lnTo>
                    <a:lnTo>
                      <a:pt x="2" y="38"/>
                    </a:lnTo>
                    <a:lnTo>
                      <a:pt x="6" y="34"/>
                    </a:lnTo>
                    <a:lnTo>
                      <a:pt x="12" y="30"/>
                    </a:lnTo>
                    <a:lnTo>
                      <a:pt x="20" y="26"/>
                    </a:lnTo>
                    <a:lnTo>
                      <a:pt x="44" y="18"/>
                    </a:lnTo>
                    <a:lnTo>
                      <a:pt x="76" y="12"/>
                    </a:lnTo>
                    <a:lnTo>
                      <a:pt x="114" y="6"/>
                    </a:lnTo>
                    <a:lnTo>
                      <a:pt x="158" y="2"/>
                    </a:lnTo>
                    <a:lnTo>
                      <a:pt x="206" y="0"/>
                    </a:lnTo>
                    <a:lnTo>
                      <a:pt x="258" y="0"/>
                    </a:lnTo>
                    <a:lnTo>
                      <a:pt x="258" y="0"/>
                    </a:lnTo>
                    <a:lnTo>
                      <a:pt x="308" y="0"/>
                    </a:lnTo>
                    <a:lnTo>
                      <a:pt x="356" y="2"/>
                    </a:lnTo>
                    <a:lnTo>
                      <a:pt x="400" y="6"/>
                    </a:lnTo>
                    <a:lnTo>
                      <a:pt x="436" y="12"/>
                    </a:lnTo>
                    <a:lnTo>
                      <a:pt x="468" y="18"/>
                    </a:lnTo>
                    <a:lnTo>
                      <a:pt x="492" y="26"/>
                    </a:lnTo>
                    <a:lnTo>
                      <a:pt x="500" y="30"/>
                    </a:lnTo>
                    <a:lnTo>
                      <a:pt x="506" y="34"/>
                    </a:lnTo>
                    <a:lnTo>
                      <a:pt x="510" y="38"/>
                    </a:lnTo>
                    <a:lnTo>
                      <a:pt x="512" y="42"/>
                    </a:lnTo>
                    <a:lnTo>
                      <a:pt x="512" y="42"/>
                    </a:lnTo>
                    <a:lnTo>
                      <a:pt x="510" y="46"/>
                    </a:lnTo>
                    <a:lnTo>
                      <a:pt x="506" y="50"/>
                    </a:lnTo>
                    <a:lnTo>
                      <a:pt x="492" y="58"/>
                    </a:lnTo>
                    <a:lnTo>
                      <a:pt x="468" y="64"/>
                    </a:lnTo>
                    <a:lnTo>
                      <a:pt x="436" y="70"/>
                    </a:lnTo>
                    <a:lnTo>
                      <a:pt x="400" y="74"/>
                    </a:lnTo>
                    <a:lnTo>
                      <a:pt x="356" y="78"/>
                    </a:lnTo>
                    <a:lnTo>
                      <a:pt x="308" y="80"/>
                    </a:lnTo>
                    <a:lnTo>
                      <a:pt x="258"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5" name="Freeform 492"/>
              <p:cNvSpPr>
                <a:spLocks/>
              </p:cNvSpPr>
              <p:nvPr/>
            </p:nvSpPr>
            <p:spPr bwMode="auto">
              <a:xfrm>
                <a:off x="4635" y="4184"/>
                <a:ext cx="516" cy="84"/>
              </a:xfrm>
              <a:custGeom>
                <a:avLst/>
                <a:gdLst>
                  <a:gd name="T0" fmla="*/ 260 w 516"/>
                  <a:gd name="T1" fmla="*/ 0 h 84"/>
                  <a:gd name="T2" fmla="*/ 260 w 516"/>
                  <a:gd name="T3" fmla="*/ 0 h 84"/>
                  <a:gd name="T4" fmla="*/ 208 w 516"/>
                  <a:gd name="T5" fmla="*/ 2 h 84"/>
                  <a:gd name="T6" fmla="*/ 160 w 516"/>
                  <a:gd name="T7" fmla="*/ 4 h 84"/>
                  <a:gd name="T8" fmla="*/ 116 w 516"/>
                  <a:gd name="T9" fmla="*/ 8 h 84"/>
                  <a:gd name="T10" fmla="*/ 76 w 516"/>
                  <a:gd name="T11" fmla="*/ 14 h 84"/>
                  <a:gd name="T12" fmla="*/ 44 w 516"/>
                  <a:gd name="T13" fmla="*/ 20 h 84"/>
                  <a:gd name="T14" fmla="*/ 20 w 516"/>
                  <a:gd name="T15" fmla="*/ 28 h 84"/>
                  <a:gd name="T16" fmla="*/ 12 w 516"/>
                  <a:gd name="T17" fmla="*/ 32 h 84"/>
                  <a:gd name="T18" fmla="*/ 6 w 516"/>
                  <a:gd name="T19" fmla="*/ 36 h 84"/>
                  <a:gd name="T20" fmla="*/ 2 w 516"/>
                  <a:gd name="T21" fmla="*/ 40 h 84"/>
                  <a:gd name="T22" fmla="*/ 0 w 516"/>
                  <a:gd name="T23" fmla="*/ 44 h 84"/>
                  <a:gd name="T24" fmla="*/ 0 w 516"/>
                  <a:gd name="T25" fmla="*/ 44 h 84"/>
                  <a:gd name="T26" fmla="*/ 2 w 516"/>
                  <a:gd name="T27" fmla="*/ 48 h 84"/>
                  <a:gd name="T28" fmla="*/ 6 w 516"/>
                  <a:gd name="T29" fmla="*/ 52 h 84"/>
                  <a:gd name="T30" fmla="*/ 20 w 516"/>
                  <a:gd name="T31" fmla="*/ 60 h 84"/>
                  <a:gd name="T32" fmla="*/ 44 w 516"/>
                  <a:gd name="T33" fmla="*/ 66 h 84"/>
                  <a:gd name="T34" fmla="*/ 76 w 516"/>
                  <a:gd name="T35" fmla="*/ 72 h 84"/>
                  <a:gd name="T36" fmla="*/ 116 w 516"/>
                  <a:gd name="T37" fmla="*/ 76 h 84"/>
                  <a:gd name="T38" fmla="*/ 160 w 516"/>
                  <a:gd name="T39" fmla="*/ 80 h 84"/>
                  <a:gd name="T40" fmla="*/ 208 w 516"/>
                  <a:gd name="T41" fmla="*/ 82 h 84"/>
                  <a:gd name="T42" fmla="*/ 260 w 516"/>
                  <a:gd name="T43" fmla="*/ 84 h 84"/>
                  <a:gd name="T44" fmla="*/ 260 w 516"/>
                  <a:gd name="T45" fmla="*/ 84 h 84"/>
                  <a:gd name="T46" fmla="*/ 312 w 516"/>
                  <a:gd name="T47" fmla="*/ 82 h 84"/>
                  <a:gd name="T48" fmla="*/ 360 w 516"/>
                  <a:gd name="T49" fmla="*/ 80 h 84"/>
                  <a:gd name="T50" fmla="*/ 402 w 516"/>
                  <a:gd name="T51" fmla="*/ 76 h 84"/>
                  <a:gd name="T52" fmla="*/ 440 w 516"/>
                  <a:gd name="T53" fmla="*/ 72 h 84"/>
                  <a:gd name="T54" fmla="*/ 472 w 516"/>
                  <a:gd name="T55" fmla="*/ 66 h 84"/>
                  <a:gd name="T56" fmla="*/ 496 w 516"/>
                  <a:gd name="T57" fmla="*/ 60 h 84"/>
                  <a:gd name="T58" fmla="*/ 510 w 516"/>
                  <a:gd name="T59" fmla="*/ 52 h 84"/>
                  <a:gd name="T60" fmla="*/ 514 w 516"/>
                  <a:gd name="T61" fmla="*/ 48 h 84"/>
                  <a:gd name="T62" fmla="*/ 516 w 516"/>
                  <a:gd name="T63" fmla="*/ 44 h 84"/>
                  <a:gd name="T64" fmla="*/ 516 w 516"/>
                  <a:gd name="T65" fmla="*/ 44 h 84"/>
                  <a:gd name="T66" fmla="*/ 514 w 516"/>
                  <a:gd name="T67" fmla="*/ 40 h 84"/>
                  <a:gd name="T68" fmla="*/ 510 w 516"/>
                  <a:gd name="T69" fmla="*/ 36 h 84"/>
                  <a:gd name="T70" fmla="*/ 504 w 516"/>
                  <a:gd name="T71" fmla="*/ 32 h 84"/>
                  <a:gd name="T72" fmla="*/ 496 w 516"/>
                  <a:gd name="T73" fmla="*/ 28 h 84"/>
                  <a:gd name="T74" fmla="*/ 472 w 516"/>
                  <a:gd name="T75" fmla="*/ 20 h 84"/>
                  <a:gd name="T76" fmla="*/ 440 w 516"/>
                  <a:gd name="T77" fmla="*/ 14 h 84"/>
                  <a:gd name="T78" fmla="*/ 402 w 516"/>
                  <a:gd name="T79" fmla="*/ 8 h 84"/>
                  <a:gd name="T80" fmla="*/ 360 w 516"/>
                  <a:gd name="T81" fmla="*/ 4 h 84"/>
                  <a:gd name="T82" fmla="*/ 312 w 516"/>
                  <a:gd name="T83" fmla="*/ 2 h 84"/>
                  <a:gd name="T84" fmla="*/ 260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60" y="0"/>
                    </a:moveTo>
                    <a:lnTo>
                      <a:pt x="260" y="0"/>
                    </a:lnTo>
                    <a:lnTo>
                      <a:pt x="208" y="2"/>
                    </a:lnTo>
                    <a:lnTo>
                      <a:pt x="160" y="4"/>
                    </a:lnTo>
                    <a:lnTo>
                      <a:pt x="116" y="8"/>
                    </a:lnTo>
                    <a:lnTo>
                      <a:pt x="76" y="14"/>
                    </a:lnTo>
                    <a:lnTo>
                      <a:pt x="44" y="20"/>
                    </a:lnTo>
                    <a:lnTo>
                      <a:pt x="20" y="28"/>
                    </a:lnTo>
                    <a:lnTo>
                      <a:pt x="12" y="32"/>
                    </a:lnTo>
                    <a:lnTo>
                      <a:pt x="6" y="36"/>
                    </a:lnTo>
                    <a:lnTo>
                      <a:pt x="2" y="40"/>
                    </a:lnTo>
                    <a:lnTo>
                      <a:pt x="0" y="44"/>
                    </a:lnTo>
                    <a:lnTo>
                      <a:pt x="0" y="44"/>
                    </a:lnTo>
                    <a:lnTo>
                      <a:pt x="2" y="48"/>
                    </a:lnTo>
                    <a:lnTo>
                      <a:pt x="6" y="52"/>
                    </a:lnTo>
                    <a:lnTo>
                      <a:pt x="20" y="60"/>
                    </a:lnTo>
                    <a:lnTo>
                      <a:pt x="44" y="66"/>
                    </a:lnTo>
                    <a:lnTo>
                      <a:pt x="76" y="72"/>
                    </a:lnTo>
                    <a:lnTo>
                      <a:pt x="116" y="76"/>
                    </a:lnTo>
                    <a:lnTo>
                      <a:pt x="160" y="80"/>
                    </a:lnTo>
                    <a:lnTo>
                      <a:pt x="208" y="82"/>
                    </a:lnTo>
                    <a:lnTo>
                      <a:pt x="260" y="84"/>
                    </a:lnTo>
                    <a:lnTo>
                      <a:pt x="260" y="84"/>
                    </a:lnTo>
                    <a:lnTo>
                      <a:pt x="312" y="82"/>
                    </a:lnTo>
                    <a:lnTo>
                      <a:pt x="360" y="80"/>
                    </a:lnTo>
                    <a:lnTo>
                      <a:pt x="402" y="76"/>
                    </a:lnTo>
                    <a:lnTo>
                      <a:pt x="440" y="72"/>
                    </a:lnTo>
                    <a:lnTo>
                      <a:pt x="472" y="66"/>
                    </a:lnTo>
                    <a:lnTo>
                      <a:pt x="496" y="60"/>
                    </a:lnTo>
                    <a:lnTo>
                      <a:pt x="510" y="52"/>
                    </a:lnTo>
                    <a:lnTo>
                      <a:pt x="514" y="48"/>
                    </a:lnTo>
                    <a:lnTo>
                      <a:pt x="516" y="44"/>
                    </a:lnTo>
                    <a:lnTo>
                      <a:pt x="516" y="44"/>
                    </a:lnTo>
                    <a:lnTo>
                      <a:pt x="514" y="40"/>
                    </a:lnTo>
                    <a:lnTo>
                      <a:pt x="510" y="36"/>
                    </a:lnTo>
                    <a:lnTo>
                      <a:pt x="504" y="32"/>
                    </a:lnTo>
                    <a:lnTo>
                      <a:pt x="496" y="28"/>
                    </a:lnTo>
                    <a:lnTo>
                      <a:pt x="472" y="20"/>
                    </a:lnTo>
                    <a:lnTo>
                      <a:pt x="440" y="14"/>
                    </a:lnTo>
                    <a:lnTo>
                      <a:pt x="402" y="8"/>
                    </a:lnTo>
                    <a:lnTo>
                      <a:pt x="360" y="4"/>
                    </a:lnTo>
                    <a:lnTo>
                      <a:pt x="312" y="2"/>
                    </a:lnTo>
                    <a:lnTo>
                      <a:pt x="2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6" name="Freeform 493"/>
              <p:cNvSpPr>
                <a:spLocks noEditPoints="1"/>
              </p:cNvSpPr>
              <p:nvPr/>
            </p:nvSpPr>
            <p:spPr bwMode="auto">
              <a:xfrm>
                <a:off x="4637" y="4186"/>
                <a:ext cx="512" cy="82"/>
              </a:xfrm>
              <a:custGeom>
                <a:avLst/>
                <a:gdLst>
                  <a:gd name="T0" fmla="*/ 258 w 512"/>
                  <a:gd name="T1" fmla="*/ 80 h 82"/>
                  <a:gd name="T2" fmla="*/ 160 w 512"/>
                  <a:gd name="T3" fmla="*/ 78 h 82"/>
                  <a:gd name="T4" fmla="*/ 78 w 512"/>
                  <a:gd name="T5" fmla="*/ 70 h 82"/>
                  <a:gd name="T6" fmla="*/ 22 w 512"/>
                  <a:gd name="T7" fmla="*/ 58 h 82"/>
                  <a:gd name="T8" fmla="*/ 4 w 512"/>
                  <a:gd name="T9" fmla="*/ 46 h 82"/>
                  <a:gd name="T10" fmla="*/ 2 w 512"/>
                  <a:gd name="T11" fmla="*/ 42 h 82"/>
                  <a:gd name="T12" fmla="*/ 8 w 512"/>
                  <a:gd name="T13" fmla="*/ 34 h 82"/>
                  <a:gd name="T14" fmla="*/ 22 w 512"/>
                  <a:gd name="T15" fmla="*/ 26 h 82"/>
                  <a:gd name="T16" fmla="*/ 78 w 512"/>
                  <a:gd name="T17" fmla="*/ 12 h 82"/>
                  <a:gd name="T18" fmla="*/ 160 w 512"/>
                  <a:gd name="T19" fmla="*/ 2 h 82"/>
                  <a:gd name="T20" fmla="*/ 258 w 512"/>
                  <a:gd name="T21" fmla="*/ 0 h 82"/>
                  <a:gd name="T22" fmla="*/ 308 w 512"/>
                  <a:gd name="T23" fmla="*/ 0 h 82"/>
                  <a:gd name="T24" fmla="*/ 398 w 512"/>
                  <a:gd name="T25" fmla="*/ 6 h 82"/>
                  <a:gd name="T26" fmla="*/ 466 w 512"/>
                  <a:gd name="T27" fmla="*/ 18 h 82"/>
                  <a:gd name="T28" fmla="*/ 498 w 512"/>
                  <a:gd name="T29" fmla="*/ 30 h 82"/>
                  <a:gd name="T30" fmla="*/ 508 w 512"/>
                  <a:gd name="T31" fmla="*/ 38 h 82"/>
                  <a:gd name="T32" fmla="*/ 510 w 512"/>
                  <a:gd name="T33" fmla="*/ 42 h 82"/>
                  <a:gd name="T34" fmla="*/ 504 w 512"/>
                  <a:gd name="T35" fmla="*/ 50 h 82"/>
                  <a:gd name="T36" fmla="*/ 466 w 512"/>
                  <a:gd name="T37" fmla="*/ 64 h 82"/>
                  <a:gd name="T38" fmla="*/ 398 w 512"/>
                  <a:gd name="T39" fmla="*/ 74 h 82"/>
                  <a:gd name="T40" fmla="*/ 308 w 512"/>
                  <a:gd name="T41" fmla="*/ 80 h 82"/>
                  <a:gd name="T42" fmla="*/ 258 w 512"/>
                  <a:gd name="T43" fmla="*/ 0 h 82"/>
                  <a:gd name="T44" fmla="*/ 206 w 512"/>
                  <a:gd name="T45" fmla="*/ 0 h 82"/>
                  <a:gd name="T46" fmla="*/ 114 w 512"/>
                  <a:gd name="T47" fmla="*/ 6 h 82"/>
                  <a:gd name="T48" fmla="*/ 44 w 512"/>
                  <a:gd name="T49" fmla="*/ 18 h 82"/>
                  <a:gd name="T50" fmla="*/ 12 w 512"/>
                  <a:gd name="T51" fmla="*/ 30 h 82"/>
                  <a:gd name="T52" fmla="*/ 2 w 512"/>
                  <a:gd name="T53" fmla="*/ 38 h 82"/>
                  <a:gd name="T54" fmla="*/ 0 w 512"/>
                  <a:gd name="T55" fmla="*/ 42 h 82"/>
                  <a:gd name="T56" fmla="*/ 6 w 512"/>
                  <a:gd name="T57" fmla="*/ 50 h 82"/>
                  <a:gd name="T58" fmla="*/ 44 w 512"/>
                  <a:gd name="T59" fmla="*/ 64 h 82"/>
                  <a:gd name="T60" fmla="*/ 114 w 512"/>
                  <a:gd name="T61" fmla="*/ 74 h 82"/>
                  <a:gd name="T62" fmla="*/ 206 w 512"/>
                  <a:gd name="T63" fmla="*/ 80 h 82"/>
                  <a:gd name="T64" fmla="*/ 258 w 512"/>
                  <a:gd name="T65" fmla="*/ 82 h 82"/>
                  <a:gd name="T66" fmla="*/ 356 w 512"/>
                  <a:gd name="T67" fmla="*/ 78 h 82"/>
                  <a:gd name="T68" fmla="*/ 436 w 512"/>
                  <a:gd name="T69" fmla="*/ 70 h 82"/>
                  <a:gd name="T70" fmla="*/ 492 w 512"/>
                  <a:gd name="T71" fmla="*/ 58 h 82"/>
                  <a:gd name="T72" fmla="*/ 510 w 512"/>
                  <a:gd name="T73" fmla="*/ 46 h 82"/>
                  <a:gd name="T74" fmla="*/ 512 w 512"/>
                  <a:gd name="T75" fmla="*/ 42 h 82"/>
                  <a:gd name="T76" fmla="*/ 506 w 512"/>
                  <a:gd name="T77" fmla="*/ 34 h 82"/>
                  <a:gd name="T78" fmla="*/ 492 w 512"/>
                  <a:gd name="T79" fmla="*/ 26 h 82"/>
                  <a:gd name="T80" fmla="*/ 436 w 512"/>
                  <a:gd name="T81" fmla="*/ 12 h 82"/>
                  <a:gd name="T82" fmla="*/ 356 w 512"/>
                  <a:gd name="T83" fmla="*/ 2 h 82"/>
                  <a:gd name="T84" fmla="*/ 258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80"/>
                    </a:moveTo>
                    <a:lnTo>
                      <a:pt x="258" y="80"/>
                    </a:lnTo>
                    <a:lnTo>
                      <a:pt x="206" y="80"/>
                    </a:lnTo>
                    <a:lnTo>
                      <a:pt x="160" y="78"/>
                    </a:lnTo>
                    <a:lnTo>
                      <a:pt x="116" y="74"/>
                    </a:lnTo>
                    <a:lnTo>
                      <a:pt x="78" y="70"/>
                    </a:lnTo>
                    <a:lnTo>
                      <a:pt x="46" y="64"/>
                    </a:lnTo>
                    <a:lnTo>
                      <a:pt x="22" y="58"/>
                    </a:lnTo>
                    <a:lnTo>
                      <a:pt x="8" y="50"/>
                    </a:lnTo>
                    <a:lnTo>
                      <a:pt x="4" y="46"/>
                    </a:lnTo>
                    <a:lnTo>
                      <a:pt x="2" y="42"/>
                    </a:lnTo>
                    <a:lnTo>
                      <a:pt x="2" y="42"/>
                    </a:lnTo>
                    <a:lnTo>
                      <a:pt x="4" y="38"/>
                    </a:lnTo>
                    <a:lnTo>
                      <a:pt x="8" y="34"/>
                    </a:lnTo>
                    <a:lnTo>
                      <a:pt x="14" y="30"/>
                    </a:lnTo>
                    <a:lnTo>
                      <a:pt x="22" y="26"/>
                    </a:lnTo>
                    <a:lnTo>
                      <a:pt x="46" y="18"/>
                    </a:lnTo>
                    <a:lnTo>
                      <a:pt x="78" y="12"/>
                    </a:lnTo>
                    <a:lnTo>
                      <a:pt x="116" y="6"/>
                    </a:lnTo>
                    <a:lnTo>
                      <a:pt x="160" y="2"/>
                    </a:lnTo>
                    <a:lnTo>
                      <a:pt x="206" y="0"/>
                    </a:lnTo>
                    <a:lnTo>
                      <a:pt x="258" y="0"/>
                    </a:lnTo>
                    <a:lnTo>
                      <a:pt x="258" y="0"/>
                    </a:lnTo>
                    <a:lnTo>
                      <a:pt x="308" y="0"/>
                    </a:lnTo>
                    <a:lnTo>
                      <a:pt x="356" y="2"/>
                    </a:lnTo>
                    <a:lnTo>
                      <a:pt x="398" y="6"/>
                    </a:lnTo>
                    <a:lnTo>
                      <a:pt x="436" y="12"/>
                    </a:lnTo>
                    <a:lnTo>
                      <a:pt x="466" y="18"/>
                    </a:lnTo>
                    <a:lnTo>
                      <a:pt x="490" y="26"/>
                    </a:lnTo>
                    <a:lnTo>
                      <a:pt x="498" y="30"/>
                    </a:lnTo>
                    <a:lnTo>
                      <a:pt x="504" y="34"/>
                    </a:lnTo>
                    <a:lnTo>
                      <a:pt x="508" y="38"/>
                    </a:lnTo>
                    <a:lnTo>
                      <a:pt x="510" y="42"/>
                    </a:lnTo>
                    <a:lnTo>
                      <a:pt x="510" y="42"/>
                    </a:lnTo>
                    <a:lnTo>
                      <a:pt x="508" y="46"/>
                    </a:lnTo>
                    <a:lnTo>
                      <a:pt x="504" y="50"/>
                    </a:lnTo>
                    <a:lnTo>
                      <a:pt x="490" y="58"/>
                    </a:lnTo>
                    <a:lnTo>
                      <a:pt x="466" y="64"/>
                    </a:lnTo>
                    <a:lnTo>
                      <a:pt x="436" y="70"/>
                    </a:lnTo>
                    <a:lnTo>
                      <a:pt x="398" y="74"/>
                    </a:lnTo>
                    <a:lnTo>
                      <a:pt x="356" y="78"/>
                    </a:lnTo>
                    <a:lnTo>
                      <a:pt x="308" y="80"/>
                    </a:lnTo>
                    <a:lnTo>
                      <a:pt x="258" y="80"/>
                    </a:lnTo>
                    <a:close/>
                    <a:moveTo>
                      <a:pt x="258" y="0"/>
                    </a:moveTo>
                    <a:lnTo>
                      <a:pt x="258" y="0"/>
                    </a:lnTo>
                    <a:lnTo>
                      <a:pt x="206"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6" y="80"/>
                    </a:lnTo>
                    <a:lnTo>
                      <a:pt x="258" y="82"/>
                    </a:lnTo>
                    <a:lnTo>
                      <a:pt x="258" y="82"/>
                    </a:lnTo>
                    <a:lnTo>
                      <a:pt x="308" y="80"/>
                    </a:lnTo>
                    <a:lnTo>
                      <a:pt x="356" y="78"/>
                    </a:lnTo>
                    <a:lnTo>
                      <a:pt x="400" y="74"/>
                    </a:lnTo>
                    <a:lnTo>
                      <a:pt x="436" y="70"/>
                    </a:lnTo>
                    <a:lnTo>
                      <a:pt x="468" y="64"/>
                    </a:lnTo>
                    <a:lnTo>
                      <a:pt x="492" y="58"/>
                    </a:lnTo>
                    <a:lnTo>
                      <a:pt x="506" y="50"/>
                    </a:lnTo>
                    <a:lnTo>
                      <a:pt x="510" y="46"/>
                    </a:lnTo>
                    <a:lnTo>
                      <a:pt x="512" y="42"/>
                    </a:lnTo>
                    <a:lnTo>
                      <a:pt x="512" y="42"/>
                    </a:lnTo>
                    <a:lnTo>
                      <a:pt x="510" y="38"/>
                    </a:lnTo>
                    <a:lnTo>
                      <a:pt x="506" y="34"/>
                    </a:lnTo>
                    <a:lnTo>
                      <a:pt x="500" y="30"/>
                    </a:lnTo>
                    <a:lnTo>
                      <a:pt x="492" y="26"/>
                    </a:lnTo>
                    <a:lnTo>
                      <a:pt x="468" y="18"/>
                    </a:lnTo>
                    <a:lnTo>
                      <a:pt x="436" y="12"/>
                    </a:lnTo>
                    <a:lnTo>
                      <a:pt x="400" y="6"/>
                    </a:lnTo>
                    <a:lnTo>
                      <a:pt x="356" y="2"/>
                    </a:lnTo>
                    <a:lnTo>
                      <a:pt x="308" y="0"/>
                    </a:lnTo>
                    <a:lnTo>
                      <a:pt x="258"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7" name="Freeform 494"/>
              <p:cNvSpPr>
                <a:spLocks/>
              </p:cNvSpPr>
              <p:nvPr/>
            </p:nvSpPr>
            <p:spPr bwMode="auto">
              <a:xfrm>
                <a:off x="4639" y="4186"/>
                <a:ext cx="508" cy="80"/>
              </a:xfrm>
              <a:custGeom>
                <a:avLst/>
                <a:gdLst>
                  <a:gd name="T0" fmla="*/ 256 w 508"/>
                  <a:gd name="T1" fmla="*/ 80 h 80"/>
                  <a:gd name="T2" fmla="*/ 256 w 508"/>
                  <a:gd name="T3" fmla="*/ 80 h 80"/>
                  <a:gd name="T4" fmla="*/ 204 w 508"/>
                  <a:gd name="T5" fmla="*/ 80 h 80"/>
                  <a:gd name="T6" fmla="*/ 158 w 508"/>
                  <a:gd name="T7" fmla="*/ 78 h 80"/>
                  <a:gd name="T8" fmla="*/ 114 w 508"/>
                  <a:gd name="T9" fmla="*/ 74 h 80"/>
                  <a:gd name="T10" fmla="*/ 76 w 508"/>
                  <a:gd name="T11" fmla="*/ 70 h 80"/>
                  <a:gd name="T12" fmla="*/ 44 w 508"/>
                  <a:gd name="T13" fmla="*/ 64 h 80"/>
                  <a:gd name="T14" fmla="*/ 20 w 508"/>
                  <a:gd name="T15" fmla="*/ 58 h 80"/>
                  <a:gd name="T16" fmla="*/ 6 w 508"/>
                  <a:gd name="T17" fmla="*/ 50 h 80"/>
                  <a:gd name="T18" fmla="*/ 2 w 508"/>
                  <a:gd name="T19" fmla="*/ 46 h 80"/>
                  <a:gd name="T20" fmla="*/ 0 w 508"/>
                  <a:gd name="T21" fmla="*/ 42 h 80"/>
                  <a:gd name="T22" fmla="*/ 0 w 508"/>
                  <a:gd name="T23" fmla="*/ 42 h 80"/>
                  <a:gd name="T24" fmla="*/ 2 w 508"/>
                  <a:gd name="T25" fmla="*/ 38 h 80"/>
                  <a:gd name="T26" fmla="*/ 6 w 508"/>
                  <a:gd name="T27" fmla="*/ 34 h 80"/>
                  <a:gd name="T28" fmla="*/ 12 w 508"/>
                  <a:gd name="T29" fmla="*/ 30 h 80"/>
                  <a:gd name="T30" fmla="*/ 20 w 508"/>
                  <a:gd name="T31" fmla="*/ 26 h 80"/>
                  <a:gd name="T32" fmla="*/ 44 w 508"/>
                  <a:gd name="T33" fmla="*/ 18 h 80"/>
                  <a:gd name="T34" fmla="*/ 76 w 508"/>
                  <a:gd name="T35" fmla="*/ 12 h 80"/>
                  <a:gd name="T36" fmla="*/ 114 w 508"/>
                  <a:gd name="T37" fmla="*/ 6 h 80"/>
                  <a:gd name="T38" fmla="*/ 158 w 508"/>
                  <a:gd name="T39" fmla="*/ 2 h 80"/>
                  <a:gd name="T40" fmla="*/ 204 w 508"/>
                  <a:gd name="T41" fmla="*/ 0 h 80"/>
                  <a:gd name="T42" fmla="*/ 256 w 508"/>
                  <a:gd name="T43" fmla="*/ 0 h 80"/>
                  <a:gd name="T44" fmla="*/ 256 w 508"/>
                  <a:gd name="T45" fmla="*/ 0 h 80"/>
                  <a:gd name="T46" fmla="*/ 306 w 508"/>
                  <a:gd name="T47" fmla="*/ 0 h 80"/>
                  <a:gd name="T48" fmla="*/ 354 w 508"/>
                  <a:gd name="T49" fmla="*/ 2 h 80"/>
                  <a:gd name="T50" fmla="*/ 396 w 508"/>
                  <a:gd name="T51" fmla="*/ 6 h 80"/>
                  <a:gd name="T52" fmla="*/ 434 w 508"/>
                  <a:gd name="T53" fmla="*/ 12 h 80"/>
                  <a:gd name="T54" fmla="*/ 464 w 508"/>
                  <a:gd name="T55" fmla="*/ 18 h 80"/>
                  <a:gd name="T56" fmla="*/ 488 w 508"/>
                  <a:gd name="T57" fmla="*/ 26 h 80"/>
                  <a:gd name="T58" fmla="*/ 496 w 508"/>
                  <a:gd name="T59" fmla="*/ 30 h 80"/>
                  <a:gd name="T60" fmla="*/ 502 w 508"/>
                  <a:gd name="T61" fmla="*/ 34 h 80"/>
                  <a:gd name="T62" fmla="*/ 506 w 508"/>
                  <a:gd name="T63" fmla="*/ 38 h 80"/>
                  <a:gd name="T64" fmla="*/ 508 w 508"/>
                  <a:gd name="T65" fmla="*/ 42 h 80"/>
                  <a:gd name="T66" fmla="*/ 508 w 508"/>
                  <a:gd name="T67" fmla="*/ 42 h 80"/>
                  <a:gd name="T68" fmla="*/ 506 w 508"/>
                  <a:gd name="T69" fmla="*/ 46 h 80"/>
                  <a:gd name="T70" fmla="*/ 502 w 508"/>
                  <a:gd name="T71" fmla="*/ 50 h 80"/>
                  <a:gd name="T72" fmla="*/ 488 w 508"/>
                  <a:gd name="T73" fmla="*/ 58 h 80"/>
                  <a:gd name="T74" fmla="*/ 464 w 508"/>
                  <a:gd name="T75" fmla="*/ 64 h 80"/>
                  <a:gd name="T76" fmla="*/ 434 w 508"/>
                  <a:gd name="T77" fmla="*/ 70 h 80"/>
                  <a:gd name="T78" fmla="*/ 396 w 508"/>
                  <a:gd name="T79" fmla="*/ 74 h 80"/>
                  <a:gd name="T80" fmla="*/ 354 w 508"/>
                  <a:gd name="T81" fmla="*/ 78 h 80"/>
                  <a:gd name="T82" fmla="*/ 306 w 508"/>
                  <a:gd name="T83" fmla="*/ 80 h 80"/>
                  <a:gd name="T84" fmla="*/ 256 w 508"/>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80"/>
                    </a:moveTo>
                    <a:lnTo>
                      <a:pt x="256" y="80"/>
                    </a:lnTo>
                    <a:lnTo>
                      <a:pt x="204" y="80"/>
                    </a:lnTo>
                    <a:lnTo>
                      <a:pt x="158" y="78"/>
                    </a:lnTo>
                    <a:lnTo>
                      <a:pt x="114" y="74"/>
                    </a:lnTo>
                    <a:lnTo>
                      <a:pt x="76" y="70"/>
                    </a:lnTo>
                    <a:lnTo>
                      <a:pt x="44" y="64"/>
                    </a:lnTo>
                    <a:lnTo>
                      <a:pt x="20" y="58"/>
                    </a:lnTo>
                    <a:lnTo>
                      <a:pt x="6" y="50"/>
                    </a:lnTo>
                    <a:lnTo>
                      <a:pt x="2" y="46"/>
                    </a:lnTo>
                    <a:lnTo>
                      <a:pt x="0" y="42"/>
                    </a:lnTo>
                    <a:lnTo>
                      <a:pt x="0" y="42"/>
                    </a:lnTo>
                    <a:lnTo>
                      <a:pt x="2" y="38"/>
                    </a:lnTo>
                    <a:lnTo>
                      <a:pt x="6" y="34"/>
                    </a:lnTo>
                    <a:lnTo>
                      <a:pt x="12" y="30"/>
                    </a:lnTo>
                    <a:lnTo>
                      <a:pt x="20" y="26"/>
                    </a:lnTo>
                    <a:lnTo>
                      <a:pt x="44" y="18"/>
                    </a:lnTo>
                    <a:lnTo>
                      <a:pt x="76" y="12"/>
                    </a:lnTo>
                    <a:lnTo>
                      <a:pt x="114" y="6"/>
                    </a:lnTo>
                    <a:lnTo>
                      <a:pt x="158" y="2"/>
                    </a:lnTo>
                    <a:lnTo>
                      <a:pt x="204" y="0"/>
                    </a:lnTo>
                    <a:lnTo>
                      <a:pt x="256" y="0"/>
                    </a:lnTo>
                    <a:lnTo>
                      <a:pt x="256" y="0"/>
                    </a:lnTo>
                    <a:lnTo>
                      <a:pt x="306" y="0"/>
                    </a:lnTo>
                    <a:lnTo>
                      <a:pt x="354" y="2"/>
                    </a:lnTo>
                    <a:lnTo>
                      <a:pt x="396" y="6"/>
                    </a:lnTo>
                    <a:lnTo>
                      <a:pt x="434" y="12"/>
                    </a:lnTo>
                    <a:lnTo>
                      <a:pt x="464" y="18"/>
                    </a:lnTo>
                    <a:lnTo>
                      <a:pt x="488" y="26"/>
                    </a:lnTo>
                    <a:lnTo>
                      <a:pt x="496" y="30"/>
                    </a:lnTo>
                    <a:lnTo>
                      <a:pt x="502" y="34"/>
                    </a:lnTo>
                    <a:lnTo>
                      <a:pt x="506" y="38"/>
                    </a:lnTo>
                    <a:lnTo>
                      <a:pt x="508" y="42"/>
                    </a:lnTo>
                    <a:lnTo>
                      <a:pt x="508" y="42"/>
                    </a:lnTo>
                    <a:lnTo>
                      <a:pt x="506" y="46"/>
                    </a:lnTo>
                    <a:lnTo>
                      <a:pt x="502" y="50"/>
                    </a:lnTo>
                    <a:lnTo>
                      <a:pt x="488" y="58"/>
                    </a:lnTo>
                    <a:lnTo>
                      <a:pt x="464" y="64"/>
                    </a:lnTo>
                    <a:lnTo>
                      <a:pt x="434" y="70"/>
                    </a:lnTo>
                    <a:lnTo>
                      <a:pt x="396" y="74"/>
                    </a:lnTo>
                    <a:lnTo>
                      <a:pt x="354" y="78"/>
                    </a:lnTo>
                    <a:lnTo>
                      <a:pt x="306" y="80"/>
                    </a:lnTo>
                    <a:lnTo>
                      <a:pt x="256"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8" name="Freeform 495"/>
              <p:cNvSpPr>
                <a:spLocks/>
              </p:cNvSpPr>
              <p:nvPr/>
            </p:nvSpPr>
            <p:spPr bwMode="auto">
              <a:xfrm>
                <a:off x="4637" y="4186"/>
                <a:ext cx="512" cy="82"/>
              </a:xfrm>
              <a:custGeom>
                <a:avLst/>
                <a:gdLst>
                  <a:gd name="T0" fmla="*/ 258 w 512"/>
                  <a:gd name="T1" fmla="*/ 0 h 82"/>
                  <a:gd name="T2" fmla="*/ 258 w 512"/>
                  <a:gd name="T3" fmla="*/ 0 h 82"/>
                  <a:gd name="T4" fmla="*/ 206 w 512"/>
                  <a:gd name="T5" fmla="*/ 0 h 82"/>
                  <a:gd name="T6" fmla="*/ 158 w 512"/>
                  <a:gd name="T7" fmla="*/ 2 h 82"/>
                  <a:gd name="T8" fmla="*/ 114 w 512"/>
                  <a:gd name="T9" fmla="*/ 6 h 82"/>
                  <a:gd name="T10" fmla="*/ 76 w 512"/>
                  <a:gd name="T11" fmla="*/ 12 h 82"/>
                  <a:gd name="T12" fmla="*/ 44 w 512"/>
                  <a:gd name="T13" fmla="*/ 18 h 82"/>
                  <a:gd name="T14" fmla="*/ 20 w 512"/>
                  <a:gd name="T15" fmla="*/ 26 h 82"/>
                  <a:gd name="T16" fmla="*/ 12 w 512"/>
                  <a:gd name="T17" fmla="*/ 30 h 82"/>
                  <a:gd name="T18" fmla="*/ 6 w 512"/>
                  <a:gd name="T19" fmla="*/ 34 h 82"/>
                  <a:gd name="T20" fmla="*/ 2 w 512"/>
                  <a:gd name="T21" fmla="*/ 38 h 82"/>
                  <a:gd name="T22" fmla="*/ 0 w 512"/>
                  <a:gd name="T23" fmla="*/ 42 h 82"/>
                  <a:gd name="T24" fmla="*/ 0 w 512"/>
                  <a:gd name="T25" fmla="*/ 42 h 82"/>
                  <a:gd name="T26" fmla="*/ 2 w 512"/>
                  <a:gd name="T27" fmla="*/ 46 h 82"/>
                  <a:gd name="T28" fmla="*/ 6 w 512"/>
                  <a:gd name="T29" fmla="*/ 50 h 82"/>
                  <a:gd name="T30" fmla="*/ 20 w 512"/>
                  <a:gd name="T31" fmla="*/ 58 h 82"/>
                  <a:gd name="T32" fmla="*/ 44 w 512"/>
                  <a:gd name="T33" fmla="*/ 64 h 82"/>
                  <a:gd name="T34" fmla="*/ 76 w 512"/>
                  <a:gd name="T35" fmla="*/ 70 h 82"/>
                  <a:gd name="T36" fmla="*/ 114 w 512"/>
                  <a:gd name="T37" fmla="*/ 74 h 82"/>
                  <a:gd name="T38" fmla="*/ 158 w 512"/>
                  <a:gd name="T39" fmla="*/ 78 h 82"/>
                  <a:gd name="T40" fmla="*/ 206 w 512"/>
                  <a:gd name="T41" fmla="*/ 80 h 82"/>
                  <a:gd name="T42" fmla="*/ 258 w 512"/>
                  <a:gd name="T43" fmla="*/ 82 h 82"/>
                  <a:gd name="T44" fmla="*/ 258 w 512"/>
                  <a:gd name="T45" fmla="*/ 82 h 82"/>
                  <a:gd name="T46" fmla="*/ 308 w 512"/>
                  <a:gd name="T47" fmla="*/ 80 h 82"/>
                  <a:gd name="T48" fmla="*/ 356 w 512"/>
                  <a:gd name="T49" fmla="*/ 78 h 82"/>
                  <a:gd name="T50" fmla="*/ 400 w 512"/>
                  <a:gd name="T51" fmla="*/ 74 h 82"/>
                  <a:gd name="T52" fmla="*/ 436 w 512"/>
                  <a:gd name="T53" fmla="*/ 70 h 82"/>
                  <a:gd name="T54" fmla="*/ 468 w 512"/>
                  <a:gd name="T55" fmla="*/ 64 h 82"/>
                  <a:gd name="T56" fmla="*/ 492 w 512"/>
                  <a:gd name="T57" fmla="*/ 58 h 82"/>
                  <a:gd name="T58" fmla="*/ 506 w 512"/>
                  <a:gd name="T59" fmla="*/ 50 h 82"/>
                  <a:gd name="T60" fmla="*/ 510 w 512"/>
                  <a:gd name="T61" fmla="*/ 46 h 82"/>
                  <a:gd name="T62" fmla="*/ 512 w 512"/>
                  <a:gd name="T63" fmla="*/ 42 h 82"/>
                  <a:gd name="T64" fmla="*/ 512 w 512"/>
                  <a:gd name="T65" fmla="*/ 42 h 82"/>
                  <a:gd name="T66" fmla="*/ 510 w 512"/>
                  <a:gd name="T67" fmla="*/ 38 h 82"/>
                  <a:gd name="T68" fmla="*/ 506 w 512"/>
                  <a:gd name="T69" fmla="*/ 34 h 82"/>
                  <a:gd name="T70" fmla="*/ 500 w 512"/>
                  <a:gd name="T71" fmla="*/ 30 h 82"/>
                  <a:gd name="T72" fmla="*/ 492 w 512"/>
                  <a:gd name="T73" fmla="*/ 26 h 82"/>
                  <a:gd name="T74" fmla="*/ 468 w 512"/>
                  <a:gd name="T75" fmla="*/ 18 h 82"/>
                  <a:gd name="T76" fmla="*/ 436 w 512"/>
                  <a:gd name="T77" fmla="*/ 12 h 82"/>
                  <a:gd name="T78" fmla="*/ 400 w 512"/>
                  <a:gd name="T79" fmla="*/ 6 h 82"/>
                  <a:gd name="T80" fmla="*/ 356 w 512"/>
                  <a:gd name="T81" fmla="*/ 2 h 82"/>
                  <a:gd name="T82" fmla="*/ 308 w 512"/>
                  <a:gd name="T83" fmla="*/ 0 h 82"/>
                  <a:gd name="T84" fmla="*/ 258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8" y="0"/>
                    </a:moveTo>
                    <a:lnTo>
                      <a:pt x="258" y="0"/>
                    </a:lnTo>
                    <a:lnTo>
                      <a:pt x="206"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6" y="80"/>
                    </a:lnTo>
                    <a:lnTo>
                      <a:pt x="258" y="82"/>
                    </a:lnTo>
                    <a:lnTo>
                      <a:pt x="258" y="82"/>
                    </a:lnTo>
                    <a:lnTo>
                      <a:pt x="308" y="80"/>
                    </a:lnTo>
                    <a:lnTo>
                      <a:pt x="356" y="78"/>
                    </a:lnTo>
                    <a:lnTo>
                      <a:pt x="400" y="74"/>
                    </a:lnTo>
                    <a:lnTo>
                      <a:pt x="436" y="70"/>
                    </a:lnTo>
                    <a:lnTo>
                      <a:pt x="468" y="64"/>
                    </a:lnTo>
                    <a:lnTo>
                      <a:pt x="492" y="58"/>
                    </a:lnTo>
                    <a:lnTo>
                      <a:pt x="506" y="50"/>
                    </a:lnTo>
                    <a:lnTo>
                      <a:pt x="510" y="46"/>
                    </a:lnTo>
                    <a:lnTo>
                      <a:pt x="512" y="42"/>
                    </a:lnTo>
                    <a:lnTo>
                      <a:pt x="512" y="42"/>
                    </a:lnTo>
                    <a:lnTo>
                      <a:pt x="510" y="38"/>
                    </a:lnTo>
                    <a:lnTo>
                      <a:pt x="506" y="34"/>
                    </a:lnTo>
                    <a:lnTo>
                      <a:pt x="500" y="30"/>
                    </a:lnTo>
                    <a:lnTo>
                      <a:pt x="492" y="26"/>
                    </a:lnTo>
                    <a:lnTo>
                      <a:pt x="468" y="18"/>
                    </a:lnTo>
                    <a:lnTo>
                      <a:pt x="436" y="12"/>
                    </a:lnTo>
                    <a:lnTo>
                      <a:pt x="400" y="6"/>
                    </a:lnTo>
                    <a:lnTo>
                      <a:pt x="356" y="2"/>
                    </a:lnTo>
                    <a:lnTo>
                      <a:pt x="308" y="0"/>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9" name="Freeform 496"/>
              <p:cNvSpPr>
                <a:spLocks noEditPoints="1"/>
              </p:cNvSpPr>
              <p:nvPr/>
            </p:nvSpPr>
            <p:spPr bwMode="auto">
              <a:xfrm>
                <a:off x="4639" y="4186"/>
                <a:ext cx="508" cy="80"/>
              </a:xfrm>
              <a:custGeom>
                <a:avLst/>
                <a:gdLst>
                  <a:gd name="T0" fmla="*/ 256 w 508"/>
                  <a:gd name="T1" fmla="*/ 80 h 80"/>
                  <a:gd name="T2" fmla="*/ 158 w 508"/>
                  <a:gd name="T3" fmla="*/ 78 h 80"/>
                  <a:gd name="T4" fmla="*/ 78 w 508"/>
                  <a:gd name="T5" fmla="*/ 68 h 80"/>
                  <a:gd name="T6" fmla="*/ 22 w 508"/>
                  <a:gd name="T7" fmla="*/ 56 h 80"/>
                  <a:gd name="T8" fmla="*/ 4 w 508"/>
                  <a:gd name="T9" fmla="*/ 46 h 80"/>
                  <a:gd name="T10" fmla="*/ 2 w 508"/>
                  <a:gd name="T11" fmla="*/ 42 h 80"/>
                  <a:gd name="T12" fmla="*/ 8 w 508"/>
                  <a:gd name="T13" fmla="*/ 34 h 80"/>
                  <a:gd name="T14" fmla="*/ 22 w 508"/>
                  <a:gd name="T15" fmla="*/ 26 h 80"/>
                  <a:gd name="T16" fmla="*/ 78 w 508"/>
                  <a:gd name="T17" fmla="*/ 12 h 80"/>
                  <a:gd name="T18" fmla="*/ 158 w 508"/>
                  <a:gd name="T19" fmla="*/ 4 h 80"/>
                  <a:gd name="T20" fmla="*/ 256 w 508"/>
                  <a:gd name="T21" fmla="*/ 0 h 80"/>
                  <a:gd name="T22" fmla="*/ 306 w 508"/>
                  <a:gd name="T23" fmla="*/ 0 h 80"/>
                  <a:gd name="T24" fmla="*/ 396 w 508"/>
                  <a:gd name="T25" fmla="*/ 8 h 80"/>
                  <a:gd name="T26" fmla="*/ 462 w 508"/>
                  <a:gd name="T27" fmla="*/ 18 h 80"/>
                  <a:gd name="T28" fmla="*/ 494 w 508"/>
                  <a:gd name="T29" fmla="*/ 30 h 80"/>
                  <a:gd name="T30" fmla="*/ 504 w 508"/>
                  <a:gd name="T31" fmla="*/ 38 h 80"/>
                  <a:gd name="T32" fmla="*/ 506 w 508"/>
                  <a:gd name="T33" fmla="*/ 42 h 80"/>
                  <a:gd name="T34" fmla="*/ 500 w 508"/>
                  <a:gd name="T35" fmla="*/ 50 h 80"/>
                  <a:gd name="T36" fmla="*/ 462 w 508"/>
                  <a:gd name="T37" fmla="*/ 64 h 80"/>
                  <a:gd name="T38" fmla="*/ 396 w 508"/>
                  <a:gd name="T39" fmla="*/ 74 h 80"/>
                  <a:gd name="T40" fmla="*/ 306 w 508"/>
                  <a:gd name="T41" fmla="*/ 80 h 80"/>
                  <a:gd name="T42" fmla="*/ 256 w 508"/>
                  <a:gd name="T43" fmla="*/ 0 h 80"/>
                  <a:gd name="T44" fmla="*/ 204 w 508"/>
                  <a:gd name="T45" fmla="*/ 0 h 80"/>
                  <a:gd name="T46" fmla="*/ 114 w 508"/>
                  <a:gd name="T47" fmla="*/ 6 h 80"/>
                  <a:gd name="T48" fmla="*/ 44 w 508"/>
                  <a:gd name="T49" fmla="*/ 18 h 80"/>
                  <a:gd name="T50" fmla="*/ 12 w 508"/>
                  <a:gd name="T51" fmla="*/ 30 h 80"/>
                  <a:gd name="T52" fmla="*/ 2 w 508"/>
                  <a:gd name="T53" fmla="*/ 38 h 80"/>
                  <a:gd name="T54" fmla="*/ 0 w 508"/>
                  <a:gd name="T55" fmla="*/ 42 h 80"/>
                  <a:gd name="T56" fmla="*/ 6 w 508"/>
                  <a:gd name="T57" fmla="*/ 50 h 80"/>
                  <a:gd name="T58" fmla="*/ 44 w 508"/>
                  <a:gd name="T59" fmla="*/ 64 h 80"/>
                  <a:gd name="T60" fmla="*/ 114 w 508"/>
                  <a:gd name="T61" fmla="*/ 74 h 80"/>
                  <a:gd name="T62" fmla="*/ 204 w 508"/>
                  <a:gd name="T63" fmla="*/ 80 h 80"/>
                  <a:gd name="T64" fmla="*/ 256 w 508"/>
                  <a:gd name="T65" fmla="*/ 80 h 80"/>
                  <a:gd name="T66" fmla="*/ 354 w 508"/>
                  <a:gd name="T67" fmla="*/ 78 h 80"/>
                  <a:gd name="T68" fmla="*/ 434 w 508"/>
                  <a:gd name="T69" fmla="*/ 70 h 80"/>
                  <a:gd name="T70" fmla="*/ 488 w 508"/>
                  <a:gd name="T71" fmla="*/ 58 h 80"/>
                  <a:gd name="T72" fmla="*/ 506 w 508"/>
                  <a:gd name="T73" fmla="*/ 46 h 80"/>
                  <a:gd name="T74" fmla="*/ 508 w 508"/>
                  <a:gd name="T75" fmla="*/ 42 h 80"/>
                  <a:gd name="T76" fmla="*/ 502 w 508"/>
                  <a:gd name="T77" fmla="*/ 34 h 80"/>
                  <a:gd name="T78" fmla="*/ 488 w 508"/>
                  <a:gd name="T79" fmla="*/ 26 h 80"/>
                  <a:gd name="T80" fmla="*/ 434 w 508"/>
                  <a:gd name="T81" fmla="*/ 12 h 80"/>
                  <a:gd name="T82" fmla="*/ 354 w 508"/>
                  <a:gd name="T83" fmla="*/ 2 h 80"/>
                  <a:gd name="T84" fmla="*/ 256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80"/>
                    </a:moveTo>
                    <a:lnTo>
                      <a:pt x="256" y="80"/>
                    </a:lnTo>
                    <a:lnTo>
                      <a:pt x="206" y="80"/>
                    </a:lnTo>
                    <a:lnTo>
                      <a:pt x="158" y="78"/>
                    </a:lnTo>
                    <a:lnTo>
                      <a:pt x="114" y="74"/>
                    </a:lnTo>
                    <a:lnTo>
                      <a:pt x="78" y="68"/>
                    </a:lnTo>
                    <a:lnTo>
                      <a:pt x="46" y="64"/>
                    </a:lnTo>
                    <a:lnTo>
                      <a:pt x="22" y="56"/>
                    </a:lnTo>
                    <a:lnTo>
                      <a:pt x="8" y="50"/>
                    </a:lnTo>
                    <a:lnTo>
                      <a:pt x="4" y="46"/>
                    </a:lnTo>
                    <a:lnTo>
                      <a:pt x="2" y="42"/>
                    </a:lnTo>
                    <a:lnTo>
                      <a:pt x="2" y="42"/>
                    </a:lnTo>
                    <a:lnTo>
                      <a:pt x="4" y="38"/>
                    </a:lnTo>
                    <a:lnTo>
                      <a:pt x="8" y="34"/>
                    </a:lnTo>
                    <a:lnTo>
                      <a:pt x="14" y="30"/>
                    </a:lnTo>
                    <a:lnTo>
                      <a:pt x="22" y="26"/>
                    </a:lnTo>
                    <a:lnTo>
                      <a:pt x="46" y="18"/>
                    </a:lnTo>
                    <a:lnTo>
                      <a:pt x="78" y="12"/>
                    </a:lnTo>
                    <a:lnTo>
                      <a:pt x="114" y="8"/>
                    </a:lnTo>
                    <a:lnTo>
                      <a:pt x="158" y="4"/>
                    </a:lnTo>
                    <a:lnTo>
                      <a:pt x="206" y="0"/>
                    </a:lnTo>
                    <a:lnTo>
                      <a:pt x="256" y="0"/>
                    </a:lnTo>
                    <a:lnTo>
                      <a:pt x="256" y="0"/>
                    </a:lnTo>
                    <a:lnTo>
                      <a:pt x="306" y="0"/>
                    </a:lnTo>
                    <a:lnTo>
                      <a:pt x="352" y="4"/>
                    </a:lnTo>
                    <a:lnTo>
                      <a:pt x="396" y="8"/>
                    </a:lnTo>
                    <a:lnTo>
                      <a:pt x="432" y="12"/>
                    </a:lnTo>
                    <a:lnTo>
                      <a:pt x="462" y="18"/>
                    </a:lnTo>
                    <a:lnTo>
                      <a:pt x="486" y="26"/>
                    </a:lnTo>
                    <a:lnTo>
                      <a:pt x="494" y="30"/>
                    </a:lnTo>
                    <a:lnTo>
                      <a:pt x="500" y="34"/>
                    </a:lnTo>
                    <a:lnTo>
                      <a:pt x="504" y="38"/>
                    </a:lnTo>
                    <a:lnTo>
                      <a:pt x="506" y="42"/>
                    </a:lnTo>
                    <a:lnTo>
                      <a:pt x="506" y="42"/>
                    </a:lnTo>
                    <a:lnTo>
                      <a:pt x="504" y="46"/>
                    </a:lnTo>
                    <a:lnTo>
                      <a:pt x="500" y="50"/>
                    </a:lnTo>
                    <a:lnTo>
                      <a:pt x="486" y="56"/>
                    </a:lnTo>
                    <a:lnTo>
                      <a:pt x="462" y="64"/>
                    </a:lnTo>
                    <a:lnTo>
                      <a:pt x="432" y="68"/>
                    </a:lnTo>
                    <a:lnTo>
                      <a:pt x="396" y="74"/>
                    </a:lnTo>
                    <a:lnTo>
                      <a:pt x="352" y="78"/>
                    </a:lnTo>
                    <a:lnTo>
                      <a:pt x="306" y="80"/>
                    </a:lnTo>
                    <a:lnTo>
                      <a:pt x="256" y="80"/>
                    </a:lnTo>
                    <a:close/>
                    <a:moveTo>
                      <a:pt x="256" y="0"/>
                    </a:moveTo>
                    <a:lnTo>
                      <a:pt x="256" y="0"/>
                    </a:lnTo>
                    <a:lnTo>
                      <a:pt x="204"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4" y="80"/>
                    </a:lnTo>
                    <a:lnTo>
                      <a:pt x="256" y="80"/>
                    </a:lnTo>
                    <a:lnTo>
                      <a:pt x="256" y="80"/>
                    </a:lnTo>
                    <a:lnTo>
                      <a:pt x="306" y="80"/>
                    </a:lnTo>
                    <a:lnTo>
                      <a:pt x="354" y="78"/>
                    </a:lnTo>
                    <a:lnTo>
                      <a:pt x="396" y="74"/>
                    </a:lnTo>
                    <a:lnTo>
                      <a:pt x="434" y="70"/>
                    </a:lnTo>
                    <a:lnTo>
                      <a:pt x="464" y="64"/>
                    </a:lnTo>
                    <a:lnTo>
                      <a:pt x="488" y="58"/>
                    </a:lnTo>
                    <a:lnTo>
                      <a:pt x="502" y="50"/>
                    </a:lnTo>
                    <a:lnTo>
                      <a:pt x="506" y="46"/>
                    </a:lnTo>
                    <a:lnTo>
                      <a:pt x="508" y="42"/>
                    </a:lnTo>
                    <a:lnTo>
                      <a:pt x="508" y="42"/>
                    </a:lnTo>
                    <a:lnTo>
                      <a:pt x="506" y="38"/>
                    </a:lnTo>
                    <a:lnTo>
                      <a:pt x="502" y="34"/>
                    </a:lnTo>
                    <a:lnTo>
                      <a:pt x="496" y="30"/>
                    </a:lnTo>
                    <a:lnTo>
                      <a:pt x="488" y="26"/>
                    </a:lnTo>
                    <a:lnTo>
                      <a:pt x="464" y="18"/>
                    </a:lnTo>
                    <a:lnTo>
                      <a:pt x="434" y="12"/>
                    </a:lnTo>
                    <a:lnTo>
                      <a:pt x="396" y="6"/>
                    </a:lnTo>
                    <a:lnTo>
                      <a:pt x="354" y="2"/>
                    </a:lnTo>
                    <a:lnTo>
                      <a:pt x="306" y="0"/>
                    </a:lnTo>
                    <a:lnTo>
                      <a:pt x="256" y="0"/>
                    </a:lnTo>
                    <a:close/>
                  </a:path>
                </a:pathLst>
              </a:custGeom>
              <a:solidFill>
                <a:srgbClr val="B5AF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0" name="Freeform 497"/>
              <p:cNvSpPr>
                <a:spLocks/>
              </p:cNvSpPr>
              <p:nvPr/>
            </p:nvSpPr>
            <p:spPr bwMode="auto">
              <a:xfrm>
                <a:off x="4641" y="4186"/>
                <a:ext cx="504" cy="80"/>
              </a:xfrm>
              <a:custGeom>
                <a:avLst/>
                <a:gdLst>
                  <a:gd name="T0" fmla="*/ 254 w 504"/>
                  <a:gd name="T1" fmla="*/ 80 h 80"/>
                  <a:gd name="T2" fmla="*/ 254 w 504"/>
                  <a:gd name="T3" fmla="*/ 80 h 80"/>
                  <a:gd name="T4" fmla="*/ 204 w 504"/>
                  <a:gd name="T5" fmla="*/ 80 h 80"/>
                  <a:gd name="T6" fmla="*/ 156 w 504"/>
                  <a:gd name="T7" fmla="*/ 78 h 80"/>
                  <a:gd name="T8" fmla="*/ 112 w 504"/>
                  <a:gd name="T9" fmla="*/ 74 h 80"/>
                  <a:gd name="T10" fmla="*/ 76 w 504"/>
                  <a:gd name="T11" fmla="*/ 68 h 80"/>
                  <a:gd name="T12" fmla="*/ 44 w 504"/>
                  <a:gd name="T13" fmla="*/ 64 h 80"/>
                  <a:gd name="T14" fmla="*/ 20 w 504"/>
                  <a:gd name="T15" fmla="*/ 56 h 80"/>
                  <a:gd name="T16" fmla="*/ 6 w 504"/>
                  <a:gd name="T17" fmla="*/ 50 h 80"/>
                  <a:gd name="T18" fmla="*/ 2 w 504"/>
                  <a:gd name="T19" fmla="*/ 46 h 80"/>
                  <a:gd name="T20" fmla="*/ 0 w 504"/>
                  <a:gd name="T21" fmla="*/ 42 h 80"/>
                  <a:gd name="T22" fmla="*/ 0 w 504"/>
                  <a:gd name="T23" fmla="*/ 42 h 80"/>
                  <a:gd name="T24" fmla="*/ 2 w 504"/>
                  <a:gd name="T25" fmla="*/ 38 h 80"/>
                  <a:gd name="T26" fmla="*/ 6 w 504"/>
                  <a:gd name="T27" fmla="*/ 34 h 80"/>
                  <a:gd name="T28" fmla="*/ 12 w 504"/>
                  <a:gd name="T29" fmla="*/ 30 h 80"/>
                  <a:gd name="T30" fmla="*/ 20 w 504"/>
                  <a:gd name="T31" fmla="*/ 26 h 80"/>
                  <a:gd name="T32" fmla="*/ 44 w 504"/>
                  <a:gd name="T33" fmla="*/ 18 h 80"/>
                  <a:gd name="T34" fmla="*/ 76 w 504"/>
                  <a:gd name="T35" fmla="*/ 12 h 80"/>
                  <a:gd name="T36" fmla="*/ 112 w 504"/>
                  <a:gd name="T37" fmla="*/ 8 h 80"/>
                  <a:gd name="T38" fmla="*/ 156 w 504"/>
                  <a:gd name="T39" fmla="*/ 4 h 80"/>
                  <a:gd name="T40" fmla="*/ 204 w 504"/>
                  <a:gd name="T41" fmla="*/ 0 h 80"/>
                  <a:gd name="T42" fmla="*/ 254 w 504"/>
                  <a:gd name="T43" fmla="*/ 0 h 80"/>
                  <a:gd name="T44" fmla="*/ 254 w 504"/>
                  <a:gd name="T45" fmla="*/ 0 h 80"/>
                  <a:gd name="T46" fmla="*/ 304 w 504"/>
                  <a:gd name="T47" fmla="*/ 0 h 80"/>
                  <a:gd name="T48" fmla="*/ 350 w 504"/>
                  <a:gd name="T49" fmla="*/ 4 h 80"/>
                  <a:gd name="T50" fmla="*/ 394 w 504"/>
                  <a:gd name="T51" fmla="*/ 8 h 80"/>
                  <a:gd name="T52" fmla="*/ 430 w 504"/>
                  <a:gd name="T53" fmla="*/ 12 h 80"/>
                  <a:gd name="T54" fmla="*/ 460 w 504"/>
                  <a:gd name="T55" fmla="*/ 18 h 80"/>
                  <a:gd name="T56" fmla="*/ 484 w 504"/>
                  <a:gd name="T57" fmla="*/ 26 h 80"/>
                  <a:gd name="T58" fmla="*/ 492 w 504"/>
                  <a:gd name="T59" fmla="*/ 30 h 80"/>
                  <a:gd name="T60" fmla="*/ 498 w 504"/>
                  <a:gd name="T61" fmla="*/ 34 h 80"/>
                  <a:gd name="T62" fmla="*/ 502 w 504"/>
                  <a:gd name="T63" fmla="*/ 38 h 80"/>
                  <a:gd name="T64" fmla="*/ 504 w 504"/>
                  <a:gd name="T65" fmla="*/ 42 h 80"/>
                  <a:gd name="T66" fmla="*/ 504 w 504"/>
                  <a:gd name="T67" fmla="*/ 42 h 80"/>
                  <a:gd name="T68" fmla="*/ 502 w 504"/>
                  <a:gd name="T69" fmla="*/ 46 h 80"/>
                  <a:gd name="T70" fmla="*/ 498 w 504"/>
                  <a:gd name="T71" fmla="*/ 50 h 80"/>
                  <a:gd name="T72" fmla="*/ 484 w 504"/>
                  <a:gd name="T73" fmla="*/ 56 h 80"/>
                  <a:gd name="T74" fmla="*/ 460 w 504"/>
                  <a:gd name="T75" fmla="*/ 64 h 80"/>
                  <a:gd name="T76" fmla="*/ 430 w 504"/>
                  <a:gd name="T77" fmla="*/ 68 h 80"/>
                  <a:gd name="T78" fmla="*/ 394 w 504"/>
                  <a:gd name="T79" fmla="*/ 74 h 80"/>
                  <a:gd name="T80" fmla="*/ 350 w 504"/>
                  <a:gd name="T81" fmla="*/ 78 h 80"/>
                  <a:gd name="T82" fmla="*/ 304 w 504"/>
                  <a:gd name="T83" fmla="*/ 80 h 80"/>
                  <a:gd name="T84" fmla="*/ 254 w 504"/>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80"/>
                    </a:moveTo>
                    <a:lnTo>
                      <a:pt x="254" y="80"/>
                    </a:lnTo>
                    <a:lnTo>
                      <a:pt x="204" y="80"/>
                    </a:lnTo>
                    <a:lnTo>
                      <a:pt x="156" y="78"/>
                    </a:lnTo>
                    <a:lnTo>
                      <a:pt x="112" y="74"/>
                    </a:lnTo>
                    <a:lnTo>
                      <a:pt x="76" y="68"/>
                    </a:lnTo>
                    <a:lnTo>
                      <a:pt x="44" y="64"/>
                    </a:lnTo>
                    <a:lnTo>
                      <a:pt x="20" y="56"/>
                    </a:lnTo>
                    <a:lnTo>
                      <a:pt x="6" y="50"/>
                    </a:lnTo>
                    <a:lnTo>
                      <a:pt x="2" y="46"/>
                    </a:lnTo>
                    <a:lnTo>
                      <a:pt x="0" y="42"/>
                    </a:lnTo>
                    <a:lnTo>
                      <a:pt x="0" y="42"/>
                    </a:lnTo>
                    <a:lnTo>
                      <a:pt x="2" y="38"/>
                    </a:lnTo>
                    <a:lnTo>
                      <a:pt x="6" y="34"/>
                    </a:lnTo>
                    <a:lnTo>
                      <a:pt x="12" y="30"/>
                    </a:lnTo>
                    <a:lnTo>
                      <a:pt x="20" y="26"/>
                    </a:lnTo>
                    <a:lnTo>
                      <a:pt x="44" y="18"/>
                    </a:lnTo>
                    <a:lnTo>
                      <a:pt x="76" y="12"/>
                    </a:lnTo>
                    <a:lnTo>
                      <a:pt x="112" y="8"/>
                    </a:lnTo>
                    <a:lnTo>
                      <a:pt x="156" y="4"/>
                    </a:lnTo>
                    <a:lnTo>
                      <a:pt x="204" y="0"/>
                    </a:lnTo>
                    <a:lnTo>
                      <a:pt x="254" y="0"/>
                    </a:lnTo>
                    <a:lnTo>
                      <a:pt x="254" y="0"/>
                    </a:lnTo>
                    <a:lnTo>
                      <a:pt x="304" y="0"/>
                    </a:lnTo>
                    <a:lnTo>
                      <a:pt x="350" y="4"/>
                    </a:lnTo>
                    <a:lnTo>
                      <a:pt x="394" y="8"/>
                    </a:lnTo>
                    <a:lnTo>
                      <a:pt x="430" y="12"/>
                    </a:lnTo>
                    <a:lnTo>
                      <a:pt x="460" y="18"/>
                    </a:lnTo>
                    <a:lnTo>
                      <a:pt x="484" y="26"/>
                    </a:lnTo>
                    <a:lnTo>
                      <a:pt x="492" y="30"/>
                    </a:lnTo>
                    <a:lnTo>
                      <a:pt x="498" y="34"/>
                    </a:lnTo>
                    <a:lnTo>
                      <a:pt x="502" y="38"/>
                    </a:lnTo>
                    <a:lnTo>
                      <a:pt x="504" y="42"/>
                    </a:lnTo>
                    <a:lnTo>
                      <a:pt x="504" y="42"/>
                    </a:lnTo>
                    <a:lnTo>
                      <a:pt x="502" y="46"/>
                    </a:lnTo>
                    <a:lnTo>
                      <a:pt x="498" y="50"/>
                    </a:lnTo>
                    <a:lnTo>
                      <a:pt x="484" y="56"/>
                    </a:lnTo>
                    <a:lnTo>
                      <a:pt x="460" y="64"/>
                    </a:lnTo>
                    <a:lnTo>
                      <a:pt x="430" y="68"/>
                    </a:lnTo>
                    <a:lnTo>
                      <a:pt x="394" y="74"/>
                    </a:lnTo>
                    <a:lnTo>
                      <a:pt x="350" y="78"/>
                    </a:lnTo>
                    <a:lnTo>
                      <a:pt x="304" y="80"/>
                    </a:lnTo>
                    <a:lnTo>
                      <a:pt x="254"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1" name="Freeform 498"/>
              <p:cNvSpPr>
                <a:spLocks/>
              </p:cNvSpPr>
              <p:nvPr/>
            </p:nvSpPr>
            <p:spPr bwMode="auto">
              <a:xfrm>
                <a:off x="4639" y="4186"/>
                <a:ext cx="508" cy="80"/>
              </a:xfrm>
              <a:custGeom>
                <a:avLst/>
                <a:gdLst>
                  <a:gd name="T0" fmla="*/ 256 w 508"/>
                  <a:gd name="T1" fmla="*/ 0 h 80"/>
                  <a:gd name="T2" fmla="*/ 256 w 508"/>
                  <a:gd name="T3" fmla="*/ 0 h 80"/>
                  <a:gd name="T4" fmla="*/ 204 w 508"/>
                  <a:gd name="T5" fmla="*/ 0 h 80"/>
                  <a:gd name="T6" fmla="*/ 158 w 508"/>
                  <a:gd name="T7" fmla="*/ 2 h 80"/>
                  <a:gd name="T8" fmla="*/ 114 w 508"/>
                  <a:gd name="T9" fmla="*/ 6 h 80"/>
                  <a:gd name="T10" fmla="*/ 76 w 508"/>
                  <a:gd name="T11" fmla="*/ 12 h 80"/>
                  <a:gd name="T12" fmla="*/ 44 w 508"/>
                  <a:gd name="T13" fmla="*/ 18 h 80"/>
                  <a:gd name="T14" fmla="*/ 20 w 508"/>
                  <a:gd name="T15" fmla="*/ 26 h 80"/>
                  <a:gd name="T16" fmla="*/ 12 w 508"/>
                  <a:gd name="T17" fmla="*/ 30 h 80"/>
                  <a:gd name="T18" fmla="*/ 6 w 508"/>
                  <a:gd name="T19" fmla="*/ 34 h 80"/>
                  <a:gd name="T20" fmla="*/ 2 w 508"/>
                  <a:gd name="T21" fmla="*/ 38 h 80"/>
                  <a:gd name="T22" fmla="*/ 0 w 508"/>
                  <a:gd name="T23" fmla="*/ 42 h 80"/>
                  <a:gd name="T24" fmla="*/ 0 w 508"/>
                  <a:gd name="T25" fmla="*/ 42 h 80"/>
                  <a:gd name="T26" fmla="*/ 2 w 508"/>
                  <a:gd name="T27" fmla="*/ 46 h 80"/>
                  <a:gd name="T28" fmla="*/ 6 w 508"/>
                  <a:gd name="T29" fmla="*/ 50 h 80"/>
                  <a:gd name="T30" fmla="*/ 20 w 508"/>
                  <a:gd name="T31" fmla="*/ 58 h 80"/>
                  <a:gd name="T32" fmla="*/ 44 w 508"/>
                  <a:gd name="T33" fmla="*/ 64 h 80"/>
                  <a:gd name="T34" fmla="*/ 76 w 508"/>
                  <a:gd name="T35" fmla="*/ 70 h 80"/>
                  <a:gd name="T36" fmla="*/ 114 w 508"/>
                  <a:gd name="T37" fmla="*/ 74 h 80"/>
                  <a:gd name="T38" fmla="*/ 158 w 508"/>
                  <a:gd name="T39" fmla="*/ 78 h 80"/>
                  <a:gd name="T40" fmla="*/ 204 w 508"/>
                  <a:gd name="T41" fmla="*/ 80 h 80"/>
                  <a:gd name="T42" fmla="*/ 256 w 508"/>
                  <a:gd name="T43" fmla="*/ 80 h 80"/>
                  <a:gd name="T44" fmla="*/ 256 w 508"/>
                  <a:gd name="T45" fmla="*/ 80 h 80"/>
                  <a:gd name="T46" fmla="*/ 306 w 508"/>
                  <a:gd name="T47" fmla="*/ 80 h 80"/>
                  <a:gd name="T48" fmla="*/ 354 w 508"/>
                  <a:gd name="T49" fmla="*/ 78 h 80"/>
                  <a:gd name="T50" fmla="*/ 396 w 508"/>
                  <a:gd name="T51" fmla="*/ 74 h 80"/>
                  <a:gd name="T52" fmla="*/ 434 w 508"/>
                  <a:gd name="T53" fmla="*/ 70 h 80"/>
                  <a:gd name="T54" fmla="*/ 464 w 508"/>
                  <a:gd name="T55" fmla="*/ 64 h 80"/>
                  <a:gd name="T56" fmla="*/ 488 w 508"/>
                  <a:gd name="T57" fmla="*/ 58 h 80"/>
                  <a:gd name="T58" fmla="*/ 502 w 508"/>
                  <a:gd name="T59" fmla="*/ 50 h 80"/>
                  <a:gd name="T60" fmla="*/ 506 w 508"/>
                  <a:gd name="T61" fmla="*/ 46 h 80"/>
                  <a:gd name="T62" fmla="*/ 508 w 508"/>
                  <a:gd name="T63" fmla="*/ 42 h 80"/>
                  <a:gd name="T64" fmla="*/ 508 w 508"/>
                  <a:gd name="T65" fmla="*/ 42 h 80"/>
                  <a:gd name="T66" fmla="*/ 506 w 508"/>
                  <a:gd name="T67" fmla="*/ 38 h 80"/>
                  <a:gd name="T68" fmla="*/ 502 w 508"/>
                  <a:gd name="T69" fmla="*/ 34 h 80"/>
                  <a:gd name="T70" fmla="*/ 496 w 508"/>
                  <a:gd name="T71" fmla="*/ 30 h 80"/>
                  <a:gd name="T72" fmla="*/ 488 w 508"/>
                  <a:gd name="T73" fmla="*/ 26 h 80"/>
                  <a:gd name="T74" fmla="*/ 464 w 508"/>
                  <a:gd name="T75" fmla="*/ 18 h 80"/>
                  <a:gd name="T76" fmla="*/ 434 w 508"/>
                  <a:gd name="T77" fmla="*/ 12 h 80"/>
                  <a:gd name="T78" fmla="*/ 396 w 508"/>
                  <a:gd name="T79" fmla="*/ 6 h 80"/>
                  <a:gd name="T80" fmla="*/ 354 w 508"/>
                  <a:gd name="T81" fmla="*/ 2 h 80"/>
                  <a:gd name="T82" fmla="*/ 306 w 508"/>
                  <a:gd name="T83" fmla="*/ 0 h 80"/>
                  <a:gd name="T84" fmla="*/ 256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6" y="0"/>
                    </a:moveTo>
                    <a:lnTo>
                      <a:pt x="256" y="0"/>
                    </a:lnTo>
                    <a:lnTo>
                      <a:pt x="204" y="0"/>
                    </a:lnTo>
                    <a:lnTo>
                      <a:pt x="158" y="2"/>
                    </a:lnTo>
                    <a:lnTo>
                      <a:pt x="114" y="6"/>
                    </a:lnTo>
                    <a:lnTo>
                      <a:pt x="76" y="12"/>
                    </a:lnTo>
                    <a:lnTo>
                      <a:pt x="44" y="18"/>
                    </a:lnTo>
                    <a:lnTo>
                      <a:pt x="20" y="26"/>
                    </a:lnTo>
                    <a:lnTo>
                      <a:pt x="12" y="30"/>
                    </a:lnTo>
                    <a:lnTo>
                      <a:pt x="6" y="34"/>
                    </a:lnTo>
                    <a:lnTo>
                      <a:pt x="2" y="38"/>
                    </a:lnTo>
                    <a:lnTo>
                      <a:pt x="0" y="42"/>
                    </a:lnTo>
                    <a:lnTo>
                      <a:pt x="0" y="42"/>
                    </a:lnTo>
                    <a:lnTo>
                      <a:pt x="2" y="46"/>
                    </a:lnTo>
                    <a:lnTo>
                      <a:pt x="6" y="50"/>
                    </a:lnTo>
                    <a:lnTo>
                      <a:pt x="20" y="58"/>
                    </a:lnTo>
                    <a:lnTo>
                      <a:pt x="44" y="64"/>
                    </a:lnTo>
                    <a:lnTo>
                      <a:pt x="76" y="70"/>
                    </a:lnTo>
                    <a:lnTo>
                      <a:pt x="114" y="74"/>
                    </a:lnTo>
                    <a:lnTo>
                      <a:pt x="158" y="78"/>
                    </a:lnTo>
                    <a:lnTo>
                      <a:pt x="204" y="80"/>
                    </a:lnTo>
                    <a:lnTo>
                      <a:pt x="256" y="80"/>
                    </a:lnTo>
                    <a:lnTo>
                      <a:pt x="256" y="80"/>
                    </a:lnTo>
                    <a:lnTo>
                      <a:pt x="306" y="80"/>
                    </a:lnTo>
                    <a:lnTo>
                      <a:pt x="354" y="78"/>
                    </a:lnTo>
                    <a:lnTo>
                      <a:pt x="396" y="74"/>
                    </a:lnTo>
                    <a:lnTo>
                      <a:pt x="434" y="70"/>
                    </a:lnTo>
                    <a:lnTo>
                      <a:pt x="464" y="64"/>
                    </a:lnTo>
                    <a:lnTo>
                      <a:pt x="488" y="58"/>
                    </a:lnTo>
                    <a:lnTo>
                      <a:pt x="502" y="50"/>
                    </a:lnTo>
                    <a:lnTo>
                      <a:pt x="506" y="46"/>
                    </a:lnTo>
                    <a:lnTo>
                      <a:pt x="508" y="42"/>
                    </a:lnTo>
                    <a:lnTo>
                      <a:pt x="508" y="42"/>
                    </a:lnTo>
                    <a:lnTo>
                      <a:pt x="506" y="38"/>
                    </a:lnTo>
                    <a:lnTo>
                      <a:pt x="502" y="34"/>
                    </a:lnTo>
                    <a:lnTo>
                      <a:pt x="496" y="30"/>
                    </a:lnTo>
                    <a:lnTo>
                      <a:pt x="488" y="26"/>
                    </a:lnTo>
                    <a:lnTo>
                      <a:pt x="464" y="18"/>
                    </a:lnTo>
                    <a:lnTo>
                      <a:pt x="434" y="12"/>
                    </a:lnTo>
                    <a:lnTo>
                      <a:pt x="396" y="6"/>
                    </a:lnTo>
                    <a:lnTo>
                      <a:pt x="354" y="2"/>
                    </a:lnTo>
                    <a:lnTo>
                      <a:pt x="306" y="0"/>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2" name="Freeform 499"/>
              <p:cNvSpPr>
                <a:spLocks noEditPoints="1"/>
              </p:cNvSpPr>
              <p:nvPr/>
            </p:nvSpPr>
            <p:spPr bwMode="auto">
              <a:xfrm>
                <a:off x="4641" y="4186"/>
                <a:ext cx="504" cy="80"/>
              </a:xfrm>
              <a:custGeom>
                <a:avLst/>
                <a:gdLst>
                  <a:gd name="T0" fmla="*/ 254 w 504"/>
                  <a:gd name="T1" fmla="*/ 80 h 80"/>
                  <a:gd name="T2" fmla="*/ 156 w 504"/>
                  <a:gd name="T3" fmla="*/ 78 h 80"/>
                  <a:gd name="T4" fmla="*/ 76 w 504"/>
                  <a:gd name="T5" fmla="*/ 68 h 80"/>
                  <a:gd name="T6" fmla="*/ 22 w 504"/>
                  <a:gd name="T7" fmla="*/ 56 h 80"/>
                  <a:gd name="T8" fmla="*/ 4 w 504"/>
                  <a:gd name="T9" fmla="*/ 46 h 80"/>
                  <a:gd name="T10" fmla="*/ 2 w 504"/>
                  <a:gd name="T11" fmla="*/ 42 h 80"/>
                  <a:gd name="T12" fmla="*/ 8 w 504"/>
                  <a:gd name="T13" fmla="*/ 34 h 80"/>
                  <a:gd name="T14" fmla="*/ 22 w 504"/>
                  <a:gd name="T15" fmla="*/ 26 h 80"/>
                  <a:gd name="T16" fmla="*/ 76 w 504"/>
                  <a:gd name="T17" fmla="*/ 12 h 80"/>
                  <a:gd name="T18" fmla="*/ 156 w 504"/>
                  <a:gd name="T19" fmla="*/ 4 h 80"/>
                  <a:gd name="T20" fmla="*/ 254 w 504"/>
                  <a:gd name="T21" fmla="*/ 0 h 80"/>
                  <a:gd name="T22" fmla="*/ 304 w 504"/>
                  <a:gd name="T23" fmla="*/ 2 h 80"/>
                  <a:gd name="T24" fmla="*/ 392 w 504"/>
                  <a:gd name="T25" fmla="*/ 8 h 80"/>
                  <a:gd name="T26" fmla="*/ 458 w 504"/>
                  <a:gd name="T27" fmla="*/ 18 h 80"/>
                  <a:gd name="T28" fmla="*/ 490 w 504"/>
                  <a:gd name="T29" fmla="*/ 30 h 80"/>
                  <a:gd name="T30" fmla="*/ 500 w 504"/>
                  <a:gd name="T31" fmla="*/ 38 h 80"/>
                  <a:gd name="T32" fmla="*/ 502 w 504"/>
                  <a:gd name="T33" fmla="*/ 42 h 80"/>
                  <a:gd name="T34" fmla="*/ 496 w 504"/>
                  <a:gd name="T35" fmla="*/ 50 h 80"/>
                  <a:gd name="T36" fmla="*/ 458 w 504"/>
                  <a:gd name="T37" fmla="*/ 64 h 80"/>
                  <a:gd name="T38" fmla="*/ 392 w 504"/>
                  <a:gd name="T39" fmla="*/ 74 h 80"/>
                  <a:gd name="T40" fmla="*/ 304 w 504"/>
                  <a:gd name="T41" fmla="*/ 80 h 80"/>
                  <a:gd name="T42" fmla="*/ 254 w 504"/>
                  <a:gd name="T43" fmla="*/ 0 h 80"/>
                  <a:gd name="T44" fmla="*/ 204 w 504"/>
                  <a:gd name="T45" fmla="*/ 0 h 80"/>
                  <a:gd name="T46" fmla="*/ 112 w 504"/>
                  <a:gd name="T47" fmla="*/ 8 h 80"/>
                  <a:gd name="T48" fmla="*/ 44 w 504"/>
                  <a:gd name="T49" fmla="*/ 18 h 80"/>
                  <a:gd name="T50" fmla="*/ 12 w 504"/>
                  <a:gd name="T51" fmla="*/ 30 h 80"/>
                  <a:gd name="T52" fmla="*/ 2 w 504"/>
                  <a:gd name="T53" fmla="*/ 38 h 80"/>
                  <a:gd name="T54" fmla="*/ 0 w 504"/>
                  <a:gd name="T55" fmla="*/ 42 h 80"/>
                  <a:gd name="T56" fmla="*/ 6 w 504"/>
                  <a:gd name="T57" fmla="*/ 50 h 80"/>
                  <a:gd name="T58" fmla="*/ 44 w 504"/>
                  <a:gd name="T59" fmla="*/ 64 h 80"/>
                  <a:gd name="T60" fmla="*/ 112 w 504"/>
                  <a:gd name="T61" fmla="*/ 74 h 80"/>
                  <a:gd name="T62" fmla="*/ 204 w 504"/>
                  <a:gd name="T63" fmla="*/ 80 h 80"/>
                  <a:gd name="T64" fmla="*/ 254 w 504"/>
                  <a:gd name="T65" fmla="*/ 80 h 80"/>
                  <a:gd name="T66" fmla="*/ 350 w 504"/>
                  <a:gd name="T67" fmla="*/ 78 h 80"/>
                  <a:gd name="T68" fmla="*/ 430 w 504"/>
                  <a:gd name="T69" fmla="*/ 68 h 80"/>
                  <a:gd name="T70" fmla="*/ 484 w 504"/>
                  <a:gd name="T71" fmla="*/ 56 h 80"/>
                  <a:gd name="T72" fmla="*/ 502 w 504"/>
                  <a:gd name="T73" fmla="*/ 46 h 80"/>
                  <a:gd name="T74" fmla="*/ 504 w 504"/>
                  <a:gd name="T75" fmla="*/ 42 h 80"/>
                  <a:gd name="T76" fmla="*/ 498 w 504"/>
                  <a:gd name="T77" fmla="*/ 34 h 80"/>
                  <a:gd name="T78" fmla="*/ 484 w 504"/>
                  <a:gd name="T79" fmla="*/ 26 h 80"/>
                  <a:gd name="T80" fmla="*/ 430 w 504"/>
                  <a:gd name="T81" fmla="*/ 12 h 80"/>
                  <a:gd name="T82" fmla="*/ 350 w 504"/>
                  <a:gd name="T83" fmla="*/ 4 h 80"/>
                  <a:gd name="T84" fmla="*/ 254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80"/>
                    </a:moveTo>
                    <a:lnTo>
                      <a:pt x="254" y="80"/>
                    </a:lnTo>
                    <a:lnTo>
                      <a:pt x="204" y="80"/>
                    </a:lnTo>
                    <a:lnTo>
                      <a:pt x="156" y="78"/>
                    </a:lnTo>
                    <a:lnTo>
                      <a:pt x="114" y="74"/>
                    </a:lnTo>
                    <a:lnTo>
                      <a:pt x="76" y="68"/>
                    </a:lnTo>
                    <a:lnTo>
                      <a:pt x="46" y="64"/>
                    </a:lnTo>
                    <a:lnTo>
                      <a:pt x="22" y="56"/>
                    </a:lnTo>
                    <a:lnTo>
                      <a:pt x="8" y="50"/>
                    </a:lnTo>
                    <a:lnTo>
                      <a:pt x="4" y="46"/>
                    </a:lnTo>
                    <a:lnTo>
                      <a:pt x="2" y="42"/>
                    </a:lnTo>
                    <a:lnTo>
                      <a:pt x="2" y="42"/>
                    </a:lnTo>
                    <a:lnTo>
                      <a:pt x="4" y="38"/>
                    </a:lnTo>
                    <a:lnTo>
                      <a:pt x="8" y="34"/>
                    </a:lnTo>
                    <a:lnTo>
                      <a:pt x="14" y="30"/>
                    </a:lnTo>
                    <a:lnTo>
                      <a:pt x="22" y="26"/>
                    </a:lnTo>
                    <a:lnTo>
                      <a:pt x="46" y="18"/>
                    </a:lnTo>
                    <a:lnTo>
                      <a:pt x="76" y="12"/>
                    </a:lnTo>
                    <a:lnTo>
                      <a:pt x="114" y="8"/>
                    </a:lnTo>
                    <a:lnTo>
                      <a:pt x="156" y="4"/>
                    </a:lnTo>
                    <a:lnTo>
                      <a:pt x="204" y="2"/>
                    </a:lnTo>
                    <a:lnTo>
                      <a:pt x="254" y="0"/>
                    </a:lnTo>
                    <a:lnTo>
                      <a:pt x="254" y="0"/>
                    </a:lnTo>
                    <a:lnTo>
                      <a:pt x="304" y="2"/>
                    </a:lnTo>
                    <a:lnTo>
                      <a:pt x="350" y="4"/>
                    </a:lnTo>
                    <a:lnTo>
                      <a:pt x="392" y="8"/>
                    </a:lnTo>
                    <a:lnTo>
                      <a:pt x="428" y="12"/>
                    </a:lnTo>
                    <a:lnTo>
                      <a:pt x="458" y="18"/>
                    </a:lnTo>
                    <a:lnTo>
                      <a:pt x="482" y="26"/>
                    </a:lnTo>
                    <a:lnTo>
                      <a:pt x="490" y="30"/>
                    </a:lnTo>
                    <a:lnTo>
                      <a:pt x="496" y="34"/>
                    </a:lnTo>
                    <a:lnTo>
                      <a:pt x="500" y="38"/>
                    </a:lnTo>
                    <a:lnTo>
                      <a:pt x="502" y="42"/>
                    </a:lnTo>
                    <a:lnTo>
                      <a:pt x="502" y="42"/>
                    </a:lnTo>
                    <a:lnTo>
                      <a:pt x="500" y="46"/>
                    </a:lnTo>
                    <a:lnTo>
                      <a:pt x="496" y="50"/>
                    </a:lnTo>
                    <a:lnTo>
                      <a:pt x="482" y="56"/>
                    </a:lnTo>
                    <a:lnTo>
                      <a:pt x="458" y="64"/>
                    </a:lnTo>
                    <a:lnTo>
                      <a:pt x="428" y="68"/>
                    </a:lnTo>
                    <a:lnTo>
                      <a:pt x="392" y="74"/>
                    </a:lnTo>
                    <a:lnTo>
                      <a:pt x="350" y="78"/>
                    </a:lnTo>
                    <a:lnTo>
                      <a:pt x="304" y="80"/>
                    </a:lnTo>
                    <a:lnTo>
                      <a:pt x="254" y="80"/>
                    </a:lnTo>
                    <a:close/>
                    <a:moveTo>
                      <a:pt x="254" y="0"/>
                    </a:moveTo>
                    <a:lnTo>
                      <a:pt x="254" y="0"/>
                    </a:lnTo>
                    <a:lnTo>
                      <a:pt x="204" y="0"/>
                    </a:lnTo>
                    <a:lnTo>
                      <a:pt x="156" y="4"/>
                    </a:lnTo>
                    <a:lnTo>
                      <a:pt x="112" y="8"/>
                    </a:lnTo>
                    <a:lnTo>
                      <a:pt x="76"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6" y="68"/>
                    </a:lnTo>
                    <a:lnTo>
                      <a:pt x="112" y="74"/>
                    </a:lnTo>
                    <a:lnTo>
                      <a:pt x="156" y="78"/>
                    </a:lnTo>
                    <a:lnTo>
                      <a:pt x="204" y="80"/>
                    </a:lnTo>
                    <a:lnTo>
                      <a:pt x="254" y="80"/>
                    </a:lnTo>
                    <a:lnTo>
                      <a:pt x="254" y="80"/>
                    </a:lnTo>
                    <a:lnTo>
                      <a:pt x="304" y="80"/>
                    </a:lnTo>
                    <a:lnTo>
                      <a:pt x="350" y="78"/>
                    </a:lnTo>
                    <a:lnTo>
                      <a:pt x="394" y="74"/>
                    </a:lnTo>
                    <a:lnTo>
                      <a:pt x="430" y="68"/>
                    </a:lnTo>
                    <a:lnTo>
                      <a:pt x="460" y="64"/>
                    </a:lnTo>
                    <a:lnTo>
                      <a:pt x="484" y="56"/>
                    </a:lnTo>
                    <a:lnTo>
                      <a:pt x="498" y="50"/>
                    </a:lnTo>
                    <a:lnTo>
                      <a:pt x="502" y="46"/>
                    </a:lnTo>
                    <a:lnTo>
                      <a:pt x="504" y="42"/>
                    </a:lnTo>
                    <a:lnTo>
                      <a:pt x="504" y="42"/>
                    </a:lnTo>
                    <a:lnTo>
                      <a:pt x="502" y="38"/>
                    </a:lnTo>
                    <a:lnTo>
                      <a:pt x="498" y="34"/>
                    </a:lnTo>
                    <a:lnTo>
                      <a:pt x="492" y="30"/>
                    </a:lnTo>
                    <a:lnTo>
                      <a:pt x="484" y="26"/>
                    </a:lnTo>
                    <a:lnTo>
                      <a:pt x="460" y="18"/>
                    </a:lnTo>
                    <a:lnTo>
                      <a:pt x="430" y="12"/>
                    </a:lnTo>
                    <a:lnTo>
                      <a:pt x="394" y="8"/>
                    </a:lnTo>
                    <a:lnTo>
                      <a:pt x="350" y="4"/>
                    </a:lnTo>
                    <a:lnTo>
                      <a:pt x="304" y="0"/>
                    </a:lnTo>
                    <a:lnTo>
                      <a:pt x="254" y="0"/>
                    </a:lnTo>
                    <a:close/>
                  </a:path>
                </a:pathLst>
              </a:custGeom>
              <a:solidFill>
                <a:srgbClr val="B4AE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3" name="Freeform 500"/>
              <p:cNvSpPr>
                <a:spLocks/>
              </p:cNvSpPr>
              <p:nvPr/>
            </p:nvSpPr>
            <p:spPr bwMode="auto">
              <a:xfrm>
                <a:off x="4643" y="4186"/>
                <a:ext cx="500" cy="80"/>
              </a:xfrm>
              <a:custGeom>
                <a:avLst/>
                <a:gdLst>
                  <a:gd name="T0" fmla="*/ 252 w 500"/>
                  <a:gd name="T1" fmla="*/ 80 h 80"/>
                  <a:gd name="T2" fmla="*/ 252 w 500"/>
                  <a:gd name="T3" fmla="*/ 80 h 80"/>
                  <a:gd name="T4" fmla="*/ 202 w 500"/>
                  <a:gd name="T5" fmla="*/ 80 h 80"/>
                  <a:gd name="T6" fmla="*/ 154 w 500"/>
                  <a:gd name="T7" fmla="*/ 78 h 80"/>
                  <a:gd name="T8" fmla="*/ 112 w 500"/>
                  <a:gd name="T9" fmla="*/ 74 h 80"/>
                  <a:gd name="T10" fmla="*/ 74 w 500"/>
                  <a:gd name="T11" fmla="*/ 68 h 80"/>
                  <a:gd name="T12" fmla="*/ 44 w 500"/>
                  <a:gd name="T13" fmla="*/ 64 h 80"/>
                  <a:gd name="T14" fmla="*/ 20 w 500"/>
                  <a:gd name="T15" fmla="*/ 56 h 80"/>
                  <a:gd name="T16" fmla="*/ 6 w 500"/>
                  <a:gd name="T17" fmla="*/ 50 h 80"/>
                  <a:gd name="T18" fmla="*/ 2 w 500"/>
                  <a:gd name="T19" fmla="*/ 46 h 80"/>
                  <a:gd name="T20" fmla="*/ 0 w 500"/>
                  <a:gd name="T21" fmla="*/ 42 h 80"/>
                  <a:gd name="T22" fmla="*/ 0 w 500"/>
                  <a:gd name="T23" fmla="*/ 42 h 80"/>
                  <a:gd name="T24" fmla="*/ 2 w 500"/>
                  <a:gd name="T25" fmla="*/ 38 h 80"/>
                  <a:gd name="T26" fmla="*/ 6 w 500"/>
                  <a:gd name="T27" fmla="*/ 34 h 80"/>
                  <a:gd name="T28" fmla="*/ 12 w 500"/>
                  <a:gd name="T29" fmla="*/ 30 h 80"/>
                  <a:gd name="T30" fmla="*/ 20 w 500"/>
                  <a:gd name="T31" fmla="*/ 26 h 80"/>
                  <a:gd name="T32" fmla="*/ 44 w 500"/>
                  <a:gd name="T33" fmla="*/ 18 h 80"/>
                  <a:gd name="T34" fmla="*/ 74 w 500"/>
                  <a:gd name="T35" fmla="*/ 12 h 80"/>
                  <a:gd name="T36" fmla="*/ 112 w 500"/>
                  <a:gd name="T37" fmla="*/ 8 h 80"/>
                  <a:gd name="T38" fmla="*/ 154 w 500"/>
                  <a:gd name="T39" fmla="*/ 4 h 80"/>
                  <a:gd name="T40" fmla="*/ 202 w 500"/>
                  <a:gd name="T41" fmla="*/ 2 h 80"/>
                  <a:gd name="T42" fmla="*/ 252 w 500"/>
                  <a:gd name="T43" fmla="*/ 0 h 80"/>
                  <a:gd name="T44" fmla="*/ 252 w 500"/>
                  <a:gd name="T45" fmla="*/ 0 h 80"/>
                  <a:gd name="T46" fmla="*/ 302 w 500"/>
                  <a:gd name="T47" fmla="*/ 2 h 80"/>
                  <a:gd name="T48" fmla="*/ 348 w 500"/>
                  <a:gd name="T49" fmla="*/ 4 h 80"/>
                  <a:gd name="T50" fmla="*/ 390 w 500"/>
                  <a:gd name="T51" fmla="*/ 8 h 80"/>
                  <a:gd name="T52" fmla="*/ 426 w 500"/>
                  <a:gd name="T53" fmla="*/ 12 h 80"/>
                  <a:gd name="T54" fmla="*/ 456 w 500"/>
                  <a:gd name="T55" fmla="*/ 18 h 80"/>
                  <a:gd name="T56" fmla="*/ 480 w 500"/>
                  <a:gd name="T57" fmla="*/ 26 h 80"/>
                  <a:gd name="T58" fmla="*/ 488 w 500"/>
                  <a:gd name="T59" fmla="*/ 30 h 80"/>
                  <a:gd name="T60" fmla="*/ 494 w 500"/>
                  <a:gd name="T61" fmla="*/ 34 h 80"/>
                  <a:gd name="T62" fmla="*/ 498 w 500"/>
                  <a:gd name="T63" fmla="*/ 38 h 80"/>
                  <a:gd name="T64" fmla="*/ 500 w 500"/>
                  <a:gd name="T65" fmla="*/ 42 h 80"/>
                  <a:gd name="T66" fmla="*/ 500 w 500"/>
                  <a:gd name="T67" fmla="*/ 42 h 80"/>
                  <a:gd name="T68" fmla="*/ 498 w 500"/>
                  <a:gd name="T69" fmla="*/ 46 h 80"/>
                  <a:gd name="T70" fmla="*/ 494 w 500"/>
                  <a:gd name="T71" fmla="*/ 50 h 80"/>
                  <a:gd name="T72" fmla="*/ 480 w 500"/>
                  <a:gd name="T73" fmla="*/ 56 h 80"/>
                  <a:gd name="T74" fmla="*/ 456 w 500"/>
                  <a:gd name="T75" fmla="*/ 64 h 80"/>
                  <a:gd name="T76" fmla="*/ 426 w 500"/>
                  <a:gd name="T77" fmla="*/ 68 h 80"/>
                  <a:gd name="T78" fmla="*/ 390 w 500"/>
                  <a:gd name="T79" fmla="*/ 74 h 80"/>
                  <a:gd name="T80" fmla="*/ 348 w 500"/>
                  <a:gd name="T81" fmla="*/ 78 h 80"/>
                  <a:gd name="T82" fmla="*/ 302 w 500"/>
                  <a:gd name="T83" fmla="*/ 80 h 80"/>
                  <a:gd name="T84" fmla="*/ 252 w 500"/>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80"/>
                    </a:moveTo>
                    <a:lnTo>
                      <a:pt x="252" y="80"/>
                    </a:lnTo>
                    <a:lnTo>
                      <a:pt x="202" y="80"/>
                    </a:lnTo>
                    <a:lnTo>
                      <a:pt x="154" y="78"/>
                    </a:lnTo>
                    <a:lnTo>
                      <a:pt x="112" y="74"/>
                    </a:lnTo>
                    <a:lnTo>
                      <a:pt x="74" y="68"/>
                    </a:lnTo>
                    <a:lnTo>
                      <a:pt x="44" y="64"/>
                    </a:lnTo>
                    <a:lnTo>
                      <a:pt x="20" y="56"/>
                    </a:lnTo>
                    <a:lnTo>
                      <a:pt x="6" y="50"/>
                    </a:lnTo>
                    <a:lnTo>
                      <a:pt x="2" y="46"/>
                    </a:lnTo>
                    <a:lnTo>
                      <a:pt x="0" y="42"/>
                    </a:lnTo>
                    <a:lnTo>
                      <a:pt x="0" y="42"/>
                    </a:lnTo>
                    <a:lnTo>
                      <a:pt x="2" y="38"/>
                    </a:lnTo>
                    <a:lnTo>
                      <a:pt x="6" y="34"/>
                    </a:lnTo>
                    <a:lnTo>
                      <a:pt x="12" y="30"/>
                    </a:lnTo>
                    <a:lnTo>
                      <a:pt x="20" y="26"/>
                    </a:lnTo>
                    <a:lnTo>
                      <a:pt x="44" y="18"/>
                    </a:lnTo>
                    <a:lnTo>
                      <a:pt x="74" y="12"/>
                    </a:lnTo>
                    <a:lnTo>
                      <a:pt x="112" y="8"/>
                    </a:lnTo>
                    <a:lnTo>
                      <a:pt x="154" y="4"/>
                    </a:lnTo>
                    <a:lnTo>
                      <a:pt x="202" y="2"/>
                    </a:lnTo>
                    <a:lnTo>
                      <a:pt x="252" y="0"/>
                    </a:lnTo>
                    <a:lnTo>
                      <a:pt x="252" y="0"/>
                    </a:lnTo>
                    <a:lnTo>
                      <a:pt x="302" y="2"/>
                    </a:lnTo>
                    <a:lnTo>
                      <a:pt x="348" y="4"/>
                    </a:lnTo>
                    <a:lnTo>
                      <a:pt x="390" y="8"/>
                    </a:lnTo>
                    <a:lnTo>
                      <a:pt x="426" y="12"/>
                    </a:lnTo>
                    <a:lnTo>
                      <a:pt x="456" y="18"/>
                    </a:lnTo>
                    <a:lnTo>
                      <a:pt x="480" y="26"/>
                    </a:lnTo>
                    <a:lnTo>
                      <a:pt x="488" y="30"/>
                    </a:lnTo>
                    <a:lnTo>
                      <a:pt x="494" y="34"/>
                    </a:lnTo>
                    <a:lnTo>
                      <a:pt x="498" y="38"/>
                    </a:lnTo>
                    <a:lnTo>
                      <a:pt x="500" y="42"/>
                    </a:lnTo>
                    <a:lnTo>
                      <a:pt x="500" y="42"/>
                    </a:lnTo>
                    <a:lnTo>
                      <a:pt x="498" y="46"/>
                    </a:lnTo>
                    <a:lnTo>
                      <a:pt x="494" y="50"/>
                    </a:lnTo>
                    <a:lnTo>
                      <a:pt x="480" y="56"/>
                    </a:lnTo>
                    <a:lnTo>
                      <a:pt x="456" y="64"/>
                    </a:lnTo>
                    <a:lnTo>
                      <a:pt x="426" y="68"/>
                    </a:lnTo>
                    <a:lnTo>
                      <a:pt x="390" y="74"/>
                    </a:lnTo>
                    <a:lnTo>
                      <a:pt x="348" y="78"/>
                    </a:lnTo>
                    <a:lnTo>
                      <a:pt x="302" y="80"/>
                    </a:lnTo>
                    <a:lnTo>
                      <a:pt x="252"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4" name="Freeform 501"/>
              <p:cNvSpPr>
                <a:spLocks/>
              </p:cNvSpPr>
              <p:nvPr/>
            </p:nvSpPr>
            <p:spPr bwMode="auto">
              <a:xfrm>
                <a:off x="4641" y="4186"/>
                <a:ext cx="504" cy="80"/>
              </a:xfrm>
              <a:custGeom>
                <a:avLst/>
                <a:gdLst>
                  <a:gd name="T0" fmla="*/ 254 w 504"/>
                  <a:gd name="T1" fmla="*/ 0 h 80"/>
                  <a:gd name="T2" fmla="*/ 254 w 504"/>
                  <a:gd name="T3" fmla="*/ 0 h 80"/>
                  <a:gd name="T4" fmla="*/ 204 w 504"/>
                  <a:gd name="T5" fmla="*/ 0 h 80"/>
                  <a:gd name="T6" fmla="*/ 156 w 504"/>
                  <a:gd name="T7" fmla="*/ 4 h 80"/>
                  <a:gd name="T8" fmla="*/ 112 w 504"/>
                  <a:gd name="T9" fmla="*/ 8 h 80"/>
                  <a:gd name="T10" fmla="*/ 76 w 504"/>
                  <a:gd name="T11" fmla="*/ 12 h 80"/>
                  <a:gd name="T12" fmla="*/ 44 w 504"/>
                  <a:gd name="T13" fmla="*/ 18 h 80"/>
                  <a:gd name="T14" fmla="*/ 20 w 504"/>
                  <a:gd name="T15" fmla="*/ 26 h 80"/>
                  <a:gd name="T16" fmla="*/ 12 w 504"/>
                  <a:gd name="T17" fmla="*/ 30 h 80"/>
                  <a:gd name="T18" fmla="*/ 6 w 504"/>
                  <a:gd name="T19" fmla="*/ 34 h 80"/>
                  <a:gd name="T20" fmla="*/ 2 w 504"/>
                  <a:gd name="T21" fmla="*/ 38 h 80"/>
                  <a:gd name="T22" fmla="*/ 0 w 504"/>
                  <a:gd name="T23" fmla="*/ 42 h 80"/>
                  <a:gd name="T24" fmla="*/ 0 w 504"/>
                  <a:gd name="T25" fmla="*/ 42 h 80"/>
                  <a:gd name="T26" fmla="*/ 2 w 504"/>
                  <a:gd name="T27" fmla="*/ 46 h 80"/>
                  <a:gd name="T28" fmla="*/ 6 w 504"/>
                  <a:gd name="T29" fmla="*/ 50 h 80"/>
                  <a:gd name="T30" fmla="*/ 20 w 504"/>
                  <a:gd name="T31" fmla="*/ 56 h 80"/>
                  <a:gd name="T32" fmla="*/ 44 w 504"/>
                  <a:gd name="T33" fmla="*/ 64 h 80"/>
                  <a:gd name="T34" fmla="*/ 76 w 504"/>
                  <a:gd name="T35" fmla="*/ 68 h 80"/>
                  <a:gd name="T36" fmla="*/ 112 w 504"/>
                  <a:gd name="T37" fmla="*/ 74 h 80"/>
                  <a:gd name="T38" fmla="*/ 156 w 504"/>
                  <a:gd name="T39" fmla="*/ 78 h 80"/>
                  <a:gd name="T40" fmla="*/ 204 w 504"/>
                  <a:gd name="T41" fmla="*/ 80 h 80"/>
                  <a:gd name="T42" fmla="*/ 254 w 504"/>
                  <a:gd name="T43" fmla="*/ 80 h 80"/>
                  <a:gd name="T44" fmla="*/ 254 w 504"/>
                  <a:gd name="T45" fmla="*/ 80 h 80"/>
                  <a:gd name="T46" fmla="*/ 304 w 504"/>
                  <a:gd name="T47" fmla="*/ 80 h 80"/>
                  <a:gd name="T48" fmla="*/ 350 w 504"/>
                  <a:gd name="T49" fmla="*/ 78 h 80"/>
                  <a:gd name="T50" fmla="*/ 394 w 504"/>
                  <a:gd name="T51" fmla="*/ 74 h 80"/>
                  <a:gd name="T52" fmla="*/ 430 w 504"/>
                  <a:gd name="T53" fmla="*/ 68 h 80"/>
                  <a:gd name="T54" fmla="*/ 460 w 504"/>
                  <a:gd name="T55" fmla="*/ 64 h 80"/>
                  <a:gd name="T56" fmla="*/ 484 w 504"/>
                  <a:gd name="T57" fmla="*/ 56 h 80"/>
                  <a:gd name="T58" fmla="*/ 498 w 504"/>
                  <a:gd name="T59" fmla="*/ 50 h 80"/>
                  <a:gd name="T60" fmla="*/ 502 w 504"/>
                  <a:gd name="T61" fmla="*/ 46 h 80"/>
                  <a:gd name="T62" fmla="*/ 504 w 504"/>
                  <a:gd name="T63" fmla="*/ 42 h 80"/>
                  <a:gd name="T64" fmla="*/ 504 w 504"/>
                  <a:gd name="T65" fmla="*/ 42 h 80"/>
                  <a:gd name="T66" fmla="*/ 502 w 504"/>
                  <a:gd name="T67" fmla="*/ 38 h 80"/>
                  <a:gd name="T68" fmla="*/ 498 w 504"/>
                  <a:gd name="T69" fmla="*/ 34 h 80"/>
                  <a:gd name="T70" fmla="*/ 492 w 504"/>
                  <a:gd name="T71" fmla="*/ 30 h 80"/>
                  <a:gd name="T72" fmla="*/ 484 w 504"/>
                  <a:gd name="T73" fmla="*/ 26 h 80"/>
                  <a:gd name="T74" fmla="*/ 460 w 504"/>
                  <a:gd name="T75" fmla="*/ 18 h 80"/>
                  <a:gd name="T76" fmla="*/ 430 w 504"/>
                  <a:gd name="T77" fmla="*/ 12 h 80"/>
                  <a:gd name="T78" fmla="*/ 394 w 504"/>
                  <a:gd name="T79" fmla="*/ 8 h 80"/>
                  <a:gd name="T80" fmla="*/ 350 w 504"/>
                  <a:gd name="T81" fmla="*/ 4 h 80"/>
                  <a:gd name="T82" fmla="*/ 304 w 504"/>
                  <a:gd name="T83" fmla="*/ 0 h 80"/>
                  <a:gd name="T84" fmla="*/ 254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4" y="0"/>
                    </a:moveTo>
                    <a:lnTo>
                      <a:pt x="254" y="0"/>
                    </a:lnTo>
                    <a:lnTo>
                      <a:pt x="204" y="0"/>
                    </a:lnTo>
                    <a:lnTo>
                      <a:pt x="156" y="4"/>
                    </a:lnTo>
                    <a:lnTo>
                      <a:pt x="112" y="8"/>
                    </a:lnTo>
                    <a:lnTo>
                      <a:pt x="76"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6" y="68"/>
                    </a:lnTo>
                    <a:lnTo>
                      <a:pt x="112" y="74"/>
                    </a:lnTo>
                    <a:lnTo>
                      <a:pt x="156" y="78"/>
                    </a:lnTo>
                    <a:lnTo>
                      <a:pt x="204" y="80"/>
                    </a:lnTo>
                    <a:lnTo>
                      <a:pt x="254" y="80"/>
                    </a:lnTo>
                    <a:lnTo>
                      <a:pt x="254" y="80"/>
                    </a:lnTo>
                    <a:lnTo>
                      <a:pt x="304" y="80"/>
                    </a:lnTo>
                    <a:lnTo>
                      <a:pt x="350" y="78"/>
                    </a:lnTo>
                    <a:lnTo>
                      <a:pt x="394" y="74"/>
                    </a:lnTo>
                    <a:lnTo>
                      <a:pt x="430" y="68"/>
                    </a:lnTo>
                    <a:lnTo>
                      <a:pt x="460" y="64"/>
                    </a:lnTo>
                    <a:lnTo>
                      <a:pt x="484" y="56"/>
                    </a:lnTo>
                    <a:lnTo>
                      <a:pt x="498" y="50"/>
                    </a:lnTo>
                    <a:lnTo>
                      <a:pt x="502" y="46"/>
                    </a:lnTo>
                    <a:lnTo>
                      <a:pt x="504" y="42"/>
                    </a:lnTo>
                    <a:lnTo>
                      <a:pt x="504" y="42"/>
                    </a:lnTo>
                    <a:lnTo>
                      <a:pt x="502" y="38"/>
                    </a:lnTo>
                    <a:lnTo>
                      <a:pt x="498" y="34"/>
                    </a:lnTo>
                    <a:lnTo>
                      <a:pt x="492" y="30"/>
                    </a:lnTo>
                    <a:lnTo>
                      <a:pt x="484" y="26"/>
                    </a:lnTo>
                    <a:lnTo>
                      <a:pt x="460" y="18"/>
                    </a:lnTo>
                    <a:lnTo>
                      <a:pt x="430" y="12"/>
                    </a:lnTo>
                    <a:lnTo>
                      <a:pt x="394" y="8"/>
                    </a:lnTo>
                    <a:lnTo>
                      <a:pt x="350" y="4"/>
                    </a:lnTo>
                    <a:lnTo>
                      <a:pt x="304" y="0"/>
                    </a:lnTo>
                    <a:lnTo>
                      <a:pt x="2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5" name="Freeform 502"/>
              <p:cNvSpPr>
                <a:spLocks noEditPoints="1"/>
              </p:cNvSpPr>
              <p:nvPr/>
            </p:nvSpPr>
            <p:spPr bwMode="auto">
              <a:xfrm>
                <a:off x="4643" y="4186"/>
                <a:ext cx="500" cy="80"/>
              </a:xfrm>
              <a:custGeom>
                <a:avLst/>
                <a:gdLst>
                  <a:gd name="T0" fmla="*/ 252 w 500"/>
                  <a:gd name="T1" fmla="*/ 80 h 80"/>
                  <a:gd name="T2" fmla="*/ 156 w 500"/>
                  <a:gd name="T3" fmla="*/ 76 h 80"/>
                  <a:gd name="T4" fmla="*/ 76 w 500"/>
                  <a:gd name="T5" fmla="*/ 68 h 80"/>
                  <a:gd name="T6" fmla="*/ 22 w 500"/>
                  <a:gd name="T7" fmla="*/ 56 h 80"/>
                  <a:gd name="T8" fmla="*/ 4 w 500"/>
                  <a:gd name="T9" fmla="*/ 46 h 80"/>
                  <a:gd name="T10" fmla="*/ 2 w 500"/>
                  <a:gd name="T11" fmla="*/ 42 h 80"/>
                  <a:gd name="T12" fmla="*/ 8 w 500"/>
                  <a:gd name="T13" fmla="*/ 34 h 80"/>
                  <a:gd name="T14" fmla="*/ 22 w 500"/>
                  <a:gd name="T15" fmla="*/ 26 h 80"/>
                  <a:gd name="T16" fmla="*/ 76 w 500"/>
                  <a:gd name="T17" fmla="*/ 12 h 80"/>
                  <a:gd name="T18" fmla="*/ 156 w 500"/>
                  <a:gd name="T19" fmla="*/ 4 h 80"/>
                  <a:gd name="T20" fmla="*/ 252 w 500"/>
                  <a:gd name="T21" fmla="*/ 0 h 80"/>
                  <a:gd name="T22" fmla="*/ 302 w 500"/>
                  <a:gd name="T23" fmla="*/ 2 h 80"/>
                  <a:gd name="T24" fmla="*/ 388 w 500"/>
                  <a:gd name="T25" fmla="*/ 8 h 80"/>
                  <a:gd name="T26" fmla="*/ 456 w 500"/>
                  <a:gd name="T27" fmla="*/ 20 h 80"/>
                  <a:gd name="T28" fmla="*/ 486 w 500"/>
                  <a:gd name="T29" fmla="*/ 30 h 80"/>
                  <a:gd name="T30" fmla="*/ 496 w 500"/>
                  <a:gd name="T31" fmla="*/ 38 h 80"/>
                  <a:gd name="T32" fmla="*/ 498 w 500"/>
                  <a:gd name="T33" fmla="*/ 42 h 80"/>
                  <a:gd name="T34" fmla="*/ 492 w 500"/>
                  <a:gd name="T35" fmla="*/ 50 h 80"/>
                  <a:gd name="T36" fmla="*/ 456 w 500"/>
                  <a:gd name="T37" fmla="*/ 62 h 80"/>
                  <a:gd name="T38" fmla="*/ 388 w 500"/>
                  <a:gd name="T39" fmla="*/ 74 h 80"/>
                  <a:gd name="T40" fmla="*/ 302 w 500"/>
                  <a:gd name="T41" fmla="*/ 78 h 80"/>
                  <a:gd name="T42" fmla="*/ 252 w 500"/>
                  <a:gd name="T43" fmla="*/ 0 h 80"/>
                  <a:gd name="T44" fmla="*/ 202 w 500"/>
                  <a:gd name="T45" fmla="*/ 2 h 80"/>
                  <a:gd name="T46" fmla="*/ 112 w 500"/>
                  <a:gd name="T47" fmla="*/ 8 h 80"/>
                  <a:gd name="T48" fmla="*/ 44 w 500"/>
                  <a:gd name="T49" fmla="*/ 18 h 80"/>
                  <a:gd name="T50" fmla="*/ 12 w 500"/>
                  <a:gd name="T51" fmla="*/ 30 h 80"/>
                  <a:gd name="T52" fmla="*/ 2 w 500"/>
                  <a:gd name="T53" fmla="*/ 38 h 80"/>
                  <a:gd name="T54" fmla="*/ 0 w 500"/>
                  <a:gd name="T55" fmla="*/ 42 h 80"/>
                  <a:gd name="T56" fmla="*/ 6 w 500"/>
                  <a:gd name="T57" fmla="*/ 50 h 80"/>
                  <a:gd name="T58" fmla="*/ 44 w 500"/>
                  <a:gd name="T59" fmla="*/ 64 h 80"/>
                  <a:gd name="T60" fmla="*/ 112 w 500"/>
                  <a:gd name="T61" fmla="*/ 74 h 80"/>
                  <a:gd name="T62" fmla="*/ 202 w 500"/>
                  <a:gd name="T63" fmla="*/ 80 h 80"/>
                  <a:gd name="T64" fmla="*/ 252 w 500"/>
                  <a:gd name="T65" fmla="*/ 80 h 80"/>
                  <a:gd name="T66" fmla="*/ 348 w 500"/>
                  <a:gd name="T67" fmla="*/ 78 h 80"/>
                  <a:gd name="T68" fmla="*/ 426 w 500"/>
                  <a:gd name="T69" fmla="*/ 68 h 80"/>
                  <a:gd name="T70" fmla="*/ 480 w 500"/>
                  <a:gd name="T71" fmla="*/ 56 h 80"/>
                  <a:gd name="T72" fmla="*/ 498 w 500"/>
                  <a:gd name="T73" fmla="*/ 46 h 80"/>
                  <a:gd name="T74" fmla="*/ 500 w 500"/>
                  <a:gd name="T75" fmla="*/ 42 h 80"/>
                  <a:gd name="T76" fmla="*/ 494 w 500"/>
                  <a:gd name="T77" fmla="*/ 34 h 80"/>
                  <a:gd name="T78" fmla="*/ 480 w 500"/>
                  <a:gd name="T79" fmla="*/ 26 h 80"/>
                  <a:gd name="T80" fmla="*/ 426 w 500"/>
                  <a:gd name="T81" fmla="*/ 12 h 80"/>
                  <a:gd name="T82" fmla="*/ 348 w 500"/>
                  <a:gd name="T83" fmla="*/ 4 h 80"/>
                  <a:gd name="T84" fmla="*/ 252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80"/>
                    </a:moveTo>
                    <a:lnTo>
                      <a:pt x="252" y="80"/>
                    </a:lnTo>
                    <a:lnTo>
                      <a:pt x="202" y="78"/>
                    </a:lnTo>
                    <a:lnTo>
                      <a:pt x="156" y="76"/>
                    </a:lnTo>
                    <a:lnTo>
                      <a:pt x="114" y="74"/>
                    </a:lnTo>
                    <a:lnTo>
                      <a:pt x="76" y="68"/>
                    </a:lnTo>
                    <a:lnTo>
                      <a:pt x="46" y="62"/>
                    </a:lnTo>
                    <a:lnTo>
                      <a:pt x="22" y="56"/>
                    </a:lnTo>
                    <a:lnTo>
                      <a:pt x="8" y="50"/>
                    </a:lnTo>
                    <a:lnTo>
                      <a:pt x="4" y="46"/>
                    </a:lnTo>
                    <a:lnTo>
                      <a:pt x="2" y="42"/>
                    </a:lnTo>
                    <a:lnTo>
                      <a:pt x="2" y="42"/>
                    </a:lnTo>
                    <a:lnTo>
                      <a:pt x="4" y="38"/>
                    </a:lnTo>
                    <a:lnTo>
                      <a:pt x="8" y="34"/>
                    </a:lnTo>
                    <a:lnTo>
                      <a:pt x="14" y="30"/>
                    </a:lnTo>
                    <a:lnTo>
                      <a:pt x="22" y="26"/>
                    </a:lnTo>
                    <a:lnTo>
                      <a:pt x="46" y="20"/>
                    </a:lnTo>
                    <a:lnTo>
                      <a:pt x="76" y="12"/>
                    </a:lnTo>
                    <a:lnTo>
                      <a:pt x="114" y="8"/>
                    </a:lnTo>
                    <a:lnTo>
                      <a:pt x="156" y="4"/>
                    </a:lnTo>
                    <a:lnTo>
                      <a:pt x="202" y="2"/>
                    </a:lnTo>
                    <a:lnTo>
                      <a:pt x="252" y="0"/>
                    </a:lnTo>
                    <a:lnTo>
                      <a:pt x="252" y="0"/>
                    </a:lnTo>
                    <a:lnTo>
                      <a:pt x="302" y="2"/>
                    </a:lnTo>
                    <a:lnTo>
                      <a:pt x="348" y="4"/>
                    </a:lnTo>
                    <a:lnTo>
                      <a:pt x="388" y="8"/>
                    </a:lnTo>
                    <a:lnTo>
                      <a:pt x="426" y="12"/>
                    </a:lnTo>
                    <a:lnTo>
                      <a:pt x="456" y="20"/>
                    </a:lnTo>
                    <a:lnTo>
                      <a:pt x="478" y="26"/>
                    </a:lnTo>
                    <a:lnTo>
                      <a:pt x="486" y="30"/>
                    </a:lnTo>
                    <a:lnTo>
                      <a:pt x="492" y="34"/>
                    </a:lnTo>
                    <a:lnTo>
                      <a:pt x="496" y="38"/>
                    </a:lnTo>
                    <a:lnTo>
                      <a:pt x="498" y="42"/>
                    </a:lnTo>
                    <a:lnTo>
                      <a:pt x="498" y="42"/>
                    </a:lnTo>
                    <a:lnTo>
                      <a:pt x="496" y="46"/>
                    </a:lnTo>
                    <a:lnTo>
                      <a:pt x="492" y="50"/>
                    </a:lnTo>
                    <a:lnTo>
                      <a:pt x="478" y="56"/>
                    </a:lnTo>
                    <a:lnTo>
                      <a:pt x="456" y="62"/>
                    </a:lnTo>
                    <a:lnTo>
                      <a:pt x="426" y="68"/>
                    </a:lnTo>
                    <a:lnTo>
                      <a:pt x="388" y="74"/>
                    </a:lnTo>
                    <a:lnTo>
                      <a:pt x="348" y="76"/>
                    </a:lnTo>
                    <a:lnTo>
                      <a:pt x="302" y="78"/>
                    </a:lnTo>
                    <a:lnTo>
                      <a:pt x="252" y="80"/>
                    </a:lnTo>
                    <a:close/>
                    <a:moveTo>
                      <a:pt x="252" y="0"/>
                    </a:moveTo>
                    <a:lnTo>
                      <a:pt x="252" y="0"/>
                    </a:lnTo>
                    <a:lnTo>
                      <a:pt x="202" y="2"/>
                    </a:lnTo>
                    <a:lnTo>
                      <a:pt x="154" y="4"/>
                    </a:lnTo>
                    <a:lnTo>
                      <a:pt x="112" y="8"/>
                    </a:lnTo>
                    <a:lnTo>
                      <a:pt x="74"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4" y="68"/>
                    </a:lnTo>
                    <a:lnTo>
                      <a:pt x="112" y="74"/>
                    </a:lnTo>
                    <a:lnTo>
                      <a:pt x="154" y="78"/>
                    </a:lnTo>
                    <a:lnTo>
                      <a:pt x="202" y="80"/>
                    </a:lnTo>
                    <a:lnTo>
                      <a:pt x="252" y="80"/>
                    </a:lnTo>
                    <a:lnTo>
                      <a:pt x="252" y="80"/>
                    </a:lnTo>
                    <a:lnTo>
                      <a:pt x="302" y="80"/>
                    </a:lnTo>
                    <a:lnTo>
                      <a:pt x="348" y="78"/>
                    </a:lnTo>
                    <a:lnTo>
                      <a:pt x="390" y="74"/>
                    </a:lnTo>
                    <a:lnTo>
                      <a:pt x="426" y="68"/>
                    </a:lnTo>
                    <a:lnTo>
                      <a:pt x="456" y="64"/>
                    </a:lnTo>
                    <a:lnTo>
                      <a:pt x="480" y="56"/>
                    </a:lnTo>
                    <a:lnTo>
                      <a:pt x="494" y="50"/>
                    </a:lnTo>
                    <a:lnTo>
                      <a:pt x="498" y="46"/>
                    </a:lnTo>
                    <a:lnTo>
                      <a:pt x="500" y="42"/>
                    </a:lnTo>
                    <a:lnTo>
                      <a:pt x="500" y="42"/>
                    </a:lnTo>
                    <a:lnTo>
                      <a:pt x="498" y="38"/>
                    </a:lnTo>
                    <a:lnTo>
                      <a:pt x="494" y="34"/>
                    </a:lnTo>
                    <a:lnTo>
                      <a:pt x="488" y="30"/>
                    </a:lnTo>
                    <a:lnTo>
                      <a:pt x="480" y="26"/>
                    </a:lnTo>
                    <a:lnTo>
                      <a:pt x="456" y="18"/>
                    </a:lnTo>
                    <a:lnTo>
                      <a:pt x="426" y="12"/>
                    </a:lnTo>
                    <a:lnTo>
                      <a:pt x="390" y="8"/>
                    </a:lnTo>
                    <a:lnTo>
                      <a:pt x="348" y="4"/>
                    </a:lnTo>
                    <a:lnTo>
                      <a:pt x="302" y="2"/>
                    </a:lnTo>
                    <a:lnTo>
                      <a:pt x="252" y="0"/>
                    </a:lnTo>
                    <a:close/>
                  </a:path>
                </a:pathLst>
              </a:custGeom>
              <a:solidFill>
                <a:srgbClr val="B3AD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6" name="Freeform 503"/>
              <p:cNvSpPr>
                <a:spLocks/>
              </p:cNvSpPr>
              <p:nvPr/>
            </p:nvSpPr>
            <p:spPr bwMode="auto">
              <a:xfrm>
                <a:off x="4645" y="4186"/>
                <a:ext cx="496" cy="80"/>
              </a:xfrm>
              <a:custGeom>
                <a:avLst/>
                <a:gdLst>
                  <a:gd name="T0" fmla="*/ 250 w 496"/>
                  <a:gd name="T1" fmla="*/ 80 h 80"/>
                  <a:gd name="T2" fmla="*/ 250 w 496"/>
                  <a:gd name="T3" fmla="*/ 80 h 80"/>
                  <a:gd name="T4" fmla="*/ 200 w 496"/>
                  <a:gd name="T5" fmla="*/ 78 h 80"/>
                  <a:gd name="T6" fmla="*/ 154 w 496"/>
                  <a:gd name="T7" fmla="*/ 76 h 80"/>
                  <a:gd name="T8" fmla="*/ 112 w 496"/>
                  <a:gd name="T9" fmla="*/ 74 h 80"/>
                  <a:gd name="T10" fmla="*/ 74 w 496"/>
                  <a:gd name="T11" fmla="*/ 68 h 80"/>
                  <a:gd name="T12" fmla="*/ 44 w 496"/>
                  <a:gd name="T13" fmla="*/ 62 h 80"/>
                  <a:gd name="T14" fmla="*/ 20 w 496"/>
                  <a:gd name="T15" fmla="*/ 56 h 80"/>
                  <a:gd name="T16" fmla="*/ 6 w 496"/>
                  <a:gd name="T17" fmla="*/ 50 h 80"/>
                  <a:gd name="T18" fmla="*/ 2 w 496"/>
                  <a:gd name="T19" fmla="*/ 46 h 80"/>
                  <a:gd name="T20" fmla="*/ 0 w 496"/>
                  <a:gd name="T21" fmla="*/ 42 h 80"/>
                  <a:gd name="T22" fmla="*/ 0 w 496"/>
                  <a:gd name="T23" fmla="*/ 42 h 80"/>
                  <a:gd name="T24" fmla="*/ 2 w 496"/>
                  <a:gd name="T25" fmla="*/ 38 h 80"/>
                  <a:gd name="T26" fmla="*/ 6 w 496"/>
                  <a:gd name="T27" fmla="*/ 34 h 80"/>
                  <a:gd name="T28" fmla="*/ 12 w 496"/>
                  <a:gd name="T29" fmla="*/ 30 h 80"/>
                  <a:gd name="T30" fmla="*/ 20 w 496"/>
                  <a:gd name="T31" fmla="*/ 26 h 80"/>
                  <a:gd name="T32" fmla="*/ 44 w 496"/>
                  <a:gd name="T33" fmla="*/ 20 h 80"/>
                  <a:gd name="T34" fmla="*/ 74 w 496"/>
                  <a:gd name="T35" fmla="*/ 12 h 80"/>
                  <a:gd name="T36" fmla="*/ 112 w 496"/>
                  <a:gd name="T37" fmla="*/ 8 h 80"/>
                  <a:gd name="T38" fmla="*/ 154 w 496"/>
                  <a:gd name="T39" fmla="*/ 4 h 80"/>
                  <a:gd name="T40" fmla="*/ 200 w 496"/>
                  <a:gd name="T41" fmla="*/ 2 h 80"/>
                  <a:gd name="T42" fmla="*/ 250 w 496"/>
                  <a:gd name="T43" fmla="*/ 0 h 80"/>
                  <a:gd name="T44" fmla="*/ 250 w 496"/>
                  <a:gd name="T45" fmla="*/ 0 h 80"/>
                  <a:gd name="T46" fmla="*/ 300 w 496"/>
                  <a:gd name="T47" fmla="*/ 2 h 80"/>
                  <a:gd name="T48" fmla="*/ 346 w 496"/>
                  <a:gd name="T49" fmla="*/ 4 h 80"/>
                  <a:gd name="T50" fmla="*/ 386 w 496"/>
                  <a:gd name="T51" fmla="*/ 8 h 80"/>
                  <a:gd name="T52" fmla="*/ 424 w 496"/>
                  <a:gd name="T53" fmla="*/ 12 h 80"/>
                  <a:gd name="T54" fmla="*/ 454 w 496"/>
                  <a:gd name="T55" fmla="*/ 20 h 80"/>
                  <a:gd name="T56" fmla="*/ 476 w 496"/>
                  <a:gd name="T57" fmla="*/ 26 h 80"/>
                  <a:gd name="T58" fmla="*/ 484 w 496"/>
                  <a:gd name="T59" fmla="*/ 30 h 80"/>
                  <a:gd name="T60" fmla="*/ 490 w 496"/>
                  <a:gd name="T61" fmla="*/ 34 h 80"/>
                  <a:gd name="T62" fmla="*/ 494 w 496"/>
                  <a:gd name="T63" fmla="*/ 38 h 80"/>
                  <a:gd name="T64" fmla="*/ 496 w 496"/>
                  <a:gd name="T65" fmla="*/ 42 h 80"/>
                  <a:gd name="T66" fmla="*/ 496 w 496"/>
                  <a:gd name="T67" fmla="*/ 42 h 80"/>
                  <a:gd name="T68" fmla="*/ 494 w 496"/>
                  <a:gd name="T69" fmla="*/ 46 h 80"/>
                  <a:gd name="T70" fmla="*/ 490 w 496"/>
                  <a:gd name="T71" fmla="*/ 50 h 80"/>
                  <a:gd name="T72" fmla="*/ 476 w 496"/>
                  <a:gd name="T73" fmla="*/ 56 h 80"/>
                  <a:gd name="T74" fmla="*/ 454 w 496"/>
                  <a:gd name="T75" fmla="*/ 62 h 80"/>
                  <a:gd name="T76" fmla="*/ 424 w 496"/>
                  <a:gd name="T77" fmla="*/ 68 h 80"/>
                  <a:gd name="T78" fmla="*/ 386 w 496"/>
                  <a:gd name="T79" fmla="*/ 74 h 80"/>
                  <a:gd name="T80" fmla="*/ 346 w 496"/>
                  <a:gd name="T81" fmla="*/ 76 h 80"/>
                  <a:gd name="T82" fmla="*/ 300 w 496"/>
                  <a:gd name="T83" fmla="*/ 78 h 80"/>
                  <a:gd name="T84" fmla="*/ 250 w 496"/>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80"/>
                    </a:moveTo>
                    <a:lnTo>
                      <a:pt x="250" y="80"/>
                    </a:lnTo>
                    <a:lnTo>
                      <a:pt x="200" y="78"/>
                    </a:lnTo>
                    <a:lnTo>
                      <a:pt x="154" y="76"/>
                    </a:lnTo>
                    <a:lnTo>
                      <a:pt x="112" y="74"/>
                    </a:lnTo>
                    <a:lnTo>
                      <a:pt x="74" y="68"/>
                    </a:lnTo>
                    <a:lnTo>
                      <a:pt x="44" y="62"/>
                    </a:lnTo>
                    <a:lnTo>
                      <a:pt x="20" y="56"/>
                    </a:lnTo>
                    <a:lnTo>
                      <a:pt x="6" y="50"/>
                    </a:lnTo>
                    <a:lnTo>
                      <a:pt x="2" y="46"/>
                    </a:lnTo>
                    <a:lnTo>
                      <a:pt x="0" y="42"/>
                    </a:lnTo>
                    <a:lnTo>
                      <a:pt x="0" y="42"/>
                    </a:lnTo>
                    <a:lnTo>
                      <a:pt x="2" y="38"/>
                    </a:lnTo>
                    <a:lnTo>
                      <a:pt x="6" y="34"/>
                    </a:lnTo>
                    <a:lnTo>
                      <a:pt x="12" y="30"/>
                    </a:lnTo>
                    <a:lnTo>
                      <a:pt x="20" y="26"/>
                    </a:lnTo>
                    <a:lnTo>
                      <a:pt x="44" y="20"/>
                    </a:lnTo>
                    <a:lnTo>
                      <a:pt x="74" y="12"/>
                    </a:lnTo>
                    <a:lnTo>
                      <a:pt x="112" y="8"/>
                    </a:lnTo>
                    <a:lnTo>
                      <a:pt x="154" y="4"/>
                    </a:lnTo>
                    <a:lnTo>
                      <a:pt x="200" y="2"/>
                    </a:lnTo>
                    <a:lnTo>
                      <a:pt x="250" y="0"/>
                    </a:lnTo>
                    <a:lnTo>
                      <a:pt x="250" y="0"/>
                    </a:lnTo>
                    <a:lnTo>
                      <a:pt x="300" y="2"/>
                    </a:lnTo>
                    <a:lnTo>
                      <a:pt x="346" y="4"/>
                    </a:lnTo>
                    <a:lnTo>
                      <a:pt x="386" y="8"/>
                    </a:lnTo>
                    <a:lnTo>
                      <a:pt x="424" y="12"/>
                    </a:lnTo>
                    <a:lnTo>
                      <a:pt x="454" y="20"/>
                    </a:lnTo>
                    <a:lnTo>
                      <a:pt x="476" y="26"/>
                    </a:lnTo>
                    <a:lnTo>
                      <a:pt x="484" y="30"/>
                    </a:lnTo>
                    <a:lnTo>
                      <a:pt x="490" y="34"/>
                    </a:lnTo>
                    <a:lnTo>
                      <a:pt x="494" y="38"/>
                    </a:lnTo>
                    <a:lnTo>
                      <a:pt x="496" y="42"/>
                    </a:lnTo>
                    <a:lnTo>
                      <a:pt x="496" y="42"/>
                    </a:lnTo>
                    <a:lnTo>
                      <a:pt x="494" y="46"/>
                    </a:lnTo>
                    <a:lnTo>
                      <a:pt x="490" y="50"/>
                    </a:lnTo>
                    <a:lnTo>
                      <a:pt x="476" y="56"/>
                    </a:lnTo>
                    <a:lnTo>
                      <a:pt x="454" y="62"/>
                    </a:lnTo>
                    <a:lnTo>
                      <a:pt x="424" y="68"/>
                    </a:lnTo>
                    <a:lnTo>
                      <a:pt x="386" y="74"/>
                    </a:lnTo>
                    <a:lnTo>
                      <a:pt x="346" y="76"/>
                    </a:lnTo>
                    <a:lnTo>
                      <a:pt x="300" y="78"/>
                    </a:lnTo>
                    <a:lnTo>
                      <a:pt x="250"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7" name="Freeform 504"/>
              <p:cNvSpPr>
                <a:spLocks/>
              </p:cNvSpPr>
              <p:nvPr/>
            </p:nvSpPr>
            <p:spPr bwMode="auto">
              <a:xfrm>
                <a:off x="4643" y="4186"/>
                <a:ext cx="500" cy="80"/>
              </a:xfrm>
              <a:custGeom>
                <a:avLst/>
                <a:gdLst>
                  <a:gd name="T0" fmla="*/ 252 w 500"/>
                  <a:gd name="T1" fmla="*/ 0 h 80"/>
                  <a:gd name="T2" fmla="*/ 252 w 500"/>
                  <a:gd name="T3" fmla="*/ 0 h 80"/>
                  <a:gd name="T4" fmla="*/ 202 w 500"/>
                  <a:gd name="T5" fmla="*/ 2 h 80"/>
                  <a:gd name="T6" fmla="*/ 154 w 500"/>
                  <a:gd name="T7" fmla="*/ 4 h 80"/>
                  <a:gd name="T8" fmla="*/ 112 w 500"/>
                  <a:gd name="T9" fmla="*/ 8 h 80"/>
                  <a:gd name="T10" fmla="*/ 74 w 500"/>
                  <a:gd name="T11" fmla="*/ 12 h 80"/>
                  <a:gd name="T12" fmla="*/ 44 w 500"/>
                  <a:gd name="T13" fmla="*/ 18 h 80"/>
                  <a:gd name="T14" fmla="*/ 20 w 500"/>
                  <a:gd name="T15" fmla="*/ 26 h 80"/>
                  <a:gd name="T16" fmla="*/ 12 w 500"/>
                  <a:gd name="T17" fmla="*/ 30 h 80"/>
                  <a:gd name="T18" fmla="*/ 6 w 500"/>
                  <a:gd name="T19" fmla="*/ 34 h 80"/>
                  <a:gd name="T20" fmla="*/ 2 w 500"/>
                  <a:gd name="T21" fmla="*/ 38 h 80"/>
                  <a:gd name="T22" fmla="*/ 0 w 500"/>
                  <a:gd name="T23" fmla="*/ 42 h 80"/>
                  <a:gd name="T24" fmla="*/ 0 w 500"/>
                  <a:gd name="T25" fmla="*/ 42 h 80"/>
                  <a:gd name="T26" fmla="*/ 2 w 500"/>
                  <a:gd name="T27" fmla="*/ 46 h 80"/>
                  <a:gd name="T28" fmla="*/ 6 w 500"/>
                  <a:gd name="T29" fmla="*/ 50 h 80"/>
                  <a:gd name="T30" fmla="*/ 20 w 500"/>
                  <a:gd name="T31" fmla="*/ 56 h 80"/>
                  <a:gd name="T32" fmla="*/ 44 w 500"/>
                  <a:gd name="T33" fmla="*/ 64 h 80"/>
                  <a:gd name="T34" fmla="*/ 74 w 500"/>
                  <a:gd name="T35" fmla="*/ 68 h 80"/>
                  <a:gd name="T36" fmla="*/ 112 w 500"/>
                  <a:gd name="T37" fmla="*/ 74 h 80"/>
                  <a:gd name="T38" fmla="*/ 154 w 500"/>
                  <a:gd name="T39" fmla="*/ 78 h 80"/>
                  <a:gd name="T40" fmla="*/ 202 w 500"/>
                  <a:gd name="T41" fmla="*/ 80 h 80"/>
                  <a:gd name="T42" fmla="*/ 252 w 500"/>
                  <a:gd name="T43" fmla="*/ 80 h 80"/>
                  <a:gd name="T44" fmla="*/ 252 w 500"/>
                  <a:gd name="T45" fmla="*/ 80 h 80"/>
                  <a:gd name="T46" fmla="*/ 302 w 500"/>
                  <a:gd name="T47" fmla="*/ 80 h 80"/>
                  <a:gd name="T48" fmla="*/ 348 w 500"/>
                  <a:gd name="T49" fmla="*/ 78 h 80"/>
                  <a:gd name="T50" fmla="*/ 390 w 500"/>
                  <a:gd name="T51" fmla="*/ 74 h 80"/>
                  <a:gd name="T52" fmla="*/ 426 w 500"/>
                  <a:gd name="T53" fmla="*/ 68 h 80"/>
                  <a:gd name="T54" fmla="*/ 456 w 500"/>
                  <a:gd name="T55" fmla="*/ 64 h 80"/>
                  <a:gd name="T56" fmla="*/ 480 w 500"/>
                  <a:gd name="T57" fmla="*/ 56 h 80"/>
                  <a:gd name="T58" fmla="*/ 494 w 500"/>
                  <a:gd name="T59" fmla="*/ 50 h 80"/>
                  <a:gd name="T60" fmla="*/ 498 w 500"/>
                  <a:gd name="T61" fmla="*/ 46 h 80"/>
                  <a:gd name="T62" fmla="*/ 500 w 500"/>
                  <a:gd name="T63" fmla="*/ 42 h 80"/>
                  <a:gd name="T64" fmla="*/ 500 w 500"/>
                  <a:gd name="T65" fmla="*/ 42 h 80"/>
                  <a:gd name="T66" fmla="*/ 498 w 500"/>
                  <a:gd name="T67" fmla="*/ 38 h 80"/>
                  <a:gd name="T68" fmla="*/ 494 w 500"/>
                  <a:gd name="T69" fmla="*/ 34 h 80"/>
                  <a:gd name="T70" fmla="*/ 488 w 500"/>
                  <a:gd name="T71" fmla="*/ 30 h 80"/>
                  <a:gd name="T72" fmla="*/ 480 w 500"/>
                  <a:gd name="T73" fmla="*/ 26 h 80"/>
                  <a:gd name="T74" fmla="*/ 456 w 500"/>
                  <a:gd name="T75" fmla="*/ 18 h 80"/>
                  <a:gd name="T76" fmla="*/ 426 w 500"/>
                  <a:gd name="T77" fmla="*/ 12 h 80"/>
                  <a:gd name="T78" fmla="*/ 390 w 500"/>
                  <a:gd name="T79" fmla="*/ 8 h 80"/>
                  <a:gd name="T80" fmla="*/ 348 w 500"/>
                  <a:gd name="T81" fmla="*/ 4 h 80"/>
                  <a:gd name="T82" fmla="*/ 302 w 500"/>
                  <a:gd name="T83" fmla="*/ 2 h 80"/>
                  <a:gd name="T84" fmla="*/ 252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2" y="0"/>
                    </a:moveTo>
                    <a:lnTo>
                      <a:pt x="252" y="0"/>
                    </a:lnTo>
                    <a:lnTo>
                      <a:pt x="202" y="2"/>
                    </a:lnTo>
                    <a:lnTo>
                      <a:pt x="154" y="4"/>
                    </a:lnTo>
                    <a:lnTo>
                      <a:pt x="112" y="8"/>
                    </a:lnTo>
                    <a:lnTo>
                      <a:pt x="74" y="12"/>
                    </a:lnTo>
                    <a:lnTo>
                      <a:pt x="44" y="18"/>
                    </a:lnTo>
                    <a:lnTo>
                      <a:pt x="20" y="26"/>
                    </a:lnTo>
                    <a:lnTo>
                      <a:pt x="12" y="30"/>
                    </a:lnTo>
                    <a:lnTo>
                      <a:pt x="6" y="34"/>
                    </a:lnTo>
                    <a:lnTo>
                      <a:pt x="2" y="38"/>
                    </a:lnTo>
                    <a:lnTo>
                      <a:pt x="0" y="42"/>
                    </a:lnTo>
                    <a:lnTo>
                      <a:pt x="0" y="42"/>
                    </a:lnTo>
                    <a:lnTo>
                      <a:pt x="2" y="46"/>
                    </a:lnTo>
                    <a:lnTo>
                      <a:pt x="6" y="50"/>
                    </a:lnTo>
                    <a:lnTo>
                      <a:pt x="20" y="56"/>
                    </a:lnTo>
                    <a:lnTo>
                      <a:pt x="44" y="64"/>
                    </a:lnTo>
                    <a:lnTo>
                      <a:pt x="74" y="68"/>
                    </a:lnTo>
                    <a:lnTo>
                      <a:pt x="112" y="74"/>
                    </a:lnTo>
                    <a:lnTo>
                      <a:pt x="154" y="78"/>
                    </a:lnTo>
                    <a:lnTo>
                      <a:pt x="202" y="80"/>
                    </a:lnTo>
                    <a:lnTo>
                      <a:pt x="252" y="80"/>
                    </a:lnTo>
                    <a:lnTo>
                      <a:pt x="252" y="80"/>
                    </a:lnTo>
                    <a:lnTo>
                      <a:pt x="302" y="80"/>
                    </a:lnTo>
                    <a:lnTo>
                      <a:pt x="348" y="78"/>
                    </a:lnTo>
                    <a:lnTo>
                      <a:pt x="390" y="74"/>
                    </a:lnTo>
                    <a:lnTo>
                      <a:pt x="426" y="68"/>
                    </a:lnTo>
                    <a:lnTo>
                      <a:pt x="456" y="64"/>
                    </a:lnTo>
                    <a:lnTo>
                      <a:pt x="480" y="56"/>
                    </a:lnTo>
                    <a:lnTo>
                      <a:pt x="494" y="50"/>
                    </a:lnTo>
                    <a:lnTo>
                      <a:pt x="498" y="46"/>
                    </a:lnTo>
                    <a:lnTo>
                      <a:pt x="500" y="42"/>
                    </a:lnTo>
                    <a:lnTo>
                      <a:pt x="500" y="42"/>
                    </a:lnTo>
                    <a:lnTo>
                      <a:pt x="498" y="38"/>
                    </a:lnTo>
                    <a:lnTo>
                      <a:pt x="494" y="34"/>
                    </a:lnTo>
                    <a:lnTo>
                      <a:pt x="488" y="30"/>
                    </a:lnTo>
                    <a:lnTo>
                      <a:pt x="480" y="26"/>
                    </a:lnTo>
                    <a:lnTo>
                      <a:pt x="456" y="18"/>
                    </a:lnTo>
                    <a:lnTo>
                      <a:pt x="426" y="12"/>
                    </a:lnTo>
                    <a:lnTo>
                      <a:pt x="390" y="8"/>
                    </a:lnTo>
                    <a:lnTo>
                      <a:pt x="348" y="4"/>
                    </a:lnTo>
                    <a:lnTo>
                      <a:pt x="302" y="2"/>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8" name="Freeform 505"/>
              <p:cNvSpPr>
                <a:spLocks noEditPoints="1"/>
              </p:cNvSpPr>
              <p:nvPr/>
            </p:nvSpPr>
            <p:spPr bwMode="auto">
              <a:xfrm>
                <a:off x="4645" y="4186"/>
                <a:ext cx="496" cy="80"/>
              </a:xfrm>
              <a:custGeom>
                <a:avLst/>
                <a:gdLst>
                  <a:gd name="T0" fmla="*/ 250 w 496"/>
                  <a:gd name="T1" fmla="*/ 80 h 80"/>
                  <a:gd name="T2" fmla="*/ 154 w 496"/>
                  <a:gd name="T3" fmla="*/ 76 h 80"/>
                  <a:gd name="T4" fmla="*/ 76 w 496"/>
                  <a:gd name="T5" fmla="*/ 68 h 80"/>
                  <a:gd name="T6" fmla="*/ 22 w 496"/>
                  <a:gd name="T7" fmla="*/ 56 h 80"/>
                  <a:gd name="T8" fmla="*/ 4 w 496"/>
                  <a:gd name="T9" fmla="*/ 46 h 80"/>
                  <a:gd name="T10" fmla="*/ 2 w 496"/>
                  <a:gd name="T11" fmla="*/ 42 h 80"/>
                  <a:gd name="T12" fmla="*/ 8 w 496"/>
                  <a:gd name="T13" fmla="*/ 34 h 80"/>
                  <a:gd name="T14" fmla="*/ 22 w 496"/>
                  <a:gd name="T15" fmla="*/ 26 h 80"/>
                  <a:gd name="T16" fmla="*/ 76 w 496"/>
                  <a:gd name="T17" fmla="*/ 14 h 80"/>
                  <a:gd name="T18" fmla="*/ 154 w 496"/>
                  <a:gd name="T19" fmla="*/ 4 h 80"/>
                  <a:gd name="T20" fmla="*/ 250 w 496"/>
                  <a:gd name="T21" fmla="*/ 0 h 80"/>
                  <a:gd name="T22" fmla="*/ 298 w 496"/>
                  <a:gd name="T23" fmla="*/ 2 h 80"/>
                  <a:gd name="T24" fmla="*/ 386 w 496"/>
                  <a:gd name="T25" fmla="*/ 8 h 80"/>
                  <a:gd name="T26" fmla="*/ 452 w 496"/>
                  <a:gd name="T27" fmla="*/ 20 h 80"/>
                  <a:gd name="T28" fmla="*/ 482 w 496"/>
                  <a:gd name="T29" fmla="*/ 30 h 80"/>
                  <a:gd name="T30" fmla="*/ 492 w 496"/>
                  <a:gd name="T31" fmla="*/ 38 h 80"/>
                  <a:gd name="T32" fmla="*/ 494 w 496"/>
                  <a:gd name="T33" fmla="*/ 42 h 80"/>
                  <a:gd name="T34" fmla="*/ 488 w 496"/>
                  <a:gd name="T35" fmla="*/ 50 h 80"/>
                  <a:gd name="T36" fmla="*/ 452 w 496"/>
                  <a:gd name="T37" fmla="*/ 62 h 80"/>
                  <a:gd name="T38" fmla="*/ 386 w 496"/>
                  <a:gd name="T39" fmla="*/ 72 h 80"/>
                  <a:gd name="T40" fmla="*/ 298 w 496"/>
                  <a:gd name="T41" fmla="*/ 78 h 80"/>
                  <a:gd name="T42" fmla="*/ 250 w 496"/>
                  <a:gd name="T43" fmla="*/ 0 h 80"/>
                  <a:gd name="T44" fmla="*/ 200 w 496"/>
                  <a:gd name="T45" fmla="*/ 2 h 80"/>
                  <a:gd name="T46" fmla="*/ 112 w 496"/>
                  <a:gd name="T47" fmla="*/ 8 h 80"/>
                  <a:gd name="T48" fmla="*/ 44 w 496"/>
                  <a:gd name="T49" fmla="*/ 20 h 80"/>
                  <a:gd name="T50" fmla="*/ 12 w 496"/>
                  <a:gd name="T51" fmla="*/ 30 h 80"/>
                  <a:gd name="T52" fmla="*/ 2 w 496"/>
                  <a:gd name="T53" fmla="*/ 38 h 80"/>
                  <a:gd name="T54" fmla="*/ 0 w 496"/>
                  <a:gd name="T55" fmla="*/ 42 h 80"/>
                  <a:gd name="T56" fmla="*/ 6 w 496"/>
                  <a:gd name="T57" fmla="*/ 50 h 80"/>
                  <a:gd name="T58" fmla="*/ 44 w 496"/>
                  <a:gd name="T59" fmla="*/ 62 h 80"/>
                  <a:gd name="T60" fmla="*/ 112 w 496"/>
                  <a:gd name="T61" fmla="*/ 74 h 80"/>
                  <a:gd name="T62" fmla="*/ 200 w 496"/>
                  <a:gd name="T63" fmla="*/ 78 h 80"/>
                  <a:gd name="T64" fmla="*/ 250 w 496"/>
                  <a:gd name="T65" fmla="*/ 80 h 80"/>
                  <a:gd name="T66" fmla="*/ 346 w 496"/>
                  <a:gd name="T67" fmla="*/ 76 h 80"/>
                  <a:gd name="T68" fmla="*/ 424 w 496"/>
                  <a:gd name="T69" fmla="*/ 68 h 80"/>
                  <a:gd name="T70" fmla="*/ 476 w 496"/>
                  <a:gd name="T71" fmla="*/ 56 h 80"/>
                  <a:gd name="T72" fmla="*/ 494 w 496"/>
                  <a:gd name="T73" fmla="*/ 46 h 80"/>
                  <a:gd name="T74" fmla="*/ 496 w 496"/>
                  <a:gd name="T75" fmla="*/ 42 h 80"/>
                  <a:gd name="T76" fmla="*/ 490 w 496"/>
                  <a:gd name="T77" fmla="*/ 34 h 80"/>
                  <a:gd name="T78" fmla="*/ 476 w 496"/>
                  <a:gd name="T79" fmla="*/ 26 h 80"/>
                  <a:gd name="T80" fmla="*/ 424 w 496"/>
                  <a:gd name="T81" fmla="*/ 12 h 80"/>
                  <a:gd name="T82" fmla="*/ 346 w 496"/>
                  <a:gd name="T83" fmla="*/ 4 h 80"/>
                  <a:gd name="T84" fmla="*/ 250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80"/>
                    </a:moveTo>
                    <a:lnTo>
                      <a:pt x="250" y="80"/>
                    </a:lnTo>
                    <a:lnTo>
                      <a:pt x="200" y="78"/>
                    </a:lnTo>
                    <a:lnTo>
                      <a:pt x="154" y="76"/>
                    </a:lnTo>
                    <a:lnTo>
                      <a:pt x="112" y="72"/>
                    </a:lnTo>
                    <a:lnTo>
                      <a:pt x="76" y="68"/>
                    </a:lnTo>
                    <a:lnTo>
                      <a:pt x="46" y="62"/>
                    </a:lnTo>
                    <a:lnTo>
                      <a:pt x="22" y="56"/>
                    </a:lnTo>
                    <a:lnTo>
                      <a:pt x="8" y="50"/>
                    </a:lnTo>
                    <a:lnTo>
                      <a:pt x="4" y="46"/>
                    </a:lnTo>
                    <a:lnTo>
                      <a:pt x="2" y="42"/>
                    </a:lnTo>
                    <a:lnTo>
                      <a:pt x="2" y="42"/>
                    </a:lnTo>
                    <a:lnTo>
                      <a:pt x="4" y="38"/>
                    </a:lnTo>
                    <a:lnTo>
                      <a:pt x="8" y="34"/>
                    </a:lnTo>
                    <a:lnTo>
                      <a:pt x="14" y="30"/>
                    </a:lnTo>
                    <a:lnTo>
                      <a:pt x="22" y="26"/>
                    </a:lnTo>
                    <a:lnTo>
                      <a:pt x="46" y="20"/>
                    </a:lnTo>
                    <a:lnTo>
                      <a:pt x="76" y="14"/>
                    </a:lnTo>
                    <a:lnTo>
                      <a:pt x="112" y="8"/>
                    </a:lnTo>
                    <a:lnTo>
                      <a:pt x="154" y="4"/>
                    </a:lnTo>
                    <a:lnTo>
                      <a:pt x="200" y="2"/>
                    </a:lnTo>
                    <a:lnTo>
                      <a:pt x="250" y="0"/>
                    </a:lnTo>
                    <a:lnTo>
                      <a:pt x="250" y="0"/>
                    </a:lnTo>
                    <a:lnTo>
                      <a:pt x="298" y="2"/>
                    </a:lnTo>
                    <a:lnTo>
                      <a:pt x="344" y="4"/>
                    </a:lnTo>
                    <a:lnTo>
                      <a:pt x="386" y="8"/>
                    </a:lnTo>
                    <a:lnTo>
                      <a:pt x="422" y="14"/>
                    </a:lnTo>
                    <a:lnTo>
                      <a:pt x="452" y="20"/>
                    </a:lnTo>
                    <a:lnTo>
                      <a:pt x="474" y="26"/>
                    </a:lnTo>
                    <a:lnTo>
                      <a:pt x="482" y="30"/>
                    </a:lnTo>
                    <a:lnTo>
                      <a:pt x="488" y="34"/>
                    </a:lnTo>
                    <a:lnTo>
                      <a:pt x="492" y="38"/>
                    </a:lnTo>
                    <a:lnTo>
                      <a:pt x="494" y="42"/>
                    </a:lnTo>
                    <a:lnTo>
                      <a:pt x="494" y="42"/>
                    </a:lnTo>
                    <a:lnTo>
                      <a:pt x="492" y="46"/>
                    </a:lnTo>
                    <a:lnTo>
                      <a:pt x="488" y="50"/>
                    </a:lnTo>
                    <a:lnTo>
                      <a:pt x="474" y="56"/>
                    </a:lnTo>
                    <a:lnTo>
                      <a:pt x="452" y="62"/>
                    </a:lnTo>
                    <a:lnTo>
                      <a:pt x="422" y="68"/>
                    </a:lnTo>
                    <a:lnTo>
                      <a:pt x="386" y="72"/>
                    </a:lnTo>
                    <a:lnTo>
                      <a:pt x="344" y="76"/>
                    </a:lnTo>
                    <a:lnTo>
                      <a:pt x="298" y="78"/>
                    </a:lnTo>
                    <a:lnTo>
                      <a:pt x="250" y="80"/>
                    </a:lnTo>
                    <a:close/>
                    <a:moveTo>
                      <a:pt x="250" y="0"/>
                    </a:moveTo>
                    <a:lnTo>
                      <a:pt x="250" y="0"/>
                    </a:lnTo>
                    <a:lnTo>
                      <a:pt x="200" y="2"/>
                    </a:lnTo>
                    <a:lnTo>
                      <a:pt x="154" y="4"/>
                    </a:lnTo>
                    <a:lnTo>
                      <a:pt x="112" y="8"/>
                    </a:lnTo>
                    <a:lnTo>
                      <a:pt x="74" y="12"/>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2" y="74"/>
                    </a:lnTo>
                    <a:lnTo>
                      <a:pt x="154" y="76"/>
                    </a:lnTo>
                    <a:lnTo>
                      <a:pt x="200" y="78"/>
                    </a:lnTo>
                    <a:lnTo>
                      <a:pt x="250" y="80"/>
                    </a:lnTo>
                    <a:lnTo>
                      <a:pt x="250" y="80"/>
                    </a:lnTo>
                    <a:lnTo>
                      <a:pt x="300" y="78"/>
                    </a:lnTo>
                    <a:lnTo>
                      <a:pt x="346" y="76"/>
                    </a:lnTo>
                    <a:lnTo>
                      <a:pt x="386" y="74"/>
                    </a:lnTo>
                    <a:lnTo>
                      <a:pt x="424" y="68"/>
                    </a:lnTo>
                    <a:lnTo>
                      <a:pt x="454" y="62"/>
                    </a:lnTo>
                    <a:lnTo>
                      <a:pt x="476" y="56"/>
                    </a:lnTo>
                    <a:lnTo>
                      <a:pt x="490" y="50"/>
                    </a:lnTo>
                    <a:lnTo>
                      <a:pt x="494" y="46"/>
                    </a:lnTo>
                    <a:lnTo>
                      <a:pt x="496" y="42"/>
                    </a:lnTo>
                    <a:lnTo>
                      <a:pt x="496" y="42"/>
                    </a:lnTo>
                    <a:lnTo>
                      <a:pt x="494" y="38"/>
                    </a:lnTo>
                    <a:lnTo>
                      <a:pt x="490" y="34"/>
                    </a:lnTo>
                    <a:lnTo>
                      <a:pt x="484" y="30"/>
                    </a:lnTo>
                    <a:lnTo>
                      <a:pt x="476" y="26"/>
                    </a:lnTo>
                    <a:lnTo>
                      <a:pt x="454" y="20"/>
                    </a:lnTo>
                    <a:lnTo>
                      <a:pt x="424" y="12"/>
                    </a:lnTo>
                    <a:lnTo>
                      <a:pt x="386" y="8"/>
                    </a:lnTo>
                    <a:lnTo>
                      <a:pt x="346" y="4"/>
                    </a:lnTo>
                    <a:lnTo>
                      <a:pt x="300" y="2"/>
                    </a:lnTo>
                    <a:lnTo>
                      <a:pt x="250" y="0"/>
                    </a:lnTo>
                    <a:close/>
                  </a:path>
                </a:pathLst>
              </a:custGeom>
              <a:solidFill>
                <a:srgbClr val="B2AC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9" name="Freeform 506"/>
              <p:cNvSpPr>
                <a:spLocks/>
              </p:cNvSpPr>
              <p:nvPr/>
            </p:nvSpPr>
            <p:spPr bwMode="auto">
              <a:xfrm>
                <a:off x="4647" y="4186"/>
                <a:ext cx="492" cy="80"/>
              </a:xfrm>
              <a:custGeom>
                <a:avLst/>
                <a:gdLst>
                  <a:gd name="T0" fmla="*/ 248 w 492"/>
                  <a:gd name="T1" fmla="*/ 80 h 80"/>
                  <a:gd name="T2" fmla="*/ 248 w 492"/>
                  <a:gd name="T3" fmla="*/ 80 h 80"/>
                  <a:gd name="T4" fmla="*/ 198 w 492"/>
                  <a:gd name="T5" fmla="*/ 78 h 80"/>
                  <a:gd name="T6" fmla="*/ 152 w 492"/>
                  <a:gd name="T7" fmla="*/ 76 h 80"/>
                  <a:gd name="T8" fmla="*/ 110 w 492"/>
                  <a:gd name="T9" fmla="*/ 72 h 80"/>
                  <a:gd name="T10" fmla="*/ 74 w 492"/>
                  <a:gd name="T11" fmla="*/ 68 h 80"/>
                  <a:gd name="T12" fmla="*/ 44 w 492"/>
                  <a:gd name="T13" fmla="*/ 62 h 80"/>
                  <a:gd name="T14" fmla="*/ 20 w 492"/>
                  <a:gd name="T15" fmla="*/ 56 h 80"/>
                  <a:gd name="T16" fmla="*/ 6 w 492"/>
                  <a:gd name="T17" fmla="*/ 50 h 80"/>
                  <a:gd name="T18" fmla="*/ 2 w 492"/>
                  <a:gd name="T19" fmla="*/ 46 h 80"/>
                  <a:gd name="T20" fmla="*/ 0 w 492"/>
                  <a:gd name="T21" fmla="*/ 42 h 80"/>
                  <a:gd name="T22" fmla="*/ 0 w 492"/>
                  <a:gd name="T23" fmla="*/ 42 h 80"/>
                  <a:gd name="T24" fmla="*/ 2 w 492"/>
                  <a:gd name="T25" fmla="*/ 38 h 80"/>
                  <a:gd name="T26" fmla="*/ 6 w 492"/>
                  <a:gd name="T27" fmla="*/ 34 h 80"/>
                  <a:gd name="T28" fmla="*/ 12 w 492"/>
                  <a:gd name="T29" fmla="*/ 30 h 80"/>
                  <a:gd name="T30" fmla="*/ 20 w 492"/>
                  <a:gd name="T31" fmla="*/ 26 h 80"/>
                  <a:gd name="T32" fmla="*/ 44 w 492"/>
                  <a:gd name="T33" fmla="*/ 20 h 80"/>
                  <a:gd name="T34" fmla="*/ 74 w 492"/>
                  <a:gd name="T35" fmla="*/ 14 h 80"/>
                  <a:gd name="T36" fmla="*/ 110 w 492"/>
                  <a:gd name="T37" fmla="*/ 8 h 80"/>
                  <a:gd name="T38" fmla="*/ 152 w 492"/>
                  <a:gd name="T39" fmla="*/ 4 h 80"/>
                  <a:gd name="T40" fmla="*/ 198 w 492"/>
                  <a:gd name="T41" fmla="*/ 2 h 80"/>
                  <a:gd name="T42" fmla="*/ 248 w 492"/>
                  <a:gd name="T43" fmla="*/ 0 h 80"/>
                  <a:gd name="T44" fmla="*/ 248 w 492"/>
                  <a:gd name="T45" fmla="*/ 0 h 80"/>
                  <a:gd name="T46" fmla="*/ 296 w 492"/>
                  <a:gd name="T47" fmla="*/ 2 h 80"/>
                  <a:gd name="T48" fmla="*/ 342 w 492"/>
                  <a:gd name="T49" fmla="*/ 4 h 80"/>
                  <a:gd name="T50" fmla="*/ 384 w 492"/>
                  <a:gd name="T51" fmla="*/ 8 h 80"/>
                  <a:gd name="T52" fmla="*/ 420 w 492"/>
                  <a:gd name="T53" fmla="*/ 14 h 80"/>
                  <a:gd name="T54" fmla="*/ 450 w 492"/>
                  <a:gd name="T55" fmla="*/ 20 h 80"/>
                  <a:gd name="T56" fmla="*/ 472 w 492"/>
                  <a:gd name="T57" fmla="*/ 26 h 80"/>
                  <a:gd name="T58" fmla="*/ 480 w 492"/>
                  <a:gd name="T59" fmla="*/ 30 h 80"/>
                  <a:gd name="T60" fmla="*/ 486 w 492"/>
                  <a:gd name="T61" fmla="*/ 34 h 80"/>
                  <a:gd name="T62" fmla="*/ 490 w 492"/>
                  <a:gd name="T63" fmla="*/ 38 h 80"/>
                  <a:gd name="T64" fmla="*/ 492 w 492"/>
                  <a:gd name="T65" fmla="*/ 42 h 80"/>
                  <a:gd name="T66" fmla="*/ 492 w 492"/>
                  <a:gd name="T67" fmla="*/ 42 h 80"/>
                  <a:gd name="T68" fmla="*/ 490 w 492"/>
                  <a:gd name="T69" fmla="*/ 46 h 80"/>
                  <a:gd name="T70" fmla="*/ 486 w 492"/>
                  <a:gd name="T71" fmla="*/ 50 h 80"/>
                  <a:gd name="T72" fmla="*/ 472 w 492"/>
                  <a:gd name="T73" fmla="*/ 56 h 80"/>
                  <a:gd name="T74" fmla="*/ 450 w 492"/>
                  <a:gd name="T75" fmla="*/ 62 h 80"/>
                  <a:gd name="T76" fmla="*/ 420 w 492"/>
                  <a:gd name="T77" fmla="*/ 68 h 80"/>
                  <a:gd name="T78" fmla="*/ 384 w 492"/>
                  <a:gd name="T79" fmla="*/ 72 h 80"/>
                  <a:gd name="T80" fmla="*/ 342 w 492"/>
                  <a:gd name="T81" fmla="*/ 76 h 80"/>
                  <a:gd name="T82" fmla="*/ 296 w 492"/>
                  <a:gd name="T83" fmla="*/ 78 h 80"/>
                  <a:gd name="T84" fmla="*/ 248 w 492"/>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80"/>
                    </a:moveTo>
                    <a:lnTo>
                      <a:pt x="248" y="80"/>
                    </a:lnTo>
                    <a:lnTo>
                      <a:pt x="198" y="78"/>
                    </a:lnTo>
                    <a:lnTo>
                      <a:pt x="152" y="76"/>
                    </a:lnTo>
                    <a:lnTo>
                      <a:pt x="110" y="72"/>
                    </a:lnTo>
                    <a:lnTo>
                      <a:pt x="74" y="68"/>
                    </a:lnTo>
                    <a:lnTo>
                      <a:pt x="44" y="62"/>
                    </a:lnTo>
                    <a:lnTo>
                      <a:pt x="20" y="56"/>
                    </a:lnTo>
                    <a:lnTo>
                      <a:pt x="6" y="50"/>
                    </a:lnTo>
                    <a:lnTo>
                      <a:pt x="2" y="46"/>
                    </a:lnTo>
                    <a:lnTo>
                      <a:pt x="0" y="42"/>
                    </a:lnTo>
                    <a:lnTo>
                      <a:pt x="0" y="42"/>
                    </a:lnTo>
                    <a:lnTo>
                      <a:pt x="2" y="38"/>
                    </a:lnTo>
                    <a:lnTo>
                      <a:pt x="6" y="34"/>
                    </a:lnTo>
                    <a:lnTo>
                      <a:pt x="12" y="30"/>
                    </a:lnTo>
                    <a:lnTo>
                      <a:pt x="20" y="26"/>
                    </a:lnTo>
                    <a:lnTo>
                      <a:pt x="44" y="20"/>
                    </a:lnTo>
                    <a:lnTo>
                      <a:pt x="74" y="14"/>
                    </a:lnTo>
                    <a:lnTo>
                      <a:pt x="110" y="8"/>
                    </a:lnTo>
                    <a:lnTo>
                      <a:pt x="152" y="4"/>
                    </a:lnTo>
                    <a:lnTo>
                      <a:pt x="198" y="2"/>
                    </a:lnTo>
                    <a:lnTo>
                      <a:pt x="248" y="0"/>
                    </a:lnTo>
                    <a:lnTo>
                      <a:pt x="248" y="0"/>
                    </a:lnTo>
                    <a:lnTo>
                      <a:pt x="296" y="2"/>
                    </a:lnTo>
                    <a:lnTo>
                      <a:pt x="342" y="4"/>
                    </a:lnTo>
                    <a:lnTo>
                      <a:pt x="384" y="8"/>
                    </a:lnTo>
                    <a:lnTo>
                      <a:pt x="420" y="14"/>
                    </a:lnTo>
                    <a:lnTo>
                      <a:pt x="450" y="20"/>
                    </a:lnTo>
                    <a:lnTo>
                      <a:pt x="472" y="26"/>
                    </a:lnTo>
                    <a:lnTo>
                      <a:pt x="480" y="30"/>
                    </a:lnTo>
                    <a:lnTo>
                      <a:pt x="486" y="34"/>
                    </a:lnTo>
                    <a:lnTo>
                      <a:pt x="490" y="38"/>
                    </a:lnTo>
                    <a:lnTo>
                      <a:pt x="492" y="42"/>
                    </a:lnTo>
                    <a:lnTo>
                      <a:pt x="492" y="42"/>
                    </a:lnTo>
                    <a:lnTo>
                      <a:pt x="490" y="46"/>
                    </a:lnTo>
                    <a:lnTo>
                      <a:pt x="486" y="50"/>
                    </a:lnTo>
                    <a:lnTo>
                      <a:pt x="472" y="56"/>
                    </a:lnTo>
                    <a:lnTo>
                      <a:pt x="450" y="62"/>
                    </a:lnTo>
                    <a:lnTo>
                      <a:pt x="420" y="68"/>
                    </a:lnTo>
                    <a:lnTo>
                      <a:pt x="384" y="72"/>
                    </a:lnTo>
                    <a:lnTo>
                      <a:pt x="342" y="76"/>
                    </a:lnTo>
                    <a:lnTo>
                      <a:pt x="296" y="78"/>
                    </a:lnTo>
                    <a:lnTo>
                      <a:pt x="248"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0" name="Freeform 507"/>
              <p:cNvSpPr>
                <a:spLocks/>
              </p:cNvSpPr>
              <p:nvPr/>
            </p:nvSpPr>
            <p:spPr bwMode="auto">
              <a:xfrm>
                <a:off x="4645" y="4186"/>
                <a:ext cx="496" cy="80"/>
              </a:xfrm>
              <a:custGeom>
                <a:avLst/>
                <a:gdLst>
                  <a:gd name="T0" fmla="*/ 250 w 496"/>
                  <a:gd name="T1" fmla="*/ 0 h 80"/>
                  <a:gd name="T2" fmla="*/ 250 w 496"/>
                  <a:gd name="T3" fmla="*/ 0 h 80"/>
                  <a:gd name="T4" fmla="*/ 200 w 496"/>
                  <a:gd name="T5" fmla="*/ 2 h 80"/>
                  <a:gd name="T6" fmla="*/ 154 w 496"/>
                  <a:gd name="T7" fmla="*/ 4 h 80"/>
                  <a:gd name="T8" fmla="*/ 112 w 496"/>
                  <a:gd name="T9" fmla="*/ 8 h 80"/>
                  <a:gd name="T10" fmla="*/ 74 w 496"/>
                  <a:gd name="T11" fmla="*/ 12 h 80"/>
                  <a:gd name="T12" fmla="*/ 44 w 496"/>
                  <a:gd name="T13" fmla="*/ 20 h 80"/>
                  <a:gd name="T14" fmla="*/ 20 w 496"/>
                  <a:gd name="T15" fmla="*/ 26 h 80"/>
                  <a:gd name="T16" fmla="*/ 12 w 496"/>
                  <a:gd name="T17" fmla="*/ 30 h 80"/>
                  <a:gd name="T18" fmla="*/ 6 w 496"/>
                  <a:gd name="T19" fmla="*/ 34 h 80"/>
                  <a:gd name="T20" fmla="*/ 2 w 496"/>
                  <a:gd name="T21" fmla="*/ 38 h 80"/>
                  <a:gd name="T22" fmla="*/ 0 w 496"/>
                  <a:gd name="T23" fmla="*/ 42 h 80"/>
                  <a:gd name="T24" fmla="*/ 0 w 496"/>
                  <a:gd name="T25" fmla="*/ 42 h 80"/>
                  <a:gd name="T26" fmla="*/ 2 w 496"/>
                  <a:gd name="T27" fmla="*/ 46 h 80"/>
                  <a:gd name="T28" fmla="*/ 6 w 496"/>
                  <a:gd name="T29" fmla="*/ 50 h 80"/>
                  <a:gd name="T30" fmla="*/ 20 w 496"/>
                  <a:gd name="T31" fmla="*/ 56 h 80"/>
                  <a:gd name="T32" fmla="*/ 44 w 496"/>
                  <a:gd name="T33" fmla="*/ 62 h 80"/>
                  <a:gd name="T34" fmla="*/ 74 w 496"/>
                  <a:gd name="T35" fmla="*/ 68 h 80"/>
                  <a:gd name="T36" fmla="*/ 112 w 496"/>
                  <a:gd name="T37" fmla="*/ 74 h 80"/>
                  <a:gd name="T38" fmla="*/ 154 w 496"/>
                  <a:gd name="T39" fmla="*/ 76 h 80"/>
                  <a:gd name="T40" fmla="*/ 200 w 496"/>
                  <a:gd name="T41" fmla="*/ 78 h 80"/>
                  <a:gd name="T42" fmla="*/ 250 w 496"/>
                  <a:gd name="T43" fmla="*/ 80 h 80"/>
                  <a:gd name="T44" fmla="*/ 250 w 496"/>
                  <a:gd name="T45" fmla="*/ 80 h 80"/>
                  <a:gd name="T46" fmla="*/ 300 w 496"/>
                  <a:gd name="T47" fmla="*/ 78 h 80"/>
                  <a:gd name="T48" fmla="*/ 346 w 496"/>
                  <a:gd name="T49" fmla="*/ 76 h 80"/>
                  <a:gd name="T50" fmla="*/ 386 w 496"/>
                  <a:gd name="T51" fmla="*/ 74 h 80"/>
                  <a:gd name="T52" fmla="*/ 424 w 496"/>
                  <a:gd name="T53" fmla="*/ 68 h 80"/>
                  <a:gd name="T54" fmla="*/ 454 w 496"/>
                  <a:gd name="T55" fmla="*/ 62 h 80"/>
                  <a:gd name="T56" fmla="*/ 476 w 496"/>
                  <a:gd name="T57" fmla="*/ 56 h 80"/>
                  <a:gd name="T58" fmla="*/ 490 w 496"/>
                  <a:gd name="T59" fmla="*/ 50 h 80"/>
                  <a:gd name="T60" fmla="*/ 494 w 496"/>
                  <a:gd name="T61" fmla="*/ 46 h 80"/>
                  <a:gd name="T62" fmla="*/ 496 w 496"/>
                  <a:gd name="T63" fmla="*/ 42 h 80"/>
                  <a:gd name="T64" fmla="*/ 496 w 496"/>
                  <a:gd name="T65" fmla="*/ 42 h 80"/>
                  <a:gd name="T66" fmla="*/ 494 w 496"/>
                  <a:gd name="T67" fmla="*/ 38 h 80"/>
                  <a:gd name="T68" fmla="*/ 490 w 496"/>
                  <a:gd name="T69" fmla="*/ 34 h 80"/>
                  <a:gd name="T70" fmla="*/ 484 w 496"/>
                  <a:gd name="T71" fmla="*/ 30 h 80"/>
                  <a:gd name="T72" fmla="*/ 476 w 496"/>
                  <a:gd name="T73" fmla="*/ 26 h 80"/>
                  <a:gd name="T74" fmla="*/ 454 w 496"/>
                  <a:gd name="T75" fmla="*/ 20 h 80"/>
                  <a:gd name="T76" fmla="*/ 424 w 496"/>
                  <a:gd name="T77" fmla="*/ 12 h 80"/>
                  <a:gd name="T78" fmla="*/ 386 w 496"/>
                  <a:gd name="T79" fmla="*/ 8 h 80"/>
                  <a:gd name="T80" fmla="*/ 346 w 496"/>
                  <a:gd name="T81" fmla="*/ 4 h 80"/>
                  <a:gd name="T82" fmla="*/ 300 w 496"/>
                  <a:gd name="T83" fmla="*/ 2 h 80"/>
                  <a:gd name="T84" fmla="*/ 250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50" y="0"/>
                    </a:moveTo>
                    <a:lnTo>
                      <a:pt x="250" y="0"/>
                    </a:lnTo>
                    <a:lnTo>
                      <a:pt x="200" y="2"/>
                    </a:lnTo>
                    <a:lnTo>
                      <a:pt x="154" y="4"/>
                    </a:lnTo>
                    <a:lnTo>
                      <a:pt x="112" y="8"/>
                    </a:lnTo>
                    <a:lnTo>
                      <a:pt x="74" y="12"/>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2" y="74"/>
                    </a:lnTo>
                    <a:lnTo>
                      <a:pt x="154" y="76"/>
                    </a:lnTo>
                    <a:lnTo>
                      <a:pt x="200" y="78"/>
                    </a:lnTo>
                    <a:lnTo>
                      <a:pt x="250" y="80"/>
                    </a:lnTo>
                    <a:lnTo>
                      <a:pt x="250" y="80"/>
                    </a:lnTo>
                    <a:lnTo>
                      <a:pt x="300" y="78"/>
                    </a:lnTo>
                    <a:lnTo>
                      <a:pt x="346" y="76"/>
                    </a:lnTo>
                    <a:lnTo>
                      <a:pt x="386" y="74"/>
                    </a:lnTo>
                    <a:lnTo>
                      <a:pt x="424" y="68"/>
                    </a:lnTo>
                    <a:lnTo>
                      <a:pt x="454" y="62"/>
                    </a:lnTo>
                    <a:lnTo>
                      <a:pt x="476" y="56"/>
                    </a:lnTo>
                    <a:lnTo>
                      <a:pt x="490" y="50"/>
                    </a:lnTo>
                    <a:lnTo>
                      <a:pt x="494" y="46"/>
                    </a:lnTo>
                    <a:lnTo>
                      <a:pt x="496" y="42"/>
                    </a:lnTo>
                    <a:lnTo>
                      <a:pt x="496" y="42"/>
                    </a:lnTo>
                    <a:lnTo>
                      <a:pt x="494" y="38"/>
                    </a:lnTo>
                    <a:lnTo>
                      <a:pt x="490" y="34"/>
                    </a:lnTo>
                    <a:lnTo>
                      <a:pt x="484" y="30"/>
                    </a:lnTo>
                    <a:lnTo>
                      <a:pt x="476" y="26"/>
                    </a:lnTo>
                    <a:lnTo>
                      <a:pt x="454" y="20"/>
                    </a:lnTo>
                    <a:lnTo>
                      <a:pt x="424" y="12"/>
                    </a:lnTo>
                    <a:lnTo>
                      <a:pt x="386" y="8"/>
                    </a:lnTo>
                    <a:lnTo>
                      <a:pt x="346" y="4"/>
                    </a:lnTo>
                    <a:lnTo>
                      <a:pt x="300" y="2"/>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1" name="Freeform 508"/>
              <p:cNvSpPr>
                <a:spLocks noEditPoints="1"/>
              </p:cNvSpPr>
              <p:nvPr/>
            </p:nvSpPr>
            <p:spPr bwMode="auto">
              <a:xfrm>
                <a:off x="4647" y="4186"/>
                <a:ext cx="492" cy="80"/>
              </a:xfrm>
              <a:custGeom>
                <a:avLst/>
                <a:gdLst>
                  <a:gd name="T0" fmla="*/ 248 w 492"/>
                  <a:gd name="T1" fmla="*/ 80 h 80"/>
                  <a:gd name="T2" fmla="*/ 154 w 492"/>
                  <a:gd name="T3" fmla="*/ 76 h 80"/>
                  <a:gd name="T4" fmla="*/ 74 w 492"/>
                  <a:gd name="T5" fmla="*/ 68 h 80"/>
                  <a:gd name="T6" fmla="*/ 22 w 492"/>
                  <a:gd name="T7" fmla="*/ 56 h 80"/>
                  <a:gd name="T8" fmla="*/ 4 w 492"/>
                  <a:gd name="T9" fmla="*/ 46 h 80"/>
                  <a:gd name="T10" fmla="*/ 2 w 492"/>
                  <a:gd name="T11" fmla="*/ 42 h 80"/>
                  <a:gd name="T12" fmla="*/ 8 w 492"/>
                  <a:gd name="T13" fmla="*/ 34 h 80"/>
                  <a:gd name="T14" fmla="*/ 22 w 492"/>
                  <a:gd name="T15" fmla="*/ 26 h 80"/>
                  <a:gd name="T16" fmla="*/ 74 w 492"/>
                  <a:gd name="T17" fmla="*/ 14 h 80"/>
                  <a:gd name="T18" fmla="*/ 154 w 492"/>
                  <a:gd name="T19" fmla="*/ 4 h 80"/>
                  <a:gd name="T20" fmla="*/ 248 w 492"/>
                  <a:gd name="T21" fmla="*/ 2 h 80"/>
                  <a:gd name="T22" fmla="*/ 296 w 492"/>
                  <a:gd name="T23" fmla="*/ 2 h 80"/>
                  <a:gd name="T24" fmla="*/ 382 w 492"/>
                  <a:gd name="T25" fmla="*/ 8 h 80"/>
                  <a:gd name="T26" fmla="*/ 448 w 492"/>
                  <a:gd name="T27" fmla="*/ 20 h 80"/>
                  <a:gd name="T28" fmla="*/ 478 w 492"/>
                  <a:gd name="T29" fmla="*/ 30 h 80"/>
                  <a:gd name="T30" fmla="*/ 488 w 492"/>
                  <a:gd name="T31" fmla="*/ 38 h 80"/>
                  <a:gd name="T32" fmla="*/ 490 w 492"/>
                  <a:gd name="T33" fmla="*/ 42 h 80"/>
                  <a:gd name="T34" fmla="*/ 484 w 492"/>
                  <a:gd name="T35" fmla="*/ 50 h 80"/>
                  <a:gd name="T36" fmla="*/ 448 w 492"/>
                  <a:gd name="T37" fmla="*/ 62 h 80"/>
                  <a:gd name="T38" fmla="*/ 382 w 492"/>
                  <a:gd name="T39" fmla="*/ 72 h 80"/>
                  <a:gd name="T40" fmla="*/ 296 w 492"/>
                  <a:gd name="T41" fmla="*/ 78 h 80"/>
                  <a:gd name="T42" fmla="*/ 248 w 492"/>
                  <a:gd name="T43" fmla="*/ 0 h 80"/>
                  <a:gd name="T44" fmla="*/ 198 w 492"/>
                  <a:gd name="T45" fmla="*/ 2 h 80"/>
                  <a:gd name="T46" fmla="*/ 110 w 492"/>
                  <a:gd name="T47" fmla="*/ 8 h 80"/>
                  <a:gd name="T48" fmla="*/ 44 w 492"/>
                  <a:gd name="T49" fmla="*/ 20 h 80"/>
                  <a:gd name="T50" fmla="*/ 12 w 492"/>
                  <a:gd name="T51" fmla="*/ 30 h 80"/>
                  <a:gd name="T52" fmla="*/ 2 w 492"/>
                  <a:gd name="T53" fmla="*/ 38 h 80"/>
                  <a:gd name="T54" fmla="*/ 0 w 492"/>
                  <a:gd name="T55" fmla="*/ 42 h 80"/>
                  <a:gd name="T56" fmla="*/ 6 w 492"/>
                  <a:gd name="T57" fmla="*/ 50 h 80"/>
                  <a:gd name="T58" fmla="*/ 44 w 492"/>
                  <a:gd name="T59" fmla="*/ 62 h 80"/>
                  <a:gd name="T60" fmla="*/ 110 w 492"/>
                  <a:gd name="T61" fmla="*/ 72 h 80"/>
                  <a:gd name="T62" fmla="*/ 198 w 492"/>
                  <a:gd name="T63" fmla="*/ 78 h 80"/>
                  <a:gd name="T64" fmla="*/ 248 w 492"/>
                  <a:gd name="T65" fmla="*/ 80 h 80"/>
                  <a:gd name="T66" fmla="*/ 342 w 492"/>
                  <a:gd name="T67" fmla="*/ 76 h 80"/>
                  <a:gd name="T68" fmla="*/ 420 w 492"/>
                  <a:gd name="T69" fmla="*/ 68 h 80"/>
                  <a:gd name="T70" fmla="*/ 472 w 492"/>
                  <a:gd name="T71" fmla="*/ 56 h 80"/>
                  <a:gd name="T72" fmla="*/ 490 w 492"/>
                  <a:gd name="T73" fmla="*/ 46 h 80"/>
                  <a:gd name="T74" fmla="*/ 492 w 492"/>
                  <a:gd name="T75" fmla="*/ 42 h 80"/>
                  <a:gd name="T76" fmla="*/ 486 w 492"/>
                  <a:gd name="T77" fmla="*/ 34 h 80"/>
                  <a:gd name="T78" fmla="*/ 472 w 492"/>
                  <a:gd name="T79" fmla="*/ 26 h 80"/>
                  <a:gd name="T80" fmla="*/ 420 w 492"/>
                  <a:gd name="T81" fmla="*/ 14 h 80"/>
                  <a:gd name="T82" fmla="*/ 342 w 492"/>
                  <a:gd name="T83" fmla="*/ 4 h 80"/>
                  <a:gd name="T84" fmla="*/ 248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80"/>
                    </a:moveTo>
                    <a:lnTo>
                      <a:pt x="248" y="80"/>
                    </a:lnTo>
                    <a:lnTo>
                      <a:pt x="200" y="78"/>
                    </a:lnTo>
                    <a:lnTo>
                      <a:pt x="154" y="76"/>
                    </a:lnTo>
                    <a:lnTo>
                      <a:pt x="112" y="72"/>
                    </a:lnTo>
                    <a:lnTo>
                      <a:pt x="74" y="68"/>
                    </a:lnTo>
                    <a:lnTo>
                      <a:pt x="44" y="62"/>
                    </a:lnTo>
                    <a:lnTo>
                      <a:pt x="22" y="56"/>
                    </a:lnTo>
                    <a:lnTo>
                      <a:pt x="8" y="50"/>
                    </a:lnTo>
                    <a:lnTo>
                      <a:pt x="4" y="46"/>
                    </a:lnTo>
                    <a:lnTo>
                      <a:pt x="2" y="42"/>
                    </a:lnTo>
                    <a:lnTo>
                      <a:pt x="2" y="42"/>
                    </a:lnTo>
                    <a:lnTo>
                      <a:pt x="4" y="38"/>
                    </a:lnTo>
                    <a:lnTo>
                      <a:pt x="8" y="34"/>
                    </a:lnTo>
                    <a:lnTo>
                      <a:pt x="14" y="30"/>
                    </a:lnTo>
                    <a:lnTo>
                      <a:pt x="22" y="26"/>
                    </a:lnTo>
                    <a:lnTo>
                      <a:pt x="44" y="20"/>
                    </a:lnTo>
                    <a:lnTo>
                      <a:pt x="74" y="14"/>
                    </a:lnTo>
                    <a:lnTo>
                      <a:pt x="112" y="8"/>
                    </a:lnTo>
                    <a:lnTo>
                      <a:pt x="154" y="4"/>
                    </a:lnTo>
                    <a:lnTo>
                      <a:pt x="200" y="2"/>
                    </a:lnTo>
                    <a:lnTo>
                      <a:pt x="248" y="2"/>
                    </a:lnTo>
                    <a:lnTo>
                      <a:pt x="248" y="2"/>
                    </a:lnTo>
                    <a:lnTo>
                      <a:pt x="296" y="2"/>
                    </a:lnTo>
                    <a:lnTo>
                      <a:pt x="342" y="4"/>
                    </a:lnTo>
                    <a:lnTo>
                      <a:pt x="382" y="8"/>
                    </a:lnTo>
                    <a:lnTo>
                      <a:pt x="418" y="14"/>
                    </a:lnTo>
                    <a:lnTo>
                      <a:pt x="448" y="20"/>
                    </a:lnTo>
                    <a:lnTo>
                      <a:pt x="470" y="26"/>
                    </a:lnTo>
                    <a:lnTo>
                      <a:pt x="478" y="30"/>
                    </a:lnTo>
                    <a:lnTo>
                      <a:pt x="484" y="34"/>
                    </a:lnTo>
                    <a:lnTo>
                      <a:pt x="488" y="38"/>
                    </a:lnTo>
                    <a:lnTo>
                      <a:pt x="490" y="42"/>
                    </a:lnTo>
                    <a:lnTo>
                      <a:pt x="490" y="42"/>
                    </a:lnTo>
                    <a:lnTo>
                      <a:pt x="488" y="46"/>
                    </a:lnTo>
                    <a:lnTo>
                      <a:pt x="484" y="50"/>
                    </a:lnTo>
                    <a:lnTo>
                      <a:pt x="470" y="56"/>
                    </a:lnTo>
                    <a:lnTo>
                      <a:pt x="448" y="62"/>
                    </a:lnTo>
                    <a:lnTo>
                      <a:pt x="418" y="68"/>
                    </a:lnTo>
                    <a:lnTo>
                      <a:pt x="382" y="72"/>
                    </a:lnTo>
                    <a:lnTo>
                      <a:pt x="342" y="76"/>
                    </a:lnTo>
                    <a:lnTo>
                      <a:pt x="296" y="78"/>
                    </a:lnTo>
                    <a:lnTo>
                      <a:pt x="248" y="80"/>
                    </a:lnTo>
                    <a:close/>
                    <a:moveTo>
                      <a:pt x="248" y="0"/>
                    </a:moveTo>
                    <a:lnTo>
                      <a:pt x="248" y="0"/>
                    </a:lnTo>
                    <a:lnTo>
                      <a:pt x="198" y="2"/>
                    </a:lnTo>
                    <a:lnTo>
                      <a:pt x="152" y="4"/>
                    </a:lnTo>
                    <a:lnTo>
                      <a:pt x="110" y="8"/>
                    </a:lnTo>
                    <a:lnTo>
                      <a:pt x="74" y="14"/>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0" y="72"/>
                    </a:lnTo>
                    <a:lnTo>
                      <a:pt x="152" y="76"/>
                    </a:lnTo>
                    <a:lnTo>
                      <a:pt x="198" y="78"/>
                    </a:lnTo>
                    <a:lnTo>
                      <a:pt x="248" y="80"/>
                    </a:lnTo>
                    <a:lnTo>
                      <a:pt x="248" y="80"/>
                    </a:lnTo>
                    <a:lnTo>
                      <a:pt x="296" y="78"/>
                    </a:lnTo>
                    <a:lnTo>
                      <a:pt x="342" y="76"/>
                    </a:lnTo>
                    <a:lnTo>
                      <a:pt x="384" y="72"/>
                    </a:lnTo>
                    <a:lnTo>
                      <a:pt x="420" y="68"/>
                    </a:lnTo>
                    <a:lnTo>
                      <a:pt x="450" y="62"/>
                    </a:lnTo>
                    <a:lnTo>
                      <a:pt x="472" y="56"/>
                    </a:lnTo>
                    <a:lnTo>
                      <a:pt x="486" y="50"/>
                    </a:lnTo>
                    <a:lnTo>
                      <a:pt x="490" y="46"/>
                    </a:lnTo>
                    <a:lnTo>
                      <a:pt x="492" y="42"/>
                    </a:lnTo>
                    <a:lnTo>
                      <a:pt x="492" y="42"/>
                    </a:lnTo>
                    <a:lnTo>
                      <a:pt x="490" y="38"/>
                    </a:lnTo>
                    <a:lnTo>
                      <a:pt x="486" y="34"/>
                    </a:lnTo>
                    <a:lnTo>
                      <a:pt x="480" y="30"/>
                    </a:lnTo>
                    <a:lnTo>
                      <a:pt x="472" y="26"/>
                    </a:lnTo>
                    <a:lnTo>
                      <a:pt x="450" y="20"/>
                    </a:lnTo>
                    <a:lnTo>
                      <a:pt x="420" y="14"/>
                    </a:lnTo>
                    <a:lnTo>
                      <a:pt x="384" y="8"/>
                    </a:lnTo>
                    <a:lnTo>
                      <a:pt x="342" y="4"/>
                    </a:lnTo>
                    <a:lnTo>
                      <a:pt x="296" y="2"/>
                    </a:lnTo>
                    <a:lnTo>
                      <a:pt x="248" y="0"/>
                    </a:lnTo>
                    <a:close/>
                  </a:path>
                </a:pathLst>
              </a:custGeom>
              <a:solidFill>
                <a:srgbClr val="B1AB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2" name="Freeform 509"/>
              <p:cNvSpPr>
                <a:spLocks/>
              </p:cNvSpPr>
              <p:nvPr/>
            </p:nvSpPr>
            <p:spPr bwMode="auto">
              <a:xfrm>
                <a:off x="4649" y="4188"/>
                <a:ext cx="488" cy="78"/>
              </a:xfrm>
              <a:custGeom>
                <a:avLst/>
                <a:gdLst>
                  <a:gd name="T0" fmla="*/ 246 w 488"/>
                  <a:gd name="T1" fmla="*/ 78 h 78"/>
                  <a:gd name="T2" fmla="*/ 246 w 488"/>
                  <a:gd name="T3" fmla="*/ 78 h 78"/>
                  <a:gd name="T4" fmla="*/ 198 w 488"/>
                  <a:gd name="T5" fmla="*/ 76 h 78"/>
                  <a:gd name="T6" fmla="*/ 152 w 488"/>
                  <a:gd name="T7" fmla="*/ 74 h 78"/>
                  <a:gd name="T8" fmla="*/ 110 w 488"/>
                  <a:gd name="T9" fmla="*/ 70 h 78"/>
                  <a:gd name="T10" fmla="*/ 72 w 488"/>
                  <a:gd name="T11" fmla="*/ 66 h 78"/>
                  <a:gd name="T12" fmla="*/ 42 w 488"/>
                  <a:gd name="T13" fmla="*/ 60 h 78"/>
                  <a:gd name="T14" fmla="*/ 20 w 488"/>
                  <a:gd name="T15" fmla="*/ 54 h 78"/>
                  <a:gd name="T16" fmla="*/ 6 w 488"/>
                  <a:gd name="T17" fmla="*/ 48 h 78"/>
                  <a:gd name="T18" fmla="*/ 2 w 488"/>
                  <a:gd name="T19" fmla="*/ 44 h 78"/>
                  <a:gd name="T20" fmla="*/ 0 w 488"/>
                  <a:gd name="T21" fmla="*/ 40 h 78"/>
                  <a:gd name="T22" fmla="*/ 0 w 488"/>
                  <a:gd name="T23" fmla="*/ 40 h 78"/>
                  <a:gd name="T24" fmla="*/ 2 w 488"/>
                  <a:gd name="T25" fmla="*/ 36 h 78"/>
                  <a:gd name="T26" fmla="*/ 6 w 488"/>
                  <a:gd name="T27" fmla="*/ 32 h 78"/>
                  <a:gd name="T28" fmla="*/ 12 w 488"/>
                  <a:gd name="T29" fmla="*/ 28 h 78"/>
                  <a:gd name="T30" fmla="*/ 20 w 488"/>
                  <a:gd name="T31" fmla="*/ 24 h 78"/>
                  <a:gd name="T32" fmla="*/ 42 w 488"/>
                  <a:gd name="T33" fmla="*/ 18 h 78"/>
                  <a:gd name="T34" fmla="*/ 72 w 488"/>
                  <a:gd name="T35" fmla="*/ 12 h 78"/>
                  <a:gd name="T36" fmla="*/ 110 w 488"/>
                  <a:gd name="T37" fmla="*/ 6 h 78"/>
                  <a:gd name="T38" fmla="*/ 152 w 488"/>
                  <a:gd name="T39" fmla="*/ 2 h 78"/>
                  <a:gd name="T40" fmla="*/ 198 w 488"/>
                  <a:gd name="T41" fmla="*/ 0 h 78"/>
                  <a:gd name="T42" fmla="*/ 246 w 488"/>
                  <a:gd name="T43" fmla="*/ 0 h 78"/>
                  <a:gd name="T44" fmla="*/ 246 w 488"/>
                  <a:gd name="T45" fmla="*/ 0 h 78"/>
                  <a:gd name="T46" fmla="*/ 294 w 488"/>
                  <a:gd name="T47" fmla="*/ 0 h 78"/>
                  <a:gd name="T48" fmla="*/ 340 w 488"/>
                  <a:gd name="T49" fmla="*/ 2 h 78"/>
                  <a:gd name="T50" fmla="*/ 380 w 488"/>
                  <a:gd name="T51" fmla="*/ 6 h 78"/>
                  <a:gd name="T52" fmla="*/ 416 w 488"/>
                  <a:gd name="T53" fmla="*/ 12 h 78"/>
                  <a:gd name="T54" fmla="*/ 446 w 488"/>
                  <a:gd name="T55" fmla="*/ 18 h 78"/>
                  <a:gd name="T56" fmla="*/ 468 w 488"/>
                  <a:gd name="T57" fmla="*/ 24 h 78"/>
                  <a:gd name="T58" fmla="*/ 476 w 488"/>
                  <a:gd name="T59" fmla="*/ 28 h 78"/>
                  <a:gd name="T60" fmla="*/ 482 w 488"/>
                  <a:gd name="T61" fmla="*/ 32 h 78"/>
                  <a:gd name="T62" fmla="*/ 486 w 488"/>
                  <a:gd name="T63" fmla="*/ 36 h 78"/>
                  <a:gd name="T64" fmla="*/ 488 w 488"/>
                  <a:gd name="T65" fmla="*/ 40 h 78"/>
                  <a:gd name="T66" fmla="*/ 488 w 488"/>
                  <a:gd name="T67" fmla="*/ 40 h 78"/>
                  <a:gd name="T68" fmla="*/ 486 w 488"/>
                  <a:gd name="T69" fmla="*/ 44 h 78"/>
                  <a:gd name="T70" fmla="*/ 482 w 488"/>
                  <a:gd name="T71" fmla="*/ 48 h 78"/>
                  <a:gd name="T72" fmla="*/ 468 w 488"/>
                  <a:gd name="T73" fmla="*/ 54 h 78"/>
                  <a:gd name="T74" fmla="*/ 446 w 488"/>
                  <a:gd name="T75" fmla="*/ 60 h 78"/>
                  <a:gd name="T76" fmla="*/ 416 w 488"/>
                  <a:gd name="T77" fmla="*/ 66 h 78"/>
                  <a:gd name="T78" fmla="*/ 380 w 488"/>
                  <a:gd name="T79" fmla="*/ 70 h 78"/>
                  <a:gd name="T80" fmla="*/ 340 w 488"/>
                  <a:gd name="T81" fmla="*/ 74 h 78"/>
                  <a:gd name="T82" fmla="*/ 294 w 488"/>
                  <a:gd name="T83" fmla="*/ 76 h 78"/>
                  <a:gd name="T84" fmla="*/ 246 w 488"/>
                  <a:gd name="T8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6" y="78"/>
                    </a:moveTo>
                    <a:lnTo>
                      <a:pt x="246" y="78"/>
                    </a:lnTo>
                    <a:lnTo>
                      <a:pt x="198" y="76"/>
                    </a:lnTo>
                    <a:lnTo>
                      <a:pt x="152" y="74"/>
                    </a:lnTo>
                    <a:lnTo>
                      <a:pt x="110" y="70"/>
                    </a:lnTo>
                    <a:lnTo>
                      <a:pt x="72" y="66"/>
                    </a:lnTo>
                    <a:lnTo>
                      <a:pt x="42" y="60"/>
                    </a:lnTo>
                    <a:lnTo>
                      <a:pt x="20" y="54"/>
                    </a:lnTo>
                    <a:lnTo>
                      <a:pt x="6" y="48"/>
                    </a:lnTo>
                    <a:lnTo>
                      <a:pt x="2" y="44"/>
                    </a:lnTo>
                    <a:lnTo>
                      <a:pt x="0" y="40"/>
                    </a:lnTo>
                    <a:lnTo>
                      <a:pt x="0" y="40"/>
                    </a:lnTo>
                    <a:lnTo>
                      <a:pt x="2" y="36"/>
                    </a:lnTo>
                    <a:lnTo>
                      <a:pt x="6" y="32"/>
                    </a:lnTo>
                    <a:lnTo>
                      <a:pt x="12" y="28"/>
                    </a:lnTo>
                    <a:lnTo>
                      <a:pt x="20" y="24"/>
                    </a:lnTo>
                    <a:lnTo>
                      <a:pt x="42" y="18"/>
                    </a:lnTo>
                    <a:lnTo>
                      <a:pt x="72" y="12"/>
                    </a:lnTo>
                    <a:lnTo>
                      <a:pt x="110" y="6"/>
                    </a:lnTo>
                    <a:lnTo>
                      <a:pt x="152" y="2"/>
                    </a:lnTo>
                    <a:lnTo>
                      <a:pt x="198" y="0"/>
                    </a:lnTo>
                    <a:lnTo>
                      <a:pt x="246" y="0"/>
                    </a:lnTo>
                    <a:lnTo>
                      <a:pt x="246" y="0"/>
                    </a:lnTo>
                    <a:lnTo>
                      <a:pt x="294" y="0"/>
                    </a:lnTo>
                    <a:lnTo>
                      <a:pt x="340" y="2"/>
                    </a:lnTo>
                    <a:lnTo>
                      <a:pt x="380" y="6"/>
                    </a:lnTo>
                    <a:lnTo>
                      <a:pt x="416" y="12"/>
                    </a:lnTo>
                    <a:lnTo>
                      <a:pt x="446" y="18"/>
                    </a:lnTo>
                    <a:lnTo>
                      <a:pt x="468" y="24"/>
                    </a:lnTo>
                    <a:lnTo>
                      <a:pt x="476" y="28"/>
                    </a:lnTo>
                    <a:lnTo>
                      <a:pt x="482" y="32"/>
                    </a:lnTo>
                    <a:lnTo>
                      <a:pt x="486" y="36"/>
                    </a:lnTo>
                    <a:lnTo>
                      <a:pt x="488" y="40"/>
                    </a:lnTo>
                    <a:lnTo>
                      <a:pt x="488" y="40"/>
                    </a:lnTo>
                    <a:lnTo>
                      <a:pt x="486" y="44"/>
                    </a:lnTo>
                    <a:lnTo>
                      <a:pt x="482" y="48"/>
                    </a:lnTo>
                    <a:lnTo>
                      <a:pt x="468" y="54"/>
                    </a:lnTo>
                    <a:lnTo>
                      <a:pt x="446" y="60"/>
                    </a:lnTo>
                    <a:lnTo>
                      <a:pt x="416" y="66"/>
                    </a:lnTo>
                    <a:lnTo>
                      <a:pt x="380" y="70"/>
                    </a:lnTo>
                    <a:lnTo>
                      <a:pt x="340" y="74"/>
                    </a:lnTo>
                    <a:lnTo>
                      <a:pt x="294" y="76"/>
                    </a:lnTo>
                    <a:lnTo>
                      <a:pt x="246"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3" name="Freeform 510"/>
              <p:cNvSpPr>
                <a:spLocks/>
              </p:cNvSpPr>
              <p:nvPr/>
            </p:nvSpPr>
            <p:spPr bwMode="auto">
              <a:xfrm>
                <a:off x="4647" y="4186"/>
                <a:ext cx="492" cy="80"/>
              </a:xfrm>
              <a:custGeom>
                <a:avLst/>
                <a:gdLst>
                  <a:gd name="T0" fmla="*/ 248 w 492"/>
                  <a:gd name="T1" fmla="*/ 0 h 80"/>
                  <a:gd name="T2" fmla="*/ 248 w 492"/>
                  <a:gd name="T3" fmla="*/ 0 h 80"/>
                  <a:gd name="T4" fmla="*/ 198 w 492"/>
                  <a:gd name="T5" fmla="*/ 2 h 80"/>
                  <a:gd name="T6" fmla="*/ 152 w 492"/>
                  <a:gd name="T7" fmla="*/ 4 h 80"/>
                  <a:gd name="T8" fmla="*/ 110 w 492"/>
                  <a:gd name="T9" fmla="*/ 8 h 80"/>
                  <a:gd name="T10" fmla="*/ 74 w 492"/>
                  <a:gd name="T11" fmla="*/ 14 h 80"/>
                  <a:gd name="T12" fmla="*/ 44 w 492"/>
                  <a:gd name="T13" fmla="*/ 20 h 80"/>
                  <a:gd name="T14" fmla="*/ 20 w 492"/>
                  <a:gd name="T15" fmla="*/ 26 h 80"/>
                  <a:gd name="T16" fmla="*/ 12 w 492"/>
                  <a:gd name="T17" fmla="*/ 30 h 80"/>
                  <a:gd name="T18" fmla="*/ 6 w 492"/>
                  <a:gd name="T19" fmla="*/ 34 h 80"/>
                  <a:gd name="T20" fmla="*/ 2 w 492"/>
                  <a:gd name="T21" fmla="*/ 38 h 80"/>
                  <a:gd name="T22" fmla="*/ 0 w 492"/>
                  <a:gd name="T23" fmla="*/ 42 h 80"/>
                  <a:gd name="T24" fmla="*/ 0 w 492"/>
                  <a:gd name="T25" fmla="*/ 42 h 80"/>
                  <a:gd name="T26" fmla="*/ 2 w 492"/>
                  <a:gd name="T27" fmla="*/ 46 h 80"/>
                  <a:gd name="T28" fmla="*/ 6 w 492"/>
                  <a:gd name="T29" fmla="*/ 50 h 80"/>
                  <a:gd name="T30" fmla="*/ 20 w 492"/>
                  <a:gd name="T31" fmla="*/ 56 h 80"/>
                  <a:gd name="T32" fmla="*/ 44 w 492"/>
                  <a:gd name="T33" fmla="*/ 62 h 80"/>
                  <a:gd name="T34" fmla="*/ 74 w 492"/>
                  <a:gd name="T35" fmla="*/ 68 h 80"/>
                  <a:gd name="T36" fmla="*/ 110 w 492"/>
                  <a:gd name="T37" fmla="*/ 72 h 80"/>
                  <a:gd name="T38" fmla="*/ 152 w 492"/>
                  <a:gd name="T39" fmla="*/ 76 h 80"/>
                  <a:gd name="T40" fmla="*/ 198 w 492"/>
                  <a:gd name="T41" fmla="*/ 78 h 80"/>
                  <a:gd name="T42" fmla="*/ 248 w 492"/>
                  <a:gd name="T43" fmla="*/ 80 h 80"/>
                  <a:gd name="T44" fmla="*/ 248 w 492"/>
                  <a:gd name="T45" fmla="*/ 80 h 80"/>
                  <a:gd name="T46" fmla="*/ 296 w 492"/>
                  <a:gd name="T47" fmla="*/ 78 h 80"/>
                  <a:gd name="T48" fmla="*/ 342 w 492"/>
                  <a:gd name="T49" fmla="*/ 76 h 80"/>
                  <a:gd name="T50" fmla="*/ 384 w 492"/>
                  <a:gd name="T51" fmla="*/ 72 h 80"/>
                  <a:gd name="T52" fmla="*/ 420 w 492"/>
                  <a:gd name="T53" fmla="*/ 68 h 80"/>
                  <a:gd name="T54" fmla="*/ 450 w 492"/>
                  <a:gd name="T55" fmla="*/ 62 h 80"/>
                  <a:gd name="T56" fmla="*/ 472 w 492"/>
                  <a:gd name="T57" fmla="*/ 56 h 80"/>
                  <a:gd name="T58" fmla="*/ 486 w 492"/>
                  <a:gd name="T59" fmla="*/ 50 h 80"/>
                  <a:gd name="T60" fmla="*/ 490 w 492"/>
                  <a:gd name="T61" fmla="*/ 46 h 80"/>
                  <a:gd name="T62" fmla="*/ 492 w 492"/>
                  <a:gd name="T63" fmla="*/ 42 h 80"/>
                  <a:gd name="T64" fmla="*/ 492 w 492"/>
                  <a:gd name="T65" fmla="*/ 42 h 80"/>
                  <a:gd name="T66" fmla="*/ 490 w 492"/>
                  <a:gd name="T67" fmla="*/ 38 h 80"/>
                  <a:gd name="T68" fmla="*/ 486 w 492"/>
                  <a:gd name="T69" fmla="*/ 34 h 80"/>
                  <a:gd name="T70" fmla="*/ 480 w 492"/>
                  <a:gd name="T71" fmla="*/ 30 h 80"/>
                  <a:gd name="T72" fmla="*/ 472 w 492"/>
                  <a:gd name="T73" fmla="*/ 26 h 80"/>
                  <a:gd name="T74" fmla="*/ 450 w 492"/>
                  <a:gd name="T75" fmla="*/ 20 h 80"/>
                  <a:gd name="T76" fmla="*/ 420 w 492"/>
                  <a:gd name="T77" fmla="*/ 14 h 80"/>
                  <a:gd name="T78" fmla="*/ 384 w 492"/>
                  <a:gd name="T79" fmla="*/ 8 h 80"/>
                  <a:gd name="T80" fmla="*/ 342 w 492"/>
                  <a:gd name="T81" fmla="*/ 4 h 80"/>
                  <a:gd name="T82" fmla="*/ 296 w 492"/>
                  <a:gd name="T83" fmla="*/ 2 h 80"/>
                  <a:gd name="T84" fmla="*/ 248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8" y="0"/>
                    </a:moveTo>
                    <a:lnTo>
                      <a:pt x="248" y="0"/>
                    </a:lnTo>
                    <a:lnTo>
                      <a:pt x="198" y="2"/>
                    </a:lnTo>
                    <a:lnTo>
                      <a:pt x="152" y="4"/>
                    </a:lnTo>
                    <a:lnTo>
                      <a:pt x="110" y="8"/>
                    </a:lnTo>
                    <a:lnTo>
                      <a:pt x="74" y="14"/>
                    </a:lnTo>
                    <a:lnTo>
                      <a:pt x="44" y="20"/>
                    </a:lnTo>
                    <a:lnTo>
                      <a:pt x="20" y="26"/>
                    </a:lnTo>
                    <a:lnTo>
                      <a:pt x="12" y="30"/>
                    </a:lnTo>
                    <a:lnTo>
                      <a:pt x="6" y="34"/>
                    </a:lnTo>
                    <a:lnTo>
                      <a:pt x="2" y="38"/>
                    </a:lnTo>
                    <a:lnTo>
                      <a:pt x="0" y="42"/>
                    </a:lnTo>
                    <a:lnTo>
                      <a:pt x="0" y="42"/>
                    </a:lnTo>
                    <a:lnTo>
                      <a:pt x="2" y="46"/>
                    </a:lnTo>
                    <a:lnTo>
                      <a:pt x="6" y="50"/>
                    </a:lnTo>
                    <a:lnTo>
                      <a:pt x="20" y="56"/>
                    </a:lnTo>
                    <a:lnTo>
                      <a:pt x="44" y="62"/>
                    </a:lnTo>
                    <a:lnTo>
                      <a:pt x="74" y="68"/>
                    </a:lnTo>
                    <a:lnTo>
                      <a:pt x="110" y="72"/>
                    </a:lnTo>
                    <a:lnTo>
                      <a:pt x="152" y="76"/>
                    </a:lnTo>
                    <a:lnTo>
                      <a:pt x="198" y="78"/>
                    </a:lnTo>
                    <a:lnTo>
                      <a:pt x="248" y="80"/>
                    </a:lnTo>
                    <a:lnTo>
                      <a:pt x="248" y="80"/>
                    </a:lnTo>
                    <a:lnTo>
                      <a:pt x="296" y="78"/>
                    </a:lnTo>
                    <a:lnTo>
                      <a:pt x="342" y="76"/>
                    </a:lnTo>
                    <a:lnTo>
                      <a:pt x="384" y="72"/>
                    </a:lnTo>
                    <a:lnTo>
                      <a:pt x="420" y="68"/>
                    </a:lnTo>
                    <a:lnTo>
                      <a:pt x="450" y="62"/>
                    </a:lnTo>
                    <a:lnTo>
                      <a:pt x="472" y="56"/>
                    </a:lnTo>
                    <a:lnTo>
                      <a:pt x="486" y="50"/>
                    </a:lnTo>
                    <a:lnTo>
                      <a:pt x="490" y="46"/>
                    </a:lnTo>
                    <a:lnTo>
                      <a:pt x="492" y="42"/>
                    </a:lnTo>
                    <a:lnTo>
                      <a:pt x="492" y="42"/>
                    </a:lnTo>
                    <a:lnTo>
                      <a:pt x="490" y="38"/>
                    </a:lnTo>
                    <a:lnTo>
                      <a:pt x="486" y="34"/>
                    </a:lnTo>
                    <a:lnTo>
                      <a:pt x="480" y="30"/>
                    </a:lnTo>
                    <a:lnTo>
                      <a:pt x="472" y="26"/>
                    </a:lnTo>
                    <a:lnTo>
                      <a:pt x="450" y="20"/>
                    </a:lnTo>
                    <a:lnTo>
                      <a:pt x="420" y="14"/>
                    </a:lnTo>
                    <a:lnTo>
                      <a:pt x="384" y="8"/>
                    </a:lnTo>
                    <a:lnTo>
                      <a:pt x="342" y="4"/>
                    </a:lnTo>
                    <a:lnTo>
                      <a:pt x="296" y="2"/>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4" name="Freeform 511"/>
              <p:cNvSpPr>
                <a:spLocks noEditPoints="1"/>
              </p:cNvSpPr>
              <p:nvPr/>
            </p:nvSpPr>
            <p:spPr bwMode="auto">
              <a:xfrm>
                <a:off x="4649" y="4188"/>
                <a:ext cx="488" cy="78"/>
              </a:xfrm>
              <a:custGeom>
                <a:avLst/>
                <a:gdLst>
                  <a:gd name="T0" fmla="*/ 246 w 488"/>
                  <a:gd name="T1" fmla="*/ 76 h 78"/>
                  <a:gd name="T2" fmla="*/ 152 w 488"/>
                  <a:gd name="T3" fmla="*/ 74 h 78"/>
                  <a:gd name="T4" fmla="*/ 74 w 488"/>
                  <a:gd name="T5" fmla="*/ 66 h 78"/>
                  <a:gd name="T6" fmla="*/ 22 w 488"/>
                  <a:gd name="T7" fmla="*/ 54 h 78"/>
                  <a:gd name="T8" fmla="*/ 4 w 488"/>
                  <a:gd name="T9" fmla="*/ 44 h 78"/>
                  <a:gd name="T10" fmla="*/ 2 w 488"/>
                  <a:gd name="T11" fmla="*/ 40 h 78"/>
                  <a:gd name="T12" fmla="*/ 8 w 488"/>
                  <a:gd name="T13" fmla="*/ 32 h 78"/>
                  <a:gd name="T14" fmla="*/ 44 w 488"/>
                  <a:gd name="T15" fmla="*/ 18 h 78"/>
                  <a:gd name="T16" fmla="*/ 110 w 488"/>
                  <a:gd name="T17" fmla="*/ 6 h 78"/>
                  <a:gd name="T18" fmla="*/ 198 w 488"/>
                  <a:gd name="T19" fmla="*/ 0 h 78"/>
                  <a:gd name="T20" fmla="*/ 246 w 488"/>
                  <a:gd name="T21" fmla="*/ 0 h 78"/>
                  <a:gd name="T22" fmla="*/ 338 w 488"/>
                  <a:gd name="T23" fmla="*/ 2 h 78"/>
                  <a:gd name="T24" fmla="*/ 414 w 488"/>
                  <a:gd name="T25" fmla="*/ 12 h 78"/>
                  <a:gd name="T26" fmla="*/ 466 w 488"/>
                  <a:gd name="T27" fmla="*/ 24 h 78"/>
                  <a:gd name="T28" fmla="*/ 484 w 488"/>
                  <a:gd name="T29" fmla="*/ 36 h 78"/>
                  <a:gd name="T30" fmla="*/ 486 w 488"/>
                  <a:gd name="T31" fmla="*/ 40 h 78"/>
                  <a:gd name="T32" fmla="*/ 480 w 488"/>
                  <a:gd name="T33" fmla="*/ 48 h 78"/>
                  <a:gd name="T34" fmla="*/ 444 w 488"/>
                  <a:gd name="T35" fmla="*/ 60 h 78"/>
                  <a:gd name="T36" fmla="*/ 380 w 488"/>
                  <a:gd name="T37" fmla="*/ 70 h 78"/>
                  <a:gd name="T38" fmla="*/ 294 w 488"/>
                  <a:gd name="T39" fmla="*/ 76 h 78"/>
                  <a:gd name="T40" fmla="*/ 246 w 488"/>
                  <a:gd name="T41" fmla="*/ 0 h 78"/>
                  <a:gd name="T42" fmla="*/ 198 w 488"/>
                  <a:gd name="T43" fmla="*/ 0 h 78"/>
                  <a:gd name="T44" fmla="*/ 110 w 488"/>
                  <a:gd name="T45" fmla="*/ 6 h 78"/>
                  <a:gd name="T46" fmla="*/ 42 w 488"/>
                  <a:gd name="T47" fmla="*/ 18 h 78"/>
                  <a:gd name="T48" fmla="*/ 12 w 488"/>
                  <a:gd name="T49" fmla="*/ 28 h 78"/>
                  <a:gd name="T50" fmla="*/ 2 w 488"/>
                  <a:gd name="T51" fmla="*/ 36 h 78"/>
                  <a:gd name="T52" fmla="*/ 0 w 488"/>
                  <a:gd name="T53" fmla="*/ 40 h 78"/>
                  <a:gd name="T54" fmla="*/ 6 w 488"/>
                  <a:gd name="T55" fmla="*/ 48 h 78"/>
                  <a:gd name="T56" fmla="*/ 42 w 488"/>
                  <a:gd name="T57" fmla="*/ 60 h 78"/>
                  <a:gd name="T58" fmla="*/ 110 w 488"/>
                  <a:gd name="T59" fmla="*/ 70 h 78"/>
                  <a:gd name="T60" fmla="*/ 198 w 488"/>
                  <a:gd name="T61" fmla="*/ 76 h 78"/>
                  <a:gd name="T62" fmla="*/ 246 w 488"/>
                  <a:gd name="T63" fmla="*/ 78 h 78"/>
                  <a:gd name="T64" fmla="*/ 340 w 488"/>
                  <a:gd name="T65" fmla="*/ 74 h 78"/>
                  <a:gd name="T66" fmla="*/ 416 w 488"/>
                  <a:gd name="T67" fmla="*/ 66 h 78"/>
                  <a:gd name="T68" fmla="*/ 468 w 488"/>
                  <a:gd name="T69" fmla="*/ 54 h 78"/>
                  <a:gd name="T70" fmla="*/ 486 w 488"/>
                  <a:gd name="T71" fmla="*/ 44 h 78"/>
                  <a:gd name="T72" fmla="*/ 488 w 488"/>
                  <a:gd name="T73" fmla="*/ 40 h 78"/>
                  <a:gd name="T74" fmla="*/ 482 w 488"/>
                  <a:gd name="T75" fmla="*/ 32 h 78"/>
                  <a:gd name="T76" fmla="*/ 468 w 488"/>
                  <a:gd name="T77" fmla="*/ 24 h 78"/>
                  <a:gd name="T78" fmla="*/ 416 w 488"/>
                  <a:gd name="T79" fmla="*/ 12 h 78"/>
                  <a:gd name="T80" fmla="*/ 340 w 488"/>
                  <a:gd name="T81" fmla="*/ 2 h 78"/>
                  <a:gd name="T82" fmla="*/ 246 w 488"/>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78">
                    <a:moveTo>
                      <a:pt x="246" y="76"/>
                    </a:moveTo>
                    <a:lnTo>
                      <a:pt x="246" y="76"/>
                    </a:lnTo>
                    <a:lnTo>
                      <a:pt x="198" y="76"/>
                    </a:lnTo>
                    <a:lnTo>
                      <a:pt x="152" y="74"/>
                    </a:lnTo>
                    <a:lnTo>
                      <a:pt x="110"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10" y="6"/>
                    </a:lnTo>
                    <a:lnTo>
                      <a:pt x="152" y="2"/>
                    </a:lnTo>
                    <a:lnTo>
                      <a:pt x="198" y="0"/>
                    </a:lnTo>
                    <a:lnTo>
                      <a:pt x="246" y="0"/>
                    </a:lnTo>
                    <a:lnTo>
                      <a:pt x="246" y="0"/>
                    </a:lnTo>
                    <a:lnTo>
                      <a:pt x="294" y="0"/>
                    </a:lnTo>
                    <a:lnTo>
                      <a:pt x="338" y="2"/>
                    </a:lnTo>
                    <a:lnTo>
                      <a:pt x="380" y="6"/>
                    </a:lnTo>
                    <a:lnTo>
                      <a:pt x="414" y="12"/>
                    </a:lnTo>
                    <a:lnTo>
                      <a:pt x="444" y="18"/>
                    </a:lnTo>
                    <a:lnTo>
                      <a:pt x="466" y="24"/>
                    </a:lnTo>
                    <a:lnTo>
                      <a:pt x="480" y="32"/>
                    </a:lnTo>
                    <a:lnTo>
                      <a:pt x="484" y="36"/>
                    </a:lnTo>
                    <a:lnTo>
                      <a:pt x="486" y="40"/>
                    </a:lnTo>
                    <a:lnTo>
                      <a:pt x="486" y="40"/>
                    </a:lnTo>
                    <a:lnTo>
                      <a:pt x="484" y="44"/>
                    </a:lnTo>
                    <a:lnTo>
                      <a:pt x="480" y="48"/>
                    </a:lnTo>
                    <a:lnTo>
                      <a:pt x="466" y="54"/>
                    </a:lnTo>
                    <a:lnTo>
                      <a:pt x="444" y="60"/>
                    </a:lnTo>
                    <a:lnTo>
                      <a:pt x="414" y="66"/>
                    </a:lnTo>
                    <a:lnTo>
                      <a:pt x="380" y="70"/>
                    </a:lnTo>
                    <a:lnTo>
                      <a:pt x="338" y="74"/>
                    </a:lnTo>
                    <a:lnTo>
                      <a:pt x="294" y="76"/>
                    </a:lnTo>
                    <a:lnTo>
                      <a:pt x="246" y="76"/>
                    </a:lnTo>
                    <a:close/>
                    <a:moveTo>
                      <a:pt x="246" y="0"/>
                    </a:moveTo>
                    <a:lnTo>
                      <a:pt x="246" y="0"/>
                    </a:lnTo>
                    <a:lnTo>
                      <a:pt x="198" y="0"/>
                    </a:lnTo>
                    <a:lnTo>
                      <a:pt x="152" y="2"/>
                    </a:lnTo>
                    <a:lnTo>
                      <a:pt x="110" y="6"/>
                    </a:lnTo>
                    <a:lnTo>
                      <a:pt x="72" y="12"/>
                    </a:lnTo>
                    <a:lnTo>
                      <a:pt x="42" y="18"/>
                    </a:lnTo>
                    <a:lnTo>
                      <a:pt x="20" y="24"/>
                    </a:lnTo>
                    <a:lnTo>
                      <a:pt x="12" y="28"/>
                    </a:lnTo>
                    <a:lnTo>
                      <a:pt x="6" y="32"/>
                    </a:lnTo>
                    <a:lnTo>
                      <a:pt x="2" y="36"/>
                    </a:lnTo>
                    <a:lnTo>
                      <a:pt x="0" y="40"/>
                    </a:lnTo>
                    <a:lnTo>
                      <a:pt x="0" y="40"/>
                    </a:lnTo>
                    <a:lnTo>
                      <a:pt x="2" y="44"/>
                    </a:lnTo>
                    <a:lnTo>
                      <a:pt x="6" y="48"/>
                    </a:lnTo>
                    <a:lnTo>
                      <a:pt x="20" y="54"/>
                    </a:lnTo>
                    <a:lnTo>
                      <a:pt x="42" y="60"/>
                    </a:lnTo>
                    <a:lnTo>
                      <a:pt x="72" y="66"/>
                    </a:lnTo>
                    <a:lnTo>
                      <a:pt x="110" y="70"/>
                    </a:lnTo>
                    <a:lnTo>
                      <a:pt x="152" y="74"/>
                    </a:lnTo>
                    <a:lnTo>
                      <a:pt x="198" y="76"/>
                    </a:lnTo>
                    <a:lnTo>
                      <a:pt x="246" y="78"/>
                    </a:lnTo>
                    <a:lnTo>
                      <a:pt x="246" y="78"/>
                    </a:lnTo>
                    <a:lnTo>
                      <a:pt x="294" y="76"/>
                    </a:lnTo>
                    <a:lnTo>
                      <a:pt x="340" y="74"/>
                    </a:lnTo>
                    <a:lnTo>
                      <a:pt x="380" y="70"/>
                    </a:lnTo>
                    <a:lnTo>
                      <a:pt x="416" y="66"/>
                    </a:lnTo>
                    <a:lnTo>
                      <a:pt x="446" y="60"/>
                    </a:lnTo>
                    <a:lnTo>
                      <a:pt x="468" y="54"/>
                    </a:lnTo>
                    <a:lnTo>
                      <a:pt x="482" y="48"/>
                    </a:lnTo>
                    <a:lnTo>
                      <a:pt x="486" y="44"/>
                    </a:lnTo>
                    <a:lnTo>
                      <a:pt x="488" y="40"/>
                    </a:lnTo>
                    <a:lnTo>
                      <a:pt x="488" y="40"/>
                    </a:lnTo>
                    <a:lnTo>
                      <a:pt x="486" y="36"/>
                    </a:lnTo>
                    <a:lnTo>
                      <a:pt x="482" y="32"/>
                    </a:lnTo>
                    <a:lnTo>
                      <a:pt x="476" y="28"/>
                    </a:lnTo>
                    <a:lnTo>
                      <a:pt x="468" y="24"/>
                    </a:lnTo>
                    <a:lnTo>
                      <a:pt x="446" y="18"/>
                    </a:lnTo>
                    <a:lnTo>
                      <a:pt x="416" y="12"/>
                    </a:lnTo>
                    <a:lnTo>
                      <a:pt x="380" y="6"/>
                    </a:lnTo>
                    <a:lnTo>
                      <a:pt x="340" y="2"/>
                    </a:lnTo>
                    <a:lnTo>
                      <a:pt x="294" y="0"/>
                    </a:lnTo>
                    <a:lnTo>
                      <a:pt x="246" y="0"/>
                    </a:lnTo>
                    <a:close/>
                  </a:path>
                </a:pathLst>
              </a:custGeom>
              <a:solidFill>
                <a:srgbClr val="B1AA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5" name="Freeform 512"/>
              <p:cNvSpPr>
                <a:spLocks/>
              </p:cNvSpPr>
              <p:nvPr/>
            </p:nvSpPr>
            <p:spPr bwMode="auto">
              <a:xfrm>
                <a:off x="4651" y="4188"/>
                <a:ext cx="484" cy="76"/>
              </a:xfrm>
              <a:custGeom>
                <a:avLst/>
                <a:gdLst>
                  <a:gd name="T0" fmla="*/ 244 w 484"/>
                  <a:gd name="T1" fmla="*/ 76 h 76"/>
                  <a:gd name="T2" fmla="*/ 244 w 484"/>
                  <a:gd name="T3" fmla="*/ 76 h 76"/>
                  <a:gd name="T4" fmla="*/ 196 w 484"/>
                  <a:gd name="T5" fmla="*/ 76 h 76"/>
                  <a:gd name="T6" fmla="*/ 150 w 484"/>
                  <a:gd name="T7" fmla="*/ 74 h 76"/>
                  <a:gd name="T8" fmla="*/ 108 w 484"/>
                  <a:gd name="T9" fmla="*/ 70 h 76"/>
                  <a:gd name="T10" fmla="*/ 72 w 484"/>
                  <a:gd name="T11" fmla="*/ 66 h 76"/>
                  <a:gd name="T12" fmla="*/ 42 w 484"/>
                  <a:gd name="T13" fmla="*/ 60 h 76"/>
                  <a:gd name="T14" fmla="*/ 20 w 484"/>
                  <a:gd name="T15" fmla="*/ 54 h 76"/>
                  <a:gd name="T16" fmla="*/ 6 w 484"/>
                  <a:gd name="T17" fmla="*/ 48 h 76"/>
                  <a:gd name="T18" fmla="*/ 2 w 484"/>
                  <a:gd name="T19" fmla="*/ 44 h 76"/>
                  <a:gd name="T20" fmla="*/ 0 w 484"/>
                  <a:gd name="T21" fmla="*/ 40 h 76"/>
                  <a:gd name="T22" fmla="*/ 0 w 484"/>
                  <a:gd name="T23" fmla="*/ 40 h 76"/>
                  <a:gd name="T24" fmla="*/ 2 w 484"/>
                  <a:gd name="T25" fmla="*/ 36 h 76"/>
                  <a:gd name="T26" fmla="*/ 6 w 484"/>
                  <a:gd name="T27" fmla="*/ 32 h 76"/>
                  <a:gd name="T28" fmla="*/ 20 w 484"/>
                  <a:gd name="T29" fmla="*/ 24 h 76"/>
                  <a:gd name="T30" fmla="*/ 42 w 484"/>
                  <a:gd name="T31" fmla="*/ 18 h 76"/>
                  <a:gd name="T32" fmla="*/ 72 w 484"/>
                  <a:gd name="T33" fmla="*/ 12 h 76"/>
                  <a:gd name="T34" fmla="*/ 108 w 484"/>
                  <a:gd name="T35" fmla="*/ 6 h 76"/>
                  <a:gd name="T36" fmla="*/ 150 w 484"/>
                  <a:gd name="T37" fmla="*/ 2 h 76"/>
                  <a:gd name="T38" fmla="*/ 196 w 484"/>
                  <a:gd name="T39" fmla="*/ 0 h 76"/>
                  <a:gd name="T40" fmla="*/ 244 w 484"/>
                  <a:gd name="T41" fmla="*/ 0 h 76"/>
                  <a:gd name="T42" fmla="*/ 244 w 484"/>
                  <a:gd name="T43" fmla="*/ 0 h 76"/>
                  <a:gd name="T44" fmla="*/ 292 w 484"/>
                  <a:gd name="T45" fmla="*/ 0 h 76"/>
                  <a:gd name="T46" fmla="*/ 336 w 484"/>
                  <a:gd name="T47" fmla="*/ 2 h 76"/>
                  <a:gd name="T48" fmla="*/ 378 w 484"/>
                  <a:gd name="T49" fmla="*/ 6 h 76"/>
                  <a:gd name="T50" fmla="*/ 412 w 484"/>
                  <a:gd name="T51" fmla="*/ 12 h 76"/>
                  <a:gd name="T52" fmla="*/ 442 w 484"/>
                  <a:gd name="T53" fmla="*/ 18 h 76"/>
                  <a:gd name="T54" fmla="*/ 464 w 484"/>
                  <a:gd name="T55" fmla="*/ 24 h 76"/>
                  <a:gd name="T56" fmla="*/ 478 w 484"/>
                  <a:gd name="T57" fmla="*/ 32 h 76"/>
                  <a:gd name="T58" fmla="*/ 482 w 484"/>
                  <a:gd name="T59" fmla="*/ 36 h 76"/>
                  <a:gd name="T60" fmla="*/ 484 w 484"/>
                  <a:gd name="T61" fmla="*/ 40 h 76"/>
                  <a:gd name="T62" fmla="*/ 484 w 484"/>
                  <a:gd name="T63" fmla="*/ 40 h 76"/>
                  <a:gd name="T64" fmla="*/ 482 w 484"/>
                  <a:gd name="T65" fmla="*/ 44 h 76"/>
                  <a:gd name="T66" fmla="*/ 478 w 484"/>
                  <a:gd name="T67" fmla="*/ 48 h 76"/>
                  <a:gd name="T68" fmla="*/ 464 w 484"/>
                  <a:gd name="T69" fmla="*/ 54 h 76"/>
                  <a:gd name="T70" fmla="*/ 442 w 484"/>
                  <a:gd name="T71" fmla="*/ 60 h 76"/>
                  <a:gd name="T72" fmla="*/ 412 w 484"/>
                  <a:gd name="T73" fmla="*/ 66 h 76"/>
                  <a:gd name="T74" fmla="*/ 378 w 484"/>
                  <a:gd name="T75" fmla="*/ 70 h 76"/>
                  <a:gd name="T76" fmla="*/ 336 w 484"/>
                  <a:gd name="T77" fmla="*/ 74 h 76"/>
                  <a:gd name="T78" fmla="*/ 292 w 484"/>
                  <a:gd name="T79" fmla="*/ 76 h 76"/>
                  <a:gd name="T80" fmla="*/ 244 w 48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76"/>
                    </a:moveTo>
                    <a:lnTo>
                      <a:pt x="244" y="76"/>
                    </a:lnTo>
                    <a:lnTo>
                      <a:pt x="196" y="76"/>
                    </a:lnTo>
                    <a:lnTo>
                      <a:pt x="150" y="74"/>
                    </a:lnTo>
                    <a:lnTo>
                      <a:pt x="108"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8" y="6"/>
                    </a:lnTo>
                    <a:lnTo>
                      <a:pt x="150" y="2"/>
                    </a:lnTo>
                    <a:lnTo>
                      <a:pt x="196" y="0"/>
                    </a:lnTo>
                    <a:lnTo>
                      <a:pt x="244" y="0"/>
                    </a:lnTo>
                    <a:lnTo>
                      <a:pt x="244" y="0"/>
                    </a:lnTo>
                    <a:lnTo>
                      <a:pt x="292" y="0"/>
                    </a:lnTo>
                    <a:lnTo>
                      <a:pt x="336" y="2"/>
                    </a:lnTo>
                    <a:lnTo>
                      <a:pt x="378" y="6"/>
                    </a:lnTo>
                    <a:lnTo>
                      <a:pt x="412" y="12"/>
                    </a:lnTo>
                    <a:lnTo>
                      <a:pt x="442" y="18"/>
                    </a:lnTo>
                    <a:lnTo>
                      <a:pt x="464" y="24"/>
                    </a:lnTo>
                    <a:lnTo>
                      <a:pt x="478" y="32"/>
                    </a:lnTo>
                    <a:lnTo>
                      <a:pt x="482" y="36"/>
                    </a:lnTo>
                    <a:lnTo>
                      <a:pt x="484" y="40"/>
                    </a:lnTo>
                    <a:lnTo>
                      <a:pt x="484" y="40"/>
                    </a:lnTo>
                    <a:lnTo>
                      <a:pt x="482" y="44"/>
                    </a:lnTo>
                    <a:lnTo>
                      <a:pt x="478" y="48"/>
                    </a:lnTo>
                    <a:lnTo>
                      <a:pt x="464" y="54"/>
                    </a:lnTo>
                    <a:lnTo>
                      <a:pt x="442" y="60"/>
                    </a:lnTo>
                    <a:lnTo>
                      <a:pt x="412" y="66"/>
                    </a:lnTo>
                    <a:lnTo>
                      <a:pt x="378" y="70"/>
                    </a:lnTo>
                    <a:lnTo>
                      <a:pt x="336" y="74"/>
                    </a:lnTo>
                    <a:lnTo>
                      <a:pt x="292" y="76"/>
                    </a:lnTo>
                    <a:lnTo>
                      <a:pt x="244"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6" name="Freeform 513"/>
              <p:cNvSpPr>
                <a:spLocks/>
              </p:cNvSpPr>
              <p:nvPr/>
            </p:nvSpPr>
            <p:spPr bwMode="auto">
              <a:xfrm>
                <a:off x="4649" y="4188"/>
                <a:ext cx="488" cy="78"/>
              </a:xfrm>
              <a:custGeom>
                <a:avLst/>
                <a:gdLst>
                  <a:gd name="T0" fmla="*/ 246 w 488"/>
                  <a:gd name="T1" fmla="*/ 0 h 78"/>
                  <a:gd name="T2" fmla="*/ 246 w 488"/>
                  <a:gd name="T3" fmla="*/ 0 h 78"/>
                  <a:gd name="T4" fmla="*/ 198 w 488"/>
                  <a:gd name="T5" fmla="*/ 0 h 78"/>
                  <a:gd name="T6" fmla="*/ 152 w 488"/>
                  <a:gd name="T7" fmla="*/ 2 h 78"/>
                  <a:gd name="T8" fmla="*/ 110 w 488"/>
                  <a:gd name="T9" fmla="*/ 6 h 78"/>
                  <a:gd name="T10" fmla="*/ 72 w 488"/>
                  <a:gd name="T11" fmla="*/ 12 h 78"/>
                  <a:gd name="T12" fmla="*/ 42 w 488"/>
                  <a:gd name="T13" fmla="*/ 18 h 78"/>
                  <a:gd name="T14" fmla="*/ 20 w 488"/>
                  <a:gd name="T15" fmla="*/ 24 h 78"/>
                  <a:gd name="T16" fmla="*/ 12 w 488"/>
                  <a:gd name="T17" fmla="*/ 28 h 78"/>
                  <a:gd name="T18" fmla="*/ 6 w 488"/>
                  <a:gd name="T19" fmla="*/ 32 h 78"/>
                  <a:gd name="T20" fmla="*/ 2 w 488"/>
                  <a:gd name="T21" fmla="*/ 36 h 78"/>
                  <a:gd name="T22" fmla="*/ 0 w 488"/>
                  <a:gd name="T23" fmla="*/ 40 h 78"/>
                  <a:gd name="T24" fmla="*/ 0 w 488"/>
                  <a:gd name="T25" fmla="*/ 40 h 78"/>
                  <a:gd name="T26" fmla="*/ 2 w 488"/>
                  <a:gd name="T27" fmla="*/ 44 h 78"/>
                  <a:gd name="T28" fmla="*/ 6 w 488"/>
                  <a:gd name="T29" fmla="*/ 48 h 78"/>
                  <a:gd name="T30" fmla="*/ 20 w 488"/>
                  <a:gd name="T31" fmla="*/ 54 h 78"/>
                  <a:gd name="T32" fmla="*/ 42 w 488"/>
                  <a:gd name="T33" fmla="*/ 60 h 78"/>
                  <a:gd name="T34" fmla="*/ 72 w 488"/>
                  <a:gd name="T35" fmla="*/ 66 h 78"/>
                  <a:gd name="T36" fmla="*/ 110 w 488"/>
                  <a:gd name="T37" fmla="*/ 70 h 78"/>
                  <a:gd name="T38" fmla="*/ 152 w 488"/>
                  <a:gd name="T39" fmla="*/ 74 h 78"/>
                  <a:gd name="T40" fmla="*/ 198 w 488"/>
                  <a:gd name="T41" fmla="*/ 76 h 78"/>
                  <a:gd name="T42" fmla="*/ 246 w 488"/>
                  <a:gd name="T43" fmla="*/ 78 h 78"/>
                  <a:gd name="T44" fmla="*/ 246 w 488"/>
                  <a:gd name="T45" fmla="*/ 78 h 78"/>
                  <a:gd name="T46" fmla="*/ 294 w 488"/>
                  <a:gd name="T47" fmla="*/ 76 h 78"/>
                  <a:gd name="T48" fmla="*/ 340 w 488"/>
                  <a:gd name="T49" fmla="*/ 74 h 78"/>
                  <a:gd name="T50" fmla="*/ 380 w 488"/>
                  <a:gd name="T51" fmla="*/ 70 h 78"/>
                  <a:gd name="T52" fmla="*/ 416 w 488"/>
                  <a:gd name="T53" fmla="*/ 66 h 78"/>
                  <a:gd name="T54" fmla="*/ 446 w 488"/>
                  <a:gd name="T55" fmla="*/ 60 h 78"/>
                  <a:gd name="T56" fmla="*/ 468 w 488"/>
                  <a:gd name="T57" fmla="*/ 54 h 78"/>
                  <a:gd name="T58" fmla="*/ 482 w 488"/>
                  <a:gd name="T59" fmla="*/ 48 h 78"/>
                  <a:gd name="T60" fmla="*/ 486 w 488"/>
                  <a:gd name="T61" fmla="*/ 44 h 78"/>
                  <a:gd name="T62" fmla="*/ 488 w 488"/>
                  <a:gd name="T63" fmla="*/ 40 h 78"/>
                  <a:gd name="T64" fmla="*/ 488 w 488"/>
                  <a:gd name="T65" fmla="*/ 40 h 78"/>
                  <a:gd name="T66" fmla="*/ 486 w 488"/>
                  <a:gd name="T67" fmla="*/ 36 h 78"/>
                  <a:gd name="T68" fmla="*/ 482 w 488"/>
                  <a:gd name="T69" fmla="*/ 32 h 78"/>
                  <a:gd name="T70" fmla="*/ 476 w 488"/>
                  <a:gd name="T71" fmla="*/ 28 h 78"/>
                  <a:gd name="T72" fmla="*/ 468 w 488"/>
                  <a:gd name="T73" fmla="*/ 24 h 78"/>
                  <a:gd name="T74" fmla="*/ 446 w 488"/>
                  <a:gd name="T75" fmla="*/ 18 h 78"/>
                  <a:gd name="T76" fmla="*/ 416 w 488"/>
                  <a:gd name="T77" fmla="*/ 12 h 78"/>
                  <a:gd name="T78" fmla="*/ 380 w 488"/>
                  <a:gd name="T79" fmla="*/ 6 h 78"/>
                  <a:gd name="T80" fmla="*/ 340 w 488"/>
                  <a:gd name="T81" fmla="*/ 2 h 78"/>
                  <a:gd name="T82" fmla="*/ 294 w 488"/>
                  <a:gd name="T83" fmla="*/ 0 h 78"/>
                  <a:gd name="T84" fmla="*/ 246 w 488"/>
                  <a:gd name="T8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6" y="0"/>
                    </a:moveTo>
                    <a:lnTo>
                      <a:pt x="246" y="0"/>
                    </a:lnTo>
                    <a:lnTo>
                      <a:pt x="198" y="0"/>
                    </a:lnTo>
                    <a:lnTo>
                      <a:pt x="152" y="2"/>
                    </a:lnTo>
                    <a:lnTo>
                      <a:pt x="110" y="6"/>
                    </a:lnTo>
                    <a:lnTo>
                      <a:pt x="72" y="12"/>
                    </a:lnTo>
                    <a:lnTo>
                      <a:pt x="42" y="18"/>
                    </a:lnTo>
                    <a:lnTo>
                      <a:pt x="20" y="24"/>
                    </a:lnTo>
                    <a:lnTo>
                      <a:pt x="12" y="28"/>
                    </a:lnTo>
                    <a:lnTo>
                      <a:pt x="6" y="32"/>
                    </a:lnTo>
                    <a:lnTo>
                      <a:pt x="2" y="36"/>
                    </a:lnTo>
                    <a:lnTo>
                      <a:pt x="0" y="40"/>
                    </a:lnTo>
                    <a:lnTo>
                      <a:pt x="0" y="40"/>
                    </a:lnTo>
                    <a:lnTo>
                      <a:pt x="2" y="44"/>
                    </a:lnTo>
                    <a:lnTo>
                      <a:pt x="6" y="48"/>
                    </a:lnTo>
                    <a:lnTo>
                      <a:pt x="20" y="54"/>
                    </a:lnTo>
                    <a:lnTo>
                      <a:pt x="42" y="60"/>
                    </a:lnTo>
                    <a:lnTo>
                      <a:pt x="72" y="66"/>
                    </a:lnTo>
                    <a:lnTo>
                      <a:pt x="110" y="70"/>
                    </a:lnTo>
                    <a:lnTo>
                      <a:pt x="152" y="74"/>
                    </a:lnTo>
                    <a:lnTo>
                      <a:pt x="198" y="76"/>
                    </a:lnTo>
                    <a:lnTo>
                      <a:pt x="246" y="78"/>
                    </a:lnTo>
                    <a:lnTo>
                      <a:pt x="246" y="78"/>
                    </a:lnTo>
                    <a:lnTo>
                      <a:pt x="294" y="76"/>
                    </a:lnTo>
                    <a:lnTo>
                      <a:pt x="340" y="74"/>
                    </a:lnTo>
                    <a:lnTo>
                      <a:pt x="380" y="70"/>
                    </a:lnTo>
                    <a:lnTo>
                      <a:pt x="416" y="66"/>
                    </a:lnTo>
                    <a:lnTo>
                      <a:pt x="446" y="60"/>
                    </a:lnTo>
                    <a:lnTo>
                      <a:pt x="468" y="54"/>
                    </a:lnTo>
                    <a:lnTo>
                      <a:pt x="482" y="48"/>
                    </a:lnTo>
                    <a:lnTo>
                      <a:pt x="486" y="44"/>
                    </a:lnTo>
                    <a:lnTo>
                      <a:pt x="488" y="40"/>
                    </a:lnTo>
                    <a:lnTo>
                      <a:pt x="488" y="40"/>
                    </a:lnTo>
                    <a:lnTo>
                      <a:pt x="486" y="36"/>
                    </a:lnTo>
                    <a:lnTo>
                      <a:pt x="482" y="32"/>
                    </a:lnTo>
                    <a:lnTo>
                      <a:pt x="476" y="28"/>
                    </a:lnTo>
                    <a:lnTo>
                      <a:pt x="468" y="24"/>
                    </a:lnTo>
                    <a:lnTo>
                      <a:pt x="446" y="18"/>
                    </a:lnTo>
                    <a:lnTo>
                      <a:pt x="416" y="12"/>
                    </a:lnTo>
                    <a:lnTo>
                      <a:pt x="380" y="6"/>
                    </a:lnTo>
                    <a:lnTo>
                      <a:pt x="340" y="2"/>
                    </a:lnTo>
                    <a:lnTo>
                      <a:pt x="294" y="0"/>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7" name="Freeform 514"/>
              <p:cNvSpPr>
                <a:spLocks noEditPoints="1"/>
              </p:cNvSpPr>
              <p:nvPr/>
            </p:nvSpPr>
            <p:spPr bwMode="auto">
              <a:xfrm>
                <a:off x="4651" y="4188"/>
                <a:ext cx="484" cy="76"/>
              </a:xfrm>
              <a:custGeom>
                <a:avLst/>
                <a:gdLst>
                  <a:gd name="T0" fmla="*/ 244 w 484"/>
                  <a:gd name="T1" fmla="*/ 76 h 76"/>
                  <a:gd name="T2" fmla="*/ 150 w 484"/>
                  <a:gd name="T3" fmla="*/ 74 h 76"/>
                  <a:gd name="T4" fmla="*/ 74 w 484"/>
                  <a:gd name="T5" fmla="*/ 66 h 76"/>
                  <a:gd name="T6" fmla="*/ 22 w 484"/>
                  <a:gd name="T7" fmla="*/ 54 h 76"/>
                  <a:gd name="T8" fmla="*/ 4 w 484"/>
                  <a:gd name="T9" fmla="*/ 44 h 76"/>
                  <a:gd name="T10" fmla="*/ 2 w 484"/>
                  <a:gd name="T11" fmla="*/ 40 h 76"/>
                  <a:gd name="T12" fmla="*/ 8 w 484"/>
                  <a:gd name="T13" fmla="*/ 32 h 76"/>
                  <a:gd name="T14" fmla="*/ 44 w 484"/>
                  <a:gd name="T15" fmla="*/ 18 h 76"/>
                  <a:gd name="T16" fmla="*/ 110 w 484"/>
                  <a:gd name="T17" fmla="*/ 6 h 76"/>
                  <a:gd name="T18" fmla="*/ 196 w 484"/>
                  <a:gd name="T19" fmla="*/ 0 h 76"/>
                  <a:gd name="T20" fmla="*/ 244 w 484"/>
                  <a:gd name="T21" fmla="*/ 0 h 76"/>
                  <a:gd name="T22" fmla="*/ 336 w 484"/>
                  <a:gd name="T23" fmla="*/ 2 h 76"/>
                  <a:gd name="T24" fmla="*/ 412 w 484"/>
                  <a:gd name="T25" fmla="*/ 12 h 76"/>
                  <a:gd name="T26" fmla="*/ 462 w 484"/>
                  <a:gd name="T27" fmla="*/ 24 h 76"/>
                  <a:gd name="T28" fmla="*/ 480 w 484"/>
                  <a:gd name="T29" fmla="*/ 36 h 76"/>
                  <a:gd name="T30" fmla="*/ 482 w 484"/>
                  <a:gd name="T31" fmla="*/ 40 h 76"/>
                  <a:gd name="T32" fmla="*/ 476 w 484"/>
                  <a:gd name="T33" fmla="*/ 48 h 76"/>
                  <a:gd name="T34" fmla="*/ 440 w 484"/>
                  <a:gd name="T35" fmla="*/ 60 h 76"/>
                  <a:gd name="T36" fmla="*/ 376 w 484"/>
                  <a:gd name="T37" fmla="*/ 70 h 76"/>
                  <a:gd name="T38" fmla="*/ 292 w 484"/>
                  <a:gd name="T39" fmla="*/ 76 h 76"/>
                  <a:gd name="T40" fmla="*/ 244 w 484"/>
                  <a:gd name="T41" fmla="*/ 0 h 76"/>
                  <a:gd name="T42" fmla="*/ 196 w 484"/>
                  <a:gd name="T43" fmla="*/ 0 h 76"/>
                  <a:gd name="T44" fmla="*/ 108 w 484"/>
                  <a:gd name="T45" fmla="*/ 6 h 76"/>
                  <a:gd name="T46" fmla="*/ 42 w 484"/>
                  <a:gd name="T47" fmla="*/ 18 h 76"/>
                  <a:gd name="T48" fmla="*/ 6 w 484"/>
                  <a:gd name="T49" fmla="*/ 32 h 76"/>
                  <a:gd name="T50" fmla="*/ 0 w 484"/>
                  <a:gd name="T51" fmla="*/ 40 h 76"/>
                  <a:gd name="T52" fmla="*/ 2 w 484"/>
                  <a:gd name="T53" fmla="*/ 44 h 76"/>
                  <a:gd name="T54" fmla="*/ 20 w 484"/>
                  <a:gd name="T55" fmla="*/ 54 h 76"/>
                  <a:gd name="T56" fmla="*/ 72 w 484"/>
                  <a:gd name="T57" fmla="*/ 66 h 76"/>
                  <a:gd name="T58" fmla="*/ 150 w 484"/>
                  <a:gd name="T59" fmla="*/ 74 h 76"/>
                  <a:gd name="T60" fmla="*/ 244 w 484"/>
                  <a:gd name="T61" fmla="*/ 76 h 76"/>
                  <a:gd name="T62" fmla="*/ 292 w 484"/>
                  <a:gd name="T63" fmla="*/ 76 h 76"/>
                  <a:gd name="T64" fmla="*/ 378 w 484"/>
                  <a:gd name="T65" fmla="*/ 70 h 76"/>
                  <a:gd name="T66" fmla="*/ 442 w 484"/>
                  <a:gd name="T67" fmla="*/ 60 h 76"/>
                  <a:gd name="T68" fmla="*/ 478 w 484"/>
                  <a:gd name="T69" fmla="*/ 48 h 76"/>
                  <a:gd name="T70" fmla="*/ 484 w 484"/>
                  <a:gd name="T71" fmla="*/ 40 h 76"/>
                  <a:gd name="T72" fmla="*/ 482 w 484"/>
                  <a:gd name="T73" fmla="*/ 36 h 76"/>
                  <a:gd name="T74" fmla="*/ 464 w 484"/>
                  <a:gd name="T75" fmla="*/ 24 h 76"/>
                  <a:gd name="T76" fmla="*/ 412 w 484"/>
                  <a:gd name="T77" fmla="*/ 12 h 76"/>
                  <a:gd name="T78" fmla="*/ 336 w 484"/>
                  <a:gd name="T79" fmla="*/ 2 h 76"/>
                  <a:gd name="T80" fmla="*/ 244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76"/>
                    </a:moveTo>
                    <a:lnTo>
                      <a:pt x="244" y="76"/>
                    </a:lnTo>
                    <a:lnTo>
                      <a:pt x="196" y="76"/>
                    </a:lnTo>
                    <a:lnTo>
                      <a:pt x="150" y="74"/>
                    </a:lnTo>
                    <a:lnTo>
                      <a:pt x="110"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10" y="6"/>
                    </a:lnTo>
                    <a:lnTo>
                      <a:pt x="150" y="2"/>
                    </a:lnTo>
                    <a:lnTo>
                      <a:pt x="196" y="0"/>
                    </a:lnTo>
                    <a:lnTo>
                      <a:pt x="244" y="0"/>
                    </a:lnTo>
                    <a:lnTo>
                      <a:pt x="244" y="0"/>
                    </a:lnTo>
                    <a:lnTo>
                      <a:pt x="292" y="0"/>
                    </a:lnTo>
                    <a:lnTo>
                      <a:pt x="336" y="2"/>
                    </a:lnTo>
                    <a:lnTo>
                      <a:pt x="376" y="6"/>
                    </a:lnTo>
                    <a:lnTo>
                      <a:pt x="412" y="12"/>
                    </a:lnTo>
                    <a:lnTo>
                      <a:pt x="440" y="18"/>
                    </a:lnTo>
                    <a:lnTo>
                      <a:pt x="462" y="24"/>
                    </a:lnTo>
                    <a:lnTo>
                      <a:pt x="476" y="32"/>
                    </a:lnTo>
                    <a:lnTo>
                      <a:pt x="480" y="36"/>
                    </a:lnTo>
                    <a:lnTo>
                      <a:pt x="482" y="40"/>
                    </a:lnTo>
                    <a:lnTo>
                      <a:pt x="482" y="40"/>
                    </a:lnTo>
                    <a:lnTo>
                      <a:pt x="480" y="44"/>
                    </a:lnTo>
                    <a:lnTo>
                      <a:pt x="476" y="48"/>
                    </a:lnTo>
                    <a:lnTo>
                      <a:pt x="462" y="54"/>
                    </a:lnTo>
                    <a:lnTo>
                      <a:pt x="440" y="60"/>
                    </a:lnTo>
                    <a:lnTo>
                      <a:pt x="412" y="66"/>
                    </a:lnTo>
                    <a:lnTo>
                      <a:pt x="376" y="70"/>
                    </a:lnTo>
                    <a:lnTo>
                      <a:pt x="336" y="74"/>
                    </a:lnTo>
                    <a:lnTo>
                      <a:pt x="292" y="76"/>
                    </a:lnTo>
                    <a:lnTo>
                      <a:pt x="244" y="76"/>
                    </a:lnTo>
                    <a:close/>
                    <a:moveTo>
                      <a:pt x="244" y="0"/>
                    </a:moveTo>
                    <a:lnTo>
                      <a:pt x="244" y="0"/>
                    </a:lnTo>
                    <a:lnTo>
                      <a:pt x="196" y="0"/>
                    </a:lnTo>
                    <a:lnTo>
                      <a:pt x="150"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50" y="74"/>
                    </a:lnTo>
                    <a:lnTo>
                      <a:pt x="196" y="76"/>
                    </a:lnTo>
                    <a:lnTo>
                      <a:pt x="244" y="76"/>
                    </a:lnTo>
                    <a:lnTo>
                      <a:pt x="244" y="76"/>
                    </a:lnTo>
                    <a:lnTo>
                      <a:pt x="292" y="76"/>
                    </a:lnTo>
                    <a:lnTo>
                      <a:pt x="336" y="74"/>
                    </a:lnTo>
                    <a:lnTo>
                      <a:pt x="378" y="70"/>
                    </a:lnTo>
                    <a:lnTo>
                      <a:pt x="412" y="66"/>
                    </a:lnTo>
                    <a:lnTo>
                      <a:pt x="442" y="60"/>
                    </a:lnTo>
                    <a:lnTo>
                      <a:pt x="464" y="54"/>
                    </a:lnTo>
                    <a:lnTo>
                      <a:pt x="478" y="48"/>
                    </a:lnTo>
                    <a:lnTo>
                      <a:pt x="482" y="44"/>
                    </a:lnTo>
                    <a:lnTo>
                      <a:pt x="484" y="40"/>
                    </a:lnTo>
                    <a:lnTo>
                      <a:pt x="484" y="40"/>
                    </a:lnTo>
                    <a:lnTo>
                      <a:pt x="482" y="36"/>
                    </a:lnTo>
                    <a:lnTo>
                      <a:pt x="478" y="32"/>
                    </a:lnTo>
                    <a:lnTo>
                      <a:pt x="464" y="24"/>
                    </a:lnTo>
                    <a:lnTo>
                      <a:pt x="442" y="18"/>
                    </a:lnTo>
                    <a:lnTo>
                      <a:pt x="412" y="12"/>
                    </a:lnTo>
                    <a:lnTo>
                      <a:pt x="378" y="6"/>
                    </a:lnTo>
                    <a:lnTo>
                      <a:pt x="336" y="2"/>
                    </a:lnTo>
                    <a:lnTo>
                      <a:pt x="292" y="0"/>
                    </a:lnTo>
                    <a:lnTo>
                      <a:pt x="244" y="0"/>
                    </a:lnTo>
                    <a:close/>
                  </a:path>
                </a:pathLst>
              </a:custGeom>
              <a:solidFill>
                <a:srgbClr val="AFA9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8" name="Freeform 515"/>
              <p:cNvSpPr>
                <a:spLocks/>
              </p:cNvSpPr>
              <p:nvPr/>
            </p:nvSpPr>
            <p:spPr bwMode="auto">
              <a:xfrm>
                <a:off x="4653" y="4188"/>
                <a:ext cx="480" cy="76"/>
              </a:xfrm>
              <a:custGeom>
                <a:avLst/>
                <a:gdLst>
                  <a:gd name="T0" fmla="*/ 242 w 480"/>
                  <a:gd name="T1" fmla="*/ 76 h 76"/>
                  <a:gd name="T2" fmla="*/ 242 w 480"/>
                  <a:gd name="T3" fmla="*/ 76 h 76"/>
                  <a:gd name="T4" fmla="*/ 194 w 480"/>
                  <a:gd name="T5" fmla="*/ 76 h 76"/>
                  <a:gd name="T6" fmla="*/ 148 w 480"/>
                  <a:gd name="T7" fmla="*/ 74 h 76"/>
                  <a:gd name="T8" fmla="*/ 108 w 480"/>
                  <a:gd name="T9" fmla="*/ 70 h 76"/>
                  <a:gd name="T10" fmla="*/ 72 w 480"/>
                  <a:gd name="T11" fmla="*/ 66 h 76"/>
                  <a:gd name="T12" fmla="*/ 42 w 480"/>
                  <a:gd name="T13" fmla="*/ 60 h 76"/>
                  <a:gd name="T14" fmla="*/ 20 w 480"/>
                  <a:gd name="T15" fmla="*/ 54 h 76"/>
                  <a:gd name="T16" fmla="*/ 6 w 480"/>
                  <a:gd name="T17" fmla="*/ 48 h 76"/>
                  <a:gd name="T18" fmla="*/ 2 w 480"/>
                  <a:gd name="T19" fmla="*/ 44 h 76"/>
                  <a:gd name="T20" fmla="*/ 0 w 480"/>
                  <a:gd name="T21" fmla="*/ 40 h 76"/>
                  <a:gd name="T22" fmla="*/ 0 w 480"/>
                  <a:gd name="T23" fmla="*/ 40 h 76"/>
                  <a:gd name="T24" fmla="*/ 2 w 480"/>
                  <a:gd name="T25" fmla="*/ 36 h 76"/>
                  <a:gd name="T26" fmla="*/ 6 w 480"/>
                  <a:gd name="T27" fmla="*/ 32 h 76"/>
                  <a:gd name="T28" fmla="*/ 20 w 480"/>
                  <a:gd name="T29" fmla="*/ 24 h 76"/>
                  <a:gd name="T30" fmla="*/ 42 w 480"/>
                  <a:gd name="T31" fmla="*/ 18 h 76"/>
                  <a:gd name="T32" fmla="*/ 72 w 480"/>
                  <a:gd name="T33" fmla="*/ 12 h 76"/>
                  <a:gd name="T34" fmla="*/ 108 w 480"/>
                  <a:gd name="T35" fmla="*/ 6 h 76"/>
                  <a:gd name="T36" fmla="*/ 148 w 480"/>
                  <a:gd name="T37" fmla="*/ 2 h 76"/>
                  <a:gd name="T38" fmla="*/ 194 w 480"/>
                  <a:gd name="T39" fmla="*/ 0 h 76"/>
                  <a:gd name="T40" fmla="*/ 242 w 480"/>
                  <a:gd name="T41" fmla="*/ 0 h 76"/>
                  <a:gd name="T42" fmla="*/ 242 w 480"/>
                  <a:gd name="T43" fmla="*/ 0 h 76"/>
                  <a:gd name="T44" fmla="*/ 290 w 480"/>
                  <a:gd name="T45" fmla="*/ 0 h 76"/>
                  <a:gd name="T46" fmla="*/ 334 w 480"/>
                  <a:gd name="T47" fmla="*/ 2 h 76"/>
                  <a:gd name="T48" fmla="*/ 374 w 480"/>
                  <a:gd name="T49" fmla="*/ 6 h 76"/>
                  <a:gd name="T50" fmla="*/ 410 w 480"/>
                  <a:gd name="T51" fmla="*/ 12 h 76"/>
                  <a:gd name="T52" fmla="*/ 438 w 480"/>
                  <a:gd name="T53" fmla="*/ 18 h 76"/>
                  <a:gd name="T54" fmla="*/ 460 w 480"/>
                  <a:gd name="T55" fmla="*/ 24 h 76"/>
                  <a:gd name="T56" fmla="*/ 474 w 480"/>
                  <a:gd name="T57" fmla="*/ 32 h 76"/>
                  <a:gd name="T58" fmla="*/ 478 w 480"/>
                  <a:gd name="T59" fmla="*/ 36 h 76"/>
                  <a:gd name="T60" fmla="*/ 480 w 480"/>
                  <a:gd name="T61" fmla="*/ 40 h 76"/>
                  <a:gd name="T62" fmla="*/ 480 w 480"/>
                  <a:gd name="T63" fmla="*/ 40 h 76"/>
                  <a:gd name="T64" fmla="*/ 478 w 480"/>
                  <a:gd name="T65" fmla="*/ 44 h 76"/>
                  <a:gd name="T66" fmla="*/ 474 w 480"/>
                  <a:gd name="T67" fmla="*/ 48 h 76"/>
                  <a:gd name="T68" fmla="*/ 460 w 480"/>
                  <a:gd name="T69" fmla="*/ 54 h 76"/>
                  <a:gd name="T70" fmla="*/ 438 w 480"/>
                  <a:gd name="T71" fmla="*/ 60 h 76"/>
                  <a:gd name="T72" fmla="*/ 410 w 480"/>
                  <a:gd name="T73" fmla="*/ 66 h 76"/>
                  <a:gd name="T74" fmla="*/ 374 w 480"/>
                  <a:gd name="T75" fmla="*/ 70 h 76"/>
                  <a:gd name="T76" fmla="*/ 334 w 480"/>
                  <a:gd name="T77" fmla="*/ 74 h 76"/>
                  <a:gd name="T78" fmla="*/ 290 w 480"/>
                  <a:gd name="T79" fmla="*/ 76 h 76"/>
                  <a:gd name="T80" fmla="*/ 242 w 480"/>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76"/>
                    </a:moveTo>
                    <a:lnTo>
                      <a:pt x="242" y="76"/>
                    </a:lnTo>
                    <a:lnTo>
                      <a:pt x="194" y="76"/>
                    </a:lnTo>
                    <a:lnTo>
                      <a:pt x="148" y="74"/>
                    </a:lnTo>
                    <a:lnTo>
                      <a:pt x="108"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8" y="6"/>
                    </a:lnTo>
                    <a:lnTo>
                      <a:pt x="148" y="2"/>
                    </a:lnTo>
                    <a:lnTo>
                      <a:pt x="194" y="0"/>
                    </a:lnTo>
                    <a:lnTo>
                      <a:pt x="242" y="0"/>
                    </a:lnTo>
                    <a:lnTo>
                      <a:pt x="242" y="0"/>
                    </a:lnTo>
                    <a:lnTo>
                      <a:pt x="290" y="0"/>
                    </a:lnTo>
                    <a:lnTo>
                      <a:pt x="334" y="2"/>
                    </a:lnTo>
                    <a:lnTo>
                      <a:pt x="374" y="6"/>
                    </a:lnTo>
                    <a:lnTo>
                      <a:pt x="410" y="12"/>
                    </a:lnTo>
                    <a:lnTo>
                      <a:pt x="438" y="18"/>
                    </a:lnTo>
                    <a:lnTo>
                      <a:pt x="460" y="24"/>
                    </a:lnTo>
                    <a:lnTo>
                      <a:pt x="474" y="32"/>
                    </a:lnTo>
                    <a:lnTo>
                      <a:pt x="478" y="36"/>
                    </a:lnTo>
                    <a:lnTo>
                      <a:pt x="480" y="40"/>
                    </a:lnTo>
                    <a:lnTo>
                      <a:pt x="480" y="40"/>
                    </a:lnTo>
                    <a:lnTo>
                      <a:pt x="478" y="44"/>
                    </a:lnTo>
                    <a:lnTo>
                      <a:pt x="474" y="48"/>
                    </a:lnTo>
                    <a:lnTo>
                      <a:pt x="460" y="54"/>
                    </a:lnTo>
                    <a:lnTo>
                      <a:pt x="438" y="60"/>
                    </a:lnTo>
                    <a:lnTo>
                      <a:pt x="410" y="66"/>
                    </a:lnTo>
                    <a:lnTo>
                      <a:pt x="374" y="70"/>
                    </a:lnTo>
                    <a:lnTo>
                      <a:pt x="334" y="74"/>
                    </a:lnTo>
                    <a:lnTo>
                      <a:pt x="290" y="76"/>
                    </a:lnTo>
                    <a:lnTo>
                      <a:pt x="242"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9" name="Freeform 516"/>
              <p:cNvSpPr>
                <a:spLocks/>
              </p:cNvSpPr>
              <p:nvPr/>
            </p:nvSpPr>
            <p:spPr bwMode="auto">
              <a:xfrm>
                <a:off x="4651" y="4188"/>
                <a:ext cx="484" cy="76"/>
              </a:xfrm>
              <a:custGeom>
                <a:avLst/>
                <a:gdLst>
                  <a:gd name="T0" fmla="*/ 244 w 484"/>
                  <a:gd name="T1" fmla="*/ 0 h 76"/>
                  <a:gd name="T2" fmla="*/ 244 w 484"/>
                  <a:gd name="T3" fmla="*/ 0 h 76"/>
                  <a:gd name="T4" fmla="*/ 196 w 484"/>
                  <a:gd name="T5" fmla="*/ 0 h 76"/>
                  <a:gd name="T6" fmla="*/ 150 w 484"/>
                  <a:gd name="T7" fmla="*/ 2 h 76"/>
                  <a:gd name="T8" fmla="*/ 108 w 484"/>
                  <a:gd name="T9" fmla="*/ 6 h 76"/>
                  <a:gd name="T10" fmla="*/ 72 w 484"/>
                  <a:gd name="T11" fmla="*/ 12 h 76"/>
                  <a:gd name="T12" fmla="*/ 42 w 484"/>
                  <a:gd name="T13" fmla="*/ 18 h 76"/>
                  <a:gd name="T14" fmla="*/ 20 w 484"/>
                  <a:gd name="T15" fmla="*/ 24 h 76"/>
                  <a:gd name="T16" fmla="*/ 6 w 484"/>
                  <a:gd name="T17" fmla="*/ 32 h 76"/>
                  <a:gd name="T18" fmla="*/ 2 w 484"/>
                  <a:gd name="T19" fmla="*/ 36 h 76"/>
                  <a:gd name="T20" fmla="*/ 0 w 484"/>
                  <a:gd name="T21" fmla="*/ 40 h 76"/>
                  <a:gd name="T22" fmla="*/ 0 w 484"/>
                  <a:gd name="T23" fmla="*/ 40 h 76"/>
                  <a:gd name="T24" fmla="*/ 2 w 484"/>
                  <a:gd name="T25" fmla="*/ 44 h 76"/>
                  <a:gd name="T26" fmla="*/ 6 w 484"/>
                  <a:gd name="T27" fmla="*/ 48 h 76"/>
                  <a:gd name="T28" fmla="*/ 20 w 484"/>
                  <a:gd name="T29" fmla="*/ 54 h 76"/>
                  <a:gd name="T30" fmla="*/ 42 w 484"/>
                  <a:gd name="T31" fmla="*/ 60 h 76"/>
                  <a:gd name="T32" fmla="*/ 72 w 484"/>
                  <a:gd name="T33" fmla="*/ 66 h 76"/>
                  <a:gd name="T34" fmla="*/ 108 w 484"/>
                  <a:gd name="T35" fmla="*/ 70 h 76"/>
                  <a:gd name="T36" fmla="*/ 150 w 484"/>
                  <a:gd name="T37" fmla="*/ 74 h 76"/>
                  <a:gd name="T38" fmla="*/ 196 w 484"/>
                  <a:gd name="T39" fmla="*/ 76 h 76"/>
                  <a:gd name="T40" fmla="*/ 244 w 484"/>
                  <a:gd name="T41" fmla="*/ 76 h 76"/>
                  <a:gd name="T42" fmla="*/ 244 w 484"/>
                  <a:gd name="T43" fmla="*/ 76 h 76"/>
                  <a:gd name="T44" fmla="*/ 292 w 484"/>
                  <a:gd name="T45" fmla="*/ 76 h 76"/>
                  <a:gd name="T46" fmla="*/ 336 w 484"/>
                  <a:gd name="T47" fmla="*/ 74 h 76"/>
                  <a:gd name="T48" fmla="*/ 378 w 484"/>
                  <a:gd name="T49" fmla="*/ 70 h 76"/>
                  <a:gd name="T50" fmla="*/ 412 w 484"/>
                  <a:gd name="T51" fmla="*/ 66 h 76"/>
                  <a:gd name="T52" fmla="*/ 442 w 484"/>
                  <a:gd name="T53" fmla="*/ 60 h 76"/>
                  <a:gd name="T54" fmla="*/ 464 w 484"/>
                  <a:gd name="T55" fmla="*/ 54 h 76"/>
                  <a:gd name="T56" fmla="*/ 478 w 484"/>
                  <a:gd name="T57" fmla="*/ 48 h 76"/>
                  <a:gd name="T58" fmla="*/ 482 w 484"/>
                  <a:gd name="T59" fmla="*/ 44 h 76"/>
                  <a:gd name="T60" fmla="*/ 484 w 484"/>
                  <a:gd name="T61" fmla="*/ 40 h 76"/>
                  <a:gd name="T62" fmla="*/ 484 w 484"/>
                  <a:gd name="T63" fmla="*/ 40 h 76"/>
                  <a:gd name="T64" fmla="*/ 482 w 484"/>
                  <a:gd name="T65" fmla="*/ 36 h 76"/>
                  <a:gd name="T66" fmla="*/ 478 w 484"/>
                  <a:gd name="T67" fmla="*/ 32 h 76"/>
                  <a:gd name="T68" fmla="*/ 464 w 484"/>
                  <a:gd name="T69" fmla="*/ 24 h 76"/>
                  <a:gd name="T70" fmla="*/ 442 w 484"/>
                  <a:gd name="T71" fmla="*/ 18 h 76"/>
                  <a:gd name="T72" fmla="*/ 412 w 484"/>
                  <a:gd name="T73" fmla="*/ 12 h 76"/>
                  <a:gd name="T74" fmla="*/ 378 w 484"/>
                  <a:gd name="T75" fmla="*/ 6 h 76"/>
                  <a:gd name="T76" fmla="*/ 336 w 484"/>
                  <a:gd name="T77" fmla="*/ 2 h 76"/>
                  <a:gd name="T78" fmla="*/ 292 w 484"/>
                  <a:gd name="T79" fmla="*/ 0 h 76"/>
                  <a:gd name="T80" fmla="*/ 244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4" y="0"/>
                    </a:moveTo>
                    <a:lnTo>
                      <a:pt x="244" y="0"/>
                    </a:lnTo>
                    <a:lnTo>
                      <a:pt x="196" y="0"/>
                    </a:lnTo>
                    <a:lnTo>
                      <a:pt x="150"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50" y="74"/>
                    </a:lnTo>
                    <a:lnTo>
                      <a:pt x="196" y="76"/>
                    </a:lnTo>
                    <a:lnTo>
                      <a:pt x="244" y="76"/>
                    </a:lnTo>
                    <a:lnTo>
                      <a:pt x="244" y="76"/>
                    </a:lnTo>
                    <a:lnTo>
                      <a:pt x="292" y="76"/>
                    </a:lnTo>
                    <a:lnTo>
                      <a:pt x="336" y="74"/>
                    </a:lnTo>
                    <a:lnTo>
                      <a:pt x="378" y="70"/>
                    </a:lnTo>
                    <a:lnTo>
                      <a:pt x="412" y="66"/>
                    </a:lnTo>
                    <a:lnTo>
                      <a:pt x="442" y="60"/>
                    </a:lnTo>
                    <a:lnTo>
                      <a:pt x="464" y="54"/>
                    </a:lnTo>
                    <a:lnTo>
                      <a:pt x="478" y="48"/>
                    </a:lnTo>
                    <a:lnTo>
                      <a:pt x="482" y="44"/>
                    </a:lnTo>
                    <a:lnTo>
                      <a:pt x="484" y="40"/>
                    </a:lnTo>
                    <a:lnTo>
                      <a:pt x="484" y="40"/>
                    </a:lnTo>
                    <a:lnTo>
                      <a:pt x="482" y="36"/>
                    </a:lnTo>
                    <a:lnTo>
                      <a:pt x="478" y="32"/>
                    </a:lnTo>
                    <a:lnTo>
                      <a:pt x="464" y="24"/>
                    </a:lnTo>
                    <a:lnTo>
                      <a:pt x="442" y="18"/>
                    </a:lnTo>
                    <a:lnTo>
                      <a:pt x="412" y="12"/>
                    </a:lnTo>
                    <a:lnTo>
                      <a:pt x="378" y="6"/>
                    </a:lnTo>
                    <a:lnTo>
                      <a:pt x="336" y="2"/>
                    </a:lnTo>
                    <a:lnTo>
                      <a:pt x="292" y="0"/>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0" name="Freeform 517"/>
              <p:cNvSpPr>
                <a:spLocks noEditPoints="1"/>
              </p:cNvSpPr>
              <p:nvPr/>
            </p:nvSpPr>
            <p:spPr bwMode="auto">
              <a:xfrm>
                <a:off x="4653" y="4188"/>
                <a:ext cx="480" cy="76"/>
              </a:xfrm>
              <a:custGeom>
                <a:avLst/>
                <a:gdLst>
                  <a:gd name="T0" fmla="*/ 242 w 480"/>
                  <a:gd name="T1" fmla="*/ 76 h 76"/>
                  <a:gd name="T2" fmla="*/ 150 w 480"/>
                  <a:gd name="T3" fmla="*/ 74 h 76"/>
                  <a:gd name="T4" fmla="*/ 74 w 480"/>
                  <a:gd name="T5" fmla="*/ 66 h 76"/>
                  <a:gd name="T6" fmla="*/ 22 w 480"/>
                  <a:gd name="T7" fmla="*/ 54 h 76"/>
                  <a:gd name="T8" fmla="*/ 4 w 480"/>
                  <a:gd name="T9" fmla="*/ 44 h 76"/>
                  <a:gd name="T10" fmla="*/ 2 w 480"/>
                  <a:gd name="T11" fmla="*/ 40 h 76"/>
                  <a:gd name="T12" fmla="*/ 8 w 480"/>
                  <a:gd name="T13" fmla="*/ 32 h 76"/>
                  <a:gd name="T14" fmla="*/ 44 w 480"/>
                  <a:gd name="T15" fmla="*/ 18 h 76"/>
                  <a:gd name="T16" fmla="*/ 108 w 480"/>
                  <a:gd name="T17" fmla="*/ 6 h 76"/>
                  <a:gd name="T18" fmla="*/ 194 w 480"/>
                  <a:gd name="T19" fmla="*/ 0 h 76"/>
                  <a:gd name="T20" fmla="*/ 242 w 480"/>
                  <a:gd name="T21" fmla="*/ 0 h 76"/>
                  <a:gd name="T22" fmla="*/ 332 w 480"/>
                  <a:gd name="T23" fmla="*/ 4 h 76"/>
                  <a:gd name="T24" fmla="*/ 408 w 480"/>
                  <a:gd name="T25" fmla="*/ 12 h 76"/>
                  <a:gd name="T26" fmla="*/ 458 w 480"/>
                  <a:gd name="T27" fmla="*/ 24 h 76"/>
                  <a:gd name="T28" fmla="*/ 476 w 480"/>
                  <a:gd name="T29" fmla="*/ 36 h 76"/>
                  <a:gd name="T30" fmla="*/ 478 w 480"/>
                  <a:gd name="T31" fmla="*/ 40 h 76"/>
                  <a:gd name="T32" fmla="*/ 472 w 480"/>
                  <a:gd name="T33" fmla="*/ 48 h 76"/>
                  <a:gd name="T34" fmla="*/ 436 w 480"/>
                  <a:gd name="T35" fmla="*/ 60 h 76"/>
                  <a:gd name="T36" fmla="*/ 372 w 480"/>
                  <a:gd name="T37" fmla="*/ 70 h 76"/>
                  <a:gd name="T38" fmla="*/ 290 w 480"/>
                  <a:gd name="T39" fmla="*/ 76 h 76"/>
                  <a:gd name="T40" fmla="*/ 242 w 480"/>
                  <a:gd name="T41" fmla="*/ 0 h 76"/>
                  <a:gd name="T42" fmla="*/ 194 w 480"/>
                  <a:gd name="T43" fmla="*/ 0 h 76"/>
                  <a:gd name="T44" fmla="*/ 108 w 480"/>
                  <a:gd name="T45" fmla="*/ 6 h 76"/>
                  <a:gd name="T46" fmla="*/ 42 w 480"/>
                  <a:gd name="T47" fmla="*/ 18 h 76"/>
                  <a:gd name="T48" fmla="*/ 6 w 480"/>
                  <a:gd name="T49" fmla="*/ 32 h 76"/>
                  <a:gd name="T50" fmla="*/ 0 w 480"/>
                  <a:gd name="T51" fmla="*/ 40 h 76"/>
                  <a:gd name="T52" fmla="*/ 2 w 480"/>
                  <a:gd name="T53" fmla="*/ 44 h 76"/>
                  <a:gd name="T54" fmla="*/ 20 w 480"/>
                  <a:gd name="T55" fmla="*/ 54 h 76"/>
                  <a:gd name="T56" fmla="*/ 72 w 480"/>
                  <a:gd name="T57" fmla="*/ 66 h 76"/>
                  <a:gd name="T58" fmla="*/ 148 w 480"/>
                  <a:gd name="T59" fmla="*/ 74 h 76"/>
                  <a:gd name="T60" fmla="*/ 242 w 480"/>
                  <a:gd name="T61" fmla="*/ 76 h 76"/>
                  <a:gd name="T62" fmla="*/ 290 w 480"/>
                  <a:gd name="T63" fmla="*/ 76 h 76"/>
                  <a:gd name="T64" fmla="*/ 374 w 480"/>
                  <a:gd name="T65" fmla="*/ 70 h 76"/>
                  <a:gd name="T66" fmla="*/ 438 w 480"/>
                  <a:gd name="T67" fmla="*/ 60 h 76"/>
                  <a:gd name="T68" fmla="*/ 474 w 480"/>
                  <a:gd name="T69" fmla="*/ 48 h 76"/>
                  <a:gd name="T70" fmla="*/ 480 w 480"/>
                  <a:gd name="T71" fmla="*/ 40 h 76"/>
                  <a:gd name="T72" fmla="*/ 478 w 480"/>
                  <a:gd name="T73" fmla="*/ 36 h 76"/>
                  <a:gd name="T74" fmla="*/ 460 w 480"/>
                  <a:gd name="T75" fmla="*/ 24 h 76"/>
                  <a:gd name="T76" fmla="*/ 410 w 480"/>
                  <a:gd name="T77" fmla="*/ 12 h 76"/>
                  <a:gd name="T78" fmla="*/ 334 w 480"/>
                  <a:gd name="T79" fmla="*/ 2 h 76"/>
                  <a:gd name="T80" fmla="*/ 242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76"/>
                    </a:moveTo>
                    <a:lnTo>
                      <a:pt x="242" y="76"/>
                    </a:lnTo>
                    <a:lnTo>
                      <a:pt x="194" y="76"/>
                    </a:lnTo>
                    <a:lnTo>
                      <a:pt x="150" y="74"/>
                    </a:lnTo>
                    <a:lnTo>
                      <a:pt x="108" y="70"/>
                    </a:lnTo>
                    <a:lnTo>
                      <a:pt x="74" y="66"/>
                    </a:lnTo>
                    <a:lnTo>
                      <a:pt x="44" y="60"/>
                    </a:lnTo>
                    <a:lnTo>
                      <a:pt x="22" y="54"/>
                    </a:lnTo>
                    <a:lnTo>
                      <a:pt x="8" y="48"/>
                    </a:lnTo>
                    <a:lnTo>
                      <a:pt x="4" y="44"/>
                    </a:lnTo>
                    <a:lnTo>
                      <a:pt x="2" y="40"/>
                    </a:lnTo>
                    <a:lnTo>
                      <a:pt x="2" y="40"/>
                    </a:lnTo>
                    <a:lnTo>
                      <a:pt x="4" y="36"/>
                    </a:lnTo>
                    <a:lnTo>
                      <a:pt x="8" y="32"/>
                    </a:lnTo>
                    <a:lnTo>
                      <a:pt x="22" y="24"/>
                    </a:lnTo>
                    <a:lnTo>
                      <a:pt x="44" y="18"/>
                    </a:lnTo>
                    <a:lnTo>
                      <a:pt x="74" y="12"/>
                    </a:lnTo>
                    <a:lnTo>
                      <a:pt x="108" y="6"/>
                    </a:lnTo>
                    <a:lnTo>
                      <a:pt x="150" y="4"/>
                    </a:lnTo>
                    <a:lnTo>
                      <a:pt x="194" y="0"/>
                    </a:lnTo>
                    <a:lnTo>
                      <a:pt x="242" y="0"/>
                    </a:lnTo>
                    <a:lnTo>
                      <a:pt x="242" y="0"/>
                    </a:lnTo>
                    <a:lnTo>
                      <a:pt x="290" y="0"/>
                    </a:lnTo>
                    <a:lnTo>
                      <a:pt x="332" y="4"/>
                    </a:lnTo>
                    <a:lnTo>
                      <a:pt x="372" y="6"/>
                    </a:lnTo>
                    <a:lnTo>
                      <a:pt x="408" y="12"/>
                    </a:lnTo>
                    <a:lnTo>
                      <a:pt x="436" y="18"/>
                    </a:lnTo>
                    <a:lnTo>
                      <a:pt x="458" y="24"/>
                    </a:lnTo>
                    <a:lnTo>
                      <a:pt x="472" y="32"/>
                    </a:lnTo>
                    <a:lnTo>
                      <a:pt x="476" y="36"/>
                    </a:lnTo>
                    <a:lnTo>
                      <a:pt x="478" y="40"/>
                    </a:lnTo>
                    <a:lnTo>
                      <a:pt x="478" y="40"/>
                    </a:lnTo>
                    <a:lnTo>
                      <a:pt x="476" y="44"/>
                    </a:lnTo>
                    <a:lnTo>
                      <a:pt x="472" y="48"/>
                    </a:lnTo>
                    <a:lnTo>
                      <a:pt x="458" y="54"/>
                    </a:lnTo>
                    <a:lnTo>
                      <a:pt x="436" y="60"/>
                    </a:lnTo>
                    <a:lnTo>
                      <a:pt x="408" y="66"/>
                    </a:lnTo>
                    <a:lnTo>
                      <a:pt x="372" y="70"/>
                    </a:lnTo>
                    <a:lnTo>
                      <a:pt x="332" y="74"/>
                    </a:lnTo>
                    <a:lnTo>
                      <a:pt x="290" y="76"/>
                    </a:lnTo>
                    <a:lnTo>
                      <a:pt x="242" y="76"/>
                    </a:lnTo>
                    <a:close/>
                    <a:moveTo>
                      <a:pt x="242" y="0"/>
                    </a:moveTo>
                    <a:lnTo>
                      <a:pt x="242" y="0"/>
                    </a:lnTo>
                    <a:lnTo>
                      <a:pt x="194" y="0"/>
                    </a:lnTo>
                    <a:lnTo>
                      <a:pt x="148"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48" y="74"/>
                    </a:lnTo>
                    <a:lnTo>
                      <a:pt x="194" y="76"/>
                    </a:lnTo>
                    <a:lnTo>
                      <a:pt x="242" y="76"/>
                    </a:lnTo>
                    <a:lnTo>
                      <a:pt x="242" y="76"/>
                    </a:lnTo>
                    <a:lnTo>
                      <a:pt x="290" y="76"/>
                    </a:lnTo>
                    <a:lnTo>
                      <a:pt x="334" y="74"/>
                    </a:lnTo>
                    <a:lnTo>
                      <a:pt x="374" y="70"/>
                    </a:lnTo>
                    <a:lnTo>
                      <a:pt x="410" y="66"/>
                    </a:lnTo>
                    <a:lnTo>
                      <a:pt x="438" y="60"/>
                    </a:lnTo>
                    <a:lnTo>
                      <a:pt x="460" y="54"/>
                    </a:lnTo>
                    <a:lnTo>
                      <a:pt x="474" y="48"/>
                    </a:lnTo>
                    <a:lnTo>
                      <a:pt x="478" y="44"/>
                    </a:lnTo>
                    <a:lnTo>
                      <a:pt x="480" y="40"/>
                    </a:lnTo>
                    <a:lnTo>
                      <a:pt x="480" y="40"/>
                    </a:lnTo>
                    <a:lnTo>
                      <a:pt x="478" y="36"/>
                    </a:lnTo>
                    <a:lnTo>
                      <a:pt x="474" y="32"/>
                    </a:lnTo>
                    <a:lnTo>
                      <a:pt x="460" y="24"/>
                    </a:lnTo>
                    <a:lnTo>
                      <a:pt x="438" y="18"/>
                    </a:lnTo>
                    <a:lnTo>
                      <a:pt x="410" y="12"/>
                    </a:lnTo>
                    <a:lnTo>
                      <a:pt x="374" y="6"/>
                    </a:lnTo>
                    <a:lnTo>
                      <a:pt x="334" y="2"/>
                    </a:lnTo>
                    <a:lnTo>
                      <a:pt x="290" y="0"/>
                    </a:lnTo>
                    <a:lnTo>
                      <a:pt x="242" y="0"/>
                    </a:lnTo>
                    <a:close/>
                  </a:path>
                </a:pathLst>
              </a:custGeom>
              <a:solidFill>
                <a:srgbClr val="AEA8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1" name="Freeform 518"/>
              <p:cNvSpPr>
                <a:spLocks/>
              </p:cNvSpPr>
              <p:nvPr/>
            </p:nvSpPr>
            <p:spPr bwMode="auto">
              <a:xfrm>
                <a:off x="4655" y="4188"/>
                <a:ext cx="476" cy="76"/>
              </a:xfrm>
              <a:custGeom>
                <a:avLst/>
                <a:gdLst>
                  <a:gd name="T0" fmla="*/ 240 w 476"/>
                  <a:gd name="T1" fmla="*/ 76 h 76"/>
                  <a:gd name="T2" fmla="*/ 240 w 476"/>
                  <a:gd name="T3" fmla="*/ 76 h 76"/>
                  <a:gd name="T4" fmla="*/ 192 w 476"/>
                  <a:gd name="T5" fmla="*/ 76 h 76"/>
                  <a:gd name="T6" fmla="*/ 148 w 476"/>
                  <a:gd name="T7" fmla="*/ 74 h 76"/>
                  <a:gd name="T8" fmla="*/ 106 w 476"/>
                  <a:gd name="T9" fmla="*/ 70 h 76"/>
                  <a:gd name="T10" fmla="*/ 72 w 476"/>
                  <a:gd name="T11" fmla="*/ 66 h 76"/>
                  <a:gd name="T12" fmla="*/ 42 w 476"/>
                  <a:gd name="T13" fmla="*/ 60 h 76"/>
                  <a:gd name="T14" fmla="*/ 20 w 476"/>
                  <a:gd name="T15" fmla="*/ 54 h 76"/>
                  <a:gd name="T16" fmla="*/ 6 w 476"/>
                  <a:gd name="T17" fmla="*/ 48 h 76"/>
                  <a:gd name="T18" fmla="*/ 2 w 476"/>
                  <a:gd name="T19" fmla="*/ 44 h 76"/>
                  <a:gd name="T20" fmla="*/ 0 w 476"/>
                  <a:gd name="T21" fmla="*/ 40 h 76"/>
                  <a:gd name="T22" fmla="*/ 0 w 476"/>
                  <a:gd name="T23" fmla="*/ 40 h 76"/>
                  <a:gd name="T24" fmla="*/ 2 w 476"/>
                  <a:gd name="T25" fmla="*/ 36 h 76"/>
                  <a:gd name="T26" fmla="*/ 6 w 476"/>
                  <a:gd name="T27" fmla="*/ 32 h 76"/>
                  <a:gd name="T28" fmla="*/ 20 w 476"/>
                  <a:gd name="T29" fmla="*/ 24 h 76"/>
                  <a:gd name="T30" fmla="*/ 42 w 476"/>
                  <a:gd name="T31" fmla="*/ 18 h 76"/>
                  <a:gd name="T32" fmla="*/ 72 w 476"/>
                  <a:gd name="T33" fmla="*/ 12 h 76"/>
                  <a:gd name="T34" fmla="*/ 106 w 476"/>
                  <a:gd name="T35" fmla="*/ 6 h 76"/>
                  <a:gd name="T36" fmla="*/ 148 w 476"/>
                  <a:gd name="T37" fmla="*/ 4 h 76"/>
                  <a:gd name="T38" fmla="*/ 192 w 476"/>
                  <a:gd name="T39" fmla="*/ 0 h 76"/>
                  <a:gd name="T40" fmla="*/ 240 w 476"/>
                  <a:gd name="T41" fmla="*/ 0 h 76"/>
                  <a:gd name="T42" fmla="*/ 240 w 476"/>
                  <a:gd name="T43" fmla="*/ 0 h 76"/>
                  <a:gd name="T44" fmla="*/ 288 w 476"/>
                  <a:gd name="T45" fmla="*/ 0 h 76"/>
                  <a:gd name="T46" fmla="*/ 330 w 476"/>
                  <a:gd name="T47" fmla="*/ 4 h 76"/>
                  <a:gd name="T48" fmla="*/ 370 w 476"/>
                  <a:gd name="T49" fmla="*/ 6 h 76"/>
                  <a:gd name="T50" fmla="*/ 406 w 476"/>
                  <a:gd name="T51" fmla="*/ 12 h 76"/>
                  <a:gd name="T52" fmla="*/ 434 w 476"/>
                  <a:gd name="T53" fmla="*/ 18 h 76"/>
                  <a:gd name="T54" fmla="*/ 456 w 476"/>
                  <a:gd name="T55" fmla="*/ 24 h 76"/>
                  <a:gd name="T56" fmla="*/ 470 w 476"/>
                  <a:gd name="T57" fmla="*/ 32 h 76"/>
                  <a:gd name="T58" fmla="*/ 474 w 476"/>
                  <a:gd name="T59" fmla="*/ 36 h 76"/>
                  <a:gd name="T60" fmla="*/ 476 w 476"/>
                  <a:gd name="T61" fmla="*/ 40 h 76"/>
                  <a:gd name="T62" fmla="*/ 476 w 476"/>
                  <a:gd name="T63" fmla="*/ 40 h 76"/>
                  <a:gd name="T64" fmla="*/ 474 w 476"/>
                  <a:gd name="T65" fmla="*/ 44 h 76"/>
                  <a:gd name="T66" fmla="*/ 470 w 476"/>
                  <a:gd name="T67" fmla="*/ 48 h 76"/>
                  <a:gd name="T68" fmla="*/ 456 w 476"/>
                  <a:gd name="T69" fmla="*/ 54 h 76"/>
                  <a:gd name="T70" fmla="*/ 434 w 476"/>
                  <a:gd name="T71" fmla="*/ 60 h 76"/>
                  <a:gd name="T72" fmla="*/ 406 w 476"/>
                  <a:gd name="T73" fmla="*/ 66 h 76"/>
                  <a:gd name="T74" fmla="*/ 370 w 476"/>
                  <a:gd name="T75" fmla="*/ 70 h 76"/>
                  <a:gd name="T76" fmla="*/ 330 w 476"/>
                  <a:gd name="T77" fmla="*/ 74 h 76"/>
                  <a:gd name="T78" fmla="*/ 288 w 476"/>
                  <a:gd name="T79" fmla="*/ 76 h 76"/>
                  <a:gd name="T80" fmla="*/ 240 w 476"/>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76"/>
                    </a:moveTo>
                    <a:lnTo>
                      <a:pt x="240" y="76"/>
                    </a:lnTo>
                    <a:lnTo>
                      <a:pt x="192" y="76"/>
                    </a:lnTo>
                    <a:lnTo>
                      <a:pt x="148" y="74"/>
                    </a:lnTo>
                    <a:lnTo>
                      <a:pt x="106" y="70"/>
                    </a:lnTo>
                    <a:lnTo>
                      <a:pt x="72" y="66"/>
                    </a:lnTo>
                    <a:lnTo>
                      <a:pt x="42" y="60"/>
                    </a:lnTo>
                    <a:lnTo>
                      <a:pt x="20" y="54"/>
                    </a:lnTo>
                    <a:lnTo>
                      <a:pt x="6" y="48"/>
                    </a:lnTo>
                    <a:lnTo>
                      <a:pt x="2" y="44"/>
                    </a:lnTo>
                    <a:lnTo>
                      <a:pt x="0" y="40"/>
                    </a:lnTo>
                    <a:lnTo>
                      <a:pt x="0" y="40"/>
                    </a:lnTo>
                    <a:lnTo>
                      <a:pt x="2" y="36"/>
                    </a:lnTo>
                    <a:lnTo>
                      <a:pt x="6" y="32"/>
                    </a:lnTo>
                    <a:lnTo>
                      <a:pt x="20" y="24"/>
                    </a:lnTo>
                    <a:lnTo>
                      <a:pt x="42" y="18"/>
                    </a:lnTo>
                    <a:lnTo>
                      <a:pt x="72" y="12"/>
                    </a:lnTo>
                    <a:lnTo>
                      <a:pt x="106" y="6"/>
                    </a:lnTo>
                    <a:lnTo>
                      <a:pt x="148" y="4"/>
                    </a:lnTo>
                    <a:lnTo>
                      <a:pt x="192" y="0"/>
                    </a:lnTo>
                    <a:lnTo>
                      <a:pt x="240" y="0"/>
                    </a:lnTo>
                    <a:lnTo>
                      <a:pt x="240" y="0"/>
                    </a:lnTo>
                    <a:lnTo>
                      <a:pt x="288" y="0"/>
                    </a:lnTo>
                    <a:lnTo>
                      <a:pt x="330" y="4"/>
                    </a:lnTo>
                    <a:lnTo>
                      <a:pt x="370" y="6"/>
                    </a:lnTo>
                    <a:lnTo>
                      <a:pt x="406" y="12"/>
                    </a:lnTo>
                    <a:lnTo>
                      <a:pt x="434" y="18"/>
                    </a:lnTo>
                    <a:lnTo>
                      <a:pt x="456" y="24"/>
                    </a:lnTo>
                    <a:lnTo>
                      <a:pt x="470" y="32"/>
                    </a:lnTo>
                    <a:lnTo>
                      <a:pt x="474" y="36"/>
                    </a:lnTo>
                    <a:lnTo>
                      <a:pt x="476" y="40"/>
                    </a:lnTo>
                    <a:lnTo>
                      <a:pt x="476" y="40"/>
                    </a:lnTo>
                    <a:lnTo>
                      <a:pt x="474" y="44"/>
                    </a:lnTo>
                    <a:lnTo>
                      <a:pt x="470" y="48"/>
                    </a:lnTo>
                    <a:lnTo>
                      <a:pt x="456" y="54"/>
                    </a:lnTo>
                    <a:lnTo>
                      <a:pt x="434" y="60"/>
                    </a:lnTo>
                    <a:lnTo>
                      <a:pt x="406" y="66"/>
                    </a:lnTo>
                    <a:lnTo>
                      <a:pt x="370" y="70"/>
                    </a:lnTo>
                    <a:lnTo>
                      <a:pt x="330" y="74"/>
                    </a:lnTo>
                    <a:lnTo>
                      <a:pt x="288" y="76"/>
                    </a:lnTo>
                    <a:lnTo>
                      <a:pt x="240"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2" name="Freeform 519"/>
              <p:cNvSpPr>
                <a:spLocks/>
              </p:cNvSpPr>
              <p:nvPr/>
            </p:nvSpPr>
            <p:spPr bwMode="auto">
              <a:xfrm>
                <a:off x="4653" y="4188"/>
                <a:ext cx="480" cy="76"/>
              </a:xfrm>
              <a:custGeom>
                <a:avLst/>
                <a:gdLst>
                  <a:gd name="T0" fmla="*/ 242 w 480"/>
                  <a:gd name="T1" fmla="*/ 0 h 76"/>
                  <a:gd name="T2" fmla="*/ 242 w 480"/>
                  <a:gd name="T3" fmla="*/ 0 h 76"/>
                  <a:gd name="T4" fmla="*/ 194 w 480"/>
                  <a:gd name="T5" fmla="*/ 0 h 76"/>
                  <a:gd name="T6" fmla="*/ 148 w 480"/>
                  <a:gd name="T7" fmla="*/ 2 h 76"/>
                  <a:gd name="T8" fmla="*/ 108 w 480"/>
                  <a:gd name="T9" fmla="*/ 6 h 76"/>
                  <a:gd name="T10" fmla="*/ 72 w 480"/>
                  <a:gd name="T11" fmla="*/ 12 h 76"/>
                  <a:gd name="T12" fmla="*/ 42 w 480"/>
                  <a:gd name="T13" fmla="*/ 18 h 76"/>
                  <a:gd name="T14" fmla="*/ 20 w 480"/>
                  <a:gd name="T15" fmla="*/ 24 h 76"/>
                  <a:gd name="T16" fmla="*/ 6 w 480"/>
                  <a:gd name="T17" fmla="*/ 32 h 76"/>
                  <a:gd name="T18" fmla="*/ 2 w 480"/>
                  <a:gd name="T19" fmla="*/ 36 h 76"/>
                  <a:gd name="T20" fmla="*/ 0 w 480"/>
                  <a:gd name="T21" fmla="*/ 40 h 76"/>
                  <a:gd name="T22" fmla="*/ 0 w 480"/>
                  <a:gd name="T23" fmla="*/ 40 h 76"/>
                  <a:gd name="T24" fmla="*/ 2 w 480"/>
                  <a:gd name="T25" fmla="*/ 44 h 76"/>
                  <a:gd name="T26" fmla="*/ 6 w 480"/>
                  <a:gd name="T27" fmla="*/ 48 h 76"/>
                  <a:gd name="T28" fmla="*/ 20 w 480"/>
                  <a:gd name="T29" fmla="*/ 54 h 76"/>
                  <a:gd name="T30" fmla="*/ 42 w 480"/>
                  <a:gd name="T31" fmla="*/ 60 h 76"/>
                  <a:gd name="T32" fmla="*/ 72 w 480"/>
                  <a:gd name="T33" fmla="*/ 66 h 76"/>
                  <a:gd name="T34" fmla="*/ 108 w 480"/>
                  <a:gd name="T35" fmla="*/ 70 h 76"/>
                  <a:gd name="T36" fmla="*/ 148 w 480"/>
                  <a:gd name="T37" fmla="*/ 74 h 76"/>
                  <a:gd name="T38" fmla="*/ 194 w 480"/>
                  <a:gd name="T39" fmla="*/ 76 h 76"/>
                  <a:gd name="T40" fmla="*/ 242 w 480"/>
                  <a:gd name="T41" fmla="*/ 76 h 76"/>
                  <a:gd name="T42" fmla="*/ 242 w 480"/>
                  <a:gd name="T43" fmla="*/ 76 h 76"/>
                  <a:gd name="T44" fmla="*/ 290 w 480"/>
                  <a:gd name="T45" fmla="*/ 76 h 76"/>
                  <a:gd name="T46" fmla="*/ 334 w 480"/>
                  <a:gd name="T47" fmla="*/ 74 h 76"/>
                  <a:gd name="T48" fmla="*/ 374 w 480"/>
                  <a:gd name="T49" fmla="*/ 70 h 76"/>
                  <a:gd name="T50" fmla="*/ 410 w 480"/>
                  <a:gd name="T51" fmla="*/ 66 h 76"/>
                  <a:gd name="T52" fmla="*/ 438 w 480"/>
                  <a:gd name="T53" fmla="*/ 60 h 76"/>
                  <a:gd name="T54" fmla="*/ 460 w 480"/>
                  <a:gd name="T55" fmla="*/ 54 h 76"/>
                  <a:gd name="T56" fmla="*/ 474 w 480"/>
                  <a:gd name="T57" fmla="*/ 48 h 76"/>
                  <a:gd name="T58" fmla="*/ 478 w 480"/>
                  <a:gd name="T59" fmla="*/ 44 h 76"/>
                  <a:gd name="T60" fmla="*/ 480 w 480"/>
                  <a:gd name="T61" fmla="*/ 40 h 76"/>
                  <a:gd name="T62" fmla="*/ 480 w 480"/>
                  <a:gd name="T63" fmla="*/ 40 h 76"/>
                  <a:gd name="T64" fmla="*/ 478 w 480"/>
                  <a:gd name="T65" fmla="*/ 36 h 76"/>
                  <a:gd name="T66" fmla="*/ 474 w 480"/>
                  <a:gd name="T67" fmla="*/ 32 h 76"/>
                  <a:gd name="T68" fmla="*/ 460 w 480"/>
                  <a:gd name="T69" fmla="*/ 24 h 76"/>
                  <a:gd name="T70" fmla="*/ 438 w 480"/>
                  <a:gd name="T71" fmla="*/ 18 h 76"/>
                  <a:gd name="T72" fmla="*/ 410 w 480"/>
                  <a:gd name="T73" fmla="*/ 12 h 76"/>
                  <a:gd name="T74" fmla="*/ 374 w 480"/>
                  <a:gd name="T75" fmla="*/ 6 h 76"/>
                  <a:gd name="T76" fmla="*/ 334 w 480"/>
                  <a:gd name="T77" fmla="*/ 2 h 76"/>
                  <a:gd name="T78" fmla="*/ 290 w 480"/>
                  <a:gd name="T79" fmla="*/ 0 h 76"/>
                  <a:gd name="T80" fmla="*/ 242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2" y="0"/>
                    </a:moveTo>
                    <a:lnTo>
                      <a:pt x="242" y="0"/>
                    </a:lnTo>
                    <a:lnTo>
                      <a:pt x="194" y="0"/>
                    </a:lnTo>
                    <a:lnTo>
                      <a:pt x="148" y="2"/>
                    </a:lnTo>
                    <a:lnTo>
                      <a:pt x="108"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8" y="70"/>
                    </a:lnTo>
                    <a:lnTo>
                      <a:pt x="148" y="74"/>
                    </a:lnTo>
                    <a:lnTo>
                      <a:pt x="194" y="76"/>
                    </a:lnTo>
                    <a:lnTo>
                      <a:pt x="242" y="76"/>
                    </a:lnTo>
                    <a:lnTo>
                      <a:pt x="242" y="76"/>
                    </a:lnTo>
                    <a:lnTo>
                      <a:pt x="290" y="76"/>
                    </a:lnTo>
                    <a:lnTo>
                      <a:pt x="334" y="74"/>
                    </a:lnTo>
                    <a:lnTo>
                      <a:pt x="374" y="70"/>
                    </a:lnTo>
                    <a:lnTo>
                      <a:pt x="410" y="66"/>
                    </a:lnTo>
                    <a:lnTo>
                      <a:pt x="438" y="60"/>
                    </a:lnTo>
                    <a:lnTo>
                      <a:pt x="460" y="54"/>
                    </a:lnTo>
                    <a:lnTo>
                      <a:pt x="474" y="48"/>
                    </a:lnTo>
                    <a:lnTo>
                      <a:pt x="478" y="44"/>
                    </a:lnTo>
                    <a:lnTo>
                      <a:pt x="480" y="40"/>
                    </a:lnTo>
                    <a:lnTo>
                      <a:pt x="480" y="40"/>
                    </a:lnTo>
                    <a:lnTo>
                      <a:pt x="478" y="36"/>
                    </a:lnTo>
                    <a:lnTo>
                      <a:pt x="474" y="32"/>
                    </a:lnTo>
                    <a:lnTo>
                      <a:pt x="460" y="24"/>
                    </a:lnTo>
                    <a:lnTo>
                      <a:pt x="438" y="18"/>
                    </a:lnTo>
                    <a:lnTo>
                      <a:pt x="410" y="12"/>
                    </a:lnTo>
                    <a:lnTo>
                      <a:pt x="374" y="6"/>
                    </a:lnTo>
                    <a:lnTo>
                      <a:pt x="334" y="2"/>
                    </a:lnTo>
                    <a:lnTo>
                      <a:pt x="290" y="0"/>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3" name="Freeform 520"/>
              <p:cNvSpPr>
                <a:spLocks noEditPoints="1"/>
              </p:cNvSpPr>
              <p:nvPr/>
            </p:nvSpPr>
            <p:spPr bwMode="auto">
              <a:xfrm>
                <a:off x="4655" y="4188"/>
                <a:ext cx="476" cy="76"/>
              </a:xfrm>
              <a:custGeom>
                <a:avLst/>
                <a:gdLst>
                  <a:gd name="T0" fmla="*/ 240 w 476"/>
                  <a:gd name="T1" fmla="*/ 76 h 76"/>
                  <a:gd name="T2" fmla="*/ 148 w 476"/>
                  <a:gd name="T3" fmla="*/ 72 h 76"/>
                  <a:gd name="T4" fmla="*/ 72 w 476"/>
                  <a:gd name="T5" fmla="*/ 66 h 76"/>
                  <a:gd name="T6" fmla="*/ 22 w 476"/>
                  <a:gd name="T7" fmla="*/ 54 h 76"/>
                  <a:gd name="T8" fmla="*/ 4 w 476"/>
                  <a:gd name="T9" fmla="*/ 44 h 76"/>
                  <a:gd name="T10" fmla="*/ 4 w 476"/>
                  <a:gd name="T11" fmla="*/ 40 h 76"/>
                  <a:gd name="T12" fmla="*/ 8 w 476"/>
                  <a:gd name="T13" fmla="*/ 32 h 76"/>
                  <a:gd name="T14" fmla="*/ 44 w 476"/>
                  <a:gd name="T15" fmla="*/ 18 h 76"/>
                  <a:gd name="T16" fmla="*/ 108 w 476"/>
                  <a:gd name="T17" fmla="*/ 8 h 76"/>
                  <a:gd name="T18" fmla="*/ 192 w 476"/>
                  <a:gd name="T19" fmla="*/ 2 h 76"/>
                  <a:gd name="T20" fmla="*/ 240 w 476"/>
                  <a:gd name="T21" fmla="*/ 0 h 76"/>
                  <a:gd name="T22" fmla="*/ 330 w 476"/>
                  <a:gd name="T23" fmla="*/ 4 h 76"/>
                  <a:gd name="T24" fmla="*/ 404 w 476"/>
                  <a:gd name="T25" fmla="*/ 12 h 76"/>
                  <a:gd name="T26" fmla="*/ 454 w 476"/>
                  <a:gd name="T27" fmla="*/ 24 h 76"/>
                  <a:gd name="T28" fmla="*/ 472 w 476"/>
                  <a:gd name="T29" fmla="*/ 36 h 76"/>
                  <a:gd name="T30" fmla="*/ 472 w 476"/>
                  <a:gd name="T31" fmla="*/ 40 h 76"/>
                  <a:gd name="T32" fmla="*/ 468 w 476"/>
                  <a:gd name="T33" fmla="*/ 48 h 76"/>
                  <a:gd name="T34" fmla="*/ 432 w 476"/>
                  <a:gd name="T35" fmla="*/ 60 h 76"/>
                  <a:gd name="T36" fmla="*/ 370 w 476"/>
                  <a:gd name="T37" fmla="*/ 70 h 76"/>
                  <a:gd name="T38" fmla="*/ 286 w 476"/>
                  <a:gd name="T39" fmla="*/ 76 h 76"/>
                  <a:gd name="T40" fmla="*/ 240 w 476"/>
                  <a:gd name="T41" fmla="*/ 0 h 76"/>
                  <a:gd name="T42" fmla="*/ 192 w 476"/>
                  <a:gd name="T43" fmla="*/ 0 h 76"/>
                  <a:gd name="T44" fmla="*/ 106 w 476"/>
                  <a:gd name="T45" fmla="*/ 6 h 76"/>
                  <a:gd name="T46" fmla="*/ 42 w 476"/>
                  <a:gd name="T47" fmla="*/ 18 h 76"/>
                  <a:gd name="T48" fmla="*/ 6 w 476"/>
                  <a:gd name="T49" fmla="*/ 32 h 76"/>
                  <a:gd name="T50" fmla="*/ 0 w 476"/>
                  <a:gd name="T51" fmla="*/ 40 h 76"/>
                  <a:gd name="T52" fmla="*/ 2 w 476"/>
                  <a:gd name="T53" fmla="*/ 44 h 76"/>
                  <a:gd name="T54" fmla="*/ 20 w 476"/>
                  <a:gd name="T55" fmla="*/ 54 h 76"/>
                  <a:gd name="T56" fmla="*/ 72 w 476"/>
                  <a:gd name="T57" fmla="*/ 66 h 76"/>
                  <a:gd name="T58" fmla="*/ 148 w 476"/>
                  <a:gd name="T59" fmla="*/ 74 h 76"/>
                  <a:gd name="T60" fmla="*/ 240 w 476"/>
                  <a:gd name="T61" fmla="*/ 76 h 76"/>
                  <a:gd name="T62" fmla="*/ 288 w 476"/>
                  <a:gd name="T63" fmla="*/ 76 h 76"/>
                  <a:gd name="T64" fmla="*/ 370 w 476"/>
                  <a:gd name="T65" fmla="*/ 70 h 76"/>
                  <a:gd name="T66" fmla="*/ 434 w 476"/>
                  <a:gd name="T67" fmla="*/ 60 h 76"/>
                  <a:gd name="T68" fmla="*/ 470 w 476"/>
                  <a:gd name="T69" fmla="*/ 48 h 76"/>
                  <a:gd name="T70" fmla="*/ 476 w 476"/>
                  <a:gd name="T71" fmla="*/ 40 h 76"/>
                  <a:gd name="T72" fmla="*/ 474 w 476"/>
                  <a:gd name="T73" fmla="*/ 36 h 76"/>
                  <a:gd name="T74" fmla="*/ 456 w 476"/>
                  <a:gd name="T75" fmla="*/ 24 h 76"/>
                  <a:gd name="T76" fmla="*/ 406 w 476"/>
                  <a:gd name="T77" fmla="*/ 12 h 76"/>
                  <a:gd name="T78" fmla="*/ 330 w 476"/>
                  <a:gd name="T79" fmla="*/ 4 h 76"/>
                  <a:gd name="T80" fmla="*/ 240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76"/>
                    </a:moveTo>
                    <a:lnTo>
                      <a:pt x="240" y="76"/>
                    </a:lnTo>
                    <a:lnTo>
                      <a:pt x="192" y="76"/>
                    </a:lnTo>
                    <a:lnTo>
                      <a:pt x="148" y="72"/>
                    </a:lnTo>
                    <a:lnTo>
                      <a:pt x="108" y="70"/>
                    </a:lnTo>
                    <a:lnTo>
                      <a:pt x="72" y="66"/>
                    </a:lnTo>
                    <a:lnTo>
                      <a:pt x="44" y="60"/>
                    </a:lnTo>
                    <a:lnTo>
                      <a:pt x="22" y="54"/>
                    </a:lnTo>
                    <a:lnTo>
                      <a:pt x="8" y="48"/>
                    </a:lnTo>
                    <a:lnTo>
                      <a:pt x="4" y="44"/>
                    </a:lnTo>
                    <a:lnTo>
                      <a:pt x="4" y="40"/>
                    </a:lnTo>
                    <a:lnTo>
                      <a:pt x="4" y="40"/>
                    </a:lnTo>
                    <a:lnTo>
                      <a:pt x="4" y="36"/>
                    </a:lnTo>
                    <a:lnTo>
                      <a:pt x="8" y="32"/>
                    </a:lnTo>
                    <a:lnTo>
                      <a:pt x="22" y="24"/>
                    </a:lnTo>
                    <a:lnTo>
                      <a:pt x="44" y="18"/>
                    </a:lnTo>
                    <a:lnTo>
                      <a:pt x="72" y="12"/>
                    </a:lnTo>
                    <a:lnTo>
                      <a:pt x="108" y="8"/>
                    </a:lnTo>
                    <a:lnTo>
                      <a:pt x="148" y="4"/>
                    </a:lnTo>
                    <a:lnTo>
                      <a:pt x="192" y="2"/>
                    </a:lnTo>
                    <a:lnTo>
                      <a:pt x="240" y="0"/>
                    </a:lnTo>
                    <a:lnTo>
                      <a:pt x="240" y="0"/>
                    </a:lnTo>
                    <a:lnTo>
                      <a:pt x="286" y="2"/>
                    </a:lnTo>
                    <a:lnTo>
                      <a:pt x="330" y="4"/>
                    </a:lnTo>
                    <a:lnTo>
                      <a:pt x="370" y="8"/>
                    </a:lnTo>
                    <a:lnTo>
                      <a:pt x="404" y="12"/>
                    </a:lnTo>
                    <a:lnTo>
                      <a:pt x="432" y="18"/>
                    </a:lnTo>
                    <a:lnTo>
                      <a:pt x="454" y="24"/>
                    </a:lnTo>
                    <a:lnTo>
                      <a:pt x="468" y="32"/>
                    </a:lnTo>
                    <a:lnTo>
                      <a:pt x="472" y="36"/>
                    </a:lnTo>
                    <a:lnTo>
                      <a:pt x="472" y="40"/>
                    </a:lnTo>
                    <a:lnTo>
                      <a:pt x="472" y="40"/>
                    </a:lnTo>
                    <a:lnTo>
                      <a:pt x="472" y="44"/>
                    </a:lnTo>
                    <a:lnTo>
                      <a:pt x="468" y="48"/>
                    </a:lnTo>
                    <a:lnTo>
                      <a:pt x="454" y="54"/>
                    </a:lnTo>
                    <a:lnTo>
                      <a:pt x="432" y="60"/>
                    </a:lnTo>
                    <a:lnTo>
                      <a:pt x="404" y="66"/>
                    </a:lnTo>
                    <a:lnTo>
                      <a:pt x="370" y="70"/>
                    </a:lnTo>
                    <a:lnTo>
                      <a:pt x="330" y="72"/>
                    </a:lnTo>
                    <a:lnTo>
                      <a:pt x="286" y="76"/>
                    </a:lnTo>
                    <a:lnTo>
                      <a:pt x="240" y="76"/>
                    </a:lnTo>
                    <a:close/>
                    <a:moveTo>
                      <a:pt x="240" y="0"/>
                    </a:moveTo>
                    <a:lnTo>
                      <a:pt x="240" y="0"/>
                    </a:lnTo>
                    <a:lnTo>
                      <a:pt x="192" y="0"/>
                    </a:lnTo>
                    <a:lnTo>
                      <a:pt x="148" y="4"/>
                    </a:lnTo>
                    <a:lnTo>
                      <a:pt x="106"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6" y="70"/>
                    </a:lnTo>
                    <a:lnTo>
                      <a:pt x="148" y="74"/>
                    </a:lnTo>
                    <a:lnTo>
                      <a:pt x="192" y="76"/>
                    </a:lnTo>
                    <a:lnTo>
                      <a:pt x="240" y="76"/>
                    </a:lnTo>
                    <a:lnTo>
                      <a:pt x="240" y="76"/>
                    </a:lnTo>
                    <a:lnTo>
                      <a:pt x="288" y="76"/>
                    </a:lnTo>
                    <a:lnTo>
                      <a:pt x="330" y="74"/>
                    </a:lnTo>
                    <a:lnTo>
                      <a:pt x="370" y="70"/>
                    </a:lnTo>
                    <a:lnTo>
                      <a:pt x="406" y="66"/>
                    </a:lnTo>
                    <a:lnTo>
                      <a:pt x="434" y="60"/>
                    </a:lnTo>
                    <a:lnTo>
                      <a:pt x="456" y="54"/>
                    </a:lnTo>
                    <a:lnTo>
                      <a:pt x="470" y="48"/>
                    </a:lnTo>
                    <a:lnTo>
                      <a:pt x="474" y="44"/>
                    </a:lnTo>
                    <a:lnTo>
                      <a:pt x="476" y="40"/>
                    </a:lnTo>
                    <a:lnTo>
                      <a:pt x="476" y="40"/>
                    </a:lnTo>
                    <a:lnTo>
                      <a:pt x="474" y="36"/>
                    </a:lnTo>
                    <a:lnTo>
                      <a:pt x="470" y="32"/>
                    </a:lnTo>
                    <a:lnTo>
                      <a:pt x="456" y="24"/>
                    </a:lnTo>
                    <a:lnTo>
                      <a:pt x="434" y="18"/>
                    </a:lnTo>
                    <a:lnTo>
                      <a:pt x="406" y="12"/>
                    </a:lnTo>
                    <a:lnTo>
                      <a:pt x="370" y="6"/>
                    </a:lnTo>
                    <a:lnTo>
                      <a:pt x="330" y="4"/>
                    </a:lnTo>
                    <a:lnTo>
                      <a:pt x="288" y="0"/>
                    </a:lnTo>
                    <a:lnTo>
                      <a:pt x="240" y="0"/>
                    </a:lnTo>
                    <a:close/>
                  </a:path>
                </a:pathLst>
              </a:custGeom>
              <a:solidFill>
                <a:srgbClr val="AEA7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4" name="Freeform 521"/>
              <p:cNvSpPr>
                <a:spLocks/>
              </p:cNvSpPr>
              <p:nvPr/>
            </p:nvSpPr>
            <p:spPr bwMode="auto">
              <a:xfrm>
                <a:off x="4659" y="4188"/>
                <a:ext cx="468" cy="76"/>
              </a:xfrm>
              <a:custGeom>
                <a:avLst/>
                <a:gdLst>
                  <a:gd name="T0" fmla="*/ 236 w 468"/>
                  <a:gd name="T1" fmla="*/ 76 h 76"/>
                  <a:gd name="T2" fmla="*/ 236 w 468"/>
                  <a:gd name="T3" fmla="*/ 76 h 76"/>
                  <a:gd name="T4" fmla="*/ 188 w 468"/>
                  <a:gd name="T5" fmla="*/ 76 h 76"/>
                  <a:gd name="T6" fmla="*/ 144 w 468"/>
                  <a:gd name="T7" fmla="*/ 72 h 76"/>
                  <a:gd name="T8" fmla="*/ 104 w 468"/>
                  <a:gd name="T9" fmla="*/ 70 h 76"/>
                  <a:gd name="T10" fmla="*/ 68 w 468"/>
                  <a:gd name="T11" fmla="*/ 66 h 76"/>
                  <a:gd name="T12" fmla="*/ 40 w 468"/>
                  <a:gd name="T13" fmla="*/ 60 h 76"/>
                  <a:gd name="T14" fmla="*/ 18 w 468"/>
                  <a:gd name="T15" fmla="*/ 54 h 76"/>
                  <a:gd name="T16" fmla="*/ 4 w 468"/>
                  <a:gd name="T17" fmla="*/ 48 h 76"/>
                  <a:gd name="T18" fmla="*/ 0 w 468"/>
                  <a:gd name="T19" fmla="*/ 44 h 76"/>
                  <a:gd name="T20" fmla="*/ 0 w 468"/>
                  <a:gd name="T21" fmla="*/ 40 h 76"/>
                  <a:gd name="T22" fmla="*/ 0 w 468"/>
                  <a:gd name="T23" fmla="*/ 40 h 76"/>
                  <a:gd name="T24" fmla="*/ 0 w 468"/>
                  <a:gd name="T25" fmla="*/ 36 h 76"/>
                  <a:gd name="T26" fmla="*/ 4 w 468"/>
                  <a:gd name="T27" fmla="*/ 32 h 76"/>
                  <a:gd name="T28" fmla="*/ 18 w 468"/>
                  <a:gd name="T29" fmla="*/ 24 h 76"/>
                  <a:gd name="T30" fmla="*/ 40 w 468"/>
                  <a:gd name="T31" fmla="*/ 18 h 76"/>
                  <a:gd name="T32" fmla="*/ 68 w 468"/>
                  <a:gd name="T33" fmla="*/ 12 h 76"/>
                  <a:gd name="T34" fmla="*/ 104 w 468"/>
                  <a:gd name="T35" fmla="*/ 8 h 76"/>
                  <a:gd name="T36" fmla="*/ 144 w 468"/>
                  <a:gd name="T37" fmla="*/ 4 h 76"/>
                  <a:gd name="T38" fmla="*/ 188 w 468"/>
                  <a:gd name="T39" fmla="*/ 2 h 76"/>
                  <a:gd name="T40" fmla="*/ 236 w 468"/>
                  <a:gd name="T41" fmla="*/ 0 h 76"/>
                  <a:gd name="T42" fmla="*/ 236 w 468"/>
                  <a:gd name="T43" fmla="*/ 0 h 76"/>
                  <a:gd name="T44" fmla="*/ 282 w 468"/>
                  <a:gd name="T45" fmla="*/ 2 h 76"/>
                  <a:gd name="T46" fmla="*/ 326 w 468"/>
                  <a:gd name="T47" fmla="*/ 4 h 76"/>
                  <a:gd name="T48" fmla="*/ 366 w 468"/>
                  <a:gd name="T49" fmla="*/ 8 h 76"/>
                  <a:gd name="T50" fmla="*/ 400 w 468"/>
                  <a:gd name="T51" fmla="*/ 12 h 76"/>
                  <a:gd name="T52" fmla="*/ 428 w 468"/>
                  <a:gd name="T53" fmla="*/ 18 h 76"/>
                  <a:gd name="T54" fmla="*/ 450 w 468"/>
                  <a:gd name="T55" fmla="*/ 24 h 76"/>
                  <a:gd name="T56" fmla="*/ 464 w 468"/>
                  <a:gd name="T57" fmla="*/ 32 h 76"/>
                  <a:gd name="T58" fmla="*/ 468 w 468"/>
                  <a:gd name="T59" fmla="*/ 36 h 76"/>
                  <a:gd name="T60" fmla="*/ 468 w 468"/>
                  <a:gd name="T61" fmla="*/ 40 h 76"/>
                  <a:gd name="T62" fmla="*/ 468 w 468"/>
                  <a:gd name="T63" fmla="*/ 40 h 76"/>
                  <a:gd name="T64" fmla="*/ 468 w 468"/>
                  <a:gd name="T65" fmla="*/ 44 h 76"/>
                  <a:gd name="T66" fmla="*/ 464 w 468"/>
                  <a:gd name="T67" fmla="*/ 48 h 76"/>
                  <a:gd name="T68" fmla="*/ 450 w 468"/>
                  <a:gd name="T69" fmla="*/ 54 h 76"/>
                  <a:gd name="T70" fmla="*/ 428 w 468"/>
                  <a:gd name="T71" fmla="*/ 60 h 76"/>
                  <a:gd name="T72" fmla="*/ 400 w 468"/>
                  <a:gd name="T73" fmla="*/ 66 h 76"/>
                  <a:gd name="T74" fmla="*/ 366 w 468"/>
                  <a:gd name="T75" fmla="*/ 70 h 76"/>
                  <a:gd name="T76" fmla="*/ 326 w 468"/>
                  <a:gd name="T77" fmla="*/ 72 h 76"/>
                  <a:gd name="T78" fmla="*/ 282 w 468"/>
                  <a:gd name="T79" fmla="*/ 76 h 76"/>
                  <a:gd name="T80" fmla="*/ 236 w 468"/>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76"/>
                    </a:moveTo>
                    <a:lnTo>
                      <a:pt x="236" y="76"/>
                    </a:lnTo>
                    <a:lnTo>
                      <a:pt x="188" y="76"/>
                    </a:lnTo>
                    <a:lnTo>
                      <a:pt x="144" y="72"/>
                    </a:lnTo>
                    <a:lnTo>
                      <a:pt x="104" y="70"/>
                    </a:lnTo>
                    <a:lnTo>
                      <a:pt x="68" y="66"/>
                    </a:lnTo>
                    <a:lnTo>
                      <a:pt x="40" y="60"/>
                    </a:lnTo>
                    <a:lnTo>
                      <a:pt x="18" y="54"/>
                    </a:lnTo>
                    <a:lnTo>
                      <a:pt x="4" y="48"/>
                    </a:lnTo>
                    <a:lnTo>
                      <a:pt x="0" y="44"/>
                    </a:lnTo>
                    <a:lnTo>
                      <a:pt x="0" y="40"/>
                    </a:lnTo>
                    <a:lnTo>
                      <a:pt x="0" y="40"/>
                    </a:lnTo>
                    <a:lnTo>
                      <a:pt x="0" y="36"/>
                    </a:lnTo>
                    <a:lnTo>
                      <a:pt x="4" y="32"/>
                    </a:lnTo>
                    <a:lnTo>
                      <a:pt x="18" y="24"/>
                    </a:lnTo>
                    <a:lnTo>
                      <a:pt x="40" y="18"/>
                    </a:lnTo>
                    <a:lnTo>
                      <a:pt x="68" y="12"/>
                    </a:lnTo>
                    <a:lnTo>
                      <a:pt x="104" y="8"/>
                    </a:lnTo>
                    <a:lnTo>
                      <a:pt x="144" y="4"/>
                    </a:lnTo>
                    <a:lnTo>
                      <a:pt x="188" y="2"/>
                    </a:lnTo>
                    <a:lnTo>
                      <a:pt x="236" y="0"/>
                    </a:lnTo>
                    <a:lnTo>
                      <a:pt x="236" y="0"/>
                    </a:lnTo>
                    <a:lnTo>
                      <a:pt x="282" y="2"/>
                    </a:lnTo>
                    <a:lnTo>
                      <a:pt x="326" y="4"/>
                    </a:lnTo>
                    <a:lnTo>
                      <a:pt x="366" y="8"/>
                    </a:lnTo>
                    <a:lnTo>
                      <a:pt x="400" y="12"/>
                    </a:lnTo>
                    <a:lnTo>
                      <a:pt x="428" y="18"/>
                    </a:lnTo>
                    <a:lnTo>
                      <a:pt x="450" y="24"/>
                    </a:lnTo>
                    <a:lnTo>
                      <a:pt x="464" y="32"/>
                    </a:lnTo>
                    <a:lnTo>
                      <a:pt x="468" y="36"/>
                    </a:lnTo>
                    <a:lnTo>
                      <a:pt x="468" y="40"/>
                    </a:lnTo>
                    <a:lnTo>
                      <a:pt x="468" y="40"/>
                    </a:lnTo>
                    <a:lnTo>
                      <a:pt x="468" y="44"/>
                    </a:lnTo>
                    <a:lnTo>
                      <a:pt x="464" y="48"/>
                    </a:lnTo>
                    <a:lnTo>
                      <a:pt x="450" y="54"/>
                    </a:lnTo>
                    <a:lnTo>
                      <a:pt x="428" y="60"/>
                    </a:lnTo>
                    <a:lnTo>
                      <a:pt x="400" y="66"/>
                    </a:lnTo>
                    <a:lnTo>
                      <a:pt x="366" y="70"/>
                    </a:lnTo>
                    <a:lnTo>
                      <a:pt x="326" y="72"/>
                    </a:lnTo>
                    <a:lnTo>
                      <a:pt x="282" y="76"/>
                    </a:lnTo>
                    <a:lnTo>
                      <a:pt x="236"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5" name="Freeform 522"/>
              <p:cNvSpPr>
                <a:spLocks/>
              </p:cNvSpPr>
              <p:nvPr/>
            </p:nvSpPr>
            <p:spPr bwMode="auto">
              <a:xfrm>
                <a:off x="4655" y="4188"/>
                <a:ext cx="476" cy="76"/>
              </a:xfrm>
              <a:custGeom>
                <a:avLst/>
                <a:gdLst>
                  <a:gd name="T0" fmla="*/ 240 w 476"/>
                  <a:gd name="T1" fmla="*/ 0 h 76"/>
                  <a:gd name="T2" fmla="*/ 240 w 476"/>
                  <a:gd name="T3" fmla="*/ 0 h 76"/>
                  <a:gd name="T4" fmla="*/ 192 w 476"/>
                  <a:gd name="T5" fmla="*/ 0 h 76"/>
                  <a:gd name="T6" fmla="*/ 148 w 476"/>
                  <a:gd name="T7" fmla="*/ 4 h 76"/>
                  <a:gd name="T8" fmla="*/ 106 w 476"/>
                  <a:gd name="T9" fmla="*/ 6 h 76"/>
                  <a:gd name="T10" fmla="*/ 72 w 476"/>
                  <a:gd name="T11" fmla="*/ 12 h 76"/>
                  <a:gd name="T12" fmla="*/ 42 w 476"/>
                  <a:gd name="T13" fmla="*/ 18 h 76"/>
                  <a:gd name="T14" fmla="*/ 20 w 476"/>
                  <a:gd name="T15" fmla="*/ 24 h 76"/>
                  <a:gd name="T16" fmla="*/ 6 w 476"/>
                  <a:gd name="T17" fmla="*/ 32 h 76"/>
                  <a:gd name="T18" fmla="*/ 2 w 476"/>
                  <a:gd name="T19" fmla="*/ 36 h 76"/>
                  <a:gd name="T20" fmla="*/ 0 w 476"/>
                  <a:gd name="T21" fmla="*/ 40 h 76"/>
                  <a:gd name="T22" fmla="*/ 0 w 476"/>
                  <a:gd name="T23" fmla="*/ 40 h 76"/>
                  <a:gd name="T24" fmla="*/ 2 w 476"/>
                  <a:gd name="T25" fmla="*/ 44 h 76"/>
                  <a:gd name="T26" fmla="*/ 6 w 476"/>
                  <a:gd name="T27" fmla="*/ 48 h 76"/>
                  <a:gd name="T28" fmla="*/ 20 w 476"/>
                  <a:gd name="T29" fmla="*/ 54 h 76"/>
                  <a:gd name="T30" fmla="*/ 42 w 476"/>
                  <a:gd name="T31" fmla="*/ 60 h 76"/>
                  <a:gd name="T32" fmla="*/ 72 w 476"/>
                  <a:gd name="T33" fmla="*/ 66 h 76"/>
                  <a:gd name="T34" fmla="*/ 106 w 476"/>
                  <a:gd name="T35" fmla="*/ 70 h 76"/>
                  <a:gd name="T36" fmla="*/ 148 w 476"/>
                  <a:gd name="T37" fmla="*/ 74 h 76"/>
                  <a:gd name="T38" fmla="*/ 192 w 476"/>
                  <a:gd name="T39" fmla="*/ 76 h 76"/>
                  <a:gd name="T40" fmla="*/ 240 w 476"/>
                  <a:gd name="T41" fmla="*/ 76 h 76"/>
                  <a:gd name="T42" fmla="*/ 240 w 476"/>
                  <a:gd name="T43" fmla="*/ 76 h 76"/>
                  <a:gd name="T44" fmla="*/ 288 w 476"/>
                  <a:gd name="T45" fmla="*/ 76 h 76"/>
                  <a:gd name="T46" fmla="*/ 330 w 476"/>
                  <a:gd name="T47" fmla="*/ 74 h 76"/>
                  <a:gd name="T48" fmla="*/ 370 w 476"/>
                  <a:gd name="T49" fmla="*/ 70 h 76"/>
                  <a:gd name="T50" fmla="*/ 406 w 476"/>
                  <a:gd name="T51" fmla="*/ 66 h 76"/>
                  <a:gd name="T52" fmla="*/ 434 w 476"/>
                  <a:gd name="T53" fmla="*/ 60 h 76"/>
                  <a:gd name="T54" fmla="*/ 456 w 476"/>
                  <a:gd name="T55" fmla="*/ 54 h 76"/>
                  <a:gd name="T56" fmla="*/ 470 w 476"/>
                  <a:gd name="T57" fmla="*/ 48 h 76"/>
                  <a:gd name="T58" fmla="*/ 474 w 476"/>
                  <a:gd name="T59" fmla="*/ 44 h 76"/>
                  <a:gd name="T60" fmla="*/ 476 w 476"/>
                  <a:gd name="T61" fmla="*/ 40 h 76"/>
                  <a:gd name="T62" fmla="*/ 476 w 476"/>
                  <a:gd name="T63" fmla="*/ 40 h 76"/>
                  <a:gd name="T64" fmla="*/ 474 w 476"/>
                  <a:gd name="T65" fmla="*/ 36 h 76"/>
                  <a:gd name="T66" fmla="*/ 470 w 476"/>
                  <a:gd name="T67" fmla="*/ 32 h 76"/>
                  <a:gd name="T68" fmla="*/ 456 w 476"/>
                  <a:gd name="T69" fmla="*/ 24 h 76"/>
                  <a:gd name="T70" fmla="*/ 434 w 476"/>
                  <a:gd name="T71" fmla="*/ 18 h 76"/>
                  <a:gd name="T72" fmla="*/ 406 w 476"/>
                  <a:gd name="T73" fmla="*/ 12 h 76"/>
                  <a:gd name="T74" fmla="*/ 370 w 476"/>
                  <a:gd name="T75" fmla="*/ 6 h 76"/>
                  <a:gd name="T76" fmla="*/ 330 w 476"/>
                  <a:gd name="T77" fmla="*/ 4 h 76"/>
                  <a:gd name="T78" fmla="*/ 288 w 476"/>
                  <a:gd name="T79" fmla="*/ 0 h 76"/>
                  <a:gd name="T80" fmla="*/ 240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40" y="0"/>
                    </a:moveTo>
                    <a:lnTo>
                      <a:pt x="240" y="0"/>
                    </a:lnTo>
                    <a:lnTo>
                      <a:pt x="192" y="0"/>
                    </a:lnTo>
                    <a:lnTo>
                      <a:pt x="148" y="4"/>
                    </a:lnTo>
                    <a:lnTo>
                      <a:pt x="106" y="6"/>
                    </a:lnTo>
                    <a:lnTo>
                      <a:pt x="72" y="12"/>
                    </a:lnTo>
                    <a:lnTo>
                      <a:pt x="42" y="18"/>
                    </a:lnTo>
                    <a:lnTo>
                      <a:pt x="20" y="24"/>
                    </a:lnTo>
                    <a:lnTo>
                      <a:pt x="6" y="32"/>
                    </a:lnTo>
                    <a:lnTo>
                      <a:pt x="2" y="36"/>
                    </a:lnTo>
                    <a:lnTo>
                      <a:pt x="0" y="40"/>
                    </a:lnTo>
                    <a:lnTo>
                      <a:pt x="0" y="40"/>
                    </a:lnTo>
                    <a:lnTo>
                      <a:pt x="2" y="44"/>
                    </a:lnTo>
                    <a:lnTo>
                      <a:pt x="6" y="48"/>
                    </a:lnTo>
                    <a:lnTo>
                      <a:pt x="20" y="54"/>
                    </a:lnTo>
                    <a:lnTo>
                      <a:pt x="42" y="60"/>
                    </a:lnTo>
                    <a:lnTo>
                      <a:pt x="72" y="66"/>
                    </a:lnTo>
                    <a:lnTo>
                      <a:pt x="106" y="70"/>
                    </a:lnTo>
                    <a:lnTo>
                      <a:pt x="148" y="74"/>
                    </a:lnTo>
                    <a:lnTo>
                      <a:pt x="192" y="76"/>
                    </a:lnTo>
                    <a:lnTo>
                      <a:pt x="240" y="76"/>
                    </a:lnTo>
                    <a:lnTo>
                      <a:pt x="240" y="76"/>
                    </a:lnTo>
                    <a:lnTo>
                      <a:pt x="288" y="76"/>
                    </a:lnTo>
                    <a:lnTo>
                      <a:pt x="330" y="74"/>
                    </a:lnTo>
                    <a:lnTo>
                      <a:pt x="370" y="70"/>
                    </a:lnTo>
                    <a:lnTo>
                      <a:pt x="406" y="66"/>
                    </a:lnTo>
                    <a:lnTo>
                      <a:pt x="434" y="60"/>
                    </a:lnTo>
                    <a:lnTo>
                      <a:pt x="456" y="54"/>
                    </a:lnTo>
                    <a:lnTo>
                      <a:pt x="470" y="48"/>
                    </a:lnTo>
                    <a:lnTo>
                      <a:pt x="474" y="44"/>
                    </a:lnTo>
                    <a:lnTo>
                      <a:pt x="476" y="40"/>
                    </a:lnTo>
                    <a:lnTo>
                      <a:pt x="476" y="40"/>
                    </a:lnTo>
                    <a:lnTo>
                      <a:pt x="474" y="36"/>
                    </a:lnTo>
                    <a:lnTo>
                      <a:pt x="470" y="32"/>
                    </a:lnTo>
                    <a:lnTo>
                      <a:pt x="456" y="24"/>
                    </a:lnTo>
                    <a:lnTo>
                      <a:pt x="434" y="18"/>
                    </a:lnTo>
                    <a:lnTo>
                      <a:pt x="406" y="12"/>
                    </a:lnTo>
                    <a:lnTo>
                      <a:pt x="370" y="6"/>
                    </a:lnTo>
                    <a:lnTo>
                      <a:pt x="330" y="4"/>
                    </a:lnTo>
                    <a:lnTo>
                      <a:pt x="288" y="0"/>
                    </a:lnTo>
                    <a:lnTo>
                      <a:pt x="2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6" name="Freeform 523"/>
              <p:cNvSpPr>
                <a:spLocks noEditPoints="1"/>
              </p:cNvSpPr>
              <p:nvPr/>
            </p:nvSpPr>
            <p:spPr bwMode="auto">
              <a:xfrm>
                <a:off x="4659" y="4188"/>
                <a:ext cx="468" cy="76"/>
              </a:xfrm>
              <a:custGeom>
                <a:avLst/>
                <a:gdLst>
                  <a:gd name="T0" fmla="*/ 236 w 468"/>
                  <a:gd name="T1" fmla="*/ 76 h 76"/>
                  <a:gd name="T2" fmla="*/ 146 w 468"/>
                  <a:gd name="T3" fmla="*/ 72 h 76"/>
                  <a:gd name="T4" fmla="*/ 70 w 468"/>
                  <a:gd name="T5" fmla="*/ 64 h 76"/>
                  <a:gd name="T6" fmla="*/ 20 w 468"/>
                  <a:gd name="T7" fmla="*/ 54 h 76"/>
                  <a:gd name="T8" fmla="*/ 2 w 468"/>
                  <a:gd name="T9" fmla="*/ 44 h 76"/>
                  <a:gd name="T10" fmla="*/ 2 w 468"/>
                  <a:gd name="T11" fmla="*/ 40 h 76"/>
                  <a:gd name="T12" fmla="*/ 6 w 468"/>
                  <a:gd name="T13" fmla="*/ 32 h 76"/>
                  <a:gd name="T14" fmla="*/ 42 w 468"/>
                  <a:gd name="T15" fmla="*/ 18 h 76"/>
                  <a:gd name="T16" fmla="*/ 106 w 468"/>
                  <a:gd name="T17" fmla="*/ 8 h 76"/>
                  <a:gd name="T18" fmla="*/ 190 w 468"/>
                  <a:gd name="T19" fmla="*/ 2 h 76"/>
                  <a:gd name="T20" fmla="*/ 236 w 468"/>
                  <a:gd name="T21" fmla="*/ 0 h 76"/>
                  <a:gd name="T22" fmla="*/ 326 w 468"/>
                  <a:gd name="T23" fmla="*/ 4 h 76"/>
                  <a:gd name="T24" fmla="*/ 398 w 468"/>
                  <a:gd name="T25" fmla="*/ 12 h 76"/>
                  <a:gd name="T26" fmla="*/ 448 w 468"/>
                  <a:gd name="T27" fmla="*/ 24 h 76"/>
                  <a:gd name="T28" fmla="*/ 466 w 468"/>
                  <a:gd name="T29" fmla="*/ 36 h 76"/>
                  <a:gd name="T30" fmla="*/ 466 w 468"/>
                  <a:gd name="T31" fmla="*/ 40 h 76"/>
                  <a:gd name="T32" fmla="*/ 462 w 468"/>
                  <a:gd name="T33" fmla="*/ 48 h 76"/>
                  <a:gd name="T34" fmla="*/ 428 w 468"/>
                  <a:gd name="T35" fmla="*/ 60 h 76"/>
                  <a:gd name="T36" fmla="*/ 364 w 468"/>
                  <a:gd name="T37" fmla="*/ 70 h 76"/>
                  <a:gd name="T38" fmla="*/ 282 w 468"/>
                  <a:gd name="T39" fmla="*/ 74 h 76"/>
                  <a:gd name="T40" fmla="*/ 236 w 468"/>
                  <a:gd name="T41" fmla="*/ 0 h 76"/>
                  <a:gd name="T42" fmla="*/ 188 w 468"/>
                  <a:gd name="T43" fmla="*/ 2 h 76"/>
                  <a:gd name="T44" fmla="*/ 104 w 468"/>
                  <a:gd name="T45" fmla="*/ 8 h 76"/>
                  <a:gd name="T46" fmla="*/ 40 w 468"/>
                  <a:gd name="T47" fmla="*/ 18 h 76"/>
                  <a:gd name="T48" fmla="*/ 4 w 468"/>
                  <a:gd name="T49" fmla="*/ 32 h 76"/>
                  <a:gd name="T50" fmla="*/ 0 w 468"/>
                  <a:gd name="T51" fmla="*/ 40 h 76"/>
                  <a:gd name="T52" fmla="*/ 0 w 468"/>
                  <a:gd name="T53" fmla="*/ 44 h 76"/>
                  <a:gd name="T54" fmla="*/ 18 w 468"/>
                  <a:gd name="T55" fmla="*/ 54 h 76"/>
                  <a:gd name="T56" fmla="*/ 68 w 468"/>
                  <a:gd name="T57" fmla="*/ 66 h 76"/>
                  <a:gd name="T58" fmla="*/ 144 w 468"/>
                  <a:gd name="T59" fmla="*/ 72 h 76"/>
                  <a:gd name="T60" fmla="*/ 236 w 468"/>
                  <a:gd name="T61" fmla="*/ 76 h 76"/>
                  <a:gd name="T62" fmla="*/ 282 w 468"/>
                  <a:gd name="T63" fmla="*/ 76 h 76"/>
                  <a:gd name="T64" fmla="*/ 366 w 468"/>
                  <a:gd name="T65" fmla="*/ 70 h 76"/>
                  <a:gd name="T66" fmla="*/ 428 w 468"/>
                  <a:gd name="T67" fmla="*/ 60 h 76"/>
                  <a:gd name="T68" fmla="*/ 464 w 468"/>
                  <a:gd name="T69" fmla="*/ 48 h 76"/>
                  <a:gd name="T70" fmla="*/ 468 w 468"/>
                  <a:gd name="T71" fmla="*/ 40 h 76"/>
                  <a:gd name="T72" fmla="*/ 468 w 468"/>
                  <a:gd name="T73" fmla="*/ 36 h 76"/>
                  <a:gd name="T74" fmla="*/ 450 w 468"/>
                  <a:gd name="T75" fmla="*/ 24 h 76"/>
                  <a:gd name="T76" fmla="*/ 400 w 468"/>
                  <a:gd name="T77" fmla="*/ 12 h 76"/>
                  <a:gd name="T78" fmla="*/ 326 w 468"/>
                  <a:gd name="T79" fmla="*/ 4 h 76"/>
                  <a:gd name="T80" fmla="*/ 236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76"/>
                    </a:moveTo>
                    <a:lnTo>
                      <a:pt x="236" y="76"/>
                    </a:lnTo>
                    <a:lnTo>
                      <a:pt x="190" y="74"/>
                    </a:lnTo>
                    <a:lnTo>
                      <a:pt x="146" y="72"/>
                    </a:lnTo>
                    <a:lnTo>
                      <a:pt x="106" y="70"/>
                    </a:lnTo>
                    <a:lnTo>
                      <a:pt x="70" y="64"/>
                    </a:lnTo>
                    <a:lnTo>
                      <a:pt x="42" y="60"/>
                    </a:lnTo>
                    <a:lnTo>
                      <a:pt x="20" y="54"/>
                    </a:lnTo>
                    <a:lnTo>
                      <a:pt x="6" y="48"/>
                    </a:lnTo>
                    <a:lnTo>
                      <a:pt x="2" y="44"/>
                    </a:lnTo>
                    <a:lnTo>
                      <a:pt x="2" y="40"/>
                    </a:lnTo>
                    <a:lnTo>
                      <a:pt x="2" y="40"/>
                    </a:lnTo>
                    <a:lnTo>
                      <a:pt x="2" y="36"/>
                    </a:lnTo>
                    <a:lnTo>
                      <a:pt x="6" y="32"/>
                    </a:lnTo>
                    <a:lnTo>
                      <a:pt x="20" y="24"/>
                    </a:lnTo>
                    <a:lnTo>
                      <a:pt x="42" y="18"/>
                    </a:lnTo>
                    <a:lnTo>
                      <a:pt x="70" y="12"/>
                    </a:lnTo>
                    <a:lnTo>
                      <a:pt x="106" y="8"/>
                    </a:lnTo>
                    <a:lnTo>
                      <a:pt x="146" y="4"/>
                    </a:lnTo>
                    <a:lnTo>
                      <a:pt x="190" y="2"/>
                    </a:lnTo>
                    <a:lnTo>
                      <a:pt x="236" y="0"/>
                    </a:lnTo>
                    <a:lnTo>
                      <a:pt x="236" y="0"/>
                    </a:lnTo>
                    <a:lnTo>
                      <a:pt x="282" y="2"/>
                    </a:lnTo>
                    <a:lnTo>
                      <a:pt x="326" y="4"/>
                    </a:lnTo>
                    <a:lnTo>
                      <a:pt x="364" y="8"/>
                    </a:lnTo>
                    <a:lnTo>
                      <a:pt x="398" y="12"/>
                    </a:lnTo>
                    <a:lnTo>
                      <a:pt x="428" y="18"/>
                    </a:lnTo>
                    <a:lnTo>
                      <a:pt x="448" y="24"/>
                    </a:lnTo>
                    <a:lnTo>
                      <a:pt x="462" y="32"/>
                    </a:lnTo>
                    <a:lnTo>
                      <a:pt x="466" y="36"/>
                    </a:lnTo>
                    <a:lnTo>
                      <a:pt x="466" y="40"/>
                    </a:lnTo>
                    <a:lnTo>
                      <a:pt x="466" y="40"/>
                    </a:lnTo>
                    <a:lnTo>
                      <a:pt x="466" y="44"/>
                    </a:lnTo>
                    <a:lnTo>
                      <a:pt x="462" y="48"/>
                    </a:lnTo>
                    <a:lnTo>
                      <a:pt x="448" y="54"/>
                    </a:lnTo>
                    <a:lnTo>
                      <a:pt x="428" y="60"/>
                    </a:lnTo>
                    <a:lnTo>
                      <a:pt x="398" y="64"/>
                    </a:lnTo>
                    <a:lnTo>
                      <a:pt x="364" y="70"/>
                    </a:lnTo>
                    <a:lnTo>
                      <a:pt x="326" y="72"/>
                    </a:lnTo>
                    <a:lnTo>
                      <a:pt x="282" y="74"/>
                    </a:lnTo>
                    <a:lnTo>
                      <a:pt x="236" y="76"/>
                    </a:lnTo>
                    <a:close/>
                    <a:moveTo>
                      <a:pt x="236" y="0"/>
                    </a:moveTo>
                    <a:lnTo>
                      <a:pt x="236"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6"/>
                    </a:lnTo>
                    <a:lnTo>
                      <a:pt x="104" y="70"/>
                    </a:lnTo>
                    <a:lnTo>
                      <a:pt x="144" y="72"/>
                    </a:lnTo>
                    <a:lnTo>
                      <a:pt x="188" y="76"/>
                    </a:lnTo>
                    <a:lnTo>
                      <a:pt x="236" y="76"/>
                    </a:lnTo>
                    <a:lnTo>
                      <a:pt x="236" y="76"/>
                    </a:lnTo>
                    <a:lnTo>
                      <a:pt x="282" y="76"/>
                    </a:lnTo>
                    <a:lnTo>
                      <a:pt x="326" y="72"/>
                    </a:lnTo>
                    <a:lnTo>
                      <a:pt x="366" y="70"/>
                    </a:lnTo>
                    <a:lnTo>
                      <a:pt x="400" y="66"/>
                    </a:lnTo>
                    <a:lnTo>
                      <a:pt x="428" y="60"/>
                    </a:lnTo>
                    <a:lnTo>
                      <a:pt x="450" y="54"/>
                    </a:lnTo>
                    <a:lnTo>
                      <a:pt x="464" y="48"/>
                    </a:lnTo>
                    <a:lnTo>
                      <a:pt x="468" y="44"/>
                    </a:lnTo>
                    <a:lnTo>
                      <a:pt x="468" y="40"/>
                    </a:lnTo>
                    <a:lnTo>
                      <a:pt x="468" y="40"/>
                    </a:lnTo>
                    <a:lnTo>
                      <a:pt x="468" y="36"/>
                    </a:lnTo>
                    <a:lnTo>
                      <a:pt x="464" y="32"/>
                    </a:lnTo>
                    <a:lnTo>
                      <a:pt x="450" y="24"/>
                    </a:lnTo>
                    <a:lnTo>
                      <a:pt x="428" y="18"/>
                    </a:lnTo>
                    <a:lnTo>
                      <a:pt x="400" y="12"/>
                    </a:lnTo>
                    <a:lnTo>
                      <a:pt x="366" y="8"/>
                    </a:lnTo>
                    <a:lnTo>
                      <a:pt x="326" y="4"/>
                    </a:lnTo>
                    <a:lnTo>
                      <a:pt x="282" y="2"/>
                    </a:lnTo>
                    <a:lnTo>
                      <a:pt x="236" y="0"/>
                    </a:lnTo>
                    <a:close/>
                  </a:path>
                </a:pathLst>
              </a:custGeom>
              <a:solidFill>
                <a:srgbClr val="ADA6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7" name="Freeform 524"/>
              <p:cNvSpPr>
                <a:spLocks/>
              </p:cNvSpPr>
              <p:nvPr/>
            </p:nvSpPr>
            <p:spPr bwMode="auto">
              <a:xfrm>
                <a:off x="4661" y="4188"/>
                <a:ext cx="464" cy="76"/>
              </a:xfrm>
              <a:custGeom>
                <a:avLst/>
                <a:gdLst>
                  <a:gd name="T0" fmla="*/ 234 w 464"/>
                  <a:gd name="T1" fmla="*/ 76 h 76"/>
                  <a:gd name="T2" fmla="*/ 234 w 464"/>
                  <a:gd name="T3" fmla="*/ 76 h 76"/>
                  <a:gd name="T4" fmla="*/ 188 w 464"/>
                  <a:gd name="T5" fmla="*/ 74 h 76"/>
                  <a:gd name="T6" fmla="*/ 144 w 464"/>
                  <a:gd name="T7" fmla="*/ 72 h 76"/>
                  <a:gd name="T8" fmla="*/ 104 w 464"/>
                  <a:gd name="T9" fmla="*/ 70 h 76"/>
                  <a:gd name="T10" fmla="*/ 68 w 464"/>
                  <a:gd name="T11" fmla="*/ 64 h 76"/>
                  <a:gd name="T12" fmla="*/ 40 w 464"/>
                  <a:gd name="T13" fmla="*/ 60 h 76"/>
                  <a:gd name="T14" fmla="*/ 18 w 464"/>
                  <a:gd name="T15" fmla="*/ 54 h 76"/>
                  <a:gd name="T16" fmla="*/ 4 w 464"/>
                  <a:gd name="T17" fmla="*/ 48 h 76"/>
                  <a:gd name="T18" fmla="*/ 0 w 464"/>
                  <a:gd name="T19" fmla="*/ 44 h 76"/>
                  <a:gd name="T20" fmla="*/ 0 w 464"/>
                  <a:gd name="T21" fmla="*/ 40 h 76"/>
                  <a:gd name="T22" fmla="*/ 0 w 464"/>
                  <a:gd name="T23" fmla="*/ 40 h 76"/>
                  <a:gd name="T24" fmla="*/ 0 w 464"/>
                  <a:gd name="T25" fmla="*/ 36 h 76"/>
                  <a:gd name="T26" fmla="*/ 4 w 464"/>
                  <a:gd name="T27" fmla="*/ 32 h 76"/>
                  <a:gd name="T28" fmla="*/ 18 w 464"/>
                  <a:gd name="T29" fmla="*/ 24 h 76"/>
                  <a:gd name="T30" fmla="*/ 40 w 464"/>
                  <a:gd name="T31" fmla="*/ 18 h 76"/>
                  <a:gd name="T32" fmla="*/ 68 w 464"/>
                  <a:gd name="T33" fmla="*/ 12 h 76"/>
                  <a:gd name="T34" fmla="*/ 104 w 464"/>
                  <a:gd name="T35" fmla="*/ 8 h 76"/>
                  <a:gd name="T36" fmla="*/ 144 w 464"/>
                  <a:gd name="T37" fmla="*/ 4 h 76"/>
                  <a:gd name="T38" fmla="*/ 188 w 464"/>
                  <a:gd name="T39" fmla="*/ 2 h 76"/>
                  <a:gd name="T40" fmla="*/ 234 w 464"/>
                  <a:gd name="T41" fmla="*/ 0 h 76"/>
                  <a:gd name="T42" fmla="*/ 234 w 464"/>
                  <a:gd name="T43" fmla="*/ 0 h 76"/>
                  <a:gd name="T44" fmla="*/ 280 w 464"/>
                  <a:gd name="T45" fmla="*/ 2 h 76"/>
                  <a:gd name="T46" fmla="*/ 324 w 464"/>
                  <a:gd name="T47" fmla="*/ 4 h 76"/>
                  <a:gd name="T48" fmla="*/ 362 w 464"/>
                  <a:gd name="T49" fmla="*/ 8 h 76"/>
                  <a:gd name="T50" fmla="*/ 396 w 464"/>
                  <a:gd name="T51" fmla="*/ 12 h 76"/>
                  <a:gd name="T52" fmla="*/ 426 w 464"/>
                  <a:gd name="T53" fmla="*/ 18 h 76"/>
                  <a:gd name="T54" fmla="*/ 446 w 464"/>
                  <a:gd name="T55" fmla="*/ 24 h 76"/>
                  <a:gd name="T56" fmla="*/ 460 w 464"/>
                  <a:gd name="T57" fmla="*/ 32 h 76"/>
                  <a:gd name="T58" fmla="*/ 464 w 464"/>
                  <a:gd name="T59" fmla="*/ 36 h 76"/>
                  <a:gd name="T60" fmla="*/ 464 w 464"/>
                  <a:gd name="T61" fmla="*/ 40 h 76"/>
                  <a:gd name="T62" fmla="*/ 464 w 464"/>
                  <a:gd name="T63" fmla="*/ 40 h 76"/>
                  <a:gd name="T64" fmla="*/ 464 w 464"/>
                  <a:gd name="T65" fmla="*/ 44 h 76"/>
                  <a:gd name="T66" fmla="*/ 460 w 464"/>
                  <a:gd name="T67" fmla="*/ 48 h 76"/>
                  <a:gd name="T68" fmla="*/ 446 w 464"/>
                  <a:gd name="T69" fmla="*/ 54 h 76"/>
                  <a:gd name="T70" fmla="*/ 426 w 464"/>
                  <a:gd name="T71" fmla="*/ 60 h 76"/>
                  <a:gd name="T72" fmla="*/ 396 w 464"/>
                  <a:gd name="T73" fmla="*/ 64 h 76"/>
                  <a:gd name="T74" fmla="*/ 362 w 464"/>
                  <a:gd name="T75" fmla="*/ 70 h 76"/>
                  <a:gd name="T76" fmla="*/ 324 w 464"/>
                  <a:gd name="T77" fmla="*/ 72 h 76"/>
                  <a:gd name="T78" fmla="*/ 280 w 464"/>
                  <a:gd name="T79" fmla="*/ 74 h 76"/>
                  <a:gd name="T80" fmla="*/ 234 w 46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76"/>
                    </a:moveTo>
                    <a:lnTo>
                      <a:pt x="234" y="76"/>
                    </a:lnTo>
                    <a:lnTo>
                      <a:pt x="188" y="74"/>
                    </a:lnTo>
                    <a:lnTo>
                      <a:pt x="144" y="72"/>
                    </a:lnTo>
                    <a:lnTo>
                      <a:pt x="104" y="70"/>
                    </a:lnTo>
                    <a:lnTo>
                      <a:pt x="68" y="64"/>
                    </a:lnTo>
                    <a:lnTo>
                      <a:pt x="40" y="60"/>
                    </a:lnTo>
                    <a:lnTo>
                      <a:pt x="18" y="54"/>
                    </a:lnTo>
                    <a:lnTo>
                      <a:pt x="4" y="48"/>
                    </a:lnTo>
                    <a:lnTo>
                      <a:pt x="0" y="44"/>
                    </a:lnTo>
                    <a:lnTo>
                      <a:pt x="0" y="40"/>
                    </a:lnTo>
                    <a:lnTo>
                      <a:pt x="0" y="40"/>
                    </a:lnTo>
                    <a:lnTo>
                      <a:pt x="0" y="36"/>
                    </a:lnTo>
                    <a:lnTo>
                      <a:pt x="4" y="32"/>
                    </a:lnTo>
                    <a:lnTo>
                      <a:pt x="18" y="24"/>
                    </a:lnTo>
                    <a:lnTo>
                      <a:pt x="40" y="18"/>
                    </a:lnTo>
                    <a:lnTo>
                      <a:pt x="68" y="12"/>
                    </a:lnTo>
                    <a:lnTo>
                      <a:pt x="104" y="8"/>
                    </a:lnTo>
                    <a:lnTo>
                      <a:pt x="144" y="4"/>
                    </a:lnTo>
                    <a:lnTo>
                      <a:pt x="188" y="2"/>
                    </a:lnTo>
                    <a:lnTo>
                      <a:pt x="234" y="0"/>
                    </a:lnTo>
                    <a:lnTo>
                      <a:pt x="234" y="0"/>
                    </a:lnTo>
                    <a:lnTo>
                      <a:pt x="280" y="2"/>
                    </a:lnTo>
                    <a:lnTo>
                      <a:pt x="324" y="4"/>
                    </a:lnTo>
                    <a:lnTo>
                      <a:pt x="362" y="8"/>
                    </a:lnTo>
                    <a:lnTo>
                      <a:pt x="396" y="12"/>
                    </a:lnTo>
                    <a:lnTo>
                      <a:pt x="426" y="18"/>
                    </a:lnTo>
                    <a:lnTo>
                      <a:pt x="446" y="24"/>
                    </a:lnTo>
                    <a:lnTo>
                      <a:pt x="460" y="32"/>
                    </a:lnTo>
                    <a:lnTo>
                      <a:pt x="464" y="36"/>
                    </a:lnTo>
                    <a:lnTo>
                      <a:pt x="464" y="40"/>
                    </a:lnTo>
                    <a:lnTo>
                      <a:pt x="464" y="40"/>
                    </a:lnTo>
                    <a:lnTo>
                      <a:pt x="464" y="44"/>
                    </a:lnTo>
                    <a:lnTo>
                      <a:pt x="460" y="48"/>
                    </a:lnTo>
                    <a:lnTo>
                      <a:pt x="446" y="54"/>
                    </a:lnTo>
                    <a:lnTo>
                      <a:pt x="426" y="60"/>
                    </a:lnTo>
                    <a:lnTo>
                      <a:pt x="396" y="64"/>
                    </a:lnTo>
                    <a:lnTo>
                      <a:pt x="362" y="70"/>
                    </a:lnTo>
                    <a:lnTo>
                      <a:pt x="324" y="72"/>
                    </a:lnTo>
                    <a:lnTo>
                      <a:pt x="280" y="74"/>
                    </a:lnTo>
                    <a:lnTo>
                      <a:pt x="234"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8" name="Freeform 525"/>
              <p:cNvSpPr>
                <a:spLocks/>
              </p:cNvSpPr>
              <p:nvPr/>
            </p:nvSpPr>
            <p:spPr bwMode="auto">
              <a:xfrm>
                <a:off x="4659" y="4188"/>
                <a:ext cx="468" cy="76"/>
              </a:xfrm>
              <a:custGeom>
                <a:avLst/>
                <a:gdLst>
                  <a:gd name="T0" fmla="*/ 236 w 468"/>
                  <a:gd name="T1" fmla="*/ 0 h 76"/>
                  <a:gd name="T2" fmla="*/ 236 w 468"/>
                  <a:gd name="T3" fmla="*/ 0 h 76"/>
                  <a:gd name="T4" fmla="*/ 188 w 468"/>
                  <a:gd name="T5" fmla="*/ 2 h 76"/>
                  <a:gd name="T6" fmla="*/ 144 w 468"/>
                  <a:gd name="T7" fmla="*/ 4 h 76"/>
                  <a:gd name="T8" fmla="*/ 104 w 468"/>
                  <a:gd name="T9" fmla="*/ 8 h 76"/>
                  <a:gd name="T10" fmla="*/ 68 w 468"/>
                  <a:gd name="T11" fmla="*/ 12 h 76"/>
                  <a:gd name="T12" fmla="*/ 40 w 468"/>
                  <a:gd name="T13" fmla="*/ 18 h 76"/>
                  <a:gd name="T14" fmla="*/ 18 w 468"/>
                  <a:gd name="T15" fmla="*/ 24 h 76"/>
                  <a:gd name="T16" fmla="*/ 4 w 468"/>
                  <a:gd name="T17" fmla="*/ 32 h 76"/>
                  <a:gd name="T18" fmla="*/ 0 w 468"/>
                  <a:gd name="T19" fmla="*/ 36 h 76"/>
                  <a:gd name="T20" fmla="*/ 0 w 468"/>
                  <a:gd name="T21" fmla="*/ 40 h 76"/>
                  <a:gd name="T22" fmla="*/ 0 w 468"/>
                  <a:gd name="T23" fmla="*/ 40 h 76"/>
                  <a:gd name="T24" fmla="*/ 0 w 468"/>
                  <a:gd name="T25" fmla="*/ 44 h 76"/>
                  <a:gd name="T26" fmla="*/ 4 w 468"/>
                  <a:gd name="T27" fmla="*/ 48 h 76"/>
                  <a:gd name="T28" fmla="*/ 18 w 468"/>
                  <a:gd name="T29" fmla="*/ 54 h 76"/>
                  <a:gd name="T30" fmla="*/ 40 w 468"/>
                  <a:gd name="T31" fmla="*/ 60 h 76"/>
                  <a:gd name="T32" fmla="*/ 68 w 468"/>
                  <a:gd name="T33" fmla="*/ 66 h 76"/>
                  <a:gd name="T34" fmla="*/ 104 w 468"/>
                  <a:gd name="T35" fmla="*/ 70 h 76"/>
                  <a:gd name="T36" fmla="*/ 144 w 468"/>
                  <a:gd name="T37" fmla="*/ 72 h 76"/>
                  <a:gd name="T38" fmla="*/ 188 w 468"/>
                  <a:gd name="T39" fmla="*/ 76 h 76"/>
                  <a:gd name="T40" fmla="*/ 236 w 468"/>
                  <a:gd name="T41" fmla="*/ 76 h 76"/>
                  <a:gd name="T42" fmla="*/ 236 w 468"/>
                  <a:gd name="T43" fmla="*/ 76 h 76"/>
                  <a:gd name="T44" fmla="*/ 282 w 468"/>
                  <a:gd name="T45" fmla="*/ 76 h 76"/>
                  <a:gd name="T46" fmla="*/ 326 w 468"/>
                  <a:gd name="T47" fmla="*/ 72 h 76"/>
                  <a:gd name="T48" fmla="*/ 366 w 468"/>
                  <a:gd name="T49" fmla="*/ 70 h 76"/>
                  <a:gd name="T50" fmla="*/ 400 w 468"/>
                  <a:gd name="T51" fmla="*/ 66 h 76"/>
                  <a:gd name="T52" fmla="*/ 428 w 468"/>
                  <a:gd name="T53" fmla="*/ 60 h 76"/>
                  <a:gd name="T54" fmla="*/ 450 w 468"/>
                  <a:gd name="T55" fmla="*/ 54 h 76"/>
                  <a:gd name="T56" fmla="*/ 464 w 468"/>
                  <a:gd name="T57" fmla="*/ 48 h 76"/>
                  <a:gd name="T58" fmla="*/ 468 w 468"/>
                  <a:gd name="T59" fmla="*/ 44 h 76"/>
                  <a:gd name="T60" fmla="*/ 468 w 468"/>
                  <a:gd name="T61" fmla="*/ 40 h 76"/>
                  <a:gd name="T62" fmla="*/ 468 w 468"/>
                  <a:gd name="T63" fmla="*/ 40 h 76"/>
                  <a:gd name="T64" fmla="*/ 468 w 468"/>
                  <a:gd name="T65" fmla="*/ 36 h 76"/>
                  <a:gd name="T66" fmla="*/ 464 w 468"/>
                  <a:gd name="T67" fmla="*/ 32 h 76"/>
                  <a:gd name="T68" fmla="*/ 450 w 468"/>
                  <a:gd name="T69" fmla="*/ 24 h 76"/>
                  <a:gd name="T70" fmla="*/ 428 w 468"/>
                  <a:gd name="T71" fmla="*/ 18 h 76"/>
                  <a:gd name="T72" fmla="*/ 400 w 468"/>
                  <a:gd name="T73" fmla="*/ 12 h 76"/>
                  <a:gd name="T74" fmla="*/ 366 w 468"/>
                  <a:gd name="T75" fmla="*/ 8 h 76"/>
                  <a:gd name="T76" fmla="*/ 326 w 468"/>
                  <a:gd name="T77" fmla="*/ 4 h 76"/>
                  <a:gd name="T78" fmla="*/ 282 w 468"/>
                  <a:gd name="T79" fmla="*/ 2 h 76"/>
                  <a:gd name="T80" fmla="*/ 236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6" y="0"/>
                    </a:moveTo>
                    <a:lnTo>
                      <a:pt x="236"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6"/>
                    </a:lnTo>
                    <a:lnTo>
                      <a:pt x="104" y="70"/>
                    </a:lnTo>
                    <a:lnTo>
                      <a:pt x="144" y="72"/>
                    </a:lnTo>
                    <a:lnTo>
                      <a:pt x="188" y="76"/>
                    </a:lnTo>
                    <a:lnTo>
                      <a:pt x="236" y="76"/>
                    </a:lnTo>
                    <a:lnTo>
                      <a:pt x="236" y="76"/>
                    </a:lnTo>
                    <a:lnTo>
                      <a:pt x="282" y="76"/>
                    </a:lnTo>
                    <a:lnTo>
                      <a:pt x="326" y="72"/>
                    </a:lnTo>
                    <a:lnTo>
                      <a:pt x="366" y="70"/>
                    </a:lnTo>
                    <a:lnTo>
                      <a:pt x="400" y="66"/>
                    </a:lnTo>
                    <a:lnTo>
                      <a:pt x="428" y="60"/>
                    </a:lnTo>
                    <a:lnTo>
                      <a:pt x="450" y="54"/>
                    </a:lnTo>
                    <a:lnTo>
                      <a:pt x="464" y="48"/>
                    </a:lnTo>
                    <a:lnTo>
                      <a:pt x="468" y="44"/>
                    </a:lnTo>
                    <a:lnTo>
                      <a:pt x="468" y="40"/>
                    </a:lnTo>
                    <a:lnTo>
                      <a:pt x="468" y="40"/>
                    </a:lnTo>
                    <a:lnTo>
                      <a:pt x="468" y="36"/>
                    </a:lnTo>
                    <a:lnTo>
                      <a:pt x="464" y="32"/>
                    </a:lnTo>
                    <a:lnTo>
                      <a:pt x="450" y="24"/>
                    </a:lnTo>
                    <a:lnTo>
                      <a:pt x="428" y="18"/>
                    </a:lnTo>
                    <a:lnTo>
                      <a:pt x="400" y="12"/>
                    </a:lnTo>
                    <a:lnTo>
                      <a:pt x="366" y="8"/>
                    </a:lnTo>
                    <a:lnTo>
                      <a:pt x="326" y="4"/>
                    </a:lnTo>
                    <a:lnTo>
                      <a:pt x="282" y="2"/>
                    </a:lnTo>
                    <a:lnTo>
                      <a:pt x="2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9" name="Freeform 526"/>
              <p:cNvSpPr>
                <a:spLocks noEditPoints="1"/>
              </p:cNvSpPr>
              <p:nvPr/>
            </p:nvSpPr>
            <p:spPr bwMode="auto">
              <a:xfrm>
                <a:off x="4661" y="4188"/>
                <a:ext cx="464" cy="76"/>
              </a:xfrm>
              <a:custGeom>
                <a:avLst/>
                <a:gdLst>
                  <a:gd name="T0" fmla="*/ 234 w 464"/>
                  <a:gd name="T1" fmla="*/ 76 h 76"/>
                  <a:gd name="T2" fmla="*/ 144 w 464"/>
                  <a:gd name="T3" fmla="*/ 72 h 76"/>
                  <a:gd name="T4" fmla="*/ 70 w 464"/>
                  <a:gd name="T5" fmla="*/ 64 h 76"/>
                  <a:gd name="T6" fmla="*/ 20 w 464"/>
                  <a:gd name="T7" fmla="*/ 54 h 76"/>
                  <a:gd name="T8" fmla="*/ 2 w 464"/>
                  <a:gd name="T9" fmla="*/ 44 h 76"/>
                  <a:gd name="T10" fmla="*/ 2 w 464"/>
                  <a:gd name="T11" fmla="*/ 40 h 76"/>
                  <a:gd name="T12" fmla="*/ 6 w 464"/>
                  <a:gd name="T13" fmla="*/ 32 h 76"/>
                  <a:gd name="T14" fmla="*/ 42 w 464"/>
                  <a:gd name="T15" fmla="*/ 18 h 76"/>
                  <a:gd name="T16" fmla="*/ 104 w 464"/>
                  <a:gd name="T17" fmla="*/ 8 h 76"/>
                  <a:gd name="T18" fmla="*/ 188 w 464"/>
                  <a:gd name="T19" fmla="*/ 2 h 76"/>
                  <a:gd name="T20" fmla="*/ 234 w 464"/>
                  <a:gd name="T21" fmla="*/ 2 h 76"/>
                  <a:gd name="T22" fmla="*/ 322 w 464"/>
                  <a:gd name="T23" fmla="*/ 4 h 76"/>
                  <a:gd name="T24" fmla="*/ 396 w 464"/>
                  <a:gd name="T25" fmla="*/ 12 h 76"/>
                  <a:gd name="T26" fmla="*/ 444 w 464"/>
                  <a:gd name="T27" fmla="*/ 26 h 76"/>
                  <a:gd name="T28" fmla="*/ 462 w 464"/>
                  <a:gd name="T29" fmla="*/ 36 h 76"/>
                  <a:gd name="T30" fmla="*/ 462 w 464"/>
                  <a:gd name="T31" fmla="*/ 40 h 76"/>
                  <a:gd name="T32" fmla="*/ 458 w 464"/>
                  <a:gd name="T33" fmla="*/ 48 h 76"/>
                  <a:gd name="T34" fmla="*/ 424 w 464"/>
                  <a:gd name="T35" fmla="*/ 60 h 76"/>
                  <a:gd name="T36" fmla="*/ 362 w 464"/>
                  <a:gd name="T37" fmla="*/ 70 h 76"/>
                  <a:gd name="T38" fmla="*/ 280 w 464"/>
                  <a:gd name="T39" fmla="*/ 74 h 76"/>
                  <a:gd name="T40" fmla="*/ 234 w 464"/>
                  <a:gd name="T41" fmla="*/ 0 h 76"/>
                  <a:gd name="T42" fmla="*/ 188 w 464"/>
                  <a:gd name="T43" fmla="*/ 2 h 76"/>
                  <a:gd name="T44" fmla="*/ 104 w 464"/>
                  <a:gd name="T45" fmla="*/ 8 h 76"/>
                  <a:gd name="T46" fmla="*/ 40 w 464"/>
                  <a:gd name="T47" fmla="*/ 18 h 76"/>
                  <a:gd name="T48" fmla="*/ 4 w 464"/>
                  <a:gd name="T49" fmla="*/ 32 h 76"/>
                  <a:gd name="T50" fmla="*/ 0 w 464"/>
                  <a:gd name="T51" fmla="*/ 40 h 76"/>
                  <a:gd name="T52" fmla="*/ 0 w 464"/>
                  <a:gd name="T53" fmla="*/ 44 h 76"/>
                  <a:gd name="T54" fmla="*/ 18 w 464"/>
                  <a:gd name="T55" fmla="*/ 54 h 76"/>
                  <a:gd name="T56" fmla="*/ 68 w 464"/>
                  <a:gd name="T57" fmla="*/ 64 h 76"/>
                  <a:gd name="T58" fmla="*/ 144 w 464"/>
                  <a:gd name="T59" fmla="*/ 72 h 76"/>
                  <a:gd name="T60" fmla="*/ 234 w 464"/>
                  <a:gd name="T61" fmla="*/ 76 h 76"/>
                  <a:gd name="T62" fmla="*/ 280 w 464"/>
                  <a:gd name="T63" fmla="*/ 74 h 76"/>
                  <a:gd name="T64" fmla="*/ 362 w 464"/>
                  <a:gd name="T65" fmla="*/ 70 h 76"/>
                  <a:gd name="T66" fmla="*/ 426 w 464"/>
                  <a:gd name="T67" fmla="*/ 60 h 76"/>
                  <a:gd name="T68" fmla="*/ 460 w 464"/>
                  <a:gd name="T69" fmla="*/ 48 h 76"/>
                  <a:gd name="T70" fmla="*/ 464 w 464"/>
                  <a:gd name="T71" fmla="*/ 40 h 76"/>
                  <a:gd name="T72" fmla="*/ 464 w 464"/>
                  <a:gd name="T73" fmla="*/ 36 h 76"/>
                  <a:gd name="T74" fmla="*/ 446 w 464"/>
                  <a:gd name="T75" fmla="*/ 24 h 76"/>
                  <a:gd name="T76" fmla="*/ 396 w 464"/>
                  <a:gd name="T77" fmla="*/ 12 h 76"/>
                  <a:gd name="T78" fmla="*/ 324 w 464"/>
                  <a:gd name="T79" fmla="*/ 4 h 76"/>
                  <a:gd name="T80" fmla="*/ 234 w 46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76"/>
                    </a:moveTo>
                    <a:lnTo>
                      <a:pt x="234" y="76"/>
                    </a:lnTo>
                    <a:lnTo>
                      <a:pt x="188" y="74"/>
                    </a:lnTo>
                    <a:lnTo>
                      <a:pt x="144" y="72"/>
                    </a:lnTo>
                    <a:lnTo>
                      <a:pt x="104" y="70"/>
                    </a:lnTo>
                    <a:lnTo>
                      <a:pt x="70" y="64"/>
                    </a:lnTo>
                    <a:lnTo>
                      <a:pt x="42" y="60"/>
                    </a:lnTo>
                    <a:lnTo>
                      <a:pt x="20" y="54"/>
                    </a:lnTo>
                    <a:lnTo>
                      <a:pt x="6" y="48"/>
                    </a:lnTo>
                    <a:lnTo>
                      <a:pt x="2" y="44"/>
                    </a:lnTo>
                    <a:lnTo>
                      <a:pt x="2" y="40"/>
                    </a:lnTo>
                    <a:lnTo>
                      <a:pt x="2" y="40"/>
                    </a:lnTo>
                    <a:lnTo>
                      <a:pt x="2" y="36"/>
                    </a:lnTo>
                    <a:lnTo>
                      <a:pt x="6" y="32"/>
                    </a:lnTo>
                    <a:lnTo>
                      <a:pt x="20" y="26"/>
                    </a:lnTo>
                    <a:lnTo>
                      <a:pt x="42" y="18"/>
                    </a:lnTo>
                    <a:lnTo>
                      <a:pt x="70" y="12"/>
                    </a:lnTo>
                    <a:lnTo>
                      <a:pt x="104" y="8"/>
                    </a:lnTo>
                    <a:lnTo>
                      <a:pt x="144" y="4"/>
                    </a:lnTo>
                    <a:lnTo>
                      <a:pt x="188" y="2"/>
                    </a:lnTo>
                    <a:lnTo>
                      <a:pt x="234" y="2"/>
                    </a:lnTo>
                    <a:lnTo>
                      <a:pt x="234" y="2"/>
                    </a:lnTo>
                    <a:lnTo>
                      <a:pt x="280" y="2"/>
                    </a:lnTo>
                    <a:lnTo>
                      <a:pt x="322" y="4"/>
                    </a:lnTo>
                    <a:lnTo>
                      <a:pt x="362" y="8"/>
                    </a:lnTo>
                    <a:lnTo>
                      <a:pt x="396" y="12"/>
                    </a:lnTo>
                    <a:lnTo>
                      <a:pt x="424" y="18"/>
                    </a:lnTo>
                    <a:lnTo>
                      <a:pt x="444" y="26"/>
                    </a:lnTo>
                    <a:lnTo>
                      <a:pt x="458" y="32"/>
                    </a:lnTo>
                    <a:lnTo>
                      <a:pt x="462" y="36"/>
                    </a:lnTo>
                    <a:lnTo>
                      <a:pt x="462" y="40"/>
                    </a:lnTo>
                    <a:lnTo>
                      <a:pt x="462" y="40"/>
                    </a:lnTo>
                    <a:lnTo>
                      <a:pt x="462" y="44"/>
                    </a:lnTo>
                    <a:lnTo>
                      <a:pt x="458" y="48"/>
                    </a:lnTo>
                    <a:lnTo>
                      <a:pt x="444" y="54"/>
                    </a:lnTo>
                    <a:lnTo>
                      <a:pt x="424" y="60"/>
                    </a:lnTo>
                    <a:lnTo>
                      <a:pt x="396" y="64"/>
                    </a:lnTo>
                    <a:lnTo>
                      <a:pt x="362" y="70"/>
                    </a:lnTo>
                    <a:lnTo>
                      <a:pt x="322" y="72"/>
                    </a:lnTo>
                    <a:lnTo>
                      <a:pt x="280" y="74"/>
                    </a:lnTo>
                    <a:lnTo>
                      <a:pt x="234" y="76"/>
                    </a:lnTo>
                    <a:close/>
                    <a:moveTo>
                      <a:pt x="234" y="0"/>
                    </a:moveTo>
                    <a:lnTo>
                      <a:pt x="234"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4"/>
                    </a:lnTo>
                    <a:lnTo>
                      <a:pt x="104" y="70"/>
                    </a:lnTo>
                    <a:lnTo>
                      <a:pt x="144" y="72"/>
                    </a:lnTo>
                    <a:lnTo>
                      <a:pt x="188" y="74"/>
                    </a:lnTo>
                    <a:lnTo>
                      <a:pt x="234" y="76"/>
                    </a:lnTo>
                    <a:lnTo>
                      <a:pt x="234" y="76"/>
                    </a:lnTo>
                    <a:lnTo>
                      <a:pt x="280" y="74"/>
                    </a:lnTo>
                    <a:lnTo>
                      <a:pt x="324" y="72"/>
                    </a:lnTo>
                    <a:lnTo>
                      <a:pt x="362" y="70"/>
                    </a:lnTo>
                    <a:lnTo>
                      <a:pt x="396" y="64"/>
                    </a:lnTo>
                    <a:lnTo>
                      <a:pt x="426" y="60"/>
                    </a:lnTo>
                    <a:lnTo>
                      <a:pt x="446" y="54"/>
                    </a:lnTo>
                    <a:lnTo>
                      <a:pt x="460" y="48"/>
                    </a:lnTo>
                    <a:lnTo>
                      <a:pt x="464" y="44"/>
                    </a:lnTo>
                    <a:lnTo>
                      <a:pt x="464" y="40"/>
                    </a:lnTo>
                    <a:lnTo>
                      <a:pt x="464" y="40"/>
                    </a:lnTo>
                    <a:lnTo>
                      <a:pt x="464" y="36"/>
                    </a:lnTo>
                    <a:lnTo>
                      <a:pt x="460" y="32"/>
                    </a:lnTo>
                    <a:lnTo>
                      <a:pt x="446" y="24"/>
                    </a:lnTo>
                    <a:lnTo>
                      <a:pt x="426" y="18"/>
                    </a:lnTo>
                    <a:lnTo>
                      <a:pt x="396" y="12"/>
                    </a:lnTo>
                    <a:lnTo>
                      <a:pt x="362" y="8"/>
                    </a:lnTo>
                    <a:lnTo>
                      <a:pt x="324" y="4"/>
                    </a:lnTo>
                    <a:lnTo>
                      <a:pt x="280" y="2"/>
                    </a:lnTo>
                    <a:lnTo>
                      <a:pt x="234" y="0"/>
                    </a:lnTo>
                    <a:close/>
                  </a:path>
                </a:pathLst>
              </a:custGeom>
              <a:solidFill>
                <a:srgbClr val="ACA5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0" name="Freeform 527"/>
              <p:cNvSpPr>
                <a:spLocks/>
              </p:cNvSpPr>
              <p:nvPr/>
            </p:nvSpPr>
            <p:spPr bwMode="auto">
              <a:xfrm>
                <a:off x="4663" y="4190"/>
                <a:ext cx="460" cy="74"/>
              </a:xfrm>
              <a:custGeom>
                <a:avLst/>
                <a:gdLst>
                  <a:gd name="T0" fmla="*/ 232 w 460"/>
                  <a:gd name="T1" fmla="*/ 74 h 74"/>
                  <a:gd name="T2" fmla="*/ 232 w 460"/>
                  <a:gd name="T3" fmla="*/ 74 h 74"/>
                  <a:gd name="T4" fmla="*/ 186 w 460"/>
                  <a:gd name="T5" fmla="*/ 72 h 74"/>
                  <a:gd name="T6" fmla="*/ 142 w 460"/>
                  <a:gd name="T7" fmla="*/ 70 h 74"/>
                  <a:gd name="T8" fmla="*/ 102 w 460"/>
                  <a:gd name="T9" fmla="*/ 68 h 74"/>
                  <a:gd name="T10" fmla="*/ 68 w 460"/>
                  <a:gd name="T11" fmla="*/ 62 h 74"/>
                  <a:gd name="T12" fmla="*/ 40 w 460"/>
                  <a:gd name="T13" fmla="*/ 58 h 74"/>
                  <a:gd name="T14" fmla="*/ 18 w 460"/>
                  <a:gd name="T15" fmla="*/ 52 h 74"/>
                  <a:gd name="T16" fmla="*/ 4 w 460"/>
                  <a:gd name="T17" fmla="*/ 46 h 74"/>
                  <a:gd name="T18" fmla="*/ 0 w 460"/>
                  <a:gd name="T19" fmla="*/ 42 h 74"/>
                  <a:gd name="T20" fmla="*/ 0 w 460"/>
                  <a:gd name="T21" fmla="*/ 38 h 74"/>
                  <a:gd name="T22" fmla="*/ 0 w 460"/>
                  <a:gd name="T23" fmla="*/ 38 h 74"/>
                  <a:gd name="T24" fmla="*/ 0 w 460"/>
                  <a:gd name="T25" fmla="*/ 34 h 74"/>
                  <a:gd name="T26" fmla="*/ 4 w 460"/>
                  <a:gd name="T27" fmla="*/ 30 h 74"/>
                  <a:gd name="T28" fmla="*/ 18 w 460"/>
                  <a:gd name="T29" fmla="*/ 24 h 74"/>
                  <a:gd name="T30" fmla="*/ 40 w 460"/>
                  <a:gd name="T31" fmla="*/ 16 h 74"/>
                  <a:gd name="T32" fmla="*/ 68 w 460"/>
                  <a:gd name="T33" fmla="*/ 10 h 74"/>
                  <a:gd name="T34" fmla="*/ 102 w 460"/>
                  <a:gd name="T35" fmla="*/ 6 h 74"/>
                  <a:gd name="T36" fmla="*/ 142 w 460"/>
                  <a:gd name="T37" fmla="*/ 2 h 74"/>
                  <a:gd name="T38" fmla="*/ 186 w 460"/>
                  <a:gd name="T39" fmla="*/ 0 h 74"/>
                  <a:gd name="T40" fmla="*/ 232 w 460"/>
                  <a:gd name="T41" fmla="*/ 0 h 74"/>
                  <a:gd name="T42" fmla="*/ 232 w 460"/>
                  <a:gd name="T43" fmla="*/ 0 h 74"/>
                  <a:gd name="T44" fmla="*/ 278 w 460"/>
                  <a:gd name="T45" fmla="*/ 0 h 74"/>
                  <a:gd name="T46" fmla="*/ 320 w 460"/>
                  <a:gd name="T47" fmla="*/ 2 h 74"/>
                  <a:gd name="T48" fmla="*/ 360 w 460"/>
                  <a:gd name="T49" fmla="*/ 6 h 74"/>
                  <a:gd name="T50" fmla="*/ 394 w 460"/>
                  <a:gd name="T51" fmla="*/ 10 h 74"/>
                  <a:gd name="T52" fmla="*/ 422 w 460"/>
                  <a:gd name="T53" fmla="*/ 16 h 74"/>
                  <a:gd name="T54" fmla="*/ 442 w 460"/>
                  <a:gd name="T55" fmla="*/ 24 h 74"/>
                  <a:gd name="T56" fmla="*/ 456 w 460"/>
                  <a:gd name="T57" fmla="*/ 30 h 74"/>
                  <a:gd name="T58" fmla="*/ 460 w 460"/>
                  <a:gd name="T59" fmla="*/ 34 h 74"/>
                  <a:gd name="T60" fmla="*/ 460 w 460"/>
                  <a:gd name="T61" fmla="*/ 38 h 74"/>
                  <a:gd name="T62" fmla="*/ 460 w 460"/>
                  <a:gd name="T63" fmla="*/ 38 h 74"/>
                  <a:gd name="T64" fmla="*/ 460 w 460"/>
                  <a:gd name="T65" fmla="*/ 42 h 74"/>
                  <a:gd name="T66" fmla="*/ 456 w 460"/>
                  <a:gd name="T67" fmla="*/ 46 h 74"/>
                  <a:gd name="T68" fmla="*/ 442 w 460"/>
                  <a:gd name="T69" fmla="*/ 52 h 74"/>
                  <a:gd name="T70" fmla="*/ 422 w 460"/>
                  <a:gd name="T71" fmla="*/ 58 h 74"/>
                  <a:gd name="T72" fmla="*/ 394 w 460"/>
                  <a:gd name="T73" fmla="*/ 62 h 74"/>
                  <a:gd name="T74" fmla="*/ 360 w 460"/>
                  <a:gd name="T75" fmla="*/ 68 h 74"/>
                  <a:gd name="T76" fmla="*/ 320 w 460"/>
                  <a:gd name="T77" fmla="*/ 70 h 74"/>
                  <a:gd name="T78" fmla="*/ 278 w 460"/>
                  <a:gd name="T79" fmla="*/ 72 h 74"/>
                  <a:gd name="T80" fmla="*/ 232 w 460"/>
                  <a:gd name="T8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74"/>
                    </a:moveTo>
                    <a:lnTo>
                      <a:pt x="232" y="74"/>
                    </a:lnTo>
                    <a:lnTo>
                      <a:pt x="186" y="72"/>
                    </a:lnTo>
                    <a:lnTo>
                      <a:pt x="142" y="70"/>
                    </a:lnTo>
                    <a:lnTo>
                      <a:pt x="102" y="68"/>
                    </a:lnTo>
                    <a:lnTo>
                      <a:pt x="68" y="62"/>
                    </a:lnTo>
                    <a:lnTo>
                      <a:pt x="40" y="58"/>
                    </a:lnTo>
                    <a:lnTo>
                      <a:pt x="18" y="52"/>
                    </a:lnTo>
                    <a:lnTo>
                      <a:pt x="4" y="46"/>
                    </a:lnTo>
                    <a:lnTo>
                      <a:pt x="0" y="42"/>
                    </a:lnTo>
                    <a:lnTo>
                      <a:pt x="0" y="38"/>
                    </a:lnTo>
                    <a:lnTo>
                      <a:pt x="0" y="38"/>
                    </a:lnTo>
                    <a:lnTo>
                      <a:pt x="0" y="34"/>
                    </a:lnTo>
                    <a:lnTo>
                      <a:pt x="4" y="30"/>
                    </a:lnTo>
                    <a:lnTo>
                      <a:pt x="18" y="24"/>
                    </a:lnTo>
                    <a:lnTo>
                      <a:pt x="40" y="16"/>
                    </a:lnTo>
                    <a:lnTo>
                      <a:pt x="68" y="10"/>
                    </a:lnTo>
                    <a:lnTo>
                      <a:pt x="102" y="6"/>
                    </a:lnTo>
                    <a:lnTo>
                      <a:pt x="142" y="2"/>
                    </a:lnTo>
                    <a:lnTo>
                      <a:pt x="186" y="0"/>
                    </a:lnTo>
                    <a:lnTo>
                      <a:pt x="232" y="0"/>
                    </a:lnTo>
                    <a:lnTo>
                      <a:pt x="232" y="0"/>
                    </a:lnTo>
                    <a:lnTo>
                      <a:pt x="278" y="0"/>
                    </a:lnTo>
                    <a:lnTo>
                      <a:pt x="320" y="2"/>
                    </a:lnTo>
                    <a:lnTo>
                      <a:pt x="360" y="6"/>
                    </a:lnTo>
                    <a:lnTo>
                      <a:pt x="394" y="10"/>
                    </a:lnTo>
                    <a:lnTo>
                      <a:pt x="422" y="16"/>
                    </a:lnTo>
                    <a:lnTo>
                      <a:pt x="442" y="24"/>
                    </a:lnTo>
                    <a:lnTo>
                      <a:pt x="456" y="30"/>
                    </a:lnTo>
                    <a:lnTo>
                      <a:pt x="460" y="34"/>
                    </a:lnTo>
                    <a:lnTo>
                      <a:pt x="460" y="38"/>
                    </a:lnTo>
                    <a:lnTo>
                      <a:pt x="460" y="38"/>
                    </a:lnTo>
                    <a:lnTo>
                      <a:pt x="460" y="42"/>
                    </a:lnTo>
                    <a:lnTo>
                      <a:pt x="456" y="46"/>
                    </a:lnTo>
                    <a:lnTo>
                      <a:pt x="442" y="52"/>
                    </a:lnTo>
                    <a:lnTo>
                      <a:pt x="422" y="58"/>
                    </a:lnTo>
                    <a:lnTo>
                      <a:pt x="394" y="62"/>
                    </a:lnTo>
                    <a:lnTo>
                      <a:pt x="360" y="68"/>
                    </a:lnTo>
                    <a:lnTo>
                      <a:pt x="320" y="70"/>
                    </a:lnTo>
                    <a:lnTo>
                      <a:pt x="278" y="72"/>
                    </a:lnTo>
                    <a:lnTo>
                      <a:pt x="232"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1" name="Freeform 528"/>
              <p:cNvSpPr>
                <a:spLocks/>
              </p:cNvSpPr>
              <p:nvPr/>
            </p:nvSpPr>
            <p:spPr bwMode="auto">
              <a:xfrm>
                <a:off x="4661" y="4188"/>
                <a:ext cx="464" cy="76"/>
              </a:xfrm>
              <a:custGeom>
                <a:avLst/>
                <a:gdLst>
                  <a:gd name="T0" fmla="*/ 234 w 464"/>
                  <a:gd name="T1" fmla="*/ 0 h 76"/>
                  <a:gd name="T2" fmla="*/ 234 w 464"/>
                  <a:gd name="T3" fmla="*/ 0 h 76"/>
                  <a:gd name="T4" fmla="*/ 188 w 464"/>
                  <a:gd name="T5" fmla="*/ 2 h 76"/>
                  <a:gd name="T6" fmla="*/ 144 w 464"/>
                  <a:gd name="T7" fmla="*/ 4 h 76"/>
                  <a:gd name="T8" fmla="*/ 104 w 464"/>
                  <a:gd name="T9" fmla="*/ 8 h 76"/>
                  <a:gd name="T10" fmla="*/ 68 w 464"/>
                  <a:gd name="T11" fmla="*/ 12 h 76"/>
                  <a:gd name="T12" fmla="*/ 40 w 464"/>
                  <a:gd name="T13" fmla="*/ 18 h 76"/>
                  <a:gd name="T14" fmla="*/ 18 w 464"/>
                  <a:gd name="T15" fmla="*/ 24 h 76"/>
                  <a:gd name="T16" fmla="*/ 4 w 464"/>
                  <a:gd name="T17" fmla="*/ 32 h 76"/>
                  <a:gd name="T18" fmla="*/ 0 w 464"/>
                  <a:gd name="T19" fmla="*/ 36 h 76"/>
                  <a:gd name="T20" fmla="*/ 0 w 464"/>
                  <a:gd name="T21" fmla="*/ 40 h 76"/>
                  <a:gd name="T22" fmla="*/ 0 w 464"/>
                  <a:gd name="T23" fmla="*/ 40 h 76"/>
                  <a:gd name="T24" fmla="*/ 0 w 464"/>
                  <a:gd name="T25" fmla="*/ 44 h 76"/>
                  <a:gd name="T26" fmla="*/ 4 w 464"/>
                  <a:gd name="T27" fmla="*/ 48 h 76"/>
                  <a:gd name="T28" fmla="*/ 18 w 464"/>
                  <a:gd name="T29" fmla="*/ 54 h 76"/>
                  <a:gd name="T30" fmla="*/ 40 w 464"/>
                  <a:gd name="T31" fmla="*/ 60 h 76"/>
                  <a:gd name="T32" fmla="*/ 68 w 464"/>
                  <a:gd name="T33" fmla="*/ 64 h 76"/>
                  <a:gd name="T34" fmla="*/ 104 w 464"/>
                  <a:gd name="T35" fmla="*/ 70 h 76"/>
                  <a:gd name="T36" fmla="*/ 144 w 464"/>
                  <a:gd name="T37" fmla="*/ 72 h 76"/>
                  <a:gd name="T38" fmla="*/ 188 w 464"/>
                  <a:gd name="T39" fmla="*/ 74 h 76"/>
                  <a:gd name="T40" fmla="*/ 234 w 464"/>
                  <a:gd name="T41" fmla="*/ 76 h 76"/>
                  <a:gd name="T42" fmla="*/ 234 w 464"/>
                  <a:gd name="T43" fmla="*/ 76 h 76"/>
                  <a:gd name="T44" fmla="*/ 280 w 464"/>
                  <a:gd name="T45" fmla="*/ 74 h 76"/>
                  <a:gd name="T46" fmla="*/ 324 w 464"/>
                  <a:gd name="T47" fmla="*/ 72 h 76"/>
                  <a:gd name="T48" fmla="*/ 362 w 464"/>
                  <a:gd name="T49" fmla="*/ 70 h 76"/>
                  <a:gd name="T50" fmla="*/ 396 w 464"/>
                  <a:gd name="T51" fmla="*/ 64 h 76"/>
                  <a:gd name="T52" fmla="*/ 426 w 464"/>
                  <a:gd name="T53" fmla="*/ 60 h 76"/>
                  <a:gd name="T54" fmla="*/ 446 w 464"/>
                  <a:gd name="T55" fmla="*/ 54 h 76"/>
                  <a:gd name="T56" fmla="*/ 460 w 464"/>
                  <a:gd name="T57" fmla="*/ 48 h 76"/>
                  <a:gd name="T58" fmla="*/ 464 w 464"/>
                  <a:gd name="T59" fmla="*/ 44 h 76"/>
                  <a:gd name="T60" fmla="*/ 464 w 464"/>
                  <a:gd name="T61" fmla="*/ 40 h 76"/>
                  <a:gd name="T62" fmla="*/ 464 w 464"/>
                  <a:gd name="T63" fmla="*/ 40 h 76"/>
                  <a:gd name="T64" fmla="*/ 464 w 464"/>
                  <a:gd name="T65" fmla="*/ 36 h 76"/>
                  <a:gd name="T66" fmla="*/ 460 w 464"/>
                  <a:gd name="T67" fmla="*/ 32 h 76"/>
                  <a:gd name="T68" fmla="*/ 446 w 464"/>
                  <a:gd name="T69" fmla="*/ 24 h 76"/>
                  <a:gd name="T70" fmla="*/ 426 w 464"/>
                  <a:gd name="T71" fmla="*/ 18 h 76"/>
                  <a:gd name="T72" fmla="*/ 396 w 464"/>
                  <a:gd name="T73" fmla="*/ 12 h 76"/>
                  <a:gd name="T74" fmla="*/ 362 w 464"/>
                  <a:gd name="T75" fmla="*/ 8 h 76"/>
                  <a:gd name="T76" fmla="*/ 324 w 464"/>
                  <a:gd name="T77" fmla="*/ 4 h 76"/>
                  <a:gd name="T78" fmla="*/ 280 w 464"/>
                  <a:gd name="T79" fmla="*/ 2 h 76"/>
                  <a:gd name="T80" fmla="*/ 234 w 46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4" y="0"/>
                    </a:moveTo>
                    <a:lnTo>
                      <a:pt x="234" y="0"/>
                    </a:lnTo>
                    <a:lnTo>
                      <a:pt x="188" y="2"/>
                    </a:lnTo>
                    <a:lnTo>
                      <a:pt x="144" y="4"/>
                    </a:lnTo>
                    <a:lnTo>
                      <a:pt x="104" y="8"/>
                    </a:lnTo>
                    <a:lnTo>
                      <a:pt x="68" y="12"/>
                    </a:lnTo>
                    <a:lnTo>
                      <a:pt x="40" y="18"/>
                    </a:lnTo>
                    <a:lnTo>
                      <a:pt x="18" y="24"/>
                    </a:lnTo>
                    <a:lnTo>
                      <a:pt x="4" y="32"/>
                    </a:lnTo>
                    <a:lnTo>
                      <a:pt x="0" y="36"/>
                    </a:lnTo>
                    <a:lnTo>
                      <a:pt x="0" y="40"/>
                    </a:lnTo>
                    <a:lnTo>
                      <a:pt x="0" y="40"/>
                    </a:lnTo>
                    <a:lnTo>
                      <a:pt x="0" y="44"/>
                    </a:lnTo>
                    <a:lnTo>
                      <a:pt x="4" y="48"/>
                    </a:lnTo>
                    <a:lnTo>
                      <a:pt x="18" y="54"/>
                    </a:lnTo>
                    <a:lnTo>
                      <a:pt x="40" y="60"/>
                    </a:lnTo>
                    <a:lnTo>
                      <a:pt x="68" y="64"/>
                    </a:lnTo>
                    <a:lnTo>
                      <a:pt x="104" y="70"/>
                    </a:lnTo>
                    <a:lnTo>
                      <a:pt x="144" y="72"/>
                    </a:lnTo>
                    <a:lnTo>
                      <a:pt x="188" y="74"/>
                    </a:lnTo>
                    <a:lnTo>
                      <a:pt x="234" y="76"/>
                    </a:lnTo>
                    <a:lnTo>
                      <a:pt x="234" y="76"/>
                    </a:lnTo>
                    <a:lnTo>
                      <a:pt x="280" y="74"/>
                    </a:lnTo>
                    <a:lnTo>
                      <a:pt x="324" y="72"/>
                    </a:lnTo>
                    <a:lnTo>
                      <a:pt x="362" y="70"/>
                    </a:lnTo>
                    <a:lnTo>
                      <a:pt x="396" y="64"/>
                    </a:lnTo>
                    <a:lnTo>
                      <a:pt x="426" y="60"/>
                    </a:lnTo>
                    <a:lnTo>
                      <a:pt x="446" y="54"/>
                    </a:lnTo>
                    <a:lnTo>
                      <a:pt x="460" y="48"/>
                    </a:lnTo>
                    <a:lnTo>
                      <a:pt x="464" y="44"/>
                    </a:lnTo>
                    <a:lnTo>
                      <a:pt x="464" y="40"/>
                    </a:lnTo>
                    <a:lnTo>
                      <a:pt x="464" y="40"/>
                    </a:lnTo>
                    <a:lnTo>
                      <a:pt x="464" y="36"/>
                    </a:lnTo>
                    <a:lnTo>
                      <a:pt x="460" y="32"/>
                    </a:lnTo>
                    <a:lnTo>
                      <a:pt x="446" y="24"/>
                    </a:lnTo>
                    <a:lnTo>
                      <a:pt x="426" y="18"/>
                    </a:lnTo>
                    <a:lnTo>
                      <a:pt x="396" y="12"/>
                    </a:lnTo>
                    <a:lnTo>
                      <a:pt x="362" y="8"/>
                    </a:lnTo>
                    <a:lnTo>
                      <a:pt x="324" y="4"/>
                    </a:lnTo>
                    <a:lnTo>
                      <a:pt x="280" y="2"/>
                    </a:lnTo>
                    <a:lnTo>
                      <a:pt x="2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2" name="Freeform 529"/>
              <p:cNvSpPr>
                <a:spLocks noEditPoints="1"/>
              </p:cNvSpPr>
              <p:nvPr/>
            </p:nvSpPr>
            <p:spPr bwMode="auto">
              <a:xfrm>
                <a:off x="4663" y="4190"/>
                <a:ext cx="460" cy="74"/>
              </a:xfrm>
              <a:custGeom>
                <a:avLst/>
                <a:gdLst>
                  <a:gd name="T0" fmla="*/ 232 w 460"/>
                  <a:gd name="T1" fmla="*/ 72 h 74"/>
                  <a:gd name="T2" fmla="*/ 142 w 460"/>
                  <a:gd name="T3" fmla="*/ 70 h 74"/>
                  <a:gd name="T4" fmla="*/ 70 w 460"/>
                  <a:gd name="T5" fmla="*/ 62 h 74"/>
                  <a:gd name="T6" fmla="*/ 20 w 460"/>
                  <a:gd name="T7" fmla="*/ 52 h 74"/>
                  <a:gd name="T8" fmla="*/ 2 w 460"/>
                  <a:gd name="T9" fmla="*/ 42 h 74"/>
                  <a:gd name="T10" fmla="*/ 2 w 460"/>
                  <a:gd name="T11" fmla="*/ 38 h 74"/>
                  <a:gd name="T12" fmla="*/ 6 w 460"/>
                  <a:gd name="T13" fmla="*/ 30 h 74"/>
                  <a:gd name="T14" fmla="*/ 42 w 460"/>
                  <a:gd name="T15" fmla="*/ 16 h 74"/>
                  <a:gd name="T16" fmla="*/ 104 w 460"/>
                  <a:gd name="T17" fmla="*/ 6 h 74"/>
                  <a:gd name="T18" fmla="*/ 186 w 460"/>
                  <a:gd name="T19" fmla="*/ 0 h 74"/>
                  <a:gd name="T20" fmla="*/ 232 w 460"/>
                  <a:gd name="T21" fmla="*/ 0 h 74"/>
                  <a:gd name="T22" fmla="*/ 320 w 460"/>
                  <a:gd name="T23" fmla="*/ 2 h 74"/>
                  <a:gd name="T24" fmla="*/ 392 w 460"/>
                  <a:gd name="T25" fmla="*/ 10 h 74"/>
                  <a:gd name="T26" fmla="*/ 440 w 460"/>
                  <a:gd name="T27" fmla="*/ 24 h 74"/>
                  <a:gd name="T28" fmla="*/ 458 w 460"/>
                  <a:gd name="T29" fmla="*/ 34 h 74"/>
                  <a:gd name="T30" fmla="*/ 458 w 460"/>
                  <a:gd name="T31" fmla="*/ 38 h 74"/>
                  <a:gd name="T32" fmla="*/ 454 w 460"/>
                  <a:gd name="T33" fmla="*/ 46 h 74"/>
                  <a:gd name="T34" fmla="*/ 420 w 460"/>
                  <a:gd name="T35" fmla="*/ 58 h 74"/>
                  <a:gd name="T36" fmla="*/ 358 w 460"/>
                  <a:gd name="T37" fmla="*/ 66 h 74"/>
                  <a:gd name="T38" fmla="*/ 278 w 460"/>
                  <a:gd name="T39" fmla="*/ 72 h 74"/>
                  <a:gd name="T40" fmla="*/ 232 w 460"/>
                  <a:gd name="T41" fmla="*/ 0 h 74"/>
                  <a:gd name="T42" fmla="*/ 186 w 460"/>
                  <a:gd name="T43" fmla="*/ 0 h 74"/>
                  <a:gd name="T44" fmla="*/ 102 w 460"/>
                  <a:gd name="T45" fmla="*/ 6 h 74"/>
                  <a:gd name="T46" fmla="*/ 40 w 460"/>
                  <a:gd name="T47" fmla="*/ 16 h 74"/>
                  <a:gd name="T48" fmla="*/ 4 w 460"/>
                  <a:gd name="T49" fmla="*/ 30 h 74"/>
                  <a:gd name="T50" fmla="*/ 0 w 460"/>
                  <a:gd name="T51" fmla="*/ 38 h 74"/>
                  <a:gd name="T52" fmla="*/ 0 w 460"/>
                  <a:gd name="T53" fmla="*/ 42 h 74"/>
                  <a:gd name="T54" fmla="*/ 18 w 460"/>
                  <a:gd name="T55" fmla="*/ 52 h 74"/>
                  <a:gd name="T56" fmla="*/ 68 w 460"/>
                  <a:gd name="T57" fmla="*/ 62 h 74"/>
                  <a:gd name="T58" fmla="*/ 142 w 460"/>
                  <a:gd name="T59" fmla="*/ 70 h 74"/>
                  <a:gd name="T60" fmla="*/ 232 w 460"/>
                  <a:gd name="T61" fmla="*/ 74 h 74"/>
                  <a:gd name="T62" fmla="*/ 278 w 460"/>
                  <a:gd name="T63" fmla="*/ 72 h 74"/>
                  <a:gd name="T64" fmla="*/ 360 w 460"/>
                  <a:gd name="T65" fmla="*/ 68 h 74"/>
                  <a:gd name="T66" fmla="*/ 422 w 460"/>
                  <a:gd name="T67" fmla="*/ 58 h 74"/>
                  <a:gd name="T68" fmla="*/ 456 w 460"/>
                  <a:gd name="T69" fmla="*/ 46 h 74"/>
                  <a:gd name="T70" fmla="*/ 460 w 460"/>
                  <a:gd name="T71" fmla="*/ 38 h 74"/>
                  <a:gd name="T72" fmla="*/ 460 w 460"/>
                  <a:gd name="T73" fmla="*/ 34 h 74"/>
                  <a:gd name="T74" fmla="*/ 442 w 460"/>
                  <a:gd name="T75" fmla="*/ 24 h 74"/>
                  <a:gd name="T76" fmla="*/ 394 w 460"/>
                  <a:gd name="T77" fmla="*/ 10 h 74"/>
                  <a:gd name="T78" fmla="*/ 320 w 460"/>
                  <a:gd name="T79" fmla="*/ 2 h 74"/>
                  <a:gd name="T80" fmla="*/ 232 w 46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72"/>
                    </a:moveTo>
                    <a:lnTo>
                      <a:pt x="232" y="72"/>
                    </a:lnTo>
                    <a:lnTo>
                      <a:pt x="186" y="72"/>
                    </a:lnTo>
                    <a:lnTo>
                      <a:pt x="142" y="70"/>
                    </a:lnTo>
                    <a:lnTo>
                      <a:pt x="104" y="66"/>
                    </a:lnTo>
                    <a:lnTo>
                      <a:pt x="70" y="62"/>
                    </a:lnTo>
                    <a:lnTo>
                      <a:pt x="42" y="58"/>
                    </a:lnTo>
                    <a:lnTo>
                      <a:pt x="20" y="52"/>
                    </a:lnTo>
                    <a:lnTo>
                      <a:pt x="6" y="46"/>
                    </a:lnTo>
                    <a:lnTo>
                      <a:pt x="2" y="42"/>
                    </a:lnTo>
                    <a:lnTo>
                      <a:pt x="2" y="38"/>
                    </a:lnTo>
                    <a:lnTo>
                      <a:pt x="2" y="38"/>
                    </a:lnTo>
                    <a:lnTo>
                      <a:pt x="2" y="34"/>
                    </a:lnTo>
                    <a:lnTo>
                      <a:pt x="6" y="30"/>
                    </a:lnTo>
                    <a:lnTo>
                      <a:pt x="20" y="24"/>
                    </a:lnTo>
                    <a:lnTo>
                      <a:pt x="42" y="16"/>
                    </a:lnTo>
                    <a:lnTo>
                      <a:pt x="70" y="10"/>
                    </a:lnTo>
                    <a:lnTo>
                      <a:pt x="104" y="6"/>
                    </a:lnTo>
                    <a:lnTo>
                      <a:pt x="142" y="2"/>
                    </a:lnTo>
                    <a:lnTo>
                      <a:pt x="186" y="0"/>
                    </a:lnTo>
                    <a:lnTo>
                      <a:pt x="232" y="0"/>
                    </a:lnTo>
                    <a:lnTo>
                      <a:pt x="232" y="0"/>
                    </a:lnTo>
                    <a:lnTo>
                      <a:pt x="278" y="0"/>
                    </a:lnTo>
                    <a:lnTo>
                      <a:pt x="320" y="2"/>
                    </a:lnTo>
                    <a:lnTo>
                      <a:pt x="358" y="6"/>
                    </a:lnTo>
                    <a:lnTo>
                      <a:pt x="392" y="10"/>
                    </a:lnTo>
                    <a:lnTo>
                      <a:pt x="420" y="16"/>
                    </a:lnTo>
                    <a:lnTo>
                      <a:pt x="440" y="24"/>
                    </a:lnTo>
                    <a:lnTo>
                      <a:pt x="454" y="30"/>
                    </a:lnTo>
                    <a:lnTo>
                      <a:pt x="458" y="34"/>
                    </a:lnTo>
                    <a:lnTo>
                      <a:pt x="458" y="38"/>
                    </a:lnTo>
                    <a:lnTo>
                      <a:pt x="458" y="38"/>
                    </a:lnTo>
                    <a:lnTo>
                      <a:pt x="458" y="42"/>
                    </a:lnTo>
                    <a:lnTo>
                      <a:pt x="454" y="46"/>
                    </a:lnTo>
                    <a:lnTo>
                      <a:pt x="440" y="52"/>
                    </a:lnTo>
                    <a:lnTo>
                      <a:pt x="420" y="58"/>
                    </a:lnTo>
                    <a:lnTo>
                      <a:pt x="392" y="62"/>
                    </a:lnTo>
                    <a:lnTo>
                      <a:pt x="358" y="66"/>
                    </a:lnTo>
                    <a:lnTo>
                      <a:pt x="320" y="70"/>
                    </a:lnTo>
                    <a:lnTo>
                      <a:pt x="278" y="72"/>
                    </a:lnTo>
                    <a:lnTo>
                      <a:pt x="232" y="72"/>
                    </a:lnTo>
                    <a:close/>
                    <a:moveTo>
                      <a:pt x="232" y="0"/>
                    </a:moveTo>
                    <a:lnTo>
                      <a:pt x="232" y="0"/>
                    </a:lnTo>
                    <a:lnTo>
                      <a:pt x="186" y="0"/>
                    </a:lnTo>
                    <a:lnTo>
                      <a:pt x="142"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8"/>
                    </a:lnTo>
                    <a:lnTo>
                      <a:pt x="142" y="70"/>
                    </a:lnTo>
                    <a:lnTo>
                      <a:pt x="186" y="72"/>
                    </a:lnTo>
                    <a:lnTo>
                      <a:pt x="232" y="74"/>
                    </a:lnTo>
                    <a:lnTo>
                      <a:pt x="232" y="74"/>
                    </a:lnTo>
                    <a:lnTo>
                      <a:pt x="278" y="72"/>
                    </a:lnTo>
                    <a:lnTo>
                      <a:pt x="320" y="70"/>
                    </a:lnTo>
                    <a:lnTo>
                      <a:pt x="360" y="68"/>
                    </a:lnTo>
                    <a:lnTo>
                      <a:pt x="394" y="62"/>
                    </a:lnTo>
                    <a:lnTo>
                      <a:pt x="422" y="58"/>
                    </a:lnTo>
                    <a:lnTo>
                      <a:pt x="442" y="52"/>
                    </a:lnTo>
                    <a:lnTo>
                      <a:pt x="456" y="46"/>
                    </a:lnTo>
                    <a:lnTo>
                      <a:pt x="460" y="42"/>
                    </a:lnTo>
                    <a:lnTo>
                      <a:pt x="460" y="38"/>
                    </a:lnTo>
                    <a:lnTo>
                      <a:pt x="460" y="38"/>
                    </a:lnTo>
                    <a:lnTo>
                      <a:pt x="460" y="34"/>
                    </a:lnTo>
                    <a:lnTo>
                      <a:pt x="456" y="30"/>
                    </a:lnTo>
                    <a:lnTo>
                      <a:pt x="442" y="24"/>
                    </a:lnTo>
                    <a:lnTo>
                      <a:pt x="422" y="16"/>
                    </a:lnTo>
                    <a:lnTo>
                      <a:pt x="394" y="10"/>
                    </a:lnTo>
                    <a:lnTo>
                      <a:pt x="360" y="6"/>
                    </a:lnTo>
                    <a:lnTo>
                      <a:pt x="320" y="2"/>
                    </a:lnTo>
                    <a:lnTo>
                      <a:pt x="278" y="0"/>
                    </a:lnTo>
                    <a:lnTo>
                      <a:pt x="232" y="0"/>
                    </a:lnTo>
                    <a:close/>
                  </a:path>
                </a:pathLst>
              </a:custGeom>
              <a:solidFill>
                <a:srgbClr val="ABA4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3" name="Freeform 530"/>
              <p:cNvSpPr>
                <a:spLocks/>
              </p:cNvSpPr>
              <p:nvPr/>
            </p:nvSpPr>
            <p:spPr bwMode="auto">
              <a:xfrm>
                <a:off x="4665" y="4190"/>
                <a:ext cx="456" cy="72"/>
              </a:xfrm>
              <a:custGeom>
                <a:avLst/>
                <a:gdLst>
                  <a:gd name="T0" fmla="*/ 230 w 456"/>
                  <a:gd name="T1" fmla="*/ 72 h 72"/>
                  <a:gd name="T2" fmla="*/ 230 w 456"/>
                  <a:gd name="T3" fmla="*/ 72 h 72"/>
                  <a:gd name="T4" fmla="*/ 184 w 456"/>
                  <a:gd name="T5" fmla="*/ 72 h 72"/>
                  <a:gd name="T6" fmla="*/ 140 w 456"/>
                  <a:gd name="T7" fmla="*/ 70 h 72"/>
                  <a:gd name="T8" fmla="*/ 102 w 456"/>
                  <a:gd name="T9" fmla="*/ 66 h 72"/>
                  <a:gd name="T10" fmla="*/ 68 w 456"/>
                  <a:gd name="T11" fmla="*/ 62 h 72"/>
                  <a:gd name="T12" fmla="*/ 40 w 456"/>
                  <a:gd name="T13" fmla="*/ 58 h 72"/>
                  <a:gd name="T14" fmla="*/ 18 w 456"/>
                  <a:gd name="T15" fmla="*/ 52 h 72"/>
                  <a:gd name="T16" fmla="*/ 4 w 456"/>
                  <a:gd name="T17" fmla="*/ 46 h 72"/>
                  <a:gd name="T18" fmla="*/ 0 w 456"/>
                  <a:gd name="T19" fmla="*/ 42 h 72"/>
                  <a:gd name="T20" fmla="*/ 0 w 456"/>
                  <a:gd name="T21" fmla="*/ 38 h 72"/>
                  <a:gd name="T22" fmla="*/ 0 w 456"/>
                  <a:gd name="T23" fmla="*/ 38 h 72"/>
                  <a:gd name="T24" fmla="*/ 0 w 456"/>
                  <a:gd name="T25" fmla="*/ 34 h 72"/>
                  <a:gd name="T26" fmla="*/ 4 w 456"/>
                  <a:gd name="T27" fmla="*/ 30 h 72"/>
                  <a:gd name="T28" fmla="*/ 18 w 456"/>
                  <a:gd name="T29" fmla="*/ 24 h 72"/>
                  <a:gd name="T30" fmla="*/ 40 w 456"/>
                  <a:gd name="T31" fmla="*/ 16 h 72"/>
                  <a:gd name="T32" fmla="*/ 68 w 456"/>
                  <a:gd name="T33" fmla="*/ 10 h 72"/>
                  <a:gd name="T34" fmla="*/ 102 w 456"/>
                  <a:gd name="T35" fmla="*/ 6 h 72"/>
                  <a:gd name="T36" fmla="*/ 140 w 456"/>
                  <a:gd name="T37" fmla="*/ 2 h 72"/>
                  <a:gd name="T38" fmla="*/ 184 w 456"/>
                  <a:gd name="T39" fmla="*/ 0 h 72"/>
                  <a:gd name="T40" fmla="*/ 230 w 456"/>
                  <a:gd name="T41" fmla="*/ 0 h 72"/>
                  <a:gd name="T42" fmla="*/ 230 w 456"/>
                  <a:gd name="T43" fmla="*/ 0 h 72"/>
                  <a:gd name="T44" fmla="*/ 276 w 456"/>
                  <a:gd name="T45" fmla="*/ 0 h 72"/>
                  <a:gd name="T46" fmla="*/ 318 w 456"/>
                  <a:gd name="T47" fmla="*/ 2 h 72"/>
                  <a:gd name="T48" fmla="*/ 356 w 456"/>
                  <a:gd name="T49" fmla="*/ 6 h 72"/>
                  <a:gd name="T50" fmla="*/ 390 w 456"/>
                  <a:gd name="T51" fmla="*/ 10 h 72"/>
                  <a:gd name="T52" fmla="*/ 418 w 456"/>
                  <a:gd name="T53" fmla="*/ 16 h 72"/>
                  <a:gd name="T54" fmla="*/ 438 w 456"/>
                  <a:gd name="T55" fmla="*/ 24 h 72"/>
                  <a:gd name="T56" fmla="*/ 452 w 456"/>
                  <a:gd name="T57" fmla="*/ 30 h 72"/>
                  <a:gd name="T58" fmla="*/ 456 w 456"/>
                  <a:gd name="T59" fmla="*/ 34 h 72"/>
                  <a:gd name="T60" fmla="*/ 456 w 456"/>
                  <a:gd name="T61" fmla="*/ 38 h 72"/>
                  <a:gd name="T62" fmla="*/ 456 w 456"/>
                  <a:gd name="T63" fmla="*/ 38 h 72"/>
                  <a:gd name="T64" fmla="*/ 456 w 456"/>
                  <a:gd name="T65" fmla="*/ 42 h 72"/>
                  <a:gd name="T66" fmla="*/ 452 w 456"/>
                  <a:gd name="T67" fmla="*/ 46 h 72"/>
                  <a:gd name="T68" fmla="*/ 438 w 456"/>
                  <a:gd name="T69" fmla="*/ 52 h 72"/>
                  <a:gd name="T70" fmla="*/ 418 w 456"/>
                  <a:gd name="T71" fmla="*/ 58 h 72"/>
                  <a:gd name="T72" fmla="*/ 390 w 456"/>
                  <a:gd name="T73" fmla="*/ 62 h 72"/>
                  <a:gd name="T74" fmla="*/ 356 w 456"/>
                  <a:gd name="T75" fmla="*/ 66 h 72"/>
                  <a:gd name="T76" fmla="*/ 318 w 456"/>
                  <a:gd name="T77" fmla="*/ 70 h 72"/>
                  <a:gd name="T78" fmla="*/ 276 w 456"/>
                  <a:gd name="T79" fmla="*/ 72 h 72"/>
                  <a:gd name="T80" fmla="*/ 230 w 45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72"/>
                    </a:moveTo>
                    <a:lnTo>
                      <a:pt x="230" y="72"/>
                    </a:lnTo>
                    <a:lnTo>
                      <a:pt x="184" y="72"/>
                    </a:lnTo>
                    <a:lnTo>
                      <a:pt x="140" y="70"/>
                    </a:lnTo>
                    <a:lnTo>
                      <a:pt x="102" y="66"/>
                    </a:lnTo>
                    <a:lnTo>
                      <a:pt x="68" y="62"/>
                    </a:lnTo>
                    <a:lnTo>
                      <a:pt x="40" y="58"/>
                    </a:lnTo>
                    <a:lnTo>
                      <a:pt x="18" y="52"/>
                    </a:lnTo>
                    <a:lnTo>
                      <a:pt x="4" y="46"/>
                    </a:lnTo>
                    <a:lnTo>
                      <a:pt x="0" y="42"/>
                    </a:lnTo>
                    <a:lnTo>
                      <a:pt x="0" y="38"/>
                    </a:lnTo>
                    <a:lnTo>
                      <a:pt x="0" y="38"/>
                    </a:lnTo>
                    <a:lnTo>
                      <a:pt x="0" y="34"/>
                    </a:lnTo>
                    <a:lnTo>
                      <a:pt x="4" y="30"/>
                    </a:lnTo>
                    <a:lnTo>
                      <a:pt x="18" y="24"/>
                    </a:lnTo>
                    <a:lnTo>
                      <a:pt x="40" y="16"/>
                    </a:lnTo>
                    <a:lnTo>
                      <a:pt x="68" y="10"/>
                    </a:lnTo>
                    <a:lnTo>
                      <a:pt x="102" y="6"/>
                    </a:lnTo>
                    <a:lnTo>
                      <a:pt x="140" y="2"/>
                    </a:lnTo>
                    <a:lnTo>
                      <a:pt x="184" y="0"/>
                    </a:lnTo>
                    <a:lnTo>
                      <a:pt x="230" y="0"/>
                    </a:lnTo>
                    <a:lnTo>
                      <a:pt x="230" y="0"/>
                    </a:lnTo>
                    <a:lnTo>
                      <a:pt x="276" y="0"/>
                    </a:lnTo>
                    <a:lnTo>
                      <a:pt x="318" y="2"/>
                    </a:lnTo>
                    <a:lnTo>
                      <a:pt x="356" y="6"/>
                    </a:lnTo>
                    <a:lnTo>
                      <a:pt x="390" y="10"/>
                    </a:lnTo>
                    <a:lnTo>
                      <a:pt x="418" y="16"/>
                    </a:lnTo>
                    <a:lnTo>
                      <a:pt x="438" y="24"/>
                    </a:lnTo>
                    <a:lnTo>
                      <a:pt x="452" y="30"/>
                    </a:lnTo>
                    <a:lnTo>
                      <a:pt x="456" y="34"/>
                    </a:lnTo>
                    <a:lnTo>
                      <a:pt x="456" y="38"/>
                    </a:lnTo>
                    <a:lnTo>
                      <a:pt x="456" y="38"/>
                    </a:lnTo>
                    <a:lnTo>
                      <a:pt x="456" y="42"/>
                    </a:lnTo>
                    <a:lnTo>
                      <a:pt x="452" y="46"/>
                    </a:lnTo>
                    <a:lnTo>
                      <a:pt x="438" y="52"/>
                    </a:lnTo>
                    <a:lnTo>
                      <a:pt x="418" y="58"/>
                    </a:lnTo>
                    <a:lnTo>
                      <a:pt x="390" y="62"/>
                    </a:lnTo>
                    <a:lnTo>
                      <a:pt x="356" y="66"/>
                    </a:lnTo>
                    <a:lnTo>
                      <a:pt x="318" y="70"/>
                    </a:lnTo>
                    <a:lnTo>
                      <a:pt x="276" y="72"/>
                    </a:lnTo>
                    <a:lnTo>
                      <a:pt x="230"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4" name="Freeform 531"/>
              <p:cNvSpPr>
                <a:spLocks/>
              </p:cNvSpPr>
              <p:nvPr/>
            </p:nvSpPr>
            <p:spPr bwMode="auto">
              <a:xfrm>
                <a:off x="4663" y="4190"/>
                <a:ext cx="460" cy="74"/>
              </a:xfrm>
              <a:custGeom>
                <a:avLst/>
                <a:gdLst>
                  <a:gd name="T0" fmla="*/ 232 w 460"/>
                  <a:gd name="T1" fmla="*/ 0 h 74"/>
                  <a:gd name="T2" fmla="*/ 232 w 460"/>
                  <a:gd name="T3" fmla="*/ 0 h 74"/>
                  <a:gd name="T4" fmla="*/ 186 w 460"/>
                  <a:gd name="T5" fmla="*/ 0 h 74"/>
                  <a:gd name="T6" fmla="*/ 142 w 460"/>
                  <a:gd name="T7" fmla="*/ 2 h 74"/>
                  <a:gd name="T8" fmla="*/ 102 w 460"/>
                  <a:gd name="T9" fmla="*/ 6 h 74"/>
                  <a:gd name="T10" fmla="*/ 68 w 460"/>
                  <a:gd name="T11" fmla="*/ 10 h 74"/>
                  <a:gd name="T12" fmla="*/ 40 w 460"/>
                  <a:gd name="T13" fmla="*/ 16 h 74"/>
                  <a:gd name="T14" fmla="*/ 18 w 460"/>
                  <a:gd name="T15" fmla="*/ 24 h 74"/>
                  <a:gd name="T16" fmla="*/ 4 w 460"/>
                  <a:gd name="T17" fmla="*/ 30 h 74"/>
                  <a:gd name="T18" fmla="*/ 0 w 460"/>
                  <a:gd name="T19" fmla="*/ 34 h 74"/>
                  <a:gd name="T20" fmla="*/ 0 w 460"/>
                  <a:gd name="T21" fmla="*/ 38 h 74"/>
                  <a:gd name="T22" fmla="*/ 0 w 460"/>
                  <a:gd name="T23" fmla="*/ 38 h 74"/>
                  <a:gd name="T24" fmla="*/ 0 w 460"/>
                  <a:gd name="T25" fmla="*/ 42 h 74"/>
                  <a:gd name="T26" fmla="*/ 4 w 460"/>
                  <a:gd name="T27" fmla="*/ 46 h 74"/>
                  <a:gd name="T28" fmla="*/ 18 w 460"/>
                  <a:gd name="T29" fmla="*/ 52 h 74"/>
                  <a:gd name="T30" fmla="*/ 40 w 460"/>
                  <a:gd name="T31" fmla="*/ 58 h 74"/>
                  <a:gd name="T32" fmla="*/ 68 w 460"/>
                  <a:gd name="T33" fmla="*/ 62 h 74"/>
                  <a:gd name="T34" fmla="*/ 102 w 460"/>
                  <a:gd name="T35" fmla="*/ 68 h 74"/>
                  <a:gd name="T36" fmla="*/ 142 w 460"/>
                  <a:gd name="T37" fmla="*/ 70 h 74"/>
                  <a:gd name="T38" fmla="*/ 186 w 460"/>
                  <a:gd name="T39" fmla="*/ 72 h 74"/>
                  <a:gd name="T40" fmla="*/ 232 w 460"/>
                  <a:gd name="T41" fmla="*/ 74 h 74"/>
                  <a:gd name="T42" fmla="*/ 232 w 460"/>
                  <a:gd name="T43" fmla="*/ 74 h 74"/>
                  <a:gd name="T44" fmla="*/ 278 w 460"/>
                  <a:gd name="T45" fmla="*/ 72 h 74"/>
                  <a:gd name="T46" fmla="*/ 320 w 460"/>
                  <a:gd name="T47" fmla="*/ 70 h 74"/>
                  <a:gd name="T48" fmla="*/ 360 w 460"/>
                  <a:gd name="T49" fmla="*/ 68 h 74"/>
                  <a:gd name="T50" fmla="*/ 394 w 460"/>
                  <a:gd name="T51" fmla="*/ 62 h 74"/>
                  <a:gd name="T52" fmla="*/ 422 w 460"/>
                  <a:gd name="T53" fmla="*/ 58 h 74"/>
                  <a:gd name="T54" fmla="*/ 442 w 460"/>
                  <a:gd name="T55" fmla="*/ 52 h 74"/>
                  <a:gd name="T56" fmla="*/ 456 w 460"/>
                  <a:gd name="T57" fmla="*/ 46 h 74"/>
                  <a:gd name="T58" fmla="*/ 460 w 460"/>
                  <a:gd name="T59" fmla="*/ 42 h 74"/>
                  <a:gd name="T60" fmla="*/ 460 w 460"/>
                  <a:gd name="T61" fmla="*/ 38 h 74"/>
                  <a:gd name="T62" fmla="*/ 460 w 460"/>
                  <a:gd name="T63" fmla="*/ 38 h 74"/>
                  <a:gd name="T64" fmla="*/ 460 w 460"/>
                  <a:gd name="T65" fmla="*/ 34 h 74"/>
                  <a:gd name="T66" fmla="*/ 456 w 460"/>
                  <a:gd name="T67" fmla="*/ 30 h 74"/>
                  <a:gd name="T68" fmla="*/ 442 w 460"/>
                  <a:gd name="T69" fmla="*/ 24 h 74"/>
                  <a:gd name="T70" fmla="*/ 422 w 460"/>
                  <a:gd name="T71" fmla="*/ 16 h 74"/>
                  <a:gd name="T72" fmla="*/ 394 w 460"/>
                  <a:gd name="T73" fmla="*/ 10 h 74"/>
                  <a:gd name="T74" fmla="*/ 360 w 460"/>
                  <a:gd name="T75" fmla="*/ 6 h 74"/>
                  <a:gd name="T76" fmla="*/ 320 w 460"/>
                  <a:gd name="T77" fmla="*/ 2 h 74"/>
                  <a:gd name="T78" fmla="*/ 278 w 460"/>
                  <a:gd name="T79" fmla="*/ 0 h 74"/>
                  <a:gd name="T80" fmla="*/ 232 w 46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0" h="74">
                    <a:moveTo>
                      <a:pt x="232" y="0"/>
                    </a:moveTo>
                    <a:lnTo>
                      <a:pt x="232" y="0"/>
                    </a:lnTo>
                    <a:lnTo>
                      <a:pt x="186" y="0"/>
                    </a:lnTo>
                    <a:lnTo>
                      <a:pt x="142"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8"/>
                    </a:lnTo>
                    <a:lnTo>
                      <a:pt x="142" y="70"/>
                    </a:lnTo>
                    <a:lnTo>
                      <a:pt x="186" y="72"/>
                    </a:lnTo>
                    <a:lnTo>
                      <a:pt x="232" y="74"/>
                    </a:lnTo>
                    <a:lnTo>
                      <a:pt x="232" y="74"/>
                    </a:lnTo>
                    <a:lnTo>
                      <a:pt x="278" y="72"/>
                    </a:lnTo>
                    <a:lnTo>
                      <a:pt x="320" y="70"/>
                    </a:lnTo>
                    <a:lnTo>
                      <a:pt x="360" y="68"/>
                    </a:lnTo>
                    <a:lnTo>
                      <a:pt x="394" y="62"/>
                    </a:lnTo>
                    <a:lnTo>
                      <a:pt x="422" y="58"/>
                    </a:lnTo>
                    <a:lnTo>
                      <a:pt x="442" y="52"/>
                    </a:lnTo>
                    <a:lnTo>
                      <a:pt x="456" y="46"/>
                    </a:lnTo>
                    <a:lnTo>
                      <a:pt x="460" y="42"/>
                    </a:lnTo>
                    <a:lnTo>
                      <a:pt x="460" y="38"/>
                    </a:lnTo>
                    <a:lnTo>
                      <a:pt x="460" y="38"/>
                    </a:lnTo>
                    <a:lnTo>
                      <a:pt x="460" y="34"/>
                    </a:lnTo>
                    <a:lnTo>
                      <a:pt x="456" y="30"/>
                    </a:lnTo>
                    <a:lnTo>
                      <a:pt x="442" y="24"/>
                    </a:lnTo>
                    <a:lnTo>
                      <a:pt x="422" y="16"/>
                    </a:lnTo>
                    <a:lnTo>
                      <a:pt x="394" y="10"/>
                    </a:lnTo>
                    <a:lnTo>
                      <a:pt x="360" y="6"/>
                    </a:lnTo>
                    <a:lnTo>
                      <a:pt x="320" y="2"/>
                    </a:lnTo>
                    <a:lnTo>
                      <a:pt x="278" y="0"/>
                    </a:lnTo>
                    <a:lnTo>
                      <a:pt x="2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5" name="Freeform 532"/>
              <p:cNvSpPr>
                <a:spLocks noEditPoints="1"/>
              </p:cNvSpPr>
              <p:nvPr/>
            </p:nvSpPr>
            <p:spPr bwMode="auto">
              <a:xfrm>
                <a:off x="4665" y="4190"/>
                <a:ext cx="456" cy="72"/>
              </a:xfrm>
              <a:custGeom>
                <a:avLst/>
                <a:gdLst>
                  <a:gd name="T0" fmla="*/ 230 w 456"/>
                  <a:gd name="T1" fmla="*/ 72 h 72"/>
                  <a:gd name="T2" fmla="*/ 142 w 456"/>
                  <a:gd name="T3" fmla="*/ 70 h 72"/>
                  <a:gd name="T4" fmla="*/ 68 w 456"/>
                  <a:gd name="T5" fmla="*/ 62 h 72"/>
                  <a:gd name="T6" fmla="*/ 20 w 456"/>
                  <a:gd name="T7" fmla="*/ 52 h 72"/>
                  <a:gd name="T8" fmla="*/ 2 w 456"/>
                  <a:gd name="T9" fmla="*/ 42 h 72"/>
                  <a:gd name="T10" fmla="*/ 2 w 456"/>
                  <a:gd name="T11" fmla="*/ 38 h 72"/>
                  <a:gd name="T12" fmla="*/ 6 w 456"/>
                  <a:gd name="T13" fmla="*/ 30 h 72"/>
                  <a:gd name="T14" fmla="*/ 40 w 456"/>
                  <a:gd name="T15" fmla="*/ 16 h 72"/>
                  <a:gd name="T16" fmla="*/ 102 w 456"/>
                  <a:gd name="T17" fmla="*/ 6 h 72"/>
                  <a:gd name="T18" fmla="*/ 184 w 456"/>
                  <a:gd name="T19" fmla="*/ 0 h 72"/>
                  <a:gd name="T20" fmla="*/ 230 w 456"/>
                  <a:gd name="T21" fmla="*/ 0 h 72"/>
                  <a:gd name="T22" fmla="*/ 316 w 456"/>
                  <a:gd name="T23" fmla="*/ 2 h 72"/>
                  <a:gd name="T24" fmla="*/ 388 w 456"/>
                  <a:gd name="T25" fmla="*/ 12 h 72"/>
                  <a:gd name="T26" fmla="*/ 436 w 456"/>
                  <a:gd name="T27" fmla="*/ 24 h 72"/>
                  <a:gd name="T28" fmla="*/ 454 w 456"/>
                  <a:gd name="T29" fmla="*/ 34 h 72"/>
                  <a:gd name="T30" fmla="*/ 454 w 456"/>
                  <a:gd name="T31" fmla="*/ 38 h 72"/>
                  <a:gd name="T32" fmla="*/ 450 w 456"/>
                  <a:gd name="T33" fmla="*/ 46 h 72"/>
                  <a:gd name="T34" fmla="*/ 416 w 456"/>
                  <a:gd name="T35" fmla="*/ 58 h 72"/>
                  <a:gd name="T36" fmla="*/ 354 w 456"/>
                  <a:gd name="T37" fmla="*/ 66 h 72"/>
                  <a:gd name="T38" fmla="*/ 276 w 456"/>
                  <a:gd name="T39" fmla="*/ 72 h 72"/>
                  <a:gd name="T40" fmla="*/ 230 w 456"/>
                  <a:gd name="T41" fmla="*/ 0 h 72"/>
                  <a:gd name="T42" fmla="*/ 184 w 456"/>
                  <a:gd name="T43" fmla="*/ 0 h 72"/>
                  <a:gd name="T44" fmla="*/ 102 w 456"/>
                  <a:gd name="T45" fmla="*/ 6 h 72"/>
                  <a:gd name="T46" fmla="*/ 40 w 456"/>
                  <a:gd name="T47" fmla="*/ 16 h 72"/>
                  <a:gd name="T48" fmla="*/ 4 w 456"/>
                  <a:gd name="T49" fmla="*/ 30 h 72"/>
                  <a:gd name="T50" fmla="*/ 0 w 456"/>
                  <a:gd name="T51" fmla="*/ 38 h 72"/>
                  <a:gd name="T52" fmla="*/ 0 w 456"/>
                  <a:gd name="T53" fmla="*/ 42 h 72"/>
                  <a:gd name="T54" fmla="*/ 18 w 456"/>
                  <a:gd name="T55" fmla="*/ 52 h 72"/>
                  <a:gd name="T56" fmla="*/ 68 w 456"/>
                  <a:gd name="T57" fmla="*/ 62 h 72"/>
                  <a:gd name="T58" fmla="*/ 140 w 456"/>
                  <a:gd name="T59" fmla="*/ 70 h 72"/>
                  <a:gd name="T60" fmla="*/ 230 w 456"/>
                  <a:gd name="T61" fmla="*/ 72 h 72"/>
                  <a:gd name="T62" fmla="*/ 276 w 456"/>
                  <a:gd name="T63" fmla="*/ 72 h 72"/>
                  <a:gd name="T64" fmla="*/ 356 w 456"/>
                  <a:gd name="T65" fmla="*/ 66 h 72"/>
                  <a:gd name="T66" fmla="*/ 418 w 456"/>
                  <a:gd name="T67" fmla="*/ 58 h 72"/>
                  <a:gd name="T68" fmla="*/ 452 w 456"/>
                  <a:gd name="T69" fmla="*/ 46 h 72"/>
                  <a:gd name="T70" fmla="*/ 456 w 456"/>
                  <a:gd name="T71" fmla="*/ 38 h 72"/>
                  <a:gd name="T72" fmla="*/ 456 w 456"/>
                  <a:gd name="T73" fmla="*/ 34 h 72"/>
                  <a:gd name="T74" fmla="*/ 438 w 456"/>
                  <a:gd name="T75" fmla="*/ 24 h 72"/>
                  <a:gd name="T76" fmla="*/ 390 w 456"/>
                  <a:gd name="T77" fmla="*/ 10 h 72"/>
                  <a:gd name="T78" fmla="*/ 318 w 456"/>
                  <a:gd name="T79" fmla="*/ 2 h 72"/>
                  <a:gd name="T80" fmla="*/ 230 w 45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72"/>
                    </a:moveTo>
                    <a:lnTo>
                      <a:pt x="230" y="72"/>
                    </a:lnTo>
                    <a:lnTo>
                      <a:pt x="184" y="72"/>
                    </a:lnTo>
                    <a:lnTo>
                      <a:pt x="142" y="70"/>
                    </a:lnTo>
                    <a:lnTo>
                      <a:pt x="102" y="66"/>
                    </a:lnTo>
                    <a:lnTo>
                      <a:pt x="68" y="62"/>
                    </a:lnTo>
                    <a:lnTo>
                      <a:pt x="40" y="58"/>
                    </a:lnTo>
                    <a:lnTo>
                      <a:pt x="20" y="52"/>
                    </a:lnTo>
                    <a:lnTo>
                      <a:pt x="6" y="46"/>
                    </a:lnTo>
                    <a:lnTo>
                      <a:pt x="2" y="42"/>
                    </a:lnTo>
                    <a:lnTo>
                      <a:pt x="2" y="38"/>
                    </a:lnTo>
                    <a:lnTo>
                      <a:pt x="2" y="38"/>
                    </a:lnTo>
                    <a:lnTo>
                      <a:pt x="2" y="34"/>
                    </a:lnTo>
                    <a:lnTo>
                      <a:pt x="6" y="30"/>
                    </a:lnTo>
                    <a:lnTo>
                      <a:pt x="20" y="24"/>
                    </a:lnTo>
                    <a:lnTo>
                      <a:pt x="40" y="16"/>
                    </a:lnTo>
                    <a:lnTo>
                      <a:pt x="68" y="12"/>
                    </a:lnTo>
                    <a:lnTo>
                      <a:pt x="102" y="6"/>
                    </a:lnTo>
                    <a:lnTo>
                      <a:pt x="142" y="2"/>
                    </a:lnTo>
                    <a:lnTo>
                      <a:pt x="184" y="0"/>
                    </a:lnTo>
                    <a:lnTo>
                      <a:pt x="230" y="0"/>
                    </a:lnTo>
                    <a:lnTo>
                      <a:pt x="230" y="0"/>
                    </a:lnTo>
                    <a:lnTo>
                      <a:pt x="276" y="0"/>
                    </a:lnTo>
                    <a:lnTo>
                      <a:pt x="316" y="2"/>
                    </a:lnTo>
                    <a:lnTo>
                      <a:pt x="354" y="6"/>
                    </a:lnTo>
                    <a:lnTo>
                      <a:pt x="388" y="12"/>
                    </a:lnTo>
                    <a:lnTo>
                      <a:pt x="416" y="16"/>
                    </a:lnTo>
                    <a:lnTo>
                      <a:pt x="436" y="24"/>
                    </a:lnTo>
                    <a:lnTo>
                      <a:pt x="450" y="30"/>
                    </a:lnTo>
                    <a:lnTo>
                      <a:pt x="454" y="34"/>
                    </a:lnTo>
                    <a:lnTo>
                      <a:pt x="454" y="38"/>
                    </a:lnTo>
                    <a:lnTo>
                      <a:pt x="454" y="38"/>
                    </a:lnTo>
                    <a:lnTo>
                      <a:pt x="454" y="42"/>
                    </a:lnTo>
                    <a:lnTo>
                      <a:pt x="450" y="46"/>
                    </a:lnTo>
                    <a:lnTo>
                      <a:pt x="436" y="52"/>
                    </a:lnTo>
                    <a:lnTo>
                      <a:pt x="416" y="58"/>
                    </a:lnTo>
                    <a:lnTo>
                      <a:pt x="388" y="62"/>
                    </a:lnTo>
                    <a:lnTo>
                      <a:pt x="354" y="66"/>
                    </a:lnTo>
                    <a:lnTo>
                      <a:pt x="316" y="70"/>
                    </a:lnTo>
                    <a:lnTo>
                      <a:pt x="276" y="72"/>
                    </a:lnTo>
                    <a:lnTo>
                      <a:pt x="230" y="72"/>
                    </a:lnTo>
                    <a:close/>
                    <a:moveTo>
                      <a:pt x="230" y="0"/>
                    </a:moveTo>
                    <a:lnTo>
                      <a:pt x="230" y="0"/>
                    </a:lnTo>
                    <a:lnTo>
                      <a:pt x="184" y="0"/>
                    </a:lnTo>
                    <a:lnTo>
                      <a:pt x="140"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6"/>
                    </a:lnTo>
                    <a:lnTo>
                      <a:pt x="140" y="70"/>
                    </a:lnTo>
                    <a:lnTo>
                      <a:pt x="184" y="72"/>
                    </a:lnTo>
                    <a:lnTo>
                      <a:pt x="230" y="72"/>
                    </a:lnTo>
                    <a:lnTo>
                      <a:pt x="230" y="72"/>
                    </a:lnTo>
                    <a:lnTo>
                      <a:pt x="276" y="72"/>
                    </a:lnTo>
                    <a:lnTo>
                      <a:pt x="318" y="70"/>
                    </a:lnTo>
                    <a:lnTo>
                      <a:pt x="356" y="66"/>
                    </a:lnTo>
                    <a:lnTo>
                      <a:pt x="390" y="62"/>
                    </a:lnTo>
                    <a:lnTo>
                      <a:pt x="418" y="58"/>
                    </a:lnTo>
                    <a:lnTo>
                      <a:pt x="438" y="52"/>
                    </a:lnTo>
                    <a:lnTo>
                      <a:pt x="452" y="46"/>
                    </a:lnTo>
                    <a:lnTo>
                      <a:pt x="456" y="42"/>
                    </a:lnTo>
                    <a:lnTo>
                      <a:pt x="456" y="38"/>
                    </a:lnTo>
                    <a:lnTo>
                      <a:pt x="456" y="38"/>
                    </a:lnTo>
                    <a:lnTo>
                      <a:pt x="456" y="34"/>
                    </a:lnTo>
                    <a:lnTo>
                      <a:pt x="452" y="30"/>
                    </a:lnTo>
                    <a:lnTo>
                      <a:pt x="438" y="24"/>
                    </a:lnTo>
                    <a:lnTo>
                      <a:pt x="418" y="16"/>
                    </a:lnTo>
                    <a:lnTo>
                      <a:pt x="390" y="10"/>
                    </a:lnTo>
                    <a:lnTo>
                      <a:pt x="356" y="6"/>
                    </a:lnTo>
                    <a:lnTo>
                      <a:pt x="318" y="2"/>
                    </a:lnTo>
                    <a:lnTo>
                      <a:pt x="276" y="0"/>
                    </a:lnTo>
                    <a:lnTo>
                      <a:pt x="230" y="0"/>
                    </a:lnTo>
                    <a:close/>
                  </a:path>
                </a:pathLst>
              </a:custGeom>
              <a:solidFill>
                <a:srgbClr val="AAA49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6" name="Freeform 533"/>
              <p:cNvSpPr>
                <a:spLocks/>
              </p:cNvSpPr>
              <p:nvPr/>
            </p:nvSpPr>
            <p:spPr bwMode="auto">
              <a:xfrm>
                <a:off x="4667" y="4190"/>
                <a:ext cx="452" cy="72"/>
              </a:xfrm>
              <a:custGeom>
                <a:avLst/>
                <a:gdLst>
                  <a:gd name="T0" fmla="*/ 228 w 452"/>
                  <a:gd name="T1" fmla="*/ 72 h 72"/>
                  <a:gd name="T2" fmla="*/ 228 w 452"/>
                  <a:gd name="T3" fmla="*/ 72 h 72"/>
                  <a:gd name="T4" fmla="*/ 182 w 452"/>
                  <a:gd name="T5" fmla="*/ 72 h 72"/>
                  <a:gd name="T6" fmla="*/ 140 w 452"/>
                  <a:gd name="T7" fmla="*/ 70 h 72"/>
                  <a:gd name="T8" fmla="*/ 100 w 452"/>
                  <a:gd name="T9" fmla="*/ 66 h 72"/>
                  <a:gd name="T10" fmla="*/ 66 w 452"/>
                  <a:gd name="T11" fmla="*/ 62 h 72"/>
                  <a:gd name="T12" fmla="*/ 38 w 452"/>
                  <a:gd name="T13" fmla="*/ 58 h 72"/>
                  <a:gd name="T14" fmla="*/ 18 w 452"/>
                  <a:gd name="T15" fmla="*/ 52 h 72"/>
                  <a:gd name="T16" fmla="*/ 4 w 452"/>
                  <a:gd name="T17" fmla="*/ 46 h 72"/>
                  <a:gd name="T18" fmla="*/ 0 w 452"/>
                  <a:gd name="T19" fmla="*/ 42 h 72"/>
                  <a:gd name="T20" fmla="*/ 0 w 452"/>
                  <a:gd name="T21" fmla="*/ 38 h 72"/>
                  <a:gd name="T22" fmla="*/ 0 w 452"/>
                  <a:gd name="T23" fmla="*/ 38 h 72"/>
                  <a:gd name="T24" fmla="*/ 0 w 452"/>
                  <a:gd name="T25" fmla="*/ 34 h 72"/>
                  <a:gd name="T26" fmla="*/ 4 w 452"/>
                  <a:gd name="T27" fmla="*/ 30 h 72"/>
                  <a:gd name="T28" fmla="*/ 18 w 452"/>
                  <a:gd name="T29" fmla="*/ 24 h 72"/>
                  <a:gd name="T30" fmla="*/ 38 w 452"/>
                  <a:gd name="T31" fmla="*/ 16 h 72"/>
                  <a:gd name="T32" fmla="*/ 66 w 452"/>
                  <a:gd name="T33" fmla="*/ 12 h 72"/>
                  <a:gd name="T34" fmla="*/ 100 w 452"/>
                  <a:gd name="T35" fmla="*/ 6 h 72"/>
                  <a:gd name="T36" fmla="*/ 140 w 452"/>
                  <a:gd name="T37" fmla="*/ 2 h 72"/>
                  <a:gd name="T38" fmla="*/ 182 w 452"/>
                  <a:gd name="T39" fmla="*/ 0 h 72"/>
                  <a:gd name="T40" fmla="*/ 228 w 452"/>
                  <a:gd name="T41" fmla="*/ 0 h 72"/>
                  <a:gd name="T42" fmla="*/ 228 w 452"/>
                  <a:gd name="T43" fmla="*/ 0 h 72"/>
                  <a:gd name="T44" fmla="*/ 274 w 452"/>
                  <a:gd name="T45" fmla="*/ 0 h 72"/>
                  <a:gd name="T46" fmla="*/ 314 w 452"/>
                  <a:gd name="T47" fmla="*/ 2 h 72"/>
                  <a:gd name="T48" fmla="*/ 352 w 452"/>
                  <a:gd name="T49" fmla="*/ 6 h 72"/>
                  <a:gd name="T50" fmla="*/ 386 w 452"/>
                  <a:gd name="T51" fmla="*/ 12 h 72"/>
                  <a:gd name="T52" fmla="*/ 414 w 452"/>
                  <a:gd name="T53" fmla="*/ 16 h 72"/>
                  <a:gd name="T54" fmla="*/ 434 w 452"/>
                  <a:gd name="T55" fmla="*/ 24 h 72"/>
                  <a:gd name="T56" fmla="*/ 448 w 452"/>
                  <a:gd name="T57" fmla="*/ 30 h 72"/>
                  <a:gd name="T58" fmla="*/ 452 w 452"/>
                  <a:gd name="T59" fmla="*/ 34 h 72"/>
                  <a:gd name="T60" fmla="*/ 452 w 452"/>
                  <a:gd name="T61" fmla="*/ 38 h 72"/>
                  <a:gd name="T62" fmla="*/ 452 w 452"/>
                  <a:gd name="T63" fmla="*/ 38 h 72"/>
                  <a:gd name="T64" fmla="*/ 452 w 452"/>
                  <a:gd name="T65" fmla="*/ 42 h 72"/>
                  <a:gd name="T66" fmla="*/ 448 w 452"/>
                  <a:gd name="T67" fmla="*/ 46 h 72"/>
                  <a:gd name="T68" fmla="*/ 434 w 452"/>
                  <a:gd name="T69" fmla="*/ 52 h 72"/>
                  <a:gd name="T70" fmla="*/ 414 w 452"/>
                  <a:gd name="T71" fmla="*/ 58 h 72"/>
                  <a:gd name="T72" fmla="*/ 386 w 452"/>
                  <a:gd name="T73" fmla="*/ 62 h 72"/>
                  <a:gd name="T74" fmla="*/ 352 w 452"/>
                  <a:gd name="T75" fmla="*/ 66 h 72"/>
                  <a:gd name="T76" fmla="*/ 314 w 452"/>
                  <a:gd name="T77" fmla="*/ 70 h 72"/>
                  <a:gd name="T78" fmla="*/ 274 w 452"/>
                  <a:gd name="T79" fmla="*/ 72 h 72"/>
                  <a:gd name="T80" fmla="*/ 228 w 452"/>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72"/>
                    </a:moveTo>
                    <a:lnTo>
                      <a:pt x="228" y="72"/>
                    </a:lnTo>
                    <a:lnTo>
                      <a:pt x="182" y="72"/>
                    </a:lnTo>
                    <a:lnTo>
                      <a:pt x="140" y="70"/>
                    </a:lnTo>
                    <a:lnTo>
                      <a:pt x="100" y="66"/>
                    </a:lnTo>
                    <a:lnTo>
                      <a:pt x="66" y="62"/>
                    </a:lnTo>
                    <a:lnTo>
                      <a:pt x="38" y="58"/>
                    </a:lnTo>
                    <a:lnTo>
                      <a:pt x="18" y="52"/>
                    </a:lnTo>
                    <a:lnTo>
                      <a:pt x="4" y="46"/>
                    </a:lnTo>
                    <a:lnTo>
                      <a:pt x="0" y="42"/>
                    </a:lnTo>
                    <a:lnTo>
                      <a:pt x="0" y="38"/>
                    </a:lnTo>
                    <a:lnTo>
                      <a:pt x="0" y="38"/>
                    </a:lnTo>
                    <a:lnTo>
                      <a:pt x="0" y="34"/>
                    </a:lnTo>
                    <a:lnTo>
                      <a:pt x="4" y="30"/>
                    </a:lnTo>
                    <a:lnTo>
                      <a:pt x="18" y="24"/>
                    </a:lnTo>
                    <a:lnTo>
                      <a:pt x="38" y="16"/>
                    </a:lnTo>
                    <a:lnTo>
                      <a:pt x="66" y="12"/>
                    </a:lnTo>
                    <a:lnTo>
                      <a:pt x="100" y="6"/>
                    </a:lnTo>
                    <a:lnTo>
                      <a:pt x="140" y="2"/>
                    </a:lnTo>
                    <a:lnTo>
                      <a:pt x="182" y="0"/>
                    </a:lnTo>
                    <a:lnTo>
                      <a:pt x="228" y="0"/>
                    </a:lnTo>
                    <a:lnTo>
                      <a:pt x="228" y="0"/>
                    </a:lnTo>
                    <a:lnTo>
                      <a:pt x="274" y="0"/>
                    </a:lnTo>
                    <a:lnTo>
                      <a:pt x="314" y="2"/>
                    </a:lnTo>
                    <a:lnTo>
                      <a:pt x="352" y="6"/>
                    </a:lnTo>
                    <a:lnTo>
                      <a:pt x="386" y="12"/>
                    </a:lnTo>
                    <a:lnTo>
                      <a:pt x="414" y="16"/>
                    </a:lnTo>
                    <a:lnTo>
                      <a:pt x="434" y="24"/>
                    </a:lnTo>
                    <a:lnTo>
                      <a:pt x="448" y="30"/>
                    </a:lnTo>
                    <a:lnTo>
                      <a:pt x="452" y="34"/>
                    </a:lnTo>
                    <a:lnTo>
                      <a:pt x="452" y="38"/>
                    </a:lnTo>
                    <a:lnTo>
                      <a:pt x="452" y="38"/>
                    </a:lnTo>
                    <a:lnTo>
                      <a:pt x="452" y="42"/>
                    </a:lnTo>
                    <a:lnTo>
                      <a:pt x="448" y="46"/>
                    </a:lnTo>
                    <a:lnTo>
                      <a:pt x="434" y="52"/>
                    </a:lnTo>
                    <a:lnTo>
                      <a:pt x="414" y="58"/>
                    </a:lnTo>
                    <a:lnTo>
                      <a:pt x="386" y="62"/>
                    </a:lnTo>
                    <a:lnTo>
                      <a:pt x="352" y="66"/>
                    </a:lnTo>
                    <a:lnTo>
                      <a:pt x="314" y="70"/>
                    </a:lnTo>
                    <a:lnTo>
                      <a:pt x="274" y="72"/>
                    </a:lnTo>
                    <a:lnTo>
                      <a:pt x="228"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7" name="Freeform 534"/>
              <p:cNvSpPr>
                <a:spLocks/>
              </p:cNvSpPr>
              <p:nvPr/>
            </p:nvSpPr>
            <p:spPr bwMode="auto">
              <a:xfrm>
                <a:off x="4665" y="4190"/>
                <a:ext cx="456" cy="72"/>
              </a:xfrm>
              <a:custGeom>
                <a:avLst/>
                <a:gdLst>
                  <a:gd name="T0" fmla="*/ 230 w 456"/>
                  <a:gd name="T1" fmla="*/ 0 h 72"/>
                  <a:gd name="T2" fmla="*/ 230 w 456"/>
                  <a:gd name="T3" fmla="*/ 0 h 72"/>
                  <a:gd name="T4" fmla="*/ 184 w 456"/>
                  <a:gd name="T5" fmla="*/ 0 h 72"/>
                  <a:gd name="T6" fmla="*/ 140 w 456"/>
                  <a:gd name="T7" fmla="*/ 2 h 72"/>
                  <a:gd name="T8" fmla="*/ 102 w 456"/>
                  <a:gd name="T9" fmla="*/ 6 h 72"/>
                  <a:gd name="T10" fmla="*/ 68 w 456"/>
                  <a:gd name="T11" fmla="*/ 10 h 72"/>
                  <a:gd name="T12" fmla="*/ 40 w 456"/>
                  <a:gd name="T13" fmla="*/ 16 h 72"/>
                  <a:gd name="T14" fmla="*/ 18 w 456"/>
                  <a:gd name="T15" fmla="*/ 24 h 72"/>
                  <a:gd name="T16" fmla="*/ 4 w 456"/>
                  <a:gd name="T17" fmla="*/ 30 h 72"/>
                  <a:gd name="T18" fmla="*/ 0 w 456"/>
                  <a:gd name="T19" fmla="*/ 34 h 72"/>
                  <a:gd name="T20" fmla="*/ 0 w 456"/>
                  <a:gd name="T21" fmla="*/ 38 h 72"/>
                  <a:gd name="T22" fmla="*/ 0 w 456"/>
                  <a:gd name="T23" fmla="*/ 38 h 72"/>
                  <a:gd name="T24" fmla="*/ 0 w 456"/>
                  <a:gd name="T25" fmla="*/ 42 h 72"/>
                  <a:gd name="T26" fmla="*/ 4 w 456"/>
                  <a:gd name="T27" fmla="*/ 46 h 72"/>
                  <a:gd name="T28" fmla="*/ 18 w 456"/>
                  <a:gd name="T29" fmla="*/ 52 h 72"/>
                  <a:gd name="T30" fmla="*/ 40 w 456"/>
                  <a:gd name="T31" fmla="*/ 58 h 72"/>
                  <a:gd name="T32" fmla="*/ 68 w 456"/>
                  <a:gd name="T33" fmla="*/ 62 h 72"/>
                  <a:gd name="T34" fmla="*/ 102 w 456"/>
                  <a:gd name="T35" fmla="*/ 66 h 72"/>
                  <a:gd name="T36" fmla="*/ 140 w 456"/>
                  <a:gd name="T37" fmla="*/ 70 h 72"/>
                  <a:gd name="T38" fmla="*/ 184 w 456"/>
                  <a:gd name="T39" fmla="*/ 72 h 72"/>
                  <a:gd name="T40" fmla="*/ 230 w 456"/>
                  <a:gd name="T41" fmla="*/ 72 h 72"/>
                  <a:gd name="T42" fmla="*/ 230 w 456"/>
                  <a:gd name="T43" fmla="*/ 72 h 72"/>
                  <a:gd name="T44" fmla="*/ 276 w 456"/>
                  <a:gd name="T45" fmla="*/ 72 h 72"/>
                  <a:gd name="T46" fmla="*/ 318 w 456"/>
                  <a:gd name="T47" fmla="*/ 70 h 72"/>
                  <a:gd name="T48" fmla="*/ 356 w 456"/>
                  <a:gd name="T49" fmla="*/ 66 h 72"/>
                  <a:gd name="T50" fmla="*/ 390 w 456"/>
                  <a:gd name="T51" fmla="*/ 62 h 72"/>
                  <a:gd name="T52" fmla="*/ 418 w 456"/>
                  <a:gd name="T53" fmla="*/ 58 h 72"/>
                  <a:gd name="T54" fmla="*/ 438 w 456"/>
                  <a:gd name="T55" fmla="*/ 52 h 72"/>
                  <a:gd name="T56" fmla="*/ 452 w 456"/>
                  <a:gd name="T57" fmla="*/ 46 h 72"/>
                  <a:gd name="T58" fmla="*/ 456 w 456"/>
                  <a:gd name="T59" fmla="*/ 42 h 72"/>
                  <a:gd name="T60" fmla="*/ 456 w 456"/>
                  <a:gd name="T61" fmla="*/ 38 h 72"/>
                  <a:gd name="T62" fmla="*/ 456 w 456"/>
                  <a:gd name="T63" fmla="*/ 38 h 72"/>
                  <a:gd name="T64" fmla="*/ 456 w 456"/>
                  <a:gd name="T65" fmla="*/ 34 h 72"/>
                  <a:gd name="T66" fmla="*/ 452 w 456"/>
                  <a:gd name="T67" fmla="*/ 30 h 72"/>
                  <a:gd name="T68" fmla="*/ 438 w 456"/>
                  <a:gd name="T69" fmla="*/ 24 h 72"/>
                  <a:gd name="T70" fmla="*/ 418 w 456"/>
                  <a:gd name="T71" fmla="*/ 16 h 72"/>
                  <a:gd name="T72" fmla="*/ 390 w 456"/>
                  <a:gd name="T73" fmla="*/ 10 h 72"/>
                  <a:gd name="T74" fmla="*/ 356 w 456"/>
                  <a:gd name="T75" fmla="*/ 6 h 72"/>
                  <a:gd name="T76" fmla="*/ 318 w 456"/>
                  <a:gd name="T77" fmla="*/ 2 h 72"/>
                  <a:gd name="T78" fmla="*/ 276 w 456"/>
                  <a:gd name="T79" fmla="*/ 0 h 72"/>
                  <a:gd name="T80" fmla="*/ 230 w 45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6" h="72">
                    <a:moveTo>
                      <a:pt x="230" y="0"/>
                    </a:moveTo>
                    <a:lnTo>
                      <a:pt x="230" y="0"/>
                    </a:lnTo>
                    <a:lnTo>
                      <a:pt x="184" y="0"/>
                    </a:lnTo>
                    <a:lnTo>
                      <a:pt x="140" y="2"/>
                    </a:lnTo>
                    <a:lnTo>
                      <a:pt x="102" y="6"/>
                    </a:lnTo>
                    <a:lnTo>
                      <a:pt x="68" y="10"/>
                    </a:lnTo>
                    <a:lnTo>
                      <a:pt x="40" y="16"/>
                    </a:lnTo>
                    <a:lnTo>
                      <a:pt x="18" y="24"/>
                    </a:lnTo>
                    <a:lnTo>
                      <a:pt x="4" y="30"/>
                    </a:lnTo>
                    <a:lnTo>
                      <a:pt x="0" y="34"/>
                    </a:lnTo>
                    <a:lnTo>
                      <a:pt x="0" y="38"/>
                    </a:lnTo>
                    <a:lnTo>
                      <a:pt x="0" y="38"/>
                    </a:lnTo>
                    <a:lnTo>
                      <a:pt x="0" y="42"/>
                    </a:lnTo>
                    <a:lnTo>
                      <a:pt x="4" y="46"/>
                    </a:lnTo>
                    <a:lnTo>
                      <a:pt x="18" y="52"/>
                    </a:lnTo>
                    <a:lnTo>
                      <a:pt x="40" y="58"/>
                    </a:lnTo>
                    <a:lnTo>
                      <a:pt x="68" y="62"/>
                    </a:lnTo>
                    <a:lnTo>
                      <a:pt x="102" y="66"/>
                    </a:lnTo>
                    <a:lnTo>
                      <a:pt x="140" y="70"/>
                    </a:lnTo>
                    <a:lnTo>
                      <a:pt x="184" y="72"/>
                    </a:lnTo>
                    <a:lnTo>
                      <a:pt x="230" y="72"/>
                    </a:lnTo>
                    <a:lnTo>
                      <a:pt x="230" y="72"/>
                    </a:lnTo>
                    <a:lnTo>
                      <a:pt x="276" y="72"/>
                    </a:lnTo>
                    <a:lnTo>
                      <a:pt x="318" y="70"/>
                    </a:lnTo>
                    <a:lnTo>
                      <a:pt x="356" y="66"/>
                    </a:lnTo>
                    <a:lnTo>
                      <a:pt x="390" y="62"/>
                    </a:lnTo>
                    <a:lnTo>
                      <a:pt x="418" y="58"/>
                    </a:lnTo>
                    <a:lnTo>
                      <a:pt x="438" y="52"/>
                    </a:lnTo>
                    <a:lnTo>
                      <a:pt x="452" y="46"/>
                    </a:lnTo>
                    <a:lnTo>
                      <a:pt x="456" y="42"/>
                    </a:lnTo>
                    <a:lnTo>
                      <a:pt x="456" y="38"/>
                    </a:lnTo>
                    <a:lnTo>
                      <a:pt x="456" y="38"/>
                    </a:lnTo>
                    <a:lnTo>
                      <a:pt x="456" y="34"/>
                    </a:lnTo>
                    <a:lnTo>
                      <a:pt x="452" y="30"/>
                    </a:lnTo>
                    <a:lnTo>
                      <a:pt x="438" y="24"/>
                    </a:lnTo>
                    <a:lnTo>
                      <a:pt x="418" y="16"/>
                    </a:lnTo>
                    <a:lnTo>
                      <a:pt x="390" y="10"/>
                    </a:lnTo>
                    <a:lnTo>
                      <a:pt x="356" y="6"/>
                    </a:lnTo>
                    <a:lnTo>
                      <a:pt x="318" y="2"/>
                    </a:lnTo>
                    <a:lnTo>
                      <a:pt x="276" y="0"/>
                    </a:lnTo>
                    <a:lnTo>
                      <a:pt x="2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8" name="Freeform 535"/>
              <p:cNvSpPr>
                <a:spLocks noEditPoints="1"/>
              </p:cNvSpPr>
              <p:nvPr/>
            </p:nvSpPr>
            <p:spPr bwMode="auto">
              <a:xfrm>
                <a:off x="4667" y="4190"/>
                <a:ext cx="452" cy="72"/>
              </a:xfrm>
              <a:custGeom>
                <a:avLst/>
                <a:gdLst>
                  <a:gd name="T0" fmla="*/ 228 w 452"/>
                  <a:gd name="T1" fmla="*/ 72 h 72"/>
                  <a:gd name="T2" fmla="*/ 140 w 452"/>
                  <a:gd name="T3" fmla="*/ 70 h 72"/>
                  <a:gd name="T4" fmla="*/ 68 w 452"/>
                  <a:gd name="T5" fmla="*/ 62 h 72"/>
                  <a:gd name="T6" fmla="*/ 20 w 452"/>
                  <a:gd name="T7" fmla="*/ 52 h 72"/>
                  <a:gd name="T8" fmla="*/ 2 w 452"/>
                  <a:gd name="T9" fmla="*/ 42 h 72"/>
                  <a:gd name="T10" fmla="*/ 2 w 452"/>
                  <a:gd name="T11" fmla="*/ 38 h 72"/>
                  <a:gd name="T12" fmla="*/ 6 w 452"/>
                  <a:gd name="T13" fmla="*/ 30 h 72"/>
                  <a:gd name="T14" fmla="*/ 40 w 452"/>
                  <a:gd name="T15" fmla="*/ 16 h 72"/>
                  <a:gd name="T16" fmla="*/ 102 w 452"/>
                  <a:gd name="T17" fmla="*/ 6 h 72"/>
                  <a:gd name="T18" fmla="*/ 182 w 452"/>
                  <a:gd name="T19" fmla="*/ 0 h 72"/>
                  <a:gd name="T20" fmla="*/ 228 w 452"/>
                  <a:gd name="T21" fmla="*/ 0 h 72"/>
                  <a:gd name="T22" fmla="*/ 314 w 452"/>
                  <a:gd name="T23" fmla="*/ 2 h 72"/>
                  <a:gd name="T24" fmla="*/ 384 w 452"/>
                  <a:gd name="T25" fmla="*/ 12 h 72"/>
                  <a:gd name="T26" fmla="*/ 432 w 452"/>
                  <a:gd name="T27" fmla="*/ 24 h 72"/>
                  <a:gd name="T28" fmla="*/ 450 w 452"/>
                  <a:gd name="T29" fmla="*/ 34 h 72"/>
                  <a:gd name="T30" fmla="*/ 450 w 452"/>
                  <a:gd name="T31" fmla="*/ 38 h 72"/>
                  <a:gd name="T32" fmla="*/ 446 w 452"/>
                  <a:gd name="T33" fmla="*/ 46 h 72"/>
                  <a:gd name="T34" fmla="*/ 412 w 452"/>
                  <a:gd name="T35" fmla="*/ 56 h 72"/>
                  <a:gd name="T36" fmla="*/ 352 w 452"/>
                  <a:gd name="T37" fmla="*/ 66 h 72"/>
                  <a:gd name="T38" fmla="*/ 272 w 452"/>
                  <a:gd name="T39" fmla="*/ 72 h 72"/>
                  <a:gd name="T40" fmla="*/ 228 w 452"/>
                  <a:gd name="T41" fmla="*/ 0 h 72"/>
                  <a:gd name="T42" fmla="*/ 182 w 452"/>
                  <a:gd name="T43" fmla="*/ 0 h 72"/>
                  <a:gd name="T44" fmla="*/ 100 w 452"/>
                  <a:gd name="T45" fmla="*/ 6 h 72"/>
                  <a:gd name="T46" fmla="*/ 38 w 452"/>
                  <a:gd name="T47" fmla="*/ 16 h 72"/>
                  <a:gd name="T48" fmla="*/ 4 w 452"/>
                  <a:gd name="T49" fmla="*/ 30 h 72"/>
                  <a:gd name="T50" fmla="*/ 0 w 452"/>
                  <a:gd name="T51" fmla="*/ 38 h 72"/>
                  <a:gd name="T52" fmla="*/ 0 w 452"/>
                  <a:gd name="T53" fmla="*/ 42 h 72"/>
                  <a:gd name="T54" fmla="*/ 18 w 452"/>
                  <a:gd name="T55" fmla="*/ 52 h 72"/>
                  <a:gd name="T56" fmla="*/ 66 w 452"/>
                  <a:gd name="T57" fmla="*/ 62 h 72"/>
                  <a:gd name="T58" fmla="*/ 140 w 452"/>
                  <a:gd name="T59" fmla="*/ 70 h 72"/>
                  <a:gd name="T60" fmla="*/ 228 w 452"/>
                  <a:gd name="T61" fmla="*/ 72 h 72"/>
                  <a:gd name="T62" fmla="*/ 274 w 452"/>
                  <a:gd name="T63" fmla="*/ 72 h 72"/>
                  <a:gd name="T64" fmla="*/ 352 w 452"/>
                  <a:gd name="T65" fmla="*/ 66 h 72"/>
                  <a:gd name="T66" fmla="*/ 414 w 452"/>
                  <a:gd name="T67" fmla="*/ 58 h 72"/>
                  <a:gd name="T68" fmla="*/ 448 w 452"/>
                  <a:gd name="T69" fmla="*/ 46 h 72"/>
                  <a:gd name="T70" fmla="*/ 452 w 452"/>
                  <a:gd name="T71" fmla="*/ 38 h 72"/>
                  <a:gd name="T72" fmla="*/ 452 w 452"/>
                  <a:gd name="T73" fmla="*/ 34 h 72"/>
                  <a:gd name="T74" fmla="*/ 434 w 452"/>
                  <a:gd name="T75" fmla="*/ 24 h 72"/>
                  <a:gd name="T76" fmla="*/ 386 w 452"/>
                  <a:gd name="T77" fmla="*/ 12 h 72"/>
                  <a:gd name="T78" fmla="*/ 314 w 452"/>
                  <a:gd name="T79" fmla="*/ 2 h 72"/>
                  <a:gd name="T80" fmla="*/ 228 w 452"/>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72"/>
                    </a:moveTo>
                    <a:lnTo>
                      <a:pt x="228" y="72"/>
                    </a:lnTo>
                    <a:lnTo>
                      <a:pt x="182" y="72"/>
                    </a:lnTo>
                    <a:lnTo>
                      <a:pt x="140" y="70"/>
                    </a:lnTo>
                    <a:lnTo>
                      <a:pt x="102" y="66"/>
                    </a:lnTo>
                    <a:lnTo>
                      <a:pt x="68" y="62"/>
                    </a:lnTo>
                    <a:lnTo>
                      <a:pt x="40" y="56"/>
                    </a:lnTo>
                    <a:lnTo>
                      <a:pt x="20" y="52"/>
                    </a:lnTo>
                    <a:lnTo>
                      <a:pt x="6" y="46"/>
                    </a:lnTo>
                    <a:lnTo>
                      <a:pt x="2" y="42"/>
                    </a:lnTo>
                    <a:lnTo>
                      <a:pt x="2" y="38"/>
                    </a:lnTo>
                    <a:lnTo>
                      <a:pt x="2" y="38"/>
                    </a:lnTo>
                    <a:lnTo>
                      <a:pt x="2" y="34"/>
                    </a:lnTo>
                    <a:lnTo>
                      <a:pt x="6" y="30"/>
                    </a:lnTo>
                    <a:lnTo>
                      <a:pt x="20" y="24"/>
                    </a:lnTo>
                    <a:lnTo>
                      <a:pt x="40" y="16"/>
                    </a:lnTo>
                    <a:lnTo>
                      <a:pt x="68" y="12"/>
                    </a:lnTo>
                    <a:lnTo>
                      <a:pt x="102" y="6"/>
                    </a:lnTo>
                    <a:lnTo>
                      <a:pt x="140" y="2"/>
                    </a:lnTo>
                    <a:lnTo>
                      <a:pt x="182" y="0"/>
                    </a:lnTo>
                    <a:lnTo>
                      <a:pt x="228" y="0"/>
                    </a:lnTo>
                    <a:lnTo>
                      <a:pt x="228" y="0"/>
                    </a:lnTo>
                    <a:lnTo>
                      <a:pt x="272" y="0"/>
                    </a:lnTo>
                    <a:lnTo>
                      <a:pt x="314" y="2"/>
                    </a:lnTo>
                    <a:lnTo>
                      <a:pt x="352" y="6"/>
                    </a:lnTo>
                    <a:lnTo>
                      <a:pt x="384" y="12"/>
                    </a:lnTo>
                    <a:lnTo>
                      <a:pt x="412" y="16"/>
                    </a:lnTo>
                    <a:lnTo>
                      <a:pt x="432" y="24"/>
                    </a:lnTo>
                    <a:lnTo>
                      <a:pt x="446" y="30"/>
                    </a:lnTo>
                    <a:lnTo>
                      <a:pt x="450" y="34"/>
                    </a:lnTo>
                    <a:lnTo>
                      <a:pt x="450" y="38"/>
                    </a:lnTo>
                    <a:lnTo>
                      <a:pt x="450" y="38"/>
                    </a:lnTo>
                    <a:lnTo>
                      <a:pt x="450" y="42"/>
                    </a:lnTo>
                    <a:lnTo>
                      <a:pt x="446" y="46"/>
                    </a:lnTo>
                    <a:lnTo>
                      <a:pt x="432" y="52"/>
                    </a:lnTo>
                    <a:lnTo>
                      <a:pt x="412" y="56"/>
                    </a:lnTo>
                    <a:lnTo>
                      <a:pt x="384" y="62"/>
                    </a:lnTo>
                    <a:lnTo>
                      <a:pt x="352" y="66"/>
                    </a:lnTo>
                    <a:lnTo>
                      <a:pt x="314" y="70"/>
                    </a:lnTo>
                    <a:lnTo>
                      <a:pt x="272" y="72"/>
                    </a:lnTo>
                    <a:lnTo>
                      <a:pt x="228" y="72"/>
                    </a:lnTo>
                    <a:close/>
                    <a:moveTo>
                      <a:pt x="228" y="0"/>
                    </a:moveTo>
                    <a:lnTo>
                      <a:pt x="228" y="0"/>
                    </a:lnTo>
                    <a:lnTo>
                      <a:pt x="182" y="0"/>
                    </a:lnTo>
                    <a:lnTo>
                      <a:pt x="140"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8"/>
                    </a:lnTo>
                    <a:lnTo>
                      <a:pt x="66" y="62"/>
                    </a:lnTo>
                    <a:lnTo>
                      <a:pt x="100" y="66"/>
                    </a:lnTo>
                    <a:lnTo>
                      <a:pt x="140" y="70"/>
                    </a:lnTo>
                    <a:lnTo>
                      <a:pt x="182" y="72"/>
                    </a:lnTo>
                    <a:lnTo>
                      <a:pt x="228" y="72"/>
                    </a:lnTo>
                    <a:lnTo>
                      <a:pt x="228" y="72"/>
                    </a:lnTo>
                    <a:lnTo>
                      <a:pt x="274" y="72"/>
                    </a:lnTo>
                    <a:lnTo>
                      <a:pt x="314" y="70"/>
                    </a:lnTo>
                    <a:lnTo>
                      <a:pt x="352" y="66"/>
                    </a:lnTo>
                    <a:lnTo>
                      <a:pt x="386" y="62"/>
                    </a:lnTo>
                    <a:lnTo>
                      <a:pt x="414" y="58"/>
                    </a:lnTo>
                    <a:lnTo>
                      <a:pt x="434" y="52"/>
                    </a:lnTo>
                    <a:lnTo>
                      <a:pt x="448" y="46"/>
                    </a:lnTo>
                    <a:lnTo>
                      <a:pt x="452" y="42"/>
                    </a:lnTo>
                    <a:lnTo>
                      <a:pt x="452" y="38"/>
                    </a:lnTo>
                    <a:lnTo>
                      <a:pt x="452" y="38"/>
                    </a:lnTo>
                    <a:lnTo>
                      <a:pt x="452" y="34"/>
                    </a:lnTo>
                    <a:lnTo>
                      <a:pt x="448" y="30"/>
                    </a:lnTo>
                    <a:lnTo>
                      <a:pt x="434" y="24"/>
                    </a:lnTo>
                    <a:lnTo>
                      <a:pt x="414" y="16"/>
                    </a:lnTo>
                    <a:lnTo>
                      <a:pt x="386" y="12"/>
                    </a:lnTo>
                    <a:lnTo>
                      <a:pt x="352" y="6"/>
                    </a:lnTo>
                    <a:lnTo>
                      <a:pt x="314" y="2"/>
                    </a:lnTo>
                    <a:lnTo>
                      <a:pt x="274" y="0"/>
                    </a:lnTo>
                    <a:lnTo>
                      <a:pt x="228" y="0"/>
                    </a:lnTo>
                    <a:close/>
                  </a:path>
                </a:pathLst>
              </a:custGeom>
              <a:solidFill>
                <a:srgbClr val="A9A2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9" name="Freeform 536"/>
              <p:cNvSpPr>
                <a:spLocks/>
              </p:cNvSpPr>
              <p:nvPr/>
            </p:nvSpPr>
            <p:spPr bwMode="auto">
              <a:xfrm>
                <a:off x="4669" y="4190"/>
                <a:ext cx="448" cy="72"/>
              </a:xfrm>
              <a:custGeom>
                <a:avLst/>
                <a:gdLst>
                  <a:gd name="T0" fmla="*/ 226 w 448"/>
                  <a:gd name="T1" fmla="*/ 72 h 72"/>
                  <a:gd name="T2" fmla="*/ 226 w 448"/>
                  <a:gd name="T3" fmla="*/ 72 h 72"/>
                  <a:gd name="T4" fmla="*/ 180 w 448"/>
                  <a:gd name="T5" fmla="*/ 72 h 72"/>
                  <a:gd name="T6" fmla="*/ 138 w 448"/>
                  <a:gd name="T7" fmla="*/ 70 h 72"/>
                  <a:gd name="T8" fmla="*/ 100 w 448"/>
                  <a:gd name="T9" fmla="*/ 66 h 72"/>
                  <a:gd name="T10" fmla="*/ 66 w 448"/>
                  <a:gd name="T11" fmla="*/ 62 h 72"/>
                  <a:gd name="T12" fmla="*/ 38 w 448"/>
                  <a:gd name="T13" fmla="*/ 56 h 72"/>
                  <a:gd name="T14" fmla="*/ 18 w 448"/>
                  <a:gd name="T15" fmla="*/ 52 h 72"/>
                  <a:gd name="T16" fmla="*/ 4 w 448"/>
                  <a:gd name="T17" fmla="*/ 46 h 72"/>
                  <a:gd name="T18" fmla="*/ 0 w 448"/>
                  <a:gd name="T19" fmla="*/ 42 h 72"/>
                  <a:gd name="T20" fmla="*/ 0 w 448"/>
                  <a:gd name="T21" fmla="*/ 38 h 72"/>
                  <a:gd name="T22" fmla="*/ 0 w 448"/>
                  <a:gd name="T23" fmla="*/ 38 h 72"/>
                  <a:gd name="T24" fmla="*/ 0 w 448"/>
                  <a:gd name="T25" fmla="*/ 34 h 72"/>
                  <a:gd name="T26" fmla="*/ 4 w 448"/>
                  <a:gd name="T27" fmla="*/ 30 h 72"/>
                  <a:gd name="T28" fmla="*/ 18 w 448"/>
                  <a:gd name="T29" fmla="*/ 24 h 72"/>
                  <a:gd name="T30" fmla="*/ 38 w 448"/>
                  <a:gd name="T31" fmla="*/ 16 h 72"/>
                  <a:gd name="T32" fmla="*/ 66 w 448"/>
                  <a:gd name="T33" fmla="*/ 12 h 72"/>
                  <a:gd name="T34" fmla="*/ 100 w 448"/>
                  <a:gd name="T35" fmla="*/ 6 h 72"/>
                  <a:gd name="T36" fmla="*/ 138 w 448"/>
                  <a:gd name="T37" fmla="*/ 2 h 72"/>
                  <a:gd name="T38" fmla="*/ 180 w 448"/>
                  <a:gd name="T39" fmla="*/ 0 h 72"/>
                  <a:gd name="T40" fmla="*/ 226 w 448"/>
                  <a:gd name="T41" fmla="*/ 0 h 72"/>
                  <a:gd name="T42" fmla="*/ 226 w 448"/>
                  <a:gd name="T43" fmla="*/ 0 h 72"/>
                  <a:gd name="T44" fmla="*/ 270 w 448"/>
                  <a:gd name="T45" fmla="*/ 0 h 72"/>
                  <a:gd name="T46" fmla="*/ 312 w 448"/>
                  <a:gd name="T47" fmla="*/ 2 h 72"/>
                  <a:gd name="T48" fmla="*/ 350 w 448"/>
                  <a:gd name="T49" fmla="*/ 6 h 72"/>
                  <a:gd name="T50" fmla="*/ 382 w 448"/>
                  <a:gd name="T51" fmla="*/ 12 h 72"/>
                  <a:gd name="T52" fmla="*/ 410 w 448"/>
                  <a:gd name="T53" fmla="*/ 16 h 72"/>
                  <a:gd name="T54" fmla="*/ 430 w 448"/>
                  <a:gd name="T55" fmla="*/ 24 h 72"/>
                  <a:gd name="T56" fmla="*/ 444 w 448"/>
                  <a:gd name="T57" fmla="*/ 30 h 72"/>
                  <a:gd name="T58" fmla="*/ 448 w 448"/>
                  <a:gd name="T59" fmla="*/ 34 h 72"/>
                  <a:gd name="T60" fmla="*/ 448 w 448"/>
                  <a:gd name="T61" fmla="*/ 38 h 72"/>
                  <a:gd name="T62" fmla="*/ 448 w 448"/>
                  <a:gd name="T63" fmla="*/ 38 h 72"/>
                  <a:gd name="T64" fmla="*/ 448 w 448"/>
                  <a:gd name="T65" fmla="*/ 42 h 72"/>
                  <a:gd name="T66" fmla="*/ 444 w 448"/>
                  <a:gd name="T67" fmla="*/ 46 h 72"/>
                  <a:gd name="T68" fmla="*/ 430 w 448"/>
                  <a:gd name="T69" fmla="*/ 52 h 72"/>
                  <a:gd name="T70" fmla="*/ 410 w 448"/>
                  <a:gd name="T71" fmla="*/ 56 h 72"/>
                  <a:gd name="T72" fmla="*/ 382 w 448"/>
                  <a:gd name="T73" fmla="*/ 62 h 72"/>
                  <a:gd name="T74" fmla="*/ 350 w 448"/>
                  <a:gd name="T75" fmla="*/ 66 h 72"/>
                  <a:gd name="T76" fmla="*/ 312 w 448"/>
                  <a:gd name="T77" fmla="*/ 70 h 72"/>
                  <a:gd name="T78" fmla="*/ 270 w 448"/>
                  <a:gd name="T79" fmla="*/ 72 h 72"/>
                  <a:gd name="T80" fmla="*/ 226 w 448"/>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72"/>
                    </a:moveTo>
                    <a:lnTo>
                      <a:pt x="226" y="72"/>
                    </a:lnTo>
                    <a:lnTo>
                      <a:pt x="180" y="72"/>
                    </a:lnTo>
                    <a:lnTo>
                      <a:pt x="138" y="70"/>
                    </a:lnTo>
                    <a:lnTo>
                      <a:pt x="100" y="66"/>
                    </a:lnTo>
                    <a:lnTo>
                      <a:pt x="66" y="62"/>
                    </a:lnTo>
                    <a:lnTo>
                      <a:pt x="38" y="56"/>
                    </a:lnTo>
                    <a:lnTo>
                      <a:pt x="18" y="52"/>
                    </a:lnTo>
                    <a:lnTo>
                      <a:pt x="4" y="46"/>
                    </a:lnTo>
                    <a:lnTo>
                      <a:pt x="0" y="42"/>
                    </a:lnTo>
                    <a:lnTo>
                      <a:pt x="0" y="38"/>
                    </a:lnTo>
                    <a:lnTo>
                      <a:pt x="0" y="38"/>
                    </a:lnTo>
                    <a:lnTo>
                      <a:pt x="0" y="34"/>
                    </a:lnTo>
                    <a:lnTo>
                      <a:pt x="4" y="30"/>
                    </a:lnTo>
                    <a:lnTo>
                      <a:pt x="18" y="24"/>
                    </a:lnTo>
                    <a:lnTo>
                      <a:pt x="38" y="16"/>
                    </a:lnTo>
                    <a:lnTo>
                      <a:pt x="66" y="12"/>
                    </a:lnTo>
                    <a:lnTo>
                      <a:pt x="100" y="6"/>
                    </a:lnTo>
                    <a:lnTo>
                      <a:pt x="138" y="2"/>
                    </a:lnTo>
                    <a:lnTo>
                      <a:pt x="180" y="0"/>
                    </a:lnTo>
                    <a:lnTo>
                      <a:pt x="226" y="0"/>
                    </a:lnTo>
                    <a:lnTo>
                      <a:pt x="226" y="0"/>
                    </a:lnTo>
                    <a:lnTo>
                      <a:pt x="270" y="0"/>
                    </a:lnTo>
                    <a:lnTo>
                      <a:pt x="312" y="2"/>
                    </a:lnTo>
                    <a:lnTo>
                      <a:pt x="350" y="6"/>
                    </a:lnTo>
                    <a:lnTo>
                      <a:pt x="382" y="12"/>
                    </a:lnTo>
                    <a:lnTo>
                      <a:pt x="410" y="16"/>
                    </a:lnTo>
                    <a:lnTo>
                      <a:pt x="430" y="24"/>
                    </a:lnTo>
                    <a:lnTo>
                      <a:pt x="444" y="30"/>
                    </a:lnTo>
                    <a:lnTo>
                      <a:pt x="448" y="34"/>
                    </a:lnTo>
                    <a:lnTo>
                      <a:pt x="448" y="38"/>
                    </a:lnTo>
                    <a:lnTo>
                      <a:pt x="448" y="38"/>
                    </a:lnTo>
                    <a:lnTo>
                      <a:pt x="448" y="42"/>
                    </a:lnTo>
                    <a:lnTo>
                      <a:pt x="444" y="46"/>
                    </a:lnTo>
                    <a:lnTo>
                      <a:pt x="430" y="52"/>
                    </a:lnTo>
                    <a:lnTo>
                      <a:pt x="410" y="56"/>
                    </a:lnTo>
                    <a:lnTo>
                      <a:pt x="382" y="62"/>
                    </a:lnTo>
                    <a:lnTo>
                      <a:pt x="350" y="66"/>
                    </a:lnTo>
                    <a:lnTo>
                      <a:pt x="312" y="70"/>
                    </a:lnTo>
                    <a:lnTo>
                      <a:pt x="270" y="72"/>
                    </a:lnTo>
                    <a:lnTo>
                      <a:pt x="226"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0" name="Freeform 537"/>
              <p:cNvSpPr>
                <a:spLocks/>
              </p:cNvSpPr>
              <p:nvPr/>
            </p:nvSpPr>
            <p:spPr bwMode="auto">
              <a:xfrm>
                <a:off x="4667" y="4190"/>
                <a:ext cx="452" cy="72"/>
              </a:xfrm>
              <a:custGeom>
                <a:avLst/>
                <a:gdLst>
                  <a:gd name="T0" fmla="*/ 228 w 452"/>
                  <a:gd name="T1" fmla="*/ 0 h 72"/>
                  <a:gd name="T2" fmla="*/ 228 w 452"/>
                  <a:gd name="T3" fmla="*/ 0 h 72"/>
                  <a:gd name="T4" fmla="*/ 182 w 452"/>
                  <a:gd name="T5" fmla="*/ 0 h 72"/>
                  <a:gd name="T6" fmla="*/ 140 w 452"/>
                  <a:gd name="T7" fmla="*/ 2 h 72"/>
                  <a:gd name="T8" fmla="*/ 100 w 452"/>
                  <a:gd name="T9" fmla="*/ 6 h 72"/>
                  <a:gd name="T10" fmla="*/ 66 w 452"/>
                  <a:gd name="T11" fmla="*/ 12 h 72"/>
                  <a:gd name="T12" fmla="*/ 38 w 452"/>
                  <a:gd name="T13" fmla="*/ 16 h 72"/>
                  <a:gd name="T14" fmla="*/ 18 w 452"/>
                  <a:gd name="T15" fmla="*/ 24 h 72"/>
                  <a:gd name="T16" fmla="*/ 4 w 452"/>
                  <a:gd name="T17" fmla="*/ 30 h 72"/>
                  <a:gd name="T18" fmla="*/ 0 w 452"/>
                  <a:gd name="T19" fmla="*/ 34 h 72"/>
                  <a:gd name="T20" fmla="*/ 0 w 452"/>
                  <a:gd name="T21" fmla="*/ 38 h 72"/>
                  <a:gd name="T22" fmla="*/ 0 w 452"/>
                  <a:gd name="T23" fmla="*/ 38 h 72"/>
                  <a:gd name="T24" fmla="*/ 0 w 452"/>
                  <a:gd name="T25" fmla="*/ 42 h 72"/>
                  <a:gd name="T26" fmla="*/ 4 w 452"/>
                  <a:gd name="T27" fmla="*/ 46 h 72"/>
                  <a:gd name="T28" fmla="*/ 18 w 452"/>
                  <a:gd name="T29" fmla="*/ 52 h 72"/>
                  <a:gd name="T30" fmla="*/ 38 w 452"/>
                  <a:gd name="T31" fmla="*/ 58 h 72"/>
                  <a:gd name="T32" fmla="*/ 66 w 452"/>
                  <a:gd name="T33" fmla="*/ 62 h 72"/>
                  <a:gd name="T34" fmla="*/ 100 w 452"/>
                  <a:gd name="T35" fmla="*/ 66 h 72"/>
                  <a:gd name="T36" fmla="*/ 140 w 452"/>
                  <a:gd name="T37" fmla="*/ 70 h 72"/>
                  <a:gd name="T38" fmla="*/ 182 w 452"/>
                  <a:gd name="T39" fmla="*/ 72 h 72"/>
                  <a:gd name="T40" fmla="*/ 228 w 452"/>
                  <a:gd name="T41" fmla="*/ 72 h 72"/>
                  <a:gd name="T42" fmla="*/ 228 w 452"/>
                  <a:gd name="T43" fmla="*/ 72 h 72"/>
                  <a:gd name="T44" fmla="*/ 274 w 452"/>
                  <a:gd name="T45" fmla="*/ 72 h 72"/>
                  <a:gd name="T46" fmla="*/ 314 w 452"/>
                  <a:gd name="T47" fmla="*/ 70 h 72"/>
                  <a:gd name="T48" fmla="*/ 352 w 452"/>
                  <a:gd name="T49" fmla="*/ 66 h 72"/>
                  <a:gd name="T50" fmla="*/ 386 w 452"/>
                  <a:gd name="T51" fmla="*/ 62 h 72"/>
                  <a:gd name="T52" fmla="*/ 414 w 452"/>
                  <a:gd name="T53" fmla="*/ 58 h 72"/>
                  <a:gd name="T54" fmla="*/ 434 w 452"/>
                  <a:gd name="T55" fmla="*/ 52 h 72"/>
                  <a:gd name="T56" fmla="*/ 448 w 452"/>
                  <a:gd name="T57" fmla="*/ 46 h 72"/>
                  <a:gd name="T58" fmla="*/ 452 w 452"/>
                  <a:gd name="T59" fmla="*/ 42 h 72"/>
                  <a:gd name="T60" fmla="*/ 452 w 452"/>
                  <a:gd name="T61" fmla="*/ 38 h 72"/>
                  <a:gd name="T62" fmla="*/ 452 w 452"/>
                  <a:gd name="T63" fmla="*/ 38 h 72"/>
                  <a:gd name="T64" fmla="*/ 452 w 452"/>
                  <a:gd name="T65" fmla="*/ 34 h 72"/>
                  <a:gd name="T66" fmla="*/ 448 w 452"/>
                  <a:gd name="T67" fmla="*/ 30 h 72"/>
                  <a:gd name="T68" fmla="*/ 434 w 452"/>
                  <a:gd name="T69" fmla="*/ 24 h 72"/>
                  <a:gd name="T70" fmla="*/ 414 w 452"/>
                  <a:gd name="T71" fmla="*/ 16 h 72"/>
                  <a:gd name="T72" fmla="*/ 386 w 452"/>
                  <a:gd name="T73" fmla="*/ 12 h 72"/>
                  <a:gd name="T74" fmla="*/ 352 w 452"/>
                  <a:gd name="T75" fmla="*/ 6 h 72"/>
                  <a:gd name="T76" fmla="*/ 314 w 452"/>
                  <a:gd name="T77" fmla="*/ 2 h 72"/>
                  <a:gd name="T78" fmla="*/ 274 w 452"/>
                  <a:gd name="T79" fmla="*/ 0 h 72"/>
                  <a:gd name="T80" fmla="*/ 228 w 452"/>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 h="72">
                    <a:moveTo>
                      <a:pt x="228" y="0"/>
                    </a:moveTo>
                    <a:lnTo>
                      <a:pt x="228" y="0"/>
                    </a:lnTo>
                    <a:lnTo>
                      <a:pt x="182" y="0"/>
                    </a:lnTo>
                    <a:lnTo>
                      <a:pt x="140"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8"/>
                    </a:lnTo>
                    <a:lnTo>
                      <a:pt x="66" y="62"/>
                    </a:lnTo>
                    <a:lnTo>
                      <a:pt x="100" y="66"/>
                    </a:lnTo>
                    <a:lnTo>
                      <a:pt x="140" y="70"/>
                    </a:lnTo>
                    <a:lnTo>
                      <a:pt x="182" y="72"/>
                    </a:lnTo>
                    <a:lnTo>
                      <a:pt x="228" y="72"/>
                    </a:lnTo>
                    <a:lnTo>
                      <a:pt x="228" y="72"/>
                    </a:lnTo>
                    <a:lnTo>
                      <a:pt x="274" y="72"/>
                    </a:lnTo>
                    <a:lnTo>
                      <a:pt x="314" y="70"/>
                    </a:lnTo>
                    <a:lnTo>
                      <a:pt x="352" y="66"/>
                    </a:lnTo>
                    <a:lnTo>
                      <a:pt x="386" y="62"/>
                    </a:lnTo>
                    <a:lnTo>
                      <a:pt x="414" y="58"/>
                    </a:lnTo>
                    <a:lnTo>
                      <a:pt x="434" y="52"/>
                    </a:lnTo>
                    <a:lnTo>
                      <a:pt x="448" y="46"/>
                    </a:lnTo>
                    <a:lnTo>
                      <a:pt x="452" y="42"/>
                    </a:lnTo>
                    <a:lnTo>
                      <a:pt x="452" y="38"/>
                    </a:lnTo>
                    <a:lnTo>
                      <a:pt x="452" y="38"/>
                    </a:lnTo>
                    <a:lnTo>
                      <a:pt x="452" y="34"/>
                    </a:lnTo>
                    <a:lnTo>
                      <a:pt x="448" y="30"/>
                    </a:lnTo>
                    <a:lnTo>
                      <a:pt x="434" y="24"/>
                    </a:lnTo>
                    <a:lnTo>
                      <a:pt x="414" y="16"/>
                    </a:lnTo>
                    <a:lnTo>
                      <a:pt x="386" y="12"/>
                    </a:lnTo>
                    <a:lnTo>
                      <a:pt x="352" y="6"/>
                    </a:lnTo>
                    <a:lnTo>
                      <a:pt x="314" y="2"/>
                    </a:lnTo>
                    <a:lnTo>
                      <a:pt x="274" y="0"/>
                    </a:lnTo>
                    <a:lnTo>
                      <a:pt x="2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1" name="Freeform 538"/>
              <p:cNvSpPr>
                <a:spLocks noEditPoints="1"/>
              </p:cNvSpPr>
              <p:nvPr/>
            </p:nvSpPr>
            <p:spPr bwMode="auto">
              <a:xfrm>
                <a:off x="4669" y="4190"/>
                <a:ext cx="448" cy="72"/>
              </a:xfrm>
              <a:custGeom>
                <a:avLst/>
                <a:gdLst>
                  <a:gd name="T0" fmla="*/ 226 w 448"/>
                  <a:gd name="T1" fmla="*/ 72 h 72"/>
                  <a:gd name="T2" fmla="*/ 140 w 448"/>
                  <a:gd name="T3" fmla="*/ 70 h 72"/>
                  <a:gd name="T4" fmla="*/ 68 w 448"/>
                  <a:gd name="T5" fmla="*/ 62 h 72"/>
                  <a:gd name="T6" fmla="*/ 20 w 448"/>
                  <a:gd name="T7" fmla="*/ 52 h 72"/>
                  <a:gd name="T8" fmla="*/ 2 w 448"/>
                  <a:gd name="T9" fmla="*/ 42 h 72"/>
                  <a:gd name="T10" fmla="*/ 2 w 448"/>
                  <a:gd name="T11" fmla="*/ 38 h 72"/>
                  <a:gd name="T12" fmla="*/ 6 w 448"/>
                  <a:gd name="T13" fmla="*/ 30 h 72"/>
                  <a:gd name="T14" fmla="*/ 40 w 448"/>
                  <a:gd name="T15" fmla="*/ 18 h 72"/>
                  <a:gd name="T16" fmla="*/ 102 w 448"/>
                  <a:gd name="T17" fmla="*/ 6 h 72"/>
                  <a:gd name="T18" fmla="*/ 182 w 448"/>
                  <a:gd name="T19" fmla="*/ 2 h 72"/>
                  <a:gd name="T20" fmla="*/ 226 w 448"/>
                  <a:gd name="T21" fmla="*/ 0 h 72"/>
                  <a:gd name="T22" fmla="*/ 312 w 448"/>
                  <a:gd name="T23" fmla="*/ 4 h 72"/>
                  <a:gd name="T24" fmla="*/ 382 w 448"/>
                  <a:gd name="T25" fmla="*/ 12 h 72"/>
                  <a:gd name="T26" fmla="*/ 428 w 448"/>
                  <a:gd name="T27" fmla="*/ 24 h 72"/>
                  <a:gd name="T28" fmla="*/ 446 w 448"/>
                  <a:gd name="T29" fmla="*/ 34 h 72"/>
                  <a:gd name="T30" fmla="*/ 446 w 448"/>
                  <a:gd name="T31" fmla="*/ 38 h 72"/>
                  <a:gd name="T32" fmla="*/ 442 w 448"/>
                  <a:gd name="T33" fmla="*/ 44 h 72"/>
                  <a:gd name="T34" fmla="*/ 408 w 448"/>
                  <a:gd name="T35" fmla="*/ 56 h 72"/>
                  <a:gd name="T36" fmla="*/ 348 w 448"/>
                  <a:gd name="T37" fmla="*/ 66 h 72"/>
                  <a:gd name="T38" fmla="*/ 270 w 448"/>
                  <a:gd name="T39" fmla="*/ 72 h 72"/>
                  <a:gd name="T40" fmla="*/ 226 w 448"/>
                  <a:gd name="T41" fmla="*/ 0 h 72"/>
                  <a:gd name="T42" fmla="*/ 180 w 448"/>
                  <a:gd name="T43" fmla="*/ 0 h 72"/>
                  <a:gd name="T44" fmla="*/ 100 w 448"/>
                  <a:gd name="T45" fmla="*/ 6 h 72"/>
                  <a:gd name="T46" fmla="*/ 38 w 448"/>
                  <a:gd name="T47" fmla="*/ 16 h 72"/>
                  <a:gd name="T48" fmla="*/ 4 w 448"/>
                  <a:gd name="T49" fmla="*/ 30 h 72"/>
                  <a:gd name="T50" fmla="*/ 0 w 448"/>
                  <a:gd name="T51" fmla="*/ 38 h 72"/>
                  <a:gd name="T52" fmla="*/ 0 w 448"/>
                  <a:gd name="T53" fmla="*/ 42 h 72"/>
                  <a:gd name="T54" fmla="*/ 18 w 448"/>
                  <a:gd name="T55" fmla="*/ 52 h 72"/>
                  <a:gd name="T56" fmla="*/ 66 w 448"/>
                  <a:gd name="T57" fmla="*/ 62 h 72"/>
                  <a:gd name="T58" fmla="*/ 138 w 448"/>
                  <a:gd name="T59" fmla="*/ 70 h 72"/>
                  <a:gd name="T60" fmla="*/ 226 w 448"/>
                  <a:gd name="T61" fmla="*/ 72 h 72"/>
                  <a:gd name="T62" fmla="*/ 270 w 448"/>
                  <a:gd name="T63" fmla="*/ 72 h 72"/>
                  <a:gd name="T64" fmla="*/ 350 w 448"/>
                  <a:gd name="T65" fmla="*/ 66 h 72"/>
                  <a:gd name="T66" fmla="*/ 410 w 448"/>
                  <a:gd name="T67" fmla="*/ 56 h 72"/>
                  <a:gd name="T68" fmla="*/ 444 w 448"/>
                  <a:gd name="T69" fmla="*/ 46 h 72"/>
                  <a:gd name="T70" fmla="*/ 448 w 448"/>
                  <a:gd name="T71" fmla="*/ 38 h 72"/>
                  <a:gd name="T72" fmla="*/ 448 w 448"/>
                  <a:gd name="T73" fmla="*/ 34 h 72"/>
                  <a:gd name="T74" fmla="*/ 430 w 448"/>
                  <a:gd name="T75" fmla="*/ 24 h 72"/>
                  <a:gd name="T76" fmla="*/ 382 w 448"/>
                  <a:gd name="T77" fmla="*/ 12 h 72"/>
                  <a:gd name="T78" fmla="*/ 312 w 448"/>
                  <a:gd name="T79" fmla="*/ 2 h 72"/>
                  <a:gd name="T80" fmla="*/ 226 w 448"/>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72"/>
                    </a:moveTo>
                    <a:lnTo>
                      <a:pt x="226" y="72"/>
                    </a:lnTo>
                    <a:lnTo>
                      <a:pt x="182" y="72"/>
                    </a:lnTo>
                    <a:lnTo>
                      <a:pt x="140" y="70"/>
                    </a:lnTo>
                    <a:lnTo>
                      <a:pt x="102" y="66"/>
                    </a:lnTo>
                    <a:lnTo>
                      <a:pt x="68" y="62"/>
                    </a:lnTo>
                    <a:lnTo>
                      <a:pt x="40" y="56"/>
                    </a:lnTo>
                    <a:lnTo>
                      <a:pt x="20" y="52"/>
                    </a:lnTo>
                    <a:lnTo>
                      <a:pt x="6" y="44"/>
                    </a:lnTo>
                    <a:lnTo>
                      <a:pt x="2" y="42"/>
                    </a:lnTo>
                    <a:lnTo>
                      <a:pt x="2" y="38"/>
                    </a:lnTo>
                    <a:lnTo>
                      <a:pt x="2" y="38"/>
                    </a:lnTo>
                    <a:lnTo>
                      <a:pt x="2" y="34"/>
                    </a:lnTo>
                    <a:lnTo>
                      <a:pt x="6" y="30"/>
                    </a:lnTo>
                    <a:lnTo>
                      <a:pt x="20" y="24"/>
                    </a:lnTo>
                    <a:lnTo>
                      <a:pt x="40" y="18"/>
                    </a:lnTo>
                    <a:lnTo>
                      <a:pt x="68" y="12"/>
                    </a:lnTo>
                    <a:lnTo>
                      <a:pt x="102" y="6"/>
                    </a:lnTo>
                    <a:lnTo>
                      <a:pt x="140" y="4"/>
                    </a:lnTo>
                    <a:lnTo>
                      <a:pt x="182" y="2"/>
                    </a:lnTo>
                    <a:lnTo>
                      <a:pt x="226" y="0"/>
                    </a:lnTo>
                    <a:lnTo>
                      <a:pt x="226" y="0"/>
                    </a:lnTo>
                    <a:lnTo>
                      <a:pt x="270" y="2"/>
                    </a:lnTo>
                    <a:lnTo>
                      <a:pt x="312" y="4"/>
                    </a:lnTo>
                    <a:lnTo>
                      <a:pt x="348" y="6"/>
                    </a:lnTo>
                    <a:lnTo>
                      <a:pt x="382" y="12"/>
                    </a:lnTo>
                    <a:lnTo>
                      <a:pt x="408" y="18"/>
                    </a:lnTo>
                    <a:lnTo>
                      <a:pt x="428" y="24"/>
                    </a:lnTo>
                    <a:lnTo>
                      <a:pt x="442" y="30"/>
                    </a:lnTo>
                    <a:lnTo>
                      <a:pt x="446" y="34"/>
                    </a:lnTo>
                    <a:lnTo>
                      <a:pt x="446" y="38"/>
                    </a:lnTo>
                    <a:lnTo>
                      <a:pt x="446" y="38"/>
                    </a:lnTo>
                    <a:lnTo>
                      <a:pt x="446" y="42"/>
                    </a:lnTo>
                    <a:lnTo>
                      <a:pt x="442" y="44"/>
                    </a:lnTo>
                    <a:lnTo>
                      <a:pt x="428" y="52"/>
                    </a:lnTo>
                    <a:lnTo>
                      <a:pt x="408" y="56"/>
                    </a:lnTo>
                    <a:lnTo>
                      <a:pt x="382" y="62"/>
                    </a:lnTo>
                    <a:lnTo>
                      <a:pt x="348" y="66"/>
                    </a:lnTo>
                    <a:lnTo>
                      <a:pt x="312" y="70"/>
                    </a:lnTo>
                    <a:lnTo>
                      <a:pt x="270" y="72"/>
                    </a:lnTo>
                    <a:lnTo>
                      <a:pt x="226" y="72"/>
                    </a:lnTo>
                    <a:close/>
                    <a:moveTo>
                      <a:pt x="226" y="0"/>
                    </a:moveTo>
                    <a:lnTo>
                      <a:pt x="226" y="0"/>
                    </a:lnTo>
                    <a:lnTo>
                      <a:pt x="180" y="0"/>
                    </a:lnTo>
                    <a:lnTo>
                      <a:pt x="138"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6"/>
                    </a:lnTo>
                    <a:lnTo>
                      <a:pt x="66" y="62"/>
                    </a:lnTo>
                    <a:lnTo>
                      <a:pt x="100" y="66"/>
                    </a:lnTo>
                    <a:lnTo>
                      <a:pt x="138" y="70"/>
                    </a:lnTo>
                    <a:lnTo>
                      <a:pt x="180" y="72"/>
                    </a:lnTo>
                    <a:lnTo>
                      <a:pt x="226" y="72"/>
                    </a:lnTo>
                    <a:lnTo>
                      <a:pt x="226" y="72"/>
                    </a:lnTo>
                    <a:lnTo>
                      <a:pt x="270" y="72"/>
                    </a:lnTo>
                    <a:lnTo>
                      <a:pt x="312" y="70"/>
                    </a:lnTo>
                    <a:lnTo>
                      <a:pt x="350" y="66"/>
                    </a:lnTo>
                    <a:lnTo>
                      <a:pt x="382" y="62"/>
                    </a:lnTo>
                    <a:lnTo>
                      <a:pt x="410" y="56"/>
                    </a:lnTo>
                    <a:lnTo>
                      <a:pt x="430" y="52"/>
                    </a:lnTo>
                    <a:lnTo>
                      <a:pt x="444" y="46"/>
                    </a:lnTo>
                    <a:lnTo>
                      <a:pt x="448" y="42"/>
                    </a:lnTo>
                    <a:lnTo>
                      <a:pt x="448" y="38"/>
                    </a:lnTo>
                    <a:lnTo>
                      <a:pt x="448" y="38"/>
                    </a:lnTo>
                    <a:lnTo>
                      <a:pt x="448" y="34"/>
                    </a:lnTo>
                    <a:lnTo>
                      <a:pt x="444" y="30"/>
                    </a:lnTo>
                    <a:lnTo>
                      <a:pt x="430" y="24"/>
                    </a:lnTo>
                    <a:lnTo>
                      <a:pt x="410" y="16"/>
                    </a:lnTo>
                    <a:lnTo>
                      <a:pt x="382" y="12"/>
                    </a:lnTo>
                    <a:lnTo>
                      <a:pt x="350" y="6"/>
                    </a:lnTo>
                    <a:lnTo>
                      <a:pt x="312" y="2"/>
                    </a:lnTo>
                    <a:lnTo>
                      <a:pt x="270" y="0"/>
                    </a:lnTo>
                    <a:lnTo>
                      <a:pt x="226" y="0"/>
                    </a:lnTo>
                    <a:close/>
                  </a:path>
                </a:pathLst>
              </a:custGeom>
              <a:solidFill>
                <a:srgbClr val="A9A29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2" name="Freeform 539"/>
              <p:cNvSpPr>
                <a:spLocks/>
              </p:cNvSpPr>
              <p:nvPr/>
            </p:nvSpPr>
            <p:spPr bwMode="auto">
              <a:xfrm>
                <a:off x="4671" y="4190"/>
                <a:ext cx="444" cy="72"/>
              </a:xfrm>
              <a:custGeom>
                <a:avLst/>
                <a:gdLst>
                  <a:gd name="T0" fmla="*/ 224 w 444"/>
                  <a:gd name="T1" fmla="*/ 72 h 72"/>
                  <a:gd name="T2" fmla="*/ 224 w 444"/>
                  <a:gd name="T3" fmla="*/ 72 h 72"/>
                  <a:gd name="T4" fmla="*/ 180 w 444"/>
                  <a:gd name="T5" fmla="*/ 72 h 72"/>
                  <a:gd name="T6" fmla="*/ 138 w 444"/>
                  <a:gd name="T7" fmla="*/ 70 h 72"/>
                  <a:gd name="T8" fmla="*/ 100 w 444"/>
                  <a:gd name="T9" fmla="*/ 66 h 72"/>
                  <a:gd name="T10" fmla="*/ 66 w 444"/>
                  <a:gd name="T11" fmla="*/ 62 h 72"/>
                  <a:gd name="T12" fmla="*/ 38 w 444"/>
                  <a:gd name="T13" fmla="*/ 56 h 72"/>
                  <a:gd name="T14" fmla="*/ 18 w 444"/>
                  <a:gd name="T15" fmla="*/ 52 h 72"/>
                  <a:gd name="T16" fmla="*/ 4 w 444"/>
                  <a:gd name="T17" fmla="*/ 44 h 72"/>
                  <a:gd name="T18" fmla="*/ 0 w 444"/>
                  <a:gd name="T19" fmla="*/ 42 h 72"/>
                  <a:gd name="T20" fmla="*/ 0 w 444"/>
                  <a:gd name="T21" fmla="*/ 38 h 72"/>
                  <a:gd name="T22" fmla="*/ 0 w 444"/>
                  <a:gd name="T23" fmla="*/ 38 h 72"/>
                  <a:gd name="T24" fmla="*/ 0 w 444"/>
                  <a:gd name="T25" fmla="*/ 34 h 72"/>
                  <a:gd name="T26" fmla="*/ 4 w 444"/>
                  <a:gd name="T27" fmla="*/ 30 h 72"/>
                  <a:gd name="T28" fmla="*/ 18 w 444"/>
                  <a:gd name="T29" fmla="*/ 24 h 72"/>
                  <a:gd name="T30" fmla="*/ 38 w 444"/>
                  <a:gd name="T31" fmla="*/ 18 h 72"/>
                  <a:gd name="T32" fmla="*/ 66 w 444"/>
                  <a:gd name="T33" fmla="*/ 12 h 72"/>
                  <a:gd name="T34" fmla="*/ 100 w 444"/>
                  <a:gd name="T35" fmla="*/ 6 h 72"/>
                  <a:gd name="T36" fmla="*/ 138 w 444"/>
                  <a:gd name="T37" fmla="*/ 4 h 72"/>
                  <a:gd name="T38" fmla="*/ 180 w 444"/>
                  <a:gd name="T39" fmla="*/ 2 h 72"/>
                  <a:gd name="T40" fmla="*/ 224 w 444"/>
                  <a:gd name="T41" fmla="*/ 0 h 72"/>
                  <a:gd name="T42" fmla="*/ 224 w 444"/>
                  <a:gd name="T43" fmla="*/ 0 h 72"/>
                  <a:gd name="T44" fmla="*/ 268 w 444"/>
                  <a:gd name="T45" fmla="*/ 2 h 72"/>
                  <a:gd name="T46" fmla="*/ 310 w 444"/>
                  <a:gd name="T47" fmla="*/ 4 h 72"/>
                  <a:gd name="T48" fmla="*/ 346 w 444"/>
                  <a:gd name="T49" fmla="*/ 6 h 72"/>
                  <a:gd name="T50" fmla="*/ 380 w 444"/>
                  <a:gd name="T51" fmla="*/ 12 h 72"/>
                  <a:gd name="T52" fmla="*/ 406 w 444"/>
                  <a:gd name="T53" fmla="*/ 18 h 72"/>
                  <a:gd name="T54" fmla="*/ 426 w 444"/>
                  <a:gd name="T55" fmla="*/ 24 h 72"/>
                  <a:gd name="T56" fmla="*/ 440 w 444"/>
                  <a:gd name="T57" fmla="*/ 30 h 72"/>
                  <a:gd name="T58" fmla="*/ 444 w 444"/>
                  <a:gd name="T59" fmla="*/ 34 h 72"/>
                  <a:gd name="T60" fmla="*/ 444 w 444"/>
                  <a:gd name="T61" fmla="*/ 38 h 72"/>
                  <a:gd name="T62" fmla="*/ 444 w 444"/>
                  <a:gd name="T63" fmla="*/ 38 h 72"/>
                  <a:gd name="T64" fmla="*/ 444 w 444"/>
                  <a:gd name="T65" fmla="*/ 42 h 72"/>
                  <a:gd name="T66" fmla="*/ 440 w 444"/>
                  <a:gd name="T67" fmla="*/ 44 h 72"/>
                  <a:gd name="T68" fmla="*/ 426 w 444"/>
                  <a:gd name="T69" fmla="*/ 52 h 72"/>
                  <a:gd name="T70" fmla="*/ 406 w 444"/>
                  <a:gd name="T71" fmla="*/ 56 h 72"/>
                  <a:gd name="T72" fmla="*/ 380 w 444"/>
                  <a:gd name="T73" fmla="*/ 62 h 72"/>
                  <a:gd name="T74" fmla="*/ 346 w 444"/>
                  <a:gd name="T75" fmla="*/ 66 h 72"/>
                  <a:gd name="T76" fmla="*/ 310 w 444"/>
                  <a:gd name="T77" fmla="*/ 70 h 72"/>
                  <a:gd name="T78" fmla="*/ 268 w 444"/>
                  <a:gd name="T79" fmla="*/ 72 h 72"/>
                  <a:gd name="T80" fmla="*/ 224 w 444"/>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72"/>
                    </a:moveTo>
                    <a:lnTo>
                      <a:pt x="224" y="72"/>
                    </a:lnTo>
                    <a:lnTo>
                      <a:pt x="180" y="72"/>
                    </a:lnTo>
                    <a:lnTo>
                      <a:pt x="138" y="70"/>
                    </a:lnTo>
                    <a:lnTo>
                      <a:pt x="100" y="66"/>
                    </a:lnTo>
                    <a:lnTo>
                      <a:pt x="66" y="62"/>
                    </a:lnTo>
                    <a:lnTo>
                      <a:pt x="38" y="56"/>
                    </a:lnTo>
                    <a:lnTo>
                      <a:pt x="18" y="52"/>
                    </a:lnTo>
                    <a:lnTo>
                      <a:pt x="4" y="44"/>
                    </a:lnTo>
                    <a:lnTo>
                      <a:pt x="0" y="42"/>
                    </a:lnTo>
                    <a:lnTo>
                      <a:pt x="0" y="38"/>
                    </a:lnTo>
                    <a:lnTo>
                      <a:pt x="0" y="38"/>
                    </a:lnTo>
                    <a:lnTo>
                      <a:pt x="0" y="34"/>
                    </a:lnTo>
                    <a:lnTo>
                      <a:pt x="4" y="30"/>
                    </a:lnTo>
                    <a:lnTo>
                      <a:pt x="18" y="24"/>
                    </a:lnTo>
                    <a:lnTo>
                      <a:pt x="38" y="18"/>
                    </a:lnTo>
                    <a:lnTo>
                      <a:pt x="66" y="12"/>
                    </a:lnTo>
                    <a:lnTo>
                      <a:pt x="100" y="6"/>
                    </a:lnTo>
                    <a:lnTo>
                      <a:pt x="138" y="4"/>
                    </a:lnTo>
                    <a:lnTo>
                      <a:pt x="180" y="2"/>
                    </a:lnTo>
                    <a:lnTo>
                      <a:pt x="224" y="0"/>
                    </a:lnTo>
                    <a:lnTo>
                      <a:pt x="224" y="0"/>
                    </a:lnTo>
                    <a:lnTo>
                      <a:pt x="268" y="2"/>
                    </a:lnTo>
                    <a:lnTo>
                      <a:pt x="310" y="4"/>
                    </a:lnTo>
                    <a:lnTo>
                      <a:pt x="346" y="6"/>
                    </a:lnTo>
                    <a:lnTo>
                      <a:pt x="380" y="12"/>
                    </a:lnTo>
                    <a:lnTo>
                      <a:pt x="406" y="18"/>
                    </a:lnTo>
                    <a:lnTo>
                      <a:pt x="426" y="24"/>
                    </a:lnTo>
                    <a:lnTo>
                      <a:pt x="440" y="30"/>
                    </a:lnTo>
                    <a:lnTo>
                      <a:pt x="444" y="34"/>
                    </a:lnTo>
                    <a:lnTo>
                      <a:pt x="444" y="38"/>
                    </a:lnTo>
                    <a:lnTo>
                      <a:pt x="444" y="38"/>
                    </a:lnTo>
                    <a:lnTo>
                      <a:pt x="444" y="42"/>
                    </a:lnTo>
                    <a:lnTo>
                      <a:pt x="440" y="44"/>
                    </a:lnTo>
                    <a:lnTo>
                      <a:pt x="426" y="52"/>
                    </a:lnTo>
                    <a:lnTo>
                      <a:pt x="406" y="56"/>
                    </a:lnTo>
                    <a:lnTo>
                      <a:pt x="380" y="62"/>
                    </a:lnTo>
                    <a:lnTo>
                      <a:pt x="346" y="66"/>
                    </a:lnTo>
                    <a:lnTo>
                      <a:pt x="310" y="70"/>
                    </a:lnTo>
                    <a:lnTo>
                      <a:pt x="268" y="72"/>
                    </a:lnTo>
                    <a:lnTo>
                      <a:pt x="224"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3" name="Freeform 540"/>
              <p:cNvSpPr>
                <a:spLocks/>
              </p:cNvSpPr>
              <p:nvPr/>
            </p:nvSpPr>
            <p:spPr bwMode="auto">
              <a:xfrm>
                <a:off x="4669" y="4190"/>
                <a:ext cx="448" cy="72"/>
              </a:xfrm>
              <a:custGeom>
                <a:avLst/>
                <a:gdLst>
                  <a:gd name="T0" fmla="*/ 226 w 448"/>
                  <a:gd name="T1" fmla="*/ 0 h 72"/>
                  <a:gd name="T2" fmla="*/ 226 w 448"/>
                  <a:gd name="T3" fmla="*/ 0 h 72"/>
                  <a:gd name="T4" fmla="*/ 180 w 448"/>
                  <a:gd name="T5" fmla="*/ 0 h 72"/>
                  <a:gd name="T6" fmla="*/ 138 w 448"/>
                  <a:gd name="T7" fmla="*/ 2 h 72"/>
                  <a:gd name="T8" fmla="*/ 100 w 448"/>
                  <a:gd name="T9" fmla="*/ 6 h 72"/>
                  <a:gd name="T10" fmla="*/ 66 w 448"/>
                  <a:gd name="T11" fmla="*/ 12 h 72"/>
                  <a:gd name="T12" fmla="*/ 38 w 448"/>
                  <a:gd name="T13" fmla="*/ 16 h 72"/>
                  <a:gd name="T14" fmla="*/ 18 w 448"/>
                  <a:gd name="T15" fmla="*/ 24 h 72"/>
                  <a:gd name="T16" fmla="*/ 4 w 448"/>
                  <a:gd name="T17" fmla="*/ 30 h 72"/>
                  <a:gd name="T18" fmla="*/ 0 w 448"/>
                  <a:gd name="T19" fmla="*/ 34 h 72"/>
                  <a:gd name="T20" fmla="*/ 0 w 448"/>
                  <a:gd name="T21" fmla="*/ 38 h 72"/>
                  <a:gd name="T22" fmla="*/ 0 w 448"/>
                  <a:gd name="T23" fmla="*/ 38 h 72"/>
                  <a:gd name="T24" fmla="*/ 0 w 448"/>
                  <a:gd name="T25" fmla="*/ 42 h 72"/>
                  <a:gd name="T26" fmla="*/ 4 w 448"/>
                  <a:gd name="T27" fmla="*/ 46 h 72"/>
                  <a:gd name="T28" fmla="*/ 18 w 448"/>
                  <a:gd name="T29" fmla="*/ 52 h 72"/>
                  <a:gd name="T30" fmla="*/ 38 w 448"/>
                  <a:gd name="T31" fmla="*/ 56 h 72"/>
                  <a:gd name="T32" fmla="*/ 66 w 448"/>
                  <a:gd name="T33" fmla="*/ 62 h 72"/>
                  <a:gd name="T34" fmla="*/ 100 w 448"/>
                  <a:gd name="T35" fmla="*/ 66 h 72"/>
                  <a:gd name="T36" fmla="*/ 138 w 448"/>
                  <a:gd name="T37" fmla="*/ 70 h 72"/>
                  <a:gd name="T38" fmla="*/ 180 w 448"/>
                  <a:gd name="T39" fmla="*/ 72 h 72"/>
                  <a:gd name="T40" fmla="*/ 226 w 448"/>
                  <a:gd name="T41" fmla="*/ 72 h 72"/>
                  <a:gd name="T42" fmla="*/ 226 w 448"/>
                  <a:gd name="T43" fmla="*/ 72 h 72"/>
                  <a:gd name="T44" fmla="*/ 270 w 448"/>
                  <a:gd name="T45" fmla="*/ 72 h 72"/>
                  <a:gd name="T46" fmla="*/ 312 w 448"/>
                  <a:gd name="T47" fmla="*/ 70 h 72"/>
                  <a:gd name="T48" fmla="*/ 350 w 448"/>
                  <a:gd name="T49" fmla="*/ 66 h 72"/>
                  <a:gd name="T50" fmla="*/ 382 w 448"/>
                  <a:gd name="T51" fmla="*/ 62 h 72"/>
                  <a:gd name="T52" fmla="*/ 410 w 448"/>
                  <a:gd name="T53" fmla="*/ 56 h 72"/>
                  <a:gd name="T54" fmla="*/ 430 w 448"/>
                  <a:gd name="T55" fmla="*/ 52 h 72"/>
                  <a:gd name="T56" fmla="*/ 444 w 448"/>
                  <a:gd name="T57" fmla="*/ 46 h 72"/>
                  <a:gd name="T58" fmla="*/ 448 w 448"/>
                  <a:gd name="T59" fmla="*/ 42 h 72"/>
                  <a:gd name="T60" fmla="*/ 448 w 448"/>
                  <a:gd name="T61" fmla="*/ 38 h 72"/>
                  <a:gd name="T62" fmla="*/ 448 w 448"/>
                  <a:gd name="T63" fmla="*/ 38 h 72"/>
                  <a:gd name="T64" fmla="*/ 448 w 448"/>
                  <a:gd name="T65" fmla="*/ 34 h 72"/>
                  <a:gd name="T66" fmla="*/ 444 w 448"/>
                  <a:gd name="T67" fmla="*/ 30 h 72"/>
                  <a:gd name="T68" fmla="*/ 430 w 448"/>
                  <a:gd name="T69" fmla="*/ 24 h 72"/>
                  <a:gd name="T70" fmla="*/ 410 w 448"/>
                  <a:gd name="T71" fmla="*/ 16 h 72"/>
                  <a:gd name="T72" fmla="*/ 382 w 448"/>
                  <a:gd name="T73" fmla="*/ 12 h 72"/>
                  <a:gd name="T74" fmla="*/ 350 w 448"/>
                  <a:gd name="T75" fmla="*/ 6 h 72"/>
                  <a:gd name="T76" fmla="*/ 312 w 448"/>
                  <a:gd name="T77" fmla="*/ 2 h 72"/>
                  <a:gd name="T78" fmla="*/ 270 w 448"/>
                  <a:gd name="T79" fmla="*/ 0 h 72"/>
                  <a:gd name="T80" fmla="*/ 226 w 448"/>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8" h="72">
                    <a:moveTo>
                      <a:pt x="226" y="0"/>
                    </a:moveTo>
                    <a:lnTo>
                      <a:pt x="226" y="0"/>
                    </a:lnTo>
                    <a:lnTo>
                      <a:pt x="180" y="0"/>
                    </a:lnTo>
                    <a:lnTo>
                      <a:pt x="138" y="2"/>
                    </a:lnTo>
                    <a:lnTo>
                      <a:pt x="100" y="6"/>
                    </a:lnTo>
                    <a:lnTo>
                      <a:pt x="66" y="12"/>
                    </a:lnTo>
                    <a:lnTo>
                      <a:pt x="38" y="16"/>
                    </a:lnTo>
                    <a:lnTo>
                      <a:pt x="18" y="24"/>
                    </a:lnTo>
                    <a:lnTo>
                      <a:pt x="4" y="30"/>
                    </a:lnTo>
                    <a:lnTo>
                      <a:pt x="0" y="34"/>
                    </a:lnTo>
                    <a:lnTo>
                      <a:pt x="0" y="38"/>
                    </a:lnTo>
                    <a:lnTo>
                      <a:pt x="0" y="38"/>
                    </a:lnTo>
                    <a:lnTo>
                      <a:pt x="0" y="42"/>
                    </a:lnTo>
                    <a:lnTo>
                      <a:pt x="4" y="46"/>
                    </a:lnTo>
                    <a:lnTo>
                      <a:pt x="18" y="52"/>
                    </a:lnTo>
                    <a:lnTo>
                      <a:pt x="38" y="56"/>
                    </a:lnTo>
                    <a:lnTo>
                      <a:pt x="66" y="62"/>
                    </a:lnTo>
                    <a:lnTo>
                      <a:pt x="100" y="66"/>
                    </a:lnTo>
                    <a:lnTo>
                      <a:pt x="138" y="70"/>
                    </a:lnTo>
                    <a:lnTo>
                      <a:pt x="180" y="72"/>
                    </a:lnTo>
                    <a:lnTo>
                      <a:pt x="226" y="72"/>
                    </a:lnTo>
                    <a:lnTo>
                      <a:pt x="226" y="72"/>
                    </a:lnTo>
                    <a:lnTo>
                      <a:pt x="270" y="72"/>
                    </a:lnTo>
                    <a:lnTo>
                      <a:pt x="312" y="70"/>
                    </a:lnTo>
                    <a:lnTo>
                      <a:pt x="350" y="66"/>
                    </a:lnTo>
                    <a:lnTo>
                      <a:pt x="382" y="62"/>
                    </a:lnTo>
                    <a:lnTo>
                      <a:pt x="410" y="56"/>
                    </a:lnTo>
                    <a:lnTo>
                      <a:pt x="430" y="52"/>
                    </a:lnTo>
                    <a:lnTo>
                      <a:pt x="444" y="46"/>
                    </a:lnTo>
                    <a:lnTo>
                      <a:pt x="448" y="42"/>
                    </a:lnTo>
                    <a:lnTo>
                      <a:pt x="448" y="38"/>
                    </a:lnTo>
                    <a:lnTo>
                      <a:pt x="448" y="38"/>
                    </a:lnTo>
                    <a:lnTo>
                      <a:pt x="448" y="34"/>
                    </a:lnTo>
                    <a:lnTo>
                      <a:pt x="444" y="30"/>
                    </a:lnTo>
                    <a:lnTo>
                      <a:pt x="430" y="24"/>
                    </a:lnTo>
                    <a:lnTo>
                      <a:pt x="410" y="16"/>
                    </a:lnTo>
                    <a:lnTo>
                      <a:pt x="382" y="12"/>
                    </a:lnTo>
                    <a:lnTo>
                      <a:pt x="350" y="6"/>
                    </a:lnTo>
                    <a:lnTo>
                      <a:pt x="312" y="2"/>
                    </a:lnTo>
                    <a:lnTo>
                      <a:pt x="270" y="0"/>
                    </a:lnTo>
                    <a:lnTo>
                      <a:pt x="2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4" name="Freeform 541"/>
              <p:cNvSpPr>
                <a:spLocks noEditPoints="1"/>
              </p:cNvSpPr>
              <p:nvPr/>
            </p:nvSpPr>
            <p:spPr bwMode="auto">
              <a:xfrm>
                <a:off x="4671" y="4190"/>
                <a:ext cx="444" cy="72"/>
              </a:xfrm>
              <a:custGeom>
                <a:avLst/>
                <a:gdLst>
                  <a:gd name="T0" fmla="*/ 224 w 444"/>
                  <a:gd name="T1" fmla="*/ 72 h 72"/>
                  <a:gd name="T2" fmla="*/ 138 w 444"/>
                  <a:gd name="T3" fmla="*/ 68 h 72"/>
                  <a:gd name="T4" fmla="*/ 68 w 444"/>
                  <a:gd name="T5" fmla="*/ 62 h 72"/>
                  <a:gd name="T6" fmla="*/ 20 w 444"/>
                  <a:gd name="T7" fmla="*/ 52 h 72"/>
                  <a:gd name="T8" fmla="*/ 2 w 444"/>
                  <a:gd name="T9" fmla="*/ 42 h 72"/>
                  <a:gd name="T10" fmla="*/ 2 w 444"/>
                  <a:gd name="T11" fmla="*/ 38 h 72"/>
                  <a:gd name="T12" fmla="*/ 6 w 444"/>
                  <a:gd name="T13" fmla="*/ 30 h 72"/>
                  <a:gd name="T14" fmla="*/ 40 w 444"/>
                  <a:gd name="T15" fmla="*/ 18 h 72"/>
                  <a:gd name="T16" fmla="*/ 100 w 444"/>
                  <a:gd name="T17" fmla="*/ 8 h 72"/>
                  <a:gd name="T18" fmla="*/ 180 w 444"/>
                  <a:gd name="T19" fmla="*/ 2 h 72"/>
                  <a:gd name="T20" fmla="*/ 224 w 444"/>
                  <a:gd name="T21" fmla="*/ 0 h 72"/>
                  <a:gd name="T22" fmla="*/ 308 w 444"/>
                  <a:gd name="T23" fmla="*/ 4 h 72"/>
                  <a:gd name="T24" fmla="*/ 378 w 444"/>
                  <a:gd name="T25" fmla="*/ 12 h 72"/>
                  <a:gd name="T26" fmla="*/ 426 w 444"/>
                  <a:gd name="T27" fmla="*/ 24 h 72"/>
                  <a:gd name="T28" fmla="*/ 442 w 444"/>
                  <a:gd name="T29" fmla="*/ 34 h 72"/>
                  <a:gd name="T30" fmla="*/ 442 w 444"/>
                  <a:gd name="T31" fmla="*/ 38 h 72"/>
                  <a:gd name="T32" fmla="*/ 438 w 444"/>
                  <a:gd name="T33" fmla="*/ 44 h 72"/>
                  <a:gd name="T34" fmla="*/ 404 w 444"/>
                  <a:gd name="T35" fmla="*/ 56 h 72"/>
                  <a:gd name="T36" fmla="*/ 346 w 444"/>
                  <a:gd name="T37" fmla="*/ 66 h 72"/>
                  <a:gd name="T38" fmla="*/ 268 w 444"/>
                  <a:gd name="T39" fmla="*/ 70 h 72"/>
                  <a:gd name="T40" fmla="*/ 224 w 444"/>
                  <a:gd name="T41" fmla="*/ 0 h 72"/>
                  <a:gd name="T42" fmla="*/ 180 w 444"/>
                  <a:gd name="T43" fmla="*/ 2 h 72"/>
                  <a:gd name="T44" fmla="*/ 100 w 444"/>
                  <a:gd name="T45" fmla="*/ 6 h 72"/>
                  <a:gd name="T46" fmla="*/ 38 w 444"/>
                  <a:gd name="T47" fmla="*/ 18 h 72"/>
                  <a:gd name="T48" fmla="*/ 4 w 444"/>
                  <a:gd name="T49" fmla="*/ 30 h 72"/>
                  <a:gd name="T50" fmla="*/ 0 w 444"/>
                  <a:gd name="T51" fmla="*/ 38 h 72"/>
                  <a:gd name="T52" fmla="*/ 0 w 444"/>
                  <a:gd name="T53" fmla="*/ 42 h 72"/>
                  <a:gd name="T54" fmla="*/ 18 w 444"/>
                  <a:gd name="T55" fmla="*/ 52 h 72"/>
                  <a:gd name="T56" fmla="*/ 66 w 444"/>
                  <a:gd name="T57" fmla="*/ 62 h 72"/>
                  <a:gd name="T58" fmla="*/ 138 w 444"/>
                  <a:gd name="T59" fmla="*/ 70 h 72"/>
                  <a:gd name="T60" fmla="*/ 224 w 444"/>
                  <a:gd name="T61" fmla="*/ 72 h 72"/>
                  <a:gd name="T62" fmla="*/ 268 w 444"/>
                  <a:gd name="T63" fmla="*/ 72 h 72"/>
                  <a:gd name="T64" fmla="*/ 346 w 444"/>
                  <a:gd name="T65" fmla="*/ 66 h 72"/>
                  <a:gd name="T66" fmla="*/ 406 w 444"/>
                  <a:gd name="T67" fmla="*/ 56 h 72"/>
                  <a:gd name="T68" fmla="*/ 440 w 444"/>
                  <a:gd name="T69" fmla="*/ 44 h 72"/>
                  <a:gd name="T70" fmla="*/ 444 w 444"/>
                  <a:gd name="T71" fmla="*/ 38 h 72"/>
                  <a:gd name="T72" fmla="*/ 444 w 444"/>
                  <a:gd name="T73" fmla="*/ 34 h 72"/>
                  <a:gd name="T74" fmla="*/ 426 w 444"/>
                  <a:gd name="T75" fmla="*/ 24 h 72"/>
                  <a:gd name="T76" fmla="*/ 380 w 444"/>
                  <a:gd name="T77" fmla="*/ 12 h 72"/>
                  <a:gd name="T78" fmla="*/ 310 w 444"/>
                  <a:gd name="T79" fmla="*/ 4 h 72"/>
                  <a:gd name="T80" fmla="*/ 224 w 444"/>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72"/>
                    </a:moveTo>
                    <a:lnTo>
                      <a:pt x="224" y="72"/>
                    </a:lnTo>
                    <a:lnTo>
                      <a:pt x="180" y="70"/>
                    </a:lnTo>
                    <a:lnTo>
                      <a:pt x="138" y="68"/>
                    </a:lnTo>
                    <a:lnTo>
                      <a:pt x="100" y="66"/>
                    </a:lnTo>
                    <a:lnTo>
                      <a:pt x="68" y="62"/>
                    </a:lnTo>
                    <a:lnTo>
                      <a:pt x="40" y="56"/>
                    </a:lnTo>
                    <a:lnTo>
                      <a:pt x="20" y="52"/>
                    </a:lnTo>
                    <a:lnTo>
                      <a:pt x="6" y="44"/>
                    </a:lnTo>
                    <a:lnTo>
                      <a:pt x="2" y="42"/>
                    </a:lnTo>
                    <a:lnTo>
                      <a:pt x="2" y="38"/>
                    </a:lnTo>
                    <a:lnTo>
                      <a:pt x="2" y="38"/>
                    </a:lnTo>
                    <a:lnTo>
                      <a:pt x="2" y="34"/>
                    </a:lnTo>
                    <a:lnTo>
                      <a:pt x="6" y="30"/>
                    </a:lnTo>
                    <a:lnTo>
                      <a:pt x="20" y="24"/>
                    </a:lnTo>
                    <a:lnTo>
                      <a:pt x="40" y="18"/>
                    </a:lnTo>
                    <a:lnTo>
                      <a:pt x="68" y="12"/>
                    </a:lnTo>
                    <a:lnTo>
                      <a:pt x="100" y="8"/>
                    </a:lnTo>
                    <a:lnTo>
                      <a:pt x="138" y="4"/>
                    </a:lnTo>
                    <a:lnTo>
                      <a:pt x="180" y="2"/>
                    </a:lnTo>
                    <a:lnTo>
                      <a:pt x="224" y="0"/>
                    </a:lnTo>
                    <a:lnTo>
                      <a:pt x="224" y="0"/>
                    </a:lnTo>
                    <a:lnTo>
                      <a:pt x="268" y="2"/>
                    </a:lnTo>
                    <a:lnTo>
                      <a:pt x="308" y="4"/>
                    </a:lnTo>
                    <a:lnTo>
                      <a:pt x="346" y="8"/>
                    </a:lnTo>
                    <a:lnTo>
                      <a:pt x="378" y="12"/>
                    </a:lnTo>
                    <a:lnTo>
                      <a:pt x="404" y="18"/>
                    </a:lnTo>
                    <a:lnTo>
                      <a:pt x="426" y="24"/>
                    </a:lnTo>
                    <a:lnTo>
                      <a:pt x="438" y="30"/>
                    </a:lnTo>
                    <a:lnTo>
                      <a:pt x="442" y="34"/>
                    </a:lnTo>
                    <a:lnTo>
                      <a:pt x="442" y="38"/>
                    </a:lnTo>
                    <a:lnTo>
                      <a:pt x="442" y="38"/>
                    </a:lnTo>
                    <a:lnTo>
                      <a:pt x="442" y="42"/>
                    </a:lnTo>
                    <a:lnTo>
                      <a:pt x="438" y="44"/>
                    </a:lnTo>
                    <a:lnTo>
                      <a:pt x="426" y="52"/>
                    </a:lnTo>
                    <a:lnTo>
                      <a:pt x="404" y="56"/>
                    </a:lnTo>
                    <a:lnTo>
                      <a:pt x="378" y="62"/>
                    </a:lnTo>
                    <a:lnTo>
                      <a:pt x="346" y="66"/>
                    </a:lnTo>
                    <a:lnTo>
                      <a:pt x="308" y="68"/>
                    </a:lnTo>
                    <a:lnTo>
                      <a:pt x="268" y="70"/>
                    </a:lnTo>
                    <a:lnTo>
                      <a:pt x="224" y="72"/>
                    </a:lnTo>
                    <a:close/>
                    <a:moveTo>
                      <a:pt x="224" y="0"/>
                    </a:moveTo>
                    <a:lnTo>
                      <a:pt x="224" y="0"/>
                    </a:lnTo>
                    <a:lnTo>
                      <a:pt x="180" y="2"/>
                    </a:lnTo>
                    <a:lnTo>
                      <a:pt x="138" y="4"/>
                    </a:lnTo>
                    <a:lnTo>
                      <a:pt x="100" y="6"/>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100" y="66"/>
                    </a:lnTo>
                    <a:lnTo>
                      <a:pt x="138" y="70"/>
                    </a:lnTo>
                    <a:lnTo>
                      <a:pt x="180" y="72"/>
                    </a:lnTo>
                    <a:lnTo>
                      <a:pt x="224" y="72"/>
                    </a:lnTo>
                    <a:lnTo>
                      <a:pt x="224" y="72"/>
                    </a:lnTo>
                    <a:lnTo>
                      <a:pt x="268" y="72"/>
                    </a:lnTo>
                    <a:lnTo>
                      <a:pt x="310" y="70"/>
                    </a:lnTo>
                    <a:lnTo>
                      <a:pt x="346" y="66"/>
                    </a:lnTo>
                    <a:lnTo>
                      <a:pt x="380" y="62"/>
                    </a:lnTo>
                    <a:lnTo>
                      <a:pt x="406" y="56"/>
                    </a:lnTo>
                    <a:lnTo>
                      <a:pt x="426" y="52"/>
                    </a:lnTo>
                    <a:lnTo>
                      <a:pt x="440" y="44"/>
                    </a:lnTo>
                    <a:lnTo>
                      <a:pt x="444" y="42"/>
                    </a:lnTo>
                    <a:lnTo>
                      <a:pt x="444" y="38"/>
                    </a:lnTo>
                    <a:lnTo>
                      <a:pt x="444" y="38"/>
                    </a:lnTo>
                    <a:lnTo>
                      <a:pt x="444" y="34"/>
                    </a:lnTo>
                    <a:lnTo>
                      <a:pt x="440" y="30"/>
                    </a:lnTo>
                    <a:lnTo>
                      <a:pt x="426" y="24"/>
                    </a:lnTo>
                    <a:lnTo>
                      <a:pt x="406" y="18"/>
                    </a:lnTo>
                    <a:lnTo>
                      <a:pt x="380" y="12"/>
                    </a:lnTo>
                    <a:lnTo>
                      <a:pt x="346" y="6"/>
                    </a:lnTo>
                    <a:lnTo>
                      <a:pt x="310" y="4"/>
                    </a:lnTo>
                    <a:lnTo>
                      <a:pt x="268" y="2"/>
                    </a:lnTo>
                    <a:lnTo>
                      <a:pt x="224" y="0"/>
                    </a:lnTo>
                    <a:close/>
                  </a:path>
                </a:pathLst>
              </a:custGeom>
              <a:solidFill>
                <a:srgbClr val="A7A09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5" name="Freeform 542"/>
              <p:cNvSpPr>
                <a:spLocks/>
              </p:cNvSpPr>
              <p:nvPr/>
            </p:nvSpPr>
            <p:spPr bwMode="auto">
              <a:xfrm>
                <a:off x="4673" y="4190"/>
                <a:ext cx="440" cy="72"/>
              </a:xfrm>
              <a:custGeom>
                <a:avLst/>
                <a:gdLst>
                  <a:gd name="T0" fmla="*/ 222 w 440"/>
                  <a:gd name="T1" fmla="*/ 72 h 72"/>
                  <a:gd name="T2" fmla="*/ 222 w 440"/>
                  <a:gd name="T3" fmla="*/ 72 h 72"/>
                  <a:gd name="T4" fmla="*/ 178 w 440"/>
                  <a:gd name="T5" fmla="*/ 70 h 72"/>
                  <a:gd name="T6" fmla="*/ 136 w 440"/>
                  <a:gd name="T7" fmla="*/ 68 h 72"/>
                  <a:gd name="T8" fmla="*/ 98 w 440"/>
                  <a:gd name="T9" fmla="*/ 66 h 72"/>
                  <a:gd name="T10" fmla="*/ 66 w 440"/>
                  <a:gd name="T11" fmla="*/ 62 h 72"/>
                  <a:gd name="T12" fmla="*/ 38 w 440"/>
                  <a:gd name="T13" fmla="*/ 56 h 72"/>
                  <a:gd name="T14" fmla="*/ 18 w 440"/>
                  <a:gd name="T15" fmla="*/ 52 h 72"/>
                  <a:gd name="T16" fmla="*/ 4 w 440"/>
                  <a:gd name="T17" fmla="*/ 44 h 72"/>
                  <a:gd name="T18" fmla="*/ 0 w 440"/>
                  <a:gd name="T19" fmla="*/ 42 h 72"/>
                  <a:gd name="T20" fmla="*/ 0 w 440"/>
                  <a:gd name="T21" fmla="*/ 38 h 72"/>
                  <a:gd name="T22" fmla="*/ 0 w 440"/>
                  <a:gd name="T23" fmla="*/ 38 h 72"/>
                  <a:gd name="T24" fmla="*/ 0 w 440"/>
                  <a:gd name="T25" fmla="*/ 34 h 72"/>
                  <a:gd name="T26" fmla="*/ 4 w 440"/>
                  <a:gd name="T27" fmla="*/ 30 h 72"/>
                  <a:gd name="T28" fmla="*/ 18 w 440"/>
                  <a:gd name="T29" fmla="*/ 24 h 72"/>
                  <a:gd name="T30" fmla="*/ 38 w 440"/>
                  <a:gd name="T31" fmla="*/ 18 h 72"/>
                  <a:gd name="T32" fmla="*/ 66 w 440"/>
                  <a:gd name="T33" fmla="*/ 12 h 72"/>
                  <a:gd name="T34" fmla="*/ 98 w 440"/>
                  <a:gd name="T35" fmla="*/ 8 h 72"/>
                  <a:gd name="T36" fmla="*/ 136 w 440"/>
                  <a:gd name="T37" fmla="*/ 4 h 72"/>
                  <a:gd name="T38" fmla="*/ 178 w 440"/>
                  <a:gd name="T39" fmla="*/ 2 h 72"/>
                  <a:gd name="T40" fmla="*/ 222 w 440"/>
                  <a:gd name="T41" fmla="*/ 0 h 72"/>
                  <a:gd name="T42" fmla="*/ 222 w 440"/>
                  <a:gd name="T43" fmla="*/ 0 h 72"/>
                  <a:gd name="T44" fmla="*/ 266 w 440"/>
                  <a:gd name="T45" fmla="*/ 2 h 72"/>
                  <a:gd name="T46" fmla="*/ 306 w 440"/>
                  <a:gd name="T47" fmla="*/ 4 h 72"/>
                  <a:gd name="T48" fmla="*/ 344 w 440"/>
                  <a:gd name="T49" fmla="*/ 8 h 72"/>
                  <a:gd name="T50" fmla="*/ 376 w 440"/>
                  <a:gd name="T51" fmla="*/ 12 h 72"/>
                  <a:gd name="T52" fmla="*/ 402 w 440"/>
                  <a:gd name="T53" fmla="*/ 18 h 72"/>
                  <a:gd name="T54" fmla="*/ 424 w 440"/>
                  <a:gd name="T55" fmla="*/ 24 h 72"/>
                  <a:gd name="T56" fmla="*/ 436 w 440"/>
                  <a:gd name="T57" fmla="*/ 30 h 72"/>
                  <a:gd name="T58" fmla="*/ 440 w 440"/>
                  <a:gd name="T59" fmla="*/ 34 h 72"/>
                  <a:gd name="T60" fmla="*/ 440 w 440"/>
                  <a:gd name="T61" fmla="*/ 38 h 72"/>
                  <a:gd name="T62" fmla="*/ 440 w 440"/>
                  <a:gd name="T63" fmla="*/ 38 h 72"/>
                  <a:gd name="T64" fmla="*/ 440 w 440"/>
                  <a:gd name="T65" fmla="*/ 42 h 72"/>
                  <a:gd name="T66" fmla="*/ 436 w 440"/>
                  <a:gd name="T67" fmla="*/ 44 h 72"/>
                  <a:gd name="T68" fmla="*/ 424 w 440"/>
                  <a:gd name="T69" fmla="*/ 52 h 72"/>
                  <a:gd name="T70" fmla="*/ 402 w 440"/>
                  <a:gd name="T71" fmla="*/ 56 h 72"/>
                  <a:gd name="T72" fmla="*/ 376 w 440"/>
                  <a:gd name="T73" fmla="*/ 62 h 72"/>
                  <a:gd name="T74" fmla="*/ 344 w 440"/>
                  <a:gd name="T75" fmla="*/ 66 h 72"/>
                  <a:gd name="T76" fmla="*/ 306 w 440"/>
                  <a:gd name="T77" fmla="*/ 68 h 72"/>
                  <a:gd name="T78" fmla="*/ 266 w 440"/>
                  <a:gd name="T79" fmla="*/ 70 h 72"/>
                  <a:gd name="T80" fmla="*/ 222 w 440"/>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72"/>
                    </a:moveTo>
                    <a:lnTo>
                      <a:pt x="222" y="72"/>
                    </a:lnTo>
                    <a:lnTo>
                      <a:pt x="178" y="70"/>
                    </a:lnTo>
                    <a:lnTo>
                      <a:pt x="136" y="68"/>
                    </a:lnTo>
                    <a:lnTo>
                      <a:pt x="98" y="66"/>
                    </a:lnTo>
                    <a:lnTo>
                      <a:pt x="66" y="62"/>
                    </a:lnTo>
                    <a:lnTo>
                      <a:pt x="38" y="56"/>
                    </a:lnTo>
                    <a:lnTo>
                      <a:pt x="18" y="52"/>
                    </a:lnTo>
                    <a:lnTo>
                      <a:pt x="4" y="44"/>
                    </a:lnTo>
                    <a:lnTo>
                      <a:pt x="0" y="42"/>
                    </a:lnTo>
                    <a:lnTo>
                      <a:pt x="0" y="38"/>
                    </a:lnTo>
                    <a:lnTo>
                      <a:pt x="0" y="38"/>
                    </a:lnTo>
                    <a:lnTo>
                      <a:pt x="0" y="34"/>
                    </a:lnTo>
                    <a:lnTo>
                      <a:pt x="4" y="30"/>
                    </a:lnTo>
                    <a:lnTo>
                      <a:pt x="18" y="24"/>
                    </a:lnTo>
                    <a:lnTo>
                      <a:pt x="38" y="18"/>
                    </a:lnTo>
                    <a:lnTo>
                      <a:pt x="66" y="12"/>
                    </a:lnTo>
                    <a:lnTo>
                      <a:pt x="98" y="8"/>
                    </a:lnTo>
                    <a:lnTo>
                      <a:pt x="136" y="4"/>
                    </a:lnTo>
                    <a:lnTo>
                      <a:pt x="178" y="2"/>
                    </a:lnTo>
                    <a:lnTo>
                      <a:pt x="222" y="0"/>
                    </a:lnTo>
                    <a:lnTo>
                      <a:pt x="222" y="0"/>
                    </a:lnTo>
                    <a:lnTo>
                      <a:pt x="266" y="2"/>
                    </a:lnTo>
                    <a:lnTo>
                      <a:pt x="306" y="4"/>
                    </a:lnTo>
                    <a:lnTo>
                      <a:pt x="344" y="8"/>
                    </a:lnTo>
                    <a:lnTo>
                      <a:pt x="376" y="12"/>
                    </a:lnTo>
                    <a:lnTo>
                      <a:pt x="402" y="18"/>
                    </a:lnTo>
                    <a:lnTo>
                      <a:pt x="424" y="24"/>
                    </a:lnTo>
                    <a:lnTo>
                      <a:pt x="436" y="30"/>
                    </a:lnTo>
                    <a:lnTo>
                      <a:pt x="440" y="34"/>
                    </a:lnTo>
                    <a:lnTo>
                      <a:pt x="440" y="38"/>
                    </a:lnTo>
                    <a:lnTo>
                      <a:pt x="440" y="38"/>
                    </a:lnTo>
                    <a:lnTo>
                      <a:pt x="440" y="42"/>
                    </a:lnTo>
                    <a:lnTo>
                      <a:pt x="436" y="44"/>
                    </a:lnTo>
                    <a:lnTo>
                      <a:pt x="424" y="52"/>
                    </a:lnTo>
                    <a:lnTo>
                      <a:pt x="402" y="56"/>
                    </a:lnTo>
                    <a:lnTo>
                      <a:pt x="376" y="62"/>
                    </a:lnTo>
                    <a:lnTo>
                      <a:pt x="344" y="66"/>
                    </a:lnTo>
                    <a:lnTo>
                      <a:pt x="306" y="68"/>
                    </a:lnTo>
                    <a:lnTo>
                      <a:pt x="266" y="70"/>
                    </a:lnTo>
                    <a:lnTo>
                      <a:pt x="222"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6" name="Freeform 543"/>
              <p:cNvSpPr>
                <a:spLocks/>
              </p:cNvSpPr>
              <p:nvPr/>
            </p:nvSpPr>
            <p:spPr bwMode="auto">
              <a:xfrm>
                <a:off x="4671" y="4190"/>
                <a:ext cx="444" cy="72"/>
              </a:xfrm>
              <a:custGeom>
                <a:avLst/>
                <a:gdLst>
                  <a:gd name="T0" fmla="*/ 224 w 444"/>
                  <a:gd name="T1" fmla="*/ 0 h 72"/>
                  <a:gd name="T2" fmla="*/ 224 w 444"/>
                  <a:gd name="T3" fmla="*/ 0 h 72"/>
                  <a:gd name="T4" fmla="*/ 180 w 444"/>
                  <a:gd name="T5" fmla="*/ 2 h 72"/>
                  <a:gd name="T6" fmla="*/ 138 w 444"/>
                  <a:gd name="T7" fmla="*/ 4 h 72"/>
                  <a:gd name="T8" fmla="*/ 100 w 444"/>
                  <a:gd name="T9" fmla="*/ 6 h 72"/>
                  <a:gd name="T10" fmla="*/ 66 w 444"/>
                  <a:gd name="T11" fmla="*/ 12 h 72"/>
                  <a:gd name="T12" fmla="*/ 38 w 444"/>
                  <a:gd name="T13" fmla="*/ 18 h 72"/>
                  <a:gd name="T14" fmla="*/ 18 w 444"/>
                  <a:gd name="T15" fmla="*/ 24 h 72"/>
                  <a:gd name="T16" fmla="*/ 4 w 444"/>
                  <a:gd name="T17" fmla="*/ 30 h 72"/>
                  <a:gd name="T18" fmla="*/ 0 w 444"/>
                  <a:gd name="T19" fmla="*/ 34 h 72"/>
                  <a:gd name="T20" fmla="*/ 0 w 444"/>
                  <a:gd name="T21" fmla="*/ 38 h 72"/>
                  <a:gd name="T22" fmla="*/ 0 w 444"/>
                  <a:gd name="T23" fmla="*/ 38 h 72"/>
                  <a:gd name="T24" fmla="*/ 0 w 444"/>
                  <a:gd name="T25" fmla="*/ 42 h 72"/>
                  <a:gd name="T26" fmla="*/ 4 w 444"/>
                  <a:gd name="T27" fmla="*/ 44 h 72"/>
                  <a:gd name="T28" fmla="*/ 18 w 444"/>
                  <a:gd name="T29" fmla="*/ 52 h 72"/>
                  <a:gd name="T30" fmla="*/ 38 w 444"/>
                  <a:gd name="T31" fmla="*/ 56 h 72"/>
                  <a:gd name="T32" fmla="*/ 66 w 444"/>
                  <a:gd name="T33" fmla="*/ 62 h 72"/>
                  <a:gd name="T34" fmla="*/ 100 w 444"/>
                  <a:gd name="T35" fmla="*/ 66 h 72"/>
                  <a:gd name="T36" fmla="*/ 138 w 444"/>
                  <a:gd name="T37" fmla="*/ 70 h 72"/>
                  <a:gd name="T38" fmla="*/ 180 w 444"/>
                  <a:gd name="T39" fmla="*/ 72 h 72"/>
                  <a:gd name="T40" fmla="*/ 224 w 444"/>
                  <a:gd name="T41" fmla="*/ 72 h 72"/>
                  <a:gd name="T42" fmla="*/ 224 w 444"/>
                  <a:gd name="T43" fmla="*/ 72 h 72"/>
                  <a:gd name="T44" fmla="*/ 268 w 444"/>
                  <a:gd name="T45" fmla="*/ 72 h 72"/>
                  <a:gd name="T46" fmla="*/ 310 w 444"/>
                  <a:gd name="T47" fmla="*/ 70 h 72"/>
                  <a:gd name="T48" fmla="*/ 346 w 444"/>
                  <a:gd name="T49" fmla="*/ 66 h 72"/>
                  <a:gd name="T50" fmla="*/ 380 w 444"/>
                  <a:gd name="T51" fmla="*/ 62 h 72"/>
                  <a:gd name="T52" fmla="*/ 406 w 444"/>
                  <a:gd name="T53" fmla="*/ 56 h 72"/>
                  <a:gd name="T54" fmla="*/ 426 w 444"/>
                  <a:gd name="T55" fmla="*/ 52 h 72"/>
                  <a:gd name="T56" fmla="*/ 440 w 444"/>
                  <a:gd name="T57" fmla="*/ 44 h 72"/>
                  <a:gd name="T58" fmla="*/ 444 w 444"/>
                  <a:gd name="T59" fmla="*/ 42 h 72"/>
                  <a:gd name="T60" fmla="*/ 444 w 444"/>
                  <a:gd name="T61" fmla="*/ 38 h 72"/>
                  <a:gd name="T62" fmla="*/ 444 w 444"/>
                  <a:gd name="T63" fmla="*/ 38 h 72"/>
                  <a:gd name="T64" fmla="*/ 444 w 444"/>
                  <a:gd name="T65" fmla="*/ 34 h 72"/>
                  <a:gd name="T66" fmla="*/ 440 w 444"/>
                  <a:gd name="T67" fmla="*/ 30 h 72"/>
                  <a:gd name="T68" fmla="*/ 426 w 444"/>
                  <a:gd name="T69" fmla="*/ 24 h 72"/>
                  <a:gd name="T70" fmla="*/ 406 w 444"/>
                  <a:gd name="T71" fmla="*/ 18 h 72"/>
                  <a:gd name="T72" fmla="*/ 380 w 444"/>
                  <a:gd name="T73" fmla="*/ 12 h 72"/>
                  <a:gd name="T74" fmla="*/ 346 w 444"/>
                  <a:gd name="T75" fmla="*/ 6 h 72"/>
                  <a:gd name="T76" fmla="*/ 310 w 444"/>
                  <a:gd name="T77" fmla="*/ 4 h 72"/>
                  <a:gd name="T78" fmla="*/ 268 w 444"/>
                  <a:gd name="T79" fmla="*/ 2 h 72"/>
                  <a:gd name="T80" fmla="*/ 224 w 444"/>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4" h="72">
                    <a:moveTo>
                      <a:pt x="224" y="0"/>
                    </a:moveTo>
                    <a:lnTo>
                      <a:pt x="224" y="0"/>
                    </a:lnTo>
                    <a:lnTo>
                      <a:pt x="180" y="2"/>
                    </a:lnTo>
                    <a:lnTo>
                      <a:pt x="138" y="4"/>
                    </a:lnTo>
                    <a:lnTo>
                      <a:pt x="100" y="6"/>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100" y="66"/>
                    </a:lnTo>
                    <a:lnTo>
                      <a:pt x="138" y="70"/>
                    </a:lnTo>
                    <a:lnTo>
                      <a:pt x="180" y="72"/>
                    </a:lnTo>
                    <a:lnTo>
                      <a:pt x="224" y="72"/>
                    </a:lnTo>
                    <a:lnTo>
                      <a:pt x="224" y="72"/>
                    </a:lnTo>
                    <a:lnTo>
                      <a:pt x="268" y="72"/>
                    </a:lnTo>
                    <a:lnTo>
                      <a:pt x="310" y="70"/>
                    </a:lnTo>
                    <a:lnTo>
                      <a:pt x="346" y="66"/>
                    </a:lnTo>
                    <a:lnTo>
                      <a:pt x="380" y="62"/>
                    </a:lnTo>
                    <a:lnTo>
                      <a:pt x="406" y="56"/>
                    </a:lnTo>
                    <a:lnTo>
                      <a:pt x="426" y="52"/>
                    </a:lnTo>
                    <a:lnTo>
                      <a:pt x="440" y="44"/>
                    </a:lnTo>
                    <a:lnTo>
                      <a:pt x="444" y="42"/>
                    </a:lnTo>
                    <a:lnTo>
                      <a:pt x="444" y="38"/>
                    </a:lnTo>
                    <a:lnTo>
                      <a:pt x="444" y="38"/>
                    </a:lnTo>
                    <a:lnTo>
                      <a:pt x="444" y="34"/>
                    </a:lnTo>
                    <a:lnTo>
                      <a:pt x="440" y="30"/>
                    </a:lnTo>
                    <a:lnTo>
                      <a:pt x="426" y="24"/>
                    </a:lnTo>
                    <a:lnTo>
                      <a:pt x="406" y="18"/>
                    </a:lnTo>
                    <a:lnTo>
                      <a:pt x="380" y="12"/>
                    </a:lnTo>
                    <a:lnTo>
                      <a:pt x="346" y="6"/>
                    </a:lnTo>
                    <a:lnTo>
                      <a:pt x="310" y="4"/>
                    </a:lnTo>
                    <a:lnTo>
                      <a:pt x="268" y="2"/>
                    </a:lnTo>
                    <a:lnTo>
                      <a:pt x="2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7" name="Freeform 544"/>
              <p:cNvSpPr>
                <a:spLocks noEditPoints="1"/>
              </p:cNvSpPr>
              <p:nvPr/>
            </p:nvSpPr>
            <p:spPr bwMode="auto">
              <a:xfrm>
                <a:off x="4673" y="4190"/>
                <a:ext cx="440" cy="72"/>
              </a:xfrm>
              <a:custGeom>
                <a:avLst/>
                <a:gdLst>
                  <a:gd name="T0" fmla="*/ 222 w 440"/>
                  <a:gd name="T1" fmla="*/ 72 h 72"/>
                  <a:gd name="T2" fmla="*/ 136 w 440"/>
                  <a:gd name="T3" fmla="*/ 68 h 72"/>
                  <a:gd name="T4" fmla="*/ 66 w 440"/>
                  <a:gd name="T5" fmla="*/ 62 h 72"/>
                  <a:gd name="T6" fmla="*/ 20 w 440"/>
                  <a:gd name="T7" fmla="*/ 50 h 72"/>
                  <a:gd name="T8" fmla="*/ 4 w 440"/>
                  <a:gd name="T9" fmla="*/ 42 h 72"/>
                  <a:gd name="T10" fmla="*/ 2 w 440"/>
                  <a:gd name="T11" fmla="*/ 38 h 72"/>
                  <a:gd name="T12" fmla="*/ 6 w 440"/>
                  <a:gd name="T13" fmla="*/ 30 h 72"/>
                  <a:gd name="T14" fmla="*/ 40 w 440"/>
                  <a:gd name="T15" fmla="*/ 18 h 72"/>
                  <a:gd name="T16" fmla="*/ 100 w 440"/>
                  <a:gd name="T17" fmla="*/ 8 h 72"/>
                  <a:gd name="T18" fmla="*/ 178 w 440"/>
                  <a:gd name="T19" fmla="*/ 2 h 72"/>
                  <a:gd name="T20" fmla="*/ 222 w 440"/>
                  <a:gd name="T21" fmla="*/ 0 h 72"/>
                  <a:gd name="T22" fmla="*/ 306 w 440"/>
                  <a:gd name="T23" fmla="*/ 4 h 72"/>
                  <a:gd name="T24" fmla="*/ 374 w 440"/>
                  <a:gd name="T25" fmla="*/ 12 h 72"/>
                  <a:gd name="T26" fmla="*/ 422 w 440"/>
                  <a:gd name="T27" fmla="*/ 24 h 72"/>
                  <a:gd name="T28" fmla="*/ 438 w 440"/>
                  <a:gd name="T29" fmla="*/ 34 h 72"/>
                  <a:gd name="T30" fmla="*/ 438 w 440"/>
                  <a:gd name="T31" fmla="*/ 38 h 72"/>
                  <a:gd name="T32" fmla="*/ 434 w 440"/>
                  <a:gd name="T33" fmla="*/ 44 h 72"/>
                  <a:gd name="T34" fmla="*/ 400 w 440"/>
                  <a:gd name="T35" fmla="*/ 56 h 72"/>
                  <a:gd name="T36" fmla="*/ 342 w 440"/>
                  <a:gd name="T37" fmla="*/ 66 h 72"/>
                  <a:gd name="T38" fmla="*/ 266 w 440"/>
                  <a:gd name="T39" fmla="*/ 70 h 72"/>
                  <a:gd name="T40" fmla="*/ 222 w 440"/>
                  <a:gd name="T41" fmla="*/ 0 h 72"/>
                  <a:gd name="T42" fmla="*/ 178 w 440"/>
                  <a:gd name="T43" fmla="*/ 2 h 72"/>
                  <a:gd name="T44" fmla="*/ 98 w 440"/>
                  <a:gd name="T45" fmla="*/ 8 h 72"/>
                  <a:gd name="T46" fmla="*/ 38 w 440"/>
                  <a:gd name="T47" fmla="*/ 18 h 72"/>
                  <a:gd name="T48" fmla="*/ 4 w 440"/>
                  <a:gd name="T49" fmla="*/ 30 h 72"/>
                  <a:gd name="T50" fmla="*/ 0 w 440"/>
                  <a:gd name="T51" fmla="*/ 38 h 72"/>
                  <a:gd name="T52" fmla="*/ 0 w 440"/>
                  <a:gd name="T53" fmla="*/ 42 h 72"/>
                  <a:gd name="T54" fmla="*/ 18 w 440"/>
                  <a:gd name="T55" fmla="*/ 52 h 72"/>
                  <a:gd name="T56" fmla="*/ 66 w 440"/>
                  <a:gd name="T57" fmla="*/ 62 h 72"/>
                  <a:gd name="T58" fmla="*/ 136 w 440"/>
                  <a:gd name="T59" fmla="*/ 68 h 72"/>
                  <a:gd name="T60" fmla="*/ 222 w 440"/>
                  <a:gd name="T61" fmla="*/ 72 h 72"/>
                  <a:gd name="T62" fmla="*/ 266 w 440"/>
                  <a:gd name="T63" fmla="*/ 70 h 72"/>
                  <a:gd name="T64" fmla="*/ 344 w 440"/>
                  <a:gd name="T65" fmla="*/ 66 h 72"/>
                  <a:gd name="T66" fmla="*/ 402 w 440"/>
                  <a:gd name="T67" fmla="*/ 56 h 72"/>
                  <a:gd name="T68" fmla="*/ 436 w 440"/>
                  <a:gd name="T69" fmla="*/ 44 h 72"/>
                  <a:gd name="T70" fmla="*/ 440 w 440"/>
                  <a:gd name="T71" fmla="*/ 38 h 72"/>
                  <a:gd name="T72" fmla="*/ 440 w 440"/>
                  <a:gd name="T73" fmla="*/ 34 h 72"/>
                  <a:gd name="T74" fmla="*/ 424 w 440"/>
                  <a:gd name="T75" fmla="*/ 24 h 72"/>
                  <a:gd name="T76" fmla="*/ 376 w 440"/>
                  <a:gd name="T77" fmla="*/ 12 h 72"/>
                  <a:gd name="T78" fmla="*/ 306 w 440"/>
                  <a:gd name="T79" fmla="*/ 4 h 72"/>
                  <a:gd name="T80" fmla="*/ 222 w 440"/>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72"/>
                    </a:moveTo>
                    <a:lnTo>
                      <a:pt x="222" y="72"/>
                    </a:lnTo>
                    <a:lnTo>
                      <a:pt x="178" y="70"/>
                    </a:lnTo>
                    <a:lnTo>
                      <a:pt x="136" y="68"/>
                    </a:lnTo>
                    <a:lnTo>
                      <a:pt x="100" y="66"/>
                    </a:lnTo>
                    <a:lnTo>
                      <a:pt x="66" y="62"/>
                    </a:lnTo>
                    <a:lnTo>
                      <a:pt x="40" y="56"/>
                    </a:lnTo>
                    <a:lnTo>
                      <a:pt x="20" y="50"/>
                    </a:lnTo>
                    <a:lnTo>
                      <a:pt x="6" y="44"/>
                    </a:lnTo>
                    <a:lnTo>
                      <a:pt x="4" y="42"/>
                    </a:lnTo>
                    <a:lnTo>
                      <a:pt x="2" y="38"/>
                    </a:lnTo>
                    <a:lnTo>
                      <a:pt x="2" y="38"/>
                    </a:lnTo>
                    <a:lnTo>
                      <a:pt x="4" y="34"/>
                    </a:lnTo>
                    <a:lnTo>
                      <a:pt x="6" y="30"/>
                    </a:lnTo>
                    <a:lnTo>
                      <a:pt x="20" y="24"/>
                    </a:lnTo>
                    <a:lnTo>
                      <a:pt x="40" y="18"/>
                    </a:lnTo>
                    <a:lnTo>
                      <a:pt x="66" y="12"/>
                    </a:lnTo>
                    <a:lnTo>
                      <a:pt x="100" y="8"/>
                    </a:lnTo>
                    <a:lnTo>
                      <a:pt x="136" y="4"/>
                    </a:lnTo>
                    <a:lnTo>
                      <a:pt x="178" y="2"/>
                    </a:lnTo>
                    <a:lnTo>
                      <a:pt x="222" y="0"/>
                    </a:lnTo>
                    <a:lnTo>
                      <a:pt x="222" y="0"/>
                    </a:lnTo>
                    <a:lnTo>
                      <a:pt x="266" y="2"/>
                    </a:lnTo>
                    <a:lnTo>
                      <a:pt x="306" y="4"/>
                    </a:lnTo>
                    <a:lnTo>
                      <a:pt x="342" y="8"/>
                    </a:lnTo>
                    <a:lnTo>
                      <a:pt x="374" y="12"/>
                    </a:lnTo>
                    <a:lnTo>
                      <a:pt x="400" y="18"/>
                    </a:lnTo>
                    <a:lnTo>
                      <a:pt x="422" y="24"/>
                    </a:lnTo>
                    <a:lnTo>
                      <a:pt x="434" y="30"/>
                    </a:lnTo>
                    <a:lnTo>
                      <a:pt x="438" y="34"/>
                    </a:lnTo>
                    <a:lnTo>
                      <a:pt x="438" y="38"/>
                    </a:lnTo>
                    <a:lnTo>
                      <a:pt x="438" y="38"/>
                    </a:lnTo>
                    <a:lnTo>
                      <a:pt x="438" y="42"/>
                    </a:lnTo>
                    <a:lnTo>
                      <a:pt x="434" y="44"/>
                    </a:lnTo>
                    <a:lnTo>
                      <a:pt x="422" y="50"/>
                    </a:lnTo>
                    <a:lnTo>
                      <a:pt x="400" y="56"/>
                    </a:lnTo>
                    <a:lnTo>
                      <a:pt x="374" y="62"/>
                    </a:lnTo>
                    <a:lnTo>
                      <a:pt x="342" y="66"/>
                    </a:lnTo>
                    <a:lnTo>
                      <a:pt x="306" y="68"/>
                    </a:lnTo>
                    <a:lnTo>
                      <a:pt x="266" y="70"/>
                    </a:lnTo>
                    <a:lnTo>
                      <a:pt x="222" y="72"/>
                    </a:lnTo>
                    <a:close/>
                    <a:moveTo>
                      <a:pt x="222" y="0"/>
                    </a:moveTo>
                    <a:lnTo>
                      <a:pt x="222" y="0"/>
                    </a:lnTo>
                    <a:lnTo>
                      <a:pt x="178" y="2"/>
                    </a:lnTo>
                    <a:lnTo>
                      <a:pt x="136" y="4"/>
                    </a:lnTo>
                    <a:lnTo>
                      <a:pt x="98" y="8"/>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98" y="66"/>
                    </a:lnTo>
                    <a:lnTo>
                      <a:pt x="136" y="68"/>
                    </a:lnTo>
                    <a:lnTo>
                      <a:pt x="178" y="70"/>
                    </a:lnTo>
                    <a:lnTo>
                      <a:pt x="222" y="72"/>
                    </a:lnTo>
                    <a:lnTo>
                      <a:pt x="222" y="72"/>
                    </a:lnTo>
                    <a:lnTo>
                      <a:pt x="266" y="70"/>
                    </a:lnTo>
                    <a:lnTo>
                      <a:pt x="306" y="68"/>
                    </a:lnTo>
                    <a:lnTo>
                      <a:pt x="344" y="66"/>
                    </a:lnTo>
                    <a:lnTo>
                      <a:pt x="376" y="62"/>
                    </a:lnTo>
                    <a:lnTo>
                      <a:pt x="402" y="56"/>
                    </a:lnTo>
                    <a:lnTo>
                      <a:pt x="424" y="52"/>
                    </a:lnTo>
                    <a:lnTo>
                      <a:pt x="436" y="44"/>
                    </a:lnTo>
                    <a:lnTo>
                      <a:pt x="440" y="42"/>
                    </a:lnTo>
                    <a:lnTo>
                      <a:pt x="440" y="38"/>
                    </a:lnTo>
                    <a:lnTo>
                      <a:pt x="440" y="38"/>
                    </a:lnTo>
                    <a:lnTo>
                      <a:pt x="440" y="34"/>
                    </a:lnTo>
                    <a:lnTo>
                      <a:pt x="436" y="30"/>
                    </a:lnTo>
                    <a:lnTo>
                      <a:pt x="424" y="24"/>
                    </a:lnTo>
                    <a:lnTo>
                      <a:pt x="402" y="18"/>
                    </a:lnTo>
                    <a:lnTo>
                      <a:pt x="376" y="12"/>
                    </a:lnTo>
                    <a:lnTo>
                      <a:pt x="344" y="8"/>
                    </a:lnTo>
                    <a:lnTo>
                      <a:pt x="306" y="4"/>
                    </a:lnTo>
                    <a:lnTo>
                      <a:pt x="266" y="2"/>
                    </a:lnTo>
                    <a:lnTo>
                      <a:pt x="222" y="0"/>
                    </a:lnTo>
                    <a:close/>
                  </a:path>
                </a:pathLst>
              </a:custGeom>
              <a:solidFill>
                <a:srgbClr val="A7A0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8" name="Freeform 545"/>
              <p:cNvSpPr>
                <a:spLocks/>
              </p:cNvSpPr>
              <p:nvPr/>
            </p:nvSpPr>
            <p:spPr bwMode="auto">
              <a:xfrm>
                <a:off x="4675" y="4190"/>
                <a:ext cx="436" cy="72"/>
              </a:xfrm>
              <a:custGeom>
                <a:avLst/>
                <a:gdLst>
                  <a:gd name="T0" fmla="*/ 220 w 436"/>
                  <a:gd name="T1" fmla="*/ 72 h 72"/>
                  <a:gd name="T2" fmla="*/ 220 w 436"/>
                  <a:gd name="T3" fmla="*/ 72 h 72"/>
                  <a:gd name="T4" fmla="*/ 176 w 436"/>
                  <a:gd name="T5" fmla="*/ 70 h 72"/>
                  <a:gd name="T6" fmla="*/ 134 w 436"/>
                  <a:gd name="T7" fmla="*/ 68 h 72"/>
                  <a:gd name="T8" fmla="*/ 98 w 436"/>
                  <a:gd name="T9" fmla="*/ 66 h 72"/>
                  <a:gd name="T10" fmla="*/ 64 w 436"/>
                  <a:gd name="T11" fmla="*/ 62 h 72"/>
                  <a:gd name="T12" fmla="*/ 38 w 436"/>
                  <a:gd name="T13" fmla="*/ 56 h 72"/>
                  <a:gd name="T14" fmla="*/ 18 w 436"/>
                  <a:gd name="T15" fmla="*/ 50 h 72"/>
                  <a:gd name="T16" fmla="*/ 4 w 436"/>
                  <a:gd name="T17" fmla="*/ 44 h 72"/>
                  <a:gd name="T18" fmla="*/ 2 w 436"/>
                  <a:gd name="T19" fmla="*/ 42 h 72"/>
                  <a:gd name="T20" fmla="*/ 0 w 436"/>
                  <a:gd name="T21" fmla="*/ 38 h 72"/>
                  <a:gd name="T22" fmla="*/ 0 w 436"/>
                  <a:gd name="T23" fmla="*/ 38 h 72"/>
                  <a:gd name="T24" fmla="*/ 2 w 436"/>
                  <a:gd name="T25" fmla="*/ 34 h 72"/>
                  <a:gd name="T26" fmla="*/ 4 w 436"/>
                  <a:gd name="T27" fmla="*/ 30 h 72"/>
                  <a:gd name="T28" fmla="*/ 18 w 436"/>
                  <a:gd name="T29" fmla="*/ 24 h 72"/>
                  <a:gd name="T30" fmla="*/ 38 w 436"/>
                  <a:gd name="T31" fmla="*/ 18 h 72"/>
                  <a:gd name="T32" fmla="*/ 64 w 436"/>
                  <a:gd name="T33" fmla="*/ 12 h 72"/>
                  <a:gd name="T34" fmla="*/ 98 w 436"/>
                  <a:gd name="T35" fmla="*/ 8 h 72"/>
                  <a:gd name="T36" fmla="*/ 134 w 436"/>
                  <a:gd name="T37" fmla="*/ 4 h 72"/>
                  <a:gd name="T38" fmla="*/ 176 w 436"/>
                  <a:gd name="T39" fmla="*/ 2 h 72"/>
                  <a:gd name="T40" fmla="*/ 220 w 436"/>
                  <a:gd name="T41" fmla="*/ 0 h 72"/>
                  <a:gd name="T42" fmla="*/ 220 w 436"/>
                  <a:gd name="T43" fmla="*/ 0 h 72"/>
                  <a:gd name="T44" fmla="*/ 264 w 436"/>
                  <a:gd name="T45" fmla="*/ 2 h 72"/>
                  <a:gd name="T46" fmla="*/ 304 w 436"/>
                  <a:gd name="T47" fmla="*/ 4 h 72"/>
                  <a:gd name="T48" fmla="*/ 340 w 436"/>
                  <a:gd name="T49" fmla="*/ 8 h 72"/>
                  <a:gd name="T50" fmla="*/ 372 w 436"/>
                  <a:gd name="T51" fmla="*/ 12 h 72"/>
                  <a:gd name="T52" fmla="*/ 398 w 436"/>
                  <a:gd name="T53" fmla="*/ 18 h 72"/>
                  <a:gd name="T54" fmla="*/ 420 w 436"/>
                  <a:gd name="T55" fmla="*/ 24 h 72"/>
                  <a:gd name="T56" fmla="*/ 432 w 436"/>
                  <a:gd name="T57" fmla="*/ 30 h 72"/>
                  <a:gd name="T58" fmla="*/ 436 w 436"/>
                  <a:gd name="T59" fmla="*/ 34 h 72"/>
                  <a:gd name="T60" fmla="*/ 436 w 436"/>
                  <a:gd name="T61" fmla="*/ 38 h 72"/>
                  <a:gd name="T62" fmla="*/ 436 w 436"/>
                  <a:gd name="T63" fmla="*/ 38 h 72"/>
                  <a:gd name="T64" fmla="*/ 436 w 436"/>
                  <a:gd name="T65" fmla="*/ 42 h 72"/>
                  <a:gd name="T66" fmla="*/ 432 w 436"/>
                  <a:gd name="T67" fmla="*/ 44 h 72"/>
                  <a:gd name="T68" fmla="*/ 420 w 436"/>
                  <a:gd name="T69" fmla="*/ 50 h 72"/>
                  <a:gd name="T70" fmla="*/ 398 w 436"/>
                  <a:gd name="T71" fmla="*/ 56 h 72"/>
                  <a:gd name="T72" fmla="*/ 372 w 436"/>
                  <a:gd name="T73" fmla="*/ 62 h 72"/>
                  <a:gd name="T74" fmla="*/ 340 w 436"/>
                  <a:gd name="T75" fmla="*/ 66 h 72"/>
                  <a:gd name="T76" fmla="*/ 304 w 436"/>
                  <a:gd name="T77" fmla="*/ 68 h 72"/>
                  <a:gd name="T78" fmla="*/ 264 w 436"/>
                  <a:gd name="T79" fmla="*/ 70 h 72"/>
                  <a:gd name="T80" fmla="*/ 220 w 436"/>
                  <a:gd name="T8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72"/>
                    </a:moveTo>
                    <a:lnTo>
                      <a:pt x="220" y="72"/>
                    </a:lnTo>
                    <a:lnTo>
                      <a:pt x="176" y="70"/>
                    </a:lnTo>
                    <a:lnTo>
                      <a:pt x="134" y="68"/>
                    </a:lnTo>
                    <a:lnTo>
                      <a:pt x="98" y="66"/>
                    </a:lnTo>
                    <a:lnTo>
                      <a:pt x="64" y="62"/>
                    </a:lnTo>
                    <a:lnTo>
                      <a:pt x="38" y="56"/>
                    </a:lnTo>
                    <a:lnTo>
                      <a:pt x="18" y="50"/>
                    </a:lnTo>
                    <a:lnTo>
                      <a:pt x="4" y="44"/>
                    </a:lnTo>
                    <a:lnTo>
                      <a:pt x="2" y="42"/>
                    </a:lnTo>
                    <a:lnTo>
                      <a:pt x="0" y="38"/>
                    </a:lnTo>
                    <a:lnTo>
                      <a:pt x="0" y="38"/>
                    </a:lnTo>
                    <a:lnTo>
                      <a:pt x="2" y="34"/>
                    </a:lnTo>
                    <a:lnTo>
                      <a:pt x="4" y="30"/>
                    </a:lnTo>
                    <a:lnTo>
                      <a:pt x="18" y="24"/>
                    </a:lnTo>
                    <a:lnTo>
                      <a:pt x="38" y="18"/>
                    </a:lnTo>
                    <a:lnTo>
                      <a:pt x="64" y="12"/>
                    </a:lnTo>
                    <a:lnTo>
                      <a:pt x="98" y="8"/>
                    </a:lnTo>
                    <a:lnTo>
                      <a:pt x="134" y="4"/>
                    </a:lnTo>
                    <a:lnTo>
                      <a:pt x="176" y="2"/>
                    </a:lnTo>
                    <a:lnTo>
                      <a:pt x="220" y="0"/>
                    </a:lnTo>
                    <a:lnTo>
                      <a:pt x="220" y="0"/>
                    </a:lnTo>
                    <a:lnTo>
                      <a:pt x="264" y="2"/>
                    </a:lnTo>
                    <a:lnTo>
                      <a:pt x="304" y="4"/>
                    </a:lnTo>
                    <a:lnTo>
                      <a:pt x="340" y="8"/>
                    </a:lnTo>
                    <a:lnTo>
                      <a:pt x="372" y="12"/>
                    </a:lnTo>
                    <a:lnTo>
                      <a:pt x="398" y="18"/>
                    </a:lnTo>
                    <a:lnTo>
                      <a:pt x="420" y="24"/>
                    </a:lnTo>
                    <a:lnTo>
                      <a:pt x="432" y="30"/>
                    </a:lnTo>
                    <a:lnTo>
                      <a:pt x="436" y="34"/>
                    </a:lnTo>
                    <a:lnTo>
                      <a:pt x="436" y="38"/>
                    </a:lnTo>
                    <a:lnTo>
                      <a:pt x="436" y="38"/>
                    </a:lnTo>
                    <a:lnTo>
                      <a:pt x="436" y="42"/>
                    </a:lnTo>
                    <a:lnTo>
                      <a:pt x="432" y="44"/>
                    </a:lnTo>
                    <a:lnTo>
                      <a:pt x="420" y="50"/>
                    </a:lnTo>
                    <a:lnTo>
                      <a:pt x="398" y="56"/>
                    </a:lnTo>
                    <a:lnTo>
                      <a:pt x="372" y="62"/>
                    </a:lnTo>
                    <a:lnTo>
                      <a:pt x="340" y="66"/>
                    </a:lnTo>
                    <a:lnTo>
                      <a:pt x="304" y="68"/>
                    </a:lnTo>
                    <a:lnTo>
                      <a:pt x="264" y="70"/>
                    </a:lnTo>
                    <a:lnTo>
                      <a:pt x="220" y="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9" name="Freeform 546"/>
              <p:cNvSpPr>
                <a:spLocks/>
              </p:cNvSpPr>
              <p:nvPr/>
            </p:nvSpPr>
            <p:spPr bwMode="auto">
              <a:xfrm>
                <a:off x="4673" y="4190"/>
                <a:ext cx="440" cy="72"/>
              </a:xfrm>
              <a:custGeom>
                <a:avLst/>
                <a:gdLst>
                  <a:gd name="T0" fmla="*/ 222 w 440"/>
                  <a:gd name="T1" fmla="*/ 0 h 72"/>
                  <a:gd name="T2" fmla="*/ 222 w 440"/>
                  <a:gd name="T3" fmla="*/ 0 h 72"/>
                  <a:gd name="T4" fmla="*/ 178 w 440"/>
                  <a:gd name="T5" fmla="*/ 2 h 72"/>
                  <a:gd name="T6" fmla="*/ 136 w 440"/>
                  <a:gd name="T7" fmla="*/ 4 h 72"/>
                  <a:gd name="T8" fmla="*/ 98 w 440"/>
                  <a:gd name="T9" fmla="*/ 8 h 72"/>
                  <a:gd name="T10" fmla="*/ 66 w 440"/>
                  <a:gd name="T11" fmla="*/ 12 h 72"/>
                  <a:gd name="T12" fmla="*/ 38 w 440"/>
                  <a:gd name="T13" fmla="*/ 18 h 72"/>
                  <a:gd name="T14" fmla="*/ 18 w 440"/>
                  <a:gd name="T15" fmla="*/ 24 h 72"/>
                  <a:gd name="T16" fmla="*/ 4 w 440"/>
                  <a:gd name="T17" fmla="*/ 30 h 72"/>
                  <a:gd name="T18" fmla="*/ 0 w 440"/>
                  <a:gd name="T19" fmla="*/ 34 h 72"/>
                  <a:gd name="T20" fmla="*/ 0 w 440"/>
                  <a:gd name="T21" fmla="*/ 38 h 72"/>
                  <a:gd name="T22" fmla="*/ 0 w 440"/>
                  <a:gd name="T23" fmla="*/ 38 h 72"/>
                  <a:gd name="T24" fmla="*/ 0 w 440"/>
                  <a:gd name="T25" fmla="*/ 42 h 72"/>
                  <a:gd name="T26" fmla="*/ 4 w 440"/>
                  <a:gd name="T27" fmla="*/ 44 h 72"/>
                  <a:gd name="T28" fmla="*/ 18 w 440"/>
                  <a:gd name="T29" fmla="*/ 52 h 72"/>
                  <a:gd name="T30" fmla="*/ 38 w 440"/>
                  <a:gd name="T31" fmla="*/ 56 h 72"/>
                  <a:gd name="T32" fmla="*/ 66 w 440"/>
                  <a:gd name="T33" fmla="*/ 62 h 72"/>
                  <a:gd name="T34" fmla="*/ 98 w 440"/>
                  <a:gd name="T35" fmla="*/ 66 h 72"/>
                  <a:gd name="T36" fmla="*/ 136 w 440"/>
                  <a:gd name="T37" fmla="*/ 68 h 72"/>
                  <a:gd name="T38" fmla="*/ 178 w 440"/>
                  <a:gd name="T39" fmla="*/ 70 h 72"/>
                  <a:gd name="T40" fmla="*/ 222 w 440"/>
                  <a:gd name="T41" fmla="*/ 72 h 72"/>
                  <a:gd name="T42" fmla="*/ 222 w 440"/>
                  <a:gd name="T43" fmla="*/ 72 h 72"/>
                  <a:gd name="T44" fmla="*/ 266 w 440"/>
                  <a:gd name="T45" fmla="*/ 70 h 72"/>
                  <a:gd name="T46" fmla="*/ 306 w 440"/>
                  <a:gd name="T47" fmla="*/ 68 h 72"/>
                  <a:gd name="T48" fmla="*/ 344 w 440"/>
                  <a:gd name="T49" fmla="*/ 66 h 72"/>
                  <a:gd name="T50" fmla="*/ 376 w 440"/>
                  <a:gd name="T51" fmla="*/ 62 h 72"/>
                  <a:gd name="T52" fmla="*/ 402 w 440"/>
                  <a:gd name="T53" fmla="*/ 56 h 72"/>
                  <a:gd name="T54" fmla="*/ 424 w 440"/>
                  <a:gd name="T55" fmla="*/ 52 h 72"/>
                  <a:gd name="T56" fmla="*/ 436 w 440"/>
                  <a:gd name="T57" fmla="*/ 44 h 72"/>
                  <a:gd name="T58" fmla="*/ 440 w 440"/>
                  <a:gd name="T59" fmla="*/ 42 h 72"/>
                  <a:gd name="T60" fmla="*/ 440 w 440"/>
                  <a:gd name="T61" fmla="*/ 38 h 72"/>
                  <a:gd name="T62" fmla="*/ 440 w 440"/>
                  <a:gd name="T63" fmla="*/ 38 h 72"/>
                  <a:gd name="T64" fmla="*/ 440 w 440"/>
                  <a:gd name="T65" fmla="*/ 34 h 72"/>
                  <a:gd name="T66" fmla="*/ 436 w 440"/>
                  <a:gd name="T67" fmla="*/ 30 h 72"/>
                  <a:gd name="T68" fmla="*/ 424 w 440"/>
                  <a:gd name="T69" fmla="*/ 24 h 72"/>
                  <a:gd name="T70" fmla="*/ 402 w 440"/>
                  <a:gd name="T71" fmla="*/ 18 h 72"/>
                  <a:gd name="T72" fmla="*/ 376 w 440"/>
                  <a:gd name="T73" fmla="*/ 12 h 72"/>
                  <a:gd name="T74" fmla="*/ 344 w 440"/>
                  <a:gd name="T75" fmla="*/ 8 h 72"/>
                  <a:gd name="T76" fmla="*/ 306 w 440"/>
                  <a:gd name="T77" fmla="*/ 4 h 72"/>
                  <a:gd name="T78" fmla="*/ 266 w 440"/>
                  <a:gd name="T79" fmla="*/ 2 h 72"/>
                  <a:gd name="T80" fmla="*/ 222 w 440"/>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0" h="72">
                    <a:moveTo>
                      <a:pt x="222" y="0"/>
                    </a:moveTo>
                    <a:lnTo>
                      <a:pt x="222" y="0"/>
                    </a:lnTo>
                    <a:lnTo>
                      <a:pt x="178" y="2"/>
                    </a:lnTo>
                    <a:lnTo>
                      <a:pt x="136" y="4"/>
                    </a:lnTo>
                    <a:lnTo>
                      <a:pt x="98" y="8"/>
                    </a:lnTo>
                    <a:lnTo>
                      <a:pt x="66" y="12"/>
                    </a:lnTo>
                    <a:lnTo>
                      <a:pt x="38" y="18"/>
                    </a:lnTo>
                    <a:lnTo>
                      <a:pt x="18" y="24"/>
                    </a:lnTo>
                    <a:lnTo>
                      <a:pt x="4" y="30"/>
                    </a:lnTo>
                    <a:lnTo>
                      <a:pt x="0" y="34"/>
                    </a:lnTo>
                    <a:lnTo>
                      <a:pt x="0" y="38"/>
                    </a:lnTo>
                    <a:lnTo>
                      <a:pt x="0" y="38"/>
                    </a:lnTo>
                    <a:lnTo>
                      <a:pt x="0" y="42"/>
                    </a:lnTo>
                    <a:lnTo>
                      <a:pt x="4" y="44"/>
                    </a:lnTo>
                    <a:lnTo>
                      <a:pt x="18" y="52"/>
                    </a:lnTo>
                    <a:lnTo>
                      <a:pt x="38" y="56"/>
                    </a:lnTo>
                    <a:lnTo>
                      <a:pt x="66" y="62"/>
                    </a:lnTo>
                    <a:lnTo>
                      <a:pt x="98" y="66"/>
                    </a:lnTo>
                    <a:lnTo>
                      <a:pt x="136" y="68"/>
                    </a:lnTo>
                    <a:lnTo>
                      <a:pt x="178" y="70"/>
                    </a:lnTo>
                    <a:lnTo>
                      <a:pt x="222" y="72"/>
                    </a:lnTo>
                    <a:lnTo>
                      <a:pt x="222" y="72"/>
                    </a:lnTo>
                    <a:lnTo>
                      <a:pt x="266" y="70"/>
                    </a:lnTo>
                    <a:lnTo>
                      <a:pt x="306" y="68"/>
                    </a:lnTo>
                    <a:lnTo>
                      <a:pt x="344" y="66"/>
                    </a:lnTo>
                    <a:lnTo>
                      <a:pt x="376" y="62"/>
                    </a:lnTo>
                    <a:lnTo>
                      <a:pt x="402" y="56"/>
                    </a:lnTo>
                    <a:lnTo>
                      <a:pt x="424" y="52"/>
                    </a:lnTo>
                    <a:lnTo>
                      <a:pt x="436" y="44"/>
                    </a:lnTo>
                    <a:lnTo>
                      <a:pt x="440" y="42"/>
                    </a:lnTo>
                    <a:lnTo>
                      <a:pt x="440" y="38"/>
                    </a:lnTo>
                    <a:lnTo>
                      <a:pt x="440" y="38"/>
                    </a:lnTo>
                    <a:lnTo>
                      <a:pt x="440" y="34"/>
                    </a:lnTo>
                    <a:lnTo>
                      <a:pt x="436" y="30"/>
                    </a:lnTo>
                    <a:lnTo>
                      <a:pt x="424" y="24"/>
                    </a:lnTo>
                    <a:lnTo>
                      <a:pt x="402" y="18"/>
                    </a:lnTo>
                    <a:lnTo>
                      <a:pt x="376" y="12"/>
                    </a:lnTo>
                    <a:lnTo>
                      <a:pt x="344" y="8"/>
                    </a:lnTo>
                    <a:lnTo>
                      <a:pt x="306" y="4"/>
                    </a:lnTo>
                    <a:lnTo>
                      <a:pt x="266" y="2"/>
                    </a:lnTo>
                    <a:lnTo>
                      <a:pt x="2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0" name="Freeform 547"/>
              <p:cNvSpPr>
                <a:spLocks noEditPoints="1"/>
              </p:cNvSpPr>
              <p:nvPr/>
            </p:nvSpPr>
            <p:spPr bwMode="auto">
              <a:xfrm>
                <a:off x="4675" y="4190"/>
                <a:ext cx="436" cy="72"/>
              </a:xfrm>
              <a:custGeom>
                <a:avLst/>
                <a:gdLst>
                  <a:gd name="T0" fmla="*/ 220 w 436"/>
                  <a:gd name="T1" fmla="*/ 70 h 72"/>
                  <a:gd name="T2" fmla="*/ 136 w 436"/>
                  <a:gd name="T3" fmla="*/ 68 h 72"/>
                  <a:gd name="T4" fmla="*/ 66 w 436"/>
                  <a:gd name="T5" fmla="*/ 62 h 72"/>
                  <a:gd name="T6" fmla="*/ 20 w 436"/>
                  <a:gd name="T7" fmla="*/ 50 h 72"/>
                  <a:gd name="T8" fmla="*/ 4 w 436"/>
                  <a:gd name="T9" fmla="*/ 42 h 72"/>
                  <a:gd name="T10" fmla="*/ 2 w 436"/>
                  <a:gd name="T11" fmla="*/ 38 h 72"/>
                  <a:gd name="T12" fmla="*/ 6 w 436"/>
                  <a:gd name="T13" fmla="*/ 30 h 72"/>
                  <a:gd name="T14" fmla="*/ 40 w 436"/>
                  <a:gd name="T15" fmla="*/ 18 h 72"/>
                  <a:gd name="T16" fmla="*/ 98 w 436"/>
                  <a:gd name="T17" fmla="*/ 8 h 72"/>
                  <a:gd name="T18" fmla="*/ 176 w 436"/>
                  <a:gd name="T19" fmla="*/ 2 h 72"/>
                  <a:gd name="T20" fmla="*/ 220 w 436"/>
                  <a:gd name="T21" fmla="*/ 2 h 72"/>
                  <a:gd name="T22" fmla="*/ 302 w 436"/>
                  <a:gd name="T23" fmla="*/ 4 h 72"/>
                  <a:gd name="T24" fmla="*/ 370 w 436"/>
                  <a:gd name="T25" fmla="*/ 12 h 72"/>
                  <a:gd name="T26" fmla="*/ 418 w 436"/>
                  <a:gd name="T27" fmla="*/ 24 h 72"/>
                  <a:gd name="T28" fmla="*/ 434 w 436"/>
                  <a:gd name="T29" fmla="*/ 34 h 72"/>
                  <a:gd name="T30" fmla="*/ 434 w 436"/>
                  <a:gd name="T31" fmla="*/ 38 h 72"/>
                  <a:gd name="T32" fmla="*/ 430 w 436"/>
                  <a:gd name="T33" fmla="*/ 44 h 72"/>
                  <a:gd name="T34" fmla="*/ 398 w 436"/>
                  <a:gd name="T35" fmla="*/ 56 h 72"/>
                  <a:gd name="T36" fmla="*/ 340 w 436"/>
                  <a:gd name="T37" fmla="*/ 66 h 72"/>
                  <a:gd name="T38" fmla="*/ 262 w 436"/>
                  <a:gd name="T39" fmla="*/ 70 h 72"/>
                  <a:gd name="T40" fmla="*/ 220 w 436"/>
                  <a:gd name="T41" fmla="*/ 0 h 72"/>
                  <a:gd name="T42" fmla="*/ 176 w 436"/>
                  <a:gd name="T43" fmla="*/ 2 h 72"/>
                  <a:gd name="T44" fmla="*/ 98 w 436"/>
                  <a:gd name="T45" fmla="*/ 8 h 72"/>
                  <a:gd name="T46" fmla="*/ 38 w 436"/>
                  <a:gd name="T47" fmla="*/ 18 h 72"/>
                  <a:gd name="T48" fmla="*/ 4 w 436"/>
                  <a:gd name="T49" fmla="*/ 30 h 72"/>
                  <a:gd name="T50" fmla="*/ 0 w 436"/>
                  <a:gd name="T51" fmla="*/ 38 h 72"/>
                  <a:gd name="T52" fmla="*/ 2 w 436"/>
                  <a:gd name="T53" fmla="*/ 42 h 72"/>
                  <a:gd name="T54" fmla="*/ 18 w 436"/>
                  <a:gd name="T55" fmla="*/ 50 h 72"/>
                  <a:gd name="T56" fmla="*/ 64 w 436"/>
                  <a:gd name="T57" fmla="*/ 62 h 72"/>
                  <a:gd name="T58" fmla="*/ 134 w 436"/>
                  <a:gd name="T59" fmla="*/ 68 h 72"/>
                  <a:gd name="T60" fmla="*/ 220 w 436"/>
                  <a:gd name="T61" fmla="*/ 72 h 72"/>
                  <a:gd name="T62" fmla="*/ 264 w 436"/>
                  <a:gd name="T63" fmla="*/ 70 h 72"/>
                  <a:gd name="T64" fmla="*/ 340 w 436"/>
                  <a:gd name="T65" fmla="*/ 66 h 72"/>
                  <a:gd name="T66" fmla="*/ 398 w 436"/>
                  <a:gd name="T67" fmla="*/ 56 h 72"/>
                  <a:gd name="T68" fmla="*/ 432 w 436"/>
                  <a:gd name="T69" fmla="*/ 44 h 72"/>
                  <a:gd name="T70" fmla="*/ 436 w 436"/>
                  <a:gd name="T71" fmla="*/ 38 h 72"/>
                  <a:gd name="T72" fmla="*/ 436 w 436"/>
                  <a:gd name="T73" fmla="*/ 34 h 72"/>
                  <a:gd name="T74" fmla="*/ 420 w 436"/>
                  <a:gd name="T75" fmla="*/ 24 h 72"/>
                  <a:gd name="T76" fmla="*/ 372 w 436"/>
                  <a:gd name="T77" fmla="*/ 12 h 72"/>
                  <a:gd name="T78" fmla="*/ 304 w 436"/>
                  <a:gd name="T79" fmla="*/ 4 h 72"/>
                  <a:gd name="T80" fmla="*/ 220 w 43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70"/>
                    </a:moveTo>
                    <a:lnTo>
                      <a:pt x="220" y="70"/>
                    </a:lnTo>
                    <a:lnTo>
                      <a:pt x="176" y="70"/>
                    </a:lnTo>
                    <a:lnTo>
                      <a:pt x="136" y="68"/>
                    </a:lnTo>
                    <a:lnTo>
                      <a:pt x="98" y="66"/>
                    </a:lnTo>
                    <a:lnTo>
                      <a:pt x="66" y="62"/>
                    </a:lnTo>
                    <a:lnTo>
                      <a:pt x="40" y="56"/>
                    </a:lnTo>
                    <a:lnTo>
                      <a:pt x="20" y="50"/>
                    </a:lnTo>
                    <a:lnTo>
                      <a:pt x="6" y="44"/>
                    </a:lnTo>
                    <a:lnTo>
                      <a:pt x="4" y="42"/>
                    </a:lnTo>
                    <a:lnTo>
                      <a:pt x="2" y="38"/>
                    </a:lnTo>
                    <a:lnTo>
                      <a:pt x="2" y="38"/>
                    </a:lnTo>
                    <a:lnTo>
                      <a:pt x="4" y="34"/>
                    </a:lnTo>
                    <a:lnTo>
                      <a:pt x="6" y="30"/>
                    </a:lnTo>
                    <a:lnTo>
                      <a:pt x="20" y="24"/>
                    </a:lnTo>
                    <a:lnTo>
                      <a:pt x="40" y="18"/>
                    </a:lnTo>
                    <a:lnTo>
                      <a:pt x="66" y="12"/>
                    </a:lnTo>
                    <a:lnTo>
                      <a:pt x="98" y="8"/>
                    </a:lnTo>
                    <a:lnTo>
                      <a:pt x="136" y="4"/>
                    </a:lnTo>
                    <a:lnTo>
                      <a:pt x="176" y="2"/>
                    </a:lnTo>
                    <a:lnTo>
                      <a:pt x="220" y="2"/>
                    </a:lnTo>
                    <a:lnTo>
                      <a:pt x="220" y="2"/>
                    </a:lnTo>
                    <a:lnTo>
                      <a:pt x="262" y="2"/>
                    </a:lnTo>
                    <a:lnTo>
                      <a:pt x="302" y="4"/>
                    </a:lnTo>
                    <a:lnTo>
                      <a:pt x="340" y="8"/>
                    </a:lnTo>
                    <a:lnTo>
                      <a:pt x="370" y="12"/>
                    </a:lnTo>
                    <a:lnTo>
                      <a:pt x="398" y="18"/>
                    </a:lnTo>
                    <a:lnTo>
                      <a:pt x="418" y="24"/>
                    </a:lnTo>
                    <a:lnTo>
                      <a:pt x="430" y="30"/>
                    </a:lnTo>
                    <a:lnTo>
                      <a:pt x="434" y="34"/>
                    </a:lnTo>
                    <a:lnTo>
                      <a:pt x="434" y="38"/>
                    </a:lnTo>
                    <a:lnTo>
                      <a:pt x="434" y="38"/>
                    </a:lnTo>
                    <a:lnTo>
                      <a:pt x="434" y="42"/>
                    </a:lnTo>
                    <a:lnTo>
                      <a:pt x="430" y="44"/>
                    </a:lnTo>
                    <a:lnTo>
                      <a:pt x="418" y="50"/>
                    </a:lnTo>
                    <a:lnTo>
                      <a:pt x="398" y="56"/>
                    </a:lnTo>
                    <a:lnTo>
                      <a:pt x="370" y="62"/>
                    </a:lnTo>
                    <a:lnTo>
                      <a:pt x="340" y="66"/>
                    </a:lnTo>
                    <a:lnTo>
                      <a:pt x="302" y="68"/>
                    </a:lnTo>
                    <a:lnTo>
                      <a:pt x="262" y="70"/>
                    </a:lnTo>
                    <a:lnTo>
                      <a:pt x="220" y="70"/>
                    </a:lnTo>
                    <a:close/>
                    <a:moveTo>
                      <a:pt x="220" y="0"/>
                    </a:moveTo>
                    <a:lnTo>
                      <a:pt x="220" y="0"/>
                    </a:lnTo>
                    <a:lnTo>
                      <a:pt x="176" y="2"/>
                    </a:lnTo>
                    <a:lnTo>
                      <a:pt x="134" y="4"/>
                    </a:lnTo>
                    <a:lnTo>
                      <a:pt x="98" y="8"/>
                    </a:lnTo>
                    <a:lnTo>
                      <a:pt x="64" y="12"/>
                    </a:lnTo>
                    <a:lnTo>
                      <a:pt x="38" y="18"/>
                    </a:lnTo>
                    <a:lnTo>
                      <a:pt x="18" y="24"/>
                    </a:lnTo>
                    <a:lnTo>
                      <a:pt x="4" y="30"/>
                    </a:lnTo>
                    <a:lnTo>
                      <a:pt x="2" y="34"/>
                    </a:lnTo>
                    <a:lnTo>
                      <a:pt x="0" y="38"/>
                    </a:lnTo>
                    <a:lnTo>
                      <a:pt x="0" y="38"/>
                    </a:lnTo>
                    <a:lnTo>
                      <a:pt x="2" y="42"/>
                    </a:lnTo>
                    <a:lnTo>
                      <a:pt x="4" y="44"/>
                    </a:lnTo>
                    <a:lnTo>
                      <a:pt x="18" y="50"/>
                    </a:lnTo>
                    <a:lnTo>
                      <a:pt x="38" y="56"/>
                    </a:lnTo>
                    <a:lnTo>
                      <a:pt x="64" y="62"/>
                    </a:lnTo>
                    <a:lnTo>
                      <a:pt x="98" y="66"/>
                    </a:lnTo>
                    <a:lnTo>
                      <a:pt x="134" y="68"/>
                    </a:lnTo>
                    <a:lnTo>
                      <a:pt x="176" y="70"/>
                    </a:lnTo>
                    <a:lnTo>
                      <a:pt x="220" y="72"/>
                    </a:lnTo>
                    <a:lnTo>
                      <a:pt x="220" y="72"/>
                    </a:lnTo>
                    <a:lnTo>
                      <a:pt x="264" y="70"/>
                    </a:lnTo>
                    <a:lnTo>
                      <a:pt x="304" y="68"/>
                    </a:lnTo>
                    <a:lnTo>
                      <a:pt x="340" y="66"/>
                    </a:lnTo>
                    <a:lnTo>
                      <a:pt x="372" y="62"/>
                    </a:lnTo>
                    <a:lnTo>
                      <a:pt x="398" y="56"/>
                    </a:lnTo>
                    <a:lnTo>
                      <a:pt x="420" y="50"/>
                    </a:lnTo>
                    <a:lnTo>
                      <a:pt x="432" y="44"/>
                    </a:lnTo>
                    <a:lnTo>
                      <a:pt x="436" y="42"/>
                    </a:lnTo>
                    <a:lnTo>
                      <a:pt x="436" y="38"/>
                    </a:lnTo>
                    <a:lnTo>
                      <a:pt x="436" y="38"/>
                    </a:lnTo>
                    <a:lnTo>
                      <a:pt x="436" y="34"/>
                    </a:lnTo>
                    <a:lnTo>
                      <a:pt x="432" y="30"/>
                    </a:lnTo>
                    <a:lnTo>
                      <a:pt x="420" y="24"/>
                    </a:lnTo>
                    <a:lnTo>
                      <a:pt x="398" y="18"/>
                    </a:lnTo>
                    <a:lnTo>
                      <a:pt x="372" y="12"/>
                    </a:lnTo>
                    <a:lnTo>
                      <a:pt x="340" y="8"/>
                    </a:lnTo>
                    <a:lnTo>
                      <a:pt x="304" y="4"/>
                    </a:lnTo>
                    <a:lnTo>
                      <a:pt x="264" y="2"/>
                    </a:lnTo>
                    <a:lnTo>
                      <a:pt x="220" y="0"/>
                    </a:lnTo>
                    <a:close/>
                  </a:path>
                </a:pathLst>
              </a:custGeom>
              <a:solidFill>
                <a:srgbClr val="A59E9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1" name="Freeform 548"/>
              <p:cNvSpPr>
                <a:spLocks/>
              </p:cNvSpPr>
              <p:nvPr/>
            </p:nvSpPr>
            <p:spPr bwMode="auto">
              <a:xfrm>
                <a:off x="4677" y="4192"/>
                <a:ext cx="432" cy="68"/>
              </a:xfrm>
              <a:custGeom>
                <a:avLst/>
                <a:gdLst>
                  <a:gd name="T0" fmla="*/ 218 w 432"/>
                  <a:gd name="T1" fmla="*/ 68 h 68"/>
                  <a:gd name="T2" fmla="*/ 218 w 432"/>
                  <a:gd name="T3" fmla="*/ 68 h 68"/>
                  <a:gd name="T4" fmla="*/ 174 w 432"/>
                  <a:gd name="T5" fmla="*/ 68 h 68"/>
                  <a:gd name="T6" fmla="*/ 134 w 432"/>
                  <a:gd name="T7" fmla="*/ 66 h 68"/>
                  <a:gd name="T8" fmla="*/ 96 w 432"/>
                  <a:gd name="T9" fmla="*/ 64 h 68"/>
                  <a:gd name="T10" fmla="*/ 64 w 432"/>
                  <a:gd name="T11" fmla="*/ 60 h 68"/>
                  <a:gd name="T12" fmla="*/ 38 w 432"/>
                  <a:gd name="T13" fmla="*/ 54 h 68"/>
                  <a:gd name="T14" fmla="*/ 18 w 432"/>
                  <a:gd name="T15" fmla="*/ 48 h 68"/>
                  <a:gd name="T16" fmla="*/ 4 w 432"/>
                  <a:gd name="T17" fmla="*/ 42 h 68"/>
                  <a:gd name="T18" fmla="*/ 2 w 432"/>
                  <a:gd name="T19" fmla="*/ 40 h 68"/>
                  <a:gd name="T20" fmla="*/ 0 w 432"/>
                  <a:gd name="T21" fmla="*/ 36 h 68"/>
                  <a:gd name="T22" fmla="*/ 0 w 432"/>
                  <a:gd name="T23" fmla="*/ 36 h 68"/>
                  <a:gd name="T24" fmla="*/ 2 w 432"/>
                  <a:gd name="T25" fmla="*/ 32 h 68"/>
                  <a:gd name="T26" fmla="*/ 4 w 432"/>
                  <a:gd name="T27" fmla="*/ 28 h 68"/>
                  <a:gd name="T28" fmla="*/ 18 w 432"/>
                  <a:gd name="T29" fmla="*/ 22 h 68"/>
                  <a:gd name="T30" fmla="*/ 38 w 432"/>
                  <a:gd name="T31" fmla="*/ 16 h 68"/>
                  <a:gd name="T32" fmla="*/ 64 w 432"/>
                  <a:gd name="T33" fmla="*/ 10 h 68"/>
                  <a:gd name="T34" fmla="*/ 96 w 432"/>
                  <a:gd name="T35" fmla="*/ 6 h 68"/>
                  <a:gd name="T36" fmla="*/ 134 w 432"/>
                  <a:gd name="T37" fmla="*/ 2 h 68"/>
                  <a:gd name="T38" fmla="*/ 174 w 432"/>
                  <a:gd name="T39" fmla="*/ 0 h 68"/>
                  <a:gd name="T40" fmla="*/ 218 w 432"/>
                  <a:gd name="T41" fmla="*/ 0 h 68"/>
                  <a:gd name="T42" fmla="*/ 218 w 432"/>
                  <a:gd name="T43" fmla="*/ 0 h 68"/>
                  <a:gd name="T44" fmla="*/ 260 w 432"/>
                  <a:gd name="T45" fmla="*/ 0 h 68"/>
                  <a:gd name="T46" fmla="*/ 300 w 432"/>
                  <a:gd name="T47" fmla="*/ 2 h 68"/>
                  <a:gd name="T48" fmla="*/ 338 w 432"/>
                  <a:gd name="T49" fmla="*/ 6 h 68"/>
                  <a:gd name="T50" fmla="*/ 368 w 432"/>
                  <a:gd name="T51" fmla="*/ 10 h 68"/>
                  <a:gd name="T52" fmla="*/ 396 w 432"/>
                  <a:gd name="T53" fmla="*/ 16 h 68"/>
                  <a:gd name="T54" fmla="*/ 416 w 432"/>
                  <a:gd name="T55" fmla="*/ 22 h 68"/>
                  <a:gd name="T56" fmla="*/ 428 w 432"/>
                  <a:gd name="T57" fmla="*/ 28 h 68"/>
                  <a:gd name="T58" fmla="*/ 432 w 432"/>
                  <a:gd name="T59" fmla="*/ 32 h 68"/>
                  <a:gd name="T60" fmla="*/ 432 w 432"/>
                  <a:gd name="T61" fmla="*/ 36 h 68"/>
                  <a:gd name="T62" fmla="*/ 432 w 432"/>
                  <a:gd name="T63" fmla="*/ 36 h 68"/>
                  <a:gd name="T64" fmla="*/ 432 w 432"/>
                  <a:gd name="T65" fmla="*/ 40 h 68"/>
                  <a:gd name="T66" fmla="*/ 428 w 432"/>
                  <a:gd name="T67" fmla="*/ 42 h 68"/>
                  <a:gd name="T68" fmla="*/ 416 w 432"/>
                  <a:gd name="T69" fmla="*/ 48 h 68"/>
                  <a:gd name="T70" fmla="*/ 396 w 432"/>
                  <a:gd name="T71" fmla="*/ 54 h 68"/>
                  <a:gd name="T72" fmla="*/ 368 w 432"/>
                  <a:gd name="T73" fmla="*/ 60 h 68"/>
                  <a:gd name="T74" fmla="*/ 338 w 432"/>
                  <a:gd name="T75" fmla="*/ 64 h 68"/>
                  <a:gd name="T76" fmla="*/ 300 w 432"/>
                  <a:gd name="T77" fmla="*/ 66 h 68"/>
                  <a:gd name="T78" fmla="*/ 260 w 432"/>
                  <a:gd name="T79" fmla="*/ 68 h 68"/>
                  <a:gd name="T80" fmla="*/ 218 w 43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68"/>
                    </a:moveTo>
                    <a:lnTo>
                      <a:pt x="218" y="68"/>
                    </a:lnTo>
                    <a:lnTo>
                      <a:pt x="174" y="68"/>
                    </a:lnTo>
                    <a:lnTo>
                      <a:pt x="134" y="66"/>
                    </a:lnTo>
                    <a:lnTo>
                      <a:pt x="96" y="64"/>
                    </a:lnTo>
                    <a:lnTo>
                      <a:pt x="64" y="60"/>
                    </a:lnTo>
                    <a:lnTo>
                      <a:pt x="38" y="54"/>
                    </a:lnTo>
                    <a:lnTo>
                      <a:pt x="18" y="48"/>
                    </a:lnTo>
                    <a:lnTo>
                      <a:pt x="4" y="42"/>
                    </a:lnTo>
                    <a:lnTo>
                      <a:pt x="2" y="40"/>
                    </a:lnTo>
                    <a:lnTo>
                      <a:pt x="0" y="36"/>
                    </a:lnTo>
                    <a:lnTo>
                      <a:pt x="0" y="36"/>
                    </a:lnTo>
                    <a:lnTo>
                      <a:pt x="2" y="32"/>
                    </a:lnTo>
                    <a:lnTo>
                      <a:pt x="4" y="28"/>
                    </a:lnTo>
                    <a:lnTo>
                      <a:pt x="18" y="22"/>
                    </a:lnTo>
                    <a:lnTo>
                      <a:pt x="38" y="16"/>
                    </a:lnTo>
                    <a:lnTo>
                      <a:pt x="64" y="10"/>
                    </a:lnTo>
                    <a:lnTo>
                      <a:pt x="96" y="6"/>
                    </a:lnTo>
                    <a:lnTo>
                      <a:pt x="134" y="2"/>
                    </a:lnTo>
                    <a:lnTo>
                      <a:pt x="174" y="0"/>
                    </a:lnTo>
                    <a:lnTo>
                      <a:pt x="218" y="0"/>
                    </a:lnTo>
                    <a:lnTo>
                      <a:pt x="218" y="0"/>
                    </a:lnTo>
                    <a:lnTo>
                      <a:pt x="260" y="0"/>
                    </a:lnTo>
                    <a:lnTo>
                      <a:pt x="300" y="2"/>
                    </a:lnTo>
                    <a:lnTo>
                      <a:pt x="338" y="6"/>
                    </a:lnTo>
                    <a:lnTo>
                      <a:pt x="368" y="10"/>
                    </a:lnTo>
                    <a:lnTo>
                      <a:pt x="396" y="16"/>
                    </a:lnTo>
                    <a:lnTo>
                      <a:pt x="416" y="22"/>
                    </a:lnTo>
                    <a:lnTo>
                      <a:pt x="428" y="28"/>
                    </a:lnTo>
                    <a:lnTo>
                      <a:pt x="432" y="32"/>
                    </a:lnTo>
                    <a:lnTo>
                      <a:pt x="432" y="36"/>
                    </a:lnTo>
                    <a:lnTo>
                      <a:pt x="432" y="36"/>
                    </a:lnTo>
                    <a:lnTo>
                      <a:pt x="432" y="40"/>
                    </a:lnTo>
                    <a:lnTo>
                      <a:pt x="428" y="42"/>
                    </a:lnTo>
                    <a:lnTo>
                      <a:pt x="416" y="48"/>
                    </a:lnTo>
                    <a:lnTo>
                      <a:pt x="396" y="54"/>
                    </a:lnTo>
                    <a:lnTo>
                      <a:pt x="368" y="60"/>
                    </a:lnTo>
                    <a:lnTo>
                      <a:pt x="338" y="64"/>
                    </a:lnTo>
                    <a:lnTo>
                      <a:pt x="300" y="66"/>
                    </a:lnTo>
                    <a:lnTo>
                      <a:pt x="260" y="68"/>
                    </a:lnTo>
                    <a:lnTo>
                      <a:pt x="218"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2" name="Freeform 549"/>
              <p:cNvSpPr>
                <a:spLocks/>
              </p:cNvSpPr>
              <p:nvPr/>
            </p:nvSpPr>
            <p:spPr bwMode="auto">
              <a:xfrm>
                <a:off x="4675" y="4190"/>
                <a:ext cx="436" cy="72"/>
              </a:xfrm>
              <a:custGeom>
                <a:avLst/>
                <a:gdLst>
                  <a:gd name="T0" fmla="*/ 220 w 436"/>
                  <a:gd name="T1" fmla="*/ 0 h 72"/>
                  <a:gd name="T2" fmla="*/ 220 w 436"/>
                  <a:gd name="T3" fmla="*/ 0 h 72"/>
                  <a:gd name="T4" fmla="*/ 176 w 436"/>
                  <a:gd name="T5" fmla="*/ 2 h 72"/>
                  <a:gd name="T6" fmla="*/ 134 w 436"/>
                  <a:gd name="T7" fmla="*/ 4 h 72"/>
                  <a:gd name="T8" fmla="*/ 98 w 436"/>
                  <a:gd name="T9" fmla="*/ 8 h 72"/>
                  <a:gd name="T10" fmla="*/ 64 w 436"/>
                  <a:gd name="T11" fmla="*/ 12 h 72"/>
                  <a:gd name="T12" fmla="*/ 38 w 436"/>
                  <a:gd name="T13" fmla="*/ 18 h 72"/>
                  <a:gd name="T14" fmla="*/ 18 w 436"/>
                  <a:gd name="T15" fmla="*/ 24 h 72"/>
                  <a:gd name="T16" fmla="*/ 4 w 436"/>
                  <a:gd name="T17" fmla="*/ 30 h 72"/>
                  <a:gd name="T18" fmla="*/ 2 w 436"/>
                  <a:gd name="T19" fmla="*/ 34 h 72"/>
                  <a:gd name="T20" fmla="*/ 0 w 436"/>
                  <a:gd name="T21" fmla="*/ 38 h 72"/>
                  <a:gd name="T22" fmla="*/ 0 w 436"/>
                  <a:gd name="T23" fmla="*/ 38 h 72"/>
                  <a:gd name="T24" fmla="*/ 2 w 436"/>
                  <a:gd name="T25" fmla="*/ 42 h 72"/>
                  <a:gd name="T26" fmla="*/ 4 w 436"/>
                  <a:gd name="T27" fmla="*/ 44 h 72"/>
                  <a:gd name="T28" fmla="*/ 18 w 436"/>
                  <a:gd name="T29" fmla="*/ 50 h 72"/>
                  <a:gd name="T30" fmla="*/ 38 w 436"/>
                  <a:gd name="T31" fmla="*/ 56 h 72"/>
                  <a:gd name="T32" fmla="*/ 64 w 436"/>
                  <a:gd name="T33" fmla="*/ 62 h 72"/>
                  <a:gd name="T34" fmla="*/ 98 w 436"/>
                  <a:gd name="T35" fmla="*/ 66 h 72"/>
                  <a:gd name="T36" fmla="*/ 134 w 436"/>
                  <a:gd name="T37" fmla="*/ 68 h 72"/>
                  <a:gd name="T38" fmla="*/ 176 w 436"/>
                  <a:gd name="T39" fmla="*/ 70 h 72"/>
                  <a:gd name="T40" fmla="*/ 220 w 436"/>
                  <a:gd name="T41" fmla="*/ 72 h 72"/>
                  <a:gd name="T42" fmla="*/ 220 w 436"/>
                  <a:gd name="T43" fmla="*/ 72 h 72"/>
                  <a:gd name="T44" fmla="*/ 264 w 436"/>
                  <a:gd name="T45" fmla="*/ 70 h 72"/>
                  <a:gd name="T46" fmla="*/ 304 w 436"/>
                  <a:gd name="T47" fmla="*/ 68 h 72"/>
                  <a:gd name="T48" fmla="*/ 340 w 436"/>
                  <a:gd name="T49" fmla="*/ 66 h 72"/>
                  <a:gd name="T50" fmla="*/ 372 w 436"/>
                  <a:gd name="T51" fmla="*/ 62 h 72"/>
                  <a:gd name="T52" fmla="*/ 398 w 436"/>
                  <a:gd name="T53" fmla="*/ 56 h 72"/>
                  <a:gd name="T54" fmla="*/ 420 w 436"/>
                  <a:gd name="T55" fmla="*/ 50 h 72"/>
                  <a:gd name="T56" fmla="*/ 432 w 436"/>
                  <a:gd name="T57" fmla="*/ 44 h 72"/>
                  <a:gd name="T58" fmla="*/ 436 w 436"/>
                  <a:gd name="T59" fmla="*/ 42 h 72"/>
                  <a:gd name="T60" fmla="*/ 436 w 436"/>
                  <a:gd name="T61" fmla="*/ 38 h 72"/>
                  <a:gd name="T62" fmla="*/ 436 w 436"/>
                  <a:gd name="T63" fmla="*/ 38 h 72"/>
                  <a:gd name="T64" fmla="*/ 436 w 436"/>
                  <a:gd name="T65" fmla="*/ 34 h 72"/>
                  <a:gd name="T66" fmla="*/ 432 w 436"/>
                  <a:gd name="T67" fmla="*/ 30 h 72"/>
                  <a:gd name="T68" fmla="*/ 420 w 436"/>
                  <a:gd name="T69" fmla="*/ 24 h 72"/>
                  <a:gd name="T70" fmla="*/ 398 w 436"/>
                  <a:gd name="T71" fmla="*/ 18 h 72"/>
                  <a:gd name="T72" fmla="*/ 372 w 436"/>
                  <a:gd name="T73" fmla="*/ 12 h 72"/>
                  <a:gd name="T74" fmla="*/ 340 w 436"/>
                  <a:gd name="T75" fmla="*/ 8 h 72"/>
                  <a:gd name="T76" fmla="*/ 304 w 436"/>
                  <a:gd name="T77" fmla="*/ 4 h 72"/>
                  <a:gd name="T78" fmla="*/ 264 w 436"/>
                  <a:gd name="T79" fmla="*/ 2 h 72"/>
                  <a:gd name="T80" fmla="*/ 220 w 436"/>
                  <a:gd name="T8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6" h="72">
                    <a:moveTo>
                      <a:pt x="220" y="0"/>
                    </a:moveTo>
                    <a:lnTo>
                      <a:pt x="220" y="0"/>
                    </a:lnTo>
                    <a:lnTo>
                      <a:pt x="176" y="2"/>
                    </a:lnTo>
                    <a:lnTo>
                      <a:pt x="134" y="4"/>
                    </a:lnTo>
                    <a:lnTo>
                      <a:pt x="98" y="8"/>
                    </a:lnTo>
                    <a:lnTo>
                      <a:pt x="64" y="12"/>
                    </a:lnTo>
                    <a:lnTo>
                      <a:pt x="38" y="18"/>
                    </a:lnTo>
                    <a:lnTo>
                      <a:pt x="18" y="24"/>
                    </a:lnTo>
                    <a:lnTo>
                      <a:pt x="4" y="30"/>
                    </a:lnTo>
                    <a:lnTo>
                      <a:pt x="2" y="34"/>
                    </a:lnTo>
                    <a:lnTo>
                      <a:pt x="0" y="38"/>
                    </a:lnTo>
                    <a:lnTo>
                      <a:pt x="0" y="38"/>
                    </a:lnTo>
                    <a:lnTo>
                      <a:pt x="2" y="42"/>
                    </a:lnTo>
                    <a:lnTo>
                      <a:pt x="4" y="44"/>
                    </a:lnTo>
                    <a:lnTo>
                      <a:pt x="18" y="50"/>
                    </a:lnTo>
                    <a:lnTo>
                      <a:pt x="38" y="56"/>
                    </a:lnTo>
                    <a:lnTo>
                      <a:pt x="64" y="62"/>
                    </a:lnTo>
                    <a:lnTo>
                      <a:pt x="98" y="66"/>
                    </a:lnTo>
                    <a:lnTo>
                      <a:pt x="134" y="68"/>
                    </a:lnTo>
                    <a:lnTo>
                      <a:pt x="176" y="70"/>
                    </a:lnTo>
                    <a:lnTo>
                      <a:pt x="220" y="72"/>
                    </a:lnTo>
                    <a:lnTo>
                      <a:pt x="220" y="72"/>
                    </a:lnTo>
                    <a:lnTo>
                      <a:pt x="264" y="70"/>
                    </a:lnTo>
                    <a:lnTo>
                      <a:pt x="304" y="68"/>
                    </a:lnTo>
                    <a:lnTo>
                      <a:pt x="340" y="66"/>
                    </a:lnTo>
                    <a:lnTo>
                      <a:pt x="372" y="62"/>
                    </a:lnTo>
                    <a:lnTo>
                      <a:pt x="398" y="56"/>
                    </a:lnTo>
                    <a:lnTo>
                      <a:pt x="420" y="50"/>
                    </a:lnTo>
                    <a:lnTo>
                      <a:pt x="432" y="44"/>
                    </a:lnTo>
                    <a:lnTo>
                      <a:pt x="436" y="42"/>
                    </a:lnTo>
                    <a:lnTo>
                      <a:pt x="436" y="38"/>
                    </a:lnTo>
                    <a:lnTo>
                      <a:pt x="436" y="38"/>
                    </a:lnTo>
                    <a:lnTo>
                      <a:pt x="436" y="34"/>
                    </a:lnTo>
                    <a:lnTo>
                      <a:pt x="432" y="30"/>
                    </a:lnTo>
                    <a:lnTo>
                      <a:pt x="420" y="24"/>
                    </a:lnTo>
                    <a:lnTo>
                      <a:pt x="398" y="18"/>
                    </a:lnTo>
                    <a:lnTo>
                      <a:pt x="372" y="12"/>
                    </a:lnTo>
                    <a:lnTo>
                      <a:pt x="340" y="8"/>
                    </a:lnTo>
                    <a:lnTo>
                      <a:pt x="304" y="4"/>
                    </a:lnTo>
                    <a:lnTo>
                      <a:pt x="264" y="2"/>
                    </a:lnTo>
                    <a:lnTo>
                      <a:pt x="2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3" name="Freeform 550"/>
              <p:cNvSpPr>
                <a:spLocks noEditPoints="1"/>
              </p:cNvSpPr>
              <p:nvPr/>
            </p:nvSpPr>
            <p:spPr bwMode="auto">
              <a:xfrm>
                <a:off x="4677" y="4192"/>
                <a:ext cx="432" cy="68"/>
              </a:xfrm>
              <a:custGeom>
                <a:avLst/>
                <a:gdLst>
                  <a:gd name="T0" fmla="*/ 218 w 432"/>
                  <a:gd name="T1" fmla="*/ 68 h 68"/>
                  <a:gd name="T2" fmla="*/ 134 w 432"/>
                  <a:gd name="T3" fmla="*/ 66 h 68"/>
                  <a:gd name="T4" fmla="*/ 66 w 432"/>
                  <a:gd name="T5" fmla="*/ 58 h 68"/>
                  <a:gd name="T6" fmla="*/ 20 w 432"/>
                  <a:gd name="T7" fmla="*/ 48 h 68"/>
                  <a:gd name="T8" fmla="*/ 4 w 432"/>
                  <a:gd name="T9" fmla="*/ 40 h 68"/>
                  <a:gd name="T10" fmla="*/ 2 w 432"/>
                  <a:gd name="T11" fmla="*/ 36 h 68"/>
                  <a:gd name="T12" fmla="*/ 6 w 432"/>
                  <a:gd name="T13" fmla="*/ 30 h 68"/>
                  <a:gd name="T14" fmla="*/ 40 w 432"/>
                  <a:gd name="T15" fmla="*/ 16 h 68"/>
                  <a:gd name="T16" fmla="*/ 98 w 432"/>
                  <a:gd name="T17" fmla="*/ 6 h 68"/>
                  <a:gd name="T18" fmla="*/ 174 w 432"/>
                  <a:gd name="T19" fmla="*/ 0 h 68"/>
                  <a:gd name="T20" fmla="*/ 218 w 432"/>
                  <a:gd name="T21" fmla="*/ 0 h 68"/>
                  <a:gd name="T22" fmla="*/ 300 w 432"/>
                  <a:gd name="T23" fmla="*/ 2 h 68"/>
                  <a:gd name="T24" fmla="*/ 368 w 432"/>
                  <a:gd name="T25" fmla="*/ 10 h 68"/>
                  <a:gd name="T26" fmla="*/ 414 w 432"/>
                  <a:gd name="T27" fmla="*/ 22 h 68"/>
                  <a:gd name="T28" fmla="*/ 430 w 432"/>
                  <a:gd name="T29" fmla="*/ 32 h 68"/>
                  <a:gd name="T30" fmla="*/ 430 w 432"/>
                  <a:gd name="T31" fmla="*/ 36 h 68"/>
                  <a:gd name="T32" fmla="*/ 426 w 432"/>
                  <a:gd name="T33" fmla="*/ 42 h 68"/>
                  <a:gd name="T34" fmla="*/ 394 w 432"/>
                  <a:gd name="T35" fmla="*/ 54 h 68"/>
                  <a:gd name="T36" fmla="*/ 336 w 432"/>
                  <a:gd name="T37" fmla="*/ 62 h 68"/>
                  <a:gd name="T38" fmla="*/ 260 w 432"/>
                  <a:gd name="T39" fmla="*/ 68 h 68"/>
                  <a:gd name="T40" fmla="*/ 218 w 432"/>
                  <a:gd name="T41" fmla="*/ 0 h 68"/>
                  <a:gd name="T42" fmla="*/ 174 w 432"/>
                  <a:gd name="T43" fmla="*/ 0 h 68"/>
                  <a:gd name="T44" fmla="*/ 96 w 432"/>
                  <a:gd name="T45" fmla="*/ 6 h 68"/>
                  <a:gd name="T46" fmla="*/ 38 w 432"/>
                  <a:gd name="T47" fmla="*/ 16 h 68"/>
                  <a:gd name="T48" fmla="*/ 4 w 432"/>
                  <a:gd name="T49" fmla="*/ 28 h 68"/>
                  <a:gd name="T50" fmla="*/ 0 w 432"/>
                  <a:gd name="T51" fmla="*/ 36 h 68"/>
                  <a:gd name="T52" fmla="*/ 2 w 432"/>
                  <a:gd name="T53" fmla="*/ 40 h 68"/>
                  <a:gd name="T54" fmla="*/ 18 w 432"/>
                  <a:gd name="T55" fmla="*/ 48 h 68"/>
                  <a:gd name="T56" fmla="*/ 64 w 432"/>
                  <a:gd name="T57" fmla="*/ 60 h 68"/>
                  <a:gd name="T58" fmla="*/ 134 w 432"/>
                  <a:gd name="T59" fmla="*/ 66 h 68"/>
                  <a:gd name="T60" fmla="*/ 218 w 432"/>
                  <a:gd name="T61" fmla="*/ 68 h 68"/>
                  <a:gd name="T62" fmla="*/ 260 w 432"/>
                  <a:gd name="T63" fmla="*/ 68 h 68"/>
                  <a:gd name="T64" fmla="*/ 338 w 432"/>
                  <a:gd name="T65" fmla="*/ 64 h 68"/>
                  <a:gd name="T66" fmla="*/ 396 w 432"/>
                  <a:gd name="T67" fmla="*/ 54 h 68"/>
                  <a:gd name="T68" fmla="*/ 428 w 432"/>
                  <a:gd name="T69" fmla="*/ 42 h 68"/>
                  <a:gd name="T70" fmla="*/ 432 w 432"/>
                  <a:gd name="T71" fmla="*/ 36 h 68"/>
                  <a:gd name="T72" fmla="*/ 432 w 432"/>
                  <a:gd name="T73" fmla="*/ 32 h 68"/>
                  <a:gd name="T74" fmla="*/ 416 w 432"/>
                  <a:gd name="T75" fmla="*/ 22 h 68"/>
                  <a:gd name="T76" fmla="*/ 368 w 432"/>
                  <a:gd name="T77" fmla="*/ 10 h 68"/>
                  <a:gd name="T78" fmla="*/ 300 w 432"/>
                  <a:gd name="T79" fmla="*/ 2 h 68"/>
                  <a:gd name="T80" fmla="*/ 218 w 4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68"/>
                    </a:moveTo>
                    <a:lnTo>
                      <a:pt x="218" y="68"/>
                    </a:lnTo>
                    <a:lnTo>
                      <a:pt x="174" y="68"/>
                    </a:lnTo>
                    <a:lnTo>
                      <a:pt x="134" y="66"/>
                    </a:lnTo>
                    <a:lnTo>
                      <a:pt x="98" y="62"/>
                    </a:lnTo>
                    <a:lnTo>
                      <a:pt x="66" y="58"/>
                    </a:lnTo>
                    <a:lnTo>
                      <a:pt x="40" y="54"/>
                    </a:lnTo>
                    <a:lnTo>
                      <a:pt x="20" y="48"/>
                    </a:lnTo>
                    <a:lnTo>
                      <a:pt x="6" y="42"/>
                    </a:lnTo>
                    <a:lnTo>
                      <a:pt x="4" y="40"/>
                    </a:lnTo>
                    <a:lnTo>
                      <a:pt x="2" y="36"/>
                    </a:lnTo>
                    <a:lnTo>
                      <a:pt x="2" y="36"/>
                    </a:lnTo>
                    <a:lnTo>
                      <a:pt x="4" y="32"/>
                    </a:lnTo>
                    <a:lnTo>
                      <a:pt x="6" y="30"/>
                    </a:lnTo>
                    <a:lnTo>
                      <a:pt x="20" y="22"/>
                    </a:lnTo>
                    <a:lnTo>
                      <a:pt x="40" y="16"/>
                    </a:lnTo>
                    <a:lnTo>
                      <a:pt x="66" y="10"/>
                    </a:lnTo>
                    <a:lnTo>
                      <a:pt x="98" y="6"/>
                    </a:lnTo>
                    <a:lnTo>
                      <a:pt x="134" y="2"/>
                    </a:lnTo>
                    <a:lnTo>
                      <a:pt x="174" y="0"/>
                    </a:lnTo>
                    <a:lnTo>
                      <a:pt x="218" y="0"/>
                    </a:lnTo>
                    <a:lnTo>
                      <a:pt x="218" y="0"/>
                    </a:lnTo>
                    <a:lnTo>
                      <a:pt x="260" y="0"/>
                    </a:lnTo>
                    <a:lnTo>
                      <a:pt x="300" y="2"/>
                    </a:lnTo>
                    <a:lnTo>
                      <a:pt x="336" y="6"/>
                    </a:lnTo>
                    <a:lnTo>
                      <a:pt x="368" y="10"/>
                    </a:lnTo>
                    <a:lnTo>
                      <a:pt x="394" y="16"/>
                    </a:lnTo>
                    <a:lnTo>
                      <a:pt x="414" y="22"/>
                    </a:lnTo>
                    <a:lnTo>
                      <a:pt x="426" y="30"/>
                    </a:lnTo>
                    <a:lnTo>
                      <a:pt x="430" y="32"/>
                    </a:lnTo>
                    <a:lnTo>
                      <a:pt x="430" y="36"/>
                    </a:lnTo>
                    <a:lnTo>
                      <a:pt x="430" y="36"/>
                    </a:lnTo>
                    <a:lnTo>
                      <a:pt x="430" y="40"/>
                    </a:lnTo>
                    <a:lnTo>
                      <a:pt x="426" y="42"/>
                    </a:lnTo>
                    <a:lnTo>
                      <a:pt x="414" y="48"/>
                    </a:lnTo>
                    <a:lnTo>
                      <a:pt x="394" y="54"/>
                    </a:lnTo>
                    <a:lnTo>
                      <a:pt x="368" y="58"/>
                    </a:lnTo>
                    <a:lnTo>
                      <a:pt x="336" y="62"/>
                    </a:lnTo>
                    <a:lnTo>
                      <a:pt x="300" y="66"/>
                    </a:lnTo>
                    <a:lnTo>
                      <a:pt x="260" y="68"/>
                    </a:lnTo>
                    <a:lnTo>
                      <a:pt x="218" y="68"/>
                    </a:lnTo>
                    <a:close/>
                    <a:moveTo>
                      <a:pt x="218" y="0"/>
                    </a:moveTo>
                    <a:lnTo>
                      <a:pt x="218" y="0"/>
                    </a:lnTo>
                    <a:lnTo>
                      <a:pt x="174" y="0"/>
                    </a:lnTo>
                    <a:lnTo>
                      <a:pt x="134" y="2"/>
                    </a:lnTo>
                    <a:lnTo>
                      <a:pt x="96" y="6"/>
                    </a:lnTo>
                    <a:lnTo>
                      <a:pt x="64" y="10"/>
                    </a:lnTo>
                    <a:lnTo>
                      <a:pt x="38" y="16"/>
                    </a:lnTo>
                    <a:lnTo>
                      <a:pt x="18" y="22"/>
                    </a:lnTo>
                    <a:lnTo>
                      <a:pt x="4" y="28"/>
                    </a:lnTo>
                    <a:lnTo>
                      <a:pt x="2" y="32"/>
                    </a:lnTo>
                    <a:lnTo>
                      <a:pt x="0" y="36"/>
                    </a:lnTo>
                    <a:lnTo>
                      <a:pt x="0" y="36"/>
                    </a:lnTo>
                    <a:lnTo>
                      <a:pt x="2" y="40"/>
                    </a:lnTo>
                    <a:lnTo>
                      <a:pt x="4" y="42"/>
                    </a:lnTo>
                    <a:lnTo>
                      <a:pt x="18" y="48"/>
                    </a:lnTo>
                    <a:lnTo>
                      <a:pt x="38" y="54"/>
                    </a:lnTo>
                    <a:lnTo>
                      <a:pt x="64" y="60"/>
                    </a:lnTo>
                    <a:lnTo>
                      <a:pt x="96" y="64"/>
                    </a:lnTo>
                    <a:lnTo>
                      <a:pt x="134" y="66"/>
                    </a:lnTo>
                    <a:lnTo>
                      <a:pt x="174" y="68"/>
                    </a:lnTo>
                    <a:lnTo>
                      <a:pt x="218" y="68"/>
                    </a:lnTo>
                    <a:lnTo>
                      <a:pt x="218" y="68"/>
                    </a:lnTo>
                    <a:lnTo>
                      <a:pt x="260" y="68"/>
                    </a:lnTo>
                    <a:lnTo>
                      <a:pt x="300" y="66"/>
                    </a:lnTo>
                    <a:lnTo>
                      <a:pt x="338" y="64"/>
                    </a:lnTo>
                    <a:lnTo>
                      <a:pt x="368" y="60"/>
                    </a:lnTo>
                    <a:lnTo>
                      <a:pt x="396" y="54"/>
                    </a:lnTo>
                    <a:lnTo>
                      <a:pt x="416" y="48"/>
                    </a:lnTo>
                    <a:lnTo>
                      <a:pt x="428" y="42"/>
                    </a:lnTo>
                    <a:lnTo>
                      <a:pt x="432" y="40"/>
                    </a:lnTo>
                    <a:lnTo>
                      <a:pt x="432" y="36"/>
                    </a:lnTo>
                    <a:lnTo>
                      <a:pt x="432" y="36"/>
                    </a:lnTo>
                    <a:lnTo>
                      <a:pt x="432" y="32"/>
                    </a:lnTo>
                    <a:lnTo>
                      <a:pt x="428" y="28"/>
                    </a:lnTo>
                    <a:lnTo>
                      <a:pt x="416" y="22"/>
                    </a:lnTo>
                    <a:lnTo>
                      <a:pt x="396" y="16"/>
                    </a:lnTo>
                    <a:lnTo>
                      <a:pt x="368" y="10"/>
                    </a:lnTo>
                    <a:lnTo>
                      <a:pt x="338" y="6"/>
                    </a:lnTo>
                    <a:lnTo>
                      <a:pt x="300" y="2"/>
                    </a:lnTo>
                    <a:lnTo>
                      <a:pt x="260" y="0"/>
                    </a:lnTo>
                    <a:lnTo>
                      <a:pt x="218" y="0"/>
                    </a:lnTo>
                    <a:close/>
                  </a:path>
                </a:pathLst>
              </a:custGeom>
              <a:solidFill>
                <a:srgbClr val="A59E9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4" name="Freeform 551"/>
              <p:cNvSpPr>
                <a:spLocks/>
              </p:cNvSpPr>
              <p:nvPr/>
            </p:nvSpPr>
            <p:spPr bwMode="auto">
              <a:xfrm>
                <a:off x="4679" y="4192"/>
                <a:ext cx="428" cy="68"/>
              </a:xfrm>
              <a:custGeom>
                <a:avLst/>
                <a:gdLst>
                  <a:gd name="T0" fmla="*/ 216 w 428"/>
                  <a:gd name="T1" fmla="*/ 68 h 68"/>
                  <a:gd name="T2" fmla="*/ 216 w 428"/>
                  <a:gd name="T3" fmla="*/ 68 h 68"/>
                  <a:gd name="T4" fmla="*/ 172 w 428"/>
                  <a:gd name="T5" fmla="*/ 68 h 68"/>
                  <a:gd name="T6" fmla="*/ 132 w 428"/>
                  <a:gd name="T7" fmla="*/ 66 h 68"/>
                  <a:gd name="T8" fmla="*/ 96 w 428"/>
                  <a:gd name="T9" fmla="*/ 62 h 68"/>
                  <a:gd name="T10" fmla="*/ 64 w 428"/>
                  <a:gd name="T11" fmla="*/ 58 h 68"/>
                  <a:gd name="T12" fmla="*/ 38 w 428"/>
                  <a:gd name="T13" fmla="*/ 54 h 68"/>
                  <a:gd name="T14" fmla="*/ 18 w 428"/>
                  <a:gd name="T15" fmla="*/ 48 h 68"/>
                  <a:gd name="T16" fmla="*/ 4 w 428"/>
                  <a:gd name="T17" fmla="*/ 42 h 68"/>
                  <a:gd name="T18" fmla="*/ 2 w 428"/>
                  <a:gd name="T19" fmla="*/ 40 h 68"/>
                  <a:gd name="T20" fmla="*/ 0 w 428"/>
                  <a:gd name="T21" fmla="*/ 36 h 68"/>
                  <a:gd name="T22" fmla="*/ 0 w 428"/>
                  <a:gd name="T23" fmla="*/ 36 h 68"/>
                  <a:gd name="T24" fmla="*/ 2 w 428"/>
                  <a:gd name="T25" fmla="*/ 32 h 68"/>
                  <a:gd name="T26" fmla="*/ 4 w 428"/>
                  <a:gd name="T27" fmla="*/ 30 h 68"/>
                  <a:gd name="T28" fmla="*/ 18 w 428"/>
                  <a:gd name="T29" fmla="*/ 22 h 68"/>
                  <a:gd name="T30" fmla="*/ 38 w 428"/>
                  <a:gd name="T31" fmla="*/ 16 h 68"/>
                  <a:gd name="T32" fmla="*/ 64 w 428"/>
                  <a:gd name="T33" fmla="*/ 10 h 68"/>
                  <a:gd name="T34" fmla="*/ 96 w 428"/>
                  <a:gd name="T35" fmla="*/ 6 h 68"/>
                  <a:gd name="T36" fmla="*/ 132 w 428"/>
                  <a:gd name="T37" fmla="*/ 2 h 68"/>
                  <a:gd name="T38" fmla="*/ 172 w 428"/>
                  <a:gd name="T39" fmla="*/ 0 h 68"/>
                  <a:gd name="T40" fmla="*/ 216 w 428"/>
                  <a:gd name="T41" fmla="*/ 0 h 68"/>
                  <a:gd name="T42" fmla="*/ 216 w 428"/>
                  <a:gd name="T43" fmla="*/ 0 h 68"/>
                  <a:gd name="T44" fmla="*/ 258 w 428"/>
                  <a:gd name="T45" fmla="*/ 0 h 68"/>
                  <a:gd name="T46" fmla="*/ 298 w 428"/>
                  <a:gd name="T47" fmla="*/ 2 h 68"/>
                  <a:gd name="T48" fmla="*/ 334 w 428"/>
                  <a:gd name="T49" fmla="*/ 6 h 68"/>
                  <a:gd name="T50" fmla="*/ 366 w 428"/>
                  <a:gd name="T51" fmla="*/ 10 h 68"/>
                  <a:gd name="T52" fmla="*/ 392 w 428"/>
                  <a:gd name="T53" fmla="*/ 16 h 68"/>
                  <a:gd name="T54" fmla="*/ 412 w 428"/>
                  <a:gd name="T55" fmla="*/ 22 h 68"/>
                  <a:gd name="T56" fmla="*/ 424 w 428"/>
                  <a:gd name="T57" fmla="*/ 30 h 68"/>
                  <a:gd name="T58" fmla="*/ 428 w 428"/>
                  <a:gd name="T59" fmla="*/ 32 h 68"/>
                  <a:gd name="T60" fmla="*/ 428 w 428"/>
                  <a:gd name="T61" fmla="*/ 36 h 68"/>
                  <a:gd name="T62" fmla="*/ 428 w 428"/>
                  <a:gd name="T63" fmla="*/ 36 h 68"/>
                  <a:gd name="T64" fmla="*/ 428 w 428"/>
                  <a:gd name="T65" fmla="*/ 40 h 68"/>
                  <a:gd name="T66" fmla="*/ 424 w 428"/>
                  <a:gd name="T67" fmla="*/ 42 h 68"/>
                  <a:gd name="T68" fmla="*/ 412 w 428"/>
                  <a:gd name="T69" fmla="*/ 48 h 68"/>
                  <a:gd name="T70" fmla="*/ 392 w 428"/>
                  <a:gd name="T71" fmla="*/ 54 h 68"/>
                  <a:gd name="T72" fmla="*/ 366 w 428"/>
                  <a:gd name="T73" fmla="*/ 58 h 68"/>
                  <a:gd name="T74" fmla="*/ 334 w 428"/>
                  <a:gd name="T75" fmla="*/ 62 h 68"/>
                  <a:gd name="T76" fmla="*/ 298 w 428"/>
                  <a:gd name="T77" fmla="*/ 66 h 68"/>
                  <a:gd name="T78" fmla="*/ 258 w 428"/>
                  <a:gd name="T79" fmla="*/ 68 h 68"/>
                  <a:gd name="T80" fmla="*/ 216 w 428"/>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68"/>
                    </a:moveTo>
                    <a:lnTo>
                      <a:pt x="216" y="68"/>
                    </a:lnTo>
                    <a:lnTo>
                      <a:pt x="172" y="68"/>
                    </a:lnTo>
                    <a:lnTo>
                      <a:pt x="132" y="66"/>
                    </a:lnTo>
                    <a:lnTo>
                      <a:pt x="96" y="62"/>
                    </a:lnTo>
                    <a:lnTo>
                      <a:pt x="64" y="58"/>
                    </a:lnTo>
                    <a:lnTo>
                      <a:pt x="38" y="54"/>
                    </a:lnTo>
                    <a:lnTo>
                      <a:pt x="18" y="48"/>
                    </a:lnTo>
                    <a:lnTo>
                      <a:pt x="4" y="42"/>
                    </a:lnTo>
                    <a:lnTo>
                      <a:pt x="2" y="40"/>
                    </a:lnTo>
                    <a:lnTo>
                      <a:pt x="0" y="36"/>
                    </a:lnTo>
                    <a:lnTo>
                      <a:pt x="0" y="36"/>
                    </a:lnTo>
                    <a:lnTo>
                      <a:pt x="2" y="32"/>
                    </a:lnTo>
                    <a:lnTo>
                      <a:pt x="4" y="30"/>
                    </a:lnTo>
                    <a:lnTo>
                      <a:pt x="18" y="22"/>
                    </a:lnTo>
                    <a:lnTo>
                      <a:pt x="38" y="16"/>
                    </a:lnTo>
                    <a:lnTo>
                      <a:pt x="64" y="10"/>
                    </a:lnTo>
                    <a:lnTo>
                      <a:pt x="96" y="6"/>
                    </a:lnTo>
                    <a:lnTo>
                      <a:pt x="132" y="2"/>
                    </a:lnTo>
                    <a:lnTo>
                      <a:pt x="172" y="0"/>
                    </a:lnTo>
                    <a:lnTo>
                      <a:pt x="216" y="0"/>
                    </a:lnTo>
                    <a:lnTo>
                      <a:pt x="216" y="0"/>
                    </a:lnTo>
                    <a:lnTo>
                      <a:pt x="258" y="0"/>
                    </a:lnTo>
                    <a:lnTo>
                      <a:pt x="298" y="2"/>
                    </a:lnTo>
                    <a:lnTo>
                      <a:pt x="334" y="6"/>
                    </a:lnTo>
                    <a:lnTo>
                      <a:pt x="366" y="10"/>
                    </a:lnTo>
                    <a:lnTo>
                      <a:pt x="392" y="16"/>
                    </a:lnTo>
                    <a:lnTo>
                      <a:pt x="412" y="22"/>
                    </a:lnTo>
                    <a:lnTo>
                      <a:pt x="424" y="30"/>
                    </a:lnTo>
                    <a:lnTo>
                      <a:pt x="428" y="32"/>
                    </a:lnTo>
                    <a:lnTo>
                      <a:pt x="428" y="36"/>
                    </a:lnTo>
                    <a:lnTo>
                      <a:pt x="428" y="36"/>
                    </a:lnTo>
                    <a:lnTo>
                      <a:pt x="428" y="40"/>
                    </a:lnTo>
                    <a:lnTo>
                      <a:pt x="424" y="42"/>
                    </a:lnTo>
                    <a:lnTo>
                      <a:pt x="412" y="48"/>
                    </a:lnTo>
                    <a:lnTo>
                      <a:pt x="392" y="54"/>
                    </a:lnTo>
                    <a:lnTo>
                      <a:pt x="366" y="58"/>
                    </a:lnTo>
                    <a:lnTo>
                      <a:pt x="334" y="62"/>
                    </a:lnTo>
                    <a:lnTo>
                      <a:pt x="298" y="66"/>
                    </a:lnTo>
                    <a:lnTo>
                      <a:pt x="258" y="68"/>
                    </a:lnTo>
                    <a:lnTo>
                      <a:pt x="216"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5" name="Freeform 552"/>
              <p:cNvSpPr>
                <a:spLocks/>
              </p:cNvSpPr>
              <p:nvPr/>
            </p:nvSpPr>
            <p:spPr bwMode="auto">
              <a:xfrm>
                <a:off x="4677" y="4192"/>
                <a:ext cx="432" cy="68"/>
              </a:xfrm>
              <a:custGeom>
                <a:avLst/>
                <a:gdLst>
                  <a:gd name="T0" fmla="*/ 218 w 432"/>
                  <a:gd name="T1" fmla="*/ 0 h 68"/>
                  <a:gd name="T2" fmla="*/ 218 w 432"/>
                  <a:gd name="T3" fmla="*/ 0 h 68"/>
                  <a:gd name="T4" fmla="*/ 174 w 432"/>
                  <a:gd name="T5" fmla="*/ 0 h 68"/>
                  <a:gd name="T6" fmla="*/ 134 w 432"/>
                  <a:gd name="T7" fmla="*/ 2 h 68"/>
                  <a:gd name="T8" fmla="*/ 96 w 432"/>
                  <a:gd name="T9" fmla="*/ 6 h 68"/>
                  <a:gd name="T10" fmla="*/ 64 w 432"/>
                  <a:gd name="T11" fmla="*/ 10 h 68"/>
                  <a:gd name="T12" fmla="*/ 38 w 432"/>
                  <a:gd name="T13" fmla="*/ 16 h 68"/>
                  <a:gd name="T14" fmla="*/ 18 w 432"/>
                  <a:gd name="T15" fmla="*/ 22 h 68"/>
                  <a:gd name="T16" fmla="*/ 4 w 432"/>
                  <a:gd name="T17" fmla="*/ 28 h 68"/>
                  <a:gd name="T18" fmla="*/ 2 w 432"/>
                  <a:gd name="T19" fmla="*/ 32 h 68"/>
                  <a:gd name="T20" fmla="*/ 0 w 432"/>
                  <a:gd name="T21" fmla="*/ 36 h 68"/>
                  <a:gd name="T22" fmla="*/ 0 w 432"/>
                  <a:gd name="T23" fmla="*/ 36 h 68"/>
                  <a:gd name="T24" fmla="*/ 2 w 432"/>
                  <a:gd name="T25" fmla="*/ 40 h 68"/>
                  <a:gd name="T26" fmla="*/ 4 w 432"/>
                  <a:gd name="T27" fmla="*/ 42 h 68"/>
                  <a:gd name="T28" fmla="*/ 18 w 432"/>
                  <a:gd name="T29" fmla="*/ 48 h 68"/>
                  <a:gd name="T30" fmla="*/ 38 w 432"/>
                  <a:gd name="T31" fmla="*/ 54 h 68"/>
                  <a:gd name="T32" fmla="*/ 64 w 432"/>
                  <a:gd name="T33" fmla="*/ 60 h 68"/>
                  <a:gd name="T34" fmla="*/ 96 w 432"/>
                  <a:gd name="T35" fmla="*/ 64 h 68"/>
                  <a:gd name="T36" fmla="*/ 134 w 432"/>
                  <a:gd name="T37" fmla="*/ 66 h 68"/>
                  <a:gd name="T38" fmla="*/ 174 w 432"/>
                  <a:gd name="T39" fmla="*/ 68 h 68"/>
                  <a:gd name="T40" fmla="*/ 218 w 432"/>
                  <a:gd name="T41" fmla="*/ 68 h 68"/>
                  <a:gd name="T42" fmla="*/ 218 w 432"/>
                  <a:gd name="T43" fmla="*/ 68 h 68"/>
                  <a:gd name="T44" fmla="*/ 260 w 432"/>
                  <a:gd name="T45" fmla="*/ 68 h 68"/>
                  <a:gd name="T46" fmla="*/ 300 w 432"/>
                  <a:gd name="T47" fmla="*/ 66 h 68"/>
                  <a:gd name="T48" fmla="*/ 338 w 432"/>
                  <a:gd name="T49" fmla="*/ 64 h 68"/>
                  <a:gd name="T50" fmla="*/ 368 w 432"/>
                  <a:gd name="T51" fmla="*/ 60 h 68"/>
                  <a:gd name="T52" fmla="*/ 396 w 432"/>
                  <a:gd name="T53" fmla="*/ 54 h 68"/>
                  <a:gd name="T54" fmla="*/ 416 w 432"/>
                  <a:gd name="T55" fmla="*/ 48 h 68"/>
                  <a:gd name="T56" fmla="*/ 428 w 432"/>
                  <a:gd name="T57" fmla="*/ 42 h 68"/>
                  <a:gd name="T58" fmla="*/ 432 w 432"/>
                  <a:gd name="T59" fmla="*/ 40 h 68"/>
                  <a:gd name="T60" fmla="*/ 432 w 432"/>
                  <a:gd name="T61" fmla="*/ 36 h 68"/>
                  <a:gd name="T62" fmla="*/ 432 w 432"/>
                  <a:gd name="T63" fmla="*/ 36 h 68"/>
                  <a:gd name="T64" fmla="*/ 432 w 432"/>
                  <a:gd name="T65" fmla="*/ 32 h 68"/>
                  <a:gd name="T66" fmla="*/ 428 w 432"/>
                  <a:gd name="T67" fmla="*/ 28 h 68"/>
                  <a:gd name="T68" fmla="*/ 416 w 432"/>
                  <a:gd name="T69" fmla="*/ 22 h 68"/>
                  <a:gd name="T70" fmla="*/ 396 w 432"/>
                  <a:gd name="T71" fmla="*/ 16 h 68"/>
                  <a:gd name="T72" fmla="*/ 368 w 432"/>
                  <a:gd name="T73" fmla="*/ 10 h 68"/>
                  <a:gd name="T74" fmla="*/ 338 w 432"/>
                  <a:gd name="T75" fmla="*/ 6 h 68"/>
                  <a:gd name="T76" fmla="*/ 300 w 432"/>
                  <a:gd name="T77" fmla="*/ 2 h 68"/>
                  <a:gd name="T78" fmla="*/ 260 w 432"/>
                  <a:gd name="T79" fmla="*/ 0 h 68"/>
                  <a:gd name="T80" fmla="*/ 218 w 43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2" h="68">
                    <a:moveTo>
                      <a:pt x="218" y="0"/>
                    </a:moveTo>
                    <a:lnTo>
                      <a:pt x="218" y="0"/>
                    </a:lnTo>
                    <a:lnTo>
                      <a:pt x="174" y="0"/>
                    </a:lnTo>
                    <a:lnTo>
                      <a:pt x="134" y="2"/>
                    </a:lnTo>
                    <a:lnTo>
                      <a:pt x="96" y="6"/>
                    </a:lnTo>
                    <a:lnTo>
                      <a:pt x="64" y="10"/>
                    </a:lnTo>
                    <a:lnTo>
                      <a:pt x="38" y="16"/>
                    </a:lnTo>
                    <a:lnTo>
                      <a:pt x="18" y="22"/>
                    </a:lnTo>
                    <a:lnTo>
                      <a:pt x="4" y="28"/>
                    </a:lnTo>
                    <a:lnTo>
                      <a:pt x="2" y="32"/>
                    </a:lnTo>
                    <a:lnTo>
                      <a:pt x="0" y="36"/>
                    </a:lnTo>
                    <a:lnTo>
                      <a:pt x="0" y="36"/>
                    </a:lnTo>
                    <a:lnTo>
                      <a:pt x="2" y="40"/>
                    </a:lnTo>
                    <a:lnTo>
                      <a:pt x="4" y="42"/>
                    </a:lnTo>
                    <a:lnTo>
                      <a:pt x="18" y="48"/>
                    </a:lnTo>
                    <a:lnTo>
                      <a:pt x="38" y="54"/>
                    </a:lnTo>
                    <a:lnTo>
                      <a:pt x="64" y="60"/>
                    </a:lnTo>
                    <a:lnTo>
                      <a:pt x="96" y="64"/>
                    </a:lnTo>
                    <a:lnTo>
                      <a:pt x="134" y="66"/>
                    </a:lnTo>
                    <a:lnTo>
                      <a:pt x="174" y="68"/>
                    </a:lnTo>
                    <a:lnTo>
                      <a:pt x="218" y="68"/>
                    </a:lnTo>
                    <a:lnTo>
                      <a:pt x="218" y="68"/>
                    </a:lnTo>
                    <a:lnTo>
                      <a:pt x="260" y="68"/>
                    </a:lnTo>
                    <a:lnTo>
                      <a:pt x="300" y="66"/>
                    </a:lnTo>
                    <a:lnTo>
                      <a:pt x="338" y="64"/>
                    </a:lnTo>
                    <a:lnTo>
                      <a:pt x="368" y="60"/>
                    </a:lnTo>
                    <a:lnTo>
                      <a:pt x="396" y="54"/>
                    </a:lnTo>
                    <a:lnTo>
                      <a:pt x="416" y="48"/>
                    </a:lnTo>
                    <a:lnTo>
                      <a:pt x="428" y="42"/>
                    </a:lnTo>
                    <a:lnTo>
                      <a:pt x="432" y="40"/>
                    </a:lnTo>
                    <a:lnTo>
                      <a:pt x="432" y="36"/>
                    </a:lnTo>
                    <a:lnTo>
                      <a:pt x="432" y="36"/>
                    </a:lnTo>
                    <a:lnTo>
                      <a:pt x="432" y="32"/>
                    </a:lnTo>
                    <a:lnTo>
                      <a:pt x="428" y="28"/>
                    </a:lnTo>
                    <a:lnTo>
                      <a:pt x="416" y="22"/>
                    </a:lnTo>
                    <a:lnTo>
                      <a:pt x="396" y="16"/>
                    </a:lnTo>
                    <a:lnTo>
                      <a:pt x="368" y="10"/>
                    </a:lnTo>
                    <a:lnTo>
                      <a:pt x="338" y="6"/>
                    </a:lnTo>
                    <a:lnTo>
                      <a:pt x="300" y="2"/>
                    </a:lnTo>
                    <a:lnTo>
                      <a:pt x="260" y="0"/>
                    </a:lnTo>
                    <a:lnTo>
                      <a:pt x="2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6" name="Freeform 553"/>
              <p:cNvSpPr>
                <a:spLocks noEditPoints="1"/>
              </p:cNvSpPr>
              <p:nvPr/>
            </p:nvSpPr>
            <p:spPr bwMode="auto">
              <a:xfrm>
                <a:off x="4679" y="4192"/>
                <a:ext cx="428" cy="68"/>
              </a:xfrm>
              <a:custGeom>
                <a:avLst/>
                <a:gdLst>
                  <a:gd name="T0" fmla="*/ 216 w 428"/>
                  <a:gd name="T1" fmla="*/ 68 h 68"/>
                  <a:gd name="T2" fmla="*/ 134 w 428"/>
                  <a:gd name="T3" fmla="*/ 66 h 68"/>
                  <a:gd name="T4" fmla="*/ 66 w 428"/>
                  <a:gd name="T5" fmla="*/ 58 h 68"/>
                  <a:gd name="T6" fmla="*/ 20 w 428"/>
                  <a:gd name="T7" fmla="*/ 48 h 68"/>
                  <a:gd name="T8" fmla="*/ 4 w 428"/>
                  <a:gd name="T9" fmla="*/ 40 h 68"/>
                  <a:gd name="T10" fmla="*/ 2 w 428"/>
                  <a:gd name="T11" fmla="*/ 36 h 68"/>
                  <a:gd name="T12" fmla="*/ 6 w 428"/>
                  <a:gd name="T13" fmla="*/ 30 h 68"/>
                  <a:gd name="T14" fmla="*/ 40 w 428"/>
                  <a:gd name="T15" fmla="*/ 16 h 68"/>
                  <a:gd name="T16" fmla="*/ 98 w 428"/>
                  <a:gd name="T17" fmla="*/ 6 h 68"/>
                  <a:gd name="T18" fmla="*/ 174 w 428"/>
                  <a:gd name="T19" fmla="*/ 0 h 68"/>
                  <a:gd name="T20" fmla="*/ 216 w 428"/>
                  <a:gd name="T21" fmla="*/ 0 h 68"/>
                  <a:gd name="T22" fmla="*/ 298 w 428"/>
                  <a:gd name="T23" fmla="*/ 2 h 68"/>
                  <a:gd name="T24" fmla="*/ 364 w 428"/>
                  <a:gd name="T25" fmla="*/ 10 h 68"/>
                  <a:gd name="T26" fmla="*/ 410 w 428"/>
                  <a:gd name="T27" fmla="*/ 22 h 68"/>
                  <a:gd name="T28" fmla="*/ 424 w 428"/>
                  <a:gd name="T29" fmla="*/ 32 h 68"/>
                  <a:gd name="T30" fmla="*/ 426 w 428"/>
                  <a:gd name="T31" fmla="*/ 36 h 68"/>
                  <a:gd name="T32" fmla="*/ 422 w 428"/>
                  <a:gd name="T33" fmla="*/ 42 h 68"/>
                  <a:gd name="T34" fmla="*/ 390 w 428"/>
                  <a:gd name="T35" fmla="*/ 54 h 68"/>
                  <a:gd name="T36" fmla="*/ 332 w 428"/>
                  <a:gd name="T37" fmla="*/ 62 h 68"/>
                  <a:gd name="T38" fmla="*/ 258 w 428"/>
                  <a:gd name="T39" fmla="*/ 68 h 68"/>
                  <a:gd name="T40" fmla="*/ 216 w 428"/>
                  <a:gd name="T41" fmla="*/ 0 h 68"/>
                  <a:gd name="T42" fmla="*/ 172 w 428"/>
                  <a:gd name="T43" fmla="*/ 0 h 68"/>
                  <a:gd name="T44" fmla="*/ 96 w 428"/>
                  <a:gd name="T45" fmla="*/ 6 h 68"/>
                  <a:gd name="T46" fmla="*/ 38 w 428"/>
                  <a:gd name="T47" fmla="*/ 16 h 68"/>
                  <a:gd name="T48" fmla="*/ 4 w 428"/>
                  <a:gd name="T49" fmla="*/ 30 h 68"/>
                  <a:gd name="T50" fmla="*/ 0 w 428"/>
                  <a:gd name="T51" fmla="*/ 36 h 68"/>
                  <a:gd name="T52" fmla="*/ 2 w 428"/>
                  <a:gd name="T53" fmla="*/ 40 h 68"/>
                  <a:gd name="T54" fmla="*/ 18 w 428"/>
                  <a:gd name="T55" fmla="*/ 48 h 68"/>
                  <a:gd name="T56" fmla="*/ 64 w 428"/>
                  <a:gd name="T57" fmla="*/ 58 h 68"/>
                  <a:gd name="T58" fmla="*/ 132 w 428"/>
                  <a:gd name="T59" fmla="*/ 66 h 68"/>
                  <a:gd name="T60" fmla="*/ 216 w 428"/>
                  <a:gd name="T61" fmla="*/ 68 h 68"/>
                  <a:gd name="T62" fmla="*/ 258 w 428"/>
                  <a:gd name="T63" fmla="*/ 68 h 68"/>
                  <a:gd name="T64" fmla="*/ 334 w 428"/>
                  <a:gd name="T65" fmla="*/ 62 h 68"/>
                  <a:gd name="T66" fmla="*/ 392 w 428"/>
                  <a:gd name="T67" fmla="*/ 54 h 68"/>
                  <a:gd name="T68" fmla="*/ 424 w 428"/>
                  <a:gd name="T69" fmla="*/ 42 h 68"/>
                  <a:gd name="T70" fmla="*/ 428 w 428"/>
                  <a:gd name="T71" fmla="*/ 36 h 68"/>
                  <a:gd name="T72" fmla="*/ 428 w 428"/>
                  <a:gd name="T73" fmla="*/ 32 h 68"/>
                  <a:gd name="T74" fmla="*/ 412 w 428"/>
                  <a:gd name="T75" fmla="*/ 22 h 68"/>
                  <a:gd name="T76" fmla="*/ 366 w 428"/>
                  <a:gd name="T77" fmla="*/ 10 h 68"/>
                  <a:gd name="T78" fmla="*/ 298 w 428"/>
                  <a:gd name="T79" fmla="*/ 2 h 68"/>
                  <a:gd name="T80" fmla="*/ 216 w 428"/>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68"/>
                    </a:moveTo>
                    <a:lnTo>
                      <a:pt x="216" y="68"/>
                    </a:lnTo>
                    <a:lnTo>
                      <a:pt x="174" y="68"/>
                    </a:lnTo>
                    <a:lnTo>
                      <a:pt x="134" y="66"/>
                    </a:lnTo>
                    <a:lnTo>
                      <a:pt x="98" y="62"/>
                    </a:lnTo>
                    <a:lnTo>
                      <a:pt x="66" y="58"/>
                    </a:lnTo>
                    <a:lnTo>
                      <a:pt x="40" y="54"/>
                    </a:lnTo>
                    <a:lnTo>
                      <a:pt x="20" y="48"/>
                    </a:lnTo>
                    <a:lnTo>
                      <a:pt x="6" y="42"/>
                    </a:lnTo>
                    <a:lnTo>
                      <a:pt x="4" y="40"/>
                    </a:lnTo>
                    <a:lnTo>
                      <a:pt x="2" y="36"/>
                    </a:lnTo>
                    <a:lnTo>
                      <a:pt x="2" y="36"/>
                    </a:lnTo>
                    <a:lnTo>
                      <a:pt x="4" y="32"/>
                    </a:lnTo>
                    <a:lnTo>
                      <a:pt x="6" y="30"/>
                    </a:lnTo>
                    <a:lnTo>
                      <a:pt x="20" y="22"/>
                    </a:lnTo>
                    <a:lnTo>
                      <a:pt x="40" y="16"/>
                    </a:lnTo>
                    <a:lnTo>
                      <a:pt x="66" y="10"/>
                    </a:lnTo>
                    <a:lnTo>
                      <a:pt x="98" y="6"/>
                    </a:lnTo>
                    <a:lnTo>
                      <a:pt x="134" y="2"/>
                    </a:lnTo>
                    <a:lnTo>
                      <a:pt x="174" y="0"/>
                    </a:lnTo>
                    <a:lnTo>
                      <a:pt x="216" y="0"/>
                    </a:lnTo>
                    <a:lnTo>
                      <a:pt x="216" y="0"/>
                    </a:lnTo>
                    <a:lnTo>
                      <a:pt x="258" y="0"/>
                    </a:lnTo>
                    <a:lnTo>
                      <a:pt x="298" y="2"/>
                    </a:lnTo>
                    <a:lnTo>
                      <a:pt x="332" y="6"/>
                    </a:lnTo>
                    <a:lnTo>
                      <a:pt x="364" y="10"/>
                    </a:lnTo>
                    <a:lnTo>
                      <a:pt x="390" y="16"/>
                    </a:lnTo>
                    <a:lnTo>
                      <a:pt x="410" y="22"/>
                    </a:lnTo>
                    <a:lnTo>
                      <a:pt x="422" y="30"/>
                    </a:lnTo>
                    <a:lnTo>
                      <a:pt x="424" y="32"/>
                    </a:lnTo>
                    <a:lnTo>
                      <a:pt x="426" y="36"/>
                    </a:lnTo>
                    <a:lnTo>
                      <a:pt x="426" y="36"/>
                    </a:lnTo>
                    <a:lnTo>
                      <a:pt x="424" y="40"/>
                    </a:lnTo>
                    <a:lnTo>
                      <a:pt x="422" y="42"/>
                    </a:lnTo>
                    <a:lnTo>
                      <a:pt x="410" y="48"/>
                    </a:lnTo>
                    <a:lnTo>
                      <a:pt x="390" y="54"/>
                    </a:lnTo>
                    <a:lnTo>
                      <a:pt x="364" y="58"/>
                    </a:lnTo>
                    <a:lnTo>
                      <a:pt x="332" y="62"/>
                    </a:lnTo>
                    <a:lnTo>
                      <a:pt x="298" y="66"/>
                    </a:lnTo>
                    <a:lnTo>
                      <a:pt x="258" y="68"/>
                    </a:lnTo>
                    <a:lnTo>
                      <a:pt x="216" y="68"/>
                    </a:lnTo>
                    <a:close/>
                    <a:moveTo>
                      <a:pt x="216" y="0"/>
                    </a:moveTo>
                    <a:lnTo>
                      <a:pt x="216"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6" y="68"/>
                    </a:lnTo>
                    <a:lnTo>
                      <a:pt x="216" y="68"/>
                    </a:lnTo>
                    <a:lnTo>
                      <a:pt x="258" y="68"/>
                    </a:lnTo>
                    <a:lnTo>
                      <a:pt x="298" y="66"/>
                    </a:lnTo>
                    <a:lnTo>
                      <a:pt x="334" y="62"/>
                    </a:lnTo>
                    <a:lnTo>
                      <a:pt x="366" y="58"/>
                    </a:lnTo>
                    <a:lnTo>
                      <a:pt x="392" y="54"/>
                    </a:lnTo>
                    <a:lnTo>
                      <a:pt x="412" y="48"/>
                    </a:lnTo>
                    <a:lnTo>
                      <a:pt x="424" y="42"/>
                    </a:lnTo>
                    <a:lnTo>
                      <a:pt x="428" y="40"/>
                    </a:lnTo>
                    <a:lnTo>
                      <a:pt x="428" y="36"/>
                    </a:lnTo>
                    <a:lnTo>
                      <a:pt x="428" y="36"/>
                    </a:lnTo>
                    <a:lnTo>
                      <a:pt x="428" y="32"/>
                    </a:lnTo>
                    <a:lnTo>
                      <a:pt x="424" y="30"/>
                    </a:lnTo>
                    <a:lnTo>
                      <a:pt x="412" y="22"/>
                    </a:lnTo>
                    <a:lnTo>
                      <a:pt x="392" y="16"/>
                    </a:lnTo>
                    <a:lnTo>
                      <a:pt x="366" y="10"/>
                    </a:lnTo>
                    <a:lnTo>
                      <a:pt x="334" y="6"/>
                    </a:lnTo>
                    <a:lnTo>
                      <a:pt x="298" y="2"/>
                    </a:lnTo>
                    <a:lnTo>
                      <a:pt x="258" y="0"/>
                    </a:lnTo>
                    <a:lnTo>
                      <a:pt x="216" y="0"/>
                    </a:lnTo>
                    <a:close/>
                  </a:path>
                </a:pathLst>
              </a:custGeom>
              <a:solidFill>
                <a:srgbClr val="A49C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7" name="Freeform 554"/>
              <p:cNvSpPr>
                <a:spLocks/>
              </p:cNvSpPr>
              <p:nvPr/>
            </p:nvSpPr>
            <p:spPr bwMode="auto">
              <a:xfrm>
                <a:off x="4681" y="4192"/>
                <a:ext cx="424" cy="68"/>
              </a:xfrm>
              <a:custGeom>
                <a:avLst/>
                <a:gdLst>
                  <a:gd name="T0" fmla="*/ 214 w 424"/>
                  <a:gd name="T1" fmla="*/ 68 h 68"/>
                  <a:gd name="T2" fmla="*/ 214 w 424"/>
                  <a:gd name="T3" fmla="*/ 68 h 68"/>
                  <a:gd name="T4" fmla="*/ 172 w 424"/>
                  <a:gd name="T5" fmla="*/ 68 h 68"/>
                  <a:gd name="T6" fmla="*/ 132 w 424"/>
                  <a:gd name="T7" fmla="*/ 66 h 68"/>
                  <a:gd name="T8" fmla="*/ 96 w 424"/>
                  <a:gd name="T9" fmla="*/ 62 h 68"/>
                  <a:gd name="T10" fmla="*/ 64 w 424"/>
                  <a:gd name="T11" fmla="*/ 58 h 68"/>
                  <a:gd name="T12" fmla="*/ 38 w 424"/>
                  <a:gd name="T13" fmla="*/ 54 h 68"/>
                  <a:gd name="T14" fmla="*/ 18 w 424"/>
                  <a:gd name="T15" fmla="*/ 48 h 68"/>
                  <a:gd name="T16" fmla="*/ 4 w 424"/>
                  <a:gd name="T17" fmla="*/ 42 h 68"/>
                  <a:gd name="T18" fmla="*/ 2 w 424"/>
                  <a:gd name="T19" fmla="*/ 40 h 68"/>
                  <a:gd name="T20" fmla="*/ 0 w 424"/>
                  <a:gd name="T21" fmla="*/ 36 h 68"/>
                  <a:gd name="T22" fmla="*/ 0 w 424"/>
                  <a:gd name="T23" fmla="*/ 36 h 68"/>
                  <a:gd name="T24" fmla="*/ 2 w 424"/>
                  <a:gd name="T25" fmla="*/ 32 h 68"/>
                  <a:gd name="T26" fmla="*/ 4 w 424"/>
                  <a:gd name="T27" fmla="*/ 30 h 68"/>
                  <a:gd name="T28" fmla="*/ 18 w 424"/>
                  <a:gd name="T29" fmla="*/ 22 h 68"/>
                  <a:gd name="T30" fmla="*/ 38 w 424"/>
                  <a:gd name="T31" fmla="*/ 16 h 68"/>
                  <a:gd name="T32" fmla="*/ 64 w 424"/>
                  <a:gd name="T33" fmla="*/ 10 h 68"/>
                  <a:gd name="T34" fmla="*/ 96 w 424"/>
                  <a:gd name="T35" fmla="*/ 6 h 68"/>
                  <a:gd name="T36" fmla="*/ 132 w 424"/>
                  <a:gd name="T37" fmla="*/ 2 h 68"/>
                  <a:gd name="T38" fmla="*/ 172 w 424"/>
                  <a:gd name="T39" fmla="*/ 0 h 68"/>
                  <a:gd name="T40" fmla="*/ 214 w 424"/>
                  <a:gd name="T41" fmla="*/ 0 h 68"/>
                  <a:gd name="T42" fmla="*/ 214 w 424"/>
                  <a:gd name="T43" fmla="*/ 0 h 68"/>
                  <a:gd name="T44" fmla="*/ 256 w 424"/>
                  <a:gd name="T45" fmla="*/ 0 h 68"/>
                  <a:gd name="T46" fmla="*/ 296 w 424"/>
                  <a:gd name="T47" fmla="*/ 2 h 68"/>
                  <a:gd name="T48" fmla="*/ 330 w 424"/>
                  <a:gd name="T49" fmla="*/ 6 h 68"/>
                  <a:gd name="T50" fmla="*/ 362 w 424"/>
                  <a:gd name="T51" fmla="*/ 10 h 68"/>
                  <a:gd name="T52" fmla="*/ 388 w 424"/>
                  <a:gd name="T53" fmla="*/ 16 h 68"/>
                  <a:gd name="T54" fmla="*/ 408 w 424"/>
                  <a:gd name="T55" fmla="*/ 22 h 68"/>
                  <a:gd name="T56" fmla="*/ 420 w 424"/>
                  <a:gd name="T57" fmla="*/ 30 h 68"/>
                  <a:gd name="T58" fmla="*/ 422 w 424"/>
                  <a:gd name="T59" fmla="*/ 32 h 68"/>
                  <a:gd name="T60" fmla="*/ 424 w 424"/>
                  <a:gd name="T61" fmla="*/ 36 h 68"/>
                  <a:gd name="T62" fmla="*/ 424 w 424"/>
                  <a:gd name="T63" fmla="*/ 36 h 68"/>
                  <a:gd name="T64" fmla="*/ 422 w 424"/>
                  <a:gd name="T65" fmla="*/ 40 h 68"/>
                  <a:gd name="T66" fmla="*/ 420 w 424"/>
                  <a:gd name="T67" fmla="*/ 42 h 68"/>
                  <a:gd name="T68" fmla="*/ 408 w 424"/>
                  <a:gd name="T69" fmla="*/ 48 h 68"/>
                  <a:gd name="T70" fmla="*/ 388 w 424"/>
                  <a:gd name="T71" fmla="*/ 54 h 68"/>
                  <a:gd name="T72" fmla="*/ 362 w 424"/>
                  <a:gd name="T73" fmla="*/ 58 h 68"/>
                  <a:gd name="T74" fmla="*/ 330 w 424"/>
                  <a:gd name="T75" fmla="*/ 62 h 68"/>
                  <a:gd name="T76" fmla="*/ 296 w 424"/>
                  <a:gd name="T77" fmla="*/ 66 h 68"/>
                  <a:gd name="T78" fmla="*/ 256 w 424"/>
                  <a:gd name="T79" fmla="*/ 68 h 68"/>
                  <a:gd name="T80" fmla="*/ 214 w 424"/>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68"/>
                    </a:moveTo>
                    <a:lnTo>
                      <a:pt x="214" y="68"/>
                    </a:lnTo>
                    <a:lnTo>
                      <a:pt x="172" y="68"/>
                    </a:lnTo>
                    <a:lnTo>
                      <a:pt x="132" y="66"/>
                    </a:lnTo>
                    <a:lnTo>
                      <a:pt x="96" y="62"/>
                    </a:lnTo>
                    <a:lnTo>
                      <a:pt x="64" y="58"/>
                    </a:lnTo>
                    <a:lnTo>
                      <a:pt x="38" y="54"/>
                    </a:lnTo>
                    <a:lnTo>
                      <a:pt x="18" y="48"/>
                    </a:lnTo>
                    <a:lnTo>
                      <a:pt x="4" y="42"/>
                    </a:lnTo>
                    <a:lnTo>
                      <a:pt x="2" y="40"/>
                    </a:lnTo>
                    <a:lnTo>
                      <a:pt x="0" y="36"/>
                    </a:lnTo>
                    <a:lnTo>
                      <a:pt x="0" y="36"/>
                    </a:lnTo>
                    <a:lnTo>
                      <a:pt x="2" y="32"/>
                    </a:lnTo>
                    <a:lnTo>
                      <a:pt x="4" y="30"/>
                    </a:lnTo>
                    <a:lnTo>
                      <a:pt x="18" y="22"/>
                    </a:lnTo>
                    <a:lnTo>
                      <a:pt x="38" y="16"/>
                    </a:lnTo>
                    <a:lnTo>
                      <a:pt x="64" y="10"/>
                    </a:lnTo>
                    <a:lnTo>
                      <a:pt x="96" y="6"/>
                    </a:lnTo>
                    <a:lnTo>
                      <a:pt x="132" y="2"/>
                    </a:lnTo>
                    <a:lnTo>
                      <a:pt x="172" y="0"/>
                    </a:lnTo>
                    <a:lnTo>
                      <a:pt x="214" y="0"/>
                    </a:lnTo>
                    <a:lnTo>
                      <a:pt x="214" y="0"/>
                    </a:lnTo>
                    <a:lnTo>
                      <a:pt x="256" y="0"/>
                    </a:lnTo>
                    <a:lnTo>
                      <a:pt x="296" y="2"/>
                    </a:lnTo>
                    <a:lnTo>
                      <a:pt x="330" y="6"/>
                    </a:lnTo>
                    <a:lnTo>
                      <a:pt x="362" y="10"/>
                    </a:lnTo>
                    <a:lnTo>
                      <a:pt x="388" y="16"/>
                    </a:lnTo>
                    <a:lnTo>
                      <a:pt x="408" y="22"/>
                    </a:lnTo>
                    <a:lnTo>
                      <a:pt x="420" y="30"/>
                    </a:lnTo>
                    <a:lnTo>
                      <a:pt x="422" y="32"/>
                    </a:lnTo>
                    <a:lnTo>
                      <a:pt x="424" y="36"/>
                    </a:lnTo>
                    <a:lnTo>
                      <a:pt x="424" y="36"/>
                    </a:lnTo>
                    <a:lnTo>
                      <a:pt x="422" y="40"/>
                    </a:lnTo>
                    <a:lnTo>
                      <a:pt x="420" y="42"/>
                    </a:lnTo>
                    <a:lnTo>
                      <a:pt x="408" y="48"/>
                    </a:lnTo>
                    <a:lnTo>
                      <a:pt x="388" y="54"/>
                    </a:lnTo>
                    <a:lnTo>
                      <a:pt x="362" y="58"/>
                    </a:lnTo>
                    <a:lnTo>
                      <a:pt x="330" y="62"/>
                    </a:lnTo>
                    <a:lnTo>
                      <a:pt x="296" y="66"/>
                    </a:lnTo>
                    <a:lnTo>
                      <a:pt x="256" y="68"/>
                    </a:lnTo>
                    <a:lnTo>
                      <a:pt x="214"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8" name="Freeform 555"/>
              <p:cNvSpPr>
                <a:spLocks/>
              </p:cNvSpPr>
              <p:nvPr/>
            </p:nvSpPr>
            <p:spPr bwMode="auto">
              <a:xfrm>
                <a:off x="4679" y="4192"/>
                <a:ext cx="428" cy="68"/>
              </a:xfrm>
              <a:custGeom>
                <a:avLst/>
                <a:gdLst>
                  <a:gd name="T0" fmla="*/ 216 w 428"/>
                  <a:gd name="T1" fmla="*/ 0 h 68"/>
                  <a:gd name="T2" fmla="*/ 216 w 428"/>
                  <a:gd name="T3" fmla="*/ 0 h 68"/>
                  <a:gd name="T4" fmla="*/ 172 w 428"/>
                  <a:gd name="T5" fmla="*/ 0 h 68"/>
                  <a:gd name="T6" fmla="*/ 132 w 428"/>
                  <a:gd name="T7" fmla="*/ 2 h 68"/>
                  <a:gd name="T8" fmla="*/ 96 w 428"/>
                  <a:gd name="T9" fmla="*/ 6 h 68"/>
                  <a:gd name="T10" fmla="*/ 64 w 428"/>
                  <a:gd name="T11" fmla="*/ 10 h 68"/>
                  <a:gd name="T12" fmla="*/ 38 w 428"/>
                  <a:gd name="T13" fmla="*/ 16 h 68"/>
                  <a:gd name="T14" fmla="*/ 18 w 428"/>
                  <a:gd name="T15" fmla="*/ 22 h 68"/>
                  <a:gd name="T16" fmla="*/ 4 w 428"/>
                  <a:gd name="T17" fmla="*/ 30 h 68"/>
                  <a:gd name="T18" fmla="*/ 2 w 428"/>
                  <a:gd name="T19" fmla="*/ 32 h 68"/>
                  <a:gd name="T20" fmla="*/ 0 w 428"/>
                  <a:gd name="T21" fmla="*/ 36 h 68"/>
                  <a:gd name="T22" fmla="*/ 0 w 428"/>
                  <a:gd name="T23" fmla="*/ 36 h 68"/>
                  <a:gd name="T24" fmla="*/ 2 w 428"/>
                  <a:gd name="T25" fmla="*/ 40 h 68"/>
                  <a:gd name="T26" fmla="*/ 4 w 428"/>
                  <a:gd name="T27" fmla="*/ 42 h 68"/>
                  <a:gd name="T28" fmla="*/ 18 w 428"/>
                  <a:gd name="T29" fmla="*/ 48 h 68"/>
                  <a:gd name="T30" fmla="*/ 38 w 428"/>
                  <a:gd name="T31" fmla="*/ 54 h 68"/>
                  <a:gd name="T32" fmla="*/ 64 w 428"/>
                  <a:gd name="T33" fmla="*/ 58 h 68"/>
                  <a:gd name="T34" fmla="*/ 96 w 428"/>
                  <a:gd name="T35" fmla="*/ 62 h 68"/>
                  <a:gd name="T36" fmla="*/ 132 w 428"/>
                  <a:gd name="T37" fmla="*/ 66 h 68"/>
                  <a:gd name="T38" fmla="*/ 172 w 428"/>
                  <a:gd name="T39" fmla="*/ 68 h 68"/>
                  <a:gd name="T40" fmla="*/ 216 w 428"/>
                  <a:gd name="T41" fmla="*/ 68 h 68"/>
                  <a:gd name="T42" fmla="*/ 216 w 428"/>
                  <a:gd name="T43" fmla="*/ 68 h 68"/>
                  <a:gd name="T44" fmla="*/ 258 w 428"/>
                  <a:gd name="T45" fmla="*/ 68 h 68"/>
                  <a:gd name="T46" fmla="*/ 298 w 428"/>
                  <a:gd name="T47" fmla="*/ 66 h 68"/>
                  <a:gd name="T48" fmla="*/ 334 w 428"/>
                  <a:gd name="T49" fmla="*/ 62 h 68"/>
                  <a:gd name="T50" fmla="*/ 366 w 428"/>
                  <a:gd name="T51" fmla="*/ 58 h 68"/>
                  <a:gd name="T52" fmla="*/ 392 w 428"/>
                  <a:gd name="T53" fmla="*/ 54 h 68"/>
                  <a:gd name="T54" fmla="*/ 412 w 428"/>
                  <a:gd name="T55" fmla="*/ 48 h 68"/>
                  <a:gd name="T56" fmla="*/ 424 w 428"/>
                  <a:gd name="T57" fmla="*/ 42 h 68"/>
                  <a:gd name="T58" fmla="*/ 428 w 428"/>
                  <a:gd name="T59" fmla="*/ 40 h 68"/>
                  <a:gd name="T60" fmla="*/ 428 w 428"/>
                  <a:gd name="T61" fmla="*/ 36 h 68"/>
                  <a:gd name="T62" fmla="*/ 428 w 428"/>
                  <a:gd name="T63" fmla="*/ 36 h 68"/>
                  <a:gd name="T64" fmla="*/ 428 w 428"/>
                  <a:gd name="T65" fmla="*/ 32 h 68"/>
                  <a:gd name="T66" fmla="*/ 424 w 428"/>
                  <a:gd name="T67" fmla="*/ 30 h 68"/>
                  <a:gd name="T68" fmla="*/ 412 w 428"/>
                  <a:gd name="T69" fmla="*/ 22 h 68"/>
                  <a:gd name="T70" fmla="*/ 392 w 428"/>
                  <a:gd name="T71" fmla="*/ 16 h 68"/>
                  <a:gd name="T72" fmla="*/ 366 w 428"/>
                  <a:gd name="T73" fmla="*/ 10 h 68"/>
                  <a:gd name="T74" fmla="*/ 334 w 428"/>
                  <a:gd name="T75" fmla="*/ 6 h 68"/>
                  <a:gd name="T76" fmla="*/ 298 w 428"/>
                  <a:gd name="T77" fmla="*/ 2 h 68"/>
                  <a:gd name="T78" fmla="*/ 258 w 428"/>
                  <a:gd name="T79" fmla="*/ 0 h 68"/>
                  <a:gd name="T80" fmla="*/ 216 w 428"/>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8" h="68">
                    <a:moveTo>
                      <a:pt x="216" y="0"/>
                    </a:moveTo>
                    <a:lnTo>
                      <a:pt x="216"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6" y="68"/>
                    </a:lnTo>
                    <a:lnTo>
                      <a:pt x="216" y="68"/>
                    </a:lnTo>
                    <a:lnTo>
                      <a:pt x="258" y="68"/>
                    </a:lnTo>
                    <a:lnTo>
                      <a:pt x="298" y="66"/>
                    </a:lnTo>
                    <a:lnTo>
                      <a:pt x="334" y="62"/>
                    </a:lnTo>
                    <a:lnTo>
                      <a:pt x="366" y="58"/>
                    </a:lnTo>
                    <a:lnTo>
                      <a:pt x="392" y="54"/>
                    </a:lnTo>
                    <a:lnTo>
                      <a:pt x="412" y="48"/>
                    </a:lnTo>
                    <a:lnTo>
                      <a:pt x="424" y="42"/>
                    </a:lnTo>
                    <a:lnTo>
                      <a:pt x="428" y="40"/>
                    </a:lnTo>
                    <a:lnTo>
                      <a:pt x="428" y="36"/>
                    </a:lnTo>
                    <a:lnTo>
                      <a:pt x="428" y="36"/>
                    </a:lnTo>
                    <a:lnTo>
                      <a:pt x="428" y="32"/>
                    </a:lnTo>
                    <a:lnTo>
                      <a:pt x="424" y="30"/>
                    </a:lnTo>
                    <a:lnTo>
                      <a:pt x="412" y="22"/>
                    </a:lnTo>
                    <a:lnTo>
                      <a:pt x="392" y="16"/>
                    </a:lnTo>
                    <a:lnTo>
                      <a:pt x="366" y="10"/>
                    </a:lnTo>
                    <a:lnTo>
                      <a:pt x="334" y="6"/>
                    </a:lnTo>
                    <a:lnTo>
                      <a:pt x="298" y="2"/>
                    </a:lnTo>
                    <a:lnTo>
                      <a:pt x="258" y="0"/>
                    </a:lnTo>
                    <a:lnTo>
                      <a:pt x="2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9" name="Freeform 556"/>
              <p:cNvSpPr>
                <a:spLocks noEditPoints="1"/>
              </p:cNvSpPr>
              <p:nvPr/>
            </p:nvSpPr>
            <p:spPr bwMode="auto">
              <a:xfrm>
                <a:off x="4681" y="4192"/>
                <a:ext cx="424" cy="68"/>
              </a:xfrm>
              <a:custGeom>
                <a:avLst/>
                <a:gdLst>
                  <a:gd name="T0" fmla="*/ 214 w 424"/>
                  <a:gd name="T1" fmla="*/ 68 h 68"/>
                  <a:gd name="T2" fmla="*/ 132 w 424"/>
                  <a:gd name="T3" fmla="*/ 66 h 68"/>
                  <a:gd name="T4" fmla="*/ 64 w 424"/>
                  <a:gd name="T5" fmla="*/ 58 h 68"/>
                  <a:gd name="T6" fmla="*/ 20 w 424"/>
                  <a:gd name="T7" fmla="*/ 48 h 68"/>
                  <a:gd name="T8" fmla="*/ 4 w 424"/>
                  <a:gd name="T9" fmla="*/ 40 h 68"/>
                  <a:gd name="T10" fmla="*/ 2 w 424"/>
                  <a:gd name="T11" fmla="*/ 36 h 68"/>
                  <a:gd name="T12" fmla="*/ 6 w 424"/>
                  <a:gd name="T13" fmla="*/ 30 h 68"/>
                  <a:gd name="T14" fmla="*/ 38 w 424"/>
                  <a:gd name="T15" fmla="*/ 16 h 68"/>
                  <a:gd name="T16" fmla="*/ 96 w 424"/>
                  <a:gd name="T17" fmla="*/ 6 h 68"/>
                  <a:gd name="T18" fmla="*/ 172 w 424"/>
                  <a:gd name="T19" fmla="*/ 0 h 68"/>
                  <a:gd name="T20" fmla="*/ 214 w 424"/>
                  <a:gd name="T21" fmla="*/ 0 h 68"/>
                  <a:gd name="T22" fmla="*/ 294 w 424"/>
                  <a:gd name="T23" fmla="*/ 2 h 68"/>
                  <a:gd name="T24" fmla="*/ 360 w 424"/>
                  <a:gd name="T25" fmla="*/ 10 h 68"/>
                  <a:gd name="T26" fmla="*/ 406 w 424"/>
                  <a:gd name="T27" fmla="*/ 22 h 68"/>
                  <a:gd name="T28" fmla="*/ 420 w 424"/>
                  <a:gd name="T29" fmla="*/ 32 h 68"/>
                  <a:gd name="T30" fmla="*/ 422 w 424"/>
                  <a:gd name="T31" fmla="*/ 36 h 68"/>
                  <a:gd name="T32" fmla="*/ 418 w 424"/>
                  <a:gd name="T33" fmla="*/ 42 h 68"/>
                  <a:gd name="T34" fmla="*/ 386 w 424"/>
                  <a:gd name="T35" fmla="*/ 54 h 68"/>
                  <a:gd name="T36" fmla="*/ 330 w 424"/>
                  <a:gd name="T37" fmla="*/ 62 h 68"/>
                  <a:gd name="T38" fmla="*/ 256 w 424"/>
                  <a:gd name="T39" fmla="*/ 68 h 68"/>
                  <a:gd name="T40" fmla="*/ 214 w 424"/>
                  <a:gd name="T41" fmla="*/ 0 h 68"/>
                  <a:gd name="T42" fmla="*/ 172 w 424"/>
                  <a:gd name="T43" fmla="*/ 0 h 68"/>
                  <a:gd name="T44" fmla="*/ 96 w 424"/>
                  <a:gd name="T45" fmla="*/ 6 h 68"/>
                  <a:gd name="T46" fmla="*/ 38 w 424"/>
                  <a:gd name="T47" fmla="*/ 16 h 68"/>
                  <a:gd name="T48" fmla="*/ 4 w 424"/>
                  <a:gd name="T49" fmla="*/ 30 h 68"/>
                  <a:gd name="T50" fmla="*/ 0 w 424"/>
                  <a:gd name="T51" fmla="*/ 36 h 68"/>
                  <a:gd name="T52" fmla="*/ 2 w 424"/>
                  <a:gd name="T53" fmla="*/ 40 h 68"/>
                  <a:gd name="T54" fmla="*/ 18 w 424"/>
                  <a:gd name="T55" fmla="*/ 48 h 68"/>
                  <a:gd name="T56" fmla="*/ 64 w 424"/>
                  <a:gd name="T57" fmla="*/ 58 h 68"/>
                  <a:gd name="T58" fmla="*/ 132 w 424"/>
                  <a:gd name="T59" fmla="*/ 66 h 68"/>
                  <a:gd name="T60" fmla="*/ 214 w 424"/>
                  <a:gd name="T61" fmla="*/ 68 h 68"/>
                  <a:gd name="T62" fmla="*/ 256 w 424"/>
                  <a:gd name="T63" fmla="*/ 68 h 68"/>
                  <a:gd name="T64" fmla="*/ 330 w 424"/>
                  <a:gd name="T65" fmla="*/ 62 h 68"/>
                  <a:gd name="T66" fmla="*/ 388 w 424"/>
                  <a:gd name="T67" fmla="*/ 54 h 68"/>
                  <a:gd name="T68" fmla="*/ 420 w 424"/>
                  <a:gd name="T69" fmla="*/ 42 h 68"/>
                  <a:gd name="T70" fmla="*/ 424 w 424"/>
                  <a:gd name="T71" fmla="*/ 36 h 68"/>
                  <a:gd name="T72" fmla="*/ 422 w 424"/>
                  <a:gd name="T73" fmla="*/ 32 h 68"/>
                  <a:gd name="T74" fmla="*/ 408 w 424"/>
                  <a:gd name="T75" fmla="*/ 22 h 68"/>
                  <a:gd name="T76" fmla="*/ 362 w 424"/>
                  <a:gd name="T77" fmla="*/ 10 h 68"/>
                  <a:gd name="T78" fmla="*/ 296 w 424"/>
                  <a:gd name="T79" fmla="*/ 2 h 68"/>
                  <a:gd name="T80" fmla="*/ 214 w 42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68"/>
                    </a:moveTo>
                    <a:lnTo>
                      <a:pt x="214" y="68"/>
                    </a:lnTo>
                    <a:lnTo>
                      <a:pt x="172" y="68"/>
                    </a:lnTo>
                    <a:lnTo>
                      <a:pt x="132" y="66"/>
                    </a:lnTo>
                    <a:lnTo>
                      <a:pt x="96" y="62"/>
                    </a:lnTo>
                    <a:lnTo>
                      <a:pt x="64" y="58"/>
                    </a:lnTo>
                    <a:lnTo>
                      <a:pt x="38" y="54"/>
                    </a:lnTo>
                    <a:lnTo>
                      <a:pt x="20" y="48"/>
                    </a:lnTo>
                    <a:lnTo>
                      <a:pt x="6" y="42"/>
                    </a:lnTo>
                    <a:lnTo>
                      <a:pt x="4" y="40"/>
                    </a:lnTo>
                    <a:lnTo>
                      <a:pt x="2" y="36"/>
                    </a:lnTo>
                    <a:lnTo>
                      <a:pt x="2" y="36"/>
                    </a:lnTo>
                    <a:lnTo>
                      <a:pt x="4" y="32"/>
                    </a:lnTo>
                    <a:lnTo>
                      <a:pt x="6" y="30"/>
                    </a:lnTo>
                    <a:lnTo>
                      <a:pt x="20" y="22"/>
                    </a:lnTo>
                    <a:lnTo>
                      <a:pt x="38" y="16"/>
                    </a:lnTo>
                    <a:lnTo>
                      <a:pt x="64" y="10"/>
                    </a:lnTo>
                    <a:lnTo>
                      <a:pt x="96" y="6"/>
                    </a:lnTo>
                    <a:lnTo>
                      <a:pt x="132" y="2"/>
                    </a:lnTo>
                    <a:lnTo>
                      <a:pt x="172" y="0"/>
                    </a:lnTo>
                    <a:lnTo>
                      <a:pt x="214" y="0"/>
                    </a:lnTo>
                    <a:lnTo>
                      <a:pt x="214" y="0"/>
                    </a:lnTo>
                    <a:lnTo>
                      <a:pt x="256" y="0"/>
                    </a:lnTo>
                    <a:lnTo>
                      <a:pt x="294" y="2"/>
                    </a:lnTo>
                    <a:lnTo>
                      <a:pt x="330" y="6"/>
                    </a:lnTo>
                    <a:lnTo>
                      <a:pt x="360" y="10"/>
                    </a:lnTo>
                    <a:lnTo>
                      <a:pt x="386" y="16"/>
                    </a:lnTo>
                    <a:lnTo>
                      <a:pt x="406" y="22"/>
                    </a:lnTo>
                    <a:lnTo>
                      <a:pt x="418" y="30"/>
                    </a:lnTo>
                    <a:lnTo>
                      <a:pt x="420" y="32"/>
                    </a:lnTo>
                    <a:lnTo>
                      <a:pt x="422" y="36"/>
                    </a:lnTo>
                    <a:lnTo>
                      <a:pt x="422" y="36"/>
                    </a:lnTo>
                    <a:lnTo>
                      <a:pt x="420" y="40"/>
                    </a:lnTo>
                    <a:lnTo>
                      <a:pt x="418" y="42"/>
                    </a:lnTo>
                    <a:lnTo>
                      <a:pt x="406" y="48"/>
                    </a:lnTo>
                    <a:lnTo>
                      <a:pt x="386" y="54"/>
                    </a:lnTo>
                    <a:lnTo>
                      <a:pt x="360" y="58"/>
                    </a:lnTo>
                    <a:lnTo>
                      <a:pt x="330" y="62"/>
                    </a:lnTo>
                    <a:lnTo>
                      <a:pt x="294" y="66"/>
                    </a:lnTo>
                    <a:lnTo>
                      <a:pt x="256" y="68"/>
                    </a:lnTo>
                    <a:lnTo>
                      <a:pt x="214" y="68"/>
                    </a:lnTo>
                    <a:close/>
                    <a:moveTo>
                      <a:pt x="214" y="0"/>
                    </a:moveTo>
                    <a:lnTo>
                      <a:pt x="214"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4" y="68"/>
                    </a:lnTo>
                    <a:lnTo>
                      <a:pt x="214" y="68"/>
                    </a:lnTo>
                    <a:lnTo>
                      <a:pt x="256" y="68"/>
                    </a:lnTo>
                    <a:lnTo>
                      <a:pt x="296" y="66"/>
                    </a:lnTo>
                    <a:lnTo>
                      <a:pt x="330" y="62"/>
                    </a:lnTo>
                    <a:lnTo>
                      <a:pt x="362" y="58"/>
                    </a:lnTo>
                    <a:lnTo>
                      <a:pt x="388" y="54"/>
                    </a:lnTo>
                    <a:lnTo>
                      <a:pt x="408" y="48"/>
                    </a:lnTo>
                    <a:lnTo>
                      <a:pt x="420" y="42"/>
                    </a:lnTo>
                    <a:lnTo>
                      <a:pt x="422" y="40"/>
                    </a:lnTo>
                    <a:lnTo>
                      <a:pt x="424" y="36"/>
                    </a:lnTo>
                    <a:lnTo>
                      <a:pt x="424" y="36"/>
                    </a:lnTo>
                    <a:lnTo>
                      <a:pt x="422" y="32"/>
                    </a:lnTo>
                    <a:lnTo>
                      <a:pt x="420" y="30"/>
                    </a:lnTo>
                    <a:lnTo>
                      <a:pt x="408" y="22"/>
                    </a:lnTo>
                    <a:lnTo>
                      <a:pt x="388" y="16"/>
                    </a:lnTo>
                    <a:lnTo>
                      <a:pt x="362" y="10"/>
                    </a:lnTo>
                    <a:lnTo>
                      <a:pt x="330" y="6"/>
                    </a:lnTo>
                    <a:lnTo>
                      <a:pt x="296" y="2"/>
                    </a:lnTo>
                    <a:lnTo>
                      <a:pt x="256" y="0"/>
                    </a:lnTo>
                    <a:lnTo>
                      <a:pt x="214" y="0"/>
                    </a:lnTo>
                    <a:close/>
                  </a:path>
                </a:pathLst>
              </a:custGeom>
              <a:solidFill>
                <a:srgbClr val="A39C9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0" name="Freeform 557"/>
              <p:cNvSpPr>
                <a:spLocks/>
              </p:cNvSpPr>
              <p:nvPr/>
            </p:nvSpPr>
            <p:spPr bwMode="auto">
              <a:xfrm>
                <a:off x="4683" y="4192"/>
                <a:ext cx="420" cy="68"/>
              </a:xfrm>
              <a:custGeom>
                <a:avLst/>
                <a:gdLst>
                  <a:gd name="T0" fmla="*/ 212 w 420"/>
                  <a:gd name="T1" fmla="*/ 68 h 68"/>
                  <a:gd name="T2" fmla="*/ 212 w 420"/>
                  <a:gd name="T3" fmla="*/ 68 h 68"/>
                  <a:gd name="T4" fmla="*/ 170 w 420"/>
                  <a:gd name="T5" fmla="*/ 68 h 68"/>
                  <a:gd name="T6" fmla="*/ 130 w 420"/>
                  <a:gd name="T7" fmla="*/ 66 h 68"/>
                  <a:gd name="T8" fmla="*/ 94 w 420"/>
                  <a:gd name="T9" fmla="*/ 62 h 68"/>
                  <a:gd name="T10" fmla="*/ 62 w 420"/>
                  <a:gd name="T11" fmla="*/ 58 h 68"/>
                  <a:gd name="T12" fmla="*/ 36 w 420"/>
                  <a:gd name="T13" fmla="*/ 54 h 68"/>
                  <a:gd name="T14" fmla="*/ 18 w 420"/>
                  <a:gd name="T15" fmla="*/ 48 h 68"/>
                  <a:gd name="T16" fmla="*/ 4 w 420"/>
                  <a:gd name="T17" fmla="*/ 42 h 68"/>
                  <a:gd name="T18" fmla="*/ 2 w 420"/>
                  <a:gd name="T19" fmla="*/ 40 h 68"/>
                  <a:gd name="T20" fmla="*/ 0 w 420"/>
                  <a:gd name="T21" fmla="*/ 36 h 68"/>
                  <a:gd name="T22" fmla="*/ 0 w 420"/>
                  <a:gd name="T23" fmla="*/ 36 h 68"/>
                  <a:gd name="T24" fmla="*/ 2 w 420"/>
                  <a:gd name="T25" fmla="*/ 32 h 68"/>
                  <a:gd name="T26" fmla="*/ 4 w 420"/>
                  <a:gd name="T27" fmla="*/ 30 h 68"/>
                  <a:gd name="T28" fmla="*/ 18 w 420"/>
                  <a:gd name="T29" fmla="*/ 22 h 68"/>
                  <a:gd name="T30" fmla="*/ 36 w 420"/>
                  <a:gd name="T31" fmla="*/ 16 h 68"/>
                  <a:gd name="T32" fmla="*/ 62 w 420"/>
                  <a:gd name="T33" fmla="*/ 10 h 68"/>
                  <a:gd name="T34" fmla="*/ 94 w 420"/>
                  <a:gd name="T35" fmla="*/ 6 h 68"/>
                  <a:gd name="T36" fmla="*/ 130 w 420"/>
                  <a:gd name="T37" fmla="*/ 2 h 68"/>
                  <a:gd name="T38" fmla="*/ 170 w 420"/>
                  <a:gd name="T39" fmla="*/ 0 h 68"/>
                  <a:gd name="T40" fmla="*/ 212 w 420"/>
                  <a:gd name="T41" fmla="*/ 0 h 68"/>
                  <a:gd name="T42" fmla="*/ 212 w 420"/>
                  <a:gd name="T43" fmla="*/ 0 h 68"/>
                  <a:gd name="T44" fmla="*/ 254 w 420"/>
                  <a:gd name="T45" fmla="*/ 0 h 68"/>
                  <a:gd name="T46" fmla="*/ 292 w 420"/>
                  <a:gd name="T47" fmla="*/ 2 h 68"/>
                  <a:gd name="T48" fmla="*/ 328 w 420"/>
                  <a:gd name="T49" fmla="*/ 6 h 68"/>
                  <a:gd name="T50" fmla="*/ 358 w 420"/>
                  <a:gd name="T51" fmla="*/ 10 h 68"/>
                  <a:gd name="T52" fmla="*/ 384 w 420"/>
                  <a:gd name="T53" fmla="*/ 16 h 68"/>
                  <a:gd name="T54" fmla="*/ 404 w 420"/>
                  <a:gd name="T55" fmla="*/ 22 h 68"/>
                  <a:gd name="T56" fmla="*/ 416 w 420"/>
                  <a:gd name="T57" fmla="*/ 30 h 68"/>
                  <a:gd name="T58" fmla="*/ 418 w 420"/>
                  <a:gd name="T59" fmla="*/ 32 h 68"/>
                  <a:gd name="T60" fmla="*/ 420 w 420"/>
                  <a:gd name="T61" fmla="*/ 36 h 68"/>
                  <a:gd name="T62" fmla="*/ 420 w 420"/>
                  <a:gd name="T63" fmla="*/ 36 h 68"/>
                  <a:gd name="T64" fmla="*/ 418 w 420"/>
                  <a:gd name="T65" fmla="*/ 40 h 68"/>
                  <a:gd name="T66" fmla="*/ 416 w 420"/>
                  <a:gd name="T67" fmla="*/ 42 h 68"/>
                  <a:gd name="T68" fmla="*/ 404 w 420"/>
                  <a:gd name="T69" fmla="*/ 48 h 68"/>
                  <a:gd name="T70" fmla="*/ 384 w 420"/>
                  <a:gd name="T71" fmla="*/ 54 h 68"/>
                  <a:gd name="T72" fmla="*/ 358 w 420"/>
                  <a:gd name="T73" fmla="*/ 58 h 68"/>
                  <a:gd name="T74" fmla="*/ 328 w 420"/>
                  <a:gd name="T75" fmla="*/ 62 h 68"/>
                  <a:gd name="T76" fmla="*/ 292 w 420"/>
                  <a:gd name="T77" fmla="*/ 66 h 68"/>
                  <a:gd name="T78" fmla="*/ 254 w 420"/>
                  <a:gd name="T79" fmla="*/ 68 h 68"/>
                  <a:gd name="T80" fmla="*/ 212 w 420"/>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68"/>
                    </a:moveTo>
                    <a:lnTo>
                      <a:pt x="212" y="68"/>
                    </a:lnTo>
                    <a:lnTo>
                      <a:pt x="170" y="68"/>
                    </a:lnTo>
                    <a:lnTo>
                      <a:pt x="130" y="66"/>
                    </a:lnTo>
                    <a:lnTo>
                      <a:pt x="94" y="62"/>
                    </a:lnTo>
                    <a:lnTo>
                      <a:pt x="62" y="58"/>
                    </a:lnTo>
                    <a:lnTo>
                      <a:pt x="36" y="54"/>
                    </a:lnTo>
                    <a:lnTo>
                      <a:pt x="18" y="48"/>
                    </a:lnTo>
                    <a:lnTo>
                      <a:pt x="4" y="42"/>
                    </a:lnTo>
                    <a:lnTo>
                      <a:pt x="2" y="40"/>
                    </a:lnTo>
                    <a:lnTo>
                      <a:pt x="0" y="36"/>
                    </a:lnTo>
                    <a:lnTo>
                      <a:pt x="0" y="36"/>
                    </a:lnTo>
                    <a:lnTo>
                      <a:pt x="2" y="32"/>
                    </a:lnTo>
                    <a:lnTo>
                      <a:pt x="4" y="30"/>
                    </a:lnTo>
                    <a:lnTo>
                      <a:pt x="18" y="22"/>
                    </a:lnTo>
                    <a:lnTo>
                      <a:pt x="36" y="16"/>
                    </a:lnTo>
                    <a:lnTo>
                      <a:pt x="62" y="10"/>
                    </a:lnTo>
                    <a:lnTo>
                      <a:pt x="94" y="6"/>
                    </a:lnTo>
                    <a:lnTo>
                      <a:pt x="130" y="2"/>
                    </a:lnTo>
                    <a:lnTo>
                      <a:pt x="170" y="0"/>
                    </a:lnTo>
                    <a:lnTo>
                      <a:pt x="212" y="0"/>
                    </a:lnTo>
                    <a:lnTo>
                      <a:pt x="212" y="0"/>
                    </a:lnTo>
                    <a:lnTo>
                      <a:pt x="254" y="0"/>
                    </a:lnTo>
                    <a:lnTo>
                      <a:pt x="292" y="2"/>
                    </a:lnTo>
                    <a:lnTo>
                      <a:pt x="328" y="6"/>
                    </a:lnTo>
                    <a:lnTo>
                      <a:pt x="358" y="10"/>
                    </a:lnTo>
                    <a:lnTo>
                      <a:pt x="384" y="16"/>
                    </a:lnTo>
                    <a:lnTo>
                      <a:pt x="404" y="22"/>
                    </a:lnTo>
                    <a:lnTo>
                      <a:pt x="416" y="30"/>
                    </a:lnTo>
                    <a:lnTo>
                      <a:pt x="418" y="32"/>
                    </a:lnTo>
                    <a:lnTo>
                      <a:pt x="420" y="36"/>
                    </a:lnTo>
                    <a:lnTo>
                      <a:pt x="420" y="36"/>
                    </a:lnTo>
                    <a:lnTo>
                      <a:pt x="418" y="40"/>
                    </a:lnTo>
                    <a:lnTo>
                      <a:pt x="416" y="42"/>
                    </a:lnTo>
                    <a:lnTo>
                      <a:pt x="404" y="48"/>
                    </a:lnTo>
                    <a:lnTo>
                      <a:pt x="384" y="54"/>
                    </a:lnTo>
                    <a:lnTo>
                      <a:pt x="358" y="58"/>
                    </a:lnTo>
                    <a:lnTo>
                      <a:pt x="328" y="62"/>
                    </a:lnTo>
                    <a:lnTo>
                      <a:pt x="292" y="66"/>
                    </a:lnTo>
                    <a:lnTo>
                      <a:pt x="254" y="68"/>
                    </a:lnTo>
                    <a:lnTo>
                      <a:pt x="212"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1" name="Freeform 558"/>
              <p:cNvSpPr>
                <a:spLocks/>
              </p:cNvSpPr>
              <p:nvPr/>
            </p:nvSpPr>
            <p:spPr bwMode="auto">
              <a:xfrm>
                <a:off x="4681" y="4192"/>
                <a:ext cx="424" cy="68"/>
              </a:xfrm>
              <a:custGeom>
                <a:avLst/>
                <a:gdLst>
                  <a:gd name="T0" fmla="*/ 214 w 424"/>
                  <a:gd name="T1" fmla="*/ 0 h 68"/>
                  <a:gd name="T2" fmla="*/ 214 w 424"/>
                  <a:gd name="T3" fmla="*/ 0 h 68"/>
                  <a:gd name="T4" fmla="*/ 172 w 424"/>
                  <a:gd name="T5" fmla="*/ 0 h 68"/>
                  <a:gd name="T6" fmla="*/ 132 w 424"/>
                  <a:gd name="T7" fmla="*/ 2 h 68"/>
                  <a:gd name="T8" fmla="*/ 96 w 424"/>
                  <a:gd name="T9" fmla="*/ 6 h 68"/>
                  <a:gd name="T10" fmla="*/ 64 w 424"/>
                  <a:gd name="T11" fmla="*/ 10 h 68"/>
                  <a:gd name="T12" fmla="*/ 38 w 424"/>
                  <a:gd name="T13" fmla="*/ 16 h 68"/>
                  <a:gd name="T14" fmla="*/ 18 w 424"/>
                  <a:gd name="T15" fmla="*/ 22 h 68"/>
                  <a:gd name="T16" fmla="*/ 4 w 424"/>
                  <a:gd name="T17" fmla="*/ 30 h 68"/>
                  <a:gd name="T18" fmla="*/ 2 w 424"/>
                  <a:gd name="T19" fmla="*/ 32 h 68"/>
                  <a:gd name="T20" fmla="*/ 0 w 424"/>
                  <a:gd name="T21" fmla="*/ 36 h 68"/>
                  <a:gd name="T22" fmla="*/ 0 w 424"/>
                  <a:gd name="T23" fmla="*/ 36 h 68"/>
                  <a:gd name="T24" fmla="*/ 2 w 424"/>
                  <a:gd name="T25" fmla="*/ 40 h 68"/>
                  <a:gd name="T26" fmla="*/ 4 w 424"/>
                  <a:gd name="T27" fmla="*/ 42 h 68"/>
                  <a:gd name="T28" fmla="*/ 18 w 424"/>
                  <a:gd name="T29" fmla="*/ 48 h 68"/>
                  <a:gd name="T30" fmla="*/ 38 w 424"/>
                  <a:gd name="T31" fmla="*/ 54 h 68"/>
                  <a:gd name="T32" fmla="*/ 64 w 424"/>
                  <a:gd name="T33" fmla="*/ 58 h 68"/>
                  <a:gd name="T34" fmla="*/ 96 w 424"/>
                  <a:gd name="T35" fmla="*/ 62 h 68"/>
                  <a:gd name="T36" fmla="*/ 132 w 424"/>
                  <a:gd name="T37" fmla="*/ 66 h 68"/>
                  <a:gd name="T38" fmla="*/ 172 w 424"/>
                  <a:gd name="T39" fmla="*/ 68 h 68"/>
                  <a:gd name="T40" fmla="*/ 214 w 424"/>
                  <a:gd name="T41" fmla="*/ 68 h 68"/>
                  <a:gd name="T42" fmla="*/ 214 w 424"/>
                  <a:gd name="T43" fmla="*/ 68 h 68"/>
                  <a:gd name="T44" fmla="*/ 256 w 424"/>
                  <a:gd name="T45" fmla="*/ 68 h 68"/>
                  <a:gd name="T46" fmla="*/ 296 w 424"/>
                  <a:gd name="T47" fmla="*/ 66 h 68"/>
                  <a:gd name="T48" fmla="*/ 330 w 424"/>
                  <a:gd name="T49" fmla="*/ 62 h 68"/>
                  <a:gd name="T50" fmla="*/ 362 w 424"/>
                  <a:gd name="T51" fmla="*/ 58 h 68"/>
                  <a:gd name="T52" fmla="*/ 388 w 424"/>
                  <a:gd name="T53" fmla="*/ 54 h 68"/>
                  <a:gd name="T54" fmla="*/ 408 w 424"/>
                  <a:gd name="T55" fmla="*/ 48 h 68"/>
                  <a:gd name="T56" fmla="*/ 420 w 424"/>
                  <a:gd name="T57" fmla="*/ 42 h 68"/>
                  <a:gd name="T58" fmla="*/ 422 w 424"/>
                  <a:gd name="T59" fmla="*/ 40 h 68"/>
                  <a:gd name="T60" fmla="*/ 424 w 424"/>
                  <a:gd name="T61" fmla="*/ 36 h 68"/>
                  <a:gd name="T62" fmla="*/ 424 w 424"/>
                  <a:gd name="T63" fmla="*/ 36 h 68"/>
                  <a:gd name="T64" fmla="*/ 422 w 424"/>
                  <a:gd name="T65" fmla="*/ 32 h 68"/>
                  <a:gd name="T66" fmla="*/ 420 w 424"/>
                  <a:gd name="T67" fmla="*/ 30 h 68"/>
                  <a:gd name="T68" fmla="*/ 408 w 424"/>
                  <a:gd name="T69" fmla="*/ 22 h 68"/>
                  <a:gd name="T70" fmla="*/ 388 w 424"/>
                  <a:gd name="T71" fmla="*/ 16 h 68"/>
                  <a:gd name="T72" fmla="*/ 362 w 424"/>
                  <a:gd name="T73" fmla="*/ 10 h 68"/>
                  <a:gd name="T74" fmla="*/ 330 w 424"/>
                  <a:gd name="T75" fmla="*/ 6 h 68"/>
                  <a:gd name="T76" fmla="*/ 296 w 424"/>
                  <a:gd name="T77" fmla="*/ 2 h 68"/>
                  <a:gd name="T78" fmla="*/ 256 w 424"/>
                  <a:gd name="T79" fmla="*/ 0 h 68"/>
                  <a:gd name="T80" fmla="*/ 214 w 424"/>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4" h="68">
                    <a:moveTo>
                      <a:pt x="214" y="0"/>
                    </a:moveTo>
                    <a:lnTo>
                      <a:pt x="214" y="0"/>
                    </a:lnTo>
                    <a:lnTo>
                      <a:pt x="172" y="0"/>
                    </a:lnTo>
                    <a:lnTo>
                      <a:pt x="132" y="2"/>
                    </a:lnTo>
                    <a:lnTo>
                      <a:pt x="96" y="6"/>
                    </a:lnTo>
                    <a:lnTo>
                      <a:pt x="64" y="10"/>
                    </a:lnTo>
                    <a:lnTo>
                      <a:pt x="38" y="16"/>
                    </a:lnTo>
                    <a:lnTo>
                      <a:pt x="18" y="22"/>
                    </a:lnTo>
                    <a:lnTo>
                      <a:pt x="4" y="30"/>
                    </a:lnTo>
                    <a:lnTo>
                      <a:pt x="2" y="32"/>
                    </a:lnTo>
                    <a:lnTo>
                      <a:pt x="0" y="36"/>
                    </a:lnTo>
                    <a:lnTo>
                      <a:pt x="0" y="36"/>
                    </a:lnTo>
                    <a:lnTo>
                      <a:pt x="2" y="40"/>
                    </a:lnTo>
                    <a:lnTo>
                      <a:pt x="4" y="42"/>
                    </a:lnTo>
                    <a:lnTo>
                      <a:pt x="18" y="48"/>
                    </a:lnTo>
                    <a:lnTo>
                      <a:pt x="38" y="54"/>
                    </a:lnTo>
                    <a:lnTo>
                      <a:pt x="64" y="58"/>
                    </a:lnTo>
                    <a:lnTo>
                      <a:pt x="96" y="62"/>
                    </a:lnTo>
                    <a:lnTo>
                      <a:pt x="132" y="66"/>
                    </a:lnTo>
                    <a:lnTo>
                      <a:pt x="172" y="68"/>
                    </a:lnTo>
                    <a:lnTo>
                      <a:pt x="214" y="68"/>
                    </a:lnTo>
                    <a:lnTo>
                      <a:pt x="214" y="68"/>
                    </a:lnTo>
                    <a:lnTo>
                      <a:pt x="256" y="68"/>
                    </a:lnTo>
                    <a:lnTo>
                      <a:pt x="296" y="66"/>
                    </a:lnTo>
                    <a:lnTo>
                      <a:pt x="330" y="62"/>
                    </a:lnTo>
                    <a:lnTo>
                      <a:pt x="362" y="58"/>
                    </a:lnTo>
                    <a:lnTo>
                      <a:pt x="388" y="54"/>
                    </a:lnTo>
                    <a:lnTo>
                      <a:pt x="408" y="48"/>
                    </a:lnTo>
                    <a:lnTo>
                      <a:pt x="420" y="42"/>
                    </a:lnTo>
                    <a:lnTo>
                      <a:pt x="422" y="40"/>
                    </a:lnTo>
                    <a:lnTo>
                      <a:pt x="424" y="36"/>
                    </a:lnTo>
                    <a:lnTo>
                      <a:pt x="424" y="36"/>
                    </a:lnTo>
                    <a:lnTo>
                      <a:pt x="422" y="32"/>
                    </a:lnTo>
                    <a:lnTo>
                      <a:pt x="420" y="30"/>
                    </a:lnTo>
                    <a:lnTo>
                      <a:pt x="408" y="22"/>
                    </a:lnTo>
                    <a:lnTo>
                      <a:pt x="388" y="16"/>
                    </a:lnTo>
                    <a:lnTo>
                      <a:pt x="362" y="10"/>
                    </a:lnTo>
                    <a:lnTo>
                      <a:pt x="330" y="6"/>
                    </a:lnTo>
                    <a:lnTo>
                      <a:pt x="296" y="2"/>
                    </a:lnTo>
                    <a:lnTo>
                      <a:pt x="256" y="0"/>
                    </a:lnTo>
                    <a:lnTo>
                      <a:pt x="2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2" name="Freeform 559"/>
              <p:cNvSpPr>
                <a:spLocks noEditPoints="1"/>
              </p:cNvSpPr>
              <p:nvPr/>
            </p:nvSpPr>
            <p:spPr bwMode="auto">
              <a:xfrm>
                <a:off x="4683" y="4192"/>
                <a:ext cx="420" cy="68"/>
              </a:xfrm>
              <a:custGeom>
                <a:avLst/>
                <a:gdLst>
                  <a:gd name="T0" fmla="*/ 212 w 420"/>
                  <a:gd name="T1" fmla="*/ 68 h 68"/>
                  <a:gd name="T2" fmla="*/ 130 w 420"/>
                  <a:gd name="T3" fmla="*/ 66 h 68"/>
                  <a:gd name="T4" fmla="*/ 64 w 420"/>
                  <a:gd name="T5" fmla="*/ 58 h 68"/>
                  <a:gd name="T6" fmla="*/ 20 w 420"/>
                  <a:gd name="T7" fmla="*/ 48 h 68"/>
                  <a:gd name="T8" fmla="*/ 4 w 420"/>
                  <a:gd name="T9" fmla="*/ 40 h 68"/>
                  <a:gd name="T10" fmla="*/ 2 w 420"/>
                  <a:gd name="T11" fmla="*/ 36 h 68"/>
                  <a:gd name="T12" fmla="*/ 6 w 420"/>
                  <a:gd name="T13" fmla="*/ 30 h 68"/>
                  <a:gd name="T14" fmla="*/ 38 w 420"/>
                  <a:gd name="T15" fmla="*/ 16 h 68"/>
                  <a:gd name="T16" fmla="*/ 96 w 420"/>
                  <a:gd name="T17" fmla="*/ 6 h 68"/>
                  <a:gd name="T18" fmla="*/ 170 w 420"/>
                  <a:gd name="T19" fmla="*/ 2 h 68"/>
                  <a:gd name="T20" fmla="*/ 212 w 420"/>
                  <a:gd name="T21" fmla="*/ 0 h 68"/>
                  <a:gd name="T22" fmla="*/ 292 w 420"/>
                  <a:gd name="T23" fmla="*/ 4 h 68"/>
                  <a:gd name="T24" fmla="*/ 358 w 420"/>
                  <a:gd name="T25" fmla="*/ 12 h 68"/>
                  <a:gd name="T26" fmla="*/ 402 w 420"/>
                  <a:gd name="T27" fmla="*/ 22 h 68"/>
                  <a:gd name="T28" fmla="*/ 416 w 420"/>
                  <a:gd name="T29" fmla="*/ 32 h 68"/>
                  <a:gd name="T30" fmla="*/ 418 w 420"/>
                  <a:gd name="T31" fmla="*/ 36 h 68"/>
                  <a:gd name="T32" fmla="*/ 414 w 420"/>
                  <a:gd name="T33" fmla="*/ 42 h 68"/>
                  <a:gd name="T34" fmla="*/ 382 w 420"/>
                  <a:gd name="T35" fmla="*/ 54 h 68"/>
                  <a:gd name="T36" fmla="*/ 326 w 420"/>
                  <a:gd name="T37" fmla="*/ 62 h 68"/>
                  <a:gd name="T38" fmla="*/ 254 w 420"/>
                  <a:gd name="T39" fmla="*/ 66 h 68"/>
                  <a:gd name="T40" fmla="*/ 212 w 420"/>
                  <a:gd name="T41" fmla="*/ 0 h 68"/>
                  <a:gd name="T42" fmla="*/ 170 w 420"/>
                  <a:gd name="T43" fmla="*/ 0 h 68"/>
                  <a:gd name="T44" fmla="*/ 94 w 420"/>
                  <a:gd name="T45" fmla="*/ 6 h 68"/>
                  <a:gd name="T46" fmla="*/ 36 w 420"/>
                  <a:gd name="T47" fmla="*/ 16 h 68"/>
                  <a:gd name="T48" fmla="*/ 4 w 420"/>
                  <a:gd name="T49" fmla="*/ 30 h 68"/>
                  <a:gd name="T50" fmla="*/ 0 w 420"/>
                  <a:gd name="T51" fmla="*/ 36 h 68"/>
                  <a:gd name="T52" fmla="*/ 2 w 420"/>
                  <a:gd name="T53" fmla="*/ 40 h 68"/>
                  <a:gd name="T54" fmla="*/ 18 w 420"/>
                  <a:gd name="T55" fmla="*/ 48 h 68"/>
                  <a:gd name="T56" fmla="*/ 62 w 420"/>
                  <a:gd name="T57" fmla="*/ 58 h 68"/>
                  <a:gd name="T58" fmla="*/ 130 w 420"/>
                  <a:gd name="T59" fmla="*/ 66 h 68"/>
                  <a:gd name="T60" fmla="*/ 212 w 420"/>
                  <a:gd name="T61" fmla="*/ 68 h 68"/>
                  <a:gd name="T62" fmla="*/ 254 w 420"/>
                  <a:gd name="T63" fmla="*/ 68 h 68"/>
                  <a:gd name="T64" fmla="*/ 328 w 420"/>
                  <a:gd name="T65" fmla="*/ 62 h 68"/>
                  <a:gd name="T66" fmla="*/ 384 w 420"/>
                  <a:gd name="T67" fmla="*/ 54 h 68"/>
                  <a:gd name="T68" fmla="*/ 416 w 420"/>
                  <a:gd name="T69" fmla="*/ 42 h 68"/>
                  <a:gd name="T70" fmla="*/ 420 w 420"/>
                  <a:gd name="T71" fmla="*/ 36 h 68"/>
                  <a:gd name="T72" fmla="*/ 418 w 420"/>
                  <a:gd name="T73" fmla="*/ 32 h 68"/>
                  <a:gd name="T74" fmla="*/ 404 w 420"/>
                  <a:gd name="T75" fmla="*/ 22 h 68"/>
                  <a:gd name="T76" fmla="*/ 358 w 420"/>
                  <a:gd name="T77" fmla="*/ 10 h 68"/>
                  <a:gd name="T78" fmla="*/ 292 w 420"/>
                  <a:gd name="T79" fmla="*/ 2 h 68"/>
                  <a:gd name="T80" fmla="*/ 212 w 4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68"/>
                    </a:moveTo>
                    <a:lnTo>
                      <a:pt x="212" y="68"/>
                    </a:lnTo>
                    <a:lnTo>
                      <a:pt x="170" y="66"/>
                    </a:lnTo>
                    <a:lnTo>
                      <a:pt x="130" y="66"/>
                    </a:lnTo>
                    <a:lnTo>
                      <a:pt x="96" y="62"/>
                    </a:lnTo>
                    <a:lnTo>
                      <a:pt x="64" y="58"/>
                    </a:lnTo>
                    <a:lnTo>
                      <a:pt x="38" y="54"/>
                    </a:lnTo>
                    <a:lnTo>
                      <a:pt x="20" y="48"/>
                    </a:lnTo>
                    <a:lnTo>
                      <a:pt x="6" y="42"/>
                    </a:lnTo>
                    <a:lnTo>
                      <a:pt x="4" y="40"/>
                    </a:lnTo>
                    <a:lnTo>
                      <a:pt x="2" y="36"/>
                    </a:lnTo>
                    <a:lnTo>
                      <a:pt x="2" y="36"/>
                    </a:lnTo>
                    <a:lnTo>
                      <a:pt x="4" y="32"/>
                    </a:lnTo>
                    <a:lnTo>
                      <a:pt x="6" y="30"/>
                    </a:lnTo>
                    <a:lnTo>
                      <a:pt x="20" y="22"/>
                    </a:lnTo>
                    <a:lnTo>
                      <a:pt x="38" y="16"/>
                    </a:lnTo>
                    <a:lnTo>
                      <a:pt x="64" y="12"/>
                    </a:lnTo>
                    <a:lnTo>
                      <a:pt x="96" y="6"/>
                    </a:lnTo>
                    <a:lnTo>
                      <a:pt x="130" y="4"/>
                    </a:lnTo>
                    <a:lnTo>
                      <a:pt x="170" y="2"/>
                    </a:lnTo>
                    <a:lnTo>
                      <a:pt x="212" y="0"/>
                    </a:lnTo>
                    <a:lnTo>
                      <a:pt x="212" y="0"/>
                    </a:lnTo>
                    <a:lnTo>
                      <a:pt x="254" y="2"/>
                    </a:lnTo>
                    <a:lnTo>
                      <a:pt x="292" y="4"/>
                    </a:lnTo>
                    <a:lnTo>
                      <a:pt x="326" y="6"/>
                    </a:lnTo>
                    <a:lnTo>
                      <a:pt x="358" y="12"/>
                    </a:lnTo>
                    <a:lnTo>
                      <a:pt x="382" y="16"/>
                    </a:lnTo>
                    <a:lnTo>
                      <a:pt x="402" y="22"/>
                    </a:lnTo>
                    <a:lnTo>
                      <a:pt x="414" y="30"/>
                    </a:lnTo>
                    <a:lnTo>
                      <a:pt x="416" y="32"/>
                    </a:lnTo>
                    <a:lnTo>
                      <a:pt x="418" y="36"/>
                    </a:lnTo>
                    <a:lnTo>
                      <a:pt x="418" y="36"/>
                    </a:lnTo>
                    <a:lnTo>
                      <a:pt x="416" y="40"/>
                    </a:lnTo>
                    <a:lnTo>
                      <a:pt x="414" y="42"/>
                    </a:lnTo>
                    <a:lnTo>
                      <a:pt x="402" y="48"/>
                    </a:lnTo>
                    <a:lnTo>
                      <a:pt x="382" y="54"/>
                    </a:lnTo>
                    <a:lnTo>
                      <a:pt x="358" y="58"/>
                    </a:lnTo>
                    <a:lnTo>
                      <a:pt x="326" y="62"/>
                    </a:lnTo>
                    <a:lnTo>
                      <a:pt x="292" y="66"/>
                    </a:lnTo>
                    <a:lnTo>
                      <a:pt x="254" y="66"/>
                    </a:lnTo>
                    <a:lnTo>
                      <a:pt x="212" y="68"/>
                    </a:lnTo>
                    <a:close/>
                    <a:moveTo>
                      <a:pt x="212" y="0"/>
                    </a:moveTo>
                    <a:lnTo>
                      <a:pt x="212" y="0"/>
                    </a:lnTo>
                    <a:lnTo>
                      <a:pt x="170" y="0"/>
                    </a:lnTo>
                    <a:lnTo>
                      <a:pt x="130" y="2"/>
                    </a:lnTo>
                    <a:lnTo>
                      <a:pt x="94" y="6"/>
                    </a:lnTo>
                    <a:lnTo>
                      <a:pt x="62" y="10"/>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30" y="66"/>
                    </a:lnTo>
                    <a:lnTo>
                      <a:pt x="170" y="68"/>
                    </a:lnTo>
                    <a:lnTo>
                      <a:pt x="212" y="68"/>
                    </a:lnTo>
                    <a:lnTo>
                      <a:pt x="212" y="68"/>
                    </a:lnTo>
                    <a:lnTo>
                      <a:pt x="254" y="68"/>
                    </a:lnTo>
                    <a:lnTo>
                      <a:pt x="292" y="66"/>
                    </a:lnTo>
                    <a:lnTo>
                      <a:pt x="328" y="62"/>
                    </a:lnTo>
                    <a:lnTo>
                      <a:pt x="358" y="58"/>
                    </a:lnTo>
                    <a:lnTo>
                      <a:pt x="384" y="54"/>
                    </a:lnTo>
                    <a:lnTo>
                      <a:pt x="404" y="48"/>
                    </a:lnTo>
                    <a:lnTo>
                      <a:pt x="416" y="42"/>
                    </a:lnTo>
                    <a:lnTo>
                      <a:pt x="418" y="40"/>
                    </a:lnTo>
                    <a:lnTo>
                      <a:pt x="420" y="36"/>
                    </a:lnTo>
                    <a:lnTo>
                      <a:pt x="420" y="36"/>
                    </a:lnTo>
                    <a:lnTo>
                      <a:pt x="418" y="32"/>
                    </a:lnTo>
                    <a:lnTo>
                      <a:pt x="416" y="30"/>
                    </a:lnTo>
                    <a:lnTo>
                      <a:pt x="404" y="22"/>
                    </a:lnTo>
                    <a:lnTo>
                      <a:pt x="384" y="16"/>
                    </a:lnTo>
                    <a:lnTo>
                      <a:pt x="358" y="10"/>
                    </a:lnTo>
                    <a:lnTo>
                      <a:pt x="328" y="6"/>
                    </a:lnTo>
                    <a:lnTo>
                      <a:pt x="292" y="2"/>
                    </a:lnTo>
                    <a:lnTo>
                      <a:pt x="254" y="0"/>
                    </a:lnTo>
                    <a:lnTo>
                      <a:pt x="212" y="0"/>
                    </a:lnTo>
                    <a:close/>
                  </a:path>
                </a:pathLst>
              </a:custGeom>
              <a:solidFill>
                <a:srgbClr val="A29B9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3" name="Freeform 560"/>
              <p:cNvSpPr>
                <a:spLocks/>
              </p:cNvSpPr>
              <p:nvPr/>
            </p:nvSpPr>
            <p:spPr bwMode="auto">
              <a:xfrm>
                <a:off x="4685" y="4192"/>
                <a:ext cx="416" cy="68"/>
              </a:xfrm>
              <a:custGeom>
                <a:avLst/>
                <a:gdLst>
                  <a:gd name="T0" fmla="*/ 210 w 416"/>
                  <a:gd name="T1" fmla="*/ 68 h 68"/>
                  <a:gd name="T2" fmla="*/ 210 w 416"/>
                  <a:gd name="T3" fmla="*/ 68 h 68"/>
                  <a:gd name="T4" fmla="*/ 168 w 416"/>
                  <a:gd name="T5" fmla="*/ 66 h 68"/>
                  <a:gd name="T6" fmla="*/ 128 w 416"/>
                  <a:gd name="T7" fmla="*/ 66 h 68"/>
                  <a:gd name="T8" fmla="*/ 94 w 416"/>
                  <a:gd name="T9" fmla="*/ 62 h 68"/>
                  <a:gd name="T10" fmla="*/ 62 w 416"/>
                  <a:gd name="T11" fmla="*/ 58 h 68"/>
                  <a:gd name="T12" fmla="*/ 36 w 416"/>
                  <a:gd name="T13" fmla="*/ 54 h 68"/>
                  <a:gd name="T14" fmla="*/ 18 w 416"/>
                  <a:gd name="T15" fmla="*/ 48 h 68"/>
                  <a:gd name="T16" fmla="*/ 4 w 416"/>
                  <a:gd name="T17" fmla="*/ 42 h 68"/>
                  <a:gd name="T18" fmla="*/ 2 w 416"/>
                  <a:gd name="T19" fmla="*/ 40 h 68"/>
                  <a:gd name="T20" fmla="*/ 0 w 416"/>
                  <a:gd name="T21" fmla="*/ 36 h 68"/>
                  <a:gd name="T22" fmla="*/ 0 w 416"/>
                  <a:gd name="T23" fmla="*/ 36 h 68"/>
                  <a:gd name="T24" fmla="*/ 2 w 416"/>
                  <a:gd name="T25" fmla="*/ 32 h 68"/>
                  <a:gd name="T26" fmla="*/ 4 w 416"/>
                  <a:gd name="T27" fmla="*/ 30 h 68"/>
                  <a:gd name="T28" fmla="*/ 18 w 416"/>
                  <a:gd name="T29" fmla="*/ 22 h 68"/>
                  <a:gd name="T30" fmla="*/ 36 w 416"/>
                  <a:gd name="T31" fmla="*/ 16 h 68"/>
                  <a:gd name="T32" fmla="*/ 62 w 416"/>
                  <a:gd name="T33" fmla="*/ 12 h 68"/>
                  <a:gd name="T34" fmla="*/ 94 w 416"/>
                  <a:gd name="T35" fmla="*/ 6 h 68"/>
                  <a:gd name="T36" fmla="*/ 128 w 416"/>
                  <a:gd name="T37" fmla="*/ 4 h 68"/>
                  <a:gd name="T38" fmla="*/ 168 w 416"/>
                  <a:gd name="T39" fmla="*/ 2 h 68"/>
                  <a:gd name="T40" fmla="*/ 210 w 416"/>
                  <a:gd name="T41" fmla="*/ 0 h 68"/>
                  <a:gd name="T42" fmla="*/ 210 w 416"/>
                  <a:gd name="T43" fmla="*/ 0 h 68"/>
                  <a:gd name="T44" fmla="*/ 252 w 416"/>
                  <a:gd name="T45" fmla="*/ 2 h 68"/>
                  <a:gd name="T46" fmla="*/ 290 w 416"/>
                  <a:gd name="T47" fmla="*/ 4 h 68"/>
                  <a:gd name="T48" fmla="*/ 324 w 416"/>
                  <a:gd name="T49" fmla="*/ 6 h 68"/>
                  <a:gd name="T50" fmla="*/ 356 w 416"/>
                  <a:gd name="T51" fmla="*/ 12 h 68"/>
                  <a:gd name="T52" fmla="*/ 380 w 416"/>
                  <a:gd name="T53" fmla="*/ 16 h 68"/>
                  <a:gd name="T54" fmla="*/ 400 w 416"/>
                  <a:gd name="T55" fmla="*/ 22 h 68"/>
                  <a:gd name="T56" fmla="*/ 412 w 416"/>
                  <a:gd name="T57" fmla="*/ 30 h 68"/>
                  <a:gd name="T58" fmla="*/ 414 w 416"/>
                  <a:gd name="T59" fmla="*/ 32 h 68"/>
                  <a:gd name="T60" fmla="*/ 416 w 416"/>
                  <a:gd name="T61" fmla="*/ 36 h 68"/>
                  <a:gd name="T62" fmla="*/ 416 w 416"/>
                  <a:gd name="T63" fmla="*/ 36 h 68"/>
                  <a:gd name="T64" fmla="*/ 414 w 416"/>
                  <a:gd name="T65" fmla="*/ 40 h 68"/>
                  <a:gd name="T66" fmla="*/ 412 w 416"/>
                  <a:gd name="T67" fmla="*/ 42 h 68"/>
                  <a:gd name="T68" fmla="*/ 400 w 416"/>
                  <a:gd name="T69" fmla="*/ 48 h 68"/>
                  <a:gd name="T70" fmla="*/ 380 w 416"/>
                  <a:gd name="T71" fmla="*/ 54 h 68"/>
                  <a:gd name="T72" fmla="*/ 356 w 416"/>
                  <a:gd name="T73" fmla="*/ 58 h 68"/>
                  <a:gd name="T74" fmla="*/ 324 w 416"/>
                  <a:gd name="T75" fmla="*/ 62 h 68"/>
                  <a:gd name="T76" fmla="*/ 290 w 416"/>
                  <a:gd name="T77" fmla="*/ 66 h 68"/>
                  <a:gd name="T78" fmla="*/ 252 w 416"/>
                  <a:gd name="T79" fmla="*/ 66 h 68"/>
                  <a:gd name="T80" fmla="*/ 210 w 416"/>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68"/>
                    </a:moveTo>
                    <a:lnTo>
                      <a:pt x="210" y="68"/>
                    </a:lnTo>
                    <a:lnTo>
                      <a:pt x="168" y="66"/>
                    </a:lnTo>
                    <a:lnTo>
                      <a:pt x="128" y="66"/>
                    </a:lnTo>
                    <a:lnTo>
                      <a:pt x="94" y="62"/>
                    </a:lnTo>
                    <a:lnTo>
                      <a:pt x="62" y="58"/>
                    </a:lnTo>
                    <a:lnTo>
                      <a:pt x="36" y="54"/>
                    </a:lnTo>
                    <a:lnTo>
                      <a:pt x="18" y="48"/>
                    </a:lnTo>
                    <a:lnTo>
                      <a:pt x="4" y="42"/>
                    </a:lnTo>
                    <a:lnTo>
                      <a:pt x="2" y="40"/>
                    </a:lnTo>
                    <a:lnTo>
                      <a:pt x="0" y="36"/>
                    </a:lnTo>
                    <a:lnTo>
                      <a:pt x="0" y="36"/>
                    </a:lnTo>
                    <a:lnTo>
                      <a:pt x="2" y="32"/>
                    </a:lnTo>
                    <a:lnTo>
                      <a:pt x="4" y="30"/>
                    </a:lnTo>
                    <a:lnTo>
                      <a:pt x="18" y="22"/>
                    </a:lnTo>
                    <a:lnTo>
                      <a:pt x="36" y="16"/>
                    </a:lnTo>
                    <a:lnTo>
                      <a:pt x="62" y="12"/>
                    </a:lnTo>
                    <a:lnTo>
                      <a:pt x="94" y="6"/>
                    </a:lnTo>
                    <a:lnTo>
                      <a:pt x="128" y="4"/>
                    </a:lnTo>
                    <a:lnTo>
                      <a:pt x="168" y="2"/>
                    </a:lnTo>
                    <a:lnTo>
                      <a:pt x="210" y="0"/>
                    </a:lnTo>
                    <a:lnTo>
                      <a:pt x="210" y="0"/>
                    </a:lnTo>
                    <a:lnTo>
                      <a:pt x="252" y="2"/>
                    </a:lnTo>
                    <a:lnTo>
                      <a:pt x="290" y="4"/>
                    </a:lnTo>
                    <a:lnTo>
                      <a:pt x="324" y="6"/>
                    </a:lnTo>
                    <a:lnTo>
                      <a:pt x="356" y="12"/>
                    </a:lnTo>
                    <a:lnTo>
                      <a:pt x="380" y="16"/>
                    </a:lnTo>
                    <a:lnTo>
                      <a:pt x="400" y="22"/>
                    </a:lnTo>
                    <a:lnTo>
                      <a:pt x="412" y="30"/>
                    </a:lnTo>
                    <a:lnTo>
                      <a:pt x="414" y="32"/>
                    </a:lnTo>
                    <a:lnTo>
                      <a:pt x="416" y="36"/>
                    </a:lnTo>
                    <a:lnTo>
                      <a:pt x="416" y="36"/>
                    </a:lnTo>
                    <a:lnTo>
                      <a:pt x="414" y="40"/>
                    </a:lnTo>
                    <a:lnTo>
                      <a:pt x="412" y="42"/>
                    </a:lnTo>
                    <a:lnTo>
                      <a:pt x="400" y="48"/>
                    </a:lnTo>
                    <a:lnTo>
                      <a:pt x="380" y="54"/>
                    </a:lnTo>
                    <a:lnTo>
                      <a:pt x="356" y="58"/>
                    </a:lnTo>
                    <a:lnTo>
                      <a:pt x="324" y="62"/>
                    </a:lnTo>
                    <a:lnTo>
                      <a:pt x="290" y="66"/>
                    </a:lnTo>
                    <a:lnTo>
                      <a:pt x="252" y="66"/>
                    </a:lnTo>
                    <a:lnTo>
                      <a:pt x="210"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4" name="Freeform 561"/>
              <p:cNvSpPr>
                <a:spLocks/>
              </p:cNvSpPr>
              <p:nvPr/>
            </p:nvSpPr>
            <p:spPr bwMode="auto">
              <a:xfrm>
                <a:off x="4683" y="4192"/>
                <a:ext cx="420" cy="68"/>
              </a:xfrm>
              <a:custGeom>
                <a:avLst/>
                <a:gdLst>
                  <a:gd name="T0" fmla="*/ 212 w 420"/>
                  <a:gd name="T1" fmla="*/ 0 h 68"/>
                  <a:gd name="T2" fmla="*/ 212 w 420"/>
                  <a:gd name="T3" fmla="*/ 0 h 68"/>
                  <a:gd name="T4" fmla="*/ 170 w 420"/>
                  <a:gd name="T5" fmla="*/ 0 h 68"/>
                  <a:gd name="T6" fmla="*/ 130 w 420"/>
                  <a:gd name="T7" fmla="*/ 2 h 68"/>
                  <a:gd name="T8" fmla="*/ 94 w 420"/>
                  <a:gd name="T9" fmla="*/ 6 h 68"/>
                  <a:gd name="T10" fmla="*/ 62 w 420"/>
                  <a:gd name="T11" fmla="*/ 10 h 68"/>
                  <a:gd name="T12" fmla="*/ 36 w 420"/>
                  <a:gd name="T13" fmla="*/ 16 h 68"/>
                  <a:gd name="T14" fmla="*/ 18 w 420"/>
                  <a:gd name="T15" fmla="*/ 22 h 68"/>
                  <a:gd name="T16" fmla="*/ 4 w 420"/>
                  <a:gd name="T17" fmla="*/ 30 h 68"/>
                  <a:gd name="T18" fmla="*/ 2 w 420"/>
                  <a:gd name="T19" fmla="*/ 32 h 68"/>
                  <a:gd name="T20" fmla="*/ 0 w 420"/>
                  <a:gd name="T21" fmla="*/ 36 h 68"/>
                  <a:gd name="T22" fmla="*/ 0 w 420"/>
                  <a:gd name="T23" fmla="*/ 36 h 68"/>
                  <a:gd name="T24" fmla="*/ 2 w 420"/>
                  <a:gd name="T25" fmla="*/ 40 h 68"/>
                  <a:gd name="T26" fmla="*/ 4 w 420"/>
                  <a:gd name="T27" fmla="*/ 42 h 68"/>
                  <a:gd name="T28" fmla="*/ 18 w 420"/>
                  <a:gd name="T29" fmla="*/ 48 h 68"/>
                  <a:gd name="T30" fmla="*/ 36 w 420"/>
                  <a:gd name="T31" fmla="*/ 54 h 68"/>
                  <a:gd name="T32" fmla="*/ 62 w 420"/>
                  <a:gd name="T33" fmla="*/ 58 h 68"/>
                  <a:gd name="T34" fmla="*/ 94 w 420"/>
                  <a:gd name="T35" fmla="*/ 62 h 68"/>
                  <a:gd name="T36" fmla="*/ 130 w 420"/>
                  <a:gd name="T37" fmla="*/ 66 h 68"/>
                  <a:gd name="T38" fmla="*/ 170 w 420"/>
                  <a:gd name="T39" fmla="*/ 68 h 68"/>
                  <a:gd name="T40" fmla="*/ 212 w 420"/>
                  <a:gd name="T41" fmla="*/ 68 h 68"/>
                  <a:gd name="T42" fmla="*/ 212 w 420"/>
                  <a:gd name="T43" fmla="*/ 68 h 68"/>
                  <a:gd name="T44" fmla="*/ 254 w 420"/>
                  <a:gd name="T45" fmla="*/ 68 h 68"/>
                  <a:gd name="T46" fmla="*/ 292 w 420"/>
                  <a:gd name="T47" fmla="*/ 66 h 68"/>
                  <a:gd name="T48" fmla="*/ 328 w 420"/>
                  <a:gd name="T49" fmla="*/ 62 h 68"/>
                  <a:gd name="T50" fmla="*/ 358 w 420"/>
                  <a:gd name="T51" fmla="*/ 58 h 68"/>
                  <a:gd name="T52" fmla="*/ 384 w 420"/>
                  <a:gd name="T53" fmla="*/ 54 h 68"/>
                  <a:gd name="T54" fmla="*/ 404 w 420"/>
                  <a:gd name="T55" fmla="*/ 48 h 68"/>
                  <a:gd name="T56" fmla="*/ 416 w 420"/>
                  <a:gd name="T57" fmla="*/ 42 h 68"/>
                  <a:gd name="T58" fmla="*/ 418 w 420"/>
                  <a:gd name="T59" fmla="*/ 40 h 68"/>
                  <a:gd name="T60" fmla="*/ 420 w 420"/>
                  <a:gd name="T61" fmla="*/ 36 h 68"/>
                  <a:gd name="T62" fmla="*/ 420 w 420"/>
                  <a:gd name="T63" fmla="*/ 36 h 68"/>
                  <a:gd name="T64" fmla="*/ 418 w 420"/>
                  <a:gd name="T65" fmla="*/ 32 h 68"/>
                  <a:gd name="T66" fmla="*/ 416 w 420"/>
                  <a:gd name="T67" fmla="*/ 30 h 68"/>
                  <a:gd name="T68" fmla="*/ 404 w 420"/>
                  <a:gd name="T69" fmla="*/ 22 h 68"/>
                  <a:gd name="T70" fmla="*/ 384 w 420"/>
                  <a:gd name="T71" fmla="*/ 16 h 68"/>
                  <a:gd name="T72" fmla="*/ 358 w 420"/>
                  <a:gd name="T73" fmla="*/ 10 h 68"/>
                  <a:gd name="T74" fmla="*/ 328 w 420"/>
                  <a:gd name="T75" fmla="*/ 6 h 68"/>
                  <a:gd name="T76" fmla="*/ 292 w 420"/>
                  <a:gd name="T77" fmla="*/ 2 h 68"/>
                  <a:gd name="T78" fmla="*/ 254 w 420"/>
                  <a:gd name="T79" fmla="*/ 0 h 68"/>
                  <a:gd name="T80" fmla="*/ 212 w 420"/>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0" h="68">
                    <a:moveTo>
                      <a:pt x="212" y="0"/>
                    </a:moveTo>
                    <a:lnTo>
                      <a:pt x="212" y="0"/>
                    </a:lnTo>
                    <a:lnTo>
                      <a:pt x="170" y="0"/>
                    </a:lnTo>
                    <a:lnTo>
                      <a:pt x="130" y="2"/>
                    </a:lnTo>
                    <a:lnTo>
                      <a:pt x="94" y="6"/>
                    </a:lnTo>
                    <a:lnTo>
                      <a:pt x="62" y="10"/>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30" y="66"/>
                    </a:lnTo>
                    <a:lnTo>
                      <a:pt x="170" y="68"/>
                    </a:lnTo>
                    <a:lnTo>
                      <a:pt x="212" y="68"/>
                    </a:lnTo>
                    <a:lnTo>
                      <a:pt x="212" y="68"/>
                    </a:lnTo>
                    <a:lnTo>
                      <a:pt x="254" y="68"/>
                    </a:lnTo>
                    <a:lnTo>
                      <a:pt x="292" y="66"/>
                    </a:lnTo>
                    <a:lnTo>
                      <a:pt x="328" y="62"/>
                    </a:lnTo>
                    <a:lnTo>
                      <a:pt x="358" y="58"/>
                    </a:lnTo>
                    <a:lnTo>
                      <a:pt x="384" y="54"/>
                    </a:lnTo>
                    <a:lnTo>
                      <a:pt x="404" y="48"/>
                    </a:lnTo>
                    <a:lnTo>
                      <a:pt x="416" y="42"/>
                    </a:lnTo>
                    <a:lnTo>
                      <a:pt x="418" y="40"/>
                    </a:lnTo>
                    <a:lnTo>
                      <a:pt x="420" y="36"/>
                    </a:lnTo>
                    <a:lnTo>
                      <a:pt x="420" y="36"/>
                    </a:lnTo>
                    <a:lnTo>
                      <a:pt x="418" y="32"/>
                    </a:lnTo>
                    <a:lnTo>
                      <a:pt x="416" y="30"/>
                    </a:lnTo>
                    <a:lnTo>
                      <a:pt x="404" y="22"/>
                    </a:lnTo>
                    <a:lnTo>
                      <a:pt x="384" y="16"/>
                    </a:lnTo>
                    <a:lnTo>
                      <a:pt x="358" y="10"/>
                    </a:lnTo>
                    <a:lnTo>
                      <a:pt x="328" y="6"/>
                    </a:lnTo>
                    <a:lnTo>
                      <a:pt x="292" y="2"/>
                    </a:lnTo>
                    <a:lnTo>
                      <a:pt x="254" y="0"/>
                    </a:lnTo>
                    <a:lnTo>
                      <a:pt x="2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5" name="Freeform 562"/>
              <p:cNvSpPr>
                <a:spLocks noEditPoints="1"/>
              </p:cNvSpPr>
              <p:nvPr/>
            </p:nvSpPr>
            <p:spPr bwMode="auto">
              <a:xfrm>
                <a:off x="4685" y="4192"/>
                <a:ext cx="416" cy="68"/>
              </a:xfrm>
              <a:custGeom>
                <a:avLst/>
                <a:gdLst>
                  <a:gd name="T0" fmla="*/ 210 w 416"/>
                  <a:gd name="T1" fmla="*/ 68 h 68"/>
                  <a:gd name="T2" fmla="*/ 130 w 416"/>
                  <a:gd name="T3" fmla="*/ 64 h 68"/>
                  <a:gd name="T4" fmla="*/ 64 w 416"/>
                  <a:gd name="T5" fmla="*/ 58 h 68"/>
                  <a:gd name="T6" fmla="*/ 18 w 416"/>
                  <a:gd name="T7" fmla="*/ 48 h 68"/>
                  <a:gd name="T8" fmla="*/ 4 w 416"/>
                  <a:gd name="T9" fmla="*/ 40 h 68"/>
                  <a:gd name="T10" fmla="*/ 2 w 416"/>
                  <a:gd name="T11" fmla="*/ 36 h 68"/>
                  <a:gd name="T12" fmla="*/ 6 w 416"/>
                  <a:gd name="T13" fmla="*/ 30 h 68"/>
                  <a:gd name="T14" fmla="*/ 38 w 416"/>
                  <a:gd name="T15" fmla="*/ 16 h 68"/>
                  <a:gd name="T16" fmla="*/ 94 w 416"/>
                  <a:gd name="T17" fmla="*/ 6 h 68"/>
                  <a:gd name="T18" fmla="*/ 168 w 416"/>
                  <a:gd name="T19" fmla="*/ 2 h 68"/>
                  <a:gd name="T20" fmla="*/ 210 w 416"/>
                  <a:gd name="T21" fmla="*/ 0 h 68"/>
                  <a:gd name="T22" fmla="*/ 288 w 416"/>
                  <a:gd name="T23" fmla="*/ 4 h 68"/>
                  <a:gd name="T24" fmla="*/ 354 w 416"/>
                  <a:gd name="T25" fmla="*/ 12 h 68"/>
                  <a:gd name="T26" fmla="*/ 398 w 416"/>
                  <a:gd name="T27" fmla="*/ 22 h 68"/>
                  <a:gd name="T28" fmla="*/ 412 w 416"/>
                  <a:gd name="T29" fmla="*/ 32 h 68"/>
                  <a:gd name="T30" fmla="*/ 414 w 416"/>
                  <a:gd name="T31" fmla="*/ 36 h 68"/>
                  <a:gd name="T32" fmla="*/ 410 w 416"/>
                  <a:gd name="T33" fmla="*/ 42 h 68"/>
                  <a:gd name="T34" fmla="*/ 378 w 416"/>
                  <a:gd name="T35" fmla="*/ 54 h 68"/>
                  <a:gd name="T36" fmla="*/ 324 w 416"/>
                  <a:gd name="T37" fmla="*/ 62 h 68"/>
                  <a:gd name="T38" fmla="*/ 250 w 416"/>
                  <a:gd name="T39" fmla="*/ 66 h 68"/>
                  <a:gd name="T40" fmla="*/ 210 w 416"/>
                  <a:gd name="T41" fmla="*/ 0 h 68"/>
                  <a:gd name="T42" fmla="*/ 168 w 416"/>
                  <a:gd name="T43" fmla="*/ 2 h 68"/>
                  <a:gd name="T44" fmla="*/ 94 w 416"/>
                  <a:gd name="T45" fmla="*/ 6 h 68"/>
                  <a:gd name="T46" fmla="*/ 36 w 416"/>
                  <a:gd name="T47" fmla="*/ 16 h 68"/>
                  <a:gd name="T48" fmla="*/ 4 w 416"/>
                  <a:gd name="T49" fmla="*/ 30 h 68"/>
                  <a:gd name="T50" fmla="*/ 0 w 416"/>
                  <a:gd name="T51" fmla="*/ 36 h 68"/>
                  <a:gd name="T52" fmla="*/ 2 w 416"/>
                  <a:gd name="T53" fmla="*/ 40 h 68"/>
                  <a:gd name="T54" fmla="*/ 18 w 416"/>
                  <a:gd name="T55" fmla="*/ 48 h 68"/>
                  <a:gd name="T56" fmla="*/ 62 w 416"/>
                  <a:gd name="T57" fmla="*/ 58 h 68"/>
                  <a:gd name="T58" fmla="*/ 128 w 416"/>
                  <a:gd name="T59" fmla="*/ 66 h 68"/>
                  <a:gd name="T60" fmla="*/ 210 w 416"/>
                  <a:gd name="T61" fmla="*/ 68 h 68"/>
                  <a:gd name="T62" fmla="*/ 252 w 416"/>
                  <a:gd name="T63" fmla="*/ 66 h 68"/>
                  <a:gd name="T64" fmla="*/ 324 w 416"/>
                  <a:gd name="T65" fmla="*/ 62 h 68"/>
                  <a:gd name="T66" fmla="*/ 380 w 416"/>
                  <a:gd name="T67" fmla="*/ 54 h 68"/>
                  <a:gd name="T68" fmla="*/ 412 w 416"/>
                  <a:gd name="T69" fmla="*/ 42 h 68"/>
                  <a:gd name="T70" fmla="*/ 416 w 416"/>
                  <a:gd name="T71" fmla="*/ 36 h 68"/>
                  <a:gd name="T72" fmla="*/ 414 w 416"/>
                  <a:gd name="T73" fmla="*/ 32 h 68"/>
                  <a:gd name="T74" fmla="*/ 400 w 416"/>
                  <a:gd name="T75" fmla="*/ 22 h 68"/>
                  <a:gd name="T76" fmla="*/ 356 w 416"/>
                  <a:gd name="T77" fmla="*/ 12 h 68"/>
                  <a:gd name="T78" fmla="*/ 290 w 416"/>
                  <a:gd name="T79" fmla="*/ 4 h 68"/>
                  <a:gd name="T80" fmla="*/ 210 w 416"/>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68"/>
                    </a:moveTo>
                    <a:lnTo>
                      <a:pt x="210" y="68"/>
                    </a:lnTo>
                    <a:lnTo>
                      <a:pt x="168" y="66"/>
                    </a:lnTo>
                    <a:lnTo>
                      <a:pt x="130" y="64"/>
                    </a:lnTo>
                    <a:lnTo>
                      <a:pt x="94" y="62"/>
                    </a:lnTo>
                    <a:lnTo>
                      <a:pt x="64" y="58"/>
                    </a:lnTo>
                    <a:lnTo>
                      <a:pt x="38" y="54"/>
                    </a:lnTo>
                    <a:lnTo>
                      <a:pt x="18" y="48"/>
                    </a:lnTo>
                    <a:lnTo>
                      <a:pt x="6" y="42"/>
                    </a:lnTo>
                    <a:lnTo>
                      <a:pt x="4" y="40"/>
                    </a:lnTo>
                    <a:lnTo>
                      <a:pt x="2" y="36"/>
                    </a:lnTo>
                    <a:lnTo>
                      <a:pt x="2" y="36"/>
                    </a:lnTo>
                    <a:lnTo>
                      <a:pt x="4" y="32"/>
                    </a:lnTo>
                    <a:lnTo>
                      <a:pt x="6" y="30"/>
                    </a:lnTo>
                    <a:lnTo>
                      <a:pt x="18" y="22"/>
                    </a:lnTo>
                    <a:lnTo>
                      <a:pt x="38" y="16"/>
                    </a:lnTo>
                    <a:lnTo>
                      <a:pt x="64" y="12"/>
                    </a:lnTo>
                    <a:lnTo>
                      <a:pt x="94" y="6"/>
                    </a:lnTo>
                    <a:lnTo>
                      <a:pt x="130" y="4"/>
                    </a:lnTo>
                    <a:lnTo>
                      <a:pt x="168" y="2"/>
                    </a:lnTo>
                    <a:lnTo>
                      <a:pt x="210" y="0"/>
                    </a:lnTo>
                    <a:lnTo>
                      <a:pt x="210" y="0"/>
                    </a:lnTo>
                    <a:lnTo>
                      <a:pt x="250" y="2"/>
                    </a:lnTo>
                    <a:lnTo>
                      <a:pt x="288" y="4"/>
                    </a:lnTo>
                    <a:lnTo>
                      <a:pt x="324" y="6"/>
                    </a:lnTo>
                    <a:lnTo>
                      <a:pt x="354" y="12"/>
                    </a:lnTo>
                    <a:lnTo>
                      <a:pt x="378" y="16"/>
                    </a:lnTo>
                    <a:lnTo>
                      <a:pt x="398" y="22"/>
                    </a:lnTo>
                    <a:lnTo>
                      <a:pt x="410" y="30"/>
                    </a:lnTo>
                    <a:lnTo>
                      <a:pt x="412" y="32"/>
                    </a:lnTo>
                    <a:lnTo>
                      <a:pt x="414" y="36"/>
                    </a:lnTo>
                    <a:lnTo>
                      <a:pt x="414" y="36"/>
                    </a:lnTo>
                    <a:lnTo>
                      <a:pt x="412" y="40"/>
                    </a:lnTo>
                    <a:lnTo>
                      <a:pt x="410" y="42"/>
                    </a:lnTo>
                    <a:lnTo>
                      <a:pt x="398" y="48"/>
                    </a:lnTo>
                    <a:lnTo>
                      <a:pt x="378" y="54"/>
                    </a:lnTo>
                    <a:lnTo>
                      <a:pt x="354" y="58"/>
                    </a:lnTo>
                    <a:lnTo>
                      <a:pt x="324" y="62"/>
                    </a:lnTo>
                    <a:lnTo>
                      <a:pt x="288" y="64"/>
                    </a:lnTo>
                    <a:lnTo>
                      <a:pt x="250" y="66"/>
                    </a:lnTo>
                    <a:lnTo>
                      <a:pt x="210" y="68"/>
                    </a:lnTo>
                    <a:close/>
                    <a:moveTo>
                      <a:pt x="210" y="0"/>
                    </a:moveTo>
                    <a:lnTo>
                      <a:pt x="210" y="0"/>
                    </a:lnTo>
                    <a:lnTo>
                      <a:pt x="168" y="2"/>
                    </a:lnTo>
                    <a:lnTo>
                      <a:pt x="128" y="4"/>
                    </a:lnTo>
                    <a:lnTo>
                      <a:pt x="94" y="6"/>
                    </a:lnTo>
                    <a:lnTo>
                      <a:pt x="62" y="12"/>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28" y="66"/>
                    </a:lnTo>
                    <a:lnTo>
                      <a:pt x="168" y="66"/>
                    </a:lnTo>
                    <a:lnTo>
                      <a:pt x="210" y="68"/>
                    </a:lnTo>
                    <a:lnTo>
                      <a:pt x="210" y="68"/>
                    </a:lnTo>
                    <a:lnTo>
                      <a:pt x="252" y="66"/>
                    </a:lnTo>
                    <a:lnTo>
                      <a:pt x="290" y="66"/>
                    </a:lnTo>
                    <a:lnTo>
                      <a:pt x="324" y="62"/>
                    </a:lnTo>
                    <a:lnTo>
                      <a:pt x="356" y="58"/>
                    </a:lnTo>
                    <a:lnTo>
                      <a:pt x="380" y="54"/>
                    </a:lnTo>
                    <a:lnTo>
                      <a:pt x="400" y="48"/>
                    </a:lnTo>
                    <a:lnTo>
                      <a:pt x="412" y="42"/>
                    </a:lnTo>
                    <a:lnTo>
                      <a:pt x="414" y="40"/>
                    </a:lnTo>
                    <a:lnTo>
                      <a:pt x="416" y="36"/>
                    </a:lnTo>
                    <a:lnTo>
                      <a:pt x="416" y="36"/>
                    </a:lnTo>
                    <a:lnTo>
                      <a:pt x="414" y="32"/>
                    </a:lnTo>
                    <a:lnTo>
                      <a:pt x="412" y="30"/>
                    </a:lnTo>
                    <a:lnTo>
                      <a:pt x="400" y="22"/>
                    </a:lnTo>
                    <a:lnTo>
                      <a:pt x="380" y="16"/>
                    </a:lnTo>
                    <a:lnTo>
                      <a:pt x="356" y="12"/>
                    </a:lnTo>
                    <a:lnTo>
                      <a:pt x="324" y="6"/>
                    </a:lnTo>
                    <a:lnTo>
                      <a:pt x="290" y="4"/>
                    </a:lnTo>
                    <a:lnTo>
                      <a:pt x="252" y="2"/>
                    </a:lnTo>
                    <a:lnTo>
                      <a:pt x="210" y="0"/>
                    </a:lnTo>
                    <a:close/>
                  </a:path>
                </a:pathLst>
              </a:custGeom>
              <a:solidFill>
                <a:srgbClr val="A19A9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6" name="Freeform 563"/>
              <p:cNvSpPr>
                <a:spLocks/>
              </p:cNvSpPr>
              <p:nvPr/>
            </p:nvSpPr>
            <p:spPr bwMode="auto">
              <a:xfrm>
                <a:off x="4687" y="4192"/>
                <a:ext cx="412" cy="68"/>
              </a:xfrm>
              <a:custGeom>
                <a:avLst/>
                <a:gdLst>
                  <a:gd name="T0" fmla="*/ 208 w 412"/>
                  <a:gd name="T1" fmla="*/ 68 h 68"/>
                  <a:gd name="T2" fmla="*/ 208 w 412"/>
                  <a:gd name="T3" fmla="*/ 68 h 68"/>
                  <a:gd name="T4" fmla="*/ 166 w 412"/>
                  <a:gd name="T5" fmla="*/ 66 h 68"/>
                  <a:gd name="T6" fmla="*/ 128 w 412"/>
                  <a:gd name="T7" fmla="*/ 64 h 68"/>
                  <a:gd name="T8" fmla="*/ 92 w 412"/>
                  <a:gd name="T9" fmla="*/ 62 h 68"/>
                  <a:gd name="T10" fmla="*/ 62 w 412"/>
                  <a:gd name="T11" fmla="*/ 58 h 68"/>
                  <a:gd name="T12" fmla="*/ 36 w 412"/>
                  <a:gd name="T13" fmla="*/ 54 h 68"/>
                  <a:gd name="T14" fmla="*/ 16 w 412"/>
                  <a:gd name="T15" fmla="*/ 48 h 68"/>
                  <a:gd name="T16" fmla="*/ 4 w 412"/>
                  <a:gd name="T17" fmla="*/ 42 h 68"/>
                  <a:gd name="T18" fmla="*/ 2 w 412"/>
                  <a:gd name="T19" fmla="*/ 40 h 68"/>
                  <a:gd name="T20" fmla="*/ 0 w 412"/>
                  <a:gd name="T21" fmla="*/ 36 h 68"/>
                  <a:gd name="T22" fmla="*/ 0 w 412"/>
                  <a:gd name="T23" fmla="*/ 36 h 68"/>
                  <a:gd name="T24" fmla="*/ 2 w 412"/>
                  <a:gd name="T25" fmla="*/ 32 h 68"/>
                  <a:gd name="T26" fmla="*/ 4 w 412"/>
                  <a:gd name="T27" fmla="*/ 30 h 68"/>
                  <a:gd name="T28" fmla="*/ 16 w 412"/>
                  <a:gd name="T29" fmla="*/ 22 h 68"/>
                  <a:gd name="T30" fmla="*/ 36 w 412"/>
                  <a:gd name="T31" fmla="*/ 16 h 68"/>
                  <a:gd name="T32" fmla="*/ 62 w 412"/>
                  <a:gd name="T33" fmla="*/ 12 h 68"/>
                  <a:gd name="T34" fmla="*/ 92 w 412"/>
                  <a:gd name="T35" fmla="*/ 6 h 68"/>
                  <a:gd name="T36" fmla="*/ 128 w 412"/>
                  <a:gd name="T37" fmla="*/ 4 h 68"/>
                  <a:gd name="T38" fmla="*/ 166 w 412"/>
                  <a:gd name="T39" fmla="*/ 2 h 68"/>
                  <a:gd name="T40" fmla="*/ 208 w 412"/>
                  <a:gd name="T41" fmla="*/ 0 h 68"/>
                  <a:gd name="T42" fmla="*/ 208 w 412"/>
                  <a:gd name="T43" fmla="*/ 0 h 68"/>
                  <a:gd name="T44" fmla="*/ 248 w 412"/>
                  <a:gd name="T45" fmla="*/ 2 h 68"/>
                  <a:gd name="T46" fmla="*/ 286 w 412"/>
                  <a:gd name="T47" fmla="*/ 4 h 68"/>
                  <a:gd name="T48" fmla="*/ 322 w 412"/>
                  <a:gd name="T49" fmla="*/ 6 h 68"/>
                  <a:gd name="T50" fmla="*/ 352 w 412"/>
                  <a:gd name="T51" fmla="*/ 12 h 68"/>
                  <a:gd name="T52" fmla="*/ 376 w 412"/>
                  <a:gd name="T53" fmla="*/ 16 h 68"/>
                  <a:gd name="T54" fmla="*/ 396 w 412"/>
                  <a:gd name="T55" fmla="*/ 22 h 68"/>
                  <a:gd name="T56" fmla="*/ 408 w 412"/>
                  <a:gd name="T57" fmla="*/ 30 h 68"/>
                  <a:gd name="T58" fmla="*/ 410 w 412"/>
                  <a:gd name="T59" fmla="*/ 32 h 68"/>
                  <a:gd name="T60" fmla="*/ 412 w 412"/>
                  <a:gd name="T61" fmla="*/ 36 h 68"/>
                  <a:gd name="T62" fmla="*/ 412 w 412"/>
                  <a:gd name="T63" fmla="*/ 36 h 68"/>
                  <a:gd name="T64" fmla="*/ 410 w 412"/>
                  <a:gd name="T65" fmla="*/ 40 h 68"/>
                  <a:gd name="T66" fmla="*/ 408 w 412"/>
                  <a:gd name="T67" fmla="*/ 42 h 68"/>
                  <a:gd name="T68" fmla="*/ 396 w 412"/>
                  <a:gd name="T69" fmla="*/ 48 h 68"/>
                  <a:gd name="T70" fmla="*/ 376 w 412"/>
                  <a:gd name="T71" fmla="*/ 54 h 68"/>
                  <a:gd name="T72" fmla="*/ 352 w 412"/>
                  <a:gd name="T73" fmla="*/ 58 h 68"/>
                  <a:gd name="T74" fmla="*/ 322 w 412"/>
                  <a:gd name="T75" fmla="*/ 62 h 68"/>
                  <a:gd name="T76" fmla="*/ 286 w 412"/>
                  <a:gd name="T77" fmla="*/ 64 h 68"/>
                  <a:gd name="T78" fmla="*/ 248 w 412"/>
                  <a:gd name="T79" fmla="*/ 66 h 68"/>
                  <a:gd name="T80" fmla="*/ 208 w 412"/>
                  <a:gd name="T81"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68"/>
                    </a:moveTo>
                    <a:lnTo>
                      <a:pt x="208" y="68"/>
                    </a:lnTo>
                    <a:lnTo>
                      <a:pt x="166" y="66"/>
                    </a:lnTo>
                    <a:lnTo>
                      <a:pt x="128" y="64"/>
                    </a:lnTo>
                    <a:lnTo>
                      <a:pt x="92" y="62"/>
                    </a:lnTo>
                    <a:lnTo>
                      <a:pt x="62" y="58"/>
                    </a:lnTo>
                    <a:lnTo>
                      <a:pt x="36" y="54"/>
                    </a:lnTo>
                    <a:lnTo>
                      <a:pt x="16" y="48"/>
                    </a:lnTo>
                    <a:lnTo>
                      <a:pt x="4" y="42"/>
                    </a:lnTo>
                    <a:lnTo>
                      <a:pt x="2" y="40"/>
                    </a:lnTo>
                    <a:lnTo>
                      <a:pt x="0" y="36"/>
                    </a:lnTo>
                    <a:lnTo>
                      <a:pt x="0" y="36"/>
                    </a:lnTo>
                    <a:lnTo>
                      <a:pt x="2" y="32"/>
                    </a:lnTo>
                    <a:lnTo>
                      <a:pt x="4" y="30"/>
                    </a:lnTo>
                    <a:lnTo>
                      <a:pt x="16" y="22"/>
                    </a:lnTo>
                    <a:lnTo>
                      <a:pt x="36" y="16"/>
                    </a:lnTo>
                    <a:lnTo>
                      <a:pt x="62" y="12"/>
                    </a:lnTo>
                    <a:lnTo>
                      <a:pt x="92" y="6"/>
                    </a:lnTo>
                    <a:lnTo>
                      <a:pt x="128" y="4"/>
                    </a:lnTo>
                    <a:lnTo>
                      <a:pt x="166" y="2"/>
                    </a:lnTo>
                    <a:lnTo>
                      <a:pt x="208" y="0"/>
                    </a:lnTo>
                    <a:lnTo>
                      <a:pt x="208" y="0"/>
                    </a:lnTo>
                    <a:lnTo>
                      <a:pt x="248" y="2"/>
                    </a:lnTo>
                    <a:lnTo>
                      <a:pt x="286" y="4"/>
                    </a:lnTo>
                    <a:lnTo>
                      <a:pt x="322" y="6"/>
                    </a:lnTo>
                    <a:lnTo>
                      <a:pt x="352" y="12"/>
                    </a:lnTo>
                    <a:lnTo>
                      <a:pt x="376" y="16"/>
                    </a:lnTo>
                    <a:lnTo>
                      <a:pt x="396" y="22"/>
                    </a:lnTo>
                    <a:lnTo>
                      <a:pt x="408" y="30"/>
                    </a:lnTo>
                    <a:lnTo>
                      <a:pt x="410" y="32"/>
                    </a:lnTo>
                    <a:lnTo>
                      <a:pt x="412" y="36"/>
                    </a:lnTo>
                    <a:lnTo>
                      <a:pt x="412" y="36"/>
                    </a:lnTo>
                    <a:lnTo>
                      <a:pt x="410" y="40"/>
                    </a:lnTo>
                    <a:lnTo>
                      <a:pt x="408" y="42"/>
                    </a:lnTo>
                    <a:lnTo>
                      <a:pt x="396" y="48"/>
                    </a:lnTo>
                    <a:lnTo>
                      <a:pt x="376" y="54"/>
                    </a:lnTo>
                    <a:lnTo>
                      <a:pt x="352" y="58"/>
                    </a:lnTo>
                    <a:lnTo>
                      <a:pt x="322" y="62"/>
                    </a:lnTo>
                    <a:lnTo>
                      <a:pt x="286" y="64"/>
                    </a:lnTo>
                    <a:lnTo>
                      <a:pt x="248" y="66"/>
                    </a:lnTo>
                    <a:lnTo>
                      <a:pt x="208" y="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7" name="Freeform 564"/>
              <p:cNvSpPr>
                <a:spLocks/>
              </p:cNvSpPr>
              <p:nvPr/>
            </p:nvSpPr>
            <p:spPr bwMode="auto">
              <a:xfrm>
                <a:off x="4685" y="4192"/>
                <a:ext cx="416" cy="68"/>
              </a:xfrm>
              <a:custGeom>
                <a:avLst/>
                <a:gdLst>
                  <a:gd name="T0" fmla="*/ 210 w 416"/>
                  <a:gd name="T1" fmla="*/ 0 h 68"/>
                  <a:gd name="T2" fmla="*/ 210 w 416"/>
                  <a:gd name="T3" fmla="*/ 0 h 68"/>
                  <a:gd name="T4" fmla="*/ 168 w 416"/>
                  <a:gd name="T5" fmla="*/ 2 h 68"/>
                  <a:gd name="T6" fmla="*/ 128 w 416"/>
                  <a:gd name="T7" fmla="*/ 4 h 68"/>
                  <a:gd name="T8" fmla="*/ 94 w 416"/>
                  <a:gd name="T9" fmla="*/ 6 h 68"/>
                  <a:gd name="T10" fmla="*/ 62 w 416"/>
                  <a:gd name="T11" fmla="*/ 12 h 68"/>
                  <a:gd name="T12" fmla="*/ 36 w 416"/>
                  <a:gd name="T13" fmla="*/ 16 h 68"/>
                  <a:gd name="T14" fmla="*/ 18 w 416"/>
                  <a:gd name="T15" fmla="*/ 22 h 68"/>
                  <a:gd name="T16" fmla="*/ 4 w 416"/>
                  <a:gd name="T17" fmla="*/ 30 h 68"/>
                  <a:gd name="T18" fmla="*/ 2 w 416"/>
                  <a:gd name="T19" fmla="*/ 32 h 68"/>
                  <a:gd name="T20" fmla="*/ 0 w 416"/>
                  <a:gd name="T21" fmla="*/ 36 h 68"/>
                  <a:gd name="T22" fmla="*/ 0 w 416"/>
                  <a:gd name="T23" fmla="*/ 36 h 68"/>
                  <a:gd name="T24" fmla="*/ 2 w 416"/>
                  <a:gd name="T25" fmla="*/ 40 h 68"/>
                  <a:gd name="T26" fmla="*/ 4 w 416"/>
                  <a:gd name="T27" fmla="*/ 42 h 68"/>
                  <a:gd name="T28" fmla="*/ 18 w 416"/>
                  <a:gd name="T29" fmla="*/ 48 h 68"/>
                  <a:gd name="T30" fmla="*/ 36 w 416"/>
                  <a:gd name="T31" fmla="*/ 54 h 68"/>
                  <a:gd name="T32" fmla="*/ 62 w 416"/>
                  <a:gd name="T33" fmla="*/ 58 h 68"/>
                  <a:gd name="T34" fmla="*/ 94 w 416"/>
                  <a:gd name="T35" fmla="*/ 62 h 68"/>
                  <a:gd name="T36" fmla="*/ 128 w 416"/>
                  <a:gd name="T37" fmla="*/ 66 h 68"/>
                  <a:gd name="T38" fmla="*/ 168 w 416"/>
                  <a:gd name="T39" fmla="*/ 66 h 68"/>
                  <a:gd name="T40" fmla="*/ 210 w 416"/>
                  <a:gd name="T41" fmla="*/ 68 h 68"/>
                  <a:gd name="T42" fmla="*/ 210 w 416"/>
                  <a:gd name="T43" fmla="*/ 68 h 68"/>
                  <a:gd name="T44" fmla="*/ 252 w 416"/>
                  <a:gd name="T45" fmla="*/ 66 h 68"/>
                  <a:gd name="T46" fmla="*/ 290 w 416"/>
                  <a:gd name="T47" fmla="*/ 66 h 68"/>
                  <a:gd name="T48" fmla="*/ 324 w 416"/>
                  <a:gd name="T49" fmla="*/ 62 h 68"/>
                  <a:gd name="T50" fmla="*/ 356 w 416"/>
                  <a:gd name="T51" fmla="*/ 58 h 68"/>
                  <a:gd name="T52" fmla="*/ 380 w 416"/>
                  <a:gd name="T53" fmla="*/ 54 h 68"/>
                  <a:gd name="T54" fmla="*/ 400 w 416"/>
                  <a:gd name="T55" fmla="*/ 48 h 68"/>
                  <a:gd name="T56" fmla="*/ 412 w 416"/>
                  <a:gd name="T57" fmla="*/ 42 h 68"/>
                  <a:gd name="T58" fmla="*/ 414 w 416"/>
                  <a:gd name="T59" fmla="*/ 40 h 68"/>
                  <a:gd name="T60" fmla="*/ 416 w 416"/>
                  <a:gd name="T61" fmla="*/ 36 h 68"/>
                  <a:gd name="T62" fmla="*/ 416 w 416"/>
                  <a:gd name="T63" fmla="*/ 36 h 68"/>
                  <a:gd name="T64" fmla="*/ 414 w 416"/>
                  <a:gd name="T65" fmla="*/ 32 h 68"/>
                  <a:gd name="T66" fmla="*/ 412 w 416"/>
                  <a:gd name="T67" fmla="*/ 30 h 68"/>
                  <a:gd name="T68" fmla="*/ 400 w 416"/>
                  <a:gd name="T69" fmla="*/ 22 h 68"/>
                  <a:gd name="T70" fmla="*/ 380 w 416"/>
                  <a:gd name="T71" fmla="*/ 16 h 68"/>
                  <a:gd name="T72" fmla="*/ 356 w 416"/>
                  <a:gd name="T73" fmla="*/ 12 h 68"/>
                  <a:gd name="T74" fmla="*/ 324 w 416"/>
                  <a:gd name="T75" fmla="*/ 6 h 68"/>
                  <a:gd name="T76" fmla="*/ 290 w 416"/>
                  <a:gd name="T77" fmla="*/ 4 h 68"/>
                  <a:gd name="T78" fmla="*/ 252 w 416"/>
                  <a:gd name="T79" fmla="*/ 2 h 68"/>
                  <a:gd name="T80" fmla="*/ 210 w 416"/>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6" h="68">
                    <a:moveTo>
                      <a:pt x="210" y="0"/>
                    </a:moveTo>
                    <a:lnTo>
                      <a:pt x="210" y="0"/>
                    </a:lnTo>
                    <a:lnTo>
                      <a:pt x="168" y="2"/>
                    </a:lnTo>
                    <a:lnTo>
                      <a:pt x="128" y="4"/>
                    </a:lnTo>
                    <a:lnTo>
                      <a:pt x="94" y="6"/>
                    </a:lnTo>
                    <a:lnTo>
                      <a:pt x="62" y="12"/>
                    </a:lnTo>
                    <a:lnTo>
                      <a:pt x="36" y="16"/>
                    </a:lnTo>
                    <a:lnTo>
                      <a:pt x="18" y="22"/>
                    </a:lnTo>
                    <a:lnTo>
                      <a:pt x="4" y="30"/>
                    </a:lnTo>
                    <a:lnTo>
                      <a:pt x="2" y="32"/>
                    </a:lnTo>
                    <a:lnTo>
                      <a:pt x="0" y="36"/>
                    </a:lnTo>
                    <a:lnTo>
                      <a:pt x="0" y="36"/>
                    </a:lnTo>
                    <a:lnTo>
                      <a:pt x="2" y="40"/>
                    </a:lnTo>
                    <a:lnTo>
                      <a:pt x="4" y="42"/>
                    </a:lnTo>
                    <a:lnTo>
                      <a:pt x="18" y="48"/>
                    </a:lnTo>
                    <a:lnTo>
                      <a:pt x="36" y="54"/>
                    </a:lnTo>
                    <a:lnTo>
                      <a:pt x="62" y="58"/>
                    </a:lnTo>
                    <a:lnTo>
                      <a:pt x="94" y="62"/>
                    </a:lnTo>
                    <a:lnTo>
                      <a:pt x="128" y="66"/>
                    </a:lnTo>
                    <a:lnTo>
                      <a:pt x="168" y="66"/>
                    </a:lnTo>
                    <a:lnTo>
                      <a:pt x="210" y="68"/>
                    </a:lnTo>
                    <a:lnTo>
                      <a:pt x="210" y="68"/>
                    </a:lnTo>
                    <a:lnTo>
                      <a:pt x="252" y="66"/>
                    </a:lnTo>
                    <a:lnTo>
                      <a:pt x="290" y="66"/>
                    </a:lnTo>
                    <a:lnTo>
                      <a:pt x="324" y="62"/>
                    </a:lnTo>
                    <a:lnTo>
                      <a:pt x="356" y="58"/>
                    </a:lnTo>
                    <a:lnTo>
                      <a:pt x="380" y="54"/>
                    </a:lnTo>
                    <a:lnTo>
                      <a:pt x="400" y="48"/>
                    </a:lnTo>
                    <a:lnTo>
                      <a:pt x="412" y="42"/>
                    </a:lnTo>
                    <a:lnTo>
                      <a:pt x="414" y="40"/>
                    </a:lnTo>
                    <a:lnTo>
                      <a:pt x="416" y="36"/>
                    </a:lnTo>
                    <a:lnTo>
                      <a:pt x="416" y="36"/>
                    </a:lnTo>
                    <a:lnTo>
                      <a:pt x="414" y="32"/>
                    </a:lnTo>
                    <a:lnTo>
                      <a:pt x="412" y="30"/>
                    </a:lnTo>
                    <a:lnTo>
                      <a:pt x="400" y="22"/>
                    </a:lnTo>
                    <a:lnTo>
                      <a:pt x="380" y="16"/>
                    </a:lnTo>
                    <a:lnTo>
                      <a:pt x="356" y="12"/>
                    </a:lnTo>
                    <a:lnTo>
                      <a:pt x="324" y="6"/>
                    </a:lnTo>
                    <a:lnTo>
                      <a:pt x="290" y="4"/>
                    </a:lnTo>
                    <a:lnTo>
                      <a:pt x="252" y="2"/>
                    </a:lnTo>
                    <a:lnTo>
                      <a:pt x="2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8" name="Freeform 565"/>
              <p:cNvSpPr>
                <a:spLocks noEditPoints="1"/>
              </p:cNvSpPr>
              <p:nvPr/>
            </p:nvSpPr>
            <p:spPr bwMode="auto">
              <a:xfrm>
                <a:off x="4687" y="4192"/>
                <a:ext cx="412" cy="68"/>
              </a:xfrm>
              <a:custGeom>
                <a:avLst/>
                <a:gdLst>
                  <a:gd name="T0" fmla="*/ 208 w 412"/>
                  <a:gd name="T1" fmla="*/ 66 h 68"/>
                  <a:gd name="T2" fmla="*/ 128 w 412"/>
                  <a:gd name="T3" fmla="*/ 64 h 68"/>
                  <a:gd name="T4" fmla="*/ 64 w 412"/>
                  <a:gd name="T5" fmla="*/ 58 h 68"/>
                  <a:gd name="T6" fmla="*/ 18 w 412"/>
                  <a:gd name="T7" fmla="*/ 48 h 68"/>
                  <a:gd name="T8" fmla="*/ 4 w 412"/>
                  <a:gd name="T9" fmla="*/ 40 h 68"/>
                  <a:gd name="T10" fmla="*/ 2 w 412"/>
                  <a:gd name="T11" fmla="*/ 36 h 68"/>
                  <a:gd name="T12" fmla="*/ 6 w 412"/>
                  <a:gd name="T13" fmla="*/ 30 h 68"/>
                  <a:gd name="T14" fmla="*/ 38 w 412"/>
                  <a:gd name="T15" fmla="*/ 16 h 68"/>
                  <a:gd name="T16" fmla="*/ 94 w 412"/>
                  <a:gd name="T17" fmla="*/ 8 h 68"/>
                  <a:gd name="T18" fmla="*/ 168 w 412"/>
                  <a:gd name="T19" fmla="*/ 2 h 68"/>
                  <a:gd name="T20" fmla="*/ 208 w 412"/>
                  <a:gd name="T21" fmla="*/ 2 h 68"/>
                  <a:gd name="T22" fmla="*/ 286 w 412"/>
                  <a:gd name="T23" fmla="*/ 4 h 68"/>
                  <a:gd name="T24" fmla="*/ 350 w 412"/>
                  <a:gd name="T25" fmla="*/ 12 h 68"/>
                  <a:gd name="T26" fmla="*/ 394 w 412"/>
                  <a:gd name="T27" fmla="*/ 22 h 68"/>
                  <a:gd name="T28" fmla="*/ 408 w 412"/>
                  <a:gd name="T29" fmla="*/ 32 h 68"/>
                  <a:gd name="T30" fmla="*/ 410 w 412"/>
                  <a:gd name="T31" fmla="*/ 36 h 68"/>
                  <a:gd name="T32" fmla="*/ 406 w 412"/>
                  <a:gd name="T33" fmla="*/ 42 h 68"/>
                  <a:gd name="T34" fmla="*/ 374 w 412"/>
                  <a:gd name="T35" fmla="*/ 54 h 68"/>
                  <a:gd name="T36" fmla="*/ 320 w 412"/>
                  <a:gd name="T37" fmla="*/ 62 h 68"/>
                  <a:gd name="T38" fmla="*/ 248 w 412"/>
                  <a:gd name="T39" fmla="*/ 66 h 68"/>
                  <a:gd name="T40" fmla="*/ 208 w 412"/>
                  <a:gd name="T41" fmla="*/ 0 h 68"/>
                  <a:gd name="T42" fmla="*/ 166 w 412"/>
                  <a:gd name="T43" fmla="*/ 2 h 68"/>
                  <a:gd name="T44" fmla="*/ 92 w 412"/>
                  <a:gd name="T45" fmla="*/ 6 h 68"/>
                  <a:gd name="T46" fmla="*/ 36 w 412"/>
                  <a:gd name="T47" fmla="*/ 16 h 68"/>
                  <a:gd name="T48" fmla="*/ 4 w 412"/>
                  <a:gd name="T49" fmla="*/ 30 h 68"/>
                  <a:gd name="T50" fmla="*/ 0 w 412"/>
                  <a:gd name="T51" fmla="*/ 36 h 68"/>
                  <a:gd name="T52" fmla="*/ 2 w 412"/>
                  <a:gd name="T53" fmla="*/ 40 h 68"/>
                  <a:gd name="T54" fmla="*/ 16 w 412"/>
                  <a:gd name="T55" fmla="*/ 48 h 68"/>
                  <a:gd name="T56" fmla="*/ 62 w 412"/>
                  <a:gd name="T57" fmla="*/ 58 h 68"/>
                  <a:gd name="T58" fmla="*/ 128 w 412"/>
                  <a:gd name="T59" fmla="*/ 64 h 68"/>
                  <a:gd name="T60" fmla="*/ 208 w 412"/>
                  <a:gd name="T61" fmla="*/ 68 h 68"/>
                  <a:gd name="T62" fmla="*/ 248 w 412"/>
                  <a:gd name="T63" fmla="*/ 66 h 68"/>
                  <a:gd name="T64" fmla="*/ 322 w 412"/>
                  <a:gd name="T65" fmla="*/ 62 h 68"/>
                  <a:gd name="T66" fmla="*/ 376 w 412"/>
                  <a:gd name="T67" fmla="*/ 54 h 68"/>
                  <a:gd name="T68" fmla="*/ 408 w 412"/>
                  <a:gd name="T69" fmla="*/ 42 h 68"/>
                  <a:gd name="T70" fmla="*/ 412 w 412"/>
                  <a:gd name="T71" fmla="*/ 36 h 68"/>
                  <a:gd name="T72" fmla="*/ 410 w 412"/>
                  <a:gd name="T73" fmla="*/ 32 h 68"/>
                  <a:gd name="T74" fmla="*/ 396 w 412"/>
                  <a:gd name="T75" fmla="*/ 22 h 68"/>
                  <a:gd name="T76" fmla="*/ 352 w 412"/>
                  <a:gd name="T77" fmla="*/ 12 h 68"/>
                  <a:gd name="T78" fmla="*/ 286 w 412"/>
                  <a:gd name="T79" fmla="*/ 4 h 68"/>
                  <a:gd name="T80" fmla="*/ 208 w 41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66"/>
                    </a:moveTo>
                    <a:lnTo>
                      <a:pt x="208" y="66"/>
                    </a:lnTo>
                    <a:lnTo>
                      <a:pt x="168" y="66"/>
                    </a:lnTo>
                    <a:lnTo>
                      <a:pt x="128" y="64"/>
                    </a:lnTo>
                    <a:lnTo>
                      <a:pt x="94" y="62"/>
                    </a:lnTo>
                    <a:lnTo>
                      <a:pt x="64" y="58"/>
                    </a:lnTo>
                    <a:lnTo>
                      <a:pt x="38" y="54"/>
                    </a:lnTo>
                    <a:lnTo>
                      <a:pt x="18" y="48"/>
                    </a:lnTo>
                    <a:lnTo>
                      <a:pt x="6" y="42"/>
                    </a:lnTo>
                    <a:lnTo>
                      <a:pt x="4" y="40"/>
                    </a:lnTo>
                    <a:lnTo>
                      <a:pt x="2" y="36"/>
                    </a:lnTo>
                    <a:lnTo>
                      <a:pt x="2" y="36"/>
                    </a:lnTo>
                    <a:lnTo>
                      <a:pt x="4" y="32"/>
                    </a:lnTo>
                    <a:lnTo>
                      <a:pt x="6" y="30"/>
                    </a:lnTo>
                    <a:lnTo>
                      <a:pt x="18" y="22"/>
                    </a:lnTo>
                    <a:lnTo>
                      <a:pt x="38" y="16"/>
                    </a:lnTo>
                    <a:lnTo>
                      <a:pt x="64" y="12"/>
                    </a:lnTo>
                    <a:lnTo>
                      <a:pt x="94" y="8"/>
                    </a:lnTo>
                    <a:lnTo>
                      <a:pt x="128" y="4"/>
                    </a:lnTo>
                    <a:lnTo>
                      <a:pt x="168" y="2"/>
                    </a:lnTo>
                    <a:lnTo>
                      <a:pt x="208" y="2"/>
                    </a:lnTo>
                    <a:lnTo>
                      <a:pt x="208" y="2"/>
                    </a:lnTo>
                    <a:lnTo>
                      <a:pt x="248" y="2"/>
                    </a:lnTo>
                    <a:lnTo>
                      <a:pt x="286" y="4"/>
                    </a:lnTo>
                    <a:lnTo>
                      <a:pt x="320" y="8"/>
                    </a:lnTo>
                    <a:lnTo>
                      <a:pt x="350" y="12"/>
                    </a:lnTo>
                    <a:lnTo>
                      <a:pt x="374" y="16"/>
                    </a:lnTo>
                    <a:lnTo>
                      <a:pt x="394" y="22"/>
                    </a:lnTo>
                    <a:lnTo>
                      <a:pt x="406" y="30"/>
                    </a:lnTo>
                    <a:lnTo>
                      <a:pt x="408" y="32"/>
                    </a:lnTo>
                    <a:lnTo>
                      <a:pt x="410" y="36"/>
                    </a:lnTo>
                    <a:lnTo>
                      <a:pt x="410" y="36"/>
                    </a:lnTo>
                    <a:lnTo>
                      <a:pt x="408" y="40"/>
                    </a:lnTo>
                    <a:lnTo>
                      <a:pt x="406" y="42"/>
                    </a:lnTo>
                    <a:lnTo>
                      <a:pt x="394" y="48"/>
                    </a:lnTo>
                    <a:lnTo>
                      <a:pt x="374" y="54"/>
                    </a:lnTo>
                    <a:lnTo>
                      <a:pt x="350" y="58"/>
                    </a:lnTo>
                    <a:lnTo>
                      <a:pt x="320" y="62"/>
                    </a:lnTo>
                    <a:lnTo>
                      <a:pt x="286" y="64"/>
                    </a:lnTo>
                    <a:lnTo>
                      <a:pt x="248" y="66"/>
                    </a:lnTo>
                    <a:lnTo>
                      <a:pt x="208" y="66"/>
                    </a:lnTo>
                    <a:close/>
                    <a:moveTo>
                      <a:pt x="208" y="0"/>
                    </a:moveTo>
                    <a:lnTo>
                      <a:pt x="208" y="0"/>
                    </a:lnTo>
                    <a:lnTo>
                      <a:pt x="166" y="2"/>
                    </a:lnTo>
                    <a:lnTo>
                      <a:pt x="128" y="4"/>
                    </a:lnTo>
                    <a:lnTo>
                      <a:pt x="92" y="6"/>
                    </a:lnTo>
                    <a:lnTo>
                      <a:pt x="62" y="12"/>
                    </a:lnTo>
                    <a:lnTo>
                      <a:pt x="36" y="16"/>
                    </a:lnTo>
                    <a:lnTo>
                      <a:pt x="16" y="22"/>
                    </a:lnTo>
                    <a:lnTo>
                      <a:pt x="4" y="30"/>
                    </a:lnTo>
                    <a:lnTo>
                      <a:pt x="2" y="32"/>
                    </a:lnTo>
                    <a:lnTo>
                      <a:pt x="0" y="36"/>
                    </a:lnTo>
                    <a:lnTo>
                      <a:pt x="0" y="36"/>
                    </a:lnTo>
                    <a:lnTo>
                      <a:pt x="2" y="40"/>
                    </a:lnTo>
                    <a:lnTo>
                      <a:pt x="4" y="42"/>
                    </a:lnTo>
                    <a:lnTo>
                      <a:pt x="16" y="48"/>
                    </a:lnTo>
                    <a:lnTo>
                      <a:pt x="36" y="54"/>
                    </a:lnTo>
                    <a:lnTo>
                      <a:pt x="62" y="58"/>
                    </a:lnTo>
                    <a:lnTo>
                      <a:pt x="92" y="62"/>
                    </a:lnTo>
                    <a:lnTo>
                      <a:pt x="128" y="64"/>
                    </a:lnTo>
                    <a:lnTo>
                      <a:pt x="166" y="66"/>
                    </a:lnTo>
                    <a:lnTo>
                      <a:pt x="208" y="68"/>
                    </a:lnTo>
                    <a:lnTo>
                      <a:pt x="208" y="68"/>
                    </a:lnTo>
                    <a:lnTo>
                      <a:pt x="248" y="66"/>
                    </a:lnTo>
                    <a:lnTo>
                      <a:pt x="286" y="64"/>
                    </a:lnTo>
                    <a:lnTo>
                      <a:pt x="322" y="62"/>
                    </a:lnTo>
                    <a:lnTo>
                      <a:pt x="352" y="58"/>
                    </a:lnTo>
                    <a:lnTo>
                      <a:pt x="376" y="54"/>
                    </a:lnTo>
                    <a:lnTo>
                      <a:pt x="396" y="48"/>
                    </a:lnTo>
                    <a:lnTo>
                      <a:pt x="408" y="42"/>
                    </a:lnTo>
                    <a:lnTo>
                      <a:pt x="410" y="40"/>
                    </a:lnTo>
                    <a:lnTo>
                      <a:pt x="412" y="36"/>
                    </a:lnTo>
                    <a:lnTo>
                      <a:pt x="412" y="36"/>
                    </a:lnTo>
                    <a:lnTo>
                      <a:pt x="410" y="32"/>
                    </a:lnTo>
                    <a:lnTo>
                      <a:pt x="408" y="30"/>
                    </a:lnTo>
                    <a:lnTo>
                      <a:pt x="396" y="22"/>
                    </a:lnTo>
                    <a:lnTo>
                      <a:pt x="376" y="16"/>
                    </a:lnTo>
                    <a:lnTo>
                      <a:pt x="352" y="12"/>
                    </a:lnTo>
                    <a:lnTo>
                      <a:pt x="322" y="6"/>
                    </a:lnTo>
                    <a:lnTo>
                      <a:pt x="286" y="4"/>
                    </a:lnTo>
                    <a:lnTo>
                      <a:pt x="248" y="2"/>
                    </a:lnTo>
                    <a:lnTo>
                      <a:pt x="208" y="0"/>
                    </a:lnTo>
                    <a:close/>
                  </a:path>
                </a:pathLst>
              </a:custGeom>
              <a:solidFill>
                <a:srgbClr val="A0999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9" name="Freeform 566"/>
              <p:cNvSpPr>
                <a:spLocks/>
              </p:cNvSpPr>
              <p:nvPr/>
            </p:nvSpPr>
            <p:spPr bwMode="auto">
              <a:xfrm>
                <a:off x="4689" y="4194"/>
                <a:ext cx="408" cy="64"/>
              </a:xfrm>
              <a:custGeom>
                <a:avLst/>
                <a:gdLst>
                  <a:gd name="T0" fmla="*/ 206 w 408"/>
                  <a:gd name="T1" fmla="*/ 64 h 64"/>
                  <a:gd name="T2" fmla="*/ 206 w 408"/>
                  <a:gd name="T3" fmla="*/ 64 h 64"/>
                  <a:gd name="T4" fmla="*/ 166 w 408"/>
                  <a:gd name="T5" fmla="*/ 64 h 64"/>
                  <a:gd name="T6" fmla="*/ 126 w 408"/>
                  <a:gd name="T7" fmla="*/ 62 h 64"/>
                  <a:gd name="T8" fmla="*/ 92 w 408"/>
                  <a:gd name="T9" fmla="*/ 60 h 64"/>
                  <a:gd name="T10" fmla="*/ 62 w 408"/>
                  <a:gd name="T11" fmla="*/ 56 h 64"/>
                  <a:gd name="T12" fmla="*/ 36 w 408"/>
                  <a:gd name="T13" fmla="*/ 52 h 64"/>
                  <a:gd name="T14" fmla="*/ 16 w 408"/>
                  <a:gd name="T15" fmla="*/ 46 h 64"/>
                  <a:gd name="T16" fmla="*/ 4 w 408"/>
                  <a:gd name="T17" fmla="*/ 40 h 64"/>
                  <a:gd name="T18" fmla="*/ 2 w 408"/>
                  <a:gd name="T19" fmla="*/ 38 h 64"/>
                  <a:gd name="T20" fmla="*/ 0 w 408"/>
                  <a:gd name="T21" fmla="*/ 34 h 64"/>
                  <a:gd name="T22" fmla="*/ 0 w 408"/>
                  <a:gd name="T23" fmla="*/ 34 h 64"/>
                  <a:gd name="T24" fmla="*/ 2 w 408"/>
                  <a:gd name="T25" fmla="*/ 30 h 64"/>
                  <a:gd name="T26" fmla="*/ 4 w 408"/>
                  <a:gd name="T27" fmla="*/ 28 h 64"/>
                  <a:gd name="T28" fmla="*/ 16 w 408"/>
                  <a:gd name="T29" fmla="*/ 20 h 64"/>
                  <a:gd name="T30" fmla="*/ 36 w 408"/>
                  <a:gd name="T31" fmla="*/ 14 h 64"/>
                  <a:gd name="T32" fmla="*/ 62 w 408"/>
                  <a:gd name="T33" fmla="*/ 10 h 64"/>
                  <a:gd name="T34" fmla="*/ 92 w 408"/>
                  <a:gd name="T35" fmla="*/ 6 h 64"/>
                  <a:gd name="T36" fmla="*/ 126 w 408"/>
                  <a:gd name="T37" fmla="*/ 2 h 64"/>
                  <a:gd name="T38" fmla="*/ 166 w 408"/>
                  <a:gd name="T39" fmla="*/ 0 h 64"/>
                  <a:gd name="T40" fmla="*/ 206 w 408"/>
                  <a:gd name="T41" fmla="*/ 0 h 64"/>
                  <a:gd name="T42" fmla="*/ 206 w 408"/>
                  <a:gd name="T43" fmla="*/ 0 h 64"/>
                  <a:gd name="T44" fmla="*/ 246 w 408"/>
                  <a:gd name="T45" fmla="*/ 0 h 64"/>
                  <a:gd name="T46" fmla="*/ 284 w 408"/>
                  <a:gd name="T47" fmla="*/ 2 h 64"/>
                  <a:gd name="T48" fmla="*/ 318 w 408"/>
                  <a:gd name="T49" fmla="*/ 6 h 64"/>
                  <a:gd name="T50" fmla="*/ 348 w 408"/>
                  <a:gd name="T51" fmla="*/ 10 h 64"/>
                  <a:gd name="T52" fmla="*/ 372 w 408"/>
                  <a:gd name="T53" fmla="*/ 14 h 64"/>
                  <a:gd name="T54" fmla="*/ 392 w 408"/>
                  <a:gd name="T55" fmla="*/ 20 h 64"/>
                  <a:gd name="T56" fmla="*/ 404 w 408"/>
                  <a:gd name="T57" fmla="*/ 28 h 64"/>
                  <a:gd name="T58" fmla="*/ 406 w 408"/>
                  <a:gd name="T59" fmla="*/ 30 h 64"/>
                  <a:gd name="T60" fmla="*/ 408 w 408"/>
                  <a:gd name="T61" fmla="*/ 34 h 64"/>
                  <a:gd name="T62" fmla="*/ 408 w 408"/>
                  <a:gd name="T63" fmla="*/ 34 h 64"/>
                  <a:gd name="T64" fmla="*/ 406 w 408"/>
                  <a:gd name="T65" fmla="*/ 38 h 64"/>
                  <a:gd name="T66" fmla="*/ 404 w 408"/>
                  <a:gd name="T67" fmla="*/ 40 h 64"/>
                  <a:gd name="T68" fmla="*/ 392 w 408"/>
                  <a:gd name="T69" fmla="*/ 46 h 64"/>
                  <a:gd name="T70" fmla="*/ 372 w 408"/>
                  <a:gd name="T71" fmla="*/ 52 h 64"/>
                  <a:gd name="T72" fmla="*/ 348 w 408"/>
                  <a:gd name="T73" fmla="*/ 56 h 64"/>
                  <a:gd name="T74" fmla="*/ 318 w 408"/>
                  <a:gd name="T75" fmla="*/ 60 h 64"/>
                  <a:gd name="T76" fmla="*/ 284 w 408"/>
                  <a:gd name="T77" fmla="*/ 62 h 64"/>
                  <a:gd name="T78" fmla="*/ 246 w 408"/>
                  <a:gd name="T79" fmla="*/ 64 h 64"/>
                  <a:gd name="T80" fmla="*/ 206 w 408"/>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64"/>
                    </a:moveTo>
                    <a:lnTo>
                      <a:pt x="206" y="64"/>
                    </a:lnTo>
                    <a:lnTo>
                      <a:pt x="166" y="64"/>
                    </a:lnTo>
                    <a:lnTo>
                      <a:pt x="126" y="62"/>
                    </a:lnTo>
                    <a:lnTo>
                      <a:pt x="92" y="60"/>
                    </a:lnTo>
                    <a:lnTo>
                      <a:pt x="62" y="56"/>
                    </a:lnTo>
                    <a:lnTo>
                      <a:pt x="36" y="52"/>
                    </a:lnTo>
                    <a:lnTo>
                      <a:pt x="16" y="46"/>
                    </a:lnTo>
                    <a:lnTo>
                      <a:pt x="4" y="40"/>
                    </a:lnTo>
                    <a:lnTo>
                      <a:pt x="2" y="38"/>
                    </a:lnTo>
                    <a:lnTo>
                      <a:pt x="0" y="34"/>
                    </a:lnTo>
                    <a:lnTo>
                      <a:pt x="0" y="34"/>
                    </a:lnTo>
                    <a:lnTo>
                      <a:pt x="2" y="30"/>
                    </a:lnTo>
                    <a:lnTo>
                      <a:pt x="4" y="28"/>
                    </a:lnTo>
                    <a:lnTo>
                      <a:pt x="16" y="20"/>
                    </a:lnTo>
                    <a:lnTo>
                      <a:pt x="36" y="14"/>
                    </a:lnTo>
                    <a:lnTo>
                      <a:pt x="62" y="10"/>
                    </a:lnTo>
                    <a:lnTo>
                      <a:pt x="92" y="6"/>
                    </a:lnTo>
                    <a:lnTo>
                      <a:pt x="126" y="2"/>
                    </a:lnTo>
                    <a:lnTo>
                      <a:pt x="166" y="0"/>
                    </a:lnTo>
                    <a:lnTo>
                      <a:pt x="206" y="0"/>
                    </a:lnTo>
                    <a:lnTo>
                      <a:pt x="206" y="0"/>
                    </a:lnTo>
                    <a:lnTo>
                      <a:pt x="246" y="0"/>
                    </a:lnTo>
                    <a:lnTo>
                      <a:pt x="284" y="2"/>
                    </a:lnTo>
                    <a:lnTo>
                      <a:pt x="318" y="6"/>
                    </a:lnTo>
                    <a:lnTo>
                      <a:pt x="348" y="10"/>
                    </a:lnTo>
                    <a:lnTo>
                      <a:pt x="372" y="14"/>
                    </a:lnTo>
                    <a:lnTo>
                      <a:pt x="392" y="20"/>
                    </a:lnTo>
                    <a:lnTo>
                      <a:pt x="404" y="28"/>
                    </a:lnTo>
                    <a:lnTo>
                      <a:pt x="406" y="30"/>
                    </a:lnTo>
                    <a:lnTo>
                      <a:pt x="408" y="34"/>
                    </a:lnTo>
                    <a:lnTo>
                      <a:pt x="408" y="34"/>
                    </a:lnTo>
                    <a:lnTo>
                      <a:pt x="406" y="38"/>
                    </a:lnTo>
                    <a:lnTo>
                      <a:pt x="404" y="40"/>
                    </a:lnTo>
                    <a:lnTo>
                      <a:pt x="392" y="46"/>
                    </a:lnTo>
                    <a:lnTo>
                      <a:pt x="372" y="52"/>
                    </a:lnTo>
                    <a:lnTo>
                      <a:pt x="348" y="56"/>
                    </a:lnTo>
                    <a:lnTo>
                      <a:pt x="318" y="60"/>
                    </a:lnTo>
                    <a:lnTo>
                      <a:pt x="284" y="62"/>
                    </a:lnTo>
                    <a:lnTo>
                      <a:pt x="246" y="64"/>
                    </a:lnTo>
                    <a:lnTo>
                      <a:pt x="206"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0" name="Freeform 567"/>
              <p:cNvSpPr>
                <a:spLocks/>
              </p:cNvSpPr>
              <p:nvPr/>
            </p:nvSpPr>
            <p:spPr bwMode="auto">
              <a:xfrm>
                <a:off x="4687" y="4192"/>
                <a:ext cx="412" cy="68"/>
              </a:xfrm>
              <a:custGeom>
                <a:avLst/>
                <a:gdLst>
                  <a:gd name="T0" fmla="*/ 208 w 412"/>
                  <a:gd name="T1" fmla="*/ 0 h 68"/>
                  <a:gd name="T2" fmla="*/ 208 w 412"/>
                  <a:gd name="T3" fmla="*/ 0 h 68"/>
                  <a:gd name="T4" fmla="*/ 166 w 412"/>
                  <a:gd name="T5" fmla="*/ 2 h 68"/>
                  <a:gd name="T6" fmla="*/ 128 w 412"/>
                  <a:gd name="T7" fmla="*/ 4 h 68"/>
                  <a:gd name="T8" fmla="*/ 92 w 412"/>
                  <a:gd name="T9" fmla="*/ 6 h 68"/>
                  <a:gd name="T10" fmla="*/ 62 w 412"/>
                  <a:gd name="T11" fmla="*/ 12 h 68"/>
                  <a:gd name="T12" fmla="*/ 36 w 412"/>
                  <a:gd name="T13" fmla="*/ 16 h 68"/>
                  <a:gd name="T14" fmla="*/ 16 w 412"/>
                  <a:gd name="T15" fmla="*/ 22 h 68"/>
                  <a:gd name="T16" fmla="*/ 4 w 412"/>
                  <a:gd name="T17" fmla="*/ 30 h 68"/>
                  <a:gd name="T18" fmla="*/ 2 w 412"/>
                  <a:gd name="T19" fmla="*/ 32 h 68"/>
                  <a:gd name="T20" fmla="*/ 0 w 412"/>
                  <a:gd name="T21" fmla="*/ 36 h 68"/>
                  <a:gd name="T22" fmla="*/ 0 w 412"/>
                  <a:gd name="T23" fmla="*/ 36 h 68"/>
                  <a:gd name="T24" fmla="*/ 2 w 412"/>
                  <a:gd name="T25" fmla="*/ 40 h 68"/>
                  <a:gd name="T26" fmla="*/ 4 w 412"/>
                  <a:gd name="T27" fmla="*/ 42 h 68"/>
                  <a:gd name="T28" fmla="*/ 16 w 412"/>
                  <a:gd name="T29" fmla="*/ 48 h 68"/>
                  <a:gd name="T30" fmla="*/ 36 w 412"/>
                  <a:gd name="T31" fmla="*/ 54 h 68"/>
                  <a:gd name="T32" fmla="*/ 62 w 412"/>
                  <a:gd name="T33" fmla="*/ 58 h 68"/>
                  <a:gd name="T34" fmla="*/ 92 w 412"/>
                  <a:gd name="T35" fmla="*/ 62 h 68"/>
                  <a:gd name="T36" fmla="*/ 128 w 412"/>
                  <a:gd name="T37" fmla="*/ 64 h 68"/>
                  <a:gd name="T38" fmla="*/ 166 w 412"/>
                  <a:gd name="T39" fmla="*/ 66 h 68"/>
                  <a:gd name="T40" fmla="*/ 208 w 412"/>
                  <a:gd name="T41" fmla="*/ 68 h 68"/>
                  <a:gd name="T42" fmla="*/ 208 w 412"/>
                  <a:gd name="T43" fmla="*/ 68 h 68"/>
                  <a:gd name="T44" fmla="*/ 248 w 412"/>
                  <a:gd name="T45" fmla="*/ 66 h 68"/>
                  <a:gd name="T46" fmla="*/ 286 w 412"/>
                  <a:gd name="T47" fmla="*/ 64 h 68"/>
                  <a:gd name="T48" fmla="*/ 322 w 412"/>
                  <a:gd name="T49" fmla="*/ 62 h 68"/>
                  <a:gd name="T50" fmla="*/ 352 w 412"/>
                  <a:gd name="T51" fmla="*/ 58 h 68"/>
                  <a:gd name="T52" fmla="*/ 376 w 412"/>
                  <a:gd name="T53" fmla="*/ 54 h 68"/>
                  <a:gd name="T54" fmla="*/ 396 w 412"/>
                  <a:gd name="T55" fmla="*/ 48 h 68"/>
                  <a:gd name="T56" fmla="*/ 408 w 412"/>
                  <a:gd name="T57" fmla="*/ 42 h 68"/>
                  <a:gd name="T58" fmla="*/ 410 w 412"/>
                  <a:gd name="T59" fmla="*/ 40 h 68"/>
                  <a:gd name="T60" fmla="*/ 412 w 412"/>
                  <a:gd name="T61" fmla="*/ 36 h 68"/>
                  <a:gd name="T62" fmla="*/ 412 w 412"/>
                  <a:gd name="T63" fmla="*/ 36 h 68"/>
                  <a:gd name="T64" fmla="*/ 410 w 412"/>
                  <a:gd name="T65" fmla="*/ 32 h 68"/>
                  <a:gd name="T66" fmla="*/ 408 w 412"/>
                  <a:gd name="T67" fmla="*/ 30 h 68"/>
                  <a:gd name="T68" fmla="*/ 396 w 412"/>
                  <a:gd name="T69" fmla="*/ 22 h 68"/>
                  <a:gd name="T70" fmla="*/ 376 w 412"/>
                  <a:gd name="T71" fmla="*/ 16 h 68"/>
                  <a:gd name="T72" fmla="*/ 352 w 412"/>
                  <a:gd name="T73" fmla="*/ 12 h 68"/>
                  <a:gd name="T74" fmla="*/ 322 w 412"/>
                  <a:gd name="T75" fmla="*/ 6 h 68"/>
                  <a:gd name="T76" fmla="*/ 286 w 412"/>
                  <a:gd name="T77" fmla="*/ 4 h 68"/>
                  <a:gd name="T78" fmla="*/ 248 w 412"/>
                  <a:gd name="T79" fmla="*/ 2 h 68"/>
                  <a:gd name="T80" fmla="*/ 208 w 412"/>
                  <a:gd name="T8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2" h="68">
                    <a:moveTo>
                      <a:pt x="208" y="0"/>
                    </a:moveTo>
                    <a:lnTo>
                      <a:pt x="208" y="0"/>
                    </a:lnTo>
                    <a:lnTo>
                      <a:pt x="166" y="2"/>
                    </a:lnTo>
                    <a:lnTo>
                      <a:pt x="128" y="4"/>
                    </a:lnTo>
                    <a:lnTo>
                      <a:pt x="92" y="6"/>
                    </a:lnTo>
                    <a:lnTo>
                      <a:pt x="62" y="12"/>
                    </a:lnTo>
                    <a:lnTo>
                      <a:pt x="36" y="16"/>
                    </a:lnTo>
                    <a:lnTo>
                      <a:pt x="16" y="22"/>
                    </a:lnTo>
                    <a:lnTo>
                      <a:pt x="4" y="30"/>
                    </a:lnTo>
                    <a:lnTo>
                      <a:pt x="2" y="32"/>
                    </a:lnTo>
                    <a:lnTo>
                      <a:pt x="0" y="36"/>
                    </a:lnTo>
                    <a:lnTo>
                      <a:pt x="0" y="36"/>
                    </a:lnTo>
                    <a:lnTo>
                      <a:pt x="2" y="40"/>
                    </a:lnTo>
                    <a:lnTo>
                      <a:pt x="4" y="42"/>
                    </a:lnTo>
                    <a:lnTo>
                      <a:pt x="16" y="48"/>
                    </a:lnTo>
                    <a:lnTo>
                      <a:pt x="36" y="54"/>
                    </a:lnTo>
                    <a:lnTo>
                      <a:pt x="62" y="58"/>
                    </a:lnTo>
                    <a:lnTo>
                      <a:pt x="92" y="62"/>
                    </a:lnTo>
                    <a:lnTo>
                      <a:pt x="128" y="64"/>
                    </a:lnTo>
                    <a:lnTo>
                      <a:pt x="166" y="66"/>
                    </a:lnTo>
                    <a:lnTo>
                      <a:pt x="208" y="68"/>
                    </a:lnTo>
                    <a:lnTo>
                      <a:pt x="208" y="68"/>
                    </a:lnTo>
                    <a:lnTo>
                      <a:pt x="248" y="66"/>
                    </a:lnTo>
                    <a:lnTo>
                      <a:pt x="286" y="64"/>
                    </a:lnTo>
                    <a:lnTo>
                      <a:pt x="322" y="62"/>
                    </a:lnTo>
                    <a:lnTo>
                      <a:pt x="352" y="58"/>
                    </a:lnTo>
                    <a:lnTo>
                      <a:pt x="376" y="54"/>
                    </a:lnTo>
                    <a:lnTo>
                      <a:pt x="396" y="48"/>
                    </a:lnTo>
                    <a:lnTo>
                      <a:pt x="408" y="42"/>
                    </a:lnTo>
                    <a:lnTo>
                      <a:pt x="410" y="40"/>
                    </a:lnTo>
                    <a:lnTo>
                      <a:pt x="412" y="36"/>
                    </a:lnTo>
                    <a:lnTo>
                      <a:pt x="412" y="36"/>
                    </a:lnTo>
                    <a:lnTo>
                      <a:pt x="410" y="32"/>
                    </a:lnTo>
                    <a:lnTo>
                      <a:pt x="408" y="30"/>
                    </a:lnTo>
                    <a:lnTo>
                      <a:pt x="396" y="22"/>
                    </a:lnTo>
                    <a:lnTo>
                      <a:pt x="376" y="16"/>
                    </a:lnTo>
                    <a:lnTo>
                      <a:pt x="352" y="12"/>
                    </a:lnTo>
                    <a:lnTo>
                      <a:pt x="322" y="6"/>
                    </a:lnTo>
                    <a:lnTo>
                      <a:pt x="286" y="4"/>
                    </a:lnTo>
                    <a:lnTo>
                      <a:pt x="248" y="2"/>
                    </a:lnTo>
                    <a:lnTo>
                      <a:pt x="2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1" name="Freeform 568"/>
              <p:cNvSpPr>
                <a:spLocks noEditPoints="1"/>
              </p:cNvSpPr>
              <p:nvPr/>
            </p:nvSpPr>
            <p:spPr bwMode="auto">
              <a:xfrm>
                <a:off x="4689" y="4194"/>
                <a:ext cx="408" cy="64"/>
              </a:xfrm>
              <a:custGeom>
                <a:avLst/>
                <a:gdLst>
                  <a:gd name="T0" fmla="*/ 206 w 408"/>
                  <a:gd name="T1" fmla="*/ 64 h 64"/>
                  <a:gd name="T2" fmla="*/ 128 w 408"/>
                  <a:gd name="T3" fmla="*/ 62 h 64"/>
                  <a:gd name="T4" fmla="*/ 62 w 408"/>
                  <a:gd name="T5" fmla="*/ 56 h 64"/>
                  <a:gd name="T6" fmla="*/ 18 w 408"/>
                  <a:gd name="T7" fmla="*/ 46 h 64"/>
                  <a:gd name="T8" fmla="*/ 4 w 408"/>
                  <a:gd name="T9" fmla="*/ 38 h 64"/>
                  <a:gd name="T10" fmla="*/ 2 w 408"/>
                  <a:gd name="T11" fmla="*/ 34 h 64"/>
                  <a:gd name="T12" fmla="*/ 6 w 408"/>
                  <a:gd name="T13" fmla="*/ 28 h 64"/>
                  <a:gd name="T14" fmla="*/ 38 w 408"/>
                  <a:gd name="T15" fmla="*/ 14 h 64"/>
                  <a:gd name="T16" fmla="*/ 92 w 408"/>
                  <a:gd name="T17" fmla="*/ 6 h 64"/>
                  <a:gd name="T18" fmla="*/ 166 w 408"/>
                  <a:gd name="T19" fmla="*/ 0 h 64"/>
                  <a:gd name="T20" fmla="*/ 206 w 408"/>
                  <a:gd name="T21" fmla="*/ 0 h 64"/>
                  <a:gd name="T22" fmla="*/ 284 w 408"/>
                  <a:gd name="T23" fmla="*/ 2 h 64"/>
                  <a:gd name="T24" fmla="*/ 346 w 408"/>
                  <a:gd name="T25" fmla="*/ 10 h 64"/>
                  <a:gd name="T26" fmla="*/ 390 w 408"/>
                  <a:gd name="T27" fmla="*/ 20 h 64"/>
                  <a:gd name="T28" fmla="*/ 404 w 408"/>
                  <a:gd name="T29" fmla="*/ 30 h 64"/>
                  <a:gd name="T30" fmla="*/ 406 w 408"/>
                  <a:gd name="T31" fmla="*/ 34 h 64"/>
                  <a:gd name="T32" fmla="*/ 402 w 408"/>
                  <a:gd name="T33" fmla="*/ 40 h 64"/>
                  <a:gd name="T34" fmla="*/ 372 w 408"/>
                  <a:gd name="T35" fmla="*/ 52 h 64"/>
                  <a:gd name="T36" fmla="*/ 316 w 408"/>
                  <a:gd name="T37" fmla="*/ 60 h 64"/>
                  <a:gd name="T38" fmla="*/ 246 w 408"/>
                  <a:gd name="T39" fmla="*/ 64 h 64"/>
                  <a:gd name="T40" fmla="*/ 206 w 408"/>
                  <a:gd name="T41" fmla="*/ 0 h 64"/>
                  <a:gd name="T42" fmla="*/ 166 w 408"/>
                  <a:gd name="T43" fmla="*/ 0 h 64"/>
                  <a:gd name="T44" fmla="*/ 92 w 408"/>
                  <a:gd name="T45" fmla="*/ 6 h 64"/>
                  <a:gd name="T46" fmla="*/ 36 w 408"/>
                  <a:gd name="T47" fmla="*/ 14 h 64"/>
                  <a:gd name="T48" fmla="*/ 4 w 408"/>
                  <a:gd name="T49" fmla="*/ 28 h 64"/>
                  <a:gd name="T50" fmla="*/ 0 w 408"/>
                  <a:gd name="T51" fmla="*/ 34 h 64"/>
                  <a:gd name="T52" fmla="*/ 2 w 408"/>
                  <a:gd name="T53" fmla="*/ 38 h 64"/>
                  <a:gd name="T54" fmla="*/ 16 w 408"/>
                  <a:gd name="T55" fmla="*/ 46 h 64"/>
                  <a:gd name="T56" fmla="*/ 62 w 408"/>
                  <a:gd name="T57" fmla="*/ 56 h 64"/>
                  <a:gd name="T58" fmla="*/ 126 w 408"/>
                  <a:gd name="T59" fmla="*/ 62 h 64"/>
                  <a:gd name="T60" fmla="*/ 206 w 408"/>
                  <a:gd name="T61" fmla="*/ 64 h 64"/>
                  <a:gd name="T62" fmla="*/ 246 w 408"/>
                  <a:gd name="T63" fmla="*/ 64 h 64"/>
                  <a:gd name="T64" fmla="*/ 318 w 408"/>
                  <a:gd name="T65" fmla="*/ 60 h 64"/>
                  <a:gd name="T66" fmla="*/ 372 w 408"/>
                  <a:gd name="T67" fmla="*/ 52 h 64"/>
                  <a:gd name="T68" fmla="*/ 404 w 408"/>
                  <a:gd name="T69" fmla="*/ 40 h 64"/>
                  <a:gd name="T70" fmla="*/ 408 w 408"/>
                  <a:gd name="T71" fmla="*/ 34 h 64"/>
                  <a:gd name="T72" fmla="*/ 406 w 408"/>
                  <a:gd name="T73" fmla="*/ 30 h 64"/>
                  <a:gd name="T74" fmla="*/ 392 w 408"/>
                  <a:gd name="T75" fmla="*/ 20 h 64"/>
                  <a:gd name="T76" fmla="*/ 348 w 408"/>
                  <a:gd name="T77" fmla="*/ 10 h 64"/>
                  <a:gd name="T78" fmla="*/ 284 w 408"/>
                  <a:gd name="T79" fmla="*/ 2 h 64"/>
                  <a:gd name="T80" fmla="*/ 206 w 408"/>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64"/>
                    </a:moveTo>
                    <a:lnTo>
                      <a:pt x="206" y="64"/>
                    </a:lnTo>
                    <a:lnTo>
                      <a:pt x="166" y="64"/>
                    </a:lnTo>
                    <a:lnTo>
                      <a:pt x="128" y="62"/>
                    </a:lnTo>
                    <a:lnTo>
                      <a:pt x="92" y="60"/>
                    </a:lnTo>
                    <a:lnTo>
                      <a:pt x="62" y="56"/>
                    </a:lnTo>
                    <a:lnTo>
                      <a:pt x="38" y="52"/>
                    </a:lnTo>
                    <a:lnTo>
                      <a:pt x="18" y="46"/>
                    </a:lnTo>
                    <a:lnTo>
                      <a:pt x="6" y="40"/>
                    </a:lnTo>
                    <a:lnTo>
                      <a:pt x="4" y="38"/>
                    </a:lnTo>
                    <a:lnTo>
                      <a:pt x="2" y="34"/>
                    </a:lnTo>
                    <a:lnTo>
                      <a:pt x="2" y="34"/>
                    </a:lnTo>
                    <a:lnTo>
                      <a:pt x="4" y="30"/>
                    </a:lnTo>
                    <a:lnTo>
                      <a:pt x="6" y="28"/>
                    </a:lnTo>
                    <a:lnTo>
                      <a:pt x="18" y="20"/>
                    </a:lnTo>
                    <a:lnTo>
                      <a:pt x="38" y="14"/>
                    </a:lnTo>
                    <a:lnTo>
                      <a:pt x="62" y="10"/>
                    </a:lnTo>
                    <a:lnTo>
                      <a:pt x="92" y="6"/>
                    </a:lnTo>
                    <a:lnTo>
                      <a:pt x="128" y="2"/>
                    </a:lnTo>
                    <a:lnTo>
                      <a:pt x="166" y="0"/>
                    </a:lnTo>
                    <a:lnTo>
                      <a:pt x="206" y="0"/>
                    </a:lnTo>
                    <a:lnTo>
                      <a:pt x="206" y="0"/>
                    </a:lnTo>
                    <a:lnTo>
                      <a:pt x="246" y="0"/>
                    </a:lnTo>
                    <a:lnTo>
                      <a:pt x="284" y="2"/>
                    </a:lnTo>
                    <a:lnTo>
                      <a:pt x="316" y="6"/>
                    </a:lnTo>
                    <a:lnTo>
                      <a:pt x="346" y="10"/>
                    </a:lnTo>
                    <a:lnTo>
                      <a:pt x="372" y="14"/>
                    </a:lnTo>
                    <a:lnTo>
                      <a:pt x="390" y="20"/>
                    </a:lnTo>
                    <a:lnTo>
                      <a:pt x="402" y="28"/>
                    </a:lnTo>
                    <a:lnTo>
                      <a:pt x="404" y="30"/>
                    </a:lnTo>
                    <a:lnTo>
                      <a:pt x="406" y="34"/>
                    </a:lnTo>
                    <a:lnTo>
                      <a:pt x="406" y="34"/>
                    </a:lnTo>
                    <a:lnTo>
                      <a:pt x="404" y="38"/>
                    </a:lnTo>
                    <a:lnTo>
                      <a:pt x="402" y="40"/>
                    </a:lnTo>
                    <a:lnTo>
                      <a:pt x="390" y="46"/>
                    </a:lnTo>
                    <a:lnTo>
                      <a:pt x="372" y="52"/>
                    </a:lnTo>
                    <a:lnTo>
                      <a:pt x="346" y="56"/>
                    </a:lnTo>
                    <a:lnTo>
                      <a:pt x="316" y="60"/>
                    </a:lnTo>
                    <a:lnTo>
                      <a:pt x="284" y="62"/>
                    </a:lnTo>
                    <a:lnTo>
                      <a:pt x="246" y="64"/>
                    </a:lnTo>
                    <a:lnTo>
                      <a:pt x="206" y="64"/>
                    </a:lnTo>
                    <a:close/>
                    <a:moveTo>
                      <a:pt x="206" y="0"/>
                    </a:moveTo>
                    <a:lnTo>
                      <a:pt x="206" y="0"/>
                    </a:lnTo>
                    <a:lnTo>
                      <a:pt x="166" y="0"/>
                    </a:lnTo>
                    <a:lnTo>
                      <a:pt x="126" y="2"/>
                    </a:lnTo>
                    <a:lnTo>
                      <a:pt x="92" y="6"/>
                    </a:lnTo>
                    <a:lnTo>
                      <a:pt x="62" y="10"/>
                    </a:lnTo>
                    <a:lnTo>
                      <a:pt x="36" y="14"/>
                    </a:lnTo>
                    <a:lnTo>
                      <a:pt x="16" y="20"/>
                    </a:lnTo>
                    <a:lnTo>
                      <a:pt x="4" y="28"/>
                    </a:lnTo>
                    <a:lnTo>
                      <a:pt x="2" y="30"/>
                    </a:lnTo>
                    <a:lnTo>
                      <a:pt x="0" y="34"/>
                    </a:lnTo>
                    <a:lnTo>
                      <a:pt x="0" y="34"/>
                    </a:lnTo>
                    <a:lnTo>
                      <a:pt x="2" y="38"/>
                    </a:lnTo>
                    <a:lnTo>
                      <a:pt x="4" y="40"/>
                    </a:lnTo>
                    <a:lnTo>
                      <a:pt x="16" y="46"/>
                    </a:lnTo>
                    <a:lnTo>
                      <a:pt x="36" y="52"/>
                    </a:lnTo>
                    <a:lnTo>
                      <a:pt x="62" y="56"/>
                    </a:lnTo>
                    <a:lnTo>
                      <a:pt x="92" y="60"/>
                    </a:lnTo>
                    <a:lnTo>
                      <a:pt x="126" y="62"/>
                    </a:lnTo>
                    <a:lnTo>
                      <a:pt x="166" y="64"/>
                    </a:lnTo>
                    <a:lnTo>
                      <a:pt x="206" y="64"/>
                    </a:lnTo>
                    <a:lnTo>
                      <a:pt x="206" y="64"/>
                    </a:lnTo>
                    <a:lnTo>
                      <a:pt x="246" y="64"/>
                    </a:lnTo>
                    <a:lnTo>
                      <a:pt x="284" y="62"/>
                    </a:lnTo>
                    <a:lnTo>
                      <a:pt x="318" y="60"/>
                    </a:lnTo>
                    <a:lnTo>
                      <a:pt x="348" y="56"/>
                    </a:lnTo>
                    <a:lnTo>
                      <a:pt x="372" y="52"/>
                    </a:lnTo>
                    <a:lnTo>
                      <a:pt x="392" y="46"/>
                    </a:lnTo>
                    <a:lnTo>
                      <a:pt x="404" y="40"/>
                    </a:lnTo>
                    <a:lnTo>
                      <a:pt x="406" y="38"/>
                    </a:lnTo>
                    <a:lnTo>
                      <a:pt x="408" y="34"/>
                    </a:lnTo>
                    <a:lnTo>
                      <a:pt x="408" y="34"/>
                    </a:lnTo>
                    <a:lnTo>
                      <a:pt x="406" y="30"/>
                    </a:lnTo>
                    <a:lnTo>
                      <a:pt x="404" y="28"/>
                    </a:lnTo>
                    <a:lnTo>
                      <a:pt x="392" y="20"/>
                    </a:lnTo>
                    <a:lnTo>
                      <a:pt x="372" y="14"/>
                    </a:lnTo>
                    <a:lnTo>
                      <a:pt x="348" y="10"/>
                    </a:lnTo>
                    <a:lnTo>
                      <a:pt x="318" y="6"/>
                    </a:lnTo>
                    <a:lnTo>
                      <a:pt x="284" y="2"/>
                    </a:lnTo>
                    <a:lnTo>
                      <a:pt x="246" y="0"/>
                    </a:lnTo>
                    <a:lnTo>
                      <a:pt x="206" y="0"/>
                    </a:lnTo>
                    <a:close/>
                  </a:path>
                </a:pathLst>
              </a:custGeom>
              <a:solidFill>
                <a:srgbClr val="A0989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2" name="Freeform 569"/>
              <p:cNvSpPr>
                <a:spLocks/>
              </p:cNvSpPr>
              <p:nvPr/>
            </p:nvSpPr>
            <p:spPr bwMode="auto">
              <a:xfrm>
                <a:off x="4691" y="4194"/>
                <a:ext cx="404" cy="64"/>
              </a:xfrm>
              <a:custGeom>
                <a:avLst/>
                <a:gdLst>
                  <a:gd name="T0" fmla="*/ 204 w 404"/>
                  <a:gd name="T1" fmla="*/ 64 h 64"/>
                  <a:gd name="T2" fmla="*/ 204 w 404"/>
                  <a:gd name="T3" fmla="*/ 64 h 64"/>
                  <a:gd name="T4" fmla="*/ 164 w 404"/>
                  <a:gd name="T5" fmla="*/ 64 h 64"/>
                  <a:gd name="T6" fmla="*/ 126 w 404"/>
                  <a:gd name="T7" fmla="*/ 62 h 64"/>
                  <a:gd name="T8" fmla="*/ 90 w 404"/>
                  <a:gd name="T9" fmla="*/ 60 h 64"/>
                  <a:gd name="T10" fmla="*/ 60 w 404"/>
                  <a:gd name="T11" fmla="*/ 56 h 64"/>
                  <a:gd name="T12" fmla="*/ 36 w 404"/>
                  <a:gd name="T13" fmla="*/ 52 h 64"/>
                  <a:gd name="T14" fmla="*/ 16 w 404"/>
                  <a:gd name="T15" fmla="*/ 46 h 64"/>
                  <a:gd name="T16" fmla="*/ 4 w 404"/>
                  <a:gd name="T17" fmla="*/ 40 h 64"/>
                  <a:gd name="T18" fmla="*/ 2 w 404"/>
                  <a:gd name="T19" fmla="*/ 38 h 64"/>
                  <a:gd name="T20" fmla="*/ 0 w 404"/>
                  <a:gd name="T21" fmla="*/ 34 h 64"/>
                  <a:gd name="T22" fmla="*/ 0 w 404"/>
                  <a:gd name="T23" fmla="*/ 34 h 64"/>
                  <a:gd name="T24" fmla="*/ 2 w 404"/>
                  <a:gd name="T25" fmla="*/ 30 h 64"/>
                  <a:gd name="T26" fmla="*/ 4 w 404"/>
                  <a:gd name="T27" fmla="*/ 28 h 64"/>
                  <a:gd name="T28" fmla="*/ 16 w 404"/>
                  <a:gd name="T29" fmla="*/ 20 h 64"/>
                  <a:gd name="T30" fmla="*/ 36 w 404"/>
                  <a:gd name="T31" fmla="*/ 14 h 64"/>
                  <a:gd name="T32" fmla="*/ 60 w 404"/>
                  <a:gd name="T33" fmla="*/ 10 h 64"/>
                  <a:gd name="T34" fmla="*/ 90 w 404"/>
                  <a:gd name="T35" fmla="*/ 6 h 64"/>
                  <a:gd name="T36" fmla="*/ 126 w 404"/>
                  <a:gd name="T37" fmla="*/ 2 h 64"/>
                  <a:gd name="T38" fmla="*/ 164 w 404"/>
                  <a:gd name="T39" fmla="*/ 0 h 64"/>
                  <a:gd name="T40" fmla="*/ 204 w 404"/>
                  <a:gd name="T41" fmla="*/ 0 h 64"/>
                  <a:gd name="T42" fmla="*/ 204 w 404"/>
                  <a:gd name="T43" fmla="*/ 0 h 64"/>
                  <a:gd name="T44" fmla="*/ 244 w 404"/>
                  <a:gd name="T45" fmla="*/ 0 h 64"/>
                  <a:gd name="T46" fmla="*/ 282 w 404"/>
                  <a:gd name="T47" fmla="*/ 2 h 64"/>
                  <a:gd name="T48" fmla="*/ 314 w 404"/>
                  <a:gd name="T49" fmla="*/ 6 h 64"/>
                  <a:gd name="T50" fmla="*/ 344 w 404"/>
                  <a:gd name="T51" fmla="*/ 10 h 64"/>
                  <a:gd name="T52" fmla="*/ 370 w 404"/>
                  <a:gd name="T53" fmla="*/ 14 h 64"/>
                  <a:gd name="T54" fmla="*/ 388 w 404"/>
                  <a:gd name="T55" fmla="*/ 20 h 64"/>
                  <a:gd name="T56" fmla="*/ 400 w 404"/>
                  <a:gd name="T57" fmla="*/ 28 h 64"/>
                  <a:gd name="T58" fmla="*/ 402 w 404"/>
                  <a:gd name="T59" fmla="*/ 30 h 64"/>
                  <a:gd name="T60" fmla="*/ 404 w 404"/>
                  <a:gd name="T61" fmla="*/ 34 h 64"/>
                  <a:gd name="T62" fmla="*/ 404 w 404"/>
                  <a:gd name="T63" fmla="*/ 34 h 64"/>
                  <a:gd name="T64" fmla="*/ 402 w 404"/>
                  <a:gd name="T65" fmla="*/ 38 h 64"/>
                  <a:gd name="T66" fmla="*/ 400 w 404"/>
                  <a:gd name="T67" fmla="*/ 40 h 64"/>
                  <a:gd name="T68" fmla="*/ 388 w 404"/>
                  <a:gd name="T69" fmla="*/ 46 h 64"/>
                  <a:gd name="T70" fmla="*/ 370 w 404"/>
                  <a:gd name="T71" fmla="*/ 52 h 64"/>
                  <a:gd name="T72" fmla="*/ 344 w 404"/>
                  <a:gd name="T73" fmla="*/ 56 h 64"/>
                  <a:gd name="T74" fmla="*/ 314 w 404"/>
                  <a:gd name="T75" fmla="*/ 60 h 64"/>
                  <a:gd name="T76" fmla="*/ 282 w 404"/>
                  <a:gd name="T77" fmla="*/ 62 h 64"/>
                  <a:gd name="T78" fmla="*/ 244 w 404"/>
                  <a:gd name="T79" fmla="*/ 64 h 64"/>
                  <a:gd name="T80" fmla="*/ 204 w 404"/>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64"/>
                    </a:moveTo>
                    <a:lnTo>
                      <a:pt x="204" y="64"/>
                    </a:lnTo>
                    <a:lnTo>
                      <a:pt x="164" y="64"/>
                    </a:lnTo>
                    <a:lnTo>
                      <a:pt x="126" y="62"/>
                    </a:lnTo>
                    <a:lnTo>
                      <a:pt x="90" y="60"/>
                    </a:lnTo>
                    <a:lnTo>
                      <a:pt x="60" y="56"/>
                    </a:lnTo>
                    <a:lnTo>
                      <a:pt x="36" y="52"/>
                    </a:lnTo>
                    <a:lnTo>
                      <a:pt x="16" y="46"/>
                    </a:lnTo>
                    <a:lnTo>
                      <a:pt x="4" y="40"/>
                    </a:lnTo>
                    <a:lnTo>
                      <a:pt x="2" y="38"/>
                    </a:lnTo>
                    <a:lnTo>
                      <a:pt x="0" y="34"/>
                    </a:lnTo>
                    <a:lnTo>
                      <a:pt x="0" y="34"/>
                    </a:lnTo>
                    <a:lnTo>
                      <a:pt x="2" y="30"/>
                    </a:lnTo>
                    <a:lnTo>
                      <a:pt x="4" y="28"/>
                    </a:lnTo>
                    <a:lnTo>
                      <a:pt x="16" y="20"/>
                    </a:lnTo>
                    <a:lnTo>
                      <a:pt x="36" y="14"/>
                    </a:lnTo>
                    <a:lnTo>
                      <a:pt x="60" y="10"/>
                    </a:lnTo>
                    <a:lnTo>
                      <a:pt x="90" y="6"/>
                    </a:lnTo>
                    <a:lnTo>
                      <a:pt x="126" y="2"/>
                    </a:lnTo>
                    <a:lnTo>
                      <a:pt x="164" y="0"/>
                    </a:lnTo>
                    <a:lnTo>
                      <a:pt x="204" y="0"/>
                    </a:lnTo>
                    <a:lnTo>
                      <a:pt x="204" y="0"/>
                    </a:lnTo>
                    <a:lnTo>
                      <a:pt x="244" y="0"/>
                    </a:lnTo>
                    <a:lnTo>
                      <a:pt x="282" y="2"/>
                    </a:lnTo>
                    <a:lnTo>
                      <a:pt x="314" y="6"/>
                    </a:lnTo>
                    <a:lnTo>
                      <a:pt x="344" y="10"/>
                    </a:lnTo>
                    <a:lnTo>
                      <a:pt x="370" y="14"/>
                    </a:lnTo>
                    <a:lnTo>
                      <a:pt x="388" y="20"/>
                    </a:lnTo>
                    <a:lnTo>
                      <a:pt x="400" y="28"/>
                    </a:lnTo>
                    <a:lnTo>
                      <a:pt x="402" y="30"/>
                    </a:lnTo>
                    <a:lnTo>
                      <a:pt x="404" y="34"/>
                    </a:lnTo>
                    <a:lnTo>
                      <a:pt x="404" y="34"/>
                    </a:lnTo>
                    <a:lnTo>
                      <a:pt x="402" y="38"/>
                    </a:lnTo>
                    <a:lnTo>
                      <a:pt x="400" y="40"/>
                    </a:lnTo>
                    <a:lnTo>
                      <a:pt x="388" y="46"/>
                    </a:lnTo>
                    <a:lnTo>
                      <a:pt x="370" y="52"/>
                    </a:lnTo>
                    <a:lnTo>
                      <a:pt x="344" y="56"/>
                    </a:lnTo>
                    <a:lnTo>
                      <a:pt x="314" y="60"/>
                    </a:lnTo>
                    <a:lnTo>
                      <a:pt x="282" y="62"/>
                    </a:lnTo>
                    <a:lnTo>
                      <a:pt x="244" y="64"/>
                    </a:lnTo>
                    <a:lnTo>
                      <a:pt x="204"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3" name="Freeform 570"/>
              <p:cNvSpPr>
                <a:spLocks/>
              </p:cNvSpPr>
              <p:nvPr/>
            </p:nvSpPr>
            <p:spPr bwMode="auto">
              <a:xfrm>
                <a:off x="4689" y="4194"/>
                <a:ext cx="408" cy="64"/>
              </a:xfrm>
              <a:custGeom>
                <a:avLst/>
                <a:gdLst>
                  <a:gd name="T0" fmla="*/ 206 w 408"/>
                  <a:gd name="T1" fmla="*/ 0 h 64"/>
                  <a:gd name="T2" fmla="*/ 206 w 408"/>
                  <a:gd name="T3" fmla="*/ 0 h 64"/>
                  <a:gd name="T4" fmla="*/ 166 w 408"/>
                  <a:gd name="T5" fmla="*/ 0 h 64"/>
                  <a:gd name="T6" fmla="*/ 126 w 408"/>
                  <a:gd name="T7" fmla="*/ 2 h 64"/>
                  <a:gd name="T8" fmla="*/ 92 w 408"/>
                  <a:gd name="T9" fmla="*/ 6 h 64"/>
                  <a:gd name="T10" fmla="*/ 62 w 408"/>
                  <a:gd name="T11" fmla="*/ 10 h 64"/>
                  <a:gd name="T12" fmla="*/ 36 w 408"/>
                  <a:gd name="T13" fmla="*/ 14 h 64"/>
                  <a:gd name="T14" fmla="*/ 16 w 408"/>
                  <a:gd name="T15" fmla="*/ 20 h 64"/>
                  <a:gd name="T16" fmla="*/ 4 w 408"/>
                  <a:gd name="T17" fmla="*/ 28 h 64"/>
                  <a:gd name="T18" fmla="*/ 2 w 408"/>
                  <a:gd name="T19" fmla="*/ 30 h 64"/>
                  <a:gd name="T20" fmla="*/ 0 w 408"/>
                  <a:gd name="T21" fmla="*/ 34 h 64"/>
                  <a:gd name="T22" fmla="*/ 0 w 408"/>
                  <a:gd name="T23" fmla="*/ 34 h 64"/>
                  <a:gd name="T24" fmla="*/ 2 w 408"/>
                  <a:gd name="T25" fmla="*/ 38 h 64"/>
                  <a:gd name="T26" fmla="*/ 4 w 408"/>
                  <a:gd name="T27" fmla="*/ 40 h 64"/>
                  <a:gd name="T28" fmla="*/ 16 w 408"/>
                  <a:gd name="T29" fmla="*/ 46 h 64"/>
                  <a:gd name="T30" fmla="*/ 36 w 408"/>
                  <a:gd name="T31" fmla="*/ 52 h 64"/>
                  <a:gd name="T32" fmla="*/ 62 w 408"/>
                  <a:gd name="T33" fmla="*/ 56 h 64"/>
                  <a:gd name="T34" fmla="*/ 92 w 408"/>
                  <a:gd name="T35" fmla="*/ 60 h 64"/>
                  <a:gd name="T36" fmla="*/ 126 w 408"/>
                  <a:gd name="T37" fmla="*/ 62 h 64"/>
                  <a:gd name="T38" fmla="*/ 166 w 408"/>
                  <a:gd name="T39" fmla="*/ 64 h 64"/>
                  <a:gd name="T40" fmla="*/ 206 w 408"/>
                  <a:gd name="T41" fmla="*/ 64 h 64"/>
                  <a:gd name="T42" fmla="*/ 206 w 408"/>
                  <a:gd name="T43" fmla="*/ 64 h 64"/>
                  <a:gd name="T44" fmla="*/ 246 w 408"/>
                  <a:gd name="T45" fmla="*/ 64 h 64"/>
                  <a:gd name="T46" fmla="*/ 284 w 408"/>
                  <a:gd name="T47" fmla="*/ 62 h 64"/>
                  <a:gd name="T48" fmla="*/ 318 w 408"/>
                  <a:gd name="T49" fmla="*/ 60 h 64"/>
                  <a:gd name="T50" fmla="*/ 348 w 408"/>
                  <a:gd name="T51" fmla="*/ 56 h 64"/>
                  <a:gd name="T52" fmla="*/ 372 w 408"/>
                  <a:gd name="T53" fmla="*/ 52 h 64"/>
                  <a:gd name="T54" fmla="*/ 392 w 408"/>
                  <a:gd name="T55" fmla="*/ 46 h 64"/>
                  <a:gd name="T56" fmla="*/ 404 w 408"/>
                  <a:gd name="T57" fmla="*/ 40 h 64"/>
                  <a:gd name="T58" fmla="*/ 406 w 408"/>
                  <a:gd name="T59" fmla="*/ 38 h 64"/>
                  <a:gd name="T60" fmla="*/ 408 w 408"/>
                  <a:gd name="T61" fmla="*/ 34 h 64"/>
                  <a:gd name="T62" fmla="*/ 408 w 408"/>
                  <a:gd name="T63" fmla="*/ 34 h 64"/>
                  <a:gd name="T64" fmla="*/ 406 w 408"/>
                  <a:gd name="T65" fmla="*/ 30 h 64"/>
                  <a:gd name="T66" fmla="*/ 404 w 408"/>
                  <a:gd name="T67" fmla="*/ 28 h 64"/>
                  <a:gd name="T68" fmla="*/ 392 w 408"/>
                  <a:gd name="T69" fmla="*/ 20 h 64"/>
                  <a:gd name="T70" fmla="*/ 372 w 408"/>
                  <a:gd name="T71" fmla="*/ 14 h 64"/>
                  <a:gd name="T72" fmla="*/ 348 w 408"/>
                  <a:gd name="T73" fmla="*/ 10 h 64"/>
                  <a:gd name="T74" fmla="*/ 318 w 408"/>
                  <a:gd name="T75" fmla="*/ 6 h 64"/>
                  <a:gd name="T76" fmla="*/ 284 w 408"/>
                  <a:gd name="T77" fmla="*/ 2 h 64"/>
                  <a:gd name="T78" fmla="*/ 246 w 408"/>
                  <a:gd name="T79" fmla="*/ 0 h 64"/>
                  <a:gd name="T80" fmla="*/ 206 w 408"/>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8" h="64">
                    <a:moveTo>
                      <a:pt x="206" y="0"/>
                    </a:moveTo>
                    <a:lnTo>
                      <a:pt x="206" y="0"/>
                    </a:lnTo>
                    <a:lnTo>
                      <a:pt x="166" y="0"/>
                    </a:lnTo>
                    <a:lnTo>
                      <a:pt x="126" y="2"/>
                    </a:lnTo>
                    <a:lnTo>
                      <a:pt x="92" y="6"/>
                    </a:lnTo>
                    <a:lnTo>
                      <a:pt x="62" y="10"/>
                    </a:lnTo>
                    <a:lnTo>
                      <a:pt x="36" y="14"/>
                    </a:lnTo>
                    <a:lnTo>
                      <a:pt x="16" y="20"/>
                    </a:lnTo>
                    <a:lnTo>
                      <a:pt x="4" y="28"/>
                    </a:lnTo>
                    <a:lnTo>
                      <a:pt x="2" y="30"/>
                    </a:lnTo>
                    <a:lnTo>
                      <a:pt x="0" y="34"/>
                    </a:lnTo>
                    <a:lnTo>
                      <a:pt x="0" y="34"/>
                    </a:lnTo>
                    <a:lnTo>
                      <a:pt x="2" y="38"/>
                    </a:lnTo>
                    <a:lnTo>
                      <a:pt x="4" y="40"/>
                    </a:lnTo>
                    <a:lnTo>
                      <a:pt x="16" y="46"/>
                    </a:lnTo>
                    <a:lnTo>
                      <a:pt x="36" y="52"/>
                    </a:lnTo>
                    <a:lnTo>
                      <a:pt x="62" y="56"/>
                    </a:lnTo>
                    <a:lnTo>
                      <a:pt x="92" y="60"/>
                    </a:lnTo>
                    <a:lnTo>
                      <a:pt x="126" y="62"/>
                    </a:lnTo>
                    <a:lnTo>
                      <a:pt x="166" y="64"/>
                    </a:lnTo>
                    <a:lnTo>
                      <a:pt x="206" y="64"/>
                    </a:lnTo>
                    <a:lnTo>
                      <a:pt x="206" y="64"/>
                    </a:lnTo>
                    <a:lnTo>
                      <a:pt x="246" y="64"/>
                    </a:lnTo>
                    <a:lnTo>
                      <a:pt x="284" y="62"/>
                    </a:lnTo>
                    <a:lnTo>
                      <a:pt x="318" y="60"/>
                    </a:lnTo>
                    <a:lnTo>
                      <a:pt x="348" y="56"/>
                    </a:lnTo>
                    <a:lnTo>
                      <a:pt x="372" y="52"/>
                    </a:lnTo>
                    <a:lnTo>
                      <a:pt x="392" y="46"/>
                    </a:lnTo>
                    <a:lnTo>
                      <a:pt x="404" y="40"/>
                    </a:lnTo>
                    <a:lnTo>
                      <a:pt x="406" y="38"/>
                    </a:lnTo>
                    <a:lnTo>
                      <a:pt x="408" y="34"/>
                    </a:lnTo>
                    <a:lnTo>
                      <a:pt x="408" y="34"/>
                    </a:lnTo>
                    <a:lnTo>
                      <a:pt x="406" y="30"/>
                    </a:lnTo>
                    <a:lnTo>
                      <a:pt x="404" y="28"/>
                    </a:lnTo>
                    <a:lnTo>
                      <a:pt x="392" y="20"/>
                    </a:lnTo>
                    <a:lnTo>
                      <a:pt x="372" y="14"/>
                    </a:lnTo>
                    <a:lnTo>
                      <a:pt x="348" y="10"/>
                    </a:lnTo>
                    <a:lnTo>
                      <a:pt x="318" y="6"/>
                    </a:lnTo>
                    <a:lnTo>
                      <a:pt x="284" y="2"/>
                    </a:lnTo>
                    <a:lnTo>
                      <a:pt x="246" y="0"/>
                    </a:lnTo>
                    <a:lnTo>
                      <a:pt x="2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4" name="Freeform 571"/>
              <p:cNvSpPr>
                <a:spLocks noEditPoints="1"/>
              </p:cNvSpPr>
              <p:nvPr/>
            </p:nvSpPr>
            <p:spPr bwMode="auto">
              <a:xfrm>
                <a:off x="4691" y="4194"/>
                <a:ext cx="404" cy="64"/>
              </a:xfrm>
              <a:custGeom>
                <a:avLst/>
                <a:gdLst>
                  <a:gd name="T0" fmla="*/ 204 w 404"/>
                  <a:gd name="T1" fmla="*/ 64 h 64"/>
                  <a:gd name="T2" fmla="*/ 126 w 404"/>
                  <a:gd name="T3" fmla="*/ 62 h 64"/>
                  <a:gd name="T4" fmla="*/ 62 w 404"/>
                  <a:gd name="T5" fmla="*/ 56 h 64"/>
                  <a:gd name="T6" fmla="*/ 18 w 404"/>
                  <a:gd name="T7" fmla="*/ 46 h 64"/>
                  <a:gd name="T8" fmla="*/ 4 w 404"/>
                  <a:gd name="T9" fmla="*/ 38 h 64"/>
                  <a:gd name="T10" fmla="*/ 2 w 404"/>
                  <a:gd name="T11" fmla="*/ 34 h 64"/>
                  <a:gd name="T12" fmla="*/ 6 w 404"/>
                  <a:gd name="T13" fmla="*/ 28 h 64"/>
                  <a:gd name="T14" fmla="*/ 38 w 404"/>
                  <a:gd name="T15" fmla="*/ 16 h 64"/>
                  <a:gd name="T16" fmla="*/ 92 w 404"/>
                  <a:gd name="T17" fmla="*/ 6 h 64"/>
                  <a:gd name="T18" fmla="*/ 164 w 404"/>
                  <a:gd name="T19" fmla="*/ 0 h 64"/>
                  <a:gd name="T20" fmla="*/ 204 w 404"/>
                  <a:gd name="T21" fmla="*/ 0 h 64"/>
                  <a:gd name="T22" fmla="*/ 280 w 404"/>
                  <a:gd name="T23" fmla="*/ 2 h 64"/>
                  <a:gd name="T24" fmla="*/ 344 w 404"/>
                  <a:gd name="T25" fmla="*/ 10 h 64"/>
                  <a:gd name="T26" fmla="*/ 386 w 404"/>
                  <a:gd name="T27" fmla="*/ 20 h 64"/>
                  <a:gd name="T28" fmla="*/ 400 w 404"/>
                  <a:gd name="T29" fmla="*/ 30 h 64"/>
                  <a:gd name="T30" fmla="*/ 402 w 404"/>
                  <a:gd name="T31" fmla="*/ 34 h 64"/>
                  <a:gd name="T32" fmla="*/ 398 w 404"/>
                  <a:gd name="T33" fmla="*/ 40 h 64"/>
                  <a:gd name="T34" fmla="*/ 368 w 404"/>
                  <a:gd name="T35" fmla="*/ 50 h 64"/>
                  <a:gd name="T36" fmla="*/ 314 w 404"/>
                  <a:gd name="T37" fmla="*/ 60 h 64"/>
                  <a:gd name="T38" fmla="*/ 244 w 404"/>
                  <a:gd name="T39" fmla="*/ 64 h 64"/>
                  <a:gd name="T40" fmla="*/ 204 w 404"/>
                  <a:gd name="T41" fmla="*/ 0 h 64"/>
                  <a:gd name="T42" fmla="*/ 164 w 404"/>
                  <a:gd name="T43" fmla="*/ 0 h 64"/>
                  <a:gd name="T44" fmla="*/ 90 w 404"/>
                  <a:gd name="T45" fmla="*/ 6 h 64"/>
                  <a:gd name="T46" fmla="*/ 36 w 404"/>
                  <a:gd name="T47" fmla="*/ 14 h 64"/>
                  <a:gd name="T48" fmla="*/ 4 w 404"/>
                  <a:gd name="T49" fmla="*/ 28 h 64"/>
                  <a:gd name="T50" fmla="*/ 0 w 404"/>
                  <a:gd name="T51" fmla="*/ 34 h 64"/>
                  <a:gd name="T52" fmla="*/ 2 w 404"/>
                  <a:gd name="T53" fmla="*/ 38 h 64"/>
                  <a:gd name="T54" fmla="*/ 16 w 404"/>
                  <a:gd name="T55" fmla="*/ 46 h 64"/>
                  <a:gd name="T56" fmla="*/ 60 w 404"/>
                  <a:gd name="T57" fmla="*/ 56 h 64"/>
                  <a:gd name="T58" fmla="*/ 126 w 404"/>
                  <a:gd name="T59" fmla="*/ 62 h 64"/>
                  <a:gd name="T60" fmla="*/ 204 w 404"/>
                  <a:gd name="T61" fmla="*/ 64 h 64"/>
                  <a:gd name="T62" fmla="*/ 244 w 404"/>
                  <a:gd name="T63" fmla="*/ 64 h 64"/>
                  <a:gd name="T64" fmla="*/ 314 w 404"/>
                  <a:gd name="T65" fmla="*/ 60 h 64"/>
                  <a:gd name="T66" fmla="*/ 370 w 404"/>
                  <a:gd name="T67" fmla="*/ 52 h 64"/>
                  <a:gd name="T68" fmla="*/ 400 w 404"/>
                  <a:gd name="T69" fmla="*/ 40 h 64"/>
                  <a:gd name="T70" fmla="*/ 404 w 404"/>
                  <a:gd name="T71" fmla="*/ 34 h 64"/>
                  <a:gd name="T72" fmla="*/ 402 w 404"/>
                  <a:gd name="T73" fmla="*/ 30 h 64"/>
                  <a:gd name="T74" fmla="*/ 388 w 404"/>
                  <a:gd name="T75" fmla="*/ 20 h 64"/>
                  <a:gd name="T76" fmla="*/ 344 w 404"/>
                  <a:gd name="T77" fmla="*/ 10 h 64"/>
                  <a:gd name="T78" fmla="*/ 282 w 404"/>
                  <a:gd name="T79" fmla="*/ 2 h 64"/>
                  <a:gd name="T80" fmla="*/ 204 w 404"/>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64"/>
                    </a:moveTo>
                    <a:lnTo>
                      <a:pt x="204" y="64"/>
                    </a:lnTo>
                    <a:lnTo>
                      <a:pt x="164" y="64"/>
                    </a:lnTo>
                    <a:lnTo>
                      <a:pt x="126" y="62"/>
                    </a:lnTo>
                    <a:lnTo>
                      <a:pt x="92" y="60"/>
                    </a:lnTo>
                    <a:lnTo>
                      <a:pt x="62" y="56"/>
                    </a:lnTo>
                    <a:lnTo>
                      <a:pt x="38" y="50"/>
                    </a:lnTo>
                    <a:lnTo>
                      <a:pt x="18" y="46"/>
                    </a:lnTo>
                    <a:lnTo>
                      <a:pt x="6" y="40"/>
                    </a:lnTo>
                    <a:lnTo>
                      <a:pt x="4" y="38"/>
                    </a:lnTo>
                    <a:lnTo>
                      <a:pt x="2" y="34"/>
                    </a:lnTo>
                    <a:lnTo>
                      <a:pt x="2" y="34"/>
                    </a:lnTo>
                    <a:lnTo>
                      <a:pt x="4" y="30"/>
                    </a:lnTo>
                    <a:lnTo>
                      <a:pt x="6" y="28"/>
                    </a:lnTo>
                    <a:lnTo>
                      <a:pt x="18" y="20"/>
                    </a:lnTo>
                    <a:lnTo>
                      <a:pt x="38" y="16"/>
                    </a:lnTo>
                    <a:lnTo>
                      <a:pt x="62" y="10"/>
                    </a:lnTo>
                    <a:lnTo>
                      <a:pt x="92" y="6"/>
                    </a:lnTo>
                    <a:lnTo>
                      <a:pt x="126" y="2"/>
                    </a:lnTo>
                    <a:lnTo>
                      <a:pt x="164" y="0"/>
                    </a:lnTo>
                    <a:lnTo>
                      <a:pt x="204" y="0"/>
                    </a:lnTo>
                    <a:lnTo>
                      <a:pt x="204" y="0"/>
                    </a:lnTo>
                    <a:lnTo>
                      <a:pt x="244" y="0"/>
                    </a:lnTo>
                    <a:lnTo>
                      <a:pt x="280" y="2"/>
                    </a:lnTo>
                    <a:lnTo>
                      <a:pt x="314" y="6"/>
                    </a:lnTo>
                    <a:lnTo>
                      <a:pt x="344" y="10"/>
                    </a:lnTo>
                    <a:lnTo>
                      <a:pt x="368" y="16"/>
                    </a:lnTo>
                    <a:lnTo>
                      <a:pt x="386" y="20"/>
                    </a:lnTo>
                    <a:lnTo>
                      <a:pt x="398" y="28"/>
                    </a:lnTo>
                    <a:lnTo>
                      <a:pt x="400" y="30"/>
                    </a:lnTo>
                    <a:lnTo>
                      <a:pt x="402" y="34"/>
                    </a:lnTo>
                    <a:lnTo>
                      <a:pt x="402" y="34"/>
                    </a:lnTo>
                    <a:lnTo>
                      <a:pt x="400" y="38"/>
                    </a:lnTo>
                    <a:lnTo>
                      <a:pt x="398" y="40"/>
                    </a:lnTo>
                    <a:lnTo>
                      <a:pt x="386" y="46"/>
                    </a:lnTo>
                    <a:lnTo>
                      <a:pt x="368" y="50"/>
                    </a:lnTo>
                    <a:lnTo>
                      <a:pt x="344" y="56"/>
                    </a:lnTo>
                    <a:lnTo>
                      <a:pt x="314" y="60"/>
                    </a:lnTo>
                    <a:lnTo>
                      <a:pt x="280" y="62"/>
                    </a:lnTo>
                    <a:lnTo>
                      <a:pt x="244" y="64"/>
                    </a:lnTo>
                    <a:lnTo>
                      <a:pt x="204" y="64"/>
                    </a:lnTo>
                    <a:close/>
                    <a:moveTo>
                      <a:pt x="204" y="0"/>
                    </a:moveTo>
                    <a:lnTo>
                      <a:pt x="204" y="0"/>
                    </a:lnTo>
                    <a:lnTo>
                      <a:pt x="164" y="0"/>
                    </a:lnTo>
                    <a:lnTo>
                      <a:pt x="126" y="2"/>
                    </a:lnTo>
                    <a:lnTo>
                      <a:pt x="90" y="6"/>
                    </a:lnTo>
                    <a:lnTo>
                      <a:pt x="60" y="10"/>
                    </a:lnTo>
                    <a:lnTo>
                      <a:pt x="36" y="14"/>
                    </a:lnTo>
                    <a:lnTo>
                      <a:pt x="16" y="20"/>
                    </a:lnTo>
                    <a:lnTo>
                      <a:pt x="4" y="28"/>
                    </a:lnTo>
                    <a:lnTo>
                      <a:pt x="2" y="30"/>
                    </a:lnTo>
                    <a:lnTo>
                      <a:pt x="0" y="34"/>
                    </a:lnTo>
                    <a:lnTo>
                      <a:pt x="0" y="34"/>
                    </a:lnTo>
                    <a:lnTo>
                      <a:pt x="2" y="38"/>
                    </a:lnTo>
                    <a:lnTo>
                      <a:pt x="4" y="40"/>
                    </a:lnTo>
                    <a:lnTo>
                      <a:pt x="16" y="46"/>
                    </a:lnTo>
                    <a:lnTo>
                      <a:pt x="36" y="52"/>
                    </a:lnTo>
                    <a:lnTo>
                      <a:pt x="60" y="56"/>
                    </a:lnTo>
                    <a:lnTo>
                      <a:pt x="90" y="60"/>
                    </a:lnTo>
                    <a:lnTo>
                      <a:pt x="126" y="62"/>
                    </a:lnTo>
                    <a:lnTo>
                      <a:pt x="164" y="64"/>
                    </a:lnTo>
                    <a:lnTo>
                      <a:pt x="204" y="64"/>
                    </a:lnTo>
                    <a:lnTo>
                      <a:pt x="204" y="64"/>
                    </a:lnTo>
                    <a:lnTo>
                      <a:pt x="244" y="64"/>
                    </a:lnTo>
                    <a:lnTo>
                      <a:pt x="282" y="62"/>
                    </a:lnTo>
                    <a:lnTo>
                      <a:pt x="314" y="60"/>
                    </a:lnTo>
                    <a:lnTo>
                      <a:pt x="344" y="56"/>
                    </a:lnTo>
                    <a:lnTo>
                      <a:pt x="370" y="52"/>
                    </a:lnTo>
                    <a:lnTo>
                      <a:pt x="388" y="46"/>
                    </a:lnTo>
                    <a:lnTo>
                      <a:pt x="400" y="40"/>
                    </a:lnTo>
                    <a:lnTo>
                      <a:pt x="402" y="38"/>
                    </a:lnTo>
                    <a:lnTo>
                      <a:pt x="404" y="34"/>
                    </a:lnTo>
                    <a:lnTo>
                      <a:pt x="404" y="34"/>
                    </a:lnTo>
                    <a:lnTo>
                      <a:pt x="402" y="30"/>
                    </a:lnTo>
                    <a:lnTo>
                      <a:pt x="400" y="28"/>
                    </a:lnTo>
                    <a:lnTo>
                      <a:pt x="388" y="20"/>
                    </a:lnTo>
                    <a:lnTo>
                      <a:pt x="370" y="14"/>
                    </a:lnTo>
                    <a:lnTo>
                      <a:pt x="344" y="10"/>
                    </a:lnTo>
                    <a:lnTo>
                      <a:pt x="314" y="6"/>
                    </a:lnTo>
                    <a:lnTo>
                      <a:pt x="282" y="2"/>
                    </a:lnTo>
                    <a:lnTo>
                      <a:pt x="244" y="0"/>
                    </a:lnTo>
                    <a:lnTo>
                      <a:pt x="204" y="0"/>
                    </a:lnTo>
                    <a:close/>
                  </a:path>
                </a:pathLst>
              </a:custGeom>
              <a:solidFill>
                <a:srgbClr val="9F989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5" name="Freeform 572"/>
              <p:cNvSpPr>
                <a:spLocks/>
              </p:cNvSpPr>
              <p:nvPr/>
            </p:nvSpPr>
            <p:spPr bwMode="auto">
              <a:xfrm>
                <a:off x="4693" y="4194"/>
                <a:ext cx="400" cy="64"/>
              </a:xfrm>
              <a:custGeom>
                <a:avLst/>
                <a:gdLst>
                  <a:gd name="T0" fmla="*/ 202 w 400"/>
                  <a:gd name="T1" fmla="*/ 64 h 64"/>
                  <a:gd name="T2" fmla="*/ 202 w 400"/>
                  <a:gd name="T3" fmla="*/ 64 h 64"/>
                  <a:gd name="T4" fmla="*/ 162 w 400"/>
                  <a:gd name="T5" fmla="*/ 64 h 64"/>
                  <a:gd name="T6" fmla="*/ 124 w 400"/>
                  <a:gd name="T7" fmla="*/ 62 h 64"/>
                  <a:gd name="T8" fmla="*/ 90 w 400"/>
                  <a:gd name="T9" fmla="*/ 60 h 64"/>
                  <a:gd name="T10" fmla="*/ 60 w 400"/>
                  <a:gd name="T11" fmla="*/ 56 h 64"/>
                  <a:gd name="T12" fmla="*/ 36 w 400"/>
                  <a:gd name="T13" fmla="*/ 50 h 64"/>
                  <a:gd name="T14" fmla="*/ 16 w 400"/>
                  <a:gd name="T15" fmla="*/ 46 h 64"/>
                  <a:gd name="T16" fmla="*/ 4 w 400"/>
                  <a:gd name="T17" fmla="*/ 40 h 64"/>
                  <a:gd name="T18" fmla="*/ 2 w 400"/>
                  <a:gd name="T19" fmla="*/ 38 h 64"/>
                  <a:gd name="T20" fmla="*/ 0 w 400"/>
                  <a:gd name="T21" fmla="*/ 34 h 64"/>
                  <a:gd name="T22" fmla="*/ 0 w 400"/>
                  <a:gd name="T23" fmla="*/ 34 h 64"/>
                  <a:gd name="T24" fmla="*/ 2 w 400"/>
                  <a:gd name="T25" fmla="*/ 30 h 64"/>
                  <a:gd name="T26" fmla="*/ 4 w 400"/>
                  <a:gd name="T27" fmla="*/ 28 h 64"/>
                  <a:gd name="T28" fmla="*/ 16 w 400"/>
                  <a:gd name="T29" fmla="*/ 20 h 64"/>
                  <a:gd name="T30" fmla="*/ 36 w 400"/>
                  <a:gd name="T31" fmla="*/ 16 h 64"/>
                  <a:gd name="T32" fmla="*/ 60 w 400"/>
                  <a:gd name="T33" fmla="*/ 10 h 64"/>
                  <a:gd name="T34" fmla="*/ 90 w 400"/>
                  <a:gd name="T35" fmla="*/ 6 h 64"/>
                  <a:gd name="T36" fmla="*/ 124 w 400"/>
                  <a:gd name="T37" fmla="*/ 2 h 64"/>
                  <a:gd name="T38" fmla="*/ 162 w 400"/>
                  <a:gd name="T39" fmla="*/ 0 h 64"/>
                  <a:gd name="T40" fmla="*/ 202 w 400"/>
                  <a:gd name="T41" fmla="*/ 0 h 64"/>
                  <a:gd name="T42" fmla="*/ 202 w 400"/>
                  <a:gd name="T43" fmla="*/ 0 h 64"/>
                  <a:gd name="T44" fmla="*/ 242 w 400"/>
                  <a:gd name="T45" fmla="*/ 0 h 64"/>
                  <a:gd name="T46" fmla="*/ 278 w 400"/>
                  <a:gd name="T47" fmla="*/ 2 h 64"/>
                  <a:gd name="T48" fmla="*/ 312 w 400"/>
                  <a:gd name="T49" fmla="*/ 6 h 64"/>
                  <a:gd name="T50" fmla="*/ 342 w 400"/>
                  <a:gd name="T51" fmla="*/ 10 h 64"/>
                  <a:gd name="T52" fmla="*/ 366 w 400"/>
                  <a:gd name="T53" fmla="*/ 16 h 64"/>
                  <a:gd name="T54" fmla="*/ 384 w 400"/>
                  <a:gd name="T55" fmla="*/ 20 h 64"/>
                  <a:gd name="T56" fmla="*/ 396 w 400"/>
                  <a:gd name="T57" fmla="*/ 28 h 64"/>
                  <a:gd name="T58" fmla="*/ 398 w 400"/>
                  <a:gd name="T59" fmla="*/ 30 h 64"/>
                  <a:gd name="T60" fmla="*/ 400 w 400"/>
                  <a:gd name="T61" fmla="*/ 34 h 64"/>
                  <a:gd name="T62" fmla="*/ 400 w 400"/>
                  <a:gd name="T63" fmla="*/ 34 h 64"/>
                  <a:gd name="T64" fmla="*/ 398 w 400"/>
                  <a:gd name="T65" fmla="*/ 38 h 64"/>
                  <a:gd name="T66" fmla="*/ 396 w 400"/>
                  <a:gd name="T67" fmla="*/ 40 h 64"/>
                  <a:gd name="T68" fmla="*/ 384 w 400"/>
                  <a:gd name="T69" fmla="*/ 46 h 64"/>
                  <a:gd name="T70" fmla="*/ 366 w 400"/>
                  <a:gd name="T71" fmla="*/ 50 h 64"/>
                  <a:gd name="T72" fmla="*/ 342 w 400"/>
                  <a:gd name="T73" fmla="*/ 56 h 64"/>
                  <a:gd name="T74" fmla="*/ 312 w 400"/>
                  <a:gd name="T75" fmla="*/ 60 h 64"/>
                  <a:gd name="T76" fmla="*/ 278 w 400"/>
                  <a:gd name="T77" fmla="*/ 62 h 64"/>
                  <a:gd name="T78" fmla="*/ 242 w 400"/>
                  <a:gd name="T79" fmla="*/ 64 h 64"/>
                  <a:gd name="T80" fmla="*/ 202 w 40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64"/>
                    </a:moveTo>
                    <a:lnTo>
                      <a:pt x="202" y="64"/>
                    </a:lnTo>
                    <a:lnTo>
                      <a:pt x="162" y="64"/>
                    </a:lnTo>
                    <a:lnTo>
                      <a:pt x="124" y="62"/>
                    </a:lnTo>
                    <a:lnTo>
                      <a:pt x="90" y="60"/>
                    </a:lnTo>
                    <a:lnTo>
                      <a:pt x="60" y="56"/>
                    </a:lnTo>
                    <a:lnTo>
                      <a:pt x="36" y="50"/>
                    </a:lnTo>
                    <a:lnTo>
                      <a:pt x="16" y="46"/>
                    </a:lnTo>
                    <a:lnTo>
                      <a:pt x="4" y="40"/>
                    </a:lnTo>
                    <a:lnTo>
                      <a:pt x="2" y="38"/>
                    </a:lnTo>
                    <a:lnTo>
                      <a:pt x="0" y="34"/>
                    </a:lnTo>
                    <a:lnTo>
                      <a:pt x="0" y="34"/>
                    </a:lnTo>
                    <a:lnTo>
                      <a:pt x="2" y="30"/>
                    </a:lnTo>
                    <a:lnTo>
                      <a:pt x="4" y="28"/>
                    </a:lnTo>
                    <a:lnTo>
                      <a:pt x="16" y="20"/>
                    </a:lnTo>
                    <a:lnTo>
                      <a:pt x="36" y="16"/>
                    </a:lnTo>
                    <a:lnTo>
                      <a:pt x="60" y="10"/>
                    </a:lnTo>
                    <a:lnTo>
                      <a:pt x="90" y="6"/>
                    </a:lnTo>
                    <a:lnTo>
                      <a:pt x="124" y="2"/>
                    </a:lnTo>
                    <a:lnTo>
                      <a:pt x="162" y="0"/>
                    </a:lnTo>
                    <a:lnTo>
                      <a:pt x="202" y="0"/>
                    </a:lnTo>
                    <a:lnTo>
                      <a:pt x="202" y="0"/>
                    </a:lnTo>
                    <a:lnTo>
                      <a:pt x="242" y="0"/>
                    </a:lnTo>
                    <a:lnTo>
                      <a:pt x="278" y="2"/>
                    </a:lnTo>
                    <a:lnTo>
                      <a:pt x="312" y="6"/>
                    </a:lnTo>
                    <a:lnTo>
                      <a:pt x="342" y="10"/>
                    </a:lnTo>
                    <a:lnTo>
                      <a:pt x="366" y="16"/>
                    </a:lnTo>
                    <a:lnTo>
                      <a:pt x="384" y="20"/>
                    </a:lnTo>
                    <a:lnTo>
                      <a:pt x="396" y="28"/>
                    </a:lnTo>
                    <a:lnTo>
                      <a:pt x="398" y="30"/>
                    </a:lnTo>
                    <a:lnTo>
                      <a:pt x="400" y="34"/>
                    </a:lnTo>
                    <a:lnTo>
                      <a:pt x="400" y="34"/>
                    </a:lnTo>
                    <a:lnTo>
                      <a:pt x="398" y="38"/>
                    </a:lnTo>
                    <a:lnTo>
                      <a:pt x="396" y="40"/>
                    </a:lnTo>
                    <a:lnTo>
                      <a:pt x="384" y="46"/>
                    </a:lnTo>
                    <a:lnTo>
                      <a:pt x="366" y="50"/>
                    </a:lnTo>
                    <a:lnTo>
                      <a:pt x="342" y="56"/>
                    </a:lnTo>
                    <a:lnTo>
                      <a:pt x="312" y="60"/>
                    </a:lnTo>
                    <a:lnTo>
                      <a:pt x="278" y="62"/>
                    </a:lnTo>
                    <a:lnTo>
                      <a:pt x="242" y="64"/>
                    </a:lnTo>
                    <a:lnTo>
                      <a:pt x="202"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6" name="Freeform 573"/>
              <p:cNvSpPr>
                <a:spLocks/>
              </p:cNvSpPr>
              <p:nvPr/>
            </p:nvSpPr>
            <p:spPr bwMode="auto">
              <a:xfrm>
                <a:off x="4691" y="4194"/>
                <a:ext cx="404" cy="64"/>
              </a:xfrm>
              <a:custGeom>
                <a:avLst/>
                <a:gdLst>
                  <a:gd name="T0" fmla="*/ 204 w 404"/>
                  <a:gd name="T1" fmla="*/ 0 h 64"/>
                  <a:gd name="T2" fmla="*/ 204 w 404"/>
                  <a:gd name="T3" fmla="*/ 0 h 64"/>
                  <a:gd name="T4" fmla="*/ 164 w 404"/>
                  <a:gd name="T5" fmla="*/ 0 h 64"/>
                  <a:gd name="T6" fmla="*/ 126 w 404"/>
                  <a:gd name="T7" fmla="*/ 2 h 64"/>
                  <a:gd name="T8" fmla="*/ 90 w 404"/>
                  <a:gd name="T9" fmla="*/ 6 h 64"/>
                  <a:gd name="T10" fmla="*/ 60 w 404"/>
                  <a:gd name="T11" fmla="*/ 10 h 64"/>
                  <a:gd name="T12" fmla="*/ 36 w 404"/>
                  <a:gd name="T13" fmla="*/ 14 h 64"/>
                  <a:gd name="T14" fmla="*/ 16 w 404"/>
                  <a:gd name="T15" fmla="*/ 20 h 64"/>
                  <a:gd name="T16" fmla="*/ 4 w 404"/>
                  <a:gd name="T17" fmla="*/ 28 h 64"/>
                  <a:gd name="T18" fmla="*/ 2 w 404"/>
                  <a:gd name="T19" fmla="*/ 30 h 64"/>
                  <a:gd name="T20" fmla="*/ 0 w 404"/>
                  <a:gd name="T21" fmla="*/ 34 h 64"/>
                  <a:gd name="T22" fmla="*/ 0 w 404"/>
                  <a:gd name="T23" fmla="*/ 34 h 64"/>
                  <a:gd name="T24" fmla="*/ 2 w 404"/>
                  <a:gd name="T25" fmla="*/ 38 h 64"/>
                  <a:gd name="T26" fmla="*/ 4 w 404"/>
                  <a:gd name="T27" fmla="*/ 40 h 64"/>
                  <a:gd name="T28" fmla="*/ 16 w 404"/>
                  <a:gd name="T29" fmla="*/ 46 h 64"/>
                  <a:gd name="T30" fmla="*/ 36 w 404"/>
                  <a:gd name="T31" fmla="*/ 52 h 64"/>
                  <a:gd name="T32" fmla="*/ 60 w 404"/>
                  <a:gd name="T33" fmla="*/ 56 h 64"/>
                  <a:gd name="T34" fmla="*/ 90 w 404"/>
                  <a:gd name="T35" fmla="*/ 60 h 64"/>
                  <a:gd name="T36" fmla="*/ 126 w 404"/>
                  <a:gd name="T37" fmla="*/ 62 h 64"/>
                  <a:gd name="T38" fmla="*/ 164 w 404"/>
                  <a:gd name="T39" fmla="*/ 64 h 64"/>
                  <a:gd name="T40" fmla="*/ 204 w 404"/>
                  <a:gd name="T41" fmla="*/ 64 h 64"/>
                  <a:gd name="T42" fmla="*/ 204 w 404"/>
                  <a:gd name="T43" fmla="*/ 64 h 64"/>
                  <a:gd name="T44" fmla="*/ 244 w 404"/>
                  <a:gd name="T45" fmla="*/ 64 h 64"/>
                  <a:gd name="T46" fmla="*/ 282 w 404"/>
                  <a:gd name="T47" fmla="*/ 62 h 64"/>
                  <a:gd name="T48" fmla="*/ 314 w 404"/>
                  <a:gd name="T49" fmla="*/ 60 h 64"/>
                  <a:gd name="T50" fmla="*/ 344 w 404"/>
                  <a:gd name="T51" fmla="*/ 56 h 64"/>
                  <a:gd name="T52" fmla="*/ 370 w 404"/>
                  <a:gd name="T53" fmla="*/ 52 h 64"/>
                  <a:gd name="T54" fmla="*/ 388 w 404"/>
                  <a:gd name="T55" fmla="*/ 46 h 64"/>
                  <a:gd name="T56" fmla="*/ 400 w 404"/>
                  <a:gd name="T57" fmla="*/ 40 h 64"/>
                  <a:gd name="T58" fmla="*/ 402 w 404"/>
                  <a:gd name="T59" fmla="*/ 38 h 64"/>
                  <a:gd name="T60" fmla="*/ 404 w 404"/>
                  <a:gd name="T61" fmla="*/ 34 h 64"/>
                  <a:gd name="T62" fmla="*/ 404 w 404"/>
                  <a:gd name="T63" fmla="*/ 34 h 64"/>
                  <a:gd name="T64" fmla="*/ 402 w 404"/>
                  <a:gd name="T65" fmla="*/ 30 h 64"/>
                  <a:gd name="T66" fmla="*/ 400 w 404"/>
                  <a:gd name="T67" fmla="*/ 28 h 64"/>
                  <a:gd name="T68" fmla="*/ 388 w 404"/>
                  <a:gd name="T69" fmla="*/ 20 h 64"/>
                  <a:gd name="T70" fmla="*/ 370 w 404"/>
                  <a:gd name="T71" fmla="*/ 14 h 64"/>
                  <a:gd name="T72" fmla="*/ 344 w 404"/>
                  <a:gd name="T73" fmla="*/ 10 h 64"/>
                  <a:gd name="T74" fmla="*/ 314 w 404"/>
                  <a:gd name="T75" fmla="*/ 6 h 64"/>
                  <a:gd name="T76" fmla="*/ 282 w 404"/>
                  <a:gd name="T77" fmla="*/ 2 h 64"/>
                  <a:gd name="T78" fmla="*/ 244 w 404"/>
                  <a:gd name="T79" fmla="*/ 0 h 64"/>
                  <a:gd name="T80" fmla="*/ 204 w 404"/>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4" h="64">
                    <a:moveTo>
                      <a:pt x="204" y="0"/>
                    </a:moveTo>
                    <a:lnTo>
                      <a:pt x="204" y="0"/>
                    </a:lnTo>
                    <a:lnTo>
                      <a:pt x="164" y="0"/>
                    </a:lnTo>
                    <a:lnTo>
                      <a:pt x="126" y="2"/>
                    </a:lnTo>
                    <a:lnTo>
                      <a:pt x="90" y="6"/>
                    </a:lnTo>
                    <a:lnTo>
                      <a:pt x="60" y="10"/>
                    </a:lnTo>
                    <a:lnTo>
                      <a:pt x="36" y="14"/>
                    </a:lnTo>
                    <a:lnTo>
                      <a:pt x="16" y="20"/>
                    </a:lnTo>
                    <a:lnTo>
                      <a:pt x="4" y="28"/>
                    </a:lnTo>
                    <a:lnTo>
                      <a:pt x="2" y="30"/>
                    </a:lnTo>
                    <a:lnTo>
                      <a:pt x="0" y="34"/>
                    </a:lnTo>
                    <a:lnTo>
                      <a:pt x="0" y="34"/>
                    </a:lnTo>
                    <a:lnTo>
                      <a:pt x="2" y="38"/>
                    </a:lnTo>
                    <a:lnTo>
                      <a:pt x="4" y="40"/>
                    </a:lnTo>
                    <a:lnTo>
                      <a:pt x="16" y="46"/>
                    </a:lnTo>
                    <a:lnTo>
                      <a:pt x="36" y="52"/>
                    </a:lnTo>
                    <a:lnTo>
                      <a:pt x="60" y="56"/>
                    </a:lnTo>
                    <a:lnTo>
                      <a:pt x="90" y="60"/>
                    </a:lnTo>
                    <a:lnTo>
                      <a:pt x="126" y="62"/>
                    </a:lnTo>
                    <a:lnTo>
                      <a:pt x="164" y="64"/>
                    </a:lnTo>
                    <a:lnTo>
                      <a:pt x="204" y="64"/>
                    </a:lnTo>
                    <a:lnTo>
                      <a:pt x="204" y="64"/>
                    </a:lnTo>
                    <a:lnTo>
                      <a:pt x="244" y="64"/>
                    </a:lnTo>
                    <a:lnTo>
                      <a:pt x="282" y="62"/>
                    </a:lnTo>
                    <a:lnTo>
                      <a:pt x="314" y="60"/>
                    </a:lnTo>
                    <a:lnTo>
                      <a:pt x="344" y="56"/>
                    </a:lnTo>
                    <a:lnTo>
                      <a:pt x="370" y="52"/>
                    </a:lnTo>
                    <a:lnTo>
                      <a:pt x="388" y="46"/>
                    </a:lnTo>
                    <a:lnTo>
                      <a:pt x="400" y="40"/>
                    </a:lnTo>
                    <a:lnTo>
                      <a:pt x="402" y="38"/>
                    </a:lnTo>
                    <a:lnTo>
                      <a:pt x="404" y="34"/>
                    </a:lnTo>
                    <a:lnTo>
                      <a:pt x="404" y="34"/>
                    </a:lnTo>
                    <a:lnTo>
                      <a:pt x="402" y="30"/>
                    </a:lnTo>
                    <a:lnTo>
                      <a:pt x="400" y="28"/>
                    </a:lnTo>
                    <a:lnTo>
                      <a:pt x="388" y="20"/>
                    </a:lnTo>
                    <a:lnTo>
                      <a:pt x="370" y="14"/>
                    </a:lnTo>
                    <a:lnTo>
                      <a:pt x="344" y="10"/>
                    </a:lnTo>
                    <a:lnTo>
                      <a:pt x="314" y="6"/>
                    </a:lnTo>
                    <a:lnTo>
                      <a:pt x="282" y="2"/>
                    </a:lnTo>
                    <a:lnTo>
                      <a:pt x="244" y="0"/>
                    </a:lnTo>
                    <a:lnTo>
                      <a:pt x="2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7" name="Freeform 574"/>
              <p:cNvSpPr>
                <a:spLocks noEditPoints="1"/>
              </p:cNvSpPr>
              <p:nvPr/>
            </p:nvSpPr>
            <p:spPr bwMode="auto">
              <a:xfrm>
                <a:off x="4693" y="4194"/>
                <a:ext cx="400" cy="64"/>
              </a:xfrm>
              <a:custGeom>
                <a:avLst/>
                <a:gdLst>
                  <a:gd name="T0" fmla="*/ 202 w 400"/>
                  <a:gd name="T1" fmla="*/ 64 h 64"/>
                  <a:gd name="T2" fmla="*/ 126 w 400"/>
                  <a:gd name="T3" fmla="*/ 62 h 64"/>
                  <a:gd name="T4" fmla="*/ 62 w 400"/>
                  <a:gd name="T5" fmla="*/ 56 h 64"/>
                  <a:gd name="T6" fmla="*/ 18 w 400"/>
                  <a:gd name="T7" fmla="*/ 46 h 64"/>
                  <a:gd name="T8" fmla="*/ 4 w 400"/>
                  <a:gd name="T9" fmla="*/ 38 h 64"/>
                  <a:gd name="T10" fmla="*/ 2 w 400"/>
                  <a:gd name="T11" fmla="*/ 34 h 64"/>
                  <a:gd name="T12" fmla="*/ 8 w 400"/>
                  <a:gd name="T13" fmla="*/ 28 h 64"/>
                  <a:gd name="T14" fmla="*/ 38 w 400"/>
                  <a:gd name="T15" fmla="*/ 16 h 64"/>
                  <a:gd name="T16" fmla="*/ 92 w 400"/>
                  <a:gd name="T17" fmla="*/ 6 h 64"/>
                  <a:gd name="T18" fmla="*/ 162 w 400"/>
                  <a:gd name="T19" fmla="*/ 0 h 64"/>
                  <a:gd name="T20" fmla="*/ 202 w 400"/>
                  <a:gd name="T21" fmla="*/ 0 h 64"/>
                  <a:gd name="T22" fmla="*/ 278 w 400"/>
                  <a:gd name="T23" fmla="*/ 2 h 64"/>
                  <a:gd name="T24" fmla="*/ 340 w 400"/>
                  <a:gd name="T25" fmla="*/ 10 h 64"/>
                  <a:gd name="T26" fmla="*/ 382 w 400"/>
                  <a:gd name="T27" fmla="*/ 22 h 64"/>
                  <a:gd name="T28" fmla="*/ 396 w 400"/>
                  <a:gd name="T29" fmla="*/ 30 h 64"/>
                  <a:gd name="T30" fmla="*/ 398 w 400"/>
                  <a:gd name="T31" fmla="*/ 34 h 64"/>
                  <a:gd name="T32" fmla="*/ 394 w 400"/>
                  <a:gd name="T33" fmla="*/ 40 h 64"/>
                  <a:gd name="T34" fmla="*/ 364 w 400"/>
                  <a:gd name="T35" fmla="*/ 50 h 64"/>
                  <a:gd name="T36" fmla="*/ 310 w 400"/>
                  <a:gd name="T37" fmla="*/ 58 h 64"/>
                  <a:gd name="T38" fmla="*/ 242 w 400"/>
                  <a:gd name="T39" fmla="*/ 64 h 64"/>
                  <a:gd name="T40" fmla="*/ 202 w 400"/>
                  <a:gd name="T41" fmla="*/ 0 h 64"/>
                  <a:gd name="T42" fmla="*/ 162 w 400"/>
                  <a:gd name="T43" fmla="*/ 0 h 64"/>
                  <a:gd name="T44" fmla="*/ 90 w 400"/>
                  <a:gd name="T45" fmla="*/ 6 h 64"/>
                  <a:gd name="T46" fmla="*/ 36 w 400"/>
                  <a:gd name="T47" fmla="*/ 16 h 64"/>
                  <a:gd name="T48" fmla="*/ 4 w 400"/>
                  <a:gd name="T49" fmla="*/ 28 h 64"/>
                  <a:gd name="T50" fmla="*/ 0 w 400"/>
                  <a:gd name="T51" fmla="*/ 34 h 64"/>
                  <a:gd name="T52" fmla="*/ 2 w 400"/>
                  <a:gd name="T53" fmla="*/ 38 h 64"/>
                  <a:gd name="T54" fmla="*/ 16 w 400"/>
                  <a:gd name="T55" fmla="*/ 46 h 64"/>
                  <a:gd name="T56" fmla="*/ 60 w 400"/>
                  <a:gd name="T57" fmla="*/ 56 h 64"/>
                  <a:gd name="T58" fmla="*/ 124 w 400"/>
                  <a:gd name="T59" fmla="*/ 62 h 64"/>
                  <a:gd name="T60" fmla="*/ 202 w 400"/>
                  <a:gd name="T61" fmla="*/ 64 h 64"/>
                  <a:gd name="T62" fmla="*/ 242 w 400"/>
                  <a:gd name="T63" fmla="*/ 64 h 64"/>
                  <a:gd name="T64" fmla="*/ 312 w 400"/>
                  <a:gd name="T65" fmla="*/ 60 h 64"/>
                  <a:gd name="T66" fmla="*/ 366 w 400"/>
                  <a:gd name="T67" fmla="*/ 50 h 64"/>
                  <a:gd name="T68" fmla="*/ 396 w 400"/>
                  <a:gd name="T69" fmla="*/ 40 h 64"/>
                  <a:gd name="T70" fmla="*/ 400 w 400"/>
                  <a:gd name="T71" fmla="*/ 34 h 64"/>
                  <a:gd name="T72" fmla="*/ 398 w 400"/>
                  <a:gd name="T73" fmla="*/ 30 h 64"/>
                  <a:gd name="T74" fmla="*/ 384 w 400"/>
                  <a:gd name="T75" fmla="*/ 20 h 64"/>
                  <a:gd name="T76" fmla="*/ 342 w 400"/>
                  <a:gd name="T77" fmla="*/ 10 h 64"/>
                  <a:gd name="T78" fmla="*/ 278 w 400"/>
                  <a:gd name="T79" fmla="*/ 2 h 64"/>
                  <a:gd name="T80" fmla="*/ 202 w 40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64"/>
                    </a:moveTo>
                    <a:lnTo>
                      <a:pt x="202" y="64"/>
                    </a:lnTo>
                    <a:lnTo>
                      <a:pt x="162" y="64"/>
                    </a:lnTo>
                    <a:lnTo>
                      <a:pt x="126" y="62"/>
                    </a:lnTo>
                    <a:lnTo>
                      <a:pt x="92" y="58"/>
                    </a:lnTo>
                    <a:lnTo>
                      <a:pt x="62" y="56"/>
                    </a:lnTo>
                    <a:lnTo>
                      <a:pt x="38" y="50"/>
                    </a:lnTo>
                    <a:lnTo>
                      <a:pt x="18" y="46"/>
                    </a:lnTo>
                    <a:lnTo>
                      <a:pt x="8" y="40"/>
                    </a:lnTo>
                    <a:lnTo>
                      <a:pt x="4" y="38"/>
                    </a:lnTo>
                    <a:lnTo>
                      <a:pt x="2" y="34"/>
                    </a:lnTo>
                    <a:lnTo>
                      <a:pt x="2" y="34"/>
                    </a:lnTo>
                    <a:lnTo>
                      <a:pt x="4" y="30"/>
                    </a:lnTo>
                    <a:lnTo>
                      <a:pt x="8" y="28"/>
                    </a:lnTo>
                    <a:lnTo>
                      <a:pt x="18" y="22"/>
                    </a:lnTo>
                    <a:lnTo>
                      <a:pt x="38" y="16"/>
                    </a:lnTo>
                    <a:lnTo>
                      <a:pt x="62" y="10"/>
                    </a:lnTo>
                    <a:lnTo>
                      <a:pt x="92" y="6"/>
                    </a:lnTo>
                    <a:lnTo>
                      <a:pt x="126" y="2"/>
                    </a:lnTo>
                    <a:lnTo>
                      <a:pt x="162" y="0"/>
                    </a:lnTo>
                    <a:lnTo>
                      <a:pt x="202" y="0"/>
                    </a:lnTo>
                    <a:lnTo>
                      <a:pt x="202" y="0"/>
                    </a:lnTo>
                    <a:lnTo>
                      <a:pt x="242" y="0"/>
                    </a:lnTo>
                    <a:lnTo>
                      <a:pt x="278" y="2"/>
                    </a:lnTo>
                    <a:lnTo>
                      <a:pt x="310" y="6"/>
                    </a:lnTo>
                    <a:lnTo>
                      <a:pt x="340" y="10"/>
                    </a:lnTo>
                    <a:lnTo>
                      <a:pt x="364" y="16"/>
                    </a:lnTo>
                    <a:lnTo>
                      <a:pt x="382" y="22"/>
                    </a:lnTo>
                    <a:lnTo>
                      <a:pt x="394" y="28"/>
                    </a:lnTo>
                    <a:lnTo>
                      <a:pt x="396" y="30"/>
                    </a:lnTo>
                    <a:lnTo>
                      <a:pt x="398" y="34"/>
                    </a:lnTo>
                    <a:lnTo>
                      <a:pt x="398" y="34"/>
                    </a:lnTo>
                    <a:lnTo>
                      <a:pt x="396" y="38"/>
                    </a:lnTo>
                    <a:lnTo>
                      <a:pt x="394" y="40"/>
                    </a:lnTo>
                    <a:lnTo>
                      <a:pt x="382" y="46"/>
                    </a:lnTo>
                    <a:lnTo>
                      <a:pt x="364" y="50"/>
                    </a:lnTo>
                    <a:lnTo>
                      <a:pt x="340" y="56"/>
                    </a:lnTo>
                    <a:lnTo>
                      <a:pt x="310" y="58"/>
                    </a:lnTo>
                    <a:lnTo>
                      <a:pt x="278" y="62"/>
                    </a:lnTo>
                    <a:lnTo>
                      <a:pt x="242" y="64"/>
                    </a:lnTo>
                    <a:lnTo>
                      <a:pt x="202" y="64"/>
                    </a:lnTo>
                    <a:close/>
                    <a:moveTo>
                      <a:pt x="202" y="0"/>
                    </a:moveTo>
                    <a:lnTo>
                      <a:pt x="202" y="0"/>
                    </a:lnTo>
                    <a:lnTo>
                      <a:pt x="162" y="0"/>
                    </a:lnTo>
                    <a:lnTo>
                      <a:pt x="124" y="2"/>
                    </a:lnTo>
                    <a:lnTo>
                      <a:pt x="90" y="6"/>
                    </a:lnTo>
                    <a:lnTo>
                      <a:pt x="60" y="10"/>
                    </a:lnTo>
                    <a:lnTo>
                      <a:pt x="36" y="16"/>
                    </a:lnTo>
                    <a:lnTo>
                      <a:pt x="16" y="20"/>
                    </a:lnTo>
                    <a:lnTo>
                      <a:pt x="4" y="28"/>
                    </a:lnTo>
                    <a:lnTo>
                      <a:pt x="2" y="30"/>
                    </a:lnTo>
                    <a:lnTo>
                      <a:pt x="0" y="34"/>
                    </a:lnTo>
                    <a:lnTo>
                      <a:pt x="0" y="34"/>
                    </a:lnTo>
                    <a:lnTo>
                      <a:pt x="2" y="38"/>
                    </a:lnTo>
                    <a:lnTo>
                      <a:pt x="4" y="40"/>
                    </a:lnTo>
                    <a:lnTo>
                      <a:pt x="16" y="46"/>
                    </a:lnTo>
                    <a:lnTo>
                      <a:pt x="36" y="50"/>
                    </a:lnTo>
                    <a:lnTo>
                      <a:pt x="60" y="56"/>
                    </a:lnTo>
                    <a:lnTo>
                      <a:pt x="90" y="60"/>
                    </a:lnTo>
                    <a:lnTo>
                      <a:pt x="124" y="62"/>
                    </a:lnTo>
                    <a:lnTo>
                      <a:pt x="162" y="64"/>
                    </a:lnTo>
                    <a:lnTo>
                      <a:pt x="202" y="64"/>
                    </a:lnTo>
                    <a:lnTo>
                      <a:pt x="202" y="64"/>
                    </a:lnTo>
                    <a:lnTo>
                      <a:pt x="242" y="64"/>
                    </a:lnTo>
                    <a:lnTo>
                      <a:pt x="278" y="62"/>
                    </a:lnTo>
                    <a:lnTo>
                      <a:pt x="312" y="60"/>
                    </a:lnTo>
                    <a:lnTo>
                      <a:pt x="342" y="56"/>
                    </a:lnTo>
                    <a:lnTo>
                      <a:pt x="366" y="50"/>
                    </a:lnTo>
                    <a:lnTo>
                      <a:pt x="384" y="46"/>
                    </a:lnTo>
                    <a:lnTo>
                      <a:pt x="396" y="40"/>
                    </a:lnTo>
                    <a:lnTo>
                      <a:pt x="398" y="38"/>
                    </a:lnTo>
                    <a:lnTo>
                      <a:pt x="400" y="34"/>
                    </a:lnTo>
                    <a:lnTo>
                      <a:pt x="400" y="34"/>
                    </a:lnTo>
                    <a:lnTo>
                      <a:pt x="398" y="30"/>
                    </a:lnTo>
                    <a:lnTo>
                      <a:pt x="396" y="28"/>
                    </a:lnTo>
                    <a:lnTo>
                      <a:pt x="384" y="20"/>
                    </a:lnTo>
                    <a:lnTo>
                      <a:pt x="366" y="16"/>
                    </a:lnTo>
                    <a:lnTo>
                      <a:pt x="342" y="10"/>
                    </a:lnTo>
                    <a:lnTo>
                      <a:pt x="312" y="6"/>
                    </a:lnTo>
                    <a:lnTo>
                      <a:pt x="278" y="2"/>
                    </a:lnTo>
                    <a:lnTo>
                      <a:pt x="242" y="0"/>
                    </a:lnTo>
                    <a:lnTo>
                      <a:pt x="202" y="0"/>
                    </a:lnTo>
                    <a:close/>
                  </a:path>
                </a:pathLst>
              </a:custGeom>
              <a:solidFill>
                <a:srgbClr val="9E96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8" name="Freeform 575"/>
              <p:cNvSpPr>
                <a:spLocks/>
              </p:cNvSpPr>
              <p:nvPr/>
            </p:nvSpPr>
            <p:spPr bwMode="auto">
              <a:xfrm>
                <a:off x="4695" y="4194"/>
                <a:ext cx="396" cy="64"/>
              </a:xfrm>
              <a:custGeom>
                <a:avLst/>
                <a:gdLst>
                  <a:gd name="T0" fmla="*/ 200 w 396"/>
                  <a:gd name="T1" fmla="*/ 64 h 64"/>
                  <a:gd name="T2" fmla="*/ 200 w 396"/>
                  <a:gd name="T3" fmla="*/ 64 h 64"/>
                  <a:gd name="T4" fmla="*/ 160 w 396"/>
                  <a:gd name="T5" fmla="*/ 64 h 64"/>
                  <a:gd name="T6" fmla="*/ 124 w 396"/>
                  <a:gd name="T7" fmla="*/ 62 h 64"/>
                  <a:gd name="T8" fmla="*/ 90 w 396"/>
                  <a:gd name="T9" fmla="*/ 58 h 64"/>
                  <a:gd name="T10" fmla="*/ 60 w 396"/>
                  <a:gd name="T11" fmla="*/ 56 h 64"/>
                  <a:gd name="T12" fmla="*/ 36 w 396"/>
                  <a:gd name="T13" fmla="*/ 50 h 64"/>
                  <a:gd name="T14" fmla="*/ 16 w 396"/>
                  <a:gd name="T15" fmla="*/ 46 h 64"/>
                  <a:gd name="T16" fmla="*/ 6 w 396"/>
                  <a:gd name="T17" fmla="*/ 40 h 64"/>
                  <a:gd name="T18" fmla="*/ 2 w 396"/>
                  <a:gd name="T19" fmla="*/ 38 h 64"/>
                  <a:gd name="T20" fmla="*/ 0 w 396"/>
                  <a:gd name="T21" fmla="*/ 34 h 64"/>
                  <a:gd name="T22" fmla="*/ 0 w 396"/>
                  <a:gd name="T23" fmla="*/ 34 h 64"/>
                  <a:gd name="T24" fmla="*/ 2 w 396"/>
                  <a:gd name="T25" fmla="*/ 30 h 64"/>
                  <a:gd name="T26" fmla="*/ 6 w 396"/>
                  <a:gd name="T27" fmla="*/ 28 h 64"/>
                  <a:gd name="T28" fmla="*/ 16 w 396"/>
                  <a:gd name="T29" fmla="*/ 22 h 64"/>
                  <a:gd name="T30" fmla="*/ 36 w 396"/>
                  <a:gd name="T31" fmla="*/ 16 h 64"/>
                  <a:gd name="T32" fmla="*/ 60 w 396"/>
                  <a:gd name="T33" fmla="*/ 10 h 64"/>
                  <a:gd name="T34" fmla="*/ 90 w 396"/>
                  <a:gd name="T35" fmla="*/ 6 h 64"/>
                  <a:gd name="T36" fmla="*/ 124 w 396"/>
                  <a:gd name="T37" fmla="*/ 2 h 64"/>
                  <a:gd name="T38" fmla="*/ 160 w 396"/>
                  <a:gd name="T39" fmla="*/ 0 h 64"/>
                  <a:gd name="T40" fmla="*/ 200 w 396"/>
                  <a:gd name="T41" fmla="*/ 0 h 64"/>
                  <a:gd name="T42" fmla="*/ 200 w 396"/>
                  <a:gd name="T43" fmla="*/ 0 h 64"/>
                  <a:gd name="T44" fmla="*/ 240 w 396"/>
                  <a:gd name="T45" fmla="*/ 0 h 64"/>
                  <a:gd name="T46" fmla="*/ 276 w 396"/>
                  <a:gd name="T47" fmla="*/ 2 h 64"/>
                  <a:gd name="T48" fmla="*/ 308 w 396"/>
                  <a:gd name="T49" fmla="*/ 6 h 64"/>
                  <a:gd name="T50" fmla="*/ 338 w 396"/>
                  <a:gd name="T51" fmla="*/ 10 h 64"/>
                  <a:gd name="T52" fmla="*/ 362 w 396"/>
                  <a:gd name="T53" fmla="*/ 16 h 64"/>
                  <a:gd name="T54" fmla="*/ 380 w 396"/>
                  <a:gd name="T55" fmla="*/ 22 h 64"/>
                  <a:gd name="T56" fmla="*/ 392 w 396"/>
                  <a:gd name="T57" fmla="*/ 28 h 64"/>
                  <a:gd name="T58" fmla="*/ 394 w 396"/>
                  <a:gd name="T59" fmla="*/ 30 h 64"/>
                  <a:gd name="T60" fmla="*/ 396 w 396"/>
                  <a:gd name="T61" fmla="*/ 34 h 64"/>
                  <a:gd name="T62" fmla="*/ 396 w 396"/>
                  <a:gd name="T63" fmla="*/ 34 h 64"/>
                  <a:gd name="T64" fmla="*/ 394 w 396"/>
                  <a:gd name="T65" fmla="*/ 38 h 64"/>
                  <a:gd name="T66" fmla="*/ 392 w 396"/>
                  <a:gd name="T67" fmla="*/ 40 h 64"/>
                  <a:gd name="T68" fmla="*/ 380 w 396"/>
                  <a:gd name="T69" fmla="*/ 46 h 64"/>
                  <a:gd name="T70" fmla="*/ 362 w 396"/>
                  <a:gd name="T71" fmla="*/ 50 h 64"/>
                  <a:gd name="T72" fmla="*/ 338 w 396"/>
                  <a:gd name="T73" fmla="*/ 56 h 64"/>
                  <a:gd name="T74" fmla="*/ 308 w 396"/>
                  <a:gd name="T75" fmla="*/ 58 h 64"/>
                  <a:gd name="T76" fmla="*/ 276 w 396"/>
                  <a:gd name="T77" fmla="*/ 62 h 64"/>
                  <a:gd name="T78" fmla="*/ 240 w 396"/>
                  <a:gd name="T79" fmla="*/ 64 h 64"/>
                  <a:gd name="T80" fmla="*/ 200 w 396"/>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64"/>
                    </a:moveTo>
                    <a:lnTo>
                      <a:pt x="200" y="64"/>
                    </a:lnTo>
                    <a:lnTo>
                      <a:pt x="160" y="64"/>
                    </a:lnTo>
                    <a:lnTo>
                      <a:pt x="124" y="62"/>
                    </a:lnTo>
                    <a:lnTo>
                      <a:pt x="90" y="58"/>
                    </a:lnTo>
                    <a:lnTo>
                      <a:pt x="60" y="56"/>
                    </a:lnTo>
                    <a:lnTo>
                      <a:pt x="36" y="50"/>
                    </a:lnTo>
                    <a:lnTo>
                      <a:pt x="16" y="46"/>
                    </a:lnTo>
                    <a:lnTo>
                      <a:pt x="6" y="40"/>
                    </a:lnTo>
                    <a:lnTo>
                      <a:pt x="2" y="38"/>
                    </a:lnTo>
                    <a:lnTo>
                      <a:pt x="0" y="34"/>
                    </a:lnTo>
                    <a:lnTo>
                      <a:pt x="0" y="34"/>
                    </a:lnTo>
                    <a:lnTo>
                      <a:pt x="2" y="30"/>
                    </a:lnTo>
                    <a:lnTo>
                      <a:pt x="6" y="28"/>
                    </a:lnTo>
                    <a:lnTo>
                      <a:pt x="16" y="22"/>
                    </a:lnTo>
                    <a:lnTo>
                      <a:pt x="36" y="16"/>
                    </a:lnTo>
                    <a:lnTo>
                      <a:pt x="60" y="10"/>
                    </a:lnTo>
                    <a:lnTo>
                      <a:pt x="90" y="6"/>
                    </a:lnTo>
                    <a:lnTo>
                      <a:pt x="124" y="2"/>
                    </a:lnTo>
                    <a:lnTo>
                      <a:pt x="160" y="0"/>
                    </a:lnTo>
                    <a:lnTo>
                      <a:pt x="200" y="0"/>
                    </a:lnTo>
                    <a:lnTo>
                      <a:pt x="200" y="0"/>
                    </a:lnTo>
                    <a:lnTo>
                      <a:pt x="240" y="0"/>
                    </a:lnTo>
                    <a:lnTo>
                      <a:pt x="276" y="2"/>
                    </a:lnTo>
                    <a:lnTo>
                      <a:pt x="308" y="6"/>
                    </a:lnTo>
                    <a:lnTo>
                      <a:pt x="338" y="10"/>
                    </a:lnTo>
                    <a:lnTo>
                      <a:pt x="362" y="16"/>
                    </a:lnTo>
                    <a:lnTo>
                      <a:pt x="380" y="22"/>
                    </a:lnTo>
                    <a:lnTo>
                      <a:pt x="392" y="28"/>
                    </a:lnTo>
                    <a:lnTo>
                      <a:pt x="394" y="30"/>
                    </a:lnTo>
                    <a:lnTo>
                      <a:pt x="396" y="34"/>
                    </a:lnTo>
                    <a:lnTo>
                      <a:pt x="396" y="34"/>
                    </a:lnTo>
                    <a:lnTo>
                      <a:pt x="394" y="38"/>
                    </a:lnTo>
                    <a:lnTo>
                      <a:pt x="392" y="40"/>
                    </a:lnTo>
                    <a:lnTo>
                      <a:pt x="380" y="46"/>
                    </a:lnTo>
                    <a:lnTo>
                      <a:pt x="362" y="50"/>
                    </a:lnTo>
                    <a:lnTo>
                      <a:pt x="338" y="56"/>
                    </a:lnTo>
                    <a:lnTo>
                      <a:pt x="308" y="58"/>
                    </a:lnTo>
                    <a:lnTo>
                      <a:pt x="276" y="62"/>
                    </a:lnTo>
                    <a:lnTo>
                      <a:pt x="240" y="64"/>
                    </a:lnTo>
                    <a:lnTo>
                      <a:pt x="200"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9" name="Freeform 576"/>
              <p:cNvSpPr>
                <a:spLocks/>
              </p:cNvSpPr>
              <p:nvPr/>
            </p:nvSpPr>
            <p:spPr bwMode="auto">
              <a:xfrm>
                <a:off x="4693" y="4194"/>
                <a:ext cx="400" cy="64"/>
              </a:xfrm>
              <a:custGeom>
                <a:avLst/>
                <a:gdLst>
                  <a:gd name="T0" fmla="*/ 202 w 400"/>
                  <a:gd name="T1" fmla="*/ 0 h 64"/>
                  <a:gd name="T2" fmla="*/ 202 w 400"/>
                  <a:gd name="T3" fmla="*/ 0 h 64"/>
                  <a:gd name="T4" fmla="*/ 162 w 400"/>
                  <a:gd name="T5" fmla="*/ 0 h 64"/>
                  <a:gd name="T6" fmla="*/ 124 w 400"/>
                  <a:gd name="T7" fmla="*/ 2 h 64"/>
                  <a:gd name="T8" fmla="*/ 90 w 400"/>
                  <a:gd name="T9" fmla="*/ 6 h 64"/>
                  <a:gd name="T10" fmla="*/ 60 w 400"/>
                  <a:gd name="T11" fmla="*/ 10 h 64"/>
                  <a:gd name="T12" fmla="*/ 36 w 400"/>
                  <a:gd name="T13" fmla="*/ 16 h 64"/>
                  <a:gd name="T14" fmla="*/ 16 w 400"/>
                  <a:gd name="T15" fmla="*/ 20 h 64"/>
                  <a:gd name="T16" fmla="*/ 4 w 400"/>
                  <a:gd name="T17" fmla="*/ 28 h 64"/>
                  <a:gd name="T18" fmla="*/ 2 w 400"/>
                  <a:gd name="T19" fmla="*/ 30 h 64"/>
                  <a:gd name="T20" fmla="*/ 0 w 400"/>
                  <a:gd name="T21" fmla="*/ 34 h 64"/>
                  <a:gd name="T22" fmla="*/ 0 w 400"/>
                  <a:gd name="T23" fmla="*/ 34 h 64"/>
                  <a:gd name="T24" fmla="*/ 2 w 400"/>
                  <a:gd name="T25" fmla="*/ 38 h 64"/>
                  <a:gd name="T26" fmla="*/ 4 w 400"/>
                  <a:gd name="T27" fmla="*/ 40 h 64"/>
                  <a:gd name="T28" fmla="*/ 16 w 400"/>
                  <a:gd name="T29" fmla="*/ 46 h 64"/>
                  <a:gd name="T30" fmla="*/ 36 w 400"/>
                  <a:gd name="T31" fmla="*/ 50 h 64"/>
                  <a:gd name="T32" fmla="*/ 60 w 400"/>
                  <a:gd name="T33" fmla="*/ 56 h 64"/>
                  <a:gd name="T34" fmla="*/ 90 w 400"/>
                  <a:gd name="T35" fmla="*/ 60 h 64"/>
                  <a:gd name="T36" fmla="*/ 124 w 400"/>
                  <a:gd name="T37" fmla="*/ 62 h 64"/>
                  <a:gd name="T38" fmla="*/ 162 w 400"/>
                  <a:gd name="T39" fmla="*/ 64 h 64"/>
                  <a:gd name="T40" fmla="*/ 202 w 400"/>
                  <a:gd name="T41" fmla="*/ 64 h 64"/>
                  <a:gd name="T42" fmla="*/ 202 w 400"/>
                  <a:gd name="T43" fmla="*/ 64 h 64"/>
                  <a:gd name="T44" fmla="*/ 242 w 400"/>
                  <a:gd name="T45" fmla="*/ 64 h 64"/>
                  <a:gd name="T46" fmla="*/ 278 w 400"/>
                  <a:gd name="T47" fmla="*/ 62 h 64"/>
                  <a:gd name="T48" fmla="*/ 312 w 400"/>
                  <a:gd name="T49" fmla="*/ 60 h 64"/>
                  <a:gd name="T50" fmla="*/ 342 w 400"/>
                  <a:gd name="T51" fmla="*/ 56 h 64"/>
                  <a:gd name="T52" fmla="*/ 366 w 400"/>
                  <a:gd name="T53" fmla="*/ 50 h 64"/>
                  <a:gd name="T54" fmla="*/ 384 w 400"/>
                  <a:gd name="T55" fmla="*/ 46 h 64"/>
                  <a:gd name="T56" fmla="*/ 396 w 400"/>
                  <a:gd name="T57" fmla="*/ 40 h 64"/>
                  <a:gd name="T58" fmla="*/ 398 w 400"/>
                  <a:gd name="T59" fmla="*/ 38 h 64"/>
                  <a:gd name="T60" fmla="*/ 400 w 400"/>
                  <a:gd name="T61" fmla="*/ 34 h 64"/>
                  <a:gd name="T62" fmla="*/ 400 w 400"/>
                  <a:gd name="T63" fmla="*/ 34 h 64"/>
                  <a:gd name="T64" fmla="*/ 398 w 400"/>
                  <a:gd name="T65" fmla="*/ 30 h 64"/>
                  <a:gd name="T66" fmla="*/ 396 w 400"/>
                  <a:gd name="T67" fmla="*/ 28 h 64"/>
                  <a:gd name="T68" fmla="*/ 384 w 400"/>
                  <a:gd name="T69" fmla="*/ 20 h 64"/>
                  <a:gd name="T70" fmla="*/ 366 w 400"/>
                  <a:gd name="T71" fmla="*/ 16 h 64"/>
                  <a:gd name="T72" fmla="*/ 342 w 400"/>
                  <a:gd name="T73" fmla="*/ 10 h 64"/>
                  <a:gd name="T74" fmla="*/ 312 w 400"/>
                  <a:gd name="T75" fmla="*/ 6 h 64"/>
                  <a:gd name="T76" fmla="*/ 278 w 400"/>
                  <a:gd name="T77" fmla="*/ 2 h 64"/>
                  <a:gd name="T78" fmla="*/ 242 w 400"/>
                  <a:gd name="T79" fmla="*/ 0 h 64"/>
                  <a:gd name="T80" fmla="*/ 202 w 40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64">
                    <a:moveTo>
                      <a:pt x="202" y="0"/>
                    </a:moveTo>
                    <a:lnTo>
                      <a:pt x="202" y="0"/>
                    </a:lnTo>
                    <a:lnTo>
                      <a:pt x="162" y="0"/>
                    </a:lnTo>
                    <a:lnTo>
                      <a:pt x="124" y="2"/>
                    </a:lnTo>
                    <a:lnTo>
                      <a:pt x="90" y="6"/>
                    </a:lnTo>
                    <a:lnTo>
                      <a:pt x="60" y="10"/>
                    </a:lnTo>
                    <a:lnTo>
                      <a:pt x="36" y="16"/>
                    </a:lnTo>
                    <a:lnTo>
                      <a:pt x="16" y="20"/>
                    </a:lnTo>
                    <a:lnTo>
                      <a:pt x="4" y="28"/>
                    </a:lnTo>
                    <a:lnTo>
                      <a:pt x="2" y="30"/>
                    </a:lnTo>
                    <a:lnTo>
                      <a:pt x="0" y="34"/>
                    </a:lnTo>
                    <a:lnTo>
                      <a:pt x="0" y="34"/>
                    </a:lnTo>
                    <a:lnTo>
                      <a:pt x="2" y="38"/>
                    </a:lnTo>
                    <a:lnTo>
                      <a:pt x="4" y="40"/>
                    </a:lnTo>
                    <a:lnTo>
                      <a:pt x="16" y="46"/>
                    </a:lnTo>
                    <a:lnTo>
                      <a:pt x="36" y="50"/>
                    </a:lnTo>
                    <a:lnTo>
                      <a:pt x="60" y="56"/>
                    </a:lnTo>
                    <a:lnTo>
                      <a:pt x="90" y="60"/>
                    </a:lnTo>
                    <a:lnTo>
                      <a:pt x="124" y="62"/>
                    </a:lnTo>
                    <a:lnTo>
                      <a:pt x="162" y="64"/>
                    </a:lnTo>
                    <a:lnTo>
                      <a:pt x="202" y="64"/>
                    </a:lnTo>
                    <a:lnTo>
                      <a:pt x="202" y="64"/>
                    </a:lnTo>
                    <a:lnTo>
                      <a:pt x="242" y="64"/>
                    </a:lnTo>
                    <a:lnTo>
                      <a:pt x="278" y="62"/>
                    </a:lnTo>
                    <a:lnTo>
                      <a:pt x="312" y="60"/>
                    </a:lnTo>
                    <a:lnTo>
                      <a:pt x="342" y="56"/>
                    </a:lnTo>
                    <a:lnTo>
                      <a:pt x="366" y="50"/>
                    </a:lnTo>
                    <a:lnTo>
                      <a:pt x="384" y="46"/>
                    </a:lnTo>
                    <a:lnTo>
                      <a:pt x="396" y="40"/>
                    </a:lnTo>
                    <a:lnTo>
                      <a:pt x="398" y="38"/>
                    </a:lnTo>
                    <a:lnTo>
                      <a:pt x="400" y="34"/>
                    </a:lnTo>
                    <a:lnTo>
                      <a:pt x="400" y="34"/>
                    </a:lnTo>
                    <a:lnTo>
                      <a:pt x="398" y="30"/>
                    </a:lnTo>
                    <a:lnTo>
                      <a:pt x="396" y="28"/>
                    </a:lnTo>
                    <a:lnTo>
                      <a:pt x="384" y="20"/>
                    </a:lnTo>
                    <a:lnTo>
                      <a:pt x="366" y="16"/>
                    </a:lnTo>
                    <a:lnTo>
                      <a:pt x="342" y="10"/>
                    </a:lnTo>
                    <a:lnTo>
                      <a:pt x="312" y="6"/>
                    </a:lnTo>
                    <a:lnTo>
                      <a:pt x="278" y="2"/>
                    </a:lnTo>
                    <a:lnTo>
                      <a:pt x="242" y="0"/>
                    </a:lnTo>
                    <a:lnTo>
                      <a:pt x="2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0" name="Freeform 577"/>
              <p:cNvSpPr>
                <a:spLocks noEditPoints="1"/>
              </p:cNvSpPr>
              <p:nvPr/>
            </p:nvSpPr>
            <p:spPr bwMode="auto">
              <a:xfrm>
                <a:off x="4695" y="4194"/>
                <a:ext cx="396" cy="64"/>
              </a:xfrm>
              <a:custGeom>
                <a:avLst/>
                <a:gdLst>
                  <a:gd name="T0" fmla="*/ 200 w 396"/>
                  <a:gd name="T1" fmla="*/ 64 h 64"/>
                  <a:gd name="T2" fmla="*/ 124 w 396"/>
                  <a:gd name="T3" fmla="*/ 62 h 64"/>
                  <a:gd name="T4" fmla="*/ 62 w 396"/>
                  <a:gd name="T5" fmla="*/ 54 h 64"/>
                  <a:gd name="T6" fmla="*/ 18 w 396"/>
                  <a:gd name="T7" fmla="*/ 46 h 64"/>
                  <a:gd name="T8" fmla="*/ 4 w 396"/>
                  <a:gd name="T9" fmla="*/ 38 h 64"/>
                  <a:gd name="T10" fmla="*/ 4 w 396"/>
                  <a:gd name="T11" fmla="*/ 34 h 64"/>
                  <a:gd name="T12" fmla="*/ 8 w 396"/>
                  <a:gd name="T13" fmla="*/ 28 h 64"/>
                  <a:gd name="T14" fmla="*/ 36 w 396"/>
                  <a:gd name="T15" fmla="*/ 16 h 64"/>
                  <a:gd name="T16" fmla="*/ 90 w 396"/>
                  <a:gd name="T17" fmla="*/ 6 h 64"/>
                  <a:gd name="T18" fmla="*/ 160 w 396"/>
                  <a:gd name="T19" fmla="*/ 0 h 64"/>
                  <a:gd name="T20" fmla="*/ 200 w 396"/>
                  <a:gd name="T21" fmla="*/ 0 h 64"/>
                  <a:gd name="T22" fmla="*/ 274 w 396"/>
                  <a:gd name="T23" fmla="*/ 2 h 64"/>
                  <a:gd name="T24" fmla="*/ 336 w 396"/>
                  <a:gd name="T25" fmla="*/ 10 h 64"/>
                  <a:gd name="T26" fmla="*/ 378 w 396"/>
                  <a:gd name="T27" fmla="*/ 22 h 64"/>
                  <a:gd name="T28" fmla="*/ 392 w 396"/>
                  <a:gd name="T29" fmla="*/ 30 h 64"/>
                  <a:gd name="T30" fmla="*/ 394 w 396"/>
                  <a:gd name="T31" fmla="*/ 34 h 64"/>
                  <a:gd name="T32" fmla="*/ 390 w 396"/>
                  <a:gd name="T33" fmla="*/ 40 h 64"/>
                  <a:gd name="T34" fmla="*/ 360 w 396"/>
                  <a:gd name="T35" fmla="*/ 50 h 64"/>
                  <a:gd name="T36" fmla="*/ 308 w 396"/>
                  <a:gd name="T37" fmla="*/ 58 h 64"/>
                  <a:gd name="T38" fmla="*/ 238 w 396"/>
                  <a:gd name="T39" fmla="*/ 64 h 64"/>
                  <a:gd name="T40" fmla="*/ 200 w 396"/>
                  <a:gd name="T41" fmla="*/ 0 h 64"/>
                  <a:gd name="T42" fmla="*/ 160 w 396"/>
                  <a:gd name="T43" fmla="*/ 0 h 64"/>
                  <a:gd name="T44" fmla="*/ 90 w 396"/>
                  <a:gd name="T45" fmla="*/ 6 h 64"/>
                  <a:gd name="T46" fmla="*/ 36 w 396"/>
                  <a:gd name="T47" fmla="*/ 16 h 64"/>
                  <a:gd name="T48" fmla="*/ 6 w 396"/>
                  <a:gd name="T49" fmla="*/ 28 h 64"/>
                  <a:gd name="T50" fmla="*/ 0 w 396"/>
                  <a:gd name="T51" fmla="*/ 34 h 64"/>
                  <a:gd name="T52" fmla="*/ 2 w 396"/>
                  <a:gd name="T53" fmla="*/ 38 h 64"/>
                  <a:gd name="T54" fmla="*/ 16 w 396"/>
                  <a:gd name="T55" fmla="*/ 46 h 64"/>
                  <a:gd name="T56" fmla="*/ 60 w 396"/>
                  <a:gd name="T57" fmla="*/ 56 h 64"/>
                  <a:gd name="T58" fmla="*/ 124 w 396"/>
                  <a:gd name="T59" fmla="*/ 62 h 64"/>
                  <a:gd name="T60" fmla="*/ 200 w 396"/>
                  <a:gd name="T61" fmla="*/ 64 h 64"/>
                  <a:gd name="T62" fmla="*/ 240 w 396"/>
                  <a:gd name="T63" fmla="*/ 64 h 64"/>
                  <a:gd name="T64" fmla="*/ 308 w 396"/>
                  <a:gd name="T65" fmla="*/ 58 h 64"/>
                  <a:gd name="T66" fmla="*/ 362 w 396"/>
                  <a:gd name="T67" fmla="*/ 50 h 64"/>
                  <a:gd name="T68" fmla="*/ 392 w 396"/>
                  <a:gd name="T69" fmla="*/ 40 h 64"/>
                  <a:gd name="T70" fmla="*/ 396 w 396"/>
                  <a:gd name="T71" fmla="*/ 34 h 64"/>
                  <a:gd name="T72" fmla="*/ 394 w 396"/>
                  <a:gd name="T73" fmla="*/ 30 h 64"/>
                  <a:gd name="T74" fmla="*/ 380 w 396"/>
                  <a:gd name="T75" fmla="*/ 22 h 64"/>
                  <a:gd name="T76" fmla="*/ 338 w 396"/>
                  <a:gd name="T77" fmla="*/ 10 h 64"/>
                  <a:gd name="T78" fmla="*/ 276 w 396"/>
                  <a:gd name="T79" fmla="*/ 2 h 64"/>
                  <a:gd name="T80" fmla="*/ 200 w 39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64"/>
                    </a:moveTo>
                    <a:lnTo>
                      <a:pt x="200" y="64"/>
                    </a:lnTo>
                    <a:lnTo>
                      <a:pt x="160" y="64"/>
                    </a:lnTo>
                    <a:lnTo>
                      <a:pt x="124" y="62"/>
                    </a:lnTo>
                    <a:lnTo>
                      <a:pt x="90" y="58"/>
                    </a:lnTo>
                    <a:lnTo>
                      <a:pt x="62" y="54"/>
                    </a:lnTo>
                    <a:lnTo>
                      <a:pt x="36" y="50"/>
                    </a:lnTo>
                    <a:lnTo>
                      <a:pt x="18" y="46"/>
                    </a:lnTo>
                    <a:lnTo>
                      <a:pt x="8" y="40"/>
                    </a:lnTo>
                    <a:lnTo>
                      <a:pt x="4" y="38"/>
                    </a:lnTo>
                    <a:lnTo>
                      <a:pt x="4" y="34"/>
                    </a:lnTo>
                    <a:lnTo>
                      <a:pt x="4" y="34"/>
                    </a:lnTo>
                    <a:lnTo>
                      <a:pt x="4" y="30"/>
                    </a:lnTo>
                    <a:lnTo>
                      <a:pt x="8" y="28"/>
                    </a:lnTo>
                    <a:lnTo>
                      <a:pt x="18" y="22"/>
                    </a:lnTo>
                    <a:lnTo>
                      <a:pt x="36" y="16"/>
                    </a:lnTo>
                    <a:lnTo>
                      <a:pt x="62" y="10"/>
                    </a:lnTo>
                    <a:lnTo>
                      <a:pt x="90" y="6"/>
                    </a:lnTo>
                    <a:lnTo>
                      <a:pt x="124" y="2"/>
                    </a:lnTo>
                    <a:lnTo>
                      <a:pt x="160" y="0"/>
                    </a:lnTo>
                    <a:lnTo>
                      <a:pt x="200" y="0"/>
                    </a:lnTo>
                    <a:lnTo>
                      <a:pt x="200" y="0"/>
                    </a:lnTo>
                    <a:lnTo>
                      <a:pt x="238" y="0"/>
                    </a:lnTo>
                    <a:lnTo>
                      <a:pt x="274" y="2"/>
                    </a:lnTo>
                    <a:lnTo>
                      <a:pt x="308" y="6"/>
                    </a:lnTo>
                    <a:lnTo>
                      <a:pt x="336" y="10"/>
                    </a:lnTo>
                    <a:lnTo>
                      <a:pt x="360" y="16"/>
                    </a:lnTo>
                    <a:lnTo>
                      <a:pt x="378" y="22"/>
                    </a:lnTo>
                    <a:lnTo>
                      <a:pt x="390" y="28"/>
                    </a:lnTo>
                    <a:lnTo>
                      <a:pt x="392" y="30"/>
                    </a:lnTo>
                    <a:lnTo>
                      <a:pt x="394" y="34"/>
                    </a:lnTo>
                    <a:lnTo>
                      <a:pt x="394" y="34"/>
                    </a:lnTo>
                    <a:lnTo>
                      <a:pt x="392" y="38"/>
                    </a:lnTo>
                    <a:lnTo>
                      <a:pt x="390" y="40"/>
                    </a:lnTo>
                    <a:lnTo>
                      <a:pt x="378" y="46"/>
                    </a:lnTo>
                    <a:lnTo>
                      <a:pt x="360" y="50"/>
                    </a:lnTo>
                    <a:lnTo>
                      <a:pt x="336" y="54"/>
                    </a:lnTo>
                    <a:lnTo>
                      <a:pt x="308" y="58"/>
                    </a:lnTo>
                    <a:lnTo>
                      <a:pt x="274" y="62"/>
                    </a:lnTo>
                    <a:lnTo>
                      <a:pt x="238" y="64"/>
                    </a:lnTo>
                    <a:lnTo>
                      <a:pt x="200" y="64"/>
                    </a:lnTo>
                    <a:close/>
                    <a:moveTo>
                      <a:pt x="200" y="0"/>
                    </a:moveTo>
                    <a:lnTo>
                      <a:pt x="200" y="0"/>
                    </a:lnTo>
                    <a:lnTo>
                      <a:pt x="160" y="0"/>
                    </a:lnTo>
                    <a:lnTo>
                      <a:pt x="124" y="2"/>
                    </a:lnTo>
                    <a:lnTo>
                      <a:pt x="90" y="6"/>
                    </a:lnTo>
                    <a:lnTo>
                      <a:pt x="60" y="10"/>
                    </a:lnTo>
                    <a:lnTo>
                      <a:pt x="36" y="16"/>
                    </a:lnTo>
                    <a:lnTo>
                      <a:pt x="16" y="22"/>
                    </a:lnTo>
                    <a:lnTo>
                      <a:pt x="6" y="28"/>
                    </a:lnTo>
                    <a:lnTo>
                      <a:pt x="2" y="30"/>
                    </a:lnTo>
                    <a:lnTo>
                      <a:pt x="0" y="34"/>
                    </a:lnTo>
                    <a:lnTo>
                      <a:pt x="0" y="34"/>
                    </a:lnTo>
                    <a:lnTo>
                      <a:pt x="2" y="38"/>
                    </a:lnTo>
                    <a:lnTo>
                      <a:pt x="6" y="40"/>
                    </a:lnTo>
                    <a:lnTo>
                      <a:pt x="16" y="46"/>
                    </a:lnTo>
                    <a:lnTo>
                      <a:pt x="36" y="50"/>
                    </a:lnTo>
                    <a:lnTo>
                      <a:pt x="60" y="56"/>
                    </a:lnTo>
                    <a:lnTo>
                      <a:pt x="90" y="58"/>
                    </a:lnTo>
                    <a:lnTo>
                      <a:pt x="124" y="62"/>
                    </a:lnTo>
                    <a:lnTo>
                      <a:pt x="160" y="64"/>
                    </a:lnTo>
                    <a:lnTo>
                      <a:pt x="200" y="64"/>
                    </a:lnTo>
                    <a:lnTo>
                      <a:pt x="200" y="64"/>
                    </a:lnTo>
                    <a:lnTo>
                      <a:pt x="240" y="64"/>
                    </a:lnTo>
                    <a:lnTo>
                      <a:pt x="276" y="62"/>
                    </a:lnTo>
                    <a:lnTo>
                      <a:pt x="308" y="58"/>
                    </a:lnTo>
                    <a:lnTo>
                      <a:pt x="338" y="56"/>
                    </a:lnTo>
                    <a:lnTo>
                      <a:pt x="362" y="50"/>
                    </a:lnTo>
                    <a:lnTo>
                      <a:pt x="380" y="46"/>
                    </a:lnTo>
                    <a:lnTo>
                      <a:pt x="392" y="40"/>
                    </a:lnTo>
                    <a:lnTo>
                      <a:pt x="394" y="38"/>
                    </a:lnTo>
                    <a:lnTo>
                      <a:pt x="396" y="34"/>
                    </a:lnTo>
                    <a:lnTo>
                      <a:pt x="396" y="34"/>
                    </a:lnTo>
                    <a:lnTo>
                      <a:pt x="394" y="30"/>
                    </a:lnTo>
                    <a:lnTo>
                      <a:pt x="392" y="28"/>
                    </a:lnTo>
                    <a:lnTo>
                      <a:pt x="380" y="22"/>
                    </a:lnTo>
                    <a:lnTo>
                      <a:pt x="362" y="16"/>
                    </a:lnTo>
                    <a:lnTo>
                      <a:pt x="338" y="10"/>
                    </a:lnTo>
                    <a:lnTo>
                      <a:pt x="308" y="6"/>
                    </a:lnTo>
                    <a:lnTo>
                      <a:pt x="276" y="2"/>
                    </a:lnTo>
                    <a:lnTo>
                      <a:pt x="240" y="0"/>
                    </a:lnTo>
                    <a:lnTo>
                      <a:pt x="200" y="0"/>
                    </a:lnTo>
                    <a:close/>
                  </a:path>
                </a:pathLst>
              </a:custGeom>
              <a:solidFill>
                <a:srgbClr val="9D96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1" name="Freeform 578"/>
              <p:cNvSpPr>
                <a:spLocks/>
              </p:cNvSpPr>
              <p:nvPr/>
            </p:nvSpPr>
            <p:spPr bwMode="auto">
              <a:xfrm>
                <a:off x="4699" y="4194"/>
                <a:ext cx="390" cy="64"/>
              </a:xfrm>
              <a:custGeom>
                <a:avLst/>
                <a:gdLst>
                  <a:gd name="T0" fmla="*/ 196 w 390"/>
                  <a:gd name="T1" fmla="*/ 64 h 64"/>
                  <a:gd name="T2" fmla="*/ 196 w 390"/>
                  <a:gd name="T3" fmla="*/ 64 h 64"/>
                  <a:gd name="T4" fmla="*/ 156 w 390"/>
                  <a:gd name="T5" fmla="*/ 64 h 64"/>
                  <a:gd name="T6" fmla="*/ 120 w 390"/>
                  <a:gd name="T7" fmla="*/ 62 h 64"/>
                  <a:gd name="T8" fmla="*/ 86 w 390"/>
                  <a:gd name="T9" fmla="*/ 58 h 64"/>
                  <a:gd name="T10" fmla="*/ 58 w 390"/>
                  <a:gd name="T11" fmla="*/ 54 h 64"/>
                  <a:gd name="T12" fmla="*/ 32 w 390"/>
                  <a:gd name="T13" fmla="*/ 50 h 64"/>
                  <a:gd name="T14" fmla="*/ 14 w 390"/>
                  <a:gd name="T15" fmla="*/ 46 h 64"/>
                  <a:gd name="T16" fmla="*/ 4 w 390"/>
                  <a:gd name="T17" fmla="*/ 40 h 64"/>
                  <a:gd name="T18" fmla="*/ 0 w 390"/>
                  <a:gd name="T19" fmla="*/ 38 h 64"/>
                  <a:gd name="T20" fmla="*/ 0 w 390"/>
                  <a:gd name="T21" fmla="*/ 34 h 64"/>
                  <a:gd name="T22" fmla="*/ 0 w 390"/>
                  <a:gd name="T23" fmla="*/ 34 h 64"/>
                  <a:gd name="T24" fmla="*/ 0 w 390"/>
                  <a:gd name="T25" fmla="*/ 30 h 64"/>
                  <a:gd name="T26" fmla="*/ 4 w 390"/>
                  <a:gd name="T27" fmla="*/ 28 h 64"/>
                  <a:gd name="T28" fmla="*/ 14 w 390"/>
                  <a:gd name="T29" fmla="*/ 22 h 64"/>
                  <a:gd name="T30" fmla="*/ 32 w 390"/>
                  <a:gd name="T31" fmla="*/ 16 h 64"/>
                  <a:gd name="T32" fmla="*/ 58 w 390"/>
                  <a:gd name="T33" fmla="*/ 10 h 64"/>
                  <a:gd name="T34" fmla="*/ 86 w 390"/>
                  <a:gd name="T35" fmla="*/ 6 h 64"/>
                  <a:gd name="T36" fmla="*/ 120 w 390"/>
                  <a:gd name="T37" fmla="*/ 2 h 64"/>
                  <a:gd name="T38" fmla="*/ 156 w 390"/>
                  <a:gd name="T39" fmla="*/ 0 h 64"/>
                  <a:gd name="T40" fmla="*/ 196 w 390"/>
                  <a:gd name="T41" fmla="*/ 0 h 64"/>
                  <a:gd name="T42" fmla="*/ 196 w 390"/>
                  <a:gd name="T43" fmla="*/ 0 h 64"/>
                  <a:gd name="T44" fmla="*/ 234 w 390"/>
                  <a:gd name="T45" fmla="*/ 0 h 64"/>
                  <a:gd name="T46" fmla="*/ 270 w 390"/>
                  <a:gd name="T47" fmla="*/ 2 h 64"/>
                  <a:gd name="T48" fmla="*/ 304 w 390"/>
                  <a:gd name="T49" fmla="*/ 6 h 64"/>
                  <a:gd name="T50" fmla="*/ 332 w 390"/>
                  <a:gd name="T51" fmla="*/ 10 h 64"/>
                  <a:gd name="T52" fmla="*/ 356 w 390"/>
                  <a:gd name="T53" fmla="*/ 16 h 64"/>
                  <a:gd name="T54" fmla="*/ 374 w 390"/>
                  <a:gd name="T55" fmla="*/ 22 h 64"/>
                  <a:gd name="T56" fmla="*/ 386 w 390"/>
                  <a:gd name="T57" fmla="*/ 28 h 64"/>
                  <a:gd name="T58" fmla="*/ 388 w 390"/>
                  <a:gd name="T59" fmla="*/ 30 h 64"/>
                  <a:gd name="T60" fmla="*/ 390 w 390"/>
                  <a:gd name="T61" fmla="*/ 34 h 64"/>
                  <a:gd name="T62" fmla="*/ 390 w 390"/>
                  <a:gd name="T63" fmla="*/ 34 h 64"/>
                  <a:gd name="T64" fmla="*/ 388 w 390"/>
                  <a:gd name="T65" fmla="*/ 38 h 64"/>
                  <a:gd name="T66" fmla="*/ 386 w 390"/>
                  <a:gd name="T67" fmla="*/ 40 h 64"/>
                  <a:gd name="T68" fmla="*/ 374 w 390"/>
                  <a:gd name="T69" fmla="*/ 46 h 64"/>
                  <a:gd name="T70" fmla="*/ 356 w 390"/>
                  <a:gd name="T71" fmla="*/ 50 h 64"/>
                  <a:gd name="T72" fmla="*/ 332 w 390"/>
                  <a:gd name="T73" fmla="*/ 54 h 64"/>
                  <a:gd name="T74" fmla="*/ 304 w 390"/>
                  <a:gd name="T75" fmla="*/ 58 h 64"/>
                  <a:gd name="T76" fmla="*/ 270 w 390"/>
                  <a:gd name="T77" fmla="*/ 62 h 64"/>
                  <a:gd name="T78" fmla="*/ 234 w 390"/>
                  <a:gd name="T79" fmla="*/ 64 h 64"/>
                  <a:gd name="T80" fmla="*/ 196 w 390"/>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64"/>
                    </a:moveTo>
                    <a:lnTo>
                      <a:pt x="196" y="64"/>
                    </a:lnTo>
                    <a:lnTo>
                      <a:pt x="156" y="64"/>
                    </a:lnTo>
                    <a:lnTo>
                      <a:pt x="120" y="62"/>
                    </a:lnTo>
                    <a:lnTo>
                      <a:pt x="86" y="58"/>
                    </a:lnTo>
                    <a:lnTo>
                      <a:pt x="58" y="54"/>
                    </a:lnTo>
                    <a:lnTo>
                      <a:pt x="32" y="50"/>
                    </a:lnTo>
                    <a:lnTo>
                      <a:pt x="14" y="46"/>
                    </a:lnTo>
                    <a:lnTo>
                      <a:pt x="4" y="40"/>
                    </a:lnTo>
                    <a:lnTo>
                      <a:pt x="0" y="38"/>
                    </a:lnTo>
                    <a:lnTo>
                      <a:pt x="0" y="34"/>
                    </a:lnTo>
                    <a:lnTo>
                      <a:pt x="0" y="34"/>
                    </a:lnTo>
                    <a:lnTo>
                      <a:pt x="0" y="30"/>
                    </a:lnTo>
                    <a:lnTo>
                      <a:pt x="4" y="28"/>
                    </a:lnTo>
                    <a:lnTo>
                      <a:pt x="14" y="22"/>
                    </a:lnTo>
                    <a:lnTo>
                      <a:pt x="32" y="16"/>
                    </a:lnTo>
                    <a:lnTo>
                      <a:pt x="58" y="10"/>
                    </a:lnTo>
                    <a:lnTo>
                      <a:pt x="86" y="6"/>
                    </a:lnTo>
                    <a:lnTo>
                      <a:pt x="120" y="2"/>
                    </a:lnTo>
                    <a:lnTo>
                      <a:pt x="156" y="0"/>
                    </a:lnTo>
                    <a:lnTo>
                      <a:pt x="196" y="0"/>
                    </a:lnTo>
                    <a:lnTo>
                      <a:pt x="196" y="0"/>
                    </a:lnTo>
                    <a:lnTo>
                      <a:pt x="234" y="0"/>
                    </a:lnTo>
                    <a:lnTo>
                      <a:pt x="270" y="2"/>
                    </a:lnTo>
                    <a:lnTo>
                      <a:pt x="304" y="6"/>
                    </a:lnTo>
                    <a:lnTo>
                      <a:pt x="332" y="10"/>
                    </a:lnTo>
                    <a:lnTo>
                      <a:pt x="356" y="16"/>
                    </a:lnTo>
                    <a:lnTo>
                      <a:pt x="374" y="22"/>
                    </a:lnTo>
                    <a:lnTo>
                      <a:pt x="386" y="28"/>
                    </a:lnTo>
                    <a:lnTo>
                      <a:pt x="388" y="30"/>
                    </a:lnTo>
                    <a:lnTo>
                      <a:pt x="390" y="34"/>
                    </a:lnTo>
                    <a:lnTo>
                      <a:pt x="390" y="34"/>
                    </a:lnTo>
                    <a:lnTo>
                      <a:pt x="388" y="38"/>
                    </a:lnTo>
                    <a:lnTo>
                      <a:pt x="386" y="40"/>
                    </a:lnTo>
                    <a:lnTo>
                      <a:pt x="374" y="46"/>
                    </a:lnTo>
                    <a:lnTo>
                      <a:pt x="356" y="50"/>
                    </a:lnTo>
                    <a:lnTo>
                      <a:pt x="332" y="54"/>
                    </a:lnTo>
                    <a:lnTo>
                      <a:pt x="304" y="58"/>
                    </a:lnTo>
                    <a:lnTo>
                      <a:pt x="270" y="62"/>
                    </a:lnTo>
                    <a:lnTo>
                      <a:pt x="234" y="64"/>
                    </a:lnTo>
                    <a:lnTo>
                      <a:pt x="196"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2" name="Freeform 579"/>
              <p:cNvSpPr>
                <a:spLocks/>
              </p:cNvSpPr>
              <p:nvPr/>
            </p:nvSpPr>
            <p:spPr bwMode="auto">
              <a:xfrm>
                <a:off x="4695" y="4194"/>
                <a:ext cx="396" cy="64"/>
              </a:xfrm>
              <a:custGeom>
                <a:avLst/>
                <a:gdLst>
                  <a:gd name="T0" fmla="*/ 200 w 396"/>
                  <a:gd name="T1" fmla="*/ 0 h 64"/>
                  <a:gd name="T2" fmla="*/ 200 w 396"/>
                  <a:gd name="T3" fmla="*/ 0 h 64"/>
                  <a:gd name="T4" fmla="*/ 160 w 396"/>
                  <a:gd name="T5" fmla="*/ 0 h 64"/>
                  <a:gd name="T6" fmla="*/ 124 w 396"/>
                  <a:gd name="T7" fmla="*/ 2 h 64"/>
                  <a:gd name="T8" fmla="*/ 90 w 396"/>
                  <a:gd name="T9" fmla="*/ 6 h 64"/>
                  <a:gd name="T10" fmla="*/ 60 w 396"/>
                  <a:gd name="T11" fmla="*/ 10 h 64"/>
                  <a:gd name="T12" fmla="*/ 36 w 396"/>
                  <a:gd name="T13" fmla="*/ 16 h 64"/>
                  <a:gd name="T14" fmla="*/ 16 w 396"/>
                  <a:gd name="T15" fmla="*/ 22 h 64"/>
                  <a:gd name="T16" fmla="*/ 6 w 396"/>
                  <a:gd name="T17" fmla="*/ 28 h 64"/>
                  <a:gd name="T18" fmla="*/ 2 w 396"/>
                  <a:gd name="T19" fmla="*/ 30 h 64"/>
                  <a:gd name="T20" fmla="*/ 0 w 396"/>
                  <a:gd name="T21" fmla="*/ 34 h 64"/>
                  <a:gd name="T22" fmla="*/ 0 w 396"/>
                  <a:gd name="T23" fmla="*/ 34 h 64"/>
                  <a:gd name="T24" fmla="*/ 2 w 396"/>
                  <a:gd name="T25" fmla="*/ 38 h 64"/>
                  <a:gd name="T26" fmla="*/ 6 w 396"/>
                  <a:gd name="T27" fmla="*/ 40 h 64"/>
                  <a:gd name="T28" fmla="*/ 16 w 396"/>
                  <a:gd name="T29" fmla="*/ 46 h 64"/>
                  <a:gd name="T30" fmla="*/ 36 w 396"/>
                  <a:gd name="T31" fmla="*/ 50 h 64"/>
                  <a:gd name="T32" fmla="*/ 60 w 396"/>
                  <a:gd name="T33" fmla="*/ 56 h 64"/>
                  <a:gd name="T34" fmla="*/ 90 w 396"/>
                  <a:gd name="T35" fmla="*/ 58 h 64"/>
                  <a:gd name="T36" fmla="*/ 124 w 396"/>
                  <a:gd name="T37" fmla="*/ 62 h 64"/>
                  <a:gd name="T38" fmla="*/ 160 w 396"/>
                  <a:gd name="T39" fmla="*/ 64 h 64"/>
                  <a:gd name="T40" fmla="*/ 200 w 396"/>
                  <a:gd name="T41" fmla="*/ 64 h 64"/>
                  <a:gd name="T42" fmla="*/ 200 w 396"/>
                  <a:gd name="T43" fmla="*/ 64 h 64"/>
                  <a:gd name="T44" fmla="*/ 240 w 396"/>
                  <a:gd name="T45" fmla="*/ 64 h 64"/>
                  <a:gd name="T46" fmla="*/ 276 w 396"/>
                  <a:gd name="T47" fmla="*/ 62 h 64"/>
                  <a:gd name="T48" fmla="*/ 308 w 396"/>
                  <a:gd name="T49" fmla="*/ 58 h 64"/>
                  <a:gd name="T50" fmla="*/ 338 w 396"/>
                  <a:gd name="T51" fmla="*/ 56 h 64"/>
                  <a:gd name="T52" fmla="*/ 362 w 396"/>
                  <a:gd name="T53" fmla="*/ 50 h 64"/>
                  <a:gd name="T54" fmla="*/ 380 w 396"/>
                  <a:gd name="T55" fmla="*/ 46 h 64"/>
                  <a:gd name="T56" fmla="*/ 392 w 396"/>
                  <a:gd name="T57" fmla="*/ 40 h 64"/>
                  <a:gd name="T58" fmla="*/ 394 w 396"/>
                  <a:gd name="T59" fmla="*/ 38 h 64"/>
                  <a:gd name="T60" fmla="*/ 396 w 396"/>
                  <a:gd name="T61" fmla="*/ 34 h 64"/>
                  <a:gd name="T62" fmla="*/ 396 w 396"/>
                  <a:gd name="T63" fmla="*/ 34 h 64"/>
                  <a:gd name="T64" fmla="*/ 394 w 396"/>
                  <a:gd name="T65" fmla="*/ 30 h 64"/>
                  <a:gd name="T66" fmla="*/ 392 w 396"/>
                  <a:gd name="T67" fmla="*/ 28 h 64"/>
                  <a:gd name="T68" fmla="*/ 380 w 396"/>
                  <a:gd name="T69" fmla="*/ 22 h 64"/>
                  <a:gd name="T70" fmla="*/ 362 w 396"/>
                  <a:gd name="T71" fmla="*/ 16 h 64"/>
                  <a:gd name="T72" fmla="*/ 338 w 396"/>
                  <a:gd name="T73" fmla="*/ 10 h 64"/>
                  <a:gd name="T74" fmla="*/ 308 w 396"/>
                  <a:gd name="T75" fmla="*/ 6 h 64"/>
                  <a:gd name="T76" fmla="*/ 276 w 396"/>
                  <a:gd name="T77" fmla="*/ 2 h 64"/>
                  <a:gd name="T78" fmla="*/ 240 w 396"/>
                  <a:gd name="T79" fmla="*/ 0 h 64"/>
                  <a:gd name="T80" fmla="*/ 200 w 39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6" h="64">
                    <a:moveTo>
                      <a:pt x="200" y="0"/>
                    </a:moveTo>
                    <a:lnTo>
                      <a:pt x="200" y="0"/>
                    </a:lnTo>
                    <a:lnTo>
                      <a:pt x="160" y="0"/>
                    </a:lnTo>
                    <a:lnTo>
                      <a:pt x="124" y="2"/>
                    </a:lnTo>
                    <a:lnTo>
                      <a:pt x="90" y="6"/>
                    </a:lnTo>
                    <a:lnTo>
                      <a:pt x="60" y="10"/>
                    </a:lnTo>
                    <a:lnTo>
                      <a:pt x="36" y="16"/>
                    </a:lnTo>
                    <a:lnTo>
                      <a:pt x="16" y="22"/>
                    </a:lnTo>
                    <a:lnTo>
                      <a:pt x="6" y="28"/>
                    </a:lnTo>
                    <a:lnTo>
                      <a:pt x="2" y="30"/>
                    </a:lnTo>
                    <a:lnTo>
                      <a:pt x="0" y="34"/>
                    </a:lnTo>
                    <a:lnTo>
                      <a:pt x="0" y="34"/>
                    </a:lnTo>
                    <a:lnTo>
                      <a:pt x="2" y="38"/>
                    </a:lnTo>
                    <a:lnTo>
                      <a:pt x="6" y="40"/>
                    </a:lnTo>
                    <a:lnTo>
                      <a:pt x="16" y="46"/>
                    </a:lnTo>
                    <a:lnTo>
                      <a:pt x="36" y="50"/>
                    </a:lnTo>
                    <a:lnTo>
                      <a:pt x="60" y="56"/>
                    </a:lnTo>
                    <a:lnTo>
                      <a:pt x="90" y="58"/>
                    </a:lnTo>
                    <a:lnTo>
                      <a:pt x="124" y="62"/>
                    </a:lnTo>
                    <a:lnTo>
                      <a:pt x="160" y="64"/>
                    </a:lnTo>
                    <a:lnTo>
                      <a:pt x="200" y="64"/>
                    </a:lnTo>
                    <a:lnTo>
                      <a:pt x="200" y="64"/>
                    </a:lnTo>
                    <a:lnTo>
                      <a:pt x="240" y="64"/>
                    </a:lnTo>
                    <a:lnTo>
                      <a:pt x="276" y="62"/>
                    </a:lnTo>
                    <a:lnTo>
                      <a:pt x="308" y="58"/>
                    </a:lnTo>
                    <a:lnTo>
                      <a:pt x="338" y="56"/>
                    </a:lnTo>
                    <a:lnTo>
                      <a:pt x="362" y="50"/>
                    </a:lnTo>
                    <a:lnTo>
                      <a:pt x="380" y="46"/>
                    </a:lnTo>
                    <a:lnTo>
                      <a:pt x="392" y="40"/>
                    </a:lnTo>
                    <a:lnTo>
                      <a:pt x="394" y="38"/>
                    </a:lnTo>
                    <a:lnTo>
                      <a:pt x="396" y="34"/>
                    </a:lnTo>
                    <a:lnTo>
                      <a:pt x="396" y="34"/>
                    </a:lnTo>
                    <a:lnTo>
                      <a:pt x="394" y="30"/>
                    </a:lnTo>
                    <a:lnTo>
                      <a:pt x="392" y="28"/>
                    </a:lnTo>
                    <a:lnTo>
                      <a:pt x="380" y="22"/>
                    </a:lnTo>
                    <a:lnTo>
                      <a:pt x="362" y="16"/>
                    </a:lnTo>
                    <a:lnTo>
                      <a:pt x="338" y="10"/>
                    </a:lnTo>
                    <a:lnTo>
                      <a:pt x="308" y="6"/>
                    </a:lnTo>
                    <a:lnTo>
                      <a:pt x="276" y="2"/>
                    </a:lnTo>
                    <a:lnTo>
                      <a:pt x="240" y="0"/>
                    </a:lnTo>
                    <a:lnTo>
                      <a:pt x="2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3" name="Freeform 580"/>
              <p:cNvSpPr>
                <a:spLocks noEditPoints="1"/>
              </p:cNvSpPr>
              <p:nvPr/>
            </p:nvSpPr>
            <p:spPr bwMode="auto">
              <a:xfrm>
                <a:off x="4699" y="4194"/>
                <a:ext cx="390" cy="64"/>
              </a:xfrm>
              <a:custGeom>
                <a:avLst/>
                <a:gdLst>
                  <a:gd name="T0" fmla="*/ 196 w 390"/>
                  <a:gd name="T1" fmla="*/ 64 h 64"/>
                  <a:gd name="T2" fmla="*/ 120 w 390"/>
                  <a:gd name="T3" fmla="*/ 60 h 64"/>
                  <a:gd name="T4" fmla="*/ 58 w 390"/>
                  <a:gd name="T5" fmla="*/ 54 h 64"/>
                  <a:gd name="T6" fmla="*/ 16 w 390"/>
                  <a:gd name="T7" fmla="*/ 46 h 64"/>
                  <a:gd name="T8" fmla="*/ 2 w 390"/>
                  <a:gd name="T9" fmla="*/ 38 h 64"/>
                  <a:gd name="T10" fmla="*/ 2 w 390"/>
                  <a:gd name="T11" fmla="*/ 34 h 64"/>
                  <a:gd name="T12" fmla="*/ 6 w 390"/>
                  <a:gd name="T13" fmla="*/ 28 h 64"/>
                  <a:gd name="T14" fmla="*/ 34 w 390"/>
                  <a:gd name="T15" fmla="*/ 16 h 64"/>
                  <a:gd name="T16" fmla="*/ 88 w 390"/>
                  <a:gd name="T17" fmla="*/ 6 h 64"/>
                  <a:gd name="T18" fmla="*/ 158 w 390"/>
                  <a:gd name="T19" fmla="*/ 2 h 64"/>
                  <a:gd name="T20" fmla="*/ 196 w 390"/>
                  <a:gd name="T21" fmla="*/ 0 h 64"/>
                  <a:gd name="T22" fmla="*/ 270 w 390"/>
                  <a:gd name="T23" fmla="*/ 4 h 64"/>
                  <a:gd name="T24" fmla="*/ 330 w 390"/>
                  <a:gd name="T25" fmla="*/ 10 h 64"/>
                  <a:gd name="T26" fmla="*/ 372 w 390"/>
                  <a:gd name="T27" fmla="*/ 22 h 64"/>
                  <a:gd name="T28" fmla="*/ 386 w 390"/>
                  <a:gd name="T29" fmla="*/ 30 h 64"/>
                  <a:gd name="T30" fmla="*/ 388 w 390"/>
                  <a:gd name="T31" fmla="*/ 34 h 64"/>
                  <a:gd name="T32" fmla="*/ 384 w 390"/>
                  <a:gd name="T33" fmla="*/ 40 h 64"/>
                  <a:gd name="T34" fmla="*/ 354 w 390"/>
                  <a:gd name="T35" fmla="*/ 50 h 64"/>
                  <a:gd name="T36" fmla="*/ 302 w 390"/>
                  <a:gd name="T37" fmla="*/ 58 h 64"/>
                  <a:gd name="T38" fmla="*/ 234 w 390"/>
                  <a:gd name="T39" fmla="*/ 62 h 64"/>
                  <a:gd name="T40" fmla="*/ 196 w 390"/>
                  <a:gd name="T41" fmla="*/ 0 h 64"/>
                  <a:gd name="T42" fmla="*/ 156 w 390"/>
                  <a:gd name="T43" fmla="*/ 0 h 64"/>
                  <a:gd name="T44" fmla="*/ 86 w 390"/>
                  <a:gd name="T45" fmla="*/ 6 h 64"/>
                  <a:gd name="T46" fmla="*/ 32 w 390"/>
                  <a:gd name="T47" fmla="*/ 16 h 64"/>
                  <a:gd name="T48" fmla="*/ 4 w 390"/>
                  <a:gd name="T49" fmla="*/ 28 h 64"/>
                  <a:gd name="T50" fmla="*/ 0 w 390"/>
                  <a:gd name="T51" fmla="*/ 34 h 64"/>
                  <a:gd name="T52" fmla="*/ 0 w 390"/>
                  <a:gd name="T53" fmla="*/ 38 h 64"/>
                  <a:gd name="T54" fmla="*/ 14 w 390"/>
                  <a:gd name="T55" fmla="*/ 46 h 64"/>
                  <a:gd name="T56" fmla="*/ 58 w 390"/>
                  <a:gd name="T57" fmla="*/ 54 h 64"/>
                  <a:gd name="T58" fmla="*/ 120 w 390"/>
                  <a:gd name="T59" fmla="*/ 62 h 64"/>
                  <a:gd name="T60" fmla="*/ 196 w 390"/>
                  <a:gd name="T61" fmla="*/ 64 h 64"/>
                  <a:gd name="T62" fmla="*/ 234 w 390"/>
                  <a:gd name="T63" fmla="*/ 64 h 64"/>
                  <a:gd name="T64" fmla="*/ 304 w 390"/>
                  <a:gd name="T65" fmla="*/ 58 h 64"/>
                  <a:gd name="T66" fmla="*/ 356 w 390"/>
                  <a:gd name="T67" fmla="*/ 50 h 64"/>
                  <a:gd name="T68" fmla="*/ 386 w 390"/>
                  <a:gd name="T69" fmla="*/ 40 h 64"/>
                  <a:gd name="T70" fmla="*/ 390 w 390"/>
                  <a:gd name="T71" fmla="*/ 34 h 64"/>
                  <a:gd name="T72" fmla="*/ 388 w 390"/>
                  <a:gd name="T73" fmla="*/ 30 h 64"/>
                  <a:gd name="T74" fmla="*/ 374 w 390"/>
                  <a:gd name="T75" fmla="*/ 22 h 64"/>
                  <a:gd name="T76" fmla="*/ 332 w 390"/>
                  <a:gd name="T77" fmla="*/ 10 h 64"/>
                  <a:gd name="T78" fmla="*/ 270 w 390"/>
                  <a:gd name="T79" fmla="*/ 2 h 64"/>
                  <a:gd name="T80" fmla="*/ 196 w 39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64"/>
                    </a:moveTo>
                    <a:lnTo>
                      <a:pt x="196" y="64"/>
                    </a:lnTo>
                    <a:lnTo>
                      <a:pt x="158" y="62"/>
                    </a:lnTo>
                    <a:lnTo>
                      <a:pt x="120" y="60"/>
                    </a:lnTo>
                    <a:lnTo>
                      <a:pt x="88" y="58"/>
                    </a:lnTo>
                    <a:lnTo>
                      <a:pt x="58" y="54"/>
                    </a:lnTo>
                    <a:lnTo>
                      <a:pt x="34" y="50"/>
                    </a:lnTo>
                    <a:lnTo>
                      <a:pt x="16" y="46"/>
                    </a:lnTo>
                    <a:lnTo>
                      <a:pt x="6" y="40"/>
                    </a:lnTo>
                    <a:lnTo>
                      <a:pt x="2" y="38"/>
                    </a:lnTo>
                    <a:lnTo>
                      <a:pt x="2" y="34"/>
                    </a:lnTo>
                    <a:lnTo>
                      <a:pt x="2" y="34"/>
                    </a:lnTo>
                    <a:lnTo>
                      <a:pt x="2" y="30"/>
                    </a:lnTo>
                    <a:lnTo>
                      <a:pt x="6" y="28"/>
                    </a:lnTo>
                    <a:lnTo>
                      <a:pt x="16" y="22"/>
                    </a:lnTo>
                    <a:lnTo>
                      <a:pt x="34" y="16"/>
                    </a:lnTo>
                    <a:lnTo>
                      <a:pt x="58" y="10"/>
                    </a:lnTo>
                    <a:lnTo>
                      <a:pt x="88" y="6"/>
                    </a:lnTo>
                    <a:lnTo>
                      <a:pt x="120" y="4"/>
                    </a:lnTo>
                    <a:lnTo>
                      <a:pt x="158" y="2"/>
                    </a:lnTo>
                    <a:lnTo>
                      <a:pt x="196" y="0"/>
                    </a:lnTo>
                    <a:lnTo>
                      <a:pt x="196" y="0"/>
                    </a:lnTo>
                    <a:lnTo>
                      <a:pt x="234" y="2"/>
                    </a:lnTo>
                    <a:lnTo>
                      <a:pt x="270" y="4"/>
                    </a:lnTo>
                    <a:lnTo>
                      <a:pt x="302" y="6"/>
                    </a:lnTo>
                    <a:lnTo>
                      <a:pt x="330" y="10"/>
                    </a:lnTo>
                    <a:lnTo>
                      <a:pt x="354" y="16"/>
                    </a:lnTo>
                    <a:lnTo>
                      <a:pt x="372" y="22"/>
                    </a:lnTo>
                    <a:lnTo>
                      <a:pt x="384" y="28"/>
                    </a:lnTo>
                    <a:lnTo>
                      <a:pt x="386" y="30"/>
                    </a:lnTo>
                    <a:lnTo>
                      <a:pt x="388" y="34"/>
                    </a:lnTo>
                    <a:lnTo>
                      <a:pt x="388" y="34"/>
                    </a:lnTo>
                    <a:lnTo>
                      <a:pt x="386" y="38"/>
                    </a:lnTo>
                    <a:lnTo>
                      <a:pt x="384" y="40"/>
                    </a:lnTo>
                    <a:lnTo>
                      <a:pt x="372" y="46"/>
                    </a:lnTo>
                    <a:lnTo>
                      <a:pt x="354" y="50"/>
                    </a:lnTo>
                    <a:lnTo>
                      <a:pt x="330" y="54"/>
                    </a:lnTo>
                    <a:lnTo>
                      <a:pt x="302" y="58"/>
                    </a:lnTo>
                    <a:lnTo>
                      <a:pt x="270" y="60"/>
                    </a:lnTo>
                    <a:lnTo>
                      <a:pt x="234" y="62"/>
                    </a:lnTo>
                    <a:lnTo>
                      <a:pt x="196" y="64"/>
                    </a:lnTo>
                    <a:close/>
                    <a:moveTo>
                      <a:pt x="196" y="0"/>
                    </a:moveTo>
                    <a:lnTo>
                      <a:pt x="196" y="0"/>
                    </a:lnTo>
                    <a:lnTo>
                      <a:pt x="156" y="0"/>
                    </a:lnTo>
                    <a:lnTo>
                      <a:pt x="120" y="2"/>
                    </a:lnTo>
                    <a:lnTo>
                      <a:pt x="86" y="6"/>
                    </a:lnTo>
                    <a:lnTo>
                      <a:pt x="58" y="10"/>
                    </a:lnTo>
                    <a:lnTo>
                      <a:pt x="32" y="16"/>
                    </a:lnTo>
                    <a:lnTo>
                      <a:pt x="14" y="22"/>
                    </a:lnTo>
                    <a:lnTo>
                      <a:pt x="4" y="28"/>
                    </a:lnTo>
                    <a:lnTo>
                      <a:pt x="0" y="30"/>
                    </a:lnTo>
                    <a:lnTo>
                      <a:pt x="0" y="34"/>
                    </a:lnTo>
                    <a:lnTo>
                      <a:pt x="0" y="34"/>
                    </a:lnTo>
                    <a:lnTo>
                      <a:pt x="0" y="38"/>
                    </a:lnTo>
                    <a:lnTo>
                      <a:pt x="4" y="40"/>
                    </a:lnTo>
                    <a:lnTo>
                      <a:pt x="14" y="46"/>
                    </a:lnTo>
                    <a:lnTo>
                      <a:pt x="32" y="50"/>
                    </a:lnTo>
                    <a:lnTo>
                      <a:pt x="58" y="54"/>
                    </a:lnTo>
                    <a:lnTo>
                      <a:pt x="86" y="58"/>
                    </a:lnTo>
                    <a:lnTo>
                      <a:pt x="120" y="62"/>
                    </a:lnTo>
                    <a:lnTo>
                      <a:pt x="156" y="64"/>
                    </a:lnTo>
                    <a:lnTo>
                      <a:pt x="196" y="64"/>
                    </a:lnTo>
                    <a:lnTo>
                      <a:pt x="196" y="64"/>
                    </a:lnTo>
                    <a:lnTo>
                      <a:pt x="234" y="64"/>
                    </a:lnTo>
                    <a:lnTo>
                      <a:pt x="270" y="62"/>
                    </a:lnTo>
                    <a:lnTo>
                      <a:pt x="304" y="58"/>
                    </a:lnTo>
                    <a:lnTo>
                      <a:pt x="332" y="54"/>
                    </a:lnTo>
                    <a:lnTo>
                      <a:pt x="356" y="50"/>
                    </a:lnTo>
                    <a:lnTo>
                      <a:pt x="374" y="46"/>
                    </a:lnTo>
                    <a:lnTo>
                      <a:pt x="386" y="40"/>
                    </a:lnTo>
                    <a:lnTo>
                      <a:pt x="388" y="38"/>
                    </a:lnTo>
                    <a:lnTo>
                      <a:pt x="390" y="34"/>
                    </a:lnTo>
                    <a:lnTo>
                      <a:pt x="390" y="34"/>
                    </a:lnTo>
                    <a:lnTo>
                      <a:pt x="388" y="30"/>
                    </a:lnTo>
                    <a:lnTo>
                      <a:pt x="386" y="28"/>
                    </a:lnTo>
                    <a:lnTo>
                      <a:pt x="374" y="22"/>
                    </a:lnTo>
                    <a:lnTo>
                      <a:pt x="356" y="16"/>
                    </a:lnTo>
                    <a:lnTo>
                      <a:pt x="332" y="10"/>
                    </a:lnTo>
                    <a:lnTo>
                      <a:pt x="304" y="6"/>
                    </a:lnTo>
                    <a:lnTo>
                      <a:pt x="270" y="2"/>
                    </a:lnTo>
                    <a:lnTo>
                      <a:pt x="234" y="0"/>
                    </a:lnTo>
                    <a:lnTo>
                      <a:pt x="196" y="0"/>
                    </a:lnTo>
                    <a:close/>
                  </a:path>
                </a:pathLst>
              </a:custGeom>
              <a:solidFill>
                <a:srgbClr val="9C949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4" name="Freeform 581"/>
              <p:cNvSpPr>
                <a:spLocks/>
              </p:cNvSpPr>
              <p:nvPr/>
            </p:nvSpPr>
            <p:spPr bwMode="auto">
              <a:xfrm>
                <a:off x="4701" y="4194"/>
                <a:ext cx="386" cy="64"/>
              </a:xfrm>
              <a:custGeom>
                <a:avLst/>
                <a:gdLst>
                  <a:gd name="T0" fmla="*/ 194 w 386"/>
                  <a:gd name="T1" fmla="*/ 64 h 64"/>
                  <a:gd name="T2" fmla="*/ 194 w 386"/>
                  <a:gd name="T3" fmla="*/ 64 h 64"/>
                  <a:gd name="T4" fmla="*/ 156 w 386"/>
                  <a:gd name="T5" fmla="*/ 62 h 64"/>
                  <a:gd name="T6" fmla="*/ 118 w 386"/>
                  <a:gd name="T7" fmla="*/ 60 h 64"/>
                  <a:gd name="T8" fmla="*/ 86 w 386"/>
                  <a:gd name="T9" fmla="*/ 58 h 64"/>
                  <a:gd name="T10" fmla="*/ 56 w 386"/>
                  <a:gd name="T11" fmla="*/ 54 h 64"/>
                  <a:gd name="T12" fmla="*/ 32 w 386"/>
                  <a:gd name="T13" fmla="*/ 50 h 64"/>
                  <a:gd name="T14" fmla="*/ 14 w 386"/>
                  <a:gd name="T15" fmla="*/ 46 h 64"/>
                  <a:gd name="T16" fmla="*/ 4 w 386"/>
                  <a:gd name="T17" fmla="*/ 40 h 64"/>
                  <a:gd name="T18" fmla="*/ 0 w 386"/>
                  <a:gd name="T19" fmla="*/ 38 h 64"/>
                  <a:gd name="T20" fmla="*/ 0 w 386"/>
                  <a:gd name="T21" fmla="*/ 34 h 64"/>
                  <a:gd name="T22" fmla="*/ 0 w 386"/>
                  <a:gd name="T23" fmla="*/ 34 h 64"/>
                  <a:gd name="T24" fmla="*/ 0 w 386"/>
                  <a:gd name="T25" fmla="*/ 30 h 64"/>
                  <a:gd name="T26" fmla="*/ 4 w 386"/>
                  <a:gd name="T27" fmla="*/ 28 h 64"/>
                  <a:gd name="T28" fmla="*/ 14 w 386"/>
                  <a:gd name="T29" fmla="*/ 22 h 64"/>
                  <a:gd name="T30" fmla="*/ 32 w 386"/>
                  <a:gd name="T31" fmla="*/ 16 h 64"/>
                  <a:gd name="T32" fmla="*/ 56 w 386"/>
                  <a:gd name="T33" fmla="*/ 10 h 64"/>
                  <a:gd name="T34" fmla="*/ 86 w 386"/>
                  <a:gd name="T35" fmla="*/ 6 h 64"/>
                  <a:gd name="T36" fmla="*/ 118 w 386"/>
                  <a:gd name="T37" fmla="*/ 4 h 64"/>
                  <a:gd name="T38" fmla="*/ 156 w 386"/>
                  <a:gd name="T39" fmla="*/ 2 h 64"/>
                  <a:gd name="T40" fmla="*/ 194 w 386"/>
                  <a:gd name="T41" fmla="*/ 0 h 64"/>
                  <a:gd name="T42" fmla="*/ 194 w 386"/>
                  <a:gd name="T43" fmla="*/ 0 h 64"/>
                  <a:gd name="T44" fmla="*/ 232 w 386"/>
                  <a:gd name="T45" fmla="*/ 2 h 64"/>
                  <a:gd name="T46" fmla="*/ 268 w 386"/>
                  <a:gd name="T47" fmla="*/ 4 h 64"/>
                  <a:gd name="T48" fmla="*/ 300 w 386"/>
                  <a:gd name="T49" fmla="*/ 6 h 64"/>
                  <a:gd name="T50" fmla="*/ 328 w 386"/>
                  <a:gd name="T51" fmla="*/ 10 h 64"/>
                  <a:gd name="T52" fmla="*/ 352 w 386"/>
                  <a:gd name="T53" fmla="*/ 16 h 64"/>
                  <a:gd name="T54" fmla="*/ 370 w 386"/>
                  <a:gd name="T55" fmla="*/ 22 h 64"/>
                  <a:gd name="T56" fmla="*/ 382 w 386"/>
                  <a:gd name="T57" fmla="*/ 28 h 64"/>
                  <a:gd name="T58" fmla="*/ 384 w 386"/>
                  <a:gd name="T59" fmla="*/ 30 h 64"/>
                  <a:gd name="T60" fmla="*/ 386 w 386"/>
                  <a:gd name="T61" fmla="*/ 34 h 64"/>
                  <a:gd name="T62" fmla="*/ 386 w 386"/>
                  <a:gd name="T63" fmla="*/ 34 h 64"/>
                  <a:gd name="T64" fmla="*/ 384 w 386"/>
                  <a:gd name="T65" fmla="*/ 38 h 64"/>
                  <a:gd name="T66" fmla="*/ 382 w 386"/>
                  <a:gd name="T67" fmla="*/ 40 h 64"/>
                  <a:gd name="T68" fmla="*/ 370 w 386"/>
                  <a:gd name="T69" fmla="*/ 46 h 64"/>
                  <a:gd name="T70" fmla="*/ 352 w 386"/>
                  <a:gd name="T71" fmla="*/ 50 h 64"/>
                  <a:gd name="T72" fmla="*/ 328 w 386"/>
                  <a:gd name="T73" fmla="*/ 54 h 64"/>
                  <a:gd name="T74" fmla="*/ 300 w 386"/>
                  <a:gd name="T75" fmla="*/ 58 h 64"/>
                  <a:gd name="T76" fmla="*/ 268 w 386"/>
                  <a:gd name="T77" fmla="*/ 60 h 64"/>
                  <a:gd name="T78" fmla="*/ 232 w 386"/>
                  <a:gd name="T79" fmla="*/ 62 h 64"/>
                  <a:gd name="T80" fmla="*/ 194 w 386"/>
                  <a:gd name="T8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64"/>
                    </a:moveTo>
                    <a:lnTo>
                      <a:pt x="194" y="64"/>
                    </a:lnTo>
                    <a:lnTo>
                      <a:pt x="156" y="62"/>
                    </a:lnTo>
                    <a:lnTo>
                      <a:pt x="118" y="60"/>
                    </a:lnTo>
                    <a:lnTo>
                      <a:pt x="86" y="58"/>
                    </a:lnTo>
                    <a:lnTo>
                      <a:pt x="56" y="54"/>
                    </a:lnTo>
                    <a:lnTo>
                      <a:pt x="32" y="50"/>
                    </a:lnTo>
                    <a:lnTo>
                      <a:pt x="14" y="46"/>
                    </a:lnTo>
                    <a:lnTo>
                      <a:pt x="4" y="40"/>
                    </a:lnTo>
                    <a:lnTo>
                      <a:pt x="0" y="38"/>
                    </a:lnTo>
                    <a:lnTo>
                      <a:pt x="0" y="34"/>
                    </a:lnTo>
                    <a:lnTo>
                      <a:pt x="0" y="34"/>
                    </a:lnTo>
                    <a:lnTo>
                      <a:pt x="0" y="30"/>
                    </a:lnTo>
                    <a:lnTo>
                      <a:pt x="4" y="28"/>
                    </a:lnTo>
                    <a:lnTo>
                      <a:pt x="14" y="22"/>
                    </a:lnTo>
                    <a:lnTo>
                      <a:pt x="32" y="16"/>
                    </a:lnTo>
                    <a:lnTo>
                      <a:pt x="56" y="10"/>
                    </a:lnTo>
                    <a:lnTo>
                      <a:pt x="86" y="6"/>
                    </a:lnTo>
                    <a:lnTo>
                      <a:pt x="118" y="4"/>
                    </a:lnTo>
                    <a:lnTo>
                      <a:pt x="156" y="2"/>
                    </a:lnTo>
                    <a:lnTo>
                      <a:pt x="194" y="0"/>
                    </a:lnTo>
                    <a:lnTo>
                      <a:pt x="194" y="0"/>
                    </a:lnTo>
                    <a:lnTo>
                      <a:pt x="232" y="2"/>
                    </a:lnTo>
                    <a:lnTo>
                      <a:pt x="268" y="4"/>
                    </a:lnTo>
                    <a:lnTo>
                      <a:pt x="300" y="6"/>
                    </a:lnTo>
                    <a:lnTo>
                      <a:pt x="328" y="10"/>
                    </a:lnTo>
                    <a:lnTo>
                      <a:pt x="352" y="16"/>
                    </a:lnTo>
                    <a:lnTo>
                      <a:pt x="370" y="22"/>
                    </a:lnTo>
                    <a:lnTo>
                      <a:pt x="382" y="28"/>
                    </a:lnTo>
                    <a:lnTo>
                      <a:pt x="384" y="30"/>
                    </a:lnTo>
                    <a:lnTo>
                      <a:pt x="386" y="34"/>
                    </a:lnTo>
                    <a:lnTo>
                      <a:pt x="386" y="34"/>
                    </a:lnTo>
                    <a:lnTo>
                      <a:pt x="384" y="38"/>
                    </a:lnTo>
                    <a:lnTo>
                      <a:pt x="382" y="40"/>
                    </a:lnTo>
                    <a:lnTo>
                      <a:pt x="370" y="46"/>
                    </a:lnTo>
                    <a:lnTo>
                      <a:pt x="352" y="50"/>
                    </a:lnTo>
                    <a:lnTo>
                      <a:pt x="328" y="54"/>
                    </a:lnTo>
                    <a:lnTo>
                      <a:pt x="300" y="58"/>
                    </a:lnTo>
                    <a:lnTo>
                      <a:pt x="268" y="60"/>
                    </a:lnTo>
                    <a:lnTo>
                      <a:pt x="232" y="62"/>
                    </a:lnTo>
                    <a:lnTo>
                      <a:pt x="194" y="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5" name="Freeform 582"/>
              <p:cNvSpPr>
                <a:spLocks/>
              </p:cNvSpPr>
              <p:nvPr/>
            </p:nvSpPr>
            <p:spPr bwMode="auto">
              <a:xfrm>
                <a:off x="4699" y="4194"/>
                <a:ext cx="390" cy="64"/>
              </a:xfrm>
              <a:custGeom>
                <a:avLst/>
                <a:gdLst>
                  <a:gd name="T0" fmla="*/ 196 w 390"/>
                  <a:gd name="T1" fmla="*/ 0 h 64"/>
                  <a:gd name="T2" fmla="*/ 196 w 390"/>
                  <a:gd name="T3" fmla="*/ 0 h 64"/>
                  <a:gd name="T4" fmla="*/ 156 w 390"/>
                  <a:gd name="T5" fmla="*/ 0 h 64"/>
                  <a:gd name="T6" fmla="*/ 120 w 390"/>
                  <a:gd name="T7" fmla="*/ 2 h 64"/>
                  <a:gd name="T8" fmla="*/ 86 w 390"/>
                  <a:gd name="T9" fmla="*/ 6 h 64"/>
                  <a:gd name="T10" fmla="*/ 58 w 390"/>
                  <a:gd name="T11" fmla="*/ 10 h 64"/>
                  <a:gd name="T12" fmla="*/ 32 w 390"/>
                  <a:gd name="T13" fmla="*/ 16 h 64"/>
                  <a:gd name="T14" fmla="*/ 14 w 390"/>
                  <a:gd name="T15" fmla="*/ 22 h 64"/>
                  <a:gd name="T16" fmla="*/ 4 w 390"/>
                  <a:gd name="T17" fmla="*/ 28 h 64"/>
                  <a:gd name="T18" fmla="*/ 0 w 390"/>
                  <a:gd name="T19" fmla="*/ 30 h 64"/>
                  <a:gd name="T20" fmla="*/ 0 w 390"/>
                  <a:gd name="T21" fmla="*/ 34 h 64"/>
                  <a:gd name="T22" fmla="*/ 0 w 390"/>
                  <a:gd name="T23" fmla="*/ 34 h 64"/>
                  <a:gd name="T24" fmla="*/ 0 w 390"/>
                  <a:gd name="T25" fmla="*/ 38 h 64"/>
                  <a:gd name="T26" fmla="*/ 4 w 390"/>
                  <a:gd name="T27" fmla="*/ 40 h 64"/>
                  <a:gd name="T28" fmla="*/ 14 w 390"/>
                  <a:gd name="T29" fmla="*/ 46 h 64"/>
                  <a:gd name="T30" fmla="*/ 32 w 390"/>
                  <a:gd name="T31" fmla="*/ 50 h 64"/>
                  <a:gd name="T32" fmla="*/ 58 w 390"/>
                  <a:gd name="T33" fmla="*/ 54 h 64"/>
                  <a:gd name="T34" fmla="*/ 86 w 390"/>
                  <a:gd name="T35" fmla="*/ 58 h 64"/>
                  <a:gd name="T36" fmla="*/ 120 w 390"/>
                  <a:gd name="T37" fmla="*/ 62 h 64"/>
                  <a:gd name="T38" fmla="*/ 156 w 390"/>
                  <a:gd name="T39" fmla="*/ 64 h 64"/>
                  <a:gd name="T40" fmla="*/ 196 w 390"/>
                  <a:gd name="T41" fmla="*/ 64 h 64"/>
                  <a:gd name="T42" fmla="*/ 196 w 390"/>
                  <a:gd name="T43" fmla="*/ 64 h 64"/>
                  <a:gd name="T44" fmla="*/ 234 w 390"/>
                  <a:gd name="T45" fmla="*/ 64 h 64"/>
                  <a:gd name="T46" fmla="*/ 270 w 390"/>
                  <a:gd name="T47" fmla="*/ 62 h 64"/>
                  <a:gd name="T48" fmla="*/ 304 w 390"/>
                  <a:gd name="T49" fmla="*/ 58 h 64"/>
                  <a:gd name="T50" fmla="*/ 332 w 390"/>
                  <a:gd name="T51" fmla="*/ 54 h 64"/>
                  <a:gd name="T52" fmla="*/ 356 w 390"/>
                  <a:gd name="T53" fmla="*/ 50 h 64"/>
                  <a:gd name="T54" fmla="*/ 374 w 390"/>
                  <a:gd name="T55" fmla="*/ 46 h 64"/>
                  <a:gd name="T56" fmla="*/ 386 w 390"/>
                  <a:gd name="T57" fmla="*/ 40 h 64"/>
                  <a:gd name="T58" fmla="*/ 388 w 390"/>
                  <a:gd name="T59" fmla="*/ 38 h 64"/>
                  <a:gd name="T60" fmla="*/ 390 w 390"/>
                  <a:gd name="T61" fmla="*/ 34 h 64"/>
                  <a:gd name="T62" fmla="*/ 390 w 390"/>
                  <a:gd name="T63" fmla="*/ 34 h 64"/>
                  <a:gd name="T64" fmla="*/ 388 w 390"/>
                  <a:gd name="T65" fmla="*/ 30 h 64"/>
                  <a:gd name="T66" fmla="*/ 386 w 390"/>
                  <a:gd name="T67" fmla="*/ 28 h 64"/>
                  <a:gd name="T68" fmla="*/ 374 w 390"/>
                  <a:gd name="T69" fmla="*/ 22 h 64"/>
                  <a:gd name="T70" fmla="*/ 356 w 390"/>
                  <a:gd name="T71" fmla="*/ 16 h 64"/>
                  <a:gd name="T72" fmla="*/ 332 w 390"/>
                  <a:gd name="T73" fmla="*/ 10 h 64"/>
                  <a:gd name="T74" fmla="*/ 304 w 390"/>
                  <a:gd name="T75" fmla="*/ 6 h 64"/>
                  <a:gd name="T76" fmla="*/ 270 w 390"/>
                  <a:gd name="T77" fmla="*/ 2 h 64"/>
                  <a:gd name="T78" fmla="*/ 234 w 390"/>
                  <a:gd name="T79" fmla="*/ 0 h 64"/>
                  <a:gd name="T80" fmla="*/ 196 w 390"/>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0" h="64">
                    <a:moveTo>
                      <a:pt x="196" y="0"/>
                    </a:moveTo>
                    <a:lnTo>
                      <a:pt x="196" y="0"/>
                    </a:lnTo>
                    <a:lnTo>
                      <a:pt x="156" y="0"/>
                    </a:lnTo>
                    <a:lnTo>
                      <a:pt x="120" y="2"/>
                    </a:lnTo>
                    <a:lnTo>
                      <a:pt x="86" y="6"/>
                    </a:lnTo>
                    <a:lnTo>
                      <a:pt x="58" y="10"/>
                    </a:lnTo>
                    <a:lnTo>
                      <a:pt x="32" y="16"/>
                    </a:lnTo>
                    <a:lnTo>
                      <a:pt x="14" y="22"/>
                    </a:lnTo>
                    <a:lnTo>
                      <a:pt x="4" y="28"/>
                    </a:lnTo>
                    <a:lnTo>
                      <a:pt x="0" y="30"/>
                    </a:lnTo>
                    <a:lnTo>
                      <a:pt x="0" y="34"/>
                    </a:lnTo>
                    <a:lnTo>
                      <a:pt x="0" y="34"/>
                    </a:lnTo>
                    <a:lnTo>
                      <a:pt x="0" y="38"/>
                    </a:lnTo>
                    <a:lnTo>
                      <a:pt x="4" y="40"/>
                    </a:lnTo>
                    <a:lnTo>
                      <a:pt x="14" y="46"/>
                    </a:lnTo>
                    <a:lnTo>
                      <a:pt x="32" y="50"/>
                    </a:lnTo>
                    <a:lnTo>
                      <a:pt x="58" y="54"/>
                    </a:lnTo>
                    <a:lnTo>
                      <a:pt x="86" y="58"/>
                    </a:lnTo>
                    <a:lnTo>
                      <a:pt x="120" y="62"/>
                    </a:lnTo>
                    <a:lnTo>
                      <a:pt x="156" y="64"/>
                    </a:lnTo>
                    <a:lnTo>
                      <a:pt x="196" y="64"/>
                    </a:lnTo>
                    <a:lnTo>
                      <a:pt x="196" y="64"/>
                    </a:lnTo>
                    <a:lnTo>
                      <a:pt x="234" y="64"/>
                    </a:lnTo>
                    <a:lnTo>
                      <a:pt x="270" y="62"/>
                    </a:lnTo>
                    <a:lnTo>
                      <a:pt x="304" y="58"/>
                    </a:lnTo>
                    <a:lnTo>
                      <a:pt x="332" y="54"/>
                    </a:lnTo>
                    <a:lnTo>
                      <a:pt x="356" y="50"/>
                    </a:lnTo>
                    <a:lnTo>
                      <a:pt x="374" y="46"/>
                    </a:lnTo>
                    <a:lnTo>
                      <a:pt x="386" y="40"/>
                    </a:lnTo>
                    <a:lnTo>
                      <a:pt x="388" y="38"/>
                    </a:lnTo>
                    <a:lnTo>
                      <a:pt x="390" y="34"/>
                    </a:lnTo>
                    <a:lnTo>
                      <a:pt x="390" y="34"/>
                    </a:lnTo>
                    <a:lnTo>
                      <a:pt x="388" y="30"/>
                    </a:lnTo>
                    <a:lnTo>
                      <a:pt x="386" y="28"/>
                    </a:lnTo>
                    <a:lnTo>
                      <a:pt x="374" y="22"/>
                    </a:lnTo>
                    <a:lnTo>
                      <a:pt x="356" y="16"/>
                    </a:lnTo>
                    <a:lnTo>
                      <a:pt x="332" y="10"/>
                    </a:lnTo>
                    <a:lnTo>
                      <a:pt x="304" y="6"/>
                    </a:lnTo>
                    <a:lnTo>
                      <a:pt x="270" y="2"/>
                    </a:lnTo>
                    <a:lnTo>
                      <a:pt x="234" y="0"/>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6" name="Freeform 583"/>
              <p:cNvSpPr>
                <a:spLocks noEditPoints="1"/>
              </p:cNvSpPr>
              <p:nvPr/>
            </p:nvSpPr>
            <p:spPr bwMode="auto">
              <a:xfrm>
                <a:off x="4701" y="4194"/>
                <a:ext cx="386" cy="64"/>
              </a:xfrm>
              <a:custGeom>
                <a:avLst/>
                <a:gdLst>
                  <a:gd name="T0" fmla="*/ 194 w 386"/>
                  <a:gd name="T1" fmla="*/ 62 h 64"/>
                  <a:gd name="T2" fmla="*/ 120 w 386"/>
                  <a:gd name="T3" fmla="*/ 60 h 64"/>
                  <a:gd name="T4" fmla="*/ 58 w 386"/>
                  <a:gd name="T5" fmla="*/ 54 h 64"/>
                  <a:gd name="T6" fmla="*/ 16 w 386"/>
                  <a:gd name="T7" fmla="*/ 46 h 64"/>
                  <a:gd name="T8" fmla="*/ 2 w 386"/>
                  <a:gd name="T9" fmla="*/ 38 h 64"/>
                  <a:gd name="T10" fmla="*/ 2 w 386"/>
                  <a:gd name="T11" fmla="*/ 34 h 64"/>
                  <a:gd name="T12" fmla="*/ 6 w 386"/>
                  <a:gd name="T13" fmla="*/ 28 h 64"/>
                  <a:gd name="T14" fmla="*/ 34 w 386"/>
                  <a:gd name="T15" fmla="*/ 16 h 64"/>
                  <a:gd name="T16" fmla="*/ 86 w 386"/>
                  <a:gd name="T17" fmla="*/ 6 h 64"/>
                  <a:gd name="T18" fmla="*/ 156 w 386"/>
                  <a:gd name="T19" fmla="*/ 2 h 64"/>
                  <a:gd name="T20" fmla="*/ 194 w 386"/>
                  <a:gd name="T21" fmla="*/ 0 h 64"/>
                  <a:gd name="T22" fmla="*/ 268 w 386"/>
                  <a:gd name="T23" fmla="*/ 4 h 64"/>
                  <a:gd name="T24" fmla="*/ 328 w 386"/>
                  <a:gd name="T25" fmla="*/ 10 h 64"/>
                  <a:gd name="T26" fmla="*/ 368 w 386"/>
                  <a:gd name="T27" fmla="*/ 22 h 64"/>
                  <a:gd name="T28" fmla="*/ 382 w 386"/>
                  <a:gd name="T29" fmla="*/ 32 h 64"/>
                  <a:gd name="T30" fmla="*/ 384 w 386"/>
                  <a:gd name="T31" fmla="*/ 34 h 64"/>
                  <a:gd name="T32" fmla="*/ 380 w 386"/>
                  <a:gd name="T33" fmla="*/ 40 h 64"/>
                  <a:gd name="T34" fmla="*/ 350 w 386"/>
                  <a:gd name="T35" fmla="*/ 50 h 64"/>
                  <a:gd name="T36" fmla="*/ 300 w 386"/>
                  <a:gd name="T37" fmla="*/ 58 h 64"/>
                  <a:gd name="T38" fmla="*/ 232 w 386"/>
                  <a:gd name="T39" fmla="*/ 62 h 64"/>
                  <a:gd name="T40" fmla="*/ 194 w 386"/>
                  <a:gd name="T41" fmla="*/ 0 h 64"/>
                  <a:gd name="T42" fmla="*/ 156 w 386"/>
                  <a:gd name="T43" fmla="*/ 2 h 64"/>
                  <a:gd name="T44" fmla="*/ 86 w 386"/>
                  <a:gd name="T45" fmla="*/ 6 h 64"/>
                  <a:gd name="T46" fmla="*/ 32 w 386"/>
                  <a:gd name="T47" fmla="*/ 16 h 64"/>
                  <a:gd name="T48" fmla="*/ 4 w 386"/>
                  <a:gd name="T49" fmla="*/ 28 h 64"/>
                  <a:gd name="T50" fmla="*/ 0 w 386"/>
                  <a:gd name="T51" fmla="*/ 34 h 64"/>
                  <a:gd name="T52" fmla="*/ 0 w 386"/>
                  <a:gd name="T53" fmla="*/ 38 h 64"/>
                  <a:gd name="T54" fmla="*/ 14 w 386"/>
                  <a:gd name="T55" fmla="*/ 46 h 64"/>
                  <a:gd name="T56" fmla="*/ 56 w 386"/>
                  <a:gd name="T57" fmla="*/ 54 h 64"/>
                  <a:gd name="T58" fmla="*/ 118 w 386"/>
                  <a:gd name="T59" fmla="*/ 60 h 64"/>
                  <a:gd name="T60" fmla="*/ 194 w 386"/>
                  <a:gd name="T61" fmla="*/ 64 h 64"/>
                  <a:gd name="T62" fmla="*/ 232 w 386"/>
                  <a:gd name="T63" fmla="*/ 62 h 64"/>
                  <a:gd name="T64" fmla="*/ 300 w 386"/>
                  <a:gd name="T65" fmla="*/ 58 h 64"/>
                  <a:gd name="T66" fmla="*/ 352 w 386"/>
                  <a:gd name="T67" fmla="*/ 50 h 64"/>
                  <a:gd name="T68" fmla="*/ 382 w 386"/>
                  <a:gd name="T69" fmla="*/ 40 h 64"/>
                  <a:gd name="T70" fmla="*/ 386 w 386"/>
                  <a:gd name="T71" fmla="*/ 34 h 64"/>
                  <a:gd name="T72" fmla="*/ 384 w 386"/>
                  <a:gd name="T73" fmla="*/ 30 h 64"/>
                  <a:gd name="T74" fmla="*/ 370 w 386"/>
                  <a:gd name="T75" fmla="*/ 22 h 64"/>
                  <a:gd name="T76" fmla="*/ 328 w 386"/>
                  <a:gd name="T77" fmla="*/ 10 h 64"/>
                  <a:gd name="T78" fmla="*/ 268 w 386"/>
                  <a:gd name="T79" fmla="*/ 4 h 64"/>
                  <a:gd name="T80" fmla="*/ 194 w 38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62"/>
                    </a:moveTo>
                    <a:lnTo>
                      <a:pt x="194" y="62"/>
                    </a:lnTo>
                    <a:lnTo>
                      <a:pt x="156" y="62"/>
                    </a:lnTo>
                    <a:lnTo>
                      <a:pt x="120" y="60"/>
                    </a:lnTo>
                    <a:lnTo>
                      <a:pt x="86" y="58"/>
                    </a:lnTo>
                    <a:lnTo>
                      <a:pt x="58" y="54"/>
                    </a:lnTo>
                    <a:lnTo>
                      <a:pt x="34" y="50"/>
                    </a:lnTo>
                    <a:lnTo>
                      <a:pt x="16" y="46"/>
                    </a:lnTo>
                    <a:lnTo>
                      <a:pt x="6" y="40"/>
                    </a:lnTo>
                    <a:lnTo>
                      <a:pt x="2" y="38"/>
                    </a:lnTo>
                    <a:lnTo>
                      <a:pt x="2" y="34"/>
                    </a:lnTo>
                    <a:lnTo>
                      <a:pt x="2" y="34"/>
                    </a:lnTo>
                    <a:lnTo>
                      <a:pt x="2" y="32"/>
                    </a:lnTo>
                    <a:lnTo>
                      <a:pt x="6" y="28"/>
                    </a:lnTo>
                    <a:lnTo>
                      <a:pt x="16" y="22"/>
                    </a:lnTo>
                    <a:lnTo>
                      <a:pt x="34" y="16"/>
                    </a:lnTo>
                    <a:lnTo>
                      <a:pt x="58" y="10"/>
                    </a:lnTo>
                    <a:lnTo>
                      <a:pt x="86" y="6"/>
                    </a:lnTo>
                    <a:lnTo>
                      <a:pt x="120" y="4"/>
                    </a:lnTo>
                    <a:lnTo>
                      <a:pt x="156" y="2"/>
                    </a:lnTo>
                    <a:lnTo>
                      <a:pt x="194" y="0"/>
                    </a:lnTo>
                    <a:lnTo>
                      <a:pt x="194" y="0"/>
                    </a:lnTo>
                    <a:lnTo>
                      <a:pt x="232" y="2"/>
                    </a:lnTo>
                    <a:lnTo>
                      <a:pt x="268" y="4"/>
                    </a:lnTo>
                    <a:lnTo>
                      <a:pt x="300" y="6"/>
                    </a:lnTo>
                    <a:lnTo>
                      <a:pt x="328" y="10"/>
                    </a:lnTo>
                    <a:lnTo>
                      <a:pt x="350" y="16"/>
                    </a:lnTo>
                    <a:lnTo>
                      <a:pt x="368" y="22"/>
                    </a:lnTo>
                    <a:lnTo>
                      <a:pt x="380" y="28"/>
                    </a:lnTo>
                    <a:lnTo>
                      <a:pt x="382" y="32"/>
                    </a:lnTo>
                    <a:lnTo>
                      <a:pt x="384" y="34"/>
                    </a:lnTo>
                    <a:lnTo>
                      <a:pt x="384" y="34"/>
                    </a:lnTo>
                    <a:lnTo>
                      <a:pt x="382" y="38"/>
                    </a:lnTo>
                    <a:lnTo>
                      <a:pt x="380" y="40"/>
                    </a:lnTo>
                    <a:lnTo>
                      <a:pt x="368" y="46"/>
                    </a:lnTo>
                    <a:lnTo>
                      <a:pt x="350" y="50"/>
                    </a:lnTo>
                    <a:lnTo>
                      <a:pt x="328" y="54"/>
                    </a:lnTo>
                    <a:lnTo>
                      <a:pt x="300" y="58"/>
                    </a:lnTo>
                    <a:lnTo>
                      <a:pt x="268" y="60"/>
                    </a:lnTo>
                    <a:lnTo>
                      <a:pt x="232" y="62"/>
                    </a:lnTo>
                    <a:lnTo>
                      <a:pt x="194" y="62"/>
                    </a:lnTo>
                    <a:close/>
                    <a:moveTo>
                      <a:pt x="194" y="0"/>
                    </a:moveTo>
                    <a:lnTo>
                      <a:pt x="194" y="0"/>
                    </a:lnTo>
                    <a:lnTo>
                      <a:pt x="156" y="2"/>
                    </a:lnTo>
                    <a:lnTo>
                      <a:pt x="118" y="4"/>
                    </a:lnTo>
                    <a:lnTo>
                      <a:pt x="86" y="6"/>
                    </a:lnTo>
                    <a:lnTo>
                      <a:pt x="56" y="10"/>
                    </a:lnTo>
                    <a:lnTo>
                      <a:pt x="32" y="16"/>
                    </a:lnTo>
                    <a:lnTo>
                      <a:pt x="14" y="22"/>
                    </a:lnTo>
                    <a:lnTo>
                      <a:pt x="4" y="28"/>
                    </a:lnTo>
                    <a:lnTo>
                      <a:pt x="0" y="30"/>
                    </a:lnTo>
                    <a:lnTo>
                      <a:pt x="0" y="34"/>
                    </a:lnTo>
                    <a:lnTo>
                      <a:pt x="0" y="34"/>
                    </a:lnTo>
                    <a:lnTo>
                      <a:pt x="0" y="38"/>
                    </a:lnTo>
                    <a:lnTo>
                      <a:pt x="4" y="40"/>
                    </a:lnTo>
                    <a:lnTo>
                      <a:pt x="14" y="46"/>
                    </a:lnTo>
                    <a:lnTo>
                      <a:pt x="32" y="50"/>
                    </a:lnTo>
                    <a:lnTo>
                      <a:pt x="56" y="54"/>
                    </a:lnTo>
                    <a:lnTo>
                      <a:pt x="86" y="58"/>
                    </a:lnTo>
                    <a:lnTo>
                      <a:pt x="118" y="60"/>
                    </a:lnTo>
                    <a:lnTo>
                      <a:pt x="156" y="62"/>
                    </a:lnTo>
                    <a:lnTo>
                      <a:pt x="194" y="64"/>
                    </a:lnTo>
                    <a:lnTo>
                      <a:pt x="194" y="64"/>
                    </a:lnTo>
                    <a:lnTo>
                      <a:pt x="232" y="62"/>
                    </a:lnTo>
                    <a:lnTo>
                      <a:pt x="268" y="60"/>
                    </a:lnTo>
                    <a:lnTo>
                      <a:pt x="300" y="58"/>
                    </a:lnTo>
                    <a:lnTo>
                      <a:pt x="328" y="54"/>
                    </a:lnTo>
                    <a:lnTo>
                      <a:pt x="352" y="50"/>
                    </a:lnTo>
                    <a:lnTo>
                      <a:pt x="370" y="46"/>
                    </a:lnTo>
                    <a:lnTo>
                      <a:pt x="382" y="40"/>
                    </a:lnTo>
                    <a:lnTo>
                      <a:pt x="384" y="38"/>
                    </a:lnTo>
                    <a:lnTo>
                      <a:pt x="386" y="34"/>
                    </a:lnTo>
                    <a:lnTo>
                      <a:pt x="386" y="34"/>
                    </a:lnTo>
                    <a:lnTo>
                      <a:pt x="384" y="30"/>
                    </a:lnTo>
                    <a:lnTo>
                      <a:pt x="382" y="28"/>
                    </a:lnTo>
                    <a:lnTo>
                      <a:pt x="370" y="22"/>
                    </a:lnTo>
                    <a:lnTo>
                      <a:pt x="352" y="16"/>
                    </a:lnTo>
                    <a:lnTo>
                      <a:pt x="328" y="10"/>
                    </a:lnTo>
                    <a:lnTo>
                      <a:pt x="300" y="6"/>
                    </a:lnTo>
                    <a:lnTo>
                      <a:pt x="268" y="4"/>
                    </a:lnTo>
                    <a:lnTo>
                      <a:pt x="232" y="2"/>
                    </a:lnTo>
                    <a:lnTo>
                      <a:pt x="194" y="0"/>
                    </a:lnTo>
                    <a:close/>
                  </a:path>
                </a:pathLst>
              </a:custGeom>
              <a:solidFill>
                <a:srgbClr val="9B948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7" name="Freeform 584"/>
              <p:cNvSpPr>
                <a:spLocks/>
              </p:cNvSpPr>
              <p:nvPr/>
            </p:nvSpPr>
            <p:spPr bwMode="auto">
              <a:xfrm>
                <a:off x="4703" y="4194"/>
                <a:ext cx="382" cy="62"/>
              </a:xfrm>
              <a:custGeom>
                <a:avLst/>
                <a:gdLst>
                  <a:gd name="T0" fmla="*/ 192 w 382"/>
                  <a:gd name="T1" fmla="*/ 62 h 62"/>
                  <a:gd name="T2" fmla="*/ 192 w 382"/>
                  <a:gd name="T3" fmla="*/ 62 h 62"/>
                  <a:gd name="T4" fmla="*/ 154 w 382"/>
                  <a:gd name="T5" fmla="*/ 62 h 62"/>
                  <a:gd name="T6" fmla="*/ 118 w 382"/>
                  <a:gd name="T7" fmla="*/ 60 h 62"/>
                  <a:gd name="T8" fmla="*/ 84 w 382"/>
                  <a:gd name="T9" fmla="*/ 58 h 62"/>
                  <a:gd name="T10" fmla="*/ 56 w 382"/>
                  <a:gd name="T11" fmla="*/ 54 h 62"/>
                  <a:gd name="T12" fmla="*/ 32 w 382"/>
                  <a:gd name="T13" fmla="*/ 50 h 62"/>
                  <a:gd name="T14" fmla="*/ 14 w 382"/>
                  <a:gd name="T15" fmla="*/ 46 h 62"/>
                  <a:gd name="T16" fmla="*/ 4 w 382"/>
                  <a:gd name="T17" fmla="*/ 40 h 62"/>
                  <a:gd name="T18" fmla="*/ 0 w 382"/>
                  <a:gd name="T19" fmla="*/ 38 h 62"/>
                  <a:gd name="T20" fmla="*/ 0 w 382"/>
                  <a:gd name="T21" fmla="*/ 34 h 62"/>
                  <a:gd name="T22" fmla="*/ 0 w 382"/>
                  <a:gd name="T23" fmla="*/ 34 h 62"/>
                  <a:gd name="T24" fmla="*/ 0 w 382"/>
                  <a:gd name="T25" fmla="*/ 32 h 62"/>
                  <a:gd name="T26" fmla="*/ 4 w 382"/>
                  <a:gd name="T27" fmla="*/ 28 h 62"/>
                  <a:gd name="T28" fmla="*/ 14 w 382"/>
                  <a:gd name="T29" fmla="*/ 22 h 62"/>
                  <a:gd name="T30" fmla="*/ 32 w 382"/>
                  <a:gd name="T31" fmla="*/ 16 h 62"/>
                  <a:gd name="T32" fmla="*/ 56 w 382"/>
                  <a:gd name="T33" fmla="*/ 10 h 62"/>
                  <a:gd name="T34" fmla="*/ 84 w 382"/>
                  <a:gd name="T35" fmla="*/ 6 h 62"/>
                  <a:gd name="T36" fmla="*/ 118 w 382"/>
                  <a:gd name="T37" fmla="*/ 4 h 62"/>
                  <a:gd name="T38" fmla="*/ 154 w 382"/>
                  <a:gd name="T39" fmla="*/ 2 h 62"/>
                  <a:gd name="T40" fmla="*/ 192 w 382"/>
                  <a:gd name="T41" fmla="*/ 0 h 62"/>
                  <a:gd name="T42" fmla="*/ 192 w 382"/>
                  <a:gd name="T43" fmla="*/ 0 h 62"/>
                  <a:gd name="T44" fmla="*/ 230 w 382"/>
                  <a:gd name="T45" fmla="*/ 2 h 62"/>
                  <a:gd name="T46" fmla="*/ 266 w 382"/>
                  <a:gd name="T47" fmla="*/ 4 h 62"/>
                  <a:gd name="T48" fmla="*/ 298 w 382"/>
                  <a:gd name="T49" fmla="*/ 6 h 62"/>
                  <a:gd name="T50" fmla="*/ 326 w 382"/>
                  <a:gd name="T51" fmla="*/ 10 h 62"/>
                  <a:gd name="T52" fmla="*/ 348 w 382"/>
                  <a:gd name="T53" fmla="*/ 16 h 62"/>
                  <a:gd name="T54" fmla="*/ 366 w 382"/>
                  <a:gd name="T55" fmla="*/ 22 h 62"/>
                  <a:gd name="T56" fmla="*/ 378 w 382"/>
                  <a:gd name="T57" fmla="*/ 28 h 62"/>
                  <a:gd name="T58" fmla="*/ 380 w 382"/>
                  <a:gd name="T59" fmla="*/ 32 h 62"/>
                  <a:gd name="T60" fmla="*/ 382 w 382"/>
                  <a:gd name="T61" fmla="*/ 34 h 62"/>
                  <a:gd name="T62" fmla="*/ 382 w 382"/>
                  <a:gd name="T63" fmla="*/ 34 h 62"/>
                  <a:gd name="T64" fmla="*/ 380 w 382"/>
                  <a:gd name="T65" fmla="*/ 38 h 62"/>
                  <a:gd name="T66" fmla="*/ 378 w 382"/>
                  <a:gd name="T67" fmla="*/ 40 h 62"/>
                  <a:gd name="T68" fmla="*/ 366 w 382"/>
                  <a:gd name="T69" fmla="*/ 46 h 62"/>
                  <a:gd name="T70" fmla="*/ 348 w 382"/>
                  <a:gd name="T71" fmla="*/ 50 h 62"/>
                  <a:gd name="T72" fmla="*/ 326 w 382"/>
                  <a:gd name="T73" fmla="*/ 54 h 62"/>
                  <a:gd name="T74" fmla="*/ 298 w 382"/>
                  <a:gd name="T75" fmla="*/ 58 h 62"/>
                  <a:gd name="T76" fmla="*/ 266 w 382"/>
                  <a:gd name="T77" fmla="*/ 60 h 62"/>
                  <a:gd name="T78" fmla="*/ 230 w 382"/>
                  <a:gd name="T79" fmla="*/ 62 h 62"/>
                  <a:gd name="T80" fmla="*/ 192 w 382"/>
                  <a:gd name="T8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62"/>
                    </a:moveTo>
                    <a:lnTo>
                      <a:pt x="192" y="62"/>
                    </a:lnTo>
                    <a:lnTo>
                      <a:pt x="154" y="62"/>
                    </a:lnTo>
                    <a:lnTo>
                      <a:pt x="118" y="60"/>
                    </a:lnTo>
                    <a:lnTo>
                      <a:pt x="84" y="58"/>
                    </a:lnTo>
                    <a:lnTo>
                      <a:pt x="56" y="54"/>
                    </a:lnTo>
                    <a:lnTo>
                      <a:pt x="32" y="50"/>
                    </a:lnTo>
                    <a:lnTo>
                      <a:pt x="14" y="46"/>
                    </a:lnTo>
                    <a:lnTo>
                      <a:pt x="4" y="40"/>
                    </a:lnTo>
                    <a:lnTo>
                      <a:pt x="0" y="38"/>
                    </a:lnTo>
                    <a:lnTo>
                      <a:pt x="0" y="34"/>
                    </a:lnTo>
                    <a:lnTo>
                      <a:pt x="0" y="34"/>
                    </a:lnTo>
                    <a:lnTo>
                      <a:pt x="0" y="32"/>
                    </a:lnTo>
                    <a:lnTo>
                      <a:pt x="4" y="28"/>
                    </a:lnTo>
                    <a:lnTo>
                      <a:pt x="14" y="22"/>
                    </a:lnTo>
                    <a:lnTo>
                      <a:pt x="32" y="16"/>
                    </a:lnTo>
                    <a:lnTo>
                      <a:pt x="56" y="10"/>
                    </a:lnTo>
                    <a:lnTo>
                      <a:pt x="84" y="6"/>
                    </a:lnTo>
                    <a:lnTo>
                      <a:pt x="118" y="4"/>
                    </a:lnTo>
                    <a:lnTo>
                      <a:pt x="154" y="2"/>
                    </a:lnTo>
                    <a:lnTo>
                      <a:pt x="192" y="0"/>
                    </a:lnTo>
                    <a:lnTo>
                      <a:pt x="192" y="0"/>
                    </a:lnTo>
                    <a:lnTo>
                      <a:pt x="230" y="2"/>
                    </a:lnTo>
                    <a:lnTo>
                      <a:pt x="266" y="4"/>
                    </a:lnTo>
                    <a:lnTo>
                      <a:pt x="298" y="6"/>
                    </a:lnTo>
                    <a:lnTo>
                      <a:pt x="326" y="10"/>
                    </a:lnTo>
                    <a:lnTo>
                      <a:pt x="348" y="16"/>
                    </a:lnTo>
                    <a:lnTo>
                      <a:pt x="366" y="22"/>
                    </a:lnTo>
                    <a:lnTo>
                      <a:pt x="378" y="28"/>
                    </a:lnTo>
                    <a:lnTo>
                      <a:pt x="380" y="32"/>
                    </a:lnTo>
                    <a:lnTo>
                      <a:pt x="382" y="34"/>
                    </a:lnTo>
                    <a:lnTo>
                      <a:pt x="382" y="34"/>
                    </a:lnTo>
                    <a:lnTo>
                      <a:pt x="380" y="38"/>
                    </a:lnTo>
                    <a:lnTo>
                      <a:pt x="378" y="40"/>
                    </a:lnTo>
                    <a:lnTo>
                      <a:pt x="366" y="46"/>
                    </a:lnTo>
                    <a:lnTo>
                      <a:pt x="348" y="50"/>
                    </a:lnTo>
                    <a:lnTo>
                      <a:pt x="326" y="54"/>
                    </a:lnTo>
                    <a:lnTo>
                      <a:pt x="298" y="58"/>
                    </a:lnTo>
                    <a:lnTo>
                      <a:pt x="266" y="60"/>
                    </a:lnTo>
                    <a:lnTo>
                      <a:pt x="230" y="62"/>
                    </a:lnTo>
                    <a:lnTo>
                      <a:pt x="192" y="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8" name="Freeform 585"/>
              <p:cNvSpPr>
                <a:spLocks/>
              </p:cNvSpPr>
              <p:nvPr/>
            </p:nvSpPr>
            <p:spPr bwMode="auto">
              <a:xfrm>
                <a:off x="4701" y="4194"/>
                <a:ext cx="386" cy="64"/>
              </a:xfrm>
              <a:custGeom>
                <a:avLst/>
                <a:gdLst>
                  <a:gd name="T0" fmla="*/ 194 w 386"/>
                  <a:gd name="T1" fmla="*/ 0 h 64"/>
                  <a:gd name="T2" fmla="*/ 194 w 386"/>
                  <a:gd name="T3" fmla="*/ 0 h 64"/>
                  <a:gd name="T4" fmla="*/ 156 w 386"/>
                  <a:gd name="T5" fmla="*/ 2 h 64"/>
                  <a:gd name="T6" fmla="*/ 118 w 386"/>
                  <a:gd name="T7" fmla="*/ 4 h 64"/>
                  <a:gd name="T8" fmla="*/ 86 w 386"/>
                  <a:gd name="T9" fmla="*/ 6 h 64"/>
                  <a:gd name="T10" fmla="*/ 56 w 386"/>
                  <a:gd name="T11" fmla="*/ 10 h 64"/>
                  <a:gd name="T12" fmla="*/ 32 w 386"/>
                  <a:gd name="T13" fmla="*/ 16 h 64"/>
                  <a:gd name="T14" fmla="*/ 14 w 386"/>
                  <a:gd name="T15" fmla="*/ 22 h 64"/>
                  <a:gd name="T16" fmla="*/ 4 w 386"/>
                  <a:gd name="T17" fmla="*/ 28 h 64"/>
                  <a:gd name="T18" fmla="*/ 0 w 386"/>
                  <a:gd name="T19" fmla="*/ 30 h 64"/>
                  <a:gd name="T20" fmla="*/ 0 w 386"/>
                  <a:gd name="T21" fmla="*/ 34 h 64"/>
                  <a:gd name="T22" fmla="*/ 0 w 386"/>
                  <a:gd name="T23" fmla="*/ 34 h 64"/>
                  <a:gd name="T24" fmla="*/ 0 w 386"/>
                  <a:gd name="T25" fmla="*/ 38 h 64"/>
                  <a:gd name="T26" fmla="*/ 4 w 386"/>
                  <a:gd name="T27" fmla="*/ 40 h 64"/>
                  <a:gd name="T28" fmla="*/ 14 w 386"/>
                  <a:gd name="T29" fmla="*/ 46 h 64"/>
                  <a:gd name="T30" fmla="*/ 32 w 386"/>
                  <a:gd name="T31" fmla="*/ 50 h 64"/>
                  <a:gd name="T32" fmla="*/ 56 w 386"/>
                  <a:gd name="T33" fmla="*/ 54 h 64"/>
                  <a:gd name="T34" fmla="*/ 86 w 386"/>
                  <a:gd name="T35" fmla="*/ 58 h 64"/>
                  <a:gd name="T36" fmla="*/ 118 w 386"/>
                  <a:gd name="T37" fmla="*/ 60 h 64"/>
                  <a:gd name="T38" fmla="*/ 156 w 386"/>
                  <a:gd name="T39" fmla="*/ 62 h 64"/>
                  <a:gd name="T40" fmla="*/ 194 w 386"/>
                  <a:gd name="T41" fmla="*/ 64 h 64"/>
                  <a:gd name="T42" fmla="*/ 194 w 386"/>
                  <a:gd name="T43" fmla="*/ 64 h 64"/>
                  <a:gd name="T44" fmla="*/ 232 w 386"/>
                  <a:gd name="T45" fmla="*/ 62 h 64"/>
                  <a:gd name="T46" fmla="*/ 268 w 386"/>
                  <a:gd name="T47" fmla="*/ 60 h 64"/>
                  <a:gd name="T48" fmla="*/ 300 w 386"/>
                  <a:gd name="T49" fmla="*/ 58 h 64"/>
                  <a:gd name="T50" fmla="*/ 328 w 386"/>
                  <a:gd name="T51" fmla="*/ 54 h 64"/>
                  <a:gd name="T52" fmla="*/ 352 w 386"/>
                  <a:gd name="T53" fmla="*/ 50 h 64"/>
                  <a:gd name="T54" fmla="*/ 370 w 386"/>
                  <a:gd name="T55" fmla="*/ 46 h 64"/>
                  <a:gd name="T56" fmla="*/ 382 w 386"/>
                  <a:gd name="T57" fmla="*/ 40 h 64"/>
                  <a:gd name="T58" fmla="*/ 384 w 386"/>
                  <a:gd name="T59" fmla="*/ 38 h 64"/>
                  <a:gd name="T60" fmla="*/ 386 w 386"/>
                  <a:gd name="T61" fmla="*/ 34 h 64"/>
                  <a:gd name="T62" fmla="*/ 386 w 386"/>
                  <a:gd name="T63" fmla="*/ 34 h 64"/>
                  <a:gd name="T64" fmla="*/ 384 w 386"/>
                  <a:gd name="T65" fmla="*/ 30 h 64"/>
                  <a:gd name="T66" fmla="*/ 382 w 386"/>
                  <a:gd name="T67" fmla="*/ 28 h 64"/>
                  <a:gd name="T68" fmla="*/ 370 w 386"/>
                  <a:gd name="T69" fmla="*/ 22 h 64"/>
                  <a:gd name="T70" fmla="*/ 352 w 386"/>
                  <a:gd name="T71" fmla="*/ 16 h 64"/>
                  <a:gd name="T72" fmla="*/ 328 w 386"/>
                  <a:gd name="T73" fmla="*/ 10 h 64"/>
                  <a:gd name="T74" fmla="*/ 300 w 386"/>
                  <a:gd name="T75" fmla="*/ 6 h 64"/>
                  <a:gd name="T76" fmla="*/ 268 w 386"/>
                  <a:gd name="T77" fmla="*/ 4 h 64"/>
                  <a:gd name="T78" fmla="*/ 232 w 386"/>
                  <a:gd name="T79" fmla="*/ 2 h 64"/>
                  <a:gd name="T80" fmla="*/ 194 w 386"/>
                  <a:gd name="T8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6" h="64">
                    <a:moveTo>
                      <a:pt x="194" y="0"/>
                    </a:moveTo>
                    <a:lnTo>
                      <a:pt x="194" y="0"/>
                    </a:lnTo>
                    <a:lnTo>
                      <a:pt x="156" y="2"/>
                    </a:lnTo>
                    <a:lnTo>
                      <a:pt x="118" y="4"/>
                    </a:lnTo>
                    <a:lnTo>
                      <a:pt x="86" y="6"/>
                    </a:lnTo>
                    <a:lnTo>
                      <a:pt x="56" y="10"/>
                    </a:lnTo>
                    <a:lnTo>
                      <a:pt x="32" y="16"/>
                    </a:lnTo>
                    <a:lnTo>
                      <a:pt x="14" y="22"/>
                    </a:lnTo>
                    <a:lnTo>
                      <a:pt x="4" y="28"/>
                    </a:lnTo>
                    <a:lnTo>
                      <a:pt x="0" y="30"/>
                    </a:lnTo>
                    <a:lnTo>
                      <a:pt x="0" y="34"/>
                    </a:lnTo>
                    <a:lnTo>
                      <a:pt x="0" y="34"/>
                    </a:lnTo>
                    <a:lnTo>
                      <a:pt x="0" y="38"/>
                    </a:lnTo>
                    <a:lnTo>
                      <a:pt x="4" y="40"/>
                    </a:lnTo>
                    <a:lnTo>
                      <a:pt x="14" y="46"/>
                    </a:lnTo>
                    <a:lnTo>
                      <a:pt x="32" y="50"/>
                    </a:lnTo>
                    <a:lnTo>
                      <a:pt x="56" y="54"/>
                    </a:lnTo>
                    <a:lnTo>
                      <a:pt x="86" y="58"/>
                    </a:lnTo>
                    <a:lnTo>
                      <a:pt x="118" y="60"/>
                    </a:lnTo>
                    <a:lnTo>
                      <a:pt x="156" y="62"/>
                    </a:lnTo>
                    <a:lnTo>
                      <a:pt x="194" y="64"/>
                    </a:lnTo>
                    <a:lnTo>
                      <a:pt x="194" y="64"/>
                    </a:lnTo>
                    <a:lnTo>
                      <a:pt x="232" y="62"/>
                    </a:lnTo>
                    <a:lnTo>
                      <a:pt x="268" y="60"/>
                    </a:lnTo>
                    <a:lnTo>
                      <a:pt x="300" y="58"/>
                    </a:lnTo>
                    <a:lnTo>
                      <a:pt x="328" y="54"/>
                    </a:lnTo>
                    <a:lnTo>
                      <a:pt x="352" y="50"/>
                    </a:lnTo>
                    <a:lnTo>
                      <a:pt x="370" y="46"/>
                    </a:lnTo>
                    <a:lnTo>
                      <a:pt x="382" y="40"/>
                    </a:lnTo>
                    <a:lnTo>
                      <a:pt x="384" y="38"/>
                    </a:lnTo>
                    <a:lnTo>
                      <a:pt x="386" y="34"/>
                    </a:lnTo>
                    <a:lnTo>
                      <a:pt x="386" y="34"/>
                    </a:lnTo>
                    <a:lnTo>
                      <a:pt x="384" y="30"/>
                    </a:lnTo>
                    <a:lnTo>
                      <a:pt x="382" y="28"/>
                    </a:lnTo>
                    <a:lnTo>
                      <a:pt x="370" y="22"/>
                    </a:lnTo>
                    <a:lnTo>
                      <a:pt x="352" y="16"/>
                    </a:lnTo>
                    <a:lnTo>
                      <a:pt x="328" y="10"/>
                    </a:lnTo>
                    <a:lnTo>
                      <a:pt x="300" y="6"/>
                    </a:lnTo>
                    <a:lnTo>
                      <a:pt x="268" y="4"/>
                    </a:lnTo>
                    <a:lnTo>
                      <a:pt x="232" y="2"/>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9" name="Freeform 586"/>
              <p:cNvSpPr>
                <a:spLocks noEditPoints="1"/>
              </p:cNvSpPr>
              <p:nvPr/>
            </p:nvSpPr>
            <p:spPr bwMode="auto">
              <a:xfrm>
                <a:off x="4703" y="4194"/>
                <a:ext cx="382" cy="62"/>
              </a:xfrm>
              <a:custGeom>
                <a:avLst/>
                <a:gdLst>
                  <a:gd name="T0" fmla="*/ 192 w 382"/>
                  <a:gd name="T1" fmla="*/ 62 h 62"/>
                  <a:gd name="T2" fmla="*/ 118 w 382"/>
                  <a:gd name="T3" fmla="*/ 60 h 62"/>
                  <a:gd name="T4" fmla="*/ 58 w 382"/>
                  <a:gd name="T5" fmla="*/ 54 h 62"/>
                  <a:gd name="T6" fmla="*/ 16 w 382"/>
                  <a:gd name="T7" fmla="*/ 46 h 62"/>
                  <a:gd name="T8" fmla="*/ 2 w 382"/>
                  <a:gd name="T9" fmla="*/ 38 h 62"/>
                  <a:gd name="T10" fmla="*/ 2 w 382"/>
                  <a:gd name="T11" fmla="*/ 34 h 62"/>
                  <a:gd name="T12" fmla="*/ 6 w 382"/>
                  <a:gd name="T13" fmla="*/ 28 h 62"/>
                  <a:gd name="T14" fmla="*/ 34 w 382"/>
                  <a:gd name="T15" fmla="*/ 16 h 62"/>
                  <a:gd name="T16" fmla="*/ 86 w 382"/>
                  <a:gd name="T17" fmla="*/ 6 h 62"/>
                  <a:gd name="T18" fmla="*/ 154 w 382"/>
                  <a:gd name="T19" fmla="*/ 2 h 62"/>
                  <a:gd name="T20" fmla="*/ 192 w 382"/>
                  <a:gd name="T21" fmla="*/ 2 h 62"/>
                  <a:gd name="T22" fmla="*/ 264 w 382"/>
                  <a:gd name="T23" fmla="*/ 4 h 62"/>
                  <a:gd name="T24" fmla="*/ 324 w 382"/>
                  <a:gd name="T25" fmla="*/ 10 h 62"/>
                  <a:gd name="T26" fmla="*/ 364 w 382"/>
                  <a:gd name="T27" fmla="*/ 22 h 62"/>
                  <a:gd name="T28" fmla="*/ 378 w 382"/>
                  <a:gd name="T29" fmla="*/ 32 h 62"/>
                  <a:gd name="T30" fmla="*/ 380 w 382"/>
                  <a:gd name="T31" fmla="*/ 34 h 62"/>
                  <a:gd name="T32" fmla="*/ 376 w 382"/>
                  <a:gd name="T33" fmla="*/ 40 h 62"/>
                  <a:gd name="T34" fmla="*/ 346 w 382"/>
                  <a:gd name="T35" fmla="*/ 50 h 62"/>
                  <a:gd name="T36" fmla="*/ 296 w 382"/>
                  <a:gd name="T37" fmla="*/ 58 h 62"/>
                  <a:gd name="T38" fmla="*/ 230 w 382"/>
                  <a:gd name="T39" fmla="*/ 62 h 62"/>
                  <a:gd name="T40" fmla="*/ 192 w 382"/>
                  <a:gd name="T41" fmla="*/ 0 h 62"/>
                  <a:gd name="T42" fmla="*/ 154 w 382"/>
                  <a:gd name="T43" fmla="*/ 2 h 62"/>
                  <a:gd name="T44" fmla="*/ 84 w 382"/>
                  <a:gd name="T45" fmla="*/ 6 h 62"/>
                  <a:gd name="T46" fmla="*/ 32 w 382"/>
                  <a:gd name="T47" fmla="*/ 16 h 62"/>
                  <a:gd name="T48" fmla="*/ 4 w 382"/>
                  <a:gd name="T49" fmla="*/ 28 h 62"/>
                  <a:gd name="T50" fmla="*/ 0 w 382"/>
                  <a:gd name="T51" fmla="*/ 34 h 62"/>
                  <a:gd name="T52" fmla="*/ 0 w 382"/>
                  <a:gd name="T53" fmla="*/ 38 h 62"/>
                  <a:gd name="T54" fmla="*/ 14 w 382"/>
                  <a:gd name="T55" fmla="*/ 46 h 62"/>
                  <a:gd name="T56" fmla="*/ 56 w 382"/>
                  <a:gd name="T57" fmla="*/ 54 h 62"/>
                  <a:gd name="T58" fmla="*/ 118 w 382"/>
                  <a:gd name="T59" fmla="*/ 60 h 62"/>
                  <a:gd name="T60" fmla="*/ 192 w 382"/>
                  <a:gd name="T61" fmla="*/ 62 h 62"/>
                  <a:gd name="T62" fmla="*/ 230 w 382"/>
                  <a:gd name="T63" fmla="*/ 62 h 62"/>
                  <a:gd name="T64" fmla="*/ 298 w 382"/>
                  <a:gd name="T65" fmla="*/ 58 h 62"/>
                  <a:gd name="T66" fmla="*/ 348 w 382"/>
                  <a:gd name="T67" fmla="*/ 50 h 62"/>
                  <a:gd name="T68" fmla="*/ 378 w 382"/>
                  <a:gd name="T69" fmla="*/ 40 h 62"/>
                  <a:gd name="T70" fmla="*/ 382 w 382"/>
                  <a:gd name="T71" fmla="*/ 34 h 62"/>
                  <a:gd name="T72" fmla="*/ 380 w 382"/>
                  <a:gd name="T73" fmla="*/ 32 h 62"/>
                  <a:gd name="T74" fmla="*/ 366 w 382"/>
                  <a:gd name="T75" fmla="*/ 22 h 62"/>
                  <a:gd name="T76" fmla="*/ 326 w 382"/>
                  <a:gd name="T77" fmla="*/ 10 h 62"/>
                  <a:gd name="T78" fmla="*/ 266 w 382"/>
                  <a:gd name="T79" fmla="*/ 4 h 62"/>
                  <a:gd name="T80" fmla="*/ 192 w 382"/>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62"/>
                    </a:moveTo>
                    <a:lnTo>
                      <a:pt x="192" y="62"/>
                    </a:lnTo>
                    <a:lnTo>
                      <a:pt x="154" y="62"/>
                    </a:lnTo>
                    <a:lnTo>
                      <a:pt x="118" y="60"/>
                    </a:lnTo>
                    <a:lnTo>
                      <a:pt x="86" y="58"/>
                    </a:lnTo>
                    <a:lnTo>
                      <a:pt x="58" y="54"/>
                    </a:lnTo>
                    <a:lnTo>
                      <a:pt x="34" y="50"/>
                    </a:lnTo>
                    <a:lnTo>
                      <a:pt x="16" y="46"/>
                    </a:lnTo>
                    <a:lnTo>
                      <a:pt x="6" y="40"/>
                    </a:lnTo>
                    <a:lnTo>
                      <a:pt x="2" y="38"/>
                    </a:lnTo>
                    <a:lnTo>
                      <a:pt x="2" y="34"/>
                    </a:lnTo>
                    <a:lnTo>
                      <a:pt x="2" y="34"/>
                    </a:lnTo>
                    <a:lnTo>
                      <a:pt x="2" y="32"/>
                    </a:lnTo>
                    <a:lnTo>
                      <a:pt x="6" y="28"/>
                    </a:lnTo>
                    <a:lnTo>
                      <a:pt x="16" y="22"/>
                    </a:lnTo>
                    <a:lnTo>
                      <a:pt x="34" y="16"/>
                    </a:lnTo>
                    <a:lnTo>
                      <a:pt x="58" y="10"/>
                    </a:lnTo>
                    <a:lnTo>
                      <a:pt x="86" y="6"/>
                    </a:lnTo>
                    <a:lnTo>
                      <a:pt x="118" y="4"/>
                    </a:lnTo>
                    <a:lnTo>
                      <a:pt x="154" y="2"/>
                    </a:lnTo>
                    <a:lnTo>
                      <a:pt x="192" y="2"/>
                    </a:lnTo>
                    <a:lnTo>
                      <a:pt x="192" y="2"/>
                    </a:lnTo>
                    <a:lnTo>
                      <a:pt x="230" y="2"/>
                    </a:lnTo>
                    <a:lnTo>
                      <a:pt x="264" y="4"/>
                    </a:lnTo>
                    <a:lnTo>
                      <a:pt x="296" y="6"/>
                    </a:lnTo>
                    <a:lnTo>
                      <a:pt x="324" y="10"/>
                    </a:lnTo>
                    <a:lnTo>
                      <a:pt x="346" y="16"/>
                    </a:lnTo>
                    <a:lnTo>
                      <a:pt x="364" y="22"/>
                    </a:lnTo>
                    <a:lnTo>
                      <a:pt x="376" y="28"/>
                    </a:lnTo>
                    <a:lnTo>
                      <a:pt x="378" y="32"/>
                    </a:lnTo>
                    <a:lnTo>
                      <a:pt x="380" y="34"/>
                    </a:lnTo>
                    <a:lnTo>
                      <a:pt x="380" y="34"/>
                    </a:lnTo>
                    <a:lnTo>
                      <a:pt x="378" y="38"/>
                    </a:lnTo>
                    <a:lnTo>
                      <a:pt x="376" y="40"/>
                    </a:lnTo>
                    <a:lnTo>
                      <a:pt x="364" y="46"/>
                    </a:lnTo>
                    <a:lnTo>
                      <a:pt x="346" y="50"/>
                    </a:lnTo>
                    <a:lnTo>
                      <a:pt x="324" y="54"/>
                    </a:lnTo>
                    <a:lnTo>
                      <a:pt x="296" y="58"/>
                    </a:lnTo>
                    <a:lnTo>
                      <a:pt x="264" y="60"/>
                    </a:lnTo>
                    <a:lnTo>
                      <a:pt x="230" y="62"/>
                    </a:lnTo>
                    <a:lnTo>
                      <a:pt x="192" y="62"/>
                    </a:lnTo>
                    <a:close/>
                    <a:moveTo>
                      <a:pt x="192" y="0"/>
                    </a:moveTo>
                    <a:lnTo>
                      <a:pt x="192" y="0"/>
                    </a:lnTo>
                    <a:lnTo>
                      <a:pt x="154" y="2"/>
                    </a:lnTo>
                    <a:lnTo>
                      <a:pt x="118" y="4"/>
                    </a:lnTo>
                    <a:lnTo>
                      <a:pt x="84" y="6"/>
                    </a:lnTo>
                    <a:lnTo>
                      <a:pt x="56" y="10"/>
                    </a:lnTo>
                    <a:lnTo>
                      <a:pt x="32" y="16"/>
                    </a:lnTo>
                    <a:lnTo>
                      <a:pt x="14" y="22"/>
                    </a:lnTo>
                    <a:lnTo>
                      <a:pt x="4" y="28"/>
                    </a:lnTo>
                    <a:lnTo>
                      <a:pt x="0" y="32"/>
                    </a:lnTo>
                    <a:lnTo>
                      <a:pt x="0" y="34"/>
                    </a:lnTo>
                    <a:lnTo>
                      <a:pt x="0" y="34"/>
                    </a:lnTo>
                    <a:lnTo>
                      <a:pt x="0" y="38"/>
                    </a:lnTo>
                    <a:lnTo>
                      <a:pt x="4" y="40"/>
                    </a:lnTo>
                    <a:lnTo>
                      <a:pt x="14" y="46"/>
                    </a:lnTo>
                    <a:lnTo>
                      <a:pt x="32" y="50"/>
                    </a:lnTo>
                    <a:lnTo>
                      <a:pt x="56" y="54"/>
                    </a:lnTo>
                    <a:lnTo>
                      <a:pt x="84" y="58"/>
                    </a:lnTo>
                    <a:lnTo>
                      <a:pt x="118" y="60"/>
                    </a:lnTo>
                    <a:lnTo>
                      <a:pt x="154" y="62"/>
                    </a:lnTo>
                    <a:lnTo>
                      <a:pt x="192" y="62"/>
                    </a:lnTo>
                    <a:lnTo>
                      <a:pt x="192" y="62"/>
                    </a:lnTo>
                    <a:lnTo>
                      <a:pt x="230" y="62"/>
                    </a:lnTo>
                    <a:lnTo>
                      <a:pt x="266" y="60"/>
                    </a:lnTo>
                    <a:lnTo>
                      <a:pt x="298" y="58"/>
                    </a:lnTo>
                    <a:lnTo>
                      <a:pt x="326" y="54"/>
                    </a:lnTo>
                    <a:lnTo>
                      <a:pt x="348" y="50"/>
                    </a:lnTo>
                    <a:lnTo>
                      <a:pt x="366" y="46"/>
                    </a:lnTo>
                    <a:lnTo>
                      <a:pt x="378" y="40"/>
                    </a:lnTo>
                    <a:lnTo>
                      <a:pt x="380" y="38"/>
                    </a:lnTo>
                    <a:lnTo>
                      <a:pt x="382" y="34"/>
                    </a:lnTo>
                    <a:lnTo>
                      <a:pt x="382" y="34"/>
                    </a:lnTo>
                    <a:lnTo>
                      <a:pt x="380" y="32"/>
                    </a:lnTo>
                    <a:lnTo>
                      <a:pt x="378" y="28"/>
                    </a:lnTo>
                    <a:lnTo>
                      <a:pt x="366" y="22"/>
                    </a:lnTo>
                    <a:lnTo>
                      <a:pt x="348" y="16"/>
                    </a:lnTo>
                    <a:lnTo>
                      <a:pt x="326" y="10"/>
                    </a:lnTo>
                    <a:lnTo>
                      <a:pt x="298" y="6"/>
                    </a:lnTo>
                    <a:lnTo>
                      <a:pt x="266" y="4"/>
                    </a:lnTo>
                    <a:lnTo>
                      <a:pt x="230" y="2"/>
                    </a:lnTo>
                    <a:lnTo>
                      <a:pt x="192" y="0"/>
                    </a:lnTo>
                    <a:close/>
                  </a:path>
                </a:pathLst>
              </a:custGeom>
              <a:solidFill>
                <a:srgbClr val="9A938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0" name="Freeform 587"/>
              <p:cNvSpPr>
                <a:spLocks/>
              </p:cNvSpPr>
              <p:nvPr/>
            </p:nvSpPr>
            <p:spPr bwMode="auto">
              <a:xfrm>
                <a:off x="4705" y="4196"/>
                <a:ext cx="378" cy="60"/>
              </a:xfrm>
              <a:custGeom>
                <a:avLst/>
                <a:gdLst>
                  <a:gd name="T0" fmla="*/ 190 w 378"/>
                  <a:gd name="T1" fmla="*/ 60 h 60"/>
                  <a:gd name="T2" fmla="*/ 190 w 378"/>
                  <a:gd name="T3" fmla="*/ 60 h 60"/>
                  <a:gd name="T4" fmla="*/ 152 w 378"/>
                  <a:gd name="T5" fmla="*/ 60 h 60"/>
                  <a:gd name="T6" fmla="*/ 116 w 378"/>
                  <a:gd name="T7" fmla="*/ 58 h 60"/>
                  <a:gd name="T8" fmla="*/ 84 w 378"/>
                  <a:gd name="T9" fmla="*/ 56 h 60"/>
                  <a:gd name="T10" fmla="*/ 56 w 378"/>
                  <a:gd name="T11" fmla="*/ 52 h 60"/>
                  <a:gd name="T12" fmla="*/ 32 w 378"/>
                  <a:gd name="T13" fmla="*/ 48 h 60"/>
                  <a:gd name="T14" fmla="*/ 14 w 378"/>
                  <a:gd name="T15" fmla="*/ 44 h 60"/>
                  <a:gd name="T16" fmla="*/ 4 w 378"/>
                  <a:gd name="T17" fmla="*/ 38 h 60"/>
                  <a:gd name="T18" fmla="*/ 0 w 378"/>
                  <a:gd name="T19" fmla="*/ 36 h 60"/>
                  <a:gd name="T20" fmla="*/ 0 w 378"/>
                  <a:gd name="T21" fmla="*/ 32 h 60"/>
                  <a:gd name="T22" fmla="*/ 0 w 378"/>
                  <a:gd name="T23" fmla="*/ 32 h 60"/>
                  <a:gd name="T24" fmla="*/ 0 w 378"/>
                  <a:gd name="T25" fmla="*/ 30 h 60"/>
                  <a:gd name="T26" fmla="*/ 4 w 378"/>
                  <a:gd name="T27" fmla="*/ 26 h 60"/>
                  <a:gd name="T28" fmla="*/ 14 w 378"/>
                  <a:gd name="T29" fmla="*/ 20 h 60"/>
                  <a:gd name="T30" fmla="*/ 32 w 378"/>
                  <a:gd name="T31" fmla="*/ 14 h 60"/>
                  <a:gd name="T32" fmla="*/ 56 w 378"/>
                  <a:gd name="T33" fmla="*/ 8 h 60"/>
                  <a:gd name="T34" fmla="*/ 84 w 378"/>
                  <a:gd name="T35" fmla="*/ 4 h 60"/>
                  <a:gd name="T36" fmla="*/ 116 w 378"/>
                  <a:gd name="T37" fmla="*/ 2 h 60"/>
                  <a:gd name="T38" fmla="*/ 152 w 378"/>
                  <a:gd name="T39" fmla="*/ 0 h 60"/>
                  <a:gd name="T40" fmla="*/ 190 w 378"/>
                  <a:gd name="T41" fmla="*/ 0 h 60"/>
                  <a:gd name="T42" fmla="*/ 190 w 378"/>
                  <a:gd name="T43" fmla="*/ 0 h 60"/>
                  <a:gd name="T44" fmla="*/ 228 w 378"/>
                  <a:gd name="T45" fmla="*/ 0 h 60"/>
                  <a:gd name="T46" fmla="*/ 262 w 378"/>
                  <a:gd name="T47" fmla="*/ 2 h 60"/>
                  <a:gd name="T48" fmla="*/ 294 w 378"/>
                  <a:gd name="T49" fmla="*/ 4 h 60"/>
                  <a:gd name="T50" fmla="*/ 322 w 378"/>
                  <a:gd name="T51" fmla="*/ 8 h 60"/>
                  <a:gd name="T52" fmla="*/ 344 w 378"/>
                  <a:gd name="T53" fmla="*/ 14 h 60"/>
                  <a:gd name="T54" fmla="*/ 362 w 378"/>
                  <a:gd name="T55" fmla="*/ 20 h 60"/>
                  <a:gd name="T56" fmla="*/ 374 w 378"/>
                  <a:gd name="T57" fmla="*/ 26 h 60"/>
                  <a:gd name="T58" fmla="*/ 376 w 378"/>
                  <a:gd name="T59" fmla="*/ 30 h 60"/>
                  <a:gd name="T60" fmla="*/ 378 w 378"/>
                  <a:gd name="T61" fmla="*/ 32 h 60"/>
                  <a:gd name="T62" fmla="*/ 378 w 378"/>
                  <a:gd name="T63" fmla="*/ 32 h 60"/>
                  <a:gd name="T64" fmla="*/ 376 w 378"/>
                  <a:gd name="T65" fmla="*/ 36 h 60"/>
                  <a:gd name="T66" fmla="*/ 374 w 378"/>
                  <a:gd name="T67" fmla="*/ 38 h 60"/>
                  <a:gd name="T68" fmla="*/ 362 w 378"/>
                  <a:gd name="T69" fmla="*/ 44 h 60"/>
                  <a:gd name="T70" fmla="*/ 344 w 378"/>
                  <a:gd name="T71" fmla="*/ 48 h 60"/>
                  <a:gd name="T72" fmla="*/ 322 w 378"/>
                  <a:gd name="T73" fmla="*/ 52 h 60"/>
                  <a:gd name="T74" fmla="*/ 294 w 378"/>
                  <a:gd name="T75" fmla="*/ 56 h 60"/>
                  <a:gd name="T76" fmla="*/ 262 w 378"/>
                  <a:gd name="T77" fmla="*/ 58 h 60"/>
                  <a:gd name="T78" fmla="*/ 228 w 378"/>
                  <a:gd name="T79" fmla="*/ 60 h 60"/>
                  <a:gd name="T80" fmla="*/ 190 w 378"/>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60"/>
                    </a:moveTo>
                    <a:lnTo>
                      <a:pt x="190" y="60"/>
                    </a:lnTo>
                    <a:lnTo>
                      <a:pt x="152" y="60"/>
                    </a:lnTo>
                    <a:lnTo>
                      <a:pt x="116" y="58"/>
                    </a:lnTo>
                    <a:lnTo>
                      <a:pt x="84" y="56"/>
                    </a:lnTo>
                    <a:lnTo>
                      <a:pt x="56" y="52"/>
                    </a:lnTo>
                    <a:lnTo>
                      <a:pt x="32" y="48"/>
                    </a:lnTo>
                    <a:lnTo>
                      <a:pt x="14" y="44"/>
                    </a:lnTo>
                    <a:lnTo>
                      <a:pt x="4" y="38"/>
                    </a:lnTo>
                    <a:lnTo>
                      <a:pt x="0" y="36"/>
                    </a:lnTo>
                    <a:lnTo>
                      <a:pt x="0" y="32"/>
                    </a:lnTo>
                    <a:lnTo>
                      <a:pt x="0" y="32"/>
                    </a:lnTo>
                    <a:lnTo>
                      <a:pt x="0" y="30"/>
                    </a:lnTo>
                    <a:lnTo>
                      <a:pt x="4" y="26"/>
                    </a:lnTo>
                    <a:lnTo>
                      <a:pt x="14" y="20"/>
                    </a:lnTo>
                    <a:lnTo>
                      <a:pt x="32" y="14"/>
                    </a:lnTo>
                    <a:lnTo>
                      <a:pt x="56" y="8"/>
                    </a:lnTo>
                    <a:lnTo>
                      <a:pt x="84" y="4"/>
                    </a:lnTo>
                    <a:lnTo>
                      <a:pt x="116" y="2"/>
                    </a:lnTo>
                    <a:lnTo>
                      <a:pt x="152" y="0"/>
                    </a:lnTo>
                    <a:lnTo>
                      <a:pt x="190" y="0"/>
                    </a:lnTo>
                    <a:lnTo>
                      <a:pt x="190" y="0"/>
                    </a:lnTo>
                    <a:lnTo>
                      <a:pt x="228" y="0"/>
                    </a:lnTo>
                    <a:lnTo>
                      <a:pt x="262" y="2"/>
                    </a:lnTo>
                    <a:lnTo>
                      <a:pt x="294" y="4"/>
                    </a:lnTo>
                    <a:lnTo>
                      <a:pt x="322" y="8"/>
                    </a:lnTo>
                    <a:lnTo>
                      <a:pt x="344" y="14"/>
                    </a:lnTo>
                    <a:lnTo>
                      <a:pt x="362" y="20"/>
                    </a:lnTo>
                    <a:lnTo>
                      <a:pt x="374" y="26"/>
                    </a:lnTo>
                    <a:lnTo>
                      <a:pt x="376" y="30"/>
                    </a:lnTo>
                    <a:lnTo>
                      <a:pt x="378" y="32"/>
                    </a:lnTo>
                    <a:lnTo>
                      <a:pt x="378" y="32"/>
                    </a:lnTo>
                    <a:lnTo>
                      <a:pt x="376" y="36"/>
                    </a:lnTo>
                    <a:lnTo>
                      <a:pt x="374" y="38"/>
                    </a:lnTo>
                    <a:lnTo>
                      <a:pt x="362" y="44"/>
                    </a:lnTo>
                    <a:lnTo>
                      <a:pt x="344" y="48"/>
                    </a:lnTo>
                    <a:lnTo>
                      <a:pt x="322" y="52"/>
                    </a:lnTo>
                    <a:lnTo>
                      <a:pt x="294" y="56"/>
                    </a:lnTo>
                    <a:lnTo>
                      <a:pt x="262" y="58"/>
                    </a:lnTo>
                    <a:lnTo>
                      <a:pt x="228" y="60"/>
                    </a:lnTo>
                    <a:lnTo>
                      <a:pt x="190"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1" name="Freeform 588"/>
              <p:cNvSpPr>
                <a:spLocks/>
              </p:cNvSpPr>
              <p:nvPr/>
            </p:nvSpPr>
            <p:spPr bwMode="auto">
              <a:xfrm>
                <a:off x="4703" y="4194"/>
                <a:ext cx="382" cy="62"/>
              </a:xfrm>
              <a:custGeom>
                <a:avLst/>
                <a:gdLst>
                  <a:gd name="T0" fmla="*/ 192 w 382"/>
                  <a:gd name="T1" fmla="*/ 0 h 62"/>
                  <a:gd name="T2" fmla="*/ 192 w 382"/>
                  <a:gd name="T3" fmla="*/ 0 h 62"/>
                  <a:gd name="T4" fmla="*/ 154 w 382"/>
                  <a:gd name="T5" fmla="*/ 2 h 62"/>
                  <a:gd name="T6" fmla="*/ 118 w 382"/>
                  <a:gd name="T7" fmla="*/ 4 h 62"/>
                  <a:gd name="T8" fmla="*/ 84 w 382"/>
                  <a:gd name="T9" fmla="*/ 6 h 62"/>
                  <a:gd name="T10" fmla="*/ 56 w 382"/>
                  <a:gd name="T11" fmla="*/ 10 h 62"/>
                  <a:gd name="T12" fmla="*/ 32 w 382"/>
                  <a:gd name="T13" fmla="*/ 16 h 62"/>
                  <a:gd name="T14" fmla="*/ 14 w 382"/>
                  <a:gd name="T15" fmla="*/ 22 h 62"/>
                  <a:gd name="T16" fmla="*/ 4 w 382"/>
                  <a:gd name="T17" fmla="*/ 28 h 62"/>
                  <a:gd name="T18" fmla="*/ 0 w 382"/>
                  <a:gd name="T19" fmla="*/ 32 h 62"/>
                  <a:gd name="T20" fmla="*/ 0 w 382"/>
                  <a:gd name="T21" fmla="*/ 34 h 62"/>
                  <a:gd name="T22" fmla="*/ 0 w 382"/>
                  <a:gd name="T23" fmla="*/ 34 h 62"/>
                  <a:gd name="T24" fmla="*/ 0 w 382"/>
                  <a:gd name="T25" fmla="*/ 38 h 62"/>
                  <a:gd name="T26" fmla="*/ 4 w 382"/>
                  <a:gd name="T27" fmla="*/ 40 h 62"/>
                  <a:gd name="T28" fmla="*/ 14 w 382"/>
                  <a:gd name="T29" fmla="*/ 46 h 62"/>
                  <a:gd name="T30" fmla="*/ 32 w 382"/>
                  <a:gd name="T31" fmla="*/ 50 h 62"/>
                  <a:gd name="T32" fmla="*/ 56 w 382"/>
                  <a:gd name="T33" fmla="*/ 54 h 62"/>
                  <a:gd name="T34" fmla="*/ 84 w 382"/>
                  <a:gd name="T35" fmla="*/ 58 h 62"/>
                  <a:gd name="T36" fmla="*/ 118 w 382"/>
                  <a:gd name="T37" fmla="*/ 60 h 62"/>
                  <a:gd name="T38" fmla="*/ 154 w 382"/>
                  <a:gd name="T39" fmla="*/ 62 h 62"/>
                  <a:gd name="T40" fmla="*/ 192 w 382"/>
                  <a:gd name="T41" fmla="*/ 62 h 62"/>
                  <a:gd name="T42" fmla="*/ 192 w 382"/>
                  <a:gd name="T43" fmla="*/ 62 h 62"/>
                  <a:gd name="T44" fmla="*/ 230 w 382"/>
                  <a:gd name="T45" fmla="*/ 62 h 62"/>
                  <a:gd name="T46" fmla="*/ 266 w 382"/>
                  <a:gd name="T47" fmla="*/ 60 h 62"/>
                  <a:gd name="T48" fmla="*/ 298 w 382"/>
                  <a:gd name="T49" fmla="*/ 58 h 62"/>
                  <a:gd name="T50" fmla="*/ 326 w 382"/>
                  <a:gd name="T51" fmla="*/ 54 h 62"/>
                  <a:gd name="T52" fmla="*/ 348 w 382"/>
                  <a:gd name="T53" fmla="*/ 50 h 62"/>
                  <a:gd name="T54" fmla="*/ 366 w 382"/>
                  <a:gd name="T55" fmla="*/ 46 h 62"/>
                  <a:gd name="T56" fmla="*/ 378 w 382"/>
                  <a:gd name="T57" fmla="*/ 40 h 62"/>
                  <a:gd name="T58" fmla="*/ 380 w 382"/>
                  <a:gd name="T59" fmla="*/ 38 h 62"/>
                  <a:gd name="T60" fmla="*/ 382 w 382"/>
                  <a:gd name="T61" fmla="*/ 34 h 62"/>
                  <a:gd name="T62" fmla="*/ 382 w 382"/>
                  <a:gd name="T63" fmla="*/ 34 h 62"/>
                  <a:gd name="T64" fmla="*/ 380 w 382"/>
                  <a:gd name="T65" fmla="*/ 32 h 62"/>
                  <a:gd name="T66" fmla="*/ 378 w 382"/>
                  <a:gd name="T67" fmla="*/ 28 h 62"/>
                  <a:gd name="T68" fmla="*/ 366 w 382"/>
                  <a:gd name="T69" fmla="*/ 22 h 62"/>
                  <a:gd name="T70" fmla="*/ 348 w 382"/>
                  <a:gd name="T71" fmla="*/ 16 h 62"/>
                  <a:gd name="T72" fmla="*/ 326 w 382"/>
                  <a:gd name="T73" fmla="*/ 10 h 62"/>
                  <a:gd name="T74" fmla="*/ 298 w 382"/>
                  <a:gd name="T75" fmla="*/ 6 h 62"/>
                  <a:gd name="T76" fmla="*/ 266 w 382"/>
                  <a:gd name="T77" fmla="*/ 4 h 62"/>
                  <a:gd name="T78" fmla="*/ 230 w 382"/>
                  <a:gd name="T79" fmla="*/ 2 h 62"/>
                  <a:gd name="T80" fmla="*/ 192 w 382"/>
                  <a:gd name="T8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82" h="62">
                    <a:moveTo>
                      <a:pt x="192" y="0"/>
                    </a:moveTo>
                    <a:lnTo>
                      <a:pt x="192" y="0"/>
                    </a:lnTo>
                    <a:lnTo>
                      <a:pt x="154" y="2"/>
                    </a:lnTo>
                    <a:lnTo>
                      <a:pt x="118" y="4"/>
                    </a:lnTo>
                    <a:lnTo>
                      <a:pt x="84" y="6"/>
                    </a:lnTo>
                    <a:lnTo>
                      <a:pt x="56" y="10"/>
                    </a:lnTo>
                    <a:lnTo>
                      <a:pt x="32" y="16"/>
                    </a:lnTo>
                    <a:lnTo>
                      <a:pt x="14" y="22"/>
                    </a:lnTo>
                    <a:lnTo>
                      <a:pt x="4" y="28"/>
                    </a:lnTo>
                    <a:lnTo>
                      <a:pt x="0" y="32"/>
                    </a:lnTo>
                    <a:lnTo>
                      <a:pt x="0" y="34"/>
                    </a:lnTo>
                    <a:lnTo>
                      <a:pt x="0" y="34"/>
                    </a:lnTo>
                    <a:lnTo>
                      <a:pt x="0" y="38"/>
                    </a:lnTo>
                    <a:lnTo>
                      <a:pt x="4" y="40"/>
                    </a:lnTo>
                    <a:lnTo>
                      <a:pt x="14" y="46"/>
                    </a:lnTo>
                    <a:lnTo>
                      <a:pt x="32" y="50"/>
                    </a:lnTo>
                    <a:lnTo>
                      <a:pt x="56" y="54"/>
                    </a:lnTo>
                    <a:lnTo>
                      <a:pt x="84" y="58"/>
                    </a:lnTo>
                    <a:lnTo>
                      <a:pt x="118" y="60"/>
                    </a:lnTo>
                    <a:lnTo>
                      <a:pt x="154" y="62"/>
                    </a:lnTo>
                    <a:lnTo>
                      <a:pt x="192" y="62"/>
                    </a:lnTo>
                    <a:lnTo>
                      <a:pt x="192" y="62"/>
                    </a:lnTo>
                    <a:lnTo>
                      <a:pt x="230" y="62"/>
                    </a:lnTo>
                    <a:lnTo>
                      <a:pt x="266" y="60"/>
                    </a:lnTo>
                    <a:lnTo>
                      <a:pt x="298" y="58"/>
                    </a:lnTo>
                    <a:lnTo>
                      <a:pt x="326" y="54"/>
                    </a:lnTo>
                    <a:lnTo>
                      <a:pt x="348" y="50"/>
                    </a:lnTo>
                    <a:lnTo>
                      <a:pt x="366" y="46"/>
                    </a:lnTo>
                    <a:lnTo>
                      <a:pt x="378" y="40"/>
                    </a:lnTo>
                    <a:lnTo>
                      <a:pt x="380" y="38"/>
                    </a:lnTo>
                    <a:lnTo>
                      <a:pt x="382" y="34"/>
                    </a:lnTo>
                    <a:lnTo>
                      <a:pt x="382" y="34"/>
                    </a:lnTo>
                    <a:lnTo>
                      <a:pt x="380" y="32"/>
                    </a:lnTo>
                    <a:lnTo>
                      <a:pt x="378" y="28"/>
                    </a:lnTo>
                    <a:lnTo>
                      <a:pt x="366" y="22"/>
                    </a:lnTo>
                    <a:lnTo>
                      <a:pt x="348" y="16"/>
                    </a:lnTo>
                    <a:lnTo>
                      <a:pt x="326" y="10"/>
                    </a:lnTo>
                    <a:lnTo>
                      <a:pt x="298" y="6"/>
                    </a:lnTo>
                    <a:lnTo>
                      <a:pt x="266" y="4"/>
                    </a:lnTo>
                    <a:lnTo>
                      <a:pt x="230" y="2"/>
                    </a:lnTo>
                    <a:lnTo>
                      <a:pt x="1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2" name="Freeform 589"/>
              <p:cNvSpPr>
                <a:spLocks noEditPoints="1"/>
              </p:cNvSpPr>
              <p:nvPr/>
            </p:nvSpPr>
            <p:spPr bwMode="auto">
              <a:xfrm>
                <a:off x="4705" y="4196"/>
                <a:ext cx="378" cy="60"/>
              </a:xfrm>
              <a:custGeom>
                <a:avLst/>
                <a:gdLst>
                  <a:gd name="T0" fmla="*/ 190 w 378"/>
                  <a:gd name="T1" fmla="*/ 60 h 60"/>
                  <a:gd name="T2" fmla="*/ 118 w 378"/>
                  <a:gd name="T3" fmla="*/ 58 h 60"/>
                  <a:gd name="T4" fmla="*/ 58 w 378"/>
                  <a:gd name="T5" fmla="*/ 52 h 60"/>
                  <a:gd name="T6" fmla="*/ 16 w 378"/>
                  <a:gd name="T7" fmla="*/ 44 h 60"/>
                  <a:gd name="T8" fmla="*/ 2 w 378"/>
                  <a:gd name="T9" fmla="*/ 36 h 60"/>
                  <a:gd name="T10" fmla="*/ 2 w 378"/>
                  <a:gd name="T11" fmla="*/ 32 h 60"/>
                  <a:gd name="T12" fmla="*/ 6 w 378"/>
                  <a:gd name="T13" fmla="*/ 26 h 60"/>
                  <a:gd name="T14" fmla="*/ 34 w 378"/>
                  <a:gd name="T15" fmla="*/ 14 h 60"/>
                  <a:gd name="T16" fmla="*/ 86 w 378"/>
                  <a:gd name="T17" fmla="*/ 6 h 60"/>
                  <a:gd name="T18" fmla="*/ 152 w 378"/>
                  <a:gd name="T19" fmla="*/ 0 h 60"/>
                  <a:gd name="T20" fmla="*/ 190 w 378"/>
                  <a:gd name="T21" fmla="*/ 0 h 60"/>
                  <a:gd name="T22" fmla="*/ 262 w 378"/>
                  <a:gd name="T23" fmla="*/ 2 h 60"/>
                  <a:gd name="T24" fmla="*/ 320 w 378"/>
                  <a:gd name="T25" fmla="*/ 10 h 60"/>
                  <a:gd name="T26" fmla="*/ 360 w 378"/>
                  <a:gd name="T27" fmla="*/ 20 h 60"/>
                  <a:gd name="T28" fmla="*/ 374 w 378"/>
                  <a:gd name="T29" fmla="*/ 30 h 60"/>
                  <a:gd name="T30" fmla="*/ 376 w 378"/>
                  <a:gd name="T31" fmla="*/ 32 h 60"/>
                  <a:gd name="T32" fmla="*/ 372 w 378"/>
                  <a:gd name="T33" fmla="*/ 38 h 60"/>
                  <a:gd name="T34" fmla="*/ 344 w 378"/>
                  <a:gd name="T35" fmla="*/ 48 h 60"/>
                  <a:gd name="T36" fmla="*/ 292 w 378"/>
                  <a:gd name="T37" fmla="*/ 56 h 60"/>
                  <a:gd name="T38" fmla="*/ 226 w 378"/>
                  <a:gd name="T39" fmla="*/ 60 h 60"/>
                  <a:gd name="T40" fmla="*/ 190 w 378"/>
                  <a:gd name="T41" fmla="*/ 0 h 60"/>
                  <a:gd name="T42" fmla="*/ 152 w 378"/>
                  <a:gd name="T43" fmla="*/ 0 h 60"/>
                  <a:gd name="T44" fmla="*/ 84 w 378"/>
                  <a:gd name="T45" fmla="*/ 4 h 60"/>
                  <a:gd name="T46" fmla="*/ 32 w 378"/>
                  <a:gd name="T47" fmla="*/ 14 h 60"/>
                  <a:gd name="T48" fmla="*/ 4 w 378"/>
                  <a:gd name="T49" fmla="*/ 26 h 60"/>
                  <a:gd name="T50" fmla="*/ 0 w 378"/>
                  <a:gd name="T51" fmla="*/ 32 h 60"/>
                  <a:gd name="T52" fmla="*/ 0 w 378"/>
                  <a:gd name="T53" fmla="*/ 36 h 60"/>
                  <a:gd name="T54" fmla="*/ 14 w 378"/>
                  <a:gd name="T55" fmla="*/ 44 h 60"/>
                  <a:gd name="T56" fmla="*/ 56 w 378"/>
                  <a:gd name="T57" fmla="*/ 52 h 60"/>
                  <a:gd name="T58" fmla="*/ 116 w 378"/>
                  <a:gd name="T59" fmla="*/ 58 h 60"/>
                  <a:gd name="T60" fmla="*/ 190 w 378"/>
                  <a:gd name="T61" fmla="*/ 60 h 60"/>
                  <a:gd name="T62" fmla="*/ 228 w 378"/>
                  <a:gd name="T63" fmla="*/ 60 h 60"/>
                  <a:gd name="T64" fmla="*/ 294 w 378"/>
                  <a:gd name="T65" fmla="*/ 56 h 60"/>
                  <a:gd name="T66" fmla="*/ 344 w 378"/>
                  <a:gd name="T67" fmla="*/ 48 h 60"/>
                  <a:gd name="T68" fmla="*/ 374 w 378"/>
                  <a:gd name="T69" fmla="*/ 38 h 60"/>
                  <a:gd name="T70" fmla="*/ 378 w 378"/>
                  <a:gd name="T71" fmla="*/ 32 h 60"/>
                  <a:gd name="T72" fmla="*/ 376 w 378"/>
                  <a:gd name="T73" fmla="*/ 30 h 60"/>
                  <a:gd name="T74" fmla="*/ 362 w 378"/>
                  <a:gd name="T75" fmla="*/ 20 h 60"/>
                  <a:gd name="T76" fmla="*/ 322 w 378"/>
                  <a:gd name="T77" fmla="*/ 8 h 60"/>
                  <a:gd name="T78" fmla="*/ 262 w 378"/>
                  <a:gd name="T79" fmla="*/ 2 h 60"/>
                  <a:gd name="T80" fmla="*/ 190 w 37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60"/>
                    </a:moveTo>
                    <a:lnTo>
                      <a:pt x="190" y="60"/>
                    </a:lnTo>
                    <a:lnTo>
                      <a:pt x="152" y="60"/>
                    </a:lnTo>
                    <a:lnTo>
                      <a:pt x="118" y="58"/>
                    </a:lnTo>
                    <a:lnTo>
                      <a:pt x="86" y="56"/>
                    </a:lnTo>
                    <a:lnTo>
                      <a:pt x="58" y="52"/>
                    </a:lnTo>
                    <a:lnTo>
                      <a:pt x="34" y="48"/>
                    </a:lnTo>
                    <a:lnTo>
                      <a:pt x="16" y="44"/>
                    </a:lnTo>
                    <a:lnTo>
                      <a:pt x="6" y="38"/>
                    </a:lnTo>
                    <a:lnTo>
                      <a:pt x="2" y="36"/>
                    </a:lnTo>
                    <a:lnTo>
                      <a:pt x="2" y="32"/>
                    </a:lnTo>
                    <a:lnTo>
                      <a:pt x="2" y="32"/>
                    </a:lnTo>
                    <a:lnTo>
                      <a:pt x="2" y="30"/>
                    </a:lnTo>
                    <a:lnTo>
                      <a:pt x="6" y="26"/>
                    </a:lnTo>
                    <a:lnTo>
                      <a:pt x="16" y="20"/>
                    </a:lnTo>
                    <a:lnTo>
                      <a:pt x="34" y="14"/>
                    </a:lnTo>
                    <a:lnTo>
                      <a:pt x="58" y="10"/>
                    </a:lnTo>
                    <a:lnTo>
                      <a:pt x="86" y="6"/>
                    </a:lnTo>
                    <a:lnTo>
                      <a:pt x="118" y="2"/>
                    </a:lnTo>
                    <a:lnTo>
                      <a:pt x="152" y="0"/>
                    </a:lnTo>
                    <a:lnTo>
                      <a:pt x="190" y="0"/>
                    </a:lnTo>
                    <a:lnTo>
                      <a:pt x="190" y="0"/>
                    </a:lnTo>
                    <a:lnTo>
                      <a:pt x="226" y="0"/>
                    </a:lnTo>
                    <a:lnTo>
                      <a:pt x="262" y="2"/>
                    </a:lnTo>
                    <a:lnTo>
                      <a:pt x="292" y="6"/>
                    </a:lnTo>
                    <a:lnTo>
                      <a:pt x="320" y="10"/>
                    </a:lnTo>
                    <a:lnTo>
                      <a:pt x="344" y="14"/>
                    </a:lnTo>
                    <a:lnTo>
                      <a:pt x="360" y="20"/>
                    </a:lnTo>
                    <a:lnTo>
                      <a:pt x="372" y="26"/>
                    </a:lnTo>
                    <a:lnTo>
                      <a:pt x="374" y="30"/>
                    </a:lnTo>
                    <a:lnTo>
                      <a:pt x="376" y="32"/>
                    </a:lnTo>
                    <a:lnTo>
                      <a:pt x="376" y="32"/>
                    </a:lnTo>
                    <a:lnTo>
                      <a:pt x="374" y="36"/>
                    </a:lnTo>
                    <a:lnTo>
                      <a:pt x="372" y="38"/>
                    </a:lnTo>
                    <a:lnTo>
                      <a:pt x="360" y="44"/>
                    </a:lnTo>
                    <a:lnTo>
                      <a:pt x="344" y="48"/>
                    </a:lnTo>
                    <a:lnTo>
                      <a:pt x="320" y="52"/>
                    </a:lnTo>
                    <a:lnTo>
                      <a:pt x="292" y="56"/>
                    </a:lnTo>
                    <a:lnTo>
                      <a:pt x="262" y="58"/>
                    </a:lnTo>
                    <a:lnTo>
                      <a:pt x="226" y="60"/>
                    </a:lnTo>
                    <a:lnTo>
                      <a:pt x="190" y="60"/>
                    </a:lnTo>
                    <a:close/>
                    <a:moveTo>
                      <a:pt x="190" y="0"/>
                    </a:moveTo>
                    <a:lnTo>
                      <a:pt x="190" y="0"/>
                    </a:lnTo>
                    <a:lnTo>
                      <a:pt x="152" y="0"/>
                    </a:lnTo>
                    <a:lnTo>
                      <a:pt x="116" y="2"/>
                    </a:lnTo>
                    <a:lnTo>
                      <a:pt x="84" y="4"/>
                    </a:lnTo>
                    <a:lnTo>
                      <a:pt x="56" y="8"/>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2" y="60"/>
                    </a:lnTo>
                    <a:lnTo>
                      <a:pt x="190" y="60"/>
                    </a:lnTo>
                    <a:lnTo>
                      <a:pt x="190" y="60"/>
                    </a:lnTo>
                    <a:lnTo>
                      <a:pt x="228" y="60"/>
                    </a:lnTo>
                    <a:lnTo>
                      <a:pt x="262" y="58"/>
                    </a:lnTo>
                    <a:lnTo>
                      <a:pt x="294" y="56"/>
                    </a:lnTo>
                    <a:lnTo>
                      <a:pt x="322" y="52"/>
                    </a:lnTo>
                    <a:lnTo>
                      <a:pt x="344" y="48"/>
                    </a:lnTo>
                    <a:lnTo>
                      <a:pt x="362" y="44"/>
                    </a:lnTo>
                    <a:lnTo>
                      <a:pt x="374" y="38"/>
                    </a:lnTo>
                    <a:lnTo>
                      <a:pt x="376" y="36"/>
                    </a:lnTo>
                    <a:lnTo>
                      <a:pt x="378" y="32"/>
                    </a:lnTo>
                    <a:lnTo>
                      <a:pt x="378" y="32"/>
                    </a:lnTo>
                    <a:lnTo>
                      <a:pt x="376" y="30"/>
                    </a:lnTo>
                    <a:lnTo>
                      <a:pt x="374" y="26"/>
                    </a:lnTo>
                    <a:lnTo>
                      <a:pt x="362" y="20"/>
                    </a:lnTo>
                    <a:lnTo>
                      <a:pt x="344" y="14"/>
                    </a:lnTo>
                    <a:lnTo>
                      <a:pt x="322" y="8"/>
                    </a:lnTo>
                    <a:lnTo>
                      <a:pt x="294" y="4"/>
                    </a:lnTo>
                    <a:lnTo>
                      <a:pt x="262" y="2"/>
                    </a:lnTo>
                    <a:lnTo>
                      <a:pt x="228" y="0"/>
                    </a:lnTo>
                    <a:lnTo>
                      <a:pt x="190" y="0"/>
                    </a:lnTo>
                    <a:close/>
                  </a:path>
                </a:pathLst>
              </a:custGeom>
              <a:solidFill>
                <a:srgbClr val="99928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3" name="Freeform 590"/>
              <p:cNvSpPr>
                <a:spLocks/>
              </p:cNvSpPr>
              <p:nvPr/>
            </p:nvSpPr>
            <p:spPr bwMode="auto">
              <a:xfrm>
                <a:off x="4707" y="4196"/>
                <a:ext cx="374" cy="60"/>
              </a:xfrm>
              <a:custGeom>
                <a:avLst/>
                <a:gdLst>
                  <a:gd name="T0" fmla="*/ 188 w 374"/>
                  <a:gd name="T1" fmla="*/ 60 h 60"/>
                  <a:gd name="T2" fmla="*/ 188 w 374"/>
                  <a:gd name="T3" fmla="*/ 60 h 60"/>
                  <a:gd name="T4" fmla="*/ 150 w 374"/>
                  <a:gd name="T5" fmla="*/ 60 h 60"/>
                  <a:gd name="T6" fmla="*/ 116 w 374"/>
                  <a:gd name="T7" fmla="*/ 58 h 60"/>
                  <a:gd name="T8" fmla="*/ 84 w 374"/>
                  <a:gd name="T9" fmla="*/ 56 h 60"/>
                  <a:gd name="T10" fmla="*/ 56 w 374"/>
                  <a:gd name="T11" fmla="*/ 52 h 60"/>
                  <a:gd name="T12" fmla="*/ 32 w 374"/>
                  <a:gd name="T13" fmla="*/ 48 h 60"/>
                  <a:gd name="T14" fmla="*/ 14 w 374"/>
                  <a:gd name="T15" fmla="*/ 44 h 60"/>
                  <a:gd name="T16" fmla="*/ 4 w 374"/>
                  <a:gd name="T17" fmla="*/ 38 h 60"/>
                  <a:gd name="T18" fmla="*/ 0 w 374"/>
                  <a:gd name="T19" fmla="*/ 36 h 60"/>
                  <a:gd name="T20" fmla="*/ 0 w 374"/>
                  <a:gd name="T21" fmla="*/ 32 h 60"/>
                  <a:gd name="T22" fmla="*/ 0 w 374"/>
                  <a:gd name="T23" fmla="*/ 32 h 60"/>
                  <a:gd name="T24" fmla="*/ 0 w 374"/>
                  <a:gd name="T25" fmla="*/ 30 h 60"/>
                  <a:gd name="T26" fmla="*/ 4 w 374"/>
                  <a:gd name="T27" fmla="*/ 26 h 60"/>
                  <a:gd name="T28" fmla="*/ 14 w 374"/>
                  <a:gd name="T29" fmla="*/ 20 h 60"/>
                  <a:gd name="T30" fmla="*/ 32 w 374"/>
                  <a:gd name="T31" fmla="*/ 14 h 60"/>
                  <a:gd name="T32" fmla="*/ 56 w 374"/>
                  <a:gd name="T33" fmla="*/ 10 h 60"/>
                  <a:gd name="T34" fmla="*/ 84 w 374"/>
                  <a:gd name="T35" fmla="*/ 6 h 60"/>
                  <a:gd name="T36" fmla="*/ 116 w 374"/>
                  <a:gd name="T37" fmla="*/ 2 h 60"/>
                  <a:gd name="T38" fmla="*/ 150 w 374"/>
                  <a:gd name="T39" fmla="*/ 0 h 60"/>
                  <a:gd name="T40" fmla="*/ 188 w 374"/>
                  <a:gd name="T41" fmla="*/ 0 h 60"/>
                  <a:gd name="T42" fmla="*/ 188 w 374"/>
                  <a:gd name="T43" fmla="*/ 0 h 60"/>
                  <a:gd name="T44" fmla="*/ 224 w 374"/>
                  <a:gd name="T45" fmla="*/ 0 h 60"/>
                  <a:gd name="T46" fmla="*/ 260 w 374"/>
                  <a:gd name="T47" fmla="*/ 2 h 60"/>
                  <a:gd name="T48" fmla="*/ 290 w 374"/>
                  <a:gd name="T49" fmla="*/ 6 h 60"/>
                  <a:gd name="T50" fmla="*/ 318 w 374"/>
                  <a:gd name="T51" fmla="*/ 10 h 60"/>
                  <a:gd name="T52" fmla="*/ 342 w 374"/>
                  <a:gd name="T53" fmla="*/ 14 h 60"/>
                  <a:gd name="T54" fmla="*/ 358 w 374"/>
                  <a:gd name="T55" fmla="*/ 20 h 60"/>
                  <a:gd name="T56" fmla="*/ 370 w 374"/>
                  <a:gd name="T57" fmla="*/ 26 h 60"/>
                  <a:gd name="T58" fmla="*/ 372 w 374"/>
                  <a:gd name="T59" fmla="*/ 30 h 60"/>
                  <a:gd name="T60" fmla="*/ 374 w 374"/>
                  <a:gd name="T61" fmla="*/ 32 h 60"/>
                  <a:gd name="T62" fmla="*/ 374 w 374"/>
                  <a:gd name="T63" fmla="*/ 32 h 60"/>
                  <a:gd name="T64" fmla="*/ 372 w 374"/>
                  <a:gd name="T65" fmla="*/ 36 h 60"/>
                  <a:gd name="T66" fmla="*/ 370 w 374"/>
                  <a:gd name="T67" fmla="*/ 38 h 60"/>
                  <a:gd name="T68" fmla="*/ 358 w 374"/>
                  <a:gd name="T69" fmla="*/ 44 h 60"/>
                  <a:gd name="T70" fmla="*/ 342 w 374"/>
                  <a:gd name="T71" fmla="*/ 48 h 60"/>
                  <a:gd name="T72" fmla="*/ 318 w 374"/>
                  <a:gd name="T73" fmla="*/ 52 h 60"/>
                  <a:gd name="T74" fmla="*/ 290 w 374"/>
                  <a:gd name="T75" fmla="*/ 56 h 60"/>
                  <a:gd name="T76" fmla="*/ 260 w 374"/>
                  <a:gd name="T77" fmla="*/ 58 h 60"/>
                  <a:gd name="T78" fmla="*/ 224 w 374"/>
                  <a:gd name="T79" fmla="*/ 60 h 60"/>
                  <a:gd name="T80" fmla="*/ 188 w 374"/>
                  <a:gd name="T8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60">
                    <a:moveTo>
                      <a:pt x="188" y="60"/>
                    </a:moveTo>
                    <a:lnTo>
                      <a:pt x="188" y="60"/>
                    </a:lnTo>
                    <a:lnTo>
                      <a:pt x="150" y="60"/>
                    </a:lnTo>
                    <a:lnTo>
                      <a:pt x="116" y="58"/>
                    </a:lnTo>
                    <a:lnTo>
                      <a:pt x="84" y="56"/>
                    </a:lnTo>
                    <a:lnTo>
                      <a:pt x="56" y="52"/>
                    </a:lnTo>
                    <a:lnTo>
                      <a:pt x="32" y="48"/>
                    </a:lnTo>
                    <a:lnTo>
                      <a:pt x="14" y="44"/>
                    </a:lnTo>
                    <a:lnTo>
                      <a:pt x="4" y="38"/>
                    </a:lnTo>
                    <a:lnTo>
                      <a:pt x="0" y="36"/>
                    </a:lnTo>
                    <a:lnTo>
                      <a:pt x="0" y="32"/>
                    </a:lnTo>
                    <a:lnTo>
                      <a:pt x="0" y="32"/>
                    </a:lnTo>
                    <a:lnTo>
                      <a:pt x="0" y="30"/>
                    </a:lnTo>
                    <a:lnTo>
                      <a:pt x="4" y="26"/>
                    </a:lnTo>
                    <a:lnTo>
                      <a:pt x="14" y="20"/>
                    </a:lnTo>
                    <a:lnTo>
                      <a:pt x="32" y="14"/>
                    </a:lnTo>
                    <a:lnTo>
                      <a:pt x="56" y="10"/>
                    </a:lnTo>
                    <a:lnTo>
                      <a:pt x="84" y="6"/>
                    </a:lnTo>
                    <a:lnTo>
                      <a:pt x="116" y="2"/>
                    </a:lnTo>
                    <a:lnTo>
                      <a:pt x="150" y="0"/>
                    </a:lnTo>
                    <a:lnTo>
                      <a:pt x="188" y="0"/>
                    </a:lnTo>
                    <a:lnTo>
                      <a:pt x="188" y="0"/>
                    </a:lnTo>
                    <a:lnTo>
                      <a:pt x="224" y="0"/>
                    </a:lnTo>
                    <a:lnTo>
                      <a:pt x="260" y="2"/>
                    </a:lnTo>
                    <a:lnTo>
                      <a:pt x="290" y="6"/>
                    </a:lnTo>
                    <a:lnTo>
                      <a:pt x="318" y="10"/>
                    </a:lnTo>
                    <a:lnTo>
                      <a:pt x="342" y="14"/>
                    </a:lnTo>
                    <a:lnTo>
                      <a:pt x="358" y="20"/>
                    </a:lnTo>
                    <a:lnTo>
                      <a:pt x="370" y="26"/>
                    </a:lnTo>
                    <a:lnTo>
                      <a:pt x="372" y="30"/>
                    </a:lnTo>
                    <a:lnTo>
                      <a:pt x="374" y="32"/>
                    </a:lnTo>
                    <a:lnTo>
                      <a:pt x="374" y="32"/>
                    </a:lnTo>
                    <a:lnTo>
                      <a:pt x="372" y="36"/>
                    </a:lnTo>
                    <a:lnTo>
                      <a:pt x="370" y="38"/>
                    </a:lnTo>
                    <a:lnTo>
                      <a:pt x="358" y="44"/>
                    </a:lnTo>
                    <a:lnTo>
                      <a:pt x="342" y="48"/>
                    </a:lnTo>
                    <a:lnTo>
                      <a:pt x="318" y="52"/>
                    </a:lnTo>
                    <a:lnTo>
                      <a:pt x="290" y="56"/>
                    </a:lnTo>
                    <a:lnTo>
                      <a:pt x="260" y="58"/>
                    </a:lnTo>
                    <a:lnTo>
                      <a:pt x="224" y="60"/>
                    </a:lnTo>
                    <a:lnTo>
                      <a:pt x="188"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4" name="Freeform 591"/>
              <p:cNvSpPr>
                <a:spLocks/>
              </p:cNvSpPr>
              <p:nvPr/>
            </p:nvSpPr>
            <p:spPr bwMode="auto">
              <a:xfrm>
                <a:off x="4705" y="4196"/>
                <a:ext cx="378" cy="60"/>
              </a:xfrm>
              <a:custGeom>
                <a:avLst/>
                <a:gdLst>
                  <a:gd name="T0" fmla="*/ 190 w 378"/>
                  <a:gd name="T1" fmla="*/ 0 h 60"/>
                  <a:gd name="T2" fmla="*/ 190 w 378"/>
                  <a:gd name="T3" fmla="*/ 0 h 60"/>
                  <a:gd name="T4" fmla="*/ 152 w 378"/>
                  <a:gd name="T5" fmla="*/ 0 h 60"/>
                  <a:gd name="T6" fmla="*/ 116 w 378"/>
                  <a:gd name="T7" fmla="*/ 2 h 60"/>
                  <a:gd name="T8" fmla="*/ 84 w 378"/>
                  <a:gd name="T9" fmla="*/ 4 h 60"/>
                  <a:gd name="T10" fmla="*/ 56 w 378"/>
                  <a:gd name="T11" fmla="*/ 8 h 60"/>
                  <a:gd name="T12" fmla="*/ 32 w 378"/>
                  <a:gd name="T13" fmla="*/ 14 h 60"/>
                  <a:gd name="T14" fmla="*/ 14 w 378"/>
                  <a:gd name="T15" fmla="*/ 20 h 60"/>
                  <a:gd name="T16" fmla="*/ 4 w 378"/>
                  <a:gd name="T17" fmla="*/ 26 h 60"/>
                  <a:gd name="T18" fmla="*/ 0 w 378"/>
                  <a:gd name="T19" fmla="*/ 30 h 60"/>
                  <a:gd name="T20" fmla="*/ 0 w 378"/>
                  <a:gd name="T21" fmla="*/ 32 h 60"/>
                  <a:gd name="T22" fmla="*/ 0 w 378"/>
                  <a:gd name="T23" fmla="*/ 32 h 60"/>
                  <a:gd name="T24" fmla="*/ 0 w 378"/>
                  <a:gd name="T25" fmla="*/ 36 h 60"/>
                  <a:gd name="T26" fmla="*/ 4 w 378"/>
                  <a:gd name="T27" fmla="*/ 38 h 60"/>
                  <a:gd name="T28" fmla="*/ 14 w 378"/>
                  <a:gd name="T29" fmla="*/ 44 h 60"/>
                  <a:gd name="T30" fmla="*/ 32 w 378"/>
                  <a:gd name="T31" fmla="*/ 48 h 60"/>
                  <a:gd name="T32" fmla="*/ 56 w 378"/>
                  <a:gd name="T33" fmla="*/ 52 h 60"/>
                  <a:gd name="T34" fmla="*/ 84 w 378"/>
                  <a:gd name="T35" fmla="*/ 56 h 60"/>
                  <a:gd name="T36" fmla="*/ 116 w 378"/>
                  <a:gd name="T37" fmla="*/ 58 h 60"/>
                  <a:gd name="T38" fmla="*/ 152 w 378"/>
                  <a:gd name="T39" fmla="*/ 60 h 60"/>
                  <a:gd name="T40" fmla="*/ 190 w 378"/>
                  <a:gd name="T41" fmla="*/ 60 h 60"/>
                  <a:gd name="T42" fmla="*/ 190 w 378"/>
                  <a:gd name="T43" fmla="*/ 60 h 60"/>
                  <a:gd name="T44" fmla="*/ 228 w 378"/>
                  <a:gd name="T45" fmla="*/ 60 h 60"/>
                  <a:gd name="T46" fmla="*/ 262 w 378"/>
                  <a:gd name="T47" fmla="*/ 58 h 60"/>
                  <a:gd name="T48" fmla="*/ 294 w 378"/>
                  <a:gd name="T49" fmla="*/ 56 h 60"/>
                  <a:gd name="T50" fmla="*/ 322 w 378"/>
                  <a:gd name="T51" fmla="*/ 52 h 60"/>
                  <a:gd name="T52" fmla="*/ 344 w 378"/>
                  <a:gd name="T53" fmla="*/ 48 h 60"/>
                  <a:gd name="T54" fmla="*/ 362 w 378"/>
                  <a:gd name="T55" fmla="*/ 44 h 60"/>
                  <a:gd name="T56" fmla="*/ 374 w 378"/>
                  <a:gd name="T57" fmla="*/ 38 h 60"/>
                  <a:gd name="T58" fmla="*/ 376 w 378"/>
                  <a:gd name="T59" fmla="*/ 36 h 60"/>
                  <a:gd name="T60" fmla="*/ 378 w 378"/>
                  <a:gd name="T61" fmla="*/ 32 h 60"/>
                  <a:gd name="T62" fmla="*/ 378 w 378"/>
                  <a:gd name="T63" fmla="*/ 32 h 60"/>
                  <a:gd name="T64" fmla="*/ 376 w 378"/>
                  <a:gd name="T65" fmla="*/ 30 h 60"/>
                  <a:gd name="T66" fmla="*/ 374 w 378"/>
                  <a:gd name="T67" fmla="*/ 26 h 60"/>
                  <a:gd name="T68" fmla="*/ 362 w 378"/>
                  <a:gd name="T69" fmla="*/ 20 h 60"/>
                  <a:gd name="T70" fmla="*/ 344 w 378"/>
                  <a:gd name="T71" fmla="*/ 14 h 60"/>
                  <a:gd name="T72" fmla="*/ 322 w 378"/>
                  <a:gd name="T73" fmla="*/ 8 h 60"/>
                  <a:gd name="T74" fmla="*/ 294 w 378"/>
                  <a:gd name="T75" fmla="*/ 4 h 60"/>
                  <a:gd name="T76" fmla="*/ 262 w 378"/>
                  <a:gd name="T77" fmla="*/ 2 h 60"/>
                  <a:gd name="T78" fmla="*/ 228 w 378"/>
                  <a:gd name="T79" fmla="*/ 0 h 60"/>
                  <a:gd name="T80" fmla="*/ 190 w 378"/>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8" h="60">
                    <a:moveTo>
                      <a:pt x="190" y="0"/>
                    </a:moveTo>
                    <a:lnTo>
                      <a:pt x="190" y="0"/>
                    </a:lnTo>
                    <a:lnTo>
                      <a:pt x="152" y="0"/>
                    </a:lnTo>
                    <a:lnTo>
                      <a:pt x="116" y="2"/>
                    </a:lnTo>
                    <a:lnTo>
                      <a:pt x="84" y="4"/>
                    </a:lnTo>
                    <a:lnTo>
                      <a:pt x="56" y="8"/>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2" y="60"/>
                    </a:lnTo>
                    <a:lnTo>
                      <a:pt x="190" y="60"/>
                    </a:lnTo>
                    <a:lnTo>
                      <a:pt x="190" y="60"/>
                    </a:lnTo>
                    <a:lnTo>
                      <a:pt x="228" y="60"/>
                    </a:lnTo>
                    <a:lnTo>
                      <a:pt x="262" y="58"/>
                    </a:lnTo>
                    <a:lnTo>
                      <a:pt x="294" y="56"/>
                    </a:lnTo>
                    <a:lnTo>
                      <a:pt x="322" y="52"/>
                    </a:lnTo>
                    <a:lnTo>
                      <a:pt x="344" y="48"/>
                    </a:lnTo>
                    <a:lnTo>
                      <a:pt x="362" y="44"/>
                    </a:lnTo>
                    <a:lnTo>
                      <a:pt x="374" y="38"/>
                    </a:lnTo>
                    <a:lnTo>
                      <a:pt x="376" y="36"/>
                    </a:lnTo>
                    <a:lnTo>
                      <a:pt x="378" y="32"/>
                    </a:lnTo>
                    <a:lnTo>
                      <a:pt x="378" y="32"/>
                    </a:lnTo>
                    <a:lnTo>
                      <a:pt x="376" y="30"/>
                    </a:lnTo>
                    <a:lnTo>
                      <a:pt x="374" y="26"/>
                    </a:lnTo>
                    <a:lnTo>
                      <a:pt x="362" y="20"/>
                    </a:lnTo>
                    <a:lnTo>
                      <a:pt x="344" y="14"/>
                    </a:lnTo>
                    <a:lnTo>
                      <a:pt x="322" y="8"/>
                    </a:lnTo>
                    <a:lnTo>
                      <a:pt x="294" y="4"/>
                    </a:lnTo>
                    <a:lnTo>
                      <a:pt x="262" y="2"/>
                    </a:lnTo>
                    <a:lnTo>
                      <a:pt x="228" y="0"/>
                    </a:lnTo>
                    <a:lnTo>
                      <a:pt x="1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5" name="Freeform 592"/>
              <p:cNvSpPr>
                <a:spLocks noEditPoints="1"/>
              </p:cNvSpPr>
              <p:nvPr/>
            </p:nvSpPr>
            <p:spPr bwMode="auto">
              <a:xfrm>
                <a:off x="4707" y="4196"/>
                <a:ext cx="374" cy="60"/>
              </a:xfrm>
              <a:custGeom>
                <a:avLst/>
                <a:gdLst>
                  <a:gd name="T0" fmla="*/ 188 w 374"/>
                  <a:gd name="T1" fmla="*/ 60 h 60"/>
                  <a:gd name="T2" fmla="*/ 84 w 374"/>
                  <a:gd name="T3" fmla="*/ 56 h 60"/>
                  <a:gd name="T4" fmla="*/ 34 w 374"/>
                  <a:gd name="T5" fmla="*/ 48 h 60"/>
                  <a:gd name="T6" fmla="*/ 6 w 374"/>
                  <a:gd name="T7" fmla="*/ 38 h 60"/>
                  <a:gd name="T8" fmla="*/ 2 w 374"/>
                  <a:gd name="T9" fmla="*/ 32 h 60"/>
                  <a:gd name="T10" fmla="*/ 2 w 374"/>
                  <a:gd name="T11" fmla="*/ 30 h 60"/>
                  <a:gd name="T12" fmla="*/ 16 w 374"/>
                  <a:gd name="T13" fmla="*/ 20 h 60"/>
                  <a:gd name="T14" fmla="*/ 56 w 374"/>
                  <a:gd name="T15" fmla="*/ 10 h 60"/>
                  <a:gd name="T16" fmla="*/ 116 w 374"/>
                  <a:gd name="T17" fmla="*/ 2 h 60"/>
                  <a:gd name="T18" fmla="*/ 188 w 374"/>
                  <a:gd name="T19" fmla="*/ 0 h 60"/>
                  <a:gd name="T20" fmla="*/ 224 w 374"/>
                  <a:gd name="T21" fmla="*/ 0 h 60"/>
                  <a:gd name="T22" fmla="*/ 290 w 374"/>
                  <a:gd name="T23" fmla="*/ 6 h 60"/>
                  <a:gd name="T24" fmla="*/ 340 w 374"/>
                  <a:gd name="T25" fmla="*/ 14 h 60"/>
                  <a:gd name="T26" fmla="*/ 368 w 374"/>
                  <a:gd name="T27" fmla="*/ 26 h 60"/>
                  <a:gd name="T28" fmla="*/ 372 w 374"/>
                  <a:gd name="T29" fmla="*/ 32 h 60"/>
                  <a:gd name="T30" fmla="*/ 370 w 374"/>
                  <a:gd name="T31" fmla="*/ 36 h 60"/>
                  <a:gd name="T32" fmla="*/ 356 w 374"/>
                  <a:gd name="T33" fmla="*/ 42 h 60"/>
                  <a:gd name="T34" fmla="*/ 316 w 374"/>
                  <a:gd name="T35" fmla="*/ 52 h 60"/>
                  <a:gd name="T36" fmla="*/ 258 w 374"/>
                  <a:gd name="T37" fmla="*/ 58 h 60"/>
                  <a:gd name="T38" fmla="*/ 188 w 374"/>
                  <a:gd name="T39" fmla="*/ 0 h 60"/>
                  <a:gd name="T40" fmla="*/ 150 w 374"/>
                  <a:gd name="T41" fmla="*/ 0 h 60"/>
                  <a:gd name="T42" fmla="*/ 84 w 374"/>
                  <a:gd name="T43" fmla="*/ 6 h 60"/>
                  <a:gd name="T44" fmla="*/ 32 w 374"/>
                  <a:gd name="T45" fmla="*/ 14 h 60"/>
                  <a:gd name="T46" fmla="*/ 4 w 374"/>
                  <a:gd name="T47" fmla="*/ 26 h 60"/>
                  <a:gd name="T48" fmla="*/ 0 w 374"/>
                  <a:gd name="T49" fmla="*/ 32 h 60"/>
                  <a:gd name="T50" fmla="*/ 0 w 374"/>
                  <a:gd name="T51" fmla="*/ 36 h 60"/>
                  <a:gd name="T52" fmla="*/ 14 w 374"/>
                  <a:gd name="T53" fmla="*/ 44 h 60"/>
                  <a:gd name="T54" fmla="*/ 56 w 374"/>
                  <a:gd name="T55" fmla="*/ 52 h 60"/>
                  <a:gd name="T56" fmla="*/ 116 w 374"/>
                  <a:gd name="T57" fmla="*/ 58 h 60"/>
                  <a:gd name="T58" fmla="*/ 188 w 374"/>
                  <a:gd name="T59" fmla="*/ 60 h 60"/>
                  <a:gd name="T60" fmla="*/ 224 w 374"/>
                  <a:gd name="T61" fmla="*/ 60 h 60"/>
                  <a:gd name="T62" fmla="*/ 290 w 374"/>
                  <a:gd name="T63" fmla="*/ 56 h 60"/>
                  <a:gd name="T64" fmla="*/ 342 w 374"/>
                  <a:gd name="T65" fmla="*/ 48 h 60"/>
                  <a:gd name="T66" fmla="*/ 370 w 374"/>
                  <a:gd name="T67" fmla="*/ 38 h 60"/>
                  <a:gd name="T68" fmla="*/ 374 w 374"/>
                  <a:gd name="T69" fmla="*/ 32 h 60"/>
                  <a:gd name="T70" fmla="*/ 372 w 374"/>
                  <a:gd name="T71" fmla="*/ 30 h 60"/>
                  <a:gd name="T72" fmla="*/ 358 w 374"/>
                  <a:gd name="T73" fmla="*/ 20 h 60"/>
                  <a:gd name="T74" fmla="*/ 318 w 374"/>
                  <a:gd name="T75" fmla="*/ 10 h 60"/>
                  <a:gd name="T76" fmla="*/ 260 w 374"/>
                  <a:gd name="T77" fmla="*/ 2 h 60"/>
                  <a:gd name="T78" fmla="*/ 188 w 374"/>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74" h="60">
                    <a:moveTo>
                      <a:pt x="188" y="60"/>
                    </a:moveTo>
                    <a:lnTo>
                      <a:pt x="188" y="60"/>
                    </a:lnTo>
                    <a:lnTo>
                      <a:pt x="116" y="58"/>
                    </a:lnTo>
                    <a:lnTo>
                      <a:pt x="84" y="56"/>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4" y="6"/>
                    </a:lnTo>
                    <a:lnTo>
                      <a:pt x="116" y="2"/>
                    </a:lnTo>
                    <a:lnTo>
                      <a:pt x="150" y="0"/>
                    </a:lnTo>
                    <a:lnTo>
                      <a:pt x="188" y="0"/>
                    </a:lnTo>
                    <a:lnTo>
                      <a:pt x="188" y="0"/>
                    </a:lnTo>
                    <a:lnTo>
                      <a:pt x="224" y="0"/>
                    </a:lnTo>
                    <a:lnTo>
                      <a:pt x="258" y="2"/>
                    </a:lnTo>
                    <a:lnTo>
                      <a:pt x="290" y="6"/>
                    </a:lnTo>
                    <a:lnTo>
                      <a:pt x="316" y="10"/>
                    </a:lnTo>
                    <a:lnTo>
                      <a:pt x="340" y="14"/>
                    </a:lnTo>
                    <a:lnTo>
                      <a:pt x="356" y="20"/>
                    </a:lnTo>
                    <a:lnTo>
                      <a:pt x="368" y="26"/>
                    </a:lnTo>
                    <a:lnTo>
                      <a:pt x="370" y="30"/>
                    </a:lnTo>
                    <a:lnTo>
                      <a:pt x="372" y="32"/>
                    </a:lnTo>
                    <a:lnTo>
                      <a:pt x="372" y="32"/>
                    </a:lnTo>
                    <a:lnTo>
                      <a:pt x="370" y="36"/>
                    </a:lnTo>
                    <a:lnTo>
                      <a:pt x="368" y="38"/>
                    </a:lnTo>
                    <a:lnTo>
                      <a:pt x="356" y="42"/>
                    </a:lnTo>
                    <a:lnTo>
                      <a:pt x="340" y="48"/>
                    </a:lnTo>
                    <a:lnTo>
                      <a:pt x="316" y="52"/>
                    </a:lnTo>
                    <a:lnTo>
                      <a:pt x="290" y="56"/>
                    </a:lnTo>
                    <a:lnTo>
                      <a:pt x="258" y="58"/>
                    </a:lnTo>
                    <a:lnTo>
                      <a:pt x="188" y="60"/>
                    </a:lnTo>
                    <a:close/>
                    <a:moveTo>
                      <a:pt x="188" y="0"/>
                    </a:moveTo>
                    <a:lnTo>
                      <a:pt x="188" y="0"/>
                    </a:lnTo>
                    <a:lnTo>
                      <a:pt x="150" y="0"/>
                    </a:lnTo>
                    <a:lnTo>
                      <a:pt x="116" y="2"/>
                    </a:lnTo>
                    <a:lnTo>
                      <a:pt x="84" y="6"/>
                    </a:lnTo>
                    <a:lnTo>
                      <a:pt x="56" y="10"/>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0" y="60"/>
                    </a:lnTo>
                    <a:lnTo>
                      <a:pt x="188" y="60"/>
                    </a:lnTo>
                    <a:lnTo>
                      <a:pt x="188" y="60"/>
                    </a:lnTo>
                    <a:lnTo>
                      <a:pt x="224" y="60"/>
                    </a:lnTo>
                    <a:lnTo>
                      <a:pt x="260" y="58"/>
                    </a:lnTo>
                    <a:lnTo>
                      <a:pt x="290" y="56"/>
                    </a:lnTo>
                    <a:lnTo>
                      <a:pt x="318" y="52"/>
                    </a:lnTo>
                    <a:lnTo>
                      <a:pt x="342" y="48"/>
                    </a:lnTo>
                    <a:lnTo>
                      <a:pt x="358" y="44"/>
                    </a:lnTo>
                    <a:lnTo>
                      <a:pt x="370" y="38"/>
                    </a:lnTo>
                    <a:lnTo>
                      <a:pt x="372" y="36"/>
                    </a:lnTo>
                    <a:lnTo>
                      <a:pt x="374" y="32"/>
                    </a:lnTo>
                    <a:lnTo>
                      <a:pt x="374" y="32"/>
                    </a:lnTo>
                    <a:lnTo>
                      <a:pt x="372" y="30"/>
                    </a:lnTo>
                    <a:lnTo>
                      <a:pt x="370" y="26"/>
                    </a:lnTo>
                    <a:lnTo>
                      <a:pt x="358" y="20"/>
                    </a:lnTo>
                    <a:lnTo>
                      <a:pt x="342" y="14"/>
                    </a:lnTo>
                    <a:lnTo>
                      <a:pt x="318" y="10"/>
                    </a:lnTo>
                    <a:lnTo>
                      <a:pt x="290" y="6"/>
                    </a:lnTo>
                    <a:lnTo>
                      <a:pt x="260" y="2"/>
                    </a:lnTo>
                    <a:lnTo>
                      <a:pt x="224" y="0"/>
                    </a:lnTo>
                    <a:lnTo>
                      <a:pt x="188" y="0"/>
                    </a:lnTo>
                    <a:close/>
                  </a:path>
                </a:pathLst>
              </a:custGeom>
              <a:solidFill>
                <a:srgbClr val="98918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6" name="Freeform 593"/>
              <p:cNvSpPr>
                <a:spLocks/>
              </p:cNvSpPr>
              <p:nvPr/>
            </p:nvSpPr>
            <p:spPr bwMode="auto">
              <a:xfrm>
                <a:off x="4709" y="4196"/>
                <a:ext cx="370" cy="60"/>
              </a:xfrm>
              <a:custGeom>
                <a:avLst/>
                <a:gdLst>
                  <a:gd name="T0" fmla="*/ 186 w 370"/>
                  <a:gd name="T1" fmla="*/ 60 h 60"/>
                  <a:gd name="T2" fmla="*/ 186 w 370"/>
                  <a:gd name="T3" fmla="*/ 60 h 60"/>
                  <a:gd name="T4" fmla="*/ 114 w 370"/>
                  <a:gd name="T5" fmla="*/ 58 h 60"/>
                  <a:gd name="T6" fmla="*/ 82 w 370"/>
                  <a:gd name="T7" fmla="*/ 56 h 60"/>
                  <a:gd name="T8" fmla="*/ 54 w 370"/>
                  <a:gd name="T9" fmla="*/ 52 h 60"/>
                  <a:gd name="T10" fmla="*/ 32 w 370"/>
                  <a:gd name="T11" fmla="*/ 48 h 60"/>
                  <a:gd name="T12" fmla="*/ 14 w 370"/>
                  <a:gd name="T13" fmla="*/ 42 h 60"/>
                  <a:gd name="T14" fmla="*/ 4 w 370"/>
                  <a:gd name="T15" fmla="*/ 38 h 60"/>
                  <a:gd name="T16" fmla="*/ 0 w 370"/>
                  <a:gd name="T17" fmla="*/ 36 h 60"/>
                  <a:gd name="T18" fmla="*/ 0 w 370"/>
                  <a:gd name="T19" fmla="*/ 32 h 60"/>
                  <a:gd name="T20" fmla="*/ 0 w 370"/>
                  <a:gd name="T21" fmla="*/ 32 h 60"/>
                  <a:gd name="T22" fmla="*/ 0 w 370"/>
                  <a:gd name="T23" fmla="*/ 30 h 60"/>
                  <a:gd name="T24" fmla="*/ 4 w 370"/>
                  <a:gd name="T25" fmla="*/ 26 h 60"/>
                  <a:gd name="T26" fmla="*/ 14 w 370"/>
                  <a:gd name="T27" fmla="*/ 20 h 60"/>
                  <a:gd name="T28" fmla="*/ 32 w 370"/>
                  <a:gd name="T29" fmla="*/ 14 h 60"/>
                  <a:gd name="T30" fmla="*/ 54 w 370"/>
                  <a:gd name="T31" fmla="*/ 10 h 60"/>
                  <a:gd name="T32" fmla="*/ 82 w 370"/>
                  <a:gd name="T33" fmla="*/ 6 h 60"/>
                  <a:gd name="T34" fmla="*/ 114 w 370"/>
                  <a:gd name="T35" fmla="*/ 2 h 60"/>
                  <a:gd name="T36" fmla="*/ 148 w 370"/>
                  <a:gd name="T37" fmla="*/ 0 h 60"/>
                  <a:gd name="T38" fmla="*/ 186 w 370"/>
                  <a:gd name="T39" fmla="*/ 0 h 60"/>
                  <a:gd name="T40" fmla="*/ 186 w 370"/>
                  <a:gd name="T41" fmla="*/ 0 h 60"/>
                  <a:gd name="T42" fmla="*/ 222 w 370"/>
                  <a:gd name="T43" fmla="*/ 0 h 60"/>
                  <a:gd name="T44" fmla="*/ 256 w 370"/>
                  <a:gd name="T45" fmla="*/ 2 h 60"/>
                  <a:gd name="T46" fmla="*/ 288 w 370"/>
                  <a:gd name="T47" fmla="*/ 6 h 60"/>
                  <a:gd name="T48" fmla="*/ 314 w 370"/>
                  <a:gd name="T49" fmla="*/ 10 h 60"/>
                  <a:gd name="T50" fmla="*/ 338 w 370"/>
                  <a:gd name="T51" fmla="*/ 14 h 60"/>
                  <a:gd name="T52" fmla="*/ 354 w 370"/>
                  <a:gd name="T53" fmla="*/ 20 h 60"/>
                  <a:gd name="T54" fmla="*/ 366 w 370"/>
                  <a:gd name="T55" fmla="*/ 26 h 60"/>
                  <a:gd name="T56" fmla="*/ 368 w 370"/>
                  <a:gd name="T57" fmla="*/ 30 h 60"/>
                  <a:gd name="T58" fmla="*/ 370 w 370"/>
                  <a:gd name="T59" fmla="*/ 32 h 60"/>
                  <a:gd name="T60" fmla="*/ 370 w 370"/>
                  <a:gd name="T61" fmla="*/ 32 h 60"/>
                  <a:gd name="T62" fmla="*/ 368 w 370"/>
                  <a:gd name="T63" fmla="*/ 36 h 60"/>
                  <a:gd name="T64" fmla="*/ 366 w 370"/>
                  <a:gd name="T65" fmla="*/ 38 h 60"/>
                  <a:gd name="T66" fmla="*/ 354 w 370"/>
                  <a:gd name="T67" fmla="*/ 42 h 60"/>
                  <a:gd name="T68" fmla="*/ 338 w 370"/>
                  <a:gd name="T69" fmla="*/ 48 h 60"/>
                  <a:gd name="T70" fmla="*/ 314 w 370"/>
                  <a:gd name="T71" fmla="*/ 52 h 60"/>
                  <a:gd name="T72" fmla="*/ 288 w 370"/>
                  <a:gd name="T73" fmla="*/ 56 h 60"/>
                  <a:gd name="T74" fmla="*/ 256 w 370"/>
                  <a:gd name="T75" fmla="*/ 58 h 60"/>
                  <a:gd name="T76" fmla="*/ 186 w 370"/>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60"/>
                    </a:moveTo>
                    <a:lnTo>
                      <a:pt x="186" y="60"/>
                    </a:lnTo>
                    <a:lnTo>
                      <a:pt x="114" y="58"/>
                    </a:lnTo>
                    <a:lnTo>
                      <a:pt x="82" y="56"/>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2" y="6"/>
                    </a:lnTo>
                    <a:lnTo>
                      <a:pt x="114" y="2"/>
                    </a:lnTo>
                    <a:lnTo>
                      <a:pt x="148" y="0"/>
                    </a:lnTo>
                    <a:lnTo>
                      <a:pt x="186" y="0"/>
                    </a:lnTo>
                    <a:lnTo>
                      <a:pt x="186" y="0"/>
                    </a:lnTo>
                    <a:lnTo>
                      <a:pt x="222" y="0"/>
                    </a:lnTo>
                    <a:lnTo>
                      <a:pt x="256" y="2"/>
                    </a:lnTo>
                    <a:lnTo>
                      <a:pt x="288" y="6"/>
                    </a:lnTo>
                    <a:lnTo>
                      <a:pt x="314" y="10"/>
                    </a:lnTo>
                    <a:lnTo>
                      <a:pt x="338" y="14"/>
                    </a:lnTo>
                    <a:lnTo>
                      <a:pt x="354" y="20"/>
                    </a:lnTo>
                    <a:lnTo>
                      <a:pt x="366" y="26"/>
                    </a:lnTo>
                    <a:lnTo>
                      <a:pt x="368" y="30"/>
                    </a:lnTo>
                    <a:lnTo>
                      <a:pt x="370" y="32"/>
                    </a:lnTo>
                    <a:lnTo>
                      <a:pt x="370" y="32"/>
                    </a:lnTo>
                    <a:lnTo>
                      <a:pt x="368" y="36"/>
                    </a:lnTo>
                    <a:lnTo>
                      <a:pt x="366" y="38"/>
                    </a:lnTo>
                    <a:lnTo>
                      <a:pt x="354" y="42"/>
                    </a:lnTo>
                    <a:lnTo>
                      <a:pt x="338" y="48"/>
                    </a:lnTo>
                    <a:lnTo>
                      <a:pt x="314" y="52"/>
                    </a:lnTo>
                    <a:lnTo>
                      <a:pt x="288" y="56"/>
                    </a:lnTo>
                    <a:lnTo>
                      <a:pt x="256" y="58"/>
                    </a:lnTo>
                    <a:lnTo>
                      <a:pt x="186"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7" name="Freeform 594"/>
              <p:cNvSpPr>
                <a:spLocks/>
              </p:cNvSpPr>
              <p:nvPr/>
            </p:nvSpPr>
            <p:spPr bwMode="auto">
              <a:xfrm>
                <a:off x="4707" y="4196"/>
                <a:ext cx="374" cy="60"/>
              </a:xfrm>
              <a:custGeom>
                <a:avLst/>
                <a:gdLst>
                  <a:gd name="T0" fmla="*/ 188 w 374"/>
                  <a:gd name="T1" fmla="*/ 0 h 60"/>
                  <a:gd name="T2" fmla="*/ 188 w 374"/>
                  <a:gd name="T3" fmla="*/ 0 h 60"/>
                  <a:gd name="T4" fmla="*/ 150 w 374"/>
                  <a:gd name="T5" fmla="*/ 0 h 60"/>
                  <a:gd name="T6" fmla="*/ 116 w 374"/>
                  <a:gd name="T7" fmla="*/ 2 h 60"/>
                  <a:gd name="T8" fmla="*/ 84 w 374"/>
                  <a:gd name="T9" fmla="*/ 6 h 60"/>
                  <a:gd name="T10" fmla="*/ 56 w 374"/>
                  <a:gd name="T11" fmla="*/ 10 h 60"/>
                  <a:gd name="T12" fmla="*/ 32 w 374"/>
                  <a:gd name="T13" fmla="*/ 14 h 60"/>
                  <a:gd name="T14" fmla="*/ 14 w 374"/>
                  <a:gd name="T15" fmla="*/ 20 h 60"/>
                  <a:gd name="T16" fmla="*/ 4 w 374"/>
                  <a:gd name="T17" fmla="*/ 26 h 60"/>
                  <a:gd name="T18" fmla="*/ 0 w 374"/>
                  <a:gd name="T19" fmla="*/ 30 h 60"/>
                  <a:gd name="T20" fmla="*/ 0 w 374"/>
                  <a:gd name="T21" fmla="*/ 32 h 60"/>
                  <a:gd name="T22" fmla="*/ 0 w 374"/>
                  <a:gd name="T23" fmla="*/ 32 h 60"/>
                  <a:gd name="T24" fmla="*/ 0 w 374"/>
                  <a:gd name="T25" fmla="*/ 36 h 60"/>
                  <a:gd name="T26" fmla="*/ 4 w 374"/>
                  <a:gd name="T27" fmla="*/ 38 h 60"/>
                  <a:gd name="T28" fmla="*/ 14 w 374"/>
                  <a:gd name="T29" fmla="*/ 44 h 60"/>
                  <a:gd name="T30" fmla="*/ 32 w 374"/>
                  <a:gd name="T31" fmla="*/ 48 h 60"/>
                  <a:gd name="T32" fmla="*/ 56 w 374"/>
                  <a:gd name="T33" fmla="*/ 52 h 60"/>
                  <a:gd name="T34" fmla="*/ 84 w 374"/>
                  <a:gd name="T35" fmla="*/ 56 h 60"/>
                  <a:gd name="T36" fmla="*/ 116 w 374"/>
                  <a:gd name="T37" fmla="*/ 58 h 60"/>
                  <a:gd name="T38" fmla="*/ 150 w 374"/>
                  <a:gd name="T39" fmla="*/ 60 h 60"/>
                  <a:gd name="T40" fmla="*/ 188 w 374"/>
                  <a:gd name="T41" fmla="*/ 60 h 60"/>
                  <a:gd name="T42" fmla="*/ 188 w 374"/>
                  <a:gd name="T43" fmla="*/ 60 h 60"/>
                  <a:gd name="T44" fmla="*/ 224 w 374"/>
                  <a:gd name="T45" fmla="*/ 60 h 60"/>
                  <a:gd name="T46" fmla="*/ 260 w 374"/>
                  <a:gd name="T47" fmla="*/ 58 h 60"/>
                  <a:gd name="T48" fmla="*/ 290 w 374"/>
                  <a:gd name="T49" fmla="*/ 56 h 60"/>
                  <a:gd name="T50" fmla="*/ 318 w 374"/>
                  <a:gd name="T51" fmla="*/ 52 h 60"/>
                  <a:gd name="T52" fmla="*/ 342 w 374"/>
                  <a:gd name="T53" fmla="*/ 48 h 60"/>
                  <a:gd name="T54" fmla="*/ 358 w 374"/>
                  <a:gd name="T55" fmla="*/ 44 h 60"/>
                  <a:gd name="T56" fmla="*/ 370 w 374"/>
                  <a:gd name="T57" fmla="*/ 38 h 60"/>
                  <a:gd name="T58" fmla="*/ 372 w 374"/>
                  <a:gd name="T59" fmla="*/ 36 h 60"/>
                  <a:gd name="T60" fmla="*/ 374 w 374"/>
                  <a:gd name="T61" fmla="*/ 32 h 60"/>
                  <a:gd name="T62" fmla="*/ 374 w 374"/>
                  <a:gd name="T63" fmla="*/ 32 h 60"/>
                  <a:gd name="T64" fmla="*/ 372 w 374"/>
                  <a:gd name="T65" fmla="*/ 30 h 60"/>
                  <a:gd name="T66" fmla="*/ 370 w 374"/>
                  <a:gd name="T67" fmla="*/ 26 h 60"/>
                  <a:gd name="T68" fmla="*/ 358 w 374"/>
                  <a:gd name="T69" fmla="*/ 20 h 60"/>
                  <a:gd name="T70" fmla="*/ 342 w 374"/>
                  <a:gd name="T71" fmla="*/ 14 h 60"/>
                  <a:gd name="T72" fmla="*/ 318 w 374"/>
                  <a:gd name="T73" fmla="*/ 10 h 60"/>
                  <a:gd name="T74" fmla="*/ 290 w 374"/>
                  <a:gd name="T75" fmla="*/ 6 h 60"/>
                  <a:gd name="T76" fmla="*/ 260 w 374"/>
                  <a:gd name="T77" fmla="*/ 2 h 60"/>
                  <a:gd name="T78" fmla="*/ 224 w 374"/>
                  <a:gd name="T79" fmla="*/ 0 h 60"/>
                  <a:gd name="T80" fmla="*/ 188 w 374"/>
                  <a:gd name="T8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74" h="60">
                    <a:moveTo>
                      <a:pt x="188" y="0"/>
                    </a:moveTo>
                    <a:lnTo>
                      <a:pt x="188" y="0"/>
                    </a:lnTo>
                    <a:lnTo>
                      <a:pt x="150" y="0"/>
                    </a:lnTo>
                    <a:lnTo>
                      <a:pt x="116" y="2"/>
                    </a:lnTo>
                    <a:lnTo>
                      <a:pt x="84" y="6"/>
                    </a:lnTo>
                    <a:lnTo>
                      <a:pt x="56" y="10"/>
                    </a:lnTo>
                    <a:lnTo>
                      <a:pt x="32" y="14"/>
                    </a:lnTo>
                    <a:lnTo>
                      <a:pt x="14" y="20"/>
                    </a:lnTo>
                    <a:lnTo>
                      <a:pt x="4" y="26"/>
                    </a:lnTo>
                    <a:lnTo>
                      <a:pt x="0" y="30"/>
                    </a:lnTo>
                    <a:lnTo>
                      <a:pt x="0" y="32"/>
                    </a:lnTo>
                    <a:lnTo>
                      <a:pt x="0" y="32"/>
                    </a:lnTo>
                    <a:lnTo>
                      <a:pt x="0" y="36"/>
                    </a:lnTo>
                    <a:lnTo>
                      <a:pt x="4" y="38"/>
                    </a:lnTo>
                    <a:lnTo>
                      <a:pt x="14" y="44"/>
                    </a:lnTo>
                    <a:lnTo>
                      <a:pt x="32" y="48"/>
                    </a:lnTo>
                    <a:lnTo>
                      <a:pt x="56" y="52"/>
                    </a:lnTo>
                    <a:lnTo>
                      <a:pt x="84" y="56"/>
                    </a:lnTo>
                    <a:lnTo>
                      <a:pt x="116" y="58"/>
                    </a:lnTo>
                    <a:lnTo>
                      <a:pt x="150" y="60"/>
                    </a:lnTo>
                    <a:lnTo>
                      <a:pt x="188" y="60"/>
                    </a:lnTo>
                    <a:lnTo>
                      <a:pt x="188" y="60"/>
                    </a:lnTo>
                    <a:lnTo>
                      <a:pt x="224" y="60"/>
                    </a:lnTo>
                    <a:lnTo>
                      <a:pt x="260" y="58"/>
                    </a:lnTo>
                    <a:lnTo>
                      <a:pt x="290" y="56"/>
                    </a:lnTo>
                    <a:lnTo>
                      <a:pt x="318" y="52"/>
                    </a:lnTo>
                    <a:lnTo>
                      <a:pt x="342" y="48"/>
                    </a:lnTo>
                    <a:lnTo>
                      <a:pt x="358" y="44"/>
                    </a:lnTo>
                    <a:lnTo>
                      <a:pt x="370" y="38"/>
                    </a:lnTo>
                    <a:lnTo>
                      <a:pt x="372" y="36"/>
                    </a:lnTo>
                    <a:lnTo>
                      <a:pt x="374" y="32"/>
                    </a:lnTo>
                    <a:lnTo>
                      <a:pt x="374" y="32"/>
                    </a:lnTo>
                    <a:lnTo>
                      <a:pt x="372" y="30"/>
                    </a:lnTo>
                    <a:lnTo>
                      <a:pt x="370" y="26"/>
                    </a:lnTo>
                    <a:lnTo>
                      <a:pt x="358" y="20"/>
                    </a:lnTo>
                    <a:lnTo>
                      <a:pt x="342" y="14"/>
                    </a:lnTo>
                    <a:lnTo>
                      <a:pt x="318" y="10"/>
                    </a:lnTo>
                    <a:lnTo>
                      <a:pt x="290" y="6"/>
                    </a:lnTo>
                    <a:lnTo>
                      <a:pt x="260" y="2"/>
                    </a:lnTo>
                    <a:lnTo>
                      <a:pt x="224" y="0"/>
                    </a:lnTo>
                    <a:lnTo>
                      <a:pt x="1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8" name="Freeform 595"/>
              <p:cNvSpPr>
                <a:spLocks noEditPoints="1"/>
              </p:cNvSpPr>
              <p:nvPr/>
            </p:nvSpPr>
            <p:spPr bwMode="auto">
              <a:xfrm>
                <a:off x="4709" y="4196"/>
                <a:ext cx="370" cy="60"/>
              </a:xfrm>
              <a:custGeom>
                <a:avLst/>
                <a:gdLst>
                  <a:gd name="T0" fmla="*/ 186 w 370"/>
                  <a:gd name="T1" fmla="*/ 60 h 60"/>
                  <a:gd name="T2" fmla="*/ 84 w 370"/>
                  <a:gd name="T3" fmla="*/ 54 h 60"/>
                  <a:gd name="T4" fmla="*/ 34 w 370"/>
                  <a:gd name="T5" fmla="*/ 48 h 60"/>
                  <a:gd name="T6" fmla="*/ 6 w 370"/>
                  <a:gd name="T7" fmla="*/ 38 h 60"/>
                  <a:gd name="T8" fmla="*/ 2 w 370"/>
                  <a:gd name="T9" fmla="*/ 32 h 60"/>
                  <a:gd name="T10" fmla="*/ 2 w 370"/>
                  <a:gd name="T11" fmla="*/ 30 h 60"/>
                  <a:gd name="T12" fmla="*/ 16 w 370"/>
                  <a:gd name="T13" fmla="*/ 20 h 60"/>
                  <a:gd name="T14" fmla="*/ 56 w 370"/>
                  <a:gd name="T15" fmla="*/ 10 h 60"/>
                  <a:gd name="T16" fmla="*/ 114 w 370"/>
                  <a:gd name="T17" fmla="*/ 2 h 60"/>
                  <a:gd name="T18" fmla="*/ 186 w 370"/>
                  <a:gd name="T19" fmla="*/ 0 h 60"/>
                  <a:gd name="T20" fmla="*/ 222 w 370"/>
                  <a:gd name="T21" fmla="*/ 0 h 60"/>
                  <a:gd name="T22" fmla="*/ 286 w 370"/>
                  <a:gd name="T23" fmla="*/ 6 h 60"/>
                  <a:gd name="T24" fmla="*/ 336 w 370"/>
                  <a:gd name="T25" fmla="*/ 14 h 60"/>
                  <a:gd name="T26" fmla="*/ 364 w 370"/>
                  <a:gd name="T27" fmla="*/ 26 h 60"/>
                  <a:gd name="T28" fmla="*/ 366 w 370"/>
                  <a:gd name="T29" fmla="*/ 32 h 60"/>
                  <a:gd name="T30" fmla="*/ 366 w 370"/>
                  <a:gd name="T31" fmla="*/ 36 h 60"/>
                  <a:gd name="T32" fmla="*/ 352 w 370"/>
                  <a:gd name="T33" fmla="*/ 42 h 60"/>
                  <a:gd name="T34" fmla="*/ 314 w 370"/>
                  <a:gd name="T35" fmla="*/ 52 h 60"/>
                  <a:gd name="T36" fmla="*/ 256 w 370"/>
                  <a:gd name="T37" fmla="*/ 58 h 60"/>
                  <a:gd name="T38" fmla="*/ 186 w 370"/>
                  <a:gd name="T39" fmla="*/ 0 h 60"/>
                  <a:gd name="T40" fmla="*/ 148 w 370"/>
                  <a:gd name="T41" fmla="*/ 0 h 60"/>
                  <a:gd name="T42" fmla="*/ 82 w 370"/>
                  <a:gd name="T43" fmla="*/ 6 h 60"/>
                  <a:gd name="T44" fmla="*/ 32 w 370"/>
                  <a:gd name="T45" fmla="*/ 14 h 60"/>
                  <a:gd name="T46" fmla="*/ 4 w 370"/>
                  <a:gd name="T47" fmla="*/ 26 h 60"/>
                  <a:gd name="T48" fmla="*/ 0 w 370"/>
                  <a:gd name="T49" fmla="*/ 32 h 60"/>
                  <a:gd name="T50" fmla="*/ 0 w 370"/>
                  <a:gd name="T51" fmla="*/ 36 h 60"/>
                  <a:gd name="T52" fmla="*/ 14 w 370"/>
                  <a:gd name="T53" fmla="*/ 42 h 60"/>
                  <a:gd name="T54" fmla="*/ 54 w 370"/>
                  <a:gd name="T55" fmla="*/ 52 h 60"/>
                  <a:gd name="T56" fmla="*/ 114 w 370"/>
                  <a:gd name="T57" fmla="*/ 58 h 60"/>
                  <a:gd name="T58" fmla="*/ 186 w 370"/>
                  <a:gd name="T59" fmla="*/ 60 h 60"/>
                  <a:gd name="T60" fmla="*/ 288 w 370"/>
                  <a:gd name="T61" fmla="*/ 56 h 60"/>
                  <a:gd name="T62" fmla="*/ 338 w 370"/>
                  <a:gd name="T63" fmla="*/ 48 h 60"/>
                  <a:gd name="T64" fmla="*/ 366 w 370"/>
                  <a:gd name="T65" fmla="*/ 38 h 60"/>
                  <a:gd name="T66" fmla="*/ 370 w 370"/>
                  <a:gd name="T67" fmla="*/ 32 h 60"/>
                  <a:gd name="T68" fmla="*/ 368 w 370"/>
                  <a:gd name="T69" fmla="*/ 30 h 60"/>
                  <a:gd name="T70" fmla="*/ 354 w 370"/>
                  <a:gd name="T71" fmla="*/ 20 h 60"/>
                  <a:gd name="T72" fmla="*/ 314 w 370"/>
                  <a:gd name="T73" fmla="*/ 10 h 60"/>
                  <a:gd name="T74" fmla="*/ 256 w 370"/>
                  <a:gd name="T75" fmla="*/ 2 h 60"/>
                  <a:gd name="T76" fmla="*/ 186 w 37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60"/>
                    </a:moveTo>
                    <a:lnTo>
                      <a:pt x="186" y="60"/>
                    </a:lnTo>
                    <a:lnTo>
                      <a:pt x="114" y="58"/>
                    </a:lnTo>
                    <a:lnTo>
                      <a:pt x="84" y="54"/>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4" y="6"/>
                    </a:lnTo>
                    <a:lnTo>
                      <a:pt x="114" y="2"/>
                    </a:lnTo>
                    <a:lnTo>
                      <a:pt x="150" y="0"/>
                    </a:lnTo>
                    <a:lnTo>
                      <a:pt x="186" y="0"/>
                    </a:lnTo>
                    <a:lnTo>
                      <a:pt x="186" y="0"/>
                    </a:lnTo>
                    <a:lnTo>
                      <a:pt x="222" y="0"/>
                    </a:lnTo>
                    <a:lnTo>
                      <a:pt x="256" y="2"/>
                    </a:lnTo>
                    <a:lnTo>
                      <a:pt x="286" y="6"/>
                    </a:lnTo>
                    <a:lnTo>
                      <a:pt x="314" y="10"/>
                    </a:lnTo>
                    <a:lnTo>
                      <a:pt x="336" y="14"/>
                    </a:lnTo>
                    <a:lnTo>
                      <a:pt x="352" y="20"/>
                    </a:lnTo>
                    <a:lnTo>
                      <a:pt x="364" y="26"/>
                    </a:lnTo>
                    <a:lnTo>
                      <a:pt x="366" y="30"/>
                    </a:lnTo>
                    <a:lnTo>
                      <a:pt x="366" y="32"/>
                    </a:lnTo>
                    <a:lnTo>
                      <a:pt x="366" y="32"/>
                    </a:lnTo>
                    <a:lnTo>
                      <a:pt x="366" y="36"/>
                    </a:lnTo>
                    <a:lnTo>
                      <a:pt x="364" y="38"/>
                    </a:lnTo>
                    <a:lnTo>
                      <a:pt x="352" y="42"/>
                    </a:lnTo>
                    <a:lnTo>
                      <a:pt x="336" y="48"/>
                    </a:lnTo>
                    <a:lnTo>
                      <a:pt x="314" y="52"/>
                    </a:lnTo>
                    <a:lnTo>
                      <a:pt x="286" y="54"/>
                    </a:lnTo>
                    <a:lnTo>
                      <a:pt x="256" y="58"/>
                    </a:lnTo>
                    <a:lnTo>
                      <a:pt x="186" y="60"/>
                    </a:lnTo>
                    <a:close/>
                    <a:moveTo>
                      <a:pt x="186" y="0"/>
                    </a:moveTo>
                    <a:lnTo>
                      <a:pt x="186" y="0"/>
                    </a:lnTo>
                    <a:lnTo>
                      <a:pt x="148" y="0"/>
                    </a:lnTo>
                    <a:lnTo>
                      <a:pt x="114"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6"/>
                    </a:lnTo>
                    <a:lnTo>
                      <a:pt x="114" y="58"/>
                    </a:lnTo>
                    <a:lnTo>
                      <a:pt x="186" y="60"/>
                    </a:lnTo>
                    <a:lnTo>
                      <a:pt x="186" y="60"/>
                    </a:lnTo>
                    <a:lnTo>
                      <a:pt x="256" y="58"/>
                    </a:lnTo>
                    <a:lnTo>
                      <a:pt x="288" y="56"/>
                    </a:lnTo>
                    <a:lnTo>
                      <a:pt x="314" y="52"/>
                    </a:lnTo>
                    <a:lnTo>
                      <a:pt x="338" y="48"/>
                    </a:lnTo>
                    <a:lnTo>
                      <a:pt x="354" y="42"/>
                    </a:lnTo>
                    <a:lnTo>
                      <a:pt x="366" y="38"/>
                    </a:lnTo>
                    <a:lnTo>
                      <a:pt x="368" y="36"/>
                    </a:lnTo>
                    <a:lnTo>
                      <a:pt x="370" y="32"/>
                    </a:lnTo>
                    <a:lnTo>
                      <a:pt x="370" y="32"/>
                    </a:lnTo>
                    <a:lnTo>
                      <a:pt x="368" y="30"/>
                    </a:lnTo>
                    <a:lnTo>
                      <a:pt x="366" y="26"/>
                    </a:lnTo>
                    <a:lnTo>
                      <a:pt x="354" y="20"/>
                    </a:lnTo>
                    <a:lnTo>
                      <a:pt x="338" y="14"/>
                    </a:lnTo>
                    <a:lnTo>
                      <a:pt x="314" y="10"/>
                    </a:lnTo>
                    <a:lnTo>
                      <a:pt x="288" y="6"/>
                    </a:lnTo>
                    <a:lnTo>
                      <a:pt x="256" y="2"/>
                    </a:lnTo>
                    <a:lnTo>
                      <a:pt x="222" y="0"/>
                    </a:lnTo>
                    <a:lnTo>
                      <a:pt x="186" y="0"/>
                    </a:lnTo>
                    <a:close/>
                  </a:path>
                </a:pathLst>
              </a:custGeom>
              <a:solidFill>
                <a:srgbClr val="978F8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9" name="Freeform 596"/>
              <p:cNvSpPr>
                <a:spLocks/>
              </p:cNvSpPr>
              <p:nvPr/>
            </p:nvSpPr>
            <p:spPr bwMode="auto">
              <a:xfrm>
                <a:off x="4711" y="4196"/>
                <a:ext cx="364" cy="60"/>
              </a:xfrm>
              <a:custGeom>
                <a:avLst/>
                <a:gdLst>
                  <a:gd name="T0" fmla="*/ 184 w 364"/>
                  <a:gd name="T1" fmla="*/ 60 h 60"/>
                  <a:gd name="T2" fmla="*/ 184 w 364"/>
                  <a:gd name="T3" fmla="*/ 60 h 60"/>
                  <a:gd name="T4" fmla="*/ 112 w 364"/>
                  <a:gd name="T5" fmla="*/ 58 h 60"/>
                  <a:gd name="T6" fmla="*/ 82 w 364"/>
                  <a:gd name="T7" fmla="*/ 54 h 60"/>
                  <a:gd name="T8" fmla="*/ 54 w 364"/>
                  <a:gd name="T9" fmla="*/ 52 h 60"/>
                  <a:gd name="T10" fmla="*/ 32 w 364"/>
                  <a:gd name="T11" fmla="*/ 48 h 60"/>
                  <a:gd name="T12" fmla="*/ 14 w 364"/>
                  <a:gd name="T13" fmla="*/ 42 h 60"/>
                  <a:gd name="T14" fmla="*/ 4 w 364"/>
                  <a:gd name="T15" fmla="*/ 38 h 60"/>
                  <a:gd name="T16" fmla="*/ 0 w 364"/>
                  <a:gd name="T17" fmla="*/ 36 h 60"/>
                  <a:gd name="T18" fmla="*/ 0 w 364"/>
                  <a:gd name="T19" fmla="*/ 32 h 60"/>
                  <a:gd name="T20" fmla="*/ 0 w 364"/>
                  <a:gd name="T21" fmla="*/ 32 h 60"/>
                  <a:gd name="T22" fmla="*/ 0 w 364"/>
                  <a:gd name="T23" fmla="*/ 30 h 60"/>
                  <a:gd name="T24" fmla="*/ 4 w 364"/>
                  <a:gd name="T25" fmla="*/ 26 h 60"/>
                  <a:gd name="T26" fmla="*/ 14 w 364"/>
                  <a:gd name="T27" fmla="*/ 20 h 60"/>
                  <a:gd name="T28" fmla="*/ 32 w 364"/>
                  <a:gd name="T29" fmla="*/ 14 h 60"/>
                  <a:gd name="T30" fmla="*/ 54 w 364"/>
                  <a:gd name="T31" fmla="*/ 10 h 60"/>
                  <a:gd name="T32" fmla="*/ 82 w 364"/>
                  <a:gd name="T33" fmla="*/ 6 h 60"/>
                  <a:gd name="T34" fmla="*/ 112 w 364"/>
                  <a:gd name="T35" fmla="*/ 2 h 60"/>
                  <a:gd name="T36" fmla="*/ 148 w 364"/>
                  <a:gd name="T37" fmla="*/ 0 h 60"/>
                  <a:gd name="T38" fmla="*/ 184 w 364"/>
                  <a:gd name="T39" fmla="*/ 0 h 60"/>
                  <a:gd name="T40" fmla="*/ 184 w 364"/>
                  <a:gd name="T41" fmla="*/ 0 h 60"/>
                  <a:gd name="T42" fmla="*/ 220 w 364"/>
                  <a:gd name="T43" fmla="*/ 0 h 60"/>
                  <a:gd name="T44" fmla="*/ 254 w 364"/>
                  <a:gd name="T45" fmla="*/ 2 h 60"/>
                  <a:gd name="T46" fmla="*/ 284 w 364"/>
                  <a:gd name="T47" fmla="*/ 6 h 60"/>
                  <a:gd name="T48" fmla="*/ 312 w 364"/>
                  <a:gd name="T49" fmla="*/ 10 h 60"/>
                  <a:gd name="T50" fmla="*/ 334 w 364"/>
                  <a:gd name="T51" fmla="*/ 14 h 60"/>
                  <a:gd name="T52" fmla="*/ 350 w 364"/>
                  <a:gd name="T53" fmla="*/ 20 h 60"/>
                  <a:gd name="T54" fmla="*/ 362 w 364"/>
                  <a:gd name="T55" fmla="*/ 26 h 60"/>
                  <a:gd name="T56" fmla="*/ 364 w 364"/>
                  <a:gd name="T57" fmla="*/ 30 h 60"/>
                  <a:gd name="T58" fmla="*/ 364 w 364"/>
                  <a:gd name="T59" fmla="*/ 32 h 60"/>
                  <a:gd name="T60" fmla="*/ 364 w 364"/>
                  <a:gd name="T61" fmla="*/ 32 h 60"/>
                  <a:gd name="T62" fmla="*/ 364 w 364"/>
                  <a:gd name="T63" fmla="*/ 36 h 60"/>
                  <a:gd name="T64" fmla="*/ 362 w 364"/>
                  <a:gd name="T65" fmla="*/ 38 h 60"/>
                  <a:gd name="T66" fmla="*/ 350 w 364"/>
                  <a:gd name="T67" fmla="*/ 42 h 60"/>
                  <a:gd name="T68" fmla="*/ 334 w 364"/>
                  <a:gd name="T69" fmla="*/ 48 h 60"/>
                  <a:gd name="T70" fmla="*/ 312 w 364"/>
                  <a:gd name="T71" fmla="*/ 52 h 60"/>
                  <a:gd name="T72" fmla="*/ 284 w 364"/>
                  <a:gd name="T73" fmla="*/ 54 h 60"/>
                  <a:gd name="T74" fmla="*/ 254 w 364"/>
                  <a:gd name="T75" fmla="*/ 58 h 60"/>
                  <a:gd name="T76" fmla="*/ 184 w 364"/>
                  <a:gd name="T77"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4" h="60">
                    <a:moveTo>
                      <a:pt x="184" y="60"/>
                    </a:moveTo>
                    <a:lnTo>
                      <a:pt x="184" y="60"/>
                    </a:lnTo>
                    <a:lnTo>
                      <a:pt x="112" y="58"/>
                    </a:lnTo>
                    <a:lnTo>
                      <a:pt x="82" y="54"/>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2" y="6"/>
                    </a:lnTo>
                    <a:lnTo>
                      <a:pt x="112" y="2"/>
                    </a:lnTo>
                    <a:lnTo>
                      <a:pt x="148" y="0"/>
                    </a:lnTo>
                    <a:lnTo>
                      <a:pt x="184" y="0"/>
                    </a:lnTo>
                    <a:lnTo>
                      <a:pt x="184" y="0"/>
                    </a:lnTo>
                    <a:lnTo>
                      <a:pt x="220" y="0"/>
                    </a:lnTo>
                    <a:lnTo>
                      <a:pt x="254" y="2"/>
                    </a:lnTo>
                    <a:lnTo>
                      <a:pt x="284" y="6"/>
                    </a:lnTo>
                    <a:lnTo>
                      <a:pt x="312" y="10"/>
                    </a:lnTo>
                    <a:lnTo>
                      <a:pt x="334" y="14"/>
                    </a:lnTo>
                    <a:lnTo>
                      <a:pt x="350" y="20"/>
                    </a:lnTo>
                    <a:lnTo>
                      <a:pt x="362" y="26"/>
                    </a:lnTo>
                    <a:lnTo>
                      <a:pt x="364" y="30"/>
                    </a:lnTo>
                    <a:lnTo>
                      <a:pt x="364" y="32"/>
                    </a:lnTo>
                    <a:lnTo>
                      <a:pt x="364" y="32"/>
                    </a:lnTo>
                    <a:lnTo>
                      <a:pt x="364" y="36"/>
                    </a:lnTo>
                    <a:lnTo>
                      <a:pt x="362" y="38"/>
                    </a:lnTo>
                    <a:lnTo>
                      <a:pt x="350" y="42"/>
                    </a:lnTo>
                    <a:lnTo>
                      <a:pt x="334" y="48"/>
                    </a:lnTo>
                    <a:lnTo>
                      <a:pt x="312" y="52"/>
                    </a:lnTo>
                    <a:lnTo>
                      <a:pt x="284" y="54"/>
                    </a:lnTo>
                    <a:lnTo>
                      <a:pt x="254" y="58"/>
                    </a:lnTo>
                    <a:lnTo>
                      <a:pt x="184"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0" name="Freeform 597"/>
              <p:cNvSpPr>
                <a:spLocks/>
              </p:cNvSpPr>
              <p:nvPr/>
            </p:nvSpPr>
            <p:spPr bwMode="auto">
              <a:xfrm>
                <a:off x="4709" y="4196"/>
                <a:ext cx="370" cy="60"/>
              </a:xfrm>
              <a:custGeom>
                <a:avLst/>
                <a:gdLst>
                  <a:gd name="T0" fmla="*/ 186 w 370"/>
                  <a:gd name="T1" fmla="*/ 0 h 60"/>
                  <a:gd name="T2" fmla="*/ 186 w 370"/>
                  <a:gd name="T3" fmla="*/ 0 h 60"/>
                  <a:gd name="T4" fmla="*/ 148 w 370"/>
                  <a:gd name="T5" fmla="*/ 0 h 60"/>
                  <a:gd name="T6" fmla="*/ 114 w 370"/>
                  <a:gd name="T7" fmla="*/ 2 h 60"/>
                  <a:gd name="T8" fmla="*/ 82 w 370"/>
                  <a:gd name="T9" fmla="*/ 6 h 60"/>
                  <a:gd name="T10" fmla="*/ 54 w 370"/>
                  <a:gd name="T11" fmla="*/ 10 h 60"/>
                  <a:gd name="T12" fmla="*/ 32 w 370"/>
                  <a:gd name="T13" fmla="*/ 14 h 60"/>
                  <a:gd name="T14" fmla="*/ 14 w 370"/>
                  <a:gd name="T15" fmla="*/ 20 h 60"/>
                  <a:gd name="T16" fmla="*/ 4 w 370"/>
                  <a:gd name="T17" fmla="*/ 26 h 60"/>
                  <a:gd name="T18" fmla="*/ 0 w 370"/>
                  <a:gd name="T19" fmla="*/ 30 h 60"/>
                  <a:gd name="T20" fmla="*/ 0 w 370"/>
                  <a:gd name="T21" fmla="*/ 32 h 60"/>
                  <a:gd name="T22" fmla="*/ 0 w 370"/>
                  <a:gd name="T23" fmla="*/ 32 h 60"/>
                  <a:gd name="T24" fmla="*/ 0 w 370"/>
                  <a:gd name="T25" fmla="*/ 36 h 60"/>
                  <a:gd name="T26" fmla="*/ 4 w 370"/>
                  <a:gd name="T27" fmla="*/ 38 h 60"/>
                  <a:gd name="T28" fmla="*/ 14 w 370"/>
                  <a:gd name="T29" fmla="*/ 42 h 60"/>
                  <a:gd name="T30" fmla="*/ 32 w 370"/>
                  <a:gd name="T31" fmla="*/ 48 h 60"/>
                  <a:gd name="T32" fmla="*/ 54 w 370"/>
                  <a:gd name="T33" fmla="*/ 52 h 60"/>
                  <a:gd name="T34" fmla="*/ 82 w 370"/>
                  <a:gd name="T35" fmla="*/ 56 h 60"/>
                  <a:gd name="T36" fmla="*/ 114 w 370"/>
                  <a:gd name="T37" fmla="*/ 58 h 60"/>
                  <a:gd name="T38" fmla="*/ 186 w 370"/>
                  <a:gd name="T39" fmla="*/ 60 h 60"/>
                  <a:gd name="T40" fmla="*/ 186 w 370"/>
                  <a:gd name="T41" fmla="*/ 60 h 60"/>
                  <a:gd name="T42" fmla="*/ 256 w 370"/>
                  <a:gd name="T43" fmla="*/ 58 h 60"/>
                  <a:gd name="T44" fmla="*/ 288 w 370"/>
                  <a:gd name="T45" fmla="*/ 56 h 60"/>
                  <a:gd name="T46" fmla="*/ 314 w 370"/>
                  <a:gd name="T47" fmla="*/ 52 h 60"/>
                  <a:gd name="T48" fmla="*/ 338 w 370"/>
                  <a:gd name="T49" fmla="*/ 48 h 60"/>
                  <a:gd name="T50" fmla="*/ 354 w 370"/>
                  <a:gd name="T51" fmla="*/ 42 h 60"/>
                  <a:gd name="T52" fmla="*/ 366 w 370"/>
                  <a:gd name="T53" fmla="*/ 38 h 60"/>
                  <a:gd name="T54" fmla="*/ 368 w 370"/>
                  <a:gd name="T55" fmla="*/ 36 h 60"/>
                  <a:gd name="T56" fmla="*/ 370 w 370"/>
                  <a:gd name="T57" fmla="*/ 32 h 60"/>
                  <a:gd name="T58" fmla="*/ 370 w 370"/>
                  <a:gd name="T59" fmla="*/ 32 h 60"/>
                  <a:gd name="T60" fmla="*/ 368 w 370"/>
                  <a:gd name="T61" fmla="*/ 30 h 60"/>
                  <a:gd name="T62" fmla="*/ 366 w 370"/>
                  <a:gd name="T63" fmla="*/ 26 h 60"/>
                  <a:gd name="T64" fmla="*/ 354 w 370"/>
                  <a:gd name="T65" fmla="*/ 20 h 60"/>
                  <a:gd name="T66" fmla="*/ 338 w 370"/>
                  <a:gd name="T67" fmla="*/ 14 h 60"/>
                  <a:gd name="T68" fmla="*/ 314 w 370"/>
                  <a:gd name="T69" fmla="*/ 10 h 60"/>
                  <a:gd name="T70" fmla="*/ 288 w 370"/>
                  <a:gd name="T71" fmla="*/ 6 h 60"/>
                  <a:gd name="T72" fmla="*/ 256 w 370"/>
                  <a:gd name="T73" fmla="*/ 2 h 60"/>
                  <a:gd name="T74" fmla="*/ 222 w 370"/>
                  <a:gd name="T75" fmla="*/ 0 h 60"/>
                  <a:gd name="T76" fmla="*/ 186 w 370"/>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70" h="60">
                    <a:moveTo>
                      <a:pt x="186" y="0"/>
                    </a:moveTo>
                    <a:lnTo>
                      <a:pt x="186" y="0"/>
                    </a:lnTo>
                    <a:lnTo>
                      <a:pt x="148" y="0"/>
                    </a:lnTo>
                    <a:lnTo>
                      <a:pt x="114"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6"/>
                    </a:lnTo>
                    <a:lnTo>
                      <a:pt x="114" y="58"/>
                    </a:lnTo>
                    <a:lnTo>
                      <a:pt x="186" y="60"/>
                    </a:lnTo>
                    <a:lnTo>
                      <a:pt x="186" y="60"/>
                    </a:lnTo>
                    <a:lnTo>
                      <a:pt x="256" y="58"/>
                    </a:lnTo>
                    <a:lnTo>
                      <a:pt x="288" y="56"/>
                    </a:lnTo>
                    <a:lnTo>
                      <a:pt x="314" y="52"/>
                    </a:lnTo>
                    <a:lnTo>
                      <a:pt x="338" y="48"/>
                    </a:lnTo>
                    <a:lnTo>
                      <a:pt x="354" y="42"/>
                    </a:lnTo>
                    <a:lnTo>
                      <a:pt x="366" y="38"/>
                    </a:lnTo>
                    <a:lnTo>
                      <a:pt x="368" y="36"/>
                    </a:lnTo>
                    <a:lnTo>
                      <a:pt x="370" y="32"/>
                    </a:lnTo>
                    <a:lnTo>
                      <a:pt x="370" y="32"/>
                    </a:lnTo>
                    <a:lnTo>
                      <a:pt x="368" y="30"/>
                    </a:lnTo>
                    <a:lnTo>
                      <a:pt x="366" y="26"/>
                    </a:lnTo>
                    <a:lnTo>
                      <a:pt x="354" y="20"/>
                    </a:lnTo>
                    <a:lnTo>
                      <a:pt x="338" y="14"/>
                    </a:lnTo>
                    <a:lnTo>
                      <a:pt x="314" y="10"/>
                    </a:lnTo>
                    <a:lnTo>
                      <a:pt x="288" y="6"/>
                    </a:lnTo>
                    <a:lnTo>
                      <a:pt x="256" y="2"/>
                    </a:lnTo>
                    <a:lnTo>
                      <a:pt x="222" y="0"/>
                    </a:lnTo>
                    <a:lnTo>
                      <a:pt x="1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1" name="Freeform 598"/>
              <p:cNvSpPr>
                <a:spLocks noEditPoints="1"/>
              </p:cNvSpPr>
              <p:nvPr/>
            </p:nvSpPr>
            <p:spPr bwMode="auto">
              <a:xfrm>
                <a:off x="4711" y="4196"/>
                <a:ext cx="364" cy="60"/>
              </a:xfrm>
              <a:custGeom>
                <a:avLst/>
                <a:gdLst>
                  <a:gd name="T0" fmla="*/ 184 w 364"/>
                  <a:gd name="T1" fmla="*/ 60 h 60"/>
                  <a:gd name="T2" fmla="*/ 82 w 364"/>
                  <a:gd name="T3" fmla="*/ 54 h 60"/>
                  <a:gd name="T4" fmla="*/ 34 w 364"/>
                  <a:gd name="T5" fmla="*/ 48 h 60"/>
                  <a:gd name="T6" fmla="*/ 6 w 364"/>
                  <a:gd name="T7" fmla="*/ 38 h 60"/>
                  <a:gd name="T8" fmla="*/ 2 w 364"/>
                  <a:gd name="T9" fmla="*/ 32 h 60"/>
                  <a:gd name="T10" fmla="*/ 2 w 364"/>
                  <a:gd name="T11" fmla="*/ 30 h 60"/>
                  <a:gd name="T12" fmla="*/ 16 w 364"/>
                  <a:gd name="T13" fmla="*/ 20 h 60"/>
                  <a:gd name="T14" fmla="*/ 56 w 364"/>
                  <a:gd name="T15" fmla="*/ 10 h 60"/>
                  <a:gd name="T16" fmla="*/ 114 w 364"/>
                  <a:gd name="T17" fmla="*/ 2 h 60"/>
                  <a:gd name="T18" fmla="*/ 184 w 364"/>
                  <a:gd name="T19" fmla="*/ 0 h 60"/>
                  <a:gd name="T20" fmla="*/ 220 w 364"/>
                  <a:gd name="T21" fmla="*/ 2 h 60"/>
                  <a:gd name="T22" fmla="*/ 284 w 364"/>
                  <a:gd name="T23" fmla="*/ 6 h 60"/>
                  <a:gd name="T24" fmla="*/ 332 w 364"/>
                  <a:gd name="T25" fmla="*/ 14 h 60"/>
                  <a:gd name="T26" fmla="*/ 360 w 364"/>
                  <a:gd name="T27" fmla="*/ 26 h 60"/>
                  <a:gd name="T28" fmla="*/ 362 w 364"/>
                  <a:gd name="T29" fmla="*/ 32 h 60"/>
                  <a:gd name="T30" fmla="*/ 362 w 364"/>
                  <a:gd name="T31" fmla="*/ 36 h 60"/>
                  <a:gd name="T32" fmla="*/ 348 w 364"/>
                  <a:gd name="T33" fmla="*/ 42 h 60"/>
                  <a:gd name="T34" fmla="*/ 310 w 364"/>
                  <a:gd name="T35" fmla="*/ 52 h 60"/>
                  <a:gd name="T36" fmla="*/ 184 w 364"/>
                  <a:gd name="T37" fmla="*/ 60 h 60"/>
                  <a:gd name="T38" fmla="*/ 184 w 364"/>
                  <a:gd name="T39" fmla="*/ 0 h 60"/>
                  <a:gd name="T40" fmla="*/ 112 w 364"/>
                  <a:gd name="T41" fmla="*/ 2 h 60"/>
                  <a:gd name="T42" fmla="*/ 54 w 364"/>
                  <a:gd name="T43" fmla="*/ 10 h 60"/>
                  <a:gd name="T44" fmla="*/ 14 w 364"/>
                  <a:gd name="T45" fmla="*/ 20 h 60"/>
                  <a:gd name="T46" fmla="*/ 0 w 364"/>
                  <a:gd name="T47" fmla="*/ 30 h 60"/>
                  <a:gd name="T48" fmla="*/ 0 w 364"/>
                  <a:gd name="T49" fmla="*/ 32 h 60"/>
                  <a:gd name="T50" fmla="*/ 4 w 364"/>
                  <a:gd name="T51" fmla="*/ 38 h 60"/>
                  <a:gd name="T52" fmla="*/ 32 w 364"/>
                  <a:gd name="T53" fmla="*/ 48 h 60"/>
                  <a:gd name="T54" fmla="*/ 82 w 364"/>
                  <a:gd name="T55" fmla="*/ 54 h 60"/>
                  <a:gd name="T56" fmla="*/ 184 w 364"/>
                  <a:gd name="T57" fmla="*/ 60 h 60"/>
                  <a:gd name="T58" fmla="*/ 254 w 364"/>
                  <a:gd name="T59" fmla="*/ 58 h 60"/>
                  <a:gd name="T60" fmla="*/ 312 w 364"/>
                  <a:gd name="T61" fmla="*/ 52 h 60"/>
                  <a:gd name="T62" fmla="*/ 350 w 364"/>
                  <a:gd name="T63" fmla="*/ 42 h 60"/>
                  <a:gd name="T64" fmla="*/ 364 w 364"/>
                  <a:gd name="T65" fmla="*/ 36 h 60"/>
                  <a:gd name="T66" fmla="*/ 364 w 364"/>
                  <a:gd name="T67" fmla="*/ 32 h 60"/>
                  <a:gd name="T68" fmla="*/ 362 w 364"/>
                  <a:gd name="T69" fmla="*/ 26 h 60"/>
                  <a:gd name="T70" fmla="*/ 334 w 364"/>
                  <a:gd name="T71" fmla="*/ 14 h 60"/>
                  <a:gd name="T72" fmla="*/ 284 w 364"/>
                  <a:gd name="T73" fmla="*/ 6 h 60"/>
                  <a:gd name="T74" fmla="*/ 220 w 364"/>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4" h="60">
                    <a:moveTo>
                      <a:pt x="184" y="60"/>
                    </a:moveTo>
                    <a:lnTo>
                      <a:pt x="184" y="60"/>
                    </a:lnTo>
                    <a:lnTo>
                      <a:pt x="114" y="58"/>
                    </a:lnTo>
                    <a:lnTo>
                      <a:pt x="82" y="54"/>
                    </a:lnTo>
                    <a:lnTo>
                      <a:pt x="56" y="52"/>
                    </a:lnTo>
                    <a:lnTo>
                      <a:pt x="34" y="48"/>
                    </a:lnTo>
                    <a:lnTo>
                      <a:pt x="16" y="42"/>
                    </a:lnTo>
                    <a:lnTo>
                      <a:pt x="6" y="38"/>
                    </a:lnTo>
                    <a:lnTo>
                      <a:pt x="2" y="36"/>
                    </a:lnTo>
                    <a:lnTo>
                      <a:pt x="2" y="32"/>
                    </a:lnTo>
                    <a:lnTo>
                      <a:pt x="2" y="32"/>
                    </a:lnTo>
                    <a:lnTo>
                      <a:pt x="2" y="30"/>
                    </a:lnTo>
                    <a:lnTo>
                      <a:pt x="6" y="26"/>
                    </a:lnTo>
                    <a:lnTo>
                      <a:pt x="16" y="20"/>
                    </a:lnTo>
                    <a:lnTo>
                      <a:pt x="34" y="14"/>
                    </a:lnTo>
                    <a:lnTo>
                      <a:pt x="56" y="10"/>
                    </a:lnTo>
                    <a:lnTo>
                      <a:pt x="82" y="6"/>
                    </a:lnTo>
                    <a:lnTo>
                      <a:pt x="114" y="2"/>
                    </a:lnTo>
                    <a:lnTo>
                      <a:pt x="148" y="2"/>
                    </a:lnTo>
                    <a:lnTo>
                      <a:pt x="184" y="0"/>
                    </a:lnTo>
                    <a:lnTo>
                      <a:pt x="184" y="0"/>
                    </a:lnTo>
                    <a:lnTo>
                      <a:pt x="220" y="2"/>
                    </a:lnTo>
                    <a:lnTo>
                      <a:pt x="252" y="2"/>
                    </a:lnTo>
                    <a:lnTo>
                      <a:pt x="284" y="6"/>
                    </a:lnTo>
                    <a:lnTo>
                      <a:pt x="310" y="10"/>
                    </a:lnTo>
                    <a:lnTo>
                      <a:pt x="332" y="14"/>
                    </a:lnTo>
                    <a:lnTo>
                      <a:pt x="348" y="20"/>
                    </a:lnTo>
                    <a:lnTo>
                      <a:pt x="360" y="26"/>
                    </a:lnTo>
                    <a:lnTo>
                      <a:pt x="362" y="30"/>
                    </a:lnTo>
                    <a:lnTo>
                      <a:pt x="362" y="32"/>
                    </a:lnTo>
                    <a:lnTo>
                      <a:pt x="362" y="32"/>
                    </a:lnTo>
                    <a:lnTo>
                      <a:pt x="362" y="36"/>
                    </a:lnTo>
                    <a:lnTo>
                      <a:pt x="360" y="38"/>
                    </a:lnTo>
                    <a:lnTo>
                      <a:pt x="348" y="42"/>
                    </a:lnTo>
                    <a:lnTo>
                      <a:pt x="332" y="48"/>
                    </a:lnTo>
                    <a:lnTo>
                      <a:pt x="310" y="52"/>
                    </a:lnTo>
                    <a:lnTo>
                      <a:pt x="252" y="58"/>
                    </a:lnTo>
                    <a:lnTo>
                      <a:pt x="184" y="60"/>
                    </a:lnTo>
                    <a:close/>
                    <a:moveTo>
                      <a:pt x="184" y="0"/>
                    </a:moveTo>
                    <a:lnTo>
                      <a:pt x="184" y="0"/>
                    </a:lnTo>
                    <a:lnTo>
                      <a:pt x="148" y="0"/>
                    </a:lnTo>
                    <a:lnTo>
                      <a:pt x="112"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4"/>
                    </a:lnTo>
                    <a:lnTo>
                      <a:pt x="112" y="58"/>
                    </a:lnTo>
                    <a:lnTo>
                      <a:pt x="184" y="60"/>
                    </a:lnTo>
                    <a:lnTo>
                      <a:pt x="184" y="60"/>
                    </a:lnTo>
                    <a:lnTo>
                      <a:pt x="254" y="58"/>
                    </a:lnTo>
                    <a:lnTo>
                      <a:pt x="284" y="54"/>
                    </a:lnTo>
                    <a:lnTo>
                      <a:pt x="312" y="52"/>
                    </a:lnTo>
                    <a:lnTo>
                      <a:pt x="334" y="48"/>
                    </a:lnTo>
                    <a:lnTo>
                      <a:pt x="350" y="42"/>
                    </a:lnTo>
                    <a:lnTo>
                      <a:pt x="362" y="38"/>
                    </a:lnTo>
                    <a:lnTo>
                      <a:pt x="364" y="36"/>
                    </a:lnTo>
                    <a:lnTo>
                      <a:pt x="364" y="32"/>
                    </a:lnTo>
                    <a:lnTo>
                      <a:pt x="364" y="32"/>
                    </a:lnTo>
                    <a:lnTo>
                      <a:pt x="364" y="30"/>
                    </a:lnTo>
                    <a:lnTo>
                      <a:pt x="362" y="26"/>
                    </a:lnTo>
                    <a:lnTo>
                      <a:pt x="350" y="20"/>
                    </a:lnTo>
                    <a:lnTo>
                      <a:pt x="334" y="14"/>
                    </a:lnTo>
                    <a:lnTo>
                      <a:pt x="312" y="10"/>
                    </a:lnTo>
                    <a:lnTo>
                      <a:pt x="284" y="6"/>
                    </a:lnTo>
                    <a:lnTo>
                      <a:pt x="254" y="2"/>
                    </a:lnTo>
                    <a:lnTo>
                      <a:pt x="220" y="0"/>
                    </a:lnTo>
                    <a:lnTo>
                      <a:pt x="184" y="0"/>
                    </a:lnTo>
                    <a:close/>
                  </a:path>
                </a:pathLst>
              </a:custGeom>
              <a:solidFill>
                <a:srgbClr val="968E8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2" name="Freeform 599"/>
              <p:cNvSpPr>
                <a:spLocks/>
              </p:cNvSpPr>
              <p:nvPr/>
            </p:nvSpPr>
            <p:spPr bwMode="auto">
              <a:xfrm>
                <a:off x="4713" y="4196"/>
                <a:ext cx="360" cy="60"/>
              </a:xfrm>
              <a:custGeom>
                <a:avLst/>
                <a:gdLst>
                  <a:gd name="T0" fmla="*/ 182 w 360"/>
                  <a:gd name="T1" fmla="*/ 60 h 60"/>
                  <a:gd name="T2" fmla="*/ 182 w 360"/>
                  <a:gd name="T3" fmla="*/ 60 h 60"/>
                  <a:gd name="T4" fmla="*/ 112 w 360"/>
                  <a:gd name="T5" fmla="*/ 58 h 60"/>
                  <a:gd name="T6" fmla="*/ 80 w 360"/>
                  <a:gd name="T7" fmla="*/ 54 h 60"/>
                  <a:gd name="T8" fmla="*/ 54 w 360"/>
                  <a:gd name="T9" fmla="*/ 52 h 60"/>
                  <a:gd name="T10" fmla="*/ 32 w 360"/>
                  <a:gd name="T11" fmla="*/ 48 h 60"/>
                  <a:gd name="T12" fmla="*/ 14 w 360"/>
                  <a:gd name="T13" fmla="*/ 42 h 60"/>
                  <a:gd name="T14" fmla="*/ 4 w 360"/>
                  <a:gd name="T15" fmla="*/ 38 h 60"/>
                  <a:gd name="T16" fmla="*/ 0 w 360"/>
                  <a:gd name="T17" fmla="*/ 36 h 60"/>
                  <a:gd name="T18" fmla="*/ 0 w 360"/>
                  <a:gd name="T19" fmla="*/ 32 h 60"/>
                  <a:gd name="T20" fmla="*/ 0 w 360"/>
                  <a:gd name="T21" fmla="*/ 32 h 60"/>
                  <a:gd name="T22" fmla="*/ 0 w 360"/>
                  <a:gd name="T23" fmla="*/ 30 h 60"/>
                  <a:gd name="T24" fmla="*/ 4 w 360"/>
                  <a:gd name="T25" fmla="*/ 26 h 60"/>
                  <a:gd name="T26" fmla="*/ 14 w 360"/>
                  <a:gd name="T27" fmla="*/ 20 h 60"/>
                  <a:gd name="T28" fmla="*/ 32 w 360"/>
                  <a:gd name="T29" fmla="*/ 14 h 60"/>
                  <a:gd name="T30" fmla="*/ 54 w 360"/>
                  <a:gd name="T31" fmla="*/ 10 h 60"/>
                  <a:gd name="T32" fmla="*/ 80 w 360"/>
                  <a:gd name="T33" fmla="*/ 6 h 60"/>
                  <a:gd name="T34" fmla="*/ 112 w 360"/>
                  <a:gd name="T35" fmla="*/ 2 h 60"/>
                  <a:gd name="T36" fmla="*/ 146 w 360"/>
                  <a:gd name="T37" fmla="*/ 2 h 60"/>
                  <a:gd name="T38" fmla="*/ 182 w 360"/>
                  <a:gd name="T39" fmla="*/ 0 h 60"/>
                  <a:gd name="T40" fmla="*/ 182 w 360"/>
                  <a:gd name="T41" fmla="*/ 0 h 60"/>
                  <a:gd name="T42" fmla="*/ 218 w 360"/>
                  <a:gd name="T43" fmla="*/ 2 h 60"/>
                  <a:gd name="T44" fmla="*/ 250 w 360"/>
                  <a:gd name="T45" fmla="*/ 2 h 60"/>
                  <a:gd name="T46" fmla="*/ 282 w 360"/>
                  <a:gd name="T47" fmla="*/ 6 h 60"/>
                  <a:gd name="T48" fmla="*/ 308 w 360"/>
                  <a:gd name="T49" fmla="*/ 10 h 60"/>
                  <a:gd name="T50" fmla="*/ 330 w 360"/>
                  <a:gd name="T51" fmla="*/ 14 h 60"/>
                  <a:gd name="T52" fmla="*/ 346 w 360"/>
                  <a:gd name="T53" fmla="*/ 20 h 60"/>
                  <a:gd name="T54" fmla="*/ 358 w 360"/>
                  <a:gd name="T55" fmla="*/ 26 h 60"/>
                  <a:gd name="T56" fmla="*/ 360 w 360"/>
                  <a:gd name="T57" fmla="*/ 30 h 60"/>
                  <a:gd name="T58" fmla="*/ 360 w 360"/>
                  <a:gd name="T59" fmla="*/ 32 h 60"/>
                  <a:gd name="T60" fmla="*/ 360 w 360"/>
                  <a:gd name="T61" fmla="*/ 32 h 60"/>
                  <a:gd name="T62" fmla="*/ 360 w 360"/>
                  <a:gd name="T63" fmla="*/ 36 h 60"/>
                  <a:gd name="T64" fmla="*/ 358 w 360"/>
                  <a:gd name="T65" fmla="*/ 38 h 60"/>
                  <a:gd name="T66" fmla="*/ 346 w 360"/>
                  <a:gd name="T67" fmla="*/ 42 h 60"/>
                  <a:gd name="T68" fmla="*/ 330 w 360"/>
                  <a:gd name="T69" fmla="*/ 48 h 60"/>
                  <a:gd name="T70" fmla="*/ 308 w 360"/>
                  <a:gd name="T71" fmla="*/ 52 h 60"/>
                  <a:gd name="T72" fmla="*/ 250 w 360"/>
                  <a:gd name="T73" fmla="*/ 58 h 60"/>
                  <a:gd name="T74" fmla="*/ 182 w 360"/>
                  <a:gd name="T7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0" h="60">
                    <a:moveTo>
                      <a:pt x="182" y="60"/>
                    </a:moveTo>
                    <a:lnTo>
                      <a:pt x="182" y="60"/>
                    </a:lnTo>
                    <a:lnTo>
                      <a:pt x="112" y="58"/>
                    </a:lnTo>
                    <a:lnTo>
                      <a:pt x="80" y="54"/>
                    </a:lnTo>
                    <a:lnTo>
                      <a:pt x="54" y="52"/>
                    </a:lnTo>
                    <a:lnTo>
                      <a:pt x="32" y="48"/>
                    </a:lnTo>
                    <a:lnTo>
                      <a:pt x="14" y="42"/>
                    </a:lnTo>
                    <a:lnTo>
                      <a:pt x="4" y="38"/>
                    </a:lnTo>
                    <a:lnTo>
                      <a:pt x="0" y="36"/>
                    </a:lnTo>
                    <a:lnTo>
                      <a:pt x="0" y="32"/>
                    </a:lnTo>
                    <a:lnTo>
                      <a:pt x="0" y="32"/>
                    </a:lnTo>
                    <a:lnTo>
                      <a:pt x="0" y="30"/>
                    </a:lnTo>
                    <a:lnTo>
                      <a:pt x="4" y="26"/>
                    </a:lnTo>
                    <a:lnTo>
                      <a:pt x="14" y="20"/>
                    </a:lnTo>
                    <a:lnTo>
                      <a:pt x="32" y="14"/>
                    </a:lnTo>
                    <a:lnTo>
                      <a:pt x="54" y="10"/>
                    </a:lnTo>
                    <a:lnTo>
                      <a:pt x="80" y="6"/>
                    </a:lnTo>
                    <a:lnTo>
                      <a:pt x="112" y="2"/>
                    </a:lnTo>
                    <a:lnTo>
                      <a:pt x="146" y="2"/>
                    </a:lnTo>
                    <a:lnTo>
                      <a:pt x="182" y="0"/>
                    </a:lnTo>
                    <a:lnTo>
                      <a:pt x="182" y="0"/>
                    </a:lnTo>
                    <a:lnTo>
                      <a:pt x="218" y="2"/>
                    </a:lnTo>
                    <a:lnTo>
                      <a:pt x="250" y="2"/>
                    </a:lnTo>
                    <a:lnTo>
                      <a:pt x="282" y="6"/>
                    </a:lnTo>
                    <a:lnTo>
                      <a:pt x="308" y="10"/>
                    </a:lnTo>
                    <a:lnTo>
                      <a:pt x="330" y="14"/>
                    </a:lnTo>
                    <a:lnTo>
                      <a:pt x="346" y="20"/>
                    </a:lnTo>
                    <a:lnTo>
                      <a:pt x="358" y="26"/>
                    </a:lnTo>
                    <a:lnTo>
                      <a:pt x="360" y="30"/>
                    </a:lnTo>
                    <a:lnTo>
                      <a:pt x="360" y="32"/>
                    </a:lnTo>
                    <a:lnTo>
                      <a:pt x="360" y="32"/>
                    </a:lnTo>
                    <a:lnTo>
                      <a:pt x="360" y="36"/>
                    </a:lnTo>
                    <a:lnTo>
                      <a:pt x="358" y="38"/>
                    </a:lnTo>
                    <a:lnTo>
                      <a:pt x="346" y="42"/>
                    </a:lnTo>
                    <a:lnTo>
                      <a:pt x="330" y="48"/>
                    </a:lnTo>
                    <a:lnTo>
                      <a:pt x="308" y="52"/>
                    </a:lnTo>
                    <a:lnTo>
                      <a:pt x="250" y="58"/>
                    </a:lnTo>
                    <a:lnTo>
                      <a:pt x="182"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3" name="Freeform 600"/>
              <p:cNvSpPr>
                <a:spLocks/>
              </p:cNvSpPr>
              <p:nvPr/>
            </p:nvSpPr>
            <p:spPr bwMode="auto">
              <a:xfrm>
                <a:off x="4711" y="4196"/>
                <a:ext cx="364" cy="60"/>
              </a:xfrm>
              <a:custGeom>
                <a:avLst/>
                <a:gdLst>
                  <a:gd name="T0" fmla="*/ 184 w 364"/>
                  <a:gd name="T1" fmla="*/ 0 h 60"/>
                  <a:gd name="T2" fmla="*/ 184 w 364"/>
                  <a:gd name="T3" fmla="*/ 0 h 60"/>
                  <a:gd name="T4" fmla="*/ 148 w 364"/>
                  <a:gd name="T5" fmla="*/ 0 h 60"/>
                  <a:gd name="T6" fmla="*/ 112 w 364"/>
                  <a:gd name="T7" fmla="*/ 2 h 60"/>
                  <a:gd name="T8" fmla="*/ 82 w 364"/>
                  <a:gd name="T9" fmla="*/ 6 h 60"/>
                  <a:gd name="T10" fmla="*/ 54 w 364"/>
                  <a:gd name="T11" fmla="*/ 10 h 60"/>
                  <a:gd name="T12" fmla="*/ 32 w 364"/>
                  <a:gd name="T13" fmla="*/ 14 h 60"/>
                  <a:gd name="T14" fmla="*/ 14 w 364"/>
                  <a:gd name="T15" fmla="*/ 20 h 60"/>
                  <a:gd name="T16" fmla="*/ 4 w 364"/>
                  <a:gd name="T17" fmla="*/ 26 h 60"/>
                  <a:gd name="T18" fmla="*/ 0 w 364"/>
                  <a:gd name="T19" fmla="*/ 30 h 60"/>
                  <a:gd name="T20" fmla="*/ 0 w 364"/>
                  <a:gd name="T21" fmla="*/ 32 h 60"/>
                  <a:gd name="T22" fmla="*/ 0 w 364"/>
                  <a:gd name="T23" fmla="*/ 32 h 60"/>
                  <a:gd name="T24" fmla="*/ 0 w 364"/>
                  <a:gd name="T25" fmla="*/ 36 h 60"/>
                  <a:gd name="T26" fmla="*/ 4 w 364"/>
                  <a:gd name="T27" fmla="*/ 38 h 60"/>
                  <a:gd name="T28" fmla="*/ 14 w 364"/>
                  <a:gd name="T29" fmla="*/ 42 h 60"/>
                  <a:gd name="T30" fmla="*/ 32 w 364"/>
                  <a:gd name="T31" fmla="*/ 48 h 60"/>
                  <a:gd name="T32" fmla="*/ 54 w 364"/>
                  <a:gd name="T33" fmla="*/ 52 h 60"/>
                  <a:gd name="T34" fmla="*/ 82 w 364"/>
                  <a:gd name="T35" fmla="*/ 54 h 60"/>
                  <a:gd name="T36" fmla="*/ 112 w 364"/>
                  <a:gd name="T37" fmla="*/ 58 h 60"/>
                  <a:gd name="T38" fmla="*/ 184 w 364"/>
                  <a:gd name="T39" fmla="*/ 60 h 60"/>
                  <a:gd name="T40" fmla="*/ 184 w 364"/>
                  <a:gd name="T41" fmla="*/ 60 h 60"/>
                  <a:gd name="T42" fmla="*/ 254 w 364"/>
                  <a:gd name="T43" fmla="*/ 58 h 60"/>
                  <a:gd name="T44" fmla="*/ 284 w 364"/>
                  <a:gd name="T45" fmla="*/ 54 h 60"/>
                  <a:gd name="T46" fmla="*/ 312 w 364"/>
                  <a:gd name="T47" fmla="*/ 52 h 60"/>
                  <a:gd name="T48" fmla="*/ 334 w 364"/>
                  <a:gd name="T49" fmla="*/ 48 h 60"/>
                  <a:gd name="T50" fmla="*/ 350 w 364"/>
                  <a:gd name="T51" fmla="*/ 42 h 60"/>
                  <a:gd name="T52" fmla="*/ 362 w 364"/>
                  <a:gd name="T53" fmla="*/ 38 h 60"/>
                  <a:gd name="T54" fmla="*/ 364 w 364"/>
                  <a:gd name="T55" fmla="*/ 36 h 60"/>
                  <a:gd name="T56" fmla="*/ 364 w 364"/>
                  <a:gd name="T57" fmla="*/ 32 h 60"/>
                  <a:gd name="T58" fmla="*/ 364 w 364"/>
                  <a:gd name="T59" fmla="*/ 32 h 60"/>
                  <a:gd name="T60" fmla="*/ 364 w 364"/>
                  <a:gd name="T61" fmla="*/ 30 h 60"/>
                  <a:gd name="T62" fmla="*/ 362 w 364"/>
                  <a:gd name="T63" fmla="*/ 26 h 60"/>
                  <a:gd name="T64" fmla="*/ 350 w 364"/>
                  <a:gd name="T65" fmla="*/ 20 h 60"/>
                  <a:gd name="T66" fmla="*/ 334 w 364"/>
                  <a:gd name="T67" fmla="*/ 14 h 60"/>
                  <a:gd name="T68" fmla="*/ 312 w 364"/>
                  <a:gd name="T69" fmla="*/ 10 h 60"/>
                  <a:gd name="T70" fmla="*/ 284 w 364"/>
                  <a:gd name="T71" fmla="*/ 6 h 60"/>
                  <a:gd name="T72" fmla="*/ 254 w 364"/>
                  <a:gd name="T73" fmla="*/ 2 h 60"/>
                  <a:gd name="T74" fmla="*/ 220 w 364"/>
                  <a:gd name="T75" fmla="*/ 0 h 60"/>
                  <a:gd name="T76" fmla="*/ 184 w 364"/>
                  <a:gd name="T77"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64" h="60">
                    <a:moveTo>
                      <a:pt x="184" y="0"/>
                    </a:moveTo>
                    <a:lnTo>
                      <a:pt x="184" y="0"/>
                    </a:lnTo>
                    <a:lnTo>
                      <a:pt x="148" y="0"/>
                    </a:lnTo>
                    <a:lnTo>
                      <a:pt x="112" y="2"/>
                    </a:lnTo>
                    <a:lnTo>
                      <a:pt x="82"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2" y="54"/>
                    </a:lnTo>
                    <a:lnTo>
                      <a:pt x="112" y="58"/>
                    </a:lnTo>
                    <a:lnTo>
                      <a:pt x="184" y="60"/>
                    </a:lnTo>
                    <a:lnTo>
                      <a:pt x="184" y="60"/>
                    </a:lnTo>
                    <a:lnTo>
                      <a:pt x="254" y="58"/>
                    </a:lnTo>
                    <a:lnTo>
                      <a:pt x="284" y="54"/>
                    </a:lnTo>
                    <a:lnTo>
                      <a:pt x="312" y="52"/>
                    </a:lnTo>
                    <a:lnTo>
                      <a:pt x="334" y="48"/>
                    </a:lnTo>
                    <a:lnTo>
                      <a:pt x="350" y="42"/>
                    </a:lnTo>
                    <a:lnTo>
                      <a:pt x="362" y="38"/>
                    </a:lnTo>
                    <a:lnTo>
                      <a:pt x="364" y="36"/>
                    </a:lnTo>
                    <a:lnTo>
                      <a:pt x="364" y="32"/>
                    </a:lnTo>
                    <a:lnTo>
                      <a:pt x="364" y="32"/>
                    </a:lnTo>
                    <a:lnTo>
                      <a:pt x="364" y="30"/>
                    </a:lnTo>
                    <a:lnTo>
                      <a:pt x="362" y="26"/>
                    </a:lnTo>
                    <a:lnTo>
                      <a:pt x="350" y="20"/>
                    </a:lnTo>
                    <a:lnTo>
                      <a:pt x="334" y="14"/>
                    </a:lnTo>
                    <a:lnTo>
                      <a:pt x="312" y="10"/>
                    </a:lnTo>
                    <a:lnTo>
                      <a:pt x="284" y="6"/>
                    </a:lnTo>
                    <a:lnTo>
                      <a:pt x="254" y="2"/>
                    </a:lnTo>
                    <a:lnTo>
                      <a:pt x="220" y="0"/>
                    </a:lnTo>
                    <a:lnTo>
                      <a:pt x="1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4" name="Freeform 601"/>
              <p:cNvSpPr>
                <a:spLocks noEditPoints="1"/>
              </p:cNvSpPr>
              <p:nvPr/>
            </p:nvSpPr>
            <p:spPr bwMode="auto">
              <a:xfrm>
                <a:off x="4713" y="4196"/>
                <a:ext cx="360" cy="60"/>
              </a:xfrm>
              <a:custGeom>
                <a:avLst/>
                <a:gdLst>
                  <a:gd name="T0" fmla="*/ 182 w 360"/>
                  <a:gd name="T1" fmla="*/ 60 h 60"/>
                  <a:gd name="T2" fmla="*/ 56 w 360"/>
                  <a:gd name="T3" fmla="*/ 52 h 60"/>
                  <a:gd name="T4" fmla="*/ 16 w 360"/>
                  <a:gd name="T5" fmla="*/ 42 h 60"/>
                  <a:gd name="T6" fmla="*/ 2 w 360"/>
                  <a:gd name="T7" fmla="*/ 36 h 60"/>
                  <a:gd name="T8" fmla="*/ 2 w 360"/>
                  <a:gd name="T9" fmla="*/ 32 h 60"/>
                  <a:gd name="T10" fmla="*/ 6 w 360"/>
                  <a:gd name="T11" fmla="*/ 26 h 60"/>
                  <a:gd name="T12" fmla="*/ 32 w 360"/>
                  <a:gd name="T13" fmla="*/ 14 h 60"/>
                  <a:gd name="T14" fmla="*/ 82 w 360"/>
                  <a:gd name="T15" fmla="*/ 6 h 60"/>
                  <a:gd name="T16" fmla="*/ 146 w 360"/>
                  <a:gd name="T17" fmla="*/ 2 h 60"/>
                  <a:gd name="T18" fmla="*/ 182 w 360"/>
                  <a:gd name="T19" fmla="*/ 0 h 60"/>
                  <a:gd name="T20" fmla="*/ 250 w 360"/>
                  <a:gd name="T21" fmla="*/ 4 h 60"/>
                  <a:gd name="T22" fmla="*/ 306 w 360"/>
                  <a:gd name="T23" fmla="*/ 10 h 60"/>
                  <a:gd name="T24" fmla="*/ 344 w 360"/>
                  <a:gd name="T25" fmla="*/ 20 h 60"/>
                  <a:gd name="T26" fmla="*/ 358 w 360"/>
                  <a:gd name="T27" fmla="*/ 30 h 60"/>
                  <a:gd name="T28" fmla="*/ 358 w 360"/>
                  <a:gd name="T29" fmla="*/ 32 h 60"/>
                  <a:gd name="T30" fmla="*/ 356 w 360"/>
                  <a:gd name="T31" fmla="*/ 38 h 60"/>
                  <a:gd name="T32" fmla="*/ 328 w 360"/>
                  <a:gd name="T33" fmla="*/ 48 h 60"/>
                  <a:gd name="T34" fmla="*/ 250 w 360"/>
                  <a:gd name="T35" fmla="*/ 56 h 60"/>
                  <a:gd name="T36" fmla="*/ 182 w 360"/>
                  <a:gd name="T37" fmla="*/ 0 h 60"/>
                  <a:gd name="T38" fmla="*/ 146 w 360"/>
                  <a:gd name="T39" fmla="*/ 2 h 60"/>
                  <a:gd name="T40" fmla="*/ 80 w 360"/>
                  <a:gd name="T41" fmla="*/ 6 h 60"/>
                  <a:gd name="T42" fmla="*/ 32 w 360"/>
                  <a:gd name="T43" fmla="*/ 14 h 60"/>
                  <a:gd name="T44" fmla="*/ 4 w 360"/>
                  <a:gd name="T45" fmla="*/ 26 h 60"/>
                  <a:gd name="T46" fmla="*/ 0 w 360"/>
                  <a:gd name="T47" fmla="*/ 32 h 60"/>
                  <a:gd name="T48" fmla="*/ 0 w 360"/>
                  <a:gd name="T49" fmla="*/ 36 h 60"/>
                  <a:gd name="T50" fmla="*/ 14 w 360"/>
                  <a:gd name="T51" fmla="*/ 42 h 60"/>
                  <a:gd name="T52" fmla="*/ 54 w 360"/>
                  <a:gd name="T53" fmla="*/ 52 h 60"/>
                  <a:gd name="T54" fmla="*/ 112 w 360"/>
                  <a:gd name="T55" fmla="*/ 58 h 60"/>
                  <a:gd name="T56" fmla="*/ 182 w 360"/>
                  <a:gd name="T57" fmla="*/ 60 h 60"/>
                  <a:gd name="T58" fmla="*/ 308 w 360"/>
                  <a:gd name="T59" fmla="*/ 52 h 60"/>
                  <a:gd name="T60" fmla="*/ 346 w 360"/>
                  <a:gd name="T61" fmla="*/ 42 h 60"/>
                  <a:gd name="T62" fmla="*/ 360 w 360"/>
                  <a:gd name="T63" fmla="*/ 36 h 60"/>
                  <a:gd name="T64" fmla="*/ 360 w 360"/>
                  <a:gd name="T65" fmla="*/ 32 h 60"/>
                  <a:gd name="T66" fmla="*/ 358 w 360"/>
                  <a:gd name="T67" fmla="*/ 26 h 60"/>
                  <a:gd name="T68" fmla="*/ 330 w 360"/>
                  <a:gd name="T69" fmla="*/ 14 h 60"/>
                  <a:gd name="T70" fmla="*/ 282 w 360"/>
                  <a:gd name="T71" fmla="*/ 6 h 60"/>
                  <a:gd name="T72" fmla="*/ 218 w 360"/>
                  <a:gd name="T73"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60">
                    <a:moveTo>
                      <a:pt x="182" y="60"/>
                    </a:moveTo>
                    <a:lnTo>
                      <a:pt x="182" y="60"/>
                    </a:lnTo>
                    <a:lnTo>
                      <a:pt x="112" y="56"/>
                    </a:lnTo>
                    <a:lnTo>
                      <a:pt x="56" y="52"/>
                    </a:lnTo>
                    <a:lnTo>
                      <a:pt x="32" y="48"/>
                    </a:lnTo>
                    <a:lnTo>
                      <a:pt x="16" y="42"/>
                    </a:lnTo>
                    <a:lnTo>
                      <a:pt x="6" y="38"/>
                    </a:lnTo>
                    <a:lnTo>
                      <a:pt x="2" y="36"/>
                    </a:lnTo>
                    <a:lnTo>
                      <a:pt x="2" y="32"/>
                    </a:lnTo>
                    <a:lnTo>
                      <a:pt x="2" y="32"/>
                    </a:lnTo>
                    <a:lnTo>
                      <a:pt x="2" y="30"/>
                    </a:lnTo>
                    <a:lnTo>
                      <a:pt x="6" y="26"/>
                    </a:lnTo>
                    <a:lnTo>
                      <a:pt x="16" y="20"/>
                    </a:lnTo>
                    <a:lnTo>
                      <a:pt x="32" y="14"/>
                    </a:lnTo>
                    <a:lnTo>
                      <a:pt x="56" y="10"/>
                    </a:lnTo>
                    <a:lnTo>
                      <a:pt x="82" y="6"/>
                    </a:lnTo>
                    <a:lnTo>
                      <a:pt x="112" y="4"/>
                    </a:lnTo>
                    <a:lnTo>
                      <a:pt x="146" y="2"/>
                    </a:lnTo>
                    <a:lnTo>
                      <a:pt x="182" y="0"/>
                    </a:lnTo>
                    <a:lnTo>
                      <a:pt x="182" y="0"/>
                    </a:lnTo>
                    <a:lnTo>
                      <a:pt x="218" y="2"/>
                    </a:lnTo>
                    <a:lnTo>
                      <a:pt x="250" y="4"/>
                    </a:lnTo>
                    <a:lnTo>
                      <a:pt x="280" y="6"/>
                    </a:lnTo>
                    <a:lnTo>
                      <a:pt x="306" y="10"/>
                    </a:lnTo>
                    <a:lnTo>
                      <a:pt x="328" y="14"/>
                    </a:lnTo>
                    <a:lnTo>
                      <a:pt x="344" y="20"/>
                    </a:lnTo>
                    <a:lnTo>
                      <a:pt x="356" y="26"/>
                    </a:lnTo>
                    <a:lnTo>
                      <a:pt x="358" y="30"/>
                    </a:lnTo>
                    <a:lnTo>
                      <a:pt x="358" y="32"/>
                    </a:lnTo>
                    <a:lnTo>
                      <a:pt x="358" y="32"/>
                    </a:lnTo>
                    <a:lnTo>
                      <a:pt x="358" y="36"/>
                    </a:lnTo>
                    <a:lnTo>
                      <a:pt x="356" y="38"/>
                    </a:lnTo>
                    <a:lnTo>
                      <a:pt x="344" y="42"/>
                    </a:lnTo>
                    <a:lnTo>
                      <a:pt x="328" y="48"/>
                    </a:lnTo>
                    <a:lnTo>
                      <a:pt x="306" y="52"/>
                    </a:lnTo>
                    <a:lnTo>
                      <a:pt x="250" y="56"/>
                    </a:lnTo>
                    <a:lnTo>
                      <a:pt x="182" y="60"/>
                    </a:lnTo>
                    <a:close/>
                    <a:moveTo>
                      <a:pt x="182" y="0"/>
                    </a:moveTo>
                    <a:lnTo>
                      <a:pt x="182" y="0"/>
                    </a:lnTo>
                    <a:lnTo>
                      <a:pt x="146" y="2"/>
                    </a:lnTo>
                    <a:lnTo>
                      <a:pt x="112" y="2"/>
                    </a:lnTo>
                    <a:lnTo>
                      <a:pt x="80"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0" y="54"/>
                    </a:lnTo>
                    <a:lnTo>
                      <a:pt x="112" y="58"/>
                    </a:lnTo>
                    <a:lnTo>
                      <a:pt x="182" y="60"/>
                    </a:lnTo>
                    <a:lnTo>
                      <a:pt x="182" y="60"/>
                    </a:lnTo>
                    <a:lnTo>
                      <a:pt x="250" y="58"/>
                    </a:lnTo>
                    <a:lnTo>
                      <a:pt x="308" y="52"/>
                    </a:lnTo>
                    <a:lnTo>
                      <a:pt x="330" y="48"/>
                    </a:lnTo>
                    <a:lnTo>
                      <a:pt x="346" y="42"/>
                    </a:lnTo>
                    <a:lnTo>
                      <a:pt x="358" y="38"/>
                    </a:lnTo>
                    <a:lnTo>
                      <a:pt x="360" y="36"/>
                    </a:lnTo>
                    <a:lnTo>
                      <a:pt x="360" y="32"/>
                    </a:lnTo>
                    <a:lnTo>
                      <a:pt x="360" y="32"/>
                    </a:lnTo>
                    <a:lnTo>
                      <a:pt x="360" y="30"/>
                    </a:lnTo>
                    <a:lnTo>
                      <a:pt x="358" y="26"/>
                    </a:lnTo>
                    <a:lnTo>
                      <a:pt x="346" y="20"/>
                    </a:lnTo>
                    <a:lnTo>
                      <a:pt x="330" y="14"/>
                    </a:lnTo>
                    <a:lnTo>
                      <a:pt x="308" y="10"/>
                    </a:lnTo>
                    <a:lnTo>
                      <a:pt x="282" y="6"/>
                    </a:lnTo>
                    <a:lnTo>
                      <a:pt x="250" y="2"/>
                    </a:lnTo>
                    <a:lnTo>
                      <a:pt x="218" y="2"/>
                    </a:lnTo>
                    <a:lnTo>
                      <a:pt x="182" y="0"/>
                    </a:lnTo>
                    <a:close/>
                  </a:path>
                </a:pathLst>
              </a:custGeom>
              <a:solidFill>
                <a:srgbClr val="958D8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5" name="Freeform 602"/>
              <p:cNvSpPr>
                <a:spLocks/>
              </p:cNvSpPr>
              <p:nvPr/>
            </p:nvSpPr>
            <p:spPr bwMode="auto">
              <a:xfrm>
                <a:off x="4715" y="4196"/>
                <a:ext cx="356" cy="60"/>
              </a:xfrm>
              <a:custGeom>
                <a:avLst/>
                <a:gdLst>
                  <a:gd name="T0" fmla="*/ 180 w 356"/>
                  <a:gd name="T1" fmla="*/ 60 h 60"/>
                  <a:gd name="T2" fmla="*/ 180 w 356"/>
                  <a:gd name="T3" fmla="*/ 60 h 60"/>
                  <a:gd name="T4" fmla="*/ 110 w 356"/>
                  <a:gd name="T5" fmla="*/ 56 h 60"/>
                  <a:gd name="T6" fmla="*/ 54 w 356"/>
                  <a:gd name="T7" fmla="*/ 52 h 60"/>
                  <a:gd name="T8" fmla="*/ 30 w 356"/>
                  <a:gd name="T9" fmla="*/ 48 h 60"/>
                  <a:gd name="T10" fmla="*/ 14 w 356"/>
                  <a:gd name="T11" fmla="*/ 42 h 60"/>
                  <a:gd name="T12" fmla="*/ 4 w 356"/>
                  <a:gd name="T13" fmla="*/ 38 h 60"/>
                  <a:gd name="T14" fmla="*/ 0 w 356"/>
                  <a:gd name="T15" fmla="*/ 36 h 60"/>
                  <a:gd name="T16" fmla="*/ 0 w 356"/>
                  <a:gd name="T17" fmla="*/ 32 h 60"/>
                  <a:gd name="T18" fmla="*/ 0 w 356"/>
                  <a:gd name="T19" fmla="*/ 32 h 60"/>
                  <a:gd name="T20" fmla="*/ 0 w 356"/>
                  <a:gd name="T21" fmla="*/ 30 h 60"/>
                  <a:gd name="T22" fmla="*/ 4 w 356"/>
                  <a:gd name="T23" fmla="*/ 26 h 60"/>
                  <a:gd name="T24" fmla="*/ 14 w 356"/>
                  <a:gd name="T25" fmla="*/ 20 h 60"/>
                  <a:gd name="T26" fmla="*/ 30 w 356"/>
                  <a:gd name="T27" fmla="*/ 14 h 60"/>
                  <a:gd name="T28" fmla="*/ 54 w 356"/>
                  <a:gd name="T29" fmla="*/ 10 h 60"/>
                  <a:gd name="T30" fmla="*/ 80 w 356"/>
                  <a:gd name="T31" fmla="*/ 6 h 60"/>
                  <a:gd name="T32" fmla="*/ 110 w 356"/>
                  <a:gd name="T33" fmla="*/ 4 h 60"/>
                  <a:gd name="T34" fmla="*/ 144 w 356"/>
                  <a:gd name="T35" fmla="*/ 2 h 60"/>
                  <a:gd name="T36" fmla="*/ 180 w 356"/>
                  <a:gd name="T37" fmla="*/ 0 h 60"/>
                  <a:gd name="T38" fmla="*/ 180 w 356"/>
                  <a:gd name="T39" fmla="*/ 0 h 60"/>
                  <a:gd name="T40" fmla="*/ 216 w 356"/>
                  <a:gd name="T41" fmla="*/ 2 h 60"/>
                  <a:gd name="T42" fmla="*/ 248 w 356"/>
                  <a:gd name="T43" fmla="*/ 4 h 60"/>
                  <a:gd name="T44" fmla="*/ 278 w 356"/>
                  <a:gd name="T45" fmla="*/ 6 h 60"/>
                  <a:gd name="T46" fmla="*/ 304 w 356"/>
                  <a:gd name="T47" fmla="*/ 10 h 60"/>
                  <a:gd name="T48" fmla="*/ 326 w 356"/>
                  <a:gd name="T49" fmla="*/ 14 h 60"/>
                  <a:gd name="T50" fmla="*/ 342 w 356"/>
                  <a:gd name="T51" fmla="*/ 20 h 60"/>
                  <a:gd name="T52" fmla="*/ 354 w 356"/>
                  <a:gd name="T53" fmla="*/ 26 h 60"/>
                  <a:gd name="T54" fmla="*/ 356 w 356"/>
                  <a:gd name="T55" fmla="*/ 30 h 60"/>
                  <a:gd name="T56" fmla="*/ 356 w 356"/>
                  <a:gd name="T57" fmla="*/ 32 h 60"/>
                  <a:gd name="T58" fmla="*/ 356 w 356"/>
                  <a:gd name="T59" fmla="*/ 32 h 60"/>
                  <a:gd name="T60" fmla="*/ 356 w 356"/>
                  <a:gd name="T61" fmla="*/ 36 h 60"/>
                  <a:gd name="T62" fmla="*/ 354 w 356"/>
                  <a:gd name="T63" fmla="*/ 38 h 60"/>
                  <a:gd name="T64" fmla="*/ 342 w 356"/>
                  <a:gd name="T65" fmla="*/ 42 h 60"/>
                  <a:gd name="T66" fmla="*/ 326 w 356"/>
                  <a:gd name="T67" fmla="*/ 48 h 60"/>
                  <a:gd name="T68" fmla="*/ 304 w 356"/>
                  <a:gd name="T69" fmla="*/ 52 h 60"/>
                  <a:gd name="T70" fmla="*/ 248 w 356"/>
                  <a:gd name="T71" fmla="*/ 56 h 60"/>
                  <a:gd name="T72" fmla="*/ 180 w 356"/>
                  <a:gd name="T73"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60"/>
                    </a:moveTo>
                    <a:lnTo>
                      <a:pt x="180" y="60"/>
                    </a:lnTo>
                    <a:lnTo>
                      <a:pt x="110" y="56"/>
                    </a:lnTo>
                    <a:lnTo>
                      <a:pt x="54" y="52"/>
                    </a:lnTo>
                    <a:lnTo>
                      <a:pt x="30" y="48"/>
                    </a:lnTo>
                    <a:lnTo>
                      <a:pt x="14" y="42"/>
                    </a:lnTo>
                    <a:lnTo>
                      <a:pt x="4" y="38"/>
                    </a:lnTo>
                    <a:lnTo>
                      <a:pt x="0" y="36"/>
                    </a:lnTo>
                    <a:lnTo>
                      <a:pt x="0" y="32"/>
                    </a:lnTo>
                    <a:lnTo>
                      <a:pt x="0" y="32"/>
                    </a:lnTo>
                    <a:lnTo>
                      <a:pt x="0" y="30"/>
                    </a:lnTo>
                    <a:lnTo>
                      <a:pt x="4" y="26"/>
                    </a:lnTo>
                    <a:lnTo>
                      <a:pt x="14" y="20"/>
                    </a:lnTo>
                    <a:lnTo>
                      <a:pt x="30" y="14"/>
                    </a:lnTo>
                    <a:lnTo>
                      <a:pt x="54" y="10"/>
                    </a:lnTo>
                    <a:lnTo>
                      <a:pt x="80" y="6"/>
                    </a:lnTo>
                    <a:lnTo>
                      <a:pt x="110" y="4"/>
                    </a:lnTo>
                    <a:lnTo>
                      <a:pt x="144" y="2"/>
                    </a:lnTo>
                    <a:lnTo>
                      <a:pt x="180" y="0"/>
                    </a:lnTo>
                    <a:lnTo>
                      <a:pt x="180" y="0"/>
                    </a:lnTo>
                    <a:lnTo>
                      <a:pt x="216" y="2"/>
                    </a:lnTo>
                    <a:lnTo>
                      <a:pt x="248" y="4"/>
                    </a:lnTo>
                    <a:lnTo>
                      <a:pt x="278" y="6"/>
                    </a:lnTo>
                    <a:lnTo>
                      <a:pt x="304" y="10"/>
                    </a:lnTo>
                    <a:lnTo>
                      <a:pt x="326" y="14"/>
                    </a:lnTo>
                    <a:lnTo>
                      <a:pt x="342" y="20"/>
                    </a:lnTo>
                    <a:lnTo>
                      <a:pt x="354" y="26"/>
                    </a:lnTo>
                    <a:lnTo>
                      <a:pt x="356" y="30"/>
                    </a:lnTo>
                    <a:lnTo>
                      <a:pt x="356" y="32"/>
                    </a:lnTo>
                    <a:lnTo>
                      <a:pt x="356" y="32"/>
                    </a:lnTo>
                    <a:lnTo>
                      <a:pt x="356" y="36"/>
                    </a:lnTo>
                    <a:lnTo>
                      <a:pt x="354" y="38"/>
                    </a:lnTo>
                    <a:lnTo>
                      <a:pt x="342" y="42"/>
                    </a:lnTo>
                    <a:lnTo>
                      <a:pt x="326" y="48"/>
                    </a:lnTo>
                    <a:lnTo>
                      <a:pt x="304" y="52"/>
                    </a:lnTo>
                    <a:lnTo>
                      <a:pt x="248" y="56"/>
                    </a:lnTo>
                    <a:lnTo>
                      <a:pt x="180" y="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6" name="Freeform 603"/>
              <p:cNvSpPr>
                <a:spLocks/>
              </p:cNvSpPr>
              <p:nvPr/>
            </p:nvSpPr>
            <p:spPr bwMode="auto">
              <a:xfrm>
                <a:off x="4713" y="4196"/>
                <a:ext cx="360" cy="60"/>
              </a:xfrm>
              <a:custGeom>
                <a:avLst/>
                <a:gdLst>
                  <a:gd name="T0" fmla="*/ 182 w 360"/>
                  <a:gd name="T1" fmla="*/ 0 h 60"/>
                  <a:gd name="T2" fmla="*/ 182 w 360"/>
                  <a:gd name="T3" fmla="*/ 0 h 60"/>
                  <a:gd name="T4" fmla="*/ 146 w 360"/>
                  <a:gd name="T5" fmla="*/ 2 h 60"/>
                  <a:gd name="T6" fmla="*/ 112 w 360"/>
                  <a:gd name="T7" fmla="*/ 2 h 60"/>
                  <a:gd name="T8" fmla="*/ 80 w 360"/>
                  <a:gd name="T9" fmla="*/ 6 h 60"/>
                  <a:gd name="T10" fmla="*/ 54 w 360"/>
                  <a:gd name="T11" fmla="*/ 10 h 60"/>
                  <a:gd name="T12" fmla="*/ 32 w 360"/>
                  <a:gd name="T13" fmla="*/ 14 h 60"/>
                  <a:gd name="T14" fmla="*/ 14 w 360"/>
                  <a:gd name="T15" fmla="*/ 20 h 60"/>
                  <a:gd name="T16" fmla="*/ 4 w 360"/>
                  <a:gd name="T17" fmla="*/ 26 h 60"/>
                  <a:gd name="T18" fmla="*/ 0 w 360"/>
                  <a:gd name="T19" fmla="*/ 30 h 60"/>
                  <a:gd name="T20" fmla="*/ 0 w 360"/>
                  <a:gd name="T21" fmla="*/ 32 h 60"/>
                  <a:gd name="T22" fmla="*/ 0 w 360"/>
                  <a:gd name="T23" fmla="*/ 32 h 60"/>
                  <a:gd name="T24" fmla="*/ 0 w 360"/>
                  <a:gd name="T25" fmla="*/ 36 h 60"/>
                  <a:gd name="T26" fmla="*/ 4 w 360"/>
                  <a:gd name="T27" fmla="*/ 38 h 60"/>
                  <a:gd name="T28" fmla="*/ 14 w 360"/>
                  <a:gd name="T29" fmla="*/ 42 h 60"/>
                  <a:gd name="T30" fmla="*/ 32 w 360"/>
                  <a:gd name="T31" fmla="*/ 48 h 60"/>
                  <a:gd name="T32" fmla="*/ 54 w 360"/>
                  <a:gd name="T33" fmla="*/ 52 h 60"/>
                  <a:gd name="T34" fmla="*/ 80 w 360"/>
                  <a:gd name="T35" fmla="*/ 54 h 60"/>
                  <a:gd name="T36" fmla="*/ 112 w 360"/>
                  <a:gd name="T37" fmla="*/ 58 h 60"/>
                  <a:gd name="T38" fmla="*/ 182 w 360"/>
                  <a:gd name="T39" fmla="*/ 60 h 60"/>
                  <a:gd name="T40" fmla="*/ 182 w 360"/>
                  <a:gd name="T41" fmla="*/ 60 h 60"/>
                  <a:gd name="T42" fmla="*/ 250 w 360"/>
                  <a:gd name="T43" fmla="*/ 58 h 60"/>
                  <a:gd name="T44" fmla="*/ 308 w 360"/>
                  <a:gd name="T45" fmla="*/ 52 h 60"/>
                  <a:gd name="T46" fmla="*/ 330 w 360"/>
                  <a:gd name="T47" fmla="*/ 48 h 60"/>
                  <a:gd name="T48" fmla="*/ 346 w 360"/>
                  <a:gd name="T49" fmla="*/ 42 h 60"/>
                  <a:gd name="T50" fmla="*/ 358 w 360"/>
                  <a:gd name="T51" fmla="*/ 38 h 60"/>
                  <a:gd name="T52" fmla="*/ 360 w 360"/>
                  <a:gd name="T53" fmla="*/ 36 h 60"/>
                  <a:gd name="T54" fmla="*/ 360 w 360"/>
                  <a:gd name="T55" fmla="*/ 32 h 60"/>
                  <a:gd name="T56" fmla="*/ 360 w 360"/>
                  <a:gd name="T57" fmla="*/ 32 h 60"/>
                  <a:gd name="T58" fmla="*/ 360 w 360"/>
                  <a:gd name="T59" fmla="*/ 30 h 60"/>
                  <a:gd name="T60" fmla="*/ 358 w 360"/>
                  <a:gd name="T61" fmla="*/ 26 h 60"/>
                  <a:gd name="T62" fmla="*/ 346 w 360"/>
                  <a:gd name="T63" fmla="*/ 20 h 60"/>
                  <a:gd name="T64" fmla="*/ 330 w 360"/>
                  <a:gd name="T65" fmla="*/ 14 h 60"/>
                  <a:gd name="T66" fmla="*/ 308 w 360"/>
                  <a:gd name="T67" fmla="*/ 10 h 60"/>
                  <a:gd name="T68" fmla="*/ 282 w 360"/>
                  <a:gd name="T69" fmla="*/ 6 h 60"/>
                  <a:gd name="T70" fmla="*/ 250 w 360"/>
                  <a:gd name="T71" fmla="*/ 2 h 60"/>
                  <a:gd name="T72" fmla="*/ 218 w 360"/>
                  <a:gd name="T73" fmla="*/ 2 h 60"/>
                  <a:gd name="T74" fmla="*/ 182 w 360"/>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0" h="60">
                    <a:moveTo>
                      <a:pt x="182" y="0"/>
                    </a:moveTo>
                    <a:lnTo>
                      <a:pt x="182" y="0"/>
                    </a:lnTo>
                    <a:lnTo>
                      <a:pt x="146" y="2"/>
                    </a:lnTo>
                    <a:lnTo>
                      <a:pt x="112" y="2"/>
                    </a:lnTo>
                    <a:lnTo>
                      <a:pt x="80" y="6"/>
                    </a:lnTo>
                    <a:lnTo>
                      <a:pt x="54" y="10"/>
                    </a:lnTo>
                    <a:lnTo>
                      <a:pt x="32" y="14"/>
                    </a:lnTo>
                    <a:lnTo>
                      <a:pt x="14" y="20"/>
                    </a:lnTo>
                    <a:lnTo>
                      <a:pt x="4" y="26"/>
                    </a:lnTo>
                    <a:lnTo>
                      <a:pt x="0" y="30"/>
                    </a:lnTo>
                    <a:lnTo>
                      <a:pt x="0" y="32"/>
                    </a:lnTo>
                    <a:lnTo>
                      <a:pt x="0" y="32"/>
                    </a:lnTo>
                    <a:lnTo>
                      <a:pt x="0" y="36"/>
                    </a:lnTo>
                    <a:lnTo>
                      <a:pt x="4" y="38"/>
                    </a:lnTo>
                    <a:lnTo>
                      <a:pt x="14" y="42"/>
                    </a:lnTo>
                    <a:lnTo>
                      <a:pt x="32" y="48"/>
                    </a:lnTo>
                    <a:lnTo>
                      <a:pt x="54" y="52"/>
                    </a:lnTo>
                    <a:lnTo>
                      <a:pt x="80" y="54"/>
                    </a:lnTo>
                    <a:lnTo>
                      <a:pt x="112" y="58"/>
                    </a:lnTo>
                    <a:lnTo>
                      <a:pt x="182" y="60"/>
                    </a:lnTo>
                    <a:lnTo>
                      <a:pt x="182" y="60"/>
                    </a:lnTo>
                    <a:lnTo>
                      <a:pt x="250" y="58"/>
                    </a:lnTo>
                    <a:lnTo>
                      <a:pt x="308" y="52"/>
                    </a:lnTo>
                    <a:lnTo>
                      <a:pt x="330" y="48"/>
                    </a:lnTo>
                    <a:lnTo>
                      <a:pt x="346" y="42"/>
                    </a:lnTo>
                    <a:lnTo>
                      <a:pt x="358" y="38"/>
                    </a:lnTo>
                    <a:lnTo>
                      <a:pt x="360" y="36"/>
                    </a:lnTo>
                    <a:lnTo>
                      <a:pt x="360" y="32"/>
                    </a:lnTo>
                    <a:lnTo>
                      <a:pt x="360" y="32"/>
                    </a:lnTo>
                    <a:lnTo>
                      <a:pt x="360" y="30"/>
                    </a:lnTo>
                    <a:lnTo>
                      <a:pt x="358" y="26"/>
                    </a:lnTo>
                    <a:lnTo>
                      <a:pt x="346" y="20"/>
                    </a:lnTo>
                    <a:lnTo>
                      <a:pt x="330" y="14"/>
                    </a:lnTo>
                    <a:lnTo>
                      <a:pt x="308" y="10"/>
                    </a:lnTo>
                    <a:lnTo>
                      <a:pt x="282" y="6"/>
                    </a:lnTo>
                    <a:lnTo>
                      <a:pt x="250" y="2"/>
                    </a:lnTo>
                    <a:lnTo>
                      <a:pt x="218" y="2"/>
                    </a:lnTo>
                    <a:lnTo>
                      <a:pt x="1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7" name="Freeform 604"/>
              <p:cNvSpPr>
                <a:spLocks noEditPoints="1"/>
              </p:cNvSpPr>
              <p:nvPr/>
            </p:nvSpPr>
            <p:spPr bwMode="auto">
              <a:xfrm>
                <a:off x="4715" y="4196"/>
                <a:ext cx="356" cy="60"/>
              </a:xfrm>
              <a:custGeom>
                <a:avLst/>
                <a:gdLst>
                  <a:gd name="T0" fmla="*/ 180 w 356"/>
                  <a:gd name="T1" fmla="*/ 58 h 60"/>
                  <a:gd name="T2" fmla="*/ 54 w 356"/>
                  <a:gd name="T3" fmla="*/ 50 h 60"/>
                  <a:gd name="T4" fmla="*/ 16 w 356"/>
                  <a:gd name="T5" fmla="*/ 42 h 60"/>
                  <a:gd name="T6" fmla="*/ 2 w 356"/>
                  <a:gd name="T7" fmla="*/ 36 h 60"/>
                  <a:gd name="T8" fmla="*/ 2 w 356"/>
                  <a:gd name="T9" fmla="*/ 32 h 60"/>
                  <a:gd name="T10" fmla="*/ 6 w 356"/>
                  <a:gd name="T11" fmla="*/ 26 h 60"/>
                  <a:gd name="T12" fmla="*/ 32 w 356"/>
                  <a:gd name="T13" fmla="*/ 14 h 60"/>
                  <a:gd name="T14" fmla="*/ 82 w 356"/>
                  <a:gd name="T15" fmla="*/ 6 h 60"/>
                  <a:gd name="T16" fmla="*/ 144 w 356"/>
                  <a:gd name="T17" fmla="*/ 2 h 60"/>
                  <a:gd name="T18" fmla="*/ 180 w 356"/>
                  <a:gd name="T19" fmla="*/ 2 h 60"/>
                  <a:gd name="T20" fmla="*/ 248 w 356"/>
                  <a:gd name="T21" fmla="*/ 4 h 60"/>
                  <a:gd name="T22" fmla="*/ 302 w 356"/>
                  <a:gd name="T23" fmla="*/ 10 h 60"/>
                  <a:gd name="T24" fmla="*/ 340 w 356"/>
                  <a:gd name="T25" fmla="*/ 20 h 60"/>
                  <a:gd name="T26" fmla="*/ 354 w 356"/>
                  <a:gd name="T27" fmla="*/ 30 h 60"/>
                  <a:gd name="T28" fmla="*/ 354 w 356"/>
                  <a:gd name="T29" fmla="*/ 32 h 60"/>
                  <a:gd name="T30" fmla="*/ 352 w 356"/>
                  <a:gd name="T31" fmla="*/ 38 h 60"/>
                  <a:gd name="T32" fmla="*/ 324 w 356"/>
                  <a:gd name="T33" fmla="*/ 46 h 60"/>
                  <a:gd name="T34" fmla="*/ 248 w 356"/>
                  <a:gd name="T35" fmla="*/ 56 h 60"/>
                  <a:gd name="T36" fmla="*/ 180 w 356"/>
                  <a:gd name="T37" fmla="*/ 0 h 60"/>
                  <a:gd name="T38" fmla="*/ 144 w 356"/>
                  <a:gd name="T39" fmla="*/ 2 h 60"/>
                  <a:gd name="T40" fmla="*/ 80 w 356"/>
                  <a:gd name="T41" fmla="*/ 6 h 60"/>
                  <a:gd name="T42" fmla="*/ 30 w 356"/>
                  <a:gd name="T43" fmla="*/ 14 h 60"/>
                  <a:gd name="T44" fmla="*/ 4 w 356"/>
                  <a:gd name="T45" fmla="*/ 26 h 60"/>
                  <a:gd name="T46" fmla="*/ 0 w 356"/>
                  <a:gd name="T47" fmla="*/ 32 h 60"/>
                  <a:gd name="T48" fmla="*/ 0 w 356"/>
                  <a:gd name="T49" fmla="*/ 36 h 60"/>
                  <a:gd name="T50" fmla="*/ 14 w 356"/>
                  <a:gd name="T51" fmla="*/ 42 h 60"/>
                  <a:gd name="T52" fmla="*/ 54 w 356"/>
                  <a:gd name="T53" fmla="*/ 52 h 60"/>
                  <a:gd name="T54" fmla="*/ 180 w 356"/>
                  <a:gd name="T55" fmla="*/ 60 h 60"/>
                  <a:gd name="T56" fmla="*/ 248 w 356"/>
                  <a:gd name="T57" fmla="*/ 56 h 60"/>
                  <a:gd name="T58" fmla="*/ 326 w 356"/>
                  <a:gd name="T59" fmla="*/ 48 h 60"/>
                  <a:gd name="T60" fmla="*/ 354 w 356"/>
                  <a:gd name="T61" fmla="*/ 38 h 60"/>
                  <a:gd name="T62" fmla="*/ 356 w 356"/>
                  <a:gd name="T63" fmla="*/ 32 h 60"/>
                  <a:gd name="T64" fmla="*/ 356 w 356"/>
                  <a:gd name="T65" fmla="*/ 30 h 60"/>
                  <a:gd name="T66" fmla="*/ 342 w 356"/>
                  <a:gd name="T67" fmla="*/ 20 h 60"/>
                  <a:gd name="T68" fmla="*/ 304 w 356"/>
                  <a:gd name="T69" fmla="*/ 10 h 60"/>
                  <a:gd name="T70" fmla="*/ 248 w 356"/>
                  <a:gd name="T71" fmla="*/ 4 h 60"/>
                  <a:gd name="T72" fmla="*/ 180 w 356"/>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58"/>
                    </a:moveTo>
                    <a:lnTo>
                      <a:pt x="180" y="58"/>
                    </a:lnTo>
                    <a:lnTo>
                      <a:pt x="112" y="56"/>
                    </a:lnTo>
                    <a:lnTo>
                      <a:pt x="54" y="50"/>
                    </a:lnTo>
                    <a:lnTo>
                      <a:pt x="32" y="46"/>
                    </a:lnTo>
                    <a:lnTo>
                      <a:pt x="16" y="42"/>
                    </a:lnTo>
                    <a:lnTo>
                      <a:pt x="6" y="38"/>
                    </a:lnTo>
                    <a:lnTo>
                      <a:pt x="2" y="36"/>
                    </a:lnTo>
                    <a:lnTo>
                      <a:pt x="2" y="32"/>
                    </a:lnTo>
                    <a:lnTo>
                      <a:pt x="2" y="32"/>
                    </a:lnTo>
                    <a:lnTo>
                      <a:pt x="2" y="30"/>
                    </a:lnTo>
                    <a:lnTo>
                      <a:pt x="6" y="26"/>
                    </a:lnTo>
                    <a:lnTo>
                      <a:pt x="16" y="20"/>
                    </a:lnTo>
                    <a:lnTo>
                      <a:pt x="32" y="14"/>
                    </a:lnTo>
                    <a:lnTo>
                      <a:pt x="54" y="10"/>
                    </a:lnTo>
                    <a:lnTo>
                      <a:pt x="82" y="6"/>
                    </a:lnTo>
                    <a:lnTo>
                      <a:pt x="112" y="4"/>
                    </a:lnTo>
                    <a:lnTo>
                      <a:pt x="144" y="2"/>
                    </a:lnTo>
                    <a:lnTo>
                      <a:pt x="180" y="2"/>
                    </a:lnTo>
                    <a:lnTo>
                      <a:pt x="180" y="2"/>
                    </a:lnTo>
                    <a:lnTo>
                      <a:pt x="214" y="2"/>
                    </a:lnTo>
                    <a:lnTo>
                      <a:pt x="248" y="4"/>
                    </a:lnTo>
                    <a:lnTo>
                      <a:pt x="276" y="6"/>
                    </a:lnTo>
                    <a:lnTo>
                      <a:pt x="302" y="10"/>
                    </a:lnTo>
                    <a:lnTo>
                      <a:pt x="324" y="14"/>
                    </a:lnTo>
                    <a:lnTo>
                      <a:pt x="340" y="20"/>
                    </a:lnTo>
                    <a:lnTo>
                      <a:pt x="352" y="26"/>
                    </a:lnTo>
                    <a:lnTo>
                      <a:pt x="354" y="30"/>
                    </a:lnTo>
                    <a:lnTo>
                      <a:pt x="354" y="32"/>
                    </a:lnTo>
                    <a:lnTo>
                      <a:pt x="354" y="32"/>
                    </a:lnTo>
                    <a:lnTo>
                      <a:pt x="354" y="36"/>
                    </a:lnTo>
                    <a:lnTo>
                      <a:pt x="352" y="38"/>
                    </a:lnTo>
                    <a:lnTo>
                      <a:pt x="340" y="42"/>
                    </a:lnTo>
                    <a:lnTo>
                      <a:pt x="324" y="46"/>
                    </a:lnTo>
                    <a:lnTo>
                      <a:pt x="302" y="50"/>
                    </a:lnTo>
                    <a:lnTo>
                      <a:pt x="248" y="56"/>
                    </a:lnTo>
                    <a:lnTo>
                      <a:pt x="180" y="58"/>
                    </a:lnTo>
                    <a:close/>
                    <a:moveTo>
                      <a:pt x="180" y="0"/>
                    </a:moveTo>
                    <a:lnTo>
                      <a:pt x="180" y="0"/>
                    </a:lnTo>
                    <a:lnTo>
                      <a:pt x="144" y="2"/>
                    </a:lnTo>
                    <a:lnTo>
                      <a:pt x="110" y="4"/>
                    </a:lnTo>
                    <a:lnTo>
                      <a:pt x="80" y="6"/>
                    </a:lnTo>
                    <a:lnTo>
                      <a:pt x="54" y="10"/>
                    </a:lnTo>
                    <a:lnTo>
                      <a:pt x="30" y="14"/>
                    </a:lnTo>
                    <a:lnTo>
                      <a:pt x="14" y="20"/>
                    </a:lnTo>
                    <a:lnTo>
                      <a:pt x="4" y="26"/>
                    </a:lnTo>
                    <a:lnTo>
                      <a:pt x="0" y="30"/>
                    </a:lnTo>
                    <a:lnTo>
                      <a:pt x="0" y="32"/>
                    </a:lnTo>
                    <a:lnTo>
                      <a:pt x="0" y="32"/>
                    </a:lnTo>
                    <a:lnTo>
                      <a:pt x="0" y="36"/>
                    </a:lnTo>
                    <a:lnTo>
                      <a:pt x="4" y="38"/>
                    </a:lnTo>
                    <a:lnTo>
                      <a:pt x="14" y="42"/>
                    </a:lnTo>
                    <a:lnTo>
                      <a:pt x="30" y="48"/>
                    </a:lnTo>
                    <a:lnTo>
                      <a:pt x="54" y="52"/>
                    </a:lnTo>
                    <a:lnTo>
                      <a:pt x="110" y="56"/>
                    </a:lnTo>
                    <a:lnTo>
                      <a:pt x="180" y="60"/>
                    </a:lnTo>
                    <a:lnTo>
                      <a:pt x="180" y="60"/>
                    </a:lnTo>
                    <a:lnTo>
                      <a:pt x="248" y="56"/>
                    </a:lnTo>
                    <a:lnTo>
                      <a:pt x="304" y="52"/>
                    </a:lnTo>
                    <a:lnTo>
                      <a:pt x="326" y="48"/>
                    </a:lnTo>
                    <a:lnTo>
                      <a:pt x="342" y="42"/>
                    </a:lnTo>
                    <a:lnTo>
                      <a:pt x="354" y="38"/>
                    </a:lnTo>
                    <a:lnTo>
                      <a:pt x="356" y="36"/>
                    </a:lnTo>
                    <a:lnTo>
                      <a:pt x="356" y="32"/>
                    </a:lnTo>
                    <a:lnTo>
                      <a:pt x="356" y="32"/>
                    </a:lnTo>
                    <a:lnTo>
                      <a:pt x="356" y="30"/>
                    </a:lnTo>
                    <a:lnTo>
                      <a:pt x="354" y="26"/>
                    </a:lnTo>
                    <a:lnTo>
                      <a:pt x="342" y="20"/>
                    </a:lnTo>
                    <a:lnTo>
                      <a:pt x="326" y="14"/>
                    </a:lnTo>
                    <a:lnTo>
                      <a:pt x="304" y="10"/>
                    </a:lnTo>
                    <a:lnTo>
                      <a:pt x="278" y="6"/>
                    </a:lnTo>
                    <a:lnTo>
                      <a:pt x="248" y="4"/>
                    </a:lnTo>
                    <a:lnTo>
                      <a:pt x="216" y="2"/>
                    </a:lnTo>
                    <a:lnTo>
                      <a:pt x="180" y="0"/>
                    </a:lnTo>
                    <a:close/>
                  </a:path>
                </a:pathLst>
              </a:custGeom>
              <a:solidFill>
                <a:srgbClr val="948D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8" name="Freeform 605"/>
              <p:cNvSpPr>
                <a:spLocks/>
              </p:cNvSpPr>
              <p:nvPr/>
            </p:nvSpPr>
            <p:spPr bwMode="auto">
              <a:xfrm>
                <a:off x="4717" y="4198"/>
                <a:ext cx="352" cy="56"/>
              </a:xfrm>
              <a:custGeom>
                <a:avLst/>
                <a:gdLst>
                  <a:gd name="T0" fmla="*/ 178 w 352"/>
                  <a:gd name="T1" fmla="*/ 56 h 56"/>
                  <a:gd name="T2" fmla="*/ 178 w 352"/>
                  <a:gd name="T3" fmla="*/ 56 h 56"/>
                  <a:gd name="T4" fmla="*/ 110 w 352"/>
                  <a:gd name="T5" fmla="*/ 54 h 56"/>
                  <a:gd name="T6" fmla="*/ 52 w 352"/>
                  <a:gd name="T7" fmla="*/ 48 h 56"/>
                  <a:gd name="T8" fmla="*/ 30 w 352"/>
                  <a:gd name="T9" fmla="*/ 44 h 56"/>
                  <a:gd name="T10" fmla="*/ 14 w 352"/>
                  <a:gd name="T11" fmla="*/ 40 h 56"/>
                  <a:gd name="T12" fmla="*/ 4 w 352"/>
                  <a:gd name="T13" fmla="*/ 36 h 56"/>
                  <a:gd name="T14" fmla="*/ 0 w 352"/>
                  <a:gd name="T15" fmla="*/ 34 h 56"/>
                  <a:gd name="T16" fmla="*/ 0 w 352"/>
                  <a:gd name="T17" fmla="*/ 30 h 56"/>
                  <a:gd name="T18" fmla="*/ 0 w 352"/>
                  <a:gd name="T19" fmla="*/ 30 h 56"/>
                  <a:gd name="T20" fmla="*/ 0 w 352"/>
                  <a:gd name="T21" fmla="*/ 28 h 56"/>
                  <a:gd name="T22" fmla="*/ 4 w 352"/>
                  <a:gd name="T23" fmla="*/ 24 h 56"/>
                  <a:gd name="T24" fmla="*/ 14 w 352"/>
                  <a:gd name="T25" fmla="*/ 18 h 56"/>
                  <a:gd name="T26" fmla="*/ 30 w 352"/>
                  <a:gd name="T27" fmla="*/ 12 h 56"/>
                  <a:gd name="T28" fmla="*/ 52 w 352"/>
                  <a:gd name="T29" fmla="*/ 8 h 56"/>
                  <a:gd name="T30" fmla="*/ 80 w 352"/>
                  <a:gd name="T31" fmla="*/ 4 h 56"/>
                  <a:gd name="T32" fmla="*/ 110 w 352"/>
                  <a:gd name="T33" fmla="*/ 2 h 56"/>
                  <a:gd name="T34" fmla="*/ 142 w 352"/>
                  <a:gd name="T35" fmla="*/ 0 h 56"/>
                  <a:gd name="T36" fmla="*/ 178 w 352"/>
                  <a:gd name="T37" fmla="*/ 0 h 56"/>
                  <a:gd name="T38" fmla="*/ 178 w 352"/>
                  <a:gd name="T39" fmla="*/ 0 h 56"/>
                  <a:gd name="T40" fmla="*/ 212 w 352"/>
                  <a:gd name="T41" fmla="*/ 0 h 56"/>
                  <a:gd name="T42" fmla="*/ 246 w 352"/>
                  <a:gd name="T43" fmla="*/ 2 h 56"/>
                  <a:gd name="T44" fmla="*/ 274 w 352"/>
                  <a:gd name="T45" fmla="*/ 4 h 56"/>
                  <a:gd name="T46" fmla="*/ 300 w 352"/>
                  <a:gd name="T47" fmla="*/ 8 h 56"/>
                  <a:gd name="T48" fmla="*/ 322 w 352"/>
                  <a:gd name="T49" fmla="*/ 12 h 56"/>
                  <a:gd name="T50" fmla="*/ 338 w 352"/>
                  <a:gd name="T51" fmla="*/ 18 h 56"/>
                  <a:gd name="T52" fmla="*/ 350 w 352"/>
                  <a:gd name="T53" fmla="*/ 24 h 56"/>
                  <a:gd name="T54" fmla="*/ 352 w 352"/>
                  <a:gd name="T55" fmla="*/ 28 h 56"/>
                  <a:gd name="T56" fmla="*/ 352 w 352"/>
                  <a:gd name="T57" fmla="*/ 30 h 56"/>
                  <a:gd name="T58" fmla="*/ 352 w 352"/>
                  <a:gd name="T59" fmla="*/ 30 h 56"/>
                  <a:gd name="T60" fmla="*/ 352 w 352"/>
                  <a:gd name="T61" fmla="*/ 34 h 56"/>
                  <a:gd name="T62" fmla="*/ 350 w 352"/>
                  <a:gd name="T63" fmla="*/ 36 h 56"/>
                  <a:gd name="T64" fmla="*/ 338 w 352"/>
                  <a:gd name="T65" fmla="*/ 40 h 56"/>
                  <a:gd name="T66" fmla="*/ 322 w 352"/>
                  <a:gd name="T67" fmla="*/ 44 h 56"/>
                  <a:gd name="T68" fmla="*/ 300 w 352"/>
                  <a:gd name="T69" fmla="*/ 48 h 56"/>
                  <a:gd name="T70" fmla="*/ 246 w 352"/>
                  <a:gd name="T71" fmla="*/ 54 h 56"/>
                  <a:gd name="T72" fmla="*/ 178 w 352"/>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56"/>
                    </a:moveTo>
                    <a:lnTo>
                      <a:pt x="178" y="56"/>
                    </a:lnTo>
                    <a:lnTo>
                      <a:pt x="110" y="54"/>
                    </a:lnTo>
                    <a:lnTo>
                      <a:pt x="52" y="48"/>
                    </a:lnTo>
                    <a:lnTo>
                      <a:pt x="30" y="44"/>
                    </a:lnTo>
                    <a:lnTo>
                      <a:pt x="14" y="40"/>
                    </a:lnTo>
                    <a:lnTo>
                      <a:pt x="4" y="36"/>
                    </a:lnTo>
                    <a:lnTo>
                      <a:pt x="0" y="34"/>
                    </a:lnTo>
                    <a:lnTo>
                      <a:pt x="0" y="30"/>
                    </a:lnTo>
                    <a:lnTo>
                      <a:pt x="0" y="30"/>
                    </a:lnTo>
                    <a:lnTo>
                      <a:pt x="0" y="28"/>
                    </a:lnTo>
                    <a:lnTo>
                      <a:pt x="4" y="24"/>
                    </a:lnTo>
                    <a:lnTo>
                      <a:pt x="14" y="18"/>
                    </a:lnTo>
                    <a:lnTo>
                      <a:pt x="30" y="12"/>
                    </a:lnTo>
                    <a:lnTo>
                      <a:pt x="52" y="8"/>
                    </a:lnTo>
                    <a:lnTo>
                      <a:pt x="80" y="4"/>
                    </a:lnTo>
                    <a:lnTo>
                      <a:pt x="110" y="2"/>
                    </a:lnTo>
                    <a:lnTo>
                      <a:pt x="142" y="0"/>
                    </a:lnTo>
                    <a:lnTo>
                      <a:pt x="178" y="0"/>
                    </a:lnTo>
                    <a:lnTo>
                      <a:pt x="178" y="0"/>
                    </a:lnTo>
                    <a:lnTo>
                      <a:pt x="212" y="0"/>
                    </a:lnTo>
                    <a:lnTo>
                      <a:pt x="246" y="2"/>
                    </a:lnTo>
                    <a:lnTo>
                      <a:pt x="274" y="4"/>
                    </a:lnTo>
                    <a:lnTo>
                      <a:pt x="300" y="8"/>
                    </a:lnTo>
                    <a:lnTo>
                      <a:pt x="322" y="12"/>
                    </a:lnTo>
                    <a:lnTo>
                      <a:pt x="338" y="18"/>
                    </a:lnTo>
                    <a:lnTo>
                      <a:pt x="350" y="24"/>
                    </a:lnTo>
                    <a:lnTo>
                      <a:pt x="352" y="28"/>
                    </a:lnTo>
                    <a:lnTo>
                      <a:pt x="352" y="30"/>
                    </a:lnTo>
                    <a:lnTo>
                      <a:pt x="352" y="30"/>
                    </a:lnTo>
                    <a:lnTo>
                      <a:pt x="352" y="34"/>
                    </a:lnTo>
                    <a:lnTo>
                      <a:pt x="350" y="36"/>
                    </a:lnTo>
                    <a:lnTo>
                      <a:pt x="338" y="40"/>
                    </a:lnTo>
                    <a:lnTo>
                      <a:pt x="322" y="44"/>
                    </a:lnTo>
                    <a:lnTo>
                      <a:pt x="300" y="48"/>
                    </a:lnTo>
                    <a:lnTo>
                      <a:pt x="246" y="54"/>
                    </a:lnTo>
                    <a:lnTo>
                      <a:pt x="178"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9" name="Freeform 606"/>
              <p:cNvSpPr>
                <a:spLocks/>
              </p:cNvSpPr>
              <p:nvPr/>
            </p:nvSpPr>
            <p:spPr bwMode="auto">
              <a:xfrm>
                <a:off x="4715" y="4196"/>
                <a:ext cx="356" cy="60"/>
              </a:xfrm>
              <a:custGeom>
                <a:avLst/>
                <a:gdLst>
                  <a:gd name="T0" fmla="*/ 180 w 356"/>
                  <a:gd name="T1" fmla="*/ 0 h 60"/>
                  <a:gd name="T2" fmla="*/ 180 w 356"/>
                  <a:gd name="T3" fmla="*/ 0 h 60"/>
                  <a:gd name="T4" fmla="*/ 144 w 356"/>
                  <a:gd name="T5" fmla="*/ 2 h 60"/>
                  <a:gd name="T6" fmla="*/ 110 w 356"/>
                  <a:gd name="T7" fmla="*/ 4 h 60"/>
                  <a:gd name="T8" fmla="*/ 80 w 356"/>
                  <a:gd name="T9" fmla="*/ 6 h 60"/>
                  <a:gd name="T10" fmla="*/ 54 w 356"/>
                  <a:gd name="T11" fmla="*/ 10 h 60"/>
                  <a:gd name="T12" fmla="*/ 30 w 356"/>
                  <a:gd name="T13" fmla="*/ 14 h 60"/>
                  <a:gd name="T14" fmla="*/ 14 w 356"/>
                  <a:gd name="T15" fmla="*/ 20 h 60"/>
                  <a:gd name="T16" fmla="*/ 4 w 356"/>
                  <a:gd name="T17" fmla="*/ 26 h 60"/>
                  <a:gd name="T18" fmla="*/ 0 w 356"/>
                  <a:gd name="T19" fmla="*/ 30 h 60"/>
                  <a:gd name="T20" fmla="*/ 0 w 356"/>
                  <a:gd name="T21" fmla="*/ 32 h 60"/>
                  <a:gd name="T22" fmla="*/ 0 w 356"/>
                  <a:gd name="T23" fmla="*/ 32 h 60"/>
                  <a:gd name="T24" fmla="*/ 0 w 356"/>
                  <a:gd name="T25" fmla="*/ 36 h 60"/>
                  <a:gd name="T26" fmla="*/ 4 w 356"/>
                  <a:gd name="T27" fmla="*/ 38 h 60"/>
                  <a:gd name="T28" fmla="*/ 14 w 356"/>
                  <a:gd name="T29" fmla="*/ 42 h 60"/>
                  <a:gd name="T30" fmla="*/ 30 w 356"/>
                  <a:gd name="T31" fmla="*/ 48 h 60"/>
                  <a:gd name="T32" fmla="*/ 54 w 356"/>
                  <a:gd name="T33" fmla="*/ 52 h 60"/>
                  <a:gd name="T34" fmla="*/ 110 w 356"/>
                  <a:gd name="T35" fmla="*/ 56 h 60"/>
                  <a:gd name="T36" fmla="*/ 180 w 356"/>
                  <a:gd name="T37" fmla="*/ 60 h 60"/>
                  <a:gd name="T38" fmla="*/ 180 w 356"/>
                  <a:gd name="T39" fmla="*/ 60 h 60"/>
                  <a:gd name="T40" fmla="*/ 248 w 356"/>
                  <a:gd name="T41" fmla="*/ 56 h 60"/>
                  <a:gd name="T42" fmla="*/ 304 w 356"/>
                  <a:gd name="T43" fmla="*/ 52 h 60"/>
                  <a:gd name="T44" fmla="*/ 326 w 356"/>
                  <a:gd name="T45" fmla="*/ 48 h 60"/>
                  <a:gd name="T46" fmla="*/ 342 w 356"/>
                  <a:gd name="T47" fmla="*/ 42 h 60"/>
                  <a:gd name="T48" fmla="*/ 354 w 356"/>
                  <a:gd name="T49" fmla="*/ 38 h 60"/>
                  <a:gd name="T50" fmla="*/ 356 w 356"/>
                  <a:gd name="T51" fmla="*/ 36 h 60"/>
                  <a:gd name="T52" fmla="*/ 356 w 356"/>
                  <a:gd name="T53" fmla="*/ 32 h 60"/>
                  <a:gd name="T54" fmla="*/ 356 w 356"/>
                  <a:gd name="T55" fmla="*/ 32 h 60"/>
                  <a:gd name="T56" fmla="*/ 356 w 356"/>
                  <a:gd name="T57" fmla="*/ 30 h 60"/>
                  <a:gd name="T58" fmla="*/ 354 w 356"/>
                  <a:gd name="T59" fmla="*/ 26 h 60"/>
                  <a:gd name="T60" fmla="*/ 342 w 356"/>
                  <a:gd name="T61" fmla="*/ 20 h 60"/>
                  <a:gd name="T62" fmla="*/ 326 w 356"/>
                  <a:gd name="T63" fmla="*/ 14 h 60"/>
                  <a:gd name="T64" fmla="*/ 304 w 356"/>
                  <a:gd name="T65" fmla="*/ 10 h 60"/>
                  <a:gd name="T66" fmla="*/ 278 w 356"/>
                  <a:gd name="T67" fmla="*/ 6 h 60"/>
                  <a:gd name="T68" fmla="*/ 248 w 356"/>
                  <a:gd name="T69" fmla="*/ 4 h 60"/>
                  <a:gd name="T70" fmla="*/ 216 w 356"/>
                  <a:gd name="T71" fmla="*/ 2 h 60"/>
                  <a:gd name="T72" fmla="*/ 180 w 356"/>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6" h="60">
                    <a:moveTo>
                      <a:pt x="180" y="0"/>
                    </a:moveTo>
                    <a:lnTo>
                      <a:pt x="180" y="0"/>
                    </a:lnTo>
                    <a:lnTo>
                      <a:pt x="144" y="2"/>
                    </a:lnTo>
                    <a:lnTo>
                      <a:pt x="110" y="4"/>
                    </a:lnTo>
                    <a:lnTo>
                      <a:pt x="80" y="6"/>
                    </a:lnTo>
                    <a:lnTo>
                      <a:pt x="54" y="10"/>
                    </a:lnTo>
                    <a:lnTo>
                      <a:pt x="30" y="14"/>
                    </a:lnTo>
                    <a:lnTo>
                      <a:pt x="14" y="20"/>
                    </a:lnTo>
                    <a:lnTo>
                      <a:pt x="4" y="26"/>
                    </a:lnTo>
                    <a:lnTo>
                      <a:pt x="0" y="30"/>
                    </a:lnTo>
                    <a:lnTo>
                      <a:pt x="0" y="32"/>
                    </a:lnTo>
                    <a:lnTo>
                      <a:pt x="0" y="32"/>
                    </a:lnTo>
                    <a:lnTo>
                      <a:pt x="0" y="36"/>
                    </a:lnTo>
                    <a:lnTo>
                      <a:pt x="4" y="38"/>
                    </a:lnTo>
                    <a:lnTo>
                      <a:pt x="14" y="42"/>
                    </a:lnTo>
                    <a:lnTo>
                      <a:pt x="30" y="48"/>
                    </a:lnTo>
                    <a:lnTo>
                      <a:pt x="54" y="52"/>
                    </a:lnTo>
                    <a:lnTo>
                      <a:pt x="110" y="56"/>
                    </a:lnTo>
                    <a:lnTo>
                      <a:pt x="180" y="60"/>
                    </a:lnTo>
                    <a:lnTo>
                      <a:pt x="180" y="60"/>
                    </a:lnTo>
                    <a:lnTo>
                      <a:pt x="248" y="56"/>
                    </a:lnTo>
                    <a:lnTo>
                      <a:pt x="304" y="52"/>
                    </a:lnTo>
                    <a:lnTo>
                      <a:pt x="326" y="48"/>
                    </a:lnTo>
                    <a:lnTo>
                      <a:pt x="342" y="42"/>
                    </a:lnTo>
                    <a:lnTo>
                      <a:pt x="354" y="38"/>
                    </a:lnTo>
                    <a:lnTo>
                      <a:pt x="356" y="36"/>
                    </a:lnTo>
                    <a:lnTo>
                      <a:pt x="356" y="32"/>
                    </a:lnTo>
                    <a:lnTo>
                      <a:pt x="356" y="32"/>
                    </a:lnTo>
                    <a:lnTo>
                      <a:pt x="356" y="30"/>
                    </a:lnTo>
                    <a:lnTo>
                      <a:pt x="354" y="26"/>
                    </a:lnTo>
                    <a:lnTo>
                      <a:pt x="342" y="20"/>
                    </a:lnTo>
                    <a:lnTo>
                      <a:pt x="326" y="14"/>
                    </a:lnTo>
                    <a:lnTo>
                      <a:pt x="304" y="10"/>
                    </a:lnTo>
                    <a:lnTo>
                      <a:pt x="278" y="6"/>
                    </a:lnTo>
                    <a:lnTo>
                      <a:pt x="248" y="4"/>
                    </a:lnTo>
                    <a:lnTo>
                      <a:pt x="216" y="2"/>
                    </a:lnTo>
                    <a:lnTo>
                      <a:pt x="1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 name="Group 808"/>
            <p:cNvGrpSpPr>
              <a:grpSpLocks/>
            </p:cNvGrpSpPr>
            <p:nvPr/>
          </p:nvGrpSpPr>
          <p:grpSpPr bwMode="auto">
            <a:xfrm>
              <a:off x="4983163" y="5715000"/>
              <a:ext cx="3063875" cy="1038225"/>
              <a:chOff x="3139" y="3600"/>
              <a:chExt cx="1930" cy="654"/>
            </a:xfrm>
          </p:grpSpPr>
          <p:sp>
            <p:nvSpPr>
              <p:cNvPr id="5200" name="Freeform 608"/>
              <p:cNvSpPr>
                <a:spLocks noEditPoints="1"/>
              </p:cNvSpPr>
              <p:nvPr/>
            </p:nvSpPr>
            <p:spPr bwMode="auto">
              <a:xfrm>
                <a:off x="4717" y="4198"/>
                <a:ext cx="352" cy="56"/>
              </a:xfrm>
              <a:custGeom>
                <a:avLst/>
                <a:gdLst>
                  <a:gd name="T0" fmla="*/ 178 w 352"/>
                  <a:gd name="T1" fmla="*/ 56 h 56"/>
                  <a:gd name="T2" fmla="*/ 54 w 352"/>
                  <a:gd name="T3" fmla="*/ 48 h 56"/>
                  <a:gd name="T4" fmla="*/ 16 w 352"/>
                  <a:gd name="T5" fmla="*/ 40 h 56"/>
                  <a:gd name="T6" fmla="*/ 2 w 352"/>
                  <a:gd name="T7" fmla="*/ 32 h 56"/>
                  <a:gd name="T8" fmla="*/ 2 w 352"/>
                  <a:gd name="T9" fmla="*/ 30 h 56"/>
                  <a:gd name="T10" fmla="*/ 6 w 352"/>
                  <a:gd name="T11" fmla="*/ 24 h 56"/>
                  <a:gd name="T12" fmla="*/ 32 w 352"/>
                  <a:gd name="T13" fmla="*/ 14 h 56"/>
                  <a:gd name="T14" fmla="*/ 80 w 352"/>
                  <a:gd name="T15" fmla="*/ 4 h 56"/>
                  <a:gd name="T16" fmla="*/ 144 w 352"/>
                  <a:gd name="T17" fmla="*/ 0 h 56"/>
                  <a:gd name="T18" fmla="*/ 178 w 352"/>
                  <a:gd name="T19" fmla="*/ 0 h 56"/>
                  <a:gd name="T20" fmla="*/ 244 w 352"/>
                  <a:gd name="T21" fmla="*/ 2 h 56"/>
                  <a:gd name="T22" fmla="*/ 300 w 352"/>
                  <a:gd name="T23" fmla="*/ 8 h 56"/>
                  <a:gd name="T24" fmla="*/ 336 w 352"/>
                  <a:gd name="T25" fmla="*/ 18 h 56"/>
                  <a:gd name="T26" fmla="*/ 350 w 352"/>
                  <a:gd name="T27" fmla="*/ 28 h 56"/>
                  <a:gd name="T28" fmla="*/ 350 w 352"/>
                  <a:gd name="T29" fmla="*/ 30 h 56"/>
                  <a:gd name="T30" fmla="*/ 348 w 352"/>
                  <a:gd name="T31" fmla="*/ 36 h 56"/>
                  <a:gd name="T32" fmla="*/ 320 w 352"/>
                  <a:gd name="T33" fmla="*/ 44 h 56"/>
                  <a:gd name="T34" fmla="*/ 244 w 352"/>
                  <a:gd name="T35" fmla="*/ 54 h 56"/>
                  <a:gd name="T36" fmla="*/ 178 w 352"/>
                  <a:gd name="T37" fmla="*/ 0 h 56"/>
                  <a:gd name="T38" fmla="*/ 142 w 352"/>
                  <a:gd name="T39" fmla="*/ 0 h 56"/>
                  <a:gd name="T40" fmla="*/ 80 w 352"/>
                  <a:gd name="T41" fmla="*/ 4 h 56"/>
                  <a:gd name="T42" fmla="*/ 30 w 352"/>
                  <a:gd name="T43" fmla="*/ 12 h 56"/>
                  <a:gd name="T44" fmla="*/ 4 w 352"/>
                  <a:gd name="T45" fmla="*/ 24 h 56"/>
                  <a:gd name="T46" fmla="*/ 0 w 352"/>
                  <a:gd name="T47" fmla="*/ 30 h 56"/>
                  <a:gd name="T48" fmla="*/ 0 w 352"/>
                  <a:gd name="T49" fmla="*/ 34 h 56"/>
                  <a:gd name="T50" fmla="*/ 14 w 352"/>
                  <a:gd name="T51" fmla="*/ 40 h 56"/>
                  <a:gd name="T52" fmla="*/ 52 w 352"/>
                  <a:gd name="T53" fmla="*/ 48 h 56"/>
                  <a:gd name="T54" fmla="*/ 178 w 352"/>
                  <a:gd name="T55" fmla="*/ 56 h 56"/>
                  <a:gd name="T56" fmla="*/ 246 w 352"/>
                  <a:gd name="T57" fmla="*/ 54 h 56"/>
                  <a:gd name="T58" fmla="*/ 322 w 352"/>
                  <a:gd name="T59" fmla="*/ 44 h 56"/>
                  <a:gd name="T60" fmla="*/ 350 w 352"/>
                  <a:gd name="T61" fmla="*/ 36 h 56"/>
                  <a:gd name="T62" fmla="*/ 352 w 352"/>
                  <a:gd name="T63" fmla="*/ 30 h 56"/>
                  <a:gd name="T64" fmla="*/ 352 w 352"/>
                  <a:gd name="T65" fmla="*/ 28 h 56"/>
                  <a:gd name="T66" fmla="*/ 338 w 352"/>
                  <a:gd name="T67" fmla="*/ 18 h 56"/>
                  <a:gd name="T68" fmla="*/ 300 w 352"/>
                  <a:gd name="T69" fmla="*/ 8 h 56"/>
                  <a:gd name="T70" fmla="*/ 246 w 352"/>
                  <a:gd name="T71" fmla="*/ 2 h 56"/>
                  <a:gd name="T72" fmla="*/ 178 w 35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56"/>
                    </a:moveTo>
                    <a:lnTo>
                      <a:pt x="178" y="56"/>
                    </a:lnTo>
                    <a:lnTo>
                      <a:pt x="110" y="54"/>
                    </a:lnTo>
                    <a:lnTo>
                      <a:pt x="54" y="48"/>
                    </a:lnTo>
                    <a:lnTo>
                      <a:pt x="32" y="44"/>
                    </a:lnTo>
                    <a:lnTo>
                      <a:pt x="16" y="40"/>
                    </a:lnTo>
                    <a:lnTo>
                      <a:pt x="6" y="36"/>
                    </a:lnTo>
                    <a:lnTo>
                      <a:pt x="2" y="32"/>
                    </a:lnTo>
                    <a:lnTo>
                      <a:pt x="2" y="30"/>
                    </a:lnTo>
                    <a:lnTo>
                      <a:pt x="2" y="30"/>
                    </a:lnTo>
                    <a:lnTo>
                      <a:pt x="2" y="28"/>
                    </a:lnTo>
                    <a:lnTo>
                      <a:pt x="6" y="24"/>
                    </a:lnTo>
                    <a:lnTo>
                      <a:pt x="16" y="18"/>
                    </a:lnTo>
                    <a:lnTo>
                      <a:pt x="32" y="14"/>
                    </a:lnTo>
                    <a:lnTo>
                      <a:pt x="54" y="8"/>
                    </a:lnTo>
                    <a:lnTo>
                      <a:pt x="80" y="4"/>
                    </a:lnTo>
                    <a:lnTo>
                      <a:pt x="110" y="2"/>
                    </a:lnTo>
                    <a:lnTo>
                      <a:pt x="144" y="0"/>
                    </a:lnTo>
                    <a:lnTo>
                      <a:pt x="178" y="0"/>
                    </a:lnTo>
                    <a:lnTo>
                      <a:pt x="178" y="0"/>
                    </a:lnTo>
                    <a:lnTo>
                      <a:pt x="212" y="0"/>
                    </a:lnTo>
                    <a:lnTo>
                      <a:pt x="244" y="2"/>
                    </a:lnTo>
                    <a:lnTo>
                      <a:pt x="274" y="4"/>
                    </a:lnTo>
                    <a:lnTo>
                      <a:pt x="300" y="8"/>
                    </a:lnTo>
                    <a:lnTo>
                      <a:pt x="320" y="14"/>
                    </a:lnTo>
                    <a:lnTo>
                      <a:pt x="336" y="18"/>
                    </a:lnTo>
                    <a:lnTo>
                      <a:pt x="348" y="24"/>
                    </a:lnTo>
                    <a:lnTo>
                      <a:pt x="350" y="28"/>
                    </a:lnTo>
                    <a:lnTo>
                      <a:pt x="350" y="30"/>
                    </a:lnTo>
                    <a:lnTo>
                      <a:pt x="350" y="30"/>
                    </a:lnTo>
                    <a:lnTo>
                      <a:pt x="350" y="32"/>
                    </a:lnTo>
                    <a:lnTo>
                      <a:pt x="348" y="36"/>
                    </a:lnTo>
                    <a:lnTo>
                      <a:pt x="336" y="40"/>
                    </a:lnTo>
                    <a:lnTo>
                      <a:pt x="320" y="44"/>
                    </a:lnTo>
                    <a:lnTo>
                      <a:pt x="300" y="48"/>
                    </a:lnTo>
                    <a:lnTo>
                      <a:pt x="244" y="54"/>
                    </a:lnTo>
                    <a:lnTo>
                      <a:pt x="178" y="56"/>
                    </a:lnTo>
                    <a:close/>
                    <a:moveTo>
                      <a:pt x="178" y="0"/>
                    </a:moveTo>
                    <a:lnTo>
                      <a:pt x="178" y="0"/>
                    </a:lnTo>
                    <a:lnTo>
                      <a:pt x="142" y="0"/>
                    </a:lnTo>
                    <a:lnTo>
                      <a:pt x="110" y="2"/>
                    </a:lnTo>
                    <a:lnTo>
                      <a:pt x="80" y="4"/>
                    </a:lnTo>
                    <a:lnTo>
                      <a:pt x="52" y="8"/>
                    </a:lnTo>
                    <a:lnTo>
                      <a:pt x="30" y="12"/>
                    </a:lnTo>
                    <a:lnTo>
                      <a:pt x="14" y="18"/>
                    </a:lnTo>
                    <a:lnTo>
                      <a:pt x="4" y="24"/>
                    </a:lnTo>
                    <a:lnTo>
                      <a:pt x="0" y="28"/>
                    </a:lnTo>
                    <a:lnTo>
                      <a:pt x="0" y="30"/>
                    </a:lnTo>
                    <a:lnTo>
                      <a:pt x="0" y="30"/>
                    </a:lnTo>
                    <a:lnTo>
                      <a:pt x="0" y="34"/>
                    </a:lnTo>
                    <a:lnTo>
                      <a:pt x="4" y="36"/>
                    </a:lnTo>
                    <a:lnTo>
                      <a:pt x="14" y="40"/>
                    </a:lnTo>
                    <a:lnTo>
                      <a:pt x="30" y="44"/>
                    </a:lnTo>
                    <a:lnTo>
                      <a:pt x="52" y="48"/>
                    </a:lnTo>
                    <a:lnTo>
                      <a:pt x="110" y="54"/>
                    </a:lnTo>
                    <a:lnTo>
                      <a:pt x="178" y="56"/>
                    </a:lnTo>
                    <a:lnTo>
                      <a:pt x="178" y="56"/>
                    </a:lnTo>
                    <a:lnTo>
                      <a:pt x="246" y="54"/>
                    </a:lnTo>
                    <a:lnTo>
                      <a:pt x="300" y="48"/>
                    </a:lnTo>
                    <a:lnTo>
                      <a:pt x="322" y="44"/>
                    </a:lnTo>
                    <a:lnTo>
                      <a:pt x="338" y="40"/>
                    </a:lnTo>
                    <a:lnTo>
                      <a:pt x="350" y="36"/>
                    </a:lnTo>
                    <a:lnTo>
                      <a:pt x="352" y="34"/>
                    </a:lnTo>
                    <a:lnTo>
                      <a:pt x="352" y="30"/>
                    </a:lnTo>
                    <a:lnTo>
                      <a:pt x="352" y="30"/>
                    </a:lnTo>
                    <a:lnTo>
                      <a:pt x="352" y="28"/>
                    </a:lnTo>
                    <a:lnTo>
                      <a:pt x="350" y="24"/>
                    </a:lnTo>
                    <a:lnTo>
                      <a:pt x="338" y="18"/>
                    </a:lnTo>
                    <a:lnTo>
                      <a:pt x="322" y="12"/>
                    </a:lnTo>
                    <a:lnTo>
                      <a:pt x="300" y="8"/>
                    </a:lnTo>
                    <a:lnTo>
                      <a:pt x="274" y="4"/>
                    </a:lnTo>
                    <a:lnTo>
                      <a:pt x="246" y="2"/>
                    </a:lnTo>
                    <a:lnTo>
                      <a:pt x="212" y="0"/>
                    </a:lnTo>
                    <a:lnTo>
                      <a:pt x="178" y="0"/>
                    </a:lnTo>
                    <a:close/>
                  </a:path>
                </a:pathLst>
              </a:custGeom>
              <a:solidFill>
                <a:srgbClr val="938B8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1" name="Freeform 609"/>
              <p:cNvSpPr>
                <a:spLocks/>
              </p:cNvSpPr>
              <p:nvPr/>
            </p:nvSpPr>
            <p:spPr bwMode="auto">
              <a:xfrm>
                <a:off x="4719" y="4198"/>
                <a:ext cx="348" cy="56"/>
              </a:xfrm>
              <a:custGeom>
                <a:avLst/>
                <a:gdLst>
                  <a:gd name="T0" fmla="*/ 176 w 348"/>
                  <a:gd name="T1" fmla="*/ 56 h 56"/>
                  <a:gd name="T2" fmla="*/ 176 w 348"/>
                  <a:gd name="T3" fmla="*/ 56 h 56"/>
                  <a:gd name="T4" fmla="*/ 108 w 348"/>
                  <a:gd name="T5" fmla="*/ 54 h 56"/>
                  <a:gd name="T6" fmla="*/ 52 w 348"/>
                  <a:gd name="T7" fmla="*/ 48 h 56"/>
                  <a:gd name="T8" fmla="*/ 30 w 348"/>
                  <a:gd name="T9" fmla="*/ 44 h 56"/>
                  <a:gd name="T10" fmla="*/ 14 w 348"/>
                  <a:gd name="T11" fmla="*/ 40 h 56"/>
                  <a:gd name="T12" fmla="*/ 4 w 348"/>
                  <a:gd name="T13" fmla="*/ 36 h 56"/>
                  <a:gd name="T14" fmla="*/ 0 w 348"/>
                  <a:gd name="T15" fmla="*/ 32 h 56"/>
                  <a:gd name="T16" fmla="*/ 0 w 348"/>
                  <a:gd name="T17" fmla="*/ 30 h 56"/>
                  <a:gd name="T18" fmla="*/ 0 w 348"/>
                  <a:gd name="T19" fmla="*/ 30 h 56"/>
                  <a:gd name="T20" fmla="*/ 0 w 348"/>
                  <a:gd name="T21" fmla="*/ 28 h 56"/>
                  <a:gd name="T22" fmla="*/ 4 w 348"/>
                  <a:gd name="T23" fmla="*/ 24 h 56"/>
                  <a:gd name="T24" fmla="*/ 14 w 348"/>
                  <a:gd name="T25" fmla="*/ 18 h 56"/>
                  <a:gd name="T26" fmla="*/ 30 w 348"/>
                  <a:gd name="T27" fmla="*/ 14 h 56"/>
                  <a:gd name="T28" fmla="*/ 52 w 348"/>
                  <a:gd name="T29" fmla="*/ 8 h 56"/>
                  <a:gd name="T30" fmla="*/ 78 w 348"/>
                  <a:gd name="T31" fmla="*/ 4 h 56"/>
                  <a:gd name="T32" fmla="*/ 108 w 348"/>
                  <a:gd name="T33" fmla="*/ 2 h 56"/>
                  <a:gd name="T34" fmla="*/ 142 w 348"/>
                  <a:gd name="T35" fmla="*/ 0 h 56"/>
                  <a:gd name="T36" fmla="*/ 176 w 348"/>
                  <a:gd name="T37" fmla="*/ 0 h 56"/>
                  <a:gd name="T38" fmla="*/ 176 w 348"/>
                  <a:gd name="T39" fmla="*/ 0 h 56"/>
                  <a:gd name="T40" fmla="*/ 210 w 348"/>
                  <a:gd name="T41" fmla="*/ 0 h 56"/>
                  <a:gd name="T42" fmla="*/ 242 w 348"/>
                  <a:gd name="T43" fmla="*/ 2 h 56"/>
                  <a:gd name="T44" fmla="*/ 272 w 348"/>
                  <a:gd name="T45" fmla="*/ 4 h 56"/>
                  <a:gd name="T46" fmla="*/ 298 w 348"/>
                  <a:gd name="T47" fmla="*/ 8 h 56"/>
                  <a:gd name="T48" fmla="*/ 318 w 348"/>
                  <a:gd name="T49" fmla="*/ 14 h 56"/>
                  <a:gd name="T50" fmla="*/ 334 w 348"/>
                  <a:gd name="T51" fmla="*/ 18 h 56"/>
                  <a:gd name="T52" fmla="*/ 346 w 348"/>
                  <a:gd name="T53" fmla="*/ 24 h 56"/>
                  <a:gd name="T54" fmla="*/ 348 w 348"/>
                  <a:gd name="T55" fmla="*/ 28 h 56"/>
                  <a:gd name="T56" fmla="*/ 348 w 348"/>
                  <a:gd name="T57" fmla="*/ 30 h 56"/>
                  <a:gd name="T58" fmla="*/ 348 w 348"/>
                  <a:gd name="T59" fmla="*/ 30 h 56"/>
                  <a:gd name="T60" fmla="*/ 348 w 348"/>
                  <a:gd name="T61" fmla="*/ 32 h 56"/>
                  <a:gd name="T62" fmla="*/ 346 w 348"/>
                  <a:gd name="T63" fmla="*/ 36 h 56"/>
                  <a:gd name="T64" fmla="*/ 334 w 348"/>
                  <a:gd name="T65" fmla="*/ 40 h 56"/>
                  <a:gd name="T66" fmla="*/ 318 w 348"/>
                  <a:gd name="T67" fmla="*/ 44 h 56"/>
                  <a:gd name="T68" fmla="*/ 298 w 348"/>
                  <a:gd name="T69" fmla="*/ 48 h 56"/>
                  <a:gd name="T70" fmla="*/ 242 w 348"/>
                  <a:gd name="T71" fmla="*/ 54 h 56"/>
                  <a:gd name="T72" fmla="*/ 176 w 348"/>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56"/>
                    </a:moveTo>
                    <a:lnTo>
                      <a:pt x="176" y="56"/>
                    </a:lnTo>
                    <a:lnTo>
                      <a:pt x="108" y="54"/>
                    </a:lnTo>
                    <a:lnTo>
                      <a:pt x="52" y="48"/>
                    </a:lnTo>
                    <a:lnTo>
                      <a:pt x="30" y="44"/>
                    </a:lnTo>
                    <a:lnTo>
                      <a:pt x="14" y="40"/>
                    </a:lnTo>
                    <a:lnTo>
                      <a:pt x="4" y="36"/>
                    </a:lnTo>
                    <a:lnTo>
                      <a:pt x="0" y="32"/>
                    </a:lnTo>
                    <a:lnTo>
                      <a:pt x="0" y="30"/>
                    </a:lnTo>
                    <a:lnTo>
                      <a:pt x="0" y="30"/>
                    </a:lnTo>
                    <a:lnTo>
                      <a:pt x="0" y="28"/>
                    </a:lnTo>
                    <a:lnTo>
                      <a:pt x="4" y="24"/>
                    </a:lnTo>
                    <a:lnTo>
                      <a:pt x="14" y="18"/>
                    </a:lnTo>
                    <a:lnTo>
                      <a:pt x="30" y="14"/>
                    </a:lnTo>
                    <a:lnTo>
                      <a:pt x="52" y="8"/>
                    </a:lnTo>
                    <a:lnTo>
                      <a:pt x="78" y="4"/>
                    </a:lnTo>
                    <a:lnTo>
                      <a:pt x="108" y="2"/>
                    </a:lnTo>
                    <a:lnTo>
                      <a:pt x="142" y="0"/>
                    </a:lnTo>
                    <a:lnTo>
                      <a:pt x="176" y="0"/>
                    </a:lnTo>
                    <a:lnTo>
                      <a:pt x="176" y="0"/>
                    </a:lnTo>
                    <a:lnTo>
                      <a:pt x="210" y="0"/>
                    </a:lnTo>
                    <a:lnTo>
                      <a:pt x="242" y="2"/>
                    </a:lnTo>
                    <a:lnTo>
                      <a:pt x="272" y="4"/>
                    </a:lnTo>
                    <a:lnTo>
                      <a:pt x="298" y="8"/>
                    </a:lnTo>
                    <a:lnTo>
                      <a:pt x="318" y="14"/>
                    </a:lnTo>
                    <a:lnTo>
                      <a:pt x="334" y="18"/>
                    </a:lnTo>
                    <a:lnTo>
                      <a:pt x="346" y="24"/>
                    </a:lnTo>
                    <a:lnTo>
                      <a:pt x="348" y="28"/>
                    </a:lnTo>
                    <a:lnTo>
                      <a:pt x="348" y="30"/>
                    </a:lnTo>
                    <a:lnTo>
                      <a:pt x="348" y="30"/>
                    </a:lnTo>
                    <a:lnTo>
                      <a:pt x="348" y="32"/>
                    </a:lnTo>
                    <a:lnTo>
                      <a:pt x="346" y="36"/>
                    </a:lnTo>
                    <a:lnTo>
                      <a:pt x="334" y="40"/>
                    </a:lnTo>
                    <a:lnTo>
                      <a:pt x="318" y="44"/>
                    </a:lnTo>
                    <a:lnTo>
                      <a:pt x="298" y="48"/>
                    </a:lnTo>
                    <a:lnTo>
                      <a:pt x="242" y="54"/>
                    </a:lnTo>
                    <a:lnTo>
                      <a:pt x="176"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2" name="Freeform 610"/>
              <p:cNvSpPr>
                <a:spLocks/>
              </p:cNvSpPr>
              <p:nvPr/>
            </p:nvSpPr>
            <p:spPr bwMode="auto">
              <a:xfrm>
                <a:off x="4717" y="4198"/>
                <a:ext cx="352" cy="56"/>
              </a:xfrm>
              <a:custGeom>
                <a:avLst/>
                <a:gdLst>
                  <a:gd name="T0" fmla="*/ 178 w 352"/>
                  <a:gd name="T1" fmla="*/ 0 h 56"/>
                  <a:gd name="T2" fmla="*/ 178 w 352"/>
                  <a:gd name="T3" fmla="*/ 0 h 56"/>
                  <a:gd name="T4" fmla="*/ 142 w 352"/>
                  <a:gd name="T5" fmla="*/ 0 h 56"/>
                  <a:gd name="T6" fmla="*/ 110 w 352"/>
                  <a:gd name="T7" fmla="*/ 2 h 56"/>
                  <a:gd name="T8" fmla="*/ 80 w 352"/>
                  <a:gd name="T9" fmla="*/ 4 h 56"/>
                  <a:gd name="T10" fmla="*/ 52 w 352"/>
                  <a:gd name="T11" fmla="*/ 8 h 56"/>
                  <a:gd name="T12" fmla="*/ 30 w 352"/>
                  <a:gd name="T13" fmla="*/ 12 h 56"/>
                  <a:gd name="T14" fmla="*/ 14 w 352"/>
                  <a:gd name="T15" fmla="*/ 18 h 56"/>
                  <a:gd name="T16" fmla="*/ 4 w 352"/>
                  <a:gd name="T17" fmla="*/ 24 h 56"/>
                  <a:gd name="T18" fmla="*/ 0 w 352"/>
                  <a:gd name="T19" fmla="*/ 28 h 56"/>
                  <a:gd name="T20" fmla="*/ 0 w 352"/>
                  <a:gd name="T21" fmla="*/ 30 h 56"/>
                  <a:gd name="T22" fmla="*/ 0 w 352"/>
                  <a:gd name="T23" fmla="*/ 30 h 56"/>
                  <a:gd name="T24" fmla="*/ 0 w 352"/>
                  <a:gd name="T25" fmla="*/ 34 h 56"/>
                  <a:gd name="T26" fmla="*/ 4 w 352"/>
                  <a:gd name="T27" fmla="*/ 36 h 56"/>
                  <a:gd name="T28" fmla="*/ 14 w 352"/>
                  <a:gd name="T29" fmla="*/ 40 h 56"/>
                  <a:gd name="T30" fmla="*/ 30 w 352"/>
                  <a:gd name="T31" fmla="*/ 44 h 56"/>
                  <a:gd name="T32" fmla="*/ 52 w 352"/>
                  <a:gd name="T33" fmla="*/ 48 h 56"/>
                  <a:gd name="T34" fmla="*/ 110 w 352"/>
                  <a:gd name="T35" fmla="*/ 54 h 56"/>
                  <a:gd name="T36" fmla="*/ 178 w 352"/>
                  <a:gd name="T37" fmla="*/ 56 h 56"/>
                  <a:gd name="T38" fmla="*/ 178 w 352"/>
                  <a:gd name="T39" fmla="*/ 56 h 56"/>
                  <a:gd name="T40" fmla="*/ 246 w 352"/>
                  <a:gd name="T41" fmla="*/ 54 h 56"/>
                  <a:gd name="T42" fmla="*/ 300 w 352"/>
                  <a:gd name="T43" fmla="*/ 48 h 56"/>
                  <a:gd name="T44" fmla="*/ 322 w 352"/>
                  <a:gd name="T45" fmla="*/ 44 h 56"/>
                  <a:gd name="T46" fmla="*/ 338 w 352"/>
                  <a:gd name="T47" fmla="*/ 40 h 56"/>
                  <a:gd name="T48" fmla="*/ 350 w 352"/>
                  <a:gd name="T49" fmla="*/ 36 h 56"/>
                  <a:gd name="T50" fmla="*/ 352 w 352"/>
                  <a:gd name="T51" fmla="*/ 34 h 56"/>
                  <a:gd name="T52" fmla="*/ 352 w 352"/>
                  <a:gd name="T53" fmla="*/ 30 h 56"/>
                  <a:gd name="T54" fmla="*/ 352 w 352"/>
                  <a:gd name="T55" fmla="*/ 30 h 56"/>
                  <a:gd name="T56" fmla="*/ 352 w 352"/>
                  <a:gd name="T57" fmla="*/ 28 h 56"/>
                  <a:gd name="T58" fmla="*/ 350 w 352"/>
                  <a:gd name="T59" fmla="*/ 24 h 56"/>
                  <a:gd name="T60" fmla="*/ 338 w 352"/>
                  <a:gd name="T61" fmla="*/ 18 h 56"/>
                  <a:gd name="T62" fmla="*/ 322 w 352"/>
                  <a:gd name="T63" fmla="*/ 12 h 56"/>
                  <a:gd name="T64" fmla="*/ 300 w 352"/>
                  <a:gd name="T65" fmla="*/ 8 h 56"/>
                  <a:gd name="T66" fmla="*/ 274 w 352"/>
                  <a:gd name="T67" fmla="*/ 4 h 56"/>
                  <a:gd name="T68" fmla="*/ 246 w 352"/>
                  <a:gd name="T69" fmla="*/ 2 h 56"/>
                  <a:gd name="T70" fmla="*/ 212 w 352"/>
                  <a:gd name="T71" fmla="*/ 0 h 56"/>
                  <a:gd name="T72" fmla="*/ 178 w 35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2" h="56">
                    <a:moveTo>
                      <a:pt x="178" y="0"/>
                    </a:moveTo>
                    <a:lnTo>
                      <a:pt x="178" y="0"/>
                    </a:lnTo>
                    <a:lnTo>
                      <a:pt x="142" y="0"/>
                    </a:lnTo>
                    <a:lnTo>
                      <a:pt x="110" y="2"/>
                    </a:lnTo>
                    <a:lnTo>
                      <a:pt x="80" y="4"/>
                    </a:lnTo>
                    <a:lnTo>
                      <a:pt x="52" y="8"/>
                    </a:lnTo>
                    <a:lnTo>
                      <a:pt x="30" y="12"/>
                    </a:lnTo>
                    <a:lnTo>
                      <a:pt x="14" y="18"/>
                    </a:lnTo>
                    <a:lnTo>
                      <a:pt x="4" y="24"/>
                    </a:lnTo>
                    <a:lnTo>
                      <a:pt x="0" y="28"/>
                    </a:lnTo>
                    <a:lnTo>
                      <a:pt x="0" y="30"/>
                    </a:lnTo>
                    <a:lnTo>
                      <a:pt x="0" y="30"/>
                    </a:lnTo>
                    <a:lnTo>
                      <a:pt x="0" y="34"/>
                    </a:lnTo>
                    <a:lnTo>
                      <a:pt x="4" y="36"/>
                    </a:lnTo>
                    <a:lnTo>
                      <a:pt x="14" y="40"/>
                    </a:lnTo>
                    <a:lnTo>
                      <a:pt x="30" y="44"/>
                    </a:lnTo>
                    <a:lnTo>
                      <a:pt x="52" y="48"/>
                    </a:lnTo>
                    <a:lnTo>
                      <a:pt x="110" y="54"/>
                    </a:lnTo>
                    <a:lnTo>
                      <a:pt x="178" y="56"/>
                    </a:lnTo>
                    <a:lnTo>
                      <a:pt x="178" y="56"/>
                    </a:lnTo>
                    <a:lnTo>
                      <a:pt x="246" y="54"/>
                    </a:lnTo>
                    <a:lnTo>
                      <a:pt x="300" y="48"/>
                    </a:lnTo>
                    <a:lnTo>
                      <a:pt x="322" y="44"/>
                    </a:lnTo>
                    <a:lnTo>
                      <a:pt x="338" y="40"/>
                    </a:lnTo>
                    <a:lnTo>
                      <a:pt x="350" y="36"/>
                    </a:lnTo>
                    <a:lnTo>
                      <a:pt x="352" y="34"/>
                    </a:lnTo>
                    <a:lnTo>
                      <a:pt x="352" y="30"/>
                    </a:lnTo>
                    <a:lnTo>
                      <a:pt x="352" y="30"/>
                    </a:lnTo>
                    <a:lnTo>
                      <a:pt x="352" y="28"/>
                    </a:lnTo>
                    <a:lnTo>
                      <a:pt x="350" y="24"/>
                    </a:lnTo>
                    <a:lnTo>
                      <a:pt x="338" y="18"/>
                    </a:lnTo>
                    <a:lnTo>
                      <a:pt x="322" y="12"/>
                    </a:lnTo>
                    <a:lnTo>
                      <a:pt x="300" y="8"/>
                    </a:lnTo>
                    <a:lnTo>
                      <a:pt x="274" y="4"/>
                    </a:lnTo>
                    <a:lnTo>
                      <a:pt x="246" y="2"/>
                    </a:lnTo>
                    <a:lnTo>
                      <a:pt x="212" y="0"/>
                    </a:lnTo>
                    <a:lnTo>
                      <a:pt x="1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3" name="Freeform 611"/>
              <p:cNvSpPr>
                <a:spLocks noEditPoints="1"/>
              </p:cNvSpPr>
              <p:nvPr/>
            </p:nvSpPr>
            <p:spPr bwMode="auto">
              <a:xfrm>
                <a:off x="4719" y="4198"/>
                <a:ext cx="348" cy="56"/>
              </a:xfrm>
              <a:custGeom>
                <a:avLst/>
                <a:gdLst>
                  <a:gd name="T0" fmla="*/ 176 w 348"/>
                  <a:gd name="T1" fmla="*/ 56 h 56"/>
                  <a:gd name="T2" fmla="*/ 54 w 348"/>
                  <a:gd name="T3" fmla="*/ 48 h 56"/>
                  <a:gd name="T4" fmla="*/ 16 w 348"/>
                  <a:gd name="T5" fmla="*/ 40 h 56"/>
                  <a:gd name="T6" fmla="*/ 4 w 348"/>
                  <a:gd name="T7" fmla="*/ 32 h 56"/>
                  <a:gd name="T8" fmla="*/ 2 w 348"/>
                  <a:gd name="T9" fmla="*/ 30 h 56"/>
                  <a:gd name="T10" fmla="*/ 6 w 348"/>
                  <a:gd name="T11" fmla="*/ 24 h 56"/>
                  <a:gd name="T12" fmla="*/ 32 w 348"/>
                  <a:gd name="T13" fmla="*/ 14 h 56"/>
                  <a:gd name="T14" fmla="*/ 80 w 348"/>
                  <a:gd name="T15" fmla="*/ 4 h 56"/>
                  <a:gd name="T16" fmla="*/ 142 w 348"/>
                  <a:gd name="T17" fmla="*/ 0 h 56"/>
                  <a:gd name="T18" fmla="*/ 176 w 348"/>
                  <a:gd name="T19" fmla="*/ 0 h 56"/>
                  <a:gd name="T20" fmla="*/ 242 w 348"/>
                  <a:gd name="T21" fmla="*/ 2 h 56"/>
                  <a:gd name="T22" fmla="*/ 296 w 348"/>
                  <a:gd name="T23" fmla="*/ 8 h 56"/>
                  <a:gd name="T24" fmla="*/ 332 w 348"/>
                  <a:gd name="T25" fmla="*/ 18 h 56"/>
                  <a:gd name="T26" fmla="*/ 346 w 348"/>
                  <a:gd name="T27" fmla="*/ 28 h 56"/>
                  <a:gd name="T28" fmla="*/ 346 w 348"/>
                  <a:gd name="T29" fmla="*/ 30 h 56"/>
                  <a:gd name="T30" fmla="*/ 344 w 348"/>
                  <a:gd name="T31" fmla="*/ 36 h 56"/>
                  <a:gd name="T32" fmla="*/ 316 w 348"/>
                  <a:gd name="T33" fmla="*/ 44 h 56"/>
                  <a:gd name="T34" fmla="*/ 242 w 348"/>
                  <a:gd name="T35" fmla="*/ 54 h 56"/>
                  <a:gd name="T36" fmla="*/ 176 w 348"/>
                  <a:gd name="T37" fmla="*/ 0 h 56"/>
                  <a:gd name="T38" fmla="*/ 142 w 348"/>
                  <a:gd name="T39" fmla="*/ 0 h 56"/>
                  <a:gd name="T40" fmla="*/ 78 w 348"/>
                  <a:gd name="T41" fmla="*/ 4 h 56"/>
                  <a:gd name="T42" fmla="*/ 30 w 348"/>
                  <a:gd name="T43" fmla="*/ 14 h 56"/>
                  <a:gd name="T44" fmla="*/ 4 w 348"/>
                  <a:gd name="T45" fmla="*/ 24 h 56"/>
                  <a:gd name="T46" fmla="*/ 0 w 348"/>
                  <a:gd name="T47" fmla="*/ 30 h 56"/>
                  <a:gd name="T48" fmla="*/ 0 w 348"/>
                  <a:gd name="T49" fmla="*/ 32 h 56"/>
                  <a:gd name="T50" fmla="*/ 14 w 348"/>
                  <a:gd name="T51" fmla="*/ 40 h 56"/>
                  <a:gd name="T52" fmla="*/ 52 w 348"/>
                  <a:gd name="T53" fmla="*/ 48 h 56"/>
                  <a:gd name="T54" fmla="*/ 176 w 348"/>
                  <a:gd name="T55" fmla="*/ 56 h 56"/>
                  <a:gd name="T56" fmla="*/ 242 w 348"/>
                  <a:gd name="T57" fmla="*/ 54 h 56"/>
                  <a:gd name="T58" fmla="*/ 318 w 348"/>
                  <a:gd name="T59" fmla="*/ 44 h 56"/>
                  <a:gd name="T60" fmla="*/ 346 w 348"/>
                  <a:gd name="T61" fmla="*/ 36 h 56"/>
                  <a:gd name="T62" fmla="*/ 348 w 348"/>
                  <a:gd name="T63" fmla="*/ 30 h 56"/>
                  <a:gd name="T64" fmla="*/ 348 w 348"/>
                  <a:gd name="T65" fmla="*/ 28 h 56"/>
                  <a:gd name="T66" fmla="*/ 334 w 348"/>
                  <a:gd name="T67" fmla="*/ 18 h 56"/>
                  <a:gd name="T68" fmla="*/ 298 w 348"/>
                  <a:gd name="T69" fmla="*/ 8 h 56"/>
                  <a:gd name="T70" fmla="*/ 242 w 348"/>
                  <a:gd name="T71" fmla="*/ 2 h 56"/>
                  <a:gd name="T72" fmla="*/ 176 w 348"/>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56"/>
                    </a:moveTo>
                    <a:lnTo>
                      <a:pt x="176" y="56"/>
                    </a:lnTo>
                    <a:lnTo>
                      <a:pt x="108" y="54"/>
                    </a:lnTo>
                    <a:lnTo>
                      <a:pt x="54" y="48"/>
                    </a:lnTo>
                    <a:lnTo>
                      <a:pt x="32" y="44"/>
                    </a:lnTo>
                    <a:lnTo>
                      <a:pt x="16" y="40"/>
                    </a:lnTo>
                    <a:lnTo>
                      <a:pt x="6" y="36"/>
                    </a:lnTo>
                    <a:lnTo>
                      <a:pt x="4" y="32"/>
                    </a:lnTo>
                    <a:lnTo>
                      <a:pt x="2" y="30"/>
                    </a:lnTo>
                    <a:lnTo>
                      <a:pt x="2" y="30"/>
                    </a:lnTo>
                    <a:lnTo>
                      <a:pt x="4" y="28"/>
                    </a:lnTo>
                    <a:lnTo>
                      <a:pt x="6" y="24"/>
                    </a:lnTo>
                    <a:lnTo>
                      <a:pt x="16" y="18"/>
                    </a:lnTo>
                    <a:lnTo>
                      <a:pt x="32" y="14"/>
                    </a:lnTo>
                    <a:lnTo>
                      <a:pt x="54" y="8"/>
                    </a:lnTo>
                    <a:lnTo>
                      <a:pt x="80" y="4"/>
                    </a:lnTo>
                    <a:lnTo>
                      <a:pt x="108" y="2"/>
                    </a:lnTo>
                    <a:lnTo>
                      <a:pt x="142" y="0"/>
                    </a:lnTo>
                    <a:lnTo>
                      <a:pt x="176" y="0"/>
                    </a:lnTo>
                    <a:lnTo>
                      <a:pt x="176" y="0"/>
                    </a:lnTo>
                    <a:lnTo>
                      <a:pt x="210" y="0"/>
                    </a:lnTo>
                    <a:lnTo>
                      <a:pt x="242" y="2"/>
                    </a:lnTo>
                    <a:lnTo>
                      <a:pt x="270" y="4"/>
                    </a:lnTo>
                    <a:lnTo>
                      <a:pt x="296" y="8"/>
                    </a:lnTo>
                    <a:lnTo>
                      <a:pt x="316" y="14"/>
                    </a:lnTo>
                    <a:lnTo>
                      <a:pt x="332" y="18"/>
                    </a:lnTo>
                    <a:lnTo>
                      <a:pt x="344" y="24"/>
                    </a:lnTo>
                    <a:lnTo>
                      <a:pt x="346" y="28"/>
                    </a:lnTo>
                    <a:lnTo>
                      <a:pt x="346" y="30"/>
                    </a:lnTo>
                    <a:lnTo>
                      <a:pt x="346" y="30"/>
                    </a:lnTo>
                    <a:lnTo>
                      <a:pt x="346" y="32"/>
                    </a:lnTo>
                    <a:lnTo>
                      <a:pt x="344" y="36"/>
                    </a:lnTo>
                    <a:lnTo>
                      <a:pt x="332" y="40"/>
                    </a:lnTo>
                    <a:lnTo>
                      <a:pt x="316" y="44"/>
                    </a:lnTo>
                    <a:lnTo>
                      <a:pt x="296" y="48"/>
                    </a:lnTo>
                    <a:lnTo>
                      <a:pt x="242" y="54"/>
                    </a:lnTo>
                    <a:lnTo>
                      <a:pt x="176" y="56"/>
                    </a:lnTo>
                    <a:close/>
                    <a:moveTo>
                      <a:pt x="176" y="0"/>
                    </a:moveTo>
                    <a:lnTo>
                      <a:pt x="176" y="0"/>
                    </a:lnTo>
                    <a:lnTo>
                      <a:pt x="142" y="0"/>
                    </a:lnTo>
                    <a:lnTo>
                      <a:pt x="108" y="2"/>
                    </a:lnTo>
                    <a:lnTo>
                      <a:pt x="78" y="4"/>
                    </a:lnTo>
                    <a:lnTo>
                      <a:pt x="52" y="8"/>
                    </a:lnTo>
                    <a:lnTo>
                      <a:pt x="30" y="14"/>
                    </a:lnTo>
                    <a:lnTo>
                      <a:pt x="14" y="18"/>
                    </a:lnTo>
                    <a:lnTo>
                      <a:pt x="4" y="24"/>
                    </a:lnTo>
                    <a:lnTo>
                      <a:pt x="0" y="28"/>
                    </a:lnTo>
                    <a:lnTo>
                      <a:pt x="0" y="30"/>
                    </a:lnTo>
                    <a:lnTo>
                      <a:pt x="0" y="30"/>
                    </a:lnTo>
                    <a:lnTo>
                      <a:pt x="0" y="32"/>
                    </a:lnTo>
                    <a:lnTo>
                      <a:pt x="4" y="36"/>
                    </a:lnTo>
                    <a:lnTo>
                      <a:pt x="14" y="40"/>
                    </a:lnTo>
                    <a:lnTo>
                      <a:pt x="30" y="44"/>
                    </a:lnTo>
                    <a:lnTo>
                      <a:pt x="52" y="48"/>
                    </a:lnTo>
                    <a:lnTo>
                      <a:pt x="108" y="54"/>
                    </a:lnTo>
                    <a:lnTo>
                      <a:pt x="176" y="56"/>
                    </a:lnTo>
                    <a:lnTo>
                      <a:pt x="176" y="56"/>
                    </a:lnTo>
                    <a:lnTo>
                      <a:pt x="242" y="54"/>
                    </a:lnTo>
                    <a:lnTo>
                      <a:pt x="298" y="48"/>
                    </a:lnTo>
                    <a:lnTo>
                      <a:pt x="318" y="44"/>
                    </a:lnTo>
                    <a:lnTo>
                      <a:pt x="334" y="40"/>
                    </a:lnTo>
                    <a:lnTo>
                      <a:pt x="346" y="36"/>
                    </a:lnTo>
                    <a:lnTo>
                      <a:pt x="348" y="32"/>
                    </a:lnTo>
                    <a:lnTo>
                      <a:pt x="348" y="30"/>
                    </a:lnTo>
                    <a:lnTo>
                      <a:pt x="348" y="30"/>
                    </a:lnTo>
                    <a:lnTo>
                      <a:pt x="348" y="28"/>
                    </a:lnTo>
                    <a:lnTo>
                      <a:pt x="346" y="24"/>
                    </a:lnTo>
                    <a:lnTo>
                      <a:pt x="334" y="18"/>
                    </a:lnTo>
                    <a:lnTo>
                      <a:pt x="318" y="14"/>
                    </a:lnTo>
                    <a:lnTo>
                      <a:pt x="298" y="8"/>
                    </a:lnTo>
                    <a:lnTo>
                      <a:pt x="272" y="4"/>
                    </a:lnTo>
                    <a:lnTo>
                      <a:pt x="242" y="2"/>
                    </a:lnTo>
                    <a:lnTo>
                      <a:pt x="210" y="0"/>
                    </a:lnTo>
                    <a:lnTo>
                      <a:pt x="176" y="0"/>
                    </a:lnTo>
                    <a:close/>
                  </a:path>
                </a:pathLst>
              </a:custGeom>
              <a:solidFill>
                <a:srgbClr val="938B8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4" name="Freeform 612"/>
              <p:cNvSpPr>
                <a:spLocks/>
              </p:cNvSpPr>
              <p:nvPr/>
            </p:nvSpPr>
            <p:spPr bwMode="auto">
              <a:xfrm>
                <a:off x="4721" y="4198"/>
                <a:ext cx="344" cy="56"/>
              </a:xfrm>
              <a:custGeom>
                <a:avLst/>
                <a:gdLst>
                  <a:gd name="T0" fmla="*/ 174 w 344"/>
                  <a:gd name="T1" fmla="*/ 56 h 56"/>
                  <a:gd name="T2" fmla="*/ 174 w 344"/>
                  <a:gd name="T3" fmla="*/ 56 h 56"/>
                  <a:gd name="T4" fmla="*/ 106 w 344"/>
                  <a:gd name="T5" fmla="*/ 54 h 56"/>
                  <a:gd name="T6" fmla="*/ 52 w 344"/>
                  <a:gd name="T7" fmla="*/ 48 h 56"/>
                  <a:gd name="T8" fmla="*/ 30 w 344"/>
                  <a:gd name="T9" fmla="*/ 44 h 56"/>
                  <a:gd name="T10" fmla="*/ 14 w 344"/>
                  <a:gd name="T11" fmla="*/ 40 h 56"/>
                  <a:gd name="T12" fmla="*/ 4 w 344"/>
                  <a:gd name="T13" fmla="*/ 36 h 56"/>
                  <a:gd name="T14" fmla="*/ 2 w 344"/>
                  <a:gd name="T15" fmla="*/ 32 h 56"/>
                  <a:gd name="T16" fmla="*/ 0 w 344"/>
                  <a:gd name="T17" fmla="*/ 30 h 56"/>
                  <a:gd name="T18" fmla="*/ 0 w 344"/>
                  <a:gd name="T19" fmla="*/ 30 h 56"/>
                  <a:gd name="T20" fmla="*/ 2 w 344"/>
                  <a:gd name="T21" fmla="*/ 28 h 56"/>
                  <a:gd name="T22" fmla="*/ 4 w 344"/>
                  <a:gd name="T23" fmla="*/ 24 h 56"/>
                  <a:gd name="T24" fmla="*/ 14 w 344"/>
                  <a:gd name="T25" fmla="*/ 18 h 56"/>
                  <a:gd name="T26" fmla="*/ 30 w 344"/>
                  <a:gd name="T27" fmla="*/ 14 h 56"/>
                  <a:gd name="T28" fmla="*/ 52 w 344"/>
                  <a:gd name="T29" fmla="*/ 8 h 56"/>
                  <a:gd name="T30" fmla="*/ 78 w 344"/>
                  <a:gd name="T31" fmla="*/ 4 h 56"/>
                  <a:gd name="T32" fmla="*/ 106 w 344"/>
                  <a:gd name="T33" fmla="*/ 2 h 56"/>
                  <a:gd name="T34" fmla="*/ 140 w 344"/>
                  <a:gd name="T35" fmla="*/ 0 h 56"/>
                  <a:gd name="T36" fmla="*/ 174 w 344"/>
                  <a:gd name="T37" fmla="*/ 0 h 56"/>
                  <a:gd name="T38" fmla="*/ 174 w 344"/>
                  <a:gd name="T39" fmla="*/ 0 h 56"/>
                  <a:gd name="T40" fmla="*/ 208 w 344"/>
                  <a:gd name="T41" fmla="*/ 0 h 56"/>
                  <a:gd name="T42" fmla="*/ 240 w 344"/>
                  <a:gd name="T43" fmla="*/ 2 h 56"/>
                  <a:gd name="T44" fmla="*/ 268 w 344"/>
                  <a:gd name="T45" fmla="*/ 4 h 56"/>
                  <a:gd name="T46" fmla="*/ 294 w 344"/>
                  <a:gd name="T47" fmla="*/ 8 h 56"/>
                  <a:gd name="T48" fmla="*/ 314 w 344"/>
                  <a:gd name="T49" fmla="*/ 14 h 56"/>
                  <a:gd name="T50" fmla="*/ 330 w 344"/>
                  <a:gd name="T51" fmla="*/ 18 h 56"/>
                  <a:gd name="T52" fmla="*/ 342 w 344"/>
                  <a:gd name="T53" fmla="*/ 24 h 56"/>
                  <a:gd name="T54" fmla="*/ 344 w 344"/>
                  <a:gd name="T55" fmla="*/ 28 h 56"/>
                  <a:gd name="T56" fmla="*/ 344 w 344"/>
                  <a:gd name="T57" fmla="*/ 30 h 56"/>
                  <a:gd name="T58" fmla="*/ 344 w 344"/>
                  <a:gd name="T59" fmla="*/ 30 h 56"/>
                  <a:gd name="T60" fmla="*/ 344 w 344"/>
                  <a:gd name="T61" fmla="*/ 32 h 56"/>
                  <a:gd name="T62" fmla="*/ 342 w 344"/>
                  <a:gd name="T63" fmla="*/ 36 h 56"/>
                  <a:gd name="T64" fmla="*/ 330 w 344"/>
                  <a:gd name="T65" fmla="*/ 40 h 56"/>
                  <a:gd name="T66" fmla="*/ 314 w 344"/>
                  <a:gd name="T67" fmla="*/ 44 h 56"/>
                  <a:gd name="T68" fmla="*/ 294 w 344"/>
                  <a:gd name="T69" fmla="*/ 48 h 56"/>
                  <a:gd name="T70" fmla="*/ 240 w 344"/>
                  <a:gd name="T71" fmla="*/ 54 h 56"/>
                  <a:gd name="T72" fmla="*/ 174 w 344"/>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56"/>
                    </a:moveTo>
                    <a:lnTo>
                      <a:pt x="174" y="56"/>
                    </a:lnTo>
                    <a:lnTo>
                      <a:pt x="106" y="54"/>
                    </a:lnTo>
                    <a:lnTo>
                      <a:pt x="52" y="48"/>
                    </a:lnTo>
                    <a:lnTo>
                      <a:pt x="30" y="44"/>
                    </a:lnTo>
                    <a:lnTo>
                      <a:pt x="14" y="40"/>
                    </a:lnTo>
                    <a:lnTo>
                      <a:pt x="4" y="36"/>
                    </a:lnTo>
                    <a:lnTo>
                      <a:pt x="2" y="32"/>
                    </a:lnTo>
                    <a:lnTo>
                      <a:pt x="0" y="30"/>
                    </a:lnTo>
                    <a:lnTo>
                      <a:pt x="0" y="30"/>
                    </a:lnTo>
                    <a:lnTo>
                      <a:pt x="2" y="28"/>
                    </a:lnTo>
                    <a:lnTo>
                      <a:pt x="4" y="24"/>
                    </a:lnTo>
                    <a:lnTo>
                      <a:pt x="14" y="18"/>
                    </a:lnTo>
                    <a:lnTo>
                      <a:pt x="30" y="14"/>
                    </a:lnTo>
                    <a:lnTo>
                      <a:pt x="52" y="8"/>
                    </a:lnTo>
                    <a:lnTo>
                      <a:pt x="78" y="4"/>
                    </a:lnTo>
                    <a:lnTo>
                      <a:pt x="106" y="2"/>
                    </a:lnTo>
                    <a:lnTo>
                      <a:pt x="140" y="0"/>
                    </a:lnTo>
                    <a:lnTo>
                      <a:pt x="174" y="0"/>
                    </a:lnTo>
                    <a:lnTo>
                      <a:pt x="174" y="0"/>
                    </a:lnTo>
                    <a:lnTo>
                      <a:pt x="208" y="0"/>
                    </a:lnTo>
                    <a:lnTo>
                      <a:pt x="240" y="2"/>
                    </a:lnTo>
                    <a:lnTo>
                      <a:pt x="268" y="4"/>
                    </a:lnTo>
                    <a:lnTo>
                      <a:pt x="294" y="8"/>
                    </a:lnTo>
                    <a:lnTo>
                      <a:pt x="314" y="14"/>
                    </a:lnTo>
                    <a:lnTo>
                      <a:pt x="330" y="18"/>
                    </a:lnTo>
                    <a:lnTo>
                      <a:pt x="342" y="24"/>
                    </a:lnTo>
                    <a:lnTo>
                      <a:pt x="344" y="28"/>
                    </a:lnTo>
                    <a:lnTo>
                      <a:pt x="344" y="30"/>
                    </a:lnTo>
                    <a:lnTo>
                      <a:pt x="344" y="30"/>
                    </a:lnTo>
                    <a:lnTo>
                      <a:pt x="344" y="32"/>
                    </a:lnTo>
                    <a:lnTo>
                      <a:pt x="342" y="36"/>
                    </a:lnTo>
                    <a:lnTo>
                      <a:pt x="330" y="40"/>
                    </a:lnTo>
                    <a:lnTo>
                      <a:pt x="314" y="44"/>
                    </a:lnTo>
                    <a:lnTo>
                      <a:pt x="294" y="48"/>
                    </a:lnTo>
                    <a:lnTo>
                      <a:pt x="240" y="54"/>
                    </a:lnTo>
                    <a:lnTo>
                      <a:pt x="174"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5" name="Freeform 613"/>
              <p:cNvSpPr>
                <a:spLocks/>
              </p:cNvSpPr>
              <p:nvPr/>
            </p:nvSpPr>
            <p:spPr bwMode="auto">
              <a:xfrm>
                <a:off x="4719" y="4198"/>
                <a:ext cx="348" cy="56"/>
              </a:xfrm>
              <a:custGeom>
                <a:avLst/>
                <a:gdLst>
                  <a:gd name="T0" fmla="*/ 176 w 348"/>
                  <a:gd name="T1" fmla="*/ 0 h 56"/>
                  <a:gd name="T2" fmla="*/ 176 w 348"/>
                  <a:gd name="T3" fmla="*/ 0 h 56"/>
                  <a:gd name="T4" fmla="*/ 142 w 348"/>
                  <a:gd name="T5" fmla="*/ 0 h 56"/>
                  <a:gd name="T6" fmla="*/ 108 w 348"/>
                  <a:gd name="T7" fmla="*/ 2 h 56"/>
                  <a:gd name="T8" fmla="*/ 78 w 348"/>
                  <a:gd name="T9" fmla="*/ 4 h 56"/>
                  <a:gd name="T10" fmla="*/ 52 w 348"/>
                  <a:gd name="T11" fmla="*/ 8 h 56"/>
                  <a:gd name="T12" fmla="*/ 30 w 348"/>
                  <a:gd name="T13" fmla="*/ 14 h 56"/>
                  <a:gd name="T14" fmla="*/ 14 w 348"/>
                  <a:gd name="T15" fmla="*/ 18 h 56"/>
                  <a:gd name="T16" fmla="*/ 4 w 348"/>
                  <a:gd name="T17" fmla="*/ 24 h 56"/>
                  <a:gd name="T18" fmla="*/ 0 w 348"/>
                  <a:gd name="T19" fmla="*/ 28 h 56"/>
                  <a:gd name="T20" fmla="*/ 0 w 348"/>
                  <a:gd name="T21" fmla="*/ 30 h 56"/>
                  <a:gd name="T22" fmla="*/ 0 w 348"/>
                  <a:gd name="T23" fmla="*/ 30 h 56"/>
                  <a:gd name="T24" fmla="*/ 0 w 348"/>
                  <a:gd name="T25" fmla="*/ 32 h 56"/>
                  <a:gd name="T26" fmla="*/ 4 w 348"/>
                  <a:gd name="T27" fmla="*/ 36 h 56"/>
                  <a:gd name="T28" fmla="*/ 14 w 348"/>
                  <a:gd name="T29" fmla="*/ 40 h 56"/>
                  <a:gd name="T30" fmla="*/ 30 w 348"/>
                  <a:gd name="T31" fmla="*/ 44 h 56"/>
                  <a:gd name="T32" fmla="*/ 52 w 348"/>
                  <a:gd name="T33" fmla="*/ 48 h 56"/>
                  <a:gd name="T34" fmla="*/ 108 w 348"/>
                  <a:gd name="T35" fmla="*/ 54 h 56"/>
                  <a:gd name="T36" fmla="*/ 176 w 348"/>
                  <a:gd name="T37" fmla="*/ 56 h 56"/>
                  <a:gd name="T38" fmla="*/ 176 w 348"/>
                  <a:gd name="T39" fmla="*/ 56 h 56"/>
                  <a:gd name="T40" fmla="*/ 242 w 348"/>
                  <a:gd name="T41" fmla="*/ 54 h 56"/>
                  <a:gd name="T42" fmla="*/ 298 w 348"/>
                  <a:gd name="T43" fmla="*/ 48 h 56"/>
                  <a:gd name="T44" fmla="*/ 318 w 348"/>
                  <a:gd name="T45" fmla="*/ 44 h 56"/>
                  <a:gd name="T46" fmla="*/ 334 w 348"/>
                  <a:gd name="T47" fmla="*/ 40 h 56"/>
                  <a:gd name="T48" fmla="*/ 346 w 348"/>
                  <a:gd name="T49" fmla="*/ 36 h 56"/>
                  <a:gd name="T50" fmla="*/ 348 w 348"/>
                  <a:gd name="T51" fmla="*/ 32 h 56"/>
                  <a:gd name="T52" fmla="*/ 348 w 348"/>
                  <a:gd name="T53" fmla="*/ 30 h 56"/>
                  <a:gd name="T54" fmla="*/ 348 w 348"/>
                  <a:gd name="T55" fmla="*/ 30 h 56"/>
                  <a:gd name="T56" fmla="*/ 348 w 348"/>
                  <a:gd name="T57" fmla="*/ 28 h 56"/>
                  <a:gd name="T58" fmla="*/ 346 w 348"/>
                  <a:gd name="T59" fmla="*/ 24 h 56"/>
                  <a:gd name="T60" fmla="*/ 334 w 348"/>
                  <a:gd name="T61" fmla="*/ 18 h 56"/>
                  <a:gd name="T62" fmla="*/ 318 w 348"/>
                  <a:gd name="T63" fmla="*/ 14 h 56"/>
                  <a:gd name="T64" fmla="*/ 298 w 348"/>
                  <a:gd name="T65" fmla="*/ 8 h 56"/>
                  <a:gd name="T66" fmla="*/ 272 w 348"/>
                  <a:gd name="T67" fmla="*/ 4 h 56"/>
                  <a:gd name="T68" fmla="*/ 242 w 348"/>
                  <a:gd name="T69" fmla="*/ 2 h 56"/>
                  <a:gd name="T70" fmla="*/ 210 w 348"/>
                  <a:gd name="T71" fmla="*/ 0 h 56"/>
                  <a:gd name="T72" fmla="*/ 176 w 348"/>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8" h="56">
                    <a:moveTo>
                      <a:pt x="176" y="0"/>
                    </a:moveTo>
                    <a:lnTo>
                      <a:pt x="176" y="0"/>
                    </a:lnTo>
                    <a:lnTo>
                      <a:pt x="142" y="0"/>
                    </a:lnTo>
                    <a:lnTo>
                      <a:pt x="108" y="2"/>
                    </a:lnTo>
                    <a:lnTo>
                      <a:pt x="78" y="4"/>
                    </a:lnTo>
                    <a:lnTo>
                      <a:pt x="52" y="8"/>
                    </a:lnTo>
                    <a:lnTo>
                      <a:pt x="30" y="14"/>
                    </a:lnTo>
                    <a:lnTo>
                      <a:pt x="14" y="18"/>
                    </a:lnTo>
                    <a:lnTo>
                      <a:pt x="4" y="24"/>
                    </a:lnTo>
                    <a:lnTo>
                      <a:pt x="0" y="28"/>
                    </a:lnTo>
                    <a:lnTo>
                      <a:pt x="0" y="30"/>
                    </a:lnTo>
                    <a:lnTo>
                      <a:pt x="0" y="30"/>
                    </a:lnTo>
                    <a:lnTo>
                      <a:pt x="0" y="32"/>
                    </a:lnTo>
                    <a:lnTo>
                      <a:pt x="4" y="36"/>
                    </a:lnTo>
                    <a:lnTo>
                      <a:pt x="14" y="40"/>
                    </a:lnTo>
                    <a:lnTo>
                      <a:pt x="30" y="44"/>
                    </a:lnTo>
                    <a:lnTo>
                      <a:pt x="52" y="48"/>
                    </a:lnTo>
                    <a:lnTo>
                      <a:pt x="108" y="54"/>
                    </a:lnTo>
                    <a:lnTo>
                      <a:pt x="176" y="56"/>
                    </a:lnTo>
                    <a:lnTo>
                      <a:pt x="176" y="56"/>
                    </a:lnTo>
                    <a:lnTo>
                      <a:pt x="242" y="54"/>
                    </a:lnTo>
                    <a:lnTo>
                      <a:pt x="298" y="48"/>
                    </a:lnTo>
                    <a:lnTo>
                      <a:pt x="318" y="44"/>
                    </a:lnTo>
                    <a:lnTo>
                      <a:pt x="334" y="40"/>
                    </a:lnTo>
                    <a:lnTo>
                      <a:pt x="346" y="36"/>
                    </a:lnTo>
                    <a:lnTo>
                      <a:pt x="348" y="32"/>
                    </a:lnTo>
                    <a:lnTo>
                      <a:pt x="348" y="30"/>
                    </a:lnTo>
                    <a:lnTo>
                      <a:pt x="348" y="30"/>
                    </a:lnTo>
                    <a:lnTo>
                      <a:pt x="348" y="28"/>
                    </a:lnTo>
                    <a:lnTo>
                      <a:pt x="346" y="24"/>
                    </a:lnTo>
                    <a:lnTo>
                      <a:pt x="334" y="18"/>
                    </a:lnTo>
                    <a:lnTo>
                      <a:pt x="318" y="14"/>
                    </a:lnTo>
                    <a:lnTo>
                      <a:pt x="298" y="8"/>
                    </a:lnTo>
                    <a:lnTo>
                      <a:pt x="272" y="4"/>
                    </a:lnTo>
                    <a:lnTo>
                      <a:pt x="242" y="2"/>
                    </a:lnTo>
                    <a:lnTo>
                      <a:pt x="210" y="0"/>
                    </a:lnTo>
                    <a:lnTo>
                      <a:pt x="1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6" name="Freeform 614"/>
              <p:cNvSpPr>
                <a:spLocks noEditPoints="1"/>
              </p:cNvSpPr>
              <p:nvPr/>
            </p:nvSpPr>
            <p:spPr bwMode="auto">
              <a:xfrm>
                <a:off x="4721" y="4198"/>
                <a:ext cx="344" cy="56"/>
              </a:xfrm>
              <a:custGeom>
                <a:avLst/>
                <a:gdLst>
                  <a:gd name="T0" fmla="*/ 174 w 344"/>
                  <a:gd name="T1" fmla="*/ 56 h 56"/>
                  <a:gd name="T2" fmla="*/ 54 w 344"/>
                  <a:gd name="T3" fmla="*/ 48 h 56"/>
                  <a:gd name="T4" fmla="*/ 16 w 344"/>
                  <a:gd name="T5" fmla="*/ 40 h 56"/>
                  <a:gd name="T6" fmla="*/ 4 w 344"/>
                  <a:gd name="T7" fmla="*/ 32 h 56"/>
                  <a:gd name="T8" fmla="*/ 2 w 344"/>
                  <a:gd name="T9" fmla="*/ 30 h 56"/>
                  <a:gd name="T10" fmla="*/ 6 w 344"/>
                  <a:gd name="T11" fmla="*/ 24 h 56"/>
                  <a:gd name="T12" fmla="*/ 32 w 344"/>
                  <a:gd name="T13" fmla="*/ 14 h 56"/>
                  <a:gd name="T14" fmla="*/ 78 w 344"/>
                  <a:gd name="T15" fmla="*/ 6 h 56"/>
                  <a:gd name="T16" fmla="*/ 140 w 344"/>
                  <a:gd name="T17" fmla="*/ 0 h 56"/>
                  <a:gd name="T18" fmla="*/ 174 w 344"/>
                  <a:gd name="T19" fmla="*/ 0 h 56"/>
                  <a:gd name="T20" fmla="*/ 238 w 344"/>
                  <a:gd name="T21" fmla="*/ 2 h 56"/>
                  <a:gd name="T22" fmla="*/ 292 w 344"/>
                  <a:gd name="T23" fmla="*/ 8 h 56"/>
                  <a:gd name="T24" fmla="*/ 328 w 344"/>
                  <a:gd name="T25" fmla="*/ 18 h 56"/>
                  <a:gd name="T26" fmla="*/ 342 w 344"/>
                  <a:gd name="T27" fmla="*/ 28 h 56"/>
                  <a:gd name="T28" fmla="*/ 342 w 344"/>
                  <a:gd name="T29" fmla="*/ 30 h 56"/>
                  <a:gd name="T30" fmla="*/ 338 w 344"/>
                  <a:gd name="T31" fmla="*/ 36 h 56"/>
                  <a:gd name="T32" fmla="*/ 314 w 344"/>
                  <a:gd name="T33" fmla="*/ 44 h 56"/>
                  <a:gd name="T34" fmla="*/ 238 w 344"/>
                  <a:gd name="T35" fmla="*/ 54 h 56"/>
                  <a:gd name="T36" fmla="*/ 174 w 344"/>
                  <a:gd name="T37" fmla="*/ 0 h 56"/>
                  <a:gd name="T38" fmla="*/ 140 w 344"/>
                  <a:gd name="T39" fmla="*/ 0 h 56"/>
                  <a:gd name="T40" fmla="*/ 78 w 344"/>
                  <a:gd name="T41" fmla="*/ 4 h 56"/>
                  <a:gd name="T42" fmla="*/ 30 w 344"/>
                  <a:gd name="T43" fmla="*/ 14 h 56"/>
                  <a:gd name="T44" fmla="*/ 4 w 344"/>
                  <a:gd name="T45" fmla="*/ 24 h 56"/>
                  <a:gd name="T46" fmla="*/ 0 w 344"/>
                  <a:gd name="T47" fmla="*/ 30 h 56"/>
                  <a:gd name="T48" fmla="*/ 2 w 344"/>
                  <a:gd name="T49" fmla="*/ 32 h 56"/>
                  <a:gd name="T50" fmla="*/ 14 w 344"/>
                  <a:gd name="T51" fmla="*/ 40 h 56"/>
                  <a:gd name="T52" fmla="*/ 52 w 344"/>
                  <a:gd name="T53" fmla="*/ 48 h 56"/>
                  <a:gd name="T54" fmla="*/ 174 w 344"/>
                  <a:gd name="T55" fmla="*/ 56 h 56"/>
                  <a:gd name="T56" fmla="*/ 240 w 344"/>
                  <a:gd name="T57" fmla="*/ 54 h 56"/>
                  <a:gd name="T58" fmla="*/ 314 w 344"/>
                  <a:gd name="T59" fmla="*/ 44 h 56"/>
                  <a:gd name="T60" fmla="*/ 342 w 344"/>
                  <a:gd name="T61" fmla="*/ 36 h 56"/>
                  <a:gd name="T62" fmla="*/ 344 w 344"/>
                  <a:gd name="T63" fmla="*/ 30 h 56"/>
                  <a:gd name="T64" fmla="*/ 344 w 344"/>
                  <a:gd name="T65" fmla="*/ 28 h 56"/>
                  <a:gd name="T66" fmla="*/ 330 w 344"/>
                  <a:gd name="T67" fmla="*/ 18 h 56"/>
                  <a:gd name="T68" fmla="*/ 294 w 344"/>
                  <a:gd name="T69" fmla="*/ 8 h 56"/>
                  <a:gd name="T70" fmla="*/ 240 w 344"/>
                  <a:gd name="T71" fmla="*/ 2 h 56"/>
                  <a:gd name="T72" fmla="*/ 174 w 344"/>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56"/>
                    </a:moveTo>
                    <a:lnTo>
                      <a:pt x="174" y="56"/>
                    </a:lnTo>
                    <a:lnTo>
                      <a:pt x="108" y="54"/>
                    </a:lnTo>
                    <a:lnTo>
                      <a:pt x="54" y="48"/>
                    </a:lnTo>
                    <a:lnTo>
                      <a:pt x="32" y="44"/>
                    </a:lnTo>
                    <a:lnTo>
                      <a:pt x="16" y="40"/>
                    </a:lnTo>
                    <a:lnTo>
                      <a:pt x="6" y="36"/>
                    </a:lnTo>
                    <a:lnTo>
                      <a:pt x="4" y="32"/>
                    </a:lnTo>
                    <a:lnTo>
                      <a:pt x="2" y="30"/>
                    </a:lnTo>
                    <a:lnTo>
                      <a:pt x="2" y="30"/>
                    </a:lnTo>
                    <a:lnTo>
                      <a:pt x="4" y="28"/>
                    </a:lnTo>
                    <a:lnTo>
                      <a:pt x="6" y="24"/>
                    </a:lnTo>
                    <a:lnTo>
                      <a:pt x="16" y="18"/>
                    </a:lnTo>
                    <a:lnTo>
                      <a:pt x="32" y="14"/>
                    </a:lnTo>
                    <a:lnTo>
                      <a:pt x="54" y="8"/>
                    </a:lnTo>
                    <a:lnTo>
                      <a:pt x="78" y="6"/>
                    </a:lnTo>
                    <a:lnTo>
                      <a:pt x="108" y="2"/>
                    </a:lnTo>
                    <a:lnTo>
                      <a:pt x="140" y="0"/>
                    </a:lnTo>
                    <a:lnTo>
                      <a:pt x="174" y="0"/>
                    </a:lnTo>
                    <a:lnTo>
                      <a:pt x="174" y="0"/>
                    </a:lnTo>
                    <a:lnTo>
                      <a:pt x="208" y="0"/>
                    </a:lnTo>
                    <a:lnTo>
                      <a:pt x="238" y="2"/>
                    </a:lnTo>
                    <a:lnTo>
                      <a:pt x="268" y="6"/>
                    </a:lnTo>
                    <a:lnTo>
                      <a:pt x="292" y="8"/>
                    </a:lnTo>
                    <a:lnTo>
                      <a:pt x="314" y="14"/>
                    </a:lnTo>
                    <a:lnTo>
                      <a:pt x="328" y="18"/>
                    </a:lnTo>
                    <a:lnTo>
                      <a:pt x="338" y="24"/>
                    </a:lnTo>
                    <a:lnTo>
                      <a:pt x="342" y="28"/>
                    </a:lnTo>
                    <a:lnTo>
                      <a:pt x="342" y="30"/>
                    </a:lnTo>
                    <a:lnTo>
                      <a:pt x="342" y="30"/>
                    </a:lnTo>
                    <a:lnTo>
                      <a:pt x="342" y="32"/>
                    </a:lnTo>
                    <a:lnTo>
                      <a:pt x="338" y="36"/>
                    </a:lnTo>
                    <a:lnTo>
                      <a:pt x="328" y="40"/>
                    </a:lnTo>
                    <a:lnTo>
                      <a:pt x="314" y="44"/>
                    </a:lnTo>
                    <a:lnTo>
                      <a:pt x="292" y="48"/>
                    </a:lnTo>
                    <a:lnTo>
                      <a:pt x="238" y="54"/>
                    </a:lnTo>
                    <a:lnTo>
                      <a:pt x="174" y="56"/>
                    </a:lnTo>
                    <a:close/>
                    <a:moveTo>
                      <a:pt x="174" y="0"/>
                    </a:moveTo>
                    <a:lnTo>
                      <a:pt x="174" y="0"/>
                    </a:lnTo>
                    <a:lnTo>
                      <a:pt x="140" y="0"/>
                    </a:lnTo>
                    <a:lnTo>
                      <a:pt x="106" y="2"/>
                    </a:lnTo>
                    <a:lnTo>
                      <a:pt x="78" y="4"/>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4" y="56"/>
                    </a:lnTo>
                    <a:lnTo>
                      <a:pt x="174" y="56"/>
                    </a:lnTo>
                    <a:lnTo>
                      <a:pt x="240" y="54"/>
                    </a:lnTo>
                    <a:lnTo>
                      <a:pt x="294" y="48"/>
                    </a:lnTo>
                    <a:lnTo>
                      <a:pt x="314" y="44"/>
                    </a:lnTo>
                    <a:lnTo>
                      <a:pt x="330" y="40"/>
                    </a:lnTo>
                    <a:lnTo>
                      <a:pt x="342" y="36"/>
                    </a:lnTo>
                    <a:lnTo>
                      <a:pt x="344" y="32"/>
                    </a:lnTo>
                    <a:lnTo>
                      <a:pt x="344" y="30"/>
                    </a:lnTo>
                    <a:lnTo>
                      <a:pt x="344" y="30"/>
                    </a:lnTo>
                    <a:lnTo>
                      <a:pt x="344" y="28"/>
                    </a:lnTo>
                    <a:lnTo>
                      <a:pt x="342" y="24"/>
                    </a:lnTo>
                    <a:lnTo>
                      <a:pt x="330" y="18"/>
                    </a:lnTo>
                    <a:lnTo>
                      <a:pt x="314" y="14"/>
                    </a:lnTo>
                    <a:lnTo>
                      <a:pt x="294" y="8"/>
                    </a:lnTo>
                    <a:lnTo>
                      <a:pt x="268" y="4"/>
                    </a:lnTo>
                    <a:lnTo>
                      <a:pt x="240" y="2"/>
                    </a:lnTo>
                    <a:lnTo>
                      <a:pt x="208" y="0"/>
                    </a:lnTo>
                    <a:lnTo>
                      <a:pt x="174" y="0"/>
                    </a:lnTo>
                    <a:close/>
                  </a:path>
                </a:pathLst>
              </a:custGeom>
              <a:solidFill>
                <a:srgbClr val="91898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7" name="Freeform 615"/>
              <p:cNvSpPr>
                <a:spLocks/>
              </p:cNvSpPr>
              <p:nvPr/>
            </p:nvSpPr>
            <p:spPr bwMode="auto">
              <a:xfrm>
                <a:off x="4723" y="4198"/>
                <a:ext cx="340" cy="56"/>
              </a:xfrm>
              <a:custGeom>
                <a:avLst/>
                <a:gdLst>
                  <a:gd name="T0" fmla="*/ 172 w 340"/>
                  <a:gd name="T1" fmla="*/ 56 h 56"/>
                  <a:gd name="T2" fmla="*/ 172 w 340"/>
                  <a:gd name="T3" fmla="*/ 56 h 56"/>
                  <a:gd name="T4" fmla="*/ 106 w 340"/>
                  <a:gd name="T5" fmla="*/ 54 h 56"/>
                  <a:gd name="T6" fmla="*/ 52 w 340"/>
                  <a:gd name="T7" fmla="*/ 48 h 56"/>
                  <a:gd name="T8" fmla="*/ 30 w 340"/>
                  <a:gd name="T9" fmla="*/ 44 h 56"/>
                  <a:gd name="T10" fmla="*/ 14 w 340"/>
                  <a:gd name="T11" fmla="*/ 40 h 56"/>
                  <a:gd name="T12" fmla="*/ 4 w 340"/>
                  <a:gd name="T13" fmla="*/ 36 h 56"/>
                  <a:gd name="T14" fmla="*/ 2 w 340"/>
                  <a:gd name="T15" fmla="*/ 32 h 56"/>
                  <a:gd name="T16" fmla="*/ 0 w 340"/>
                  <a:gd name="T17" fmla="*/ 30 h 56"/>
                  <a:gd name="T18" fmla="*/ 0 w 340"/>
                  <a:gd name="T19" fmla="*/ 30 h 56"/>
                  <a:gd name="T20" fmla="*/ 2 w 340"/>
                  <a:gd name="T21" fmla="*/ 28 h 56"/>
                  <a:gd name="T22" fmla="*/ 4 w 340"/>
                  <a:gd name="T23" fmla="*/ 24 h 56"/>
                  <a:gd name="T24" fmla="*/ 14 w 340"/>
                  <a:gd name="T25" fmla="*/ 18 h 56"/>
                  <a:gd name="T26" fmla="*/ 30 w 340"/>
                  <a:gd name="T27" fmla="*/ 14 h 56"/>
                  <a:gd name="T28" fmla="*/ 52 w 340"/>
                  <a:gd name="T29" fmla="*/ 8 h 56"/>
                  <a:gd name="T30" fmla="*/ 76 w 340"/>
                  <a:gd name="T31" fmla="*/ 6 h 56"/>
                  <a:gd name="T32" fmla="*/ 106 w 340"/>
                  <a:gd name="T33" fmla="*/ 2 h 56"/>
                  <a:gd name="T34" fmla="*/ 138 w 340"/>
                  <a:gd name="T35" fmla="*/ 0 h 56"/>
                  <a:gd name="T36" fmla="*/ 172 w 340"/>
                  <a:gd name="T37" fmla="*/ 0 h 56"/>
                  <a:gd name="T38" fmla="*/ 172 w 340"/>
                  <a:gd name="T39" fmla="*/ 0 h 56"/>
                  <a:gd name="T40" fmla="*/ 206 w 340"/>
                  <a:gd name="T41" fmla="*/ 0 h 56"/>
                  <a:gd name="T42" fmla="*/ 236 w 340"/>
                  <a:gd name="T43" fmla="*/ 2 h 56"/>
                  <a:gd name="T44" fmla="*/ 266 w 340"/>
                  <a:gd name="T45" fmla="*/ 6 h 56"/>
                  <a:gd name="T46" fmla="*/ 290 w 340"/>
                  <a:gd name="T47" fmla="*/ 8 h 56"/>
                  <a:gd name="T48" fmla="*/ 312 w 340"/>
                  <a:gd name="T49" fmla="*/ 14 h 56"/>
                  <a:gd name="T50" fmla="*/ 326 w 340"/>
                  <a:gd name="T51" fmla="*/ 18 h 56"/>
                  <a:gd name="T52" fmla="*/ 336 w 340"/>
                  <a:gd name="T53" fmla="*/ 24 h 56"/>
                  <a:gd name="T54" fmla="*/ 340 w 340"/>
                  <a:gd name="T55" fmla="*/ 28 h 56"/>
                  <a:gd name="T56" fmla="*/ 340 w 340"/>
                  <a:gd name="T57" fmla="*/ 30 h 56"/>
                  <a:gd name="T58" fmla="*/ 340 w 340"/>
                  <a:gd name="T59" fmla="*/ 30 h 56"/>
                  <a:gd name="T60" fmla="*/ 340 w 340"/>
                  <a:gd name="T61" fmla="*/ 32 h 56"/>
                  <a:gd name="T62" fmla="*/ 336 w 340"/>
                  <a:gd name="T63" fmla="*/ 36 h 56"/>
                  <a:gd name="T64" fmla="*/ 326 w 340"/>
                  <a:gd name="T65" fmla="*/ 40 h 56"/>
                  <a:gd name="T66" fmla="*/ 312 w 340"/>
                  <a:gd name="T67" fmla="*/ 44 h 56"/>
                  <a:gd name="T68" fmla="*/ 290 w 340"/>
                  <a:gd name="T69" fmla="*/ 48 h 56"/>
                  <a:gd name="T70" fmla="*/ 236 w 340"/>
                  <a:gd name="T71" fmla="*/ 54 h 56"/>
                  <a:gd name="T72" fmla="*/ 172 w 340"/>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56"/>
                    </a:moveTo>
                    <a:lnTo>
                      <a:pt x="172" y="56"/>
                    </a:lnTo>
                    <a:lnTo>
                      <a:pt x="106" y="54"/>
                    </a:lnTo>
                    <a:lnTo>
                      <a:pt x="52" y="48"/>
                    </a:lnTo>
                    <a:lnTo>
                      <a:pt x="30" y="44"/>
                    </a:lnTo>
                    <a:lnTo>
                      <a:pt x="14" y="40"/>
                    </a:lnTo>
                    <a:lnTo>
                      <a:pt x="4" y="36"/>
                    </a:lnTo>
                    <a:lnTo>
                      <a:pt x="2" y="32"/>
                    </a:lnTo>
                    <a:lnTo>
                      <a:pt x="0" y="30"/>
                    </a:lnTo>
                    <a:lnTo>
                      <a:pt x="0" y="30"/>
                    </a:lnTo>
                    <a:lnTo>
                      <a:pt x="2" y="28"/>
                    </a:lnTo>
                    <a:lnTo>
                      <a:pt x="4" y="24"/>
                    </a:lnTo>
                    <a:lnTo>
                      <a:pt x="14" y="18"/>
                    </a:lnTo>
                    <a:lnTo>
                      <a:pt x="30" y="14"/>
                    </a:lnTo>
                    <a:lnTo>
                      <a:pt x="52" y="8"/>
                    </a:lnTo>
                    <a:lnTo>
                      <a:pt x="76" y="6"/>
                    </a:lnTo>
                    <a:lnTo>
                      <a:pt x="106" y="2"/>
                    </a:lnTo>
                    <a:lnTo>
                      <a:pt x="138" y="0"/>
                    </a:lnTo>
                    <a:lnTo>
                      <a:pt x="172" y="0"/>
                    </a:lnTo>
                    <a:lnTo>
                      <a:pt x="172" y="0"/>
                    </a:lnTo>
                    <a:lnTo>
                      <a:pt x="206" y="0"/>
                    </a:lnTo>
                    <a:lnTo>
                      <a:pt x="236" y="2"/>
                    </a:lnTo>
                    <a:lnTo>
                      <a:pt x="266" y="6"/>
                    </a:lnTo>
                    <a:lnTo>
                      <a:pt x="290" y="8"/>
                    </a:lnTo>
                    <a:lnTo>
                      <a:pt x="312" y="14"/>
                    </a:lnTo>
                    <a:lnTo>
                      <a:pt x="326" y="18"/>
                    </a:lnTo>
                    <a:lnTo>
                      <a:pt x="336" y="24"/>
                    </a:lnTo>
                    <a:lnTo>
                      <a:pt x="340" y="28"/>
                    </a:lnTo>
                    <a:lnTo>
                      <a:pt x="340" y="30"/>
                    </a:lnTo>
                    <a:lnTo>
                      <a:pt x="340" y="30"/>
                    </a:lnTo>
                    <a:lnTo>
                      <a:pt x="340" y="32"/>
                    </a:lnTo>
                    <a:lnTo>
                      <a:pt x="336" y="36"/>
                    </a:lnTo>
                    <a:lnTo>
                      <a:pt x="326" y="40"/>
                    </a:lnTo>
                    <a:lnTo>
                      <a:pt x="312" y="44"/>
                    </a:lnTo>
                    <a:lnTo>
                      <a:pt x="290" y="48"/>
                    </a:lnTo>
                    <a:lnTo>
                      <a:pt x="236" y="54"/>
                    </a:lnTo>
                    <a:lnTo>
                      <a:pt x="172"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8" name="Freeform 616"/>
              <p:cNvSpPr>
                <a:spLocks/>
              </p:cNvSpPr>
              <p:nvPr/>
            </p:nvSpPr>
            <p:spPr bwMode="auto">
              <a:xfrm>
                <a:off x="4721" y="4198"/>
                <a:ext cx="344" cy="56"/>
              </a:xfrm>
              <a:custGeom>
                <a:avLst/>
                <a:gdLst>
                  <a:gd name="T0" fmla="*/ 174 w 344"/>
                  <a:gd name="T1" fmla="*/ 0 h 56"/>
                  <a:gd name="T2" fmla="*/ 174 w 344"/>
                  <a:gd name="T3" fmla="*/ 0 h 56"/>
                  <a:gd name="T4" fmla="*/ 140 w 344"/>
                  <a:gd name="T5" fmla="*/ 0 h 56"/>
                  <a:gd name="T6" fmla="*/ 106 w 344"/>
                  <a:gd name="T7" fmla="*/ 2 h 56"/>
                  <a:gd name="T8" fmla="*/ 78 w 344"/>
                  <a:gd name="T9" fmla="*/ 4 h 56"/>
                  <a:gd name="T10" fmla="*/ 52 w 344"/>
                  <a:gd name="T11" fmla="*/ 8 h 56"/>
                  <a:gd name="T12" fmla="*/ 30 w 344"/>
                  <a:gd name="T13" fmla="*/ 14 h 56"/>
                  <a:gd name="T14" fmla="*/ 14 w 344"/>
                  <a:gd name="T15" fmla="*/ 18 h 56"/>
                  <a:gd name="T16" fmla="*/ 4 w 344"/>
                  <a:gd name="T17" fmla="*/ 24 h 56"/>
                  <a:gd name="T18" fmla="*/ 2 w 344"/>
                  <a:gd name="T19" fmla="*/ 28 h 56"/>
                  <a:gd name="T20" fmla="*/ 0 w 344"/>
                  <a:gd name="T21" fmla="*/ 30 h 56"/>
                  <a:gd name="T22" fmla="*/ 0 w 344"/>
                  <a:gd name="T23" fmla="*/ 30 h 56"/>
                  <a:gd name="T24" fmla="*/ 2 w 344"/>
                  <a:gd name="T25" fmla="*/ 32 h 56"/>
                  <a:gd name="T26" fmla="*/ 4 w 344"/>
                  <a:gd name="T27" fmla="*/ 36 h 56"/>
                  <a:gd name="T28" fmla="*/ 14 w 344"/>
                  <a:gd name="T29" fmla="*/ 40 h 56"/>
                  <a:gd name="T30" fmla="*/ 30 w 344"/>
                  <a:gd name="T31" fmla="*/ 44 h 56"/>
                  <a:gd name="T32" fmla="*/ 52 w 344"/>
                  <a:gd name="T33" fmla="*/ 48 h 56"/>
                  <a:gd name="T34" fmla="*/ 106 w 344"/>
                  <a:gd name="T35" fmla="*/ 54 h 56"/>
                  <a:gd name="T36" fmla="*/ 174 w 344"/>
                  <a:gd name="T37" fmla="*/ 56 h 56"/>
                  <a:gd name="T38" fmla="*/ 174 w 344"/>
                  <a:gd name="T39" fmla="*/ 56 h 56"/>
                  <a:gd name="T40" fmla="*/ 240 w 344"/>
                  <a:gd name="T41" fmla="*/ 54 h 56"/>
                  <a:gd name="T42" fmla="*/ 294 w 344"/>
                  <a:gd name="T43" fmla="*/ 48 h 56"/>
                  <a:gd name="T44" fmla="*/ 314 w 344"/>
                  <a:gd name="T45" fmla="*/ 44 h 56"/>
                  <a:gd name="T46" fmla="*/ 330 w 344"/>
                  <a:gd name="T47" fmla="*/ 40 h 56"/>
                  <a:gd name="T48" fmla="*/ 342 w 344"/>
                  <a:gd name="T49" fmla="*/ 36 h 56"/>
                  <a:gd name="T50" fmla="*/ 344 w 344"/>
                  <a:gd name="T51" fmla="*/ 32 h 56"/>
                  <a:gd name="T52" fmla="*/ 344 w 344"/>
                  <a:gd name="T53" fmla="*/ 30 h 56"/>
                  <a:gd name="T54" fmla="*/ 344 w 344"/>
                  <a:gd name="T55" fmla="*/ 30 h 56"/>
                  <a:gd name="T56" fmla="*/ 344 w 344"/>
                  <a:gd name="T57" fmla="*/ 28 h 56"/>
                  <a:gd name="T58" fmla="*/ 342 w 344"/>
                  <a:gd name="T59" fmla="*/ 24 h 56"/>
                  <a:gd name="T60" fmla="*/ 330 w 344"/>
                  <a:gd name="T61" fmla="*/ 18 h 56"/>
                  <a:gd name="T62" fmla="*/ 314 w 344"/>
                  <a:gd name="T63" fmla="*/ 14 h 56"/>
                  <a:gd name="T64" fmla="*/ 294 w 344"/>
                  <a:gd name="T65" fmla="*/ 8 h 56"/>
                  <a:gd name="T66" fmla="*/ 268 w 344"/>
                  <a:gd name="T67" fmla="*/ 4 h 56"/>
                  <a:gd name="T68" fmla="*/ 240 w 344"/>
                  <a:gd name="T69" fmla="*/ 2 h 56"/>
                  <a:gd name="T70" fmla="*/ 208 w 344"/>
                  <a:gd name="T71" fmla="*/ 0 h 56"/>
                  <a:gd name="T72" fmla="*/ 174 w 344"/>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4" h="56">
                    <a:moveTo>
                      <a:pt x="174" y="0"/>
                    </a:moveTo>
                    <a:lnTo>
                      <a:pt x="174" y="0"/>
                    </a:lnTo>
                    <a:lnTo>
                      <a:pt x="140" y="0"/>
                    </a:lnTo>
                    <a:lnTo>
                      <a:pt x="106" y="2"/>
                    </a:lnTo>
                    <a:lnTo>
                      <a:pt x="78" y="4"/>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4" y="56"/>
                    </a:lnTo>
                    <a:lnTo>
                      <a:pt x="174" y="56"/>
                    </a:lnTo>
                    <a:lnTo>
                      <a:pt x="240" y="54"/>
                    </a:lnTo>
                    <a:lnTo>
                      <a:pt x="294" y="48"/>
                    </a:lnTo>
                    <a:lnTo>
                      <a:pt x="314" y="44"/>
                    </a:lnTo>
                    <a:lnTo>
                      <a:pt x="330" y="40"/>
                    </a:lnTo>
                    <a:lnTo>
                      <a:pt x="342" y="36"/>
                    </a:lnTo>
                    <a:lnTo>
                      <a:pt x="344" y="32"/>
                    </a:lnTo>
                    <a:lnTo>
                      <a:pt x="344" y="30"/>
                    </a:lnTo>
                    <a:lnTo>
                      <a:pt x="344" y="30"/>
                    </a:lnTo>
                    <a:lnTo>
                      <a:pt x="344" y="28"/>
                    </a:lnTo>
                    <a:lnTo>
                      <a:pt x="342" y="24"/>
                    </a:lnTo>
                    <a:lnTo>
                      <a:pt x="330" y="18"/>
                    </a:lnTo>
                    <a:lnTo>
                      <a:pt x="314" y="14"/>
                    </a:lnTo>
                    <a:lnTo>
                      <a:pt x="294" y="8"/>
                    </a:lnTo>
                    <a:lnTo>
                      <a:pt x="268" y="4"/>
                    </a:lnTo>
                    <a:lnTo>
                      <a:pt x="240" y="2"/>
                    </a:lnTo>
                    <a:lnTo>
                      <a:pt x="208" y="0"/>
                    </a:lnTo>
                    <a:lnTo>
                      <a:pt x="1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9" name="Freeform 617"/>
              <p:cNvSpPr>
                <a:spLocks noEditPoints="1"/>
              </p:cNvSpPr>
              <p:nvPr/>
            </p:nvSpPr>
            <p:spPr bwMode="auto">
              <a:xfrm>
                <a:off x="4723" y="4198"/>
                <a:ext cx="340" cy="56"/>
              </a:xfrm>
              <a:custGeom>
                <a:avLst/>
                <a:gdLst>
                  <a:gd name="T0" fmla="*/ 172 w 340"/>
                  <a:gd name="T1" fmla="*/ 56 h 56"/>
                  <a:gd name="T2" fmla="*/ 52 w 340"/>
                  <a:gd name="T3" fmla="*/ 48 h 56"/>
                  <a:gd name="T4" fmla="*/ 16 w 340"/>
                  <a:gd name="T5" fmla="*/ 40 h 56"/>
                  <a:gd name="T6" fmla="*/ 4 w 340"/>
                  <a:gd name="T7" fmla="*/ 32 h 56"/>
                  <a:gd name="T8" fmla="*/ 2 w 340"/>
                  <a:gd name="T9" fmla="*/ 30 h 56"/>
                  <a:gd name="T10" fmla="*/ 6 w 340"/>
                  <a:gd name="T11" fmla="*/ 24 h 56"/>
                  <a:gd name="T12" fmla="*/ 32 w 340"/>
                  <a:gd name="T13" fmla="*/ 14 h 56"/>
                  <a:gd name="T14" fmla="*/ 78 w 340"/>
                  <a:gd name="T15" fmla="*/ 6 h 56"/>
                  <a:gd name="T16" fmla="*/ 138 w 340"/>
                  <a:gd name="T17" fmla="*/ 0 h 56"/>
                  <a:gd name="T18" fmla="*/ 172 w 340"/>
                  <a:gd name="T19" fmla="*/ 0 h 56"/>
                  <a:gd name="T20" fmla="*/ 236 w 340"/>
                  <a:gd name="T21" fmla="*/ 2 h 56"/>
                  <a:gd name="T22" fmla="*/ 290 w 340"/>
                  <a:gd name="T23" fmla="*/ 10 h 56"/>
                  <a:gd name="T24" fmla="*/ 326 w 340"/>
                  <a:gd name="T25" fmla="*/ 18 h 56"/>
                  <a:gd name="T26" fmla="*/ 338 w 340"/>
                  <a:gd name="T27" fmla="*/ 28 h 56"/>
                  <a:gd name="T28" fmla="*/ 338 w 340"/>
                  <a:gd name="T29" fmla="*/ 30 h 56"/>
                  <a:gd name="T30" fmla="*/ 334 w 340"/>
                  <a:gd name="T31" fmla="*/ 36 h 56"/>
                  <a:gd name="T32" fmla="*/ 310 w 340"/>
                  <a:gd name="T33" fmla="*/ 44 h 56"/>
                  <a:gd name="T34" fmla="*/ 236 w 340"/>
                  <a:gd name="T35" fmla="*/ 54 h 56"/>
                  <a:gd name="T36" fmla="*/ 172 w 340"/>
                  <a:gd name="T37" fmla="*/ 0 h 56"/>
                  <a:gd name="T38" fmla="*/ 138 w 340"/>
                  <a:gd name="T39" fmla="*/ 0 h 56"/>
                  <a:gd name="T40" fmla="*/ 76 w 340"/>
                  <a:gd name="T41" fmla="*/ 6 h 56"/>
                  <a:gd name="T42" fmla="*/ 30 w 340"/>
                  <a:gd name="T43" fmla="*/ 14 h 56"/>
                  <a:gd name="T44" fmla="*/ 4 w 340"/>
                  <a:gd name="T45" fmla="*/ 24 h 56"/>
                  <a:gd name="T46" fmla="*/ 0 w 340"/>
                  <a:gd name="T47" fmla="*/ 30 h 56"/>
                  <a:gd name="T48" fmla="*/ 2 w 340"/>
                  <a:gd name="T49" fmla="*/ 32 h 56"/>
                  <a:gd name="T50" fmla="*/ 14 w 340"/>
                  <a:gd name="T51" fmla="*/ 40 h 56"/>
                  <a:gd name="T52" fmla="*/ 52 w 340"/>
                  <a:gd name="T53" fmla="*/ 48 h 56"/>
                  <a:gd name="T54" fmla="*/ 172 w 340"/>
                  <a:gd name="T55" fmla="*/ 56 h 56"/>
                  <a:gd name="T56" fmla="*/ 236 w 340"/>
                  <a:gd name="T57" fmla="*/ 54 h 56"/>
                  <a:gd name="T58" fmla="*/ 312 w 340"/>
                  <a:gd name="T59" fmla="*/ 44 h 56"/>
                  <a:gd name="T60" fmla="*/ 336 w 340"/>
                  <a:gd name="T61" fmla="*/ 36 h 56"/>
                  <a:gd name="T62" fmla="*/ 340 w 340"/>
                  <a:gd name="T63" fmla="*/ 30 h 56"/>
                  <a:gd name="T64" fmla="*/ 340 w 340"/>
                  <a:gd name="T65" fmla="*/ 28 h 56"/>
                  <a:gd name="T66" fmla="*/ 326 w 340"/>
                  <a:gd name="T67" fmla="*/ 18 h 56"/>
                  <a:gd name="T68" fmla="*/ 290 w 340"/>
                  <a:gd name="T69" fmla="*/ 8 h 56"/>
                  <a:gd name="T70" fmla="*/ 236 w 340"/>
                  <a:gd name="T71" fmla="*/ 2 h 56"/>
                  <a:gd name="T72" fmla="*/ 172 w 340"/>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56"/>
                    </a:moveTo>
                    <a:lnTo>
                      <a:pt x="172" y="56"/>
                    </a:lnTo>
                    <a:lnTo>
                      <a:pt x="106" y="54"/>
                    </a:lnTo>
                    <a:lnTo>
                      <a:pt x="52" y="48"/>
                    </a:lnTo>
                    <a:lnTo>
                      <a:pt x="32" y="44"/>
                    </a:lnTo>
                    <a:lnTo>
                      <a:pt x="16" y="40"/>
                    </a:lnTo>
                    <a:lnTo>
                      <a:pt x="6" y="36"/>
                    </a:lnTo>
                    <a:lnTo>
                      <a:pt x="4" y="32"/>
                    </a:lnTo>
                    <a:lnTo>
                      <a:pt x="2" y="30"/>
                    </a:lnTo>
                    <a:lnTo>
                      <a:pt x="2" y="30"/>
                    </a:lnTo>
                    <a:lnTo>
                      <a:pt x="4" y="28"/>
                    </a:lnTo>
                    <a:lnTo>
                      <a:pt x="6" y="24"/>
                    </a:lnTo>
                    <a:lnTo>
                      <a:pt x="16" y="18"/>
                    </a:lnTo>
                    <a:lnTo>
                      <a:pt x="32" y="14"/>
                    </a:lnTo>
                    <a:lnTo>
                      <a:pt x="52" y="10"/>
                    </a:lnTo>
                    <a:lnTo>
                      <a:pt x="78" y="6"/>
                    </a:lnTo>
                    <a:lnTo>
                      <a:pt x="106" y="2"/>
                    </a:lnTo>
                    <a:lnTo>
                      <a:pt x="138" y="0"/>
                    </a:lnTo>
                    <a:lnTo>
                      <a:pt x="172" y="0"/>
                    </a:lnTo>
                    <a:lnTo>
                      <a:pt x="172" y="0"/>
                    </a:lnTo>
                    <a:lnTo>
                      <a:pt x="206" y="0"/>
                    </a:lnTo>
                    <a:lnTo>
                      <a:pt x="236" y="2"/>
                    </a:lnTo>
                    <a:lnTo>
                      <a:pt x="264" y="6"/>
                    </a:lnTo>
                    <a:lnTo>
                      <a:pt x="290" y="10"/>
                    </a:lnTo>
                    <a:lnTo>
                      <a:pt x="310" y="14"/>
                    </a:lnTo>
                    <a:lnTo>
                      <a:pt x="326" y="18"/>
                    </a:lnTo>
                    <a:lnTo>
                      <a:pt x="334" y="24"/>
                    </a:lnTo>
                    <a:lnTo>
                      <a:pt x="338" y="28"/>
                    </a:lnTo>
                    <a:lnTo>
                      <a:pt x="338" y="30"/>
                    </a:lnTo>
                    <a:lnTo>
                      <a:pt x="338" y="30"/>
                    </a:lnTo>
                    <a:lnTo>
                      <a:pt x="338" y="32"/>
                    </a:lnTo>
                    <a:lnTo>
                      <a:pt x="334" y="36"/>
                    </a:lnTo>
                    <a:lnTo>
                      <a:pt x="326" y="40"/>
                    </a:lnTo>
                    <a:lnTo>
                      <a:pt x="310" y="44"/>
                    </a:lnTo>
                    <a:lnTo>
                      <a:pt x="290" y="48"/>
                    </a:lnTo>
                    <a:lnTo>
                      <a:pt x="236" y="54"/>
                    </a:lnTo>
                    <a:lnTo>
                      <a:pt x="172" y="56"/>
                    </a:lnTo>
                    <a:close/>
                    <a:moveTo>
                      <a:pt x="172" y="0"/>
                    </a:moveTo>
                    <a:lnTo>
                      <a:pt x="172" y="0"/>
                    </a:lnTo>
                    <a:lnTo>
                      <a:pt x="138" y="0"/>
                    </a:lnTo>
                    <a:lnTo>
                      <a:pt x="106" y="2"/>
                    </a:lnTo>
                    <a:lnTo>
                      <a:pt x="76" y="6"/>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2" y="56"/>
                    </a:lnTo>
                    <a:lnTo>
                      <a:pt x="172" y="56"/>
                    </a:lnTo>
                    <a:lnTo>
                      <a:pt x="236" y="54"/>
                    </a:lnTo>
                    <a:lnTo>
                      <a:pt x="290" y="48"/>
                    </a:lnTo>
                    <a:lnTo>
                      <a:pt x="312" y="44"/>
                    </a:lnTo>
                    <a:lnTo>
                      <a:pt x="326" y="40"/>
                    </a:lnTo>
                    <a:lnTo>
                      <a:pt x="336" y="36"/>
                    </a:lnTo>
                    <a:lnTo>
                      <a:pt x="340" y="32"/>
                    </a:lnTo>
                    <a:lnTo>
                      <a:pt x="340" y="30"/>
                    </a:lnTo>
                    <a:lnTo>
                      <a:pt x="340" y="30"/>
                    </a:lnTo>
                    <a:lnTo>
                      <a:pt x="340" y="28"/>
                    </a:lnTo>
                    <a:lnTo>
                      <a:pt x="336" y="24"/>
                    </a:lnTo>
                    <a:lnTo>
                      <a:pt x="326" y="18"/>
                    </a:lnTo>
                    <a:lnTo>
                      <a:pt x="312" y="14"/>
                    </a:lnTo>
                    <a:lnTo>
                      <a:pt x="290" y="8"/>
                    </a:lnTo>
                    <a:lnTo>
                      <a:pt x="266" y="6"/>
                    </a:lnTo>
                    <a:lnTo>
                      <a:pt x="236" y="2"/>
                    </a:lnTo>
                    <a:lnTo>
                      <a:pt x="206" y="0"/>
                    </a:lnTo>
                    <a:lnTo>
                      <a:pt x="172" y="0"/>
                    </a:lnTo>
                    <a:close/>
                  </a:path>
                </a:pathLst>
              </a:custGeom>
              <a:solidFill>
                <a:srgbClr val="91898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0" name="Freeform 618"/>
              <p:cNvSpPr>
                <a:spLocks/>
              </p:cNvSpPr>
              <p:nvPr/>
            </p:nvSpPr>
            <p:spPr bwMode="auto">
              <a:xfrm>
                <a:off x="4725" y="4198"/>
                <a:ext cx="336" cy="56"/>
              </a:xfrm>
              <a:custGeom>
                <a:avLst/>
                <a:gdLst>
                  <a:gd name="T0" fmla="*/ 170 w 336"/>
                  <a:gd name="T1" fmla="*/ 56 h 56"/>
                  <a:gd name="T2" fmla="*/ 170 w 336"/>
                  <a:gd name="T3" fmla="*/ 56 h 56"/>
                  <a:gd name="T4" fmla="*/ 104 w 336"/>
                  <a:gd name="T5" fmla="*/ 54 h 56"/>
                  <a:gd name="T6" fmla="*/ 50 w 336"/>
                  <a:gd name="T7" fmla="*/ 48 h 56"/>
                  <a:gd name="T8" fmla="*/ 30 w 336"/>
                  <a:gd name="T9" fmla="*/ 44 h 56"/>
                  <a:gd name="T10" fmla="*/ 14 w 336"/>
                  <a:gd name="T11" fmla="*/ 40 h 56"/>
                  <a:gd name="T12" fmla="*/ 4 w 336"/>
                  <a:gd name="T13" fmla="*/ 36 h 56"/>
                  <a:gd name="T14" fmla="*/ 2 w 336"/>
                  <a:gd name="T15" fmla="*/ 32 h 56"/>
                  <a:gd name="T16" fmla="*/ 0 w 336"/>
                  <a:gd name="T17" fmla="*/ 30 h 56"/>
                  <a:gd name="T18" fmla="*/ 0 w 336"/>
                  <a:gd name="T19" fmla="*/ 30 h 56"/>
                  <a:gd name="T20" fmla="*/ 2 w 336"/>
                  <a:gd name="T21" fmla="*/ 28 h 56"/>
                  <a:gd name="T22" fmla="*/ 4 w 336"/>
                  <a:gd name="T23" fmla="*/ 24 h 56"/>
                  <a:gd name="T24" fmla="*/ 14 w 336"/>
                  <a:gd name="T25" fmla="*/ 18 h 56"/>
                  <a:gd name="T26" fmla="*/ 30 w 336"/>
                  <a:gd name="T27" fmla="*/ 14 h 56"/>
                  <a:gd name="T28" fmla="*/ 50 w 336"/>
                  <a:gd name="T29" fmla="*/ 10 h 56"/>
                  <a:gd name="T30" fmla="*/ 76 w 336"/>
                  <a:gd name="T31" fmla="*/ 6 h 56"/>
                  <a:gd name="T32" fmla="*/ 104 w 336"/>
                  <a:gd name="T33" fmla="*/ 2 h 56"/>
                  <a:gd name="T34" fmla="*/ 136 w 336"/>
                  <a:gd name="T35" fmla="*/ 0 h 56"/>
                  <a:gd name="T36" fmla="*/ 170 w 336"/>
                  <a:gd name="T37" fmla="*/ 0 h 56"/>
                  <a:gd name="T38" fmla="*/ 170 w 336"/>
                  <a:gd name="T39" fmla="*/ 0 h 56"/>
                  <a:gd name="T40" fmla="*/ 204 w 336"/>
                  <a:gd name="T41" fmla="*/ 0 h 56"/>
                  <a:gd name="T42" fmla="*/ 234 w 336"/>
                  <a:gd name="T43" fmla="*/ 2 h 56"/>
                  <a:gd name="T44" fmla="*/ 262 w 336"/>
                  <a:gd name="T45" fmla="*/ 6 h 56"/>
                  <a:gd name="T46" fmla="*/ 288 w 336"/>
                  <a:gd name="T47" fmla="*/ 10 h 56"/>
                  <a:gd name="T48" fmla="*/ 308 w 336"/>
                  <a:gd name="T49" fmla="*/ 14 h 56"/>
                  <a:gd name="T50" fmla="*/ 324 w 336"/>
                  <a:gd name="T51" fmla="*/ 18 h 56"/>
                  <a:gd name="T52" fmla="*/ 332 w 336"/>
                  <a:gd name="T53" fmla="*/ 24 h 56"/>
                  <a:gd name="T54" fmla="*/ 336 w 336"/>
                  <a:gd name="T55" fmla="*/ 28 h 56"/>
                  <a:gd name="T56" fmla="*/ 336 w 336"/>
                  <a:gd name="T57" fmla="*/ 30 h 56"/>
                  <a:gd name="T58" fmla="*/ 336 w 336"/>
                  <a:gd name="T59" fmla="*/ 30 h 56"/>
                  <a:gd name="T60" fmla="*/ 336 w 336"/>
                  <a:gd name="T61" fmla="*/ 32 h 56"/>
                  <a:gd name="T62" fmla="*/ 332 w 336"/>
                  <a:gd name="T63" fmla="*/ 36 h 56"/>
                  <a:gd name="T64" fmla="*/ 324 w 336"/>
                  <a:gd name="T65" fmla="*/ 40 h 56"/>
                  <a:gd name="T66" fmla="*/ 308 w 336"/>
                  <a:gd name="T67" fmla="*/ 44 h 56"/>
                  <a:gd name="T68" fmla="*/ 288 w 336"/>
                  <a:gd name="T69" fmla="*/ 48 h 56"/>
                  <a:gd name="T70" fmla="*/ 234 w 336"/>
                  <a:gd name="T71" fmla="*/ 54 h 56"/>
                  <a:gd name="T72" fmla="*/ 170 w 336"/>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56"/>
                    </a:moveTo>
                    <a:lnTo>
                      <a:pt x="170" y="56"/>
                    </a:lnTo>
                    <a:lnTo>
                      <a:pt x="104" y="54"/>
                    </a:lnTo>
                    <a:lnTo>
                      <a:pt x="50" y="48"/>
                    </a:lnTo>
                    <a:lnTo>
                      <a:pt x="30" y="44"/>
                    </a:lnTo>
                    <a:lnTo>
                      <a:pt x="14" y="40"/>
                    </a:lnTo>
                    <a:lnTo>
                      <a:pt x="4" y="36"/>
                    </a:lnTo>
                    <a:lnTo>
                      <a:pt x="2" y="32"/>
                    </a:lnTo>
                    <a:lnTo>
                      <a:pt x="0" y="30"/>
                    </a:lnTo>
                    <a:lnTo>
                      <a:pt x="0" y="30"/>
                    </a:lnTo>
                    <a:lnTo>
                      <a:pt x="2" y="28"/>
                    </a:lnTo>
                    <a:lnTo>
                      <a:pt x="4" y="24"/>
                    </a:lnTo>
                    <a:lnTo>
                      <a:pt x="14" y="18"/>
                    </a:lnTo>
                    <a:lnTo>
                      <a:pt x="30" y="14"/>
                    </a:lnTo>
                    <a:lnTo>
                      <a:pt x="50" y="10"/>
                    </a:lnTo>
                    <a:lnTo>
                      <a:pt x="76" y="6"/>
                    </a:lnTo>
                    <a:lnTo>
                      <a:pt x="104" y="2"/>
                    </a:lnTo>
                    <a:lnTo>
                      <a:pt x="136" y="0"/>
                    </a:lnTo>
                    <a:lnTo>
                      <a:pt x="170" y="0"/>
                    </a:lnTo>
                    <a:lnTo>
                      <a:pt x="170" y="0"/>
                    </a:lnTo>
                    <a:lnTo>
                      <a:pt x="204" y="0"/>
                    </a:lnTo>
                    <a:lnTo>
                      <a:pt x="234" y="2"/>
                    </a:lnTo>
                    <a:lnTo>
                      <a:pt x="262" y="6"/>
                    </a:lnTo>
                    <a:lnTo>
                      <a:pt x="288" y="10"/>
                    </a:lnTo>
                    <a:lnTo>
                      <a:pt x="308" y="14"/>
                    </a:lnTo>
                    <a:lnTo>
                      <a:pt x="324" y="18"/>
                    </a:lnTo>
                    <a:lnTo>
                      <a:pt x="332" y="24"/>
                    </a:lnTo>
                    <a:lnTo>
                      <a:pt x="336" y="28"/>
                    </a:lnTo>
                    <a:lnTo>
                      <a:pt x="336" y="30"/>
                    </a:lnTo>
                    <a:lnTo>
                      <a:pt x="336" y="30"/>
                    </a:lnTo>
                    <a:lnTo>
                      <a:pt x="336" y="32"/>
                    </a:lnTo>
                    <a:lnTo>
                      <a:pt x="332" y="36"/>
                    </a:lnTo>
                    <a:lnTo>
                      <a:pt x="324" y="40"/>
                    </a:lnTo>
                    <a:lnTo>
                      <a:pt x="308" y="44"/>
                    </a:lnTo>
                    <a:lnTo>
                      <a:pt x="288" y="48"/>
                    </a:lnTo>
                    <a:lnTo>
                      <a:pt x="234" y="54"/>
                    </a:lnTo>
                    <a:lnTo>
                      <a:pt x="170"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1" name="Freeform 619"/>
              <p:cNvSpPr>
                <a:spLocks/>
              </p:cNvSpPr>
              <p:nvPr/>
            </p:nvSpPr>
            <p:spPr bwMode="auto">
              <a:xfrm>
                <a:off x="4723" y="4198"/>
                <a:ext cx="340" cy="56"/>
              </a:xfrm>
              <a:custGeom>
                <a:avLst/>
                <a:gdLst>
                  <a:gd name="T0" fmla="*/ 172 w 340"/>
                  <a:gd name="T1" fmla="*/ 0 h 56"/>
                  <a:gd name="T2" fmla="*/ 172 w 340"/>
                  <a:gd name="T3" fmla="*/ 0 h 56"/>
                  <a:gd name="T4" fmla="*/ 138 w 340"/>
                  <a:gd name="T5" fmla="*/ 0 h 56"/>
                  <a:gd name="T6" fmla="*/ 106 w 340"/>
                  <a:gd name="T7" fmla="*/ 2 h 56"/>
                  <a:gd name="T8" fmla="*/ 76 w 340"/>
                  <a:gd name="T9" fmla="*/ 6 h 56"/>
                  <a:gd name="T10" fmla="*/ 52 w 340"/>
                  <a:gd name="T11" fmla="*/ 8 h 56"/>
                  <a:gd name="T12" fmla="*/ 30 w 340"/>
                  <a:gd name="T13" fmla="*/ 14 h 56"/>
                  <a:gd name="T14" fmla="*/ 14 w 340"/>
                  <a:gd name="T15" fmla="*/ 18 h 56"/>
                  <a:gd name="T16" fmla="*/ 4 w 340"/>
                  <a:gd name="T17" fmla="*/ 24 h 56"/>
                  <a:gd name="T18" fmla="*/ 2 w 340"/>
                  <a:gd name="T19" fmla="*/ 28 h 56"/>
                  <a:gd name="T20" fmla="*/ 0 w 340"/>
                  <a:gd name="T21" fmla="*/ 30 h 56"/>
                  <a:gd name="T22" fmla="*/ 0 w 340"/>
                  <a:gd name="T23" fmla="*/ 30 h 56"/>
                  <a:gd name="T24" fmla="*/ 2 w 340"/>
                  <a:gd name="T25" fmla="*/ 32 h 56"/>
                  <a:gd name="T26" fmla="*/ 4 w 340"/>
                  <a:gd name="T27" fmla="*/ 36 h 56"/>
                  <a:gd name="T28" fmla="*/ 14 w 340"/>
                  <a:gd name="T29" fmla="*/ 40 h 56"/>
                  <a:gd name="T30" fmla="*/ 30 w 340"/>
                  <a:gd name="T31" fmla="*/ 44 h 56"/>
                  <a:gd name="T32" fmla="*/ 52 w 340"/>
                  <a:gd name="T33" fmla="*/ 48 h 56"/>
                  <a:gd name="T34" fmla="*/ 106 w 340"/>
                  <a:gd name="T35" fmla="*/ 54 h 56"/>
                  <a:gd name="T36" fmla="*/ 172 w 340"/>
                  <a:gd name="T37" fmla="*/ 56 h 56"/>
                  <a:gd name="T38" fmla="*/ 172 w 340"/>
                  <a:gd name="T39" fmla="*/ 56 h 56"/>
                  <a:gd name="T40" fmla="*/ 236 w 340"/>
                  <a:gd name="T41" fmla="*/ 54 h 56"/>
                  <a:gd name="T42" fmla="*/ 290 w 340"/>
                  <a:gd name="T43" fmla="*/ 48 h 56"/>
                  <a:gd name="T44" fmla="*/ 312 w 340"/>
                  <a:gd name="T45" fmla="*/ 44 h 56"/>
                  <a:gd name="T46" fmla="*/ 326 w 340"/>
                  <a:gd name="T47" fmla="*/ 40 h 56"/>
                  <a:gd name="T48" fmla="*/ 336 w 340"/>
                  <a:gd name="T49" fmla="*/ 36 h 56"/>
                  <a:gd name="T50" fmla="*/ 340 w 340"/>
                  <a:gd name="T51" fmla="*/ 32 h 56"/>
                  <a:gd name="T52" fmla="*/ 340 w 340"/>
                  <a:gd name="T53" fmla="*/ 30 h 56"/>
                  <a:gd name="T54" fmla="*/ 340 w 340"/>
                  <a:gd name="T55" fmla="*/ 30 h 56"/>
                  <a:gd name="T56" fmla="*/ 340 w 340"/>
                  <a:gd name="T57" fmla="*/ 28 h 56"/>
                  <a:gd name="T58" fmla="*/ 336 w 340"/>
                  <a:gd name="T59" fmla="*/ 24 h 56"/>
                  <a:gd name="T60" fmla="*/ 326 w 340"/>
                  <a:gd name="T61" fmla="*/ 18 h 56"/>
                  <a:gd name="T62" fmla="*/ 312 w 340"/>
                  <a:gd name="T63" fmla="*/ 14 h 56"/>
                  <a:gd name="T64" fmla="*/ 290 w 340"/>
                  <a:gd name="T65" fmla="*/ 8 h 56"/>
                  <a:gd name="T66" fmla="*/ 266 w 340"/>
                  <a:gd name="T67" fmla="*/ 6 h 56"/>
                  <a:gd name="T68" fmla="*/ 236 w 340"/>
                  <a:gd name="T69" fmla="*/ 2 h 56"/>
                  <a:gd name="T70" fmla="*/ 206 w 340"/>
                  <a:gd name="T71" fmla="*/ 0 h 56"/>
                  <a:gd name="T72" fmla="*/ 172 w 340"/>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40" h="56">
                    <a:moveTo>
                      <a:pt x="172" y="0"/>
                    </a:moveTo>
                    <a:lnTo>
                      <a:pt x="172" y="0"/>
                    </a:lnTo>
                    <a:lnTo>
                      <a:pt x="138" y="0"/>
                    </a:lnTo>
                    <a:lnTo>
                      <a:pt x="106" y="2"/>
                    </a:lnTo>
                    <a:lnTo>
                      <a:pt x="76" y="6"/>
                    </a:lnTo>
                    <a:lnTo>
                      <a:pt x="52" y="8"/>
                    </a:lnTo>
                    <a:lnTo>
                      <a:pt x="30" y="14"/>
                    </a:lnTo>
                    <a:lnTo>
                      <a:pt x="14" y="18"/>
                    </a:lnTo>
                    <a:lnTo>
                      <a:pt x="4" y="24"/>
                    </a:lnTo>
                    <a:lnTo>
                      <a:pt x="2" y="28"/>
                    </a:lnTo>
                    <a:lnTo>
                      <a:pt x="0" y="30"/>
                    </a:lnTo>
                    <a:lnTo>
                      <a:pt x="0" y="30"/>
                    </a:lnTo>
                    <a:lnTo>
                      <a:pt x="2" y="32"/>
                    </a:lnTo>
                    <a:lnTo>
                      <a:pt x="4" y="36"/>
                    </a:lnTo>
                    <a:lnTo>
                      <a:pt x="14" y="40"/>
                    </a:lnTo>
                    <a:lnTo>
                      <a:pt x="30" y="44"/>
                    </a:lnTo>
                    <a:lnTo>
                      <a:pt x="52" y="48"/>
                    </a:lnTo>
                    <a:lnTo>
                      <a:pt x="106" y="54"/>
                    </a:lnTo>
                    <a:lnTo>
                      <a:pt x="172" y="56"/>
                    </a:lnTo>
                    <a:lnTo>
                      <a:pt x="172" y="56"/>
                    </a:lnTo>
                    <a:lnTo>
                      <a:pt x="236" y="54"/>
                    </a:lnTo>
                    <a:lnTo>
                      <a:pt x="290" y="48"/>
                    </a:lnTo>
                    <a:lnTo>
                      <a:pt x="312" y="44"/>
                    </a:lnTo>
                    <a:lnTo>
                      <a:pt x="326" y="40"/>
                    </a:lnTo>
                    <a:lnTo>
                      <a:pt x="336" y="36"/>
                    </a:lnTo>
                    <a:lnTo>
                      <a:pt x="340" y="32"/>
                    </a:lnTo>
                    <a:lnTo>
                      <a:pt x="340" y="30"/>
                    </a:lnTo>
                    <a:lnTo>
                      <a:pt x="340" y="30"/>
                    </a:lnTo>
                    <a:lnTo>
                      <a:pt x="340" y="28"/>
                    </a:lnTo>
                    <a:lnTo>
                      <a:pt x="336" y="24"/>
                    </a:lnTo>
                    <a:lnTo>
                      <a:pt x="326" y="18"/>
                    </a:lnTo>
                    <a:lnTo>
                      <a:pt x="312" y="14"/>
                    </a:lnTo>
                    <a:lnTo>
                      <a:pt x="290" y="8"/>
                    </a:lnTo>
                    <a:lnTo>
                      <a:pt x="266" y="6"/>
                    </a:lnTo>
                    <a:lnTo>
                      <a:pt x="236" y="2"/>
                    </a:lnTo>
                    <a:lnTo>
                      <a:pt x="206" y="0"/>
                    </a:lnTo>
                    <a:lnTo>
                      <a:pt x="1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2" name="Freeform 620"/>
              <p:cNvSpPr>
                <a:spLocks noEditPoints="1"/>
              </p:cNvSpPr>
              <p:nvPr/>
            </p:nvSpPr>
            <p:spPr bwMode="auto">
              <a:xfrm>
                <a:off x="4725" y="4198"/>
                <a:ext cx="336" cy="56"/>
              </a:xfrm>
              <a:custGeom>
                <a:avLst/>
                <a:gdLst>
                  <a:gd name="T0" fmla="*/ 170 w 336"/>
                  <a:gd name="T1" fmla="*/ 56 h 56"/>
                  <a:gd name="T2" fmla="*/ 52 w 336"/>
                  <a:gd name="T3" fmla="*/ 48 h 56"/>
                  <a:gd name="T4" fmla="*/ 16 w 336"/>
                  <a:gd name="T5" fmla="*/ 40 h 56"/>
                  <a:gd name="T6" fmla="*/ 4 w 336"/>
                  <a:gd name="T7" fmla="*/ 32 h 56"/>
                  <a:gd name="T8" fmla="*/ 2 w 336"/>
                  <a:gd name="T9" fmla="*/ 30 h 56"/>
                  <a:gd name="T10" fmla="*/ 6 w 336"/>
                  <a:gd name="T11" fmla="*/ 24 h 56"/>
                  <a:gd name="T12" fmla="*/ 32 w 336"/>
                  <a:gd name="T13" fmla="*/ 14 h 56"/>
                  <a:gd name="T14" fmla="*/ 76 w 336"/>
                  <a:gd name="T15" fmla="*/ 6 h 56"/>
                  <a:gd name="T16" fmla="*/ 136 w 336"/>
                  <a:gd name="T17" fmla="*/ 2 h 56"/>
                  <a:gd name="T18" fmla="*/ 170 w 336"/>
                  <a:gd name="T19" fmla="*/ 0 h 56"/>
                  <a:gd name="T20" fmla="*/ 234 w 336"/>
                  <a:gd name="T21" fmla="*/ 2 h 56"/>
                  <a:gd name="T22" fmla="*/ 286 w 336"/>
                  <a:gd name="T23" fmla="*/ 10 h 56"/>
                  <a:gd name="T24" fmla="*/ 322 w 336"/>
                  <a:gd name="T25" fmla="*/ 18 h 56"/>
                  <a:gd name="T26" fmla="*/ 334 w 336"/>
                  <a:gd name="T27" fmla="*/ 28 h 56"/>
                  <a:gd name="T28" fmla="*/ 334 w 336"/>
                  <a:gd name="T29" fmla="*/ 30 h 56"/>
                  <a:gd name="T30" fmla="*/ 330 w 336"/>
                  <a:gd name="T31" fmla="*/ 36 h 56"/>
                  <a:gd name="T32" fmla="*/ 306 w 336"/>
                  <a:gd name="T33" fmla="*/ 44 h 56"/>
                  <a:gd name="T34" fmla="*/ 234 w 336"/>
                  <a:gd name="T35" fmla="*/ 54 h 56"/>
                  <a:gd name="T36" fmla="*/ 170 w 336"/>
                  <a:gd name="T37" fmla="*/ 0 h 56"/>
                  <a:gd name="T38" fmla="*/ 136 w 336"/>
                  <a:gd name="T39" fmla="*/ 0 h 56"/>
                  <a:gd name="T40" fmla="*/ 76 w 336"/>
                  <a:gd name="T41" fmla="*/ 6 h 56"/>
                  <a:gd name="T42" fmla="*/ 30 w 336"/>
                  <a:gd name="T43" fmla="*/ 14 h 56"/>
                  <a:gd name="T44" fmla="*/ 4 w 336"/>
                  <a:gd name="T45" fmla="*/ 24 h 56"/>
                  <a:gd name="T46" fmla="*/ 0 w 336"/>
                  <a:gd name="T47" fmla="*/ 30 h 56"/>
                  <a:gd name="T48" fmla="*/ 2 w 336"/>
                  <a:gd name="T49" fmla="*/ 32 h 56"/>
                  <a:gd name="T50" fmla="*/ 14 w 336"/>
                  <a:gd name="T51" fmla="*/ 40 h 56"/>
                  <a:gd name="T52" fmla="*/ 50 w 336"/>
                  <a:gd name="T53" fmla="*/ 48 h 56"/>
                  <a:gd name="T54" fmla="*/ 170 w 336"/>
                  <a:gd name="T55" fmla="*/ 56 h 56"/>
                  <a:gd name="T56" fmla="*/ 234 w 336"/>
                  <a:gd name="T57" fmla="*/ 54 h 56"/>
                  <a:gd name="T58" fmla="*/ 308 w 336"/>
                  <a:gd name="T59" fmla="*/ 44 h 56"/>
                  <a:gd name="T60" fmla="*/ 332 w 336"/>
                  <a:gd name="T61" fmla="*/ 36 h 56"/>
                  <a:gd name="T62" fmla="*/ 336 w 336"/>
                  <a:gd name="T63" fmla="*/ 30 h 56"/>
                  <a:gd name="T64" fmla="*/ 336 w 336"/>
                  <a:gd name="T65" fmla="*/ 28 h 56"/>
                  <a:gd name="T66" fmla="*/ 324 w 336"/>
                  <a:gd name="T67" fmla="*/ 18 h 56"/>
                  <a:gd name="T68" fmla="*/ 288 w 336"/>
                  <a:gd name="T69" fmla="*/ 10 h 56"/>
                  <a:gd name="T70" fmla="*/ 234 w 336"/>
                  <a:gd name="T71" fmla="*/ 2 h 56"/>
                  <a:gd name="T72" fmla="*/ 170 w 336"/>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56"/>
                    </a:moveTo>
                    <a:lnTo>
                      <a:pt x="170" y="56"/>
                    </a:lnTo>
                    <a:lnTo>
                      <a:pt x="106" y="54"/>
                    </a:lnTo>
                    <a:lnTo>
                      <a:pt x="52" y="48"/>
                    </a:lnTo>
                    <a:lnTo>
                      <a:pt x="32" y="44"/>
                    </a:lnTo>
                    <a:lnTo>
                      <a:pt x="16" y="40"/>
                    </a:lnTo>
                    <a:lnTo>
                      <a:pt x="6" y="36"/>
                    </a:lnTo>
                    <a:lnTo>
                      <a:pt x="4" y="32"/>
                    </a:lnTo>
                    <a:lnTo>
                      <a:pt x="2" y="30"/>
                    </a:lnTo>
                    <a:lnTo>
                      <a:pt x="2" y="30"/>
                    </a:lnTo>
                    <a:lnTo>
                      <a:pt x="4" y="28"/>
                    </a:lnTo>
                    <a:lnTo>
                      <a:pt x="6" y="24"/>
                    </a:lnTo>
                    <a:lnTo>
                      <a:pt x="16" y="18"/>
                    </a:lnTo>
                    <a:lnTo>
                      <a:pt x="32" y="14"/>
                    </a:lnTo>
                    <a:lnTo>
                      <a:pt x="52" y="10"/>
                    </a:lnTo>
                    <a:lnTo>
                      <a:pt x="76" y="6"/>
                    </a:lnTo>
                    <a:lnTo>
                      <a:pt x="106" y="2"/>
                    </a:lnTo>
                    <a:lnTo>
                      <a:pt x="136" y="2"/>
                    </a:lnTo>
                    <a:lnTo>
                      <a:pt x="170" y="0"/>
                    </a:lnTo>
                    <a:lnTo>
                      <a:pt x="170" y="0"/>
                    </a:lnTo>
                    <a:lnTo>
                      <a:pt x="202" y="2"/>
                    </a:lnTo>
                    <a:lnTo>
                      <a:pt x="234" y="2"/>
                    </a:lnTo>
                    <a:lnTo>
                      <a:pt x="262" y="6"/>
                    </a:lnTo>
                    <a:lnTo>
                      <a:pt x="286" y="10"/>
                    </a:lnTo>
                    <a:lnTo>
                      <a:pt x="306" y="14"/>
                    </a:lnTo>
                    <a:lnTo>
                      <a:pt x="322" y="18"/>
                    </a:lnTo>
                    <a:lnTo>
                      <a:pt x="330" y="24"/>
                    </a:lnTo>
                    <a:lnTo>
                      <a:pt x="334" y="28"/>
                    </a:lnTo>
                    <a:lnTo>
                      <a:pt x="334" y="30"/>
                    </a:lnTo>
                    <a:lnTo>
                      <a:pt x="334" y="30"/>
                    </a:lnTo>
                    <a:lnTo>
                      <a:pt x="334" y="32"/>
                    </a:lnTo>
                    <a:lnTo>
                      <a:pt x="330" y="36"/>
                    </a:lnTo>
                    <a:lnTo>
                      <a:pt x="322" y="40"/>
                    </a:lnTo>
                    <a:lnTo>
                      <a:pt x="306" y="44"/>
                    </a:lnTo>
                    <a:lnTo>
                      <a:pt x="286" y="48"/>
                    </a:lnTo>
                    <a:lnTo>
                      <a:pt x="234" y="54"/>
                    </a:lnTo>
                    <a:lnTo>
                      <a:pt x="170" y="56"/>
                    </a:lnTo>
                    <a:close/>
                    <a:moveTo>
                      <a:pt x="170" y="0"/>
                    </a:moveTo>
                    <a:lnTo>
                      <a:pt x="170" y="0"/>
                    </a:lnTo>
                    <a:lnTo>
                      <a:pt x="136" y="0"/>
                    </a:lnTo>
                    <a:lnTo>
                      <a:pt x="104" y="2"/>
                    </a:lnTo>
                    <a:lnTo>
                      <a:pt x="76"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70" y="56"/>
                    </a:lnTo>
                    <a:lnTo>
                      <a:pt x="170" y="56"/>
                    </a:lnTo>
                    <a:lnTo>
                      <a:pt x="234" y="54"/>
                    </a:lnTo>
                    <a:lnTo>
                      <a:pt x="288" y="48"/>
                    </a:lnTo>
                    <a:lnTo>
                      <a:pt x="308" y="44"/>
                    </a:lnTo>
                    <a:lnTo>
                      <a:pt x="324" y="40"/>
                    </a:lnTo>
                    <a:lnTo>
                      <a:pt x="332" y="36"/>
                    </a:lnTo>
                    <a:lnTo>
                      <a:pt x="336" y="32"/>
                    </a:lnTo>
                    <a:lnTo>
                      <a:pt x="336" y="30"/>
                    </a:lnTo>
                    <a:lnTo>
                      <a:pt x="336" y="30"/>
                    </a:lnTo>
                    <a:lnTo>
                      <a:pt x="336" y="28"/>
                    </a:lnTo>
                    <a:lnTo>
                      <a:pt x="332" y="24"/>
                    </a:lnTo>
                    <a:lnTo>
                      <a:pt x="324" y="18"/>
                    </a:lnTo>
                    <a:lnTo>
                      <a:pt x="308" y="14"/>
                    </a:lnTo>
                    <a:lnTo>
                      <a:pt x="288" y="10"/>
                    </a:lnTo>
                    <a:lnTo>
                      <a:pt x="262" y="6"/>
                    </a:lnTo>
                    <a:lnTo>
                      <a:pt x="234" y="2"/>
                    </a:lnTo>
                    <a:lnTo>
                      <a:pt x="204" y="0"/>
                    </a:lnTo>
                    <a:lnTo>
                      <a:pt x="170" y="0"/>
                    </a:lnTo>
                    <a:close/>
                  </a:path>
                </a:pathLst>
              </a:custGeom>
              <a:solidFill>
                <a:srgbClr val="8F878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3" name="Freeform 621"/>
              <p:cNvSpPr>
                <a:spLocks/>
              </p:cNvSpPr>
              <p:nvPr/>
            </p:nvSpPr>
            <p:spPr bwMode="auto">
              <a:xfrm>
                <a:off x="4727" y="4198"/>
                <a:ext cx="332" cy="56"/>
              </a:xfrm>
              <a:custGeom>
                <a:avLst/>
                <a:gdLst>
                  <a:gd name="T0" fmla="*/ 168 w 332"/>
                  <a:gd name="T1" fmla="*/ 56 h 56"/>
                  <a:gd name="T2" fmla="*/ 168 w 332"/>
                  <a:gd name="T3" fmla="*/ 56 h 56"/>
                  <a:gd name="T4" fmla="*/ 104 w 332"/>
                  <a:gd name="T5" fmla="*/ 54 h 56"/>
                  <a:gd name="T6" fmla="*/ 50 w 332"/>
                  <a:gd name="T7" fmla="*/ 48 h 56"/>
                  <a:gd name="T8" fmla="*/ 30 w 332"/>
                  <a:gd name="T9" fmla="*/ 44 h 56"/>
                  <a:gd name="T10" fmla="*/ 14 w 332"/>
                  <a:gd name="T11" fmla="*/ 40 h 56"/>
                  <a:gd name="T12" fmla="*/ 4 w 332"/>
                  <a:gd name="T13" fmla="*/ 36 h 56"/>
                  <a:gd name="T14" fmla="*/ 2 w 332"/>
                  <a:gd name="T15" fmla="*/ 32 h 56"/>
                  <a:gd name="T16" fmla="*/ 0 w 332"/>
                  <a:gd name="T17" fmla="*/ 30 h 56"/>
                  <a:gd name="T18" fmla="*/ 0 w 332"/>
                  <a:gd name="T19" fmla="*/ 30 h 56"/>
                  <a:gd name="T20" fmla="*/ 2 w 332"/>
                  <a:gd name="T21" fmla="*/ 28 h 56"/>
                  <a:gd name="T22" fmla="*/ 4 w 332"/>
                  <a:gd name="T23" fmla="*/ 24 h 56"/>
                  <a:gd name="T24" fmla="*/ 14 w 332"/>
                  <a:gd name="T25" fmla="*/ 18 h 56"/>
                  <a:gd name="T26" fmla="*/ 30 w 332"/>
                  <a:gd name="T27" fmla="*/ 14 h 56"/>
                  <a:gd name="T28" fmla="*/ 50 w 332"/>
                  <a:gd name="T29" fmla="*/ 10 h 56"/>
                  <a:gd name="T30" fmla="*/ 74 w 332"/>
                  <a:gd name="T31" fmla="*/ 6 h 56"/>
                  <a:gd name="T32" fmla="*/ 104 w 332"/>
                  <a:gd name="T33" fmla="*/ 2 h 56"/>
                  <a:gd name="T34" fmla="*/ 134 w 332"/>
                  <a:gd name="T35" fmla="*/ 2 h 56"/>
                  <a:gd name="T36" fmla="*/ 168 w 332"/>
                  <a:gd name="T37" fmla="*/ 0 h 56"/>
                  <a:gd name="T38" fmla="*/ 168 w 332"/>
                  <a:gd name="T39" fmla="*/ 0 h 56"/>
                  <a:gd name="T40" fmla="*/ 200 w 332"/>
                  <a:gd name="T41" fmla="*/ 2 h 56"/>
                  <a:gd name="T42" fmla="*/ 232 w 332"/>
                  <a:gd name="T43" fmla="*/ 2 h 56"/>
                  <a:gd name="T44" fmla="*/ 260 w 332"/>
                  <a:gd name="T45" fmla="*/ 6 h 56"/>
                  <a:gd name="T46" fmla="*/ 284 w 332"/>
                  <a:gd name="T47" fmla="*/ 10 h 56"/>
                  <a:gd name="T48" fmla="*/ 304 w 332"/>
                  <a:gd name="T49" fmla="*/ 14 h 56"/>
                  <a:gd name="T50" fmla="*/ 320 w 332"/>
                  <a:gd name="T51" fmla="*/ 18 h 56"/>
                  <a:gd name="T52" fmla="*/ 328 w 332"/>
                  <a:gd name="T53" fmla="*/ 24 h 56"/>
                  <a:gd name="T54" fmla="*/ 332 w 332"/>
                  <a:gd name="T55" fmla="*/ 28 h 56"/>
                  <a:gd name="T56" fmla="*/ 332 w 332"/>
                  <a:gd name="T57" fmla="*/ 30 h 56"/>
                  <a:gd name="T58" fmla="*/ 332 w 332"/>
                  <a:gd name="T59" fmla="*/ 30 h 56"/>
                  <a:gd name="T60" fmla="*/ 332 w 332"/>
                  <a:gd name="T61" fmla="*/ 32 h 56"/>
                  <a:gd name="T62" fmla="*/ 328 w 332"/>
                  <a:gd name="T63" fmla="*/ 36 h 56"/>
                  <a:gd name="T64" fmla="*/ 320 w 332"/>
                  <a:gd name="T65" fmla="*/ 40 h 56"/>
                  <a:gd name="T66" fmla="*/ 304 w 332"/>
                  <a:gd name="T67" fmla="*/ 44 h 56"/>
                  <a:gd name="T68" fmla="*/ 284 w 332"/>
                  <a:gd name="T69" fmla="*/ 48 h 56"/>
                  <a:gd name="T70" fmla="*/ 232 w 332"/>
                  <a:gd name="T71" fmla="*/ 54 h 56"/>
                  <a:gd name="T72" fmla="*/ 168 w 332"/>
                  <a:gd name="T73" fmla="*/ 5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56"/>
                    </a:moveTo>
                    <a:lnTo>
                      <a:pt x="168" y="56"/>
                    </a:lnTo>
                    <a:lnTo>
                      <a:pt x="104" y="54"/>
                    </a:lnTo>
                    <a:lnTo>
                      <a:pt x="50" y="48"/>
                    </a:lnTo>
                    <a:lnTo>
                      <a:pt x="30" y="44"/>
                    </a:lnTo>
                    <a:lnTo>
                      <a:pt x="14" y="40"/>
                    </a:lnTo>
                    <a:lnTo>
                      <a:pt x="4" y="36"/>
                    </a:lnTo>
                    <a:lnTo>
                      <a:pt x="2" y="32"/>
                    </a:lnTo>
                    <a:lnTo>
                      <a:pt x="0" y="30"/>
                    </a:lnTo>
                    <a:lnTo>
                      <a:pt x="0" y="30"/>
                    </a:lnTo>
                    <a:lnTo>
                      <a:pt x="2" y="28"/>
                    </a:lnTo>
                    <a:lnTo>
                      <a:pt x="4" y="24"/>
                    </a:lnTo>
                    <a:lnTo>
                      <a:pt x="14" y="18"/>
                    </a:lnTo>
                    <a:lnTo>
                      <a:pt x="30" y="14"/>
                    </a:lnTo>
                    <a:lnTo>
                      <a:pt x="50" y="10"/>
                    </a:lnTo>
                    <a:lnTo>
                      <a:pt x="74" y="6"/>
                    </a:lnTo>
                    <a:lnTo>
                      <a:pt x="104" y="2"/>
                    </a:lnTo>
                    <a:lnTo>
                      <a:pt x="134" y="2"/>
                    </a:lnTo>
                    <a:lnTo>
                      <a:pt x="168" y="0"/>
                    </a:lnTo>
                    <a:lnTo>
                      <a:pt x="168" y="0"/>
                    </a:lnTo>
                    <a:lnTo>
                      <a:pt x="200" y="2"/>
                    </a:lnTo>
                    <a:lnTo>
                      <a:pt x="232" y="2"/>
                    </a:lnTo>
                    <a:lnTo>
                      <a:pt x="260" y="6"/>
                    </a:lnTo>
                    <a:lnTo>
                      <a:pt x="284" y="10"/>
                    </a:lnTo>
                    <a:lnTo>
                      <a:pt x="304" y="14"/>
                    </a:lnTo>
                    <a:lnTo>
                      <a:pt x="320" y="18"/>
                    </a:lnTo>
                    <a:lnTo>
                      <a:pt x="328" y="24"/>
                    </a:lnTo>
                    <a:lnTo>
                      <a:pt x="332" y="28"/>
                    </a:lnTo>
                    <a:lnTo>
                      <a:pt x="332" y="30"/>
                    </a:lnTo>
                    <a:lnTo>
                      <a:pt x="332" y="30"/>
                    </a:lnTo>
                    <a:lnTo>
                      <a:pt x="332" y="32"/>
                    </a:lnTo>
                    <a:lnTo>
                      <a:pt x="328" y="36"/>
                    </a:lnTo>
                    <a:lnTo>
                      <a:pt x="320" y="40"/>
                    </a:lnTo>
                    <a:lnTo>
                      <a:pt x="304" y="44"/>
                    </a:lnTo>
                    <a:lnTo>
                      <a:pt x="284" y="48"/>
                    </a:lnTo>
                    <a:lnTo>
                      <a:pt x="232" y="54"/>
                    </a:lnTo>
                    <a:lnTo>
                      <a:pt x="168" y="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4" name="Freeform 622"/>
              <p:cNvSpPr>
                <a:spLocks/>
              </p:cNvSpPr>
              <p:nvPr/>
            </p:nvSpPr>
            <p:spPr bwMode="auto">
              <a:xfrm>
                <a:off x="4725" y="4198"/>
                <a:ext cx="336" cy="56"/>
              </a:xfrm>
              <a:custGeom>
                <a:avLst/>
                <a:gdLst>
                  <a:gd name="T0" fmla="*/ 170 w 336"/>
                  <a:gd name="T1" fmla="*/ 0 h 56"/>
                  <a:gd name="T2" fmla="*/ 170 w 336"/>
                  <a:gd name="T3" fmla="*/ 0 h 56"/>
                  <a:gd name="T4" fmla="*/ 136 w 336"/>
                  <a:gd name="T5" fmla="*/ 0 h 56"/>
                  <a:gd name="T6" fmla="*/ 104 w 336"/>
                  <a:gd name="T7" fmla="*/ 2 h 56"/>
                  <a:gd name="T8" fmla="*/ 76 w 336"/>
                  <a:gd name="T9" fmla="*/ 6 h 56"/>
                  <a:gd name="T10" fmla="*/ 50 w 336"/>
                  <a:gd name="T11" fmla="*/ 10 h 56"/>
                  <a:gd name="T12" fmla="*/ 30 w 336"/>
                  <a:gd name="T13" fmla="*/ 14 h 56"/>
                  <a:gd name="T14" fmla="*/ 14 w 336"/>
                  <a:gd name="T15" fmla="*/ 18 h 56"/>
                  <a:gd name="T16" fmla="*/ 4 w 336"/>
                  <a:gd name="T17" fmla="*/ 24 h 56"/>
                  <a:gd name="T18" fmla="*/ 2 w 336"/>
                  <a:gd name="T19" fmla="*/ 28 h 56"/>
                  <a:gd name="T20" fmla="*/ 0 w 336"/>
                  <a:gd name="T21" fmla="*/ 30 h 56"/>
                  <a:gd name="T22" fmla="*/ 0 w 336"/>
                  <a:gd name="T23" fmla="*/ 30 h 56"/>
                  <a:gd name="T24" fmla="*/ 2 w 336"/>
                  <a:gd name="T25" fmla="*/ 32 h 56"/>
                  <a:gd name="T26" fmla="*/ 4 w 336"/>
                  <a:gd name="T27" fmla="*/ 36 h 56"/>
                  <a:gd name="T28" fmla="*/ 14 w 336"/>
                  <a:gd name="T29" fmla="*/ 40 h 56"/>
                  <a:gd name="T30" fmla="*/ 30 w 336"/>
                  <a:gd name="T31" fmla="*/ 44 h 56"/>
                  <a:gd name="T32" fmla="*/ 50 w 336"/>
                  <a:gd name="T33" fmla="*/ 48 h 56"/>
                  <a:gd name="T34" fmla="*/ 104 w 336"/>
                  <a:gd name="T35" fmla="*/ 54 h 56"/>
                  <a:gd name="T36" fmla="*/ 170 w 336"/>
                  <a:gd name="T37" fmla="*/ 56 h 56"/>
                  <a:gd name="T38" fmla="*/ 170 w 336"/>
                  <a:gd name="T39" fmla="*/ 56 h 56"/>
                  <a:gd name="T40" fmla="*/ 234 w 336"/>
                  <a:gd name="T41" fmla="*/ 54 h 56"/>
                  <a:gd name="T42" fmla="*/ 288 w 336"/>
                  <a:gd name="T43" fmla="*/ 48 h 56"/>
                  <a:gd name="T44" fmla="*/ 308 w 336"/>
                  <a:gd name="T45" fmla="*/ 44 h 56"/>
                  <a:gd name="T46" fmla="*/ 324 w 336"/>
                  <a:gd name="T47" fmla="*/ 40 h 56"/>
                  <a:gd name="T48" fmla="*/ 332 w 336"/>
                  <a:gd name="T49" fmla="*/ 36 h 56"/>
                  <a:gd name="T50" fmla="*/ 336 w 336"/>
                  <a:gd name="T51" fmla="*/ 32 h 56"/>
                  <a:gd name="T52" fmla="*/ 336 w 336"/>
                  <a:gd name="T53" fmla="*/ 30 h 56"/>
                  <a:gd name="T54" fmla="*/ 336 w 336"/>
                  <a:gd name="T55" fmla="*/ 30 h 56"/>
                  <a:gd name="T56" fmla="*/ 336 w 336"/>
                  <a:gd name="T57" fmla="*/ 28 h 56"/>
                  <a:gd name="T58" fmla="*/ 332 w 336"/>
                  <a:gd name="T59" fmla="*/ 24 h 56"/>
                  <a:gd name="T60" fmla="*/ 324 w 336"/>
                  <a:gd name="T61" fmla="*/ 18 h 56"/>
                  <a:gd name="T62" fmla="*/ 308 w 336"/>
                  <a:gd name="T63" fmla="*/ 14 h 56"/>
                  <a:gd name="T64" fmla="*/ 288 w 336"/>
                  <a:gd name="T65" fmla="*/ 10 h 56"/>
                  <a:gd name="T66" fmla="*/ 262 w 336"/>
                  <a:gd name="T67" fmla="*/ 6 h 56"/>
                  <a:gd name="T68" fmla="*/ 234 w 336"/>
                  <a:gd name="T69" fmla="*/ 2 h 56"/>
                  <a:gd name="T70" fmla="*/ 204 w 336"/>
                  <a:gd name="T71" fmla="*/ 0 h 56"/>
                  <a:gd name="T72" fmla="*/ 170 w 336"/>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6" h="56">
                    <a:moveTo>
                      <a:pt x="170" y="0"/>
                    </a:moveTo>
                    <a:lnTo>
                      <a:pt x="170" y="0"/>
                    </a:lnTo>
                    <a:lnTo>
                      <a:pt x="136" y="0"/>
                    </a:lnTo>
                    <a:lnTo>
                      <a:pt x="104" y="2"/>
                    </a:lnTo>
                    <a:lnTo>
                      <a:pt x="76"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70" y="56"/>
                    </a:lnTo>
                    <a:lnTo>
                      <a:pt x="170" y="56"/>
                    </a:lnTo>
                    <a:lnTo>
                      <a:pt x="234" y="54"/>
                    </a:lnTo>
                    <a:lnTo>
                      <a:pt x="288" y="48"/>
                    </a:lnTo>
                    <a:lnTo>
                      <a:pt x="308" y="44"/>
                    </a:lnTo>
                    <a:lnTo>
                      <a:pt x="324" y="40"/>
                    </a:lnTo>
                    <a:lnTo>
                      <a:pt x="332" y="36"/>
                    </a:lnTo>
                    <a:lnTo>
                      <a:pt x="336" y="32"/>
                    </a:lnTo>
                    <a:lnTo>
                      <a:pt x="336" y="30"/>
                    </a:lnTo>
                    <a:lnTo>
                      <a:pt x="336" y="30"/>
                    </a:lnTo>
                    <a:lnTo>
                      <a:pt x="336" y="28"/>
                    </a:lnTo>
                    <a:lnTo>
                      <a:pt x="332" y="24"/>
                    </a:lnTo>
                    <a:lnTo>
                      <a:pt x="324" y="18"/>
                    </a:lnTo>
                    <a:lnTo>
                      <a:pt x="308" y="14"/>
                    </a:lnTo>
                    <a:lnTo>
                      <a:pt x="288" y="10"/>
                    </a:lnTo>
                    <a:lnTo>
                      <a:pt x="262" y="6"/>
                    </a:lnTo>
                    <a:lnTo>
                      <a:pt x="234" y="2"/>
                    </a:lnTo>
                    <a:lnTo>
                      <a:pt x="204" y="0"/>
                    </a:lnTo>
                    <a:lnTo>
                      <a:pt x="1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5" name="Freeform 623"/>
              <p:cNvSpPr>
                <a:spLocks noEditPoints="1"/>
              </p:cNvSpPr>
              <p:nvPr/>
            </p:nvSpPr>
            <p:spPr bwMode="auto">
              <a:xfrm>
                <a:off x="4727" y="4198"/>
                <a:ext cx="332" cy="56"/>
              </a:xfrm>
              <a:custGeom>
                <a:avLst/>
                <a:gdLst>
                  <a:gd name="T0" fmla="*/ 168 w 332"/>
                  <a:gd name="T1" fmla="*/ 54 h 56"/>
                  <a:gd name="T2" fmla="*/ 52 w 332"/>
                  <a:gd name="T3" fmla="*/ 48 h 56"/>
                  <a:gd name="T4" fmla="*/ 16 w 332"/>
                  <a:gd name="T5" fmla="*/ 40 h 56"/>
                  <a:gd name="T6" fmla="*/ 4 w 332"/>
                  <a:gd name="T7" fmla="*/ 32 h 56"/>
                  <a:gd name="T8" fmla="*/ 2 w 332"/>
                  <a:gd name="T9" fmla="*/ 30 h 56"/>
                  <a:gd name="T10" fmla="*/ 6 w 332"/>
                  <a:gd name="T11" fmla="*/ 24 h 56"/>
                  <a:gd name="T12" fmla="*/ 32 w 332"/>
                  <a:gd name="T13" fmla="*/ 14 h 56"/>
                  <a:gd name="T14" fmla="*/ 76 w 332"/>
                  <a:gd name="T15" fmla="*/ 6 h 56"/>
                  <a:gd name="T16" fmla="*/ 136 w 332"/>
                  <a:gd name="T17" fmla="*/ 2 h 56"/>
                  <a:gd name="T18" fmla="*/ 168 w 332"/>
                  <a:gd name="T19" fmla="*/ 0 h 56"/>
                  <a:gd name="T20" fmla="*/ 230 w 332"/>
                  <a:gd name="T21" fmla="*/ 4 h 56"/>
                  <a:gd name="T22" fmla="*/ 282 w 332"/>
                  <a:gd name="T23" fmla="*/ 10 h 56"/>
                  <a:gd name="T24" fmla="*/ 318 w 332"/>
                  <a:gd name="T25" fmla="*/ 20 h 56"/>
                  <a:gd name="T26" fmla="*/ 330 w 332"/>
                  <a:gd name="T27" fmla="*/ 28 h 56"/>
                  <a:gd name="T28" fmla="*/ 330 w 332"/>
                  <a:gd name="T29" fmla="*/ 30 h 56"/>
                  <a:gd name="T30" fmla="*/ 326 w 332"/>
                  <a:gd name="T31" fmla="*/ 36 h 56"/>
                  <a:gd name="T32" fmla="*/ 302 w 332"/>
                  <a:gd name="T33" fmla="*/ 44 h 56"/>
                  <a:gd name="T34" fmla="*/ 230 w 332"/>
                  <a:gd name="T35" fmla="*/ 52 h 56"/>
                  <a:gd name="T36" fmla="*/ 168 w 332"/>
                  <a:gd name="T37" fmla="*/ 0 h 56"/>
                  <a:gd name="T38" fmla="*/ 134 w 332"/>
                  <a:gd name="T39" fmla="*/ 2 h 56"/>
                  <a:gd name="T40" fmla="*/ 74 w 332"/>
                  <a:gd name="T41" fmla="*/ 6 h 56"/>
                  <a:gd name="T42" fmla="*/ 30 w 332"/>
                  <a:gd name="T43" fmla="*/ 14 h 56"/>
                  <a:gd name="T44" fmla="*/ 4 w 332"/>
                  <a:gd name="T45" fmla="*/ 24 h 56"/>
                  <a:gd name="T46" fmla="*/ 0 w 332"/>
                  <a:gd name="T47" fmla="*/ 30 h 56"/>
                  <a:gd name="T48" fmla="*/ 2 w 332"/>
                  <a:gd name="T49" fmla="*/ 32 h 56"/>
                  <a:gd name="T50" fmla="*/ 14 w 332"/>
                  <a:gd name="T51" fmla="*/ 40 h 56"/>
                  <a:gd name="T52" fmla="*/ 50 w 332"/>
                  <a:gd name="T53" fmla="*/ 48 h 56"/>
                  <a:gd name="T54" fmla="*/ 168 w 332"/>
                  <a:gd name="T55" fmla="*/ 56 h 56"/>
                  <a:gd name="T56" fmla="*/ 232 w 332"/>
                  <a:gd name="T57" fmla="*/ 54 h 56"/>
                  <a:gd name="T58" fmla="*/ 304 w 332"/>
                  <a:gd name="T59" fmla="*/ 44 h 56"/>
                  <a:gd name="T60" fmla="*/ 328 w 332"/>
                  <a:gd name="T61" fmla="*/ 36 h 56"/>
                  <a:gd name="T62" fmla="*/ 332 w 332"/>
                  <a:gd name="T63" fmla="*/ 30 h 56"/>
                  <a:gd name="T64" fmla="*/ 332 w 332"/>
                  <a:gd name="T65" fmla="*/ 28 h 56"/>
                  <a:gd name="T66" fmla="*/ 320 w 332"/>
                  <a:gd name="T67" fmla="*/ 18 h 56"/>
                  <a:gd name="T68" fmla="*/ 284 w 332"/>
                  <a:gd name="T69" fmla="*/ 10 h 56"/>
                  <a:gd name="T70" fmla="*/ 232 w 332"/>
                  <a:gd name="T71" fmla="*/ 2 h 56"/>
                  <a:gd name="T72" fmla="*/ 168 w 33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54"/>
                    </a:moveTo>
                    <a:lnTo>
                      <a:pt x="168" y="54"/>
                    </a:lnTo>
                    <a:lnTo>
                      <a:pt x="104" y="52"/>
                    </a:lnTo>
                    <a:lnTo>
                      <a:pt x="52" y="48"/>
                    </a:lnTo>
                    <a:lnTo>
                      <a:pt x="32" y="44"/>
                    </a:lnTo>
                    <a:lnTo>
                      <a:pt x="16" y="40"/>
                    </a:lnTo>
                    <a:lnTo>
                      <a:pt x="6" y="36"/>
                    </a:lnTo>
                    <a:lnTo>
                      <a:pt x="4" y="32"/>
                    </a:lnTo>
                    <a:lnTo>
                      <a:pt x="2" y="30"/>
                    </a:lnTo>
                    <a:lnTo>
                      <a:pt x="2" y="30"/>
                    </a:lnTo>
                    <a:lnTo>
                      <a:pt x="4" y="28"/>
                    </a:lnTo>
                    <a:lnTo>
                      <a:pt x="6" y="24"/>
                    </a:lnTo>
                    <a:lnTo>
                      <a:pt x="16" y="20"/>
                    </a:lnTo>
                    <a:lnTo>
                      <a:pt x="32" y="14"/>
                    </a:lnTo>
                    <a:lnTo>
                      <a:pt x="52" y="10"/>
                    </a:lnTo>
                    <a:lnTo>
                      <a:pt x="76" y="6"/>
                    </a:lnTo>
                    <a:lnTo>
                      <a:pt x="104" y="4"/>
                    </a:lnTo>
                    <a:lnTo>
                      <a:pt x="136" y="2"/>
                    </a:lnTo>
                    <a:lnTo>
                      <a:pt x="168" y="0"/>
                    </a:lnTo>
                    <a:lnTo>
                      <a:pt x="168" y="0"/>
                    </a:lnTo>
                    <a:lnTo>
                      <a:pt x="200" y="2"/>
                    </a:lnTo>
                    <a:lnTo>
                      <a:pt x="230" y="4"/>
                    </a:lnTo>
                    <a:lnTo>
                      <a:pt x="258" y="6"/>
                    </a:lnTo>
                    <a:lnTo>
                      <a:pt x="282" y="10"/>
                    </a:lnTo>
                    <a:lnTo>
                      <a:pt x="302" y="14"/>
                    </a:lnTo>
                    <a:lnTo>
                      <a:pt x="318" y="20"/>
                    </a:lnTo>
                    <a:lnTo>
                      <a:pt x="326" y="24"/>
                    </a:lnTo>
                    <a:lnTo>
                      <a:pt x="330" y="28"/>
                    </a:lnTo>
                    <a:lnTo>
                      <a:pt x="330" y="30"/>
                    </a:lnTo>
                    <a:lnTo>
                      <a:pt x="330" y="30"/>
                    </a:lnTo>
                    <a:lnTo>
                      <a:pt x="330" y="32"/>
                    </a:lnTo>
                    <a:lnTo>
                      <a:pt x="326" y="36"/>
                    </a:lnTo>
                    <a:lnTo>
                      <a:pt x="318" y="40"/>
                    </a:lnTo>
                    <a:lnTo>
                      <a:pt x="302" y="44"/>
                    </a:lnTo>
                    <a:lnTo>
                      <a:pt x="282" y="48"/>
                    </a:lnTo>
                    <a:lnTo>
                      <a:pt x="230" y="52"/>
                    </a:lnTo>
                    <a:lnTo>
                      <a:pt x="168" y="54"/>
                    </a:lnTo>
                    <a:close/>
                    <a:moveTo>
                      <a:pt x="168" y="0"/>
                    </a:moveTo>
                    <a:lnTo>
                      <a:pt x="168" y="0"/>
                    </a:lnTo>
                    <a:lnTo>
                      <a:pt x="134" y="2"/>
                    </a:lnTo>
                    <a:lnTo>
                      <a:pt x="104" y="2"/>
                    </a:lnTo>
                    <a:lnTo>
                      <a:pt x="74"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68" y="56"/>
                    </a:lnTo>
                    <a:lnTo>
                      <a:pt x="168" y="56"/>
                    </a:lnTo>
                    <a:lnTo>
                      <a:pt x="232" y="54"/>
                    </a:lnTo>
                    <a:lnTo>
                      <a:pt x="284" y="48"/>
                    </a:lnTo>
                    <a:lnTo>
                      <a:pt x="304" y="44"/>
                    </a:lnTo>
                    <a:lnTo>
                      <a:pt x="320" y="40"/>
                    </a:lnTo>
                    <a:lnTo>
                      <a:pt x="328" y="36"/>
                    </a:lnTo>
                    <a:lnTo>
                      <a:pt x="332" y="32"/>
                    </a:lnTo>
                    <a:lnTo>
                      <a:pt x="332" y="30"/>
                    </a:lnTo>
                    <a:lnTo>
                      <a:pt x="332" y="30"/>
                    </a:lnTo>
                    <a:lnTo>
                      <a:pt x="332" y="28"/>
                    </a:lnTo>
                    <a:lnTo>
                      <a:pt x="328" y="24"/>
                    </a:lnTo>
                    <a:lnTo>
                      <a:pt x="320" y="18"/>
                    </a:lnTo>
                    <a:lnTo>
                      <a:pt x="304" y="14"/>
                    </a:lnTo>
                    <a:lnTo>
                      <a:pt x="284" y="10"/>
                    </a:lnTo>
                    <a:lnTo>
                      <a:pt x="260" y="6"/>
                    </a:lnTo>
                    <a:lnTo>
                      <a:pt x="232" y="2"/>
                    </a:lnTo>
                    <a:lnTo>
                      <a:pt x="200" y="2"/>
                    </a:lnTo>
                    <a:lnTo>
                      <a:pt x="168" y="0"/>
                    </a:lnTo>
                    <a:close/>
                  </a:path>
                </a:pathLst>
              </a:custGeom>
              <a:solidFill>
                <a:srgbClr val="8F868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6" name="Freeform 624"/>
              <p:cNvSpPr>
                <a:spLocks/>
              </p:cNvSpPr>
              <p:nvPr/>
            </p:nvSpPr>
            <p:spPr bwMode="auto">
              <a:xfrm>
                <a:off x="4729" y="4198"/>
                <a:ext cx="328" cy="54"/>
              </a:xfrm>
              <a:custGeom>
                <a:avLst/>
                <a:gdLst>
                  <a:gd name="T0" fmla="*/ 166 w 328"/>
                  <a:gd name="T1" fmla="*/ 54 h 54"/>
                  <a:gd name="T2" fmla="*/ 166 w 328"/>
                  <a:gd name="T3" fmla="*/ 54 h 54"/>
                  <a:gd name="T4" fmla="*/ 102 w 328"/>
                  <a:gd name="T5" fmla="*/ 52 h 54"/>
                  <a:gd name="T6" fmla="*/ 50 w 328"/>
                  <a:gd name="T7" fmla="*/ 48 h 54"/>
                  <a:gd name="T8" fmla="*/ 30 w 328"/>
                  <a:gd name="T9" fmla="*/ 44 h 54"/>
                  <a:gd name="T10" fmla="*/ 14 w 328"/>
                  <a:gd name="T11" fmla="*/ 40 h 54"/>
                  <a:gd name="T12" fmla="*/ 4 w 328"/>
                  <a:gd name="T13" fmla="*/ 36 h 54"/>
                  <a:gd name="T14" fmla="*/ 2 w 328"/>
                  <a:gd name="T15" fmla="*/ 32 h 54"/>
                  <a:gd name="T16" fmla="*/ 0 w 328"/>
                  <a:gd name="T17" fmla="*/ 30 h 54"/>
                  <a:gd name="T18" fmla="*/ 0 w 328"/>
                  <a:gd name="T19" fmla="*/ 30 h 54"/>
                  <a:gd name="T20" fmla="*/ 2 w 328"/>
                  <a:gd name="T21" fmla="*/ 28 h 54"/>
                  <a:gd name="T22" fmla="*/ 4 w 328"/>
                  <a:gd name="T23" fmla="*/ 24 h 54"/>
                  <a:gd name="T24" fmla="*/ 14 w 328"/>
                  <a:gd name="T25" fmla="*/ 20 h 54"/>
                  <a:gd name="T26" fmla="*/ 30 w 328"/>
                  <a:gd name="T27" fmla="*/ 14 h 54"/>
                  <a:gd name="T28" fmla="*/ 50 w 328"/>
                  <a:gd name="T29" fmla="*/ 10 h 54"/>
                  <a:gd name="T30" fmla="*/ 74 w 328"/>
                  <a:gd name="T31" fmla="*/ 6 h 54"/>
                  <a:gd name="T32" fmla="*/ 102 w 328"/>
                  <a:gd name="T33" fmla="*/ 4 h 54"/>
                  <a:gd name="T34" fmla="*/ 134 w 328"/>
                  <a:gd name="T35" fmla="*/ 2 h 54"/>
                  <a:gd name="T36" fmla="*/ 166 w 328"/>
                  <a:gd name="T37" fmla="*/ 0 h 54"/>
                  <a:gd name="T38" fmla="*/ 166 w 328"/>
                  <a:gd name="T39" fmla="*/ 0 h 54"/>
                  <a:gd name="T40" fmla="*/ 198 w 328"/>
                  <a:gd name="T41" fmla="*/ 2 h 54"/>
                  <a:gd name="T42" fmla="*/ 228 w 328"/>
                  <a:gd name="T43" fmla="*/ 4 h 54"/>
                  <a:gd name="T44" fmla="*/ 256 w 328"/>
                  <a:gd name="T45" fmla="*/ 6 h 54"/>
                  <a:gd name="T46" fmla="*/ 280 w 328"/>
                  <a:gd name="T47" fmla="*/ 10 h 54"/>
                  <a:gd name="T48" fmla="*/ 300 w 328"/>
                  <a:gd name="T49" fmla="*/ 14 h 54"/>
                  <a:gd name="T50" fmla="*/ 316 w 328"/>
                  <a:gd name="T51" fmla="*/ 20 h 54"/>
                  <a:gd name="T52" fmla="*/ 324 w 328"/>
                  <a:gd name="T53" fmla="*/ 24 h 54"/>
                  <a:gd name="T54" fmla="*/ 328 w 328"/>
                  <a:gd name="T55" fmla="*/ 28 h 54"/>
                  <a:gd name="T56" fmla="*/ 328 w 328"/>
                  <a:gd name="T57" fmla="*/ 30 h 54"/>
                  <a:gd name="T58" fmla="*/ 328 w 328"/>
                  <a:gd name="T59" fmla="*/ 30 h 54"/>
                  <a:gd name="T60" fmla="*/ 328 w 328"/>
                  <a:gd name="T61" fmla="*/ 32 h 54"/>
                  <a:gd name="T62" fmla="*/ 324 w 328"/>
                  <a:gd name="T63" fmla="*/ 36 h 54"/>
                  <a:gd name="T64" fmla="*/ 316 w 328"/>
                  <a:gd name="T65" fmla="*/ 40 h 54"/>
                  <a:gd name="T66" fmla="*/ 300 w 328"/>
                  <a:gd name="T67" fmla="*/ 44 h 54"/>
                  <a:gd name="T68" fmla="*/ 280 w 328"/>
                  <a:gd name="T69" fmla="*/ 48 h 54"/>
                  <a:gd name="T70" fmla="*/ 228 w 328"/>
                  <a:gd name="T71" fmla="*/ 52 h 54"/>
                  <a:gd name="T72" fmla="*/ 166 w 328"/>
                  <a:gd name="T7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54"/>
                    </a:moveTo>
                    <a:lnTo>
                      <a:pt x="166" y="54"/>
                    </a:lnTo>
                    <a:lnTo>
                      <a:pt x="102" y="52"/>
                    </a:lnTo>
                    <a:lnTo>
                      <a:pt x="50" y="48"/>
                    </a:lnTo>
                    <a:lnTo>
                      <a:pt x="30" y="44"/>
                    </a:lnTo>
                    <a:lnTo>
                      <a:pt x="14" y="40"/>
                    </a:lnTo>
                    <a:lnTo>
                      <a:pt x="4" y="36"/>
                    </a:lnTo>
                    <a:lnTo>
                      <a:pt x="2" y="32"/>
                    </a:lnTo>
                    <a:lnTo>
                      <a:pt x="0" y="30"/>
                    </a:lnTo>
                    <a:lnTo>
                      <a:pt x="0" y="30"/>
                    </a:lnTo>
                    <a:lnTo>
                      <a:pt x="2" y="28"/>
                    </a:lnTo>
                    <a:lnTo>
                      <a:pt x="4" y="24"/>
                    </a:lnTo>
                    <a:lnTo>
                      <a:pt x="14" y="20"/>
                    </a:lnTo>
                    <a:lnTo>
                      <a:pt x="30" y="14"/>
                    </a:lnTo>
                    <a:lnTo>
                      <a:pt x="50" y="10"/>
                    </a:lnTo>
                    <a:lnTo>
                      <a:pt x="74" y="6"/>
                    </a:lnTo>
                    <a:lnTo>
                      <a:pt x="102" y="4"/>
                    </a:lnTo>
                    <a:lnTo>
                      <a:pt x="134" y="2"/>
                    </a:lnTo>
                    <a:lnTo>
                      <a:pt x="166" y="0"/>
                    </a:lnTo>
                    <a:lnTo>
                      <a:pt x="166" y="0"/>
                    </a:lnTo>
                    <a:lnTo>
                      <a:pt x="198" y="2"/>
                    </a:lnTo>
                    <a:lnTo>
                      <a:pt x="228" y="4"/>
                    </a:lnTo>
                    <a:lnTo>
                      <a:pt x="256" y="6"/>
                    </a:lnTo>
                    <a:lnTo>
                      <a:pt x="280" y="10"/>
                    </a:lnTo>
                    <a:lnTo>
                      <a:pt x="300" y="14"/>
                    </a:lnTo>
                    <a:lnTo>
                      <a:pt x="316" y="20"/>
                    </a:lnTo>
                    <a:lnTo>
                      <a:pt x="324" y="24"/>
                    </a:lnTo>
                    <a:lnTo>
                      <a:pt x="328" y="28"/>
                    </a:lnTo>
                    <a:lnTo>
                      <a:pt x="328" y="30"/>
                    </a:lnTo>
                    <a:lnTo>
                      <a:pt x="328" y="30"/>
                    </a:lnTo>
                    <a:lnTo>
                      <a:pt x="328" y="32"/>
                    </a:lnTo>
                    <a:lnTo>
                      <a:pt x="324" y="36"/>
                    </a:lnTo>
                    <a:lnTo>
                      <a:pt x="316" y="40"/>
                    </a:lnTo>
                    <a:lnTo>
                      <a:pt x="300" y="44"/>
                    </a:lnTo>
                    <a:lnTo>
                      <a:pt x="280" y="48"/>
                    </a:lnTo>
                    <a:lnTo>
                      <a:pt x="228" y="52"/>
                    </a:lnTo>
                    <a:lnTo>
                      <a:pt x="166" y="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7" name="Freeform 625"/>
              <p:cNvSpPr>
                <a:spLocks/>
              </p:cNvSpPr>
              <p:nvPr/>
            </p:nvSpPr>
            <p:spPr bwMode="auto">
              <a:xfrm>
                <a:off x="4727" y="4198"/>
                <a:ext cx="332" cy="56"/>
              </a:xfrm>
              <a:custGeom>
                <a:avLst/>
                <a:gdLst>
                  <a:gd name="T0" fmla="*/ 168 w 332"/>
                  <a:gd name="T1" fmla="*/ 0 h 56"/>
                  <a:gd name="T2" fmla="*/ 168 w 332"/>
                  <a:gd name="T3" fmla="*/ 0 h 56"/>
                  <a:gd name="T4" fmla="*/ 134 w 332"/>
                  <a:gd name="T5" fmla="*/ 2 h 56"/>
                  <a:gd name="T6" fmla="*/ 104 w 332"/>
                  <a:gd name="T7" fmla="*/ 2 h 56"/>
                  <a:gd name="T8" fmla="*/ 74 w 332"/>
                  <a:gd name="T9" fmla="*/ 6 h 56"/>
                  <a:gd name="T10" fmla="*/ 50 w 332"/>
                  <a:gd name="T11" fmla="*/ 10 h 56"/>
                  <a:gd name="T12" fmla="*/ 30 w 332"/>
                  <a:gd name="T13" fmla="*/ 14 h 56"/>
                  <a:gd name="T14" fmla="*/ 14 w 332"/>
                  <a:gd name="T15" fmla="*/ 18 h 56"/>
                  <a:gd name="T16" fmla="*/ 4 w 332"/>
                  <a:gd name="T17" fmla="*/ 24 h 56"/>
                  <a:gd name="T18" fmla="*/ 2 w 332"/>
                  <a:gd name="T19" fmla="*/ 28 h 56"/>
                  <a:gd name="T20" fmla="*/ 0 w 332"/>
                  <a:gd name="T21" fmla="*/ 30 h 56"/>
                  <a:gd name="T22" fmla="*/ 0 w 332"/>
                  <a:gd name="T23" fmla="*/ 30 h 56"/>
                  <a:gd name="T24" fmla="*/ 2 w 332"/>
                  <a:gd name="T25" fmla="*/ 32 h 56"/>
                  <a:gd name="T26" fmla="*/ 4 w 332"/>
                  <a:gd name="T27" fmla="*/ 36 h 56"/>
                  <a:gd name="T28" fmla="*/ 14 w 332"/>
                  <a:gd name="T29" fmla="*/ 40 h 56"/>
                  <a:gd name="T30" fmla="*/ 30 w 332"/>
                  <a:gd name="T31" fmla="*/ 44 h 56"/>
                  <a:gd name="T32" fmla="*/ 50 w 332"/>
                  <a:gd name="T33" fmla="*/ 48 h 56"/>
                  <a:gd name="T34" fmla="*/ 104 w 332"/>
                  <a:gd name="T35" fmla="*/ 54 h 56"/>
                  <a:gd name="T36" fmla="*/ 168 w 332"/>
                  <a:gd name="T37" fmla="*/ 56 h 56"/>
                  <a:gd name="T38" fmla="*/ 168 w 332"/>
                  <a:gd name="T39" fmla="*/ 56 h 56"/>
                  <a:gd name="T40" fmla="*/ 232 w 332"/>
                  <a:gd name="T41" fmla="*/ 54 h 56"/>
                  <a:gd name="T42" fmla="*/ 284 w 332"/>
                  <a:gd name="T43" fmla="*/ 48 h 56"/>
                  <a:gd name="T44" fmla="*/ 304 w 332"/>
                  <a:gd name="T45" fmla="*/ 44 h 56"/>
                  <a:gd name="T46" fmla="*/ 320 w 332"/>
                  <a:gd name="T47" fmla="*/ 40 h 56"/>
                  <a:gd name="T48" fmla="*/ 328 w 332"/>
                  <a:gd name="T49" fmla="*/ 36 h 56"/>
                  <a:gd name="T50" fmla="*/ 332 w 332"/>
                  <a:gd name="T51" fmla="*/ 32 h 56"/>
                  <a:gd name="T52" fmla="*/ 332 w 332"/>
                  <a:gd name="T53" fmla="*/ 30 h 56"/>
                  <a:gd name="T54" fmla="*/ 332 w 332"/>
                  <a:gd name="T55" fmla="*/ 30 h 56"/>
                  <a:gd name="T56" fmla="*/ 332 w 332"/>
                  <a:gd name="T57" fmla="*/ 28 h 56"/>
                  <a:gd name="T58" fmla="*/ 328 w 332"/>
                  <a:gd name="T59" fmla="*/ 24 h 56"/>
                  <a:gd name="T60" fmla="*/ 320 w 332"/>
                  <a:gd name="T61" fmla="*/ 18 h 56"/>
                  <a:gd name="T62" fmla="*/ 304 w 332"/>
                  <a:gd name="T63" fmla="*/ 14 h 56"/>
                  <a:gd name="T64" fmla="*/ 284 w 332"/>
                  <a:gd name="T65" fmla="*/ 10 h 56"/>
                  <a:gd name="T66" fmla="*/ 260 w 332"/>
                  <a:gd name="T67" fmla="*/ 6 h 56"/>
                  <a:gd name="T68" fmla="*/ 232 w 332"/>
                  <a:gd name="T69" fmla="*/ 2 h 56"/>
                  <a:gd name="T70" fmla="*/ 200 w 332"/>
                  <a:gd name="T71" fmla="*/ 2 h 56"/>
                  <a:gd name="T72" fmla="*/ 168 w 332"/>
                  <a:gd name="T7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2" h="56">
                    <a:moveTo>
                      <a:pt x="168" y="0"/>
                    </a:moveTo>
                    <a:lnTo>
                      <a:pt x="168" y="0"/>
                    </a:lnTo>
                    <a:lnTo>
                      <a:pt x="134" y="2"/>
                    </a:lnTo>
                    <a:lnTo>
                      <a:pt x="104" y="2"/>
                    </a:lnTo>
                    <a:lnTo>
                      <a:pt x="74" y="6"/>
                    </a:lnTo>
                    <a:lnTo>
                      <a:pt x="50" y="10"/>
                    </a:lnTo>
                    <a:lnTo>
                      <a:pt x="30" y="14"/>
                    </a:lnTo>
                    <a:lnTo>
                      <a:pt x="14" y="18"/>
                    </a:lnTo>
                    <a:lnTo>
                      <a:pt x="4" y="24"/>
                    </a:lnTo>
                    <a:lnTo>
                      <a:pt x="2" y="28"/>
                    </a:lnTo>
                    <a:lnTo>
                      <a:pt x="0" y="30"/>
                    </a:lnTo>
                    <a:lnTo>
                      <a:pt x="0" y="30"/>
                    </a:lnTo>
                    <a:lnTo>
                      <a:pt x="2" y="32"/>
                    </a:lnTo>
                    <a:lnTo>
                      <a:pt x="4" y="36"/>
                    </a:lnTo>
                    <a:lnTo>
                      <a:pt x="14" y="40"/>
                    </a:lnTo>
                    <a:lnTo>
                      <a:pt x="30" y="44"/>
                    </a:lnTo>
                    <a:lnTo>
                      <a:pt x="50" y="48"/>
                    </a:lnTo>
                    <a:lnTo>
                      <a:pt x="104" y="54"/>
                    </a:lnTo>
                    <a:lnTo>
                      <a:pt x="168" y="56"/>
                    </a:lnTo>
                    <a:lnTo>
                      <a:pt x="168" y="56"/>
                    </a:lnTo>
                    <a:lnTo>
                      <a:pt x="232" y="54"/>
                    </a:lnTo>
                    <a:lnTo>
                      <a:pt x="284" y="48"/>
                    </a:lnTo>
                    <a:lnTo>
                      <a:pt x="304" y="44"/>
                    </a:lnTo>
                    <a:lnTo>
                      <a:pt x="320" y="40"/>
                    </a:lnTo>
                    <a:lnTo>
                      <a:pt x="328" y="36"/>
                    </a:lnTo>
                    <a:lnTo>
                      <a:pt x="332" y="32"/>
                    </a:lnTo>
                    <a:lnTo>
                      <a:pt x="332" y="30"/>
                    </a:lnTo>
                    <a:lnTo>
                      <a:pt x="332" y="30"/>
                    </a:lnTo>
                    <a:lnTo>
                      <a:pt x="332" y="28"/>
                    </a:lnTo>
                    <a:lnTo>
                      <a:pt x="328" y="24"/>
                    </a:lnTo>
                    <a:lnTo>
                      <a:pt x="320" y="18"/>
                    </a:lnTo>
                    <a:lnTo>
                      <a:pt x="304" y="14"/>
                    </a:lnTo>
                    <a:lnTo>
                      <a:pt x="284" y="10"/>
                    </a:lnTo>
                    <a:lnTo>
                      <a:pt x="260" y="6"/>
                    </a:lnTo>
                    <a:lnTo>
                      <a:pt x="232" y="2"/>
                    </a:lnTo>
                    <a:lnTo>
                      <a:pt x="200" y="2"/>
                    </a:lnTo>
                    <a:lnTo>
                      <a:pt x="1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8" name="Freeform 626"/>
              <p:cNvSpPr>
                <a:spLocks noEditPoints="1"/>
              </p:cNvSpPr>
              <p:nvPr/>
            </p:nvSpPr>
            <p:spPr bwMode="auto">
              <a:xfrm>
                <a:off x="4729" y="4198"/>
                <a:ext cx="328" cy="54"/>
              </a:xfrm>
              <a:custGeom>
                <a:avLst/>
                <a:gdLst>
                  <a:gd name="T0" fmla="*/ 166 w 328"/>
                  <a:gd name="T1" fmla="*/ 54 h 54"/>
                  <a:gd name="T2" fmla="*/ 50 w 328"/>
                  <a:gd name="T3" fmla="*/ 48 h 54"/>
                  <a:gd name="T4" fmla="*/ 16 w 328"/>
                  <a:gd name="T5" fmla="*/ 40 h 54"/>
                  <a:gd name="T6" fmla="*/ 4 w 328"/>
                  <a:gd name="T7" fmla="*/ 32 h 54"/>
                  <a:gd name="T8" fmla="*/ 2 w 328"/>
                  <a:gd name="T9" fmla="*/ 30 h 54"/>
                  <a:gd name="T10" fmla="*/ 6 w 328"/>
                  <a:gd name="T11" fmla="*/ 24 h 54"/>
                  <a:gd name="T12" fmla="*/ 30 w 328"/>
                  <a:gd name="T13" fmla="*/ 14 h 54"/>
                  <a:gd name="T14" fmla="*/ 76 w 328"/>
                  <a:gd name="T15" fmla="*/ 6 h 54"/>
                  <a:gd name="T16" fmla="*/ 134 w 328"/>
                  <a:gd name="T17" fmla="*/ 2 h 54"/>
                  <a:gd name="T18" fmla="*/ 166 w 328"/>
                  <a:gd name="T19" fmla="*/ 2 h 54"/>
                  <a:gd name="T20" fmla="*/ 228 w 328"/>
                  <a:gd name="T21" fmla="*/ 4 h 54"/>
                  <a:gd name="T22" fmla="*/ 278 w 328"/>
                  <a:gd name="T23" fmla="*/ 10 h 54"/>
                  <a:gd name="T24" fmla="*/ 314 w 328"/>
                  <a:gd name="T25" fmla="*/ 20 h 54"/>
                  <a:gd name="T26" fmla="*/ 326 w 328"/>
                  <a:gd name="T27" fmla="*/ 28 h 54"/>
                  <a:gd name="T28" fmla="*/ 326 w 328"/>
                  <a:gd name="T29" fmla="*/ 30 h 54"/>
                  <a:gd name="T30" fmla="*/ 322 w 328"/>
                  <a:gd name="T31" fmla="*/ 36 h 54"/>
                  <a:gd name="T32" fmla="*/ 298 w 328"/>
                  <a:gd name="T33" fmla="*/ 44 h 54"/>
                  <a:gd name="T34" fmla="*/ 228 w 328"/>
                  <a:gd name="T35" fmla="*/ 52 h 54"/>
                  <a:gd name="T36" fmla="*/ 166 w 328"/>
                  <a:gd name="T37" fmla="*/ 0 h 54"/>
                  <a:gd name="T38" fmla="*/ 134 w 328"/>
                  <a:gd name="T39" fmla="*/ 2 h 54"/>
                  <a:gd name="T40" fmla="*/ 74 w 328"/>
                  <a:gd name="T41" fmla="*/ 6 h 54"/>
                  <a:gd name="T42" fmla="*/ 30 w 328"/>
                  <a:gd name="T43" fmla="*/ 14 h 54"/>
                  <a:gd name="T44" fmla="*/ 4 w 328"/>
                  <a:gd name="T45" fmla="*/ 24 h 54"/>
                  <a:gd name="T46" fmla="*/ 0 w 328"/>
                  <a:gd name="T47" fmla="*/ 30 h 54"/>
                  <a:gd name="T48" fmla="*/ 2 w 328"/>
                  <a:gd name="T49" fmla="*/ 32 h 54"/>
                  <a:gd name="T50" fmla="*/ 14 w 328"/>
                  <a:gd name="T51" fmla="*/ 40 h 54"/>
                  <a:gd name="T52" fmla="*/ 50 w 328"/>
                  <a:gd name="T53" fmla="*/ 48 h 54"/>
                  <a:gd name="T54" fmla="*/ 166 w 328"/>
                  <a:gd name="T55" fmla="*/ 54 h 54"/>
                  <a:gd name="T56" fmla="*/ 228 w 328"/>
                  <a:gd name="T57" fmla="*/ 52 h 54"/>
                  <a:gd name="T58" fmla="*/ 300 w 328"/>
                  <a:gd name="T59" fmla="*/ 44 h 54"/>
                  <a:gd name="T60" fmla="*/ 324 w 328"/>
                  <a:gd name="T61" fmla="*/ 36 h 54"/>
                  <a:gd name="T62" fmla="*/ 328 w 328"/>
                  <a:gd name="T63" fmla="*/ 30 h 54"/>
                  <a:gd name="T64" fmla="*/ 328 w 328"/>
                  <a:gd name="T65" fmla="*/ 28 h 54"/>
                  <a:gd name="T66" fmla="*/ 316 w 328"/>
                  <a:gd name="T67" fmla="*/ 20 h 54"/>
                  <a:gd name="T68" fmla="*/ 280 w 328"/>
                  <a:gd name="T69" fmla="*/ 10 h 54"/>
                  <a:gd name="T70" fmla="*/ 228 w 328"/>
                  <a:gd name="T71" fmla="*/ 4 h 54"/>
                  <a:gd name="T72" fmla="*/ 166 w 328"/>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54"/>
                    </a:moveTo>
                    <a:lnTo>
                      <a:pt x="166" y="54"/>
                    </a:lnTo>
                    <a:lnTo>
                      <a:pt x="102" y="52"/>
                    </a:lnTo>
                    <a:lnTo>
                      <a:pt x="50" y="48"/>
                    </a:lnTo>
                    <a:lnTo>
                      <a:pt x="30" y="44"/>
                    </a:lnTo>
                    <a:lnTo>
                      <a:pt x="16" y="40"/>
                    </a:lnTo>
                    <a:lnTo>
                      <a:pt x="6" y="36"/>
                    </a:lnTo>
                    <a:lnTo>
                      <a:pt x="4" y="32"/>
                    </a:lnTo>
                    <a:lnTo>
                      <a:pt x="2" y="30"/>
                    </a:lnTo>
                    <a:lnTo>
                      <a:pt x="2" y="30"/>
                    </a:lnTo>
                    <a:lnTo>
                      <a:pt x="4" y="28"/>
                    </a:lnTo>
                    <a:lnTo>
                      <a:pt x="6" y="24"/>
                    </a:lnTo>
                    <a:lnTo>
                      <a:pt x="16" y="20"/>
                    </a:lnTo>
                    <a:lnTo>
                      <a:pt x="30" y="14"/>
                    </a:lnTo>
                    <a:lnTo>
                      <a:pt x="50" y="10"/>
                    </a:lnTo>
                    <a:lnTo>
                      <a:pt x="76" y="6"/>
                    </a:lnTo>
                    <a:lnTo>
                      <a:pt x="102" y="4"/>
                    </a:lnTo>
                    <a:lnTo>
                      <a:pt x="134" y="2"/>
                    </a:lnTo>
                    <a:lnTo>
                      <a:pt x="166" y="2"/>
                    </a:lnTo>
                    <a:lnTo>
                      <a:pt x="166" y="2"/>
                    </a:lnTo>
                    <a:lnTo>
                      <a:pt x="198" y="2"/>
                    </a:lnTo>
                    <a:lnTo>
                      <a:pt x="228" y="4"/>
                    </a:lnTo>
                    <a:lnTo>
                      <a:pt x="254" y="6"/>
                    </a:lnTo>
                    <a:lnTo>
                      <a:pt x="278" y="10"/>
                    </a:lnTo>
                    <a:lnTo>
                      <a:pt x="298" y="14"/>
                    </a:lnTo>
                    <a:lnTo>
                      <a:pt x="314" y="20"/>
                    </a:lnTo>
                    <a:lnTo>
                      <a:pt x="322" y="24"/>
                    </a:lnTo>
                    <a:lnTo>
                      <a:pt x="326" y="28"/>
                    </a:lnTo>
                    <a:lnTo>
                      <a:pt x="326" y="30"/>
                    </a:lnTo>
                    <a:lnTo>
                      <a:pt x="326" y="30"/>
                    </a:lnTo>
                    <a:lnTo>
                      <a:pt x="326" y="32"/>
                    </a:lnTo>
                    <a:lnTo>
                      <a:pt x="322" y="36"/>
                    </a:lnTo>
                    <a:lnTo>
                      <a:pt x="314" y="40"/>
                    </a:lnTo>
                    <a:lnTo>
                      <a:pt x="298" y="44"/>
                    </a:lnTo>
                    <a:lnTo>
                      <a:pt x="278" y="48"/>
                    </a:lnTo>
                    <a:lnTo>
                      <a:pt x="228" y="52"/>
                    </a:lnTo>
                    <a:lnTo>
                      <a:pt x="166" y="54"/>
                    </a:lnTo>
                    <a:close/>
                    <a:moveTo>
                      <a:pt x="166" y="0"/>
                    </a:moveTo>
                    <a:lnTo>
                      <a:pt x="166" y="0"/>
                    </a:lnTo>
                    <a:lnTo>
                      <a:pt x="134" y="2"/>
                    </a:lnTo>
                    <a:lnTo>
                      <a:pt x="102" y="4"/>
                    </a:lnTo>
                    <a:lnTo>
                      <a:pt x="74" y="6"/>
                    </a:lnTo>
                    <a:lnTo>
                      <a:pt x="50" y="10"/>
                    </a:lnTo>
                    <a:lnTo>
                      <a:pt x="30" y="14"/>
                    </a:lnTo>
                    <a:lnTo>
                      <a:pt x="14" y="20"/>
                    </a:lnTo>
                    <a:lnTo>
                      <a:pt x="4" y="24"/>
                    </a:lnTo>
                    <a:lnTo>
                      <a:pt x="2" y="28"/>
                    </a:lnTo>
                    <a:lnTo>
                      <a:pt x="0" y="30"/>
                    </a:lnTo>
                    <a:lnTo>
                      <a:pt x="0" y="30"/>
                    </a:lnTo>
                    <a:lnTo>
                      <a:pt x="2" y="32"/>
                    </a:lnTo>
                    <a:lnTo>
                      <a:pt x="4" y="36"/>
                    </a:lnTo>
                    <a:lnTo>
                      <a:pt x="14" y="40"/>
                    </a:lnTo>
                    <a:lnTo>
                      <a:pt x="30" y="44"/>
                    </a:lnTo>
                    <a:lnTo>
                      <a:pt x="50" y="48"/>
                    </a:lnTo>
                    <a:lnTo>
                      <a:pt x="102" y="52"/>
                    </a:lnTo>
                    <a:lnTo>
                      <a:pt x="166" y="54"/>
                    </a:lnTo>
                    <a:lnTo>
                      <a:pt x="166" y="54"/>
                    </a:lnTo>
                    <a:lnTo>
                      <a:pt x="228" y="52"/>
                    </a:lnTo>
                    <a:lnTo>
                      <a:pt x="280" y="48"/>
                    </a:lnTo>
                    <a:lnTo>
                      <a:pt x="300" y="44"/>
                    </a:lnTo>
                    <a:lnTo>
                      <a:pt x="316" y="40"/>
                    </a:lnTo>
                    <a:lnTo>
                      <a:pt x="324" y="36"/>
                    </a:lnTo>
                    <a:lnTo>
                      <a:pt x="328" y="32"/>
                    </a:lnTo>
                    <a:lnTo>
                      <a:pt x="328" y="30"/>
                    </a:lnTo>
                    <a:lnTo>
                      <a:pt x="328" y="30"/>
                    </a:lnTo>
                    <a:lnTo>
                      <a:pt x="328" y="28"/>
                    </a:lnTo>
                    <a:lnTo>
                      <a:pt x="324" y="24"/>
                    </a:lnTo>
                    <a:lnTo>
                      <a:pt x="316" y="20"/>
                    </a:lnTo>
                    <a:lnTo>
                      <a:pt x="300" y="14"/>
                    </a:lnTo>
                    <a:lnTo>
                      <a:pt x="280" y="10"/>
                    </a:lnTo>
                    <a:lnTo>
                      <a:pt x="256" y="6"/>
                    </a:lnTo>
                    <a:lnTo>
                      <a:pt x="228" y="4"/>
                    </a:lnTo>
                    <a:lnTo>
                      <a:pt x="198" y="2"/>
                    </a:lnTo>
                    <a:lnTo>
                      <a:pt x="166" y="0"/>
                    </a:lnTo>
                    <a:close/>
                  </a:path>
                </a:pathLst>
              </a:custGeom>
              <a:solidFill>
                <a:srgbClr val="8D858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9" name="Freeform 627"/>
              <p:cNvSpPr>
                <a:spLocks/>
              </p:cNvSpPr>
              <p:nvPr/>
            </p:nvSpPr>
            <p:spPr bwMode="auto">
              <a:xfrm>
                <a:off x="4731" y="4200"/>
                <a:ext cx="324" cy="52"/>
              </a:xfrm>
              <a:custGeom>
                <a:avLst/>
                <a:gdLst>
                  <a:gd name="T0" fmla="*/ 164 w 324"/>
                  <a:gd name="T1" fmla="*/ 52 h 52"/>
                  <a:gd name="T2" fmla="*/ 164 w 324"/>
                  <a:gd name="T3" fmla="*/ 52 h 52"/>
                  <a:gd name="T4" fmla="*/ 100 w 324"/>
                  <a:gd name="T5" fmla="*/ 50 h 52"/>
                  <a:gd name="T6" fmla="*/ 48 w 324"/>
                  <a:gd name="T7" fmla="*/ 46 h 52"/>
                  <a:gd name="T8" fmla="*/ 28 w 324"/>
                  <a:gd name="T9" fmla="*/ 42 h 52"/>
                  <a:gd name="T10" fmla="*/ 14 w 324"/>
                  <a:gd name="T11" fmla="*/ 38 h 52"/>
                  <a:gd name="T12" fmla="*/ 4 w 324"/>
                  <a:gd name="T13" fmla="*/ 34 h 52"/>
                  <a:gd name="T14" fmla="*/ 2 w 324"/>
                  <a:gd name="T15" fmla="*/ 30 h 52"/>
                  <a:gd name="T16" fmla="*/ 0 w 324"/>
                  <a:gd name="T17" fmla="*/ 28 h 52"/>
                  <a:gd name="T18" fmla="*/ 0 w 324"/>
                  <a:gd name="T19" fmla="*/ 28 h 52"/>
                  <a:gd name="T20" fmla="*/ 2 w 324"/>
                  <a:gd name="T21" fmla="*/ 26 h 52"/>
                  <a:gd name="T22" fmla="*/ 4 w 324"/>
                  <a:gd name="T23" fmla="*/ 22 h 52"/>
                  <a:gd name="T24" fmla="*/ 14 w 324"/>
                  <a:gd name="T25" fmla="*/ 18 h 52"/>
                  <a:gd name="T26" fmla="*/ 28 w 324"/>
                  <a:gd name="T27" fmla="*/ 12 h 52"/>
                  <a:gd name="T28" fmla="*/ 48 w 324"/>
                  <a:gd name="T29" fmla="*/ 8 h 52"/>
                  <a:gd name="T30" fmla="*/ 74 w 324"/>
                  <a:gd name="T31" fmla="*/ 4 h 52"/>
                  <a:gd name="T32" fmla="*/ 100 w 324"/>
                  <a:gd name="T33" fmla="*/ 2 h 52"/>
                  <a:gd name="T34" fmla="*/ 132 w 324"/>
                  <a:gd name="T35" fmla="*/ 0 h 52"/>
                  <a:gd name="T36" fmla="*/ 164 w 324"/>
                  <a:gd name="T37" fmla="*/ 0 h 52"/>
                  <a:gd name="T38" fmla="*/ 164 w 324"/>
                  <a:gd name="T39" fmla="*/ 0 h 52"/>
                  <a:gd name="T40" fmla="*/ 196 w 324"/>
                  <a:gd name="T41" fmla="*/ 0 h 52"/>
                  <a:gd name="T42" fmla="*/ 226 w 324"/>
                  <a:gd name="T43" fmla="*/ 2 h 52"/>
                  <a:gd name="T44" fmla="*/ 252 w 324"/>
                  <a:gd name="T45" fmla="*/ 4 h 52"/>
                  <a:gd name="T46" fmla="*/ 276 w 324"/>
                  <a:gd name="T47" fmla="*/ 8 h 52"/>
                  <a:gd name="T48" fmla="*/ 296 w 324"/>
                  <a:gd name="T49" fmla="*/ 12 h 52"/>
                  <a:gd name="T50" fmla="*/ 312 w 324"/>
                  <a:gd name="T51" fmla="*/ 18 h 52"/>
                  <a:gd name="T52" fmla="*/ 320 w 324"/>
                  <a:gd name="T53" fmla="*/ 22 h 52"/>
                  <a:gd name="T54" fmla="*/ 324 w 324"/>
                  <a:gd name="T55" fmla="*/ 26 h 52"/>
                  <a:gd name="T56" fmla="*/ 324 w 324"/>
                  <a:gd name="T57" fmla="*/ 28 h 52"/>
                  <a:gd name="T58" fmla="*/ 324 w 324"/>
                  <a:gd name="T59" fmla="*/ 28 h 52"/>
                  <a:gd name="T60" fmla="*/ 324 w 324"/>
                  <a:gd name="T61" fmla="*/ 30 h 52"/>
                  <a:gd name="T62" fmla="*/ 320 w 324"/>
                  <a:gd name="T63" fmla="*/ 34 h 52"/>
                  <a:gd name="T64" fmla="*/ 312 w 324"/>
                  <a:gd name="T65" fmla="*/ 38 h 52"/>
                  <a:gd name="T66" fmla="*/ 296 w 324"/>
                  <a:gd name="T67" fmla="*/ 42 h 52"/>
                  <a:gd name="T68" fmla="*/ 276 w 324"/>
                  <a:gd name="T69" fmla="*/ 46 h 52"/>
                  <a:gd name="T70" fmla="*/ 226 w 324"/>
                  <a:gd name="T71" fmla="*/ 50 h 52"/>
                  <a:gd name="T72" fmla="*/ 164 w 324"/>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52"/>
                    </a:moveTo>
                    <a:lnTo>
                      <a:pt x="164" y="52"/>
                    </a:lnTo>
                    <a:lnTo>
                      <a:pt x="100" y="50"/>
                    </a:lnTo>
                    <a:lnTo>
                      <a:pt x="48" y="46"/>
                    </a:lnTo>
                    <a:lnTo>
                      <a:pt x="28" y="42"/>
                    </a:lnTo>
                    <a:lnTo>
                      <a:pt x="14" y="38"/>
                    </a:lnTo>
                    <a:lnTo>
                      <a:pt x="4" y="34"/>
                    </a:lnTo>
                    <a:lnTo>
                      <a:pt x="2" y="30"/>
                    </a:lnTo>
                    <a:lnTo>
                      <a:pt x="0" y="28"/>
                    </a:lnTo>
                    <a:lnTo>
                      <a:pt x="0" y="28"/>
                    </a:lnTo>
                    <a:lnTo>
                      <a:pt x="2" y="26"/>
                    </a:lnTo>
                    <a:lnTo>
                      <a:pt x="4" y="22"/>
                    </a:lnTo>
                    <a:lnTo>
                      <a:pt x="14" y="18"/>
                    </a:lnTo>
                    <a:lnTo>
                      <a:pt x="28" y="12"/>
                    </a:lnTo>
                    <a:lnTo>
                      <a:pt x="48" y="8"/>
                    </a:lnTo>
                    <a:lnTo>
                      <a:pt x="74" y="4"/>
                    </a:lnTo>
                    <a:lnTo>
                      <a:pt x="100" y="2"/>
                    </a:lnTo>
                    <a:lnTo>
                      <a:pt x="132" y="0"/>
                    </a:lnTo>
                    <a:lnTo>
                      <a:pt x="164" y="0"/>
                    </a:lnTo>
                    <a:lnTo>
                      <a:pt x="164" y="0"/>
                    </a:lnTo>
                    <a:lnTo>
                      <a:pt x="196" y="0"/>
                    </a:lnTo>
                    <a:lnTo>
                      <a:pt x="226" y="2"/>
                    </a:lnTo>
                    <a:lnTo>
                      <a:pt x="252" y="4"/>
                    </a:lnTo>
                    <a:lnTo>
                      <a:pt x="276" y="8"/>
                    </a:lnTo>
                    <a:lnTo>
                      <a:pt x="296" y="12"/>
                    </a:lnTo>
                    <a:lnTo>
                      <a:pt x="312" y="18"/>
                    </a:lnTo>
                    <a:lnTo>
                      <a:pt x="320" y="22"/>
                    </a:lnTo>
                    <a:lnTo>
                      <a:pt x="324" y="26"/>
                    </a:lnTo>
                    <a:lnTo>
                      <a:pt x="324" y="28"/>
                    </a:lnTo>
                    <a:lnTo>
                      <a:pt x="324" y="28"/>
                    </a:lnTo>
                    <a:lnTo>
                      <a:pt x="324" y="30"/>
                    </a:lnTo>
                    <a:lnTo>
                      <a:pt x="320" y="34"/>
                    </a:lnTo>
                    <a:lnTo>
                      <a:pt x="312" y="38"/>
                    </a:lnTo>
                    <a:lnTo>
                      <a:pt x="296" y="42"/>
                    </a:lnTo>
                    <a:lnTo>
                      <a:pt x="276" y="46"/>
                    </a:lnTo>
                    <a:lnTo>
                      <a:pt x="226" y="50"/>
                    </a:lnTo>
                    <a:lnTo>
                      <a:pt x="164"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0" name="Freeform 628"/>
              <p:cNvSpPr>
                <a:spLocks/>
              </p:cNvSpPr>
              <p:nvPr/>
            </p:nvSpPr>
            <p:spPr bwMode="auto">
              <a:xfrm>
                <a:off x="4729" y="4198"/>
                <a:ext cx="328" cy="54"/>
              </a:xfrm>
              <a:custGeom>
                <a:avLst/>
                <a:gdLst>
                  <a:gd name="T0" fmla="*/ 166 w 328"/>
                  <a:gd name="T1" fmla="*/ 0 h 54"/>
                  <a:gd name="T2" fmla="*/ 166 w 328"/>
                  <a:gd name="T3" fmla="*/ 0 h 54"/>
                  <a:gd name="T4" fmla="*/ 134 w 328"/>
                  <a:gd name="T5" fmla="*/ 2 h 54"/>
                  <a:gd name="T6" fmla="*/ 102 w 328"/>
                  <a:gd name="T7" fmla="*/ 4 h 54"/>
                  <a:gd name="T8" fmla="*/ 74 w 328"/>
                  <a:gd name="T9" fmla="*/ 6 h 54"/>
                  <a:gd name="T10" fmla="*/ 50 w 328"/>
                  <a:gd name="T11" fmla="*/ 10 h 54"/>
                  <a:gd name="T12" fmla="*/ 30 w 328"/>
                  <a:gd name="T13" fmla="*/ 14 h 54"/>
                  <a:gd name="T14" fmla="*/ 14 w 328"/>
                  <a:gd name="T15" fmla="*/ 20 h 54"/>
                  <a:gd name="T16" fmla="*/ 4 w 328"/>
                  <a:gd name="T17" fmla="*/ 24 h 54"/>
                  <a:gd name="T18" fmla="*/ 2 w 328"/>
                  <a:gd name="T19" fmla="*/ 28 h 54"/>
                  <a:gd name="T20" fmla="*/ 0 w 328"/>
                  <a:gd name="T21" fmla="*/ 30 h 54"/>
                  <a:gd name="T22" fmla="*/ 0 w 328"/>
                  <a:gd name="T23" fmla="*/ 30 h 54"/>
                  <a:gd name="T24" fmla="*/ 2 w 328"/>
                  <a:gd name="T25" fmla="*/ 32 h 54"/>
                  <a:gd name="T26" fmla="*/ 4 w 328"/>
                  <a:gd name="T27" fmla="*/ 36 h 54"/>
                  <a:gd name="T28" fmla="*/ 14 w 328"/>
                  <a:gd name="T29" fmla="*/ 40 h 54"/>
                  <a:gd name="T30" fmla="*/ 30 w 328"/>
                  <a:gd name="T31" fmla="*/ 44 h 54"/>
                  <a:gd name="T32" fmla="*/ 50 w 328"/>
                  <a:gd name="T33" fmla="*/ 48 h 54"/>
                  <a:gd name="T34" fmla="*/ 102 w 328"/>
                  <a:gd name="T35" fmla="*/ 52 h 54"/>
                  <a:gd name="T36" fmla="*/ 166 w 328"/>
                  <a:gd name="T37" fmla="*/ 54 h 54"/>
                  <a:gd name="T38" fmla="*/ 166 w 328"/>
                  <a:gd name="T39" fmla="*/ 54 h 54"/>
                  <a:gd name="T40" fmla="*/ 228 w 328"/>
                  <a:gd name="T41" fmla="*/ 52 h 54"/>
                  <a:gd name="T42" fmla="*/ 280 w 328"/>
                  <a:gd name="T43" fmla="*/ 48 h 54"/>
                  <a:gd name="T44" fmla="*/ 300 w 328"/>
                  <a:gd name="T45" fmla="*/ 44 h 54"/>
                  <a:gd name="T46" fmla="*/ 316 w 328"/>
                  <a:gd name="T47" fmla="*/ 40 h 54"/>
                  <a:gd name="T48" fmla="*/ 324 w 328"/>
                  <a:gd name="T49" fmla="*/ 36 h 54"/>
                  <a:gd name="T50" fmla="*/ 328 w 328"/>
                  <a:gd name="T51" fmla="*/ 32 h 54"/>
                  <a:gd name="T52" fmla="*/ 328 w 328"/>
                  <a:gd name="T53" fmla="*/ 30 h 54"/>
                  <a:gd name="T54" fmla="*/ 328 w 328"/>
                  <a:gd name="T55" fmla="*/ 30 h 54"/>
                  <a:gd name="T56" fmla="*/ 328 w 328"/>
                  <a:gd name="T57" fmla="*/ 28 h 54"/>
                  <a:gd name="T58" fmla="*/ 324 w 328"/>
                  <a:gd name="T59" fmla="*/ 24 h 54"/>
                  <a:gd name="T60" fmla="*/ 316 w 328"/>
                  <a:gd name="T61" fmla="*/ 20 h 54"/>
                  <a:gd name="T62" fmla="*/ 300 w 328"/>
                  <a:gd name="T63" fmla="*/ 14 h 54"/>
                  <a:gd name="T64" fmla="*/ 280 w 328"/>
                  <a:gd name="T65" fmla="*/ 10 h 54"/>
                  <a:gd name="T66" fmla="*/ 256 w 328"/>
                  <a:gd name="T67" fmla="*/ 6 h 54"/>
                  <a:gd name="T68" fmla="*/ 228 w 328"/>
                  <a:gd name="T69" fmla="*/ 4 h 54"/>
                  <a:gd name="T70" fmla="*/ 198 w 328"/>
                  <a:gd name="T71" fmla="*/ 2 h 54"/>
                  <a:gd name="T72" fmla="*/ 166 w 328"/>
                  <a:gd name="T7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54">
                    <a:moveTo>
                      <a:pt x="166" y="0"/>
                    </a:moveTo>
                    <a:lnTo>
                      <a:pt x="166" y="0"/>
                    </a:lnTo>
                    <a:lnTo>
                      <a:pt x="134" y="2"/>
                    </a:lnTo>
                    <a:lnTo>
                      <a:pt x="102" y="4"/>
                    </a:lnTo>
                    <a:lnTo>
                      <a:pt x="74" y="6"/>
                    </a:lnTo>
                    <a:lnTo>
                      <a:pt x="50" y="10"/>
                    </a:lnTo>
                    <a:lnTo>
                      <a:pt x="30" y="14"/>
                    </a:lnTo>
                    <a:lnTo>
                      <a:pt x="14" y="20"/>
                    </a:lnTo>
                    <a:lnTo>
                      <a:pt x="4" y="24"/>
                    </a:lnTo>
                    <a:lnTo>
                      <a:pt x="2" y="28"/>
                    </a:lnTo>
                    <a:lnTo>
                      <a:pt x="0" y="30"/>
                    </a:lnTo>
                    <a:lnTo>
                      <a:pt x="0" y="30"/>
                    </a:lnTo>
                    <a:lnTo>
                      <a:pt x="2" y="32"/>
                    </a:lnTo>
                    <a:lnTo>
                      <a:pt x="4" y="36"/>
                    </a:lnTo>
                    <a:lnTo>
                      <a:pt x="14" y="40"/>
                    </a:lnTo>
                    <a:lnTo>
                      <a:pt x="30" y="44"/>
                    </a:lnTo>
                    <a:lnTo>
                      <a:pt x="50" y="48"/>
                    </a:lnTo>
                    <a:lnTo>
                      <a:pt x="102" y="52"/>
                    </a:lnTo>
                    <a:lnTo>
                      <a:pt x="166" y="54"/>
                    </a:lnTo>
                    <a:lnTo>
                      <a:pt x="166" y="54"/>
                    </a:lnTo>
                    <a:lnTo>
                      <a:pt x="228" y="52"/>
                    </a:lnTo>
                    <a:lnTo>
                      <a:pt x="280" y="48"/>
                    </a:lnTo>
                    <a:lnTo>
                      <a:pt x="300" y="44"/>
                    </a:lnTo>
                    <a:lnTo>
                      <a:pt x="316" y="40"/>
                    </a:lnTo>
                    <a:lnTo>
                      <a:pt x="324" y="36"/>
                    </a:lnTo>
                    <a:lnTo>
                      <a:pt x="328" y="32"/>
                    </a:lnTo>
                    <a:lnTo>
                      <a:pt x="328" y="30"/>
                    </a:lnTo>
                    <a:lnTo>
                      <a:pt x="328" y="30"/>
                    </a:lnTo>
                    <a:lnTo>
                      <a:pt x="328" y="28"/>
                    </a:lnTo>
                    <a:lnTo>
                      <a:pt x="324" y="24"/>
                    </a:lnTo>
                    <a:lnTo>
                      <a:pt x="316" y="20"/>
                    </a:lnTo>
                    <a:lnTo>
                      <a:pt x="300" y="14"/>
                    </a:lnTo>
                    <a:lnTo>
                      <a:pt x="280" y="10"/>
                    </a:lnTo>
                    <a:lnTo>
                      <a:pt x="256" y="6"/>
                    </a:lnTo>
                    <a:lnTo>
                      <a:pt x="228" y="4"/>
                    </a:lnTo>
                    <a:lnTo>
                      <a:pt x="198" y="2"/>
                    </a:lnTo>
                    <a:lnTo>
                      <a:pt x="1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1" name="Freeform 629"/>
              <p:cNvSpPr>
                <a:spLocks noEditPoints="1"/>
              </p:cNvSpPr>
              <p:nvPr/>
            </p:nvSpPr>
            <p:spPr bwMode="auto">
              <a:xfrm>
                <a:off x="4731" y="4200"/>
                <a:ext cx="324" cy="52"/>
              </a:xfrm>
              <a:custGeom>
                <a:avLst/>
                <a:gdLst>
                  <a:gd name="T0" fmla="*/ 164 w 324"/>
                  <a:gd name="T1" fmla="*/ 52 h 52"/>
                  <a:gd name="T2" fmla="*/ 50 w 324"/>
                  <a:gd name="T3" fmla="*/ 44 h 52"/>
                  <a:gd name="T4" fmla="*/ 16 w 324"/>
                  <a:gd name="T5" fmla="*/ 38 h 52"/>
                  <a:gd name="T6" fmla="*/ 4 w 324"/>
                  <a:gd name="T7" fmla="*/ 30 h 52"/>
                  <a:gd name="T8" fmla="*/ 2 w 324"/>
                  <a:gd name="T9" fmla="*/ 28 h 52"/>
                  <a:gd name="T10" fmla="*/ 6 w 324"/>
                  <a:gd name="T11" fmla="*/ 22 h 52"/>
                  <a:gd name="T12" fmla="*/ 30 w 324"/>
                  <a:gd name="T13" fmla="*/ 12 h 52"/>
                  <a:gd name="T14" fmla="*/ 74 w 324"/>
                  <a:gd name="T15" fmla="*/ 4 h 52"/>
                  <a:gd name="T16" fmla="*/ 132 w 324"/>
                  <a:gd name="T17" fmla="*/ 0 h 52"/>
                  <a:gd name="T18" fmla="*/ 164 w 324"/>
                  <a:gd name="T19" fmla="*/ 0 h 52"/>
                  <a:gd name="T20" fmla="*/ 224 w 324"/>
                  <a:gd name="T21" fmla="*/ 2 h 52"/>
                  <a:gd name="T22" fmla="*/ 276 w 324"/>
                  <a:gd name="T23" fmla="*/ 8 h 52"/>
                  <a:gd name="T24" fmla="*/ 310 w 324"/>
                  <a:gd name="T25" fmla="*/ 18 h 52"/>
                  <a:gd name="T26" fmla="*/ 322 w 324"/>
                  <a:gd name="T27" fmla="*/ 26 h 52"/>
                  <a:gd name="T28" fmla="*/ 322 w 324"/>
                  <a:gd name="T29" fmla="*/ 28 h 52"/>
                  <a:gd name="T30" fmla="*/ 318 w 324"/>
                  <a:gd name="T31" fmla="*/ 34 h 52"/>
                  <a:gd name="T32" fmla="*/ 294 w 324"/>
                  <a:gd name="T33" fmla="*/ 42 h 52"/>
                  <a:gd name="T34" fmla="*/ 224 w 324"/>
                  <a:gd name="T35" fmla="*/ 50 h 52"/>
                  <a:gd name="T36" fmla="*/ 164 w 324"/>
                  <a:gd name="T37" fmla="*/ 0 h 52"/>
                  <a:gd name="T38" fmla="*/ 132 w 324"/>
                  <a:gd name="T39" fmla="*/ 0 h 52"/>
                  <a:gd name="T40" fmla="*/ 74 w 324"/>
                  <a:gd name="T41" fmla="*/ 4 h 52"/>
                  <a:gd name="T42" fmla="*/ 28 w 324"/>
                  <a:gd name="T43" fmla="*/ 12 h 52"/>
                  <a:gd name="T44" fmla="*/ 4 w 324"/>
                  <a:gd name="T45" fmla="*/ 22 h 52"/>
                  <a:gd name="T46" fmla="*/ 0 w 324"/>
                  <a:gd name="T47" fmla="*/ 28 h 52"/>
                  <a:gd name="T48" fmla="*/ 2 w 324"/>
                  <a:gd name="T49" fmla="*/ 30 h 52"/>
                  <a:gd name="T50" fmla="*/ 14 w 324"/>
                  <a:gd name="T51" fmla="*/ 38 h 52"/>
                  <a:gd name="T52" fmla="*/ 48 w 324"/>
                  <a:gd name="T53" fmla="*/ 46 h 52"/>
                  <a:gd name="T54" fmla="*/ 164 w 324"/>
                  <a:gd name="T55" fmla="*/ 52 h 52"/>
                  <a:gd name="T56" fmla="*/ 226 w 324"/>
                  <a:gd name="T57" fmla="*/ 50 h 52"/>
                  <a:gd name="T58" fmla="*/ 296 w 324"/>
                  <a:gd name="T59" fmla="*/ 42 h 52"/>
                  <a:gd name="T60" fmla="*/ 320 w 324"/>
                  <a:gd name="T61" fmla="*/ 34 h 52"/>
                  <a:gd name="T62" fmla="*/ 324 w 324"/>
                  <a:gd name="T63" fmla="*/ 28 h 52"/>
                  <a:gd name="T64" fmla="*/ 324 w 324"/>
                  <a:gd name="T65" fmla="*/ 26 h 52"/>
                  <a:gd name="T66" fmla="*/ 312 w 324"/>
                  <a:gd name="T67" fmla="*/ 18 h 52"/>
                  <a:gd name="T68" fmla="*/ 276 w 324"/>
                  <a:gd name="T69" fmla="*/ 8 h 52"/>
                  <a:gd name="T70" fmla="*/ 226 w 324"/>
                  <a:gd name="T71" fmla="*/ 2 h 52"/>
                  <a:gd name="T72" fmla="*/ 164 w 324"/>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52"/>
                    </a:moveTo>
                    <a:lnTo>
                      <a:pt x="164" y="52"/>
                    </a:lnTo>
                    <a:lnTo>
                      <a:pt x="102" y="50"/>
                    </a:lnTo>
                    <a:lnTo>
                      <a:pt x="50" y="44"/>
                    </a:lnTo>
                    <a:lnTo>
                      <a:pt x="30" y="42"/>
                    </a:lnTo>
                    <a:lnTo>
                      <a:pt x="16" y="38"/>
                    </a:lnTo>
                    <a:lnTo>
                      <a:pt x="6" y="34"/>
                    </a:lnTo>
                    <a:lnTo>
                      <a:pt x="4" y="30"/>
                    </a:lnTo>
                    <a:lnTo>
                      <a:pt x="2" y="28"/>
                    </a:lnTo>
                    <a:lnTo>
                      <a:pt x="2" y="28"/>
                    </a:lnTo>
                    <a:lnTo>
                      <a:pt x="4" y="26"/>
                    </a:lnTo>
                    <a:lnTo>
                      <a:pt x="6" y="22"/>
                    </a:lnTo>
                    <a:lnTo>
                      <a:pt x="16" y="18"/>
                    </a:lnTo>
                    <a:lnTo>
                      <a:pt x="30" y="12"/>
                    </a:lnTo>
                    <a:lnTo>
                      <a:pt x="50" y="8"/>
                    </a:lnTo>
                    <a:lnTo>
                      <a:pt x="74" y="4"/>
                    </a:lnTo>
                    <a:lnTo>
                      <a:pt x="102" y="2"/>
                    </a:lnTo>
                    <a:lnTo>
                      <a:pt x="132" y="0"/>
                    </a:lnTo>
                    <a:lnTo>
                      <a:pt x="164" y="0"/>
                    </a:lnTo>
                    <a:lnTo>
                      <a:pt x="164" y="0"/>
                    </a:lnTo>
                    <a:lnTo>
                      <a:pt x="196" y="0"/>
                    </a:lnTo>
                    <a:lnTo>
                      <a:pt x="224" y="2"/>
                    </a:lnTo>
                    <a:lnTo>
                      <a:pt x="252" y="4"/>
                    </a:lnTo>
                    <a:lnTo>
                      <a:pt x="276" y="8"/>
                    </a:lnTo>
                    <a:lnTo>
                      <a:pt x="294" y="12"/>
                    </a:lnTo>
                    <a:lnTo>
                      <a:pt x="310" y="18"/>
                    </a:lnTo>
                    <a:lnTo>
                      <a:pt x="318" y="22"/>
                    </a:lnTo>
                    <a:lnTo>
                      <a:pt x="322" y="26"/>
                    </a:lnTo>
                    <a:lnTo>
                      <a:pt x="322" y="28"/>
                    </a:lnTo>
                    <a:lnTo>
                      <a:pt x="322" y="28"/>
                    </a:lnTo>
                    <a:lnTo>
                      <a:pt x="322" y="30"/>
                    </a:lnTo>
                    <a:lnTo>
                      <a:pt x="318" y="34"/>
                    </a:lnTo>
                    <a:lnTo>
                      <a:pt x="310" y="38"/>
                    </a:lnTo>
                    <a:lnTo>
                      <a:pt x="294" y="42"/>
                    </a:lnTo>
                    <a:lnTo>
                      <a:pt x="276" y="44"/>
                    </a:lnTo>
                    <a:lnTo>
                      <a:pt x="224" y="50"/>
                    </a:lnTo>
                    <a:lnTo>
                      <a:pt x="164" y="52"/>
                    </a:lnTo>
                    <a:close/>
                    <a:moveTo>
                      <a:pt x="164" y="0"/>
                    </a:moveTo>
                    <a:lnTo>
                      <a:pt x="164" y="0"/>
                    </a:lnTo>
                    <a:lnTo>
                      <a:pt x="132" y="0"/>
                    </a:lnTo>
                    <a:lnTo>
                      <a:pt x="100" y="2"/>
                    </a:lnTo>
                    <a:lnTo>
                      <a:pt x="74"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6"/>
                    </a:lnTo>
                    <a:lnTo>
                      <a:pt x="100" y="50"/>
                    </a:lnTo>
                    <a:lnTo>
                      <a:pt x="164" y="52"/>
                    </a:lnTo>
                    <a:lnTo>
                      <a:pt x="164" y="52"/>
                    </a:lnTo>
                    <a:lnTo>
                      <a:pt x="226" y="50"/>
                    </a:lnTo>
                    <a:lnTo>
                      <a:pt x="276" y="46"/>
                    </a:lnTo>
                    <a:lnTo>
                      <a:pt x="296" y="42"/>
                    </a:lnTo>
                    <a:lnTo>
                      <a:pt x="312" y="38"/>
                    </a:lnTo>
                    <a:lnTo>
                      <a:pt x="320" y="34"/>
                    </a:lnTo>
                    <a:lnTo>
                      <a:pt x="324" y="30"/>
                    </a:lnTo>
                    <a:lnTo>
                      <a:pt x="324" y="28"/>
                    </a:lnTo>
                    <a:lnTo>
                      <a:pt x="324" y="28"/>
                    </a:lnTo>
                    <a:lnTo>
                      <a:pt x="324" y="26"/>
                    </a:lnTo>
                    <a:lnTo>
                      <a:pt x="320" y="22"/>
                    </a:lnTo>
                    <a:lnTo>
                      <a:pt x="312" y="18"/>
                    </a:lnTo>
                    <a:lnTo>
                      <a:pt x="296" y="12"/>
                    </a:lnTo>
                    <a:lnTo>
                      <a:pt x="276" y="8"/>
                    </a:lnTo>
                    <a:lnTo>
                      <a:pt x="252" y="4"/>
                    </a:lnTo>
                    <a:lnTo>
                      <a:pt x="226" y="2"/>
                    </a:lnTo>
                    <a:lnTo>
                      <a:pt x="196" y="0"/>
                    </a:lnTo>
                    <a:lnTo>
                      <a:pt x="164" y="0"/>
                    </a:lnTo>
                    <a:close/>
                  </a:path>
                </a:pathLst>
              </a:custGeom>
              <a:solidFill>
                <a:srgbClr val="8D857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2" name="Freeform 630"/>
              <p:cNvSpPr>
                <a:spLocks/>
              </p:cNvSpPr>
              <p:nvPr/>
            </p:nvSpPr>
            <p:spPr bwMode="auto">
              <a:xfrm>
                <a:off x="4733" y="4200"/>
                <a:ext cx="320" cy="52"/>
              </a:xfrm>
              <a:custGeom>
                <a:avLst/>
                <a:gdLst>
                  <a:gd name="T0" fmla="*/ 162 w 320"/>
                  <a:gd name="T1" fmla="*/ 52 h 52"/>
                  <a:gd name="T2" fmla="*/ 162 w 320"/>
                  <a:gd name="T3" fmla="*/ 52 h 52"/>
                  <a:gd name="T4" fmla="*/ 100 w 320"/>
                  <a:gd name="T5" fmla="*/ 50 h 52"/>
                  <a:gd name="T6" fmla="*/ 48 w 320"/>
                  <a:gd name="T7" fmla="*/ 44 h 52"/>
                  <a:gd name="T8" fmla="*/ 28 w 320"/>
                  <a:gd name="T9" fmla="*/ 42 h 52"/>
                  <a:gd name="T10" fmla="*/ 14 w 320"/>
                  <a:gd name="T11" fmla="*/ 38 h 52"/>
                  <a:gd name="T12" fmla="*/ 4 w 320"/>
                  <a:gd name="T13" fmla="*/ 34 h 52"/>
                  <a:gd name="T14" fmla="*/ 2 w 320"/>
                  <a:gd name="T15" fmla="*/ 30 h 52"/>
                  <a:gd name="T16" fmla="*/ 0 w 320"/>
                  <a:gd name="T17" fmla="*/ 28 h 52"/>
                  <a:gd name="T18" fmla="*/ 0 w 320"/>
                  <a:gd name="T19" fmla="*/ 28 h 52"/>
                  <a:gd name="T20" fmla="*/ 2 w 320"/>
                  <a:gd name="T21" fmla="*/ 26 h 52"/>
                  <a:gd name="T22" fmla="*/ 4 w 320"/>
                  <a:gd name="T23" fmla="*/ 22 h 52"/>
                  <a:gd name="T24" fmla="*/ 14 w 320"/>
                  <a:gd name="T25" fmla="*/ 18 h 52"/>
                  <a:gd name="T26" fmla="*/ 28 w 320"/>
                  <a:gd name="T27" fmla="*/ 12 h 52"/>
                  <a:gd name="T28" fmla="*/ 48 w 320"/>
                  <a:gd name="T29" fmla="*/ 8 h 52"/>
                  <a:gd name="T30" fmla="*/ 72 w 320"/>
                  <a:gd name="T31" fmla="*/ 4 h 52"/>
                  <a:gd name="T32" fmla="*/ 100 w 320"/>
                  <a:gd name="T33" fmla="*/ 2 h 52"/>
                  <a:gd name="T34" fmla="*/ 130 w 320"/>
                  <a:gd name="T35" fmla="*/ 0 h 52"/>
                  <a:gd name="T36" fmla="*/ 162 w 320"/>
                  <a:gd name="T37" fmla="*/ 0 h 52"/>
                  <a:gd name="T38" fmla="*/ 162 w 320"/>
                  <a:gd name="T39" fmla="*/ 0 h 52"/>
                  <a:gd name="T40" fmla="*/ 194 w 320"/>
                  <a:gd name="T41" fmla="*/ 0 h 52"/>
                  <a:gd name="T42" fmla="*/ 222 w 320"/>
                  <a:gd name="T43" fmla="*/ 2 h 52"/>
                  <a:gd name="T44" fmla="*/ 250 w 320"/>
                  <a:gd name="T45" fmla="*/ 4 h 52"/>
                  <a:gd name="T46" fmla="*/ 274 w 320"/>
                  <a:gd name="T47" fmla="*/ 8 h 52"/>
                  <a:gd name="T48" fmla="*/ 292 w 320"/>
                  <a:gd name="T49" fmla="*/ 12 h 52"/>
                  <a:gd name="T50" fmla="*/ 308 w 320"/>
                  <a:gd name="T51" fmla="*/ 18 h 52"/>
                  <a:gd name="T52" fmla="*/ 316 w 320"/>
                  <a:gd name="T53" fmla="*/ 22 h 52"/>
                  <a:gd name="T54" fmla="*/ 320 w 320"/>
                  <a:gd name="T55" fmla="*/ 26 h 52"/>
                  <a:gd name="T56" fmla="*/ 320 w 320"/>
                  <a:gd name="T57" fmla="*/ 28 h 52"/>
                  <a:gd name="T58" fmla="*/ 320 w 320"/>
                  <a:gd name="T59" fmla="*/ 28 h 52"/>
                  <a:gd name="T60" fmla="*/ 320 w 320"/>
                  <a:gd name="T61" fmla="*/ 30 h 52"/>
                  <a:gd name="T62" fmla="*/ 316 w 320"/>
                  <a:gd name="T63" fmla="*/ 34 h 52"/>
                  <a:gd name="T64" fmla="*/ 308 w 320"/>
                  <a:gd name="T65" fmla="*/ 38 h 52"/>
                  <a:gd name="T66" fmla="*/ 292 w 320"/>
                  <a:gd name="T67" fmla="*/ 42 h 52"/>
                  <a:gd name="T68" fmla="*/ 274 w 320"/>
                  <a:gd name="T69" fmla="*/ 44 h 52"/>
                  <a:gd name="T70" fmla="*/ 222 w 320"/>
                  <a:gd name="T71" fmla="*/ 50 h 52"/>
                  <a:gd name="T72" fmla="*/ 162 w 320"/>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52"/>
                    </a:moveTo>
                    <a:lnTo>
                      <a:pt x="162" y="52"/>
                    </a:lnTo>
                    <a:lnTo>
                      <a:pt x="100" y="50"/>
                    </a:lnTo>
                    <a:lnTo>
                      <a:pt x="48" y="44"/>
                    </a:lnTo>
                    <a:lnTo>
                      <a:pt x="28" y="42"/>
                    </a:lnTo>
                    <a:lnTo>
                      <a:pt x="14" y="38"/>
                    </a:lnTo>
                    <a:lnTo>
                      <a:pt x="4" y="34"/>
                    </a:lnTo>
                    <a:lnTo>
                      <a:pt x="2" y="30"/>
                    </a:lnTo>
                    <a:lnTo>
                      <a:pt x="0" y="28"/>
                    </a:lnTo>
                    <a:lnTo>
                      <a:pt x="0" y="28"/>
                    </a:lnTo>
                    <a:lnTo>
                      <a:pt x="2" y="26"/>
                    </a:lnTo>
                    <a:lnTo>
                      <a:pt x="4" y="22"/>
                    </a:lnTo>
                    <a:lnTo>
                      <a:pt x="14" y="18"/>
                    </a:lnTo>
                    <a:lnTo>
                      <a:pt x="28" y="12"/>
                    </a:lnTo>
                    <a:lnTo>
                      <a:pt x="48" y="8"/>
                    </a:lnTo>
                    <a:lnTo>
                      <a:pt x="72" y="4"/>
                    </a:lnTo>
                    <a:lnTo>
                      <a:pt x="100" y="2"/>
                    </a:lnTo>
                    <a:lnTo>
                      <a:pt x="130" y="0"/>
                    </a:lnTo>
                    <a:lnTo>
                      <a:pt x="162" y="0"/>
                    </a:lnTo>
                    <a:lnTo>
                      <a:pt x="162" y="0"/>
                    </a:lnTo>
                    <a:lnTo>
                      <a:pt x="194" y="0"/>
                    </a:lnTo>
                    <a:lnTo>
                      <a:pt x="222" y="2"/>
                    </a:lnTo>
                    <a:lnTo>
                      <a:pt x="250" y="4"/>
                    </a:lnTo>
                    <a:lnTo>
                      <a:pt x="274" y="8"/>
                    </a:lnTo>
                    <a:lnTo>
                      <a:pt x="292" y="12"/>
                    </a:lnTo>
                    <a:lnTo>
                      <a:pt x="308" y="18"/>
                    </a:lnTo>
                    <a:lnTo>
                      <a:pt x="316" y="22"/>
                    </a:lnTo>
                    <a:lnTo>
                      <a:pt x="320" y="26"/>
                    </a:lnTo>
                    <a:lnTo>
                      <a:pt x="320" y="28"/>
                    </a:lnTo>
                    <a:lnTo>
                      <a:pt x="320" y="28"/>
                    </a:lnTo>
                    <a:lnTo>
                      <a:pt x="320" y="30"/>
                    </a:lnTo>
                    <a:lnTo>
                      <a:pt x="316" y="34"/>
                    </a:lnTo>
                    <a:lnTo>
                      <a:pt x="308" y="38"/>
                    </a:lnTo>
                    <a:lnTo>
                      <a:pt x="292" y="42"/>
                    </a:lnTo>
                    <a:lnTo>
                      <a:pt x="274" y="44"/>
                    </a:lnTo>
                    <a:lnTo>
                      <a:pt x="222" y="50"/>
                    </a:lnTo>
                    <a:lnTo>
                      <a:pt x="162"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3" name="Freeform 631"/>
              <p:cNvSpPr>
                <a:spLocks/>
              </p:cNvSpPr>
              <p:nvPr/>
            </p:nvSpPr>
            <p:spPr bwMode="auto">
              <a:xfrm>
                <a:off x="4731" y="4200"/>
                <a:ext cx="324" cy="52"/>
              </a:xfrm>
              <a:custGeom>
                <a:avLst/>
                <a:gdLst>
                  <a:gd name="T0" fmla="*/ 164 w 324"/>
                  <a:gd name="T1" fmla="*/ 0 h 52"/>
                  <a:gd name="T2" fmla="*/ 164 w 324"/>
                  <a:gd name="T3" fmla="*/ 0 h 52"/>
                  <a:gd name="T4" fmla="*/ 132 w 324"/>
                  <a:gd name="T5" fmla="*/ 0 h 52"/>
                  <a:gd name="T6" fmla="*/ 100 w 324"/>
                  <a:gd name="T7" fmla="*/ 2 h 52"/>
                  <a:gd name="T8" fmla="*/ 74 w 324"/>
                  <a:gd name="T9" fmla="*/ 4 h 52"/>
                  <a:gd name="T10" fmla="*/ 48 w 324"/>
                  <a:gd name="T11" fmla="*/ 8 h 52"/>
                  <a:gd name="T12" fmla="*/ 28 w 324"/>
                  <a:gd name="T13" fmla="*/ 12 h 52"/>
                  <a:gd name="T14" fmla="*/ 14 w 324"/>
                  <a:gd name="T15" fmla="*/ 18 h 52"/>
                  <a:gd name="T16" fmla="*/ 4 w 324"/>
                  <a:gd name="T17" fmla="*/ 22 h 52"/>
                  <a:gd name="T18" fmla="*/ 2 w 324"/>
                  <a:gd name="T19" fmla="*/ 26 h 52"/>
                  <a:gd name="T20" fmla="*/ 0 w 324"/>
                  <a:gd name="T21" fmla="*/ 28 h 52"/>
                  <a:gd name="T22" fmla="*/ 0 w 324"/>
                  <a:gd name="T23" fmla="*/ 28 h 52"/>
                  <a:gd name="T24" fmla="*/ 2 w 324"/>
                  <a:gd name="T25" fmla="*/ 30 h 52"/>
                  <a:gd name="T26" fmla="*/ 4 w 324"/>
                  <a:gd name="T27" fmla="*/ 34 h 52"/>
                  <a:gd name="T28" fmla="*/ 14 w 324"/>
                  <a:gd name="T29" fmla="*/ 38 h 52"/>
                  <a:gd name="T30" fmla="*/ 28 w 324"/>
                  <a:gd name="T31" fmla="*/ 42 h 52"/>
                  <a:gd name="T32" fmla="*/ 48 w 324"/>
                  <a:gd name="T33" fmla="*/ 46 h 52"/>
                  <a:gd name="T34" fmla="*/ 100 w 324"/>
                  <a:gd name="T35" fmla="*/ 50 h 52"/>
                  <a:gd name="T36" fmla="*/ 164 w 324"/>
                  <a:gd name="T37" fmla="*/ 52 h 52"/>
                  <a:gd name="T38" fmla="*/ 164 w 324"/>
                  <a:gd name="T39" fmla="*/ 52 h 52"/>
                  <a:gd name="T40" fmla="*/ 226 w 324"/>
                  <a:gd name="T41" fmla="*/ 50 h 52"/>
                  <a:gd name="T42" fmla="*/ 276 w 324"/>
                  <a:gd name="T43" fmla="*/ 46 h 52"/>
                  <a:gd name="T44" fmla="*/ 296 w 324"/>
                  <a:gd name="T45" fmla="*/ 42 h 52"/>
                  <a:gd name="T46" fmla="*/ 312 w 324"/>
                  <a:gd name="T47" fmla="*/ 38 h 52"/>
                  <a:gd name="T48" fmla="*/ 320 w 324"/>
                  <a:gd name="T49" fmla="*/ 34 h 52"/>
                  <a:gd name="T50" fmla="*/ 324 w 324"/>
                  <a:gd name="T51" fmla="*/ 30 h 52"/>
                  <a:gd name="T52" fmla="*/ 324 w 324"/>
                  <a:gd name="T53" fmla="*/ 28 h 52"/>
                  <a:gd name="T54" fmla="*/ 324 w 324"/>
                  <a:gd name="T55" fmla="*/ 28 h 52"/>
                  <a:gd name="T56" fmla="*/ 324 w 324"/>
                  <a:gd name="T57" fmla="*/ 26 h 52"/>
                  <a:gd name="T58" fmla="*/ 320 w 324"/>
                  <a:gd name="T59" fmla="*/ 22 h 52"/>
                  <a:gd name="T60" fmla="*/ 312 w 324"/>
                  <a:gd name="T61" fmla="*/ 18 h 52"/>
                  <a:gd name="T62" fmla="*/ 296 w 324"/>
                  <a:gd name="T63" fmla="*/ 12 h 52"/>
                  <a:gd name="T64" fmla="*/ 276 w 324"/>
                  <a:gd name="T65" fmla="*/ 8 h 52"/>
                  <a:gd name="T66" fmla="*/ 252 w 324"/>
                  <a:gd name="T67" fmla="*/ 4 h 52"/>
                  <a:gd name="T68" fmla="*/ 226 w 324"/>
                  <a:gd name="T69" fmla="*/ 2 h 52"/>
                  <a:gd name="T70" fmla="*/ 196 w 324"/>
                  <a:gd name="T71" fmla="*/ 0 h 52"/>
                  <a:gd name="T72" fmla="*/ 164 w 324"/>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4" h="52">
                    <a:moveTo>
                      <a:pt x="164" y="0"/>
                    </a:moveTo>
                    <a:lnTo>
                      <a:pt x="164" y="0"/>
                    </a:lnTo>
                    <a:lnTo>
                      <a:pt x="132" y="0"/>
                    </a:lnTo>
                    <a:lnTo>
                      <a:pt x="100" y="2"/>
                    </a:lnTo>
                    <a:lnTo>
                      <a:pt x="74"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6"/>
                    </a:lnTo>
                    <a:lnTo>
                      <a:pt x="100" y="50"/>
                    </a:lnTo>
                    <a:lnTo>
                      <a:pt x="164" y="52"/>
                    </a:lnTo>
                    <a:lnTo>
                      <a:pt x="164" y="52"/>
                    </a:lnTo>
                    <a:lnTo>
                      <a:pt x="226" y="50"/>
                    </a:lnTo>
                    <a:lnTo>
                      <a:pt x="276" y="46"/>
                    </a:lnTo>
                    <a:lnTo>
                      <a:pt x="296" y="42"/>
                    </a:lnTo>
                    <a:lnTo>
                      <a:pt x="312" y="38"/>
                    </a:lnTo>
                    <a:lnTo>
                      <a:pt x="320" y="34"/>
                    </a:lnTo>
                    <a:lnTo>
                      <a:pt x="324" y="30"/>
                    </a:lnTo>
                    <a:lnTo>
                      <a:pt x="324" y="28"/>
                    </a:lnTo>
                    <a:lnTo>
                      <a:pt x="324" y="28"/>
                    </a:lnTo>
                    <a:lnTo>
                      <a:pt x="324" y="26"/>
                    </a:lnTo>
                    <a:lnTo>
                      <a:pt x="320" y="22"/>
                    </a:lnTo>
                    <a:lnTo>
                      <a:pt x="312" y="18"/>
                    </a:lnTo>
                    <a:lnTo>
                      <a:pt x="296" y="12"/>
                    </a:lnTo>
                    <a:lnTo>
                      <a:pt x="276" y="8"/>
                    </a:lnTo>
                    <a:lnTo>
                      <a:pt x="252" y="4"/>
                    </a:lnTo>
                    <a:lnTo>
                      <a:pt x="226" y="2"/>
                    </a:lnTo>
                    <a:lnTo>
                      <a:pt x="196" y="0"/>
                    </a:lnTo>
                    <a:lnTo>
                      <a:pt x="1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4" name="Freeform 632"/>
              <p:cNvSpPr>
                <a:spLocks noEditPoints="1"/>
              </p:cNvSpPr>
              <p:nvPr/>
            </p:nvSpPr>
            <p:spPr bwMode="auto">
              <a:xfrm>
                <a:off x="4733" y="4200"/>
                <a:ext cx="320" cy="52"/>
              </a:xfrm>
              <a:custGeom>
                <a:avLst/>
                <a:gdLst>
                  <a:gd name="T0" fmla="*/ 162 w 320"/>
                  <a:gd name="T1" fmla="*/ 52 h 52"/>
                  <a:gd name="T2" fmla="*/ 50 w 320"/>
                  <a:gd name="T3" fmla="*/ 44 h 52"/>
                  <a:gd name="T4" fmla="*/ 16 w 320"/>
                  <a:gd name="T5" fmla="*/ 38 h 52"/>
                  <a:gd name="T6" fmla="*/ 4 w 320"/>
                  <a:gd name="T7" fmla="*/ 30 h 52"/>
                  <a:gd name="T8" fmla="*/ 2 w 320"/>
                  <a:gd name="T9" fmla="*/ 28 h 52"/>
                  <a:gd name="T10" fmla="*/ 6 w 320"/>
                  <a:gd name="T11" fmla="*/ 22 h 52"/>
                  <a:gd name="T12" fmla="*/ 30 w 320"/>
                  <a:gd name="T13" fmla="*/ 12 h 52"/>
                  <a:gd name="T14" fmla="*/ 74 w 320"/>
                  <a:gd name="T15" fmla="*/ 4 h 52"/>
                  <a:gd name="T16" fmla="*/ 130 w 320"/>
                  <a:gd name="T17" fmla="*/ 0 h 52"/>
                  <a:gd name="T18" fmla="*/ 162 w 320"/>
                  <a:gd name="T19" fmla="*/ 0 h 52"/>
                  <a:gd name="T20" fmla="*/ 222 w 320"/>
                  <a:gd name="T21" fmla="*/ 2 h 52"/>
                  <a:gd name="T22" fmla="*/ 272 w 320"/>
                  <a:gd name="T23" fmla="*/ 8 h 52"/>
                  <a:gd name="T24" fmla="*/ 306 w 320"/>
                  <a:gd name="T25" fmla="*/ 18 h 52"/>
                  <a:gd name="T26" fmla="*/ 318 w 320"/>
                  <a:gd name="T27" fmla="*/ 26 h 52"/>
                  <a:gd name="T28" fmla="*/ 318 w 320"/>
                  <a:gd name="T29" fmla="*/ 28 h 52"/>
                  <a:gd name="T30" fmla="*/ 314 w 320"/>
                  <a:gd name="T31" fmla="*/ 32 h 52"/>
                  <a:gd name="T32" fmla="*/ 290 w 320"/>
                  <a:gd name="T33" fmla="*/ 42 h 52"/>
                  <a:gd name="T34" fmla="*/ 222 w 320"/>
                  <a:gd name="T35" fmla="*/ 50 h 52"/>
                  <a:gd name="T36" fmla="*/ 162 w 320"/>
                  <a:gd name="T37" fmla="*/ 0 h 52"/>
                  <a:gd name="T38" fmla="*/ 130 w 320"/>
                  <a:gd name="T39" fmla="*/ 0 h 52"/>
                  <a:gd name="T40" fmla="*/ 72 w 320"/>
                  <a:gd name="T41" fmla="*/ 4 h 52"/>
                  <a:gd name="T42" fmla="*/ 28 w 320"/>
                  <a:gd name="T43" fmla="*/ 12 h 52"/>
                  <a:gd name="T44" fmla="*/ 4 w 320"/>
                  <a:gd name="T45" fmla="*/ 22 h 52"/>
                  <a:gd name="T46" fmla="*/ 0 w 320"/>
                  <a:gd name="T47" fmla="*/ 28 h 52"/>
                  <a:gd name="T48" fmla="*/ 2 w 320"/>
                  <a:gd name="T49" fmla="*/ 30 h 52"/>
                  <a:gd name="T50" fmla="*/ 14 w 320"/>
                  <a:gd name="T51" fmla="*/ 38 h 52"/>
                  <a:gd name="T52" fmla="*/ 48 w 320"/>
                  <a:gd name="T53" fmla="*/ 44 h 52"/>
                  <a:gd name="T54" fmla="*/ 162 w 320"/>
                  <a:gd name="T55" fmla="*/ 52 h 52"/>
                  <a:gd name="T56" fmla="*/ 222 w 320"/>
                  <a:gd name="T57" fmla="*/ 50 h 52"/>
                  <a:gd name="T58" fmla="*/ 292 w 320"/>
                  <a:gd name="T59" fmla="*/ 42 h 52"/>
                  <a:gd name="T60" fmla="*/ 316 w 320"/>
                  <a:gd name="T61" fmla="*/ 34 h 52"/>
                  <a:gd name="T62" fmla="*/ 320 w 320"/>
                  <a:gd name="T63" fmla="*/ 28 h 52"/>
                  <a:gd name="T64" fmla="*/ 320 w 320"/>
                  <a:gd name="T65" fmla="*/ 26 h 52"/>
                  <a:gd name="T66" fmla="*/ 308 w 320"/>
                  <a:gd name="T67" fmla="*/ 18 h 52"/>
                  <a:gd name="T68" fmla="*/ 274 w 320"/>
                  <a:gd name="T69" fmla="*/ 8 h 52"/>
                  <a:gd name="T70" fmla="*/ 222 w 320"/>
                  <a:gd name="T71" fmla="*/ 2 h 52"/>
                  <a:gd name="T72" fmla="*/ 162 w 320"/>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52"/>
                    </a:moveTo>
                    <a:lnTo>
                      <a:pt x="162" y="52"/>
                    </a:lnTo>
                    <a:lnTo>
                      <a:pt x="100" y="50"/>
                    </a:lnTo>
                    <a:lnTo>
                      <a:pt x="50" y="44"/>
                    </a:lnTo>
                    <a:lnTo>
                      <a:pt x="30" y="42"/>
                    </a:lnTo>
                    <a:lnTo>
                      <a:pt x="16" y="38"/>
                    </a:lnTo>
                    <a:lnTo>
                      <a:pt x="6" y="32"/>
                    </a:lnTo>
                    <a:lnTo>
                      <a:pt x="4" y="30"/>
                    </a:lnTo>
                    <a:lnTo>
                      <a:pt x="2" y="28"/>
                    </a:lnTo>
                    <a:lnTo>
                      <a:pt x="2" y="28"/>
                    </a:lnTo>
                    <a:lnTo>
                      <a:pt x="4" y="26"/>
                    </a:lnTo>
                    <a:lnTo>
                      <a:pt x="6" y="22"/>
                    </a:lnTo>
                    <a:lnTo>
                      <a:pt x="16" y="18"/>
                    </a:lnTo>
                    <a:lnTo>
                      <a:pt x="30" y="12"/>
                    </a:lnTo>
                    <a:lnTo>
                      <a:pt x="50" y="8"/>
                    </a:lnTo>
                    <a:lnTo>
                      <a:pt x="74" y="4"/>
                    </a:lnTo>
                    <a:lnTo>
                      <a:pt x="100" y="2"/>
                    </a:lnTo>
                    <a:lnTo>
                      <a:pt x="130" y="0"/>
                    </a:lnTo>
                    <a:lnTo>
                      <a:pt x="162" y="0"/>
                    </a:lnTo>
                    <a:lnTo>
                      <a:pt x="162" y="0"/>
                    </a:lnTo>
                    <a:lnTo>
                      <a:pt x="194" y="0"/>
                    </a:lnTo>
                    <a:lnTo>
                      <a:pt x="222" y="2"/>
                    </a:lnTo>
                    <a:lnTo>
                      <a:pt x="248" y="4"/>
                    </a:lnTo>
                    <a:lnTo>
                      <a:pt x="272" y="8"/>
                    </a:lnTo>
                    <a:lnTo>
                      <a:pt x="290" y="12"/>
                    </a:lnTo>
                    <a:lnTo>
                      <a:pt x="306" y="18"/>
                    </a:lnTo>
                    <a:lnTo>
                      <a:pt x="314" y="22"/>
                    </a:lnTo>
                    <a:lnTo>
                      <a:pt x="318" y="26"/>
                    </a:lnTo>
                    <a:lnTo>
                      <a:pt x="318" y="28"/>
                    </a:lnTo>
                    <a:lnTo>
                      <a:pt x="318" y="28"/>
                    </a:lnTo>
                    <a:lnTo>
                      <a:pt x="318" y="30"/>
                    </a:lnTo>
                    <a:lnTo>
                      <a:pt x="314" y="32"/>
                    </a:lnTo>
                    <a:lnTo>
                      <a:pt x="306" y="38"/>
                    </a:lnTo>
                    <a:lnTo>
                      <a:pt x="290" y="42"/>
                    </a:lnTo>
                    <a:lnTo>
                      <a:pt x="272" y="44"/>
                    </a:lnTo>
                    <a:lnTo>
                      <a:pt x="222" y="50"/>
                    </a:lnTo>
                    <a:lnTo>
                      <a:pt x="162" y="52"/>
                    </a:lnTo>
                    <a:close/>
                    <a:moveTo>
                      <a:pt x="162" y="0"/>
                    </a:moveTo>
                    <a:lnTo>
                      <a:pt x="162" y="0"/>
                    </a:lnTo>
                    <a:lnTo>
                      <a:pt x="130" y="0"/>
                    </a:lnTo>
                    <a:lnTo>
                      <a:pt x="100" y="2"/>
                    </a:lnTo>
                    <a:lnTo>
                      <a:pt x="72"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4"/>
                    </a:lnTo>
                    <a:lnTo>
                      <a:pt x="100" y="50"/>
                    </a:lnTo>
                    <a:lnTo>
                      <a:pt x="162" y="52"/>
                    </a:lnTo>
                    <a:lnTo>
                      <a:pt x="162" y="52"/>
                    </a:lnTo>
                    <a:lnTo>
                      <a:pt x="222" y="50"/>
                    </a:lnTo>
                    <a:lnTo>
                      <a:pt x="274" y="44"/>
                    </a:lnTo>
                    <a:lnTo>
                      <a:pt x="292" y="42"/>
                    </a:lnTo>
                    <a:lnTo>
                      <a:pt x="308" y="38"/>
                    </a:lnTo>
                    <a:lnTo>
                      <a:pt x="316" y="34"/>
                    </a:lnTo>
                    <a:lnTo>
                      <a:pt x="320" y="30"/>
                    </a:lnTo>
                    <a:lnTo>
                      <a:pt x="320" y="28"/>
                    </a:lnTo>
                    <a:lnTo>
                      <a:pt x="320" y="28"/>
                    </a:lnTo>
                    <a:lnTo>
                      <a:pt x="320" y="26"/>
                    </a:lnTo>
                    <a:lnTo>
                      <a:pt x="316" y="22"/>
                    </a:lnTo>
                    <a:lnTo>
                      <a:pt x="308" y="18"/>
                    </a:lnTo>
                    <a:lnTo>
                      <a:pt x="292" y="12"/>
                    </a:lnTo>
                    <a:lnTo>
                      <a:pt x="274" y="8"/>
                    </a:lnTo>
                    <a:lnTo>
                      <a:pt x="250" y="4"/>
                    </a:lnTo>
                    <a:lnTo>
                      <a:pt x="222" y="2"/>
                    </a:lnTo>
                    <a:lnTo>
                      <a:pt x="194" y="0"/>
                    </a:lnTo>
                    <a:lnTo>
                      <a:pt x="162" y="0"/>
                    </a:lnTo>
                    <a:close/>
                  </a:path>
                </a:pathLst>
              </a:custGeom>
              <a:solidFill>
                <a:srgbClr val="8B837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5" name="Freeform 633"/>
              <p:cNvSpPr>
                <a:spLocks/>
              </p:cNvSpPr>
              <p:nvPr/>
            </p:nvSpPr>
            <p:spPr bwMode="auto">
              <a:xfrm>
                <a:off x="4735" y="4200"/>
                <a:ext cx="316" cy="52"/>
              </a:xfrm>
              <a:custGeom>
                <a:avLst/>
                <a:gdLst>
                  <a:gd name="T0" fmla="*/ 160 w 316"/>
                  <a:gd name="T1" fmla="*/ 52 h 52"/>
                  <a:gd name="T2" fmla="*/ 160 w 316"/>
                  <a:gd name="T3" fmla="*/ 52 h 52"/>
                  <a:gd name="T4" fmla="*/ 98 w 316"/>
                  <a:gd name="T5" fmla="*/ 50 h 52"/>
                  <a:gd name="T6" fmla="*/ 48 w 316"/>
                  <a:gd name="T7" fmla="*/ 44 h 52"/>
                  <a:gd name="T8" fmla="*/ 28 w 316"/>
                  <a:gd name="T9" fmla="*/ 42 h 52"/>
                  <a:gd name="T10" fmla="*/ 14 w 316"/>
                  <a:gd name="T11" fmla="*/ 38 h 52"/>
                  <a:gd name="T12" fmla="*/ 4 w 316"/>
                  <a:gd name="T13" fmla="*/ 32 h 52"/>
                  <a:gd name="T14" fmla="*/ 2 w 316"/>
                  <a:gd name="T15" fmla="*/ 30 h 52"/>
                  <a:gd name="T16" fmla="*/ 0 w 316"/>
                  <a:gd name="T17" fmla="*/ 28 h 52"/>
                  <a:gd name="T18" fmla="*/ 0 w 316"/>
                  <a:gd name="T19" fmla="*/ 28 h 52"/>
                  <a:gd name="T20" fmla="*/ 2 w 316"/>
                  <a:gd name="T21" fmla="*/ 26 h 52"/>
                  <a:gd name="T22" fmla="*/ 4 w 316"/>
                  <a:gd name="T23" fmla="*/ 22 h 52"/>
                  <a:gd name="T24" fmla="*/ 14 w 316"/>
                  <a:gd name="T25" fmla="*/ 18 h 52"/>
                  <a:gd name="T26" fmla="*/ 28 w 316"/>
                  <a:gd name="T27" fmla="*/ 12 h 52"/>
                  <a:gd name="T28" fmla="*/ 48 w 316"/>
                  <a:gd name="T29" fmla="*/ 8 h 52"/>
                  <a:gd name="T30" fmla="*/ 72 w 316"/>
                  <a:gd name="T31" fmla="*/ 4 h 52"/>
                  <a:gd name="T32" fmla="*/ 98 w 316"/>
                  <a:gd name="T33" fmla="*/ 2 h 52"/>
                  <a:gd name="T34" fmla="*/ 128 w 316"/>
                  <a:gd name="T35" fmla="*/ 0 h 52"/>
                  <a:gd name="T36" fmla="*/ 160 w 316"/>
                  <a:gd name="T37" fmla="*/ 0 h 52"/>
                  <a:gd name="T38" fmla="*/ 160 w 316"/>
                  <a:gd name="T39" fmla="*/ 0 h 52"/>
                  <a:gd name="T40" fmla="*/ 192 w 316"/>
                  <a:gd name="T41" fmla="*/ 0 h 52"/>
                  <a:gd name="T42" fmla="*/ 220 w 316"/>
                  <a:gd name="T43" fmla="*/ 2 h 52"/>
                  <a:gd name="T44" fmla="*/ 246 w 316"/>
                  <a:gd name="T45" fmla="*/ 4 h 52"/>
                  <a:gd name="T46" fmla="*/ 270 w 316"/>
                  <a:gd name="T47" fmla="*/ 8 h 52"/>
                  <a:gd name="T48" fmla="*/ 288 w 316"/>
                  <a:gd name="T49" fmla="*/ 12 h 52"/>
                  <a:gd name="T50" fmla="*/ 304 w 316"/>
                  <a:gd name="T51" fmla="*/ 18 h 52"/>
                  <a:gd name="T52" fmla="*/ 312 w 316"/>
                  <a:gd name="T53" fmla="*/ 22 h 52"/>
                  <a:gd name="T54" fmla="*/ 316 w 316"/>
                  <a:gd name="T55" fmla="*/ 26 h 52"/>
                  <a:gd name="T56" fmla="*/ 316 w 316"/>
                  <a:gd name="T57" fmla="*/ 28 h 52"/>
                  <a:gd name="T58" fmla="*/ 316 w 316"/>
                  <a:gd name="T59" fmla="*/ 28 h 52"/>
                  <a:gd name="T60" fmla="*/ 316 w 316"/>
                  <a:gd name="T61" fmla="*/ 30 h 52"/>
                  <a:gd name="T62" fmla="*/ 312 w 316"/>
                  <a:gd name="T63" fmla="*/ 32 h 52"/>
                  <a:gd name="T64" fmla="*/ 304 w 316"/>
                  <a:gd name="T65" fmla="*/ 38 h 52"/>
                  <a:gd name="T66" fmla="*/ 288 w 316"/>
                  <a:gd name="T67" fmla="*/ 42 h 52"/>
                  <a:gd name="T68" fmla="*/ 270 w 316"/>
                  <a:gd name="T69" fmla="*/ 44 h 52"/>
                  <a:gd name="T70" fmla="*/ 220 w 316"/>
                  <a:gd name="T71" fmla="*/ 50 h 52"/>
                  <a:gd name="T72" fmla="*/ 160 w 316"/>
                  <a:gd name="T73"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6" h="52">
                    <a:moveTo>
                      <a:pt x="160" y="52"/>
                    </a:moveTo>
                    <a:lnTo>
                      <a:pt x="160" y="52"/>
                    </a:lnTo>
                    <a:lnTo>
                      <a:pt x="98" y="50"/>
                    </a:lnTo>
                    <a:lnTo>
                      <a:pt x="48" y="44"/>
                    </a:lnTo>
                    <a:lnTo>
                      <a:pt x="28" y="42"/>
                    </a:lnTo>
                    <a:lnTo>
                      <a:pt x="14" y="38"/>
                    </a:lnTo>
                    <a:lnTo>
                      <a:pt x="4" y="32"/>
                    </a:lnTo>
                    <a:lnTo>
                      <a:pt x="2" y="30"/>
                    </a:lnTo>
                    <a:lnTo>
                      <a:pt x="0" y="28"/>
                    </a:lnTo>
                    <a:lnTo>
                      <a:pt x="0" y="28"/>
                    </a:lnTo>
                    <a:lnTo>
                      <a:pt x="2" y="26"/>
                    </a:lnTo>
                    <a:lnTo>
                      <a:pt x="4" y="22"/>
                    </a:lnTo>
                    <a:lnTo>
                      <a:pt x="14" y="18"/>
                    </a:lnTo>
                    <a:lnTo>
                      <a:pt x="28" y="12"/>
                    </a:lnTo>
                    <a:lnTo>
                      <a:pt x="48" y="8"/>
                    </a:lnTo>
                    <a:lnTo>
                      <a:pt x="72" y="4"/>
                    </a:lnTo>
                    <a:lnTo>
                      <a:pt x="98" y="2"/>
                    </a:lnTo>
                    <a:lnTo>
                      <a:pt x="128" y="0"/>
                    </a:lnTo>
                    <a:lnTo>
                      <a:pt x="160" y="0"/>
                    </a:lnTo>
                    <a:lnTo>
                      <a:pt x="160" y="0"/>
                    </a:lnTo>
                    <a:lnTo>
                      <a:pt x="192" y="0"/>
                    </a:lnTo>
                    <a:lnTo>
                      <a:pt x="220" y="2"/>
                    </a:lnTo>
                    <a:lnTo>
                      <a:pt x="246" y="4"/>
                    </a:lnTo>
                    <a:lnTo>
                      <a:pt x="270" y="8"/>
                    </a:lnTo>
                    <a:lnTo>
                      <a:pt x="288" y="12"/>
                    </a:lnTo>
                    <a:lnTo>
                      <a:pt x="304" y="18"/>
                    </a:lnTo>
                    <a:lnTo>
                      <a:pt x="312" y="22"/>
                    </a:lnTo>
                    <a:lnTo>
                      <a:pt x="316" y="26"/>
                    </a:lnTo>
                    <a:lnTo>
                      <a:pt x="316" y="28"/>
                    </a:lnTo>
                    <a:lnTo>
                      <a:pt x="316" y="28"/>
                    </a:lnTo>
                    <a:lnTo>
                      <a:pt x="316" y="30"/>
                    </a:lnTo>
                    <a:lnTo>
                      <a:pt x="312" y="32"/>
                    </a:lnTo>
                    <a:lnTo>
                      <a:pt x="304" y="38"/>
                    </a:lnTo>
                    <a:lnTo>
                      <a:pt x="288" y="42"/>
                    </a:lnTo>
                    <a:lnTo>
                      <a:pt x="270" y="44"/>
                    </a:lnTo>
                    <a:lnTo>
                      <a:pt x="220" y="50"/>
                    </a:lnTo>
                    <a:lnTo>
                      <a:pt x="160"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6" name="Freeform 634"/>
              <p:cNvSpPr>
                <a:spLocks/>
              </p:cNvSpPr>
              <p:nvPr/>
            </p:nvSpPr>
            <p:spPr bwMode="auto">
              <a:xfrm>
                <a:off x="4733" y="4200"/>
                <a:ext cx="320" cy="52"/>
              </a:xfrm>
              <a:custGeom>
                <a:avLst/>
                <a:gdLst>
                  <a:gd name="T0" fmla="*/ 162 w 320"/>
                  <a:gd name="T1" fmla="*/ 0 h 52"/>
                  <a:gd name="T2" fmla="*/ 162 w 320"/>
                  <a:gd name="T3" fmla="*/ 0 h 52"/>
                  <a:gd name="T4" fmla="*/ 130 w 320"/>
                  <a:gd name="T5" fmla="*/ 0 h 52"/>
                  <a:gd name="T6" fmla="*/ 100 w 320"/>
                  <a:gd name="T7" fmla="*/ 2 h 52"/>
                  <a:gd name="T8" fmla="*/ 72 w 320"/>
                  <a:gd name="T9" fmla="*/ 4 h 52"/>
                  <a:gd name="T10" fmla="*/ 48 w 320"/>
                  <a:gd name="T11" fmla="*/ 8 h 52"/>
                  <a:gd name="T12" fmla="*/ 28 w 320"/>
                  <a:gd name="T13" fmla="*/ 12 h 52"/>
                  <a:gd name="T14" fmla="*/ 14 w 320"/>
                  <a:gd name="T15" fmla="*/ 18 h 52"/>
                  <a:gd name="T16" fmla="*/ 4 w 320"/>
                  <a:gd name="T17" fmla="*/ 22 h 52"/>
                  <a:gd name="T18" fmla="*/ 2 w 320"/>
                  <a:gd name="T19" fmla="*/ 26 h 52"/>
                  <a:gd name="T20" fmla="*/ 0 w 320"/>
                  <a:gd name="T21" fmla="*/ 28 h 52"/>
                  <a:gd name="T22" fmla="*/ 0 w 320"/>
                  <a:gd name="T23" fmla="*/ 28 h 52"/>
                  <a:gd name="T24" fmla="*/ 2 w 320"/>
                  <a:gd name="T25" fmla="*/ 30 h 52"/>
                  <a:gd name="T26" fmla="*/ 4 w 320"/>
                  <a:gd name="T27" fmla="*/ 34 h 52"/>
                  <a:gd name="T28" fmla="*/ 14 w 320"/>
                  <a:gd name="T29" fmla="*/ 38 h 52"/>
                  <a:gd name="T30" fmla="*/ 28 w 320"/>
                  <a:gd name="T31" fmla="*/ 42 h 52"/>
                  <a:gd name="T32" fmla="*/ 48 w 320"/>
                  <a:gd name="T33" fmla="*/ 44 h 52"/>
                  <a:gd name="T34" fmla="*/ 100 w 320"/>
                  <a:gd name="T35" fmla="*/ 50 h 52"/>
                  <a:gd name="T36" fmla="*/ 162 w 320"/>
                  <a:gd name="T37" fmla="*/ 52 h 52"/>
                  <a:gd name="T38" fmla="*/ 162 w 320"/>
                  <a:gd name="T39" fmla="*/ 52 h 52"/>
                  <a:gd name="T40" fmla="*/ 222 w 320"/>
                  <a:gd name="T41" fmla="*/ 50 h 52"/>
                  <a:gd name="T42" fmla="*/ 274 w 320"/>
                  <a:gd name="T43" fmla="*/ 44 h 52"/>
                  <a:gd name="T44" fmla="*/ 292 w 320"/>
                  <a:gd name="T45" fmla="*/ 42 h 52"/>
                  <a:gd name="T46" fmla="*/ 308 w 320"/>
                  <a:gd name="T47" fmla="*/ 38 h 52"/>
                  <a:gd name="T48" fmla="*/ 316 w 320"/>
                  <a:gd name="T49" fmla="*/ 34 h 52"/>
                  <a:gd name="T50" fmla="*/ 320 w 320"/>
                  <a:gd name="T51" fmla="*/ 30 h 52"/>
                  <a:gd name="T52" fmla="*/ 320 w 320"/>
                  <a:gd name="T53" fmla="*/ 28 h 52"/>
                  <a:gd name="T54" fmla="*/ 320 w 320"/>
                  <a:gd name="T55" fmla="*/ 28 h 52"/>
                  <a:gd name="T56" fmla="*/ 320 w 320"/>
                  <a:gd name="T57" fmla="*/ 26 h 52"/>
                  <a:gd name="T58" fmla="*/ 316 w 320"/>
                  <a:gd name="T59" fmla="*/ 22 h 52"/>
                  <a:gd name="T60" fmla="*/ 308 w 320"/>
                  <a:gd name="T61" fmla="*/ 18 h 52"/>
                  <a:gd name="T62" fmla="*/ 292 w 320"/>
                  <a:gd name="T63" fmla="*/ 12 h 52"/>
                  <a:gd name="T64" fmla="*/ 274 w 320"/>
                  <a:gd name="T65" fmla="*/ 8 h 52"/>
                  <a:gd name="T66" fmla="*/ 250 w 320"/>
                  <a:gd name="T67" fmla="*/ 4 h 52"/>
                  <a:gd name="T68" fmla="*/ 222 w 320"/>
                  <a:gd name="T69" fmla="*/ 2 h 52"/>
                  <a:gd name="T70" fmla="*/ 194 w 320"/>
                  <a:gd name="T71" fmla="*/ 0 h 52"/>
                  <a:gd name="T72" fmla="*/ 162 w 320"/>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0" h="52">
                    <a:moveTo>
                      <a:pt x="162" y="0"/>
                    </a:moveTo>
                    <a:lnTo>
                      <a:pt x="162" y="0"/>
                    </a:lnTo>
                    <a:lnTo>
                      <a:pt x="130" y="0"/>
                    </a:lnTo>
                    <a:lnTo>
                      <a:pt x="100" y="2"/>
                    </a:lnTo>
                    <a:lnTo>
                      <a:pt x="72" y="4"/>
                    </a:lnTo>
                    <a:lnTo>
                      <a:pt x="48" y="8"/>
                    </a:lnTo>
                    <a:lnTo>
                      <a:pt x="28" y="12"/>
                    </a:lnTo>
                    <a:lnTo>
                      <a:pt x="14" y="18"/>
                    </a:lnTo>
                    <a:lnTo>
                      <a:pt x="4" y="22"/>
                    </a:lnTo>
                    <a:lnTo>
                      <a:pt x="2" y="26"/>
                    </a:lnTo>
                    <a:lnTo>
                      <a:pt x="0" y="28"/>
                    </a:lnTo>
                    <a:lnTo>
                      <a:pt x="0" y="28"/>
                    </a:lnTo>
                    <a:lnTo>
                      <a:pt x="2" y="30"/>
                    </a:lnTo>
                    <a:lnTo>
                      <a:pt x="4" y="34"/>
                    </a:lnTo>
                    <a:lnTo>
                      <a:pt x="14" y="38"/>
                    </a:lnTo>
                    <a:lnTo>
                      <a:pt x="28" y="42"/>
                    </a:lnTo>
                    <a:lnTo>
                      <a:pt x="48" y="44"/>
                    </a:lnTo>
                    <a:lnTo>
                      <a:pt x="100" y="50"/>
                    </a:lnTo>
                    <a:lnTo>
                      <a:pt x="162" y="52"/>
                    </a:lnTo>
                    <a:lnTo>
                      <a:pt x="162" y="52"/>
                    </a:lnTo>
                    <a:lnTo>
                      <a:pt x="222" y="50"/>
                    </a:lnTo>
                    <a:lnTo>
                      <a:pt x="274" y="44"/>
                    </a:lnTo>
                    <a:lnTo>
                      <a:pt x="292" y="42"/>
                    </a:lnTo>
                    <a:lnTo>
                      <a:pt x="308" y="38"/>
                    </a:lnTo>
                    <a:lnTo>
                      <a:pt x="316" y="34"/>
                    </a:lnTo>
                    <a:lnTo>
                      <a:pt x="320" y="30"/>
                    </a:lnTo>
                    <a:lnTo>
                      <a:pt x="320" y="28"/>
                    </a:lnTo>
                    <a:lnTo>
                      <a:pt x="320" y="28"/>
                    </a:lnTo>
                    <a:lnTo>
                      <a:pt x="320" y="26"/>
                    </a:lnTo>
                    <a:lnTo>
                      <a:pt x="316" y="22"/>
                    </a:lnTo>
                    <a:lnTo>
                      <a:pt x="308" y="18"/>
                    </a:lnTo>
                    <a:lnTo>
                      <a:pt x="292" y="12"/>
                    </a:lnTo>
                    <a:lnTo>
                      <a:pt x="274" y="8"/>
                    </a:lnTo>
                    <a:lnTo>
                      <a:pt x="250" y="4"/>
                    </a:lnTo>
                    <a:lnTo>
                      <a:pt x="222" y="2"/>
                    </a:lnTo>
                    <a:lnTo>
                      <a:pt x="194" y="0"/>
                    </a:lnTo>
                    <a:lnTo>
                      <a:pt x="1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7" name="Freeform 635"/>
              <p:cNvSpPr>
                <a:spLocks noEditPoints="1"/>
              </p:cNvSpPr>
              <p:nvPr/>
            </p:nvSpPr>
            <p:spPr bwMode="auto">
              <a:xfrm>
                <a:off x="4735" y="4200"/>
                <a:ext cx="316" cy="52"/>
              </a:xfrm>
              <a:custGeom>
                <a:avLst/>
                <a:gdLst>
                  <a:gd name="T0" fmla="*/ 160 w 316"/>
                  <a:gd name="T1" fmla="*/ 52 h 52"/>
                  <a:gd name="T2" fmla="*/ 50 w 316"/>
                  <a:gd name="T3" fmla="*/ 44 h 52"/>
                  <a:gd name="T4" fmla="*/ 16 w 316"/>
                  <a:gd name="T5" fmla="*/ 38 h 52"/>
                  <a:gd name="T6" fmla="*/ 4 w 316"/>
                  <a:gd name="T7" fmla="*/ 30 h 52"/>
                  <a:gd name="T8" fmla="*/ 2 w 316"/>
                  <a:gd name="T9" fmla="*/ 28 h 52"/>
                  <a:gd name="T10" fmla="*/ 6 w 316"/>
                  <a:gd name="T11" fmla="*/ 22 h 52"/>
                  <a:gd name="T12" fmla="*/ 30 w 316"/>
                  <a:gd name="T13" fmla="*/ 12 h 52"/>
                  <a:gd name="T14" fmla="*/ 72 w 316"/>
                  <a:gd name="T15" fmla="*/ 6 h 52"/>
                  <a:gd name="T16" fmla="*/ 160 w 316"/>
                  <a:gd name="T17" fmla="*/ 0 h 52"/>
                  <a:gd name="T18" fmla="*/ 220 w 316"/>
                  <a:gd name="T19" fmla="*/ 2 h 52"/>
                  <a:gd name="T20" fmla="*/ 268 w 316"/>
                  <a:gd name="T21" fmla="*/ 8 h 52"/>
                  <a:gd name="T22" fmla="*/ 302 w 316"/>
                  <a:gd name="T23" fmla="*/ 18 h 52"/>
                  <a:gd name="T24" fmla="*/ 314 w 316"/>
                  <a:gd name="T25" fmla="*/ 26 h 52"/>
                  <a:gd name="T26" fmla="*/ 314 w 316"/>
                  <a:gd name="T27" fmla="*/ 28 h 52"/>
                  <a:gd name="T28" fmla="*/ 310 w 316"/>
                  <a:gd name="T29" fmla="*/ 32 h 52"/>
                  <a:gd name="T30" fmla="*/ 288 w 316"/>
                  <a:gd name="T31" fmla="*/ 42 h 52"/>
                  <a:gd name="T32" fmla="*/ 220 w 316"/>
                  <a:gd name="T33" fmla="*/ 50 h 52"/>
                  <a:gd name="T34" fmla="*/ 160 w 316"/>
                  <a:gd name="T35" fmla="*/ 0 h 52"/>
                  <a:gd name="T36" fmla="*/ 128 w 316"/>
                  <a:gd name="T37" fmla="*/ 0 h 52"/>
                  <a:gd name="T38" fmla="*/ 72 w 316"/>
                  <a:gd name="T39" fmla="*/ 4 h 52"/>
                  <a:gd name="T40" fmla="*/ 28 w 316"/>
                  <a:gd name="T41" fmla="*/ 12 h 52"/>
                  <a:gd name="T42" fmla="*/ 4 w 316"/>
                  <a:gd name="T43" fmla="*/ 22 h 52"/>
                  <a:gd name="T44" fmla="*/ 0 w 316"/>
                  <a:gd name="T45" fmla="*/ 28 h 52"/>
                  <a:gd name="T46" fmla="*/ 2 w 316"/>
                  <a:gd name="T47" fmla="*/ 30 h 52"/>
                  <a:gd name="T48" fmla="*/ 14 w 316"/>
                  <a:gd name="T49" fmla="*/ 38 h 52"/>
                  <a:gd name="T50" fmla="*/ 48 w 316"/>
                  <a:gd name="T51" fmla="*/ 44 h 52"/>
                  <a:gd name="T52" fmla="*/ 160 w 316"/>
                  <a:gd name="T53" fmla="*/ 52 h 52"/>
                  <a:gd name="T54" fmla="*/ 220 w 316"/>
                  <a:gd name="T55" fmla="*/ 50 h 52"/>
                  <a:gd name="T56" fmla="*/ 288 w 316"/>
                  <a:gd name="T57" fmla="*/ 42 h 52"/>
                  <a:gd name="T58" fmla="*/ 312 w 316"/>
                  <a:gd name="T59" fmla="*/ 32 h 52"/>
                  <a:gd name="T60" fmla="*/ 316 w 316"/>
                  <a:gd name="T61" fmla="*/ 28 h 52"/>
                  <a:gd name="T62" fmla="*/ 316 w 316"/>
                  <a:gd name="T63" fmla="*/ 26 h 52"/>
                  <a:gd name="T64" fmla="*/ 304 w 316"/>
                  <a:gd name="T65" fmla="*/ 18 h 52"/>
                  <a:gd name="T66" fmla="*/ 270 w 316"/>
                  <a:gd name="T67" fmla="*/ 8 h 52"/>
                  <a:gd name="T68" fmla="*/ 220 w 316"/>
                  <a:gd name="T69" fmla="*/ 2 h 52"/>
                  <a:gd name="T70" fmla="*/ 160 w 316"/>
                  <a:gd name="T7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6" h="52">
                    <a:moveTo>
                      <a:pt x="160" y="52"/>
                    </a:moveTo>
                    <a:lnTo>
                      <a:pt x="160" y="52"/>
                    </a:lnTo>
                    <a:lnTo>
                      <a:pt x="100" y="50"/>
                    </a:lnTo>
                    <a:lnTo>
                      <a:pt x="50" y="44"/>
                    </a:lnTo>
                    <a:lnTo>
                      <a:pt x="30" y="42"/>
                    </a:lnTo>
                    <a:lnTo>
                      <a:pt x="16" y="38"/>
                    </a:lnTo>
                    <a:lnTo>
                      <a:pt x="6" y="32"/>
                    </a:lnTo>
                    <a:lnTo>
                      <a:pt x="4" y="30"/>
                    </a:lnTo>
                    <a:lnTo>
                      <a:pt x="2" y="28"/>
                    </a:lnTo>
                    <a:lnTo>
                      <a:pt x="2" y="28"/>
                    </a:lnTo>
                    <a:lnTo>
                      <a:pt x="4" y="26"/>
                    </a:lnTo>
                    <a:lnTo>
                      <a:pt x="6" y="22"/>
                    </a:lnTo>
                    <a:lnTo>
                      <a:pt x="16" y="18"/>
                    </a:lnTo>
                    <a:lnTo>
                      <a:pt x="30" y="12"/>
                    </a:lnTo>
                    <a:lnTo>
                      <a:pt x="50" y="8"/>
                    </a:lnTo>
                    <a:lnTo>
                      <a:pt x="72" y="6"/>
                    </a:lnTo>
                    <a:lnTo>
                      <a:pt x="100" y="2"/>
                    </a:lnTo>
                    <a:lnTo>
                      <a:pt x="160" y="0"/>
                    </a:lnTo>
                    <a:lnTo>
                      <a:pt x="160" y="0"/>
                    </a:lnTo>
                    <a:lnTo>
                      <a:pt x="220" y="2"/>
                    </a:lnTo>
                    <a:lnTo>
                      <a:pt x="246" y="6"/>
                    </a:lnTo>
                    <a:lnTo>
                      <a:pt x="268" y="8"/>
                    </a:lnTo>
                    <a:lnTo>
                      <a:pt x="288" y="12"/>
                    </a:lnTo>
                    <a:lnTo>
                      <a:pt x="302" y="18"/>
                    </a:lnTo>
                    <a:lnTo>
                      <a:pt x="310" y="22"/>
                    </a:lnTo>
                    <a:lnTo>
                      <a:pt x="314" y="26"/>
                    </a:lnTo>
                    <a:lnTo>
                      <a:pt x="314" y="28"/>
                    </a:lnTo>
                    <a:lnTo>
                      <a:pt x="314" y="28"/>
                    </a:lnTo>
                    <a:lnTo>
                      <a:pt x="314" y="30"/>
                    </a:lnTo>
                    <a:lnTo>
                      <a:pt x="310" y="32"/>
                    </a:lnTo>
                    <a:lnTo>
                      <a:pt x="302" y="38"/>
                    </a:lnTo>
                    <a:lnTo>
                      <a:pt x="288" y="42"/>
                    </a:lnTo>
                    <a:lnTo>
                      <a:pt x="268" y="44"/>
                    </a:lnTo>
                    <a:lnTo>
                      <a:pt x="220" y="50"/>
                    </a:lnTo>
                    <a:lnTo>
                      <a:pt x="160" y="52"/>
                    </a:lnTo>
                    <a:close/>
                    <a:moveTo>
                      <a:pt x="160" y="0"/>
                    </a:moveTo>
                    <a:lnTo>
                      <a:pt x="160" y="0"/>
                    </a:lnTo>
                    <a:lnTo>
                      <a:pt x="128" y="0"/>
                    </a:lnTo>
                    <a:lnTo>
                      <a:pt x="98" y="2"/>
                    </a:lnTo>
                    <a:lnTo>
                      <a:pt x="72" y="4"/>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60" y="52"/>
                    </a:lnTo>
                    <a:lnTo>
                      <a:pt x="160" y="52"/>
                    </a:lnTo>
                    <a:lnTo>
                      <a:pt x="220" y="50"/>
                    </a:lnTo>
                    <a:lnTo>
                      <a:pt x="270" y="44"/>
                    </a:lnTo>
                    <a:lnTo>
                      <a:pt x="288" y="42"/>
                    </a:lnTo>
                    <a:lnTo>
                      <a:pt x="304" y="38"/>
                    </a:lnTo>
                    <a:lnTo>
                      <a:pt x="312" y="32"/>
                    </a:lnTo>
                    <a:lnTo>
                      <a:pt x="316" y="30"/>
                    </a:lnTo>
                    <a:lnTo>
                      <a:pt x="316" y="28"/>
                    </a:lnTo>
                    <a:lnTo>
                      <a:pt x="316" y="28"/>
                    </a:lnTo>
                    <a:lnTo>
                      <a:pt x="316" y="26"/>
                    </a:lnTo>
                    <a:lnTo>
                      <a:pt x="312" y="22"/>
                    </a:lnTo>
                    <a:lnTo>
                      <a:pt x="304" y="18"/>
                    </a:lnTo>
                    <a:lnTo>
                      <a:pt x="288" y="12"/>
                    </a:lnTo>
                    <a:lnTo>
                      <a:pt x="270" y="8"/>
                    </a:lnTo>
                    <a:lnTo>
                      <a:pt x="246" y="4"/>
                    </a:lnTo>
                    <a:lnTo>
                      <a:pt x="220" y="2"/>
                    </a:lnTo>
                    <a:lnTo>
                      <a:pt x="192" y="0"/>
                    </a:lnTo>
                    <a:lnTo>
                      <a:pt x="160" y="0"/>
                    </a:lnTo>
                    <a:close/>
                  </a:path>
                </a:pathLst>
              </a:custGeom>
              <a:solidFill>
                <a:srgbClr val="8B837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8" name="Freeform 636"/>
              <p:cNvSpPr>
                <a:spLocks/>
              </p:cNvSpPr>
              <p:nvPr/>
            </p:nvSpPr>
            <p:spPr bwMode="auto">
              <a:xfrm>
                <a:off x="4737" y="4200"/>
                <a:ext cx="312" cy="52"/>
              </a:xfrm>
              <a:custGeom>
                <a:avLst/>
                <a:gdLst>
                  <a:gd name="T0" fmla="*/ 158 w 312"/>
                  <a:gd name="T1" fmla="*/ 52 h 52"/>
                  <a:gd name="T2" fmla="*/ 158 w 312"/>
                  <a:gd name="T3" fmla="*/ 52 h 52"/>
                  <a:gd name="T4" fmla="*/ 98 w 312"/>
                  <a:gd name="T5" fmla="*/ 50 h 52"/>
                  <a:gd name="T6" fmla="*/ 48 w 312"/>
                  <a:gd name="T7" fmla="*/ 44 h 52"/>
                  <a:gd name="T8" fmla="*/ 28 w 312"/>
                  <a:gd name="T9" fmla="*/ 42 h 52"/>
                  <a:gd name="T10" fmla="*/ 14 w 312"/>
                  <a:gd name="T11" fmla="*/ 38 h 52"/>
                  <a:gd name="T12" fmla="*/ 4 w 312"/>
                  <a:gd name="T13" fmla="*/ 32 h 52"/>
                  <a:gd name="T14" fmla="*/ 2 w 312"/>
                  <a:gd name="T15" fmla="*/ 30 h 52"/>
                  <a:gd name="T16" fmla="*/ 0 w 312"/>
                  <a:gd name="T17" fmla="*/ 28 h 52"/>
                  <a:gd name="T18" fmla="*/ 0 w 312"/>
                  <a:gd name="T19" fmla="*/ 28 h 52"/>
                  <a:gd name="T20" fmla="*/ 2 w 312"/>
                  <a:gd name="T21" fmla="*/ 26 h 52"/>
                  <a:gd name="T22" fmla="*/ 4 w 312"/>
                  <a:gd name="T23" fmla="*/ 22 h 52"/>
                  <a:gd name="T24" fmla="*/ 14 w 312"/>
                  <a:gd name="T25" fmla="*/ 18 h 52"/>
                  <a:gd name="T26" fmla="*/ 28 w 312"/>
                  <a:gd name="T27" fmla="*/ 12 h 52"/>
                  <a:gd name="T28" fmla="*/ 48 w 312"/>
                  <a:gd name="T29" fmla="*/ 8 h 52"/>
                  <a:gd name="T30" fmla="*/ 70 w 312"/>
                  <a:gd name="T31" fmla="*/ 6 h 52"/>
                  <a:gd name="T32" fmla="*/ 98 w 312"/>
                  <a:gd name="T33" fmla="*/ 2 h 52"/>
                  <a:gd name="T34" fmla="*/ 158 w 312"/>
                  <a:gd name="T35" fmla="*/ 0 h 52"/>
                  <a:gd name="T36" fmla="*/ 158 w 312"/>
                  <a:gd name="T37" fmla="*/ 0 h 52"/>
                  <a:gd name="T38" fmla="*/ 218 w 312"/>
                  <a:gd name="T39" fmla="*/ 2 h 52"/>
                  <a:gd name="T40" fmla="*/ 244 w 312"/>
                  <a:gd name="T41" fmla="*/ 6 h 52"/>
                  <a:gd name="T42" fmla="*/ 266 w 312"/>
                  <a:gd name="T43" fmla="*/ 8 h 52"/>
                  <a:gd name="T44" fmla="*/ 286 w 312"/>
                  <a:gd name="T45" fmla="*/ 12 h 52"/>
                  <a:gd name="T46" fmla="*/ 300 w 312"/>
                  <a:gd name="T47" fmla="*/ 18 h 52"/>
                  <a:gd name="T48" fmla="*/ 308 w 312"/>
                  <a:gd name="T49" fmla="*/ 22 h 52"/>
                  <a:gd name="T50" fmla="*/ 312 w 312"/>
                  <a:gd name="T51" fmla="*/ 26 h 52"/>
                  <a:gd name="T52" fmla="*/ 312 w 312"/>
                  <a:gd name="T53" fmla="*/ 28 h 52"/>
                  <a:gd name="T54" fmla="*/ 312 w 312"/>
                  <a:gd name="T55" fmla="*/ 28 h 52"/>
                  <a:gd name="T56" fmla="*/ 312 w 312"/>
                  <a:gd name="T57" fmla="*/ 30 h 52"/>
                  <a:gd name="T58" fmla="*/ 308 w 312"/>
                  <a:gd name="T59" fmla="*/ 32 h 52"/>
                  <a:gd name="T60" fmla="*/ 300 w 312"/>
                  <a:gd name="T61" fmla="*/ 38 h 52"/>
                  <a:gd name="T62" fmla="*/ 286 w 312"/>
                  <a:gd name="T63" fmla="*/ 42 h 52"/>
                  <a:gd name="T64" fmla="*/ 266 w 312"/>
                  <a:gd name="T65" fmla="*/ 44 h 52"/>
                  <a:gd name="T66" fmla="*/ 218 w 312"/>
                  <a:gd name="T67" fmla="*/ 50 h 52"/>
                  <a:gd name="T68" fmla="*/ 158 w 312"/>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52"/>
                    </a:moveTo>
                    <a:lnTo>
                      <a:pt x="158" y="52"/>
                    </a:lnTo>
                    <a:lnTo>
                      <a:pt x="98" y="50"/>
                    </a:lnTo>
                    <a:lnTo>
                      <a:pt x="48" y="44"/>
                    </a:lnTo>
                    <a:lnTo>
                      <a:pt x="28" y="42"/>
                    </a:lnTo>
                    <a:lnTo>
                      <a:pt x="14" y="38"/>
                    </a:lnTo>
                    <a:lnTo>
                      <a:pt x="4" y="32"/>
                    </a:lnTo>
                    <a:lnTo>
                      <a:pt x="2" y="30"/>
                    </a:lnTo>
                    <a:lnTo>
                      <a:pt x="0" y="28"/>
                    </a:lnTo>
                    <a:lnTo>
                      <a:pt x="0" y="28"/>
                    </a:lnTo>
                    <a:lnTo>
                      <a:pt x="2" y="26"/>
                    </a:lnTo>
                    <a:lnTo>
                      <a:pt x="4" y="22"/>
                    </a:lnTo>
                    <a:lnTo>
                      <a:pt x="14" y="18"/>
                    </a:lnTo>
                    <a:lnTo>
                      <a:pt x="28" y="12"/>
                    </a:lnTo>
                    <a:lnTo>
                      <a:pt x="48" y="8"/>
                    </a:lnTo>
                    <a:lnTo>
                      <a:pt x="70" y="6"/>
                    </a:lnTo>
                    <a:lnTo>
                      <a:pt x="98" y="2"/>
                    </a:lnTo>
                    <a:lnTo>
                      <a:pt x="158" y="0"/>
                    </a:lnTo>
                    <a:lnTo>
                      <a:pt x="158" y="0"/>
                    </a:lnTo>
                    <a:lnTo>
                      <a:pt x="218" y="2"/>
                    </a:lnTo>
                    <a:lnTo>
                      <a:pt x="244" y="6"/>
                    </a:lnTo>
                    <a:lnTo>
                      <a:pt x="266" y="8"/>
                    </a:lnTo>
                    <a:lnTo>
                      <a:pt x="286" y="12"/>
                    </a:lnTo>
                    <a:lnTo>
                      <a:pt x="300" y="18"/>
                    </a:lnTo>
                    <a:lnTo>
                      <a:pt x="308" y="22"/>
                    </a:lnTo>
                    <a:lnTo>
                      <a:pt x="312" y="26"/>
                    </a:lnTo>
                    <a:lnTo>
                      <a:pt x="312" y="28"/>
                    </a:lnTo>
                    <a:lnTo>
                      <a:pt x="312" y="28"/>
                    </a:lnTo>
                    <a:lnTo>
                      <a:pt x="312" y="30"/>
                    </a:lnTo>
                    <a:lnTo>
                      <a:pt x="308" y="32"/>
                    </a:lnTo>
                    <a:lnTo>
                      <a:pt x="300" y="38"/>
                    </a:lnTo>
                    <a:lnTo>
                      <a:pt x="286" y="42"/>
                    </a:lnTo>
                    <a:lnTo>
                      <a:pt x="266" y="44"/>
                    </a:lnTo>
                    <a:lnTo>
                      <a:pt x="218" y="50"/>
                    </a:lnTo>
                    <a:lnTo>
                      <a:pt x="158"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9" name="Freeform 637"/>
              <p:cNvSpPr>
                <a:spLocks/>
              </p:cNvSpPr>
              <p:nvPr/>
            </p:nvSpPr>
            <p:spPr bwMode="auto">
              <a:xfrm>
                <a:off x="4735" y="4200"/>
                <a:ext cx="316" cy="52"/>
              </a:xfrm>
              <a:custGeom>
                <a:avLst/>
                <a:gdLst>
                  <a:gd name="T0" fmla="*/ 160 w 316"/>
                  <a:gd name="T1" fmla="*/ 0 h 52"/>
                  <a:gd name="T2" fmla="*/ 160 w 316"/>
                  <a:gd name="T3" fmla="*/ 0 h 52"/>
                  <a:gd name="T4" fmla="*/ 128 w 316"/>
                  <a:gd name="T5" fmla="*/ 0 h 52"/>
                  <a:gd name="T6" fmla="*/ 98 w 316"/>
                  <a:gd name="T7" fmla="*/ 2 h 52"/>
                  <a:gd name="T8" fmla="*/ 72 w 316"/>
                  <a:gd name="T9" fmla="*/ 4 h 52"/>
                  <a:gd name="T10" fmla="*/ 48 w 316"/>
                  <a:gd name="T11" fmla="*/ 8 h 52"/>
                  <a:gd name="T12" fmla="*/ 28 w 316"/>
                  <a:gd name="T13" fmla="*/ 12 h 52"/>
                  <a:gd name="T14" fmla="*/ 14 w 316"/>
                  <a:gd name="T15" fmla="*/ 18 h 52"/>
                  <a:gd name="T16" fmla="*/ 4 w 316"/>
                  <a:gd name="T17" fmla="*/ 22 h 52"/>
                  <a:gd name="T18" fmla="*/ 2 w 316"/>
                  <a:gd name="T19" fmla="*/ 26 h 52"/>
                  <a:gd name="T20" fmla="*/ 0 w 316"/>
                  <a:gd name="T21" fmla="*/ 28 h 52"/>
                  <a:gd name="T22" fmla="*/ 0 w 316"/>
                  <a:gd name="T23" fmla="*/ 28 h 52"/>
                  <a:gd name="T24" fmla="*/ 2 w 316"/>
                  <a:gd name="T25" fmla="*/ 30 h 52"/>
                  <a:gd name="T26" fmla="*/ 4 w 316"/>
                  <a:gd name="T27" fmla="*/ 32 h 52"/>
                  <a:gd name="T28" fmla="*/ 14 w 316"/>
                  <a:gd name="T29" fmla="*/ 38 h 52"/>
                  <a:gd name="T30" fmla="*/ 28 w 316"/>
                  <a:gd name="T31" fmla="*/ 42 h 52"/>
                  <a:gd name="T32" fmla="*/ 48 w 316"/>
                  <a:gd name="T33" fmla="*/ 44 h 52"/>
                  <a:gd name="T34" fmla="*/ 98 w 316"/>
                  <a:gd name="T35" fmla="*/ 50 h 52"/>
                  <a:gd name="T36" fmla="*/ 160 w 316"/>
                  <a:gd name="T37" fmla="*/ 52 h 52"/>
                  <a:gd name="T38" fmla="*/ 160 w 316"/>
                  <a:gd name="T39" fmla="*/ 52 h 52"/>
                  <a:gd name="T40" fmla="*/ 220 w 316"/>
                  <a:gd name="T41" fmla="*/ 50 h 52"/>
                  <a:gd name="T42" fmla="*/ 270 w 316"/>
                  <a:gd name="T43" fmla="*/ 44 h 52"/>
                  <a:gd name="T44" fmla="*/ 288 w 316"/>
                  <a:gd name="T45" fmla="*/ 42 h 52"/>
                  <a:gd name="T46" fmla="*/ 304 w 316"/>
                  <a:gd name="T47" fmla="*/ 38 h 52"/>
                  <a:gd name="T48" fmla="*/ 312 w 316"/>
                  <a:gd name="T49" fmla="*/ 32 h 52"/>
                  <a:gd name="T50" fmla="*/ 316 w 316"/>
                  <a:gd name="T51" fmla="*/ 30 h 52"/>
                  <a:gd name="T52" fmla="*/ 316 w 316"/>
                  <a:gd name="T53" fmla="*/ 28 h 52"/>
                  <a:gd name="T54" fmla="*/ 316 w 316"/>
                  <a:gd name="T55" fmla="*/ 28 h 52"/>
                  <a:gd name="T56" fmla="*/ 316 w 316"/>
                  <a:gd name="T57" fmla="*/ 26 h 52"/>
                  <a:gd name="T58" fmla="*/ 312 w 316"/>
                  <a:gd name="T59" fmla="*/ 22 h 52"/>
                  <a:gd name="T60" fmla="*/ 304 w 316"/>
                  <a:gd name="T61" fmla="*/ 18 h 52"/>
                  <a:gd name="T62" fmla="*/ 288 w 316"/>
                  <a:gd name="T63" fmla="*/ 12 h 52"/>
                  <a:gd name="T64" fmla="*/ 270 w 316"/>
                  <a:gd name="T65" fmla="*/ 8 h 52"/>
                  <a:gd name="T66" fmla="*/ 246 w 316"/>
                  <a:gd name="T67" fmla="*/ 4 h 52"/>
                  <a:gd name="T68" fmla="*/ 220 w 316"/>
                  <a:gd name="T69" fmla="*/ 2 h 52"/>
                  <a:gd name="T70" fmla="*/ 192 w 316"/>
                  <a:gd name="T71" fmla="*/ 0 h 52"/>
                  <a:gd name="T72" fmla="*/ 160 w 316"/>
                  <a:gd name="T7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6" h="52">
                    <a:moveTo>
                      <a:pt x="160" y="0"/>
                    </a:moveTo>
                    <a:lnTo>
                      <a:pt x="160" y="0"/>
                    </a:lnTo>
                    <a:lnTo>
                      <a:pt x="128" y="0"/>
                    </a:lnTo>
                    <a:lnTo>
                      <a:pt x="98" y="2"/>
                    </a:lnTo>
                    <a:lnTo>
                      <a:pt x="72" y="4"/>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60" y="52"/>
                    </a:lnTo>
                    <a:lnTo>
                      <a:pt x="160" y="52"/>
                    </a:lnTo>
                    <a:lnTo>
                      <a:pt x="220" y="50"/>
                    </a:lnTo>
                    <a:lnTo>
                      <a:pt x="270" y="44"/>
                    </a:lnTo>
                    <a:lnTo>
                      <a:pt x="288" y="42"/>
                    </a:lnTo>
                    <a:lnTo>
                      <a:pt x="304" y="38"/>
                    </a:lnTo>
                    <a:lnTo>
                      <a:pt x="312" y="32"/>
                    </a:lnTo>
                    <a:lnTo>
                      <a:pt x="316" y="30"/>
                    </a:lnTo>
                    <a:lnTo>
                      <a:pt x="316" y="28"/>
                    </a:lnTo>
                    <a:lnTo>
                      <a:pt x="316" y="28"/>
                    </a:lnTo>
                    <a:lnTo>
                      <a:pt x="316" y="26"/>
                    </a:lnTo>
                    <a:lnTo>
                      <a:pt x="312" y="22"/>
                    </a:lnTo>
                    <a:lnTo>
                      <a:pt x="304" y="18"/>
                    </a:lnTo>
                    <a:lnTo>
                      <a:pt x="288" y="12"/>
                    </a:lnTo>
                    <a:lnTo>
                      <a:pt x="270" y="8"/>
                    </a:lnTo>
                    <a:lnTo>
                      <a:pt x="246" y="4"/>
                    </a:lnTo>
                    <a:lnTo>
                      <a:pt x="220" y="2"/>
                    </a:lnTo>
                    <a:lnTo>
                      <a:pt x="192" y="0"/>
                    </a:lnTo>
                    <a:lnTo>
                      <a:pt x="1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0" name="Freeform 638"/>
              <p:cNvSpPr>
                <a:spLocks noEditPoints="1"/>
              </p:cNvSpPr>
              <p:nvPr/>
            </p:nvSpPr>
            <p:spPr bwMode="auto">
              <a:xfrm>
                <a:off x="4737" y="4200"/>
                <a:ext cx="312" cy="52"/>
              </a:xfrm>
              <a:custGeom>
                <a:avLst/>
                <a:gdLst>
                  <a:gd name="T0" fmla="*/ 158 w 312"/>
                  <a:gd name="T1" fmla="*/ 52 h 52"/>
                  <a:gd name="T2" fmla="*/ 48 w 312"/>
                  <a:gd name="T3" fmla="*/ 44 h 52"/>
                  <a:gd name="T4" fmla="*/ 16 w 312"/>
                  <a:gd name="T5" fmla="*/ 38 h 52"/>
                  <a:gd name="T6" fmla="*/ 4 w 312"/>
                  <a:gd name="T7" fmla="*/ 30 h 52"/>
                  <a:gd name="T8" fmla="*/ 4 w 312"/>
                  <a:gd name="T9" fmla="*/ 28 h 52"/>
                  <a:gd name="T10" fmla="*/ 6 w 312"/>
                  <a:gd name="T11" fmla="*/ 22 h 52"/>
                  <a:gd name="T12" fmla="*/ 30 w 312"/>
                  <a:gd name="T13" fmla="*/ 12 h 52"/>
                  <a:gd name="T14" fmla="*/ 72 w 312"/>
                  <a:gd name="T15" fmla="*/ 6 h 52"/>
                  <a:gd name="T16" fmla="*/ 158 w 312"/>
                  <a:gd name="T17" fmla="*/ 0 h 52"/>
                  <a:gd name="T18" fmla="*/ 216 w 312"/>
                  <a:gd name="T19" fmla="*/ 2 h 52"/>
                  <a:gd name="T20" fmla="*/ 264 w 312"/>
                  <a:gd name="T21" fmla="*/ 8 h 52"/>
                  <a:gd name="T22" fmla="*/ 298 w 312"/>
                  <a:gd name="T23" fmla="*/ 18 h 52"/>
                  <a:gd name="T24" fmla="*/ 310 w 312"/>
                  <a:gd name="T25" fmla="*/ 26 h 52"/>
                  <a:gd name="T26" fmla="*/ 310 w 312"/>
                  <a:gd name="T27" fmla="*/ 28 h 52"/>
                  <a:gd name="T28" fmla="*/ 306 w 312"/>
                  <a:gd name="T29" fmla="*/ 32 h 52"/>
                  <a:gd name="T30" fmla="*/ 284 w 312"/>
                  <a:gd name="T31" fmla="*/ 40 h 52"/>
                  <a:gd name="T32" fmla="*/ 216 w 312"/>
                  <a:gd name="T33" fmla="*/ 50 h 52"/>
                  <a:gd name="T34" fmla="*/ 158 w 312"/>
                  <a:gd name="T35" fmla="*/ 0 h 52"/>
                  <a:gd name="T36" fmla="*/ 98 w 312"/>
                  <a:gd name="T37" fmla="*/ 2 h 52"/>
                  <a:gd name="T38" fmla="*/ 48 w 312"/>
                  <a:gd name="T39" fmla="*/ 8 h 52"/>
                  <a:gd name="T40" fmla="*/ 14 w 312"/>
                  <a:gd name="T41" fmla="*/ 18 h 52"/>
                  <a:gd name="T42" fmla="*/ 2 w 312"/>
                  <a:gd name="T43" fmla="*/ 26 h 52"/>
                  <a:gd name="T44" fmla="*/ 0 w 312"/>
                  <a:gd name="T45" fmla="*/ 28 h 52"/>
                  <a:gd name="T46" fmla="*/ 4 w 312"/>
                  <a:gd name="T47" fmla="*/ 32 h 52"/>
                  <a:gd name="T48" fmla="*/ 28 w 312"/>
                  <a:gd name="T49" fmla="*/ 42 h 52"/>
                  <a:gd name="T50" fmla="*/ 98 w 312"/>
                  <a:gd name="T51" fmla="*/ 50 h 52"/>
                  <a:gd name="T52" fmla="*/ 158 w 312"/>
                  <a:gd name="T53" fmla="*/ 52 h 52"/>
                  <a:gd name="T54" fmla="*/ 266 w 312"/>
                  <a:gd name="T55" fmla="*/ 44 h 52"/>
                  <a:gd name="T56" fmla="*/ 300 w 312"/>
                  <a:gd name="T57" fmla="*/ 38 h 52"/>
                  <a:gd name="T58" fmla="*/ 312 w 312"/>
                  <a:gd name="T59" fmla="*/ 30 h 52"/>
                  <a:gd name="T60" fmla="*/ 312 w 312"/>
                  <a:gd name="T61" fmla="*/ 28 h 52"/>
                  <a:gd name="T62" fmla="*/ 308 w 312"/>
                  <a:gd name="T63" fmla="*/ 22 h 52"/>
                  <a:gd name="T64" fmla="*/ 286 w 312"/>
                  <a:gd name="T65" fmla="*/ 12 h 52"/>
                  <a:gd name="T66" fmla="*/ 244 w 312"/>
                  <a:gd name="T67" fmla="*/ 6 h 52"/>
                  <a:gd name="T68" fmla="*/ 158 w 312"/>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52"/>
                    </a:moveTo>
                    <a:lnTo>
                      <a:pt x="158" y="52"/>
                    </a:lnTo>
                    <a:lnTo>
                      <a:pt x="98" y="50"/>
                    </a:lnTo>
                    <a:lnTo>
                      <a:pt x="48" y="44"/>
                    </a:lnTo>
                    <a:lnTo>
                      <a:pt x="30" y="40"/>
                    </a:lnTo>
                    <a:lnTo>
                      <a:pt x="16" y="38"/>
                    </a:lnTo>
                    <a:lnTo>
                      <a:pt x="6" y="32"/>
                    </a:lnTo>
                    <a:lnTo>
                      <a:pt x="4" y="30"/>
                    </a:lnTo>
                    <a:lnTo>
                      <a:pt x="4" y="28"/>
                    </a:lnTo>
                    <a:lnTo>
                      <a:pt x="4" y="28"/>
                    </a:lnTo>
                    <a:lnTo>
                      <a:pt x="4" y="26"/>
                    </a:lnTo>
                    <a:lnTo>
                      <a:pt x="6" y="22"/>
                    </a:lnTo>
                    <a:lnTo>
                      <a:pt x="16" y="18"/>
                    </a:lnTo>
                    <a:lnTo>
                      <a:pt x="30" y="12"/>
                    </a:lnTo>
                    <a:lnTo>
                      <a:pt x="48" y="8"/>
                    </a:lnTo>
                    <a:lnTo>
                      <a:pt x="72" y="6"/>
                    </a:lnTo>
                    <a:lnTo>
                      <a:pt x="98" y="2"/>
                    </a:lnTo>
                    <a:lnTo>
                      <a:pt x="158" y="0"/>
                    </a:lnTo>
                    <a:lnTo>
                      <a:pt x="158" y="0"/>
                    </a:lnTo>
                    <a:lnTo>
                      <a:pt x="216" y="2"/>
                    </a:lnTo>
                    <a:lnTo>
                      <a:pt x="242" y="6"/>
                    </a:lnTo>
                    <a:lnTo>
                      <a:pt x="264" y="8"/>
                    </a:lnTo>
                    <a:lnTo>
                      <a:pt x="284" y="12"/>
                    </a:lnTo>
                    <a:lnTo>
                      <a:pt x="298" y="18"/>
                    </a:lnTo>
                    <a:lnTo>
                      <a:pt x="306" y="22"/>
                    </a:lnTo>
                    <a:lnTo>
                      <a:pt x="310" y="26"/>
                    </a:lnTo>
                    <a:lnTo>
                      <a:pt x="310" y="28"/>
                    </a:lnTo>
                    <a:lnTo>
                      <a:pt x="310" y="28"/>
                    </a:lnTo>
                    <a:lnTo>
                      <a:pt x="310" y="30"/>
                    </a:lnTo>
                    <a:lnTo>
                      <a:pt x="306" y="32"/>
                    </a:lnTo>
                    <a:lnTo>
                      <a:pt x="298" y="38"/>
                    </a:lnTo>
                    <a:lnTo>
                      <a:pt x="284" y="40"/>
                    </a:lnTo>
                    <a:lnTo>
                      <a:pt x="264" y="44"/>
                    </a:lnTo>
                    <a:lnTo>
                      <a:pt x="216" y="50"/>
                    </a:lnTo>
                    <a:lnTo>
                      <a:pt x="158" y="52"/>
                    </a:lnTo>
                    <a:close/>
                    <a:moveTo>
                      <a:pt x="158" y="0"/>
                    </a:moveTo>
                    <a:lnTo>
                      <a:pt x="158" y="0"/>
                    </a:lnTo>
                    <a:lnTo>
                      <a:pt x="98" y="2"/>
                    </a:lnTo>
                    <a:lnTo>
                      <a:pt x="70" y="6"/>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58" y="52"/>
                    </a:lnTo>
                    <a:lnTo>
                      <a:pt x="158" y="52"/>
                    </a:lnTo>
                    <a:lnTo>
                      <a:pt x="218" y="50"/>
                    </a:lnTo>
                    <a:lnTo>
                      <a:pt x="266" y="44"/>
                    </a:lnTo>
                    <a:lnTo>
                      <a:pt x="286" y="42"/>
                    </a:lnTo>
                    <a:lnTo>
                      <a:pt x="300" y="38"/>
                    </a:lnTo>
                    <a:lnTo>
                      <a:pt x="308" y="32"/>
                    </a:lnTo>
                    <a:lnTo>
                      <a:pt x="312" y="30"/>
                    </a:lnTo>
                    <a:lnTo>
                      <a:pt x="312" y="28"/>
                    </a:lnTo>
                    <a:lnTo>
                      <a:pt x="312" y="28"/>
                    </a:lnTo>
                    <a:lnTo>
                      <a:pt x="312" y="26"/>
                    </a:lnTo>
                    <a:lnTo>
                      <a:pt x="308" y="22"/>
                    </a:lnTo>
                    <a:lnTo>
                      <a:pt x="300" y="18"/>
                    </a:lnTo>
                    <a:lnTo>
                      <a:pt x="286" y="12"/>
                    </a:lnTo>
                    <a:lnTo>
                      <a:pt x="266" y="8"/>
                    </a:lnTo>
                    <a:lnTo>
                      <a:pt x="244" y="6"/>
                    </a:lnTo>
                    <a:lnTo>
                      <a:pt x="218" y="2"/>
                    </a:lnTo>
                    <a:lnTo>
                      <a:pt x="158" y="0"/>
                    </a:lnTo>
                    <a:close/>
                  </a:path>
                </a:pathLst>
              </a:custGeom>
              <a:solidFill>
                <a:srgbClr val="8981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1" name="Freeform 639"/>
              <p:cNvSpPr>
                <a:spLocks/>
              </p:cNvSpPr>
              <p:nvPr/>
            </p:nvSpPr>
            <p:spPr bwMode="auto">
              <a:xfrm>
                <a:off x="4741" y="4200"/>
                <a:ext cx="306" cy="52"/>
              </a:xfrm>
              <a:custGeom>
                <a:avLst/>
                <a:gdLst>
                  <a:gd name="T0" fmla="*/ 154 w 306"/>
                  <a:gd name="T1" fmla="*/ 52 h 52"/>
                  <a:gd name="T2" fmla="*/ 154 w 306"/>
                  <a:gd name="T3" fmla="*/ 52 h 52"/>
                  <a:gd name="T4" fmla="*/ 94 w 306"/>
                  <a:gd name="T5" fmla="*/ 50 h 52"/>
                  <a:gd name="T6" fmla="*/ 44 w 306"/>
                  <a:gd name="T7" fmla="*/ 44 h 52"/>
                  <a:gd name="T8" fmla="*/ 26 w 306"/>
                  <a:gd name="T9" fmla="*/ 40 h 52"/>
                  <a:gd name="T10" fmla="*/ 12 w 306"/>
                  <a:gd name="T11" fmla="*/ 38 h 52"/>
                  <a:gd name="T12" fmla="*/ 2 w 306"/>
                  <a:gd name="T13" fmla="*/ 32 h 52"/>
                  <a:gd name="T14" fmla="*/ 0 w 306"/>
                  <a:gd name="T15" fmla="*/ 30 h 52"/>
                  <a:gd name="T16" fmla="*/ 0 w 306"/>
                  <a:gd name="T17" fmla="*/ 28 h 52"/>
                  <a:gd name="T18" fmla="*/ 0 w 306"/>
                  <a:gd name="T19" fmla="*/ 28 h 52"/>
                  <a:gd name="T20" fmla="*/ 0 w 306"/>
                  <a:gd name="T21" fmla="*/ 26 h 52"/>
                  <a:gd name="T22" fmla="*/ 2 w 306"/>
                  <a:gd name="T23" fmla="*/ 22 h 52"/>
                  <a:gd name="T24" fmla="*/ 12 w 306"/>
                  <a:gd name="T25" fmla="*/ 18 h 52"/>
                  <a:gd name="T26" fmla="*/ 26 w 306"/>
                  <a:gd name="T27" fmla="*/ 12 h 52"/>
                  <a:gd name="T28" fmla="*/ 44 w 306"/>
                  <a:gd name="T29" fmla="*/ 8 h 52"/>
                  <a:gd name="T30" fmla="*/ 68 w 306"/>
                  <a:gd name="T31" fmla="*/ 6 h 52"/>
                  <a:gd name="T32" fmla="*/ 94 w 306"/>
                  <a:gd name="T33" fmla="*/ 2 h 52"/>
                  <a:gd name="T34" fmla="*/ 154 w 306"/>
                  <a:gd name="T35" fmla="*/ 0 h 52"/>
                  <a:gd name="T36" fmla="*/ 154 w 306"/>
                  <a:gd name="T37" fmla="*/ 0 h 52"/>
                  <a:gd name="T38" fmla="*/ 212 w 306"/>
                  <a:gd name="T39" fmla="*/ 2 h 52"/>
                  <a:gd name="T40" fmla="*/ 238 w 306"/>
                  <a:gd name="T41" fmla="*/ 6 h 52"/>
                  <a:gd name="T42" fmla="*/ 260 w 306"/>
                  <a:gd name="T43" fmla="*/ 8 h 52"/>
                  <a:gd name="T44" fmla="*/ 280 w 306"/>
                  <a:gd name="T45" fmla="*/ 12 h 52"/>
                  <a:gd name="T46" fmla="*/ 294 w 306"/>
                  <a:gd name="T47" fmla="*/ 18 h 52"/>
                  <a:gd name="T48" fmla="*/ 302 w 306"/>
                  <a:gd name="T49" fmla="*/ 22 h 52"/>
                  <a:gd name="T50" fmla="*/ 306 w 306"/>
                  <a:gd name="T51" fmla="*/ 26 h 52"/>
                  <a:gd name="T52" fmla="*/ 306 w 306"/>
                  <a:gd name="T53" fmla="*/ 28 h 52"/>
                  <a:gd name="T54" fmla="*/ 306 w 306"/>
                  <a:gd name="T55" fmla="*/ 28 h 52"/>
                  <a:gd name="T56" fmla="*/ 306 w 306"/>
                  <a:gd name="T57" fmla="*/ 30 h 52"/>
                  <a:gd name="T58" fmla="*/ 302 w 306"/>
                  <a:gd name="T59" fmla="*/ 32 h 52"/>
                  <a:gd name="T60" fmla="*/ 294 w 306"/>
                  <a:gd name="T61" fmla="*/ 38 h 52"/>
                  <a:gd name="T62" fmla="*/ 280 w 306"/>
                  <a:gd name="T63" fmla="*/ 40 h 52"/>
                  <a:gd name="T64" fmla="*/ 260 w 306"/>
                  <a:gd name="T65" fmla="*/ 44 h 52"/>
                  <a:gd name="T66" fmla="*/ 212 w 306"/>
                  <a:gd name="T67" fmla="*/ 50 h 52"/>
                  <a:gd name="T68" fmla="*/ 154 w 306"/>
                  <a:gd name="T6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52"/>
                    </a:moveTo>
                    <a:lnTo>
                      <a:pt x="154" y="52"/>
                    </a:lnTo>
                    <a:lnTo>
                      <a:pt x="94" y="50"/>
                    </a:lnTo>
                    <a:lnTo>
                      <a:pt x="44" y="44"/>
                    </a:lnTo>
                    <a:lnTo>
                      <a:pt x="26" y="40"/>
                    </a:lnTo>
                    <a:lnTo>
                      <a:pt x="12" y="38"/>
                    </a:lnTo>
                    <a:lnTo>
                      <a:pt x="2" y="32"/>
                    </a:lnTo>
                    <a:lnTo>
                      <a:pt x="0" y="30"/>
                    </a:lnTo>
                    <a:lnTo>
                      <a:pt x="0" y="28"/>
                    </a:lnTo>
                    <a:lnTo>
                      <a:pt x="0" y="28"/>
                    </a:lnTo>
                    <a:lnTo>
                      <a:pt x="0" y="26"/>
                    </a:lnTo>
                    <a:lnTo>
                      <a:pt x="2" y="22"/>
                    </a:lnTo>
                    <a:lnTo>
                      <a:pt x="12" y="18"/>
                    </a:lnTo>
                    <a:lnTo>
                      <a:pt x="26" y="12"/>
                    </a:lnTo>
                    <a:lnTo>
                      <a:pt x="44" y="8"/>
                    </a:lnTo>
                    <a:lnTo>
                      <a:pt x="68" y="6"/>
                    </a:lnTo>
                    <a:lnTo>
                      <a:pt x="94" y="2"/>
                    </a:lnTo>
                    <a:lnTo>
                      <a:pt x="154" y="0"/>
                    </a:lnTo>
                    <a:lnTo>
                      <a:pt x="154" y="0"/>
                    </a:lnTo>
                    <a:lnTo>
                      <a:pt x="212" y="2"/>
                    </a:lnTo>
                    <a:lnTo>
                      <a:pt x="238" y="6"/>
                    </a:lnTo>
                    <a:lnTo>
                      <a:pt x="260" y="8"/>
                    </a:lnTo>
                    <a:lnTo>
                      <a:pt x="280" y="12"/>
                    </a:lnTo>
                    <a:lnTo>
                      <a:pt x="294" y="18"/>
                    </a:lnTo>
                    <a:lnTo>
                      <a:pt x="302" y="22"/>
                    </a:lnTo>
                    <a:lnTo>
                      <a:pt x="306" y="26"/>
                    </a:lnTo>
                    <a:lnTo>
                      <a:pt x="306" y="28"/>
                    </a:lnTo>
                    <a:lnTo>
                      <a:pt x="306" y="28"/>
                    </a:lnTo>
                    <a:lnTo>
                      <a:pt x="306" y="30"/>
                    </a:lnTo>
                    <a:lnTo>
                      <a:pt x="302" y="32"/>
                    </a:lnTo>
                    <a:lnTo>
                      <a:pt x="294" y="38"/>
                    </a:lnTo>
                    <a:lnTo>
                      <a:pt x="280" y="40"/>
                    </a:lnTo>
                    <a:lnTo>
                      <a:pt x="260" y="44"/>
                    </a:lnTo>
                    <a:lnTo>
                      <a:pt x="212" y="50"/>
                    </a:lnTo>
                    <a:lnTo>
                      <a:pt x="154" y="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2" name="Freeform 640"/>
              <p:cNvSpPr>
                <a:spLocks/>
              </p:cNvSpPr>
              <p:nvPr/>
            </p:nvSpPr>
            <p:spPr bwMode="auto">
              <a:xfrm>
                <a:off x="4737" y="4200"/>
                <a:ext cx="312" cy="52"/>
              </a:xfrm>
              <a:custGeom>
                <a:avLst/>
                <a:gdLst>
                  <a:gd name="T0" fmla="*/ 158 w 312"/>
                  <a:gd name="T1" fmla="*/ 0 h 52"/>
                  <a:gd name="T2" fmla="*/ 158 w 312"/>
                  <a:gd name="T3" fmla="*/ 0 h 52"/>
                  <a:gd name="T4" fmla="*/ 98 w 312"/>
                  <a:gd name="T5" fmla="*/ 2 h 52"/>
                  <a:gd name="T6" fmla="*/ 70 w 312"/>
                  <a:gd name="T7" fmla="*/ 6 h 52"/>
                  <a:gd name="T8" fmla="*/ 48 w 312"/>
                  <a:gd name="T9" fmla="*/ 8 h 52"/>
                  <a:gd name="T10" fmla="*/ 28 w 312"/>
                  <a:gd name="T11" fmla="*/ 12 h 52"/>
                  <a:gd name="T12" fmla="*/ 14 w 312"/>
                  <a:gd name="T13" fmla="*/ 18 h 52"/>
                  <a:gd name="T14" fmla="*/ 4 w 312"/>
                  <a:gd name="T15" fmla="*/ 22 h 52"/>
                  <a:gd name="T16" fmla="*/ 2 w 312"/>
                  <a:gd name="T17" fmla="*/ 26 h 52"/>
                  <a:gd name="T18" fmla="*/ 0 w 312"/>
                  <a:gd name="T19" fmla="*/ 28 h 52"/>
                  <a:gd name="T20" fmla="*/ 0 w 312"/>
                  <a:gd name="T21" fmla="*/ 28 h 52"/>
                  <a:gd name="T22" fmla="*/ 2 w 312"/>
                  <a:gd name="T23" fmla="*/ 30 h 52"/>
                  <a:gd name="T24" fmla="*/ 4 w 312"/>
                  <a:gd name="T25" fmla="*/ 32 h 52"/>
                  <a:gd name="T26" fmla="*/ 14 w 312"/>
                  <a:gd name="T27" fmla="*/ 38 h 52"/>
                  <a:gd name="T28" fmla="*/ 28 w 312"/>
                  <a:gd name="T29" fmla="*/ 42 h 52"/>
                  <a:gd name="T30" fmla="*/ 48 w 312"/>
                  <a:gd name="T31" fmla="*/ 44 h 52"/>
                  <a:gd name="T32" fmla="*/ 98 w 312"/>
                  <a:gd name="T33" fmla="*/ 50 h 52"/>
                  <a:gd name="T34" fmla="*/ 158 w 312"/>
                  <a:gd name="T35" fmla="*/ 52 h 52"/>
                  <a:gd name="T36" fmla="*/ 158 w 312"/>
                  <a:gd name="T37" fmla="*/ 52 h 52"/>
                  <a:gd name="T38" fmla="*/ 218 w 312"/>
                  <a:gd name="T39" fmla="*/ 50 h 52"/>
                  <a:gd name="T40" fmla="*/ 266 w 312"/>
                  <a:gd name="T41" fmla="*/ 44 h 52"/>
                  <a:gd name="T42" fmla="*/ 286 w 312"/>
                  <a:gd name="T43" fmla="*/ 42 h 52"/>
                  <a:gd name="T44" fmla="*/ 300 w 312"/>
                  <a:gd name="T45" fmla="*/ 38 h 52"/>
                  <a:gd name="T46" fmla="*/ 308 w 312"/>
                  <a:gd name="T47" fmla="*/ 32 h 52"/>
                  <a:gd name="T48" fmla="*/ 312 w 312"/>
                  <a:gd name="T49" fmla="*/ 30 h 52"/>
                  <a:gd name="T50" fmla="*/ 312 w 312"/>
                  <a:gd name="T51" fmla="*/ 28 h 52"/>
                  <a:gd name="T52" fmla="*/ 312 w 312"/>
                  <a:gd name="T53" fmla="*/ 28 h 52"/>
                  <a:gd name="T54" fmla="*/ 312 w 312"/>
                  <a:gd name="T55" fmla="*/ 26 h 52"/>
                  <a:gd name="T56" fmla="*/ 308 w 312"/>
                  <a:gd name="T57" fmla="*/ 22 h 52"/>
                  <a:gd name="T58" fmla="*/ 300 w 312"/>
                  <a:gd name="T59" fmla="*/ 18 h 52"/>
                  <a:gd name="T60" fmla="*/ 286 w 312"/>
                  <a:gd name="T61" fmla="*/ 12 h 52"/>
                  <a:gd name="T62" fmla="*/ 266 w 312"/>
                  <a:gd name="T63" fmla="*/ 8 h 52"/>
                  <a:gd name="T64" fmla="*/ 244 w 312"/>
                  <a:gd name="T65" fmla="*/ 6 h 52"/>
                  <a:gd name="T66" fmla="*/ 218 w 312"/>
                  <a:gd name="T67" fmla="*/ 2 h 52"/>
                  <a:gd name="T68" fmla="*/ 158 w 312"/>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2" h="52">
                    <a:moveTo>
                      <a:pt x="158" y="0"/>
                    </a:moveTo>
                    <a:lnTo>
                      <a:pt x="158" y="0"/>
                    </a:lnTo>
                    <a:lnTo>
                      <a:pt x="98" y="2"/>
                    </a:lnTo>
                    <a:lnTo>
                      <a:pt x="70" y="6"/>
                    </a:lnTo>
                    <a:lnTo>
                      <a:pt x="48" y="8"/>
                    </a:lnTo>
                    <a:lnTo>
                      <a:pt x="28" y="12"/>
                    </a:lnTo>
                    <a:lnTo>
                      <a:pt x="14" y="18"/>
                    </a:lnTo>
                    <a:lnTo>
                      <a:pt x="4" y="22"/>
                    </a:lnTo>
                    <a:lnTo>
                      <a:pt x="2" y="26"/>
                    </a:lnTo>
                    <a:lnTo>
                      <a:pt x="0" y="28"/>
                    </a:lnTo>
                    <a:lnTo>
                      <a:pt x="0" y="28"/>
                    </a:lnTo>
                    <a:lnTo>
                      <a:pt x="2" y="30"/>
                    </a:lnTo>
                    <a:lnTo>
                      <a:pt x="4" y="32"/>
                    </a:lnTo>
                    <a:lnTo>
                      <a:pt x="14" y="38"/>
                    </a:lnTo>
                    <a:lnTo>
                      <a:pt x="28" y="42"/>
                    </a:lnTo>
                    <a:lnTo>
                      <a:pt x="48" y="44"/>
                    </a:lnTo>
                    <a:lnTo>
                      <a:pt x="98" y="50"/>
                    </a:lnTo>
                    <a:lnTo>
                      <a:pt x="158" y="52"/>
                    </a:lnTo>
                    <a:lnTo>
                      <a:pt x="158" y="52"/>
                    </a:lnTo>
                    <a:lnTo>
                      <a:pt x="218" y="50"/>
                    </a:lnTo>
                    <a:lnTo>
                      <a:pt x="266" y="44"/>
                    </a:lnTo>
                    <a:lnTo>
                      <a:pt x="286" y="42"/>
                    </a:lnTo>
                    <a:lnTo>
                      <a:pt x="300" y="38"/>
                    </a:lnTo>
                    <a:lnTo>
                      <a:pt x="308" y="32"/>
                    </a:lnTo>
                    <a:lnTo>
                      <a:pt x="312" y="30"/>
                    </a:lnTo>
                    <a:lnTo>
                      <a:pt x="312" y="28"/>
                    </a:lnTo>
                    <a:lnTo>
                      <a:pt x="312" y="28"/>
                    </a:lnTo>
                    <a:lnTo>
                      <a:pt x="312" y="26"/>
                    </a:lnTo>
                    <a:lnTo>
                      <a:pt x="308" y="22"/>
                    </a:lnTo>
                    <a:lnTo>
                      <a:pt x="300" y="18"/>
                    </a:lnTo>
                    <a:lnTo>
                      <a:pt x="286" y="12"/>
                    </a:lnTo>
                    <a:lnTo>
                      <a:pt x="266" y="8"/>
                    </a:lnTo>
                    <a:lnTo>
                      <a:pt x="244" y="6"/>
                    </a:lnTo>
                    <a:lnTo>
                      <a:pt x="218" y="2"/>
                    </a:lnTo>
                    <a:lnTo>
                      <a:pt x="1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3" name="Freeform 641"/>
              <p:cNvSpPr>
                <a:spLocks noEditPoints="1"/>
              </p:cNvSpPr>
              <p:nvPr/>
            </p:nvSpPr>
            <p:spPr bwMode="auto">
              <a:xfrm>
                <a:off x="4741" y="4200"/>
                <a:ext cx="306" cy="52"/>
              </a:xfrm>
              <a:custGeom>
                <a:avLst/>
                <a:gdLst>
                  <a:gd name="T0" fmla="*/ 154 w 306"/>
                  <a:gd name="T1" fmla="*/ 50 h 52"/>
                  <a:gd name="T2" fmla="*/ 46 w 306"/>
                  <a:gd name="T3" fmla="*/ 44 h 52"/>
                  <a:gd name="T4" fmla="*/ 14 w 306"/>
                  <a:gd name="T5" fmla="*/ 36 h 52"/>
                  <a:gd name="T6" fmla="*/ 2 w 306"/>
                  <a:gd name="T7" fmla="*/ 30 h 52"/>
                  <a:gd name="T8" fmla="*/ 2 w 306"/>
                  <a:gd name="T9" fmla="*/ 28 h 52"/>
                  <a:gd name="T10" fmla="*/ 4 w 306"/>
                  <a:gd name="T11" fmla="*/ 22 h 52"/>
                  <a:gd name="T12" fmla="*/ 28 w 306"/>
                  <a:gd name="T13" fmla="*/ 14 h 52"/>
                  <a:gd name="T14" fmla="*/ 70 w 306"/>
                  <a:gd name="T15" fmla="*/ 6 h 52"/>
                  <a:gd name="T16" fmla="*/ 154 w 306"/>
                  <a:gd name="T17" fmla="*/ 0 h 52"/>
                  <a:gd name="T18" fmla="*/ 212 w 306"/>
                  <a:gd name="T19" fmla="*/ 2 h 52"/>
                  <a:gd name="T20" fmla="*/ 260 w 306"/>
                  <a:gd name="T21" fmla="*/ 8 h 52"/>
                  <a:gd name="T22" fmla="*/ 292 w 306"/>
                  <a:gd name="T23" fmla="*/ 18 h 52"/>
                  <a:gd name="T24" fmla="*/ 302 w 306"/>
                  <a:gd name="T25" fmla="*/ 26 h 52"/>
                  <a:gd name="T26" fmla="*/ 304 w 306"/>
                  <a:gd name="T27" fmla="*/ 28 h 52"/>
                  <a:gd name="T28" fmla="*/ 300 w 306"/>
                  <a:gd name="T29" fmla="*/ 32 h 52"/>
                  <a:gd name="T30" fmla="*/ 278 w 306"/>
                  <a:gd name="T31" fmla="*/ 40 h 52"/>
                  <a:gd name="T32" fmla="*/ 212 w 306"/>
                  <a:gd name="T33" fmla="*/ 48 h 52"/>
                  <a:gd name="T34" fmla="*/ 154 w 306"/>
                  <a:gd name="T35" fmla="*/ 0 h 52"/>
                  <a:gd name="T36" fmla="*/ 94 w 306"/>
                  <a:gd name="T37" fmla="*/ 2 h 52"/>
                  <a:gd name="T38" fmla="*/ 44 w 306"/>
                  <a:gd name="T39" fmla="*/ 8 h 52"/>
                  <a:gd name="T40" fmla="*/ 12 w 306"/>
                  <a:gd name="T41" fmla="*/ 18 h 52"/>
                  <a:gd name="T42" fmla="*/ 0 w 306"/>
                  <a:gd name="T43" fmla="*/ 26 h 52"/>
                  <a:gd name="T44" fmla="*/ 0 w 306"/>
                  <a:gd name="T45" fmla="*/ 28 h 52"/>
                  <a:gd name="T46" fmla="*/ 2 w 306"/>
                  <a:gd name="T47" fmla="*/ 32 h 52"/>
                  <a:gd name="T48" fmla="*/ 26 w 306"/>
                  <a:gd name="T49" fmla="*/ 40 h 52"/>
                  <a:gd name="T50" fmla="*/ 94 w 306"/>
                  <a:gd name="T51" fmla="*/ 50 h 52"/>
                  <a:gd name="T52" fmla="*/ 154 w 306"/>
                  <a:gd name="T53" fmla="*/ 52 h 52"/>
                  <a:gd name="T54" fmla="*/ 260 w 306"/>
                  <a:gd name="T55" fmla="*/ 44 h 52"/>
                  <a:gd name="T56" fmla="*/ 294 w 306"/>
                  <a:gd name="T57" fmla="*/ 38 h 52"/>
                  <a:gd name="T58" fmla="*/ 306 w 306"/>
                  <a:gd name="T59" fmla="*/ 30 h 52"/>
                  <a:gd name="T60" fmla="*/ 306 w 306"/>
                  <a:gd name="T61" fmla="*/ 28 h 52"/>
                  <a:gd name="T62" fmla="*/ 302 w 306"/>
                  <a:gd name="T63" fmla="*/ 22 h 52"/>
                  <a:gd name="T64" fmla="*/ 280 w 306"/>
                  <a:gd name="T65" fmla="*/ 12 h 52"/>
                  <a:gd name="T66" fmla="*/ 238 w 306"/>
                  <a:gd name="T67" fmla="*/ 6 h 52"/>
                  <a:gd name="T68" fmla="*/ 154 w 30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50"/>
                    </a:moveTo>
                    <a:lnTo>
                      <a:pt x="154" y="50"/>
                    </a:lnTo>
                    <a:lnTo>
                      <a:pt x="96" y="48"/>
                    </a:lnTo>
                    <a:lnTo>
                      <a:pt x="46" y="44"/>
                    </a:lnTo>
                    <a:lnTo>
                      <a:pt x="28" y="40"/>
                    </a:lnTo>
                    <a:lnTo>
                      <a:pt x="14" y="36"/>
                    </a:lnTo>
                    <a:lnTo>
                      <a:pt x="4" y="32"/>
                    </a:lnTo>
                    <a:lnTo>
                      <a:pt x="2" y="30"/>
                    </a:lnTo>
                    <a:lnTo>
                      <a:pt x="2" y="28"/>
                    </a:lnTo>
                    <a:lnTo>
                      <a:pt x="2" y="28"/>
                    </a:lnTo>
                    <a:lnTo>
                      <a:pt x="2" y="26"/>
                    </a:lnTo>
                    <a:lnTo>
                      <a:pt x="4" y="22"/>
                    </a:lnTo>
                    <a:lnTo>
                      <a:pt x="14" y="18"/>
                    </a:lnTo>
                    <a:lnTo>
                      <a:pt x="28" y="14"/>
                    </a:lnTo>
                    <a:lnTo>
                      <a:pt x="46" y="8"/>
                    </a:lnTo>
                    <a:lnTo>
                      <a:pt x="70" y="6"/>
                    </a:lnTo>
                    <a:lnTo>
                      <a:pt x="96" y="2"/>
                    </a:lnTo>
                    <a:lnTo>
                      <a:pt x="154" y="0"/>
                    </a:lnTo>
                    <a:lnTo>
                      <a:pt x="154" y="0"/>
                    </a:lnTo>
                    <a:lnTo>
                      <a:pt x="212" y="2"/>
                    </a:lnTo>
                    <a:lnTo>
                      <a:pt x="236" y="6"/>
                    </a:lnTo>
                    <a:lnTo>
                      <a:pt x="260" y="8"/>
                    </a:lnTo>
                    <a:lnTo>
                      <a:pt x="278" y="14"/>
                    </a:lnTo>
                    <a:lnTo>
                      <a:pt x="292" y="18"/>
                    </a:lnTo>
                    <a:lnTo>
                      <a:pt x="300" y="22"/>
                    </a:lnTo>
                    <a:lnTo>
                      <a:pt x="302" y="26"/>
                    </a:lnTo>
                    <a:lnTo>
                      <a:pt x="304" y="28"/>
                    </a:lnTo>
                    <a:lnTo>
                      <a:pt x="304" y="28"/>
                    </a:lnTo>
                    <a:lnTo>
                      <a:pt x="302" y="30"/>
                    </a:lnTo>
                    <a:lnTo>
                      <a:pt x="300" y="32"/>
                    </a:lnTo>
                    <a:lnTo>
                      <a:pt x="292" y="36"/>
                    </a:lnTo>
                    <a:lnTo>
                      <a:pt x="278" y="40"/>
                    </a:lnTo>
                    <a:lnTo>
                      <a:pt x="260" y="44"/>
                    </a:lnTo>
                    <a:lnTo>
                      <a:pt x="212" y="48"/>
                    </a:lnTo>
                    <a:lnTo>
                      <a:pt x="154" y="50"/>
                    </a:lnTo>
                    <a:close/>
                    <a:moveTo>
                      <a:pt x="154" y="0"/>
                    </a:moveTo>
                    <a:lnTo>
                      <a:pt x="154" y="0"/>
                    </a:lnTo>
                    <a:lnTo>
                      <a:pt x="94" y="2"/>
                    </a:lnTo>
                    <a:lnTo>
                      <a:pt x="68" y="6"/>
                    </a:lnTo>
                    <a:lnTo>
                      <a:pt x="44" y="8"/>
                    </a:lnTo>
                    <a:lnTo>
                      <a:pt x="26" y="12"/>
                    </a:lnTo>
                    <a:lnTo>
                      <a:pt x="12" y="18"/>
                    </a:lnTo>
                    <a:lnTo>
                      <a:pt x="2" y="22"/>
                    </a:lnTo>
                    <a:lnTo>
                      <a:pt x="0" y="26"/>
                    </a:lnTo>
                    <a:lnTo>
                      <a:pt x="0" y="28"/>
                    </a:lnTo>
                    <a:lnTo>
                      <a:pt x="0" y="28"/>
                    </a:lnTo>
                    <a:lnTo>
                      <a:pt x="0" y="30"/>
                    </a:lnTo>
                    <a:lnTo>
                      <a:pt x="2" y="32"/>
                    </a:lnTo>
                    <a:lnTo>
                      <a:pt x="12" y="38"/>
                    </a:lnTo>
                    <a:lnTo>
                      <a:pt x="26" y="40"/>
                    </a:lnTo>
                    <a:lnTo>
                      <a:pt x="44" y="44"/>
                    </a:lnTo>
                    <a:lnTo>
                      <a:pt x="94" y="50"/>
                    </a:lnTo>
                    <a:lnTo>
                      <a:pt x="154" y="52"/>
                    </a:lnTo>
                    <a:lnTo>
                      <a:pt x="154" y="52"/>
                    </a:lnTo>
                    <a:lnTo>
                      <a:pt x="212" y="50"/>
                    </a:lnTo>
                    <a:lnTo>
                      <a:pt x="260" y="44"/>
                    </a:lnTo>
                    <a:lnTo>
                      <a:pt x="280" y="40"/>
                    </a:lnTo>
                    <a:lnTo>
                      <a:pt x="294" y="38"/>
                    </a:lnTo>
                    <a:lnTo>
                      <a:pt x="302" y="32"/>
                    </a:lnTo>
                    <a:lnTo>
                      <a:pt x="306" y="30"/>
                    </a:lnTo>
                    <a:lnTo>
                      <a:pt x="306" y="28"/>
                    </a:lnTo>
                    <a:lnTo>
                      <a:pt x="306" y="28"/>
                    </a:lnTo>
                    <a:lnTo>
                      <a:pt x="306" y="26"/>
                    </a:lnTo>
                    <a:lnTo>
                      <a:pt x="302" y="22"/>
                    </a:lnTo>
                    <a:lnTo>
                      <a:pt x="294" y="18"/>
                    </a:lnTo>
                    <a:lnTo>
                      <a:pt x="280" y="12"/>
                    </a:lnTo>
                    <a:lnTo>
                      <a:pt x="260" y="8"/>
                    </a:lnTo>
                    <a:lnTo>
                      <a:pt x="238" y="6"/>
                    </a:lnTo>
                    <a:lnTo>
                      <a:pt x="212" y="2"/>
                    </a:lnTo>
                    <a:lnTo>
                      <a:pt x="154" y="0"/>
                    </a:lnTo>
                    <a:close/>
                  </a:path>
                </a:pathLst>
              </a:custGeom>
              <a:solidFill>
                <a:srgbClr val="89817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4" name="Freeform 642"/>
              <p:cNvSpPr>
                <a:spLocks/>
              </p:cNvSpPr>
              <p:nvPr/>
            </p:nvSpPr>
            <p:spPr bwMode="auto">
              <a:xfrm>
                <a:off x="4743" y="4200"/>
                <a:ext cx="302" cy="50"/>
              </a:xfrm>
              <a:custGeom>
                <a:avLst/>
                <a:gdLst>
                  <a:gd name="T0" fmla="*/ 152 w 302"/>
                  <a:gd name="T1" fmla="*/ 50 h 50"/>
                  <a:gd name="T2" fmla="*/ 152 w 302"/>
                  <a:gd name="T3" fmla="*/ 50 h 50"/>
                  <a:gd name="T4" fmla="*/ 94 w 302"/>
                  <a:gd name="T5" fmla="*/ 48 h 50"/>
                  <a:gd name="T6" fmla="*/ 44 w 302"/>
                  <a:gd name="T7" fmla="*/ 44 h 50"/>
                  <a:gd name="T8" fmla="*/ 26 w 302"/>
                  <a:gd name="T9" fmla="*/ 40 h 50"/>
                  <a:gd name="T10" fmla="*/ 12 w 302"/>
                  <a:gd name="T11" fmla="*/ 36 h 50"/>
                  <a:gd name="T12" fmla="*/ 2 w 302"/>
                  <a:gd name="T13" fmla="*/ 32 h 50"/>
                  <a:gd name="T14" fmla="*/ 0 w 302"/>
                  <a:gd name="T15" fmla="*/ 30 h 50"/>
                  <a:gd name="T16" fmla="*/ 0 w 302"/>
                  <a:gd name="T17" fmla="*/ 28 h 50"/>
                  <a:gd name="T18" fmla="*/ 0 w 302"/>
                  <a:gd name="T19" fmla="*/ 28 h 50"/>
                  <a:gd name="T20" fmla="*/ 0 w 302"/>
                  <a:gd name="T21" fmla="*/ 26 h 50"/>
                  <a:gd name="T22" fmla="*/ 2 w 302"/>
                  <a:gd name="T23" fmla="*/ 22 h 50"/>
                  <a:gd name="T24" fmla="*/ 12 w 302"/>
                  <a:gd name="T25" fmla="*/ 18 h 50"/>
                  <a:gd name="T26" fmla="*/ 26 w 302"/>
                  <a:gd name="T27" fmla="*/ 14 h 50"/>
                  <a:gd name="T28" fmla="*/ 44 w 302"/>
                  <a:gd name="T29" fmla="*/ 8 h 50"/>
                  <a:gd name="T30" fmla="*/ 68 w 302"/>
                  <a:gd name="T31" fmla="*/ 6 h 50"/>
                  <a:gd name="T32" fmla="*/ 94 w 302"/>
                  <a:gd name="T33" fmla="*/ 2 h 50"/>
                  <a:gd name="T34" fmla="*/ 152 w 302"/>
                  <a:gd name="T35" fmla="*/ 0 h 50"/>
                  <a:gd name="T36" fmla="*/ 152 w 302"/>
                  <a:gd name="T37" fmla="*/ 0 h 50"/>
                  <a:gd name="T38" fmla="*/ 210 w 302"/>
                  <a:gd name="T39" fmla="*/ 2 h 50"/>
                  <a:gd name="T40" fmla="*/ 234 w 302"/>
                  <a:gd name="T41" fmla="*/ 6 h 50"/>
                  <a:gd name="T42" fmla="*/ 258 w 302"/>
                  <a:gd name="T43" fmla="*/ 8 h 50"/>
                  <a:gd name="T44" fmla="*/ 276 w 302"/>
                  <a:gd name="T45" fmla="*/ 14 h 50"/>
                  <a:gd name="T46" fmla="*/ 290 w 302"/>
                  <a:gd name="T47" fmla="*/ 18 h 50"/>
                  <a:gd name="T48" fmla="*/ 298 w 302"/>
                  <a:gd name="T49" fmla="*/ 22 h 50"/>
                  <a:gd name="T50" fmla="*/ 300 w 302"/>
                  <a:gd name="T51" fmla="*/ 26 h 50"/>
                  <a:gd name="T52" fmla="*/ 302 w 302"/>
                  <a:gd name="T53" fmla="*/ 28 h 50"/>
                  <a:gd name="T54" fmla="*/ 302 w 302"/>
                  <a:gd name="T55" fmla="*/ 28 h 50"/>
                  <a:gd name="T56" fmla="*/ 300 w 302"/>
                  <a:gd name="T57" fmla="*/ 30 h 50"/>
                  <a:gd name="T58" fmla="*/ 298 w 302"/>
                  <a:gd name="T59" fmla="*/ 32 h 50"/>
                  <a:gd name="T60" fmla="*/ 290 w 302"/>
                  <a:gd name="T61" fmla="*/ 36 h 50"/>
                  <a:gd name="T62" fmla="*/ 276 w 302"/>
                  <a:gd name="T63" fmla="*/ 40 h 50"/>
                  <a:gd name="T64" fmla="*/ 258 w 302"/>
                  <a:gd name="T65" fmla="*/ 44 h 50"/>
                  <a:gd name="T66" fmla="*/ 210 w 302"/>
                  <a:gd name="T67" fmla="*/ 48 h 50"/>
                  <a:gd name="T68" fmla="*/ 152 w 302"/>
                  <a:gd name="T69"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50"/>
                    </a:moveTo>
                    <a:lnTo>
                      <a:pt x="152" y="50"/>
                    </a:lnTo>
                    <a:lnTo>
                      <a:pt x="94" y="48"/>
                    </a:lnTo>
                    <a:lnTo>
                      <a:pt x="44" y="44"/>
                    </a:lnTo>
                    <a:lnTo>
                      <a:pt x="26" y="40"/>
                    </a:lnTo>
                    <a:lnTo>
                      <a:pt x="12" y="36"/>
                    </a:lnTo>
                    <a:lnTo>
                      <a:pt x="2" y="32"/>
                    </a:lnTo>
                    <a:lnTo>
                      <a:pt x="0" y="30"/>
                    </a:lnTo>
                    <a:lnTo>
                      <a:pt x="0" y="28"/>
                    </a:lnTo>
                    <a:lnTo>
                      <a:pt x="0" y="28"/>
                    </a:lnTo>
                    <a:lnTo>
                      <a:pt x="0" y="26"/>
                    </a:lnTo>
                    <a:lnTo>
                      <a:pt x="2" y="22"/>
                    </a:lnTo>
                    <a:lnTo>
                      <a:pt x="12" y="18"/>
                    </a:lnTo>
                    <a:lnTo>
                      <a:pt x="26" y="14"/>
                    </a:lnTo>
                    <a:lnTo>
                      <a:pt x="44" y="8"/>
                    </a:lnTo>
                    <a:lnTo>
                      <a:pt x="68" y="6"/>
                    </a:lnTo>
                    <a:lnTo>
                      <a:pt x="94" y="2"/>
                    </a:lnTo>
                    <a:lnTo>
                      <a:pt x="152" y="0"/>
                    </a:lnTo>
                    <a:lnTo>
                      <a:pt x="152" y="0"/>
                    </a:lnTo>
                    <a:lnTo>
                      <a:pt x="210" y="2"/>
                    </a:lnTo>
                    <a:lnTo>
                      <a:pt x="234" y="6"/>
                    </a:lnTo>
                    <a:lnTo>
                      <a:pt x="258" y="8"/>
                    </a:lnTo>
                    <a:lnTo>
                      <a:pt x="276" y="14"/>
                    </a:lnTo>
                    <a:lnTo>
                      <a:pt x="290" y="18"/>
                    </a:lnTo>
                    <a:lnTo>
                      <a:pt x="298" y="22"/>
                    </a:lnTo>
                    <a:lnTo>
                      <a:pt x="300" y="26"/>
                    </a:lnTo>
                    <a:lnTo>
                      <a:pt x="302" y="28"/>
                    </a:lnTo>
                    <a:lnTo>
                      <a:pt x="302" y="28"/>
                    </a:lnTo>
                    <a:lnTo>
                      <a:pt x="300" y="30"/>
                    </a:lnTo>
                    <a:lnTo>
                      <a:pt x="298" y="32"/>
                    </a:lnTo>
                    <a:lnTo>
                      <a:pt x="290" y="36"/>
                    </a:lnTo>
                    <a:lnTo>
                      <a:pt x="276" y="40"/>
                    </a:lnTo>
                    <a:lnTo>
                      <a:pt x="258" y="44"/>
                    </a:lnTo>
                    <a:lnTo>
                      <a:pt x="210" y="48"/>
                    </a:lnTo>
                    <a:lnTo>
                      <a:pt x="152" y="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5" name="Freeform 643"/>
              <p:cNvSpPr>
                <a:spLocks/>
              </p:cNvSpPr>
              <p:nvPr/>
            </p:nvSpPr>
            <p:spPr bwMode="auto">
              <a:xfrm>
                <a:off x="4741" y="4200"/>
                <a:ext cx="306" cy="52"/>
              </a:xfrm>
              <a:custGeom>
                <a:avLst/>
                <a:gdLst>
                  <a:gd name="T0" fmla="*/ 154 w 306"/>
                  <a:gd name="T1" fmla="*/ 0 h 52"/>
                  <a:gd name="T2" fmla="*/ 154 w 306"/>
                  <a:gd name="T3" fmla="*/ 0 h 52"/>
                  <a:gd name="T4" fmla="*/ 94 w 306"/>
                  <a:gd name="T5" fmla="*/ 2 h 52"/>
                  <a:gd name="T6" fmla="*/ 68 w 306"/>
                  <a:gd name="T7" fmla="*/ 6 h 52"/>
                  <a:gd name="T8" fmla="*/ 44 w 306"/>
                  <a:gd name="T9" fmla="*/ 8 h 52"/>
                  <a:gd name="T10" fmla="*/ 26 w 306"/>
                  <a:gd name="T11" fmla="*/ 12 h 52"/>
                  <a:gd name="T12" fmla="*/ 12 w 306"/>
                  <a:gd name="T13" fmla="*/ 18 h 52"/>
                  <a:gd name="T14" fmla="*/ 2 w 306"/>
                  <a:gd name="T15" fmla="*/ 22 h 52"/>
                  <a:gd name="T16" fmla="*/ 0 w 306"/>
                  <a:gd name="T17" fmla="*/ 26 h 52"/>
                  <a:gd name="T18" fmla="*/ 0 w 306"/>
                  <a:gd name="T19" fmla="*/ 28 h 52"/>
                  <a:gd name="T20" fmla="*/ 0 w 306"/>
                  <a:gd name="T21" fmla="*/ 28 h 52"/>
                  <a:gd name="T22" fmla="*/ 0 w 306"/>
                  <a:gd name="T23" fmla="*/ 30 h 52"/>
                  <a:gd name="T24" fmla="*/ 2 w 306"/>
                  <a:gd name="T25" fmla="*/ 32 h 52"/>
                  <a:gd name="T26" fmla="*/ 12 w 306"/>
                  <a:gd name="T27" fmla="*/ 38 h 52"/>
                  <a:gd name="T28" fmla="*/ 26 w 306"/>
                  <a:gd name="T29" fmla="*/ 40 h 52"/>
                  <a:gd name="T30" fmla="*/ 44 w 306"/>
                  <a:gd name="T31" fmla="*/ 44 h 52"/>
                  <a:gd name="T32" fmla="*/ 94 w 306"/>
                  <a:gd name="T33" fmla="*/ 50 h 52"/>
                  <a:gd name="T34" fmla="*/ 154 w 306"/>
                  <a:gd name="T35" fmla="*/ 52 h 52"/>
                  <a:gd name="T36" fmla="*/ 154 w 306"/>
                  <a:gd name="T37" fmla="*/ 52 h 52"/>
                  <a:gd name="T38" fmla="*/ 212 w 306"/>
                  <a:gd name="T39" fmla="*/ 50 h 52"/>
                  <a:gd name="T40" fmla="*/ 260 w 306"/>
                  <a:gd name="T41" fmla="*/ 44 h 52"/>
                  <a:gd name="T42" fmla="*/ 280 w 306"/>
                  <a:gd name="T43" fmla="*/ 40 h 52"/>
                  <a:gd name="T44" fmla="*/ 294 w 306"/>
                  <a:gd name="T45" fmla="*/ 38 h 52"/>
                  <a:gd name="T46" fmla="*/ 302 w 306"/>
                  <a:gd name="T47" fmla="*/ 32 h 52"/>
                  <a:gd name="T48" fmla="*/ 306 w 306"/>
                  <a:gd name="T49" fmla="*/ 30 h 52"/>
                  <a:gd name="T50" fmla="*/ 306 w 306"/>
                  <a:gd name="T51" fmla="*/ 28 h 52"/>
                  <a:gd name="T52" fmla="*/ 306 w 306"/>
                  <a:gd name="T53" fmla="*/ 28 h 52"/>
                  <a:gd name="T54" fmla="*/ 306 w 306"/>
                  <a:gd name="T55" fmla="*/ 26 h 52"/>
                  <a:gd name="T56" fmla="*/ 302 w 306"/>
                  <a:gd name="T57" fmla="*/ 22 h 52"/>
                  <a:gd name="T58" fmla="*/ 294 w 306"/>
                  <a:gd name="T59" fmla="*/ 18 h 52"/>
                  <a:gd name="T60" fmla="*/ 280 w 306"/>
                  <a:gd name="T61" fmla="*/ 12 h 52"/>
                  <a:gd name="T62" fmla="*/ 260 w 306"/>
                  <a:gd name="T63" fmla="*/ 8 h 52"/>
                  <a:gd name="T64" fmla="*/ 238 w 306"/>
                  <a:gd name="T65" fmla="*/ 6 h 52"/>
                  <a:gd name="T66" fmla="*/ 212 w 306"/>
                  <a:gd name="T67" fmla="*/ 2 h 52"/>
                  <a:gd name="T68" fmla="*/ 154 w 306"/>
                  <a:gd name="T6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6" h="52">
                    <a:moveTo>
                      <a:pt x="154" y="0"/>
                    </a:moveTo>
                    <a:lnTo>
                      <a:pt x="154" y="0"/>
                    </a:lnTo>
                    <a:lnTo>
                      <a:pt x="94" y="2"/>
                    </a:lnTo>
                    <a:lnTo>
                      <a:pt x="68" y="6"/>
                    </a:lnTo>
                    <a:lnTo>
                      <a:pt x="44" y="8"/>
                    </a:lnTo>
                    <a:lnTo>
                      <a:pt x="26" y="12"/>
                    </a:lnTo>
                    <a:lnTo>
                      <a:pt x="12" y="18"/>
                    </a:lnTo>
                    <a:lnTo>
                      <a:pt x="2" y="22"/>
                    </a:lnTo>
                    <a:lnTo>
                      <a:pt x="0" y="26"/>
                    </a:lnTo>
                    <a:lnTo>
                      <a:pt x="0" y="28"/>
                    </a:lnTo>
                    <a:lnTo>
                      <a:pt x="0" y="28"/>
                    </a:lnTo>
                    <a:lnTo>
                      <a:pt x="0" y="30"/>
                    </a:lnTo>
                    <a:lnTo>
                      <a:pt x="2" y="32"/>
                    </a:lnTo>
                    <a:lnTo>
                      <a:pt x="12" y="38"/>
                    </a:lnTo>
                    <a:lnTo>
                      <a:pt x="26" y="40"/>
                    </a:lnTo>
                    <a:lnTo>
                      <a:pt x="44" y="44"/>
                    </a:lnTo>
                    <a:lnTo>
                      <a:pt x="94" y="50"/>
                    </a:lnTo>
                    <a:lnTo>
                      <a:pt x="154" y="52"/>
                    </a:lnTo>
                    <a:lnTo>
                      <a:pt x="154" y="52"/>
                    </a:lnTo>
                    <a:lnTo>
                      <a:pt x="212" y="50"/>
                    </a:lnTo>
                    <a:lnTo>
                      <a:pt x="260" y="44"/>
                    </a:lnTo>
                    <a:lnTo>
                      <a:pt x="280" y="40"/>
                    </a:lnTo>
                    <a:lnTo>
                      <a:pt x="294" y="38"/>
                    </a:lnTo>
                    <a:lnTo>
                      <a:pt x="302" y="32"/>
                    </a:lnTo>
                    <a:lnTo>
                      <a:pt x="306" y="30"/>
                    </a:lnTo>
                    <a:lnTo>
                      <a:pt x="306" y="28"/>
                    </a:lnTo>
                    <a:lnTo>
                      <a:pt x="306" y="28"/>
                    </a:lnTo>
                    <a:lnTo>
                      <a:pt x="306" y="26"/>
                    </a:lnTo>
                    <a:lnTo>
                      <a:pt x="302" y="22"/>
                    </a:lnTo>
                    <a:lnTo>
                      <a:pt x="294" y="18"/>
                    </a:lnTo>
                    <a:lnTo>
                      <a:pt x="280" y="12"/>
                    </a:lnTo>
                    <a:lnTo>
                      <a:pt x="260" y="8"/>
                    </a:lnTo>
                    <a:lnTo>
                      <a:pt x="238" y="6"/>
                    </a:lnTo>
                    <a:lnTo>
                      <a:pt x="212" y="2"/>
                    </a:lnTo>
                    <a:lnTo>
                      <a:pt x="1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6" name="Freeform 644"/>
              <p:cNvSpPr>
                <a:spLocks noEditPoints="1"/>
              </p:cNvSpPr>
              <p:nvPr/>
            </p:nvSpPr>
            <p:spPr bwMode="auto">
              <a:xfrm>
                <a:off x="4743" y="4200"/>
                <a:ext cx="302" cy="50"/>
              </a:xfrm>
              <a:custGeom>
                <a:avLst/>
                <a:gdLst>
                  <a:gd name="T0" fmla="*/ 152 w 302"/>
                  <a:gd name="T1" fmla="*/ 50 h 50"/>
                  <a:gd name="T2" fmla="*/ 46 w 302"/>
                  <a:gd name="T3" fmla="*/ 44 h 50"/>
                  <a:gd name="T4" fmla="*/ 14 w 302"/>
                  <a:gd name="T5" fmla="*/ 36 h 50"/>
                  <a:gd name="T6" fmla="*/ 2 w 302"/>
                  <a:gd name="T7" fmla="*/ 30 h 50"/>
                  <a:gd name="T8" fmla="*/ 2 w 302"/>
                  <a:gd name="T9" fmla="*/ 28 h 50"/>
                  <a:gd name="T10" fmla="*/ 4 w 302"/>
                  <a:gd name="T11" fmla="*/ 24 h 50"/>
                  <a:gd name="T12" fmla="*/ 28 w 302"/>
                  <a:gd name="T13" fmla="*/ 14 h 50"/>
                  <a:gd name="T14" fmla="*/ 68 w 302"/>
                  <a:gd name="T15" fmla="*/ 6 h 50"/>
                  <a:gd name="T16" fmla="*/ 152 w 302"/>
                  <a:gd name="T17" fmla="*/ 2 h 50"/>
                  <a:gd name="T18" fmla="*/ 208 w 302"/>
                  <a:gd name="T19" fmla="*/ 4 h 50"/>
                  <a:gd name="T20" fmla="*/ 256 w 302"/>
                  <a:gd name="T21" fmla="*/ 10 h 50"/>
                  <a:gd name="T22" fmla="*/ 288 w 302"/>
                  <a:gd name="T23" fmla="*/ 18 h 50"/>
                  <a:gd name="T24" fmla="*/ 298 w 302"/>
                  <a:gd name="T25" fmla="*/ 26 h 50"/>
                  <a:gd name="T26" fmla="*/ 300 w 302"/>
                  <a:gd name="T27" fmla="*/ 28 h 50"/>
                  <a:gd name="T28" fmla="*/ 296 w 302"/>
                  <a:gd name="T29" fmla="*/ 32 h 50"/>
                  <a:gd name="T30" fmla="*/ 274 w 302"/>
                  <a:gd name="T31" fmla="*/ 40 h 50"/>
                  <a:gd name="T32" fmla="*/ 208 w 302"/>
                  <a:gd name="T33" fmla="*/ 48 h 50"/>
                  <a:gd name="T34" fmla="*/ 152 w 302"/>
                  <a:gd name="T35" fmla="*/ 0 h 50"/>
                  <a:gd name="T36" fmla="*/ 94 w 302"/>
                  <a:gd name="T37" fmla="*/ 2 h 50"/>
                  <a:gd name="T38" fmla="*/ 44 w 302"/>
                  <a:gd name="T39" fmla="*/ 8 h 50"/>
                  <a:gd name="T40" fmla="*/ 12 w 302"/>
                  <a:gd name="T41" fmla="*/ 18 h 50"/>
                  <a:gd name="T42" fmla="*/ 0 w 302"/>
                  <a:gd name="T43" fmla="*/ 26 h 50"/>
                  <a:gd name="T44" fmla="*/ 0 w 302"/>
                  <a:gd name="T45" fmla="*/ 28 h 50"/>
                  <a:gd name="T46" fmla="*/ 2 w 302"/>
                  <a:gd name="T47" fmla="*/ 32 h 50"/>
                  <a:gd name="T48" fmla="*/ 26 w 302"/>
                  <a:gd name="T49" fmla="*/ 40 h 50"/>
                  <a:gd name="T50" fmla="*/ 94 w 302"/>
                  <a:gd name="T51" fmla="*/ 48 h 50"/>
                  <a:gd name="T52" fmla="*/ 152 w 302"/>
                  <a:gd name="T53" fmla="*/ 50 h 50"/>
                  <a:gd name="T54" fmla="*/ 258 w 302"/>
                  <a:gd name="T55" fmla="*/ 44 h 50"/>
                  <a:gd name="T56" fmla="*/ 290 w 302"/>
                  <a:gd name="T57" fmla="*/ 36 h 50"/>
                  <a:gd name="T58" fmla="*/ 300 w 302"/>
                  <a:gd name="T59" fmla="*/ 30 h 50"/>
                  <a:gd name="T60" fmla="*/ 302 w 302"/>
                  <a:gd name="T61" fmla="*/ 28 h 50"/>
                  <a:gd name="T62" fmla="*/ 298 w 302"/>
                  <a:gd name="T63" fmla="*/ 22 h 50"/>
                  <a:gd name="T64" fmla="*/ 276 w 302"/>
                  <a:gd name="T65" fmla="*/ 14 h 50"/>
                  <a:gd name="T66" fmla="*/ 234 w 302"/>
                  <a:gd name="T67" fmla="*/ 6 h 50"/>
                  <a:gd name="T68" fmla="*/ 152 w 302"/>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50"/>
                    </a:moveTo>
                    <a:lnTo>
                      <a:pt x="152" y="50"/>
                    </a:lnTo>
                    <a:lnTo>
                      <a:pt x="94" y="48"/>
                    </a:lnTo>
                    <a:lnTo>
                      <a:pt x="46" y="44"/>
                    </a:lnTo>
                    <a:lnTo>
                      <a:pt x="28" y="40"/>
                    </a:lnTo>
                    <a:lnTo>
                      <a:pt x="14" y="36"/>
                    </a:lnTo>
                    <a:lnTo>
                      <a:pt x="4" y="32"/>
                    </a:lnTo>
                    <a:lnTo>
                      <a:pt x="2" y="30"/>
                    </a:lnTo>
                    <a:lnTo>
                      <a:pt x="2" y="28"/>
                    </a:lnTo>
                    <a:lnTo>
                      <a:pt x="2" y="28"/>
                    </a:lnTo>
                    <a:lnTo>
                      <a:pt x="2" y="26"/>
                    </a:lnTo>
                    <a:lnTo>
                      <a:pt x="4" y="24"/>
                    </a:lnTo>
                    <a:lnTo>
                      <a:pt x="14" y="18"/>
                    </a:lnTo>
                    <a:lnTo>
                      <a:pt x="28" y="14"/>
                    </a:lnTo>
                    <a:lnTo>
                      <a:pt x="46" y="10"/>
                    </a:lnTo>
                    <a:lnTo>
                      <a:pt x="68" y="6"/>
                    </a:lnTo>
                    <a:lnTo>
                      <a:pt x="94" y="4"/>
                    </a:lnTo>
                    <a:lnTo>
                      <a:pt x="152" y="2"/>
                    </a:lnTo>
                    <a:lnTo>
                      <a:pt x="152" y="2"/>
                    </a:lnTo>
                    <a:lnTo>
                      <a:pt x="208" y="4"/>
                    </a:lnTo>
                    <a:lnTo>
                      <a:pt x="234" y="6"/>
                    </a:lnTo>
                    <a:lnTo>
                      <a:pt x="256" y="10"/>
                    </a:lnTo>
                    <a:lnTo>
                      <a:pt x="274" y="14"/>
                    </a:lnTo>
                    <a:lnTo>
                      <a:pt x="288" y="18"/>
                    </a:lnTo>
                    <a:lnTo>
                      <a:pt x="296" y="24"/>
                    </a:lnTo>
                    <a:lnTo>
                      <a:pt x="298" y="26"/>
                    </a:lnTo>
                    <a:lnTo>
                      <a:pt x="300" y="28"/>
                    </a:lnTo>
                    <a:lnTo>
                      <a:pt x="300" y="28"/>
                    </a:lnTo>
                    <a:lnTo>
                      <a:pt x="298" y="30"/>
                    </a:lnTo>
                    <a:lnTo>
                      <a:pt x="296" y="32"/>
                    </a:lnTo>
                    <a:lnTo>
                      <a:pt x="288" y="36"/>
                    </a:lnTo>
                    <a:lnTo>
                      <a:pt x="274" y="40"/>
                    </a:lnTo>
                    <a:lnTo>
                      <a:pt x="256" y="44"/>
                    </a:lnTo>
                    <a:lnTo>
                      <a:pt x="208" y="48"/>
                    </a:lnTo>
                    <a:lnTo>
                      <a:pt x="152" y="50"/>
                    </a:lnTo>
                    <a:close/>
                    <a:moveTo>
                      <a:pt x="152" y="0"/>
                    </a:moveTo>
                    <a:lnTo>
                      <a:pt x="152" y="0"/>
                    </a:lnTo>
                    <a:lnTo>
                      <a:pt x="94" y="2"/>
                    </a:lnTo>
                    <a:lnTo>
                      <a:pt x="68" y="6"/>
                    </a:lnTo>
                    <a:lnTo>
                      <a:pt x="44" y="8"/>
                    </a:lnTo>
                    <a:lnTo>
                      <a:pt x="26" y="14"/>
                    </a:lnTo>
                    <a:lnTo>
                      <a:pt x="12" y="18"/>
                    </a:lnTo>
                    <a:lnTo>
                      <a:pt x="2" y="22"/>
                    </a:lnTo>
                    <a:lnTo>
                      <a:pt x="0" y="26"/>
                    </a:lnTo>
                    <a:lnTo>
                      <a:pt x="0" y="28"/>
                    </a:lnTo>
                    <a:lnTo>
                      <a:pt x="0" y="28"/>
                    </a:lnTo>
                    <a:lnTo>
                      <a:pt x="0" y="30"/>
                    </a:lnTo>
                    <a:lnTo>
                      <a:pt x="2" y="32"/>
                    </a:lnTo>
                    <a:lnTo>
                      <a:pt x="12" y="36"/>
                    </a:lnTo>
                    <a:lnTo>
                      <a:pt x="26" y="40"/>
                    </a:lnTo>
                    <a:lnTo>
                      <a:pt x="44" y="44"/>
                    </a:lnTo>
                    <a:lnTo>
                      <a:pt x="94" y="48"/>
                    </a:lnTo>
                    <a:lnTo>
                      <a:pt x="152" y="50"/>
                    </a:lnTo>
                    <a:lnTo>
                      <a:pt x="152" y="50"/>
                    </a:lnTo>
                    <a:lnTo>
                      <a:pt x="210" y="48"/>
                    </a:lnTo>
                    <a:lnTo>
                      <a:pt x="258" y="44"/>
                    </a:lnTo>
                    <a:lnTo>
                      <a:pt x="276" y="40"/>
                    </a:lnTo>
                    <a:lnTo>
                      <a:pt x="290" y="36"/>
                    </a:lnTo>
                    <a:lnTo>
                      <a:pt x="298" y="32"/>
                    </a:lnTo>
                    <a:lnTo>
                      <a:pt x="300" y="30"/>
                    </a:lnTo>
                    <a:lnTo>
                      <a:pt x="302" y="28"/>
                    </a:lnTo>
                    <a:lnTo>
                      <a:pt x="302" y="28"/>
                    </a:lnTo>
                    <a:lnTo>
                      <a:pt x="300" y="26"/>
                    </a:lnTo>
                    <a:lnTo>
                      <a:pt x="298" y="22"/>
                    </a:lnTo>
                    <a:lnTo>
                      <a:pt x="290" y="18"/>
                    </a:lnTo>
                    <a:lnTo>
                      <a:pt x="276" y="14"/>
                    </a:lnTo>
                    <a:lnTo>
                      <a:pt x="258" y="8"/>
                    </a:lnTo>
                    <a:lnTo>
                      <a:pt x="234" y="6"/>
                    </a:lnTo>
                    <a:lnTo>
                      <a:pt x="210" y="2"/>
                    </a:lnTo>
                    <a:lnTo>
                      <a:pt x="152" y="0"/>
                    </a:lnTo>
                    <a:close/>
                  </a:path>
                </a:pathLst>
              </a:custGeom>
              <a:solidFill>
                <a:srgbClr val="877F7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7" name="Freeform 645"/>
              <p:cNvSpPr>
                <a:spLocks/>
              </p:cNvSpPr>
              <p:nvPr/>
            </p:nvSpPr>
            <p:spPr bwMode="auto">
              <a:xfrm>
                <a:off x="4745" y="4202"/>
                <a:ext cx="298" cy="48"/>
              </a:xfrm>
              <a:custGeom>
                <a:avLst/>
                <a:gdLst>
                  <a:gd name="T0" fmla="*/ 150 w 298"/>
                  <a:gd name="T1" fmla="*/ 48 h 48"/>
                  <a:gd name="T2" fmla="*/ 150 w 298"/>
                  <a:gd name="T3" fmla="*/ 48 h 48"/>
                  <a:gd name="T4" fmla="*/ 92 w 298"/>
                  <a:gd name="T5" fmla="*/ 46 h 48"/>
                  <a:gd name="T6" fmla="*/ 44 w 298"/>
                  <a:gd name="T7" fmla="*/ 42 h 48"/>
                  <a:gd name="T8" fmla="*/ 26 w 298"/>
                  <a:gd name="T9" fmla="*/ 38 h 48"/>
                  <a:gd name="T10" fmla="*/ 12 w 298"/>
                  <a:gd name="T11" fmla="*/ 34 h 48"/>
                  <a:gd name="T12" fmla="*/ 2 w 298"/>
                  <a:gd name="T13" fmla="*/ 30 h 48"/>
                  <a:gd name="T14" fmla="*/ 0 w 298"/>
                  <a:gd name="T15" fmla="*/ 28 h 48"/>
                  <a:gd name="T16" fmla="*/ 0 w 298"/>
                  <a:gd name="T17" fmla="*/ 26 h 48"/>
                  <a:gd name="T18" fmla="*/ 0 w 298"/>
                  <a:gd name="T19" fmla="*/ 26 h 48"/>
                  <a:gd name="T20" fmla="*/ 0 w 298"/>
                  <a:gd name="T21" fmla="*/ 24 h 48"/>
                  <a:gd name="T22" fmla="*/ 2 w 298"/>
                  <a:gd name="T23" fmla="*/ 22 h 48"/>
                  <a:gd name="T24" fmla="*/ 12 w 298"/>
                  <a:gd name="T25" fmla="*/ 16 h 48"/>
                  <a:gd name="T26" fmla="*/ 26 w 298"/>
                  <a:gd name="T27" fmla="*/ 12 h 48"/>
                  <a:gd name="T28" fmla="*/ 44 w 298"/>
                  <a:gd name="T29" fmla="*/ 8 h 48"/>
                  <a:gd name="T30" fmla="*/ 66 w 298"/>
                  <a:gd name="T31" fmla="*/ 4 h 48"/>
                  <a:gd name="T32" fmla="*/ 92 w 298"/>
                  <a:gd name="T33" fmla="*/ 2 h 48"/>
                  <a:gd name="T34" fmla="*/ 150 w 298"/>
                  <a:gd name="T35" fmla="*/ 0 h 48"/>
                  <a:gd name="T36" fmla="*/ 150 w 298"/>
                  <a:gd name="T37" fmla="*/ 0 h 48"/>
                  <a:gd name="T38" fmla="*/ 206 w 298"/>
                  <a:gd name="T39" fmla="*/ 2 h 48"/>
                  <a:gd name="T40" fmla="*/ 232 w 298"/>
                  <a:gd name="T41" fmla="*/ 4 h 48"/>
                  <a:gd name="T42" fmla="*/ 254 w 298"/>
                  <a:gd name="T43" fmla="*/ 8 h 48"/>
                  <a:gd name="T44" fmla="*/ 272 w 298"/>
                  <a:gd name="T45" fmla="*/ 12 h 48"/>
                  <a:gd name="T46" fmla="*/ 286 w 298"/>
                  <a:gd name="T47" fmla="*/ 16 h 48"/>
                  <a:gd name="T48" fmla="*/ 294 w 298"/>
                  <a:gd name="T49" fmla="*/ 22 h 48"/>
                  <a:gd name="T50" fmla="*/ 296 w 298"/>
                  <a:gd name="T51" fmla="*/ 24 h 48"/>
                  <a:gd name="T52" fmla="*/ 298 w 298"/>
                  <a:gd name="T53" fmla="*/ 26 h 48"/>
                  <a:gd name="T54" fmla="*/ 298 w 298"/>
                  <a:gd name="T55" fmla="*/ 26 h 48"/>
                  <a:gd name="T56" fmla="*/ 296 w 298"/>
                  <a:gd name="T57" fmla="*/ 28 h 48"/>
                  <a:gd name="T58" fmla="*/ 294 w 298"/>
                  <a:gd name="T59" fmla="*/ 30 h 48"/>
                  <a:gd name="T60" fmla="*/ 286 w 298"/>
                  <a:gd name="T61" fmla="*/ 34 h 48"/>
                  <a:gd name="T62" fmla="*/ 272 w 298"/>
                  <a:gd name="T63" fmla="*/ 38 h 48"/>
                  <a:gd name="T64" fmla="*/ 254 w 298"/>
                  <a:gd name="T65" fmla="*/ 42 h 48"/>
                  <a:gd name="T66" fmla="*/ 206 w 298"/>
                  <a:gd name="T67" fmla="*/ 46 h 48"/>
                  <a:gd name="T68" fmla="*/ 150 w 298"/>
                  <a:gd name="T6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48">
                    <a:moveTo>
                      <a:pt x="150" y="48"/>
                    </a:moveTo>
                    <a:lnTo>
                      <a:pt x="150" y="48"/>
                    </a:lnTo>
                    <a:lnTo>
                      <a:pt x="92" y="46"/>
                    </a:lnTo>
                    <a:lnTo>
                      <a:pt x="44" y="42"/>
                    </a:lnTo>
                    <a:lnTo>
                      <a:pt x="26" y="38"/>
                    </a:lnTo>
                    <a:lnTo>
                      <a:pt x="12" y="34"/>
                    </a:lnTo>
                    <a:lnTo>
                      <a:pt x="2" y="30"/>
                    </a:lnTo>
                    <a:lnTo>
                      <a:pt x="0" y="28"/>
                    </a:lnTo>
                    <a:lnTo>
                      <a:pt x="0" y="26"/>
                    </a:lnTo>
                    <a:lnTo>
                      <a:pt x="0" y="26"/>
                    </a:lnTo>
                    <a:lnTo>
                      <a:pt x="0" y="24"/>
                    </a:lnTo>
                    <a:lnTo>
                      <a:pt x="2" y="22"/>
                    </a:lnTo>
                    <a:lnTo>
                      <a:pt x="12" y="16"/>
                    </a:lnTo>
                    <a:lnTo>
                      <a:pt x="26" y="12"/>
                    </a:lnTo>
                    <a:lnTo>
                      <a:pt x="44" y="8"/>
                    </a:lnTo>
                    <a:lnTo>
                      <a:pt x="66" y="4"/>
                    </a:lnTo>
                    <a:lnTo>
                      <a:pt x="92" y="2"/>
                    </a:lnTo>
                    <a:lnTo>
                      <a:pt x="150" y="0"/>
                    </a:lnTo>
                    <a:lnTo>
                      <a:pt x="150" y="0"/>
                    </a:lnTo>
                    <a:lnTo>
                      <a:pt x="206" y="2"/>
                    </a:lnTo>
                    <a:lnTo>
                      <a:pt x="232" y="4"/>
                    </a:lnTo>
                    <a:lnTo>
                      <a:pt x="254" y="8"/>
                    </a:lnTo>
                    <a:lnTo>
                      <a:pt x="272" y="12"/>
                    </a:lnTo>
                    <a:lnTo>
                      <a:pt x="286" y="16"/>
                    </a:lnTo>
                    <a:lnTo>
                      <a:pt x="294" y="22"/>
                    </a:lnTo>
                    <a:lnTo>
                      <a:pt x="296" y="24"/>
                    </a:lnTo>
                    <a:lnTo>
                      <a:pt x="298" y="26"/>
                    </a:lnTo>
                    <a:lnTo>
                      <a:pt x="298" y="26"/>
                    </a:lnTo>
                    <a:lnTo>
                      <a:pt x="296" y="28"/>
                    </a:lnTo>
                    <a:lnTo>
                      <a:pt x="294" y="30"/>
                    </a:lnTo>
                    <a:lnTo>
                      <a:pt x="286" y="34"/>
                    </a:lnTo>
                    <a:lnTo>
                      <a:pt x="272" y="38"/>
                    </a:lnTo>
                    <a:lnTo>
                      <a:pt x="254" y="42"/>
                    </a:lnTo>
                    <a:lnTo>
                      <a:pt x="206" y="46"/>
                    </a:lnTo>
                    <a:lnTo>
                      <a:pt x="150"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8" name="Freeform 646"/>
              <p:cNvSpPr>
                <a:spLocks/>
              </p:cNvSpPr>
              <p:nvPr/>
            </p:nvSpPr>
            <p:spPr bwMode="auto">
              <a:xfrm>
                <a:off x="4743" y="4200"/>
                <a:ext cx="302" cy="50"/>
              </a:xfrm>
              <a:custGeom>
                <a:avLst/>
                <a:gdLst>
                  <a:gd name="T0" fmla="*/ 152 w 302"/>
                  <a:gd name="T1" fmla="*/ 0 h 50"/>
                  <a:gd name="T2" fmla="*/ 152 w 302"/>
                  <a:gd name="T3" fmla="*/ 0 h 50"/>
                  <a:gd name="T4" fmla="*/ 94 w 302"/>
                  <a:gd name="T5" fmla="*/ 2 h 50"/>
                  <a:gd name="T6" fmla="*/ 68 w 302"/>
                  <a:gd name="T7" fmla="*/ 6 h 50"/>
                  <a:gd name="T8" fmla="*/ 44 w 302"/>
                  <a:gd name="T9" fmla="*/ 8 h 50"/>
                  <a:gd name="T10" fmla="*/ 26 w 302"/>
                  <a:gd name="T11" fmla="*/ 14 h 50"/>
                  <a:gd name="T12" fmla="*/ 12 w 302"/>
                  <a:gd name="T13" fmla="*/ 18 h 50"/>
                  <a:gd name="T14" fmla="*/ 2 w 302"/>
                  <a:gd name="T15" fmla="*/ 22 h 50"/>
                  <a:gd name="T16" fmla="*/ 0 w 302"/>
                  <a:gd name="T17" fmla="*/ 26 h 50"/>
                  <a:gd name="T18" fmla="*/ 0 w 302"/>
                  <a:gd name="T19" fmla="*/ 28 h 50"/>
                  <a:gd name="T20" fmla="*/ 0 w 302"/>
                  <a:gd name="T21" fmla="*/ 28 h 50"/>
                  <a:gd name="T22" fmla="*/ 0 w 302"/>
                  <a:gd name="T23" fmla="*/ 30 h 50"/>
                  <a:gd name="T24" fmla="*/ 2 w 302"/>
                  <a:gd name="T25" fmla="*/ 32 h 50"/>
                  <a:gd name="T26" fmla="*/ 12 w 302"/>
                  <a:gd name="T27" fmla="*/ 36 h 50"/>
                  <a:gd name="T28" fmla="*/ 26 w 302"/>
                  <a:gd name="T29" fmla="*/ 40 h 50"/>
                  <a:gd name="T30" fmla="*/ 44 w 302"/>
                  <a:gd name="T31" fmla="*/ 44 h 50"/>
                  <a:gd name="T32" fmla="*/ 94 w 302"/>
                  <a:gd name="T33" fmla="*/ 48 h 50"/>
                  <a:gd name="T34" fmla="*/ 152 w 302"/>
                  <a:gd name="T35" fmla="*/ 50 h 50"/>
                  <a:gd name="T36" fmla="*/ 152 w 302"/>
                  <a:gd name="T37" fmla="*/ 50 h 50"/>
                  <a:gd name="T38" fmla="*/ 210 w 302"/>
                  <a:gd name="T39" fmla="*/ 48 h 50"/>
                  <a:gd name="T40" fmla="*/ 258 w 302"/>
                  <a:gd name="T41" fmla="*/ 44 h 50"/>
                  <a:gd name="T42" fmla="*/ 276 w 302"/>
                  <a:gd name="T43" fmla="*/ 40 h 50"/>
                  <a:gd name="T44" fmla="*/ 290 w 302"/>
                  <a:gd name="T45" fmla="*/ 36 h 50"/>
                  <a:gd name="T46" fmla="*/ 298 w 302"/>
                  <a:gd name="T47" fmla="*/ 32 h 50"/>
                  <a:gd name="T48" fmla="*/ 300 w 302"/>
                  <a:gd name="T49" fmla="*/ 30 h 50"/>
                  <a:gd name="T50" fmla="*/ 302 w 302"/>
                  <a:gd name="T51" fmla="*/ 28 h 50"/>
                  <a:gd name="T52" fmla="*/ 302 w 302"/>
                  <a:gd name="T53" fmla="*/ 28 h 50"/>
                  <a:gd name="T54" fmla="*/ 300 w 302"/>
                  <a:gd name="T55" fmla="*/ 26 h 50"/>
                  <a:gd name="T56" fmla="*/ 298 w 302"/>
                  <a:gd name="T57" fmla="*/ 22 h 50"/>
                  <a:gd name="T58" fmla="*/ 290 w 302"/>
                  <a:gd name="T59" fmla="*/ 18 h 50"/>
                  <a:gd name="T60" fmla="*/ 276 w 302"/>
                  <a:gd name="T61" fmla="*/ 14 h 50"/>
                  <a:gd name="T62" fmla="*/ 258 w 302"/>
                  <a:gd name="T63" fmla="*/ 8 h 50"/>
                  <a:gd name="T64" fmla="*/ 234 w 302"/>
                  <a:gd name="T65" fmla="*/ 6 h 50"/>
                  <a:gd name="T66" fmla="*/ 210 w 302"/>
                  <a:gd name="T67" fmla="*/ 2 h 50"/>
                  <a:gd name="T68" fmla="*/ 152 w 302"/>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2" h="50">
                    <a:moveTo>
                      <a:pt x="152" y="0"/>
                    </a:moveTo>
                    <a:lnTo>
                      <a:pt x="152" y="0"/>
                    </a:lnTo>
                    <a:lnTo>
                      <a:pt x="94" y="2"/>
                    </a:lnTo>
                    <a:lnTo>
                      <a:pt x="68" y="6"/>
                    </a:lnTo>
                    <a:lnTo>
                      <a:pt x="44" y="8"/>
                    </a:lnTo>
                    <a:lnTo>
                      <a:pt x="26" y="14"/>
                    </a:lnTo>
                    <a:lnTo>
                      <a:pt x="12" y="18"/>
                    </a:lnTo>
                    <a:lnTo>
                      <a:pt x="2" y="22"/>
                    </a:lnTo>
                    <a:lnTo>
                      <a:pt x="0" y="26"/>
                    </a:lnTo>
                    <a:lnTo>
                      <a:pt x="0" y="28"/>
                    </a:lnTo>
                    <a:lnTo>
                      <a:pt x="0" y="28"/>
                    </a:lnTo>
                    <a:lnTo>
                      <a:pt x="0" y="30"/>
                    </a:lnTo>
                    <a:lnTo>
                      <a:pt x="2" y="32"/>
                    </a:lnTo>
                    <a:lnTo>
                      <a:pt x="12" y="36"/>
                    </a:lnTo>
                    <a:lnTo>
                      <a:pt x="26" y="40"/>
                    </a:lnTo>
                    <a:lnTo>
                      <a:pt x="44" y="44"/>
                    </a:lnTo>
                    <a:lnTo>
                      <a:pt x="94" y="48"/>
                    </a:lnTo>
                    <a:lnTo>
                      <a:pt x="152" y="50"/>
                    </a:lnTo>
                    <a:lnTo>
                      <a:pt x="152" y="50"/>
                    </a:lnTo>
                    <a:lnTo>
                      <a:pt x="210" y="48"/>
                    </a:lnTo>
                    <a:lnTo>
                      <a:pt x="258" y="44"/>
                    </a:lnTo>
                    <a:lnTo>
                      <a:pt x="276" y="40"/>
                    </a:lnTo>
                    <a:lnTo>
                      <a:pt x="290" y="36"/>
                    </a:lnTo>
                    <a:lnTo>
                      <a:pt x="298" y="32"/>
                    </a:lnTo>
                    <a:lnTo>
                      <a:pt x="300" y="30"/>
                    </a:lnTo>
                    <a:lnTo>
                      <a:pt x="302" y="28"/>
                    </a:lnTo>
                    <a:lnTo>
                      <a:pt x="302" y="28"/>
                    </a:lnTo>
                    <a:lnTo>
                      <a:pt x="300" y="26"/>
                    </a:lnTo>
                    <a:lnTo>
                      <a:pt x="298" y="22"/>
                    </a:lnTo>
                    <a:lnTo>
                      <a:pt x="290" y="18"/>
                    </a:lnTo>
                    <a:lnTo>
                      <a:pt x="276" y="14"/>
                    </a:lnTo>
                    <a:lnTo>
                      <a:pt x="258" y="8"/>
                    </a:lnTo>
                    <a:lnTo>
                      <a:pt x="234" y="6"/>
                    </a:lnTo>
                    <a:lnTo>
                      <a:pt x="210" y="2"/>
                    </a:lnTo>
                    <a:lnTo>
                      <a:pt x="1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9" name="Freeform 647"/>
              <p:cNvSpPr>
                <a:spLocks noEditPoints="1"/>
              </p:cNvSpPr>
              <p:nvPr/>
            </p:nvSpPr>
            <p:spPr bwMode="auto">
              <a:xfrm>
                <a:off x="4745" y="4202"/>
                <a:ext cx="298" cy="48"/>
              </a:xfrm>
              <a:custGeom>
                <a:avLst/>
                <a:gdLst>
                  <a:gd name="T0" fmla="*/ 150 w 298"/>
                  <a:gd name="T1" fmla="*/ 48 h 48"/>
                  <a:gd name="T2" fmla="*/ 46 w 298"/>
                  <a:gd name="T3" fmla="*/ 42 h 48"/>
                  <a:gd name="T4" fmla="*/ 14 w 298"/>
                  <a:gd name="T5" fmla="*/ 34 h 48"/>
                  <a:gd name="T6" fmla="*/ 2 w 298"/>
                  <a:gd name="T7" fmla="*/ 28 h 48"/>
                  <a:gd name="T8" fmla="*/ 2 w 298"/>
                  <a:gd name="T9" fmla="*/ 26 h 48"/>
                  <a:gd name="T10" fmla="*/ 4 w 298"/>
                  <a:gd name="T11" fmla="*/ 22 h 48"/>
                  <a:gd name="T12" fmla="*/ 28 w 298"/>
                  <a:gd name="T13" fmla="*/ 12 h 48"/>
                  <a:gd name="T14" fmla="*/ 68 w 298"/>
                  <a:gd name="T15" fmla="*/ 4 h 48"/>
                  <a:gd name="T16" fmla="*/ 150 w 298"/>
                  <a:gd name="T17" fmla="*/ 0 h 48"/>
                  <a:gd name="T18" fmla="*/ 206 w 298"/>
                  <a:gd name="T19" fmla="*/ 2 h 48"/>
                  <a:gd name="T20" fmla="*/ 270 w 298"/>
                  <a:gd name="T21" fmla="*/ 12 h 48"/>
                  <a:gd name="T22" fmla="*/ 292 w 298"/>
                  <a:gd name="T23" fmla="*/ 22 h 48"/>
                  <a:gd name="T24" fmla="*/ 296 w 298"/>
                  <a:gd name="T25" fmla="*/ 26 h 48"/>
                  <a:gd name="T26" fmla="*/ 294 w 298"/>
                  <a:gd name="T27" fmla="*/ 28 h 48"/>
                  <a:gd name="T28" fmla="*/ 284 w 298"/>
                  <a:gd name="T29" fmla="*/ 34 h 48"/>
                  <a:gd name="T30" fmla="*/ 252 w 298"/>
                  <a:gd name="T31" fmla="*/ 42 h 48"/>
                  <a:gd name="T32" fmla="*/ 150 w 298"/>
                  <a:gd name="T33" fmla="*/ 48 h 48"/>
                  <a:gd name="T34" fmla="*/ 150 w 298"/>
                  <a:gd name="T35" fmla="*/ 0 h 48"/>
                  <a:gd name="T36" fmla="*/ 66 w 298"/>
                  <a:gd name="T37" fmla="*/ 4 h 48"/>
                  <a:gd name="T38" fmla="*/ 26 w 298"/>
                  <a:gd name="T39" fmla="*/ 12 h 48"/>
                  <a:gd name="T40" fmla="*/ 2 w 298"/>
                  <a:gd name="T41" fmla="*/ 22 h 48"/>
                  <a:gd name="T42" fmla="*/ 0 w 298"/>
                  <a:gd name="T43" fmla="*/ 26 h 48"/>
                  <a:gd name="T44" fmla="*/ 0 w 298"/>
                  <a:gd name="T45" fmla="*/ 28 h 48"/>
                  <a:gd name="T46" fmla="*/ 12 w 298"/>
                  <a:gd name="T47" fmla="*/ 34 h 48"/>
                  <a:gd name="T48" fmla="*/ 44 w 298"/>
                  <a:gd name="T49" fmla="*/ 42 h 48"/>
                  <a:gd name="T50" fmla="*/ 150 w 298"/>
                  <a:gd name="T51" fmla="*/ 48 h 48"/>
                  <a:gd name="T52" fmla="*/ 206 w 298"/>
                  <a:gd name="T53" fmla="*/ 46 h 48"/>
                  <a:gd name="T54" fmla="*/ 272 w 298"/>
                  <a:gd name="T55" fmla="*/ 38 h 48"/>
                  <a:gd name="T56" fmla="*/ 294 w 298"/>
                  <a:gd name="T57" fmla="*/ 30 h 48"/>
                  <a:gd name="T58" fmla="*/ 298 w 298"/>
                  <a:gd name="T59" fmla="*/ 26 h 48"/>
                  <a:gd name="T60" fmla="*/ 296 w 298"/>
                  <a:gd name="T61" fmla="*/ 24 h 48"/>
                  <a:gd name="T62" fmla="*/ 286 w 298"/>
                  <a:gd name="T63" fmla="*/ 16 h 48"/>
                  <a:gd name="T64" fmla="*/ 254 w 298"/>
                  <a:gd name="T65" fmla="*/ 8 h 48"/>
                  <a:gd name="T66" fmla="*/ 206 w 298"/>
                  <a:gd name="T67"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8" h="48">
                    <a:moveTo>
                      <a:pt x="150" y="48"/>
                    </a:moveTo>
                    <a:lnTo>
                      <a:pt x="150" y="48"/>
                    </a:lnTo>
                    <a:lnTo>
                      <a:pt x="92" y="46"/>
                    </a:lnTo>
                    <a:lnTo>
                      <a:pt x="46" y="42"/>
                    </a:lnTo>
                    <a:lnTo>
                      <a:pt x="28" y="38"/>
                    </a:lnTo>
                    <a:lnTo>
                      <a:pt x="14" y="34"/>
                    </a:lnTo>
                    <a:lnTo>
                      <a:pt x="4" y="30"/>
                    </a:lnTo>
                    <a:lnTo>
                      <a:pt x="2" y="28"/>
                    </a:lnTo>
                    <a:lnTo>
                      <a:pt x="2" y="26"/>
                    </a:lnTo>
                    <a:lnTo>
                      <a:pt x="2" y="26"/>
                    </a:lnTo>
                    <a:lnTo>
                      <a:pt x="2" y="24"/>
                    </a:lnTo>
                    <a:lnTo>
                      <a:pt x="4" y="22"/>
                    </a:lnTo>
                    <a:lnTo>
                      <a:pt x="14" y="16"/>
                    </a:lnTo>
                    <a:lnTo>
                      <a:pt x="28" y="12"/>
                    </a:lnTo>
                    <a:lnTo>
                      <a:pt x="46" y="8"/>
                    </a:lnTo>
                    <a:lnTo>
                      <a:pt x="68" y="4"/>
                    </a:lnTo>
                    <a:lnTo>
                      <a:pt x="92" y="2"/>
                    </a:lnTo>
                    <a:lnTo>
                      <a:pt x="150" y="0"/>
                    </a:lnTo>
                    <a:lnTo>
                      <a:pt x="150" y="0"/>
                    </a:lnTo>
                    <a:lnTo>
                      <a:pt x="206" y="2"/>
                    </a:lnTo>
                    <a:lnTo>
                      <a:pt x="252" y="8"/>
                    </a:lnTo>
                    <a:lnTo>
                      <a:pt x="270" y="12"/>
                    </a:lnTo>
                    <a:lnTo>
                      <a:pt x="284" y="16"/>
                    </a:lnTo>
                    <a:lnTo>
                      <a:pt x="292" y="22"/>
                    </a:lnTo>
                    <a:lnTo>
                      <a:pt x="294" y="24"/>
                    </a:lnTo>
                    <a:lnTo>
                      <a:pt x="296" y="26"/>
                    </a:lnTo>
                    <a:lnTo>
                      <a:pt x="296" y="26"/>
                    </a:lnTo>
                    <a:lnTo>
                      <a:pt x="294" y="28"/>
                    </a:lnTo>
                    <a:lnTo>
                      <a:pt x="292" y="30"/>
                    </a:lnTo>
                    <a:lnTo>
                      <a:pt x="284" y="34"/>
                    </a:lnTo>
                    <a:lnTo>
                      <a:pt x="270" y="38"/>
                    </a:lnTo>
                    <a:lnTo>
                      <a:pt x="252" y="42"/>
                    </a:lnTo>
                    <a:lnTo>
                      <a:pt x="206" y="46"/>
                    </a:lnTo>
                    <a:lnTo>
                      <a:pt x="150" y="48"/>
                    </a:lnTo>
                    <a:close/>
                    <a:moveTo>
                      <a:pt x="150" y="0"/>
                    </a:moveTo>
                    <a:lnTo>
                      <a:pt x="150" y="0"/>
                    </a:lnTo>
                    <a:lnTo>
                      <a:pt x="92"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2" y="46"/>
                    </a:lnTo>
                    <a:lnTo>
                      <a:pt x="150" y="48"/>
                    </a:lnTo>
                    <a:lnTo>
                      <a:pt x="150" y="48"/>
                    </a:lnTo>
                    <a:lnTo>
                      <a:pt x="206" y="46"/>
                    </a:lnTo>
                    <a:lnTo>
                      <a:pt x="254" y="42"/>
                    </a:lnTo>
                    <a:lnTo>
                      <a:pt x="272" y="38"/>
                    </a:lnTo>
                    <a:lnTo>
                      <a:pt x="286" y="34"/>
                    </a:lnTo>
                    <a:lnTo>
                      <a:pt x="294" y="30"/>
                    </a:lnTo>
                    <a:lnTo>
                      <a:pt x="296" y="28"/>
                    </a:lnTo>
                    <a:lnTo>
                      <a:pt x="298" y="26"/>
                    </a:lnTo>
                    <a:lnTo>
                      <a:pt x="298" y="26"/>
                    </a:lnTo>
                    <a:lnTo>
                      <a:pt x="296" y="24"/>
                    </a:lnTo>
                    <a:lnTo>
                      <a:pt x="294" y="22"/>
                    </a:lnTo>
                    <a:lnTo>
                      <a:pt x="286" y="16"/>
                    </a:lnTo>
                    <a:lnTo>
                      <a:pt x="272" y="12"/>
                    </a:lnTo>
                    <a:lnTo>
                      <a:pt x="254" y="8"/>
                    </a:lnTo>
                    <a:lnTo>
                      <a:pt x="232" y="4"/>
                    </a:lnTo>
                    <a:lnTo>
                      <a:pt x="206" y="2"/>
                    </a:lnTo>
                    <a:lnTo>
                      <a:pt x="150" y="0"/>
                    </a:lnTo>
                    <a:close/>
                  </a:path>
                </a:pathLst>
              </a:custGeom>
              <a:solidFill>
                <a:srgbClr val="877F7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0" name="Freeform 648"/>
              <p:cNvSpPr>
                <a:spLocks/>
              </p:cNvSpPr>
              <p:nvPr/>
            </p:nvSpPr>
            <p:spPr bwMode="auto">
              <a:xfrm>
                <a:off x="4747" y="4202"/>
                <a:ext cx="294" cy="48"/>
              </a:xfrm>
              <a:custGeom>
                <a:avLst/>
                <a:gdLst>
                  <a:gd name="T0" fmla="*/ 148 w 294"/>
                  <a:gd name="T1" fmla="*/ 48 h 48"/>
                  <a:gd name="T2" fmla="*/ 148 w 294"/>
                  <a:gd name="T3" fmla="*/ 48 h 48"/>
                  <a:gd name="T4" fmla="*/ 90 w 294"/>
                  <a:gd name="T5" fmla="*/ 46 h 48"/>
                  <a:gd name="T6" fmla="*/ 44 w 294"/>
                  <a:gd name="T7" fmla="*/ 42 h 48"/>
                  <a:gd name="T8" fmla="*/ 26 w 294"/>
                  <a:gd name="T9" fmla="*/ 38 h 48"/>
                  <a:gd name="T10" fmla="*/ 12 w 294"/>
                  <a:gd name="T11" fmla="*/ 34 h 48"/>
                  <a:gd name="T12" fmla="*/ 2 w 294"/>
                  <a:gd name="T13" fmla="*/ 30 h 48"/>
                  <a:gd name="T14" fmla="*/ 0 w 294"/>
                  <a:gd name="T15" fmla="*/ 28 h 48"/>
                  <a:gd name="T16" fmla="*/ 0 w 294"/>
                  <a:gd name="T17" fmla="*/ 26 h 48"/>
                  <a:gd name="T18" fmla="*/ 0 w 294"/>
                  <a:gd name="T19" fmla="*/ 26 h 48"/>
                  <a:gd name="T20" fmla="*/ 0 w 294"/>
                  <a:gd name="T21" fmla="*/ 24 h 48"/>
                  <a:gd name="T22" fmla="*/ 2 w 294"/>
                  <a:gd name="T23" fmla="*/ 22 h 48"/>
                  <a:gd name="T24" fmla="*/ 12 w 294"/>
                  <a:gd name="T25" fmla="*/ 16 h 48"/>
                  <a:gd name="T26" fmla="*/ 26 w 294"/>
                  <a:gd name="T27" fmla="*/ 12 h 48"/>
                  <a:gd name="T28" fmla="*/ 44 w 294"/>
                  <a:gd name="T29" fmla="*/ 8 h 48"/>
                  <a:gd name="T30" fmla="*/ 66 w 294"/>
                  <a:gd name="T31" fmla="*/ 4 h 48"/>
                  <a:gd name="T32" fmla="*/ 90 w 294"/>
                  <a:gd name="T33" fmla="*/ 2 h 48"/>
                  <a:gd name="T34" fmla="*/ 148 w 294"/>
                  <a:gd name="T35" fmla="*/ 0 h 48"/>
                  <a:gd name="T36" fmla="*/ 148 w 294"/>
                  <a:gd name="T37" fmla="*/ 0 h 48"/>
                  <a:gd name="T38" fmla="*/ 204 w 294"/>
                  <a:gd name="T39" fmla="*/ 2 h 48"/>
                  <a:gd name="T40" fmla="*/ 250 w 294"/>
                  <a:gd name="T41" fmla="*/ 8 h 48"/>
                  <a:gd name="T42" fmla="*/ 268 w 294"/>
                  <a:gd name="T43" fmla="*/ 12 h 48"/>
                  <a:gd name="T44" fmla="*/ 282 w 294"/>
                  <a:gd name="T45" fmla="*/ 16 h 48"/>
                  <a:gd name="T46" fmla="*/ 290 w 294"/>
                  <a:gd name="T47" fmla="*/ 22 h 48"/>
                  <a:gd name="T48" fmla="*/ 292 w 294"/>
                  <a:gd name="T49" fmla="*/ 24 h 48"/>
                  <a:gd name="T50" fmla="*/ 294 w 294"/>
                  <a:gd name="T51" fmla="*/ 26 h 48"/>
                  <a:gd name="T52" fmla="*/ 294 w 294"/>
                  <a:gd name="T53" fmla="*/ 26 h 48"/>
                  <a:gd name="T54" fmla="*/ 292 w 294"/>
                  <a:gd name="T55" fmla="*/ 28 h 48"/>
                  <a:gd name="T56" fmla="*/ 290 w 294"/>
                  <a:gd name="T57" fmla="*/ 30 h 48"/>
                  <a:gd name="T58" fmla="*/ 282 w 294"/>
                  <a:gd name="T59" fmla="*/ 34 h 48"/>
                  <a:gd name="T60" fmla="*/ 268 w 294"/>
                  <a:gd name="T61" fmla="*/ 38 h 48"/>
                  <a:gd name="T62" fmla="*/ 250 w 294"/>
                  <a:gd name="T63" fmla="*/ 42 h 48"/>
                  <a:gd name="T64" fmla="*/ 204 w 294"/>
                  <a:gd name="T65" fmla="*/ 46 h 48"/>
                  <a:gd name="T66" fmla="*/ 148 w 294"/>
                  <a:gd name="T6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48">
                    <a:moveTo>
                      <a:pt x="148" y="48"/>
                    </a:moveTo>
                    <a:lnTo>
                      <a:pt x="148" y="48"/>
                    </a:lnTo>
                    <a:lnTo>
                      <a:pt x="90" y="46"/>
                    </a:lnTo>
                    <a:lnTo>
                      <a:pt x="44" y="42"/>
                    </a:lnTo>
                    <a:lnTo>
                      <a:pt x="26" y="38"/>
                    </a:lnTo>
                    <a:lnTo>
                      <a:pt x="12" y="34"/>
                    </a:lnTo>
                    <a:lnTo>
                      <a:pt x="2" y="30"/>
                    </a:lnTo>
                    <a:lnTo>
                      <a:pt x="0" y="28"/>
                    </a:lnTo>
                    <a:lnTo>
                      <a:pt x="0" y="26"/>
                    </a:lnTo>
                    <a:lnTo>
                      <a:pt x="0" y="26"/>
                    </a:lnTo>
                    <a:lnTo>
                      <a:pt x="0" y="24"/>
                    </a:lnTo>
                    <a:lnTo>
                      <a:pt x="2" y="22"/>
                    </a:lnTo>
                    <a:lnTo>
                      <a:pt x="12" y="16"/>
                    </a:lnTo>
                    <a:lnTo>
                      <a:pt x="26" y="12"/>
                    </a:lnTo>
                    <a:lnTo>
                      <a:pt x="44" y="8"/>
                    </a:lnTo>
                    <a:lnTo>
                      <a:pt x="66" y="4"/>
                    </a:lnTo>
                    <a:lnTo>
                      <a:pt x="90" y="2"/>
                    </a:lnTo>
                    <a:lnTo>
                      <a:pt x="148" y="0"/>
                    </a:lnTo>
                    <a:lnTo>
                      <a:pt x="148" y="0"/>
                    </a:lnTo>
                    <a:lnTo>
                      <a:pt x="204" y="2"/>
                    </a:lnTo>
                    <a:lnTo>
                      <a:pt x="250" y="8"/>
                    </a:lnTo>
                    <a:lnTo>
                      <a:pt x="268" y="12"/>
                    </a:lnTo>
                    <a:lnTo>
                      <a:pt x="282" y="16"/>
                    </a:lnTo>
                    <a:lnTo>
                      <a:pt x="290" y="22"/>
                    </a:lnTo>
                    <a:lnTo>
                      <a:pt x="292" y="24"/>
                    </a:lnTo>
                    <a:lnTo>
                      <a:pt x="294" y="26"/>
                    </a:lnTo>
                    <a:lnTo>
                      <a:pt x="294" y="26"/>
                    </a:lnTo>
                    <a:lnTo>
                      <a:pt x="292" y="28"/>
                    </a:lnTo>
                    <a:lnTo>
                      <a:pt x="290" y="30"/>
                    </a:lnTo>
                    <a:lnTo>
                      <a:pt x="282" y="34"/>
                    </a:lnTo>
                    <a:lnTo>
                      <a:pt x="268" y="38"/>
                    </a:lnTo>
                    <a:lnTo>
                      <a:pt x="250" y="42"/>
                    </a:lnTo>
                    <a:lnTo>
                      <a:pt x="204" y="46"/>
                    </a:lnTo>
                    <a:lnTo>
                      <a:pt x="148"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1" name="Freeform 649"/>
              <p:cNvSpPr>
                <a:spLocks/>
              </p:cNvSpPr>
              <p:nvPr/>
            </p:nvSpPr>
            <p:spPr bwMode="auto">
              <a:xfrm>
                <a:off x="4745" y="4202"/>
                <a:ext cx="298" cy="48"/>
              </a:xfrm>
              <a:custGeom>
                <a:avLst/>
                <a:gdLst>
                  <a:gd name="T0" fmla="*/ 150 w 298"/>
                  <a:gd name="T1" fmla="*/ 0 h 48"/>
                  <a:gd name="T2" fmla="*/ 150 w 298"/>
                  <a:gd name="T3" fmla="*/ 0 h 48"/>
                  <a:gd name="T4" fmla="*/ 92 w 298"/>
                  <a:gd name="T5" fmla="*/ 2 h 48"/>
                  <a:gd name="T6" fmla="*/ 66 w 298"/>
                  <a:gd name="T7" fmla="*/ 4 h 48"/>
                  <a:gd name="T8" fmla="*/ 44 w 298"/>
                  <a:gd name="T9" fmla="*/ 8 h 48"/>
                  <a:gd name="T10" fmla="*/ 26 w 298"/>
                  <a:gd name="T11" fmla="*/ 12 h 48"/>
                  <a:gd name="T12" fmla="*/ 12 w 298"/>
                  <a:gd name="T13" fmla="*/ 16 h 48"/>
                  <a:gd name="T14" fmla="*/ 2 w 298"/>
                  <a:gd name="T15" fmla="*/ 22 h 48"/>
                  <a:gd name="T16" fmla="*/ 0 w 298"/>
                  <a:gd name="T17" fmla="*/ 24 h 48"/>
                  <a:gd name="T18" fmla="*/ 0 w 298"/>
                  <a:gd name="T19" fmla="*/ 26 h 48"/>
                  <a:gd name="T20" fmla="*/ 0 w 298"/>
                  <a:gd name="T21" fmla="*/ 26 h 48"/>
                  <a:gd name="T22" fmla="*/ 0 w 298"/>
                  <a:gd name="T23" fmla="*/ 28 h 48"/>
                  <a:gd name="T24" fmla="*/ 2 w 298"/>
                  <a:gd name="T25" fmla="*/ 30 h 48"/>
                  <a:gd name="T26" fmla="*/ 12 w 298"/>
                  <a:gd name="T27" fmla="*/ 34 h 48"/>
                  <a:gd name="T28" fmla="*/ 26 w 298"/>
                  <a:gd name="T29" fmla="*/ 38 h 48"/>
                  <a:gd name="T30" fmla="*/ 44 w 298"/>
                  <a:gd name="T31" fmla="*/ 42 h 48"/>
                  <a:gd name="T32" fmla="*/ 92 w 298"/>
                  <a:gd name="T33" fmla="*/ 46 h 48"/>
                  <a:gd name="T34" fmla="*/ 150 w 298"/>
                  <a:gd name="T35" fmla="*/ 48 h 48"/>
                  <a:gd name="T36" fmla="*/ 150 w 298"/>
                  <a:gd name="T37" fmla="*/ 48 h 48"/>
                  <a:gd name="T38" fmla="*/ 206 w 298"/>
                  <a:gd name="T39" fmla="*/ 46 h 48"/>
                  <a:gd name="T40" fmla="*/ 254 w 298"/>
                  <a:gd name="T41" fmla="*/ 42 h 48"/>
                  <a:gd name="T42" fmla="*/ 272 w 298"/>
                  <a:gd name="T43" fmla="*/ 38 h 48"/>
                  <a:gd name="T44" fmla="*/ 286 w 298"/>
                  <a:gd name="T45" fmla="*/ 34 h 48"/>
                  <a:gd name="T46" fmla="*/ 294 w 298"/>
                  <a:gd name="T47" fmla="*/ 30 h 48"/>
                  <a:gd name="T48" fmla="*/ 296 w 298"/>
                  <a:gd name="T49" fmla="*/ 28 h 48"/>
                  <a:gd name="T50" fmla="*/ 298 w 298"/>
                  <a:gd name="T51" fmla="*/ 26 h 48"/>
                  <a:gd name="T52" fmla="*/ 298 w 298"/>
                  <a:gd name="T53" fmla="*/ 26 h 48"/>
                  <a:gd name="T54" fmla="*/ 296 w 298"/>
                  <a:gd name="T55" fmla="*/ 24 h 48"/>
                  <a:gd name="T56" fmla="*/ 294 w 298"/>
                  <a:gd name="T57" fmla="*/ 22 h 48"/>
                  <a:gd name="T58" fmla="*/ 286 w 298"/>
                  <a:gd name="T59" fmla="*/ 16 h 48"/>
                  <a:gd name="T60" fmla="*/ 272 w 298"/>
                  <a:gd name="T61" fmla="*/ 12 h 48"/>
                  <a:gd name="T62" fmla="*/ 254 w 298"/>
                  <a:gd name="T63" fmla="*/ 8 h 48"/>
                  <a:gd name="T64" fmla="*/ 232 w 298"/>
                  <a:gd name="T65" fmla="*/ 4 h 48"/>
                  <a:gd name="T66" fmla="*/ 206 w 298"/>
                  <a:gd name="T67" fmla="*/ 2 h 48"/>
                  <a:gd name="T68" fmla="*/ 150 w 298"/>
                  <a:gd name="T6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98" h="48">
                    <a:moveTo>
                      <a:pt x="150" y="0"/>
                    </a:moveTo>
                    <a:lnTo>
                      <a:pt x="150" y="0"/>
                    </a:lnTo>
                    <a:lnTo>
                      <a:pt x="92"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2" y="46"/>
                    </a:lnTo>
                    <a:lnTo>
                      <a:pt x="150" y="48"/>
                    </a:lnTo>
                    <a:lnTo>
                      <a:pt x="150" y="48"/>
                    </a:lnTo>
                    <a:lnTo>
                      <a:pt x="206" y="46"/>
                    </a:lnTo>
                    <a:lnTo>
                      <a:pt x="254" y="42"/>
                    </a:lnTo>
                    <a:lnTo>
                      <a:pt x="272" y="38"/>
                    </a:lnTo>
                    <a:lnTo>
                      <a:pt x="286" y="34"/>
                    </a:lnTo>
                    <a:lnTo>
                      <a:pt x="294" y="30"/>
                    </a:lnTo>
                    <a:lnTo>
                      <a:pt x="296" y="28"/>
                    </a:lnTo>
                    <a:lnTo>
                      <a:pt x="298" y="26"/>
                    </a:lnTo>
                    <a:lnTo>
                      <a:pt x="298" y="26"/>
                    </a:lnTo>
                    <a:lnTo>
                      <a:pt x="296" y="24"/>
                    </a:lnTo>
                    <a:lnTo>
                      <a:pt x="294" y="22"/>
                    </a:lnTo>
                    <a:lnTo>
                      <a:pt x="286" y="16"/>
                    </a:lnTo>
                    <a:lnTo>
                      <a:pt x="272" y="12"/>
                    </a:lnTo>
                    <a:lnTo>
                      <a:pt x="254" y="8"/>
                    </a:lnTo>
                    <a:lnTo>
                      <a:pt x="232" y="4"/>
                    </a:lnTo>
                    <a:lnTo>
                      <a:pt x="206" y="2"/>
                    </a:lnTo>
                    <a:lnTo>
                      <a:pt x="1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2" name="Freeform 650"/>
              <p:cNvSpPr>
                <a:spLocks noEditPoints="1"/>
              </p:cNvSpPr>
              <p:nvPr/>
            </p:nvSpPr>
            <p:spPr bwMode="auto">
              <a:xfrm>
                <a:off x="4747" y="4202"/>
                <a:ext cx="294" cy="48"/>
              </a:xfrm>
              <a:custGeom>
                <a:avLst/>
                <a:gdLst>
                  <a:gd name="T0" fmla="*/ 148 w 294"/>
                  <a:gd name="T1" fmla="*/ 48 h 48"/>
                  <a:gd name="T2" fmla="*/ 44 w 294"/>
                  <a:gd name="T3" fmla="*/ 42 h 48"/>
                  <a:gd name="T4" fmla="*/ 14 w 294"/>
                  <a:gd name="T5" fmla="*/ 34 h 48"/>
                  <a:gd name="T6" fmla="*/ 2 w 294"/>
                  <a:gd name="T7" fmla="*/ 28 h 48"/>
                  <a:gd name="T8" fmla="*/ 2 w 294"/>
                  <a:gd name="T9" fmla="*/ 26 h 48"/>
                  <a:gd name="T10" fmla="*/ 4 w 294"/>
                  <a:gd name="T11" fmla="*/ 22 h 48"/>
                  <a:gd name="T12" fmla="*/ 26 w 294"/>
                  <a:gd name="T13" fmla="*/ 12 h 48"/>
                  <a:gd name="T14" fmla="*/ 92 w 294"/>
                  <a:gd name="T15" fmla="*/ 2 h 48"/>
                  <a:gd name="T16" fmla="*/ 148 w 294"/>
                  <a:gd name="T17" fmla="*/ 0 h 48"/>
                  <a:gd name="T18" fmla="*/ 248 w 294"/>
                  <a:gd name="T19" fmla="*/ 8 h 48"/>
                  <a:gd name="T20" fmla="*/ 280 w 294"/>
                  <a:gd name="T21" fmla="*/ 16 h 48"/>
                  <a:gd name="T22" fmla="*/ 290 w 294"/>
                  <a:gd name="T23" fmla="*/ 24 h 48"/>
                  <a:gd name="T24" fmla="*/ 292 w 294"/>
                  <a:gd name="T25" fmla="*/ 26 h 48"/>
                  <a:gd name="T26" fmla="*/ 288 w 294"/>
                  <a:gd name="T27" fmla="*/ 30 h 48"/>
                  <a:gd name="T28" fmla="*/ 266 w 294"/>
                  <a:gd name="T29" fmla="*/ 38 h 48"/>
                  <a:gd name="T30" fmla="*/ 204 w 294"/>
                  <a:gd name="T31" fmla="*/ 46 h 48"/>
                  <a:gd name="T32" fmla="*/ 148 w 294"/>
                  <a:gd name="T33" fmla="*/ 0 h 48"/>
                  <a:gd name="T34" fmla="*/ 90 w 294"/>
                  <a:gd name="T35" fmla="*/ 2 h 48"/>
                  <a:gd name="T36" fmla="*/ 44 w 294"/>
                  <a:gd name="T37" fmla="*/ 8 h 48"/>
                  <a:gd name="T38" fmla="*/ 12 w 294"/>
                  <a:gd name="T39" fmla="*/ 16 h 48"/>
                  <a:gd name="T40" fmla="*/ 0 w 294"/>
                  <a:gd name="T41" fmla="*/ 24 h 48"/>
                  <a:gd name="T42" fmla="*/ 0 w 294"/>
                  <a:gd name="T43" fmla="*/ 26 h 48"/>
                  <a:gd name="T44" fmla="*/ 2 w 294"/>
                  <a:gd name="T45" fmla="*/ 30 h 48"/>
                  <a:gd name="T46" fmla="*/ 26 w 294"/>
                  <a:gd name="T47" fmla="*/ 38 h 48"/>
                  <a:gd name="T48" fmla="*/ 90 w 294"/>
                  <a:gd name="T49" fmla="*/ 46 h 48"/>
                  <a:gd name="T50" fmla="*/ 148 w 294"/>
                  <a:gd name="T51" fmla="*/ 48 h 48"/>
                  <a:gd name="T52" fmla="*/ 250 w 294"/>
                  <a:gd name="T53" fmla="*/ 42 h 48"/>
                  <a:gd name="T54" fmla="*/ 282 w 294"/>
                  <a:gd name="T55" fmla="*/ 34 h 48"/>
                  <a:gd name="T56" fmla="*/ 292 w 294"/>
                  <a:gd name="T57" fmla="*/ 28 h 48"/>
                  <a:gd name="T58" fmla="*/ 294 w 294"/>
                  <a:gd name="T59" fmla="*/ 26 h 48"/>
                  <a:gd name="T60" fmla="*/ 290 w 294"/>
                  <a:gd name="T61" fmla="*/ 22 h 48"/>
                  <a:gd name="T62" fmla="*/ 268 w 294"/>
                  <a:gd name="T63" fmla="*/ 12 h 48"/>
                  <a:gd name="T64" fmla="*/ 204 w 294"/>
                  <a:gd name="T65"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4" h="48">
                    <a:moveTo>
                      <a:pt x="148" y="48"/>
                    </a:moveTo>
                    <a:lnTo>
                      <a:pt x="148" y="48"/>
                    </a:lnTo>
                    <a:lnTo>
                      <a:pt x="92" y="46"/>
                    </a:lnTo>
                    <a:lnTo>
                      <a:pt x="44" y="42"/>
                    </a:lnTo>
                    <a:lnTo>
                      <a:pt x="26" y="38"/>
                    </a:lnTo>
                    <a:lnTo>
                      <a:pt x="14" y="34"/>
                    </a:lnTo>
                    <a:lnTo>
                      <a:pt x="4" y="30"/>
                    </a:lnTo>
                    <a:lnTo>
                      <a:pt x="2" y="28"/>
                    </a:lnTo>
                    <a:lnTo>
                      <a:pt x="2" y="26"/>
                    </a:lnTo>
                    <a:lnTo>
                      <a:pt x="2" y="26"/>
                    </a:lnTo>
                    <a:lnTo>
                      <a:pt x="2" y="24"/>
                    </a:lnTo>
                    <a:lnTo>
                      <a:pt x="4" y="22"/>
                    </a:lnTo>
                    <a:lnTo>
                      <a:pt x="14" y="16"/>
                    </a:lnTo>
                    <a:lnTo>
                      <a:pt x="26" y="12"/>
                    </a:lnTo>
                    <a:lnTo>
                      <a:pt x="44" y="8"/>
                    </a:lnTo>
                    <a:lnTo>
                      <a:pt x="92" y="2"/>
                    </a:lnTo>
                    <a:lnTo>
                      <a:pt x="148" y="0"/>
                    </a:lnTo>
                    <a:lnTo>
                      <a:pt x="148" y="0"/>
                    </a:lnTo>
                    <a:lnTo>
                      <a:pt x="204" y="2"/>
                    </a:lnTo>
                    <a:lnTo>
                      <a:pt x="248" y="8"/>
                    </a:lnTo>
                    <a:lnTo>
                      <a:pt x="266" y="12"/>
                    </a:lnTo>
                    <a:lnTo>
                      <a:pt x="280" y="16"/>
                    </a:lnTo>
                    <a:lnTo>
                      <a:pt x="288" y="22"/>
                    </a:lnTo>
                    <a:lnTo>
                      <a:pt x="290" y="24"/>
                    </a:lnTo>
                    <a:lnTo>
                      <a:pt x="292" y="26"/>
                    </a:lnTo>
                    <a:lnTo>
                      <a:pt x="292" y="26"/>
                    </a:lnTo>
                    <a:lnTo>
                      <a:pt x="290" y="28"/>
                    </a:lnTo>
                    <a:lnTo>
                      <a:pt x="288" y="30"/>
                    </a:lnTo>
                    <a:lnTo>
                      <a:pt x="280" y="34"/>
                    </a:lnTo>
                    <a:lnTo>
                      <a:pt x="266" y="38"/>
                    </a:lnTo>
                    <a:lnTo>
                      <a:pt x="248" y="42"/>
                    </a:lnTo>
                    <a:lnTo>
                      <a:pt x="204" y="46"/>
                    </a:lnTo>
                    <a:lnTo>
                      <a:pt x="148" y="48"/>
                    </a:lnTo>
                    <a:close/>
                    <a:moveTo>
                      <a:pt x="148" y="0"/>
                    </a:moveTo>
                    <a:lnTo>
                      <a:pt x="148" y="0"/>
                    </a:lnTo>
                    <a:lnTo>
                      <a:pt x="90"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0" y="46"/>
                    </a:lnTo>
                    <a:lnTo>
                      <a:pt x="148" y="48"/>
                    </a:lnTo>
                    <a:lnTo>
                      <a:pt x="148" y="48"/>
                    </a:lnTo>
                    <a:lnTo>
                      <a:pt x="204" y="46"/>
                    </a:lnTo>
                    <a:lnTo>
                      <a:pt x="250" y="42"/>
                    </a:lnTo>
                    <a:lnTo>
                      <a:pt x="268" y="38"/>
                    </a:lnTo>
                    <a:lnTo>
                      <a:pt x="282" y="34"/>
                    </a:lnTo>
                    <a:lnTo>
                      <a:pt x="290" y="30"/>
                    </a:lnTo>
                    <a:lnTo>
                      <a:pt x="292" y="28"/>
                    </a:lnTo>
                    <a:lnTo>
                      <a:pt x="294" y="26"/>
                    </a:lnTo>
                    <a:lnTo>
                      <a:pt x="294" y="26"/>
                    </a:lnTo>
                    <a:lnTo>
                      <a:pt x="292" y="24"/>
                    </a:lnTo>
                    <a:lnTo>
                      <a:pt x="290" y="22"/>
                    </a:lnTo>
                    <a:lnTo>
                      <a:pt x="282" y="16"/>
                    </a:lnTo>
                    <a:lnTo>
                      <a:pt x="268" y="12"/>
                    </a:lnTo>
                    <a:lnTo>
                      <a:pt x="250" y="8"/>
                    </a:lnTo>
                    <a:lnTo>
                      <a:pt x="204" y="2"/>
                    </a:lnTo>
                    <a:lnTo>
                      <a:pt x="148" y="0"/>
                    </a:lnTo>
                    <a:close/>
                  </a:path>
                </a:pathLst>
              </a:custGeom>
              <a:solidFill>
                <a:srgbClr val="867D7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3" name="Freeform 651"/>
              <p:cNvSpPr>
                <a:spLocks/>
              </p:cNvSpPr>
              <p:nvPr/>
            </p:nvSpPr>
            <p:spPr bwMode="auto">
              <a:xfrm>
                <a:off x="4749" y="4202"/>
                <a:ext cx="290" cy="48"/>
              </a:xfrm>
              <a:custGeom>
                <a:avLst/>
                <a:gdLst>
                  <a:gd name="T0" fmla="*/ 146 w 290"/>
                  <a:gd name="T1" fmla="*/ 48 h 48"/>
                  <a:gd name="T2" fmla="*/ 146 w 290"/>
                  <a:gd name="T3" fmla="*/ 48 h 48"/>
                  <a:gd name="T4" fmla="*/ 90 w 290"/>
                  <a:gd name="T5" fmla="*/ 46 h 48"/>
                  <a:gd name="T6" fmla="*/ 42 w 290"/>
                  <a:gd name="T7" fmla="*/ 42 h 48"/>
                  <a:gd name="T8" fmla="*/ 24 w 290"/>
                  <a:gd name="T9" fmla="*/ 38 h 48"/>
                  <a:gd name="T10" fmla="*/ 12 w 290"/>
                  <a:gd name="T11" fmla="*/ 34 h 48"/>
                  <a:gd name="T12" fmla="*/ 2 w 290"/>
                  <a:gd name="T13" fmla="*/ 30 h 48"/>
                  <a:gd name="T14" fmla="*/ 0 w 290"/>
                  <a:gd name="T15" fmla="*/ 28 h 48"/>
                  <a:gd name="T16" fmla="*/ 0 w 290"/>
                  <a:gd name="T17" fmla="*/ 26 h 48"/>
                  <a:gd name="T18" fmla="*/ 0 w 290"/>
                  <a:gd name="T19" fmla="*/ 26 h 48"/>
                  <a:gd name="T20" fmla="*/ 0 w 290"/>
                  <a:gd name="T21" fmla="*/ 24 h 48"/>
                  <a:gd name="T22" fmla="*/ 2 w 290"/>
                  <a:gd name="T23" fmla="*/ 22 h 48"/>
                  <a:gd name="T24" fmla="*/ 12 w 290"/>
                  <a:gd name="T25" fmla="*/ 16 h 48"/>
                  <a:gd name="T26" fmla="*/ 24 w 290"/>
                  <a:gd name="T27" fmla="*/ 12 h 48"/>
                  <a:gd name="T28" fmla="*/ 42 w 290"/>
                  <a:gd name="T29" fmla="*/ 8 h 48"/>
                  <a:gd name="T30" fmla="*/ 90 w 290"/>
                  <a:gd name="T31" fmla="*/ 2 h 48"/>
                  <a:gd name="T32" fmla="*/ 146 w 290"/>
                  <a:gd name="T33" fmla="*/ 0 h 48"/>
                  <a:gd name="T34" fmla="*/ 146 w 290"/>
                  <a:gd name="T35" fmla="*/ 0 h 48"/>
                  <a:gd name="T36" fmla="*/ 202 w 290"/>
                  <a:gd name="T37" fmla="*/ 2 h 48"/>
                  <a:gd name="T38" fmla="*/ 246 w 290"/>
                  <a:gd name="T39" fmla="*/ 8 h 48"/>
                  <a:gd name="T40" fmla="*/ 264 w 290"/>
                  <a:gd name="T41" fmla="*/ 12 h 48"/>
                  <a:gd name="T42" fmla="*/ 278 w 290"/>
                  <a:gd name="T43" fmla="*/ 16 h 48"/>
                  <a:gd name="T44" fmla="*/ 286 w 290"/>
                  <a:gd name="T45" fmla="*/ 22 h 48"/>
                  <a:gd name="T46" fmla="*/ 288 w 290"/>
                  <a:gd name="T47" fmla="*/ 24 h 48"/>
                  <a:gd name="T48" fmla="*/ 290 w 290"/>
                  <a:gd name="T49" fmla="*/ 26 h 48"/>
                  <a:gd name="T50" fmla="*/ 290 w 290"/>
                  <a:gd name="T51" fmla="*/ 26 h 48"/>
                  <a:gd name="T52" fmla="*/ 288 w 290"/>
                  <a:gd name="T53" fmla="*/ 28 h 48"/>
                  <a:gd name="T54" fmla="*/ 286 w 290"/>
                  <a:gd name="T55" fmla="*/ 30 h 48"/>
                  <a:gd name="T56" fmla="*/ 278 w 290"/>
                  <a:gd name="T57" fmla="*/ 34 h 48"/>
                  <a:gd name="T58" fmla="*/ 264 w 290"/>
                  <a:gd name="T59" fmla="*/ 38 h 48"/>
                  <a:gd name="T60" fmla="*/ 246 w 290"/>
                  <a:gd name="T61" fmla="*/ 42 h 48"/>
                  <a:gd name="T62" fmla="*/ 202 w 290"/>
                  <a:gd name="T63" fmla="*/ 46 h 48"/>
                  <a:gd name="T64" fmla="*/ 146 w 290"/>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48"/>
                    </a:moveTo>
                    <a:lnTo>
                      <a:pt x="146" y="48"/>
                    </a:lnTo>
                    <a:lnTo>
                      <a:pt x="90" y="46"/>
                    </a:lnTo>
                    <a:lnTo>
                      <a:pt x="42" y="42"/>
                    </a:lnTo>
                    <a:lnTo>
                      <a:pt x="24" y="38"/>
                    </a:lnTo>
                    <a:lnTo>
                      <a:pt x="12" y="34"/>
                    </a:lnTo>
                    <a:lnTo>
                      <a:pt x="2" y="30"/>
                    </a:lnTo>
                    <a:lnTo>
                      <a:pt x="0" y="28"/>
                    </a:lnTo>
                    <a:lnTo>
                      <a:pt x="0" y="26"/>
                    </a:lnTo>
                    <a:lnTo>
                      <a:pt x="0" y="26"/>
                    </a:lnTo>
                    <a:lnTo>
                      <a:pt x="0" y="24"/>
                    </a:lnTo>
                    <a:lnTo>
                      <a:pt x="2" y="22"/>
                    </a:lnTo>
                    <a:lnTo>
                      <a:pt x="12" y="16"/>
                    </a:lnTo>
                    <a:lnTo>
                      <a:pt x="24" y="12"/>
                    </a:lnTo>
                    <a:lnTo>
                      <a:pt x="42" y="8"/>
                    </a:lnTo>
                    <a:lnTo>
                      <a:pt x="90" y="2"/>
                    </a:lnTo>
                    <a:lnTo>
                      <a:pt x="146" y="0"/>
                    </a:lnTo>
                    <a:lnTo>
                      <a:pt x="146" y="0"/>
                    </a:lnTo>
                    <a:lnTo>
                      <a:pt x="202" y="2"/>
                    </a:lnTo>
                    <a:lnTo>
                      <a:pt x="246" y="8"/>
                    </a:lnTo>
                    <a:lnTo>
                      <a:pt x="264" y="12"/>
                    </a:lnTo>
                    <a:lnTo>
                      <a:pt x="278" y="16"/>
                    </a:lnTo>
                    <a:lnTo>
                      <a:pt x="286" y="22"/>
                    </a:lnTo>
                    <a:lnTo>
                      <a:pt x="288" y="24"/>
                    </a:lnTo>
                    <a:lnTo>
                      <a:pt x="290" y="26"/>
                    </a:lnTo>
                    <a:lnTo>
                      <a:pt x="290" y="26"/>
                    </a:lnTo>
                    <a:lnTo>
                      <a:pt x="288" y="28"/>
                    </a:lnTo>
                    <a:lnTo>
                      <a:pt x="286" y="30"/>
                    </a:lnTo>
                    <a:lnTo>
                      <a:pt x="278" y="34"/>
                    </a:lnTo>
                    <a:lnTo>
                      <a:pt x="264" y="38"/>
                    </a:lnTo>
                    <a:lnTo>
                      <a:pt x="246" y="42"/>
                    </a:lnTo>
                    <a:lnTo>
                      <a:pt x="202" y="46"/>
                    </a:lnTo>
                    <a:lnTo>
                      <a:pt x="146"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4" name="Freeform 652"/>
              <p:cNvSpPr>
                <a:spLocks/>
              </p:cNvSpPr>
              <p:nvPr/>
            </p:nvSpPr>
            <p:spPr bwMode="auto">
              <a:xfrm>
                <a:off x="4747" y="4202"/>
                <a:ext cx="294" cy="48"/>
              </a:xfrm>
              <a:custGeom>
                <a:avLst/>
                <a:gdLst>
                  <a:gd name="T0" fmla="*/ 148 w 294"/>
                  <a:gd name="T1" fmla="*/ 0 h 48"/>
                  <a:gd name="T2" fmla="*/ 148 w 294"/>
                  <a:gd name="T3" fmla="*/ 0 h 48"/>
                  <a:gd name="T4" fmla="*/ 90 w 294"/>
                  <a:gd name="T5" fmla="*/ 2 h 48"/>
                  <a:gd name="T6" fmla="*/ 66 w 294"/>
                  <a:gd name="T7" fmla="*/ 4 h 48"/>
                  <a:gd name="T8" fmla="*/ 44 w 294"/>
                  <a:gd name="T9" fmla="*/ 8 h 48"/>
                  <a:gd name="T10" fmla="*/ 26 w 294"/>
                  <a:gd name="T11" fmla="*/ 12 h 48"/>
                  <a:gd name="T12" fmla="*/ 12 w 294"/>
                  <a:gd name="T13" fmla="*/ 16 h 48"/>
                  <a:gd name="T14" fmla="*/ 2 w 294"/>
                  <a:gd name="T15" fmla="*/ 22 h 48"/>
                  <a:gd name="T16" fmla="*/ 0 w 294"/>
                  <a:gd name="T17" fmla="*/ 24 h 48"/>
                  <a:gd name="T18" fmla="*/ 0 w 294"/>
                  <a:gd name="T19" fmla="*/ 26 h 48"/>
                  <a:gd name="T20" fmla="*/ 0 w 294"/>
                  <a:gd name="T21" fmla="*/ 26 h 48"/>
                  <a:gd name="T22" fmla="*/ 0 w 294"/>
                  <a:gd name="T23" fmla="*/ 28 h 48"/>
                  <a:gd name="T24" fmla="*/ 2 w 294"/>
                  <a:gd name="T25" fmla="*/ 30 h 48"/>
                  <a:gd name="T26" fmla="*/ 12 w 294"/>
                  <a:gd name="T27" fmla="*/ 34 h 48"/>
                  <a:gd name="T28" fmla="*/ 26 w 294"/>
                  <a:gd name="T29" fmla="*/ 38 h 48"/>
                  <a:gd name="T30" fmla="*/ 44 w 294"/>
                  <a:gd name="T31" fmla="*/ 42 h 48"/>
                  <a:gd name="T32" fmla="*/ 90 w 294"/>
                  <a:gd name="T33" fmla="*/ 46 h 48"/>
                  <a:gd name="T34" fmla="*/ 148 w 294"/>
                  <a:gd name="T35" fmla="*/ 48 h 48"/>
                  <a:gd name="T36" fmla="*/ 148 w 294"/>
                  <a:gd name="T37" fmla="*/ 48 h 48"/>
                  <a:gd name="T38" fmla="*/ 204 w 294"/>
                  <a:gd name="T39" fmla="*/ 46 h 48"/>
                  <a:gd name="T40" fmla="*/ 250 w 294"/>
                  <a:gd name="T41" fmla="*/ 42 h 48"/>
                  <a:gd name="T42" fmla="*/ 268 w 294"/>
                  <a:gd name="T43" fmla="*/ 38 h 48"/>
                  <a:gd name="T44" fmla="*/ 282 w 294"/>
                  <a:gd name="T45" fmla="*/ 34 h 48"/>
                  <a:gd name="T46" fmla="*/ 290 w 294"/>
                  <a:gd name="T47" fmla="*/ 30 h 48"/>
                  <a:gd name="T48" fmla="*/ 292 w 294"/>
                  <a:gd name="T49" fmla="*/ 28 h 48"/>
                  <a:gd name="T50" fmla="*/ 294 w 294"/>
                  <a:gd name="T51" fmla="*/ 26 h 48"/>
                  <a:gd name="T52" fmla="*/ 294 w 294"/>
                  <a:gd name="T53" fmla="*/ 26 h 48"/>
                  <a:gd name="T54" fmla="*/ 292 w 294"/>
                  <a:gd name="T55" fmla="*/ 24 h 48"/>
                  <a:gd name="T56" fmla="*/ 290 w 294"/>
                  <a:gd name="T57" fmla="*/ 22 h 48"/>
                  <a:gd name="T58" fmla="*/ 282 w 294"/>
                  <a:gd name="T59" fmla="*/ 16 h 48"/>
                  <a:gd name="T60" fmla="*/ 268 w 294"/>
                  <a:gd name="T61" fmla="*/ 12 h 48"/>
                  <a:gd name="T62" fmla="*/ 250 w 294"/>
                  <a:gd name="T63" fmla="*/ 8 h 48"/>
                  <a:gd name="T64" fmla="*/ 204 w 294"/>
                  <a:gd name="T65" fmla="*/ 2 h 48"/>
                  <a:gd name="T66" fmla="*/ 148 w 294"/>
                  <a:gd name="T6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4" h="48">
                    <a:moveTo>
                      <a:pt x="148" y="0"/>
                    </a:moveTo>
                    <a:lnTo>
                      <a:pt x="148" y="0"/>
                    </a:lnTo>
                    <a:lnTo>
                      <a:pt x="90" y="2"/>
                    </a:lnTo>
                    <a:lnTo>
                      <a:pt x="66" y="4"/>
                    </a:lnTo>
                    <a:lnTo>
                      <a:pt x="44" y="8"/>
                    </a:lnTo>
                    <a:lnTo>
                      <a:pt x="26" y="12"/>
                    </a:lnTo>
                    <a:lnTo>
                      <a:pt x="12" y="16"/>
                    </a:lnTo>
                    <a:lnTo>
                      <a:pt x="2" y="22"/>
                    </a:lnTo>
                    <a:lnTo>
                      <a:pt x="0" y="24"/>
                    </a:lnTo>
                    <a:lnTo>
                      <a:pt x="0" y="26"/>
                    </a:lnTo>
                    <a:lnTo>
                      <a:pt x="0" y="26"/>
                    </a:lnTo>
                    <a:lnTo>
                      <a:pt x="0" y="28"/>
                    </a:lnTo>
                    <a:lnTo>
                      <a:pt x="2" y="30"/>
                    </a:lnTo>
                    <a:lnTo>
                      <a:pt x="12" y="34"/>
                    </a:lnTo>
                    <a:lnTo>
                      <a:pt x="26" y="38"/>
                    </a:lnTo>
                    <a:lnTo>
                      <a:pt x="44" y="42"/>
                    </a:lnTo>
                    <a:lnTo>
                      <a:pt x="90" y="46"/>
                    </a:lnTo>
                    <a:lnTo>
                      <a:pt x="148" y="48"/>
                    </a:lnTo>
                    <a:lnTo>
                      <a:pt x="148" y="48"/>
                    </a:lnTo>
                    <a:lnTo>
                      <a:pt x="204" y="46"/>
                    </a:lnTo>
                    <a:lnTo>
                      <a:pt x="250" y="42"/>
                    </a:lnTo>
                    <a:lnTo>
                      <a:pt x="268" y="38"/>
                    </a:lnTo>
                    <a:lnTo>
                      <a:pt x="282" y="34"/>
                    </a:lnTo>
                    <a:lnTo>
                      <a:pt x="290" y="30"/>
                    </a:lnTo>
                    <a:lnTo>
                      <a:pt x="292" y="28"/>
                    </a:lnTo>
                    <a:lnTo>
                      <a:pt x="294" y="26"/>
                    </a:lnTo>
                    <a:lnTo>
                      <a:pt x="294" y="26"/>
                    </a:lnTo>
                    <a:lnTo>
                      <a:pt x="292" y="24"/>
                    </a:lnTo>
                    <a:lnTo>
                      <a:pt x="290" y="22"/>
                    </a:lnTo>
                    <a:lnTo>
                      <a:pt x="282" y="16"/>
                    </a:lnTo>
                    <a:lnTo>
                      <a:pt x="268" y="12"/>
                    </a:lnTo>
                    <a:lnTo>
                      <a:pt x="250" y="8"/>
                    </a:lnTo>
                    <a:lnTo>
                      <a:pt x="204" y="2"/>
                    </a:lnTo>
                    <a:lnTo>
                      <a:pt x="1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5" name="Freeform 653"/>
              <p:cNvSpPr>
                <a:spLocks noEditPoints="1"/>
              </p:cNvSpPr>
              <p:nvPr/>
            </p:nvSpPr>
            <p:spPr bwMode="auto">
              <a:xfrm>
                <a:off x="4749" y="4202"/>
                <a:ext cx="290" cy="48"/>
              </a:xfrm>
              <a:custGeom>
                <a:avLst/>
                <a:gdLst>
                  <a:gd name="T0" fmla="*/ 146 w 290"/>
                  <a:gd name="T1" fmla="*/ 48 h 48"/>
                  <a:gd name="T2" fmla="*/ 44 w 290"/>
                  <a:gd name="T3" fmla="*/ 42 h 48"/>
                  <a:gd name="T4" fmla="*/ 14 w 290"/>
                  <a:gd name="T5" fmla="*/ 34 h 48"/>
                  <a:gd name="T6" fmla="*/ 2 w 290"/>
                  <a:gd name="T7" fmla="*/ 28 h 48"/>
                  <a:gd name="T8" fmla="*/ 2 w 290"/>
                  <a:gd name="T9" fmla="*/ 26 h 48"/>
                  <a:gd name="T10" fmla="*/ 4 w 290"/>
                  <a:gd name="T11" fmla="*/ 22 h 48"/>
                  <a:gd name="T12" fmla="*/ 26 w 290"/>
                  <a:gd name="T13" fmla="*/ 12 h 48"/>
                  <a:gd name="T14" fmla="*/ 90 w 290"/>
                  <a:gd name="T15" fmla="*/ 2 h 48"/>
                  <a:gd name="T16" fmla="*/ 146 w 290"/>
                  <a:gd name="T17" fmla="*/ 0 h 48"/>
                  <a:gd name="T18" fmla="*/ 246 w 290"/>
                  <a:gd name="T19" fmla="*/ 8 h 48"/>
                  <a:gd name="T20" fmla="*/ 276 w 290"/>
                  <a:gd name="T21" fmla="*/ 16 h 48"/>
                  <a:gd name="T22" fmla="*/ 286 w 290"/>
                  <a:gd name="T23" fmla="*/ 24 h 48"/>
                  <a:gd name="T24" fmla="*/ 288 w 290"/>
                  <a:gd name="T25" fmla="*/ 26 h 48"/>
                  <a:gd name="T26" fmla="*/ 284 w 290"/>
                  <a:gd name="T27" fmla="*/ 30 h 48"/>
                  <a:gd name="T28" fmla="*/ 262 w 290"/>
                  <a:gd name="T29" fmla="*/ 38 h 48"/>
                  <a:gd name="T30" fmla="*/ 200 w 290"/>
                  <a:gd name="T31" fmla="*/ 46 h 48"/>
                  <a:gd name="T32" fmla="*/ 146 w 290"/>
                  <a:gd name="T33" fmla="*/ 0 h 48"/>
                  <a:gd name="T34" fmla="*/ 90 w 290"/>
                  <a:gd name="T35" fmla="*/ 2 h 48"/>
                  <a:gd name="T36" fmla="*/ 24 w 290"/>
                  <a:gd name="T37" fmla="*/ 12 h 48"/>
                  <a:gd name="T38" fmla="*/ 2 w 290"/>
                  <a:gd name="T39" fmla="*/ 22 h 48"/>
                  <a:gd name="T40" fmla="*/ 0 w 290"/>
                  <a:gd name="T41" fmla="*/ 26 h 48"/>
                  <a:gd name="T42" fmla="*/ 0 w 290"/>
                  <a:gd name="T43" fmla="*/ 28 h 48"/>
                  <a:gd name="T44" fmla="*/ 12 w 290"/>
                  <a:gd name="T45" fmla="*/ 34 h 48"/>
                  <a:gd name="T46" fmla="*/ 42 w 290"/>
                  <a:gd name="T47" fmla="*/ 42 h 48"/>
                  <a:gd name="T48" fmla="*/ 146 w 290"/>
                  <a:gd name="T49" fmla="*/ 48 h 48"/>
                  <a:gd name="T50" fmla="*/ 202 w 290"/>
                  <a:gd name="T51" fmla="*/ 46 h 48"/>
                  <a:gd name="T52" fmla="*/ 264 w 290"/>
                  <a:gd name="T53" fmla="*/ 38 h 48"/>
                  <a:gd name="T54" fmla="*/ 286 w 290"/>
                  <a:gd name="T55" fmla="*/ 30 h 48"/>
                  <a:gd name="T56" fmla="*/ 290 w 290"/>
                  <a:gd name="T57" fmla="*/ 26 h 48"/>
                  <a:gd name="T58" fmla="*/ 288 w 290"/>
                  <a:gd name="T59" fmla="*/ 24 h 48"/>
                  <a:gd name="T60" fmla="*/ 278 w 290"/>
                  <a:gd name="T61" fmla="*/ 16 h 48"/>
                  <a:gd name="T62" fmla="*/ 246 w 290"/>
                  <a:gd name="T63" fmla="*/ 8 h 48"/>
                  <a:gd name="T64" fmla="*/ 146 w 290"/>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48"/>
                    </a:moveTo>
                    <a:lnTo>
                      <a:pt x="146" y="48"/>
                    </a:lnTo>
                    <a:lnTo>
                      <a:pt x="90" y="46"/>
                    </a:lnTo>
                    <a:lnTo>
                      <a:pt x="44" y="42"/>
                    </a:lnTo>
                    <a:lnTo>
                      <a:pt x="26" y="38"/>
                    </a:lnTo>
                    <a:lnTo>
                      <a:pt x="14" y="34"/>
                    </a:lnTo>
                    <a:lnTo>
                      <a:pt x="4" y="30"/>
                    </a:lnTo>
                    <a:lnTo>
                      <a:pt x="2" y="28"/>
                    </a:lnTo>
                    <a:lnTo>
                      <a:pt x="2" y="26"/>
                    </a:lnTo>
                    <a:lnTo>
                      <a:pt x="2" y="26"/>
                    </a:lnTo>
                    <a:lnTo>
                      <a:pt x="2" y="24"/>
                    </a:lnTo>
                    <a:lnTo>
                      <a:pt x="4" y="22"/>
                    </a:lnTo>
                    <a:lnTo>
                      <a:pt x="14" y="16"/>
                    </a:lnTo>
                    <a:lnTo>
                      <a:pt x="26" y="12"/>
                    </a:lnTo>
                    <a:lnTo>
                      <a:pt x="44" y="8"/>
                    </a:lnTo>
                    <a:lnTo>
                      <a:pt x="90" y="2"/>
                    </a:lnTo>
                    <a:lnTo>
                      <a:pt x="146" y="0"/>
                    </a:lnTo>
                    <a:lnTo>
                      <a:pt x="146" y="0"/>
                    </a:lnTo>
                    <a:lnTo>
                      <a:pt x="200" y="2"/>
                    </a:lnTo>
                    <a:lnTo>
                      <a:pt x="246" y="8"/>
                    </a:lnTo>
                    <a:lnTo>
                      <a:pt x="262" y="12"/>
                    </a:lnTo>
                    <a:lnTo>
                      <a:pt x="276" y="16"/>
                    </a:lnTo>
                    <a:lnTo>
                      <a:pt x="284" y="22"/>
                    </a:lnTo>
                    <a:lnTo>
                      <a:pt x="286" y="24"/>
                    </a:lnTo>
                    <a:lnTo>
                      <a:pt x="288" y="26"/>
                    </a:lnTo>
                    <a:lnTo>
                      <a:pt x="288" y="26"/>
                    </a:lnTo>
                    <a:lnTo>
                      <a:pt x="286" y="28"/>
                    </a:lnTo>
                    <a:lnTo>
                      <a:pt x="284" y="30"/>
                    </a:lnTo>
                    <a:lnTo>
                      <a:pt x="276" y="34"/>
                    </a:lnTo>
                    <a:lnTo>
                      <a:pt x="262" y="38"/>
                    </a:lnTo>
                    <a:lnTo>
                      <a:pt x="246" y="42"/>
                    </a:lnTo>
                    <a:lnTo>
                      <a:pt x="200" y="46"/>
                    </a:lnTo>
                    <a:lnTo>
                      <a:pt x="146" y="48"/>
                    </a:lnTo>
                    <a:close/>
                    <a:moveTo>
                      <a:pt x="146" y="0"/>
                    </a:moveTo>
                    <a:lnTo>
                      <a:pt x="146" y="0"/>
                    </a:lnTo>
                    <a:lnTo>
                      <a:pt x="90"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90" y="46"/>
                    </a:lnTo>
                    <a:lnTo>
                      <a:pt x="146" y="48"/>
                    </a:lnTo>
                    <a:lnTo>
                      <a:pt x="146" y="48"/>
                    </a:lnTo>
                    <a:lnTo>
                      <a:pt x="202" y="46"/>
                    </a:lnTo>
                    <a:lnTo>
                      <a:pt x="246" y="42"/>
                    </a:lnTo>
                    <a:lnTo>
                      <a:pt x="264" y="38"/>
                    </a:lnTo>
                    <a:lnTo>
                      <a:pt x="278" y="34"/>
                    </a:lnTo>
                    <a:lnTo>
                      <a:pt x="286" y="30"/>
                    </a:lnTo>
                    <a:lnTo>
                      <a:pt x="288" y="28"/>
                    </a:lnTo>
                    <a:lnTo>
                      <a:pt x="290" y="26"/>
                    </a:lnTo>
                    <a:lnTo>
                      <a:pt x="290" y="26"/>
                    </a:lnTo>
                    <a:lnTo>
                      <a:pt x="288" y="24"/>
                    </a:lnTo>
                    <a:lnTo>
                      <a:pt x="286" y="22"/>
                    </a:lnTo>
                    <a:lnTo>
                      <a:pt x="278" y="16"/>
                    </a:lnTo>
                    <a:lnTo>
                      <a:pt x="264" y="12"/>
                    </a:lnTo>
                    <a:lnTo>
                      <a:pt x="246" y="8"/>
                    </a:lnTo>
                    <a:lnTo>
                      <a:pt x="202" y="2"/>
                    </a:lnTo>
                    <a:lnTo>
                      <a:pt x="146" y="0"/>
                    </a:lnTo>
                    <a:close/>
                  </a:path>
                </a:pathLst>
              </a:custGeom>
              <a:solidFill>
                <a:srgbClr val="857D7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6" name="Freeform 654"/>
              <p:cNvSpPr>
                <a:spLocks/>
              </p:cNvSpPr>
              <p:nvPr/>
            </p:nvSpPr>
            <p:spPr bwMode="auto">
              <a:xfrm>
                <a:off x="4751" y="4202"/>
                <a:ext cx="286" cy="48"/>
              </a:xfrm>
              <a:custGeom>
                <a:avLst/>
                <a:gdLst>
                  <a:gd name="T0" fmla="*/ 144 w 286"/>
                  <a:gd name="T1" fmla="*/ 48 h 48"/>
                  <a:gd name="T2" fmla="*/ 144 w 286"/>
                  <a:gd name="T3" fmla="*/ 48 h 48"/>
                  <a:gd name="T4" fmla="*/ 88 w 286"/>
                  <a:gd name="T5" fmla="*/ 46 h 48"/>
                  <a:gd name="T6" fmla="*/ 42 w 286"/>
                  <a:gd name="T7" fmla="*/ 42 h 48"/>
                  <a:gd name="T8" fmla="*/ 24 w 286"/>
                  <a:gd name="T9" fmla="*/ 38 h 48"/>
                  <a:gd name="T10" fmla="*/ 12 w 286"/>
                  <a:gd name="T11" fmla="*/ 34 h 48"/>
                  <a:gd name="T12" fmla="*/ 2 w 286"/>
                  <a:gd name="T13" fmla="*/ 30 h 48"/>
                  <a:gd name="T14" fmla="*/ 0 w 286"/>
                  <a:gd name="T15" fmla="*/ 28 h 48"/>
                  <a:gd name="T16" fmla="*/ 0 w 286"/>
                  <a:gd name="T17" fmla="*/ 26 h 48"/>
                  <a:gd name="T18" fmla="*/ 0 w 286"/>
                  <a:gd name="T19" fmla="*/ 26 h 48"/>
                  <a:gd name="T20" fmla="*/ 0 w 286"/>
                  <a:gd name="T21" fmla="*/ 24 h 48"/>
                  <a:gd name="T22" fmla="*/ 2 w 286"/>
                  <a:gd name="T23" fmla="*/ 22 h 48"/>
                  <a:gd name="T24" fmla="*/ 12 w 286"/>
                  <a:gd name="T25" fmla="*/ 16 h 48"/>
                  <a:gd name="T26" fmla="*/ 24 w 286"/>
                  <a:gd name="T27" fmla="*/ 12 h 48"/>
                  <a:gd name="T28" fmla="*/ 42 w 286"/>
                  <a:gd name="T29" fmla="*/ 8 h 48"/>
                  <a:gd name="T30" fmla="*/ 88 w 286"/>
                  <a:gd name="T31" fmla="*/ 2 h 48"/>
                  <a:gd name="T32" fmla="*/ 144 w 286"/>
                  <a:gd name="T33" fmla="*/ 0 h 48"/>
                  <a:gd name="T34" fmla="*/ 144 w 286"/>
                  <a:gd name="T35" fmla="*/ 0 h 48"/>
                  <a:gd name="T36" fmla="*/ 198 w 286"/>
                  <a:gd name="T37" fmla="*/ 2 h 48"/>
                  <a:gd name="T38" fmla="*/ 244 w 286"/>
                  <a:gd name="T39" fmla="*/ 8 h 48"/>
                  <a:gd name="T40" fmla="*/ 260 w 286"/>
                  <a:gd name="T41" fmla="*/ 12 h 48"/>
                  <a:gd name="T42" fmla="*/ 274 w 286"/>
                  <a:gd name="T43" fmla="*/ 16 h 48"/>
                  <a:gd name="T44" fmla="*/ 282 w 286"/>
                  <a:gd name="T45" fmla="*/ 22 h 48"/>
                  <a:gd name="T46" fmla="*/ 284 w 286"/>
                  <a:gd name="T47" fmla="*/ 24 h 48"/>
                  <a:gd name="T48" fmla="*/ 286 w 286"/>
                  <a:gd name="T49" fmla="*/ 26 h 48"/>
                  <a:gd name="T50" fmla="*/ 286 w 286"/>
                  <a:gd name="T51" fmla="*/ 26 h 48"/>
                  <a:gd name="T52" fmla="*/ 284 w 286"/>
                  <a:gd name="T53" fmla="*/ 28 h 48"/>
                  <a:gd name="T54" fmla="*/ 282 w 286"/>
                  <a:gd name="T55" fmla="*/ 30 h 48"/>
                  <a:gd name="T56" fmla="*/ 274 w 286"/>
                  <a:gd name="T57" fmla="*/ 34 h 48"/>
                  <a:gd name="T58" fmla="*/ 260 w 286"/>
                  <a:gd name="T59" fmla="*/ 38 h 48"/>
                  <a:gd name="T60" fmla="*/ 244 w 286"/>
                  <a:gd name="T61" fmla="*/ 42 h 48"/>
                  <a:gd name="T62" fmla="*/ 198 w 286"/>
                  <a:gd name="T63" fmla="*/ 46 h 48"/>
                  <a:gd name="T64" fmla="*/ 144 w 286"/>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48"/>
                    </a:moveTo>
                    <a:lnTo>
                      <a:pt x="144" y="48"/>
                    </a:lnTo>
                    <a:lnTo>
                      <a:pt x="88" y="46"/>
                    </a:lnTo>
                    <a:lnTo>
                      <a:pt x="42" y="42"/>
                    </a:lnTo>
                    <a:lnTo>
                      <a:pt x="24" y="38"/>
                    </a:lnTo>
                    <a:lnTo>
                      <a:pt x="12" y="34"/>
                    </a:lnTo>
                    <a:lnTo>
                      <a:pt x="2" y="30"/>
                    </a:lnTo>
                    <a:lnTo>
                      <a:pt x="0" y="28"/>
                    </a:lnTo>
                    <a:lnTo>
                      <a:pt x="0" y="26"/>
                    </a:lnTo>
                    <a:lnTo>
                      <a:pt x="0" y="26"/>
                    </a:lnTo>
                    <a:lnTo>
                      <a:pt x="0" y="24"/>
                    </a:lnTo>
                    <a:lnTo>
                      <a:pt x="2" y="22"/>
                    </a:lnTo>
                    <a:lnTo>
                      <a:pt x="12" y="16"/>
                    </a:lnTo>
                    <a:lnTo>
                      <a:pt x="24" y="12"/>
                    </a:lnTo>
                    <a:lnTo>
                      <a:pt x="42" y="8"/>
                    </a:lnTo>
                    <a:lnTo>
                      <a:pt x="88" y="2"/>
                    </a:lnTo>
                    <a:lnTo>
                      <a:pt x="144" y="0"/>
                    </a:lnTo>
                    <a:lnTo>
                      <a:pt x="144" y="0"/>
                    </a:lnTo>
                    <a:lnTo>
                      <a:pt x="198" y="2"/>
                    </a:lnTo>
                    <a:lnTo>
                      <a:pt x="244" y="8"/>
                    </a:lnTo>
                    <a:lnTo>
                      <a:pt x="260" y="12"/>
                    </a:lnTo>
                    <a:lnTo>
                      <a:pt x="274" y="16"/>
                    </a:lnTo>
                    <a:lnTo>
                      <a:pt x="282" y="22"/>
                    </a:lnTo>
                    <a:lnTo>
                      <a:pt x="284" y="24"/>
                    </a:lnTo>
                    <a:lnTo>
                      <a:pt x="286" y="26"/>
                    </a:lnTo>
                    <a:lnTo>
                      <a:pt x="286" y="26"/>
                    </a:lnTo>
                    <a:lnTo>
                      <a:pt x="284" y="28"/>
                    </a:lnTo>
                    <a:lnTo>
                      <a:pt x="282" y="30"/>
                    </a:lnTo>
                    <a:lnTo>
                      <a:pt x="274" y="34"/>
                    </a:lnTo>
                    <a:lnTo>
                      <a:pt x="260" y="38"/>
                    </a:lnTo>
                    <a:lnTo>
                      <a:pt x="244" y="42"/>
                    </a:lnTo>
                    <a:lnTo>
                      <a:pt x="198" y="46"/>
                    </a:lnTo>
                    <a:lnTo>
                      <a:pt x="144"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7" name="Freeform 655"/>
              <p:cNvSpPr>
                <a:spLocks/>
              </p:cNvSpPr>
              <p:nvPr/>
            </p:nvSpPr>
            <p:spPr bwMode="auto">
              <a:xfrm>
                <a:off x="4749" y="4202"/>
                <a:ext cx="290" cy="48"/>
              </a:xfrm>
              <a:custGeom>
                <a:avLst/>
                <a:gdLst>
                  <a:gd name="T0" fmla="*/ 146 w 290"/>
                  <a:gd name="T1" fmla="*/ 0 h 48"/>
                  <a:gd name="T2" fmla="*/ 146 w 290"/>
                  <a:gd name="T3" fmla="*/ 0 h 48"/>
                  <a:gd name="T4" fmla="*/ 90 w 290"/>
                  <a:gd name="T5" fmla="*/ 2 h 48"/>
                  <a:gd name="T6" fmla="*/ 42 w 290"/>
                  <a:gd name="T7" fmla="*/ 8 h 48"/>
                  <a:gd name="T8" fmla="*/ 24 w 290"/>
                  <a:gd name="T9" fmla="*/ 12 h 48"/>
                  <a:gd name="T10" fmla="*/ 12 w 290"/>
                  <a:gd name="T11" fmla="*/ 16 h 48"/>
                  <a:gd name="T12" fmla="*/ 2 w 290"/>
                  <a:gd name="T13" fmla="*/ 22 h 48"/>
                  <a:gd name="T14" fmla="*/ 0 w 290"/>
                  <a:gd name="T15" fmla="*/ 24 h 48"/>
                  <a:gd name="T16" fmla="*/ 0 w 290"/>
                  <a:gd name="T17" fmla="*/ 26 h 48"/>
                  <a:gd name="T18" fmla="*/ 0 w 290"/>
                  <a:gd name="T19" fmla="*/ 26 h 48"/>
                  <a:gd name="T20" fmla="*/ 0 w 290"/>
                  <a:gd name="T21" fmla="*/ 28 h 48"/>
                  <a:gd name="T22" fmla="*/ 2 w 290"/>
                  <a:gd name="T23" fmla="*/ 30 h 48"/>
                  <a:gd name="T24" fmla="*/ 12 w 290"/>
                  <a:gd name="T25" fmla="*/ 34 h 48"/>
                  <a:gd name="T26" fmla="*/ 24 w 290"/>
                  <a:gd name="T27" fmla="*/ 38 h 48"/>
                  <a:gd name="T28" fmla="*/ 42 w 290"/>
                  <a:gd name="T29" fmla="*/ 42 h 48"/>
                  <a:gd name="T30" fmla="*/ 90 w 290"/>
                  <a:gd name="T31" fmla="*/ 46 h 48"/>
                  <a:gd name="T32" fmla="*/ 146 w 290"/>
                  <a:gd name="T33" fmla="*/ 48 h 48"/>
                  <a:gd name="T34" fmla="*/ 146 w 290"/>
                  <a:gd name="T35" fmla="*/ 48 h 48"/>
                  <a:gd name="T36" fmla="*/ 202 w 290"/>
                  <a:gd name="T37" fmla="*/ 46 h 48"/>
                  <a:gd name="T38" fmla="*/ 246 w 290"/>
                  <a:gd name="T39" fmla="*/ 42 h 48"/>
                  <a:gd name="T40" fmla="*/ 264 w 290"/>
                  <a:gd name="T41" fmla="*/ 38 h 48"/>
                  <a:gd name="T42" fmla="*/ 278 w 290"/>
                  <a:gd name="T43" fmla="*/ 34 h 48"/>
                  <a:gd name="T44" fmla="*/ 286 w 290"/>
                  <a:gd name="T45" fmla="*/ 30 h 48"/>
                  <a:gd name="T46" fmla="*/ 288 w 290"/>
                  <a:gd name="T47" fmla="*/ 28 h 48"/>
                  <a:gd name="T48" fmla="*/ 290 w 290"/>
                  <a:gd name="T49" fmla="*/ 26 h 48"/>
                  <a:gd name="T50" fmla="*/ 290 w 290"/>
                  <a:gd name="T51" fmla="*/ 26 h 48"/>
                  <a:gd name="T52" fmla="*/ 288 w 290"/>
                  <a:gd name="T53" fmla="*/ 24 h 48"/>
                  <a:gd name="T54" fmla="*/ 286 w 290"/>
                  <a:gd name="T55" fmla="*/ 22 h 48"/>
                  <a:gd name="T56" fmla="*/ 278 w 290"/>
                  <a:gd name="T57" fmla="*/ 16 h 48"/>
                  <a:gd name="T58" fmla="*/ 264 w 290"/>
                  <a:gd name="T59" fmla="*/ 12 h 48"/>
                  <a:gd name="T60" fmla="*/ 246 w 290"/>
                  <a:gd name="T61" fmla="*/ 8 h 48"/>
                  <a:gd name="T62" fmla="*/ 202 w 290"/>
                  <a:gd name="T63" fmla="*/ 2 h 48"/>
                  <a:gd name="T64" fmla="*/ 146 w 290"/>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0" h="48">
                    <a:moveTo>
                      <a:pt x="146" y="0"/>
                    </a:moveTo>
                    <a:lnTo>
                      <a:pt x="146" y="0"/>
                    </a:lnTo>
                    <a:lnTo>
                      <a:pt x="90"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90" y="46"/>
                    </a:lnTo>
                    <a:lnTo>
                      <a:pt x="146" y="48"/>
                    </a:lnTo>
                    <a:lnTo>
                      <a:pt x="146" y="48"/>
                    </a:lnTo>
                    <a:lnTo>
                      <a:pt x="202" y="46"/>
                    </a:lnTo>
                    <a:lnTo>
                      <a:pt x="246" y="42"/>
                    </a:lnTo>
                    <a:lnTo>
                      <a:pt x="264" y="38"/>
                    </a:lnTo>
                    <a:lnTo>
                      <a:pt x="278" y="34"/>
                    </a:lnTo>
                    <a:lnTo>
                      <a:pt x="286" y="30"/>
                    </a:lnTo>
                    <a:lnTo>
                      <a:pt x="288" y="28"/>
                    </a:lnTo>
                    <a:lnTo>
                      <a:pt x="290" y="26"/>
                    </a:lnTo>
                    <a:lnTo>
                      <a:pt x="290" y="26"/>
                    </a:lnTo>
                    <a:lnTo>
                      <a:pt x="288" y="24"/>
                    </a:lnTo>
                    <a:lnTo>
                      <a:pt x="286" y="22"/>
                    </a:lnTo>
                    <a:lnTo>
                      <a:pt x="278" y="16"/>
                    </a:lnTo>
                    <a:lnTo>
                      <a:pt x="264" y="12"/>
                    </a:lnTo>
                    <a:lnTo>
                      <a:pt x="246" y="8"/>
                    </a:lnTo>
                    <a:lnTo>
                      <a:pt x="202" y="2"/>
                    </a:lnTo>
                    <a:lnTo>
                      <a:pt x="1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8" name="Freeform 656"/>
              <p:cNvSpPr>
                <a:spLocks noEditPoints="1"/>
              </p:cNvSpPr>
              <p:nvPr/>
            </p:nvSpPr>
            <p:spPr bwMode="auto">
              <a:xfrm>
                <a:off x="4751" y="4202"/>
                <a:ext cx="286" cy="48"/>
              </a:xfrm>
              <a:custGeom>
                <a:avLst/>
                <a:gdLst>
                  <a:gd name="T0" fmla="*/ 144 w 286"/>
                  <a:gd name="T1" fmla="*/ 48 h 48"/>
                  <a:gd name="T2" fmla="*/ 44 w 286"/>
                  <a:gd name="T3" fmla="*/ 40 h 48"/>
                  <a:gd name="T4" fmla="*/ 14 w 286"/>
                  <a:gd name="T5" fmla="*/ 34 h 48"/>
                  <a:gd name="T6" fmla="*/ 2 w 286"/>
                  <a:gd name="T7" fmla="*/ 28 h 48"/>
                  <a:gd name="T8" fmla="*/ 2 w 286"/>
                  <a:gd name="T9" fmla="*/ 26 h 48"/>
                  <a:gd name="T10" fmla="*/ 4 w 286"/>
                  <a:gd name="T11" fmla="*/ 22 h 48"/>
                  <a:gd name="T12" fmla="*/ 26 w 286"/>
                  <a:gd name="T13" fmla="*/ 12 h 48"/>
                  <a:gd name="T14" fmla="*/ 90 w 286"/>
                  <a:gd name="T15" fmla="*/ 2 h 48"/>
                  <a:gd name="T16" fmla="*/ 144 w 286"/>
                  <a:gd name="T17" fmla="*/ 0 h 48"/>
                  <a:gd name="T18" fmla="*/ 242 w 286"/>
                  <a:gd name="T19" fmla="*/ 8 h 48"/>
                  <a:gd name="T20" fmla="*/ 272 w 286"/>
                  <a:gd name="T21" fmla="*/ 16 h 48"/>
                  <a:gd name="T22" fmla="*/ 282 w 286"/>
                  <a:gd name="T23" fmla="*/ 24 h 48"/>
                  <a:gd name="T24" fmla="*/ 284 w 286"/>
                  <a:gd name="T25" fmla="*/ 26 h 48"/>
                  <a:gd name="T26" fmla="*/ 280 w 286"/>
                  <a:gd name="T27" fmla="*/ 30 h 48"/>
                  <a:gd name="T28" fmla="*/ 260 w 286"/>
                  <a:gd name="T29" fmla="*/ 38 h 48"/>
                  <a:gd name="T30" fmla="*/ 198 w 286"/>
                  <a:gd name="T31" fmla="*/ 46 h 48"/>
                  <a:gd name="T32" fmla="*/ 144 w 286"/>
                  <a:gd name="T33" fmla="*/ 0 h 48"/>
                  <a:gd name="T34" fmla="*/ 88 w 286"/>
                  <a:gd name="T35" fmla="*/ 2 h 48"/>
                  <a:gd name="T36" fmla="*/ 24 w 286"/>
                  <a:gd name="T37" fmla="*/ 12 h 48"/>
                  <a:gd name="T38" fmla="*/ 2 w 286"/>
                  <a:gd name="T39" fmla="*/ 22 h 48"/>
                  <a:gd name="T40" fmla="*/ 0 w 286"/>
                  <a:gd name="T41" fmla="*/ 26 h 48"/>
                  <a:gd name="T42" fmla="*/ 0 w 286"/>
                  <a:gd name="T43" fmla="*/ 28 h 48"/>
                  <a:gd name="T44" fmla="*/ 12 w 286"/>
                  <a:gd name="T45" fmla="*/ 34 h 48"/>
                  <a:gd name="T46" fmla="*/ 42 w 286"/>
                  <a:gd name="T47" fmla="*/ 42 h 48"/>
                  <a:gd name="T48" fmla="*/ 144 w 286"/>
                  <a:gd name="T49" fmla="*/ 48 h 48"/>
                  <a:gd name="T50" fmla="*/ 198 w 286"/>
                  <a:gd name="T51" fmla="*/ 46 h 48"/>
                  <a:gd name="T52" fmla="*/ 260 w 286"/>
                  <a:gd name="T53" fmla="*/ 38 h 48"/>
                  <a:gd name="T54" fmla="*/ 282 w 286"/>
                  <a:gd name="T55" fmla="*/ 30 h 48"/>
                  <a:gd name="T56" fmla="*/ 286 w 286"/>
                  <a:gd name="T57" fmla="*/ 26 h 48"/>
                  <a:gd name="T58" fmla="*/ 284 w 286"/>
                  <a:gd name="T59" fmla="*/ 24 h 48"/>
                  <a:gd name="T60" fmla="*/ 274 w 286"/>
                  <a:gd name="T61" fmla="*/ 16 h 48"/>
                  <a:gd name="T62" fmla="*/ 244 w 286"/>
                  <a:gd name="T63" fmla="*/ 8 h 48"/>
                  <a:gd name="T64" fmla="*/ 144 w 286"/>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48"/>
                    </a:moveTo>
                    <a:lnTo>
                      <a:pt x="144" y="48"/>
                    </a:lnTo>
                    <a:lnTo>
                      <a:pt x="90" y="46"/>
                    </a:lnTo>
                    <a:lnTo>
                      <a:pt x="44" y="40"/>
                    </a:lnTo>
                    <a:lnTo>
                      <a:pt x="26" y="38"/>
                    </a:lnTo>
                    <a:lnTo>
                      <a:pt x="14" y="34"/>
                    </a:lnTo>
                    <a:lnTo>
                      <a:pt x="4" y="30"/>
                    </a:lnTo>
                    <a:lnTo>
                      <a:pt x="2" y="28"/>
                    </a:lnTo>
                    <a:lnTo>
                      <a:pt x="2" y="26"/>
                    </a:lnTo>
                    <a:lnTo>
                      <a:pt x="2" y="26"/>
                    </a:lnTo>
                    <a:lnTo>
                      <a:pt x="2" y="24"/>
                    </a:lnTo>
                    <a:lnTo>
                      <a:pt x="4" y="22"/>
                    </a:lnTo>
                    <a:lnTo>
                      <a:pt x="14" y="16"/>
                    </a:lnTo>
                    <a:lnTo>
                      <a:pt x="26" y="12"/>
                    </a:lnTo>
                    <a:lnTo>
                      <a:pt x="44" y="8"/>
                    </a:lnTo>
                    <a:lnTo>
                      <a:pt x="90" y="2"/>
                    </a:lnTo>
                    <a:lnTo>
                      <a:pt x="144" y="0"/>
                    </a:lnTo>
                    <a:lnTo>
                      <a:pt x="144" y="0"/>
                    </a:lnTo>
                    <a:lnTo>
                      <a:pt x="198" y="2"/>
                    </a:lnTo>
                    <a:lnTo>
                      <a:pt x="242" y="8"/>
                    </a:lnTo>
                    <a:lnTo>
                      <a:pt x="260" y="12"/>
                    </a:lnTo>
                    <a:lnTo>
                      <a:pt x="272" y="16"/>
                    </a:lnTo>
                    <a:lnTo>
                      <a:pt x="280" y="22"/>
                    </a:lnTo>
                    <a:lnTo>
                      <a:pt x="282" y="24"/>
                    </a:lnTo>
                    <a:lnTo>
                      <a:pt x="284" y="26"/>
                    </a:lnTo>
                    <a:lnTo>
                      <a:pt x="284" y="26"/>
                    </a:lnTo>
                    <a:lnTo>
                      <a:pt x="282" y="28"/>
                    </a:lnTo>
                    <a:lnTo>
                      <a:pt x="280" y="30"/>
                    </a:lnTo>
                    <a:lnTo>
                      <a:pt x="272" y="34"/>
                    </a:lnTo>
                    <a:lnTo>
                      <a:pt x="260" y="38"/>
                    </a:lnTo>
                    <a:lnTo>
                      <a:pt x="242" y="40"/>
                    </a:lnTo>
                    <a:lnTo>
                      <a:pt x="198" y="46"/>
                    </a:lnTo>
                    <a:lnTo>
                      <a:pt x="144" y="48"/>
                    </a:lnTo>
                    <a:close/>
                    <a:moveTo>
                      <a:pt x="144" y="0"/>
                    </a:moveTo>
                    <a:lnTo>
                      <a:pt x="144"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88" y="46"/>
                    </a:lnTo>
                    <a:lnTo>
                      <a:pt x="144" y="48"/>
                    </a:lnTo>
                    <a:lnTo>
                      <a:pt x="144" y="48"/>
                    </a:lnTo>
                    <a:lnTo>
                      <a:pt x="198" y="46"/>
                    </a:lnTo>
                    <a:lnTo>
                      <a:pt x="244" y="42"/>
                    </a:lnTo>
                    <a:lnTo>
                      <a:pt x="260" y="38"/>
                    </a:lnTo>
                    <a:lnTo>
                      <a:pt x="274" y="34"/>
                    </a:lnTo>
                    <a:lnTo>
                      <a:pt x="282" y="30"/>
                    </a:lnTo>
                    <a:lnTo>
                      <a:pt x="284" y="28"/>
                    </a:lnTo>
                    <a:lnTo>
                      <a:pt x="286" y="26"/>
                    </a:lnTo>
                    <a:lnTo>
                      <a:pt x="286" y="26"/>
                    </a:lnTo>
                    <a:lnTo>
                      <a:pt x="284" y="24"/>
                    </a:lnTo>
                    <a:lnTo>
                      <a:pt x="282" y="22"/>
                    </a:lnTo>
                    <a:lnTo>
                      <a:pt x="274" y="16"/>
                    </a:lnTo>
                    <a:lnTo>
                      <a:pt x="260" y="12"/>
                    </a:lnTo>
                    <a:lnTo>
                      <a:pt x="244" y="8"/>
                    </a:lnTo>
                    <a:lnTo>
                      <a:pt x="198" y="2"/>
                    </a:lnTo>
                    <a:lnTo>
                      <a:pt x="144" y="0"/>
                    </a:lnTo>
                    <a:close/>
                  </a:path>
                </a:pathLst>
              </a:custGeom>
              <a:solidFill>
                <a:srgbClr val="847B7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9" name="Freeform 657"/>
              <p:cNvSpPr>
                <a:spLocks/>
              </p:cNvSpPr>
              <p:nvPr/>
            </p:nvSpPr>
            <p:spPr bwMode="auto">
              <a:xfrm>
                <a:off x="4753" y="4202"/>
                <a:ext cx="282" cy="48"/>
              </a:xfrm>
              <a:custGeom>
                <a:avLst/>
                <a:gdLst>
                  <a:gd name="T0" fmla="*/ 142 w 282"/>
                  <a:gd name="T1" fmla="*/ 48 h 48"/>
                  <a:gd name="T2" fmla="*/ 142 w 282"/>
                  <a:gd name="T3" fmla="*/ 48 h 48"/>
                  <a:gd name="T4" fmla="*/ 88 w 282"/>
                  <a:gd name="T5" fmla="*/ 46 h 48"/>
                  <a:gd name="T6" fmla="*/ 42 w 282"/>
                  <a:gd name="T7" fmla="*/ 40 h 48"/>
                  <a:gd name="T8" fmla="*/ 24 w 282"/>
                  <a:gd name="T9" fmla="*/ 38 h 48"/>
                  <a:gd name="T10" fmla="*/ 12 w 282"/>
                  <a:gd name="T11" fmla="*/ 34 h 48"/>
                  <a:gd name="T12" fmla="*/ 2 w 282"/>
                  <a:gd name="T13" fmla="*/ 30 h 48"/>
                  <a:gd name="T14" fmla="*/ 0 w 282"/>
                  <a:gd name="T15" fmla="*/ 28 h 48"/>
                  <a:gd name="T16" fmla="*/ 0 w 282"/>
                  <a:gd name="T17" fmla="*/ 26 h 48"/>
                  <a:gd name="T18" fmla="*/ 0 w 282"/>
                  <a:gd name="T19" fmla="*/ 26 h 48"/>
                  <a:gd name="T20" fmla="*/ 0 w 282"/>
                  <a:gd name="T21" fmla="*/ 24 h 48"/>
                  <a:gd name="T22" fmla="*/ 2 w 282"/>
                  <a:gd name="T23" fmla="*/ 22 h 48"/>
                  <a:gd name="T24" fmla="*/ 12 w 282"/>
                  <a:gd name="T25" fmla="*/ 16 h 48"/>
                  <a:gd name="T26" fmla="*/ 24 w 282"/>
                  <a:gd name="T27" fmla="*/ 12 h 48"/>
                  <a:gd name="T28" fmla="*/ 42 w 282"/>
                  <a:gd name="T29" fmla="*/ 8 h 48"/>
                  <a:gd name="T30" fmla="*/ 88 w 282"/>
                  <a:gd name="T31" fmla="*/ 2 h 48"/>
                  <a:gd name="T32" fmla="*/ 142 w 282"/>
                  <a:gd name="T33" fmla="*/ 0 h 48"/>
                  <a:gd name="T34" fmla="*/ 142 w 282"/>
                  <a:gd name="T35" fmla="*/ 0 h 48"/>
                  <a:gd name="T36" fmla="*/ 196 w 282"/>
                  <a:gd name="T37" fmla="*/ 2 h 48"/>
                  <a:gd name="T38" fmla="*/ 240 w 282"/>
                  <a:gd name="T39" fmla="*/ 8 h 48"/>
                  <a:gd name="T40" fmla="*/ 258 w 282"/>
                  <a:gd name="T41" fmla="*/ 12 h 48"/>
                  <a:gd name="T42" fmla="*/ 270 w 282"/>
                  <a:gd name="T43" fmla="*/ 16 h 48"/>
                  <a:gd name="T44" fmla="*/ 278 w 282"/>
                  <a:gd name="T45" fmla="*/ 22 h 48"/>
                  <a:gd name="T46" fmla="*/ 280 w 282"/>
                  <a:gd name="T47" fmla="*/ 24 h 48"/>
                  <a:gd name="T48" fmla="*/ 282 w 282"/>
                  <a:gd name="T49" fmla="*/ 26 h 48"/>
                  <a:gd name="T50" fmla="*/ 282 w 282"/>
                  <a:gd name="T51" fmla="*/ 26 h 48"/>
                  <a:gd name="T52" fmla="*/ 280 w 282"/>
                  <a:gd name="T53" fmla="*/ 28 h 48"/>
                  <a:gd name="T54" fmla="*/ 278 w 282"/>
                  <a:gd name="T55" fmla="*/ 30 h 48"/>
                  <a:gd name="T56" fmla="*/ 270 w 282"/>
                  <a:gd name="T57" fmla="*/ 34 h 48"/>
                  <a:gd name="T58" fmla="*/ 258 w 282"/>
                  <a:gd name="T59" fmla="*/ 38 h 48"/>
                  <a:gd name="T60" fmla="*/ 240 w 282"/>
                  <a:gd name="T61" fmla="*/ 40 h 48"/>
                  <a:gd name="T62" fmla="*/ 196 w 282"/>
                  <a:gd name="T63" fmla="*/ 46 h 48"/>
                  <a:gd name="T64" fmla="*/ 142 w 282"/>
                  <a:gd name="T65"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48">
                    <a:moveTo>
                      <a:pt x="142" y="48"/>
                    </a:moveTo>
                    <a:lnTo>
                      <a:pt x="142" y="48"/>
                    </a:lnTo>
                    <a:lnTo>
                      <a:pt x="88" y="46"/>
                    </a:lnTo>
                    <a:lnTo>
                      <a:pt x="42" y="40"/>
                    </a:lnTo>
                    <a:lnTo>
                      <a:pt x="24" y="38"/>
                    </a:lnTo>
                    <a:lnTo>
                      <a:pt x="12" y="34"/>
                    </a:lnTo>
                    <a:lnTo>
                      <a:pt x="2" y="30"/>
                    </a:lnTo>
                    <a:lnTo>
                      <a:pt x="0" y="28"/>
                    </a:lnTo>
                    <a:lnTo>
                      <a:pt x="0" y="26"/>
                    </a:lnTo>
                    <a:lnTo>
                      <a:pt x="0" y="26"/>
                    </a:lnTo>
                    <a:lnTo>
                      <a:pt x="0" y="24"/>
                    </a:lnTo>
                    <a:lnTo>
                      <a:pt x="2" y="22"/>
                    </a:lnTo>
                    <a:lnTo>
                      <a:pt x="12" y="16"/>
                    </a:lnTo>
                    <a:lnTo>
                      <a:pt x="24" y="12"/>
                    </a:lnTo>
                    <a:lnTo>
                      <a:pt x="42" y="8"/>
                    </a:lnTo>
                    <a:lnTo>
                      <a:pt x="88" y="2"/>
                    </a:lnTo>
                    <a:lnTo>
                      <a:pt x="142" y="0"/>
                    </a:lnTo>
                    <a:lnTo>
                      <a:pt x="142" y="0"/>
                    </a:lnTo>
                    <a:lnTo>
                      <a:pt x="196" y="2"/>
                    </a:lnTo>
                    <a:lnTo>
                      <a:pt x="240" y="8"/>
                    </a:lnTo>
                    <a:lnTo>
                      <a:pt x="258" y="12"/>
                    </a:lnTo>
                    <a:lnTo>
                      <a:pt x="270" y="16"/>
                    </a:lnTo>
                    <a:lnTo>
                      <a:pt x="278" y="22"/>
                    </a:lnTo>
                    <a:lnTo>
                      <a:pt x="280" y="24"/>
                    </a:lnTo>
                    <a:lnTo>
                      <a:pt x="282" y="26"/>
                    </a:lnTo>
                    <a:lnTo>
                      <a:pt x="282" y="26"/>
                    </a:lnTo>
                    <a:lnTo>
                      <a:pt x="280" y="28"/>
                    </a:lnTo>
                    <a:lnTo>
                      <a:pt x="278" y="30"/>
                    </a:lnTo>
                    <a:lnTo>
                      <a:pt x="270" y="34"/>
                    </a:lnTo>
                    <a:lnTo>
                      <a:pt x="258" y="38"/>
                    </a:lnTo>
                    <a:lnTo>
                      <a:pt x="240" y="40"/>
                    </a:lnTo>
                    <a:lnTo>
                      <a:pt x="196" y="46"/>
                    </a:lnTo>
                    <a:lnTo>
                      <a:pt x="142" y="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0" name="Freeform 658"/>
              <p:cNvSpPr>
                <a:spLocks/>
              </p:cNvSpPr>
              <p:nvPr/>
            </p:nvSpPr>
            <p:spPr bwMode="auto">
              <a:xfrm>
                <a:off x="4751" y="4202"/>
                <a:ext cx="286" cy="48"/>
              </a:xfrm>
              <a:custGeom>
                <a:avLst/>
                <a:gdLst>
                  <a:gd name="T0" fmla="*/ 144 w 286"/>
                  <a:gd name="T1" fmla="*/ 0 h 48"/>
                  <a:gd name="T2" fmla="*/ 144 w 286"/>
                  <a:gd name="T3" fmla="*/ 0 h 48"/>
                  <a:gd name="T4" fmla="*/ 88 w 286"/>
                  <a:gd name="T5" fmla="*/ 2 h 48"/>
                  <a:gd name="T6" fmla="*/ 42 w 286"/>
                  <a:gd name="T7" fmla="*/ 8 h 48"/>
                  <a:gd name="T8" fmla="*/ 24 w 286"/>
                  <a:gd name="T9" fmla="*/ 12 h 48"/>
                  <a:gd name="T10" fmla="*/ 12 w 286"/>
                  <a:gd name="T11" fmla="*/ 16 h 48"/>
                  <a:gd name="T12" fmla="*/ 2 w 286"/>
                  <a:gd name="T13" fmla="*/ 22 h 48"/>
                  <a:gd name="T14" fmla="*/ 0 w 286"/>
                  <a:gd name="T15" fmla="*/ 24 h 48"/>
                  <a:gd name="T16" fmla="*/ 0 w 286"/>
                  <a:gd name="T17" fmla="*/ 26 h 48"/>
                  <a:gd name="T18" fmla="*/ 0 w 286"/>
                  <a:gd name="T19" fmla="*/ 26 h 48"/>
                  <a:gd name="T20" fmla="*/ 0 w 286"/>
                  <a:gd name="T21" fmla="*/ 28 h 48"/>
                  <a:gd name="T22" fmla="*/ 2 w 286"/>
                  <a:gd name="T23" fmla="*/ 30 h 48"/>
                  <a:gd name="T24" fmla="*/ 12 w 286"/>
                  <a:gd name="T25" fmla="*/ 34 h 48"/>
                  <a:gd name="T26" fmla="*/ 24 w 286"/>
                  <a:gd name="T27" fmla="*/ 38 h 48"/>
                  <a:gd name="T28" fmla="*/ 42 w 286"/>
                  <a:gd name="T29" fmla="*/ 42 h 48"/>
                  <a:gd name="T30" fmla="*/ 88 w 286"/>
                  <a:gd name="T31" fmla="*/ 46 h 48"/>
                  <a:gd name="T32" fmla="*/ 144 w 286"/>
                  <a:gd name="T33" fmla="*/ 48 h 48"/>
                  <a:gd name="T34" fmla="*/ 144 w 286"/>
                  <a:gd name="T35" fmla="*/ 48 h 48"/>
                  <a:gd name="T36" fmla="*/ 198 w 286"/>
                  <a:gd name="T37" fmla="*/ 46 h 48"/>
                  <a:gd name="T38" fmla="*/ 244 w 286"/>
                  <a:gd name="T39" fmla="*/ 42 h 48"/>
                  <a:gd name="T40" fmla="*/ 260 w 286"/>
                  <a:gd name="T41" fmla="*/ 38 h 48"/>
                  <a:gd name="T42" fmla="*/ 274 w 286"/>
                  <a:gd name="T43" fmla="*/ 34 h 48"/>
                  <a:gd name="T44" fmla="*/ 282 w 286"/>
                  <a:gd name="T45" fmla="*/ 30 h 48"/>
                  <a:gd name="T46" fmla="*/ 284 w 286"/>
                  <a:gd name="T47" fmla="*/ 28 h 48"/>
                  <a:gd name="T48" fmla="*/ 286 w 286"/>
                  <a:gd name="T49" fmla="*/ 26 h 48"/>
                  <a:gd name="T50" fmla="*/ 286 w 286"/>
                  <a:gd name="T51" fmla="*/ 26 h 48"/>
                  <a:gd name="T52" fmla="*/ 284 w 286"/>
                  <a:gd name="T53" fmla="*/ 24 h 48"/>
                  <a:gd name="T54" fmla="*/ 282 w 286"/>
                  <a:gd name="T55" fmla="*/ 22 h 48"/>
                  <a:gd name="T56" fmla="*/ 274 w 286"/>
                  <a:gd name="T57" fmla="*/ 16 h 48"/>
                  <a:gd name="T58" fmla="*/ 260 w 286"/>
                  <a:gd name="T59" fmla="*/ 12 h 48"/>
                  <a:gd name="T60" fmla="*/ 244 w 286"/>
                  <a:gd name="T61" fmla="*/ 8 h 48"/>
                  <a:gd name="T62" fmla="*/ 198 w 286"/>
                  <a:gd name="T63" fmla="*/ 2 h 48"/>
                  <a:gd name="T64" fmla="*/ 144 w 286"/>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6" h="48">
                    <a:moveTo>
                      <a:pt x="144" y="0"/>
                    </a:moveTo>
                    <a:lnTo>
                      <a:pt x="144"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2"/>
                    </a:lnTo>
                    <a:lnTo>
                      <a:pt x="88" y="46"/>
                    </a:lnTo>
                    <a:lnTo>
                      <a:pt x="144" y="48"/>
                    </a:lnTo>
                    <a:lnTo>
                      <a:pt x="144" y="48"/>
                    </a:lnTo>
                    <a:lnTo>
                      <a:pt x="198" y="46"/>
                    </a:lnTo>
                    <a:lnTo>
                      <a:pt x="244" y="42"/>
                    </a:lnTo>
                    <a:lnTo>
                      <a:pt x="260" y="38"/>
                    </a:lnTo>
                    <a:lnTo>
                      <a:pt x="274" y="34"/>
                    </a:lnTo>
                    <a:lnTo>
                      <a:pt x="282" y="30"/>
                    </a:lnTo>
                    <a:lnTo>
                      <a:pt x="284" y="28"/>
                    </a:lnTo>
                    <a:lnTo>
                      <a:pt x="286" y="26"/>
                    </a:lnTo>
                    <a:lnTo>
                      <a:pt x="286" y="26"/>
                    </a:lnTo>
                    <a:lnTo>
                      <a:pt x="284" y="24"/>
                    </a:lnTo>
                    <a:lnTo>
                      <a:pt x="282" y="22"/>
                    </a:lnTo>
                    <a:lnTo>
                      <a:pt x="274" y="16"/>
                    </a:lnTo>
                    <a:lnTo>
                      <a:pt x="260" y="12"/>
                    </a:lnTo>
                    <a:lnTo>
                      <a:pt x="244" y="8"/>
                    </a:lnTo>
                    <a:lnTo>
                      <a:pt x="198" y="2"/>
                    </a:lnTo>
                    <a:lnTo>
                      <a:pt x="1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1" name="Freeform 659"/>
              <p:cNvSpPr>
                <a:spLocks noEditPoints="1"/>
              </p:cNvSpPr>
              <p:nvPr/>
            </p:nvSpPr>
            <p:spPr bwMode="auto">
              <a:xfrm>
                <a:off x="4753" y="4202"/>
                <a:ext cx="282" cy="48"/>
              </a:xfrm>
              <a:custGeom>
                <a:avLst/>
                <a:gdLst>
                  <a:gd name="T0" fmla="*/ 142 w 282"/>
                  <a:gd name="T1" fmla="*/ 46 h 48"/>
                  <a:gd name="T2" fmla="*/ 44 w 282"/>
                  <a:gd name="T3" fmla="*/ 40 h 48"/>
                  <a:gd name="T4" fmla="*/ 12 w 282"/>
                  <a:gd name="T5" fmla="*/ 34 h 48"/>
                  <a:gd name="T6" fmla="*/ 2 w 282"/>
                  <a:gd name="T7" fmla="*/ 26 h 48"/>
                  <a:gd name="T8" fmla="*/ 2 w 282"/>
                  <a:gd name="T9" fmla="*/ 24 h 48"/>
                  <a:gd name="T10" fmla="*/ 12 w 282"/>
                  <a:gd name="T11" fmla="*/ 16 h 48"/>
                  <a:gd name="T12" fmla="*/ 44 w 282"/>
                  <a:gd name="T13" fmla="*/ 8 h 48"/>
                  <a:gd name="T14" fmla="*/ 142 w 282"/>
                  <a:gd name="T15" fmla="*/ 0 h 48"/>
                  <a:gd name="T16" fmla="*/ 194 w 282"/>
                  <a:gd name="T17" fmla="*/ 2 h 48"/>
                  <a:gd name="T18" fmla="*/ 256 w 282"/>
                  <a:gd name="T19" fmla="*/ 12 h 48"/>
                  <a:gd name="T20" fmla="*/ 276 w 282"/>
                  <a:gd name="T21" fmla="*/ 22 h 48"/>
                  <a:gd name="T22" fmla="*/ 280 w 282"/>
                  <a:gd name="T23" fmla="*/ 26 h 48"/>
                  <a:gd name="T24" fmla="*/ 276 w 282"/>
                  <a:gd name="T25" fmla="*/ 30 h 48"/>
                  <a:gd name="T26" fmla="*/ 256 w 282"/>
                  <a:gd name="T27" fmla="*/ 38 h 48"/>
                  <a:gd name="T28" fmla="*/ 194 w 282"/>
                  <a:gd name="T29" fmla="*/ 46 h 48"/>
                  <a:gd name="T30" fmla="*/ 142 w 282"/>
                  <a:gd name="T31" fmla="*/ 0 h 48"/>
                  <a:gd name="T32" fmla="*/ 88 w 282"/>
                  <a:gd name="T33" fmla="*/ 2 h 48"/>
                  <a:gd name="T34" fmla="*/ 24 w 282"/>
                  <a:gd name="T35" fmla="*/ 12 h 48"/>
                  <a:gd name="T36" fmla="*/ 2 w 282"/>
                  <a:gd name="T37" fmla="*/ 22 h 48"/>
                  <a:gd name="T38" fmla="*/ 0 w 282"/>
                  <a:gd name="T39" fmla="*/ 26 h 48"/>
                  <a:gd name="T40" fmla="*/ 0 w 282"/>
                  <a:gd name="T41" fmla="*/ 28 h 48"/>
                  <a:gd name="T42" fmla="*/ 12 w 282"/>
                  <a:gd name="T43" fmla="*/ 34 h 48"/>
                  <a:gd name="T44" fmla="*/ 42 w 282"/>
                  <a:gd name="T45" fmla="*/ 40 h 48"/>
                  <a:gd name="T46" fmla="*/ 142 w 282"/>
                  <a:gd name="T47" fmla="*/ 48 h 48"/>
                  <a:gd name="T48" fmla="*/ 196 w 282"/>
                  <a:gd name="T49" fmla="*/ 46 h 48"/>
                  <a:gd name="T50" fmla="*/ 258 w 282"/>
                  <a:gd name="T51" fmla="*/ 38 h 48"/>
                  <a:gd name="T52" fmla="*/ 278 w 282"/>
                  <a:gd name="T53" fmla="*/ 30 h 48"/>
                  <a:gd name="T54" fmla="*/ 282 w 282"/>
                  <a:gd name="T55" fmla="*/ 26 h 48"/>
                  <a:gd name="T56" fmla="*/ 280 w 282"/>
                  <a:gd name="T57" fmla="*/ 24 h 48"/>
                  <a:gd name="T58" fmla="*/ 270 w 282"/>
                  <a:gd name="T59" fmla="*/ 16 h 48"/>
                  <a:gd name="T60" fmla="*/ 240 w 282"/>
                  <a:gd name="T61" fmla="*/ 8 h 48"/>
                  <a:gd name="T62" fmla="*/ 142 w 282"/>
                  <a:gd name="T6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2" h="48">
                    <a:moveTo>
                      <a:pt x="142" y="46"/>
                    </a:moveTo>
                    <a:lnTo>
                      <a:pt x="142" y="46"/>
                    </a:lnTo>
                    <a:lnTo>
                      <a:pt x="88" y="46"/>
                    </a:lnTo>
                    <a:lnTo>
                      <a:pt x="44" y="40"/>
                    </a:lnTo>
                    <a:lnTo>
                      <a:pt x="26" y="38"/>
                    </a:lnTo>
                    <a:lnTo>
                      <a:pt x="12" y="34"/>
                    </a:lnTo>
                    <a:lnTo>
                      <a:pt x="4" y="30"/>
                    </a:lnTo>
                    <a:lnTo>
                      <a:pt x="2" y="26"/>
                    </a:lnTo>
                    <a:lnTo>
                      <a:pt x="2" y="26"/>
                    </a:lnTo>
                    <a:lnTo>
                      <a:pt x="2" y="24"/>
                    </a:lnTo>
                    <a:lnTo>
                      <a:pt x="4" y="22"/>
                    </a:lnTo>
                    <a:lnTo>
                      <a:pt x="12" y="16"/>
                    </a:lnTo>
                    <a:lnTo>
                      <a:pt x="26" y="12"/>
                    </a:lnTo>
                    <a:lnTo>
                      <a:pt x="44" y="8"/>
                    </a:lnTo>
                    <a:lnTo>
                      <a:pt x="88" y="2"/>
                    </a:lnTo>
                    <a:lnTo>
                      <a:pt x="142" y="0"/>
                    </a:lnTo>
                    <a:lnTo>
                      <a:pt x="142" y="0"/>
                    </a:lnTo>
                    <a:lnTo>
                      <a:pt x="194" y="2"/>
                    </a:lnTo>
                    <a:lnTo>
                      <a:pt x="238" y="8"/>
                    </a:lnTo>
                    <a:lnTo>
                      <a:pt x="256" y="12"/>
                    </a:lnTo>
                    <a:lnTo>
                      <a:pt x="268" y="16"/>
                    </a:lnTo>
                    <a:lnTo>
                      <a:pt x="276" y="22"/>
                    </a:lnTo>
                    <a:lnTo>
                      <a:pt x="278" y="24"/>
                    </a:lnTo>
                    <a:lnTo>
                      <a:pt x="280" y="26"/>
                    </a:lnTo>
                    <a:lnTo>
                      <a:pt x="280" y="26"/>
                    </a:lnTo>
                    <a:lnTo>
                      <a:pt x="276" y="30"/>
                    </a:lnTo>
                    <a:lnTo>
                      <a:pt x="268" y="34"/>
                    </a:lnTo>
                    <a:lnTo>
                      <a:pt x="256" y="38"/>
                    </a:lnTo>
                    <a:lnTo>
                      <a:pt x="238" y="40"/>
                    </a:lnTo>
                    <a:lnTo>
                      <a:pt x="194" y="46"/>
                    </a:lnTo>
                    <a:lnTo>
                      <a:pt x="142" y="46"/>
                    </a:lnTo>
                    <a:close/>
                    <a:moveTo>
                      <a:pt x="142" y="0"/>
                    </a:moveTo>
                    <a:lnTo>
                      <a:pt x="142"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0"/>
                    </a:lnTo>
                    <a:lnTo>
                      <a:pt x="88" y="46"/>
                    </a:lnTo>
                    <a:lnTo>
                      <a:pt x="142" y="48"/>
                    </a:lnTo>
                    <a:lnTo>
                      <a:pt x="142" y="48"/>
                    </a:lnTo>
                    <a:lnTo>
                      <a:pt x="196" y="46"/>
                    </a:lnTo>
                    <a:lnTo>
                      <a:pt x="240" y="40"/>
                    </a:lnTo>
                    <a:lnTo>
                      <a:pt x="258" y="38"/>
                    </a:lnTo>
                    <a:lnTo>
                      <a:pt x="270" y="34"/>
                    </a:lnTo>
                    <a:lnTo>
                      <a:pt x="278" y="30"/>
                    </a:lnTo>
                    <a:lnTo>
                      <a:pt x="280" y="28"/>
                    </a:lnTo>
                    <a:lnTo>
                      <a:pt x="282" y="26"/>
                    </a:lnTo>
                    <a:lnTo>
                      <a:pt x="282" y="26"/>
                    </a:lnTo>
                    <a:lnTo>
                      <a:pt x="280" y="24"/>
                    </a:lnTo>
                    <a:lnTo>
                      <a:pt x="278" y="22"/>
                    </a:lnTo>
                    <a:lnTo>
                      <a:pt x="270" y="16"/>
                    </a:lnTo>
                    <a:lnTo>
                      <a:pt x="258" y="12"/>
                    </a:lnTo>
                    <a:lnTo>
                      <a:pt x="240" y="8"/>
                    </a:lnTo>
                    <a:lnTo>
                      <a:pt x="196" y="2"/>
                    </a:lnTo>
                    <a:lnTo>
                      <a:pt x="142" y="0"/>
                    </a:lnTo>
                    <a:close/>
                  </a:path>
                </a:pathLst>
              </a:custGeom>
              <a:solidFill>
                <a:srgbClr val="837B7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2" name="Freeform 660"/>
              <p:cNvSpPr>
                <a:spLocks/>
              </p:cNvSpPr>
              <p:nvPr/>
            </p:nvSpPr>
            <p:spPr bwMode="auto">
              <a:xfrm>
                <a:off x="4755" y="4202"/>
                <a:ext cx="278" cy="46"/>
              </a:xfrm>
              <a:custGeom>
                <a:avLst/>
                <a:gdLst>
                  <a:gd name="T0" fmla="*/ 140 w 278"/>
                  <a:gd name="T1" fmla="*/ 46 h 46"/>
                  <a:gd name="T2" fmla="*/ 140 w 278"/>
                  <a:gd name="T3" fmla="*/ 46 h 46"/>
                  <a:gd name="T4" fmla="*/ 86 w 278"/>
                  <a:gd name="T5" fmla="*/ 46 h 46"/>
                  <a:gd name="T6" fmla="*/ 42 w 278"/>
                  <a:gd name="T7" fmla="*/ 40 h 46"/>
                  <a:gd name="T8" fmla="*/ 24 w 278"/>
                  <a:gd name="T9" fmla="*/ 38 h 46"/>
                  <a:gd name="T10" fmla="*/ 10 w 278"/>
                  <a:gd name="T11" fmla="*/ 34 h 46"/>
                  <a:gd name="T12" fmla="*/ 2 w 278"/>
                  <a:gd name="T13" fmla="*/ 30 h 46"/>
                  <a:gd name="T14" fmla="*/ 0 w 278"/>
                  <a:gd name="T15" fmla="*/ 26 h 46"/>
                  <a:gd name="T16" fmla="*/ 0 w 278"/>
                  <a:gd name="T17" fmla="*/ 26 h 46"/>
                  <a:gd name="T18" fmla="*/ 0 w 278"/>
                  <a:gd name="T19" fmla="*/ 24 h 46"/>
                  <a:gd name="T20" fmla="*/ 2 w 278"/>
                  <a:gd name="T21" fmla="*/ 22 h 46"/>
                  <a:gd name="T22" fmla="*/ 10 w 278"/>
                  <a:gd name="T23" fmla="*/ 16 h 46"/>
                  <a:gd name="T24" fmla="*/ 24 w 278"/>
                  <a:gd name="T25" fmla="*/ 12 h 46"/>
                  <a:gd name="T26" fmla="*/ 42 w 278"/>
                  <a:gd name="T27" fmla="*/ 8 h 46"/>
                  <a:gd name="T28" fmla="*/ 86 w 278"/>
                  <a:gd name="T29" fmla="*/ 2 h 46"/>
                  <a:gd name="T30" fmla="*/ 140 w 278"/>
                  <a:gd name="T31" fmla="*/ 0 h 46"/>
                  <a:gd name="T32" fmla="*/ 140 w 278"/>
                  <a:gd name="T33" fmla="*/ 0 h 46"/>
                  <a:gd name="T34" fmla="*/ 192 w 278"/>
                  <a:gd name="T35" fmla="*/ 2 h 46"/>
                  <a:gd name="T36" fmla="*/ 236 w 278"/>
                  <a:gd name="T37" fmla="*/ 8 h 46"/>
                  <a:gd name="T38" fmla="*/ 254 w 278"/>
                  <a:gd name="T39" fmla="*/ 12 h 46"/>
                  <a:gd name="T40" fmla="*/ 266 w 278"/>
                  <a:gd name="T41" fmla="*/ 16 h 46"/>
                  <a:gd name="T42" fmla="*/ 274 w 278"/>
                  <a:gd name="T43" fmla="*/ 22 h 46"/>
                  <a:gd name="T44" fmla="*/ 276 w 278"/>
                  <a:gd name="T45" fmla="*/ 24 h 46"/>
                  <a:gd name="T46" fmla="*/ 278 w 278"/>
                  <a:gd name="T47" fmla="*/ 26 h 46"/>
                  <a:gd name="T48" fmla="*/ 278 w 278"/>
                  <a:gd name="T49" fmla="*/ 26 h 46"/>
                  <a:gd name="T50" fmla="*/ 274 w 278"/>
                  <a:gd name="T51" fmla="*/ 30 h 46"/>
                  <a:gd name="T52" fmla="*/ 266 w 278"/>
                  <a:gd name="T53" fmla="*/ 34 h 46"/>
                  <a:gd name="T54" fmla="*/ 254 w 278"/>
                  <a:gd name="T55" fmla="*/ 38 h 46"/>
                  <a:gd name="T56" fmla="*/ 236 w 278"/>
                  <a:gd name="T57" fmla="*/ 40 h 46"/>
                  <a:gd name="T58" fmla="*/ 192 w 278"/>
                  <a:gd name="T59" fmla="*/ 46 h 46"/>
                  <a:gd name="T60" fmla="*/ 140 w 278"/>
                  <a:gd name="T6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8" h="46">
                    <a:moveTo>
                      <a:pt x="140" y="46"/>
                    </a:moveTo>
                    <a:lnTo>
                      <a:pt x="140" y="46"/>
                    </a:lnTo>
                    <a:lnTo>
                      <a:pt x="86" y="46"/>
                    </a:lnTo>
                    <a:lnTo>
                      <a:pt x="42" y="40"/>
                    </a:lnTo>
                    <a:lnTo>
                      <a:pt x="24" y="38"/>
                    </a:lnTo>
                    <a:lnTo>
                      <a:pt x="10" y="34"/>
                    </a:lnTo>
                    <a:lnTo>
                      <a:pt x="2" y="30"/>
                    </a:lnTo>
                    <a:lnTo>
                      <a:pt x="0" y="26"/>
                    </a:lnTo>
                    <a:lnTo>
                      <a:pt x="0" y="26"/>
                    </a:lnTo>
                    <a:lnTo>
                      <a:pt x="0" y="24"/>
                    </a:lnTo>
                    <a:lnTo>
                      <a:pt x="2" y="22"/>
                    </a:lnTo>
                    <a:lnTo>
                      <a:pt x="10" y="16"/>
                    </a:lnTo>
                    <a:lnTo>
                      <a:pt x="24" y="12"/>
                    </a:lnTo>
                    <a:lnTo>
                      <a:pt x="42" y="8"/>
                    </a:lnTo>
                    <a:lnTo>
                      <a:pt x="86" y="2"/>
                    </a:lnTo>
                    <a:lnTo>
                      <a:pt x="140" y="0"/>
                    </a:lnTo>
                    <a:lnTo>
                      <a:pt x="140" y="0"/>
                    </a:lnTo>
                    <a:lnTo>
                      <a:pt x="192" y="2"/>
                    </a:lnTo>
                    <a:lnTo>
                      <a:pt x="236" y="8"/>
                    </a:lnTo>
                    <a:lnTo>
                      <a:pt x="254" y="12"/>
                    </a:lnTo>
                    <a:lnTo>
                      <a:pt x="266" y="16"/>
                    </a:lnTo>
                    <a:lnTo>
                      <a:pt x="274" y="22"/>
                    </a:lnTo>
                    <a:lnTo>
                      <a:pt x="276" y="24"/>
                    </a:lnTo>
                    <a:lnTo>
                      <a:pt x="278" y="26"/>
                    </a:lnTo>
                    <a:lnTo>
                      <a:pt x="278" y="26"/>
                    </a:lnTo>
                    <a:lnTo>
                      <a:pt x="274" y="30"/>
                    </a:lnTo>
                    <a:lnTo>
                      <a:pt x="266" y="34"/>
                    </a:lnTo>
                    <a:lnTo>
                      <a:pt x="254" y="38"/>
                    </a:lnTo>
                    <a:lnTo>
                      <a:pt x="236" y="40"/>
                    </a:lnTo>
                    <a:lnTo>
                      <a:pt x="192" y="46"/>
                    </a:lnTo>
                    <a:lnTo>
                      <a:pt x="140" y="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3" name="Freeform 661"/>
              <p:cNvSpPr>
                <a:spLocks/>
              </p:cNvSpPr>
              <p:nvPr/>
            </p:nvSpPr>
            <p:spPr bwMode="auto">
              <a:xfrm>
                <a:off x="4753" y="4202"/>
                <a:ext cx="282" cy="48"/>
              </a:xfrm>
              <a:custGeom>
                <a:avLst/>
                <a:gdLst>
                  <a:gd name="T0" fmla="*/ 142 w 282"/>
                  <a:gd name="T1" fmla="*/ 0 h 48"/>
                  <a:gd name="T2" fmla="*/ 142 w 282"/>
                  <a:gd name="T3" fmla="*/ 0 h 48"/>
                  <a:gd name="T4" fmla="*/ 88 w 282"/>
                  <a:gd name="T5" fmla="*/ 2 h 48"/>
                  <a:gd name="T6" fmla="*/ 42 w 282"/>
                  <a:gd name="T7" fmla="*/ 8 h 48"/>
                  <a:gd name="T8" fmla="*/ 24 w 282"/>
                  <a:gd name="T9" fmla="*/ 12 h 48"/>
                  <a:gd name="T10" fmla="*/ 12 w 282"/>
                  <a:gd name="T11" fmla="*/ 16 h 48"/>
                  <a:gd name="T12" fmla="*/ 2 w 282"/>
                  <a:gd name="T13" fmla="*/ 22 h 48"/>
                  <a:gd name="T14" fmla="*/ 0 w 282"/>
                  <a:gd name="T15" fmla="*/ 24 h 48"/>
                  <a:gd name="T16" fmla="*/ 0 w 282"/>
                  <a:gd name="T17" fmla="*/ 26 h 48"/>
                  <a:gd name="T18" fmla="*/ 0 w 282"/>
                  <a:gd name="T19" fmla="*/ 26 h 48"/>
                  <a:gd name="T20" fmla="*/ 0 w 282"/>
                  <a:gd name="T21" fmla="*/ 28 h 48"/>
                  <a:gd name="T22" fmla="*/ 2 w 282"/>
                  <a:gd name="T23" fmla="*/ 30 h 48"/>
                  <a:gd name="T24" fmla="*/ 12 w 282"/>
                  <a:gd name="T25" fmla="*/ 34 h 48"/>
                  <a:gd name="T26" fmla="*/ 24 w 282"/>
                  <a:gd name="T27" fmla="*/ 38 h 48"/>
                  <a:gd name="T28" fmla="*/ 42 w 282"/>
                  <a:gd name="T29" fmla="*/ 40 h 48"/>
                  <a:gd name="T30" fmla="*/ 88 w 282"/>
                  <a:gd name="T31" fmla="*/ 46 h 48"/>
                  <a:gd name="T32" fmla="*/ 142 w 282"/>
                  <a:gd name="T33" fmla="*/ 48 h 48"/>
                  <a:gd name="T34" fmla="*/ 142 w 282"/>
                  <a:gd name="T35" fmla="*/ 48 h 48"/>
                  <a:gd name="T36" fmla="*/ 196 w 282"/>
                  <a:gd name="T37" fmla="*/ 46 h 48"/>
                  <a:gd name="T38" fmla="*/ 240 w 282"/>
                  <a:gd name="T39" fmla="*/ 40 h 48"/>
                  <a:gd name="T40" fmla="*/ 258 w 282"/>
                  <a:gd name="T41" fmla="*/ 38 h 48"/>
                  <a:gd name="T42" fmla="*/ 270 w 282"/>
                  <a:gd name="T43" fmla="*/ 34 h 48"/>
                  <a:gd name="T44" fmla="*/ 278 w 282"/>
                  <a:gd name="T45" fmla="*/ 30 h 48"/>
                  <a:gd name="T46" fmla="*/ 280 w 282"/>
                  <a:gd name="T47" fmla="*/ 28 h 48"/>
                  <a:gd name="T48" fmla="*/ 282 w 282"/>
                  <a:gd name="T49" fmla="*/ 26 h 48"/>
                  <a:gd name="T50" fmla="*/ 282 w 282"/>
                  <a:gd name="T51" fmla="*/ 26 h 48"/>
                  <a:gd name="T52" fmla="*/ 280 w 282"/>
                  <a:gd name="T53" fmla="*/ 24 h 48"/>
                  <a:gd name="T54" fmla="*/ 278 w 282"/>
                  <a:gd name="T55" fmla="*/ 22 h 48"/>
                  <a:gd name="T56" fmla="*/ 270 w 282"/>
                  <a:gd name="T57" fmla="*/ 16 h 48"/>
                  <a:gd name="T58" fmla="*/ 258 w 282"/>
                  <a:gd name="T59" fmla="*/ 12 h 48"/>
                  <a:gd name="T60" fmla="*/ 240 w 282"/>
                  <a:gd name="T61" fmla="*/ 8 h 48"/>
                  <a:gd name="T62" fmla="*/ 196 w 282"/>
                  <a:gd name="T63" fmla="*/ 2 h 48"/>
                  <a:gd name="T64" fmla="*/ 142 w 282"/>
                  <a:gd name="T65"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2" h="48">
                    <a:moveTo>
                      <a:pt x="142" y="0"/>
                    </a:moveTo>
                    <a:lnTo>
                      <a:pt x="142" y="0"/>
                    </a:lnTo>
                    <a:lnTo>
                      <a:pt x="88" y="2"/>
                    </a:lnTo>
                    <a:lnTo>
                      <a:pt x="42" y="8"/>
                    </a:lnTo>
                    <a:lnTo>
                      <a:pt x="24" y="12"/>
                    </a:lnTo>
                    <a:lnTo>
                      <a:pt x="12" y="16"/>
                    </a:lnTo>
                    <a:lnTo>
                      <a:pt x="2" y="22"/>
                    </a:lnTo>
                    <a:lnTo>
                      <a:pt x="0" y="24"/>
                    </a:lnTo>
                    <a:lnTo>
                      <a:pt x="0" y="26"/>
                    </a:lnTo>
                    <a:lnTo>
                      <a:pt x="0" y="26"/>
                    </a:lnTo>
                    <a:lnTo>
                      <a:pt x="0" y="28"/>
                    </a:lnTo>
                    <a:lnTo>
                      <a:pt x="2" y="30"/>
                    </a:lnTo>
                    <a:lnTo>
                      <a:pt x="12" y="34"/>
                    </a:lnTo>
                    <a:lnTo>
                      <a:pt x="24" y="38"/>
                    </a:lnTo>
                    <a:lnTo>
                      <a:pt x="42" y="40"/>
                    </a:lnTo>
                    <a:lnTo>
                      <a:pt x="88" y="46"/>
                    </a:lnTo>
                    <a:lnTo>
                      <a:pt x="142" y="48"/>
                    </a:lnTo>
                    <a:lnTo>
                      <a:pt x="142" y="48"/>
                    </a:lnTo>
                    <a:lnTo>
                      <a:pt x="196" y="46"/>
                    </a:lnTo>
                    <a:lnTo>
                      <a:pt x="240" y="40"/>
                    </a:lnTo>
                    <a:lnTo>
                      <a:pt x="258" y="38"/>
                    </a:lnTo>
                    <a:lnTo>
                      <a:pt x="270" y="34"/>
                    </a:lnTo>
                    <a:lnTo>
                      <a:pt x="278" y="30"/>
                    </a:lnTo>
                    <a:lnTo>
                      <a:pt x="280" y="28"/>
                    </a:lnTo>
                    <a:lnTo>
                      <a:pt x="282" y="26"/>
                    </a:lnTo>
                    <a:lnTo>
                      <a:pt x="282" y="26"/>
                    </a:lnTo>
                    <a:lnTo>
                      <a:pt x="280" y="24"/>
                    </a:lnTo>
                    <a:lnTo>
                      <a:pt x="278" y="22"/>
                    </a:lnTo>
                    <a:lnTo>
                      <a:pt x="270" y="16"/>
                    </a:lnTo>
                    <a:lnTo>
                      <a:pt x="258" y="12"/>
                    </a:lnTo>
                    <a:lnTo>
                      <a:pt x="240" y="8"/>
                    </a:lnTo>
                    <a:lnTo>
                      <a:pt x="196" y="2"/>
                    </a:lnTo>
                    <a:lnTo>
                      <a:pt x="1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4" name="Freeform 662"/>
              <p:cNvSpPr>
                <a:spLocks noEditPoints="1"/>
              </p:cNvSpPr>
              <p:nvPr/>
            </p:nvSpPr>
            <p:spPr bwMode="auto">
              <a:xfrm>
                <a:off x="4755" y="4202"/>
                <a:ext cx="278" cy="46"/>
              </a:xfrm>
              <a:custGeom>
                <a:avLst/>
                <a:gdLst>
                  <a:gd name="T0" fmla="*/ 140 w 278"/>
                  <a:gd name="T1" fmla="*/ 46 h 46"/>
                  <a:gd name="T2" fmla="*/ 140 w 278"/>
                  <a:gd name="T3" fmla="*/ 46 h 46"/>
                  <a:gd name="T4" fmla="*/ 86 w 278"/>
                  <a:gd name="T5" fmla="*/ 44 h 46"/>
                  <a:gd name="T6" fmla="*/ 42 w 278"/>
                  <a:gd name="T7" fmla="*/ 40 h 46"/>
                  <a:gd name="T8" fmla="*/ 26 w 278"/>
                  <a:gd name="T9" fmla="*/ 38 h 46"/>
                  <a:gd name="T10" fmla="*/ 12 w 278"/>
                  <a:gd name="T11" fmla="*/ 34 h 46"/>
                  <a:gd name="T12" fmla="*/ 4 w 278"/>
                  <a:gd name="T13" fmla="*/ 30 h 46"/>
                  <a:gd name="T14" fmla="*/ 2 w 278"/>
                  <a:gd name="T15" fmla="*/ 26 h 46"/>
                  <a:gd name="T16" fmla="*/ 2 w 278"/>
                  <a:gd name="T17" fmla="*/ 26 h 46"/>
                  <a:gd name="T18" fmla="*/ 2 w 278"/>
                  <a:gd name="T19" fmla="*/ 24 h 46"/>
                  <a:gd name="T20" fmla="*/ 4 w 278"/>
                  <a:gd name="T21" fmla="*/ 22 h 46"/>
                  <a:gd name="T22" fmla="*/ 12 w 278"/>
                  <a:gd name="T23" fmla="*/ 16 h 46"/>
                  <a:gd name="T24" fmla="*/ 26 w 278"/>
                  <a:gd name="T25" fmla="*/ 12 h 46"/>
                  <a:gd name="T26" fmla="*/ 42 w 278"/>
                  <a:gd name="T27" fmla="*/ 8 h 46"/>
                  <a:gd name="T28" fmla="*/ 86 w 278"/>
                  <a:gd name="T29" fmla="*/ 2 h 46"/>
                  <a:gd name="T30" fmla="*/ 140 w 278"/>
                  <a:gd name="T31" fmla="*/ 0 h 46"/>
                  <a:gd name="T32" fmla="*/ 140 w 278"/>
                  <a:gd name="T33" fmla="*/ 0 h 46"/>
                  <a:gd name="T34" fmla="*/ 192 w 278"/>
                  <a:gd name="T35" fmla="*/ 2 h 46"/>
                  <a:gd name="T36" fmla="*/ 234 w 278"/>
                  <a:gd name="T37" fmla="*/ 8 h 46"/>
                  <a:gd name="T38" fmla="*/ 252 w 278"/>
                  <a:gd name="T39" fmla="*/ 12 h 46"/>
                  <a:gd name="T40" fmla="*/ 264 w 278"/>
                  <a:gd name="T41" fmla="*/ 16 h 46"/>
                  <a:gd name="T42" fmla="*/ 272 w 278"/>
                  <a:gd name="T43" fmla="*/ 22 h 46"/>
                  <a:gd name="T44" fmla="*/ 274 w 278"/>
                  <a:gd name="T45" fmla="*/ 24 h 46"/>
                  <a:gd name="T46" fmla="*/ 276 w 278"/>
                  <a:gd name="T47" fmla="*/ 26 h 46"/>
                  <a:gd name="T48" fmla="*/ 276 w 278"/>
                  <a:gd name="T49" fmla="*/ 26 h 46"/>
                  <a:gd name="T50" fmla="*/ 272 w 278"/>
                  <a:gd name="T51" fmla="*/ 30 h 46"/>
                  <a:gd name="T52" fmla="*/ 264 w 278"/>
                  <a:gd name="T53" fmla="*/ 34 h 46"/>
                  <a:gd name="T54" fmla="*/ 252 w 278"/>
                  <a:gd name="T55" fmla="*/ 38 h 46"/>
                  <a:gd name="T56" fmla="*/ 234 w 278"/>
                  <a:gd name="T57" fmla="*/ 40 h 46"/>
                  <a:gd name="T58" fmla="*/ 192 w 278"/>
                  <a:gd name="T59" fmla="*/ 44 h 46"/>
                  <a:gd name="T60" fmla="*/ 140 w 278"/>
                  <a:gd name="T61" fmla="*/ 46 h 46"/>
                  <a:gd name="T62" fmla="*/ 140 w 278"/>
                  <a:gd name="T63" fmla="*/ 0 h 46"/>
                  <a:gd name="T64" fmla="*/ 140 w 278"/>
                  <a:gd name="T65" fmla="*/ 0 h 46"/>
                  <a:gd name="T66" fmla="*/ 86 w 278"/>
                  <a:gd name="T67" fmla="*/ 2 h 46"/>
                  <a:gd name="T68" fmla="*/ 42 w 278"/>
                  <a:gd name="T69" fmla="*/ 8 h 46"/>
                  <a:gd name="T70" fmla="*/ 24 w 278"/>
                  <a:gd name="T71" fmla="*/ 12 h 46"/>
                  <a:gd name="T72" fmla="*/ 10 w 278"/>
                  <a:gd name="T73" fmla="*/ 16 h 46"/>
                  <a:gd name="T74" fmla="*/ 2 w 278"/>
                  <a:gd name="T75" fmla="*/ 22 h 46"/>
                  <a:gd name="T76" fmla="*/ 0 w 278"/>
                  <a:gd name="T77" fmla="*/ 24 h 46"/>
                  <a:gd name="T78" fmla="*/ 0 w 278"/>
                  <a:gd name="T79" fmla="*/ 26 h 46"/>
                  <a:gd name="T80" fmla="*/ 0 w 278"/>
                  <a:gd name="T81" fmla="*/ 26 h 46"/>
                  <a:gd name="T82" fmla="*/ 2 w 278"/>
                  <a:gd name="T83" fmla="*/ 30 h 46"/>
                  <a:gd name="T84" fmla="*/ 10 w 278"/>
                  <a:gd name="T85" fmla="*/ 34 h 46"/>
                  <a:gd name="T86" fmla="*/ 24 w 278"/>
                  <a:gd name="T87" fmla="*/ 38 h 46"/>
                  <a:gd name="T88" fmla="*/ 42 w 278"/>
                  <a:gd name="T89" fmla="*/ 40 h 46"/>
                  <a:gd name="T90" fmla="*/ 86 w 278"/>
                  <a:gd name="T91" fmla="*/ 46 h 46"/>
                  <a:gd name="T92" fmla="*/ 140 w 278"/>
                  <a:gd name="T93" fmla="*/ 46 h 46"/>
                  <a:gd name="T94" fmla="*/ 140 w 278"/>
                  <a:gd name="T95" fmla="*/ 46 h 46"/>
                  <a:gd name="T96" fmla="*/ 192 w 278"/>
                  <a:gd name="T97" fmla="*/ 46 h 46"/>
                  <a:gd name="T98" fmla="*/ 236 w 278"/>
                  <a:gd name="T99" fmla="*/ 40 h 46"/>
                  <a:gd name="T100" fmla="*/ 254 w 278"/>
                  <a:gd name="T101" fmla="*/ 38 h 46"/>
                  <a:gd name="T102" fmla="*/ 266 w 278"/>
                  <a:gd name="T103" fmla="*/ 34 h 46"/>
                  <a:gd name="T104" fmla="*/ 274 w 278"/>
                  <a:gd name="T105" fmla="*/ 30 h 46"/>
                  <a:gd name="T106" fmla="*/ 278 w 278"/>
                  <a:gd name="T107" fmla="*/ 26 h 46"/>
                  <a:gd name="T108" fmla="*/ 278 w 278"/>
                  <a:gd name="T109" fmla="*/ 26 h 46"/>
                  <a:gd name="T110" fmla="*/ 276 w 278"/>
                  <a:gd name="T111" fmla="*/ 24 h 46"/>
                  <a:gd name="T112" fmla="*/ 274 w 278"/>
                  <a:gd name="T113" fmla="*/ 22 h 46"/>
                  <a:gd name="T114" fmla="*/ 266 w 278"/>
                  <a:gd name="T115" fmla="*/ 16 h 46"/>
                  <a:gd name="T116" fmla="*/ 254 w 278"/>
                  <a:gd name="T117" fmla="*/ 12 h 46"/>
                  <a:gd name="T118" fmla="*/ 236 w 278"/>
                  <a:gd name="T119" fmla="*/ 8 h 46"/>
                  <a:gd name="T120" fmla="*/ 192 w 278"/>
                  <a:gd name="T121" fmla="*/ 2 h 46"/>
                  <a:gd name="T122" fmla="*/ 140 w 278"/>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8" h="46">
                    <a:moveTo>
                      <a:pt x="140" y="46"/>
                    </a:moveTo>
                    <a:lnTo>
                      <a:pt x="140" y="46"/>
                    </a:lnTo>
                    <a:lnTo>
                      <a:pt x="86" y="44"/>
                    </a:lnTo>
                    <a:lnTo>
                      <a:pt x="42" y="40"/>
                    </a:lnTo>
                    <a:lnTo>
                      <a:pt x="26" y="38"/>
                    </a:lnTo>
                    <a:lnTo>
                      <a:pt x="12" y="34"/>
                    </a:lnTo>
                    <a:lnTo>
                      <a:pt x="4" y="30"/>
                    </a:lnTo>
                    <a:lnTo>
                      <a:pt x="2" y="26"/>
                    </a:lnTo>
                    <a:lnTo>
                      <a:pt x="2" y="26"/>
                    </a:lnTo>
                    <a:lnTo>
                      <a:pt x="2" y="24"/>
                    </a:lnTo>
                    <a:lnTo>
                      <a:pt x="4" y="22"/>
                    </a:lnTo>
                    <a:lnTo>
                      <a:pt x="12" y="16"/>
                    </a:lnTo>
                    <a:lnTo>
                      <a:pt x="26" y="12"/>
                    </a:lnTo>
                    <a:lnTo>
                      <a:pt x="42" y="8"/>
                    </a:lnTo>
                    <a:lnTo>
                      <a:pt x="86" y="2"/>
                    </a:lnTo>
                    <a:lnTo>
                      <a:pt x="140" y="0"/>
                    </a:lnTo>
                    <a:lnTo>
                      <a:pt x="140" y="0"/>
                    </a:lnTo>
                    <a:lnTo>
                      <a:pt x="192" y="2"/>
                    </a:lnTo>
                    <a:lnTo>
                      <a:pt x="234" y="8"/>
                    </a:lnTo>
                    <a:lnTo>
                      <a:pt x="252" y="12"/>
                    </a:lnTo>
                    <a:lnTo>
                      <a:pt x="264" y="16"/>
                    </a:lnTo>
                    <a:lnTo>
                      <a:pt x="272" y="22"/>
                    </a:lnTo>
                    <a:lnTo>
                      <a:pt x="274" y="24"/>
                    </a:lnTo>
                    <a:lnTo>
                      <a:pt x="276" y="26"/>
                    </a:lnTo>
                    <a:lnTo>
                      <a:pt x="276" y="26"/>
                    </a:lnTo>
                    <a:lnTo>
                      <a:pt x="272" y="30"/>
                    </a:lnTo>
                    <a:lnTo>
                      <a:pt x="264" y="34"/>
                    </a:lnTo>
                    <a:lnTo>
                      <a:pt x="252" y="38"/>
                    </a:lnTo>
                    <a:lnTo>
                      <a:pt x="234" y="40"/>
                    </a:lnTo>
                    <a:lnTo>
                      <a:pt x="192" y="44"/>
                    </a:lnTo>
                    <a:lnTo>
                      <a:pt x="140" y="46"/>
                    </a:lnTo>
                    <a:close/>
                    <a:moveTo>
                      <a:pt x="140" y="0"/>
                    </a:moveTo>
                    <a:lnTo>
                      <a:pt x="140" y="0"/>
                    </a:lnTo>
                    <a:lnTo>
                      <a:pt x="86" y="2"/>
                    </a:lnTo>
                    <a:lnTo>
                      <a:pt x="42" y="8"/>
                    </a:lnTo>
                    <a:lnTo>
                      <a:pt x="24" y="12"/>
                    </a:lnTo>
                    <a:lnTo>
                      <a:pt x="10" y="16"/>
                    </a:lnTo>
                    <a:lnTo>
                      <a:pt x="2" y="22"/>
                    </a:lnTo>
                    <a:lnTo>
                      <a:pt x="0" y="24"/>
                    </a:lnTo>
                    <a:lnTo>
                      <a:pt x="0" y="26"/>
                    </a:lnTo>
                    <a:lnTo>
                      <a:pt x="0" y="26"/>
                    </a:lnTo>
                    <a:lnTo>
                      <a:pt x="2" y="30"/>
                    </a:lnTo>
                    <a:lnTo>
                      <a:pt x="10" y="34"/>
                    </a:lnTo>
                    <a:lnTo>
                      <a:pt x="24" y="38"/>
                    </a:lnTo>
                    <a:lnTo>
                      <a:pt x="42" y="40"/>
                    </a:lnTo>
                    <a:lnTo>
                      <a:pt x="86" y="46"/>
                    </a:lnTo>
                    <a:lnTo>
                      <a:pt x="140" y="46"/>
                    </a:lnTo>
                    <a:lnTo>
                      <a:pt x="140" y="46"/>
                    </a:lnTo>
                    <a:lnTo>
                      <a:pt x="192" y="46"/>
                    </a:lnTo>
                    <a:lnTo>
                      <a:pt x="236" y="40"/>
                    </a:lnTo>
                    <a:lnTo>
                      <a:pt x="254" y="38"/>
                    </a:lnTo>
                    <a:lnTo>
                      <a:pt x="266" y="34"/>
                    </a:lnTo>
                    <a:lnTo>
                      <a:pt x="274" y="30"/>
                    </a:lnTo>
                    <a:lnTo>
                      <a:pt x="278" y="26"/>
                    </a:lnTo>
                    <a:lnTo>
                      <a:pt x="278" y="26"/>
                    </a:lnTo>
                    <a:lnTo>
                      <a:pt x="276" y="24"/>
                    </a:lnTo>
                    <a:lnTo>
                      <a:pt x="274" y="22"/>
                    </a:lnTo>
                    <a:lnTo>
                      <a:pt x="266" y="16"/>
                    </a:lnTo>
                    <a:lnTo>
                      <a:pt x="254" y="12"/>
                    </a:lnTo>
                    <a:lnTo>
                      <a:pt x="236" y="8"/>
                    </a:lnTo>
                    <a:lnTo>
                      <a:pt x="192" y="2"/>
                    </a:lnTo>
                    <a:lnTo>
                      <a:pt x="140" y="0"/>
                    </a:lnTo>
                    <a:close/>
                  </a:path>
                </a:pathLst>
              </a:custGeom>
              <a:solidFill>
                <a:srgbClr val="8279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5" name="Freeform 663"/>
              <p:cNvSpPr>
                <a:spLocks/>
              </p:cNvSpPr>
              <p:nvPr/>
            </p:nvSpPr>
            <p:spPr bwMode="auto">
              <a:xfrm>
                <a:off x="4757" y="4202"/>
                <a:ext cx="274" cy="46"/>
              </a:xfrm>
              <a:custGeom>
                <a:avLst/>
                <a:gdLst>
                  <a:gd name="T0" fmla="*/ 138 w 274"/>
                  <a:gd name="T1" fmla="*/ 46 h 46"/>
                  <a:gd name="T2" fmla="*/ 138 w 274"/>
                  <a:gd name="T3" fmla="*/ 46 h 46"/>
                  <a:gd name="T4" fmla="*/ 84 w 274"/>
                  <a:gd name="T5" fmla="*/ 44 h 46"/>
                  <a:gd name="T6" fmla="*/ 40 w 274"/>
                  <a:gd name="T7" fmla="*/ 40 h 46"/>
                  <a:gd name="T8" fmla="*/ 24 w 274"/>
                  <a:gd name="T9" fmla="*/ 38 h 46"/>
                  <a:gd name="T10" fmla="*/ 10 w 274"/>
                  <a:gd name="T11" fmla="*/ 34 h 46"/>
                  <a:gd name="T12" fmla="*/ 2 w 274"/>
                  <a:gd name="T13" fmla="*/ 30 h 46"/>
                  <a:gd name="T14" fmla="*/ 0 w 274"/>
                  <a:gd name="T15" fmla="*/ 26 h 46"/>
                  <a:gd name="T16" fmla="*/ 0 w 274"/>
                  <a:gd name="T17" fmla="*/ 26 h 46"/>
                  <a:gd name="T18" fmla="*/ 0 w 274"/>
                  <a:gd name="T19" fmla="*/ 24 h 46"/>
                  <a:gd name="T20" fmla="*/ 2 w 274"/>
                  <a:gd name="T21" fmla="*/ 22 h 46"/>
                  <a:gd name="T22" fmla="*/ 10 w 274"/>
                  <a:gd name="T23" fmla="*/ 16 h 46"/>
                  <a:gd name="T24" fmla="*/ 24 w 274"/>
                  <a:gd name="T25" fmla="*/ 12 h 46"/>
                  <a:gd name="T26" fmla="*/ 40 w 274"/>
                  <a:gd name="T27" fmla="*/ 8 h 46"/>
                  <a:gd name="T28" fmla="*/ 84 w 274"/>
                  <a:gd name="T29" fmla="*/ 2 h 46"/>
                  <a:gd name="T30" fmla="*/ 138 w 274"/>
                  <a:gd name="T31" fmla="*/ 0 h 46"/>
                  <a:gd name="T32" fmla="*/ 138 w 274"/>
                  <a:gd name="T33" fmla="*/ 0 h 46"/>
                  <a:gd name="T34" fmla="*/ 190 w 274"/>
                  <a:gd name="T35" fmla="*/ 2 h 46"/>
                  <a:gd name="T36" fmla="*/ 232 w 274"/>
                  <a:gd name="T37" fmla="*/ 8 h 46"/>
                  <a:gd name="T38" fmla="*/ 250 w 274"/>
                  <a:gd name="T39" fmla="*/ 12 h 46"/>
                  <a:gd name="T40" fmla="*/ 262 w 274"/>
                  <a:gd name="T41" fmla="*/ 16 h 46"/>
                  <a:gd name="T42" fmla="*/ 270 w 274"/>
                  <a:gd name="T43" fmla="*/ 22 h 46"/>
                  <a:gd name="T44" fmla="*/ 272 w 274"/>
                  <a:gd name="T45" fmla="*/ 24 h 46"/>
                  <a:gd name="T46" fmla="*/ 274 w 274"/>
                  <a:gd name="T47" fmla="*/ 26 h 46"/>
                  <a:gd name="T48" fmla="*/ 274 w 274"/>
                  <a:gd name="T49" fmla="*/ 26 h 46"/>
                  <a:gd name="T50" fmla="*/ 270 w 274"/>
                  <a:gd name="T51" fmla="*/ 30 h 46"/>
                  <a:gd name="T52" fmla="*/ 262 w 274"/>
                  <a:gd name="T53" fmla="*/ 34 h 46"/>
                  <a:gd name="T54" fmla="*/ 250 w 274"/>
                  <a:gd name="T55" fmla="*/ 38 h 46"/>
                  <a:gd name="T56" fmla="*/ 232 w 274"/>
                  <a:gd name="T57" fmla="*/ 40 h 46"/>
                  <a:gd name="T58" fmla="*/ 190 w 274"/>
                  <a:gd name="T59" fmla="*/ 44 h 46"/>
                  <a:gd name="T60" fmla="*/ 138 w 274"/>
                  <a:gd name="T61"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6">
                    <a:moveTo>
                      <a:pt x="138" y="46"/>
                    </a:moveTo>
                    <a:lnTo>
                      <a:pt x="138" y="46"/>
                    </a:lnTo>
                    <a:lnTo>
                      <a:pt x="84" y="44"/>
                    </a:lnTo>
                    <a:lnTo>
                      <a:pt x="40" y="40"/>
                    </a:lnTo>
                    <a:lnTo>
                      <a:pt x="24" y="38"/>
                    </a:lnTo>
                    <a:lnTo>
                      <a:pt x="10" y="34"/>
                    </a:lnTo>
                    <a:lnTo>
                      <a:pt x="2" y="30"/>
                    </a:lnTo>
                    <a:lnTo>
                      <a:pt x="0" y="26"/>
                    </a:lnTo>
                    <a:lnTo>
                      <a:pt x="0" y="26"/>
                    </a:lnTo>
                    <a:lnTo>
                      <a:pt x="0" y="24"/>
                    </a:lnTo>
                    <a:lnTo>
                      <a:pt x="2" y="22"/>
                    </a:lnTo>
                    <a:lnTo>
                      <a:pt x="10" y="16"/>
                    </a:lnTo>
                    <a:lnTo>
                      <a:pt x="24" y="12"/>
                    </a:lnTo>
                    <a:lnTo>
                      <a:pt x="40" y="8"/>
                    </a:lnTo>
                    <a:lnTo>
                      <a:pt x="84" y="2"/>
                    </a:lnTo>
                    <a:lnTo>
                      <a:pt x="138" y="0"/>
                    </a:lnTo>
                    <a:lnTo>
                      <a:pt x="138" y="0"/>
                    </a:lnTo>
                    <a:lnTo>
                      <a:pt x="190" y="2"/>
                    </a:lnTo>
                    <a:lnTo>
                      <a:pt x="232" y="8"/>
                    </a:lnTo>
                    <a:lnTo>
                      <a:pt x="250" y="12"/>
                    </a:lnTo>
                    <a:lnTo>
                      <a:pt x="262" y="16"/>
                    </a:lnTo>
                    <a:lnTo>
                      <a:pt x="270" y="22"/>
                    </a:lnTo>
                    <a:lnTo>
                      <a:pt x="272" y="24"/>
                    </a:lnTo>
                    <a:lnTo>
                      <a:pt x="274" y="26"/>
                    </a:lnTo>
                    <a:lnTo>
                      <a:pt x="274" y="26"/>
                    </a:lnTo>
                    <a:lnTo>
                      <a:pt x="270" y="30"/>
                    </a:lnTo>
                    <a:lnTo>
                      <a:pt x="262" y="34"/>
                    </a:lnTo>
                    <a:lnTo>
                      <a:pt x="250" y="38"/>
                    </a:lnTo>
                    <a:lnTo>
                      <a:pt x="232" y="40"/>
                    </a:lnTo>
                    <a:lnTo>
                      <a:pt x="190" y="44"/>
                    </a:lnTo>
                    <a:lnTo>
                      <a:pt x="138" y="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6" name="Freeform 664"/>
              <p:cNvSpPr>
                <a:spLocks/>
              </p:cNvSpPr>
              <p:nvPr/>
            </p:nvSpPr>
            <p:spPr bwMode="auto">
              <a:xfrm>
                <a:off x="4755" y="4202"/>
                <a:ext cx="278" cy="46"/>
              </a:xfrm>
              <a:custGeom>
                <a:avLst/>
                <a:gdLst>
                  <a:gd name="T0" fmla="*/ 140 w 278"/>
                  <a:gd name="T1" fmla="*/ 0 h 46"/>
                  <a:gd name="T2" fmla="*/ 140 w 278"/>
                  <a:gd name="T3" fmla="*/ 0 h 46"/>
                  <a:gd name="T4" fmla="*/ 86 w 278"/>
                  <a:gd name="T5" fmla="*/ 2 h 46"/>
                  <a:gd name="T6" fmla="*/ 42 w 278"/>
                  <a:gd name="T7" fmla="*/ 8 h 46"/>
                  <a:gd name="T8" fmla="*/ 24 w 278"/>
                  <a:gd name="T9" fmla="*/ 12 h 46"/>
                  <a:gd name="T10" fmla="*/ 10 w 278"/>
                  <a:gd name="T11" fmla="*/ 16 h 46"/>
                  <a:gd name="T12" fmla="*/ 2 w 278"/>
                  <a:gd name="T13" fmla="*/ 22 h 46"/>
                  <a:gd name="T14" fmla="*/ 0 w 278"/>
                  <a:gd name="T15" fmla="*/ 24 h 46"/>
                  <a:gd name="T16" fmla="*/ 0 w 278"/>
                  <a:gd name="T17" fmla="*/ 26 h 46"/>
                  <a:gd name="T18" fmla="*/ 0 w 278"/>
                  <a:gd name="T19" fmla="*/ 26 h 46"/>
                  <a:gd name="T20" fmla="*/ 2 w 278"/>
                  <a:gd name="T21" fmla="*/ 30 h 46"/>
                  <a:gd name="T22" fmla="*/ 10 w 278"/>
                  <a:gd name="T23" fmla="*/ 34 h 46"/>
                  <a:gd name="T24" fmla="*/ 24 w 278"/>
                  <a:gd name="T25" fmla="*/ 38 h 46"/>
                  <a:gd name="T26" fmla="*/ 42 w 278"/>
                  <a:gd name="T27" fmla="*/ 40 h 46"/>
                  <a:gd name="T28" fmla="*/ 86 w 278"/>
                  <a:gd name="T29" fmla="*/ 46 h 46"/>
                  <a:gd name="T30" fmla="*/ 140 w 278"/>
                  <a:gd name="T31" fmla="*/ 46 h 46"/>
                  <a:gd name="T32" fmla="*/ 140 w 278"/>
                  <a:gd name="T33" fmla="*/ 46 h 46"/>
                  <a:gd name="T34" fmla="*/ 192 w 278"/>
                  <a:gd name="T35" fmla="*/ 46 h 46"/>
                  <a:gd name="T36" fmla="*/ 236 w 278"/>
                  <a:gd name="T37" fmla="*/ 40 h 46"/>
                  <a:gd name="T38" fmla="*/ 254 w 278"/>
                  <a:gd name="T39" fmla="*/ 38 h 46"/>
                  <a:gd name="T40" fmla="*/ 266 w 278"/>
                  <a:gd name="T41" fmla="*/ 34 h 46"/>
                  <a:gd name="T42" fmla="*/ 274 w 278"/>
                  <a:gd name="T43" fmla="*/ 30 h 46"/>
                  <a:gd name="T44" fmla="*/ 278 w 278"/>
                  <a:gd name="T45" fmla="*/ 26 h 46"/>
                  <a:gd name="T46" fmla="*/ 278 w 278"/>
                  <a:gd name="T47" fmla="*/ 26 h 46"/>
                  <a:gd name="T48" fmla="*/ 276 w 278"/>
                  <a:gd name="T49" fmla="*/ 24 h 46"/>
                  <a:gd name="T50" fmla="*/ 274 w 278"/>
                  <a:gd name="T51" fmla="*/ 22 h 46"/>
                  <a:gd name="T52" fmla="*/ 266 w 278"/>
                  <a:gd name="T53" fmla="*/ 16 h 46"/>
                  <a:gd name="T54" fmla="*/ 254 w 278"/>
                  <a:gd name="T55" fmla="*/ 12 h 46"/>
                  <a:gd name="T56" fmla="*/ 236 w 278"/>
                  <a:gd name="T57" fmla="*/ 8 h 46"/>
                  <a:gd name="T58" fmla="*/ 192 w 278"/>
                  <a:gd name="T59" fmla="*/ 2 h 46"/>
                  <a:gd name="T60" fmla="*/ 140 w 278"/>
                  <a:gd name="T6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8" h="46">
                    <a:moveTo>
                      <a:pt x="140" y="0"/>
                    </a:moveTo>
                    <a:lnTo>
                      <a:pt x="140" y="0"/>
                    </a:lnTo>
                    <a:lnTo>
                      <a:pt x="86" y="2"/>
                    </a:lnTo>
                    <a:lnTo>
                      <a:pt x="42" y="8"/>
                    </a:lnTo>
                    <a:lnTo>
                      <a:pt x="24" y="12"/>
                    </a:lnTo>
                    <a:lnTo>
                      <a:pt x="10" y="16"/>
                    </a:lnTo>
                    <a:lnTo>
                      <a:pt x="2" y="22"/>
                    </a:lnTo>
                    <a:lnTo>
                      <a:pt x="0" y="24"/>
                    </a:lnTo>
                    <a:lnTo>
                      <a:pt x="0" y="26"/>
                    </a:lnTo>
                    <a:lnTo>
                      <a:pt x="0" y="26"/>
                    </a:lnTo>
                    <a:lnTo>
                      <a:pt x="2" y="30"/>
                    </a:lnTo>
                    <a:lnTo>
                      <a:pt x="10" y="34"/>
                    </a:lnTo>
                    <a:lnTo>
                      <a:pt x="24" y="38"/>
                    </a:lnTo>
                    <a:lnTo>
                      <a:pt x="42" y="40"/>
                    </a:lnTo>
                    <a:lnTo>
                      <a:pt x="86" y="46"/>
                    </a:lnTo>
                    <a:lnTo>
                      <a:pt x="140" y="46"/>
                    </a:lnTo>
                    <a:lnTo>
                      <a:pt x="140" y="46"/>
                    </a:lnTo>
                    <a:lnTo>
                      <a:pt x="192" y="46"/>
                    </a:lnTo>
                    <a:lnTo>
                      <a:pt x="236" y="40"/>
                    </a:lnTo>
                    <a:lnTo>
                      <a:pt x="254" y="38"/>
                    </a:lnTo>
                    <a:lnTo>
                      <a:pt x="266" y="34"/>
                    </a:lnTo>
                    <a:lnTo>
                      <a:pt x="274" y="30"/>
                    </a:lnTo>
                    <a:lnTo>
                      <a:pt x="278" y="26"/>
                    </a:lnTo>
                    <a:lnTo>
                      <a:pt x="278" y="26"/>
                    </a:lnTo>
                    <a:lnTo>
                      <a:pt x="276" y="24"/>
                    </a:lnTo>
                    <a:lnTo>
                      <a:pt x="274" y="22"/>
                    </a:lnTo>
                    <a:lnTo>
                      <a:pt x="266" y="16"/>
                    </a:lnTo>
                    <a:lnTo>
                      <a:pt x="254" y="12"/>
                    </a:lnTo>
                    <a:lnTo>
                      <a:pt x="236" y="8"/>
                    </a:lnTo>
                    <a:lnTo>
                      <a:pt x="192" y="2"/>
                    </a:lnTo>
                    <a:lnTo>
                      <a:pt x="1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7" name="Freeform 665"/>
              <p:cNvSpPr>
                <a:spLocks noEditPoints="1"/>
              </p:cNvSpPr>
              <p:nvPr/>
            </p:nvSpPr>
            <p:spPr bwMode="auto">
              <a:xfrm>
                <a:off x="4757" y="4202"/>
                <a:ext cx="274" cy="46"/>
              </a:xfrm>
              <a:custGeom>
                <a:avLst/>
                <a:gdLst>
                  <a:gd name="T0" fmla="*/ 138 w 274"/>
                  <a:gd name="T1" fmla="*/ 46 h 46"/>
                  <a:gd name="T2" fmla="*/ 138 w 274"/>
                  <a:gd name="T3" fmla="*/ 46 h 46"/>
                  <a:gd name="T4" fmla="*/ 86 w 274"/>
                  <a:gd name="T5" fmla="*/ 44 h 46"/>
                  <a:gd name="T6" fmla="*/ 42 w 274"/>
                  <a:gd name="T7" fmla="*/ 40 h 46"/>
                  <a:gd name="T8" fmla="*/ 26 w 274"/>
                  <a:gd name="T9" fmla="*/ 38 h 46"/>
                  <a:gd name="T10" fmla="*/ 12 w 274"/>
                  <a:gd name="T11" fmla="*/ 34 h 46"/>
                  <a:gd name="T12" fmla="*/ 4 w 274"/>
                  <a:gd name="T13" fmla="*/ 30 h 46"/>
                  <a:gd name="T14" fmla="*/ 2 w 274"/>
                  <a:gd name="T15" fmla="*/ 26 h 46"/>
                  <a:gd name="T16" fmla="*/ 2 w 274"/>
                  <a:gd name="T17" fmla="*/ 26 h 46"/>
                  <a:gd name="T18" fmla="*/ 2 w 274"/>
                  <a:gd name="T19" fmla="*/ 24 h 46"/>
                  <a:gd name="T20" fmla="*/ 4 w 274"/>
                  <a:gd name="T21" fmla="*/ 22 h 46"/>
                  <a:gd name="T22" fmla="*/ 12 w 274"/>
                  <a:gd name="T23" fmla="*/ 16 h 46"/>
                  <a:gd name="T24" fmla="*/ 26 w 274"/>
                  <a:gd name="T25" fmla="*/ 12 h 46"/>
                  <a:gd name="T26" fmla="*/ 42 w 274"/>
                  <a:gd name="T27" fmla="*/ 8 h 46"/>
                  <a:gd name="T28" fmla="*/ 86 w 274"/>
                  <a:gd name="T29" fmla="*/ 4 h 46"/>
                  <a:gd name="T30" fmla="*/ 138 w 274"/>
                  <a:gd name="T31" fmla="*/ 2 h 46"/>
                  <a:gd name="T32" fmla="*/ 138 w 274"/>
                  <a:gd name="T33" fmla="*/ 2 h 46"/>
                  <a:gd name="T34" fmla="*/ 190 w 274"/>
                  <a:gd name="T35" fmla="*/ 4 h 46"/>
                  <a:gd name="T36" fmla="*/ 232 w 274"/>
                  <a:gd name="T37" fmla="*/ 8 h 46"/>
                  <a:gd name="T38" fmla="*/ 248 w 274"/>
                  <a:gd name="T39" fmla="*/ 12 h 46"/>
                  <a:gd name="T40" fmla="*/ 260 w 274"/>
                  <a:gd name="T41" fmla="*/ 16 h 46"/>
                  <a:gd name="T42" fmla="*/ 268 w 274"/>
                  <a:gd name="T43" fmla="*/ 22 h 46"/>
                  <a:gd name="T44" fmla="*/ 270 w 274"/>
                  <a:gd name="T45" fmla="*/ 24 h 46"/>
                  <a:gd name="T46" fmla="*/ 272 w 274"/>
                  <a:gd name="T47" fmla="*/ 26 h 46"/>
                  <a:gd name="T48" fmla="*/ 272 w 274"/>
                  <a:gd name="T49" fmla="*/ 26 h 46"/>
                  <a:gd name="T50" fmla="*/ 268 w 274"/>
                  <a:gd name="T51" fmla="*/ 30 h 46"/>
                  <a:gd name="T52" fmla="*/ 260 w 274"/>
                  <a:gd name="T53" fmla="*/ 34 h 46"/>
                  <a:gd name="T54" fmla="*/ 248 w 274"/>
                  <a:gd name="T55" fmla="*/ 38 h 46"/>
                  <a:gd name="T56" fmla="*/ 232 w 274"/>
                  <a:gd name="T57" fmla="*/ 40 h 46"/>
                  <a:gd name="T58" fmla="*/ 190 w 274"/>
                  <a:gd name="T59" fmla="*/ 44 h 46"/>
                  <a:gd name="T60" fmla="*/ 138 w 274"/>
                  <a:gd name="T61" fmla="*/ 46 h 46"/>
                  <a:gd name="T62" fmla="*/ 138 w 274"/>
                  <a:gd name="T63" fmla="*/ 0 h 46"/>
                  <a:gd name="T64" fmla="*/ 138 w 274"/>
                  <a:gd name="T65" fmla="*/ 0 h 46"/>
                  <a:gd name="T66" fmla="*/ 84 w 274"/>
                  <a:gd name="T67" fmla="*/ 2 h 46"/>
                  <a:gd name="T68" fmla="*/ 40 w 274"/>
                  <a:gd name="T69" fmla="*/ 8 h 46"/>
                  <a:gd name="T70" fmla="*/ 24 w 274"/>
                  <a:gd name="T71" fmla="*/ 12 h 46"/>
                  <a:gd name="T72" fmla="*/ 10 w 274"/>
                  <a:gd name="T73" fmla="*/ 16 h 46"/>
                  <a:gd name="T74" fmla="*/ 2 w 274"/>
                  <a:gd name="T75" fmla="*/ 22 h 46"/>
                  <a:gd name="T76" fmla="*/ 0 w 274"/>
                  <a:gd name="T77" fmla="*/ 24 h 46"/>
                  <a:gd name="T78" fmla="*/ 0 w 274"/>
                  <a:gd name="T79" fmla="*/ 26 h 46"/>
                  <a:gd name="T80" fmla="*/ 0 w 274"/>
                  <a:gd name="T81" fmla="*/ 26 h 46"/>
                  <a:gd name="T82" fmla="*/ 2 w 274"/>
                  <a:gd name="T83" fmla="*/ 30 h 46"/>
                  <a:gd name="T84" fmla="*/ 10 w 274"/>
                  <a:gd name="T85" fmla="*/ 34 h 46"/>
                  <a:gd name="T86" fmla="*/ 24 w 274"/>
                  <a:gd name="T87" fmla="*/ 38 h 46"/>
                  <a:gd name="T88" fmla="*/ 40 w 274"/>
                  <a:gd name="T89" fmla="*/ 40 h 46"/>
                  <a:gd name="T90" fmla="*/ 84 w 274"/>
                  <a:gd name="T91" fmla="*/ 44 h 46"/>
                  <a:gd name="T92" fmla="*/ 138 w 274"/>
                  <a:gd name="T93" fmla="*/ 46 h 46"/>
                  <a:gd name="T94" fmla="*/ 138 w 274"/>
                  <a:gd name="T95" fmla="*/ 46 h 46"/>
                  <a:gd name="T96" fmla="*/ 190 w 274"/>
                  <a:gd name="T97" fmla="*/ 44 h 46"/>
                  <a:gd name="T98" fmla="*/ 232 w 274"/>
                  <a:gd name="T99" fmla="*/ 40 h 46"/>
                  <a:gd name="T100" fmla="*/ 250 w 274"/>
                  <a:gd name="T101" fmla="*/ 38 h 46"/>
                  <a:gd name="T102" fmla="*/ 262 w 274"/>
                  <a:gd name="T103" fmla="*/ 34 h 46"/>
                  <a:gd name="T104" fmla="*/ 270 w 274"/>
                  <a:gd name="T105" fmla="*/ 30 h 46"/>
                  <a:gd name="T106" fmla="*/ 274 w 274"/>
                  <a:gd name="T107" fmla="*/ 26 h 46"/>
                  <a:gd name="T108" fmla="*/ 274 w 274"/>
                  <a:gd name="T109" fmla="*/ 26 h 46"/>
                  <a:gd name="T110" fmla="*/ 272 w 274"/>
                  <a:gd name="T111" fmla="*/ 24 h 46"/>
                  <a:gd name="T112" fmla="*/ 270 w 274"/>
                  <a:gd name="T113" fmla="*/ 22 h 46"/>
                  <a:gd name="T114" fmla="*/ 262 w 274"/>
                  <a:gd name="T115" fmla="*/ 16 h 46"/>
                  <a:gd name="T116" fmla="*/ 250 w 274"/>
                  <a:gd name="T117" fmla="*/ 12 h 46"/>
                  <a:gd name="T118" fmla="*/ 232 w 274"/>
                  <a:gd name="T119" fmla="*/ 8 h 46"/>
                  <a:gd name="T120" fmla="*/ 190 w 274"/>
                  <a:gd name="T121" fmla="*/ 2 h 46"/>
                  <a:gd name="T122" fmla="*/ 138 w 274"/>
                  <a:gd name="T12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4" h="46">
                    <a:moveTo>
                      <a:pt x="138" y="46"/>
                    </a:moveTo>
                    <a:lnTo>
                      <a:pt x="138" y="46"/>
                    </a:lnTo>
                    <a:lnTo>
                      <a:pt x="86" y="44"/>
                    </a:lnTo>
                    <a:lnTo>
                      <a:pt x="42" y="40"/>
                    </a:lnTo>
                    <a:lnTo>
                      <a:pt x="26" y="38"/>
                    </a:lnTo>
                    <a:lnTo>
                      <a:pt x="12" y="34"/>
                    </a:lnTo>
                    <a:lnTo>
                      <a:pt x="4" y="30"/>
                    </a:lnTo>
                    <a:lnTo>
                      <a:pt x="2" y="26"/>
                    </a:lnTo>
                    <a:lnTo>
                      <a:pt x="2" y="26"/>
                    </a:lnTo>
                    <a:lnTo>
                      <a:pt x="2" y="24"/>
                    </a:lnTo>
                    <a:lnTo>
                      <a:pt x="4" y="22"/>
                    </a:lnTo>
                    <a:lnTo>
                      <a:pt x="12" y="16"/>
                    </a:lnTo>
                    <a:lnTo>
                      <a:pt x="26" y="12"/>
                    </a:lnTo>
                    <a:lnTo>
                      <a:pt x="42" y="8"/>
                    </a:lnTo>
                    <a:lnTo>
                      <a:pt x="86" y="4"/>
                    </a:lnTo>
                    <a:lnTo>
                      <a:pt x="138" y="2"/>
                    </a:lnTo>
                    <a:lnTo>
                      <a:pt x="138" y="2"/>
                    </a:lnTo>
                    <a:lnTo>
                      <a:pt x="190" y="4"/>
                    </a:lnTo>
                    <a:lnTo>
                      <a:pt x="232" y="8"/>
                    </a:lnTo>
                    <a:lnTo>
                      <a:pt x="248" y="12"/>
                    </a:lnTo>
                    <a:lnTo>
                      <a:pt x="260" y="16"/>
                    </a:lnTo>
                    <a:lnTo>
                      <a:pt x="268" y="22"/>
                    </a:lnTo>
                    <a:lnTo>
                      <a:pt x="270" y="24"/>
                    </a:lnTo>
                    <a:lnTo>
                      <a:pt x="272" y="26"/>
                    </a:lnTo>
                    <a:lnTo>
                      <a:pt x="272" y="26"/>
                    </a:lnTo>
                    <a:lnTo>
                      <a:pt x="268" y="30"/>
                    </a:lnTo>
                    <a:lnTo>
                      <a:pt x="260" y="34"/>
                    </a:lnTo>
                    <a:lnTo>
                      <a:pt x="248" y="38"/>
                    </a:lnTo>
                    <a:lnTo>
                      <a:pt x="232" y="40"/>
                    </a:lnTo>
                    <a:lnTo>
                      <a:pt x="190" y="44"/>
                    </a:lnTo>
                    <a:lnTo>
                      <a:pt x="138" y="46"/>
                    </a:lnTo>
                    <a:close/>
                    <a:moveTo>
                      <a:pt x="138" y="0"/>
                    </a:moveTo>
                    <a:lnTo>
                      <a:pt x="138" y="0"/>
                    </a:lnTo>
                    <a:lnTo>
                      <a:pt x="84" y="2"/>
                    </a:lnTo>
                    <a:lnTo>
                      <a:pt x="40" y="8"/>
                    </a:lnTo>
                    <a:lnTo>
                      <a:pt x="24" y="12"/>
                    </a:lnTo>
                    <a:lnTo>
                      <a:pt x="10" y="16"/>
                    </a:lnTo>
                    <a:lnTo>
                      <a:pt x="2" y="22"/>
                    </a:lnTo>
                    <a:lnTo>
                      <a:pt x="0" y="24"/>
                    </a:lnTo>
                    <a:lnTo>
                      <a:pt x="0" y="26"/>
                    </a:lnTo>
                    <a:lnTo>
                      <a:pt x="0" y="26"/>
                    </a:lnTo>
                    <a:lnTo>
                      <a:pt x="2" y="30"/>
                    </a:lnTo>
                    <a:lnTo>
                      <a:pt x="10" y="34"/>
                    </a:lnTo>
                    <a:lnTo>
                      <a:pt x="24" y="38"/>
                    </a:lnTo>
                    <a:lnTo>
                      <a:pt x="40" y="40"/>
                    </a:lnTo>
                    <a:lnTo>
                      <a:pt x="84" y="44"/>
                    </a:lnTo>
                    <a:lnTo>
                      <a:pt x="138" y="46"/>
                    </a:lnTo>
                    <a:lnTo>
                      <a:pt x="138" y="46"/>
                    </a:lnTo>
                    <a:lnTo>
                      <a:pt x="190" y="44"/>
                    </a:lnTo>
                    <a:lnTo>
                      <a:pt x="232" y="40"/>
                    </a:lnTo>
                    <a:lnTo>
                      <a:pt x="250" y="38"/>
                    </a:lnTo>
                    <a:lnTo>
                      <a:pt x="262" y="34"/>
                    </a:lnTo>
                    <a:lnTo>
                      <a:pt x="270" y="30"/>
                    </a:lnTo>
                    <a:lnTo>
                      <a:pt x="274" y="26"/>
                    </a:lnTo>
                    <a:lnTo>
                      <a:pt x="274" y="26"/>
                    </a:lnTo>
                    <a:lnTo>
                      <a:pt x="272" y="24"/>
                    </a:lnTo>
                    <a:lnTo>
                      <a:pt x="270" y="22"/>
                    </a:lnTo>
                    <a:lnTo>
                      <a:pt x="262" y="16"/>
                    </a:lnTo>
                    <a:lnTo>
                      <a:pt x="250" y="12"/>
                    </a:lnTo>
                    <a:lnTo>
                      <a:pt x="232" y="8"/>
                    </a:lnTo>
                    <a:lnTo>
                      <a:pt x="190" y="2"/>
                    </a:lnTo>
                    <a:lnTo>
                      <a:pt x="138" y="0"/>
                    </a:lnTo>
                    <a:close/>
                  </a:path>
                </a:pathLst>
              </a:custGeom>
              <a:solidFill>
                <a:srgbClr val="81787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8" name="Freeform 666"/>
              <p:cNvSpPr>
                <a:spLocks/>
              </p:cNvSpPr>
              <p:nvPr/>
            </p:nvSpPr>
            <p:spPr bwMode="auto">
              <a:xfrm>
                <a:off x="4759" y="4204"/>
                <a:ext cx="270" cy="44"/>
              </a:xfrm>
              <a:custGeom>
                <a:avLst/>
                <a:gdLst>
                  <a:gd name="T0" fmla="*/ 136 w 270"/>
                  <a:gd name="T1" fmla="*/ 44 h 44"/>
                  <a:gd name="T2" fmla="*/ 136 w 270"/>
                  <a:gd name="T3" fmla="*/ 44 h 44"/>
                  <a:gd name="T4" fmla="*/ 84 w 270"/>
                  <a:gd name="T5" fmla="*/ 42 h 44"/>
                  <a:gd name="T6" fmla="*/ 40 w 270"/>
                  <a:gd name="T7" fmla="*/ 38 h 44"/>
                  <a:gd name="T8" fmla="*/ 24 w 270"/>
                  <a:gd name="T9" fmla="*/ 36 h 44"/>
                  <a:gd name="T10" fmla="*/ 10 w 270"/>
                  <a:gd name="T11" fmla="*/ 32 h 44"/>
                  <a:gd name="T12" fmla="*/ 2 w 270"/>
                  <a:gd name="T13" fmla="*/ 28 h 44"/>
                  <a:gd name="T14" fmla="*/ 0 w 270"/>
                  <a:gd name="T15" fmla="*/ 24 h 44"/>
                  <a:gd name="T16" fmla="*/ 0 w 270"/>
                  <a:gd name="T17" fmla="*/ 24 h 44"/>
                  <a:gd name="T18" fmla="*/ 0 w 270"/>
                  <a:gd name="T19" fmla="*/ 22 h 44"/>
                  <a:gd name="T20" fmla="*/ 2 w 270"/>
                  <a:gd name="T21" fmla="*/ 20 h 44"/>
                  <a:gd name="T22" fmla="*/ 10 w 270"/>
                  <a:gd name="T23" fmla="*/ 14 h 44"/>
                  <a:gd name="T24" fmla="*/ 24 w 270"/>
                  <a:gd name="T25" fmla="*/ 10 h 44"/>
                  <a:gd name="T26" fmla="*/ 40 w 270"/>
                  <a:gd name="T27" fmla="*/ 6 h 44"/>
                  <a:gd name="T28" fmla="*/ 84 w 270"/>
                  <a:gd name="T29" fmla="*/ 2 h 44"/>
                  <a:gd name="T30" fmla="*/ 136 w 270"/>
                  <a:gd name="T31" fmla="*/ 0 h 44"/>
                  <a:gd name="T32" fmla="*/ 136 w 270"/>
                  <a:gd name="T33" fmla="*/ 0 h 44"/>
                  <a:gd name="T34" fmla="*/ 188 w 270"/>
                  <a:gd name="T35" fmla="*/ 2 h 44"/>
                  <a:gd name="T36" fmla="*/ 230 w 270"/>
                  <a:gd name="T37" fmla="*/ 6 h 44"/>
                  <a:gd name="T38" fmla="*/ 246 w 270"/>
                  <a:gd name="T39" fmla="*/ 10 h 44"/>
                  <a:gd name="T40" fmla="*/ 258 w 270"/>
                  <a:gd name="T41" fmla="*/ 14 h 44"/>
                  <a:gd name="T42" fmla="*/ 266 w 270"/>
                  <a:gd name="T43" fmla="*/ 20 h 44"/>
                  <a:gd name="T44" fmla="*/ 268 w 270"/>
                  <a:gd name="T45" fmla="*/ 22 h 44"/>
                  <a:gd name="T46" fmla="*/ 270 w 270"/>
                  <a:gd name="T47" fmla="*/ 24 h 44"/>
                  <a:gd name="T48" fmla="*/ 270 w 270"/>
                  <a:gd name="T49" fmla="*/ 24 h 44"/>
                  <a:gd name="T50" fmla="*/ 266 w 270"/>
                  <a:gd name="T51" fmla="*/ 28 h 44"/>
                  <a:gd name="T52" fmla="*/ 258 w 270"/>
                  <a:gd name="T53" fmla="*/ 32 h 44"/>
                  <a:gd name="T54" fmla="*/ 246 w 270"/>
                  <a:gd name="T55" fmla="*/ 36 h 44"/>
                  <a:gd name="T56" fmla="*/ 230 w 270"/>
                  <a:gd name="T57" fmla="*/ 38 h 44"/>
                  <a:gd name="T58" fmla="*/ 188 w 270"/>
                  <a:gd name="T59" fmla="*/ 42 h 44"/>
                  <a:gd name="T60" fmla="*/ 136 w 270"/>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44">
                    <a:moveTo>
                      <a:pt x="136" y="44"/>
                    </a:moveTo>
                    <a:lnTo>
                      <a:pt x="136" y="44"/>
                    </a:lnTo>
                    <a:lnTo>
                      <a:pt x="84" y="42"/>
                    </a:lnTo>
                    <a:lnTo>
                      <a:pt x="40" y="38"/>
                    </a:lnTo>
                    <a:lnTo>
                      <a:pt x="24" y="36"/>
                    </a:lnTo>
                    <a:lnTo>
                      <a:pt x="10" y="32"/>
                    </a:lnTo>
                    <a:lnTo>
                      <a:pt x="2" y="28"/>
                    </a:lnTo>
                    <a:lnTo>
                      <a:pt x="0" y="24"/>
                    </a:lnTo>
                    <a:lnTo>
                      <a:pt x="0" y="24"/>
                    </a:lnTo>
                    <a:lnTo>
                      <a:pt x="0" y="22"/>
                    </a:lnTo>
                    <a:lnTo>
                      <a:pt x="2" y="20"/>
                    </a:lnTo>
                    <a:lnTo>
                      <a:pt x="10" y="14"/>
                    </a:lnTo>
                    <a:lnTo>
                      <a:pt x="24" y="10"/>
                    </a:lnTo>
                    <a:lnTo>
                      <a:pt x="40" y="6"/>
                    </a:lnTo>
                    <a:lnTo>
                      <a:pt x="84" y="2"/>
                    </a:lnTo>
                    <a:lnTo>
                      <a:pt x="136" y="0"/>
                    </a:lnTo>
                    <a:lnTo>
                      <a:pt x="136" y="0"/>
                    </a:lnTo>
                    <a:lnTo>
                      <a:pt x="188" y="2"/>
                    </a:lnTo>
                    <a:lnTo>
                      <a:pt x="230" y="6"/>
                    </a:lnTo>
                    <a:lnTo>
                      <a:pt x="246" y="10"/>
                    </a:lnTo>
                    <a:lnTo>
                      <a:pt x="258" y="14"/>
                    </a:lnTo>
                    <a:lnTo>
                      <a:pt x="266" y="20"/>
                    </a:lnTo>
                    <a:lnTo>
                      <a:pt x="268" y="22"/>
                    </a:lnTo>
                    <a:lnTo>
                      <a:pt x="270" y="24"/>
                    </a:lnTo>
                    <a:lnTo>
                      <a:pt x="270" y="24"/>
                    </a:lnTo>
                    <a:lnTo>
                      <a:pt x="266" y="28"/>
                    </a:lnTo>
                    <a:lnTo>
                      <a:pt x="258" y="32"/>
                    </a:lnTo>
                    <a:lnTo>
                      <a:pt x="246" y="36"/>
                    </a:lnTo>
                    <a:lnTo>
                      <a:pt x="230" y="38"/>
                    </a:lnTo>
                    <a:lnTo>
                      <a:pt x="188" y="42"/>
                    </a:lnTo>
                    <a:lnTo>
                      <a:pt x="136"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9" name="Freeform 667"/>
              <p:cNvSpPr>
                <a:spLocks/>
              </p:cNvSpPr>
              <p:nvPr/>
            </p:nvSpPr>
            <p:spPr bwMode="auto">
              <a:xfrm>
                <a:off x="4757" y="4202"/>
                <a:ext cx="274" cy="46"/>
              </a:xfrm>
              <a:custGeom>
                <a:avLst/>
                <a:gdLst>
                  <a:gd name="T0" fmla="*/ 138 w 274"/>
                  <a:gd name="T1" fmla="*/ 0 h 46"/>
                  <a:gd name="T2" fmla="*/ 138 w 274"/>
                  <a:gd name="T3" fmla="*/ 0 h 46"/>
                  <a:gd name="T4" fmla="*/ 84 w 274"/>
                  <a:gd name="T5" fmla="*/ 2 h 46"/>
                  <a:gd name="T6" fmla="*/ 40 w 274"/>
                  <a:gd name="T7" fmla="*/ 8 h 46"/>
                  <a:gd name="T8" fmla="*/ 24 w 274"/>
                  <a:gd name="T9" fmla="*/ 12 h 46"/>
                  <a:gd name="T10" fmla="*/ 10 w 274"/>
                  <a:gd name="T11" fmla="*/ 16 h 46"/>
                  <a:gd name="T12" fmla="*/ 2 w 274"/>
                  <a:gd name="T13" fmla="*/ 22 h 46"/>
                  <a:gd name="T14" fmla="*/ 0 w 274"/>
                  <a:gd name="T15" fmla="*/ 24 h 46"/>
                  <a:gd name="T16" fmla="*/ 0 w 274"/>
                  <a:gd name="T17" fmla="*/ 26 h 46"/>
                  <a:gd name="T18" fmla="*/ 0 w 274"/>
                  <a:gd name="T19" fmla="*/ 26 h 46"/>
                  <a:gd name="T20" fmla="*/ 2 w 274"/>
                  <a:gd name="T21" fmla="*/ 30 h 46"/>
                  <a:gd name="T22" fmla="*/ 10 w 274"/>
                  <a:gd name="T23" fmla="*/ 34 h 46"/>
                  <a:gd name="T24" fmla="*/ 24 w 274"/>
                  <a:gd name="T25" fmla="*/ 38 h 46"/>
                  <a:gd name="T26" fmla="*/ 40 w 274"/>
                  <a:gd name="T27" fmla="*/ 40 h 46"/>
                  <a:gd name="T28" fmla="*/ 84 w 274"/>
                  <a:gd name="T29" fmla="*/ 44 h 46"/>
                  <a:gd name="T30" fmla="*/ 138 w 274"/>
                  <a:gd name="T31" fmla="*/ 46 h 46"/>
                  <a:gd name="T32" fmla="*/ 138 w 274"/>
                  <a:gd name="T33" fmla="*/ 46 h 46"/>
                  <a:gd name="T34" fmla="*/ 190 w 274"/>
                  <a:gd name="T35" fmla="*/ 44 h 46"/>
                  <a:gd name="T36" fmla="*/ 232 w 274"/>
                  <a:gd name="T37" fmla="*/ 40 h 46"/>
                  <a:gd name="T38" fmla="*/ 250 w 274"/>
                  <a:gd name="T39" fmla="*/ 38 h 46"/>
                  <a:gd name="T40" fmla="*/ 262 w 274"/>
                  <a:gd name="T41" fmla="*/ 34 h 46"/>
                  <a:gd name="T42" fmla="*/ 270 w 274"/>
                  <a:gd name="T43" fmla="*/ 30 h 46"/>
                  <a:gd name="T44" fmla="*/ 274 w 274"/>
                  <a:gd name="T45" fmla="*/ 26 h 46"/>
                  <a:gd name="T46" fmla="*/ 274 w 274"/>
                  <a:gd name="T47" fmla="*/ 26 h 46"/>
                  <a:gd name="T48" fmla="*/ 272 w 274"/>
                  <a:gd name="T49" fmla="*/ 24 h 46"/>
                  <a:gd name="T50" fmla="*/ 270 w 274"/>
                  <a:gd name="T51" fmla="*/ 22 h 46"/>
                  <a:gd name="T52" fmla="*/ 262 w 274"/>
                  <a:gd name="T53" fmla="*/ 16 h 46"/>
                  <a:gd name="T54" fmla="*/ 250 w 274"/>
                  <a:gd name="T55" fmla="*/ 12 h 46"/>
                  <a:gd name="T56" fmla="*/ 232 w 274"/>
                  <a:gd name="T57" fmla="*/ 8 h 46"/>
                  <a:gd name="T58" fmla="*/ 190 w 274"/>
                  <a:gd name="T59" fmla="*/ 2 h 46"/>
                  <a:gd name="T60" fmla="*/ 138 w 274"/>
                  <a:gd name="T6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4" h="46">
                    <a:moveTo>
                      <a:pt x="138" y="0"/>
                    </a:moveTo>
                    <a:lnTo>
                      <a:pt x="138" y="0"/>
                    </a:lnTo>
                    <a:lnTo>
                      <a:pt x="84" y="2"/>
                    </a:lnTo>
                    <a:lnTo>
                      <a:pt x="40" y="8"/>
                    </a:lnTo>
                    <a:lnTo>
                      <a:pt x="24" y="12"/>
                    </a:lnTo>
                    <a:lnTo>
                      <a:pt x="10" y="16"/>
                    </a:lnTo>
                    <a:lnTo>
                      <a:pt x="2" y="22"/>
                    </a:lnTo>
                    <a:lnTo>
                      <a:pt x="0" y="24"/>
                    </a:lnTo>
                    <a:lnTo>
                      <a:pt x="0" y="26"/>
                    </a:lnTo>
                    <a:lnTo>
                      <a:pt x="0" y="26"/>
                    </a:lnTo>
                    <a:lnTo>
                      <a:pt x="2" y="30"/>
                    </a:lnTo>
                    <a:lnTo>
                      <a:pt x="10" y="34"/>
                    </a:lnTo>
                    <a:lnTo>
                      <a:pt x="24" y="38"/>
                    </a:lnTo>
                    <a:lnTo>
                      <a:pt x="40" y="40"/>
                    </a:lnTo>
                    <a:lnTo>
                      <a:pt x="84" y="44"/>
                    </a:lnTo>
                    <a:lnTo>
                      <a:pt x="138" y="46"/>
                    </a:lnTo>
                    <a:lnTo>
                      <a:pt x="138" y="46"/>
                    </a:lnTo>
                    <a:lnTo>
                      <a:pt x="190" y="44"/>
                    </a:lnTo>
                    <a:lnTo>
                      <a:pt x="232" y="40"/>
                    </a:lnTo>
                    <a:lnTo>
                      <a:pt x="250" y="38"/>
                    </a:lnTo>
                    <a:lnTo>
                      <a:pt x="262" y="34"/>
                    </a:lnTo>
                    <a:lnTo>
                      <a:pt x="270" y="30"/>
                    </a:lnTo>
                    <a:lnTo>
                      <a:pt x="274" y="26"/>
                    </a:lnTo>
                    <a:lnTo>
                      <a:pt x="274" y="26"/>
                    </a:lnTo>
                    <a:lnTo>
                      <a:pt x="272" y="24"/>
                    </a:lnTo>
                    <a:lnTo>
                      <a:pt x="270" y="22"/>
                    </a:lnTo>
                    <a:lnTo>
                      <a:pt x="262" y="16"/>
                    </a:lnTo>
                    <a:lnTo>
                      <a:pt x="250" y="12"/>
                    </a:lnTo>
                    <a:lnTo>
                      <a:pt x="232" y="8"/>
                    </a:lnTo>
                    <a:lnTo>
                      <a:pt x="190" y="2"/>
                    </a:lnTo>
                    <a:lnTo>
                      <a:pt x="1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0" name="Freeform 668"/>
              <p:cNvSpPr>
                <a:spLocks noEditPoints="1"/>
              </p:cNvSpPr>
              <p:nvPr/>
            </p:nvSpPr>
            <p:spPr bwMode="auto">
              <a:xfrm>
                <a:off x="4759" y="4204"/>
                <a:ext cx="270" cy="44"/>
              </a:xfrm>
              <a:custGeom>
                <a:avLst/>
                <a:gdLst>
                  <a:gd name="T0" fmla="*/ 136 w 270"/>
                  <a:gd name="T1" fmla="*/ 44 h 44"/>
                  <a:gd name="T2" fmla="*/ 136 w 270"/>
                  <a:gd name="T3" fmla="*/ 44 h 44"/>
                  <a:gd name="T4" fmla="*/ 84 w 270"/>
                  <a:gd name="T5" fmla="*/ 42 h 44"/>
                  <a:gd name="T6" fmla="*/ 42 w 270"/>
                  <a:gd name="T7" fmla="*/ 38 h 44"/>
                  <a:gd name="T8" fmla="*/ 26 w 270"/>
                  <a:gd name="T9" fmla="*/ 36 h 44"/>
                  <a:gd name="T10" fmla="*/ 12 w 270"/>
                  <a:gd name="T11" fmla="*/ 32 h 44"/>
                  <a:gd name="T12" fmla="*/ 4 w 270"/>
                  <a:gd name="T13" fmla="*/ 28 h 44"/>
                  <a:gd name="T14" fmla="*/ 2 w 270"/>
                  <a:gd name="T15" fmla="*/ 24 h 44"/>
                  <a:gd name="T16" fmla="*/ 2 w 270"/>
                  <a:gd name="T17" fmla="*/ 24 h 44"/>
                  <a:gd name="T18" fmla="*/ 2 w 270"/>
                  <a:gd name="T19" fmla="*/ 22 h 44"/>
                  <a:gd name="T20" fmla="*/ 4 w 270"/>
                  <a:gd name="T21" fmla="*/ 20 h 44"/>
                  <a:gd name="T22" fmla="*/ 12 w 270"/>
                  <a:gd name="T23" fmla="*/ 14 h 44"/>
                  <a:gd name="T24" fmla="*/ 26 w 270"/>
                  <a:gd name="T25" fmla="*/ 10 h 44"/>
                  <a:gd name="T26" fmla="*/ 42 w 270"/>
                  <a:gd name="T27" fmla="*/ 6 h 44"/>
                  <a:gd name="T28" fmla="*/ 84 w 270"/>
                  <a:gd name="T29" fmla="*/ 2 h 44"/>
                  <a:gd name="T30" fmla="*/ 136 w 270"/>
                  <a:gd name="T31" fmla="*/ 0 h 44"/>
                  <a:gd name="T32" fmla="*/ 136 w 270"/>
                  <a:gd name="T33" fmla="*/ 0 h 44"/>
                  <a:gd name="T34" fmla="*/ 186 w 270"/>
                  <a:gd name="T35" fmla="*/ 2 h 44"/>
                  <a:gd name="T36" fmla="*/ 228 w 270"/>
                  <a:gd name="T37" fmla="*/ 6 h 44"/>
                  <a:gd name="T38" fmla="*/ 244 w 270"/>
                  <a:gd name="T39" fmla="*/ 10 h 44"/>
                  <a:gd name="T40" fmla="*/ 256 w 270"/>
                  <a:gd name="T41" fmla="*/ 14 h 44"/>
                  <a:gd name="T42" fmla="*/ 264 w 270"/>
                  <a:gd name="T43" fmla="*/ 20 h 44"/>
                  <a:gd name="T44" fmla="*/ 266 w 270"/>
                  <a:gd name="T45" fmla="*/ 22 h 44"/>
                  <a:gd name="T46" fmla="*/ 268 w 270"/>
                  <a:gd name="T47" fmla="*/ 24 h 44"/>
                  <a:gd name="T48" fmla="*/ 268 w 270"/>
                  <a:gd name="T49" fmla="*/ 24 h 44"/>
                  <a:gd name="T50" fmla="*/ 264 w 270"/>
                  <a:gd name="T51" fmla="*/ 28 h 44"/>
                  <a:gd name="T52" fmla="*/ 256 w 270"/>
                  <a:gd name="T53" fmla="*/ 32 h 44"/>
                  <a:gd name="T54" fmla="*/ 244 w 270"/>
                  <a:gd name="T55" fmla="*/ 36 h 44"/>
                  <a:gd name="T56" fmla="*/ 228 w 270"/>
                  <a:gd name="T57" fmla="*/ 38 h 44"/>
                  <a:gd name="T58" fmla="*/ 186 w 270"/>
                  <a:gd name="T59" fmla="*/ 42 h 44"/>
                  <a:gd name="T60" fmla="*/ 136 w 270"/>
                  <a:gd name="T61" fmla="*/ 44 h 44"/>
                  <a:gd name="T62" fmla="*/ 136 w 270"/>
                  <a:gd name="T63" fmla="*/ 0 h 44"/>
                  <a:gd name="T64" fmla="*/ 136 w 270"/>
                  <a:gd name="T65" fmla="*/ 0 h 44"/>
                  <a:gd name="T66" fmla="*/ 84 w 270"/>
                  <a:gd name="T67" fmla="*/ 2 h 44"/>
                  <a:gd name="T68" fmla="*/ 40 w 270"/>
                  <a:gd name="T69" fmla="*/ 6 h 44"/>
                  <a:gd name="T70" fmla="*/ 24 w 270"/>
                  <a:gd name="T71" fmla="*/ 10 h 44"/>
                  <a:gd name="T72" fmla="*/ 10 w 270"/>
                  <a:gd name="T73" fmla="*/ 14 h 44"/>
                  <a:gd name="T74" fmla="*/ 2 w 270"/>
                  <a:gd name="T75" fmla="*/ 20 h 44"/>
                  <a:gd name="T76" fmla="*/ 0 w 270"/>
                  <a:gd name="T77" fmla="*/ 22 h 44"/>
                  <a:gd name="T78" fmla="*/ 0 w 270"/>
                  <a:gd name="T79" fmla="*/ 24 h 44"/>
                  <a:gd name="T80" fmla="*/ 0 w 270"/>
                  <a:gd name="T81" fmla="*/ 24 h 44"/>
                  <a:gd name="T82" fmla="*/ 2 w 270"/>
                  <a:gd name="T83" fmla="*/ 28 h 44"/>
                  <a:gd name="T84" fmla="*/ 10 w 270"/>
                  <a:gd name="T85" fmla="*/ 32 h 44"/>
                  <a:gd name="T86" fmla="*/ 24 w 270"/>
                  <a:gd name="T87" fmla="*/ 36 h 44"/>
                  <a:gd name="T88" fmla="*/ 40 w 270"/>
                  <a:gd name="T89" fmla="*/ 38 h 44"/>
                  <a:gd name="T90" fmla="*/ 84 w 270"/>
                  <a:gd name="T91" fmla="*/ 42 h 44"/>
                  <a:gd name="T92" fmla="*/ 136 w 270"/>
                  <a:gd name="T93" fmla="*/ 44 h 44"/>
                  <a:gd name="T94" fmla="*/ 136 w 270"/>
                  <a:gd name="T95" fmla="*/ 44 h 44"/>
                  <a:gd name="T96" fmla="*/ 188 w 270"/>
                  <a:gd name="T97" fmla="*/ 42 h 44"/>
                  <a:gd name="T98" fmla="*/ 230 w 270"/>
                  <a:gd name="T99" fmla="*/ 38 h 44"/>
                  <a:gd name="T100" fmla="*/ 246 w 270"/>
                  <a:gd name="T101" fmla="*/ 36 h 44"/>
                  <a:gd name="T102" fmla="*/ 258 w 270"/>
                  <a:gd name="T103" fmla="*/ 32 h 44"/>
                  <a:gd name="T104" fmla="*/ 266 w 270"/>
                  <a:gd name="T105" fmla="*/ 28 h 44"/>
                  <a:gd name="T106" fmla="*/ 270 w 270"/>
                  <a:gd name="T107" fmla="*/ 24 h 44"/>
                  <a:gd name="T108" fmla="*/ 270 w 270"/>
                  <a:gd name="T109" fmla="*/ 24 h 44"/>
                  <a:gd name="T110" fmla="*/ 268 w 270"/>
                  <a:gd name="T111" fmla="*/ 22 h 44"/>
                  <a:gd name="T112" fmla="*/ 266 w 270"/>
                  <a:gd name="T113" fmla="*/ 20 h 44"/>
                  <a:gd name="T114" fmla="*/ 258 w 270"/>
                  <a:gd name="T115" fmla="*/ 14 h 44"/>
                  <a:gd name="T116" fmla="*/ 246 w 270"/>
                  <a:gd name="T117" fmla="*/ 10 h 44"/>
                  <a:gd name="T118" fmla="*/ 230 w 270"/>
                  <a:gd name="T119" fmla="*/ 6 h 44"/>
                  <a:gd name="T120" fmla="*/ 188 w 270"/>
                  <a:gd name="T121" fmla="*/ 2 h 44"/>
                  <a:gd name="T122" fmla="*/ 136 w 270"/>
                  <a:gd name="T12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0" h="44">
                    <a:moveTo>
                      <a:pt x="136" y="44"/>
                    </a:moveTo>
                    <a:lnTo>
                      <a:pt x="136" y="44"/>
                    </a:lnTo>
                    <a:lnTo>
                      <a:pt x="84" y="42"/>
                    </a:lnTo>
                    <a:lnTo>
                      <a:pt x="42" y="38"/>
                    </a:lnTo>
                    <a:lnTo>
                      <a:pt x="26" y="36"/>
                    </a:lnTo>
                    <a:lnTo>
                      <a:pt x="12" y="32"/>
                    </a:lnTo>
                    <a:lnTo>
                      <a:pt x="4" y="28"/>
                    </a:lnTo>
                    <a:lnTo>
                      <a:pt x="2" y="24"/>
                    </a:lnTo>
                    <a:lnTo>
                      <a:pt x="2" y="24"/>
                    </a:lnTo>
                    <a:lnTo>
                      <a:pt x="2" y="22"/>
                    </a:lnTo>
                    <a:lnTo>
                      <a:pt x="4" y="20"/>
                    </a:lnTo>
                    <a:lnTo>
                      <a:pt x="12" y="14"/>
                    </a:lnTo>
                    <a:lnTo>
                      <a:pt x="26" y="10"/>
                    </a:lnTo>
                    <a:lnTo>
                      <a:pt x="42" y="6"/>
                    </a:lnTo>
                    <a:lnTo>
                      <a:pt x="84" y="2"/>
                    </a:lnTo>
                    <a:lnTo>
                      <a:pt x="136" y="0"/>
                    </a:lnTo>
                    <a:lnTo>
                      <a:pt x="136" y="0"/>
                    </a:lnTo>
                    <a:lnTo>
                      <a:pt x="186" y="2"/>
                    </a:lnTo>
                    <a:lnTo>
                      <a:pt x="228" y="6"/>
                    </a:lnTo>
                    <a:lnTo>
                      <a:pt x="244" y="10"/>
                    </a:lnTo>
                    <a:lnTo>
                      <a:pt x="256" y="14"/>
                    </a:lnTo>
                    <a:lnTo>
                      <a:pt x="264" y="20"/>
                    </a:lnTo>
                    <a:lnTo>
                      <a:pt x="266" y="22"/>
                    </a:lnTo>
                    <a:lnTo>
                      <a:pt x="268" y="24"/>
                    </a:lnTo>
                    <a:lnTo>
                      <a:pt x="268" y="24"/>
                    </a:lnTo>
                    <a:lnTo>
                      <a:pt x="264" y="28"/>
                    </a:lnTo>
                    <a:lnTo>
                      <a:pt x="256" y="32"/>
                    </a:lnTo>
                    <a:lnTo>
                      <a:pt x="244" y="36"/>
                    </a:lnTo>
                    <a:lnTo>
                      <a:pt x="228" y="38"/>
                    </a:lnTo>
                    <a:lnTo>
                      <a:pt x="186" y="42"/>
                    </a:lnTo>
                    <a:lnTo>
                      <a:pt x="136" y="44"/>
                    </a:lnTo>
                    <a:close/>
                    <a:moveTo>
                      <a:pt x="136" y="0"/>
                    </a:moveTo>
                    <a:lnTo>
                      <a:pt x="136" y="0"/>
                    </a:lnTo>
                    <a:lnTo>
                      <a:pt x="84"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4" y="42"/>
                    </a:lnTo>
                    <a:lnTo>
                      <a:pt x="136" y="44"/>
                    </a:lnTo>
                    <a:lnTo>
                      <a:pt x="136" y="44"/>
                    </a:lnTo>
                    <a:lnTo>
                      <a:pt x="188" y="42"/>
                    </a:lnTo>
                    <a:lnTo>
                      <a:pt x="230" y="38"/>
                    </a:lnTo>
                    <a:lnTo>
                      <a:pt x="246" y="36"/>
                    </a:lnTo>
                    <a:lnTo>
                      <a:pt x="258" y="32"/>
                    </a:lnTo>
                    <a:lnTo>
                      <a:pt x="266" y="28"/>
                    </a:lnTo>
                    <a:lnTo>
                      <a:pt x="270" y="24"/>
                    </a:lnTo>
                    <a:lnTo>
                      <a:pt x="270" y="24"/>
                    </a:lnTo>
                    <a:lnTo>
                      <a:pt x="268" y="22"/>
                    </a:lnTo>
                    <a:lnTo>
                      <a:pt x="266" y="20"/>
                    </a:lnTo>
                    <a:lnTo>
                      <a:pt x="258" y="14"/>
                    </a:lnTo>
                    <a:lnTo>
                      <a:pt x="246" y="10"/>
                    </a:lnTo>
                    <a:lnTo>
                      <a:pt x="230" y="6"/>
                    </a:lnTo>
                    <a:lnTo>
                      <a:pt x="188" y="2"/>
                    </a:lnTo>
                    <a:lnTo>
                      <a:pt x="136" y="0"/>
                    </a:lnTo>
                    <a:close/>
                  </a:path>
                </a:pathLst>
              </a:custGeom>
              <a:solidFill>
                <a:srgbClr val="8077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1" name="Freeform 669"/>
              <p:cNvSpPr>
                <a:spLocks/>
              </p:cNvSpPr>
              <p:nvPr/>
            </p:nvSpPr>
            <p:spPr bwMode="auto">
              <a:xfrm>
                <a:off x="4761" y="4204"/>
                <a:ext cx="266" cy="44"/>
              </a:xfrm>
              <a:custGeom>
                <a:avLst/>
                <a:gdLst>
                  <a:gd name="T0" fmla="*/ 134 w 266"/>
                  <a:gd name="T1" fmla="*/ 44 h 44"/>
                  <a:gd name="T2" fmla="*/ 134 w 266"/>
                  <a:gd name="T3" fmla="*/ 44 h 44"/>
                  <a:gd name="T4" fmla="*/ 82 w 266"/>
                  <a:gd name="T5" fmla="*/ 42 h 44"/>
                  <a:gd name="T6" fmla="*/ 40 w 266"/>
                  <a:gd name="T7" fmla="*/ 38 h 44"/>
                  <a:gd name="T8" fmla="*/ 24 w 266"/>
                  <a:gd name="T9" fmla="*/ 36 h 44"/>
                  <a:gd name="T10" fmla="*/ 10 w 266"/>
                  <a:gd name="T11" fmla="*/ 32 h 44"/>
                  <a:gd name="T12" fmla="*/ 2 w 266"/>
                  <a:gd name="T13" fmla="*/ 28 h 44"/>
                  <a:gd name="T14" fmla="*/ 0 w 266"/>
                  <a:gd name="T15" fmla="*/ 24 h 44"/>
                  <a:gd name="T16" fmla="*/ 0 w 266"/>
                  <a:gd name="T17" fmla="*/ 24 h 44"/>
                  <a:gd name="T18" fmla="*/ 0 w 266"/>
                  <a:gd name="T19" fmla="*/ 22 h 44"/>
                  <a:gd name="T20" fmla="*/ 2 w 266"/>
                  <a:gd name="T21" fmla="*/ 20 h 44"/>
                  <a:gd name="T22" fmla="*/ 10 w 266"/>
                  <a:gd name="T23" fmla="*/ 14 h 44"/>
                  <a:gd name="T24" fmla="*/ 24 w 266"/>
                  <a:gd name="T25" fmla="*/ 10 h 44"/>
                  <a:gd name="T26" fmla="*/ 40 w 266"/>
                  <a:gd name="T27" fmla="*/ 6 h 44"/>
                  <a:gd name="T28" fmla="*/ 82 w 266"/>
                  <a:gd name="T29" fmla="*/ 2 h 44"/>
                  <a:gd name="T30" fmla="*/ 134 w 266"/>
                  <a:gd name="T31" fmla="*/ 0 h 44"/>
                  <a:gd name="T32" fmla="*/ 134 w 266"/>
                  <a:gd name="T33" fmla="*/ 0 h 44"/>
                  <a:gd name="T34" fmla="*/ 184 w 266"/>
                  <a:gd name="T35" fmla="*/ 2 h 44"/>
                  <a:gd name="T36" fmla="*/ 226 w 266"/>
                  <a:gd name="T37" fmla="*/ 6 h 44"/>
                  <a:gd name="T38" fmla="*/ 242 w 266"/>
                  <a:gd name="T39" fmla="*/ 10 h 44"/>
                  <a:gd name="T40" fmla="*/ 254 w 266"/>
                  <a:gd name="T41" fmla="*/ 14 h 44"/>
                  <a:gd name="T42" fmla="*/ 262 w 266"/>
                  <a:gd name="T43" fmla="*/ 20 h 44"/>
                  <a:gd name="T44" fmla="*/ 264 w 266"/>
                  <a:gd name="T45" fmla="*/ 22 h 44"/>
                  <a:gd name="T46" fmla="*/ 266 w 266"/>
                  <a:gd name="T47" fmla="*/ 24 h 44"/>
                  <a:gd name="T48" fmla="*/ 266 w 266"/>
                  <a:gd name="T49" fmla="*/ 24 h 44"/>
                  <a:gd name="T50" fmla="*/ 262 w 266"/>
                  <a:gd name="T51" fmla="*/ 28 h 44"/>
                  <a:gd name="T52" fmla="*/ 254 w 266"/>
                  <a:gd name="T53" fmla="*/ 32 h 44"/>
                  <a:gd name="T54" fmla="*/ 242 w 266"/>
                  <a:gd name="T55" fmla="*/ 36 h 44"/>
                  <a:gd name="T56" fmla="*/ 226 w 266"/>
                  <a:gd name="T57" fmla="*/ 38 h 44"/>
                  <a:gd name="T58" fmla="*/ 184 w 266"/>
                  <a:gd name="T59" fmla="*/ 42 h 44"/>
                  <a:gd name="T60" fmla="*/ 134 w 266"/>
                  <a:gd name="T6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44">
                    <a:moveTo>
                      <a:pt x="134" y="44"/>
                    </a:moveTo>
                    <a:lnTo>
                      <a:pt x="134" y="44"/>
                    </a:lnTo>
                    <a:lnTo>
                      <a:pt x="82" y="42"/>
                    </a:lnTo>
                    <a:lnTo>
                      <a:pt x="40" y="38"/>
                    </a:lnTo>
                    <a:lnTo>
                      <a:pt x="24" y="36"/>
                    </a:lnTo>
                    <a:lnTo>
                      <a:pt x="10" y="32"/>
                    </a:lnTo>
                    <a:lnTo>
                      <a:pt x="2" y="28"/>
                    </a:lnTo>
                    <a:lnTo>
                      <a:pt x="0" y="24"/>
                    </a:lnTo>
                    <a:lnTo>
                      <a:pt x="0" y="24"/>
                    </a:lnTo>
                    <a:lnTo>
                      <a:pt x="0" y="22"/>
                    </a:lnTo>
                    <a:lnTo>
                      <a:pt x="2" y="20"/>
                    </a:lnTo>
                    <a:lnTo>
                      <a:pt x="10" y="14"/>
                    </a:lnTo>
                    <a:lnTo>
                      <a:pt x="24" y="10"/>
                    </a:lnTo>
                    <a:lnTo>
                      <a:pt x="40" y="6"/>
                    </a:lnTo>
                    <a:lnTo>
                      <a:pt x="82" y="2"/>
                    </a:lnTo>
                    <a:lnTo>
                      <a:pt x="134" y="0"/>
                    </a:lnTo>
                    <a:lnTo>
                      <a:pt x="134" y="0"/>
                    </a:lnTo>
                    <a:lnTo>
                      <a:pt x="184" y="2"/>
                    </a:lnTo>
                    <a:lnTo>
                      <a:pt x="226" y="6"/>
                    </a:lnTo>
                    <a:lnTo>
                      <a:pt x="242" y="10"/>
                    </a:lnTo>
                    <a:lnTo>
                      <a:pt x="254" y="14"/>
                    </a:lnTo>
                    <a:lnTo>
                      <a:pt x="262" y="20"/>
                    </a:lnTo>
                    <a:lnTo>
                      <a:pt x="264" y="22"/>
                    </a:lnTo>
                    <a:lnTo>
                      <a:pt x="266" y="24"/>
                    </a:lnTo>
                    <a:lnTo>
                      <a:pt x="266" y="24"/>
                    </a:lnTo>
                    <a:lnTo>
                      <a:pt x="262" y="28"/>
                    </a:lnTo>
                    <a:lnTo>
                      <a:pt x="254" y="32"/>
                    </a:lnTo>
                    <a:lnTo>
                      <a:pt x="242" y="36"/>
                    </a:lnTo>
                    <a:lnTo>
                      <a:pt x="226" y="38"/>
                    </a:lnTo>
                    <a:lnTo>
                      <a:pt x="184" y="42"/>
                    </a:lnTo>
                    <a:lnTo>
                      <a:pt x="134"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2" name="Freeform 670"/>
              <p:cNvSpPr>
                <a:spLocks/>
              </p:cNvSpPr>
              <p:nvPr/>
            </p:nvSpPr>
            <p:spPr bwMode="auto">
              <a:xfrm>
                <a:off x="4759" y="4204"/>
                <a:ext cx="270" cy="44"/>
              </a:xfrm>
              <a:custGeom>
                <a:avLst/>
                <a:gdLst>
                  <a:gd name="T0" fmla="*/ 136 w 270"/>
                  <a:gd name="T1" fmla="*/ 0 h 44"/>
                  <a:gd name="T2" fmla="*/ 136 w 270"/>
                  <a:gd name="T3" fmla="*/ 0 h 44"/>
                  <a:gd name="T4" fmla="*/ 84 w 270"/>
                  <a:gd name="T5" fmla="*/ 2 h 44"/>
                  <a:gd name="T6" fmla="*/ 40 w 270"/>
                  <a:gd name="T7" fmla="*/ 6 h 44"/>
                  <a:gd name="T8" fmla="*/ 24 w 270"/>
                  <a:gd name="T9" fmla="*/ 10 h 44"/>
                  <a:gd name="T10" fmla="*/ 10 w 270"/>
                  <a:gd name="T11" fmla="*/ 14 h 44"/>
                  <a:gd name="T12" fmla="*/ 2 w 270"/>
                  <a:gd name="T13" fmla="*/ 20 h 44"/>
                  <a:gd name="T14" fmla="*/ 0 w 270"/>
                  <a:gd name="T15" fmla="*/ 22 h 44"/>
                  <a:gd name="T16" fmla="*/ 0 w 270"/>
                  <a:gd name="T17" fmla="*/ 24 h 44"/>
                  <a:gd name="T18" fmla="*/ 0 w 270"/>
                  <a:gd name="T19" fmla="*/ 24 h 44"/>
                  <a:gd name="T20" fmla="*/ 2 w 270"/>
                  <a:gd name="T21" fmla="*/ 28 h 44"/>
                  <a:gd name="T22" fmla="*/ 10 w 270"/>
                  <a:gd name="T23" fmla="*/ 32 h 44"/>
                  <a:gd name="T24" fmla="*/ 24 w 270"/>
                  <a:gd name="T25" fmla="*/ 36 h 44"/>
                  <a:gd name="T26" fmla="*/ 40 w 270"/>
                  <a:gd name="T27" fmla="*/ 38 h 44"/>
                  <a:gd name="T28" fmla="*/ 84 w 270"/>
                  <a:gd name="T29" fmla="*/ 42 h 44"/>
                  <a:gd name="T30" fmla="*/ 136 w 270"/>
                  <a:gd name="T31" fmla="*/ 44 h 44"/>
                  <a:gd name="T32" fmla="*/ 136 w 270"/>
                  <a:gd name="T33" fmla="*/ 44 h 44"/>
                  <a:gd name="T34" fmla="*/ 188 w 270"/>
                  <a:gd name="T35" fmla="*/ 42 h 44"/>
                  <a:gd name="T36" fmla="*/ 230 w 270"/>
                  <a:gd name="T37" fmla="*/ 38 h 44"/>
                  <a:gd name="T38" fmla="*/ 246 w 270"/>
                  <a:gd name="T39" fmla="*/ 36 h 44"/>
                  <a:gd name="T40" fmla="*/ 258 w 270"/>
                  <a:gd name="T41" fmla="*/ 32 h 44"/>
                  <a:gd name="T42" fmla="*/ 266 w 270"/>
                  <a:gd name="T43" fmla="*/ 28 h 44"/>
                  <a:gd name="T44" fmla="*/ 270 w 270"/>
                  <a:gd name="T45" fmla="*/ 24 h 44"/>
                  <a:gd name="T46" fmla="*/ 270 w 270"/>
                  <a:gd name="T47" fmla="*/ 24 h 44"/>
                  <a:gd name="T48" fmla="*/ 268 w 270"/>
                  <a:gd name="T49" fmla="*/ 22 h 44"/>
                  <a:gd name="T50" fmla="*/ 266 w 270"/>
                  <a:gd name="T51" fmla="*/ 20 h 44"/>
                  <a:gd name="T52" fmla="*/ 258 w 270"/>
                  <a:gd name="T53" fmla="*/ 14 h 44"/>
                  <a:gd name="T54" fmla="*/ 246 w 270"/>
                  <a:gd name="T55" fmla="*/ 10 h 44"/>
                  <a:gd name="T56" fmla="*/ 230 w 270"/>
                  <a:gd name="T57" fmla="*/ 6 h 44"/>
                  <a:gd name="T58" fmla="*/ 188 w 270"/>
                  <a:gd name="T59" fmla="*/ 2 h 44"/>
                  <a:gd name="T60" fmla="*/ 136 w 270"/>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0" h="44">
                    <a:moveTo>
                      <a:pt x="136" y="0"/>
                    </a:moveTo>
                    <a:lnTo>
                      <a:pt x="136" y="0"/>
                    </a:lnTo>
                    <a:lnTo>
                      <a:pt x="84"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4" y="42"/>
                    </a:lnTo>
                    <a:lnTo>
                      <a:pt x="136" y="44"/>
                    </a:lnTo>
                    <a:lnTo>
                      <a:pt x="136" y="44"/>
                    </a:lnTo>
                    <a:lnTo>
                      <a:pt x="188" y="42"/>
                    </a:lnTo>
                    <a:lnTo>
                      <a:pt x="230" y="38"/>
                    </a:lnTo>
                    <a:lnTo>
                      <a:pt x="246" y="36"/>
                    </a:lnTo>
                    <a:lnTo>
                      <a:pt x="258" y="32"/>
                    </a:lnTo>
                    <a:lnTo>
                      <a:pt x="266" y="28"/>
                    </a:lnTo>
                    <a:lnTo>
                      <a:pt x="270" y="24"/>
                    </a:lnTo>
                    <a:lnTo>
                      <a:pt x="270" y="24"/>
                    </a:lnTo>
                    <a:lnTo>
                      <a:pt x="268" y="22"/>
                    </a:lnTo>
                    <a:lnTo>
                      <a:pt x="266" y="20"/>
                    </a:lnTo>
                    <a:lnTo>
                      <a:pt x="258" y="14"/>
                    </a:lnTo>
                    <a:lnTo>
                      <a:pt x="246" y="10"/>
                    </a:lnTo>
                    <a:lnTo>
                      <a:pt x="230" y="6"/>
                    </a:lnTo>
                    <a:lnTo>
                      <a:pt x="188" y="2"/>
                    </a:lnTo>
                    <a:lnTo>
                      <a:pt x="1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3" name="Freeform 671"/>
              <p:cNvSpPr>
                <a:spLocks noEditPoints="1"/>
              </p:cNvSpPr>
              <p:nvPr/>
            </p:nvSpPr>
            <p:spPr bwMode="auto">
              <a:xfrm>
                <a:off x="4761" y="4204"/>
                <a:ext cx="266" cy="44"/>
              </a:xfrm>
              <a:custGeom>
                <a:avLst/>
                <a:gdLst>
                  <a:gd name="T0" fmla="*/ 134 w 266"/>
                  <a:gd name="T1" fmla="*/ 44 h 44"/>
                  <a:gd name="T2" fmla="*/ 134 w 266"/>
                  <a:gd name="T3" fmla="*/ 44 h 44"/>
                  <a:gd name="T4" fmla="*/ 84 w 266"/>
                  <a:gd name="T5" fmla="*/ 42 h 44"/>
                  <a:gd name="T6" fmla="*/ 42 w 266"/>
                  <a:gd name="T7" fmla="*/ 38 h 44"/>
                  <a:gd name="T8" fmla="*/ 26 w 266"/>
                  <a:gd name="T9" fmla="*/ 34 h 44"/>
                  <a:gd name="T10" fmla="*/ 12 w 266"/>
                  <a:gd name="T11" fmla="*/ 32 h 44"/>
                  <a:gd name="T12" fmla="*/ 4 w 266"/>
                  <a:gd name="T13" fmla="*/ 28 h 44"/>
                  <a:gd name="T14" fmla="*/ 2 w 266"/>
                  <a:gd name="T15" fmla="*/ 24 h 44"/>
                  <a:gd name="T16" fmla="*/ 2 w 266"/>
                  <a:gd name="T17" fmla="*/ 24 h 44"/>
                  <a:gd name="T18" fmla="*/ 2 w 266"/>
                  <a:gd name="T19" fmla="*/ 22 h 44"/>
                  <a:gd name="T20" fmla="*/ 4 w 266"/>
                  <a:gd name="T21" fmla="*/ 20 h 44"/>
                  <a:gd name="T22" fmla="*/ 12 w 266"/>
                  <a:gd name="T23" fmla="*/ 16 h 44"/>
                  <a:gd name="T24" fmla="*/ 26 w 266"/>
                  <a:gd name="T25" fmla="*/ 10 h 44"/>
                  <a:gd name="T26" fmla="*/ 42 w 266"/>
                  <a:gd name="T27" fmla="*/ 8 h 44"/>
                  <a:gd name="T28" fmla="*/ 84 w 266"/>
                  <a:gd name="T29" fmla="*/ 2 h 44"/>
                  <a:gd name="T30" fmla="*/ 134 w 266"/>
                  <a:gd name="T31" fmla="*/ 0 h 44"/>
                  <a:gd name="T32" fmla="*/ 134 w 266"/>
                  <a:gd name="T33" fmla="*/ 0 h 44"/>
                  <a:gd name="T34" fmla="*/ 184 w 266"/>
                  <a:gd name="T35" fmla="*/ 2 h 44"/>
                  <a:gd name="T36" fmla="*/ 224 w 266"/>
                  <a:gd name="T37" fmla="*/ 8 h 44"/>
                  <a:gd name="T38" fmla="*/ 240 w 266"/>
                  <a:gd name="T39" fmla="*/ 10 h 44"/>
                  <a:gd name="T40" fmla="*/ 252 w 266"/>
                  <a:gd name="T41" fmla="*/ 16 h 44"/>
                  <a:gd name="T42" fmla="*/ 260 w 266"/>
                  <a:gd name="T43" fmla="*/ 20 h 44"/>
                  <a:gd name="T44" fmla="*/ 262 w 266"/>
                  <a:gd name="T45" fmla="*/ 22 h 44"/>
                  <a:gd name="T46" fmla="*/ 262 w 266"/>
                  <a:gd name="T47" fmla="*/ 24 h 44"/>
                  <a:gd name="T48" fmla="*/ 262 w 266"/>
                  <a:gd name="T49" fmla="*/ 24 h 44"/>
                  <a:gd name="T50" fmla="*/ 260 w 266"/>
                  <a:gd name="T51" fmla="*/ 28 h 44"/>
                  <a:gd name="T52" fmla="*/ 252 w 266"/>
                  <a:gd name="T53" fmla="*/ 32 h 44"/>
                  <a:gd name="T54" fmla="*/ 224 w 266"/>
                  <a:gd name="T55" fmla="*/ 38 h 44"/>
                  <a:gd name="T56" fmla="*/ 184 w 266"/>
                  <a:gd name="T57" fmla="*/ 42 h 44"/>
                  <a:gd name="T58" fmla="*/ 134 w 266"/>
                  <a:gd name="T59" fmla="*/ 44 h 44"/>
                  <a:gd name="T60" fmla="*/ 134 w 266"/>
                  <a:gd name="T61" fmla="*/ 0 h 44"/>
                  <a:gd name="T62" fmla="*/ 134 w 266"/>
                  <a:gd name="T63" fmla="*/ 0 h 44"/>
                  <a:gd name="T64" fmla="*/ 82 w 266"/>
                  <a:gd name="T65" fmla="*/ 2 h 44"/>
                  <a:gd name="T66" fmla="*/ 40 w 266"/>
                  <a:gd name="T67" fmla="*/ 6 h 44"/>
                  <a:gd name="T68" fmla="*/ 24 w 266"/>
                  <a:gd name="T69" fmla="*/ 10 h 44"/>
                  <a:gd name="T70" fmla="*/ 10 w 266"/>
                  <a:gd name="T71" fmla="*/ 14 h 44"/>
                  <a:gd name="T72" fmla="*/ 2 w 266"/>
                  <a:gd name="T73" fmla="*/ 20 h 44"/>
                  <a:gd name="T74" fmla="*/ 0 w 266"/>
                  <a:gd name="T75" fmla="*/ 22 h 44"/>
                  <a:gd name="T76" fmla="*/ 0 w 266"/>
                  <a:gd name="T77" fmla="*/ 24 h 44"/>
                  <a:gd name="T78" fmla="*/ 0 w 266"/>
                  <a:gd name="T79" fmla="*/ 24 h 44"/>
                  <a:gd name="T80" fmla="*/ 2 w 266"/>
                  <a:gd name="T81" fmla="*/ 28 h 44"/>
                  <a:gd name="T82" fmla="*/ 10 w 266"/>
                  <a:gd name="T83" fmla="*/ 32 h 44"/>
                  <a:gd name="T84" fmla="*/ 24 w 266"/>
                  <a:gd name="T85" fmla="*/ 36 h 44"/>
                  <a:gd name="T86" fmla="*/ 40 w 266"/>
                  <a:gd name="T87" fmla="*/ 38 h 44"/>
                  <a:gd name="T88" fmla="*/ 82 w 266"/>
                  <a:gd name="T89" fmla="*/ 42 h 44"/>
                  <a:gd name="T90" fmla="*/ 134 w 266"/>
                  <a:gd name="T91" fmla="*/ 44 h 44"/>
                  <a:gd name="T92" fmla="*/ 134 w 266"/>
                  <a:gd name="T93" fmla="*/ 44 h 44"/>
                  <a:gd name="T94" fmla="*/ 184 w 266"/>
                  <a:gd name="T95" fmla="*/ 42 h 44"/>
                  <a:gd name="T96" fmla="*/ 226 w 266"/>
                  <a:gd name="T97" fmla="*/ 38 h 44"/>
                  <a:gd name="T98" fmla="*/ 242 w 266"/>
                  <a:gd name="T99" fmla="*/ 36 h 44"/>
                  <a:gd name="T100" fmla="*/ 254 w 266"/>
                  <a:gd name="T101" fmla="*/ 32 h 44"/>
                  <a:gd name="T102" fmla="*/ 262 w 266"/>
                  <a:gd name="T103" fmla="*/ 28 h 44"/>
                  <a:gd name="T104" fmla="*/ 266 w 266"/>
                  <a:gd name="T105" fmla="*/ 24 h 44"/>
                  <a:gd name="T106" fmla="*/ 266 w 266"/>
                  <a:gd name="T107" fmla="*/ 24 h 44"/>
                  <a:gd name="T108" fmla="*/ 264 w 266"/>
                  <a:gd name="T109" fmla="*/ 22 h 44"/>
                  <a:gd name="T110" fmla="*/ 262 w 266"/>
                  <a:gd name="T111" fmla="*/ 20 h 44"/>
                  <a:gd name="T112" fmla="*/ 254 w 266"/>
                  <a:gd name="T113" fmla="*/ 14 h 44"/>
                  <a:gd name="T114" fmla="*/ 242 w 266"/>
                  <a:gd name="T115" fmla="*/ 10 h 44"/>
                  <a:gd name="T116" fmla="*/ 226 w 266"/>
                  <a:gd name="T117" fmla="*/ 6 h 44"/>
                  <a:gd name="T118" fmla="*/ 184 w 266"/>
                  <a:gd name="T119" fmla="*/ 2 h 44"/>
                  <a:gd name="T120" fmla="*/ 134 w 266"/>
                  <a:gd name="T12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6" h="44">
                    <a:moveTo>
                      <a:pt x="134" y="44"/>
                    </a:moveTo>
                    <a:lnTo>
                      <a:pt x="134" y="44"/>
                    </a:lnTo>
                    <a:lnTo>
                      <a:pt x="84" y="42"/>
                    </a:lnTo>
                    <a:lnTo>
                      <a:pt x="42" y="38"/>
                    </a:lnTo>
                    <a:lnTo>
                      <a:pt x="26" y="34"/>
                    </a:lnTo>
                    <a:lnTo>
                      <a:pt x="12" y="32"/>
                    </a:lnTo>
                    <a:lnTo>
                      <a:pt x="4" y="28"/>
                    </a:lnTo>
                    <a:lnTo>
                      <a:pt x="2" y="24"/>
                    </a:lnTo>
                    <a:lnTo>
                      <a:pt x="2" y="24"/>
                    </a:lnTo>
                    <a:lnTo>
                      <a:pt x="2" y="22"/>
                    </a:lnTo>
                    <a:lnTo>
                      <a:pt x="4" y="20"/>
                    </a:lnTo>
                    <a:lnTo>
                      <a:pt x="12" y="16"/>
                    </a:lnTo>
                    <a:lnTo>
                      <a:pt x="26" y="10"/>
                    </a:lnTo>
                    <a:lnTo>
                      <a:pt x="42" y="8"/>
                    </a:lnTo>
                    <a:lnTo>
                      <a:pt x="84" y="2"/>
                    </a:lnTo>
                    <a:lnTo>
                      <a:pt x="134" y="0"/>
                    </a:lnTo>
                    <a:lnTo>
                      <a:pt x="134" y="0"/>
                    </a:lnTo>
                    <a:lnTo>
                      <a:pt x="184" y="2"/>
                    </a:lnTo>
                    <a:lnTo>
                      <a:pt x="224" y="8"/>
                    </a:lnTo>
                    <a:lnTo>
                      <a:pt x="240" y="10"/>
                    </a:lnTo>
                    <a:lnTo>
                      <a:pt x="252" y="16"/>
                    </a:lnTo>
                    <a:lnTo>
                      <a:pt x="260" y="20"/>
                    </a:lnTo>
                    <a:lnTo>
                      <a:pt x="262" y="22"/>
                    </a:lnTo>
                    <a:lnTo>
                      <a:pt x="262" y="24"/>
                    </a:lnTo>
                    <a:lnTo>
                      <a:pt x="262" y="24"/>
                    </a:lnTo>
                    <a:lnTo>
                      <a:pt x="260" y="28"/>
                    </a:lnTo>
                    <a:lnTo>
                      <a:pt x="252" y="32"/>
                    </a:lnTo>
                    <a:lnTo>
                      <a:pt x="224" y="38"/>
                    </a:lnTo>
                    <a:lnTo>
                      <a:pt x="184" y="42"/>
                    </a:lnTo>
                    <a:lnTo>
                      <a:pt x="134" y="44"/>
                    </a:lnTo>
                    <a:close/>
                    <a:moveTo>
                      <a:pt x="134" y="0"/>
                    </a:moveTo>
                    <a:lnTo>
                      <a:pt x="134" y="0"/>
                    </a:lnTo>
                    <a:lnTo>
                      <a:pt x="82"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2" y="42"/>
                    </a:lnTo>
                    <a:lnTo>
                      <a:pt x="134" y="44"/>
                    </a:lnTo>
                    <a:lnTo>
                      <a:pt x="134" y="44"/>
                    </a:lnTo>
                    <a:lnTo>
                      <a:pt x="184" y="42"/>
                    </a:lnTo>
                    <a:lnTo>
                      <a:pt x="226" y="38"/>
                    </a:lnTo>
                    <a:lnTo>
                      <a:pt x="242" y="36"/>
                    </a:lnTo>
                    <a:lnTo>
                      <a:pt x="254" y="32"/>
                    </a:lnTo>
                    <a:lnTo>
                      <a:pt x="262" y="28"/>
                    </a:lnTo>
                    <a:lnTo>
                      <a:pt x="266" y="24"/>
                    </a:lnTo>
                    <a:lnTo>
                      <a:pt x="266" y="24"/>
                    </a:lnTo>
                    <a:lnTo>
                      <a:pt x="264" y="22"/>
                    </a:lnTo>
                    <a:lnTo>
                      <a:pt x="262" y="20"/>
                    </a:lnTo>
                    <a:lnTo>
                      <a:pt x="254" y="14"/>
                    </a:lnTo>
                    <a:lnTo>
                      <a:pt x="242" y="10"/>
                    </a:lnTo>
                    <a:lnTo>
                      <a:pt x="226" y="6"/>
                    </a:lnTo>
                    <a:lnTo>
                      <a:pt x="184" y="2"/>
                    </a:lnTo>
                    <a:lnTo>
                      <a:pt x="134" y="0"/>
                    </a:lnTo>
                    <a:close/>
                  </a:path>
                </a:pathLst>
              </a:custGeom>
              <a:solidFill>
                <a:srgbClr val="7F76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4" name="Freeform 672"/>
              <p:cNvSpPr>
                <a:spLocks/>
              </p:cNvSpPr>
              <p:nvPr/>
            </p:nvSpPr>
            <p:spPr bwMode="auto">
              <a:xfrm>
                <a:off x="4763" y="4204"/>
                <a:ext cx="260" cy="44"/>
              </a:xfrm>
              <a:custGeom>
                <a:avLst/>
                <a:gdLst>
                  <a:gd name="T0" fmla="*/ 132 w 260"/>
                  <a:gd name="T1" fmla="*/ 44 h 44"/>
                  <a:gd name="T2" fmla="*/ 132 w 260"/>
                  <a:gd name="T3" fmla="*/ 44 h 44"/>
                  <a:gd name="T4" fmla="*/ 82 w 260"/>
                  <a:gd name="T5" fmla="*/ 42 h 44"/>
                  <a:gd name="T6" fmla="*/ 40 w 260"/>
                  <a:gd name="T7" fmla="*/ 38 h 44"/>
                  <a:gd name="T8" fmla="*/ 24 w 260"/>
                  <a:gd name="T9" fmla="*/ 34 h 44"/>
                  <a:gd name="T10" fmla="*/ 10 w 260"/>
                  <a:gd name="T11" fmla="*/ 32 h 44"/>
                  <a:gd name="T12" fmla="*/ 2 w 260"/>
                  <a:gd name="T13" fmla="*/ 28 h 44"/>
                  <a:gd name="T14" fmla="*/ 0 w 260"/>
                  <a:gd name="T15" fmla="*/ 24 h 44"/>
                  <a:gd name="T16" fmla="*/ 0 w 260"/>
                  <a:gd name="T17" fmla="*/ 24 h 44"/>
                  <a:gd name="T18" fmla="*/ 0 w 260"/>
                  <a:gd name="T19" fmla="*/ 22 h 44"/>
                  <a:gd name="T20" fmla="*/ 2 w 260"/>
                  <a:gd name="T21" fmla="*/ 20 h 44"/>
                  <a:gd name="T22" fmla="*/ 10 w 260"/>
                  <a:gd name="T23" fmla="*/ 16 h 44"/>
                  <a:gd name="T24" fmla="*/ 24 w 260"/>
                  <a:gd name="T25" fmla="*/ 10 h 44"/>
                  <a:gd name="T26" fmla="*/ 40 w 260"/>
                  <a:gd name="T27" fmla="*/ 8 h 44"/>
                  <a:gd name="T28" fmla="*/ 82 w 260"/>
                  <a:gd name="T29" fmla="*/ 2 h 44"/>
                  <a:gd name="T30" fmla="*/ 132 w 260"/>
                  <a:gd name="T31" fmla="*/ 0 h 44"/>
                  <a:gd name="T32" fmla="*/ 132 w 260"/>
                  <a:gd name="T33" fmla="*/ 0 h 44"/>
                  <a:gd name="T34" fmla="*/ 182 w 260"/>
                  <a:gd name="T35" fmla="*/ 2 h 44"/>
                  <a:gd name="T36" fmla="*/ 222 w 260"/>
                  <a:gd name="T37" fmla="*/ 8 h 44"/>
                  <a:gd name="T38" fmla="*/ 238 w 260"/>
                  <a:gd name="T39" fmla="*/ 10 h 44"/>
                  <a:gd name="T40" fmla="*/ 250 w 260"/>
                  <a:gd name="T41" fmla="*/ 16 h 44"/>
                  <a:gd name="T42" fmla="*/ 258 w 260"/>
                  <a:gd name="T43" fmla="*/ 20 h 44"/>
                  <a:gd name="T44" fmla="*/ 260 w 260"/>
                  <a:gd name="T45" fmla="*/ 22 h 44"/>
                  <a:gd name="T46" fmla="*/ 260 w 260"/>
                  <a:gd name="T47" fmla="*/ 24 h 44"/>
                  <a:gd name="T48" fmla="*/ 260 w 260"/>
                  <a:gd name="T49" fmla="*/ 24 h 44"/>
                  <a:gd name="T50" fmla="*/ 258 w 260"/>
                  <a:gd name="T51" fmla="*/ 28 h 44"/>
                  <a:gd name="T52" fmla="*/ 250 w 260"/>
                  <a:gd name="T53" fmla="*/ 32 h 44"/>
                  <a:gd name="T54" fmla="*/ 222 w 260"/>
                  <a:gd name="T55" fmla="*/ 38 h 44"/>
                  <a:gd name="T56" fmla="*/ 182 w 260"/>
                  <a:gd name="T57" fmla="*/ 42 h 44"/>
                  <a:gd name="T58" fmla="*/ 132 w 260"/>
                  <a:gd name="T59"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44">
                    <a:moveTo>
                      <a:pt x="132" y="44"/>
                    </a:moveTo>
                    <a:lnTo>
                      <a:pt x="132" y="44"/>
                    </a:lnTo>
                    <a:lnTo>
                      <a:pt x="82" y="42"/>
                    </a:lnTo>
                    <a:lnTo>
                      <a:pt x="40" y="38"/>
                    </a:lnTo>
                    <a:lnTo>
                      <a:pt x="24" y="34"/>
                    </a:lnTo>
                    <a:lnTo>
                      <a:pt x="10" y="32"/>
                    </a:lnTo>
                    <a:lnTo>
                      <a:pt x="2" y="28"/>
                    </a:lnTo>
                    <a:lnTo>
                      <a:pt x="0" y="24"/>
                    </a:lnTo>
                    <a:lnTo>
                      <a:pt x="0" y="24"/>
                    </a:lnTo>
                    <a:lnTo>
                      <a:pt x="0" y="22"/>
                    </a:lnTo>
                    <a:lnTo>
                      <a:pt x="2" y="20"/>
                    </a:lnTo>
                    <a:lnTo>
                      <a:pt x="10" y="16"/>
                    </a:lnTo>
                    <a:lnTo>
                      <a:pt x="24" y="10"/>
                    </a:lnTo>
                    <a:lnTo>
                      <a:pt x="40" y="8"/>
                    </a:lnTo>
                    <a:lnTo>
                      <a:pt x="82" y="2"/>
                    </a:lnTo>
                    <a:lnTo>
                      <a:pt x="132" y="0"/>
                    </a:lnTo>
                    <a:lnTo>
                      <a:pt x="132" y="0"/>
                    </a:lnTo>
                    <a:lnTo>
                      <a:pt x="182" y="2"/>
                    </a:lnTo>
                    <a:lnTo>
                      <a:pt x="222" y="8"/>
                    </a:lnTo>
                    <a:lnTo>
                      <a:pt x="238" y="10"/>
                    </a:lnTo>
                    <a:lnTo>
                      <a:pt x="250" y="16"/>
                    </a:lnTo>
                    <a:lnTo>
                      <a:pt x="258" y="20"/>
                    </a:lnTo>
                    <a:lnTo>
                      <a:pt x="260" y="22"/>
                    </a:lnTo>
                    <a:lnTo>
                      <a:pt x="260" y="24"/>
                    </a:lnTo>
                    <a:lnTo>
                      <a:pt x="260" y="24"/>
                    </a:lnTo>
                    <a:lnTo>
                      <a:pt x="258" y="28"/>
                    </a:lnTo>
                    <a:lnTo>
                      <a:pt x="250" y="32"/>
                    </a:lnTo>
                    <a:lnTo>
                      <a:pt x="222" y="38"/>
                    </a:lnTo>
                    <a:lnTo>
                      <a:pt x="182" y="42"/>
                    </a:lnTo>
                    <a:lnTo>
                      <a:pt x="132"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5" name="Freeform 673"/>
              <p:cNvSpPr>
                <a:spLocks/>
              </p:cNvSpPr>
              <p:nvPr/>
            </p:nvSpPr>
            <p:spPr bwMode="auto">
              <a:xfrm>
                <a:off x="4761" y="4204"/>
                <a:ext cx="266" cy="44"/>
              </a:xfrm>
              <a:custGeom>
                <a:avLst/>
                <a:gdLst>
                  <a:gd name="T0" fmla="*/ 134 w 266"/>
                  <a:gd name="T1" fmla="*/ 0 h 44"/>
                  <a:gd name="T2" fmla="*/ 134 w 266"/>
                  <a:gd name="T3" fmla="*/ 0 h 44"/>
                  <a:gd name="T4" fmla="*/ 82 w 266"/>
                  <a:gd name="T5" fmla="*/ 2 h 44"/>
                  <a:gd name="T6" fmla="*/ 40 w 266"/>
                  <a:gd name="T7" fmla="*/ 6 h 44"/>
                  <a:gd name="T8" fmla="*/ 24 w 266"/>
                  <a:gd name="T9" fmla="*/ 10 h 44"/>
                  <a:gd name="T10" fmla="*/ 10 w 266"/>
                  <a:gd name="T11" fmla="*/ 14 h 44"/>
                  <a:gd name="T12" fmla="*/ 2 w 266"/>
                  <a:gd name="T13" fmla="*/ 20 h 44"/>
                  <a:gd name="T14" fmla="*/ 0 w 266"/>
                  <a:gd name="T15" fmla="*/ 22 h 44"/>
                  <a:gd name="T16" fmla="*/ 0 w 266"/>
                  <a:gd name="T17" fmla="*/ 24 h 44"/>
                  <a:gd name="T18" fmla="*/ 0 w 266"/>
                  <a:gd name="T19" fmla="*/ 24 h 44"/>
                  <a:gd name="T20" fmla="*/ 2 w 266"/>
                  <a:gd name="T21" fmla="*/ 28 h 44"/>
                  <a:gd name="T22" fmla="*/ 10 w 266"/>
                  <a:gd name="T23" fmla="*/ 32 h 44"/>
                  <a:gd name="T24" fmla="*/ 24 w 266"/>
                  <a:gd name="T25" fmla="*/ 36 h 44"/>
                  <a:gd name="T26" fmla="*/ 40 w 266"/>
                  <a:gd name="T27" fmla="*/ 38 h 44"/>
                  <a:gd name="T28" fmla="*/ 82 w 266"/>
                  <a:gd name="T29" fmla="*/ 42 h 44"/>
                  <a:gd name="T30" fmla="*/ 134 w 266"/>
                  <a:gd name="T31" fmla="*/ 44 h 44"/>
                  <a:gd name="T32" fmla="*/ 134 w 266"/>
                  <a:gd name="T33" fmla="*/ 44 h 44"/>
                  <a:gd name="T34" fmla="*/ 184 w 266"/>
                  <a:gd name="T35" fmla="*/ 42 h 44"/>
                  <a:gd name="T36" fmla="*/ 226 w 266"/>
                  <a:gd name="T37" fmla="*/ 38 h 44"/>
                  <a:gd name="T38" fmla="*/ 242 w 266"/>
                  <a:gd name="T39" fmla="*/ 36 h 44"/>
                  <a:gd name="T40" fmla="*/ 254 w 266"/>
                  <a:gd name="T41" fmla="*/ 32 h 44"/>
                  <a:gd name="T42" fmla="*/ 262 w 266"/>
                  <a:gd name="T43" fmla="*/ 28 h 44"/>
                  <a:gd name="T44" fmla="*/ 266 w 266"/>
                  <a:gd name="T45" fmla="*/ 24 h 44"/>
                  <a:gd name="T46" fmla="*/ 266 w 266"/>
                  <a:gd name="T47" fmla="*/ 24 h 44"/>
                  <a:gd name="T48" fmla="*/ 264 w 266"/>
                  <a:gd name="T49" fmla="*/ 22 h 44"/>
                  <a:gd name="T50" fmla="*/ 262 w 266"/>
                  <a:gd name="T51" fmla="*/ 20 h 44"/>
                  <a:gd name="T52" fmla="*/ 254 w 266"/>
                  <a:gd name="T53" fmla="*/ 14 h 44"/>
                  <a:gd name="T54" fmla="*/ 242 w 266"/>
                  <a:gd name="T55" fmla="*/ 10 h 44"/>
                  <a:gd name="T56" fmla="*/ 226 w 266"/>
                  <a:gd name="T57" fmla="*/ 6 h 44"/>
                  <a:gd name="T58" fmla="*/ 184 w 266"/>
                  <a:gd name="T59" fmla="*/ 2 h 44"/>
                  <a:gd name="T60" fmla="*/ 134 w 266"/>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6" h="44">
                    <a:moveTo>
                      <a:pt x="134" y="0"/>
                    </a:moveTo>
                    <a:lnTo>
                      <a:pt x="134" y="0"/>
                    </a:lnTo>
                    <a:lnTo>
                      <a:pt x="82" y="2"/>
                    </a:lnTo>
                    <a:lnTo>
                      <a:pt x="40" y="6"/>
                    </a:lnTo>
                    <a:lnTo>
                      <a:pt x="24" y="10"/>
                    </a:lnTo>
                    <a:lnTo>
                      <a:pt x="10" y="14"/>
                    </a:lnTo>
                    <a:lnTo>
                      <a:pt x="2" y="20"/>
                    </a:lnTo>
                    <a:lnTo>
                      <a:pt x="0" y="22"/>
                    </a:lnTo>
                    <a:lnTo>
                      <a:pt x="0" y="24"/>
                    </a:lnTo>
                    <a:lnTo>
                      <a:pt x="0" y="24"/>
                    </a:lnTo>
                    <a:lnTo>
                      <a:pt x="2" y="28"/>
                    </a:lnTo>
                    <a:lnTo>
                      <a:pt x="10" y="32"/>
                    </a:lnTo>
                    <a:lnTo>
                      <a:pt x="24" y="36"/>
                    </a:lnTo>
                    <a:lnTo>
                      <a:pt x="40" y="38"/>
                    </a:lnTo>
                    <a:lnTo>
                      <a:pt x="82" y="42"/>
                    </a:lnTo>
                    <a:lnTo>
                      <a:pt x="134" y="44"/>
                    </a:lnTo>
                    <a:lnTo>
                      <a:pt x="134" y="44"/>
                    </a:lnTo>
                    <a:lnTo>
                      <a:pt x="184" y="42"/>
                    </a:lnTo>
                    <a:lnTo>
                      <a:pt x="226" y="38"/>
                    </a:lnTo>
                    <a:lnTo>
                      <a:pt x="242" y="36"/>
                    </a:lnTo>
                    <a:lnTo>
                      <a:pt x="254" y="32"/>
                    </a:lnTo>
                    <a:lnTo>
                      <a:pt x="262" y="28"/>
                    </a:lnTo>
                    <a:lnTo>
                      <a:pt x="266" y="24"/>
                    </a:lnTo>
                    <a:lnTo>
                      <a:pt x="266" y="24"/>
                    </a:lnTo>
                    <a:lnTo>
                      <a:pt x="264" y="22"/>
                    </a:lnTo>
                    <a:lnTo>
                      <a:pt x="262" y="20"/>
                    </a:lnTo>
                    <a:lnTo>
                      <a:pt x="254" y="14"/>
                    </a:lnTo>
                    <a:lnTo>
                      <a:pt x="242" y="10"/>
                    </a:lnTo>
                    <a:lnTo>
                      <a:pt x="226" y="6"/>
                    </a:lnTo>
                    <a:lnTo>
                      <a:pt x="184" y="2"/>
                    </a:lnTo>
                    <a:lnTo>
                      <a:pt x="1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6" name="Freeform 674"/>
              <p:cNvSpPr>
                <a:spLocks noEditPoints="1"/>
              </p:cNvSpPr>
              <p:nvPr/>
            </p:nvSpPr>
            <p:spPr bwMode="auto">
              <a:xfrm>
                <a:off x="4763" y="4204"/>
                <a:ext cx="260" cy="44"/>
              </a:xfrm>
              <a:custGeom>
                <a:avLst/>
                <a:gdLst>
                  <a:gd name="T0" fmla="*/ 132 w 260"/>
                  <a:gd name="T1" fmla="*/ 44 h 44"/>
                  <a:gd name="T2" fmla="*/ 132 w 260"/>
                  <a:gd name="T3" fmla="*/ 44 h 44"/>
                  <a:gd name="T4" fmla="*/ 82 w 260"/>
                  <a:gd name="T5" fmla="*/ 42 h 44"/>
                  <a:gd name="T6" fmla="*/ 40 w 260"/>
                  <a:gd name="T7" fmla="*/ 38 h 44"/>
                  <a:gd name="T8" fmla="*/ 12 w 260"/>
                  <a:gd name="T9" fmla="*/ 32 h 44"/>
                  <a:gd name="T10" fmla="*/ 6 w 260"/>
                  <a:gd name="T11" fmla="*/ 28 h 44"/>
                  <a:gd name="T12" fmla="*/ 2 w 260"/>
                  <a:gd name="T13" fmla="*/ 24 h 44"/>
                  <a:gd name="T14" fmla="*/ 2 w 260"/>
                  <a:gd name="T15" fmla="*/ 24 h 44"/>
                  <a:gd name="T16" fmla="*/ 6 w 260"/>
                  <a:gd name="T17" fmla="*/ 20 h 44"/>
                  <a:gd name="T18" fmla="*/ 12 w 260"/>
                  <a:gd name="T19" fmla="*/ 16 h 44"/>
                  <a:gd name="T20" fmla="*/ 24 w 260"/>
                  <a:gd name="T21" fmla="*/ 12 h 44"/>
                  <a:gd name="T22" fmla="*/ 40 w 260"/>
                  <a:gd name="T23" fmla="*/ 8 h 44"/>
                  <a:gd name="T24" fmla="*/ 82 w 260"/>
                  <a:gd name="T25" fmla="*/ 2 h 44"/>
                  <a:gd name="T26" fmla="*/ 132 w 260"/>
                  <a:gd name="T27" fmla="*/ 0 h 44"/>
                  <a:gd name="T28" fmla="*/ 132 w 260"/>
                  <a:gd name="T29" fmla="*/ 0 h 44"/>
                  <a:gd name="T30" fmla="*/ 180 w 260"/>
                  <a:gd name="T31" fmla="*/ 2 h 44"/>
                  <a:gd name="T32" fmla="*/ 220 w 260"/>
                  <a:gd name="T33" fmla="*/ 8 h 44"/>
                  <a:gd name="T34" fmla="*/ 236 w 260"/>
                  <a:gd name="T35" fmla="*/ 12 h 44"/>
                  <a:gd name="T36" fmla="*/ 248 w 260"/>
                  <a:gd name="T37" fmla="*/ 16 h 44"/>
                  <a:gd name="T38" fmla="*/ 256 w 260"/>
                  <a:gd name="T39" fmla="*/ 20 h 44"/>
                  <a:gd name="T40" fmla="*/ 258 w 260"/>
                  <a:gd name="T41" fmla="*/ 24 h 44"/>
                  <a:gd name="T42" fmla="*/ 258 w 260"/>
                  <a:gd name="T43" fmla="*/ 24 h 44"/>
                  <a:gd name="T44" fmla="*/ 256 w 260"/>
                  <a:gd name="T45" fmla="*/ 28 h 44"/>
                  <a:gd name="T46" fmla="*/ 248 w 260"/>
                  <a:gd name="T47" fmla="*/ 32 h 44"/>
                  <a:gd name="T48" fmla="*/ 220 w 260"/>
                  <a:gd name="T49" fmla="*/ 38 h 44"/>
                  <a:gd name="T50" fmla="*/ 180 w 260"/>
                  <a:gd name="T51" fmla="*/ 42 h 44"/>
                  <a:gd name="T52" fmla="*/ 132 w 260"/>
                  <a:gd name="T53" fmla="*/ 44 h 44"/>
                  <a:gd name="T54" fmla="*/ 132 w 260"/>
                  <a:gd name="T55" fmla="*/ 0 h 44"/>
                  <a:gd name="T56" fmla="*/ 132 w 260"/>
                  <a:gd name="T57" fmla="*/ 0 h 44"/>
                  <a:gd name="T58" fmla="*/ 82 w 260"/>
                  <a:gd name="T59" fmla="*/ 2 h 44"/>
                  <a:gd name="T60" fmla="*/ 40 w 260"/>
                  <a:gd name="T61" fmla="*/ 8 h 44"/>
                  <a:gd name="T62" fmla="*/ 24 w 260"/>
                  <a:gd name="T63" fmla="*/ 10 h 44"/>
                  <a:gd name="T64" fmla="*/ 10 w 260"/>
                  <a:gd name="T65" fmla="*/ 16 h 44"/>
                  <a:gd name="T66" fmla="*/ 2 w 260"/>
                  <a:gd name="T67" fmla="*/ 20 h 44"/>
                  <a:gd name="T68" fmla="*/ 0 w 260"/>
                  <a:gd name="T69" fmla="*/ 22 h 44"/>
                  <a:gd name="T70" fmla="*/ 0 w 260"/>
                  <a:gd name="T71" fmla="*/ 24 h 44"/>
                  <a:gd name="T72" fmla="*/ 0 w 260"/>
                  <a:gd name="T73" fmla="*/ 24 h 44"/>
                  <a:gd name="T74" fmla="*/ 2 w 260"/>
                  <a:gd name="T75" fmla="*/ 28 h 44"/>
                  <a:gd name="T76" fmla="*/ 10 w 260"/>
                  <a:gd name="T77" fmla="*/ 32 h 44"/>
                  <a:gd name="T78" fmla="*/ 24 w 260"/>
                  <a:gd name="T79" fmla="*/ 34 h 44"/>
                  <a:gd name="T80" fmla="*/ 40 w 260"/>
                  <a:gd name="T81" fmla="*/ 38 h 44"/>
                  <a:gd name="T82" fmla="*/ 82 w 260"/>
                  <a:gd name="T83" fmla="*/ 42 h 44"/>
                  <a:gd name="T84" fmla="*/ 132 w 260"/>
                  <a:gd name="T85" fmla="*/ 44 h 44"/>
                  <a:gd name="T86" fmla="*/ 132 w 260"/>
                  <a:gd name="T87" fmla="*/ 44 h 44"/>
                  <a:gd name="T88" fmla="*/ 182 w 260"/>
                  <a:gd name="T89" fmla="*/ 42 h 44"/>
                  <a:gd name="T90" fmla="*/ 222 w 260"/>
                  <a:gd name="T91" fmla="*/ 38 h 44"/>
                  <a:gd name="T92" fmla="*/ 250 w 260"/>
                  <a:gd name="T93" fmla="*/ 32 h 44"/>
                  <a:gd name="T94" fmla="*/ 258 w 260"/>
                  <a:gd name="T95" fmla="*/ 28 h 44"/>
                  <a:gd name="T96" fmla="*/ 260 w 260"/>
                  <a:gd name="T97" fmla="*/ 24 h 44"/>
                  <a:gd name="T98" fmla="*/ 260 w 260"/>
                  <a:gd name="T99" fmla="*/ 24 h 44"/>
                  <a:gd name="T100" fmla="*/ 260 w 260"/>
                  <a:gd name="T101" fmla="*/ 22 h 44"/>
                  <a:gd name="T102" fmla="*/ 258 w 260"/>
                  <a:gd name="T103" fmla="*/ 20 h 44"/>
                  <a:gd name="T104" fmla="*/ 250 w 260"/>
                  <a:gd name="T105" fmla="*/ 16 h 44"/>
                  <a:gd name="T106" fmla="*/ 238 w 260"/>
                  <a:gd name="T107" fmla="*/ 10 h 44"/>
                  <a:gd name="T108" fmla="*/ 222 w 260"/>
                  <a:gd name="T109" fmla="*/ 8 h 44"/>
                  <a:gd name="T110" fmla="*/ 182 w 260"/>
                  <a:gd name="T111" fmla="*/ 2 h 44"/>
                  <a:gd name="T112" fmla="*/ 132 w 260"/>
                  <a:gd name="T11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44">
                    <a:moveTo>
                      <a:pt x="132" y="44"/>
                    </a:moveTo>
                    <a:lnTo>
                      <a:pt x="132" y="44"/>
                    </a:lnTo>
                    <a:lnTo>
                      <a:pt x="82" y="42"/>
                    </a:lnTo>
                    <a:lnTo>
                      <a:pt x="40" y="38"/>
                    </a:lnTo>
                    <a:lnTo>
                      <a:pt x="12" y="32"/>
                    </a:lnTo>
                    <a:lnTo>
                      <a:pt x="6" y="28"/>
                    </a:lnTo>
                    <a:lnTo>
                      <a:pt x="2" y="24"/>
                    </a:lnTo>
                    <a:lnTo>
                      <a:pt x="2" y="24"/>
                    </a:lnTo>
                    <a:lnTo>
                      <a:pt x="6" y="20"/>
                    </a:lnTo>
                    <a:lnTo>
                      <a:pt x="12" y="16"/>
                    </a:lnTo>
                    <a:lnTo>
                      <a:pt x="24" y="12"/>
                    </a:lnTo>
                    <a:lnTo>
                      <a:pt x="40" y="8"/>
                    </a:lnTo>
                    <a:lnTo>
                      <a:pt x="82" y="2"/>
                    </a:lnTo>
                    <a:lnTo>
                      <a:pt x="132" y="0"/>
                    </a:lnTo>
                    <a:lnTo>
                      <a:pt x="132" y="0"/>
                    </a:lnTo>
                    <a:lnTo>
                      <a:pt x="180" y="2"/>
                    </a:lnTo>
                    <a:lnTo>
                      <a:pt x="220" y="8"/>
                    </a:lnTo>
                    <a:lnTo>
                      <a:pt x="236" y="12"/>
                    </a:lnTo>
                    <a:lnTo>
                      <a:pt x="248" y="16"/>
                    </a:lnTo>
                    <a:lnTo>
                      <a:pt x="256" y="20"/>
                    </a:lnTo>
                    <a:lnTo>
                      <a:pt x="258" y="24"/>
                    </a:lnTo>
                    <a:lnTo>
                      <a:pt x="258" y="24"/>
                    </a:lnTo>
                    <a:lnTo>
                      <a:pt x="256" y="28"/>
                    </a:lnTo>
                    <a:lnTo>
                      <a:pt x="248" y="32"/>
                    </a:lnTo>
                    <a:lnTo>
                      <a:pt x="220" y="38"/>
                    </a:lnTo>
                    <a:lnTo>
                      <a:pt x="180" y="42"/>
                    </a:lnTo>
                    <a:lnTo>
                      <a:pt x="132" y="44"/>
                    </a:lnTo>
                    <a:close/>
                    <a:moveTo>
                      <a:pt x="132" y="0"/>
                    </a:moveTo>
                    <a:lnTo>
                      <a:pt x="132" y="0"/>
                    </a:lnTo>
                    <a:lnTo>
                      <a:pt x="82" y="2"/>
                    </a:lnTo>
                    <a:lnTo>
                      <a:pt x="40" y="8"/>
                    </a:lnTo>
                    <a:lnTo>
                      <a:pt x="24" y="10"/>
                    </a:lnTo>
                    <a:lnTo>
                      <a:pt x="10" y="16"/>
                    </a:lnTo>
                    <a:lnTo>
                      <a:pt x="2" y="20"/>
                    </a:lnTo>
                    <a:lnTo>
                      <a:pt x="0" y="22"/>
                    </a:lnTo>
                    <a:lnTo>
                      <a:pt x="0" y="24"/>
                    </a:lnTo>
                    <a:lnTo>
                      <a:pt x="0" y="24"/>
                    </a:lnTo>
                    <a:lnTo>
                      <a:pt x="2" y="28"/>
                    </a:lnTo>
                    <a:lnTo>
                      <a:pt x="10" y="32"/>
                    </a:lnTo>
                    <a:lnTo>
                      <a:pt x="24" y="34"/>
                    </a:lnTo>
                    <a:lnTo>
                      <a:pt x="40" y="38"/>
                    </a:lnTo>
                    <a:lnTo>
                      <a:pt x="82" y="42"/>
                    </a:lnTo>
                    <a:lnTo>
                      <a:pt x="132" y="44"/>
                    </a:lnTo>
                    <a:lnTo>
                      <a:pt x="132" y="44"/>
                    </a:lnTo>
                    <a:lnTo>
                      <a:pt x="182" y="42"/>
                    </a:lnTo>
                    <a:lnTo>
                      <a:pt x="222" y="38"/>
                    </a:lnTo>
                    <a:lnTo>
                      <a:pt x="250" y="32"/>
                    </a:lnTo>
                    <a:lnTo>
                      <a:pt x="258" y="28"/>
                    </a:lnTo>
                    <a:lnTo>
                      <a:pt x="260" y="24"/>
                    </a:lnTo>
                    <a:lnTo>
                      <a:pt x="260" y="24"/>
                    </a:lnTo>
                    <a:lnTo>
                      <a:pt x="260" y="22"/>
                    </a:lnTo>
                    <a:lnTo>
                      <a:pt x="258" y="20"/>
                    </a:lnTo>
                    <a:lnTo>
                      <a:pt x="250" y="16"/>
                    </a:lnTo>
                    <a:lnTo>
                      <a:pt x="238" y="10"/>
                    </a:lnTo>
                    <a:lnTo>
                      <a:pt x="222" y="8"/>
                    </a:lnTo>
                    <a:lnTo>
                      <a:pt x="182" y="2"/>
                    </a:lnTo>
                    <a:lnTo>
                      <a:pt x="132" y="0"/>
                    </a:lnTo>
                    <a:close/>
                  </a:path>
                </a:pathLst>
              </a:custGeom>
              <a:solidFill>
                <a:srgbClr val="7E756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7" name="Freeform 675"/>
              <p:cNvSpPr>
                <a:spLocks/>
              </p:cNvSpPr>
              <p:nvPr/>
            </p:nvSpPr>
            <p:spPr bwMode="auto">
              <a:xfrm>
                <a:off x="4765" y="4204"/>
                <a:ext cx="256" cy="44"/>
              </a:xfrm>
              <a:custGeom>
                <a:avLst/>
                <a:gdLst>
                  <a:gd name="T0" fmla="*/ 130 w 256"/>
                  <a:gd name="T1" fmla="*/ 44 h 44"/>
                  <a:gd name="T2" fmla="*/ 130 w 256"/>
                  <a:gd name="T3" fmla="*/ 44 h 44"/>
                  <a:gd name="T4" fmla="*/ 80 w 256"/>
                  <a:gd name="T5" fmla="*/ 42 h 44"/>
                  <a:gd name="T6" fmla="*/ 38 w 256"/>
                  <a:gd name="T7" fmla="*/ 38 h 44"/>
                  <a:gd name="T8" fmla="*/ 10 w 256"/>
                  <a:gd name="T9" fmla="*/ 32 h 44"/>
                  <a:gd name="T10" fmla="*/ 4 w 256"/>
                  <a:gd name="T11" fmla="*/ 28 h 44"/>
                  <a:gd name="T12" fmla="*/ 0 w 256"/>
                  <a:gd name="T13" fmla="*/ 24 h 44"/>
                  <a:gd name="T14" fmla="*/ 0 w 256"/>
                  <a:gd name="T15" fmla="*/ 24 h 44"/>
                  <a:gd name="T16" fmla="*/ 4 w 256"/>
                  <a:gd name="T17" fmla="*/ 20 h 44"/>
                  <a:gd name="T18" fmla="*/ 10 w 256"/>
                  <a:gd name="T19" fmla="*/ 16 h 44"/>
                  <a:gd name="T20" fmla="*/ 22 w 256"/>
                  <a:gd name="T21" fmla="*/ 12 h 44"/>
                  <a:gd name="T22" fmla="*/ 38 w 256"/>
                  <a:gd name="T23" fmla="*/ 8 h 44"/>
                  <a:gd name="T24" fmla="*/ 80 w 256"/>
                  <a:gd name="T25" fmla="*/ 2 h 44"/>
                  <a:gd name="T26" fmla="*/ 130 w 256"/>
                  <a:gd name="T27" fmla="*/ 0 h 44"/>
                  <a:gd name="T28" fmla="*/ 130 w 256"/>
                  <a:gd name="T29" fmla="*/ 0 h 44"/>
                  <a:gd name="T30" fmla="*/ 178 w 256"/>
                  <a:gd name="T31" fmla="*/ 2 h 44"/>
                  <a:gd name="T32" fmla="*/ 218 w 256"/>
                  <a:gd name="T33" fmla="*/ 8 h 44"/>
                  <a:gd name="T34" fmla="*/ 234 w 256"/>
                  <a:gd name="T35" fmla="*/ 12 h 44"/>
                  <a:gd name="T36" fmla="*/ 246 w 256"/>
                  <a:gd name="T37" fmla="*/ 16 h 44"/>
                  <a:gd name="T38" fmla="*/ 254 w 256"/>
                  <a:gd name="T39" fmla="*/ 20 h 44"/>
                  <a:gd name="T40" fmla="*/ 256 w 256"/>
                  <a:gd name="T41" fmla="*/ 24 h 44"/>
                  <a:gd name="T42" fmla="*/ 256 w 256"/>
                  <a:gd name="T43" fmla="*/ 24 h 44"/>
                  <a:gd name="T44" fmla="*/ 254 w 256"/>
                  <a:gd name="T45" fmla="*/ 28 h 44"/>
                  <a:gd name="T46" fmla="*/ 246 w 256"/>
                  <a:gd name="T47" fmla="*/ 32 h 44"/>
                  <a:gd name="T48" fmla="*/ 218 w 256"/>
                  <a:gd name="T49" fmla="*/ 38 h 44"/>
                  <a:gd name="T50" fmla="*/ 178 w 256"/>
                  <a:gd name="T51" fmla="*/ 42 h 44"/>
                  <a:gd name="T52" fmla="*/ 130 w 256"/>
                  <a:gd name="T53"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 h="44">
                    <a:moveTo>
                      <a:pt x="130" y="44"/>
                    </a:moveTo>
                    <a:lnTo>
                      <a:pt x="130" y="44"/>
                    </a:lnTo>
                    <a:lnTo>
                      <a:pt x="80" y="42"/>
                    </a:lnTo>
                    <a:lnTo>
                      <a:pt x="38" y="38"/>
                    </a:lnTo>
                    <a:lnTo>
                      <a:pt x="10" y="32"/>
                    </a:lnTo>
                    <a:lnTo>
                      <a:pt x="4" y="28"/>
                    </a:lnTo>
                    <a:lnTo>
                      <a:pt x="0" y="24"/>
                    </a:lnTo>
                    <a:lnTo>
                      <a:pt x="0" y="24"/>
                    </a:lnTo>
                    <a:lnTo>
                      <a:pt x="4" y="20"/>
                    </a:lnTo>
                    <a:lnTo>
                      <a:pt x="10" y="16"/>
                    </a:lnTo>
                    <a:lnTo>
                      <a:pt x="22" y="12"/>
                    </a:lnTo>
                    <a:lnTo>
                      <a:pt x="38" y="8"/>
                    </a:lnTo>
                    <a:lnTo>
                      <a:pt x="80" y="2"/>
                    </a:lnTo>
                    <a:lnTo>
                      <a:pt x="130" y="0"/>
                    </a:lnTo>
                    <a:lnTo>
                      <a:pt x="130" y="0"/>
                    </a:lnTo>
                    <a:lnTo>
                      <a:pt x="178" y="2"/>
                    </a:lnTo>
                    <a:lnTo>
                      <a:pt x="218" y="8"/>
                    </a:lnTo>
                    <a:lnTo>
                      <a:pt x="234" y="12"/>
                    </a:lnTo>
                    <a:lnTo>
                      <a:pt x="246" y="16"/>
                    </a:lnTo>
                    <a:lnTo>
                      <a:pt x="254" y="20"/>
                    </a:lnTo>
                    <a:lnTo>
                      <a:pt x="256" y="24"/>
                    </a:lnTo>
                    <a:lnTo>
                      <a:pt x="256" y="24"/>
                    </a:lnTo>
                    <a:lnTo>
                      <a:pt x="254" y="28"/>
                    </a:lnTo>
                    <a:lnTo>
                      <a:pt x="246" y="32"/>
                    </a:lnTo>
                    <a:lnTo>
                      <a:pt x="218" y="38"/>
                    </a:lnTo>
                    <a:lnTo>
                      <a:pt x="178" y="42"/>
                    </a:lnTo>
                    <a:lnTo>
                      <a:pt x="130" y="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8" name="Freeform 676"/>
              <p:cNvSpPr>
                <a:spLocks/>
              </p:cNvSpPr>
              <p:nvPr/>
            </p:nvSpPr>
            <p:spPr bwMode="auto">
              <a:xfrm>
                <a:off x="4763" y="4204"/>
                <a:ext cx="260" cy="44"/>
              </a:xfrm>
              <a:custGeom>
                <a:avLst/>
                <a:gdLst>
                  <a:gd name="T0" fmla="*/ 132 w 260"/>
                  <a:gd name="T1" fmla="*/ 0 h 44"/>
                  <a:gd name="T2" fmla="*/ 132 w 260"/>
                  <a:gd name="T3" fmla="*/ 0 h 44"/>
                  <a:gd name="T4" fmla="*/ 82 w 260"/>
                  <a:gd name="T5" fmla="*/ 2 h 44"/>
                  <a:gd name="T6" fmla="*/ 40 w 260"/>
                  <a:gd name="T7" fmla="*/ 8 h 44"/>
                  <a:gd name="T8" fmla="*/ 24 w 260"/>
                  <a:gd name="T9" fmla="*/ 10 h 44"/>
                  <a:gd name="T10" fmla="*/ 10 w 260"/>
                  <a:gd name="T11" fmla="*/ 16 h 44"/>
                  <a:gd name="T12" fmla="*/ 2 w 260"/>
                  <a:gd name="T13" fmla="*/ 20 h 44"/>
                  <a:gd name="T14" fmla="*/ 0 w 260"/>
                  <a:gd name="T15" fmla="*/ 22 h 44"/>
                  <a:gd name="T16" fmla="*/ 0 w 260"/>
                  <a:gd name="T17" fmla="*/ 24 h 44"/>
                  <a:gd name="T18" fmla="*/ 0 w 260"/>
                  <a:gd name="T19" fmla="*/ 24 h 44"/>
                  <a:gd name="T20" fmla="*/ 2 w 260"/>
                  <a:gd name="T21" fmla="*/ 28 h 44"/>
                  <a:gd name="T22" fmla="*/ 10 w 260"/>
                  <a:gd name="T23" fmla="*/ 32 h 44"/>
                  <a:gd name="T24" fmla="*/ 24 w 260"/>
                  <a:gd name="T25" fmla="*/ 34 h 44"/>
                  <a:gd name="T26" fmla="*/ 40 w 260"/>
                  <a:gd name="T27" fmla="*/ 38 h 44"/>
                  <a:gd name="T28" fmla="*/ 82 w 260"/>
                  <a:gd name="T29" fmla="*/ 42 h 44"/>
                  <a:gd name="T30" fmla="*/ 132 w 260"/>
                  <a:gd name="T31" fmla="*/ 44 h 44"/>
                  <a:gd name="T32" fmla="*/ 132 w 260"/>
                  <a:gd name="T33" fmla="*/ 44 h 44"/>
                  <a:gd name="T34" fmla="*/ 182 w 260"/>
                  <a:gd name="T35" fmla="*/ 42 h 44"/>
                  <a:gd name="T36" fmla="*/ 222 w 260"/>
                  <a:gd name="T37" fmla="*/ 38 h 44"/>
                  <a:gd name="T38" fmla="*/ 250 w 260"/>
                  <a:gd name="T39" fmla="*/ 32 h 44"/>
                  <a:gd name="T40" fmla="*/ 258 w 260"/>
                  <a:gd name="T41" fmla="*/ 28 h 44"/>
                  <a:gd name="T42" fmla="*/ 260 w 260"/>
                  <a:gd name="T43" fmla="*/ 24 h 44"/>
                  <a:gd name="T44" fmla="*/ 260 w 260"/>
                  <a:gd name="T45" fmla="*/ 24 h 44"/>
                  <a:gd name="T46" fmla="*/ 260 w 260"/>
                  <a:gd name="T47" fmla="*/ 22 h 44"/>
                  <a:gd name="T48" fmla="*/ 258 w 260"/>
                  <a:gd name="T49" fmla="*/ 20 h 44"/>
                  <a:gd name="T50" fmla="*/ 250 w 260"/>
                  <a:gd name="T51" fmla="*/ 16 h 44"/>
                  <a:gd name="T52" fmla="*/ 238 w 260"/>
                  <a:gd name="T53" fmla="*/ 10 h 44"/>
                  <a:gd name="T54" fmla="*/ 222 w 260"/>
                  <a:gd name="T55" fmla="*/ 8 h 44"/>
                  <a:gd name="T56" fmla="*/ 182 w 260"/>
                  <a:gd name="T57" fmla="*/ 2 h 44"/>
                  <a:gd name="T58" fmla="*/ 132 w 260"/>
                  <a:gd name="T5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0" h="44">
                    <a:moveTo>
                      <a:pt x="132" y="0"/>
                    </a:moveTo>
                    <a:lnTo>
                      <a:pt x="132" y="0"/>
                    </a:lnTo>
                    <a:lnTo>
                      <a:pt x="82" y="2"/>
                    </a:lnTo>
                    <a:lnTo>
                      <a:pt x="40" y="8"/>
                    </a:lnTo>
                    <a:lnTo>
                      <a:pt x="24" y="10"/>
                    </a:lnTo>
                    <a:lnTo>
                      <a:pt x="10" y="16"/>
                    </a:lnTo>
                    <a:lnTo>
                      <a:pt x="2" y="20"/>
                    </a:lnTo>
                    <a:lnTo>
                      <a:pt x="0" y="22"/>
                    </a:lnTo>
                    <a:lnTo>
                      <a:pt x="0" y="24"/>
                    </a:lnTo>
                    <a:lnTo>
                      <a:pt x="0" y="24"/>
                    </a:lnTo>
                    <a:lnTo>
                      <a:pt x="2" y="28"/>
                    </a:lnTo>
                    <a:lnTo>
                      <a:pt x="10" y="32"/>
                    </a:lnTo>
                    <a:lnTo>
                      <a:pt x="24" y="34"/>
                    </a:lnTo>
                    <a:lnTo>
                      <a:pt x="40" y="38"/>
                    </a:lnTo>
                    <a:lnTo>
                      <a:pt x="82" y="42"/>
                    </a:lnTo>
                    <a:lnTo>
                      <a:pt x="132" y="44"/>
                    </a:lnTo>
                    <a:lnTo>
                      <a:pt x="132" y="44"/>
                    </a:lnTo>
                    <a:lnTo>
                      <a:pt x="182" y="42"/>
                    </a:lnTo>
                    <a:lnTo>
                      <a:pt x="222" y="38"/>
                    </a:lnTo>
                    <a:lnTo>
                      <a:pt x="250" y="32"/>
                    </a:lnTo>
                    <a:lnTo>
                      <a:pt x="258" y="28"/>
                    </a:lnTo>
                    <a:lnTo>
                      <a:pt x="260" y="24"/>
                    </a:lnTo>
                    <a:lnTo>
                      <a:pt x="260" y="24"/>
                    </a:lnTo>
                    <a:lnTo>
                      <a:pt x="260" y="22"/>
                    </a:lnTo>
                    <a:lnTo>
                      <a:pt x="258" y="20"/>
                    </a:lnTo>
                    <a:lnTo>
                      <a:pt x="250" y="16"/>
                    </a:lnTo>
                    <a:lnTo>
                      <a:pt x="238" y="10"/>
                    </a:lnTo>
                    <a:lnTo>
                      <a:pt x="222" y="8"/>
                    </a:lnTo>
                    <a:lnTo>
                      <a:pt x="182" y="2"/>
                    </a:lnTo>
                    <a:lnTo>
                      <a:pt x="1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9" name="Freeform 677"/>
              <p:cNvSpPr>
                <a:spLocks noEditPoints="1"/>
              </p:cNvSpPr>
              <p:nvPr/>
            </p:nvSpPr>
            <p:spPr bwMode="auto">
              <a:xfrm>
                <a:off x="4765" y="4204"/>
                <a:ext cx="256" cy="44"/>
              </a:xfrm>
              <a:custGeom>
                <a:avLst/>
                <a:gdLst>
                  <a:gd name="T0" fmla="*/ 130 w 256"/>
                  <a:gd name="T1" fmla="*/ 42 h 44"/>
                  <a:gd name="T2" fmla="*/ 130 w 256"/>
                  <a:gd name="T3" fmla="*/ 42 h 44"/>
                  <a:gd name="T4" fmla="*/ 80 w 256"/>
                  <a:gd name="T5" fmla="*/ 42 h 44"/>
                  <a:gd name="T6" fmla="*/ 40 w 256"/>
                  <a:gd name="T7" fmla="*/ 38 h 44"/>
                  <a:gd name="T8" fmla="*/ 12 w 256"/>
                  <a:gd name="T9" fmla="*/ 32 h 44"/>
                  <a:gd name="T10" fmla="*/ 6 w 256"/>
                  <a:gd name="T11" fmla="*/ 28 h 44"/>
                  <a:gd name="T12" fmla="*/ 2 w 256"/>
                  <a:gd name="T13" fmla="*/ 24 h 44"/>
                  <a:gd name="T14" fmla="*/ 2 w 256"/>
                  <a:gd name="T15" fmla="*/ 24 h 44"/>
                  <a:gd name="T16" fmla="*/ 6 w 256"/>
                  <a:gd name="T17" fmla="*/ 20 h 44"/>
                  <a:gd name="T18" fmla="*/ 12 w 256"/>
                  <a:gd name="T19" fmla="*/ 16 h 44"/>
                  <a:gd name="T20" fmla="*/ 24 w 256"/>
                  <a:gd name="T21" fmla="*/ 12 h 44"/>
                  <a:gd name="T22" fmla="*/ 40 w 256"/>
                  <a:gd name="T23" fmla="*/ 8 h 44"/>
                  <a:gd name="T24" fmla="*/ 80 w 256"/>
                  <a:gd name="T25" fmla="*/ 2 h 44"/>
                  <a:gd name="T26" fmla="*/ 130 w 256"/>
                  <a:gd name="T27" fmla="*/ 0 h 44"/>
                  <a:gd name="T28" fmla="*/ 130 w 256"/>
                  <a:gd name="T29" fmla="*/ 0 h 44"/>
                  <a:gd name="T30" fmla="*/ 178 w 256"/>
                  <a:gd name="T31" fmla="*/ 2 h 44"/>
                  <a:gd name="T32" fmla="*/ 218 w 256"/>
                  <a:gd name="T33" fmla="*/ 8 h 44"/>
                  <a:gd name="T34" fmla="*/ 232 w 256"/>
                  <a:gd name="T35" fmla="*/ 12 h 44"/>
                  <a:gd name="T36" fmla="*/ 244 w 256"/>
                  <a:gd name="T37" fmla="*/ 16 h 44"/>
                  <a:gd name="T38" fmla="*/ 252 w 256"/>
                  <a:gd name="T39" fmla="*/ 20 h 44"/>
                  <a:gd name="T40" fmla="*/ 254 w 256"/>
                  <a:gd name="T41" fmla="*/ 24 h 44"/>
                  <a:gd name="T42" fmla="*/ 254 w 256"/>
                  <a:gd name="T43" fmla="*/ 24 h 44"/>
                  <a:gd name="T44" fmla="*/ 252 w 256"/>
                  <a:gd name="T45" fmla="*/ 28 h 44"/>
                  <a:gd name="T46" fmla="*/ 244 w 256"/>
                  <a:gd name="T47" fmla="*/ 32 h 44"/>
                  <a:gd name="T48" fmla="*/ 218 w 256"/>
                  <a:gd name="T49" fmla="*/ 38 h 44"/>
                  <a:gd name="T50" fmla="*/ 178 w 256"/>
                  <a:gd name="T51" fmla="*/ 42 h 44"/>
                  <a:gd name="T52" fmla="*/ 130 w 256"/>
                  <a:gd name="T53" fmla="*/ 42 h 44"/>
                  <a:gd name="T54" fmla="*/ 130 w 256"/>
                  <a:gd name="T55" fmla="*/ 0 h 44"/>
                  <a:gd name="T56" fmla="*/ 130 w 256"/>
                  <a:gd name="T57" fmla="*/ 0 h 44"/>
                  <a:gd name="T58" fmla="*/ 80 w 256"/>
                  <a:gd name="T59" fmla="*/ 2 h 44"/>
                  <a:gd name="T60" fmla="*/ 38 w 256"/>
                  <a:gd name="T61" fmla="*/ 8 h 44"/>
                  <a:gd name="T62" fmla="*/ 22 w 256"/>
                  <a:gd name="T63" fmla="*/ 12 h 44"/>
                  <a:gd name="T64" fmla="*/ 10 w 256"/>
                  <a:gd name="T65" fmla="*/ 16 h 44"/>
                  <a:gd name="T66" fmla="*/ 4 w 256"/>
                  <a:gd name="T67" fmla="*/ 20 h 44"/>
                  <a:gd name="T68" fmla="*/ 0 w 256"/>
                  <a:gd name="T69" fmla="*/ 24 h 44"/>
                  <a:gd name="T70" fmla="*/ 0 w 256"/>
                  <a:gd name="T71" fmla="*/ 24 h 44"/>
                  <a:gd name="T72" fmla="*/ 4 w 256"/>
                  <a:gd name="T73" fmla="*/ 28 h 44"/>
                  <a:gd name="T74" fmla="*/ 10 w 256"/>
                  <a:gd name="T75" fmla="*/ 32 h 44"/>
                  <a:gd name="T76" fmla="*/ 38 w 256"/>
                  <a:gd name="T77" fmla="*/ 38 h 44"/>
                  <a:gd name="T78" fmla="*/ 80 w 256"/>
                  <a:gd name="T79" fmla="*/ 42 h 44"/>
                  <a:gd name="T80" fmla="*/ 130 w 256"/>
                  <a:gd name="T81" fmla="*/ 44 h 44"/>
                  <a:gd name="T82" fmla="*/ 130 w 256"/>
                  <a:gd name="T83" fmla="*/ 44 h 44"/>
                  <a:gd name="T84" fmla="*/ 178 w 256"/>
                  <a:gd name="T85" fmla="*/ 42 h 44"/>
                  <a:gd name="T86" fmla="*/ 218 w 256"/>
                  <a:gd name="T87" fmla="*/ 38 h 44"/>
                  <a:gd name="T88" fmla="*/ 246 w 256"/>
                  <a:gd name="T89" fmla="*/ 32 h 44"/>
                  <a:gd name="T90" fmla="*/ 254 w 256"/>
                  <a:gd name="T91" fmla="*/ 28 h 44"/>
                  <a:gd name="T92" fmla="*/ 256 w 256"/>
                  <a:gd name="T93" fmla="*/ 24 h 44"/>
                  <a:gd name="T94" fmla="*/ 256 w 256"/>
                  <a:gd name="T95" fmla="*/ 24 h 44"/>
                  <a:gd name="T96" fmla="*/ 254 w 256"/>
                  <a:gd name="T97" fmla="*/ 20 h 44"/>
                  <a:gd name="T98" fmla="*/ 246 w 256"/>
                  <a:gd name="T99" fmla="*/ 16 h 44"/>
                  <a:gd name="T100" fmla="*/ 234 w 256"/>
                  <a:gd name="T101" fmla="*/ 12 h 44"/>
                  <a:gd name="T102" fmla="*/ 218 w 256"/>
                  <a:gd name="T103" fmla="*/ 8 h 44"/>
                  <a:gd name="T104" fmla="*/ 178 w 256"/>
                  <a:gd name="T105" fmla="*/ 2 h 44"/>
                  <a:gd name="T106" fmla="*/ 130 w 256"/>
                  <a:gd name="T107"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6" h="44">
                    <a:moveTo>
                      <a:pt x="130" y="42"/>
                    </a:moveTo>
                    <a:lnTo>
                      <a:pt x="130" y="42"/>
                    </a:lnTo>
                    <a:lnTo>
                      <a:pt x="80" y="42"/>
                    </a:lnTo>
                    <a:lnTo>
                      <a:pt x="40" y="38"/>
                    </a:lnTo>
                    <a:lnTo>
                      <a:pt x="12" y="32"/>
                    </a:lnTo>
                    <a:lnTo>
                      <a:pt x="6" y="28"/>
                    </a:lnTo>
                    <a:lnTo>
                      <a:pt x="2" y="24"/>
                    </a:lnTo>
                    <a:lnTo>
                      <a:pt x="2" y="24"/>
                    </a:lnTo>
                    <a:lnTo>
                      <a:pt x="6" y="20"/>
                    </a:lnTo>
                    <a:lnTo>
                      <a:pt x="12" y="16"/>
                    </a:lnTo>
                    <a:lnTo>
                      <a:pt x="24" y="12"/>
                    </a:lnTo>
                    <a:lnTo>
                      <a:pt x="40" y="8"/>
                    </a:lnTo>
                    <a:lnTo>
                      <a:pt x="80" y="2"/>
                    </a:lnTo>
                    <a:lnTo>
                      <a:pt x="130" y="0"/>
                    </a:lnTo>
                    <a:lnTo>
                      <a:pt x="130" y="0"/>
                    </a:lnTo>
                    <a:lnTo>
                      <a:pt x="178" y="2"/>
                    </a:lnTo>
                    <a:lnTo>
                      <a:pt x="218" y="8"/>
                    </a:lnTo>
                    <a:lnTo>
                      <a:pt x="232" y="12"/>
                    </a:lnTo>
                    <a:lnTo>
                      <a:pt x="244" y="16"/>
                    </a:lnTo>
                    <a:lnTo>
                      <a:pt x="252" y="20"/>
                    </a:lnTo>
                    <a:lnTo>
                      <a:pt x="254" y="24"/>
                    </a:lnTo>
                    <a:lnTo>
                      <a:pt x="254" y="24"/>
                    </a:lnTo>
                    <a:lnTo>
                      <a:pt x="252" y="28"/>
                    </a:lnTo>
                    <a:lnTo>
                      <a:pt x="244" y="32"/>
                    </a:lnTo>
                    <a:lnTo>
                      <a:pt x="218" y="38"/>
                    </a:lnTo>
                    <a:lnTo>
                      <a:pt x="178" y="42"/>
                    </a:lnTo>
                    <a:lnTo>
                      <a:pt x="130" y="42"/>
                    </a:lnTo>
                    <a:close/>
                    <a:moveTo>
                      <a:pt x="130" y="0"/>
                    </a:moveTo>
                    <a:lnTo>
                      <a:pt x="130" y="0"/>
                    </a:lnTo>
                    <a:lnTo>
                      <a:pt x="80" y="2"/>
                    </a:lnTo>
                    <a:lnTo>
                      <a:pt x="38" y="8"/>
                    </a:lnTo>
                    <a:lnTo>
                      <a:pt x="22" y="12"/>
                    </a:lnTo>
                    <a:lnTo>
                      <a:pt x="10" y="16"/>
                    </a:lnTo>
                    <a:lnTo>
                      <a:pt x="4" y="20"/>
                    </a:lnTo>
                    <a:lnTo>
                      <a:pt x="0" y="24"/>
                    </a:lnTo>
                    <a:lnTo>
                      <a:pt x="0" y="24"/>
                    </a:lnTo>
                    <a:lnTo>
                      <a:pt x="4" y="28"/>
                    </a:lnTo>
                    <a:lnTo>
                      <a:pt x="10" y="32"/>
                    </a:lnTo>
                    <a:lnTo>
                      <a:pt x="38" y="38"/>
                    </a:lnTo>
                    <a:lnTo>
                      <a:pt x="80" y="42"/>
                    </a:lnTo>
                    <a:lnTo>
                      <a:pt x="130" y="44"/>
                    </a:lnTo>
                    <a:lnTo>
                      <a:pt x="130" y="44"/>
                    </a:lnTo>
                    <a:lnTo>
                      <a:pt x="178" y="42"/>
                    </a:lnTo>
                    <a:lnTo>
                      <a:pt x="218" y="38"/>
                    </a:lnTo>
                    <a:lnTo>
                      <a:pt x="246" y="32"/>
                    </a:lnTo>
                    <a:lnTo>
                      <a:pt x="254" y="28"/>
                    </a:lnTo>
                    <a:lnTo>
                      <a:pt x="256" y="24"/>
                    </a:lnTo>
                    <a:lnTo>
                      <a:pt x="256" y="24"/>
                    </a:lnTo>
                    <a:lnTo>
                      <a:pt x="254" y="20"/>
                    </a:lnTo>
                    <a:lnTo>
                      <a:pt x="246" y="16"/>
                    </a:lnTo>
                    <a:lnTo>
                      <a:pt x="234" y="12"/>
                    </a:lnTo>
                    <a:lnTo>
                      <a:pt x="218" y="8"/>
                    </a:lnTo>
                    <a:lnTo>
                      <a:pt x="178" y="2"/>
                    </a:lnTo>
                    <a:lnTo>
                      <a:pt x="130" y="0"/>
                    </a:lnTo>
                    <a:close/>
                  </a:path>
                </a:pathLst>
              </a:custGeom>
              <a:solidFill>
                <a:srgbClr val="7C73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0" name="Freeform 678"/>
              <p:cNvSpPr>
                <a:spLocks/>
              </p:cNvSpPr>
              <p:nvPr/>
            </p:nvSpPr>
            <p:spPr bwMode="auto">
              <a:xfrm>
                <a:off x="4767" y="4204"/>
                <a:ext cx="252" cy="42"/>
              </a:xfrm>
              <a:custGeom>
                <a:avLst/>
                <a:gdLst>
                  <a:gd name="T0" fmla="*/ 128 w 252"/>
                  <a:gd name="T1" fmla="*/ 42 h 42"/>
                  <a:gd name="T2" fmla="*/ 128 w 252"/>
                  <a:gd name="T3" fmla="*/ 42 h 42"/>
                  <a:gd name="T4" fmla="*/ 78 w 252"/>
                  <a:gd name="T5" fmla="*/ 42 h 42"/>
                  <a:gd name="T6" fmla="*/ 38 w 252"/>
                  <a:gd name="T7" fmla="*/ 38 h 42"/>
                  <a:gd name="T8" fmla="*/ 10 w 252"/>
                  <a:gd name="T9" fmla="*/ 32 h 42"/>
                  <a:gd name="T10" fmla="*/ 4 w 252"/>
                  <a:gd name="T11" fmla="*/ 28 h 42"/>
                  <a:gd name="T12" fmla="*/ 0 w 252"/>
                  <a:gd name="T13" fmla="*/ 24 h 42"/>
                  <a:gd name="T14" fmla="*/ 0 w 252"/>
                  <a:gd name="T15" fmla="*/ 24 h 42"/>
                  <a:gd name="T16" fmla="*/ 4 w 252"/>
                  <a:gd name="T17" fmla="*/ 20 h 42"/>
                  <a:gd name="T18" fmla="*/ 10 w 252"/>
                  <a:gd name="T19" fmla="*/ 16 h 42"/>
                  <a:gd name="T20" fmla="*/ 22 w 252"/>
                  <a:gd name="T21" fmla="*/ 12 h 42"/>
                  <a:gd name="T22" fmla="*/ 38 w 252"/>
                  <a:gd name="T23" fmla="*/ 8 h 42"/>
                  <a:gd name="T24" fmla="*/ 78 w 252"/>
                  <a:gd name="T25" fmla="*/ 2 h 42"/>
                  <a:gd name="T26" fmla="*/ 128 w 252"/>
                  <a:gd name="T27" fmla="*/ 0 h 42"/>
                  <a:gd name="T28" fmla="*/ 128 w 252"/>
                  <a:gd name="T29" fmla="*/ 0 h 42"/>
                  <a:gd name="T30" fmla="*/ 176 w 252"/>
                  <a:gd name="T31" fmla="*/ 2 h 42"/>
                  <a:gd name="T32" fmla="*/ 216 w 252"/>
                  <a:gd name="T33" fmla="*/ 8 h 42"/>
                  <a:gd name="T34" fmla="*/ 230 w 252"/>
                  <a:gd name="T35" fmla="*/ 12 h 42"/>
                  <a:gd name="T36" fmla="*/ 242 w 252"/>
                  <a:gd name="T37" fmla="*/ 16 h 42"/>
                  <a:gd name="T38" fmla="*/ 250 w 252"/>
                  <a:gd name="T39" fmla="*/ 20 h 42"/>
                  <a:gd name="T40" fmla="*/ 252 w 252"/>
                  <a:gd name="T41" fmla="*/ 24 h 42"/>
                  <a:gd name="T42" fmla="*/ 252 w 252"/>
                  <a:gd name="T43" fmla="*/ 24 h 42"/>
                  <a:gd name="T44" fmla="*/ 250 w 252"/>
                  <a:gd name="T45" fmla="*/ 28 h 42"/>
                  <a:gd name="T46" fmla="*/ 242 w 252"/>
                  <a:gd name="T47" fmla="*/ 32 h 42"/>
                  <a:gd name="T48" fmla="*/ 216 w 252"/>
                  <a:gd name="T49" fmla="*/ 38 h 42"/>
                  <a:gd name="T50" fmla="*/ 176 w 252"/>
                  <a:gd name="T51" fmla="*/ 42 h 42"/>
                  <a:gd name="T52" fmla="*/ 128 w 252"/>
                  <a:gd name="T5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42">
                    <a:moveTo>
                      <a:pt x="128" y="42"/>
                    </a:moveTo>
                    <a:lnTo>
                      <a:pt x="128" y="42"/>
                    </a:lnTo>
                    <a:lnTo>
                      <a:pt x="78" y="42"/>
                    </a:lnTo>
                    <a:lnTo>
                      <a:pt x="38" y="38"/>
                    </a:lnTo>
                    <a:lnTo>
                      <a:pt x="10" y="32"/>
                    </a:lnTo>
                    <a:lnTo>
                      <a:pt x="4" y="28"/>
                    </a:lnTo>
                    <a:lnTo>
                      <a:pt x="0" y="24"/>
                    </a:lnTo>
                    <a:lnTo>
                      <a:pt x="0" y="24"/>
                    </a:lnTo>
                    <a:lnTo>
                      <a:pt x="4" y="20"/>
                    </a:lnTo>
                    <a:lnTo>
                      <a:pt x="10" y="16"/>
                    </a:lnTo>
                    <a:lnTo>
                      <a:pt x="22" y="12"/>
                    </a:lnTo>
                    <a:lnTo>
                      <a:pt x="38" y="8"/>
                    </a:lnTo>
                    <a:lnTo>
                      <a:pt x="78" y="2"/>
                    </a:lnTo>
                    <a:lnTo>
                      <a:pt x="128" y="0"/>
                    </a:lnTo>
                    <a:lnTo>
                      <a:pt x="128" y="0"/>
                    </a:lnTo>
                    <a:lnTo>
                      <a:pt x="176" y="2"/>
                    </a:lnTo>
                    <a:lnTo>
                      <a:pt x="216" y="8"/>
                    </a:lnTo>
                    <a:lnTo>
                      <a:pt x="230" y="12"/>
                    </a:lnTo>
                    <a:lnTo>
                      <a:pt x="242" y="16"/>
                    </a:lnTo>
                    <a:lnTo>
                      <a:pt x="250" y="20"/>
                    </a:lnTo>
                    <a:lnTo>
                      <a:pt x="252" y="24"/>
                    </a:lnTo>
                    <a:lnTo>
                      <a:pt x="252" y="24"/>
                    </a:lnTo>
                    <a:lnTo>
                      <a:pt x="250" y="28"/>
                    </a:lnTo>
                    <a:lnTo>
                      <a:pt x="242" y="32"/>
                    </a:lnTo>
                    <a:lnTo>
                      <a:pt x="216" y="38"/>
                    </a:lnTo>
                    <a:lnTo>
                      <a:pt x="176" y="42"/>
                    </a:lnTo>
                    <a:lnTo>
                      <a:pt x="128" y="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1" name="Freeform 679"/>
              <p:cNvSpPr>
                <a:spLocks/>
              </p:cNvSpPr>
              <p:nvPr/>
            </p:nvSpPr>
            <p:spPr bwMode="auto">
              <a:xfrm>
                <a:off x="4765" y="4204"/>
                <a:ext cx="256" cy="44"/>
              </a:xfrm>
              <a:custGeom>
                <a:avLst/>
                <a:gdLst>
                  <a:gd name="T0" fmla="*/ 130 w 256"/>
                  <a:gd name="T1" fmla="*/ 0 h 44"/>
                  <a:gd name="T2" fmla="*/ 130 w 256"/>
                  <a:gd name="T3" fmla="*/ 0 h 44"/>
                  <a:gd name="T4" fmla="*/ 80 w 256"/>
                  <a:gd name="T5" fmla="*/ 2 h 44"/>
                  <a:gd name="T6" fmla="*/ 38 w 256"/>
                  <a:gd name="T7" fmla="*/ 8 h 44"/>
                  <a:gd name="T8" fmla="*/ 22 w 256"/>
                  <a:gd name="T9" fmla="*/ 12 h 44"/>
                  <a:gd name="T10" fmla="*/ 10 w 256"/>
                  <a:gd name="T11" fmla="*/ 16 h 44"/>
                  <a:gd name="T12" fmla="*/ 4 w 256"/>
                  <a:gd name="T13" fmla="*/ 20 h 44"/>
                  <a:gd name="T14" fmla="*/ 0 w 256"/>
                  <a:gd name="T15" fmla="*/ 24 h 44"/>
                  <a:gd name="T16" fmla="*/ 0 w 256"/>
                  <a:gd name="T17" fmla="*/ 24 h 44"/>
                  <a:gd name="T18" fmla="*/ 4 w 256"/>
                  <a:gd name="T19" fmla="*/ 28 h 44"/>
                  <a:gd name="T20" fmla="*/ 10 w 256"/>
                  <a:gd name="T21" fmla="*/ 32 h 44"/>
                  <a:gd name="T22" fmla="*/ 38 w 256"/>
                  <a:gd name="T23" fmla="*/ 38 h 44"/>
                  <a:gd name="T24" fmla="*/ 80 w 256"/>
                  <a:gd name="T25" fmla="*/ 42 h 44"/>
                  <a:gd name="T26" fmla="*/ 130 w 256"/>
                  <a:gd name="T27" fmla="*/ 44 h 44"/>
                  <a:gd name="T28" fmla="*/ 130 w 256"/>
                  <a:gd name="T29" fmla="*/ 44 h 44"/>
                  <a:gd name="T30" fmla="*/ 178 w 256"/>
                  <a:gd name="T31" fmla="*/ 42 h 44"/>
                  <a:gd name="T32" fmla="*/ 218 w 256"/>
                  <a:gd name="T33" fmla="*/ 38 h 44"/>
                  <a:gd name="T34" fmla="*/ 246 w 256"/>
                  <a:gd name="T35" fmla="*/ 32 h 44"/>
                  <a:gd name="T36" fmla="*/ 254 w 256"/>
                  <a:gd name="T37" fmla="*/ 28 h 44"/>
                  <a:gd name="T38" fmla="*/ 256 w 256"/>
                  <a:gd name="T39" fmla="*/ 24 h 44"/>
                  <a:gd name="T40" fmla="*/ 256 w 256"/>
                  <a:gd name="T41" fmla="*/ 24 h 44"/>
                  <a:gd name="T42" fmla="*/ 254 w 256"/>
                  <a:gd name="T43" fmla="*/ 20 h 44"/>
                  <a:gd name="T44" fmla="*/ 246 w 256"/>
                  <a:gd name="T45" fmla="*/ 16 h 44"/>
                  <a:gd name="T46" fmla="*/ 234 w 256"/>
                  <a:gd name="T47" fmla="*/ 12 h 44"/>
                  <a:gd name="T48" fmla="*/ 218 w 256"/>
                  <a:gd name="T49" fmla="*/ 8 h 44"/>
                  <a:gd name="T50" fmla="*/ 178 w 256"/>
                  <a:gd name="T51" fmla="*/ 2 h 44"/>
                  <a:gd name="T52" fmla="*/ 130 w 256"/>
                  <a:gd name="T5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6" h="44">
                    <a:moveTo>
                      <a:pt x="130" y="0"/>
                    </a:moveTo>
                    <a:lnTo>
                      <a:pt x="130" y="0"/>
                    </a:lnTo>
                    <a:lnTo>
                      <a:pt x="80" y="2"/>
                    </a:lnTo>
                    <a:lnTo>
                      <a:pt x="38" y="8"/>
                    </a:lnTo>
                    <a:lnTo>
                      <a:pt x="22" y="12"/>
                    </a:lnTo>
                    <a:lnTo>
                      <a:pt x="10" y="16"/>
                    </a:lnTo>
                    <a:lnTo>
                      <a:pt x="4" y="20"/>
                    </a:lnTo>
                    <a:lnTo>
                      <a:pt x="0" y="24"/>
                    </a:lnTo>
                    <a:lnTo>
                      <a:pt x="0" y="24"/>
                    </a:lnTo>
                    <a:lnTo>
                      <a:pt x="4" y="28"/>
                    </a:lnTo>
                    <a:lnTo>
                      <a:pt x="10" y="32"/>
                    </a:lnTo>
                    <a:lnTo>
                      <a:pt x="38" y="38"/>
                    </a:lnTo>
                    <a:lnTo>
                      <a:pt x="80" y="42"/>
                    </a:lnTo>
                    <a:lnTo>
                      <a:pt x="130" y="44"/>
                    </a:lnTo>
                    <a:lnTo>
                      <a:pt x="130" y="44"/>
                    </a:lnTo>
                    <a:lnTo>
                      <a:pt x="178" y="42"/>
                    </a:lnTo>
                    <a:lnTo>
                      <a:pt x="218" y="38"/>
                    </a:lnTo>
                    <a:lnTo>
                      <a:pt x="246" y="32"/>
                    </a:lnTo>
                    <a:lnTo>
                      <a:pt x="254" y="28"/>
                    </a:lnTo>
                    <a:lnTo>
                      <a:pt x="256" y="24"/>
                    </a:lnTo>
                    <a:lnTo>
                      <a:pt x="256" y="24"/>
                    </a:lnTo>
                    <a:lnTo>
                      <a:pt x="254" y="20"/>
                    </a:lnTo>
                    <a:lnTo>
                      <a:pt x="246" y="16"/>
                    </a:lnTo>
                    <a:lnTo>
                      <a:pt x="234" y="12"/>
                    </a:lnTo>
                    <a:lnTo>
                      <a:pt x="218" y="8"/>
                    </a:lnTo>
                    <a:lnTo>
                      <a:pt x="178" y="2"/>
                    </a:lnTo>
                    <a:lnTo>
                      <a:pt x="1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2" name="Freeform 680"/>
              <p:cNvSpPr>
                <a:spLocks noEditPoints="1"/>
              </p:cNvSpPr>
              <p:nvPr/>
            </p:nvSpPr>
            <p:spPr bwMode="auto">
              <a:xfrm>
                <a:off x="4767" y="4204"/>
                <a:ext cx="252" cy="42"/>
              </a:xfrm>
              <a:custGeom>
                <a:avLst/>
                <a:gdLst>
                  <a:gd name="T0" fmla="*/ 128 w 252"/>
                  <a:gd name="T1" fmla="*/ 42 h 42"/>
                  <a:gd name="T2" fmla="*/ 128 w 252"/>
                  <a:gd name="T3" fmla="*/ 42 h 42"/>
                  <a:gd name="T4" fmla="*/ 80 w 252"/>
                  <a:gd name="T5" fmla="*/ 42 h 42"/>
                  <a:gd name="T6" fmla="*/ 40 w 252"/>
                  <a:gd name="T7" fmla="*/ 38 h 42"/>
                  <a:gd name="T8" fmla="*/ 12 w 252"/>
                  <a:gd name="T9" fmla="*/ 32 h 42"/>
                  <a:gd name="T10" fmla="*/ 6 w 252"/>
                  <a:gd name="T11" fmla="*/ 28 h 42"/>
                  <a:gd name="T12" fmla="*/ 2 w 252"/>
                  <a:gd name="T13" fmla="*/ 24 h 42"/>
                  <a:gd name="T14" fmla="*/ 2 w 252"/>
                  <a:gd name="T15" fmla="*/ 24 h 42"/>
                  <a:gd name="T16" fmla="*/ 6 w 252"/>
                  <a:gd name="T17" fmla="*/ 20 h 42"/>
                  <a:gd name="T18" fmla="*/ 12 w 252"/>
                  <a:gd name="T19" fmla="*/ 16 h 42"/>
                  <a:gd name="T20" fmla="*/ 24 w 252"/>
                  <a:gd name="T21" fmla="*/ 12 h 42"/>
                  <a:gd name="T22" fmla="*/ 40 w 252"/>
                  <a:gd name="T23" fmla="*/ 8 h 42"/>
                  <a:gd name="T24" fmla="*/ 80 w 252"/>
                  <a:gd name="T25" fmla="*/ 2 h 42"/>
                  <a:gd name="T26" fmla="*/ 128 w 252"/>
                  <a:gd name="T27" fmla="*/ 0 h 42"/>
                  <a:gd name="T28" fmla="*/ 128 w 252"/>
                  <a:gd name="T29" fmla="*/ 0 h 42"/>
                  <a:gd name="T30" fmla="*/ 176 w 252"/>
                  <a:gd name="T31" fmla="*/ 2 h 42"/>
                  <a:gd name="T32" fmla="*/ 214 w 252"/>
                  <a:gd name="T33" fmla="*/ 8 h 42"/>
                  <a:gd name="T34" fmla="*/ 230 w 252"/>
                  <a:gd name="T35" fmla="*/ 12 h 42"/>
                  <a:gd name="T36" fmla="*/ 240 w 252"/>
                  <a:gd name="T37" fmla="*/ 16 h 42"/>
                  <a:gd name="T38" fmla="*/ 248 w 252"/>
                  <a:gd name="T39" fmla="*/ 20 h 42"/>
                  <a:gd name="T40" fmla="*/ 250 w 252"/>
                  <a:gd name="T41" fmla="*/ 24 h 42"/>
                  <a:gd name="T42" fmla="*/ 250 w 252"/>
                  <a:gd name="T43" fmla="*/ 24 h 42"/>
                  <a:gd name="T44" fmla="*/ 248 w 252"/>
                  <a:gd name="T45" fmla="*/ 28 h 42"/>
                  <a:gd name="T46" fmla="*/ 240 w 252"/>
                  <a:gd name="T47" fmla="*/ 32 h 42"/>
                  <a:gd name="T48" fmla="*/ 214 w 252"/>
                  <a:gd name="T49" fmla="*/ 38 h 42"/>
                  <a:gd name="T50" fmla="*/ 176 w 252"/>
                  <a:gd name="T51" fmla="*/ 42 h 42"/>
                  <a:gd name="T52" fmla="*/ 128 w 252"/>
                  <a:gd name="T53" fmla="*/ 42 h 42"/>
                  <a:gd name="T54" fmla="*/ 128 w 252"/>
                  <a:gd name="T55" fmla="*/ 0 h 42"/>
                  <a:gd name="T56" fmla="*/ 128 w 252"/>
                  <a:gd name="T57" fmla="*/ 0 h 42"/>
                  <a:gd name="T58" fmla="*/ 78 w 252"/>
                  <a:gd name="T59" fmla="*/ 2 h 42"/>
                  <a:gd name="T60" fmla="*/ 38 w 252"/>
                  <a:gd name="T61" fmla="*/ 8 h 42"/>
                  <a:gd name="T62" fmla="*/ 22 w 252"/>
                  <a:gd name="T63" fmla="*/ 12 h 42"/>
                  <a:gd name="T64" fmla="*/ 10 w 252"/>
                  <a:gd name="T65" fmla="*/ 16 h 42"/>
                  <a:gd name="T66" fmla="*/ 4 w 252"/>
                  <a:gd name="T67" fmla="*/ 20 h 42"/>
                  <a:gd name="T68" fmla="*/ 0 w 252"/>
                  <a:gd name="T69" fmla="*/ 24 h 42"/>
                  <a:gd name="T70" fmla="*/ 0 w 252"/>
                  <a:gd name="T71" fmla="*/ 24 h 42"/>
                  <a:gd name="T72" fmla="*/ 4 w 252"/>
                  <a:gd name="T73" fmla="*/ 28 h 42"/>
                  <a:gd name="T74" fmla="*/ 10 w 252"/>
                  <a:gd name="T75" fmla="*/ 32 h 42"/>
                  <a:gd name="T76" fmla="*/ 38 w 252"/>
                  <a:gd name="T77" fmla="*/ 38 h 42"/>
                  <a:gd name="T78" fmla="*/ 78 w 252"/>
                  <a:gd name="T79" fmla="*/ 42 h 42"/>
                  <a:gd name="T80" fmla="*/ 128 w 252"/>
                  <a:gd name="T81" fmla="*/ 42 h 42"/>
                  <a:gd name="T82" fmla="*/ 128 w 252"/>
                  <a:gd name="T83" fmla="*/ 42 h 42"/>
                  <a:gd name="T84" fmla="*/ 176 w 252"/>
                  <a:gd name="T85" fmla="*/ 42 h 42"/>
                  <a:gd name="T86" fmla="*/ 216 w 252"/>
                  <a:gd name="T87" fmla="*/ 38 h 42"/>
                  <a:gd name="T88" fmla="*/ 242 w 252"/>
                  <a:gd name="T89" fmla="*/ 32 h 42"/>
                  <a:gd name="T90" fmla="*/ 250 w 252"/>
                  <a:gd name="T91" fmla="*/ 28 h 42"/>
                  <a:gd name="T92" fmla="*/ 252 w 252"/>
                  <a:gd name="T93" fmla="*/ 24 h 42"/>
                  <a:gd name="T94" fmla="*/ 252 w 252"/>
                  <a:gd name="T95" fmla="*/ 24 h 42"/>
                  <a:gd name="T96" fmla="*/ 250 w 252"/>
                  <a:gd name="T97" fmla="*/ 20 h 42"/>
                  <a:gd name="T98" fmla="*/ 242 w 252"/>
                  <a:gd name="T99" fmla="*/ 16 h 42"/>
                  <a:gd name="T100" fmla="*/ 230 w 252"/>
                  <a:gd name="T101" fmla="*/ 12 h 42"/>
                  <a:gd name="T102" fmla="*/ 216 w 252"/>
                  <a:gd name="T103" fmla="*/ 8 h 42"/>
                  <a:gd name="T104" fmla="*/ 176 w 252"/>
                  <a:gd name="T105" fmla="*/ 2 h 42"/>
                  <a:gd name="T106" fmla="*/ 128 w 252"/>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2" h="42">
                    <a:moveTo>
                      <a:pt x="128" y="42"/>
                    </a:moveTo>
                    <a:lnTo>
                      <a:pt x="128" y="42"/>
                    </a:lnTo>
                    <a:lnTo>
                      <a:pt x="80" y="42"/>
                    </a:lnTo>
                    <a:lnTo>
                      <a:pt x="40" y="38"/>
                    </a:lnTo>
                    <a:lnTo>
                      <a:pt x="12" y="32"/>
                    </a:lnTo>
                    <a:lnTo>
                      <a:pt x="6" y="28"/>
                    </a:lnTo>
                    <a:lnTo>
                      <a:pt x="2" y="24"/>
                    </a:lnTo>
                    <a:lnTo>
                      <a:pt x="2" y="24"/>
                    </a:lnTo>
                    <a:lnTo>
                      <a:pt x="6" y="20"/>
                    </a:lnTo>
                    <a:lnTo>
                      <a:pt x="12" y="16"/>
                    </a:lnTo>
                    <a:lnTo>
                      <a:pt x="24" y="12"/>
                    </a:lnTo>
                    <a:lnTo>
                      <a:pt x="40" y="8"/>
                    </a:lnTo>
                    <a:lnTo>
                      <a:pt x="80" y="2"/>
                    </a:lnTo>
                    <a:lnTo>
                      <a:pt x="128" y="0"/>
                    </a:lnTo>
                    <a:lnTo>
                      <a:pt x="128" y="0"/>
                    </a:lnTo>
                    <a:lnTo>
                      <a:pt x="176" y="2"/>
                    </a:lnTo>
                    <a:lnTo>
                      <a:pt x="214" y="8"/>
                    </a:lnTo>
                    <a:lnTo>
                      <a:pt x="230" y="12"/>
                    </a:lnTo>
                    <a:lnTo>
                      <a:pt x="240" y="16"/>
                    </a:lnTo>
                    <a:lnTo>
                      <a:pt x="248" y="20"/>
                    </a:lnTo>
                    <a:lnTo>
                      <a:pt x="250" y="24"/>
                    </a:lnTo>
                    <a:lnTo>
                      <a:pt x="250" y="24"/>
                    </a:lnTo>
                    <a:lnTo>
                      <a:pt x="248" y="28"/>
                    </a:lnTo>
                    <a:lnTo>
                      <a:pt x="240" y="32"/>
                    </a:lnTo>
                    <a:lnTo>
                      <a:pt x="214" y="38"/>
                    </a:lnTo>
                    <a:lnTo>
                      <a:pt x="176" y="42"/>
                    </a:lnTo>
                    <a:lnTo>
                      <a:pt x="128" y="42"/>
                    </a:lnTo>
                    <a:close/>
                    <a:moveTo>
                      <a:pt x="128" y="0"/>
                    </a:moveTo>
                    <a:lnTo>
                      <a:pt x="128"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8" y="42"/>
                    </a:lnTo>
                    <a:lnTo>
                      <a:pt x="128" y="42"/>
                    </a:lnTo>
                    <a:lnTo>
                      <a:pt x="176" y="42"/>
                    </a:lnTo>
                    <a:lnTo>
                      <a:pt x="216" y="38"/>
                    </a:lnTo>
                    <a:lnTo>
                      <a:pt x="242" y="32"/>
                    </a:lnTo>
                    <a:lnTo>
                      <a:pt x="250" y="28"/>
                    </a:lnTo>
                    <a:lnTo>
                      <a:pt x="252" y="24"/>
                    </a:lnTo>
                    <a:lnTo>
                      <a:pt x="252" y="24"/>
                    </a:lnTo>
                    <a:lnTo>
                      <a:pt x="250" y="20"/>
                    </a:lnTo>
                    <a:lnTo>
                      <a:pt x="242" y="16"/>
                    </a:lnTo>
                    <a:lnTo>
                      <a:pt x="230" y="12"/>
                    </a:lnTo>
                    <a:lnTo>
                      <a:pt x="216" y="8"/>
                    </a:lnTo>
                    <a:lnTo>
                      <a:pt x="176" y="2"/>
                    </a:lnTo>
                    <a:lnTo>
                      <a:pt x="128" y="0"/>
                    </a:lnTo>
                    <a:close/>
                  </a:path>
                </a:pathLst>
              </a:custGeom>
              <a:solidFill>
                <a:srgbClr val="7C736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3" name="Freeform 681"/>
              <p:cNvSpPr>
                <a:spLocks/>
              </p:cNvSpPr>
              <p:nvPr/>
            </p:nvSpPr>
            <p:spPr bwMode="auto">
              <a:xfrm>
                <a:off x="4769" y="4204"/>
                <a:ext cx="248" cy="42"/>
              </a:xfrm>
              <a:custGeom>
                <a:avLst/>
                <a:gdLst>
                  <a:gd name="T0" fmla="*/ 126 w 248"/>
                  <a:gd name="T1" fmla="*/ 42 h 42"/>
                  <a:gd name="T2" fmla="*/ 126 w 248"/>
                  <a:gd name="T3" fmla="*/ 42 h 42"/>
                  <a:gd name="T4" fmla="*/ 78 w 248"/>
                  <a:gd name="T5" fmla="*/ 42 h 42"/>
                  <a:gd name="T6" fmla="*/ 38 w 248"/>
                  <a:gd name="T7" fmla="*/ 38 h 42"/>
                  <a:gd name="T8" fmla="*/ 10 w 248"/>
                  <a:gd name="T9" fmla="*/ 32 h 42"/>
                  <a:gd name="T10" fmla="*/ 4 w 248"/>
                  <a:gd name="T11" fmla="*/ 28 h 42"/>
                  <a:gd name="T12" fmla="*/ 0 w 248"/>
                  <a:gd name="T13" fmla="*/ 24 h 42"/>
                  <a:gd name="T14" fmla="*/ 0 w 248"/>
                  <a:gd name="T15" fmla="*/ 24 h 42"/>
                  <a:gd name="T16" fmla="*/ 4 w 248"/>
                  <a:gd name="T17" fmla="*/ 20 h 42"/>
                  <a:gd name="T18" fmla="*/ 10 w 248"/>
                  <a:gd name="T19" fmla="*/ 16 h 42"/>
                  <a:gd name="T20" fmla="*/ 22 w 248"/>
                  <a:gd name="T21" fmla="*/ 12 h 42"/>
                  <a:gd name="T22" fmla="*/ 38 w 248"/>
                  <a:gd name="T23" fmla="*/ 8 h 42"/>
                  <a:gd name="T24" fmla="*/ 78 w 248"/>
                  <a:gd name="T25" fmla="*/ 2 h 42"/>
                  <a:gd name="T26" fmla="*/ 126 w 248"/>
                  <a:gd name="T27" fmla="*/ 0 h 42"/>
                  <a:gd name="T28" fmla="*/ 126 w 248"/>
                  <a:gd name="T29" fmla="*/ 0 h 42"/>
                  <a:gd name="T30" fmla="*/ 174 w 248"/>
                  <a:gd name="T31" fmla="*/ 2 h 42"/>
                  <a:gd name="T32" fmla="*/ 212 w 248"/>
                  <a:gd name="T33" fmla="*/ 8 h 42"/>
                  <a:gd name="T34" fmla="*/ 228 w 248"/>
                  <a:gd name="T35" fmla="*/ 12 h 42"/>
                  <a:gd name="T36" fmla="*/ 238 w 248"/>
                  <a:gd name="T37" fmla="*/ 16 h 42"/>
                  <a:gd name="T38" fmla="*/ 246 w 248"/>
                  <a:gd name="T39" fmla="*/ 20 h 42"/>
                  <a:gd name="T40" fmla="*/ 248 w 248"/>
                  <a:gd name="T41" fmla="*/ 24 h 42"/>
                  <a:gd name="T42" fmla="*/ 248 w 248"/>
                  <a:gd name="T43" fmla="*/ 24 h 42"/>
                  <a:gd name="T44" fmla="*/ 246 w 248"/>
                  <a:gd name="T45" fmla="*/ 28 h 42"/>
                  <a:gd name="T46" fmla="*/ 238 w 248"/>
                  <a:gd name="T47" fmla="*/ 32 h 42"/>
                  <a:gd name="T48" fmla="*/ 212 w 248"/>
                  <a:gd name="T49" fmla="*/ 38 h 42"/>
                  <a:gd name="T50" fmla="*/ 174 w 248"/>
                  <a:gd name="T51" fmla="*/ 42 h 42"/>
                  <a:gd name="T52" fmla="*/ 126 w 248"/>
                  <a:gd name="T5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42">
                    <a:moveTo>
                      <a:pt x="126" y="42"/>
                    </a:moveTo>
                    <a:lnTo>
                      <a:pt x="126" y="42"/>
                    </a:lnTo>
                    <a:lnTo>
                      <a:pt x="78" y="42"/>
                    </a:lnTo>
                    <a:lnTo>
                      <a:pt x="38" y="38"/>
                    </a:lnTo>
                    <a:lnTo>
                      <a:pt x="10" y="32"/>
                    </a:lnTo>
                    <a:lnTo>
                      <a:pt x="4" y="28"/>
                    </a:lnTo>
                    <a:lnTo>
                      <a:pt x="0" y="24"/>
                    </a:lnTo>
                    <a:lnTo>
                      <a:pt x="0" y="24"/>
                    </a:lnTo>
                    <a:lnTo>
                      <a:pt x="4" y="20"/>
                    </a:lnTo>
                    <a:lnTo>
                      <a:pt x="10" y="16"/>
                    </a:lnTo>
                    <a:lnTo>
                      <a:pt x="22" y="12"/>
                    </a:lnTo>
                    <a:lnTo>
                      <a:pt x="38" y="8"/>
                    </a:lnTo>
                    <a:lnTo>
                      <a:pt x="78" y="2"/>
                    </a:lnTo>
                    <a:lnTo>
                      <a:pt x="126" y="0"/>
                    </a:lnTo>
                    <a:lnTo>
                      <a:pt x="126" y="0"/>
                    </a:lnTo>
                    <a:lnTo>
                      <a:pt x="174" y="2"/>
                    </a:lnTo>
                    <a:lnTo>
                      <a:pt x="212" y="8"/>
                    </a:lnTo>
                    <a:lnTo>
                      <a:pt x="228" y="12"/>
                    </a:lnTo>
                    <a:lnTo>
                      <a:pt x="238" y="16"/>
                    </a:lnTo>
                    <a:lnTo>
                      <a:pt x="246" y="20"/>
                    </a:lnTo>
                    <a:lnTo>
                      <a:pt x="248" y="24"/>
                    </a:lnTo>
                    <a:lnTo>
                      <a:pt x="248" y="24"/>
                    </a:lnTo>
                    <a:lnTo>
                      <a:pt x="246" y="28"/>
                    </a:lnTo>
                    <a:lnTo>
                      <a:pt x="238" y="32"/>
                    </a:lnTo>
                    <a:lnTo>
                      <a:pt x="212" y="38"/>
                    </a:lnTo>
                    <a:lnTo>
                      <a:pt x="174" y="42"/>
                    </a:lnTo>
                    <a:lnTo>
                      <a:pt x="126" y="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4" name="Freeform 682"/>
              <p:cNvSpPr>
                <a:spLocks/>
              </p:cNvSpPr>
              <p:nvPr/>
            </p:nvSpPr>
            <p:spPr bwMode="auto">
              <a:xfrm>
                <a:off x="4767" y="4204"/>
                <a:ext cx="252" cy="42"/>
              </a:xfrm>
              <a:custGeom>
                <a:avLst/>
                <a:gdLst>
                  <a:gd name="T0" fmla="*/ 128 w 252"/>
                  <a:gd name="T1" fmla="*/ 0 h 42"/>
                  <a:gd name="T2" fmla="*/ 128 w 252"/>
                  <a:gd name="T3" fmla="*/ 0 h 42"/>
                  <a:gd name="T4" fmla="*/ 78 w 252"/>
                  <a:gd name="T5" fmla="*/ 2 h 42"/>
                  <a:gd name="T6" fmla="*/ 38 w 252"/>
                  <a:gd name="T7" fmla="*/ 8 h 42"/>
                  <a:gd name="T8" fmla="*/ 22 w 252"/>
                  <a:gd name="T9" fmla="*/ 12 h 42"/>
                  <a:gd name="T10" fmla="*/ 10 w 252"/>
                  <a:gd name="T11" fmla="*/ 16 h 42"/>
                  <a:gd name="T12" fmla="*/ 4 w 252"/>
                  <a:gd name="T13" fmla="*/ 20 h 42"/>
                  <a:gd name="T14" fmla="*/ 0 w 252"/>
                  <a:gd name="T15" fmla="*/ 24 h 42"/>
                  <a:gd name="T16" fmla="*/ 0 w 252"/>
                  <a:gd name="T17" fmla="*/ 24 h 42"/>
                  <a:gd name="T18" fmla="*/ 4 w 252"/>
                  <a:gd name="T19" fmla="*/ 28 h 42"/>
                  <a:gd name="T20" fmla="*/ 10 w 252"/>
                  <a:gd name="T21" fmla="*/ 32 h 42"/>
                  <a:gd name="T22" fmla="*/ 38 w 252"/>
                  <a:gd name="T23" fmla="*/ 38 h 42"/>
                  <a:gd name="T24" fmla="*/ 78 w 252"/>
                  <a:gd name="T25" fmla="*/ 42 h 42"/>
                  <a:gd name="T26" fmla="*/ 128 w 252"/>
                  <a:gd name="T27" fmla="*/ 42 h 42"/>
                  <a:gd name="T28" fmla="*/ 128 w 252"/>
                  <a:gd name="T29" fmla="*/ 42 h 42"/>
                  <a:gd name="T30" fmla="*/ 176 w 252"/>
                  <a:gd name="T31" fmla="*/ 42 h 42"/>
                  <a:gd name="T32" fmla="*/ 216 w 252"/>
                  <a:gd name="T33" fmla="*/ 38 h 42"/>
                  <a:gd name="T34" fmla="*/ 242 w 252"/>
                  <a:gd name="T35" fmla="*/ 32 h 42"/>
                  <a:gd name="T36" fmla="*/ 250 w 252"/>
                  <a:gd name="T37" fmla="*/ 28 h 42"/>
                  <a:gd name="T38" fmla="*/ 252 w 252"/>
                  <a:gd name="T39" fmla="*/ 24 h 42"/>
                  <a:gd name="T40" fmla="*/ 252 w 252"/>
                  <a:gd name="T41" fmla="*/ 24 h 42"/>
                  <a:gd name="T42" fmla="*/ 250 w 252"/>
                  <a:gd name="T43" fmla="*/ 20 h 42"/>
                  <a:gd name="T44" fmla="*/ 242 w 252"/>
                  <a:gd name="T45" fmla="*/ 16 h 42"/>
                  <a:gd name="T46" fmla="*/ 230 w 252"/>
                  <a:gd name="T47" fmla="*/ 12 h 42"/>
                  <a:gd name="T48" fmla="*/ 216 w 252"/>
                  <a:gd name="T49" fmla="*/ 8 h 42"/>
                  <a:gd name="T50" fmla="*/ 176 w 252"/>
                  <a:gd name="T51" fmla="*/ 2 h 42"/>
                  <a:gd name="T52" fmla="*/ 128 w 252"/>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2" h="42">
                    <a:moveTo>
                      <a:pt x="128" y="0"/>
                    </a:moveTo>
                    <a:lnTo>
                      <a:pt x="128"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8" y="42"/>
                    </a:lnTo>
                    <a:lnTo>
                      <a:pt x="128" y="42"/>
                    </a:lnTo>
                    <a:lnTo>
                      <a:pt x="176" y="42"/>
                    </a:lnTo>
                    <a:lnTo>
                      <a:pt x="216" y="38"/>
                    </a:lnTo>
                    <a:lnTo>
                      <a:pt x="242" y="32"/>
                    </a:lnTo>
                    <a:lnTo>
                      <a:pt x="250" y="28"/>
                    </a:lnTo>
                    <a:lnTo>
                      <a:pt x="252" y="24"/>
                    </a:lnTo>
                    <a:lnTo>
                      <a:pt x="252" y="24"/>
                    </a:lnTo>
                    <a:lnTo>
                      <a:pt x="250" y="20"/>
                    </a:lnTo>
                    <a:lnTo>
                      <a:pt x="242" y="16"/>
                    </a:lnTo>
                    <a:lnTo>
                      <a:pt x="230" y="12"/>
                    </a:lnTo>
                    <a:lnTo>
                      <a:pt x="216" y="8"/>
                    </a:lnTo>
                    <a:lnTo>
                      <a:pt x="176" y="2"/>
                    </a:lnTo>
                    <a:lnTo>
                      <a:pt x="1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5" name="Freeform 683"/>
              <p:cNvSpPr>
                <a:spLocks noEditPoints="1"/>
              </p:cNvSpPr>
              <p:nvPr/>
            </p:nvSpPr>
            <p:spPr bwMode="auto">
              <a:xfrm>
                <a:off x="4769" y="4204"/>
                <a:ext cx="248" cy="42"/>
              </a:xfrm>
              <a:custGeom>
                <a:avLst/>
                <a:gdLst>
                  <a:gd name="T0" fmla="*/ 126 w 248"/>
                  <a:gd name="T1" fmla="*/ 42 h 42"/>
                  <a:gd name="T2" fmla="*/ 126 w 248"/>
                  <a:gd name="T3" fmla="*/ 42 h 42"/>
                  <a:gd name="T4" fmla="*/ 78 w 248"/>
                  <a:gd name="T5" fmla="*/ 40 h 42"/>
                  <a:gd name="T6" fmla="*/ 40 w 248"/>
                  <a:gd name="T7" fmla="*/ 36 h 42"/>
                  <a:gd name="T8" fmla="*/ 12 w 248"/>
                  <a:gd name="T9" fmla="*/ 32 h 42"/>
                  <a:gd name="T10" fmla="*/ 6 w 248"/>
                  <a:gd name="T11" fmla="*/ 28 h 42"/>
                  <a:gd name="T12" fmla="*/ 2 w 248"/>
                  <a:gd name="T13" fmla="*/ 24 h 42"/>
                  <a:gd name="T14" fmla="*/ 2 w 248"/>
                  <a:gd name="T15" fmla="*/ 24 h 42"/>
                  <a:gd name="T16" fmla="*/ 6 w 248"/>
                  <a:gd name="T17" fmla="*/ 20 h 42"/>
                  <a:gd name="T18" fmla="*/ 12 w 248"/>
                  <a:gd name="T19" fmla="*/ 16 h 42"/>
                  <a:gd name="T20" fmla="*/ 24 w 248"/>
                  <a:gd name="T21" fmla="*/ 12 h 42"/>
                  <a:gd name="T22" fmla="*/ 40 w 248"/>
                  <a:gd name="T23" fmla="*/ 8 h 42"/>
                  <a:gd name="T24" fmla="*/ 78 w 248"/>
                  <a:gd name="T25" fmla="*/ 2 h 42"/>
                  <a:gd name="T26" fmla="*/ 126 w 248"/>
                  <a:gd name="T27" fmla="*/ 2 h 42"/>
                  <a:gd name="T28" fmla="*/ 126 w 248"/>
                  <a:gd name="T29" fmla="*/ 2 h 42"/>
                  <a:gd name="T30" fmla="*/ 172 w 248"/>
                  <a:gd name="T31" fmla="*/ 2 h 42"/>
                  <a:gd name="T32" fmla="*/ 210 w 248"/>
                  <a:gd name="T33" fmla="*/ 8 h 42"/>
                  <a:gd name="T34" fmla="*/ 226 w 248"/>
                  <a:gd name="T35" fmla="*/ 12 h 42"/>
                  <a:gd name="T36" fmla="*/ 236 w 248"/>
                  <a:gd name="T37" fmla="*/ 16 h 42"/>
                  <a:gd name="T38" fmla="*/ 244 w 248"/>
                  <a:gd name="T39" fmla="*/ 20 h 42"/>
                  <a:gd name="T40" fmla="*/ 246 w 248"/>
                  <a:gd name="T41" fmla="*/ 24 h 42"/>
                  <a:gd name="T42" fmla="*/ 246 w 248"/>
                  <a:gd name="T43" fmla="*/ 24 h 42"/>
                  <a:gd name="T44" fmla="*/ 244 w 248"/>
                  <a:gd name="T45" fmla="*/ 28 h 42"/>
                  <a:gd name="T46" fmla="*/ 236 w 248"/>
                  <a:gd name="T47" fmla="*/ 32 h 42"/>
                  <a:gd name="T48" fmla="*/ 210 w 248"/>
                  <a:gd name="T49" fmla="*/ 36 h 42"/>
                  <a:gd name="T50" fmla="*/ 172 w 248"/>
                  <a:gd name="T51" fmla="*/ 40 h 42"/>
                  <a:gd name="T52" fmla="*/ 126 w 248"/>
                  <a:gd name="T53" fmla="*/ 42 h 42"/>
                  <a:gd name="T54" fmla="*/ 126 w 248"/>
                  <a:gd name="T55" fmla="*/ 0 h 42"/>
                  <a:gd name="T56" fmla="*/ 126 w 248"/>
                  <a:gd name="T57" fmla="*/ 0 h 42"/>
                  <a:gd name="T58" fmla="*/ 78 w 248"/>
                  <a:gd name="T59" fmla="*/ 2 h 42"/>
                  <a:gd name="T60" fmla="*/ 38 w 248"/>
                  <a:gd name="T61" fmla="*/ 8 h 42"/>
                  <a:gd name="T62" fmla="*/ 22 w 248"/>
                  <a:gd name="T63" fmla="*/ 12 h 42"/>
                  <a:gd name="T64" fmla="*/ 10 w 248"/>
                  <a:gd name="T65" fmla="*/ 16 h 42"/>
                  <a:gd name="T66" fmla="*/ 4 w 248"/>
                  <a:gd name="T67" fmla="*/ 20 h 42"/>
                  <a:gd name="T68" fmla="*/ 0 w 248"/>
                  <a:gd name="T69" fmla="*/ 24 h 42"/>
                  <a:gd name="T70" fmla="*/ 0 w 248"/>
                  <a:gd name="T71" fmla="*/ 24 h 42"/>
                  <a:gd name="T72" fmla="*/ 4 w 248"/>
                  <a:gd name="T73" fmla="*/ 28 h 42"/>
                  <a:gd name="T74" fmla="*/ 10 w 248"/>
                  <a:gd name="T75" fmla="*/ 32 h 42"/>
                  <a:gd name="T76" fmla="*/ 38 w 248"/>
                  <a:gd name="T77" fmla="*/ 38 h 42"/>
                  <a:gd name="T78" fmla="*/ 78 w 248"/>
                  <a:gd name="T79" fmla="*/ 42 h 42"/>
                  <a:gd name="T80" fmla="*/ 126 w 248"/>
                  <a:gd name="T81" fmla="*/ 42 h 42"/>
                  <a:gd name="T82" fmla="*/ 126 w 248"/>
                  <a:gd name="T83" fmla="*/ 42 h 42"/>
                  <a:gd name="T84" fmla="*/ 174 w 248"/>
                  <a:gd name="T85" fmla="*/ 42 h 42"/>
                  <a:gd name="T86" fmla="*/ 212 w 248"/>
                  <a:gd name="T87" fmla="*/ 38 h 42"/>
                  <a:gd name="T88" fmla="*/ 238 w 248"/>
                  <a:gd name="T89" fmla="*/ 32 h 42"/>
                  <a:gd name="T90" fmla="*/ 246 w 248"/>
                  <a:gd name="T91" fmla="*/ 28 h 42"/>
                  <a:gd name="T92" fmla="*/ 248 w 248"/>
                  <a:gd name="T93" fmla="*/ 24 h 42"/>
                  <a:gd name="T94" fmla="*/ 248 w 248"/>
                  <a:gd name="T95" fmla="*/ 24 h 42"/>
                  <a:gd name="T96" fmla="*/ 246 w 248"/>
                  <a:gd name="T97" fmla="*/ 20 h 42"/>
                  <a:gd name="T98" fmla="*/ 238 w 248"/>
                  <a:gd name="T99" fmla="*/ 16 h 42"/>
                  <a:gd name="T100" fmla="*/ 228 w 248"/>
                  <a:gd name="T101" fmla="*/ 12 h 42"/>
                  <a:gd name="T102" fmla="*/ 212 w 248"/>
                  <a:gd name="T103" fmla="*/ 8 h 42"/>
                  <a:gd name="T104" fmla="*/ 174 w 248"/>
                  <a:gd name="T105" fmla="*/ 2 h 42"/>
                  <a:gd name="T106" fmla="*/ 126 w 248"/>
                  <a:gd name="T10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8" h="42">
                    <a:moveTo>
                      <a:pt x="126" y="42"/>
                    </a:moveTo>
                    <a:lnTo>
                      <a:pt x="126" y="42"/>
                    </a:lnTo>
                    <a:lnTo>
                      <a:pt x="78" y="40"/>
                    </a:lnTo>
                    <a:lnTo>
                      <a:pt x="40" y="36"/>
                    </a:lnTo>
                    <a:lnTo>
                      <a:pt x="12" y="32"/>
                    </a:lnTo>
                    <a:lnTo>
                      <a:pt x="6" y="28"/>
                    </a:lnTo>
                    <a:lnTo>
                      <a:pt x="2" y="24"/>
                    </a:lnTo>
                    <a:lnTo>
                      <a:pt x="2" y="24"/>
                    </a:lnTo>
                    <a:lnTo>
                      <a:pt x="6" y="20"/>
                    </a:lnTo>
                    <a:lnTo>
                      <a:pt x="12" y="16"/>
                    </a:lnTo>
                    <a:lnTo>
                      <a:pt x="24" y="12"/>
                    </a:lnTo>
                    <a:lnTo>
                      <a:pt x="40" y="8"/>
                    </a:lnTo>
                    <a:lnTo>
                      <a:pt x="78" y="2"/>
                    </a:lnTo>
                    <a:lnTo>
                      <a:pt x="126" y="2"/>
                    </a:lnTo>
                    <a:lnTo>
                      <a:pt x="126" y="2"/>
                    </a:lnTo>
                    <a:lnTo>
                      <a:pt x="172" y="2"/>
                    </a:lnTo>
                    <a:lnTo>
                      <a:pt x="210" y="8"/>
                    </a:lnTo>
                    <a:lnTo>
                      <a:pt x="226" y="12"/>
                    </a:lnTo>
                    <a:lnTo>
                      <a:pt x="236" y="16"/>
                    </a:lnTo>
                    <a:lnTo>
                      <a:pt x="244" y="20"/>
                    </a:lnTo>
                    <a:lnTo>
                      <a:pt x="246" y="24"/>
                    </a:lnTo>
                    <a:lnTo>
                      <a:pt x="246" y="24"/>
                    </a:lnTo>
                    <a:lnTo>
                      <a:pt x="244" y="28"/>
                    </a:lnTo>
                    <a:lnTo>
                      <a:pt x="236" y="32"/>
                    </a:lnTo>
                    <a:lnTo>
                      <a:pt x="210" y="36"/>
                    </a:lnTo>
                    <a:lnTo>
                      <a:pt x="172" y="40"/>
                    </a:lnTo>
                    <a:lnTo>
                      <a:pt x="126" y="42"/>
                    </a:lnTo>
                    <a:close/>
                    <a:moveTo>
                      <a:pt x="126" y="0"/>
                    </a:moveTo>
                    <a:lnTo>
                      <a:pt x="126"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6" y="42"/>
                    </a:lnTo>
                    <a:lnTo>
                      <a:pt x="126" y="42"/>
                    </a:lnTo>
                    <a:lnTo>
                      <a:pt x="174" y="42"/>
                    </a:lnTo>
                    <a:lnTo>
                      <a:pt x="212" y="38"/>
                    </a:lnTo>
                    <a:lnTo>
                      <a:pt x="238" y="32"/>
                    </a:lnTo>
                    <a:lnTo>
                      <a:pt x="246" y="28"/>
                    </a:lnTo>
                    <a:lnTo>
                      <a:pt x="248" y="24"/>
                    </a:lnTo>
                    <a:lnTo>
                      <a:pt x="248" y="24"/>
                    </a:lnTo>
                    <a:lnTo>
                      <a:pt x="246" y="20"/>
                    </a:lnTo>
                    <a:lnTo>
                      <a:pt x="238" y="16"/>
                    </a:lnTo>
                    <a:lnTo>
                      <a:pt x="228" y="12"/>
                    </a:lnTo>
                    <a:lnTo>
                      <a:pt x="212" y="8"/>
                    </a:lnTo>
                    <a:lnTo>
                      <a:pt x="174" y="2"/>
                    </a:lnTo>
                    <a:lnTo>
                      <a:pt x="126" y="0"/>
                    </a:lnTo>
                    <a:close/>
                  </a:path>
                </a:pathLst>
              </a:custGeom>
              <a:solidFill>
                <a:srgbClr val="7A716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6" name="Freeform 684"/>
              <p:cNvSpPr>
                <a:spLocks/>
              </p:cNvSpPr>
              <p:nvPr/>
            </p:nvSpPr>
            <p:spPr bwMode="auto">
              <a:xfrm>
                <a:off x="4771" y="4206"/>
                <a:ext cx="244" cy="40"/>
              </a:xfrm>
              <a:custGeom>
                <a:avLst/>
                <a:gdLst>
                  <a:gd name="T0" fmla="*/ 124 w 244"/>
                  <a:gd name="T1" fmla="*/ 40 h 40"/>
                  <a:gd name="T2" fmla="*/ 124 w 244"/>
                  <a:gd name="T3" fmla="*/ 40 h 40"/>
                  <a:gd name="T4" fmla="*/ 76 w 244"/>
                  <a:gd name="T5" fmla="*/ 38 h 40"/>
                  <a:gd name="T6" fmla="*/ 38 w 244"/>
                  <a:gd name="T7" fmla="*/ 34 h 40"/>
                  <a:gd name="T8" fmla="*/ 10 w 244"/>
                  <a:gd name="T9" fmla="*/ 30 h 40"/>
                  <a:gd name="T10" fmla="*/ 4 w 244"/>
                  <a:gd name="T11" fmla="*/ 26 h 40"/>
                  <a:gd name="T12" fmla="*/ 0 w 244"/>
                  <a:gd name="T13" fmla="*/ 22 h 40"/>
                  <a:gd name="T14" fmla="*/ 0 w 244"/>
                  <a:gd name="T15" fmla="*/ 22 h 40"/>
                  <a:gd name="T16" fmla="*/ 4 w 244"/>
                  <a:gd name="T17" fmla="*/ 18 h 40"/>
                  <a:gd name="T18" fmla="*/ 10 w 244"/>
                  <a:gd name="T19" fmla="*/ 14 h 40"/>
                  <a:gd name="T20" fmla="*/ 22 w 244"/>
                  <a:gd name="T21" fmla="*/ 10 h 40"/>
                  <a:gd name="T22" fmla="*/ 38 w 244"/>
                  <a:gd name="T23" fmla="*/ 6 h 40"/>
                  <a:gd name="T24" fmla="*/ 76 w 244"/>
                  <a:gd name="T25" fmla="*/ 0 h 40"/>
                  <a:gd name="T26" fmla="*/ 124 w 244"/>
                  <a:gd name="T27" fmla="*/ 0 h 40"/>
                  <a:gd name="T28" fmla="*/ 124 w 244"/>
                  <a:gd name="T29" fmla="*/ 0 h 40"/>
                  <a:gd name="T30" fmla="*/ 170 w 244"/>
                  <a:gd name="T31" fmla="*/ 0 h 40"/>
                  <a:gd name="T32" fmla="*/ 208 w 244"/>
                  <a:gd name="T33" fmla="*/ 6 h 40"/>
                  <a:gd name="T34" fmla="*/ 224 w 244"/>
                  <a:gd name="T35" fmla="*/ 10 h 40"/>
                  <a:gd name="T36" fmla="*/ 234 w 244"/>
                  <a:gd name="T37" fmla="*/ 14 h 40"/>
                  <a:gd name="T38" fmla="*/ 242 w 244"/>
                  <a:gd name="T39" fmla="*/ 18 h 40"/>
                  <a:gd name="T40" fmla="*/ 244 w 244"/>
                  <a:gd name="T41" fmla="*/ 22 h 40"/>
                  <a:gd name="T42" fmla="*/ 244 w 244"/>
                  <a:gd name="T43" fmla="*/ 22 h 40"/>
                  <a:gd name="T44" fmla="*/ 242 w 244"/>
                  <a:gd name="T45" fmla="*/ 26 h 40"/>
                  <a:gd name="T46" fmla="*/ 234 w 244"/>
                  <a:gd name="T47" fmla="*/ 30 h 40"/>
                  <a:gd name="T48" fmla="*/ 208 w 244"/>
                  <a:gd name="T49" fmla="*/ 34 h 40"/>
                  <a:gd name="T50" fmla="*/ 170 w 244"/>
                  <a:gd name="T51" fmla="*/ 38 h 40"/>
                  <a:gd name="T52" fmla="*/ 124 w 244"/>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4" h="40">
                    <a:moveTo>
                      <a:pt x="124" y="40"/>
                    </a:moveTo>
                    <a:lnTo>
                      <a:pt x="124" y="40"/>
                    </a:lnTo>
                    <a:lnTo>
                      <a:pt x="76" y="38"/>
                    </a:lnTo>
                    <a:lnTo>
                      <a:pt x="38" y="34"/>
                    </a:lnTo>
                    <a:lnTo>
                      <a:pt x="10" y="30"/>
                    </a:lnTo>
                    <a:lnTo>
                      <a:pt x="4" y="26"/>
                    </a:lnTo>
                    <a:lnTo>
                      <a:pt x="0" y="22"/>
                    </a:lnTo>
                    <a:lnTo>
                      <a:pt x="0" y="22"/>
                    </a:lnTo>
                    <a:lnTo>
                      <a:pt x="4" y="18"/>
                    </a:lnTo>
                    <a:lnTo>
                      <a:pt x="10" y="14"/>
                    </a:lnTo>
                    <a:lnTo>
                      <a:pt x="22" y="10"/>
                    </a:lnTo>
                    <a:lnTo>
                      <a:pt x="38" y="6"/>
                    </a:lnTo>
                    <a:lnTo>
                      <a:pt x="76" y="0"/>
                    </a:lnTo>
                    <a:lnTo>
                      <a:pt x="124" y="0"/>
                    </a:lnTo>
                    <a:lnTo>
                      <a:pt x="124" y="0"/>
                    </a:lnTo>
                    <a:lnTo>
                      <a:pt x="170" y="0"/>
                    </a:lnTo>
                    <a:lnTo>
                      <a:pt x="208" y="6"/>
                    </a:lnTo>
                    <a:lnTo>
                      <a:pt x="224" y="10"/>
                    </a:lnTo>
                    <a:lnTo>
                      <a:pt x="234" y="14"/>
                    </a:lnTo>
                    <a:lnTo>
                      <a:pt x="242" y="18"/>
                    </a:lnTo>
                    <a:lnTo>
                      <a:pt x="244" y="22"/>
                    </a:lnTo>
                    <a:lnTo>
                      <a:pt x="244" y="22"/>
                    </a:lnTo>
                    <a:lnTo>
                      <a:pt x="242" y="26"/>
                    </a:lnTo>
                    <a:lnTo>
                      <a:pt x="234" y="30"/>
                    </a:lnTo>
                    <a:lnTo>
                      <a:pt x="208" y="34"/>
                    </a:lnTo>
                    <a:lnTo>
                      <a:pt x="170" y="38"/>
                    </a:lnTo>
                    <a:lnTo>
                      <a:pt x="124"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7" name="Freeform 685"/>
              <p:cNvSpPr>
                <a:spLocks/>
              </p:cNvSpPr>
              <p:nvPr/>
            </p:nvSpPr>
            <p:spPr bwMode="auto">
              <a:xfrm>
                <a:off x="4769" y="4204"/>
                <a:ext cx="248" cy="42"/>
              </a:xfrm>
              <a:custGeom>
                <a:avLst/>
                <a:gdLst>
                  <a:gd name="T0" fmla="*/ 126 w 248"/>
                  <a:gd name="T1" fmla="*/ 0 h 42"/>
                  <a:gd name="T2" fmla="*/ 126 w 248"/>
                  <a:gd name="T3" fmla="*/ 0 h 42"/>
                  <a:gd name="T4" fmla="*/ 78 w 248"/>
                  <a:gd name="T5" fmla="*/ 2 h 42"/>
                  <a:gd name="T6" fmla="*/ 38 w 248"/>
                  <a:gd name="T7" fmla="*/ 8 h 42"/>
                  <a:gd name="T8" fmla="*/ 22 w 248"/>
                  <a:gd name="T9" fmla="*/ 12 h 42"/>
                  <a:gd name="T10" fmla="*/ 10 w 248"/>
                  <a:gd name="T11" fmla="*/ 16 h 42"/>
                  <a:gd name="T12" fmla="*/ 4 w 248"/>
                  <a:gd name="T13" fmla="*/ 20 h 42"/>
                  <a:gd name="T14" fmla="*/ 0 w 248"/>
                  <a:gd name="T15" fmla="*/ 24 h 42"/>
                  <a:gd name="T16" fmla="*/ 0 w 248"/>
                  <a:gd name="T17" fmla="*/ 24 h 42"/>
                  <a:gd name="T18" fmla="*/ 4 w 248"/>
                  <a:gd name="T19" fmla="*/ 28 h 42"/>
                  <a:gd name="T20" fmla="*/ 10 w 248"/>
                  <a:gd name="T21" fmla="*/ 32 h 42"/>
                  <a:gd name="T22" fmla="*/ 38 w 248"/>
                  <a:gd name="T23" fmla="*/ 38 h 42"/>
                  <a:gd name="T24" fmla="*/ 78 w 248"/>
                  <a:gd name="T25" fmla="*/ 42 h 42"/>
                  <a:gd name="T26" fmla="*/ 126 w 248"/>
                  <a:gd name="T27" fmla="*/ 42 h 42"/>
                  <a:gd name="T28" fmla="*/ 126 w 248"/>
                  <a:gd name="T29" fmla="*/ 42 h 42"/>
                  <a:gd name="T30" fmla="*/ 174 w 248"/>
                  <a:gd name="T31" fmla="*/ 42 h 42"/>
                  <a:gd name="T32" fmla="*/ 212 w 248"/>
                  <a:gd name="T33" fmla="*/ 38 h 42"/>
                  <a:gd name="T34" fmla="*/ 238 w 248"/>
                  <a:gd name="T35" fmla="*/ 32 h 42"/>
                  <a:gd name="T36" fmla="*/ 246 w 248"/>
                  <a:gd name="T37" fmla="*/ 28 h 42"/>
                  <a:gd name="T38" fmla="*/ 248 w 248"/>
                  <a:gd name="T39" fmla="*/ 24 h 42"/>
                  <a:gd name="T40" fmla="*/ 248 w 248"/>
                  <a:gd name="T41" fmla="*/ 24 h 42"/>
                  <a:gd name="T42" fmla="*/ 246 w 248"/>
                  <a:gd name="T43" fmla="*/ 20 h 42"/>
                  <a:gd name="T44" fmla="*/ 238 w 248"/>
                  <a:gd name="T45" fmla="*/ 16 h 42"/>
                  <a:gd name="T46" fmla="*/ 228 w 248"/>
                  <a:gd name="T47" fmla="*/ 12 h 42"/>
                  <a:gd name="T48" fmla="*/ 212 w 248"/>
                  <a:gd name="T49" fmla="*/ 8 h 42"/>
                  <a:gd name="T50" fmla="*/ 174 w 248"/>
                  <a:gd name="T51" fmla="*/ 2 h 42"/>
                  <a:gd name="T52" fmla="*/ 126 w 248"/>
                  <a:gd name="T53"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42">
                    <a:moveTo>
                      <a:pt x="126" y="0"/>
                    </a:moveTo>
                    <a:lnTo>
                      <a:pt x="126" y="0"/>
                    </a:lnTo>
                    <a:lnTo>
                      <a:pt x="78" y="2"/>
                    </a:lnTo>
                    <a:lnTo>
                      <a:pt x="38" y="8"/>
                    </a:lnTo>
                    <a:lnTo>
                      <a:pt x="22" y="12"/>
                    </a:lnTo>
                    <a:lnTo>
                      <a:pt x="10" y="16"/>
                    </a:lnTo>
                    <a:lnTo>
                      <a:pt x="4" y="20"/>
                    </a:lnTo>
                    <a:lnTo>
                      <a:pt x="0" y="24"/>
                    </a:lnTo>
                    <a:lnTo>
                      <a:pt x="0" y="24"/>
                    </a:lnTo>
                    <a:lnTo>
                      <a:pt x="4" y="28"/>
                    </a:lnTo>
                    <a:lnTo>
                      <a:pt x="10" y="32"/>
                    </a:lnTo>
                    <a:lnTo>
                      <a:pt x="38" y="38"/>
                    </a:lnTo>
                    <a:lnTo>
                      <a:pt x="78" y="42"/>
                    </a:lnTo>
                    <a:lnTo>
                      <a:pt x="126" y="42"/>
                    </a:lnTo>
                    <a:lnTo>
                      <a:pt x="126" y="42"/>
                    </a:lnTo>
                    <a:lnTo>
                      <a:pt x="174" y="42"/>
                    </a:lnTo>
                    <a:lnTo>
                      <a:pt x="212" y="38"/>
                    </a:lnTo>
                    <a:lnTo>
                      <a:pt x="238" y="32"/>
                    </a:lnTo>
                    <a:lnTo>
                      <a:pt x="246" y="28"/>
                    </a:lnTo>
                    <a:lnTo>
                      <a:pt x="248" y="24"/>
                    </a:lnTo>
                    <a:lnTo>
                      <a:pt x="248" y="24"/>
                    </a:lnTo>
                    <a:lnTo>
                      <a:pt x="246" y="20"/>
                    </a:lnTo>
                    <a:lnTo>
                      <a:pt x="238" y="16"/>
                    </a:lnTo>
                    <a:lnTo>
                      <a:pt x="228" y="12"/>
                    </a:lnTo>
                    <a:lnTo>
                      <a:pt x="212" y="8"/>
                    </a:lnTo>
                    <a:lnTo>
                      <a:pt x="174" y="2"/>
                    </a:lnTo>
                    <a:lnTo>
                      <a:pt x="1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8" name="Freeform 686"/>
              <p:cNvSpPr>
                <a:spLocks noEditPoints="1"/>
              </p:cNvSpPr>
              <p:nvPr/>
            </p:nvSpPr>
            <p:spPr bwMode="auto">
              <a:xfrm>
                <a:off x="4771" y="4206"/>
                <a:ext cx="244" cy="40"/>
              </a:xfrm>
              <a:custGeom>
                <a:avLst/>
                <a:gdLst>
                  <a:gd name="T0" fmla="*/ 124 w 244"/>
                  <a:gd name="T1" fmla="*/ 40 h 40"/>
                  <a:gd name="T2" fmla="*/ 124 w 244"/>
                  <a:gd name="T3" fmla="*/ 40 h 40"/>
                  <a:gd name="T4" fmla="*/ 78 w 244"/>
                  <a:gd name="T5" fmla="*/ 38 h 40"/>
                  <a:gd name="T6" fmla="*/ 38 w 244"/>
                  <a:gd name="T7" fmla="*/ 34 h 40"/>
                  <a:gd name="T8" fmla="*/ 12 w 244"/>
                  <a:gd name="T9" fmla="*/ 30 h 40"/>
                  <a:gd name="T10" fmla="*/ 6 w 244"/>
                  <a:gd name="T11" fmla="*/ 26 h 40"/>
                  <a:gd name="T12" fmla="*/ 2 w 244"/>
                  <a:gd name="T13" fmla="*/ 22 h 40"/>
                  <a:gd name="T14" fmla="*/ 2 w 244"/>
                  <a:gd name="T15" fmla="*/ 22 h 40"/>
                  <a:gd name="T16" fmla="*/ 6 w 244"/>
                  <a:gd name="T17" fmla="*/ 18 h 40"/>
                  <a:gd name="T18" fmla="*/ 12 w 244"/>
                  <a:gd name="T19" fmla="*/ 14 h 40"/>
                  <a:gd name="T20" fmla="*/ 24 w 244"/>
                  <a:gd name="T21" fmla="*/ 10 h 40"/>
                  <a:gd name="T22" fmla="*/ 38 w 244"/>
                  <a:gd name="T23" fmla="*/ 6 h 40"/>
                  <a:gd name="T24" fmla="*/ 78 w 244"/>
                  <a:gd name="T25" fmla="*/ 2 h 40"/>
                  <a:gd name="T26" fmla="*/ 124 w 244"/>
                  <a:gd name="T27" fmla="*/ 0 h 40"/>
                  <a:gd name="T28" fmla="*/ 124 w 244"/>
                  <a:gd name="T29" fmla="*/ 0 h 40"/>
                  <a:gd name="T30" fmla="*/ 170 w 244"/>
                  <a:gd name="T31" fmla="*/ 2 h 40"/>
                  <a:gd name="T32" fmla="*/ 208 w 244"/>
                  <a:gd name="T33" fmla="*/ 6 h 40"/>
                  <a:gd name="T34" fmla="*/ 222 w 244"/>
                  <a:gd name="T35" fmla="*/ 10 h 40"/>
                  <a:gd name="T36" fmla="*/ 232 w 244"/>
                  <a:gd name="T37" fmla="*/ 14 h 40"/>
                  <a:gd name="T38" fmla="*/ 240 w 244"/>
                  <a:gd name="T39" fmla="*/ 18 h 40"/>
                  <a:gd name="T40" fmla="*/ 242 w 244"/>
                  <a:gd name="T41" fmla="*/ 22 h 40"/>
                  <a:gd name="T42" fmla="*/ 242 w 244"/>
                  <a:gd name="T43" fmla="*/ 22 h 40"/>
                  <a:gd name="T44" fmla="*/ 240 w 244"/>
                  <a:gd name="T45" fmla="*/ 26 h 40"/>
                  <a:gd name="T46" fmla="*/ 232 w 244"/>
                  <a:gd name="T47" fmla="*/ 30 h 40"/>
                  <a:gd name="T48" fmla="*/ 208 w 244"/>
                  <a:gd name="T49" fmla="*/ 34 h 40"/>
                  <a:gd name="T50" fmla="*/ 170 w 244"/>
                  <a:gd name="T51" fmla="*/ 38 h 40"/>
                  <a:gd name="T52" fmla="*/ 124 w 244"/>
                  <a:gd name="T53" fmla="*/ 40 h 40"/>
                  <a:gd name="T54" fmla="*/ 124 w 244"/>
                  <a:gd name="T55" fmla="*/ 0 h 40"/>
                  <a:gd name="T56" fmla="*/ 124 w 244"/>
                  <a:gd name="T57" fmla="*/ 0 h 40"/>
                  <a:gd name="T58" fmla="*/ 76 w 244"/>
                  <a:gd name="T59" fmla="*/ 0 h 40"/>
                  <a:gd name="T60" fmla="*/ 38 w 244"/>
                  <a:gd name="T61" fmla="*/ 6 h 40"/>
                  <a:gd name="T62" fmla="*/ 22 w 244"/>
                  <a:gd name="T63" fmla="*/ 10 h 40"/>
                  <a:gd name="T64" fmla="*/ 10 w 244"/>
                  <a:gd name="T65" fmla="*/ 14 h 40"/>
                  <a:gd name="T66" fmla="*/ 4 w 244"/>
                  <a:gd name="T67" fmla="*/ 18 h 40"/>
                  <a:gd name="T68" fmla="*/ 0 w 244"/>
                  <a:gd name="T69" fmla="*/ 22 h 40"/>
                  <a:gd name="T70" fmla="*/ 0 w 244"/>
                  <a:gd name="T71" fmla="*/ 22 h 40"/>
                  <a:gd name="T72" fmla="*/ 4 w 244"/>
                  <a:gd name="T73" fmla="*/ 26 h 40"/>
                  <a:gd name="T74" fmla="*/ 10 w 244"/>
                  <a:gd name="T75" fmla="*/ 30 h 40"/>
                  <a:gd name="T76" fmla="*/ 38 w 244"/>
                  <a:gd name="T77" fmla="*/ 34 h 40"/>
                  <a:gd name="T78" fmla="*/ 76 w 244"/>
                  <a:gd name="T79" fmla="*/ 38 h 40"/>
                  <a:gd name="T80" fmla="*/ 124 w 244"/>
                  <a:gd name="T81" fmla="*/ 40 h 40"/>
                  <a:gd name="T82" fmla="*/ 124 w 244"/>
                  <a:gd name="T83" fmla="*/ 40 h 40"/>
                  <a:gd name="T84" fmla="*/ 170 w 244"/>
                  <a:gd name="T85" fmla="*/ 38 h 40"/>
                  <a:gd name="T86" fmla="*/ 208 w 244"/>
                  <a:gd name="T87" fmla="*/ 34 h 40"/>
                  <a:gd name="T88" fmla="*/ 234 w 244"/>
                  <a:gd name="T89" fmla="*/ 30 h 40"/>
                  <a:gd name="T90" fmla="*/ 242 w 244"/>
                  <a:gd name="T91" fmla="*/ 26 h 40"/>
                  <a:gd name="T92" fmla="*/ 244 w 244"/>
                  <a:gd name="T93" fmla="*/ 22 h 40"/>
                  <a:gd name="T94" fmla="*/ 244 w 244"/>
                  <a:gd name="T95" fmla="*/ 22 h 40"/>
                  <a:gd name="T96" fmla="*/ 242 w 244"/>
                  <a:gd name="T97" fmla="*/ 18 h 40"/>
                  <a:gd name="T98" fmla="*/ 234 w 244"/>
                  <a:gd name="T99" fmla="*/ 14 h 40"/>
                  <a:gd name="T100" fmla="*/ 224 w 244"/>
                  <a:gd name="T101" fmla="*/ 10 h 40"/>
                  <a:gd name="T102" fmla="*/ 208 w 244"/>
                  <a:gd name="T103" fmla="*/ 6 h 40"/>
                  <a:gd name="T104" fmla="*/ 170 w 244"/>
                  <a:gd name="T105" fmla="*/ 0 h 40"/>
                  <a:gd name="T106" fmla="*/ 124 w 244"/>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4" h="40">
                    <a:moveTo>
                      <a:pt x="124" y="40"/>
                    </a:moveTo>
                    <a:lnTo>
                      <a:pt x="124" y="40"/>
                    </a:lnTo>
                    <a:lnTo>
                      <a:pt x="78" y="38"/>
                    </a:lnTo>
                    <a:lnTo>
                      <a:pt x="38" y="34"/>
                    </a:lnTo>
                    <a:lnTo>
                      <a:pt x="12" y="30"/>
                    </a:lnTo>
                    <a:lnTo>
                      <a:pt x="6" y="26"/>
                    </a:lnTo>
                    <a:lnTo>
                      <a:pt x="2" y="22"/>
                    </a:lnTo>
                    <a:lnTo>
                      <a:pt x="2" y="22"/>
                    </a:lnTo>
                    <a:lnTo>
                      <a:pt x="6" y="18"/>
                    </a:lnTo>
                    <a:lnTo>
                      <a:pt x="12" y="14"/>
                    </a:lnTo>
                    <a:lnTo>
                      <a:pt x="24" y="10"/>
                    </a:lnTo>
                    <a:lnTo>
                      <a:pt x="38" y="6"/>
                    </a:lnTo>
                    <a:lnTo>
                      <a:pt x="78" y="2"/>
                    </a:lnTo>
                    <a:lnTo>
                      <a:pt x="124" y="0"/>
                    </a:lnTo>
                    <a:lnTo>
                      <a:pt x="124" y="0"/>
                    </a:lnTo>
                    <a:lnTo>
                      <a:pt x="170" y="2"/>
                    </a:lnTo>
                    <a:lnTo>
                      <a:pt x="208" y="6"/>
                    </a:lnTo>
                    <a:lnTo>
                      <a:pt x="222" y="10"/>
                    </a:lnTo>
                    <a:lnTo>
                      <a:pt x="232" y="14"/>
                    </a:lnTo>
                    <a:lnTo>
                      <a:pt x="240" y="18"/>
                    </a:lnTo>
                    <a:lnTo>
                      <a:pt x="242" y="22"/>
                    </a:lnTo>
                    <a:lnTo>
                      <a:pt x="242" y="22"/>
                    </a:lnTo>
                    <a:lnTo>
                      <a:pt x="240" y="26"/>
                    </a:lnTo>
                    <a:lnTo>
                      <a:pt x="232" y="30"/>
                    </a:lnTo>
                    <a:lnTo>
                      <a:pt x="208" y="34"/>
                    </a:lnTo>
                    <a:lnTo>
                      <a:pt x="170" y="38"/>
                    </a:lnTo>
                    <a:lnTo>
                      <a:pt x="124" y="40"/>
                    </a:lnTo>
                    <a:close/>
                    <a:moveTo>
                      <a:pt x="124" y="0"/>
                    </a:moveTo>
                    <a:lnTo>
                      <a:pt x="124" y="0"/>
                    </a:lnTo>
                    <a:lnTo>
                      <a:pt x="76" y="0"/>
                    </a:lnTo>
                    <a:lnTo>
                      <a:pt x="38" y="6"/>
                    </a:lnTo>
                    <a:lnTo>
                      <a:pt x="22" y="10"/>
                    </a:lnTo>
                    <a:lnTo>
                      <a:pt x="10" y="14"/>
                    </a:lnTo>
                    <a:lnTo>
                      <a:pt x="4" y="18"/>
                    </a:lnTo>
                    <a:lnTo>
                      <a:pt x="0" y="22"/>
                    </a:lnTo>
                    <a:lnTo>
                      <a:pt x="0" y="22"/>
                    </a:lnTo>
                    <a:lnTo>
                      <a:pt x="4" y="26"/>
                    </a:lnTo>
                    <a:lnTo>
                      <a:pt x="10" y="30"/>
                    </a:lnTo>
                    <a:lnTo>
                      <a:pt x="38" y="34"/>
                    </a:lnTo>
                    <a:lnTo>
                      <a:pt x="76" y="38"/>
                    </a:lnTo>
                    <a:lnTo>
                      <a:pt x="124" y="40"/>
                    </a:lnTo>
                    <a:lnTo>
                      <a:pt x="124" y="40"/>
                    </a:lnTo>
                    <a:lnTo>
                      <a:pt x="170" y="38"/>
                    </a:lnTo>
                    <a:lnTo>
                      <a:pt x="208" y="34"/>
                    </a:lnTo>
                    <a:lnTo>
                      <a:pt x="234" y="30"/>
                    </a:lnTo>
                    <a:lnTo>
                      <a:pt x="242" y="26"/>
                    </a:lnTo>
                    <a:lnTo>
                      <a:pt x="244" y="22"/>
                    </a:lnTo>
                    <a:lnTo>
                      <a:pt x="244" y="22"/>
                    </a:lnTo>
                    <a:lnTo>
                      <a:pt x="242" y="18"/>
                    </a:lnTo>
                    <a:lnTo>
                      <a:pt x="234" y="14"/>
                    </a:lnTo>
                    <a:lnTo>
                      <a:pt x="224" y="10"/>
                    </a:lnTo>
                    <a:lnTo>
                      <a:pt x="208" y="6"/>
                    </a:lnTo>
                    <a:lnTo>
                      <a:pt x="170" y="0"/>
                    </a:lnTo>
                    <a:lnTo>
                      <a:pt x="124" y="0"/>
                    </a:lnTo>
                    <a:close/>
                  </a:path>
                </a:pathLst>
              </a:custGeom>
              <a:solidFill>
                <a:srgbClr val="79716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9" name="Freeform 687"/>
              <p:cNvSpPr>
                <a:spLocks/>
              </p:cNvSpPr>
              <p:nvPr/>
            </p:nvSpPr>
            <p:spPr bwMode="auto">
              <a:xfrm>
                <a:off x="4773" y="4206"/>
                <a:ext cx="240" cy="40"/>
              </a:xfrm>
              <a:custGeom>
                <a:avLst/>
                <a:gdLst>
                  <a:gd name="T0" fmla="*/ 122 w 240"/>
                  <a:gd name="T1" fmla="*/ 40 h 40"/>
                  <a:gd name="T2" fmla="*/ 122 w 240"/>
                  <a:gd name="T3" fmla="*/ 40 h 40"/>
                  <a:gd name="T4" fmla="*/ 76 w 240"/>
                  <a:gd name="T5" fmla="*/ 38 h 40"/>
                  <a:gd name="T6" fmla="*/ 36 w 240"/>
                  <a:gd name="T7" fmla="*/ 34 h 40"/>
                  <a:gd name="T8" fmla="*/ 10 w 240"/>
                  <a:gd name="T9" fmla="*/ 30 h 40"/>
                  <a:gd name="T10" fmla="*/ 4 w 240"/>
                  <a:gd name="T11" fmla="*/ 26 h 40"/>
                  <a:gd name="T12" fmla="*/ 0 w 240"/>
                  <a:gd name="T13" fmla="*/ 22 h 40"/>
                  <a:gd name="T14" fmla="*/ 0 w 240"/>
                  <a:gd name="T15" fmla="*/ 22 h 40"/>
                  <a:gd name="T16" fmla="*/ 4 w 240"/>
                  <a:gd name="T17" fmla="*/ 18 h 40"/>
                  <a:gd name="T18" fmla="*/ 10 w 240"/>
                  <a:gd name="T19" fmla="*/ 14 h 40"/>
                  <a:gd name="T20" fmla="*/ 22 w 240"/>
                  <a:gd name="T21" fmla="*/ 10 h 40"/>
                  <a:gd name="T22" fmla="*/ 36 w 240"/>
                  <a:gd name="T23" fmla="*/ 6 h 40"/>
                  <a:gd name="T24" fmla="*/ 76 w 240"/>
                  <a:gd name="T25" fmla="*/ 2 h 40"/>
                  <a:gd name="T26" fmla="*/ 122 w 240"/>
                  <a:gd name="T27" fmla="*/ 0 h 40"/>
                  <a:gd name="T28" fmla="*/ 122 w 240"/>
                  <a:gd name="T29" fmla="*/ 0 h 40"/>
                  <a:gd name="T30" fmla="*/ 168 w 240"/>
                  <a:gd name="T31" fmla="*/ 2 h 40"/>
                  <a:gd name="T32" fmla="*/ 206 w 240"/>
                  <a:gd name="T33" fmla="*/ 6 h 40"/>
                  <a:gd name="T34" fmla="*/ 220 w 240"/>
                  <a:gd name="T35" fmla="*/ 10 h 40"/>
                  <a:gd name="T36" fmla="*/ 230 w 240"/>
                  <a:gd name="T37" fmla="*/ 14 h 40"/>
                  <a:gd name="T38" fmla="*/ 238 w 240"/>
                  <a:gd name="T39" fmla="*/ 18 h 40"/>
                  <a:gd name="T40" fmla="*/ 240 w 240"/>
                  <a:gd name="T41" fmla="*/ 22 h 40"/>
                  <a:gd name="T42" fmla="*/ 240 w 240"/>
                  <a:gd name="T43" fmla="*/ 22 h 40"/>
                  <a:gd name="T44" fmla="*/ 238 w 240"/>
                  <a:gd name="T45" fmla="*/ 26 h 40"/>
                  <a:gd name="T46" fmla="*/ 230 w 240"/>
                  <a:gd name="T47" fmla="*/ 30 h 40"/>
                  <a:gd name="T48" fmla="*/ 206 w 240"/>
                  <a:gd name="T49" fmla="*/ 34 h 40"/>
                  <a:gd name="T50" fmla="*/ 168 w 240"/>
                  <a:gd name="T51" fmla="*/ 38 h 40"/>
                  <a:gd name="T52" fmla="*/ 122 w 240"/>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40">
                    <a:moveTo>
                      <a:pt x="122" y="40"/>
                    </a:moveTo>
                    <a:lnTo>
                      <a:pt x="122" y="40"/>
                    </a:lnTo>
                    <a:lnTo>
                      <a:pt x="76" y="38"/>
                    </a:lnTo>
                    <a:lnTo>
                      <a:pt x="36" y="34"/>
                    </a:lnTo>
                    <a:lnTo>
                      <a:pt x="10" y="30"/>
                    </a:lnTo>
                    <a:lnTo>
                      <a:pt x="4" y="26"/>
                    </a:lnTo>
                    <a:lnTo>
                      <a:pt x="0" y="22"/>
                    </a:lnTo>
                    <a:lnTo>
                      <a:pt x="0" y="22"/>
                    </a:lnTo>
                    <a:lnTo>
                      <a:pt x="4" y="18"/>
                    </a:lnTo>
                    <a:lnTo>
                      <a:pt x="10" y="14"/>
                    </a:lnTo>
                    <a:lnTo>
                      <a:pt x="22" y="10"/>
                    </a:lnTo>
                    <a:lnTo>
                      <a:pt x="36" y="6"/>
                    </a:lnTo>
                    <a:lnTo>
                      <a:pt x="76" y="2"/>
                    </a:lnTo>
                    <a:lnTo>
                      <a:pt x="122" y="0"/>
                    </a:lnTo>
                    <a:lnTo>
                      <a:pt x="122" y="0"/>
                    </a:lnTo>
                    <a:lnTo>
                      <a:pt x="168" y="2"/>
                    </a:lnTo>
                    <a:lnTo>
                      <a:pt x="206" y="6"/>
                    </a:lnTo>
                    <a:lnTo>
                      <a:pt x="220" y="10"/>
                    </a:lnTo>
                    <a:lnTo>
                      <a:pt x="230" y="14"/>
                    </a:lnTo>
                    <a:lnTo>
                      <a:pt x="238" y="18"/>
                    </a:lnTo>
                    <a:lnTo>
                      <a:pt x="240" y="22"/>
                    </a:lnTo>
                    <a:lnTo>
                      <a:pt x="240" y="22"/>
                    </a:lnTo>
                    <a:lnTo>
                      <a:pt x="238" y="26"/>
                    </a:lnTo>
                    <a:lnTo>
                      <a:pt x="230" y="30"/>
                    </a:lnTo>
                    <a:lnTo>
                      <a:pt x="206" y="34"/>
                    </a:lnTo>
                    <a:lnTo>
                      <a:pt x="168" y="38"/>
                    </a:lnTo>
                    <a:lnTo>
                      <a:pt x="122"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0" name="Freeform 688"/>
              <p:cNvSpPr>
                <a:spLocks/>
              </p:cNvSpPr>
              <p:nvPr/>
            </p:nvSpPr>
            <p:spPr bwMode="auto">
              <a:xfrm>
                <a:off x="4771" y="4206"/>
                <a:ext cx="244" cy="40"/>
              </a:xfrm>
              <a:custGeom>
                <a:avLst/>
                <a:gdLst>
                  <a:gd name="T0" fmla="*/ 124 w 244"/>
                  <a:gd name="T1" fmla="*/ 0 h 40"/>
                  <a:gd name="T2" fmla="*/ 124 w 244"/>
                  <a:gd name="T3" fmla="*/ 0 h 40"/>
                  <a:gd name="T4" fmla="*/ 76 w 244"/>
                  <a:gd name="T5" fmla="*/ 0 h 40"/>
                  <a:gd name="T6" fmla="*/ 38 w 244"/>
                  <a:gd name="T7" fmla="*/ 6 h 40"/>
                  <a:gd name="T8" fmla="*/ 22 w 244"/>
                  <a:gd name="T9" fmla="*/ 10 h 40"/>
                  <a:gd name="T10" fmla="*/ 10 w 244"/>
                  <a:gd name="T11" fmla="*/ 14 h 40"/>
                  <a:gd name="T12" fmla="*/ 4 w 244"/>
                  <a:gd name="T13" fmla="*/ 18 h 40"/>
                  <a:gd name="T14" fmla="*/ 0 w 244"/>
                  <a:gd name="T15" fmla="*/ 22 h 40"/>
                  <a:gd name="T16" fmla="*/ 0 w 244"/>
                  <a:gd name="T17" fmla="*/ 22 h 40"/>
                  <a:gd name="T18" fmla="*/ 4 w 244"/>
                  <a:gd name="T19" fmla="*/ 26 h 40"/>
                  <a:gd name="T20" fmla="*/ 10 w 244"/>
                  <a:gd name="T21" fmla="*/ 30 h 40"/>
                  <a:gd name="T22" fmla="*/ 38 w 244"/>
                  <a:gd name="T23" fmla="*/ 34 h 40"/>
                  <a:gd name="T24" fmla="*/ 76 w 244"/>
                  <a:gd name="T25" fmla="*/ 38 h 40"/>
                  <a:gd name="T26" fmla="*/ 124 w 244"/>
                  <a:gd name="T27" fmla="*/ 40 h 40"/>
                  <a:gd name="T28" fmla="*/ 124 w 244"/>
                  <a:gd name="T29" fmla="*/ 40 h 40"/>
                  <a:gd name="T30" fmla="*/ 170 w 244"/>
                  <a:gd name="T31" fmla="*/ 38 h 40"/>
                  <a:gd name="T32" fmla="*/ 208 w 244"/>
                  <a:gd name="T33" fmla="*/ 34 h 40"/>
                  <a:gd name="T34" fmla="*/ 234 w 244"/>
                  <a:gd name="T35" fmla="*/ 30 h 40"/>
                  <a:gd name="T36" fmla="*/ 242 w 244"/>
                  <a:gd name="T37" fmla="*/ 26 h 40"/>
                  <a:gd name="T38" fmla="*/ 244 w 244"/>
                  <a:gd name="T39" fmla="*/ 22 h 40"/>
                  <a:gd name="T40" fmla="*/ 244 w 244"/>
                  <a:gd name="T41" fmla="*/ 22 h 40"/>
                  <a:gd name="T42" fmla="*/ 242 w 244"/>
                  <a:gd name="T43" fmla="*/ 18 h 40"/>
                  <a:gd name="T44" fmla="*/ 234 w 244"/>
                  <a:gd name="T45" fmla="*/ 14 h 40"/>
                  <a:gd name="T46" fmla="*/ 224 w 244"/>
                  <a:gd name="T47" fmla="*/ 10 h 40"/>
                  <a:gd name="T48" fmla="*/ 208 w 244"/>
                  <a:gd name="T49" fmla="*/ 6 h 40"/>
                  <a:gd name="T50" fmla="*/ 170 w 244"/>
                  <a:gd name="T51" fmla="*/ 0 h 40"/>
                  <a:gd name="T52" fmla="*/ 124 w 244"/>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4" h="40">
                    <a:moveTo>
                      <a:pt x="124" y="0"/>
                    </a:moveTo>
                    <a:lnTo>
                      <a:pt x="124" y="0"/>
                    </a:lnTo>
                    <a:lnTo>
                      <a:pt x="76" y="0"/>
                    </a:lnTo>
                    <a:lnTo>
                      <a:pt x="38" y="6"/>
                    </a:lnTo>
                    <a:lnTo>
                      <a:pt x="22" y="10"/>
                    </a:lnTo>
                    <a:lnTo>
                      <a:pt x="10" y="14"/>
                    </a:lnTo>
                    <a:lnTo>
                      <a:pt x="4" y="18"/>
                    </a:lnTo>
                    <a:lnTo>
                      <a:pt x="0" y="22"/>
                    </a:lnTo>
                    <a:lnTo>
                      <a:pt x="0" y="22"/>
                    </a:lnTo>
                    <a:lnTo>
                      <a:pt x="4" y="26"/>
                    </a:lnTo>
                    <a:lnTo>
                      <a:pt x="10" y="30"/>
                    </a:lnTo>
                    <a:lnTo>
                      <a:pt x="38" y="34"/>
                    </a:lnTo>
                    <a:lnTo>
                      <a:pt x="76" y="38"/>
                    </a:lnTo>
                    <a:lnTo>
                      <a:pt x="124" y="40"/>
                    </a:lnTo>
                    <a:lnTo>
                      <a:pt x="124" y="40"/>
                    </a:lnTo>
                    <a:lnTo>
                      <a:pt x="170" y="38"/>
                    </a:lnTo>
                    <a:lnTo>
                      <a:pt x="208" y="34"/>
                    </a:lnTo>
                    <a:lnTo>
                      <a:pt x="234" y="30"/>
                    </a:lnTo>
                    <a:lnTo>
                      <a:pt x="242" y="26"/>
                    </a:lnTo>
                    <a:lnTo>
                      <a:pt x="244" y="22"/>
                    </a:lnTo>
                    <a:lnTo>
                      <a:pt x="244" y="22"/>
                    </a:lnTo>
                    <a:lnTo>
                      <a:pt x="242" y="18"/>
                    </a:lnTo>
                    <a:lnTo>
                      <a:pt x="234" y="14"/>
                    </a:lnTo>
                    <a:lnTo>
                      <a:pt x="224" y="10"/>
                    </a:lnTo>
                    <a:lnTo>
                      <a:pt x="208" y="6"/>
                    </a:lnTo>
                    <a:lnTo>
                      <a:pt x="170" y="0"/>
                    </a:lnTo>
                    <a:lnTo>
                      <a:pt x="1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1" name="Freeform 689"/>
              <p:cNvSpPr>
                <a:spLocks noEditPoints="1"/>
              </p:cNvSpPr>
              <p:nvPr/>
            </p:nvSpPr>
            <p:spPr bwMode="auto">
              <a:xfrm>
                <a:off x="4773" y="4206"/>
                <a:ext cx="240" cy="40"/>
              </a:xfrm>
              <a:custGeom>
                <a:avLst/>
                <a:gdLst>
                  <a:gd name="T0" fmla="*/ 122 w 240"/>
                  <a:gd name="T1" fmla="*/ 40 h 40"/>
                  <a:gd name="T2" fmla="*/ 122 w 240"/>
                  <a:gd name="T3" fmla="*/ 40 h 40"/>
                  <a:gd name="T4" fmla="*/ 76 w 240"/>
                  <a:gd name="T5" fmla="*/ 38 h 40"/>
                  <a:gd name="T6" fmla="*/ 38 w 240"/>
                  <a:gd name="T7" fmla="*/ 34 h 40"/>
                  <a:gd name="T8" fmla="*/ 12 w 240"/>
                  <a:gd name="T9" fmla="*/ 28 h 40"/>
                  <a:gd name="T10" fmla="*/ 6 w 240"/>
                  <a:gd name="T11" fmla="*/ 26 h 40"/>
                  <a:gd name="T12" fmla="*/ 2 w 240"/>
                  <a:gd name="T13" fmla="*/ 22 h 40"/>
                  <a:gd name="T14" fmla="*/ 2 w 240"/>
                  <a:gd name="T15" fmla="*/ 22 h 40"/>
                  <a:gd name="T16" fmla="*/ 6 w 240"/>
                  <a:gd name="T17" fmla="*/ 18 h 40"/>
                  <a:gd name="T18" fmla="*/ 12 w 240"/>
                  <a:gd name="T19" fmla="*/ 14 h 40"/>
                  <a:gd name="T20" fmla="*/ 24 w 240"/>
                  <a:gd name="T21" fmla="*/ 10 h 40"/>
                  <a:gd name="T22" fmla="*/ 38 w 240"/>
                  <a:gd name="T23" fmla="*/ 6 h 40"/>
                  <a:gd name="T24" fmla="*/ 76 w 240"/>
                  <a:gd name="T25" fmla="*/ 2 h 40"/>
                  <a:gd name="T26" fmla="*/ 122 w 240"/>
                  <a:gd name="T27" fmla="*/ 0 h 40"/>
                  <a:gd name="T28" fmla="*/ 122 w 240"/>
                  <a:gd name="T29" fmla="*/ 0 h 40"/>
                  <a:gd name="T30" fmla="*/ 166 w 240"/>
                  <a:gd name="T31" fmla="*/ 2 h 40"/>
                  <a:gd name="T32" fmla="*/ 204 w 240"/>
                  <a:gd name="T33" fmla="*/ 6 h 40"/>
                  <a:gd name="T34" fmla="*/ 218 w 240"/>
                  <a:gd name="T35" fmla="*/ 10 h 40"/>
                  <a:gd name="T36" fmla="*/ 230 w 240"/>
                  <a:gd name="T37" fmla="*/ 14 h 40"/>
                  <a:gd name="T38" fmla="*/ 236 w 240"/>
                  <a:gd name="T39" fmla="*/ 18 h 40"/>
                  <a:gd name="T40" fmla="*/ 238 w 240"/>
                  <a:gd name="T41" fmla="*/ 22 h 40"/>
                  <a:gd name="T42" fmla="*/ 238 w 240"/>
                  <a:gd name="T43" fmla="*/ 22 h 40"/>
                  <a:gd name="T44" fmla="*/ 236 w 240"/>
                  <a:gd name="T45" fmla="*/ 26 h 40"/>
                  <a:gd name="T46" fmla="*/ 230 w 240"/>
                  <a:gd name="T47" fmla="*/ 28 h 40"/>
                  <a:gd name="T48" fmla="*/ 204 w 240"/>
                  <a:gd name="T49" fmla="*/ 34 h 40"/>
                  <a:gd name="T50" fmla="*/ 166 w 240"/>
                  <a:gd name="T51" fmla="*/ 38 h 40"/>
                  <a:gd name="T52" fmla="*/ 122 w 240"/>
                  <a:gd name="T53" fmla="*/ 40 h 40"/>
                  <a:gd name="T54" fmla="*/ 122 w 240"/>
                  <a:gd name="T55" fmla="*/ 0 h 40"/>
                  <a:gd name="T56" fmla="*/ 122 w 240"/>
                  <a:gd name="T57" fmla="*/ 0 h 40"/>
                  <a:gd name="T58" fmla="*/ 76 w 240"/>
                  <a:gd name="T59" fmla="*/ 2 h 40"/>
                  <a:gd name="T60" fmla="*/ 36 w 240"/>
                  <a:gd name="T61" fmla="*/ 6 h 40"/>
                  <a:gd name="T62" fmla="*/ 22 w 240"/>
                  <a:gd name="T63" fmla="*/ 10 h 40"/>
                  <a:gd name="T64" fmla="*/ 10 w 240"/>
                  <a:gd name="T65" fmla="*/ 14 h 40"/>
                  <a:gd name="T66" fmla="*/ 4 w 240"/>
                  <a:gd name="T67" fmla="*/ 18 h 40"/>
                  <a:gd name="T68" fmla="*/ 0 w 240"/>
                  <a:gd name="T69" fmla="*/ 22 h 40"/>
                  <a:gd name="T70" fmla="*/ 0 w 240"/>
                  <a:gd name="T71" fmla="*/ 22 h 40"/>
                  <a:gd name="T72" fmla="*/ 4 w 240"/>
                  <a:gd name="T73" fmla="*/ 26 h 40"/>
                  <a:gd name="T74" fmla="*/ 10 w 240"/>
                  <a:gd name="T75" fmla="*/ 30 h 40"/>
                  <a:gd name="T76" fmla="*/ 36 w 240"/>
                  <a:gd name="T77" fmla="*/ 34 h 40"/>
                  <a:gd name="T78" fmla="*/ 76 w 240"/>
                  <a:gd name="T79" fmla="*/ 38 h 40"/>
                  <a:gd name="T80" fmla="*/ 122 w 240"/>
                  <a:gd name="T81" fmla="*/ 40 h 40"/>
                  <a:gd name="T82" fmla="*/ 122 w 240"/>
                  <a:gd name="T83" fmla="*/ 40 h 40"/>
                  <a:gd name="T84" fmla="*/ 168 w 240"/>
                  <a:gd name="T85" fmla="*/ 38 h 40"/>
                  <a:gd name="T86" fmla="*/ 206 w 240"/>
                  <a:gd name="T87" fmla="*/ 34 h 40"/>
                  <a:gd name="T88" fmla="*/ 230 w 240"/>
                  <a:gd name="T89" fmla="*/ 30 h 40"/>
                  <a:gd name="T90" fmla="*/ 238 w 240"/>
                  <a:gd name="T91" fmla="*/ 26 h 40"/>
                  <a:gd name="T92" fmla="*/ 240 w 240"/>
                  <a:gd name="T93" fmla="*/ 22 h 40"/>
                  <a:gd name="T94" fmla="*/ 240 w 240"/>
                  <a:gd name="T95" fmla="*/ 22 h 40"/>
                  <a:gd name="T96" fmla="*/ 238 w 240"/>
                  <a:gd name="T97" fmla="*/ 18 h 40"/>
                  <a:gd name="T98" fmla="*/ 230 w 240"/>
                  <a:gd name="T99" fmla="*/ 14 h 40"/>
                  <a:gd name="T100" fmla="*/ 220 w 240"/>
                  <a:gd name="T101" fmla="*/ 10 h 40"/>
                  <a:gd name="T102" fmla="*/ 206 w 240"/>
                  <a:gd name="T103" fmla="*/ 6 h 40"/>
                  <a:gd name="T104" fmla="*/ 168 w 240"/>
                  <a:gd name="T105" fmla="*/ 2 h 40"/>
                  <a:gd name="T106" fmla="*/ 122 w 240"/>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0" h="40">
                    <a:moveTo>
                      <a:pt x="122" y="40"/>
                    </a:moveTo>
                    <a:lnTo>
                      <a:pt x="122" y="40"/>
                    </a:lnTo>
                    <a:lnTo>
                      <a:pt x="76" y="38"/>
                    </a:lnTo>
                    <a:lnTo>
                      <a:pt x="38" y="34"/>
                    </a:lnTo>
                    <a:lnTo>
                      <a:pt x="12" y="28"/>
                    </a:lnTo>
                    <a:lnTo>
                      <a:pt x="6" y="26"/>
                    </a:lnTo>
                    <a:lnTo>
                      <a:pt x="2" y="22"/>
                    </a:lnTo>
                    <a:lnTo>
                      <a:pt x="2" y="22"/>
                    </a:lnTo>
                    <a:lnTo>
                      <a:pt x="6" y="18"/>
                    </a:lnTo>
                    <a:lnTo>
                      <a:pt x="12" y="14"/>
                    </a:lnTo>
                    <a:lnTo>
                      <a:pt x="24" y="10"/>
                    </a:lnTo>
                    <a:lnTo>
                      <a:pt x="38" y="6"/>
                    </a:lnTo>
                    <a:lnTo>
                      <a:pt x="76" y="2"/>
                    </a:lnTo>
                    <a:lnTo>
                      <a:pt x="122" y="0"/>
                    </a:lnTo>
                    <a:lnTo>
                      <a:pt x="122" y="0"/>
                    </a:lnTo>
                    <a:lnTo>
                      <a:pt x="166" y="2"/>
                    </a:lnTo>
                    <a:lnTo>
                      <a:pt x="204" y="6"/>
                    </a:lnTo>
                    <a:lnTo>
                      <a:pt x="218" y="10"/>
                    </a:lnTo>
                    <a:lnTo>
                      <a:pt x="230" y="14"/>
                    </a:lnTo>
                    <a:lnTo>
                      <a:pt x="236" y="18"/>
                    </a:lnTo>
                    <a:lnTo>
                      <a:pt x="238" y="22"/>
                    </a:lnTo>
                    <a:lnTo>
                      <a:pt x="238" y="22"/>
                    </a:lnTo>
                    <a:lnTo>
                      <a:pt x="236" y="26"/>
                    </a:lnTo>
                    <a:lnTo>
                      <a:pt x="230" y="28"/>
                    </a:lnTo>
                    <a:lnTo>
                      <a:pt x="204" y="34"/>
                    </a:lnTo>
                    <a:lnTo>
                      <a:pt x="166" y="38"/>
                    </a:lnTo>
                    <a:lnTo>
                      <a:pt x="122" y="40"/>
                    </a:lnTo>
                    <a:close/>
                    <a:moveTo>
                      <a:pt x="122" y="0"/>
                    </a:moveTo>
                    <a:lnTo>
                      <a:pt x="122" y="0"/>
                    </a:lnTo>
                    <a:lnTo>
                      <a:pt x="76" y="2"/>
                    </a:lnTo>
                    <a:lnTo>
                      <a:pt x="36" y="6"/>
                    </a:lnTo>
                    <a:lnTo>
                      <a:pt x="22" y="10"/>
                    </a:lnTo>
                    <a:lnTo>
                      <a:pt x="10" y="14"/>
                    </a:lnTo>
                    <a:lnTo>
                      <a:pt x="4" y="18"/>
                    </a:lnTo>
                    <a:lnTo>
                      <a:pt x="0" y="22"/>
                    </a:lnTo>
                    <a:lnTo>
                      <a:pt x="0" y="22"/>
                    </a:lnTo>
                    <a:lnTo>
                      <a:pt x="4" y="26"/>
                    </a:lnTo>
                    <a:lnTo>
                      <a:pt x="10" y="30"/>
                    </a:lnTo>
                    <a:lnTo>
                      <a:pt x="36" y="34"/>
                    </a:lnTo>
                    <a:lnTo>
                      <a:pt x="76" y="38"/>
                    </a:lnTo>
                    <a:lnTo>
                      <a:pt x="122" y="40"/>
                    </a:lnTo>
                    <a:lnTo>
                      <a:pt x="122" y="40"/>
                    </a:lnTo>
                    <a:lnTo>
                      <a:pt x="168" y="38"/>
                    </a:lnTo>
                    <a:lnTo>
                      <a:pt x="206" y="34"/>
                    </a:lnTo>
                    <a:lnTo>
                      <a:pt x="230" y="30"/>
                    </a:lnTo>
                    <a:lnTo>
                      <a:pt x="238" y="26"/>
                    </a:lnTo>
                    <a:lnTo>
                      <a:pt x="240" y="22"/>
                    </a:lnTo>
                    <a:lnTo>
                      <a:pt x="240" y="22"/>
                    </a:lnTo>
                    <a:lnTo>
                      <a:pt x="238" y="18"/>
                    </a:lnTo>
                    <a:lnTo>
                      <a:pt x="230" y="14"/>
                    </a:lnTo>
                    <a:lnTo>
                      <a:pt x="220" y="10"/>
                    </a:lnTo>
                    <a:lnTo>
                      <a:pt x="206" y="6"/>
                    </a:lnTo>
                    <a:lnTo>
                      <a:pt x="168" y="2"/>
                    </a:lnTo>
                    <a:lnTo>
                      <a:pt x="122" y="0"/>
                    </a:lnTo>
                    <a:close/>
                  </a:path>
                </a:pathLst>
              </a:custGeom>
              <a:solidFill>
                <a:srgbClr val="786F6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2" name="Freeform 690"/>
              <p:cNvSpPr>
                <a:spLocks/>
              </p:cNvSpPr>
              <p:nvPr/>
            </p:nvSpPr>
            <p:spPr bwMode="auto">
              <a:xfrm>
                <a:off x="4775" y="4206"/>
                <a:ext cx="236" cy="40"/>
              </a:xfrm>
              <a:custGeom>
                <a:avLst/>
                <a:gdLst>
                  <a:gd name="T0" fmla="*/ 120 w 236"/>
                  <a:gd name="T1" fmla="*/ 40 h 40"/>
                  <a:gd name="T2" fmla="*/ 120 w 236"/>
                  <a:gd name="T3" fmla="*/ 40 h 40"/>
                  <a:gd name="T4" fmla="*/ 74 w 236"/>
                  <a:gd name="T5" fmla="*/ 38 h 40"/>
                  <a:gd name="T6" fmla="*/ 36 w 236"/>
                  <a:gd name="T7" fmla="*/ 34 h 40"/>
                  <a:gd name="T8" fmla="*/ 10 w 236"/>
                  <a:gd name="T9" fmla="*/ 28 h 40"/>
                  <a:gd name="T10" fmla="*/ 4 w 236"/>
                  <a:gd name="T11" fmla="*/ 26 h 40"/>
                  <a:gd name="T12" fmla="*/ 0 w 236"/>
                  <a:gd name="T13" fmla="*/ 22 h 40"/>
                  <a:gd name="T14" fmla="*/ 0 w 236"/>
                  <a:gd name="T15" fmla="*/ 22 h 40"/>
                  <a:gd name="T16" fmla="*/ 4 w 236"/>
                  <a:gd name="T17" fmla="*/ 18 h 40"/>
                  <a:gd name="T18" fmla="*/ 10 w 236"/>
                  <a:gd name="T19" fmla="*/ 14 h 40"/>
                  <a:gd name="T20" fmla="*/ 22 w 236"/>
                  <a:gd name="T21" fmla="*/ 10 h 40"/>
                  <a:gd name="T22" fmla="*/ 36 w 236"/>
                  <a:gd name="T23" fmla="*/ 6 h 40"/>
                  <a:gd name="T24" fmla="*/ 74 w 236"/>
                  <a:gd name="T25" fmla="*/ 2 h 40"/>
                  <a:gd name="T26" fmla="*/ 120 w 236"/>
                  <a:gd name="T27" fmla="*/ 0 h 40"/>
                  <a:gd name="T28" fmla="*/ 120 w 236"/>
                  <a:gd name="T29" fmla="*/ 0 h 40"/>
                  <a:gd name="T30" fmla="*/ 164 w 236"/>
                  <a:gd name="T31" fmla="*/ 2 h 40"/>
                  <a:gd name="T32" fmla="*/ 202 w 236"/>
                  <a:gd name="T33" fmla="*/ 6 h 40"/>
                  <a:gd name="T34" fmla="*/ 216 w 236"/>
                  <a:gd name="T35" fmla="*/ 10 h 40"/>
                  <a:gd name="T36" fmla="*/ 228 w 236"/>
                  <a:gd name="T37" fmla="*/ 14 h 40"/>
                  <a:gd name="T38" fmla="*/ 234 w 236"/>
                  <a:gd name="T39" fmla="*/ 18 h 40"/>
                  <a:gd name="T40" fmla="*/ 236 w 236"/>
                  <a:gd name="T41" fmla="*/ 22 h 40"/>
                  <a:gd name="T42" fmla="*/ 236 w 236"/>
                  <a:gd name="T43" fmla="*/ 22 h 40"/>
                  <a:gd name="T44" fmla="*/ 234 w 236"/>
                  <a:gd name="T45" fmla="*/ 26 h 40"/>
                  <a:gd name="T46" fmla="*/ 228 w 236"/>
                  <a:gd name="T47" fmla="*/ 28 h 40"/>
                  <a:gd name="T48" fmla="*/ 202 w 236"/>
                  <a:gd name="T49" fmla="*/ 34 h 40"/>
                  <a:gd name="T50" fmla="*/ 164 w 236"/>
                  <a:gd name="T51" fmla="*/ 38 h 40"/>
                  <a:gd name="T52" fmla="*/ 120 w 236"/>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40">
                    <a:moveTo>
                      <a:pt x="120" y="40"/>
                    </a:moveTo>
                    <a:lnTo>
                      <a:pt x="120" y="40"/>
                    </a:lnTo>
                    <a:lnTo>
                      <a:pt x="74" y="38"/>
                    </a:lnTo>
                    <a:lnTo>
                      <a:pt x="36" y="34"/>
                    </a:lnTo>
                    <a:lnTo>
                      <a:pt x="10" y="28"/>
                    </a:lnTo>
                    <a:lnTo>
                      <a:pt x="4" y="26"/>
                    </a:lnTo>
                    <a:lnTo>
                      <a:pt x="0" y="22"/>
                    </a:lnTo>
                    <a:lnTo>
                      <a:pt x="0" y="22"/>
                    </a:lnTo>
                    <a:lnTo>
                      <a:pt x="4" y="18"/>
                    </a:lnTo>
                    <a:lnTo>
                      <a:pt x="10" y="14"/>
                    </a:lnTo>
                    <a:lnTo>
                      <a:pt x="22" y="10"/>
                    </a:lnTo>
                    <a:lnTo>
                      <a:pt x="36" y="6"/>
                    </a:lnTo>
                    <a:lnTo>
                      <a:pt x="74" y="2"/>
                    </a:lnTo>
                    <a:lnTo>
                      <a:pt x="120" y="0"/>
                    </a:lnTo>
                    <a:lnTo>
                      <a:pt x="120" y="0"/>
                    </a:lnTo>
                    <a:lnTo>
                      <a:pt x="164" y="2"/>
                    </a:lnTo>
                    <a:lnTo>
                      <a:pt x="202" y="6"/>
                    </a:lnTo>
                    <a:lnTo>
                      <a:pt x="216" y="10"/>
                    </a:lnTo>
                    <a:lnTo>
                      <a:pt x="228" y="14"/>
                    </a:lnTo>
                    <a:lnTo>
                      <a:pt x="234" y="18"/>
                    </a:lnTo>
                    <a:lnTo>
                      <a:pt x="236" y="22"/>
                    </a:lnTo>
                    <a:lnTo>
                      <a:pt x="236" y="22"/>
                    </a:lnTo>
                    <a:lnTo>
                      <a:pt x="234" y="26"/>
                    </a:lnTo>
                    <a:lnTo>
                      <a:pt x="228" y="28"/>
                    </a:lnTo>
                    <a:lnTo>
                      <a:pt x="202" y="34"/>
                    </a:lnTo>
                    <a:lnTo>
                      <a:pt x="164" y="38"/>
                    </a:lnTo>
                    <a:lnTo>
                      <a:pt x="120"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3" name="Freeform 691"/>
              <p:cNvSpPr>
                <a:spLocks/>
              </p:cNvSpPr>
              <p:nvPr/>
            </p:nvSpPr>
            <p:spPr bwMode="auto">
              <a:xfrm>
                <a:off x="4773" y="4206"/>
                <a:ext cx="240" cy="40"/>
              </a:xfrm>
              <a:custGeom>
                <a:avLst/>
                <a:gdLst>
                  <a:gd name="T0" fmla="*/ 122 w 240"/>
                  <a:gd name="T1" fmla="*/ 0 h 40"/>
                  <a:gd name="T2" fmla="*/ 122 w 240"/>
                  <a:gd name="T3" fmla="*/ 0 h 40"/>
                  <a:gd name="T4" fmla="*/ 76 w 240"/>
                  <a:gd name="T5" fmla="*/ 2 h 40"/>
                  <a:gd name="T6" fmla="*/ 36 w 240"/>
                  <a:gd name="T7" fmla="*/ 6 h 40"/>
                  <a:gd name="T8" fmla="*/ 22 w 240"/>
                  <a:gd name="T9" fmla="*/ 10 h 40"/>
                  <a:gd name="T10" fmla="*/ 10 w 240"/>
                  <a:gd name="T11" fmla="*/ 14 h 40"/>
                  <a:gd name="T12" fmla="*/ 4 w 240"/>
                  <a:gd name="T13" fmla="*/ 18 h 40"/>
                  <a:gd name="T14" fmla="*/ 0 w 240"/>
                  <a:gd name="T15" fmla="*/ 22 h 40"/>
                  <a:gd name="T16" fmla="*/ 0 w 240"/>
                  <a:gd name="T17" fmla="*/ 22 h 40"/>
                  <a:gd name="T18" fmla="*/ 4 w 240"/>
                  <a:gd name="T19" fmla="*/ 26 h 40"/>
                  <a:gd name="T20" fmla="*/ 10 w 240"/>
                  <a:gd name="T21" fmla="*/ 30 h 40"/>
                  <a:gd name="T22" fmla="*/ 36 w 240"/>
                  <a:gd name="T23" fmla="*/ 34 h 40"/>
                  <a:gd name="T24" fmla="*/ 76 w 240"/>
                  <a:gd name="T25" fmla="*/ 38 h 40"/>
                  <a:gd name="T26" fmla="*/ 122 w 240"/>
                  <a:gd name="T27" fmla="*/ 40 h 40"/>
                  <a:gd name="T28" fmla="*/ 122 w 240"/>
                  <a:gd name="T29" fmla="*/ 40 h 40"/>
                  <a:gd name="T30" fmla="*/ 168 w 240"/>
                  <a:gd name="T31" fmla="*/ 38 h 40"/>
                  <a:gd name="T32" fmla="*/ 206 w 240"/>
                  <a:gd name="T33" fmla="*/ 34 h 40"/>
                  <a:gd name="T34" fmla="*/ 230 w 240"/>
                  <a:gd name="T35" fmla="*/ 30 h 40"/>
                  <a:gd name="T36" fmla="*/ 238 w 240"/>
                  <a:gd name="T37" fmla="*/ 26 h 40"/>
                  <a:gd name="T38" fmla="*/ 240 w 240"/>
                  <a:gd name="T39" fmla="*/ 22 h 40"/>
                  <a:gd name="T40" fmla="*/ 240 w 240"/>
                  <a:gd name="T41" fmla="*/ 22 h 40"/>
                  <a:gd name="T42" fmla="*/ 238 w 240"/>
                  <a:gd name="T43" fmla="*/ 18 h 40"/>
                  <a:gd name="T44" fmla="*/ 230 w 240"/>
                  <a:gd name="T45" fmla="*/ 14 h 40"/>
                  <a:gd name="T46" fmla="*/ 220 w 240"/>
                  <a:gd name="T47" fmla="*/ 10 h 40"/>
                  <a:gd name="T48" fmla="*/ 206 w 240"/>
                  <a:gd name="T49" fmla="*/ 6 h 40"/>
                  <a:gd name="T50" fmla="*/ 168 w 240"/>
                  <a:gd name="T51" fmla="*/ 2 h 40"/>
                  <a:gd name="T52" fmla="*/ 122 w 240"/>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0" h="40">
                    <a:moveTo>
                      <a:pt x="122" y="0"/>
                    </a:moveTo>
                    <a:lnTo>
                      <a:pt x="122" y="0"/>
                    </a:lnTo>
                    <a:lnTo>
                      <a:pt x="76" y="2"/>
                    </a:lnTo>
                    <a:lnTo>
                      <a:pt x="36" y="6"/>
                    </a:lnTo>
                    <a:lnTo>
                      <a:pt x="22" y="10"/>
                    </a:lnTo>
                    <a:lnTo>
                      <a:pt x="10" y="14"/>
                    </a:lnTo>
                    <a:lnTo>
                      <a:pt x="4" y="18"/>
                    </a:lnTo>
                    <a:lnTo>
                      <a:pt x="0" y="22"/>
                    </a:lnTo>
                    <a:lnTo>
                      <a:pt x="0" y="22"/>
                    </a:lnTo>
                    <a:lnTo>
                      <a:pt x="4" y="26"/>
                    </a:lnTo>
                    <a:lnTo>
                      <a:pt x="10" y="30"/>
                    </a:lnTo>
                    <a:lnTo>
                      <a:pt x="36" y="34"/>
                    </a:lnTo>
                    <a:lnTo>
                      <a:pt x="76" y="38"/>
                    </a:lnTo>
                    <a:lnTo>
                      <a:pt x="122" y="40"/>
                    </a:lnTo>
                    <a:lnTo>
                      <a:pt x="122" y="40"/>
                    </a:lnTo>
                    <a:lnTo>
                      <a:pt x="168" y="38"/>
                    </a:lnTo>
                    <a:lnTo>
                      <a:pt x="206" y="34"/>
                    </a:lnTo>
                    <a:lnTo>
                      <a:pt x="230" y="30"/>
                    </a:lnTo>
                    <a:lnTo>
                      <a:pt x="238" y="26"/>
                    </a:lnTo>
                    <a:lnTo>
                      <a:pt x="240" y="22"/>
                    </a:lnTo>
                    <a:lnTo>
                      <a:pt x="240" y="22"/>
                    </a:lnTo>
                    <a:lnTo>
                      <a:pt x="238" y="18"/>
                    </a:lnTo>
                    <a:lnTo>
                      <a:pt x="230" y="14"/>
                    </a:lnTo>
                    <a:lnTo>
                      <a:pt x="220" y="10"/>
                    </a:lnTo>
                    <a:lnTo>
                      <a:pt x="206" y="6"/>
                    </a:lnTo>
                    <a:lnTo>
                      <a:pt x="168" y="2"/>
                    </a:lnTo>
                    <a:lnTo>
                      <a:pt x="1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4" name="Freeform 692"/>
              <p:cNvSpPr>
                <a:spLocks noEditPoints="1"/>
              </p:cNvSpPr>
              <p:nvPr/>
            </p:nvSpPr>
            <p:spPr bwMode="auto">
              <a:xfrm>
                <a:off x="4775" y="4206"/>
                <a:ext cx="236" cy="40"/>
              </a:xfrm>
              <a:custGeom>
                <a:avLst/>
                <a:gdLst>
                  <a:gd name="T0" fmla="*/ 120 w 236"/>
                  <a:gd name="T1" fmla="*/ 40 h 40"/>
                  <a:gd name="T2" fmla="*/ 120 w 236"/>
                  <a:gd name="T3" fmla="*/ 40 h 40"/>
                  <a:gd name="T4" fmla="*/ 74 w 236"/>
                  <a:gd name="T5" fmla="*/ 38 h 40"/>
                  <a:gd name="T6" fmla="*/ 38 w 236"/>
                  <a:gd name="T7" fmla="*/ 34 h 40"/>
                  <a:gd name="T8" fmla="*/ 12 w 236"/>
                  <a:gd name="T9" fmla="*/ 28 h 40"/>
                  <a:gd name="T10" fmla="*/ 6 w 236"/>
                  <a:gd name="T11" fmla="*/ 26 h 40"/>
                  <a:gd name="T12" fmla="*/ 2 w 236"/>
                  <a:gd name="T13" fmla="*/ 22 h 40"/>
                  <a:gd name="T14" fmla="*/ 2 w 236"/>
                  <a:gd name="T15" fmla="*/ 22 h 40"/>
                  <a:gd name="T16" fmla="*/ 6 w 236"/>
                  <a:gd name="T17" fmla="*/ 18 h 40"/>
                  <a:gd name="T18" fmla="*/ 12 w 236"/>
                  <a:gd name="T19" fmla="*/ 14 h 40"/>
                  <a:gd name="T20" fmla="*/ 24 w 236"/>
                  <a:gd name="T21" fmla="*/ 10 h 40"/>
                  <a:gd name="T22" fmla="*/ 38 w 236"/>
                  <a:gd name="T23" fmla="*/ 6 h 40"/>
                  <a:gd name="T24" fmla="*/ 74 w 236"/>
                  <a:gd name="T25" fmla="*/ 2 h 40"/>
                  <a:gd name="T26" fmla="*/ 120 w 236"/>
                  <a:gd name="T27" fmla="*/ 0 h 40"/>
                  <a:gd name="T28" fmla="*/ 120 w 236"/>
                  <a:gd name="T29" fmla="*/ 0 h 40"/>
                  <a:gd name="T30" fmla="*/ 164 w 236"/>
                  <a:gd name="T31" fmla="*/ 2 h 40"/>
                  <a:gd name="T32" fmla="*/ 200 w 236"/>
                  <a:gd name="T33" fmla="*/ 6 h 40"/>
                  <a:gd name="T34" fmla="*/ 214 w 236"/>
                  <a:gd name="T35" fmla="*/ 10 h 40"/>
                  <a:gd name="T36" fmla="*/ 226 w 236"/>
                  <a:gd name="T37" fmla="*/ 14 h 40"/>
                  <a:gd name="T38" fmla="*/ 232 w 236"/>
                  <a:gd name="T39" fmla="*/ 18 h 40"/>
                  <a:gd name="T40" fmla="*/ 234 w 236"/>
                  <a:gd name="T41" fmla="*/ 22 h 40"/>
                  <a:gd name="T42" fmla="*/ 234 w 236"/>
                  <a:gd name="T43" fmla="*/ 22 h 40"/>
                  <a:gd name="T44" fmla="*/ 232 w 236"/>
                  <a:gd name="T45" fmla="*/ 26 h 40"/>
                  <a:gd name="T46" fmla="*/ 226 w 236"/>
                  <a:gd name="T47" fmla="*/ 28 h 40"/>
                  <a:gd name="T48" fmla="*/ 200 w 236"/>
                  <a:gd name="T49" fmla="*/ 34 h 40"/>
                  <a:gd name="T50" fmla="*/ 164 w 236"/>
                  <a:gd name="T51" fmla="*/ 38 h 40"/>
                  <a:gd name="T52" fmla="*/ 120 w 236"/>
                  <a:gd name="T53" fmla="*/ 40 h 40"/>
                  <a:gd name="T54" fmla="*/ 120 w 236"/>
                  <a:gd name="T55" fmla="*/ 0 h 40"/>
                  <a:gd name="T56" fmla="*/ 120 w 236"/>
                  <a:gd name="T57" fmla="*/ 0 h 40"/>
                  <a:gd name="T58" fmla="*/ 74 w 236"/>
                  <a:gd name="T59" fmla="*/ 2 h 40"/>
                  <a:gd name="T60" fmla="*/ 36 w 236"/>
                  <a:gd name="T61" fmla="*/ 6 h 40"/>
                  <a:gd name="T62" fmla="*/ 22 w 236"/>
                  <a:gd name="T63" fmla="*/ 10 h 40"/>
                  <a:gd name="T64" fmla="*/ 10 w 236"/>
                  <a:gd name="T65" fmla="*/ 14 h 40"/>
                  <a:gd name="T66" fmla="*/ 4 w 236"/>
                  <a:gd name="T67" fmla="*/ 18 h 40"/>
                  <a:gd name="T68" fmla="*/ 0 w 236"/>
                  <a:gd name="T69" fmla="*/ 22 h 40"/>
                  <a:gd name="T70" fmla="*/ 0 w 236"/>
                  <a:gd name="T71" fmla="*/ 22 h 40"/>
                  <a:gd name="T72" fmla="*/ 4 w 236"/>
                  <a:gd name="T73" fmla="*/ 26 h 40"/>
                  <a:gd name="T74" fmla="*/ 10 w 236"/>
                  <a:gd name="T75" fmla="*/ 28 h 40"/>
                  <a:gd name="T76" fmla="*/ 36 w 236"/>
                  <a:gd name="T77" fmla="*/ 34 h 40"/>
                  <a:gd name="T78" fmla="*/ 74 w 236"/>
                  <a:gd name="T79" fmla="*/ 38 h 40"/>
                  <a:gd name="T80" fmla="*/ 120 w 236"/>
                  <a:gd name="T81" fmla="*/ 40 h 40"/>
                  <a:gd name="T82" fmla="*/ 120 w 236"/>
                  <a:gd name="T83" fmla="*/ 40 h 40"/>
                  <a:gd name="T84" fmla="*/ 164 w 236"/>
                  <a:gd name="T85" fmla="*/ 38 h 40"/>
                  <a:gd name="T86" fmla="*/ 202 w 236"/>
                  <a:gd name="T87" fmla="*/ 34 h 40"/>
                  <a:gd name="T88" fmla="*/ 228 w 236"/>
                  <a:gd name="T89" fmla="*/ 28 h 40"/>
                  <a:gd name="T90" fmla="*/ 234 w 236"/>
                  <a:gd name="T91" fmla="*/ 26 h 40"/>
                  <a:gd name="T92" fmla="*/ 236 w 236"/>
                  <a:gd name="T93" fmla="*/ 22 h 40"/>
                  <a:gd name="T94" fmla="*/ 236 w 236"/>
                  <a:gd name="T95" fmla="*/ 22 h 40"/>
                  <a:gd name="T96" fmla="*/ 234 w 236"/>
                  <a:gd name="T97" fmla="*/ 18 h 40"/>
                  <a:gd name="T98" fmla="*/ 228 w 236"/>
                  <a:gd name="T99" fmla="*/ 14 h 40"/>
                  <a:gd name="T100" fmla="*/ 216 w 236"/>
                  <a:gd name="T101" fmla="*/ 10 h 40"/>
                  <a:gd name="T102" fmla="*/ 202 w 236"/>
                  <a:gd name="T103" fmla="*/ 6 h 40"/>
                  <a:gd name="T104" fmla="*/ 164 w 236"/>
                  <a:gd name="T105" fmla="*/ 2 h 40"/>
                  <a:gd name="T106" fmla="*/ 120 w 236"/>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6" h="40">
                    <a:moveTo>
                      <a:pt x="120" y="40"/>
                    </a:moveTo>
                    <a:lnTo>
                      <a:pt x="120" y="40"/>
                    </a:lnTo>
                    <a:lnTo>
                      <a:pt x="74" y="38"/>
                    </a:lnTo>
                    <a:lnTo>
                      <a:pt x="38" y="34"/>
                    </a:lnTo>
                    <a:lnTo>
                      <a:pt x="12" y="28"/>
                    </a:lnTo>
                    <a:lnTo>
                      <a:pt x="6" y="26"/>
                    </a:lnTo>
                    <a:lnTo>
                      <a:pt x="2" y="22"/>
                    </a:lnTo>
                    <a:lnTo>
                      <a:pt x="2" y="22"/>
                    </a:lnTo>
                    <a:lnTo>
                      <a:pt x="6" y="18"/>
                    </a:lnTo>
                    <a:lnTo>
                      <a:pt x="12" y="14"/>
                    </a:lnTo>
                    <a:lnTo>
                      <a:pt x="24" y="10"/>
                    </a:lnTo>
                    <a:lnTo>
                      <a:pt x="38" y="6"/>
                    </a:lnTo>
                    <a:lnTo>
                      <a:pt x="74" y="2"/>
                    </a:lnTo>
                    <a:lnTo>
                      <a:pt x="120" y="0"/>
                    </a:lnTo>
                    <a:lnTo>
                      <a:pt x="120" y="0"/>
                    </a:lnTo>
                    <a:lnTo>
                      <a:pt x="164" y="2"/>
                    </a:lnTo>
                    <a:lnTo>
                      <a:pt x="200" y="6"/>
                    </a:lnTo>
                    <a:lnTo>
                      <a:pt x="214" y="10"/>
                    </a:lnTo>
                    <a:lnTo>
                      <a:pt x="226" y="14"/>
                    </a:lnTo>
                    <a:lnTo>
                      <a:pt x="232" y="18"/>
                    </a:lnTo>
                    <a:lnTo>
                      <a:pt x="234" y="22"/>
                    </a:lnTo>
                    <a:lnTo>
                      <a:pt x="234" y="22"/>
                    </a:lnTo>
                    <a:lnTo>
                      <a:pt x="232" y="26"/>
                    </a:lnTo>
                    <a:lnTo>
                      <a:pt x="226" y="28"/>
                    </a:lnTo>
                    <a:lnTo>
                      <a:pt x="200" y="34"/>
                    </a:lnTo>
                    <a:lnTo>
                      <a:pt x="164" y="38"/>
                    </a:lnTo>
                    <a:lnTo>
                      <a:pt x="120" y="40"/>
                    </a:lnTo>
                    <a:close/>
                    <a:moveTo>
                      <a:pt x="120" y="0"/>
                    </a:moveTo>
                    <a:lnTo>
                      <a:pt x="120" y="0"/>
                    </a:lnTo>
                    <a:lnTo>
                      <a:pt x="74" y="2"/>
                    </a:lnTo>
                    <a:lnTo>
                      <a:pt x="36" y="6"/>
                    </a:lnTo>
                    <a:lnTo>
                      <a:pt x="22" y="10"/>
                    </a:lnTo>
                    <a:lnTo>
                      <a:pt x="10" y="14"/>
                    </a:lnTo>
                    <a:lnTo>
                      <a:pt x="4" y="18"/>
                    </a:lnTo>
                    <a:lnTo>
                      <a:pt x="0" y="22"/>
                    </a:lnTo>
                    <a:lnTo>
                      <a:pt x="0" y="22"/>
                    </a:lnTo>
                    <a:lnTo>
                      <a:pt x="4" y="26"/>
                    </a:lnTo>
                    <a:lnTo>
                      <a:pt x="10" y="28"/>
                    </a:lnTo>
                    <a:lnTo>
                      <a:pt x="36" y="34"/>
                    </a:lnTo>
                    <a:lnTo>
                      <a:pt x="74" y="38"/>
                    </a:lnTo>
                    <a:lnTo>
                      <a:pt x="120" y="40"/>
                    </a:lnTo>
                    <a:lnTo>
                      <a:pt x="120" y="40"/>
                    </a:lnTo>
                    <a:lnTo>
                      <a:pt x="164" y="38"/>
                    </a:lnTo>
                    <a:lnTo>
                      <a:pt x="202" y="34"/>
                    </a:lnTo>
                    <a:lnTo>
                      <a:pt x="228" y="28"/>
                    </a:lnTo>
                    <a:lnTo>
                      <a:pt x="234" y="26"/>
                    </a:lnTo>
                    <a:lnTo>
                      <a:pt x="236" y="22"/>
                    </a:lnTo>
                    <a:lnTo>
                      <a:pt x="236" y="22"/>
                    </a:lnTo>
                    <a:lnTo>
                      <a:pt x="234" y="18"/>
                    </a:lnTo>
                    <a:lnTo>
                      <a:pt x="228" y="14"/>
                    </a:lnTo>
                    <a:lnTo>
                      <a:pt x="216" y="10"/>
                    </a:lnTo>
                    <a:lnTo>
                      <a:pt x="202" y="6"/>
                    </a:lnTo>
                    <a:lnTo>
                      <a:pt x="164" y="2"/>
                    </a:lnTo>
                    <a:lnTo>
                      <a:pt x="120" y="0"/>
                    </a:lnTo>
                    <a:close/>
                  </a:path>
                </a:pathLst>
              </a:custGeom>
              <a:solidFill>
                <a:srgbClr val="786F6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5" name="Freeform 693"/>
              <p:cNvSpPr>
                <a:spLocks/>
              </p:cNvSpPr>
              <p:nvPr/>
            </p:nvSpPr>
            <p:spPr bwMode="auto">
              <a:xfrm>
                <a:off x="4777" y="4206"/>
                <a:ext cx="232" cy="40"/>
              </a:xfrm>
              <a:custGeom>
                <a:avLst/>
                <a:gdLst>
                  <a:gd name="T0" fmla="*/ 118 w 232"/>
                  <a:gd name="T1" fmla="*/ 40 h 40"/>
                  <a:gd name="T2" fmla="*/ 118 w 232"/>
                  <a:gd name="T3" fmla="*/ 40 h 40"/>
                  <a:gd name="T4" fmla="*/ 72 w 232"/>
                  <a:gd name="T5" fmla="*/ 38 h 40"/>
                  <a:gd name="T6" fmla="*/ 36 w 232"/>
                  <a:gd name="T7" fmla="*/ 34 h 40"/>
                  <a:gd name="T8" fmla="*/ 10 w 232"/>
                  <a:gd name="T9" fmla="*/ 28 h 40"/>
                  <a:gd name="T10" fmla="*/ 4 w 232"/>
                  <a:gd name="T11" fmla="*/ 26 h 40"/>
                  <a:gd name="T12" fmla="*/ 0 w 232"/>
                  <a:gd name="T13" fmla="*/ 22 h 40"/>
                  <a:gd name="T14" fmla="*/ 0 w 232"/>
                  <a:gd name="T15" fmla="*/ 22 h 40"/>
                  <a:gd name="T16" fmla="*/ 4 w 232"/>
                  <a:gd name="T17" fmla="*/ 18 h 40"/>
                  <a:gd name="T18" fmla="*/ 10 w 232"/>
                  <a:gd name="T19" fmla="*/ 14 h 40"/>
                  <a:gd name="T20" fmla="*/ 22 w 232"/>
                  <a:gd name="T21" fmla="*/ 10 h 40"/>
                  <a:gd name="T22" fmla="*/ 36 w 232"/>
                  <a:gd name="T23" fmla="*/ 6 h 40"/>
                  <a:gd name="T24" fmla="*/ 72 w 232"/>
                  <a:gd name="T25" fmla="*/ 2 h 40"/>
                  <a:gd name="T26" fmla="*/ 118 w 232"/>
                  <a:gd name="T27" fmla="*/ 0 h 40"/>
                  <a:gd name="T28" fmla="*/ 118 w 232"/>
                  <a:gd name="T29" fmla="*/ 0 h 40"/>
                  <a:gd name="T30" fmla="*/ 162 w 232"/>
                  <a:gd name="T31" fmla="*/ 2 h 40"/>
                  <a:gd name="T32" fmla="*/ 198 w 232"/>
                  <a:gd name="T33" fmla="*/ 6 h 40"/>
                  <a:gd name="T34" fmla="*/ 212 w 232"/>
                  <a:gd name="T35" fmla="*/ 10 h 40"/>
                  <a:gd name="T36" fmla="*/ 224 w 232"/>
                  <a:gd name="T37" fmla="*/ 14 h 40"/>
                  <a:gd name="T38" fmla="*/ 230 w 232"/>
                  <a:gd name="T39" fmla="*/ 18 h 40"/>
                  <a:gd name="T40" fmla="*/ 232 w 232"/>
                  <a:gd name="T41" fmla="*/ 22 h 40"/>
                  <a:gd name="T42" fmla="*/ 232 w 232"/>
                  <a:gd name="T43" fmla="*/ 22 h 40"/>
                  <a:gd name="T44" fmla="*/ 230 w 232"/>
                  <a:gd name="T45" fmla="*/ 26 h 40"/>
                  <a:gd name="T46" fmla="*/ 224 w 232"/>
                  <a:gd name="T47" fmla="*/ 28 h 40"/>
                  <a:gd name="T48" fmla="*/ 198 w 232"/>
                  <a:gd name="T49" fmla="*/ 34 h 40"/>
                  <a:gd name="T50" fmla="*/ 162 w 232"/>
                  <a:gd name="T51" fmla="*/ 38 h 40"/>
                  <a:gd name="T52" fmla="*/ 118 w 232"/>
                  <a:gd name="T53"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40">
                    <a:moveTo>
                      <a:pt x="118" y="40"/>
                    </a:moveTo>
                    <a:lnTo>
                      <a:pt x="118" y="40"/>
                    </a:lnTo>
                    <a:lnTo>
                      <a:pt x="72" y="38"/>
                    </a:lnTo>
                    <a:lnTo>
                      <a:pt x="36" y="34"/>
                    </a:lnTo>
                    <a:lnTo>
                      <a:pt x="10" y="28"/>
                    </a:lnTo>
                    <a:lnTo>
                      <a:pt x="4" y="26"/>
                    </a:lnTo>
                    <a:lnTo>
                      <a:pt x="0" y="22"/>
                    </a:lnTo>
                    <a:lnTo>
                      <a:pt x="0" y="22"/>
                    </a:lnTo>
                    <a:lnTo>
                      <a:pt x="4" y="18"/>
                    </a:lnTo>
                    <a:lnTo>
                      <a:pt x="10" y="14"/>
                    </a:lnTo>
                    <a:lnTo>
                      <a:pt x="22" y="10"/>
                    </a:lnTo>
                    <a:lnTo>
                      <a:pt x="36" y="6"/>
                    </a:lnTo>
                    <a:lnTo>
                      <a:pt x="72" y="2"/>
                    </a:lnTo>
                    <a:lnTo>
                      <a:pt x="118" y="0"/>
                    </a:lnTo>
                    <a:lnTo>
                      <a:pt x="118" y="0"/>
                    </a:lnTo>
                    <a:lnTo>
                      <a:pt x="162" y="2"/>
                    </a:lnTo>
                    <a:lnTo>
                      <a:pt x="198" y="6"/>
                    </a:lnTo>
                    <a:lnTo>
                      <a:pt x="212" y="10"/>
                    </a:lnTo>
                    <a:lnTo>
                      <a:pt x="224" y="14"/>
                    </a:lnTo>
                    <a:lnTo>
                      <a:pt x="230" y="18"/>
                    </a:lnTo>
                    <a:lnTo>
                      <a:pt x="232" y="22"/>
                    </a:lnTo>
                    <a:lnTo>
                      <a:pt x="232" y="22"/>
                    </a:lnTo>
                    <a:lnTo>
                      <a:pt x="230" y="26"/>
                    </a:lnTo>
                    <a:lnTo>
                      <a:pt x="224" y="28"/>
                    </a:lnTo>
                    <a:lnTo>
                      <a:pt x="198" y="34"/>
                    </a:lnTo>
                    <a:lnTo>
                      <a:pt x="162" y="38"/>
                    </a:lnTo>
                    <a:lnTo>
                      <a:pt x="118" y="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6" name="Freeform 694"/>
              <p:cNvSpPr>
                <a:spLocks/>
              </p:cNvSpPr>
              <p:nvPr/>
            </p:nvSpPr>
            <p:spPr bwMode="auto">
              <a:xfrm>
                <a:off x="4775" y="4206"/>
                <a:ext cx="236" cy="40"/>
              </a:xfrm>
              <a:custGeom>
                <a:avLst/>
                <a:gdLst>
                  <a:gd name="T0" fmla="*/ 120 w 236"/>
                  <a:gd name="T1" fmla="*/ 0 h 40"/>
                  <a:gd name="T2" fmla="*/ 120 w 236"/>
                  <a:gd name="T3" fmla="*/ 0 h 40"/>
                  <a:gd name="T4" fmla="*/ 74 w 236"/>
                  <a:gd name="T5" fmla="*/ 2 h 40"/>
                  <a:gd name="T6" fmla="*/ 36 w 236"/>
                  <a:gd name="T7" fmla="*/ 6 h 40"/>
                  <a:gd name="T8" fmla="*/ 22 w 236"/>
                  <a:gd name="T9" fmla="*/ 10 h 40"/>
                  <a:gd name="T10" fmla="*/ 10 w 236"/>
                  <a:gd name="T11" fmla="*/ 14 h 40"/>
                  <a:gd name="T12" fmla="*/ 4 w 236"/>
                  <a:gd name="T13" fmla="*/ 18 h 40"/>
                  <a:gd name="T14" fmla="*/ 0 w 236"/>
                  <a:gd name="T15" fmla="*/ 22 h 40"/>
                  <a:gd name="T16" fmla="*/ 0 w 236"/>
                  <a:gd name="T17" fmla="*/ 22 h 40"/>
                  <a:gd name="T18" fmla="*/ 4 w 236"/>
                  <a:gd name="T19" fmla="*/ 26 h 40"/>
                  <a:gd name="T20" fmla="*/ 10 w 236"/>
                  <a:gd name="T21" fmla="*/ 28 h 40"/>
                  <a:gd name="T22" fmla="*/ 36 w 236"/>
                  <a:gd name="T23" fmla="*/ 34 h 40"/>
                  <a:gd name="T24" fmla="*/ 74 w 236"/>
                  <a:gd name="T25" fmla="*/ 38 h 40"/>
                  <a:gd name="T26" fmla="*/ 120 w 236"/>
                  <a:gd name="T27" fmla="*/ 40 h 40"/>
                  <a:gd name="T28" fmla="*/ 120 w 236"/>
                  <a:gd name="T29" fmla="*/ 40 h 40"/>
                  <a:gd name="T30" fmla="*/ 164 w 236"/>
                  <a:gd name="T31" fmla="*/ 38 h 40"/>
                  <a:gd name="T32" fmla="*/ 202 w 236"/>
                  <a:gd name="T33" fmla="*/ 34 h 40"/>
                  <a:gd name="T34" fmla="*/ 228 w 236"/>
                  <a:gd name="T35" fmla="*/ 28 h 40"/>
                  <a:gd name="T36" fmla="*/ 234 w 236"/>
                  <a:gd name="T37" fmla="*/ 26 h 40"/>
                  <a:gd name="T38" fmla="*/ 236 w 236"/>
                  <a:gd name="T39" fmla="*/ 22 h 40"/>
                  <a:gd name="T40" fmla="*/ 236 w 236"/>
                  <a:gd name="T41" fmla="*/ 22 h 40"/>
                  <a:gd name="T42" fmla="*/ 234 w 236"/>
                  <a:gd name="T43" fmla="*/ 18 h 40"/>
                  <a:gd name="T44" fmla="*/ 228 w 236"/>
                  <a:gd name="T45" fmla="*/ 14 h 40"/>
                  <a:gd name="T46" fmla="*/ 216 w 236"/>
                  <a:gd name="T47" fmla="*/ 10 h 40"/>
                  <a:gd name="T48" fmla="*/ 202 w 236"/>
                  <a:gd name="T49" fmla="*/ 6 h 40"/>
                  <a:gd name="T50" fmla="*/ 164 w 236"/>
                  <a:gd name="T51" fmla="*/ 2 h 40"/>
                  <a:gd name="T52" fmla="*/ 120 w 236"/>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40">
                    <a:moveTo>
                      <a:pt x="120" y="0"/>
                    </a:moveTo>
                    <a:lnTo>
                      <a:pt x="120" y="0"/>
                    </a:lnTo>
                    <a:lnTo>
                      <a:pt x="74" y="2"/>
                    </a:lnTo>
                    <a:lnTo>
                      <a:pt x="36" y="6"/>
                    </a:lnTo>
                    <a:lnTo>
                      <a:pt x="22" y="10"/>
                    </a:lnTo>
                    <a:lnTo>
                      <a:pt x="10" y="14"/>
                    </a:lnTo>
                    <a:lnTo>
                      <a:pt x="4" y="18"/>
                    </a:lnTo>
                    <a:lnTo>
                      <a:pt x="0" y="22"/>
                    </a:lnTo>
                    <a:lnTo>
                      <a:pt x="0" y="22"/>
                    </a:lnTo>
                    <a:lnTo>
                      <a:pt x="4" y="26"/>
                    </a:lnTo>
                    <a:lnTo>
                      <a:pt x="10" y="28"/>
                    </a:lnTo>
                    <a:lnTo>
                      <a:pt x="36" y="34"/>
                    </a:lnTo>
                    <a:lnTo>
                      <a:pt x="74" y="38"/>
                    </a:lnTo>
                    <a:lnTo>
                      <a:pt x="120" y="40"/>
                    </a:lnTo>
                    <a:lnTo>
                      <a:pt x="120" y="40"/>
                    </a:lnTo>
                    <a:lnTo>
                      <a:pt x="164" y="38"/>
                    </a:lnTo>
                    <a:lnTo>
                      <a:pt x="202" y="34"/>
                    </a:lnTo>
                    <a:lnTo>
                      <a:pt x="228" y="28"/>
                    </a:lnTo>
                    <a:lnTo>
                      <a:pt x="234" y="26"/>
                    </a:lnTo>
                    <a:lnTo>
                      <a:pt x="236" y="22"/>
                    </a:lnTo>
                    <a:lnTo>
                      <a:pt x="236" y="22"/>
                    </a:lnTo>
                    <a:lnTo>
                      <a:pt x="234" y="18"/>
                    </a:lnTo>
                    <a:lnTo>
                      <a:pt x="228" y="14"/>
                    </a:lnTo>
                    <a:lnTo>
                      <a:pt x="216" y="10"/>
                    </a:lnTo>
                    <a:lnTo>
                      <a:pt x="202" y="6"/>
                    </a:lnTo>
                    <a:lnTo>
                      <a:pt x="164" y="2"/>
                    </a:lnTo>
                    <a:lnTo>
                      <a:pt x="1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7" name="Freeform 695"/>
              <p:cNvSpPr>
                <a:spLocks noEditPoints="1"/>
              </p:cNvSpPr>
              <p:nvPr/>
            </p:nvSpPr>
            <p:spPr bwMode="auto">
              <a:xfrm>
                <a:off x="4777" y="4206"/>
                <a:ext cx="232" cy="40"/>
              </a:xfrm>
              <a:custGeom>
                <a:avLst/>
                <a:gdLst>
                  <a:gd name="T0" fmla="*/ 118 w 232"/>
                  <a:gd name="T1" fmla="*/ 38 h 40"/>
                  <a:gd name="T2" fmla="*/ 118 w 232"/>
                  <a:gd name="T3" fmla="*/ 38 h 40"/>
                  <a:gd name="T4" fmla="*/ 74 w 232"/>
                  <a:gd name="T5" fmla="*/ 38 h 40"/>
                  <a:gd name="T6" fmla="*/ 38 w 232"/>
                  <a:gd name="T7" fmla="*/ 34 h 40"/>
                  <a:gd name="T8" fmla="*/ 12 w 232"/>
                  <a:gd name="T9" fmla="*/ 28 h 40"/>
                  <a:gd name="T10" fmla="*/ 6 w 232"/>
                  <a:gd name="T11" fmla="*/ 26 h 40"/>
                  <a:gd name="T12" fmla="*/ 4 w 232"/>
                  <a:gd name="T13" fmla="*/ 22 h 40"/>
                  <a:gd name="T14" fmla="*/ 4 w 232"/>
                  <a:gd name="T15" fmla="*/ 22 h 40"/>
                  <a:gd name="T16" fmla="*/ 6 w 232"/>
                  <a:gd name="T17" fmla="*/ 18 h 40"/>
                  <a:gd name="T18" fmla="*/ 12 w 232"/>
                  <a:gd name="T19" fmla="*/ 14 h 40"/>
                  <a:gd name="T20" fmla="*/ 22 w 232"/>
                  <a:gd name="T21" fmla="*/ 10 h 40"/>
                  <a:gd name="T22" fmla="*/ 38 w 232"/>
                  <a:gd name="T23" fmla="*/ 6 h 40"/>
                  <a:gd name="T24" fmla="*/ 74 w 232"/>
                  <a:gd name="T25" fmla="*/ 2 h 40"/>
                  <a:gd name="T26" fmla="*/ 118 w 232"/>
                  <a:gd name="T27" fmla="*/ 0 h 40"/>
                  <a:gd name="T28" fmla="*/ 118 w 232"/>
                  <a:gd name="T29" fmla="*/ 0 h 40"/>
                  <a:gd name="T30" fmla="*/ 160 w 232"/>
                  <a:gd name="T31" fmla="*/ 2 h 40"/>
                  <a:gd name="T32" fmla="*/ 196 w 232"/>
                  <a:gd name="T33" fmla="*/ 6 h 40"/>
                  <a:gd name="T34" fmla="*/ 210 w 232"/>
                  <a:gd name="T35" fmla="*/ 10 h 40"/>
                  <a:gd name="T36" fmla="*/ 222 w 232"/>
                  <a:gd name="T37" fmla="*/ 14 h 40"/>
                  <a:gd name="T38" fmla="*/ 228 w 232"/>
                  <a:gd name="T39" fmla="*/ 18 h 40"/>
                  <a:gd name="T40" fmla="*/ 230 w 232"/>
                  <a:gd name="T41" fmla="*/ 22 h 40"/>
                  <a:gd name="T42" fmla="*/ 230 w 232"/>
                  <a:gd name="T43" fmla="*/ 22 h 40"/>
                  <a:gd name="T44" fmla="*/ 228 w 232"/>
                  <a:gd name="T45" fmla="*/ 26 h 40"/>
                  <a:gd name="T46" fmla="*/ 222 w 232"/>
                  <a:gd name="T47" fmla="*/ 28 h 40"/>
                  <a:gd name="T48" fmla="*/ 196 w 232"/>
                  <a:gd name="T49" fmla="*/ 34 h 40"/>
                  <a:gd name="T50" fmla="*/ 160 w 232"/>
                  <a:gd name="T51" fmla="*/ 38 h 40"/>
                  <a:gd name="T52" fmla="*/ 118 w 232"/>
                  <a:gd name="T53" fmla="*/ 38 h 40"/>
                  <a:gd name="T54" fmla="*/ 118 w 232"/>
                  <a:gd name="T55" fmla="*/ 0 h 40"/>
                  <a:gd name="T56" fmla="*/ 118 w 232"/>
                  <a:gd name="T57" fmla="*/ 0 h 40"/>
                  <a:gd name="T58" fmla="*/ 72 w 232"/>
                  <a:gd name="T59" fmla="*/ 2 h 40"/>
                  <a:gd name="T60" fmla="*/ 36 w 232"/>
                  <a:gd name="T61" fmla="*/ 6 h 40"/>
                  <a:gd name="T62" fmla="*/ 22 w 232"/>
                  <a:gd name="T63" fmla="*/ 10 h 40"/>
                  <a:gd name="T64" fmla="*/ 10 w 232"/>
                  <a:gd name="T65" fmla="*/ 14 h 40"/>
                  <a:gd name="T66" fmla="*/ 4 w 232"/>
                  <a:gd name="T67" fmla="*/ 18 h 40"/>
                  <a:gd name="T68" fmla="*/ 0 w 232"/>
                  <a:gd name="T69" fmla="*/ 22 h 40"/>
                  <a:gd name="T70" fmla="*/ 0 w 232"/>
                  <a:gd name="T71" fmla="*/ 22 h 40"/>
                  <a:gd name="T72" fmla="*/ 4 w 232"/>
                  <a:gd name="T73" fmla="*/ 26 h 40"/>
                  <a:gd name="T74" fmla="*/ 10 w 232"/>
                  <a:gd name="T75" fmla="*/ 28 h 40"/>
                  <a:gd name="T76" fmla="*/ 36 w 232"/>
                  <a:gd name="T77" fmla="*/ 34 h 40"/>
                  <a:gd name="T78" fmla="*/ 72 w 232"/>
                  <a:gd name="T79" fmla="*/ 38 h 40"/>
                  <a:gd name="T80" fmla="*/ 118 w 232"/>
                  <a:gd name="T81" fmla="*/ 40 h 40"/>
                  <a:gd name="T82" fmla="*/ 118 w 232"/>
                  <a:gd name="T83" fmla="*/ 40 h 40"/>
                  <a:gd name="T84" fmla="*/ 162 w 232"/>
                  <a:gd name="T85" fmla="*/ 38 h 40"/>
                  <a:gd name="T86" fmla="*/ 198 w 232"/>
                  <a:gd name="T87" fmla="*/ 34 h 40"/>
                  <a:gd name="T88" fmla="*/ 224 w 232"/>
                  <a:gd name="T89" fmla="*/ 28 h 40"/>
                  <a:gd name="T90" fmla="*/ 230 w 232"/>
                  <a:gd name="T91" fmla="*/ 26 h 40"/>
                  <a:gd name="T92" fmla="*/ 232 w 232"/>
                  <a:gd name="T93" fmla="*/ 22 h 40"/>
                  <a:gd name="T94" fmla="*/ 232 w 232"/>
                  <a:gd name="T95" fmla="*/ 22 h 40"/>
                  <a:gd name="T96" fmla="*/ 230 w 232"/>
                  <a:gd name="T97" fmla="*/ 18 h 40"/>
                  <a:gd name="T98" fmla="*/ 224 w 232"/>
                  <a:gd name="T99" fmla="*/ 14 h 40"/>
                  <a:gd name="T100" fmla="*/ 212 w 232"/>
                  <a:gd name="T101" fmla="*/ 10 h 40"/>
                  <a:gd name="T102" fmla="*/ 198 w 232"/>
                  <a:gd name="T103" fmla="*/ 6 h 40"/>
                  <a:gd name="T104" fmla="*/ 162 w 232"/>
                  <a:gd name="T105" fmla="*/ 2 h 40"/>
                  <a:gd name="T106" fmla="*/ 118 w 232"/>
                  <a:gd name="T10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32" h="40">
                    <a:moveTo>
                      <a:pt x="118" y="38"/>
                    </a:moveTo>
                    <a:lnTo>
                      <a:pt x="118" y="38"/>
                    </a:lnTo>
                    <a:lnTo>
                      <a:pt x="74" y="38"/>
                    </a:lnTo>
                    <a:lnTo>
                      <a:pt x="38" y="34"/>
                    </a:lnTo>
                    <a:lnTo>
                      <a:pt x="12" y="28"/>
                    </a:lnTo>
                    <a:lnTo>
                      <a:pt x="6" y="26"/>
                    </a:lnTo>
                    <a:lnTo>
                      <a:pt x="4" y="22"/>
                    </a:lnTo>
                    <a:lnTo>
                      <a:pt x="4" y="22"/>
                    </a:lnTo>
                    <a:lnTo>
                      <a:pt x="6" y="18"/>
                    </a:lnTo>
                    <a:lnTo>
                      <a:pt x="12" y="14"/>
                    </a:lnTo>
                    <a:lnTo>
                      <a:pt x="22" y="10"/>
                    </a:lnTo>
                    <a:lnTo>
                      <a:pt x="38" y="6"/>
                    </a:lnTo>
                    <a:lnTo>
                      <a:pt x="74" y="2"/>
                    </a:lnTo>
                    <a:lnTo>
                      <a:pt x="118" y="0"/>
                    </a:lnTo>
                    <a:lnTo>
                      <a:pt x="118" y="0"/>
                    </a:lnTo>
                    <a:lnTo>
                      <a:pt x="160" y="2"/>
                    </a:lnTo>
                    <a:lnTo>
                      <a:pt x="196" y="6"/>
                    </a:lnTo>
                    <a:lnTo>
                      <a:pt x="210" y="10"/>
                    </a:lnTo>
                    <a:lnTo>
                      <a:pt x="222" y="14"/>
                    </a:lnTo>
                    <a:lnTo>
                      <a:pt x="228" y="18"/>
                    </a:lnTo>
                    <a:lnTo>
                      <a:pt x="230" y="22"/>
                    </a:lnTo>
                    <a:lnTo>
                      <a:pt x="230" y="22"/>
                    </a:lnTo>
                    <a:lnTo>
                      <a:pt x="228" y="26"/>
                    </a:lnTo>
                    <a:lnTo>
                      <a:pt x="222" y="28"/>
                    </a:lnTo>
                    <a:lnTo>
                      <a:pt x="196" y="34"/>
                    </a:lnTo>
                    <a:lnTo>
                      <a:pt x="160" y="38"/>
                    </a:lnTo>
                    <a:lnTo>
                      <a:pt x="118" y="38"/>
                    </a:lnTo>
                    <a:close/>
                    <a:moveTo>
                      <a:pt x="118" y="0"/>
                    </a:moveTo>
                    <a:lnTo>
                      <a:pt x="118" y="0"/>
                    </a:lnTo>
                    <a:lnTo>
                      <a:pt x="72" y="2"/>
                    </a:lnTo>
                    <a:lnTo>
                      <a:pt x="36" y="6"/>
                    </a:lnTo>
                    <a:lnTo>
                      <a:pt x="22" y="10"/>
                    </a:lnTo>
                    <a:lnTo>
                      <a:pt x="10" y="14"/>
                    </a:lnTo>
                    <a:lnTo>
                      <a:pt x="4" y="18"/>
                    </a:lnTo>
                    <a:lnTo>
                      <a:pt x="0" y="22"/>
                    </a:lnTo>
                    <a:lnTo>
                      <a:pt x="0" y="22"/>
                    </a:lnTo>
                    <a:lnTo>
                      <a:pt x="4" y="26"/>
                    </a:lnTo>
                    <a:lnTo>
                      <a:pt x="10" y="28"/>
                    </a:lnTo>
                    <a:lnTo>
                      <a:pt x="36" y="34"/>
                    </a:lnTo>
                    <a:lnTo>
                      <a:pt x="72" y="38"/>
                    </a:lnTo>
                    <a:lnTo>
                      <a:pt x="118" y="40"/>
                    </a:lnTo>
                    <a:lnTo>
                      <a:pt x="118" y="40"/>
                    </a:lnTo>
                    <a:lnTo>
                      <a:pt x="162" y="38"/>
                    </a:lnTo>
                    <a:lnTo>
                      <a:pt x="198" y="34"/>
                    </a:lnTo>
                    <a:lnTo>
                      <a:pt x="224" y="28"/>
                    </a:lnTo>
                    <a:lnTo>
                      <a:pt x="230" y="26"/>
                    </a:lnTo>
                    <a:lnTo>
                      <a:pt x="232" y="22"/>
                    </a:lnTo>
                    <a:lnTo>
                      <a:pt x="232" y="22"/>
                    </a:lnTo>
                    <a:lnTo>
                      <a:pt x="230" y="18"/>
                    </a:lnTo>
                    <a:lnTo>
                      <a:pt x="224" y="14"/>
                    </a:lnTo>
                    <a:lnTo>
                      <a:pt x="212" y="10"/>
                    </a:lnTo>
                    <a:lnTo>
                      <a:pt x="198" y="6"/>
                    </a:lnTo>
                    <a:lnTo>
                      <a:pt x="162" y="2"/>
                    </a:lnTo>
                    <a:lnTo>
                      <a:pt x="118" y="0"/>
                    </a:lnTo>
                    <a:close/>
                  </a:path>
                </a:pathLst>
              </a:custGeom>
              <a:solidFill>
                <a:srgbClr val="766D6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8" name="Freeform 696"/>
              <p:cNvSpPr>
                <a:spLocks/>
              </p:cNvSpPr>
              <p:nvPr/>
            </p:nvSpPr>
            <p:spPr bwMode="auto">
              <a:xfrm>
                <a:off x="4781" y="4206"/>
                <a:ext cx="226" cy="38"/>
              </a:xfrm>
              <a:custGeom>
                <a:avLst/>
                <a:gdLst>
                  <a:gd name="T0" fmla="*/ 114 w 226"/>
                  <a:gd name="T1" fmla="*/ 38 h 38"/>
                  <a:gd name="T2" fmla="*/ 114 w 226"/>
                  <a:gd name="T3" fmla="*/ 38 h 38"/>
                  <a:gd name="T4" fmla="*/ 70 w 226"/>
                  <a:gd name="T5" fmla="*/ 38 h 38"/>
                  <a:gd name="T6" fmla="*/ 34 w 226"/>
                  <a:gd name="T7" fmla="*/ 34 h 38"/>
                  <a:gd name="T8" fmla="*/ 8 w 226"/>
                  <a:gd name="T9" fmla="*/ 28 h 38"/>
                  <a:gd name="T10" fmla="*/ 2 w 226"/>
                  <a:gd name="T11" fmla="*/ 26 h 38"/>
                  <a:gd name="T12" fmla="*/ 0 w 226"/>
                  <a:gd name="T13" fmla="*/ 22 h 38"/>
                  <a:gd name="T14" fmla="*/ 0 w 226"/>
                  <a:gd name="T15" fmla="*/ 22 h 38"/>
                  <a:gd name="T16" fmla="*/ 2 w 226"/>
                  <a:gd name="T17" fmla="*/ 18 h 38"/>
                  <a:gd name="T18" fmla="*/ 8 w 226"/>
                  <a:gd name="T19" fmla="*/ 14 h 38"/>
                  <a:gd name="T20" fmla="*/ 18 w 226"/>
                  <a:gd name="T21" fmla="*/ 10 h 38"/>
                  <a:gd name="T22" fmla="*/ 34 w 226"/>
                  <a:gd name="T23" fmla="*/ 6 h 38"/>
                  <a:gd name="T24" fmla="*/ 70 w 226"/>
                  <a:gd name="T25" fmla="*/ 2 h 38"/>
                  <a:gd name="T26" fmla="*/ 114 w 226"/>
                  <a:gd name="T27" fmla="*/ 0 h 38"/>
                  <a:gd name="T28" fmla="*/ 114 w 226"/>
                  <a:gd name="T29" fmla="*/ 0 h 38"/>
                  <a:gd name="T30" fmla="*/ 156 w 226"/>
                  <a:gd name="T31" fmla="*/ 2 h 38"/>
                  <a:gd name="T32" fmla="*/ 192 w 226"/>
                  <a:gd name="T33" fmla="*/ 6 h 38"/>
                  <a:gd name="T34" fmla="*/ 206 w 226"/>
                  <a:gd name="T35" fmla="*/ 10 h 38"/>
                  <a:gd name="T36" fmla="*/ 218 w 226"/>
                  <a:gd name="T37" fmla="*/ 14 h 38"/>
                  <a:gd name="T38" fmla="*/ 224 w 226"/>
                  <a:gd name="T39" fmla="*/ 18 h 38"/>
                  <a:gd name="T40" fmla="*/ 226 w 226"/>
                  <a:gd name="T41" fmla="*/ 22 h 38"/>
                  <a:gd name="T42" fmla="*/ 226 w 226"/>
                  <a:gd name="T43" fmla="*/ 22 h 38"/>
                  <a:gd name="T44" fmla="*/ 224 w 226"/>
                  <a:gd name="T45" fmla="*/ 26 h 38"/>
                  <a:gd name="T46" fmla="*/ 218 w 226"/>
                  <a:gd name="T47" fmla="*/ 28 h 38"/>
                  <a:gd name="T48" fmla="*/ 192 w 226"/>
                  <a:gd name="T49" fmla="*/ 34 h 38"/>
                  <a:gd name="T50" fmla="*/ 156 w 226"/>
                  <a:gd name="T51" fmla="*/ 38 h 38"/>
                  <a:gd name="T52" fmla="*/ 114 w 226"/>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6" h="38">
                    <a:moveTo>
                      <a:pt x="114" y="38"/>
                    </a:moveTo>
                    <a:lnTo>
                      <a:pt x="114" y="38"/>
                    </a:lnTo>
                    <a:lnTo>
                      <a:pt x="70" y="38"/>
                    </a:lnTo>
                    <a:lnTo>
                      <a:pt x="34" y="34"/>
                    </a:lnTo>
                    <a:lnTo>
                      <a:pt x="8" y="28"/>
                    </a:lnTo>
                    <a:lnTo>
                      <a:pt x="2" y="26"/>
                    </a:lnTo>
                    <a:lnTo>
                      <a:pt x="0" y="22"/>
                    </a:lnTo>
                    <a:lnTo>
                      <a:pt x="0" y="22"/>
                    </a:lnTo>
                    <a:lnTo>
                      <a:pt x="2" y="18"/>
                    </a:lnTo>
                    <a:lnTo>
                      <a:pt x="8" y="14"/>
                    </a:lnTo>
                    <a:lnTo>
                      <a:pt x="18" y="10"/>
                    </a:lnTo>
                    <a:lnTo>
                      <a:pt x="34" y="6"/>
                    </a:lnTo>
                    <a:lnTo>
                      <a:pt x="70" y="2"/>
                    </a:lnTo>
                    <a:lnTo>
                      <a:pt x="114" y="0"/>
                    </a:lnTo>
                    <a:lnTo>
                      <a:pt x="114" y="0"/>
                    </a:lnTo>
                    <a:lnTo>
                      <a:pt x="156" y="2"/>
                    </a:lnTo>
                    <a:lnTo>
                      <a:pt x="192" y="6"/>
                    </a:lnTo>
                    <a:lnTo>
                      <a:pt x="206" y="10"/>
                    </a:lnTo>
                    <a:lnTo>
                      <a:pt x="218" y="14"/>
                    </a:lnTo>
                    <a:lnTo>
                      <a:pt x="224" y="18"/>
                    </a:lnTo>
                    <a:lnTo>
                      <a:pt x="226" y="22"/>
                    </a:lnTo>
                    <a:lnTo>
                      <a:pt x="226" y="22"/>
                    </a:lnTo>
                    <a:lnTo>
                      <a:pt x="224" y="26"/>
                    </a:lnTo>
                    <a:lnTo>
                      <a:pt x="218" y="28"/>
                    </a:lnTo>
                    <a:lnTo>
                      <a:pt x="192" y="34"/>
                    </a:lnTo>
                    <a:lnTo>
                      <a:pt x="156" y="38"/>
                    </a:lnTo>
                    <a:lnTo>
                      <a:pt x="114"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9" name="Freeform 697"/>
              <p:cNvSpPr>
                <a:spLocks/>
              </p:cNvSpPr>
              <p:nvPr/>
            </p:nvSpPr>
            <p:spPr bwMode="auto">
              <a:xfrm>
                <a:off x="4777" y="4206"/>
                <a:ext cx="232" cy="40"/>
              </a:xfrm>
              <a:custGeom>
                <a:avLst/>
                <a:gdLst>
                  <a:gd name="T0" fmla="*/ 118 w 232"/>
                  <a:gd name="T1" fmla="*/ 0 h 40"/>
                  <a:gd name="T2" fmla="*/ 118 w 232"/>
                  <a:gd name="T3" fmla="*/ 0 h 40"/>
                  <a:gd name="T4" fmla="*/ 72 w 232"/>
                  <a:gd name="T5" fmla="*/ 2 h 40"/>
                  <a:gd name="T6" fmla="*/ 36 w 232"/>
                  <a:gd name="T7" fmla="*/ 6 h 40"/>
                  <a:gd name="T8" fmla="*/ 22 w 232"/>
                  <a:gd name="T9" fmla="*/ 10 h 40"/>
                  <a:gd name="T10" fmla="*/ 10 w 232"/>
                  <a:gd name="T11" fmla="*/ 14 h 40"/>
                  <a:gd name="T12" fmla="*/ 4 w 232"/>
                  <a:gd name="T13" fmla="*/ 18 h 40"/>
                  <a:gd name="T14" fmla="*/ 0 w 232"/>
                  <a:gd name="T15" fmla="*/ 22 h 40"/>
                  <a:gd name="T16" fmla="*/ 0 w 232"/>
                  <a:gd name="T17" fmla="*/ 22 h 40"/>
                  <a:gd name="T18" fmla="*/ 4 w 232"/>
                  <a:gd name="T19" fmla="*/ 26 h 40"/>
                  <a:gd name="T20" fmla="*/ 10 w 232"/>
                  <a:gd name="T21" fmla="*/ 28 h 40"/>
                  <a:gd name="T22" fmla="*/ 36 w 232"/>
                  <a:gd name="T23" fmla="*/ 34 h 40"/>
                  <a:gd name="T24" fmla="*/ 72 w 232"/>
                  <a:gd name="T25" fmla="*/ 38 h 40"/>
                  <a:gd name="T26" fmla="*/ 118 w 232"/>
                  <a:gd name="T27" fmla="*/ 40 h 40"/>
                  <a:gd name="T28" fmla="*/ 118 w 232"/>
                  <a:gd name="T29" fmla="*/ 40 h 40"/>
                  <a:gd name="T30" fmla="*/ 162 w 232"/>
                  <a:gd name="T31" fmla="*/ 38 h 40"/>
                  <a:gd name="T32" fmla="*/ 198 w 232"/>
                  <a:gd name="T33" fmla="*/ 34 h 40"/>
                  <a:gd name="T34" fmla="*/ 224 w 232"/>
                  <a:gd name="T35" fmla="*/ 28 h 40"/>
                  <a:gd name="T36" fmla="*/ 230 w 232"/>
                  <a:gd name="T37" fmla="*/ 26 h 40"/>
                  <a:gd name="T38" fmla="*/ 232 w 232"/>
                  <a:gd name="T39" fmla="*/ 22 h 40"/>
                  <a:gd name="T40" fmla="*/ 232 w 232"/>
                  <a:gd name="T41" fmla="*/ 22 h 40"/>
                  <a:gd name="T42" fmla="*/ 230 w 232"/>
                  <a:gd name="T43" fmla="*/ 18 h 40"/>
                  <a:gd name="T44" fmla="*/ 224 w 232"/>
                  <a:gd name="T45" fmla="*/ 14 h 40"/>
                  <a:gd name="T46" fmla="*/ 212 w 232"/>
                  <a:gd name="T47" fmla="*/ 10 h 40"/>
                  <a:gd name="T48" fmla="*/ 198 w 232"/>
                  <a:gd name="T49" fmla="*/ 6 h 40"/>
                  <a:gd name="T50" fmla="*/ 162 w 232"/>
                  <a:gd name="T51" fmla="*/ 2 h 40"/>
                  <a:gd name="T52" fmla="*/ 118 w 232"/>
                  <a:gd name="T53"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2" h="40">
                    <a:moveTo>
                      <a:pt x="118" y="0"/>
                    </a:moveTo>
                    <a:lnTo>
                      <a:pt x="118" y="0"/>
                    </a:lnTo>
                    <a:lnTo>
                      <a:pt x="72" y="2"/>
                    </a:lnTo>
                    <a:lnTo>
                      <a:pt x="36" y="6"/>
                    </a:lnTo>
                    <a:lnTo>
                      <a:pt x="22" y="10"/>
                    </a:lnTo>
                    <a:lnTo>
                      <a:pt x="10" y="14"/>
                    </a:lnTo>
                    <a:lnTo>
                      <a:pt x="4" y="18"/>
                    </a:lnTo>
                    <a:lnTo>
                      <a:pt x="0" y="22"/>
                    </a:lnTo>
                    <a:lnTo>
                      <a:pt x="0" y="22"/>
                    </a:lnTo>
                    <a:lnTo>
                      <a:pt x="4" y="26"/>
                    </a:lnTo>
                    <a:lnTo>
                      <a:pt x="10" y="28"/>
                    </a:lnTo>
                    <a:lnTo>
                      <a:pt x="36" y="34"/>
                    </a:lnTo>
                    <a:lnTo>
                      <a:pt x="72" y="38"/>
                    </a:lnTo>
                    <a:lnTo>
                      <a:pt x="118" y="40"/>
                    </a:lnTo>
                    <a:lnTo>
                      <a:pt x="118" y="40"/>
                    </a:lnTo>
                    <a:lnTo>
                      <a:pt x="162" y="38"/>
                    </a:lnTo>
                    <a:lnTo>
                      <a:pt x="198" y="34"/>
                    </a:lnTo>
                    <a:lnTo>
                      <a:pt x="224" y="28"/>
                    </a:lnTo>
                    <a:lnTo>
                      <a:pt x="230" y="26"/>
                    </a:lnTo>
                    <a:lnTo>
                      <a:pt x="232" y="22"/>
                    </a:lnTo>
                    <a:lnTo>
                      <a:pt x="232" y="22"/>
                    </a:lnTo>
                    <a:lnTo>
                      <a:pt x="230" y="18"/>
                    </a:lnTo>
                    <a:lnTo>
                      <a:pt x="224" y="14"/>
                    </a:lnTo>
                    <a:lnTo>
                      <a:pt x="212" y="10"/>
                    </a:lnTo>
                    <a:lnTo>
                      <a:pt x="198" y="6"/>
                    </a:lnTo>
                    <a:lnTo>
                      <a:pt x="162" y="2"/>
                    </a:lnTo>
                    <a:lnTo>
                      <a:pt x="1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0" name="Freeform 698"/>
              <p:cNvSpPr>
                <a:spLocks noEditPoints="1"/>
              </p:cNvSpPr>
              <p:nvPr/>
            </p:nvSpPr>
            <p:spPr bwMode="auto">
              <a:xfrm>
                <a:off x="4781" y="4206"/>
                <a:ext cx="226" cy="38"/>
              </a:xfrm>
              <a:custGeom>
                <a:avLst/>
                <a:gdLst>
                  <a:gd name="T0" fmla="*/ 114 w 226"/>
                  <a:gd name="T1" fmla="*/ 38 h 38"/>
                  <a:gd name="T2" fmla="*/ 114 w 226"/>
                  <a:gd name="T3" fmla="*/ 38 h 38"/>
                  <a:gd name="T4" fmla="*/ 70 w 226"/>
                  <a:gd name="T5" fmla="*/ 38 h 38"/>
                  <a:gd name="T6" fmla="*/ 34 w 226"/>
                  <a:gd name="T7" fmla="*/ 34 h 38"/>
                  <a:gd name="T8" fmla="*/ 10 w 226"/>
                  <a:gd name="T9" fmla="*/ 28 h 38"/>
                  <a:gd name="T10" fmla="*/ 4 w 226"/>
                  <a:gd name="T11" fmla="*/ 26 h 38"/>
                  <a:gd name="T12" fmla="*/ 2 w 226"/>
                  <a:gd name="T13" fmla="*/ 22 h 38"/>
                  <a:gd name="T14" fmla="*/ 2 w 226"/>
                  <a:gd name="T15" fmla="*/ 22 h 38"/>
                  <a:gd name="T16" fmla="*/ 4 w 226"/>
                  <a:gd name="T17" fmla="*/ 18 h 38"/>
                  <a:gd name="T18" fmla="*/ 10 w 226"/>
                  <a:gd name="T19" fmla="*/ 14 h 38"/>
                  <a:gd name="T20" fmla="*/ 20 w 226"/>
                  <a:gd name="T21" fmla="*/ 10 h 38"/>
                  <a:gd name="T22" fmla="*/ 34 w 226"/>
                  <a:gd name="T23" fmla="*/ 8 h 38"/>
                  <a:gd name="T24" fmla="*/ 70 w 226"/>
                  <a:gd name="T25" fmla="*/ 2 h 38"/>
                  <a:gd name="T26" fmla="*/ 114 w 226"/>
                  <a:gd name="T27" fmla="*/ 0 h 38"/>
                  <a:gd name="T28" fmla="*/ 114 w 226"/>
                  <a:gd name="T29" fmla="*/ 0 h 38"/>
                  <a:gd name="T30" fmla="*/ 156 w 226"/>
                  <a:gd name="T31" fmla="*/ 2 h 38"/>
                  <a:gd name="T32" fmla="*/ 192 w 226"/>
                  <a:gd name="T33" fmla="*/ 8 h 38"/>
                  <a:gd name="T34" fmla="*/ 204 w 226"/>
                  <a:gd name="T35" fmla="*/ 10 h 38"/>
                  <a:gd name="T36" fmla="*/ 216 w 226"/>
                  <a:gd name="T37" fmla="*/ 14 h 38"/>
                  <a:gd name="T38" fmla="*/ 222 w 226"/>
                  <a:gd name="T39" fmla="*/ 18 h 38"/>
                  <a:gd name="T40" fmla="*/ 224 w 226"/>
                  <a:gd name="T41" fmla="*/ 22 h 38"/>
                  <a:gd name="T42" fmla="*/ 224 w 226"/>
                  <a:gd name="T43" fmla="*/ 22 h 38"/>
                  <a:gd name="T44" fmla="*/ 222 w 226"/>
                  <a:gd name="T45" fmla="*/ 26 h 38"/>
                  <a:gd name="T46" fmla="*/ 216 w 226"/>
                  <a:gd name="T47" fmla="*/ 28 h 38"/>
                  <a:gd name="T48" fmla="*/ 192 w 226"/>
                  <a:gd name="T49" fmla="*/ 34 h 38"/>
                  <a:gd name="T50" fmla="*/ 156 w 226"/>
                  <a:gd name="T51" fmla="*/ 38 h 38"/>
                  <a:gd name="T52" fmla="*/ 114 w 226"/>
                  <a:gd name="T53" fmla="*/ 38 h 38"/>
                  <a:gd name="T54" fmla="*/ 114 w 226"/>
                  <a:gd name="T55" fmla="*/ 0 h 38"/>
                  <a:gd name="T56" fmla="*/ 114 w 226"/>
                  <a:gd name="T57" fmla="*/ 0 h 38"/>
                  <a:gd name="T58" fmla="*/ 70 w 226"/>
                  <a:gd name="T59" fmla="*/ 2 h 38"/>
                  <a:gd name="T60" fmla="*/ 34 w 226"/>
                  <a:gd name="T61" fmla="*/ 6 h 38"/>
                  <a:gd name="T62" fmla="*/ 18 w 226"/>
                  <a:gd name="T63" fmla="*/ 10 h 38"/>
                  <a:gd name="T64" fmla="*/ 8 w 226"/>
                  <a:gd name="T65" fmla="*/ 14 h 38"/>
                  <a:gd name="T66" fmla="*/ 2 w 226"/>
                  <a:gd name="T67" fmla="*/ 18 h 38"/>
                  <a:gd name="T68" fmla="*/ 0 w 226"/>
                  <a:gd name="T69" fmla="*/ 22 h 38"/>
                  <a:gd name="T70" fmla="*/ 0 w 226"/>
                  <a:gd name="T71" fmla="*/ 22 h 38"/>
                  <a:gd name="T72" fmla="*/ 2 w 226"/>
                  <a:gd name="T73" fmla="*/ 26 h 38"/>
                  <a:gd name="T74" fmla="*/ 8 w 226"/>
                  <a:gd name="T75" fmla="*/ 28 h 38"/>
                  <a:gd name="T76" fmla="*/ 34 w 226"/>
                  <a:gd name="T77" fmla="*/ 34 h 38"/>
                  <a:gd name="T78" fmla="*/ 70 w 226"/>
                  <a:gd name="T79" fmla="*/ 38 h 38"/>
                  <a:gd name="T80" fmla="*/ 114 w 226"/>
                  <a:gd name="T81" fmla="*/ 38 h 38"/>
                  <a:gd name="T82" fmla="*/ 114 w 226"/>
                  <a:gd name="T83" fmla="*/ 38 h 38"/>
                  <a:gd name="T84" fmla="*/ 156 w 226"/>
                  <a:gd name="T85" fmla="*/ 38 h 38"/>
                  <a:gd name="T86" fmla="*/ 192 w 226"/>
                  <a:gd name="T87" fmla="*/ 34 h 38"/>
                  <a:gd name="T88" fmla="*/ 218 w 226"/>
                  <a:gd name="T89" fmla="*/ 28 h 38"/>
                  <a:gd name="T90" fmla="*/ 224 w 226"/>
                  <a:gd name="T91" fmla="*/ 26 h 38"/>
                  <a:gd name="T92" fmla="*/ 226 w 226"/>
                  <a:gd name="T93" fmla="*/ 22 h 38"/>
                  <a:gd name="T94" fmla="*/ 226 w 226"/>
                  <a:gd name="T95" fmla="*/ 22 h 38"/>
                  <a:gd name="T96" fmla="*/ 224 w 226"/>
                  <a:gd name="T97" fmla="*/ 18 h 38"/>
                  <a:gd name="T98" fmla="*/ 218 w 226"/>
                  <a:gd name="T99" fmla="*/ 14 h 38"/>
                  <a:gd name="T100" fmla="*/ 206 w 226"/>
                  <a:gd name="T101" fmla="*/ 10 h 38"/>
                  <a:gd name="T102" fmla="*/ 192 w 226"/>
                  <a:gd name="T103" fmla="*/ 6 h 38"/>
                  <a:gd name="T104" fmla="*/ 156 w 226"/>
                  <a:gd name="T105" fmla="*/ 2 h 38"/>
                  <a:gd name="T106" fmla="*/ 114 w 226"/>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6" h="38">
                    <a:moveTo>
                      <a:pt x="114" y="38"/>
                    </a:moveTo>
                    <a:lnTo>
                      <a:pt x="114" y="38"/>
                    </a:lnTo>
                    <a:lnTo>
                      <a:pt x="70" y="38"/>
                    </a:lnTo>
                    <a:lnTo>
                      <a:pt x="34" y="34"/>
                    </a:lnTo>
                    <a:lnTo>
                      <a:pt x="10" y="28"/>
                    </a:lnTo>
                    <a:lnTo>
                      <a:pt x="4" y="26"/>
                    </a:lnTo>
                    <a:lnTo>
                      <a:pt x="2" y="22"/>
                    </a:lnTo>
                    <a:lnTo>
                      <a:pt x="2" y="22"/>
                    </a:lnTo>
                    <a:lnTo>
                      <a:pt x="4" y="18"/>
                    </a:lnTo>
                    <a:lnTo>
                      <a:pt x="10" y="14"/>
                    </a:lnTo>
                    <a:lnTo>
                      <a:pt x="20" y="10"/>
                    </a:lnTo>
                    <a:lnTo>
                      <a:pt x="34" y="8"/>
                    </a:lnTo>
                    <a:lnTo>
                      <a:pt x="70" y="2"/>
                    </a:lnTo>
                    <a:lnTo>
                      <a:pt x="114" y="0"/>
                    </a:lnTo>
                    <a:lnTo>
                      <a:pt x="114" y="0"/>
                    </a:lnTo>
                    <a:lnTo>
                      <a:pt x="156" y="2"/>
                    </a:lnTo>
                    <a:lnTo>
                      <a:pt x="192" y="8"/>
                    </a:lnTo>
                    <a:lnTo>
                      <a:pt x="204" y="10"/>
                    </a:lnTo>
                    <a:lnTo>
                      <a:pt x="216" y="14"/>
                    </a:lnTo>
                    <a:lnTo>
                      <a:pt x="222" y="18"/>
                    </a:lnTo>
                    <a:lnTo>
                      <a:pt x="224" y="22"/>
                    </a:lnTo>
                    <a:lnTo>
                      <a:pt x="224" y="22"/>
                    </a:lnTo>
                    <a:lnTo>
                      <a:pt x="222" y="26"/>
                    </a:lnTo>
                    <a:lnTo>
                      <a:pt x="216" y="28"/>
                    </a:lnTo>
                    <a:lnTo>
                      <a:pt x="192" y="34"/>
                    </a:lnTo>
                    <a:lnTo>
                      <a:pt x="156" y="38"/>
                    </a:lnTo>
                    <a:lnTo>
                      <a:pt x="114" y="38"/>
                    </a:lnTo>
                    <a:close/>
                    <a:moveTo>
                      <a:pt x="114" y="0"/>
                    </a:moveTo>
                    <a:lnTo>
                      <a:pt x="114" y="0"/>
                    </a:lnTo>
                    <a:lnTo>
                      <a:pt x="70" y="2"/>
                    </a:lnTo>
                    <a:lnTo>
                      <a:pt x="34" y="6"/>
                    </a:lnTo>
                    <a:lnTo>
                      <a:pt x="18" y="10"/>
                    </a:lnTo>
                    <a:lnTo>
                      <a:pt x="8" y="14"/>
                    </a:lnTo>
                    <a:lnTo>
                      <a:pt x="2" y="18"/>
                    </a:lnTo>
                    <a:lnTo>
                      <a:pt x="0" y="22"/>
                    </a:lnTo>
                    <a:lnTo>
                      <a:pt x="0" y="22"/>
                    </a:lnTo>
                    <a:lnTo>
                      <a:pt x="2" y="26"/>
                    </a:lnTo>
                    <a:lnTo>
                      <a:pt x="8" y="28"/>
                    </a:lnTo>
                    <a:lnTo>
                      <a:pt x="34" y="34"/>
                    </a:lnTo>
                    <a:lnTo>
                      <a:pt x="70" y="38"/>
                    </a:lnTo>
                    <a:lnTo>
                      <a:pt x="114" y="38"/>
                    </a:lnTo>
                    <a:lnTo>
                      <a:pt x="114" y="38"/>
                    </a:lnTo>
                    <a:lnTo>
                      <a:pt x="156" y="38"/>
                    </a:lnTo>
                    <a:lnTo>
                      <a:pt x="192" y="34"/>
                    </a:lnTo>
                    <a:lnTo>
                      <a:pt x="218" y="28"/>
                    </a:lnTo>
                    <a:lnTo>
                      <a:pt x="224" y="26"/>
                    </a:lnTo>
                    <a:lnTo>
                      <a:pt x="226" y="22"/>
                    </a:lnTo>
                    <a:lnTo>
                      <a:pt x="226" y="22"/>
                    </a:lnTo>
                    <a:lnTo>
                      <a:pt x="224" y="18"/>
                    </a:lnTo>
                    <a:lnTo>
                      <a:pt x="218" y="14"/>
                    </a:lnTo>
                    <a:lnTo>
                      <a:pt x="206" y="10"/>
                    </a:lnTo>
                    <a:lnTo>
                      <a:pt x="192" y="6"/>
                    </a:lnTo>
                    <a:lnTo>
                      <a:pt x="156" y="2"/>
                    </a:lnTo>
                    <a:lnTo>
                      <a:pt x="114" y="0"/>
                    </a:lnTo>
                    <a:close/>
                  </a:path>
                </a:pathLst>
              </a:custGeom>
              <a:solidFill>
                <a:srgbClr val="756D6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1" name="Freeform 699"/>
              <p:cNvSpPr>
                <a:spLocks/>
              </p:cNvSpPr>
              <p:nvPr/>
            </p:nvSpPr>
            <p:spPr bwMode="auto">
              <a:xfrm>
                <a:off x="4783" y="4206"/>
                <a:ext cx="222" cy="38"/>
              </a:xfrm>
              <a:custGeom>
                <a:avLst/>
                <a:gdLst>
                  <a:gd name="T0" fmla="*/ 112 w 222"/>
                  <a:gd name="T1" fmla="*/ 38 h 38"/>
                  <a:gd name="T2" fmla="*/ 112 w 222"/>
                  <a:gd name="T3" fmla="*/ 38 h 38"/>
                  <a:gd name="T4" fmla="*/ 68 w 222"/>
                  <a:gd name="T5" fmla="*/ 38 h 38"/>
                  <a:gd name="T6" fmla="*/ 32 w 222"/>
                  <a:gd name="T7" fmla="*/ 34 h 38"/>
                  <a:gd name="T8" fmla="*/ 8 w 222"/>
                  <a:gd name="T9" fmla="*/ 28 h 38"/>
                  <a:gd name="T10" fmla="*/ 2 w 222"/>
                  <a:gd name="T11" fmla="*/ 26 h 38"/>
                  <a:gd name="T12" fmla="*/ 0 w 222"/>
                  <a:gd name="T13" fmla="*/ 22 h 38"/>
                  <a:gd name="T14" fmla="*/ 0 w 222"/>
                  <a:gd name="T15" fmla="*/ 22 h 38"/>
                  <a:gd name="T16" fmla="*/ 2 w 222"/>
                  <a:gd name="T17" fmla="*/ 18 h 38"/>
                  <a:gd name="T18" fmla="*/ 8 w 222"/>
                  <a:gd name="T19" fmla="*/ 14 h 38"/>
                  <a:gd name="T20" fmla="*/ 18 w 222"/>
                  <a:gd name="T21" fmla="*/ 10 h 38"/>
                  <a:gd name="T22" fmla="*/ 32 w 222"/>
                  <a:gd name="T23" fmla="*/ 8 h 38"/>
                  <a:gd name="T24" fmla="*/ 68 w 222"/>
                  <a:gd name="T25" fmla="*/ 2 h 38"/>
                  <a:gd name="T26" fmla="*/ 112 w 222"/>
                  <a:gd name="T27" fmla="*/ 0 h 38"/>
                  <a:gd name="T28" fmla="*/ 112 w 222"/>
                  <a:gd name="T29" fmla="*/ 0 h 38"/>
                  <a:gd name="T30" fmla="*/ 154 w 222"/>
                  <a:gd name="T31" fmla="*/ 2 h 38"/>
                  <a:gd name="T32" fmla="*/ 190 w 222"/>
                  <a:gd name="T33" fmla="*/ 8 h 38"/>
                  <a:gd name="T34" fmla="*/ 202 w 222"/>
                  <a:gd name="T35" fmla="*/ 10 h 38"/>
                  <a:gd name="T36" fmla="*/ 214 w 222"/>
                  <a:gd name="T37" fmla="*/ 14 h 38"/>
                  <a:gd name="T38" fmla="*/ 220 w 222"/>
                  <a:gd name="T39" fmla="*/ 18 h 38"/>
                  <a:gd name="T40" fmla="*/ 222 w 222"/>
                  <a:gd name="T41" fmla="*/ 22 h 38"/>
                  <a:gd name="T42" fmla="*/ 222 w 222"/>
                  <a:gd name="T43" fmla="*/ 22 h 38"/>
                  <a:gd name="T44" fmla="*/ 220 w 222"/>
                  <a:gd name="T45" fmla="*/ 26 h 38"/>
                  <a:gd name="T46" fmla="*/ 214 w 222"/>
                  <a:gd name="T47" fmla="*/ 28 h 38"/>
                  <a:gd name="T48" fmla="*/ 190 w 222"/>
                  <a:gd name="T49" fmla="*/ 34 h 38"/>
                  <a:gd name="T50" fmla="*/ 154 w 222"/>
                  <a:gd name="T51" fmla="*/ 38 h 38"/>
                  <a:gd name="T52" fmla="*/ 112 w 222"/>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38">
                    <a:moveTo>
                      <a:pt x="112" y="38"/>
                    </a:moveTo>
                    <a:lnTo>
                      <a:pt x="112" y="38"/>
                    </a:lnTo>
                    <a:lnTo>
                      <a:pt x="68" y="38"/>
                    </a:lnTo>
                    <a:lnTo>
                      <a:pt x="32" y="34"/>
                    </a:lnTo>
                    <a:lnTo>
                      <a:pt x="8" y="28"/>
                    </a:lnTo>
                    <a:lnTo>
                      <a:pt x="2" y="26"/>
                    </a:lnTo>
                    <a:lnTo>
                      <a:pt x="0" y="22"/>
                    </a:lnTo>
                    <a:lnTo>
                      <a:pt x="0" y="22"/>
                    </a:lnTo>
                    <a:lnTo>
                      <a:pt x="2" y="18"/>
                    </a:lnTo>
                    <a:lnTo>
                      <a:pt x="8" y="14"/>
                    </a:lnTo>
                    <a:lnTo>
                      <a:pt x="18" y="10"/>
                    </a:lnTo>
                    <a:lnTo>
                      <a:pt x="32" y="8"/>
                    </a:lnTo>
                    <a:lnTo>
                      <a:pt x="68" y="2"/>
                    </a:lnTo>
                    <a:lnTo>
                      <a:pt x="112" y="0"/>
                    </a:lnTo>
                    <a:lnTo>
                      <a:pt x="112" y="0"/>
                    </a:lnTo>
                    <a:lnTo>
                      <a:pt x="154" y="2"/>
                    </a:lnTo>
                    <a:lnTo>
                      <a:pt x="190" y="8"/>
                    </a:lnTo>
                    <a:lnTo>
                      <a:pt x="202" y="10"/>
                    </a:lnTo>
                    <a:lnTo>
                      <a:pt x="214" y="14"/>
                    </a:lnTo>
                    <a:lnTo>
                      <a:pt x="220" y="18"/>
                    </a:lnTo>
                    <a:lnTo>
                      <a:pt x="222" y="22"/>
                    </a:lnTo>
                    <a:lnTo>
                      <a:pt x="222" y="22"/>
                    </a:lnTo>
                    <a:lnTo>
                      <a:pt x="220" y="26"/>
                    </a:lnTo>
                    <a:lnTo>
                      <a:pt x="214" y="28"/>
                    </a:lnTo>
                    <a:lnTo>
                      <a:pt x="190" y="34"/>
                    </a:lnTo>
                    <a:lnTo>
                      <a:pt x="154" y="38"/>
                    </a:lnTo>
                    <a:lnTo>
                      <a:pt x="112"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2" name="Freeform 700"/>
              <p:cNvSpPr>
                <a:spLocks/>
              </p:cNvSpPr>
              <p:nvPr/>
            </p:nvSpPr>
            <p:spPr bwMode="auto">
              <a:xfrm>
                <a:off x="4781" y="4206"/>
                <a:ext cx="226" cy="38"/>
              </a:xfrm>
              <a:custGeom>
                <a:avLst/>
                <a:gdLst>
                  <a:gd name="T0" fmla="*/ 114 w 226"/>
                  <a:gd name="T1" fmla="*/ 0 h 38"/>
                  <a:gd name="T2" fmla="*/ 114 w 226"/>
                  <a:gd name="T3" fmla="*/ 0 h 38"/>
                  <a:gd name="T4" fmla="*/ 70 w 226"/>
                  <a:gd name="T5" fmla="*/ 2 h 38"/>
                  <a:gd name="T6" fmla="*/ 34 w 226"/>
                  <a:gd name="T7" fmla="*/ 6 h 38"/>
                  <a:gd name="T8" fmla="*/ 18 w 226"/>
                  <a:gd name="T9" fmla="*/ 10 h 38"/>
                  <a:gd name="T10" fmla="*/ 8 w 226"/>
                  <a:gd name="T11" fmla="*/ 14 h 38"/>
                  <a:gd name="T12" fmla="*/ 2 w 226"/>
                  <a:gd name="T13" fmla="*/ 18 h 38"/>
                  <a:gd name="T14" fmla="*/ 0 w 226"/>
                  <a:gd name="T15" fmla="*/ 22 h 38"/>
                  <a:gd name="T16" fmla="*/ 0 w 226"/>
                  <a:gd name="T17" fmla="*/ 22 h 38"/>
                  <a:gd name="T18" fmla="*/ 2 w 226"/>
                  <a:gd name="T19" fmla="*/ 26 h 38"/>
                  <a:gd name="T20" fmla="*/ 8 w 226"/>
                  <a:gd name="T21" fmla="*/ 28 h 38"/>
                  <a:gd name="T22" fmla="*/ 34 w 226"/>
                  <a:gd name="T23" fmla="*/ 34 h 38"/>
                  <a:gd name="T24" fmla="*/ 70 w 226"/>
                  <a:gd name="T25" fmla="*/ 38 h 38"/>
                  <a:gd name="T26" fmla="*/ 114 w 226"/>
                  <a:gd name="T27" fmla="*/ 38 h 38"/>
                  <a:gd name="T28" fmla="*/ 114 w 226"/>
                  <a:gd name="T29" fmla="*/ 38 h 38"/>
                  <a:gd name="T30" fmla="*/ 156 w 226"/>
                  <a:gd name="T31" fmla="*/ 38 h 38"/>
                  <a:gd name="T32" fmla="*/ 192 w 226"/>
                  <a:gd name="T33" fmla="*/ 34 h 38"/>
                  <a:gd name="T34" fmla="*/ 218 w 226"/>
                  <a:gd name="T35" fmla="*/ 28 h 38"/>
                  <a:gd name="T36" fmla="*/ 224 w 226"/>
                  <a:gd name="T37" fmla="*/ 26 h 38"/>
                  <a:gd name="T38" fmla="*/ 226 w 226"/>
                  <a:gd name="T39" fmla="*/ 22 h 38"/>
                  <a:gd name="T40" fmla="*/ 226 w 226"/>
                  <a:gd name="T41" fmla="*/ 22 h 38"/>
                  <a:gd name="T42" fmla="*/ 224 w 226"/>
                  <a:gd name="T43" fmla="*/ 18 h 38"/>
                  <a:gd name="T44" fmla="*/ 218 w 226"/>
                  <a:gd name="T45" fmla="*/ 14 h 38"/>
                  <a:gd name="T46" fmla="*/ 206 w 226"/>
                  <a:gd name="T47" fmla="*/ 10 h 38"/>
                  <a:gd name="T48" fmla="*/ 192 w 226"/>
                  <a:gd name="T49" fmla="*/ 6 h 38"/>
                  <a:gd name="T50" fmla="*/ 156 w 226"/>
                  <a:gd name="T51" fmla="*/ 2 h 38"/>
                  <a:gd name="T52" fmla="*/ 114 w 226"/>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6" h="38">
                    <a:moveTo>
                      <a:pt x="114" y="0"/>
                    </a:moveTo>
                    <a:lnTo>
                      <a:pt x="114" y="0"/>
                    </a:lnTo>
                    <a:lnTo>
                      <a:pt x="70" y="2"/>
                    </a:lnTo>
                    <a:lnTo>
                      <a:pt x="34" y="6"/>
                    </a:lnTo>
                    <a:lnTo>
                      <a:pt x="18" y="10"/>
                    </a:lnTo>
                    <a:lnTo>
                      <a:pt x="8" y="14"/>
                    </a:lnTo>
                    <a:lnTo>
                      <a:pt x="2" y="18"/>
                    </a:lnTo>
                    <a:lnTo>
                      <a:pt x="0" y="22"/>
                    </a:lnTo>
                    <a:lnTo>
                      <a:pt x="0" y="22"/>
                    </a:lnTo>
                    <a:lnTo>
                      <a:pt x="2" y="26"/>
                    </a:lnTo>
                    <a:lnTo>
                      <a:pt x="8" y="28"/>
                    </a:lnTo>
                    <a:lnTo>
                      <a:pt x="34" y="34"/>
                    </a:lnTo>
                    <a:lnTo>
                      <a:pt x="70" y="38"/>
                    </a:lnTo>
                    <a:lnTo>
                      <a:pt x="114" y="38"/>
                    </a:lnTo>
                    <a:lnTo>
                      <a:pt x="114" y="38"/>
                    </a:lnTo>
                    <a:lnTo>
                      <a:pt x="156" y="38"/>
                    </a:lnTo>
                    <a:lnTo>
                      <a:pt x="192" y="34"/>
                    </a:lnTo>
                    <a:lnTo>
                      <a:pt x="218" y="28"/>
                    </a:lnTo>
                    <a:lnTo>
                      <a:pt x="224" y="26"/>
                    </a:lnTo>
                    <a:lnTo>
                      <a:pt x="226" y="22"/>
                    </a:lnTo>
                    <a:lnTo>
                      <a:pt x="226" y="22"/>
                    </a:lnTo>
                    <a:lnTo>
                      <a:pt x="224" y="18"/>
                    </a:lnTo>
                    <a:lnTo>
                      <a:pt x="218" y="14"/>
                    </a:lnTo>
                    <a:lnTo>
                      <a:pt x="206" y="10"/>
                    </a:lnTo>
                    <a:lnTo>
                      <a:pt x="192" y="6"/>
                    </a:lnTo>
                    <a:lnTo>
                      <a:pt x="156" y="2"/>
                    </a:lnTo>
                    <a:lnTo>
                      <a:pt x="1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3" name="Freeform 701"/>
              <p:cNvSpPr>
                <a:spLocks noEditPoints="1"/>
              </p:cNvSpPr>
              <p:nvPr/>
            </p:nvSpPr>
            <p:spPr bwMode="auto">
              <a:xfrm>
                <a:off x="4783" y="4206"/>
                <a:ext cx="222" cy="38"/>
              </a:xfrm>
              <a:custGeom>
                <a:avLst/>
                <a:gdLst>
                  <a:gd name="T0" fmla="*/ 112 w 222"/>
                  <a:gd name="T1" fmla="*/ 38 h 38"/>
                  <a:gd name="T2" fmla="*/ 112 w 222"/>
                  <a:gd name="T3" fmla="*/ 38 h 38"/>
                  <a:gd name="T4" fmla="*/ 70 w 222"/>
                  <a:gd name="T5" fmla="*/ 38 h 38"/>
                  <a:gd name="T6" fmla="*/ 34 w 222"/>
                  <a:gd name="T7" fmla="*/ 34 h 38"/>
                  <a:gd name="T8" fmla="*/ 10 w 222"/>
                  <a:gd name="T9" fmla="*/ 28 h 38"/>
                  <a:gd name="T10" fmla="*/ 4 w 222"/>
                  <a:gd name="T11" fmla="*/ 26 h 38"/>
                  <a:gd name="T12" fmla="*/ 2 w 222"/>
                  <a:gd name="T13" fmla="*/ 22 h 38"/>
                  <a:gd name="T14" fmla="*/ 2 w 222"/>
                  <a:gd name="T15" fmla="*/ 22 h 38"/>
                  <a:gd name="T16" fmla="*/ 4 w 222"/>
                  <a:gd name="T17" fmla="*/ 18 h 38"/>
                  <a:gd name="T18" fmla="*/ 10 w 222"/>
                  <a:gd name="T19" fmla="*/ 14 h 38"/>
                  <a:gd name="T20" fmla="*/ 20 w 222"/>
                  <a:gd name="T21" fmla="*/ 10 h 38"/>
                  <a:gd name="T22" fmla="*/ 34 w 222"/>
                  <a:gd name="T23" fmla="*/ 8 h 38"/>
                  <a:gd name="T24" fmla="*/ 70 w 222"/>
                  <a:gd name="T25" fmla="*/ 2 h 38"/>
                  <a:gd name="T26" fmla="*/ 112 w 222"/>
                  <a:gd name="T27" fmla="*/ 0 h 38"/>
                  <a:gd name="T28" fmla="*/ 112 w 222"/>
                  <a:gd name="T29" fmla="*/ 0 h 38"/>
                  <a:gd name="T30" fmla="*/ 154 w 222"/>
                  <a:gd name="T31" fmla="*/ 2 h 38"/>
                  <a:gd name="T32" fmla="*/ 188 w 222"/>
                  <a:gd name="T33" fmla="*/ 8 h 38"/>
                  <a:gd name="T34" fmla="*/ 202 w 222"/>
                  <a:gd name="T35" fmla="*/ 10 h 38"/>
                  <a:gd name="T36" fmla="*/ 212 w 222"/>
                  <a:gd name="T37" fmla="*/ 14 h 38"/>
                  <a:gd name="T38" fmla="*/ 218 w 222"/>
                  <a:gd name="T39" fmla="*/ 18 h 38"/>
                  <a:gd name="T40" fmla="*/ 220 w 222"/>
                  <a:gd name="T41" fmla="*/ 22 h 38"/>
                  <a:gd name="T42" fmla="*/ 220 w 222"/>
                  <a:gd name="T43" fmla="*/ 22 h 38"/>
                  <a:gd name="T44" fmla="*/ 218 w 222"/>
                  <a:gd name="T45" fmla="*/ 26 h 38"/>
                  <a:gd name="T46" fmla="*/ 212 w 222"/>
                  <a:gd name="T47" fmla="*/ 28 h 38"/>
                  <a:gd name="T48" fmla="*/ 188 w 222"/>
                  <a:gd name="T49" fmla="*/ 34 h 38"/>
                  <a:gd name="T50" fmla="*/ 154 w 222"/>
                  <a:gd name="T51" fmla="*/ 38 h 38"/>
                  <a:gd name="T52" fmla="*/ 112 w 222"/>
                  <a:gd name="T53" fmla="*/ 38 h 38"/>
                  <a:gd name="T54" fmla="*/ 112 w 222"/>
                  <a:gd name="T55" fmla="*/ 0 h 38"/>
                  <a:gd name="T56" fmla="*/ 112 w 222"/>
                  <a:gd name="T57" fmla="*/ 0 h 38"/>
                  <a:gd name="T58" fmla="*/ 68 w 222"/>
                  <a:gd name="T59" fmla="*/ 2 h 38"/>
                  <a:gd name="T60" fmla="*/ 32 w 222"/>
                  <a:gd name="T61" fmla="*/ 8 h 38"/>
                  <a:gd name="T62" fmla="*/ 18 w 222"/>
                  <a:gd name="T63" fmla="*/ 10 h 38"/>
                  <a:gd name="T64" fmla="*/ 8 w 222"/>
                  <a:gd name="T65" fmla="*/ 14 h 38"/>
                  <a:gd name="T66" fmla="*/ 2 w 222"/>
                  <a:gd name="T67" fmla="*/ 18 h 38"/>
                  <a:gd name="T68" fmla="*/ 0 w 222"/>
                  <a:gd name="T69" fmla="*/ 22 h 38"/>
                  <a:gd name="T70" fmla="*/ 0 w 222"/>
                  <a:gd name="T71" fmla="*/ 22 h 38"/>
                  <a:gd name="T72" fmla="*/ 2 w 222"/>
                  <a:gd name="T73" fmla="*/ 26 h 38"/>
                  <a:gd name="T74" fmla="*/ 8 w 222"/>
                  <a:gd name="T75" fmla="*/ 28 h 38"/>
                  <a:gd name="T76" fmla="*/ 32 w 222"/>
                  <a:gd name="T77" fmla="*/ 34 h 38"/>
                  <a:gd name="T78" fmla="*/ 68 w 222"/>
                  <a:gd name="T79" fmla="*/ 38 h 38"/>
                  <a:gd name="T80" fmla="*/ 112 w 222"/>
                  <a:gd name="T81" fmla="*/ 38 h 38"/>
                  <a:gd name="T82" fmla="*/ 112 w 222"/>
                  <a:gd name="T83" fmla="*/ 38 h 38"/>
                  <a:gd name="T84" fmla="*/ 154 w 222"/>
                  <a:gd name="T85" fmla="*/ 38 h 38"/>
                  <a:gd name="T86" fmla="*/ 190 w 222"/>
                  <a:gd name="T87" fmla="*/ 34 h 38"/>
                  <a:gd name="T88" fmla="*/ 214 w 222"/>
                  <a:gd name="T89" fmla="*/ 28 h 38"/>
                  <a:gd name="T90" fmla="*/ 220 w 222"/>
                  <a:gd name="T91" fmla="*/ 26 h 38"/>
                  <a:gd name="T92" fmla="*/ 222 w 222"/>
                  <a:gd name="T93" fmla="*/ 22 h 38"/>
                  <a:gd name="T94" fmla="*/ 222 w 222"/>
                  <a:gd name="T95" fmla="*/ 22 h 38"/>
                  <a:gd name="T96" fmla="*/ 220 w 222"/>
                  <a:gd name="T97" fmla="*/ 18 h 38"/>
                  <a:gd name="T98" fmla="*/ 214 w 222"/>
                  <a:gd name="T99" fmla="*/ 14 h 38"/>
                  <a:gd name="T100" fmla="*/ 202 w 222"/>
                  <a:gd name="T101" fmla="*/ 10 h 38"/>
                  <a:gd name="T102" fmla="*/ 190 w 222"/>
                  <a:gd name="T103" fmla="*/ 8 h 38"/>
                  <a:gd name="T104" fmla="*/ 154 w 222"/>
                  <a:gd name="T105" fmla="*/ 2 h 38"/>
                  <a:gd name="T106" fmla="*/ 112 w 222"/>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2" h="38">
                    <a:moveTo>
                      <a:pt x="112" y="38"/>
                    </a:moveTo>
                    <a:lnTo>
                      <a:pt x="112" y="38"/>
                    </a:lnTo>
                    <a:lnTo>
                      <a:pt x="70" y="38"/>
                    </a:lnTo>
                    <a:lnTo>
                      <a:pt x="34" y="34"/>
                    </a:lnTo>
                    <a:lnTo>
                      <a:pt x="10" y="28"/>
                    </a:lnTo>
                    <a:lnTo>
                      <a:pt x="4" y="26"/>
                    </a:lnTo>
                    <a:lnTo>
                      <a:pt x="2" y="22"/>
                    </a:lnTo>
                    <a:lnTo>
                      <a:pt x="2" y="22"/>
                    </a:lnTo>
                    <a:lnTo>
                      <a:pt x="4" y="18"/>
                    </a:lnTo>
                    <a:lnTo>
                      <a:pt x="10" y="14"/>
                    </a:lnTo>
                    <a:lnTo>
                      <a:pt x="20" y="10"/>
                    </a:lnTo>
                    <a:lnTo>
                      <a:pt x="34" y="8"/>
                    </a:lnTo>
                    <a:lnTo>
                      <a:pt x="70" y="2"/>
                    </a:lnTo>
                    <a:lnTo>
                      <a:pt x="112" y="0"/>
                    </a:lnTo>
                    <a:lnTo>
                      <a:pt x="112" y="0"/>
                    </a:lnTo>
                    <a:lnTo>
                      <a:pt x="154" y="2"/>
                    </a:lnTo>
                    <a:lnTo>
                      <a:pt x="188" y="8"/>
                    </a:lnTo>
                    <a:lnTo>
                      <a:pt x="202" y="10"/>
                    </a:lnTo>
                    <a:lnTo>
                      <a:pt x="212" y="14"/>
                    </a:lnTo>
                    <a:lnTo>
                      <a:pt x="218" y="18"/>
                    </a:lnTo>
                    <a:lnTo>
                      <a:pt x="220" y="22"/>
                    </a:lnTo>
                    <a:lnTo>
                      <a:pt x="220" y="22"/>
                    </a:lnTo>
                    <a:lnTo>
                      <a:pt x="218" y="26"/>
                    </a:lnTo>
                    <a:lnTo>
                      <a:pt x="212" y="28"/>
                    </a:lnTo>
                    <a:lnTo>
                      <a:pt x="188" y="34"/>
                    </a:lnTo>
                    <a:lnTo>
                      <a:pt x="154" y="38"/>
                    </a:lnTo>
                    <a:lnTo>
                      <a:pt x="112" y="38"/>
                    </a:lnTo>
                    <a:close/>
                    <a:moveTo>
                      <a:pt x="112" y="0"/>
                    </a:moveTo>
                    <a:lnTo>
                      <a:pt x="112" y="0"/>
                    </a:lnTo>
                    <a:lnTo>
                      <a:pt x="68" y="2"/>
                    </a:lnTo>
                    <a:lnTo>
                      <a:pt x="32" y="8"/>
                    </a:lnTo>
                    <a:lnTo>
                      <a:pt x="18" y="10"/>
                    </a:lnTo>
                    <a:lnTo>
                      <a:pt x="8" y="14"/>
                    </a:lnTo>
                    <a:lnTo>
                      <a:pt x="2" y="18"/>
                    </a:lnTo>
                    <a:lnTo>
                      <a:pt x="0" y="22"/>
                    </a:lnTo>
                    <a:lnTo>
                      <a:pt x="0" y="22"/>
                    </a:lnTo>
                    <a:lnTo>
                      <a:pt x="2" y="26"/>
                    </a:lnTo>
                    <a:lnTo>
                      <a:pt x="8" y="28"/>
                    </a:lnTo>
                    <a:lnTo>
                      <a:pt x="32" y="34"/>
                    </a:lnTo>
                    <a:lnTo>
                      <a:pt x="68" y="38"/>
                    </a:lnTo>
                    <a:lnTo>
                      <a:pt x="112" y="38"/>
                    </a:lnTo>
                    <a:lnTo>
                      <a:pt x="112" y="38"/>
                    </a:lnTo>
                    <a:lnTo>
                      <a:pt x="154" y="38"/>
                    </a:lnTo>
                    <a:lnTo>
                      <a:pt x="190" y="34"/>
                    </a:lnTo>
                    <a:lnTo>
                      <a:pt x="214" y="28"/>
                    </a:lnTo>
                    <a:lnTo>
                      <a:pt x="220" y="26"/>
                    </a:lnTo>
                    <a:lnTo>
                      <a:pt x="222" y="22"/>
                    </a:lnTo>
                    <a:lnTo>
                      <a:pt x="222" y="22"/>
                    </a:lnTo>
                    <a:lnTo>
                      <a:pt x="220" y="18"/>
                    </a:lnTo>
                    <a:lnTo>
                      <a:pt x="214" y="14"/>
                    </a:lnTo>
                    <a:lnTo>
                      <a:pt x="202" y="10"/>
                    </a:lnTo>
                    <a:lnTo>
                      <a:pt x="190" y="8"/>
                    </a:lnTo>
                    <a:lnTo>
                      <a:pt x="154" y="2"/>
                    </a:lnTo>
                    <a:lnTo>
                      <a:pt x="112" y="0"/>
                    </a:lnTo>
                    <a:close/>
                  </a:path>
                </a:pathLst>
              </a:custGeom>
              <a:solidFill>
                <a:srgbClr val="746B6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4" name="Freeform 702"/>
              <p:cNvSpPr>
                <a:spLocks/>
              </p:cNvSpPr>
              <p:nvPr/>
            </p:nvSpPr>
            <p:spPr bwMode="auto">
              <a:xfrm>
                <a:off x="4785" y="4206"/>
                <a:ext cx="218" cy="38"/>
              </a:xfrm>
              <a:custGeom>
                <a:avLst/>
                <a:gdLst>
                  <a:gd name="T0" fmla="*/ 110 w 218"/>
                  <a:gd name="T1" fmla="*/ 38 h 38"/>
                  <a:gd name="T2" fmla="*/ 110 w 218"/>
                  <a:gd name="T3" fmla="*/ 38 h 38"/>
                  <a:gd name="T4" fmla="*/ 68 w 218"/>
                  <a:gd name="T5" fmla="*/ 38 h 38"/>
                  <a:gd name="T6" fmla="*/ 32 w 218"/>
                  <a:gd name="T7" fmla="*/ 34 h 38"/>
                  <a:gd name="T8" fmla="*/ 8 w 218"/>
                  <a:gd name="T9" fmla="*/ 28 h 38"/>
                  <a:gd name="T10" fmla="*/ 2 w 218"/>
                  <a:gd name="T11" fmla="*/ 26 h 38"/>
                  <a:gd name="T12" fmla="*/ 0 w 218"/>
                  <a:gd name="T13" fmla="*/ 22 h 38"/>
                  <a:gd name="T14" fmla="*/ 0 w 218"/>
                  <a:gd name="T15" fmla="*/ 22 h 38"/>
                  <a:gd name="T16" fmla="*/ 2 w 218"/>
                  <a:gd name="T17" fmla="*/ 18 h 38"/>
                  <a:gd name="T18" fmla="*/ 8 w 218"/>
                  <a:gd name="T19" fmla="*/ 14 h 38"/>
                  <a:gd name="T20" fmla="*/ 18 w 218"/>
                  <a:gd name="T21" fmla="*/ 10 h 38"/>
                  <a:gd name="T22" fmla="*/ 32 w 218"/>
                  <a:gd name="T23" fmla="*/ 8 h 38"/>
                  <a:gd name="T24" fmla="*/ 68 w 218"/>
                  <a:gd name="T25" fmla="*/ 2 h 38"/>
                  <a:gd name="T26" fmla="*/ 110 w 218"/>
                  <a:gd name="T27" fmla="*/ 0 h 38"/>
                  <a:gd name="T28" fmla="*/ 110 w 218"/>
                  <a:gd name="T29" fmla="*/ 0 h 38"/>
                  <a:gd name="T30" fmla="*/ 152 w 218"/>
                  <a:gd name="T31" fmla="*/ 2 h 38"/>
                  <a:gd name="T32" fmla="*/ 186 w 218"/>
                  <a:gd name="T33" fmla="*/ 8 h 38"/>
                  <a:gd name="T34" fmla="*/ 200 w 218"/>
                  <a:gd name="T35" fmla="*/ 10 h 38"/>
                  <a:gd name="T36" fmla="*/ 210 w 218"/>
                  <a:gd name="T37" fmla="*/ 14 h 38"/>
                  <a:gd name="T38" fmla="*/ 216 w 218"/>
                  <a:gd name="T39" fmla="*/ 18 h 38"/>
                  <a:gd name="T40" fmla="*/ 218 w 218"/>
                  <a:gd name="T41" fmla="*/ 22 h 38"/>
                  <a:gd name="T42" fmla="*/ 218 w 218"/>
                  <a:gd name="T43" fmla="*/ 22 h 38"/>
                  <a:gd name="T44" fmla="*/ 216 w 218"/>
                  <a:gd name="T45" fmla="*/ 26 h 38"/>
                  <a:gd name="T46" fmla="*/ 210 w 218"/>
                  <a:gd name="T47" fmla="*/ 28 h 38"/>
                  <a:gd name="T48" fmla="*/ 186 w 218"/>
                  <a:gd name="T49" fmla="*/ 34 h 38"/>
                  <a:gd name="T50" fmla="*/ 152 w 218"/>
                  <a:gd name="T51" fmla="*/ 38 h 38"/>
                  <a:gd name="T52" fmla="*/ 110 w 218"/>
                  <a:gd name="T5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 h="38">
                    <a:moveTo>
                      <a:pt x="110" y="38"/>
                    </a:moveTo>
                    <a:lnTo>
                      <a:pt x="110" y="38"/>
                    </a:lnTo>
                    <a:lnTo>
                      <a:pt x="68" y="38"/>
                    </a:lnTo>
                    <a:lnTo>
                      <a:pt x="32" y="34"/>
                    </a:lnTo>
                    <a:lnTo>
                      <a:pt x="8" y="28"/>
                    </a:lnTo>
                    <a:lnTo>
                      <a:pt x="2" y="26"/>
                    </a:lnTo>
                    <a:lnTo>
                      <a:pt x="0" y="22"/>
                    </a:lnTo>
                    <a:lnTo>
                      <a:pt x="0" y="22"/>
                    </a:lnTo>
                    <a:lnTo>
                      <a:pt x="2" y="18"/>
                    </a:lnTo>
                    <a:lnTo>
                      <a:pt x="8" y="14"/>
                    </a:lnTo>
                    <a:lnTo>
                      <a:pt x="18" y="10"/>
                    </a:lnTo>
                    <a:lnTo>
                      <a:pt x="32" y="8"/>
                    </a:lnTo>
                    <a:lnTo>
                      <a:pt x="68" y="2"/>
                    </a:lnTo>
                    <a:lnTo>
                      <a:pt x="110" y="0"/>
                    </a:lnTo>
                    <a:lnTo>
                      <a:pt x="110" y="0"/>
                    </a:lnTo>
                    <a:lnTo>
                      <a:pt x="152" y="2"/>
                    </a:lnTo>
                    <a:lnTo>
                      <a:pt x="186" y="8"/>
                    </a:lnTo>
                    <a:lnTo>
                      <a:pt x="200" y="10"/>
                    </a:lnTo>
                    <a:lnTo>
                      <a:pt x="210" y="14"/>
                    </a:lnTo>
                    <a:lnTo>
                      <a:pt x="216" y="18"/>
                    </a:lnTo>
                    <a:lnTo>
                      <a:pt x="218" y="22"/>
                    </a:lnTo>
                    <a:lnTo>
                      <a:pt x="218" y="22"/>
                    </a:lnTo>
                    <a:lnTo>
                      <a:pt x="216" y="26"/>
                    </a:lnTo>
                    <a:lnTo>
                      <a:pt x="210" y="28"/>
                    </a:lnTo>
                    <a:lnTo>
                      <a:pt x="186" y="34"/>
                    </a:lnTo>
                    <a:lnTo>
                      <a:pt x="152" y="38"/>
                    </a:lnTo>
                    <a:lnTo>
                      <a:pt x="110"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5" name="Freeform 703"/>
              <p:cNvSpPr>
                <a:spLocks/>
              </p:cNvSpPr>
              <p:nvPr/>
            </p:nvSpPr>
            <p:spPr bwMode="auto">
              <a:xfrm>
                <a:off x="4783" y="4206"/>
                <a:ext cx="222" cy="38"/>
              </a:xfrm>
              <a:custGeom>
                <a:avLst/>
                <a:gdLst>
                  <a:gd name="T0" fmla="*/ 112 w 222"/>
                  <a:gd name="T1" fmla="*/ 0 h 38"/>
                  <a:gd name="T2" fmla="*/ 112 w 222"/>
                  <a:gd name="T3" fmla="*/ 0 h 38"/>
                  <a:gd name="T4" fmla="*/ 68 w 222"/>
                  <a:gd name="T5" fmla="*/ 2 h 38"/>
                  <a:gd name="T6" fmla="*/ 32 w 222"/>
                  <a:gd name="T7" fmla="*/ 8 h 38"/>
                  <a:gd name="T8" fmla="*/ 18 w 222"/>
                  <a:gd name="T9" fmla="*/ 10 h 38"/>
                  <a:gd name="T10" fmla="*/ 8 w 222"/>
                  <a:gd name="T11" fmla="*/ 14 h 38"/>
                  <a:gd name="T12" fmla="*/ 2 w 222"/>
                  <a:gd name="T13" fmla="*/ 18 h 38"/>
                  <a:gd name="T14" fmla="*/ 0 w 222"/>
                  <a:gd name="T15" fmla="*/ 22 h 38"/>
                  <a:gd name="T16" fmla="*/ 0 w 222"/>
                  <a:gd name="T17" fmla="*/ 22 h 38"/>
                  <a:gd name="T18" fmla="*/ 2 w 222"/>
                  <a:gd name="T19" fmla="*/ 26 h 38"/>
                  <a:gd name="T20" fmla="*/ 8 w 222"/>
                  <a:gd name="T21" fmla="*/ 28 h 38"/>
                  <a:gd name="T22" fmla="*/ 32 w 222"/>
                  <a:gd name="T23" fmla="*/ 34 h 38"/>
                  <a:gd name="T24" fmla="*/ 68 w 222"/>
                  <a:gd name="T25" fmla="*/ 38 h 38"/>
                  <a:gd name="T26" fmla="*/ 112 w 222"/>
                  <a:gd name="T27" fmla="*/ 38 h 38"/>
                  <a:gd name="T28" fmla="*/ 112 w 222"/>
                  <a:gd name="T29" fmla="*/ 38 h 38"/>
                  <a:gd name="T30" fmla="*/ 154 w 222"/>
                  <a:gd name="T31" fmla="*/ 38 h 38"/>
                  <a:gd name="T32" fmla="*/ 190 w 222"/>
                  <a:gd name="T33" fmla="*/ 34 h 38"/>
                  <a:gd name="T34" fmla="*/ 214 w 222"/>
                  <a:gd name="T35" fmla="*/ 28 h 38"/>
                  <a:gd name="T36" fmla="*/ 220 w 222"/>
                  <a:gd name="T37" fmla="*/ 26 h 38"/>
                  <a:gd name="T38" fmla="*/ 222 w 222"/>
                  <a:gd name="T39" fmla="*/ 22 h 38"/>
                  <a:gd name="T40" fmla="*/ 222 w 222"/>
                  <a:gd name="T41" fmla="*/ 22 h 38"/>
                  <a:gd name="T42" fmla="*/ 220 w 222"/>
                  <a:gd name="T43" fmla="*/ 18 h 38"/>
                  <a:gd name="T44" fmla="*/ 214 w 222"/>
                  <a:gd name="T45" fmla="*/ 14 h 38"/>
                  <a:gd name="T46" fmla="*/ 202 w 222"/>
                  <a:gd name="T47" fmla="*/ 10 h 38"/>
                  <a:gd name="T48" fmla="*/ 190 w 222"/>
                  <a:gd name="T49" fmla="*/ 8 h 38"/>
                  <a:gd name="T50" fmla="*/ 154 w 222"/>
                  <a:gd name="T51" fmla="*/ 2 h 38"/>
                  <a:gd name="T52" fmla="*/ 112 w 222"/>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2" h="38">
                    <a:moveTo>
                      <a:pt x="112" y="0"/>
                    </a:moveTo>
                    <a:lnTo>
                      <a:pt x="112" y="0"/>
                    </a:lnTo>
                    <a:lnTo>
                      <a:pt x="68" y="2"/>
                    </a:lnTo>
                    <a:lnTo>
                      <a:pt x="32" y="8"/>
                    </a:lnTo>
                    <a:lnTo>
                      <a:pt x="18" y="10"/>
                    </a:lnTo>
                    <a:lnTo>
                      <a:pt x="8" y="14"/>
                    </a:lnTo>
                    <a:lnTo>
                      <a:pt x="2" y="18"/>
                    </a:lnTo>
                    <a:lnTo>
                      <a:pt x="0" y="22"/>
                    </a:lnTo>
                    <a:lnTo>
                      <a:pt x="0" y="22"/>
                    </a:lnTo>
                    <a:lnTo>
                      <a:pt x="2" y="26"/>
                    </a:lnTo>
                    <a:lnTo>
                      <a:pt x="8" y="28"/>
                    </a:lnTo>
                    <a:lnTo>
                      <a:pt x="32" y="34"/>
                    </a:lnTo>
                    <a:lnTo>
                      <a:pt x="68" y="38"/>
                    </a:lnTo>
                    <a:lnTo>
                      <a:pt x="112" y="38"/>
                    </a:lnTo>
                    <a:lnTo>
                      <a:pt x="112" y="38"/>
                    </a:lnTo>
                    <a:lnTo>
                      <a:pt x="154" y="38"/>
                    </a:lnTo>
                    <a:lnTo>
                      <a:pt x="190" y="34"/>
                    </a:lnTo>
                    <a:lnTo>
                      <a:pt x="214" y="28"/>
                    </a:lnTo>
                    <a:lnTo>
                      <a:pt x="220" y="26"/>
                    </a:lnTo>
                    <a:lnTo>
                      <a:pt x="222" y="22"/>
                    </a:lnTo>
                    <a:lnTo>
                      <a:pt x="222" y="22"/>
                    </a:lnTo>
                    <a:lnTo>
                      <a:pt x="220" y="18"/>
                    </a:lnTo>
                    <a:lnTo>
                      <a:pt x="214" y="14"/>
                    </a:lnTo>
                    <a:lnTo>
                      <a:pt x="202" y="10"/>
                    </a:lnTo>
                    <a:lnTo>
                      <a:pt x="190" y="8"/>
                    </a:lnTo>
                    <a:lnTo>
                      <a:pt x="154" y="2"/>
                    </a:lnTo>
                    <a:lnTo>
                      <a:pt x="1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6" name="Freeform 704"/>
              <p:cNvSpPr>
                <a:spLocks noEditPoints="1"/>
              </p:cNvSpPr>
              <p:nvPr/>
            </p:nvSpPr>
            <p:spPr bwMode="auto">
              <a:xfrm>
                <a:off x="4785" y="4206"/>
                <a:ext cx="218" cy="38"/>
              </a:xfrm>
              <a:custGeom>
                <a:avLst/>
                <a:gdLst>
                  <a:gd name="T0" fmla="*/ 110 w 218"/>
                  <a:gd name="T1" fmla="*/ 38 h 38"/>
                  <a:gd name="T2" fmla="*/ 110 w 218"/>
                  <a:gd name="T3" fmla="*/ 38 h 38"/>
                  <a:gd name="T4" fmla="*/ 68 w 218"/>
                  <a:gd name="T5" fmla="*/ 36 h 38"/>
                  <a:gd name="T6" fmla="*/ 34 w 218"/>
                  <a:gd name="T7" fmla="*/ 34 h 38"/>
                  <a:gd name="T8" fmla="*/ 10 w 218"/>
                  <a:gd name="T9" fmla="*/ 28 h 38"/>
                  <a:gd name="T10" fmla="*/ 4 w 218"/>
                  <a:gd name="T11" fmla="*/ 26 h 38"/>
                  <a:gd name="T12" fmla="*/ 2 w 218"/>
                  <a:gd name="T13" fmla="*/ 22 h 38"/>
                  <a:gd name="T14" fmla="*/ 2 w 218"/>
                  <a:gd name="T15" fmla="*/ 22 h 38"/>
                  <a:gd name="T16" fmla="*/ 4 w 218"/>
                  <a:gd name="T17" fmla="*/ 18 h 38"/>
                  <a:gd name="T18" fmla="*/ 10 w 218"/>
                  <a:gd name="T19" fmla="*/ 14 h 38"/>
                  <a:gd name="T20" fmla="*/ 20 w 218"/>
                  <a:gd name="T21" fmla="*/ 10 h 38"/>
                  <a:gd name="T22" fmla="*/ 34 w 218"/>
                  <a:gd name="T23" fmla="*/ 8 h 38"/>
                  <a:gd name="T24" fmla="*/ 68 w 218"/>
                  <a:gd name="T25" fmla="*/ 2 h 38"/>
                  <a:gd name="T26" fmla="*/ 110 w 218"/>
                  <a:gd name="T27" fmla="*/ 2 h 38"/>
                  <a:gd name="T28" fmla="*/ 110 w 218"/>
                  <a:gd name="T29" fmla="*/ 2 h 38"/>
                  <a:gd name="T30" fmla="*/ 150 w 218"/>
                  <a:gd name="T31" fmla="*/ 2 h 38"/>
                  <a:gd name="T32" fmla="*/ 184 w 218"/>
                  <a:gd name="T33" fmla="*/ 8 h 38"/>
                  <a:gd name="T34" fmla="*/ 198 w 218"/>
                  <a:gd name="T35" fmla="*/ 10 h 38"/>
                  <a:gd name="T36" fmla="*/ 208 w 218"/>
                  <a:gd name="T37" fmla="*/ 14 h 38"/>
                  <a:gd name="T38" fmla="*/ 214 w 218"/>
                  <a:gd name="T39" fmla="*/ 18 h 38"/>
                  <a:gd name="T40" fmla="*/ 216 w 218"/>
                  <a:gd name="T41" fmla="*/ 22 h 38"/>
                  <a:gd name="T42" fmla="*/ 216 w 218"/>
                  <a:gd name="T43" fmla="*/ 22 h 38"/>
                  <a:gd name="T44" fmla="*/ 214 w 218"/>
                  <a:gd name="T45" fmla="*/ 26 h 38"/>
                  <a:gd name="T46" fmla="*/ 208 w 218"/>
                  <a:gd name="T47" fmla="*/ 28 h 38"/>
                  <a:gd name="T48" fmla="*/ 184 w 218"/>
                  <a:gd name="T49" fmla="*/ 34 h 38"/>
                  <a:gd name="T50" fmla="*/ 150 w 218"/>
                  <a:gd name="T51" fmla="*/ 36 h 38"/>
                  <a:gd name="T52" fmla="*/ 110 w 218"/>
                  <a:gd name="T53" fmla="*/ 38 h 38"/>
                  <a:gd name="T54" fmla="*/ 110 w 218"/>
                  <a:gd name="T55" fmla="*/ 0 h 38"/>
                  <a:gd name="T56" fmla="*/ 110 w 218"/>
                  <a:gd name="T57" fmla="*/ 0 h 38"/>
                  <a:gd name="T58" fmla="*/ 68 w 218"/>
                  <a:gd name="T59" fmla="*/ 2 h 38"/>
                  <a:gd name="T60" fmla="*/ 32 w 218"/>
                  <a:gd name="T61" fmla="*/ 8 h 38"/>
                  <a:gd name="T62" fmla="*/ 18 w 218"/>
                  <a:gd name="T63" fmla="*/ 10 h 38"/>
                  <a:gd name="T64" fmla="*/ 8 w 218"/>
                  <a:gd name="T65" fmla="*/ 14 h 38"/>
                  <a:gd name="T66" fmla="*/ 2 w 218"/>
                  <a:gd name="T67" fmla="*/ 18 h 38"/>
                  <a:gd name="T68" fmla="*/ 0 w 218"/>
                  <a:gd name="T69" fmla="*/ 22 h 38"/>
                  <a:gd name="T70" fmla="*/ 0 w 218"/>
                  <a:gd name="T71" fmla="*/ 22 h 38"/>
                  <a:gd name="T72" fmla="*/ 2 w 218"/>
                  <a:gd name="T73" fmla="*/ 26 h 38"/>
                  <a:gd name="T74" fmla="*/ 8 w 218"/>
                  <a:gd name="T75" fmla="*/ 28 h 38"/>
                  <a:gd name="T76" fmla="*/ 32 w 218"/>
                  <a:gd name="T77" fmla="*/ 34 h 38"/>
                  <a:gd name="T78" fmla="*/ 68 w 218"/>
                  <a:gd name="T79" fmla="*/ 38 h 38"/>
                  <a:gd name="T80" fmla="*/ 110 w 218"/>
                  <a:gd name="T81" fmla="*/ 38 h 38"/>
                  <a:gd name="T82" fmla="*/ 110 w 218"/>
                  <a:gd name="T83" fmla="*/ 38 h 38"/>
                  <a:gd name="T84" fmla="*/ 152 w 218"/>
                  <a:gd name="T85" fmla="*/ 38 h 38"/>
                  <a:gd name="T86" fmla="*/ 186 w 218"/>
                  <a:gd name="T87" fmla="*/ 34 h 38"/>
                  <a:gd name="T88" fmla="*/ 210 w 218"/>
                  <a:gd name="T89" fmla="*/ 28 h 38"/>
                  <a:gd name="T90" fmla="*/ 216 w 218"/>
                  <a:gd name="T91" fmla="*/ 26 h 38"/>
                  <a:gd name="T92" fmla="*/ 218 w 218"/>
                  <a:gd name="T93" fmla="*/ 22 h 38"/>
                  <a:gd name="T94" fmla="*/ 218 w 218"/>
                  <a:gd name="T95" fmla="*/ 22 h 38"/>
                  <a:gd name="T96" fmla="*/ 216 w 218"/>
                  <a:gd name="T97" fmla="*/ 18 h 38"/>
                  <a:gd name="T98" fmla="*/ 210 w 218"/>
                  <a:gd name="T99" fmla="*/ 14 h 38"/>
                  <a:gd name="T100" fmla="*/ 200 w 218"/>
                  <a:gd name="T101" fmla="*/ 10 h 38"/>
                  <a:gd name="T102" fmla="*/ 186 w 218"/>
                  <a:gd name="T103" fmla="*/ 8 h 38"/>
                  <a:gd name="T104" fmla="*/ 152 w 218"/>
                  <a:gd name="T105" fmla="*/ 2 h 38"/>
                  <a:gd name="T106" fmla="*/ 110 w 218"/>
                  <a:gd name="T10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8" h="38">
                    <a:moveTo>
                      <a:pt x="110" y="38"/>
                    </a:moveTo>
                    <a:lnTo>
                      <a:pt x="110" y="38"/>
                    </a:lnTo>
                    <a:lnTo>
                      <a:pt x="68" y="36"/>
                    </a:lnTo>
                    <a:lnTo>
                      <a:pt x="34" y="34"/>
                    </a:lnTo>
                    <a:lnTo>
                      <a:pt x="10" y="28"/>
                    </a:lnTo>
                    <a:lnTo>
                      <a:pt x="4" y="26"/>
                    </a:lnTo>
                    <a:lnTo>
                      <a:pt x="2" y="22"/>
                    </a:lnTo>
                    <a:lnTo>
                      <a:pt x="2" y="22"/>
                    </a:lnTo>
                    <a:lnTo>
                      <a:pt x="4" y="18"/>
                    </a:lnTo>
                    <a:lnTo>
                      <a:pt x="10" y="14"/>
                    </a:lnTo>
                    <a:lnTo>
                      <a:pt x="20" y="10"/>
                    </a:lnTo>
                    <a:lnTo>
                      <a:pt x="34" y="8"/>
                    </a:lnTo>
                    <a:lnTo>
                      <a:pt x="68" y="2"/>
                    </a:lnTo>
                    <a:lnTo>
                      <a:pt x="110" y="2"/>
                    </a:lnTo>
                    <a:lnTo>
                      <a:pt x="110" y="2"/>
                    </a:lnTo>
                    <a:lnTo>
                      <a:pt x="150" y="2"/>
                    </a:lnTo>
                    <a:lnTo>
                      <a:pt x="184" y="8"/>
                    </a:lnTo>
                    <a:lnTo>
                      <a:pt x="198" y="10"/>
                    </a:lnTo>
                    <a:lnTo>
                      <a:pt x="208" y="14"/>
                    </a:lnTo>
                    <a:lnTo>
                      <a:pt x="214" y="18"/>
                    </a:lnTo>
                    <a:lnTo>
                      <a:pt x="216" y="22"/>
                    </a:lnTo>
                    <a:lnTo>
                      <a:pt x="216" y="22"/>
                    </a:lnTo>
                    <a:lnTo>
                      <a:pt x="214" y="26"/>
                    </a:lnTo>
                    <a:lnTo>
                      <a:pt x="208" y="28"/>
                    </a:lnTo>
                    <a:lnTo>
                      <a:pt x="184" y="34"/>
                    </a:lnTo>
                    <a:lnTo>
                      <a:pt x="150" y="36"/>
                    </a:lnTo>
                    <a:lnTo>
                      <a:pt x="110" y="38"/>
                    </a:lnTo>
                    <a:close/>
                    <a:moveTo>
                      <a:pt x="110" y="0"/>
                    </a:moveTo>
                    <a:lnTo>
                      <a:pt x="110" y="0"/>
                    </a:lnTo>
                    <a:lnTo>
                      <a:pt x="68" y="2"/>
                    </a:lnTo>
                    <a:lnTo>
                      <a:pt x="32" y="8"/>
                    </a:lnTo>
                    <a:lnTo>
                      <a:pt x="18" y="10"/>
                    </a:lnTo>
                    <a:lnTo>
                      <a:pt x="8" y="14"/>
                    </a:lnTo>
                    <a:lnTo>
                      <a:pt x="2" y="18"/>
                    </a:lnTo>
                    <a:lnTo>
                      <a:pt x="0" y="22"/>
                    </a:lnTo>
                    <a:lnTo>
                      <a:pt x="0" y="22"/>
                    </a:lnTo>
                    <a:lnTo>
                      <a:pt x="2" y="26"/>
                    </a:lnTo>
                    <a:lnTo>
                      <a:pt x="8" y="28"/>
                    </a:lnTo>
                    <a:lnTo>
                      <a:pt x="32" y="34"/>
                    </a:lnTo>
                    <a:lnTo>
                      <a:pt x="68" y="38"/>
                    </a:lnTo>
                    <a:lnTo>
                      <a:pt x="110" y="38"/>
                    </a:lnTo>
                    <a:lnTo>
                      <a:pt x="110" y="38"/>
                    </a:lnTo>
                    <a:lnTo>
                      <a:pt x="152" y="38"/>
                    </a:lnTo>
                    <a:lnTo>
                      <a:pt x="186" y="34"/>
                    </a:lnTo>
                    <a:lnTo>
                      <a:pt x="210" y="28"/>
                    </a:lnTo>
                    <a:lnTo>
                      <a:pt x="216" y="26"/>
                    </a:lnTo>
                    <a:lnTo>
                      <a:pt x="218" y="22"/>
                    </a:lnTo>
                    <a:lnTo>
                      <a:pt x="218" y="22"/>
                    </a:lnTo>
                    <a:lnTo>
                      <a:pt x="216" y="18"/>
                    </a:lnTo>
                    <a:lnTo>
                      <a:pt x="210" y="14"/>
                    </a:lnTo>
                    <a:lnTo>
                      <a:pt x="200" y="10"/>
                    </a:lnTo>
                    <a:lnTo>
                      <a:pt x="186" y="8"/>
                    </a:lnTo>
                    <a:lnTo>
                      <a:pt x="152" y="2"/>
                    </a:lnTo>
                    <a:lnTo>
                      <a:pt x="110" y="0"/>
                    </a:lnTo>
                    <a:close/>
                  </a:path>
                </a:pathLst>
              </a:custGeom>
              <a:solidFill>
                <a:srgbClr val="736B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7" name="Freeform 705"/>
              <p:cNvSpPr>
                <a:spLocks/>
              </p:cNvSpPr>
              <p:nvPr/>
            </p:nvSpPr>
            <p:spPr bwMode="auto">
              <a:xfrm>
                <a:off x="4787" y="4208"/>
                <a:ext cx="214" cy="36"/>
              </a:xfrm>
              <a:custGeom>
                <a:avLst/>
                <a:gdLst>
                  <a:gd name="T0" fmla="*/ 108 w 214"/>
                  <a:gd name="T1" fmla="*/ 36 h 36"/>
                  <a:gd name="T2" fmla="*/ 108 w 214"/>
                  <a:gd name="T3" fmla="*/ 36 h 36"/>
                  <a:gd name="T4" fmla="*/ 66 w 214"/>
                  <a:gd name="T5" fmla="*/ 34 h 36"/>
                  <a:gd name="T6" fmla="*/ 32 w 214"/>
                  <a:gd name="T7" fmla="*/ 32 h 36"/>
                  <a:gd name="T8" fmla="*/ 8 w 214"/>
                  <a:gd name="T9" fmla="*/ 26 h 36"/>
                  <a:gd name="T10" fmla="*/ 2 w 214"/>
                  <a:gd name="T11" fmla="*/ 24 h 36"/>
                  <a:gd name="T12" fmla="*/ 0 w 214"/>
                  <a:gd name="T13" fmla="*/ 20 h 36"/>
                  <a:gd name="T14" fmla="*/ 0 w 214"/>
                  <a:gd name="T15" fmla="*/ 20 h 36"/>
                  <a:gd name="T16" fmla="*/ 2 w 214"/>
                  <a:gd name="T17" fmla="*/ 16 h 36"/>
                  <a:gd name="T18" fmla="*/ 8 w 214"/>
                  <a:gd name="T19" fmla="*/ 12 h 36"/>
                  <a:gd name="T20" fmla="*/ 18 w 214"/>
                  <a:gd name="T21" fmla="*/ 8 h 36"/>
                  <a:gd name="T22" fmla="*/ 32 w 214"/>
                  <a:gd name="T23" fmla="*/ 6 h 36"/>
                  <a:gd name="T24" fmla="*/ 66 w 214"/>
                  <a:gd name="T25" fmla="*/ 0 h 36"/>
                  <a:gd name="T26" fmla="*/ 108 w 214"/>
                  <a:gd name="T27" fmla="*/ 0 h 36"/>
                  <a:gd name="T28" fmla="*/ 108 w 214"/>
                  <a:gd name="T29" fmla="*/ 0 h 36"/>
                  <a:gd name="T30" fmla="*/ 148 w 214"/>
                  <a:gd name="T31" fmla="*/ 0 h 36"/>
                  <a:gd name="T32" fmla="*/ 182 w 214"/>
                  <a:gd name="T33" fmla="*/ 6 h 36"/>
                  <a:gd name="T34" fmla="*/ 196 w 214"/>
                  <a:gd name="T35" fmla="*/ 8 h 36"/>
                  <a:gd name="T36" fmla="*/ 206 w 214"/>
                  <a:gd name="T37" fmla="*/ 12 h 36"/>
                  <a:gd name="T38" fmla="*/ 212 w 214"/>
                  <a:gd name="T39" fmla="*/ 16 h 36"/>
                  <a:gd name="T40" fmla="*/ 214 w 214"/>
                  <a:gd name="T41" fmla="*/ 20 h 36"/>
                  <a:gd name="T42" fmla="*/ 214 w 214"/>
                  <a:gd name="T43" fmla="*/ 20 h 36"/>
                  <a:gd name="T44" fmla="*/ 212 w 214"/>
                  <a:gd name="T45" fmla="*/ 24 h 36"/>
                  <a:gd name="T46" fmla="*/ 206 w 214"/>
                  <a:gd name="T47" fmla="*/ 26 h 36"/>
                  <a:gd name="T48" fmla="*/ 182 w 214"/>
                  <a:gd name="T49" fmla="*/ 32 h 36"/>
                  <a:gd name="T50" fmla="*/ 148 w 214"/>
                  <a:gd name="T51" fmla="*/ 34 h 36"/>
                  <a:gd name="T52" fmla="*/ 108 w 214"/>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108" y="36"/>
                    </a:moveTo>
                    <a:lnTo>
                      <a:pt x="108" y="36"/>
                    </a:lnTo>
                    <a:lnTo>
                      <a:pt x="66" y="34"/>
                    </a:lnTo>
                    <a:lnTo>
                      <a:pt x="32" y="32"/>
                    </a:lnTo>
                    <a:lnTo>
                      <a:pt x="8" y="26"/>
                    </a:lnTo>
                    <a:lnTo>
                      <a:pt x="2" y="24"/>
                    </a:lnTo>
                    <a:lnTo>
                      <a:pt x="0" y="20"/>
                    </a:lnTo>
                    <a:lnTo>
                      <a:pt x="0" y="20"/>
                    </a:lnTo>
                    <a:lnTo>
                      <a:pt x="2" y="16"/>
                    </a:lnTo>
                    <a:lnTo>
                      <a:pt x="8" y="12"/>
                    </a:lnTo>
                    <a:lnTo>
                      <a:pt x="18" y="8"/>
                    </a:lnTo>
                    <a:lnTo>
                      <a:pt x="32" y="6"/>
                    </a:lnTo>
                    <a:lnTo>
                      <a:pt x="66" y="0"/>
                    </a:lnTo>
                    <a:lnTo>
                      <a:pt x="108" y="0"/>
                    </a:lnTo>
                    <a:lnTo>
                      <a:pt x="108" y="0"/>
                    </a:lnTo>
                    <a:lnTo>
                      <a:pt x="148" y="0"/>
                    </a:lnTo>
                    <a:lnTo>
                      <a:pt x="182" y="6"/>
                    </a:lnTo>
                    <a:lnTo>
                      <a:pt x="196" y="8"/>
                    </a:lnTo>
                    <a:lnTo>
                      <a:pt x="206" y="12"/>
                    </a:lnTo>
                    <a:lnTo>
                      <a:pt x="212" y="16"/>
                    </a:lnTo>
                    <a:lnTo>
                      <a:pt x="214" y="20"/>
                    </a:lnTo>
                    <a:lnTo>
                      <a:pt x="214" y="20"/>
                    </a:lnTo>
                    <a:lnTo>
                      <a:pt x="212" y="24"/>
                    </a:lnTo>
                    <a:lnTo>
                      <a:pt x="206" y="26"/>
                    </a:lnTo>
                    <a:lnTo>
                      <a:pt x="182" y="32"/>
                    </a:lnTo>
                    <a:lnTo>
                      <a:pt x="148" y="34"/>
                    </a:lnTo>
                    <a:lnTo>
                      <a:pt x="108"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8" name="Freeform 706"/>
              <p:cNvSpPr>
                <a:spLocks/>
              </p:cNvSpPr>
              <p:nvPr/>
            </p:nvSpPr>
            <p:spPr bwMode="auto">
              <a:xfrm>
                <a:off x="4785" y="4206"/>
                <a:ext cx="218" cy="38"/>
              </a:xfrm>
              <a:custGeom>
                <a:avLst/>
                <a:gdLst>
                  <a:gd name="T0" fmla="*/ 110 w 218"/>
                  <a:gd name="T1" fmla="*/ 0 h 38"/>
                  <a:gd name="T2" fmla="*/ 110 w 218"/>
                  <a:gd name="T3" fmla="*/ 0 h 38"/>
                  <a:gd name="T4" fmla="*/ 68 w 218"/>
                  <a:gd name="T5" fmla="*/ 2 h 38"/>
                  <a:gd name="T6" fmla="*/ 32 w 218"/>
                  <a:gd name="T7" fmla="*/ 8 h 38"/>
                  <a:gd name="T8" fmla="*/ 18 w 218"/>
                  <a:gd name="T9" fmla="*/ 10 h 38"/>
                  <a:gd name="T10" fmla="*/ 8 w 218"/>
                  <a:gd name="T11" fmla="*/ 14 h 38"/>
                  <a:gd name="T12" fmla="*/ 2 w 218"/>
                  <a:gd name="T13" fmla="*/ 18 h 38"/>
                  <a:gd name="T14" fmla="*/ 0 w 218"/>
                  <a:gd name="T15" fmla="*/ 22 h 38"/>
                  <a:gd name="T16" fmla="*/ 0 w 218"/>
                  <a:gd name="T17" fmla="*/ 22 h 38"/>
                  <a:gd name="T18" fmla="*/ 2 w 218"/>
                  <a:gd name="T19" fmla="*/ 26 h 38"/>
                  <a:gd name="T20" fmla="*/ 8 w 218"/>
                  <a:gd name="T21" fmla="*/ 28 h 38"/>
                  <a:gd name="T22" fmla="*/ 32 w 218"/>
                  <a:gd name="T23" fmla="*/ 34 h 38"/>
                  <a:gd name="T24" fmla="*/ 68 w 218"/>
                  <a:gd name="T25" fmla="*/ 38 h 38"/>
                  <a:gd name="T26" fmla="*/ 110 w 218"/>
                  <a:gd name="T27" fmla="*/ 38 h 38"/>
                  <a:gd name="T28" fmla="*/ 110 w 218"/>
                  <a:gd name="T29" fmla="*/ 38 h 38"/>
                  <a:gd name="T30" fmla="*/ 152 w 218"/>
                  <a:gd name="T31" fmla="*/ 38 h 38"/>
                  <a:gd name="T32" fmla="*/ 186 w 218"/>
                  <a:gd name="T33" fmla="*/ 34 h 38"/>
                  <a:gd name="T34" fmla="*/ 210 w 218"/>
                  <a:gd name="T35" fmla="*/ 28 h 38"/>
                  <a:gd name="T36" fmla="*/ 216 w 218"/>
                  <a:gd name="T37" fmla="*/ 26 h 38"/>
                  <a:gd name="T38" fmla="*/ 218 w 218"/>
                  <a:gd name="T39" fmla="*/ 22 h 38"/>
                  <a:gd name="T40" fmla="*/ 218 w 218"/>
                  <a:gd name="T41" fmla="*/ 22 h 38"/>
                  <a:gd name="T42" fmla="*/ 216 w 218"/>
                  <a:gd name="T43" fmla="*/ 18 h 38"/>
                  <a:gd name="T44" fmla="*/ 210 w 218"/>
                  <a:gd name="T45" fmla="*/ 14 h 38"/>
                  <a:gd name="T46" fmla="*/ 200 w 218"/>
                  <a:gd name="T47" fmla="*/ 10 h 38"/>
                  <a:gd name="T48" fmla="*/ 186 w 218"/>
                  <a:gd name="T49" fmla="*/ 8 h 38"/>
                  <a:gd name="T50" fmla="*/ 152 w 218"/>
                  <a:gd name="T51" fmla="*/ 2 h 38"/>
                  <a:gd name="T52" fmla="*/ 110 w 218"/>
                  <a:gd name="T5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8" h="38">
                    <a:moveTo>
                      <a:pt x="110" y="0"/>
                    </a:moveTo>
                    <a:lnTo>
                      <a:pt x="110" y="0"/>
                    </a:lnTo>
                    <a:lnTo>
                      <a:pt x="68" y="2"/>
                    </a:lnTo>
                    <a:lnTo>
                      <a:pt x="32" y="8"/>
                    </a:lnTo>
                    <a:lnTo>
                      <a:pt x="18" y="10"/>
                    </a:lnTo>
                    <a:lnTo>
                      <a:pt x="8" y="14"/>
                    </a:lnTo>
                    <a:lnTo>
                      <a:pt x="2" y="18"/>
                    </a:lnTo>
                    <a:lnTo>
                      <a:pt x="0" y="22"/>
                    </a:lnTo>
                    <a:lnTo>
                      <a:pt x="0" y="22"/>
                    </a:lnTo>
                    <a:lnTo>
                      <a:pt x="2" y="26"/>
                    </a:lnTo>
                    <a:lnTo>
                      <a:pt x="8" y="28"/>
                    </a:lnTo>
                    <a:lnTo>
                      <a:pt x="32" y="34"/>
                    </a:lnTo>
                    <a:lnTo>
                      <a:pt x="68" y="38"/>
                    </a:lnTo>
                    <a:lnTo>
                      <a:pt x="110" y="38"/>
                    </a:lnTo>
                    <a:lnTo>
                      <a:pt x="110" y="38"/>
                    </a:lnTo>
                    <a:lnTo>
                      <a:pt x="152" y="38"/>
                    </a:lnTo>
                    <a:lnTo>
                      <a:pt x="186" y="34"/>
                    </a:lnTo>
                    <a:lnTo>
                      <a:pt x="210" y="28"/>
                    </a:lnTo>
                    <a:lnTo>
                      <a:pt x="216" y="26"/>
                    </a:lnTo>
                    <a:lnTo>
                      <a:pt x="218" y="22"/>
                    </a:lnTo>
                    <a:lnTo>
                      <a:pt x="218" y="22"/>
                    </a:lnTo>
                    <a:lnTo>
                      <a:pt x="216" y="18"/>
                    </a:lnTo>
                    <a:lnTo>
                      <a:pt x="210" y="14"/>
                    </a:lnTo>
                    <a:lnTo>
                      <a:pt x="200" y="10"/>
                    </a:lnTo>
                    <a:lnTo>
                      <a:pt x="186" y="8"/>
                    </a:lnTo>
                    <a:lnTo>
                      <a:pt x="152" y="2"/>
                    </a:lnTo>
                    <a:lnTo>
                      <a:pt x="1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9" name="Freeform 707"/>
              <p:cNvSpPr>
                <a:spLocks noEditPoints="1"/>
              </p:cNvSpPr>
              <p:nvPr/>
            </p:nvSpPr>
            <p:spPr bwMode="auto">
              <a:xfrm>
                <a:off x="4787" y="4208"/>
                <a:ext cx="214" cy="36"/>
              </a:xfrm>
              <a:custGeom>
                <a:avLst/>
                <a:gdLst>
                  <a:gd name="T0" fmla="*/ 108 w 214"/>
                  <a:gd name="T1" fmla="*/ 36 h 36"/>
                  <a:gd name="T2" fmla="*/ 108 w 214"/>
                  <a:gd name="T3" fmla="*/ 36 h 36"/>
                  <a:gd name="T4" fmla="*/ 68 w 214"/>
                  <a:gd name="T5" fmla="*/ 34 h 36"/>
                  <a:gd name="T6" fmla="*/ 34 w 214"/>
                  <a:gd name="T7" fmla="*/ 32 h 36"/>
                  <a:gd name="T8" fmla="*/ 10 w 214"/>
                  <a:gd name="T9" fmla="*/ 26 h 36"/>
                  <a:gd name="T10" fmla="*/ 4 w 214"/>
                  <a:gd name="T11" fmla="*/ 24 h 36"/>
                  <a:gd name="T12" fmla="*/ 2 w 214"/>
                  <a:gd name="T13" fmla="*/ 20 h 36"/>
                  <a:gd name="T14" fmla="*/ 2 w 214"/>
                  <a:gd name="T15" fmla="*/ 20 h 36"/>
                  <a:gd name="T16" fmla="*/ 4 w 214"/>
                  <a:gd name="T17" fmla="*/ 16 h 36"/>
                  <a:gd name="T18" fmla="*/ 10 w 214"/>
                  <a:gd name="T19" fmla="*/ 12 h 36"/>
                  <a:gd name="T20" fmla="*/ 20 w 214"/>
                  <a:gd name="T21" fmla="*/ 8 h 36"/>
                  <a:gd name="T22" fmla="*/ 34 w 214"/>
                  <a:gd name="T23" fmla="*/ 6 h 36"/>
                  <a:gd name="T24" fmla="*/ 68 w 214"/>
                  <a:gd name="T25" fmla="*/ 2 h 36"/>
                  <a:gd name="T26" fmla="*/ 108 w 214"/>
                  <a:gd name="T27" fmla="*/ 0 h 36"/>
                  <a:gd name="T28" fmla="*/ 108 w 214"/>
                  <a:gd name="T29" fmla="*/ 0 h 36"/>
                  <a:gd name="T30" fmla="*/ 148 w 214"/>
                  <a:gd name="T31" fmla="*/ 2 h 36"/>
                  <a:gd name="T32" fmla="*/ 180 w 214"/>
                  <a:gd name="T33" fmla="*/ 6 h 36"/>
                  <a:gd name="T34" fmla="*/ 194 w 214"/>
                  <a:gd name="T35" fmla="*/ 8 h 36"/>
                  <a:gd name="T36" fmla="*/ 204 w 214"/>
                  <a:gd name="T37" fmla="*/ 12 h 36"/>
                  <a:gd name="T38" fmla="*/ 210 w 214"/>
                  <a:gd name="T39" fmla="*/ 16 h 36"/>
                  <a:gd name="T40" fmla="*/ 212 w 214"/>
                  <a:gd name="T41" fmla="*/ 20 h 36"/>
                  <a:gd name="T42" fmla="*/ 212 w 214"/>
                  <a:gd name="T43" fmla="*/ 20 h 36"/>
                  <a:gd name="T44" fmla="*/ 210 w 214"/>
                  <a:gd name="T45" fmla="*/ 24 h 36"/>
                  <a:gd name="T46" fmla="*/ 204 w 214"/>
                  <a:gd name="T47" fmla="*/ 26 h 36"/>
                  <a:gd name="T48" fmla="*/ 180 w 214"/>
                  <a:gd name="T49" fmla="*/ 32 h 36"/>
                  <a:gd name="T50" fmla="*/ 148 w 214"/>
                  <a:gd name="T51" fmla="*/ 34 h 36"/>
                  <a:gd name="T52" fmla="*/ 108 w 214"/>
                  <a:gd name="T53" fmla="*/ 36 h 36"/>
                  <a:gd name="T54" fmla="*/ 108 w 214"/>
                  <a:gd name="T55" fmla="*/ 0 h 36"/>
                  <a:gd name="T56" fmla="*/ 108 w 214"/>
                  <a:gd name="T57" fmla="*/ 0 h 36"/>
                  <a:gd name="T58" fmla="*/ 66 w 214"/>
                  <a:gd name="T59" fmla="*/ 0 h 36"/>
                  <a:gd name="T60" fmla="*/ 32 w 214"/>
                  <a:gd name="T61" fmla="*/ 6 h 36"/>
                  <a:gd name="T62" fmla="*/ 18 w 214"/>
                  <a:gd name="T63" fmla="*/ 8 h 36"/>
                  <a:gd name="T64" fmla="*/ 8 w 214"/>
                  <a:gd name="T65" fmla="*/ 12 h 36"/>
                  <a:gd name="T66" fmla="*/ 2 w 214"/>
                  <a:gd name="T67" fmla="*/ 16 h 36"/>
                  <a:gd name="T68" fmla="*/ 0 w 214"/>
                  <a:gd name="T69" fmla="*/ 20 h 36"/>
                  <a:gd name="T70" fmla="*/ 0 w 214"/>
                  <a:gd name="T71" fmla="*/ 20 h 36"/>
                  <a:gd name="T72" fmla="*/ 2 w 214"/>
                  <a:gd name="T73" fmla="*/ 24 h 36"/>
                  <a:gd name="T74" fmla="*/ 8 w 214"/>
                  <a:gd name="T75" fmla="*/ 26 h 36"/>
                  <a:gd name="T76" fmla="*/ 32 w 214"/>
                  <a:gd name="T77" fmla="*/ 32 h 36"/>
                  <a:gd name="T78" fmla="*/ 66 w 214"/>
                  <a:gd name="T79" fmla="*/ 34 h 36"/>
                  <a:gd name="T80" fmla="*/ 108 w 214"/>
                  <a:gd name="T81" fmla="*/ 36 h 36"/>
                  <a:gd name="T82" fmla="*/ 108 w 214"/>
                  <a:gd name="T83" fmla="*/ 36 h 36"/>
                  <a:gd name="T84" fmla="*/ 148 w 214"/>
                  <a:gd name="T85" fmla="*/ 34 h 36"/>
                  <a:gd name="T86" fmla="*/ 182 w 214"/>
                  <a:gd name="T87" fmla="*/ 32 h 36"/>
                  <a:gd name="T88" fmla="*/ 206 w 214"/>
                  <a:gd name="T89" fmla="*/ 26 h 36"/>
                  <a:gd name="T90" fmla="*/ 212 w 214"/>
                  <a:gd name="T91" fmla="*/ 24 h 36"/>
                  <a:gd name="T92" fmla="*/ 214 w 214"/>
                  <a:gd name="T93" fmla="*/ 20 h 36"/>
                  <a:gd name="T94" fmla="*/ 214 w 214"/>
                  <a:gd name="T95" fmla="*/ 20 h 36"/>
                  <a:gd name="T96" fmla="*/ 212 w 214"/>
                  <a:gd name="T97" fmla="*/ 16 h 36"/>
                  <a:gd name="T98" fmla="*/ 206 w 214"/>
                  <a:gd name="T99" fmla="*/ 12 h 36"/>
                  <a:gd name="T100" fmla="*/ 196 w 214"/>
                  <a:gd name="T101" fmla="*/ 8 h 36"/>
                  <a:gd name="T102" fmla="*/ 182 w 214"/>
                  <a:gd name="T103" fmla="*/ 6 h 36"/>
                  <a:gd name="T104" fmla="*/ 148 w 214"/>
                  <a:gd name="T105" fmla="*/ 0 h 36"/>
                  <a:gd name="T106" fmla="*/ 108 w 214"/>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4" h="36">
                    <a:moveTo>
                      <a:pt x="108" y="36"/>
                    </a:moveTo>
                    <a:lnTo>
                      <a:pt x="108" y="36"/>
                    </a:lnTo>
                    <a:lnTo>
                      <a:pt x="68" y="34"/>
                    </a:lnTo>
                    <a:lnTo>
                      <a:pt x="34" y="32"/>
                    </a:lnTo>
                    <a:lnTo>
                      <a:pt x="10" y="26"/>
                    </a:lnTo>
                    <a:lnTo>
                      <a:pt x="4" y="24"/>
                    </a:lnTo>
                    <a:lnTo>
                      <a:pt x="2" y="20"/>
                    </a:lnTo>
                    <a:lnTo>
                      <a:pt x="2" y="20"/>
                    </a:lnTo>
                    <a:lnTo>
                      <a:pt x="4" y="16"/>
                    </a:lnTo>
                    <a:lnTo>
                      <a:pt x="10" y="12"/>
                    </a:lnTo>
                    <a:lnTo>
                      <a:pt x="20" y="8"/>
                    </a:lnTo>
                    <a:lnTo>
                      <a:pt x="34" y="6"/>
                    </a:lnTo>
                    <a:lnTo>
                      <a:pt x="68" y="2"/>
                    </a:lnTo>
                    <a:lnTo>
                      <a:pt x="108" y="0"/>
                    </a:lnTo>
                    <a:lnTo>
                      <a:pt x="108" y="0"/>
                    </a:lnTo>
                    <a:lnTo>
                      <a:pt x="148" y="2"/>
                    </a:lnTo>
                    <a:lnTo>
                      <a:pt x="180" y="6"/>
                    </a:lnTo>
                    <a:lnTo>
                      <a:pt x="194" y="8"/>
                    </a:lnTo>
                    <a:lnTo>
                      <a:pt x="204" y="12"/>
                    </a:lnTo>
                    <a:lnTo>
                      <a:pt x="210" y="16"/>
                    </a:lnTo>
                    <a:lnTo>
                      <a:pt x="212" y="20"/>
                    </a:lnTo>
                    <a:lnTo>
                      <a:pt x="212" y="20"/>
                    </a:lnTo>
                    <a:lnTo>
                      <a:pt x="210" y="24"/>
                    </a:lnTo>
                    <a:lnTo>
                      <a:pt x="204" y="26"/>
                    </a:lnTo>
                    <a:lnTo>
                      <a:pt x="180" y="32"/>
                    </a:lnTo>
                    <a:lnTo>
                      <a:pt x="148" y="34"/>
                    </a:lnTo>
                    <a:lnTo>
                      <a:pt x="108" y="36"/>
                    </a:lnTo>
                    <a:close/>
                    <a:moveTo>
                      <a:pt x="108" y="0"/>
                    </a:moveTo>
                    <a:lnTo>
                      <a:pt x="108" y="0"/>
                    </a:lnTo>
                    <a:lnTo>
                      <a:pt x="66" y="0"/>
                    </a:lnTo>
                    <a:lnTo>
                      <a:pt x="32" y="6"/>
                    </a:lnTo>
                    <a:lnTo>
                      <a:pt x="18" y="8"/>
                    </a:lnTo>
                    <a:lnTo>
                      <a:pt x="8" y="12"/>
                    </a:lnTo>
                    <a:lnTo>
                      <a:pt x="2" y="16"/>
                    </a:lnTo>
                    <a:lnTo>
                      <a:pt x="0" y="20"/>
                    </a:lnTo>
                    <a:lnTo>
                      <a:pt x="0" y="20"/>
                    </a:lnTo>
                    <a:lnTo>
                      <a:pt x="2" y="24"/>
                    </a:lnTo>
                    <a:lnTo>
                      <a:pt x="8" y="26"/>
                    </a:lnTo>
                    <a:lnTo>
                      <a:pt x="32" y="32"/>
                    </a:lnTo>
                    <a:lnTo>
                      <a:pt x="66" y="34"/>
                    </a:lnTo>
                    <a:lnTo>
                      <a:pt x="108" y="36"/>
                    </a:lnTo>
                    <a:lnTo>
                      <a:pt x="108" y="36"/>
                    </a:lnTo>
                    <a:lnTo>
                      <a:pt x="148" y="34"/>
                    </a:lnTo>
                    <a:lnTo>
                      <a:pt x="182" y="32"/>
                    </a:lnTo>
                    <a:lnTo>
                      <a:pt x="206" y="26"/>
                    </a:lnTo>
                    <a:lnTo>
                      <a:pt x="212" y="24"/>
                    </a:lnTo>
                    <a:lnTo>
                      <a:pt x="214" y="20"/>
                    </a:lnTo>
                    <a:lnTo>
                      <a:pt x="214" y="20"/>
                    </a:lnTo>
                    <a:lnTo>
                      <a:pt x="212" y="16"/>
                    </a:lnTo>
                    <a:lnTo>
                      <a:pt x="206" y="12"/>
                    </a:lnTo>
                    <a:lnTo>
                      <a:pt x="196" y="8"/>
                    </a:lnTo>
                    <a:lnTo>
                      <a:pt x="182" y="6"/>
                    </a:lnTo>
                    <a:lnTo>
                      <a:pt x="148" y="0"/>
                    </a:lnTo>
                    <a:lnTo>
                      <a:pt x="108" y="0"/>
                    </a:lnTo>
                    <a:close/>
                  </a:path>
                </a:pathLst>
              </a:custGeom>
              <a:solidFill>
                <a:srgbClr val="72696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0" name="Freeform 708"/>
              <p:cNvSpPr>
                <a:spLocks/>
              </p:cNvSpPr>
              <p:nvPr/>
            </p:nvSpPr>
            <p:spPr bwMode="auto">
              <a:xfrm>
                <a:off x="4789" y="4208"/>
                <a:ext cx="210" cy="36"/>
              </a:xfrm>
              <a:custGeom>
                <a:avLst/>
                <a:gdLst>
                  <a:gd name="T0" fmla="*/ 106 w 210"/>
                  <a:gd name="T1" fmla="*/ 36 h 36"/>
                  <a:gd name="T2" fmla="*/ 106 w 210"/>
                  <a:gd name="T3" fmla="*/ 36 h 36"/>
                  <a:gd name="T4" fmla="*/ 66 w 210"/>
                  <a:gd name="T5" fmla="*/ 34 h 36"/>
                  <a:gd name="T6" fmla="*/ 32 w 210"/>
                  <a:gd name="T7" fmla="*/ 32 h 36"/>
                  <a:gd name="T8" fmla="*/ 8 w 210"/>
                  <a:gd name="T9" fmla="*/ 26 h 36"/>
                  <a:gd name="T10" fmla="*/ 2 w 210"/>
                  <a:gd name="T11" fmla="*/ 24 h 36"/>
                  <a:gd name="T12" fmla="*/ 0 w 210"/>
                  <a:gd name="T13" fmla="*/ 20 h 36"/>
                  <a:gd name="T14" fmla="*/ 0 w 210"/>
                  <a:gd name="T15" fmla="*/ 20 h 36"/>
                  <a:gd name="T16" fmla="*/ 2 w 210"/>
                  <a:gd name="T17" fmla="*/ 16 h 36"/>
                  <a:gd name="T18" fmla="*/ 8 w 210"/>
                  <a:gd name="T19" fmla="*/ 12 h 36"/>
                  <a:gd name="T20" fmla="*/ 18 w 210"/>
                  <a:gd name="T21" fmla="*/ 8 h 36"/>
                  <a:gd name="T22" fmla="*/ 32 w 210"/>
                  <a:gd name="T23" fmla="*/ 6 h 36"/>
                  <a:gd name="T24" fmla="*/ 66 w 210"/>
                  <a:gd name="T25" fmla="*/ 2 h 36"/>
                  <a:gd name="T26" fmla="*/ 106 w 210"/>
                  <a:gd name="T27" fmla="*/ 0 h 36"/>
                  <a:gd name="T28" fmla="*/ 106 w 210"/>
                  <a:gd name="T29" fmla="*/ 0 h 36"/>
                  <a:gd name="T30" fmla="*/ 146 w 210"/>
                  <a:gd name="T31" fmla="*/ 2 h 36"/>
                  <a:gd name="T32" fmla="*/ 178 w 210"/>
                  <a:gd name="T33" fmla="*/ 6 h 36"/>
                  <a:gd name="T34" fmla="*/ 192 w 210"/>
                  <a:gd name="T35" fmla="*/ 8 h 36"/>
                  <a:gd name="T36" fmla="*/ 202 w 210"/>
                  <a:gd name="T37" fmla="*/ 12 h 36"/>
                  <a:gd name="T38" fmla="*/ 208 w 210"/>
                  <a:gd name="T39" fmla="*/ 16 h 36"/>
                  <a:gd name="T40" fmla="*/ 210 w 210"/>
                  <a:gd name="T41" fmla="*/ 20 h 36"/>
                  <a:gd name="T42" fmla="*/ 210 w 210"/>
                  <a:gd name="T43" fmla="*/ 20 h 36"/>
                  <a:gd name="T44" fmla="*/ 208 w 210"/>
                  <a:gd name="T45" fmla="*/ 24 h 36"/>
                  <a:gd name="T46" fmla="*/ 202 w 210"/>
                  <a:gd name="T47" fmla="*/ 26 h 36"/>
                  <a:gd name="T48" fmla="*/ 178 w 210"/>
                  <a:gd name="T49" fmla="*/ 32 h 36"/>
                  <a:gd name="T50" fmla="*/ 146 w 210"/>
                  <a:gd name="T51" fmla="*/ 34 h 36"/>
                  <a:gd name="T52" fmla="*/ 106 w 210"/>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36">
                    <a:moveTo>
                      <a:pt x="106" y="36"/>
                    </a:moveTo>
                    <a:lnTo>
                      <a:pt x="106" y="36"/>
                    </a:lnTo>
                    <a:lnTo>
                      <a:pt x="66" y="34"/>
                    </a:lnTo>
                    <a:lnTo>
                      <a:pt x="32" y="32"/>
                    </a:lnTo>
                    <a:lnTo>
                      <a:pt x="8" y="26"/>
                    </a:lnTo>
                    <a:lnTo>
                      <a:pt x="2" y="24"/>
                    </a:lnTo>
                    <a:lnTo>
                      <a:pt x="0" y="20"/>
                    </a:lnTo>
                    <a:lnTo>
                      <a:pt x="0" y="20"/>
                    </a:lnTo>
                    <a:lnTo>
                      <a:pt x="2" y="16"/>
                    </a:lnTo>
                    <a:lnTo>
                      <a:pt x="8" y="12"/>
                    </a:lnTo>
                    <a:lnTo>
                      <a:pt x="18" y="8"/>
                    </a:lnTo>
                    <a:lnTo>
                      <a:pt x="32" y="6"/>
                    </a:lnTo>
                    <a:lnTo>
                      <a:pt x="66" y="2"/>
                    </a:lnTo>
                    <a:lnTo>
                      <a:pt x="106" y="0"/>
                    </a:lnTo>
                    <a:lnTo>
                      <a:pt x="106" y="0"/>
                    </a:lnTo>
                    <a:lnTo>
                      <a:pt x="146" y="2"/>
                    </a:lnTo>
                    <a:lnTo>
                      <a:pt x="178" y="6"/>
                    </a:lnTo>
                    <a:lnTo>
                      <a:pt x="192" y="8"/>
                    </a:lnTo>
                    <a:lnTo>
                      <a:pt x="202" y="12"/>
                    </a:lnTo>
                    <a:lnTo>
                      <a:pt x="208" y="16"/>
                    </a:lnTo>
                    <a:lnTo>
                      <a:pt x="210" y="20"/>
                    </a:lnTo>
                    <a:lnTo>
                      <a:pt x="210" y="20"/>
                    </a:lnTo>
                    <a:lnTo>
                      <a:pt x="208" y="24"/>
                    </a:lnTo>
                    <a:lnTo>
                      <a:pt x="202" y="26"/>
                    </a:lnTo>
                    <a:lnTo>
                      <a:pt x="178" y="32"/>
                    </a:lnTo>
                    <a:lnTo>
                      <a:pt x="146" y="34"/>
                    </a:lnTo>
                    <a:lnTo>
                      <a:pt x="106"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1" name="Freeform 709"/>
              <p:cNvSpPr>
                <a:spLocks/>
              </p:cNvSpPr>
              <p:nvPr/>
            </p:nvSpPr>
            <p:spPr bwMode="auto">
              <a:xfrm>
                <a:off x="4787" y="4208"/>
                <a:ext cx="214" cy="36"/>
              </a:xfrm>
              <a:custGeom>
                <a:avLst/>
                <a:gdLst>
                  <a:gd name="T0" fmla="*/ 108 w 214"/>
                  <a:gd name="T1" fmla="*/ 0 h 36"/>
                  <a:gd name="T2" fmla="*/ 108 w 214"/>
                  <a:gd name="T3" fmla="*/ 0 h 36"/>
                  <a:gd name="T4" fmla="*/ 66 w 214"/>
                  <a:gd name="T5" fmla="*/ 0 h 36"/>
                  <a:gd name="T6" fmla="*/ 32 w 214"/>
                  <a:gd name="T7" fmla="*/ 6 h 36"/>
                  <a:gd name="T8" fmla="*/ 18 w 214"/>
                  <a:gd name="T9" fmla="*/ 8 h 36"/>
                  <a:gd name="T10" fmla="*/ 8 w 214"/>
                  <a:gd name="T11" fmla="*/ 12 h 36"/>
                  <a:gd name="T12" fmla="*/ 2 w 214"/>
                  <a:gd name="T13" fmla="*/ 16 h 36"/>
                  <a:gd name="T14" fmla="*/ 0 w 214"/>
                  <a:gd name="T15" fmla="*/ 20 h 36"/>
                  <a:gd name="T16" fmla="*/ 0 w 214"/>
                  <a:gd name="T17" fmla="*/ 20 h 36"/>
                  <a:gd name="T18" fmla="*/ 2 w 214"/>
                  <a:gd name="T19" fmla="*/ 24 h 36"/>
                  <a:gd name="T20" fmla="*/ 8 w 214"/>
                  <a:gd name="T21" fmla="*/ 26 h 36"/>
                  <a:gd name="T22" fmla="*/ 32 w 214"/>
                  <a:gd name="T23" fmla="*/ 32 h 36"/>
                  <a:gd name="T24" fmla="*/ 66 w 214"/>
                  <a:gd name="T25" fmla="*/ 34 h 36"/>
                  <a:gd name="T26" fmla="*/ 108 w 214"/>
                  <a:gd name="T27" fmla="*/ 36 h 36"/>
                  <a:gd name="T28" fmla="*/ 108 w 214"/>
                  <a:gd name="T29" fmla="*/ 36 h 36"/>
                  <a:gd name="T30" fmla="*/ 148 w 214"/>
                  <a:gd name="T31" fmla="*/ 34 h 36"/>
                  <a:gd name="T32" fmla="*/ 182 w 214"/>
                  <a:gd name="T33" fmla="*/ 32 h 36"/>
                  <a:gd name="T34" fmla="*/ 206 w 214"/>
                  <a:gd name="T35" fmla="*/ 26 h 36"/>
                  <a:gd name="T36" fmla="*/ 212 w 214"/>
                  <a:gd name="T37" fmla="*/ 24 h 36"/>
                  <a:gd name="T38" fmla="*/ 214 w 214"/>
                  <a:gd name="T39" fmla="*/ 20 h 36"/>
                  <a:gd name="T40" fmla="*/ 214 w 214"/>
                  <a:gd name="T41" fmla="*/ 20 h 36"/>
                  <a:gd name="T42" fmla="*/ 212 w 214"/>
                  <a:gd name="T43" fmla="*/ 16 h 36"/>
                  <a:gd name="T44" fmla="*/ 206 w 214"/>
                  <a:gd name="T45" fmla="*/ 12 h 36"/>
                  <a:gd name="T46" fmla="*/ 196 w 214"/>
                  <a:gd name="T47" fmla="*/ 8 h 36"/>
                  <a:gd name="T48" fmla="*/ 182 w 214"/>
                  <a:gd name="T49" fmla="*/ 6 h 36"/>
                  <a:gd name="T50" fmla="*/ 148 w 214"/>
                  <a:gd name="T51" fmla="*/ 0 h 36"/>
                  <a:gd name="T52" fmla="*/ 108 w 214"/>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6">
                    <a:moveTo>
                      <a:pt x="108" y="0"/>
                    </a:moveTo>
                    <a:lnTo>
                      <a:pt x="108" y="0"/>
                    </a:lnTo>
                    <a:lnTo>
                      <a:pt x="66" y="0"/>
                    </a:lnTo>
                    <a:lnTo>
                      <a:pt x="32" y="6"/>
                    </a:lnTo>
                    <a:lnTo>
                      <a:pt x="18" y="8"/>
                    </a:lnTo>
                    <a:lnTo>
                      <a:pt x="8" y="12"/>
                    </a:lnTo>
                    <a:lnTo>
                      <a:pt x="2" y="16"/>
                    </a:lnTo>
                    <a:lnTo>
                      <a:pt x="0" y="20"/>
                    </a:lnTo>
                    <a:lnTo>
                      <a:pt x="0" y="20"/>
                    </a:lnTo>
                    <a:lnTo>
                      <a:pt x="2" y="24"/>
                    </a:lnTo>
                    <a:lnTo>
                      <a:pt x="8" y="26"/>
                    </a:lnTo>
                    <a:lnTo>
                      <a:pt x="32" y="32"/>
                    </a:lnTo>
                    <a:lnTo>
                      <a:pt x="66" y="34"/>
                    </a:lnTo>
                    <a:lnTo>
                      <a:pt x="108" y="36"/>
                    </a:lnTo>
                    <a:lnTo>
                      <a:pt x="108" y="36"/>
                    </a:lnTo>
                    <a:lnTo>
                      <a:pt x="148" y="34"/>
                    </a:lnTo>
                    <a:lnTo>
                      <a:pt x="182" y="32"/>
                    </a:lnTo>
                    <a:lnTo>
                      <a:pt x="206" y="26"/>
                    </a:lnTo>
                    <a:lnTo>
                      <a:pt x="212" y="24"/>
                    </a:lnTo>
                    <a:lnTo>
                      <a:pt x="214" y="20"/>
                    </a:lnTo>
                    <a:lnTo>
                      <a:pt x="214" y="20"/>
                    </a:lnTo>
                    <a:lnTo>
                      <a:pt x="212" y="16"/>
                    </a:lnTo>
                    <a:lnTo>
                      <a:pt x="206" y="12"/>
                    </a:lnTo>
                    <a:lnTo>
                      <a:pt x="196" y="8"/>
                    </a:lnTo>
                    <a:lnTo>
                      <a:pt x="182" y="6"/>
                    </a:lnTo>
                    <a:lnTo>
                      <a:pt x="148" y="0"/>
                    </a:lnTo>
                    <a:lnTo>
                      <a:pt x="1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2" name="Freeform 710"/>
              <p:cNvSpPr>
                <a:spLocks noEditPoints="1"/>
              </p:cNvSpPr>
              <p:nvPr/>
            </p:nvSpPr>
            <p:spPr bwMode="auto">
              <a:xfrm>
                <a:off x="4789" y="4208"/>
                <a:ext cx="210" cy="36"/>
              </a:xfrm>
              <a:custGeom>
                <a:avLst/>
                <a:gdLst>
                  <a:gd name="T0" fmla="*/ 106 w 210"/>
                  <a:gd name="T1" fmla="*/ 36 h 36"/>
                  <a:gd name="T2" fmla="*/ 106 w 210"/>
                  <a:gd name="T3" fmla="*/ 36 h 36"/>
                  <a:gd name="T4" fmla="*/ 66 w 210"/>
                  <a:gd name="T5" fmla="*/ 34 h 36"/>
                  <a:gd name="T6" fmla="*/ 32 w 210"/>
                  <a:gd name="T7" fmla="*/ 30 h 36"/>
                  <a:gd name="T8" fmla="*/ 10 w 210"/>
                  <a:gd name="T9" fmla="*/ 26 h 36"/>
                  <a:gd name="T10" fmla="*/ 4 w 210"/>
                  <a:gd name="T11" fmla="*/ 24 h 36"/>
                  <a:gd name="T12" fmla="*/ 2 w 210"/>
                  <a:gd name="T13" fmla="*/ 20 h 36"/>
                  <a:gd name="T14" fmla="*/ 2 w 210"/>
                  <a:gd name="T15" fmla="*/ 20 h 36"/>
                  <a:gd name="T16" fmla="*/ 4 w 210"/>
                  <a:gd name="T17" fmla="*/ 16 h 36"/>
                  <a:gd name="T18" fmla="*/ 10 w 210"/>
                  <a:gd name="T19" fmla="*/ 12 h 36"/>
                  <a:gd name="T20" fmla="*/ 20 w 210"/>
                  <a:gd name="T21" fmla="*/ 10 h 36"/>
                  <a:gd name="T22" fmla="*/ 32 w 210"/>
                  <a:gd name="T23" fmla="*/ 6 h 36"/>
                  <a:gd name="T24" fmla="*/ 66 w 210"/>
                  <a:gd name="T25" fmla="*/ 2 h 36"/>
                  <a:gd name="T26" fmla="*/ 106 w 210"/>
                  <a:gd name="T27" fmla="*/ 0 h 36"/>
                  <a:gd name="T28" fmla="*/ 106 w 210"/>
                  <a:gd name="T29" fmla="*/ 0 h 36"/>
                  <a:gd name="T30" fmla="*/ 144 w 210"/>
                  <a:gd name="T31" fmla="*/ 2 h 36"/>
                  <a:gd name="T32" fmla="*/ 178 w 210"/>
                  <a:gd name="T33" fmla="*/ 6 h 36"/>
                  <a:gd name="T34" fmla="*/ 190 w 210"/>
                  <a:gd name="T35" fmla="*/ 10 h 36"/>
                  <a:gd name="T36" fmla="*/ 200 w 210"/>
                  <a:gd name="T37" fmla="*/ 12 h 36"/>
                  <a:gd name="T38" fmla="*/ 206 w 210"/>
                  <a:gd name="T39" fmla="*/ 16 h 36"/>
                  <a:gd name="T40" fmla="*/ 208 w 210"/>
                  <a:gd name="T41" fmla="*/ 20 h 36"/>
                  <a:gd name="T42" fmla="*/ 208 w 210"/>
                  <a:gd name="T43" fmla="*/ 20 h 36"/>
                  <a:gd name="T44" fmla="*/ 206 w 210"/>
                  <a:gd name="T45" fmla="*/ 24 h 36"/>
                  <a:gd name="T46" fmla="*/ 200 w 210"/>
                  <a:gd name="T47" fmla="*/ 26 h 36"/>
                  <a:gd name="T48" fmla="*/ 178 w 210"/>
                  <a:gd name="T49" fmla="*/ 30 h 36"/>
                  <a:gd name="T50" fmla="*/ 144 w 210"/>
                  <a:gd name="T51" fmla="*/ 34 h 36"/>
                  <a:gd name="T52" fmla="*/ 106 w 210"/>
                  <a:gd name="T53" fmla="*/ 36 h 36"/>
                  <a:gd name="T54" fmla="*/ 106 w 210"/>
                  <a:gd name="T55" fmla="*/ 0 h 36"/>
                  <a:gd name="T56" fmla="*/ 106 w 210"/>
                  <a:gd name="T57" fmla="*/ 0 h 36"/>
                  <a:gd name="T58" fmla="*/ 66 w 210"/>
                  <a:gd name="T59" fmla="*/ 2 h 36"/>
                  <a:gd name="T60" fmla="*/ 32 w 210"/>
                  <a:gd name="T61" fmla="*/ 6 h 36"/>
                  <a:gd name="T62" fmla="*/ 18 w 210"/>
                  <a:gd name="T63" fmla="*/ 8 h 36"/>
                  <a:gd name="T64" fmla="*/ 8 w 210"/>
                  <a:gd name="T65" fmla="*/ 12 h 36"/>
                  <a:gd name="T66" fmla="*/ 2 w 210"/>
                  <a:gd name="T67" fmla="*/ 16 h 36"/>
                  <a:gd name="T68" fmla="*/ 0 w 210"/>
                  <a:gd name="T69" fmla="*/ 20 h 36"/>
                  <a:gd name="T70" fmla="*/ 0 w 210"/>
                  <a:gd name="T71" fmla="*/ 20 h 36"/>
                  <a:gd name="T72" fmla="*/ 2 w 210"/>
                  <a:gd name="T73" fmla="*/ 24 h 36"/>
                  <a:gd name="T74" fmla="*/ 8 w 210"/>
                  <a:gd name="T75" fmla="*/ 26 h 36"/>
                  <a:gd name="T76" fmla="*/ 32 w 210"/>
                  <a:gd name="T77" fmla="*/ 32 h 36"/>
                  <a:gd name="T78" fmla="*/ 66 w 210"/>
                  <a:gd name="T79" fmla="*/ 34 h 36"/>
                  <a:gd name="T80" fmla="*/ 106 w 210"/>
                  <a:gd name="T81" fmla="*/ 36 h 36"/>
                  <a:gd name="T82" fmla="*/ 106 w 210"/>
                  <a:gd name="T83" fmla="*/ 36 h 36"/>
                  <a:gd name="T84" fmla="*/ 146 w 210"/>
                  <a:gd name="T85" fmla="*/ 34 h 36"/>
                  <a:gd name="T86" fmla="*/ 178 w 210"/>
                  <a:gd name="T87" fmla="*/ 32 h 36"/>
                  <a:gd name="T88" fmla="*/ 202 w 210"/>
                  <a:gd name="T89" fmla="*/ 26 h 36"/>
                  <a:gd name="T90" fmla="*/ 208 w 210"/>
                  <a:gd name="T91" fmla="*/ 24 h 36"/>
                  <a:gd name="T92" fmla="*/ 210 w 210"/>
                  <a:gd name="T93" fmla="*/ 20 h 36"/>
                  <a:gd name="T94" fmla="*/ 210 w 210"/>
                  <a:gd name="T95" fmla="*/ 20 h 36"/>
                  <a:gd name="T96" fmla="*/ 208 w 210"/>
                  <a:gd name="T97" fmla="*/ 16 h 36"/>
                  <a:gd name="T98" fmla="*/ 202 w 210"/>
                  <a:gd name="T99" fmla="*/ 12 h 36"/>
                  <a:gd name="T100" fmla="*/ 192 w 210"/>
                  <a:gd name="T101" fmla="*/ 8 h 36"/>
                  <a:gd name="T102" fmla="*/ 178 w 210"/>
                  <a:gd name="T103" fmla="*/ 6 h 36"/>
                  <a:gd name="T104" fmla="*/ 146 w 210"/>
                  <a:gd name="T105" fmla="*/ 2 h 36"/>
                  <a:gd name="T106" fmla="*/ 106 w 210"/>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0" h="36">
                    <a:moveTo>
                      <a:pt x="106" y="36"/>
                    </a:moveTo>
                    <a:lnTo>
                      <a:pt x="106" y="36"/>
                    </a:lnTo>
                    <a:lnTo>
                      <a:pt x="66" y="34"/>
                    </a:lnTo>
                    <a:lnTo>
                      <a:pt x="32" y="30"/>
                    </a:lnTo>
                    <a:lnTo>
                      <a:pt x="10" y="26"/>
                    </a:lnTo>
                    <a:lnTo>
                      <a:pt x="4" y="24"/>
                    </a:lnTo>
                    <a:lnTo>
                      <a:pt x="2" y="20"/>
                    </a:lnTo>
                    <a:lnTo>
                      <a:pt x="2" y="20"/>
                    </a:lnTo>
                    <a:lnTo>
                      <a:pt x="4" y="16"/>
                    </a:lnTo>
                    <a:lnTo>
                      <a:pt x="10" y="12"/>
                    </a:lnTo>
                    <a:lnTo>
                      <a:pt x="20" y="10"/>
                    </a:lnTo>
                    <a:lnTo>
                      <a:pt x="32" y="6"/>
                    </a:lnTo>
                    <a:lnTo>
                      <a:pt x="66" y="2"/>
                    </a:lnTo>
                    <a:lnTo>
                      <a:pt x="106" y="0"/>
                    </a:lnTo>
                    <a:lnTo>
                      <a:pt x="106" y="0"/>
                    </a:lnTo>
                    <a:lnTo>
                      <a:pt x="144" y="2"/>
                    </a:lnTo>
                    <a:lnTo>
                      <a:pt x="178" y="6"/>
                    </a:lnTo>
                    <a:lnTo>
                      <a:pt x="190" y="10"/>
                    </a:lnTo>
                    <a:lnTo>
                      <a:pt x="200" y="12"/>
                    </a:lnTo>
                    <a:lnTo>
                      <a:pt x="206" y="16"/>
                    </a:lnTo>
                    <a:lnTo>
                      <a:pt x="208" y="20"/>
                    </a:lnTo>
                    <a:lnTo>
                      <a:pt x="208" y="20"/>
                    </a:lnTo>
                    <a:lnTo>
                      <a:pt x="206" y="24"/>
                    </a:lnTo>
                    <a:lnTo>
                      <a:pt x="200" y="26"/>
                    </a:lnTo>
                    <a:lnTo>
                      <a:pt x="178" y="30"/>
                    </a:lnTo>
                    <a:lnTo>
                      <a:pt x="144" y="34"/>
                    </a:lnTo>
                    <a:lnTo>
                      <a:pt x="106" y="36"/>
                    </a:lnTo>
                    <a:close/>
                    <a:moveTo>
                      <a:pt x="106" y="0"/>
                    </a:moveTo>
                    <a:lnTo>
                      <a:pt x="106" y="0"/>
                    </a:lnTo>
                    <a:lnTo>
                      <a:pt x="66" y="2"/>
                    </a:lnTo>
                    <a:lnTo>
                      <a:pt x="32" y="6"/>
                    </a:lnTo>
                    <a:lnTo>
                      <a:pt x="18" y="8"/>
                    </a:lnTo>
                    <a:lnTo>
                      <a:pt x="8" y="12"/>
                    </a:lnTo>
                    <a:lnTo>
                      <a:pt x="2" y="16"/>
                    </a:lnTo>
                    <a:lnTo>
                      <a:pt x="0" y="20"/>
                    </a:lnTo>
                    <a:lnTo>
                      <a:pt x="0" y="20"/>
                    </a:lnTo>
                    <a:lnTo>
                      <a:pt x="2" y="24"/>
                    </a:lnTo>
                    <a:lnTo>
                      <a:pt x="8" y="26"/>
                    </a:lnTo>
                    <a:lnTo>
                      <a:pt x="32" y="32"/>
                    </a:lnTo>
                    <a:lnTo>
                      <a:pt x="66" y="34"/>
                    </a:lnTo>
                    <a:lnTo>
                      <a:pt x="106" y="36"/>
                    </a:lnTo>
                    <a:lnTo>
                      <a:pt x="106" y="36"/>
                    </a:lnTo>
                    <a:lnTo>
                      <a:pt x="146" y="34"/>
                    </a:lnTo>
                    <a:lnTo>
                      <a:pt x="178" y="32"/>
                    </a:lnTo>
                    <a:lnTo>
                      <a:pt x="202" y="26"/>
                    </a:lnTo>
                    <a:lnTo>
                      <a:pt x="208" y="24"/>
                    </a:lnTo>
                    <a:lnTo>
                      <a:pt x="210" y="20"/>
                    </a:lnTo>
                    <a:lnTo>
                      <a:pt x="210" y="20"/>
                    </a:lnTo>
                    <a:lnTo>
                      <a:pt x="208" y="16"/>
                    </a:lnTo>
                    <a:lnTo>
                      <a:pt x="202" y="12"/>
                    </a:lnTo>
                    <a:lnTo>
                      <a:pt x="192" y="8"/>
                    </a:lnTo>
                    <a:lnTo>
                      <a:pt x="178" y="6"/>
                    </a:lnTo>
                    <a:lnTo>
                      <a:pt x="146" y="2"/>
                    </a:lnTo>
                    <a:lnTo>
                      <a:pt x="106" y="0"/>
                    </a:lnTo>
                    <a:close/>
                  </a:path>
                </a:pathLst>
              </a:custGeom>
              <a:solidFill>
                <a:srgbClr val="71696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3" name="Freeform 711"/>
              <p:cNvSpPr>
                <a:spLocks/>
              </p:cNvSpPr>
              <p:nvPr/>
            </p:nvSpPr>
            <p:spPr bwMode="auto">
              <a:xfrm>
                <a:off x="4791" y="4208"/>
                <a:ext cx="206" cy="36"/>
              </a:xfrm>
              <a:custGeom>
                <a:avLst/>
                <a:gdLst>
                  <a:gd name="T0" fmla="*/ 104 w 206"/>
                  <a:gd name="T1" fmla="*/ 36 h 36"/>
                  <a:gd name="T2" fmla="*/ 104 w 206"/>
                  <a:gd name="T3" fmla="*/ 36 h 36"/>
                  <a:gd name="T4" fmla="*/ 64 w 206"/>
                  <a:gd name="T5" fmla="*/ 34 h 36"/>
                  <a:gd name="T6" fmla="*/ 30 w 206"/>
                  <a:gd name="T7" fmla="*/ 30 h 36"/>
                  <a:gd name="T8" fmla="*/ 8 w 206"/>
                  <a:gd name="T9" fmla="*/ 26 h 36"/>
                  <a:gd name="T10" fmla="*/ 2 w 206"/>
                  <a:gd name="T11" fmla="*/ 24 h 36"/>
                  <a:gd name="T12" fmla="*/ 0 w 206"/>
                  <a:gd name="T13" fmla="*/ 20 h 36"/>
                  <a:gd name="T14" fmla="*/ 0 w 206"/>
                  <a:gd name="T15" fmla="*/ 20 h 36"/>
                  <a:gd name="T16" fmla="*/ 2 w 206"/>
                  <a:gd name="T17" fmla="*/ 16 h 36"/>
                  <a:gd name="T18" fmla="*/ 8 w 206"/>
                  <a:gd name="T19" fmla="*/ 12 h 36"/>
                  <a:gd name="T20" fmla="*/ 18 w 206"/>
                  <a:gd name="T21" fmla="*/ 10 h 36"/>
                  <a:gd name="T22" fmla="*/ 30 w 206"/>
                  <a:gd name="T23" fmla="*/ 6 h 36"/>
                  <a:gd name="T24" fmla="*/ 64 w 206"/>
                  <a:gd name="T25" fmla="*/ 2 h 36"/>
                  <a:gd name="T26" fmla="*/ 104 w 206"/>
                  <a:gd name="T27" fmla="*/ 0 h 36"/>
                  <a:gd name="T28" fmla="*/ 104 w 206"/>
                  <a:gd name="T29" fmla="*/ 0 h 36"/>
                  <a:gd name="T30" fmla="*/ 142 w 206"/>
                  <a:gd name="T31" fmla="*/ 2 h 36"/>
                  <a:gd name="T32" fmla="*/ 176 w 206"/>
                  <a:gd name="T33" fmla="*/ 6 h 36"/>
                  <a:gd name="T34" fmla="*/ 188 w 206"/>
                  <a:gd name="T35" fmla="*/ 10 h 36"/>
                  <a:gd name="T36" fmla="*/ 198 w 206"/>
                  <a:gd name="T37" fmla="*/ 12 h 36"/>
                  <a:gd name="T38" fmla="*/ 204 w 206"/>
                  <a:gd name="T39" fmla="*/ 16 h 36"/>
                  <a:gd name="T40" fmla="*/ 206 w 206"/>
                  <a:gd name="T41" fmla="*/ 20 h 36"/>
                  <a:gd name="T42" fmla="*/ 206 w 206"/>
                  <a:gd name="T43" fmla="*/ 20 h 36"/>
                  <a:gd name="T44" fmla="*/ 204 w 206"/>
                  <a:gd name="T45" fmla="*/ 24 h 36"/>
                  <a:gd name="T46" fmla="*/ 198 w 206"/>
                  <a:gd name="T47" fmla="*/ 26 h 36"/>
                  <a:gd name="T48" fmla="*/ 176 w 206"/>
                  <a:gd name="T49" fmla="*/ 30 h 36"/>
                  <a:gd name="T50" fmla="*/ 142 w 206"/>
                  <a:gd name="T51" fmla="*/ 34 h 36"/>
                  <a:gd name="T52" fmla="*/ 104 w 206"/>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6" h="36">
                    <a:moveTo>
                      <a:pt x="104" y="36"/>
                    </a:moveTo>
                    <a:lnTo>
                      <a:pt x="104" y="36"/>
                    </a:lnTo>
                    <a:lnTo>
                      <a:pt x="64" y="34"/>
                    </a:lnTo>
                    <a:lnTo>
                      <a:pt x="30" y="30"/>
                    </a:lnTo>
                    <a:lnTo>
                      <a:pt x="8" y="26"/>
                    </a:lnTo>
                    <a:lnTo>
                      <a:pt x="2" y="24"/>
                    </a:lnTo>
                    <a:lnTo>
                      <a:pt x="0" y="20"/>
                    </a:lnTo>
                    <a:lnTo>
                      <a:pt x="0" y="20"/>
                    </a:lnTo>
                    <a:lnTo>
                      <a:pt x="2" y="16"/>
                    </a:lnTo>
                    <a:lnTo>
                      <a:pt x="8" y="12"/>
                    </a:lnTo>
                    <a:lnTo>
                      <a:pt x="18" y="10"/>
                    </a:lnTo>
                    <a:lnTo>
                      <a:pt x="30" y="6"/>
                    </a:lnTo>
                    <a:lnTo>
                      <a:pt x="64" y="2"/>
                    </a:lnTo>
                    <a:lnTo>
                      <a:pt x="104" y="0"/>
                    </a:lnTo>
                    <a:lnTo>
                      <a:pt x="104" y="0"/>
                    </a:lnTo>
                    <a:lnTo>
                      <a:pt x="142" y="2"/>
                    </a:lnTo>
                    <a:lnTo>
                      <a:pt x="176" y="6"/>
                    </a:lnTo>
                    <a:lnTo>
                      <a:pt x="188" y="10"/>
                    </a:lnTo>
                    <a:lnTo>
                      <a:pt x="198" y="12"/>
                    </a:lnTo>
                    <a:lnTo>
                      <a:pt x="204" y="16"/>
                    </a:lnTo>
                    <a:lnTo>
                      <a:pt x="206" y="20"/>
                    </a:lnTo>
                    <a:lnTo>
                      <a:pt x="206" y="20"/>
                    </a:lnTo>
                    <a:lnTo>
                      <a:pt x="204" y="24"/>
                    </a:lnTo>
                    <a:lnTo>
                      <a:pt x="198" y="26"/>
                    </a:lnTo>
                    <a:lnTo>
                      <a:pt x="176" y="30"/>
                    </a:lnTo>
                    <a:lnTo>
                      <a:pt x="142" y="34"/>
                    </a:lnTo>
                    <a:lnTo>
                      <a:pt x="104"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4" name="Freeform 712"/>
              <p:cNvSpPr>
                <a:spLocks/>
              </p:cNvSpPr>
              <p:nvPr/>
            </p:nvSpPr>
            <p:spPr bwMode="auto">
              <a:xfrm>
                <a:off x="4789" y="4208"/>
                <a:ext cx="210" cy="36"/>
              </a:xfrm>
              <a:custGeom>
                <a:avLst/>
                <a:gdLst>
                  <a:gd name="T0" fmla="*/ 106 w 210"/>
                  <a:gd name="T1" fmla="*/ 0 h 36"/>
                  <a:gd name="T2" fmla="*/ 106 w 210"/>
                  <a:gd name="T3" fmla="*/ 0 h 36"/>
                  <a:gd name="T4" fmla="*/ 66 w 210"/>
                  <a:gd name="T5" fmla="*/ 2 h 36"/>
                  <a:gd name="T6" fmla="*/ 32 w 210"/>
                  <a:gd name="T7" fmla="*/ 6 h 36"/>
                  <a:gd name="T8" fmla="*/ 18 w 210"/>
                  <a:gd name="T9" fmla="*/ 8 h 36"/>
                  <a:gd name="T10" fmla="*/ 8 w 210"/>
                  <a:gd name="T11" fmla="*/ 12 h 36"/>
                  <a:gd name="T12" fmla="*/ 2 w 210"/>
                  <a:gd name="T13" fmla="*/ 16 h 36"/>
                  <a:gd name="T14" fmla="*/ 0 w 210"/>
                  <a:gd name="T15" fmla="*/ 20 h 36"/>
                  <a:gd name="T16" fmla="*/ 0 w 210"/>
                  <a:gd name="T17" fmla="*/ 20 h 36"/>
                  <a:gd name="T18" fmla="*/ 2 w 210"/>
                  <a:gd name="T19" fmla="*/ 24 h 36"/>
                  <a:gd name="T20" fmla="*/ 8 w 210"/>
                  <a:gd name="T21" fmla="*/ 26 h 36"/>
                  <a:gd name="T22" fmla="*/ 32 w 210"/>
                  <a:gd name="T23" fmla="*/ 32 h 36"/>
                  <a:gd name="T24" fmla="*/ 66 w 210"/>
                  <a:gd name="T25" fmla="*/ 34 h 36"/>
                  <a:gd name="T26" fmla="*/ 106 w 210"/>
                  <a:gd name="T27" fmla="*/ 36 h 36"/>
                  <a:gd name="T28" fmla="*/ 106 w 210"/>
                  <a:gd name="T29" fmla="*/ 36 h 36"/>
                  <a:gd name="T30" fmla="*/ 146 w 210"/>
                  <a:gd name="T31" fmla="*/ 34 h 36"/>
                  <a:gd name="T32" fmla="*/ 178 w 210"/>
                  <a:gd name="T33" fmla="*/ 32 h 36"/>
                  <a:gd name="T34" fmla="*/ 202 w 210"/>
                  <a:gd name="T35" fmla="*/ 26 h 36"/>
                  <a:gd name="T36" fmla="*/ 208 w 210"/>
                  <a:gd name="T37" fmla="*/ 24 h 36"/>
                  <a:gd name="T38" fmla="*/ 210 w 210"/>
                  <a:gd name="T39" fmla="*/ 20 h 36"/>
                  <a:gd name="T40" fmla="*/ 210 w 210"/>
                  <a:gd name="T41" fmla="*/ 20 h 36"/>
                  <a:gd name="T42" fmla="*/ 208 w 210"/>
                  <a:gd name="T43" fmla="*/ 16 h 36"/>
                  <a:gd name="T44" fmla="*/ 202 w 210"/>
                  <a:gd name="T45" fmla="*/ 12 h 36"/>
                  <a:gd name="T46" fmla="*/ 192 w 210"/>
                  <a:gd name="T47" fmla="*/ 8 h 36"/>
                  <a:gd name="T48" fmla="*/ 178 w 210"/>
                  <a:gd name="T49" fmla="*/ 6 h 36"/>
                  <a:gd name="T50" fmla="*/ 146 w 210"/>
                  <a:gd name="T51" fmla="*/ 2 h 36"/>
                  <a:gd name="T52" fmla="*/ 106 w 210"/>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0" h="36">
                    <a:moveTo>
                      <a:pt x="106" y="0"/>
                    </a:moveTo>
                    <a:lnTo>
                      <a:pt x="106" y="0"/>
                    </a:lnTo>
                    <a:lnTo>
                      <a:pt x="66" y="2"/>
                    </a:lnTo>
                    <a:lnTo>
                      <a:pt x="32" y="6"/>
                    </a:lnTo>
                    <a:lnTo>
                      <a:pt x="18" y="8"/>
                    </a:lnTo>
                    <a:lnTo>
                      <a:pt x="8" y="12"/>
                    </a:lnTo>
                    <a:lnTo>
                      <a:pt x="2" y="16"/>
                    </a:lnTo>
                    <a:lnTo>
                      <a:pt x="0" y="20"/>
                    </a:lnTo>
                    <a:lnTo>
                      <a:pt x="0" y="20"/>
                    </a:lnTo>
                    <a:lnTo>
                      <a:pt x="2" y="24"/>
                    </a:lnTo>
                    <a:lnTo>
                      <a:pt x="8" y="26"/>
                    </a:lnTo>
                    <a:lnTo>
                      <a:pt x="32" y="32"/>
                    </a:lnTo>
                    <a:lnTo>
                      <a:pt x="66" y="34"/>
                    </a:lnTo>
                    <a:lnTo>
                      <a:pt x="106" y="36"/>
                    </a:lnTo>
                    <a:lnTo>
                      <a:pt x="106" y="36"/>
                    </a:lnTo>
                    <a:lnTo>
                      <a:pt x="146" y="34"/>
                    </a:lnTo>
                    <a:lnTo>
                      <a:pt x="178" y="32"/>
                    </a:lnTo>
                    <a:lnTo>
                      <a:pt x="202" y="26"/>
                    </a:lnTo>
                    <a:lnTo>
                      <a:pt x="208" y="24"/>
                    </a:lnTo>
                    <a:lnTo>
                      <a:pt x="210" y="20"/>
                    </a:lnTo>
                    <a:lnTo>
                      <a:pt x="210" y="20"/>
                    </a:lnTo>
                    <a:lnTo>
                      <a:pt x="208" y="16"/>
                    </a:lnTo>
                    <a:lnTo>
                      <a:pt x="202" y="12"/>
                    </a:lnTo>
                    <a:lnTo>
                      <a:pt x="192" y="8"/>
                    </a:lnTo>
                    <a:lnTo>
                      <a:pt x="178" y="6"/>
                    </a:lnTo>
                    <a:lnTo>
                      <a:pt x="146" y="2"/>
                    </a:lnTo>
                    <a:lnTo>
                      <a:pt x="1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5" name="Freeform 713"/>
              <p:cNvSpPr>
                <a:spLocks noEditPoints="1"/>
              </p:cNvSpPr>
              <p:nvPr/>
            </p:nvSpPr>
            <p:spPr bwMode="auto">
              <a:xfrm>
                <a:off x="4791" y="4208"/>
                <a:ext cx="206" cy="36"/>
              </a:xfrm>
              <a:custGeom>
                <a:avLst/>
                <a:gdLst>
                  <a:gd name="T0" fmla="*/ 104 w 206"/>
                  <a:gd name="T1" fmla="*/ 36 h 36"/>
                  <a:gd name="T2" fmla="*/ 104 w 206"/>
                  <a:gd name="T3" fmla="*/ 36 h 36"/>
                  <a:gd name="T4" fmla="*/ 64 w 206"/>
                  <a:gd name="T5" fmla="*/ 34 h 36"/>
                  <a:gd name="T6" fmla="*/ 32 w 206"/>
                  <a:gd name="T7" fmla="*/ 30 h 36"/>
                  <a:gd name="T8" fmla="*/ 10 w 206"/>
                  <a:gd name="T9" fmla="*/ 26 h 36"/>
                  <a:gd name="T10" fmla="*/ 4 w 206"/>
                  <a:gd name="T11" fmla="*/ 24 h 36"/>
                  <a:gd name="T12" fmla="*/ 2 w 206"/>
                  <a:gd name="T13" fmla="*/ 20 h 36"/>
                  <a:gd name="T14" fmla="*/ 2 w 206"/>
                  <a:gd name="T15" fmla="*/ 20 h 36"/>
                  <a:gd name="T16" fmla="*/ 4 w 206"/>
                  <a:gd name="T17" fmla="*/ 16 h 36"/>
                  <a:gd name="T18" fmla="*/ 10 w 206"/>
                  <a:gd name="T19" fmla="*/ 12 h 36"/>
                  <a:gd name="T20" fmla="*/ 20 w 206"/>
                  <a:gd name="T21" fmla="*/ 10 h 36"/>
                  <a:gd name="T22" fmla="*/ 32 w 206"/>
                  <a:gd name="T23" fmla="*/ 6 h 36"/>
                  <a:gd name="T24" fmla="*/ 64 w 206"/>
                  <a:gd name="T25" fmla="*/ 2 h 36"/>
                  <a:gd name="T26" fmla="*/ 104 w 206"/>
                  <a:gd name="T27" fmla="*/ 0 h 36"/>
                  <a:gd name="T28" fmla="*/ 104 w 206"/>
                  <a:gd name="T29" fmla="*/ 0 h 36"/>
                  <a:gd name="T30" fmla="*/ 142 w 206"/>
                  <a:gd name="T31" fmla="*/ 2 h 36"/>
                  <a:gd name="T32" fmla="*/ 174 w 206"/>
                  <a:gd name="T33" fmla="*/ 6 h 36"/>
                  <a:gd name="T34" fmla="*/ 186 w 206"/>
                  <a:gd name="T35" fmla="*/ 10 h 36"/>
                  <a:gd name="T36" fmla="*/ 196 w 206"/>
                  <a:gd name="T37" fmla="*/ 12 h 36"/>
                  <a:gd name="T38" fmla="*/ 202 w 206"/>
                  <a:gd name="T39" fmla="*/ 16 h 36"/>
                  <a:gd name="T40" fmla="*/ 204 w 206"/>
                  <a:gd name="T41" fmla="*/ 20 h 36"/>
                  <a:gd name="T42" fmla="*/ 204 w 206"/>
                  <a:gd name="T43" fmla="*/ 20 h 36"/>
                  <a:gd name="T44" fmla="*/ 202 w 206"/>
                  <a:gd name="T45" fmla="*/ 24 h 36"/>
                  <a:gd name="T46" fmla="*/ 196 w 206"/>
                  <a:gd name="T47" fmla="*/ 26 h 36"/>
                  <a:gd name="T48" fmla="*/ 174 w 206"/>
                  <a:gd name="T49" fmla="*/ 30 h 36"/>
                  <a:gd name="T50" fmla="*/ 142 w 206"/>
                  <a:gd name="T51" fmla="*/ 34 h 36"/>
                  <a:gd name="T52" fmla="*/ 104 w 206"/>
                  <a:gd name="T53" fmla="*/ 36 h 36"/>
                  <a:gd name="T54" fmla="*/ 104 w 206"/>
                  <a:gd name="T55" fmla="*/ 0 h 36"/>
                  <a:gd name="T56" fmla="*/ 104 w 206"/>
                  <a:gd name="T57" fmla="*/ 0 h 36"/>
                  <a:gd name="T58" fmla="*/ 64 w 206"/>
                  <a:gd name="T59" fmla="*/ 2 h 36"/>
                  <a:gd name="T60" fmla="*/ 30 w 206"/>
                  <a:gd name="T61" fmla="*/ 6 h 36"/>
                  <a:gd name="T62" fmla="*/ 18 w 206"/>
                  <a:gd name="T63" fmla="*/ 10 h 36"/>
                  <a:gd name="T64" fmla="*/ 8 w 206"/>
                  <a:gd name="T65" fmla="*/ 12 h 36"/>
                  <a:gd name="T66" fmla="*/ 2 w 206"/>
                  <a:gd name="T67" fmla="*/ 16 h 36"/>
                  <a:gd name="T68" fmla="*/ 0 w 206"/>
                  <a:gd name="T69" fmla="*/ 20 h 36"/>
                  <a:gd name="T70" fmla="*/ 0 w 206"/>
                  <a:gd name="T71" fmla="*/ 20 h 36"/>
                  <a:gd name="T72" fmla="*/ 2 w 206"/>
                  <a:gd name="T73" fmla="*/ 24 h 36"/>
                  <a:gd name="T74" fmla="*/ 8 w 206"/>
                  <a:gd name="T75" fmla="*/ 26 h 36"/>
                  <a:gd name="T76" fmla="*/ 30 w 206"/>
                  <a:gd name="T77" fmla="*/ 30 h 36"/>
                  <a:gd name="T78" fmla="*/ 64 w 206"/>
                  <a:gd name="T79" fmla="*/ 34 h 36"/>
                  <a:gd name="T80" fmla="*/ 104 w 206"/>
                  <a:gd name="T81" fmla="*/ 36 h 36"/>
                  <a:gd name="T82" fmla="*/ 104 w 206"/>
                  <a:gd name="T83" fmla="*/ 36 h 36"/>
                  <a:gd name="T84" fmla="*/ 142 w 206"/>
                  <a:gd name="T85" fmla="*/ 34 h 36"/>
                  <a:gd name="T86" fmla="*/ 176 w 206"/>
                  <a:gd name="T87" fmla="*/ 30 h 36"/>
                  <a:gd name="T88" fmla="*/ 198 w 206"/>
                  <a:gd name="T89" fmla="*/ 26 h 36"/>
                  <a:gd name="T90" fmla="*/ 204 w 206"/>
                  <a:gd name="T91" fmla="*/ 24 h 36"/>
                  <a:gd name="T92" fmla="*/ 206 w 206"/>
                  <a:gd name="T93" fmla="*/ 20 h 36"/>
                  <a:gd name="T94" fmla="*/ 206 w 206"/>
                  <a:gd name="T95" fmla="*/ 20 h 36"/>
                  <a:gd name="T96" fmla="*/ 204 w 206"/>
                  <a:gd name="T97" fmla="*/ 16 h 36"/>
                  <a:gd name="T98" fmla="*/ 198 w 206"/>
                  <a:gd name="T99" fmla="*/ 12 h 36"/>
                  <a:gd name="T100" fmla="*/ 188 w 206"/>
                  <a:gd name="T101" fmla="*/ 10 h 36"/>
                  <a:gd name="T102" fmla="*/ 176 w 206"/>
                  <a:gd name="T103" fmla="*/ 6 h 36"/>
                  <a:gd name="T104" fmla="*/ 142 w 206"/>
                  <a:gd name="T105" fmla="*/ 2 h 36"/>
                  <a:gd name="T106" fmla="*/ 104 w 206"/>
                  <a:gd name="T10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6" h="36">
                    <a:moveTo>
                      <a:pt x="104" y="36"/>
                    </a:moveTo>
                    <a:lnTo>
                      <a:pt x="104" y="36"/>
                    </a:lnTo>
                    <a:lnTo>
                      <a:pt x="64" y="34"/>
                    </a:lnTo>
                    <a:lnTo>
                      <a:pt x="32" y="30"/>
                    </a:lnTo>
                    <a:lnTo>
                      <a:pt x="10" y="26"/>
                    </a:lnTo>
                    <a:lnTo>
                      <a:pt x="4" y="24"/>
                    </a:lnTo>
                    <a:lnTo>
                      <a:pt x="2" y="20"/>
                    </a:lnTo>
                    <a:lnTo>
                      <a:pt x="2" y="20"/>
                    </a:lnTo>
                    <a:lnTo>
                      <a:pt x="4" y="16"/>
                    </a:lnTo>
                    <a:lnTo>
                      <a:pt x="10" y="12"/>
                    </a:lnTo>
                    <a:lnTo>
                      <a:pt x="20" y="10"/>
                    </a:lnTo>
                    <a:lnTo>
                      <a:pt x="32" y="6"/>
                    </a:lnTo>
                    <a:lnTo>
                      <a:pt x="64" y="2"/>
                    </a:lnTo>
                    <a:lnTo>
                      <a:pt x="104" y="0"/>
                    </a:lnTo>
                    <a:lnTo>
                      <a:pt x="104" y="0"/>
                    </a:lnTo>
                    <a:lnTo>
                      <a:pt x="142" y="2"/>
                    </a:lnTo>
                    <a:lnTo>
                      <a:pt x="174" y="6"/>
                    </a:lnTo>
                    <a:lnTo>
                      <a:pt x="186" y="10"/>
                    </a:lnTo>
                    <a:lnTo>
                      <a:pt x="196" y="12"/>
                    </a:lnTo>
                    <a:lnTo>
                      <a:pt x="202" y="16"/>
                    </a:lnTo>
                    <a:lnTo>
                      <a:pt x="204" y="20"/>
                    </a:lnTo>
                    <a:lnTo>
                      <a:pt x="204" y="20"/>
                    </a:lnTo>
                    <a:lnTo>
                      <a:pt x="202" y="24"/>
                    </a:lnTo>
                    <a:lnTo>
                      <a:pt x="196" y="26"/>
                    </a:lnTo>
                    <a:lnTo>
                      <a:pt x="174" y="30"/>
                    </a:lnTo>
                    <a:lnTo>
                      <a:pt x="142" y="34"/>
                    </a:lnTo>
                    <a:lnTo>
                      <a:pt x="104" y="36"/>
                    </a:lnTo>
                    <a:close/>
                    <a:moveTo>
                      <a:pt x="104" y="0"/>
                    </a:moveTo>
                    <a:lnTo>
                      <a:pt x="104" y="0"/>
                    </a:lnTo>
                    <a:lnTo>
                      <a:pt x="64" y="2"/>
                    </a:lnTo>
                    <a:lnTo>
                      <a:pt x="30" y="6"/>
                    </a:lnTo>
                    <a:lnTo>
                      <a:pt x="18" y="10"/>
                    </a:lnTo>
                    <a:lnTo>
                      <a:pt x="8" y="12"/>
                    </a:lnTo>
                    <a:lnTo>
                      <a:pt x="2" y="16"/>
                    </a:lnTo>
                    <a:lnTo>
                      <a:pt x="0" y="20"/>
                    </a:lnTo>
                    <a:lnTo>
                      <a:pt x="0" y="20"/>
                    </a:lnTo>
                    <a:lnTo>
                      <a:pt x="2" y="24"/>
                    </a:lnTo>
                    <a:lnTo>
                      <a:pt x="8" y="26"/>
                    </a:lnTo>
                    <a:lnTo>
                      <a:pt x="30" y="30"/>
                    </a:lnTo>
                    <a:lnTo>
                      <a:pt x="64" y="34"/>
                    </a:lnTo>
                    <a:lnTo>
                      <a:pt x="104" y="36"/>
                    </a:lnTo>
                    <a:lnTo>
                      <a:pt x="104" y="36"/>
                    </a:lnTo>
                    <a:lnTo>
                      <a:pt x="142" y="34"/>
                    </a:lnTo>
                    <a:lnTo>
                      <a:pt x="176" y="30"/>
                    </a:lnTo>
                    <a:lnTo>
                      <a:pt x="198" y="26"/>
                    </a:lnTo>
                    <a:lnTo>
                      <a:pt x="204" y="24"/>
                    </a:lnTo>
                    <a:lnTo>
                      <a:pt x="206" y="20"/>
                    </a:lnTo>
                    <a:lnTo>
                      <a:pt x="206" y="20"/>
                    </a:lnTo>
                    <a:lnTo>
                      <a:pt x="204" y="16"/>
                    </a:lnTo>
                    <a:lnTo>
                      <a:pt x="198" y="12"/>
                    </a:lnTo>
                    <a:lnTo>
                      <a:pt x="188" y="10"/>
                    </a:lnTo>
                    <a:lnTo>
                      <a:pt x="176" y="6"/>
                    </a:lnTo>
                    <a:lnTo>
                      <a:pt x="142" y="2"/>
                    </a:lnTo>
                    <a:lnTo>
                      <a:pt x="104" y="0"/>
                    </a:lnTo>
                    <a:close/>
                  </a:path>
                </a:pathLst>
              </a:custGeom>
              <a:solidFill>
                <a:srgbClr val="70676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6" name="Freeform 714"/>
              <p:cNvSpPr>
                <a:spLocks/>
              </p:cNvSpPr>
              <p:nvPr/>
            </p:nvSpPr>
            <p:spPr bwMode="auto">
              <a:xfrm>
                <a:off x="4793" y="4208"/>
                <a:ext cx="202" cy="36"/>
              </a:xfrm>
              <a:custGeom>
                <a:avLst/>
                <a:gdLst>
                  <a:gd name="T0" fmla="*/ 102 w 202"/>
                  <a:gd name="T1" fmla="*/ 36 h 36"/>
                  <a:gd name="T2" fmla="*/ 102 w 202"/>
                  <a:gd name="T3" fmla="*/ 36 h 36"/>
                  <a:gd name="T4" fmla="*/ 62 w 202"/>
                  <a:gd name="T5" fmla="*/ 34 h 36"/>
                  <a:gd name="T6" fmla="*/ 30 w 202"/>
                  <a:gd name="T7" fmla="*/ 30 h 36"/>
                  <a:gd name="T8" fmla="*/ 8 w 202"/>
                  <a:gd name="T9" fmla="*/ 26 h 36"/>
                  <a:gd name="T10" fmla="*/ 2 w 202"/>
                  <a:gd name="T11" fmla="*/ 24 h 36"/>
                  <a:gd name="T12" fmla="*/ 0 w 202"/>
                  <a:gd name="T13" fmla="*/ 20 h 36"/>
                  <a:gd name="T14" fmla="*/ 0 w 202"/>
                  <a:gd name="T15" fmla="*/ 20 h 36"/>
                  <a:gd name="T16" fmla="*/ 2 w 202"/>
                  <a:gd name="T17" fmla="*/ 16 h 36"/>
                  <a:gd name="T18" fmla="*/ 8 w 202"/>
                  <a:gd name="T19" fmla="*/ 12 h 36"/>
                  <a:gd name="T20" fmla="*/ 18 w 202"/>
                  <a:gd name="T21" fmla="*/ 10 h 36"/>
                  <a:gd name="T22" fmla="*/ 30 w 202"/>
                  <a:gd name="T23" fmla="*/ 6 h 36"/>
                  <a:gd name="T24" fmla="*/ 62 w 202"/>
                  <a:gd name="T25" fmla="*/ 2 h 36"/>
                  <a:gd name="T26" fmla="*/ 102 w 202"/>
                  <a:gd name="T27" fmla="*/ 0 h 36"/>
                  <a:gd name="T28" fmla="*/ 102 w 202"/>
                  <a:gd name="T29" fmla="*/ 0 h 36"/>
                  <a:gd name="T30" fmla="*/ 140 w 202"/>
                  <a:gd name="T31" fmla="*/ 2 h 36"/>
                  <a:gd name="T32" fmla="*/ 172 w 202"/>
                  <a:gd name="T33" fmla="*/ 6 h 36"/>
                  <a:gd name="T34" fmla="*/ 184 w 202"/>
                  <a:gd name="T35" fmla="*/ 10 h 36"/>
                  <a:gd name="T36" fmla="*/ 194 w 202"/>
                  <a:gd name="T37" fmla="*/ 12 h 36"/>
                  <a:gd name="T38" fmla="*/ 200 w 202"/>
                  <a:gd name="T39" fmla="*/ 16 h 36"/>
                  <a:gd name="T40" fmla="*/ 202 w 202"/>
                  <a:gd name="T41" fmla="*/ 20 h 36"/>
                  <a:gd name="T42" fmla="*/ 202 w 202"/>
                  <a:gd name="T43" fmla="*/ 20 h 36"/>
                  <a:gd name="T44" fmla="*/ 200 w 202"/>
                  <a:gd name="T45" fmla="*/ 24 h 36"/>
                  <a:gd name="T46" fmla="*/ 194 w 202"/>
                  <a:gd name="T47" fmla="*/ 26 h 36"/>
                  <a:gd name="T48" fmla="*/ 172 w 202"/>
                  <a:gd name="T49" fmla="*/ 30 h 36"/>
                  <a:gd name="T50" fmla="*/ 140 w 202"/>
                  <a:gd name="T51" fmla="*/ 34 h 36"/>
                  <a:gd name="T52" fmla="*/ 102 w 202"/>
                  <a:gd name="T53"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36"/>
                    </a:moveTo>
                    <a:lnTo>
                      <a:pt x="102" y="36"/>
                    </a:lnTo>
                    <a:lnTo>
                      <a:pt x="62" y="34"/>
                    </a:lnTo>
                    <a:lnTo>
                      <a:pt x="30" y="30"/>
                    </a:lnTo>
                    <a:lnTo>
                      <a:pt x="8" y="26"/>
                    </a:lnTo>
                    <a:lnTo>
                      <a:pt x="2" y="24"/>
                    </a:lnTo>
                    <a:lnTo>
                      <a:pt x="0" y="20"/>
                    </a:lnTo>
                    <a:lnTo>
                      <a:pt x="0" y="20"/>
                    </a:lnTo>
                    <a:lnTo>
                      <a:pt x="2" y="16"/>
                    </a:lnTo>
                    <a:lnTo>
                      <a:pt x="8" y="12"/>
                    </a:lnTo>
                    <a:lnTo>
                      <a:pt x="18" y="10"/>
                    </a:lnTo>
                    <a:lnTo>
                      <a:pt x="30" y="6"/>
                    </a:lnTo>
                    <a:lnTo>
                      <a:pt x="62" y="2"/>
                    </a:lnTo>
                    <a:lnTo>
                      <a:pt x="102" y="0"/>
                    </a:lnTo>
                    <a:lnTo>
                      <a:pt x="102" y="0"/>
                    </a:lnTo>
                    <a:lnTo>
                      <a:pt x="140" y="2"/>
                    </a:lnTo>
                    <a:lnTo>
                      <a:pt x="172" y="6"/>
                    </a:lnTo>
                    <a:lnTo>
                      <a:pt x="184" y="10"/>
                    </a:lnTo>
                    <a:lnTo>
                      <a:pt x="194" y="12"/>
                    </a:lnTo>
                    <a:lnTo>
                      <a:pt x="200" y="16"/>
                    </a:lnTo>
                    <a:lnTo>
                      <a:pt x="202" y="20"/>
                    </a:lnTo>
                    <a:lnTo>
                      <a:pt x="202" y="20"/>
                    </a:lnTo>
                    <a:lnTo>
                      <a:pt x="200" y="24"/>
                    </a:lnTo>
                    <a:lnTo>
                      <a:pt x="194" y="26"/>
                    </a:lnTo>
                    <a:lnTo>
                      <a:pt x="172" y="30"/>
                    </a:lnTo>
                    <a:lnTo>
                      <a:pt x="140" y="34"/>
                    </a:lnTo>
                    <a:lnTo>
                      <a:pt x="102" y="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7" name="Freeform 715"/>
              <p:cNvSpPr>
                <a:spLocks/>
              </p:cNvSpPr>
              <p:nvPr/>
            </p:nvSpPr>
            <p:spPr bwMode="auto">
              <a:xfrm>
                <a:off x="4791" y="4208"/>
                <a:ext cx="206" cy="36"/>
              </a:xfrm>
              <a:custGeom>
                <a:avLst/>
                <a:gdLst>
                  <a:gd name="T0" fmla="*/ 104 w 206"/>
                  <a:gd name="T1" fmla="*/ 0 h 36"/>
                  <a:gd name="T2" fmla="*/ 104 w 206"/>
                  <a:gd name="T3" fmla="*/ 0 h 36"/>
                  <a:gd name="T4" fmla="*/ 64 w 206"/>
                  <a:gd name="T5" fmla="*/ 2 h 36"/>
                  <a:gd name="T6" fmla="*/ 30 w 206"/>
                  <a:gd name="T7" fmla="*/ 6 h 36"/>
                  <a:gd name="T8" fmla="*/ 18 w 206"/>
                  <a:gd name="T9" fmla="*/ 10 h 36"/>
                  <a:gd name="T10" fmla="*/ 8 w 206"/>
                  <a:gd name="T11" fmla="*/ 12 h 36"/>
                  <a:gd name="T12" fmla="*/ 2 w 206"/>
                  <a:gd name="T13" fmla="*/ 16 h 36"/>
                  <a:gd name="T14" fmla="*/ 0 w 206"/>
                  <a:gd name="T15" fmla="*/ 20 h 36"/>
                  <a:gd name="T16" fmla="*/ 0 w 206"/>
                  <a:gd name="T17" fmla="*/ 20 h 36"/>
                  <a:gd name="T18" fmla="*/ 2 w 206"/>
                  <a:gd name="T19" fmla="*/ 24 h 36"/>
                  <a:gd name="T20" fmla="*/ 8 w 206"/>
                  <a:gd name="T21" fmla="*/ 26 h 36"/>
                  <a:gd name="T22" fmla="*/ 30 w 206"/>
                  <a:gd name="T23" fmla="*/ 30 h 36"/>
                  <a:gd name="T24" fmla="*/ 64 w 206"/>
                  <a:gd name="T25" fmla="*/ 34 h 36"/>
                  <a:gd name="T26" fmla="*/ 104 w 206"/>
                  <a:gd name="T27" fmla="*/ 36 h 36"/>
                  <a:gd name="T28" fmla="*/ 104 w 206"/>
                  <a:gd name="T29" fmla="*/ 36 h 36"/>
                  <a:gd name="T30" fmla="*/ 142 w 206"/>
                  <a:gd name="T31" fmla="*/ 34 h 36"/>
                  <a:gd name="T32" fmla="*/ 176 w 206"/>
                  <a:gd name="T33" fmla="*/ 30 h 36"/>
                  <a:gd name="T34" fmla="*/ 198 w 206"/>
                  <a:gd name="T35" fmla="*/ 26 h 36"/>
                  <a:gd name="T36" fmla="*/ 204 w 206"/>
                  <a:gd name="T37" fmla="*/ 24 h 36"/>
                  <a:gd name="T38" fmla="*/ 206 w 206"/>
                  <a:gd name="T39" fmla="*/ 20 h 36"/>
                  <a:gd name="T40" fmla="*/ 206 w 206"/>
                  <a:gd name="T41" fmla="*/ 20 h 36"/>
                  <a:gd name="T42" fmla="*/ 204 w 206"/>
                  <a:gd name="T43" fmla="*/ 16 h 36"/>
                  <a:gd name="T44" fmla="*/ 198 w 206"/>
                  <a:gd name="T45" fmla="*/ 12 h 36"/>
                  <a:gd name="T46" fmla="*/ 188 w 206"/>
                  <a:gd name="T47" fmla="*/ 10 h 36"/>
                  <a:gd name="T48" fmla="*/ 176 w 206"/>
                  <a:gd name="T49" fmla="*/ 6 h 36"/>
                  <a:gd name="T50" fmla="*/ 142 w 206"/>
                  <a:gd name="T51" fmla="*/ 2 h 36"/>
                  <a:gd name="T52" fmla="*/ 104 w 206"/>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6" h="36">
                    <a:moveTo>
                      <a:pt x="104" y="0"/>
                    </a:moveTo>
                    <a:lnTo>
                      <a:pt x="104" y="0"/>
                    </a:lnTo>
                    <a:lnTo>
                      <a:pt x="64" y="2"/>
                    </a:lnTo>
                    <a:lnTo>
                      <a:pt x="30" y="6"/>
                    </a:lnTo>
                    <a:lnTo>
                      <a:pt x="18" y="10"/>
                    </a:lnTo>
                    <a:lnTo>
                      <a:pt x="8" y="12"/>
                    </a:lnTo>
                    <a:lnTo>
                      <a:pt x="2" y="16"/>
                    </a:lnTo>
                    <a:lnTo>
                      <a:pt x="0" y="20"/>
                    </a:lnTo>
                    <a:lnTo>
                      <a:pt x="0" y="20"/>
                    </a:lnTo>
                    <a:lnTo>
                      <a:pt x="2" y="24"/>
                    </a:lnTo>
                    <a:lnTo>
                      <a:pt x="8" y="26"/>
                    </a:lnTo>
                    <a:lnTo>
                      <a:pt x="30" y="30"/>
                    </a:lnTo>
                    <a:lnTo>
                      <a:pt x="64" y="34"/>
                    </a:lnTo>
                    <a:lnTo>
                      <a:pt x="104" y="36"/>
                    </a:lnTo>
                    <a:lnTo>
                      <a:pt x="104" y="36"/>
                    </a:lnTo>
                    <a:lnTo>
                      <a:pt x="142" y="34"/>
                    </a:lnTo>
                    <a:lnTo>
                      <a:pt x="176" y="30"/>
                    </a:lnTo>
                    <a:lnTo>
                      <a:pt x="198" y="26"/>
                    </a:lnTo>
                    <a:lnTo>
                      <a:pt x="204" y="24"/>
                    </a:lnTo>
                    <a:lnTo>
                      <a:pt x="206" y="20"/>
                    </a:lnTo>
                    <a:lnTo>
                      <a:pt x="206" y="20"/>
                    </a:lnTo>
                    <a:lnTo>
                      <a:pt x="204" y="16"/>
                    </a:lnTo>
                    <a:lnTo>
                      <a:pt x="198" y="12"/>
                    </a:lnTo>
                    <a:lnTo>
                      <a:pt x="188" y="10"/>
                    </a:lnTo>
                    <a:lnTo>
                      <a:pt x="176" y="6"/>
                    </a:lnTo>
                    <a:lnTo>
                      <a:pt x="142" y="2"/>
                    </a:lnTo>
                    <a:lnTo>
                      <a:pt x="1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8" name="Freeform 716"/>
              <p:cNvSpPr>
                <a:spLocks/>
              </p:cNvSpPr>
              <p:nvPr/>
            </p:nvSpPr>
            <p:spPr bwMode="auto">
              <a:xfrm>
                <a:off x="4793" y="4208"/>
                <a:ext cx="202" cy="36"/>
              </a:xfrm>
              <a:custGeom>
                <a:avLst/>
                <a:gdLst>
                  <a:gd name="T0" fmla="*/ 102 w 202"/>
                  <a:gd name="T1" fmla="*/ 0 h 36"/>
                  <a:gd name="T2" fmla="*/ 102 w 202"/>
                  <a:gd name="T3" fmla="*/ 0 h 36"/>
                  <a:gd name="T4" fmla="*/ 62 w 202"/>
                  <a:gd name="T5" fmla="*/ 2 h 36"/>
                  <a:gd name="T6" fmla="*/ 30 w 202"/>
                  <a:gd name="T7" fmla="*/ 6 h 36"/>
                  <a:gd name="T8" fmla="*/ 18 w 202"/>
                  <a:gd name="T9" fmla="*/ 10 h 36"/>
                  <a:gd name="T10" fmla="*/ 8 w 202"/>
                  <a:gd name="T11" fmla="*/ 12 h 36"/>
                  <a:gd name="T12" fmla="*/ 2 w 202"/>
                  <a:gd name="T13" fmla="*/ 16 h 36"/>
                  <a:gd name="T14" fmla="*/ 0 w 202"/>
                  <a:gd name="T15" fmla="*/ 20 h 36"/>
                  <a:gd name="T16" fmla="*/ 0 w 202"/>
                  <a:gd name="T17" fmla="*/ 20 h 36"/>
                  <a:gd name="T18" fmla="*/ 2 w 202"/>
                  <a:gd name="T19" fmla="*/ 24 h 36"/>
                  <a:gd name="T20" fmla="*/ 8 w 202"/>
                  <a:gd name="T21" fmla="*/ 26 h 36"/>
                  <a:gd name="T22" fmla="*/ 30 w 202"/>
                  <a:gd name="T23" fmla="*/ 30 h 36"/>
                  <a:gd name="T24" fmla="*/ 62 w 202"/>
                  <a:gd name="T25" fmla="*/ 34 h 36"/>
                  <a:gd name="T26" fmla="*/ 102 w 202"/>
                  <a:gd name="T27" fmla="*/ 36 h 36"/>
                  <a:gd name="T28" fmla="*/ 102 w 202"/>
                  <a:gd name="T29" fmla="*/ 36 h 36"/>
                  <a:gd name="T30" fmla="*/ 140 w 202"/>
                  <a:gd name="T31" fmla="*/ 34 h 36"/>
                  <a:gd name="T32" fmla="*/ 172 w 202"/>
                  <a:gd name="T33" fmla="*/ 30 h 36"/>
                  <a:gd name="T34" fmla="*/ 194 w 202"/>
                  <a:gd name="T35" fmla="*/ 26 h 36"/>
                  <a:gd name="T36" fmla="*/ 200 w 202"/>
                  <a:gd name="T37" fmla="*/ 24 h 36"/>
                  <a:gd name="T38" fmla="*/ 202 w 202"/>
                  <a:gd name="T39" fmla="*/ 20 h 36"/>
                  <a:gd name="T40" fmla="*/ 202 w 202"/>
                  <a:gd name="T41" fmla="*/ 20 h 36"/>
                  <a:gd name="T42" fmla="*/ 200 w 202"/>
                  <a:gd name="T43" fmla="*/ 16 h 36"/>
                  <a:gd name="T44" fmla="*/ 194 w 202"/>
                  <a:gd name="T45" fmla="*/ 12 h 36"/>
                  <a:gd name="T46" fmla="*/ 184 w 202"/>
                  <a:gd name="T47" fmla="*/ 10 h 36"/>
                  <a:gd name="T48" fmla="*/ 172 w 202"/>
                  <a:gd name="T49" fmla="*/ 6 h 36"/>
                  <a:gd name="T50" fmla="*/ 140 w 202"/>
                  <a:gd name="T51" fmla="*/ 2 h 36"/>
                  <a:gd name="T52" fmla="*/ 102 w 202"/>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0"/>
                    </a:moveTo>
                    <a:lnTo>
                      <a:pt x="102" y="0"/>
                    </a:lnTo>
                    <a:lnTo>
                      <a:pt x="62" y="2"/>
                    </a:lnTo>
                    <a:lnTo>
                      <a:pt x="30" y="6"/>
                    </a:lnTo>
                    <a:lnTo>
                      <a:pt x="18" y="10"/>
                    </a:lnTo>
                    <a:lnTo>
                      <a:pt x="8" y="12"/>
                    </a:lnTo>
                    <a:lnTo>
                      <a:pt x="2" y="16"/>
                    </a:lnTo>
                    <a:lnTo>
                      <a:pt x="0" y="20"/>
                    </a:lnTo>
                    <a:lnTo>
                      <a:pt x="0" y="20"/>
                    </a:lnTo>
                    <a:lnTo>
                      <a:pt x="2" y="24"/>
                    </a:lnTo>
                    <a:lnTo>
                      <a:pt x="8" y="26"/>
                    </a:lnTo>
                    <a:lnTo>
                      <a:pt x="30" y="30"/>
                    </a:lnTo>
                    <a:lnTo>
                      <a:pt x="62" y="34"/>
                    </a:lnTo>
                    <a:lnTo>
                      <a:pt x="102" y="36"/>
                    </a:lnTo>
                    <a:lnTo>
                      <a:pt x="102" y="36"/>
                    </a:lnTo>
                    <a:lnTo>
                      <a:pt x="140" y="34"/>
                    </a:lnTo>
                    <a:lnTo>
                      <a:pt x="172" y="30"/>
                    </a:lnTo>
                    <a:lnTo>
                      <a:pt x="194" y="26"/>
                    </a:lnTo>
                    <a:lnTo>
                      <a:pt x="200" y="24"/>
                    </a:lnTo>
                    <a:lnTo>
                      <a:pt x="202" y="20"/>
                    </a:lnTo>
                    <a:lnTo>
                      <a:pt x="202" y="20"/>
                    </a:lnTo>
                    <a:lnTo>
                      <a:pt x="200" y="16"/>
                    </a:lnTo>
                    <a:lnTo>
                      <a:pt x="194" y="12"/>
                    </a:lnTo>
                    <a:lnTo>
                      <a:pt x="184" y="10"/>
                    </a:lnTo>
                    <a:lnTo>
                      <a:pt x="172" y="6"/>
                    </a:lnTo>
                    <a:lnTo>
                      <a:pt x="140" y="2"/>
                    </a:lnTo>
                    <a:lnTo>
                      <a:pt x="102" y="0"/>
                    </a:lnTo>
                    <a:close/>
                  </a:path>
                </a:pathLst>
              </a:custGeom>
              <a:solidFill>
                <a:srgbClr val="6F676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9" name="Freeform 717"/>
              <p:cNvSpPr>
                <a:spLocks/>
              </p:cNvSpPr>
              <p:nvPr/>
            </p:nvSpPr>
            <p:spPr bwMode="auto">
              <a:xfrm>
                <a:off x="4793" y="4208"/>
                <a:ext cx="202" cy="36"/>
              </a:xfrm>
              <a:custGeom>
                <a:avLst/>
                <a:gdLst>
                  <a:gd name="T0" fmla="*/ 102 w 202"/>
                  <a:gd name="T1" fmla="*/ 0 h 36"/>
                  <a:gd name="T2" fmla="*/ 102 w 202"/>
                  <a:gd name="T3" fmla="*/ 0 h 36"/>
                  <a:gd name="T4" fmla="*/ 62 w 202"/>
                  <a:gd name="T5" fmla="*/ 2 h 36"/>
                  <a:gd name="T6" fmla="*/ 30 w 202"/>
                  <a:gd name="T7" fmla="*/ 6 h 36"/>
                  <a:gd name="T8" fmla="*/ 18 w 202"/>
                  <a:gd name="T9" fmla="*/ 10 h 36"/>
                  <a:gd name="T10" fmla="*/ 8 w 202"/>
                  <a:gd name="T11" fmla="*/ 12 h 36"/>
                  <a:gd name="T12" fmla="*/ 2 w 202"/>
                  <a:gd name="T13" fmla="*/ 16 h 36"/>
                  <a:gd name="T14" fmla="*/ 0 w 202"/>
                  <a:gd name="T15" fmla="*/ 20 h 36"/>
                  <a:gd name="T16" fmla="*/ 0 w 202"/>
                  <a:gd name="T17" fmla="*/ 20 h 36"/>
                  <a:gd name="T18" fmla="*/ 2 w 202"/>
                  <a:gd name="T19" fmla="*/ 24 h 36"/>
                  <a:gd name="T20" fmla="*/ 8 w 202"/>
                  <a:gd name="T21" fmla="*/ 26 h 36"/>
                  <a:gd name="T22" fmla="*/ 30 w 202"/>
                  <a:gd name="T23" fmla="*/ 30 h 36"/>
                  <a:gd name="T24" fmla="*/ 62 w 202"/>
                  <a:gd name="T25" fmla="*/ 34 h 36"/>
                  <a:gd name="T26" fmla="*/ 102 w 202"/>
                  <a:gd name="T27" fmla="*/ 36 h 36"/>
                  <a:gd name="T28" fmla="*/ 102 w 202"/>
                  <a:gd name="T29" fmla="*/ 36 h 36"/>
                  <a:gd name="T30" fmla="*/ 140 w 202"/>
                  <a:gd name="T31" fmla="*/ 34 h 36"/>
                  <a:gd name="T32" fmla="*/ 172 w 202"/>
                  <a:gd name="T33" fmla="*/ 30 h 36"/>
                  <a:gd name="T34" fmla="*/ 194 w 202"/>
                  <a:gd name="T35" fmla="*/ 26 h 36"/>
                  <a:gd name="T36" fmla="*/ 200 w 202"/>
                  <a:gd name="T37" fmla="*/ 24 h 36"/>
                  <a:gd name="T38" fmla="*/ 202 w 202"/>
                  <a:gd name="T39" fmla="*/ 20 h 36"/>
                  <a:gd name="T40" fmla="*/ 202 w 202"/>
                  <a:gd name="T41" fmla="*/ 20 h 36"/>
                  <a:gd name="T42" fmla="*/ 200 w 202"/>
                  <a:gd name="T43" fmla="*/ 16 h 36"/>
                  <a:gd name="T44" fmla="*/ 194 w 202"/>
                  <a:gd name="T45" fmla="*/ 12 h 36"/>
                  <a:gd name="T46" fmla="*/ 184 w 202"/>
                  <a:gd name="T47" fmla="*/ 10 h 36"/>
                  <a:gd name="T48" fmla="*/ 172 w 202"/>
                  <a:gd name="T49" fmla="*/ 6 h 36"/>
                  <a:gd name="T50" fmla="*/ 140 w 202"/>
                  <a:gd name="T51" fmla="*/ 2 h 36"/>
                  <a:gd name="T52" fmla="*/ 102 w 202"/>
                  <a:gd name="T5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2" h="36">
                    <a:moveTo>
                      <a:pt x="102" y="0"/>
                    </a:moveTo>
                    <a:lnTo>
                      <a:pt x="102" y="0"/>
                    </a:lnTo>
                    <a:lnTo>
                      <a:pt x="62" y="2"/>
                    </a:lnTo>
                    <a:lnTo>
                      <a:pt x="30" y="6"/>
                    </a:lnTo>
                    <a:lnTo>
                      <a:pt x="18" y="10"/>
                    </a:lnTo>
                    <a:lnTo>
                      <a:pt x="8" y="12"/>
                    </a:lnTo>
                    <a:lnTo>
                      <a:pt x="2" y="16"/>
                    </a:lnTo>
                    <a:lnTo>
                      <a:pt x="0" y="20"/>
                    </a:lnTo>
                    <a:lnTo>
                      <a:pt x="0" y="20"/>
                    </a:lnTo>
                    <a:lnTo>
                      <a:pt x="2" y="24"/>
                    </a:lnTo>
                    <a:lnTo>
                      <a:pt x="8" y="26"/>
                    </a:lnTo>
                    <a:lnTo>
                      <a:pt x="30" y="30"/>
                    </a:lnTo>
                    <a:lnTo>
                      <a:pt x="62" y="34"/>
                    </a:lnTo>
                    <a:lnTo>
                      <a:pt x="102" y="36"/>
                    </a:lnTo>
                    <a:lnTo>
                      <a:pt x="102" y="36"/>
                    </a:lnTo>
                    <a:lnTo>
                      <a:pt x="140" y="34"/>
                    </a:lnTo>
                    <a:lnTo>
                      <a:pt x="172" y="30"/>
                    </a:lnTo>
                    <a:lnTo>
                      <a:pt x="194" y="26"/>
                    </a:lnTo>
                    <a:lnTo>
                      <a:pt x="200" y="24"/>
                    </a:lnTo>
                    <a:lnTo>
                      <a:pt x="202" y="20"/>
                    </a:lnTo>
                    <a:lnTo>
                      <a:pt x="202" y="20"/>
                    </a:lnTo>
                    <a:lnTo>
                      <a:pt x="200" y="16"/>
                    </a:lnTo>
                    <a:lnTo>
                      <a:pt x="194" y="12"/>
                    </a:lnTo>
                    <a:lnTo>
                      <a:pt x="184" y="10"/>
                    </a:lnTo>
                    <a:lnTo>
                      <a:pt x="172" y="6"/>
                    </a:lnTo>
                    <a:lnTo>
                      <a:pt x="140" y="2"/>
                    </a:lnTo>
                    <a:lnTo>
                      <a:pt x="1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0" name="Freeform 718"/>
              <p:cNvSpPr>
                <a:spLocks noEditPoints="1"/>
              </p:cNvSpPr>
              <p:nvPr/>
            </p:nvSpPr>
            <p:spPr bwMode="auto">
              <a:xfrm>
                <a:off x="3139" y="3600"/>
                <a:ext cx="1188" cy="184"/>
              </a:xfrm>
              <a:custGeom>
                <a:avLst/>
                <a:gdLst>
                  <a:gd name="T0" fmla="*/ 592 w 1188"/>
                  <a:gd name="T1" fmla="*/ 184 h 184"/>
                  <a:gd name="T2" fmla="*/ 362 w 1188"/>
                  <a:gd name="T3" fmla="*/ 176 h 184"/>
                  <a:gd name="T4" fmla="*/ 174 w 1188"/>
                  <a:gd name="T5" fmla="*/ 156 h 184"/>
                  <a:gd name="T6" fmla="*/ 102 w 1188"/>
                  <a:gd name="T7" fmla="*/ 142 h 184"/>
                  <a:gd name="T8" fmla="*/ 48 w 1188"/>
                  <a:gd name="T9" fmla="*/ 128 h 184"/>
                  <a:gd name="T10" fmla="*/ 14 w 1188"/>
                  <a:gd name="T11" fmla="*/ 110 h 184"/>
                  <a:gd name="T12" fmla="*/ 4 w 1188"/>
                  <a:gd name="T13" fmla="*/ 96 h 184"/>
                  <a:gd name="T14" fmla="*/ 2 w 1188"/>
                  <a:gd name="T15" fmla="*/ 92 h 184"/>
                  <a:gd name="T16" fmla="*/ 6 w 1188"/>
                  <a:gd name="T17" fmla="*/ 82 h 184"/>
                  <a:gd name="T18" fmla="*/ 28 w 1188"/>
                  <a:gd name="T19" fmla="*/ 64 h 184"/>
                  <a:gd name="T20" fmla="*/ 74 w 1188"/>
                  <a:gd name="T21" fmla="*/ 48 h 184"/>
                  <a:gd name="T22" fmla="*/ 136 w 1188"/>
                  <a:gd name="T23" fmla="*/ 34 h 184"/>
                  <a:gd name="T24" fmla="*/ 262 w 1188"/>
                  <a:gd name="T25" fmla="*/ 16 h 184"/>
                  <a:gd name="T26" fmla="*/ 472 w 1188"/>
                  <a:gd name="T27" fmla="*/ 2 h 184"/>
                  <a:gd name="T28" fmla="*/ 592 w 1188"/>
                  <a:gd name="T29" fmla="*/ 2 h 184"/>
                  <a:gd name="T30" fmla="*/ 826 w 1188"/>
                  <a:gd name="T31" fmla="*/ 8 h 184"/>
                  <a:gd name="T32" fmla="*/ 1014 w 1188"/>
                  <a:gd name="T33" fmla="*/ 26 h 184"/>
                  <a:gd name="T34" fmla="*/ 1086 w 1188"/>
                  <a:gd name="T35" fmla="*/ 40 h 184"/>
                  <a:gd name="T36" fmla="*/ 1140 w 1188"/>
                  <a:gd name="T37" fmla="*/ 56 h 184"/>
                  <a:gd name="T38" fmla="*/ 1174 w 1188"/>
                  <a:gd name="T39" fmla="*/ 74 h 184"/>
                  <a:gd name="T40" fmla="*/ 1186 w 1188"/>
                  <a:gd name="T41" fmla="*/ 88 h 184"/>
                  <a:gd name="T42" fmla="*/ 1186 w 1188"/>
                  <a:gd name="T43" fmla="*/ 92 h 184"/>
                  <a:gd name="T44" fmla="*/ 1182 w 1188"/>
                  <a:gd name="T45" fmla="*/ 102 h 184"/>
                  <a:gd name="T46" fmla="*/ 1160 w 1188"/>
                  <a:gd name="T47" fmla="*/ 118 h 184"/>
                  <a:gd name="T48" fmla="*/ 1116 w 1188"/>
                  <a:gd name="T49" fmla="*/ 136 h 184"/>
                  <a:gd name="T50" fmla="*/ 1052 w 1188"/>
                  <a:gd name="T51" fmla="*/ 150 h 184"/>
                  <a:gd name="T52" fmla="*/ 926 w 1188"/>
                  <a:gd name="T53" fmla="*/ 168 h 184"/>
                  <a:gd name="T54" fmla="*/ 714 w 1188"/>
                  <a:gd name="T55" fmla="*/ 182 h 184"/>
                  <a:gd name="T56" fmla="*/ 592 w 1188"/>
                  <a:gd name="T57" fmla="*/ 0 h 184"/>
                  <a:gd name="T58" fmla="*/ 472 w 1188"/>
                  <a:gd name="T59" fmla="*/ 2 h 184"/>
                  <a:gd name="T60" fmla="*/ 260 w 1188"/>
                  <a:gd name="T61" fmla="*/ 16 h 184"/>
                  <a:gd name="T62" fmla="*/ 134 w 1188"/>
                  <a:gd name="T63" fmla="*/ 34 h 184"/>
                  <a:gd name="T64" fmla="*/ 72 w 1188"/>
                  <a:gd name="T65" fmla="*/ 48 h 184"/>
                  <a:gd name="T66" fmla="*/ 26 w 1188"/>
                  <a:gd name="T67" fmla="*/ 64 h 184"/>
                  <a:gd name="T68" fmla="*/ 4 w 1188"/>
                  <a:gd name="T69" fmla="*/ 82 h 184"/>
                  <a:gd name="T70" fmla="*/ 0 w 1188"/>
                  <a:gd name="T71" fmla="*/ 92 h 184"/>
                  <a:gd name="T72" fmla="*/ 2 w 1188"/>
                  <a:gd name="T73" fmla="*/ 96 h 184"/>
                  <a:gd name="T74" fmla="*/ 12 w 1188"/>
                  <a:gd name="T75" fmla="*/ 110 h 184"/>
                  <a:gd name="T76" fmla="*/ 46 w 1188"/>
                  <a:gd name="T77" fmla="*/ 128 h 184"/>
                  <a:gd name="T78" fmla="*/ 100 w 1188"/>
                  <a:gd name="T79" fmla="*/ 142 h 184"/>
                  <a:gd name="T80" fmla="*/ 172 w 1188"/>
                  <a:gd name="T81" fmla="*/ 156 h 184"/>
                  <a:gd name="T82" fmla="*/ 360 w 1188"/>
                  <a:gd name="T83" fmla="*/ 176 h 184"/>
                  <a:gd name="T84" fmla="*/ 592 w 1188"/>
                  <a:gd name="T85" fmla="*/ 184 h 184"/>
                  <a:gd name="T86" fmla="*/ 714 w 1188"/>
                  <a:gd name="T87" fmla="*/ 182 h 184"/>
                  <a:gd name="T88" fmla="*/ 928 w 1188"/>
                  <a:gd name="T89" fmla="*/ 168 h 184"/>
                  <a:gd name="T90" fmla="*/ 1054 w 1188"/>
                  <a:gd name="T91" fmla="*/ 150 h 184"/>
                  <a:gd name="T92" fmla="*/ 1118 w 1188"/>
                  <a:gd name="T93" fmla="*/ 136 h 184"/>
                  <a:gd name="T94" fmla="*/ 1162 w 1188"/>
                  <a:gd name="T95" fmla="*/ 118 h 184"/>
                  <a:gd name="T96" fmla="*/ 1184 w 1188"/>
                  <a:gd name="T97" fmla="*/ 102 h 184"/>
                  <a:gd name="T98" fmla="*/ 1188 w 1188"/>
                  <a:gd name="T99" fmla="*/ 92 h 184"/>
                  <a:gd name="T100" fmla="*/ 1188 w 1188"/>
                  <a:gd name="T101" fmla="*/ 88 h 184"/>
                  <a:gd name="T102" fmla="*/ 1176 w 1188"/>
                  <a:gd name="T103" fmla="*/ 74 h 184"/>
                  <a:gd name="T104" fmla="*/ 1142 w 1188"/>
                  <a:gd name="T105" fmla="*/ 56 h 184"/>
                  <a:gd name="T106" fmla="*/ 1088 w 1188"/>
                  <a:gd name="T107" fmla="*/ 40 h 184"/>
                  <a:gd name="T108" fmla="*/ 1016 w 1188"/>
                  <a:gd name="T109" fmla="*/ 26 h 184"/>
                  <a:gd name="T110" fmla="*/ 826 w 1188"/>
                  <a:gd name="T111" fmla="*/ 8 h 184"/>
                  <a:gd name="T112" fmla="*/ 592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2" y="184"/>
                    </a:moveTo>
                    <a:lnTo>
                      <a:pt x="592" y="184"/>
                    </a:lnTo>
                    <a:lnTo>
                      <a:pt x="472" y="182"/>
                    </a:lnTo>
                    <a:lnTo>
                      <a:pt x="362" y="176"/>
                    </a:lnTo>
                    <a:lnTo>
                      <a:pt x="262" y="168"/>
                    </a:lnTo>
                    <a:lnTo>
                      <a:pt x="174" y="156"/>
                    </a:lnTo>
                    <a:lnTo>
                      <a:pt x="136" y="150"/>
                    </a:lnTo>
                    <a:lnTo>
                      <a:pt x="102" y="142"/>
                    </a:lnTo>
                    <a:lnTo>
                      <a:pt x="74" y="136"/>
                    </a:lnTo>
                    <a:lnTo>
                      <a:pt x="48" y="128"/>
                    </a:lnTo>
                    <a:lnTo>
                      <a:pt x="28" y="118"/>
                    </a:lnTo>
                    <a:lnTo>
                      <a:pt x="14" y="110"/>
                    </a:lnTo>
                    <a:lnTo>
                      <a:pt x="6" y="102"/>
                    </a:lnTo>
                    <a:lnTo>
                      <a:pt x="4" y="96"/>
                    </a:lnTo>
                    <a:lnTo>
                      <a:pt x="2" y="92"/>
                    </a:lnTo>
                    <a:lnTo>
                      <a:pt x="2" y="92"/>
                    </a:lnTo>
                    <a:lnTo>
                      <a:pt x="4" y="88"/>
                    </a:lnTo>
                    <a:lnTo>
                      <a:pt x="6" y="82"/>
                    </a:lnTo>
                    <a:lnTo>
                      <a:pt x="14" y="74"/>
                    </a:lnTo>
                    <a:lnTo>
                      <a:pt x="28" y="64"/>
                    </a:lnTo>
                    <a:lnTo>
                      <a:pt x="48" y="56"/>
                    </a:lnTo>
                    <a:lnTo>
                      <a:pt x="74" y="48"/>
                    </a:lnTo>
                    <a:lnTo>
                      <a:pt x="102" y="40"/>
                    </a:lnTo>
                    <a:lnTo>
                      <a:pt x="136" y="34"/>
                    </a:lnTo>
                    <a:lnTo>
                      <a:pt x="174" y="26"/>
                    </a:lnTo>
                    <a:lnTo>
                      <a:pt x="262" y="16"/>
                    </a:lnTo>
                    <a:lnTo>
                      <a:pt x="362" y="8"/>
                    </a:lnTo>
                    <a:lnTo>
                      <a:pt x="472" y="2"/>
                    </a:lnTo>
                    <a:lnTo>
                      <a:pt x="592" y="2"/>
                    </a:lnTo>
                    <a:lnTo>
                      <a:pt x="592" y="2"/>
                    </a:lnTo>
                    <a:lnTo>
                      <a:pt x="714" y="2"/>
                    </a:lnTo>
                    <a:lnTo>
                      <a:pt x="826" y="8"/>
                    </a:lnTo>
                    <a:lnTo>
                      <a:pt x="926" y="16"/>
                    </a:lnTo>
                    <a:lnTo>
                      <a:pt x="1014" y="26"/>
                    </a:lnTo>
                    <a:lnTo>
                      <a:pt x="1052" y="34"/>
                    </a:lnTo>
                    <a:lnTo>
                      <a:pt x="1086" y="40"/>
                    </a:lnTo>
                    <a:lnTo>
                      <a:pt x="1116" y="48"/>
                    </a:lnTo>
                    <a:lnTo>
                      <a:pt x="1140" y="56"/>
                    </a:lnTo>
                    <a:lnTo>
                      <a:pt x="1160" y="64"/>
                    </a:lnTo>
                    <a:lnTo>
                      <a:pt x="1174" y="74"/>
                    </a:lnTo>
                    <a:lnTo>
                      <a:pt x="1182" y="82"/>
                    </a:lnTo>
                    <a:lnTo>
                      <a:pt x="1186" y="88"/>
                    </a:lnTo>
                    <a:lnTo>
                      <a:pt x="1186" y="92"/>
                    </a:lnTo>
                    <a:lnTo>
                      <a:pt x="1186" y="92"/>
                    </a:lnTo>
                    <a:lnTo>
                      <a:pt x="1186" y="96"/>
                    </a:lnTo>
                    <a:lnTo>
                      <a:pt x="1182" y="102"/>
                    </a:lnTo>
                    <a:lnTo>
                      <a:pt x="1174" y="110"/>
                    </a:lnTo>
                    <a:lnTo>
                      <a:pt x="1160" y="118"/>
                    </a:lnTo>
                    <a:lnTo>
                      <a:pt x="1140" y="128"/>
                    </a:lnTo>
                    <a:lnTo>
                      <a:pt x="1116" y="136"/>
                    </a:lnTo>
                    <a:lnTo>
                      <a:pt x="1086" y="142"/>
                    </a:lnTo>
                    <a:lnTo>
                      <a:pt x="1052" y="150"/>
                    </a:lnTo>
                    <a:lnTo>
                      <a:pt x="1014" y="156"/>
                    </a:lnTo>
                    <a:lnTo>
                      <a:pt x="926" y="168"/>
                    </a:lnTo>
                    <a:lnTo>
                      <a:pt x="826" y="176"/>
                    </a:lnTo>
                    <a:lnTo>
                      <a:pt x="714" y="182"/>
                    </a:lnTo>
                    <a:lnTo>
                      <a:pt x="592" y="184"/>
                    </a:lnTo>
                    <a:close/>
                    <a:moveTo>
                      <a:pt x="592" y="0"/>
                    </a:moveTo>
                    <a:lnTo>
                      <a:pt x="592" y="0"/>
                    </a:lnTo>
                    <a:lnTo>
                      <a:pt x="472" y="2"/>
                    </a:lnTo>
                    <a:lnTo>
                      <a:pt x="360" y="8"/>
                    </a:lnTo>
                    <a:lnTo>
                      <a:pt x="260" y="16"/>
                    </a:lnTo>
                    <a:lnTo>
                      <a:pt x="172" y="26"/>
                    </a:lnTo>
                    <a:lnTo>
                      <a:pt x="134" y="34"/>
                    </a:lnTo>
                    <a:lnTo>
                      <a:pt x="100" y="40"/>
                    </a:lnTo>
                    <a:lnTo>
                      <a:pt x="72" y="48"/>
                    </a:lnTo>
                    <a:lnTo>
                      <a:pt x="46" y="56"/>
                    </a:lnTo>
                    <a:lnTo>
                      <a:pt x="26" y="64"/>
                    </a:lnTo>
                    <a:lnTo>
                      <a:pt x="12" y="74"/>
                    </a:lnTo>
                    <a:lnTo>
                      <a:pt x="4" y="82"/>
                    </a:lnTo>
                    <a:lnTo>
                      <a:pt x="2" y="88"/>
                    </a:lnTo>
                    <a:lnTo>
                      <a:pt x="0" y="92"/>
                    </a:lnTo>
                    <a:lnTo>
                      <a:pt x="0" y="92"/>
                    </a:lnTo>
                    <a:lnTo>
                      <a:pt x="2" y="96"/>
                    </a:lnTo>
                    <a:lnTo>
                      <a:pt x="4" y="102"/>
                    </a:lnTo>
                    <a:lnTo>
                      <a:pt x="12" y="110"/>
                    </a:lnTo>
                    <a:lnTo>
                      <a:pt x="26" y="118"/>
                    </a:lnTo>
                    <a:lnTo>
                      <a:pt x="46" y="128"/>
                    </a:lnTo>
                    <a:lnTo>
                      <a:pt x="72" y="136"/>
                    </a:lnTo>
                    <a:lnTo>
                      <a:pt x="100" y="142"/>
                    </a:lnTo>
                    <a:lnTo>
                      <a:pt x="134" y="150"/>
                    </a:lnTo>
                    <a:lnTo>
                      <a:pt x="172" y="156"/>
                    </a:lnTo>
                    <a:lnTo>
                      <a:pt x="260" y="168"/>
                    </a:lnTo>
                    <a:lnTo>
                      <a:pt x="360" y="176"/>
                    </a:lnTo>
                    <a:lnTo>
                      <a:pt x="472" y="182"/>
                    </a:lnTo>
                    <a:lnTo>
                      <a:pt x="592" y="184"/>
                    </a:lnTo>
                    <a:lnTo>
                      <a:pt x="592" y="184"/>
                    </a:lnTo>
                    <a:lnTo>
                      <a:pt x="714" y="182"/>
                    </a:lnTo>
                    <a:lnTo>
                      <a:pt x="826" y="176"/>
                    </a:lnTo>
                    <a:lnTo>
                      <a:pt x="928" y="168"/>
                    </a:lnTo>
                    <a:lnTo>
                      <a:pt x="1016" y="156"/>
                    </a:lnTo>
                    <a:lnTo>
                      <a:pt x="1054" y="150"/>
                    </a:lnTo>
                    <a:lnTo>
                      <a:pt x="1088" y="142"/>
                    </a:lnTo>
                    <a:lnTo>
                      <a:pt x="1118" y="136"/>
                    </a:lnTo>
                    <a:lnTo>
                      <a:pt x="1142" y="128"/>
                    </a:lnTo>
                    <a:lnTo>
                      <a:pt x="1162" y="118"/>
                    </a:lnTo>
                    <a:lnTo>
                      <a:pt x="1176" y="110"/>
                    </a:lnTo>
                    <a:lnTo>
                      <a:pt x="1184" y="102"/>
                    </a:lnTo>
                    <a:lnTo>
                      <a:pt x="1188" y="96"/>
                    </a:lnTo>
                    <a:lnTo>
                      <a:pt x="1188" y="92"/>
                    </a:lnTo>
                    <a:lnTo>
                      <a:pt x="1188" y="92"/>
                    </a:lnTo>
                    <a:lnTo>
                      <a:pt x="1188" y="88"/>
                    </a:lnTo>
                    <a:lnTo>
                      <a:pt x="1184" y="82"/>
                    </a:lnTo>
                    <a:lnTo>
                      <a:pt x="1176" y="74"/>
                    </a:lnTo>
                    <a:lnTo>
                      <a:pt x="1162" y="64"/>
                    </a:lnTo>
                    <a:lnTo>
                      <a:pt x="1142" y="56"/>
                    </a:lnTo>
                    <a:lnTo>
                      <a:pt x="1118" y="48"/>
                    </a:lnTo>
                    <a:lnTo>
                      <a:pt x="1088" y="40"/>
                    </a:lnTo>
                    <a:lnTo>
                      <a:pt x="1054" y="34"/>
                    </a:lnTo>
                    <a:lnTo>
                      <a:pt x="1016" y="26"/>
                    </a:lnTo>
                    <a:lnTo>
                      <a:pt x="928" y="16"/>
                    </a:lnTo>
                    <a:lnTo>
                      <a:pt x="826" y="8"/>
                    </a:lnTo>
                    <a:lnTo>
                      <a:pt x="714" y="2"/>
                    </a:lnTo>
                    <a:lnTo>
                      <a:pt x="59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1" name="Freeform 719"/>
              <p:cNvSpPr>
                <a:spLocks/>
              </p:cNvSpPr>
              <p:nvPr/>
            </p:nvSpPr>
            <p:spPr bwMode="auto">
              <a:xfrm>
                <a:off x="3141" y="3602"/>
                <a:ext cx="1184" cy="182"/>
              </a:xfrm>
              <a:custGeom>
                <a:avLst/>
                <a:gdLst>
                  <a:gd name="T0" fmla="*/ 590 w 1184"/>
                  <a:gd name="T1" fmla="*/ 182 h 182"/>
                  <a:gd name="T2" fmla="*/ 590 w 1184"/>
                  <a:gd name="T3" fmla="*/ 182 h 182"/>
                  <a:gd name="T4" fmla="*/ 470 w 1184"/>
                  <a:gd name="T5" fmla="*/ 180 h 182"/>
                  <a:gd name="T6" fmla="*/ 360 w 1184"/>
                  <a:gd name="T7" fmla="*/ 174 h 182"/>
                  <a:gd name="T8" fmla="*/ 260 w 1184"/>
                  <a:gd name="T9" fmla="*/ 166 h 182"/>
                  <a:gd name="T10" fmla="*/ 172 w 1184"/>
                  <a:gd name="T11" fmla="*/ 154 h 182"/>
                  <a:gd name="T12" fmla="*/ 134 w 1184"/>
                  <a:gd name="T13" fmla="*/ 148 h 182"/>
                  <a:gd name="T14" fmla="*/ 100 w 1184"/>
                  <a:gd name="T15" fmla="*/ 140 h 182"/>
                  <a:gd name="T16" fmla="*/ 72 w 1184"/>
                  <a:gd name="T17" fmla="*/ 134 h 182"/>
                  <a:gd name="T18" fmla="*/ 46 w 1184"/>
                  <a:gd name="T19" fmla="*/ 126 h 182"/>
                  <a:gd name="T20" fmla="*/ 26 w 1184"/>
                  <a:gd name="T21" fmla="*/ 116 h 182"/>
                  <a:gd name="T22" fmla="*/ 12 w 1184"/>
                  <a:gd name="T23" fmla="*/ 108 h 182"/>
                  <a:gd name="T24" fmla="*/ 4 w 1184"/>
                  <a:gd name="T25" fmla="*/ 100 h 182"/>
                  <a:gd name="T26" fmla="*/ 2 w 1184"/>
                  <a:gd name="T27" fmla="*/ 94 h 182"/>
                  <a:gd name="T28" fmla="*/ 0 w 1184"/>
                  <a:gd name="T29" fmla="*/ 90 h 182"/>
                  <a:gd name="T30" fmla="*/ 0 w 1184"/>
                  <a:gd name="T31" fmla="*/ 90 h 182"/>
                  <a:gd name="T32" fmla="*/ 2 w 1184"/>
                  <a:gd name="T33" fmla="*/ 86 h 182"/>
                  <a:gd name="T34" fmla="*/ 4 w 1184"/>
                  <a:gd name="T35" fmla="*/ 80 h 182"/>
                  <a:gd name="T36" fmla="*/ 12 w 1184"/>
                  <a:gd name="T37" fmla="*/ 72 h 182"/>
                  <a:gd name="T38" fmla="*/ 26 w 1184"/>
                  <a:gd name="T39" fmla="*/ 62 h 182"/>
                  <a:gd name="T40" fmla="*/ 46 w 1184"/>
                  <a:gd name="T41" fmla="*/ 54 h 182"/>
                  <a:gd name="T42" fmla="*/ 72 w 1184"/>
                  <a:gd name="T43" fmla="*/ 46 h 182"/>
                  <a:gd name="T44" fmla="*/ 100 w 1184"/>
                  <a:gd name="T45" fmla="*/ 38 h 182"/>
                  <a:gd name="T46" fmla="*/ 134 w 1184"/>
                  <a:gd name="T47" fmla="*/ 32 h 182"/>
                  <a:gd name="T48" fmla="*/ 172 w 1184"/>
                  <a:gd name="T49" fmla="*/ 24 h 182"/>
                  <a:gd name="T50" fmla="*/ 260 w 1184"/>
                  <a:gd name="T51" fmla="*/ 14 h 182"/>
                  <a:gd name="T52" fmla="*/ 360 w 1184"/>
                  <a:gd name="T53" fmla="*/ 6 h 182"/>
                  <a:gd name="T54" fmla="*/ 470 w 1184"/>
                  <a:gd name="T55" fmla="*/ 0 h 182"/>
                  <a:gd name="T56" fmla="*/ 590 w 1184"/>
                  <a:gd name="T57" fmla="*/ 0 h 182"/>
                  <a:gd name="T58" fmla="*/ 590 w 1184"/>
                  <a:gd name="T59" fmla="*/ 0 h 182"/>
                  <a:gd name="T60" fmla="*/ 712 w 1184"/>
                  <a:gd name="T61" fmla="*/ 0 h 182"/>
                  <a:gd name="T62" fmla="*/ 824 w 1184"/>
                  <a:gd name="T63" fmla="*/ 6 h 182"/>
                  <a:gd name="T64" fmla="*/ 924 w 1184"/>
                  <a:gd name="T65" fmla="*/ 14 h 182"/>
                  <a:gd name="T66" fmla="*/ 1012 w 1184"/>
                  <a:gd name="T67" fmla="*/ 24 h 182"/>
                  <a:gd name="T68" fmla="*/ 1050 w 1184"/>
                  <a:gd name="T69" fmla="*/ 32 h 182"/>
                  <a:gd name="T70" fmla="*/ 1084 w 1184"/>
                  <a:gd name="T71" fmla="*/ 38 h 182"/>
                  <a:gd name="T72" fmla="*/ 1114 w 1184"/>
                  <a:gd name="T73" fmla="*/ 46 h 182"/>
                  <a:gd name="T74" fmla="*/ 1138 w 1184"/>
                  <a:gd name="T75" fmla="*/ 54 h 182"/>
                  <a:gd name="T76" fmla="*/ 1158 w 1184"/>
                  <a:gd name="T77" fmla="*/ 62 h 182"/>
                  <a:gd name="T78" fmla="*/ 1172 w 1184"/>
                  <a:gd name="T79" fmla="*/ 72 h 182"/>
                  <a:gd name="T80" fmla="*/ 1180 w 1184"/>
                  <a:gd name="T81" fmla="*/ 80 h 182"/>
                  <a:gd name="T82" fmla="*/ 1184 w 1184"/>
                  <a:gd name="T83" fmla="*/ 86 h 182"/>
                  <a:gd name="T84" fmla="*/ 1184 w 1184"/>
                  <a:gd name="T85" fmla="*/ 90 h 182"/>
                  <a:gd name="T86" fmla="*/ 1184 w 1184"/>
                  <a:gd name="T87" fmla="*/ 90 h 182"/>
                  <a:gd name="T88" fmla="*/ 1184 w 1184"/>
                  <a:gd name="T89" fmla="*/ 94 h 182"/>
                  <a:gd name="T90" fmla="*/ 1180 w 1184"/>
                  <a:gd name="T91" fmla="*/ 100 h 182"/>
                  <a:gd name="T92" fmla="*/ 1172 w 1184"/>
                  <a:gd name="T93" fmla="*/ 108 h 182"/>
                  <a:gd name="T94" fmla="*/ 1158 w 1184"/>
                  <a:gd name="T95" fmla="*/ 116 h 182"/>
                  <a:gd name="T96" fmla="*/ 1138 w 1184"/>
                  <a:gd name="T97" fmla="*/ 126 h 182"/>
                  <a:gd name="T98" fmla="*/ 1114 w 1184"/>
                  <a:gd name="T99" fmla="*/ 134 h 182"/>
                  <a:gd name="T100" fmla="*/ 1084 w 1184"/>
                  <a:gd name="T101" fmla="*/ 140 h 182"/>
                  <a:gd name="T102" fmla="*/ 1050 w 1184"/>
                  <a:gd name="T103" fmla="*/ 148 h 182"/>
                  <a:gd name="T104" fmla="*/ 1012 w 1184"/>
                  <a:gd name="T105" fmla="*/ 154 h 182"/>
                  <a:gd name="T106" fmla="*/ 924 w 1184"/>
                  <a:gd name="T107" fmla="*/ 166 h 182"/>
                  <a:gd name="T108" fmla="*/ 824 w 1184"/>
                  <a:gd name="T109" fmla="*/ 174 h 182"/>
                  <a:gd name="T110" fmla="*/ 712 w 1184"/>
                  <a:gd name="T111" fmla="*/ 180 h 182"/>
                  <a:gd name="T112" fmla="*/ 590 w 1184"/>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182"/>
                    </a:moveTo>
                    <a:lnTo>
                      <a:pt x="590" y="182"/>
                    </a:lnTo>
                    <a:lnTo>
                      <a:pt x="470" y="180"/>
                    </a:lnTo>
                    <a:lnTo>
                      <a:pt x="360" y="174"/>
                    </a:lnTo>
                    <a:lnTo>
                      <a:pt x="260" y="166"/>
                    </a:lnTo>
                    <a:lnTo>
                      <a:pt x="172" y="154"/>
                    </a:lnTo>
                    <a:lnTo>
                      <a:pt x="134" y="148"/>
                    </a:lnTo>
                    <a:lnTo>
                      <a:pt x="100" y="140"/>
                    </a:lnTo>
                    <a:lnTo>
                      <a:pt x="72" y="134"/>
                    </a:lnTo>
                    <a:lnTo>
                      <a:pt x="46" y="126"/>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2" y="46"/>
                    </a:lnTo>
                    <a:lnTo>
                      <a:pt x="100" y="38"/>
                    </a:lnTo>
                    <a:lnTo>
                      <a:pt x="134" y="32"/>
                    </a:lnTo>
                    <a:lnTo>
                      <a:pt x="172" y="24"/>
                    </a:lnTo>
                    <a:lnTo>
                      <a:pt x="260" y="14"/>
                    </a:lnTo>
                    <a:lnTo>
                      <a:pt x="360" y="6"/>
                    </a:lnTo>
                    <a:lnTo>
                      <a:pt x="470" y="0"/>
                    </a:lnTo>
                    <a:lnTo>
                      <a:pt x="590" y="0"/>
                    </a:lnTo>
                    <a:lnTo>
                      <a:pt x="590" y="0"/>
                    </a:lnTo>
                    <a:lnTo>
                      <a:pt x="712" y="0"/>
                    </a:lnTo>
                    <a:lnTo>
                      <a:pt x="824" y="6"/>
                    </a:lnTo>
                    <a:lnTo>
                      <a:pt x="924" y="14"/>
                    </a:lnTo>
                    <a:lnTo>
                      <a:pt x="1012" y="24"/>
                    </a:lnTo>
                    <a:lnTo>
                      <a:pt x="1050" y="32"/>
                    </a:lnTo>
                    <a:lnTo>
                      <a:pt x="1084" y="38"/>
                    </a:lnTo>
                    <a:lnTo>
                      <a:pt x="1114" y="46"/>
                    </a:lnTo>
                    <a:lnTo>
                      <a:pt x="1138" y="54"/>
                    </a:lnTo>
                    <a:lnTo>
                      <a:pt x="1158" y="62"/>
                    </a:lnTo>
                    <a:lnTo>
                      <a:pt x="1172" y="72"/>
                    </a:lnTo>
                    <a:lnTo>
                      <a:pt x="1180" y="80"/>
                    </a:lnTo>
                    <a:lnTo>
                      <a:pt x="1184" y="86"/>
                    </a:lnTo>
                    <a:lnTo>
                      <a:pt x="1184" y="90"/>
                    </a:lnTo>
                    <a:lnTo>
                      <a:pt x="1184" y="90"/>
                    </a:lnTo>
                    <a:lnTo>
                      <a:pt x="1184" y="94"/>
                    </a:lnTo>
                    <a:lnTo>
                      <a:pt x="1180" y="100"/>
                    </a:lnTo>
                    <a:lnTo>
                      <a:pt x="1172" y="108"/>
                    </a:lnTo>
                    <a:lnTo>
                      <a:pt x="1158" y="116"/>
                    </a:lnTo>
                    <a:lnTo>
                      <a:pt x="1138" y="126"/>
                    </a:lnTo>
                    <a:lnTo>
                      <a:pt x="1114" y="134"/>
                    </a:lnTo>
                    <a:lnTo>
                      <a:pt x="1084" y="140"/>
                    </a:lnTo>
                    <a:lnTo>
                      <a:pt x="1050" y="148"/>
                    </a:lnTo>
                    <a:lnTo>
                      <a:pt x="1012" y="154"/>
                    </a:lnTo>
                    <a:lnTo>
                      <a:pt x="924" y="166"/>
                    </a:lnTo>
                    <a:lnTo>
                      <a:pt x="824" y="174"/>
                    </a:lnTo>
                    <a:lnTo>
                      <a:pt x="712" y="180"/>
                    </a:lnTo>
                    <a:lnTo>
                      <a:pt x="590"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2" name="Freeform 720"/>
              <p:cNvSpPr>
                <a:spLocks/>
              </p:cNvSpPr>
              <p:nvPr/>
            </p:nvSpPr>
            <p:spPr bwMode="auto">
              <a:xfrm>
                <a:off x="3139" y="3600"/>
                <a:ext cx="1188" cy="184"/>
              </a:xfrm>
              <a:custGeom>
                <a:avLst/>
                <a:gdLst>
                  <a:gd name="T0" fmla="*/ 592 w 1188"/>
                  <a:gd name="T1" fmla="*/ 0 h 184"/>
                  <a:gd name="T2" fmla="*/ 592 w 1188"/>
                  <a:gd name="T3" fmla="*/ 0 h 184"/>
                  <a:gd name="T4" fmla="*/ 472 w 1188"/>
                  <a:gd name="T5" fmla="*/ 2 h 184"/>
                  <a:gd name="T6" fmla="*/ 360 w 1188"/>
                  <a:gd name="T7" fmla="*/ 8 h 184"/>
                  <a:gd name="T8" fmla="*/ 260 w 1188"/>
                  <a:gd name="T9" fmla="*/ 16 h 184"/>
                  <a:gd name="T10" fmla="*/ 172 w 1188"/>
                  <a:gd name="T11" fmla="*/ 26 h 184"/>
                  <a:gd name="T12" fmla="*/ 134 w 1188"/>
                  <a:gd name="T13" fmla="*/ 34 h 184"/>
                  <a:gd name="T14" fmla="*/ 100 w 1188"/>
                  <a:gd name="T15" fmla="*/ 40 h 184"/>
                  <a:gd name="T16" fmla="*/ 72 w 1188"/>
                  <a:gd name="T17" fmla="*/ 48 h 184"/>
                  <a:gd name="T18" fmla="*/ 46 w 1188"/>
                  <a:gd name="T19" fmla="*/ 56 h 184"/>
                  <a:gd name="T20" fmla="*/ 26 w 1188"/>
                  <a:gd name="T21" fmla="*/ 64 h 184"/>
                  <a:gd name="T22" fmla="*/ 12 w 1188"/>
                  <a:gd name="T23" fmla="*/ 74 h 184"/>
                  <a:gd name="T24" fmla="*/ 4 w 1188"/>
                  <a:gd name="T25" fmla="*/ 82 h 184"/>
                  <a:gd name="T26" fmla="*/ 2 w 1188"/>
                  <a:gd name="T27" fmla="*/ 88 h 184"/>
                  <a:gd name="T28" fmla="*/ 0 w 1188"/>
                  <a:gd name="T29" fmla="*/ 92 h 184"/>
                  <a:gd name="T30" fmla="*/ 0 w 1188"/>
                  <a:gd name="T31" fmla="*/ 92 h 184"/>
                  <a:gd name="T32" fmla="*/ 2 w 1188"/>
                  <a:gd name="T33" fmla="*/ 96 h 184"/>
                  <a:gd name="T34" fmla="*/ 4 w 1188"/>
                  <a:gd name="T35" fmla="*/ 102 h 184"/>
                  <a:gd name="T36" fmla="*/ 12 w 1188"/>
                  <a:gd name="T37" fmla="*/ 110 h 184"/>
                  <a:gd name="T38" fmla="*/ 26 w 1188"/>
                  <a:gd name="T39" fmla="*/ 118 h 184"/>
                  <a:gd name="T40" fmla="*/ 46 w 1188"/>
                  <a:gd name="T41" fmla="*/ 128 h 184"/>
                  <a:gd name="T42" fmla="*/ 72 w 1188"/>
                  <a:gd name="T43" fmla="*/ 136 h 184"/>
                  <a:gd name="T44" fmla="*/ 100 w 1188"/>
                  <a:gd name="T45" fmla="*/ 142 h 184"/>
                  <a:gd name="T46" fmla="*/ 134 w 1188"/>
                  <a:gd name="T47" fmla="*/ 150 h 184"/>
                  <a:gd name="T48" fmla="*/ 172 w 1188"/>
                  <a:gd name="T49" fmla="*/ 156 h 184"/>
                  <a:gd name="T50" fmla="*/ 260 w 1188"/>
                  <a:gd name="T51" fmla="*/ 168 h 184"/>
                  <a:gd name="T52" fmla="*/ 360 w 1188"/>
                  <a:gd name="T53" fmla="*/ 176 h 184"/>
                  <a:gd name="T54" fmla="*/ 472 w 1188"/>
                  <a:gd name="T55" fmla="*/ 182 h 184"/>
                  <a:gd name="T56" fmla="*/ 592 w 1188"/>
                  <a:gd name="T57" fmla="*/ 184 h 184"/>
                  <a:gd name="T58" fmla="*/ 592 w 1188"/>
                  <a:gd name="T59" fmla="*/ 184 h 184"/>
                  <a:gd name="T60" fmla="*/ 714 w 1188"/>
                  <a:gd name="T61" fmla="*/ 182 h 184"/>
                  <a:gd name="T62" fmla="*/ 826 w 1188"/>
                  <a:gd name="T63" fmla="*/ 176 h 184"/>
                  <a:gd name="T64" fmla="*/ 928 w 1188"/>
                  <a:gd name="T65" fmla="*/ 168 h 184"/>
                  <a:gd name="T66" fmla="*/ 1016 w 1188"/>
                  <a:gd name="T67" fmla="*/ 156 h 184"/>
                  <a:gd name="T68" fmla="*/ 1054 w 1188"/>
                  <a:gd name="T69" fmla="*/ 150 h 184"/>
                  <a:gd name="T70" fmla="*/ 1088 w 1188"/>
                  <a:gd name="T71" fmla="*/ 142 h 184"/>
                  <a:gd name="T72" fmla="*/ 1118 w 1188"/>
                  <a:gd name="T73" fmla="*/ 136 h 184"/>
                  <a:gd name="T74" fmla="*/ 1142 w 1188"/>
                  <a:gd name="T75" fmla="*/ 128 h 184"/>
                  <a:gd name="T76" fmla="*/ 1162 w 1188"/>
                  <a:gd name="T77" fmla="*/ 118 h 184"/>
                  <a:gd name="T78" fmla="*/ 1176 w 1188"/>
                  <a:gd name="T79" fmla="*/ 110 h 184"/>
                  <a:gd name="T80" fmla="*/ 1184 w 1188"/>
                  <a:gd name="T81" fmla="*/ 102 h 184"/>
                  <a:gd name="T82" fmla="*/ 1188 w 1188"/>
                  <a:gd name="T83" fmla="*/ 96 h 184"/>
                  <a:gd name="T84" fmla="*/ 1188 w 1188"/>
                  <a:gd name="T85" fmla="*/ 92 h 184"/>
                  <a:gd name="T86" fmla="*/ 1188 w 1188"/>
                  <a:gd name="T87" fmla="*/ 92 h 184"/>
                  <a:gd name="T88" fmla="*/ 1188 w 1188"/>
                  <a:gd name="T89" fmla="*/ 88 h 184"/>
                  <a:gd name="T90" fmla="*/ 1184 w 1188"/>
                  <a:gd name="T91" fmla="*/ 82 h 184"/>
                  <a:gd name="T92" fmla="*/ 1176 w 1188"/>
                  <a:gd name="T93" fmla="*/ 74 h 184"/>
                  <a:gd name="T94" fmla="*/ 1162 w 1188"/>
                  <a:gd name="T95" fmla="*/ 64 h 184"/>
                  <a:gd name="T96" fmla="*/ 1142 w 1188"/>
                  <a:gd name="T97" fmla="*/ 56 h 184"/>
                  <a:gd name="T98" fmla="*/ 1118 w 1188"/>
                  <a:gd name="T99" fmla="*/ 48 h 184"/>
                  <a:gd name="T100" fmla="*/ 1088 w 1188"/>
                  <a:gd name="T101" fmla="*/ 40 h 184"/>
                  <a:gd name="T102" fmla="*/ 1054 w 1188"/>
                  <a:gd name="T103" fmla="*/ 34 h 184"/>
                  <a:gd name="T104" fmla="*/ 1016 w 1188"/>
                  <a:gd name="T105" fmla="*/ 26 h 184"/>
                  <a:gd name="T106" fmla="*/ 928 w 1188"/>
                  <a:gd name="T107" fmla="*/ 16 h 184"/>
                  <a:gd name="T108" fmla="*/ 826 w 1188"/>
                  <a:gd name="T109" fmla="*/ 8 h 184"/>
                  <a:gd name="T110" fmla="*/ 714 w 1188"/>
                  <a:gd name="T111" fmla="*/ 2 h 184"/>
                  <a:gd name="T112" fmla="*/ 592 w 118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8" h="184">
                    <a:moveTo>
                      <a:pt x="592" y="0"/>
                    </a:moveTo>
                    <a:lnTo>
                      <a:pt x="592" y="0"/>
                    </a:lnTo>
                    <a:lnTo>
                      <a:pt x="472" y="2"/>
                    </a:lnTo>
                    <a:lnTo>
                      <a:pt x="360" y="8"/>
                    </a:lnTo>
                    <a:lnTo>
                      <a:pt x="260" y="16"/>
                    </a:lnTo>
                    <a:lnTo>
                      <a:pt x="172" y="26"/>
                    </a:lnTo>
                    <a:lnTo>
                      <a:pt x="134" y="34"/>
                    </a:lnTo>
                    <a:lnTo>
                      <a:pt x="100" y="40"/>
                    </a:lnTo>
                    <a:lnTo>
                      <a:pt x="72" y="48"/>
                    </a:lnTo>
                    <a:lnTo>
                      <a:pt x="46" y="56"/>
                    </a:lnTo>
                    <a:lnTo>
                      <a:pt x="26" y="64"/>
                    </a:lnTo>
                    <a:lnTo>
                      <a:pt x="12" y="74"/>
                    </a:lnTo>
                    <a:lnTo>
                      <a:pt x="4" y="82"/>
                    </a:lnTo>
                    <a:lnTo>
                      <a:pt x="2" y="88"/>
                    </a:lnTo>
                    <a:lnTo>
                      <a:pt x="0" y="92"/>
                    </a:lnTo>
                    <a:lnTo>
                      <a:pt x="0" y="92"/>
                    </a:lnTo>
                    <a:lnTo>
                      <a:pt x="2" y="96"/>
                    </a:lnTo>
                    <a:lnTo>
                      <a:pt x="4" y="102"/>
                    </a:lnTo>
                    <a:lnTo>
                      <a:pt x="12" y="110"/>
                    </a:lnTo>
                    <a:lnTo>
                      <a:pt x="26" y="118"/>
                    </a:lnTo>
                    <a:lnTo>
                      <a:pt x="46" y="128"/>
                    </a:lnTo>
                    <a:lnTo>
                      <a:pt x="72" y="136"/>
                    </a:lnTo>
                    <a:lnTo>
                      <a:pt x="100" y="142"/>
                    </a:lnTo>
                    <a:lnTo>
                      <a:pt x="134" y="150"/>
                    </a:lnTo>
                    <a:lnTo>
                      <a:pt x="172" y="156"/>
                    </a:lnTo>
                    <a:lnTo>
                      <a:pt x="260" y="168"/>
                    </a:lnTo>
                    <a:lnTo>
                      <a:pt x="360" y="176"/>
                    </a:lnTo>
                    <a:lnTo>
                      <a:pt x="472" y="182"/>
                    </a:lnTo>
                    <a:lnTo>
                      <a:pt x="592" y="184"/>
                    </a:lnTo>
                    <a:lnTo>
                      <a:pt x="592" y="184"/>
                    </a:lnTo>
                    <a:lnTo>
                      <a:pt x="714" y="182"/>
                    </a:lnTo>
                    <a:lnTo>
                      <a:pt x="826" y="176"/>
                    </a:lnTo>
                    <a:lnTo>
                      <a:pt x="928" y="168"/>
                    </a:lnTo>
                    <a:lnTo>
                      <a:pt x="1016" y="156"/>
                    </a:lnTo>
                    <a:lnTo>
                      <a:pt x="1054" y="150"/>
                    </a:lnTo>
                    <a:lnTo>
                      <a:pt x="1088" y="142"/>
                    </a:lnTo>
                    <a:lnTo>
                      <a:pt x="1118" y="136"/>
                    </a:lnTo>
                    <a:lnTo>
                      <a:pt x="1142" y="128"/>
                    </a:lnTo>
                    <a:lnTo>
                      <a:pt x="1162" y="118"/>
                    </a:lnTo>
                    <a:lnTo>
                      <a:pt x="1176" y="110"/>
                    </a:lnTo>
                    <a:lnTo>
                      <a:pt x="1184" y="102"/>
                    </a:lnTo>
                    <a:lnTo>
                      <a:pt x="1188" y="96"/>
                    </a:lnTo>
                    <a:lnTo>
                      <a:pt x="1188" y="92"/>
                    </a:lnTo>
                    <a:lnTo>
                      <a:pt x="1188" y="92"/>
                    </a:lnTo>
                    <a:lnTo>
                      <a:pt x="1188" y="88"/>
                    </a:lnTo>
                    <a:lnTo>
                      <a:pt x="1184" y="82"/>
                    </a:lnTo>
                    <a:lnTo>
                      <a:pt x="1176" y="74"/>
                    </a:lnTo>
                    <a:lnTo>
                      <a:pt x="1162" y="64"/>
                    </a:lnTo>
                    <a:lnTo>
                      <a:pt x="1142" y="56"/>
                    </a:lnTo>
                    <a:lnTo>
                      <a:pt x="1118" y="48"/>
                    </a:lnTo>
                    <a:lnTo>
                      <a:pt x="1088" y="40"/>
                    </a:lnTo>
                    <a:lnTo>
                      <a:pt x="1054" y="34"/>
                    </a:lnTo>
                    <a:lnTo>
                      <a:pt x="1016" y="26"/>
                    </a:lnTo>
                    <a:lnTo>
                      <a:pt x="928" y="16"/>
                    </a:lnTo>
                    <a:lnTo>
                      <a:pt x="826" y="8"/>
                    </a:lnTo>
                    <a:lnTo>
                      <a:pt x="714" y="2"/>
                    </a:lnTo>
                    <a:lnTo>
                      <a:pt x="5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3" name="Freeform 721"/>
              <p:cNvSpPr>
                <a:spLocks noEditPoints="1"/>
              </p:cNvSpPr>
              <p:nvPr/>
            </p:nvSpPr>
            <p:spPr bwMode="auto">
              <a:xfrm>
                <a:off x="3141" y="3602"/>
                <a:ext cx="1184" cy="182"/>
              </a:xfrm>
              <a:custGeom>
                <a:avLst/>
                <a:gdLst>
                  <a:gd name="T0" fmla="*/ 590 w 1184"/>
                  <a:gd name="T1" fmla="*/ 182 h 182"/>
                  <a:gd name="T2" fmla="*/ 360 w 1184"/>
                  <a:gd name="T3" fmla="*/ 174 h 182"/>
                  <a:gd name="T4" fmla="*/ 174 w 1184"/>
                  <a:gd name="T5" fmla="*/ 154 h 182"/>
                  <a:gd name="T6" fmla="*/ 102 w 1184"/>
                  <a:gd name="T7" fmla="*/ 140 h 182"/>
                  <a:gd name="T8" fmla="*/ 48 w 1184"/>
                  <a:gd name="T9" fmla="*/ 124 h 182"/>
                  <a:gd name="T10" fmla="*/ 14 w 1184"/>
                  <a:gd name="T11" fmla="*/ 108 h 182"/>
                  <a:gd name="T12" fmla="*/ 4 w 1184"/>
                  <a:gd name="T13" fmla="*/ 94 h 182"/>
                  <a:gd name="T14" fmla="*/ 2 w 1184"/>
                  <a:gd name="T15" fmla="*/ 90 h 182"/>
                  <a:gd name="T16" fmla="*/ 6 w 1184"/>
                  <a:gd name="T17" fmla="*/ 80 h 182"/>
                  <a:gd name="T18" fmla="*/ 28 w 1184"/>
                  <a:gd name="T19" fmla="*/ 62 h 182"/>
                  <a:gd name="T20" fmla="*/ 72 w 1184"/>
                  <a:gd name="T21" fmla="*/ 46 h 182"/>
                  <a:gd name="T22" fmla="*/ 136 w 1184"/>
                  <a:gd name="T23" fmla="*/ 32 h 182"/>
                  <a:gd name="T24" fmla="*/ 260 w 1184"/>
                  <a:gd name="T25" fmla="*/ 14 h 182"/>
                  <a:gd name="T26" fmla="*/ 472 w 1184"/>
                  <a:gd name="T27" fmla="*/ 2 h 182"/>
                  <a:gd name="T28" fmla="*/ 590 w 1184"/>
                  <a:gd name="T29" fmla="*/ 0 h 182"/>
                  <a:gd name="T30" fmla="*/ 822 w 1184"/>
                  <a:gd name="T31" fmla="*/ 6 h 182"/>
                  <a:gd name="T32" fmla="*/ 1010 w 1184"/>
                  <a:gd name="T33" fmla="*/ 26 h 182"/>
                  <a:gd name="T34" fmla="*/ 1082 w 1184"/>
                  <a:gd name="T35" fmla="*/ 38 h 182"/>
                  <a:gd name="T36" fmla="*/ 1136 w 1184"/>
                  <a:gd name="T37" fmla="*/ 54 h 182"/>
                  <a:gd name="T38" fmla="*/ 1170 w 1184"/>
                  <a:gd name="T39" fmla="*/ 72 h 182"/>
                  <a:gd name="T40" fmla="*/ 1182 w 1184"/>
                  <a:gd name="T41" fmla="*/ 86 h 182"/>
                  <a:gd name="T42" fmla="*/ 1182 w 1184"/>
                  <a:gd name="T43" fmla="*/ 90 h 182"/>
                  <a:gd name="T44" fmla="*/ 1178 w 1184"/>
                  <a:gd name="T45" fmla="*/ 100 h 182"/>
                  <a:gd name="T46" fmla="*/ 1156 w 1184"/>
                  <a:gd name="T47" fmla="*/ 116 h 182"/>
                  <a:gd name="T48" fmla="*/ 1112 w 1184"/>
                  <a:gd name="T49" fmla="*/ 132 h 182"/>
                  <a:gd name="T50" fmla="*/ 1048 w 1184"/>
                  <a:gd name="T51" fmla="*/ 148 h 182"/>
                  <a:gd name="T52" fmla="*/ 924 w 1184"/>
                  <a:gd name="T53" fmla="*/ 166 h 182"/>
                  <a:gd name="T54" fmla="*/ 712 w 1184"/>
                  <a:gd name="T55" fmla="*/ 180 h 182"/>
                  <a:gd name="T56" fmla="*/ 590 w 1184"/>
                  <a:gd name="T57" fmla="*/ 0 h 182"/>
                  <a:gd name="T58" fmla="*/ 470 w 1184"/>
                  <a:gd name="T59" fmla="*/ 0 h 182"/>
                  <a:gd name="T60" fmla="*/ 260 w 1184"/>
                  <a:gd name="T61" fmla="*/ 14 h 182"/>
                  <a:gd name="T62" fmla="*/ 134 w 1184"/>
                  <a:gd name="T63" fmla="*/ 32 h 182"/>
                  <a:gd name="T64" fmla="*/ 72 w 1184"/>
                  <a:gd name="T65" fmla="*/ 46 h 182"/>
                  <a:gd name="T66" fmla="*/ 26 w 1184"/>
                  <a:gd name="T67" fmla="*/ 62 h 182"/>
                  <a:gd name="T68" fmla="*/ 4 w 1184"/>
                  <a:gd name="T69" fmla="*/ 80 h 182"/>
                  <a:gd name="T70" fmla="*/ 0 w 1184"/>
                  <a:gd name="T71" fmla="*/ 90 h 182"/>
                  <a:gd name="T72" fmla="*/ 2 w 1184"/>
                  <a:gd name="T73" fmla="*/ 94 h 182"/>
                  <a:gd name="T74" fmla="*/ 12 w 1184"/>
                  <a:gd name="T75" fmla="*/ 108 h 182"/>
                  <a:gd name="T76" fmla="*/ 46 w 1184"/>
                  <a:gd name="T77" fmla="*/ 126 h 182"/>
                  <a:gd name="T78" fmla="*/ 100 w 1184"/>
                  <a:gd name="T79" fmla="*/ 140 h 182"/>
                  <a:gd name="T80" fmla="*/ 172 w 1184"/>
                  <a:gd name="T81" fmla="*/ 154 h 182"/>
                  <a:gd name="T82" fmla="*/ 360 w 1184"/>
                  <a:gd name="T83" fmla="*/ 174 h 182"/>
                  <a:gd name="T84" fmla="*/ 590 w 1184"/>
                  <a:gd name="T85" fmla="*/ 182 h 182"/>
                  <a:gd name="T86" fmla="*/ 712 w 1184"/>
                  <a:gd name="T87" fmla="*/ 180 h 182"/>
                  <a:gd name="T88" fmla="*/ 924 w 1184"/>
                  <a:gd name="T89" fmla="*/ 166 h 182"/>
                  <a:gd name="T90" fmla="*/ 1050 w 1184"/>
                  <a:gd name="T91" fmla="*/ 148 h 182"/>
                  <a:gd name="T92" fmla="*/ 1114 w 1184"/>
                  <a:gd name="T93" fmla="*/ 134 h 182"/>
                  <a:gd name="T94" fmla="*/ 1158 w 1184"/>
                  <a:gd name="T95" fmla="*/ 116 h 182"/>
                  <a:gd name="T96" fmla="*/ 1180 w 1184"/>
                  <a:gd name="T97" fmla="*/ 100 h 182"/>
                  <a:gd name="T98" fmla="*/ 1184 w 1184"/>
                  <a:gd name="T99" fmla="*/ 90 h 182"/>
                  <a:gd name="T100" fmla="*/ 1184 w 1184"/>
                  <a:gd name="T101" fmla="*/ 86 h 182"/>
                  <a:gd name="T102" fmla="*/ 1172 w 1184"/>
                  <a:gd name="T103" fmla="*/ 72 h 182"/>
                  <a:gd name="T104" fmla="*/ 1138 w 1184"/>
                  <a:gd name="T105" fmla="*/ 54 h 182"/>
                  <a:gd name="T106" fmla="*/ 1084 w 1184"/>
                  <a:gd name="T107" fmla="*/ 38 h 182"/>
                  <a:gd name="T108" fmla="*/ 1012 w 1184"/>
                  <a:gd name="T109" fmla="*/ 24 h 182"/>
                  <a:gd name="T110" fmla="*/ 824 w 1184"/>
                  <a:gd name="T111" fmla="*/ 6 h 182"/>
                  <a:gd name="T112" fmla="*/ 590 w 118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182"/>
                    </a:moveTo>
                    <a:lnTo>
                      <a:pt x="590" y="182"/>
                    </a:lnTo>
                    <a:lnTo>
                      <a:pt x="472" y="180"/>
                    </a:lnTo>
                    <a:lnTo>
                      <a:pt x="360" y="174"/>
                    </a:lnTo>
                    <a:lnTo>
                      <a:pt x="260" y="166"/>
                    </a:lnTo>
                    <a:lnTo>
                      <a:pt x="174"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4" y="26"/>
                    </a:lnTo>
                    <a:lnTo>
                      <a:pt x="260" y="14"/>
                    </a:lnTo>
                    <a:lnTo>
                      <a:pt x="360" y="6"/>
                    </a:lnTo>
                    <a:lnTo>
                      <a:pt x="472" y="2"/>
                    </a:lnTo>
                    <a:lnTo>
                      <a:pt x="590" y="0"/>
                    </a:lnTo>
                    <a:lnTo>
                      <a:pt x="590" y="0"/>
                    </a:lnTo>
                    <a:lnTo>
                      <a:pt x="712" y="2"/>
                    </a:lnTo>
                    <a:lnTo>
                      <a:pt x="822" y="6"/>
                    </a:lnTo>
                    <a:lnTo>
                      <a:pt x="924" y="14"/>
                    </a:lnTo>
                    <a:lnTo>
                      <a:pt x="1010" y="26"/>
                    </a:lnTo>
                    <a:lnTo>
                      <a:pt x="1048" y="32"/>
                    </a:lnTo>
                    <a:lnTo>
                      <a:pt x="1082" y="38"/>
                    </a:lnTo>
                    <a:lnTo>
                      <a:pt x="1112" y="46"/>
                    </a:lnTo>
                    <a:lnTo>
                      <a:pt x="1136" y="54"/>
                    </a:lnTo>
                    <a:lnTo>
                      <a:pt x="1156" y="62"/>
                    </a:lnTo>
                    <a:lnTo>
                      <a:pt x="1170" y="72"/>
                    </a:lnTo>
                    <a:lnTo>
                      <a:pt x="1178" y="80"/>
                    </a:lnTo>
                    <a:lnTo>
                      <a:pt x="1182" y="86"/>
                    </a:lnTo>
                    <a:lnTo>
                      <a:pt x="1182" y="90"/>
                    </a:lnTo>
                    <a:lnTo>
                      <a:pt x="1182" y="90"/>
                    </a:lnTo>
                    <a:lnTo>
                      <a:pt x="1182" y="94"/>
                    </a:lnTo>
                    <a:lnTo>
                      <a:pt x="1178" y="100"/>
                    </a:lnTo>
                    <a:lnTo>
                      <a:pt x="1170" y="108"/>
                    </a:lnTo>
                    <a:lnTo>
                      <a:pt x="1156" y="116"/>
                    </a:lnTo>
                    <a:lnTo>
                      <a:pt x="1136" y="124"/>
                    </a:lnTo>
                    <a:lnTo>
                      <a:pt x="1112" y="132"/>
                    </a:lnTo>
                    <a:lnTo>
                      <a:pt x="1082" y="140"/>
                    </a:lnTo>
                    <a:lnTo>
                      <a:pt x="1048" y="148"/>
                    </a:lnTo>
                    <a:lnTo>
                      <a:pt x="1010" y="154"/>
                    </a:lnTo>
                    <a:lnTo>
                      <a:pt x="924" y="166"/>
                    </a:lnTo>
                    <a:lnTo>
                      <a:pt x="822" y="174"/>
                    </a:lnTo>
                    <a:lnTo>
                      <a:pt x="712" y="180"/>
                    </a:lnTo>
                    <a:lnTo>
                      <a:pt x="590" y="182"/>
                    </a:lnTo>
                    <a:close/>
                    <a:moveTo>
                      <a:pt x="590" y="0"/>
                    </a:moveTo>
                    <a:lnTo>
                      <a:pt x="590" y="0"/>
                    </a:lnTo>
                    <a:lnTo>
                      <a:pt x="470" y="0"/>
                    </a:lnTo>
                    <a:lnTo>
                      <a:pt x="360" y="6"/>
                    </a:lnTo>
                    <a:lnTo>
                      <a:pt x="260" y="14"/>
                    </a:lnTo>
                    <a:lnTo>
                      <a:pt x="172" y="24"/>
                    </a:lnTo>
                    <a:lnTo>
                      <a:pt x="134" y="32"/>
                    </a:lnTo>
                    <a:lnTo>
                      <a:pt x="100" y="38"/>
                    </a:lnTo>
                    <a:lnTo>
                      <a:pt x="72"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6"/>
                    </a:lnTo>
                    <a:lnTo>
                      <a:pt x="72" y="134"/>
                    </a:lnTo>
                    <a:lnTo>
                      <a:pt x="100" y="140"/>
                    </a:lnTo>
                    <a:lnTo>
                      <a:pt x="134" y="148"/>
                    </a:lnTo>
                    <a:lnTo>
                      <a:pt x="172" y="154"/>
                    </a:lnTo>
                    <a:lnTo>
                      <a:pt x="260" y="166"/>
                    </a:lnTo>
                    <a:lnTo>
                      <a:pt x="360" y="174"/>
                    </a:lnTo>
                    <a:lnTo>
                      <a:pt x="470" y="180"/>
                    </a:lnTo>
                    <a:lnTo>
                      <a:pt x="590" y="182"/>
                    </a:lnTo>
                    <a:lnTo>
                      <a:pt x="590" y="182"/>
                    </a:lnTo>
                    <a:lnTo>
                      <a:pt x="712" y="180"/>
                    </a:lnTo>
                    <a:lnTo>
                      <a:pt x="824" y="174"/>
                    </a:lnTo>
                    <a:lnTo>
                      <a:pt x="924" y="166"/>
                    </a:lnTo>
                    <a:lnTo>
                      <a:pt x="1012" y="154"/>
                    </a:lnTo>
                    <a:lnTo>
                      <a:pt x="1050" y="148"/>
                    </a:lnTo>
                    <a:lnTo>
                      <a:pt x="1084" y="140"/>
                    </a:lnTo>
                    <a:lnTo>
                      <a:pt x="1114" y="134"/>
                    </a:lnTo>
                    <a:lnTo>
                      <a:pt x="1138" y="126"/>
                    </a:lnTo>
                    <a:lnTo>
                      <a:pt x="1158" y="116"/>
                    </a:lnTo>
                    <a:lnTo>
                      <a:pt x="1172" y="108"/>
                    </a:lnTo>
                    <a:lnTo>
                      <a:pt x="1180" y="100"/>
                    </a:lnTo>
                    <a:lnTo>
                      <a:pt x="1184" y="94"/>
                    </a:lnTo>
                    <a:lnTo>
                      <a:pt x="1184" y="90"/>
                    </a:lnTo>
                    <a:lnTo>
                      <a:pt x="1184" y="90"/>
                    </a:lnTo>
                    <a:lnTo>
                      <a:pt x="1184" y="86"/>
                    </a:lnTo>
                    <a:lnTo>
                      <a:pt x="1180" y="80"/>
                    </a:lnTo>
                    <a:lnTo>
                      <a:pt x="1172" y="72"/>
                    </a:lnTo>
                    <a:lnTo>
                      <a:pt x="1158" y="62"/>
                    </a:lnTo>
                    <a:lnTo>
                      <a:pt x="1138" y="54"/>
                    </a:lnTo>
                    <a:lnTo>
                      <a:pt x="1114" y="46"/>
                    </a:lnTo>
                    <a:lnTo>
                      <a:pt x="1084" y="38"/>
                    </a:lnTo>
                    <a:lnTo>
                      <a:pt x="1050" y="32"/>
                    </a:lnTo>
                    <a:lnTo>
                      <a:pt x="1012" y="24"/>
                    </a:lnTo>
                    <a:lnTo>
                      <a:pt x="924" y="14"/>
                    </a:lnTo>
                    <a:lnTo>
                      <a:pt x="824" y="6"/>
                    </a:lnTo>
                    <a:lnTo>
                      <a:pt x="712" y="0"/>
                    </a:lnTo>
                    <a:lnTo>
                      <a:pt x="59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4" name="Freeform 722"/>
              <p:cNvSpPr>
                <a:spLocks/>
              </p:cNvSpPr>
              <p:nvPr/>
            </p:nvSpPr>
            <p:spPr bwMode="auto">
              <a:xfrm>
                <a:off x="3143" y="3602"/>
                <a:ext cx="1180" cy="182"/>
              </a:xfrm>
              <a:custGeom>
                <a:avLst/>
                <a:gdLst>
                  <a:gd name="T0" fmla="*/ 588 w 1180"/>
                  <a:gd name="T1" fmla="*/ 182 h 182"/>
                  <a:gd name="T2" fmla="*/ 588 w 1180"/>
                  <a:gd name="T3" fmla="*/ 182 h 182"/>
                  <a:gd name="T4" fmla="*/ 470 w 1180"/>
                  <a:gd name="T5" fmla="*/ 180 h 182"/>
                  <a:gd name="T6" fmla="*/ 358 w 1180"/>
                  <a:gd name="T7" fmla="*/ 174 h 182"/>
                  <a:gd name="T8" fmla="*/ 258 w 1180"/>
                  <a:gd name="T9" fmla="*/ 166 h 182"/>
                  <a:gd name="T10" fmla="*/ 172 w 1180"/>
                  <a:gd name="T11" fmla="*/ 154 h 182"/>
                  <a:gd name="T12" fmla="*/ 134 w 1180"/>
                  <a:gd name="T13" fmla="*/ 148 h 182"/>
                  <a:gd name="T14" fmla="*/ 100 w 1180"/>
                  <a:gd name="T15" fmla="*/ 140 h 182"/>
                  <a:gd name="T16" fmla="*/ 70 w 1180"/>
                  <a:gd name="T17" fmla="*/ 132 h 182"/>
                  <a:gd name="T18" fmla="*/ 46 w 1180"/>
                  <a:gd name="T19" fmla="*/ 124 h 182"/>
                  <a:gd name="T20" fmla="*/ 26 w 1180"/>
                  <a:gd name="T21" fmla="*/ 116 h 182"/>
                  <a:gd name="T22" fmla="*/ 12 w 1180"/>
                  <a:gd name="T23" fmla="*/ 108 h 182"/>
                  <a:gd name="T24" fmla="*/ 4 w 1180"/>
                  <a:gd name="T25" fmla="*/ 100 h 182"/>
                  <a:gd name="T26" fmla="*/ 2 w 1180"/>
                  <a:gd name="T27" fmla="*/ 94 h 182"/>
                  <a:gd name="T28" fmla="*/ 0 w 1180"/>
                  <a:gd name="T29" fmla="*/ 90 h 182"/>
                  <a:gd name="T30" fmla="*/ 0 w 1180"/>
                  <a:gd name="T31" fmla="*/ 90 h 182"/>
                  <a:gd name="T32" fmla="*/ 2 w 1180"/>
                  <a:gd name="T33" fmla="*/ 86 h 182"/>
                  <a:gd name="T34" fmla="*/ 4 w 1180"/>
                  <a:gd name="T35" fmla="*/ 80 h 182"/>
                  <a:gd name="T36" fmla="*/ 12 w 1180"/>
                  <a:gd name="T37" fmla="*/ 72 h 182"/>
                  <a:gd name="T38" fmla="*/ 26 w 1180"/>
                  <a:gd name="T39" fmla="*/ 62 h 182"/>
                  <a:gd name="T40" fmla="*/ 46 w 1180"/>
                  <a:gd name="T41" fmla="*/ 54 h 182"/>
                  <a:gd name="T42" fmla="*/ 70 w 1180"/>
                  <a:gd name="T43" fmla="*/ 46 h 182"/>
                  <a:gd name="T44" fmla="*/ 100 w 1180"/>
                  <a:gd name="T45" fmla="*/ 38 h 182"/>
                  <a:gd name="T46" fmla="*/ 134 w 1180"/>
                  <a:gd name="T47" fmla="*/ 32 h 182"/>
                  <a:gd name="T48" fmla="*/ 172 w 1180"/>
                  <a:gd name="T49" fmla="*/ 26 h 182"/>
                  <a:gd name="T50" fmla="*/ 258 w 1180"/>
                  <a:gd name="T51" fmla="*/ 14 h 182"/>
                  <a:gd name="T52" fmla="*/ 358 w 1180"/>
                  <a:gd name="T53" fmla="*/ 6 h 182"/>
                  <a:gd name="T54" fmla="*/ 470 w 1180"/>
                  <a:gd name="T55" fmla="*/ 2 h 182"/>
                  <a:gd name="T56" fmla="*/ 588 w 1180"/>
                  <a:gd name="T57" fmla="*/ 0 h 182"/>
                  <a:gd name="T58" fmla="*/ 588 w 1180"/>
                  <a:gd name="T59" fmla="*/ 0 h 182"/>
                  <a:gd name="T60" fmla="*/ 710 w 1180"/>
                  <a:gd name="T61" fmla="*/ 2 h 182"/>
                  <a:gd name="T62" fmla="*/ 820 w 1180"/>
                  <a:gd name="T63" fmla="*/ 6 h 182"/>
                  <a:gd name="T64" fmla="*/ 922 w 1180"/>
                  <a:gd name="T65" fmla="*/ 14 h 182"/>
                  <a:gd name="T66" fmla="*/ 1008 w 1180"/>
                  <a:gd name="T67" fmla="*/ 26 h 182"/>
                  <a:gd name="T68" fmla="*/ 1046 w 1180"/>
                  <a:gd name="T69" fmla="*/ 32 h 182"/>
                  <a:gd name="T70" fmla="*/ 1080 w 1180"/>
                  <a:gd name="T71" fmla="*/ 38 h 182"/>
                  <a:gd name="T72" fmla="*/ 1110 w 1180"/>
                  <a:gd name="T73" fmla="*/ 46 h 182"/>
                  <a:gd name="T74" fmla="*/ 1134 w 1180"/>
                  <a:gd name="T75" fmla="*/ 54 h 182"/>
                  <a:gd name="T76" fmla="*/ 1154 w 1180"/>
                  <a:gd name="T77" fmla="*/ 62 h 182"/>
                  <a:gd name="T78" fmla="*/ 1168 w 1180"/>
                  <a:gd name="T79" fmla="*/ 72 h 182"/>
                  <a:gd name="T80" fmla="*/ 1176 w 1180"/>
                  <a:gd name="T81" fmla="*/ 80 h 182"/>
                  <a:gd name="T82" fmla="*/ 1180 w 1180"/>
                  <a:gd name="T83" fmla="*/ 86 h 182"/>
                  <a:gd name="T84" fmla="*/ 1180 w 1180"/>
                  <a:gd name="T85" fmla="*/ 90 h 182"/>
                  <a:gd name="T86" fmla="*/ 1180 w 1180"/>
                  <a:gd name="T87" fmla="*/ 90 h 182"/>
                  <a:gd name="T88" fmla="*/ 1180 w 1180"/>
                  <a:gd name="T89" fmla="*/ 94 h 182"/>
                  <a:gd name="T90" fmla="*/ 1176 w 1180"/>
                  <a:gd name="T91" fmla="*/ 100 h 182"/>
                  <a:gd name="T92" fmla="*/ 1168 w 1180"/>
                  <a:gd name="T93" fmla="*/ 108 h 182"/>
                  <a:gd name="T94" fmla="*/ 1154 w 1180"/>
                  <a:gd name="T95" fmla="*/ 116 h 182"/>
                  <a:gd name="T96" fmla="*/ 1134 w 1180"/>
                  <a:gd name="T97" fmla="*/ 124 h 182"/>
                  <a:gd name="T98" fmla="*/ 1110 w 1180"/>
                  <a:gd name="T99" fmla="*/ 132 h 182"/>
                  <a:gd name="T100" fmla="*/ 1080 w 1180"/>
                  <a:gd name="T101" fmla="*/ 140 h 182"/>
                  <a:gd name="T102" fmla="*/ 1046 w 1180"/>
                  <a:gd name="T103" fmla="*/ 148 h 182"/>
                  <a:gd name="T104" fmla="*/ 1008 w 1180"/>
                  <a:gd name="T105" fmla="*/ 154 h 182"/>
                  <a:gd name="T106" fmla="*/ 922 w 1180"/>
                  <a:gd name="T107" fmla="*/ 166 h 182"/>
                  <a:gd name="T108" fmla="*/ 820 w 1180"/>
                  <a:gd name="T109" fmla="*/ 174 h 182"/>
                  <a:gd name="T110" fmla="*/ 710 w 1180"/>
                  <a:gd name="T111" fmla="*/ 180 h 182"/>
                  <a:gd name="T112" fmla="*/ 588 w 1180"/>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182"/>
                    </a:moveTo>
                    <a:lnTo>
                      <a:pt x="588" y="182"/>
                    </a:lnTo>
                    <a:lnTo>
                      <a:pt x="470" y="180"/>
                    </a:lnTo>
                    <a:lnTo>
                      <a:pt x="358" y="174"/>
                    </a:lnTo>
                    <a:lnTo>
                      <a:pt x="258" y="166"/>
                    </a:lnTo>
                    <a:lnTo>
                      <a:pt x="172"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2" y="26"/>
                    </a:lnTo>
                    <a:lnTo>
                      <a:pt x="258" y="14"/>
                    </a:lnTo>
                    <a:lnTo>
                      <a:pt x="358" y="6"/>
                    </a:lnTo>
                    <a:lnTo>
                      <a:pt x="470" y="2"/>
                    </a:lnTo>
                    <a:lnTo>
                      <a:pt x="588" y="0"/>
                    </a:lnTo>
                    <a:lnTo>
                      <a:pt x="588" y="0"/>
                    </a:lnTo>
                    <a:lnTo>
                      <a:pt x="710" y="2"/>
                    </a:lnTo>
                    <a:lnTo>
                      <a:pt x="820" y="6"/>
                    </a:lnTo>
                    <a:lnTo>
                      <a:pt x="922" y="14"/>
                    </a:lnTo>
                    <a:lnTo>
                      <a:pt x="1008" y="26"/>
                    </a:lnTo>
                    <a:lnTo>
                      <a:pt x="1046" y="32"/>
                    </a:lnTo>
                    <a:lnTo>
                      <a:pt x="1080" y="38"/>
                    </a:lnTo>
                    <a:lnTo>
                      <a:pt x="1110" y="46"/>
                    </a:lnTo>
                    <a:lnTo>
                      <a:pt x="1134" y="54"/>
                    </a:lnTo>
                    <a:lnTo>
                      <a:pt x="1154" y="62"/>
                    </a:lnTo>
                    <a:lnTo>
                      <a:pt x="1168" y="72"/>
                    </a:lnTo>
                    <a:lnTo>
                      <a:pt x="1176" y="80"/>
                    </a:lnTo>
                    <a:lnTo>
                      <a:pt x="1180" y="86"/>
                    </a:lnTo>
                    <a:lnTo>
                      <a:pt x="1180" y="90"/>
                    </a:lnTo>
                    <a:lnTo>
                      <a:pt x="1180" y="90"/>
                    </a:lnTo>
                    <a:lnTo>
                      <a:pt x="1180" y="94"/>
                    </a:lnTo>
                    <a:lnTo>
                      <a:pt x="1176" y="100"/>
                    </a:lnTo>
                    <a:lnTo>
                      <a:pt x="1168" y="108"/>
                    </a:lnTo>
                    <a:lnTo>
                      <a:pt x="1154" y="116"/>
                    </a:lnTo>
                    <a:lnTo>
                      <a:pt x="1134" y="124"/>
                    </a:lnTo>
                    <a:lnTo>
                      <a:pt x="1110" y="132"/>
                    </a:lnTo>
                    <a:lnTo>
                      <a:pt x="1080" y="140"/>
                    </a:lnTo>
                    <a:lnTo>
                      <a:pt x="1046" y="148"/>
                    </a:lnTo>
                    <a:lnTo>
                      <a:pt x="1008" y="154"/>
                    </a:lnTo>
                    <a:lnTo>
                      <a:pt x="922" y="166"/>
                    </a:lnTo>
                    <a:lnTo>
                      <a:pt x="820" y="174"/>
                    </a:lnTo>
                    <a:lnTo>
                      <a:pt x="710" y="180"/>
                    </a:lnTo>
                    <a:lnTo>
                      <a:pt x="588"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5" name="Freeform 723"/>
              <p:cNvSpPr>
                <a:spLocks/>
              </p:cNvSpPr>
              <p:nvPr/>
            </p:nvSpPr>
            <p:spPr bwMode="auto">
              <a:xfrm>
                <a:off x="3141" y="3602"/>
                <a:ext cx="1184" cy="182"/>
              </a:xfrm>
              <a:custGeom>
                <a:avLst/>
                <a:gdLst>
                  <a:gd name="T0" fmla="*/ 590 w 1184"/>
                  <a:gd name="T1" fmla="*/ 0 h 182"/>
                  <a:gd name="T2" fmla="*/ 590 w 1184"/>
                  <a:gd name="T3" fmla="*/ 0 h 182"/>
                  <a:gd name="T4" fmla="*/ 470 w 1184"/>
                  <a:gd name="T5" fmla="*/ 0 h 182"/>
                  <a:gd name="T6" fmla="*/ 360 w 1184"/>
                  <a:gd name="T7" fmla="*/ 6 h 182"/>
                  <a:gd name="T8" fmla="*/ 260 w 1184"/>
                  <a:gd name="T9" fmla="*/ 14 h 182"/>
                  <a:gd name="T10" fmla="*/ 172 w 1184"/>
                  <a:gd name="T11" fmla="*/ 24 h 182"/>
                  <a:gd name="T12" fmla="*/ 134 w 1184"/>
                  <a:gd name="T13" fmla="*/ 32 h 182"/>
                  <a:gd name="T14" fmla="*/ 100 w 1184"/>
                  <a:gd name="T15" fmla="*/ 38 h 182"/>
                  <a:gd name="T16" fmla="*/ 72 w 1184"/>
                  <a:gd name="T17" fmla="*/ 46 h 182"/>
                  <a:gd name="T18" fmla="*/ 46 w 1184"/>
                  <a:gd name="T19" fmla="*/ 54 h 182"/>
                  <a:gd name="T20" fmla="*/ 26 w 1184"/>
                  <a:gd name="T21" fmla="*/ 62 h 182"/>
                  <a:gd name="T22" fmla="*/ 12 w 1184"/>
                  <a:gd name="T23" fmla="*/ 72 h 182"/>
                  <a:gd name="T24" fmla="*/ 4 w 1184"/>
                  <a:gd name="T25" fmla="*/ 80 h 182"/>
                  <a:gd name="T26" fmla="*/ 2 w 1184"/>
                  <a:gd name="T27" fmla="*/ 86 h 182"/>
                  <a:gd name="T28" fmla="*/ 0 w 1184"/>
                  <a:gd name="T29" fmla="*/ 90 h 182"/>
                  <a:gd name="T30" fmla="*/ 0 w 1184"/>
                  <a:gd name="T31" fmla="*/ 90 h 182"/>
                  <a:gd name="T32" fmla="*/ 2 w 1184"/>
                  <a:gd name="T33" fmla="*/ 94 h 182"/>
                  <a:gd name="T34" fmla="*/ 4 w 1184"/>
                  <a:gd name="T35" fmla="*/ 100 h 182"/>
                  <a:gd name="T36" fmla="*/ 12 w 1184"/>
                  <a:gd name="T37" fmla="*/ 108 h 182"/>
                  <a:gd name="T38" fmla="*/ 26 w 1184"/>
                  <a:gd name="T39" fmla="*/ 116 h 182"/>
                  <a:gd name="T40" fmla="*/ 46 w 1184"/>
                  <a:gd name="T41" fmla="*/ 126 h 182"/>
                  <a:gd name="T42" fmla="*/ 72 w 1184"/>
                  <a:gd name="T43" fmla="*/ 134 h 182"/>
                  <a:gd name="T44" fmla="*/ 100 w 1184"/>
                  <a:gd name="T45" fmla="*/ 140 h 182"/>
                  <a:gd name="T46" fmla="*/ 134 w 1184"/>
                  <a:gd name="T47" fmla="*/ 148 h 182"/>
                  <a:gd name="T48" fmla="*/ 172 w 1184"/>
                  <a:gd name="T49" fmla="*/ 154 h 182"/>
                  <a:gd name="T50" fmla="*/ 260 w 1184"/>
                  <a:gd name="T51" fmla="*/ 166 h 182"/>
                  <a:gd name="T52" fmla="*/ 360 w 1184"/>
                  <a:gd name="T53" fmla="*/ 174 h 182"/>
                  <a:gd name="T54" fmla="*/ 470 w 1184"/>
                  <a:gd name="T55" fmla="*/ 180 h 182"/>
                  <a:gd name="T56" fmla="*/ 590 w 1184"/>
                  <a:gd name="T57" fmla="*/ 182 h 182"/>
                  <a:gd name="T58" fmla="*/ 590 w 1184"/>
                  <a:gd name="T59" fmla="*/ 182 h 182"/>
                  <a:gd name="T60" fmla="*/ 712 w 1184"/>
                  <a:gd name="T61" fmla="*/ 180 h 182"/>
                  <a:gd name="T62" fmla="*/ 824 w 1184"/>
                  <a:gd name="T63" fmla="*/ 174 h 182"/>
                  <a:gd name="T64" fmla="*/ 924 w 1184"/>
                  <a:gd name="T65" fmla="*/ 166 h 182"/>
                  <a:gd name="T66" fmla="*/ 1012 w 1184"/>
                  <a:gd name="T67" fmla="*/ 154 h 182"/>
                  <a:gd name="T68" fmla="*/ 1050 w 1184"/>
                  <a:gd name="T69" fmla="*/ 148 h 182"/>
                  <a:gd name="T70" fmla="*/ 1084 w 1184"/>
                  <a:gd name="T71" fmla="*/ 140 h 182"/>
                  <a:gd name="T72" fmla="*/ 1114 w 1184"/>
                  <a:gd name="T73" fmla="*/ 134 h 182"/>
                  <a:gd name="T74" fmla="*/ 1138 w 1184"/>
                  <a:gd name="T75" fmla="*/ 126 h 182"/>
                  <a:gd name="T76" fmla="*/ 1158 w 1184"/>
                  <a:gd name="T77" fmla="*/ 116 h 182"/>
                  <a:gd name="T78" fmla="*/ 1172 w 1184"/>
                  <a:gd name="T79" fmla="*/ 108 h 182"/>
                  <a:gd name="T80" fmla="*/ 1180 w 1184"/>
                  <a:gd name="T81" fmla="*/ 100 h 182"/>
                  <a:gd name="T82" fmla="*/ 1184 w 1184"/>
                  <a:gd name="T83" fmla="*/ 94 h 182"/>
                  <a:gd name="T84" fmla="*/ 1184 w 1184"/>
                  <a:gd name="T85" fmla="*/ 90 h 182"/>
                  <a:gd name="T86" fmla="*/ 1184 w 1184"/>
                  <a:gd name="T87" fmla="*/ 90 h 182"/>
                  <a:gd name="T88" fmla="*/ 1184 w 1184"/>
                  <a:gd name="T89" fmla="*/ 86 h 182"/>
                  <a:gd name="T90" fmla="*/ 1180 w 1184"/>
                  <a:gd name="T91" fmla="*/ 80 h 182"/>
                  <a:gd name="T92" fmla="*/ 1172 w 1184"/>
                  <a:gd name="T93" fmla="*/ 72 h 182"/>
                  <a:gd name="T94" fmla="*/ 1158 w 1184"/>
                  <a:gd name="T95" fmla="*/ 62 h 182"/>
                  <a:gd name="T96" fmla="*/ 1138 w 1184"/>
                  <a:gd name="T97" fmla="*/ 54 h 182"/>
                  <a:gd name="T98" fmla="*/ 1114 w 1184"/>
                  <a:gd name="T99" fmla="*/ 46 h 182"/>
                  <a:gd name="T100" fmla="*/ 1084 w 1184"/>
                  <a:gd name="T101" fmla="*/ 38 h 182"/>
                  <a:gd name="T102" fmla="*/ 1050 w 1184"/>
                  <a:gd name="T103" fmla="*/ 32 h 182"/>
                  <a:gd name="T104" fmla="*/ 1012 w 1184"/>
                  <a:gd name="T105" fmla="*/ 24 h 182"/>
                  <a:gd name="T106" fmla="*/ 924 w 1184"/>
                  <a:gd name="T107" fmla="*/ 14 h 182"/>
                  <a:gd name="T108" fmla="*/ 824 w 1184"/>
                  <a:gd name="T109" fmla="*/ 6 h 182"/>
                  <a:gd name="T110" fmla="*/ 712 w 1184"/>
                  <a:gd name="T111" fmla="*/ 0 h 182"/>
                  <a:gd name="T112" fmla="*/ 590 w 118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4" h="182">
                    <a:moveTo>
                      <a:pt x="590" y="0"/>
                    </a:moveTo>
                    <a:lnTo>
                      <a:pt x="590" y="0"/>
                    </a:lnTo>
                    <a:lnTo>
                      <a:pt x="470" y="0"/>
                    </a:lnTo>
                    <a:lnTo>
                      <a:pt x="360" y="6"/>
                    </a:lnTo>
                    <a:lnTo>
                      <a:pt x="260" y="14"/>
                    </a:lnTo>
                    <a:lnTo>
                      <a:pt x="172" y="24"/>
                    </a:lnTo>
                    <a:lnTo>
                      <a:pt x="134" y="32"/>
                    </a:lnTo>
                    <a:lnTo>
                      <a:pt x="100" y="38"/>
                    </a:lnTo>
                    <a:lnTo>
                      <a:pt x="72"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6"/>
                    </a:lnTo>
                    <a:lnTo>
                      <a:pt x="72" y="134"/>
                    </a:lnTo>
                    <a:lnTo>
                      <a:pt x="100" y="140"/>
                    </a:lnTo>
                    <a:lnTo>
                      <a:pt x="134" y="148"/>
                    </a:lnTo>
                    <a:lnTo>
                      <a:pt x="172" y="154"/>
                    </a:lnTo>
                    <a:lnTo>
                      <a:pt x="260" y="166"/>
                    </a:lnTo>
                    <a:lnTo>
                      <a:pt x="360" y="174"/>
                    </a:lnTo>
                    <a:lnTo>
                      <a:pt x="470" y="180"/>
                    </a:lnTo>
                    <a:lnTo>
                      <a:pt x="590" y="182"/>
                    </a:lnTo>
                    <a:lnTo>
                      <a:pt x="590" y="182"/>
                    </a:lnTo>
                    <a:lnTo>
                      <a:pt x="712" y="180"/>
                    </a:lnTo>
                    <a:lnTo>
                      <a:pt x="824" y="174"/>
                    </a:lnTo>
                    <a:lnTo>
                      <a:pt x="924" y="166"/>
                    </a:lnTo>
                    <a:lnTo>
                      <a:pt x="1012" y="154"/>
                    </a:lnTo>
                    <a:lnTo>
                      <a:pt x="1050" y="148"/>
                    </a:lnTo>
                    <a:lnTo>
                      <a:pt x="1084" y="140"/>
                    </a:lnTo>
                    <a:lnTo>
                      <a:pt x="1114" y="134"/>
                    </a:lnTo>
                    <a:lnTo>
                      <a:pt x="1138" y="126"/>
                    </a:lnTo>
                    <a:lnTo>
                      <a:pt x="1158" y="116"/>
                    </a:lnTo>
                    <a:lnTo>
                      <a:pt x="1172" y="108"/>
                    </a:lnTo>
                    <a:lnTo>
                      <a:pt x="1180" y="100"/>
                    </a:lnTo>
                    <a:lnTo>
                      <a:pt x="1184" y="94"/>
                    </a:lnTo>
                    <a:lnTo>
                      <a:pt x="1184" y="90"/>
                    </a:lnTo>
                    <a:lnTo>
                      <a:pt x="1184" y="90"/>
                    </a:lnTo>
                    <a:lnTo>
                      <a:pt x="1184" y="86"/>
                    </a:lnTo>
                    <a:lnTo>
                      <a:pt x="1180" y="80"/>
                    </a:lnTo>
                    <a:lnTo>
                      <a:pt x="1172" y="72"/>
                    </a:lnTo>
                    <a:lnTo>
                      <a:pt x="1158" y="62"/>
                    </a:lnTo>
                    <a:lnTo>
                      <a:pt x="1138" y="54"/>
                    </a:lnTo>
                    <a:lnTo>
                      <a:pt x="1114" y="46"/>
                    </a:lnTo>
                    <a:lnTo>
                      <a:pt x="1084" y="38"/>
                    </a:lnTo>
                    <a:lnTo>
                      <a:pt x="1050" y="32"/>
                    </a:lnTo>
                    <a:lnTo>
                      <a:pt x="1012" y="24"/>
                    </a:lnTo>
                    <a:lnTo>
                      <a:pt x="924" y="14"/>
                    </a:lnTo>
                    <a:lnTo>
                      <a:pt x="824" y="6"/>
                    </a:lnTo>
                    <a:lnTo>
                      <a:pt x="712" y="0"/>
                    </a:lnTo>
                    <a:lnTo>
                      <a:pt x="5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6" name="Freeform 724"/>
              <p:cNvSpPr>
                <a:spLocks noEditPoints="1"/>
              </p:cNvSpPr>
              <p:nvPr/>
            </p:nvSpPr>
            <p:spPr bwMode="auto">
              <a:xfrm>
                <a:off x="3143" y="3602"/>
                <a:ext cx="1180" cy="182"/>
              </a:xfrm>
              <a:custGeom>
                <a:avLst/>
                <a:gdLst>
                  <a:gd name="T0" fmla="*/ 588 w 1180"/>
                  <a:gd name="T1" fmla="*/ 182 h 182"/>
                  <a:gd name="T2" fmla="*/ 360 w 1180"/>
                  <a:gd name="T3" fmla="*/ 174 h 182"/>
                  <a:gd name="T4" fmla="*/ 174 w 1180"/>
                  <a:gd name="T5" fmla="*/ 154 h 182"/>
                  <a:gd name="T6" fmla="*/ 102 w 1180"/>
                  <a:gd name="T7" fmla="*/ 140 h 182"/>
                  <a:gd name="T8" fmla="*/ 48 w 1180"/>
                  <a:gd name="T9" fmla="*/ 124 h 182"/>
                  <a:gd name="T10" fmla="*/ 14 w 1180"/>
                  <a:gd name="T11" fmla="*/ 108 h 182"/>
                  <a:gd name="T12" fmla="*/ 4 w 1180"/>
                  <a:gd name="T13" fmla="*/ 94 h 182"/>
                  <a:gd name="T14" fmla="*/ 2 w 1180"/>
                  <a:gd name="T15" fmla="*/ 90 h 182"/>
                  <a:gd name="T16" fmla="*/ 6 w 1180"/>
                  <a:gd name="T17" fmla="*/ 80 h 182"/>
                  <a:gd name="T18" fmla="*/ 28 w 1180"/>
                  <a:gd name="T19" fmla="*/ 62 h 182"/>
                  <a:gd name="T20" fmla="*/ 72 w 1180"/>
                  <a:gd name="T21" fmla="*/ 46 h 182"/>
                  <a:gd name="T22" fmla="*/ 136 w 1180"/>
                  <a:gd name="T23" fmla="*/ 32 h 182"/>
                  <a:gd name="T24" fmla="*/ 260 w 1180"/>
                  <a:gd name="T25" fmla="*/ 14 h 182"/>
                  <a:gd name="T26" fmla="*/ 470 w 1180"/>
                  <a:gd name="T27" fmla="*/ 2 h 182"/>
                  <a:gd name="T28" fmla="*/ 588 w 1180"/>
                  <a:gd name="T29" fmla="*/ 0 h 182"/>
                  <a:gd name="T30" fmla="*/ 820 w 1180"/>
                  <a:gd name="T31" fmla="*/ 6 h 182"/>
                  <a:gd name="T32" fmla="*/ 1006 w 1180"/>
                  <a:gd name="T33" fmla="*/ 26 h 182"/>
                  <a:gd name="T34" fmla="*/ 1078 w 1180"/>
                  <a:gd name="T35" fmla="*/ 38 h 182"/>
                  <a:gd name="T36" fmla="*/ 1132 w 1180"/>
                  <a:gd name="T37" fmla="*/ 54 h 182"/>
                  <a:gd name="T38" fmla="*/ 1166 w 1180"/>
                  <a:gd name="T39" fmla="*/ 72 h 182"/>
                  <a:gd name="T40" fmla="*/ 1176 w 1180"/>
                  <a:gd name="T41" fmla="*/ 86 h 182"/>
                  <a:gd name="T42" fmla="*/ 1178 w 1180"/>
                  <a:gd name="T43" fmla="*/ 90 h 182"/>
                  <a:gd name="T44" fmla="*/ 1174 w 1180"/>
                  <a:gd name="T45" fmla="*/ 100 h 182"/>
                  <a:gd name="T46" fmla="*/ 1152 w 1180"/>
                  <a:gd name="T47" fmla="*/ 116 h 182"/>
                  <a:gd name="T48" fmla="*/ 1108 w 1180"/>
                  <a:gd name="T49" fmla="*/ 132 h 182"/>
                  <a:gd name="T50" fmla="*/ 1044 w 1180"/>
                  <a:gd name="T51" fmla="*/ 148 h 182"/>
                  <a:gd name="T52" fmla="*/ 920 w 1180"/>
                  <a:gd name="T53" fmla="*/ 166 h 182"/>
                  <a:gd name="T54" fmla="*/ 708 w 1180"/>
                  <a:gd name="T55" fmla="*/ 180 h 182"/>
                  <a:gd name="T56" fmla="*/ 588 w 1180"/>
                  <a:gd name="T57" fmla="*/ 0 h 182"/>
                  <a:gd name="T58" fmla="*/ 470 w 1180"/>
                  <a:gd name="T59" fmla="*/ 2 h 182"/>
                  <a:gd name="T60" fmla="*/ 258 w 1180"/>
                  <a:gd name="T61" fmla="*/ 14 h 182"/>
                  <a:gd name="T62" fmla="*/ 134 w 1180"/>
                  <a:gd name="T63" fmla="*/ 32 h 182"/>
                  <a:gd name="T64" fmla="*/ 70 w 1180"/>
                  <a:gd name="T65" fmla="*/ 46 h 182"/>
                  <a:gd name="T66" fmla="*/ 26 w 1180"/>
                  <a:gd name="T67" fmla="*/ 62 h 182"/>
                  <a:gd name="T68" fmla="*/ 4 w 1180"/>
                  <a:gd name="T69" fmla="*/ 80 h 182"/>
                  <a:gd name="T70" fmla="*/ 0 w 1180"/>
                  <a:gd name="T71" fmla="*/ 90 h 182"/>
                  <a:gd name="T72" fmla="*/ 2 w 1180"/>
                  <a:gd name="T73" fmla="*/ 94 h 182"/>
                  <a:gd name="T74" fmla="*/ 12 w 1180"/>
                  <a:gd name="T75" fmla="*/ 108 h 182"/>
                  <a:gd name="T76" fmla="*/ 46 w 1180"/>
                  <a:gd name="T77" fmla="*/ 124 h 182"/>
                  <a:gd name="T78" fmla="*/ 100 w 1180"/>
                  <a:gd name="T79" fmla="*/ 140 h 182"/>
                  <a:gd name="T80" fmla="*/ 172 w 1180"/>
                  <a:gd name="T81" fmla="*/ 154 h 182"/>
                  <a:gd name="T82" fmla="*/ 358 w 1180"/>
                  <a:gd name="T83" fmla="*/ 174 h 182"/>
                  <a:gd name="T84" fmla="*/ 588 w 1180"/>
                  <a:gd name="T85" fmla="*/ 182 h 182"/>
                  <a:gd name="T86" fmla="*/ 710 w 1180"/>
                  <a:gd name="T87" fmla="*/ 180 h 182"/>
                  <a:gd name="T88" fmla="*/ 922 w 1180"/>
                  <a:gd name="T89" fmla="*/ 166 h 182"/>
                  <a:gd name="T90" fmla="*/ 1046 w 1180"/>
                  <a:gd name="T91" fmla="*/ 148 h 182"/>
                  <a:gd name="T92" fmla="*/ 1110 w 1180"/>
                  <a:gd name="T93" fmla="*/ 132 h 182"/>
                  <a:gd name="T94" fmla="*/ 1154 w 1180"/>
                  <a:gd name="T95" fmla="*/ 116 h 182"/>
                  <a:gd name="T96" fmla="*/ 1176 w 1180"/>
                  <a:gd name="T97" fmla="*/ 100 h 182"/>
                  <a:gd name="T98" fmla="*/ 1180 w 1180"/>
                  <a:gd name="T99" fmla="*/ 90 h 182"/>
                  <a:gd name="T100" fmla="*/ 1180 w 1180"/>
                  <a:gd name="T101" fmla="*/ 86 h 182"/>
                  <a:gd name="T102" fmla="*/ 1168 w 1180"/>
                  <a:gd name="T103" fmla="*/ 72 h 182"/>
                  <a:gd name="T104" fmla="*/ 1134 w 1180"/>
                  <a:gd name="T105" fmla="*/ 54 h 182"/>
                  <a:gd name="T106" fmla="*/ 1080 w 1180"/>
                  <a:gd name="T107" fmla="*/ 38 h 182"/>
                  <a:gd name="T108" fmla="*/ 1008 w 1180"/>
                  <a:gd name="T109" fmla="*/ 26 h 182"/>
                  <a:gd name="T110" fmla="*/ 820 w 1180"/>
                  <a:gd name="T111" fmla="*/ 6 h 182"/>
                  <a:gd name="T112" fmla="*/ 588 w 118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182"/>
                    </a:moveTo>
                    <a:lnTo>
                      <a:pt x="588" y="182"/>
                    </a:lnTo>
                    <a:lnTo>
                      <a:pt x="470" y="180"/>
                    </a:lnTo>
                    <a:lnTo>
                      <a:pt x="360" y="174"/>
                    </a:lnTo>
                    <a:lnTo>
                      <a:pt x="260" y="166"/>
                    </a:lnTo>
                    <a:lnTo>
                      <a:pt x="174"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4" y="26"/>
                    </a:lnTo>
                    <a:lnTo>
                      <a:pt x="260" y="14"/>
                    </a:lnTo>
                    <a:lnTo>
                      <a:pt x="360" y="6"/>
                    </a:lnTo>
                    <a:lnTo>
                      <a:pt x="470" y="2"/>
                    </a:lnTo>
                    <a:lnTo>
                      <a:pt x="588" y="0"/>
                    </a:lnTo>
                    <a:lnTo>
                      <a:pt x="588" y="0"/>
                    </a:lnTo>
                    <a:lnTo>
                      <a:pt x="708" y="2"/>
                    </a:lnTo>
                    <a:lnTo>
                      <a:pt x="820" y="6"/>
                    </a:lnTo>
                    <a:lnTo>
                      <a:pt x="920" y="14"/>
                    </a:lnTo>
                    <a:lnTo>
                      <a:pt x="1006" y="26"/>
                    </a:lnTo>
                    <a:lnTo>
                      <a:pt x="1044" y="32"/>
                    </a:lnTo>
                    <a:lnTo>
                      <a:pt x="1078" y="38"/>
                    </a:lnTo>
                    <a:lnTo>
                      <a:pt x="1108" y="46"/>
                    </a:lnTo>
                    <a:lnTo>
                      <a:pt x="1132" y="54"/>
                    </a:lnTo>
                    <a:lnTo>
                      <a:pt x="1152" y="62"/>
                    </a:lnTo>
                    <a:lnTo>
                      <a:pt x="1166" y="72"/>
                    </a:lnTo>
                    <a:lnTo>
                      <a:pt x="1174" y="80"/>
                    </a:lnTo>
                    <a:lnTo>
                      <a:pt x="1176" y="86"/>
                    </a:lnTo>
                    <a:lnTo>
                      <a:pt x="1178" y="90"/>
                    </a:lnTo>
                    <a:lnTo>
                      <a:pt x="1178" y="90"/>
                    </a:lnTo>
                    <a:lnTo>
                      <a:pt x="1176" y="94"/>
                    </a:lnTo>
                    <a:lnTo>
                      <a:pt x="1174" y="100"/>
                    </a:lnTo>
                    <a:lnTo>
                      <a:pt x="1166" y="108"/>
                    </a:lnTo>
                    <a:lnTo>
                      <a:pt x="1152" y="116"/>
                    </a:lnTo>
                    <a:lnTo>
                      <a:pt x="1132" y="124"/>
                    </a:lnTo>
                    <a:lnTo>
                      <a:pt x="1108" y="132"/>
                    </a:lnTo>
                    <a:lnTo>
                      <a:pt x="1078" y="140"/>
                    </a:lnTo>
                    <a:lnTo>
                      <a:pt x="1044" y="148"/>
                    </a:lnTo>
                    <a:lnTo>
                      <a:pt x="1006" y="154"/>
                    </a:lnTo>
                    <a:lnTo>
                      <a:pt x="920" y="166"/>
                    </a:lnTo>
                    <a:lnTo>
                      <a:pt x="820" y="174"/>
                    </a:lnTo>
                    <a:lnTo>
                      <a:pt x="708" y="180"/>
                    </a:lnTo>
                    <a:lnTo>
                      <a:pt x="588" y="182"/>
                    </a:lnTo>
                    <a:close/>
                    <a:moveTo>
                      <a:pt x="588" y="0"/>
                    </a:moveTo>
                    <a:lnTo>
                      <a:pt x="588" y="0"/>
                    </a:lnTo>
                    <a:lnTo>
                      <a:pt x="470"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70" y="180"/>
                    </a:lnTo>
                    <a:lnTo>
                      <a:pt x="588" y="182"/>
                    </a:lnTo>
                    <a:lnTo>
                      <a:pt x="588" y="182"/>
                    </a:lnTo>
                    <a:lnTo>
                      <a:pt x="710" y="180"/>
                    </a:lnTo>
                    <a:lnTo>
                      <a:pt x="820" y="174"/>
                    </a:lnTo>
                    <a:lnTo>
                      <a:pt x="922" y="166"/>
                    </a:lnTo>
                    <a:lnTo>
                      <a:pt x="1008" y="154"/>
                    </a:lnTo>
                    <a:lnTo>
                      <a:pt x="1046" y="148"/>
                    </a:lnTo>
                    <a:lnTo>
                      <a:pt x="1080" y="140"/>
                    </a:lnTo>
                    <a:lnTo>
                      <a:pt x="1110" y="132"/>
                    </a:lnTo>
                    <a:lnTo>
                      <a:pt x="1134" y="124"/>
                    </a:lnTo>
                    <a:lnTo>
                      <a:pt x="1154" y="116"/>
                    </a:lnTo>
                    <a:lnTo>
                      <a:pt x="1168" y="108"/>
                    </a:lnTo>
                    <a:lnTo>
                      <a:pt x="1176" y="100"/>
                    </a:lnTo>
                    <a:lnTo>
                      <a:pt x="1180" y="94"/>
                    </a:lnTo>
                    <a:lnTo>
                      <a:pt x="1180" y="90"/>
                    </a:lnTo>
                    <a:lnTo>
                      <a:pt x="1180" y="90"/>
                    </a:lnTo>
                    <a:lnTo>
                      <a:pt x="1180" y="86"/>
                    </a:lnTo>
                    <a:lnTo>
                      <a:pt x="1176" y="80"/>
                    </a:lnTo>
                    <a:lnTo>
                      <a:pt x="1168" y="72"/>
                    </a:lnTo>
                    <a:lnTo>
                      <a:pt x="1154" y="62"/>
                    </a:lnTo>
                    <a:lnTo>
                      <a:pt x="1134" y="54"/>
                    </a:lnTo>
                    <a:lnTo>
                      <a:pt x="1110" y="46"/>
                    </a:lnTo>
                    <a:lnTo>
                      <a:pt x="1080" y="38"/>
                    </a:lnTo>
                    <a:lnTo>
                      <a:pt x="1046" y="32"/>
                    </a:lnTo>
                    <a:lnTo>
                      <a:pt x="1008" y="26"/>
                    </a:lnTo>
                    <a:lnTo>
                      <a:pt x="922" y="14"/>
                    </a:lnTo>
                    <a:lnTo>
                      <a:pt x="820" y="6"/>
                    </a:lnTo>
                    <a:lnTo>
                      <a:pt x="710" y="2"/>
                    </a:lnTo>
                    <a:lnTo>
                      <a:pt x="58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7" name="Freeform 725"/>
              <p:cNvSpPr>
                <a:spLocks/>
              </p:cNvSpPr>
              <p:nvPr/>
            </p:nvSpPr>
            <p:spPr bwMode="auto">
              <a:xfrm>
                <a:off x="3145" y="3602"/>
                <a:ext cx="1176" cy="182"/>
              </a:xfrm>
              <a:custGeom>
                <a:avLst/>
                <a:gdLst>
                  <a:gd name="T0" fmla="*/ 586 w 1176"/>
                  <a:gd name="T1" fmla="*/ 182 h 182"/>
                  <a:gd name="T2" fmla="*/ 586 w 1176"/>
                  <a:gd name="T3" fmla="*/ 182 h 182"/>
                  <a:gd name="T4" fmla="*/ 468 w 1176"/>
                  <a:gd name="T5" fmla="*/ 180 h 182"/>
                  <a:gd name="T6" fmla="*/ 358 w 1176"/>
                  <a:gd name="T7" fmla="*/ 174 h 182"/>
                  <a:gd name="T8" fmla="*/ 258 w 1176"/>
                  <a:gd name="T9" fmla="*/ 166 h 182"/>
                  <a:gd name="T10" fmla="*/ 172 w 1176"/>
                  <a:gd name="T11" fmla="*/ 154 h 182"/>
                  <a:gd name="T12" fmla="*/ 134 w 1176"/>
                  <a:gd name="T13" fmla="*/ 148 h 182"/>
                  <a:gd name="T14" fmla="*/ 100 w 1176"/>
                  <a:gd name="T15" fmla="*/ 140 h 182"/>
                  <a:gd name="T16" fmla="*/ 70 w 1176"/>
                  <a:gd name="T17" fmla="*/ 132 h 182"/>
                  <a:gd name="T18" fmla="*/ 46 w 1176"/>
                  <a:gd name="T19" fmla="*/ 124 h 182"/>
                  <a:gd name="T20" fmla="*/ 26 w 1176"/>
                  <a:gd name="T21" fmla="*/ 116 h 182"/>
                  <a:gd name="T22" fmla="*/ 12 w 1176"/>
                  <a:gd name="T23" fmla="*/ 108 h 182"/>
                  <a:gd name="T24" fmla="*/ 4 w 1176"/>
                  <a:gd name="T25" fmla="*/ 100 h 182"/>
                  <a:gd name="T26" fmla="*/ 2 w 1176"/>
                  <a:gd name="T27" fmla="*/ 94 h 182"/>
                  <a:gd name="T28" fmla="*/ 0 w 1176"/>
                  <a:gd name="T29" fmla="*/ 90 h 182"/>
                  <a:gd name="T30" fmla="*/ 0 w 1176"/>
                  <a:gd name="T31" fmla="*/ 90 h 182"/>
                  <a:gd name="T32" fmla="*/ 2 w 1176"/>
                  <a:gd name="T33" fmla="*/ 86 h 182"/>
                  <a:gd name="T34" fmla="*/ 4 w 1176"/>
                  <a:gd name="T35" fmla="*/ 80 h 182"/>
                  <a:gd name="T36" fmla="*/ 12 w 1176"/>
                  <a:gd name="T37" fmla="*/ 72 h 182"/>
                  <a:gd name="T38" fmla="*/ 26 w 1176"/>
                  <a:gd name="T39" fmla="*/ 62 h 182"/>
                  <a:gd name="T40" fmla="*/ 46 w 1176"/>
                  <a:gd name="T41" fmla="*/ 54 h 182"/>
                  <a:gd name="T42" fmla="*/ 70 w 1176"/>
                  <a:gd name="T43" fmla="*/ 46 h 182"/>
                  <a:gd name="T44" fmla="*/ 100 w 1176"/>
                  <a:gd name="T45" fmla="*/ 38 h 182"/>
                  <a:gd name="T46" fmla="*/ 134 w 1176"/>
                  <a:gd name="T47" fmla="*/ 32 h 182"/>
                  <a:gd name="T48" fmla="*/ 172 w 1176"/>
                  <a:gd name="T49" fmla="*/ 26 h 182"/>
                  <a:gd name="T50" fmla="*/ 258 w 1176"/>
                  <a:gd name="T51" fmla="*/ 14 h 182"/>
                  <a:gd name="T52" fmla="*/ 358 w 1176"/>
                  <a:gd name="T53" fmla="*/ 6 h 182"/>
                  <a:gd name="T54" fmla="*/ 468 w 1176"/>
                  <a:gd name="T55" fmla="*/ 2 h 182"/>
                  <a:gd name="T56" fmla="*/ 586 w 1176"/>
                  <a:gd name="T57" fmla="*/ 0 h 182"/>
                  <a:gd name="T58" fmla="*/ 586 w 1176"/>
                  <a:gd name="T59" fmla="*/ 0 h 182"/>
                  <a:gd name="T60" fmla="*/ 706 w 1176"/>
                  <a:gd name="T61" fmla="*/ 2 h 182"/>
                  <a:gd name="T62" fmla="*/ 818 w 1176"/>
                  <a:gd name="T63" fmla="*/ 6 h 182"/>
                  <a:gd name="T64" fmla="*/ 918 w 1176"/>
                  <a:gd name="T65" fmla="*/ 14 h 182"/>
                  <a:gd name="T66" fmla="*/ 1004 w 1176"/>
                  <a:gd name="T67" fmla="*/ 26 h 182"/>
                  <a:gd name="T68" fmla="*/ 1042 w 1176"/>
                  <a:gd name="T69" fmla="*/ 32 h 182"/>
                  <a:gd name="T70" fmla="*/ 1076 w 1176"/>
                  <a:gd name="T71" fmla="*/ 38 h 182"/>
                  <a:gd name="T72" fmla="*/ 1106 w 1176"/>
                  <a:gd name="T73" fmla="*/ 46 h 182"/>
                  <a:gd name="T74" fmla="*/ 1130 w 1176"/>
                  <a:gd name="T75" fmla="*/ 54 h 182"/>
                  <a:gd name="T76" fmla="*/ 1150 w 1176"/>
                  <a:gd name="T77" fmla="*/ 62 h 182"/>
                  <a:gd name="T78" fmla="*/ 1164 w 1176"/>
                  <a:gd name="T79" fmla="*/ 72 h 182"/>
                  <a:gd name="T80" fmla="*/ 1172 w 1176"/>
                  <a:gd name="T81" fmla="*/ 80 h 182"/>
                  <a:gd name="T82" fmla="*/ 1174 w 1176"/>
                  <a:gd name="T83" fmla="*/ 86 h 182"/>
                  <a:gd name="T84" fmla="*/ 1176 w 1176"/>
                  <a:gd name="T85" fmla="*/ 90 h 182"/>
                  <a:gd name="T86" fmla="*/ 1176 w 1176"/>
                  <a:gd name="T87" fmla="*/ 90 h 182"/>
                  <a:gd name="T88" fmla="*/ 1174 w 1176"/>
                  <a:gd name="T89" fmla="*/ 94 h 182"/>
                  <a:gd name="T90" fmla="*/ 1172 w 1176"/>
                  <a:gd name="T91" fmla="*/ 100 h 182"/>
                  <a:gd name="T92" fmla="*/ 1164 w 1176"/>
                  <a:gd name="T93" fmla="*/ 108 h 182"/>
                  <a:gd name="T94" fmla="*/ 1150 w 1176"/>
                  <a:gd name="T95" fmla="*/ 116 h 182"/>
                  <a:gd name="T96" fmla="*/ 1130 w 1176"/>
                  <a:gd name="T97" fmla="*/ 124 h 182"/>
                  <a:gd name="T98" fmla="*/ 1106 w 1176"/>
                  <a:gd name="T99" fmla="*/ 132 h 182"/>
                  <a:gd name="T100" fmla="*/ 1076 w 1176"/>
                  <a:gd name="T101" fmla="*/ 140 h 182"/>
                  <a:gd name="T102" fmla="*/ 1042 w 1176"/>
                  <a:gd name="T103" fmla="*/ 148 h 182"/>
                  <a:gd name="T104" fmla="*/ 1004 w 1176"/>
                  <a:gd name="T105" fmla="*/ 154 h 182"/>
                  <a:gd name="T106" fmla="*/ 918 w 1176"/>
                  <a:gd name="T107" fmla="*/ 166 h 182"/>
                  <a:gd name="T108" fmla="*/ 818 w 1176"/>
                  <a:gd name="T109" fmla="*/ 174 h 182"/>
                  <a:gd name="T110" fmla="*/ 706 w 1176"/>
                  <a:gd name="T111" fmla="*/ 180 h 182"/>
                  <a:gd name="T112" fmla="*/ 586 w 117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182"/>
                    </a:moveTo>
                    <a:lnTo>
                      <a:pt x="586" y="182"/>
                    </a:lnTo>
                    <a:lnTo>
                      <a:pt x="468" y="180"/>
                    </a:lnTo>
                    <a:lnTo>
                      <a:pt x="358" y="174"/>
                    </a:lnTo>
                    <a:lnTo>
                      <a:pt x="258" y="166"/>
                    </a:lnTo>
                    <a:lnTo>
                      <a:pt x="172"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2" y="26"/>
                    </a:lnTo>
                    <a:lnTo>
                      <a:pt x="258" y="14"/>
                    </a:lnTo>
                    <a:lnTo>
                      <a:pt x="358" y="6"/>
                    </a:lnTo>
                    <a:lnTo>
                      <a:pt x="468" y="2"/>
                    </a:lnTo>
                    <a:lnTo>
                      <a:pt x="586" y="0"/>
                    </a:lnTo>
                    <a:lnTo>
                      <a:pt x="586" y="0"/>
                    </a:lnTo>
                    <a:lnTo>
                      <a:pt x="706" y="2"/>
                    </a:lnTo>
                    <a:lnTo>
                      <a:pt x="818" y="6"/>
                    </a:lnTo>
                    <a:lnTo>
                      <a:pt x="918" y="14"/>
                    </a:lnTo>
                    <a:lnTo>
                      <a:pt x="1004" y="26"/>
                    </a:lnTo>
                    <a:lnTo>
                      <a:pt x="1042" y="32"/>
                    </a:lnTo>
                    <a:lnTo>
                      <a:pt x="1076" y="38"/>
                    </a:lnTo>
                    <a:lnTo>
                      <a:pt x="1106" y="46"/>
                    </a:lnTo>
                    <a:lnTo>
                      <a:pt x="1130" y="54"/>
                    </a:lnTo>
                    <a:lnTo>
                      <a:pt x="1150" y="62"/>
                    </a:lnTo>
                    <a:lnTo>
                      <a:pt x="1164" y="72"/>
                    </a:lnTo>
                    <a:lnTo>
                      <a:pt x="1172" y="80"/>
                    </a:lnTo>
                    <a:lnTo>
                      <a:pt x="1174" y="86"/>
                    </a:lnTo>
                    <a:lnTo>
                      <a:pt x="1176" y="90"/>
                    </a:lnTo>
                    <a:lnTo>
                      <a:pt x="1176" y="90"/>
                    </a:lnTo>
                    <a:lnTo>
                      <a:pt x="1174" y="94"/>
                    </a:lnTo>
                    <a:lnTo>
                      <a:pt x="1172" y="100"/>
                    </a:lnTo>
                    <a:lnTo>
                      <a:pt x="1164" y="108"/>
                    </a:lnTo>
                    <a:lnTo>
                      <a:pt x="1150" y="116"/>
                    </a:lnTo>
                    <a:lnTo>
                      <a:pt x="1130" y="124"/>
                    </a:lnTo>
                    <a:lnTo>
                      <a:pt x="1106" y="132"/>
                    </a:lnTo>
                    <a:lnTo>
                      <a:pt x="1076" y="140"/>
                    </a:lnTo>
                    <a:lnTo>
                      <a:pt x="1042" y="148"/>
                    </a:lnTo>
                    <a:lnTo>
                      <a:pt x="1004" y="154"/>
                    </a:lnTo>
                    <a:lnTo>
                      <a:pt x="918" y="166"/>
                    </a:lnTo>
                    <a:lnTo>
                      <a:pt x="818" y="174"/>
                    </a:lnTo>
                    <a:lnTo>
                      <a:pt x="706" y="180"/>
                    </a:lnTo>
                    <a:lnTo>
                      <a:pt x="586"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8" name="Freeform 726"/>
              <p:cNvSpPr>
                <a:spLocks/>
              </p:cNvSpPr>
              <p:nvPr/>
            </p:nvSpPr>
            <p:spPr bwMode="auto">
              <a:xfrm>
                <a:off x="3143" y="3602"/>
                <a:ext cx="1180" cy="182"/>
              </a:xfrm>
              <a:custGeom>
                <a:avLst/>
                <a:gdLst>
                  <a:gd name="T0" fmla="*/ 588 w 1180"/>
                  <a:gd name="T1" fmla="*/ 0 h 182"/>
                  <a:gd name="T2" fmla="*/ 588 w 1180"/>
                  <a:gd name="T3" fmla="*/ 0 h 182"/>
                  <a:gd name="T4" fmla="*/ 470 w 1180"/>
                  <a:gd name="T5" fmla="*/ 2 h 182"/>
                  <a:gd name="T6" fmla="*/ 358 w 1180"/>
                  <a:gd name="T7" fmla="*/ 6 h 182"/>
                  <a:gd name="T8" fmla="*/ 258 w 1180"/>
                  <a:gd name="T9" fmla="*/ 14 h 182"/>
                  <a:gd name="T10" fmla="*/ 172 w 1180"/>
                  <a:gd name="T11" fmla="*/ 26 h 182"/>
                  <a:gd name="T12" fmla="*/ 134 w 1180"/>
                  <a:gd name="T13" fmla="*/ 32 h 182"/>
                  <a:gd name="T14" fmla="*/ 100 w 1180"/>
                  <a:gd name="T15" fmla="*/ 38 h 182"/>
                  <a:gd name="T16" fmla="*/ 70 w 1180"/>
                  <a:gd name="T17" fmla="*/ 46 h 182"/>
                  <a:gd name="T18" fmla="*/ 46 w 1180"/>
                  <a:gd name="T19" fmla="*/ 54 h 182"/>
                  <a:gd name="T20" fmla="*/ 26 w 1180"/>
                  <a:gd name="T21" fmla="*/ 62 h 182"/>
                  <a:gd name="T22" fmla="*/ 12 w 1180"/>
                  <a:gd name="T23" fmla="*/ 72 h 182"/>
                  <a:gd name="T24" fmla="*/ 4 w 1180"/>
                  <a:gd name="T25" fmla="*/ 80 h 182"/>
                  <a:gd name="T26" fmla="*/ 2 w 1180"/>
                  <a:gd name="T27" fmla="*/ 86 h 182"/>
                  <a:gd name="T28" fmla="*/ 0 w 1180"/>
                  <a:gd name="T29" fmla="*/ 90 h 182"/>
                  <a:gd name="T30" fmla="*/ 0 w 1180"/>
                  <a:gd name="T31" fmla="*/ 90 h 182"/>
                  <a:gd name="T32" fmla="*/ 2 w 1180"/>
                  <a:gd name="T33" fmla="*/ 94 h 182"/>
                  <a:gd name="T34" fmla="*/ 4 w 1180"/>
                  <a:gd name="T35" fmla="*/ 100 h 182"/>
                  <a:gd name="T36" fmla="*/ 12 w 1180"/>
                  <a:gd name="T37" fmla="*/ 108 h 182"/>
                  <a:gd name="T38" fmla="*/ 26 w 1180"/>
                  <a:gd name="T39" fmla="*/ 116 h 182"/>
                  <a:gd name="T40" fmla="*/ 46 w 1180"/>
                  <a:gd name="T41" fmla="*/ 124 h 182"/>
                  <a:gd name="T42" fmla="*/ 70 w 1180"/>
                  <a:gd name="T43" fmla="*/ 132 h 182"/>
                  <a:gd name="T44" fmla="*/ 100 w 1180"/>
                  <a:gd name="T45" fmla="*/ 140 h 182"/>
                  <a:gd name="T46" fmla="*/ 134 w 1180"/>
                  <a:gd name="T47" fmla="*/ 148 h 182"/>
                  <a:gd name="T48" fmla="*/ 172 w 1180"/>
                  <a:gd name="T49" fmla="*/ 154 h 182"/>
                  <a:gd name="T50" fmla="*/ 258 w 1180"/>
                  <a:gd name="T51" fmla="*/ 166 h 182"/>
                  <a:gd name="T52" fmla="*/ 358 w 1180"/>
                  <a:gd name="T53" fmla="*/ 174 h 182"/>
                  <a:gd name="T54" fmla="*/ 470 w 1180"/>
                  <a:gd name="T55" fmla="*/ 180 h 182"/>
                  <a:gd name="T56" fmla="*/ 588 w 1180"/>
                  <a:gd name="T57" fmla="*/ 182 h 182"/>
                  <a:gd name="T58" fmla="*/ 588 w 1180"/>
                  <a:gd name="T59" fmla="*/ 182 h 182"/>
                  <a:gd name="T60" fmla="*/ 710 w 1180"/>
                  <a:gd name="T61" fmla="*/ 180 h 182"/>
                  <a:gd name="T62" fmla="*/ 820 w 1180"/>
                  <a:gd name="T63" fmla="*/ 174 h 182"/>
                  <a:gd name="T64" fmla="*/ 922 w 1180"/>
                  <a:gd name="T65" fmla="*/ 166 h 182"/>
                  <a:gd name="T66" fmla="*/ 1008 w 1180"/>
                  <a:gd name="T67" fmla="*/ 154 h 182"/>
                  <a:gd name="T68" fmla="*/ 1046 w 1180"/>
                  <a:gd name="T69" fmla="*/ 148 h 182"/>
                  <a:gd name="T70" fmla="*/ 1080 w 1180"/>
                  <a:gd name="T71" fmla="*/ 140 h 182"/>
                  <a:gd name="T72" fmla="*/ 1110 w 1180"/>
                  <a:gd name="T73" fmla="*/ 132 h 182"/>
                  <a:gd name="T74" fmla="*/ 1134 w 1180"/>
                  <a:gd name="T75" fmla="*/ 124 h 182"/>
                  <a:gd name="T76" fmla="*/ 1154 w 1180"/>
                  <a:gd name="T77" fmla="*/ 116 h 182"/>
                  <a:gd name="T78" fmla="*/ 1168 w 1180"/>
                  <a:gd name="T79" fmla="*/ 108 h 182"/>
                  <a:gd name="T80" fmla="*/ 1176 w 1180"/>
                  <a:gd name="T81" fmla="*/ 100 h 182"/>
                  <a:gd name="T82" fmla="*/ 1180 w 1180"/>
                  <a:gd name="T83" fmla="*/ 94 h 182"/>
                  <a:gd name="T84" fmla="*/ 1180 w 1180"/>
                  <a:gd name="T85" fmla="*/ 90 h 182"/>
                  <a:gd name="T86" fmla="*/ 1180 w 1180"/>
                  <a:gd name="T87" fmla="*/ 90 h 182"/>
                  <a:gd name="T88" fmla="*/ 1180 w 1180"/>
                  <a:gd name="T89" fmla="*/ 86 h 182"/>
                  <a:gd name="T90" fmla="*/ 1176 w 1180"/>
                  <a:gd name="T91" fmla="*/ 80 h 182"/>
                  <a:gd name="T92" fmla="*/ 1168 w 1180"/>
                  <a:gd name="T93" fmla="*/ 72 h 182"/>
                  <a:gd name="T94" fmla="*/ 1154 w 1180"/>
                  <a:gd name="T95" fmla="*/ 62 h 182"/>
                  <a:gd name="T96" fmla="*/ 1134 w 1180"/>
                  <a:gd name="T97" fmla="*/ 54 h 182"/>
                  <a:gd name="T98" fmla="*/ 1110 w 1180"/>
                  <a:gd name="T99" fmla="*/ 46 h 182"/>
                  <a:gd name="T100" fmla="*/ 1080 w 1180"/>
                  <a:gd name="T101" fmla="*/ 38 h 182"/>
                  <a:gd name="T102" fmla="*/ 1046 w 1180"/>
                  <a:gd name="T103" fmla="*/ 32 h 182"/>
                  <a:gd name="T104" fmla="*/ 1008 w 1180"/>
                  <a:gd name="T105" fmla="*/ 26 h 182"/>
                  <a:gd name="T106" fmla="*/ 922 w 1180"/>
                  <a:gd name="T107" fmla="*/ 14 h 182"/>
                  <a:gd name="T108" fmla="*/ 820 w 1180"/>
                  <a:gd name="T109" fmla="*/ 6 h 182"/>
                  <a:gd name="T110" fmla="*/ 710 w 1180"/>
                  <a:gd name="T111" fmla="*/ 2 h 182"/>
                  <a:gd name="T112" fmla="*/ 588 w 118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0" h="182">
                    <a:moveTo>
                      <a:pt x="588" y="0"/>
                    </a:moveTo>
                    <a:lnTo>
                      <a:pt x="588" y="0"/>
                    </a:lnTo>
                    <a:lnTo>
                      <a:pt x="470"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70" y="180"/>
                    </a:lnTo>
                    <a:lnTo>
                      <a:pt x="588" y="182"/>
                    </a:lnTo>
                    <a:lnTo>
                      <a:pt x="588" y="182"/>
                    </a:lnTo>
                    <a:lnTo>
                      <a:pt x="710" y="180"/>
                    </a:lnTo>
                    <a:lnTo>
                      <a:pt x="820" y="174"/>
                    </a:lnTo>
                    <a:lnTo>
                      <a:pt x="922" y="166"/>
                    </a:lnTo>
                    <a:lnTo>
                      <a:pt x="1008" y="154"/>
                    </a:lnTo>
                    <a:lnTo>
                      <a:pt x="1046" y="148"/>
                    </a:lnTo>
                    <a:lnTo>
                      <a:pt x="1080" y="140"/>
                    </a:lnTo>
                    <a:lnTo>
                      <a:pt x="1110" y="132"/>
                    </a:lnTo>
                    <a:lnTo>
                      <a:pt x="1134" y="124"/>
                    </a:lnTo>
                    <a:lnTo>
                      <a:pt x="1154" y="116"/>
                    </a:lnTo>
                    <a:lnTo>
                      <a:pt x="1168" y="108"/>
                    </a:lnTo>
                    <a:lnTo>
                      <a:pt x="1176" y="100"/>
                    </a:lnTo>
                    <a:lnTo>
                      <a:pt x="1180" y="94"/>
                    </a:lnTo>
                    <a:lnTo>
                      <a:pt x="1180" y="90"/>
                    </a:lnTo>
                    <a:lnTo>
                      <a:pt x="1180" y="90"/>
                    </a:lnTo>
                    <a:lnTo>
                      <a:pt x="1180" y="86"/>
                    </a:lnTo>
                    <a:lnTo>
                      <a:pt x="1176" y="80"/>
                    </a:lnTo>
                    <a:lnTo>
                      <a:pt x="1168" y="72"/>
                    </a:lnTo>
                    <a:lnTo>
                      <a:pt x="1154" y="62"/>
                    </a:lnTo>
                    <a:lnTo>
                      <a:pt x="1134" y="54"/>
                    </a:lnTo>
                    <a:lnTo>
                      <a:pt x="1110" y="46"/>
                    </a:lnTo>
                    <a:lnTo>
                      <a:pt x="1080" y="38"/>
                    </a:lnTo>
                    <a:lnTo>
                      <a:pt x="1046" y="32"/>
                    </a:lnTo>
                    <a:lnTo>
                      <a:pt x="1008" y="26"/>
                    </a:lnTo>
                    <a:lnTo>
                      <a:pt x="922" y="14"/>
                    </a:lnTo>
                    <a:lnTo>
                      <a:pt x="820" y="6"/>
                    </a:lnTo>
                    <a:lnTo>
                      <a:pt x="710" y="2"/>
                    </a:lnTo>
                    <a:lnTo>
                      <a:pt x="5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9" name="Freeform 727"/>
              <p:cNvSpPr>
                <a:spLocks noEditPoints="1"/>
              </p:cNvSpPr>
              <p:nvPr/>
            </p:nvSpPr>
            <p:spPr bwMode="auto">
              <a:xfrm>
                <a:off x="3145" y="3602"/>
                <a:ext cx="1176" cy="182"/>
              </a:xfrm>
              <a:custGeom>
                <a:avLst/>
                <a:gdLst>
                  <a:gd name="T0" fmla="*/ 586 w 1176"/>
                  <a:gd name="T1" fmla="*/ 182 h 182"/>
                  <a:gd name="T2" fmla="*/ 358 w 1176"/>
                  <a:gd name="T3" fmla="*/ 174 h 182"/>
                  <a:gd name="T4" fmla="*/ 172 w 1176"/>
                  <a:gd name="T5" fmla="*/ 154 h 182"/>
                  <a:gd name="T6" fmla="*/ 102 w 1176"/>
                  <a:gd name="T7" fmla="*/ 140 h 182"/>
                  <a:gd name="T8" fmla="*/ 48 w 1176"/>
                  <a:gd name="T9" fmla="*/ 124 h 182"/>
                  <a:gd name="T10" fmla="*/ 14 w 1176"/>
                  <a:gd name="T11" fmla="*/ 108 h 182"/>
                  <a:gd name="T12" fmla="*/ 4 w 1176"/>
                  <a:gd name="T13" fmla="*/ 94 h 182"/>
                  <a:gd name="T14" fmla="*/ 2 w 1176"/>
                  <a:gd name="T15" fmla="*/ 90 h 182"/>
                  <a:gd name="T16" fmla="*/ 6 w 1176"/>
                  <a:gd name="T17" fmla="*/ 80 h 182"/>
                  <a:gd name="T18" fmla="*/ 28 w 1176"/>
                  <a:gd name="T19" fmla="*/ 62 h 182"/>
                  <a:gd name="T20" fmla="*/ 72 w 1176"/>
                  <a:gd name="T21" fmla="*/ 46 h 182"/>
                  <a:gd name="T22" fmla="*/ 136 w 1176"/>
                  <a:gd name="T23" fmla="*/ 32 h 182"/>
                  <a:gd name="T24" fmla="*/ 258 w 1176"/>
                  <a:gd name="T25" fmla="*/ 14 h 182"/>
                  <a:gd name="T26" fmla="*/ 468 w 1176"/>
                  <a:gd name="T27" fmla="*/ 2 h 182"/>
                  <a:gd name="T28" fmla="*/ 586 w 1176"/>
                  <a:gd name="T29" fmla="*/ 0 h 182"/>
                  <a:gd name="T30" fmla="*/ 818 w 1176"/>
                  <a:gd name="T31" fmla="*/ 6 h 182"/>
                  <a:gd name="T32" fmla="*/ 1004 w 1176"/>
                  <a:gd name="T33" fmla="*/ 26 h 182"/>
                  <a:gd name="T34" fmla="*/ 1074 w 1176"/>
                  <a:gd name="T35" fmla="*/ 38 h 182"/>
                  <a:gd name="T36" fmla="*/ 1128 w 1176"/>
                  <a:gd name="T37" fmla="*/ 54 h 182"/>
                  <a:gd name="T38" fmla="*/ 1162 w 1176"/>
                  <a:gd name="T39" fmla="*/ 72 h 182"/>
                  <a:gd name="T40" fmla="*/ 1172 w 1176"/>
                  <a:gd name="T41" fmla="*/ 86 h 182"/>
                  <a:gd name="T42" fmla="*/ 1174 w 1176"/>
                  <a:gd name="T43" fmla="*/ 90 h 182"/>
                  <a:gd name="T44" fmla="*/ 1170 w 1176"/>
                  <a:gd name="T45" fmla="*/ 100 h 182"/>
                  <a:gd name="T46" fmla="*/ 1148 w 1176"/>
                  <a:gd name="T47" fmla="*/ 116 h 182"/>
                  <a:gd name="T48" fmla="*/ 1104 w 1176"/>
                  <a:gd name="T49" fmla="*/ 132 h 182"/>
                  <a:gd name="T50" fmla="*/ 1042 w 1176"/>
                  <a:gd name="T51" fmla="*/ 148 h 182"/>
                  <a:gd name="T52" fmla="*/ 916 w 1176"/>
                  <a:gd name="T53" fmla="*/ 166 h 182"/>
                  <a:gd name="T54" fmla="*/ 706 w 1176"/>
                  <a:gd name="T55" fmla="*/ 180 h 182"/>
                  <a:gd name="T56" fmla="*/ 586 w 1176"/>
                  <a:gd name="T57" fmla="*/ 0 h 182"/>
                  <a:gd name="T58" fmla="*/ 468 w 1176"/>
                  <a:gd name="T59" fmla="*/ 2 h 182"/>
                  <a:gd name="T60" fmla="*/ 258 w 1176"/>
                  <a:gd name="T61" fmla="*/ 14 h 182"/>
                  <a:gd name="T62" fmla="*/ 134 w 1176"/>
                  <a:gd name="T63" fmla="*/ 32 h 182"/>
                  <a:gd name="T64" fmla="*/ 70 w 1176"/>
                  <a:gd name="T65" fmla="*/ 46 h 182"/>
                  <a:gd name="T66" fmla="*/ 26 w 1176"/>
                  <a:gd name="T67" fmla="*/ 62 h 182"/>
                  <a:gd name="T68" fmla="*/ 4 w 1176"/>
                  <a:gd name="T69" fmla="*/ 80 h 182"/>
                  <a:gd name="T70" fmla="*/ 0 w 1176"/>
                  <a:gd name="T71" fmla="*/ 90 h 182"/>
                  <a:gd name="T72" fmla="*/ 2 w 1176"/>
                  <a:gd name="T73" fmla="*/ 94 h 182"/>
                  <a:gd name="T74" fmla="*/ 12 w 1176"/>
                  <a:gd name="T75" fmla="*/ 108 h 182"/>
                  <a:gd name="T76" fmla="*/ 46 w 1176"/>
                  <a:gd name="T77" fmla="*/ 124 h 182"/>
                  <a:gd name="T78" fmla="*/ 100 w 1176"/>
                  <a:gd name="T79" fmla="*/ 140 h 182"/>
                  <a:gd name="T80" fmla="*/ 172 w 1176"/>
                  <a:gd name="T81" fmla="*/ 154 h 182"/>
                  <a:gd name="T82" fmla="*/ 358 w 1176"/>
                  <a:gd name="T83" fmla="*/ 174 h 182"/>
                  <a:gd name="T84" fmla="*/ 586 w 1176"/>
                  <a:gd name="T85" fmla="*/ 182 h 182"/>
                  <a:gd name="T86" fmla="*/ 706 w 1176"/>
                  <a:gd name="T87" fmla="*/ 180 h 182"/>
                  <a:gd name="T88" fmla="*/ 918 w 1176"/>
                  <a:gd name="T89" fmla="*/ 166 h 182"/>
                  <a:gd name="T90" fmla="*/ 1042 w 1176"/>
                  <a:gd name="T91" fmla="*/ 148 h 182"/>
                  <a:gd name="T92" fmla="*/ 1106 w 1176"/>
                  <a:gd name="T93" fmla="*/ 132 h 182"/>
                  <a:gd name="T94" fmla="*/ 1150 w 1176"/>
                  <a:gd name="T95" fmla="*/ 116 h 182"/>
                  <a:gd name="T96" fmla="*/ 1172 w 1176"/>
                  <a:gd name="T97" fmla="*/ 100 h 182"/>
                  <a:gd name="T98" fmla="*/ 1176 w 1176"/>
                  <a:gd name="T99" fmla="*/ 90 h 182"/>
                  <a:gd name="T100" fmla="*/ 1174 w 1176"/>
                  <a:gd name="T101" fmla="*/ 86 h 182"/>
                  <a:gd name="T102" fmla="*/ 1164 w 1176"/>
                  <a:gd name="T103" fmla="*/ 72 h 182"/>
                  <a:gd name="T104" fmla="*/ 1130 w 1176"/>
                  <a:gd name="T105" fmla="*/ 54 h 182"/>
                  <a:gd name="T106" fmla="*/ 1076 w 1176"/>
                  <a:gd name="T107" fmla="*/ 38 h 182"/>
                  <a:gd name="T108" fmla="*/ 1004 w 1176"/>
                  <a:gd name="T109" fmla="*/ 26 h 182"/>
                  <a:gd name="T110" fmla="*/ 818 w 1176"/>
                  <a:gd name="T111" fmla="*/ 6 h 182"/>
                  <a:gd name="T112" fmla="*/ 586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182"/>
                    </a:moveTo>
                    <a:lnTo>
                      <a:pt x="586" y="182"/>
                    </a:lnTo>
                    <a:lnTo>
                      <a:pt x="468" y="180"/>
                    </a:lnTo>
                    <a:lnTo>
                      <a:pt x="358" y="174"/>
                    </a:lnTo>
                    <a:lnTo>
                      <a:pt x="258" y="166"/>
                    </a:lnTo>
                    <a:lnTo>
                      <a:pt x="172" y="154"/>
                    </a:lnTo>
                    <a:lnTo>
                      <a:pt x="136" y="148"/>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38"/>
                    </a:lnTo>
                    <a:lnTo>
                      <a:pt x="136" y="32"/>
                    </a:lnTo>
                    <a:lnTo>
                      <a:pt x="172" y="26"/>
                    </a:lnTo>
                    <a:lnTo>
                      <a:pt x="258" y="14"/>
                    </a:lnTo>
                    <a:lnTo>
                      <a:pt x="358" y="6"/>
                    </a:lnTo>
                    <a:lnTo>
                      <a:pt x="468" y="2"/>
                    </a:lnTo>
                    <a:lnTo>
                      <a:pt x="586" y="0"/>
                    </a:lnTo>
                    <a:lnTo>
                      <a:pt x="586" y="0"/>
                    </a:lnTo>
                    <a:lnTo>
                      <a:pt x="706" y="2"/>
                    </a:lnTo>
                    <a:lnTo>
                      <a:pt x="818" y="6"/>
                    </a:lnTo>
                    <a:lnTo>
                      <a:pt x="916" y="14"/>
                    </a:lnTo>
                    <a:lnTo>
                      <a:pt x="1004" y="26"/>
                    </a:lnTo>
                    <a:lnTo>
                      <a:pt x="1042" y="32"/>
                    </a:lnTo>
                    <a:lnTo>
                      <a:pt x="1074" y="38"/>
                    </a:lnTo>
                    <a:lnTo>
                      <a:pt x="1104" y="46"/>
                    </a:lnTo>
                    <a:lnTo>
                      <a:pt x="1128" y="54"/>
                    </a:lnTo>
                    <a:lnTo>
                      <a:pt x="1148" y="62"/>
                    </a:lnTo>
                    <a:lnTo>
                      <a:pt x="1162" y="72"/>
                    </a:lnTo>
                    <a:lnTo>
                      <a:pt x="1170" y="80"/>
                    </a:lnTo>
                    <a:lnTo>
                      <a:pt x="1172" y="86"/>
                    </a:lnTo>
                    <a:lnTo>
                      <a:pt x="1174" y="90"/>
                    </a:lnTo>
                    <a:lnTo>
                      <a:pt x="1174" y="90"/>
                    </a:lnTo>
                    <a:lnTo>
                      <a:pt x="1172" y="94"/>
                    </a:lnTo>
                    <a:lnTo>
                      <a:pt x="1170" y="100"/>
                    </a:lnTo>
                    <a:lnTo>
                      <a:pt x="1162" y="108"/>
                    </a:lnTo>
                    <a:lnTo>
                      <a:pt x="1148" y="116"/>
                    </a:lnTo>
                    <a:lnTo>
                      <a:pt x="1128" y="124"/>
                    </a:lnTo>
                    <a:lnTo>
                      <a:pt x="1104" y="132"/>
                    </a:lnTo>
                    <a:lnTo>
                      <a:pt x="1074" y="140"/>
                    </a:lnTo>
                    <a:lnTo>
                      <a:pt x="1042" y="148"/>
                    </a:lnTo>
                    <a:lnTo>
                      <a:pt x="1004" y="154"/>
                    </a:lnTo>
                    <a:lnTo>
                      <a:pt x="916" y="166"/>
                    </a:lnTo>
                    <a:lnTo>
                      <a:pt x="818" y="174"/>
                    </a:lnTo>
                    <a:lnTo>
                      <a:pt x="706" y="180"/>
                    </a:lnTo>
                    <a:lnTo>
                      <a:pt x="586" y="182"/>
                    </a:lnTo>
                    <a:close/>
                    <a:moveTo>
                      <a:pt x="586" y="0"/>
                    </a:moveTo>
                    <a:lnTo>
                      <a:pt x="586" y="0"/>
                    </a:lnTo>
                    <a:lnTo>
                      <a:pt x="468"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68" y="180"/>
                    </a:lnTo>
                    <a:lnTo>
                      <a:pt x="586" y="182"/>
                    </a:lnTo>
                    <a:lnTo>
                      <a:pt x="586" y="182"/>
                    </a:lnTo>
                    <a:lnTo>
                      <a:pt x="706" y="180"/>
                    </a:lnTo>
                    <a:lnTo>
                      <a:pt x="818" y="174"/>
                    </a:lnTo>
                    <a:lnTo>
                      <a:pt x="918" y="166"/>
                    </a:lnTo>
                    <a:lnTo>
                      <a:pt x="1004" y="154"/>
                    </a:lnTo>
                    <a:lnTo>
                      <a:pt x="1042" y="148"/>
                    </a:lnTo>
                    <a:lnTo>
                      <a:pt x="1076" y="140"/>
                    </a:lnTo>
                    <a:lnTo>
                      <a:pt x="1106" y="132"/>
                    </a:lnTo>
                    <a:lnTo>
                      <a:pt x="1130" y="124"/>
                    </a:lnTo>
                    <a:lnTo>
                      <a:pt x="1150" y="116"/>
                    </a:lnTo>
                    <a:lnTo>
                      <a:pt x="1164" y="108"/>
                    </a:lnTo>
                    <a:lnTo>
                      <a:pt x="1172" y="100"/>
                    </a:lnTo>
                    <a:lnTo>
                      <a:pt x="1174" y="94"/>
                    </a:lnTo>
                    <a:lnTo>
                      <a:pt x="1176" y="90"/>
                    </a:lnTo>
                    <a:lnTo>
                      <a:pt x="1176" y="90"/>
                    </a:lnTo>
                    <a:lnTo>
                      <a:pt x="1174" y="86"/>
                    </a:lnTo>
                    <a:lnTo>
                      <a:pt x="1172" y="80"/>
                    </a:lnTo>
                    <a:lnTo>
                      <a:pt x="1164" y="72"/>
                    </a:lnTo>
                    <a:lnTo>
                      <a:pt x="1150" y="62"/>
                    </a:lnTo>
                    <a:lnTo>
                      <a:pt x="1130" y="54"/>
                    </a:lnTo>
                    <a:lnTo>
                      <a:pt x="1106" y="46"/>
                    </a:lnTo>
                    <a:lnTo>
                      <a:pt x="1076" y="38"/>
                    </a:lnTo>
                    <a:lnTo>
                      <a:pt x="1042" y="32"/>
                    </a:lnTo>
                    <a:lnTo>
                      <a:pt x="1004" y="26"/>
                    </a:lnTo>
                    <a:lnTo>
                      <a:pt x="918" y="14"/>
                    </a:lnTo>
                    <a:lnTo>
                      <a:pt x="818" y="6"/>
                    </a:lnTo>
                    <a:lnTo>
                      <a:pt x="706" y="2"/>
                    </a:lnTo>
                    <a:lnTo>
                      <a:pt x="58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0" name="Freeform 728"/>
              <p:cNvSpPr>
                <a:spLocks/>
              </p:cNvSpPr>
              <p:nvPr/>
            </p:nvSpPr>
            <p:spPr bwMode="auto">
              <a:xfrm>
                <a:off x="3147" y="3602"/>
                <a:ext cx="1172" cy="182"/>
              </a:xfrm>
              <a:custGeom>
                <a:avLst/>
                <a:gdLst>
                  <a:gd name="T0" fmla="*/ 584 w 1172"/>
                  <a:gd name="T1" fmla="*/ 182 h 182"/>
                  <a:gd name="T2" fmla="*/ 584 w 1172"/>
                  <a:gd name="T3" fmla="*/ 182 h 182"/>
                  <a:gd name="T4" fmla="*/ 466 w 1172"/>
                  <a:gd name="T5" fmla="*/ 180 h 182"/>
                  <a:gd name="T6" fmla="*/ 356 w 1172"/>
                  <a:gd name="T7" fmla="*/ 174 h 182"/>
                  <a:gd name="T8" fmla="*/ 256 w 1172"/>
                  <a:gd name="T9" fmla="*/ 166 h 182"/>
                  <a:gd name="T10" fmla="*/ 170 w 1172"/>
                  <a:gd name="T11" fmla="*/ 154 h 182"/>
                  <a:gd name="T12" fmla="*/ 134 w 1172"/>
                  <a:gd name="T13" fmla="*/ 148 h 182"/>
                  <a:gd name="T14" fmla="*/ 100 w 1172"/>
                  <a:gd name="T15" fmla="*/ 140 h 182"/>
                  <a:gd name="T16" fmla="*/ 70 w 1172"/>
                  <a:gd name="T17" fmla="*/ 132 h 182"/>
                  <a:gd name="T18" fmla="*/ 46 w 1172"/>
                  <a:gd name="T19" fmla="*/ 124 h 182"/>
                  <a:gd name="T20" fmla="*/ 26 w 1172"/>
                  <a:gd name="T21" fmla="*/ 116 h 182"/>
                  <a:gd name="T22" fmla="*/ 12 w 1172"/>
                  <a:gd name="T23" fmla="*/ 108 h 182"/>
                  <a:gd name="T24" fmla="*/ 4 w 1172"/>
                  <a:gd name="T25" fmla="*/ 100 h 182"/>
                  <a:gd name="T26" fmla="*/ 2 w 1172"/>
                  <a:gd name="T27" fmla="*/ 94 h 182"/>
                  <a:gd name="T28" fmla="*/ 0 w 1172"/>
                  <a:gd name="T29" fmla="*/ 90 h 182"/>
                  <a:gd name="T30" fmla="*/ 0 w 1172"/>
                  <a:gd name="T31" fmla="*/ 90 h 182"/>
                  <a:gd name="T32" fmla="*/ 2 w 1172"/>
                  <a:gd name="T33" fmla="*/ 86 h 182"/>
                  <a:gd name="T34" fmla="*/ 4 w 1172"/>
                  <a:gd name="T35" fmla="*/ 80 h 182"/>
                  <a:gd name="T36" fmla="*/ 12 w 1172"/>
                  <a:gd name="T37" fmla="*/ 72 h 182"/>
                  <a:gd name="T38" fmla="*/ 26 w 1172"/>
                  <a:gd name="T39" fmla="*/ 62 h 182"/>
                  <a:gd name="T40" fmla="*/ 46 w 1172"/>
                  <a:gd name="T41" fmla="*/ 54 h 182"/>
                  <a:gd name="T42" fmla="*/ 70 w 1172"/>
                  <a:gd name="T43" fmla="*/ 46 h 182"/>
                  <a:gd name="T44" fmla="*/ 100 w 1172"/>
                  <a:gd name="T45" fmla="*/ 38 h 182"/>
                  <a:gd name="T46" fmla="*/ 134 w 1172"/>
                  <a:gd name="T47" fmla="*/ 32 h 182"/>
                  <a:gd name="T48" fmla="*/ 170 w 1172"/>
                  <a:gd name="T49" fmla="*/ 26 h 182"/>
                  <a:gd name="T50" fmla="*/ 256 w 1172"/>
                  <a:gd name="T51" fmla="*/ 14 h 182"/>
                  <a:gd name="T52" fmla="*/ 356 w 1172"/>
                  <a:gd name="T53" fmla="*/ 6 h 182"/>
                  <a:gd name="T54" fmla="*/ 466 w 1172"/>
                  <a:gd name="T55" fmla="*/ 2 h 182"/>
                  <a:gd name="T56" fmla="*/ 584 w 1172"/>
                  <a:gd name="T57" fmla="*/ 0 h 182"/>
                  <a:gd name="T58" fmla="*/ 584 w 1172"/>
                  <a:gd name="T59" fmla="*/ 0 h 182"/>
                  <a:gd name="T60" fmla="*/ 704 w 1172"/>
                  <a:gd name="T61" fmla="*/ 2 h 182"/>
                  <a:gd name="T62" fmla="*/ 816 w 1172"/>
                  <a:gd name="T63" fmla="*/ 6 h 182"/>
                  <a:gd name="T64" fmla="*/ 914 w 1172"/>
                  <a:gd name="T65" fmla="*/ 14 h 182"/>
                  <a:gd name="T66" fmla="*/ 1002 w 1172"/>
                  <a:gd name="T67" fmla="*/ 26 h 182"/>
                  <a:gd name="T68" fmla="*/ 1040 w 1172"/>
                  <a:gd name="T69" fmla="*/ 32 h 182"/>
                  <a:gd name="T70" fmla="*/ 1072 w 1172"/>
                  <a:gd name="T71" fmla="*/ 38 h 182"/>
                  <a:gd name="T72" fmla="*/ 1102 w 1172"/>
                  <a:gd name="T73" fmla="*/ 46 h 182"/>
                  <a:gd name="T74" fmla="*/ 1126 w 1172"/>
                  <a:gd name="T75" fmla="*/ 54 h 182"/>
                  <a:gd name="T76" fmla="*/ 1146 w 1172"/>
                  <a:gd name="T77" fmla="*/ 62 h 182"/>
                  <a:gd name="T78" fmla="*/ 1160 w 1172"/>
                  <a:gd name="T79" fmla="*/ 72 h 182"/>
                  <a:gd name="T80" fmla="*/ 1168 w 1172"/>
                  <a:gd name="T81" fmla="*/ 80 h 182"/>
                  <a:gd name="T82" fmla="*/ 1170 w 1172"/>
                  <a:gd name="T83" fmla="*/ 86 h 182"/>
                  <a:gd name="T84" fmla="*/ 1172 w 1172"/>
                  <a:gd name="T85" fmla="*/ 90 h 182"/>
                  <a:gd name="T86" fmla="*/ 1172 w 1172"/>
                  <a:gd name="T87" fmla="*/ 90 h 182"/>
                  <a:gd name="T88" fmla="*/ 1170 w 1172"/>
                  <a:gd name="T89" fmla="*/ 94 h 182"/>
                  <a:gd name="T90" fmla="*/ 1168 w 1172"/>
                  <a:gd name="T91" fmla="*/ 100 h 182"/>
                  <a:gd name="T92" fmla="*/ 1160 w 1172"/>
                  <a:gd name="T93" fmla="*/ 108 h 182"/>
                  <a:gd name="T94" fmla="*/ 1146 w 1172"/>
                  <a:gd name="T95" fmla="*/ 116 h 182"/>
                  <a:gd name="T96" fmla="*/ 1126 w 1172"/>
                  <a:gd name="T97" fmla="*/ 124 h 182"/>
                  <a:gd name="T98" fmla="*/ 1102 w 1172"/>
                  <a:gd name="T99" fmla="*/ 132 h 182"/>
                  <a:gd name="T100" fmla="*/ 1072 w 1172"/>
                  <a:gd name="T101" fmla="*/ 140 h 182"/>
                  <a:gd name="T102" fmla="*/ 1040 w 1172"/>
                  <a:gd name="T103" fmla="*/ 148 h 182"/>
                  <a:gd name="T104" fmla="*/ 1002 w 1172"/>
                  <a:gd name="T105" fmla="*/ 154 h 182"/>
                  <a:gd name="T106" fmla="*/ 914 w 1172"/>
                  <a:gd name="T107" fmla="*/ 166 h 182"/>
                  <a:gd name="T108" fmla="*/ 816 w 1172"/>
                  <a:gd name="T109" fmla="*/ 174 h 182"/>
                  <a:gd name="T110" fmla="*/ 704 w 1172"/>
                  <a:gd name="T111" fmla="*/ 180 h 182"/>
                  <a:gd name="T112" fmla="*/ 584 w 1172"/>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182"/>
                    </a:moveTo>
                    <a:lnTo>
                      <a:pt x="584" y="182"/>
                    </a:lnTo>
                    <a:lnTo>
                      <a:pt x="466" y="180"/>
                    </a:lnTo>
                    <a:lnTo>
                      <a:pt x="356" y="174"/>
                    </a:lnTo>
                    <a:lnTo>
                      <a:pt x="256" y="166"/>
                    </a:lnTo>
                    <a:lnTo>
                      <a:pt x="170" y="154"/>
                    </a:lnTo>
                    <a:lnTo>
                      <a:pt x="134" y="148"/>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38"/>
                    </a:lnTo>
                    <a:lnTo>
                      <a:pt x="134" y="32"/>
                    </a:lnTo>
                    <a:lnTo>
                      <a:pt x="170" y="26"/>
                    </a:lnTo>
                    <a:lnTo>
                      <a:pt x="256" y="14"/>
                    </a:lnTo>
                    <a:lnTo>
                      <a:pt x="356" y="6"/>
                    </a:lnTo>
                    <a:lnTo>
                      <a:pt x="466" y="2"/>
                    </a:lnTo>
                    <a:lnTo>
                      <a:pt x="584" y="0"/>
                    </a:lnTo>
                    <a:lnTo>
                      <a:pt x="584" y="0"/>
                    </a:lnTo>
                    <a:lnTo>
                      <a:pt x="704" y="2"/>
                    </a:lnTo>
                    <a:lnTo>
                      <a:pt x="816" y="6"/>
                    </a:lnTo>
                    <a:lnTo>
                      <a:pt x="914" y="14"/>
                    </a:lnTo>
                    <a:lnTo>
                      <a:pt x="1002" y="26"/>
                    </a:lnTo>
                    <a:lnTo>
                      <a:pt x="1040" y="32"/>
                    </a:lnTo>
                    <a:lnTo>
                      <a:pt x="1072" y="38"/>
                    </a:lnTo>
                    <a:lnTo>
                      <a:pt x="1102" y="46"/>
                    </a:lnTo>
                    <a:lnTo>
                      <a:pt x="1126" y="54"/>
                    </a:lnTo>
                    <a:lnTo>
                      <a:pt x="1146" y="62"/>
                    </a:lnTo>
                    <a:lnTo>
                      <a:pt x="1160" y="72"/>
                    </a:lnTo>
                    <a:lnTo>
                      <a:pt x="1168" y="80"/>
                    </a:lnTo>
                    <a:lnTo>
                      <a:pt x="1170" y="86"/>
                    </a:lnTo>
                    <a:lnTo>
                      <a:pt x="1172" y="90"/>
                    </a:lnTo>
                    <a:lnTo>
                      <a:pt x="1172" y="90"/>
                    </a:lnTo>
                    <a:lnTo>
                      <a:pt x="1170" y="94"/>
                    </a:lnTo>
                    <a:lnTo>
                      <a:pt x="1168" y="100"/>
                    </a:lnTo>
                    <a:lnTo>
                      <a:pt x="1160" y="108"/>
                    </a:lnTo>
                    <a:lnTo>
                      <a:pt x="1146" y="116"/>
                    </a:lnTo>
                    <a:lnTo>
                      <a:pt x="1126" y="124"/>
                    </a:lnTo>
                    <a:lnTo>
                      <a:pt x="1102" y="132"/>
                    </a:lnTo>
                    <a:lnTo>
                      <a:pt x="1072" y="140"/>
                    </a:lnTo>
                    <a:lnTo>
                      <a:pt x="1040" y="148"/>
                    </a:lnTo>
                    <a:lnTo>
                      <a:pt x="1002" y="154"/>
                    </a:lnTo>
                    <a:lnTo>
                      <a:pt x="914" y="166"/>
                    </a:lnTo>
                    <a:lnTo>
                      <a:pt x="816" y="174"/>
                    </a:lnTo>
                    <a:lnTo>
                      <a:pt x="704" y="180"/>
                    </a:lnTo>
                    <a:lnTo>
                      <a:pt x="584"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1" name="Freeform 729"/>
              <p:cNvSpPr>
                <a:spLocks/>
              </p:cNvSpPr>
              <p:nvPr/>
            </p:nvSpPr>
            <p:spPr bwMode="auto">
              <a:xfrm>
                <a:off x="3145" y="3602"/>
                <a:ext cx="1176" cy="182"/>
              </a:xfrm>
              <a:custGeom>
                <a:avLst/>
                <a:gdLst>
                  <a:gd name="T0" fmla="*/ 586 w 1176"/>
                  <a:gd name="T1" fmla="*/ 0 h 182"/>
                  <a:gd name="T2" fmla="*/ 586 w 1176"/>
                  <a:gd name="T3" fmla="*/ 0 h 182"/>
                  <a:gd name="T4" fmla="*/ 468 w 1176"/>
                  <a:gd name="T5" fmla="*/ 2 h 182"/>
                  <a:gd name="T6" fmla="*/ 358 w 1176"/>
                  <a:gd name="T7" fmla="*/ 6 h 182"/>
                  <a:gd name="T8" fmla="*/ 258 w 1176"/>
                  <a:gd name="T9" fmla="*/ 14 h 182"/>
                  <a:gd name="T10" fmla="*/ 172 w 1176"/>
                  <a:gd name="T11" fmla="*/ 26 h 182"/>
                  <a:gd name="T12" fmla="*/ 134 w 1176"/>
                  <a:gd name="T13" fmla="*/ 32 h 182"/>
                  <a:gd name="T14" fmla="*/ 100 w 1176"/>
                  <a:gd name="T15" fmla="*/ 38 h 182"/>
                  <a:gd name="T16" fmla="*/ 70 w 1176"/>
                  <a:gd name="T17" fmla="*/ 46 h 182"/>
                  <a:gd name="T18" fmla="*/ 46 w 1176"/>
                  <a:gd name="T19" fmla="*/ 54 h 182"/>
                  <a:gd name="T20" fmla="*/ 26 w 1176"/>
                  <a:gd name="T21" fmla="*/ 62 h 182"/>
                  <a:gd name="T22" fmla="*/ 12 w 1176"/>
                  <a:gd name="T23" fmla="*/ 72 h 182"/>
                  <a:gd name="T24" fmla="*/ 4 w 1176"/>
                  <a:gd name="T25" fmla="*/ 80 h 182"/>
                  <a:gd name="T26" fmla="*/ 2 w 1176"/>
                  <a:gd name="T27" fmla="*/ 86 h 182"/>
                  <a:gd name="T28" fmla="*/ 0 w 1176"/>
                  <a:gd name="T29" fmla="*/ 90 h 182"/>
                  <a:gd name="T30" fmla="*/ 0 w 1176"/>
                  <a:gd name="T31" fmla="*/ 90 h 182"/>
                  <a:gd name="T32" fmla="*/ 2 w 1176"/>
                  <a:gd name="T33" fmla="*/ 94 h 182"/>
                  <a:gd name="T34" fmla="*/ 4 w 1176"/>
                  <a:gd name="T35" fmla="*/ 100 h 182"/>
                  <a:gd name="T36" fmla="*/ 12 w 1176"/>
                  <a:gd name="T37" fmla="*/ 108 h 182"/>
                  <a:gd name="T38" fmla="*/ 26 w 1176"/>
                  <a:gd name="T39" fmla="*/ 116 h 182"/>
                  <a:gd name="T40" fmla="*/ 46 w 1176"/>
                  <a:gd name="T41" fmla="*/ 124 h 182"/>
                  <a:gd name="T42" fmla="*/ 70 w 1176"/>
                  <a:gd name="T43" fmla="*/ 132 h 182"/>
                  <a:gd name="T44" fmla="*/ 100 w 1176"/>
                  <a:gd name="T45" fmla="*/ 140 h 182"/>
                  <a:gd name="T46" fmla="*/ 134 w 1176"/>
                  <a:gd name="T47" fmla="*/ 148 h 182"/>
                  <a:gd name="T48" fmla="*/ 172 w 1176"/>
                  <a:gd name="T49" fmla="*/ 154 h 182"/>
                  <a:gd name="T50" fmla="*/ 258 w 1176"/>
                  <a:gd name="T51" fmla="*/ 166 h 182"/>
                  <a:gd name="T52" fmla="*/ 358 w 1176"/>
                  <a:gd name="T53" fmla="*/ 174 h 182"/>
                  <a:gd name="T54" fmla="*/ 468 w 1176"/>
                  <a:gd name="T55" fmla="*/ 180 h 182"/>
                  <a:gd name="T56" fmla="*/ 586 w 1176"/>
                  <a:gd name="T57" fmla="*/ 182 h 182"/>
                  <a:gd name="T58" fmla="*/ 586 w 1176"/>
                  <a:gd name="T59" fmla="*/ 182 h 182"/>
                  <a:gd name="T60" fmla="*/ 706 w 1176"/>
                  <a:gd name="T61" fmla="*/ 180 h 182"/>
                  <a:gd name="T62" fmla="*/ 818 w 1176"/>
                  <a:gd name="T63" fmla="*/ 174 h 182"/>
                  <a:gd name="T64" fmla="*/ 918 w 1176"/>
                  <a:gd name="T65" fmla="*/ 166 h 182"/>
                  <a:gd name="T66" fmla="*/ 1004 w 1176"/>
                  <a:gd name="T67" fmla="*/ 154 h 182"/>
                  <a:gd name="T68" fmla="*/ 1042 w 1176"/>
                  <a:gd name="T69" fmla="*/ 148 h 182"/>
                  <a:gd name="T70" fmla="*/ 1076 w 1176"/>
                  <a:gd name="T71" fmla="*/ 140 h 182"/>
                  <a:gd name="T72" fmla="*/ 1106 w 1176"/>
                  <a:gd name="T73" fmla="*/ 132 h 182"/>
                  <a:gd name="T74" fmla="*/ 1130 w 1176"/>
                  <a:gd name="T75" fmla="*/ 124 h 182"/>
                  <a:gd name="T76" fmla="*/ 1150 w 1176"/>
                  <a:gd name="T77" fmla="*/ 116 h 182"/>
                  <a:gd name="T78" fmla="*/ 1164 w 1176"/>
                  <a:gd name="T79" fmla="*/ 108 h 182"/>
                  <a:gd name="T80" fmla="*/ 1172 w 1176"/>
                  <a:gd name="T81" fmla="*/ 100 h 182"/>
                  <a:gd name="T82" fmla="*/ 1174 w 1176"/>
                  <a:gd name="T83" fmla="*/ 94 h 182"/>
                  <a:gd name="T84" fmla="*/ 1176 w 1176"/>
                  <a:gd name="T85" fmla="*/ 90 h 182"/>
                  <a:gd name="T86" fmla="*/ 1176 w 1176"/>
                  <a:gd name="T87" fmla="*/ 90 h 182"/>
                  <a:gd name="T88" fmla="*/ 1174 w 1176"/>
                  <a:gd name="T89" fmla="*/ 86 h 182"/>
                  <a:gd name="T90" fmla="*/ 1172 w 1176"/>
                  <a:gd name="T91" fmla="*/ 80 h 182"/>
                  <a:gd name="T92" fmla="*/ 1164 w 1176"/>
                  <a:gd name="T93" fmla="*/ 72 h 182"/>
                  <a:gd name="T94" fmla="*/ 1150 w 1176"/>
                  <a:gd name="T95" fmla="*/ 62 h 182"/>
                  <a:gd name="T96" fmla="*/ 1130 w 1176"/>
                  <a:gd name="T97" fmla="*/ 54 h 182"/>
                  <a:gd name="T98" fmla="*/ 1106 w 1176"/>
                  <a:gd name="T99" fmla="*/ 46 h 182"/>
                  <a:gd name="T100" fmla="*/ 1076 w 1176"/>
                  <a:gd name="T101" fmla="*/ 38 h 182"/>
                  <a:gd name="T102" fmla="*/ 1042 w 1176"/>
                  <a:gd name="T103" fmla="*/ 32 h 182"/>
                  <a:gd name="T104" fmla="*/ 1004 w 1176"/>
                  <a:gd name="T105" fmla="*/ 26 h 182"/>
                  <a:gd name="T106" fmla="*/ 918 w 1176"/>
                  <a:gd name="T107" fmla="*/ 14 h 182"/>
                  <a:gd name="T108" fmla="*/ 818 w 1176"/>
                  <a:gd name="T109" fmla="*/ 6 h 182"/>
                  <a:gd name="T110" fmla="*/ 706 w 1176"/>
                  <a:gd name="T111" fmla="*/ 2 h 182"/>
                  <a:gd name="T112" fmla="*/ 586 w 117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6" h="182">
                    <a:moveTo>
                      <a:pt x="586" y="0"/>
                    </a:moveTo>
                    <a:lnTo>
                      <a:pt x="586" y="0"/>
                    </a:lnTo>
                    <a:lnTo>
                      <a:pt x="468" y="2"/>
                    </a:lnTo>
                    <a:lnTo>
                      <a:pt x="358" y="6"/>
                    </a:lnTo>
                    <a:lnTo>
                      <a:pt x="258" y="14"/>
                    </a:lnTo>
                    <a:lnTo>
                      <a:pt x="172"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2" y="154"/>
                    </a:lnTo>
                    <a:lnTo>
                      <a:pt x="258" y="166"/>
                    </a:lnTo>
                    <a:lnTo>
                      <a:pt x="358" y="174"/>
                    </a:lnTo>
                    <a:lnTo>
                      <a:pt x="468" y="180"/>
                    </a:lnTo>
                    <a:lnTo>
                      <a:pt x="586" y="182"/>
                    </a:lnTo>
                    <a:lnTo>
                      <a:pt x="586" y="182"/>
                    </a:lnTo>
                    <a:lnTo>
                      <a:pt x="706" y="180"/>
                    </a:lnTo>
                    <a:lnTo>
                      <a:pt x="818" y="174"/>
                    </a:lnTo>
                    <a:lnTo>
                      <a:pt x="918" y="166"/>
                    </a:lnTo>
                    <a:lnTo>
                      <a:pt x="1004" y="154"/>
                    </a:lnTo>
                    <a:lnTo>
                      <a:pt x="1042" y="148"/>
                    </a:lnTo>
                    <a:lnTo>
                      <a:pt x="1076" y="140"/>
                    </a:lnTo>
                    <a:lnTo>
                      <a:pt x="1106" y="132"/>
                    </a:lnTo>
                    <a:lnTo>
                      <a:pt x="1130" y="124"/>
                    </a:lnTo>
                    <a:lnTo>
                      <a:pt x="1150" y="116"/>
                    </a:lnTo>
                    <a:lnTo>
                      <a:pt x="1164" y="108"/>
                    </a:lnTo>
                    <a:lnTo>
                      <a:pt x="1172" y="100"/>
                    </a:lnTo>
                    <a:lnTo>
                      <a:pt x="1174" y="94"/>
                    </a:lnTo>
                    <a:lnTo>
                      <a:pt x="1176" y="90"/>
                    </a:lnTo>
                    <a:lnTo>
                      <a:pt x="1176" y="90"/>
                    </a:lnTo>
                    <a:lnTo>
                      <a:pt x="1174" y="86"/>
                    </a:lnTo>
                    <a:lnTo>
                      <a:pt x="1172" y="80"/>
                    </a:lnTo>
                    <a:lnTo>
                      <a:pt x="1164" y="72"/>
                    </a:lnTo>
                    <a:lnTo>
                      <a:pt x="1150" y="62"/>
                    </a:lnTo>
                    <a:lnTo>
                      <a:pt x="1130" y="54"/>
                    </a:lnTo>
                    <a:lnTo>
                      <a:pt x="1106" y="46"/>
                    </a:lnTo>
                    <a:lnTo>
                      <a:pt x="1076" y="38"/>
                    </a:lnTo>
                    <a:lnTo>
                      <a:pt x="1042" y="32"/>
                    </a:lnTo>
                    <a:lnTo>
                      <a:pt x="1004" y="26"/>
                    </a:lnTo>
                    <a:lnTo>
                      <a:pt x="918" y="14"/>
                    </a:lnTo>
                    <a:lnTo>
                      <a:pt x="818" y="6"/>
                    </a:lnTo>
                    <a:lnTo>
                      <a:pt x="706" y="2"/>
                    </a:lnTo>
                    <a:lnTo>
                      <a:pt x="5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2" name="Freeform 730"/>
              <p:cNvSpPr>
                <a:spLocks noEditPoints="1"/>
              </p:cNvSpPr>
              <p:nvPr/>
            </p:nvSpPr>
            <p:spPr bwMode="auto">
              <a:xfrm>
                <a:off x="3147" y="3602"/>
                <a:ext cx="1172" cy="182"/>
              </a:xfrm>
              <a:custGeom>
                <a:avLst/>
                <a:gdLst>
                  <a:gd name="T0" fmla="*/ 584 w 1172"/>
                  <a:gd name="T1" fmla="*/ 180 h 182"/>
                  <a:gd name="T2" fmla="*/ 356 w 1172"/>
                  <a:gd name="T3" fmla="*/ 174 h 182"/>
                  <a:gd name="T4" fmla="*/ 172 w 1172"/>
                  <a:gd name="T5" fmla="*/ 154 h 182"/>
                  <a:gd name="T6" fmla="*/ 102 w 1172"/>
                  <a:gd name="T7" fmla="*/ 140 h 182"/>
                  <a:gd name="T8" fmla="*/ 48 w 1172"/>
                  <a:gd name="T9" fmla="*/ 124 h 182"/>
                  <a:gd name="T10" fmla="*/ 14 w 1172"/>
                  <a:gd name="T11" fmla="*/ 108 h 182"/>
                  <a:gd name="T12" fmla="*/ 4 w 1172"/>
                  <a:gd name="T13" fmla="*/ 94 h 182"/>
                  <a:gd name="T14" fmla="*/ 2 w 1172"/>
                  <a:gd name="T15" fmla="*/ 90 h 182"/>
                  <a:gd name="T16" fmla="*/ 6 w 1172"/>
                  <a:gd name="T17" fmla="*/ 80 h 182"/>
                  <a:gd name="T18" fmla="*/ 28 w 1172"/>
                  <a:gd name="T19" fmla="*/ 62 h 182"/>
                  <a:gd name="T20" fmla="*/ 72 w 1172"/>
                  <a:gd name="T21" fmla="*/ 46 h 182"/>
                  <a:gd name="T22" fmla="*/ 134 w 1172"/>
                  <a:gd name="T23" fmla="*/ 32 h 182"/>
                  <a:gd name="T24" fmla="*/ 258 w 1172"/>
                  <a:gd name="T25" fmla="*/ 16 h 182"/>
                  <a:gd name="T26" fmla="*/ 466 w 1172"/>
                  <a:gd name="T27" fmla="*/ 2 h 182"/>
                  <a:gd name="T28" fmla="*/ 584 w 1172"/>
                  <a:gd name="T29" fmla="*/ 0 h 182"/>
                  <a:gd name="T30" fmla="*/ 814 w 1172"/>
                  <a:gd name="T31" fmla="*/ 8 h 182"/>
                  <a:gd name="T32" fmla="*/ 1000 w 1172"/>
                  <a:gd name="T33" fmla="*/ 26 h 182"/>
                  <a:gd name="T34" fmla="*/ 1070 w 1172"/>
                  <a:gd name="T35" fmla="*/ 40 h 182"/>
                  <a:gd name="T36" fmla="*/ 1124 w 1172"/>
                  <a:gd name="T37" fmla="*/ 54 h 182"/>
                  <a:gd name="T38" fmla="*/ 1158 w 1172"/>
                  <a:gd name="T39" fmla="*/ 72 h 182"/>
                  <a:gd name="T40" fmla="*/ 1168 w 1172"/>
                  <a:gd name="T41" fmla="*/ 86 h 182"/>
                  <a:gd name="T42" fmla="*/ 1170 w 1172"/>
                  <a:gd name="T43" fmla="*/ 90 h 182"/>
                  <a:gd name="T44" fmla="*/ 1166 w 1172"/>
                  <a:gd name="T45" fmla="*/ 100 h 182"/>
                  <a:gd name="T46" fmla="*/ 1144 w 1172"/>
                  <a:gd name="T47" fmla="*/ 116 h 182"/>
                  <a:gd name="T48" fmla="*/ 1100 w 1172"/>
                  <a:gd name="T49" fmla="*/ 132 h 182"/>
                  <a:gd name="T50" fmla="*/ 1038 w 1172"/>
                  <a:gd name="T51" fmla="*/ 146 h 182"/>
                  <a:gd name="T52" fmla="*/ 914 w 1172"/>
                  <a:gd name="T53" fmla="*/ 164 h 182"/>
                  <a:gd name="T54" fmla="*/ 704 w 1172"/>
                  <a:gd name="T55" fmla="*/ 178 h 182"/>
                  <a:gd name="T56" fmla="*/ 584 w 1172"/>
                  <a:gd name="T57" fmla="*/ 0 h 182"/>
                  <a:gd name="T58" fmla="*/ 466 w 1172"/>
                  <a:gd name="T59" fmla="*/ 2 h 182"/>
                  <a:gd name="T60" fmla="*/ 256 w 1172"/>
                  <a:gd name="T61" fmla="*/ 14 h 182"/>
                  <a:gd name="T62" fmla="*/ 134 w 1172"/>
                  <a:gd name="T63" fmla="*/ 32 h 182"/>
                  <a:gd name="T64" fmla="*/ 70 w 1172"/>
                  <a:gd name="T65" fmla="*/ 46 h 182"/>
                  <a:gd name="T66" fmla="*/ 26 w 1172"/>
                  <a:gd name="T67" fmla="*/ 62 h 182"/>
                  <a:gd name="T68" fmla="*/ 4 w 1172"/>
                  <a:gd name="T69" fmla="*/ 80 h 182"/>
                  <a:gd name="T70" fmla="*/ 0 w 1172"/>
                  <a:gd name="T71" fmla="*/ 90 h 182"/>
                  <a:gd name="T72" fmla="*/ 2 w 1172"/>
                  <a:gd name="T73" fmla="*/ 94 h 182"/>
                  <a:gd name="T74" fmla="*/ 12 w 1172"/>
                  <a:gd name="T75" fmla="*/ 108 h 182"/>
                  <a:gd name="T76" fmla="*/ 46 w 1172"/>
                  <a:gd name="T77" fmla="*/ 124 h 182"/>
                  <a:gd name="T78" fmla="*/ 100 w 1172"/>
                  <a:gd name="T79" fmla="*/ 140 h 182"/>
                  <a:gd name="T80" fmla="*/ 170 w 1172"/>
                  <a:gd name="T81" fmla="*/ 154 h 182"/>
                  <a:gd name="T82" fmla="*/ 356 w 1172"/>
                  <a:gd name="T83" fmla="*/ 174 h 182"/>
                  <a:gd name="T84" fmla="*/ 584 w 1172"/>
                  <a:gd name="T85" fmla="*/ 182 h 182"/>
                  <a:gd name="T86" fmla="*/ 704 w 1172"/>
                  <a:gd name="T87" fmla="*/ 180 h 182"/>
                  <a:gd name="T88" fmla="*/ 914 w 1172"/>
                  <a:gd name="T89" fmla="*/ 166 h 182"/>
                  <a:gd name="T90" fmla="*/ 1040 w 1172"/>
                  <a:gd name="T91" fmla="*/ 148 h 182"/>
                  <a:gd name="T92" fmla="*/ 1102 w 1172"/>
                  <a:gd name="T93" fmla="*/ 132 h 182"/>
                  <a:gd name="T94" fmla="*/ 1146 w 1172"/>
                  <a:gd name="T95" fmla="*/ 116 h 182"/>
                  <a:gd name="T96" fmla="*/ 1168 w 1172"/>
                  <a:gd name="T97" fmla="*/ 100 h 182"/>
                  <a:gd name="T98" fmla="*/ 1172 w 1172"/>
                  <a:gd name="T99" fmla="*/ 90 h 182"/>
                  <a:gd name="T100" fmla="*/ 1170 w 1172"/>
                  <a:gd name="T101" fmla="*/ 86 h 182"/>
                  <a:gd name="T102" fmla="*/ 1160 w 1172"/>
                  <a:gd name="T103" fmla="*/ 72 h 182"/>
                  <a:gd name="T104" fmla="*/ 1126 w 1172"/>
                  <a:gd name="T105" fmla="*/ 54 h 182"/>
                  <a:gd name="T106" fmla="*/ 1072 w 1172"/>
                  <a:gd name="T107" fmla="*/ 38 h 182"/>
                  <a:gd name="T108" fmla="*/ 1002 w 1172"/>
                  <a:gd name="T109" fmla="*/ 26 h 182"/>
                  <a:gd name="T110" fmla="*/ 816 w 1172"/>
                  <a:gd name="T111" fmla="*/ 6 h 182"/>
                  <a:gd name="T112" fmla="*/ 584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180"/>
                    </a:moveTo>
                    <a:lnTo>
                      <a:pt x="584" y="180"/>
                    </a:lnTo>
                    <a:lnTo>
                      <a:pt x="466" y="178"/>
                    </a:lnTo>
                    <a:lnTo>
                      <a:pt x="356" y="174"/>
                    </a:lnTo>
                    <a:lnTo>
                      <a:pt x="258" y="164"/>
                    </a:lnTo>
                    <a:lnTo>
                      <a:pt x="172" y="154"/>
                    </a:lnTo>
                    <a:lnTo>
                      <a:pt x="134" y="146"/>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2"/>
                    </a:lnTo>
                    <a:lnTo>
                      <a:pt x="48" y="54"/>
                    </a:lnTo>
                    <a:lnTo>
                      <a:pt x="72" y="46"/>
                    </a:lnTo>
                    <a:lnTo>
                      <a:pt x="102" y="40"/>
                    </a:lnTo>
                    <a:lnTo>
                      <a:pt x="134" y="32"/>
                    </a:lnTo>
                    <a:lnTo>
                      <a:pt x="172" y="26"/>
                    </a:lnTo>
                    <a:lnTo>
                      <a:pt x="258" y="16"/>
                    </a:lnTo>
                    <a:lnTo>
                      <a:pt x="356" y="8"/>
                    </a:lnTo>
                    <a:lnTo>
                      <a:pt x="466" y="2"/>
                    </a:lnTo>
                    <a:lnTo>
                      <a:pt x="584" y="0"/>
                    </a:lnTo>
                    <a:lnTo>
                      <a:pt x="584" y="0"/>
                    </a:lnTo>
                    <a:lnTo>
                      <a:pt x="704" y="2"/>
                    </a:lnTo>
                    <a:lnTo>
                      <a:pt x="814" y="8"/>
                    </a:lnTo>
                    <a:lnTo>
                      <a:pt x="914" y="16"/>
                    </a:lnTo>
                    <a:lnTo>
                      <a:pt x="1000" y="26"/>
                    </a:lnTo>
                    <a:lnTo>
                      <a:pt x="1038" y="32"/>
                    </a:lnTo>
                    <a:lnTo>
                      <a:pt x="1070" y="40"/>
                    </a:lnTo>
                    <a:lnTo>
                      <a:pt x="1100" y="46"/>
                    </a:lnTo>
                    <a:lnTo>
                      <a:pt x="1124" y="54"/>
                    </a:lnTo>
                    <a:lnTo>
                      <a:pt x="1144" y="62"/>
                    </a:lnTo>
                    <a:lnTo>
                      <a:pt x="1158" y="72"/>
                    </a:lnTo>
                    <a:lnTo>
                      <a:pt x="1166" y="80"/>
                    </a:lnTo>
                    <a:lnTo>
                      <a:pt x="1168" y="86"/>
                    </a:lnTo>
                    <a:lnTo>
                      <a:pt x="1170" y="90"/>
                    </a:lnTo>
                    <a:lnTo>
                      <a:pt x="1170" y="90"/>
                    </a:lnTo>
                    <a:lnTo>
                      <a:pt x="1168" y="94"/>
                    </a:lnTo>
                    <a:lnTo>
                      <a:pt x="1166" y="100"/>
                    </a:lnTo>
                    <a:lnTo>
                      <a:pt x="1158" y="108"/>
                    </a:lnTo>
                    <a:lnTo>
                      <a:pt x="1144" y="116"/>
                    </a:lnTo>
                    <a:lnTo>
                      <a:pt x="1124" y="124"/>
                    </a:lnTo>
                    <a:lnTo>
                      <a:pt x="1100" y="132"/>
                    </a:lnTo>
                    <a:lnTo>
                      <a:pt x="1070" y="140"/>
                    </a:lnTo>
                    <a:lnTo>
                      <a:pt x="1038" y="146"/>
                    </a:lnTo>
                    <a:lnTo>
                      <a:pt x="1000" y="154"/>
                    </a:lnTo>
                    <a:lnTo>
                      <a:pt x="914" y="164"/>
                    </a:lnTo>
                    <a:lnTo>
                      <a:pt x="814" y="174"/>
                    </a:lnTo>
                    <a:lnTo>
                      <a:pt x="704" y="178"/>
                    </a:lnTo>
                    <a:lnTo>
                      <a:pt x="584" y="180"/>
                    </a:lnTo>
                    <a:close/>
                    <a:moveTo>
                      <a:pt x="584" y="0"/>
                    </a:moveTo>
                    <a:lnTo>
                      <a:pt x="584" y="0"/>
                    </a:lnTo>
                    <a:lnTo>
                      <a:pt x="466" y="2"/>
                    </a:lnTo>
                    <a:lnTo>
                      <a:pt x="356" y="6"/>
                    </a:lnTo>
                    <a:lnTo>
                      <a:pt x="256" y="14"/>
                    </a:lnTo>
                    <a:lnTo>
                      <a:pt x="170"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0" y="154"/>
                    </a:lnTo>
                    <a:lnTo>
                      <a:pt x="256" y="166"/>
                    </a:lnTo>
                    <a:lnTo>
                      <a:pt x="356" y="174"/>
                    </a:lnTo>
                    <a:lnTo>
                      <a:pt x="466" y="180"/>
                    </a:lnTo>
                    <a:lnTo>
                      <a:pt x="584" y="182"/>
                    </a:lnTo>
                    <a:lnTo>
                      <a:pt x="584" y="182"/>
                    </a:lnTo>
                    <a:lnTo>
                      <a:pt x="704" y="180"/>
                    </a:lnTo>
                    <a:lnTo>
                      <a:pt x="816" y="174"/>
                    </a:lnTo>
                    <a:lnTo>
                      <a:pt x="914" y="166"/>
                    </a:lnTo>
                    <a:lnTo>
                      <a:pt x="1002" y="154"/>
                    </a:lnTo>
                    <a:lnTo>
                      <a:pt x="1040" y="148"/>
                    </a:lnTo>
                    <a:lnTo>
                      <a:pt x="1072" y="140"/>
                    </a:lnTo>
                    <a:lnTo>
                      <a:pt x="1102" y="132"/>
                    </a:lnTo>
                    <a:lnTo>
                      <a:pt x="1126" y="124"/>
                    </a:lnTo>
                    <a:lnTo>
                      <a:pt x="1146" y="116"/>
                    </a:lnTo>
                    <a:lnTo>
                      <a:pt x="1160" y="108"/>
                    </a:lnTo>
                    <a:lnTo>
                      <a:pt x="1168" y="100"/>
                    </a:lnTo>
                    <a:lnTo>
                      <a:pt x="1170" y="94"/>
                    </a:lnTo>
                    <a:lnTo>
                      <a:pt x="1172" y="90"/>
                    </a:lnTo>
                    <a:lnTo>
                      <a:pt x="1172" y="90"/>
                    </a:lnTo>
                    <a:lnTo>
                      <a:pt x="1170" y="86"/>
                    </a:lnTo>
                    <a:lnTo>
                      <a:pt x="1168" y="80"/>
                    </a:lnTo>
                    <a:lnTo>
                      <a:pt x="1160" y="72"/>
                    </a:lnTo>
                    <a:lnTo>
                      <a:pt x="1146" y="62"/>
                    </a:lnTo>
                    <a:lnTo>
                      <a:pt x="1126" y="54"/>
                    </a:lnTo>
                    <a:lnTo>
                      <a:pt x="1102" y="46"/>
                    </a:lnTo>
                    <a:lnTo>
                      <a:pt x="1072" y="38"/>
                    </a:lnTo>
                    <a:lnTo>
                      <a:pt x="1040" y="32"/>
                    </a:lnTo>
                    <a:lnTo>
                      <a:pt x="1002" y="26"/>
                    </a:lnTo>
                    <a:lnTo>
                      <a:pt x="914" y="14"/>
                    </a:lnTo>
                    <a:lnTo>
                      <a:pt x="816" y="6"/>
                    </a:lnTo>
                    <a:lnTo>
                      <a:pt x="704" y="2"/>
                    </a:lnTo>
                    <a:lnTo>
                      <a:pt x="58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3" name="Freeform 731"/>
              <p:cNvSpPr>
                <a:spLocks/>
              </p:cNvSpPr>
              <p:nvPr/>
            </p:nvSpPr>
            <p:spPr bwMode="auto">
              <a:xfrm>
                <a:off x="3149" y="3602"/>
                <a:ext cx="1168" cy="180"/>
              </a:xfrm>
              <a:custGeom>
                <a:avLst/>
                <a:gdLst>
                  <a:gd name="T0" fmla="*/ 582 w 1168"/>
                  <a:gd name="T1" fmla="*/ 180 h 180"/>
                  <a:gd name="T2" fmla="*/ 582 w 1168"/>
                  <a:gd name="T3" fmla="*/ 180 h 180"/>
                  <a:gd name="T4" fmla="*/ 464 w 1168"/>
                  <a:gd name="T5" fmla="*/ 178 h 180"/>
                  <a:gd name="T6" fmla="*/ 354 w 1168"/>
                  <a:gd name="T7" fmla="*/ 174 h 180"/>
                  <a:gd name="T8" fmla="*/ 256 w 1168"/>
                  <a:gd name="T9" fmla="*/ 164 h 180"/>
                  <a:gd name="T10" fmla="*/ 170 w 1168"/>
                  <a:gd name="T11" fmla="*/ 154 h 180"/>
                  <a:gd name="T12" fmla="*/ 132 w 1168"/>
                  <a:gd name="T13" fmla="*/ 146 h 180"/>
                  <a:gd name="T14" fmla="*/ 100 w 1168"/>
                  <a:gd name="T15" fmla="*/ 140 h 180"/>
                  <a:gd name="T16" fmla="*/ 70 w 1168"/>
                  <a:gd name="T17" fmla="*/ 132 h 180"/>
                  <a:gd name="T18" fmla="*/ 46 w 1168"/>
                  <a:gd name="T19" fmla="*/ 124 h 180"/>
                  <a:gd name="T20" fmla="*/ 26 w 1168"/>
                  <a:gd name="T21" fmla="*/ 116 h 180"/>
                  <a:gd name="T22" fmla="*/ 12 w 1168"/>
                  <a:gd name="T23" fmla="*/ 108 h 180"/>
                  <a:gd name="T24" fmla="*/ 4 w 1168"/>
                  <a:gd name="T25" fmla="*/ 100 h 180"/>
                  <a:gd name="T26" fmla="*/ 2 w 1168"/>
                  <a:gd name="T27" fmla="*/ 94 h 180"/>
                  <a:gd name="T28" fmla="*/ 0 w 1168"/>
                  <a:gd name="T29" fmla="*/ 90 h 180"/>
                  <a:gd name="T30" fmla="*/ 0 w 1168"/>
                  <a:gd name="T31" fmla="*/ 90 h 180"/>
                  <a:gd name="T32" fmla="*/ 2 w 1168"/>
                  <a:gd name="T33" fmla="*/ 86 h 180"/>
                  <a:gd name="T34" fmla="*/ 4 w 1168"/>
                  <a:gd name="T35" fmla="*/ 80 h 180"/>
                  <a:gd name="T36" fmla="*/ 12 w 1168"/>
                  <a:gd name="T37" fmla="*/ 72 h 180"/>
                  <a:gd name="T38" fmla="*/ 26 w 1168"/>
                  <a:gd name="T39" fmla="*/ 62 h 180"/>
                  <a:gd name="T40" fmla="*/ 46 w 1168"/>
                  <a:gd name="T41" fmla="*/ 54 h 180"/>
                  <a:gd name="T42" fmla="*/ 70 w 1168"/>
                  <a:gd name="T43" fmla="*/ 46 h 180"/>
                  <a:gd name="T44" fmla="*/ 100 w 1168"/>
                  <a:gd name="T45" fmla="*/ 40 h 180"/>
                  <a:gd name="T46" fmla="*/ 132 w 1168"/>
                  <a:gd name="T47" fmla="*/ 32 h 180"/>
                  <a:gd name="T48" fmla="*/ 170 w 1168"/>
                  <a:gd name="T49" fmla="*/ 26 h 180"/>
                  <a:gd name="T50" fmla="*/ 256 w 1168"/>
                  <a:gd name="T51" fmla="*/ 16 h 180"/>
                  <a:gd name="T52" fmla="*/ 354 w 1168"/>
                  <a:gd name="T53" fmla="*/ 8 h 180"/>
                  <a:gd name="T54" fmla="*/ 464 w 1168"/>
                  <a:gd name="T55" fmla="*/ 2 h 180"/>
                  <a:gd name="T56" fmla="*/ 582 w 1168"/>
                  <a:gd name="T57" fmla="*/ 0 h 180"/>
                  <a:gd name="T58" fmla="*/ 582 w 1168"/>
                  <a:gd name="T59" fmla="*/ 0 h 180"/>
                  <a:gd name="T60" fmla="*/ 702 w 1168"/>
                  <a:gd name="T61" fmla="*/ 2 h 180"/>
                  <a:gd name="T62" fmla="*/ 812 w 1168"/>
                  <a:gd name="T63" fmla="*/ 8 h 180"/>
                  <a:gd name="T64" fmla="*/ 912 w 1168"/>
                  <a:gd name="T65" fmla="*/ 16 h 180"/>
                  <a:gd name="T66" fmla="*/ 998 w 1168"/>
                  <a:gd name="T67" fmla="*/ 26 h 180"/>
                  <a:gd name="T68" fmla="*/ 1036 w 1168"/>
                  <a:gd name="T69" fmla="*/ 32 h 180"/>
                  <a:gd name="T70" fmla="*/ 1068 w 1168"/>
                  <a:gd name="T71" fmla="*/ 40 h 180"/>
                  <a:gd name="T72" fmla="*/ 1098 w 1168"/>
                  <a:gd name="T73" fmla="*/ 46 h 180"/>
                  <a:gd name="T74" fmla="*/ 1122 w 1168"/>
                  <a:gd name="T75" fmla="*/ 54 h 180"/>
                  <a:gd name="T76" fmla="*/ 1142 w 1168"/>
                  <a:gd name="T77" fmla="*/ 62 h 180"/>
                  <a:gd name="T78" fmla="*/ 1156 w 1168"/>
                  <a:gd name="T79" fmla="*/ 72 h 180"/>
                  <a:gd name="T80" fmla="*/ 1164 w 1168"/>
                  <a:gd name="T81" fmla="*/ 80 h 180"/>
                  <a:gd name="T82" fmla="*/ 1166 w 1168"/>
                  <a:gd name="T83" fmla="*/ 86 h 180"/>
                  <a:gd name="T84" fmla="*/ 1168 w 1168"/>
                  <a:gd name="T85" fmla="*/ 90 h 180"/>
                  <a:gd name="T86" fmla="*/ 1168 w 1168"/>
                  <a:gd name="T87" fmla="*/ 90 h 180"/>
                  <a:gd name="T88" fmla="*/ 1166 w 1168"/>
                  <a:gd name="T89" fmla="*/ 94 h 180"/>
                  <a:gd name="T90" fmla="*/ 1164 w 1168"/>
                  <a:gd name="T91" fmla="*/ 100 h 180"/>
                  <a:gd name="T92" fmla="*/ 1156 w 1168"/>
                  <a:gd name="T93" fmla="*/ 108 h 180"/>
                  <a:gd name="T94" fmla="*/ 1142 w 1168"/>
                  <a:gd name="T95" fmla="*/ 116 h 180"/>
                  <a:gd name="T96" fmla="*/ 1122 w 1168"/>
                  <a:gd name="T97" fmla="*/ 124 h 180"/>
                  <a:gd name="T98" fmla="*/ 1098 w 1168"/>
                  <a:gd name="T99" fmla="*/ 132 h 180"/>
                  <a:gd name="T100" fmla="*/ 1068 w 1168"/>
                  <a:gd name="T101" fmla="*/ 140 h 180"/>
                  <a:gd name="T102" fmla="*/ 1036 w 1168"/>
                  <a:gd name="T103" fmla="*/ 146 h 180"/>
                  <a:gd name="T104" fmla="*/ 998 w 1168"/>
                  <a:gd name="T105" fmla="*/ 154 h 180"/>
                  <a:gd name="T106" fmla="*/ 912 w 1168"/>
                  <a:gd name="T107" fmla="*/ 164 h 180"/>
                  <a:gd name="T108" fmla="*/ 812 w 1168"/>
                  <a:gd name="T109" fmla="*/ 174 h 180"/>
                  <a:gd name="T110" fmla="*/ 702 w 1168"/>
                  <a:gd name="T111" fmla="*/ 178 h 180"/>
                  <a:gd name="T112" fmla="*/ 582 w 1168"/>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180"/>
                    </a:moveTo>
                    <a:lnTo>
                      <a:pt x="582" y="180"/>
                    </a:lnTo>
                    <a:lnTo>
                      <a:pt x="464" y="178"/>
                    </a:lnTo>
                    <a:lnTo>
                      <a:pt x="354" y="174"/>
                    </a:lnTo>
                    <a:lnTo>
                      <a:pt x="256" y="164"/>
                    </a:lnTo>
                    <a:lnTo>
                      <a:pt x="170" y="154"/>
                    </a:lnTo>
                    <a:lnTo>
                      <a:pt x="132" y="146"/>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2"/>
                    </a:lnTo>
                    <a:lnTo>
                      <a:pt x="46" y="54"/>
                    </a:lnTo>
                    <a:lnTo>
                      <a:pt x="70" y="46"/>
                    </a:lnTo>
                    <a:lnTo>
                      <a:pt x="100" y="40"/>
                    </a:lnTo>
                    <a:lnTo>
                      <a:pt x="132" y="32"/>
                    </a:lnTo>
                    <a:lnTo>
                      <a:pt x="170" y="26"/>
                    </a:lnTo>
                    <a:lnTo>
                      <a:pt x="256" y="16"/>
                    </a:lnTo>
                    <a:lnTo>
                      <a:pt x="354" y="8"/>
                    </a:lnTo>
                    <a:lnTo>
                      <a:pt x="464" y="2"/>
                    </a:lnTo>
                    <a:lnTo>
                      <a:pt x="582" y="0"/>
                    </a:lnTo>
                    <a:lnTo>
                      <a:pt x="582" y="0"/>
                    </a:lnTo>
                    <a:lnTo>
                      <a:pt x="702" y="2"/>
                    </a:lnTo>
                    <a:lnTo>
                      <a:pt x="812" y="8"/>
                    </a:lnTo>
                    <a:lnTo>
                      <a:pt x="912" y="16"/>
                    </a:lnTo>
                    <a:lnTo>
                      <a:pt x="998" y="26"/>
                    </a:lnTo>
                    <a:lnTo>
                      <a:pt x="1036" y="32"/>
                    </a:lnTo>
                    <a:lnTo>
                      <a:pt x="1068" y="40"/>
                    </a:lnTo>
                    <a:lnTo>
                      <a:pt x="1098" y="46"/>
                    </a:lnTo>
                    <a:lnTo>
                      <a:pt x="1122" y="54"/>
                    </a:lnTo>
                    <a:lnTo>
                      <a:pt x="1142" y="62"/>
                    </a:lnTo>
                    <a:lnTo>
                      <a:pt x="1156" y="72"/>
                    </a:lnTo>
                    <a:lnTo>
                      <a:pt x="1164" y="80"/>
                    </a:lnTo>
                    <a:lnTo>
                      <a:pt x="1166" y="86"/>
                    </a:lnTo>
                    <a:lnTo>
                      <a:pt x="1168" y="90"/>
                    </a:lnTo>
                    <a:lnTo>
                      <a:pt x="1168" y="90"/>
                    </a:lnTo>
                    <a:lnTo>
                      <a:pt x="1166" y="94"/>
                    </a:lnTo>
                    <a:lnTo>
                      <a:pt x="1164" y="100"/>
                    </a:lnTo>
                    <a:lnTo>
                      <a:pt x="1156" y="108"/>
                    </a:lnTo>
                    <a:lnTo>
                      <a:pt x="1142" y="116"/>
                    </a:lnTo>
                    <a:lnTo>
                      <a:pt x="1122" y="124"/>
                    </a:lnTo>
                    <a:lnTo>
                      <a:pt x="1098" y="132"/>
                    </a:lnTo>
                    <a:lnTo>
                      <a:pt x="1068" y="140"/>
                    </a:lnTo>
                    <a:lnTo>
                      <a:pt x="1036" y="146"/>
                    </a:lnTo>
                    <a:lnTo>
                      <a:pt x="998" y="154"/>
                    </a:lnTo>
                    <a:lnTo>
                      <a:pt x="912" y="164"/>
                    </a:lnTo>
                    <a:lnTo>
                      <a:pt x="812" y="174"/>
                    </a:lnTo>
                    <a:lnTo>
                      <a:pt x="702" y="178"/>
                    </a:lnTo>
                    <a:lnTo>
                      <a:pt x="582"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4" name="Freeform 732"/>
              <p:cNvSpPr>
                <a:spLocks/>
              </p:cNvSpPr>
              <p:nvPr/>
            </p:nvSpPr>
            <p:spPr bwMode="auto">
              <a:xfrm>
                <a:off x="3147" y="3602"/>
                <a:ext cx="1172" cy="182"/>
              </a:xfrm>
              <a:custGeom>
                <a:avLst/>
                <a:gdLst>
                  <a:gd name="T0" fmla="*/ 584 w 1172"/>
                  <a:gd name="T1" fmla="*/ 0 h 182"/>
                  <a:gd name="T2" fmla="*/ 584 w 1172"/>
                  <a:gd name="T3" fmla="*/ 0 h 182"/>
                  <a:gd name="T4" fmla="*/ 466 w 1172"/>
                  <a:gd name="T5" fmla="*/ 2 h 182"/>
                  <a:gd name="T6" fmla="*/ 356 w 1172"/>
                  <a:gd name="T7" fmla="*/ 6 h 182"/>
                  <a:gd name="T8" fmla="*/ 256 w 1172"/>
                  <a:gd name="T9" fmla="*/ 14 h 182"/>
                  <a:gd name="T10" fmla="*/ 170 w 1172"/>
                  <a:gd name="T11" fmla="*/ 26 h 182"/>
                  <a:gd name="T12" fmla="*/ 134 w 1172"/>
                  <a:gd name="T13" fmla="*/ 32 h 182"/>
                  <a:gd name="T14" fmla="*/ 100 w 1172"/>
                  <a:gd name="T15" fmla="*/ 38 h 182"/>
                  <a:gd name="T16" fmla="*/ 70 w 1172"/>
                  <a:gd name="T17" fmla="*/ 46 h 182"/>
                  <a:gd name="T18" fmla="*/ 46 w 1172"/>
                  <a:gd name="T19" fmla="*/ 54 h 182"/>
                  <a:gd name="T20" fmla="*/ 26 w 1172"/>
                  <a:gd name="T21" fmla="*/ 62 h 182"/>
                  <a:gd name="T22" fmla="*/ 12 w 1172"/>
                  <a:gd name="T23" fmla="*/ 72 h 182"/>
                  <a:gd name="T24" fmla="*/ 4 w 1172"/>
                  <a:gd name="T25" fmla="*/ 80 h 182"/>
                  <a:gd name="T26" fmla="*/ 2 w 1172"/>
                  <a:gd name="T27" fmla="*/ 86 h 182"/>
                  <a:gd name="T28" fmla="*/ 0 w 1172"/>
                  <a:gd name="T29" fmla="*/ 90 h 182"/>
                  <a:gd name="T30" fmla="*/ 0 w 1172"/>
                  <a:gd name="T31" fmla="*/ 90 h 182"/>
                  <a:gd name="T32" fmla="*/ 2 w 1172"/>
                  <a:gd name="T33" fmla="*/ 94 h 182"/>
                  <a:gd name="T34" fmla="*/ 4 w 1172"/>
                  <a:gd name="T35" fmla="*/ 100 h 182"/>
                  <a:gd name="T36" fmla="*/ 12 w 1172"/>
                  <a:gd name="T37" fmla="*/ 108 h 182"/>
                  <a:gd name="T38" fmla="*/ 26 w 1172"/>
                  <a:gd name="T39" fmla="*/ 116 h 182"/>
                  <a:gd name="T40" fmla="*/ 46 w 1172"/>
                  <a:gd name="T41" fmla="*/ 124 h 182"/>
                  <a:gd name="T42" fmla="*/ 70 w 1172"/>
                  <a:gd name="T43" fmla="*/ 132 h 182"/>
                  <a:gd name="T44" fmla="*/ 100 w 1172"/>
                  <a:gd name="T45" fmla="*/ 140 h 182"/>
                  <a:gd name="T46" fmla="*/ 134 w 1172"/>
                  <a:gd name="T47" fmla="*/ 148 h 182"/>
                  <a:gd name="T48" fmla="*/ 170 w 1172"/>
                  <a:gd name="T49" fmla="*/ 154 h 182"/>
                  <a:gd name="T50" fmla="*/ 256 w 1172"/>
                  <a:gd name="T51" fmla="*/ 166 h 182"/>
                  <a:gd name="T52" fmla="*/ 356 w 1172"/>
                  <a:gd name="T53" fmla="*/ 174 h 182"/>
                  <a:gd name="T54" fmla="*/ 466 w 1172"/>
                  <a:gd name="T55" fmla="*/ 180 h 182"/>
                  <a:gd name="T56" fmla="*/ 584 w 1172"/>
                  <a:gd name="T57" fmla="*/ 182 h 182"/>
                  <a:gd name="T58" fmla="*/ 584 w 1172"/>
                  <a:gd name="T59" fmla="*/ 182 h 182"/>
                  <a:gd name="T60" fmla="*/ 704 w 1172"/>
                  <a:gd name="T61" fmla="*/ 180 h 182"/>
                  <a:gd name="T62" fmla="*/ 816 w 1172"/>
                  <a:gd name="T63" fmla="*/ 174 h 182"/>
                  <a:gd name="T64" fmla="*/ 914 w 1172"/>
                  <a:gd name="T65" fmla="*/ 166 h 182"/>
                  <a:gd name="T66" fmla="*/ 1002 w 1172"/>
                  <a:gd name="T67" fmla="*/ 154 h 182"/>
                  <a:gd name="T68" fmla="*/ 1040 w 1172"/>
                  <a:gd name="T69" fmla="*/ 148 h 182"/>
                  <a:gd name="T70" fmla="*/ 1072 w 1172"/>
                  <a:gd name="T71" fmla="*/ 140 h 182"/>
                  <a:gd name="T72" fmla="*/ 1102 w 1172"/>
                  <a:gd name="T73" fmla="*/ 132 h 182"/>
                  <a:gd name="T74" fmla="*/ 1126 w 1172"/>
                  <a:gd name="T75" fmla="*/ 124 h 182"/>
                  <a:gd name="T76" fmla="*/ 1146 w 1172"/>
                  <a:gd name="T77" fmla="*/ 116 h 182"/>
                  <a:gd name="T78" fmla="*/ 1160 w 1172"/>
                  <a:gd name="T79" fmla="*/ 108 h 182"/>
                  <a:gd name="T80" fmla="*/ 1168 w 1172"/>
                  <a:gd name="T81" fmla="*/ 100 h 182"/>
                  <a:gd name="T82" fmla="*/ 1170 w 1172"/>
                  <a:gd name="T83" fmla="*/ 94 h 182"/>
                  <a:gd name="T84" fmla="*/ 1172 w 1172"/>
                  <a:gd name="T85" fmla="*/ 90 h 182"/>
                  <a:gd name="T86" fmla="*/ 1172 w 1172"/>
                  <a:gd name="T87" fmla="*/ 90 h 182"/>
                  <a:gd name="T88" fmla="*/ 1170 w 1172"/>
                  <a:gd name="T89" fmla="*/ 86 h 182"/>
                  <a:gd name="T90" fmla="*/ 1168 w 1172"/>
                  <a:gd name="T91" fmla="*/ 80 h 182"/>
                  <a:gd name="T92" fmla="*/ 1160 w 1172"/>
                  <a:gd name="T93" fmla="*/ 72 h 182"/>
                  <a:gd name="T94" fmla="*/ 1146 w 1172"/>
                  <a:gd name="T95" fmla="*/ 62 h 182"/>
                  <a:gd name="T96" fmla="*/ 1126 w 1172"/>
                  <a:gd name="T97" fmla="*/ 54 h 182"/>
                  <a:gd name="T98" fmla="*/ 1102 w 1172"/>
                  <a:gd name="T99" fmla="*/ 46 h 182"/>
                  <a:gd name="T100" fmla="*/ 1072 w 1172"/>
                  <a:gd name="T101" fmla="*/ 38 h 182"/>
                  <a:gd name="T102" fmla="*/ 1040 w 1172"/>
                  <a:gd name="T103" fmla="*/ 32 h 182"/>
                  <a:gd name="T104" fmla="*/ 1002 w 1172"/>
                  <a:gd name="T105" fmla="*/ 26 h 182"/>
                  <a:gd name="T106" fmla="*/ 914 w 1172"/>
                  <a:gd name="T107" fmla="*/ 14 h 182"/>
                  <a:gd name="T108" fmla="*/ 816 w 1172"/>
                  <a:gd name="T109" fmla="*/ 6 h 182"/>
                  <a:gd name="T110" fmla="*/ 704 w 1172"/>
                  <a:gd name="T111" fmla="*/ 2 h 182"/>
                  <a:gd name="T112" fmla="*/ 584 w 1172"/>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2" h="182">
                    <a:moveTo>
                      <a:pt x="584" y="0"/>
                    </a:moveTo>
                    <a:lnTo>
                      <a:pt x="584" y="0"/>
                    </a:lnTo>
                    <a:lnTo>
                      <a:pt x="466" y="2"/>
                    </a:lnTo>
                    <a:lnTo>
                      <a:pt x="356" y="6"/>
                    </a:lnTo>
                    <a:lnTo>
                      <a:pt x="256" y="14"/>
                    </a:lnTo>
                    <a:lnTo>
                      <a:pt x="170" y="26"/>
                    </a:lnTo>
                    <a:lnTo>
                      <a:pt x="134" y="32"/>
                    </a:lnTo>
                    <a:lnTo>
                      <a:pt x="100" y="38"/>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4" y="148"/>
                    </a:lnTo>
                    <a:lnTo>
                      <a:pt x="170" y="154"/>
                    </a:lnTo>
                    <a:lnTo>
                      <a:pt x="256" y="166"/>
                    </a:lnTo>
                    <a:lnTo>
                      <a:pt x="356" y="174"/>
                    </a:lnTo>
                    <a:lnTo>
                      <a:pt x="466" y="180"/>
                    </a:lnTo>
                    <a:lnTo>
                      <a:pt x="584" y="182"/>
                    </a:lnTo>
                    <a:lnTo>
                      <a:pt x="584" y="182"/>
                    </a:lnTo>
                    <a:lnTo>
                      <a:pt x="704" y="180"/>
                    </a:lnTo>
                    <a:lnTo>
                      <a:pt x="816" y="174"/>
                    </a:lnTo>
                    <a:lnTo>
                      <a:pt x="914" y="166"/>
                    </a:lnTo>
                    <a:lnTo>
                      <a:pt x="1002" y="154"/>
                    </a:lnTo>
                    <a:lnTo>
                      <a:pt x="1040" y="148"/>
                    </a:lnTo>
                    <a:lnTo>
                      <a:pt x="1072" y="140"/>
                    </a:lnTo>
                    <a:lnTo>
                      <a:pt x="1102" y="132"/>
                    </a:lnTo>
                    <a:lnTo>
                      <a:pt x="1126" y="124"/>
                    </a:lnTo>
                    <a:lnTo>
                      <a:pt x="1146" y="116"/>
                    </a:lnTo>
                    <a:lnTo>
                      <a:pt x="1160" y="108"/>
                    </a:lnTo>
                    <a:lnTo>
                      <a:pt x="1168" y="100"/>
                    </a:lnTo>
                    <a:lnTo>
                      <a:pt x="1170" y="94"/>
                    </a:lnTo>
                    <a:lnTo>
                      <a:pt x="1172" y="90"/>
                    </a:lnTo>
                    <a:lnTo>
                      <a:pt x="1172" y="90"/>
                    </a:lnTo>
                    <a:lnTo>
                      <a:pt x="1170" y="86"/>
                    </a:lnTo>
                    <a:lnTo>
                      <a:pt x="1168" y="80"/>
                    </a:lnTo>
                    <a:lnTo>
                      <a:pt x="1160" y="72"/>
                    </a:lnTo>
                    <a:lnTo>
                      <a:pt x="1146" y="62"/>
                    </a:lnTo>
                    <a:lnTo>
                      <a:pt x="1126" y="54"/>
                    </a:lnTo>
                    <a:lnTo>
                      <a:pt x="1102" y="46"/>
                    </a:lnTo>
                    <a:lnTo>
                      <a:pt x="1072" y="38"/>
                    </a:lnTo>
                    <a:lnTo>
                      <a:pt x="1040" y="32"/>
                    </a:lnTo>
                    <a:lnTo>
                      <a:pt x="1002" y="26"/>
                    </a:lnTo>
                    <a:lnTo>
                      <a:pt x="914" y="14"/>
                    </a:lnTo>
                    <a:lnTo>
                      <a:pt x="816" y="6"/>
                    </a:lnTo>
                    <a:lnTo>
                      <a:pt x="704" y="2"/>
                    </a:lnTo>
                    <a:lnTo>
                      <a:pt x="5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5" name="Freeform 733"/>
              <p:cNvSpPr>
                <a:spLocks noEditPoints="1"/>
              </p:cNvSpPr>
              <p:nvPr/>
            </p:nvSpPr>
            <p:spPr bwMode="auto">
              <a:xfrm>
                <a:off x="3149" y="3602"/>
                <a:ext cx="1168" cy="180"/>
              </a:xfrm>
              <a:custGeom>
                <a:avLst/>
                <a:gdLst>
                  <a:gd name="T0" fmla="*/ 582 w 1168"/>
                  <a:gd name="T1" fmla="*/ 180 h 180"/>
                  <a:gd name="T2" fmla="*/ 356 w 1168"/>
                  <a:gd name="T3" fmla="*/ 174 h 180"/>
                  <a:gd name="T4" fmla="*/ 172 w 1168"/>
                  <a:gd name="T5" fmla="*/ 154 h 180"/>
                  <a:gd name="T6" fmla="*/ 102 w 1168"/>
                  <a:gd name="T7" fmla="*/ 140 h 180"/>
                  <a:gd name="T8" fmla="*/ 48 w 1168"/>
                  <a:gd name="T9" fmla="*/ 124 h 180"/>
                  <a:gd name="T10" fmla="*/ 14 w 1168"/>
                  <a:gd name="T11" fmla="*/ 108 h 180"/>
                  <a:gd name="T12" fmla="*/ 4 w 1168"/>
                  <a:gd name="T13" fmla="*/ 94 h 180"/>
                  <a:gd name="T14" fmla="*/ 2 w 1168"/>
                  <a:gd name="T15" fmla="*/ 90 h 180"/>
                  <a:gd name="T16" fmla="*/ 6 w 1168"/>
                  <a:gd name="T17" fmla="*/ 80 h 180"/>
                  <a:gd name="T18" fmla="*/ 28 w 1168"/>
                  <a:gd name="T19" fmla="*/ 62 h 180"/>
                  <a:gd name="T20" fmla="*/ 72 w 1168"/>
                  <a:gd name="T21" fmla="*/ 46 h 180"/>
                  <a:gd name="T22" fmla="*/ 134 w 1168"/>
                  <a:gd name="T23" fmla="*/ 32 h 180"/>
                  <a:gd name="T24" fmla="*/ 258 w 1168"/>
                  <a:gd name="T25" fmla="*/ 16 h 180"/>
                  <a:gd name="T26" fmla="*/ 464 w 1168"/>
                  <a:gd name="T27" fmla="*/ 2 h 180"/>
                  <a:gd name="T28" fmla="*/ 582 w 1168"/>
                  <a:gd name="T29" fmla="*/ 0 h 180"/>
                  <a:gd name="T30" fmla="*/ 812 w 1168"/>
                  <a:gd name="T31" fmla="*/ 8 h 180"/>
                  <a:gd name="T32" fmla="*/ 996 w 1168"/>
                  <a:gd name="T33" fmla="*/ 26 h 180"/>
                  <a:gd name="T34" fmla="*/ 1068 w 1168"/>
                  <a:gd name="T35" fmla="*/ 40 h 180"/>
                  <a:gd name="T36" fmla="*/ 1120 w 1168"/>
                  <a:gd name="T37" fmla="*/ 54 h 180"/>
                  <a:gd name="T38" fmla="*/ 1154 w 1168"/>
                  <a:gd name="T39" fmla="*/ 72 h 180"/>
                  <a:gd name="T40" fmla="*/ 1164 w 1168"/>
                  <a:gd name="T41" fmla="*/ 86 h 180"/>
                  <a:gd name="T42" fmla="*/ 1166 w 1168"/>
                  <a:gd name="T43" fmla="*/ 90 h 180"/>
                  <a:gd name="T44" fmla="*/ 1162 w 1168"/>
                  <a:gd name="T45" fmla="*/ 98 h 180"/>
                  <a:gd name="T46" fmla="*/ 1140 w 1168"/>
                  <a:gd name="T47" fmla="*/ 116 h 180"/>
                  <a:gd name="T48" fmla="*/ 1096 w 1168"/>
                  <a:gd name="T49" fmla="*/ 132 h 180"/>
                  <a:gd name="T50" fmla="*/ 1034 w 1168"/>
                  <a:gd name="T51" fmla="*/ 146 h 180"/>
                  <a:gd name="T52" fmla="*/ 910 w 1168"/>
                  <a:gd name="T53" fmla="*/ 164 h 180"/>
                  <a:gd name="T54" fmla="*/ 702 w 1168"/>
                  <a:gd name="T55" fmla="*/ 178 h 180"/>
                  <a:gd name="T56" fmla="*/ 582 w 1168"/>
                  <a:gd name="T57" fmla="*/ 0 h 180"/>
                  <a:gd name="T58" fmla="*/ 464 w 1168"/>
                  <a:gd name="T59" fmla="*/ 2 h 180"/>
                  <a:gd name="T60" fmla="*/ 256 w 1168"/>
                  <a:gd name="T61" fmla="*/ 16 h 180"/>
                  <a:gd name="T62" fmla="*/ 132 w 1168"/>
                  <a:gd name="T63" fmla="*/ 32 h 180"/>
                  <a:gd name="T64" fmla="*/ 70 w 1168"/>
                  <a:gd name="T65" fmla="*/ 46 h 180"/>
                  <a:gd name="T66" fmla="*/ 26 w 1168"/>
                  <a:gd name="T67" fmla="*/ 62 h 180"/>
                  <a:gd name="T68" fmla="*/ 4 w 1168"/>
                  <a:gd name="T69" fmla="*/ 80 h 180"/>
                  <a:gd name="T70" fmla="*/ 0 w 1168"/>
                  <a:gd name="T71" fmla="*/ 90 h 180"/>
                  <a:gd name="T72" fmla="*/ 2 w 1168"/>
                  <a:gd name="T73" fmla="*/ 94 h 180"/>
                  <a:gd name="T74" fmla="*/ 12 w 1168"/>
                  <a:gd name="T75" fmla="*/ 108 h 180"/>
                  <a:gd name="T76" fmla="*/ 46 w 1168"/>
                  <a:gd name="T77" fmla="*/ 124 h 180"/>
                  <a:gd name="T78" fmla="*/ 100 w 1168"/>
                  <a:gd name="T79" fmla="*/ 140 h 180"/>
                  <a:gd name="T80" fmla="*/ 170 w 1168"/>
                  <a:gd name="T81" fmla="*/ 154 h 180"/>
                  <a:gd name="T82" fmla="*/ 354 w 1168"/>
                  <a:gd name="T83" fmla="*/ 174 h 180"/>
                  <a:gd name="T84" fmla="*/ 582 w 1168"/>
                  <a:gd name="T85" fmla="*/ 180 h 180"/>
                  <a:gd name="T86" fmla="*/ 702 w 1168"/>
                  <a:gd name="T87" fmla="*/ 178 h 180"/>
                  <a:gd name="T88" fmla="*/ 912 w 1168"/>
                  <a:gd name="T89" fmla="*/ 164 h 180"/>
                  <a:gd name="T90" fmla="*/ 1036 w 1168"/>
                  <a:gd name="T91" fmla="*/ 146 h 180"/>
                  <a:gd name="T92" fmla="*/ 1098 w 1168"/>
                  <a:gd name="T93" fmla="*/ 132 h 180"/>
                  <a:gd name="T94" fmla="*/ 1142 w 1168"/>
                  <a:gd name="T95" fmla="*/ 116 h 180"/>
                  <a:gd name="T96" fmla="*/ 1164 w 1168"/>
                  <a:gd name="T97" fmla="*/ 100 h 180"/>
                  <a:gd name="T98" fmla="*/ 1168 w 1168"/>
                  <a:gd name="T99" fmla="*/ 90 h 180"/>
                  <a:gd name="T100" fmla="*/ 1166 w 1168"/>
                  <a:gd name="T101" fmla="*/ 86 h 180"/>
                  <a:gd name="T102" fmla="*/ 1156 w 1168"/>
                  <a:gd name="T103" fmla="*/ 72 h 180"/>
                  <a:gd name="T104" fmla="*/ 1122 w 1168"/>
                  <a:gd name="T105" fmla="*/ 54 h 180"/>
                  <a:gd name="T106" fmla="*/ 1068 w 1168"/>
                  <a:gd name="T107" fmla="*/ 40 h 180"/>
                  <a:gd name="T108" fmla="*/ 998 w 1168"/>
                  <a:gd name="T109" fmla="*/ 26 h 180"/>
                  <a:gd name="T110" fmla="*/ 812 w 1168"/>
                  <a:gd name="T111" fmla="*/ 8 h 180"/>
                  <a:gd name="T112" fmla="*/ 582 w 116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180"/>
                    </a:moveTo>
                    <a:lnTo>
                      <a:pt x="582" y="180"/>
                    </a:lnTo>
                    <a:lnTo>
                      <a:pt x="464" y="178"/>
                    </a:lnTo>
                    <a:lnTo>
                      <a:pt x="356" y="174"/>
                    </a:lnTo>
                    <a:lnTo>
                      <a:pt x="258" y="164"/>
                    </a:lnTo>
                    <a:lnTo>
                      <a:pt x="172" y="154"/>
                    </a:lnTo>
                    <a:lnTo>
                      <a:pt x="134" y="146"/>
                    </a:lnTo>
                    <a:lnTo>
                      <a:pt x="102" y="140"/>
                    </a:lnTo>
                    <a:lnTo>
                      <a:pt x="72" y="132"/>
                    </a:lnTo>
                    <a:lnTo>
                      <a:pt x="48" y="124"/>
                    </a:lnTo>
                    <a:lnTo>
                      <a:pt x="28" y="116"/>
                    </a:lnTo>
                    <a:lnTo>
                      <a:pt x="14" y="108"/>
                    </a:lnTo>
                    <a:lnTo>
                      <a:pt x="6" y="98"/>
                    </a:lnTo>
                    <a:lnTo>
                      <a:pt x="4" y="94"/>
                    </a:lnTo>
                    <a:lnTo>
                      <a:pt x="2" y="90"/>
                    </a:lnTo>
                    <a:lnTo>
                      <a:pt x="2" y="90"/>
                    </a:lnTo>
                    <a:lnTo>
                      <a:pt x="4" y="86"/>
                    </a:lnTo>
                    <a:lnTo>
                      <a:pt x="6" y="80"/>
                    </a:lnTo>
                    <a:lnTo>
                      <a:pt x="14" y="72"/>
                    </a:lnTo>
                    <a:lnTo>
                      <a:pt x="28" y="62"/>
                    </a:lnTo>
                    <a:lnTo>
                      <a:pt x="48" y="54"/>
                    </a:lnTo>
                    <a:lnTo>
                      <a:pt x="72" y="46"/>
                    </a:lnTo>
                    <a:lnTo>
                      <a:pt x="102" y="40"/>
                    </a:lnTo>
                    <a:lnTo>
                      <a:pt x="134" y="32"/>
                    </a:lnTo>
                    <a:lnTo>
                      <a:pt x="172" y="26"/>
                    </a:lnTo>
                    <a:lnTo>
                      <a:pt x="258" y="16"/>
                    </a:lnTo>
                    <a:lnTo>
                      <a:pt x="356" y="8"/>
                    </a:lnTo>
                    <a:lnTo>
                      <a:pt x="464" y="2"/>
                    </a:lnTo>
                    <a:lnTo>
                      <a:pt x="582" y="0"/>
                    </a:lnTo>
                    <a:lnTo>
                      <a:pt x="582" y="0"/>
                    </a:lnTo>
                    <a:lnTo>
                      <a:pt x="702" y="2"/>
                    </a:lnTo>
                    <a:lnTo>
                      <a:pt x="812" y="8"/>
                    </a:lnTo>
                    <a:lnTo>
                      <a:pt x="910" y="16"/>
                    </a:lnTo>
                    <a:lnTo>
                      <a:pt x="996" y="26"/>
                    </a:lnTo>
                    <a:lnTo>
                      <a:pt x="1034" y="32"/>
                    </a:lnTo>
                    <a:lnTo>
                      <a:pt x="1068" y="40"/>
                    </a:lnTo>
                    <a:lnTo>
                      <a:pt x="1096" y="46"/>
                    </a:lnTo>
                    <a:lnTo>
                      <a:pt x="1120" y="54"/>
                    </a:lnTo>
                    <a:lnTo>
                      <a:pt x="1140" y="62"/>
                    </a:lnTo>
                    <a:lnTo>
                      <a:pt x="1154" y="72"/>
                    </a:lnTo>
                    <a:lnTo>
                      <a:pt x="1162" y="80"/>
                    </a:lnTo>
                    <a:lnTo>
                      <a:pt x="1164" y="86"/>
                    </a:lnTo>
                    <a:lnTo>
                      <a:pt x="1166" y="90"/>
                    </a:lnTo>
                    <a:lnTo>
                      <a:pt x="1166" y="90"/>
                    </a:lnTo>
                    <a:lnTo>
                      <a:pt x="1164" y="94"/>
                    </a:lnTo>
                    <a:lnTo>
                      <a:pt x="1162" y="98"/>
                    </a:lnTo>
                    <a:lnTo>
                      <a:pt x="1154" y="108"/>
                    </a:lnTo>
                    <a:lnTo>
                      <a:pt x="1140" y="116"/>
                    </a:lnTo>
                    <a:lnTo>
                      <a:pt x="1120" y="124"/>
                    </a:lnTo>
                    <a:lnTo>
                      <a:pt x="1096" y="132"/>
                    </a:lnTo>
                    <a:lnTo>
                      <a:pt x="1068" y="140"/>
                    </a:lnTo>
                    <a:lnTo>
                      <a:pt x="1034" y="146"/>
                    </a:lnTo>
                    <a:lnTo>
                      <a:pt x="996" y="154"/>
                    </a:lnTo>
                    <a:lnTo>
                      <a:pt x="910" y="164"/>
                    </a:lnTo>
                    <a:lnTo>
                      <a:pt x="812" y="174"/>
                    </a:lnTo>
                    <a:lnTo>
                      <a:pt x="702" y="178"/>
                    </a:lnTo>
                    <a:lnTo>
                      <a:pt x="582" y="180"/>
                    </a:lnTo>
                    <a:close/>
                    <a:moveTo>
                      <a:pt x="582" y="0"/>
                    </a:moveTo>
                    <a:lnTo>
                      <a:pt x="582" y="0"/>
                    </a:lnTo>
                    <a:lnTo>
                      <a:pt x="464"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4"/>
                    </a:lnTo>
                    <a:lnTo>
                      <a:pt x="256" y="164"/>
                    </a:lnTo>
                    <a:lnTo>
                      <a:pt x="354" y="174"/>
                    </a:lnTo>
                    <a:lnTo>
                      <a:pt x="464" y="178"/>
                    </a:lnTo>
                    <a:lnTo>
                      <a:pt x="582" y="180"/>
                    </a:lnTo>
                    <a:lnTo>
                      <a:pt x="582" y="180"/>
                    </a:lnTo>
                    <a:lnTo>
                      <a:pt x="702" y="178"/>
                    </a:lnTo>
                    <a:lnTo>
                      <a:pt x="812" y="174"/>
                    </a:lnTo>
                    <a:lnTo>
                      <a:pt x="912" y="164"/>
                    </a:lnTo>
                    <a:lnTo>
                      <a:pt x="998" y="154"/>
                    </a:lnTo>
                    <a:lnTo>
                      <a:pt x="1036" y="146"/>
                    </a:lnTo>
                    <a:lnTo>
                      <a:pt x="1068" y="140"/>
                    </a:lnTo>
                    <a:lnTo>
                      <a:pt x="1098" y="132"/>
                    </a:lnTo>
                    <a:lnTo>
                      <a:pt x="1122" y="124"/>
                    </a:lnTo>
                    <a:lnTo>
                      <a:pt x="1142" y="116"/>
                    </a:lnTo>
                    <a:lnTo>
                      <a:pt x="1156" y="108"/>
                    </a:lnTo>
                    <a:lnTo>
                      <a:pt x="1164" y="100"/>
                    </a:lnTo>
                    <a:lnTo>
                      <a:pt x="1166" y="94"/>
                    </a:lnTo>
                    <a:lnTo>
                      <a:pt x="1168" y="90"/>
                    </a:lnTo>
                    <a:lnTo>
                      <a:pt x="1168" y="90"/>
                    </a:lnTo>
                    <a:lnTo>
                      <a:pt x="1166" y="86"/>
                    </a:lnTo>
                    <a:lnTo>
                      <a:pt x="1164" y="80"/>
                    </a:lnTo>
                    <a:lnTo>
                      <a:pt x="1156" y="72"/>
                    </a:lnTo>
                    <a:lnTo>
                      <a:pt x="1142" y="62"/>
                    </a:lnTo>
                    <a:lnTo>
                      <a:pt x="1122" y="54"/>
                    </a:lnTo>
                    <a:lnTo>
                      <a:pt x="1098" y="46"/>
                    </a:lnTo>
                    <a:lnTo>
                      <a:pt x="1068" y="40"/>
                    </a:lnTo>
                    <a:lnTo>
                      <a:pt x="1036" y="32"/>
                    </a:lnTo>
                    <a:lnTo>
                      <a:pt x="998" y="26"/>
                    </a:lnTo>
                    <a:lnTo>
                      <a:pt x="912" y="16"/>
                    </a:lnTo>
                    <a:lnTo>
                      <a:pt x="812" y="8"/>
                    </a:lnTo>
                    <a:lnTo>
                      <a:pt x="702" y="2"/>
                    </a:lnTo>
                    <a:lnTo>
                      <a:pt x="58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6" name="Freeform 734"/>
              <p:cNvSpPr>
                <a:spLocks/>
              </p:cNvSpPr>
              <p:nvPr/>
            </p:nvSpPr>
            <p:spPr bwMode="auto">
              <a:xfrm>
                <a:off x="3151" y="3602"/>
                <a:ext cx="1164" cy="180"/>
              </a:xfrm>
              <a:custGeom>
                <a:avLst/>
                <a:gdLst>
                  <a:gd name="T0" fmla="*/ 580 w 1164"/>
                  <a:gd name="T1" fmla="*/ 180 h 180"/>
                  <a:gd name="T2" fmla="*/ 580 w 1164"/>
                  <a:gd name="T3" fmla="*/ 180 h 180"/>
                  <a:gd name="T4" fmla="*/ 462 w 1164"/>
                  <a:gd name="T5" fmla="*/ 178 h 180"/>
                  <a:gd name="T6" fmla="*/ 354 w 1164"/>
                  <a:gd name="T7" fmla="*/ 174 h 180"/>
                  <a:gd name="T8" fmla="*/ 256 w 1164"/>
                  <a:gd name="T9" fmla="*/ 164 h 180"/>
                  <a:gd name="T10" fmla="*/ 170 w 1164"/>
                  <a:gd name="T11" fmla="*/ 154 h 180"/>
                  <a:gd name="T12" fmla="*/ 132 w 1164"/>
                  <a:gd name="T13" fmla="*/ 146 h 180"/>
                  <a:gd name="T14" fmla="*/ 100 w 1164"/>
                  <a:gd name="T15" fmla="*/ 140 h 180"/>
                  <a:gd name="T16" fmla="*/ 70 w 1164"/>
                  <a:gd name="T17" fmla="*/ 132 h 180"/>
                  <a:gd name="T18" fmla="*/ 46 w 1164"/>
                  <a:gd name="T19" fmla="*/ 124 h 180"/>
                  <a:gd name="T20" fmla="*/ 26 w 1164"/>
                  <a:gd name="T21" fmla="*/ 116 h 180"/>
                  <a:gd name="T22" fmla="*/ 12 w 1164"/>
                  <a:gd name="T23" fmla="*/ 108 h 180"/>
                  <a:gd name="T24" fmla="*/ 4 w 1164"/>
                  <a:gd name="T25" fmla="*/ 98 h 180"/>
                  <a:gd name="T26" fmla="*/ 2 w 1164"/>
                  <a:gd name="T27" fmla="*/ 94 h 180"/>
                  <a:gd name="T28" fmla="*/ 0 w 1164"/>
                  <a:gd name="T29" fmla="*/ 90 h 180"/>
                  <a:gd name="T30" fmla="*/ 0 w 1164"/>
                  <a:gd name="T31" fmla="*/ 90 h 180"/>
                  <a:gd name="T32" fmla="*/ 2 w 1164"/>
                  <a:gd name="T33" fmla="*/ 86 h 180"/>
                  <a:gd name="T34" fmla="*/ 4 w 1164"/>
                  <a:gd name="T35" fmla="*/ 80 h 180"/>
                  <a:gd name="T36" fmla="*/ 12 w 1164"/>
                  <a:gd name="T37" fmla="*/ 72 h 180"/>
                  <a:gd name="T38" fmla="*/ 26 w 1164"/>
                  <a:gd name="T39" fmla="*/ 62 h 180"/>
                  <a:gd name="T40" fmla="*/ 46 w 1164"/>
                  <a:gd name="T41" fmla="*/ 54 h 180"/>
                  <a:gd name="T42" fmla="*/ 70 w 1164"/>
                  <a:gd name="T43" fmla="*/ 46 h 180"/>
                  <a:gd name="T44" fmla="*/ 100 w 1164"/>
                  <a:gd name="T45" fmla="*/ 40 h 180"/>
                  <a:gd name="T46" fmla="*/ 132 w 1164"/>
                  <a:gd name="T47" fmla="*/ 32 h 180"/>
                  <a:gd name="T48" fmla="*/ 170 w 1164"/>
                  <a:gd name="T49" fmla="*/ 26 h 180"/>
                  <a:gd name="T50" fmla="*/ 256 w 1164"/>
                  <a:gd name="T51" fmla="*/ 16 h 180"/>
                  <a:gd name="T52" fmla="*/ 354 w 1164"/>
                  <a:gd name="T53" fmla="*/ 8 h 180"/>
                  <a:gd name="T54" fmla="*/ 462 w 1164"/>
                  <a:gd name="T55" fmla="*/ 2 h 180"/>
                  <a:gd name="T56" fmla="*/ 580 w 1164"/>
                  <a:gd name="T57" fmla="*/ 0 h 180"/>
                  <a:gd name="T58" fmla="*/ 580 w 1164"/>
                  <a:gd name="T59" fmla="*/ 0 h 180"/>
                  <a:gd name="T60" fmla="*/ 700 w 1164"/>
                  <a:gd name="T61" fmla="*/ 2 h 180"/>
                  <a:gd name="T62" fmla="*/ 810 w 1164"/>
                  <a:gd name="T63" fmla="*/ 8 h 180"/>
                  <a:gd name="T64" fmla="*/ 908 w 1164"/>
                  <a:gd name="T65" fmla="*/ 16 h 180"/>
                  <a:gd name="T66" fmla="*/ 994 w 1164"/>
                  <a:gd name="T67" fmla="*/ 26 h 180"/>
                  <a:gd name="T68" fmla="*/ 1032 w 1164"/>
                  <a:gd name="T69" fmla="*/ 32 h 180"/>
                  <a:gd name="T70" fmla="*/ 1066 w 1164"/>
                  <a:gd name="T71" fmla="*/ 40 h 180"/>
                  <a:gd name="T72" fmla="*/ 1094 w 1164"/>
                  <a:gd name="T73" fmla="*/ 46 h 180"/>
                  <a:gd name="T74" fmla="*/ 1118 w 1164"/>
                  <a:gd name="T75" fmla="*/ 54 h 180"/>
                  <a:gd name="T76" fmla="*/ 1138 w 1164"/>
                  <a:gd name="T77" fmla="*/ 62 h 180"/>
                  <a:gd name="T78" fmla="*/ 1152 w 1164"/>
                  <a:gd name="T79" fmla="*/ 72 h 180"/>
                  <a:gd name="T80" fmla="*/ 1160 w 1164"/>
                  <a:gd name="T81" fmla="*/ 80 h 180"/>
                  <a:gd name="T82" fmla="*/ 1162 w 1164"/>
                  <a:gd name="T83" fmla="*/ 86 h 180"/>
                  <a:gd name="T84" fmla="*/ 1164 w 1164"/>
                  <a:gd name="T85" fmla="*/ 90 h 180"/>
                  <a:gd name="T86" fmla="*/ 1164 w 1164"/>
                  <a:gd name="T87" fmla="*/ 90 h 180"/>
                  <a:gd name="T88" fmla="*/ 1162 w 1164"/>
                  <a:gd name="T89" fmla="*/ 94 h 180"/>
                  <a:gd name="T90" fmla="*/ 1160 w 1164"/>
                  <a:gd name="T91" fmla="*/ 98 h 180"/>
                  <a:gd name="T92" fmla="*/ 1152 w 1164"/>
                  <a:gd name="T93" fmla="*/ 108 h 180"/>
                  <a:gd name="T94" fmla="*/ 1138 w 1164"/>
                  <a:gd name="T95" fmla="*/ 116 h 180"/>
                  <a:gd name="T96" fmla="*/ 1118 w 1164"/>
                  <a:gd name="T97" fmla="*/ 124 h 180"/>
                  <a:gd name="T98" fmla="*/ 1094 w 1164"/>
                  <a:gd name="T99" fmla="*/ 132 h 180"/>
                  <a:gd name="T100" fmla="*/ 1066 w 1164"/>
                  <a:gd name="T101" fmla="*/ 140 h 180"/>
                  <a:gd name="T102" fmla="*/ 1032 w 1164"/>
                  <a:gd name="T103" fmla="*/ 146 h 180"/>
                  <a:gd name="T104" fmla="*/ 994 w 1164"/>
                  <a:gd name="T105" fmla="*/ 154 h 180"/>
                  <a:gd name="T106" fmla="*/ 908 w 1164"/>
                  <a:gd name="T107" fmla="*/ 164 h 180"/>
                  <a:gd name="T108" fmla="*/ 810 w 1164"/>
                  <a:gd name="T109" fmla="*/ 174 h 180"/>
                  <a:gd name="T110" fmla="*/ 700 w 1164"/>
                  <a:gd name="T111" fmla="*/ 178 h 180"/>
                  <a:gd name="T112" fmla="*/ 580 w 116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180"/>
                    </a:moveTo>
                    <a:lnTo>
                      <a:pt x="580" y="180"/>
                    </a:lnTo>
                    <a:lnTo>
                      <a:pt x="462" y="178"/>
                    </a:lnTo>
                    <a:lnTo>
                      <a:pt x="354" y="174"/>
                    </a:lnTo>
                    <a:lnTo>
                      <a:pt x="256" y="164"/>
                    </a:lnTo>
                    <a:lnTo>
                      <a:pt x="170" y="154"/>
                    </a:lnTo>
                    <a:lnTo>
                      <a:pt x="132" y="146"/>
                    </a:lnTo>
                    <a:lnTo>
                      <a:pt x="100" y="140"/>
                    </a:lnTo>
                    <a:lnTo>
                      <a:pt x="70" y="132"/>
                    </a:lnTo>
                    <a:lnTo>
                      <a:pt x="46" y="124"/>
                    </a:lnTo>
                    <a:lnTo>
                      <a:pt x="26" y="116"/>
                    </a:lnTo>
                    <a:lnTo>
                      <a:pt x="12" y="108"/>
                    </a:lnTo>
                    <a:lnTo>
                      <a:pt x="4" y="98"/>
                    </a:lnTo>
                    <a:lnTo>
                      <a:pt x="2" y="94"/>
                    </a:lnTo>
                    <a:lnTo>
                      <a:pt x="0" y="90"/>
                    </a:lnTo>
                    <a:lnTo>
                      <a:pt x="0" y="90"/>
                    </a:lnTo>
                    <a:lnTo>
                      <a:pt x="2" y="86"/>
                    </a:lnTo>
                    <a:lnTo>
                      <a:pt x="4" y="80"/>
                    </a:lnTo>
                    <a:lnTo>
                      <a:pt x="12" y="72"/>
                    </a:lnTo>
                    <a:lnTo>
                      <a:pt x="26" y="62"/>
                    </a:lnTo>
                    <a:lnTo>
                      <a:pt x="46" y="54"/>
                    </a:lnTo>
                    <a:lnTo>
                      <a:pt x="70" y="46"/>
                    </a:lnTo>
                    <a:lnTo>
                      <a:pt x="100" y="40"/>
                    </a:lnTo>
                    <a:lnTo>
                      <a:pt x="132" y="32"/>
                    </a:lnTo>
                    <a:lnTo>
                      <a:pt x="170" y="26"/>
                    </a:lnTo>
                    <a:lnTo>
                      <a:pt x="256" y="16"/>
                    </a:lnTo>
                    <a:lnTo>
                      <a:pt x="354" y="8"/>
                    </a:lnTo>
                    <a:lnTo>
                      <a:pt x="462" y="2"/>
                    </a:lnTo>
                    <a:lnTo>
                      <a:pt x="580" y="0"/>
                    </a:lnTo>
                    <a:lnTo>
                      <a:pt x="580" y="0"/>
                    </a:lnTo>
                    <a:lnTo>
                      <a:pt x="700" y="2"/>
                    </a:lnTo>
                    <a:lnTo>
                      <a:pt x="810" y="8"/>
                    </a:lnTo>
                    <a:lnTo>
                      <a:pt x="908" y="16"/>
                    </a:lnTo>
                    <a:lnTo>
                      <a:pt x="994" y="26"/>
                    </a:lnTo>
                    <a:lnTo>
                      <a:pt x="1032" y="32"/>
                    </a:lnTo>
                    <a:lnTo>
                      <a:pt x="1066" y="40"/>
                    </a:lnTo>
                    <a:lnTo>
                      <a:pt x="1094" y="46"/>
                    </a:lnTo>
                    <a:lnTo>
                      <a:pt x="1118" y="54"/>
                    </a:lnTo>
                    <a:lnTo>
                      <a:pt x="1138" y="62"/>
                    </a:lnTo>
                    <a:lnTo>
                      <a:pt x="1152" y="72"/>
                    </a:lnTo>
                    <a:lnTo>
                      <a:pt x="1160" y="80"/>
                    </a:lnTo>
                    <a:lnTo>
                      <a:pt x="1162" y="86"/>
                    </a:lnTo>
                    <a:lnTo>
                      <a:pt x="1164" y="90"/>
                    </a:lnTo>
                    <a:lnTo>
                      <a:pt x="1164" y="90"/>
                    </a:lnTo>
                    <a:lnTo>
                      <a:pt x="1162" y="94"/>
                    </a:lnTo>
                    <a:lnTo>
                      <a:pt x="1160" y="98"/>
                    </a:lnTo>
                    <a:lnTo>
                      <a:pt x="1152" y="108"/>
                    </a:lnTo>
                    <a:lnTo>
                      <a:pt x="1138" y="116"/>
                    </a:lnTo>
                    <a:lnTo>
                      <a:pt x="1118" y="124"/>
                    </a:lnTo>
                    <a:lnTo>
                      <a:pt x="1094" y="132"/>
                    </a:lnTo>
                    <a:lnTo>
                      <a:pt x="1066" y="140"/>
                    </a:lnTo>
                    <a:lnTo>
                      <a:pt x="1032" y="146"/>
                    </a:lnTo>
                    <a:lnTo>
                      <a:pt x="994" y="154"/>
                    </a:lnTo>
                    <a:lnTo>
                      <a:pt x="908" y="164"/>
                    </a:lnTo>
                    <a:lnTo>
                      <a:pt x="810" y="174"/>
                    </a:lnTo>
                    <a:lnTo>
                      <a:pt x="700" y="178"/>
                    </a:lnTo>
                    <a:lnTo>
                      <a:pt x="580"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7" name="Freeform 735"/>
              <p:cNvSpPr>
                <a:spLocks/>
              </p:cNvSpPr>
              <p:nvPr/>
            </p:nvSpPr>
            <p:spPr bwMode="auto">
              <a:xfrm>
                <a:off x="3149" y="3602"/>
                <a:ext cx="1168" cy="180"/>
              </a:xfrm>
              <a:custGeom>
                <a:avLst/>
                <a:gdLst>
                  <a:gd name="T0" fmla="*/ 582 w 1168"/>
                  <a:gd name="T1" fmla="*/ 0 h 180"/>
                  <a:gd name="T2" fmla="*/ 582 w 1168"/>
                  <a:gd name="T3" fmla="*/ 0 h 180"/>
                  <a:gd name="T4" fmla="*/ 464 w 1168"/>
                  <a:gd name="T5" fmla="*/ 2 h 180"/>
                  <a:gd name="T6" fmla="*/ 354 w 1168"/>
                  <a:gd name="T7" fmla="*/ 8 h 180"/>
                  <a:gd name="T8" fmla="*/ 256 w 1168"/>
                  <a:gd name="T9" fmla="*/ 16 h 180"/>
                  <a:gd name="T10" fmla="*/ 170 w 1168"/>
                  <a:gd name="T11" fmla="*/ 26 h 180"/>
                  <a:gd name="T12" fmla="*/ 132 w 1168"/>
                  <a:gd name="T13" fmla="*/ 32 h 180"/>
                  <a:gd name="T14" fmla="*/ 100 w 1168"/>
                  <a:gd name="T15" fmla="*/ 40 h 180"/>
                  <a:gd name="T16" fmla="*/ 70 w 1168"/>
                  <a:gd name="T17" fmla="*/ 46 h 180"/>
                  <a:gd name="T18" fmla="*/ 46 w 1168"/>
                  <a:gd name="T19" fmla="*/ 54 h 180"/>
                  <a:gd name="T20" fmla="*/ 26 w 1168"/>
                  <a:gd name="T21" fmla="*/ 62 h 180"/>
                  <a:gd name="T22" fmla="*/ 12 w 1168"/>
                  <a:gd name="T23" fmla="*/ 72 h 180"/>
                  <a:gd name="T24" fmla="*/ 4 w 1168"/>
                  <a:gd name="T25" fmla="*/ 80 h 180"/>
                  <a:gd name="T26" fmla="*/ 2 w 1168"/>
                  <a:gd name="T27" fmla="*/ 86 h 180"/>
                  <a:gd name="T28" fmla="*/ 0 w 1168"/>
                  <a:gd name="T29" fmla="*/ 90 h 180"/>
                  <a:gd name="T30" fmla="*/ 0 w 1168"/>
                  <a:gd name="T31" fmla="*/ 90 h 180"/>
                  <a:gd name="T32" fmla="*/ 2 w 1168"/>
                  <a:gd name="T33" fmla="*/ 94 h 180"/>
                  <a:gd name="T34" fmla="*/ 4 w 1168"/>
                  <a:gd name="T35" fmla="*/ 100 h 180"/>
                  <a:gd name="T36" fmla="*/ 12 w 1168"/>
                  <a:gd name="T37" fmla="*/ 108 h 180"/>
                  <a:gd name="T38" fmla="*/ 26 w 1168"/>
                  <a:gd name="T39" fmla="*/ 116 h 180"/>
                  <a:gd name="T40" fmla="*/ 46 w 1168"/>
                  <a:gd name="T41" fmla="*/ 124 h 180"/>
                  <a:gd name="T42" fmla="*/ 70 w 1168"/>
                  <a:gd name="T43" fmla="*/ 132 h 180"/>
                  <a:gd name="T44" fmla="*/ 100 w 1168"/>
                  <a:gd name="T45" fmla="*/ 140 h 180"/>
                  <a:gd name="T46" fmla="*/ 132 w 1168"/>
                  <a:gd name="T47" fmla="*/ 146 h 180"/>
                  <a:gd name="T48" fmla="*/ 170 w 1168"/>
                  <a:gd name="T49" fmla="*/ 154 h 180"/>
                  <a:gd name="T50" fmla="*/ 256 w 1168"/>
                  <a:gd name="T51" fmla="*/ 164 h 180"/>
                  <a:gd name="T52" fmla="*/ 354 w 1168"/>
                  <a:gd name="T53" fmla="*/ 174 h 180"/>
                  <a:gd name="T54" fmla="*/ 464 w 1168"/>
                  <a:gd name="T55" fmla="*/ 178 h 180"/>
                  <a:gd name="T56" fmla="*/ 582 w 1168"/>
                  <a:gd name="T57" fmla="*/ 180 h 180"/>
                  <a:gd name="T58" fmla="*/ 582 w 1168"/>
                  <a:gd name="T59" fmla="*/ 180 h 180"/>
                  <a:gd name="T60" fmla="*/ 702 w 1168"/>
                  <a:gd name="T61" fmla="*/ 178 h 180"/>
                  <a:gd name="T62" fmla="*/ 812 w 1168"/>
                  <a:gd name="T63" fmla="*/ 174 h 180"/>
                  <a:gd name="T64" fmla="*/ 912 w 1168"/>
                  <a:gd name="T65" fmla="*/ 164 h 180"/>
                  <a:gd name="T66" fmla="*/ 998 w 1168"/>
                  <a:gd name="T67" fmla="*/ 154 h 180"/>
                  <a:gd name="T68" fmla="*/ 1036 w 1168"/>
                  <a:gd name="T69" fmla="*/ 146 h 180"/>
                  <a:gd name="T70" fmla="*/ 1068 w 1168"/>
                  <a:gd name="T71" fmla="*/ 140 h 180"/>
                  <a:gd name="T72" fmla="*/ 1098 w 1168"/>
                  <a:gd name="T73" fmla="*/ 132 h 180"/>
                  <a:gd name="T74" fmla="*/ 1122 w 1168"/>
                  <a:gd name="T75" fmla="*/ 124 h 180"/>
                  <a:gd name="T76" fmla="*/ 1142 w 1168"/>
                  <a:gd name="T77" fmla="*/ 116 h 180"/>
                  <a:gd name="T78" fmla="*/ 1156 w 1168"/>
                  <a:gd name="T79" fmla="*/ 108 h 180"/>
                  <a:gd name="T80" fmla="*/ 1164 w 1168"/>
                  <a:gd name="T81" fmla="*/ 100 h 180"/>
                  <a:gd name="T82" fmla="*/ 1166 w 1168"/>
                  <a:gd name="T83" fmla="*/ 94 h 180"/>
                  <a:gd name="T84" fmla="*/ 1168 w 1168"/>
                  <a:gd name="T85" fmla="*/ 90 h 180"/>
                  <a:gd name="T86" fmla="*/ 1168 w 1168"/>
                  <a:gd name="T87" fmla="*/ 90 h 180"/>
                  <a:gd name="T88" fmla="*/ 1166 w 1168"/>
                  <a:gd name="T89" fmla="*/ 86 h 180"/>
                  <a:gd name="T90" fmla="*/ 1164 w 1168"/>
                  <a:gd name="T91" fmla="*/ 80 h 180"/>
                  <a:gd name="T92" fmla="*/ 1156 w 1168"/>
                  <a:gd name="T93" fmla="*/ 72 h 180"/>
                  <a:gd name="T94" fmla="*/ 1142 w 1168"/>
                  <a:gd name="T95" fmla="*/ 62 h 180"/>
                  <a:gd name="T96" fmla="*/ 1122 w 1168"/>
                  <a:gd name="T97" fmla="*/ 54 h 180"/>
                  <a:gd name="T98" fmla="*/ 1098 w 1168"/>
                  <a:gd name="T99" fmla="*/ 46 h 180"/>
                  <a:gd name="T100" fmla="*/ 1068 w 1168"/>
                  <a:gd name="T101" fmla="*/ 40 h 180"/>
                  <a:gd name="T102" fmla="*/ 1036 w 1168"/>
                  <a:gd name="T103" fmla="*/ 32 h 180"/>
                  <a:gd name="T104" fmla="*/ 998 w 1168"/>
                  <a:gd name="T105" fmla="*/ 26 h 180"/>
                  <a:gd name="T106" fmla="*/ 912 w 1168"/>
                  <a:gd name="T107" fmla="*/ 16 h 180"/>
                  <a:gd name="T108" fmla="*/ 812 w 1168"/>
                  <a:gd name="T109" fmla="*/ 8 h 180"/>
                  <a:gd name="T110" fmla="*/ 702 w 1168"/>
                  <a:gd name="T111" fmla="*/ 2 h 180"/>
                  <a:gd name="T112" fmla="*/ 582 w 116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8" h="180">
                    <a:moveTo>
                      <a:pt x="582" y="0"/>
                    </a:moveTo>
                    <a:lnTo>
                      <a:pt x="582" y="0"/>
                    </a:lnTo>
                    <a:lnTo>
                      <a:pt x="464"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4"/>
                    </a:lnTo>
                    <a:lnTo>
                      <a:pt x="256" y="164"/>
                    </a:lnTo>
                    <a:lnTo>
                      <a:pt x="354" y="174"/>
                    </a:lnTo>
                    <a:lnTo>
                      <a:pt x="464" y="178"/>
                    </a:lnTo>
                    <a:lnTo>
                      <a:pt x="582" y="180"/>
                    </a:lnTo>
                    <a:lnTo>
                      <a:pt x="582" y="180"/>
                    </a:lnTo>
                    <a:lnTo>
                      <a:pt x="702" y="178"/>
                    </a:lnTo>
                    <a:lnTo>
                      <a:pt x="812" y="174"/>
                    </a:lnTo>
                    <a:lnTo>
                      <a:pt x="912" y="164"/>
                    </a:lnTo>
                    <a:lnTo>
                      <a:pt x="998" y="154"/>
                    </a:lnTo>
                    <a:lnTo>
                      <a:pt x="1036" y="146"/>
                    </a:lnTo>
                    <a:lnTo>
                      <a:pt x="1068" y="140"/>
                    </a:lnTo>
                    <a:lnTo>
                      <a:pt x="1098" y="132"/>
                    </a:lnTo>
                    <a:lnTo>
                      <a:pt x="1122" y="124"/>
                    </a:lnTo>
                    <a:lnTo>
                      <a:pt x="1142" y="116"/>
                    </a:lnTo>
                    <a:lnTo>
                      <a:pt x="1156" y="108"/>
                    </a:lnTo>
                    <a:lnTo>
                      <a:pt x="1164" y="100"/>
                    </a:lnTo>
                    <a:lnTo>
                      <a:pt x="1166" y="94"/>
                    </a:lnTo>
                    <a:lnTo>
                      <a:pt x="1168" y="90"/>
                    </a:lnTo>
                    <a:lnTo>
                      <a:pt x="1168" y="90"/>
                    </a:lnTo>
                    <a:lnTo>
                      <a:pt x="1166" y="86"/>
                    </a:lnTo>
                    <a:lnTo>
                      <a:pt x="1164" y="80"/>
                    </a:lnTo>
                    <a:lnTo>
                      <a:pt x="1156" y="72"/>
                    </a:lnTo>
                    <a:lnTo>
                      <a:pt x="1142" y="62"/>
                    </a:lnTo>
                    <a:lnTo>
                      <a:pt x="1122" y="54"/>
                    </a:lnTo>
                    <a:lnTo>
                      <a:pt x="1098" y="46"/>
                    </a:lnTo>
                    <a:lnTo>
                      <a:pt x="1068" y="40"/>
                    </a:lnTo>
                    <a:lnTo>
                      <a:pt x="1036" y="32"/>
                    </a:lnTo>
                    <a:lnTo>
                      <a:pt x="998" y="26"/>
                    </a:lnTo>
                    <a:lnTo>
                      <a:pt x="912" y="16"/>
                    </a:lnTo>
                    <a:lnTo>
                      <a:pt x="812" y="8"/>
                    </a:lnTo>
                    <a:lnTo>
                      <a:pt x="702" y="2"/>
                    </a:lnTo>
                    <a:lnTo>
                      <a:pt x="5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8" name="Freeform 736"/>
              <p:cNvSpPr>
                <a:spLocks noEditPoints="1"/>
              </p:cNvSpPr>
              <p:nvPr/>
            </p:nvSpPr>
            <p:spPr bwMode="auto">
              <a:xfrm>
                <a:off x="3151" y="3602"/>
                <a:ext cx="1164" cy="180"/>
              </a:xfrm>
              <a:custGeom>
                <a:avLst/>
                <a:gdLst>
                  <a:gd name="T0" fmla="*/ 580 w 1164"/>
                  <a:gd name="T1" fmla="*/ 180 h 180"/>
                  <a:gd name="T2" fmla="*/ 354 w 1164"/>
                  <a:gd name="T3" fmla="*/ 172 h 180"/>
                  <a:gd name="T4" fmla="*/ 172 w 1164"/>
                  <a:gd name="T5" fmla="*/ 152 h 180"/>
                  <a:gd name="T6" fmla="*/ 100 w 1164"/>
                  <a:gd name="T7" fmla="*/ 140 h 180"/>
                  <a:gd name="T8" fmla="*/ 48 w 1164"/>
                  <a:gd name="T9" fmla="*/ 124 h 180"/>
                  <a:gd name="T10" fmla="*/ 14 w 1164"/>
                  <a:gd name="T11" fmla="*/ 108 h 180"/>
                  <a:gd name="T12" fmla="*/ 4 w 1164"/>
                  <a:gd name="T13" fmla="*/ 94 h 180"/>
                  <a:gd name="T14" fmla="*/ 2 w 1164"/>
                  <a:gd name="T15" fmla="*/ 90 h 180"/>
                  <a:gd name="T16" fmla="*/ 6 w 1164"/>
                  <a:gd name="T17" fmla="*/ 80 h 180"/>
                  <a:gd name="T18" fmla="*/ 28 w 1164"/>
                  <a:gd name="T19" fmla="*/ 62 h 180"/>
                  <a:gd name="T20" fmla="*/ 72 w 1164"/>
                  <a:gd name="T21" fmla="*/ 46 h 180"/>
                  <a:gd name="T22" fmla="*/ 134 w 1164"/>
                  <a:gd name="T23" fmla="*/ 32 h 180"/>
                  <a:gd name="T24" fmla="*/ 256 w 1164"/>
                  <a:gd name="T25" fmla="*/ 16 h 180"/>
                  <a:gd name="T26" fmla="*/ 464 w 1164"/>
                  <a:gd name="T27" fmla="*/ 2 h 180"/>
                  <a:gd name="T28" fmla="*/ 580 w 1164"/>
                  <a:gd name="T29" fmla="*/ 0 h 180"/>
                  <a:gd name="T30" fmla="*/ 808 w 1164"/>
                  <a:gd name="T31" fmla="*/ 8 h 180"/>
                  <a:gd name="T32" fmla="*/ 994 w 1164"/>
                  <a:gd name="T33" fmla="*/ 26 h 180"/>
                  <a:gd name="T34" fmla="*/ 1064 w 1164"/>
                  <a:gd name="T35" fmla="*/ 40 h 180"/>
                  <a:gd name="T36" fmla="*/ 1116 w 1164"/>
                  <a:gd name="T37" fmla="*/ 54 h 180"/>
                  <a:gd name="T38" fmla="*/ 1150 w 1164"/>
                  <a:gd name="T39" fmla="*/ 72 h 180"/>
                  <a:gd name="T40" fmla="*/ 1160 w 1164"/>
                  <a:gd name="T41" fmla="*/ 86 h 180"/>
                  <a:gd name="T42" fmla="*/ 1162 w 1164"/>
                  <a:gd name="T43" fmla="*/ 90 h 180"/>
                  <a:gd name="T44" fmla="*/ 1158 w 1164"/>
                  <a:gd name="T45" fmla="*/ 98 h 180"/>
                  <a:gd name="T46" fmla="*/ 1136 w 1164"/>
                  <a:gd name="T47" fmla="*/ 116 h 180"/>
                  <a:gd name="T48" fmla="*/ 1092 w 1164"/>
                  <a:gd name="T49" fmla="*/ 132 h 180"/>
                  <a:gd name="T50" fmla="*/ 1030 w 1164"/>
                  <a:gd name="T51" fmla="*/ 146 h 180"/>
                  <a:gd name="T52" fmla="*/ 908 w 1164"/>
                  <a:gd name="T53" fmla="*/ 164 h 180"/>
                  <a:gd name="T54" fmla="*/ 698 w 1164"/>
                  <a:gd name="T55" fmla="*/ 178 h 180"/>
                  <a:gd name="T56" fmla="*/ 580 w 1164"/>
                  <a:gd name="T57" fmla="*/ 0 h 180"/>
                  <a:gd name="T58" fmla="*/ 462 w 1164"/>
                  <a:gd name="T59" fmla="*/ 2 h 180"/>
                  <a:gd name="T60" fmla="*/ 256 w 1164"/>
                  <a:gd name="T61" fmla="*/ 16 h 180"/>
                  <a:gd name="T62" fmla="*/ 132 w 1164"/>
                  <a:gd name="T63" fmla="*/ 32 h 180"/>
                  <a:gd name="T64" fmla="*/ 70 w 1164"/>
                  <a:gd name="T65" fmla="*/ 46 h 180"/>
                  <a:gd name="T66" fmla="*/ 26 w 1164"/>
                  <a:gd name="T67" fmla="*/ 62 h 180"/>
                  <a:gd name="T68" fmla="*/ 4 w 1164"/>
                  <a:gd name="T69" fmla="*/ 80 h 180"/>
                  <a:gd name="T70" fmla="*/ 0 w 1164"/>
                  <a:gd name="T71" fmla="*/ 90 h 180"/>
                  <a:gd name="T72" fmla="*/ 2 w 1164"/>
                  <a:gd name="T73" fmla="*/ 94 h 180"/>
                  <a:gd name="T74" fmla="*/ 12 w 1164"/>
                  <a:gd name="T75" fmla="*/ 108 h 180"/>
                  <a:gd name="T76" fmla="*/ 46 w 1164"/>
                  <a:gd name="T77" fmla="*/ 124 h 180"/>
                  <a:gd name="T78" fmla="*/ 100 w 1164"/>
                  <a:gd name="T79" fmla="*/ 140 h 180"/>
                  <a:gd name="T80" fmla="*/ 170 w 1164"/>
                  <a:gd name="T81" fmla="*/ 154 h 180"/>
                  <a:gd name="T82" fmla="*/ 354 w 1164"/>
                  <a:gd name="T83" fmla="*/ 174 h 180"/>
                  <a:gd name="T84" fmla="*/ 580 w 1164"/>
                  <a:gd name="T85" fmla="*/ 180 h 180"/>
                  <a:gd name="T86" fmla="*/ 700 w 1164"/>
                  <a:gd name="T87" fmla="*/ 178 h 180"/>
                  <a:gd name="T88" fmla="*/ 908 w 1164"/>
                  <a:gd name="T89" fmla="*/ 164 h 180"/>
                  <a:gd name="T90" fmla="*/ 1032 w 1164"/>
                  <a:gd name="T91" fmla="*/ 146 h 180"/>
                  <a:gd name="T92" fmla="*/ 1094 w 1164"/>
                  <a:gd name="T93" fmla="*/ 132 h 180"/>
                  <a:gd name="T94" fmla="*/ 1138 w 1164"/>
                  <a:gd name="T95" fmla="*/ 116 h 180"/>
                  <a:gd name="T96" fmla="*/ 1160 w 1164"/>
                  <a:gd name="T97" fmla="*/ 98 h 180"/>
                  <a:gd name="T98" fmla="*/ 1164 w 1164"/>
                  <a:gd name="T99" fmla="*/ 90 h 180"/>
                  <a:gd name="T100" fmla="*/ 1162 w 1164"/>
                  <a:gd name="T101" fmla="*/ 86 h 180"/>
                  <a:gd name="T102" fmla="*/ 1152 w 1164"/>
                  <a:gd name="T103" fmla="*/ 72 h 180"/>
                  <a:gd name="T104" fmla="*/ 1118 w 1164"/>
                  <a:gd name="T105" fmla="*/ 54 h 180"/>
                  <a:gd name="T106" fmla="*/ 1066 w 1164"/>
                  <a:gd name="T107" fmla="*/ 40 h 180"/>
                  <a:gd name="T108" fmla="*/ 994 w 1164"/>
                  <a:gd name="T109" fmla="*/ 26 h 180"/>
                  <a:gd name="T110" fmla="*/ 810 w 1164"/>
                  <a:gd name="T111" fmla="*/ 8 h 180"/>
                  <a:gd name="T112" fmla="*/ 580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180"/>
                    </a:moveTo>
                    <a:lnTo>
                      <a:pt x="580" y="180"/>
                    </a:lnTo>
                    <a:lnTo>
                      <a:pt x="464" y="178"/>
                    </a:lnTo>
                    <a:lnTo>
                      <a:pt x="354" y="172"/>
                    </a:lnTo>
                    <a:lnTo>
                      <a:pt x="256" y="164"/>
                    </a:lnTo>
                    <a:lnTo>
                      <a:pt x="172" y="152"/>
                    </a:lnTo>
                    <a:lnTo>
                      <a:pt x="134" y="146"/>
                    </a:lnTo>
                    <a:lnTo>
                      <a:pt x="100" y="140"/>
                    </a:lnTo>
                    <a:lnTo>
                      <a:pt x="72" y="132"/>
                    </a:lnTo>
                    <a:lnTo>
                      <a:pt x="48" y="124"/>
                    </a:lnTo>
                    <a:lnTo>
                      <a:pt x="28" y="116"/>
                    </a:lnTo>
                    <a:lnTo>
                      <a:pt x="14" y="108"/>
                    </a:lnTo>
                    <a:lnTo>
                      <a:pt x="6" y="98"/>
                    </a:lnTo>
                    <a:lnTo>
                      <a:pt x="4" y="94"/>
                    </a:lnTo>
                    <a:lnTo>
                      <a:pt x="2" y="90"/>
                    </a:lnTo>
                    <a:lnTo>
                      <a:pt x="2" y="90"/>
                    </a:lnTo>
                    <a:lnTo>
                      <a:pt x="4" y="86"/>
                    </a:lnTo>
                    <a:lnTo>
                      <a:pt x="6" y="80"/>
                    </a:lnTo>
                    <a:lnTo>
                      <a:pt x="14" y="72"/>
                    </a:lnTo>
                    <a:lnTo>
                      <a:pt x="28" y="62"/>
                    </a:lnTo>
                    <a:lnTo>
                      <a:pt x="48" y="54"/>
                    </a:lnTo>
                    <a:lnTo>
                      <a:pt x="72" y="46"/>
                    </a:lnTo>
                    <a:lnTo>
                      <a:pt x="100" y="40"/>
                    </a:lnTo>
                    <a:lnTo>
                      <a:pt x="134" y="32"/>
                    </a:lnTo>
                    <a:lnTo>
                      <a:pt x="172" y="26"/>
                    </a:lnTo>
                    <a:lnTo>
                      <a:pt x="256" y="16"/>
                    </a:lnTo>
                    <a:lnTo>
                      <a:pt x="354" y="8"/>
                    </a:lnTo>
                    <a:lnTo>
                      <a:pt x="464" y="2"/>
                    </a:lnTo>
                    <a:lnTo>
                      <a:pt x="580" y="0"/>
                    </a:lnTo>
                    <a:lnTo>
                      <a:pt x="580" y="0"/>
                    </a:lnTo>
                    <a:lnTo>
                      <a:pt x="698" y="2"/>
                    </a:lnTo>
                    <a:lnTo>
                      <a:pt x="808" y="8"/>
                    </a:lnTo>
                    <a:lnTo>
                      <a:pt x="908" y="16"/>
                    </a:lnTo>
                    <a:lnTo>
                      <a:pt x="994" y="26"/>
                    </a:lnTo>
                    <a:lnTo>
                      <a:pt x="1030" y="32"/>
                    </a:lnTo>
                    <a:lnTo>
                      <a:pt x="1064" y="40"/>
                    </a:lnTo>
                    <a:lnTo>
                      <a:pt x="1092" y="46"/>
                    </a:lnTo>
                    <a:lnTo>
                      <a:pt x="1116" y="54"/>
                    </a:lnTo>
                    <a:lnTo>
                      <a:pt x="1136" y="62"/>
                    </a:lnTo>
                    <a:lnTo>
                      <a:pt x="1150" y="72"/>
                    </a:lnTo>
                    <a:lnTo>
                      <a:pt x="1158" y="80"/>
                    </a:lnTo>
                    <a:lnTo>
                      <a:pt x="1160" y="86"/>
                    </a:lnTo>
                    <a:lnTo>
                      <a:pt x="1162" y="90"/>
                    </a:lnTo>
                    <a:lnTo>
                      <a:pt x="1162" y="90"/>
                    </a:lnTo>
                    <a:lnTo>
                      <a:pt x="1160" y="94"/>
                    </a:lnTo>
                    <a:lnTo>
                      <a:pt x="1158" y="98"/>
                    </a:lnTo>
                    <a:lnTo>
                      <a:pt x="1150" y="108"/>
                    </a:lnTo>
                    <a:lnTo>
                      <a:pt x="1136" y="116"/>
                    </a:lnTo>
                    <a:lnTo>
                      <a:pt x="1116" y="124"/>
                    </a:lnTo>
                    <a:lnTo>
                      <a:pt x="1092" y="132"/>
                    </a:lnTo>
                    <a:lnTo>
                      <a:pt x="1064" y="140"/>
                    </a:lnTo>
                    <a:lnTo>
                      <a:pt x="1030" y="146"/>
                    </a:lnTo>
                    <a:lnTo>
                      <a:pt x="994" y="152"/>
                    </a:lnTo>
                    <a:lnTo>
                      <a:pt x="908" y="164"/>
                    </a:lnTo>
                    <a:lnTo>
                      <a:pt x="808" y="172"/>
                    </a:lnTo>
                    <a:lnTo>
                      <a:pt x="698" y="178"/>
                    </a:lnTo>
                    <a:lnTo>
                      <a:pt x="580" y="180"/>
                    </a:lnTo>
                    <a:close/>
                    <a:moveTo>
                      <a:pt x="580" y="0"/>
                    </a:moveTo>
                    <a:lnTo>
                      <a:pt x="580" y="0"/>
                    </a:lnTo>
                    <a:lnTo>
                      <a:pt x="462"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100" y="140"/>
                    </a:lnTo>
                    <a:lnTo>
                      <a:pt x="132" y="146"/>
                    </a:lnTo>
                    <a:lnTo>
                      <a:pt x="170" y="154"/>
                    </a:lnTo>
                    <a:lnTo>
                      <a:pt x="256" y="164"/>
                    </a:lnTo>
                    <a:lnTo>
                      <a:pt x="354" y="174"/>
                    </a:lnTo>
                    <a:lnTo>
                      <a:pt x="462" y="178"/>
                    </a:lnTo>
                    <a:lnTo>
                      <a:pt x="580" y="180"/>
                    </a:lnTo>
                    <a:lnTo>
                      <a:pt x="580" y="180"/>
                    </a:lnTo>
                    <a:lnTo>
                      <a:pt x="700" y="178"/>
                    </a:lnTo>
                    <a:lnTo>
                      <a:pt x="810" y="174"/>
                    </a:lnTo>
                    <a:lnTo>
                      <a:pt x="908" y="164"/>
                    </a:lnTo>
                    <a:lnTo>
                      <a:pt x="994" y="154"/>
                    </a:lnTo>
                    <a:lnTo>
                      <a:pt x="1032" y="146"/>
                    </a:lnTo>
                    <a:lnTo>
                      <a:pt x="1066" y="140"/>
                    </a:lnTo>
                    <a:lnTo>
                      <a:pt x="1094" y="132"/>
                    </a:lnTo>
                    <a:lnTo>
                      <a:pt x="1118" y="124"/>
                    </a:lnTo>
                    <a:lnTo>
                      <a:pt x="1138" y="116"/>
                    </a:lnTo>
                    <a:lnTo>
                      <a:pt x="1152" y="108"/>
                    </a:lnTo>
                    <a:lnTo>
                      <a:pt x="1160" y="98"/>
                    </a:lnTo>
                    <a:lnTo>
                      <a:pt x="1162" y="94"/>
                    </a:lnTo>
                    <a:lnTo>
                      <a:pt x="1164" y="90"/>
                    </a:lnTo>
                    <a:lnTo>
                      <a:pt x="1164" y="90"/>
                    </a:lnTo>
                    <a:lnTo>
                      <a:pt x="1162" y="86"/>
                    </a:lnTo>
                    <a:lnTo>
                      <a:pt x="1160" y="80"/>
                    </a:lnTo>
                    <a:lnTo>
                      <a:pt x="1152" y="72"/>
                    </a:lnTo>
                    <a:lnTo>
                      <a:pt x="1138" y="62"/>
                    </a:lnTo>
                    <a:lnTo>
                      <a:pt x="1118" y="54"/>
                    </a:lnTo>
                    <a:lnTo>
                      <a:pt x="1094" y="46"/>
                    </a:lnTo>
                    <a:lnTo>
                      <a:pt x="1066" y="40"/>
                    </a:lnTo>
                    <a:lnTo>
                      <a:pt x="1032" y="32"/>
                    </a:lnTo>
                    <a:lnTo>
                      <a:pt x="994" y="26"/>
                    </a:lnTo>
                    <a:lnTo>
                      <a:pt x="908" y="16"/>
                    </a:lnTo>
                    <a:lnTo>
                      <a:pt x="810" y="8"/>
                    </a:lnTo>
                    <a:lnTo>
                      <a:pt x="700" y="2"/>
                    </a:lnTo>
                    <a:lnTo>
                      <a:pt x="58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9" name="Freeform 737"/>
              <p:cNvSpPr>
                <a:spLocks/>
              </p:cNvSpPr>
              <p:nvPr/>
            </p:nvSpPr>
            <p:spPr bwMode="auto">
              <a:xfrm>
                <a:off x="3153" y="3602"/>
                <a:ext cx="1160" cy="180"/>
              </a:xfrm>
              <a:custGeom>
                <a:avLst/>
                <a:gdLst>
                  <a:gd name="T0" fmla="*/ 578 w 1160"/>
                  <a:gd name="T1" fmla="*/ 180 h 180"/>
                  <a:gd name="T2" fmla="*/ 578 w 1160"/>
                  <a:gd name="T3" fmla="*/ 180 h 180"/>
                  <a:gd name="T4" fmla="*/ 462 w 1160"/>
                  <a:gd name="T5" fmla="*/ 178 h 180"/>
                  <a:gd name="T6" fmla="*/ 352 w 1160"/>
                  <a:gd name="T7" fmla="*/ 172 h 180"/>
                  <a:gd name="T8" fmla="*/ 254 w 1160"/>
                  <a:gd name="T9" fmla="*/ 164 h 180"/>
                  <a:gd name="T10" fmla="*/ 170 w 1160"/>
                  <a:gd name="T11" fmla="*/ 152 h 180"/>
                  <a:gd name="T12" fmla="*/ 132 w 1160"/>
                  <a:gd name="T13" fmla="*/ 146 h 180"/>
                  <a:gd name="T14" fmla="*/ 98 w 1160"/>
                  <a:gd name="T15" fmla="*/ 140 h 180"/>
                  <a:gd name="T16" fmla="*/ 70 w 1160"/>
                  <a:gd name="T17" fmla="*/ 132 h 180"/>
                  <a:gd name="T18" fmla="*/ 46 w 1160"/>
                  <a:gd name="T19" fmla="*/ 124 h 180"/>
                  <a:gd name="T20" fmla="*/ 26 w 1160"/>
                  <a:gd name="T21" fmla="*/ 116 h 180"/>
                  <a:gd name="T22" fmla="*/ 12 w 1160"/>
                  <a:gd name="T23" fmla="*/ 108 h 180"/>
                  <a:gd name="T24" fmla="*/ 4 w 1160"/>
                  <a:gd name="T25" fmla="*/ 98 h 180"/>
                  <a:gd name="T26" fmla="*/ 2 w 1160"/>
                  <a:gd name="T27" fmla="*/ 94 h 180"/>
                  <a:gd name="T28" fmla="*/ 0 w 1160"/>
                  <a:gd name="T29" fmla="*/ 90 h 180"/>
                  <a:gd name="T30" fmla="*/ 0 w 1160"/>
                  <a:gd name="T31" fmla="*/ 90 h 180"/>
                  <a:gd name="T32" fmla="*/ 2 w 1160"/>
                  <a:gd name="T33" fmla="*/ 86 h 180"/>
                  <a:gd name="T34" fmla="*/ 4 w 1160"/>
                  <a:gd name="T35" fmla="*/ 80 h 180"/>
                  <a:gd name="T36" fmla="*/ 12 w 1160"/>
                  <a:gd name="T37" fmla="*/ 72 h 180"/>
                  <a:gd name="T38" fmla="*/ 26 w 1160"/>
                  <a:gd name="T39" fmla="*/ 62 h 180"/>
                  <a:gd name="T40" fmla="*/ 46 w 1160"/>
                  <a:gd name="T41" fmla="*/ 54 h 180"/>
                  <a:gd name="T42" fmla="*/ 70 w 1160"/>
                  <a:gd name="T43" fmla="*/ 46 h 180"/>
                  <a:gd name="T44" fmla="*/ 98 w 1160"/>
                  <a:gd name="T45" fmla="*/ 40 h 180"/>
                  <a:gd name="T46" fmla="*/ 132 w 1160"/>
                  <a:gd name="T47" fmla="*/ 32 h 180"/>
                  <a:gd name="T48" fmla="*/ 170 w 1160"/>
                  <a:gd name="T49" fmla="*/ 26 h 180"/>
                  <a:gd name="T50" fmla="*/ 254 w 1160"/>
                  <a:gd name="T51" fmla="*/ 16 h 180"/>
                  <a:gd name="T52" fmla="*/ 352 w 1160"/>
                  <a:gd name="T53" fmla="*/ 8 h 180"/>
                  <a:gd name="T54" fmla="*/ 462 w 1160"/>
                  <a:gd name="T55" fmla="*/ 2 h 180"/>
                  <a:gd name="T56" fmla="*/ 578 w 1160"/>
                  <a:gd name="T57" fmla="*/ 0 h 180"/>
                  <a:gd name="T58" fmla="*/ 578 w 1160"/>
                  <a:gd name="T59" fmla="*/ 0 h 180"/>
                  <a:gd name="T60" fmla="*/ 696 w 1160"/>
                  <a:gd name="T61" fmla="*/ 2 h 180"/>
                  <a:gd name="T62" fmla="*/ 806 w 1160"/>
                  <a:gd name="T63" fmla="*/ 8 h 180"/>
                  <a:gd name="T64" fmla="*/ 906 w 1160"/>
                  <a:gd name="T65" fmla="*/ 16 h 180"/>
                  <a:gd name="T66" fmla="*/ 992 w 1160"/>
                  <a:gd name="T67" fmla="*/ 26 h 180"/>
                  <a:gd name="T68" fmla="*/ 1028 w 1160"/>
                  <a:gd name="T69" fmla="*/ 32 h 180"/>
                  <a:gd name="T70" fmla="*/ 1062 w 1160"/>
                  <a:gd name="T71" fmla="*/ 40 h 180"/>
                  <a:gd name="T72" fmla="*/ 1090 w 1160"/>
                  <a:gd name="T73" fmla="*/ 46 h 180"/>
                  <a:gd name="T74" fmla="*/ 1114 w 1160"/>
                  <a:gd name="T75" fmla="*/ 54 h 180"/>
                  <a:gd name="T76" fmla="*/ 1134 w 1160"/>
                  <a:gd name="T77" fmla="*/ 62 h 180"/>
                  <a:gd name="T78" fmla="*/ 1148 w 1160"/>
                  <a:gd name="T79" fmla="*/ 72 h 180"/>
                  <a:gd name="T80" fmla="*/ 1156 w 1160"/>
                  <a:gd name="T81" fmla="*/ 80 h 180"/>
                  <a:gd name="T82" fmla="*/ 1158 w 1160"/>
                  <a:gd name="T83" fmla="*/ 86 h 180"/>
                  <a:gd name="T84" fmla="*/ 1160 w 1160"/>
                  <a:gd name="T85" fmla="*/ 90 h 180"/>
                  <a:gd name="T86" fmla="*/ 1160 w 1160"/>
                  <a:gd name="T87" fmla="*/ 90 h 180"/>
                  <a:gd name="T88" fmla="*/ 1158 w 1160"/>
                  <a:gd name="T89" fmla="*/ 94 h 180"/>
                  <a:gd name="T90" fmla="*/ 1156 w 1160"/>
                  <a:gd name="T91" fmla="*/ 98 h 180"/>
                  <a:gd name="T92" fmla="*/ 1148 w 1160"/>
                  <a:gd name="T93" fmla="*/ 108 h 180"/>
                  <a:gd name="T94" fmla="*/ 1134 w 1160"/>
                  <a:gd name="T95" fmla="*/ 116 h 180"/>
                  <a:gd name="T96" fmla="*/ 1114 w 1160"/>
                  <a:gd name="T97" fmla="*/ 124 h 180"/>
                  <a:gd name="T98" fmla="*/ 1090 w 1160"/>
                  <a:gd name="T99" fmla="*/ 132 h 180"/>
                  <a:gd name="T100" fmla="*/ 1062 w 1160"/>
                  <a:gd name="T101" fmla="*/ 140 h 180"/>
                  <a:gd name="T102" fmla="*/ 1028 w 1160"/>
                  <a:gd name="T103" fmla="*/ 146 h 180"/>
                  <a:gd name="T104" fmla="*/ 992 w 1160"/>
                  <a:gd name="T105" fmla="*/ 152 h 180"/>
                  <a:gd name="T106" fmla="*/ 906 w 1160"/>
                  <a:gd name="T107" fmla="*/ 164 h 180"/>
                  <a:gd name="T108" fmla="*/ 806 w 1160"/>
                  <a:gd name="T109" fmla="*/ 172 h 180"/>
                  <a:gd name="T110" fmla="*/ 696 w 1160"/>
                  <a:gd name="T111" fmla="*/ 178 h 180"/>
                  <a:gd name="T112" fmla="*/ 578 w 1160"/>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180"/>
                    </a:moveTo>
                    <a:lnTo>
                      <a:pt x="578" y="180"/>
                    </a:lnTo>
                    <a:lnTo>
                      <a:pt x="462" y="178"/>
                    </a:lnTo>
                    <a:lnTo>
                      <a:pt x="352" y="172"/>
                    </a:lnTo>
                    <a:lnTo>
                      <a:pt x="254" y="164"/>
                    </a:lnTo>
                    <a:lnTo>
                      <a:pt x="170" y="152"/>
                    </a:lnTo>
                    <a:lnTo>
                      <a:pt x="132" y="146"/>
                    </a:lnTo>
                    <a:lnTo>
                      <a:pt x="98" y="140"/>
                    </a:lnTo>
                    <a:lnTo>
                      <a:pt x="70" y="132"/>
                    </a:lnTo>
                    <a:lnTo>
                      <a:pt x="46" y="124"/>
                    </a:lnTo>
                    <a:lnTo>
                      <a:pt x="26" y="116"/>
                    </a:lnTo>
                    <a:lnTo>
                      <a:pt x="12" y="108"/>
                    </a:lnTo>
                    <a:lnTo>
                      <a:pt x="4" y="98"/>
                    </a:lnTo>
                    <a:lnTo>
                      <a:pt x="2" y="94"/>
                    </a:lnTo>
                    <a:lnTo>
                      <a:pt x="0" y="90"/>
                    </a:lnTo>
                    <a:lnTo>
                      <a:pt x="0" y="90"/>
                    </a:lnTo>
                    <a:lnTo>
                      <a:pt x="2" y="86"/>
                    </a:lnTo>
                    <a:lnTo>
                      <a:pt x="4" y="80"/>
                    </a:lnTo>
                    <a:lnTo>
                      <a:pt x="12" y="72"/>
                    </a:lnTo>
                    <a:lnTo>
                      <a:pt x="26" y="62"/>
                    </a:lnTo>
                    <a:lnTo>
                      <a:pt x="46" y="54"/>
                    </a:lnTo>
                    <a:lnTo>
                      <a:pt x="70" y="46"/>
                    </a:lnTo>
                    <a:lnTo>
                      <a:pt x="98" y="40"/>
                    </a:lnTo>
                    <a:lnTo>
                      <a:pt x="132" y="32"/>
                    </a:lnTo>
                    <a:lnTo>
                      <a:pt x="170" y="26"/>
                    </a:lnTo>
                    <a:lnTo>
                      <a:pt x="254" y="16"/>
                    </a:lnTo>
                    <a:lnTo>
                      <a:pt x="352" y="8"/>
                    </a:lnTo>
                    <a:lnTo>
                      <a:pt x="462" y="2"/>
                    </a:lnTo>
                    <a:lnTo>
                      <a:pt x="578" y="0"/>
                    </a:lnTo>
                    <a:lnTo>
                      <a:pt x="578" y="0"/>
                    </a:lnTo>
                    <a:lnTo>
                      <a:pt x="696" y="2"/>
                    </a:lnTo>
                    <a:lnTo>
                      <a:pt x="806" y="8"/>
                    </a:lnTo>
                    <a:lnTo>
                      <a:pt x="906" y="16"/>
                    </a:lnTo>
                    <a:lnTo>
                      <a:pt x="992" y="26"/>
                    </a:lnTo>
                    <a:lnTo>
                      <a:pt x="1028" y="32"/>
                    </a:lnTo>
                    <a:lnTo>
                      <a:pt x="1062" y="40"/>
                    </a:lnTo>
                    <a:lnTo>
                      <a:pt x="1090" y="46"/>
                    </a:lnTo>
                    <a:lnTo>
                      <a:pt x="1114" y="54"/>
                    </a:lnTo>
                    <a:lnTo>
                      <a:pt x="1134" y="62"/>
                    </a:lnTo>
                    <a:lnTo>
                      <a:pt x="1148" y="72"/>
                    </a:lnTo>
                    <a:lnTo>
                      <a:pt x="1156" y="80"/>
                    </a:lnTo>
                    <a:lnTo>
                      <a:pt x="1158" y="86"/>
                    </a:lnTo>
                    <a:lnTo>
                      <a:pt x="1160" y="90"/>
                    </a:lnTo>
                    <a:lnTo>
                      <a:pt x="1160" y="90"/>
                    </a:lnTo>
                    <a:lnTo>
                      <a:pt x="1158" y="94"/>
                    </a:lnTo>
                    <a:lnTo>
                      <a:pt x="1156" y="98"/>
                    </a:lnTo>
                    <a:lnTo>
                      <a:pt x="1148" y="108"/>
                    </a:lnTo>
                    <a:lnTo>
                      <a:pt x="1134" y="116"/>
                    </a:lnTo>
                    <a:lnTo>
                      <a:pt x="1114" y="124"/>
                    </a:lnTo>
                    <a:lnTo>
                      <a:pt x="1090" y="132"/>
                    </a:lnTo>
                    <a:lnTo>
                      <a:pt x="1062" y="140"/>
                    </a:lnTo>
                    <a:lnTo>
                      <a:pt x="1028" y="146"/>
                    </a:lnTo>
                    <a:lnTo>
                      <a:pt x="992" y="152"/>
                    </a:lnTo>
                    <a:lnTo>
                      <a:pt x="906" y="164"/>
                    </a:lnTo>
                    <a:lnTo>
                      <a:pt x="806" y="172"/>
                    </a:lnTo>
                    <a:lnTo>
                      <a:pt x="696" y="178"/>
                    </a:lnTo>
                    <a:lnTo>
                      <a:pt x="578"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0" name="Freeform 738"/>
              <p:cNvSpPr>
                <a:spLocks/>
              </p:cNvSpPr>
              <p:nvPr/>
            </p:nvSpPr>
            <p:spPr bwMode="auto">
              <a:xfrm>
                <a:off x="3151" y="3602"/>
                <a:ext cx="1164" cy="180"/>
              </a:xfrm>
              <a:custGeom>
                <a:avLst/>
                <a:gdLst>
                  <a:gd name="T0" fmla="*/ 580 w 1164"/>
                  <a:gd name="T1" fmla="*/ 0 h 180"/>
                  <a:gd name="T2" fmla="*/ 580 w 1164"/>
                  <a:gd name="T3" fmla="*/ 0 h 180"/>
                  <a:gd name="T4" fmla="*/ 462 w 1164"/>
                  <a:gd name="T5" fmla="*/ 2 h 180"/>
                  <a:gd name="T6" fmla="*/ 354 w 1164"/>
                  <a:gd name="T7" fmla="*/ 8 h 180"/>
                  <a:gd name="T8" fmla="*/ 256 w 1164"/>
                  <a:gd name="T9" fmla="*/ 16 h 180"/>
                  <a:gd name="T10" fmla="*/ 170 w 1164"/>
                  <a:gd name="T11" fmla="*/ 26 h 180"/>
                  <a:gd name="T12" fmla="*/ 132 w 1164"/>
                  <a:gd name="T13" fmla="*/ 32 h 180"/>
                  <a:gd name="T14" fmla="*/ 100 w 1164"/>
                  <a:gd name="T15" fmla="*/ 40 h 180"/>
                  <a:gd name="T16" fmla="*/ 70 w 1164"/>
                  <a:gd name="T17" fmla="*/ 46 h 180"/>
                  <a:gd name="T18" fmla="*/ 46 w 1164"/>
                  <a:gd name="T19" fmla="*/ 54 h 180"/>
                  <a:gd name="T20" fmla="*/ 26 w 1164"/>
                  <a:gd name="T21" fmla="*/ 62 h 180"/>
                  <a:gd name="T22" fmla="*/ 12 w 1164"/>
                  <a:gd name="T23" fmla="*/ 72 h 180"/>
                  <a:gd name="T24" fmla="*/ 4 w 1164"/>
                  <a:gd name="T25" fmla="*/ 80 h 180"/>
                  <a:gd name="T26" fmla="*/ 2 w 1164"/>
                  <a:gd name="T27" fmla="*/ 86 h 180"/>
                  <a:gd name="T28" fmla="*/ 0 w 1164"/>
                  <a:gd name="T29" fmla="*/ 90 h 180"/>
                  <a:gd name="T30" fmla="*/ 0 w 1164"/>
                  <a:gd name="T31" fmla="*/ 90 h 180"/>
                  <a:gd name="T32" fmla="*/ 2 w 1164"/>
                  <a:gd name="T33" fmla="*/ 94 h 180"/>
                  <a:gd name="T34" fmla="*/ 4 w 1164"/>
                  <a:gd name="T35" fmla="*/ 98 h 180"/>
                  <a:gd name="T36" fmla="*/ 12 w 1164"/>
                  <a:gd name="T37" fmla="*/ 108 h 180"/>
                  <a:gd name="T38" fmla="*/ 26 w 1164"/>
                  <a:gd name="T39" fmla="*/ 116 h 180"/>
                  <a:gd name="T40" fmla="*/ 46 w 1164"/>
                  <a:gd name="T41" fmla="*/ 124 h 180"/>
                  <a:gd name="T42" fmla="*/ 70 w 1164"/>
                  <a:gd name="T43" fmla="*/ 132 h 180"/>
                  <a:gd name="T44" fmla="*/ 100 w 1164"/>
                  <a:gd name="T45" fmla="*/ 140 h 180"/>
                  <a:gd name="T46" fmla="*/ 132 w 1164"/>
                  <a:gd name="T47" fmla="*/ 146 h 180"/>
                  <a:gd name="T48" fmla="*/ 170 w 1164"/>
                  <a:gd name="T49" fmla="*/ 154 h 180"/>
                  <a:gd name="T50" fmla="*/ 256 w 1164"/>
                  <a:gd name="T51" fmla="*/ 164 h 180"/>
                  <a:gd name="T52" fmla="*/ 354 w 1164"/>
                  <a:gd name="T53" fmla="*/ 174 h 180"/>
                  <a:gd name="T54" fmla="*/ 462 w 1164"/>
                  <a:gd name="T55" fmla="*/ 178 h 180"/>
                  <a:gd name="T56" fmla="*/ 580 w 1164"/>
                  <a:gd name="T57" fmla="*/ 180 h 180"/>
                  <a:gd name="T58" fmla="*/ 580 w 1164"/>
                  <a:gd name="T59" fmla="*/ 180 h 180"/>
                  <a:gd name="T60" fmla="*/ 700 w 1164"/>
                  <a:gd name="T61" fmla="*/ 178 h 180"/>
                  <a:gd name="T62" fmla="*/ 810 w 1164"/>
                  <a:gd name="T63" fmla="*/ 174 h 180"/>
                  <a:gd name="T64" fmla="*/ 908 w 1164"/>
                  <a:gd name="T65" fmla="*/ 164 h 180"/>
                  <a:gd name="T66" fmla="*/ 994 w 1164"/>
                  <a:gd name="T67" fmla="*/ 154 h 180"/>
                  <a:gd name="T68" fmla="*/ 1032 w 1164"/>
                  <a:gd name="T69" fmla="*/ 146 h 180"/>
                  <a:gd name="T70" fmla="*/ 1066 w 1164"/>
                  <a:gd name="T71" fmla="*/ 140 h 180"/>
                  <a:gd name="T72" fmla="*/ 1094 w 1164"/>
                  <a:gd name="T73" fmla="*/ 132 h 180"/>
                  <a:gd name="T74" fmla="*/ 1118 w 1164"/>
                  <a:gd name="T75" fmla="*/ 124 h 180"/>
                  <a:gd name="T76" fmla="*/ 1138 w 1164"/>
                  <a:gd name="T77" fmla="*/ 116 h 180"/>
                  <a:gd name="T78" fmla="*/ 1152 w 1164"/>
                  <a:gd name="T79" fmla="*/ 108 h 180"/>
                  <a:gd name="T80" fmla="*/ 1160 w 1164"/>
                  <a:gd name="T81" fmla="*/ 98 h 180"/>
                  <a:gd name="T82" fmla="*/ 1162 w 1164"/>
                  <a:gd name="T83" fmla="*/ 94 h 180"/>
                  <a:gd name="T84" fmla="*/ 1164 w 1164"/>
                  <a:gd name="T85" fmla="*/ 90 h 180"/>
                  <a:gd name="T86" fmla="*/ 1164 w 1164"/>
                  <a:gd name="T87" fmla="*/ 90 h 180"/>
                  <a:gd name="T88" fmla="*/ 1162 w 1164"/>
                  <a:gd name="T89" fmla="*/ 86 h 180"/>
                  <a:gd name="T90" fmla="*/ 1160 w 1164"/>
                  <a:gd name="T91" fmla="*/ 80 h 180"/>
                  <a:gd name="T92" fmla="*/ 1152 w 1164"/>
                  <a:gd name="T93" fmla="*/ 72 h 180"/>
                  <a:gd name="T94" fmla="*/ 1138 w 1164"/>
                  <a:gd name="T95" fmla="*/ 62 h 180"/>
                  <a:gd name="T96" fmla="*/ 1118 w 1164"/>
                  <a:gd name="T97" fmla="*/ 54 h 180"/>
                  <a:gd name="T98" fmla="*/ 1094 w 1164"/>
                  <a:gd name="T99" fmla="*/ 46 h 180"/>
                  <a:gd name="T100" fmla="*/ 1066 w 1164"/>
                  <a:gd name="T101" fmla="*/ 40 h 180"/>
                  <a:gd name="T102" fmla="*/ 1032 w 1164"/>
                  <a:gd name="T103" fmla="*/ 32 h 180"/>
                  <a:gd name="T104" fmla="*/ 994 w 1164"/>
                  <a:gd name="T105" fmla="*/ 26 h 180"/>
                  <a:gd name="T106" fmla="*/ 908 w 1164"/>
                  <a:gd name="T107" fmla="*/ 16 h 180"/>
                  <a:gd name="T108" fmla="*/ 810 w 1164"/>
                  <a:gd name="T109" fmla="*/ 8 h 180"/>
                  <a:gd name="T110" fmla="*/ 700 w 1164"/>
                  <a:gd name="T111" fmla="*/ 2 h 180"/>
                  <a:gd name="T112" fmla="*/ 580 w 116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4" h="180">
                    <a:moveTo>
                      <a:pt x="580" y="0"/>
                    </a:moveTo>
                    <a:lnTo>
                      <a:pt x="580" y="0"/>
                    </a:lnTo>
                    <a:lnTo>
                      <a:pt x="462" y="2"/>
                    </a:lnTo>
                    <a:lnTo>
                      <a:pt x="354" y="8"/>
                    </a:lnTo>
                    <a:lnTo>
                      <a:pt x="256" y="16"/>
                    </a:lnTo>
                    <a:lnTo>
                      <a:pt x="170" y="26"/>
                    </a:lnTo>
                    <a:lnTo>
                      <a:pt x="132" y="32"/>
                    </a:lnTo>
                    <a:lnTo>
                      <a:pt x="100"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100" y="140"/>
                    </a:lnTo>
                    <a:lnTo>
                      <a:pt x="132" y="146"/>
                    </a:lnTo>
                    <a:lnTo>
                      <a:pt x="170" y="154"/>
                    </a:lnTo>
                    <a:lnTo>
                      <a:pt x="256" y="164"/>
                    </a:lnTo>
                    <a:lnTo>
                      <a:pt x="354" y="174"/>
                    </a:lnTo>
                    <a:lnTo>
                      <a:pt x="462" y="178"/>
                    </a:lnTo>
                    <a:lnTo>
                      <a:pt x="580" y="180"/>
                    </a:lnTo>
                    <a:lnTo>
                      <a:pt x="580" y="180"/>
                    </a:lnTo>
                    <a:lnTo>
                      <a:pt x="700" y="178"/>
                    </a:lnTo>
                    <a:lnTo>
                      <a:pt x="810" y="174"/>
                    </a:lnTo>
                    <a:lnTo>
                      <a:pt x="908" y="164"/>
                    </a:lnTo>
                    <a:lnTo>
                      <a:pt x="994" y="154"/>
                    </a:lnTo>
                    <a:lnTo>
                      <a:pt x="1032" y="146"/>
                    </a:lnTo>
                    <a:lnTo>
                      <a:pt x="1066" y="140"/>
                    </a:lnTo>
                    <a:lnTo>
                      <a:pt x="1094" y="132"/>
                    </a:lnTo>
                    <a:lnTo>
                      <a:pt x="1118" y="124"/>
                    </a:lnTo>
                    <a:lnTo>
                      <a:pt x="1138" y="116"/>
                    </a:lnTo>
                    <a:lnTo>
                      <a:pt x="1152" y="108"/>
                    </a:lnTo>
                    <a:lnTo>
                      <a:pt x="1160" y="98"/>
                    </a:lnTo>
                    <a:lnTo>
                      <a:pt x="1162" y="94"/>
                    </a:lnTo>
                    <a:lnTo>
                      <a:pt x="1164" y="90"/>
                    </a:lnTo>
                    <a:lnTo>
                      <a:pt x="1164" y="90"/>
                    </a:lnTo>
                    <a:lnTo>
                      <a:pt x="1162" y="86"/>
                    </a:lnTo>
                    <a:lnTo>
                      <a:pt x="1160" y="80"/>
                    </a:lnTo>
                    <a:lnTo>
                      <a:pt x="1152" y="72"/>
                    </a:lnTo>
                    <a:lnTo>
                      <a:pt x="1138" y="62"/>
                    </a:lnTo>
                    <a:lnTo>
                      <a:pt x="1118" y="54"/>
                    </a:lnTo>
                    <a:lnTo>
                      <a:pt x="1094" y="46"/>
                    </a:lnTo>
                    <a:lnTo>
                      <a:pt x="1066" y="40"/>
                    </a:lnTo>
                    <a:lnTo>
                      <a:pt x="1032" y="32"/>
                    </a:lnTo>
                    <a:lnTo>
                      <a:pt x="994" y="26"/>
                    </a:lnTo>
                    <a:lnTo>
                      <a:pt x="908" y="16"/>
                    </a:lnTo>
                    <a:lnTo>
                      <a:pt x="810" y="8"/>
                    </a:lnTo>
                    <a:lnTo>
                      <a:pt x="700" y="2"/>
                    </a:lnTo>
                    <a:lnTo>
                      <a:pt x="5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1" name="Freeform 739"/>
              <p:cNvSpPr>
                <a:spLocks noEditPoints="1"/>
              </p:cNvSpPr>
              <p:nvPr/>
            </p:nvSpPr>
            <p:spPr bwMode="auto">
              <a:xfrm>
                <a:off x="3153" y="3602"/>
                <a:ext cx="1160" cy="180"/>
              </a:xfrm>
              <a:custGeom>
                <a:avLst/>
                <a:gdLst>
                  <a:gd name="T0" fmla="*/ 578 w 1160"/>
                  <a:gd name="T1" fmla="*/ 180 h 180"/>
                  <a:gd name="T2" fmla="*/ 354 w 1160"/>
                  <a:gd name="T3" fmla="*/ 172 h 180"/>
                  <a:gd name="T4" fmla="*/ 170 w 1160"/>
                  <a:gd name="T5" fmla="*/ 152 h 180"/>
                  <a:gd name="T6" fmla="*/ 100 w 1160"/>
                  <a:gd name="T7" fmla="*/ 140 h 180"/>
                  <a:gd name="T8" fmla="*/ 48 w 1160"/>
                  <a:gd name="T9" fmla="*/ 124 h 180"/>
                  <a:gd name="T10" fmla="*/ 14 w 1160"/>
                  <a:gd name="T11" fmla="*/ 108 h 180"/>
                  <a:gd name="T12" fmla="*/ 4 w 1160"/>
                  <a:gd name="T13" fmla="*/ 94 h 180"/>
                  <a:gd name="T14" fmla="*/ 4 w 1160"/>
                  <a:gd name="T15" fmla="*/ 90 h 180"/>
                  <a:gd name="T16" fmla="*/ 6 w 1160"/>
                  <a:gd name="T17" fmla="*/ 80 h 180"/>
                  <a:gd name="T18" fmla="*/ 28 w 1160"/>
                  <a:gd name="T19" fmla="*/ 62 h 180"/>
                  <a:gd name="T20" fmla="*/ 72 w 1160"/>
                  <a:gd name="T21" fmla="*/ 46 h 180"/>
                  <a:gd name="T22" fmla="*/ 134 w 1160"/>
                  <a:gd name="T23" fmla="*/ 32 h 180"/>
                  <a:gd name="T24" fmla="*/ 256 w 1160"/>
                  <a:gd name="T25" fmla="*/ 16 h 180"/>
                  <a:gd name="T26" fmla="*/ 462 w 1160"/>
                  <a:gd name="T27" fmla="*/ 4 h 180"/>
                  <a:gd name="T28" fmla="*/ 578 w 1160"/>
                  <a:gd name="T29" fmla="*/ 2 h 180"/>
                  <a:gd name="T30" fmla="*/ 806 w 1160"/>
                  <a:gd name="T31" fmla="*/ 8 h 180"/>
                  <a:gd name="T32" fmla="*/ 990 w 1160"/>
                  <a:gd name="T33" fmla="*/ 26 h 180"/>
                  <a:gd name="T34" fmla="*/ 1060 w 1160"/>
                  <a:gd name="T35" fmla="*/ 40 h 180"/>
                  <a:gd name="T36" fmla="*/ 1112 w 1160"/>
                  <a:gd name="T37" fmla="*/ 54 h 180"/>
                  <a:gd name="T38" fmla="*/ 1146 w 1160"/>
                  <a:gd name="T39" fmla="*/ 72 h 180"/>
                  <a:gd name="T40" fmla="*/ 1156 w 1160"/>
                  <a:gd name="T41" fmla="*/ 86 h 180"/>
                  <a:gd name="T42" fmla="*/ 1158 w 1160"/>
                  <a:gd name="T43" fmla="*/ 90 h 180"/>
                  <a:gd name="T44" fmla="*/ 1154 w 1160"/>
                  <a:gd name="T45" fmla="*/ 98 h 180"/>
                  <a:gd name="T46" fmla="*/ 1132 w 1160"/>
                  <a:gd name="T47" fmla="*/ 116 h 180"/>
                  <a:gd name="T48" fmla="*/ 1088 w 1160"/>
                  <a:gd name="T49" fmla="*/ 132 h 180"/>
                  <a:gd name="T50" fmla="*/ 1026 w 1160"/>
                  <a:gd name="T51" fmla="*/ 146 h 180"/>
                  <a:gd name="T52" fmla="*/ 904 w 1160"/>
                  <a:gd name="T53" fmla="*/ 164 h 180"/>
                  <a:gd name="T54" fmla="*/ 696 w 1160"/>
                  <a:gd name="T55" fmla="*/ 178 h 180"/>
                  <a:gd name="T56" fmla="*/ 578 w 1160"/>
                  <a:gd name="T57" fmla="*/ 0 h 180"/>
                  <a:gd name="T58" fmla="*/ 462 w 1160"/>
                  <a:gd name="T59" fmla="*/ 2 h 180"/>
                  <a:gd name="T60" fmla="*/ 254 w 1160"/>
                  <a:gd name="T61" fmla="*/ 16 h 180"/>
                  <a:gd name="T62" fmla="*/ 132 w 1160"/>
                  <a:gd name="T63" fmla="*/ 32 h 180"/>
                  <a:gd name="T64" fmla="*/ 70 w 1160"/>
                  <a:gd name="T65" fmla="*/ 46 h 180"/>
                  <a:gd name="T66" fmla="*/ 26 w 1160"/>
                  <a:gd name="T67" fmla="*/ 62 h 180"/>
                  <a:gd name="T68" fmla="*/ 4 w 1160"/>
                  <a:gd name="T69" fmla="*/ 80 h 180"/>
                  <a:gd name="T70" fmla="*/ 0 w 1160"/>
                  <a:gd name="T71" fmla="*/ 90 h 180"/>
                  <a:gd name="T72" fmla="*/ 2 w 1160"/>
                  <a:gd name="T73" fmla="*/ 94 h 180"/>
                  <a:gd name="T74" fmla="*/ 12 w 1160"/>
                  <a:gd name="T75" fmla="*/ 108 h 180"/>
                  <a:gd name="T76" fmla="*/ 46 w 1160"/>
                  <a:gd name="T77" fmla="*/ 124 h 180"/>
                  <a:gd name="T78" fmla="*/ 98 w 1160"/>
                  <a:gd name="T79" fmla="*/ 140 h 180"/>
                  <a:gd name="T80" fmla="*/ 170 w 1160"/>
                  <a:gd name="T81" fmla="*/ 152 h 180"/>
                  <a:gd name="T82" fmla="*/ 352 w 1160"/>
                  <a:gd name="T83" fmla="*/ 172 h 180"/>
                  <a:gd name="T84" fmla="*/ 578 w 1160"/>
                  <a:gd name="T85" fmla="*/ 180 h 180"/>
                  <a:gd name="T86" fmla="*/ 696 w 1160"/>
                  <a:gd name="T87" fmla="*/ 178 h 180"/>
                  <a:gd name="T88" fmla="*/ 906 w 1160"/>
                  <a:gd name="T89" fmla="*/ 164 h 180"/>
                  <a:gd name="T90" fmla="*/ 1028 w 1160"/>
                  <a:gd name="T91" fmla="*/ 146 h 180"/>
                  <a:gd name="T92" fmla="*/ 1090 w 1160"/>
                  <a:gd name="T93" fmla="*/ 132 h 180"/>
                  <a:gd name="T94" fmla="*/ 1134 w 1160"/>
                  <a:gd name="T95" fmla="*/ 116 h 180"/>
                  <a:gd name="T96" fmla="*/ 1156 w 1160"/>
                  <a:gd name="T97" fmla="*/ 98 h 180"/>
                  <a:gd name="T98" fmla="*/ 1160 w 1160"/>
                  <a:gd name="T99" fmla="*/ 90 h 180"/>
                  <a:gd name="T100" fmla="*/ 1158 w 1160"/>
                  <a:gd name="T101" fmla="*/ 86 h 180"/>
                  <a:gd name="T102" fmla="*/ 1148 w 1160"/>
                  <a:gd name="T103" fmla="*/ 72 h 180"/>
                  <a:gd name="T104" fmla="*/ 1114 w 1160"/>
                  <a:gd name="T105" fmla="*/ 54 h 180"/>
                  <a:gd name="T106" fmla="*/ 1062 w 1160"/>
                  <a:gd name="T107" fmla="*/ 40 h 180"/>
                  <a:gd name="T108" fmla="*/ 992 w 1160"/>
                  <a:gd name="T109" fmla="*/ 26 h 180"/>
                  <a:gd name="T110" fmla="*/ 806 w 1160"/>
                  <a:gd name="T111" fmla="*/ 8 h 180"/>
                  <a:gd name="T112" fmla="*/ 578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180"/>
                    </a:moveTo>
                    <a:lnTo>
                      <a:pt x="578" y="180"/>
                    </a:lnTo>
                    <a:lnTo>
                      <a:pt x="462" y="178"/>
                    </a:lnTo>
                    <a:lnTo>
                      <a:pt x="354" y="172"/>
                    </a:lnTo>
                    <a:lnTo>
                      <a:pt x="256" y="164"/>
                    </a:lnTo>
                    <a:lnTo>
                      <a:pt x="170" y="152"/>
                    </a:lnTo>
                    <a:lnTo>
                      <a:pt x="134" y="146"/>
                    </a:lnTo>
                    <a:lnTo>
                      <a:pt x="100" y="140"/>
                    </a:lnTo>
                    <a:lnTo>
                      <a:pt x="72" y="132"/>
                    </a:lnTo>
                    <a:lnTo>
                      <a:pt x="48" y="124"/>
                    </a:lnTo>
                    <a:lnTo>
                      <a:pt x="28" y="116"/>
                    </a:lnTo>
                    <a:lnTo>
                      <a:pt x="14" y="108"/>
                    </a:lnTo>
                    <a:lnTo>
                      <a:pt x="6" y="98"/>
                    </a:lnTo>
                    <a:lnTo>
                      <a:pt x="4" y="94"/>
                    </a:lnTo>
                    <a:lnTo>
                      <a:pt x="4" y="90"/>
                    </a:lnTo>
                    <a:lnTo>
                      <a:pt x="4" y="90"/>
                    </a:lnTo>
                    <a:lnTo>
                      <a:pt x="4" y="86"/>
                    </a:lnTo>
                    <a:lnTo>
                      <a:pt x="6" y="80"/>
                    </a:lnTo>
                    <a:lnTo>
                      <a:pt x="14" y="72"/>
                    </a:lnTo>
                    <a:lnTo>
                      <a:pt x="28" y="62"/>
                    </a:lnTo>
                    <a:lnTo>
                      <a:pt x="48" y="54"/>
                    </a:lnTo>
                    <a:lnTo>
                      <a:pt x="72" y="46"/>
                    </a:lnTo>
                    <a:lnTo>
                      <a:pt x="100" y="40"/>
                    </a:lnTo>
                    <a:lnTo>
                      <a:pt x="134" y="32"/>
                    </a:lnTo>
                    <a:lnTo>
                      <a:pt x="170" y="26"/>
                    </a:lnTo>
                    <a:lnTo>
                      <a:pt x="256" y="16"/>
                    </a:lnTo>
                    <a:lnTo>
                      <a:pt x="354" y="8"/>
                    </a:lnTo>
                    <a:lnTo>
                      <a:pt x="462" y="4"/>
                    </a:lnTo>
                    <a:lnTo>
                      <a:pt x="578" y="2"/>
                    </a:lnTo>
                    <a:lnTo>
                      <a:pt x="578" y="2"/>
                    </a:lnTo>
                    <a:lnTo>
                      <a:pt x="696" y="4"/>
                    </a:lnTo>
                    <a:lnTo>
                      <a:pt x="806" y="8"/>
                    </a:lnTo>
                    <a:lnTo>
                      <a:pt x="904" y="16"/>
                    </a:lnTo>
                    <a:lnTo>
                      <a:pt x="990" y="26"/>
                    </a:lnTo>
                    <a:lnTo>
                      <a:pt x="1026" y="32"/>
                    </a:lnTo>
                    <a:lnTo>
                      <a:pt x="1060" y="40"/>
                    </a:lnTo>
                    <a:lnTo>
                      <a:pt x="1088" y="46"/>
                    </a:lnTo>
                    <a:lnTo>
                      <a:pt x="1112" y="54"/>
                    </a:lnTo>
                    <a:lnTo>
                      <a:pt x="1132" y="62"/>
                    </a:lnTo>
                    <a:lnTo>
                      <a:pt x="1146" y="72"/>
                    </a:lnTo>
                    <a:lnTo>
                      <a:pt x="1154" y="80"/>
                    </a:lnTo>
                    <a:lnTo>
                      <a:pt x="1156" y="86"/>
                    </a:lnTo>
                    <a:lnTo>
                      <a:pt x="1158" y="90"/>
                    </a:lnTo>
                    <a:lnTo>
                      <a:pt x="1158" y="90"/>
                    </a:lnTo>
                    <a:lnTo>
                      <a:pt x="1156" y="94"/>
                    </a:lnTo>
                    <a:lnTo>
                      <a:pt x="1154" y="98"/>
                    </a:lnTo>
                    <a:lnTo>
                      <a:pt x="1146" y="108"/>
                    </a:lnTo>
                    <a:lnTo>
                      <a:pt x="1132" y="116"/>
                    </a:lnTo>
                    <a:lnTo>
                      <a:pt x="1112" y="124"/>
                    </a:lnTo>
                    <a:lnTo>
                      <a:pt x="1088" y="132"/>
                    </a:lnTo>
                    <a:lnTo>
                      <a:pt x="1060" y="140"/>
                    </a:lnTo>
                    <a:lnTo>
                      <a:pt x="1026" y="146"/>
                    </a:lnTo>
                    <a:lnTo>
                      <a:pt x="990" y="152"/>
                    </a:lnTo>
                    <a:lnTo>
                      <a:pt x="904" y="164"/>
                    </a:lnTo>
                    <a:lnTo>
                      <a:pt x="806" y="172"/>
                    </a:lnTo>
                    <a:lnTo>
                      <a:pt x="696" y="178"/>
                    </a:lnTo>
                    <a:lnTo>
                      <a:pt x="578" y="180"/>
                    </a:lnTo>
                    <a:close/>
                    <a:moveTo>
                      <a:pt x="578" y="0"/>
                    </a:moveTo>
                    <a:lnTo>
                      <a:pt x="578" y="0"/>
                    </a:lnTo>
                    <a:lnTo>
                      <a:pt x="462" y="2"/>
                    </a:lnTo>
                    <a:lnTo>
                      <a:pt x="352" y="8"/>
                    </a:lnTo>
                    <a:lnTo>
                      <a:pt x="254" y="16"/>
                    </a:lnTo>
                    <a:lnTo>
                      <a:pt x="170" y="26"/>
                    </a:lnTo>
                    <a:lnTo>
                      <a:pt x="132" y="32"/>
                    </a:lnTo>
                    <a:lnTo>
                      <a:pt x="98"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98" y="140"/>
                    </a:lnTo>
                    <a:lnTo>
                      <a:pt x="132" y="146"/>
                    </a:lnTo>
                    <a:lnTo>
                      <a:pt x="170" y="152"/>
                    </a:lnTo>
                    <a:lnTo>
                      <a:pt x="254" y="164"/>
                    </a:lnTo>
                    <a:lnTo>
                      <a:pt x="352" y="172"/>
                    </a:lnTo>
                    <a:lnTo>
                      <a:pt x="462" y="178"/>
                    </a:lnTo>
                    <a:lnTo>
                      <a:pt x="578" y="180"/>
                    </a:lnTo>
                    <a:lnTo>
                      <a:pt x="578" y="180"/>
                    </a:lnTo>
                    <a:lnTo>
                      <a:pt x="696" y="178"/>
                    </a:lnTo>
                    <a:lnTo>
                      <a:pt x="806" y="172"/>
                    </a:lnTo>
                    <a:lnTo>
                      <a:pt x="906" y="164"/>
                    </a:lnTo>
                    <a:lnTo>
                      <a:pt x="992" y="152"/>
                    </a:lnTo>
                    <a:lnTo>
                      <a:pt x="1028" y="146"/>
                    </a:lnTo>
                    <a:lnTo>
                      <a:pt x="1062" y="140"/>
                    </a:lnTo>
                    <a:lnTo>
                      <a:pt x="1090" y="132"/>
                    </a:lnTo>
                    <a:lnTo>
                      <a:pt x="1114" y="124"/>
                    </a:lnTo>
                    <a:lnTo>
                      <a:pt x="1134" y="116"/>
                    </a:lnTo>
                    <a:lnTo>
                      <a:pt x="1148" y="108"/>
                    </a:lnTo>
                    <a:lnTo>
                      <a:pt x="1156" y="98"/>
                    </a:lnTo>
                    <a:lnTo>
                      <a:pt x="1158" y="94"/>
                    </a:lnTo>
                    <a:lnTo>
                      <a:pt x="1160" y="90"/>
                    </a:lnTo>
                    <a:lnTo>
                      <a:pt x="1160" y="90"/>
                    </a:lnTo>
                    <a:lnTo>
                      <a:pt x="1158" y="86"/>
                    </a:lnTo>
                    <a:lnTo>
                      <a:pt x="1156" y="80"/>
                    </a:lnTo>
                    <a:lnTo>
                      <a:pt x="1148" y="72"/>
                    </a:lnTo>
                    <a:lnTo>
                      <a:pt x="1134" y="62"/>
                    </a:lnTo>
                    <a:lnTo>
                      <a:pt x="1114" y="54"/>
                    </a:lnTo>
                    <a:lnTo>
                      <a:pt x="1090" y="46"/>
                    </a:lnTo>
                    <a:lnTo>
                      <a:pt x="1062" y="40"/>
                    </a:lnTo>
                    <a:lnTo>
                      <a:pt x="1028" y="32"/>
                    </a:lnTo>
                    <a:lnTo>
                      <a:pt x="992" y="26"/>
                    </a:lnTo>
                    <a:lnTo>
                      <a:pt x="906" y="16"/>
                    </a:lnTo>
                    <a:lnTo>
                      <a:pt x="806" y="8"/>
                    </a:lnTo>
                    <a:lnTo>
                      <a:pt x="696" y="2"/>
                    </a:lnTo>
                    <a:lnTo>
                      <a:pt x="57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2" name="Freeform 740"/>
              <p:cNvSpPr>
                <a:spLocks/>
              </p:cNvSpPr>
              <p:nvPr/>
            </p:nvSpPr>
            <p:spPr bwMode="auto">
              <a:xfrm>
                <a:off x="3157" y="3604"/>
                <a:ext cx="1154" cy="178"/>
              </a:xfrm>
              <a:custGeom>
                <a:avLst/>
                <a:gdLst>
                  <a:gd name="T0" fmla="*/ 574 w 1154"/>
                  <a:gd name="T1" fmla="*/ 178 h 178"/>
                  <a:gd name="T2" fmla="*/ 574 w 1154"/>
                  <a:gd name="T3" fmla="*/ 178 h 178"/>
                  <a:gd name="T4" fmla="*/ 458 w 1154"/>
                  <a:gd name="T5" fmla="*/ 176 h 178"/>
                  <a:gd name="T6" fmla="*/ 350 w 1154"/>
                  <a:gd name="T7" fmla="*/ 170 h 178"/>
                  <a:gd name="T8" fmla="*/ 252 w 1154"/>
                  <a:gd name="T9" fmla="*/ 162 h 178"/>
                  <a:gd name="T10" fmla="*/ 166 w 1154"/>
                  <a:gd name="T11" fmla="*/ 150 h 178"/>
                  <a:gd name="T12" fmla="*/ 130 w 1154"/>
                  <a:gd name="T13" fmla="*/ 144 h 178"/>
                  <a:gd name="T14" fmla="*/ 96 w 1154"/>
                  <a:gd name="T15" fmla="*/ 138 h 178"/>
                  <a:gd name="T16" fmla="*/ 68 w 1154"/>
                  <a:gd name="T17" fmla="*/ 130 h 178"/>
                  <a:gd name="T18" fmla="*/ 44 w 1154"/>
                  <a:gd name="T19" fmla="*/ 122 h 178"/>
                  <a:gd name="T20" fmla="*/ 24 w 1154"/>
                  <a:gd name="T21" fmla="*/ 114 h 178"/>
                  <a:gd name="T22" fmla="*/ 10 w 1154"/>
                  <a:gd name="T23" fmla="*/ 106 h 178"/>
                  <a:gd name="T24" fmla="*/ 2 w 1154"/>
                  <a:gd name="T25" fmla="*/ 96 h 178"/>
                  <a:gd name="T26" fmla="*/ 0 w 1154"/>
                  <a:gd name="T27" fmla="*/ 92 h 178"/>
                  <a:gd name="T28" fmla="*/ 0 w 1154"/>
                  <a:gd name="T29" fmla="*/ 88 h 178"/>
                  <a:gd name="T30" fmla="*/ 0 w 1154"/>
                  <a:gd name="T31" fmla="*/ 88 h 178"/>
                  <a:gd name="T32" fmla="*/ 0 w 1154"/>
                  <a:gd name="T33" fmla="*/ 84 h 178"/>
                  <a:gd name="T34" fmla="*/ 2 w 1154"/>
                  <a:gd name="T35" fmla="*/ 78 h 178"/>
                  <a:gd name="T36" fmla="*/ 10 w 1154"/>
                  <a:gd name="T37" fmla="*/ 70 h 178"/>
                  <a:gd name="T38" fmla="*/ 24 w 1154"/>
                  <a:gd name="T39" fmla="*/ 60 h 178"/>
                  <a:gd name="T40" fmla="*/ 44 w 1154"/>
                  <a:gd name="T41" fmla="*/ 52 h 178"/>
                  <a:gd name="T42" fmla="*/ 68 w 1154"/>
                  <a:gd name="T43" fmla="*/ 44 h 178"/>
                  <a:gd name="T44" fmla="*/ 96 w 1154"/>
                  <a:gd name="T45" fmla="*/ 38 h 178"/>
                  <a:gd name="T46" fmla="*/ 130 w 1154"/>
                  <a:gd name="T47" fmla="*/ 30 h 178"/>
                  <a:gd name="T48" fmla="*/ 166 w 1154"/>
                  <a:gd name="T49" fmla="*/ 24 h 178"/>
                  <a:gd name="T50" fmla="*/ 252 w 1154"/>
                  <a:gd name="T51" fmla="*/ 14 h 178"/>
                  <a:gd name="T52" fmla="*/ 350 w 1154"/>
                  <a:gd name="T53" fmla="*/ 6 h 178"/>
                  <a:gd name="T54" fmla="*/ 458 w 1154"/>
                  <a:gd name="T55" fmla="*/ 2 h 178"/>
                  <a:gd name="T56" fmla="*/ 574 w 1154"/>
                  <a:gd name="T57" fmla="*/ 0 h 178"/>
                  <a:gd name="T58" fmla="*/ 574 w 1154"/>
                  <a:gd name="T59" fmla="*/ 0 h 178"/>
                  <a:gd name="T60" fmla="*/ 692 w 1154"/>
                  <a:gd name="T61" fmla="*/ 2 h 178"/>
                  <a:gd name="T62" fmla="*/ 802 w 1154"/>
                  <a:gd name="T63" fmla="*/ 6 h 178"/>
                  <a:gd name="T64" fmla="*/ 900 w 1154"/>
                  <a:gd name="T65" fmla="*/ 14 h 178"/>
                  <a:gd name="T66" fmla="*/ 986 w 1154"/>
                  <a:gd name="T67" fmla="*/ 24 h 178"/>
                  <a:gd name="T68" fmla="*/ 1022 w 1154"/>
                  <a:gd name="T69" fmla="*/ 30 h 178"/>
                  <a:gd name="T70" fmla="*/ 1056 w 1154"/>
                  <a:gd name="T71" fmla="*/ 38 h 178"/>
                  <a:gd name="T72" fmla="*/ 1084 w 1154"/>
                  <a:gd name="T73" fmla="*/ 44 h 178"/>
                  <a:gd name="T74" fmla="*/ 1108 w 1154"/>
                  <a:gd name="T75" fmla="*/ 52 h 178"/>
                  <a:gd name="T76" fmla="*/ 1128 w 1154"/>
                  <a:gd name="T77" fmla="*/ 60 h 178"/>
                  <a:gd name="T78" fmla="*/ 1142 w 1154"/>
                  <a:gd name="T79" fmla="*/ 70 h 178"/>
                  <a:gd name="T80" fmla="*/ 1150 w 1154"/>
                  <a:gd name="T81" fmla="*/ 78 h 178"/>
                  <a:gd name="T82" fmla="*/ 1152 w 1154"/>
                  <a:gd name="T83" fmla="*/ 84 h 178"/>
                  <a:gd name="T84" fmla="*/ 1154 w 1154"/>
                  <a:gd name="T85" fmla="*/ 88 h 178"/>
                  <a:gd name="T86" fmla="*/ 1154 w 1154"/>
                  <a:gd name="T87" fmla="*/ 88 h 178"/>
                  <a:gd name="T88" fmla="*/ 1152 w 1154"/>
                  <a:gd name="T89" fmla="*/ 92 h 178"/>
                  <a:gd name="T90" fmla="*/ 1150 w 1154"/>
                  <a:gd name="T91" fmla="*/ 96 h 178"/>
                  <a:gd name="T92" fmla="*/ 1142 w 1154"/>
                  <a:gd name="T93" fmla="*/ 106 h 178"/>
                  <a:gd name="T94" fmla="*/ 1128 w 1154"/>
                  <a:gd name="T95" fmla="*/ 114 h 178"/>
                  <a:gd name="T96" fmla="*/ 1108 w 1154"/>
                  <a:gd name="T97" fmla="*/ 122 h 178"/>
                  <a:gd name="T98" fmla="*/ 1084 w 1154"/>
                  <a:gd name="T99" fmla="*/ 130 h 178"/>
                  <a:gd name="T100" fmla="*/ 1056 w 1154"/>
                  <a:gd name="T101" fmla="*/ 138 h 178"/>
                  <a:gd name="T102" fmla="*/ 1022 w 1154"/>
                  <a:gd name="T103" fmla="*/ 144 h 178"/>
                  <a:gd name="T104" fmla="*/ 986 w 1154"/>
                  <a:gd name="T105" fmla="*/ 150 h 178"/>
                  <a:gd name="T106" fmla="*/ 900 w 1154"/>
                  <a:gd name="T107" fmla="*/ 162 h 178"/>
                  <a:gd name="T108" fmla="*/ 802 w 1154"/>
                  <a:gd name="T109" fmla="*/ 170 h 178"/>
                  <a:gd name="T110" fmla="*/ 692 w 1154"/>
                  <a:gd name="T111" fmla="*/ 176 h 178"/>
                  <a:gd name="T112" fmla="*/ 574 w 1154"/>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178"/>
                    </a:moveTo>
                    <a:lnTo>
                      <a:pt x="574" y="178"/>
                    </a:lnTo>
                    <a:lnTo>
                      <a:pt x="458" y="176"/>
                    </a:lnTo>
                    <a:lnTo>
                      <a:pt x="350" y="170"/>
                    </a:lnTo>
                    <a:lnTo>
                      <a:pt x="252" y="162"/>
                    </a:lnTo>
                    <a:lnTo>
                      <a:pt x="166" y="150"/>
                    </a:lnTo>
                    <a:lnTo>
                      <a:pt x="130" y="144"/>
                    </a:lnTo>
                    <a:lnTo>
                      <a:pt x="96" y="138"/>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0"/>
                    </a:lnTo>
                    <a:lnTo>
                      <a:pt x="44" y="52"/>
                    </a:lnTo>
                    <a:lnTo>
                      <a:pt x="68" y="44"/>
                    </a:lnTo>
                    <a:lnTo>
                      <a:pt x="96" y="38"/>
                    </a:lnTo>
                    <a:lnTo>
                      <a:pt x="130" y="30"/>
                    </a:lnTo>
                    <a:lnTo>
                      <a:pt x="166" y="24"/>
                    </a:lnTo>
                    <a:lnTo>
                      <a:pt x="252" y="14"/>
                    </a:lnTo>
                    <a:lnTo>
                      <a:pt x="350" y="6"/>
                    </a:lnTo>
                    <a:lnTo>
                      <a:pt x="458" y="2"/>
                    </a:lnTo>
                    <a:lnTo>
                      <a:pt x="574" y="0"/>
                    </a:lnTo>
                    <a:lnTo>
                      <a:pt x="574" y="0"/>
                    </a:lnTo>
                    <a:lnTo>
                      <a:pt x="692" y="2"/>
                    </a:lnTo>
                    <a:lnTo>
                      <a:pt x="802" y="6"/>
                    </a:lnTo>
                    <a:lnTo>
                      <a:pt x="900" y="14"/>
                    </a:lnTo>
                    <a:lnTo>
                      <a:pt x="986" y="24"/>
                    </a:lnTo>
                    <a:lnTo>
                      <a:pt x="1022" y="30"/>
                    </a:lnTo>
                    <a:lnTo>
                      <a:pt x="1056" y="38"/>
                    </a:lnTo>
                    <a:lnTo>
                      <a:pt x="1084" y="44"/>
                    </a:lnTo>
                    <a:lnTo>
                      <a:pt x="1108" y="52"/>
                    </a:lnTo>
                    <a:lnTo>
                      <a:pt x="1128" y="60"/>
                    </a:lnTo>
                    <a:lnTo>
                      <a:pt x="1142" y="70"/>
                    </a:lnTo>
                    <a:lnTo>
                      <a:pt x="1150" y="78"/>
                    </a:lnTo>
                    <a:lnTo>
                      <a:pt x="1152" y="84"/>
                    </a:lnTo>
                    <a:lnTo>
                      <a:pt x="1154" y="88"/>
                    </a:lnTo>
                    <a:lnTo>
                      <a:pt x="1154" y="88"/>
                    </a:lnTo>
                    <a:lnTo>
                      <a:pt x="1152" y="92"/>
                    </a:lnTo>
                    <a:lnTo>
                      <a:pt x="1150" y="96"/>
                    </a:lnTo>
                    <a:lnTo>
                      <a:pt x="1142" y="106"/>
                    </a:lnTo>
                    <a:lnTo>
                      <a:pt x="1128" y="114"/>
                    </a:lnTo>
                    <a:lnTo>
                      <a:pt x="1108" y="122"/>
                    </a:lnTo>
                    <a:lnTo>
                      <a:pt x="1084" y="130"/>
                    </a:lnTo>
                    <a:lnTo>
                      <a:pt x="1056" y="138"/>
                    </a:lnTo>
                    <a:lnTo>
                      <a:pt x="1022" y="144"/>
                    </a:lnTo>
                    <a:lnTo>
                      <a:pt x="986" y="150"/>
                    </a:lnTo>
                    <a:lnTo>
                      <a:pt x="900" y="162"/>
                    </a:lnTo>
                    <a:lnTo>
                      <a:pt x="802" y="170"/>
                    </a:lnTo>
                    <a:lnTo>
                      <a:pt x="692" y="176"/>
                    </a:lnTo>
                    <a:lnTo>
                      <a:pt x="574"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3" name="Freeform 741"/>
              <p:cNvSpPr>
                <a:spLocks/>
              </p:cNvSpPr>
              <p:nvPr/>
            </p:nvSpPr>
            <p:spPr bwMode="auto">
              <a:xfrm>
                <a:off x="3153" y="3602"/>
                <a:ext cx="1160" cy="180"/>
              </a:xfrm>
              <a:custGeom>
                <a:avLst/>
                <a:gdLst>
                  <a:gd name="T0" fmla="*/ 578 w 1160"/>
                  <a:gd name="T1" fmla="*/ 0 h 180"/>
                  <a:gd name="T2" fmla="*/ 578 w 1160"/>
                  <a:gd name="T3" fmla="*/ 0 h 180"/>
                  <a:gd name="T4" fmla="*/ 462 w 1160"/>
                  <a:gd name="T5" fmla="*/ 2 h 180"/>
                  <a:gd name="T6" fmla="*/ 352 w 1160"/>
                  <a:gd name="T7" fmla="*/ 8 h 180"/>
                  <a:gd name="T8" fmla="*/ 254 w 1160"/>
                  <a:gd name="T9" fmla="*/ 16 h 180"/>
                  <a:gd name="T10" fmla="*/ 170 w 1160"/>
                  <a:gd name="T11" fmla="*/ 26 h 180"/>
                  <a:gd name="T12" fmla="*/ 132 w 1160"/>
                  <a:gd name="T13" fmla="*/ 32 h 180"/>
                  <a:gd name="T14" fmla="*/ 98 w 1160"/>
                  <a:gd name="T15" fmla="*/ 40 h 180"/>
                  <a:gd name="T16" fmla="*/ 70 w 1160"/>
                  <a:gd name="T17" fmla="*/ 46 h 180"/>
                  <a:gd name="T18" fmla="*/ 46 w 1160"/>
                  <a:gd name="T19" fmla="*/ 54 h 180"/>
                  <a:gd name="T20" fmla="*/ 26 w 1160"/>
                  <a:gd name="T21" fmla="*/ 62 h 180"/>
                  <a:gd name="T22" fmla="*/ 12 w 1160"/>
                  <a:gd name="T23" fmla="*/ 72 h 180"/>
                  <a:gd name="T24" fmla="*/ 4 w 1160"/>
                  <a:gd name="T25" fmla="*/ 80 h 180"/>
                  <a:gd name="T26" fmla="*/ 2 w 1160"/>
                  <a:gd name="T27" fmla="*/ 86 h 180"/>
                  <a:gd name="T28" fmla="*/ 0 w 1160"/>
                  <a:gd name="T29" fmla="*/ 90 h 180"/>
                  <a:gd name="T30" fmla="*/ 0 w 1160"/>
                  <a:gd name="T31" fmla="*/ 90 h 180"/>
                  <a:gd name="T32" fmla="*/ 2 w 1160"/>
                  <a:gd name="T33" fmla="*/ 94 h 180"/>
                  <a:gd name="T34" fmla="*/ 4 w 1160"/>
                  <a:gd name="T35" fmla="*/ 98 h 180"/>
                  <a:gd name="T36" fmla="*/ 12 w 1160"/>
                  <a:gd name="T37" fmla="*/ 108 h 180"/>
                  <a:gd name="T38" fmla="*/ 26 w 1160"/>
                  <a:gd name="T39" fmla="*/ 116 h 180"/>
                  <a:gd name="T40" fmla="*/ 46 w 1160"/>
                  <a:gd name="T41" fmla="*/ 124 h 180"/>
                  <a:gd name="T42" fmla="*/ 70 w 1160"/>
                  <a:gd name="T43" fmla="*/ 132 h 180"/>
                  <a:gd name="T44" fmla="*/ 98 w 1160"/>
                  <a:gd name="T45" fmla="*/ 140 h 180"/>
                  <a:gd name="T46" fmla="*/ 132 w 1160"/>
                  <a:gd name="T47" fmla="*/ 146 h 180"/>
                  <a:gd name="T48" fmla="*/ 170 w 1160"/>
                  <a:gd name="T49" fmla="*/ 152 h 180"/>
                  <a:gd name="T50" fmla="*/ 254 w 1160"/>
                  <a:gd name="T51" fmla="*/ 164 h 180"/>
                  <a:gd name="T52" fmla="*/ 352 w 1160"/>
                  <a:gd name="T53" fmla="*/ 172 h 180"/>
                  <a:gd name="T54" fmla="*/ 462 w 1160"/>
                  <a:gd name="T55" fmla="*/ 178 h 180"/>
                  <a:gd name="T56" fmla="*/ 578 w 1160"/>
                  <a:gd name="T57" fmla="*/ 180 h 180"/>
                  <a:gd name="T58" fmla="*/ 578 w 1160"/>
                  <a:gd name="T59" fmla="*/ 180 h 180"/>
                  <a:gd name="T60" fmla="*/ 696 w 1160"/>
                  <a:gd name="T61" fmla="*/ 178 h 180"/>
                  <a:gd name="T62" fmla="*/ 806 w 1160"/>
                  <a:gd name="T63" fmla="*/ 172 h 180"/>
                  <a:gd name="T64" fmla="*/ 906 w 1160"/>
                  <a:gd name="T65" fmla="*/ 164 h 180"/>
                  <a:gd name="T66" fmla="*/ 992 w 1160"/>
                  <a:gd name="T67" fmla="*/ 152 h 180"/>
                  <a:gd name="T68" fmla="*/ 1028 w 1160"/>
                  <a:gd name="T69" fmla="*/ 146 h 180"/>
                  <a:gd name="T70" fmla="*/ 1062 w 1160"/>
                  <a:gd name="T71" fmla="*/ 140 h 180"/>
                  <a:gd name="T72" fmla="*/ 1090 w 1160"/>
                  <a:gd name="T73" fmla="*/ 132 h 180"/>
                  <a:gd name="T74" fmla="*/ 1114 w 1160"/>
                  <a:gd name="T75" fmla="*/ 124 h 180"/>
                  <a:gd name="T76" fmla="*/ 1134 w 1160"/>
                  <a:gd name="T77" fmla="*/ 116 h 180"/>
                  <a:gd name="T78" fmla="*/ 1148 w 1160"/>
                  <a:gd name="T79" fmla="*/ 108 h 180"/>
                  <a:gd name="T80" fmla="*/ 1156 w 1160"/>
                  <a:gd name="T81" fmla="*/ 98 h 180"/>
                  <a:gd name="T82" fmla="*/ 1158 w 1160"/>
                  <a:gd name="T83" fmla="*/ 94 h 180"/>
                  <a:gd name="T84" fmla="*/ 1160 w 1160"/>
                  <a:gd name="T85" fmla="*/ 90 h 180"/>
                  <a:gd name="T86" fmla="*/ 1160 w 1160"/>
                  <a:gd name="T87" fmla="*/ 90 h 180"/>
                  <a:gd name="T88" fmla="*/ 1158 w 1160"/>
                  <a:gd name="T89" fmla="*/ 86 h 180"/>
                  <a:gd name="T90" fmla="*/ 1156 w 1160"/>
                  <a:gd name="T91" fmla="*/ 80 h 180"/>
                  <a:gd name="T92" fmla="*/ 1148 w 1160"/>
                  <a:gd name="T93" fmla="*/ 72 h 180"/>
                  <a:gd name="T94" fmla="*/ 1134 w 1160"/>
                  <a:gd name="T95" fmla="*/ 62 h 180"/>
                  <a:gd name="T96" fmla="*/ 1114 w 1160"/>
                  <a:gd name="T97" fmla="*/ 54 h 180"/>
                  <a:gd name="T98" fmla="*/ 1090 w 1160"/>
                  <a:gd name="T99" fmla="*/ 46 h 180"/>
                  <a:gd name="T100" fmla="*/ 1062 w 1160"/>
                  <a:gd name="T101" fmla="*/ 40 h 180"/>
                  <a:gd name="T102" fmla="*/ 1028 w 1160"/>
                  <a:gd name="T103" fmla="*/ 32 h 180"/>
                  <a:gd name="T104" fmla="*/ 992 w 1160"/>
                  <a:gd name="T105" fmla="*/ 26 h 180"/>
                  <a:gd name="T106" fmla="*/ 906 w 1160"/>
                  <a:gd name="T107" fmla="*/ 16 h 180"/>
                  <a:gd name="T108" fmla="*/ 806 w 1160"/>
                  <a:gd name="T109" fmla="*/ 8 h 180"/>
                  <a:gd name="T110" fmla="*/ 696 w 1160"/>
                  <a:gd name="T111" fmla="*/ 2 h 180"/>
                  <a:gd name="T112" fmla="*/ 578 w 1160"/>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0" h="180">
                    <a:moveTo>
                      <a:pt x="578" y="0"/>
                    </a:moveTo>
                    <a:lnTo>
                      <a:pt x="578" y="0"/>
                    </a:lnTo>
                    <a:lnTo>
                      <a:pt x="462" y="2"/>
                    </a:lnTo>
                    <a:lnTo>
                      <a:pt x="352" y="8"/>
                    </a:lnTo>
                    <a:lnTo>
                      <a:pt x="254" y="16"/>
                    </a:lnTo>
                    <a:lnTo>
                      <a:pt x="170" y="26"/>
                    </a:lnTo>
                    <a:lnTo>
                      <a:pt x="132" y="32"/>
                    </a:lnTo>
                    <a:lnTo>
                      <a:pt x="98" y="40"/>
                    </a:lnTo>
                    <a:lnTo>
                      <a:pt x="70" y="46"/>
                    </a:lnTo>
                    <a:lnTo>
                      <a:pt x="46" y="54"/>
                    </a:lnTo>
                    <a:lnTo>
                      <a:pt x="26" y="62"/>
                    </a:lnTo>
                    <a:lnTo>
                      <a:pt x="12" y="72"/>
                    </a:lnTo>
                    <a:lnTo>
                      <a:pt x="4" y="80"/>
                    </a:lnTo>
                    <a:lnTo>
                      <a:pt x="2" y="86"/>
                    </a:lnTo>
                    <a:lnTo>
                      <a:pt x="0" y="90"/>
                    </a:lnTo>
                    <a:lnTo>
                      <a:pt x="0" y="90"/>
                    </a:lnTo>
                    <a:lnTo>
                      <a:pt x="2" y="94"/>
                    </a:lnTo>
                    <a:lnTo>
                      <a:pt x="4" y="98"/>
                    </a:lnTo>
                    <a:lnTo>
                      <a:pt x="12" y="108"/>
                    </a:lnTo>
                    <a:lnTo>
                      <a:pt x="26" y="116"/>
                    </a:lnTo>
                    <a:lnTo>
                      <a:pt x="46" y="124"/>
                    </a:lnTo>
                    <a:lnTo>
                      <a:pt x="70" y="132"/>
                    </a:lnTo>
                    <a:lnTo>
                      <a:pt x="98" y="140"/>
                    </a:lnTo>
                    <a:lnTo>
                      <a:pt x="132" y="146"/>
                    </a:lnTo>
                    <a:lnTo>
                      <a:pt x="170" y="152"/>
                    </a:lnTo>
                    <a:lnTo>
                      <a:pt x="254" y="164"/>
                    </a:lnTo>
                    <a:lnTo>
                      <a:pt x="352" y="172"/>
                    </a:lnTo>
                    <a:lnTo>
                      <a:pt x="462" y="178"/>
                    </a:lnTo>
                    <a:lnTo>
                      <a:pt x="578" y="180"/>
                    </a:lnTo>
                    <a:lnTo>
                      <a:pt x="578" y="180"/>
                    </a:lnTo>
                    <a:lnTo>
                      <a:pt x="696" y="178"/>
                    </a:lnTo>
                    <a:lnTo>
                      <a:pt x="806" y="172"/>
                    </a:lnTo>
                    <a:lnTo>
                      <a:pt x="906" y="164"/>
                    </a:lnTo>
                    <a:lnTo>
                      <a:pt x="992" y="152"/>
                    </a:lnTo>
                    <a:lnTo>
                      <a:pt x="1028" y="146"/>
                    </a:lnTo>
                    <a:lnTo>
                      <a:pt x="1062" y="140"/>
                    </a:lnTo>
                    <a:lnTo>
                      <a:pt x="1090" y="132"/>
                    </a:lnTo>
                    <a:lnTo>
                      <a:pt x="1114" y="124"/>
                    </a:lnTo>
                    <a:lnTo>
                      <a:pt x="1134" y="116"/>
                    </a:lnTo>
                    <a:lnTo>
                      <a:pt x="1148" y="108"/>
                    </a:lnTo>
                    <a:lnTo>
                      <a:pt x="1156" y="98"/>
                    </a:lnTo>
                    <a:lnTo>
                      <a:pt x="1158" y="94"/>
                    </a:lnTo>
                    <a:lnTo>
                      <a:pt x="1160" y="90"/>
                    </a:lnTo>
                    <a:lnTo>
                      <a:pt x="1160" y="90"/>
                    </a:lnTo>
                    <a:lnTo>
                      <a:pt x="1158" y="86"/>
                    </a:lnTo>
                    <a:lnTo>
                      <a:pt x="1156" y="80"/>
                    </a:lnTo>
                    <a:lnTo>
                      <a:pt x="1148" y="72"/>
                    </a:lnTo>
                    <a:lnTo>
                      <a:pt x="1134" y="62"/>
                    </a:lnTo>
                    <a:lnTo>
                      <a:pt x="1114" y="54"/>
                    </a:lnTo>
                    <a:lnTo>
                      <a:pt x="1090" y="46"/>
                    </a:lnTo>
                    <a:lnTo>
                      <a:pt x="1062" y="40"/>
                    </a:lnTo>
                    <a:lnTo>
                      <a:pt x="1028" y="32"/>
                    </a:lnTo>
                    <a:lnTo>
                      <a:pt x="992" y="26"/>
                    </a:lnTo>
                    <a:lnTo>
                      <a:pt x="906" y="16"/>
                    </a:lnTo>
                    <a:lnTo>
                      <a:pt x="806" y="8"/>
                    </a:lnTo>
                    <a:lnTo>
                      <a:pt x="696" y="2"/>
                    </a:lnTo>
                    <a:lnTo>
                      <a:pt x="5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4" name="Freeform 742"/>
              <p:cNvSpPr>
                <a:spLocks noEditPoints="1"/>
              </p:cNvSpPr>
              <p:nvPr/>
            </p:nvSpPr>
            <p:spPr bwMode="auto">
              <a:xfrm>
                <a:off x="3157" y="3604"/>
                <a:ext cx="1154" cy="178"/>
              </a:xfrm>
              <a:custGeom>
                <a:avLst/>
                <a:gdLst>
                  <a:gd name="T0" fmla="*/ 574 w 1154"/>
                  <a:gd name="T1" fmla="*/ 178 h 178"/>
                  <a:gd name="T2" fmla="*/ 350 w 1154"/>
                  <a:gd name="T3" fmla="*/ 170 h 178"/>
                  <a:gd name="T4" fmla="*/ 168 w 1154"/>
                  <a:gd name="T5" fmla="*/ 150 h 178"/>
                  <a:gd name="T6" fmla="*/ 98 w 1154"/>
                  <a:gd name="T7" fmla="*/ 138 h 178"/>
                  <a:gd name="T8" fmla="*/ 46 w 1154"/>
                  <a:gd name="T9" fmla="*/ 122 h 178"/>
                  <a:gd name="T10" fmla="*/ 12 w 1154"/>
                  <a:gd name="T11" fmla="*/ 106 h 178"/>
                  <a:gd name="T12" fmla="*/ 2 w 1154"/>
                  <a:gd name="T13" fmla="*/ 92 h 178"/>
                  <a:gd name="T14" fmla="*/ 2 w 1154"/>
                  <a:gd name="T15" fmla="*/ 88 h 178"/>
                  <a:gd name="T16" fmla="*/ 4 w 1154"/>
                  <a:gd name="T17" fmla="*/ 78 h 178"/>
                  <a:gd name="T18" fmla="*/ 26 w 1154"/>
                  <a:gd name="T19" fmla="*/ 62 h 178"/>
                  <a:gd name="T20" fmla="*/ 70 w 1154"/>
                  <a:gd name="T21" fmla="*/ 46 h 178"/>
                  <a:gd name="T22" fmla="*/ 132 w 1154"/>
                  <a:gd name="T23" fmla="*/ 30 h 178"/>
                  <a:gd name="T24" fmla="*/ 252 w 1154"/>
                  <a:gd name="T25" fmla="*/ 14 h 178"/>
                  <a:gd name="T26" fmla="*/ 458 w 1154"/>
                  <a:gd name="T27" fmla="*/ 2 h 178"/>
                  <a:gd name="T28" fmla="*/ 574 w 1154"/>
                  <a:gd name="T29" fmla="*/ 0 h 178"/>
                  <a:gd name="T30" fmla="*/ 802 w 1154"/>
                  <a:gd name="T31" fmla="*/ 6 h 178"/>
                  <a:gd name="T32" fmla="*/ 984 w 1154"/>
                  <a:gd name="T33" fmla="*/ 24 h 178"/>
                  <a:gd name="T34" fmla="*/ 1054 w 1154"/>
                  <a:gd name="T35" fmla="*/ 38 h 178"/>
                  <a:gd name="T36" fmla="*/ 1106 w 1154"/>
                  <a:gd name="T37" fmla="*/ 52 h 178"/>
                  <a:gd name="T38" fmla="*/ 1140 w 1154"/>
                  <a:gd name="T39" fmla="*/ 70 h 178"/>
                  <a:gd name="T40" fmla="*/ 1150 w 1154"/>
                  <a:gd name="T41" fmla="*/ 84 h 178"/>
                  <a:gd name="T42" fmla="*/ 1152 w 1154"/>
                  <a:gd name="T43" fmla="*/ 88 h 178"/>
                  <a:gd name="T44" fmla="*/ 1148 w 1154"/>
                  <a:gd name="T45" fmla="*/ 96 h 178"/>
                  <a:gd name="T46" fmla="*/ 1126 w 1154"/>
                  <a:gd name="T47" fmla="*/ 114 h 178"/>
                  <a:gd name="T48" fmla="*/ 1082 w 1154"/>
                  <a:gd name="T49" fmla="*/ 130 h 178"/>
                  <a:gd name="T50" fmla="*/ 1022 w 1154"/>
                  <a:gd name="T51" fmla="*/ 144 h 178"/>
                  <a:gd name="T52" fmla="*/ 900 w 1154"/>
                  <a:gd name="T53" fmla="*/ 162 h 178"/>
                  <a:gd name="T54" fmla="*/ 692 w 1154"/>
                  <a:gd name="T55" fmla="*/ 176 h 178"/>
                  <a:gd name="T56" fmla="*/ 574 w 1154"/>
                  <a:gd name="T57" fmla="*/ 0 h 178"/>
                  <a:gd name="T58" fmla="*/ 458 w 1154"/>
                  <a:gd name="T59" fmla="*/ 2 h 178"/>
                  <a:gd name="T60" fmla="*/ 252 w 1154"/>
                  <a:gd name="T61" fmla="*/ 14 h 178"/>
                  <a:gd name="T62" fmla="*/ 130 w 1154"/>
                  <a:gd name="T63" fmla="*/ 30 h 178"/>
                  <a:gd name="T64" fmla="*/ 68 w 1154"/>
                  <a:gd name="T65" fmla="*/ 44 h 178"/>
                  <a:gd name="T66" fmla="*/ 24 w 1154"/>
                  <a:gd name="T67" fmla="*/ 60 h 178"/>
                  <a:gd name="T68" fmla="*/ 2 w 1154"/>
                  <a:gd name="T69" fmla="*/ 78 h 178"/>
                  <a:gd name="T70" fmla="*/ 0 w 1154"/>
                  <a:gd name="T71" fmla="*/ 88 h 178"/>
                  <a:gd name="T72" fmla="*/ 0 w 1154"/>
                  <a:gd name="T73" fmla="*/ 92 h 178"/>
                  <a:gd name="T74" fmla="*/ 10 w 1154"/>
                  <a:gd name="T75" fmla="*/ 106 h 178"/>
                  <a:gd name="T76" fmla="*/ 44 w 1154"/>
                  <a:gd name="T77" fmla="*/ 122 h 178"/>
                  <a:gd name="T78" fmla="*/ 96 w 1154"/>
                  <a:gd name="T79" fmla="*/ 138 h 178"/>
                  <a:gd name="T80" fmla="*/ 166 w 1154"/>
                  <a:gd name="T81" fmla="*/ 150 h 178"/>
                  <a:gd name="T82" fmla="*/ 350 w 1154"/>
                  <a:gd name="T83" fmla="*/ 170 h 178"/>
                  <a:gd name="T84" fmla="*/ 574 w 1154"/>
                  <a:gd name="T85" fmla="*/ 178 h 178"/>
                  <a:gd name="T86" fmla="*/ 692 w 1154"/>
                  <a:gd name="T87" fmla="*/ 176 h 178"/>
                  <a:gd name="T88" fmla="*/ 900 w 1154"/>
                  <a:gd name="T89" fmla="*/ 162 h 178"/>
                  <a:gd name="T90" fmla="*/ 1022 w 1154"/>
                  <a:gd name="T91" fmla="*/ 144 h 178"/>
                  <a:gd name="T92" fmla="*/ 1084 w 1154"/>
                  <a:gd name="T93" fmla="*/ 130 h 178"/>
                  <a:gd name="T94" fmla="*/ 1128 w 1154"/>
                  <a:gd name="T95" fmla="*/ 114 h 178"/>
                  <a:gd name="T96" fmla="*/ 1150 w 1154"/>
                  <a:gd name="T97" fmla="*/ 96 h 178"/>
                  <a:gd name="T98" fmla="*/ 1154 w 1154"/>
                  <a:gd name="T99" fmla="*/ 88 h 178"/>
                  <a:gd name="T100" fmla="*/ 1152 w 1154"/>
                  <a:gd name="T101" fmla="*/ 84 h 178"/>
                  <a:gd name="T102" fmla="*/ 1142 w 1154"/>
                  <a:gd name="T103" fmla="*/ 70 h 178"/>
                  <a:gd name="T104" fmla="*/ 1108 w 1154"/>
                  <a:gd name="T105" fmla="*/ 52 h 178"/>
                  <a:gd name="T106" fmla="*/ 1056 w 1154"/>
                  <a:gd name="T107" fmla="*/ 38 h 178"/>
                  <a:gd name="T108" fmla="*/ 986 w 1154"/>
                  <a:gd name="T109" fmla="*/ 24 h 178"/>
                  <a:gd name="T110" fmla="*/ 802 w 1154"/>
                  <a:gd name="T111" fmla="*/ 6 h 178"/>
                  <a:gd name="T112" fmla="*/ 574 w 115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178"/>
                    </a:moveTo>
                    <a:lnTo>
                      <a:pt x="574" y="178"/>
                    </a:lnTo>
                    <a:lnTo>
                      <a:pt x="458" y="176"/>
                    </a:lnTo>
                    <a:lnTo>
                      <a:pt x="350" y="170"/>
                    </a:lnTo>
                    <a:lnTo>
                      <a:pt x="252" y="162"/>
                    </a:lnTo>
                    <a:lnTo>
                      <a:pt x="168" y="150"/>
                    </a:lnTo>
                    <a:lnTo>
                      <a:pt x="132" y="144"/>
                    </a:lnTo>
                    <a:lnTo>
                      <a:pt x="98" y="138"/>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2"/>
                    </a:lnTo>
                    <a:lnTo>
                      <a:pt x="70" y="46"/>
                    </a:lnTo>
                    <a:lnTo>
                      <a:pt x="98" y="38"/>
                    </a:lnTo>
                    <a:lnTo>
                      <a:pt x="132" y="30"/>
                    </a:lnTo>
                    <a:lnTo>
                      <a:pt x="168" y="24"/>
                    </a:lnTo>
                    <a:lnTo>
                      <a:pt x="252" y="14"/>
                    </a:lnTo>
                    <a:lnTo>
                      <a:pt x="350" y="6"/>
                    </a:lnTo>
                    <a:lnTo>
                      <a:pt x="458" y="2"/>
                    </a:lnTo>
                    <a:lnTo>
                      <a:pt x="574" y="0"/>
                    </a:lnTo>
                    <a:lnTo>
                      <a:pt x="574" y="0"/>
                    </a:lnTo>
                    <a:lnTo>
                      <a:pt x="692" y="2"/>
                    </a:lnTo>
                    <a:lnTo>
                      <a:pt x="802" y="6"/>
                    </a:lnTo>
                    <a:lnTo>
                      <a:pt x="900" y="14"/>
                    </a:lnTo>
                    <a:lnTo>
                      <a:pt x="984" y="24"/>
                    </a:lnTo>
                    <a:lnTo>
                      <a:pt x="1022" y="30"/>
                    </a:lnTo>
                    <a:lnTo>
                      <a:pt x="1054" y="38"/>
                    </a:lnTo>
                    <a:lnTo>
                      <a:pt x="1082" y="46"/>
                    </a:lnTo>
                    <a:lnTo>
                      <a:pt x="1106" y="52"/>
                    </a:lnTo>
                    <a:lnTo>
                      <a:pt x="1126" y="62"/>
                    </a:lnTo>
                    <a:lnTo>
                      <a:pt x="1140" y="70"/>
                    </a:lnTo>
                    <a:lnTo>
                      <a:pt x="1148" y="78"/>
                    </a:lnTo>
                    <a:lnTo>
                      <a:pt x="1150" y="84"/>
                    </a:lnTo>
                    <a:lnTo>
                      <a:pt x="1152" y="88"/>
                    </a:lnTo>
                    <a:lnTo>
                      <a:pt x="1152" y="88"/>
                    </a:lnTo>
                    <a:lnTo>
                      <a:pt x="1150" y="92"/>
                    </a:lnTo>
                    <a:lnTo>
                      <a:pt x="1148" y="96"/>
                    </a:lnTo>
                    <a:lnTo>
                      <a:pt x="1140" y="106"/>
                    </a:lnTo>
                    <a:lnTo>
                      <a:pt x="1126" y="114"/>
                    </a:lnTo>
                    <a:lnTo>
                      <a:pt x="1106" y="122"/>
                    </a:lnTo>
                    <a:lnTo>
                      <a:pt x="1082" y="130"/>
                    </a:lnTo>
                    <a:lnTo>
                      <a:pt x="1054" y="138"/>
                    </a:lnTo>
                    <a:lnTo>
                      <a:pt x="1022" y="144"/>
                    </a:lnTo>
                    <a:lnTo>
                      <a:pt x="984" y="150"/>
                    </a:lnTo>
                    <a:lnTo>
                      <a:pt x="900" y="162"/>
                    </a:lnTo>
                    <a:lnTo>
                      <a:pt x="802" y="170"/>
                    </a:lnTo>
                    <a:lnTo>
                      <a:pt x="692" y="176"/>
                    </a:lnTo>
                    <a:lnTo>
                      <a:pt x="574" y="178"/>
                    </a:lnTo>
                    <a:close/>
                    <a:moveTo>
                      <a:pt x="574" y="0"/>
                    </a:moveTo>
                    <a:lnTo>
                      <a:pt x="574" y="0"/>
                    </a:lnTo>
                    <a:lnTo>
                      <a:pt x="458" y="2"/>
                    </a:lnTo>
                    <a:lnTo>
                      <a:pt x="350" y="6"/>
                    </a:lnTo>
                    <a:lnTo>
                      <a:pt x="252" y="14"/>
                    </a:lnTo>
                    <a:lnTo>
                      <a:pt x="166" y="24"/>
                    </a:lnTo>
                    <a:lnTo>
                      <a:pt x="130" y="30"/>
                    </a:lnTo>
                    <a:lnTo>
                      <a:pt x="96" y="38"/>
                    </a:lnTo>
                    <a:lnTo>
                      <a:pt x="68" y="44"/>
                    </a:lnTo>
                    <a:lnTo>
                      <a:pt x="44" y="52"/>
                    </a:lnTo>
                    <a:lnTo>
                      <a:pt x="24" y="60"/>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2" y="162"/>
                    </a:lnTo>
                    <a:lnTo>
                      <a:pt x="350" y="170"/>
                    </a:lnTo>
                    <a:lnTo>
                      <a:pt x="458" y="176"/>
                    </a:lnTo>
                    <a:lnTo>
                      <a:pt x="574" y="178"/>
                    </a:lnTo>
                    <a:lnTo>
                      <a:pt x="574" y="178"/>
                    </a:lnTo>
                    <a:lnTo>
                      <a:pt x="692" y="176"/>
                    </a:lnTo>
                    <a:lnTo>
                      <a:pt x="802" y="170"/>
                    </a:lnTo>
                    <a:lnTo>
                      <a:pt x="900" y="162"/>
                    </a:lnTo>
                    <a:lnTo>
                      <a:pt x="986" y="150"/>
                    </a:lnTo>
                    <a:lnTo>
                      <a:pt x="1022" y="144"/>
                    </a:lnTo>
                    <a:lnTo>
                      <a:pt x="1056" y="138"/>
                    </a:lnTo>
                    <a:lnTo>
                      <a:pt x="1084" y="130"/>
                    </a:lnTo>
                    <a:lnTo>
                      <a:pt x="1108" y="122"/>
                    </a:lnTo>
                    <a:lnTo>
                      <a:pt x="1128" y="114"/>
                    </a:lnTo>
                    <a:lnTo>
                      <a:pt x="1142" y="106"/>
                    </a:lnTo>
                    <a:lnTo>
                      <a:pt x="1150" y="96"/>
                    </a:lnTo>
                    <a:lnTo>
                      <a:pt x="1152" y="92"/>
                    </a:lnTo>
                    <a:lnTo>
                      <a:pt x="1154" y="88"/>
                    </a:lnTo>
                    <a:lnTo>
                      <a:pt x="1154" y="88"/>
                    </a:lnTo>
                    <a:lnTo>
                      <a:pt x="1152" y="84"/>
                    </a:lnTo>
                    <a:lnTo>
                      <a:pt x="1150" y="78"/>
                    </a:lnTo>
                    <a:lnTo>
                      <a:pt x="1142" y="70"/>
                    </a:lnTo>
                    <a:lnTo>
                      <a:pt x="1128" y="60"/>
                    </a:lnTo>
                    <a:lnTo>
                      <a:pt x="1108" y="52"/>
                    </a:lnTo>
                    <a:lnTo>
                      <a:pt x="1084" y="44"/>
                    </a:lnTo>
                    <a:lnTo>
                      <a:pt x="1056" y="38"/>
                    </a:lnTo>
                    <a:lnTo>
                      <a:pt x="1022" y="30"/>
                    </a:lnTo>
                    <a:lnTo>
                      <a:pt x="986" y="24"/>
                    </a:lnTo>
                    <a:lnTo>
                      <a:pt x="900" y="14"/>
                    </a:lnTo>
                    <a:lnTo>
                      <a:pt x="802" y="6"/>
                    </a:lnTo>
                    <a:lnTo>
                      <a:pt x="692" y="2"/>
                    </a:lnTo>
                    <a:lnTo>
                      <a:pt x="57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5" name="Freeform 743"/>
              <p:cNvSpPr>
                <a:spLocks/>
              </p:cNvSpPr>
              <p:nvPr/>
            </p:nvSpPr>
            <p:spPr bwMode="auto">
              <a:xfrm>
                <a:off x="3159" y="3604"/>
                <a:ext cx="1150" cy="178"/>
              </a:xfrm>
              <a:custGeom>
                <a:avLst/>
                <a:gdLst>
                  <a:gd name="T0" fmla="*/ 572 w 1150"/>
                  <a:gd name="T1" fmla="*/ 178 h 178"/>
                  <a:gd name="T2" fmla="*/ 572 w 1150"/>
                  <a:gd name="T3" fmla="*/ 178 h 178"/>
                  <a:gd name="T4" fmla="*/ 456 w 1150"/>
                  <a:gd name="T5" fmla="*/ 176 h 178"/>
                  <a:gd name="T6" fmla="*/ 348 w 1150"/>
                  <a:gd name="T7" fmla="*/ 170 h 178"/>
                  <a:gd name="T8" fmla="*/ 250 w 1150"/>
                  <a:gd name="T9" fmla="*/ 162 h 178"/>
                  <a:gd name="T10" fmla="*/ 166 w 1150"/>
                  <a:gd name="T11" fmla="*/ 150 h 178"/>
                  <a:gd name="T12" fmla="*/ 130 w 1150"/>
                  <a:gd name="T13" fmla="*/ 144 h 178"/>
                  <a:gd name="T14" fmla="*/ 96 w 1150"/>
                  <a:gd name="T15" fmla="*/ 138 h 178"/>
                  <a:gd name="T16" fmla="*/ 68 w 1150"/>
                  <a:gd name="T17" fmla="*/ 130 h 178"/>
                  <a:gd name="T18" fmla="*/ 44 w 1150"/>
                  <a:gd name="T19" fmla="*/ 122 h 178"/>
                  <a:gd name="T20" fmla="*/ 24 w 1150"/>
                  <a:gd name="T21" fmla="*/ 114 h 178"/>
                  <a:gd name="T22" fmla="*/ 10 w 1150"/>
                  <a:gd name="T23" fmla="*/ 106 h 178"/>
                  <a:gd name="T24" fmla="*/ 2 w 1150"/>
                  <a:gd name="T25" fmla="*/ 96 h 178"/>
                  <a:gd name="T26" fmla="*/ 0 w 1150"/>
                  <a:gd name="T27" fmla="*/ 92 h 178"/>
                  <a:gd name="T28" fmla="*/ 0 w 1150"/>
                  <a:gd name="T29" fmla="*/ 88 h 178"/>
                  <a:gd name="T30" fmla="*/ 0 w 1150"/>
                  <a:gd name="T31" fmla="*/ 88 h 178"/>
                  <a:gd name="T32" fmla="*/ 0 w 1150"/>
                  <a:gd name="T33" fmla="*/ 84 h 178"/>
                  <a:gd name="T34" fmla="*/ 2 w 1150"/>
                  <a:gd name="T35" fmla="*/ 78 h 178"/>
                  <a:gd name="T36" fmla="*/ 10 w 1150"/>
                  <a:gd name="T37" fmla="*/ 70 h 178"/>
                  <a:gd name="T38" fmla="*/ 24 w 1150"/>
                  <a:gd name="T39" fmla="*/ 62 h 178"/>
                  <a:gd name="T40" fmla="*/ 44 w 1150"/>
                  <a:gd name="T41" fmla="*/ 52 h 178"/>
                  <a:gd name="T42" fmla="*/ 68 w 1150"/>
                  <a:gd name="T43" fmla="*/ 46 h 178"/>
                  <a:gd name="T44" fmla="*/ 96 w 1150"/>
                  <a:gd name="T45" fmla="*/ 38 h 178"/>
                  <a:gd name="T46" fmla="*/ 130 w 1150"/>
                  <a:gd name="T47" fmla="*/ 30 h 178"/>
                  <a:gd name="T48" fmla="*/ 166 w 1150"/>
                  <a:gd name="T49" fmla="*/ 24 h 178"/>
                  <a:gd name="T50" fmla="*/ 250 w 1150"/>
                  <a:gd name="T51" fmla="*/ 14 h 178"/>
                  <a:gd name="T52" fmla="*/ 348 w 1150"/>
                  <a:gd name="T53" fmla="*/ 6 h 178"/>
                  <a:gd name="T54" fmla="*/ 456 w 1150"/>
                  <a:gd name="T55" fmla="*/ 2 h 178"/>
                  <a:gd name="T56" fmla="*/ 572 w 1150"/>
                  <a:gd name="T57" fmla="*/ 0 h 178"/>
                  <a:gd name="T58" fmla="*/ 572 w 1150"/>
                  <a:gd name="T59" fmla="*/ 0 h 178"/>
                  <a:gd name="T60" fmla="*/ 690 w 1150"/>
                  <a:gd name="T61" fmla="*/ 2 h 178"/>
                  <a:gd name="T62" fmla="*/ 800 w 1150"/>
                  <a:gd name="T63" fmla="*/ 6 h 178"/>
                  <a:gd name="T64" fmla="*/ 898 w 1150"/>
                  <a:gd name="T65" fmla="*/ 14 h 178"/>
                  <a:gd name="T66" fmla="*/ 982 w 1150"/>
                  <a:gd name="T67" fmla="*/ 24 h 178"/>
                  <a:gd name="T68" fmla="*/ 1020 w 1150"/>
                  <a:gd name="T69" fmla="*/ 30 h 178"/>
                  <a:gd name="T70" fmla="*/ 1052 w 1150"/>
                  <a:gd name="T71" fmla="*/ 38 h 178"/>
                  <a:gd name="T72" fmla="*/ 1080 w 1150"/>
                  <a:gd name="T73" fmla="*/ 46 h 178"/>
                  <a:gd name="T74" fmla="*/ 1104 w 1150"/>
                  <a:gd name="T75" fmla="*/ 52 h 178"/>
                  <a:gd name="T76" fmla="*/ 1124 w 1150"/>
                  <a:gd name="T77" fmla="*/ 62 h 178"/>
                  <a:gd name="T78" fmla="*/ 1138 w 1150"/>
                  <a:gd name="T79" fmla="*/ 70 h 178"/>
                  <a:gd name="T80" fmla="*/ 1146 w 1150"/>
                  <a:gd name="T81" fmla="*/ 78 h 178"/>
                  <a:gd name="T82" fmla="*/ 1148 w 1150"/>
                  <a:gd name="T83" fmla="*/ 84 h 178"/>
                  <a:gd name="T84" fmla="*/ 1150 w 1150"/>
                  <a:gd name="T85" fmla="*/ 88 h 178"/>
                  <a:gd name="T86" fmla="*/ 1150 w 1150"/>
                  <a:gd name="T87" fmla="*/ 88 h 178"/>
                  <a:gd name="T88" fmla="*/ 1148 w 1150"/>
                  <a:gd name="T89" fmla="*/ 92 h 178"/>
                  <a:gd name="T90" fmla="*/ 1146 w 1150"/>
                  <a:gd name="T91" fmla="*/ 96 h 178"/>
                  <a:gd name="T92" fmla="*/ 1138 w 1150"/>
                  <a:gd name="T93" fmla="*/ 106 h 178"/>
                  <a:gd name="T94" fmla="*/ 1124 w 1150"/>
                  <a:gd name="T95" fmla="*/ 114 h 178"/>
                  <a:gd name="T96" fmla="*/ 1104 w 1150"/>
                  <a:gd name="T97" fmla="*/ 122 h 178"/>
                  <a:gd name="T98" fmla="*/ 1080 w 1150"/>
                  <a:gd name="T99" fmla="*/ 130 h 178"/>
                  <a:gd name="T100" fmla="*/ 1052 w 1150"/>
                  <a:gd name="T101" fmla="*/ 138 h 178"/>
                  <a:gd name="T102" fmla="*/ 1020 w 1150"/>
                  <a:gd name="T103" fmla="*/ 144 h 178"/>
                  <a:gd name="T104" fmla="*/ 982 w 1150"/>
                  <a:gd name="T105" fmla="*/ 150 h 178"/>
                  <a:gd name="T106" fmla="*/ 898 w 1150"/>
                  <a:gd name="T107" fmla="*/ 162 h 178"/>
                  <a:gd name="T108" fmla="*/ 800 w 1150"/>
                  <a:gd name="T109" fmla="*/ 170 h 178"/>
                  <a:gd name="T110" fmla="*/ 690 w 1150"/>
                  <a:gd name="T111" fmla="*/ 176 h 178"/>
                  <a:gd name="T112" fmla="*/ 572 w 115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178"/>
                    </a:moveTo>
                    <a:lnTo>
                      <a:pt x="572" y="178"/>
                    </a:lnTo>
                    <a:lnTo>
                      <a:pt x="456" y="176"/>
                    </a:lnTo>
                    <a:lnTo>
                      <a:pt x="348" y="170"/>
                    </a:lnTo>
                    <a:lnTo>
                      <a:pt x="250" y="162"/>
                    </a:lnTo>
                    <a:lnTo>
                      <a:pt x="166" y="150"/>
                    </a:lnTo>
                    <a:lnTo>
                      <a:pt x="130" y="144"/>
                    </a:lnTo>
                    <a:lnTo>
                      <a:pt x="96" y="138"/>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2"/>
                    </a:lnTo>
                    <a:lnTo>
                      <a:pt x="68" y="46"/>
                    </a:lnTo>
                    <a:lnTo>
                      <a:pt x="96" y="38"/>
                    </a:lnTo>
                    <a:lnTo>
                      <a:pt x="130" y="30"/>
                    </a:lnTo>
                    <a:lnTo>
                      <a:pt x="166" y="24"/>
                    </a:lnTo>
                    <a:lnTo>
                      <a:pt x="250" y="14"/>
                    </a:lnTo>
                    <a:lnTo>
                      <a:pt x="348" y="6"/>
                    </a:lnTo>
                    <a:lnTo>
                      <a:pt x="456" y="2"/>
                    </a:lnTo>
                    <a:lnTo>
                      <a:pt x="572" y="0"/>
                    </a:lnTo>
                    <a:lnTo>
                      <a:pt x="572" y="0"/>
                    </a:lnTo>
                    <a:lnTo>
                      <a:pt x="690" y="2"/>
                    </a:lnTo>
                    <a:lnTo>
                      <a:pt x="800" y="6"/>
                    </a:lnTo>
                    <a:lnTo>
                      <a:pt x="898" y="14"/>
                    </a:lnTo>
                    <a:lnTo>
                      <a:pt x="982" y="24"/>
                    </a:lnTo>
                    <a:lnTo>
                      <a:pt x="1020" y="30"/>
                    </a:lnTo>
                    <a:lnTo>
                      <a:pt x="1052" y="38"/>
                    </a:lnTo>
                    <a:lnTo>
                      <a:pt x="1080" y="46"/>
                    </a:lnTo>
                    <a:lnTo>
                      <a:pt x="1104" y="52"/>
                    </a:lnTo>
                    <a:lnTo>
                      <a:pt x="1124" y="62"/>
                    </a:lnTo>
                    <a:lnTo>
                      <a:pt x="1138" y="70"/>
                    </a:lnTo>
                    <a:lnTo>
                      <a:pt x="1146" y="78"/>
                    </a:lnTo>
                    <a:lnTo>
                      <a:pt x="1148" y="84"/>
                    </a:lnTo>
                    <a:lnTo>
                      <a:pt x="1150" y="88"/>
                    </a:lnTo>
                    <a:lnTo>
                      <a:pt x="1150" y="88"/>
                    </a:lnTo>
                    <a:lnTo>
                      <a:pt x="1148" y="92"/>
                    </a:lnTo>
                    <a:lnTo>
                      <a:pt x="1146" y="96"/>
                    </a:lnTo>
                    <a:lnTo>
                      <a:pt x="1138" y="106"/>
                    </a:lnTo>
                    <a:lnTo>
                      <a:pt x="1124" y="114"/>
                    </a:lnTo>
                    <a:lnTo>
                      <a:pt x="1104" y="122"/>
                    </a:lnTo>
                    <a:lnTo>
                      <a:pt x="1080" y="130"/>
                    </a:lnTo>
                    <a:lnTo>
                      <a:pt x="1052" y="138"/>
                    </a:lnTo>
                    <a:lnTo>
                      <a:pt x="1020" y="144"/>
                    </a:lnTo>
                    <a:lnTo>
                      <a:pt x="982" y="150"/>
                    </a:lnTo>
                    <a:lnTo>
                      <a:pt x="898" y="162"/>
                    </a:lnTo>
                    <a:lnTo>
                      <a:pt x="800" y="170"/>
                    </a:lnTo>
                    <a:lnTo>
                      <a:pt x="690" y="176"/>
                    </a:lnTo>
                    <a:lnTo>
                      <a:pt x="572"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6" name="Freeform 744"/>
              <p:cNvSpPr>
                <a:spLocks/>
              </p:cNvSpPr>
              <p:nvPr/>
            </p:nvSpPr>
            <p:spPr bwMode="auto">
              <a:xfrm>
                <a:off x="3157" y="3604"/>
                <a:ext cx="1154" cy="178"/>
              </a:xfrm>
              <a:custGeom>
                <a:avLst/>
                <a:gdLst>
                  <a:gd name="T0" fmla="*/ 574 w 1154"/>
                  <a:gd name="T1" fmla="*/ 0 h 178"/>
                  <a:gd name="T2" fmla="*/ 574 w 1154"/>
                  <a:gd name="T3" fmla="*/ 0 h 178"/>
                  <a:gd name="T4" fmla="*/ 458 w 1154"/>
                  <a:gd name="T5" fmla="*/ 2 h 178"/>
                  <a:gd name="T6" fmla="*/ 350 w 1154"/>
                  <a:gd name="T7" fmla="*/ 6 h 178"/>
                  <a:gd name="T8" fmla="*/ 252 w 1154"/>
                  <a:gd name="T9" fmla="*/ 14 h 178"/>
                  <a:gd name="T10" fmla="*/ 166 w 1154"/>
                  <a:gd name="T11" fmla="*/ 24 h 178"/>
                  <a:gd name="T12" fmla="*/ 130 w 1154"/>
                  <a:gd name="T13" fmla="*/ 30 h 178"/>
                  <a:gd name="T14" fmla="*/ 96 w 1154"/>
                  <a:gd name="T15" fmla="*/ 38 h 178"/>
                  <a:gd name="T16" fmla="*/ 68 w 1154"/>
                  <a:gd name="T17" fmla="*/ 44 h 178"/>
                  <a:gd name="T18" fmla="*/ 44 w 1154"/>
                  <a:gd name="T19" fmla="*/ 52 h 178"/>
                  <a:gd name="T20" fmla="*/ 24 w 1154"/>
                  <a:gd name="T21" fmla="*/ 60 h 178"/>
                  <a:gd name="T22" fmla="*/ 10 w 1154"/>
                  <a:gd name="T23" fmla="*/ 70 h 178"/>
                  <a:gd name="T24" fmla="*/ 2 w 1154"/>
                  <a:gd name="T25" fmla="*/ 78 h 178"/>
                  <a:gd name="T26" fmla="*/ 0 w 1154"/>
                  <a:gd name="T27" fmla="*/ 84 h 178"/>
                  <a:gd name="T28" fmla="*/ 0 w 1154"/>
                  <a:gd name="T29" fmla="*/ 88 h 178"/>
                  <a:gd name="T30" fmla="*/ 0 w 1154"/>
                  <a:gd name="T31" fmla="*/ 88 h 178"/>
                  <a:gd name="T32" fmla="*/ 0 w 1154"/>
                  <a:gd name="T33" fmla="*/ 92 h 178"/>
                  <a:gd name="T34" fmla="*/ 2 w 1154"/>
                  <a:gd name="T35" fmla="*/ 96 h 178"/>
                  <a:gd name="T36" fmla="*/ 10 w 1154"/>
                  <a:gd name="T37" fmla="*/ 106 h 178"/>
                  <a:gd name="T38" fmla="*/ 24 w 1154"/>
                  <a:gd name="T39" fmla="*/ 114 h 178"/>
                  <a:gd name="T40" fmla="*/ 44 w 1154"/>
                  <a:gd name="T41" fmla="*/ 122 h 178"/>
                  <a:gd name="T42" fmla="*/ 68 w 1154"/>
                  <a:gd name="T43" fmla="*/ 130 h 178"/>
                  <a:gd name="T44" fmla="*/ 96 w 1154"/>
                  <a:gd name="T45" fmla="*/ 138 h 178"/>
                  <a:gd name="T46" fmla="*/ 130 w 1154"/>
                  <a:gd name="T47" fmla="*/ 144 h 178"/>
                  <a:gd name="T48" fmla="*/ 166 w 1154"/>
                  <a:gd name="T49" fmla="*/ 150 h 178"/>
                  <a:gd name="T50" fmla="*/ 252 w 1154"/>
                  <a:gd name="T51" fmla="*/ 162 h 178"/>
                  <a:gd name="T52" fmla="*/ 350 w 1154"/>
                  <a:gd name="T53" fmla="*/ 170 h 178"/>
                  <a:gd name="T54" fmla="*/ 458 w 1154"/>
                  <a:gd name="T55" fmla="*/ 176 h 178"/>
                  <a:gd name="T56" fmla="*/ 574 w 1154"/>
                  <a:gd name="T57" fmla="*/ 178 h 178"/>
                  <a:gd name="T58" fmla="*/ 574 w 1154"/>
                  <a:gd name="T59" fmla="*/ 178 h 178"/>
                  <a:gd name="T60" fmla="*/ 692 w 1154"/>
                  <a:gd name="T61" fmla="*/ 176 h 178"/>
                  <a:gd name="T62" fmla="*/ 802 w 1154"/>
                  <a:gd name="T63" fmla="*/ 170 h 178"/>
                  <a:gd name="T64" fmla="*/ 900 w 1154"/>
                  <a:gd name="T65" fmla="*/ 162 h 178"/>
                  <a:gd name="T66" fmla="*/ 986 w 1154"/>
                  <a:gd name="T67" fmla="*/ 150 h 178"/>
                  <a:gd name="T68" fmla="*/ 1022 w 1154"/>
                  <a:gd name="T69" fmla="*/ 144 h 178"/>
                  <a:gd name="T70" fmla="*/ 1056 w 1154"/>
                  <a:gd name="T71" fmla="*/ 138 h 178"/>
                  <a:gd name="T72" fmla="*/ 1084 w 1154"/>
                  <a:gd name="T73" fmla="*/ 130 h 178"/>
                  <a:gd name="T74" fmla="*/ 1108 w 1154"/>
                  <a:gd name="T75" fmla="*/ 122 h 178"/>
                  <a:gd name="T76" fmla="*/ 1128 w 1154"/>
                  <a:gd name="T77" fmla="*/ 114 h 178"/>
                  <a:gd name="T78" fmla="*/ 1142 w 1154"/>
                  <a:gd name="T79" fmla="*/ 106 h 178"/>
                  <a:gd name="T80" fmla="*/ 1150 w 1154"/>
                  <a:gd name="T81" fmla="*/ 96 h 178"/>
                  <a:gd name="T82" fmla="*/ 1152 w 1154"/>
                  <a:gd name="T83" fmla="*/ 92 h 178"/>
                  <a:gd name="T84" fmla="*/ 1154 w 1154"/>
                  <a:gd name="T85" fmla="*/ 88 h 178"/>
                  <a:gd name="T86" fmla="*/ 1154 w 1154"/>
                  <a:gd name="T87" fmla="*/ 88 h 178"/>
                  <a:gd name="T88" fmla="*/ 1152 w 1154"/>
                  <a:gd name="T89" fmla="*/ 84 h 178"/>
                  <a:gd name="T90" fmla="*/ 1150 w 1154"/>
                  <a:gd name="T91" fmla="*/ 78 h 178"/>
                  <a:gd name="T92" fmla="*/ 1142 w 1154"/>
                  <a:gd name="T93" fmla="*/ 70 h 178"/>
                  <a:gd name="T94" fmla="*/ 1128 w 1154"/>
                  <a:gd name="T95" fmla="*/ 60 h 178"/>
                  <a:gd name="T96" fmla="*/ 1108 w 1154"/>
                  <a:gd name="T97" fmla="*/ 52 h 178"/>
                  <a:gd name="T98" fmla="*/ 1084 w 1154"/>
                  <a:gd name="T99" fmla="*/ 44 h 178"/>
                  <a:gd name="T100" fmla="*/ 1056 w 1154"/>
                  <a:gd name="T101" fmla="*/ 38 h 178"/>
                  <a:gd name="T102" fmla="*/ 1022 w 1154"/>
                  <a:gd name="T103" fmla="*/ 30 h 178"/>
                  <a:gd name="T104" fmla="*/ 986 w 1154"/>
                  <a:gd name="T105" fmla="*/ 24 h 178"/>
                  <a:gd name="T106" fmla="*/ 900 w 1154"/>
                  <a:gd name="T107" fmla="*/ 14 h 178"/>
                  <a:gd name="T108" fmla="*/ 802 w 1154"/>
                  <a:gd name="T109" fmla="*/ 6 h 178"/>
                  <a:gd name="T110" fmla="*/ 692 w 1154"/>
                  <a:gd name="T111" fmla="*/ 2 h 178"/>
                  <a:gd name="T112" fmla="*/ 574 w 1154"/>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78">
                    <a:moveTo>
                      <a:pt x="574" y="0"/>
                    </a:moveTo>
                    <a:lnTo>
                      <a:pt x="574" y="0"/>
                    </a:lnTo>
                    <a:lnTo>
                      <a:pt x="458" y="2"/>
                    </a:lnTo>
                    <a:lnTo>
                      <a:pt x="350" y="6"/>
                    </a:lnTo>
                    <a:lnTo>
                      <a:pt x="252" y="14"/>
                    </a:lnTo>
                    <a:lnTo>
                      <a:pt x="166" y="24"/>
                    </a:lnTo>
                    <a:lnTo>
                      <a:pt x="130" y="30"/>
                    </a:lnTo>
                    <a:lnTo>
                      <a:pt x="96" y="38"/>
                    </a:lnTo>
                    <a:lnTo>
                      <a:pt x="68" y="44"/>
                    </a:lnTo>
                    <a:lnTo>
                      <a:pt x="44" y="52"/>
                    </a:lnTo>
                    <a:lnTo>
                      <a:pt x="24" y="60"/>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2" y="162"/>
                    </a:lnTo>
                    <a:lnTo>
                      <a:pt x="350" y="170"/>
                    </a:lnTo>
                    <a:lnTo>
                      <a:pt x="458" y="176"/>
                    </a:lnTo>
                    <a:lnTo>
                      <a:pt x="574" y="178"/>
                    </a:lnTo>
                    <a:lnTo>
                      <a:pt x="574" y="178"/>
                    </a:lnTo>
                    <a:lnTo>
                      <a:pt x="692" y="176"/>
                    </a:lnTo>
                    <a:lnTo>
                      <a:pt x="802" y="170"/>
                    </a:lnTo>
                    <a:lnTo>
                      <a:pt x="900" y="162"/>
                    </a:lnTo>
                    <a:lnTo>
                      <a:pt x="986" y="150"/>
                    </a:lnTo>
                    <a:lnTo>
                      <a:pt x="1022" y="144"/>
                    </a:lnTo>
                    <a:lnTo>
                      <a:pt x="1056" y="138"/>
                    </a:lnTo>
                    <a:lnTo>
                      <a:pt x="1084" y="130"/>
                    </a:lnTo>
                    <a:lnTo>
                      <a:pt x="1108" y="122"/>
                    </a:lnTo>
                    <a:lnTo>
                      <a:pt x="1128" y="114"/>
                    </a:lnTo>
                    <a:lnTo>
                      <a:pt x="1142" y="106"/>
                    </a:lnTo>
                    <a:lnTo>
                      <a:pt x="1150" y="96"/>
                    </a:lnTo>
                    <a:lnTo>
                      <a:pt x="1152" y="92"/>
                    </a:lnTo>
                    <a:lnTo>
                      <a:pt x="1154" y="88"/>
                    </a:lnTo>
                    <a:lnTo>
                      <a:pt x="1154" y="88"/>
                    </a:lnTo>
                    <a:lnTo>
                      <a:pt x="1152" y="84"/>
                    </a:lnTo>
                    <a:lnTo>
                      <a:pt x="1150" y="78"/>
                    </a:lnTo>
                    <a:lnTo>
                      <a:pt x="1142" y="70"/>
                    </a:lnTo>
                    <a:lnTo>
                      <a:pt x="1128" y="60"/>
                    </a:lnTo>
                    <a:lnTo>
                      <a:pt x="1108" y="52"/>
                    </a:lnTo>
                    <a:lnTo>
                      <a:pt x="1084" y="44"/>
                    </a:lnTo>
                    <a:lnTo>
                      <a:pt x="1056" y="38"/>
                    </a:lnTo>
                    <a:lnTo>
                      <a:pt x="1022" y="30"/>
                    </a:lnTo>
                    <a:lnTo>
                      <a:pt x="986" y="24"/>
                    </a:lnTo>
                    <a:lnTo>
                      <a:pt x="900" y="14"/>
                    </a:lnTo>
                    <a:lnTo>
                      <a:pt x="802" y="6"/>
                    </a:lnTo>
                    <a:lnTo>
                      <a:pt x="692" y="2"/>
                    </a:lnTo>
                    <a:lnTo>
                      <a:pt x="5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7" name="Freeform 745"/>
              <p:cNvSpPr>
                <a:spLocks noEditPoints="1"/>
              </p:cNvSpPr>
              <p:nvPr/>
            </p:nvSpPr>
            <p:spPr bwMode="auto">
              <a:xfrm>
                <a:off x="3159" y="3604"/>
                <a:ext cx="1150" cy="178"/>
              </a:xfrm>
              <a:custGeom>
                <a:avLst/>
                <a:gdLst>
                  <a:gd name="T0" fmla="*/ 572 w 1150"/>
                  <a:gd name="T1" fmla="*/ 178 h 178"/>
                  <a:gd name="T2" fmla="*/ 350 w 1150"/>
                  <a:gd name="T3" fmla="*/ 170 h 178"/>
                  <a:gd name="T4" fmla="*/ 168 w 1150"/>
                  <a:gd name="T5" fmla="*/ 150 h 178"/>
                  <a:gd name="T6" fmla="*/ 98 w 1150"/>
                  <a:gd name="T7" fmla="*/ 136 h 178"/>
                  <a:gd name="T8" fmla="*/ 46 w 1150"/>
                  <a:gd name="T9" fmla="*/ 122 h 178"/>
                  <a:gd name="T10" fmla="*/ 12 w 1150"/>
                  <a:gd name="T11" fmla="*/ 106 h 178"/>
                  <a:gd name="T12" fmla="*/ 2 w 1150"/>
                  <a:gd name="T13" fmla="*/ 92 h 178"/>
                  <a:gd name="T14" fmla="*/ 2 w 1150"/>
                  <a:gd name="T15" fmla="*/ 88 h 178"/>
                  <a:gd name="T16" fmla="*/ 4 w 1150"/>
                  <a:gd name="T17" fmla="*/ 78 h 178"/>
                  <a:gd name="T18" fmla="*/ 26 w 1150"/>
                  <a:gd name="T19" fmla="*/ 62 h 178"/>
                  <a:gd name="T20" fmla="*/ 70 w 1150"/>
                  <a:gd name="T21" fmla="*/ 46 h 178"/>
                  <a:gd name="T22" fmla="*/ 130 w 1150"/>
                  <a:gd name="T23" fmla="*/ 32 h 178"/>
                  <a:gd name="T24" fmla="*/ 252 w 1150"/>
                  <a:gd name="T25" fmla="*/ 14 h 178"/>
                  <a:gd name="T26" fmla="*/ 456 w 1150"/>
                  <a:gd name="T27" fmla="*/ 2 h 178"/>
                  <a:gd name="T28" fmla="*/ 572 w 1150"/>
                  <a:gd name="T29" fmla="*/ 0 h 178"/>
                  <a:gd name="T30" fmla="*/ 798 w 1150"/>
                  <a:gd name="T31" fmla="*/ 6 h 178"/>
                  <a:gd name="T32" fmla="*/ 980 w 1150"/>
                  <a:gd name="T33" fmla="*/ 24 h 178"/>
                  <a:gd name="T34" fmla="*/ 1050 w 1150"/>
                  <a:gd name="T35" fmla="*/ 38 h 178"/>
                  <a:gd name="T36" fmla="*/ 1102 w 1150"/>
                  <a:gd name="T37" fmla="*/ 52 h 178"/>
                  <a:gd name="T38" fmla="*/ 1136 w 1150"/>
                  <a:gd name="T39" fmla="*/ 70 h 178"/>
                  <a:gd name="T40" fmla="*/ 1146 w 1150"/>
                  <a:gd name="T41" fmla="*/ 84 h 178"/>
                  <a:gd name="T42" fmla="*/ 1148 w 1150"/>
                  <a:gd name="T43" fmla="*/ 88 h 178"/>
                  <a:gd name="T44" fmla="*/ 1144 w 1150"/>
                  <a:gd name="T45" fmla="*/ 96 h 178"/>
                  <a:gd name="T46" fmla="*/ 1122 w 1150"/>
                  <a:gd name="T47" fmla="*/ 114 h 178"/>
                  <a:gd name="T48" fmla="*/ 1078 w 1150"/>
                  <a:gd name="T49" fmla="*/ 130 h 178"/>
                  <a:gd name="T50" fmla="*/ 1018 w 1150"/>
                  <a:gd name="T51" fmla="*/ 144 h 178"/>
                  <a:gd name="T52" fmla="*/ 896 w 1150"/>
                  <a:gd name="T53" fmla="*/ 162 h 178"/>
                  <a:gd name="T54" fmla="*/ 690 w 1150"/>
                  <a:gd name="T55" fmla="*/ 176 h 178"/>
                  <a:gd name="T56" fmla="*/ 572 w 1150"/>
                  <a:gd name="T57" fmla="*/ 0 h 178"/>
                  <a:gd name="T58" fmla="*/ 456 w 1150"/>
                  <a:gd name="T59" fmla="*/ 2 h 178"/>
                  <a:gd name="T60" fmla="*/ 250 w 1150"/>
                  <a:gd name="T61" fmla="*/ 14 h 178"/>
                  <a:gd name="T62" fmla="*/ 130 w 1150"/>
                  <a:gd name="T63" fmla="*/ 30 h 178"/>
                  <a:gd name="T64" fmla="*/ 68 w 1150"/>
                  <a:gd name="T65" fmla="*/ 46 h 178"/>
                  <a:gd name="T66" fmla="*/ 24 w 1150"/>
                  <a:gd name="T67" fmla="*/ 62 h 178"/>
                  <a:gd name="T68" fmla="*/ 2 w 1150"/>
                  <a:gd name="T69" fmla="*/ 78 h 178"/>
                  <a:gd name="T70" fmla="*/ 0 w 1150"/>
                  <a:gd name="T71" fmla="*/ 88 h 178"/>
                  <a:gd name="T72" fmla="*/ 0 w 1150"/>
                  <a:gd name="T73" fmla="*/ 92 h 178"/>
                  <a:gd name="T74" fmla="*/ 10 w 1150"/>
                  <a:gd name="T75" fmla="*/ 106 h 178"/>
                  <a:gd name="T76" fmla="*/ 44 w 1150"/>
                  <a:gd name="T77" fmla="*/ 122 h 178"/>
                  <a:gd name="T78" fmla="*/ 96 w 1150"/>
                  <a:gd name="T79" fmla="*/ 138 h 178"/>
                  <a:gd name="T80" fmla="*/ 166 w 1150"/>
                  <a:gd name="T81" fmla="*/ 150 h 178"/>
                  <a:gd name="T82" fmla="*/ 348 w 1150"/>
                  <a:gd name="T83" fmla="*/ 170 h 178"/>
                  <a:gd name="T84" fmla="*/ 572 w 1150"/>
                  <a:gd name="T85" fmla="*/ 178 h 178"/>
                  <a:gd name="T86" fmla="*/ 690 w 1150"/>
                  <a:gd name="T87" fmla="*/ 176 h 178"/>
                  <a:gd name="T88" fmla="*/ 898 w 1150"/>
                  <a:gd name="T89" fmla="*/ 162 h 178"/>
                  <a:gd name="T90" fmla="*/ 1020 w 1150"/>
                  <a:gd name="T91" fmla="*/ 144 h 178"/>
                  <a:gd name="T92" fmla="*/ 1080 w 1150"/>
                  <a:gd name="T93" fmla="*/ 130 h 178"/>
                  <a:gd name="T94" fmla="*/ 1124 w 1150"/>
                  <a:gd name="T95" fmla="*/ 114 h 178"/>
                  <a:gd name="T96" fmla="*/ 1146 w 1150"/>
                  <a:gd name="T97" fmla="*/ 96 h 178"/>
                  <a:gd name="T98" fmla="*/ 1150 w 1150"/>
                  <a:gd name="T99" fmla="*/ 88 h 178"/>
                  <a:gd name="T100" fmla="*/ 1148 w 1150"/>
                  <a:gd name="T101" fmla="*/ 84 h 178"/>
                  <a:gd name="T102" fmla="*/ 1138 w 1150"/>
                  <a:gd name="T103" fmla="*/ 70 h 178"/>
                  <a:gd name="T104" fmla="*/ 1104 w 1150"/>
                  <a:gd name="T105" fmla="*/ 52 h 178"/>
                  <a:gd name="T106" fmla="*/ 1052 w 1150"/>
                  <a:gd name="T107" fmla="*/ 38 h 178"/>
                  <a:gd name="T108" fmla="*/ 982 w 1150"/>
                  <a:gd name="T109" fmla="*/ 24 h 178"/>
                  <a:gd name="T110" fmla="*/ 800 w 1150"/>
                  <a:gd name="T111" fmla="*/ 6 h 178"/>
                  <a:gd name="T112" fmla="*/ 572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178"/>
                    </a:moveTo>
                    <a:lnTo>
                      <a:pt x="572" y="178"/>
                    </a:lnTo>
                    <a:lnTo>
                      <a:pt x="456" y="176"/>
                    </a:lnTo>
                    <a:lnTo>
                      <a:pt x="350" y="170"/>
                    </a:lnTo>
                    <a:lnTo>
                      <a:pt x="252" y="162"/>
                    </a:lnTo>
                    <a:lnTo>
                      <a:pt x="168"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2"/>
                    </a:lnTo>
                    <a:lnTo>
                      <a:pt x="70" y="46"/>
                    </a:lnTo>
                    <a:lnTo>
                      <a:pt x="98" y="38"/>
                    </a:lnTo>
                    <a:lnTo>
                      <a:pt x="130" y="32"/>
                    </a:lnTo>
                    <a:lnTo>
                      <a:pt x="168" y="24"/>
                    </a:lnTo>
                    <a:lnTo>
                      <a:pt x="252" y="14"/>
                    </a:lnTo>
                    <a:lnTo>
                      <a:pt x="350" y="6"/>
                    </a:lnTo>
                    <a:lnTo>
                      <a:pt x="456" y="2"/>
                    </a:lnTo>
                    <a:lnTo>
                      <a:pt x="572" y="0"/>
                    </a:lnTo>
                    <a:lnTo>
                      <a:pt x="572" y="0"/>
                    </a:lnTo>
                    <a:lnTo>
                      <a:pt x="690" y="2"/>
                    </a:lnTo>
                    <a:lnTo>
                      <a:pt x="798" y="6"/>
                    </a:lnTo>
                    <a:lnTo>
                      <a:pt x="896" y="14"/>
                    </a:lnTo>
                    <a:lnTo>
                      <a:pt x="980" y="24"/>
                    </a:lnTo>
                    <a:lnTo>
                      <a:pt x="1018" y="32"/>
                    </a:lnTo>
                    <a:lnTo>
                      <a:pt x="1050" y="38"/>
                    </a:lnTo>
                    <a:lnTo>
                      <a:pt x="1078" y="46"/>
                    </a:lnTo>
                    <a:lnTo>
                      <a:pt x="1102" y="52"/>
                    </a:lnTo>
                    <a:lnTo>
                      <a:pt x="1122" y="62"/>
                    </a:lnTo>
                    <a:lnTo>
                      <a:pt x="1136" y="70"/>
                    </a:lnTo>
                    <a:lnTo>
                      <a:pt x="1144" y="78"/>
                    </a:lnTo>
                    <a:lnTo>
                      <a:pt x="1146" y="84"/>
                    </a:lnTo>
                    <a:lnTo>
                      <a:pt x="1148" y="88"/>
                    </a:lnTo>
                    <a:lnTo>
                      <a:pt x="1148" y="88"/>
                    </a:lnTo>
                    <a:lnTo>
                      <a:pt x="1146" y="92"/>
                    </a:lnTo>
                    <a:lnTo>
                      <a:pt x="1144" y="96"/>
                    </a:lnTo>
                    <a:lnTo>
                      <a:pt x="1136" y="106"/>
                    </a:lnTo>
                    <a:lnTo>
                      <a:pt x="1122" y="114"/>
                    </a:lnTo>
                    <a:lnTo>
                      <a:pt x="1102" y="122"/>
                    </a:lnTo>
                    <a:lnTo>
                      <a:pt x="1078" y="130"/>
                    </a:lnTo>
                    <a:lnTo>
                      <a:pt x="1050" y="136"/>
                    </a:lnTo>
                    <a:lnTo>
                      <a:pt x="1018" y="144"/>
                    </a:lnTo>
                    <a:lnTo>
                      <a:pt x="980" y="150"/>
                    </a:lnTo>
                    <a:lnTo>
                      <a:pt x="896" y="162"/>
                    </a:lnTo>
                    <a:lnTo>
                      <a:pt x="798" y="170"/>
                    </a:lnTo>
                    <a:lnTo>
                      <a:pt x="690" y="176"/>
                    </a:lnTo>
                    <a:lnTo>
                      <a:pt x="572" y="178"/>
                    </a:lnTo>
                    <a:close/>
                    <a:moveTo>
                      <a:pt x="572" y="0"/>
                    </a:moveTo>
                    <a:lnTo>
                      <a:pt x="572" y="0"/>
                    </a:lnTo>
                    <a:lnTo>
                      <a:pt x="456" y="2"/>
                    </a:lnTo>
                    <a:lnTo>
                      <a:pt x="348" y="6"/>
                    </a:lnTo>
                    <a:lnTo>
                      <a:pt x="250" y="14"/>
                    </a:lnTo>
                    <a:lnTo>
                      <a:pt x="166" y="24"/>
                    </a:lnTo>
                    <a:lnTo>
                      <a:pt x="130" y="30"/>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0" y="162"/>
                    </a:lnTo>
                    <a:lnTo>
                      <a:pt x="348" y="170"/>
                    </a:lnTo>
                    <a:lnTo>
                      <a:pt x="456" y="176"/>
                    </a:lnTo>
                    <a:lnTo>
                      <a:pt x="572" y="178"/>
                    </a:lnTo>
                    <a:lnTo>
                      <a:pt x="572" y="178"/>
                    </a:lnTo>
                    <a:lnTo>
                      <a:pt x="690" y="176"/>
                    </a:lnTo>
                    <a:lnTo>
                      <a:pt x="800" y="170"/>
                    </a:lnTo>
                    <a:lnTo>
                      <a:pt x="898" y="162"/>
                    </a:lnTo>
                    <a:lnTo>
                      <a:pt x="982" y="150"/>
                    </a:lnTo>
                    <a:lnTo>
                      <a:pt x="1020" y="144"/>
                    </a:lnTo>
                    <a:lnTo>
                      <a:pt x="1052" y="138"/>
                    </a:lnTo>
                    <a:lnTo>
                      <a:pt x="1080" y="130"/>
                    </a:lnTo>
                    <a:lnTo>
                      <a:pt x="1104" y="122"/>
                    </a:lnTo>
                    <a:lnTo>
                      <a:pt x="1124" y="114"/>
                    </a:lnTo>
                    <a:lnTo>
                      <a:pt x="1138" y="106"/>
                    </a:lnTo>
                    <a:lnTo>
                      <a:pt x="1146" y="96"/>
                    </a:lnTo>
                    <a:lnTo>
                      <a:pt x="1148" y="92"/>
                    </a:lnTo>
                    <a:lnTo>
                      <a:pt x="1150" y="88"/>
                    </a:lnTo>
                    <a:lnTo>
                      <a:pt x="1150" y="88"/>
                    </a:lnTo>
                    <a:lnTo>
                      <a:pt x="1148" y="84"/>
                    </a:lnTo>
                    <a:lnTo>
                      <a:pt x="1146" y="78"/>
                    </a:lnTo>
                    <a:lnTo>
                      <a:pt x="1138" y="70"/>
                    </a:lnTo>
                    <a:lnTo>
                      <a:pt x="1124" y="62"/>
                    </a:lnTo>
                    <a:lnTo>
                      <a:pt x="1104" y="52"/>
                    </a:lnTo>
                    <a:lnTo>
                      <a:pt x="1080" y="46"/>
                    </a:lnTo>
                    <a:lnTo>
                      <a:pt x="1052" y="38"/>
                    </a:lnTo>
                    <a:lnTo>
                      <a:pt x="1020" y="30"/>
                    </a:lnTo>
                    <a:lnTo>
                      <a:pt x="982" y="24"/>
                    </a:lnTo>
                    <a:lnTo>
                      <a:pt x="898" y="14"/>
                    </a:lnTo>
                    <a:lnTo>
                      <a:pt x="800" y="6"/>
                    </a:lnTo>
                    <a:lnTo>
                      <a:pt x="690" y="2"/>
                    </a:lnTo>
                    <a:lnTo>
                      <a:pt x="57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8" name="Freeform 746"/>
              <p:cNvSpPr>
                <a:spLocks/>
              </p:cNvSpPr>
              <p:nvPr/>
            </p:nvSpPr>
            <p:spPr bwMode="auto">
              <a:xfrm>
                <a:off x="3161" y="3604"/>
                <a:ext cx="1146" cy="178"/>
              </a:xfrm>
              <a:custGeom>
                <a:avLst/>
                <a:gdLst>
                  <a:gd name="T0" fmla="*/ 570 w 1146"/>
                  <a:gd name="T1" fmla="*/ 178 h 178"/>
                  <a:gd name="T2" fmla="*/ 570 w 1146"/>
                  <a:gd name="T3" fmla="*/ 178 h 178"/>
                  <a:gd name="T4" fmla="*/ 454 w 1146"/>
                  <a:gd name="T5" fmla="*/ 176 h 178"/>
                  <a:gd name="T6" fmla="*/ 348 w 1146"/>
                  <a:gd name="T7" fmla="*/ 170 h 178"/>
                  <a:gd name="T8" fmla="*/ 250 w 1146"/>
                  <a:gd name="T9" fmla="*/ 162 h 178"/>
                  <a:gd name="T10" fmla="*/ 166 w 1146"/>
                  <a:gd name="T11" fmla="*/ 150 h 178"/>
                  <a:gd name="T12" fmla="*/ 128 w 1146"/>
                  <a:gd name="T13" fmla="*/ 144 h 178"/>
                  <a:gd name="T14" fmla="*/ 96 w 1146"/>
                  <a:gd name="T15" fmla="*/ 136 h 178"/>
                  <a:gd name="T16" fmla="*/ 68 w 1146"/>
                  <a:gd name="T17" fmla="*/ 130 h 178"/>
                  <a:gd name="T18" fmla="*/ 44 w 1146"/>
                  <a:gd name="T19" fmla="*/ 122 h 178"/>
                  <a:gd name="T20" fmla="*/ 24 w 1146"/>
                  <a:gd name="T21" fmla="*/ 114 h 178"/>
                  <a:gd name="T22" fmla="*/ 10 w 1146"/>
                  <a:gd name="T23" fmla="*/ 106 h 178"/>
                  <a:gd name="T24" fmla="*/ 2 w 1146"/>
                  <a:gd name="T25" fmla="*/ 96 h 178"/>
                  <a:gd name="T26" fmla="*/ 0 w 1146"/>
                  <a:gd name="T27" fmla="*/ 92 h 178"/>
                  <a:gd name="T28" fmla="*/ 0 w 1146"/>
                  <a:gd name="T29" fmla="*/ 88 h 178"/>
                  <a:gd name="T30" fmla="*/ 0 w 1146"/>
                  <a:gd name="T31" fmla="*/ 88 h 178"/>
                  <a:gd name="T32" fmla="*/ 0 w 1146"/>
                  <a:gd name="T33" fmla="*/ 84 h 178"/>
                  <a:gd name="T34" fmla="*/ 2 w 1146"/>
                  <a:gd name="T35" fmla="*/ 78 h 178"/>
                  <a:gd name="T36" fmla="*/ 10 w 1146"/>
                  <a:gd name="T37" fmla="*/ 70 h 178"/>
                  <a:gd name="T38" fmla="*/ 24 w 1146"/>
                  <a:gd name="T39" fmla="*/ 62 h 178"/>
                  <a:gd name="T40" fmla="*/ 44 w 1146"/>
                  <a:gd name="T41" fmla="*/ 52 h 178"/>
                  <a:gd name="T42" fmla="*/ 68 w 1146"/>
                  <a:gd name="T43" fmla="*/ 46 h 178"/>
                  <a:gd name="T44" fmla="*/ 96 w 1146"/>
                  <a:gd name="T45" fmla="*/ 38 h 178"/>
                  <a:gd name="T46" fmla="*/ 128 w 1146"/>
                  <a:gd name="T47" fmla="*/ 32 h 178"/>
                  <a:gd name="T48" fmla="*/ 166 w 1146"/>
                  <a:gd name="T49" fmla="*/ 24 h 178"/>
                  <a:gd name="T50" fmla="*/ 250 w 1146"/>
                  <a:gd name="T51" fmla="*/ 14 h 178"/>
                  <a:gd name="T52" fmla="*/ 348 w 1146"/>
                  <a:gd name="T53" fmla="*/ 6 h 178"/>
                  <a:gd name="T54" fmla="*/ 454 w 1146"/>
                  <a:gd name="T55" fmla="*/ 2 h 178"/>
                  <a:gd name="T56" fmla="*/ 570 w 1146"/>
                  <a:gd name="T57" fmla="*/ 0 h 178"/>
                  <a:gd name="T58" fmla="*/ 570 w 1146"/>
                  <a:gd name="T59" fmla="*/ 0 h 178"/>
                  <a:gd name="T60" fmla="*/ 688 w 1146"/>
                  <a:gd name="T61" fmla="*/ 2 h 178"/>
                  <a:gd name="T62" fmla="*/ 796 w 1146"/>
                  <a:gd name="T63" fmla="*/ 6 h 178"/>
                  <a:gd name="T64" fmla="*/ 894 w 1146"/>
                  <a:gd name="T65" fmla="*/ 14 h 178"/>
                  <a:gd name="T66" fmla="*/ 978 w 1146"/>
                  <a:gd name="T67" fmla="*/ 24 h 178"/>
                  <a:gd name="T68" fmla="*/ 1016 w 1146"/>
                  <a:gd name="T69" fmla="*/ 32 h 178"/>
                  <a:gd name="T70" fmla="*/ 1048 w 1146"/>
                  <a:gd name="T71" fmla="*/ 38 h 178"/>
                  <a:gd name="T72" fmla="*/ 1076 w 1146"/>
                  <a:gd name="T73" fmla="*/ 46 h 178"/>
                  <a:gd name="T74" fmla="*/ 1100 w 1146"/>
                  <a:gd name="T75" fmla="*/ 52 h 178"/>
                  <a:gd name="T76" fmla="*/ 1120 w 1146"/>
                  <a:gd name="T77" fmla="*/ 62 h 178"/>
                  <a:gd name="T78" fmla="*/ 1134 w 1146"/>
                  <a:gd name="T79" fmla="*/ 70 h 178"/>
                  <a:gd name="T80" fmla="*/ 1142 w 1146"/>
                  <a:gd name="T81" fmla="*/ 78 h 178"/>
                  <a:gd name="T82" fmla="*/ 1144 w 1146"/>
                  <a:gd name="T83" fmla="*/ 84 h 178"/>
                  <a:gd name="T84" fmla="*/ 1146 w 1146"/>
                  <a:gd name="T85" fmla="*/ 88 h 178"/>
                  <a:gd name="T86" fmla="*/ 1146 w 1146"/>
                  <a:gd name="T87" fmla="*/ 88 h 178"/>
                  <a:gd name="T88" fmla="*/ 1144 w 1146"/>
                  <a:gd name="T89" fmla="*/ 92 h 178"/>
                  <a:gd name="T90" fmla="*/ 1142 w 1146"/>
                  <a:gd name="T91" fmla="*/ 96 h 178"/>
                  <a:gd name="T92" fmla="*/ 1134 w 1146"/>
                  <a:gd name="T93" fmla="*/ 106 h 178"/>
                  <a:gd name="T94" fmla="*/ 1120 w 1146"/>
                  <a:gd name="T95" fmla="*/ 114 h 178"/>
                  <a:gd name="T96" fmla="*/ 1100 w 1146"/>
                  <a:gd name="T97" fmla="*/ 122 h 178"/>
                  <a:gd name="T98" fmla="*/ 1076 w 1146"/>
                  <a:gd name="T99" fmla="*/ 130 h 178"/>
                  <a:gd name="T100" fmla="*/ 1048 w 1146"/>
                  <a:gd name="T101" fmla="*/ 136 h 178"/>
                  <a:gd name="T102" fmla="*/ 1016 w 1146"/>
                  <a:gd name="T103" fmla="*/ 144 h 178"/>
                  <a:gd name="T104" fmla="*/ 978 w 1146"/>
                  <a:gd name="T105" fmla="*/ 150 h 178"/>
                  <a:gd name="T106" fmla="*/ 894 w 1146"/>
                  <a:gd name="T107" fmla="*/ 162 h 178"/>
                  <a:gd name="T108" fmla="*/ 796 w 1146"/>
                  <a:gd name="T109" fmla="*/ 170 h 178"/>
                  <a:gd name="T110" fmla="*/ 688 w 1146"/>
                  <a:gd name="T111" fmla="*/ 176 h 178"/>
                  <a:gd name="T112" fmla="*/ 570 w 1146"/>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178"/>
                    </a:moveTo>
                    <a:lnTo>
                      <a:pt x="570" y="178"/>
                    </a:lnTo>
                    <a:lnTo>
                      <a:pt x="454" y="176"/>
                    </a:lnTo>
                    <a:lnTo>
                      <a:pt x="348" y="170"/>
                    </a:lnTo>
                    <a:lnTo>
                      <a:pt x="250" y="162"/>
                    </a:lnTo>
                    <a:lnTo>
                      <a:pt x="166"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2"/>
                    </a:lnTo>
                    <a:lnTo>
                      <a:pt x="68" y="46"/>
                    </a:lnTo>
                    <a:lnTo>
                      <a:pt x="96" y="38"/>
                    </a:lnTo>
                    <a:lnTo>
                      <a:pt x="128" y="32"/>
                    </a:lnTo>
                    <a:lnTo>
                      <a:pt x="166" y="24"/>
                    </a:lnTo>
                    <a:lnTo>
                      <a:pt x="250" y="14"/>
                    </a:lnTo>
                    <a:lnTo>
                      <a:pt x="348" y="6"/>
                    </a:lnTo>
                    <a:lnTo>
                      <a:pt x="454" y="2"/>
                    </a:lnTo>
                    <a:lnTo>
                      <a:pt x="570" y="0"/>
                    </a:lnTo>
                    <a:lnTo>
                      <a:pt x="570" y="0"/>
                    </a:lnTo>
                    <a:lnTo>
                      <a:pt x="688" y="2"/>
                    </a:lnTo>
                    <a:lnTo>
                      <a:pt x="796" y="6"/>
                    </a:lnTo>
                    <a:lnTo>
                      <a:pt x="894" y="14"/>
                    </a:lnTo>
                    <a:lnTo>
                      <a:pt x="978" y="24"/>
                    </a:lnTo>
                    <a:lnTo>
                      <a:pt x="1016" y="32"/>
                    </a:lnTo>
                    <a:lnTo>
                      <a:pt x="1048" y="38"/>
                    </a:lnTo>
                    <a:lnTo>
                      <a:pt x="1076" y="46"/>
                    </a:lnTo>
                    <a:lnTo>
                      <a:pt x="1100" y="52"/>
                    </a:lnTo>
                    <a:lnTo>
                      <a:pt x="1120" y="62"/>
                    </a:lnTo>
                    <a:lnTo>
                      <a:pt x="1134" y="70"/>
                    </a:lnTo>
                    <a:lnTo>
                      <a:pt x="1142" y="78"/>
                    </a:lnTo>
                    <a:lnTo>
                      <a:pt x="1144" y="84"/>
                    </a:lnTo>
                    <a:lnTo>
                      <a:pt x="1146" y="88"/>
                    </a:lnTo>
                    <a:lnTo>
                      <a:pt x="1146" y="88"/>
                    </a:lnTo>
                    <a:lnTo>
                      <a:pt x="1144" y="92"/>
                    </a:lnTo>
                    <a:lnTo>
                      <a:pt x="1142" y="96"/>
                    </a:lnTo>
                    <a:lnTo>
                      <a:pt x="1134" y="106"/>
                    </a:lnTo>
                    <a:lnTo>
                      <a:pt x="1120" y="114"/>
                    </a:lnTo>
                    <a:lnTo>
                      <a:pt x="1100" y="122"/>
                    </a:lnTo>
                    <a:lnTo>
                      <a:pt x="1076" y="130"/>
                    </a:lnTo>
                    <a:lnTo>
                      <a:pt x="1048" y="136"/>
                    </a:lnTo>
                    <a:lnTo>
                      <a:pt x="1016" y="144"/>
                    </a:lnTo>
                    <a:lnTo>
                      <a:pt x="978" y="150"/>
                    </a:lnTo>
                    <a:lnTo>
                      <a:pt x="894" y="162"/>
                    </a:lnTo>
                    <a:lnTo>
                      <a:pt x="796" y="170"/>
                    </a:lnTo>
                    <a:lnTo>
                      <a:pt x="688" y="176"/>
                    </a:lnTo>
                    <a:lnTo>
                      <a:pt x="570"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9" name="Freeform 747"/>
              <p:cNvSpPr>
                <a:spLocks/>
              </p:cNvSpPr>
              <p:nvPr/>
            </p:nvSpPr>
            <p:spPr bwMode="auto">
              <a:xfrm>
                <a:off x="3159" y="3604"/>
                <a:ext cx="1150" cy="178"/>
              </a:xfrm>
              <a:custGeom>
                <a:avLst/>
                <a:gdLst>
                  <a:gd name="T0" fmla="*/ 572 w 1150"/>
                  <a:gd name="T1" fmla="*/ 0 h 178"/>
                  <a:gd name="T2" fmla="*/ 572 w 1150"/>
                  <a:gd name="T3" fmla="*/ 0 h 178"/>
                  <a:gd name="T4" fmla="*/ 456 w 1150"/>
                  <a:gd name="T5" fmla="*/ 2 h 178"/>
                  <a:gd name="T6" fmla="*/ 348 w 1150"/>
                  <a:gd name="T7" fmla="*/ 6 h 178"/>
                  <a:gd name="T8" fmla="*/ 250 w 1150"/>
                  <a:gd name="T9" fmla="*/ 14 h 178"/>
                  <a:gd name="T10" fmla="*/ 166 w 1150"/>
                  <a:gd name="T11" fmla="*/ 24 h 178"/>
                  <a:gd name="T12" fmla="*/ 130 w 1150"/>
                  <a:gd name="T13" fmla="*/ 30 h 178"/>
                  <a:gd name="T14" fmla="*/ 96 w 1150"/>
                  <a:gd name="T15" fmla="*/ 38 h 178"/>
                  <a:gd name="T16" fmla="*/ 68 w 1150"/>
                  <a:gd name="T17" fmla="*/ 46 h 178"/>
                  <a:gd name="T18" fmla="*/ 44 w 1150"/>
                  <a:gd name="T19" fmla="*/ 52 h 178"/>
                  <a:gd name="T20" fmla="*/ 24 w 1150"/>
                  <a:gd name="T21" fmla="*/ 62 h 178"/>
                  <a:gd name="T22" fmla="*/ 10 w 1150"/>
                  <a:gd name="T23" fmla="*/ 70 h 178"/>
                  <a:gd name="T24" fmla="*/ 2 w 1150"/>
                  <a:gd name="T25" fmla="*/ 78 h 178"/>
                  <a:gd name="T26" fmla="*/ 0 w 1150"/>
                  <a:gd name="T27" fmla="*/ 84 h 178"/>
                  <a:gd name="T28" fmla="*/ 0 w 1150"/>
                  <a:gd name="T29" fmla="*/ 88 h 178"/>
                  <a:gd name="T30" fmla="*/ 0 w 1150"/>
                  <a:gd name="T31" fmla="*/ 88 h 178"/>
                  <a:gd name="T32" fmla="*/ 0 w 1150"/>
                  <a:gd name="T33" fmla="*/ 92 h 178"/>
                  <a:gd name="T34" fmla="*/ 2 w 1150"/>
                  <a:gd name="T35" fmla="*/ 96 h 178"/>
                  <a:gd name="T36" fmla="*/ 10 w 1150"/>
                  <a:gd name="T37" fmla="*/ 106 h 178"/>
                  <a:gd name="T38" fmla="*/ 24 w 1150"/>
                  <a:gd name="T39" fmla="*/ 114 h 178"/>
                  <a:gd name="T40" fmla="*/ 44 w 1150"/>
                  <a:gd name="T41" fmla="*/ 122 h 178"/>
                  <a:gd name="T42" fmla="*/ 68 w 1150"/>
                  <a:gd name="T43" fmla="*/ 130 h 178"/>
                  <a:gd name="T44" fmla="*/ 96 w 1150"/>
                  <a:gd name="T45" fmla="*/ 138 h 178"/>
                  <a:gd name="T46" fmla="*/ 130 w 1150"/>
                  <a:gd name="T47" fmla="*/ 144 h 178"/>
                  <a:gd name="T48" fmla="*/ 166 w 1150"/>
                  <a:gd name="T49" fmla="*/ 150 h 178"/>
                  <a:gd name="T50" fmla="*/ 250 w 1150"/>
                  <a:gd name="T51" fmla="*/ 162 h 178"/>
                  <a:gd name="T52" fmla="*/ 348 w 1150"/>
                  <a:gd name="T53" fmla="*/ 170 h 178"/>
                  <a:gd name="T54" fmla="*/ 456 w 1150"/>
                  <a:gd name="T55" fmla="*/ 176 h 178"/>
                  <a:gd name="T56" fmla="*/ 572 w 1150"/>
                  <a:gd name="T57" fmla="*/ 178 h 178"/>
                  <a:gd name="T58" fmla="*/ 572 w 1150"/>
                  <a:gd name="T59" fmla="*/ 178 h 178"/>
                  <a:gd name="T60" fmla="*/ 690 w 1150"/>
                  <a:gd name="T61" fmla="*/ 176 h 178"/>
                  <a:gd name="T62" fmla="*/ 800 w 1150"/>
                  <a:gd name="T63" fmla="*/ 170 h 178"/>
                  <a:gd name="T64" fmla="*/ 898 w 1150"/>
                  <a:gd name="T65" fmla="*/ 162 h 178"/>
                  <a:gd name="T66" fmla="*/ 982 w 1150"/>
                  <a:gd name="T67" fmla="*/ 150 h 178"/>
                  <a:gd name="T68" fmla="*/ 1020 w 1150"/>
                  <a:gd name="T69" fmla="*/ 144 h 178"/>
                  <a:gd name="T70" fmla="*/ 1052 w 1150"/>
                  <a:gd name="T71" fmla="*/ 138 h 178"/>
                  <a:gd name="T72" fmla="*/ 1080 w 1150"/>
                  <a:gd name="T73" fmla="*/ 130 h 178"/>
                  <a:gd name="T74" fmla="*/ 1104 w 1150"/>
                  <a:gd name="T75" fmla="*/ 122 h 178"/>
                  <a:gd name="T76" fmla="*/ 1124 w 1150"/>
                  <a:gd name="T77" fmla="*/ 114 h 178"/>
                  <a:gd name="T78" fmla="*/ 1138 w 1150"/>
                  <a:gd name="T79" fmla="*/ 106 h 178"/>
                  <a:gd name="T80" fmla="*/ 1146 w 1150"/>
                  <a:gd name="T81" fmla="*/ 96 h 178"/>
                  <a:gd name="T82" fmla="*/ 1148 w 1150"/>
                  <a:gd name="T83" fmla="*/ 92 h 178"/>
                  <a:gd name="T84" fmla="*/ 1150 w 1150"/>
                  <a:gd name="T85" fmla="*/ 88 h 178"/>
                  <a:gd name="T86" fmla="*/ 1150 w 1150"/>
                  <a:gd name="T87" fmla="*/ 88 h 178"/>
                  <a:gd name="T88" fmla="*/ 1148 w 1150"/>
                  <a:gd name="T89" fmla="*/ 84 h 178"/>
                  <a:gd name="T90" fmla="*/ 1146 w 1150"/>
                  <a:gd name="T91" fmla="*/ 78 h 178"/>
                  <a:gd name="T92" fmla="*/ 1138 w 1150"/>
                  <a:gd name="T93" fmla="*/ 70 h 178"/>
                  <a:gd name="T94" fmla="*/ 1124 w 1150"/>
                  <a:gd name="T95" fmla="*/ 62 h 178"/>
                  <a:gd name="T96" fmla="*/ 1104 w 1150"/>
                  <a:gd name="T97" fmla="*/ 52 h 178"/>
                  <a:gd name="T98" fmla="*/ 1080 w 1150"/>
                  <a:gd name="T99" fmla="*/ 46 h 178"/>
                  <a:gd name="T100" fmla="*/ 1052 w 1150"/>
                  <a:gd name="T101" fmla="*/ 38 h 178"/>
                  <a:gd name="T102" fmla="*/ 1020 w 1150"/>
                  <a:gd name="T103" fmla="*/ 30 h 178"/>
                  <a:gd name="T104" fmla="*/ 982 w 1150"/>
                  <a:gd name="T105" fmla="*/ 24 h 178"/>
                  <a:gd name="T106" fmla="*/ 898 w 1150"/>
                  <a:gd name="T107" fmla="*/ 14 h 178"/>
                  <a:gd name="T108" fmla="*/ 800 w 1150"/>
                  <a:gd name="T109" fmla="*/ 6 h 178"/>
                  <a:gd name="T110" fmla="*/ 690 w 1150"/>
                  <a:gd name="T111" fmla="*/ 2 h 178"/>
                  <a:gd name="T112" fmla="*/ 572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2" y="0"/>
                    </a:moveTo>
                    <a:lnTo>
                      <a:pt x="572" y="0"/>
                    </a:lnTo>
                    <a:lnTo>
                      <a:pt x="456" y="2"/>
                    </a:lnTo>
                    <a:lnTo>
                      <a:pt x="348" y="6"/>
                    </a:lnTo>
                    <a:lnTo>
                      <a:pt x="250" y="14"/>
                    </a:lnTo>
                    <a:lnTo>
                      <a:pt x="166" y="24"/>
                    </a:lnTo>
                    <a:lnTo>
                      <a:pt x="130" y="30"/>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8"/>
                    </a:lnTo>
                    <a:lnTo>
                      <a:pt x="130" y="144"/>
                    </a:lnTo>
                    <a:lnTo>
                      <a:pt x="166" y="150"/>
                    </a:lnTo>
                    <a:lnTo>
                      <a:pt x="250" y="162"/>
                    </a:lnTo>
                    <a:lnTo>
                      <a:pt x="348" y="170"/>
                    </a:lnTo>
                    <a:lnTo>
                      <a:pt x="456" y="176"/>
                    </a:lnTo>
                    <a:lnTo>
                      <a:pt x="572" y="178"/>
                    </a:lnTo>
                    <a:lnTo>
                      <a:pt x="572" y="178"/>
                    </a:lnTo>
                    <a:lnTo>
                      <a:pt x="690" y="176"/>
                    </a:lnTo>
                    <a:lnTo>
                      <a:pt x="800" y="170"/>
                    </a:lnTo>
                    <a:lnTo>
                      <a:pt x="898" y="162"/>
                    </a:lnTo>
                    <a:lnTo>
                      <a:pt x="982" y="150"/>
                    </a:lnTo>
                    <a:lnTo>
                      <a:pt x="1020" y="144"/>
                    </a:lnTo>
                    <a:lnTo>
                      <a:pt x="1052" y="138"/>
                    </a:lnTo>
                    <a:lnTo>
                      <a:pt x="1080" y="130"/>
                    </a:lnTo>
                    <a:lnTo>
                      <a:pt x="1104" y="122"/>
                    </a:lnTo>
                    <a:lnTo>
                      <a:pt x="1124" y="114"/>
                    </a:lnTo>
                    <a:lnTo>
                      <a:pt x="1138" y="106"/>
                    </a:lnTo>
                    <a:lnTo>
                      <a:pt x="1146" y="96"/>
                    </a:lnTo>
                    <a:lnTo>
                      <a:pt x="1148" y="92"/>
                    </a:lnTo>
                    <a:lnTo>
                      <a:pt x="1150" y="88"/>
                    </a:lnTo>
                    <a:lnTo>
                      <a:pt x="1150" y="88"/>
                    </a:lnTo>
                    <a:lnTo>
                      <a:pt x="1148" y="84"/>
                    </a:lnTo>
                    <a:lnTo>
                      <a:pt x="1146" y="78"/>
                    </a:lnTo>
                    <a:lnTo>
                      <a:pt x="1138" y="70"/>
                    </a:lnTo>
                    <a:lnTo>
                      <a:pt x="1124" y="62"/>
                    </a:lnTo>
                    <a:lnTo>
                      <a:pt x="1104" y="52"/>
                    </a:lnTo>
                    <a:lnTo>
                      <a:pt x="1080" y="46"/>
                    </a:lnTo>
                    <a:lnTo>
                      <a:pt x="1052" y="38"/>
                    </a:lnTo>
                    <a:lnTo>
                      <a:pt x="1020" y="30"/>
                    </a:lnTo>
                    <a:lnTo>
                      <a:pt x="982" y="24"/>
                    </a:lnTo>
                    <a:lnTo>
                      <a:pt x="898" y="14"/>
                    </a:lnTo>
                    <a:lnTo>
                      <a:pt x="800" y="6"/>
                    </a:lnTo>
                    <a:lnTo>
                      <a:pt x="690" y="2"/>
                    </a:lnTo>
                    <a:lnTo>
                      <a:pt x="5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0" name="Freeform 748"/>
              <p:cNvSpPr>
                <a:spLocks noEditPoints="1"/>
              </p:cNvSpPr>
              <p:nvPr/>
            </p:nvSpPr>
            <p:spPr bwMode="auto">
              <a:xfrm>
                <a:off x="3161" y="3604"/>
                <a:ext cx="1146" cy="178"/>
              </a:xfrm>
              <a:custGeom>
                <a:avLst/>
                <a:gdLst>
                  <a:gd name="T0" fmla="*/ 570 w 1146"/>
                  <a:gd name="T1" fmla="*/ 176 h 178"/>
                  <a:gd name="T2" fmla="*/ 348 w 1146"/>
                  <a:gd name="T3" fmla="*/ 170 h 178"/>
                  <a:gd name="T4" fmla="*/ 168 w 1146"/>
                  <a:gd name="T5" fmla="*/ 150 h 178"/>
                  <a:gd name="T6" fmla="*/ 98 w 1146"/>
                  <a:gd name="T7" fmla="*/ 136 h 178"/>
                  <a:gd name="T8" fmla="*/ 46 w 1146"/>
                  <a:gd name="T9" fmla="*/ 122 h 178"/>
                  <a:gd name="T10" fmla="*/ 12 w 1146"/>
                  <a:gd name="T11" fmla="*/ 106 h 178"/>
                  <a:gd name="T12" fmla="*/ 2 w 1146"/>
                  <a:gd name="T13" fmla="*/ 92 h 178"/>
                  <a:gd name="T14" fmla="*/ 2 w 1146"/>
                  <a:gd name="T15" fmla="*/ 88 h 178"/>
                  <a:gd name="T16" fmla="*/ 4 w 1146"/>
                  <a:gd name="T17" fmla="*/ 78 h 178"/>
                  <a:gd name="T18" fmla="*/ 26 w 1146"/>
                  <a:gd name="T19" fmla="*/ 62 h 178"/>
                  <a:gd name="T20" fmla="*/ 70 w 1146"/>
                  <a:gd name="T21" fmla="*/ 46 h 178"/>
                  <a:gd name="T22" fmla="*/ 130 w 1146"/>
                  <a:gd name="T23" fmla="*/ 32 h 178"/>
                  <a:gd name="T24" fmla="*/ 252 w 1146"/>
                  <a:gd name="T25" fmla="*/ 14 h 178"/>
                  <a:gd name="T26" fmla="*/ 456 w 1146"/>
                  <a:gd name="T27" fmla="*/ 2 h 178"/>
                  <a:gd name="T28" fmla="*/ 570 w 1146"/>
                  <a:gd name="T29" fmla="*/ 0 h 178"/>
                  <a:gd name="T30" fmla="*/ 796 w 1146"/>
                  <a:gd name="T31" fmla="*/ 6 h 178"/>
                  <a:gd name="T32" fmla="*/ 978 w 1146"/>
                  <a:gd name="T33" fmla="*/ 26 h 178"/>
                  <a:gd name="T34" fmla="*/ 1046 w 1146"/>
                  <a:gd name="T35" fmla="*/ 38 h 178"/>
                  <a:gd name="T36" fmla="*/ 1098 w 1146"/>
                  <a:gd name="T37" fmla="*/ 54 h 178"/>
                  <a:gd name="T38" fmla="*/ 1132 w 1146"/>
                  <a:gd name="T39" fmla="*/ 70 h 178"/>
                  <a:gd name="T40" fmla="*/ 1142 w 1146"/>
                  <a:gd name="T41" fmla="*/ 84 h 178"/>
                  <a:gd name="T42" fmla="*/ 1144 w 1146"/>
                  <a:gd name="T43" fmla="*/ 88 h 178"/>
                  <a:gd name="T44" fmla="*/ 1140 w 1146"/>
                  <a:gd name="T45" fmla="*/ 96 h 178"/>
                  <a:gd name="T46" fmla="*/ 1118 w 1146"/>
                  <a:gd name="T47" fmla="*/ 114 h 178"/>
                  <a:gd name="T48" fmla="*/ 1074 w 1146"/>
                  <a:gd name="T49" fmla="*/ 130 h 178"/>
                  <a:gd name="T50" fmla="*/ 1014 w 1146"/>
                  <a:gd name="T51" fmla="*/ 144 h 178"/>
                  <a:gd name="T52" fmla="*/ 892 w 1146"/>
                  <a:gd name="T53" fmla="*/ 162 h 178"/>
                  <a:gd name="T54" fmla="*/ 688 w 1146"/>
                  <a:gd name="T55" fmla="*/ 176 h 178"/>
                  <a:gd name="T56" fmla="*/ 570 w 1146"/>
                  <a:gd name="T57" fmla="*/ 0 h 178"/>
                  <a:gd name="T58" fmla="*/ 454 w 1146"/>
                  <a:gd name="T59" fmla="*/ 2 h 178"/>
                  <a:gd name="T60" fmla="*/ 250 w 1146"/>
                  <a:gd name="T61" fmla="*/ 14 h 178"/>
                  <a:gd name="T62" fmla="*/ 128 w 1146"/>
                  <a:gd name="T63" fmla="*/ 32 h 178"/>
                  <a:gd name="T64" fmla="*/ 68 w 1146"/>
                  <a:gd name="T65" fmla="*/ 46 h 178"/>
                  <a:gd name="T66" fmla="*/ 24 w 1146"/>
                  <a:gd name="T67" fmla="*/ 62 h 178"/>
                  <a:gd name="T68" fmla="*/ 2 w 1146"/>
                  <a:gd name="T69" fmla="*/ 78 h 178"/>
                  <a:gd name="T70" fmla="*/ 0 w 1146"/>
                  <a:gd name="T71" fmla="*/ 88 h 178"/>
                  <a:gd name="T72" fmla="*/ 0 w 1146"/>
                  <a:gd name="T73" fmla="*/ 92 h 178"/>
                  <a:gd name="T74" fmla="*/ 10 w 1146"/>
                  <a:gd name="T75" fmla="*/ 106 h 178"/>
                  <a:gd name="T76" fmla="*/ 44 w 1146"/>
                  <a:gd name="T77" fmla="*/ 122 h 178"/>
                  <a:gd name="T78" fmla="*/ 96 w 1146"/>
                  <a:gd name="T79" fmla="*/ 136 h 178"/>
                  <a:gd name="T80" fmla="*/ 166 w 1146"/>
                  <a:gd name="T81" fmla="*/ 150 h 178"/>
                  <a:gd name="T82" fmla="*/ 348 w 1146"/>
                  <a:gd name="T83" fmla="*/ 170 h 178"/>
                  <a:gd name="T84" fmla="*/ 570 w 1146"/>
                  <a:gd name="T85" fmla="*/ 178 h 178"/>
                  <a:gd name="T86" fmla="*/ 688 w 1146"/>
                  <a:gd name="T87" fmla="*/ 176 h 178"/>
                  <a:gd name="T88" fmla="*/ 894 w 1146"/>
                  <a:gd name="T89" fmla="*/ 162 h 178"/>
                  <a:gd name="T90" fmla="*/ 1016 w 1146"/>
                  <a:gd name="T91" fmla="*/ 144 h 178"/>
                  <a:gd name="T92" fmla="*/ 1076 w 1146"/>
                  <a:gd name="T93" fmla="*/ 130 h 178"/>
                  <a:gd name="T94" fmla="*/ 1120 w 1146"/>
                  <a:gd name="T95" fmla="*/ 114 h 178"/>
                  <a:gd name="T96" fmla="*/ 1142 w 1146"/>
                  <a:gd name="T97" fmla="*/ 96 h 178"/>
                  <a:gd name="T98" fmla="*/ 1146 w 1146"/>
                  <a:gd name="T99" fmla="*/ 88 h 178"/>
                  <a:gd name="T100" fmla="*/ 1144 w 1146"/>
                  <a:gd name="T101" fmla="*/ 84 h 178"/>
                  <a:gd name="T102" fmla="*/ 1134 w 1146"/>
                  <a:gd name="T103" fmla="*/ 70 h 178"/>
                  <a:gd name="T104" fmla="*/ 1100 w 1146"/>
                  <a:gd name="T105" fmla="*/ 52 h 178"/>
                  <a:gd name="T106" fmla="*/ 1048 w 1146"/>
                  <a:gd name="T107" fmla="*/ 38 h 178"/>
                  <a:gd name="T108" fmla="*/ 978 w 1146"/>
                  <a:gd name="T109" fmla="*/ 24 h 178"/>
                  <a:gd name="T110" fmla="*/ 796 w 1146"/>
                  <a:gd name="T111" fmla="*/ 6 h 178"/>
                  <a:gd name="T112" fmla="*/ 570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176"/>
                    </a:moveTo>
                    <a:lnTo>
                      <a:pt x="570" y="176"/>
                    </a:lnTo>
                    <a:lnTo>
                      <a:pt x="456" y="176"/>
                    </a:lnTo>
                    <a:lnTo>
                      <a:pt x="348" y="170"/>
                    </a:lnTo>
                    <a:lnTo>
                      <a:pt x="252" y="162"/>
                    </a:lnTo>
                    <a:lnTo>
                      <a:pt x="168"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8" y="26"/>
                    </a:lnTo>
                    <a:lnTo>
                      <a:pt x="252" y="14"/>
                    </a:lnTo>
                    <a:lnTo>
                      <a:pt x="348" y="6"/>
                    </a:lnTo>
                    <a:lnTo>
                      <a:pt x="456" y="2"/>
                    </a:lnTo>
                    <a:lnTo>
                      <a:pt x="570" y="0"/>
                    </a:lnTo>
                    <a:lnTo>
                      <a:pt x="570" y="0"/>
                    </a:lnTo>
                    <a:lnTo>
                      <a:pt x="688" y="2"/>
                    </a:lnTo>
                    <a:lnTo>
                      <a:pt x="796" y="6"/>
                    </a:lnTo>
                    <a:lnTo>
                      <a:pt x="892" y="14"/>
                    </a:lnTo>
                    <a:lnTo>
                      <a:pt x="978" y="26"/>
                    </a:lnTo>
                    <a:lnTo>
                      <a:pt x="1014" y="32"/>
                    </a:lnTo>
                    <a:lnTo>
                      <a:pt x="1046" y="38"/>
                    </a:lnTo>
                    <a:lnTo>
                      <a:pt x="1074" y="46"/>
                    </a:lnTo>
                    <a:lnTo>
                      <a:pt x="1098" y="54"/>
                    </a:lnTo>
                    <a:lnTo>
                      <a:pt x="1118" y="62"/>
                    </a:lnTo>
                    <a:lnTo>
                      <a:pt x="1132" y="70"/>
                    </a:lnTo>
                    <a:lnTo>
                      <a:pt x="1140" y="78"/>
                    </a:lnTo>
                    <a:lnTo>
                      <a:pt x="1142" y="84"/>
                    </a:lnTo>
                    <a:lnTo>
                      <a:pt x="1144" y="88"/>
                    </a:lnTo>
                    <a:lnTo>
                      <a:pt x="1144" y="88"/>
                    </a:lnTo>
                    <a:lnTo>
                      <a:pt x="1142" y="92"/>
                    </a:lnTo>
                    <a:lnTo>
                      <a:pt x="1140" y="96"/>
                    </a:lnTo>
                    <a:lnTo>
                      <a:pt x="1132" y="106"/>
                    </a:lnTo>
                    <a:lnTo>
                      <a:pt x="1118" y="114"/>
                    </a:lnTo>
                    <a:lnTo>
                      <a:pt x="1098" y="122"/>
                    </a:lnTo>
                    <a:lnTo>
                      <a:pt x="1074" y="130"/>
                    </a:lnTo>
                    <a:lnTo>
                      <a:pt x="1046" y="136"/>
                    </a:lnTo>
                    <a:lnTo>
                      <a:pt x="1014" y="144"/>
                    </a:lnTo>
                    <a:lnTo>
                      <a:pt x="978" y="150"/>
                    </a:lnTo>
                    <a:lnTo>
                      <a:pt x="892" y="162"/>
                    </a:lnTo>
                    <a:lnTo>
                      <a:pt x="796" y="170"/>
                    </a:lnTo>
                    <a:lnTo>
                      <a:pt x="688" y="176"/>
                    </a:lnTo>
                    <a:lnTo>
                      <a:pt x="570" y="176"/>
                    </a:lnTo>
                    <a:close/>
                    <a:moveTo>
                      <a:pt x="570" y="0"/>
                    </a:moveTo>
                    <a:lnTo>
                      <a:pt x="570" y="0"/>
                    </a:lnTo>
                    <a:lnTo>
                      <a:pt x="454" y="2"/>
                    </a:lnTo>
                    <a:lnTo>
                      <a:pt x="348" y="6"/>
                    </a:lnTo>
                    <a:lnTo>
                      <a:pt x="250" y="14"/>
                    </a:lnTo>
                    <a:lnTo>
                      <a:pt x="166" y="24"/>
                    </a:lnTo>
                    <a:lnTo>
                      <a:pt x="128" y="32"/>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8" y="170"/>
                    </a:lnTo>
                    <a:lnTo>
                      <a:pt x="454" y="176"/>
                    </a:lnTo>
                    <a:lnTo>
                      <a:pt x="570" y="178"/>
                    </a:lnTo>
                    <a:lnTo>
                      <a:pt x="570" y="178"/>
                    </a:lnTo>
                    <a:lnTo>
                      <a:pt x="688" y="176"/>
                    </a:lnTo>
                    <a:lnTo>
                      <a:pt x="796" y="170"/>
                    </a:lnTo>
                    <a:lnTo>
                      <a:pt x="894" y="162"/>
                    </a:lnTo>
                    <a:lnTo>
                      <a:pt x="978" y="150"/>
                    </a:lnTo>
                    <a:lnTo>
                      <a:pt x="1016" y="144"/>
                    </a:lnTo>
                    <a:lnTo>
                      <a:pt x="1048" y="136"/>
                    </a:lnTo>
                    <a:lnTo>
                      <a:pt x="1076" y="130"/>
                    </a:lnTo>
                    <a:lnTo>
                      <a:pt x="1100" y="122"/>
                    </a:lnTo>
                    <a:lnTo>
                      <a:pt x="1120" y="114"/>
                    </a:lnTo>
                    <a:lnTo>
                      <a:pt x="1134" y="106"/>
                    </a:lnTo>
                    <a:lnTo>
                      <a:pt x="1142" y="96"/>
                    </a:lnTo>
                    <a:lnTo>
                      <a:pt x="1144" y="92"/>
                    </a:lnTo>
                    <a:lnTo>
                      <a:pt x="1146" y="88"/>
                    </a:lnTo>
                    <a:lnTo>
                      <a:pt x="1146" y="88"/>
                    </a:lnTo>
                    <a:lnTo>
                      <a:pt x="1144" y="84"/>
                    </a:lnTo>
                    <a:lnTo>
                      <a:pt x="1142" y="78"/>
                    </a:lnTo>
                    <a:lnTo>
                      <a:pt x="1134" y="70"/>
                    </a:lnTo>
                    <a:lnTo>
                      <a:pt x="1120" y="62"/>
                    </a:lnTo>
                    <a:lnTo>
                      <a:pt x="1100" y="52"/>
                    </a:lnTo>
                    <a:lnTo>
                      <a:pt x="1076" y="46"/>
                    </a:lnTo>
                    <a:lnTo>
                      <a:pt x="1048" y="38"/>
                    </a:lnTo>
                    <a:lnTo>
                      <a:pt x="1016" y="32"/>
                    </a:lnTo>
                    <a:lnTo>
                      <a:pt x="978" y="24"/>
                    </a:lnTo>
                    <a:lnTo>
                      <a:pt x="894" y="14"/>
                    </a:lnTo>
                    <a:lnTo>
                      <a:pt x="796" y="6"/>
                    </a:lnTo>
                    <a:lnTo>
                      <a:pt x="688" y="2"/>
                    </a:lnTo>
                    <a:lnTo>
                      <a:pt x="57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1" name="Freeform 749"/>
              <p:cNvSpPr>
                <a:spLocks/>
              </p:cNvSpPr>
              <p:nvPr/>
            </p:nvSpPr>
            <p:spPr bwMode="auto">
              <a:xfrm>
                <a:off x="3163" y="3604"/>
                <a:ext cx="1142" cy="176"/>
              </a:xfrm>
              <a:custGeom>
                <a:avLst/>
                <a:gdLst>
                  <a:gd name="T0" fmla="*/ 568 w 1142"/>
                  <a:gd name="T1" fmla="*/ 176 h 176"/>
                  <a:gd name="T2" fmla="*/ 568 w 1142"/>
                  <a:gd name="T3" fmla="*/ 176 h 176"/>
                  <a:gd name="T4" fmla="*/ 454 w 1142"/>
                  <a:gd name="T5" fmla="*/ 176 h 176"/>
                  <a:gd name="T6" fmla="*/ 346 w 1142"/>
                  <a:gd name="T7" fmla="*/ 170 h 176"/>
                  <a:gd name="T8" fmla="*/ 250 w 1142"/>
                  <a:gd name="T9" fmla="*/ 162 h 176"/>
                  <a:gd name="T10" fmla="*/ 166 w 1142"/>
                  <a:gd name="T11" fmla="*/ 150 h 176"/>
                  <a:gd name="T12" fmla="*/ 128 w 1142"/>
                  <a:gd name="T13" fmla="*/ 144 h 176"/>
                  <a:gd name="T14" fmla="*/ 96 w 1142"/>
                  <a:gd name="T15" fmla="*/ 136 h 176"/>
                  <a:gd name="T16" fmla="*/ 68 w 1142"/>
                  <a:gd name="T17" fmla="*/ 130 h 176"/>
                  <a:gd name="T18" fmla="*/ 44 w 1142"/>
                  <a:gd name="T19" fmla="*/ 122 h 176"/>
                  <a:gd name="T20" fmla="*/ 24 w 1142"/>
                  <a:gd name="T21" fmla="*/ 114 h 176"/>
                  <a:gd name="T22" fmla="*/ 10 w 1142"/>
                  <a:gd name="T23" fmla="*/ 106 h 176"/>
                  <a:gd name="T24" fmla="*/ 2 w 1142"/>
                  <a:gd name="T25" fmla="*/ 96 h 176"/>
                  <a:gd name="T26" fmla="*/ 0 w 1142"/>
                  <a:gd name="T27" fmla="*/ 92 h 176"/>
                  <a:gd name="T28" fmla="*/ 0 w 1142"/>
                  <a:gd name="T29" fmla="*/ 88 h 176"/>
                  <a:gd name="T30" fmla="*/ 0 w 1142"/>
                  <a:gd name="T31" fmla="*/ 88 h 176"/>
                  <a:gd name="T32" fmla="*/ 0 w 1142"/>
                  <a:gd name="T33" fmla="*/ 84 h 176"/>
                  <a:gd name="T34" fmla="*/ 2 w 1142"/>
                  <a:gd name="T35" fmla="*/ 78 h 176"/>
                  <a:gd name="T36" fmla="*/ 10 w 1142"/>
                  <a:gd name="T37" fmla="*/ 70 h 176"/>
                  <a:gd name="T38" fmla="*/ 24 w 1142"/>
                  <a:gd name="T39" fmla="*/ 62 h 176"/>
                  <a:gd name="T40" fmla="*/ 44 w 1142"/>
                  <a:gd name="T41" fmla="*/ 54 h 176"/>
                  <a:gd name="T42" fmla="*/ 68 w 1142"/>
                  <a:gd name="T43" fmla="*/ 46 h 176"/>
                  <a:gd name="T44" fmla="*/ 96 w 1142"/>
                  <a:gd name="T45" fmla="*/ 38 h 176"/>
                  <a:gd name="T46" fmla="*/ 128 w 1142"/>
                  <a:gd name="T47" fmla="*/ 32 h 176"/>
                  <a:gd name="T48" fmla="*/ 166 w 1142"/>
                  <a:gd name="T49" fmla="*/ 26 h 176"/>
                  <a:gd name="T50" fmla="*/ 250 w 1142"/>
                  <a:gd name="T51" fmla="*/ 14 h 176"/>
                  <a:gd name="T52" fmla="*/ 346 w 1142"/>
                  <a:gd name="T53" fmla="*/ 6 h 176"/>
                  <a:gd name="T54" fmla="*/ 454 w 1142"/>
                  <a:gd name="T55" fmla="*/ 2 h 176"/>
                  <a:gd name="T56" fmla="*/ 568 w 1142"/>
                  <a:gd name="T57" fmla="*/ 0 h 176"/>
                  <a:gd name="T58" fmla="*/ 568 w 1142"/>
                  <a:gd name="T59" fmla="*/ 0 h 176"/>
                  <a:gd name="T60" fmla="*/ 686 w 1142"/>
                  <a:gd name="T61" fmla="*/ 2 h 176"/>
                  <a:gd name="T62" fmla="*/ 794 w 1142"/>
                  <a:gd name="T63" fmla="*/ 6 h 176"/>
                  <a:gd name="T64" fmla="*/ 890 w 1142"/>
                  <a:gd name="T65" fmla="*/ 14 h 176"/>
                  <a:gd name="T66" fmla="*/ 976 w 1142"/>
                  <a:gd name="T67" fmla="*/ 26 h 176"/>
                  <a:gd name="T68" fmla="*/ 1012 w 1142"/>
                  <a:gd name="T69" fmla="*/ 32 h 176"/>
                  <a:gd name="T70" fmla="*/ 1044 w 1142"/>
                  <a:gd name="T71" fmla="*/ 38 h 176"/>
                  <a:gd name="T72" fmla="*/ 1072 w 1142"/>
                  <a:gd name="T73" fmla="*/ 46 h 176"/>
                  <a:gd name="T74" fmla="*/ 1096 w 1142"/>
                  <a:gd name="T75" fmla="*/ 54 h 176"/>
                  <a:gd name="T76" fmla="*/ 1116 w 1142"/>
                  <a:gd name="T77" fmla="*/ 62 h 176"/>
                  <a:gd name="T78" fmla="*/ 1130 w 1142"/>
                  <a:gd name="T79" fmla="*/ 70 h 176"/>
                  <a:gd name="T80" fmla="*/ 1138 w 1142"/>
                  <a:gd name="T81" fmla="*/ 78 h 176"/>
                  <a:gd name="T82" fmla="*/ 1140 w 1142"/>
                  <a:gd name="T83" fmla="*/ 84 h 176"/>
                  <a:gd name="T84" fmla="*/ 1142 w 1142"/>
                  <a:gd name="T85" fmla="*/ 88 h 176"/>
                  <a:gd name="T86" fmla="*/ 1142 w 1142"/>
                  <a:gd name="T87" fmla="*/ 88 h 176"/>
                  <a:gd name="T88" fmla="*/ 1140 w 1142"/>
                  <a:gd name="T89" fmla="*/ 92 h 176"/>
                  <a:gd name="T90" fmla="*/ 1138 w 1142"/>
                  <a:gd name="T91" fmla="*/ 96 h 176"/>
                  <a:gd name="T92" fmla="*/ 1130 w 1142"/>
                  <a:gd name="T93" fmla="*/ 106 h 176"/>
                  <a:gd name="T94" fmla="*/ 1116 w 1142"/>
                  <a:gd name="T95" fmla="*/ 114 h 176"/>
                  <a:gd name="T96" fmla="*/ 1096 w 1142"/>
                  <a:gd name="T97" fmla="*/ 122 h 176"/>
                  <a:gd name="T98" fmla="*/ 1072 w 1142"/>
                  <a:gd name="T99" fmla="*/ 130 h 176"/>
                  <a:gd name="T100" fmla="*/ 1044 w 1142"/>
                  <a:gd name="T101" fmla="*/ 136 h 176"/>
                  <a:gd name="T102" fmla="*/ 1012 w 1142"/>
                  <a:gd name="T103" fmla="*/ 144 h 176"/>
                  <a:gd name="T104" fmla="*/ 976 w 1142"/>
                  <a:gd name="T105" fmla="*/ 150 h 176"/>
                  <a:gd name="T106" fmla="*/ 890 w 1142"/>
                  <a:gd name="T107" fmla="*/ 162 h 176"/>
                  <a:gd name="T108" fmla="*/ 794 w 1142"/>
                  <a:gd name="T109" fmla="*/ 170 h 176"/>
                  <a:gd name="T110" fmla="*/ 686 w 1142"/>
                  <a:gd name="T111" fmla="*/ 176 h 176"/>
                  <a:gd name="T112" fmla="*/ 568 w 1142"/>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176"/>
                    </a:moveTo>
                    <a:lnTo>
                      <a:pt x="568" y="176"/>
                    </a:lnTo>
                    <a:lnTo>
                      <a:pt x="454" y="176"/>
                    </a:lnTo>
                    <a:lnTo>
                      <a:pt x="346" y="170"/>
                    </a:lnTo>
                    <a:lnTo>
                      <a:pt x="250" y="162"/>
                    </a:lnTo>
                    <a:lnTo>
                      <a:pt x="166"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6" y="26"/>
                    </a:lnTo>
                    <a:lnTo>
                      <a:pt x="250" y="14"/>
                    </a:lnTo>
                    <a:lnTo>
                      <a:pt x="346" y="6"/>
                    </a:lnTo>
                    <a:lnTo>
                      <a:pt x="454" y="2"/>
                    </a:lnTo>
                    <a:lnTo>
                      <a:pt x="568" y="0"/>
                    </a:lnTo>
                    <a:lnTo>
                      <a:pt x="568" y="0"/>
                    </a:lnTo>
                    <a:lnTo>
                      <a:pt x="686" y="2"/>
                    </a:lnTo>
                    <a:lnTo>
                      <a:pt x="794" y="6"/>
                    </a:lnTo>
                    <a:lnTo>
                      <a:pt x="890" y="14"/>
                    </a:lnTo>
                    <a:lnTo>
                      <a:pt x="976" y="26"/>
                    </a:lnTo>
                    <a:lnTo>
                      <a:pt x="1012" y="32"/>
                    </a:lnTo>
                    <a:lnTo>
                      <a:pt x="1044" y="38"/>
                    </a:lnTo>
                    <a:lnTo>
                      <a:pt x="1072" y="46"/>
                    </a:lnTo>
                    <a:lnTo>
                      <a:pt x="1096" y="54"/>
                    </a:lnTo>
                    <a:lnTo>
                      <a:pt x="1116" y="62"/>
                    </a:lnTo>
                    <a:lnTo>
                      <a:pt x="1130" y="70"/>
                    </a:lnTo>
                    <a:lnTo>
                      <a:pt x="1138" y="78"/>
                    </a:lnTo>
                    <a:lnTo>
                      <a:pt x="1140" y="84"/>
                    </a:lnTo>
                    <a:lnTo>
                      <a:pt x="1142" y="88"/>
                    </a:lnTo>
                    <a:lnTo>
                      <a:pt x="1142" y="88"/>
                    </a:lnTo>
                    <a:lnTo>
                      <a:pt x="1140" y="92"/>
                    </a:lnTo>
                    <a:lnTo>
                      <a:pt x="1138" y="96"/>
                    </a:lnTo>
                    <a:lnTo>
                      <a:pt x="1130" y="106"/>
                    </a:lnTo>
                    <a:lnTo>
                      <a:pt x="1116" y="114"/>
                    </a:lnTo>
                    <a:lnTo>
                      <a:pt x="1096" y="122"/>
                    </a:lnTo>
                    <a:lnTo>
                      <a:pt x="1072" y="130"/>
                    </a:lnTo>
                    <a:lnTo>
                      <a:pt x="1044" y="136"/>
                    </a:lnTo>
                    <a:lnTo>
                      <a:pt x="1012" y="144"/>
                    </a:lnTo>
                    <a:lnTo>
                      <a:pt x="976" y="150"/>
                    </a:lnTo>
                    <a:lnTo>
                      <a:pt x="890" y="162"/>
                    </a:lnTo>
                    <a:lnTo>
                      <a:pt x="794" y="170"/>
                    </a:lnTo>
                    <a:lnTo>
                      <a:pt x="686" y="176"/>
                    </a:lnTo>
                    <a:lnTo>
                      <a:pt x="568"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2" name="Freeform 750"/>
              <p:cNvSpPr>
                <a:spLocks/>
              </p:cNvSpPr>
              <p:nvPr/>
            </p:nvSpPr>
            <p:spPr bwMode="auto">
              <a:xfrm>
                <a:off x="3161" y="3604"/>
                <a:ext cx="1146" cy="178"/>
              </a:xfrm>
              <a:custGeom>
                <a:avLst/>
                <a:gdLst>
                  <a:gd name="T0" fmla="*/ 570 w 1146"/>
                  <a:gd name="T1" fmla="*/ 0 h 178"/>
                  <a:gd name="T2" fmla="*/ 570 w 1146"/>
                  <a:gd name="T3" fmla="*/ 0 h 178"/>
                  <a:gd name="T4" fmla="*/ 454 w 1146"/>
                  <a:gd name="T5" fmla="*/ 2 h 178"/>
                  <a:gd name="T6" fmla="*/ 348 w 1146"/>
                  <a:gd name="T7" fmla="*/ 6 h 178"/>
                  <a:gd name="T8" fmla="*/ 250 w 1146"/>
                  <a:gd name="T9" fmla="*/ 14 h 178"/>
                  <a:gd name="T10" fmla="*/ 166 w 1146"/>
                  <a:gd name="T11" fmla="*/ 24 h 178"/>
                  <a:gd name="T12" fmla="*/ 128 w 1146"/>
                  <a:gd name="T13" fmla="*/ 32 h 178"/>
                  <a:gd name="T14" fmla="*/ 96 w 1146"/>
                  <a:gd name="T15" fmla="*/ 38 h 178"/>
                  <a:gd name="T16" fmla="*/ 68 w 1146"/>
                  <a:gd name="T17" fmla="*/ 46 h 178"/>
                  <a:gd name="T18" fmla="*/ 44 w 1146"/>
                  <a:gd name="T19" fmla="*/ 52 h 178"/>
                  <a:gd name="T20" fmla="*/ 24 w 1146"/>
                  <a:gd name="T21" fmla="*/ 62 h 178"/>
                  <a:gd name="T22" fmla="*/ 10 w 1146"/>
                  <a:gd name="T23" fmla="*/ 70 h 178"/>
                  <a:gd name="T24" fmla="*/ 2 w 1146"/>
                  <a:gd name="T25" fmla="*/ 78 h 178"/>
                  <a:gd name="T26" fmla="*/ 0 w 1146"/>
                  <a:gd name="T27" fmla="*/ 84 h 178"/>
                  <a:gd name="T28" fmla="*/ 0 w 1146"/>
                  <a:gd name="T29" fmla="*/ 88 h 178"/>
                  <a:gd name="T30" fmla="*/ 0 w 1146"/>
                  <a:gd name="T31" fmla="*/ 88 h 178"/>
                  <a:gd name="T32" fmla="*/ 0 w 1146"/>
                  <a:gd name="T33" fmla="*/ 92 h 178"/>
                  <a:gd name="T34" fmla="*/ 2 w 1146"/>
                  <a:gd name="T35" fmla="*/ 96 h 178"/>
                  <a:gd name="T36" fmla="*/ 10 w 1146"/>
                  <a:gd name="T37" fmla="*/ 106 h 178"/>
                  <a:gd name="T38" fmla="*/ 24 w 1146"/>
                  <a:gd name="T39" fmla="*/ 114 h 178"/>
                  <a:gd name="T40" fmla="*/ 44 w 1146"/>
                  <a:gd name="T41" fmla="*/ 122 h 178"/>
                  <a:gd name="T42" fmla="*/ 68 w 1146"/>
                  <a:gd name="T43" fmla="*/ 130 h 178"/>
                  <a:gd name="T44" fmla="*/ 96 w 1146"/>
                  <a:gd name="T45" fmla="*/ 136 h 178"/>
                  <a:gd name="T46" fmla="*/ 128 w 1146"/>
                  <a:gd name="T47" fmla="*/ 144 h 178"/>
                  <a:gd name="T48" fmla="*/ 166 w 1146"/>
                  <a:gd name="T49" fmla="*/ 150 h 178"/>
                  <a:gd name="T50" fmla="*/ 250 w 1146"/>
                  <a:gd name="T51" fmla="*/ 162 h 178"/>
                  <a:gd name="T52" fmla="*/ 348 w 1146"/>
                  <a:gd name="T53" fmla="*/ 170 h 178"/>
                  <a:gd name="T54" fmla="*/ 454 w 1146"/>
                  <a:gd name="T55" fmla="*/ 176 h 178"/>
                  <a:gd name="T56" fmla="*/ 570 w 1146"/>
                  <a:gd name="T57" fmla="*/ 178 h 178"/>
                  <a:gd name="T58" fmla="*/ 570 w 1146"/>
                  <a:gd name="T59" fmla="*/ 178 h 178"/>
                  <a:gd name="T60" fmla="*/ 688 w 1146"/>
                  <a:gd name="T61" fmla="*/ 176 h 178"/>
                  <a:gd name="T62" fmla="*/ 796 w 1146"/>
                  <a:gd name="T63" fmla="*/ 170 h 178"/>
                  <a:gd name="T64" fmla="*/ 894 w 1146"/>
                  <a:gd name="T65" fmla="*/ 162 h 178"/>
                  <a:gd name="T66" fmla="*/ 978 w 1146"/>
                  <a:gd name="T67" fmla="*/ 150 h 178"/>
                  <a:gd name="T68" fmla="*/ 1016 w 1146"/>
                  <a:gd name="T69" fmla="*/ 144 h 178"/>
                  <a:gd name="T70" fmla="*/ 1048 w 1146"/>
                  <a:gd name="T71" fmla="*/ 136 h 178"/>
                  <a:gd name="T72" fmla="*/ 1076 w 1146"/>
                  <a:gd name="T73" fmla="*/ 130 h 178"/>
                  <a:gd name="T74" fmla="*/ 1100 w 1146"/>
                  <a:gd name="T75" fmla="*/ 122 h 178"/>
                  <a:gd name="T76" fmla="*/ 1120 w 1146"/>
                  <a:gd name="T77" fmla="*/ 114 h 178"/>
                  <a:gd name="T78" fmla="*/ 1134 w 1146"/>
                  <a:gd name="T79" fmla="*/ 106 h 178"/>
                  <a:gd name="T80" fmla="*/ 1142 w 1146"/>
                  <a:gd name="T81" fmla="*/ 96 h 178"/>
                  <a:gd name="T82" fmla="*/ 1144 w 1146"/>
                  <a:gd name="T83" fmla="*/ 92 h 178"/>
                  <a:gd name="T84" fmla="*/ 1146 w 1146"/>
                  <a:gd name="T85" fmla="*/ 88 h 178"/>
                  <a:gd name="T86" fmla="*/ 1146 w 1146"/>
                  <a:gd name="T87" fmla="*/ 88 h 178"/>
                  <a:gd name="T88" fmla="*/ 1144 w 1146"/>
                  <a:gd name="T89" fmla="*/ 84 h 178"/>
                  <a:gd name="T90" fmla="*/ 1142 w 1146"/>
                  <a:gd name="T91" fmla="*/ 78 h 178"/>
                  <a:gd name="T92" fmla="*/ 1134 w 1146"/>
                  <a:gd name="T93" fmla="*/ 70 h 178"/>
                  <a:gd name="T94" fmla="*/ 1120 w 1146"/>
                  <a:gd name="T95" fmla="*/ 62 h 178"/>
                  <a:gd name="T96" fmla="*/ 1100 w 1146"/>
                  <a:gd name="T97" fmla="*/ 52 h 178"/>
                  <a:gd name="T98" fmla="*/ 1076 w 1146"/>
                  <a:gd name="T99" fmla="*/ 46 h 178"/>
                  <a:gd name="T100" fmla="*/ 1048 w 1146"/>
                  <a:gd name="T101" fmla="*/ 38 h 178"/>
                  <a:gd name="T102" fmla="*/ 1016 w 1146"/>
                  <a:gd name="T103" fmla="*/ 32 h 178"/>
                  <a:gd name="T104" fmla="*/ 978 w 1146"/>
                  <a:gd name="T105" fmla="*/ 24 h 178"/>
                  <a:gd name="T106" fmla="*/ 894 w 1146"/>
                  <a:gd name="T107" fmla="*/ 14 h 178"/>
                  <a:gd name="T108" fmla="*/ 796 w 1146"/>
                  <a:gd name="T109" fmla="*/ 6 h 178"/>
                  <a:gd name="T110" fmla="*/ 688 w 1146"/>
                  <a:gd name="T111" fmla="*/ 2 h 178"/>
                  <a:gd name="T112" fmla="*/ 570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0" y="0"/>
                    </a:moveTo>
                    <a:lnTo>
                      <a:pt x="570" y="0"/>
                    </a:lnTo>
                    <a:lnTo>
                      <a:pt x="454" y="2"/>
                    </a:lnTo>
                    <a:lnTo>
                      <a:pt x="348" y="6"/>
                    </a:lnTo>
                    <a:lnTo>
                      <a:pt x="250" y="14"/>
                    </a:lnTo>
                    <a:lnTo>
                      <a:pt x="166" y="24"/>
                    </a:lnTo>
                    <a:lnTo>
                      <a:pt x="128" y="32"/>
                    </a:lnTo>
                    <a:lnTo>
                      <a:pt x="96" y="38"/>
                    </a:lnTo>
                    <a:lnTo>
                      <a:pt x="68" y="46"/>
                    </a:lnTo>
                    <a:lnTo>
                      <a:pt x="44" y="52"/>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8" y="170"/>
                    </a:lnTo>
                    <a:lnTo>
                      <a:pt x="454" y="176"/>
                    </a:lnTo>
                    <a:lnTo>
                      <a:pt x="570" y="178"/>
                    </a:lnTo>
                    <a:lnTo>
                      <a:pt x="570" y="178"/>
                    </a:lnTo>
                    <a:lnTo>
                      <a:pt x="688" y="176"/>
                    </a:lnTo>
                    <a:lnTo>
                      <a:pt x="796" y="170"/>
                    </a:lnTo>
                    <a:lnTo>
                      <a:pt x="894" y="162"/>
                    </a:lnTo>
                    <a:lnTo>
                      <a:pt x="978" y="150"/>
                    </a:lnTo>
                    <a:lnTo>
                      <a:pt x="1016" y="144"/>
                    </a:lnTo>
                    <a:lnTo>
                      <a:pt x="1048" y="136"/>
                    </a:lnTo>
                    <a:lnTo>
                      <a:pt x="1076" y="130"/>
                    </a:lnTo>
                    <a:lnTo>
                      <a:pt x="1100" y="122"/>
                    </a:lnTo>
                    <a:lnTo>
                      <a:pt x="1120" y="114"/>
                    </a:lnTo>
                    <a:lnTo>
                      <a:pt x="1134" y="106"/>
                    </a:lnTo>
                    <a:lnTo>
                      <a:pt x="1142" y="96"/>
                    </a:lnTo>
                    <a:lnTo>
                      <a:pt x="1144" y="92"/>
                    </a:lnTo>
                    <a:lnTo>
                      <a:pt x="1146" y="88"/>
                    </a:lnTo>
                    <a:lnTo>
                      <a:pt x="1146" y="88"/>
                    </a:lnTo>
                    <a:lnTo>
                      <a:pt x="1144" y="84"/>
                    </a:lnTo>
                    <a:lnTo>
                      <a:pt x="1142" y="78"/>
                    </a:lnTo>
                    <a:lnTo>
                      <a:pt x="1134" y="70"/>
                    </a:lnTo>
                    <a:lnTo>
                      <a:pt x="1120" y="62"/>
                    </a:lnTo>
                    <a:lnTo>
                      <a:pt x="1100" y="52"/>
                    </a:lnTo>
                    <a:lnTo>
                      <a:pt x="1076" y="46"/>
                    </a:lnTo>
                    <a:lnTo>
                      <a:pt x="1048" y="38"/>
                    </a:lnTo>
                    <a:lnTo>
                      <a:pt x="1016" y="32"/>
                    </a:lnTo>
                    <a:lnTo>
                      <a:pt x="978" y="24"/>
                    </a:lnTo>
                    <a:lnTo>
                      <a:pt x="894" y="14"/>
                    </a:lnTo>
                    <a:lnTo>
                      <a:pt x="796" y="6"/>
                    </a:lnTo>
                    <a:lnTo>
                      <a:pt x="688" y="2"/>
                    </a:lnTo>
                    <a:lnTo>
                      <a:pt x="5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3" name="Freeform 751"/>
              <p:cNvSpPr>
                <a:spLocks noEditPoints="1"/>
              </p:cNvSpPr>
              <p:nvPr/>
            </p:nvSpPr>
            <p:spPr bwMode="auto">
              <a:xfrm>
                <a:off x="3163" y="3604"/>
                <a:ext cx="1142" cy="176"/>
              </a:xfrm>
              <a:custGeom>
                <a:avLst/>
                <a:gdLst>
                  <a:gd name="T0" fmla="*/ 568 w 1142"/>
                  <a:gd name="T1" fmla="*/ 176 h 176"/>
                  <a:gd name="T2" fmla="*/ 346 w 1142"/>
                  <a:gd name="T3" fmla="*/ 170 h 176"/>
                  <a:gd name="T4" fmla="*/ 166 w 1142"/>
                  <a:gd name="T5" fmla="*/ 150 h 176"/>
                  <a:gd name="T6" fmla="*/ 98 w 1142"/>
                  <a:gd name="T7" fmla="*/ 136 h 176"/>
                  <a:gd name="T8" fmla="*/ 46 w 1142"/>
                  <a:gd name="T9" fmla="*/ 122 h 176"/>
                  <a:gd name="T10" fmla="*/ 12 w 1142"/>
                  <a:gd name="T11" fmla="*/ 106 h 176"/>
                  <a:gd name="T12" fmla="*/ 2 w 1142"/>
                  <a:gd name="T13" fmla="*/ 92 h 176"/>
                  <a:gd name="T14" fmla="*/ 2 w 1142"/>
                  <a:gd name="T15" fmla="*/ 88 h 176"/>
                  <a:gd name="T16" fmla="*/ 4 w 1142"/>
                  <a:gd name="T17" fmla="*/ 78 h 176"/>
                  <a:gd name="T18" fmla="*/ 26 w 1142"/>
                  <a:gd name="T19" fmla="*/ 62 h 176"/>
                  <a:gd name="T20" fmla="*/ 70 w 1142"/>
                  <a:gd name="T21" fmla="*/ 46 h 176"/>
                  <a:gd name="T22" fmla="*/ 130 w 1142"/>
                  <a:gd name="T23" fmla="*/ 32 h 176"/>
                  <a:gd name="T24" fmla="*/ 250 w 1142"/>
                  <a:gd name="T25" fmla="*/ 14 h 176"/>
                  <a:gd name="T26" fmla="*/ 454 w 1142"/>
                  <a:gd name="T27" fmla="*/ 2 h 176"/>
                  <a:gd name="T28" fmla="*/ 568 w 1142"/>
                  <a:gd name="T29" fmla="*/ 0 h 176"/>
                  <a:gd name="T30" fmla="*/ 792 w 1142"/>
                  <a:gd name="T31" fmla="*/ 8 h 176"/>
                  <a:gd name="T32" fmla="*/ 974 w 1142"/>
                  <a:gd name="T33" fmla="*/ 26 h 176"/>
                  <a:gd name="T34" fmla="*/ 1042 w 1142"/>
                  <a:gd name="T35" fmla="*/ 38 h 176"/>
                  <a:gd name="T36" fmla="*/ 1094 w 1142"/>
                  <a:gd name="T37" fmla="*/ 54 h 176"/>
                  <a:gd name="T38" fmla="*/ 1128 w 1142"/>
                  <a:gd name="T39" fmla="*/ 70 h 176"/>
                  <a:gd name="T40" fmla="*/ 1138 w 1142"/>
                  <a:gd name="T41" fmla="*/ 84 h 176"/>
                  <a:gd name="T42" fmla="*/ 1140 w 1142"/>
                  <a:gd name="T43" fmla="*/ 88 h 176"/>
                  <a:gd name="T44" fmla="*/ 1136 w 1142"/>
                  <a:gd name="T45" fmla="*/ 96 h 176"/>
                  <a:gd name="T46" fmla="*/ 1114 w 1142"/>
                  <a:gd name="T47" fmla="*/ 114 h 176"/>
                  <a:gd name="T48" fmla="*/ 1072 w 1142"/>
                  <a:gd name="T49" fmla="*/ 130 h 176"/>
                  <a:gd name="T50" fmla="*/ 1010 w 1142"/>
                  <a:gd name="T51" fmla="*/ 144 h 176"/>
                  <a:gd name="T52" fmla="*/ 890 w 1142"/>
                  <a:gd name="T53" fmla="*/ 160 h 176"/>
                  <a:gd name="T54" fmla="*/ 684 w 1142"/>
                  <a:gd name="T55" fmla="*/ 174 h 176"/>
                  <a:gd name="T56" fmla="*/ 568 w 1142"/>
                  <a:gd name="T57" fmla="*/ 0 h 176"/>
                  <a:gd name="T58" fmla="*/ 454 w 1142"/>
                  <a:gd name="T59" fmla="*/ 2 h 176"/>
                  <a:gd name="T60" fmla="*/ 250 w 1142"/>
                  <a:gd name="T61" fmla="*/ 14 h 176"/>
                  <a:gd name="T62" fmla="*/ 128 w 1142"/>
                  <a:gd name="T63" fmla="*/ 32 h 176"/>
                  <a:gd name="T64" fmla="*/ 68 w 1142"/>
                  <a:gd name="T65" fmla="*/ 46 h 176"/>
                  <a:gd name="T66" fmla="*/ 24 w 1142"/>
                  <a:gd name="T67" fmla="*/ 62 h 176"/>
                  <a:gd name="T68" fmla="*/ 2 w 1142"/>
                  <a:gd name="T69" fmla="*/ 78 h 176"/>
                  <a:gd name="T70" fmla="*/ 0 w 1142"/>
                  <a:gd name="T71" fmla="*/ 88 h 176"/>
                  <a:gd name="T72" fmla="*/ 0 w 1142"/>
                  <a:gd name="T73" fmla="*/ 92 h 176"/>
                  <a:gd name="T74" fmla="*/ 10 w 1142"/>
                  <a:gd name="T75" fmla="*/ 106 h 176"/>
                  <a:gd name="T76" fmla="*/ 44 w 1142"/>
                  <a:gd name="T77" fmla="*/ 122 h 176"/>
                  <a:gd name="T78" fmla="*/ 96 w 1142"/>
                  <a:gd name="T79" fmla="*/ 136 h 176"/>
                  <a:gd name="T80" fmla="*/ 166 w 1142"/>
                  <a:gd name="T81" fmla="*/ 150 h 176"/>
                  <a:gd name="T82" fmla="*/ 346 w 1142"/>
                  <a:gd name="T83" fmla="*/ 170 h 176"/>
                  <a:gd name="T84" fmla="*/ 568 w 1142"/>
                  <a:gd name="T85" fmla="*/ 176 h 176"/>
                  <a:gd name="T86" fmla="*/ 686 w 1142"/>
                  <a:gd name="T87" fmla="*/ 176 h 176"/>
                  <a:gd name="T88" fmla="*/ 890 w 1142"/>
                  <a:gd name="T89" fmla="*/ 162 h 176"/>
                  <a:gd name="T90" fmla="*/ 1012 w 1142"/>
                  <a:gd name="T91" fmla="*/ 144 h 176"/>
                  <a:gd name="T92" fmla="*/ 1072 w 1142"/>
                  <a:gd name="T93" fmla="*/ 130 h 176"/>
                  <a:gd name="T94" fmla="*/ 1116 w 1142"/>
                  <a:gd name="T95" fmla="*/ 114 h 176"/>
                  <a:gd name="T96" fmla="*/ 1138 w 1142"/>
                  <a:gd name="T97" fmla="*/ 96 h 176"/>
                  <a:gd name="T98" fmla="*/ 1142 w 1142"/>
                  <a:gd name="T99" fmla="*/ 88 h 176"/>
                  <a:gd name="T100" fmla="*/ 1140 w 1142"/>
                  <a:gd name="T101" fmla="*/ 84 h 176"/>
                  <a:gd name="T102" fmla="*/ 1130 w 1142"/>
                  <a:gd name="T103" fmla="*/ 70 h 176"/>
                  <a:gd name="T104" fmla="*/ 1096 w 1142"/>
                  <a:gd name="T105" fmla="*/ 54 h 176"/>
                  <a:gd name="T106" fmla="*/ 1044 w 1142"/>
                  <a:gd name="T107" fmla="*/ 38 h 176"/>
                  <a:gd name="T108" fmla="*/ 976 w 1142"/>
                  <a:gd name="T109" fmla="*/ 26 h 176"/>
                  <a:gd name="T110" fmla="*/ 794 w 1142"/>
                  <a:gd name="T111" fmla="*/ 6 h 176"/>
                  <a:gd name="T112" fmla="*/ 568 w 114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176"/>
                    </a:moveTo>
                    <a:lnTo>
                      <a:pt x="568" y="176"/>
                    </a:lnTo>
                    <a:lnTo>
                      <a:pt x="454" y="174"/>
                    </a:lnTo>
                    <a:lnTo>
                      <a:pt x="346" y="170"/>
                    </a:lnTo>
                    <a:lnTo>
                      <a:pt x="250" y="160"/>
                    </a:lnTo>
                    <a:lnTo>
                      <a:pt x="166"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50" y="14"/>
                    </a:lnTo>
                    <a:lnTo>
                      <a:pt x="346" y="8"/>
                    </a:lnTo>
                    <a:lnTo>
                      <a:pt x="454" y="2"/>
                    </a:lnTo>
                    <a:lnTo>
                      <a:pt x="568" y="0"/>
                    </a:lnTo>
                    <a:lnTo>
                      <a:pt x="568" y="0"/>
                    </a:lnTo>
                    <a:lnTo>
                      <a:pt x="684" y="2"/>
                    </a:lnTo>
                    <a:lnTo>
                      <a:pt x="792" y="8"/>
                    </a:lnTo>
                    <a:lnTo>
                      <a:pt x="890" y="14"/>
                    </a:lnTo>
                    <a:lnTo>
                      <a:pt x="974" y="26"/>
                    </a:lnTo>
                    <a:lnTo>
                      <a:pt x="1010" y="32"/>
                    </a:lnTo>
                    <a:lnTo>
                      <a:pt x="1042" y="38"/>
                    </a:lnTo>
                    <a:lnTo>
                      <a:pt x="1072" y="46"/>
                    </a:lnTo>
                    <a:lnTo>
                      <a:pt x="1094" y="54"/>
                    </a:lnTo>
                    <a:lnTo>
                      <a:pt x="1114" y="62"/>
                    </a:lnTo>
                    <a:lnTo>
                      <a:pt x="1128" y="70"/>
                    </a:lnTo>
                    <a:lnTo>
                      <a:pt x="1136" y="78"/>
                    </a:lnTo>
                    <a:lnTo>
                      <a:pt x="1138" y="84"/>
                    </a:lnTo>
                    <a:lnTo>
                      <a:pt x="1140" y="88"/>
                    </a:lnTo>
                    <a:lnTo>
                      <a:pt x="1140" y="88"/>
                    </a:lnTo>
                    <a:lnTo>
                      <a:pt x="1138" y="92"/>
                    </a:lnTo>
                    <a:lnTo>
                      <a:pt x="1136" y="96"/>
                    </a:lnTo>
                    <a:lnTo>
                      <a:pt x="1128" y="106"/>
                    </a:lnTo>
                    <a:lnTo>
                      <a:pt x="1114" y="114"/>
                    </a:lnTo>
                    <a:lnTo>
                      <a:pt x="1094" y="122"/>
                    </a:lnTo>
                    <a:lnTo>
                      <a:pt x="1072" y="130"/>
                    </a:lnTo>
                    <a:lnTo>
                      <a:pt x="1042" y="136"/>
                    </a:lnTo>
                    <a:lnTo>
                      <a:pt x="1010" y="144"/>
                    </a:lnTo>
                    <a:lnTo>
                      <a:pt x="974" y="150"/>
                    </a:lnTo>
                    <a:lnTo>
                      <a:pt x="890" y="160"/>
                    </a:lnTo>
                    <a:lnTo>
                      <a:pt x="792" y="170"/>
                    </a:lnTo>
                    <a:lnTo>
                      <a:pt x="684" y="174"/>
                    </a:lnTo>
                    <a:lnTo>
                      <a:pt x="568" y="176"/>
                    </a:lnTo>
                    <a:close/>
                    <a:moveTo>
                      <a:pt x="568" y="0"/>
                    </a:moveTo>
                    <a:lnTo>
                      <a:pt x="568" y="0"/>
                    </a:lnTo>
                    <a:lnTo>
                      <a:pt x="454" y="2"/>
                    </a:lnTo>
                    <a:lnTo>
                      <a:pt x="346" y="6"/>
                    </a:lnTo>
                    <a:lnTo>
                      <a:pt x="250" y="14"/>
                    </a:lnTo>
                    <a:lnTo>
                      <a:pt x="166"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6" y="170"/>
                    </a:lnTo>
                    <a:lnTo>
                      <a:pt x="454" y="176"/>
                    </a:lnTo>
                    <a:lnTo>
                      <a:pt x="568" y="176"/>
                    </a:lnTo>
                    <a:lnTo>
                      <a:pt x="568" y="176"/>
                    </a:lnTo>
                    <a:lnTo>
                      <a:pt x="686" y="176"/>
                    </a:lnTo>
                    <a:lnTo>
                      <a:pt x="794" y="170"/>
                    </a:lnTo>
                    <a:lnTo>
                      <a:pt x="890" y="162"/>
                    </a:lnTo>
                    <a:lnTo>
                      <a:pt x="976" y="150"/>
                    </a:lnTo>
                    <a:lnTo>
                      <a:pt x="1012" y="144"/>
                    </a:lnTo>
                    <a:lnTo>
                      <a:pt x="1044" y="136"/>
                    </a:lnTo>
                    <a:lnTo>
                      <a:pt x="1072" y="130"/>
                    </a:lnTo>
                    <a:lnTo>
                      <a:pt x="1096" y="122"/>
                    </a:lnTo>
                    <a:lnTo>
                      <a:pt x="1116" y="114"/>
                    </a:lnTo>
                    <a:lnTo>
                      <a:pt x="1130" y="106"/>
                    </a:lnTo>
                    <a:lnTo>
                      <a:pt x="1138" y="96"/>
                    </a:lnTo>
                    <a:lnTo>
                      <a:pt x="1140" y="92"/>
                    </a:lnTo>
                    <a:lnTo>
                      <a:pt x="1142" y="88"/>
                    </a:lnTo>
                    <a:lnTo>
                      <a:pt x="1142" y="88"/>
                    </a:lnTo>
                    <a:lnTo>
                      <a:pt x="1140" y="84"/>
                    </a:lnTo>
                    <a:lnTo>
                      <a:pt x="1138" y="78"/>
                    </a:lnTo>
                    <a:lnTo>
                      <a:pt x="1130" y="70"/>
                    </a:lnTo>
                    <a:lnTo>
                      <a:pt x="1116" y="62"/>
                    </a:lnTo>
                    <a:lnTo>
                      <a:pt x="1096" y="54"/>
                    </a:lnTo>
                    <a:lnTo>
                      <a:pt x="1072" y="46"/>
                    </a:lnTo>
                    <a:lnTo>
                      <a:pt x="1044" y="38"/>
                    </a:lnTo>
                    <a:lnTo>
                      <a:pt x="1012" y="32"/>
                    </a:lnTo>
                    <a:lnTo>
                      <a:pt x="976" y="26"/>
                    </a:lnTo>
                    <a:lnTo>
                      <a:pt x="890" y="14"/>
                    </a:lnTo>
                    <a:lnTo>
                      <a:pt x="794" y="6"/>
                    </a:lnTo>
                    <a:lnTo>
                      <a:pt x="686" y="2"/>
                    </a:lnTo>
                    <a:lnTo>
                      <a:pt x="56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4" name="Freeform 752"/>
              <p:cNvSpPr>
                <a:spLocks/>
              </p:cNvSpPr>
              <p:nvPr/>
            </p:nvSpPr>
            <p:spPr bwMode="auto">
              <a:xfrm>
                <a:off x="3165" y="3604"/>
                <a:ext cx="1138" cy="176"/>
              </a:xfrm>
              <a:custGeom>
                <a:avLst/>
                <a:gdLst>
                  <a:gd name="T0" fmla="*/ 566 w 1138"/>
                  <a:gd name="T1" fmla="*/ 176 h 176"/>
                  <a:gd name="T2" fmla="*/ 566 w 1138"/>
                  <a:gd name="T3" fmla="*/ 176 h 176"/>
                  <a:gd name="T4" fmla="*/ 452 w 1138"/>
                  <a:gd name="T5" fmla="*/ 174 h 176"/>
                  <a:gd name="T6" fmla="*/ 344 w 1138"/>
                  <a:gd name="T7" fmla="*/ 170 h 176"/>
                  <a:gd name="T8" fmla="*/ 248 w 1138"/>
                  <a:gd name="T9" fmla="*/ 160 h 176"/>
                  <a:gd name="T10" fmla="*/ 164 w 1138"/>
                  <a:gd name="T11" fmla="*/ 150 h 176"/>
                  <a:gd name="T12" fmla="*/ 128 w 1138"/>
                  <a:gd name="T13" fmla="*/ 144 h 176"/>
                  <a:gd name="T14" fmla="*/ 96 w 1138"/>
                  <a:gd name="T15" fmla="*/ 136 h 176"/>
                  <a:gd name="T16" fmla="*/ 68 w 1138"/>
                  <a:gd name="T17" fmla="*/ 130 h 176"/>
                  <a:gd name="T18" fmla="*/ 44 w 1138"/>
                  <a:gd name="T19" fmla="*/ 122 h 176"/>
                  <a:gd name="T20" fmla="*/ 24 w 1138"/>
                  <a:gd name="T21" fmla="*/ 114 h 176"/>
                  <a:gd name="T22" fmla="*/ 10 w 1138"/>
                  <a:gd name="T23" fmla="*/ 106 h 176"/>
                  <a:gd name="T24" fmla="*/ 2 w 1138"/>
                  <a:gd name="T25" fmla="*/ 96 h 176"/>
                  <a:gd name="T26" fmla="*/ 0 w 1138"/>
                  <a:gd name="T27" fmla="*/ 92 h 176"/>
                  <a:gd name="T28" fmla="*/ 0 w 1138"/>
                  <a:gd name="T29" fmla="*/ 88 h 176"/>
                  <a:gd name="T30" fmla="*/ 0 w 1138"/>
                  <a:gd name="T31" fmla="*/ 88 h 176"/>
                  <a:gd name="T32" fmla="*/ 0 w 1138"/>
                  <a:gd name="T33" fmla="*/ 84 h 176"/>
                  <a:gd name="T34" fmla="*/ 2 w 1138"/>
                  <a:gd name="T35" fmla="*/ 78 h 176"/>
                  <a:gd name="T36" fmla="*/ 10 w 1138"/>
                  <a:gd name="T37" fmla="*/ 70 h 176"/>
                  <a:gd name="T38" fmla="*/ 24 w 1138"/>
                  <a:gd name="T39" fmla="*/ 62 h 176"/>
                  <a:gd name="T40" fmla="*/ 44 w 1138"/>
                  <a:gd name="T41" fmla="*/ 54 h 176"/>
                  <a:gd name="T42" fmla="*/ 68 w 1138"/>
                  <a:gd name="T43" fmla="*/ 46 h 176"/>
                  <a:gd name="T44" fmla="*/ 96 w 1138"/>
                  <a:gd name="T45" fmla="*/ 38 h 176"/>
                  <a:gd name="T46" fmla="*/ 128 w 1138"/>
                  <a:gd name="T47" fmla="*/ 32 h 176"/>
                  <a:gd name="T48" fmla="*/ 164 w 1138"/>
                  <a:gd name="T49" fmla="*/ 26 h 176"/>
                  <a:gd name="T50" fmla="*/ 248 w 1138"/>
                  <a:gd name="T51" fmla="*/ 14 h 176"/>
                  <a:gd name="T52" fmla="*/ 344 w 1138"/>
                  <a:gd name="T53" fmla="*/ 8 h 176"/>
                  <a:gd name="T54" fmla="*/ 452 w 1138"/>
                  <a:gd name="T55" fmla="*/ 2 h 176"/>
                  <a:gd name="T56" fmla="*/ 566 w 1138"/>
                  <a:gd name="T57" fmla="*/ 0 h 176"/>
                  <a:gd name="T58" fmla="*/ 566 w 1138"/>
                  <a:gd name="T59" fmla="*/ 0 h 176"/>
                  <a:gd name="T60" fmla="*/ 682 w 1138"/>
                  <a:gd name="T61" fmla="*/ 2 h 176"/>
                  <a:gd name="T62" fmla="*/ 790 w 1138"/>
                  <a:gd name="T63" fmla="*/ 8 h 176"/>
                  <a:gd name="T64" fmla="*/ 888 w 1138"/>
                  <a:gd name="T65" fmla="*/ 14 h 176"/>
                  <a:gd name="T66" fmla="*/ 972 w 1138"/>
                  <a:gd name="T67" fmla="*/ 26 h 176"/>
                  <a:gd name="T68" fmla="*/ 1008 w 1138"/>
                  <a:gd name="T69" fmla="*/ 32 h 176"/>
                  <a:gd name="T70" fmla="*/ 1040 w 1138"/>
                  <a:gd name="T71" fmla="*/ 38 h 176"/>
                  <a:gd name="T72" fmla="*/ 1070 w 1138"/>
                  <a:gd name="T73" fmla="*/ 46 h 176"/>
                  <a:gd name="T74" fmla="*/ 1092 w 1138"/>
                  <a:gd name="T75" fmla="*/ 54 h 176"/>
                  <a:gd name="T76" fmla="*/ 1112 w 1138"/>
                  <a:gd name="T77" fmla="*/ 62 h 176"/>
                  <a:gd name="T78" fmla="*/ 1126 w 1138"/>
                  <a:gd name="T79" fmla="*/ 70 h 176"/>
                  <a:gd name="T80" fmla="*/ 1134 w 1138"/>
                  <a:gd name="T81" fmla="*/ 78 h 176"/>
                  <a:gd name="T82" fmla="*/ 1136 w 1138"/>
                  <a:gd name="T83" fmla="*/ 84 h 176"/>
                  <a:gd name="T84" fmla="*/ 1138 w 1138"/>
                  <a:gd name="T85" fmla="*/ 88 h 176"/>
                  <a:gd name="T86" fmla="*/ 1138 w 1138"/>
                  <a:gd name="T87" fmla="*/ 88 h 176"/>
                  <a:gd name="T88" fmla="*/ 1136 w 1138"/>
                  <a:gd name="T89" fmla="*/ 92 h 176"/>
                  <a:gd name="T90" fmla="*/ 1134 w 1138"/>
                  <a:gd name="T91" fmla="*/ 96 h 176"/>
                  <a:gd name="T92" fmla="*/ 1126 w 1138"/>
                  <a:gd name="T93" fmla="*/ 106 h 176"/>
                  <a:gd name="T94" fmla="*/ 1112 w 1138"/>
                  <a:gd name="T95" fmla="*/ 114 h 176"/>
                  <a:gd name="T96" fmla="*/ 1092 w 1138"/>
                  <a:gd name="T97" fmla="*/ 122 h 176"/>
                  <a:gd name="T98" fmla="*/ 1070 w 1138"/>
                  <a:gd name="T99" fmla="*/ 130 h 176"/>
                  <a:gd name="T100" fmla="*/ 1040 w 1138"/>
                  <a:gd name="T101" fmla="*/ 136 h 176"/>
                  <a:gd name="T102" fmla="*/ 1008 w 1138"/>
                  <a:gd name="T103" fmla="*/ 144 h 176"/>
                  <a:gd name="T104" fmla="*/ 972 w 1138"/>
                  <a:gd name="T105" fmla="*/ 150 h 176"/>
                  <a:gd name="T106" fmla="*/ 888 w 1138"/>
                  <a:gd name="T107" fmla="*/ 160 h 176"/>
                  <a:gd name="T108" fmla="*/ 790 w 1138"/>
                  <a:gd name="T109" fmla="*/ 170 h 176"/>
                  <a:gd name="T110" fmla="*/ 682 w 1138"/>
                  <a:gd name="T111" fmla="*/ 174 h 176"/>
                  <a:gd name="T112" fmla="*/ 566 w 1138"/>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176"/>
                    </a:moveTo>
                    <a:lnTo>
                      <a:pt x="566" y="176"/>
                    </a:lnTo>
                    <a:lnTo>
                      <a:pt x="452" y="174"/>
                    </a:lnTo>
                    <a:lnTo>
                      <a:pt x="344" y="170"/>
                    </a:lnTo>
                    <a:lnTo>
                      <a:pt x="248" y="160"/>
                    </a:lnTo>
                    <a:lnTo>
                      <a:pt x="164"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4" y="26"/>
                    </a:lnTo>
                    <a:lnTo>
                      <a:pt x="248" y="14"/>
                    </a:lnTo>
                    <a:lnTo>
                      <a:pt x="344" y="8"/>
                    </a:lnTo>
                    <a:lnTo>
                      <a:pt x="452" y="2"/>
                    </a:lnTo>
                    <a:lnTo>
                      <a:pt x="566" y="0"/>
                    </a:lnTo>
                    <a:lnTo>
                      <a:pt x="566" y="0"/>
                    </a:lnTo>
                    <a:lnTo>
                      <a:pt x="682" y="2"/>
                    </a:lnTo>
                    <a:lnTo>
                      <a:pt x="790" y="8"/>
                    </a:lnTo>
                    <a:lnTo>
                      <a:pt x="888" y="14"/>
                    </a:lnTo>
                    <a:lnTo>
                      <a:pt x="972" y="26"/>
                    </a:lnTo>
                    <a:lnTo>
                      <a:pt x="1008" y="32"/>
                    </a:lnTo>
                    <a:lnTo>
                      <a:pt x="1040" y="38"/>
                    </a:lnTo>
                    <a:lnTo>
                      <a:pt x="1070" y="46"/>
                    </a:lnTo>
                    <a:lnTo>
                      <a:pt x="1092" y="54"/>
                    </a:lnTo>
                    <a:lnTo>
                      <a:pt x="1112" y="62"/>
                    </a:lnTo>
                    <a:lnTo>
                      <a:pt x="1126" y="70"/>
                    </a:lnTo>
                    <a:lnTo>
                      <a:pt x="1134" y="78"/>
                    </a:lnTo>
                    <a:lnTo>
                      <a:pt x="1136" y="84"/>
                    </a:lnTo>
                    <a:lnTo>
                      <a:pt x="1138" y="88"/>
                    </a:lnTo>
                    <a:lnTo>
                      <a:pt x="1138" y="88"/>
                    </a:lnTo>
                    <a:lnTo>
                      <a:pt x="1136" y="92"/>
                    </a:lnTo>
                    <a:lnTo>
                      <a:pt x="1134" y="96"/>
                    </a:lnTo>
                    <a:lnTo>
                      <a:pt x="1126" y="106"/>
                    </a:lnTo>
                    <a:lnTo>
                      <a:pt x="1112" y="114"/>
                    </a:lnTo>
                    <a:lnTo>
                      <a:pt x="1092" y="122"/>
                    </a:lnTo>
                    <a:lnTo>
                      <a:pt x="1070" y="130"/>
                    </a:lnTo>
                    <a:lnTo>
                      <a:pt x="1040" y="136"/>
                    </a:lnTo>
                    <a:lnTo>
                      <a:pt x="1008" y="144"/>
                    </a:lnTo>
                    <a:lnTo>
                      <a:pt x="972" y="150"/>
                    </a:lnTo>
                    <a:lnTo>
                      <a:pt x="888" y="160"/>
                    </a:lnTo>
                    <a:lnTo>
                      <a:pt x="790" y="170"/>
                    </a:lnTo>
                    <a:lnTo>
                      <a:pt x="682" y="174"/>
                    </a:lnTo>
                    <a:lnTo>
                      <a:pt x="566"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5" name="Freeform 753"/>
              <p:cNvSpPr>
                <a:spLocks/>
              </p:cNvSpPr>
              <p:nvPr/>
            </p:nvSpPr>
            <p:spPr bwMode="auto">
              <a:xfrm>
                <a:off x="3163" y="3604"/>
                <a:ext cx="1142" cy="176"/>
              </a:xfrm>
              <a:custGeom>
                <a:avLst/>
                <a:gdLst>
                  <a:gd name="T0" fmla="*/ 568 w 1142"/>
                  <a:gd name="T1" fmla="*/ 0 h 176"/>
                  <a:gd name="T2" fmla="*/ 568 w 1142"/>
                  <a:gd name="T3" fmla="*/ 0 h 176"/>
                  <a:gd name="T4" fmla="*/ 454 w 1142"/>
                  <a:gd name="T5" fmla="*/ 2 h 176"/>
                  <a:gd name="T6" fmla="*/ 346 w 1142"/>
                  <a:gd name="T7" fmla="*/ 6 h 176"/>
                  <a:gd name="T8" fmla="*/ 250 w 1142"/>
                  <a:gd name="T9" fmla="*/ 14 h 176"/>
                  <a:gd name="T10" fmla="*/ 166 w 1142"/>
                  <a:gd name="T11" fmla="*/ 26 h 176"/>
                  <a:gd name="T12" fmla="*/ 128 w 1142"/>
                  <a:gd name="T13" fmla="*/ 32 h 176"/>
                  <a:gd name="T14" fmla="*/ 96 w 1142"/>
                  <a:gd name="T15" fmla="*/ 38 h 176"/>
                  <a:gd name="T16" fmla="*/ 68 w 1142"/>
                  <a:gd name="T17" fmla="*/ 46 h 176"/>
                  <a:gd name="T18" fmla="*/ 44 w 1142"/>
                  <a:gd name="T19" fmla="*/ 54 h 176"/>
                  <a:gd name="T20" fmla="*/ 24 w 1142"/>
                  <a:gd name="T21" fmla="*/ 62 h 176"/>
                  <a:gd name="T22" fmla="*/ 10 w 1142"/>
                  <a:gd name="T23" fmla="*/ 70 h 176"/>
                  <a:gd name="T24" fmla="*/ 2 w 1142"/>
                  <a:gd name="T25" fmla="*/ 78 h 176"/>
                  <a:gd name="T26" fmla="*/ 0 w 1142"/>
                  <a:gd name="T27" fmla="*/ 84 h 176"/>
                  <a:gd name="T28" fmla="*/ 0 w 1142"/>
                  <a:gd name="T29" fmla="*/ 88 h 176"/>
                  <a:gd name="T30" fmla="*/ 0 w 1142"/>
                  <a:gd name="T31" fmla="*/ 88 h 176"/>
                  <a:gd name="T32" fmla="*/ 0 w 1142"/>
                  <a:gd name="T33" fmla="*/ 92 h 176"/>
                  <a:gd name="T34" fmla="*/ 2 w 1142"/>
                  <a:gd name="T35" fmla="*/ 96 h 176"/>
                  <a:gd name="T36" fmla="*/ 10 w 1142"/>
                  <a:gd name="T37" fmla="*/ 106 h 176"/>
                  <a:gd name="T38" fmla="*/ 24 w 1142"/>
                  <a:gd name="T39" fmla="*/ 114 h 176"/>
                  <a:gd name="T40" fmla="*/ 44 w 1142"/>
                  <a:gd name="T41" fmla="*/ 122 h 176"/>
                  <a:gd name="T42" fmla="*/ 68 w 1142"/>
                  <a:gd name="T43" fmla="*/ 130 h 176"/>
                  <a:gd name="T44" fmla="*/ 96 w 1142"/>
                  <a:gd name="T45" fmla="*/ 136 h 176"/>
                  <a:gd name="T46" fmla="*/ 128 w 1142"/>
                  <a:gd name="T47" fmla="*/ 144 h 176"/>
                  <a:gd name="T48" fmla="*/ 166 w 1142"/>
                  <a:gd name="T49" fmla="*/ 150 h 176"/>
                  <a:gd name="T50" fmla="*/ 250 w 1142"/>
                  <a:gd name="T51" fmla="*/ 162 h 176"/>
                  <a:gd name="T52" fmla="*/ 346 w 1142"/>
                  <a:gd name="T53" fmla="*/ 170 h 176"/>
                  <a:gd name="T54" fmla="*/ 454 w 1142"/>
                  <a:gd name="T55" fmla="*/ 176 h 176"/>
                  <a:gd name="T56" fmla="*/ 568 w 1142"/>
                  <a:gd name="T57" fmla="*/ 176 h 176"/>
                  <a:gd name="T58" fmla="*/ 568 w 1142"/>
                  <a:gd name="T59" fmla="*/ 176 h 176"/>
                  <a:gd name="T60" fmla="*/ 686 w 1142"/>
                  <a:gd name="T61" fmla="*/ 176 h 176"/>
                  <a:gd name="T62" fmla="*/ 794 w 1142"/>
                  <a:gd name="T63" fmla="*/ 170 h 176"/>
                  <a:gd name="T64" fmla="*/ 890 w 1142"/>
                  <a:gd name="T65" fmla="*/ 162 h 176"/>
                  <a:gd name="T66" fmla="*/ 976 w 1142"/>
                  <a:gd name="T67" fmla="*/ 150 h 176"/>
                  <a:gd name="T68" fmla="*/ 1012 w 1142"/>
                  <a:gd name="T69" fmla="*/ 144 h 176"/>
                  <a:gd name="T70" fmla="*/ 1044 w 1142"/>
                  <a:gd name="T71" fmla="*/ 136 h 176"/>
                  <a:gd name="T72" fmla="*/ 1072 w 1142"/>
                  <a:gd name="T73" fmla="*/ 130 h 176"/>
                  <a:gd name="T74" fmla="*/ 1096 w 1142"/>
                  <a:gd name="T75" fmla="*/ 122 h 176"/>
                  <a:gd name="T76" fmla="*/ 1116 w 1142"/>
                  <a:gd name="T77" fmla="*/ 114 h 176"/>
                  <a:gd name="T78" fmla="*/ 1130 w 1142"/>
                  <a:gd name="T79" fmla="*/ 106 h 176"/>
                  <a:gd name="T80" fmla="*/ 1138 w 1142"/>
                  <a:gd name="T81" fmla="*/ 96 h 176"/>
                  <a:gd name="T82" fmla="*/ 1140 w 1142"/>
                  <a:gd name="T83" fmla="*/ 92 h 176"/>
                  <a:gd name="T84" fmla="*/ 1142 w 1142"/>
                  <a:gd name="T85" fmla="*/ 88 h 176"/>
                  <a:gd name="T86" fmla="*/ 1142 w 1142"/>
                  <a:gd name="T87" fmla="*/ 88 h 176"/>
                  <a:gd name="T88" fmla="*/ 1140 w 1142"/>
                  <a:gd name="T89" fmla="*/ 84 h 176"/>
                  <a:gd name="T90" fmla="*/ 1138 w 1142"/>
                  <a:gd name="T91" fmla="*/ 78 h 176"/>
                  <a:gd name="T92" fmla="*/ 1130 w 1142"/>
                  <a:gd name="T93" fmla="*/ 70 h 176"/>
                  <a:gd name="T94" fmla="*/ 1116 w 1142"/>
                  <a:gd name="T95" fmla="*/ 62 h 176"/>
                  <a:gd name="T96" fmla="*/ 1096 w 1142"/>
                  <a:gd name="T97" fmla="*/ 54 h 176"/>
                  <a:gd name="T98" fmla="*/ 1072 w 1142"/>
                  <a:gd name="T99" fmla="*/ 46 h 176"/>
                  <a:gd name="T100" fmla="*/ 1044 w 1142"/>
                  <a:gd name="T101" fmla="*/ 38 h 176"/>
                  <a:gd name="T102" fmla="*/ 1012 w 1142"/>
                  <a:gd name="T103" fmla="*/ 32 h 176"/>
                  <a:gd name="T104" fmla="*/ 976 w 1142"/>
                  <a:gd name="T105" fmla="*/ 26 h 176"/>
                  <a:gd name="T106" fmla="*/ 890 w 1142"/>
                  <a:gd name="T107" fmla="*/ 14 h 176"/>
                  <a:gd name="T108" fmla="*/ 794 w 1142"/>
                  <a:gd name="T109" fmla="*/ 6 h 176"/>
                  <a:gd name="T110" fmla="*/ 686 w 1142"/>
                  <a:gd name="T111" fmla="*/ 2 h 176"/>
                  <a:gd name="T112" fmla="*/ 568 w 1142"/>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6">
                    <a:moveTo>
                      <a:pt x="568" y="0"/>
                    </a:moveTo>
                    <a:lnTo>
                      <a:pt x="568" y="0"/>
                    </a:lnTo>
                    <a:lnTo>
                      <a:pt x="454" y="2"/>
                    </a:lnTo>
                    <a:lnTo>
                      <a:pt x="346" y="6"/>
                    </a:lnTo>
                    <a:lnTo>
                      <a:pt x="250" y="14"/>
                    </a:lnTo>
                    <a:lnTo>
                      <a:pt x="166"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6" y="150"/>
                    </a:lnTo>
                    <a:lnTo>
                      <a:pt x="250" y="162"/>
                    </a:lnTo>
                    <a:lnTo>
                      <a:pt x="346" y="170"/>
                    </a:lnTo>
                    <a:lnTo>
                      <a:pt x="454" y="176"/>
                    </a:lnTo>
                    <a:lnTo>
                      <a:pt x="568" y="176"/>
                    </a:lnTo>
                    <a:lnTo>
                      <a:pt x="568" y="176"/>
                    </a:lnTo>
                    <a:lnTo>
                      <a:pt x="686" y="176"/>
                    </a:lnTo>
                    <a:lnTo>
                      <a:pt x="794" y="170"/>
                    </a:lnTo>
                    <a:lnTo>
                      <a:pt x="890" y="162"/>
                    </a:lnTo>
                    <a:lnTo>
                      <a:pt x="976" y="150"/>
                    </a:lnTo>
                    <a:lnTo>
                      <a:pt x="1012" y="144"/>
                    </a:lnTo>
                    <a:lnTo>
                      <a:pt x="1044" y="136"/>
                    </a:lnTo>
                    <a:lnTo>
                      <a:pt x="1072" y="130"/>
                    </a:lnTo>
                    <a:lnTo>
                      <a:pt x="1096" y="122"/>
                    </a:lnTo>
                    <a:lnTo>
                      <a:pt x="1116" y="114"/>
                    </a:lnTo>
                    <a:lnTo>
                      <a:pt x="1130" y="106"/>
                    </a:lnTo>
                    <a:lnTo>
                      <a:pt x="1138" y="96"/>
                    </a:lnTo>
                    <a:lnTo>
                      <a:pt x="1140" y="92"/>
                    </a:lnTo>
                    <a:lnTo>
                      <a:pt x="1142" y="88"/>
                    </a:lnTo>
                    <a:lnTo>
                      <a:pt x="1142" y="88"/>
                    </a:lnTo>
                    <a:lnTo>
                      <a:pt x="1140" y="84"/>
                    </a:lnTo>
                    <a:lnTo>
                      <a:pt x="1138" y="78"/>
                    </a:lnTo>
                    <a:lnTo>
                      <a:pt x="1130" y="70"/>
                    </a:lnTo>
                    <a:lnTo>
                      <a:pt x="1116" y="62"/>
                    </a:lnTo>
                    <a:lnTo>
                      <a:pt x="1096" y="54"/>
                    </a:lnTo>
                    <a:lnTo>
                      <a:pt x="1072" y="46"/>
                    </a:lnTo>
                    <a:lnTo>
                      <a:pt x="1044" y="38"/>
                    </a:lnTo>
                    <a:lnTo>
                      <a:pt x="1012" y="32"/>
                    </a:lnTo>
                    <a:lnTo>
                      <a:pt x="976" y="26"/>
                    </a:lnTo>
                    <a:lnTo>
                      <a:pt x="890" y="14"/>
                    </a:lnTo>
                    <a:lnTo>
                      <a:pt x="794" y="6"/>
                    </a:lnTo>
                    <a:lnTo>
                      <a:pt x="686" y="2"/>
                    </a:lnTo>
                    <a:lnTo>
                      <a:pt x="5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6" name="Freeform 754"/>
              <p:cNvSpPr>
                <a:spLocks noEditPoints="1"/>
              </p:cNvSpPr>
              <p:nvPr/>
            </p:nvSpPr>
            <p:spPr bwMode="auto">
              <a:xfrm>
                <a:off x="3165" y="3604"/>
                <a:ext cx="1138" cy="176"/>
              </a:xfrm>
              <a:custGeom>
                <a:avLst/>
                <a:gdLst>
                  <a:gd name="T0" fmla="*/ 566 w 1138"/>
                  <a:gd name="T1" fmla="*/ 176 h 176"/>
                  <a:gd name="T2" fmla="*/ 346 w 1138"/>
                  <a:gd name="T3" fmla="*/ 170 h 176"/>
                  <a:gd name="T4" fmla="*/ 166 w 1138"/>
                  <a:gd name="T5" fmla="*/ 150 h 176"/>
                  <a:gd name="T6" fmla="*/ 98 w 1138"/>
                  <a:gd name="T7" fmla="*/ 136 h 176"/>
                  <a:gd name="T8" fmla="*/ 46 w 1138"/>
                  <a:gd name="T9" fmla="*/ 122 h 176"/>
                  <a:gd name="T10" fmla="*/ 12 w 1138"/>
                  <a:gd name="T11" fmla="*/ 106 h 176"/>
                  <a:gd name="T12" fmla="*/ 2 w 1138"/>
                  <a:gd name="T13" fmla="*/ 92 h 176"/>
                  <a:gd name="T14" fmla="*/ 2 w 1138"/>
                  <a:gd name="T15" fmla="*/ 88 h 176"/>
                  <a:gd name="T16" fmla="*/ 4 w 1138"/>
                  <a:gd name="T17" fmla="*/ 78 h 176"/>
                  <a:gd name="T18" fmla="*/ 26 w 1138"/>
                  <a:gd name="T19" fmla="*/ 62 h 176"/>
                  <a:gd name="T20" fmla="*/ 70 w 1138"/>
                  <a:gd name="T21" fmla="*/ 46 h 176"/>
                  <a:gd name="T22" fmla="*/ 130 w 1138"/>
                  <a:gd name="T23" fmla="*/ 32 h 176"/>
                  <a:gd name="T24" fmla="*/ 250 w 1138"/>
                  <a:gd name="T25" fmla="*/ 16 h 176"/>
                  <a:gd name="T26" fmla="*/ 452 w 1138"/>
                  <a:gd name="T27" fmla="*/ 2 h 176"/>
                  <a:gd name="T28" fmla="*/ 566 w 1138"/>
                  <a:gd name="T29" fmla="*/ 0 h 176"/>
                  <a:gd name="T30" fmla="*/ 790 w 1138"/>
                  <a:gd name="T31" fmla="*/ 8 h 176"/>
                  <a:gd name="T32" fmla="*/ 970 w 1138"/>
                  <a:gd name="T33" fmla="*/ 26 h 176"/>
                  <a:gd name="T34" fmla="*/ 1040 w 1138"/>
                  <a:gd name="T35" fmla="*/ 38 h 176"/>
                  <a:gd name="T36" fmla="*/ 1092 w 1138"/>
                  <a:gd name="T37" fmla="*/ 54 h 176"/>
                  <a:gd name="T38" fmla="*/ 1124 w 1138"/>
                  <a:gd name="T39" fmla="*/ 70 h 176"/>
                  <a:gd name="T40" fmla="*/ 1134 w 1138"/>
                  <a:gd name="T41" fmla="*/ 84 h 176"/>
                  <a:gd name="T42" fmla="*/ 1136 w 1138"/>
                  <a:gd name="T43" fmla="*/ 88 h 176"/>
                  <a:gd name="T44" fmla="*/ 1132 w 1138"/>
                  <a:gd name="T45" fmla="*/ 96 h 176"/>
                  <a:gd name="T46" fmla="*/ 1110 w 1138"/>
                  <a:gd name="T47" fmla="*/ 114 h 176"/>
                  <a:gd name="T48" fmla="*/ 1068 w 1138"/>
                  <a:gd name="T49" fmla="*/ 130 h 176"/>
                  <a:gd name="T50" fmla="*/ 1006 w 1138"/>
                  <a:gd name="T51" fmla="*/ 144 h 176"/>
                  <a:gd name="T52" fmla="*/ 886 w 1138"/>
                  <a:gd name="T53" fmla="*/ 160 h 176"/>
                  <a:gd name="T54" fmla="*/ 682 w 1138"/>
                  <a:gd name="T55" fmla="*/ 174 h 176"/>
                  <a:gd name="T56" fmla="*/ 566 w 1138"/>
                  <a:gd name="T57" fmla="*/ 0 h 176"/>
                  <a:gd name="T58" fmla="*/ 452 w 1138"/>
                  <a:gd name="T59" fmla="*/ 2 h 176"/>
                  <a:gd name="T60" fmla="*/ 248 w 1138"/>
                  <a:gd name="T61" fmla="*/ 14 h 176"/>
                  <a:gd name="T62" fmla="*/ 128 w 1138"/>
                  <a:gd name="T63" fmla="*/ 32 h 176"/>
                  <a:gd name="T64" fmla="*/ 68 w 1138"/>
                  <a:gd name="T65" fmla="*/ 46 h 176"/>
                  <a:gd name="T66" fmla="*/ 24 w 1138"/>
                  <a:gd name="T67" fmla="*/ 62 h 176"/>
                  <a:gd name="T68" fmla="*/ 2 w 1138"/>
                  <a:gd name="T69" fmla="*/ 78 h 176"/>
                  <a:gd name="T70" fmla="*/ 0 w 1138"/>
                  <a:gd name="T71" fmla="*/ 88 h 176"/>
                  <a:gd name="T72" fmla="*/ 0 w 1138"/>
                  <a:gd name="T73" fmla="*/ 92 h 176"/>
                  <a:gd name="T74" fmla="*/ 10 w 1138"/>
                  <a:gd name="T75" fmla="*/ 106 h 176"/>
                  <a:gd name="T76" fmla="*/ 44 w 1138"/>
                  <a:gd name="T77" fmla="*/ 122 h 176"/>
                  <a:gd name="T78" fmla="*/ 96 w 1138"/>
                  <a:gd name="T79" fmla="*/ 136 h 176"/>
                  <a:gd name="T80" fmla="*/ 164 w 1138"/>
                  <a:gd name="T81" fmla="*/ 150 h 176"/>
                  <a:gd name="T82" fmla="*/ 344 w 1138"/>
                  <a:gd name="T83" fmla="*/ 170 h 176"/>
                  <a:gd name="T84" fmla="*/ 566 w 1138"/>
                  <a:gd name="T85" fmla="*/ 176 h 176"/>
                  <a:gd name="T86" fmla="*/ 682 w 1138"/>
                  <a:gd name="T87" fmla="*/ 174 h 176"/>
                  <a:gd name="T88" fmla="*/ 888 w 1138"/>
                  <a:gd name="T89" fmla="*/ 160 h 176"/>
                  <a:gd name="T90" fmla="*/ 1008 w 1138"/>
                  <a:gd name="T91" fmla="*/ 144 h 176"/>
                  <a:gd name="T92" fmla="*/ 1070 w 1138"/>
                  <a:gd name="T93" fmla="*/ 130 h 176"/>
                  <a:gd name="T94" fmla="*/ 1112 w 1138"/>
                  <a:gd name="T95" fmla="*/ 114 h 176"/>
                  <a:gd name="T96" fmla="*/ 1134 w 1138"/>
                  <a:gd name="T97" fmla="*/ 96 h 176"/>
                  <a:gd name="T98" fmla="*/ 1138 w 1138"/>
                  <a:gd name="T99" fmla="*/ 88 h 176"/>
                  <a:gd name="T100" fmla="*/ 1136 w 1138"/>
                  <a:gd name="T101" fmla="*/ 84 h 176"/>
                  <a:gd name="T102" fmla="*/ 1126 w 1138"/>
                  <a:gd name="T103" fmla="*/ 70 h 176"/>
                  <a:gd name="T104" fmla="*/ 1092 w 1138"/>
                  <a:gd name="T105" fmla="*/ 54 h 176"/>
                  <a:gd name="T106" fmla="*/ 1040 w 1138"/>
                  <a:gd name="T107" fmla="*/ 38 h 176"/>
                  <a:gd name="T108" fmla="*/ 972 w 1138"/>
                  <a:gd name="T109" fmla="*/ 26 h 176"/>
                  <a:gd name="T110" fmla="*/ 790 w 1138"/>
                  <a:gd name="T111" fmla="*/ 8 h 176"/>
                  <a:gd name="T112" fmla="*/ 566 w 1138"/>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176"/>
                    </a:moveTo>
                    <a:lnTo>
                      <a:pt x="566" y="176"/>
                    </a:lnTo>
                    <a:lnTo>
                      <a:pt x="452" y="174"/>
                    </a:lnTo>
                    <a:lnTo>
                      <a:pt x="346" y="170"/>
                    </a:lnTo>
                    <a:lnTo>
                      <a:pt x="250" y="160"/>
                    </a:lnTo>
                    <a:lnTo>
                      <a:pt x="166" y="150"/>
                    </a:lnTo>
                    <a:lnTo>
                      <a:pt x="130" y="144"/>
                    </a:lnTo>
                    <a:lnTo>
                      <a:pt x="98" y="136"/>
                    </a:lnTo>
                    <a:lnTo>
                      <a:pt x="70" y="130"/>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50" y="16"/>
                    </a:lnTo>
                    <a:lnTo>
                      <a:pt x="346" y="8"/>
                    </a:lnTo>
                    <a:lnTo>
                      <a:pt x="452" y="2"/>
                    </a:lnTo>
                    <a:lnTo>
                      <a:pt x="566" y="0"/>
                    </a:lnTo>
                    <a:lnTo>
                      <a:pt x="566" y="0"/>
                    </a:lnTo>
                    <a:lnTo>
                      <a:pt x="682" y="2"/>
                    </a:lnTo>
                    <a:lnTo>
                      <a:pt x="790" y="8"/>
                    </a:lnTo>
                    <a:lnTo>
                      <a:pt x="886" y="16"/>
                    </a:lnTo>
                    <a:lnTo>
                      <a:pt x="970" y="26"/>
                    </a:lnTo>
                    <a:lnTo>
                      <a:pt x="1006" y="32"/>
                    </a:lnTo>
                    <a:lnTo>
                      <a:pt x="1040" y="38"/>
                    </a:lnTo>
                    <a:lnTo>
                      <a:pt x="1068" y="46"/>
                    </a:lnTo>
                    <a:lnTo>
                      <a:pt x="1092" y="54"/>
                    </a:lnTo>
                    <a:lnTo>
                      <a:pt x="1110" y="62"/>
                    </a:lnTo>
                    <a:lnTo>
                      <a:pt x="1124" y="70"/>
                    </a:lnTo>
                    <a:lnTo>
                      <a:pt x="1132" y="78"/>
                    </a:lnTo>
                    <a:lnTo>
                      <a:pt x="1134" y="84"/>
                    </a:lnTo>
                    <a:lnTo>
                      <a:pt x="1136" y="88"/>
                    </a:lnTo>
                    <a:lnTo>
                      <a:pt x="1136" y="88"/>
                    </a:lnTo>
                    <a:lnTo>
                      <a:pt x="1134" y="92"/>
                    </a:lnTo>
                    <a:lnTo>
                      <a:pt x="1132" y="96"/>
                    </a:lnTo>
                    <a:lnTo>
                      <a:pt x="1124" y="106"/>
                    </a:lnTo>
                    <a:lnTo>
                      <a:pt x="1110" y="114"/>
                    </a:lnTo>
                    <a:lnTo>
                      <a:pt x="1092" y="122"/>
                    </a:lnTo>
                    <a:lnTo>
                      <a:pt x="1068" y="130"/>
                    </a:lnTo>
                    <a:lnTo>
                      <a:pt x="1040" y="136"/>
                    </a:lnTo>
                    <a:lnTo>
                      <a:pt x="1006" y="144"/>
                    </a:lnTo>
                    <a:lnTo>
                      <a:pt x="970" y="150"/>
                    </a:lnTo>
                    <a:lnTo>
                      <a:pt x="886" y="160"/>
                    </a:lnTo>
                    <a:lnTo>
                      <a:pt x="790" y="170"/>
                    </a:lnTo>
                    <a:lnTo>
                      <a:pt x="682" y="174"/>
                    </a:lnTo>
                    <a:lnTo>
                      <a:pt x="566" y="176"/>
                    </a:lnTo>
                    <a:close/>
                    <a:moveTo>
                      <a:pt x="566" y="0"/>
                    </a:moveTo>
                    <a:lnTo>
                      <a:pt x="566" y="0"/>
                    </a:lnTo>
                    <a:lnTo>
                      <a:pt x="452" y="2"/>
                    </a:lnTo>
                    <a:lnTo>
                      <a:pt x="344" y="8"/>
                    </a:lnTo>
                    <a:lnTo>
                      <a:pt x="248" y="14"/>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2" y="174"/>
                    </a:lnTo>
                    <a:lnTo>
                      <a:pt x="566" y="176"/>
                    </a:lnTo>
                    <a:lnTo>
                      <a:pt x="566" y="176"/>
                    </a:lnTo>
                    <a:lnTo>
                      <a:pt x="682" y="174"/>
                    </a:lnTo>
                    <a:lnTo>
                      <a:pt x="790" y="170"/>
                    </a:lnTo>
                    <a:lnTo>
                      <a:pt x="888" y="160"/>
                    </a:lnTo>
                    <a:lnTo>
                      <a:pt x="972" y="150"/>
                    </a:lnTo>
                    <a:lnTo>
                      <a:pt x="1008" y="144"/>
                    </a:lnTo>
                    <a:lnTo>
                      <a:pt x="1040" y="136"/>
                    </a:lnTo>
                    <a:lnTo>
                      <a:pt x="1070" y="130"/>
                    </a:lnTo>
                    <a:lnTo>
                      <a:pt x="1092" y="122"/>
                    </a:lnTo>
                    <a:lnTo>
                      <a:pt x="1112" y="114"/>
                    </a:lnTo>
                    <a:lnTo>
                      <a:pt x="1126" y="106"/>
                    </a:lnTo>
                    <a:lnTo>
                      <a:pt x="1134" y="96"/>
                    </a:lnTo>
                    <a:lnTo>
                      <a:pt x="1136" y="92"/>
                    </a:lnTo>
                    <a:lnTo>
                      <a:pt x="1138" y="88"/>
                    </a:lnTo>
                    <a:lnTo>
                      <a:pt x="1138" y="88"/>
                    </a:lnTo>
                    <a:lnTo>
                      <a:pt x="1136" y="84"/>
                    </a:lnTo>
                    <a:lnTo>
                      <a:pt x="1134" y="78"/>
                    </a:lnTo>
                    <a:lnTo>
                      <a:pt x="1126" y="70"/>
                    </a:lnTo>
                    <a:lnTo>
                      <a:pt x="1112" y="62"/>
                    </a:lnTo>
                    <a:lnTo>
                      <a:pt x="1092" y="54"/>
                    </a:lnTo>
                    <a:lnTo>
                      <a:pt x="1070" y="46"/>
                    </a:lnTo>
                    <a:lnTo>
                      <a:pt x="1040" y="38"/>
                    </a:lnTo>
                    <a:lnTo>
                      <a:pt x="1008" y="32"/>
                    </a:lnTo>
                    <a:lnTo>
                      <a:pt x="972" y="26"/>
                    </a:lnTo>
                    <a:lnTo>
                      <a:pt x="888" y="14"/>
                    </a:lnTo>
                    <a:lnTo>
                      <a:pt x="790" y="8"/>
                    </a:lnTo>
                    <a:lnTo>
                      <a:pt x="682" y="2"/>
                    </a:lnTo>
                    <a:lnTo>
                      <a:pt x="56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7" name="Freeform 755"/>
              <p:cNvSpPr>
                <a:spLocks/>
              </p:cNvSpPr>
              <p:nvPr/>
            </p:nvSpPr>
            <p:spPr bwMode="auto">
              <a:xfrm>
                <a:off x="3167" y="3604"/>
                <a:ext cx="1134" cy="176"/>
              </a:xfrm>
              <a:custGeom>
                <a:avLst/>
                <a:gdLst>
                  <a:gd name="T0" fmla="*/ 564 w 1134"/>
                  <a:gd name="T1" fmla="*/ 176 h 176"/>
                  <a:gd name="T2" fmla="*/ 564 w 1134"/>
                  <a:gd name="T3" fmla="*/ 176 h 176"/>
                  <a:gd name="T4" fmla="*/ 450 w 1134"/>
                  <a:gd name="T5" fmla="*/ 174 h 176"/>
                  <a:gd name="T6" fmla="*/ 344 w 1134"/>
                  <a:gd name="T7" fmla="*/ 170 h 176"/>
                  <a:gd name="T8" fmla="*/ 248 w 1134"/>
                  <a:gd name="T9" fmla="*/ 160 h 176"/>
                  <a:gd name="T10" fmla="*/ 164 w 1134"/>
                  <a:gd name="T11" fmla="*/ 150 h 176"/>
                  <a:gd name="T12" fmla="*/ 128 w 1134"/>
                  <a:gd name="T13" fmla="*/ 144 h 176"/>
                  <a:gd name="T14" fmla="*/ 96 w 1134"/>
                  <a:gd name="T15" fmla="*/ 136 h 176"/>
                  <a:gd name="T16" fmla="*/ 68 w 1134"/>
                  <a:gd name="T17" fmla="*/ 130 h 176"/>
                  <a:gd name="T18" fmla="*/ 44 w 1134"/>
                  <a:gd name="T19" fmla="*/ 122 h 176"/>
                  <a:gd name="T20" fmla="*/ 24 w 1134"/>
                  <a:gd name="T21" fmla="*/ 114 h 176"/>
                  <a:gd name="T22" fmla="*/ 10 w 1134"/>
                  <a:gd name="T23" fmla="*/ 106 h 176"/>
                  <a:gd name="T24" fmla="*/ 2 w 1134"/>
                  <a:gd name="T25" fmla="*/ 96 h 176"/>
                  <a:gd name="T26" fmla="*/ 0 w 1134"/>
                  <a:gd name="T27" fmla="*/ 92 h 176"/>
                  <a:gd name="T28" fmla="*/ 0 w 1134"/>
                  <a:gd name="T29" fmla="*/ 88 h 176"/>
                  <a:gd name="T30" fmla="*/ 0 w 1134"/>
                  <a:gd name="T31" fmla="*/ 88 h 176"/>
                  <a:gd name="T32" fmla="*/ 0 w 1134"/>
                  <a:gd name="T33" fmla="*/ 84 h 176"/>
                  <a:gd name="T34" fmla="*/ 2 w 1134"/>
                  <a:gd name="T35" fmla="*/ 78 h 176"/>
                  <a:gd name="T36" fmla="*/ 10 w 1134"/>
                  <a:gd name="T37" fmla="*/ 70 h 176"/>
                  <a:gd name="T38" fmla="*/ 24 w 1134"/>
                  <a:gd name="T39" fmla="*/ 62 h 176"/>
                  <a:gd name="T40" fmla="*/ 44 w 1134"/>
                  <a:gd name="T41" fmla="*/ 54 h 176"/>
                  <a:gd name="T42" fmla="*/ 68 w 1134"/>
                  <a:gd name="T43" fmla="*/ 46 h 176"/>
                  <a:gd name="T44" fmla="*/ 96 w 1134"/>
                  <a:gd name="T45" fmla="*/ 38 h 176"/>
                  <a:gd name="T46" fmla="*/ 128 w 1134"/>
                  <a:gd name="T47" fmla="*/ 32 h 176"/>
                  <a:gd name="T48" fmla="*/ 164 w 1134"/>
                  <a:gd name="T49" fmla="*/ 26 h 176"/>
                  <a:gd name="T50" fmla="*/ 248 w 1134"/>
                  <a:gd name="T51" fmla="*/ 16 h 176"/>
                  <a:gd name="T52" fmla="*/ 344 w 1134"/>
                  <a:gd name="T53" fmla="*/ 8 h 176"/>
                  <a:gd name="T54" fmla="*/ 450 w 1134"/>
                  <a:gd name="T55" fmla="*/ 2 h 176"/>
                  <a:gd name="T56" fmla="*/ 564 w 1134"/>
                  <a:gd name="T57" fmla="*/ 0 h 176"/>
                  <a:gd name="T58" fmla="*/ 564 w 1134"/>
                  <a:gd name="T59" fmla="*/ 0 h 176"/>
                  <a:gd name="T60" fmla="*/ 680 w 1134"/>
                  <a:gd name="T61" fmla="*/ 2 h 176"/>
                  <a:gd name="T62" fmla="*/ 788 w 1134"/>
                  <a:gd name="T63" fmla="*/ 8 h 176"/>
                  <a:gd name="T64" fmla="*/ 884 w 1134"/>
                  <a:gd name="T65" fmla="*/ 16 h 176"/>
                  <a:gd name="T66" fmla="*/ 968 w 1134"/>
                  <a:gd name="T67" fmla="*/ 26 h 176"/>
                  <a:gd name="T68" fmla="*/ 1004 w 1134"/>
                  <a:gd name="T69" fmla="*/ 32 h 176"/>
                  <a:gd name="T70" fmla="*/ 1038 w 1134"/>
                  <a:gd name="T71" fmla="*/ 38 h 176"/>
                  <a:gd name="T72" fmla="*/ 1066 w 1134"/>
                  <a:gd name="T73" fmla="*/ 46 h 176"/>
                  <a:gd name="T74" fmla="*/ 1090 w 1134"/>
                  <a:gd name="T75" fmla="*/ 54 h 176"/>
                  <a:gd name="T76" fmla="*/ 1108 w 1134"/>
                  <a:gd name="T77" fmla="*/ 62 h 176"/>
                  <a:gd name="T78" fmla="*/ 1122 w 1134"/>
                  <a:gd name="T79" fmla="*/ 70 h 176"/>
                  <a:gd name="T80" fmla="*/ 1130 w 1134"/>
                  <a:gd name="T81" fmla="*/ 78 h 176"/>
                  <a:gd name="T82" fmla="*/ 1132 w 1134"/>
                  <a:gd name="T83" fmla="*/ 84 h 176"/>
                  <a:gd name="T84" fmla="*/ 1134 w 1134"/>
                  <a:gd name="T85" fmla="*/ 88 h 176"/>
                  <a:gd name="T86" fmla="*/ 1134 w 1134"/>
                  <a:gd name="T87" fmla="*/ 88 h 176"/>
                  <a:gd name="T88" fmla="*/ 1132 w 1134"/>
                  <a:gd name="T89" fmla="*/ 92 h 176"/>
                  <a:gd name="T90" fmla="*/ 1130 w 1134"/>
                  <a:gd name="T91" fmla="*/ 96 h 176"/>
                  <a:gd name="T92" fmla="*/ 1122 w 1134"/>
                  <a:gd name="T93" fmla="*/ 106 h 176"/>
                  <a:gd name="T94" fmla="*/ 1108 w 1134"/>
                  <a:gd name="T95" fmla="*/ 114 h 176"/>
                  <a:gd name="T96" fmla="*/ 1090 w 1134"/>
                  <a:gd name="T97" fmla="*/ 122 h 176"/>
                  <a:gd name="T98" fmla="*/ 1066 w 1134"/>
                  <a:gd name="T99" fmla="*/ 130 h 176"/>
                  <a:gd name="T100" fmla="*/ 1038 w 1134"/>
                  <a:gd name="T101" fmla="*/ 136 h 176"/>
                  <a:gd name="T102" fmla="*/ 1004 w 1134"/>
                  <a:gd name="T103" fmla="*/ 144 h 176"/>
                  <a:gd name="T104" fmla="*/ 968 w 1134"/>
                  <a:gd name="T105" fmla="*/ 150 h 176"/>
                  <a:gd name="T106" fmla="*/ 884 w 1134"/>
                  <a:gd name="T107" fmla="*/ 160 h 176"/>
                  <a:gd name="T108" fmla="*/ 788 w 1134"/>
                  <a:gd name="T109" fmla="*/ 170 h 176"/>
                  <a:gd name="T110" fmla="*/ 680 w 1134"/>
                  <a:gd name="T111" fmla="*/ 174 h 176"/>
                  <a:gd name="T112" fmla="*/ 564 w 1134"/>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176"/>
                    </a:moveTo>
                    <a:lnTo>
                      <a:pt x="564" y="176"/>
                    </a:lnTo>
                    <a:lnTo>
                      <a:pt x="450" y="174"/>
                    </a:lnTo>
                    <a:lnTo>
                      <a:pt x="344" y="170"/>
                    </a:lnTo>
                    <a:lnTo>
                      <a:pt x="248" y="160"/>
                    </a:lnTo>
                    <a:lnTo>
                      <a:pt x="164" y="150"/>
                    </a:lnTo>
                    <a:lnTo>
                      <a:pt x="128" y="144"/>
                    </a:lnTo>
                    <a:lnTo>
                      <a:pt x="96" y="136"/>
                    </a:lnTo>
                    <a:lnTo>
                      <a:pt x="68" y="130"/>
                    </a:lnTo>
                    <a:lnTo>
                      <a:pt x="44" y="122"/>
                    </a:lnTo>
                    <a:lnTo>
                      <a:pt x="24" y="114"/>
                    </a:lnTo>
                    <a:lnTo>
                      <a:pt x="10" y="106"/>
                    </a:lnTo>
                    <a:lnTo>
                      <a:pt x="2" y="96"/>
                    </a:lnTo>
                    <a:lnTo>
                      <a:pt x="0" y="92"/>
                    </a:lnTo>
                    <a:lnTo>
                      <a:pt x="0" y="88"/>
                    </a:lnTo>
                    <a:lnTo>
                      <a:pt x="0" y="88"/>
                    </a:lnTo>
                    <a:lnTo>
                      <a:pt x="0" y="84"/>
                    </a:lnTo>
                    <a:lnTo>
                      <a:pt x="2" y="78"/>
                    </a:lnTo>
                    <a:lnTo>
                      <a:pt x="10" y="70"/>
                    </a:lnTo>
                    <a:lnTo>
                      <a:pt x="24" y="62"/>
                    </a:lnTo>
                    <a:lnTo>
                      <a:pt x="44" y="54"/>
                    </a:lnTo>
                    <a:lnTo>
                      <a:pt x="68" y="46"/>
                    </a:lnTo>
                    <a:lnTo>
                      <a:pt x="96" y="38"/>
                    </a:lnTo>
                    <a:lnTo>
                      <a:pt x="128" y="32"/>
                    </a:lnTo>
                    <a:lnTo>
                      <a:pt x="164" y="26"/>
                    </a:lnTo>
                    <a:lnTo>
                      <a:pt x="248" y="16"/>
                    </a:lnTo>
                    <a:lnTo>
                      <a:pt x="344" y="8"/>
                    </a:lnTo>
                    <a:lnTo>
                      <a:pt x="450" y="2"/>
                    </a:lnTo>
                    <a:lnTo>
                      <a:pt x="564" y="0"/>
                    </a:lnTo>
                    <a:lnTo>
                      <a:pt x="564" y="0"/>
                    </a:lnTo>
                    <a:lnTo>
                      <a:pt x="680" y="2"/>
                    </a:lnTo>
                    <a:lnTo>
                      <a:pt x="788" y="8"/>
                    </a:lnTo>
                    <a:lnTo>
                      <a:pt x="884" y="16"/>
                    </a:lnTo>
                    <a:lnTo>
                      <a:pt x="968" y="26"/>
                    </a:lnTo>
                    <a:lnTo>
                      <a:pt x="1004" y="32"/>
                    </a:lnTo>
                    <a:lnTo>
                      <a:pt x="1038" y="38"/>
                    </a:lnTo>
                    <a:lnTo>
                      <a:pt x="1066" y="46"/>
                    </a:lnTo>
                    <a:lnTo>
                      <a:pt x="1090" y="54"/>
                    </a:lnTo>
                    <a:lnTo>
                      <a:pt x="1108" y="62"/>
                    </a:lnTo>
                    <a:lnTo>
                      <a:pt x="1122" y="70"/>
                    </a:lnTo>
                    <a:lnTo>
                      <a:pt x="1130" y="78"/>
                    </a:lnTo>
                    <a:lnTo>
                      <a:pt x="1132" y="84"/>
                    </a:lnTo>
                    <a:lnTo>
                      <a:pt x="1134" y="88"/>
                    </a:lnTo>
                    <a:lnTo>
                      <a:pt x="1134" y="88"/>
                    </a:lnTo>
                    <a:lnTo>
                      <a:pt x="1132" y="92"/>
                    </a:lnTo>
                    <a:lnTo>
                      <a:pt x="1130" y="96"/>
                    </a:lnTo>
                    <a:lnTo>
                      <a:pt x="1122" y="106"/>
                    </a:lnTo>
                    <a:lnTo>
                      <a:pt x="1108" y="114"/>
                    </a:lnTo>
                    <a:lnTo>
                      <a:pt x="1090" y="122"/>
                    </a:lnTo>
                    <a:lnTo>
                      <a:pt x="1066" y="130"/>
                    </a:lnTo>
                    <a:lnTo>
                      <a:pt x="1038" y="136"/>
                    </a:lnTo>
                    <a:lnTo>
                      <a:pt x="1004" y="144"/>
                    </a:lnTo>
                    <a:lnTo>
                      <a:pt x="968" y="150"/>
                    </a:lnTo>
                    <a:lnTo>
                      <a:pt x="884" y="160"/>
                    </a:lnTo>
                    <a:lnTo>
                      <a:pt x="788" y="170"/>
                    </a:lnTo>
                    <a:lnTo>
                      <a:pt x="680" y="174"/>
                    </a:lnTo>
                    <a:lnTo>
                      <a:pt x="564"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8" name="Freeform 756"/>
              <p:cNvSpPr>
                <a:spLocks/>
              </p:cNvSpPr>
              <p:nvPr/>
            </p:nvSpPr>
            <p:spPr bwMode="auto">
              <a:xfrm>
                <a:off x="3165" y="3604"/>
                <a:ext cx="1138" cy="176"/>
              </a:xfrm>
              <a:custGeom>
                <a:avLst/>
                <a:gdLst>
                  <a:gd name="T0" fmla="*/ 566 w 1138"/>
                  <a:gd name="T1" fmla="*/ 0 h 176"/>
                  <a:gd name="T2" fmla="*/ 566 w 1138"/>
                  <a:gd name="T3" fmla="*/ 0 h 176"/>
                  <a:gd name="T4" fmla="*/ 452 w 1138"/>
                  <a:gd name="T5" fmla="*/ 2 h 176"/>
                  <a:gd name="T6" fmla="*/ 344 w 1138"/>
                  <a:gd name="T7" fmla="*/ 8 h 176"/>
                  <a:gd name="T8" fmla="*/ 248 w 1138"/>
                  <a:gd name="T9" fmla="*/ 14 h 176"/>
                  <a:gd name="T10" fmla="*/ 164 w 1138"/>
                  <a:gd name="T11" fmla="*/ 26 h 176"/>
                  <a:gd name="T12" fmla="*/ 128 w 1138"/>
                  <a:gd name="T13" fmla="*/ 32 h 176"/>
                  <a:gd name="T14" fmla="*/ 96 w 1138"/>
                  <a:gd name="T15" fmla="*/ 38 h 176"/>
                  <a:gd name="T16" fmla="*/ 68 w 1138"/>
                  <a:gd name="T17" fmla="*/ 46 h 176"/>
                  <a:gd name="T18" fmla="*/ 44 w 1138"/>
                  <a:gd name="T19" fmla="*/ 54 h 176"/>
                  <a:gd name="T20" fmla="*/ 24 w 1138"/>
                  <a:gd name="T21" fmla="*/ 62 h 176"/>
                  <a:gd name="T22" fmla="*/ 10 w 1138"/>
                  <a:gd name="T23" fmla="*/ 70 h 176"/>
                  <a:gd name="T24" fmla="*/ 2 w 1138"/>
                  <a:gd name="T25" fmla="*/ 78 h 176"/>
                  <a:gd name="T26" fmla="*/ 0 w 1138"/>
                  <a:gd name="T27" fmla="*/ 84 h 176"/>
                  <a:gd name="T28" fmla="*/ 0 w 1138"/>
                  <a:gd name="T29" fmla="*/ 88 h 176"/>
                  <a:gd name="T30" fmla="*/ 0 w 1138"/>
                  <a:gd name="T31" fmla="*/ 88 h 176"/>
                  <a:gd name="T32" fmla="*/ 0 w 1138"/>
                  <a:gd name="T33" fmla="*/ 92 h 176"/>
                  <a:gd name="T34" fmla="*/ 2 w 1138"/>
                  <a:gd name="T35" fmla="*/ 96 h 176"/>
                  <a:gd name="T36" fmla="*/ 10 w 1138"/>
                  <a:gd name="T37" fmla="*/ 106 h 176"/>
                  <a:gd name="T38" fmla="*/ 24 w 1138"/>
                  <a:gd name="T39" fmla="*/ 114 h 176"/>
                  <a:gd name="T40" fmla="*/ 44 w 1138"/>
                  <a:gd name="T41" fmla="*/ 122 h 176"/>
                  <a:gd name="T42" fmla="*/ 68 w 1138"/>
                  <a:gd name="T43" fmla="*/ 130 h 176"/>
                  <a:gd name="T44" fmla="*/ 96 w 1138"/>
                  <a:gd name="T45" fmla="*/ 136 h 176"/>
                  <a:gd name="T46" fmla="*/ 128 w 1138"/>
                  <a:gd name="T47" fmla="*/ 144 h 176"/>
                  <a:gd name="T48" fmla="*/ 164 w 1138"/>
                  <a:gd name="T49" fmla="*/ 150 h 176"/>
                  <a:gd name="T50" fmla="*/ 248 w 1138"/>
                  <a:gd name="T51" fmla="*/ 160 h 176"/>
                  <a:gd name="T52" fmla="*/ 344 w 1138"/>
                  <a:gd name="T53" fmla="*/ 170 h 176"/>
                  <a:gd name="T54" fmla="*/ 452 w 1138"/>
                  <a:gd name="T55" fmla="*/ 174 h 176"/>
                  <a:gd name="T56" fmla="*/ 566 w 1138"/>
                  <a:gd name="T57" fmla="*/ 176 h 176"/>
                  <a:gd name="T58" fmla="*/ 566 w 1138"/>
                  <a:gd name="T59" fmla="*/ 176 h 176"/>
                  <a:gd name="T60" fmla="*/ 682 w 1138"/>
                  <a:gd name="T61" fmla="*/ 174 h 176"/>
                  <a:gd name="T62" fmla="*/ 790 w 1138"/>
                  <a:gd name="T63" fmla="*/ 170 h 176"/>
                  <a:gd name="T64" fmla="*/ 888 w 1138"/>
                  <a:gd name="T65" fmla="*/ 160 h 176"/>
                  <a:gd name="T66" fmla="*/ 972 w 1138"/>
                  <a:gd name="T67" fmla="*/ 150 h 176"/>
                  <a:gd name="T68" fmla="*/ 1008 w 1138"/>
                  <a:gd name="T69" fmla="*/ 144 h 176"/>
                  <a:gd name="T70" fmla="*/ 1040 w 1138"/>
                  <a:gd name="T71" fmla="*/ 136 h 176"/>
                  <a:gd name="T72" fmla="*/ 1070 w 1138"/>
                  <a:gd name="T73" fmla="*/ 130 h 176"/>
                  <a:gd name="T74" fmla="*/ 1092 w 1138"/>
                  <a:gd name="T75" fmla="*/ 122 h 176"/>
                  <a:gd name="T76" fmla="*/ 1112 w 1138"/>
                  <a:gd name="T77" fmla="*/ 114 h 176"/>
                  <a:gd name="T78" fmla="*/ 1126 w 1138"/>
                  <a:gd name="T79" fmla="*/ 106 h 176"/>
                  <a:gd name="T80" fmla="*/ 1134 w 1138"/>
                  <a:gd name="T81" fmla="*/ 96 h 176"/>
                  <a:gd name="T82" fmla="*/ 1136 w 1138"/>
                  <a:gd name="T83" fmla="*/ 92 h 176"/>
                  <a:gd name="T84" fmla="*/ 1138 w 1138"/>
                  <a:gd name="T85" fmla="*/ 88 h 176"/>
                  <a:gd name="T86" fmla="*/ 1138 w 1138"/>
                  <a:gd name="T87" fmla="*/ 88 h 176"/>
                  <a:gd name="T88" fmla="*/ 1136 w 1138"/>
                  <a:gd name="T89" fmla="*/ 84 h 176"/>
                  <a:gd name="T90" fmla="*/ 1134 w 1138"/>
                  <a:gd name="T91" fmla="*/ 78 h 176"/>
                  <a:gd name="T92" fmla="*/ 1126 w 1138"/>
                  <a:gd name="T93" fmla="*/ 70 h 176"/>
                  <a:gd name="T94" fmla="*/ 1112 w 1138"/>
                  <a:gd name="T95" fmla="*/ 62 h 176"/>
                  <a:gd name="T96" fmla="*/ 1092 w 1138"/>
                  <a:gd name="T97" fmla="*/ 54 h 176"/>
                  <a:gd name="T98" fmla="*/ 1070 w 1138"/>
                  <a:gd name="T99" fmla="*/ 46 h 176"/>
                  <a:gd name="T100" fmla="*/ 1040 w 1138"/>
                  <a:gd name="T101" fmla="*/ 38 h 176"/>
                  <a:gd name="T102" fmla="*/ 1008 w 1138"/>
                  <a:gd name="T103" fmla="*/ 32 h 176"/>
                  <a:gd name="T104" fmla="*/ 972 w 1138"/>
                  <a:gd name="T105" fmla="*/ 26 h 176"/>
                  <a:gd name="T106" fmla="*/ 888 w 1138"/>
                  <a:gd name="T107" fmla="*/ 14 h 176"/>
                  <a:gd name="T108" fmla="*/ 790 w 1138"/>
                  <a:gd name="T109" fmla="*/ 8 h 176"/>
                  <a:gd name="T110" fmla="*/ 682 w 1138"/>
                  <a:gd name="T111" fmla="*/ 2 h 176"/>
                  <a:gd name="T112" fmla="*/ 566 w 1138"/>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6">
                    <a:moveTo>
                      <a:pt x="566" y="0"/>
                    </a:moveTo>
                    <a:lnTo>
                      <a:pt x="566" y="0"/>
                    </a:lnTo>
                    <a:lnTo>
                      <a:pt x="452" y="2"/>
                    </a:lnTo>
                    <a:lnTo>
                      <a:pt x="344" y="8"/>
                    </a:lnTo>
                    <a:lnTo>
                      <a:pt x="248" y="14"/>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2" y="174"/>
                    </a:lnTo>
                    <a:lnTo>
                      <a:pt x="566" y="176"/>
                    </a:lnTo>
                    <a:lnTo>
                      <a:pt x="566" y="176"/>
                    </a:lnTo>
                    <a:lnTo>
                      <a:pt x="682" y="174"/>
                    </a:lnTo>
                    <a:lnTo>
                      <a:pt x="790" y="170"/>
                    </a:lnTo>
                    <a:lnTo>
                      <a:pt x="888" y="160"/>
                    </a:lnTo>
                    <a:lnTo>
                      <a:pt x="972" y="150"/>
                    </a:lnTo>
                    <a:lnTo>
                      <a:pt x="1008" y="144"/>
                    </a:lnTo>
                    <a:lnTo>
                      <a:pt x="1040" y="136"/>
                    </a:lnTo>
                    <a:lnTo>
                      <a:pt x="1070" y="130"/>
                    </a:lnTo>
                    <a:lnTo>
                      <a:pt x="1092" y="122"/>
                    </a:lnTo>
                    <a:lnTo>
                      <a:pt x="1112" y="114"/>
                    </a:lnTo>
                    <a:lnTo>
                      <a:pt x="1126" y="106"/>
                    </a:lnTo>
                    <a:lnTo>
                      <a:pt x="1134" y="96"/>
                    </a:lnTo>
                    <a:lnTo>
                      <a:pt x="1136" y="92"/>
                    </a:lnTo>
                    <a:lnTo>
                      <a:pt x="1138" y="88"/>
                    </a:lnTo>
                    <a:lnTo>
                      <a:pt x="1138" y="88"/>
                    </a:lnTo>
                    <a:lnTo>
                      <a:pt x="1136" y="84"/>
                    </a:lnTo>
                    <a:lnTo>
                      <a:pt x="1134" y="78"/>
                    </a:lnTo>
                    <a:lnTo>
                      <a:pt x="1126" y="70"/>
                    </a:lnTo>
                    <a:lnTo>
                      <a:pt x="1112" y="62"/>
                    </a:lnTo>
                    <a:lnTo>
                      <a:pt x="1092" y="54"/>
                    </a:lnTo>
                    <a:lnTo>
                      <a:pt x="1070" y="46"/>
                    </a:lnTo>
                    <a:lnTo>
                      <a:pt x="1040" y="38"/>
                    </a:lnTo>
                    <a:lnTo>
                      <a:pt x="1008" y="32"/>
                    </a:lnTo>
                    <a:lnTo>
                      <a:pt x="972" y="26"/>
                    </a:lnTo>
                    <a:lnTo>
                      <a:pt x="888" y="14"/>
                    </a:lnTo>
                    <a:lnTo>
                      <a:pt x="790" y="8"/>
                    </a:lnTo>
                    <a:lnTo>
                      <a:pt x="682" y="2"/>
                    </a:lnTo>
                    <a:lnTo>
                      <a:pt x="5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9" name="Freeform 757"/>
              <p:cNvSpPr>
                <a:spLocks noEditPoints="1"/>
              </p:cNvSpPr>
              <p:nvPr/>
            </p:nvSpPr>
            <p:spPr bwMode="auto">
              <a:xfrm>
                <a:off x="3167" y="3604"/>
                <a:ext cx="1134" cy="176"/>
              </a:xfrm>
              <a:custGeom>
                <a:avLst/>
                <a:gdLst>
                  <a:gd name="T0" fmla="*/ 564 w 1134"/>
                  <a:gd name="T1" fmla="*/ 176 h 176"/>
                  <a:gd name="T2" fmla="*/ 344 w 1134"/>
                  <a:gd name="T3" fmla="*/ 168 h 176"/>
                  <a:gd name="T4" fmla="*/ 166 w 1134"/>
                  <a:gd name="T5" fmla="*/ 150 h 176"/>
                  <a:gd name="T6" fmla="*/ 98 w 1134"/>
                  <a:gd name="T7" fmla="*/ 136 h 176"/>
                  <a:gd name="T8" fmla="*/ 46 w 1134"/>
                  <a:gd name="T9" fmla="*/ 122 h 176"/>
                  <a:gd name="T10" fmla="*/ 12 w 1134"/>
                  <a:gd name="T11" fmla="*/ 106 h 176"/>
                  <a:gd name="T12" fmla="*/ 2 w 1134"/>
                  <a:gd name="T13" fmla="*/ 92 h 176"/>
                  <a:gd name="T14" fmla="*/ 2 w 1134"/>
                  <a:gd name="T15" fmla="*/ 88 h 176"/>
                  <a:gd name="T16" fmla="*/ 4 w 1134"/>
                  <a:gd name="T17" fmla="*/ 78 h 176"/>
                  <a:gd name="T18" fmla="*/ 26 w 1134"/>
                  <a:gd name="T19" fmla="*/ 62 h 176"/>
                  <a:gd name="T20" fmla="*/ 70 w 1134"/>
                  <a:gd name="T21" fmla="*/ 46 h 176"/>
                  <a:gd name="T22" fmla="*/ 130 w 1134"/>
                  <a:gd name="T23" fmla="*/ 32 h 176"/>
                  <a:gd name="T24" fmla="*/ 248 w 1134"/>
                  <a:gd name="T25" fmla="*/ 16 h 176"/>
                  <a:gd name="T26" fmla="*/ 450 w 1134"/>
                  <a:gd name="T27" fmla="*/ 2 h 176"/>
                  <a:gd name="T28" fmla="*/ 564 w 1134"/>
                  <a:gd name="T29" fmla="*/ 2 h 176"/>
                  <a:gd name="T30" fmla="*/ 786 w 1134"/>
                  <a:gd name="T31" fmla="*/ 8 h 176"/>
                  <a:gd name="T32" fmla="*/ 966 w 1134"/>
                  <a:gd name="T33" fmla="*/ 26 h 176"/>
                  <a:gd name="T34" fmla="*/ 1036 w 1134"/>
                  <a:gd name="T35" fmla="*/ 38 h 176"/>
                  <a:gd name="T36" fmla="*/ 1088 w 1134"/>
                  <a:gd name="T37" fmla="*/ 54 h 176"/>
                  <a:gd name="T38" fmla="*/ 1120 w 1134"/>
                  <a:gd name="T39" fmla="*/ 70 h 176"/>
                  <a:gd name="T40" fmla="*/ 1130 w 1134"/>
                  <a:gd name="T41" fmla="*/ 84 h 176"/>
                  <a:gd name="T42" fmla="*/ 1132 w 1134"/>
                  <a:gd name="T43" fmla="*/ 88 h 176"/>
                  <a:gd name="T44" fmla="*/ 1128 w 1134"/>
                  <a:gd name="T45" fmla="*/ 96 h 176"/>
                  <a:gd name="T46" fmla="*/ 1106 w 1134"/>
                  <a:gd name="T47" fmla="*/ 114 h 176"/>
                  <a:gd name="T48" fmla="*/ 1064 w 1134"/>
                  <a:gd name="T49" fmla="*/ 128 h 176"/>
                  <a:gd name="T50" fmla="*/ 1004 w 1134"/>
                  <a:gd name="T51" fmla="*/ 144 h 176"/>
                  <a:gd name="T52" fmla="*/ 884 w 1134"/>
                  <a:gd name="T53" fmla="*/ 160 h 176"/>
                  <a:gd name="T54" fmla="*/ 680 w 1134"/>
                  <a:gd name="T55" fmla="*/ 174 h 176"/>
                  <a:gd name="T56" fmla="*/ 564 w 1134"/>
                  <a:gd name="T57" fmla="*/ 0 h 176"/>
                  <a:gd name="T58" fmla="*/ 450 w 1134"/>
                  <a:gd name="T59" fmla="*/ 2 h 176"/>
                  <a:gd name="T60" fmla="*/ 248 w 1134"/>
                  <a:gd name="T61" fmla="*/ 16 h 176"/>
                  <a:gd name="T62" fmla="*/ 128 w 1134"/>
                  <a:gd name="T63" fmla="*/ 32 h 176"/>
                  <a:gd name="T64" fmla="*/ 68 w 1134"/>
                  <a:gd name="T65" fmla="*/ 46 h 176"/>
                  <a:gd name="T66" fmla="*/ 24 w 1134"/>
                  <a:gd name="T67" fmla="*/ 62 h 176"/>
                  <a:gd name="T68" fmla="*/ 2 w 1134"/>
                  <a:gd name="T69" fmla="*/ 78 h 176"/>
                  <a:gd name="T70" fmla="*/ 0 w 1134"/>
                  <a:gd name="T71" fmla="*/ 88 h 176"/>
                  <a:gd name="T72" fmla="*/ 0 w 1134"/>
                  <a:gd name="T73" fmla="*/ 92 h 176"/>
                  <a:gd name="T74" fmla="*/ 10 w 1134"/>
                  <a:gd name="T75" fmla="*/ 106 h 176"/>
                  <a:gd name="T76" fmla="*/ 44 w 1134"/>
                  <a:gd name="T77" fmla="*/ 122 h 176"/>
                  <a:gd name="T78" fmla="*/ 96 w 1134"/>
                  <a:gd name="T79" fmla="*/ 136 h 176"/>
                  <a:gd name="T80" fmla="*/ 164 w 1134"/>
                  <a:gd name="T81" fmla="*/ 150 h 176"/>
                  <a:gd name="T82" fmla="*/ 344 w 1134"/>
                  <a:gd name="T83" fmla="*/ 170 h 176"/>
                  <a:gd name="T84" fmla="*/ 564 w 1134"/>
                  <a:gd name="T85" fmla="*/ 176 h 176"/>
                  <a:gd name="T86" fmla="*/ 680 w 1134"/>
                  <a:gd name="T87" fmla="*/ 174 h 176"/>
                  <a:gd name="T88" fmla="*/ 884 w 1134"/>
                  <a:gd name="T89" fmla="*/ 160 h 176"/>
                  <a:gd name="T90" fmla="*/ 1004 w 1134"/>
                  <a:gd name="T91" fmla="*/ 144 h 176"/>
                  <a:gd name="T92" fmla="*/ 1066 w 1134"/>
                  <a:gd name="T93" fmla="*/ 130 h 176"/>
                  <a:gd name="T94" fmla="*/ 1108 w 1134"/>
                  <a:gd name="T95" fmla="*/ 114 h 176"/>
                  <a:gd name="T96" fmla="*/ 1130 w 1134"/>
                  <a:gd name="T97" fmla="*/ 96 h 176"/>
                  <a:gd name="T98" fmla="*/ 1134 w 1134"/>
                  <a:gd name="T99" fmla="*/ 88 h 176"/>
                  <a:gd name="T100" fmla="*/ 1132 w 1134"/>
                  <a:gd name="T101" fmla="*/ 84 h 176"/>
                  <a:gd name="T102" fmla="*/ 1122 w 1134"/>
                  <a:gd name="T103" fmla="*/ 70 h 176"/>
                  <a:gd name="T104" fmla="*/ 1090 w 1134"/>
                  <a:gd name="T105" fmla="*/ 54 h 176"/>
                  <a:gd name="T106" fmla="*/ 1038 w 1134"/>
                  <a:gd name="T107" fmla="*/ 38 h 176"/>
                  <a:gd name="T108" fmla="*/ 968 w 1134"/>
                  <a:gd name="T109" fmla="*/ 26 h 176"/>
                  <a:gd name="T110" fmla="*/ 788 w 1134"/>
                  <a:gd name="T111" fmla="*/ 8 h 176"/>
                  <a:gd name="T112" fmla="*/ 564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176"/>
                    </a:moveTo>
                    <a:lnTo>
                      <a:pt x="564" y="176"/>
                    </a:lnTo>
                    <a:lnTo>
                      <a:pt x="450" y="174"/>
                    </a:lnTo>
                    <a:lnTo>
                      <a:pt x="344" y="168"/>
                    </a:lnTo>
                    <a:lnTo>
                      <a:pt x="248" y="160"/>
                    </a:lnTo>
                    <a:lnTo>
                      <a:pt x="166" y="150"/>
                    </a:lnTo>
                    <a:lnTo>
                      <a:pt x="130" y="144"/>
                    </a:lnTo>
                    <a:lnTo>
                      <a:pt x="98" y="136"/>
                    </a:lnTo>
                    <a:lnTo>
                      <a:pt x="70" y="128"/>
                    </a:lnTo>
                    <a:lnTo>
                      <a:pt x="46" y="122"/>
                    </a:lnTo>
                    <a:lnTo>
                      <a:pt x="26" y="114"/>
                    </a:lnTo>
                    <a:lnTo>
                      <a:pt x="12" y="106"/>
                    </a:lnTo>
                    <a:lnTo>
                      <a:pt x="4" y="96"/>
                    </a:lnTo>
                    <a:lnTo>
                      <a:pt x="2" y="92"/>
                    </a:lnTo>
                    <a:lnTo>
                      <a:pt x="2" y="88"/>
                    </a:lnTo>
                    <a:lnTo>
                      <a:pt x="2" y="88"/>
                    </a:lnTo>
                    <a:lnTo>
                      <a:pt x="2" y="84"/>
                    </a:lnTo>
                    <a:lnTo>
                      <a:pt x="4" y="78"/>
                    </a:lnTo>
                    <a:lnTo>
                      <a:pt x="12" y="70"/>
                    </a:lnTo>
                    <a:lnTo>
                      <a:pt x="26" y="62"/>
                    </a:lnTo>
                    <a:lnTo>
                      <a:pt x="46" y="54"/>
                    </a:lnTo>
                    <a:lnTo>
                      <a:pt x="70" y="46"/>
                    </a:lnTo>
                    <a:lnTo>
                      <a:pt x="98" y="38"/>
                    </a:lnTo>
                    <a:lnTo>
                      <a:pt x="130" y="32"/>
                    </a:lnTo>
                    <a:lnTo>
                      <a:pt x="166" y="26"/>
                    </a:lnTo>
                    <a:lnTo>
                      <a:pt x="248" y="16"/>
                    </a:lnTo>
                    <a:lnTo>
                      <a:pt x="344" y="8"/>
                    </a:lnTo>
                    <a:lnTo>
                      <a:pt x="450" y="2"/>
                    </a:lnTo>
                    <a:lnTo>
                      <a:pt x="564" y="2"/>
                    </a:lnTo>
                    <a:lnTo>
                      <a:pt x="564" y="2"/>
                    </a:lnTo>
                    <a:lnTo>
                      <a:pt x="680" y="2"/>
                    </a:lnTo>
                    <a:lnTo>
                      <a:pt x="786" y="8"/>
                    </a:lnTo>
                    <a:lnTo>
                      <a:pt x="884" y="16"/>
                    </a:lnTo>
                    <a:lnTo>
                      <a:pt x="966" y="26"/>
                    </a:lnTo>
                    <a:lnTo>
                      <a:pt x="1004" y="32"/>
                    </a:lnTo>
                    <a:lnTo>
                      <a:pt x="1036" y="38"/>
                    </a:lnTo>
                    <a:lnTo>
                      <a:pt x="1064" y="46"/>
                    </a:lnTo>
                    <a:lnTo>
                      <a:pt x="1088" y="54"/>
                    </a:lnTo>
                    <a:lnTo>
                      <a:pt x="1106" y="62"/>
                    </a:lnTo>
                    <a:lnTo>
                      <a:pt x="1120" y="70"/>
                    </a:lnTo>
                    <a:lnTo>
                      <a:pt x="1128" y="78"/>
                    </a:lnTo>
                    <a:lnTo>
                      <a:pt x="1130" y="84"/>
                    </a:lnTo>
                    <a:lnTo>
                      <a:pt x="1132" y="88"/>
                    </a:lnTo>
                    <a:lnTo>
                      <a:pt x="1132" y="88"/>
                    </a:lnTo>
                    <a:lnTo>
                      <a:pt x="1130" y="92"/>
                    </a:lnTo>
                    <a:lnTo>
                      <a:pt x="1128" y="96"/>
                    </a:lnTo>
                    <a:lnTo>
                      <a:pt x="1120" y="106"/>
                    </a:lnTo>
                    <a:lnTo>
                      <a:pt x="1106" y="114"/>
                    </a:lnTo>
                    <a:lnTo>
                      <a:pt x="1088" y="122"/>
                    </a:lnTo>
                    <a:lnTo>
                      <a:pt x="1064" y="128"/>
                    </a:lnTo>
                    <a:lnTo>
                      <a:pt x="1036" y="136"/>
                    </a:lnTo>
                    <a:lnTo>
                      <a:pt x="1004" y="144"/>
                    </a:lnTo>
                    <a:lnTo>
                      <a:pt x="966" y="150"/>
                    </a:lnTo>
                    <a:lnTo>
                      <a:pt x="884" y="160"/>
                    </a:lnTo>
                    <a:lnTo>
                      <a:pt x="786" y="168"/>
                    </a:lnTo>
                    <a:lnTo>
                      <a:pt x="680" y="174"/>
                    </a:lnTo>
                    <a:lnTo>
                      <a:pt x="564" y="176"/>
                    </a:lnTo>
                    <a:close/>
                    <a:moveTo>
                      <a:pt x="564" y="0"/>
                    </a:moveTo>
                    <a:lnTo>
                      <a:pt x="564" y="0"/>
                    </a:lnTo>
                    <a:lnTo>
                      <a:pt x="450" y="2"/>
                    </a:lnTo>
                    <a:lnTo>
                      <a:pt x="344" y="8"/>
                    </a:lnTo>
                    <a:lnTo>
                      <a:pt x="248" y="16"/>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0" y="174"/>
                    </a:lnTo>
                    <a:lnTo>
                      <a:pt x="564" y="176"/>
                    </a:lnTo>
                    <a:lnTo>
                      <a:pt x="564" y="176"/>
                    </a:lnTo>
                    <a:lnTo>
                      <a:pt x="680" y="174"/>
                    </a:lnTo>
                    <a:lnTo>
                      <a:pt x="788" y="170"/>
                    </a:lnTo>
                    <a:lnTo>
                      <a:pt x="884" y="160"/>
                    </a:lnTo>
                    <a:lnTo>
                      <a:pt x="968" y="150"/>
                    </a:lnTo>
                    <a:lnTo>
                      <a:pt x="1004" y="144"/>
                    </a:lnTo>
                    <a:lnTo>
                      <a:pt x="1038" y="136"/>
                    </a:lnTo>
                    <a:lnTo>
                      <a:pt x="1066" y="130"/>
                    </a:lnTo>
                    <a:lnTo>
                      <a:pt x="1090" y="122"/>
                    </a:lnTo>
                    <a:lnTo>
                      <a:pt x="1108" y="114"/>
                    </a:lnTo>
                    <a:lnTo>
                      <a:pt x="1122" y="106"/>
                    </a:lnTo>
                    <a:lnTo>
                      <a:pt x="1130" y="96"/>
                    </a:lnTo>
                    <a:lnTo>
                      <a:pt x="1132" y="92"/>
                    </a:lnTo>
                    <a:lnTo>
                      <a:pt x="1134" y="88"/>
                    </a:lnTo>
                    <a:lnTo>
                      <a:pt x="1134" y="88"/>
                    </a:lnTo>
                    <a:lnTo>
                      <a:pt x="1132" y="84"/>
                    </a:lnTo>
                    <a:lnTo>
                      <a:pt x="1130" y="78"/>
                    </a:lnTo>
                    <a:lnTo>
                      <a:pt x="1122" y="70"/>
                    </a:lnTo>
                    <a:lnTo>
                      <a:pt x="1108" y="62"/>
                    </a:lnTo>
                    <a:lnTo>
                      <a:pt x="1090" y="54"/>
                    </a:lnTo>
                    <a:lnTo>
                      <a:pt x="1066" y="46"/>
                    </a:lnTo>
                    <a:lnTo>
                      <a:pt x="1038" y="38"/>
                    </a:lnTo>
                    <a:lnTo>
                      <a:pt x="1004" y="32"/>
                    </a:lnTo>
                    <a:lnTo>
                      <a:pt x="968" y="26"/>
                    </a:lnTo>
                    <a:lnTo>
                      <a:pt x="884" y="16"/>
                    </a:lnTo>
                    <a:lnTo>
                      <a:pt x="788" y="8"/>
                    </a:lnTo>
                    <a:lnTo>
                      <a:pt x="680" y="2"/>
                    </a:lnTo>
                    <a:lnTo>
                      <a:pt x="56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0" name="Freeform 758"/>
              <p:cNvSpPr>
                <a:spLocks/>
              </p:cNvSpPr>
              <p:nvPr/>
            </p:nvSpPr>
            <p:spPr bwMode="auto">
              <a:xfrm>
                <a:off x="3169" y="3606"/>
                <a:ext cx="1130" cy="174"/>
              </a:xfrm>
              <a:custGeom>
                <a:avLst/>
                <a:gdLst>
                  <a:gd name="T0" fmla="*/ 562 w 1130"/>
                  <a:gd name="T1" fmla="*/ 174 h 174"/>
                  <a:gd name="T2" fmla="*/ 562 w 1130"/>
                  <a:gd name="T3" fmla="*/ 174 h 174"/>
                  <a:gd name="T4" fmla="*/ 448 w 1130"/>
                  <a:gd name="T5" fmla="*/ 172 h 174"/>
                  <a:gd name="T6" fmla="*/ 342 w 1130"/>
                  <a:gd name="T7" fmla="*/ 166 h 174"/>
                  <a:gd name="T8" fmla="*/ 246 w 1130"/>
                  <a:gd name="T9" fmla="*/ 158 h 174"/>
                  <a:gd name="T10" fmla="*/ 164 w 1130"/>
                  <a:gd name="T11" fmla="*/ 148 h 174"/>
                  <a:gd name="T12" fmla="*/ 128 w 1130"/>
                  <a:gd name="T13" fmla="*/ 142 h 174"/>
                  <a:gd name="T14" fmla="*/ 96 w 1130"/>
                  <a:gd name="T15" fmla="*/ 134 h 174"/>
                  <a:gd name="T16" fmla="*/ 68 w 1130"/>
                  <a:gd name="T17" fmla="*/ 126 h 174"/>
                  <a:gd name="T18" fmla="*/ 44 w 1130"/>
                  <a:gd name="T19" fmla="*/ 120 h 174"/>
                  <a:gd name="T20" fmla="*/ 24 w 1130"/>
                  <a:gd name="T21" fmla="*/ 112 h 174"/>
                  <a:gd name="T22" fmla="*/ 10 w 1130"/>
                  <a:gd name="T23" fmla="*/ 104 h 174"/>
                  <a:gd name="T24" fmla="*/ 2 w 1130"/>
                  <a:gd name="T25" fmla="*/ 94 h 174"/>
                  <a:gd name="T26" fmla="*/ 0 w 1130"/>
                  <a:gd name="T27" fmla="*/ 90 h 174"/>
                  <a:gd name="T28" fmla="*/ 0 w 1130"/>
                  <a:gd name="T29" fmla="*/ 86 h 174"/>
                  <a:gd name="T30" fmla="*/ 0 w 1130"/>
                  <a:gd name="T31" fmla="*/ 86 h 174"/>
                  <a:gd name="T32" fmla="*/ 0 w 1130"/>
                  <a:gd name="T33" fmla="*/ 82 h 174"/>
                  <a:gd name="T34" fmla="*/ 2 w 1130"/>
                  <a:gd name="T35" fmla="*/ 76 h 174"/>
                  <a:gd name="T36" fmla="*/ 10 w 1130"/>
                  <a:gd name="T37" fmla="*/ 68 h 174"/>
                  <a:gd name="T38" fmla="*/ 24 w 1130"/>
                  <a:gd name="T39" fmla="*/ 60 h 174"/>
                  <a:gd name="T40" fmla="*/ 44 w 1130"/>
                  <a:gd name="T41" fmla="*/ 52 h 174"/>
                  <a:gd name="T42" fmla="*/ 68 w 1130"/>
                  <a:gd name="T43" fmla="*/ 44 h 174"/>
                  <a:gd name="T44" fmla="*/ 96 w 1130"/>
                  <a:gd name="T45" fmla="*/ 36 h 174"/>
                  <a:gd name="T46" fmla="*/ 128 w 1130"/>
                  <a:gd name="T47" fmla="*/ 30 h 174"/>
                  <a:gd name="T48" fmla="*/ 164 w 1130"/>
                  <a:gd name="T49" fmla="*/ 24 h 174"/>
                  <a:gd name="T50" fmla="*/ 246 w 1130"/>
                  <a:gd name="T51" fmla="*/ 14 h 174"/>
                  <a:gd name="T52" fmla="*/ 342 w 1130"/>
                  <a:gd name="T53" fmla="*/ 6 h 174"/>
                  <a:gd name="T54" fmla="*/ 448 w 1130"/>
                  <a:gd name="T55" fmla="*/ 0 h 174"/>
                  <a:gd name="T56" fmla="*/ 562 w 1130"/>
                  <a:gd name="T57" fmla="*/ 0 h 174"/>
                  <a:gd name="T58" fmla="*/ 562 w 1130"/>
                  <a:gd name="T59" fmla="*/ 0 h 174"/>
                  <a:gd name="T60" fmla="*/ 678 w 1130"/>
                  <a:gd name="T61" fmla="*/ 0 h 174"/>
                  <a:gd name="T62" fmla="*/ 784 w 1130"/>
                  <a:gd name="T63" fmla="*/ 6 h 174"/>
                  <a:gd name="T64" fmla="*/ 882 w 1130"/>
                  <a:gd name="T65" fmla="*/ 14 h 174"/>
                  <a:gd name="T66" fmla="*/ 964 w 1130"/>
                  <a:gd name="T67" fmla="*/ 24 h 174"/>
                  <a:gd name="T68" fmla="*/ 1002 w 1130"/>
                  <a:gd name="T69" fmla="*/ 30 h 174"/>
                  <a:gd name="T70" fmla="*/ 1034 w 1130"/>
                  <a:gd name="T71" fmla="*/ 36 h 174"/>
                  <a:gd name="T72" fmla="*/ 1062 w 1130"/>
                  <a:gd name="T73" fmla="*/ 44 h 174"/>
                  <a:gd name="T74" fmla="*/ 1086 w 1130"/>
                  <a:gd name="T75" fmla="*/ 52 h 174"/>
                  <a:gd name="T76" fmla="*/ 1104 w 1130"/>
                  <a:gd name="T77" fmla="*/ 60 h 174"/>
                  <a:gd name="T78" fmla="*/ 1118 w 1130"/>
                  <a:gd name="T79" fmla="*/ 68 h 174"/>
                  <a:gd name="T80" fmla="*/ 1126 w 1130"/>
                  <a:gd name="T81" fmla="*/ 76 h 174"/>
                  <a:gd name="T82" fmla="*/ 1128 w 1130"/>
                  <a:gd name="T83" fmla="*/ 82 h 174"/>
                  <a:gd name="T84" fmla="*/ 1130 w 1130"/>
                  <a:gd name="T85" fmla="*/ 86 h 174"/>
                  <a:gd name="T86" fmla="*/ 1130 w 1130"/>
                  <a:gd name="T87" fmla="*/ 86 h 174"/>
                  <a:gd name="T88" fmla="*/ 1128 w 1130"/>
                  <a:gd name="T89" fmla="*/ 90 h 174"/>
                  <a:gd name="T90" fmla="*/ 1126 w 1130"/>
                  <a:gd name="T91" fmla="*/ 94 h 174"/>
                  <a:gd name="T92" fmla="*/ 1118 w 1130"/>
                  <a:gd name="T93" fmla="*/ 104 h 174"/>
                  <a:gd name="T94" fmla="*/ 1104 w 1130"/>
                  <a:gd name="T95" fmla="*/ 112 h 174"/>
                  <a:gd name="T96" fmla="*/ 1086 w 1130"/>
                  <a:gd name="T97" fmla="*/ 120 h 174"/>
                  <a:gd name="T98" fmla="*/ 1062 w 1130"/>
                  <a:gd name="T99" fmla="*/ 126 h 174"/>
                  <a:gd name="T100" fmla="*/ 1034 w 1130"/>
                  <a:gd name="T101" fmla="*/ 134 h 174"/>
                  <a:gd name="T102" fmla="*/ 1002 w 1130"/>
                  <a:gd name="T103" fmla="*/ 142 h 174"/>
                  <a:gd name="T104" fmla="*/ 964 w 1130"/>
                  <a:gd name="T105" fmla="*/ 148 h 174"/>
                  <a:gd name="T106" fmla="*/ 882 w 1130"/>
                  <a:gd name="T107" fmla="*/ 158 h 174"/>
                  <a:gd name="T108" fmla="*/ 784 w 1130"/>
                  <a:gd name="T109" fmla="*/ 166 h 174"/>
                  <a:gd name="T110" fmla="*/ 678 w 1130"/>
                  <a:gd name="T111" fmla="*/ 172 h 174"/>
                  <a:gd name="T112" fmla="*/ 562 w 1130"/>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174"/>
                    </a:moveTo>
                    <a:lnTo>
                      <a:pt x="562" y="174"/>
                    </a:lnTo>
                    <a:lnTo>
                      <a:pt x="448" y="172"/>
                    </a:lnTo>
                    <a:lnTo>
                      <a:pt x="342" y="166"/>
                    </a:lnTo>
                    <a:lnTo>
                      <a:pt x="246" y="158"/>
                    </a:lnTo>
                    <a:lnTo>
                      <a:pt x="164" y="148"/>
                    </a:lnTo>
                    <a:lnTo>
                      <a:pt x="128" y="142"/>
                    </a:lnTo>
                    <a:lnTo>
                      <a:pt x="96" y="134"/>
                    </a:lnTo>
                    <a:lnTo>
                      <a:pt x="68" y="126"/>
                    </a:lnTo>
                    <a:lnTo>
                      <a:pt x="44" y="120"/>
                    </a:lnTo>
                    <a:lnTo>
                      <a:pt x="24" y="112"/>
                    </a:lnTo>
                    <a:lnTo>
                      <a:pt x="10" y="104"/>
                    </a:lnTo>
                    <a:lnTo>
                      <a:pt x="2" y="94"/>
                    </a:lnTo>
                    <a:lnTo>
                      <a:pt x="0" y="90"/>
                    </a:lnTo>
                    <a:lnTo>
                      <a:pt x="0" y="86"/>
                    </a:lnTo>
                    <a:lnTo>
                      <a:pt x="0" y="86"/>
                    </a:lnTo>
                    <a:lnTo>
                      <a:pt x="0" y="82"/>
                    </a:lnTo>
                    <a:lnTo>
                      <a:pt x="2" y="76"/>
                    </a:lnTo>
                    <a:lnTo>
                      <a:pt x="10" y="68"/>
                    </a:lnTo>
                    <a:lnTo>
                      <a:pt x="24" y="60"/>
                    </a:lnTo>
                    <a:lnTo>
                      <a:pt x="44" y="52"/>
                    </a:lnTo>
                    <a:lnTo>
                      <a:pt x="68" y="44"/>
                    </a:lnTo>
                    <a:lnTo>
                      <a:pt x="96" y="36"/>
                    </a:lnTo>
                    <a:lnTo>
                      <a:pt x="128" y="30"/>
                    </a:lnTo>
                    <a:lnTo>
                      <a:pt x="164" y="24"/>
                    </a:lnTo>
                    <a:lnTo>
                      <a:pt x="246" y="14"/>
                    </a:lnTo>
                    <a:lnTo>
                      <a:pt x="342" y="6"/>
                    </a:lnTo>
                    <a:lnTo>
                      <a:pt x="448" y="0"/>
                    </a:lnTo>
                    <a:lnTo>
                      <a:pt x="562" y="0"/>
                    </a:lnTo>
                    <a:lnTo>
                      <a:pt x="562" y="0"/>
                    </a:lnTo>
                    <a:lnTo>
                      <a:pt x="678" y="0"/>
                    </a:lnTo>
                    <a:lnTo>
                      <a:pt x="784" y="6"/>
                    </a:lnTo>
                    <a:lnTo>
                      <a:pt x="882" y="14"/>
                    </a:lnTo>
                    <a:lnTo>
                      <a:pt x="964" y="24"/>
                    </a:lnTo>
                    <a:lnTo>
                      <a:pt x="1002" y="30"/>
                    </a:lnTo>
                    <a:lnTo>
                      <a:pt x="1034" y="36"/>
                    </a:lnTo>
                    <a:lnTo>
                      <a:pt x="1062" y="44"/>
                    </a:lnTo>
                    <a:lnTo>
                      <a:pt x="1086" y="52"/>
                    </a:lnTo>
                    <a:lnTo>
                      <a:pt x="1104" y="60"/>
                    </a:lnTo>
                    <a:lnTo>
                      <a:pt x="1118" y="68"/>
                    </a:lnTo>
                    <a:lnTo>
                      <a:pt x="1126" y="76"/>
                    </a:lnTo>
                    <a:lnTo>
                      <a:pt x="1128" y="82"/>
                    </a:lnTo>
                    <a:lnTo>
                      <a:pt x="1130" y="86"/>
                    </a:lnTo>
                    <a:lnTo>
                      <a:pt x="1130" y="86"/>
                    </a:lnTo>
                    <a:lnTo>
                      <a:pt x="1128" y="90"/>
                    </a:lnTo>
                    <a:lnTo>
                      <a:pt x="1126" y="94"/>
                    </a:lnTo>
                    <a:lnTo>
                      <a:pt x="1118" y="104"/>
                    </a:lnTo>
                    <a:lnTo>
                      <a:pt x="1104" y="112"/>
                    </a:lnTo>
                    <a:lnTo>
                      <a:pt x="1086" y="120"/>
                    </a:lnTo>
                    <a:lnTo>
                      <a:pt x="1062" y="126"/>
                    </a:lnTo>
                    <a:lnTo>
                      <a:pt x="1034" y="134"/>
                    </a:lnTo>
                    <a:lnTo>
                      <a:pt x="1002" y="142"/>
                    </a:lnTo>
                    <a:lnTo>
                      <a:pt x="964" y="148"/>
                    </a:lnTo>
                    <a:lnTo>
                      <a:pt x="882" y="158"/>
                    </a:lnTo>
                    <a:lnTo>
                      <a:pt x="784" y="166"/>
                    </a:lnTo>
                    <a:lnTo>
                      <a:pt x="678" y="172"/>
                    </a:lnTo>
                    <a:lnTo>
                      <a:pt x="562"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1" name="Freeform 759"/>
              <p:cNvSpPr>
                <a:spLocks/>
              </p:cNvSpPr>
              <p:nvPr/>
            </p:nvSpPr>
            <p:spPr bwMode="auto">
              <a:xfrm>
                <a:off x="3167" y="3604"/>
                <a:ext cx="1134" cy="176"/>
              </a:xfrm>
              <a:custGeom>
                <a:avLst/>
                <a:gdLst>
                  <a:gd name="T0" fmla="*/ 564 w 1134"/>
                  <a:gd name="T1" fmla="*/ 0 h 176"/>
                  <a:gd name="T2" fmla="*/ 564 w 1134"/>
                  <a:gd name="T3" fmla="*/ 0 h 176"/>
                  <a:gd name="T4" fmla="*/ 450 w 1134"/>
                  <a:gd name="T5" fmla="*/ 2 h 176"/>
                  <a:gd name="T6" fmla="*/ 344 w 1134"/>
                  <a:gd name="T7" fmla="*/ 8 h 176"/>
                  <a:gd name="T8" fmla="*/ 248 w 1134"/>
                  <a:gd name="T9" fmla="*/ 16 h 176"/>
                  <a:gd name="T10" fmla="*/ 164 w 1134"/>
                  <a:gd name="T11" fmla="*/ 26 h 176"/>
                  <a:gd name="T12" fmla="*/ 128 w 1134"/>
                  <a:gd name="T13" fmla="*/ 32 h 176"/>
                  <a:gd name="T14" fmla="*/ 96 w 1134"/>
                  <a:gd name="T15" fmla="*/ 38 h 176"/>
                  <a:gd name="T16" fmla="*/ 68 w 1134"/>
                  <a:gd name="T17" fmla="*/ 46 h 176"/>
                  <a:gd name="T18" fmla="*/ 44 w 1134"/>
                  <a:gd name="T19" fmla="*/ 54 h 176"/>
                  <a:gd name="T20" fmla="*/ 24 w 1134"/>
                  <a:gd name="T21" fmla="*/ 62 h 176"/>
                  <a:gd name="T22" fmla="*/ 10 w 1134"/>
                  <a:gd name="T23" fmla="*/ 70 h 176"/>
                  <a:gd name="T24" fmla="*/ 2 w 1134"/>
                  <a:gd name="T25" fmla="*/ 78 h 176"/>
                  <a:gd name="T26" fmla="*/ 0 w 1134"/>
                  <a:gd name="T27" fmla="*/ 84 h 176"/>
                  <a:gd name="T28" fmla="*/ 0 w 1134"/>
                  <a:gd name="T29" fmla="*/ 88 h 176"/>
                  <a:gd name="T30" fmla="*/ 0 w 1134"/>
                  <a:gd name="T31" fmla="*/ 88 h 176"/>
                  <a:gd name="T32" fmla="*/ 0 w 1134"/>
                  <a:gd name="T33" fmla="*/ 92 h 176"/>
                  <a:gd name="T34" fmla="*/ 2 w 1134"/>
                  <a:gd name="T35" fmla="*/ 96 h 176"/>
                  <a:gd name="T36" fmla="*/ 10 w 1134"/>
                  <a:gd name="T37" fmla="*/ 106 h 176"/>
                  <a:gd name="T38" fmla="*/ 24 w 1134"/>
                  <a:gd name="T39" fmla="*/ 114 h 176"/>
                  <a:gd name="T40" fmla="*/ 44 w 1134"/>
                  <a:gd name="T41" fmla="*/ 122 h 176"/>
                  <a:gd name="T42" fmla="*/ 68 w 1134"/>
                  <a:gd name="T43" fmla="*/ 130 h 176"/>
                  <a:gd name="T44" fmla="*/ 96 w 1134"/>
                  <a:gd name="T45" fmla="*/ 136 h 176"/>
                  <a:gd name="T46" fmla="*/ 128 w 1134"/>
                  <a:gd name="T47" fmla="*/ 144 h 176"/>
                  <a:gd name="T48" fmla="*/ 164 w 1134"/>
                  <a:gd name="T49" fmla="*/ 150 h 176"/>
                  <a:gd name="T50" fmla="*/ 248 w 1134"/>
                  <a:gd name="T51" fmla="*/ 160 h 176"/>
                  <a:gd name="T52" fmla="*/ 344 w 1134"/>
                  <a:gd name="T53" fmla="*/ 170 h 176"/>
                  <a:gd name="T54" fmla="*/ 450 w 1134"/>
                  <a:gd name="T55" fmla="*/ 174 h 176"/>
                  <a:gd name="T56" fmla="*/ 564 w 1134"/>
                  <a:gd name="T57" fmla="*/ 176 h 176"/>
                  <a:gd name="T58" fmla="*/ 564 w 1134"/>
                  <a:gd name="T59" fmla="*/ 176 h 176"/>
                  <a:gd name="T60" fmla="*/ 680 w 1134"/>
                  <a:gd name="T61" fmla="*/ 174 h 176"/>
                  <a:gd name="T62" fmla="*/ 788 w 1134"/>
                  <a:gd name="T63" fmla="*/ 170 h 176"/>
                  <a:gd name="T64" fmla="*/ 884 w 1134"/>
                  <a:gd name="T65" fmla="*/ 160 h 176"/>
                  <a:gd name="T66" fmla="*/ 968 w 1134"/>
                  <a:gd name="T67" fmla="*/ 150 h 176"/>
                  <a:gd name="T68" fmla="*/ 1004 w 1134"/>
                  <a:gd name="T69" fmla="*/ 144 h 176"/>
                  <a:gd name="T70" fmla="*/ 1038 w 1134"/>
                  <a:gd name="T71" fmla="*/ 136 h 176"/>
                  <a:gd name="T72" fmla="*/ 1066 w 1134"/>
                  <a:gd name="T73" fmla="*/ 130 h 176"/>
                  <a:gd name="T74" fmla="*/ 1090 w 1134"/>
                  <a:gd name="T75" fmla="*/ 122 h 176"/>
                  <a:gd name="T76" fmla="*/ 1108 w 1134"/>
                  <a:gd name="T77" fmla="*/ 114 h 176"/>
                  <a:gd name="T78" fmla="*/ 1122 w 1134"/>
                  <a:gd name="T79" fmla="*/ 106 h 176"/>
                  <a:gd name="T80" fmla="*/ 1130 w 1134"/>
                  <a:gd name="T81" fmla="*/ 96 h 176"/>
                  <a:gd name="T82" fmla="*/ 1132 w 1134"/>
                  <a:gd name="T83" fmla="*/ 92 h 176"/>
                  <a:gd name="T84" fmla="*/ 1134 w 1134"/>
                  <a:gd name="T85" fmla="*/ 88 h 176"/>
                  <a:gd name="T86" fmla="*/ 1134 w 1134"/>
                  <a:gd name="T87" fmla="*/ 88 h 176"/>
                  <a:gd name="T88" fmla="*/ 1132 w 1134"/>
                  <a:gd name="T89" fmla="*/ 84 h 176"/>
                  <a:gd name="T90" fmla="*/ 1130 w 1134"/>
                  <a:gd name="T91" fmla="*/ 78 h 176"/>
                  <a:gd name="T92" fmla="*/ 1122 w 1134"/>
                  <a:gd name="T93" fmla="*/ 70 h 176"/>
                  <a:gd name="T94" fmla="*/ 1108 w 1134"/>
                  <a:gd name="T95" fmla="*/ 62 h 176"/>
                  <a:gd name="T96" fmla="*/ 1090 w 1134"/>
                  <a:gd name="T97" fmla="*/ 54 h 176"/>
                  <a:gd name="T98" fmla="*/ 1066 w 1134"/>
                  <a:gd name="T99" fmla="*/ 46 h 176"/>
                  <a:gd name="T100" fmla="*/ 1038 w 1134"/>
                  <a:gd name="T101" fmla="*/ 38 h 176"/>
                  <a:gd name="T102" fmla="*/ 1004 w 1134"/>
                  <a:gd name="T103" fmla="*/ 32 h 176"/>
                  <a:gd name="T104" fmla="*/ 968 w 1134"/>
                  <a:gd name="T105" fmla="*/ 26 h 176"/>
                  <a:gd name="T106" fmla="*/ 884 w 1134"/>
                  <a:gd name="T107" fmla="*/ 16 h 176"/>
                  <a:gd name="T108" fmla="*/ 788 w 1134"/>
                  <a:gd name="T109" fmla="*/ 8 h 176"/>
                  <a:gd name="T110" fmla="*/ 680 w 1134"/>
                  <a:gd name="T111" fmla="*/ 2 h 176"/>
                  <a:gd name="T112" fmla="*/ 564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4" y="0"/>
                    </a:moveTo>
                    <a:lnTo>
                      <a:pt x="564" y="0"/>
                    </a:lnTo>
                    <a:lnTo>
                      <a:pt x="450" y="2"/>
                    </a:lnTo>
                    <a:lnTo>
                      <a:pt x="344" y="8"/>
                    </a:lnTo>
                    <a:lnTo>
                      <a:pt x="248" y="16"/>
                    </a:lnTo>
                    <a:lnTo>
                      <a:pt x="164" y="26"/>
                    </a:lnTo>
                    <a:lnTo>
                      <a:pt x="128" y="32"/>
                    </a:lnTo>
                    <a:lnTo>
                      <a:pt x="96" y="38"/>
                    </a:lnTo>
                    <a:lnTo>
                      <a:pt x="68" y="46"/>
                    </a:lnTo>
                    <a:lnTo>
                      <a:pt x="44" y="54"/>
                    </a:lnTo>
                    <a:lnTo>
                      <a:pt x="24" y="62"/>
                    </a:lnTo>
                    <a:lnTo>
                      <a:pt x="10" y="70"/>
                    </a:lnTo>
                    <a:lnTo>
                      <a:pt x="2" y="78"/>
                    </a:lnTo>
                    <a:lnTo>
                      <a:pt x="0" y="84"/>
                    </a:lnTo>
                    <a:lnTo>
                      <a:pt x="0" y="88"/>
                    </a:lnTo>
                    <a:lnTo>
                      <a:pt x="0" y="88"/>
                    </a:lnTo>
                    <a:lnTo>
                      <a:pt x="0" y="92"/>
                    </a:lnTo>
                    <a:lnTo>
                      <a:pt x="2" y="96"/>
                    </a:lnTo>
                    <a:lnTo>
                      <a:pt x="10" y="106"/>
                    </a:lnTo>
                    <a:lnTo>
                      <a:pt x="24" y="114"/>
                    </a:lnTo>
                    <a:lnTo>
                      <a:pt x="44" y="122"/>
                    </a:lnTo>
                    <a:lnTo>
                      <a:pt x="68" y="130"/>
                    </a:lnTo>
                    <a:lnTo>
                      <a:pt x="96" y="136"/>
                    </a:lnTo>
                    <a:lnTo>
                      <a:pt x="128" y="144"/>
                    </a:lnTo>
                    <a:lnTo>
                      <a:pt x="164" y="150"/>
                    </a:lnTo>
                    <a:lnTo>
                      <a:pt x="248" y="160"/>
                    </a:lnTo>
                    <a:lnTo>
                      <a:pt x="344" y="170"/>
                    </a:lnTo>
                    <a:lnTo>
                      <a:pt x="450" y="174"/>
                    </a:lnTo>
                    <a:lnTo>
                      <a:pt x="564" y="176"/>
                    </a:lnTo>
                    <a:lnTo>
                      <a:pt x="564" y="176"/>
                    </a:lnTo>
                    <a:lnTo>
                      <a:pt x="680" y="174"/>
                    </a:lnTo>
                    <a:lnTo>
                      <a:pt x="788" y="170"/>
                    </a:lnTo>
                    <a:lnTo>
                      <a:pt x="884" y="160"/>
                    </a:lnTo>
                    <a:lnTo>
                      <a:pt x="968" y="150"/>
                    </a:lnTo>
                    <a:lnTo>
                      <a:pt x="1004" y="144"/>
                    </a:lnTo>
                    <a:lnTo>
                      <a:pt x="1038" y="136"/>
                    </a:lnTo>
                    <a:lnTo>
                      <a:pt x="1066" y="130"/>
                    </a:lnTo>
                    <a:lnTo>
                      <a:pt x="1090" y="122"/>
                    </a:lnTo>
                    <a:lnTo>
                      <a:pt x="1108" y="114"/>
                    </a:lnTo>
                    <a:lnTo>
                      <a:pt x="1122" y="106"/>
                    </a:lnTo>
                    <a:lnTo>
                      <a:pt x="1130" y="96"/>
                    </a:lnTo>
                    <a:lnTo>
                      <a:pt x="1132" y="92"/>
                    </a:lnTo>
                    <a:lnTo>
                      <a:pt x="1134" y="88"/>
                    </a:lnTo>
                    <a:lnTo>
                      <a:pt x="1134" y="88"/>
                    </a:lnTo>
                    <a:lnTo>
                      <a:pt x="1132" y="84"/>
                    </a:lnTo>
                    <a:lnTo>
                      <a:pt x="1130" y="78"/>
                    </a:lnTo>
                    <a:lnTo>
                      <a:pt x="1122" y="70"/>
                    </a:lnTo>
                    <a:lnTo>
                      <a:pt x="1108" y="62"/>
                    </a:lnTo>
                    <a:lnTo>
                      <a:pt x="1090" y="54"/>
                    </a:lnTo>
                    <a:lnTo>
                      <a:pt x="1066" y="46"/>
                    </a:lnTo>
                    <a:lnTo>
                      <a:pt x="1038" y="38"/>
                    </a:lnTo>
                    <a:lnTo>
                      <a:pt x="1004" y="32"/>
                    </a:lnTo>
                    <a:lnTo>
                      <a:pt x="968" y="26"/>
                    </a:lnTo>
                    <a:lnTo>
                      <a:pt x="884" y="16"/>
                    </a:lnTo>
                    <a:lnTo>
                      <a:pt x="788" y="8"/>
                    </a:lnTo>
                    <a:lnTo>
                      <a:pt x="680" y="2"/>
                    </a:lnTo>
                    <a:lnTo>
                      <a:pt x="5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2" name="Freeform 760"/>
              <p:cNvSpPr>
                <a:spLocks noEditPoints="1"/>
              </p:cNvSpPr>
              <p:nvPr/>
            </p:nvSpPr>
            <p:spPr bwMode="auto">
              <a:xfrm>
                <a:off x="3169" y="3606"/>
                <a:ext cx="1130" cy="174"/>
              </a:xfrm>
              <a:custGeom>
                <a:avLst/>
                <a:gdLst>
                  <a:gd name="T0" fmla="*/ 562 w 1130"/>
                  <a:gd name="T1" fmla="*/ 174 h 174"/>
                  <a:gd name="T2" fmla="*/ 344 w 1130"/>
                  <a:gd name="T3" fmla="*/ 166 h 174"/>
                  <a:gd name="T4" fmla="*/ 164 w 1130"/>
                  <a:gd name="T5" fmla="*/ 148 h 174"/>
                  <a:gd name="T6" fmla="*/ 96 w 1130"/>
                  <a:gd name="T7" fmla="*/ 134 h 174"/>
                  <a:gd name="T8" fmla="*/ 46 w 1130"/>
                  <a:gd name="T9" fmla="*/ 120 h 174"/>
                  <a:gd name="T10" fmla="*/ 14 w 1130"/>
                  <a:gd name="T11" fmla="*/ 104 h 174"/>
                  <a:gd name="T12" fmla="*/ 2 w 1130"/>
                  <a:gd name="T13" fmla="*/ 90 h 174"/>
                  <a:gd name="T14" fmla="*/ 2 w 1130"/>
                  <a:gd name="T15" fmla="*/ 86 h 174"/>
                  <a:gd name="T16" fmla="*/ 4 w 1130"/>
                  <a:gd name="T17" fmla="*/ 76 h 174"/>
                  <a:gd name="T18" fmla="*/ 26 w 1130"/>
                  <a:gd name="T19" fmla="*/ 60 h 174"/>
                  <a:gd name="T20" fmla="*/ 68 w 1130"/>
                  <a:gd name="T21" fmla="*/ 44 h 174"/>
                  <a:gd name="T22" fmla="*/ 128 w 1130"/>
                  <a:gd name="T23" fmla="*/ 30 h 174"/>
                  <a:gd name="T24" fmla="*/ 248 w 1130"/>
                  <a:gd name="T25" fmla="*/ 14 h 174"/>
                  <a:gd name="T26" fmla="*/ 448 w 1130"/>
                  <a:gd name="T27" fmla="*/ 2 h 174"/>
                  <a:gd name="T28" fmla="*/ 562 w 1130"/>
                  <a:gd name="T29" fmla="*/ 0 h 174"/>
                  <a:gd name="T30" fmla="*/ 784 w 1130"/>
                  <a:gd name="T31" fmla="*/ 6 h 174"/>
                  <a:gd name="T32" fmla="*/ 964 w 1130"/>
                  <a:gd name="T33" fmla="*/ 24 h 174"/>
                  <a:gd name="T34" fmla="*/ 1032 w 1130"/>
                  <a:gd name="T35" fmla="*/ 36 h 174"/>
                  <a:gd name="T36" fmla="*/ 1084 w 1130"/>
                  <a:gd name="T37" fmla="*/ 52 h 174"/>
                  <a:gd name="T38" fmla="*/ 1116 w 1130"/>
                  <a:gd name="T39" fmla="*/ 68 h 174"/>
                  <a:gd name="T40" fmla="*/ 1126 w 1130"/>
                  <a:gd name="T41" fmla="*/ 82 h 174"/>
                  <a:gd name="T42" fmla="*/ 1126 w 1130"/>
                  <a:gd name="T43" fmla="*/ 86 h 174"/>
                  <a:gd name="T44" fmla="*/ 1124 w 1130"/>
                  <a:gd name="T45" fmla="*/ 94 h 174"/>
                  <a:gd name="T46" fmla="*/ 1102 w 1130"/>
                  <a:gd name="T47" fmla="*/ 112 h 174"/>
                  <a:gd name="T48" fmla="*/ 1060 w 1130"/>
                  <a:gd name="T49" fmla="*/ 126 h 174"/>
                  <a:gd name="T50" fmla="*/ 1000 w 1130"/>
                  <a:gd name="T51" fmla="*/ 140 h 174"/>
                  <a:gd name="T52" fmla="*/ 880 w 1130"/>
                  <a:gd name="T53" fmla="*/ 158 h 174"/>
                  <a:gd name="T54" fmla="*/ 678 w 1130"/>
                  <a:gd name="T55" fmla="*/ 172 h 174"/>
                  <a:gd name="T56" fmla="*/ 562 w 1130"/>
                  <a:gd name="T57" fmla="*/ 0 h 174"/>
                  <a:gd name="T58" fmla="*/ 448 w 1130"/>
                  <a:gd name="T59" fmla="*/ 0 h 174"/>
                  <a:gd name="T60" fmla="*/ 246 w 1130"/>
                  <a:gd name="T61" fmla="*/ 14 h 174"/>
                  <a:gd name="T62" fmla="*/ 128 w 1130"/>
                  <a:gd name="T63" fmla="*/ 30 h 174"/>
                  <a:gd name="T64" fmla="*/ 68 w 1130"/>
                  <a:gd name="T65" fmla="*/ 44 h 174"/>
                  <a:gd name="T66" fmla="*/ 24 w 1130"/>
                  <a:gd name="T67" fmla="*/ 60 h 174"/>
                  <a:gd name="T68" fmla="*/ 2 w 1130"/>
                  <a:gd name="T69" fmla="*/ 76 h 174"/>
                  <a:gd name="T70" fmla="*/ 0 w 1130"/>
                  <a:gd name="T71" fmla="*/ 86 h 174"/>
                  <a:gd name="T72" fmla="*/ 0 w 1130"/>
                  <a:gd name="T73" fmla="*/ 90 h 174"/>
                  <a:gd name="T74" fmla="*/ 10 w 1130"/>
                  <a:gd name="T75" fmla="*/ 104 h 174"/>
                  <a:gd name="T76" fmla="*/ 44 w 1130"/>
                  <a:gd name="T77" fmla="*/ 120 h 174"/>
                  <a:gd name="T78" fmla="*/ 96 w 1130"/>
                  <a:gd name="T79" fmla="*/ 134 h 174"/>
                  <a:gd name="T80" fmla="*/ 164 w 1130"/>
                  <a:gd name="T81" fmla="*/ 148 h 174"/>
                  <a:gd name="T82" fmla="*/ 342 w 1130"/>
                  <a:gd name="T83" fmla="*/ 166 h 174"/>
                  <a:gd name="T84" fmla="*/ 562 w 1130"/>
                  <a:gd name="T85" fmla="*/ 174 h 174"/>
                  <a:gd name="T86" fmla="*/ 678 w 1130"/>
                  <a:gd name="T87" fmla="*/ 172 h 174"/>
                  <a:gd name="T88" fmla="*/ 882 w 1130"/>
                  <a:gd name="T89" fmla="*/ 158 h 174"/>
                  <a:gd name="T90" fmla="*/ 1002 w 1130"/>
                  <a:gd name="T91" fmla="*/ 142 h 174"/>
                  <a:gd name="T92" fmla="*/ 1062 w 1130"/>
                  <a:gd name="T93" fmla="*/ 126 h 174"/>
                  <a:gd name="T94" fmla="*/ 1104 w 1130"/>
                  <a:gd name="T95" fmla="*/ 112 h 174"/>
                  <a:gd name="T96" fmla="*/ 1126 w 1130"/>
                  <a:gd name="T97" fmla="*/ 94 h 174"/>
                  <a:gd name="T98" fmla="*/ 1130 w 1130"/>
                  <a:gd name="T99" fmla="*/ 86 h 174"/>
                  <a:gd name="T100" fmla="*/ 1128 w 1130"/>
                  <a:gd name="T101" fmla="*/ 82 h 174"/>
                  <a:gd name="T102" fmla="*/ 1118 w 1130"/>
                  <a:gd name="T103" fmla="*/ 68 h 174"/>
                  <a:gd name="T104" fmla="*/ 1086 w 1130"/>
                  <a:gd name="T105" fmla="*/ 52 h 174"/>
                  <a:gd name="T106" fmla="*/ 1034 w 1130"/>
                  <a:gd name="T107" fmla="*/ 36 h 174"/>
                  <a:gd name="T108" fmla="*/ 964 w 1130"/>
                  <a:gd name="T109" fmla="*/ 24 h 174"/>
                  <a:gd name="T110" fmla="*/ 784 w 1130"/>
                  <a:gd name="T111" fmla="*/ 6 h 174"/>
                  <a:gd name="T112" fmla="*/ 562 w 113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174"/>
                    </a:moveTo>
                    <a:lnTo>
                      <a:pt x="562" y="174"/>
                    </a:lnTo>
                    <a:lnTo>
                      <a:pt x="448" y="172"/>
                    </a:lnTo>
                    <a:lnTo>
                      <a:pt x="344" y="166"/>
                    </a:lnTo>
                    <a:lnTo>
                      <a:pt x="248" y="158"/>
                    </a:lnTo>
                    <a:lnTo>
                      <a:pt x="164" y="148"/>
                    </a:lnTo>
                    <a:lnTo>
                      <a:pt x="128" y="140"/>
                    </a:lnTo>
                    <a:lnTo>
                      <a:pt x="96" y="134"/>
                    </a:lnTo>
                    <a:lnTo>
                      <a:pt x="68" y="126"/>
                    </a:lnTo>
                    <a:lnTo>
                      <a:pt x="46" y="120"/>
                    </a:lnTo>
                    <a:lnTo>
                      <a:pt x="26" y="112"/>
                    </a:lnTo>
                    <a:lnTo>
                      <a:pt x="14" y="104"/>
                    </a:lnTo>
                    <a:lnTo>
                      <a:pt x="4" y="94"/>
                    </a:lnTo>
                    <a:lnTo>
                      <a:pt x="2" y="90"/>
                    </a:lnTo>
                    <a:lnTo>
                      <a:pt x="2" y="86"/>
                    </a:lnTo>
                    <a:lnTo>
                      <a:pt x="2" y="86"/>
                    </a:lnTo>
                    <a:lnTo>
                      <a:pt x="2" y="82"/>
                    </a:lnTo>
                    <a:lnTo>
                      <a:pt x="4" y="76"/>
                    </a:lnTo>
                    <a:lnTo>
                      <a:pt x="14" y="68"/>
                    </a:lnTo>
                    <a:lnTo>
                      <a:pt x="26" y="60"/>
                    </a:lnTo>
                    <a:lnTo>
                      <a:pt x="46" y="52"/>
                    </a:lnTo>
                    <a:lnTo>
                      <a:pt x="68" y="44"/>
                    </a:lnTo>
                    <a:lnTo>
                      <a:pt x="96" y="36"/>
                    </a:lnTo>
                    <a:lnTo>
                      <a:pt x="128" y="30"/>
                    </a:lnTo>
                    <a:lnTo>
                      <a:pt x="164" y="24"/>
                    </a:lnTo>
                    <a:lnTo>
                      <a:pt x="248" y="14"/>
                    </a:lnTo>
                    <a:lnTo>
                      <a:pt x="344" y="6"/>
                    </a:lnTo>
                    <a:lnTo>
                      <a:pt x="448" y="2"/>
                    </a:lnTo>
                    <a:lnTo>
                      <a:pt x="562" y="0"/>
                    </a:lnTo>
                    <a:lnTo>
                      <a:pt x="562" y="0"/>
                    </a:lnTo>
                    <a:lnTo>
                      <a:pt x="678" y="2"/>
                    </a:lnTo>
                    <a:lnTo>
                      <a:pt x="784" y="6"/>
                    </a:lnTo>
                    <a:lnTo>
                      <a:pt x="880" y="14"/>
                    </a:lnTo>
                    <a:lnTo>
                      <a:pt x="964" y="24"/>
                    </a:lnTo>
                    <a:lnTo>
                      <a:pt x="1000" y="30"/>
                    </a:lnTo>
                    <a:lnTo>
                      <a:pt x="1032" y="36"/>
                    </a:lnTo>
                    <a:lnTo>
                      <a:pt x="1060" y="44"/>
                    </a:lnTo>
                    <a:lnTo>
                      <a:pt x="1084" y="52"/>
                    </a:lnTo>
                    <a:lnTo>
                      <a:pt x="1102" y="60"/>
                    </a:lnTo>
                    <a:lnTo>
                      <a:pt x="1116" y="68"/>
                    </a:lnTo>
                    <a:lnTo>
                      <a:pt x="1124" y="76"/>
                    </a:lnTo>
                    <a:lnTo>
                      <a:pt x="1126" y="82"/>
                    </a:lnTo>
                    <a:lnTo>
                      <a:pt x="1126" y="86"/>
                    </a:lnTo>
                    <a:lnTo>
                      <a:pt x="1126" y="86"/>
                    </a:lnTo>
                    <a:lnTo>
                      <a:pt x="1126" y="90"/>
                    </a:lnTo>
                    <a:lnTo>
                      <a:pt x="1124" y="94"/>
                    </a:lnTo>
                    <a:lnTo>
                      <a:pt x="1116" y="104"/>
                    </a:lnTo>
                    <a:lnTo>
                      <a:pt x="1102" y="112"/>
                    </a:lnTo>
                    <a:lnTo>
                      <a:pt x="1084" y="120"/>
                    </a:lnTo>
                    <a:lnTo>
                      <a:pt x="1060" y="126"/>
                    </a:lnTo>
                    <a:lnTo>
                      <a:pt x="1032" y="134"/>
                    </a:lnTo>
                    <a:lnTo>
                      <a:pt x="1000" y="140"/>
                    </a:lnTo>
                    <a:lnTo>
                      <a:pt x="964" y="148"/>
                    </a:lnTo>
                    <a:lnTo>
                      <a:pt x="880" y="158"/>
                    </a:lnTo>
                    <a:lnTo>
                      <a:pt x="784" y="166"/>
                    </a:lnTo>
                    <a:lnTo>
                      <a:pt x="678" y="172"/>
                    </a:lnTo>
                    <a:lnTo>
                      <a:pt x="562" y="174"/>
                    </a:lnTo>
                    <a:close/>
                    <a:moveTo>
                      <a:pt x="562" y="0"/>
                    </a:moveTo>
                    <a:lnTo>
                      <a:pt x="562" y="0"/>
                    </a:lnTo>
                    <a:lnTo>
                      <a:pt x="448" y="0"/>
                    </a:lnTo>
                    <a:lnTo>
                      <a:pt x="342" y="6"/>
                    </a:lnTo>
                    <a:lnTo>
                      <a:pt x="246" y="14"/>
                    </a:lnTo>
                    <a:lnTo>
                      <a:pt x="164" y="24"/>
                    </a:lnTo>
                    <a:lnTo>
                      <a:pt x="128" y="30"/>
                    </a:lnTo>
                    <a:lnTo>
                      <a:pt x="96" y="36"/>
                    </a:lnTo>
                    <a:lnTo>
                      <a:pt x="68" y="44"/>
                    </a:lnTo>
                    <a:lnTo>
                      <a:pt x="44" y="52"/>
                    </a:lnTo>
                    <a:lnTo>
                      <a:pt x="24" y="60"/>
                    </a:lnTo>
                    <a:lnTo>
                      <a:pt x="10" y="68"/>
                    </a:lnTo>
                    <a:lnTo>
                      <a:pt x="2" y="76"/>
                    </a:lnTo>
                    <a:lnTo>
                      <a:pt x="0" y="82"/>
                    </a:lnTo>
                    <a:lnTo>
                      <a:pt x="0" y="86"/>
                    </a:lnTo>
                    <a:lnTo>
                      <a:pt x="0" y="86"/>
                    </a:lnTo>
                    <a:lnTo>
                      <a:pt x="0" y="90"/>
                    </a:lnTo>
                    <a:lnTo>
                      <a:pt x="2" y="94"/>
                    </a:lnTo>
                    <a:lnTo>
                      <a:pt x="10" y="104"/>
                    </a:lnTo>
                    <a:lnTo>
                      <a:pt x="24" y="112"/>
                    </a:lnTo>
                    <a:lnTo>
                      <a:pt x="44" y="120"/>
                    </a:lnTo>
                    <a:lnTo>
                      <a:pt x="68" y="126"/>
                    </a:lnTo>
                    <a:lnTo>
                      <a:pt x="96" y="134"/>
                    </a:lnTo>
                    <a:lnTo>
                      <a:pt x="128" y="142"/>
                    </a:lnTo>
                    <a:lnTo>
                      <a:pt x="164" y="148"/>
                    </a:lnTo>
                    <a:lnTo>
                      <a:pt x="246" y="158"/>
                    </a:lnTo>
                    <a:lnTo>
                      <a:pt x="342" y="166"/>
                    </a:lnTo>
                    <a:lnTo>
                      <a:pt x="448" y="172"/>
                    </a:lnTo>
                    <a:lnTo>
                      <a:pt x="562" y="174"/>
                    </a:lnTo>
                    <a:lnTo>
                      <a:pt x="562" y="174"/>
                    </a:lnTo>
                    <a:lnTo>
                      <a:pt x="678" y="172"/>
                    </a:lnTo>
                    <a:lnTo>
                      <a:pt x="784" y="166"/>
                    </a:lnTo>
                    <a:lnTo>
                      <a:pt x="882" y="158"/>
                    </a:lnTo>
                    <a:lnTo>
                      <a:pt x="964" y="148"/>
                    </a:lnTo>
                    <a:lnTo>
                      <a:pt x="1002" y="142"/>
                    </a:lnTo>
                    <a:lnTo>
                      <a:pt x="1034" y="134"/>
                    </a:lnTo>
                    <a:lnTo>
                      <a:pt x="1062" y="126"/>
                    </a:lnTo>
                    <a:lnTo>
                      <a:pt x="1086" y="120"/>
                    </a:lnTo>
                    <a:lnTo>
                      <a:pt x="1104" y="112"/>
                    </a:lnTo>
                    <a:lnTo>
                      <a:pt x="1118" y="104"/>
                    </a:lnTo>
                    <a:lnTo>
                      <a:pt x="1126" y="94"/>
                    </a:lnTo>
                    <a:lnTo>
                      <a:pt x="1128" y="90"/>
                    </a:lnTo>
                    <a:lnTo>
                      <a:pt x="1130" y="86"/>
                    </a:lnTo>
                    <a:lnTo>
                      <a:pt x="1130" y="86"/>
                    </a:lnTo>
                    <a:lnTo>
                      <a:pt x="1128" y="82"/>
                    </a:lnTo>
                    <a:lnTo>
                      <a:pt x="1126" y="76"/>
                    </a:lnTo>
                    <a:lnTo>
                      <a:pt x="1118" y="68"/>
                    </a:lnTo>
                    <a:lnTo>
                      <a:pt x="1104" y="60"/>
                    </a:lnTo>
                    <a:lnTo>
                      <a:pt x="1086" y="52"/>
                    </a:lnTo>
                    <a:lnTo>
                      <a:pt x="1062" y="44"/>
                    </a:lnTo>
                    <a:lnTo>
                      <a:pt x="1034" y="36"/>
                    </a:lnTo>
                    <a:lnTo>
                      <a:pt x="1002" y="30"/>
                    </a:lnTo>
                    <a:lnTo>
                      <a:pt x="964" y="24"/>
                    </a:lnTo>
                    <a:lnTo>
                      <a:pt x="882" y="14"/>
                    </a:lnTo>
                    <a:lnTo>
                      <a:pt x="784" y="6"/>
                    </a:lnTo>
                    <a:lnTo>
                      <a:pt x="678" y="0"/>
                    </a:lnTo>
                    <a:lnTo>
                      <a:pt x="562" y="0"/>
                    </a:lnTo>
                    <a:close/>
                  </a:path>
                </a:pathLst>
              </a:custGeom>
              <a:solidFill>
                <a:srgbClr val="FEFE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3" name="Freeform 761"/>
              <p:cNvSpPr>
                <a:spLocks/>
              </p:cNvSpPr>
              <p:nvPr/>
            </p:nvSpPr>
            <p:spPr bwMode="auto">
              <a:xfrm>
                <a:off x="3171" y="3606"/>
                <a:ext cx="1124" cy="174"/>
              </a:xfrm>
              <a:custGeom>
                <a:avLst/>
                <a:gdLst>
                  <a:gd name="T0" fmla="*/ 560 w 1124"/>
                  <a:gd name="T1" fmla="*/ 174 h 174"/>
                  <a:gd name="T2" fmla="*/ 560 w 1124"/>
                  <a:gd name="T3" fmla="*/ 174 h 174"/>
                  <a:gd name="T4" fmla="*/ 446 w 1124"/>
                  <a:gd name="T5" fmla="*/ 172 h 174"/>
                  <a:gd name="T6" fmla="*/ 342 w 1124"/>
                  <a:gd name="T7" fmla="*/ 166 h 174"/>
                  <a:gd name="T8" fmla="*/ 246 w 1124"/>
                  <a:gd name="T9" fmla="*/ 158 h 174"/>
                  <a:gd name="T10" fmla="*/ 162 w 1124"/>
                  <a:gd name="T11" fmla="*/ 148 h 174"/>
                  <a:gd name="T12" fmla="*/ 126 w 1124"/>
                  <a:gd name="T13" fmla="*/ 140 h 174"/>
                  <a:gd name="T14" fmla="*/ 94 w 1124"/>
                  <a:gd name="T15" fmla="*/ 134 h 174"/>
                  <a:gd name="T16" fmla="*/ 66 w 1124"/>
                  <a:gd name="T17" fmla="*/ 126 h 174"/>
                  <a:gd name="T18" fmla="*/ 44 w 1124"/>
                  <a:gd name="T19" fmla="*/ 120 h 174"/>
                  <a:gd name="T20" fmla="*/ 24 w 1124"/>
                  <a:gd name="T21" fmla="*/ 112 h 174"/>
                  <a:gd name="T22" fmla="*/ 12 w 1124"/>
                  <a:gd name="T23" fmla="*/ 104 h 174"/>
                  <a:gd name="T24" fmla="*/ 2 w 1124"/>
                  <a:gd name="T25" fmla="*/ 94 h 174"/>
                  <a:gd name="T26" fmla="*/ 0 w 1124"/>
                  <a:gd name="T27" fmla="*/ 90 h 174"/>
                  <a:gd name="T28" fmla="*/ 0 w 1124"/>
                  <a:gd name="T29" fmla="*/ 86 h 174"/>
                  <a:gd name="T30" fmla="*/ 0 w 1124"/>
                  <a:gd name="T31" fmla="*/ 86 h 174"/>
                  <a:gd name="T32" fmla="*/ 0 w 1124"/>
                  <a:gd name="T33" fmla="*/ 82 h 174"/>
                  <a:gd name="T34" fmla="*/ 2 w 1124"/>
                  <a:gd name="T35" fmla="*/ 76 h 174"/>
                  <a:gd name="T36" fmla="*/ 12 w 1124"/>
                  <a:gd name="T37" fmla="*/ 68 h 174"/>
                  <a:gd name="T38" fmla="*/ 24 w 1124"/>
                  <a:gd name="T39" fmla="*/ 60 h 174"/>
                  <a:gd name="T40" fmla="*/ 44 w 1124"/>
                  <a:gd name="T41" fmla="*/ 52 h 174"/>
                  <a:gd name="T42" fmla="*/ 66 w 1124"/>
                  <a:gd name="T43" fmla="*/ 44 h 174"/>
                  <a:gd name="T44" fmla="*/ 94 w 1124"/>
                  <a:gd name="T45" fmla="*/ 36 h 174"/>
                  <a:gd name="T46" fmla="*/ 126 w 1124"/>
                  <a:gd name="T47" fmla="*/ 30 h 174"/>
                  <a:gd name="T48" fmla="*/ 162 w 1124"/>
                  <a:gd name="T49" fmla="*/ 24 h 174"/>
                  <a:gd name="T50" fmla="*/ 246 w 1124"/>
                  <a:gd name="T51" fmla="*/ 14 h 174"/>
                  <a:gd name="T52" fmla="*/ 342 w 1124"/>
                  <a:gd name="T53" fmla="*/ 6 h 174"/>
                  <a:gd name="T54" fmla="*/ 446 w 1124"/>
                  <a:gd name="T55" fmla="*/ 2 h 174"/>
                  <a:gd name="T56" fmla="*/ 560 w 1124"/>
                  <a:gd name="T57" fmla="*/ 0 h 174"/>
                  <a:gd name="T58" fmla="*/ 560 w 1124"/>
                  <a:gd name="T59" fmla="*/ 0 h 174"/>
                  <a:gd name="T60" fmla="*/ 676 w 1124"/>
                  <a:gd name="T61" fmla="*/ 2 h 174"/>
                  <a:gd name="T62" fmla="*/ 782 w 1124"/>
                  <a:gd name="T63" fmla="*/ 6 h 174"/>
                  <a:gd name="T64" fmla="*/ 878 w 1124"/>
                  <a:gd name="T65" fmla="*/ 14 h 174"/>
                  <a:gd name="T66" fmla="*/ 962 w 1124"/>
                  <a:gd name="T67" fmla="*/ 24 h 174"/>
                  <a:gd name="T68" fmla="*/ 998 w 1124"/>
                  <a:gd name="T69" fmla="*/ 30 h 174"/>
                  <a:gd name="T70" fmla="*/ 1030 w 1124"/>
                  <a:gd name="T71" fmla="*/ 36 h 174"/>
                  <a:gd name="T72" fmla="*/ 1058 w 1124"/>
                  <a:gd name="T73" fmla="*/ 44 h 174"/>
                  <a:gd name="T74" fmla="*/ 1082 w 1124"/>
                  <a:gd name="T75" fmla="*/ 52 h 174"/>
                  <a:gd name="T76" fmla="*/ 1100 w 1124"/>
                  <a:gd name="T77" fmla="*/ 60 h 174"/>
                  <a:gd name="T78" fmla="*/ 1114 w 1124"/>
                  <a:gd name="T79" fmla="*/ 68 h 174"/>
                  <a:gd name="T80" fmla="*/ 1122 w 1124"/>
                  <a:gd name="T81" fmla="*/ 76 h 174"/>
                  <a:gd name="T82" fmla="*/ 1124 w 1124"/>
                  <a:gd name="T83" fmla="*/ 82 h 174"/>
                  <a:gd name="T84" fmla="*/ 1124 w 1124"/>
                  <a:gd name="T85" fmla="*/ 86 h 174"/>
                  <a:gd name="T86" fmla="*/ 1124 w 1124"/>
                  <a:gd name="T87" fmla="*/ 86 h 174"/>
                  <a:gd name="T88" fmla="*/ 1124 w 1124"/>
                  <a:gd name="T89" fmla="*/ 90 h 174"/>
                  <a:gd name="T90" fmla="*/ 1122 w 1124"/>
                  <a:gd name="T91" fmla="*/ 94 h 174"/>
                  <a:gd name="T92" fmla="*/ 1114 w 1124"/>
                  <a:gd name="T93" fmla="*/ 104 h 174"/>
                  <a:gd name="T94" fmla="*/ 1100 w 1124"/>
                  <a:gd name="T95" fmla="*/ 112 h 174"/>
                  <a:gd name="T96" fmla="*/ 1082 w 1124"/>
                  <a:gd name="T97" fmla="*/ 120 h 174"/>
                  <a:gd name="T98" fmla="*/ 1058 w 1124"/>
                  <a:gd name="T99" fmla="*/ 126 h 174"/>
                  <a:gd name="T100" fmla="*/ 1030 w 1124"/>
                  <a:gd name="T101" fmla="*/ 134 h 174"/>
                  <a:gd name="T102" fmla="*/ 998 w 1124"/>
                  <a:gd name="T103" fmla="*/ 140 h 174"/>
                  <a:gd name="T104" fmla="*/ 962 w 1124"/>
                  <a:gd name="T105" fmla="*/ 148 h 174"/>
                  <a:gd name="T106" fmla="*/ 878 w 1124"/>
                  <a:gd name="T107" fmla="*/ 158 h 174"/>
                  <a:gd name="T108" fmla="*/ 782 w 1124"/>
                  <a:gd name="T109" fmla="*/ 166 h 174"/>
                  <a:gd name="T110" fmla="*/ 676 w 1124"/>
                  <a:gd name="T111" fmla="*/ 172 h 174"/>
                  <a:gd name="T112" fmla="*/ 560 w 1124"/>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174"/>
                    </a:moveTo>
                    <a:lnTo>
                      <a:pt x="560" y="174"/>
                    </a:lnTo>
                    <a:lnTo>
                      <a:pt x="446" y="172"/>
                    </a:lnTo>
                    <a:lnTo>
                      <a:pt x="342" y="166"/>
                    </a:lnTo>
                    <a:lnTo>
                      <a:pt x="246" y="158"/>
                    </a:lnTo>
                    <a:lnTo>
                      <a:pt x="162" y="148"/>
                    </a:lnTo>
                    <a:lnTo>
                      <a:pt x="126" y="140"/>
                    </a:lnTo>
                    <a:lnTo>
                      <a:pt x="94" y="134"/>
                    </a:lnTo>
                    <a:lnTo>
                      <a:pt x="66" y="126"/>
                    </a:lnTo>
                    <a:lnTo>
                      <a:pt x="44" y="120"/>
                    </a:lnTo>
                    <a:lnTo>
                      <a:pt x="24" y="112"/>
                    </a:lnTo>
                    <a:lnTo>
                      <a:pt x="12" y="104"/>
                    </a:lnTo>
                    <a:lnTo>
                      <a:pt x="2" y="94"/>
                    </a:lnTo>
                    <a:lnTo>
                      <a:pt x="0" y="90"/>
                    </a:lnTo>
                    <a:lnTo>
                      <a:pt x="0" y="86"/>
                    </a:lnTo>
                    <a:lnTo>
                      <a:pt x="0" y="86"/>
                    </a:lnTo>
                    <a:lnTo>
                      <a:pt x="0" y="82"/>
                    </a:lnTo>
                    <a:lnTo>
                      <a:pt x="2" y="76"/>
                    </a:lnTo>
                    <a:lnTo>
                      <a:pt x="12" y="68"/>
                    </a:lnTo>
                    <a:lnTo>
                      <a:pt x="24" y="60"/>
                    </a:lnTo>
                    <a:lnTo>
                      <a:pt x="44" y="52"/>
                    </a:lnTo>
                    <a:lnTo>
                      <a:pt x="66" y="44"/>
                    </a:lnTo>
                    <a:lnTo>
                      <a:pt x="94" y="36"/>
                    </a:lnTo>
                    <a:lnTo>
                      <a:pt x="126" y="30"/>
                    </a:lnTo>
                    <a:lnTo>
                      <a:pt x="162" y="24"/>
                    </a:lnTo>
                    <a:lnTo>
                      <a:pt x="246" y="14"/>
                    </a:lnTo>
                    <a:lnTo>
                      <a:pt x="342" y="6"/>
                    </a:lnTo>
                    <a:lnTo>
                      <a:pt x="446" y="2"/>
                    </a:lnTo>
                    <a:lnTo>
                      <a:pt x="560" y="0"/>
                    </a:lnTo>
                    <a:lnTo>
                      <a:pt x="560" y="0"/>
                    </a:lnTo>
                    <a:lnTo>
                      <a:pt x="676" y="2"/>
                    </a:lnTo>
                    <a:lnTo>
                      <a:pt x="782" y="6"/>
                    </a:lnTo>
                    <a:lnTo>
                      <a:pt x="878" y="14"/>
                    </a:lnTo>
                    <a:lnTo>
                      <a:pt x="962" y="24"/>
                    </a:lnTo>
                    <a:lnTo>
                      <a:pt x="998" y="30"/>
                    </a:lnTo>
                    <a:lnTo>
                      <a:pt x="1030" y="36"/>
                    </a:lnTo>
                    <a:lnTo>
                      <a:pt x="1058" y="44"/>
                    </a:lnTo>
                    <a:lnTo>
                      <a:pt x="1082" y="52"/>
                    </a:lnTo>
                    <a:lnTo>
                      <a:pt x="1100" y="60"/>
                    </a:lnTo>
                    <a:lnTo>
                      <a:pt x="1114" y="68"/>
                    </a:lnTo>
                    <a:lnTo>
                      <a:pt x="1122" y="76"/>
                    </a:lnTo>
                    <a:lnTo>
                      <a:pt x="1124" y="82"/>
                    </a:lnTo>
                    <a:lnTo>
                      <a:pt x="1124" y="86"/>
                    </a:lnTo>
                    <a:lnTo>
                      <a:pt x="1124" y="86"/>
                    </a:lnTo>
                    <a:lnTo>
                      <a:pt x="1124" y="90"/>
                    </a:lnTo>
                    <a:lnTo>
                      <a:pt x="1122" y="94"/>
                    </a:lnTo>
                    <a:lnTo>
                      <a:pt x="1114" y="104"/>
                    </a:lnTo>
                    <a:lnTo>
                      <a:pt x="1100" y="112"/>
                    </a:lnTo>
                    <a:lnTo>
                      <a:pt x="1082" y="120"/>
                    </a:lnTo>
                    <a:lnTo>
                      <a:pt x="1058" y="126"/>
                    </a:lnTo>
                    <a:lnTo>
                      <a:pt x="1030" y="134"/>
                    </a:lnTo>
                    <a:lnTo>
                      <a:pt x="998" y="140"/>
                    </a:lnTo>
                    <a:lnTo>
                      <a:pt x="962" y="148"/>
                    </a:lnTo>
                    <a:lnTo>
                      <a:pt x="878" y="158"/>
                    </a:lnTo>
                    <a:lnTo>
                      <a:pt x="782" y="166"/>
                    </a:lnTo>
                    <a:lnTo>
                      <a:pt x="676" y="172"/>
                    </a:lnTo>
                    <a:lnTo>
                      <a:pt x="560"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4" name="Freeform 762"/>
              <p:cNvSpPr>
                <a:spLocks/>
              </p:cNvSpPr>
              <p:nvPr/>
            </p:nvSpPr>
            <p:spPr bwMode="auto">
              <a:xfrm>
                <a:off x="3169" y="3606"/>
                <a:ext cx="1130" cy="174"/>
              </a:xfrm>
              <a:custGeom>
                <a:avLst/>
                <a:gdLst>
                  <a:gd name="T0" fmla="*/ 562 w 1130"/>
                  <a:gd name="T1" fmla="*/ 0 h 174"/>
                  <a:gd name="T2" fmla="*/ 562 w 1130"/>
                  <a:gd name="T3" fmla="*/ 0 h 174"/>
                  <a:gd name="T4" fmla="*/ 448 w 1130"/>
                  <a:gd name="T5" fmla="*/ 0 h 174"/>
                  <a:gd name="T6" fmla="*/ 342 w 1130"/>
                  <a:gd name="T7" fmla="*/ 6 h 174"/>
                  <a:gd name="T8" fmla="*/ 246 w 1130"/>
                  <a:gd name="T9" fmla="*/ 14 h 174"/>
                  <a:gd name="T10" fmla="*/ 164 w 1130"/>
                  <a:gd name="T11" fmla="*/ 24 h 174"/>
                  <a:gd name="T12" fmla="*/ 128 w 1130"/>
                  <a:gd name="T13" fmla="*/ 30 h 174"/>
                  <a:gd name="T14" fmla="*/ 96 w 1130"/>
                  <a:gd name="T15" fmla="*/ 36 h 174"/>
                  <a:gd name="T16" fmla="*/ 68 w 1130"/>
                  <a:gd name="T17" fmla="*/ 44 h 174"/>
                  <a:gd name="T18" fmla="*/ 44 w 1130"/>
                  <a:gd name="T19" fmla="*/ 52 h 174"/>
                  <a:gd name="T20" fmla="*/ 24 w 1130"/>
                  <a:gd name="T21" fmla="*/ 60 h 174"/>
                  <a:gd name="T22" fmla="*/ 10 w 1130"/>
                  <a:gd name="T23" fmla="*/ 68 h 174"/>
                  <a:gd name="T24" fmla="*/ 2 w 1130"/>
                  <a:gd name="T25" fmla="*/ 76 h 174"/>
                  <a:gd name="T26" fmla="*/ 0 w 1130"/>
                  <a:gd name="T27" fmla="*/ 82 h 174"/>
                  <a:gd name="T28" fmla="*/ 0 w 1130"/>
                  <a:gd name="T29" fmla="*/ 86 h 174"/>
                  <a:gd name="T30" fmla="*/ 0 w 1130"/>
                  <a:gd name="T31" fmla="*/ 86 h 174"/>
                  <a:gd name="T32" fmla="*/ 0 w 1130"/>
                  <a:gd name="T33" fmla="*/ 90 h 174"/>
                  <a:gd name="T34" fmla="*/ 2 w 1130"/>
                  <a:gd name="T35" fmla="*/ 94 h 174"/>
                  <a:gd name="T36" fmla="*/ 10 w 1130"/>
                  <a:gd name="T37" fmla="*/ 104 h 174"/>
                  <a:gd name="T38" fmla="*/ 24 w 1130"/>
                  <a:gd name="T39" fmla="*/ 112 h 174"/>
                  <a:gd name="T40" fmla="*/ 44 w 1130"/>
                  <a:gd name="T41" fmla="*/ 120 h 174"/>
                  <a:gd name="T42" fmla="*/ 68 w 1130"/>
                  <a:gd name="T43" fmla="*/ 126 h 174"/>
                  <a:gd name="T44" fmla="*/ 96 w 1130"/>
                  <a:gd name="T45" fmla="*/ 134 h 174"/>
                  <a:gd name="T46" fmla="*/ 128 w 1130"/>
                  <a:gd name="T47" fmla="*/ 142 h 174"/>
                  <a:gd name="T48" fmla="*/ 164 w 1130"/>
                  <a:gd name="T49" fmla="*/ 148 h 174"/>
                  <a:gd name="T50" fmla="*/ 246 w 1130"/>
                  <a:gd name="T51" fmla="*/ 158 h 174"/>
                  <a:gd name="T52" fmla="*/ 342 w 1130"/>
                  <a:gd name="T53" fmla="*/ 166 h 174"/>
                  <a:gd name="T54" fmla="*/ 448 w 1130"/>
                  <a:gd name="T55" fmla="*/ 172 h 174"/>
                  <a:gd name="T56" fmla="*/ 562 w 1130"/>
                  <a:gd name="T57" fmla="*/ 174 h 174"/>
                  <a:gd name="T58" fmla="*/ 562 w 1130"/>
                  <a:gd name="T59" fmla="*/ 174 h 174"/>
                  <a:gd name="T60" fmla="*/ 678 w 1130"/>
                  <a:gd name="T61" fmla="*/ 172 h 174"/>
                  <a:gd name="T62" fmla="*/ 784 w 1130"/>
                  <a:gd name="T63" fmla="*/ 166 h 174"/>
                  <a:gd name="T64" fmla="*/ 882 w 1130"/>
                  <a:gd name="T65" fmla="*/ 158 h 174"/>
                  <a:gd name="T66" fmla="*/ 964 w 1130"/>
                  <a:gd name="T67" fmla="*/ 148 h 174"/>
                  <a:gd name="T68" fmla="*/ 1002 w 1130"/>
                  <a:gd name="T69" fmla="*/ 142 h 174"/>
                  <a:gd name="T70" fmla="*/ 1034 w 1130"/>
                  <a:gd name="T71" fmla="*/ 134 h 174"/>
                  <a:gd name="T72" fmla="*/ 1062 w 1130"/>
                  <a:gd name="T73" fmla="*/ 126 h 174"/>
                  <a:gd name="T74" fmla="*/ 1086 w 1130"/>
                  <a:gd name="T75" fmla="*/ 120 h 174"/>
                  <a:gd name="T76" fmla="*/ 1104 w 1130"/>
                  <a:gd name="T77" fmla="*/ 112 h 174"/>
                  <a:gd name="T78" fmla="*/ 1118 w 1130"/>
                  <a:gd name="T79" fmla="*/ 104 h 174"/>
                  <a:gd name="T80" fmla="*/ 1126 w 1130"/>
                  <a:gd name="T81" fmla="*/ 94 h 174"/>
                  <a:gd name="T82" fmla="*/ 1128 w 1130"/>
                  <a:gd name="T83" fmla="*/ 90 h 174"/>
                  <a:gd name="T84" fmla="*/ 1130 w 1130"/>
                  <a:gd name="T85" fmla="*/ 86 h 174"/>
                  <a:gd name="T86" fmla="*/ 1130 w 1130"/>
                  <a:gd name="T87" fmla="*/ 86 h 174"/>
                  <a:gd name="T88" fmla="*/ 1128 w 1130"/>
                  <a:gd name="T89" fmla="*/ 82 h 174"/>
                  <a:gd name="T90" fmla="*/ 1126 w 1130"/>
                  <a:gd name="T91" fmla="*/ 76 h 174"/>
                  <a:gd name="T92" fmla="*/ 1118 w 1130"/>
                  <a:gd name="T93" fmla="*/ 68 h 174"/>
                  <a:gd name="T94" fmla="*/ 1104 w 1130"/>
                  <a:gd name="T95" fmla="*/ 60 h 174"/>
                  <a:gd name="T96" fmla="*/ 1086 w 1130"/>
                  <a:gd name="T97" fmla="*/ 52 h 174"/>
                  <a:gd name="T98" fmla="*/ 1062 w 1130"/>
                  <a:gd name="T99" fmla="*/ 44 h 174"/>
                  <a:gd name="T100" fmla="*/ 1034 w 1130"/>
                  <a:gd name="T101" fmla="*/ 36 h 174"/>
                  <a:gd name="T102" fmla="*/ 1002 w 1130"/>
                  <a:gd name="T103" fmla="*/ 30 h 174"/>
                  <a:gd name="T104" fmla="*/ 964 w 1130"/>
                  <a:gd name="T105" fmla="*/ 24 h 174"/>
                  <a:gd name="T106" fmla="*/ 882 w 1130"/>
                  <a:gd name="T107" fmla="*/ 14 h 174"/>
                  <a:gd name="T108" fmla="*/ 784 w 1130"/>
                  <a:gd name="T109" fmla="*/ 6 h 174"/>
                  <a:gd name="T110" fmla="*/ 678 w 1130"/>
                  <a:gd name="T111" fmla="*/ 0 h 174"/>
                  <a:gd name="T112" fmla="*/ 562 w 113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4">
                    <a:moveTo>
                      <a:pt x="562" y="0"/>
                    </a:moveTo>
                    <a:lnTo>
                      <a:pt x="562" y="0"/>
                    </a:lnTo>
                    <a:lnTo>
                      <a:pt x="448" y="0"/>
                    </a:lnTo>
                    <a:lnTo>
                      <a:pt x="342" y="6"/>
                    </a:lnTo>
                    <a:lnTo>
                      <a:pt x="246" y="14"/>
                    </a:lnTo>
                    <a:lnTo>
                      <a:pt x="164" y="24"/>
                    </a:lnTo>
                    <a:lnTo>
                      <a:pt x="128" y="30"/>
                    </a:lnTo>
                    <a:lnTo>
                      <a:pt x="96" y="36"/>
                    </a:lnTo>
                    <a:lnTo>
                      <a:pt x="68" y="44"/>
                    </a:lnTo>
                    <a:lnTo>
                      <a:pt x="44" y="52"/>
                    </a:lnTo>
                    <a:lnTo>
                      <a:pt x="24" y="60"/>
                    </a:lnTo>
                    <a:lnTo>
                      <a:pt x="10" y="68"/>
                    </a:lnTo>
                    <a:lnTo>
                      <a:pt x="2" y="76"/>
                    </a:lnTo>
                    <a:lnTo>
                      <a:pt x="0" y="82"/>
                    </a:lnTo>
                    <a:lnTo>
                      <a:pt x="0" y="86"/>
                    </a:lnTo>
                    <a:lnTo>
                      <a:pt x="0" y="86"/>
                    </a:lnTo>
                    <a:lnTo>
                      <a:pt x="0" y="90"/>
                    </a:lnTo>
                    <a:lnTo>
                      <a:pt x="2" y="94"/>
                    </a:lnTo>
                    <a:lnTo>
                      <a:pt x="10" y="104"/>
                    </a:lnTo>
                    <a:lnTo>
                      <a:pt x="24" y="112"/>
                    </a:lnTo>
                    <a:lnTo>
                      <a:pt x="44" y="120"/>
                    </a:lnTo>
                    <a:lnTo>
                      <a:pt x="68" y="126"/>
                    </a:lnTo>
                    <a:lnTo>
                      <a:pt x="96" y="134"/>
                    </a:lnTo>
                    <a:lnTo>
                      <a:pt x="128" y="142"/>
                    </a:lnTo>
                    <a:lnTo>
                      <a:pt x="164" y="148"/>
                    </a:lnTo>
                    <a:lnTo>
                      <a:pt x="246" y="158"/>
                    </a:lnTo>
                    <a:lnTo>
                      <a:pt x="342" y="166"/>
                    </a:lnTo>
                    <a:lnTo>
                      <a:pt x="448" y="172"/>
                    </a:lnTo>
                    <a:lnTo>
                      <a:pt x="562" y="174"/>
                    </a:lnTo>
                    <a:lnTo>
                      <a:pt x="562" y="174"/>
                    </a:lnTo>
                    <a:lnTo>
                      <a:pt x="678" y="172"/>
                    </a:lnTo>
                    <a:lnTo>
                      <a:pt x="784" y="166"/>
                    </a:lnTo>
                    <a:lnTo>
                      <a:pt x="882" y="158"/>
                    </a:lnTo>
                    <a:lnTo>
                      <a:pt x="964" y="148"/>
                    </a:lnTo>
                    <a:lnTo>
                      <a:pt x="1002" y="142"/>
                    </a:lnTo>
                    <a:lnTo>
                      <a:pt x="1034" y="134"/>
                    </a:lnTo>
                    <a:lnTo>
                      <a:pt x="1062" y="126"/>
                    </a:lnTo>
                    <a:lnTo>
                      <a:pt x="1086" y="120"/>
                    </a:lnTo>
                    <a:lnTo>
                      <a:pt x="1104" y="112"/>
                    </a:lnTo>
                    <a:lnTo>
                      <a:pt x="1118" y="104"/>
                    </a:lnTo>
                    <a:lnTo>
                      <a:pt x="1126" y="94"/>
                    </a:lnTo>
                    <a:lnTo>
                      <a:pt x="1128" y="90"/>
                    </a:lnTo>
                    <a:lnTo>
                      <a:pt x="1130" y="86"/>
                    </a:lnTo>
                    <a:lnTo>
                      <a:pt x="1130" y="86"/>
                    </a:lnTo>
                    <a:lnTo>
                      <a:pt x="1128" y="82"/>
                    </a:lnTo>
                    <a:lnTo>
                      <a:pt x="1126" y="76"/>
                    </a:lnTo>
                    <a:lnTo>
                      <a:pt x="1118" y="68"/>
                    </a:lnTo>
                    <a:lnTo>
                      <a:pt x="1104" y="60"/>
                    </a:lnTo>
                    <a:lnTo>
                      <a:pt x="1086" y="52"/>
                    </a:lnTo>
                    <a:lnTo>
                      <a:pt x="1062" y="44"/>
                    </a:lnTo>
                    <a:lnTo>
                      <a:pt x="1034" y="36"/>
                    </a:lnTo>
                    <a:lnTo>
                      <a:pt x="1002" y="30"/>
                    </a:lnTo>
                    <a:lnTo>
                      <a:pt x="964" y="24"/>
                    </a:lnTo>
                    <a:lnTo>
                      <a:pt x="882" y="14"/>
                    </a:lnTo>
                    <a:lnTo>
                      <a:pt x="784" y="6"/>
                    </a:lnTo>
                    <a:lnTo>
                      <a:pt x="678" y="0"/>
                    </a:lnTo>
                    <a:lnTo>
                      <a:pt x="5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5" name="Freeform 763"/>
              <p:cNvSpPr>
                <a:spLocks noEditPoints="1"/>
              </p:cNvSpPr>
              <p:nvPr/>
            </p:nvSpPr>
            <p:spPr bwMode="auto">
              <a:xfrm>
                <a:off x="3171" y="3606"/>
                <a:ext cx="1124" cy="174"/>
              </a:xfrm>
              <a:custGeom>
                <a:avLst/>
                <a:gdLst>
                  <a:gd name="T0" fmla="*/ 560 w 1124"/>
                  <a:gd name="T1" fmla="*/ 174 h 174"/>
                  <a:gd name="T2" fmla="*/ 342 w 1124"/>
                  <a:gd name="T3" fmla="*/ 166 h 174"/>
                  <a:gd name="T4" fmla="*/ 164 w 1124"/>
                  <a:gd name="T5" fmla="*/ 146 h 174"/>
                  <a:gd name="T6" fmla="*/ 96 w 1124"/>
                  <a:gd name="T7" fmla="*/ 134 h 174"/>
                  <a:gd name="T8" fmla="*/ 46 w 1124"/>
                  <a:gd name="T9" fmla="*/ 120 h 174"/>
                  <a:gd name="T10" fmla="*/ 14 w 1124"/>
                  <a:gd name="T11" fmla="*/ 104 h 174"/>
                  <a:gd name="T12" fmla="*/ 2 w 1124"/>
                  <a:gd name="T13" fmla="*/ 90 h 174"/>
                  <a:gd name="T14" fmla="*/ 2 w 1124"/>
                  <a:gd name="T15" fmla="*/ 86 h 174"/>
                  <a:gd name="T16" fmla="*/ 4 w 1124"/>
                  <a:gd name="T17" fmla="*/ 76 h 174"/>
                  <a:gd name="T18" fmla="*/ 26 w 1124"/>
                  <a:gd name="T19" fmla="*/ 60 h 174"/>
                  <a:gd name="T20" fmla="*/ 68 w 1124"/>
                  <a:gd name="T21" fmla="*/ 44 h 174"/>
                  <a:gd name="T22" fmla="*/ 128 w 1124"/>
                  <a:gd name="T23" fmla="*/ 30 h 174"/>
                  <a:gd name="T24" fmla="*/ 246 w 1124"/>
                  <a:gd name="T25" fmla="*/ 14 h 174"/>
                  <a:gd name="T26" fmla="*/ 448 w 1124"/>
                  <a:gd name="T27" fmla="*/ 2 h 174"/>
                  <a:gd name="T28" fmla="*/ 560 w 1124"/>
                  <a:gd name="T29" fmla="*/ 0 h 174"/>
                  <a:gd name="T30" fmla="*/ 782 w 1124"/>
                  <a:gd name="T31" fmla="*/ 6 h 174"/>
                  <a:gd name="T32" fmla="*/ 960 w 1124"/>
                  <a:gd name="T33" fmla="*/ 24 h 174"/>
                  <a:gd name="T34" fmla="*/ 1028 w 1124"/>
                  <a:gd name="T35" fmla="*/ 36 h 174"/>
                  <a:gd name="T36" fmla="*/ 1080 w 1124"/>
                  <a:gd name="T37" fmla="*/ 52 h 174"/>
                  <a:gd name="T38" fmla="*/ 1112 w 1124"/>
                  <a:gd name="T39" fmla="*/ 68 h 174"/>
                  <a:gd name="T40" fmla="*/ 1122 w 1124"/>
                  <a:gd name="T41" fmla="*/ 82 h 174"/>
                  <a:gd name="T42" fmla="*/ 1122 w 1124"/>
                  <a:gd name="T43" fmla="*/ 86 h 174"/>
                  <a:gd name="T44" fmla="*/ 1120 w 1124"/>
                  <a:gd name="T45" fmla="*/ 94 h 174"/>
                  <a:gd name="T46" fmla="*/ 1098 w 1124"/>
                  <a:gd name="T47" fmla="*/ 112 h 174"/>
                  <a:gd name="T48" fmla="*/ 1056 w 1124"/>
                  <a:gd name="T49" fmla="*/ 126 h 174"/>
                  <a:gd name="T50" fmla="*/ 996 w 1124"/>
                  <a:gd name="T51" fmla="*/ 140 h 174"/>
                  <a:gd name="T52" fmla="*/ 876 w 1124"/>
                  <a:gd name="T53" fmla="*/ 158 h 174"/>
                  <a:gd name="T54" fmla="*/ 676 w 1124"/>
                  <a:gd name="T55" fmla="*/ 172 h 174"/>
                  <a:gd name="T56" fmla="*/ 560 w 1124"/>
                  <a:gd name="T57" fmla="*/ 0 h 174"/>
                  <a:gd name="T58" fmla="*/ 446 w 1124"/>
                  <a:gd name="T59" fmla="*/ 2 h 174"/>
                  <a:gd name="T60" fmla="*/ 246 w 1124"/>
                  <a:gd name="T61" fmla="*/ 14 h 174"/>
                  <a:gd name="T62" fmla="*/ 126 w 1124"/>
                  <a:gd name="T63" fmla="*/ 30 h 174"/>
                  <a:gd name="T64" fmla="*/ 66 w 1124"/>
                  <a:gd name="T65" fmla="*/ 44 h 174"/>
                  <a:gd name="T66" fmla="*/ 24 w 1124"/>
                  <a:gd name="T67" fmla="*/ 60 h 174"/>
                  <a:gd name="T68" fmla="*/ 2 w 1124"/>
                  <a:gd name="T69" fmla="*/ 76 h 174"/>
                  <a:gd name="T70" fmla="*/ 0 w 1124"/>
                  <a:gd name="T71" fmla="*/ 86 h 174"/>
                  <a:gd name="T72" fmla="*/ 0 w 1124"/>
                  <a:gd name="T73" fmla="*/ 90 h 174"/>
                  <a:gd name="T74" fmla="*/ 12 w 1124"/>
                  <a:gd name="T75" fmla="*/ 104 h 174"/>
                  <a:gd name="T76" fmla="*/ 44 w 1124"/>
                  <a:gd name="T77" fmla="*/ 120 h 174"/>
                  <a:gd name="T78" fmla="*/ 94 w 1124"/>
                  <a:gd name="T79" fmla="*/ 134 h 174"/>
                  <a:gd name="T80" fmla="*/ 162 w 1124"/>
                  <a:gd name="T81" fmla="*/ 148 h 174"/>
                  <a:gd name="T82" fmla="*/ 342 w 1124"/>
                  <a:gd name="T83" fmla="*/ 166 h 174"/>
                  <a:gd name="T84" fmla="*/ 560 w 1124"/>
                  <a:gd name="T85" fmla="*/ 174 h 174"/>
                  <a:gd name="T86" fmla="*/ 676 w 1124"/>
                  <a:gd name="T87" fmla="*/ 172 h 174"/>
                  <a:gd name="T88" fmla="*/ 878 w 1124"/>
                  <a:gd name="T89" fmla="*/ 158 h 174"/>
                  <a:gd name="T90" fmla="*/ 998 w 1124"/>
                  <a:gd name="T91" fmla="*/ 140 h 174"/>
                  <a:gd name="T92" fmla="*/ 1058 w 1124"/>
                  <a:gd name="T93" fmla="*/ 126 h 174"/>
                  <a:gd name="T94" fmla="*/ 1100 w 1124"/>
                  <a:gd name="T95" fmla="*/ 112 h 174"/>
                  <a:gd name="T96" fmla="*/ 1122 w 1124"/>
                  <a:gd name="T97" fmla="*/ 94 h 174"/>
                  <a:gd name="T98" fmla="*/ 1124 w 1124"/>
                  <a:gd name="T99" fmla="*/ 86 h 174"/>
                  <a:gd name="T100" fmla="*/ 1124 w 1124"/>
                  <a:gd name="T101" fmla="*/ 82 h 174"/>
                  <a:gd name="T102" fmla="*/ 1114 w 1124"/>
                  <a:gd name="T103" fmla="*/ 68 h 174"/>
                  <a:gd name="T104" fmla="*/ 1082 w 1124"/>
                  <a:gd name="T105" fmla="*/ 52 h 174"/>
                  <a:gd name="T106" fmla="*/ 1030 w 1124"/>
                  <a:gd name="T107" fmla="*/ 36 h 174"/>
                  <a:gd name="T108" fmla="*/ 962 w 1124"/>
                  <a:gd name="T109" fmla="*/ 24 h 174"/>
                  <a:gd name="T110" fmla="*/ 782 w 1124"/>
                  <a:gd name="T111" fmla="*/ 6 h 174"/>
                  <a:gd name="T112" fmla="*/ 560 w 1124"/>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174"/>
                    </a:moveTo>
                    <a:lnTo>
                      <a:pt x="560" y="174"/>
                    </a:lnTo>
                    <a:lnTo>
                      <a:pt x="448" y="172"/>
                    </a:lnTo>
                    <a:lnTo>
                      <a:pt x="342" y="166"/>
                    </a:lnTo>
                    <a:lnTo>
                      <a:pt x="246" y="158"/>
                    </a:lnTo>
                    <a:lnTo>
                      <a:pt x="164" y="146"/>
                    </a:lnTo>
                    <a:lnTo>
                      <a:pt x="128" y="140"/>
                    </a:lnTo>
                    <a:lnTo>
                      <a:pt x="96" y="134"/>
                    </a:lnTo>
                    <a:lnTo>
                      <a:pt x="68" y="126"/>
                    </a:lnTo>
                    <a:lnTo>
                      <a:pt x="46" y="120"/>
                    </a:lnTo>
                    <a:lnTo>
                      <a:pt x="26" y="112"/>
                    </a:lnTo>
                    <a:lnTo>
                      <a:pt x="14" y="104"/>
                    </a:lnTo>
                    <a:lnTo>
                      <a:pt x="4" y="94"/>
                    </a:lnTo>
                    <a:lnTo>
                      <a:pt x="2" y="90"/>
                    </a:lnTo>
                    <a:lnTo>
                      <a:pt x="2" y="86"/>
                    </a:lnTo>
                    <a:lnTo>
                      <a:pt x="2" y="86"/>
                    </a:lnTo>
                    <a:lnTo>
                      <a:pt x="2" y="82"/>
                    </a:lnTo>
                    <a:lnTo>
                      <a:pt x="4" y="76"/>
                    </a:lnTo>
                    <a:lnTo>
                      <a:pt x="14" y="68"/>
                    </a:lnTo>
                    <a:lnTo>
                      <a:pt x="26" y="60"/>
                    </a:lnTo>
                    <a:lnTo>
                      <a:pt x="46" y="52"/>
                    </a:lnTo>
                    <a:lnTo>
                      <a:pt x="68" y="44"/>
                    </a:lnTo>
                    <a:lnTo>
                      <a:pt x="96" y="36"/>
                    </a:lnTo>
                    <a:lnTo>
                      <a:pt x="128" y="30"/>
                    </a:lnTo>
                    <a:lnTo>
                      <a:pt x="164" y="24"/>
                    </a:lnTo>
                    <a:lnTo>
                      <a:pt x="246" y="14"/>
                    </a:lnTo>
                    <a:lnTo>
                      <a:pt x="342" y="6"/>
                    </a:lnTo>
                    <a:lnTo>
                      <a:pt x="448" y="2"/>
                    </a:lnTo>
                    <a:lnTo>
                      <a:pt x="560" y="0"/>
                    </a:lnTo>
                    <a:lnTo>
                      <a:pt x="560" y="0"/>
                    </a:lnTo>
                    <a:lnTo>
                      <a:pt x="676" y="2"/>
                    </a:lnTo>
                    <a:lnTo>
                      <a:pt x="782" y="6"/>
                    </a:lnTo>
                    <a:lnTo>
                      <a:pt x="876" y="14"/>
                    </a:lnTo>
                    <a:lnTo>
                      <a:pt x="960" y="24"/>
                    </a:lnTo>
                    <a:lnTo>
                      <a:pt x="996" y="30"/>
                    </a:lnTo>
                    <a:lnTo>
                      <a:pt x="1028" y="36"/>
                    </a:lnTo>
                    <a:lnTo>
                      <a:pt x="1056" y="44"/>
                    </a:lnTo>
                    <a:lnTo>
                      <a:pt x="1080" y="52"/>
                    </a:lnTo>
                    <a:lnTo>
                      <a:pt x="1098" y="60"/>
                    </a:lnTo>
                    <a:lnTo>
                      <a:pt x="1112" y="68"/>
                    </a:lnTo>
                    <a:lnTo>
                      <a:pt x="1120" y="76"/>
                    </a:lnTo>
                    <a:lnTo>
                      <a:pt x="1122" y="82"/>
                    </a:lnTo>
                    <a:lnTo>
                      <a:pt x="1122" y="86"/>
                    </a:lnTo>
                    <a:lnTo>
                      <a:pt x="1122" y="86"/>
                    </a:lnTo>
                    <a:lnTo>
                      <a:pt x="1122" y="90"/>
                    </a:lnTo>
                    <a:lnTo>
                      <a:pt x="1120" y="94"/>
                    </a:lnTo>
                    <a:lnTo>
                      <a:pt x="1112" y="104"/>
                    </a:lnTo>
                    <a:lnTo>
                      <a:pt x="1098" y="112"/>
                    </a:lnTo>
                    <a:lnTo>
                      <a:pt x="1080" y="120"/>
                    </a:lnTo>
                    <a:lnTo>
                      <a:pt x="1056" y="126"/>
                    </a:lnTo>
                    <a:lnTo>
                      <a:pt x="1028" y="134"/>
                    </a:lnTo>
                    <a:lnTo>
                      <a:pt x="996" y="140"/>
                    </a:lnTo>
                    <a:lnTo>
                      <a:pt x="960" y="146"/>
                    </a:lnTo>
                    <a:lnTo>
                      <a:pt x="876" y="158"/>
                    </a:lnTo>
                    <a:lnTo>
                      <a:pt x="782" y="166"/>
                    </a:lnTo>
                    <a:lnTo>
                      <a:pt x="676" y="172"/>
                    </a:lnTo>
                    <a:lnTo>
                      <a:pt x="560" y="174"/>
                    </a:lnTo>
                    <a:close/>
                    <a:moveTo>
                      <a:pt x="560" y="0"/>
                    </a:moveTo>
                    <a:lnTo>
                      <a:pt x="560" y="0"/>
                    </a:lnTo>
                    <a:lnTo>
                      <a:pt x="446" y="2"/>
                    </a:lnTo>
                    <a:lnTo>
                      <a:pt x="342" y="6"/>
                    </a:lnTo>
                    <a:lnTo>
                      <a:pt x="246"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8"/>
                    </a:lnTo>
                    <a:lnTo>
                      <a:pt x="246" y="158"/>
                    </a:lnTo>
                    <a:lnTo>
                      <a:pt x="342" y="166"/>
                    </a:lnTo>
                    <a:lnTo>
                      <a:pt x="446" y="172"/>
                    </a:lnTo>
                    <a:lnTo>
                      <a:pt x="560" y="174"/>
                    </a:lnTo>
                    <a:lnTo>
                      <a:pt x="560" y="174"/>
                    </a:lnTo>
                    <a:lnTo>
                      <a:pt x="676" y="172"/>
                    </a:lnTo>
                    <a:lnTo>
                      <a:pt x="782" y="166"/>
                    </a:lnTo>
                    <a:lnTo>
                      <a:pt x="878" y="158"/>
                    </a:lnTo>
                    <a:lnTo>
                      <a:pt x="962" y="148"/>
                    </a:lnTo>
                    <a:lnTo>
                      <a:pt x="998" y="140"/>
                    </a:lnTo>
                    <a:lnTo>
                      <a:pt x="1030" y="134"/>
                    </a:lnTo>
                    <a:lnTo>
                      <a:pt x="1058" y="126"/>
                    </a:lnTo>
                    <a:lnTo>
                      <a:pt x="1082" y="120"/>
                    </a:lnTo>
                    <a:lnTo>
                      <a:pt x="1100" y="112"/>
                    </a:lnTo>
                    <a:lnTo>
                      <a:pt x="1114" y="104"/>
                    </a:lnTo>
                    <a:lnTo>
                      <a:pt x="1122" y="94"/>
                    </a:lnTo>
                    <a:lnTo>
                      <a:pt x="1124" y="90"/>
                    </a:lnTo>
                    <a:lnTo>
                      <a:pt x="1124" y="86"/>
                    </a:lnTo>
                    <a:lnTo>
                      <a:pt x="1124" y="86"/>
                    </a:lnTo>
                    <a:lnTo>
                      <a:pt x="1124" y="82"/>
                    </a:lnTo>
                    <a:lnTo>
                      <a:pt x="1122" y="76"/>
                    </a:lnTo>
                    <a:lnTo>
                      <a:pt x="1114" y="68"/>
                    </a:lnTo>
                    <a:lnTo>
                      <a:pt x="1100" y="60"/>
                    </a:lnTo>
                    <a:lnTo>
                      <a:pt x="1082" y="52"/>
                    </a:lnTo>
                    <a:lnTo>
                      <a:pt x="1058" y="44"/>
                    </a:lnTo>
                    <a:lnTo>
                      <a:pt x="1030" y="36"/>
                    </a:lnTo>
                    <a:lnTo>
                      <a:pt x="998" y="30"/>
                    </a:lnTo>
                    <a:lnTo>
                      <a:pt x="962" y="24"/>
                    </a:lnTo>
                    <a:lnTo>
                      <a:pt x="878" y="14"/>
                    </a:lnTo>
                    <a:lnTo>
                      <a:pt x="782" y="6"/>
                    </a:lnTo>
                    <a:lnTo>
                      <a:pt x="676" y="2"/>
                    </a:lnTo>
                    <a:lnTo>
                      <a:pt x="560"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6" name="Freeform 764"/>
              <p:cNvSpPr>
                <a:spLocks/>
              </p:cNvSpPr>
              <p:nvPr/>
            </p:nvSpPr>
            <p:spPr bwMode="auto">
              <a:xfrm>
                <a:off x="3173" y="3606"/>
                <a:ext cx="1120" cy="174"/>
              </a:xfrm>
              <a:custGeom>
                <a:avLst/>
                <a:gdLst>
                  <a:gd name="T0" fmla="*/ 558 w 1120"/>
                  <a:gd name="T1" fmla="*/ 174 h 174"/>
                  <a:gd name="T2" fmla="*/ 558 w 1120"/>
                  <a:gd name="T3" fmla="*/ 174 h 174"/>
                  <a:gd name="T4" fmla="*/ 446 w 1120"/>
                  <a:gd name="T5" fmla="*/ 172 h 174"/>
                  <a:gd name="T6" fmla="*/ 340 w 1120"/>
                  <a:gd name="T7" fmla="*/ 166 h 174"/>
                  <a:gd name="T8" fmla="*/ 244 w 1120"/>
                  <a:gd name="T9" fmla="*/ 158 h 174"/>
                  <a:gd name="T10" fmla="*/ 162 w 1120"/>
                  <a:gd name="T11" fmla="*/ 146 h 174"/>
                  <a:gd name="T12" fmla="*/ 126 w 1120"/>
                  <a:gd name="T13" fmla="*/ 140 h 174"/>
                  <a:gd name="T14" fmla="*/ 94 w 1120"/>
                  <a:gd name="T15" fmla="*/ 134 h 174"/>
                  <a:gd name="T16" fmla="*/ 66 w 1120"/>
                  <a:gd name="T17" fmla="*/ 126 h 174"/>
                  <a:gd name="T18" fmla="*/ 44 w 1120"/>
                  <a:gd name="T19" fmla="*/ 120 h 174"/>
                  <a:gd name="T20" fmla="*/ 24 w 1120"/>
                  <a:gd name="T21" fmla="*/ 112 h 174"/>
                  <a:gd name="T22" fmla="*/ 12 w 1120"/>
                  <a:gd name="T23" fmla="*/ 104 h 174"/>
                  <a:gd name="T24" fmla="*/ 2 w 1120"/>
                  <a:gd name="T25" fmla="*/ 94 h 174"/>
                  <a:gd name="T26" fmla="*/ 0 w 1120"/>
                  <a:gd name="T27" fmla="*/ 90 h 174"/>
                  <a:gd name="T28" fmla="*/ 0 w 1120"/>
                  <a:gd name="T29" fmla="*/ 86 h 174"/>
                  <a:gd name="T30" fmla="*/ 0 w 1120"/>
                  <a:gd name="T31" fmla="*/ 86 h 174"/>
                  <a:gd name="T32" fmla="*/ 0 w 1120"/>
                  <a:gd name="T33" fmla="*/ 82 h 174"/>
                  <a:gd name="T34" fmla="*/ 2 w 1120"/>
                  <a:gd name="T35" fmla="*/ 76 h 174"/>
                  <a:gd name="T36" fmla="*/ 12 w 1120"/>
                  <a:gd name="T37" fmla="*/ 68 h 174"/>
                  <a:gd name="T38" fmla="*/ 24 w 1120"/>
                  <a:gd name="T39" fmla="*/ 60 h 174"/>
                  <a:gd name="T40" fmla="*/ 44 w 1120"/>
                  <a:gd name="T41" fmla="*/ 52 h 174"/>
                  <a:gd name="T42" fmla="*/ 66 w 1120"/>
                  <a:gd name="T43" fmla="*/ 44 h 174"/>
                  <a:gd name="T44" fmla="*/ 94 w 1120"/>
                  <a:gd name="T45" fmla="*/ 36 h 174"/>
                  <a:gd name="T46" fmla="*/ 126 w 1120"/>
                  <a:gd name="T47" fmla="*/ 30 h 174"/>
                  <a:gd name="T48" fmla="*/ 162 w 1120"/>
                  <a:gd name="T49" fmla="*/ 24 h 174"/>
                  <a:gd name="T50" fmla="*/ 244 w 1120"/>
                  <a:gd name="T51" fmla="*/ 14 h 174"/>
                  <a:gd name="T52" fmla="*/ 340 w 1120"/>
                  <a:gd name="T53" fmla="*/ 6 h 174"/>
                  <a:gd name="T54" fmla="*/ 446 w 1120"/>
                  <a:gd name="T55" fmla="*/ 2 h 174"/>
                  <a:gd name="T56" fmla="*/ 558 w 1120"/>
                  <a:gd name="T57" fmla="*/ 0 h 174"/>
                  <a:gd name="T58" fmla="*/ 558 w 1120"/>
                  <a:gd name="T59" fmla="*/ 0 h 174"/>
                  <a:gd name="T60" fmla="*/ 674 w 1120"/>
                  <a:gd name="T61" fmla="*/ 2 h 174"/>
                  <a:gd name="T62" fmla="*/ 780 w 1120"/>
                  <a:gd name="T63" fmla="*/ 6 h 174"/>
                  <a:gd name="T64" fmla="*/ 874 w 1120"/>
                  <a:gd name="T65" fmla="*/ 14 h 174"/>
                  <a:gd name="T66" fmla="*/ 958 w 1120"/>
                  <a:gd name="T67" fmla="*/ 24 h 174"/>
                  <a:gd name="T68" fmla="*/ 994 w 1120"/>
                  <a:gd name="T69" fmla="*/ 30 h 174"/>
                  <a:gd name="T70" fmla="*/ 1026 w 1120"/>
                  <a:gd name="T71" fmla="*/ 36 h 174"/>
                  <a:gd name="T72" fmla="*/ 1054 w 1120"/>
                  <a:gd name="T73" fmla="*/ 44 h 174"/>
                  <a:gd name="T74" fmla="*/ 1078 w 1120"/>
                  <a:gd name="T75" fmla="*/ 52 h 174"/>
                  <a:gd name="T76" fmla="*/ 1096 w 1120"/>
                  <a:gd name="T77" fmla="*/ 60 h 174"/>
                  <a:gd name="T78" fmla="*/ 1110 w 1120"/>
                  <a:gd name="T79" fmla="*/ 68 h 174"/>
                  <a:gd name="T80" fmla="*/ 1118 w 1120"/>
                  <a:gd name="T81" fmla="*/ 76 h 174"/>
                  <a:gd name="T82" fmla="*/ 1120 w 1120"/>
                  <a:gd name="T83" fmla="*/ 82 h 174"/>
                  <a:gd name="T84" fmla="*/ 1120 w 1120"/>
                  <a:gd name="T85" fmla="*/ 86 h 174"/>
                  <a:gd name="T86" fmla="*/ 1120 w 1120"/>
                  <a:gd name="T87" fmla="*/ 86 h 174"/>
                  <a:gd name="T88" fmla="*/ 1120 w 1120"/>
                  <a:gd name="T89" fmla="*/ 90 h 174"/>
                  <a:gd name="T90" fmla="*/ 1118 w 1120"/>
                  <a:gd name="T91" fmla="*/ 94 h 174"/>
                  <a:gd name="T92" fmla="*/ 1110 w 1120"/>
                  <a:gd name="T93" fmla="*/ 104 h 174"/>
                  <a:gd name="T94" fmla="*/ 1096 w 1120"/>
                  <a:gd name="T95" fmla="*/ 112 h 174"/>
                  <a:gd name="T96" fmla="*/ 1078 w 1120"/>
                  <a:gd name="T97" fmla="*/ 120 h 174"/>
                  <a:gd name="T98" fmla="*/ 1054 w 1120"/>
                  <a:gd name="T99" fmla="*/ 126 h 174"/>
                  <a:gd name="T100" fmla="*/ 1026 w 1120"/>
                  <a:gd name="T101" fmla="*/ 134 h 174"/>
                  <a:gd name="T102" fmla="*/ 994 w 1120"/>
                  <a:gd name="T103" fmla="*/ 140 h 174"/>
                  <a:gd name="T104" fmla="*/ 958 w 1120"/>
                  <a:gd name="T105" fmla="*/ 146 h 174"/>
                  <a:gd name="T106" fmla="*/ 874 w 1120"/>
                  <a:gd name="T107" fmla="*/ 158 h 174"/>
                  <a:gd name="T108" fmla="*/ 780 w 1120"/>
                  <a:gd name="T109" fmla="*/ 166 h 174"/>
                  <a:gd name="T110" fmla="*/ 674 w 1120"/>
                  <a:gd name="T111" fmla="*/ 172 h 174"/>
                  <a:gd name="T112" fmla="*/ 558 w 1120"/>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174"/>
                    </a:moveTo>
                    <a:lnTo>
                      <a:pt x="558" y="174"/>
                    </a:lnTo>
                    <a:lnTo>
                      <a:pt x="446" y="172"/>
                    </a:lnTo>
                    <a:lnTo>
                      <a:pt x="340" y="166"/>
                    </a:lnTo>
                    <a:lnTo>
                      <a:pt x="244" y="158"/>
                    </a:lnTo>
                    <a:lnTo>
                      <a:pt x="162" y="146"/>
                    </a:lnTo>
                    <a:lnTo>
                      <a:pt x="126" y="140"/>
                    </a:lnTo>
                    <a:lnTo>
                      <a:pt x="94" y="134"/>
                    </a:lnTo>
                    <a:lnTo>
                      <a:pt x="66" y="126"/>
                    </a:lnTo>
                    <a:lnTo>
                      <a:pt x="44" y="120"/>
                    </a:lnTo>
                    <a:lnTo>
                      <a:pt x="24" y="112"/>
                    </a:lnTo>
                    <a:lnTo>
                      <a:pt x="12" y="104"/>
                    </a:lnTo>
                    <a:lnTo>
                      <a:pt x="2" y="94"/>
                    </a:lnTo>
                    <a:lnTo>
                      <a:pt x="0" y="90"/>
                    </a:lnTo>
                    <a:lnTo>
                      <a:pt x="0" y="86"/>
                    </a:lnTo>
                    <a:lnTo>
                      <a:pt x="0" y="86"/>
                    </a:lnTo>
                    <a:lnTo>
                      <a:pt x="0" y="82"/>
                    </a:lnTo>
                    <a:lnTo>
                      <a:pt x="2" y="76"/>
                    </a:lnTo>
                    <a:lnTo>
                      <a:pt x="12" y="68"/>
                    </a:lnTo>
                    <a:lnTo>
                      <a:pt x="24" y="60"/>
                    </a:lnTo>
                    <a:lnTo>
                      <a:pt x="44" y="52"/>
                    </a:lnTo>
                    <a:lnTo>
                      <a:pt x="66" y="44"/>
                    </a:lnTo>
                    <a:lnTo>
                      <a:pt x="94" y="36"/>
                    </a:lnTo>
                    <a:lnTo>
                      <a:pt x="126" y="30"/>
                    </a:lnTo>
                    <a:lnTo>
                      <a:pt x="162" y="24"/>
                    </a:lnTo>
                    <a:lnTo>
                      <a:pt x="244" y="14"/>
                    </a:lnTo>
                    <a:lnTo>
                      <a:pt x="340" y="6"/>
                    </a:lnTo>
                    <a:lnTo>
                      <a:pt x="446" y="2"/>
                    </a:lnTo>
                    <a:lnTo>
                      <a:pt x="558" y="0"/>
                    </a:lnTo>
                    <a:lnTo>
                      <a:pt x="558" y="0"/>
                    </a:lnTo>
                    <a:lnTo>
                      <a:pt x="674" y="2"/>
                    </a:lnTo>
                    <a:lnTo>
                      <a:pt x="780" y="6"/>
                    </a:lnTo>
                    <a:lnTo>
                      <a:pt x="874" y="14"/>
                    </a:lnTo>
                    <a:lnTo>
                      <a:pt x="958" y="24"/>
                    </a:lnTo>
                    <a:lnTo>
                      <a:pt x="994" y="30"/>
                    </a:lnTo>
                    <a:lnTo>
                      <a:pt x="1026" y="36"/>
                    </a:lnTo>
                    <a:lnTo>
                      <a:pt x="1054" y="44"/>
                    </a:lnTo>
                    <a:lnTo>
                      <a:pt x="1078" y="52"/>
                    </a:lnTo>
                    <a:lnTo>
                      <a:pt x="1096" y="60"/>
                    </a:lnTo>
                    <a:lnTo>
                      <a:pt x="1110" y="68"/>
                    </a:lnTo>
                    <a:lnTo>
                      <a:pt x="1118" y="76"/>
                    </a:lnTo>
                    <a:lnTo>
                      <a:pt x="1120" y="82"/>
                    </a:lnTo>
                    <a:lnTo>
                      <a:pt x="1120" y="86"/>
                    </a:lnTo>
                    <a:lnTo>
                      <a:pt x="1120" y="86"/>
                    </a:lnTo>
                    <a:lnTo>
                      <a:pt x="1120" y="90"/>
                    </a:lnTo>
                    <a:lnTo>
                      <a:pt x="1118" y="94"/>
                    </a:lnTo>
                    <a:lnTo>
                      <a:pt x="1110" y="104"/>
                    </a:lnTo>
                    <a:lnTo>
                      <a:pt x="1096" y="112"/>
                    </a:lnTo>
                    <a:lnTo>
                      <a:pt x="1078" y="120"/>
                    </a:lnTo>
                    <a:lnTo>
                      <a:pt x="1054" y="126"/>
                    </a:lnTo>
                    <a:lnTo>
                      <a:pt x="1026" y="134"/>
                    </a:lnTo>
                    <a:lnTo>
                      <a:pt x="994" y="140"/>
                    </a:lnTo>
                    <a:lnTo>
                      <a:pt x="958" y="146"/>
                    </a:lnTo>
                    <a:lnTo>
                      <a:pt x="874" y="158"/>
                    </a:lnTo>
                    <a:lnTo>
                      <a:pt x="780" y="166"/>
                    </a:lnTo>
                    <a:lnTo>
                      <a:pt x="674" y="172"/>
                    </a:lnTo>
                    <a:lnTo>
                      <a:pt x="558"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7" name="Freeform 765"/>
              <p:cNvSpPr>
                <a:spLocks/>
              </p:cNvSpPr>
              <p:nvPr/>
            </p:nvSpPr>
            <p:spPr bwMode="auto">
              <a:xfrm>
                <a:off x="3171" y="3606"/>
                <a:ext cx="1124" cy="174"/>
              </a:xfrm>
              <a:custGeom>
                <a:avLst/>
                <a:gdLst>
                  <a:gd name="T0" fmla="*/ 560 w 1124"/>
                  <a:gd name="T1" fmla="*/ 0 h 174"/>
                  <a:gd name="T2" fmla="*/ 560 w 1124"/>
                  <a:gd name="T3" fmla="*/ 0 h 174"/>
                  <a:gd name="T4" fmla="*/ 446 w 1124"/>
                  <a:gd name="T5" fmla="*/ 2 h 174"/>
                  <a:gd name="T6" fmla="*/ 342 w 1124"/>
                  <a:gd name="T7" fmla="*/ 6 h 174"/>
                  <a:gd name="T8" fmla="*/ 246 w 1124"/>
                  <a:gd name="T9" fmla="*/ 14 h 174"/>
                  <a:gd name="T10" fmla="*/ 162 w 1124"/>
                  <a:gd name="T11" fmla="*/ 24 h 174"/>
                  <a:gd name="T12" fmla="*/ 126 w 1124"/>
                  <a:gd name="T13" fmla="*/ 30 h 174"/>
                  <a:gd name="T14" fmla="*/ 94 w 1124"/>
                  <a:gd name="T15" fmla="*/ 36 h 174"/>
                  <a:gd name="T16" fmla="*/ 66 w 1124"/>
                  <a:gd name="T17" fmla="*/ 44 h 174"/>
                  <a:gd name="T18" fmla="*/ 44 w 1124"/>
                  <a:gd name="T19" fmla="*/ 52 h 174"/>
                  <a:gd name="T20" fmla="*/ 24 w 1124"/>
                  <a:gd name="T21" fmla="*/ 60 h 174"/>
                  <a:gd name="T22" fmla="*/ 12 w 1124"/>
                  <a:gd name="T23" fmla="*/ 68 h 174"/>
                  <a:gd name="T24" fmla="*/ 2 w 1124"/>
                  <a:gd name="T25" fmla="*/ 76 h 174"/>
                  <a:gd name="T26" fmla="*/ 0 w 1124"/>
                  <a:gd name="T27" fmla="*/ 82 h 174"/>
                  <a:gd name="T28" fmla="*/ 0 w 1124"/>
                  <a:gd name="T29" fmla="*/ 86 h 174"/>
                  <a:gd name="T30" fmla="*/ 0 w 1124"/>
                  <a:gd name="T31" fmla="*/ 86 h 174"/>
                  <a:gd name="T32" fmla="*/ 0 w 1124"/>
                  <a:gd name="T33" fmla="*/ 90 h 174"/>
                  <a:gd name="T34" fmla="*/ 2 w 1124"/>
                  <a:gd name="T35" fmla="*/ 94 h 174"/>
                  <a:gd name="T36" fmla="*/ 12 w 1124"/>
                  <a:gd name="T37" fmla="*/ 104 h 174"/>
                  <a:gd name="T38" fmla="*/ 24 w 1124"/>
                  <a:gd name="T39" fmla="*/ 112 h 174"/>
                  <a:gd name="T40" fmla="*/ 44 w 1124"/>
                  <a:gd name="T41" fmla="*/ 120 h 174"/>
                  <a:gd name="T42" fmla="*/ 66 w 1124"/>
                  <a:gd name="T43" fmla="*/ 126 h 174"/>
                  <a:gd name="T44" fmla="*/ 94 w 1124"/>
                  <a:gd name="T45" fmla="*/ 134 h 174"/>
                  <a:gd name="T46" fmla="*/ 126 w 1124"/>
                  <a:gd name="T47" fmla="*/ 140 h 174"/>
                  <a:gd name="T48" fmla="*/ 162 w 1124"/>
                  <a:gd name="T49" fmla="*/ 148 h 174"/>
                  <a:gd name="T50" fmla="*/ 246 w 1124"/>
                  <a:gd name="T51" fmla="*/ 158 h 174"/>
                  <a:gd name="T52" fmla="*/ 342 w 1124"/>
                  <a:gd name="T53" fmla="*/ 166 h 174"/>
                  <a:gd name="T54" fmla="*/ 446 w 1124"/>
                  <a:gd name="T55" fmla="*/ 172 h 174"/>
                  <a:gd name="T56" fmla="*/ 560 w 1124"/>
                  <a:gd name="T57" fmla="*/ 174 h 174"/>
                  <a:gd name="T58" fmla="*/ 560 w 1124"/>
                  <a:gd name="T59" fmla="*/ 174 h 174"/>
                  <a:gd name="T60" fmla="*/ 676 w 1124"/>
                  <a:gd name="T61" fmla="*/ 172 h 174"/>
                  <a:gd name="T62" fmla="*/ 782 w 1124"/>
                  <a:gd name="T63" fmla="*/ 166 h 174"/>
                  <a:gd name="T64" fmla="*/ 878 w 1124"/>
                  <a:gd name="T65" fmla="*/ 158 h 174"/>
                  <a:gd name="T66" fmla="*/ 962 w 1124"/>
                  <a:gd name="T67" fmla="*/ 148 h 174"/>
                  <a:gd name="T68" fmla="*/ 998 w 1124"/>
                  <a:gd name="T69" fmla="*/ 140 h 174"/>
                  <a:gd name="T70" fmla="*/ 1030 w 1124"/>
                  <a:gd name="T71" fmla="*/ 134 h 174"/>
                  <a:gd name="T72" fmla="*/ 1058 w 1124"/>
                  <a:gd name="T73" fmla="*/ 126 h 174"/>
                  <a:gd name="T74" fmla="*/ 1082 w 1124"/>
                  <a:gd name="T75" fmla="*/ 120 h 174"/>
                  <a:gd name="T76" fmla="*/ 1100 w 1124"/>
                  <a:gd name="T77" fmla="*/ 112 h 174"/>
                  <a:gd name="T78" fmla="*/ 1114 w 1124"/>
                  <a:gd name="T79" fmla="*/ 104 h 174"/>
                  <a:gd name="T80" fmla="*/ 1122 w 1124"/>
                  <a:gd name="T81" fmla="*/ 94 h 174"/>
                  <a:gd name="T82" fmla="*/ 1124 w 1124"/>
                  <a:gd name="T83" fmla="*/ 90 h 174"/>
                  <a:gd name="T84" fmla="*/ 1124 w 1124"/>
                  <a:gd name="T85" fmla="*/ 86 h 174"/>
                  <a:gd name="T86" fmla="*/ 1124 w 1124"/>
                  <a:gd name="T87" fmla="*/ 86 h 174"/>
                  <a:gd name="T88" fmla="*/ 1124 w 1124"/>
                  <a:gd name="T89" fmla="*/ 82 h 174"/>
                  <a:gd name="T90" fmla="*/ 1122 w 1124"/>
                  <a:gd name="T91" fmla="*/ 76 h 174"/>
                  <a:gd name="T92" fmla="*/ 1114 w 1124"/>
                  <a:gd name="T93" fmla="*/ 68 h 174"/>
                  <a:gd name="T94" fmla="*/ 1100 w 1124"/>
                  <a:gd name="T95" fmla="*/ 60 h 174"/>
                  <a:gd name="T96" fmla="*/ 1082 w 1124"/>
                  <a:gd name="T97" fmla="*/ 52 h 174"/>
                  <a:gd name="T98" fmla="*/ 1058 w 1124"/>
                  <a:gd name="T99" fmla="*/ 44 h 174"/>
                  <a:gd name="T100" fmla="*/ 1030 w 1124"/>
                  <a:gd name="T101" fmla="*/ 36 h 174"/>
                  <a:gd name="T102" fmla="*/ 998 w 1124"/>
                  <a:gd name="T103" fmla="*/ 30 h 174"/>
                  <a:gd name="T104" fmla="*/ 962 w 1124"/>
                  <a:gd name="T105" fmla="*/ 24 h 174"/>
                  <a:gd name="T106" fmla="*/ 878 w 1124"/>
                  <a:gd name="T107" fmla="*/ 14 h 174"/>
                  <a:gd name="T108" fmla="*/ 782 w 1124"/>
                  <a:gd name="T109" fmla="*/ 6 h 174"/>
                  <a:gd name="T110" fmla="*/ 676 w 1124"/>
                  <a:gd name="T111" fmla="*/ 2 h 174"/>
                  <a:gd name="T112" fmla="*/ 560 w 1124"/>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4" h="174">
                    <a:moveTo>
                      <a:pt x="560" y="0"/>
                    </a:moveTo>
                    <a:lnTo>
                      <a:pt x="560" y="0"/>
                    </a:lnTo>
                    <a:lnTo>
                      <a:pt x="446" y="2"/>
                    </a:lnTo>
                    <a:lnTo>
                      <a:pt x="342" y="6"/>
                    </a:lnTo>
                    <a:lnTo>
                      <a:pt x="246"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8"/>
                    </a:lnTo>
                    <a:lnTo>
                      <a:pt x="246" y="158"/>
                    </a:lnTo>
                    <a:lnTo>
                      <a:pt x="342" y="166"/>
                    </a:lnTo>
                    <a:lnTo>
                      <a:pt x="446" y="172"/>
                    </a:lnTo>
                    <a:lnTo>
                      <a:pt x="560" y="174"/>
                    </a:lnTo>
                    <a:lnTo>
                      <a:pt x="560" y="174"/>
                    </a:lnTo>
                    <a:lnTo>
                      <a:pt x="676" y="172"/>
                    </a:lnTo>
                    <a:lnTo>
                      <a:pt x="782" y="166"/>
                    </a:lnTo>
                    <a:lnTo>
                      <a:pt x="878" y="158"/>
                    </a:lnTo>
                    <a:lnTo>
                      <a:pt x="962" y="148"/>
                    </a:lnTo>
                    <a:lnTo>
                      <a:pt x="998" y="140"/>
                    </a:lnTo>
                    <a:lnTo>
                      <a:pt x="1030" y="134"/>
                    </a:lnTo>
                    <a:lnTo>
                      <a:pt x="1058" y="126"/>
                    </a:lnTo>
                    <a:lnTo>
                      <a:pt x="1082" y="120"/>
                    </a:lnTo>
                    <a:lnTo>
                      <a:pt x="1100" y="112"/>
                    </a:lnTo>
                    <a:lnTo>
                      <a:pt x="1114" y="104"/>
                    </a:lnTo>
                    <a:lnTo>
                      <a:pt x="1122" y="94"/>
                    </a:lnTo>
                    <a:lnTo>
                      <a:pt x="1124" y="90"/>
                    </a:lnTo>
                    <a:lnTo>
                      <a:pt x="1124" y="86"/>
                    </a:lnTo>
                    <a:lnTo>
                      <a:pt x="1124" y="86"/>
                    </a:lnTo>
                    <a:lnTo>
                      <a:pt x="1124" y="82"/>
                    </a:lnTo>
                    <a:lnTo>
                      <a:pt x="1122" y="76"/>
                    </a:lnTo>
                    <a:lnTo>
                      <a:pt x="1114" y="68"/>
                    </a:lnTo>
                    <a:lnTo>
                      <a:pt x="1100" y="60"/>
                    </a:lnTo>
                    <a:lnTo>
                      <a:pt x="1082" y="52"/>
                    </a:lnTo>
                    <a:lnTo>
                      <a:pt x="1058" y="44"/>
                    </a:lnTo>
                    <a:lnTo>
                      <a:pt x="1030" y="36"/>
                    </a:lnTo>
                    <a:lnTo>
                      <a:pt x="998" y="30"/>
                    </a:lnTo>
                    <a:lnTo>
                      <a:pt x="962" y="24"/>
                    </a:lnTo>
                    <a:lnTo>
                      <a:pt x="878" y="14"/>
                    </a:lnTo>
                    <a:lnTo>
                      <a:pt x="782" y="6"/>
                    </a:lnTo>
                    <a:lnTo>
                      <a:pt x="676" y="2"/>
                    </a:lnTo>
                    <a:lnTo>
                      <a:pt x="5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8" name="Freeform 766"/>
              <p:cNvSpPr>
                <a:spLocks noEditPoints="1"/>
              </p:cNvSpPr>
              <p:nvPr/>
            </p:nvSpPr>
            <p:spPr bwMode="auto">
              <a:xfrm>
                <a:off x="3173" y="3606"/>
                <a:ext cx="1120" cy="174"/>
              </a:xfrm>
              <a:custGeom>
                <a:avLst/>
                <a:gdLst>
                  <a:gd name="T0" fmla="*/ 558 w 1120"/>
                  <a:gd name="T1" fmla="*/ 172 h 174"/>
                  <a:gd name="T2" fmla="*/ 340 w 1120"/>
                  <a:gd name="T3" fmla="*/ 166 h 174"/>
                  <a:gd name="T4" fmla="*/ 164 w 1120"/>
                  <a:gd name="T5" fmla="*/ 146 h 174"/>
                  <a:gd name="T6" fmla="*/ 96 w 1120"/>
                  <a:gd name="T7" fmla="*/ 134 h 174"/>
                  <a:gd name="T8" fmla="*/ 46 w 1120"/>
                  <a:gd name="T9" fmla="*/ 118 h 174"/>
                  <a:gd name="T10" fmla="*/ 14 w 1120"/>
                  <a:gd name="T11" fmla="*/ 102 h 174"/>
                  <a:gd name="T12" fmla="*/ 2 w 1120"/>
                  <a:gd name="T13" fmla="*/ 90 h 174"/>
                  <a:gd name="T14" fmla="*/ 2 w 1120"/>
                  <a:gd name="T15" fmla="*/ 86 h 174"/>
                  <a:gd name="T16" fmla="*/ 4 w 1120"/>
                  <a:gd name="T17" fmla="*/ 76 h 174"/>
                  <a:gd name="T18" fmla="*/ 26 w 1120"/>
                  <a:gd name="T19" fmla="*/ 60 h 174"/>
                  <a:gd name="T20" fmla="*/ 68 w 1120"/>
                  <a:gd name="T21" fmla="*/ 44 h 174"/>
                  <a:gd name="T22" fmla="*/ 128 w 1120"/>
                  <a:gd name="T23" fmla="*/ 30 h 174"/>
                  <a:gd name="T24" fmla="*/ 246 w 1120"/>
                  <a:gd name="T25" fmla="*/ 14 h 174"/>
                  <a:gd name="T26" fmla="*/ 446 w 1120"/>
                  <a:gd name="T27" fmla="*/ 2 h 174"/>
                  <a:gd name="T28" fmla="*/ 558 w 1120"/>
                  <a:gd name="T29" fmla="*/ 0 h 174"/>
                  <a:gd name="T30" fmla="*/ 778 w 1120"/>
                  <a:gd name="T31" fmla="*/ 6 h 174"/>
                  <a:gd name="T32" fmla="*/ 956 w 1120"/>
                  <a:gd name="T33" fmla="*/ 24 h 174"/>
                  <a:gd name="T34" fmla="*/ 1024 w 1120"/>
                  <a:gd name="T35" fmla="*/ 38 h 174"/>
                  <a:gd name="T36" fmla="*/ 1076 w 1120"/>
                  <a:gd name="T37" fmla="*/ 52 h 174"/>
                  <a:gd name="T38" fmla="*/ 1108 w 1120"/>
                  <a:gd name="T39" fmla="*/ 68 h 174"/>
                  <a:gd name="T40" fmla="*/ 1118 w 1120"/>
                  <a:gd name="T41" fmla="*/ 82 h 174"/>
                  <a:gd name="T42" fmla="*/ 1118 w 1120"/>
                  <a:gd name="T43" fmla="*/ 86 h 174"/>
                  <a:gd name="T44" fmla="*/ 1116 w 1120"/>
                  <a:gd name="T45" fmla="*/ 94 h 174"/>
                  <a:gd name="T46" fmla="*/ 1094 w 1120"/>
                  <a:gd name="T47" fmla="*/ 112 h 174"/>
                  <a:gd name="T48" fmla="*/ 1052 w 1120"/>
                  <a:gd name="T49" fmla="*/ 126 h 174"/>
                  <a:gd name="T50" fmla="*/ 992 w 1120"/>
                  <a:gd name="T51" fmla="*/ 140 h 174"/>
                  <a:gd name="T52" fmla="*/ 874 w 1120"/>
                  <a:gd name="T53" fmla="*/ 158 h 174"/>
                  <a:gd name="T54" fmla="*/ 672 w 1120"/>
                  <a:gd name="T55" fmla="*/ 172 h 174"/>
                  <a:gd name="T56" fmla="*/ 558 w 1120"/>
                  <a:gd name="T57" fmla="*/ 0 h 174"/>
                  <a:gd name="T58" fmla="*/ 446 w 1120"/>
                  <a:gd name="T59" fmla="*/ 2 h 174"/>
                  <a:gd name="T60" fmla="*/ 244 w 1120"/>
                  <a:gd name="T61" fmla="*/ 14 h 174"/>
                  <a:gd name="T62" fmla="*/ 126 w 1120"/>
                  <a:gd name="T63" fmla="*/ 30 h 174"/>
                  <a:gd name="T64" fmla="*/ 66 w 1120"/>
                  <a:gd name="T65" fmla="*/ 44 h 174"/>
                  <a:gd name="T66" fmla="*/ 24 w 1120"/>
                  <a:gd name="T67" fmla="*/ 60 h 174"/>
                  <a:gd name="T68" fmla="*/ 2 w 1120"/>
                  <a:gd name="T69" fmla="*/ 76 h 174"/>
                  <a:gd name="T70" fmla="*/ 0 w 1120"/>
                  <a:gd name="T71" fmla="*/ 86 h 174"/>
                  <a:gd name="T72" fmla="*/ 0 w 1120"/>
                  <a:gd name="T73" fmla="*/ 90 h 174"/>
                  <a:gd name="T74" fmla="*/ 12 w 1120"/>
                  <a:gd name="T75" fmla="*/ 104 h 174"/>
                  <a:gd name="T76" fmla="*/ 44 w 1120"/>
                  <a:gd name="T77" fmla="*/ 120 h 174"/>
                  <a:gd name="T78" fmla="*/ 94 w 1120"/>
                  <a:gd name="T79" fmla="*/ 134 h 174"/>
                  <a:gd name="T80" fmla="*/ 162 w 1120"/>
                  <a:gd name="T81" fmla="*/ 146 h 174"/>
                  <a:gd name="T82" fmla="*/ 340 w 1120"/>
                  <a:gd name="T83" fmla="*/ 166 h 174"/>
                  <a:gd name="T84" fmla="*/ 558 w 1120"/>
                  <a:gd name="T85" fmla="*/ 174 h 174"/>
                  <a:gd name="T86" fmla="*/ 674 w 1120"/>
                  <a:gd name="T87" fmla="*/ 172 h 174"/>
                  <a:gd name="T88" fmla="*/ 874 w 1120"/>
                  <a:gd name="T89" fmla="*/ 158 h 174"/>
                  <a:gd name="T90" fmla="*/ 994 w 1120"/>
                  <a:gd name="T91" fmla="*/ 140 h 174"/>
                  <a:gd name="T92" fmla="*/ 1054 w 1120"/>
                  <a:gd name="T93" fmla="*/ 126 h 174"/>
                  <a:gd name="T94" fmla="*/ 1096 w 1120"/>
                  <a:gd name="T95" fmla="*/ 112 h 174"/>
                  <a:gd name="T96" fmla="*/ 1118 w 1120"/>
                  <a:gd name="T97" fmla="*/ 94 h 174"/>
                  <a:gd name="T98" fmla="*/ 1120 w 1120"/>
                  <a:gd name="T99" fmla="*/ 86 h 174"/>
                  <a:gd name="T100" fmla="*/ 1120 w 1120"/>
                  <a:gd name="T101" fmla="*/ 82 h 174"/>
                  <a:gd name="T102" fmla="*/ 1110 w 1120"/>
                  <a:gd name="T103" fmla="*/ 68 h 174"/>
                  <a:gd name="T104" fmla="*/ 1078 w 1120"/>
                  <a:gd name="T105" fmla="*/ 52 h 174"/>
                  <a:gd name="T106" fmla="*/ 1026 w 1120"/>
                  <a:gd name="T107" fmla="*/ 36 h 174"/>
                  <a:gd name="T108" fmla="*/ 958 w 1120"/>
                  <a:gd name="T109" fmla="*/ 24 h 174"/>
                  <a:gd name="T110" fmla="*/ 780 w 1120"/>
                  <a:gd name="T111" fmla="*/ 6 h 174"/>
                  <a:gd name="T112" fmla="*/ 558 w 112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172"/>
                    </a:moveTo>
                    <a:lnTo>
                      <a:pt x="558" y="172"/>
                    </a:lnTo>
                    <a:lnTo>
                      <a:pt x="446" y="172"/>
                    </a:lnTo>
                    <a:lnTo>
                      <a:pt x="340" y="166"/>
                    </a:lnTo>
                    <a:lnTo>
                      <a:pt x="246" y="158"/>
                    </a:lnTo>
                    <a:lnTo>
                      <a:pt x="164" y="146"/>
                    </a:lnTo>
                    <a:lnTo>
                      <a:pt x="128" y="140"/>
                    </a:lnTo>
                    <a:lnTo>
                      <a:pt x="96" y="134"/>
                    </a:lnTo>
                    <a:lnTo>
                      <a:pt x="68" y="126"/>
                    </a:lnTo>
                    <a:lnTo>
                      <a:pt x="46" y="118"/>
                    </a:lnTo>
                    <a:lnTo>
                      <a:pt x="26" y="112"/>
                    </a:lnTo>
                    <a:lnTo>
                      <a:pt x="14" y="102"/>
                    </a:lnTo>
                    <a:lnTo>
                      <a:pt x="4" y="94"/>
                    </a:lnTo>
                    <a:lnTo>
                      <a:pt x="2" y="90"/>
                    </a:lnTo>
                    <a:lnTo>
                      <a:pt x="2" y="86"/>
                    </a:lnTo>
                    <a:lnTo>
                      <a:pt x="2" y="86"/>
                    </a:lnTo>
                    <a:lnTo>
                      <a:pt x="2" y="82"/>
                    </a:lnTo>
                    <a:lnTo>
                      <a:pt x="4" y="76"/>
                    </a:lnTo>
                    <a:lnTo>
                      <a:pt x="14" y="68"/>
                    </a:lnTo>
                    <a:lnTo>
                      <a:pt x="26" y="60"/>
                    </a:lnTo>
                    <a:lnTo>
                      <a:pt x="46" y="52"/>
                    </a:lnTo>
                    <a:lnTo>
                      <a:pt x="68" y="44"/>
                    </a:lnTo>
                    <a:lnTo>
                      <a:pt x="96" y="38"/>
                    </a:lnTo>
                    <a:lnTo>
                      <a:pt x="128" y="30"/>
                    </a:lnTo>
                    <a:lnTo>
                      <a:pt x="164" y="24"/>
                    </a:lnTo>
                    <a:lnTo>
                      <a:pt x="246" y="14"/>
                    </a:lnTo>
                    <a:lnTo>
                      <a:pt x="340" y="6"/>
                    </a:lnTo>
                    <a:lnTo>
                      <a:pt x="446" y="2"/>
                    </a:lnTo>
                    <a:lnTo>
                      <a:pt x="558" y="0"/>
                    </a:lnTo>
                    <a:lnTo>
                      <a:pt x="558" y="0"/>
                    </a:lnTo>
                    <a:lnTo>
                      <a:pt x="672" y="2"/>
                    </a:lnTo>
                    <a:lnTo>
                      <a:pt x="778" y="6"/>
                    </a:lnTo>
                    <a:lnTo>
                      <a:pt x="874" y="14"/>
                    </a:lnTo>
                    <a:lnTo>
                      <a:pt x="956" y="24"/>
                    </a:lnTo>
                    <a:lnTo>
                      <a:pt x="992" y="30"/>
                    </a:lnTo>
                    <a:lnTo>
                      <a:pt x="1024" y="38"/>
                    </a:lnTo>
                    <a:lnTo>
                      <a:pt x="1052" y="44"/>
                    </a:lnTo>
                    <a:lnTo>
                      <a:pt x="1076" y="52"/>
                    </a:lnTo>
                    <a:lnTo>
                      <a:pt x="1094" y="60"/>
                    </a:lnTo>
                    <a:lnTo>
                      <a:pt x="1108" y="68"/>
                    </a:lnTo>
                    <a:lnTo>
                      <a:pt x="1116" y="76"/>
                    </a:lnTo>
                    <a:lnTo>
                      <a:pt x="1118" y="82"/>
                    </a:lnTo>
                    <a:lnTo>
                      <a:pt x="1118" y="86"/>
                    </a:lnTo>
                    <a:lnTo>
                      <a:pt x="1118" y="86"/>
                    </a:lnTo>
                    <a:lnTo>
                      <a:pt x="1118" y="90"/>
                    </a:lnTo>
                    <a:lnTo>
                      <a:pt x="1116" y="94"/>
                    </a:lnTo>
                    <a:lnTo>
                      <a:pt x="1108" y="102"/>
                    </a:lnTo>
                    <a:lnTo>
                      <a:pt x="1094" y="112"/>
                    </a:lnTo>
                    <a:lnTo>
                      <a:pt x="1076" y="118"/>
                    </a:lnTo>
                    <a:lnTo>
                      <a:pt x="1052" y="126"/>
                    </a:lnTo>
                    <a:lnTo>
                      <a:pt x="1024" y="134"/>
                    </a:lnTo>
                    <a:lnTo>
                      <a:pt x="992" y="140"/>
                    </a:lnTo>
                    <a:lnTo>
                      <a:pt x="956" y="146"/>
                    </a:lnTo>
                    <a:lnTo>
                      <a:pt x="874" y="158"/>
                    </a:lnTo>
                    <a:lnTo>
                      <a:pt x="778" y="166"/>
                    </a:lnTo>
                    <a:lnTo>
                      <a:pt x="672" y="172"/>
                    </a:lnTo>
                    <a:lnTo>
                      <a:pt x="558" y="172"/>
                    </a:lnTo>
                    <a:close/>
                    <a:moveTo>
                      <a:pt x="558" y="0"/>
                    </a:moveTo>
                    <a:lnTo>
                      <a:pt x="558" y="0"/>
                    </a:lnTo>
                    <a:lnTo>
                      <a:pt x="446" y="2"/>
                    </a:lnTo>
                    <a:lnTo>
                      <a:pt x="340" y="6"/>
                    </a:lnTo>
                    <a:lnTo>
                      <a:pt x="244"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6"/>
                    </a:lnTo>
                    <a:lnTo>
                      <a:pt x="244" y="158"/>
                    </a:lnTo>
                    <a:lnTo>
                      <a:pt x="340" y="166"/>
                    </a:lnTo>
                    <a:lnTo>
                      <a:pt x="446" y="172"/>
                    </a:lnTo>
                    <a:lnTo>
                      <a:pt x="558" y="174"/>
                    </a:lnTo>
                    <a:lnTo>
                      <a:pt x="558" y="174"/>
                    </a:lnTo>
                    <a:lnTo>
                      <a:pt x="674" y="172"/>
                    </a:lnTo>
                    <a:lnTo>
                      <a:pt x="780" y="166"/>
                    </a:lnTo>
                    <a:lnTo>
                      <a:pt x="874" y="158"/>
                    </a:lnTo>
                    <a:lnTo>
                      <a:pt x="958" y="146"/>
                    </a:lnTo>
                    <a:lnTo>
                      <a:pt x="994" y="140"/>
                    </a:lnTo>
                    <a:lnTo>
                      <a:pt x="1026" y="134"/>
                    </a:lnTo>
                    <a:lnTo>
                      <a:pt x="1054" y="126"/>
                    </a:lnTo>
                    <a:lnTo>
                      <a:pt x="1078" y="120"/>
                    </a:lnTo>
                    <a:lnTo>
                      <a:pt x="1096" y="112"/>
                    </a:lnTo>
                    <a:lnTo>
                      <a:pt x="1110" y="104"/>
                    </a:lnTo>
                    <a:lnTo>
                      <a:pt x="1118" y="94"/>
                    </a:lnTo>
                    <a:lnTo>
                      <a:pt x="1120" y="90"/>
                    </a:lnTo>
                    <a:lnTo>
                      <a:pt x="1120" y="86"/>
                    </a:lnTo>
                    <a:lnTo>
                      <a:pt x="1120" y="86"/>
                    </a:lnTo>
                    <a:lnTo>
                      <a:pt x="1120" y="82"/>
                    </a:lnTo>
                    <a:lnTo>
                      <a:pt x="1118" y="76"/>
                    </a:lnTo>
                    <a:lnTo>
                      <a:pt x="1110" y="68"/>
                    </a:lnTo>
                    <a:lnTo>
                      <a:pt x="1096" y="60"/>
                    </a:lnTo>
                    <a:lnTo>
                      <a:pt x="1078" y="52"/>
                    </a:lnTo>
                    <a:lnTo>
                      <a:pt x="1054" y="44"/>
                    </a:lnTo>
                    <a:lnTo>
                      <a:pt x="1026" y="36"/>
                    </a:lnTo>
                    <a:lnTo>
                      <a:pt x="994" y="30"/>
                    </a:lnTo>
                    <a:lnTo>
                      <a:pt x="958" y="24"/>
                    </a:lnTo>
                    <a:lnTo>
                      <a:pt x="874" y="14"/>
                    </a:lnTo>
                    <a:lnTo>
                      <a:pt x="780" y="6"/>
                    </a:lnTo>
                    <a:lnTo>
                      <a:pt x="674" y="2"/>
                    </a:lnTo>
                    <a:lnTo>
                      <a:pt x="55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9" name="Freeform 767"/>
              <p:cNvSpPr>
                <a:spLocks/>
              </p:cNvSpPr>
              <p:nvPr/>
            </p:nvSpPr>
            <p:spPr bwMode="auto">
              <a:xfrm>
                <a:off x="3175" y="3606"/>
                <a:ext cx="1116" cy="172"/>
              </a:xfrm>
              <a:custGeom>
                <a:avLst/>
                <a:gdLst>
                  <a:gd name="T0" fmla="*/ 556 w 1116"/>
                  <a:gd name="T1" fmla="*/ 172 h 172"/>
                  <a:gd name="T2" fmla="*/ 556 w 1116"/>
                  <a:gd name="T3" fmla="*/ 172 h 172"/>
                  <a:gd name="T4" fmla="*/ 444 w 1116"/>
                  <a:gd name="T5" fmla="*/ 172 h 172"/>
                  <a:gd name="T6" fmla="*/ 338 w 1116"/>
                  <a:gd name="T7" fmla="*/ 166 h 172"/>
                  <a:gd name="T8" fmla="*/ 244 w 1116"/>
                  <a:gd name="T9" fmla="*/ 158 h 172"/>
                  <a:gd name="T10" fmla="*/ 162 w 1116"/>
                  <a:gd name="T11" fmla="*/ 146 h 172"/>
                  <a:gd name="T12" fmla="*/ 126 w 1116"/>
                  <a:gd name="T13" fmla="*/ 140 h 172"/>
                  <a:gd name="T14" fmla="*/ 94 w 1116"/>
                  <a:gd name="T15" fmla="*/ 134 h 172"/>
                  <a:gd name="T16" fmla="*/ 66 w 1116"/>
                  <a:gd name="T17" fmla="*/ 126 h 172"/>
                  <a:gd name="T18" fmla="*/ 44 w 1116"/>
                  <a:gd name="T19" fmla="*/ 118 h 172"/>
                  <a:gd name="T20" fmla="*/ 24 w 1116"/>
                  <a:gd name="T21" fmla="*/ 112 h 172"/>
                  <a:gd name="T22" fmla="*/ 12 w 1116"/>
                  <a:gd name="T23" fmla="*/ 102 h 172"/>
                  <a:gd name="T24" fmla="*/ 2 w 1116"/>
                  <a:gd name="T25" fmla="*/ 94 h 172"/>
                  <a:gd name="T26" fmla="*/ 0 w 1116"/>
                  <a:gd name="T27" fmla="*/ 90 h 172"/>
                  <a:gd name="T28" fmla="*/ 0 w 1116"/>
                  <a:gd name="T29" fmla="*/ 86 h 172"/>
                  <a:gd name="T30" fmla="*/ 0 w 1116"/>
                  <a:gd name="T31" fmla="*/ 86 h 172"/>
                  <a:gd name="T32" fmla="*/ 0 w 1116"/>
                  <a:gd name="T33" fmla="*/ 82 h 172"/>
                  <a:gd name="T34" fmla="*/ 2 w 1116"/>
                  <a:gd name="T35" fmla="*/ 76 h 172"/>
                  <a:gd name="T36" fmla="*/ 12 w 1116"/>
                  <a:gd name="T37" fmla="*/ 68 h 172"/>
                  <a:gd name="T38" fmla="*/ 24 w 1116"/>
                  <a:gd name="T39" fmla="*/ 60 h 172"/>
                  <a:gd name="T40" fmla="*/ 44 w 1116"/>
                  <a:gd name="T41" fmla="*/ 52 h 172"/>
                  <a:gd name="T42" fmla="*/ 66 w 1116"/>
                  <a:gd name="T43" fmla="*/ 44 h 172"/>
                  <a:gd name="T44" fmla="*/ 94 w 1116"/>
                  <a:gd name="T45" fmla="*/ 38 h 172"/>
                  <a:gd name="T46" fmla="*/ 126 w 1116"/>
                  <a:gd name="T47" fmla="*/ 30 h 172"/>
                  <a:gd name="T48" fmla="*/ 162 w 1116"/>
                  <a:gd name="T49" fmla="*/ 24 h 172"/>
                  <a:gd name="T50" fmla="*/ 244 w 1116"/>
                  <a:gd name="T51" fmla="*/ 14 h 172"/>
                  <a:gd name="T52" fmla="*/ 338 w 1116"/>
                  <a:gd name="T53" fmla="*/ 6 h 172"/>
                  <a:gd name="T54" fmla="*/ 444 w 1116"/>
                  <a:gd name="T55" fmla="*/ 2 h 172"/>
                  <a:gd name="T56" fmla="*/ 556 w 1116"/>
                  <a:gd name="T57" fmla="*/ 0 h 172"/>
                  <a:gd name="T58" fmla="*/ 556 w 1116"/>
                  <a:gd name="T59" fmla="*/ 0 h 172"/>
                  <a:gd name="T60" fmla="*/ 670 w 1116"/>
                  <a:gd name="T61" fmla="*/ 2 h 172"/>
                  <a:gd name="T62" fmla="*/ 776 w 1116"/>
                  <a:gd name="T63" fmla="*/ 6 h 172"/>
                  <a:gd name="T64" fmla="*/ 872 w 1116"/>
                  <a:gd name="T65" fmla="*/ 14 h 172"/>
                  <a:gd name="T66" fmla="*/ 954 w 1116"/>
                  <a:gd name="T67" fmla="*/ 24 h 172"/>
                  <a:gd name="T68" fmla="*/ 990 w 1116"/>
                  <a:gd name="T69" fmla="*/ 30 h 172"/>
                  <a:gd name="T70" fmla="*/ 1022 w 1116"/>
                  <a:gd name="T71" fmla="*/ 38 h 172"/>
                  <a:gd name="T72" fmla="*/ 1050 w 1116"/>
                  <a:gd name="T73" fmla="*/ 44 h 172"/>
                  <a:gd name="T74" fmla="*/ 1074 w 1116"/>
                  <a:gd name="T75" fmla="*/ 52 h 172"/>
                  <a:gd name="T76" fmla="*/ 1092 w 1116"/>
                  <a:gd name="T77" fmla="*/ 60 h 172"/>
                  <a:gd name="T78" fmla="*/ 1106 w 1116"/>
                  <a:gd name="T79" fmla="*/ 68 h 172"/>
                  <a:gd name="T80" fmla="*/ 1114 w 1116"/>
                  <a:gd name="T81" fmla="*/ 76 h 172"/>
                  <a:gd name="T82" fmla="*/ 1116 w 1116"/>
                  <a:gd name="T83" fmla="*/ 82 h 172"/>
                  <a:gd name="T84" fmla="*/ 1116 w 1116"/>
                  <a:gd name="T85" fmla="*/ 86 h 172"/>
                  <a:gd name="T86" fmla="*/ 1116 w 1116"/>
                  <a:gd name="T87" fmla="*/ 86 h 172"/>
                  <a:gd name="T88" fmla="*/ 1116 w 1116"/>
                  <a:gd name="T89" fmla="*/ 90 h 172"/>
                  <a:gd name="T90" fmla="*/ 1114 w 1116"/>
                  <a:gd name="T91" fmla="*/ 94 h 172"/>
                  <a:gd name="T92" fmla="*/ 1106 w 1116"/>
                  <a:gd name="T93" fmla="*/ 102 h 172"/>
                  <a:gd name="T94" fmla="*/ 1092 w 1116"/>
                  <a:gd name="T95" fmla="*/ 112 h 172"/>
                  <a:gd name="T96" fmla="*/ 1074 w 1116"/>
                  <a:gd name="T97" fmla="*/ 118 h 172"/>
                  <a:gd name="T98" fmla="*/ 1050 w 1116"/>
                  <a:gd name="T99" fmla="*/ 126 h 172"/>
                  <a:gd name="T100" fmla="*/ 1022 w 1116"/>
                  <a:gd name="T101" fmla="*/ 134 h 172"/>
                  <a:gd name="T102" fmla="*/ 990 w 1116"/>
                  <a:gd name="T103" fmla="*/ 140 h 172"/>
                  <a:gd name="T104" fmla="*/ 954 w 1116"/>
                  <a:gd name="T105" fmla="*/ 146 h 172"/>
                  <a:gd name="T106" fmla="*/ 872 w 1116"/>
                  <a:gd name="T107" fmla="*/ 158 h 172"/>
                  <a:gd name="T108" fmla="*/ 776 w 1116"/>
                  <a:gd name="T109" fmla="*/ 166 h 172"/>
                  <a:gd name="T110" fmla="*/ 670 w 1116"/>
                  <a:gd name="T111" fmla="*/ 172 h 172"/>
                  <a:gd name="T112" fmla="*/ 556 w 1116"/>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172"/>
                    </a:moveTo>
                    <a:lnTo>
                      <a:pt x="556" y="172"/>
                    </a:lnTo>
                    <a:lnTo>
                      <a:pt x="444" y="172"/>
                    </a:lnTo>
                    <a:lnTo>
                      <a:pt x="338" y="166"/>
                    </a:lnTo>
                    <a:lnTo>
                      <a:pt x="244" y="158"/>
                    </a:lnTo>
                    <a:lnTo>
                      <a:pt x="162" y="146"/>
                    </a:lnTo>
                    <a:lnTo>
                      <a:pt x="126" y="140"/>
                    </a:lnTo>
                    <a:lnTo>
                      <a:pt x="94" y="134"/>
                    </a:lnTo>
                    <a:lnTo>
                      <a:pt x="66" y="126"/>
                    </a:lnTo>
                    <a:lnTo>
                      <a:pt x="44" y="118"/>
                    </a:lnTo>
                    <a:lnTo>
                      <a:pt x="24" y="112"/>
                    </a:lnTo>
                    <a:lnTo>
                      <a:pt x="12" y="102"/>
                    </a:lnTo>
                    <a:lnTo>
                      <a:pt x="2" y="94"/>
                    </a:lnTo>
                    <a:lnTo>
                      <a:pt x="0" y="90"/>
                    </a:lnTo>
                    <a:lnTo>
                      <a:pt x="0" y="86"/>
                    </a:lnTo>
                    <a:lnTo>
                      <a:pt x="0" y="86"/>
                    </a:lnTo>
                    <a:lnTo>
                      <a:pt x="0" y="82"/>
                    </a:lnTo>
                    <a:lnTo>
                      <a:pt x="2" y="76"/>
                    </a:lnTo>
                    <a:lnTo>
                      <a:pt x="12" y="68"/>
                    </a:lnTo>
                    <a:lnTo>
                      <a:pt x="24" y="60"/>
                    </a:lnTo>
                    <a:lnTo>
                      <a:pt x="44" y="52"/>
                    </a:lnTo>
                    <a:lnTo>
                      <a:pt x="66" y="44"/>
                    </a:lnTo>
                    <a:lnTo>
                      <a:pt x="94" y="38"/>
                    </a:lnTo>
                    <a:lnTo>
                      <a:pt x="126" y="30"/>
                    </a:lnTo>
                    <a:lnTo>
                      <a:pt x="162" y="24"/>
                    </a:lnTo>
                    <a:lnTo>
                      <a:pt x="244" y="14"/>
                    </a:lnTo>
                    <a:lnTo>
                      <a:pt x="338" y="6"/>
                    </a:lnTo>
                    <a:lnTo>
                      <a:pt x="444" y="2"/>
                    </a:lnTo>
                    <a:lnTo>
                      <a:pt x="556" y="0"/>
                    </a:lnTo>
                    <a:lnTo>
                      <a:pt x="556" y="0"/>
                    </a:lnTo>
                    <a:lnTo>
                      <a:pt x="670" y="2"/>
                    </a:lnTo>
                    <a:lnTo>
                      <a:pt x="776" y="6"/>
                    </a:lnTo>
                    <a:lnTo>
                      <a:pt x="872" y="14"/>
                    </a:lnTo>
                    <a:lnTo>
                      <a:pt x="954" y="24"/>
                    </a:lnTo>
                    <a:lnTo>
                      <a:pt x="990" y="30"/>
                    </a:lnTo>
                    <a:lnTo>
                      <a:pt x="1022" y="38"/>
                    </a:lnTo>
                    <a:lnTo>
                      <a:pt x="1050" y="44"/>
                    </a:lnTo>
                    <a:lnTo>
                      <a:pt x="1074" y="52"/>
                    </a:lnTo>
                    <a:lnTo>
                      <a:pt x="1092" y="60"/>
                    </a:lnTo>
                    <a:lnTo>
                      <a:pt x="1106" y="68"/>
                    </a:lnTo>
                    <a:lnTo>
                      <a:pt x="1114" y="76"/>
                    </a:lnTo>
                    <a:lnTo>
                      <a:pt x="1116" y="82"/>
                    </a:lnTo>
                    <a:lnTo>
                      <a:pt x="1116" y="86"/>
                    </a:lnTo>
                    <a:lnTo>
                      <a:pt x="1116" y="86"/>
                    </a:lnTo>
                    <a:lnTo>
                      <a:pt x="1116" y="90"/>
                    </a:lnTo>
                    <a:lnTo>
                      <a:pt x="1114" y="94"/>
                    </a:lnTo>
                    <a:lnTo>
                      <a:pt x="1106" y="102"/>
                    </a:lnTo>
                    <a:lnTo>
                      <a:pt x="1092" y="112"/>
                    </a:lnTo>
                    <a:lnTo>
                      <a:pt x="1074" y="118"/>
                    </a:lnTo>
                    <a:lnTo>
                      <a:pt x="1050" y="126"/>
                    </a:lnTo>
                    <a:lnTo>
                      <a:pt x="1022" y="134"/>
                    </a:lnTo>
                    <a:lnTo>
                      <a:pt x="990" y="140"/>
                    </a:lnTo>
                    <a:lnTo>
                      <a:pt x="954" y="146"/>
                    </a:lnTo>
                    <a:lnTo>
                      <a:pt x="872" y="158"/>
                    </a:lnTo>
                    <a:lnTo>
                      <a:pt x="776" y="166"/>
                    </a:lnTo>
                    <a:lnTo>
                      <a:pt x="670" y="172"/>
                    </a:lnTo>
                    <a:lnTo>
                      <a:pt x="556"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0" name="Freeform 768"/>
              <p:cNvSpPr>
                <a:spLocks/>
              </p:cNvSpPr>
              <p:nvPr/>
            </p:nvSpPr>
            <p:spPr bwMode="auto">
              <a:xfrm>
                <a:off x="3173" y="3606"/>
                <a:ext cx="1120" cy="174"/>
              </a:xfrm>
              <a:custGeom>
                <a:avLst/>
                <a:gdLst>
                  <a:gd name="T0" fmla="*/ 558 w 1120"/>
                  <a:gd name="T1" fmla="*/ 0 h 174"/>
                  <a:gd name="T2" fmla="*/ 558 w 1120"/>
                  <a:gd name="T3" fmla="*/ 0 h 174"/>
                  <a:gd name="T4" fmla="*/ 446 w 1120"/>
                  <a:gd name="T5" fmla="*/ 2 h 174"/>
                  <a:gd name="T6" fmla="*/ 340 w 1120"/>
                  <a:gd name="T7" fmla="*/ 6 h 174"/>
                  <a:gd name="T8" fmla="*/ 244 w 1120"/>
                  <a:gd name="T9" fmla="*/ 14 h 174"/>
                  <a:gd name="T10" fmla="*/ 162 w 1120"/>
                  <a:gd name="T11" fmla="*/ 24 h 174"/>
                  <a:gd name="T12" fmla="*/ 126 w 1120"/>
                  <a:gd name="T13" fmla="*/ 30 h 174"/>
                  <a:gd name="T14" fmla="*/ 94 w 1120"/>
                  <a:gd name="T15" fmla="*/ 36 h 174"/>
                  <a:gd name="T16" fmla="*/ 66 w 1120"/>
                  <a:gd name="T17" fmla="*/ 44 h 174"/>
                  <a:gd name="T18" fmla="*/ 44 w 1120"/>
                  <a:gd name="T19" fmla="*/ 52 h 174"/>
                  <a:gd name="T20" fmla="*/ 24 w 1120"/>
                  <a:gd name="T21" fmla="*/ 60 h 174"/>
                  <a:gd name="T22" fmla="*/ 12 w 1120"/>
                  <a:gd name="T23" fmla="*/ 68 h 174"/>
                  <a:gd name="T24" fmla="*/ 2 w 1120"/>
                  <a:gd name="T25" fmla="*/ 76 h 174"/>
                  <a:gd name="T26" fmla="*/ 0 w 1120"/>
                  <a:gd name="T27" fmla="*/ 82 h 174"/>
                  <a:gd name="T28" fmla="*/ 0 w 1120"/>
                  <a:gd name="T29" fmla="*/ 86 h 174"/>
                  <a:gd name="T30" fmla="*/ 0 w 1120"/>
                  <a:gd name="T31" fmla="*/ 86 h 174"/>
                  <a:gd name="T32" fmla="*/ 0 w 1120"/>
                  <a:gd name="T33" fmla="*/ 90 h 174"/>
                  <a:gd name="T34" fmla="*/ 2 w 1120"/>
                  <a:gd name="T35" fmla="*/ 94 h 174"/>
                  <a:gd name="T36" fmla="*/ 12 w 1120"/>
                  <a:gd name="T37" fmla="*/ 104 h 174"/>
                  <a:gd name="T38" fmla="*/ 24 w 1120"/>
                  <a:gd name="T39" fmla="*/ 112 h 174"/>
                  <a:gd name="T40" fmla="*/ 44 w 1120"/>
                  <a:gd name="T41" fmla="*/ 120 h 174"/>
                  <a:gd name="T42" fmla="*/ 66 w 1120"/>
                  <a:gd name="T43" fmla="*/ 126 h 174"/>
                  <a:gd name="T44" fmla="*/ 94 w 1120"/>
                  <a:gd name="T45" fmla="*/ 134 h 174"/>
                  <a:gd name="T46" fmla="*/ 126 w 1120"/>
                  <a:gd name="T47" fmla="*/ 140 h 174"/>
                  <a:gd name="T48" fmla="*/ 162 w 1120"/>
                  <a:gd name="T49" fmla="*/ 146 h 174"/>
                  <a:gd name="T50" fmla="*/ 244 w 1120"/>
                  <a:gd name="T51" fmla="*/ 158 h 174"/>
                  <a:gd name="T52" fmla="*/ 340 w 1120"/>
                  <a:gd name="T53" fmla="*/ 166 h 174"/>
                  <a:gd name="T54" fmla="*/ 446 w 1120"/>
                  <a:gd name="T55" fmla="*/ 172 h 174"/>
                  <a:gd name="T56" fmla="*/ 558 w 1120"/>
                  <a:gd name="T57" fmla="*/ 174 h 174"/>
                  <a:gd name="T58" fmla="*/ 558 w 1120"/>
                  <a:gd name="T59" fmla="*/ 174 h 174"/>
                  <a:gd name="T60" fmla="*/ 674 w 1120"/>
                  <a:gd name="T61" fmla="*/ 172 h 174"/>
                  <a:gd name="T62" fmla="*/ 780 w 1120"/>
                  <a:gd name="T63" fmla="*/ 166 h 174"/>
                  <a:gd name="T64" fmla="*/ 874 w 1120"/>
                  <a:gd name="T65" fmla="*/ 158 h 174"/>
                  <a:gd name="T66" fmla="*/ 958 w 1120"/>
                  <a:gd name="T67" fmla="*/ 146 h 174"/>
                  <a:gd name="T68" fmla="*/ 994 w 1120"/>
                  <a:gd name="T69" fmla="*/ 140 h 174"/>
                  <a:gd name="T70" fmla="*/ 1026 w 1120"/>
                  <a:gd name="T71" fmla="*/ 134 h 174"/>
                  <a:gd name="T72" fmla="*/ 1054 w 1120"/>
                  <a:gd name="T73" fmla="*/ 126 h 174"/>
                  <a:gd name="T74" fmla="*/ 1078 w 1120"/>
                  <a:gd name="T75" fmla="*/ 120 h 174"/>
                  <a:gd name="T76" fmla="*/ 1096 w 1120"/>
                  <a:gd name="T77" fmla="*/ 112 h 174"/>
                  <a:gd name="T78" fmla="*/ 1110 w 1120"/>
                  <a:gd name="T79" fmla="*/ 104 h 174"/>
                  <a:gd name="T80" fmla="*/ 1118 w 1120"/>
                  <a:gd name="T81" fmla="*/ 94 h 174"/>
                  <a:gd name="T82" fmla="*/ 1120 w 1120"/>
                  <a:gd name="T83" fmla="*/ 90 h 174"/>
                  <a:gd name="T84" fmla="*/ 1120 w 1120"/>
                  <a:gd name="T85" fmla="*/ 86 h 174"/>
                  <a:gd name="T86" fmla="*/ 1120 w 1120"/>
                  <a:gd name="T87" fmla="*/ 86 h 174"/>
                  <a:gd name="T88" fmla="*/ 1120 w 1120"/>
                  <a:gd name="T89" fmla="*/ 82 h 174"/>
                  <a:gd name="T90" fmla="*/ 1118 w 1120"/>
                  <a:gd name="T91" fmla="*/ 76 h 174"/>
                  <a:gd name="T92" fmla="*/ 1110 w 1120"/>
                  <a:gd name="T93" fmla="*/ 68 h 174"/>
                  <a:gd name="T94" fmla="*/ 1096 w 1120"/>
                  <a:gd name="T95" fmla="*/ 60 h 174"/>
                  <a:gd name="T96" fmla="*/ 1078 w 1120"/>
                  <a:gd name="T97" fmla="*/ 52 h 174"/>
                  <a:gd name="T98" fmla="*/ 1054 w 1120"/>
                  <a:gd name="T99" fmla="*/ 44 h 174"/>
                  <a:gd name="T100" fmla="*/ 1026 w 1120"/>
                  <a:gd name="T101" fmla="*/ 36 h 174"/>
                  <a:gd name="T102" fmla="*/ 994 w 1120"/>
                  <a:gd name="T103" fmla="*/ 30 h 174"/>
                  <a:gd name="T104" fmla="*/ 958 w 1120"/>
                  <a:gd name="T105" fmla="*/ 24 h 174"/>
                  <a:gd name="T106" fmla="*/ 874 w 1120"/>
                  <a:gd name="T107" fmla="*/ 14 h 174"/>
                  <a:gd name="T108" fmla="*/ 780 w 1120"/>
                  <a:gd name="T109" fmla="*/ 6 h 174"/>
                  <a:gd name="T110" fmla="*/ 674 w 1120"/>
                  <a:gd name="T111" fmla="*/ 2 h 174"/>
                  <a:gd name="T112" fmla="*/ 558 w 1120"/>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0" h="174">
                    <a:moveTo>
                      <a:pt x="558" y="0"/>
                    </a:moveTo>
                    <a:lnTo>
                      <a:pt x="558" y="0"/>
                    </a:lnTo>
                    <a:lnTo>
                      <a:pt x="446" y="2"/>
                    </a:lnTo>
                    <a:lnTo>
                      <a:pt x="340" y="6"/>
                    </a:lnTo>
                    <a:lnTo>
                      <a:pt x="244" y="14"/>
                    </a:lnTo>
                    <a:lnTo>
                      <a:pt x="162" y="24"/>
                    </a:lnTo>
                    <a:lnTo>
                      <a:pt x="126" y="30"/>
                    </a:lnTo>
                    <a:lnTo>
                      <a:pt x="94" y="36"/>
                    </a:lnTo>
                    <a:lnTo>
                      <a:pt x="66" y="44"/>
                    </a:lnTo>
                    <a:lnTo>
                      <a:pt x="44" y="52"/>
                    </a:lnTo>
                    <a:lnTo>
                      <a:pt x="24" y="60"/>
                    </a:lnTo>
                    <a:lnTo>
                      <a:pt x="12" y="68"/>
                    </a:lnTo>
                    <a:lnTo>
                      <a:pt x="2" y="76"/>
                    </a:lnTo>
                    <a:lnTo>
                      <a:pt x="0" y="82"/>
                    </a:lnTo>
                    <a:lnTo>
                      <a:pt x="0" y="86"/>
                    </a:lnTo>
                    <a:lnTo>
                      <a:pt x="0" y="86"/>
                    </a:lnTo>
                    <a:lnTo>
                      <a:pt x="0" y="90"/>
                    </a:lnTo>
                    <a:lnTo>
                      <a:pt x="2" y="94"/>
                    </a:lnTo>
                    <a:lnTo>
                      <a:pt x="12" y="104"/>
                    </a:lnTo>
                    <a:lnTo>
                      <a:pt x="24" y="112"/>
                    </a:lnTo>
                    <a:lnTo>
                      <a:pt x="44" y="120"/>
                    </a:lnTo>
                    <a:lnTo>
                      <a:pt x="66" y="126"/>
                    </a:lnTo>
                    <a:lnTo>
                      <a:pt x="94" y="134"/>
                    </a:lnTo>
                    <a:lnTo>
                      <a:pt x="126" y="140"/>
                    </a:lnTo>
                    <a:lnTo>
                      <a:pt x="162" y="146"/>
                    </a:lnTo>
                    <a:lnTo>
                      <a:pt x="244" y="158"/>
                    </a:lnTo>
                    <a:lnTo>
                      <a:pt x="340" y="166"/>
                    </a:lnTo>
                    <a:lnTo>
                      <a:pt x="446" y="172"/>
                    </a:lnTo>
                    <a:lnTo>
                      <a:pt x="558" y="174"/>
                    </a:lnTo>
                    <a:lnTo>
                      <a:pt x="558" y="174"/>
                    </a:lnTo>
                    <a:lnTo>
                      <a:pt x="674" y="172"/>
                    </a:lnTo>
                    <a:lnTo>
                      <a:pt x="780" y="166"/>
                    </a:lnTo>
                    <a:lnTo>
                      <a:pt x="874" y="158"/>
                    </a:lnTo>
                    <a:lnTo>
                      <a:pt x="958" y="146"/>
                    </a:lnTo>
                    <a:lnTo>
                      <a:pt x="994" y="140"/>
                    </a:lnTo>
                    <a:lnTo>
                      <a:pt x="1026" y="134"/>
                    </a:lnTo>
                    <a:lnTo>
                      <a:pt x="1054" y="126"/>
                    </a:lnTo>
                    <a:lnTo>
                      <a:pt x="1078" y="120"/>
                    </a:lnTo>
                    <a:lnTo>
                      <a:pt x="1096" y="112"/>
                    </a:lnTo>
                    <a:lnTo>
                      <a:pt x="1110" y="104"/>
                    </a:lnTo>
                    <a:lnTo>
                      <a:pt x="1118" y="94"/>
                    </a:lnTo>
                    <a:lnTo>
                      <a:pt x="1120" y="90"/>
                    </a:lnTo>
                    <a:lnTo>
                      <a:pt x="1120" y="86"/>
                    </a:lnTo>
                    <a:lnTo>
                      <a:pt x="1120" y="86"/>
                    </a:lnTo>
                    <a:lnTo>
                      <a:pt x="1120" y="82"/>
                    </a:lnTo>
                    <a:lnTo>
                      <a:pt x="1118" y="76"/>
                    </a:lnTo>
                    <a:lnTo>
                      <a:pt x="1110" y="68"/>
                    </a:lnTo>
                    <a:lnTo>
                      <a:pt x="1096" y="60"/>
                    </a:lnTo>
                    <a:lnTo>
                      <a:pt x="1078" y="52"/>
                    </a:lnTo>
                    <a:lnTo>
                      <a:pt x="1054" y="44"/>
                    </a:lnTo>
                    <a:lnTo>
                      <a:pt x="1026" y="36"/>
                    </a:lnTo>
                    <a:lnTo>
                      <a:pt x="994" y="30"/>
                    </a:lnTo>
                    <a:lnTo>
                      <a:pt x="958" y="24"/>
                    </a:lnTo>
                    <a:lnTo>
                      <a:pt x="874" y="14"/>
                    </a:lnTo>
                    <a:lnTo>
                      <a:pt x="780" y="6"/>
                    </a:lnTo>
                    <a:lnTo>
                      <a:pt x="674" y="2"/>
                    </a:lnTo>
                    <a:lnTo>
                      <a:pt x="5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1" name="Freeform 769"/>
              <p:cNvSpPr>
                <a:spLocks noEditPoints="1"/>
              </p:cNvSpPr>
              <p:nvPr/>
            </p:nvSpPr>
            <p:spPr bwMode="auto">
              <a:xfrm>
                <a:off x="3175" y="3606"/>
                <a:ext cx="1116" cy="172"/>
              </a:xfrm>
              <a:custGeom>
                <a:avLst/>
                <a:gdLst>
                  <a:gd name="T0" fmla="*/ 556 w 1116"/>
                  <a:gd name="T1" fmla="*/ 172 h 172"/>
                  <a:gd name="T2" fmla="*/ 340 w 1116"/>
                  <a:gd name="T3" fmla="*/ 166 h 172"/>
                  <a:gd name="T4" fmla="*/ 164 w 1116"/>
                  <a:gd name="T5" fmla="*/ 146 h 172"/>
                  <a:gd name="T6" fmla="*/ 96 w 1116"/>
                  <a:gd name="T7" fmla="*/ 134 h 172"/>
                  <a:gd name="T8" fmla="*/ 46 w 1116"/>
                  <a:gd name="T9" fmla="*/ 118 h 172"/>
                  <a:gd name="T10" fmla="*/ 14 w 1116"/>
                  <a:gd name="T11" fmla="*/ 102 h 172"/>
                  <a:gd name="T12" fmla="*/ 2 w 1116"/>
                  <a:gd name="T13" fmla="*/ 90 h 172"/>
                  <a:gd name="T14" fmla="*/ 2 w 1116"/>
                  <a:gd name="T15" fmla="*/ 86 h 172"/>
                  <a:gd name="T16" fmla="*/ 4 w 1116"/>
                  <a:gd name="T17" fmla="*/ 78 h 172"/>
                  <a:gd name="T18" fmla="*/ 26 w 1116"/>
                  <a:gd name="T19" fmla="*/ 60 h 172"/>
                  <a:gd name="T20" fmla="*/ 68 w 1116"/>
                  <a:gd name="T21" fmla="*/ 44 h 172"/>
                  <a:gd name="T22" fmla="*/ 128 w 1116"/>
                  <a:gd name="T23" fmla="*/ 30 h 172"/>
                  <a:gd name="T24" fmla="*/ 246 w 1116"/>
                  <a:gd name="T25" fmla="*/ 14 h 172"/>
                  <a:gd name="T26" fmla="*/ 444 w 1116"/>
                  <a:gd name="T27" fmla="*/ 2 h 172"/>
                  <a:gd name="T28" fmla="*/ 556 w 1116"/>
                  <a:gd name="T29" fmla="*/ 0 h 172"/>
                  <a:gd name="T30" fmla="*/ 776 w 1116"/>
                  <a:gd name="T31" fmla="*/ 6 h 172"/>
                  <a:gd name="T32" fmla="*/ 952 w 1116"/>
                  <a:gd name="T33" fmla="*/ 24 h 172"/>
                  <a:gd name="T34" fmla="*/ 1020 w 1116"/>
                  <a:gd name="T35" fmla="*/ 38 h 172"/>
                  <a:gd name="T36" fmla="*/ 1072 w 1116"/>
                  <a:gd name="T37" fmla="*/ 52 h 172"/>
                  <a:gd name="T38" fmla="*/ 1104 w 1116"/>
                  <a:gd name="T39" fmla="*/ 68 h 172"/>
                  <a:gd name="T40" fmla="*/ 1114 w 1116"/>
                  <a:gd name="T41" fmla="*/ 82 h 172"/>
                  <a:gd name="T42" fmla="*/ 1114 w 1116"/>
                  <a:gd name="T43" fmla="*/ 86 h 172"/>
                  <a:gd name="T44" fmla="*/ 1112 w 1116"/>
                  <a:gd name="T45" fmla="*/ 94 h 172"/>
                  <a:gd name="T46" fmla="*/ 1090 w 1116"/>
                  <a:gd name="T47" fmla="*/ 110 h 172"/>
                  <a:gd name="T48" fmla="*/ 1048 w 1116"/>
                  <a:gd name="T49" fmla="*/ 126 h 172"/>
                  <a:gd name="T50" fmla="*/ 988 w 1116"/>
                  <a:gd name="T51" fmla="*/ 140 h 172"/>
                  <a:gd name="T52" fmla="*/ 870 w 1116"/>
                  <a:gd name="T53" fmla="*/ 158 h 172"/>
                  <a:gd name="T54" fmla="*/ 670 w 1116"/>
                  <a:gd name="T55" fmla="*/ 170 h 172"/>
                  <a:gd name="T56" fmla="*/ 556 w 1116"/>
                  <a:gd name="T57" fmla="*/ 0 h 172"/>
                  <a:gd name="T58" fmla="*/ 444 w 1116"/>
                  <a:gd name="T59" fmla="*/ 2 h 172"/>
                  <a:gd name="T60" fmla="*/ 244 w 1116"/>
                  <a:gd name="T61" fmla="*/ 14 h 172"/>
                  <a:gd name="T62" fmla="*/ 126 w 1116"/>
                  <a:gd name="T63" fmla="*/ 30 h 172"/>
                  <a:gd name="T64" fmla="*/ 66 w 1116"/>
                  <a:gd name="T65" fmla="*/ 44 h 172"/>
                  <a:gd name="T66" fmla="*/ 24 w 1116"/>
                  <a:gd name="T67" fmla="*/ 60 h 172"/>
                  <a:gd name="T68" fmla="*/ 2 w 1116"/>
                  <a:gd name="T69" fmla="*/ 76 h 172"/>
                  <a:gd name="T70" fmla="*/ 0 w 1116"/>
                  <a:gd name="T71" fmla="*/ 86 h 172"/>
                  <a:gd name="T72" fmla="*/ 0 w 1116"/>
                  <a:gd name="T73" fmla="*/ 90 h 172"/>
                  <a:gd name="T74" fmla="*/ 12 w 1116"/>
                  <a:gd name="T75" fmla="*/ 102 h 172"/>
                  <a:gd name="T76" fmla="*/ 44 w 1116"/>
                  <a:gd name="T77" fmla="*/ 118 h 172"/>
                  <a:gd name="T78" fmla="*/ 94 w 1116"/>
                  <a:gd name="T79" fmla="*/ 134 h 172"/>
                  <a:gd name="T80" fmla="*/ 162 w 1116"/>
                  <a:gd name="T81" fmla="*/ 146 h 172"/>
                  <a:gd name="T82" fmla="*/ 338 w 1116"/>
                  <a:gd name="T83" fmla="*/ 166 h 172"/>
                  <a:gd name="T84" fmla="*/ 556 w 1116"/>
                  <a:gd name="T85" fmla="*/ 172 h 172"/>
                  <a:gd name="T86" fmla="*/ 670 w 1116"/>
                  <a:gd name="T87" fmla="*/ 172 h 172"/>
                  <a:gd name="T88" fmla="*/ 872 w 1116"/>
                  <a:gd name="T89" fmla="*/ 158 h 172"/>
                  <a:gd name="T90" fmla="*/ 990 w 1116"/>
                  <a:gd name="T91" fmla="*/ 140 h 172"/>
                  <a:gd name="T92" fmla="*/ 1050 w 1116"/>
                  <a:gd name="T93" fmla="*/ 126 h 172"/>
                  <a:gd name="T94" fmla="*/ 1092 w 1116"/>
                  <a:gd name="T95" fmla="*/ 112 h 172"/>
                  <a:gd name="T96" fmla="*/ 1114 w 1116"/>
                  <a:gd name="T97" fmla="*/ 94 h 172"/>
                  <a:gd name="T98" fmla="*/ 1116 w 1116"/>
                  <a:gd name="T99" fmla="*/ 86 h 172"/>
                  <a:gd name="T100" fmla="*/ 1116 w 1116"/>
                  <a:gd name="T101" fmla="*/ 82 h 172"/>
                  <a:gd name="T102" fmla="*/ 1106 w 1116"/>
                  <a:gd name="T103" fmla="*/ 68 h 172"/>
                  <a:gd name="T104" fmla="*/ 1074 w 1116"/>
                  <a:gd name="T105" fmla="*/ 52 h 172"/>
                  <a:gd name="T106" fmla="*/ 1022 w 1116"/>
                  <a:gd name="T107" fmla="*/ 38 h 172"/>
                  <a:gd name="T108" fmla="*/ 954 w 1116"/>
                  <a:gd name="T109" fmla="*/ 24 h 172"/>
                  <a:gd name="T110" fmla="*/ 776 w 1116"/>
                  <a:gd name="T111" fmla="*/ 6 h 172"/>
                  <a:gd name="T112" fmla="*/ 556 w 1116"/>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172"/>
                    </a:moveTo>
                    <a:lnTo>
                      <a:pt x="556" y="172"/>
                    </a:lnTo>
                    <a:lnTo>
                      <a:pt x="444" y="170"/>
                    </a:lnTo>
                    <a:lnTo>
                      <a:pt x="340" y="166"/>
                    </a:lnTo>
                    <a:lnTo>
                      <a:pt x="246" y="158"/>
                    </a:lnTo>
                    <a:lnTo>
                      <a:pt x="164" y="146"/>
                    </a:lnTo>
                    <a:lnTo>
                      <a:pt x="128" y="140"/>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0"/>
                    </a:lnTo>
                    <a:lnTo>
                      <a:pt x="164" y="24"/>
                    </a:lnTo>
                    <a:lnTo>
                      <a:pt x="246" y="14"/>
                    </a:lnTo>
                    <a:lnTo>
                      <a:pt x="340" y="6"/>
                    </a:lnTo>
                    <a:lnTo>
                      <a:pt x="444" y="2"/>
                    </a:lnTo>
                    <a:lnTo>
                      <a:pt x="556" y="0"/>
                    </a:lnTo>
                    <a:lnTo>
                      <a:pt x="556" y="0"/>
                    </a:lnTo>
                    <a:lnTo>
                      <a:pt x="670" y="2"/>
                    </a:lnTo>
                    <a:lnTo>
                      <a:pt x="776" y="6"/>
                    </a:lnTo>
                    <a:lnTo>
                      <a:pt x="870" y="14"/>
                    </a:lnTo>
                    <a:lnTo>
                      <a:pt x="952" y="24"/>
                    </a:lnTo>
                    <a:lnTo>
                      <a:pt x="988" y="30"/>
                    </a:lnTo>
                    <a:lnTo>
                      <a:pt x="1020" y="38"/>
                    </a:lnTo>
                    <a:lnTo>
                      <a:pt x="1048" y="44"/>
                    </a:lnTo>
                    <a:lnTo>
                      <a:pt x="1072" y="52"/>
                    </a:lnTo>
                    <a:lnTo>
                      <a:pt x="1090" y="60"/>
                    </a:lnTo>
                    <a:lnTo>
                      <a:pt x="1104" y="68"/>
                    </a:lnTo>
                    <a:lnTo>
                      <a:pt x="1112" y="78"/>
                    </a:lnTo>
                    <a:lnTo>
                      <a:pt x="1114" y="82"/>
                    </a:lnTo>
                    <a:lnTo>
                      <a:pt x="1114" y="86"/>
                    </a:lnTo>
                    <a:lnTo>
                      <a:pt x="1114" y="86"/>
                    </a:lnTo>
                    <a:lnTo>
                      <a:pt x="1114" y="90"/>
                    </a:lnTo>
                    <a:lnTo>
                      <a:pt x="1112" y="94"/>
                    </a:lnTo>
                    <a:lnTo>
                      <a:pt x="1104" y="102"/>
                    </a:lnTo>
                    <a:lnTo>
                      <a:pt x="1090" y="110"/>
                    </a:lnTo>
                    <a:lnTo>
                      <a:pt x="1072" y="118"/>
                    </a:lnTo>
                    <a:lnTo>
                      <a:pt x="1048" y="126"/>
                    </a:lnTo>
                    <a:lnTo>
                      <a:pt x="1020" y="134"/>
                    </a:lnTo>
                    <a:lnTo>
                      <a:pt x="988" y="140"/>
                    </a:lnTo>
                    <a:lnTo>
                      <a:pt x="952" y="146"/>
                    </a:lnTo>
                    <a:lnTo>
                      <a:pt x="870" y="158"/>
                    </a:lnTo>
                    <a:lnTo>
                      <a:pt x="776" y="166"/>
                    </a:lnTo>
                    <a:lnTo>
                      <a:pt x="670" y="170"/>
                    </a:lnTo>
                    <a:lnTo>
                      <a:pt x="556" y="172"/>
                    </a:lnTo>
                    <a:close/>
                    <a:moveTo>
                      <a:pt x="556" y="0"/>
                    </a:moveTo>
                    <a:lnTo>
                      <a:pt x="556" y="0"/>
                    </a:lnTo>
                    <a:lnTo>
                      <a:pt x="444" y="2"/>
                    </a:lnTo>
                    <a:lnTo>
                      <a:pt x="338" y="6"/>
                    </a:lnTo>
                    <a:lnTo>
                      <a:pt x="244" y="14"/>
                    </a:lnTo>
                    <a:lnTo>
                      <a:pt x="162" y="24"/>
                    </a:lnTo>
                    <a:lnTo>
                      <a:pt x="126" y="30"/>
                    </a:lnTo>
                    <a:lnTo>
                      <a:pt x="94" y="38"/>
                    </a:lnTo>
                    <a:lnTo>
                      <a:pt x="66" y="44"/>
                    </a:lnTo>
                    <a:lnTo>
                      <a:pt x="44" y="52"/>
                    </a:lnTo>
                    <a:lnTo>
                      <a:pt x="24" y="60"/>
                    </a:lnTo>
                    <a:lnTo>
                      <a:pt x="12" y="68"/>
                    </a:lnTo>
                    <a:lnTo>
                      <a:pt x="2" y="76"/>
                    </a:lnTo>
                    <a:lnTo>
                      <a:pt x="0" y="82"/>
                    </a:lnTo>
                    <a:lnTo>
                      <a:pt x="0" y="86"/>
                    </a:lnTo>
                    <a:lnTo>
                      <a:pt x="0" y="86"/>
                    </a:lnTo>
                    <a:lnTo>
                      <a:pt x="0" y="90"/>
                    </a:lnTo>
                    <a:lnTo>
                      <a:pt x="2" y="94"/>
                    </a:lnTo>
                    <a:lnTo>
                      <a:pt x="12" y="102"/>
                    </a:lnTo>
                    <a:lnTo>
                      <a:pt x="24" y="112"/>
                    </a:lnTo>
                    <a:lnTo>
                      <a:pt x="44" y="118"/>
                    </a:lnTo>
                    <a:lnTo>
                      <a:pt x="66" y="126"/>
                    </a:lnTo>
                    <a:lnTo>
                      <a:pt x="94" y="134"/>
                    </a:lnTo>
                    <a:lnTo>
                      <a:pt x="126" y="140"/>
                    </a:lnTo>
                    <a:lnTo>
                      <a:pt x="162" y="146"/>
                    </a:lnTo>
                    <a:lnTo>
                      <a:pt x="244" y="158"/>
                    </a:lnTo>
                    <a:lnTo>
                      <a:pt x="338" y="166"/>
                    </a:lnTo>
                    <a:lnTo>
                      <a:pt x="444" y="172"/>
                    </a:lnTo>
                    <a:lnTo>
                      <a:pt x="556" y="172"/>
                    </a:lnTo>
                    <a:lnTo>
                      <a:pt x="556" y="172"/>
                    </a:lnTo>
                    <a:lnTo>
                      <a:pt x="670" y="172"/>
                    </a:lnTo>
                    <a:lnTo>
                      <a:pt x="776" y="166"/>
                    </a:lnTo>
                    <a:lnTo>
                      <a:pt x="872" y="158"/>
                    </a:lnTo>
                    <a:lnTo>
                      <a:pt x="954" y="146"/>
                    </a:lnTo>
                    <a:lnTo>
                      <a:pt x="990" y="140"/>
                    </a:lnTo>
                    <a:lnTo>
                      <a:pt x="1022" y="134"/>
                    </a:lnTo>
                    <a:lnTo>
                      <a:pt x="1050" y="126"/>
                    </a:lnTo>
                    <a:lnTo>
                      <a:pt x="1074" y="118"/>
                    </a:lnTo>
                    <a:lnTo>
                      <a:pt x="1092" y="112"/>
                    </a:lnTo>
                    <a:lnTo>
                      <a:pt x="1106" y="102"/>
                    </a:lnTo>
                    <a:lnTo>
                      <a:pt x="1114" y="94"/>
                    </a:lnTo>
                    <a:lnTo>
                      <a:pt x="1116" y="90"/>
                    </a:lnTo>
                    <a:lnTo>
                      <a:pt x="1116" y="86"/>
                    </a:lnTo>
                    <a:lnTo>
                      <a:pt x="1116" y="86"/>
                    </a:lnTo>
                    <a:lnTo>
                      <a:pt x="1116" y="82"/>
                    </a:lnTo>
                    <a:lnTo>
                      <a:pt x="1114" y="76"/>
                    </a:lnTo>
                    <a:lnTo>
                      <a:pt x="1106" y="68"/>
                    </a:lnTo>
                    <a:lnTo>
                      <a:pt x="1092" y="60"/>
                    </a:lnTo>
                    <a:lnTo>
                      <a:pt x="1074" y="52"/>
                    </a:lnTo>
                    <a:lnTo>
                      <a:pt x="1050" y="44"/>
                    </a:lnTo>
                    <a:lnTo>
                      <a:pt x="1022" y="38"/>
                    </a:lnTo>
                    <a:lnTo>
                      <a:pt x="990" y="30"/>
                    </a:lnTo>
                    <a:lnTo>
                      <a:pt x="954" y="24"/>
                    </a:lnTo>
                    <a:lnTo>
                      <a:pt x="872" y="14"/>
                    </a:lnTo>
                    <a:lnTo>
                      <a:pt x="776" y="6"/>
                    </a:lnTo>
                    <a:lnTo>
                      <a:pt x="670" y="2"/>
                    </a:lnTo>
                    <a:lnTo>
                      <a:pt x="55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2" name="Freeform 770"/>
              <p:cNvSpPr>
                <a:spLocks/>
              </p:cNvSpPr>
              <p:nvPr/>
            </p:nvSpPr>
            <p:spPr bwMode="auto">
              <a:xfrm>
                <a:off x="3177" y="3606"/>
                <a:ext cx="1112" cy="172"/>
              </a:xfrm>
              <a:custGeom>
                <a:avLst/>
                <a:gdLst>
                  <a:gd name="T0" fmla="*/ 554 w 1112"/>
                  <a:gd name="T1" fmla="*/ 172 h 172"/>
                  <a:gd name="T2" fmla="*/ 554 w 1112"/>
                  <a:gd name="T3" fmla="*/ 172 h 172"/>
                  <a:gd name="T4" fmla="*/ 442 w 1112"/>
                  <a:gd name="T5" fmla="*/ 170 h 172"/>
                  <a:gd name="T6" fmla="*/ 338 w 1112"/>
                  <a:gd name="T7" fmla="*/ 166 h 172"/>
                  <a:gd name="T8" fmla="*/ 244 w 1112"/>
                  <a:gd name="T9" fmla="*/ 158 h 172"/>
                  <a:gd name="T10" fmla="*/ 162 w 1112"/>
                  <a:gd name="T11" fmla="*/ 146 h 172"/>
                  <a:gd name="T12" fmla="*/ 126 w 1112"/>
                  <a:gd name="T13" fmla="*/ 140 h 172"/>
                  <a:gd name="T14" fmla="*/ 94 w 1112"/>
                  <a:gd name="T15" fmla="*/ 134 h 172"/>
                  <a:gd name="T16" fmla="*/ 66 w 1112"/>
                  <a:gd name="T17" fmla="*/ 126 h 172"/>
                  <a:gd name="T18" fmla="*/ 44 w 1112"/>
                  <a:gd name="T19" fmla="*/ 118 h 172"/>
                  <a:gd name="T20" fmla="*/ 24 w 1112"/>
                  <a:gd name="T21" fmla="*/ 110 h 172"/>
                  <a:gd name="T22" fmla="*/ 12 w 1112"/>
                  <a:gd name="T23" fmla="*/ 102 h 172"/>
                  <a:gd name="T24" fmla="*/ 2 w 1112"/>
                  <a:gd name="T25" fmla="*/ 94 h 172"/>
                  <a:gd name="T26" fmla="*/ 0 w 1112"/>
                  <a:gd name="T27" fmla="*/ 90 h 172"/>
                  <a:gd name="T28" fmla="*/ 0 w 1112"/>
                  <a:gd name="T29" fmla="*/ 86 h 172"/>
                  <a:gd name="T30" fmla="*/ 0 w 1112"/>
                  <a:gd name="T31" fmla="*/ 86 h 172"/>
                  <a:gd name="T32" fmla="*/ 0 w 1112"/>
                  <a:gd name="T33" fmla="*/ 82 h 172"/>
                  <a:gd name="T34" fmla="*/ 2 w 1112"/>
                  <a:gd name="T35" fmla="*/ 78 h 172"/>
                  <a:gd name="T36" fmla="*/ 12 w 1112"/>
                  <a:gd name="T37" fmla="*/ 68 h 172"/>
                  <a:gd name="T38" fmla="*/ 24 w 1112"/>
                  <a:gd name="T39" fmla="*/ 60 h 172"/>
                  <a:gd name="T40" fmla="*/ 44 w 1112"/>
                  <a:gd name="T41" fmla="*/ 52 h 172"/>
                  <a:gd name="T42" fmla="*/ 66 w 1112"/>
                  <a:gd name="T43" fmla="*/ 44 h 172"/>
                  <a:gd name="T44" fmla="*/ 94 w 1112"/>
                  <a:gd name="T45" fmla="*/ 38 h 172"/>
                  <a:gd name="T46" fmla="*/ 126 w 1112"/>
                  <a:gd name="T47" fmla="*/ 30 h 172"/>
                  <a:gd name="T48" fmla="*/ 162 w 1112"/>
                  <a:gd name="T49" fmla="*/ 24 h 172"/>
                  <a:gd name="T50" fmla="*/ 244 w 1112"/>
                  <a:gd name="T51" fmla="*/ 14 h 172"/>
                  <a:gd name="T52" fmla="*/ 338 w 1112"/>
                  <a:gd name="T53" fmla="*/ 6 h 172"/>
                  <a:gd name="T54" fmla="*/ 442 w 1112"/>
                  <a:gd name="T55" fmla="*/ 2 h 172"/>
                  <a:gd name="T56" fmla="*/ 554 w 1112"/>
                  <a:gd name="T57" fmla="*/ 0 h 172"/>
                  <a:gd name="T58" fmla="*/ 554 w 1112"/>
                  <a:gd name="T59" fmla="*/ 0 h 172"/>
                  <a:gd name="T60" fmla="*/ 668 w 1112"/>
                  <a:gd name="T61" fmla="*/ 2 h 172"/>
                  <a:gd name="T62" fmla="*/ 774 w 1112"/>
                  <a:gd name="T63" fmla="*/ 6 h 172"/>
                  <a:gd name="T64" fmla="*/ 868 w 1112"/>
                  <a:gd name="T65" fmla="*/ 14 h 172"/>
                  <a:gd name="T66" fmla="*/ 950 w 1112"/>
                  <a:gd name="T67" fmla="*/ 24 h 172"/>
                  <a:gd name="T68" fmla="*/ 986 w 1112"/>
                  <a:gd name="T69" fmla="*/ 30 h 172"/>
                  <a:gd name="T70" fmla="*/ 1018 w 1112"/>
                  <a:gd name="T71" fmla="*/ 38 h 172"/>
                  <a:gd name="T72" fmla="*/ 1046 w 1112"/>
                  <a:gd name="T73" fmla="*/ 44 h 172"/>
                  <a:gd name="T74" fmla="*/ 1070 w 1112"/>
                  <a:gd name="T75" fmla="*/ 52 h 172"/>
                  <a:gd name="T76" fmla="*/ 1088 w 1112"/>
                  <a:gd name="T77" fmla="*/ 60 h 172"/>
                  <a:gd name="T78" fmla="*/ 1102 w 1112"/>
                  <a:gd name="T79" fmla="*/ 68 h 172"/>
                  <a:gd name="T80" fmla="*/ 1110 w 1112"/>
                  <a:gd name="T81" fmla="*/ 78 h 172"/>
                  <a:gd name="T82" fmla="*/ 1112 w 1112"/>
                  <a:gd name="T83" fmla="*/ 82 h 172"/>
                  <a:gd name="T84" fmla="*/ 1112 w 1112"/>
                  <a:gd name="T85" fmla="*/ 86 h 172"/>
                  <a:gd name="T86" fmla="*/ 1112 w 1112"/>
                  <a:gd name="T87" fmla="*/ 86 h 172"/>
                  <a:gd name="T88" fmla="*/ 1112 w 1112"/>
                  <a:gd name="T89" fmla="*/ 90 h 172"/>
                  <a:gd name="T90" fmla="*/ 1110 w 1112"/>
                  <a:gd name="T91" fmla="*/ 94 h 172"/>
                  <a:gd name="T92" fmla="*/ 1102 w 1112"/>
                  <a:gd name="T93" fmla="*/ 102 h 172"/>
                  <a:gd name="T94" fmla="*/ 1088 w 1112"/>
                  <a:gd name="T95" fmla="*/ 110 h 172"/>
                  <a:gd name="T96" fmla="*/ 1070 w 1112"/>
                  <a:gd name="T97" fmla="*/ 118 h 172"/>
                  <a:gd name="T98" fmla="*/ 1046 w 1112"/>
                  <a:gd name="T99" fmla="*/ 126 h 172"/>
                  <a:gd name="T100" fmla="*/ 1018 w 1112"/>
                  <a:gd name="T101" fmla="*/ 134 h 172"/>
                  <a:gd name="T102" fmla="*/ 986 w 1112"/>
                  <a:gd name="T103" fmla="*/ 140 h 172"/>
                  <a:gd name="T104" fmla="*/ 950 w 1112"/>
                  <a:gd name="T105" fmla="*/ 146 h 172"/>
                  <a:gd name="T106" fmla="*/ 868 w 1112"/>
                  <a:gd name="T107" fmla="*/ 158 h 172"/>
                  <a:gd name="T108" fmla="*/ 774 w 1112"/>
                  <a:gd name="T109" fmla="*/ 166 h 172"/>
                  <a:gd name="T110" fmla="*/ 668 w 1112"/>
                  <a:gd name="T111" fmla="*/ 170 h 172"/>
                  <a:gd name="T112" fmla="*/ 554 w 1112"/>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172"/>
                    </a:moveTo>
                    <a:lnTo>
                      <a:pt x="554" y="172"/>
                    </a:lnTo>
                    <a:lnTo>
                      <a:pt x="442" y="170"/>
                    </a:lnTo>
                    <a:lnTo>
                      <a:pt x="338" y="166"/>
                    </a:lnTo>
                    <a:lnTo>
                      <a:pt x="244" y="158"/>
                    </a:lnTo>
                    <a:lnTo>
                      <a:pt x="162" y="146"/>
                    </a:lnTo>
                    <a:lnTo>
                      <a:pt x="126" y="140"/>
                    </a:lnTo>
                    <a:lnTo>
                      <a:pt x="94" y="134"/>
                    </a:lnTo>
                    <a:lnTo>
                      <a:pt x="66" y="126"/>
                    </a:lnTo>
                    <a:lnTo>
                      <a:pt x="44" y="118"/>
                    </a:lnTo>
                    <a:lnTo>
                      <a:pt x="24" y="110"/>
                    </a:lnTo>
                    <a:lnTo>
                      <a:pt x="12" y="102"/>
                    </a:lnTo>
                    <a:lnTo>
                      <a:pt x="2" y="94"/>
                    </a:lnTo>
                    <a:lnTo>
                      <a:pt x="0" y="90"/>
                    </a:lnTo>
                    <a:lnTo>
                      <a:pt x="0" y="86"/>
                    </a:lnTo>
                    <a:lnTo>
                      <a:pt x="0" y="86"/>
                    </a:lnTo>
                    <a:lnTo>
                      <a:pt x="0" y="82"/>
                    </a:lnTo>
                    <a:lnTo>
                      <a:pt x="2" y="78"/>
                    </a:lnTo>
                    <a:lnTo>
                      <a:pt x="12" y="68"/>
                    </a:lnTo>
                    <a:lnTo>
                      <a:pt x="24" y="60"/>
                    </a:lnTo>
                    <a:lnTo>
                      <a:pt x="44" y="52"/>
                    </a:lnTo>
                    <a:lnTo>
                      <a:pt x="66" y="44"/>
                    </a:lnTo>
                    <a:lnTo>
                      <a:pt x="94" y="38"/>
                    </a:lnTo>
                    <a:lnTo>
                      <a:pt x="126" y="30"/>
                    </a:lnTo>
                    <a:lnTo>
                      <a:pt x="162" y="24"/>
                    </a:lnTo>
                    <a:lnTo>
                      <a:pt x="244" y="14"/>
                    </a:lnTo>
                    <a:lnTo>
                      <a:pt x="338" y="6"/>
                    </a:lnTo>
                    <a:lnTo>
                      <a:pt x="442" y="2"/>
                    </a:lnTo>
                    <a:lnTo>
                      <a:pt x="554" y="0"/>
                    </a:lnTo>
                    <a:lnTo>
                      <a:pt x="554" y="0"/>
                    </a:lnTo>
                    <a:lnTo>
                      <a:pt x="668" y="2"/>
                    </a:lnTo>
                    <a:lnTo>
                      <a:pt x="774" y="6"/>
                    </a:lnTo>
                    <a:lnTo>
                      <a:pt x="868" y="14"/>
                    </a:lnTo>
                    <a:lnTo>
                      <a:pt x="950" y="24"/>
                    </a:lnTo>
                    <a:lnTo>
                      <a:pt x="986" y="30"/>
                    </a:lnTo>
                    <a:lnTo>
                      <a:pt x="1018" y="38"/>
                    </a:lnTo>
                    <a:lnTo>
                      <a:pt x="1046" y="44"/>
                    </a:lnTo>
                    <a:lnTo>
                      <a:pt x="1070" y="52"/>
                    </a:lnTo>
                    <a:lnTo>
                      <a:pt x="1088" y="60"/>
                    </a:lnTo>
                    <a:lnTo>
                      <a:pt x="1102" y="68"/>
                    </a:lnTo>
                    <a:lnTo>
                      <a:pt x="1110" y="78"/>
                    </a:lnTo>
                    <a:lnTo>
                      <a:pt x="1112" y="82"/>
                    </a:lnTo>
                    <a:lnTo>
                      <a:pt x="1112" y="86"/>
                    </a:lnTo>
                    <a:lnTo>
                      <a:pt x="1112" y="86"/>
                    </a:lnTo>
                    <a:lnTo>
                      <a:pt x="1112" y="90"/>
                    </a:lnTo>
                    <a:lnTo>
                      <a:pt x="1110" y="94"/>
                    </a:lnTo>
                    <a:lnTo>
                      <a:pt x="1102" y="102"/>
                    </a:lnTo>
                    <a:lnTo>
                      <a:pt x="1088" y="110"/>
                    </a:lnTo>
                    <a:lnTo>
                      <a:pt x="1070" y="118"/>
                    </a:lnTo>
                    <a:lnTo>
                      <a:pt x="1046" y="126"/>
                    </a:lnTo>
                    <a:lnTo>
                      <a:pt x="1018" y="134"/>
                    </a:lnTo>
                    <a:lnTo>
                      <a:pt x="986" y="140"/>
                    </a:lnTo>
                    <a:lnTo>
                      <a:pt x="950" y="146"/>
                    </a:lnTo>
                    <a:lnTo>
                      <a:pt x="868" y="158"/>
                    </a:lnTo>
                    <a:lnTo>
                      <a:pt x="774" y="166"/>
                    </a:lnTo>
                    <a:lnTo>
                      <a:pt x="668" y="170"/>
                    </a:lnTo>
                    <a:lnTo>
                      <a:pt x="554"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3" name="Freeform 771"/>
              <p:cNvSpPr>
                <a:spLocks/>
              </p:cNvSpPr>
              <p:nvPr/>
            </p:nvSpPr>
            <p:spPr bwMode="auto">
              <a:xfrm>
                <a:off x="3175" y="3606"/>
                <a:ext cx="1116" cy="172"/>
              </a:xfrm>
              <a:custGeom>
                <a:avLst/>
                <a:gdLst>
                  <a:gd name="T0" fmla="*/ 556 w 1116"/>
                  <a:gd name="T1" fmla="*/ 0 h 172"/>
                  <a:gd name="T2" fmla="*/ 556 w 1116"/>
                  <a:gd name="T3" fmla="*/ 0 h 172"/>
                  <a:gd name="T4" fmla="*/ 444 w 1116"/>
                  <a:gd name="T5" fmla="*/ 2 h 172"/>
                  <a:gd name="T6" fmla="*/ 338 w 1116"/>
                  <a:gd name="T7" fmla="*/ 6 h 172"/>
                  <a:gd name="T8" fmla="*/ 244 w 1116"/>
                  <a:gd name="T9" fmla="*/ 14 h 172"/>
                  <a:gd name="T10" fmla="*/ 162 w 1116"/>
                  <a:gd name="T11" fmla="*/ 24 h 172"/>
                  <a:gd name="T12" fmla="*/ 126 w 1116"/>
                  <a:gd name="T13" fmla="*/ 30 h 172"/>
                  <a:gd name="T14" fmla="*/ 94 w 1116"/>
                  <a:gd name="T15" fmla="*/ 38 h 172"/>
                  <a:gd name="T16" fmla="*/ 66 w 1116"/>
                  <a:gd name="T17" fmla="*/ 44 h 172"/>
                  <a:gd name="T18" fmla="*/ 44 w 1116"/>
                  <a:gd name="T19" fmla="*/ 52 h 172"/>
                  <a:gd name="T20" fmla="*/ 24 w 1116"/>
                  <a:gd name="T21" fmla="*/ 60 h 172"/>
                  <a:gd name="T22" fmla="*/ 12 w 1116"/>
                  <a:gd name="T23" fmla="*/ 68 h 172"/>
                  <a:gd name="T24" fmla="*/ 2 w 1116"/>
                  <a:gd name="T25" fmla="*/ 76 h 172"/>
                  <a:gd name="T26" fmla="*/ 0 w 1116"/>
                  <a:gd name="T27" fmla="*/ 82 h 172"/>
                  <a:gd name="T28" fmla="*/ 0 w 1116"/>
                  <a:gd name="T29" fmla="*/ 86 h 172"/>
                  <a:gd name="T30" fmla="*/ 0 w 1116"/>
                  <a:gd name="T31" fmla="*/ 86 h 172"/>
                  <a:gd name="T32" fmla="*/ 0 w 1116"/>
                  <a:gd name="T33" fmla="*/ 90 h 172"/>
                  <a:gd name="T34" fmla="*/ 2 w 1116"/>
                  <a:gd name="T35" fmla="*/ 94 h 172"/>
                  <a:gd name="T36" fmla="*/ 12 w 1116"/>
                  <a:gd name="T37" fmla="*/ 102 h 172"/>
                  <a:gd name="T38" fmla="*/ 24 w 1116"/>
                  <a:gd name="T39" fmla="*/ 112 h 172"/>
                  <a:gd name="T40" fmla="*/ 44 w 1116"/>
                  <a:gd name="T41" fmla="*/ 118 h 172"/>
                  <a:gd name="T42" fmla="*/ 66 w 1116"/>
                  <a:gd name="T43" fmla="*/ 126 h 172"/>
                  <a:gd name="T44" fmla="*/ 94 w 1116"/>
                  <a:gd name="T45" fmla="*/ 134 h 172"/>
                  <a:gd name="T46" fmla="*/ 126 w 1116"/>
                  <a:gd name="T47" fmla="*/ 140 h 172"/>
                  <a:gd name="T48" fmla="*/ 162 w 1116"/>
                  <a:gd name="T49" fmla="*/ 146 h 172"/>
                  <a:gd name="T50" fmla="*/ 244 w 1116"/>
                  <a:gd name="T51" fmla="*/ 158 h 172"/>
                  <a:gd name="T52" fmla="*/ 338 w 1116"/>
                  <a:gd name="T53" fmla="*/ 166 h 172"/>
                  <a:gd name="T54" fmla="*/ 444 w 1116"/>
                  <a:gd name="T55" fmla="*/ 172 h 172"/>
                  <a:gd name="T56" fmla="*/ 556 w 1116"/>
                  <a:gd name="T57" fmla="*/ 172 h 172"/>
                  <a:gd name="T58" fmla="*/ 556 w 1116"/>
                  <a:gd name="T59" fmla="*/ 172 h 172"/>
                  <a:gd name="T60" fmla="*/ 670 w 1116"/>
                  <a:gd name="T61" fmla="*/ 172 h 172"/>
                  <a:gd name="T62" fmla="*/ 776 w 1116"/>
                  <a:gd name="T63" fmla="*/ 166 h 172"/>
                  <a:gd name="T64" fmla="*/ 872 w 1116"/>
                  <a:gd name="T65" fmla="*/ 158 h 172"/>
                  <a:gd name="T66" fmla="*/ 954 w 1116"/>
                  <a:gd name="T67" fmla="*/ 146 h 172"/>
                  <a:gd name="T68" fmla="*/ 990 w 1116"/>
                  <a:gd name="T69" fmla="*/ 140 h 172"/>
                  <a:gd name="T70" fmla="*/ 1022 w 1116"/>
                  <a:gd name="T71" fmla="*/ 134 h 172"/>
                  <a:gd name="T72" fmla="*/ 1050 w 1116"/>
                  <a:gd name="T73" fmla="*/ 126 h 172"/>
                  <a:gd name="T74" fmla="*/ 1074 w 1116"/>
                  <a:gd name="T75" fmla="*/ 118 h 172"/>
                  <a:gd name="T76" fmla="*/ 1092 w 1116"/>
                  <a:gd name="T77" fmla="*/ 112 h 172"/>
                  <a:gd name="T78" fmla="*/ 1106 w 1116"/>
                  <a:gd name="T79" fmla="*/ 102 h 172"/>
                  <a:gd name="T80" fmla="*/ 1114 w 1116"/>
                  <a:gd name="T81" fmla="*/ 94 h 172"/>
                  <a:gd name="T82" fmla="*/ 1116 w 1116"/>
                  <a:gd name="T83" fmla="*/ 90 h 172"/>
                  <a:gd name="T84" fmla="*/ 1116 w 1116"/>
                  <a:gd name="T85" fmla="*/ 86 h 172"/>
                  <a:gd name="T86" fmla="*/ 1116 w 1116"/>
                  <a:gd name="T87" fmla="*/ 86 h 172"/>
                  <a:gd name="T88" fmla="*/ 1116 w 1116"/>
                  <a:gd name="T89" fmla="*/ 82 h 172"/>
                  <a:gd name="T90" fmla="*/ 1114 w 1116"/>
                  <a:gd name="T91" fmla="*/ 76 h 172"/>
                  <a:gd name="T92" fmla="*/ 1106 w 1116"/>
                  <a:gd name="T93" fmla="*/ 68 h 172"/>
                  <a:gd name="T94" fmla="*/ 1092 w 1116"/>
                  <a:gd name="T95" fmla="*/ 60 h 172"/>
                  <a:gd name="T96" fmla="*/ 1074 w 1116"/>
                  <a:gd name="T97" fmla="*/ 52 h 172"/>
                  <a:gd name="T98" fmla="*/ 1050 w 1116"/>
                  <a:gd name="T99" fmla="*/ 44 h 172"/>
                  <a:gd name="T100" fmla="*/ 1022 w 1116"/>
                  <a:gd name="T101" fmla="*/ 38 h 172"/>
                  <a:gd name="T102" fmla="*/ 990 w 1116"/>
                  <a:gd name="T103" fmla="*/ 30 h 172"/>
                  <a:gd name="T104" fmla="*/ 954 w 1116"/>
                  <a:gd name="T105" fmla="*/ 24 h 172"/>
                  <a:gd name="T106" fmla="*/ 872 w 1116"/>
                  <a:gd name="T107" fmla="*/ 14 h 172"/>
                  <a:gd name="T108" fmla="*/ 776 w 1116"/>
                  <a:gd name="T109" fmla="*/ 6 h 172"/>
                  <a:gd name="T110" fmla="*/ 670 w 1116"/>
                  <a:gd name="T111" fmla="*/ 2 h 172"/>
                  <a:gd name="T112" fmla="*/ 556 w 1116"/>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6" h="172">
                    <a:moveTo>
                      <a:pt x="556" y="0"/>
                    </a:moveTo>
                    <a:lnTo>
                      <a:pt x="556" y="0"/>
                    </a:lnTo>
                    <a:lnTo>
                      <a:pt x="444" y="2"/>
                    </a:lnTo>
                    <a:lnTo>
                      <a:pt x="338" y="6"/>
                    </a:lnTo>
                    <a:lnTo>
                      <a:pt x="244" y="14"/>
                    </a:lnTo>
                    <a:lnTo>
                      <a:pt x="162" y="24"/>
                    </a:lnTo>
                    <a:lnTo>
                      <a:pt x="126" y="30"/>
                    </a:lnTo>
                    <a:lnTo>
                      <a:pt x="94" y="38"/>
                    </a:lnTo>
                    <a:lnTo>
                      <a:pt x="66" y="44"/>
                    </a:lnTo>
                    <a:lnTo>
                      <a:pt x="44" y="52"/>
                    </a:lnTo>
                    <a:lnTo>
                      <a:pt x="24" y="60"/>
                    </a:lnTo>
                    <a:lnTo>
                      <a:pt x="12" y="68"/>
                    </a:lnTo>
                    <a:lnTo>
                      <a:pt x="2" y="76"/>
                    </a:lnTo>
                    <a:lnTo>
                      <a:pt x="0" y="82"/>
                    </a:lnTo>
                    <a:lnTo>
                      <a:pt x="0" y="86"/>
                    </a:lnTo>
                    <a:lnTo>
                      <a:pt x="0" y="86"/>
                    </a:lnTo>
                    <a:lnTo>
                      <a:pt x="0" y="90"/>
                    </a:lnTo>
                    <a:lnTo>
                      <a:pt x="2" y="94"/>
                    </a:lnTo>
                    <a:lnTo>
                      <a:pt x="12" y="102"/>
                    </a:lnTo>
                    <a:lnTo>
                      <a:pt x="24" y="112"/>
                    </a:lnTo>
                    <a:lnTo>
                      <a:pt x="44" y="118"/>
                    </a:lnTo>
                    <a:lnTo>
                      <a:pt x="66" y="126"/>
                    </a:lnTo>
                    <a:lnTo>
                      <a:pt x="94" y="134"/>
                    </a:lnTo>
                    <a:lnTo>
                      <a:pt x="126" y="140"/>
                    </a:lnTo>
                    <a:lnTo>
                      <a:pt x="162" y="146"/>
                    </a:lnTo>
                    <a:lnTo>
                      <a:pt x="244" y="158"/>
                    </a:lnTo>
                    <a:lnTo>
                      <a:pt x="338" y="166"/>
                    </a:lnTo>
                    <a:lnTo>
                      <a:pt x="444" y="172"/>
                    </a:lnTo>
                    <a:lnTo>
                      <a:pt x="556" y="172"/>
                    </a:lnTo>
                    <a:lnTo>
                      <a:pt x="556" y="172"/>
                    </a:lnTo>
                    <a:lnTo>
                      <a:pt x="670" y="172"/>
                    </a:lnTo>
                    <a:lnTo>
                      <a:pt x="776" y="166"/>
                    </a:lnTo>
                    <a:lnTo>
                      <a:pt x="872" y="158"/>
                    </a:lnTo>
                    <a:lnTo>
                      <a:pt x="954" y="146"/>
                    </a:lnTo>
                    <a:lnTo>
                      <a:pt x="990" y="140"/>
                    </a:lnTo>
                    <a:lnTo>
                      <a:pt x="1022" y="134"/>
                    </a:lnTo>
                    <a:lnTo>
                      <a:pt x="1050" y="126"/>
                    </a:lnTo>
                    <a:lnTo>
                      <a:pt x="1074" y="118"/>
                    </a:lnTo>
                    <a:lnTo>
                      <a:pt x="1092" y="112"/>
                    </a:lnTo>
                    <a:lnTo>
                      <a:pt x="1106" y="102"/>
                    </a:lnTo>
                    <a:lnTo>
                      <a:pt x="1114" y="94"/>
                    </a:lnTo>
                    <a:lnTo>
                      <a:pt x="1116" y="90"/>
                    </a:lnTo>
                    <a:lnTo>
                      <a:pt x="1116" y="86"/>
                    </a:lnTo>
                    <a:lnTo>
                      <a:pt x="1116" y="86"/>
                    </a:lnTo>
                    <a:lnTo>
                      <a:pt x="1116" y="82"/>
                    </a:lnTo>
                    <a:lnTo>
                      <a:pt x="1114" y="76"/>
                    </a:lnTo>
                    <a:lnTo>
                      <a:pt x="1106" y="68"/>
                    </a:lnTo>
                    <a:lnTo>
                      <a:pt x="1092" y="60"/>
                    </a:lnTo>
                    <a:lnTo>
                      <a:pt x="1074" y="52"/>
                    </a:lnTo>
                    <a:lnTo>
                      <a:pt x="1050" y="44"/>
                    </a:lnTo>
                    <a:lnTo>
                      <a:pt x="1022" y="38"/>
                    </a:lnTo>
                    <a:lnTo>
                      <a:pt x="990" y="30"/>
                    </a:lnTo>
                    <a:lnTo>
                      <a:pt x="954" y="24"/>
                    </a:lnTo>
                    <a:lnTo>
                      <a:pt x="872" y="14"/>
                    </a:lnTo>
                    <a:lnTo>
                      <a:pt x="776" y="6"/>
                    </a:lnTo>
                    <a:lnTo>
                      <a:pt x="670" y="2"/>
                    </a:lnTo>
                    <a:lnTo>
                      <a:pt x="5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4" name="Freeform 772"/>
              <p:cNvSpPr>
                <a:spLocks noEditPoints="1"/>
              </p:cNvSpPr>
              <p:nvPr/>
            </p:nvSpPr>
            <p:spPr bwMode="auto">
              <a:xfrm>
                <a:off x="3177" y="3606"/>
                <a:ext cx="1112" cy="172"/>
              </a:xfrm>
              <a:custGeom>
                <a:avLst/>
                <a:gdLst>
                  <a:gd name="T0" fmla="*/ 554 w 1112"/>
                  <a:gd name="T1" fmla="*/ 172 h 172"/>
                  <a:gd name="T2" fmla="*/ 338 w 1112"/>
                  <a:gd name="T3" fmla="*/ 166 h 172"/>
                  <a:gd name="T4" fmla="*/ 162 w 1112"/>
                  <a:gd name="T5" fmla="*/ 146 h 172"/>
                  <a:gd name="T6" fmla="*/ 96 w 1112"/>
                  <a:gd name="T7" fmla="*/ 134 h 172"/>
                  <a:gd name="T8" fmla="*/ 46 w 1112"/>
                  <a:gd name="T9" fmla="*/ 118 h 172"/>
                  <a:gd name="T10" fmla="*/ 14 w 1112"/>
                  <a:gd name="T11" fmla="*/ 102 h 172"/>
                  <a:gd name="T12" fmla="*/ 2 w 1112"/>
                  <a:gd name="T13" fmla="*/ 90 h 172"/>
                  <a:gd name="T14" fmla="*/ 2 w 1112"/>
                  <a:gd name="T15" fmla="*/ 86 h 172"/>
                  <a:gd name="T16" fmla="*/ 4 w 1112"/>
                  <a:gd name="T17" fmla="*/ 78 h 172"/>
                  <a:gd name="T18" fmla="*/ 26 w 1112"/>
                  <a:gd name="T19" fmla="*/ 60 h 172"/>
                  <a:gd name="T20" fmla="*/ 68 w 1112"/>
                  <a:gd name="T21" fmla="*/ 44 h 172"/>
                  <a:gd name="T22" fmla="*/ 128 w 1112"/>
                  <a:gd name="T23" fmla="*/ 32 h 172"/>
                  <a:gd name="T24" fmla="*/ 244 w 1112"/>
                  <a:gd name="T25" fmla="*/ 14 h 172"/>
                  <a:gd name="T26" fmla="*/ 442 w 1112"/>
                  <a:gd name="T27" fmla="*/ 2 h 172"/>
                  <a:gd name="T28" fmla="*/ 554 w 1112"/>
                  <a:gd name="T29" fmla="*/ 0 h 172"/>
                  <a:gd name="T30" fmla="*/ 772 w 1112"/>
                  <a:gd name="T31" fmla="*/ 8 h 172"/>
                  <a:gd name="T32" fmla="*/ 950 w 1112"/>
                  <a:gd name="T33" fmla="*/ 26 h 172"/>
                  <a:gd name="T34" fmla="*/ 1016 w 1112"/>
                  <a:gd name="T35" fmla="*/ 38 h 172"/>
                  <a:gd name="T36" fmla="*/ 1068 w 1112"/>
                  <a:gd name="T37" fmla="*/ 52 h 172"/>
                  <a:gd name="T38" fmla="*/ 1100 w 1112"/>
                  <a:gd name="T39" fmla="*/ 68 h 172"/>
                  <a:gd name="T40" fmla="*/ 1110 w 1112"/>
                  <a:gd name="T41" fmla="*/ 82 h 172"/>
                  <a:gd name="T42" fmla="*/ 1110 w 1112"/>
                  <a:gd name="T43" fmla="*/ 86 h 172"/>
                  <a:gd name="T44" fmla="*/ 1108 w 1112"/>
                  <a:gd name="T45" fmla="*/ 94 h 172"/>
                  <a:gd name="T46" fmla="*/ 1086 w 1112"/>
                  <a:gd name="T47" fmla="*/ 110 h 172"/>
                  <a:gd name="T48" fmla="*/ 1044 w 1112"/>
                  <a:gd name="T49" fmla="*/ 126 h 172"/>
                  <a:gd name="T50" fmla="*/ 986 w 1112"/>
                  <a:gd name="T51" fmla="*/ 140 h 172"/>
                  <a:gd name="T52" fmla="*/ 868 w 1112"/>
                  <a:gd name="T53" fmla="*/ 158 h 172"/>
                  <a:gd name="T54" fmla="*/ 668 w 1112"/>
                  <a:gd name="T55" fmla="*/ 170 h 172"/>
                  <a:gd name="T56" fmla="*/ 554 w 1112"/>
                  <a:gd name="T57" fmla="*/ 0 h 172"/>
                  <a:gd name="T58" fmla="*/ 442 w 1112"/>
                  <a:gd name="T59" fmla="*/ 2 h 172"/>
                  <a:gd name="T60" fmla="*/ 244 w 1112"/>
                  <a:gd name="T61" fmla="*/ 14 h 172"/>
                  <a:gd name="T62" fmla="*/ 126 w 1112"/>
                  <a:gd name="T63" fmla="*/ 30 h 172"/>
                  <a:gd name="T64" fmla="*/ 66 w 1112"/>
                  <a:gd name="T65" fmla="*/ 44 h 172"/>
                  <a:gd name="T66" fmla="*/ 24 w 1112"/>
                  <a:gd name="T67" fmla="*/ 60 h 172"/>
                  <a:gd name="T68" fmla="*/ 2 w 1112"/>
                  <a:gd name="T69" fmla="*/ 78 h 172"/>
                  <a:gd name="T70" fmla="*/ 0 w 1112"/>
                  <a:gd name="T71" fmla="*/ 86 h 172"/>
                  <a:gd name="T72" fmla="*/ 0 w 1112"/>
                  <a:gd name="T73" fmla="*/ 90 h 172"/>
                  <a:gd name="T74" fmla="*/ 12 w 1112"/>
                  <a:gd name="T75" fmla="*/ 102 h 172"/>
                  <a:gd name="T76" fmla="*/ 44 w 1112"/>
                  <a:gd name="T77" fmla="*/ 118 h 172"/>
                  <a:gd name="T78" fmla="*/ 94 w 1112"/>
                  <a:gd name="T79" fmla="*/ 134 h 172"/>
                  <a:gd name="T80" fmla="*/ 162 w 1112"/>
                  <a:gd name="T81" fmla="*/ 146 h 172"/>
                  <a:gd name="T82" fmla="*/ 338 w 1112"/>
                  <a:gd name="T83" fmla="*/ 166 h 172"/>
                  <a:gd name="T84" fmla="*/ 554 w 1112"/>
                  <a:gd name="T85" fmla="*/ 172 h 172"/>
                  <a:gd name="T86" fmla="*/ 668 w 1112"/>
                  <a:gd name="T87" fmla="*/ 170 h 172"/>
                  <a:gd name="T88" fmla="*/ 868 w 1112"/>
                  <a:gd name="T89" fmla="*/ 158 h 172"/>
                  <a:gd name="T90" fmla="*/ 986 w 1112"/>
                  <a:gd name="T91" fmla="*/ 140 h 172"/>
                  <a:gd name="T92" fmla="*/ 1046 w 1112"/>
                  <a:gd name="T93" fmla="*/ 126 h 172"/>
                  <a:gd name="T94" fmla="*/ 1088 w 1112"/>
                  <a:gd name="T95" fmla="*/ 110 h 172"/>
                  <a:gd name="T96" fmla="*/ 1110 w 1112"/>
                  <a:gd name="T97" fmla="*/ 94 h 172"/>
                  <a:gd name="T98" fmla="*/ 1112 w 1112"/>
                  <a:gd name="T99" fmla="*/ 86 h 172"/>
                  <a:gd name="T100" fmla="*/ 1112 w 1112"/>
                  <a:gd name="T101" fmla="*/ 82 h 172"/>
                  <a:gd name="T102" fmla="*/ 1102 w 1112"/>
                  <a:gd name="T103" fmla="*/ 68 h 172"/>
                  <a:gd name="T104" fmla="*/ 1070 w 1112"/>
                  <a:gd name="T105" fmla="*/ 52 h 172"/>
                  <a:gd name="T106" fmla="*/ 1018 w 1112"/>
                  <a:gd name="T107" fmla="*/ 38 h 172"/>
                  <a:gd name="T108" fmla="*/ 950 w 1112"/>
                  <a:gd name="T109" fmla="*/ 24 h 172"/>
                  <a:gd name="T110" fmla="*/ 774 w 1112"/>
                  <a:gd name="T111" fmla="*/ 6 h 172"/>
                  <a:gd name="T112" fmla="*/ 554 w 1112"/>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172"/>
                    </a:moveTo>
                    <a:lnTo>
                      <a:pt x="554" y="172"/>
                    </a:lnTo>
                    <a:lnTo>
                      <a:pt x="442" y="170"/>
                    </a:lnTo>
                    <a:lnTo>
                      <a:pt x="338" y="166"/>
                    </a:lnTo>
                    <a:lnTo>
                      <a:pt x="244" y="158"/>
                    </a:lnTo>
                    <a:lnTo>
                      <a:pt x="162" y="146"/>
                    </a:lnTo>
                    <a:lnTo>
                      <a:pt x="128" y="140"/>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2"/>
                    </a:lnTo>
                    <a:lnTo>
                      <a:pt x="162" y="26"/>
                    </a:lnTo>
                    <a:lnTo>
                      <a:pt x="244" y="14"/>
                    </a:lnTo>
                    <a:lnTo>
                      <a:pt x="338" y="8"/>
                    </a:lnTo>
                    <a:lnTo>
                      <a:pt x="442" y="2"/>
                    </a:lnTo>
                    <a:lnTo>
                      <a:pt x="554" y="0"/>
                    </a:lnTo>
                    <a:lnTo>
                      <a:pt x="554" y="0"/>
                    </a:lnTo>
                    <a:lnTo>
                      <a:pt x="668" y="2"/>
                    </a:lnTo>
                    <a:lnTo>
                      <a:pt x="772" y="8"/>
                    </a:lnTo>
                    <a:lnTo>
                      <a:pt x="868" y="14"/>
                    </a:lnTo>
                    <a:lnTo>
                      <a:pt x="950" y="26"/>
                    </a:lnTo>
                    <a:lnTo>
                      <a:pt x="986" y="32"/>
                    </a:lnTo>
                    <a:lnTo>
                      <a:pt x="1016" y="38"/>
                    </a:lnTo>
                    <a:lnTo>
                      <a:pt x="1044" y="44"/>
                    </a:lnTo>
                    <a:lnTo>
                      <a:pt x="1068" y="52"/>
                    </a:lnTo>
                    <a:lnTo>
                      <a:pt x="1086" y="60"/>
                    </a:lnTo>
                    <a:lnTo>
                      <a:pt x="1100" y="68"/>
                    </a:lnTo>
                    <a:lnTo>
                      <a:pt x="1108" y="78"/>
                    </a:lnTo>
                    <a:lnTo>
                      <a:pt x="1110" y="82"/>
                    </a:lnTo>
                    <a:lnTo>
                      <a:pt x="1110" y="86"/>
                    </a:lnTo>
                    <a:lnTo>
                      <a:pt x="1110" y="86"/>
                    </a:lnTo>
                    <a:lnTo>
                      <a:pt x="1110" y="90"/>
                    </a:lnTo>
                    <a:lnTo>
                      <a:pt x="1108" y="94"/>
                    </a:lnTo>
                    <a:lnTo>
                      <a:pt x="1100" y="102"/>
                    </a:lnTo>
                    <a:lnTo>
                      <a:pt x="1086" y="110"/>
                    </a:lnTo>
                    <a:lnTo>
                      <a:pt x="1068" y="118"/>
                    </a:lnTo>
                    <a:lnTo>
                      <a:pt x="1044" y="126"/>
                    </a:lnTo>
                    <a:lnTo>
                      <a:pt x="1016" y="134"/>
                    </a:lnTo>
                    <a:lnTo>
                      <a:pt x="986" y="140"/>
                    </a:lnTo>
                    <a:lnTo>
                      <a:pt x="950" y="146"/>
                    </a:lnTo>
                    <a:lnTo>
                      <a:pt x="868" y="158"/>
                    </a:lnTo>
                    <a:lnTo>
                      <a:pt x="772" y="166"/>
                    </a:lnTo>
                    <a:lnTo>
                      <a:pt x="668" y="170"/>
                    </a:lnTo>
                    <a:lnTo>
                      <a:pt x="554" y="172"/>
                    </a:lnTo>
                    <a:close/>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2" y="146"/>
                    </a:lnTo>
                    <a:lnTo>
                      <a:pt x="244" y="158"/>
                    </a:lnTo>
                    <a:lnTo>
                      <a:pt x="338" y="166"/>
                    </a:lnTo>
                    <a:lnTo>
                      <a:pt x="442" y="170"/>
                    </a:lnTo>
                    <a:lnTo>
                      <a:pt x="554" y="172"/>
                    </a:lnTo>
                    <a:lnTo>
                      <a:pt x="554" y="172"/>
                    </a:lnTo>
                    <a:lnTo>
                      <a:pt x="668" y="170"/>
                    </a:lnTo>
                    <a:lnTo>
                      <a:pt x="774" y="166"/>
                    </a:lnTo>
                    <a:lnTo>
                      <a:pt x="868" y="158"/>
                    </a:lnTo>
                    <a:lnTo>
                      <a:pt x="950" y="146"/>
                    </a:lnTo>
                    <a:lnTo>
                      <a:pt x="986" y="140"/>
                    </a:lnTo>
                    <a:lnTo>
                      <a:pt x="1018" y="134"/>
                    </a:lnTo>
                    <a:lnTo>
                      <a:pt x="1046" y="126"/>
                    </a:lnTo>
                    <a:lnTo>
                      <a:pt x="1070" y="118"/>
                    </a:lnTo>
                    <a:lnTo>
                      <a:pt x="1088" y="110"/>
                    </a:lnTo>
                    <a:lnTo>
                      <a:pt x="1102" y="102"/>
                    </a:lnTo>
                    <a:lnTo>
                      <a:pt x="1110" y="94"/>
                    </a:lnTo>
                    <a:lnTo>
                      <a:pt x="1112" y="90"/>
                    </a:lnTo>
                    <a:lnTo>
                      <a:pt x="1112" y="86"/>
                    </a:lnTo>
                    <a:lnTo>
                      <a:pt x="1112" y="86"/>
                    </a:lnTo>
                    <a:lnTo>
                      <a:pt x="1112" y="82"/>
                    </a:lnTo>
                    <a:lnTo>
                      <a:pt x="1110" y="78"/>
                    </a:lnTo>
                    <a:lnTo>
                      <a:pt x="1102" y="68"/>
                    </a:lnTo>
                    <a:lnTo>
                      <a:pt x="1088" y="60"/>
                    </a:lnTo>
                    <a:lnTo>
                      <a:pt x="1070" y="52"/>
                    </a:lnTo>
                    <a:lnTo>
                      <a:pt x="1046" y="44"/>
                    </a:lnTo>
                    <a:lnTo>
                      <a:pt x="1018" y="38"/>
                    </a:lnTo>
                    <a:lnTo>
                      <a:pt x="986" y="30"/>
                    </a:lnTo>
                    <a:lnTo>
                      <a:pt x="950" y="24"/>
                    </a:lnTo>
                    <a:lnTo>
                      <a:pt x="868" y="14"/>
                    </a:lnTo>
                    <a:lnTo>
                      <a:pt x="774" y="6"/>
                    </a:lnTo>
                    <a:lnTo>
                      <a:pt x="668" y="2"/>
                    </a:lnTo>
                    <a:lnTo>
                      <a:pt x="55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5" name="Freeform 773"/>
              <p:cNvSpPr>
                <a:spLocks/>
              </p:cNvSpPr>
              <p:nvPr/>
            </p:nvSpPr>
            <p:spPr bwMode="auto">
              <a:xfrm>
                <a:off x="3179" y="3606"/>
                <a:ext cx="1108" cy="172"/>
              </a:xfrm>
              <a:custGeom>
                <a:avLst/>
                <a:gdLst>
                  <a:gd name="T0" fmla="*/ 552 w 1108"/>
                  <a:gd name="T1" fmla="*/ 172 h 172"/>
                  <a:gd name="T2" fmla="*/ 552 w 1108"/>
                  <a:gd name="T3" fmla="*/ 172 h 172"/>
                  <a:gd name="T4" fmla="*/ 440 w 1108"/>
                  <a:gd name="T5" fmla="*/ 170 h 172"/>
                  <a:gd name="T6" fmla="*/ 336 w 1108"/>
                  <a:gd name="T7" fmla="*/ 166 h 172"/>
                  <a:gd name="T8" fmla="*/ 242 w 1108"/>
                  <a:gd name="T9" fmla="*/ 158 h 172"/>
                  <a:gd name="T10" fmla="*/ 160 w 1108"/>
                  <a:gd name="T11" fmla="*/ 146 h 172"/>
                  <a:gd name="T12" fmla="*/ 126 w 1108"/>
                  <a:gd name="T13" fmla="*/ 140 h 172"/>
                  <a:gd name="T14" fmla="*/ 94 w 1108"/>
                  <a:gd name="T15" fmla="*/ 134 h 172"/>
                  <a:gd name="T16" fmla="*/ 66 w 1108"/>
                  <a:gd name="T17" fmla="*/ 126 h 172"/>
                  <a:gd name="T18" fmla="*/ 44 w 1108"/>
                  <a:gd name="T19" fmla="*/ 118 h 172"/>
                  <a:gd name="T20" fmla="*/ 24 w 1108"/>
                  <a:gd name="T21" fmla="*/ 110 h 172"/>
                  <a:gd name="T22" fmla="*/ 12 w 1108"/>
                  <a:gd name="T23" fmla="*/ 102 h 172"/>
                  <a:gd name="T24" fmla="*/ 2 w 1108"/>
                  <a:gd name="T25" fmla="*/ 94 h 172"/>
                  <a:gd name="T26" fmla="*/ 0 w 1108"/>
                  <a:gd name="T27" fmla="*/ 90 h 172"/>
                  <a:gd name="T28" fmla="*/ 0 w 1108"/>
                  <a:gd name="T29" fmla="*/ 86 h 172"/>
                  <a:gd name="T30" fmla="*/ 0 w 1108"/>
                  <a:gd name="T31" fmla="*/ 86 h 172"/>
                  <a:gd name="T32" fmla="*/ 0 w 1108"/>
                  <a:gd name="T33" fmla="*/ 82 h 172"/>
                  <a:gd name="T34" fmla="*/ 2 w 1108"/>
                  <a:gd name="T35" fmla="*/ 78 h 172"/>
                  <a:gd name="T36" fmla="*/ 12 w 1108"/>
                  <a:gd name="T37" fmla="*/ 68 h 172"/>
                  <a:gd name="T38" fmla="*/ 24 w 1108"/>
                  <a:gd name="T39" fmla="*/ 60 h 172"/>
                  <a:gd name="T40" fmla="*/ 44 w 1108"/>
                  <a:gd name="T41" fmla="*/ 52 h 172"/>
                  <a:gd name="T42" fmla="*/ 66 w 1108"/>
                  <a:gd name="T43" fmla="*/ 44 h 172"/>
                  <a:gd name="T44" fmla="*/ 94 w 1108"/>
                  <a:gd name="T45" fmla="*/ 38 h 172"/>
                  <a:gd name="T46" fmla="*/ 126 w 1108"/>
                  <a:gd name="T47" fmla="*/ 32 h 172"/>
                  <a:gd name="T48" fmla="*/ 160 w 1108"/>
                  <a:gd name="T49" fmla="*/ 26 h 172"/>
                  <a:gd name="T50" fmla="*/ 242 w 1108"/>
                  <a:gd name="T51" fmla="*/ 14 h 172"/>
                  <a:gd name="T52" fmla="*/ 336 w 1108"/>
                  <a:gd name="T53" fmla="*/ 8 h 172"/>
                  <a:gd name="T54" fmla="*/ 440 w 1108"/>
                  <a:gd name="T55" fmla="*/ 2 h 172"/>
                  <a:gd name="T56" fmla="*/ 552 w 1108"/>
                  <a:gd name="T57" fmla="*/ 0 h 172"/>
                  <a:gd name="T58" fmla="*/ 552 w 1108"/>
                  <a:gd name="T59" fmla="*/ 0 h 172"/>
                  <a:gd name="T60" fmla="*/ 666 w 1108"/>
                  <a:gd name="T61" fmla="*/ 2 h 172"/>
                  <a:gd name="T62" fmla="*/ 770 w 1108"/>
                  <a:gd name="T63" fmla="*/ 8 h 172"/>
                  <a:gd name="T64" fmla="*/ 866 w 1108"/>
                  <a:gd name="T65" fmla="*/ 14 h 172"/>
                  <a:gd name="T66" fmla="*/ 948 w 1108"/>
                  <a:gd name="T67" fmla="*/ 26 h 172"/>
                  <a:gd name="T68" fmla="*/ 984 w 1108"/>
                  <a:gd name="T69" fmla="*/ 32 h 172"/>
                  <a:gd name="T70" fmla="*/ 1014 w 1108"/>
                  <a:gd name="T71" fmla="*/ 38 h 172"/>
                  <a:gd name="T72" fmla="*/ 1042 w 1108"/>
                  <a:gd name="T73" fmla="*/ 44 h 172"/>
                  <a:gd name="T74" fmla="*/ 1066 w 1108"/>
                  <a:gd name="T75" fmla="*/ 52 h 172"/>
                  <a:gd name="T76" fmla="*/ 1084 w 1108"/>
                  <a:gd name="T77" fmla="*/ 60 h 172"/>
                  <a:gd name="T78" fmla="*/ 1098 w 1108"/>
                  <a:gd name="T79" fmla="*/ 68 h 172"/>
                  <a:gd name="T80" fmla="*/ 1106 w 1108"/>
                  <a:gd name="T81" fmla="*/ 78 h 172"/>
                  <a:gd name="T82" fmla="*/ 1108 w 1108"/>
                  <a:gd name="T83" fmla="*/ 82 h 172"/>
                  <a:gd name="T84" fmla="*/ 1108 w 1108"/>
                  <a:gd name="T85" fmla="*/ 86 h 172"/>
                  <a:gd name="T86" fmla="*/ 1108 w 1108"/>
                  <a:gd name="T87" fmla="*/ 86 h 172"/>
                  <a:gd name="T88" fmla="*/ 1108 w 1108"/>
                  <a:gd name="T89" fmla="*/ 90 h 172"/>
                  <a:gd name="T90" fmla="*/ 1106 w 1108"/>
                  <a:gd name="T91" fmla="*/ 94 h 172"/>
                  <a:gd name="T92" fmla="*/ 1098 w 1108"/>
                  <a:gd name="T93" fmla="*/ 102 h 172"/>
                  <a:gd name="T94" fmla="*/ 1084 w 1108"/>
                  <a:gd name="T95" fmla="*/ 110 h 172"/>
                  <a:gd name="T96" fmla="*/ 1066 w 1108"/>
                  <a:gd name="T97" fmla="*/ 118 h 172"/>
                  <a:gd name="T98" fmla="*/ 1042 w 1108"/>
                  <a:gd name="T99" fmla="*/ 126 h 172"/>
                  <a:gd name="T100" fmla="*/ 1014 w 1108"/>
                  <a:gd name="T101" fmla="*/ 134 h 172"/>
                  <a:gd name="T102" fmla="*/ 984 w 1108"/>
                  <a:gd name="T103" fmla="*/ 140 h 172"/>
                  <a:gd name="T104" fmla="*/ 948 w 1108"/>
                  <a:gd name="T105" fmla="*/ 146 h 172"/>
                  <a:gd name="T106" fmla="*/ 866 w 1108"/>
                  <a:gd name="T107" fmla="*/ 158 h 172"/>
                  <a:gd name="T108" fmla="*/ 770 w 1108"/>
                  <a:gd name="T109" fmla="*/ 166 h 172"/>
                  <a:gd name="T110" fmla="*/ 666 w 1108"/>
                  <a:gd name="T111" fmla="*/ 170 h 172"/>
                  <a:gd name="T112" fmla="*/ 552 w 1108"/>
                  <a:gd name="T113"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8" h="172">
                    <a:moveTo>
                      <a:pt x="552" y="172"/>
                    </a:moveTo>
                    <a:lnTo>
                      <a:pt x="552" y="172"/>
                    </a:lnTo>
                    <a:lnTo>
                      <a:pt x="440" y="170"/>
                    </a:lnTo>
                    <a:lnTo>
                      <a:pt x="336" y="166"/>
                    </a:lnTo>
                    <a:lnTo>
                      <a:pt x="242" y="158"/>
                    </a:lnTo>
                    <a:lnTo>
                      <a:pt x="160" y="146"/>
                    </a:lnTo>
                    <a:lnTo>
                      <a:pt x="126" y="140"/>
                    </a:lnTo>
                    <a:lnTo>
                      <a:pt x="94" y="134"/>
                    </a:lnTo>
                    <a:lnTo>
                      <a:pt x="66" y="126"/>
                    </a:lnTo>
                    <a:lnTo>
                      <a:pt x="44" y="118"/>
                    </a:lnTo>
                    <a:lnTo>
                      <a:pt x="24" y="110"/>
                    </a:lnTo>
                    <a:lnTo>
                      <a:pt x="12" y="102"/>
                    </a:lnTo>
                    <a:lnTo>
                      <a:pt x="2" y="94"/>
                    </a:lnTo>
                    <a:lnTo>
                      <a:pt x="0" y="90"/>
                    </a:lnTo>
                    <a:lnTo>
                      <a:pt x="0" y="86"/>
                    </a:lnTo>
                    <a:lnTo>
                      <a:pt x="0" y="86"/>
                    </a:lnTo>
                    <a:lnTo>
                      <a:pt x="0" y="82"/>
                    </a:lnTo>
                    <a:lnTo>
                      <a:pt x="2" y="78"/>
                    </a:lnTo>
                    <a:lnTo>
                      <a:pt x="12" y="68"/>
                    </a:lnTo>
                    <a:lnTo>
                      <a:pt x="24" y="60"/>
                    </a:lnTo>
                    <a:lnTo>
                      <a:pt x="44" y="52"/>
                    </a:lnTo>
                    <a:lnTo>
                      <a:pt x="66" y="44"/>
                    </a:lnTo>
                    <a:lnTo>
                      <a:pt x="94" y="38"/>
                    </a:lnTo>
                    <a:lnTo>
                      <a:pt x="126" y="32"/>
                    </a:lnTo>
                    <a:lnTo>
                      <a:pt x="160" y="26"/>
                    </a:lnTo>
                    <a:lnTo>
                      <a:pt x="242" y="14"/>
                    </a:lnTo>
                    <a:lnTo>
                      <a:pt x="336" y="8"/>
                    </a:lnTo>
                    <a:lnTo>
                      <a:pt x="440" y="2"/>
                    </a:lnTo>
                    <a:lnTo>
                      <a:pt x="552" y="0"/>
                    </a:lnTo>
                    <a:lnTo>
                      <a:pt x="552" y="0"/>
                    </a:lnTo>
                    <a:lnTo>
                      <a:pt x="666" y="2"/>
                    </a:lnTo>
                    <a:lnTo>
                      <a:pt x="770" y="8"/>
                    </a:lnTo>
                    <a:lnTo>
                      <a:pt x="866" y="14"/>
                    </a:lnTo>
                    <a:lnTo>
                      <a:pt x="948" y="26"/>
                    </a:lnTo>
                    <a:lnTo>
                      <a:pt x="984" y="32"/>
                    </a:lnTo>
                    <a:lnTo>
                      <a:pt x="1014" y="38"/>
                    </a:lnTo>
                    <a:lnTo>
                      <a:pt x="1042" y="44"/>
                    </a:lnTo>
                    <a:lnTo>
                      <a:pt x="1066" y="52"/>
                    </a:lnTo>
                    <a:lnTo>
                      <a:pt x="1084" y="60"/>
                    </a:lnTo>
                    <a:lnTo>
                      <a:pt x="1098" y="68"/>
                    </a:lnTo>
                    <a:lnTo>
                      <a:pt x="1106" y="78"/>
                    </a:lnTo>
                    <a:lnTo>
                      <a:pt x="1108" y="82"/>
                    </a:lnTo>
                    <a:lnTo>
                      <a:pt x="1108" y="86"/>
                    </a:lnTo>
                    <a:lnTo>
                      <a:pt x="1108" y="86"/>
                    </a:lnTo>
                    <a:lnTo>
                      <a:pt x="1108" y="90"/>
                    </a:lnTo>
                    <a:lnTo>
                      <a:pt x="1106" y="94"/>
                    </a:lnTo>
                    <a:lnTo>
                      <a:pt x="1098" y="102"/>
                    </a:lnTo>
                    <a:lnTo>
                      <a:pt x="1084" y="110"/>
                    </a:lnTo>
                    <a:lnTo>
                      <a:pt x="1066" y="118"/>
                    </a:lnTo>
                    <a:lnTo>
                      <a:pt x="1042" y="126"/>
                    </a:lnTo>
                    <a:lnTo>
                      <a:pt x="1014" y="134"/>
                    </a:lnTo>
                    <a:lnTo>
                      <a:pt x="984" y="140"/>
                    </a:lnTo>
                    <a:lnTo>
                      <a:pt x="948" y="146"/>
                    </a:lnTo>
                    <a:lnTo>
                      <a:pt x="866" y="158"/>
                    </a:lnTo>
                    <a:lnTo>
                      <a:pt x="770" y="166"/>
                    </a:lnTo>
                    <a:lnTo>
                      <a:pt x="666" y="170"/>
                    </a:lnTo>
                    <a:lnTo>
                      <a:pt x="552"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6" name="Freeform 774"/>
              <p:cNvSpPr>
                <a:spLocks/>
              </p:cNvSpPr>
              <p:nvPr/>
            </p:nvSpPr>
            <p:spPr bwMode="auto">
              <a:xfrm>
                <a:off x="3177" y="3606"/>
                <a:ext cx="1112" cy="172"/>
              </a:xfrm>
              <a:custGeom>
                <a:avLst/>
                <a:gdLst>
                  <a:gd name="T0" fmla="*/ 554 w 1112"/>
                  <a:gd name="T1" fmla="*/ 0 h 172"/>
                  <a:gd name="T2" fmla="*/ 554 w 1112"/>
                  <a:gd name="T3" fmla="*/ 0 h 172"/>
                  <a:gd name="T4" fmla="*/ 442 w 1112"/>
                  <a:gd name="T5" fmla="*/ 2 h 172"/>
                  <a:gd name="T6" fmla="*/ 338 w 1112"/>
                  <a:gd name="T7" fmla="*/ 6 h 172"/>
                  <a:gd name="T8" fmla="*/ 244 w 1112"/>
                  <a:gd name="T9" fmla="*/ 14 h 172"/>
                  <a:gd name="T10" fmla="*/ 162 w 1112"/>
                  <a:gd name="T11" fmla="*/ 24 h 172"/>
                  <a:gd name="T12" fmla="*/ 126 w 1112"/>
                  <a:gd name="T13" fmla="*/ 30 h 172"/>
                  <a:gd name="T14" fmla="*/ 94 w 1112"/>
                  <a:gd name="T15" fmla="*/ 38 h 172"/>
                  <a:gd name="T16" fmla="*/ 66 w 1112"/>
                  <a:gd name="T17" fmla="*/ 44 h 172"/>
                  <a:gd name="T18" fmla="*/ 44 w 1112"/>
                  <a:gd name="T19" fmla="*/ 52 h 172"/>
                  <a:gd name="T20" fmla="*/ 24 w 1112"/>
                  <a:gd name="T21" fmla="*/ 60 h 172"/>
                  <a:gd name="T22" fmla="*/ 12 w 1112"/>
                  <a:gd name="T23" fmla="*/ 68 h 172"/>
                  <a:gd name="T24" fmla="*/ 2 w 1112"/>
                  <a:gd name="T25" fmla="*/ 78 h 172"/>
                  <a:gd name="T26" fmla="*/ 0 w 1112"/>
                  <a:gd name="T27" fmla="*/ 82 h 172"/>
                  <a:gd name="T28" fmla="*/ 0 w 1112"/>
                  <a:gd name="T29" fmla="*/ 86 h 172"/>
                  <a:gd name="T30" fmla="*/ 0 w 1112"/>
                  <a:gd name="T31" fmla="*/ 86 h 172"/>
                  <a:gd name="T32" fmla="*/ 0 w 1112"/>
                  <a:gd name="T33" fmla="*/ 90 h 172"/>
                  <a:gd name="T34" fmla="*/ 2 w 1112"/>
                  <a:gd name="T35" fmla="*/ 94 h 172"/>
                  <a:gd name="T36" fmla="*/ 12 w 1112"/>
                  <a:gd name="T37" fmla="*/ 102 h 172"/>
                  <a:gd name="T38" fmla="*/ 24 w 1112"/>
                  <a:gd name="T39" fmla="*/ 110 h 172"/>
                  <a:gd name="T40" fmla="*/ 44 w 1112"/>
                  <a:gd name="T41" fmla="*/ 118 h 172"/>
                  <a:gd name="T42" fmla="*/ 66 w 1112"/>
                  <a:gd name="T43" fmla="*/ 126 h 172"/>
                  <a:gd name="T44" fmla="*/ 94 w 1112"/>
                  <a:gd name="T45" fmla="*/ 134 h 172"/>
                  <a:gd name="T46" fmla="*/ 126 w 1112"/>
                  <a:gd name="T47" fmla="*/ 140 h 172"/>
                  <a:gd name="T48" fmla="*/ 162 w 1112"/>
                  <a:gd name="T49" fmla="*/ 146 h 172"/>
                  <a:gd name="T50" fmla="*/ 244 w 1112"/>
                  <a:gd name="T51" fmla="*/ 158 h 172"/>
                  <a:gd name="T52" fmla="*/ 338 w 1112"/>
                  <a:gd name="T53" fmla="*/ 166 h 172"/>
                  <a:gd name="T54" fmla="*/ 442 w 1112"/>
                  <a:gd name="T55" fmla="*/ 170 h 172"/>
                  <a:gd name="T56" fmla="*/ 554 w 1112"/>
                  <a:gd name="T57" fmla="*/ 172 h 172"/>
                  <a:gd name="T58" fmla="*/ 554 w 1112"/>
                  <a:gd name="T59" fmla="*/ 172 h 172"/>
                  <a:gd name="T60" fmla="*/ 668 w 1112"/>
                  <a:gd name="T61" fmla="*/ 170 h 172"/>
                  <a:gd name="T62" fmla="*/ 774 w 1112"/>
                  <a:gd name="T63" fmla="*/ 166 h 172"/>
                  <a:gd name="T64" fmla="*/ 868 w 1112"/>
                  <a:gd name="T65" fmla="*/ 158 h 172"/>
                  <a:gd name="T66" fmla="*/ 950 w 1112"/>
                  <a:gd name="T67" fmla="*/ 146 h 172"/>
                  <a:gd name="T68" fmla="*/ 986 w 1112"/>
                  <a:gd name="T69" fmla="*/ 140 h 172"/>
                  <a:gd name="T70" fmla="*/ 1018 w 1112"/>
                  <a:gd name="T71" fmla="*/ 134 h 172"/>
                  <a:gd name="T72" fmla="*/ 1046 w 1112"/>
                  <a:gd name="T73" fmla="*/ 126 h 172"/>
                  <a:gd name="T74" fmla="*/ 1070 w 1112"/>
                  <a:gd name="T75" fmla="*/ 118 h 172"/>
                  <a:gd name="T76" fmla="*/ 1088 w 1112"/>
                  <a:gd name="T77" fmla="*/ 110 h 172"/>
                  <a:gd name="T78" fmla="*/ 1102 w 1112"/>
                  <a:gd name="T79" fmla="*/ 102 h 172"/>
                  <a:gd name="T80" fmla="*/ 1110 w 1112"/>
                  <a:gd name="T81" fmla="*/ 94 h 172"/>
                  <a:gd name="T82" fmla="*/ 1112 w 1112"/>
                  <a:gd name="T83" fmla="*/ 90 h 172"/>
                  <a:gd name="T84" fmla="*/ 1112 w 1112"/>
                  <a:gd name="T85" fmla="*/ 86 h 172"/>
                  <a:gd name="T86" fmla="*/ 1112 w 1112"/>
                  <a:gd name="T87" fmla="*/ 86 h 172"/>
                  <a:gd name="T88" fmla="*/ 1112 w 1112"/>
                  <a:gd name="T89" fmla="*/ 82 h 172"/>
                  <a:gd name="T90" fmla="*/ 1110 w 1112"/>
                  <a:gd name="T91" fmla="*/ 78 h 172"/>
                  <a:gd name="T92" fmla="*/ 1102 w 1112"/>
                  <a:gd name="T93" fmla="*/ 68 h 172"/>
                  <a:gd name="T94" fmla="*/ 1088 w 1112"/>
                  <a:gd name="T95" fmla="*/ 60 h 172"/>
                  <a:gd name="T96" fmla="*/ 1070 w 1112"/>
                  <a:gd name="T97" fmla="*/ 52 h 172"/>
                  <a:gd name="T98" fmla="*/ 1046 w 1112"/>
                  <a:gd name="T99" fmla="*/ 44 h 172"/>
                  <a:gd name="T100" fmla="*/ 1018 w 1112"/>
                  <a:gd name="T101" fmla="*/ 38 h 172"/>
                  <a:gd name="T102" fmla="*/ 986 w 1112"/>
                  <a:gd name="T103" fmla="*/ 30 h 172"/>
                  <a:gd name="T104" fmla="*/ 950 w 1112"/>
                  <a:gd name="T105" fmla="*/ 24 h 172"/>
                  <a:gd name="T106" fmla="*/ 868 w 1112"/>
                  <a:gd name="T107" fmla="*/ 14 h 172"/>
                  <a:gd name="T108" fmla="*/ 774 w 1112"/>
                  <a:gd name="T109" fmla="*/ 6 h 172"/>
                  <a:gd name="T110" fmla="*/ 668 w 1112"/>
                  <a:gd name="T111" fmla="*/ 2 h 172"/>
                  <a:gd name="T112" fmla="*/ 554 w 1112"/>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12" h="172">
                    <a:moveTo>
                      <a:pt x="554" y="0"/>
                    </a:moveTo>
                    <a:lnTo>
                      <a:pt x="554" y="0"/>
                    </a:lnTo>
                    <a:lnTo>
                      <a:pt x="442" y="2"/>
                    </a:lnTo>
                    <a:lnTo>
                      <a:pt x="338" y="6"/>
                    </a:lnTo>
                    <a:lnTo>
                      <a:pt x="244" y="14"/>
                    </a:lnTo>
                    <a:lnTo>
                      <a:pt x="162" y="24"/>
                    </a:lnTo>
                    <a:lnTo>
                      <a:pt x="126" y="30"/>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2" y="146"/>
                    </a:lnTo>
                    <a:lnTo>
                      <a:pt x="244" y="158"/>
                    </a:lnTo>
                    <a:lnTo>
                      <a:pt x="338" y="166"/>
                    </a:lnTo>
                    <a:lnTo>
                      <a:pt x="442" y="170"/>
                    </a:lnTo>
                    <a:lnTo>
                      <a:pt x="554" y="172"/>
                    </a:lnTo>
                    <a:lnTo>
                      <a:pt x="554" y="172"/>
                    </a:lnTo>
                    <a:lnTo>
                      <a:pt x="668" y="170"/>
                    </a:lnTo>
                    <a:lnTo>
                      <a:pt x="774" y="166"/>
                    </a:lnTo>
                    <a:lnTo>
                      <a:pt x="868" y="158"/>
                    </a:lnTo>
                    <a:lnTo>
                      <a:pt x="950" y="146"/>
                    </a:lnTo>
                    <a:lnTo>
                      <a:pt x="986" y="140"/>
                    </a:lnTo>
                    <a:lnTo>
                      <a:pt x="1018" y="134"/>
                    </a:lnTo>
                    <a:lnTo>
                      <a:pt x="1046" y="126"/>
                    </a:lnTo>
                    <a:lnTo>
                      <a:pt x="1070" y="118"/>
                    </a:lnTo>
                    <a:lnTo>
                      <a:pt x="1088" y="110"/>
                    </a:lnTo>
                    <a:lnTo>
                      <a:pt x="1102" y="102"/>
                    </a:lnTo>
                    <a:lnTo>
                      <a:pt x="1110" y="94"/>
                    </a:lnTo>
                    <a:lnTo>
                      <a:pt x="1112" y="90"/>
                    </a:lnTo>
                    <a:lnTo>
                      <a:pt x="1112" y="86"/>
                    </a:lnTo>
                    <a:lnTo>
                      <a:pt x="1112" y="86"/>
                    </a:lnTo>
                    <a:lnTo>
                      <a:pt x="1112" y="82"/>
                    </a:lnTo>
                    <a:lnTo>
                      <a:pt x="1110" y="78"/>
                    </a:lnTo>
                    <a:lnTo>
                      <a:pt x="1102" y="68"/>
                    </a:lnTo>
                    <a:lnTo>
                      <a:pt x="1088" y="60"/>
                    </a:lnTo>
                    <a:lnTo>
                      <a:pt x="1070" y="52"/>
                    </a:lnTo>
                    <a:lnTo>
                      <a:pt x="1046" y="44"/>
                    </a:lnTo>
                    <a:lnTo>
                      <a:pt x="1018" y="38"/>
                    </a:lnTo>
                    <a:lnTo>
                      <a:pt x="986" y="30"/>
                    </a:lnTo>
                    <a:lnTo>
                      <a:pt x="950" y="24"/>
                    </a:lnTo>
                    <a:lnTo>
                      <a:pt x="868" y="14"/>
                    </a:lnTo>
                    <a:lnTo>
                      <a:pt x="774" y="6"/>
                    </a:lnTo>
                    <a:lnTo>
                      <a:pt x="668" y="2"/>
                    </a:lnTo>
                    <a:lnTo>
                      <a:pt x="5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7" name="Freeform 775"/>
              <p:cNvSpPr>
                <a:spLocks noEditPoints="1"/>
              </p:cNvSpPr>
              <p:nvPr/>
            </p:nvSpPr>
            <p:spPr bwMode="auto">
              <a:xfrm>
                <a:off x="3179" y="3606"/>
                <a:ext cx="1108" cy="172"/>
              </a:xfrm>
              <a:custGeom>
                <a:avLst/>
                <a:gdLst>
                  <a:gd name="T0" fmla="*/ 552 w 1108"/>
                  <a:gd name="T1" fmla="*/ 172 h 172"/>
                  <a:gd name="T2" fmla="*/ 338 w 1108"/>
                  <a:gd name="T3" fmla="*/ 164 h 172"/>
                  <a:gd name="T4" fmla="*/ 162 w 1108"/>
                  <a:gd name="T5" fmla="*/ 146 h 172"/>
                  <a:gd name="T6" fmla="*/ 68 w 1108"/>
                  <a:gd name="T7" fmla="*/ 126 h 172"/>
                  <a:gd name="T8" fmla="*/ 26 w 1108"/>
                  <a:gd name="T9" fmla="*/ 110 h 172"/>
                  <a:gd name="T10" fmla="*/ 4 w 1108"/>
                  <a:gd name="T11" fmla="*/ 94 h 172"/>
                  <a:gd name="T12" fmla="*/ 2 w 1108"/>
                  <a:gd name="T13" fmla="*/ 86 h 172"/>
                  <a:gd name="T14" fmla="*/ 2 w 1108"/>
                  <a:gd name="T15" fmla="*/ 82 h 172"/>
                  <a:gd name="T16" fmla="*/ 14 w 1108"/>
                  <a:gd name="T17" fmla="*/ 68 h 172"/>
                  <a:gd name="T18" fmla="*/ 46 w 1108"/>
                  <a:gd name="T19" fmla="*/ 52 h 172"/>
                  <a:gd name="T20" fmla="*/ 96 w 1108"/>
                  <a:gd name="T21" fmla="*/ 38 h 172"/>
                  <a:gd name="T22" fmla="*/ 162 w 1108"/>
                  <a:gd name="T23" fmla="*/ 26 h 172"/>
                  <a:gd name="T24" fmla="*/ 338 w 1108"/>
                  <a:gd name="T25" fmla="*/ 8 h 172"/>
                  <a:gd name="T26" fmla="*/ 552 w 1108"/>
                  <a:gd name="T27" fmla="*/ 2 h 172"/>
                  <a:gd name="T28" fmla="*/ 666 w 1108"/>
                  <a:gd name="T29" fmla="*/ 2 h 172"/>
                  <a:gd name="T30" fmla="*/ 864 w 1108"/>
                  <a:gd name="T31" fmla="*/ 16 h 172"/>
                  <a:gd name="T32" fmla="*/ 982 w 1108"/>
                  <a:gd name="T33" fmla="*/ 32 h 172"/>
                  <a:gd name="T34" fmla="*/ 1040 w 1108"/>
                  <a:gd name="T35" fmla="*/ 44 h 172"/>
                  <a:gd name="T36" fmla="*/ 1082 w 1108"/>
                  <a:gd name="T37" fmla="*/ 60 h 172"/>
                  <a:gd name="T38" fmla="*/ 1104 w 1108"/>
                  <a:gd name="T39" fmla="*/ 78 h 172"/>
                  <a:gd name="T40" fmla="*/ 1106 w 1108"/>
                  <a:gd name="T41" fmla="*/ 86 h 172"/>
                  <a:gd name="T42" fmla="*/ 1106 w 1108"/>
                  <a:gd name="T43" fmla="*/ 90 h 172"/>
                  <a:gd name="T44" fmla="*/ 1096 w 1108"/>
                  <a:gd name="T45" fmla="*/ 102 h 172"/>
                  <a:gd name="T46" fmla="*/ 1064 w 1108"/>
                  <a:gd name="T47" fmla="*/ 118 h 172"/>
                  <a:gd name="T48" fmla="*/ 1014 w 1108"/>
                  <a:gd name="T49" fmla="*/ 134 h 172"/>
                  <a:gd name="T50" fmla="*/ 946 w 1108"/>
                  <a:gd name="T51" fmla="*/ 146 h 172"/>
                  <a:gd name="T52" fmla="*/ 770 w 1108"/>
                  <a:gd name="T53" fmla="*/ 164 h 172"/>
                  <a:gd name="T54" fmla="*/ 552 w 1108"/>
                  <a:gd name="T55" fmla="*/ 172 h 172"/>
                  <a:gd name="T56" fmla="*/ 552 w 1108"/>
                  <a:gd name="T57" fmla="*/ 0 h 172"/>
                  <a:gd name="T58" fmla="*/ 336 w 1108"/>
                  <a:gd name="T59" fmla="*/ 8 h 172"/>
                  <a:gd name="T60" fmla="*/ 160 w 1108"/>
                  <a:gd name="T61" fmla="*/ 26 h 172"/>
                  <a:gd name="T62" fmla="*/ 94 w 1108"/>
                  <a:gd name="T63" fmla="*/ 38 h 172"/>
                  <a:gd name="T64" fmla="*/ 44 w 1108"/>
                  <a:gd name="T65" fmla="*/ 52 h 172"/>
                  <a:gd name="T66" fmla="*/ 12 w 1108"/>
                  <a:gd name="T67" fmla="*/ 68 h 172"/>
                  <a:gd name="T68" fmla="*/ 0 w 1108"/>
                  <a:gd name="T69" fmla="*/ 82 h 172"/>
                  <a:gd name="T70" fmla="*/ 0 w 1108"/>
                  <a:gd name="T71" fmla="*/ 86 h 172"/>
                  <a:gd name="T72" fmla="*/ 2 w 1108"/>
                  <a:gd name="T73" fmla="*/ 94 h 172"/>
                  <a:gd name="T74" fmla="*/ 24 w 1108"/>
                  <a:gd name="T75" fmla="*/ 110 h 172"/>
                  <a:gd name="T76" fmla="*/ 66 w 1108"/>
                  <a:gd name="T77" fmla="*/ 126 h 172"/>
                  <a:gd name="T78" fmla="*/ 126 w 1108"/>
                  <a:gd name="T79" fmla="*/ 140 h 172"/>
                  <a:gd name="T80" fmla="*/ 242 w 1108"/>
                  <a:gd name="T81" fmla="*/ 158 h 172"/>
                  <a:gd name="T82" fmla="*/ 440 w 1108"/>
                  <a:gd name="T83" fmla="*/ 170 h 172"/>
                  <a:gd name="T84" fmla="*/ 552 w 1108"/>
                  <a:gd name="T85" fmla="*/ 172 h 172"/>
                  <a:gd name="T86" fmla="*/ 770 w 1108"/>
                  <a:gd name="T87" fmla="*/ 166 h 172"/>
                  <a:gd name="T88" fmla="*/ 948 w 1108"/>
                  <a:gd name="T89" fmla="*/ 146 h 172"/>
                  <a:gd name="T90" fmla="*/ 1014 w 1108"/>
                  <a:gd name="T91" fmla="*/ 134 h 172"/>
                  <a:gd name="T92" fmla="*/ 1066 w 1108"/>
                  <a:gd name="T93" fmla="*/ 118 h 172"/>
                  <a:gd name="T94" fmla="*/ 1098 w 1108"/>
                  <a:gd name="T95" fmla="*/ 102 h 172"/>
                  <a:gd name="T96" fmla="*/ 1108 w 1108"/>
                  <a:gd name="T97" fmla="*/ 90 h 172"/>
                  <a:gd name="T98" fmla="*/ 1108 w 1108"/>
                  <a:gd name="T99" fmla="*/ 86 h 172"/>
                  <a:gd name="T100" fmla="*/ 1106 w 1108"/>
                  <a:gd name="T101" fmla="*/ 78 h 172"/>
                  <a:gd name="T102" fmla="*/ 1084 w 1108"/>
                  <a:gd name="T103" fmla="*/ 60 h 172"/>
                  <a:gd name="T104" fmla="*/ 1042 w 1108"/>
                  <a:gd name="T105" fmla="*/ 44 h 172"/>
                  <a:gd name="T106" fmla="*/ 984 w 1108"/>
                  <a:gd name="T107" fmla="*/ 32 h 172"/>
                  <a:gd name="T108" fmla="*/ 866 w 1108"/>
                  <a:gd name="T109" fmla="*/ 14 h 172"/>
                  <a:gd name="T110" fmla="*/ 666 w 1108"/>
                  <a:gd name="T111" fmla="*/ 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8" h="172">
                    <a:moveTo>
                      <a:pt x="552" y="172"/>
                    </a:moveTo>
                    <a:lnTo>
                      <a:pt x="552" y="172"/>
                    </a:lnTo>
                    <a:lnTo>
                      <a:pt x="440" y="170"/>
                    </a:lnTo>
                    <a:lnTo>
                      <a:pt x="338" y="164"/>
                    </a:lnTo>
                    <a:lnTo>
                      <a:pt x="244" y="156"/>
                    </a:lnTo>
                    <a:lnTo>
                      <a:pt x="162" y="146"/>
                    </a:lnTo>
                    <a:lnTo>
                      <a:pt x="96" y="134"/>
                    </a:lnTo>
                    <a:lnTo>
                      <a:pt x="68" y="126"/>
                    </a:lnTo>
                    <a:lnTo>
                      <a:pt x="46" y="118"/>
                    </a:lnTo>
                    <a:lnTo>
                      <a:pt x="26" y="110"/>
                    </a:lnTo>
                    <a:lnTo>
                      <a:pt x="14" y="102"/>
                    </a:lnTo>
                    <a:lnTo>
                      <a:pt x="4" y="94"/>
                    </a:lnTo>
                    <a:lnTo>
                      <a:pt x="2" y="90"/>
                    </a:lnTo>
                    <a:lnTo>
                      <a:pt x="2" y="86"/>
                    </a:lnTo>
                    <a:lnTo>
                      <a:pt x="2" y="86"/>
                    </a:lnTo>
                    <a:lnTo>
                      <a:pt x="2" y="82"/>
                    </a:lnTo>
                    <a:lnTo>
                      <a:pt x="4" y="78"/>
                    </a:lnTo>
                    <a:lnTo>
                      <a:pt x="14" y="68"/>
                    </a:lnTo>
                    <a:lnTo>
                      <a:pt x="26" y="60"/>
                    </a:lnTo>
                    <a:lnTo>
                      <a:pt x="46" y="52"/>
                    </a:lnTo>
                    <a:lnTo>
                      <a:pt x="68" y="44"/>
                    </a:lnTo>
                    <a:lnTo>
                      <a:pt x="96" y="38"/>
                    </a:lnTo>
                    <a:lnTo>
                      <a:pt x="128" y="32"/>
                    </a:lnTo>
                    <a:lnTo>
                      <a:pt x="162" y="26"/>
                    </a:lnTo>
                    <a:lnTo>
                      <a:pt x="244" y="16"/>
                    </a:lnTo>
                    <a:lnTo>
                      <a:pt x="338" y="8"/>
                    </a:lnTo>
                    <a:lnTo>
                      <a:pt x="440" y="2"/>
                    </a:lnTo>
                    <a:lnTo>
                      <a:pt x="552" y="2"/>
                    </a:lnTo>
                    <a:lnTo>
                      <a:pt x="552" y="2"/>
                    </a:lnTo>
                    <a:lnTo>
                      <a:pt x="666" y="2"/>
                    </a:lnTo>
                    <a:lnTo>
                      <a:pt x="770" y="8"/>
                    </a:lnTo>
                    <a:lnTo>
                      <a:pt x="864" y="16"/>
                    </a:lnTo>
                    <a:lnTo>
                      <a:pt x="946" y="26"/>
                    </a:lnTo>
                    <a:lnTo>
                      <a:pt x="982" y="32"/>
                    </a:lnTo>
                    <a:lnTo>
                      <a:pt x="1014" y="38"/>
                    </a:lnTo>
                    <a:lnTo>
                      <a:pt x="1040" y="44"/>
                    </a:lnTo>
                    <a:lnTo>
                      <a:pt x="1064" y="52"/>
                    </a:lnTo>
                    <a:lnTo>
                      <a:pt x="1082" y="60"/>
                    </a:lnTo>
                    <a:lnTo>
                      <a:pt x="1096" y="68"/>
                    </a:lnTo>
                    <a:lnTo>
                      <a:pt x="1104" y="78"/>
                    </a:lnTo>
                    <a:lnTo>
                      <a:pt x="1106" y="82"/>
                    </a:lnTo>
                    <a:lnTo>
                      <a:pt x="1106" y="86"/>
                    </a:lnTo>
                    <a:lnTo>
                      <a:pt x="1106" y="86"/>
                    </a:lnTo>
                    <a:lnTo>
                      <a:pt x="1106" y="90"/>
                    </a:lnTo>
                    <a:lnTo>
                      <a:pt x="1104" y="94"/>
                    </a:lnTo>
                    <a:lnTo>
                      <a:pt x="1096" y="102"/>
                    </a:lnTo>
                    <a:lnTo>
                      <a:pt x="1082" y="110"/>
                    </a:lnTo>
                    <a:lnTo>
                      <a:pt x="1064" y="118"/>
                    </a:lnTo>
                    <a:lnTo>
                      <a:pt x="1040" y="126"/>
                    </a:lnTo>
                    <a:lnTo>
                      <a:pt x="1014" y="134"/>
                    </a:lnTo>
                    <a:lnTo>
                      <a:pt x="982" y="140"/>
                    </a:lnTo>
                    <a:lnTo>
                      <a:pt x="946" y="146"/>
                    </a:lnTo>
                    <a:lnTo>
                      <a:pt x="864" y="156"/>
                    </a:lnTo>
                    <a:lnTo>
                      <a:pt x="770" y="164"/>
                    </a:lnTo>
                    <a:lnTo>
                      <a:pt x="666" y="170"/>
                    </a:lnTo>
                    <a:lnTo>
                      <a:pt x="552" y="172"/>
                    </a:lnTo>
                    <a:close/>
                    <a:moveTo>
                      <a:pt x="552" y="0"/>
                    </a:moveTo>
                    <a:lnTo>
                      <a:pt x="552" y="0"/>
                    </a:lnTo>
                    <a:lnTo>
                      <a:pt x="440" y="2"/>
                    </a:lnTo>
                    <a:lnTo>
                      <a:pt x="336" y="8"/>
                    </a:lnTo>
                    <a:lnTo>
                      <a:pt x="242" y="14"/>
                    </a:lnTo>
                    <a:lnTo>
                      <a:pt x="160" y="26"/>
                    </a:lnTo>
                    <a:lnTo>
                      <a:pt x="126" y="32"/>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0" y="146"/>
                    </a:lnTo>
                    <a:lnTo>
                      <a:pt x="242" y="158"/>
                    </a:lnTo>
                    <a:lnTo>
                      <a:pt x="336" y="166"/>
                    </a:lnTo>
                    <a:lnTo>
                      <a:pt x="440" y="170"/>
                    </a:lnTo>
                    <a:lnTo>
                      <a:pt x="552" y="172"/>
                    </a:lnTo>
                    <a:lnTo>
                      <a:pt x="552" y="172"/>
                    </a:lnTo>
                    <a:lnTo>
                      <a:pt x="666" y="170"/>
                    </a:lnTo>
                    <a:lnTo>
                      <a:pt x="770" y="166"/>
                    </a:lnTo>
                    <a:lnTo>
                      <a:pt x="866" y="158"/>
                    </a:lnTo>
                    <a:lnTo>
                      <a:pt x="948" y="146"/>
                    </a:lnTo>
                    <a:lnTo>
                      <a:pt x="984" y="140"/>
                    </a:lnTo>
                    <a:lnTo>
                      <a:pt x="1014" y="134"/>
                    </a:lnTo>
                    <a:lnTo>
                      <a:pt x="1042" y="126"/>
                    </a:lnTo>
                    <a:lnTo>
                      <a:pt x="1066" y="118"/>
                    </a:lnTo>
                    <a:lnTo>
                      <a:pt x="1084" y="110"/>
                    </a:lnTo>
                    <a:lnTo>
                      <a:pt x="1098" y="102"/>
                    </a:lnTo>
                    <a:lnTo>
                      <a:pt x="1106" y="94"/>
                    </a:lnTo>
                    <a:lnTo>
                      <a:pt x="1108" y="90"/>
                    </a:lnTo>
                    <a:lnTo>
                      <a:pt x="1108" y="86"/>
                    </a:lnTo>
                    <a:lnTo>
                      <a:pt x="1108" y="86"/>
                    </a:lnTo>
                    <a:lnTo>
                      <a:pt x="1108" y="82"/>
                    </a:lnTo>
                    <a:lnTo>
                      <a:pt x="1106" y="78"/>
                    </a:lnTo>
                    <a:lnTo>
                      <a:pt x="1098" y="68"/>
                    </a:lnTo>
                    <a:lnTo>
                      <a:pt x="1084" y="60"/>
                    </a:lnTo>
                    <a:lnTo>
                      <a:pt x="1066" y="52"/>
                    </a:lnTo>
                    <a:lnTo>
                      <a:pt x="1042" y="44"/>
                    </a:lnTo>
                    <a:lnTo>
                      <a:pt x="1014" y="38"/>
                    </a:lnTo>
                    <a:lnTo>
                      <a:pt x="984" y="32"/>
                    </a:lnTo>
                    <a:lnTo>
                      <a:pt x="948" y="26"/>
                    </a:lnTo>
                    <a:lnTo>
                      <a:pt x="866" y="14"/>
                    </a:lnTo>
                    <a:lnTo>
                      <a:pt x="770" y="8"/>
                    </a:lnTo>
                    <a:lnTo>
                      <a:pt x="666" y="2"/>
                    </a:lnTo>
                    <a:lnTo>
                      <a:pt x="55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8" name="Freeform 776"/>
              <p:cNvSpPr>
                <a:spLocks/>
              </p:cNvSpPr>
              <p:nvPr/>
            </p:nvSpPr>
            <p:spPr bwMode="auto">
              <a:xfrm>
                <a:off x="3181" y="3608"/>
                <a:ext cx="1104" cy="170"/>
              </a:xfrm>
              <a:custGeom>
                <a:avLst/>
                <a:gdLst>
                  <a:gd name="T0" fmla="*/ 550 w 1104"/>
                  <a:gd name="T1" fmla="*/ 170 h 170"/>
                  <a:gd name="T2" fmla="*/ 550 w 1104"/>
                  <a:gd name="T3" fmla="*/ 170 h 170"/>
                  <a:gd name="T4" fmla="*/ 438 w 1104"/>
                  <a:gd name="T5" fmla="*/ 168 h 170"/>
                  <a:gd name="T6" fmla="*/ 336 w 1104"/>
                  <a:gd name="T7" fmla="*/ 162 h 170"/>
                  <a:gd name="T8" fmla="*/ 242 w 1104"/>
                  <a:gd name="T9" fmla="*/ 154 h 170"/>
                  <a:gd name="T10" fmla="*/ 160 w 1104"/>
                  <a:gd name="T11" fmla="*/ 144 h 170"/>
                  <a:gd name="T12" fmla="*/ 94 w 1104"/>
                  <a:gd name="T13" fmla="*/ 132 h 170"/>
                  <a:gd name="T14" fmla="*/ 66 w 1104"/>
                  <a:gd name="T15" fmla="*/ 124 h 170"/>
                  <a:gd name="T16" fmla="*/ 44 w 1104"/>
                  <a:gd name="T17" fmla="*/ 116 h 170"/>
                  <a:gd name="T18" fmla="*/ 24 w 1104"/>
                  <a:gd name="T19" fmla="*/ 108 h 170"/>
                  <a:gd name="T20" fmla="*/ 12 w 1104"/>
                  <a:gd name="T21" fmla="*/ 100 h 170"/>
                  <a:gd name="T22" fmla="*/ 2 w 1104"/>
                  <a:gd name="T23" fmla="*/ 92 h 170"/>
                  <a:gd name="T24" fmla="*/ 0 w 1104"/>
                  <a:gd name="T25" fmla="*/ 88 h 170"/>
                  <a:gd name="T26" fmla="*/ 0 w 1104"/>
                  <a:gd name="T27" fmla="*/ 84 h 170"/>
                  <a:gd name="T28" fmla="*/ 0 w 1104"/>
                  <a:gd name="T29" fmla="*/ 84 h 170"/>
                  <a:gd name="T30" fmla="*/ 0 w 1104"/>
                  <a:gd name="T31" fmla="*/ 80 h 170"/>
                  <a:gd name="T32" fmla="*/ 2 w 1104"/>
                  <a:gd name="T33" fmla="*/ 76 h 170"/>
                  <a:gd name="T34" fmla="*/ 12 w 1104"/>
                  <a:gd name="T35" fmla="*/ 66 h 170"/>
                  <a:gd name="T36" fmla="*/ 24 w 1104"/>
                  <a:gd name="T37" fmla="*/ 58 h 170"/>
                  <a:gd name="T38" fmla="*/ 44 w 1104"/>
                  <a:gd name="T39" fmla="*/ 50 h 170"/>
                  <a:gd name="T40" fmla="*/ 66 w 1104"/>
                  <a:gd name="T41" fmla="*/ 42 h 170"/>
                  <a:gd name="T42" fmla="*/ 94 w 1104"/>
                  <a:gd name="T43" fmla="*/ 36 h 170"/>
                  <a:gd name="T44" fmla="*/ 126 w 1104"/>
                  <a:gd name="T45" fmla="*/ 30 h 170"/>
                  <a:gd name="T46" fmla="*/ 160 w 1104"/>
                  <a:gd name="T47" fmla="*/ 24 h 170"/>
                  <a:gd name="T48" fmla="*/ 242 w 1104"/>
                  <a:gd name="T49" fmla="*/ 14 h 170"/>
                  <a:gd name="T50" fmla="*/ 336 w 1104"/>
                  <a:gd name="T51" fmla="*/ 6 h 170"/>
                  <a:gd name="T52" fmla="*/ 438 w 1104"/>
                  <a:gd name="T53" fmla="*/ 0 h 170"/>
                  <a:gd name="T54" fmla="*/ 550 w 1104"/>
                  <a:gd name="T55" fmla="*/ 0 h 170"/>
                  <a:gd name="T56" fmla="*/ 550 w 1104"/>
                  <a:gd name="T57" fmla="*/ 0 h 170"/>
                  <a:gd name="T58" fmla="*/ 664 w 1104"/>
                  <a:gd name="T59" fmla="*/ 0 h 170"/>
                  <a:gd name="T60" fmla="*/ 768 w 1104"/>
                  <a:gd name="T61" fmla="*/ 6 h 170"/>
                  <a:gd name="T62" fmla="*/ 862 w 1104"/>
                  <a:gd name="T63" fmla="*/ 14 h 170"/>
                  <a:gd name="T64" fmla="*/ 944 w 1104"/>
                  <a:gd name="T65" fmla="*/ 24 h 170"/>
                  <a:gd name="T66" fmla="*/ 980 w 1104"/>
                  <a:gd name="T67" fmla="*/ 30 h 170"/>
                  <a:gd name="T68" fmla="*/ 1012 w 1104"/>
                  <a:gd name="T69" fmla="*/ 36 h 170"/>
                  <a:gd name="T70" fmla="*/ 1038 w 1104"/>
                  <a:gd name="T71" fmla="*/ 42 h 170"/>
                  <a:gd name="T72" fmla="*/ 1062 w 1104"/>
                  <a:gd name="T73" fmla="*/ 50 h 170"/>
                  <a:gd name="T74" fmla="*/ 1080 w 1104"/>
                  <a:gd name="T75" fmla="*/ 58 h 170"/>
                  <a:gd name="T76" fmla="*/ 1094 w 1104"/>
                  <a:gd name="T77" fmla="*/ 66 h 170"/>
                  <a:gd name="T78" fmla="*/ 1102 w 1104"/>
                  <a:gd name="T79" fmla="*/ 76 h 170"/>
                  <a:gd name="T80" fmla="*/ 1104 w 1104"/>
                  <a:gd name="T81" fmla="*/ 80 h 170"/>
                  <a:gd name="T82" fmla="*/ 1104 w 1104"/>
                  <a:gd name="T83" fmla="*/ 84 h 170"/>
                  <a:gd name="T84" fmla="*/ 1104 w 1104"/>
                  <a:gd name="T85" fmla="*/ 84 h 170"/>
                  <a:gd name="T86" fmla="*/ 1104 w 1104"/>
                  <a:gd name="T87" fmla="*/ 88 h 170"/>
                  <a:gd name="T88" fmla="*/ 1102 w 1104"/>
                  <a:gd name="T89" fmla="*/ 92 h 170"/>
                  <a:gd name="T90" fmla="*/ 1094 w 1104"/>
                  <a:gd name="T91" fmla="*/ 100 h 170"/>
                  <a:gd name="T92" fmla="*/ 1080 w 1104"/>
                  <a:gd name="T93" fmla="*/ 108 h 170"/>
                  <a:gd name="T94" fmla="*/ 1062 w 1104"/>
                  <a:gd name="T95" fmla="*/ 116 h 170"/>
                  <a:gd name="T96" fmla="*/ 1038 w 1104"/>
                  <a:gd name="T97" fmla="*/ 124 h 170"/>
                  <a:gd name="T98" fmla="*/ 1012 w 1104"/>
                  <a:gd name="T99" fmla="*/ 132 h 170"/>
                  <a:gd name="T100" fmla="*/ 980 w 1104"/>
                  <a:gd name="T101" fmla="*/ 138 h 170"/>
                  <a:gd name="T102" fmla="*/ 944 w 1104"/>
                  <a:gd name="T103" fmla="*/ 144 h 170"/>
                  <a:gd name="T104" fmla="*/ 862 w 1104"/>
                  <a:gd name="T105" fmla="*/ 154 h 170"/>
                  <a:gd name="T106" fmla="*/ 768 w 1104"/>
                  <a:gd name="T107" fmla="*/ 162 h 170"/>
                  <a:gd name="T108" fmla="*/ 664 w 1104"/>
                  <a:gd name="T109" fmla="*/ 168 h 170"/>
                  <a:gd name="T110" fmla="*/ 550 w 1104"/>
                  <a:gd name="T111"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4" h="170">
                    <a:moveTo>
                      <a:pt x="550" y="170"/>
                    </a:moveTo>
                    <a:lnTo>
                      <a:pt x="550" y="170"/>
                    </a:lnTo>
                    <a:lnTo>
                      <a:pt x="438" y="168"/>
                    </a:lnTo>
                    <a:lnTo>
                      <a:pt x="336" y="162"/>
                    </a:lnTo>
                    <a:lnTo>
                      <a:pt x="242" y="154"/>
                    </a:lnTo>
                    <a:lnTo>
                      <a:pt x="160" y="144"/>
                    </a:lnTo>
                    <a:lnTo>
                      <a:pt x="94" y="132"/>
                    </a:lnTo>
                    <a:lnTo>
                      <a:pt x="66" y="124"/>
                    </a:lnTo>
                    <a:lnTo>
                      <a:pt x="44" y="116"/>
                    </a:lnTo>
                    <a:lnTo>
                      <a:pt x="24" y="108"/>
                    </a:lnTo>
                    <a:lnTo>
                      <a:pt x="12" y="100"/>
                    </a:lnTo>
                    <a:lnTo>
                      <a:pt x="2" y="92"/>
                    </a:lnTo>
                    <a:lnTo>
                      <a:pt x="0" y="88"/>
                    </a:lnTo>
                    <a:lnTo>
                      <a:pt x="0" y="84"/>
                    </a:lnTo>
                    <a:lnTo>
                      <a:pt x="0" y="84"/>
                    </a:lnTo>
                    <a:lnTo>
                      <a:pt x="0" y="80"/>
                    </a:lnTo>
                    <a:lnTo>
                      <a:pt x="2" y="76"/>
                    </a:lnTo>
                    <a:lnTo>
                      <a:pt x="12" y="66"/>
                    </a:lnTo>
                    <a:lnTo>
                      <a:pt x="24" y="58"/>
                    </a:lnTo>
                    <a:lnTo>
                      <a:pt x="44" y="50"/>
                    </a:lnTo>
                    <a:lnTo>
                      <a:pt x="66" y="42"/>
                    </a:lnTo>
                    <a:lnTo>
                      <a:pt x="94" y="36"/>
                    </a:lnTo>
                    <a:lnTo>
                      <a:pt x="126" y="30"/>
                    </a:lnTo>
                    <a:lnTo>
                      <a:pt x="160" y="24"/>
                    </a:lnTo>
                    <a:lnTo>
                      <a:pt x="242" y="14"/>
                    </a:lnTo>
                    <a:lnTo>
                      <a:pt x="336" y="6"/>
                    </a:lnTo>
                    <a:lnTo>
                      <a:pt x="438" y="0"/>
                    </a:lnTo>
                    <a:lnTo>
                      <a:pt x="550" y="0"/>
                    </a:lnTo>
                    <a:lnTo>
                      <a:pt x="550" y="0"/>
                    </a:lnTo>
                    <a:lnTo>
                      <a:pt x="664" y="0"/>
                    </a:lnTo>
                    <a:lnTo>
                      <a:pt x="768" y="6"/>
                    </a:lnTo>
                    <a:lnTo>
                      <a:pt x="862" y="14"/>
                    </a:lnTo>
                    <a:lnTo>
                      <a:pt x="944" y="24"/>
                    </a:lnTo>
                    <a:lnTo>
                      <a:pt x="980" y="30"/>
                    </a:lnTo>
                    <a:lnTo>
                      <a:pt x="1012" y="36"/>
                    </a:lnTo>
                    <a:lnTo>
                      <a:pt x="1038" y="42"/>
                    </a:lnTo>
                    <a:lnTo>
                      <a:pt x="1062" y="50"/>
                    </a:lnTo>
                    <a:lnTo>
                      <a:pt x="1080" y="58"/>
                    </a:lnTo>
                    <a:lnTo>
                      <a:pt x="1094" y="66"/>
                    </a:lnTo>
                    <a:lnTo>
                      <a:pt x="1102" y="76"/>
                    </a:lnTo>
                    <a:lnTo>
                      <a:pt x="1104" y="80"/>
                    </a:lnTo>
                    <a:lnTo>
                      <a:pt x="1104" y="84"/>
                    </a:lnTo>
                    <a:lnTo>
                      <a:pt x="1104" y="84"/>
                    </a:lnTo>
                    <a:lnTo>
                      <a:pt x="1104" y="88"/>
                    </a:lnTo>
                    <a:lnTo>
                      <a:pt x="1102" y="92"/>
                    </a:lnTo>
                    <a:lnTo>
                      <a:pt x="1094" y="100"/>
                    </a:lnTo>
                    <a:lnTo>
                      <a:pt x="1080" y="108"/>
                    </a:lnTo>
                    <a:lnTo>
                      <a:pt x="1062" y="116"/>
                    </a:lnTo>
                    <a:lnTo>
                      <a:pt x="1038" y="124"/>
                    </a:lnTo>
                    <a:lnTo>
                      <a:pt x="1012" y="132"/>
                    </a:lnTo>
                    <a:lnTo>
                      <a:pt x="980" y="138"/>
                    </a:lnTo>
                    <a:lnTo>
                      <a:pt x="944" y="144"/>
                    </a:lnTo>
                    <a:lnTo>
                      <a:pt x="862" y="154"/>
                    </a:lnTo>
                    <a:lnTo>
                      <a:pt x="768" y="162"/>
                    </a:lnTo>
                    <a:lnTo>
                      <a:pt x="664" y="168"/>
                    </a:lnTo>
                    <a:lnTo>
                      <a:pt x="550"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9" name="Freeform 777"/>
              <p:cNvSpPr>
                <a:spLocks/>
              </p:cNvSpPr>
              <p:nvPr/>
            </p:nvSpPr>
            <p:spPr bwMode="auto">
              <a:xfrm>
                <a:off x="3179" y="3606"/>
                <a:ext cx="1108" cy="172"/>
              </a:xfrm>
              <a:custGeom>
                <a:avLst/>
                <a:gdLst>
                  <a:gd name="T0" fmla="*/ 552 w 1108"/>
                  <a:gd name="T1" fmla="*/ 0 h 172"/>
                  <a:gd name="T2" fmla="*/ 552 w 1108"/>
                  <a:gd name="T3" fmla="*/ 0 h 172"/>
                  <a:gd name="T4" fmla="*/ 440 w 1108"/>
                  <a:gd name="T5" fmla="*/ 2 h 172"/>
                  <a:gd name="T6" fmla="*/ 336 w 1108"/>
                  <a:gd name="T7" fmla="*/ 8 h 172"/>
                  <a:gd name="T8" fmla="*/ 242 w 1108"/>
                  <a:gd name="T9" fmla="*/ 14 h 172"/>
                  <a:gd name="T10" fmla="*/ 160 w 1108"/>
                  <a:gd name="T11" fmla="*/ 26 h 172"/>
                  <a:gd name="T12" fmla="*/ 126 w 1108"/>
                  <a:gd name="T13" fmla="*/ 32 h 172"/>
                  <a:gd name="T14" fmla="*/ 94 w 1108"/>
                  <a:gd name="T15" fmla="*/ 38 h 172"/>
                  <a:gd name="T16" fmla="*/ 66 w 1108"/>
                  <a:gd name="T17" fmla="*/ 44 h 172"/>
                  <a:gd name="T18" fmla="*/ 44 w 1108"/>
                  <a:gd name="T19" fmla="*/ 52 h 172"/>
                  <a:gd name="T20" fmla="*/ 24 w 1108"/>
                  <a:gd name="T21" fmla="*/ 60 h 172"/>
                  <a:gd name="T22" fmla="*/ 12 w 1108"/>
                  <a:gd name="T23" fmla="*/ 68 h 172"/>
                  <a:gd name="T24" fmla="*/ 2 w 1108"/>
                  <a:gd name="T25" fmla="*/ 78 h 172"/>
                  <a:gd name="T26" fmla="*/ 0 w 1108"/>
                  <a:gd name="T27" fmla="*/ 82 h 172"/>
                  <a:gd name="T28" fmla="*/ 0 w 1108"/>
                  <a:gd name="T29" fmla="*/ 86 h 172"/>
                  <a:gd name="T30" fmla="*/ 0 w 1108"/>
                  <a:gd name="T31" fmla="*/ 86 h 172"/>
                  <a:gd name="T32" fmla="*/ 0 w 1108"/>
                  <a:gd name="T33" fmla="*/ 90 h 172"/>
                  <a:gd name="T34" fmla="*/ 2 w 1108"/>
                  <a:gd name="T35" fmla="*/ 94 h 172"/>
                  <a:gd name="T36" fmla="*/ 12 w 1108"/>
                  <a:gd name="T37" fmla="*/ 102 h 172"/>
                  <a:gd name="T38" fmla="*/ 24 w 1108"/>
                  <a:gd name="T39" fmla="*/ 110 h 172"/>
                  <a:gd name="T40" fmla="*/ 44 w 1108"/>
                  <a:gd name="T41" fmla="*/ 118 h 172"/>
                  <a:gd name="T42" fmla="*/ 66 w 1108"/>
                  <a:gd name="T43" fmla="*/ 126 h 172"/>
                  <a:gd name="T44" fmla="*/ 94 w 1108"/>
                  <a:gd name="T45" fmla="*/ 134 h 172"/>
                  <a:gd name="T46" fmla="*/ 126 w 1108"/>
                  <a:gd name="T47" fmla="*/ 140 h 172"/>
                  <a:gd name="T48" fmla="*/ 160 w 1108"/>
                  <a:gd name="T49" fmla="*/ 146 h 172"/>
                  <a:gd name="T50" fmla="*/ 242 w 1108"/>
                  <a:gd name="T51" fmla="*/ 158 h 172"/>
                  <a:gd name="T52" fmla="*/ 336 w 1108"/>
                  <a:gd name="T53" fmla="*/ 166 h 172"/>
                  <a:gd name="T54" fmla="*/ 440 w 1108"/>
                  <a:gd name="T55" fmla="*/ 170 h 172"/>
                  <a:gd name="T56" fmla="*/ 552 w 1108"/>
                  <a:gd name="T57" fmla="*/ 172 h 172"/>
                  <a:gd name="T58" fmla="*/ 552 w 1108"/>
                  <a:gd name="T59" fmla="*/ 172 h 172"/>
                  <a:gd name="T60" fmla="*/ 666 w 1108"/>
                  <a:gd name="T61" fmla="*/ 170 h 172"/>
                  <a:gd name="T62" fmla="*/ 770 w 1108"/>
                  <a:gd name="T63" fmla="*/ 166 h 172"/>
                  <a:gd name="T64" fmla="*/ 866 w 1108"/>
                  <a:gd name="T65" fmla="*/ 158 h 172"/>
                  <a:gd name="T66" fmla="*/ 948 w 1108"/>
                  <a:gd name="T67" fmla="*/ 146 h 172"/>
                  <a:gd name="T68" fmla="*/ 984 w 1108"/>
                  <a:gd name="T69" fmla="*/ 140 h 172"/>
                  <a:gd name="T70" fmla="*/ 1014 w 1108"/>
                  <a:gd name="T71" fmla="*/ 134 h 172"/>
                  <a:gd name="T72" fmla="*/ 1042 w 1108"/>
                  <a:gd name="T73" fmla="*/ 126 h 172"/>
                  <a:gd name="T74" fmla="*/ 1066 w 1108"/>
                  <a:gd name="T75" fmla="*/ 118 h 172"/>
                  <a:gd name="T76" fmla="*/ 1084 w 1108"/>
                  <a:gd name="T77" fmla="*/ 110 h 172"/>
                  <a:gd name="T78" fmla="*/ 1098 w 1108"/>
                  <a:gd name="T79" fmla="*/ 102 h 172"/>
                  <a:gd name="T80" fmla="*/ 1106 w 1108"/>
                  <a:gd name="T81" fmla="*/ 94 h 172"/>
                  <a:gd name="T82" fmla="*/ 1108 w 1108"/>
                  <a:gd name="T83" fmla="*/ 90 h 172"/>
                  <a:gd name="T84" fmla="*/ 1108 w 1108"/>
                  <a:gd name="T85" fmla="*/ 86 h 172"/>
                  <a:gd name="T86" fmla="*/ 1108 w 1108"/>
                  <a:gd name="T87" fmla="*/ 86 h 172"/>
                  <a:gd name="T88" fmla="*/ 1108 w 1108"/>
                  <a:gd name="T89" fmla="*/ 82 h 172"/>
                  <a:gd name="T90" fmla="*/ 1106 w 1108"/>
                  <a:gd name="T91" fmla="*/ 78 h 172"/>
                  <a:gd name="T92" fmla="*/ 1098 w 1108"/>
                  <a:gd name="T93" fmla="*/ 68 h 172"/>
                  <a:gd name="T94" fmla="*/ 1084 w 1108"/>
                  <a:gd name="T95" fmla="*/ 60 h 172"/>
                  <a:gd name="T96" fmla="*/ 1066 w 1108"/>
                  <a:gd name="T97" fmla="*/ 52 h 172"/>
                  <a:gd name="T98" fmla="*/ 1042 w 1108"/>
                  <a:gd name="T99" fmla="*/ 44 h 172"/>
                  <a:gd name="T100" fmla="*/ 1014 w 1108"/>
                  <a:gd name="T101" fmla="*/ 38 h 172"/>
                  <a:gd name="T102" fmla="*/ 984 w 1108"/>
                  <a:gd name="T103" fmla="*/ 32 h 172"/>
                  <a:gd name="T104" fmla="*/ 948 w 1108"/>
                  <a:gd name="T105" fmla="*/ 26 h 172"/>
                  <a:gd name="T106" fmla="*/ 866 w 1108"/>
                  <a:gd name="T107" fmla="*/ 14 h 172"/>
                  <a:gd name="T108" fmla="*/ 770 w 1108"/>
                  <a:gd name="T109" fmla="*/ 8 h 172"/>
                  <a:gd name="T110" fmla="*/ 666 w 1108"/>
                  <a:gd name="T111" fmla="*/ 2 h 172"/>
                  <a:gd name="T112" fmla="*/ 552 w 1108"/>
                  <a:gd name="T113"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8" h="172">
                    <a:moveTo>
                      <a:pt x="552" y="0"/>
                    </a:moveTo>
                    <a:lnTo>
                      <a:pt x="552" y="0"/>
                    </a:lnTo>
                    <a:lnTo>
                      <a:pt x="440" y="2"/>
                    </a:lnTo>
                    <a:lnTo>
                      <a:pt x="336" y="8"/>
                    </a:lnTo>
                    <a:lnTo>
                      <a:pt x="242" y="14"/>
                    </a:lnTo>
                    <a:lnTo>
                      <a:pt x="160" y="26"/>
                    </a:lnTo>
                    <a:lnTo>
                      <a:pt x="126" y="32"/>
                    </a:lnTo>
                    <a:lnTo>
                      <a:pt x="94" y="38"/>
                    </a:lnTo>
                    <a:lnTo>
                      <a:pt x="66" y="44"/>
                    </a:lnTo>
                    <a:lnTo>
                      <a:pt x="44" y="52"/>
                    </a:lnTo>
                    <a:lnTo>
                      <a:pt x="24" y="60"/>
                    </a:lnTo>
                    <a:lnTo>
                      <a:pt x="12" y="68"/>
                    </a:lnTo>
                    <a:lnTo>
                      <a:pt x="2" y="78"/>
                    </a:lnTo>
                    <a:lnTo>
                      <a:pt x="0" y="82"/>
                    </a:lnTo>
                    <a:lnTo>
                      <a:pt x="0" y="86"/>
                    </a:lnTo>
                    <a:lnTo>
                      <a:pt x="0" y="86"/>
                    </a:lnTo>
                    <a:lnTo>
                      <a:pt x="0" y="90"/>
                    </a:lnTo>
                    <a:lnTo>
                      <a:pt x="2" y="94"/>
                    </a:lnTo>
                    <a:lnTo>
                      <a:pt x="12" y="102"/>
                    </a:lnTo>
                    <a:lnTo>
                      <a:pt x="24" y="110"/>
                    </a:lnTo>
                    <a:lnTo>
                      <a:pt x="44" y="118"/>
                    </a:lnTo>
                    <a:lnTo>
                      <a:pt x="66" y="126"/>
                    </a:lnTo>
                    <a:lnTo>
                      <a:pt x="94" y="134"/>
                    </a:lnTo>
                    <a:lnTo>
                      <a:pt x="126" y="140"/>
                    </a:lnTo>
                    <a:lnTo>
                      <a:pt x="160" y="146"/>
                    </a:lnTo>
                    <a:lnTo>
                      <a:pt x="242" y="158"/>
                    </a:lnTo>
                    <a:lnTo>
                      <a:pt x="336" y="166"/>
                    </a:lnTo>
                    <a:lnTo>
                      <a:pt x="440" y="170"/>
                    </a:lnTo>
                    <a:lnTo>
                      <a:pt x="552" y="172"/>
                    </a:lnTo>
                    <a:lnTo>
                      <a:pt x="552" y="172"/>
                    </a:lnTo>
                    <a:lnTo>
                      <a:pt x="666" y="170"/>
                    </a:lnTo>
                    <a:lnTo>
                      <a:pt x="770" y="166"/>
                    </a:lnTo>
                    <a:lnTo>
                      <a:pt x="866" y="158"/>
                    </a:lnTo>
                    <a:lnTo>
                      <a:pt x="948" y="146"/>
                    </a:lnTo>
                    <a:lnTo>
                      <a:pt x="984" y="140"/>
                    </a:lnTo>
                    <a:lnTo>
                      <a:pt x="1014" y="134"/>
                    </a:lnTo>
                    <a:lnTo>
                      <a:pt x="1042" y="126"/>
                    </a:lnTo>
                    <a:lnTo>
                      <a:pt x="1066" y="118"/>
                    </a:lnTo>
                    <a:lnTo>
                      <a:pt x="1084" y="110"/>
                    </a:lnTo>
                    <a:lnTo>
                      <a:pt x="1098" y="102"/>
                    </a:lnTo>
                    <a:lnTo>
                      <a:pt x="1106" y="94"/>
                    </a:lnTo>
                    <a:lnTo>
                      <a:pt x="1108" y="90"/>
                    </a:lnTo>
                    <a:lnTo>
                      <a:pt x="1108" y="86"/>
                    </a:lnTo>
                    <a:lnTo>
                      <a:pt x="1108" y="86"/>
                    </a:lnTo>
                    <a:lnTo>
                      <a:pt x="1108" y="82"/>
                    </a:lnTo>
                    <a:lnTo>
                      <a:pt x="1106" y="78"/>
                    </a:lnTo>
                    <a:lnTo>
                      <a:pt x="1098" y="68"/>
                    </a:lnTo>
                    <a:lnTo>
                      <a:pt x="1084" y="60"/>
                    </a:lnTo>
                    <a:lnTo>
                      <a:pt x="1066" y="52"/>
                    </a:lnTo>
                    <a:lnTo>
                      <a:pt x="1042" y="44"/>
                    </a:lnTo>
                    <a:lnTo>
                      <a:pt x="1014" y="38"/>
                    </a:lnTo>
                    <a:lnTo>
                      <a:pt x="984" y="32"/>
                    </a:lnTo>
                    <a:lnTo>
                      <a:pt x="948" y="26"/>
                    </a:lnTo>
                    <a:lnTo>
                      <a:pt x="866" y="14"/>
                    </a:lnTo>
                    <a:lnTo>
                      <a:pt x="770" y="8"/>
                    </a:lnTo>
                    <a:lnTo>
                      <a:pt x="666" y="2"/>
                    </a:lnTo>
                    <a:lnTo>
                      <a:pt x="5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0" name="Freeform 778"/>
              <p:cNvSpPr>
                <a:spLocks noEditPoints="1"/>
              </p:cNvSpPr>
              <p:nvPr/>
            </p:nvSpPr>
            <p:spPr bwMode="auto">
              <a:xfrm>
                <a:off x="3181" y="3608"/>
                <a:ext cx="1104" cy="170"/>
              </a:xfrm>
              <a:custGeom>
                <a:avLst/>
                <a:gdLst>
                  <a:gd name="T0" fmla="*/ 550 w 1104"/>
                  <a:gd name="T1" fmla="*/ 170 h 170"/>
                  <a:gd name="T2" fmla="*/ 336 w 1104"/>
                  <a:gd name="T3" fmla="*/ 162 h 170"/>
                  <a:gd name="T4" fmla="*/ 162 w 1104"/>
                  <a:gd name="T5" fmla="*/ 144 h 170"/>
                  <a:gd name="T6" fmla="*/ 68 w 1104"/>
                  <a:gd name="T7" fmla="*/ 124 h 170"/>
                  <a:gd name="T8" fmla="*/ 26 w 1104"/>
                  <a:gd name="T9" fmla="*/ 108 h 170"/>
                  <a:gd name="T10" fmla="*/ 6 w 1104"/>
                  <a:gd name="T11" fmla="*/ 92 h 170"/>
                  <a:gd name="T12" fmla="*/ 2 w 1104"/>
                  <a:gd name="T13" fmla="*/ 84 h 170"/>
                  <a:gd name="T14" fmla="*/ 2 w 1104"/>
                  <a:gd name="T15" fmla="*/ 80 h 170"/>
                  <a:gd name="T16" fmla="*/ 14 w 1104"/>
                  <a:gd name="T17" fmla="*/ 66 h 170"/>
                  <a:gd name="T18" fmla="*/ 44 w 1104"/>
                  <a:gd name="T19" fmla="*/ 50 h 170"/>
                  <a:gd name="T20" fmla="*/ 96 w 1104"/>
                  <a:gd name="T21" fmla="*/ 36 h 170"/>
                  <a:gd name="T22" fmla="*/ 162 w 1104"/>
                  <a:gd name="T23" fmla="*/ 24 h 170"/>
                  <a:gd name="T24" fmla="*/ 336 w 1104"/>
                  <a:gd name="T25" fmla="*/ 6 h 170"/>
                  <a:gd name="T26" fmla="*/ 550 w 1104"/>
                  <a:gd name="T27" fmla="*/ 0 h 170"/>
                  <a:gd name="T28" fmla="*/ 664 w 1104"/>
                  <a:gd name="T29" fmla="*/ 2 h 170"/>
                  <a:gd name="T30" fmla="*/ 862 w 1104"/>
                  <a:gd name="T31" fmla="*/ 14 h 170"/>
                  <a:gd name="T32" fmla="*/ 978 w 1104"/>
                  <a:gd name="T33" fmla="*/ 30 h 170"/>
                  <a:gd name="T34" fmla="*/ 1036 w 1104"/>
                  <a:gd name="T35" fmla="*/ 42 h 170"/>
                  <a:gd name="T36" fmla="*/ 1078 w 1104"/>
                  <a:gd name="T37" fmla="*/ 58 h 170"/>
                  <a:gd name="T38" fmla="*/ 1100 w 1104"/>
                  <a:gd name="T39" fmla="*/ 76 h 170"/>
                  <a:gd name="T40" fmla="*/ 1102 w 1104"/>
                  <a:gd name="T41" fmla="*/ 84 h 170"/>
                  <a:gd name="T42" fmla="*/ 1102 w 1104"/>
                  <a:gd name="T43" fmla="*/ 88 h 170"/>
                  <a:gd name="T44" fmla="*/ 1092 w 1104"/>
                  <a:gd name="T45" fmla="*/ 100 h 170"/>
                  <a:gd name="T46" fmla="*/ 1060 w 1104"/>
                  <a:gd name="T47" fmla="*/ 116 h 170"/>
                  <a:gd name="T48" fmla="*/ 1010 w 1104"/>
                  <a:gd name="T49" fmla="*/ 130 h 170"/>
                  <a:gd name="T50" fmla="*/ 862 w 1104"/>
                  <a:gd name="T51" fmla="*/ 154 h 170"/>
                  <a:gd name="T52" fmla="*/ 664 w 1104"/>
                  <a:gd name="T53" fmla="*/ 168 h 170"/>
                  <a:gd name="T54" fmla="*/ 550 w 1104"/>
                  <a:gd name="T55" fmla="*/ 0 h 170"/>
                  <a:gd name="T56" fmla="*/ 438 w 1104"/>
                  <a:gd name="T57" fmla="*/ 0 h 170"/>
                  <a:gd name="T58" fmla="*/ 242 w 1104"/>
                  <a:gd name="T59" fmla="*/ 14 h 170"/>
                  <a:gd name="T60" fmla="*/ 126 w 1104"/>
                  <a:gd name="T61" fmla="*/ 30 h 170"/>
                  <a:gd name="T62" fmla="*/ 66 w 1104"/>
                  <a:gd name="T63" fmla="*/ 42 h 170"/>
                  <a:gd name="T64" fmla="*/ 24 w 1104"/>
                  <a:gd name="T65" fmla="*/ 58 h 170"/>
                  <a:gd name="T66" fmla="*/ 2 w 1104"/>
                  <a:gd name="T67" fmla="*/ 76 h 170"/>
                  <a:gd name="T68" fmla="*/ 0 w 1104"/>
                  <a:gd name="T69" fmla="*/ 84 h 170"/>
                  <a:gd name="T70" fmla="*/ 0 w 1104"/>
                  <a:gd name="T71" fmla="*/ 88 h 170"/>
                  <a:gd name="T72" fmla="*/ 12 w 1104"/>
                  <a:gd name="T73" fmla="*/ 100 h 170"/>
                  <a:gd name="T74" fmla="*/ 44 w 1104"/>
                  <a:gd name="T75" fmla="*/ 116 h 170"/>
                  <a:gd name="T76" fmla="*/ 94 w 1104"/>
                  <a:gd name="T77" fmla="*/ 132 h 170"/>
                  <a:gd name="T78" fmla="*/ 242 w 1104"/>
                  <a:gd name="T79" fmla="*/ 154 h 170"/>
                  <a:gd name="T80" fmla="*/ 438 w 1104"/>
                  <a:gd name="T81" fmla="*/ 168 h 170"/>
                  <a:gd name="T82" fmla="*/ 550 w 1104"/>
                  <a:gd name="T83" fmla="*/ 170 h 170"/>
                  <a:gd name="T84" fmla="*/ 768 w 1104"/>
                  <a:gd name="T85" fmla="*/ 162 h 170"/>
                  <a:gd name="T86" fmla="*/ 944 w 1104"/>
                  <a:gd name="T87" fmla="*/ 144 h 170"/>
                  <a:gd name="T88" fmla="*/ 1012 w 1104"/>
                  <a:gd name="T89" fmla="*/ 132 h 170"/>
                  <a:gd name="T90" fmla="*/ 1062 w 1104"/>
                  <a:gd name="T91" fmla="*/ 116 h 170"/>
                  <a:gd name="T92" fmla="*/ 1094 w 1104"/>
                  <a:gd name="T93" fmla="*/ 100 h 170"/>
                  <a:gd name="T94" fmla="*/ 1104 w 1104"/>
                  <a:gd name="T95" fmla="*/ 88 h 170"/>
                  <a:gd name="T96" fmla="*/ 1104 w 1104"/>
                  <a:gd name="T97" fmla="*/ 84 h 170"/>
                  <a:gd name="T98" fmla="*/ 1102 w 1104"/>
                  <a:gd name="T99" fmla="*/ 76 h 170"/>
                  <a:gd name="T100" fmla="*/ 1080 w 1104"/>
                  <a:gd name="T101" fmla="*/ 58 h 170"/>
                  <a:gd name="T102" fmla="*/ 1038 w 1104"/>
                  <a:gd name="T103" fmla="*/ 42 h 170"/>
                  <a:gd name="T104" fmla="*/ 980 w 1104"/>
                  <a:gd name="T105" fmla="*/ 30 h 170"/>
                  <a:gd name="T106" fmla="*/ 862 w 1104"/>
                  <a:gd name="T107" fmla="*/ 14 h 170"/>
                  <a:gd name="T108" fmla="*/ 664 w 110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4" h="170">
                    <a:moveTo>
                      <a:pt x="550" y="170"/>
                    </a:moveTo>
                    <a:lnTo>
                      <a:pt x="550" y="170"/>
                    </a:lnTo>
                    <a:lnTo>
                      <a:pt x="440" y="168"/>
                    </a:lnTo>
                    <a:lnTo>
                      <a:pt x="336" y="162"/>
                    </a:lnTo>
                    <a:lnTo>
                      <a:pt x="242" y="154"/>
                    </a:lnTo>
                    <a:lnTo>
                      <a:pt x="162" y="144"/>
                    </a:lnTo>
                    <a:lnTo>
                      <a:pt x="96" y="130"/>
                    </a:lnTo>
                    <a:lnTo>
                      <a:pt x="68" y="124"/>
                    </a:lnTo>
                    <a:lnTo>
                      <a:pt x="44" y="116"/>
                    </a:lnTo>
                    <a:lnTo>
                      <a:pt x="26" y="108"/>
                    </a:lnTo>
                    <a:lnTo>
                      <a:pt x="14" y="100"/>
                    </a:lnTo>
                    <a:lnTo>
                      <a:pt x="6" y="92"/>
                    </a:lnTo>
                    <a:lnTo>
                      <a:pt x="2" y="88"/>
                    </a:lnTo>
                    <a:lnTo>
                      <a:pt x="2" y="84"/>
                    </a:lnTo>
                    <a:lnTo>
                      <a:pt x="2" y="84"/>
                    </a:lnTo>
                    <a:lnTo>
                      <a:pt x="2" y="80"/>
                    </a:lnTo>
                    <a:lnTo>
                      <a:pt x="6" y="76"/>
                    </a:lnTo>
                    <a:lnTo>
                      <a:pt x="14" y="66"/>
                    </a:lnTo>
                    <a:lnTo>
                      <a:pt x="26" y="58"/>
                    </a:lnTo>
                    <a:lnTo>
                      <a:pt x="44" y="50"/>
                    </a:lnTo>
                    <a:lnTo>
                      <a:pt x="68" y="42"/>
                    </a:lnTo>
                    <a:lnTo>
                      <a:pt x="96" y="36"/>
                    </a:lnTo>
                    <a:lnTo>
                      <a:pt x="126" y="30"/>
                    </a:lnTo>
                    <a:lnTo>
                      <a:pt x="162" y="24"/>
                    </a:lnTo>
                    <a:lnTo>
                      <a:pt x="242" y="14"/>
                    </a:lnTo>
                    <a:lnTo>
                      <a:pt x="336" y="6"/>
                    </a:lnTo>
                    <a:lnTo>
                      <a:pt x="440" y="2"/>
                    </a:lnTo>
                    <a:lnTo>
                      <a:pt x="550" y="0"/>
                    </a:lnTo>
                    <a:lnTo>
                      <a:pt x="550" y="0"/>
                    </a:lnTo>
                    <a:lnTo>
                      <a:pt x="664" y="2"/>
                    </a:lnTo>
                    <a:lnTo>
                      <a:pt x="768" y="6"/>
                    </a:lnTo>
                    <a:lnTo>
                      <a:pt x="862" y="14"/>
                    </a:lnTo>
                    <a:lnTo>
                      <a:pt x="942" y="24"/>
                    </a:lnTo>
                    <a:lnTo>
                      <a:pt x="978" y="30"/>
                    </a:lnTo>
                    <a:lnTo>
                      <a:pt x="1010" y="36"/>
                    </a:lnTo>
                    <a:lnTo>
                      <a:pt x="1036" y="42"/>
                    </a:lnTo>
                    <a:lnTo>
                      <a:pt x="1060" y="50"/>
                    </a:lnTo>
                    <a:lnTo>
                      <a:pt x="1078" y="58"/>
                    </a:lnTo>
                    <a:lnTo>
                      <a:pt x="1092" y="66"/>
                    </a:lnTo>
                    <a:lnTo>
                      <a:pt x="1100" y="76"/>
                    </a:lnTo>
                    <a:lnTo>
                      <a:pt x="1102" y="80"/>
                    </a:lnTo>
                    <a:lnTo>
                      <a:pt x="1102" y="84"/>
                    </a:lnTo>
                    <a:lnTo>
                      <a:pt x="1102" y="84"/>
                    </a:lnTo>
                    <a:lnTo>
                      <a:pt x="1102" y="88"/>
                    </a:lnTo>
                    <a:lnTo>
                      <a:pt x="1100" y="92"/>
                    </a:lnTo>
                    <a:lnTo>
                      <a:pt x="1092" y="100"/>
                    </a:lnTo>
                    <a:lnTo>
                      <a:pt x="1078" y="108"/>
                    </a:lnTo>
                    <a:lnTo>
                      <a:pt x="1060" y="116"/>
                    </a:lnTo>
                    <a:lnTo>
                      <a:pt x="1036" y="124"/>
                    </a:lnTo>
                    <a:lnTo>
                      <a:pt x="1010" y="130"/>
                    </a:lnTo>
                    <a:lnTo>
                      <a:pt x="942" y="144"/>
                    </a:lnTo>
                    <a:lnTo>
                      <a:pt x="862" y="154"/>
                    </a:lnTo>
                    <a:lnTo>
                      <a:pt x="768" y="162"/>
                    </a:lnTo>
                    <a:lnTo>
                      <a:pt x="664" y="168"/>
                    </a:lnTo>
                    <a:lnTo>
                      <a:pt x="550" y="170"/>
                    </a:lnTo>
                    <a:close/>
                    <a:moveTo>
                      <a:pt x="550" y="0"/>
                    </a:moveTo>
                    <a:lnTo>
                      <a:pt x="550" y="0"/>
                    </a:lnTo>
                    <a:lnTo>
                      <a:pt x="438" y="0"/>
                    </a:lnTo>
                    <a:lnTo>
                      <a:pt x="336" y="6"/>
                    </a:lnTo>
                    <a:lnTo>
                      <a:pt x="242" y="14"/>
                    </a:lnTo>
                    <a:lnTo>
                      <a:pt x="160" y="24"/>
                    </a:lnTo>
                    <a:lnTo>
                      <a:pt x="126" y="30"/>
                    </a:lnTo>
                    <a:lnTo>
                      <a:pt x="94" y="36"/>
                    </a:lnTo>
                    <a:lnTo>
                      <a:pt x="66" y="42"/>
                    </a:lnTo>
                    <a:lnTo>
                      <a:pt x="44" y="50"/>
                    </a:lnTo>
                    <a:lnTo>
                      <a:pt x="24" y="58"/>
                    </a:lnTo>
                    <a:lnTo>
                      <a:pt x="12" y="66"/>
                    </a:lnTo>
                    <a:lnTo>
                      <a:pt x="2" y="76"/>
                    </a:lnTo>
                    <a:lnTo>
                      <a:pt x="0" y="80"/>
                    </a:lnTo>
                    <a:lnTo>
                      <a:pt x="0" y="84"/>
                    </a:lnTo>
                    <a:lnTo>
                      <a:pt x="0" y="84"/>
                    </a:lnTo>
                    <a:lnTo>
                      <a:pt x="0" y="88"/>
                    </a:lnTo>
                    <a:lnTo>
                      <a:pt x="2" y="92"/>
                    </a:lnTo>
                    <a:lnTo>
                      <a:pt x="12" y="100"/>
                    </a:lnTo>
                    <a:lnTo>
                      <a:pt x="24" y="108"/>
                    </a:lnTo>
                    <a:lnTo>
                      <a:pt x="44" y="116"/>
                    </a:lnTo>
                    <a:lnTo>
                      <a:pt x="66" y="124"/>
                    </a:lnTo>
                    <a:lnTo>
                      <a:pt x="94" y="132"/>
                    </a:lnTo>
                    <a:lnTo>
                      <a:pt x="160" y="144"/>
                    </a:lnTo>
                    <a:lnTo>
                      <a:pt x="242" y="154"/>
                    </a:lnTo>
                    <a:lnTo>
                      <a:pt x="336" y="162"/>
                    </a:lnTo>
                    <a:lnTo>
                      <a:pt x="438" y="168"/>
                    </a:lnTo>
                    <a:lnTo>
                      <a:pt x="550" y="170"/>
                    </a:lnTo>
                    <a:lnTo>
                      <a:pt x="550" y="170"/>
                    </a:lnTo>
                    <a:lnTo>
                      <a:pt x="664" y="168"/>
                    </a:lnTo>
                    <a:lnTo>
                      <a:pt x="768" y="162"/>
                    </a:lnTo>
                    <a:lnTo>
                      <a:pt x="862" y="154"/>
                    </a:lnTo>
                    <a:lnTo>
                      <a:pt x="944" y="144"/>
                    </a:lnTo>
                    <a:lnTo>
                      <a:pt x="980" y="138"/>
                    </a:lnTo>
                    <a:lnTo>
                      <a:pt x="1012" y="132"/>
                    </a:lnTo>
                    <a:lnTo>
                      <a:pt x="1038" y="124"/>
                    </a:lnTo>
                    <a:lnTo>
                      <a:pt x="1062" y="116"/>
                    </a:lnTo>
                    <a:lnTo>
                      <a:pt x="1080" y="108"/>
                    </a:lnTo>
                    <a:lnTo>
                      <a:pt x="1094" y="100"/>
                    </a:lnTo>
                    <a:lnTo>
                      <a:pt x="1102" y="92"/>
                    </a:lnTo>
                    <a:lnTo>
                      <a:pt x="1104" y="88"/>
                    </a:lnTo>
                    <a:lnTo>
                      <a:pt x="1104" y="84"/>
                    </a:lnTo>
                    <a:lnTo>
                      <a:pt x="1104" y="84"/>
                    </a:lnTo>
                    <a:lnTo>
                      <a:pt x="1104" y="80"/>
                    </a:lnTo>
                    <a:lnTo>
                      <a:pt x="1102" y="76"/>
                    </a:lnTo>
                    <a:lnTo>
                      <a:pt x="1094" y="66"/>
                    </a:lnTo>
                    <a:lnTo>
                      <a:pt x="1080" y="58"/>
                    </a:lnTo>
                    <a:lnTo>
                      <a:pt x="1062" y="50"/>
                    </a:lnTo>
                    <a:lnTo>
                      <a:pt x="1038" y="42"/>
                    </a:lnTo>
                    <a:lnTo>
                      <a:pt x="1012" y="36"/>
                    </a:lnTo>
                    <a:lnTo>
                      <a:pt x="980" y="30"/>
                    </a:lnTo>
                    <a:lnTo>
                      <a:pt x="944" y="24"/>
                    </a:lnTo>
                    <a:lnTo>
                      <a:pt x="862" y="14"/>
                    </a:lnTo>
                    <a:lnTo>
                      <a:pt x="768" y="6"/>
                    </a:lnTo>
                    <a:lnTo>
                      <a:pt x="664" y="0"/>
                    </a:lnTo>
                    <a:lnTo>
                      <a:pt x="550"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1" name="Freeform 779"/>
              <p:cNvSpPr>
                <a:spLocks/>
              </p:cNvSpPr>
              <p:nvPr/>
            </p:nvSpPr>
            <p:spPr bwMode="auto">
              <a:xfrm>
                <a:off x="3183" y="3608"/>
                <a:ext cx="1100" cy="170"/>
              </a:xfrm>
              <a:custGeom>
                <a:avLst/>
                <a:gdLst>
                  <a:gd name="T0" fmla="*/ 548 w 1100"/>
                  <a:gd name="T1" fmla="*/ 170 h 170"/>
                  <a:gd name="T2" fmla="*/ 548 w 1100"/>
                  <a:gd name="T3" fmla="*/ 170 h 170"/>
                  <a:gd name="T4" fmla="*/ 438 w 1100"/>
                  <a:gd name="T5" fmla="*/ 168 h 170"/>
                  <a:gd name="T6" fmla="*/ 334 w 1100"/>
                  <a:gd name="T7" fmla="*/ 162 h 170"/>
                  <a:gd name="T8" fmla="*/ 240 w 1100"/>
                  <a:gd name="T9" fmla="*/ 154 h 170"/>
                  <a:gd name="T10" fmla="*/ 160 w 1100"/>
                  <a:gd name="T11" fmla="*/ 144 h 170"/>
                  <a:gd name="T12" fmla="*/ 94 w 1100"/>
                  <a:gd name="T13" fmla="*/ 130 h 170"/>
                  <a:gd name="T14" fmla="*/ 66 w 1100"/>
                  <a:gd name="T15" fmla="*/ 124 h 170"/>
                  <a:gd name="T16" fmla="*/ 42 w 1100"/>
                  <a:gd name="T17" fmla="*/ 116 h 170"/>
                  <a:gd name="T18" fmla="*/ 24 w 1100"/>
                  <a:gd name="T19" fmla="*/ 108 h 170"/>
                  <a:gd name="T20" fmla="*/ 12 w 1100"/>
                  <a:gd name="T21" fmla="*/ 100 h 170"/>
                  <a:gd name="T22" fmla="*/ 4 w 1100"/>
                  <a:gd name="T23" fmla="*/ 92 h 170"/>
                  <a:gd name="T24" fmla="*/ 0 w 1100"/>
                  <a:gd name="T25" fmla="*/ 88 h 170"/>
                  <a:gd name="T26" fmla="*/ 0 w 1100"/>
                  <a:gd name="T27" fmla="*/ 84 h 170"/>
                  <a:gd name="T28" fmla="*/ 0 w 1100"/>
                  <a:gd name="T29" fmla="*/ 84 h 170"/>
                  <a:gd name="T30" fmla="*/ 0 w 1100"/>
                  <a:gd name="T31" fmla="*/ 80 h 170"/>
                  <a:gd name="T32" fmla="*/ 4 w 1100"/>
                  <a:gd name="T33" fmla="*/ 76 h 170"/>
                  <a:gd name="T34" fmla="*/ 12 w 1100"/>
                  <a:gd name="T35" fmla="*/ 66 h 170"/>
                  <a:gd name="T36" fmla="*/ 24 w 1100"/>
                  <a:gd name="T37" fmla="*/ 58 h 170"/>
                  <a:gd name="T38" fmla="*/ 42 w 1100"/>
                  <a:gd name="T39" fmla="*/ 50 h 170"/>
                  <a:gd name="T40" fmla="*/ 66 w 1100"/>
                  <a:gd name="T41" fmla="*/ 42 h 170"/>
                  <a:gd name="T42" fmla="*/ 94 w 1100"/>
                  <a:gd name="T43" fmla="*/ 36 h 170"/>
                  <a:gd name="T44" fmla="*/ 124 w 1100"/>
                  <a:gd name="T45" fmla="*/ 30 h 170"/>
                  <a:gd name="T46" fmla="*/ 160 w 1100"/>
                  <a:gd name="T47" fmla="*/ 24 h 170"/>
                  <a:gd name="T48" fmla="*/ 240 w 1100"/>
                  <a:gd name="T49" fmla="*/ 14 h 170"/>
                  <a:gd name="T50" fmla="*/ 334 w 1100"/>
                  <a:gd name="T51" fmla="*/ 6 h 170"/>
                  <a:gd name="T52" fmla="*/ 438 w 1100"/>
                  <a:gd name="T53" fmla="*/ 2 h 170"/>
                  <a:gd name="T54" fmla="*/ 548 w 1100"/>
                  <a:gd name="T55" fmla="*/ 0 h 170"/>
                  <a:gd name="T56" fmla="*/ 548 w 1100"/>
                  <a:gd name="T57" fmla="*/ 0 h 170"/>
                  <a:gd name="T58" fmla="*/ 662 w 1100"/>
                  <a:gd name="T59" fmla="*/ 2 h 170"/>
                  <a:gd name="T60" fmla="*/ 766 w 1100"/>
                  <a:gd name="T61" fmla="*/ 6 h 170"/>
                  <a:gd name="T62" fmla="*/ 860 w 1100"/>
                  <a:gd name="T63" fmla="*/ 14 h 170"/>
                  <a:gd name="T64" fmla="*/ 940 w 1100"/>
                  <a:gd name="T65" fmla="*/ 24 h 170"/>
                  <a:gd name="T66" fmla="*/ 976 w 1100"/>
                  <a:gd name="T67" fmla="*/ 30 h 170"/>
                  <a:gd name="T68" fmla="*/ 1008 w 1100"/>
                  <a:gd name="T69" fmla="*/ 36 h 170"/>
                  <a:gd name="T70" fmla="*/ 1034 w 1100"/>
                  <a:gd name="T71" fmla="*/ 42 h 170"/>
                  <a:gd name="T72" fmla="*/ 1058 w 1100"/>
                  <a:gd name="T73" fmla="*/ 50 h 170"/>
                  <a:gd name="T74" fmla="*/ 1076 w 1100"/>
                  <a:gd name="T75" fmla="*/ 58 h 170"/>
                  <a:gd name="T76" fmla="*/ 1090 w 1100"/>
                  <a:gd name="T77" fmla="*/ 66 h 170"/>
                  <a:gd name="T78" fmla="*/ 1098 w 1100"/>
                  <a:gd name="T79" fmla="*/ 76 h 170"/>
                  <a:gd name="T80" fmla="*/ 1100 w 1100"/>
                  <a:gd name="T81" fmla="*/ 80 h 170"/>
                  <a:gd name="T82" fmla="*/ 1100 w 1100"/>
                  <a:gd name="T83" fmla="*/ 84 h 170"/>
                  <a:gd name="T84" fmla="*/ 1100 w 1100"/>
                  <a:gd name="T85" fmla="*/ 84 h 170"/>
                  <a:gd name="T86" fmla="*/ 1100 w 1100"/>
                  <a:gd name="T87" fmla="*/ 88 h 170"/>
                  <a:gd name="T88" fmla="*/ 1098 w 1100"/>
                  <a:gd name="T89" fmla="*/ 92 h 170"/>
                  <a:gd name="T90" fmla="*/ 1090 w 1100"/>
                  <a:gd name="T91" fmla="*/ 100 h 170"/>
                  <a:gd name="T92" fmla="*/ 1076 w 1100"/>
                  <a:gd name="T93" fmla="*/ 108 h 170"/>
                  <a:gd name="T94" fmla="*/ 1058 w 1100"/>
                  <a:gd name="T95" fmla="*/ 116 h 170"/>
                  <a:gd name="T96" fmla="*/ 1034 w 1100"/>
                  <a:gd name="T97" fmla="*/ 124 h 170"/>
                  <a:gd name="T98" fmla="*/ 1008 w 1100"/>
                  <a:gd name="T99" fmla="*/ 130 h 170"/>
                  <a:gd name="T100" fmla="*/ 940 w 1100"/>
                  <a:gd name="T101" fmla="*/ 144 h 170"/>
                  <a:gd name="T102" fmla="*/ 860 w 1100"/>
                  <a:gd name="T103" fmla="*/ 154 h 170"/>
                  <a:gd name="T104" fmla="*/ 766 w 1100"/>
                  <a:gd name="T105" fmla="*/ 162 h 170"/>
                  <a:gd name="T106" fmla="*/ 662 w 1100"/>
                  <a:gd name="T107" fmla="*/ 168 h 170"/>
                  <a:gd name="T108" fmla="*/ 548 w 1100"/>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170"/>
                    </a:moveTo>
                    <a:lnTo>
                      <a:pt x="548" y="170"/>
                    </a:lnTo>
                    <a:lnTo>
                      <a:pt x="438" y="168"/>
                    </a:lnTo>
                    <a:lnTo>
                      <a:pt x="334" y="162"/>
                    </a:lnTo>
                    <a:lnTo>
                      <a:pt x="240" y="154"/>
                    </a:lnTo>
                    <a:lnTo>
                      <a:pt x="160" y="144"/>
                    </a:lnTo>
                    <a:lnTo>
                      <a:pt x="94" y="130"/>
                    </a:lnTo>
                    <a:lnTo>
                      <a:pt x="66" y="124"/>
                    </a:lnTo>
                    <a:lnTo>
                      <a:pt x="42" y="116"/>
                    </a:lnTo>
                    <a:lnTo>
                      <a:pt x="24" y="108"/>
                    </a:lnTo>
                    <a:lnTo>
                      <a:pt x="12" y="100"/>
                    </a:lnTo>
                    <a:lnTo>
                      <a:pt x="4" y="92"/>
                    </a:lnTo>
                    <a:lnTo>
                      <a:pt x="0" y="88"/>
                    </a:lnTo>
                    <a:lnTo>
                      <a:pt x="0" y="84"/>
                    </a:lnTo>
                    <a:lnTo>
                      <a:pt x="0" y="84"/>
                    </a:lnTo>
                    <a:lnTo>
                      <a:pt x="0" y="80"/>
                    </a:lnTo>
                    <a:lnTo>
                      <a:pt x="4" y="76"/>
                    </a:lnTo>
                    <a:lnTo>
                      <a:pt x="12" y="66"/>
                    </a:lnTo>
                    <a:lnTo>
                      <a:pt x="24" y="58"/>
                    </a:lnTo>
                    <a:lnTo>
                      <a:pt x="42" y="50"/>
                    </a:lnTo>
                    <a:lnTo>
                      <a:pt x="66" y="42"/>
                    </a:lnTo>
                    <a:lnTo>
                      <a:pt x="94" y="36"/>
                    </a:lnTo>
                    <a:lnTo>
                      <a:pt x="124" y="30"/>
                    </a:lnTo>
                    <a:lnTo>
                      <a:pt x="160" y="24"/>
                    </a:lnTo>
                    <a:lnTo>
                      <a:pt x="240" y="14"/>
                    </a:lnTo>
                    <a:lnTo>
                      <a:pt x="334" y="6"/>
                    </a:lnTo>
                    <a:lnTo>
                      <a:pt x="438" y="2"/>
                    </a:lnTo>
                    <a:lnTo>
                      <a:pt x="548" y="0"/>
                    </a:lnTo>
                    <a:lnTo>
                      <a:pt x="548" y="0"/>
                    </a:lnTo>
                    <a:lnTo>
                      <a:pt x="662" y="2"/>
                    </a:lnTo>
                    <a:lnTo>
                      <a:pt x="766" y="6"/>
                    </a:lnTo>
                    <a:lnTo>
                      <a:pt x="860" y="14"/>
                    </a:lnTo>
                    <a:lnTo>
                      <a:pt x="940" y="24"/>
                    </a:lnTo>
                    <a:lnTo>
                      <a:pt x="976" y="30"/>
                    </a:lnTo>
                    <a:lnTo>
                      <a:pt x="1008" y="36"/>
                    </a:lnTo>
                    <a:lnTo>
                      <a:pt x="1034" y="42"/>
                    </a:lnTo>
                    <a:lnTo>
                      <a:pt x="1058" y="50"/>
                    </a:lnTo>
                    <a:lnTo>
                      <a:pt x="1076" y="58"/>
                    </a:lnTo>
                    <a:lnTo>
                      <a:pt x="1090" y="66"/>
                    </a:lnTo>
                    <a:lnTo>
                      <a:pt x="1098" y="76"/>
                    </a:lnTo>
                    <a:lnTo>
                      <a:pt x="1100" y="80"/>
                    </a:lnTo>
                    <a:lnTo>
                      <a:pt x="1100" y="84"/>
                    </a:lnTo>
                    <a:lnTo>
                      <a:pt x="1100" y="84"/>
                    </a:lnTo>
                    <a:lnTo>
                      <a:pt x="1100" y="88"/>
                    </a:lnTo>
                    <a:lnTo>
                      <a:pt x="1098" y="92"/>
                    </a:lnTo>
                    <a:lnTo>
                      <a:pt x="1090" y="100"/>
                    </a:lnTo>
                    <a:lnTo>
                      <a:pt x="1076" y="108"/>
                    </a:lnTo>
                    <a:lnTo>
                      <a:pt x="1058" y="116"/>
                    </a:lnTo>
                    <a:lnTo>
                      <a:pt x="1034" y="124"/>
                    </a:lnTo>
                    <a:lnTo>
                      <a:pt x="1008" y="130"/>
                    </a:lnTo>
                    <a:lnTo>
                      <a:pt x="940" y="144"/>
                    </a:lnTo>
                    <a:lnTo>
                      <a:pt x="860" y="154"/>
                    </a:lnTo>
                    <a:lnTo>
                      <a:pt x="766" y="162"/>
                    </a:lnTo>
                    <a:lnTo>
                      <a:pt x="662" y="168"/>
                    </a:lnTo>
                    <a:lnTo>
                      <a:pt x="548"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2" name="Freeform 780"/>
              <p:cNvSpPr>
                <a:spLocks/>
              </p:cNvSpPr>
              <p:nvPr/>
            </p:nvSpPr>
            <p:spPr bwMode="auto">
              <a:xfrm>
                <a:off x="3181" y="3608"/>
                <a:ext cx="1104" cy="170"/>
              </a:xfrm>
              <a:custGeom>
                <a:avLst/>
                <a:gdLst>
                  <a:gd name="T0" fmla="*/ 550 w 1104"/>
                  <a:gd name="T1" fmla="*/ 0 h 170"/>
                  <a:gd name="T2" fmla="*/ 550 w 1104"/>
                  <a:gd name="T3" fmla="*/ 0 h 170"/>
                  <a:gd name="T4" fmla="*/ 438 w 1104"/>
                  <a:gd name="T5" fmla="*/ 0 h 170"/>
                  <a:gd name="T6" fmla="*/ 336 w 1104"/>
                  <a:gd name="T7" fmla="*/ 6 h 170"/>
                  <a:gd name="T8" fmla="*/ 242 w 1104"/>
                  <a:gd name="T9" fmla="*/ 14 h 170"/>
                  <a:gd name="T10" fmla="*/ 160 w 1104"/>
                  <a:gd name="T11" fmla="*/ 24 h 170"/>
                  <a:gd name="T12" fmla="*/ 126 w 1104"/>
                  <a:gd name="T13" fmla="*/ 30 h 170"/>
                  <a:gd name="T14" fmla="*/ 94 w 1104"/>
                  <a:gd name="T15" fmla="*/ 36 h 170"/>
                  <a:gd name="T16" fmla="*/ 66 w 1104"/>
                  <a:gd name="T17" fmla="*/ 42 h 170"/>
                  <a:gd name="T18" fmla="*/ 44 w 1104"/>
                  <a:gd name="T19" fmla="*/ 50 h 170"/>
                  <a:gd name="T20" fmla="*/ 24 w 1104"/>
                  <a:gd name="T21" fmla="*/ 58 h 170"/>
                  <a:gd name="T22" fmla="*/ 12 w 1104"/>
                  <a:gd name="T23" fmla="*/ 66 h 170"/>
                  <a:gd name="T24" fmla="*/ 2 w 1104"/>
                  <a:gd name="T25" fmla="*/ 76 h 170"/>
                  <a:gd name="T26" fmla="*/ 0 w 1104"/>
                  <a:gd name="T27" fmla="*/ 80 h 170"/>
                  <a:gd name="T28" fmla="*/ 0 w 1104"/>
                  <a:gd name="T29" fmla="*/ 84 h 170"/>
                  <a:gd name="T30" fmla="*/ 0 w 1104"/>
                  <a:gd name="T31" fmla="*/ 84 h 170"/>
                  <a:gd name="T32" fmla="*/ 0 w 1104"/>
                  <a:gd name="T33" fmla="*/ 88 h 170"/>
                  <a:gd name="T34" fmla="*/ 2 w 1104"/>
                  <a:gd name="T35" fmla="*/ 92 h 170"/>
                  <a:gd name="T36" fmla="*/ 12 w 1104"/>
                  <a:gd name="T37" fmla="*/ 100 h 170"/>
                  <a:gd name="T38" fmla="*/ 24 w 1104"/>
                  <a:gd name="T39" fmla="*/ 108 h 170"/>
                  <a:gd name="T40" fmla="*/ 44 w 1104"/>
                  <a:gd name="T41" fmla="*/ 116 h 170"/>
                  <a:gd name="T42" fmla="*/ 66 w 1104"/>
                  <a:gd name="T43" fmla="*/ 124 h 170"/>
                  <a:gd name="T44" fmla="*/ 94 w 1104"/>
                  <a:gd name="T45" fmla="*/ 132 h 170"/>
                  <a:gd name="T46" fmla="*/ 160 w 1104"/>
                  <a:gd name="T47" fmla="*/ 144 h 170"/>
                  <a:gd name="T48" fmla="*/ 242 w 1104"/>
                  <a:gd name="T49" fmla="*/ 154 h 170"/>
                  <a:gd name="T50" fmla="*/ 336 w 1104"/>
                  <a:gd name="T51" fmla="*/ 162 h 170"/>
                  <a:gd name="T52" fmla="*/ 438 w 1104"/>
                  <a:gd name="T53" fmla="*/ 168 h 170"/>
                  <a:gd name="T54" fmla="*/ 550 w 1104"/>
                  <a:gd name="T55" fmla="*/ 170 h 170"/>
                  <a:gd name="T56" fmla="*/ 550 w 1104"/>
                  <a:gd name="T57" fmla="*/ 170 h 170"/>
                  <a:gd name="T58" fmla="*/ 664 w 1104"/>
                  <a:gd name="T59" fmla="*/ 168 h 170"/>
                  <a:gd name="T60" fmla="*/ 768 w 1104"/>
                  <a:gd name="T61" fmla="*/ 162 h 170"/>
                  <a:gd name="T62" fmla="*/ 862 w 1104"/>
                  <a:gd name="T63" fmla="*/ 154 h 170"/>
                  <a:gd name="T64" fmla="*/ 944 w 1104"/>
                  <a:gd name="T65" fmla="*/ 144 h 170"/>
                  <a:gd name="T66" fmla="*/ 980 w 1104"/>
                  <a:gd name="T67" fmla="*/ 138 h 170"/>
                  <a:gd name="T68" fmla="*/ 1012 w 1104"/>
                  <a:gd name="T69" fmla="*/ 132 h 170"/>
                  <a:gd name="T70" fmla="*/ 1038 w 1104"/>
                  <a:gd name="T71" fmla="*/ 124 h 170"/>
                  <a:gd name="T72" fmla="*/ 1062 w 1104"/>
                  <a:gd name="T73" fmla="*/ 116 h 170"/>
                  <a:gd name="T74" fmla="*/ 1080 w 1104"/>
                  <a:gd name="T75" fmla="*/ 108 h 170"/>
                  <a:gd name="T76" fmla="*/ 1094 w 1104"/>
                  <a:gd name="T77" fmla="*/ 100 h 170"/>
                  <a:gd name="T78" fmla="*/ 1102 w 1104"/>
                  <a:gd name="T79" fmla="*/ 92 h 170"/>
                  <a:gd name="T80" fmla="*/ 1104 w 1104"/>
                  <a:gd name="T81" fmla="*/ 88 h 170"/>
                  <a:gd name="T82" fmla="*/ 1104 w 1104"/>
                  <a:gd name="T83" fmla="*/ 84 h 170"/>
                  <a:gd name="T84" fmla="*/ 1104 w 1104"/>
                  <a:gd name="T85" fmla="*/ 84 h 170"/>
                  <a:gd name="T86" fmla="*/ 1104 w 1104"/>
                  <a:gd name="T87" fmla="*/ 80 h 170"/>
                  <a:gd name="T88" fmla="*/ 1102 w 1104"/>
                  <a:gd name="T89" fmla="*/ 76 h 170"/>
                  <a:gd name="T90" fmla="*/ 1094 w 1104"/>
                  <a:gd name="T91" fmla="*/ 66 h 170"/>
                  <a:gd name="T92" fmla="*/ 1080 w 1104"/>
                  <a:gd name="T93" fmla="*/ 58 h 170"/>
                  <a:gd name="T94" fmla="*/ 1062 w 1104"/>
                  <a:gd name="T95" fmla="*/ 50 h 170"/>
                  <a:gd name="T96" fmla="*/ 1038 w 1104"/>
                  <a:gd name="T97" fmla="*/ 42 h 170"/>
                  <a:gd name="T98" fmla="*/ 1012 w 1104"/>
                  <a:gd name="T99" fmla="*/ 36 h 170"/>
                  <a:gd name="T100" fmla="*/ 980 w 1104"/>
                  <a:gd name="T101" fmla="*/ 30 h 170"/>
                  <a:gd name="T102" fmla="*/ 944 w 1104"/>
                  <a:gd name="T103" fmla="*/ 24 h 170"/>
                  <a:gd name="T104" fmla="*/ 862 w 1104"/>
                  <a:gd name="T105" fmla="*/ 14 h 170"/>
                  <a:gd name="T106" fmla="*/ 768 w 1104"/>
                  <a:gd name="T107" fmla="*/ 6 h 170"/>
                  <a:gd name="T108" fmla="*/ 664 w 1104"/>
                  <a:gd name="T109" fmla="*/ 0 h 170"/>
                  <a:gd name="T110" fmla="*/ 550 w 1104"/>
                  <a:gd name="T111"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04" h="170">
                    <a:moveTo>
                      <a:pt x="550" y="0"/>
                    </a:moveTo>
                    <a:lnTo>
                      <a:pt x="550" y="0"/>
                    </a:lnTo>
                    <a:lnTo>
                      <a:pt x="438" y="0"/>
                    </a:lnTo>
                    <a:lnTo>
                      <a:pt x="336" y="6"/>
                    </a:lnTo>
                    <a:lnTo>
                      <a:pt x="242" y="14"/>
                    </a:lnTo>
                    <a:lnTo>
                      <a:pt x="160" y="24"/>
                    </a:lnTo>
                    <a:lnTo>
                      <a:pt x="126" y="30"/>
                    </a:lnTo>
                    <a:lnTo>
                      <a:pt x="94" y="36"/>
                    </a:lnTo>
                    <a:lnTo>
                      <a:pt x="66" y="42"/>
                    </a:lnTo>
                    <a:lnTo>
                      <a:pt x="44" y="50"/>
                    </a:lnTo>
                    <a:lnTo>
                      <a:pt x="24" y="58"/>
                    </a:lnTo>
                    <a:lnTo>
                      <a:pt x="12" y="66"/>
                    </a:lnTo>
                    <a:lnTo>
                      <a:pt x="2" y="76"/>
                    </a:lnTo>
                    <a:lnTo>
                      <a:pt x="0" y="80"/>
                    </a:lnTo>
                    <a:lnTo>
                      <a:pt x="0" y="84"/>
                    </a:lnTo>
                    <a:lnTo>
                      <a:pt x="0" y="84"/>
                    </a:lnTo>
                    <a:lnTo>
                      <a:pt x="0" y="88"/>
                    </a:lnTo>
                    <a:lnTo>
                      <a:pt x="2" y="92"/>
                    </a:lnTo>
                    <a:lnTo>
                      <a:pt x="12" y="100"/>
                    </a:lnTo>
                    <a:lnTo>
                      <a:pt x="24" y="108"/>
                    </a:lnTo>
                    <a:lnTo>
                      <a:pt x="44" y="116"/>
                    </a:lnTo>
                    <a:lnTo>
                      <a:pt x="66" y="124"/>
                    </a:lnTo>
                    <a:lnTo>
                      <a:pt x="94" y="132"/>
                    </a:lnTo>
                    <a:lnTo>
                      <a:pt x="160" y="144"/>
                    </a:lnTo>
                    <a:lnTo>
                      <a:pt x="242" y="154"/>
                    </a:lnTo>
                    <a:lnTo>
                      <a:pt x="336" y="162"/>
                    </a:lnTo>
                    <a:lnTo>
                      <a:pt x="438" y="168"/>
                    </a:lnTo>
                    <a:lnTo>
                      <a:pt x="550" y="170"/>
                    </a:lnTo>
                    <a:lnTo>
                      <a:pt x="550" y="170"/>
                    </a:lnTo>
                    <a:lnTo>
                      <a:pt x="664" y="168"/>
                    </a:lnTo>
                    <a:lnTo>
                      <a:pt x="768" y="162"/>
                    </a:lnTo>
                    <a:lnTo>
                      <a:pt x="862" y="154"/>
                    </a:lnTo>
                    <a:lnTo>
                      <a:pt x="944" y="144"/>
                    </a:lnTo>
                    <a:lnTo>
                      <a:pt x="980" y="138"/>
                    </a:lnTo>
                    <a:lnTo>
                      <a:pt x="1012" y="132"/>
                    </a:lnTo>
                    <a:lnTo>
                      <a:pt x="1038" y="124"/>
                    </a:lnTo>
                    <a:lnTo>
                      <a:pt x="1062" y="116"/>
                    </a:lnTo>
                    <a:lnTo>
                      <a:pt x="1080" y="108"/>
                    </a:lnTo>
                    <a:lnTo>
                      <a:pt x="1094" y="100"/>
                    </a:lnTo>
                    <a:lnTo>
                      <a:pt x="1102" y="92"/>
                    </a:lnTo>
                    <a:lnTo>
                      <a:pt x="1104" y="88"/>
                    </a:lnTo>
                    <a:lnTo>
                      <a:pt x="1104" y="84"/>
                    </a:lnTo>
                    <a:lnTo>
                      <a:pt x="1104" y="84"/>
                    </a:lnTo>
                    <a:lnTo>
                      <a:pt x="1104" y="80"/>
                    </a:lnTo>
                    <a:lnTo>
                      <a:pt x="1102" y="76"/>
                    </a:lnTo>
                    <a:lnTo>
                      <a:pt x="1094" y="66"/>
                    </a:lnTo>
                    <a:lnTo>
                      <a:pt x="1080" y="58"/>
                    </a:lnTo>
                    <a:lnTo>
                      <a:pt x="1062" y="50"/>
                    </a:lnTo>
                    <a:lnTo>
                      <a:pt x="1038" y="42"/>
                    </a:lnTo>
                    <a:lnTo>
                      <a:pt x="1012" y="36"/>
                    </a:lnTo>
                    <a:lnTo>
                      <a:pt x="980" y="30"/>
                    </a:lnTo>
                    <a:lnTo>
                      <a:pt x="944" y="24"/>
                    </a:lnTo>
                    <a:lnTo>
                      <a:pt x="862" y="14"/>
                    </a:lnTo>
                    <a:lnTo>
                      <a:pt x="768" y="6"/>
                    </a:lnTo>
                    <a:lnTo>
                      <a:pt x="664" y="0"/>
                    </a:lnTo>
                    <a:lnTo>
                      <a:pt x="5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3" name="Freeform 781"/>
              <p:cNvSpPr>
                <a:spLocks noEditPoints="1"/>
              </p:cNvSpPr>
              <p:nvPr/>
            </p:nvSpPr>
            <p:spPr bwMode="auto">
              <a:xfrm>
                <a:off x="3183" y="3608"/>
                <a:ext cx="1100" cy="170"/>
              </a:xfrm>
              <a:custGeom>
                <a:avLst/>
                <a:gdLst>
                  <a:gd name="T0" fmla="*/ 548 w 1100"/>
                  <a:gd name="T1" fmla="*/ 170 h 170"/>
                  <a:gd name="T2" fmla="*/ 334 w 1100"/>
                  <a:gd name="T3" fmla="*/ 162 h 170"/>
                  <a:gd name="T4" fmla="*/ 162 w 1100"/>
                  <a:gd name="T5" fmla="*/ 144 h 170"/>
                  <a:gd name="T6" fmla="*/ 68 w 1100"/>
                  <a:gd name="T7" fmla="*/ 124 h 170"/>
                  <a:gd name="T8" fmla="*/ 26 w 1100"/>
                  <a:gd name="T9" fmla="*/ 108 h 170"/>
                  <a:gd name="T10" fmla="*/ 6 w 1100"/>
                  <a:gd name="T11" fmla="*/ 92 h 170"/>
                  <a:gd name="T12" fmla="*/ 2 w 1100"/>
                  <a:gd name="T13" fmla="*/ 84 h 170"/>
                  <a:gd name="T14" fmla="*/ 4 w 1100"/>
                  <a:gd name="T15" fmla="*/ 80 h 170"/>
                  <a:gd name="T16" fmla="*/ 14 w 1100"/>
                  <a:gd name="T17" fmla="*/ 66 h 170"/>
                  <a:gd name="T18" fmla="*/ 44 w 1100"/>
                  <a:gd name="T19" fmla="*/ 50 h 170"/>
                  <a:gd name="T20" fmla="*/ 94 w 1100"/>
                  <a:gd name="T21" fmla="*/ 36 h 170"/>
                  <a:gd name="T22" fmla="*/ 162 w 1100"/>
                  <a:gd name="T23" fmla="*/ 24 h 170"/>
                  <a:gd name="T24" fmla="*/ 334 w 1100"/>
                  <a:gd name="T25" fmla="*/ 6 h 170"/>
                  <a:gd name="T26" fmla="*/ 548 w 1100"/>
                  <a:gd name="T27" fmla="*/ 0 h 170"/>
                  <a:gd name="T28" fmla="*/ 660 w 1100"/>
                  <a:gd name="T29" fmla="*/ 2 h 170"/>
                  <a:gd name="T30" fmla="*/ 858 w 1100"/>
                  <a:gd name="T31" fmla="*/ 14 h 170"/>
                  <a:gd name="T32" fmla="*/ 974 w 1100"/>
                  <a:gd name="T33" fmla="*/ 30 h 170"/>
                  <a:gd name="T34" fmla="*/ 1032 w 1100"/>
                  <a:gd name="T35" fmla="*/ 44 h 170"/>
                  <a:gd name="T36" fmla="*/ 1074 w 1100"/>
                  <a:gd name="T37" fmla="*/ 58 h 170"/>
                  <a:gd name="T38" fmla="*/ 1096 w 1100"/>
                  <a:gd name="T39" fmla="*/ 76 h 170"/>
                  <a:gd name="T40" fmla="*/ 1098 w 1100"/>
                  <a:gd name="T41" fmla="*/ 84 h 170"/>
                  <a:gd name="T42" fmla="*/ 1098 w 1100"/>
                  <a:gd name="T43" fmla="*/ 88 h 170"/>
                  <a:gd name="T44" fmla="*/ 1088 w 1100"/>
                  <a:gd name="T45" fmla="*/ 100 h 170"/>
                  <a:gd name="T46" fmla="*/ 1056 w 1100"/>
                  <a:gd name="T47" fmla="*/ 116 h 170"/>
                  <a:gd name="T48" fmla="*/ 1006 w 1100"/>
                  <a:gd name="T49" fmla="*/ 130 h 170"/>
                  <a:gd name="T50" fmla="*/ 858 w 1100"/>
                  <a:gd name="T51" fmla="*/ 154 h 170"/>
                  <a:gd name="T52" fmla="*/ 660 w 1100"/>
                  <a:gd name="T53" fmla="*/ 168 h 170"/>
                  <a:gd name="T54" fmla="*/ 548 w 1100"/>
                  <a:gd name="T55" fmla="*/ 0 h 170"/>
                  <a:gd name="T56" fmla="*/ 438 w 1100"/>
                  <a:gd name="T57" fmla="*/ 2 h 170"/>
                  <a:gd name="T58" fmla="*/ 240 w 1100"/>
                  <a:gd name="T59" fmla="*/ 14 h 170"/>
                  <a:gd name="T60" fmla="*/ 124 w 1100"/>
                  <a:gd name="T61" fmla="*/ 30 h 170"/>
                  <a:gd name="T62" fmla="*/ 66 w 1100"/>
                  <a:gd name="T63" fmla="*/ 42 h 170"/>
                  <a:gd name="T64" fmla="*/ 24 w 1100"/>
                  <a:gd name="T65" fmla="*/ 58 h 170"/>
                  <a:gd name="T66" fmla="*/ 4 w 1100"/>
                  <a:gd name="T67" fmla="*/ 76 h 170"/>
                  <a:gd name="T68" fmla="*/ 0 w 1100"/>
                  <a:gd name="T69" fmla="*/ 84 h 170"/>
                  <a:gd name="T70" fmla="*/ 0 w 1100"/>
                  <a:gd name="T71" fmla="*/ 88 h 170"/>
                  <a:gd name="T72" fmla="*/ 12 w 1100"/>
                  <a:gd name="T73" fmla="*/ 100 h 170"/>
                  <a:gd name="T74" fmla="*/ 42 w 1100"/>
                  <a:gd name="T75" fmla="*/ 116 h 170"/>
                  <a:gd name="T76" fmla="*/ 94 w 1100"/>
                  <a:gd name="T77" fmla="*/ 130 h 170"/>
                  <a:gd name="T78" fmla="*/ 240 w 1100"/>
                  <a:gd name="T79" fmla="*/ 154 h 170"/>
                  <a:gd name="T80" fmla="*/ 438 w 1100"/>
                  <a:gd name="T81" fmla="*/ 168 h 170"/>
                  <a:gd name="T82" fmla="*/ 548 w 1100"/>
                  <a:gd name="T83" fmla="*/ 170 h 170"/>
                  <a:gd name="T84" fmla="*/ 766 w 1100"/>
                  <a:gd name="T85" fmla="*/ 162 h 170"/>
                  <a:gd name="T86" fmla="*/ 940 w 1100"/>
                  <a:gd name="T87" fmla="*/ 144 h 170"/>
                  <a:gd name="T88" fmla="*/ 1034 w 1100"/>
                  <a:gd name="T89" fmla="*/ 124 h 170"/>
                  <a:gd name="T90" fmla="*/ 1076 w 1100"/>
                  <a:gd name="T91" fmla="*/ 108 h 170"/>
                  <a:gd name="T92" fmla="*/ 1098 w 1100"/>
                  <a:gd name="T93" fmla="*/ 92 h 170"/>
                  <a:gd name="T94" fmla="*/ 1100 w 1100"/>
                  <a:gd name="T95" fmla="*/ 84 h 170"/>
                  <a:gd name="T96" fmla="*/ 1100 w 1100"/>
                  <a:gd name="T97" fmla="*/ 80 h 170"/>
                  <a:gd name="T98" fmla="*/ 1090 w 1100"/>
                  <a:gd name="T99" fmla="*/ 66 h 170"/>
                  <a:gd name="T100" fmla="*/ 1058 w 1100"/>
                  <a:gd name="T101" fmla="*/ 50 h 170"/>
                  <a:gd name="T102" fmla="*/ 1008 w 1100"/>
                  <a:gd name="T103" fmla="*/ 36 h 170"/>
                  <a:gd name="T104" fmla="*/ 940 w 1100"/>
                  <a:gd name="T105" fmla="*/ 24 h 170"/>
                  <a:gd name="T106" fmla="*/ 766 w 1100"/>
                  <a:gd name="T107" fmla="*/ 6 h 170"/>
                  <a:gd name="T108" fmla="*/ 548 w 110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170"/>
                    </a:moveTo>
                    <a:lnTo>
                      <a:pt x="548" y="170"/>
                    </a:lnTo>
                    <a:lnTo>
                      <a:pt x="438" y="168"/>
                    </a:lnTo>
                    <a:lnTo>
                      <a:pt x="334" y="162"/>
                    </a:lnTo>
                    <a:lnTo>
                      <a:pt x="242" y="154"/>
                    </a:lnTo>
                    <a:lnTo>
                      <a:pt x="162"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2" y="24"/>
                    </a:lnTo>
                    <a:lnTo>
                      <a:pt x="242" y="14"/>
                    </a:lnTo>
                    <a:lnTo>
                      <a:pt x="334" y="6"/>
                    </a:lnTo>
                    <a:lnTo>
                      <a:pt x="438" y="2"/>
                    </a:lnTo>
                    <a:lnTo>
                      <a:pt x="548" y="0"/>
                    </a:lnTo>
                    <a:lnTo>
                      <a:pt x="548" y="0"/>
                    </a:lnTo>
                    <a:lnTo>
                      <a:pt x="660" y="2"/>
                    </a:lnTo>
                    <a:lnTo>
                      <a:pt x="764" y="6"/>
                    </a:lnTo>
                    <a:lnTo>
                      <a:pt x="858" y="14"/>
                    </a:lnTo>
                    <a:lnTo>
                      <a:pt x="938" y="24"/>
                    </a:lnTo>
                    <a:lnTo>
                      <a:pt x="974" y="30"/>
                    </a:lnTo>
                    <a:lnTo>
                      <a:pt x="1006" y="36"/>
                    </a:lnTo>
                    <a:lnTo>
                      <a:pt x="1032" y="44"/>
                    </a:lnTo>
                    <a:lnTo>
                      <a:pt x="1056" y="50"/>
                    </a:lnTo>
                    <a:lnTo>
                      <a:pt x="1074" y="58"/>
                    </a:lnTo>
                    <a:lnTo>
                      <a:pt x="1088" y="66"/>
                    </a:lnTo>
                    <a:lnTo>
                      <a:pt x="1096" y="76"/>
                    </a:lnTo>
                    <a:lnTo>
                      <a:pt x="1098" y="80"/>
                    </a:lnTo>
                    <a:lnTo>
                      <a:pt x="1098" y="84"/>
                    </a:lnTo>
                    <a:lnTo>
                      <a:pt x="1098" y="84"/>
                    </a:lnTo>
                    <a:lnTo>
                      <a:pt x="1098" y="88"/>
                    </a:lnTo>
                    <a:lnTo>
                      <a:pt x="1096" y="92"/>
                    </a:lnTo>
                    <a:lnTo>
                      <a:pt x="1088" y="100"/>
                    </a:lnTo>
                    <a:lnTo>
                      <a:pt x="1074" y="108"/>
                    </a:lnTo>
                    <a:lnTo>
                      <a:pt x="1056" y="116"/>
                    </a:lnTo>
                    <a:lnTo>
                      <a:pt x="1032" y="124"/>
                    </a:lnTo>
                    <a:lnTo>
                      <a:pt x="1006" y="130"/>
                    </a:lnTo>
                    <a:lnTo>
                      <a:pt x="938" y="144"/>
                    </a:lnTo>
                    <a:lnTo>
                      <a:pt x="858" y="154"/>
                    </a:lnTo>
                    <a:lnTo>
                      <a:pt x="764" y="162"/>
                    </a:lnTo>
                    <a:lnTo>
                      <a:pt x="660" y="168"/>
                    </a:lnTo>
                    <a:lnTo>
                      <a:pt x="548" y="170"/>
                    </a:lnTo>
                    <a:close/>
                    <a:moveTo>
                      <a:pt x="548" y="0"/>
                    </a:moveTo>
                    <a:lnTo>
                      <a:pt x="548" y="0"/>
                    </a:lnTo>
                    <a:lnTo>
                      <a:pt x="438" y="2"/>
                    </a:lnTo>
                    <a:lnTo>
                      <a:pt x="334" y="6"/>
                    </a:lnTo>
                    <a:lnTo>
                      <a:pt x="240" y="14"/>
                    </a:lnTo>
                    <a:lnTo>
                      <a:pt x="160" y="24"/>
                    </a:lnTo>
                    <a:lnTo>
                      <a:pt x="124" y="30"/>
                    </a:lnTo>
                    <a:lnTo>
                      <a:pt x="94" y="36"/>
                    </a:lnTo>
                    <a:lnTo>
                      <a:pt x="66" y="42"/>
                    </a:lnTo>
                    <a:lnTo>
                      <a:pt x="42" y="50"/>
                    </a:lnTo>
                    <a:lnTo>
                      <a:pt x="24" y="58"/>
                    </a:lnTo>
                    <a:lnTo>
                      <a:pt x="12" y="66"/>
                    </a:lnTo>
                    <a:lnTo>
                      <a:pt x="4" y="76"/>
                    </a:lnTo>
                    <a:lnTo>
                      <a:pt x="0" y="80"/>
                    </a:lnTo>
                    <a:lnTo>
                      <a:pt x="0" y="84"/>
                    </a:lnTo>
                    <a:lnTo>
                      <a:pt x="0" y="84"/>
                    </a:lnTo>
                    <a:lnTo>
                      <a:pt x="0" y="88"/>
                    </a:lnTo>
                    <a:lnTo>
                      <a:pt x="4" y="92"/>
                    </a:lnTo>
                    <a:lnTo>
                      <a:pt x="12" y="100"/>
                    </a:lnTo>
                    <a:lnTo>
                      <a:pt x="24" y="108"/>
                    </a:lnTo>
                    <a:lnTo>
                      <a:pt x="42" y="116"/>
                    </a:lnTo>
                    <a:lnTo>
                      <a:pt x="66" y="124"/>
                    </a:lnTo>
                    <a:lnTo>
                      <a:pt x="94" y="130"/>
                    </a:lnTo>
                    <a:lnTo>
                      <a:pt x="160" y="144"/>
                    </a:lnTo>
                    <a:lnTo>
                      <a:pt x="240" y="154"/>
                    </a:lnTo>
                    <a:lnTo>
                      <a:pt x="334" y="162"/>
                    </a:lnTo>
                    <a:lnTo>
                      <a:pt x="438" y="168"/>
                    </a:lnTo>
                    <a:lnTo>
                      <a:pt x="548" y="170"/>
                    </a:lnTo>
                    <a:lnTo>
                      <a:pt x="548" y="170"/>
                    </a:lnTo>
                    <a:lnTo>
                      <a:pt x="662" y="168"/>
                    </a:lnTo>
                    <a:lnTo>
                      <a:pt x="766" y="162"/>
                    </a:lnTo>
                    <a:lnTo>
                      <a:pt x="860" y="154"/>
                    </a:lnTo>
                    <a:lnTo>
                      <a:pt x="940" y="144"/>
                    </a:lnTo>
                    <a:lnTo>
                      <a:pt x="1008" y="130"/>
                    </a:lnTo>
                    <a:lnTo>
                      <a:pt x="1034" y="124"/>
                    </a:lnTo>
                    <a:lnTo>
                      <a:pt x="1058" y="116"/>
                    </a:lnTo>
                    <a:lnTo>
                      <a:pt x="1076" y="108"/>
                    </a:lnTo>
                    <a:lnTo>
                      <a:pt x="1090" y="100"/>
                    </a:lnTo>
                    <a:lnTo>
                      <a:pt x="1098" y="92"/>
                    </a:lnTo>
                    <a:lnTo>
                      <a:pt x="1100" y="88"/>
                    </a:lnTo>
                    <a:lnTo>
                      <a:pt x="1100" y="84"/>
                    </a:lnTo>
                    <a:lnTo>
                      <a:pt x="1100" y="84"/>
                    </a:lnTo>
                    <a:lnTo>
                      <a:pt x="1100" y="80"/>
                    </a:lnTo>
                    <a:lnTo>
                      <a:pt x="1098" y="76"/>
                    </a:lnTo>
                    <a:lnTo>
                      <a:pt x="1090" y="66"/>
                    </a:lnTo>
                    <a:lnTo>
                      <a:pt x="1076" y="58"/>
                    </a:lnTo>
                    <a:lnTo>
                      <a:pt x="1058" y="50"/>
                    </a:lnTo>
                    <a:lnTo>
                      <a:pt x="1034" y="42"/>
                    </a:lnTo>
                    <a:lnTo>
                      <a:pt x="1008" y="36"/>
                    </a:lnTo>
                    <a:lnTo>
                      <a:pt x="976" y="30"/>
                    </a:lnTo>
                    <a:lnTo>
                      <a:pt x="940" y="24"/>
                    </a:lnTo>
                    <a:lnTo>
                      <a:pt x="860" y="14"/>
                    </a:lnTo>
                    <a:lnTo>
                      <a:pt x="766" y="6"/>
                    </a:lnTo>
                    <a:lnTo>
                      <a:pt x="662" y="2"/>
                    </a:lnTo>
                    <a:lnTo>
                      <a:pt x="54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4" name="Freeform 782"/>
              <p:cNvSpPr>
                <a:spLocks/>
              </p:cNvSpPr>
              <p:nvPr/>
            </p:nvSpPr>
            <p:spPr bwMode="auto">
              <a:xfrm>
                <a:off x="3185" y="3608"/>
                <a:ext cx="1096" cy="170"/>
              </a:xfrm>
              <a:custGeom>
                <a:avLst/>
                <a:gdLst>
                  <a:gd name="T0" fmla="*/ 546 w 1096"/>
                  <a:gd name="T1" fmla="*/ 170 h 170"/>
                  <a:gd name="T2" fmla="*/ 546 w 1096"/>
                  <a:gd name="T3" fmla="*/ 170 h 170"/>
                  <a:gd name="T4" fmla="*/ 436 w 1096"/>
                  <a:gd name="T5" fmla="*/ 168 h 170"/>
                  <a:gd name="T6" fmla="*/ 332 w 1096"/>
                  <a:gd name="T7" fmla="*/ 162 h 170"/>
                  <a:gd name="T8" fmla="*/ 240 w 1096"/>
                  <a:gd name="T9" fmla="*/ 154 h 170"/>
                  <a:gd name="T10" fmla="*/ 160 w 1096"/>
                  <a:gd name="T11" fmla="*/ 144 h 170"/>
                  <a:gd name="T12" fmla="*/ 92 w 1096"/>
                  <a:gd name="T13" fmla="*/ 130 h 170"/>
                  <a:gd name="T14" fmla="*/ 66 w 1096"/>
                  <a:gd name="T15" fmla="*/ 124 h 170"/>
                  <a:gd name="T16" fmla="*/ 42 w 1096"/>
                  <a:gd name="T17" fmla="*/ 116 h 170"/>
                  <a:gd name="T18" fmla="*/ 24 w 1096"/>
                  <a:gd name="T19" fmla="*/ 108 h 170"/>
                  <a:gd name="T20" fmla="*/ 12 w 1096"/>
                  <a:gd name="T21" fmla="*/ 100 h 170"/>
                  <a:gd name="T22" fmla="*/ 4 w 1096"/>
                  <a:gd name="T23" fmla="*/ 92 h 170"/>
                  <a:gd name="T24" fmla="*/ 2 w 1096"/>
                  <a:gd name="T25" fmla="*/ 88 h 170"/>
                  <a:gd name="T26" fmla="*/ 0 w 1096"/>
                  <a:gd name="T27" fmla="*/ 84 h 170"/>
                  <a:gd name="T28" fmla="*/ 0 w 1096"/>
                  <a:gd name="T29" fmla="*/ 84 h 170"/>
                  <a:gd name="T30" fmla="*/ 2 w 1096"/>
                  <a:gd name="T31" fmla="*/ 80 h 170"/>
                  <a:gd name="T32" fmla="*/ 4 w 1096"/>
                  <a:gd name="T33" fmla="*/ 76 h 170"/>
                  <a:gd name="T34" fmla="*/ 12 w 1096"/>
                  <a:gd name="T35" fmla="*/ 66 h 170"/>
                  <a:gd name="T36" fmla="*/ 24 w 1096"/>
                  <a:gd name="T37" fmla="*/ 58 h 170"/>
                  <a:gd name="T38" fmla="*/ 42 w 1096"/>
                  <a:gd name="T39" fmla="*/ 50 h 170"/>
                  <a:gd name="T40" fmla="*/ 66 w 1096"/>
                  <a:gd name="T41" fmla="*/ 44 h 170"/>
                  <a:gd name="T42" fmla="*/ 92 w 1096"/>
                  <a:gd name="T43" fmla="*/ 36 h 170"/>
                  <a:gd name="T44" fmla="*/ 124 w 1096"/>
                  <a:gd name="T45" fmla="*/ 30 h 170"/>
                  <a:gd name="T46" fmla="*/ 160 w 1096"/>
                  <a:gd name="T47" fmla="*/ 24 h 170"/>
                  <a:gd name="T48" fmla="*/ 240 w 1096"/>
                  <a:gd name="T49" fmla="*/ 14 h 170"/>
                  <a:gd name="T50" fmla="*/ 332 w 1096"/>
                  <a:gd name="T51" fmla="*/ 6 h 170"/>
                  <a:gd name="T52" fmla="*/ 436 w 1096"/>
                  <a:gd name="T53" fmla="*/ 2 h 170"/>
                  <a:gd name="T54" fmla="*/ 546 w 1096"/>
                  <a:gd name="T55" fmla="*/ 0 h 170"/>
                  <a:gd name="T56" fmla="*/ 546 w 1096"/>
                  <a:gd name="T57" fmla="*/ 0 h 170"/>
                  <a:gd name="T58" fmla="*/ 658 w 1096"/>
                  <a:gd name="T59" fmla="*/ 2 h 170"/>
                  <a:gd name="T60" fmla="*/ 762 w 1096"/>
                  <a:gd name="T61" fmla="*/ 6 h 170"/>
                  <a:gd name="T62" fmla="*/ 856 w 1096"/>
                  <a:gd name="T63" fmla="*/ 14 h 170"/>
                  <a:gd name="T64" fmla="*/ 936 w 1096"/>
                  <a:gd name="T65" fmla="*/ 24 h 170"/>
                  <a:gd name="T66" fmla="*/ 972 w 1096"/>
                  <a:gd name="T67" fmla="*/ 30 h 170"/>
                  <a:gd name="T68" fmla="*/ 1004 w 1096"/>
                  <a:gd name="T69" fmla="*/ 36 h 170"/>
                  <a:gd name="T70" fmla="*/ 1030 w 1096"/>
                  <a:gd name="T71" fmla="*/ 44 h 170"/>
                  <a:gd name="T72" fmla="*/ 1054 w 1096"/>
                  <a:gd name="T73" fmla="*/ 50 h 170"/>
                  <a:gd name="T74" fmla="*/ 1072 w 1096"/>
                  <a:gd name="T75" fmla="*/ 58 h 170"/>
                  <a:gd name="T76" fmla="*/ 1086 w 1096"/>
                  <a:gd name="T77" fmla="*/ 66 h 170"/>
                  <a:gd name="T78" fmla="*/ 1094 w 1096"/>
                  <a:gd name="T79" fmla="*/ 76 h 170"/>
                  <a:gd name="T80" fmla="*/ 1096 w 1096"/>
                  <a:gd name="T81" fmla="*/ 80 h 170"/>
                  <a:gd name="T82" fmla="*/ 1096 w 1096"/>
                  <a:gd name="T83" fmla="*/ 84 h 170"/>
                  <a:gd name="T84" fmla="*/ 1096 w 1096"/>
                  <a:gd name="T85" fmla="*/ 84 h 170"/>
                  <a:gd name="T86" fmla="*/ 1096 w 1096"/>
                  <a:gd name="T87" fmla="*/ 88 h 170"/>
                  <a:gd name="T88" fmla="*/ 1094 w 1096"/>
                  <a:gd name="T89" fmla="*/ 92 h 170"/>
                  <a:gd name="T90" fmla="*/ 1086 w 1096"/>
                  <a:gd name="T91" fmla="*/ 100 h 170"/>
                  <a:gd name="T92" fmla="*/ 1072 w 1096"/>
                  <a:gd name="T93" fmla="*/ 108 h 170"/>
                  <a:gd name="T94" fmla="*/ 1054 w 1096"/>
                  <a:gd name="T95" fmla="*/ 116 h 170"/>
                  <a:gd name="T96" fmla="*/ 1030 w 1096"/>
                  <a:gd name="T97" fmla="*/ 124 h 170"/>
                  <a:gd name="T98" fmla="*/ 1004 w 1096"/>
                  <a:gd name="T99" fmla="*/ 130 h 170"/>
                  <a:gd name="T100" fmla="*/ 936 w 1096"/>
                  <a:gd name="T101" fmla="*/ 144 h 170"/>
                  <a:gd name="T102" fmla="*/ 856 w 1096"/>
                  <a:gd name="T103" fmla="*/ 154 h 170"/>
                  <a:gd name="T104" fmla="*/ 762 w 1096"/>
                  <a:gd name="T105" fmla="*/ 162 h 170"/>
                  <a:gd name="T106" fmla="*/ 658 w 1096"/>
                  <a:gd name="T107" fmla="*/ 168 h 170"/>
                  <a:gd name="T108" fmla="*/ 546 w 109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170"/>
                    </a:moveTo>
                    <a:lnTo>
                      <a:pt x="546" y="170"/>
                    </a:lnTo>
                    <a:lnTo>
                      <a:pt x="436" y="168"/>
                    </a:lnTo>
                    <a:lnTo>
                      <a:pt x="332" y="162"/>
                    </a:lnTo>
                    <a:lnTo>
                      <a:pt x="240" y="154"/>
                    </a:lnTo>
                    <a:lnTo>
                      <a:pt x="160"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60" y="24"/>
                    </a:lnTo>
                    <a:lnTo>
                      <a:pt x="240" y="14"/>
                    </a:lnTo>
                    <a:lnTo>
                      <a:pt x="332" y="6"/>
                    </a:lnTo>
                    <a:lnTo>
                      <a:pt x="436" y="2"/>
                    </a:lnTo>
                    <a:lnTo>
                      <a:pt x="546" y="0"/>
                    </a:lnTo>
                    <a:lnTo>
                      <a:pt x="546" y="0"/>
                    </a:lnTo>
                    <a:lnTo>
                      <a:pt x="658" y="2"/>
                    </a:lnTo>
                    <a:lnTo>
                      <a:pt x="762" y="6"/>
                    </a:lnTo>
                    <a:lnTo>
                      <a:pt x="856" y="14"/>
                    </a:lnTo>
                    <a:lnTo>
                      <a:pt x="936" y="24"/>
                    </a:lnTo>
                    <a:lnTo>
                      <a:pt x="972" y="30"/>
                    </a:lnTo>
                    <a:lnTo>
                      <a:pt x="1004" y="36"/>
                    </a:lnTo>
                    <a:lnTo>
                      <a:pt x="1030" y="44"/>
                    </a:lnTo>
                    <a:lnTo>
                      <a:pt x="1054" y="50"/>
                    </a:lnTo>
                    <a:lnTo>
                      <a:pt x="1072" y="58"/>
                    </a:lnTo>
                    <a:lnTo>
                      <a:pt x="1086" y="66"/>
                    </a:lnTo>
                    <a:lnTo>
                      <a:pt x="1094" y="76"/>
                    </a:lnTo>
                    <a:lnTo>
                      <a:pt x="1096" y="80"/>
                    </a:lnTo>
                    <a:lnTo>
                      <a:pt x="1096" y="84"/>
                    </a:lnTo>
                    <a:lnTo>
                      <a:pt x="1096" y="84"/>
                    </a:lnTo>
                    <a:lnTo>
                      <a:pt x="1096" y="88"/>
                    </a:lnTo>
                    <a:lnTo>
                      <a:pt x="1094" y="92"/>
                    </a:lnTo>
                    <a:lnTo>
                      <a:pt x="1086" y="100"/>
                    </a:lnTo>
                    <a:lnTo>
                      <a:pt x="1072" y="108"/>
                    </a:lnTo>
                    <a:lnTo>
                      <a:pt x="1054" y="116"/>
                    </a:lnTo>
                    <a:lnTo>
                      <a:pt x="1030" y="124"/>
                    </a:lnTo>
                    <a:lnTo>
                      <a:pt x="1004" y="130"/>
                    </a:lnTo>
                    <a:lnTo>
                      <a:pt x="936" y="144"/>
                    </a:lnTo>
                    <a:lnTo>
                      <a:pt x="856" y="154"/>
                    </a:lnTo>
                    <a:lnTo>
                      <a:pt x="762" y="162"/>
                    </a:lnTo>
                    <a:lnTo>
                      <a:pt x="658" y="168"/>
                    </a:lnTo>
                    <a:lnTo>
                      <a:pt x="546"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5" name="Freeform 783"/>
              <p:cNvSpPr>
                <a:spLocks/>
              </p:cNvSpPr>
              <p:nvPr/>
            </p:nvSpPr>
            <p:spPr bwMode="auto">
              <a:xfrm>
                <a:off x="3183" y="3608"/>
                <a:ext cx="1100" cy="170"/>
              </a:xfrm>
              <a:custGeom>
                <a:avLst/>
                <a:gdLst>
                  <a:gd name="T0" fmla="*/ 548 w 1100"/>
                  <a:gd name="T1" fmla="*/ 0 h 170"/>
                  <a:gd name="T2" fmla="*/ 548 w 1100"/>
                  <a:gd name="T3" fmla="*/ 0 h 170"/>
                  <a:gd name="T4" fmla="*/ 438 w 1100"/>
                  <a:gd name="T5" fmla="*/ 2 h 170"/>
                  <a:gd name="T6" fmla="*/ 334 w 1100"/>
                  <a:gd name="T7" fmla="*/ 6 h 170"/>
                  <a:gd name="T8" fmla="*/ 240 w 1100"/>
                  <a:gd name="T9" fmla="*/ 14 h 170"/>
                  <a:gd name="T10" fmla="*/ 160 w 1100"/>
                  <a:gd name="T11" fmla="*/ 24 h 170"/>
                  <a:gd name="T12" fmla="*/ 124 w 1100"/>
                  <a:gd name="T13" fmla="*/ 30 h 170"/>
                  <a:gd name="T14" fmla="*/ 94 w 1100"/>
                  <a:gd name="T15" fmla="*/ 36 h 170"/>
                  <a:gd name="T16" fmla="*/ 66 w 1100"/>
                  <a:gd name="T17" fmla="*/ 42 h 170"/>
                  <a:gd name="T18" fmla="*/ 42 w 1100"/>
                  <a:gd name="T19" fmla="*/ 50 h 170"/>
                  <a:gd name="T20" fmla="*/ 24 w 1100"/>
                  <a:gd name="T21" fmla="*/ 58 h 170"/>
                  <a:gd name="T22" fmla="*/ 12 w 1100"/>
                  <a:gd name="T23" fmla="*/ 66 h 170"/>
                  <a:gd name="T24" fmla="*/ 4 w 1100"/>
                  <a:gd name="T25" fmla="*/ 76 h 170"/>
                  <a:gd name="T26" fmla="*/ 0 w 1100"/>
                  <a:gd name="T27" fmla="*/ 80 h 170"/>
                  <a:gd name="T28" fmla="*/ 0 w 1100"/>
                  <a:gd name="T29" fmla="*/ 84 h 170"/>
                  <a:gd name="T30" fmla="*/ 0 w 1100"/>
                  <a:gd name="T31" fmla="*/ 84 h 170"/>
                  <a:gd name="T32" fmla="*/ 0 w 1100"/>
                  <a:gd name="T33" fmla="*/ 88 h 170"/>
                  <a:gd name="T34" fmla="*/ 4 w 1100"/>
                  <a:gd name="T35" fmla="*/ 92 h 170"/>
                  <a:gd name="T36" fmla="*/ 12 w 1100"/>
                  <a:gd name="T37" fmla="*/ 100 h 170"/>
                  <a:gd name="T38" fmla="*/ 24 w 1100"/>
                  <a:gd name="T39" fmla="*/ 108 h 170"/>
                  <a:gd name="T40" fmla="*/ 42 w 1100"/>
                  <a:gd name="T41" fmla="*/ 116 h 170"/>
                  <a:gd name="T42" fmla="*/ 66 w 1100"/>
                  <a:gd name="T43" fmla="*/ 124 h 170"/>
                  <a:gd name="T44" fmla="*/ 94 w 1100"/>
                  <a:gd name="T45" fmla="*/ 130 h 170"/>
                  <a:gd name="T46" fmla="*/ 160 w 1100"/>
                  <a:gd name="T47" fmla="*/ 144 h 170"/>
                  <a:gd name="T48" fmla="*/ 240 w 1100"/>
                  <a:gd name="T49" fmla="*/ 154 h 170"/>
                  <a:gd name="T50" fmla="*/ 334 w 1100"/>
                  <a:gd name="T51" fmla="*/ 162 h 170"/>
                  <a:gd name="T52" fmla="*/ 438 w 1100"/>
                  <a:gd name="T53" fmla="*/ 168 h 170"/>
                  <a:gd name="T54" fmla="*/ 548 w 1100"/>
                  <a:gd name="T55" fmla="*/ 170 h 170"/>
                  <a:gd name="T56" fmla="*/ 548 w 1100"/>
                  <a:gd name="T57" fmla="*/ 170 h 170"/>
                  <a:gd name="T58" fmla="*/ 662 w 1100"/>
                  <a:gd name="T59" fmla="*/ 168 h 170"/>
                  <a:gd name="T60" fmla="*/ 766 w 1100"/>
                  <a:gd name="T61" fmla="*/ 162 h 170"/>
                  <a:gd name="T62" fmla="*/ 860 w 1100"/>
                  <a:gd name="T63" fmla="*/ 154 h 170"/>
                  <a:gd name="T64" fmla="*/ 940 w 1100"/>
                  <a:gd name="T65" fmla="*/ 144 h 170"/>
                  <a:gd name="T66" fmla="*/ 1008 w 1100"/>
                  <a:gd name="T67" fmla="*/ 130 h 170"/>
                  <a:gd name="T68" fmla="*/ 1034 w 1100"/>
                  <a:gd name="T69" fmla="*/ 124 h 170"/>
                  <a:gd name="T70" fmla="*/ 1058 w 1100"/>
                  <a:gd name="T71" fmla="*/ 116 h 170"/>
                  <a:gd name="T72" fmla="*/ 1076 w 1100"/>
                  <a:gd name="T73" fmla="*/ 108 h 170"/>
                  <a:gd name="T74" fmla="*/ 1090 w 1100"/>
                  <a:gd name="T75" fmla="*/ 100 h 170"/>
                  <a:gd name="T76" fmla="*/ 1098 w 1100"/>
                  <a:gd name="T77" fmla="*/ 92 h 170"/>
                  <a:gd name="T78" fmla="*/ 1100 w 1100"/>
                  <a:gd name="T79" fmla="*/ 88 h 170"/>
                  <a:gd name="T80" fmla="*/ 1100 w 1100"/>
                  <a:gd name="T81" fmla="*/ 84 h 170"/>
                  <a:gd name="T82" fmla="*/ 1100 w 1100"/>
                  <a:gd name="T83" fmla="*/ 84 h 170"/>
                  <a:gd name="T84" fmla="*/ 1100 w 1100"/>
                  <a:gd name="T85" fmla="*/ 80 h 170"/>
                  <a:gd name="T86" fmla="*/ 1098 w 1100"/>
                  <a:gd name="T87" fmla="*/ 76 h 170"/>
                  <a:gd name="T88" fmla="*/ 1090 w 1100"/>
                  <a:gd name="T89" fmla="*/ 66 h 170"/>
                  <a:gd name="T90" fmla="*/ 1076 w 1100"/>
                  <a:gd name="T91" fmla="*/ 58 h 170"/>
                  <a:gd name="T92" fmla="*/ 1058 w 1100"/>
                  <a:gd name="T93" fmla="*/ 50 h 170"/>
                  <a:gd name="T94" fmla="*/ 1034 w 1100"/>
                  <a:gd name="T95" fmla="*/ 42 h 170"/>
                  <a:gd name="T96" fmla="*/ 1008 w 1100"/>
                  <a:gd name="T97" fmla="*/ 36 h 170"/>
                  <a:gd name="T98" fmla="*/ 976 w 1100"/>
                  <a:gd name="T99" fmla="*/ 30 h 170"/>
                  <a:gd name="T100" fmla="*/ 940 w 1100"/>
                  <a:gd name="T101" fmla="*/ 24 h 170"/>
                  <a:gd name="T102" fmla="*/ 860 w 1100"/>
                  <a:gd name="T103" fmla="*/ 14 h 170"/>
                  <a:gd name="T104" fmla="*/ 766 w 1100"/>
                  <a:gd name="T105" fmla="*/ 6 h 170"/>
                  <a:gd name="T106" fmla="*/ 662 w 1100"/>
                  <a:gd name="T107" fmla="*/ 2 h 170"/>
                  <a:gd name="T108" fmla="*/ 548 w 110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0" h="170">
                    <a:moveTo>
                      <a:pt x="548" y="0"/>
                    </a:moveTo>
                    <a:lnTo>
                      <a:pt x="548" y="0"/>
                    </a:lnTo>
                    <a:lnTo>
                      <a:pt x="438" y="2"/>
                    </a:lnTo>
                    <a:lnTo>
                      <a:pt x="334" y="6"/>
                    </a:lnTo>
                    <a:lnTo>
                      <a:pt x="240" y="14"/>
                    </a:lnTo>
                    <a:lnTo>
                      <a:pt x="160" y="24"/>
                    </a:lnTo>
                    <a:lnTo>
                      <a:pt x="124" y="30"/>
                    </a:lnTo>
                    <a:lnTo>
                      <a:pt x="94" y="36"/>
                    </a:lnTo>
                    <a:lnTo>
                      <a:pt x="66" y="42"/>
                    </a:lnTo>
                    <a:lnTo>
                      <a:pt x="42" y="50"/>
                    </a:lnTo>
                    <a:lnTo>
                      <a:pt x="24" y="58"/>
                    </a:lnTo>
                    <a:lnTo>
                      <a:pt x="12" y="66"/>
                    </a:lnTo>
                    <a:lnTo>
                      <a:pt x="4" y="76"/>
                    </a:lnTo>
                    <a:lnTo>
                      <a:pt x="0" y="80"/>
                    </a:lnTo>
                    <a:lnTo>
                      <a:pt x="0" y="84"/>
                    </a:lnTo>
                    <a:lnTo>
                      <a:pt x="0" y="84"/>
                    </a:lnTo>
                    <a:lnTo>
                      <a:pt x="0" y="88"/>
                    </a:lnTo>
                    <a:lnTo>
                      <a:pt x="4" y="92"/>
                    </a:lnTo>
                    <a:lnTo>
                      <a:pt x="12" y="100"/>
                    </a:lnTo>
                    <a:lnTo>
                      <a:pt x="24" y="108"/>
                    </a:lnTo>
                    <a:lnTo>
                      <a:pt x="42" y="116"/>
                    </a:lnTo>
                    <a:lnTo>
                      <a:pt x="66" y="124"/>
                    </a:lnTo>
                    <a:lnTo>
                      <a:pt x="94" y="130"/>
                    </a:lnTo>
                    <a:lnTo>
                      <a:pt x="160" y="144"/>
                    </a:lnTo>
                    <a:lnTo>
                      <a:pt x="240" y="154"/>
                    </a:lnTo>
                    <a:lnTo>
                      <a:pt x="334" y="162"/>
                    </a:lnTo>
                    <a:lnTo>
                      <a:pt x="438" y="168"/>
                    </a:lnTo>
                    <a:lnTo>
                      <a:pt x="548" y="170"/>
                    </a:lnTo>
                    <a:lnTo>
                      <a:pt x="548" y="170"/>
                    </a:lnTo>
                    <a:lnTo>
                      <a:pt x="662" y="168"/>
                    </a:lnTo>
                    <a:lnTo>
                      <a:pt x="766" y="162"/>
                    </a:lnTo>
                    <a:lnTo>
                      <a:pt x="860" y="154"/>
                    </a:lnTo>
                    <a:lnTo>
                      <a:pt x="940" y="144"/>
                    </a:lnTo>
                    <a:lnTo>
                      <a:pt x="1008" y="130"/>
                    </a:lnTo>
                    <a:lnTo>
                      <a:pt x="1034" y="124"/>
                    </a:lnTo>
                    <a:lnTo>
                      <a:pt x="1058" y="116"/>
                    </a:lnTo>
                    <a:lnTo>
                      <a:pt x="1076" y="108"/>
                    </a:lnTo>
                    <a:lnTo>
                      <a:pt x="1090" y="100"/>
                    </a:lnTo>
                    <a:lnTo>
                      <a:pt x="1098" y="92"/>
                    </a:lnTo>
                    <a:lnTo>
                      <a:pt x="1100" y="88"/>
                    </a:lnTo>
                    <a:lnTo>
                      <a:pt x="1100" y="84"/>
                    </a:lnTo>
                    <a:lnTo>
                      <a:pt x="1100" y="84"/>
                    </a:lnTo>
                    <a:lnTo>
                      <a:pt x="1100" y="80"/>
                    </a:lnTo>
                    <a:lnTo>
                      <a:pt x="1098" y="76"/>
                    </a:lnTo>
                    <a:lnTo>
                      <a:pt x="1090" y="66"/>
                    </a:lnTo>
                    <a:lnTo>
                      <a:pt x="1076" y="58"/>
                    </a:lnTo>
                    <a:lnTo>
                      <a:pt x="1058" y="50"/>
                    </a:lnTo>
                    <a:lnTo>
                      <a:pt x="1034" y="42"/>
                    </a:lnTo>
                    <a:lnTo>
                      <a:pt x="1008" y="36"/>
                    </a:lnTo>
                    <a:lnTo>
                      <a:pt x="976" y="30"/>
                    </a:lnTo>
                    <a:lnTo>
                      <a:pt x="940" y="24"/>
                    </a:lnTo>
                    <a:lnTo>
                      <a:pt x="860" y="14"/>
                    </a:lnTo>
                    <a:lnTo>
                      <a:pt x="766" y="6"/>
                    </a:lnTo>
                    <a:lnTo>
                      <a:pt x="662" y="2"/>
                    </a:lnTo>
                    <a:lnTo>
                      <a:pt x="5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6" name="Freeform 784"/>
              <p:cNvSpPr>
                <a:spLocks noEditPoints="1"/>
              </p:cNvSpPr>
              <p:nvPr/>
            </p:nvSpPr>
            <p:spPr bwMode="auto">
              <a:xfrm>
                <a:off x="3185" y="3608"/>
                <a:ext cx="1096" cy="170"/>
              </a:xfrm>
              <a:custGeom>
                <a:avLst/>
                <a:gdLst>
                  <a:gd name="T0" fmla="*/ 546 w 1096"/>
                  <a:gd name="T1" fmla="*/ 170 h 170"/>
                  <a:gd name="T2" fmla="*/ 334 w 1096"/>
                  <a:gd name="T3" fmla="*/ 162 h 170"/>
                  <a:gd name="T4" fmla="*/ 160 w 1096"/>
                  <a:gd name="T5" fmla="*/ 144 h 170"/>
                  <a:gd name="T6" fmla="*/ 68 w 1096"/>
                  <a:gd name="T7" fmla="*/ 124 h 170"/>
                  <a:gd name="T8" fmla="*/ 26 w 1096"/>
                  <a:gd name="T9" fmla="*/ 108 h 170"/>
                  <a:gd name="T10" fmla="*/ 6 w 1096"/>
                  <a:gd name="T11" fmla="*/ 92 h 170"/>
                  <a:gd name="T12" fmla="*/ 2 w 1096"/>
                  <a:gd name="T13" fmla="*/ 84 h 170"/>
                  <a:gd name="T14" fmla="*/ 4 w 1096"/>
                  <a:gd name="T15" fmla="*/ 80 h 170"/>
                  <a:gd name="T16" fmla="*/ 14 w 1096"/>
                  <a:gd name="T17" fmla="*/ 66 h 170"/>
                  <a:gd name="T18" fmla="*/ 44 w 1096"/>
                  <a:gd name="T19" fmla="*/ 50 h 170"/>
                  <a:gd name="T20" fmla="*/ 94 w 1096"/>
                  <a:gd name="T21" fmla="*/ 36 h 170"/>
                  <a:gd name="T22" fmla="*/ 160 w 1096"/>
                  <a:gd name="T23" fmla="*/ 24 h 170"/>
                  <a:gd name="T24" fmla="*/ 334 w 1096"/>
                  <a:gd name="T25" fmla="*/ 6 h 170"/>
                  <a:gd name="T26" fmla="*/ 546 w 1096"/>
                  <a:gd name="T27" fmla="*/ 0 h 170"/>
                  <a:gd name="T28" fmla="*/ 658 w 1096"/>
                  <a:gd name="T29" fmla="*/ 2 h 170"/>
                  <a:gd name="T30" fmla="*/ 854 w 1096"/>
                  <a:gd name="T31" fmla="*/ 14 h 170"/>
                  <a:gd name="T32" fmla="*/ 970 w 1096"/>
                  <a:gd name="T33" fmla="*/ 30 h 170"/>
                  <a:gd name="T34" fmla="*/ 1030 w 1096"/>
                  <a:gd name="T35" fmla="*/ 44 h 170"/>
                  <a:gd name="T36" fmla="*/ 1070 w 1096"/>
                  <a:gd name="T37" fmla="*/ 58 h 170"/>
                  <a:gd name="T38" fmla="*/ 1092 w 1096"/>
                  <a:gd name="T39" fmla="*/ 76 h 170"/>
                  <a:gd name="T40" fmla="*/ 1094 w 1096"/>
                  <a:gd name="T41" fmla="*/ 84 h 170"/>
                  <a:gd name="T42" fmla="*/ 1094 w 1096"/>
                  <a:gd name="T43" fmla="*/ 88 h 170"/>
                  <a:gd name="T44" fmla="*/ 1084 w 1096"/>
                  <a:gd name="T45" fmla="*/ 100 h 170"/>
                  <a:gd name="T46" fmla="*/ 1052 w 1096"/>
                  <a:gd name="T47" fmla="*/ 116 h 170"/>
                  <a:gd name="T48" fmla="*/ 1002 w 1096"/>
                  <a:gd name="T49" fmla="*/ 130 h 170"/>
                  <a:gd name="T50" fmla="*/ 854 w 1096"/>
                  <a:gd name="T51" fmla="*/ 154 h 170"/>
                  <a:gd name="T52" fmla="*/ 658 w 1096"/>
                  <a:gd name="T53" fmla="*/ 168 h 170"/>
                  <a:gd name="T54" fmla="*/ 546 w 1096"/>
                  <a:gd name="T55" fmla="*/ 0 h 170"/>
                  <a:gd name="T56" fmla="*/ 436 w 1096"/>
                  <a:gd name="T57" fmla="*/ 2 h 170"/>
                  <a:gd name="T58" fmla="*/ 240 w 1096"/>
                  <a:gd name="T59" fmla="*/ 14 h 170"/>
                  <a:gd name="T60" fmla="*/ 124 w 1096"/>
                  <a:gd name="T61" fmla="*/ 30 h 170"/>
                  <a:gd name="T62" fmla="*/ 66 w 1096"/>
                  <a:gd name="T63" fmla="*/ 44 h 170"/>
                  <a:gd name="T64" fmla="*/ 24 w 1096"/>
                  <a:gd name="T65" fmla="*/ 58 h 170"/>
                  <a:gd name="T66" fmla="*/ 4 w 1096"/>
                  <a:gd name="T67" fmla="*/ 76 h 170"/>
                  <a:gd name="T68" fmla="*/ 0 w 1096"/>
                  <a:gd name="T69" fmla="*/ 84 h 170"/>
                  <a:gd name="T70" fmla="*/ 2 w 1096"/>
                  <a:gd name="T71" fmla="*/ 88 h 170"/>
                  <a:gd name="T72" fmla="*/ 12 w 1096"/>
                  <a:gd name="T73" fmla="*/ 100 h 170"/>
                  <a:gd name="T74" fmla="*/ 42 w 1096"/>
                  <a:gd name="T75" fmla="*/ 116 h 170"/>
                  <a:gd name="T76" fmla="*/ 92 w 1096"/>
                  <a:gd name="T77" fmla="*/ 130 h 170"/>
                  <a:gd name="T78" fmla="*/ 240 w 1096"/>
                  <a:gd name="T79" fmla="*/ 154 h 170"/>
                  <a:gd name="T80" fmla="*/ 436 w 1096"/>
                  <a:gd name="T81" fmla="*/ 168 h 170"/>
                  <a:gd name="T82" fmla="*/ 546 w 1096"/>
                  <a:gd name="T83" fmla="*/ 170 h 170"/>
                  <a:gd name="T84" fmla="*/ 762 w 1096"/>
                  <a:gd name="T85" fmla="*/ 162 h 170"/>
                  <a:gd name="T86" fmla="*/ 936 w 1096"/>
                  <a:gd name="T87" fmla="*/ 144 h 170"/>
                  <a:gd name="T88" fmla="*/ 1030 w 1096"/>
                  <a:gd name="T89" fmla="*/ 124 h 170"/>
                  <a:gd name="T90" fmla="*/ 1072 w 1096"/>
                  <a:gd name="T91" fmla="*/ 108 h 170"/>
                  <a:gd name="T92" fmla="*/ 1094 w 1096"/>
                  <a:gd name="T93" fmla="*/ 92 h 170"/>
                  <a:gd name="T94" fmla="*/ 1096 w 1096"/>
                  <a:gd name="T95" fmla="*/ 84 h 170"/>
                  <a:gd name="T96" fmla="*/ 1096 w 1096"/>
                  <a:gd name="T97" fmla="*/ 80 h 170"/>
                  <a:gd name="T98" fmla="*/ 1086 w 1096"/>
                  <a:gd name="T99" fmla="*/ 66 h 170"/>
                  <a:gd name="T100" fmla="*/ 1054 w 1096"/>
                  <a:gd name="T101" fmla="*/ 50 h 170"/>
                  <a:gd name="T102" fmla="*/ 1004 w 1096"/>
                  <a:gd name="T103" fmla="*/ 36 h 170"/>
                  <a:gd name="T104" fmla="*/ 936 w 1096"/>
                  <a:gd name="T105" fmla="*/ 24 h 170"/>
                  <a:gd name="T106" fmla="*/ 762 w 1096"/>
                  <a:gd name="T107" fmla="*/ 6 h 170"/>
                  <a:gd name="T108" fmla="*/ 546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170"/>
                    </a:moveTo>
                    <a:lnTo>
                      <a:pt x="546" y="170"/>
                    </a:lnTo>
                    <a:lnTo>
                      <a:pt x="436" y="168"/>
                    </a:lnTo>
                    <a:lnTo>
                      <a:pt x="334" y="162"/>
                    </a:lnTo>
                    <a:lnTo>
                      <a:pt x="242" y="154"/>
                    </a:lnTo>
                    <a:lnTo>
                      <a:pt x="160"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2" y="14"/>
                    </a:lnTo>
                    <a:lnTo>
                      <a:pt x="334" y="6"/>
                    </a:lnTo>
                    <a:lnTo>
                      <a:pt x="436" y="2"/>
                    </a:lnTo>
                    <a:lnTo>
                      <a:pt x="546" y="0"/>
                    </a:lnTo>
                    <a:lnTo>
                      <a:pt x="546" y="0"/>
                    </a:lnTo>
                    <a:lnTo>
                      <a:pt x="658" y="2"/>
                    </a:lnTo>
                    <a:lnTo>
                      <a:pt x="762" y="6"/>
                    </a:lnTo>
                    <a:lnTo>
                      <a:pt x="854" y="14"/>
                    </a:lnTo>
                    <a:lnTo>
                      <a:pt x="936" y="24"/>
                    </a:lnTo>
                    <a:lnTo>
                      <a:pt x="970" y="30"/>
                    </a:lnTo>
                    <a:lnTo>
                      <a:pt x="1002" y="36"/>
                    </a:lnTo>
                    <a:lnTo>
                      <a:pt x="1030" y="44"/>
                    </a:lnTo>
                    <a:lnTo>
                      <a:pt x="1052" y="50"/>
                    </a:lnTo>
                    <a:lnTo>
                      <a:pt x="1070" y="58"/>
                    </a:lnTo>
                    <a:lnTo>
                      <a:pt x="1084" y="66"/>
                    </a:lnTo>
                    <a:lnTo>
                      <a:pt x="1092" y="76"/>
                    </a:lnTo>
                    <a:lnTo>
                      <a:pt x="1094" y="80"/>
                    </a:lnTo>
                    <a:lnTo>
                      <a:pt x="1094" y="84"/>
                    </a:lnTo>
                    <a:lnTo>
                      <a:pt x="1094" y="84"/>
                    </a:lnTo>
                    <a:lnTo>
                      <a:pt x="1094" y="88"/>
                    </a:lnTo>
                    <a:lnTo>
                      <a:pt x="1092" y="92"/>
                    </a:lnTo>
                    <a:lnTo>
                      <a:pt x="1084" y="100"/>
                    </a:lnTo>
                    <a:lnTo>
                      <a:pt x="1070" y="108"/>
                    </a:lnTo>
                    <a:lnTo>
                      <a:pt x="1052" y="116"/>
                    </a:lnTo>
                    <a:lnTo>
                      <a:pt x="1030" y="124"/>
                    </a:lnTo>
                    <a:lnTo>
                      <a:pt x="1002" y="130"/>
                    </a:lnTo>
                    <a:lnTo>
                      <a:pt x="936" y="144"/>
                    </a:lnTo>
                    <a:lnTo>
                      <a:pt x="854" y="154"/>
                    </a:lnTo>
                    <a:lnTo>
                      <a:pt x="762" y="162"/>
                    </a:lnTo>
                    <a:lnTo>
                      <a:pt x="658" y="168"/>
                    </a:lnTo>
                    <a:lnTo>
                      <a:pt x="546" y="170"/>
                    </a:lnTo>
                    <a:close/>
                    <a:moveTo>
                      <a:pt x="546" y="0"/>
                    </a:moveTo>
                    <a:lnTo>
                      <a:pt x="546" y="0"/>
                    </a:lnTo>
                    <a:lnTo>
                      <a:pt x="436" y="2"/>
                    </a:lnTo>
                    <a:lnTo>
                      <a:pt x="332" y="6"/>
                    </a:lnTo>
                    <a:lnTo>
                      <a:pt x="240" y="14"/>
                    </a:lnTo>
                    <a:lnTo>
                      <a:pt x="160"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60" y="144"/>
                    </a:lnTo>
                    <a:lnTo>
                      <a:pt x="240" y="154"/>
                    </a:lnTo>
                    <a:lnTo>
                      <a:pt x="332" y="162"/>
                    </a:lnTo>
                    <a:lnTo>
                      <a:pt x="436" y="168"/>
                    </a:lnTo>
                    <a:lnTo>
                      <a:pt x="546" y="170"/>
                    </a:lnTo>
                    <a:lnTo>
                      <a:pt x="546" y="170"/>
                    </a:lnTo>
                    <a:lnTo>
                      <a:pt x="658" y="168"/>
                    </a:lnTo>
                    <a:lnTo>
                      <a:pt x="762" y="162"/>
                    </a:lnTo>
                    <a:lnTo>
                      <a:pt x="856" y="154"/>
                    </a:lnTo>
                    <a:lnTo>
                      <a:pt x="936" y="144"/>
                    </a:lnTo>
                    <a:lnTo>
                      <a:pt x="1004" y="130"/>
                    </a:lnTo>
                    <a:lnTo>
                      <a:pt x="1030" y="124"/>
                    </a:lnTo>
                    <a:lnTo>
                      <a:pt x="1054" y="116"/>
                    </a:lnTo>
                    <a:lnTo>
                      <a:pt x="1072" y="108"/>
                    </a:lnTo>
                    <a:lnTo>
                      <a:pt x="1086" y="100"/>
                    </a:lnTo>
                    <a:lnTo>
                      <a:pt x="1094" y="92"/>
                    </a:lnTo>
                    <a:lnTo>
                      <a:pt x="1096" y="88"/>
                    </a:lnTo>
                    <a:lnTo>
                      <a:pt x="1096" y="84"/>
                    </a:lnTo>
                    <a:lnTo>
                      <a:pt x="1096" y="84"/>
                    </a:lnTo>
                    <a:lnTo>
                      <a:pt x="1096" y="80"/>
                    </a:lnTo>
                    <a:lnTo>
                      <a:pt x="1094" y="76"/>
                    </a:lnTo>
                    <a:lnTo>
                      <a:pt x="1086" y="66"/>
                    </a:lnTo>
                    <a:lnTo>
                      <a:pt x="1072" y="58"/>
                    </a:lnTo>
                    <a:lnTo>
                      <a:pt x="1054" y="50"/>
                    </a:lnTo>
                    <a:lnTo>
                      <a:pt x="1030" y="44"/>
                    </a:lnTo>
                    <a:lnTo>
                      <a:pt x="1004" y="36"/>
                    </a:lnTo>
                    <a:lnTo>
                      <a:pt x="972" y="30"/>
                    </a:lnTo>
                    <a:lnTo>
                      <a:pt x="936" y="24"/>
                    </a:lnTo>
                    <a:lnTo>
                      <a:pt x="856" y="14"/>
                    </a:lnTo>
                    <a:lnTo>
                      <a:pt x="762" y="6"/>
                    </a:lnTo>
                    <a:lnTo>
                      <a:pt x="658" y="2"/>
                    </a:lnTo>
                    <a:lnTo>
                      <a:pt x="54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7" name="Freeform 785"/>
              <p:cNvSpPr>
                <a:spLocks/>
              </p:cNvSpPr>
              <p:nvPr/>
            </p:nvSpPr>
            <p:spPr bwMode="auto">
              <a:xfrm>
                <a:off x="3187" y="3608"/>
                <a:ext cx="1092" cy="170"/>
              </a:xfrm>
              <a:custGeom>
                <a:avLst/>
                <a:gdLst>
                  <a:gd name="T0" fmla="*/ 544 w 1092"/>
                  <a:gd name="T1" fmla="*/ 170 h 170"/>
                  <a:gd name="T2" fmla="*/ 544 w 1092"/>
                  <a:gd name="T3" fmla="*/ 170 h 170"/>
                  <a:gd name="T4" fmla="*/ 434 w 1092"/>
                  <a:gd name="T5" fmla="*/ 168 h 170"/>
                  <a:gd name="T6" fmla="*/ 332 w 1092"/>
                  <a:gd name="T7" fmla="*/ 162 h 170"/>
                  <a:gd name="T8" fmla="*/ 240 w 1092"/>
                  <a:gd name="T9" fmla="*/ 154 h 170"/>
                  <a:gd name="T10" fmla="*/ 158 w 1092"/>
                  <a:gd name="T11" fmla="*/ 144 h 170"/>
                  <a:gd name="T12" fmla="*/ 92 w 1092"/>
                  <a:gd name="T13" fmla="*/ 130 h 170"/>
                  <a:gd name="T14" fmla="*/ 66 w 1092"/>
                  <a:gd name="T15" fmla="*/ 124 h 170"/>
                  <a:gd name="T16" fmla="*/ 42 w 1092"/>
                  <a:gd name="T17" fmla="*/ 116 h 170"/>
                  <a:gd name="T18" fmla="*/ 24 w 1092"/>
                  <a:gd name="T19" fmla="*/ 108 h 170"/>
                  <a:gd name="T20" fmla="*/ 12 w 1092"/>
                  <a:gd name="T21" fmla="*/ 100 h 170"/>
                  <a:gd name="T22" fmla="*/ 4 w 1092"/>
                  <a:gd name="T23" fmla="*/ 92 h 170"/>
                  <a:gd name="T24" fmla="*/ 2 w 1092"/>
                  <a:gd name="T25" fmla="*/ 88 h 170"/>
                  <a:gd name="T26" fmla="*/ 0 w 1092"/>
                  <a:gd name="T27" fmla="*/ 84 h 170"/>
                  <a:gd name="T28" fmla="*/ 0 w 1092"/>
                  <a:gd name="T29" fmla="*/ 84 h 170"/>
                  <a:gd name="T30" fmla="*/ 2 w 1092"/>
                  <a:gd name="T31" fmla="*/ 80 h 170"/>
                  <a:gd name="T32" fmla="*/ 4 w 1092"/>
                  <a:gd name="T33" fmla="*/ 76 h 170"/>
                  <a:gd name="T34" fmla="*/ 12 w 1092"/>
                  <a:gd name="T35" fmla="*/ 66 h 170"/>
                  <a:gd name="T36" fmla="*/ 24 w 1092"/>
                  <a:gd name="T37" fmla="*/ 58 h 170"/>
                  <a:gd name="T38" fmla="*/ 42 w 1092"/>
                  <a:gd name="T39" fmla="*/ 50 h 170"/>
                  <a:gd name="T40" fmla="*/ 66 w 1092"/>
                  <a:gd name="T41" fmla="*/ 44 h 170"/>
                  <a:gd name="T42" fmla="*/ 92 w 1092"/>
                  <a:gd name="T43" fmla="*/ 36 h 170"/>
                  <a:gd name="T44" fmla="*/ 124 w 1092"/>
                  <a:gd name="T45" fmla="*/ 30 h 170"/>
                  <a:gd name="T46" fmla="*/ 158 w 1092"/>
                  <a:gd name="T47" fmla="*/ 24 h 170"/>
                  <a:gd name="T48" fmla="*/ 240 w 1092"/>
                  <a:gd name="T49" fmla="*/ 14 h 170"/>
                  <a:gd name="T50" fmla="*/ 332 w 1092"/>
                  <a:gd name="T51" fmla="*/ 6 h 170"/>
                  <a:gd name="T52" fmla="*/ 434 w 1092"/>
                  <a:gd name="T53" fmla="*/ 2 h 170"/>
                  <a:gd name="T54" fmla="*/ 544 w 1092"/>
                  <a:gd name="T55" fmla="*/ 0 h 170"/>
                  <a:gd name="T56" fmla="*/ 544 w 1092"/>
                  <a:gd name="T57" fmla="*/ 0 h 170"/>
                  <a:gd name="T58" fmla="*/ 656 w 1092"/>
                  <a:gd name="T59" fmla="*/ 2 h 170"/>
                  <a:gd name="T60" fmla="*/ 760 w 1092"/>
                  <a:gd name="T61" fmla="*/ 6 h 170"/>
                  <a:gd name="T62" fmla="*/ 852 w 1092"/>
                  <a:gd name="T63" fmla="*/ 14 h 170"/>
                  <a:gd name="T64" fmla="*/ 934 w 1092"/>
                  <a:gd name="T65" fmla="*/ 24 h 170"/>
                  <a:gd name="T66" fmla="*/ 968 w 1092"/>
                  <a:gd name="T67" fmla="*/ 30 h 170"/>
                  <a:gd name="T68" fmla="*/ 1000 w 1092"/>
                  <a:gd name="T69" fmla="*/ 36 h 170"/>
                  <a:gd name="T70" fmla="*/ 1028 w 1092"/>
                  <a:gd name="T71" fmla="*/ 44 h 170"/>
                  <a:gd name="T72" fmla="*/ 1050 w 1092"/>
                  <a:gd name="T73" fmla="*/ 50 h 170"/>
                  <a:gd name="T74" fmla="*/ 1068 w 1092"/>
                  <a:gd name="T75" fmla="*/ 58 h 170"/>
                  <a:gd name="T76" fmla="*/ 1082 w 1092"/>
                  <a:gd name="T77" fmla="*/ 66 h 170"/>
                  <a:gd name="T78" fmla="*/ 1090 w 1092"/>
                  <a:gd name="T79" fmla="*/ 76 h 170"/>
                  <a:gd name="T80" fmla="*/ 1092 w 1092"/>
                  <a:gd name="T81" fmla="*/ 80 h 170"/>
                  <a:gd name="T82" fmla="*/ 1092 w 1092"/>
                  <a:gd name="T83" fmla="*/ 84 h 170"/>
                  <a:gd name="T84" fmla="*/ 1092 w 1092"/>
                  <a:gd name="T85" fmla="*/ 84 h 170"/>
                  <a:gd name="T86" fmla="*/ 1092 w 1092"/>
                  <a:gd name="T87" fmla="*/ 88 h 170"/>
                  <a:gd name="T88" fmla="*/ 1090 w 1092"/>
                  <a:gd name="T89" fmla="*/ 92 h 170"/>
                  <a:gd name="T90" fmla="*/ 1082 w 1092"/>
                  <a:gd name="T91" fmla="*/ 100 h 170"/>
                  <a:gd name="T92" fmla="*/ 1068 w 1092"/>
                  <a:gd name="T93" fmla="*/ 108 h 170"/>
                  <a:gd name="T94" fmla="*/ 1050 w 1092"/>
                  <a:gd name="T95" fmla="*/ 116 h 170"/>
                  <a:gd name="T96" fmla="*/ 1028 w 1092"/>
                  <a:gd name="T97" fmla="*/ 124 h 170"/>
                  <a:gd name="T98" fmla="*/ 1000 w 1092"/>
                  <a:gd name="T99" fmla="*/ 130 h 170"/>
                  <a:gd name="T100" fmla="*/ 934 w 1092"/>
                  <a:gd name="T101" fmla="*/ 144 h 170"/>
                  <a:gd name="T102" fmla="*/ 852 w 1092"/>
                  <a:gd name="T103" fmla="*/ 154 h 170"/>
                  <a:gd name="T104" fmla="*/ 760 w 1092"/>
                  <a:gd name="T105" fmla="*/ 162 h 170"/>
                  <a:gd name="T106" fmla="*/ 656 w 1092"/>
                  <a:gd name="T107" fmla="*/ 168 h 170"/>
                  <a:gd name="T108" fmla="*/ 544 w 109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170"/>
                    </a:moveTo>
                    <a:lnTo>
                      <a:pt x="544" y="170"/>
                    </a:lnTo>
                    <a:lnTo>
                      <a:pt x="434" y="168"/>
                    </a:lnTo>
                    <a:lnTo>
                      <a:pt x="332" y="162"/>
                    </a:lnTo>
                    <a:lnTo>
                      <a:pt x="240" y="154"/>
                    </a:lnTo>
                    <a:lnTo>
                      <a:pt x="158"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40" y="14"/>
                    </a:lnTo>
                    <a:lnTo>
                      <a:pt x="332" y="6"/>
                    </a:lnTo>
                    <a:lnTo>
                      <a:pt x="434" y="2"/>
                    </a:lnTo>
                    <a:lnTo>
                      <a:pt x="544" y="0"/>
                    </a:lnTo>
                    <a:lnTo>
                      <a:pt x="544" y="0"/>
                    </a:lnTo>
                    <a:lnTo>
                      <a:pt x="656" y="2"/>
                    </a:lnTo>
                    <a:lnTo>
                      <a:pt x="760" y="6"/>
                    </a:lnTo>
                    <a:lnTo>
                      <a:pt x="852" y="14"/>
                    </a:lnTo>
                    <a:lnTo>
                      <a:pt x="934" y="24"/>
                    </a:lnTo>
                    <a:lnTo>
                      <a:pt x="968" y="30"/>
                    </a:lnTo>
                    <a:lnTo>
                      <a:pt x="1000" y="36"/>
                    </a:lnTo>
                    <a:lnTo>
                      <a:pt x="1028" y="44"/>
                    </a:lnTo>
                    <a:lnTo>
                      <a:pt x="1050" y="50"/>
                    </a:lnTo>
                    <a:lnTo>
                      <a:pt x="1068" y="58"/>
                    </a:lnTo>
                    <a:lnTo>
                      <a:pt x="1082" y="66"/>
                    </a:lnTo>
                    <a:lnTo>
                      <a:pt x="1090" y="76"/>
                    </a:lnTo>
                    <a:lnTo>
                      <a:pt x="1092" y="80"/>
                    </a:lnTo>
                    <a:lnTo>
                      <a:pt x="1092" y="84"/>
                    </a:lnTo>
                    <a:lnTo>
                      <a:pt x="1092" y="84"/>
                    </a:lnTo>
                    <a:lnTo>
                      <a:pt x="1092" y="88"/>
                    </a:lnTo>
                    <a:lnTo>
                      <a:pt x="1090" y="92"/>
                    </a:lnTo>
                    <a:lnTo>
                      <a:pt x="1082" y="100"/>
                    </a:lnTo>
                    <a:lnTo>
                      <a:pt x="1068" y="108"/>
                    </a:lnTo>
                    <a:lnTo>
                      <a:pt x="1050" y="116"/>
                    </a:lnTo>
                    <a:lnTo>
                      <a:pt x="1028" y="124"/>
                    </a:lnTo>
                    <a:lnTo>
                      <a:pt x="1000" y="130"/>
                    </a:lnTo>
                    <a:lnTo>
                      <a:pt x="934" y="144"/>
                    </a:lnTo>
                    <a:lnTo>
                      <a:pt x="852" y="154"/>
                    </a:lnTo>
                    <a:lnTo>
                      <a:pt x="760" y="162"/>
                    </a:lnTo>
                    <a:lnTo>
                      <a:pt x="656" y="168"/>
                    </a:lnTo>
                    <a:lnTo>
                      <a:pt x="544"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8" name="Freeform 786"/>
              <p:cNvSpPr>
                <a:spLocks/>
              </p:cNvSpPr>
              <p:nvPr/>
            </p:nvSpPr>
            <p:spPr bwMode="auto">
              <a:xfrm>
                <a:off x="3185" y="3608"/>
                <a:ext cx="1096" cy="170"/>
              </a:xfrm>
              <a:custGeom>
                <a:avLst/>
                <a:gdLst>
                  <a:gd name="T0" fmla="*/ 546 w 1096"/>
                  <a:gd name="T1" fmla="*/ 0 h 170"/>
                  <a:gd name="T2" fmla="*/ 546 w 1096"/>
                  <a:gd name="T3" fmla="*/ 0 h 170"/>
                  <a:gd name="T4" fmla="*/ 436 w 1096"/>
                  <a:gd name="T5" fmla="*/ 2 h 170"/>
                  <a:gd name="T6" fmla="*/ 332 w 1096"/>
                  <a:gd name="T7" fmla="*/ 6 h 170"/>
                  <a:gd name="T8" fmla="*/ 240 w 1096"/>
                  <a:gd name="T9" fmla="*/ 14 h 170"/>
                  <a:gd name="T10" fmla="*/ 160 w 1096"/>
                  <a:gd name="T11" fmla="*/ 24 h 170"/>
                  <a:gd name="T12" fmla="*/ 124 w 1096"/>
                  <a:gd name="T13" fmla="*/ 30 h 170"/>
                  <a:gd name="T14" fmla="*/ 92 w 1096"/>
                  <a:gd name="T15" fmla="*/ 36 h 170"/>
                  <a:gd name="T16" fmla="*/ 66 w 1096"/>
                  <a:gd name="T17" fmla="*/ 44 h 170"/>
                  <a:gd name="T18" fmla="*/ 42 w 1096"/>
                  <a:gd name="T19" fmla="*/ 50 h 170"/>
                  <a:gd name="T20" fmla="*/ 24 w 1096"/>
                  <a:gd name="T21" fmla="*/ 58 h 170"/>
                  <a:gd name="T22" fmla="*/ 12 w 1096"/>
                  <a:gd name="T23" fmla="*/ 66 h 170"/>
                  <a:gd name="T24" fmla="*/ 4 w 1096"/>
                  <a:gd name="T25" fmla="*/ 76 h 170"/>
                  <a:gd name="T26" fmla="*/ 2 w 1096"/>
                  <a:gd name="T27" fmla="*/ 80 h 170"/>
                  <a:gd name="T28" fmla="*/ 0 w 1096"/>
                  <a:gd name="T29" fmla="*/ 84 h 170"/>
                  <a:gd name="T30" fmla="*/ 0 w 1096"/>
                  <a:gd name="T31" fmla="*/ 84 h 170"/>
                  <a:gd name="T32" fmla="*/ 2 w 1096"/>
                  <a:gd name="T33" fmla="*/ 88 h 170"/>
                  <a:gd name="T34" fmla="*/ 4 w 1096"/>
                  <a:gd name="T35" fmla="*/ 92 h 170"/>
                  <a:gd name="T36" fmla="*/ 12 w 1096"/>
                  <a:gd name="T37" fmla="*/ 100 h 170"/>
                  <a:gd name="T38" fmla="*/ 24 w 1096"/>
                  <a:gd name="T39" fmla="*/ 108 h 170"/>
                  <a:gd name="T40" fmla="*/ 42 w 1096"/>
                  <a:gd name="T41" fmla="*/ 116 h 170"/>
                  <a:gd name="T42" fmla="*/ 66 w 1096"/>
                  <a:gd name="T43" fmla="*/ 124 h 170"/>
                  <a:gd name="T44" fmla="*/ 92 w 1096"/>
                  <a:gd name="T45" fmla="*/ 130 h 170"/>
                  <a:gd name="T46" fmla="*/ 160 w 1096"/>
                  <a:gd name="T47" fmla="*/ 144 h 170"/>
                  <a:gd name="T48" fmla="*/ 240 w 1096"/>
                  <a:gd name="T49" fmla="*/ 154 h 170"/>
                  <a:gd name="T50" fmla="*/ 332 w 1096"/>
                  <a:gd name="T51" fmla="*/ 162 h 170"/>
                  <a:gd name="T52" fmla="*/ 436 w 1096"/>
                  <a:gd name="T53" fmla="*/ 168 h 170"/>
                  <a:gd name="T54" fmla="*/ 546 w 1096"/>
                  <a:gd name="T55" fmla="*/ 170 h 170"/>
                  <a:gd name="T56" fmla="*/ 546 w 1096"/>
                  <a:gd name="T57" fmla="*/ 170 h 170"/>
                  <a:gd name="T58" fmla="*/ 658 w 1096"/>
                  <a:gd name="T59" fmla="*/ 168 h 170"/>
                  <a:gd name="T60" fmla="*/ 762 w 1096"/>
                  <a:gd name="T61" fmla="*/ 162 h 170"/>
                  <a:gd name="T62" fmla="*/ 856 w 1096"/>
                  <a:gd name="T63" fmla="*/ 154 h 170"/>
                  <a:gd name="T64" fmla="*/ 936 w 1096"/>
                  <a:gd name="T65" fmla="*/ 144 h 170"/>
                  <a:gd name="T66" fmla="*/ 1004 w 1096"/>
                  <a:gd name="T67" fmla="*/ 130 h 170"/>
                  <a:gd name="T68" fmla="*/ 1030 w 1096"/>
                  <a:gd name="T69" fmla="*/ 124 h 170"/>
                  <a:gd name="T70" fmla="*/ 1054 w 1096"/>
                  <a:gd name="T71" fmla="*/ 116 h 170"/>
                  <a:gd name="T72" fmla="*/ 1072 w 1096"/>
                  <a:gd name="T73" fmla="*/ 108 h 170"/>
                  <a:gd name="T74" fmla="*/ 1086 w 1096"/>
                  <a:gd name="T75" fmla="*/ 100 h 170"/>
                  <a:gd name="T76" fmla="*/ 1094 w 1096"/>
                  <a:gd name="T77" fmla="*/ 92 h 170"/>
                  <a:gd name="T78" fmla="*/ 1096 w 1096"/>
                  <a:gd name="T79" fmla="*/ 88 h 170"/>
                  <a:gd name="T80" fmla="*/ 1096 w 1096"/>
                  <a:gd name="T81" fmla="*/ 84 h 170"/>
                  <a:gd name="T82" fmla="*/ 1096 w 1096"/>
                  <a:gd name="T83" fmla="*/ 84 h 170"/>
                  <a:gd name="T84" fmla="*/ 1096 w 1096"/>
                  <a:gd name="T85" fmla="*/ 80 h 170"/>
                  <a:gd name="T86" fmla="*/ 1094 w 1096"/>
                  <a:gd name="T87" fmla="*/ 76 h 170"/>
                  <a:gd name="T88" fmla="*/ 1086 w 1096"/>
                  <a:gd name="T89" fmla="*/ 66 h 170"/>
                  <a:gd name="T90" fmla="*/ 1072 w 1096"/>
                  <a:gd name="T91" fmla="*/ 58 h 170"/>
                  <a:gd name="T92" fmla="*/ 1054 w 1096"/>
                  <a:gd name="T93" fmla="*/ 50 h 170"/>
                  <a:gd name="T94" fmla="*/ 1030 w 1096"/>
                  <a:gd name="T95" fmla="*/ 44 h 170"/>
                  <a:gd name="T96" fmla="*/ 1004 w 1096"/>
                  <a:gd name="T97" fmla="*/ 36 h 170"/>
                  <a:gd name="T98" fmla="*/ 972 w 1096"/>
                  <a:gd name="T99" fmla="*/ 30 h 170"/>
                  <a:gd name="T100" fmla="*/ 936 w 1096"/>
                  <a:gd name="T101" fmla="*/ 24 h 170"/>
                  <a:gd name="T102" fmla="*/ 856 w 1096"/>
                  <a:gd name="T103" fmla="*/ 14 h 170"/>
                  <a:gd name="T104" fmla="*/ 762 w 1096"/>
                  <a:gd name="T105" fmla="*/ 6 h 170"/>
                  <a:gd name="T106" fmla="*/ 658 w 1096"/>
                  <a:gd name="T107" fmla="*/ 2 h 170"/>
                  <a:gd name="T108" fmla="*/ 546 w 109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6" h="170">
                    <a:moveTo>
                      <a:pt x="546" y="0"/>
                    </a:moveTo>
                    <a:lnTo>
                      <a:pt x="546" y="0"/>
                    </a:lnTo>
                    <a:lnTo>
                      <a:pt x="436" y="2"/>
                    </a:lnTo>
                    <a:lnTo>
                      <a:pt x="332" y="6"/>
                    </a:lnTo>
                    <a:lnTo>
                      <a:pt x="240" y="14"/>
                    </a:lnTo>
                    <a:lnTo>
                      <a:pt x="160"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60" y="144"/>
                    </a:lnTo>
                    <a:lnTo>
                      <a:pt x="240" y="154"/>
                    </a:lnTo>
                    <a:lnTo>
                      <a:pt x="332" y="162"/>
                    </a:lnTo>
                    <a:lnTo>
                      <a:pt x="436" y="168"/>
                    </a:lnTo>
                    <a:lnTo>
                      <a:pt x="546" y="170"/>
                    </a:lnTo>
                    <a:lnTo>
                      <a:pt x="546" y="170"/>
                    </a:lnTo>
                    <a:lnTo>
                      <a:pt x="658" y="168"/>
                    </a:lnTo>
                    <a:lnTo>
                      <a:pt x="762" y="162"/>
                    </a:lnTo>
                    <a:lnTo>
                      <a:pt x="856" y="154"/>
                    </a:lnTo>
                    <a:lnTo>
                      <a:pt x="936" y="144"/>
                    </a:lnTo>
                    <a:lnTo>
                      <a:pt x="1004" y="130"/>
                    </a:lnTo>
                    <a:lnTo>
                      <a:pt x="1030" y="124"/>
                    </a:lnTo>
                    <a:lnTo>
                      <a:pt x="1054" y="116"/>
                    </a:lnTo>
                    <a:lnTo>
                      <a:pt x="1072" y="108"/>
                    </a:lnTo>
                    <a:lnTo>
                      <a:pt x="1086" y="100"/>
                    </a:lnTo>
                    <a:lnTo>
                      <a:pt x="1094" y="92"/>
                    </a:lnTo>
                    <a:lnTo>
                      <a:pt x="1096" y="88"/>
                    </a:lnTo>
                    <a:lnTo>
                      <a:pt x="1096" y="84"/>
                    </a:lnTo>
                    <a:lnTo>
                      <a:pt x="1096" y="84"/>
                    </a:lnTo>
                    <a:lnTo>
                      <a:pt x="1096" y="80"/>
                    </a:lnTo>
                    <a:lnTo>
                      <a:pt x="1094" y="76"/>
                    </a:lnTo>
                    <a:lnTo>
                      <a:pt x="1086" y="66"/>
                    </a:lnTo>
                    <a:lnTo>
                      <a:pt x="1072" y="58"/>
                    </a:lnTo>
                    <a:lnTo>
                      <a:pt x="1054" y="50"/>
                    </a:lnTo>
                    <a:lnTo>
                      <a:pt x="1030" y="44"/>
                    </a:lnTo>
                    <a:lnTo>
                      <a:pt x="1004" y="36"/>
                    </a:lnTo>
                    <a:lnTo>
                      <a:pt x="972" y="30"/>
                    </a:lnTo>
                    <a:lnTo>
                      <a:pt x="936" y="24"/>
                    </a:lnTo>
                    <a:lnTo>
                      <a:pt x="856" y="14"/>
                    </a:lnTo>
                    <a:lnTo>
                      <a:pt x="762" y="6"/>
                    </a:lnTo>
                    <a:lnTo>
                      <a:pt x="658" y="2"/>
                    </a:lnTo>
                    <a:lnTo>
                      <a:pt x="5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9" name="Freeform 787"/>
              <p:cNvSpPr>
                <a:spLocks noEditPoints="1"/>
              </p:cNvSpPr>
              <p:nvPr/>
            </p:nvSpPr>
            <p:spPr bwMode="auto">
              <a:xfrm>
                <a:off x="3187" y="3608"/>
                <a:ext cx="1092" cy="170"/>
              </a:xfrm>
              <a:custGeom>
                <a:avLst/>
                <a:gdLst>
                  <a:gd name="T0" fmla="*/ 544 w 1092"/>
                  <a:gd name="T1" fmla="*/ 168 h 170"/>
                  <a:gd name="T2" fmla="*/ 332 w 1092"/>
                  <a:gd name="T3" fmla="*/ 162 h 170"/>
                  <a:gd name="T4" fmla="*/ 160 w 1092"/>
                  <a:gd name="T5" fmla="*/ 144 h 170"/>
                  <a:gd name="T6" fmla="*/ 68 w 1092"/>
                  <a:gd name="T7" fmla="*/ 124 h 170"/>
                  <a:gd name="T8" fmla="*/ 26 w 1092"/>
                  <a:gd name="T9" fmla="*/ 108 h 170"/>
                  <a:gd name="T10" fmla="*/ 6 w 1092"/>
                  <a:gd name="T11" fmla="*/ 92 h 170"/>
                  <a:gd name="T12" fmla="*/ 2 w 1092"/>
                  <a:gd name="T13" fmla="*/ 84 h 170"/>
                  <a:gd name="T14" fmla="*/ 4 w 1092"/>
                  <a:gd name="T15" fmla="*/ 80 h 170"/>
                  <a:gd name="T16" fmla="*/ 14 w 1092"/>
                  <a:gd name="T17" fmla="*/ 66 h 170"/>
                  <a:gd name="T18" fmla="*/ 44 w 1092"/>
                  <a:gd name="T19" fmla="*/ 50 h 170"/>
                  <a:gd name="T20" fmla="*/ 94 w 1092"/>
                  <a:gd name="T21" fmla="*/ 36 h 170"/>
                  <a:gd name="T22" fmla="*/ 160 w 1092"/>
                  <a:gd name="T23" fmla="*/ 24 h 170"/>
                  <a:gd name="T24" fmla="*/ 332 w 1092"/>
                  <a:gd name="T25" fmla="*/ 6 h 170"/>
                  <a:gd name="T26" fmla="*/ 544 w 1092"/>
                  <a:gd name="T27" fmla="*/ 0 h 170"/>
                  <a:gd name="T28" fmla="*/ 656 w 1092"/>
                  <a:gd name="T29" fmla="*/ 2 h 170"/>
                  <a:gd name="T30" fmla="*/ 852 w 1092"/>
                  <a:gd name="T31" fmla="*/ 14 h 170"/>
                  <a:gd name="T32" fmla="*/ 968 w 1092"/>
                  <a:gd name="T33" fmla="*/ 30 h 170"/>
                  <a:gd name="T34" fmla="*/ 1026 w 1092"/>
                  <a:gd name="T35" fmla="*/ 44 h 170"/>
                  <a:gd name="T36" fmla="*/ 1066 w 1092"/>
                  <a:gd name="T37" fmla="*/ 58 h 170"/>
                  <a:gd name="T38" fmla="*/ 1088 w 1092"/>
                  <a:gd name="T39" fmla="*/ 76 h 170"/>
                  <a:gd name="T40" fmla="*/ 1090 w 1092"/>
                  <a:gd name="T41" fmla="*/ 84 h 170"/>
                  <a:gd name="T42" fmla="*/ 1090 w 1092"/>
                  <a:gd name="T43" fmla="*/ 88 h 170"/>
                  <a:gd name="T44" fmla="*/ 1080 w 1092"/>
                  <a:gd name="T45" fmla="*/ 100 h 170"/>
                  <a:gd name="T46" fmla="*/ 1048 w 1092"/>
                  <a:gd name="T47" fmla="*/ 116 h 170"/>
                  <a:gd name="T48" fmla="*/ 998 w 1092"/>
                  <a:gd name="T49" fmla="*/ 130 h 170"/>
                  <a:gd name="T50" fmla="*/ 852 w 1092"/>
                  <a:gd name="T51" fmla="*/ 154 h 170"/>
                  <a:gd name="T52" fmla="*/ 656 w 1092"/>
                  <a:gd name="T53" fmla="*/ 166 h 170"/>
                  <a:gd name="T54" fmla="*/ 544 w 1092"/>
                  <a:gd name="T55" fmla="*/ 0 h 170"/>
                  <a:gd name="T56" fmla="*/ 434 w 1092"/>
                  <a:gd name="T57" fmla="*/ 2 h 170"/>
                  <a:gd name="T58" fmla="*/ 240 w 1092"/>
                  <a:gd name="T59" fmla="*/ 14 h 170"/>
                  <a:gd name="T60" fmla="*/ 124 w 1092"/>
                  <a:gd name="T61" fmla="*/ 30 h 170"/>
                  <a:gd name="T62" fmla="*/ 66 w 1092"/>
                  <a:gd name="T63" fmla="*/ 44 h 170"/>
                  <a:gd name="T64" fmla="*/ 24 w 1092"/>
                  <a:gd name="T65" fmla="*/ 58 h 170"/>
                  <a:gd name="T66" fmla="*/ 4 w 1092"/>
                  <a:gd name="T67" fmla="*/ 76 h 170"/>
                  <a:gd name="T68" fmla="*/ 0 w 1092"/>
                  <a:gd name="T69" fmla="*/ 84 h 170"/>
                  <a:gd name="T70" fmla="*/ 2 w 1092"/>
                  <a:gd name="T71" fmla="*/ 88 h 170"/>
                  <a:gd name="T72" fmla="*/ 12 w 1092"/>
                  <a:gd name="T73" fmla="*/ 100 h 170"/>
                  <a:gd name="T74" fmla="*/ 42 w 1092"/>
                  <a:gd name="T75" fmla="*/ 116 h 170"/>
                  <a:gd name="T76" fmla="*/ 92 w 1092"/>
                  <a:gd name="T77" fmla="*/ 130 h 170"/>
                  <a:gd name="T78" fmla="*/ 240 w 1092"/>
                  <a:gd name="T79" fmla="*/ 154 h 170"/>
                  <a:gd name="T80" fmla="*/ 434 w 1092"/>
                  <a:gd name="T81" fmla="*/ 168 h 170"/>
                  <a:gd name="T82" fmla="*/ 544 w 1092"/>
                  <a:gd name="T83" fmla="*/ 170 h 170"/>
                  <a:gd name="T84" fmla="*/ 760 w 1092"/>
                  <a:gd name="T85" fmla="*/ 162 h 170"/>
                  <a:gd name="T86" fmla="*/ 934 w 1092"/>
                  <a:gd name="T87" fmla="*/ 144 h 170"/>
                  <a:gd name="T88" fmla="*/ 1028 w 1092"/>
                  <a:gd name="T89" fmla="*/ 124 h 170"/>
                  <a:gd name="T90" fmla="*/ 1068 w 1092"/>
                  <a:gd name="T91" fmla="*/ 108 h 170"/>
                  <a:gd name="T92" fmla="*/ 1090 w 1092"/>
                  <a:gd name="T93" fmla="*/ 92 h 170"/>
                  <a:gd name="T94" fmla="*/ 1092 w 1092"/>
                  <a:gd name="T95" fmla="*/ 84 h 170"/>
                  <a:gd name="T96" fmla="*/ 1092 w 1092"/>
                  <a:gd name="T97" fmla="*/ 80 h 170"/>
                  <a:gd name="T98" fmla="*/ 1082 w 1092"/>
                  <a:gd name="T99" fmla="*/ 66 h 170"/>
                  <a:gd name="T100" fmla="*/ 1050 w 1092"/>
                  <a:gd name="T101" fmla="*/ 50 h 170"/>
                  <a:gd name="T102" fmla="*/ 1000 w 1092"/>
                  <a:gd name="T103" fmla="*/ 36 h 170"/>
                  <a:gd name="T104" fmla="*/ 934 w 1092"/>
                  <a:gd name="T105" fmla="*/ 24 h 170"/>
                  <a:gd name="T106" fmla="*/ 760 w 1092"/>
                  <a:gd name="T107" fmla="*/ 6 h 170"/>
                  <a:gd name="T108" fmla="*/ 544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168"/>
                    </a:moveTo>
                    <a:lnTo>
                      <a:pt x="544" y="168"/>
                    </a:lnTo>
                    <a:lnTo>
                      <a:pt x="434" y="166"/>
                    </a:lnTo>
                    <a:lnTo>
                      <a:pt x="332" y="162"/>
                    </a:lnTo>
                    <a:lnTo>
                      <a:pt x="240" y="154"/>
                    </a:lnTo>
                    <a:lnTo>
                      <a:pt x="160" y="144"/>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0" y="14"/>
                    </a:lnTo>
                    <a:lnTo>
                      <a:pt x="332" y="6"/>
                    </a:lnTo>
                    <a:lnTo>
                      <a:pt x="434" y="2"/>
                    </a:lnTo>
                    <a:lnTo>
                      <a:pt x="544" y="0"/>
                    </a:lnTo>
                    <a:lnTo>
                      <a:pt x="544" y="0"/>
                    </a:lnTo>
                    <a:lnTo>
                      <a:pt x="656" y="2"/>
                    </a:lnTo>
                    <a:lnTo>
                      <a:pt x="758" y="6"/>
                    </a:lnTo>
                    <a:lnTo>
                      <a:pt x="852" y="14"/>
                    </a:lnTo>
                    <a:lnTo>
                      <a:pt x="932" y="24"/>
                    </a:lnTo>
                    <a:lnTo>
                      <a:pt x="968" y="30"/>
                    </a:lnTo>
                    <a:lnTo>
                      <a:pt x="998" y="36"/>
                    </a:lnTo>
                    <a:lnTo>
                      <a:pt x="1026" y="44"/>
                    </a:lnTo>
                    <a:lnTo>
                      <a:pt x="1048" y="50"/>
                    </a:lnTo>
                    <a:lnTo>
                      <a:pt x="1066" y="58"/>
                    </a:lnTo>
                    <a:lnTo>
                      <a:pt x="1080" y="66"/>
                    </a:lnTo>
                    <a:lnTo>
                      <a:pt x="1088" y="76"/>
                    </a:lnTo>
                    <a:lnTo>
                      <a:pt x="1090" y="80"/>
                    </a:lnTo>
                    <a:lnTo>
                      <a:pt x="1090" y="84"/>
                    </a:lnTo>
                    <a:lnTo>
                      <a:pt x="1090" y="84"/>
                    </a:lnTo>
                    <a:lnTo>
                      <a:pt x="1090" y="88"/>
                    </a:lnTo>
                    <a:lnTo>
                      <a:pt x="1088" y="92"/>
                    </a:lnTo>
                    <a:lnTo>
                      <a:pt x="1080" y="100"/>
                    </a:lnTo>
                    <a:lnTo>
                      <a:pt x="1066" y="108"/>
                    </a:lnTo>
                    <a:lnTo>
                      <a:pt x="1048" y="116"/>
                    </a:lnTo>
                    <a:lnTo>
                      <a:pt x="1026" y="124"/>
                    </a:lnTo>
                    <a:lnTo>
                      <a:pt x="998" y="130"/>
                    </a:lnTo>
                    <a:lnTo>
                      <a:pt x="932" y="144"/>
                    </a:lnTo>
                    <a:lnTo>
                      <a:pt x="852" y="154"/>
                    </a:lnTo>
                    <a:lnTo>
                      <a:pt x="758" y="162"/>
                    </a:lnTo>
                    <a:lnTo>
                      <a:pt x="656" y="166"/>
                    </a:lnTo>
                    <a:lnTo>
                      <a:pt x="544" y="168"/>
                    </a:lnTo>
                    <a:close/>
                    <a:moveTo>
                      <a:pt x="544" y="0"/>
                    </a:moveTo>
                    <a:lnTo>
                      <a:pt x="544" y="0"/>
                    </a:lnTo>
                    <a:lnTo>
                      <a:pt x="434" y="2"/>
                    </a:lnTo>
                    <a:lnTo>
                      <a:pt x="332" y="6"/>
                    </a:lnTo>
                    <a:lnTo>
                      <a:pt x="240"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40" y="154"/>
                    </a:lnTo>
                    <a:lnTo>
                      <a:pt x="332" y="162"/>
                    </a:lnTo>
                    <a:lnTo>
                      <a:pt x="434" y="168"/>
                    </a:lnTo>
                    <a:lnTo>
                      <a:pt x="544" y="170"/>
                    </a:lnTo>
                    <a:lnTo>
                      <a:pt x="544" y="170"/>
                    </a:lnTo>
                    <a:lnTo>
                      <a:pt x="656" y="168"/>
                    </a:lnTo>
                    <a:lnTo>
                      <a:pt x="760" y="162"/>
                    </a:lnTo>
                    <a:lnTo>
                      <a:pt x="852" y="154"/>
                    </a:lnTo>
                    <a:lnTo>
                      <a:pt x="934" y="144"/>
                    </a:lnTo>
                    <a:lnTo>
                      <a:pt x="1000" y="130"/>
                    </a:lnTo>
                    <a:lnTo>
                      <a:pt x="1028" y="124"/>
                    </a:lnTo>
                    <a:lnTo>
                      <a:pt x="1050" y="116"/>
                    </a:lnTo>
                    <a:lnTo>
                      <a:pt x="1068" y="108"/>
                    </a:lnTo>
                    <a:lnTo>
                      <a:pt x="1082" y="100"/>
                    </a:lnTo>
                    <a:lnTo>
                      <a:pt x="1090" y="92"/>
                    </a:lnTo>
                    <a:lnTo>
                      <a:pt x="1092" y="88"/>
                    </a:lnTo>
                    <a:lnTo>
                      <a:pt x="1092" y="84"/>
                    </a:lnTo>
                    <a:lnTo>
                      <a:pt x="1092" y="84"/>
                    </a:lnTo>
                    <a:lnTo>
                      <a:pt x="1092" y="80"/>
                    </a:lnTo>
                    <a:lnTo>
                      <a:pt x="1090" y="76"/>
                    </a:lnTo>
                    <a:lnTo>
                      <a:pt x="1082" y="66"/>
                    </a:lnTo>
                    <a:lnTo>
                      <a:pt x="1068" y="58"/>
                    </a:lnTo>
                    <a:lnTo>
                      <a:pt x="1050" y="50"/>
                    </a:lnTo>
                    <a:lnTo>
                      <a:pt x="1028" y="44"/>
                    </a:lnTo>
                    <a:lnTo>
                      <a:pt x="1000" y="36"/>
                    </a:lnTo>
                    <a:lnTo>
                      <a:pt x="968" y="30"/>
                    </a:lnTo>
                    <a:lnTo>
                      <a:pt x="934" y="24"/>
                    </a:lnTo>
                    <a:lnTo>
                      <a:pt x="852" y="14"/>
                    </a:lnTo>
                    <a:lnTo>
                      <a:pt x="760" y="6"/>
                    </a:lnTo>
                    <a:lnTo>
                      <a:pt x="656" y="2"/>
                    </a:lnTo>
                    <a:lnTo>
                      <a:pt x="54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0" name="Freeform 788"/>
              <p:cNvSpPr>
                <a:spLocks/>
              </p:cNvSpPr>
              <p:nvPr/>
            </p:nvSpPr>
            <p:spPr bwMode="auto">
              <a:xfrm>
                <a:off x="3189" y="3608"/>
                <a:ext cx="1088" cy="168"/>
              </a:xfrm>
              <a:custGeom>
                <a:avLst/>
                <a:gdLst>
                  <a:gd name="T0" fmla="*/ 542 w 1088"/>
                  <a:gd name="T1" fmla="*/ 168 h 168"/>
                  <a:gd name="T2" fmla="*/ 542 w 1088"/>
                  <a:gd name="T3" fmla="*/ 168 h 168"/>
                  <a:gd name="T4" fmla="*/ 432 w 1088"/>
                  <a:gd name="T5" fmla="*/ 166 h 168"/>
                  <a:gd name="T6" fmla="*/ 330 w 1088"/>
                  <a:gd name="T7" fmla="*/ 162 h 168"/>
                  <a:gd name="T8" fmla="*/ 238 w 1088"/>
                  <a:gd name="T9" fmla="*/ 154 h 168"/>
                  <a:gd name="T10" fmla="*/ 158 w 1088"/>
                  <a:gd name="T11" fmla="*/ 144 h 168"/>
                  <a:gd name="T12" fmla="*/ 92 w 1088"/>
                  <a:gd name="T13" fmla="*/ 130 h 168"/>
                  <a:gd name="T14" fmla="*/ 66 w 1088"/>
                  <a:gd name="T15" fmla="*/ 124 h 168"/>
                  <a:gd name="T16" fmla="*/ 42 w 1088"/>
                  <a:gd name="T17" fmla="*/ 116 h 168"/>
                  <a:gd name="T18" fmla="*/ 24 w 1088"/>
                  <a:gd name="T19" fmla="*/ 108 h 168"/>
                  <a:gd name="T20" fmla="*/ 12 w 1088"/>
                  <a:gd name="T21" fmla="*/ 100 h 168"/>
                  <a:gd name="T22" fmla="*/ 4 w 1088"/>
                  <a:gd name="T23" fmla="*/ 92 h 168"/>
                  <a:gd name="T24" fmla="*/ 2 w 1088"/>
                  <a:gd name="T25" fmla="*/ 88 h 168"/>
                  <a:gd name="T26" fmla="*/ 0 w 1088"/>
                  <a:gd name="T27" fmla="*/ 84 h 168"/>
                  <a:gd name="T28" fmla="*/ 0 w 1088"/>
                  <a:gd name="T29" fmla="*/ 84 h 168"/>
                  <a:gd name="T30" fmla="*/ 2 w 1088"/>
                  <a:gd name="T31" fmla="*/ 80 h 168"/>
                  <a:gd name="T32" fmla="*/ 4 w 1088"/>
                  <a:gd name="T33" fmla="*/ 76 h 168"/>
                  <a:gd name="T34" fmla="*/ 12 w 1088"/>
                  <a:gd name="T35" fmla="*/ 66 h 168"/>
                  <a:gd name="T36" fmla="*/ 24 w 1088"/>
                  <a:gd name="T37" fmla="*/ 58 h 168"/>
                  <a:gd name="T38" fmla="*/ 42 w 1088"/>
                  <a:gd name="T39" fmla="*/ 50 h 168"/>
                  <a:gd name="T40" fmla="*/ 66 w 1088"/>
                  <a:gd name="T41" fmla="*/ 44 h 168"/>
                  <a:gd name="T42" fmla="*/ 92 w 1088"/>
                  <a:gd name="T43" fmla="*/ 36 h 168"/>
                  <a:gd name="T44" fmla="*/ 124 w 1088"/>
                  <a:gd name="T45" fmla="*/ 30 h 168"/>
                  <a:gd name="T46" fmla="*/ 158 w 1088"/>
                  <a:gd name="T47" fmla="*/ 24 h 168"/>
                  <a:gd name="T48" fmla="*/ 238 w 1088"/>
                  <a:gd name="T49" fmla="*/ 14 h 168"/>
                  <a:gd name="T50" fmla="*/ 330 w 1088"/>
                  <a:gd name="T51" fmla="*/ 6 h 168"/>
                  <a:gd name="T52" fmla="*/ 432 w 1088"/>
                  <a:gd name="T53" fmla="*/ 2 h 168"/>
                  <a:gd name="T54" fmla="*/ 542 w 1088"/>
                  <a:gd name="T55" fmla="*/ 0 h 168"/>
                  <a:gd name="T56" fmla="*/ 542 w 1088"/>
                  <a:gd name="T57" fmla="*/ 0 h 168"/>
                  <a:gd name="T58" fmla="*/ 654 w 1088"/>
                  <a:gd name="T59" fmla="*/ 2 h 168"/>
                  <a:gd name="T60" fmla="*/ 756 w 1088"/>
                  <a:gd name="T61" fmla="*/ 6 h 168"/>
                  <a:gd name="T62" fmla="*/ 850 w 1088"/>
                  <a:gd name="T63" fmla="*/ 14 h 168"/>
                  <a:gd name="T64" fmla="*/ 930 w 1088"/>
                  <a:gd name="T65" fmla="*/ 24 h 168"/>
                  <a:gd name="T66" fmla="*/ 966 w 1088"/>
                  <a:gd name="T67" fmla="*/ 30 h 168"/>
                  <a:gd name="T68" fmla="*/ 996 w 1088"/>
                  <a:gd name="T69" fmla="*/ 36 h 168"/>
                  <a:gd name="T70" fmla="*/ 1024 w 1088"/>
                  <a:gd name="T71" fmla="*/ 44 h 168"/>
                  <a:gd name="T72" fmla="*/ 1046 w 1088"/>
                  <a:gd name="T73" fmla="*/ 50 h 168"/>
                  <a:gd name="T74" fmla="*/ 1064 w 1088"/>
                  <a:gd name="T75" fmla="*/ 58 h 168"/>
                  <a:gd name="T76" fmla="*/ 1078 w 1088"/>
                  <a:gd name="T77" fmla="*/ 66 h 168"/>
                  <a:gd name="T78" fmla="*/ 1086 w 1088"/>
                  <a:gd name="T79" fmla="*/ 76 h 168"/>
                  <a:gd name="T80" fmla="*/ 1088 w 1088"/>
                  <a:gd name="T81" fmla="*/ 80 h 168"/>
                  <a:gd name="T82" fmla="*/ 1088 w 1088"/>
                  <a:gd name="T83" fmla="*/ 84 h 168"/>
                  <a:gd name="T84" fmla="*/ 1088 w 1088"/>
                  <a:gd name="T85" fmla="*/ 84 h 168"/>
                  <a:gd name="T86" fmla="*/ 1088 w 1088"/>
                  <a:gd name="T87" fmla="*/ 88 h 168"/>
                  <a:gd name="T88" fmla="*/ 1086 w 1088"/>
                  <a:gd name="T89" fmla="*/ 92 h 168"/>
                  <a:gd name="T90" fmla="*/ 1078 w 1088"/>
                  <a:gd name="T91" fmla="*/ 100 h 168"/>
                  <a:gd name="T92" fmla="*/ 1064 w 1088"/>
                  <a:gd name="T93" fmla="*/ 108 h 168"/>
                  <a:gd name="T94" fmla="*/ 1046 w 1088"/>
                  <a:gd name="T95" fmla="*/ 116 h 168"/>
                  <a:gd name="T96" fmla="*/ 1024 w 1088"/>
                  <a:gd name="T97" fmla="*/ 124 h 168"/>
                  <a:gd name="T98" fmla="*/ 996 w 1088"/>
                  <a:gd name="T99" fmla="*/ 130 h 168"/>
                  <a:gd name="T100" fmla="*/ 930 w 1088"/>
                  <a:gd name="T101" fmla="*/ 144 h 168"/>
                  <a:gd name="T102" fmla="*/ 850 w 1088"/>
                  <a:gd name="T103" fmla="*/ 154 h 168"/>
                  <a:gd name="T104" fmla="*/ 756 w 1088"/>
                  <a:gd name="T105" fmla="*/ 162 h 168"/>
                  <a:gd name="T106" fmla="*/ 654 w 1088"/>
                  <a:gd name="T107" fmla="*/ 166 h 168"/>
                  <a:gd name="T108" fmla="*/ 542 w 1088"/>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168"/>
                    </a:moveTo>
                    <a:lnTo>
                      <a:pt x="542" y="168"/>
                    </a:lnTo>
                    <a:lnTo>
                      <a:pt x="432" y="166"/>
                    </a:lnTo>
                    <a:lnTo>
                      <a:pt x="330" y="162"/>
                    </a:lnTo>
                    <a:lnTo>
                      <a:pt x="238" y="154"/>
                    </a:lnTo>
                    <a:lnTo>
                      <a:pt x="158" y="144"/>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38" y="14"/>
                    </a:lnTo>
                    <a:lnTo>
                      <a:pt x="330" y="6"/>
                    </a:lnTo>
                    <a:lnTo>
                      <a:pt x="432" y="2"/>
                    </a:lnTo>
                    <a:lnTo>
                      <a:pt x="542" y="0"/>
                    </a:lnTo>
                    <a:lnTo>
                      <a:pt x="542" y="0"/>
                    </a:lnTo>
                    <a:lnTo>
                      <a:pt x="654" y="2"/>
                    </a:lnTo>
                    <a:lnTo>
                      <a:pt x="756" y="6"/>
                    </a:lnTo>
                    <a:lnTo>
                      <a:pt x="850" y="14"/>
                    </a:lnTo>
                    <a:lnTo>
                      <a:pt x="930" y="24"/>
                    </a:lnTo>
                    <a:lnTo>
                      <a:pt x="966" y="30"/>
                    </a:lnTo>
                    <a:lnTo>
                      <a:pt x="996" y="36"/>
                    </a:lnTo>
                    <a:lnTo>
                      <a:pt x="1024" y="44"/>
                    </a:lnTo>
                    <a:lnTo>
                      <a:pt x="1046" y="50"/>
                    </a:lnTo>
                    <a:lnTo>
                      <a:pt x="1064" y="58"/>
                    </a:lnTo>
                    <a:lnTo>
                      <a:pt x="1078" y="66"/>
                    </a:lnTo>
                    <a:lnTo>
                      <a:pt x="1086" y="76"/>
                    </a:lnTo>
                    <a:lnTo>
                      <a:pt x="1088" y="80"/>
                    </a:lnTo>
                    <a:lnTo>
                      <a:pt x="1088" y="84"/>
                    </a:lnTo>
                    <a:lnTo>
                      <a:pt x="1088" y="84"/>
                    </a:lnTo>
                    <a:lnTo>
                      <a:pt x="1088" y="88"/>
                    </a:lnTo>
                    <a:lnTo>
                      <a:pt x="1086" y="92"/>
                    </a:lnTo>
                    <a:lnTo>
                      <a:pt x="1078" y="100"/>
                    </a:lnTo>
                    <a:lnTo>
                      <a:pt x="1064" y="108"/>
                    </a:lnTo>
                    <a:lnTo>
                      <a:pt x="1046" y="116"/>
                    </a:lnTo>
                    <a:lnTo>
                      <a:pt x="1024" y="124"/>
                    </a:lnTo>
                    <a:lnTo>
                      <a:pt x="996" y="130"/>
                    </a:lnTo>
                    <a:lnTo>
                      <a:pt x="930" y="144"/>
                    </a:lnTo>
                    <a:lnTo>
                      <a:pt x="850" y="154"/>
                    </a:lnTo>
                    <a:lnTo>
                      <a:pt x="756" y="162"/>
                    </a:lnTo>
                    <a:lnTo>
                      <a:pt x="654" y="166"/>
                    </a:lnTo>
                    <a:lnTo>
                      <a:pt x="542"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1" name="Freeform 789"/>
              <p:cNvSpPr>
                <a:spLocks/>
              </p:cNvSpPr>
              <p:nvPr/>
            </p:nvSpPr>
            <p:spPr bwMode="auto">
              <a:xfrm>
                <a:off x="3187" y="3608"/>
                <a:ext cx="1092" cy="170"/>
              </a:xfrm>
              <a:custGeom>
                <a:avLst/>
                <a:gdLst>
                  <a:gd name="T0" fmla="*/ 544 w 1092"/>
                  <a:gd name="T1" fmla="*/ 0 h 170"/>
                  <a:gd name="T2" fmla="*/ 544 w 1092"/>
                  <a:gd name="T3" fmla="*/ 0 h 170"/>
                  <a:gd name="T4" fmla="*/ 434 w 1092"/>
                  <a:gd name="T5" fmla="*/ 2 h 170"/>
                  <a:gd name="T6" fmla="*/ 332 w 1092"/>
                  <a:gd name="T7" fmla="*/ 6 h 170"/>
                  <a:gd name="T8" fmla="*/ 240 w 1092"/>
                  <a:gd name="T9" fmla="*/ 14 h 170"/>
                  <a:gd name="T10" fmla="*/ 158 w 1092"/>
                  <a:gd name="T11" fmla="*/ 24 h 170"/>
                  <a:gd name="T12" fmla="*/ 124 w 1092"/>
                  <a:gd name="T13" fmla="*/ 30 h 170"/>
                  <a:gd name="T14" fmla="*/ 92 w 1092"/>
                  <a:gd name="T15" fmla="*/ 36 h 170"/>
                  <a:gd name="T16" fmla="*/ 66 w 1092"/>
                  <a:gd name="T17" fmla="*/ 44 h 170"/>
                  <a:gd name="T18" fmla="*/ 42 w 1092"/>
                  <a:gd name="T19" fmla="*/ 50 h 170"/>
                  <a:gd name="T20" fmla="*/ 24 w 1092"/>
                  <a:gd name="T21" fmla="*/ 58 h 170"/>
                  <a:gd name="T22" fmla="*/ 12 w 1092"/>
                  <a:gd name="T23" fmla="*/ 66 h 170"/>
                  <a:gd name="T24" fmla="*/ 4 w 1092"/>
                  <a:gd name="T25" fmla="*/ 76 h 170"/>
                  <a:gd name="T26" fmla="*/ 2 w 1092"/>
                  <a:gd name="T27" fmla="*/ 80 h 170"/>
                  <a:gd name="T28" fmla="*/ 0 w 1092"/>
                  <a:gd name="T29" fmla="*/ 84 h 170"/>
                  <a:gd name="T30" fmla="*/ 0 w 1092"/>
                  <a:gd name="T31" fmla="*/ 84 h 170"/>
                  <a:gd name="T32" fmla="*/ 2 w 1092"/>
                  <a:gd name="T33" fmla="*/ 88 h 170"/>
                  <a:gd name="T34" fmla="*/ 4 w 1092"/>
                  <a:gd name="T35" fmla="*/ 92 h 170"/>
                  <a:gd name="T36" fmla="*/ 12 w 1092"/>
                  <a:gd name="T37" fmla="*/ 100 h 170"/>
                  <a:gd name="T38" fmla="*/ 24 w 1092"/>
                  <a:gd name="T39" fmla="*/ 108 h 170"/>
                  <a:gd name="T40" fmla="*/ 42 w 1092"/>
                  <a:gd name="T41" fmla="*/ 116 h 170"/>
                  <a:gd name="T42" fmla="*/ 66 w 1092"/>
                  <a:gd name="T43" fmla="*/ 124 h 170"/>
                  <a:gd name="T44" fmla="*/ 92 w 1092"/>
                  <a:gd name="T45" fmla="*/ 130 h 170"/>
                  <a:gd name="T46" fmla="*/ 158 w 1092"/>
                  <a:gd name="T47" fmla="*/ 144 h 170"/>
                  <a:gd name="T48" fmla="*/ 240 w 1092"/>
                  <a:gd name="T49" fmla="*/ 154 h 170"/>
                  <a:gd name="T50" fmla="*/ 332 w 1092"/>
                  <a:gd name="T51" fmla="*/ 162 h 170"/>
                  <a:gd name="T52" fmla="*/ 434 w 1092"/>
                  <a:gd name="T53" fmla="*/ 168 h 170"/>
                  <a:gd name="T54" fmla="*/ 544 w 1092"/>
                  <a:gd name="T55" fmla="*/ 170 h 170"/>
                  <a:gd name="T56" fmla="*/ 544 w 1092"/>
                  <a:gd name="T57" fmla="*/ 170 h 170"/>
                  <a:gd name="T58" fmla="*/ 656 w 1092"/>
                  <a:gd name="T59" fmla="*/ 168 h 170"/>
                  <a:gd name="T60" fmla="*/ 760 w 1092"/>
                  <a:gd name="T61" fmla="*/ 162 h 170"/>
                  <a:gd name="T62" fmla="*/ 852 w 1092"/>
                  <a:gd name="T63" fmla="*/ 154 h 170"/>
                  <a:gd name="T64" fmla="*/ 934 w 1092"/>
                  <a:gd name="T65" fmla="*/ 144 h 170"/>
                  <a:gd name="T66" fmla="*/ 1000 w 1092"/>
                  <a:gd name="T67" fmla="*/ 130 h 170"/>
                  <a:gd name="T68" fmla="*/ 1028 w 1092"/>
                  <a:gd name="T69" fmla="*/ 124 h 170"/>
                  <a:gd name="T70" fmla="*/ 1050 w 1092"/>
                  <a:gd name="T71" fmla="*/ 116 h 170"/>
                  <a:gd name="T72" fmla="*/ 1068 w 1092"/>
                  <a:gd name="T73" fmla="*/ 108 h 170"/>
                  <a:gd name="T74" fmla="*/ 1082 w 1092"/>
                  <a:gd name="T75" fmla="*/ 100 h 170"/>
                  <a:gd name="T76" fmla="*/ 1090 w 1092"/>
                  <a:gd name="T77" fmla="*/ 92 h 170"/>
                  <a:gd name="T78" fmla="*/ 1092 w 1092"/>
                  <a:gd name="T79" fmla="*/ 88 h 170"/>
                  <a:gd name="T80" fmla="*/ 1092 w 1092"/>
                  <a:gd name="T81" fmla="*/ 84 h 170"/>
                  <a:gd name="T82" fmla="*/ 1092 w 1092"/>
                  <a:gd name="T83" fmla="*/ 84 h 170"/>
                  <a:gd name="T84" fmla="*/ 1092 w 1092"/>
                  <a:gd name="T85" fmla="*/ 80 h 170"/>
                  <a:gd name="T86" fmla="*/ 1090 w 1092"/>
                  <a:gd name="T87" fmla="*/ 76 h 170"/>
                  <a:gd name="T88" fmla="*/ 1082 w 1092"/>
                  <a:gd name="T89" fmla="*/ 66 h 170"/>
                  <a:gd name="T90" fmla="*/ 1068 w 1092"/>
                  <a:gd name="T91" fmla="*/ 58 h 170"/>
                  <a:gd name="T92" fmla="*/ 1050 w 1092"/>
                  <a:gd name="T93" fmla="*/ 50 h 170"/>
                  <a:gd name="T94" fmla="*/ 1028 w 1092"/>
                  <a:gd name="T95" fmla="*/ 44 h 170"/>
                  <a:gd name="T96" fmla="*/ 1000 w 1092"/>
                  <a:gd name="T97" fmla="*/ 36 h 170"/>
                  <a:gd name="T98" fmla="*/ 968 w 1092"/>
                  <a:gd name="T99" fmla="*/ 30 h 170"/>
                  <a:gd name="T100" fmla="*/ 934 w 1092"/>
                  <a:gd name="T101" fmla="*/ 24 h 170"/>
                  <a:gd name="T102" fmla="*/ 852 w 1092"/>
                  <a:gd name="T103" fmla="*/ 14 h 170"/>
                  <a:gd name="T104" fmla="*/ 760 w 1092"/>
                  <a:gd name="T105" fmla="*/ 6 h 170"/>
                  <a:gd name="T106" fmla="*/ 656 w 1092"/>
                  <a:gd name="T107" fmla="*/ 2 h 170"/>
                  <a:gd name="T108" fmla="*/ 544 w 109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2" h="170">
                    <a:moveTo>
                      <a:pt x="544" y="0"/>
                    </a:moveTo>
                    <a:lnTo>
                      <a:pt x="544" y="0"/>
                    </a:lnTo>
                    <a:lnTo>
                      <a:pt x="434" y="2"/>
                    </a:lnTo>
                    <a:lnTo>
                      <a:pt x="332" y="6"/>
                    </a:lnTo>
                    <a:lnTo>
                      <a:pt x="240"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40" y="154"/>
                    </a:lnTo>
                    <a:lnTo>
                      <a:pt x="332" y="162"/>
                    </a:lnTo>
                    <a:lnTo>
                      <a:pt x="434" y="168"/>
                    </a:lnTo>
                    <a:lnTo>
                      <a:pt x="544" y="170"/>
                    </a:lnTo>
                    <a:lnTo>
                      <a:pt x="544" y="170"/>
                    </a:lnTo>
                    <a:lnTo>
                      <a:pt x="656" y="168"/>
                    </a:lnTo>
                    <a:lnTo>
                      <a:pt x="760" y="162"/>
                    </a:lnTo>
                    <a:lnTo>
                      <a:pt x="852" y="154"/>
                    </a:lnTo>
                    <a:lnTo>
                      <a:pt x="934" y="144"/>
                    </a:lnTo>
                    <a:lnTo>
                      <a:pt x="1000" y="130"/>
                    </a:lnTo>
                    <a:lnTo>
                      <a:pt x="1028" y="124"/>
                    </a:lnTo>
                    <a:lnTo>
                      <a:pt x="1050" y="116"/>
                    </a:lnTo>
                    <a:lnTo>
                      <a:pt x="1068" y="108"/>
                    </a:lnTo>
                    <a:lnTo>
                      <a:pt x="1082" y="100"/>
                    </a:lnTo>
                    <a:lnTo>
                      <a:pt x="1090" y="92"/>
                    </a:lnTo>
                    <a:lnTo>
                      <a:pt x="1092" y="88"/>
                    </a:lnTo>
                    <a:lnTo>
                      <a:pt x="1092" y="84"/>
                    </a:lnTo>
                    <a:lnTo>
                      <a:pt x="1092" y="84"/>
                    </a:lnTo>
                    <a:lnTo>
                      <a:pt x="1092" y="80"/>
                    </a:lnTo>
                    <a:lnTo>
                      <a:pt x="1090" y="76"/>
                    </a:lnTo>
                    <a:lnTo>
                      <a:pt x="1082" y="66"/>
                    </a:lnTo>
                    <a:lnTo>
                      <a:pt x="1068" y="58"/>
                    </a:lnTo>
                    <a:lnTo>
                      <a:pt x="1050" y="50"/>
                    </a:lnTo>
                    <a:lnTo>
                      <a:pt x="1028" y="44"/>
                    </a:lnTo>
                    <a:lnTo>
                      <a:pt x="1000" y="36"/>
                    </a:lnTo>
                    <a:lnTo>
                      <a:pt x="968" y="30"/>
                    </a:lnTo>
                    <a:lnTo>
                      <a:pt x="934" y="24"/>
                    </a:lnTo>
                    <a:lnTo>
                      <a:pt x="852" y="14"/>
                    </a:lnTo>
                    <a:lnTo>
                      <a:pt x="760" y="6"/>
                    </a:lnTo>
                    <a:lnTo>
                      <a:pt x="656" y="2"/>
                    </a:lnTo>
                    <a:lnTo>
                      <a:pt x="5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2" name="Freeform 790"/>
              <p:cNvSpPr>
                <a:spLocks noEditPoints="1"/>
              </p:cNvSpPr>
              <p:nvPr/>
            </p:nvSpPr>
            <p:spPr bwMode="auto">
              <a:xfrm>
                <a:off x="3189" y="3608"/>
                <a:ext cx="1088" cy="168"/>
              </a:xfrm>
              <a:custGeom>
                <a:avLst/>
                <a:gdLst>
                  <a:gd name="T0" fmla="*/ 542 w 1088"/>
                  <a:gd name="T1" fmla="*/ 168 h 168"/>
                  <a:gd name="T2" fmla="*/ 332 w 1088"/>
                  <a:gd name="T3" fmla="*/ 162 h 168"/>
                  <a:gd name="T4" fmla="*/ 160 w 1088"/>
                  <a:gd name="T5" fmla="*/ 142 h 168"/>
                  <a:gd name="T6" fmla="*/ 68 w 1088"/>
                  <a:gd name="T7" fmla="*/ 124 h 168"/>
                  <a:gd name="T8" fmla="*/ 26 w 1088"/>
                  <a:gd name="T9" fmla="*/ 108 h 168"/>
                  <a:gd name="T10" fmla="*/ 6 w 1088"/>
                  <a:gd name="T11" fmla="*/ 92 h 168"/>
                  <a:gd name="T12" fmla="*/ 2 w 1088"/>
                  <a:gd name="T13" fmla="*/ 84 h 168"/>
                  <a:gd name="T14" fmla="*/ 4 w 1088"/>
                  <a:gd name="T15" fmla="*/ 80 h 168"/>
                  <a:gd name="T16" fmla="*/ 14 w 1088"/>
                  <a:gd name="T17" fmla="*/ 66 h 168"/>
                  <a:gd name="T18" fmla="*/ 44 w 1088"/>
                  <a:gd name="T19" fmla="*/ 50 h 168"/>
                  <a:gd name="T20" fmla="*/ 94 w 1088"/>
                  <a:gd name="T21" fmla="*/ 36 h 168"/>
                  <a:gd name="T22" fmla="*/ 160 w 1088"/>
                  <a:gd name="T23" fmla="*/ 24 h 168"/>
                  <a:gd name="T24" fmla="*/ 332 w 1088"/>
                  <a:gd name="T25" fmla="*/ 6 h 168"/>
                  <a:gd name="T26" fmla="*/ 542 w 1088"/>
                  <a:gd name="T27" fmla="*/ 0 h 168"/>
                  <a:gd name="T28" fmla="*/ 654 w 1088"/>
                  <a:gd name="T29" fmla="*/ 2 h 168"/>
                  <a:gd name="T30" fmla="*/ 848 w 1088"/>
                  <a:gd name="T31" fmla="*/ 14 h 168"/>
                  <a:gd name="T32" fmla="*/ 964 w 1088"/>
                  <a:gd name="T33" fmla="*/ 30 h 168"/>
                  <a:gd name="T34" fmla="*/ 1022 w 1088"/>
                  <a:gd name="T35" fmla="*/ 44 h 168"/>
                  <a:gd name="T36" fmla="*/ 1062 w 1088"/>
                  <a:gd name="T37" fmla="*/ 58 h 168"/>
                  <a:gd name="T38" fmla="*/ 1084 w 1088"/>
                  <a:gd name="T39" fmla="*/ 76 h 168"/>
                  <a:gd name="T40" fmla="*/ 1086 w 1088"/>
                  <a:gd name="T41" fmla="*/ 84 h 168"/>
                  <a:gd name="T42" fmla="*/ 1086 w 1088"/>
                  <a:gd name="T43" fmla="*/ 88 h 168"/>
                  <a:gd name="T44" fmla="*/ 1076 w 1088"/>
                  <a:gd name="T45" fmla="*/ 100 h 168"/>
                  <a:gd name="T46" fmla="*/ 1044 w 1088"/>
                  <a:gd name="T47" fmla="*/ 116 h 168"/>
                  <a:gd name="T48" fmla="*/ 994 w 1088"/>
                  <a:gd name="T49" fmla="*/ 130 h 168"/>
                  <a:gd name="T50" fmla="*/ 848 w 1088"/>
                  <a:gd name="T51" fmla="*/ 154 h 168"/>
                  <a:gd name="T52" fmla="*/ 654 w 1088"/>
                  <a:gd name="T53" fmla="*/ 166 h 168"/>
                  <a:gd name="T54" fmla="*/ 542 w 1088"/>
                  <a:gd name="T55" fmla="*/ 0 h 168"/>
                  <a:gd name="T56" fmla="*/ 432 w 1088"/>
                  <a:gd name="T57" fmla="*/ 2 h 168"/>
                  <a:gd name="T58" fmla="*/ 238 w 1088"/>
                  <a:gd name="T59" fmla="*/ 14 h 168"/>
                  <a:gd name="T60" fmla="*/ 124 w 1088"/>
                  <a:gd name="T61" fmla="*/ 30 h 168"/>
                  <a:gd name="T62" fmla="*/ 66 w 1088"/>
                  <a:gd name="T63" fmla="*/ 44 h 168"/>
                  <a:gd name="T64" fmla="*/ 24 w 1088"/>
                  <a:gd name="T65" fmla="*/ 58 h 168"/>
                  <a:gd name="T66" fmla="*/ 4 w 1088"/>
                  <a:gd name="T67" fmla="*/ 76 h 168"/>
                  <a:gd name="T68" fmla="*/ 0 w 1088"/>
                  <a:gd name="T69" fmla="*/ 84 h 168"/>
                  <a:gd name="T70" fmla="*/ 2 w 1088"/>
                  <a:gd name="T71" fmla="*/ 88 h 168"/>
                  <a:gd name="T72" fmla="*/ 12 w 1088"/>
                  <a:gd name="T73" fmla="*/ 100 h 168"/>
                  <a:gd name="T74" fmla="*/ 42 w 1088"/>
                  <a:gd name="T75" fmla="*/ 116 h 168"/>
                  <a:gd name="T76" fmla="*/ 92 w 1088"/>
                  <a:gd name="T77" fmla="*/ 130 h 168"/>
                  <a:gd name="T78" fmla="*/ 238 w 1088"/>
                  <a:gd name="T79" fmla="*/ 154 h 168"/>
                  <a:gd name="T80" fmla="*/ 432 w 1088"/>
                  <a:gd name="T81" fmla="*/ 166 h 168"/>
                  <a:gd name="T82" fmla="*/ 542 w 1088"/>
                  <a:gd name="T83" fmla="*/ 168 h 168"/>
                  <a:gd name="T84" fmla="*/ 756 w 1088"/>
                  <a:gd name="T85" fmla="*/ 162 h 168"/>
                  <a:gd name="T86" fmla="*/ 930 w 1088"/>
                  <a:gd name="T87" fmla="*/ 144 h 168"/>
                  <a:gd name="T88" fmla="*/ 1024 w 1088"/>
                  <a:gd name="T89" fmla="*/ 124 h 168"/>
                  <a:gd name="T90" fmla="*/ 1064 w 1088"/>
                  <a:gd name="T91" fmla="*/ 108 h 168"/>
                  <a:gd name="T92" fmla="*/ 1086 w 1088"/>
                  <a:gd name="T93" fmla="*/ 92 h 168"/>
                  <a:gd name="T94" fmla="*/ 1088 w 1088"/>
                  <a:gd name="T95" fmla="*/ 84 h 168"/>
                  <a:gd name="T96" fmla="*/ 1088 w 1088"/>
                  <a:gd name="T97" fmla="*/ 80 h 168"/>
                  <a:gd name="T98" fmla="*/ 1078 w 1088"/>
                  <a:gd name="T99" fmla="*/ 66 h 168"/>
                  <a:gd name="T100" fmla="*/ 1046 w 1088"/>
                  <a:gd name="T101" fmla="*/ 50 h 168"/>
                  <a:gd name="T102" fmla="*/ 996 w 1088"/>
                  <a:gd name="T103" fmla="*/ 36 h 168"/>
                  <a:gd name="T104" fmla="*/ 930 w 1088"/>
                  <a:gd name="T105" fmla="*/ 24 h 168"/>
                  <a:gd name="T106" fmla="*/ 756 w 1088"/>
                  <a:gd name="T107" fmla="*/ 6 h 168"/>
                  <a:gd name="T108" fmla="*/ 542 w 108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168"/>
                    </a:moveTo>
                    <a:lnTo>
                      <a:pt x="542" y="168"/>
                    </a:lnTo>
                    <a:lnTo>
                      <a:pt x="434" y="166"/>
                    </a:lnTo>
                    <a:lnTo>
                      <a:pt x="332" y="162"/>
                    </a:lnTo>
                    <a:lnTo>
                      <a:pt x="240" y="154"/>
                    </a:lnTo>
                    <a:lnTo>
                      <a:pt x="160" y="142"/>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6" y="30"/>
                    </a:lnTo>
                    <a:lnTo>
                      <a:pt x="160" y="24"/>
                    </a:lnTo>
                    <a:lnTo>
                      <a:pt x="240" y="14"/>
                    </a:lnTo>
                    <a:lnTo>
                      <a:pt x="332" y="6"/>
                    </a:lnTo>
                    <a:lnTo>
                      <a:pt x="434" y="2"/>
                    </a:lnTo>
                    <a:lnTo>
                      <a:pt x="542" y="0"/>
                    </a:lnTo>
                    <a:lnTo>
                      <a:pt x="542" y="0"/>
                    </a:lnTo>
                    <a:lnTo>
                      <a:pt x="654" y="2"/>
                    </a:lnTo>
                    <a:lnTo>
                      <a:pt x="756" y="6"/>
                    </a:lnTo>
                    <a:lnTo>
                      <a:pt x="848" y="14"/>
                    </a:lnTo>
                    <a:lnTo>
                      <a:pt x="928" y="24"/>
                    </a:lnTo>
                    <a:lnTo>
                      <a:pt x="964" y="30"/>
                    </a:lnTo>
                    <a:lnTo>
                      <a:pt x="994" y="36"/>
                    </a:lnTo>
                    <a:lnTo>
                      <a:pt x="1022" y="44"/>
                    </a:lnTo>
                    <a:lnTo>
                      <a:pt x="1044" y="50"/>
                    </a:lnTo>
                    <a:lnTo>
                      <a:pt x="1062" y="58"/>
                    </a:lnTo>
                    <a:lnTo>
                      <a:pt x="1076" y="66"/>
                    </a:lnTo>
                    <a:lnTo>
                      <a:pt x="1084" y="76"/>
                    </a:lnTo>
                    <a:lnTo>
                      <a:pt x="1086" y="80"/>
                    </a:lnTo>
                    <a:lnTo>
                      <a:pt x="1086" y="84"/>
                    </a:lnTo>
                    <a:lnTo>
                      <a:pt x="1086" y="84"/>
                    </a:lnTo>
                    <a:lnTo>
                      <a:pt x="1086" y="88"/>
                    </a:lnTo>
                    <a:lnTo>
                      <a:pt x="1084" y="92"/>
                    </a:lnTo>
                    <a:lnTo>
                      <a:pt x="1076" y="100"/>
                    </a:lnTo>
                    <a:lnTo>
                      <a:pt x="1062" y="108"/>
                    </a:lnTo>
                    <a:lnTo>
                      <a:pt x="1044" y="116"/>
                    </a:lnTo>
                    <a:lnTo>
                      <a:pt x="1022" y="124"/>
                    </a:lnTo>
                    <a:lnTo>
                      <a:pt x="994" y="130"/>
                    </a:lnTo>
                    <a:lnTo>
                      <a:pt x="928" y="142"/>
                    </a:lnTo>
                    <a:lnTo>
                      <a:pt x="848" y="154"/>
                    </a:lnTo>
                    <a:lnTo>
                      <a:pt x="756" y="162"/>
                    </a:lnTo>
                    <a:lnTo>
                      <a:pt x="654" y="166"/>
                    </a:lnTo>
                    <a:lnTo>
                      <a:pt x="542" y="168"/>
                    </a:lnTo>
                    <a:close/>
                    <a:moveTo>
                      <a:pt x="542" y="0"/>
                    </a:moveTo>
                    <a:lnTo>
                      <a:pt x="542"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38" y="154"/>
                    </a:lnTo>
                    <a:lnTo>
                      <a:pt x="330" y="162"/>
                    </a:lnTo>
                    <a:lnTo>
                      <a:pt x="432" y="166"/>
                    </a:lnTo>
                    <a:lnTo>
                      <a:pt x="542" y="168"/>
                    </a:lnTo>
                    <a:lnTo>
                      <a:pt x="542" y="168"/>
                    </a:lnTo>
                    <a:lnTo>
                      <a:pt x="654" y="166"/>
                    </a:lnTo>
                    <a:lnTo>
                      <a:pt x="756" y="162"/>
                    </a:lnTo>
                    <a:lnTo>
                      <a:pt x="850" y="154"/>
                    </a:lnTo>
                    <a:lnTo>
                      <a:pt x="930" y="144"/>
                    </a:lnTo>
                    <a:lnTo>
                      <a:pt x="996" y="130"/>
                    </a:lnTo>
                    <a:lnTo>
                      <a:pt x="1024" y="124"/>
                    </a:lnTo>
                    <a:lnTo>
                      <a:pt x="1046" y="116"/>
                    </a:lnTo>
                    <a:lnTo>
                      <a:pt x="1064" y="108"/>
                    </a:lnTo>
                    <a:lnTo>
                      <a:pt x="1078" y="100"/>
                    </a:lnTo>
                    <a:lnTo>
                      <a:pt x="1086" y="92"/>
                    </a:lnTo>
                    <a:lnTo>
                      <a:pt x="1088" y="88"/>
                    </a:lnTo>
                    <a:lnTo>
                      <a:pt x="1088" y="84"/>
                    </a:lnTo>
                    <a:lnTo>
                      <a:pt x="1088" y="84"/>
                    </a:lnTo>
                    <a:lnTo>
                      <a:pt x="1088" y="80"/>
                    </a:lnTo>
                    <a:lnTo>
                      <a:pt x="1086" y="76"/>
                    </a:lnTo>
                    <a:lnTo>
                      <a:pt x="1078" y="66"/>
                    </a:lnTo>
                    <a:lnTo>
                      <a:pt x="1064" y="58"/>
                    </a:lnTo>
                    <a:lnTo>
                      <a:pt x="1046" y="50"/>
                    </a:lnTo>
                    <a:lnTo>
                      <a:pt x="1024" y="44"/>
                    </a:lnTo>
                    <a:lnTo>
                      <a:pt x="996" y="36"/>
                    </a:lnTo>
                    <a:lnTo>
                      <a:pt x="966" y="30"/>
                    </a:lnTo>
                    <a:lnTo>
                      <a:pt x="930" y="24"/>
                    </a:lnTo>
                    <a:lnTo>
                      <a:pt x="850" y="14"/>
                    </a:lnTo>
                    <a:lnTo>
                      <a:pt x="756" y="6"/>
                    </a:lnTo>
                    <a:lnTo>
                      <a:pt x="654" y="2"/>
                    </a:lnTo>
                    <a:lnTo>
                      <a:pt x="54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3" name="Freeform 791"/>
              <p:cNvSpPr>
                <a:spLocks/>
              </p:cNvSpPr>
              <p:nvPr/>
            </p:nvSpPr>
            <p:spPr bwMode="auto">
              <a:xfrm>
                <a:off x="3191" y="3608"/>
                <a:ext cx="1084" cy="168"/>
              </a:xfrm>
              <a:custGeom>
                <a:avLst/>
                <a:gdLst>
                  <a:gd name="T0" fmla="*/ 540 w 1084"/>
                  <a:gd name="T1" fmla="*/ 168 h 168"/>
                  <a:gd name="T2" fmla="*/ 540 w 1084"/>
                  <a:gd name="T3" fmla="*/ 168 h 168"/>
                  <a:gd name="T4" fmla="*/ 432 w 1084"/>
                  <a:gd name="T5" fmla="*/ 166 h 168"/>
                  <a:gd name="T6" fmla="*/ 330 w 1084"/>
                  <a:gd name="T7" fmla="*/ 162 h 168"/>
                  <a:gd name="T8" fmla="*/ 238 w 1084"/>
                  <a:gd name="T9" fmla="*/ 154 h 168"/>
                  <a:gd name="T10" fmla="*/ 158 w 1084"/>
                  <a:gd name="T11" fmla="*/ 142 h 168"/>
                  <a:gd name="T12" fmla="*/ 92 w 1084"/>
                  <a:gd name="T13" fmla="*/ 130 h 168"/>
                  <a:gd name="T14" fmla="*/ 66 w 1084"/>
                  <a:gd name="T15" fmla="*/ 124 h 168"/>
                  <a:gd name="T16" fmla="*/ 42 w 1084"/>
                  <a:gd name="T17" fmla="*/ 116 h 168"/>
                  <a:gd name="T18" fmla="*/ 24 w 1084"/>
                  <a:gd name="T19" fmla="*/ 108 h 168"/>
                  <a:gd name="T20" fmla="*/ 12 w 1084"/>
                  <a:gd name="T21" fmla="*/ 100 h 168"/>
                  <a:gd name="T22" fmla="*/ 4 w 1084"/>
                  <a:gd name="T23" fmla="*/ 92 h 168"/>
                  <a:gd name="T24" fmla="*/ 2 w 1084"/>
                  <a:gd name="T25" fmla="*/ 88 h 168"/>
                  <a:gd name="T26" fmla="*/ 0 w 1084"/>
                  <a:gd name="T27" fmla="*/ 84 h 168"/>
                  <a:gd name="T28" fmla="*/ 0 w 1084"/>
                  <a:gd name="T29" fmla="*/ 84 h 168"/>
                  <a:gd name="T30" fmla="*/ 2 w 1084"/>
                  <a:gd name="T31" fmla="*/ 80 h 168"/>
                  <a:gd name="T32" fmla="*/ 4 w 1084"/>
                  <a:gd name="T33" fmla="*/ 76 h 168"/>
                  <a:gd name="T34" fmla="*/ 12 w 1084"/>
                  <a:gd name="T35" fmla="*/ 66 h 168"/>
                  <a:gd name="T36" fmla="*/ 24 w 1084"/>
                  <a:gd name="T37" fmla="*/ 58 h 168"/>
                  <a:gd name="T38" fmla="*/ 42 w 1084"/>
                  <a:gd name="T39" fmla="*/ 50 h 168"/>
                  <a:gd name="T40" fmla="*/ 66 w 1084"/>
                  <a:gd name="T41" fmla="*/ 44 h 168"/>
                  <a:gd name="T42" fmla="*/ 92 w 1084"/>
                  <a:gd name="T43" fmla="*/ 36 h 168"/>
                  <a:gd name="T44" fmla="*/ 124 w 1084"/>
                  <a:gd name="T45" fmla="*/ 30 h 168"/>
                  <a:gd name="T46" fmla="*/ 158 w 1084"/>
                  <a:gd name="T47" fmla="*/ 24 h 168"/>
                  <a:gd name="T48" fmla="*/ 238 w 1084"/>
                  <a:gd name="T49" fmla="*/ 14 h 168"/>
                  <a:gd name="T50" fmla="*/ 330 w 1084"/>
                  <a:gd name="T51" fmla="*/ 6 h 168"/>
                  <a:gd name="T52" fmla="*/ 432 w 1084"/>
                  <a:gd name="T53" fmla="*/ 2 h 168"/>
                  <a:gd name="T54" fmla="*/ 540 w 1084"/>
                  <a:gd name="T55" fmla="*/ 0 h 168"/>
                  <a:gd name="T56" fmla="*/ 540 w 1084"/>
                  <a:gd name="T57" fmla="*/ 0 h 168"/>
                  <a:gd name="T58" fmla="*/ 652 w 1084"/>
                  <a:gd name="T59" fmla="*/ 2 h 168"/>
                  <a:gd name="T60" fmla="*/ 754 w 1084"/>
                  <a:gd name="T61" fmla="*/ 6 h 168"/>
                  <a:gd name="T62" fmla="*/ 846 w 1084"/>
                  <a:gd name="T63" fmla="*/ 14 h 168"/>
                  <a:gd name="T64" fmla="*/ 926 w 1084"/>
                  <a:gd name="T65" fmla="*/ 24 h 168"/>
                  <a:gd name="T66" fmla="*/ 962 w 1084"/>
                  <a:gd name="T67" fmla="*/ 30 h 168"/>
                  <a:gd name="T68" fmla="*/ 992 w 1084"/>
                  <a:gd name="T69" fmla="*/ 36 h 168"/>
                  <a:gd name="T70" fmla="*/ 1020 w 1084"/>
                  <a:gd name="T71" fmla="*/ 44 h 168"/>
                  <a:gd name="T72" fmla="*/ 1042 w 1084"/>
                  <a:gd name="T73" fmla="*/ 50 h 168"/>
                  <a:gd name="T74" fmla="*/ 1060 w 1084"/>
                  <a:gd name="T75" fmla="*/ 58 h 168"/>
                  <a:gd name="T76" fmla="*/ 1074 w 1084"/>
                  <a:gd name="T77" fmla="*/ 66 h 168"/>
                  <a:gd name="T78" fmla="*/ 1082 w 1084"/>
                  <a:gd name="T79" fmla="*/ 76 h 168"/>
                  <a:gd name="T80" fmla="*/ 1084 w 1084"/>
                  <a:gd name="T81" fmla="*/ 80 h 168"/>
                  <a:gd name="T82" fmla="*/ 1084 w 1084"/>
                  <a:gd name="T83" fmla="*/ 84 h 168"/>
                  <a:gd name="T84" fmla="*/ 1084 w 1084"/>
                  <a:gd name="T85" fmla="*/ 84 h 168"/>
                  <a:gd name="T86" fmla="*/ 1084 w 1084"/>
                  <a:gd name="T87" fmla="*/ 88 h 168"/>
                  <a:gd name="T88" fmla="*/ 1082 w 1084"/>
                  <a:gd name="T89" fmla="*/ 92 h 168"/>
                  <a:gd name="T90" fmla="*/ 1074 w 1084"/>
                  <a:gd name="T91" fmla="*/ 100 h 168"/>
                  <a:gd name="T92" fmla="*/ 1060 w 1084"/>
                  <a:gd name="T93" fmla="*/ 108 h 168"/>
                  <a:gd name="T94" fmla="*/ 1042 w 1084"/>
                  <a:gd name="T95" fmla="*/ 116 h 168"/>
                  <a:gd name="T96" fmla="*/ 1020 w 1084"/>
                  <a:gd name="T97" fmla="*/ 124 h 168"/>
                  <a:gd name="T98" fmla="*/ 992 w 1084"/>
                  <a:gd name="T99" fmla="*/ 130 h 168"/>
                  <a:gd name="T100" fmla="*/ 926 w 1084"/>
                  <a:gd name="T101" fmla="*/ 142 h 168"/>
                  <a:gd name="T102" fmla="*/ 846 w 1084"/>
                  <a:gd name="T103" fmla="*/ 154 h 168"/>
                  <a:gd name="T104" fmla="*/ 754 w 1084"/>
                  <a:gd name="T105" fmla="*/ 162 h 168"/>
                  <a:gd name="T106" fmla="*/ 652 w 1084"/>
                  <a:gd name="T107" fmla="*/ 166 h 168"/>
                  <a:gd name="T108" fmla="*/ 540 w 1084"/>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168"/>
                    </a:moveTo>
                    <a:lnTo>
                      <a:pt x="540" y="168"/>
                    </a:lnTo>
                    <a:lnTo>
                      <a:pt x="432" y="166"/>
                    </a:lnTo>
                    <a:lnTo>
                      <a:pt x="330" y="162"/>
                    </a:lnTo>
                    <a:lnTo>
                      <a:pt x="238" y="154"/>
                    </a:lnTo>
                    <a:lnTo>
                      <a:pt x="158" y="142"/>
                    </a:lnTo>
                    <a:lnTo>
                      <a:pt x="92" y="130"/>
                    </a:lnTo>
                    <a:lnTo>
                      <a:pt x="66" y="124"/>
                    </a:lnTo>
                    <a:lnTo>
                      <a:pt x="42" y="116"/>
                    </a:lnTo>
                    <a:lnTo>
                      <a:pt x="24" y="108"/>
                    </a:lnTo>
                    <a:lnTo>
                      <a:pt x="12" y="100"/>
                    </a:lnTo>
                    <a:lnTo>
                      <a:pt x="4" y="92"/>
                    </a:lnTo>
                    <a:lnTo>
                      <a:pt x="2" y="88"/>
                    </a:lnTo>
                    <a:lnTo>
                      <a:pt x="0" y="84"/>
                    </a:lnTo>
                    <a:lnTo>
                      <a:pt x="0" y="84"/>
                    </a:lnTo>
                    <a:lnTo>
                      <a:pt x="2" y="80"/>
                    </a:lnTo>
                    <a:lnTo>
                      <a:pt x="4" y="76"/>
                    </a:lnTo>
                    <a:lnTo>
                      <a:pt x="12" y="66"/>
                    </a:lnTo>
                    <a:lnTo>
                      <a:pt x="24" y="58"/>
                    </a:lnTo>
                    <a:lnTo>
                      <a:pt x="42" y="50"/>
                    </a:lnTo>
                    <a:lnTo>
                      <a:pt x="66" y="44"/>
                    </a:lnTo>
                    <a:lnTo>
                      <a:pt x="92" y="36"/>
                    </a:lnTo>
                    <a:lnTo>
                      <a:pt x="124" y="30"/>
                    </a:lnTo>
                    <a:lnTo>
                      <a:pt x="158" y="24"/>
                    </a:lnTo>
                    <a:lnTo>
                      <a:pt x="238" y="14"/>
                    </a:lnTo>
                    <a:lnTo>
                      <a:pt x="330" y="6"/>
                    </a:lnTo>
                    <a:lnTo>
                      <a:pt x="432" y="2"/>
                    </a:lnTo>
                    <a:lnTo>
                      <a:pt x="540" y="0"/>
                    </a:lnTo>
                    <a:lnTo>
                      <a:pt x="540" y="0"/>
                    </a:lnTo>
                    <a:lnTo>
                      <a:pt x="652" y="2"/>
                    </a:lnTo>
                    <a:lnTo>
                      <a:pt x="754" y="6"/>
                    </a:lnTo>
                    <a:lnTo>
                      <a:pt x="846" y="14"/>
                    </a:lnTo>
                    <a:lnTo>
                      <a:pt x="926" y="24"/>
                    </a:lnTo>
                    <a:lnTo>
                      <a:pt x="962" y="30"/>
                    </a:lnTo>
                    <a:lnTo>
                      <a:pt x="992" y="36"/>
                    </a:lnTo>
                    <a:lnTo>
                      <a:pt x="1020" y="44"/>
                    </a:lnTo>
                    <a:lnTo>
                      <a:pt x="1042" y="50"/>
                    </a:lnTo>
                    <a:lnTo>
                      <a:pt x="1060" y="58"/>
                    </a:lnTo>
                    <a:lnTo>
                      <a:pt x="1074" y="66"/>
                    </a:lnTo>
                    <a:lnTo>
                      <a:pt x="1082" y="76"/>
                    </a:lnTo>
                    <a:lnTo>
                      <a:pt x="1084" y="80"/>
                    </a:lnTo>
                    <a:lnTo>
                      <a:pt x="1084" y="84"/>
                    </a:lnTo>
                    <a:lnTo>
                      <a:pt x="1084" y="84"/>
                    </a:lnTo>
                    <a:lnTo>
                      <a:pt x="1084" y="88"/>
                    </a:lnTo>
                    <a:lnTo>
                      <a:pt x="1082" y="92"/>
                    </a:lnTo>
                    <a:lnTo>
                      <a:pt x="1074" y="100"/>
                    </a:lnTo>
                    <a:lnTo>
                      <a:pt x="1060" y="108"/>
                    </a:lnTo>
                    <a:lnTo>
                      <a:pt x="1042" y="116"/>
                    </a:lnTo>
                    <a:lnTo>
                      <a:pt x="1020" y="124"/>
                    </a:lnTo>
                    <a:lnTo>
                      <a:pt x="992" y="130"/>
                    </a:lnTo>
                    <a:lnTo>
                      <a:pt x="926" y="142"/>
                    </a:lnTo>
                    <a:lnTo>
                      <a:pt x="846" y="154"/>
                    </a:lnTo>
                    <a:lnTo>
                      <a:pt x="754" y="162"/>
                    </a:lnTo>
                    <a:lnTo>
                      <a:pt x="652" y="166"/>
                    </a:lnTo>
                    <a:lnTo>
                      <a:pt x="540"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4" name="Freeform 792"/>
              <p:cNvSpPr>
                <a:spLocks/>
              </p:cNvSpPr>
              <p:nvPr/>
            </p:nvSpPr>
            <p:spPr bwMode="auto">
              <a:xfrm>
                <a:off x="3189" y="3608"/>
                <a:ext cx="1088" cy="168"/>
              </a:xfrm>
              <a:custGeom>
                <a:avLst/>
                <a:gdLst>
                  <a:gd name="T0" fmla="*/ 542 w 1088"/>
                  <a:gd name="T1" fmla="*/ 0 h 168"/>
                  <a:gd name="T2" fmla="*/ 542 w 1088"/>
                  <a:gd name="T3" fmla="*/ 0 h 168"/>
                  <a:gd name="T4" fmla="*/ 432 w 1088"/>
                  <a:gd name="T5" fmla="*/ 2 h 168"/>
                  <a:gd name="T6" fmla="*/ 330 w 1088"/>
                  <a:gd name="T7" fmla="*/ 6 h 168"/>
                  <a:gd name="T8" fmla="*/ 238 w 1088"/>
                  <a:gd name="T9" fmla="*/ 14 h 168"/>
                  <a:gd name="T10" fmla="*/ 158 w 1088"/>
                  <a:gd name="T11" fmla="*/ 24 h 168"/>
                  <a:gd name="T12" fmla="*/ 124 w 1088"/>
                  <a:gd name="T13" fmla="*/ 30 h 168"/>
                  <a:gd name="T14" fmla="*/ 92 w 1088"/>
                  <a:gd name="T15" fmla="*/ 36 h 168"/>
                  <a:gd name="T16" fmla="*/ 66 w 1088"/>
                  <a:gd name="T17" fmla="*/ 44 h 168"/>
                  <a:gd name="T18" fmla="*/ 42 w 1088"/>
                  <a:gd name="T19" fmla="*/ 50 h 168"/>
                  <a:gd name="T20" fmla="*/ 24 w 1088"/>
                  <a:gd name="T21" fmla="*/ 58 h 168"/>
                  <a:gd name="T22" fmla="*/ 12 w 1088"/>
                  <a:gd name="T23" fmla="*/ 66 h 168"/>
                  <a:gd name="T24" fmla="*/ 4 w 1088"/>
                  <a:gd name="T25" fmla="*/ 76 h 168"/>
                  <a:gd name="T26" fmla="*/ 2 w 1088"/>
                  <a:gd name="T27" fmla="*/ 80 h 168"/>
                  <a:gd name="T28" fmla="*/ 0 w 1088"/>
                  <a:gd name="T29" fmla="*/ 84 h 168"/>
                  <a:gd name="T30" fmla="*/ 0 w 1088"/>
                  <a:gd name="T31" fmla="*/ 84 h 168"/>
                  <a:gd name="T32" fmla="*/ 2 w 1088"/>
                  <a:gd name="T33" fmla="*/ 88 h 168"/>
                  <a:gd name="T34" fmla="*/ 4 w 1088"/>
                  <a:gd name="T35" fmla="*/ 92 h 168"/>
                  <a:gd name="T36" fmla="*/ 12 w 1088"/>
                  <a:gd name="T37" fmla="*/ 100 h 168"/>
                  <a:gd name="T38" fmla="*/ 24 w 1088"/>
                  <a:gd name="T39" fmla="*/ 108 h 168"/>
                  <a:gd name="T40" fmla="*/ 42 w 1088"/>
                  <a:gd name="T41" fmla="*/ 116 h 168"/>
                  <a:gd name="T42" fmla="*/ 66 w 1088"/>
                  <a:gd name="T43" fmla="*/ 124 h 168"/>
                  <a:gd name="T44" fmla="*/ 92 w 1088"/>
                  <a:gd name="T45" fmla="*/ 130 h 168"/>
                  <a:gd name="T46" fmla="*/ 158 w 1088"/>
                  <a:gd name="T47" fmla="*/ 144 h 168"/>
                  <a:gd name="T48" fmla="*/ 238 w 1088"/>
                  <a:gd name="T49" fmla="*/ 154 h 168"/>
                  <a:gd name="T50" fmla="*/ 330 w 1088"/>
                  <a:gd name="T51" fmla="*/ 162 h 168"/>
                  <a:gd name="T52" fmla="*/ 432 w 1088"/>
                  <a:gd name="T53" fmla="*/ 166 h 168"/>
                  <a:gd name="T54" fmla="*/ 542 w 1088"/>
                  <a:gd name="T55" fmla="*/ 168 h 168"/>
                  <a:gd name="T56" fmla="*/ 542 w 1088"/>
                  <a:gd name="T57" fmla="*/ 168 h 168"/>
                  <a:gd name="T58" fmla="*/ 654 w 1088"/>
                  <a:gd name="T59" fmla="*/ 166 h 168"/>
                  <a:gd name="T60" fmla="*/ 756 w 1088"/>
                  <a:gd name="T61" fmla="*/ 162 h 168"/>
                  <a:gd name="T62" fmla="*/ 850 w 1088"/>
                  <a:gd name="T63" fmla="*/ 154 h 168"/>
                  <a:gd name="T64" fmla="*/ 930 w 1088"/>
                  <a:gd name="T65" fmla="*/ 144 h 168"/>
                  <a:gd name="T66" fmla="*/ 996 w 1088"/>
                  <a:gd name="T67" fmla="*/ 130 h 168"/>
                  <a:gd name="T68" fmla="*/ 1024 w 1088"/>
                  <a:gd name="T69" fmla="*/ 124 h 168"/>
                  <a:gd name="T70" fmla="*/ 1046 w 1088"/>
                  <a:gd name="T71" fmla="*/ 116 h 168"/>
                  <a:gd name="T72" fmla="*/ 1064 w 1088"/>
                  <a:gd name="T73" fmla="*/ 108 h 168"/>
                  <a:gd name="T74" fmla="*/ 1078 w 1088"/>
                  <a:gd name="T75" fmla="*/ 100 h 168"/>
                  <a:gd name="T76" fmla="*/ 1086 w 1088"/>
                  <a:gd name="T77" fmla="*/ 92 h 168"/>
                  <a:gd name="T78" fmla="*/ 1088 w 1088"/>
                  <a:gd name="T79" fmla="*/ 88 h 168"/>
                  <a:gd name="T80" fmla="*/ 1088 w 1088"/>
                  <a:gd name="T81" fmla="*/ 84 h 168"/>
                  <a:gd name="T82" fmla="*/ 1088 w 1088"/>
                  <a:gd name="T83" fmla="*/ 84 h 168"/>
                  <a:gd name="T84" fmla="*/ 1088 w 1088"/>
                  <a:gd name="T85" fmla="*/ 80 h 168"/>
                  <a:gd name="T86" fmla="*/ 1086 w 1088"/>
                  <a:gd name="T87" fmla="*/ 76 h 168"/>
                  <a:gd name="T88" fmla="*/ 1078 w 1088"/>
                  <a:gd name="T89" fmla="*/ 66 h 168"/>
                  <a:gd name="T90" fmla="*/ 1064 w 1088"/>
                  <a:gd name="T91" fmla="*/ 58 h 168"/>
                  <a:gd name="T92" fmla="*/ 1046 w 1088"/>
                  <a:gd name="T93" fmla="*/ 50 h 168"/>
                  <a:gd name="T94" fmla="*/ 1024 w 1088"/>
                  <a:gd name="T95" fmla="*/ 44 h 168"/>
                  <a:gd name="T96" fmla="*/ 996 w 1088"/>
                  <a:gd name="T97" fmla="*/ 36 h 168"/>
                  <a:gd name="T98" fmla="*/ 966 w 1088"/>
                  <a:gd name="T99" fmla="*/ 30 h 168"/>
                  <a:gd name="T100" fmla="*/ 930 w 1088"/>
                  <a:gd name="T101" fmla="*/ 24 h 168"/>
                  <a:gd name="T102" fmla="*/ 850 w 1088"/>
                  <a:gd name="T103" fmla="*/ 14 h 168"/>
                  <a:gd name="T104" fmla="*/ 756 w 1088"/>
                  <a:gd name="T105" fmla="*/ 6 h 168"/>
                  <a:gd name="T106" fmla="*/ 654 w 1088"/>
                  <a:gd name="T107" fmla="*/ 2 h 168"/>
                  <a:gd name="T108" fmla="*/ 542 w 108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68">
                    <a:moveTo>
                      <a:pt x="542" y="0"/>
                    </a:moveTo>
                    <a:lnTo>
                      <a:pt x="542"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4"/>
                    </a:lnTo>
                    <a:lnTo>
                      <a:pt x="238" y="154"/>
                    </a:lnTo>
                    <a:lnTo>
                      <a:pt x="330" y="162"/>
                    </a:lnTo>
                    <a:lnTo>
                      <a:pt x="432" y="166"/>
                    </a:lnTo>
                    <a:lnTo>
                      <a:pt x="542" y="168"/>
                    </a:lnTo>
                    <a:lnTo>
                      <a:pt x="542" y="168"/>
                    </a:lnTo>
                    <a:lnTo>
                      <a:pt x="654" y="166"/>
                    </a:lnTo>
                    <a:lnTo>
                      <a:pt x="756" y="162"/>
                    </a:lnTo>
                    <a:lnTo>
                      <a:pt x="850" y="154"/>
                    </a:lnTo>
                    <a:lnTo>
                      <a:pt x="930" y="144"/>
                    </a:lnTo>
                    <a:lnTo>
                      <a:pt x="996" y="130"/>
                    </a:lnTo>
                    <a:lnTo>
                      <a:pt x="1024" y="124"/>
                    </a:lnTo>
                    <a:lnTo>
                      <a:pt x="1046" y="116"/>
                    </a:lnTo>
                    <a:lnTo>
                      <a:pt x="1064" y="108"/>
                    </a:lnTo>
                    <a:lnTo>
                      <a:pt x="1078" y="100"/>
                    </a:lnTo>
                    <a:lnTo>
                      <a:pt x="1086" y="92"/>
                    </a:lnTo>
                    <a:lnTo>
                      <a:pt x="1088" y="88"/>
                    </a:lnTo>
                    <a:lnTo>
                      <a:pt x="1088" y="84"/>
                    </a:lnTo>
                    <a:lnTo>
                      <a:pt x="1088" y="84"/>
                    </a:lnTo>
                    <a:lnTo>
                      <a:pt x="1088" y="80"/>
                    </a:lnTo>
                    <a:lnTo>
                      <a:pt x="1086" y="76"/>
                    </a:lnTo>
                    <a:lnTo>
                      <a:pt x="1078" y="66"/>
                    </a:lnTo>
                    <a:lnTo>
                      <a:pt x="1064" y="58"/>
                    </a:lnTo>
                    <a:lnTo>
                      <a:pt x="1046" y="50"/>
                    </a:lnTo>
                    <a:lnTo>
                      <a:pt x="1024" y="44"/>
                    </a:lnTo>
                    <a:lnTo>
                      <a:pt x="996" y="36"/>
                    </a:lnTo>
                    <a:lnTo>
                      <a:pt x="966" y="30"/>
                    </a:lnTo>
                    <a:lnTo>
                      <a:pt x="930" y="24"/>
                    </a:lnTo>
                    <a:lnTo>
                      <a:pt x="850" y="14"/>
                    </a:lnTo>
                    <a:lnTo>
                      <a:pt x="756" y="6"/>
                    </a:lnTo>
                    <a:lnTo>
                      <a:pt x="654" y="2"/>
                    </a:lnTo>
                    <a:lnTo>
                      <a:pt x="5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5" name="Freeform 793"/>
              <p:cNvSpPr>
                <a:spLocks noEditPoints="1"/>
              </p:cNvSpPr>
              <p:nvPr/>
            </p:nvSpPr>
            <p:spPr bwMode="auto">
              <a:xfrm>
                <a:off x="3191" y="3608"/>
                <a:ext cx="1084" cy="168"/>
              </a:xfrm>
              <a:custGeom>
                <a:avLst/>
                <a:gdLst>
                  <a:gd name="T0" fmla="*/ 540 w 1084"/>
                  <a:gd name="T1" fmla="*/ 168 h 168"/>
                  <a:gd name="T2" fmla="*/ 330 w 1084"/>
                  <a:gd name="T3" fmla="*/ 162 h 168"/>
                  <a:gd name="T4" fmla="*/ 160 w 1084"/>
                  <a:gd name="T5" fmla="*/ 142 h 168"/>
                  <a:gd name="T6" fmla="*/ 68 w 1084"/>
                  <a:gd name="T7" fmla="*/ 124 h 168"/>
                  <a:gd name="T8" fmla="*/ 26 w 1084"/>
                  <a:gd name="T9" fmla="*/ 108 h 168"/>
                  <a:gd name="T10" fmla="*/ 6 w 1084"/>
                  <a:gd name="T11" fmla="*/ 92 h 168"/>
                  <a:gd name="T12" fmla="*/ 2 w 1084"/>
                  <a:gd name="T13" fmla="*/ 84 h 168"/>
                  <a:gd name="T14" fmla="*/ 4 w 1084"/>
                  <a:gd name="T15" fmla="*/ 80 h 168"/>
                  <a:gd name="T16" fmla="*/ 14 w 1084"/>
                  <a:gd name="T17" fmla="*/ 66 h 168"/>
                  <a:gd name="T18" fmla="*/ 44 w 1084"/>
                  <a:gd name="T19" fmla="*/ 50 h 168"/>
                  <a:gd name="T20" fmla="*/ 94 w 1084"/>
                  <a:gd name="T21" fmla="*/ 36 h 168"/>
                  <a:gd name="T22" fmla="*/ 160 w 1084"/>
                  <a:gd name="T23" fmla="*/ 24 h 168"/>
                  <a:gd name="T24" fmla="*/ 330 w 1084"/>
                  <a:gd name="T25" fmla="*/ 8 h 168"/>
                  <a:gd name="T26" fmla="*/ 540 w 1084"/>
                  <a:gd name="T27" fmla="*/ 2 h 168"/>
                  <a:gd name="T28" fmla="*/ 650 w 1084"/>
                  <a:gd name="T29" fmla="*/ 2 h 168"/>
                  <a:gd name="T30" fmla="*/ 846 w 1084"/>
                  <a:gd name="T31" fmla="*/ 14 h 168"/>
                  <a:gd name="T32" fmla="*/ 960 w 1084"/>
                  <a:gd name="T33" fmla="*/ 30 h 168"/>
                  <a:gd name="T34" fmla="*/ 1018 w 1084"/>
                  <a:gd name="T35" fmla="*/ 44 h 168"/>
                  <a:gd name="T36" fmla="*/ 1058 w 1084"/>
                  <a:gd name="T37" fmla="*/ 58 h 168"/>
                  <a:gd name="T38" fmla="*/ 1080 w 1084"/>
                  <a:gd name="T39" fmla="*/ 76 h 168"/>
                  <a:gd name="T40" fmla="*/ 1082 w 1084"/>
                  <a:gd name="T41" fmla="*/ 84 h 168"/>
                  <a:gd name="T42" fmla="*/ 1082 w 1084"/>
                  <a:gd name="T43" fmla="*/ 88 h 168"/>
                  <a:gd name="T44" fmla="*/ 1072 w 1084"/>
                  <a:gd name="T45" fmla="*/ 100 h 168"/>
                  <a:gd name="T46" fmla="*/ 1040 w 1084"/>
                  <a:gd name="T47" fmla="*/ 116 h 168"/>
                  <a:gd name="T48" fmla="*/ 990 w 1084"/>
                  <a:gd name="T49" fmla="*/ 130 h 168"/>
                  <a:gd name="T50" fmla="*/ 846 w 1084"/>
                  <a:gd name="T51" fmla="*/ 154 h 168"/>
                  <a:gd name="T52" fmla="*/ 650 w 1084"/>
                  <a:gd name="T53" fmla="*/ 166 h 168"/>
                  <a:gd name="T54" fmla="*/ 540 w 1084"/>
                  <a:gd name="T55" fmla="*/ 0 h 168"/>
                  <a:gd name="T56" fmla="*/ 432 w 1084"/>
                  <a:gd name="T57" fmla="*/ 2 h 168"/>
                  <a:gd name="T58" fmla="*/ 238 w 1084"/>
                  <a:gd name="T59" fmla="*/ 14 h 168"/>
                  <a:gd name="T60" fmla="*/ 124 w 1084"/>
                  <a:gd name="T61" fmla="*/ 30 h 168"/>
                  <a:gd name="T62" fmla="*/ 66 w 1084"/>
                  <a:gd name="T63" fmla="*/ 44 h 168"/>
                  <a:gd name="T64" fmla="*/ 24 w 1084"/>
                  <a:gd name="T65" fmla="*/ 58 h 168"/>
                  <a:gd name="T66" fmla="*/ 4 w 1084"/>
                  <a:gd name="T67" fmla="*/ 76 h 168"/>
                  <a:gd name="T68" fmla="*/ 0 w 1084"/>
                  <a:gd name="T69" fmla="*/ 84 h 168"/>
                  <a:gd name="T70" fmla="*/ 2 w 1084"/>
                  <a:gd name="T71" fmla="*/ 88 h 168"/>
                  <a:gd name="T72" fmla="*/ 12 w 1084"/>
                  <a:gd name="T73" fmla="*/ 100 h 168"/>
                  <a:gd name="T74" fmla="*/ 42 w 1084"/>
                  <a:gd name="T75" fmla="*/ 116 h 168"/>
                  <a:gd name="T76" fmla="*/ 92 w 1084"/>
                  <a:gd name="T77" fmla="*/ 130 h 168"/>
                  <a:gd name="T78" fmla="*/ 238 w 1084"/>
                  <a:gd name="T79" fmla="*/ 154 h 168"/>
                  <a:gd name="T80" fmla="*/ 432 w 1084"/>
                  <a:gd name="T81" fmla="*/ 166 h 168"/>
                  <a:gd name="T82" fmla="*/ 540 w 1084"/>
                  <a:gd name="T83" fmla="*/ 168 h 168"/>
                  <a:gd name="T84" fmla="*/ 754 w 1084"/>
                  <a:gd name="T85" fmla="*/ 162 h 168"/>
                  <a:gd name="T86" fmla="*/ 926 w 1084"/>
                  <a:gd name="T87" fmla="*/ 142 h 168"/>
                  <a:gd name="T88" fmla="*/ 1020 w 1084"/>
                  <a:gd name="T89" fmla="*/ 124 h 168"/>
                  <a:gd name="T90" fmla="*/ 1060 w 1084"/>
                  <a:gd name="T91" fmla="*/ 108 h 168"/>
                  <a:gd name="T92" fmla="*/ 1082 w 1084"/>
                  <a:gd name="T93" fmla="*/ 92 h 168"/>
                  <a:gd name="T94" fmla="*/ 1084 w 1084"/>
                  <a:gd name="T95" fmla="*/ 84 h 168"/>
                  <a:gd name="T96" fmla="*/ 1084 w 1084"/>
                  <a:gd name="T97" fmla="*/ 80 h 168"/>
                  <a:gd name="T98" fmla="*/ 1074 w 1084"/>
                  <a:gd name="T99" fmla="*/ 66 h 168"/>
                  <a:gd name="T100" fmla="*/ 1042 w 1084"/>
                  <a:gd name="T101" fmla="*/ 50 h 168"/>
                  <a:gd name="T102" fmla="*/ 992 w 1084"/>
                  <a:gd name="T103" fmla="*/ 36 h 168"/>
                  <a:gd name="T104" fmla="*/ 926 w 1084"/>
                  <a:gd name="T105" fmla="*/ 24 h 168"/>
                  <a:gd name="T106" fmla="*/ 754 w 1084"/>
                  <a:gd name="T107" fmla="*/ 6 h 168"/>
                  <a:gd name="T108" fmla="*/ 540 w 1084"/>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168"/>
                    </a:moveTo>
                    <a:lnTo>
                      <a:pt x="540" y="168"/>
                    </a:lnTo>
                    <a:lnTo>
                      <a:pt x="432" y="166"/>
                    </a:lnTo>
                    <a:lnTo>
                      <a:pt x="330" y="162"/>
                    </a:lnTo>
                    <a:lnTo>
                      <a:pt x="238" y="154"/>
                    </a:lnTo>
                    <a:lnTo>
                      <a:pt x="160" y="142"/>
                    </a:lnTo>
                    <a:lnTo>
                      <a:pt x="94" y="130"/>
                    </a:lnTo>
                    <a:lnTo>
                      <a:pt x="68" y="124"/>
                    </a:lnTo>
                    <a:lnTo>
                      <a:pt x="44" y="116"/>
                    </a:lnTo>
                    <a:lnTo>
                      <a:pt x="26" y="108"/>
                    </a:lnTo>
                    <a:lnTo>
                      <a:pt x="14" y="100"/>
                    </a:lnTo>
                    <a:lnTo>
                      <a:pt x="6" y="92"/>
                    </a:lnTo>
                    <a:lnTo>
                      <a:pt x="4" y="88"/>
                    </a:lnTo>
                    <a:lnTo>
                      <a:pt x="2" y="84"/>
                    </a:lnTo>
                    <a:lnTo>
                      <a:pt x="2" y="84"/>
                    </a:lnTo>
                    <a:lnTo>
                      <a:pt x="4" y="80"/>
                    </a:lnTo>
                    <a:lnTo>
                      <a:pt x="6" y="76"/>
                    </a:lnTo>
                    <a:lnTo>
                      <a:pt x="14" y="66"/>
                    </a:lnTo>
                    <a:lnTo>
                      <a:pt x="26" y="58"/>
                    </a:lnTo>
                    <a:lnTo>
                      <a:pt x="44" y="50"/>
                    </a:lnTo>
                    <a:lnTo>
                      <a:pt x="68" y="44"/>
                    </a:lnTo>
                    <a:lnTo>
                      <a:pt x="94" y="36"/>
                    </a:lnTo>
                    <a:lnTo>
                      <a:pt x="124" y="30"/>
                    </a:lnTo>
                    <a:lnTo>
                      <a:pt x="160" y="24"/>
                    </a:lnTo>
                    <a:lnTo>
                      <a:pt x="238" y="14"/>
                    </a:lnTo>
                    <a:lnTo>
                      <a:pt x="330" y="8"/>
                    </a:lnTo>
                    <a:lnTo>
                      <a:pt x="432" y="2"/>
                    </a:lnTo>
                    <a:lnTo>
                      <a:pt x="540" y="2"/>
                    </a:lnTo>
                    <a:lnTo>
                      <a:pt x="540" y="2"/>
                    </a:lnTo>
                    <a:lnTo>
                      <a:pt x="650" y="2"/>
                    </a:lnTo>
                    <a:lnTo>
                      <a:pt x="754" y="8"/>
                    </a:lnTo>
                    <a:lnTo>
                      <a:pt x="846" y="14"/>
                    </a:lnTo>
                    <a:lnTo>
                      <a:pt x="926" y="24"/>
                    </a:lnTo>
                    <a:lnTo>
                      <a:pt x="960" y="30"/>
                    </a:lnTo>
                    <a:lnTo>
                      <a:pt x="990" y="36"/>
                    </a:lnTo>
                    <a:lnTo>
                      <a:pt x="1018" y="44"/>
                    </a:lnTo>
                    <a:lnTo>
                      <a:pt x="1040" y="50"/>
                    </a:lnTo>
                    <a:lnTo>
                      <a:pt x="1058" y="58"/>
                    </a:lnTo>
                    <a:lnTo>
                      <a:pt x="1072" y="66"/>
                    </a:lnTo>
                    <a:lnTo>
                      <a:pt x="1080" y="76"/>
                    </a:lnTo>
                    <a:lnTo>
                      <a:pt x="1082" y="80"/>
                    </a:lnTo>
                    <a:lnTo>
                      <a:pt x="1082" y="84"/>
                    </a:lnTo>
                    <a:lnTo>
                      <a:pt x="1082" y="84"/>
                    </a:lnTo>
                    <a:lnTo>
                      <a:pt x="1082" y="88"/>
                    </a:lnTo>
                    <a:lnTo>
                      <a:pt x="1080" y="92"/>
                    </a:lnTo>
                    <a:lnTo>
                      <a:pt x="1072" y="100"/>
                    </a:lnTo>
                    <a:lnTo>
                      <a:pt x="1058" y="108"/>
                    </a:lnTo>
                    <a:lnTo>
                      <a:pt x="1040" y="116"/>
                    </a:lnTo>
                    <a:lnTo>
                      <a:pt x="1018" y="124"/>
                    </a:lnTo>
                    <a:lnTo>
                      <a:pt x="990" y="130"/>
                    </a:lnTo>
                    <a:lnTo>
                      <a:pt x="926" y="142"/>
                    </a:lnTo>
                    <a:lnTo>
                      <a:pt x="846" y="154"/>
                    </a:lnTo>
                    <a:lnTo>
                      <a:pt x="754" y="162"/>
                    </a:lnTo>
                    <a:lnTo>
                      <a:pt x="650" y="166"/>
                    </a:lnTo>
                    <a:lnTo>
                      <a:pt x="540" y="168"/>
                    </a:lnTo>
                    <a:close/>
                    <a:moveTo>
                      <a:pt x="540" y="0"/>
                    </a:moveTo>
                    <a:lnTo>
                      <a:pt x="540"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2"/>
                    </a:lnTo>
                    <a:lnTo>
                      <a:pt x="238" y="154"/>
                    </a:lnTo>
                    <a:lnTo>
                      <a:pt x="330" y="162"/>
                    </a:lnTo>
                    <a:lnTo>
                      <a:pt x="432" y="166"/>
                    </a:lnTo>
                    <a:lnTo>
                      <a:pt x="540" y="168"/>
                    </a:lnTo>
                    <a:lnTo>
                      <a:pt x="540" y="168"/>
                    </a:lnTo>
                    <a:lnTo>
                      <a:pt x="652" y="166"/>
                    </a:lnTo>
                    <a:lnTo>
                      <a:pt x="754" y="162"/>
                    </a:lnTo>
                    <a:lnTo>
                      <a:pt x="846" y="154"/>
                    </a:lnTo>
                    <a:lnTo>
                      <a:pt x="926" y="142"/>
                    </a:lnTo>
                    <a:lnTo>
                      <a:pt x="992" y="130"/>
                    </a:lnTo>
                    <a:lnTo>
                      <a:pt x="1020" y="124"/>
                    </a:lnTo>
                    <a:lnTo>
                      <a:pt x="1042" y="116"/>
                    </a:lnTo>
                    <a:lnTo>
                      <a:pt x="1060" y="108"/>
                    </a:lnTo>
                    <a:lnTo>
                      <a:pt x="1074" y="100"/>
                    </a:lnTo>
                    <a:lnTo>
                      <a:pt x="1082" y="92"/>
                    </a:lnTo>
                    <a:lnTo>
                      <a:pt x="1084" y="88"/>
                    </a:lnTo>
                    <a:lnTo>
                      <a:pt x="1084" y="84"/>
                    </a:lnTo>
                    <a:lnTo>
                      <a:pt x="1084" y="84"/>
                    </a:lnTo>
                    <a:lnTo>
                      <a:pt x="1084" y="80"/>
                    </a:lnTo>
                    <a:lnTo>
                      <a:pt x="1082" y="76"/>
                    </a:lnTo>
                    <a:lnTo>
                      <a:pt x="1074" y="66"/>
                    </a:lnTo>
                    <a:lnTo>
                      <a:pt x="1060" y="58"/>
                    </a:lnTo>
                    <a:lnTo>
                      <a:pt x="1042" y="50"/>
                    </a:lnTo>
                    <a:lnTo>
                      <a:pt x="1020" y="44"/>
                    </a:lnTo>
                    <a:lnTo>
                      <a:pt x="992" y="36"/>
                    </a:lnTo>
                    <a:lnTo>
                      <a:pt x="962" y="30"/>
                    </a:lnTo>
                    <a:lnTo>
                      <a:pt x="926" y="24"/>
                    </a:lnTo>
                    <a:lnTo>
                      <a:pt x="846" y="14"/>
                    </a:lnTo>
                    <a:lnTo>
                      <a:pt x="754" y="6"/>
                    </a:lnTo>
                    <a:lnTo>
                      <a:pt x="652" y="2"/>
                    </a:lnTo>
                    <a:lnTo>
                      <a:pt x="540" y="0"/>
                    </a:lnTo>
                    <a:close/>
                  </a:path>
                </a:pathLst>
              </a:custGeom>
              <a:solidFill>
                <a:srgbClr val="FE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6" name="Freeform 794"/>
              <p:cNvSpPr>
                <a:spLocks/>
              </p:cNvSpPr>
              <p:nvPr/>
            </p:nvSpPr>
            <p:spPr bwMode="auto">
              <a:xfrm>
                <a:off x="3193" y="3610"/>
                <a:ext cx="1080" cy="166"/>
              </a:xfrm>
              <a:custGeom>
                <a:avLst/>
                <a:gdLst>
                  <a:gd name="T0" fmla="*/ 538 w 1080"/>
                  <a:gd name="T1" fmla="*/ 166 h 166"/>
                  <a:gd name="T2" fmla="*/ 538 w 1080"/>
                  <a:gd name="T3" fmla="*/ 166 h 166"/>
                  <a:gd name="T4" fmla="*/ 430 w 1080"/>
                  <a:gd name="T5" fmla="*/ 164 h 166"/>
                  <a:gd name="T6" fmla="*/ 328 w 1080"/>
                  <a:gd name="T7" fmla="*/ 160 h 166"/>
                  <a:gd name="T8" fmla="*/ 236 w 1080"/>
                  <a:gd name="T9" fmla="*/ 152 h 166"/>
                  <a:gd name="T10" fmla="*/ 158 w 1080"/>
                  <a:gd name="T11" fmla="*/ 140 h 166"/>
                  <a:gd name="T12" fmla="*/ 92 w 1080"/>
                  <a:gd name="T13" fmla="*/ 128 h 166"/>
                  <a:gd name="T14" fmla="*/ 66 w 1080"/>
                  <a:gd name="T15" fmla="*/ 122 h 166"/>
                  <a:gd name="T16" fmla="*/ 42 w 1080"/>
                  <a:gd name="T17" fmla="*/ 114 h 166"/>
                  <a:gd name="T18" fmla="*/ 24 w 1080"/>
                  <a:gd name="T19" fmla="*/ 106 h 166"/>
                  <a:gd name="T20" fmla="*/ 12 w 1080"/>
                  <a:gd name="T21" fmla="*/ 98 h 166"/>
                  <a:gd name="T22" fmla="*/ 4 w 1080"/>
                  <a:gd name="T23" fmla="*/ 90 h 166"/>
                  <a:gd name="T24" fmla="*/ 2 w 1080"/>
                  <a:gd name="T25" fmla="*/ 86 h 166"/>
                  <a:gd name="T26" fmla="*/ 0 w 1080"/>
                  <a:gd name="T27" fmla="*/ 82 h 166"/>
                  <a:gd name="T28" fmla="*/ 0 w 1080"/>
                  <a:gd name="T29" fmla="*/ 82 h 166"/>
                  <a:gd name="T30" fmla="*/ 2 w 1080"/>
                  <a:gd name="T31" fmla="*/ 78 h 166"/>
                  <a:gd name="T32" fmla="*/ 4 w 1080"/>
                  <a:gd name="T33" fmla="*/ 74 h 166"/>
                  <a:gd name="T34" fmla="*/ 12 w 1080"/>
                  <a:gd name="T35" fmla="*/ 64 h 166"/>
                  <a:gd name="T36" fmla="*/ 24 w 1080"/>
                  <a:gd name="T37" fmla="*/ 56 h 166"/>
                  <a:gd name="T38" fmla="*/ 42 w 1080"/>
                  <a:gd name="T39" fmla="*/ 48 h 166"/>
                  <a:gd name="T40" fmla="*/ 66 w 1080"/>
                  <a:gd name="T41" fmla="*/ 42 h 166"/>
                  <a:gd name="T42" fmla="*/ 92 w 1080"/>
                  <a:gd name="T43" fmla="*/ 34 h 166"/>
                  <a:gd name="T44" fmla="*/ 122 w 1080"/>
                  <a:gd name="T45" fmla="*/ 28 h 166"/>
                  <a:gd name="T46" fmla="*/ 158 w 1080"/>
                  <a:gd name="T47" fmla="*/ 22 h 166"/>
                  <a:gd name="T48" fmla="*/ 236 w 1080"/>
                  <a:gd name="T49" fmla="*/ 12 h 166"/>
                  <a:gd name="T50" fmla="*/ 328 w 1080"/>
                  <a:gd name="T51" fmla="*/ 6 h 166"/>
                  <a:gd name="T52" fmla="*/ 430 w 1080"/>
                  <a:gd name="T53" fmla="*/ 0 h 166"/>
                  <a:gd name="T54" fmla="*/ 538 w 1080"/>
                  <a:gd name="T55" fmla="*/ 0 h 166"/>
                  <a:gd name="T56" fmla="*/ 538 w 1080"/>
                  <a:gd name="T57" fmla="*/ 0 h 166"/>
                  <a:gd name="T58" fmla="*/ 648 w 1080"/>
                  <a:gd name="T59" fmla="*/ 0 h 166"/>
                  <a:gd name="T60" fmla="*/ 752 w 1080"/>
                  <a:gd name="T61" fmla="*/ 6 h 166"/>
                  <a:gd name="T62" fmla="*/ 844 w 1080"/>
                  <a:gd name="T63" fmla="*/ 12 h 166"/>
                  <a:gd name="T64" fmla="*/ 924 w 1080"/>
                  <a:gd name="T65" fmla="*/ 22 h 166"/>
                  <a:gd name="T66" fmla="*/ 958 w 1080"/>
                  <a:gd name="T67" fmla="*/ 28 h 166"/>
                  <a:gd name="T68" fmla="*/ 988 w 1080"/>
                  <a:gd name="T69" fmla="*/ 34 h 166"/>
                  <a:gd name="T70" fmla="*/ 1016 w 1080"/>
                  <a:gd name="T71" fmla="*/ 42 h 166"/>
                  <a:gd name="T72" fmla="*/ 1038 w 1080"/>
                  <a:gd name="T73" fmla="*/ 48 h 166"/>
                  <a:gd name="T74" fmla="*/ 1056 w 1080"/>
                  <a:gd name="T75" fmla="*/ 56 h 166"/>
                  <a:gd name="T76" fmla="*/ 1070 w 1080"/>
                  <a:gd name="T77" fmla="*/ 64 h 166"/>
                  <a:gd name="T78" fmla="*/ 1078 w 1080"/>
                  <a:gd name="T79" fmla="*/ 74 h 166"/>
                  <a:gd name="T80" fmla="*/ 1080 w 1080"/>
                  <a:gd name="T81" fmla="*/ 78 h 166"/>
                  <a:gd name="T82" fmla="*/ 1080 w 1080"/>
                  <a:gd name="T83" fmla="*/ 82 h 166"/>
                  <a:gd name="T84" fmla="*/ 1080 w 1080"/>
                  <a:gd name="T85" fmla="*/ 82 h 166"/>
                  <a:gd name="T86" fmla="*/ 1080 w 1080"/>
                  <a:gd name="T87" fmla="*/ 86 h 166"/>
                  <a:gd name="T88" fmla="*/ 1078 w 1080"/>
                  <a:gd name="T89" fmla="*/ 90 h 166"/>
                  <a:gd name="T90" fmla="*/ 1070 w 1080"/>
                  <a:gd name="T91" fmla="*/ 98 h 166"/>
                  <a:gd name="T92" fmla="*/ 1056 w 1080"/>
                  <a:gd name="T93" fmla="*/ 106 h 166"/>
                  <a:gd name="T94" fmla="*/ 1038 w 1080"/>
                  <a:gd name="T95" fmla="*/ 114 h 166"/>
                  <a:gd name="T96" fmla="*/ 1016 w 1080"/>
                  <a:gd name="T97" fmla="*/ 122 h 166"/>
                  <a:gd name="T98" fmla="*/ 988 w 1080"/>
                  <a:gd name="T99" fmla="*/ 128 h 166"/>
                  <a:gd name="T100" fmla="*/ 924 w 1080"/>
                  <a:gd name="T101" fmla="*/ 140 h 166"/>
                  <a:gd name="T102" fmla="*/ 844 w 1080"/>
                  <a:gd name="T103" fmla="*/ 152 h 166"/>
                  <a:gd name="T104" fmla="*/ 752 w 1080"/>
                  <a:gd name="T105" fmla="*/ 160 h 166"/>
                  <a:gd name="T106" fmla="*/ 648 w 1080"/>
                  <a:gd name="T107" fmla="*/ 164 h 166"/>
                  <a:gd name="T108" fmla="*/ 538 w 1080"/>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166"/>
                    </a:moveTo>
                    <a:lnTo>
                      <a:pt x="538" y="166"/>
                    </a:lnTo>
                    <a:lnTo>
                      <a:pt x="430" y="164"/>
                    </a:lnTo>
                    <a:lnTo>
                      <a:pt x="328" y="160"/>
                    </a:lnTo>
                    <a:lnTo>
                      <a:pt x="236" y="152"/>
                    </a:lnTo>
                    <a:lnTo>
                      <a:pt x="158" y="140"/>
                    </a:lnTo>
                    <a:lnTo>
                      <a:pt x="92" y="128"/>
                    </a:lnTo>
                    <a:lnTo>
                      <a:pt x="66" y="122"/>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48"/>
                    </a:lnTo>
                    <a:lnTo>
                      <a:pt x="66" y="42"/>
                    </a:lnTo>
                    <a:lnTo>
                      <a:pt x="92" y="34"/>
                    </a:lnTo>
                    <a:lnTo>
                      <a:pt x="122" y="28"/>
                    </a:lnTo>
                    <a:lnTo>
                      <a:pt x="158" y="22"/>
                    </a:lnTo>
                    <a:lnTo>
                      <a:pt x="236" y="12"/>
                    </a:lnTo>
                    <a:lnTo>
                      <a:pt x="328" y="6"/>
                    </a:lnTo>
                    <a:lnTo>
                      <a:pt x="430" y="0"/>
                    </a:lnTo>
                    <a:lnTo>
                      <a:pt x="538" y="0"/>
                    </a:lnTo>
                    <a:lnTo>
                      <a:pt x="538" y="0"/>
                    </a:lnTo>
                    <a:lnTo>
                      <a:pt x="648" y="0"/>
                    </a:lnTo>
                    <a:lnTo>
                      <a:pt x="752" y="6"/>
                    </a:lnTo>
                    <a:lnTo>
                      <a:pt x="844" y="12"/>
                    </a:lnTo>
                    <a:lnTo>
                      <a:pt x="924" y="22"/>
                    </a:lnTo>
                    <a:lnTo>
                      <a:pt x="958" y="28"/>
                    </a:lnTo>
                    <a:lnTo>
                      <a:pt x="988" y="34"/>
                    </a:lnTo>
                    <a:lnTo>
                      <a:pt x="1016" y="42"/>
                    </a:lnTo>
                    <a:lnTo>
                      <a:pt x="1038" y="48"/>
                    </a:lnTo>
                    <a:lnTo>
                      <a:pt x="1056" y="56"/>
                    </a:lnTo>
                    <a:lnTo>
                      <a:pt x="1070" y="64"/>
                    </a:lnTo>
                    <a:lnTo>
                      <a:pt x="1078" y="74"/>
                    </a:lnTo>
                    <a:lnTo>
                      <a:pt x="1080" y="78"/>
                    </a:lnTo>
                    <a:lnTo>
                      <a:pt x="1080" y="82"/>
                    </a:lnTo>
                    <a:lnTo>
                      <a:pt x="1080" y="82"/>
                    </a:lnTo>
                    <a:lnTo>
                      <a:pt x="1080" y="86"/>
                    </a:lnTo>
                    <a:lnTo>
                      <a:pt x="1078" y="90"/>
                    </a:lnTo>
                    <a:lnTo>
                      <a:pt x="1070" y="98"/>
                    </a:lnTo>
                    <a:lnTo>
                      <a:pt x="1056" y="106"/>
                    </a:lnTo>
                    <a:lnTo>
                      <a:pt x="1038" y="114"/>
                    </a:lnTo>
                    <a:lnTo>
                      <a:pt x="1016" y="122"/>
                    </a:lnTo>
                    <a:lnTo>
                      <a:pt x="988" y="128"/>
                    </a:lnTo>
                    <a:lnTo>
                      <a:pt x="924" y="140"/>
                    </a:lnTo>
                    <a:lnTo>
                      <a:pt x="844" y="152"/>
                    </a:lnTo>
                    <a:lnTo>
                      <a:pt x="752" y="160"/>
                    </a:lnTo>
                    <a:lnTo>
                      <a:pt x="648" y="164"/>
                    </a:lnTo>
                    <a:lnTo>
                      <a:pt x="538"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7" name="Freeform 795"/>
              <p:cNvSpPr>
                <a:spLocks/>
              </p:cNvSpPr>
              <p:nvPr/>
            </p:nvSpPr>
            <p:spPr bwMode="auto">
              <a:xfrm>
                <a:off x="3191" y="3608"/>
                <a:ext cx="1084" cy="168"/>
              </a:xfrm>
              <a:custGeom>
                <a:avLst/>
                <a:gdLst>
                  <a:gd name="T0" fmla="*/ 540 w 1084"/>
                  <a:gd name="T1" fmla="*/ 0 h 168"/>
                  <a:gd name="T2" fmla="*/ 540 w 1084"/>
                  <a:gd name="T3" fmla="*/ 0 h 168"/>
                  <a:gd name="T4" fmla="*/ 432 w 1084"/>
                  <a:gd name="T5" fmla="*/ 2 h 168"/>
                  <a:gd name="T6" fmla="*/ 330 w 1084"/>
                  <a:gd name="T7" fmla="*/ 6 h 168"/>
                  <a:gd name="T8" fmla="*/ 238 w 1084"/>
                  <a:gd name="T9" fmla="*/ 14 h 168"/>
                  <a:gd name="T10" fmla="*/ 158 w 1084"/>
                  <a:gd name="T11" fmla="*/ 24 h 168"/>
                  <a:gd name="T12" fmla="*/ 124 w 1084"/>
                  <a:gd name="T13" fmla="*/ 30 h 168"/>
                  <a:gd name="T14" fmla="*/ 92 w 1084"/>
                  <a:gd name="T15" fmla="*/ 36 h 168"/>
                  <a:gd name="T16" fmla="*/ 66 w 1084"/>
                  <a:gd name="T17" fmla="*/ 44 h 168"/>
                  <a:gd name="T18" fmla="*/ 42 w 1084"/>
                  <a:gd name="T19" fmla="*/ 50 h 168"/>
                  <a:gd name="T20" fmla="*/ 24 w 1084"/>
                  <a:gd name="T21" fmla="*/ 58 h 168"/>
                  <a:gd name="T22" fmla="*/ 12 w 1084"/>
                  <a:gd name="T23" fmla="*/ 66 h 168"/>
                  <a:gd name="T24" fmla="*/ 4 w 1084"/>
                  <a:gd name="T25" fmla="*/ 76 h 168"/>
                  <a:gd name="T26" fmla="*/ 2 w 1084"/>
                  <a:gd name="T27" fmla="*/ 80 h 168"/>
                  <a:gd name="T28" fmla="*/ 0 w 1084"/>
                  <a:gd name="T29" fmla="*/ 84 h 168"/>
                  <a:gd name="T30" fmla="*/ 0 w 1084"/>
                  <a:gd name="T31" fmla="*/ 84 h 168"/>
                  <a:gd name="T32" fmla="*/ 2 w 1084"/>
                  <a:gd name="T33" fmla="*/ 88 h 168"/>
                  <a:gd name="T34" fmla="*/ 4 w 1084"/>
                  <a:gd name="T35" fmla="*/ 92 h 168"/>
                  <a:gd name="T36" fmla="*/ 12 w 1084"/>
                  <a:gd name="T37" fmla="*/ 100 h 168"/>
                  <a:gd name="T38" fmla="*/ 24 w 1084"/>
                  <a:gd name="T39" fmla="*/ 108 h 168"/>
                  <a:gd name="T40" fmla="*/ 42 w 1084"/>
                  <a:gd name="T41" fmla="*/ 116 h 168"/>
                  <a:gd name="T42" fmla="*/ 66 w 1084"/>
                  <a:gd name="T43" fmla="*/ 124 h 168"/>
                  <a:gd name="T44" fmla="*/ 92 w 1084"/>
                  <a:gd name="T45" fmla="*/ 130 h 168"/>
                  <a:gd name="T46" fmla="*/ 158 w 1084"/>
                  <a:gd name="T47" fmla="*/ 142 h 168"/>
                  <a:gd name="T48" fmla="*/ 238 w 1084"/>
                  <a:gd name="T49" fmla="*/ 154 h 168"/>
                  <a:gd name="T50" fmla="*/ 330 w 1084"/>
                  <a:gd name="T51" fmla="*/ 162 h 168"/>
                  <a:gd name="T52" fmla="*/ 432 w 1084"/>
                  <a:gd name="T53" fmla="*/ 166 h 168"/>
                  <a:gd name="T54" fmla="*/ 540 w 1084"/>
                  <a:gd name="T55" fmla="*/ 168 h 168"/>
                  <a:gd name="T56" fmla="*/ 540 w 1084"/>
                  <a:gd name="T57" fmla="*/ 168 h 168"/>
                  <a:gd name="T58" fmla="*/ 652 w 1084"/>
                  <a:gd name="T59" fmla="*/ 166 h 168"/>
                  <a:gd name="T60" fmla="*/ 754 w 1084"/>
                  <a:gd name="T61" fmla="*/ 162 h 168"/>
                  <a:gd name="T62" fmla="*/ 846 w 1084"/>
                  <a:gd name="T63" fmla="*/ 154 h 168"/>
                  <a:gd name="T64" fmla="*/ 926 w 1084"/>
                  <a:gd name="T65" fmla="*/ 142 h 168"/>
                  <a:gd name="T66" fmla="*/ 992 w 1084"/>
                  <a:gd name="T67" fmla="*/ 130 h 168"/>
                  <a:gd name="T68" fmla="*/ 1020 w 1084"/>
                  <a:gd name="T69" fmla="*/ 124 h 168"/>
                  <a:gd name="T70" fmla="*/ 1042 w 1084"/>
                  <a:gd name="T71" fmla="*/ 116 h 168"/>
                  <a:gd name="T72" fmla="*/ 1060 w 1084"/>
                  <a:gd name="T73" fmla="*/ 108 h 168"/>
                  <a:gd name="T74" fmla="*/ 1074 w 1084"/>
                  <a:gd name="T75" fmla="*/ 100 h 168"/>
                  <a:gd name="T76" fmla="*/ 1082 w 1084"/>
                  <a:gd name="T77" fmla="*/ 92 h 168"/>
                  <a:gd name="T78" fmla="*/ 1084 w 1084"/>
                  <a:gd name="T79" fmla="*/ 88 h 168"/>
                  <a:gd name="T80" fmla="*/ 1084 w 1084"/>
                  <a:gd name="T81" fmla="*/ 84 h 168"/>
                  <a:gd name="T82" fmla="*/ 1084 w 1084"/>
                  <a:gd name="T83" fmla="*/ 84 h 168"/>
                  <a:gd name="T84" fmla="*/ 1084 w 1084"/>
                  <a:gd name="T85" fmla="*/ 80 h 168"/>
                  <a:gd name="T86" fmla="*/ 1082 w 1084"/>
                  <a:gd name="T87" fmla="*/ 76 h 168"/>
                  <a:gd name="T88" fmla="*/ 1074 w 1084"/>
                  <a:gd name="T89" fmla="*/ 66 h 168"/>
                  <a:gd name="T90" fmla="*/ 1060 w 1084"/>
                  <a:gd name="T91" fmla="*/ 58 h 168"/>
                  <a:gd name="T92" fmla="*/ 1042 w 1084"/>
                  <a:gd name="T93" fmla="*/ 50 h 168"/>
                  <a:gd name="T94" fmla="*/ 1020 w 1084"/>
                  <a:gd name="T95" fmla="*/ 44 h 168"/>
                  <a:gd name="T96" fmla="*/ 992 w 1084"/>
                  <a:gd name="T97" fmla="*/ 36 h 168"/>
                  <a:gd name="T98" fmla="*/ 962 w 1084"/>
                  <a:gd name="T99" fmla="*/ 30 h 168"/>
                  <a:gd name="T100" fmla="*/ 926 w 1084"/>
                  <a:gd name="T101" fmla="*/ 24 h 168"/>
                  <a:gd name="T102" fmla="*/ 846 w 1084"/>
                  <a:gd name="T103" fmla="*/ 14 h 168"/>
                  <a:gd name="T104" fmla="*/ 754 w 1084"/>
                  <a:gd name="T105" fmla="*/ 6 h 168"/>
                  <a:gd name="T106" fmla="*/ 652 w 1084"/>
                  <a:gd name="T107" fmla="*/ 2 h 168"/>
                  <a:gd name="T108" fmla="*/ 540 w 1084"/>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4" h="168">
                    <a:moveTo>
                      <a:pt x="540" y="0"/>
                    </a:moveTo>
                    <a:lnTo>
                      <a:pt x="540" y="0"/>
                    </a:lnTo>
                    <a:lnTo>
                      <a:pt x="432" y="2"/>
                    </a:lnTo>
                    <a:lnTo>
                      <a:pt x="330" y="6"/>
                    </a:lnTo>
                    <a:lnTo>
                      <a:pt x="238" y="14"/>
                    </a:lnTo>
                    <a:lnTo>
                      <a:pt x="158" y="24"/>
                    </a:lnTo>
                    <a:lnTo>
                      <a:pt x="124" y="30"/>
                    </a:lnTo>
                    <a:lnTo>
                      <a:pt x="92" y="36"/>
                    </a:lnTo>
                    <a:lnTo>
                      <a:pt x="66" y="44"/>
                    </a:lnTo>
                    <a:lnTo>
                      <a:pt x="42" y="50"/>
                    </a:lnTo>
                    <a:lnTo>
                      <a:pt x="24" y="58"/>
                    </a:lnTo>
                    <a:lnTo>
                      <a:pt x="12" y="66"/>
                    </a:lnTo>
                    <a:lnTo>
                      <a:pt x="4" y="76"/>
                    </a:lnTo>
                    <a:lnTo>
                      <a:pt x="2" y="80"/>
                    </a:lnTo>
                    <a:lnTo>
                      <a:pt x="0" y="84"/>
                    </a:lnTo>
                    <a:lnTo>
                      <a:pt x="0" y="84"/>
                    </a:lnTo>
                    <a:lnTo>
                      <a:pt x="2" y="88"/>
                    </a:lnTo>
                    <a:lnTo>
                      <a:pt x="4" y="92"/>
                    </a:lnTo>
                    <a:lnTo>
                      <a:pt x="12" y="100"/>
                    </a:lnTo>
                    <a:lnTo>
                      <a:pt x="24" y="108"/>
                    </a:lnTo>
                    <a:lnTo>
                      <a:pt x="42" y="116"/>
                    </a:lnTo>
                    <a:lnTo>
                      <a:pt x="66" y="124"/>
                    </a:lnTo>
                    <a:lnTo>
                      <a:pt x="92" y="130"/>
                    </a:lnTo>
                    <a:lnTo>
                      <a:pt x="158" y="142"/>
                    </a:lnTo>
                    <a:lnTo>
                      <a:pt x="238" y="154"/>
                    </a:lnTo>
                    <a:lnTo>
                      <a:pt x="330" y="162"/>
                    </a:lnTo>
                    <a:lnTo>
                      <a:pt x="432" y="166"/>
                    </a:lnTo>
                    <a:lnTo>
                      <a:pt x="540" y="168"/>
                    </a:lnTo>
                    <a:lnTo>
                      <a:pt x="540" y="168"/>
                    </a:lnTo>
                    <a:lnTo>
                      <a:pt x="652" y="166"/>
                    </a:lnTo>
                    <a:lnTo>
                      <a:pt x="754" y="162"/>
                    </a:lnTo>
                    <a:lnTo>
                      <a:pt x="846" y="154"/>
                    </a:lnTo>
                    <a:lnTo>
                      <a:pt x="926" y="142"/>
                    </a:lnTo>
                    <a:lnTo>
                      <a:pt x="992" y="130"/>
                    </a:lnTo>
                    <a:lnTo>
                      <a:pt x="1020" y="124"/>
                    </a:lnTo>
                    <a:lnTo>
                      <a:pt x="1042" y="116"/>
                    </a:lnTo>
                    <a:lnTo>
                      <a:pt x="1060" y="108"/>
                    </a:lnTo>
                    <a:lnTo>
                      <a:pt x="1074" y="100"/>
                    </a:lnTo>
                    <a:lnTo>
                      <a:pt x="1082" y="92"/>
                    </a:lnTo>
                    <a:lnTo>
                      <a:pt x="1084" y="88"/>
                    </a:lnTo>
                    <a:lnTo>
                      <a:pt x="1084" y="84"/>
                    </a:lnTo>
                    <a:lnTo>
                      <a:pt x="1084" y="84"/>
                    </a:lnTo>
                    <a:lnTo>
                      <a:pt x="1084" y="80"/>
                    </a:lnTo>
                    <a:lnTo>
                      <a:pt x="1082" y="76"/>
                    </a:lnTo>
                    <a:lnTo>
                      <a:pt x="1074" y="66"/>
                    </a:lnTo>
                    <a:lnTo>
                      <a:pt x="1060" y="58"/>
                    </a:lnTo>
                    <a:lnTo>
                      <a:pt x="1042" y="50"/>
                    </a:lnTo>
                    <a:lnTo>
                      <a:pt x="1020" y="44"/>
                    </a:lnTo>
                    <a:lnTo>
                      <a:pt x="992" y="36"/>
                    </a:lnTo>
                    <a:lnTo>
                      <a:pt x="962" y="30"/>
                    </a:lnTo>
                    <a:lnTo>
                      <a:pt x="926" y="24"/>
                    </a:lnTo>
                    <a:lnTo>
                      <a:pt x="846" y="14"/>
                    </a:lnTo>
                    <a:lnTo>
                      <a:pt x="754" y="6"/>
                    </a:lnTo>
                    <a:lnTo>
                      <a:pt x="652" y="2"/>
                    </a:lnTo>
                    <a:lnTo>
                      <a:pt x="5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8" name="Freeform 796"/>
              <p:cNvSpPr>
                <a:spLocks noEditPoints="1"/>
              </p:cNvSpPr>
              <p:nvPr/>
            </p:nvSpPr>
            <p:spPr bwMode="auto">
              <a:xfrm>
                <a:off x="3193" y="3610"/>
                <a:ext cx="1080" cy="166"/>
              </a:xfrm>
              <a:custGeom>
                <a:avLst/>
                <a:gdLst>
                  <a:gd name="T0" fmla="*/ 538 w 1080"/>
                  <a:gd name="T1" fmla="*/ 166 h 166"/>
                  <a:gd name="T2" fmla="*/ 330 w 1080"/>
                  <a:gd name="T3" fmla="*/ 158 h 166"/>
                  <a:gd name="T4" fmla="*/ 158 w 1080"/>
                  <a:gd name="T5" fmla="*/ 140 h 166"/>
                  <a:gd name="T6" fmla="*/ 66 w 1080"/>
                  <a:gd name="T7" fmla="*/ 120 h 166"/>
                  <a:gd name="T8" fmla="*/ 26 w 1080"/>
                  <a:gd name="T9" fmla="*/ 106 h 166"/>
                  <a:gd name="T10" fmla="*/ 6 w 1080"/>
                  <a:gd name="T11" fmla="*/ 90 h 166"/>
                  <a:gd name="T12" fmla="*/ 2 w 1080"/>
                  <a:gd name="T13" fmla="*/ 82 h 166"/>
                  <a:gd name="T14" fmla="*/ 4 w 1080"/>
                  <a:gd name="T15" fmla="*/ 78 h 166"/>
                  <a:gd name="T16" fmla="*/ 14 w 1080"/>
                  <a:gd name="T17" fmla="*/ 64 h 166"/>
                  <a:gd name="T18" fmla="*/ 44 w 1080"/>
                  <a:gd name="T19" fmla="*/ 50 h 166"/>
                  <a:gd name="T20" fmla="*/ 94 w 1080"/>
                  <a:gd name="T21" fmla="*/ 34 h 166"/>
                  <a:gd name="T22" fmla="*/ 158 w 1080"/>
                  <a:gd name="T23" fmla="*/ 22 h 166"/>
                  <a:gd name="T24" fmla="*/ 330 w 1080"/>
                  <a:gd name="T25" fmla="*/ 6 h 166"/>
                  <a:gd name="T26" fmla="*/ 538 w 1080"/>
                  <a:gd name="T27" fmla="*/ 0 h 166"/>
                  <a:gd name="T28" fmla="*/ 648 w 1080"/>
                  <a:gd name="T29" fmla="*/ 0 h 166"/>
                  <a:gd name="T30" fmla="*/ 842 w 1080"/>
                  <a:gd name="T31" fmla="*/ 12 h 166"/>
                  <a:gd name="T32" fmla="*/ 956 w 1080"/>
                  <a:gd name="T33" fmla="*/ 28 h 166"/>
                  <a:gd name="T34" fmla="*/ 1014 w 1080"/>
                  <a:gd name="T35" fmla="*/ 42 h 166"/>
                  <a:gd name="T36" fmla="*/ 1054 w 1080"/>
                  <a:gd name="T37" fmla="*/ 56 h 166"/>
                  <a:gd name="T38" fmla="*/ 1076 w 1080"/>
                  <a:gd name="T39" fmla="*/ 74 h 166"/>
                  <a:gd name="T40" fmla="*/ 1078 w 1080"/>
                  <a:gd name="T41" fmla="*/ 82 h 166"/>
                  <a:gd name="T42" fmla="*/ 1078 w 1080"/>
                  <a:gd name="T43" fmla="*/ 86 h 166"/>
                  <a:gd name="T44" fmla="*/ 1068 w 1080"/>
                  <a:gd name="T45" fmla="*/ 98 h 166"/>
                  <a:gd name="T46" fmla="*/ 1036 w 1080"/>
                  <a:gd name="T47" fmla="*/ 114 h 166"/>
                  <a:gd name="T48" fmla="*/ 988 w 1080"/>
                  <a:gd name="T49" fmla="*/ 128 h 166"/>
                  <a:gd name="T50" fmla="*/ 842 w 1080"/>
                  <a:gd name="T51" fmla="*/ 150 h 166"/>
                  <a:gd name="T52" fmla="*/ 648 w 1080"/>
                  <a:gd name="T53" fmla="*/ 164 h 166"/>
                  <a:gd name="T54" fmla="*/ 538 w 1080"/>
                  <a:gd name="T55" fmla="*/ 0 h 166"/>
                  <a:gd name="T56" fmla="*/ 430 w 1080"/>
                  <a:gd name="T57" fmla="*/ 0 h 166"/>
                  <a:gd name="T58" fmla="*/ 236 w 1080"/>
                  <a:gd name="T59" fmla="*/ 12 h 166"/>
                  <a:gd name="T60" fmla="*/ 122 w 1080"/>
                  <a:gd name="T61" fmla="*/ 28 h 166"/>
                  <a:gd name="T62" fmla="*/ 66 w 1080"/>
                  <a:gd name="T63" fmla="*/ 42 h 166"/>
                  <a:gd name="T64" fmla="*/ 24 w 1080"/>
                  <a:gd name="T65" fmla="*/ 56 h 166"/>
                  <a:gd name="T66" fmla="*/ 4 w 1080"/>
                  <a:gd name="T67" fmla="*/ 74 h 166"/>
                  <a:gd name="T68" fmla="*/ 0 w 1080"/>
                  <a:gd name="T69" fmla="*/ 82 h 166"/>
                  <a:gd name="T70" fmla="*/ 2 w 1080"/>
                  <a:gd name="T71" fmla="*/ 86 h 166"/>
                  <a:gd name="T72" fmla="*/ 12 w 1080"/>
                  <a:gd name="T73" fmla="*/ 98 h 166"/>
                  <a:gd name="T74" fmla="*/ 42 w 1080"/>
                  <a:gd name="T75" fmla="*/ 114 h 166"/>
                  <a:gd name="T76" fmla="*/ 92 w 1080"/>
                  <a:gd name="T77" fmla="*/ 128 h 166"/>
                  <a:gd name="T78" fmla="*/ 236 w 1080"/>
                  <a:gd name="T79" fmla="*/ 152 h 166"/>
                  <a:gd name="T80" fmla="*/ 430 w 1080"/>
                  <a:gd name="T81" fmla="*/ 164 h 166"/>
                  <a:gd name="T82" fmla="*/ 538 w 1080"/>
                  <a:gd name="T83" fmla="*/ 166 h 166"/>
                  <a:gd name="T84" fmla="*/ 752 w 1080"/>
                  <a:gd name="T85" fmla="*/ 160 h 166"/>
                  <a:gd name="T86" fmla="*/ 924 w 1080"/>
                  <a:gd name="T87" fmla="*/ 140 h 166"/>
                  <a:gd name="T88" fmla="*/ 1016 w 1080"/>
                  <a:gd name="T89" fmla="*/ 122 h 166"/>
                  <a:gd name="T90" fmla="*/ 1056 w 1080"/>
                  <a:gd name="T91" fmla="*/ 106 h 166"/>
                  <a:gd name="T92" fmla="*/ 1078 w 1080"/>
                  <a:gd name="T93" fmla="*/ 90 h 166"/>
                  <a:gd name="T94" fmla="*/ 1080 w 1080"/>
                  <a:gd name="T95" fmla="*/ 82 h 166"/>
                  <a:gd name="T96" fmla="*/ 1080 w 1080"/>
                  <a:gd name="T97" fmla="*/ 78 h 166"/>
                  <a:gd name="T98" fmla="*/ 1070 w 1080"/>
                  <a:gd name="T99" fmla="*/ 64 h 166"/>
                  <a:gd name="T100" fmla="*/ 1038 w 1080"/>
                  <a:gd name="T101" fmla="*/ 48 h 166"/>
                  <a:gd name="T102" fmla="*/ 988 w 1080"/>
                  <a:gd name="T103" fmla="*/ 34 h 166"/>
                  <a:gd name="T104" fmla="*/ 924 w 1080"/>
                  <a:gd name="T105" fmla="*/ 22 h 166"/>
                  <a:gd name="T106" fmla="*/ 752 w 1080"/>
                  <a:gd name="T107" fmla="*/ 6 h 166"/>
                  <a:gd name="T108" fmla="*/ 538 w 108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166"/>
                    </a:moveTo>
                    <a:lnTo>
                      <a:pt x="538" y="166"/>
                    </a:lnTo>
                    <a:lnTo>
                      <a:pt x="430" y="164"/>
                    </a:lnTo>
                    <a:lnTo>
                      <a:pt x="330" y="158"/>
                    </a:lnTo>
                    <a:lnTo>
                      <a:pt x="238" y="150"/>
                    </a:lnTo>
                    <a:lnTo>
                      <a:pt x="158" y="140"/>
                    </a:lnTo>
                    <a:lnTo>
                      <a:pt x="94" y="128"/>
                    </a:lnTo>
                    <a:lnTo>
                      <a:pt x="66" y="120"/>
                    </a:lnTo>
                    <a:lnTo>
                      <a:pt x="44" y="114"/>
                    </a:lnTo>
                    <a:lnTo>
                      <a:pt x="26" y="106"/>
                    </a:lnTo>
                    <a:lnTo>
                      <a:pt x="14" y="98"/>
                    </a:lnTo>
                    <a:lnTo>
                      <a:pt x="6" y="90"/>
                    </a:lnTo>
                    <a:lnTo>
                      <a:pt x="4" y="86"/>
                    </a:lnTo>
                    <a:lnTo>
                      <a:pt x="2" y="82"/>
                    </a:lnTo>
                    <a:lnTo>
                      <a:pt x="2" y="82"/>
                    </a:lnTo>
                    <a:lnTo>
                      <a:pt x="4" y="78"/>
                    </a:lnTo>
                    <a:lnTo>
                      <a:pt x="6" y="74"/>
                    </a:lnTo>
                    <a:lnTo>
                      <a:pt x="14" y="64"/>
                    </a:lnTo>
                    <a:lnTo>
                      <a:pt x="26" y="56"/>
                    </a:lnTo>
                    <a:lnTo>
                      <a:pt x="44" y="50"/>
                    </a:lnTo>
                    <a:lnTo>
                      <a:pt x="66" y="42"/>
                    </a:lnTo>
                    <a:lnTo>
                      <a:pt x="94" y="34"/>
                    </a:lnTo>
                    <a:lnTo>
                      <a:pt x="124" y="28"/>
                    </a:lnTo>
                    <a:lnTo>
                      <a:pt x="158" y="22"/>
                    </a:lnTo>
                    <a:lnTo>
                      <a:pt x="238" y="12"/>
                    </a:lnTo>
                    <a:lnTo>
                      <a:pt x="330" y="6"/>
                    </a:lnTo>
                    <a:lnTo>
                      <a:pt x="430" y="0"/>
                    </a:lnTo>
                    <a:lnTo>
                      <a:pt x="538" y="0"/>
                    </a:lnTo>
                    <a:lnTo>
                      <a:pt x="538" y="0"/>
                    </a:lnTo>
                    <a:lnTo>
                      <a:pt x="648" y="0"/>
                    </a:lnTo>
                    <a:lnTo>
                      <a:pt x="750" y="6"/>
                    </a:lnTo>
                    <a:lnTo>
                      <a:pt x="842" y="12"/>
                    </a:lnTo>
                    <a:lnTo>
                      <a:pt x="922" y="22"/>
                    </a:lnTo>
                    <a:lnTo>
                      <a:pt x="956" y="28"/>
                    </a:lnTo>
                    <a:lnTo>
                      <a:pt x="988" y="34"/>
                    </a:lnTo>
                    <a:lnTo>
                      <a:pt x="1014" y="42"/>
                    </a:lnTo>
                    <a:lnTo>
                      <a:pt x="1036" y="50"/>
                    </a:lnTo>
                    <a:lnTo>
                      <a:pt x="1054" y="56"/>
                    </a:lnTo>
                    <a:lnTo>
                      <a:pt x="1068" y="64"/>
                    </a:lnTo>
                    <a:lnTo>
                      <a:pt x="1076" y="74"/>
                    </a:lnTo>
                    <a:lnTo>
                      <a:pt x="1078" y="78"/>
                    </a:lnTo>
                    <a:lnTo>
                      <a:pt x="1078" y="82"/>
                    </a:lnTo>
                    <a:lnTo>
                      <a:pt x="1078" y="82"/>
                    </a:lnTo>
                    <a:lnTo>
                      <a:pt x="1078" y="86"/>
                    </a:lnTo>
                    <a:lnTo>
                      <a:pt x="1076" y="90"/>
                    </a:lnTo>
                    <a:lnTo>
                      <a:pt x="1068" y="98"/>
                    </a:lnTo>
                    <a:lnTo>
                      <a:pt x="1054" y="106"/>
                    </a:lnTo>
                    <a:lnTo>
                      <a:pt x="1036" y="114"/>
                    </a:lnTo>
                    <a:lnTo>
                      <a:pt x="1014" y="120"/>
                    </a:lnTo>
                    <a:lnTo>
                      <a:pt x="988" y="128"/>
                    </a:lnTo>
                    <a:lnTo>
                      <a:pt x="922" y="140"/>
                    </a:lnTo>
                    <a:lnTo>
                      <a:pt x="842" y="150"/>
                    </a:lnTo>
                    <a:lnTo>
                      <a:pt x="750" y="158"/>
                    </a:lnTo>
                    <a:lnTo>
                      <a:pt x="648" y="164"/>
                    </a:lnTo>
                    <a:lnTo>
                      <a:pt x="538" y="166"/>
                    </a:lnTo>
                    <a:close/>
                    <a:moveTo>
                      <a:pt x="538" y="0"/>
                    </a:moveTo>
                    <a:lnTo>
                      <a:pt x="538" y="0"/>
                    </a:lnTo>
                    <a:lnTo>
                      <a:pt x="430" y="0"/>
                    </a:lnTo>
                    <a:lnTo>
                      <a:pt x="328" y="6"/>
                    </a:lnTo>
                    <a:lnTo>
                      <a:pt x="236" y="12"/>
                    </a:lnTo>
                    <a:lnTo>
                      <a:pt x="158" y="22"/>
                    </a:lnTo>
                    <a:lnTo>
                      <a:pt x="122" y="28"/>
                    </a:lnTo>
                    <a:lnTo>
                      <a:pt x="92" y="34"/>
                    </a:lnTo>
                    <a:lnTo>
                      <a:pt x="66" y="42"/>
                    </a:lnTo>
                    <a:lnTo>
                      <a:pt x="42" y="48"/>
                    </a:lnTo>
                    <a:lnTo>
                      <a:pt x="24" y="56"/>
                    </a:lnTo>
                    <a:lnTo>
                      <a:pt x="12" y="64"/>
                    </a:lnTo>
                    <a:lnTo>
                      <a:pt x="4" y="74"/>
                    </a:lnTo>
                    <a:lnTo>
                      <a:pt x="2" y="78"/>
                    </a:lnTo>
                    <a:lnTo>
                      <a:pt x="0" y="82"/>
                    </a:lnTo>
                    <a:lnTo>
                      <a:pt x="0" y="82"/>
                    </a:lnTo>
                    <a:lnTo>
                      <a:pt x="2" y="86"/>
                    </a:lnTo>
                    <a:lnTo>
                      <a:pt x="4" y="90"/>
                    </a:lnTo>
                    <a:lnTo>
                      <a:pt x="12" y="98"/>
                    </a:lnTo>
                    <a:lnTo>
                      <a:pt x="24" y="106"/>
                    </a:lnTo>
                    <a:lnTo>
                      <a:pt x="42" y="114"/>
                    </a:lnTo>
                    <a:lnTo>
                      <a:pt x="66" y="122"/>
                    </a:lnTo>
                    <a:lnTo>
                      <a:pt x="92" y="128"/>
                    </a:lnTo>
                    <a:lnTo>
                      <a:pt x="158" y="140"/>
                    </a:lnTo>
                    <a:lnTo>
                      <a:pt x="236" y="152"/>
                    </a:lnTo>
                    <a:lnTo>
                      <a:pt x="328" y="160"/>
                    </a:lnTo>
                    <a:lnTo>
                      <a:pt x="430" y="164"/>
                    </a:lnTo>
                    <a:lnTo>
                      <a:pt x="538" y="166"/>
                    </a:lnTo>
                    <a:lnTo>
                      <a:pt x="538" y="166"/>
                    </a:lnTo>
                    <a:lnTo>
                      <a:pt x="648" y="164"/>
                    </a:lnTo>
                    <a:lnTo>
                      <a:pt x="752" y="160"/>
                    </a:lnTo>
                    <a:lnTo>
                      <a:pt x="844" y="152"/>
                    </a:lnTo>
                    <a:lnTo>
                      <a:pt x="924" y="140"/>
                    </a:lnTo>
                    <a:lnTo>
                      <a:pt x="988" y="128"/>
                    </a:lnTo>
                    <a:lnTo>
                      <a:pt x="1016" y="122"/>
                    </a:lnTo>
                    <a:lnTo>
                      <a:pt x="1038" y="114"/>
                    </a:lnTo>
                    <a:lnTo>
                      <a:pt x="1056" y="106"/>
                    </a:lnTo>
                    <a:lnTo>
                      <a:pt x="1070" y="98"/>
                    </a:lnTo>
                    <a:lnTo>
                      <a:pt x="1078" y="90"/>
                    </a:lnTo>
                    <a:lnTo>
                      <a:pt x="1080" y="86"/>
                    </a:lnTo>
                    <a:lnTo>
                      <a:pt x="1080" y="82"/>
                    </a:lnTo>
                    <a:lnTo>
                      <a:pt x="1080" y="82"/>
                    </a:lnTo>
                    <a:lnTo>
                      <a:pt x="1080" y="78"/>
                    </a:lnTo>
                    <a:lnTo>
                      <a:pt x="1078" y="74"/>
                    </a:lnTo>
                    <a:lnTo>
                      <a:pt x="1070" y="64"/>
                    </a:lnTo>
                    <a:lnTo>
                      <a:pt x="1056" y="56"/>
                    </a:lnTo>
                    <a:lnTo>
                      <a:pt x="1038" y="48"/>
                    </a:lnTo>
                    <a:lnTo>
                      <a:pt x="1016" y="42"/>
                    </a:lnTo>
                    <a:lnTo>
                      <a:pt x="988" y="34"/>
                    </a:lnTo>
                    <a:lnTo>
                      <a:pt x="958" y="28"/>
                    </a:lnTo>
                    <a:lnTo>
                      <a:pt x="924" y="22"/>
                    </a:lnTo>
                    <a:lnTo>
                      <a:pt x="844" y="12"/>
                    </a:lnTo>
                    <a:lnTo>
                      <a:pt x="752" y="6"/>
                    </a:lnTo>
                    <a:lnTo>
                      <a:pt x="648" y="0"/>
                    </a:lnTo>
                    <a:lnTo>
                      <a:pt x="538"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9" name="Freeform 797"/>
              <p:cNvSpPr>
                <a:spLocks/>
              </p:cNvSpPr>
              <p:nvPr/>
            </p:nvSpPr>
            <p:spPr bwMode="auto">
              <a:xfrm>
                <a:off x="3195" y="3610"/>
                <a:ext cx="1076" cy="166"/>
              </a:xfrm>
              <a:custGeom>
                <a:avLst/>
                <a:gdLst>
                  <a:gd name="T0" fmla="*/ 536 w 1076"/>
                  <a:gd name="T1" fmla="*/ 166 h 166"/>
                  <a:gd name="T2" fmla="*/ 536 w 1076"/>
                  <a:gd name="T3" fmla="*/ 166 h 166"/>
                  <a:gd name="T4" fmla="*/ 428 w 1076"/>
                  <a:gd name="T5" fmla="*/ 164 h 166"/>
                  <a:gd name="T6" fmla="*/ 328 w 1076"/>
                  <a:gd name="T7" fmla="*/ 158 h 166"/>
                  <a:gd name="T8" fmla="*/ 236 w 1076"/>
                  <a:gd name="T9" fmla="*/ 150 h 166"/>
                  <a:gd name="T10" fmla="*/ 156 w 1076"/>
                  <a:gd name="T11" fmla="*/ 140 h 166"/>
                  <a:gd name="T12" fmla="*/ 92 w 1076"/>
                  <a:gd name="T13" fmla="*/ 128 h 166"/>
                  <a:gd name="T14" fmla="*/ 64 w 1076"/>
                  <a:gd name="T15" fmla="*/ 120 h 166"/>
                  <a:gd name="T16" fmla="*/ 42 w 1076"/>
                  <a:gd name="T17" fmla="*/ 114 h 166"/>
                  <a:gd name="T18" fmla="*/ 24 w 1076"/>
                  <a:gd name="T19" fmla="*/ 106 h 166"/>
                  <a:gd name="T20" fmla="*/ 12 w 1076"/>
                  <a:gd name="T21" fmla="*/ 98 h 166"/>
                  <a:gd name="T22" fmla="*/ 4 w 1076"/>
                  <a:gd name="T23" fmla="*/ 90 h 166"/>
                  <a:gd name="T24" fmla="*/ 2 w 1076"/>
                  <a:gd name="T25" fmla="*/ 86 h 166"/>
                  <a:gd name="T26" fmla="*/ 0 w 1076"/>
                  <a:gd name="T27" fmla="*/ 82 h 166"/>
                  <a:gd name="T28" fmla="*/ 0 w 1076"/>
                  <a:gd name="T29" fmla="*/ 82 h 166"/>
                  <a:gd name="T30" fmla="*/ 2 w 1076"/>
                  <a:gd name="T31" fmla="*/ 78 h 166"/>
                  <a:gd name="T32" fmla="*/ 4 w 1076"/>
                  <a:gd name="T33" fmla="*/ 74 h 166"/>
                  <a:gd name="T34" fmla="*/ 12 w 1076"/>
                  <a:gd name="T35" fmla="*/ 64 h 166"/>
                  <a:gd name="T36" fmla="*/ 24 w 1076"/>
                  <a:gd name="T37" fmla="*/ 56 h 166"/>
                  <a:gd name="T38" fmla="*/ 42 w 1076"/>
                  <a:gd name="T39" fmla="*/ 50 h 166"/>
                  <a:gd name="T40" fmla="*/ 64 w 1076"/>
                  <a:gd name="T41" fmla="*/ 42 h 166"/>
                  <a:gd name="T42" fmla="*/ 92 w 1076"/>
                  <a:gd name="T43" fmla="*/ 34 h 166"/>
                  <a:gd name="T44" fmla="*/ 122 w 1076"/>
                  <a:gd name="T45" fmla="*/ 28 h 166"/>
                  <a:gd name="T46" fmla="*/ 156 w 1076"/>
                  <a:gd name="T47" fmla="*/ 22 h 166"/>
                  <a:gd name="T48" fmla="*/ 236 w 1076"/>
                  <a:gd name="T49" fmla="*/ 12 h 166"/>
                  <a:gd name="T50" fmla="*/ 328 w 1076"/>
                  <a:gd name="T51" fmla="*/ 6 h 166"/>
                  <a:gd name="T52" fmla="*/ 428 w 1076"/>
                  <a:gd name="T53" fmla="*/ 0 h 166"/>
                  <a:gd name="T54" fmla="*/ 536 w 1076"/>
                  <a:gd name="T55" fmla="*/ 0 h 166"/>
                  <a:gd name="T56" fmla="*/ 536 w 1076"/>
                  <a:gd name="T57" fmla="*/ 0 h 166"/>
                  <a:gd name="T58" fmla="*/ 646 w 1076"/>
                  <a:gd name="T59" fmla="*/ 0 h 166"/>
                  <a:gd name="T60" fmla="*/ 748 w 1076"/>
                  <a:gd name="T61" fmla="*/ 6 h 166"/>
                  <a:gd name="T62" fmla="*/ 840 w 1076"/>
                  <a:gd name="T63" fmla="*/ 12 h 166"/>
                  <a:gd name="T64" fmla="*/ 920 w 1076"/>
                  <a:gd name="T65" fmla="*/ 22 h 166"/>
                  <a:gd name="T66" fmla="*/ 954 w 1076"/>
                  <a:gd name="T67" fmla="*/ 28 h 166"/>
                  <a:gd name="T68" fmla="*/ 986 w 1076"/>
                  <a:gd name="T69" fmla="*/ 34 h 166"/>
                  <a:gd name="T70" fmla="*/ 1012 w 1076"/>
                  <a:gd name="T71" fmla="*/ 42 h 166"/>
                  <a:gd name="T72" fmla="*/ 1034 w 1076"/>
                  <a:gd name="T73" fmla="*/ 50 h 166"/>
                  <a:gd name="T74" fmla="*/ 1052 w 1076"/>
                  <a:gd name="T75" fmla="*/ 56 h 166"/>
                  <a:gd name="T76" fmla="*/ 1066 w 1076"/>
                  <a:gd name="T77" fmla="*/ 64 h 166"/>
                  <a:gd name="T78" fmla="*/ 1074 w 1076"/>
                  <a:gd name="T79" fmla="*/ 74 h 166"/>
                  <a:gd name="T80" fmla="*/ 1076 w 1076"/>
                  <a:gd name="T81" fmla="*/ 78 h 166"/>
                  <a:gd name="T82" fmla="*/ 1076 w 1076"/>
                  <a:gd name="T83" fmla="*/ 82 h 166"/>
                  <a:gd name="T84" fmla="*/ 1076 w 1076"/>
                  <a:gd name="T85" fmla="*/ 82 h 166"/>
                  <a:gd name="T86" fmla="*/ 1076 w 1076"/>
                  <a:gd name="T87" fmla="*/ 86 h 166"/>
                  <a:gd name="T88" fmla="*/ 1074 w 1076"/>
                  <a:gd name="T89" fmla="*/ 90 h 166"/>
                  <a:gd name="T90" fmla="*/ 1066 w 1076"/>
                  <a:gd name="T91" fmla="*/ 98 h 166"/>
                  <a:gd name="T92" fmla="*/ 1052 w 1076"/>
                  <a:gd name="T93" fmla="*/ 106 h 166"/>
                  <a:gd name="T94" fmla="*/ 1034 w 1076"/>
                  <a:gd name="T95" fmla="*/ 114 h 166"/>
                  <a:gd name="T96" fmla="*/ 1012 w 1076"/>
                  <a:gd name="T97" fmla="*/ 120 h 166"/>
                  <a:gd name="T98" fmla="*/ 986 w 1076"/>
                  <a:gd name="T99" fmla="*/ 128 h 166"/>
                  <a:gd name="T100" fmla="*/ 920 w 1076"/>
                  <a:gd name="T101" fmla="*/ 140 h 166"/>
                  <a:gd name="T102" fmla="*/ 840 w 1076"/>
                  <a:gd name="T103" fmla="*/ 150 h 166"/>
                  <a:gd name="T104" fmla="*/ 748 w 1076"/>
                  <a:gd name="T105" fmla="*/ 158 h 166"/>
                  <a:gd name="T106" fmla="*/ 646 w 1076"/>
                  <a:gd name="T107" fmla="*/ 164 h 166"/>
                  <a:gd name="T108" fmla="*/ 536 w 107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166"/>
                    </a:moveTo>
                    <a:lnTo>
                      <a:pt x="536" y="166"/>
                    </a:lnTo>
                    <a:lnTo>
                      <a:pt x="428" y="164"/>
                    </a:lnTo>
                    <a:lnTo>
                      <a:pt x="328" y="158"/>
                    </a:lnTo>
                    <a:lnTo>
                      <a:pt x="236" y="150"/>
                    </a:lnTo>
                    <a:lnTo>
                      <a:pt x="156" y="140"/>
                    </a:lnTo>
                    <a:lnTo>
                      <a:pt x="92" y="128"/>
                    </a:lnTo>
                    <a:lnTo>
                      <a:pt x="64" y="120"/>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50"/>
                    </a:lnTo>
                    <a:lnTo>
                      <a:pt x="64" y="42"/>
                    </a:lnTo>
                    <a:lnTo>
                      <a:pt x="92" y="34"/>
                    </a:lnTo>
                    <a:lnTo>
                      <a:pt x="122" y="28"/>
                    </a:lnTo>
                    <a:lnTo>
                      <a:pt x="156" y="22"/>
                    </a:lnTo>
                    <a:lnTo>
                      <a:pt x="236" y="12"/>
                    </a:lnTo>
                    <a:lnTo>
                      <a:pt x="328" y="6"/>
                    </a:lnTo>
                    <a:lnTo>
                      <a:pt x="428" y="0"/>
                    </a:lnTo>
                    <a:lnTo>
                      <a:pt x="536" y="0"/>
                    </a:lnTo>
                    <a:lnTo>
                      <a:pt x="536" y="0"/>
                    </a:lnTo>
                    <a:lnTo>
                      <a:pt x="646" y="0"/>
                    </a:lnTo>
                    <a:lnTo>
                      <a:pt x="748" y="6"/>
                    </a:lnTo>
                    <a:lnTo>
                      <a:pt x="840" y="12"/>
                    </a:lnTo>
                    <a:lnTo>
                      <a:pt x="920" y="22"/>
                    </a:lnTo>
                    <a:lnTo>
                      <a:pt x="954" y="28"/>
                    </a:lnTo>
                    <a:lnTo>
                      <a:pt x="986" y="34"/>
                    </a:lnTo>
                    <a:lnTo>
                      <a:pt x="1012" y="42"/>
                    </a:lnTo>
                    <a:lnTo>
                      <a:pt x="1034" y="50"/>
                    </a:lnTo>
                    <a:lnTo>
                      <a:pt x="1052" y="56"/>
                    </a:lnTo>
                    <a:lnTo>
                      <a:pt x="1066" y="64"/>
                    </a:lnTo>
                    <a:lnTo>
                      <a:pt x="1074" y="74"/>
                    </a:lnTo>
                    <a:lnTo>
                      <a:pt x="1076" y="78"/>
                    </a:lnTo>
                    <a:lnTo>
                      <a:pt x="1076" y="82"/>
                    </a:lnTo>
                    <a:lnTo>
                      <a:pt x="1076" y="82"/>
                    </a:lnTo>
                    <a:lnTo>
                      <a:pt x="1076" y="86"/>
                    </a:lnTo>
                    <a:lnTo>
                      <a:pt x="1074" y="90"/>
                    </a:lnTo>
                    <a:lnTo>
                      <a:pt x="1066" y="98"/>
                    </a:lnTo>
                    <a:lnTo>
                      <a:pt x="1052" y="106"/>
                    </a:lnTo>
                    <a:lnTo>
                      <a:pt x="1034" y="114"/>
                    </a:lnTo>
                    <a:lnTo>
                      <a:pt x="1012" y="120"/>
                    </a:lnTo>
                    <a:lnTo>
                      <a:pt x="986" y="128"/>
                    </a:lnTo>
                    <a:lnTo>
                      <a:pt x="920" y="140"/>
                    </a:lnTo>
                    <a:lnTo>
                      <a:pt x="840" y="150"/>
                    </a:lnTo>
                    <a:lnTo>
                      <a:pt x="748" y="158"/>
                    </a:lnTo>
                    <a:lnTo>
                      <a:pt x="646" y="164"/>
                    </a:lnTo>
                    <a:lnTo>
                      <a:pt x="536"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0" name="Freeform 798"/>
              <p:cNvSpPr>
                <a:spLocks/>
              </p:cNvSpPr>
              <p:nvPr/>
            </p:nvSpPr>
            <p:spPr bwMode="auto">
              <a:xfrm>
                <a:off x="3193" y="3610"/>
                <a:ext cx="1080" cy="166"/>
              </a:xfrm>
              <a:custGeom>
                <a:avLst/>
                <a:gdLst>
                  <a:gd name="T0" fmla="*/ 538 w 1080"/>
                  <a:gd name="T1" fmla="*/ 0 h 166"/>
                  <a:gd name="T2" fmla="*/ 538 w 1080"/>
                  <a:gd name="T3" fmla="*/ 0 h 166"/>
                  <a:gd name="T4" fmla="*/ 430 w 1080"/>
                  <a:gd name="T5" fmla="*/ 0 h 166"/>
                  <a:gd name="T6" fmla="*/ 328 w 1080"/>
                  <a:gd name="T7" fmla="*/ 6 h 166"/>
                  <a:gd name="T8" fmla="*/ 236 w 1080"/>
                  <a:gd name="T9" fmla="*/ 12 h 166"/>
                  <a:gd name="T10" fmla="*/ 158 w 1080"/>
                  <a:gd name="T11" fmla="*/ 22 h 166"/>
                  <a:gd name="T12" fmla="*/ 122 w 1080"/>
                  <a:gd name="T13" fmla="*/ 28 h 166"/>
                  <a:gd name="T14" fmla="*/ 92 w 1080"/>
                  <a:gd name="T15" fmla="*/ 34 h 166"/>
                  <a:gd name="T16" fmla="*/ 66 w 1080"/>
                  <a:gd name="T17" fmla="*/ 42 h 166"/>
                  <a:gd name="T18" fmla="*/ 42 w 1080"/>
                  <a:gd name="T19" fmla="*/ 48 h 166"/>
                  <a:gd name="T20" fmla="*/ 24 w 1080"/>
                  <a:gd name="T21" fmla="*/ 56 h 166"/>
                  <a:gd name="T22" fmla="*/ 12 w 1080"/>
                  <a:gd name="T23" fmla="*/ 64 h 166"/>
                  <a:gd name="T24" fmla="*/ 4 w 1080"/>
                  <a:gd name="T25" fmla="*/ 74 h 166"/>
                  <a:gd name="T26" fmla="*/ 2 w 1080"/>
                  <a:gd name="T27" fmla="*/ 78 h 166"/>
                  <a:gd name="T28" fmla="*/ 0 w 1080"/>
                  <a:gd name="T29" fmla="*/ 82 h 166"/>
                  <a:gd name="T30" fmla="*/ 0 w 1080"/>
                  <a:gd name="T31" fmla="*/ 82 h 166"/>
                  <a:gd name="T32" fmla="*/ 2 w 1080"/>
                  <a:gd name="T33" fmla="*/ 86 h 166"/>
                  <a:gd name="T34" fmla="*/ 4 w 1080"/>
                  <a:gd name="T35" fmla="*/ 90 h 166"/>
                  <a:gd name="T36" fmla="*/ 12 w 1080"/>
                  <a:gd name="T37" fmla="*/ 98 h 166"/>
                  <a:gd name="T38" fmla="*/ 24 w 1080"/>
                  <a:gd name="T39" fmla="*/ 106 h 166"/>
                  <a:gd name="T40" fmla="*/ 42 w 1080"/>
                  <a:gd name="T41" fmla="*/ 114 h 166"/>
                  <a:gd name="T42" fmla="*/ 66 w 1080"/>
                  <a:gd name="T43" fmla="*/ 122 h 166"/>
                  <a:gd name="T44" fmla="*/ 92 w 1080"/>
                  <a:gd name="T45" fmla="*/ 128 h 166"/>
                  <a:gd name="T46" fmla="*/ 158 w 1080"/>
                  <a:gd name="T47" fmla="*/ 140 h 166"/>
                  <a:gd name="T48" fmla="*/ 236 w 1080"/>
                  <a:gd name="T49" fmla="*/ 152 h 166"/>
                  <a:gd name="T50" fmla="*/ 328 w 1080"/>
                  <a:gd name="T51" fmla="*/ 160 h 166"/>
                  <a:gd name="T52" fmla="*/ 430 w 1080"/>
                  <a:gd name="T53" fmla="*/ 164 h 166"/>
                  <a:gd name="T54" fmla="*/ 538 w 1080"/>
                  <a:gd name="T55" fmla="*/ 166 h 166"/>
                  <a:gd name="T56" fmla="*/ 538 w 1080"/>
                  <a:gd name="T57" fmla="*/ 166 h 166"/>
                  <a:gd name="T58" fmla="*/ 648 w 1080"/>
                  <a:gd name="T59" fmla="*/ 164 h 166"/>
                  <a:gd name="T60" fmla="*/ 752 w 1080"/>
                  <a:gd name="T61" fmla="*/ 160 h 166"/>
                  <a:gd name="T62" fmla="*/ 844 w 1080"/>
                  <a:gd name="T63" fmla="*/ 152 h 166"/>
                  <a:gd name="T64" fmla="*/ 924 w 1080"/>
                  <a:gd name="T65" fmla="*/ 140 h 166"/>
                  <a:gd name="T66" fmla="*/ 988 w 1080"/>
                  <a:gd name="T67" fmla="*/ 128 h 166"/>
                  <a:gd name="T68" fmla="*/ 1016 w 1080"/>
                  <a:gd name="T69" fmla="*/ 122 h 166"/>
                  <a:gd name="T70" fmla="*/ 1038 w 1080"/>
                  <a:gd name="T71" fmla="*/ 114 h 166"/>
                  <a:gd name="T72" fmla="*/ 1056 w 1080"/>
                  <a:gd name="T73" fmla="*/ 106 h 166"/>
                  <a:gd name="T74" fmla="*/ 1070 w 1080"/>
                  <a:gd name="T75" fmla="*/ 98 h 166"/>
                  <a:gd name="T76" fmla="*/ 1078 w 1080"/>
                  <a:gd name="T77" fmla="*/ 90 h 166"/>
                  <a:gd name="T78" fmla="*/ 1080 w 1080"/>
                  <a:gd name="T79" fmla="*/ 86 h 166"/>
                  <a:gd name="T80" fmla="*/ 1080 w 1080"/>
                  <a:gd name="T81" fmla="*/ 82 h 166"/>
                  <a:gd name="T82" fmla="*/ 1080 w 1080"/>
                  <a:gd name="T83" fmla="*/ 82 h 166"/>
                  <a:gd name="T84" fmla="*/ 1080 w 1080"/>
                  <a:gd name="T85" fmla="*/ 78 h 166"/>
                  <a:gd name="T86" fmla="*/ 1078 w 1080"/>
                  <a:gd name="T87" fmla="*/ 74 h 166"/>
                  <a:gd name="T88" fmla="*/ 1070 w 1080"/>
                  <a:gd name="T89" fmla="*/ 64 h 166"/>
                  <a:gd name="T90" fmla="*/ 1056 w 1080"/>
                  <a:gd name="T91" fmla="*/ 56 h 166"/>
                  <a:gd name="T92" fmla="*/ 1038 w 1080"/>
                  <a:gd name="T93" fmla="*/ 48 h 166"/>
                  <a:gd name="T94" fmla="*/ 1016 w 1080"/>
                  <a:gd name="T95" fmla="*/ 42 h 166"/>
                  <a:gd name="T96" fmla="*/ 988 w 1080"/>
                  <a:gd name="T97" fmla="*/ 34 h 166"/>
                  <a:gd name="T98" fmla="*/ 958 w 1080"/>
                  <a:gd name="T99" fmla="*/ 28 h 166"/>
                  <a:gd name="T100" fmla="*/ 924 w 1080"/>
                  <a:gd name="T101" fmla="*/ 22 h 166"/>
                  <a:gd name="T102" fmla="*/ 844 w 1080"/>
                  <a:gd name="T103" fmla="*/ 12 h 166"/>
                  <a:gd name="T104" fmla="*/ 752 w 1080"/>
                  <a:gd name="T105" fmla="*/ 6 h 166"/>
                  <a:gd name="T106" fmla="*/ 648 w 1080"/>
                  <a:gd name="T107" fmla="*/ 0 h 166"/>
                  <a:gd name="T108" fmla="*/ 538 w 108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0" h="166">
                    <a:moveTo>
                      <a:pt x="538" y="0"/>
                    </a:moveTo>
                    <a:lnTo>
                      <a:pt x="538" y="0"/>
                    </a:lnTo>
                    <a:lnTo>
                      <a:pt x="430" y="0"/>
                    </a:lnTo>
                    <a:lnTo>
                      <a:pt x="328" y="6"/>
                    </a:lnTo>
                    <a:lnTo>
                      <a:pt x="236" y="12"/>
                    </a:lnTo>
                    <a:lnTo>
                      <a:pt x="158" y="22"/>
                    </a:lnTo>
                    <a:lnTo>
                      <a:pt x="122" y="28"/>
                    </a:lnTo>
                    <a:lnTo>
                      <a:pt x="92" y="34"/>
                    </a:lnTo>
                    <a:lnTo>
                      <a:pt x="66" y="42"/>
                    </a:lnTo>
                    <a:lnTo>
                      <a:pt x="42" y="48"/>
                    </a:lnTo>
                    <a:lnTo>
                      <a:pt x="24" y="56"/>
                    </a:lnTo>
                    <a:lnTo>
                      <a:pt x="12" y="64"/>
                    </a:lnTo>
                    <a:lnTo>
                      <a:pt x="4" y="74"/>
                    </a:lnTo>
                    <a:lnTo>
                      <a:pt x="2" y="78"/>
                    </a:lnTo>
                    <a:lnTo>
                      <a:pt x="0" y="82"/>
                    </a:lnTo>
                    <a:lnTo>
                      <a:pt x="0" y="82"/>
                    </a:lnTo>
                    <a:lnTo>
                      <a:pt x="2" y="86"/>
                    </a:lnTo>
                    <a:lnTo>
                      <a:pt x="4" y="90"/>
                    </a:lnTo>
                    <a:lnTo>
                      <a:pt x="12" y="98"/>
                    </a:lnTo>
                    <a:lnTo>
                      <a:pt x="24" y="106"/>
                    </a:lnTo>
                    <a:lnTo>
                      <a:pt x="42" y="114"/>
                    </a:lnTo>
                    <a:lnTo>
                      <a:pt x="66" y="122"/>
                    </a:lnTo>
                    <a:lnTo>
                      <a:pt x="92" y="128"/>
                    </a:lnTo>
                    <a:lnTo>
                      <a:pt x="158" y="140"/>
                    </a:lnTo>
                    <a:lnTo>
                      <a:pt x="236" y="152"/>
                    </a:lnTo>
                    <a:lnTo>
                      <a:pt x="328" y="160"/>
                    </a:lnTo>
                    <a:lnTo>
                      <a:pt x="430" y="164"/>
                    </a:lnTo>
                    <a:lnTo>
                      <a:pt x="538" y="166"/>
                    </a:lnTo>
                    <a:lnTo>
                      <a:pt x="538" y="166"/>
                    </a:lnTo>
                    <a:lnTo>
                      <a:pt x="648" y="164"/>
                    </a:lnTo>
                    <a:lnTo>
                      <a:pt x="752" y="160"/>
                    </a:lnTo>
                    <a:lnTo>
                      <a:pt x="844" y="152"/>
                    </a:lnTo>
                    <a:lnTo>
                      <a:pt x="924" y="140"/>
                    </a:lnTo>
                    <a:lnTo>
                      <a:pt x="988" y="128"/>
                    </a:lnTo>
                    <a:lnTo>
                      <a:pt x="1016" y="122"/>
                    </a:lnTo>
                    <a:lnTo>
                      <a:pt x="1038" y="114"/>
                    </a:lnTo>
                    <a:lnTo>
                      <a:pt x="1056" y="106"/>
                    </a:lnTo>
                    <a:lnTo>
                      <a:pt x="1070" y="98"/>
                    </a:lnTo>
                    <a:lnTo>
                      <a:pt x="1078" y="90"/>
                    </a:lnTo>
                    <a:lnTo>
                      <a:pt x="1080" y="86"/>
                    </a:lnTo>
                    <a:lnTo>
                      <a:pt x="1080" y="82"/>
                    </a:lnTo>
                    <a:lnTo>
                      <a:pt x="1080" y="82"/>
                    </a:lnTo>
                    <a:lnTo>
                      <a:pt x="1080" y="78"/>
                    </a:lnTo>
                    <a:lnTo>
                      <a:pt x="1078" y="74"/>
                    </a:lnTo>
                    <a:lnTo>
                      <a:pt x="1070" y="64"/>
                    </a:lnTo>
                    <a:lnTo>
                      <a:pt x="1056" y="56"/>
                    </a:lnTo>
                    <a:lnTo>
                      <a:pt x="1038" y="48"/>
                    </a:lnTo>
                    <a:lnTo>
                      <a:pt x="1016" y="42"/>
                    </a:lnTo>
                    <a:lnTo>
                      <a:pt x="988" y="34"/>
                    </a:lnTo>
                    <a:lnTo>
                      <a:pt x="958" y="28"/>
                    </a:lnTo>
                    <a:lnTo>
                      <a:pt x="924" y="22"/>
                    </a:lnTo>
                    <a:lnTo>
                      <a:pt x="844" y="12"/>
                    </a:lnTo>
                    <a:lnTo>
                      <a:pt x="752" y="6"/>
                    </a:lnTo>
                    <a:lnTo>
                      <a:pt x="648" y="0"/>
                    </a:lnTo>
                    <a:lnTo>
                      <a:pt x="5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1" name="Freeform 799"/>
              <p:cNvSpPr>
                <a:spLocks noEditPoints="1"/>
              </p:cNvSpPr>
              <p:nvPr/>
            </p:nvSpPr>
            <p:spPr bwMode="auto">
              <a:xfrm>
                <a:off x="3195" y="3610"/>
                <a:ext cx="1076" cy="166"/>
              </a:xfrm>
              <a:custGeom>
                <a:avLst/>
                <a:gdLst>
                  <a:gd name="T0" fmla="*/ 536 w 1076"/>
                  <a:gd name="T1" fmla="*/ 166 h 166"/>
                  <a:gd name="T2" fmla="*/ 328 w 1076"/>
                  <a:gd name="T3" fmla="*/ 158 h 166"/>
                  <a:gd name="T4" fmla="*/ 158 w 1076"/>
                  <a:gd name="T5" fmla="*/ 140 h 166"/>
                  <a:gd name="T6" fmla="*/ 66 w 1076"/>
                  <a:gd name="T7" fmla="*/ 120 h 166"/>
                  <a:gd name="T8" fmla="*/ 26 w 1076"/>
                  <a:gd name="T9" fmla="*/ 106 h 166"/>
                  <a:gd name="T10" fmla="*/ 6 w 1076"/>
                  <a:gd name="T11" fmla="*/ 90 h 166"/>
                  <a:gd name="T12" fmla="*/ 2 w 1076"/>
                  <a:gd name="T13" fmla="*/ 82 h 166"/>
                  <a:gd name="T14" fmla="*/ 4 w 1076"/>
                  <a:gd name="T15" fmla="*/ 78 h 166"/>
                  <a:gd name="T16" fmla="*/ 14 w 1076"/>
                  <a:gd name="T17" fmla="*/ 64 h 166"/>
                  <a:gd name="T18" fmla="*/ 44 w 1076"/>
                  <a:gd name="T19" fmla="*/ 50 h 166"/>
                  <a:gd name="T20" fmla="*/ 94 w 1076"/>
                  <a:gd name="T21" fmla="*/ 36 h 166"/>
                  <a:gd name="T22" fmla="*/ 158 w 1076"/>
                  <a:gd name="T23" fmla="*/ 24 h 166"/>
                  <a:gd name="T24" fmla="*/ 328 w 1076"/>
                  <a:gd name="T25" fmla="*/ 6 h 166"/>
                  <a:gd name="T26" fmla="*/ 536 w 1076"/>
                  <a:gd name="T27" fmla="*/ 0 h 166"/>
                  <a:gd name="T28" fmla="*/ 646 w 1076"/>
                  <a:gd name="T29" fmla="*/ 2 h 166"/>
                  <a:gd name="T30" fmla="*/ 838 w 1076"/>
                  <a:gd name="T31" fmla="*/ 14 h 166"/>
                  <a:gd name="T32" fmla="*/ 952 w 1076"/>
                  <a:gd name="T33" fmla="*/ 28 h 166"/>
                  <a:gd name="T34" fmla="*/ 1010 w 1076"/>
                  <a:gd name="T35" fmla="*/ 42 h 166"/>
                  <a:gd name="T36" fmla="*/ 1050 w 1076"/>
                  <a:gd name="T37" fmla="*/ 56 h 166"/>
                  <a:gd name="T38" fmla="*/ 1072 w 1076"/>
                  <a:gd name="T39" fmla="*/ 74 h 166"/>
                  <a:gd name="T40" fmla="*/ 1074 w 1076"/>
                  <a:gd name="T41" fmla="*/ 82 h 166"/>
                  <a:gd name="T42" fmla="*/ 1074 w 1076"/>
                  <a:gd name="T43" fmla="*/ 86 h 166"/>
                  <a:gd name="T44" fmla="*/ 1064 w 1076"/>
                  <a:gd name="T45" fmla="*/ 98 h 166"/>
                  <a:gd name="T46" fmla="*/ 1032 w 1076"/>
                  <a:gd name="T47" fmla="*/ 114 h 166"/>
                  <a:gd name="T48" fmla="*/ 984 w 1076"/>
                  <a:gd name="T49" fmla="*/ 128 h 166"/>
                  <a:gd name="T50" fmla="*/ 838 w 1076"/>
                  <a:gd name="T51" fmla="*/ 150 h 166"/>
                  <a:gd name="T52" fmla="*/ 646 w 1076"/>
                  <a:gd name="T53" fmla="*/ 164 h 166"/>
                  <a:gd name="T54" fmla="*/ 536 w 1076"/>
                  <a:gd name="T55" fmla="*/ 0 h 166"/>
                  <a:gd name="T56" fmla="*/ 428 w 1076"/>
                  <a:gd name="T57" fmla="*/ 0 h 166"/>
                  <a:gd name="T58" fmla="*/ 236 w 1076"/>
                  <a:gd name="T59" fmla="*/ 12 h 166"/>
                  <a:gd name="T60" fmla="*/ 122 w 1076"/>
                  <a:gd name="T61" fmla="*/ 28 h 166"/>
                  <a:gd name="T62" fmla="*/ 64 w 1076"/>
                  <a:gd name="T63" fmla="*/ 42 h 166"/>
                  <a:gd name="T64" fmla="*/ 24 w 1076"/>
                  <a:gd name="T65" fmla="*/ 56 h 166"/>
                  <a:gd name="T66" fmla="*/ 4 w 1076"/>
                  <a:gd name="T67" fmla="*/ 74 h 166"/>
                  <a:gd name="T68" fmla="*/ 0 w 1076"/>
                  <a:gd name="T69" fmla="*/ 82 h 166"/>
                  <a:gd name="T70" fmla="*/ 2 w 1076"/>
                  <a:gd name="T71" fmla="*/ 86 h 166"/>
                  <a:gd name="T72" fmla="*/ 12 w 1076"/>
                  <a:gd name="T73" fmla="*/ 98 h 166"/>
                  <a:gd name="T74" fmla="*/ 42 w 1076"/>
                  <a:gd name="T75" fmla="*/ 114 h 166"/>
                  <a:gd name="T76" fmla="*/ 92 w 1076"/>
                  <a:gd name="T77" fmla="*/ 128 h 166"/>
                  <a:gd name="T78" fmla="*/ 236 w 1076"/>
                  <a:gd name="T79" fmla="*/ 150 h 166"/>
                  <a:gd name="T80" fmla="*/ 428 w 1076"/>
                  <a:gd name="T81" fmla="*/ 164 h 166"/>
                  <a:gd name="T82" fmla="*/ 536 w 1076"/>
                  <a:gd name="T83" fmla="*/ 166 h 166"/>
                  <a:gd name="T84" fmla="*/ 748 w 1076"/>
                  <a:gd name="T85" fmla="*/ 158 h 166"/>
                  <a:gd name="T86" fmla="*/ 920 w 1076"/>
                  <a:gd name="T87" fmla="*/ 140 h 166"/>
                  <a:gd name="T88" fmla="*/ 1012 w 1076"/>
                  <a:gd name="T89" fmla="*/ 120 h 166"/>
                  <a:gd name="T90" fmla="*/ 1052 w 1076"/>
                  <a:gd name="T91" fmla="*/ 106 h 166"/>
                  <a:gd name="T92" fmla="*/ 1074 w 1076"/>
                  <a:gd name="T93" fmla="*/ 90 h 166"/>
                  <a:gd name="T94" fmla="*/ 1076 w 1076"/>
                  <a:gd name="T95" fmla="*/ 82 h 166"/>
                  <a:gd name="T96" fmla="*/ 1076 w 1076"/>
                  <a:gd name="T97" fmla="*/ 78 h 166"/>
                  <a:gd name="T98" fmla="*/ 1066 w 1076"/>
                  <a:gd name="T99" fmla="*/ 64 h 166"/>
                  <a:gd name="T100" fmla="*/ 1034 w 1076"/>
                  <a:gd name="T101" fmla="*/ 50 h 166"/>
                  <a:gd name="T102" fmla="*/ 986 w 1076"/>
                  <a:gd name="T103" fmla="*/ 34 h 166"/>
                  <a:gd name="T104" fmla="*/ 920 w 1076"/>
                  <a:gd name="T105" fmla="*/ 22 h 166"/>
                  <a:gd name="T106" fmla="*/ 748 w 1076"/>
                  <a:gd name="T107" fmla="*/ 6 h 166"/>
                  <a:gd name="T108" fmla="*/ 536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166"/>
                    </a:moveTo>
                    <a:lnTo>
                      <a:pt x="536" y="166"/>
                    </a:lnTo>
                    <a:lnTo>
                      <a:pt x="428" y="164"/>
                    </a:lnTo>
                    <a:lnTo>
                      <a:pt x="328" y="158"/>
                    </a:lnTo>
                    <a:lnTo>
                      <a:pt x="238" y="150"/>
                    </a:lnTo>
                    <a:lnTo>
                      <a:pt x="158" y="140"/>
                    </a:lnTo>
                    <a:lnTo>
                      <a:pt x="94" y="128"/>
                    </a:lnTo>
                    <a:lnTo>
                      <a:pt x="66" y="120"/>
                    </a:lnTo>
                    <a:lnTo>
                      <a:pt x="44" y="114"/>
                    </a:lnTo>
                    <a:lnTo>
                      <a:pt x="26" y="106"/>
                    </a:lnTo>
                    <a:lnTo>
                      <a:pt x="14" y="98"/>
                    </a:lnTo>
                    <a:lnTo>
                      <a:pt x="6" y="90"/>
                    </a:lnTo>
                    <a:lnTo>
                      <a:pt x="4" y="86"/>
                    </a:lnTo>
                    <a:lnTo>
                      <a:pt x="2" y="82"/>
                    </a:lnTo>
                    <a:lnTo>
                      <a:pt x="2" y="82"/>
                    </a:lnTo>
                    <a:lnTo>
                      <a:pt x="4" y="78"/>
                    </a:lnTo>
                    <a:lnTo>
                      <a:pt x="6" y="74"/>
                    </a:lnTo>
                    <a:lnTo>
                      <a:pt x="14" y="64"/>
                    </a:lnTo>
                    <a:lnTo>
                      <a:pt x="26" y="56"/>
                    </a:lnTo>
                    <a:lnTo>
                      <a:pt x="44" y="50"/>
                    </a:lnTo>
                    <a:lnTo>
                      <a:pt x="66" y="42"/>
                    </a:lnTo>
                    <a:lnTo>
                      <a:pt x="94" y="36"/>
                    </a:lnTo>
                    <a:lnTo>
                      <a:pt x="124" y="28"/>
                    </a:lnTo>
                    <a:lnTo>
                      <a:pt x="158" y="24"/>
                    </a:lnTo>
                    <a:lnTo>
                      <a:pt x="238" y="14"/>
                    </a:lnTo>
                    <a:lnTo>
                      <a:pt x="328" y="6"/>
                    </a:lnTo>
                    <a:lnTo>
                      <a:pt x="428" y="2"/>
                    </a:lnTo>
                    <a:lnTo>
                      <a:pt x="536" y="0"/>
                    </a:lnTo>
                    <a:lnTo>
                      <a:pt x="536" y="0"/>
                    </a:lnTo>
                    <a:lnTo>
                      <a:pt x="646" y="2"/>
                    </a:lnTo>
                    <a:lnTo>
                      <a:pt x="748" y="6"/>
                    </a:lnTo>
                    <a:lnTo>
                      <a:pt x="838" y="14"/>
                    </a:lnTo>
                    <a:lnTo>
                      <a:pt x="918" y="24"/>
                    </a:lnTo>
                    <a:lnTo>
                      <a:pt x="952" y="28"/>
                    </a:lnTo>
                    <a:lnTo>
                      <a:pt x="984" y="36"/>
                    </a:lnTo>
                    <a:lnTo>
                      <a:pt x="1010" y="42"/>
                    </a:lnTo>
                    <a:lnTo>
                      <a:pt x="1032" y="50"/>
                    </a:lnTo>
                    <a:lnTo>
                      <a:pt x="1050" y="56"/>
                    </a:lnTo>
                    <a:lnTo>
                      <a:pt x="1064" y="64"/>
                    </a:lnTo>
                    <a:lnTo>
                      <a:pt x="1072" y="74"/>
                    </a:lnTo>
                    <a:lnTo>
                      <a:pt x="1074" y="78"/>
                    </a:lnTo>
                    <a:lnTo>
                      <a:pt x="1074" y="82"/>
                    </a:lnTo>
                    <a:lnTo>
                      <a:pt x="1074" y="82"/>
                    </a:lnTo>
                    <a:lnTo>
                      <a:pt x="1074" y="86"/>
                    </a:lnTo>
                    <a:lnTo>
                      <a:pt x="1072" y="90"/>
                    </a:lnTo>
                    <a:lnTo>
                      <a:pt x="1064" y="98"/>
                    </a:lnTo>
                    <a:lnTo>
                      <a:pt x="1050" y="106"/>
                    </a:lnTo>
                    <a:lnTo>
                      <a:pt x="1032" y="114"/>
                    </a:lnTo>
                    <a:lnTo>
                      <a:pt x="1010" y="120"/>
                    </a:lnTo>
                    <a:lnTo>
                      <a:pt x="984" y="128"/>
                    </a:lnTo>
                    <a:lnTo>
                      <a:pt x="918" y="140"/>
                    </a:lnTo>
                    <a:lnTo>
                      <a:pt x="838" y="150"/>
                    </a:lnTo>
                    <a:lnTo>
                      <a:pt x="748" y="158"/>
                    </a:lnTo>
                    <a:lnTo>
                      <a:pt x="646" y="164"/>
                    </a:lnTo>
                    <a:lnTo>
                      <a:pt x="536" y="166"/>
                    </a:lnTo>
                    <a:close/>
                    <a:moveTo>
                      <a:pt x="536" y="0"/>
                    </a:moveTo>
                    <a:lnTo>
                      <a:pt x="536" y="0"/>
                    </a:lnTo>
                    <a:lnTo>
                      <a:pt x="428" y="0"/>
                    </a:lnTo>
                    <a:lnTo>
                      <a:pt x="328" y="6"/>
                    </a:lnTo>
                    <a:lnTo>
                      <a:pt x="236" y="12"/>
                    </a:lnTo>
                    <a:lnTo>
                      <a:pt x="156" y="22"/>
                    </a:lnTo>
                    <a:lnTo>
                      <a:pt x="122" y="28"/>
                    </a:lnTo>
                    <a:lnTo>
                      <a:pt x="92" y="34"/>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8" y="158"/>
                    </a:lnTo>
                    <a:lnTo>
                      <a:pt x="428" y="164"/>
                    </a:lnTo>
                    <a:lnTo>
                      <a:pt x="536" y="166"/>
                    </a:lnTo>
                    <a:lnTo>
                      <a:pt x="536" y="166"/>
                    </a:lnTo>
                    <a:lnTo>
                      <a:pt x="646" y="164"/>
                    </a:lnTo>
                    <a:lnTo>
                      <a:pt x="748" y="158"/>
                    </a:lnTo>
                    <a:lnTo>
                      <a:pt x="840" y="150"/>
                    </a:lnTo>
                    <a:lnTo>
                      <a:pt x="920" y="140"/>
                    </a:lnTo>
                    <a:lnTo>
                      <a:pt x="986" y="128"/>
                    </a:lnTo>
                    <a:lnTo>
                      <a:pt x="1012" y="120"/>
                    </a:lnTo>
                    <a:lnTo>
                      <a:pt x="1034" y="114"/>
                    </a:lnTo>
                    <a:lnTo>
                      <a:pt x="1052" y="106"/>
                    </a:lnTo>
                    <a:lnTo>
                      <a:pt x="1066" y="98"/>
                    </a:lnTo>
                    <a:lnTo>
                      <a:pt x="1074" y="90"/>
                    </a:lnTo>
                    <a:lnTo>
                      <a:pt x="1076" y="86"/>
                    </a:lnTo>
                    <a:lnTo>
                      <a:pt x="1076" y="82"/>
                    </a:lnTo>
                    <a:lnTo>
                      <a:pt x="1076" y="82"/>
                    </a:lnTo>
                    <a:lnTo>
                      <a:pt x="1076" y="78"/>
                    </a:lnTo>
                    <a:lnTo>
                      <a:pt x="1074" y="74"/>
                    </a:lnTo>
                    <a:lnTo>
                      <a:pt x="1066" y="64"/>
                    </a:lnTo>
                    <a:lnTo>
                      <a:pt x="1052" y="56"/>
                    </a:lnTo>
                    <a:lnTo>
                      <a:pt x="1034" y="50"/>
                    </a:lnTo>
                    <a:lnTo>
                      <a:pt x="1012" y="42"/>
                    </a:lnTo>
                    <a:lnTo>
                      <a:pt x="986" y="34"/>
                    </a:lnTo>
                    <a:lnTo>
                      <a:pt x="954" y="28"/>
                    </a:lnTo>
                    <a:lnTo>
                      <a:pt x="920" y="22"/>
                    </a:lnTo>
                    <a:lnTo>
                      <a:pt x="840" y="12"/>
                    </a:lnTo>
                    <a:lnTo>
                      <a:pt x="748" y="6"/>
                    </a:lnTo>
                    <a:lnTo>
                      <a:pt x="646" y="0"/>
                    </a:lnTo>
                    <a:lnTo>
                      <a:pt x="53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2" name="Freeform 800"/>
              <p:cNvSpPr>
                <a:spLocks/>
              </p:cNvSpPr>
              <p:nvPr/>
            </p:nvSpPr>
            <p:spPr bwMode="auto">
              <a:xfrm>
                <a:off x="3197" y="3610"/>
                <a:ext cx="1072" cy="166"/>
              </a:xfrm>
              <a:custGeom>
                <a:avLst/>
                <a:gdLst>
                  <a:gd name="T0" fmla="*/ 534 w 1072"/>
                  <a:gd name="T1" fmla="*/ 166 h 166"/>
                  <a:gd name="T2" fmla="*/ 534 w 1072"/>
                  <a:gd name="T3" fmla="*/ 166 h 166"/>
                  <a:gd name="T4" fmla="*/ 426 w 1072"/>
                  <a:gd name="T5" fmla="*/ 164 h 166"/>
                  <a:gd name="T6" fmla="*/ 326 w 1072"/>
                  <a:gd name="T7" fmla="*/ 158 h 166"/>
                  <a:gd name="T8" fmla="*/ 236 w 1072"/>
                  <a:gd name="T9" fmla="*/ 150 h 166"/>
                  <a:gd name="T10" fmla="*/ 156 w 1072"/>
                  <a:gd name="T11" fmla="*/ 140 h 166"/>
                  <a:gd name="T12" fmla="*/ 92 w 1072"/>
                  <a:gd name="T13" fmla="*/ 128 h 166"/>
                  <a:gd name="T14" fmla="*/ 64 w 1072"/>
                  <a:gd name="T15" fmla="*/ 120 h 166"/>
                  <a:gd name="T16" fmla="*/ 42 w 1072"/>
                  <a:gd name="T17" fmla="*/ 114 h 166"/>
                  <a:gd name="T18" fmla="*/ 24 w 1072"/>
                  <a:gd name="T19" fmla="*/ 106 h 166"/>
                  <a:gd name="T20" fmla="*/ 12 w 1072"/>
                  <a:gd name="T21" fmla="*/ 98 h 166"/>
                  <a:gd name="T22" fmla="*/ 4 w 1072"/>
                  <a:gd name="T23" fmla="*/ 90 h 166"/>
                  <a:gd name="T24" fmla="*/ 2 w 1072"/>
                  <a:gd name="T25" fmla="*/ 86 h 166"/>
                  <a:gd name="T26" fmla="*/ 0 w 1072"/>
                  <a:gd name="T27" fmla="*/ 82 h 166"/>
                  <a:gd name="T28" fmla="*/ 0 w 1072"/>
                  <a:gd name="T29" fmla="*/ 82 h 166"/>
                  <a:gd name="T30" fmla="*/ 2 w 1072"/>
                  <a:gd name="T31" fmla="*/ 78 h 166"/>
                  <a:gd name="T32" fmla="*/ 4 w 1072"/>
                  <a:gd name="T33" fmla="*/ 74 h 166"/>
                  <a:gd name="T34" fmla="*/ 12 w 1072"/>
                  <a:gd name="T35" fmla="*/ 64 h 166"/>
                  <a:gd name="T36" fmla="*/ 24 w 1072"/>
                  <a:gd name="T37" fmla="*/ 56 h 166"/>
                  <a:gd name="T38" fmla="*/ 42 w 1072"/>
                  <a:gd name="T39" fmla="*/ 50 h 166"/>
                  <a:gd name="T40" fmla="*/ 64 w 1072"/>
                  <a:gd name="T41" fmla="*/ 42 h 166"/>
                  <a:gd name="T42" fmla="*/ 92 w 1072"/>
                  <a:gd name="T43" fmla="*/ 36 h 166"/>
                  <a:gd name="T44" fmla="*/ 122 w 1072"/>
                  <a:gd name="T45" fmla="*/ 28 h 166"/>
                  <a:gd name="T46" fmla="*/ 156 w 1072"/>
                  <a:gd name="T47" fmla="*/ 24 h 166"/>
                  <a:gd name="T48" fmla="*/ 236 w 1072"/>
                  <a:gd name="T49" fmla="*/ 14 h 166"/>
                  <a:gd name="T50" fmla="*/ 326 w 1072"/>
                  <a:gd name="T51" fmla="*/ 6 h 166"/>
                  <a:gd name="T52" fmla="*/ 426 w 1072"/>
                  <a:gd name="T53" fmla="*/ 2 h 166"/>
                  <a:gd name="T54" fmla="*/ 534 w 1072"/>
                  <a:gd name="T55" fmla="*/ 0 h 166"/>
                  <a:gd name="T56" fmla="*/ 534 w 1072"/>
                  <a:gd name="T57" fmla="*/ 0 h 166"/>
                  <a:gd name="T58" fmla="*/ 644 w 1072"/>
                  <a:gd name="T59" fmla="*/ 2 h 166"/>
                  <a:gd name="T60" fmla="*/ 746 w 1072"/>
                  <a:gd name="T61" fmla="*/ 6 h 166"/>
                  <a:gd name="T62" fmla="*/ 836 w 1072"/>
                  <a:gd name="T63" fmla="*/ 14 h 166"/>
                  <a:gd name="T64" fmla="*/ 916 w 1072"/>
                  <a:gd name="T65" fmla="*/ 24 h 166"/>
                  <a:gd name="T66" fmla="*/ 950 w 1072"/>
                  <a:gd name="T67" fmla="*/ 28 h 166"/>
                  <a:gd name="T68" fmla="*/ 982 w 1072"/>
                  <a:gd name="T69" fmla="*/ 36 h 166"/>
                  <a:gd name="T70" fmla="*/ 1008 w 1072"/>
                  <a:gd name="T71" fmla="*/ 42 h 166"/>
                  <a:gd name="T72" fmla="*/ 1030 w 1072"/>
                  <a:gd name="T73" fmla="*/ 50 h 166"/>
                  <a:gd name="T74" fmla="*/ 1048 w 1072"/>
                  <a:gd name="T75" fmla="*/ 56 h 166"/>
                  <a:gd name="T76" fmla="*/ 1062 w 1072"/>
                  <a:gd name="T77" fmla="*/ 64 h 166"/>
                  <a:gd name="T78" fmla="*/ 1070 w 1072"/>
                  <a:gd name="T79" fmla="*/ 74 h 166"/>
                  <a:gd name="T80" fmla="*/ 1072 w 1072"/>
                  <a:gd name="T81" fmla="*/ 78 h 166"/>
                  <a:gd name="T82" fmla="*/ 1072 w 1072"/>
                  <a:gd name="T83" fmla="*/ 82 h 166"/>
                  <a:gd name="T84" fmla="*/ 1072 w 1072"/>
                  <a:gd name="T85" fmla="*/ 82 h 166"/>
                  <a:gd name="T86" fmla="*/ 1072 w 1072"/>
                  <a:gd name="T87" fmla="*/ 86 h 166"/>
                  <a:gd name="T88" fmla="*/ 1070 w 1072"/>
                  <a:gd name="T89" fmla="*/ 90 h 166"/>
                  <a:gd name="T90" fmla="*/ 1062 w 1072"/>
                  <a:gd name="T91" fmla="*/ 98 h 166"/>
                  <a:gd name="T92" fmla="*/ 1048 w 1072"/>
                  <a:gd name="T93" fmla="*/ 106 h 166"/>
                  <a:gd name="T94" fmla="*/ 1030 w 1072"/>
                  <a:gd name="T95" fmla="*/ 114 h 166"/>
                  <a:gd name="T96" fmla="*/ 1008 w 1072"/>
                  <a:gd name="T97" fmla="*/ 120 h 166"/>
                  <a:gd name="T98" fmla="*/ 982 w 1072"/>
                  <a:gd name="T99" fmla="*/ 128 h 166"/>
                  <a:gd name="T100" fmla="*/ 916 w 1072"/>
                  <a:gd name="T101" fmla="*/ 140 h 166"/>
                  <a:gd name="T102" fmla="*/ 836 w 1072"/>
                  <a:gd name="T103" fmla="*/ 150 h 166"/>
                  <a:gd name="T104" fmla="*/ 746 w 1072"/>
                  <a:gd name="T105" fmla="*/ 158 h 166"/>
                  <a:gd name="T106" fmla="*/ 644 w 1072"/>
                  <a:gd name="T107" fmla="*/ 164 h 166"/>
                  <a:gd name="T108" fmla="*/ 534 w 107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166"/>
                    </a:moveTo>
                    <a:lnTo>
                      <a:pt x="534" y="166"/>
                    </a:lnTo>
                    <a:lnTo>
                      <a:pt x="426" y="164"/>
                    </a:lnTo>
                    <a:lnTo>
                      <a:pt x="326" y="158"/>
                    </a:lnTo>
                    <a:lnTo>
                      <a:pt x="236" y="150"/>
                    </a:lnTo>
                    <a:lnTo>
                      <a:pt x="156" y="140"/>
                    </a:lnTo>
                    <a:lnTo>
                      <a:pt x="92" y="128"/>
                    </a:lnTo>
                    <a:lnTo>
                      <a:pt x="64" y="120"/>
                    </a:lnTo>
                    <a:lnTo>
                      <a:pt x="42" y="114"/>
                    </a:lnTo>
                    <a:lnTo>
                      <a:pt x="24" y="106"/>
                    </a:lnTo>
                    <a:lnTo>
                      <a:pt x="12" y="98"/>
                    </a:lnTo>
                    <a:lnTo>
                      <a:pt x="4" y="90"/>
                    </a:lnTo>
                    <a:lnTo>
                      <a:pt x="2" y="86"/>
                    </a:lnTo>
                    <a:lnTo>
                      <a:pt x="0" y="82"/>
                    </a:lnTo>
                    <a:lnTo>
                      <a:pt x="0" y="82"/>
                    </a:lnTo>
                    <a:lnTo>
                      <a:pt x="2" y="78"/>
                    </a:lnTo>
                    <a:lnTo>
                      <a:pt x="4" y="74"/>
                    </a:lnTo>
                    <a:lnTo>
                      <a:pt x="12" y="64"/>
                    </a:lnTo>
                    <a:lnTo>
                      <a:pt x="24" y="56"/>
                    </a:lnTo>
                    <a:lnTo>
                      <a:pt x="42" y="50"/>
                    </a:lnTo>
                    <a:lnTo>
                      <a:pt x="64" y="42"/>
                    </a:lnTo>
                    <a:lnTo>
                      <a:pt x="92" y="36"/>
                    </a:lnTo>
                    <a:lnTo>
                      <a:pt x="122" y="28"/>
                    </a:lnTo>
                    <a:lnTo>
                      <a:pt x="156" y="24"/>
                    </a:lnTo>
                    <a:lnTo>
                      <a:pt x="236" y="14"/>
                    </a:lnTo>
                    <a:lnTo>
                      <a:pt x="326" y="6"/>
                    </a:lnTo>
                    <a:lnTo>
                      <a:pt x="426" y="2"/>
                    </a:lnTo>
                    <a:lnTo>
                      <a:pt x="534" y="0"/>
                    </a:lnTo>
                    <a:lnTo>
                      <a:pt x="534" y="0"/>
                    </a:lnTo>
                    <a:lnTo>
                      <a:pt x="644" y="2"/>
                    </a:lnTo>
                    <a:lnTo>
                      <a:pt x="746" y="6"/>
                    </a:lnTo>
                    <a:lnTo>
                      <a:pt x="836" y="14"/>
                    </a:lnTo>
                    <a:lnTo>
                      <a:pt x="916" y="24"/>
                    </a:lnTo>
                    <a:lnTo>
                      <a:pt x="950" y="28"/>
                    </a:lnTo>
                    <a:lnTo>
                      <a:pt x="982" y="36"/>
                    </a:lnTo>
                    <a:lnTo>
                      <a:pt x="1008" y="42"/>
                    </a:lnTo>
                    <a:lnTo>
                      <a:pt x="1030" y="50"/>
                    </a:lnTo>
                    <a:lnTo>
                      <a:pt x="1048" y="56"/>
                    </a:lnTo>
                    <a:lnTo>
                      <a:pt x="1062" y="64"/>
                    </a:lnTo>
                    <a:lnTo>
                      <a:pt x="1070" y="74"/>
                    </a:lnTo>
                    <a:lnTo>
                      <a:pt x="1072" y="78"/>
                    </a:lnTo>
                    <a:lnTo>
                      <a:pt x="1072" y="82"/>
                    </a:lnTo>
                    <a:lnTo>
                      <a:pt x="1072" y="82"/>
                    </a:lnTo>
                    <a:lnTo>
                      <a:pt x="1072" y="86"/>
                    </a:lnTo>
                    <a:lnTo>
                      <a:pt x="1070" y="90"/>
                    </a:lnTo>
                    <a:lnTo>
                      <a:pt x="1062" y="98"/>
                    </a:lnTo>
                    <a:lnTo>
                      <a:pt x="1048" y="106"/>
                    </a:lnTo>
                    <a:lnTo>
                      <a:pt x="1030" y="114"/>
                    </a:lnTo>
                    <a:lnTo>
                      <a:pt x="1008" y="120"/>
                    </a:lnTo>
                    <a:lnTo>
                      <a:pt x="982" y="128"/>
                    </a:lnTo>
                    <a:lnTo>
                      <a:pt x="916" y="140"/>
                    </a:lnTo>
                    <a:lnTo>
                      <a:pt x="836" y="150"/>
                    </a:lnTo>
                    <a:lnTo>
                      <a:pt x="746" y="158"/>
                    </a:lnTo>
                    <a:lnTo>
                      <a:pt x="644" y="164"/>
                    </a:lnTo>
                    <a:lnTo>
                      <a:pt x="534"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3" name="Freeform 801"/>
              <p:cNvSpPr>
                <a:spLocks/>
              </p:cNvSpPr>
              <p:nvPr/>
            </p:nvSpPr>
            <p:spPr bwMode="auto">
              <a:xfrm>
                <a:off x="3195" y="3610"/>
                <a:ext cx="1076" cy="166"/>
              </a:xfrm>
              <a:custGeom>
                <a:avLst/>
                <a:gdLst>
                  <a:gd name="T0" fmla="*/ 536 w 1076"/>
                  <a:gd name="T1" fmla="*/ 0 h 166"/>
                  <a:gd name="T2" fmla="*/ 536 w 1076"/>
                  <a:gd name="T3" fmla="*/ 0 h 166"/>
                  <a:gd name="T4" fmla="*/ 428 w 1076"/>
                  <a:gd name="T5" fmla="*/ 0 h 166"/>
                  <a:gd name="T6" fmla="*/ 328 w 1076"/>
                  <a:gd name="T7" fmla="*/ 6 h 166"/>
                  <a:gd name="T8" fmla="*/ 236 w 1076"/>
                  <a:gd name="T9" fmla="*/ 12 h 166"/>
                  <a:gd name="T10" fmla="*/ 156 w 1076"/>
                  <a:gd name="T11" fmla="*/ 22 h 166"/>
                  <a:gd name="T12" fmla="*/ 122 w 1076"/>
                  <a:gd name="T13" fmla="*/ 28 h 166"/>
                  <a:gd name="T14" fmla="*/ 92 w 1076"/>
                  <a:gd name="T15" fmla="*/ 34 h 166"/>
                  <a:gd name="T16" fmla="*/ 64 w 1076"/>
                  <a:gd name="T17" fmla="*/ 42 h 166"/>
                  <a:gd name="T18" fmla="*/ 42 w 1076"/>
                  <a:gd name="T19" fmla="*/ 50 h 166"/>
                  <a:gd name="T20" fmla="*/ 24 w 1076"/>
                  <a:gd name="T21" fmla="*/ 56 h 166"/>
                  <a:gd name="T22" fmla="*/ 12 w 1076"/>
                  <a:gd name="T23" fmla="*/ 64 h 166"/>
                  <a:gd name="T24" fmla="*/ 4 w 1076"/>
                  <a:gd name="T25" fmla="*/ 74 h 166"/>
                  <a:gd name="T26" fmla="*/ 2 w 1076"/>
                  <a:gd name="T27" fmla="*/ 78 h 166"/>
                  <a:gd name="T28" fmla="*/ 0 w 1076"/>
                  <a:gd name="T29" fmla="*/ 82 h 166"/>
                  <a:gd name="T30" fmla="*/ 0 w 1076"/>
                  <a:gd name="T31" fmla="*/ 82 h 166"/>
                  <a:gd name="T32" fmla="*/ 2 w 1076"/>
                  <a:gd name="T33" fmla="*/ 86 h 166"/>
                  <a:gd name="T34" fmla="*/ 4 w 1076"/>
                  <a:gd name="T35" fmla="*/ 90 h 166"/>
                  <a:gd name="T36" fmla="*/ 12 w 1076"/>
                  <a:gd name="T37" fmla="*/ 98 h 166"/>
                  <a:gd name="T38" fmla="*/ 24 w 1076"/>
                  <a:gd name="T39" fmla="*/ 106 h 166"/>
                  <a:gd name="T40" fmla="*/ 42 w 1076"/>
                  <a:gd name="T41" fmla="*/ 114 h 166"/>
                  <a:gd name="T42" fmla="*/ 64 w 1076"/>
                  <a:gd name="T43" fmla="*/ 120 h 166"/>
                  <a:gd name="T44" fmla="*/ 92 w 1076"/>
                  <a:gd name="T45" fmla="*/ 128 h 166"/>
                  <a:gd name="T46" fmla="*/ 156 w 1076"/>
                  <a:gd name="T47" fmla="*/ 140 h 166"/>
                  <a:gd name="T48" fmla="*/ 236 w 1076"/>
                  <a:gd name="T49" fmla="*/ 150 h 166"/>
                  <a:gd name="T50" fmla="*/ 328 w 1076"/>
                  <a:gd name="T51" fmla="*/ 158 h 166"/>
                  <a:gd name="T52" fmla="*/ 428 w 1076"/>
                  <a:gd name="T53" fmla="*/ 164 h 166"/>
                  <a:gd name="T54" fmla="*/ 536 w 1076"/>
                  <a:gd name="T55" fmla="*/ 166 h 166"/>
                  <a:gd name="T56" fmla="*/ 536 w 1076"/>
                  <a:gd name="T57" fmla="*/ 166 h 166"/>
                  <a:gd name="T58" fmla="*/ 646 w 1076"/>
                  <a:gd name="T59" fmla="*/ 164 h 166"/>
                  <a:gd name="T60" fmla="*/ 748 w 1076"/>
                  <a:gd name="T61" fmla="*/ 158 h 166"/>
                  <a:gd name="T62" fmla="*/ 840 w 1076"/>
                  <a:gd name="T63" fmla="*/ 150 h 166"/>
                  <a:gd name="T64" fmla="*/ 920 w 1076"/>
                  <a:gd name="T65" fmla="*/ 140 h 166"/>
                  <a:gd name="T66" fmla="*/ 986 w 1076"/>
                  <a:gd name="T67" fmla="*/ 128 h 166"/>
                  <a:gd name="T68" fmla="*/ 1012 w 1076"/>
                  <a:gd name="T69" fmla="*/ 120 h 166"/>
                  <a:gd name="T70" fmla="*/ 1034 w 1076"/>
                  <a:gd name="T71" fmla="*/ 114 h 166"/>
                  <a:gd name="T72" fmla="*/ 1052 w 1076"/>
                  <a:gd name="T73" fmla="*/ 106 h 166"/>
                  <a:gd name="T74" fmla="*/ 1066 w 1076"/>
                  <a:gd name="T75" fmla="*/ 98 h 166"/>
                  <a:gd name="T76" fmla="*/ 1074 w 1076"/>
                  <a:gd name="T77" fmla="*/ 90 h 166"/>
                  <a:gd name="T78" fmla="*/ 1076 w 1076"/>
                  <a:gd name="T79" fmla="*/ 86 h 166"/>
                  <a:gd name="T80" fmla="*/ 1076 w 1076"/>
                  <a:gd name="T81" fmla="*/ 82 h 166"/>
                  <a:gd name="T82" fmla="*/ 1076 w 1076"/>
                  <a:gd name="T83" fmla="*/ 82 h 166"/>
                  <a:gd name="T84" fmla="*/ 1076 w 1076"/>
                  <a:gd name="T85" fmla="*/ 78 h 166"/>
                  <a:gd name="T86" fmla="*/ 1074 w 1076"/>
                  <a:gd name="T87" fmla="*/ 74 h 166"/>
                  <a:gd name="T88" fmla="*/ 1066 w 1076"/>
                  <a:gd name="T89" fmla="*/ 64 h 166"/>
                  <a:gd name="T90" fmla="*/ 1052 w 1076"/>
                  <a:gd name="T91" fmla="*/ 56 h 166"/>
                  <a:gd name="T92" fmla="*/ 1034 w 1076"/>
                  <a:gd name="T93" fmla="*/ 50 h 166"/>
                  <a:gd name="T94" fmla="*/ 1012 w 1076"/>
                  <a:gd name="T95" fmla="*/ 42 h 166"/>
                  <a:gd name="T96" fmla="*/ 986 w 1076"/>
                  <a:gd name="T97" fmla="*/ 34 h 166"/>
                  <a:gd name="T98" fmla="*/ 954 w 1076"/>
                  <a:gd name="T99" fmla="*/ 28 h 166"/>
                  <a:gd name="T100" fmla="*/ 920 w 1076"/>
                  <a:gd name="T101" fmla="*/ 22 h 166"/>
                  <a:gd name="T102" fmla="*/ 840 w 1076"/>
                  <a:gd name="T103" fmla="*/ 12 h 166"/>
                  <a:gd name="T104" fmla="*/ 748 w 1076"/>
                  <a:gd name="T105" fmla="*/ 6 h 166"/>
                  <a:gd name="T106" fmla="*/ 646 w 1076"/>
                  <a:gd name="T107" fmla="*/ 0 h 166"/>
                  <a:gd name="T108" fmla="*/ 536 w 107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6" h="166">
                    <a:moveTo>
                      <a:pt x="536" y="0"/>
                    </a:moveTo>
                    <a:lnTo>
                      <a:pt x="536" y="0"/>
                    </a:lnTo>
                    <a:lnTo>
                      <a:pt x="428" y="0"/>
                    </a:lnTo>
                    <a:lnTo>
                      <a:pt x="328" y="6"/>
                    </a:lnTo>
                    <a:lnTo>
                      <a:pt x="236" y="12"/>
                    </a:lnTo>
                    <a:lnTo>
                      <a:pt x="156" y="22"/>
                    </a:lnTo>
                    <a:lnTo>
                      <a:pt x="122" y="28"/>
                    </a:lnTo>
                    <a:lnTo>
                      <a:pt x="92" y="34"/>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8" y="158"/>
                    </a:lnTo>
                    <a:lnTo>
                      <a:pt x="428" y="164"/>
                    </a:lnTo>
                    <a:lnTo>
                      <a:pt x="536" y="166"/>
                    </a:lnTo>
                    <a:lnTo>
                      <a:pt x="536" y="166"/>
                    </a:lnTo>
                    <a:lnTo>
                      <a:pt x="646" y="164"/>
                    </a:lnTo>
                    <a:lnTo>
                      <a:pt x="748" y="158"/>
                    </a:lnTo>
                    <a:lnTo>
                      <a:pt x="840" y="150"/>
                    </a:lnTo>
                    <a:lnTo>
                      <a:pt x="920" y="140"/>
                    </a:lnTo>
                    <a:lnTo>
                      <a:pt x="986" y="128"/>
                    </a:lnTo>
                    <a:lnTo>
                      <a:pt x="1012" y="120"/>
                    </a:lnTo>
                    <a:lnTo>
                      <a:pt x="1034" y="114"/>
                    </a:lnTo>
                    <a:lnTo>
                      <a:pt x="1052" y="106"/>
                    </a:lnTo>
                    <a:lnTo>
                      <a:pt x="1066" y="98"/>
                    </a:lnTo>
                    <a:lnTo>
                      <a:pt x="1074" y="90"/>
                    </a:lnTo>
                    <a:lnTo>
                      <a:pt x="1076" y="86"/>
                    </a:lnTo>
                    <a:lnTo>
                      <a:pt x="1076" y="82"/>
                    </a:lnTo>
                    <a:lnTo>
                      <a:pt x="1076" y="82"/>
                    </a:lnTo>
                    <a:lnTo>
                      <a:pt x="1076" y="78"/>
                    </a:lnTo>
                    <a:lnTo>
                      <a:pt x="1074" y="74"/>
                    </a:lnTo>
                    <a:lnTo>
                      <a:pt x="1066" y="64"/>
                    </a:lnTo>
                    <a:lnTo>
                      <a:pt x="1052" y="56"/>
                    </a:lnTo>
                    <a:lnTo>
                      <a:pt x="1034" y="50"/>
                    </a:lnTo>
                    <a:lnTo>
                      <a:pt x="1012" y="42"/>
                    </a:lnTo>
                    <a:lnTo>
                      <a:pt x="986" y="34"/>
                    </a:lnTo>
                    <a:lnTo>
                      <a:pt x="954" y="28"/>
                    </a:lnTo>
                    <a:lnTo>
                      <a:pt x="920" y="22"/>
                    </a:lnTo>
                    <a:lnTo>
                      <a:pt x="840" y="12"/>
                    </a:lnTo>
                    <a:lnTo>
                      <a:pt x="748" y="6"/>
                    </a:lnTo>
                    <a:lnTo>
                      <a:pt x="646" y="0"/>
                    </a:lnTo>
                    <a:lnTo>
                      <a:pt x="5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4" name="Freeform 802"/>
              <p:cNvSpPr>
                <a:spLocks noEditPoints="1"/>
              </p:cNvSpPr>
              <p:nvPr/>
            </p:nvSpPr>
            <p:spPr bwMode="auto">
              <a:xfrm>
                <a:off x="3197" y="3610"/>
                <a:ext cx="1072" cy="166"/>
              </a:xfrm>
              <a:custGeom>
                <a:avLst/>
                <a:gdLst>
                  <a:gd name="T0" fmla="*/ 534 w 1072"/>
                  <a:gd name="T1" fmla="*/ 166 h 166"/>
                  <a:gd name="T2" fmla="*/ 326 w 1072"/>
                  <a:gd name="T3" fmla="*/ 158 h 166"/>
                  <a:gd name="T4" fmla="*/ 158 w 1072"/>
                  <a:gd name="T5" fmla="*/ 140 h 166"/>
                  <a:gd name="T6" fmla="*/ 66 w 1072"/>
                  <a:gd name="T7" fmla="*/ 120 h 166"/>
                  <a:gd name="T8" fmla="*/ 26 w 1072"/>
                  <a:gd name="T9" fmla="*/ 106 h 166"/>
                  <a:gd name="T10" fmla="*/ 6 w 1072"/>
                  <a:gd name="T11" fmla="*/ 90 h 166"/>
                  <a:gd name="T12" fmla="*/ 4 w 1072"/>
                  <a:gd name="T13" fmla="*/ 82 h 166"/>
                  <a:gd name="T14" fmla="*/ 4 w 1072"/>
                  <a:gd name="T15" fmla="*/ 78 h 166"/>
                  <a:gd name="T16" fmla="*/ 14 w 1072"/>
                  <a:gd name="T17" fmla="*/ 64 h 166"/>
                  <a:gd name="T18" fmla="*/ 44 w 1072"/>
                  <a:gd name="T19" fmla="*/ 50 h 166"/>
                  <a:gd name="T20" fmla="*/ 94 w 1072"/>
                  <a:gd name="T21" fmla="*/ 36 h 166"/>
                  <a:gd name="T22" fmla="*/ 158 w 1072"/>
                  <a:gd name="T23" fmla="*/ 24 h 166"/>
                  <a:gd name="T24" fmla="*/ 326 w 1072"/>
                  <a:gd name="T25" fmla="*/ 6 h 166"/>
                  <a:gd name="T26" fmla="*/ 534 w 1072"/>
                  <a:gd name="T27" fmla="*/ 0 h 166"/>
                  <a:gd name="T28" fmla="*/ 644 w 1072"/>
                  <a:gd name="T29" fmla="*/ 2 h 166"/>
                  <a:gd name="T30" fmla="*/ 836 w 1072"/>
                  <a:gd name="T31" fmla="*/ 14 h 166"/>
                  <a:gd name="T32" fmla="*/ 948 w 1072"/>
                  <a:gd name="T33" fmla="*/ 30 h 166"/>
                  <a:gd name="T34" fmla="*/ 1006 w 1072"/>
                  <a:gd name="T35" fmla="*/ 42 h 166"/>
                  <a:gd name="T36" fmla="*/ 1046 w 1072"/>
                  <a:gd name="T37" fmla="*/ 56 h 166"/>
                  <a:gd name="T38" fmla="*/ 1068 w 1072"/>
                  <a:gd name="T39" fmla="*/ 74 h 166"/>
                  <a:gd name="T40" fmla="*/ 1070 w 1072"/>
                  <a:gd name="T41" fmla="*/ 82 h 166"/>
                  <a:gd name="T42" fmla="*/ 1070 w 1072"/>
                  <a:gd name="T43" fmla="*/ 86 h 166"/>
                  <a:gd name="T44" fmla="*/ 1060 w 1072"/>
                  <a:gd name="T45" fmla="*/ 98 h 166"/>
                  <a:gd name="T46" fmla="*/ 1028 w 1072"/>
                  <a:gd name="T47" fmla="*/ 114 h 166"/>
                  <a:gd name="T48" fmla="*/ 980 w 1072"/>
                  <a:gd name="T49" fmla="*/ 128 h 166"/>
                  <a:gd name="T50" fmla="*/ 836 w 1072"/>
                  <a:gd name="T51" fmla="*/ 150 h 166"/>
                  <a:gd name="T52" fmla="*/ 644 w 1072"/>
                  <a:gd name="T53" fmla="*/ 164 h 166"/>
                  <a:gd name="T54" fmla="*/ 534 w 1072"/>
                  <a:gd name="T55" fmla="*/ 0 h 166"/>
                  <a:gd name="T56" fmla="*/ 426 w 1072"/>
                  <a:gd name="T57" fmla="*/ 2 h 166"/>
                  <a:gd name="T58" fmla="*/ 236 w 1072"/>
                  <a:gd name="T59" fmla="*/ 14 h 166"/>
                  <a:gd name="T60" fmla="*/ 122 w 1072"/>
                  <a:gd name="T61" fmla="*/ 28 h 166"/>
                  <a:gd name="T62" fmla="*/ 64 w 1072"/>
                  <a:gd name="T63" fmla="*/ 42 h 166"/>
                  <a:gd name="T64" fmla="*/ 24 w 1072"/>
                  <a:gd name="T65" fmla="*/ 56 h 166"/>
                  <a:gd name="T66" fmla="*/ 4 w 1072"/>
                  <a:gd name="T67" fmla="*/ 74 h 166"/>
                  <a:gd name="T68" fmla="*/ 0 w 1072"/>
                  <a:gd name="T69" fmla="*/ 82 h 166"/>
                  <a:gd name="T70" fmla="*/ 2 w 1072"/>
                  <a:gd name="T71" fmla="*/ 86 h 166"/>
                  <a:gd name="T72" fmla="*/ 12 w 1072"/>
                  <a:gd name="T73" fmla="*/ 98 h 166"/>
                  <a:gd name="T74" fmla="*/ 42 w 1072"/>
                  <a:gd name="T75" fmla="*/ 114 h 166"/>
                  <a:gd name="T76" fmla="*/ 92 w 1072"/>
                  <a:gd name="T77" fmla="*/ 128 h 166"/>
                  <a:gd name="T78" fmla="*/ 236 w 1072"/>
                  <a:gd name="T79" fmla="*/ 150 h 166"/>
                  <a:gd name="T80" fmla="*/ 426 w 1072"/>
                  <a:gd name="T81" fmla="*/ 164 h 166"/>
                  <a:gd name="T82" fmla="*/ 534 w 1072"/>
                  <a:gd name="T83" fmla="*/ 166 h 166"/>
                  <a:gd name="T84" fmla="*/ 746 w 1072"/>
                  <a:gd name="T85" fmla="*/ 158 h 166"/>
                  <a:gd name="T86" fmla="*/ 916 w 1072"/>
                  <a:gd name="T87" fmla="*/ 140 h 166"/>
                  <a:gd name="T88" fmla="*/ 1008 w 1072"/>
                  <a:gd name="T89" fmla="*/ 120 h 166"/>
                  <a:gd name="T90" fmla="*/ 1048 w 1072"/>
                  <a:gd name="T91" fmla="*/ 106 h 166"/>
                  <a:gd name="T92" fmla="*/ 1070 w 1072"/>
                  <a:gd name="T93" fmla="*/ 90 h 166"/>
                  <a:gd name="T94" fmla="*/ 1072 w 1072"/>
                  <a:gd name="T95" fmla="*/ 82 h 166"/>
                  <a:gd name="T96" fmla="*/ 1072 w 1072"/>
                  <a:gd name="T97" fmla="*/ 78 h 166"/>
                  <a:gd name="T98" fmla="*/ 1062 w 1072"/>
                  <a:gd name="T99" fmla="*/ 64 h 166"/>
                  <a:gd name="T100" fmla="*/ 1030 w 1072"/>
                  <a:gd name="T101" fmla="*/ 50 h 166"/>
                  <a:gd name="T102" fmla="*/ 982 w 1072"/>
                  <a:gd name="T103" fmla="*/ 36 h 166"/>
                  <a:gd name="T104" fmla="*/ 916 w 1072"/>
                  <a:gd name="T105" fmla="*/ 24 h 166"/>
                  <a:gd name="T106" fmla="*/ 746 w 1072"/>
                  <a:gd name="T107" fmla="*/ 6 h 166"/>
                  <a:gd name="T108" fmla="*/ 534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166"/>
                    </a:moveTo>
                    <a:lnTo>
                      <a:pt x="534" y="166"/>
                    </a:lnTo>
                    <a:lnTo>
                      <a:pt x="426" y="164"/>
                    </a:lnTo>
                    <a:lnTo>
                      <a:pt x="326" y="158"/>
                    </a:lnTo>
                    <a:lnTo>
                      <a:pt x="236" y="150"/>
                    </a:lnTo>
                    <a:lnTo>
                      <a:pt x="158" y="140"/>
                    </a:lnTo>
                    <a:lnTo>
                      <a:pt x="94" y="128"/>
                    </a:lnTo>
                    <a:lnTo>
                      <a:pt x="66" y="120"/>
                    </a:lnTo>
                    <a:lnTo>
                      <a:pt x="44" y="114"/>
                    </a:lnTo>
                    <a:lnTo>
                      <a:pt x="26" y="106"/>
                    </a:lnTo>
                    <a:lnTo>
                      <a:pt x="14" y="98"/>
                    </a:lnTo>
                    <a:lnTo>
                      <a:pt x="6" y="90"/>
                    </a:lnTo>
                    <a:lnTo>
                      <a:pt x="4" y="86"/>
                    </a:lnTo>
                    <a:lnTo>
                      <a:pt x="4" y="82"/>
                    </a:lnTo>
                    <a:lnTo>
                      <a:pt x="4" y="82"/>
                    </a:lnTo>
                    <a:lnTo>
                      <a:pt x="4" y="78"/>
                    </a:lnTo>
                    <a:lnTo>
                      <a:pt x="6" y="74"/>
                    </a:lnTo>
                    <a:lnTo>
                      <a:pt x="14" y="64"/>
                    </a:lnTo>
                    <a:lnTo>
                      <a:pt x="26" y="56"/>
                    </a:lnTo>
                    <a:lnTo>
                      <a:pt x="44" y="50"/>
                    </a:lnTo>
                    <a:lnTo>
                      <a:pt x="66" y="42"/>
                    </a:lnTo>
                    <a:lnTo>
                      <a:pt x="94" y="36"/>
                    </a:lnTo>
                    <a:lnTo>
                      <a:pt x="124" y="30"/>
                    </a:lnTo>
                    <a:lnTo>
                      <a:pt x="158" y="24"/>
                    </a:lnTo>
                    <a:lnTo>
                      <a:pt x="236" y="14"/>
                    </a:lnTo>
                    <a:lnTo>
                      <a:pt x="326" y="6"/>
                    </a:lnTo>
                    <a:lnTo>
                      <a:pt x="426" y="2"/>
                    </a:lnTo>
                    <a:lnTo>
                      <a:pt x="534" y="0"/>
                    </a:lnTo>
                    <a:lnTo>
                      <a:pt x="534" y="0"/>
                    </a:lnTo>
                    <a:lnTo>
                      <a:pt x="644" y="2"/>
                    </a:lnTo>
                    <a:lnTo>
                      <a:pt x="744" y="6"/>
                    </a:lnTo>
                    <a:lnTo>
                      <a:pt x="836" y="14"/>
                    </a:lnTo>
                    <a:lnTo>
                      <a:pt x="914" y="24"/>
                    </a:lnTo>
                    <a:lnTo>
                      <a:pt x="948" y="30"/>
                    </a:lnTo>
                    <a:lnTo>
                      <a:pt x="980" y="36"/>
                    </a:lnTo>
                    <a:lnTo>
                      <a:pt x="1006" y="42"/>
                    </a:lnTo>
                    <a:lnTo>
                      <a:pt x="1028" y="50"/>
                    </a:lnTo>
                    <a:lnTo>
                      <a:pt x="1046" y="56"/>
                    </a:lnTo>
                    <a:lnTo>
                      <a:pt x="1060" y="64"/>
                    </a:lnTo>
                    <a:lnTo>
                      <a:pt x="1068" y="74"/>
                    </a:lnTo>
                    <a:lnTo>
                      <a:pt x="1070" y="78"/>
                    </a:lnTo>
                    <a:lnTo>
                      <a:pt x="1070" y="82"/>
                    </a:lnTo>
                    <a:lnTo>
                      <a:pt x="1070" y="82"/>
                    </a:lnTo>
                    <a:lnTo>
                      <a:pt x="1070" y="86"/>
                    </a:lnTo>
                    <a:lnTo>
                      <a:pt x="1068" y="90"/>
                    </a:lnTo>
                    <a:lnTo>
                      <a:pt x="1060" y="98"/>
                    </a:lnTo>
                    <a:lnTo>
                      <a:pt x="1046" y="106"/>
                    </a:lnTo>
                    <a:lnTo>
                      <a:pt x="1028" y="114"/>
                    </a:lnTo>
                    <a:lnTo>
                      <a:pt x="1006" y="120"/>
                    </a:lnTo>
                    <a:lnTo>
                      <a:pt x="980" y="128"/>
                    </a:lnTo>
                    <a:lnTo>
                      <a:pt x="914" y="140"/>
                    </a:lnTo>
                    <a:lnTo>
                      <a:pt x="836" y="150"/>
                    </a:lnTo>
                    <a:lnTo>
                      <a:pt x="744" y="158"/>
                    </a:lnTo>
                    <a:lnTo>
                      <a:pt x="644" y="164"/>
                    </a:lnTo>
                    <a:lnTo>
                      <a:pt x="534" y="166"/>
                    </a:lnTo>
                    <a:close/>
                    <a:moveTo>
                      <a:pt x="534" y="0"/>
                    </a:moveTo>
                    <a:lnTo>
                      <a:pt x="534" y="0"/>
                    </a:lnTo>
                    <a:lnTo>
                      <a:pt x="426" y="2"/>
                    </a:lnTo>
                    <a:lnTo>
                      <a:pt x="326" y="6"/>
                    </a:lnTo>
                    <a:lnTo>
                      <a:pt x="236" y="14"/>
                    </a:lnTo>
                    <a:lnTo>
                      <a:pt x="156" y="24"/>
                    </a:lnTo>
                    <a:lnTo>
                      <a:pt x="122" y="28"/>
                    </a:lnTo>
                    <a:lnTo>
                      <a:pt x="92" y="36"/>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6" y="158"/>
                    </a:lnTo>
                    <a:lnTo>
                      <a:pt x="426" y="164"/>
                    </a:lnTo>
                    <a:lnTo>
                      <a:pt x="534" y="166"/>
                    </a:lnTo>
                    <a:lnTo>
                      <a:pt x="534" y="166"/>
                    </a:lnTo>
                    <a:lnTo>
                      <a:pt x="644" y="164"/>
                    </a:lnTo>
                    <a:lnTo>
                      <a:pt x="746" y="158"/>
                    </a:lnTo>
                    <a:lnTo>
                      <a:pt x="836" y="150"/>
                    </a:lnTo>
                    <a:lnTo>
                      <a:pt x="916" y="140"/>
                    </a:lnTo>
                    <a:lnTo>
                      <a:pt x="982" y="128"/>
                    </a:lnTo>
                    <a:lnTo>
                      <a:pt x="1008" y="120"/>
                    </a:lnTo>
                    <a:lnTo>
                      <a:pt x="1030" y="114"/>
                    </a:lnTo>
                    <a:lnTo>
                      <a:pt x="1048" y="106"/>
                    </a:lnTo>
                    <a:lnTo>
                      <a:pt x="1062" y="98"/>
                    </a:lnTo>
                    <a:lnTo>
                      <a:pt x="1070" y="90"/>
                    </a:lnTo>
                    <a:lnTo>
                      <a:pt x="1072" y="86"/>
                    </a:lnTo>
                    <a:lnTo>
                      <a:pt x="1072" y="82"/>
                    </a:lnTo>
                    <a:lnTo>
                      <a:pt x="1072" y="82"/>
                    </a:lnTo>
                    <a:lnTo>
                      <a:pt x="1072" y="78"/>
                    </a:lnTo>
                    <a:lnTo>
                      <a:pt x="1070" y="74"/>
                    </a:lnTo>
                    <a:lnTo>
                      <a:pt x="1062" y="64"/>
                    </a:lnTo>
                    <a:lnTo>
                      <a:pt x="1048" y="56"/>
                    </a:lnTo>
                    <a:lnTo>
                      <a:pt x="1030" y="50"/>
                    </a:lnTo>
                    <a:lnTo>
                      <a:pt x="1008" y="42"/>
                    </a:lnTo>
                    <a:lnTo>
                      <a:pt x="982" y="36"/>
                    </a:lnTo>
                    <a:lnTo>
                      <a:pt x="950" y="28"/>
                    </a:lnTo>
                    <a:lnTo>
                      <a:pt x="916" y="24"/>
                    </a:lnTo>
                    <a:lnTo>
                      <a:pt x="836" y="14"/>
                    </a:lnTo>
                    <a:lnTo>
                      <a:pt x="746" y="6"/>
                    </a:lnTo>
                    <a:lnTo>
                      <a:pt x="644" y="2"/>
                    </a:lnTo>
                    <a:lnTo>
                      <a:pt x="534"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5" name="Freeform 803"/>
              <p:cNvSpPr>
                <a:spLocks/>
              </p:cNvSpPr>
              <p:nvPr/>
            </p:nvSpPr>
            <p:spPr bwMode="auto">
              <a:xfrm>
                <a:off x="3201" y="3610"/>
                <a:ext cx="1066" cy="166"/>
              </a:xfrm>
              <a:custGeom>
                <a:avLst/>
                <a:gdLst>
                  <a:gd name="T0" fmla="*/ 530 w 1066"/>
                  <a:gd name="T1" fmla="*/ 166 h 166"/>
                  <a:gd name="T2" fmla="*/ 530 w 1066"/>
                  <a:gd name="T3" fmla="*/ 166 h 166"/>
                  <a:gd name="T4" fmla="*/ 422 w 1066"/>
                  <a:gd name="T5" fmla="*/ 164 h 166"/>
                  <a:gd name="T6" fmla="*/ 322 w 1066"/>
                  <a:gd name="T7" fmla="*/ 158 h 166"/>
                  <a:gd name="T8" fmla="*/ 232 w 1066"/>
                  <a:gd name="T9" fmla="*/ 150 h 166"/>
                  <a:gd name="T10" fmla="*/ 154 w 1066"/>
                  <a:gd name="T11" fmla="*/ 140 h 166"/>
                  <a:gd name="T12" fmla="*/ 90 w 1066"/>
                  <a:gd name="T13" fmla="*/ 128 h 166"/>
                  <a:gd name="T14" fmla="*/ 62 w 1066"/>
                  <a:gd name="T15" fmla="*/ 120 h 166"/>
                  <a:gd name="T16" fmla="*/ 40 w 1066"/>
                  <a:gd name="T17" fmla="*/ 114 h 166"/>
                  <a:gd name="T18" fmla="*/ 22 w 1066"/>
                  <a:gd name="T19" fmla="*/ 106 h 166"/>
                  <a:gd name="T20" fmla="*/ 10 w 1066"/>
                  <a:gd name="T21" fmla="*/ 98 h 166"/>
                  <a:gd name="T22" fmla="*/ 2 w 1066"/>
                  <a:gd name="T23" fmla="*/ 90 h 166"/>
                  <a:gd name="T24" fmla="*/ 0 w 1066"/>
                  <a:gd name="T25" fmla="*/ 86 h 166"/>
                  <a:gd name="T26" fmla="*/ 0 w 1066"/>
                  <a:gd name="T27" fmla="*/ 82 h 166"/>
                  <a:gd name="T28" fmla="*/ 0 w 1066"/>
                  <a:gd name="T29" fmla="*/ 82 h 166"/>
                  <a:gd name="T30" fmla="*/ 0 w 1066"/>
                  <a:gd name="T31" fmla="*/ 78 h 166"/>
                  <a:gd name="T32" fmla="*/ 2 w 1066"/>
                  <a:gd name="T33" fmla="*/ 74 h 166"/>
                  <a:gd name="T34" fmla="*/ 10 w 1066"/>
                  <a:gd name="T35" fmla="*/ 64 h 166"/>
                  <a:gd name="T36" fmla="*/ 22 w 1066"/>
                  <a:gd name="T37" fmla="*/ 56 h 166"/>
                  <a:gd name="T38" fmla="*/ 40 w 1066"/>
                  <a:gd name="T39" fmla="*/ 50 h 166"/>
                  <a:gd name="T40" fmla="*/ 62 w 1066"/>
                  <a:gd name="T41" fmla="*/ 42 h 166"/>
                  <a:gd name="T42" fmla="*/ 90 w 1066"/>
                  <a:gd name="T43" fmla="*/ 36 h 166"/>
                  <a:gd name="T44" fmla="*/ 120 w 1066"/>
                  <a:gd name="T45" fmla="*/ 30 h 166"/>
                  <a:gd name="T46" fmla="*/ 154 w 1066"/>
                  <a:gd name="T47" fmla="*/ 24 h 166"/>
                  <a:gd name="T48" fmla="*/ 232 w 1066"/>
                  <a:gd name="T49" fmla="*/ 14 h 166"/>
                  <a:gd name="T50" fmla="*/ 322 w 1066"/>
                  <a:gd name="T51" fmla="*/ 6 h 166"/>
                  <a:gd name="T52" fmla="*/ 422 w 1066"/>
                  <a:gd name="T53" fmla="*/ 2 h 166"/>
                  <a:gd name="T54" fmla="*/ 530 w 1066"/>
                  <a:gd name="T55" fmla="*/ 0 h 166"/>
                  <a:gd name="T56" fmla="*/ 530 w 1066"/>
                  <a:gd name="T57" fmla="*/ 0 h 166"/>
                  <a:gd name="T58" fmla="*/ 640 w 1066"/>
                  <a:gd name="T59" fmla="*/ 2 h 166"/>
                  <a:gd name="T60" fmla="*/ 740 w 1066"/>
                  <a:gd name="T61" fmla="*/ 6 h 166"/>
                  <a:gd name="T62" fmla="*/ 832 w 1066"/>
                  <a:gd name="T63" fmla="*/ 14 h 166"/>
                  <a:gd name="T64" fmla="*/ 910 w 1066"/>
                  <a:gd name="T65" fmla="*/ 24 h 166"/>
                  <a:gd name="T66" fmla="*/ 944 w 1066"/>
                  <a:gd name="T67" fmla="*/ 30 h 166"/>
                  <a:gd name="T68" fmla="*/ 976 w 1066"/>
                  <a:gd name="T69" fmla="*/ 36 h 166"/>
                  <a:gd name="T70" fmla="*/ 1002 w 1066"/>
                  <a:gd name="T71" fmla="*/ 42 h 166"/>
                  <a:gd name="T72" fmla="*/ 1024 w 1066"/>
                  <a:gd name="T73" fmla="*/ 50 h 166"/>
                  <a:gd name="T74" fmla="*/ 1042 w 1066"/>
                  <a:gd name="T75" fmla="*/ 56 h 166"/>
                  <a:gd name="T76" fmla="*/ 1056 w 1066"/>
                  <a:gd name="T77" fmla="*/ 64 h 166"/>
                  <a:gd name="T78" fmla="*/ 1064 w 1066"/>
                  <a:gd name="T79" fmla="*/ 74 h 166"/>
                  <a:gd name="T80" fmla="*/ 1066 w 1066"/>
                  <a:gd name="T81" fmla="*/ 78 h 166"/>
                  <a:gd name="T82" fmla="*/ 1066 w 1066"/>
                  <a:gd name="T83" fmla="*/ 82 h 166"/>
                  <a:gd name="T84" fmla="*/ 1066 w 1066"/>
                  <a:gd name="T85" fmla="*/ 82 h 166"/>
                  <a:gd name="T86" fmla="*/ 1066 w 1066"/>
                  <a:gd name="T87" fmla="*/ 86 h 166"/>
                  <a:gd name="T88" fmla="*/ 1064 w 1066"/>
                  <a:gd name="T89" fmla="*/ 90 h 166"/>
                  <a:gd name="T90" fmla="*/ 1056 w 1066"/>
                  <a:gd name="T91" fmla="*/ 98 h 166"/>
                  <a:gd name="T92" fmla="*/ 1042 w 1066"/>
                  <a:gd name="T93" fmla="*/ 106 h 166"/>
                  <a:gd name="T94" fmla="*/ 1024 w 1066"/>
                  <a:gd name="T95" fmla="*/ 114 h 166"/>
                  <a:gd name="T96" fmla="*/ 1002 w 1066"/>
                  <a:gd name="T97" fmla="*/ 120 h 166"/>
                  <a:gd name="T98" fmla="*/ 976 w 1066"/>
                  <a:gd name="T99" fmla="*/ 128 h 166"/>
                  <a:gd name="T100" fmla="*/ 910 w 1066"/>
                  <a:gd name="T101" fmla="*/ 140 h 166"/>
                  <a:gd name="T102" fmla="*/ 832 w 1066"/>
                  <a:gd name="T103" fmla="*/ 150 h 166"/>
                  <a:gd name="T104" fmla="*/ 740 w 1066"/>
                  <a:gd name="T105" fmla="*/ 158 h 166"/>
                  <a:gd name="T106" fmla="*/ 640 w 1066"/>
                  <a:gd name="T107" fmla="*/ 164 h 166"/>
                  <a:gd name="T108" fmla="*/ 530 w 106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0" y="166"/>
                    </a:moveTo>
                    <a:lnTo>
                      <a:pt x="530" y="166"/>
                    </a:lnTo>
                    <a:lnTo>
                      <a:pt x="422" y="164"/>
                    </a:lnTo>
                    <a:lnTo>
                      <a:pt x="322" y="158"/>
                    </a:lnTo>
                    <a:lnTo>
                      <a:pt x="232" y="150"/>
                    </a:lnTo>
                    <a:lnTo>
                      <a:pt x="154" y="140"/>
                    </a:lnTo>
                    <a:lnTo>
                      <a:pt x="90" y="128"/>
                    </a:lnTo>
                    <a:lnTo>
                      <a:pt x="62" y="120"/>
                    </a:lnTo>
                    <a:lnTo>
                      <a:pt x="40" y="114"/>
                    </a:lnTo>
                    <a:lnTo>
                      <a:pt x="22" y="106"/>
                    </a:lnTo>
                    <a:lnTo>
                      <a:pt x="10" y="98"/>
                    </a:lnTo>
                    <a:lnTo>
                      <a:pt x="2" y="90"/>
                    </a:lnTo>
                    <a:lnTo>
                      <a:pt x="0" y="86"/>
                    </a:lnTo>
                    <a:lnTo>
                      <a:pt x="0" y="82"/>
                    </a:lnTo>
                    <a:lnTo>
                      <a:pt x="0" y="82"/>
                    </a:lnTo>
                    <a:lnTo>
                      <a:pt x="0" y="78"/>
                    </a:lnTo>
                    <a:lnTo>
                      <a:pt x="2" y="74"/>
                    </a:lnTo>
                    <a:lnTo>
                      <a:pt x="10" y="64"/>
                    </a:lnTo>
                    <a:lnTo>
                      <a:pt x="22" y="56"/>
                    </a:lnTo>
                    <a:lnTo>
                      <a:pt x="40" y="50"/>
                    </a:lnTo>
                    <a:lnTo>
                      <a:pt x="62" y="42"/>
                    </a:lnTo>
                    <a:lnTo>
                      <a:pt x="90" y="36"/>
                    </a:lnTo>
                    <a:lnTo>
                      <a:pt x="120" y="30"/>
                    </a:lnTo>
                    <a:lnTo>
                      <a:pt x="154" y="24"/>
                    </a:lnTo>
                    <a:lnTo>
                      <a:pt x="232" y="14"/>
                    </a:lnTo>
                    <a:lnTo>
                      <a:pt x="322" y="6"/>
                    </a:lnTo>
                    <a:lnTo>
                      <a:pt x="422" y="2"/>
                    </a:lnTo>
                    <a:lnTo>
                      <a:pt x="530" y="0"/>
                    </a:lnTo>
                    <a:lnTo>
                      <a:pt x="530" y="0"/>
                    </a:lnTo>
                    <a:lnTo>
                      <a:pt x="640" y="2"/>
                    </a:lnTo>
                    <a:lnTo>
                      <a:pt x="740" y="6"/>
                    </a:lnTo>
                    <a:lnTo>
                      <a:pt x="832" y="14"/>
                    </a:lnTo>
                    <a:lnTo>
                      <a:pt x="910" y="24"/>
                    </a:lnTo>
                    <a:lnTo>
                      <a:pt x="944" y="30"/>
                    </a:lnTo>
                    <a:lnTo>
                      <a:pt x="976" y="36"/>
                    </a:lnTo>
                    <a:lnTo>
                      <a:pt x="1002" y="42"/>
                    </a:lnTo>
                    <a:lnTo>
                      <a:pt x="1024" y="50"/>
                    </a:lnTo>
                    <a:lnTo>
                      <a:pt x="1042" y="56"/>
                    </a:lnTo>
                    <a:lnTo>
                      <a:pt x="1056" y="64"/>
                    </a:lnTo>
                    <a:lnTo>
                      <a:pt x="1064" y="74"/>
                    </a:lnTo>
                    <a:lnTo>
                      <a:pt x="1066" y="78"/>
                    </a:lnTo>
                    <a:lnTo>
                      <a:pt x="1066" y="82"/>
                    </a:lnTo>
                    <a:lnTo>
                      <a:pt x="1066" y="82"/>
                    </a:lnTo>
                    <a:lnTo>
                      <a:pt x="1066" y="86"/>
                    </a:lnTo>
                    <a:lnTo>
                      <a:pt x="1064" y="90"/>
                    </a:lnTo>
                    <a:lnTo>
                      <a:pt x="1056" y="98"/>
                    </a:lnTo>
                    <a:lnTo>
                      <a:pt x="1042" y="106"/>
                    </a:lnTo>
                    <a:lnTo>
                      <a:pt x="1024" y="114"/>
                    </a:lnTo>
                    <a:lnTo>
                      <a:pt x="1002" y="120"/>
                    </a:lnTo>
                    <a:lnTo>
                      <a:pt x="976" y="128"/>
                    </a:lnTo>
                    <a:lnTo>
                      <a:pt x="910" y="140"/>
                    </a:lnTo>
                    <a:lnTo>
                      <a:pt x="832" y="150"/>
                    </a:lnTo>
                    <a:lnTo>
                      <a:pt x="740" y="158"/>
                    </a:lnTo>
                    <a:lnTo>
                      <a:pt x="640" y="164"/>
                    </a:lnTo>
                    <a:lnTo>
                      <a:pt x="530"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6" name="Freeform 804"/>
              <p:cNvSpPr>
                <a:spLocks/>
              </p:cNvSpPr>
              <p:nvPr/>
            </p:nvSpPr>
            <p:spPr bwMode="auto">
              <a:xfrm>
                <a:off x="3197" y="3610"/>
                <a:ext cx="1072" cy="166"/>
              </a:xfrm>
              <a:custGeom>
                <a:avLst/>
                <a:gdLst>
                  <a:gd name="T0" fmla="*/ 534 w 1072"/>
                  <a:gd name="T1" fmla="*/ 0 h 166"/>
                  <a:gd name="T2" fmla="*/ 534 w 1072"/>
                  <a:gd name="T3" fmla="*/ 0 h 166"/>
                  <a:gd name="T4" fmla="*/ 426 w 1072"/>
                  <a:gd name="T5" fmla="*/ 2 h 166"/>
                  <a:gd name="T6" fmla="*/ 326 w 1072"/>
                  <a:gd name="T7" fmla="*/ 6 h 166"/>
                  <a:gd name="T8" fmla="*/ 236 w 1072"/>
                  <a:gd name="T9" fmla="*/ 14 h 166"/>
                  <a:gd name="T10" fmla="*/ 156 w 1072"/>
                  <a:gd name="T11" fmla="*/ 24 h 166"/>
                  <a:gd name="T12" fmla="*/ 122 w 1072"/>
                  <a:gd name="T13" fmla="*/ 28 h 166"/>
                  <a:gd name="T14" fmla="*/ 92 w 1072"/>
                  <a:gd name="T15" fmla="*/ 36 h 166"/>
                  <a:gd name="T16" fmla="*/ 64 w 1072"/>
                  <a:gd name="T17" fmla="*/ 42 h 166"/>
                  <a:gd name="T18" fmla="*/ 42 w 1072"/>
                  <a:gd name="T19" fmla="*/ 50 h 166"/>
                  <a:gd name="T20" fmla="*/ 24 w 1072"/>
                  <a:gd name="T21" fmla="*/ 56 h 166"/>
                  <a:gd name="T22" fmla="*/ 12 w 1072"/>
                  <a:gd name="T23" fmla="*/ 64 h 166"/>
                  <a:gd name="T24" fmla="*/ 4 w 1072"/>
                  <a:gd name="T25" fmla="*/ 74 h 166"/>
                  <a:gd name="T26" fmla="*/ 2 w 1072"/>
                  <a:gd name="T27" fmla="*/ 78 h 166"/>
                  <a:gd name="T28" fmla="*/ 0 w 1072"/>
                  <a:gd name="T29" fmla="*/ 82 h 166"/>
                  <a:gd name="T30" fmla="*/ 0 w 1072"/>
                  <a:gd name="T31" fmla="*/ 82 h 166"/>
                  <a:gd name="T32" fmla="*/ 2 w 1072"/>
                  <a:gd name="T33" fmla="*/ 86 h 166"/>
                  <a:gd name="T34" fmla="*/ 4 w 1072"/>
                  <a:gd name="T35" fmla="*/ 90 h 166"/>
                  <a:gd name="T36" fmla="*/ 12 w 1072"/>
                  <a:gd name="T37" fmla="*/ 98 h 166"/>
                  <a:gd name="T38" fmla="*/ 24 w 1072"/>
                  <a:gd name="T39" fmla="*/ 106 h 166"/>
                  <a:gd name="T40" fmla="*/ 42 w 1072"/>
                  <a:gd name="T41" fmla="*/ 114 h 166"/>
                  <a:gd name="T42" fmla="*/ 64 w 1072"/>
                  <a:gd name="T43" fmla="*/ 120 h 166"/>
                  <a:gd name="T44" fmla="*/ 92 w 1072"/>
                  <a:gd name="T45" fmla="*/ 128 h 166"/>
                  <a:gd name="T46" fmla="*/ 156 w 1072"/>
                  <a:gd name="T47" fmla="*/ 140 h 166"/>
                  <a:gd name="T48" fmla="*/ 236 w 1072"/>
                  <a:gd name="T49" fmla="*/ 150 h 166"/>
                  <a:gd name="T50" fmla="*/ 326 w 1072"/>
                  <a:gd name="T51" fmla="*/ 158 h 166"/>
                  <a:gd name="T52" fmla="*/ 426 w 1072"/>
                  <a:gd name="T53" fmla="*/ 164 h 166"/>
                  <a:gd name="T54" fmla="*/ 534 w 1072"/>
                  <a:gd name="T55" fmla="*/ 166 h 166"/>
                  <a:gd name="T56" fmla="*/ 534 w 1072"/>
                  <a:gd name="T57" fmla="*/ 166 h 166"/>
                  <a:gd name="T58" fmla="*/ 644 w 1072"/>
                  <a:gd name="T59" fmla="*/ 164 h 166"/>
                  <a:gd name="T60" fmla="*/ 746 w 1072"/>
                  <a:gd name="T61" fmla="*/ 158 h 166"/>
                  <a:gd name="T62" fmla="*/ 836 w 1072"/>
                  <a:gd name="T63" fmla="*/ 150 h 166"/>
                  <a:gd name="T64" fmla="*/ 916 w 1072"/>
                  <a:gd name="T65" fmla="*/ 140 h 166"/>
                  <a:gd name="T66" fmla="*/ 982 w 1072"/>
                  <a:gd name="T67" fmla="*/ 128 h 166"/>
                  <a:gd name="T68" fmla="*/ 1008 w 1072"/>
                  <a:gd name="T69" fmla="*/ 120 h 166"/>
                  <a:gd name="T70" fmla="*/ 1030 w 1072"/>
                  <a:gd name="T71" fmla="*/ 114 h 166"/>
                  <a:gd name="T72" fmla="*/ 1048 w 1072"/>
                  <a:gd name="T73" fmla="*/ 106 h 166"/>
                  <a:gd name="T74" fmla="*/ 1062 w 1072"/>
                  <a:gd name="T75" fmla="*/ 98 h 166"/>
                  <a:gd name="T76" fmla="*/ 1070 w 1072"/>
                  <a:gd name="T77" fmla="*/ 90 h 166"/>
                  <a:gd name="T78" fmla="*/ 1072 w 1072"/>
                  <a:gd name="T79" fmla="*/ 86 h 166"/>
                  <a:gd name="T80" fmla="*/ 1072 w 1072"/>
                  <a:gd name="T81" fmla="*/ 82 h 166"/>
                  <a:gd name="T82" fmla="*/ 1072 w 1072"/>
                  <a:gd name="T83" fmla="*/ 82 h 166"/>
                  <a:gd name="T84" fmla="*/ 1072 w 1072"/>
                  <a:gd name="T85" fmla="*/ 78 h 166"/>
                  <a:gd name="T86" fmla="*/ 1070 w 1072"/>
                  <a:gd name="T87" fmla="*/ 74 h 166"/>
                  <a:gd name="T88" fmla="*/ 1062 w 1072"/>
                  <a:gd name="T89" fmla="*/ 64 h 166"/>
                  <a:gd name="T90" fmla="*/ 1048 w 1072"/>
                  <a:gd name="T91" fmla="*/ 56 h 166"/>
                  <a:gd name="T92" fmla="*/ 1030 w 1072"/>
                  <a:gd name="T93" fmla="*/ 50 h 166"/>
                  <a:gd name="T94" fmla="*/ 1008 w 1072"/>
                  <a:gd name="T95" fmla="*/ 42 h 166"/>
                  <a:gd name="T96" fmla="*/ 982 w 1072"/>
                  <a:gd name="T97" fmla="*/ 36 h 166"/>
                  <a:gd name="T98" fmla="*/ 950 w 1072"/>
                  <a:gd name="T99" fmla="*/ 28 h 166"/>
                  <a:gd name="T100" fmla="*/ 916 w 1072"/>
                  <a:gd name="T101" fmla="*/ 24 h 166"/>
                  <a:gd name="T102" fmla="*/ 836 w 1072"/>
                  <a:gd name="T103" fmla="*/ 14 h 166"/>
                  <a:gd name="T104" fmla="*/ 746 w 1072"/>
                  <a:gd name="T105" fmla="*/ 6 h 166"/>
                  <a:gd name="T106" fmla="*/ 644 w 1072"/>
                  <a:gd name="T107" fmla="*/ 2 h 166"/>
                  <a:gd name="T108" fmla="*/ 534 w 107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2" h="166">
                    <a:moveTo>
                      <a:pt x="534" y="0"/>
                    </a:moveTo>
                    <a:lnTo>
                      <a:pt x="534" y="0"/>
                    </a:lnTo>
                    <a:lnTo>
                      <a:pt x="426" y="2"/>
                    </a:lnTo>
                    <a:lnTo>
                      <a:pt x="326" y="6"/>
                    </a:lnTo>
                    <a:lnTo>
                      <a:pt x="236" y="14"/>
                    </a:lnTo>
                    <a:lnTo>
                      <a:pt x="156" y="24"/>
                    </a:lnTo>
                    <a:lnTo>
                      <a:pt x="122" y="28"/>
                    </a:lnTo>
                    <a:lnTo>
                      <a:pt x="92" y="36"/>
                    </a:lnTo>
                    <a:lnTo>
                      <a:pt x="64" y="42"/>
                    </a:lnTo>
                    <a:lnTo>
                      <a:pt x="42" y="50"/>
                    </a:lnTo>
                    <a:lnTo>
                      <a:pt x="24" y="56"/>
                    </a:lnTo>
                    <a:lnTo>
                      <a:pt x="12" y="64"/>
                    </a:lnTo>
                    <a:lnTo>
                      <a:pt x="4" y="74"/>
                    </a:lnTo>
                    <a:lnTo>
                      <a:pt x="2" y="78"/>
                    </a:lnTo>
                    <a:lnTo>
                      <a:pt x="0" y="82"/>
                    </a:lnTo>
                    <a:lnTo>
                      <a:pt x="0" y="82"/>
                    </a:lnTo>
                    <a:lnTo>
                      <a:pt x="2" y="86"/>
                    </a:lnTo>
                    <a:lnTo>
                      <a:pt x="4" y="90"/>
                    </a:lnTo>
                    <a:lnTo>
                      <a:pt x="12" y="98"/>
                    </a:lnTo>
                    <a:lnTo>
                      <a:pt x="24" y="106"/>
                    </a:lnTo>
                    <a:lnTo>
                      <a:pt x="42" y="114"/>
                    </a:lnTo>
                    <a:lnTo>
                      <a:pt x="64" y="120"/>
                    </a:lnTo>
                    <a:lnTo>
                      <a:pt x="92" y="128"/>
                    </a:lnTo>
                    <a:lnTo>
                      <a:pt x="156" y="140"/>
                    </a:lnTo>
                    <a:lnTo>
                      <a:pt x="236" y="150"/>
                    </a:lnTo>
                    <a:lnTo>
                      <a:pt x="326" y="158"/>
                    </a:lnTo>
                    <a:lnTo>
                      <a:pt x="426" y="164"/>
                    </a:lnTo>
                    <a:lnTo>
                      <a:pt x="534" y="166"/>
                    </a:lnTo>
                    <a:lnTo>
                      <a:pt x="534" y="166"/>
                    </a:lnTo>
                    <a:lnTo>
                      <a:pt x="644" y="164"/>
                    </a:lnTo>
                    <a:lnTo>
                      <a:pt x="746" y="158"/>
                    </a:lnTo>
                    <a:lnTo>
                      <a:pt x="836" y="150"/>
                    </a:lnTo>
                    <a:lnTo>
                      <a:pt x="916" y="140"/>
                    </a:lnTo>
                    <a:lnTo>
                      <a:pt x="982" y="128"/>
                    </a:lnTo>
                    <a:lnTo>
                      <a:pt x="1008" y="120"/>
                    </a:lnTo>
                    <a:lnTo>
                      <a:pt x="1030" y="114"/>
                    </a:lnTo>
                    <a:lnTo>
                      <a:pt x="1048" y="106"/>
                    </a:lnTo>
                    <a:lnTo>
                      <a:pt x="1062" y="98"/>
                    </a:lnTo>
                    <a:lnTo>
                      <a:pt x="1070" y="90"/>
                    </a:lnTo>
                    <a:lnTo>
                      <a:pt x="1072" y="86"/>
                    </a:lnTo>
                    <a:lnTo>
                      <a:pt x="1072" y="82"/>
                    </a:lnTo>
                    <a:lnTo>
                      <a:pt x="1072" y="82"/>
                    </a:lnTo>
                    <a:lnTo>
                      <a:pt x="1072" y="78"/>
                    </a:lnTo>
                    <a:lnTo>
                      <a:pt x="1070" y="74"/>
                    </a:lnTo>
                    <a:lnTo>
                      <a:pt x="1062" y="64"/>
                    </a:lnTo>
                    <a:lnTo>
                      <a:pt x="1048" y="56"/>
                    </a:lnTo>
                    <a:lnTo>
                      <a:pt x="1030" y="50"/>
                    </a:lnTo>
                    <a:lnTo>
                      <a:pt x="1008" y="42"/>
                    </a:lnTo>
                    <a:lnTo>
                      <a:pt x="982" y="36"/>
                    </a:lnTo>
                    <a:lnTo>
                      <a:pt x="950" y="28"/>
                    </a:lnTo>
                    <a:lnTo>
                      <a:pt x="916" y="24"/>
                    </a:lnTo>
                    <a:lnTo>
                      <a:pt x="836" y="14"/>
                    </a:lnTo>
                    <a:lnTo>
                      <a:pt x="746" y="6"/>
                    </a:lnTo>
                    <a:lnTo>
                      <a:pt x="644" y="2"/>
                    </a:lnTo>
                    <a:lnTo>
                      <a:pt x="5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7" name="Freeform 805"/>
              <p:cNvSpPr>
                <a:spLocks noEditPoints="1"/>
              </p:cNvSpPr>
              <p:nvPr/>
            </p:nvSpPr>
            <p:spPr bwMode="auto">
              <a:xfrm>
                <a:off x="3201" y="3610"/>
                <a:ext cx="1066" cy="166"/>
              </a:xfrm>
              <a:custGeom>
                <a:avLst/>
                <a:gdLst>
                  <a:gd name="T0" fmla="*/ 530 w 1066"/>
                  <a:gd name="T1" fmla="*/ 164 h 166"/>
                  <a:gd name="T2" fmla="*/ 324 w 1066"/>
                  <a:gd name="T3" fmla="*/ 158 h 166"/>
                  <a:gd name="T4" fmla="*/ 156 w 1066"/>
                  <a:gd name="T5" fmla="*/ 140 h 166"/>
                  <a:gd name="T6" fmla="*/ 64 w 1066"/>
                  <a:gd name="T7" fmla="*/ 120 h 166"/>
                  <a:gd name="T8" fmla="*/ 24 w 1066"/>
                  <a:gd name="T9" fmla="*/ 106 h 166"/>
                  <a:gd name="T10" fmla="*/ 4 w 1066"/>
                  <a:gd name="T11" fmla="*/ 90 h 166"/>
                  <a:gd name="T12" fmla="*/ 2 w 1066"/>
                  <a:gd name="T13" fmla="*/ 82 h 166"/>
                  <a:gd name="T14" fmla="*/ 2 w 1066"/>
                  <a:gd name="T15" fmla="*/ 78 h 166"/>
                  <a:gd name="T16" fmla="*/ 12 w 1066"/>
                  <a:gd name="T17" fmla="*/ 66 h 166"/>
                  <a:gd name="T18" fmla="*/ 42 w 1066"/>
                  <a:gd name="T19" fmla="*/ 50 h 166"/>
                  <a:gd name="T20" fmla="*/ 90 w 1066"/>
                  <a:gd name="T21" fmla="*/ 36 h 166"/>
                  <a:gd name="T22" fmla="*/ 234 w 1066"/>
                  <a:gd name="T23" fmla="*/ 14 h 166"/>
                  <a:gd name="T24" fmla="*/ 424 w 1066"/>
                  <a:gd name="T25" fmla="*/ 2 h 166"/>
                  <a:gd name="T26" fmla="*/ 530 w 1066"/>
                  <a:gd name="T27" fmla="*/ 0 h 166"/>
                  <a:gd name="T28" fmla="*/ 740 w 1066"/>
                  <a:gd name="T29" fmla="*/ 6 h 166"/>
                  <a:gd name="T30" fmla="*/ 910 w 1066"/>
                  <a:gd name="T31" fmla="*/ 24 h 166"/>
                  <a:gd name="T32" fmla="*/ 1000 w 1066"/>
                  <a:gd name="T33" fmla="*/ 42 h 166"/>
                  <a:gd name="T34" fmla="*/ 1040 w 1066"/>
                  <a:gd name="T35" fmla="*/ 58 h 166"/>
                  <a:gd name="T36" fmla="*/ 1062 w 1066"/>
                  <a:gd name="T37" fmla="*/ 74 h 166"/>
                  <a:gd name="T38" fmla="*/ 1064 w 1066"/>
                  <a:gd name="T39" fmla="*/ 82 h 166"/>
                  <a:gd name="T40" fmla="*/ 1064 w 1066"/>
                  <a:gd name="T41" fmla="*/ 86 h 166"/>
                  <a:gd name="T42" fmla="*/ 1054 w 1066"/>
                  <a:gd name="T43" fmla="*/ 98 h 166"/>
                  <a:gd name="T44" fmla="*/ 1022 w 1066"/>
                  <a:gd name="T45" fmla="*/ 114 h 166"/>
                  <a:gd name="T46" fmla="*/ 974 w 1066"/>
                  <a:gd name="T47" fmla="*/ 128 h 166"/>
                  <a:gd name="T48" fmla="*/ 830 w 1066"/>
                  <a:gd name="T49" fmla="*/ 150 h 166"/>
                  <a:gd name="T50" fmla="*/ 640 w 1066"/>
                  <a:gd name="T51" fmla="*/ 162 h 166"/>
                  <a:gd name="T52" fmla="*/ 530 w 1066"/>
                  <a:gd name="T53" fmla="*/ 0 h 166"/>
                  <a:gd name="T54" fmla="*/ 422 w 1066"/>
                  <a:gd name="T55" fmla="*/ 2 h 166"/>
                  <a:gd name="T56" fmla="*/ 232 w 1066"/>
                  <a:gd name="T57" fmla="*/ 14 h 166"/>
                  <a:gd name="T58" fmla="*/ 120 w 1066"/>
                  <a:gd name="T59" fmla="*/ 30 h 166"/>
                  <a:gd name="T60" fmla="*/ 62 w 1066"/>
                  <a:gd name="T61" fmla="*/ 42 h 166"/>
                  <a:gd name="T62" fmla="*/ 22 w 1066"/>
                  <a:gd name="T63" fmla="*/ 56 h 166"/>
                  <a:gd name="T64" fmla="*/ 2 w 1066"/>
                  <a:gd name="T65" fmla="*/ 74 h 166"/>
                  <a:gd name="T66" fmla="*/ 0 w 1066"/>
                  <a:gd name="T67" fmla="*/ 82 h 166"/>
                  <a:gd name="T68" fmla="*/ 0 w 1066"/>
                  <a:gd name="T69" fmla="*/ 86 h 166"/>
                  <a:gd name="T70" fmla="*/ 10 w 1066"/>
                  <a:gd name="T71" fmla="*/ 98 h 166"/>
                  <a:gd name="T72" fmla="*/ 40 w 1066"/>
                  <a:gd name="T73" fmla="*/ 114 h 166"/>
                  <a:gd name="T74" fmla="*/ 90 w 1066"/>
                  <a:gd name="T75" fmla="*/ 128 h 166"/>
                  <a:gd name="T76" fmla="*/ 232 w 1066"/>
                  <a:gd name="T77" fmla="*/ 150 h 166"/>
                  <a:gd name="T78" fmla="*/ 422 w 1066"/>
                  <a:gd name="T79" fmla="*/ 164 h 166"/>
                  <a:gd name="T80" fmla="*/ 530 w 1066"/>
                  <a:gd name="T81" fmla="*/ 166 h 166"/>
                  <a:gd name="T82" fmla="*/ 740 w 1066"/>
                  <a:gd name="T83" fmla="*/ 158 h 166"/>
                  <a:gd name="T84" fmla="*/ 910 w 1066"/>
                  <a:gd name="T85" fmla="*/ 140 h 166"/>
                  <a:gd name="T86" fmla="*/ 1002 w 1066"/>
                  <a:gd name="T87" fmla="*/ 120 h 166"/>
                  <a:gd name="T88" fmla="*/ 1042 w 1066"/>
                  <a:gd name="T89" fmla="*/ 106 h 166"/>
                  <a:gd name="T90" fmla="*/ 1064 w 1066"/>
                  <a:gd name="T91" fmla="*/ 90 h 166"/>
                  <a:gd name="T92" fmla="*/ 1066 w 1066"/>
                  <a:gd name="T93" fmla="*/ 82 h 166"/>
                  <a:gd name="T94" fmla="*/ 1066 w 1066"/>
                  <a:gd name="T95" fmla="*/ 78 h 166"/>
                  <a:gd name="T96" fmla="*/ 1056 w 1066"/>
                  <a:gd name="T97" fmla="*/ 64 h 166"/>
                  <a:gd name="T98" fmla="*/ 1024 w 1066"/>
                  <a:gd name="T99" fmla="*/ 50 h 166"/>
                  <a:gd name="T100" fmla="*/ 976 w 1066"/>
                  <a:gd name="T101" fmla="*/ 36 h 166"/>
                  <a:gd name="T102" fmla="*/ 910 w 1066"/>
                  <a:gd name="T103" fmla="*/ 24 h 166"/>
                  <a:gd name="T104" fmla="*/ 740 w 1066"/>
                  <a:gd name="T105" fmla="*/ 6 h 166"/>
                  <a:gd name="T106" fmla="*/ 530 w 1066"/>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6" h="166">
                    <a:moveTo>
                      <a:pt x="530" y="164"/>
                    </a:moveTo>
                    <a:lnTo>
                      <a:pt x="530" y="164"/>
                    </a:lnTo>
                    <a:lnTo>
                      <a:pt x="424" y="162"/>
                    </a:lnTo>
                    <a:lnTo>
                      <a:pt x="324" y="158"/>
                    </a:lnTo>
                    <a:lnTo>
                      <a:pt x="234" y="150"/>
                    </a:lnTo>
                    <a:lnTo>
                      <a:pt x="156" y="140"/>
                    </a:lnTo>
                    <a:lnTo>
                      <a:pt x="90" y="128"/>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6" y="24"/>
                    </a:lnTo>
                    <a:lnTo>
                      <a:pt x="234" y="14"/>
                    </a:lnTo>
                    <a:lnTo>
                      <a:pt x="324" y="6"/>
                    </a:lnTo>
                    <a:lnTo>
                      <a:pt x="424" y="2"/>
                    </a:lnTo>
                    <a:lnTo>
                      <a:pt x="530" y="0"/>
                    </a:lnTo>
                    <a:lnTo>
                      <a:pt x="530" y="0"/>
                    </a:lnTo>
                    <a:lnTo>
                      <a:pt x="640" y="2"/>
                    </a:lnTo>
                    <a:lnTo>
                      <a:pt x="740" y="6"/>
                    </a:lnTo>
                    <a:lnTo>
                      <a:pt x="830" y="14"/>
                    </a:lnTo>
                    <a:lnTo>
                      <a:pt x="910" y="24"/>
                    </a:lnTo>
                    <a:lnTo>
                      <a:pt x="974" y="36"/>
                    </a:lnTo>
                    <a:lnTo>
                      <a:pt x="1000" y="42"/>
                    </a:lnTo>
                    <a:lnTo>
                      <a:pt x="1022" y="50"/>
                    </a:lnTo>
                    <a:lnTo>
                      <a:pt x="1040" y="58"/>
                    </a:lnTo>
                    <a:lnTo>
                      <a:pt x="1054" y="66"/>
                    </a:lnTo>
                    <a:lnTo>
                      <a:pt x="1062" y="74"/>
                    </a:lnTo>
                    <a:lnTo>
                      <a:pt x="1064" y="78"/>
                    </a:lnTo>
                    <a:lnTo>
                      <a:pt x="1064" y="82"/>
                    </a:lnTo>
                    <a:lnTo>
                      <a:pt x="1064" y="82"/>
                    </a:lnTo>
                    <a:lnTo>
                      <a:pt x="1064" y="86"/>
                    </a:lnTo>
                    <a:lnTo>
                      <a:pt x="1062" y="90"/>
                    </a:lnTo>
                    <a:lnTo>
                      <a:pt x="1054" y="98"/>
                    </a:lnTo>
                    <a:lnTo>
                      <a:pt x="1040" y="106"/>
                    </a:lnTo>
                    <a:lnTo>
                      <a:pt x="1022" y="114"/>
                    </a:lnTo>
                    <a:lnTo>
                      <a:pt x="1000" y="120"/>
                    </a:lnTo>
                    <a:lnTo>
                      <a:pt x="974" y="128"/>
                    </a:lnTo>
                    <a:lnTo>
                      <a:pt x="910" y="140"/>
                    </a:lnTo>
                    <a:lnTo>
                      <a:pt x="830" y="150"/>
                    </a:lnTo>
                    <a:lnTo>
                      <a:pt x="740" y="158"/>
                    </a:lnTo>
                    <a:lnTo>
                      <a:pt x="640" y="162"/>
                    </a:lnTo>
                    <a:lnTo>
                      <a:pt x="530" y="164"/>
                    </a:lnTo>
                    <a:close/>
                    <a:moveTo>
                      <a:pt x="530" y="0"/>
                    </a:moveTo>
                    <a:lnTo>
                      <a:pt x="530" y="0"/>
                    </a:lnTo>
                    <a:lnTo>
                      <a:pt x="422" y="2"/>
                    </a:lnTo>
                    <a:lnTo>
                      <a:pt x="322" y="6"/>
                    </a:lnTo>
                    <a:lnTo>
                      <a:pt x="232" y="14"/>
                    </a:lnTo>
                    <a:lnTo>
                      <a:pt x="154" y="24"/>
                    </a:lnTo>
                    <a:lnTo>
                      <a:pt x="120" y="30"/>
                    </a:lnTo>
                    <a:lnTo>
                      <a:pt x="90" y="36"/>
                    </a:lnTo>
                    <a:lnTo>
                      <a:pt x="62" y="42"/>
                    </a:lnTo>
                    <a:lnTo>
                      <a:pt x="40" y="50"/>
                    </a:lnTo>
                    <a:lnTo>
                      <a:pt x="22" y="56"/>
                    </a:lnTo>
                    <a:lnTo>
                      <a:pt x="10" y="64"/>
                    </a:lnTo>
                    <a:lnTo>
                      <a:pt x="2" y="74"/>
                    </a:lnTo>
                    <a:lnTo>
                      <a:pt x="0" y="78"/>
                    </a:lnTo>
                    <a:lnTo>
                      <a:pt x="0" y="82"/>
                    </a:lnTo>
                    <a:lnTo>
                      <a:pt x="0" y="82"/>
                    </a:lnTo>
                    <a:lnTo>
                      <a:pt x="0" y="86"/>
                    </a:lnTo>
                    <a:lnTo>
                      <a:pt x="2" y="90"/>
                    </a:lnTo>
                    <a:lnTo>
                      <a:pt x="10" y="98"/>
                    </a:lnTo>
                    <a:lnTo>
                      <a:pt x="22" y="106"/>
                    </a:lnTo>
                    <a:lnTo>
                      <a:pt x="40" y="114"/>
                    </a:lnTo>
                    <a:lnTo>
                      <a:pt x="62" y="120"/>
                    </a:lnTo>
                    <a:lnTo>
                      <a:pt x="90" y="128"/>
                    </a:lnTo>
                    <a:lnTo>
                      <a:pt x="154" y="140"/>
                    </a:lnTo>
                    <a:lnTo>
                      <a:pt x="232" y="150"/>
                    </a:lnTo>
                    <a:lnTo>
                      <a:pt x="322" y="158"/>
                    </a:lnTo>
                    <a:lnTo>
                      <a:pt x="422" y="164"/>
                    </a:lnTo>
                    <a:lnTo>
                      <a:pt x="530" y="166"/>
                    </a:lnTo>
                    <a:lnTo>
                      <a:pt x="530" y="166"/>
                    </a:lnTo>
                    <a:lnTo>
                      <a:pt x="640" y="164"/>
                    </a:lnTo>
                    <a:lnTo>
                      <a:pt x="740" y="158"/>
                    </a:lnTo>
                    <a:lnTo>
                      <a:pt x="832" y="150"/>
                    </a:lnTo>
                    <a:lnTo>
                      <a:pt x="910" y="140"/>
                    </a:lnTo>
                    <a:lnTo>
                      <a:pt x="976" y="128"/>
                    </a:lnTo>
                    <a:lnTo>
                      <a:pt x="1002" y="120"/>
                    </a:lnTo>
                    <a:lnTo>
                      <a:pt x="1024" y="114"/>
                    </a:lnTo>
                    <a:lnTo>
                      <a:pt x="1042" y="106"/>
                    </a:lnTo>
                    <a:lnTo>
                      <a:pt x="1056" y="98"/>
                    </a:lnTo>
                    <a:lnTo>
                      <a:pt x="1064" y="90"/>
                    </a:lnTo>
                    <a:lnTo>
                      <a:pt x="1066" y="86"/>
                    </a:lnTo>
                    <a:lnTo>
                      <a:pt x="1066" y="82"/>
                    </a:lnTo>
                    <a:lnTo>
                      <a:pt x="1066" y="82"/>
                    </a:lnTo>
                    <a:lnTo>
                      <a:pt x="1066" y="78"/>
                    </a:lnTo>
                    <a:lnTo>
                      <a:pt x="1064" y="74"/>
                    </a:lnTo>
                    <a:lnTo>
                      <a:pt x="1056" y="64"/>
                    </a:lnTo>
                    <a:lnTo>
                      <a:pt x="1042" y="56"/>
                    </a:lnTo>
                    <a:lnTo>
                      <a:pt x="1024" y="50"/>
                    </a:lnTo>
                    <a:lnTo>
                      <a:pt x="1002" y="42"/>
                    </a:lnTo>
                    <a:lnTo>
                      <a:pt x="976" y="36"/>
                    </a:lnTo>
                    <a:lnTo>
                      <a:pt x="944" y="30"/>
                    </a:lnTo>
                    <a:lnTo>
                      <a:pt x="910" y="24"/>
                    </a:lnTo>
                    <a:lnTo>
                      <a:pt x="832" y="14"/>
                    </a:lnTo>
                    <a:lnTo>
                      <a:pt x="740" y="6"/>
                    </a:lnTo>
                    <a:lnTo>
                      <a:pt x="640" y="2"/>
                    </a:lnTo>
                    <a:lnTo>
                      <a:pt x="53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8" name="Freeform 806"/>
              <p:cNvSpPr>
                <a:spLocks/>
              </p:cNvSpPr>
              <p:nvPr/>
            </p:nvSpPr>
            <p:spPr bwMode="auto">
              <a:xfrm>
                <a:off x="3203" y="3610"/>
                <a:ext cx="1062" cy="164"/>
              </a:xfrm>
              <a:custGeom>
                <a:avLst/>
                <a:gdLst>
                  <a:gd name="T0" fmla="*/ 528 w 1062"/>
                  <a:gd name="T1" fmla="*/ 164 h 164"/>
                  <a:gd name="T2" fmla="*/ 528 w 1062"/>
                  <a:gd name="T3" fmla="*/ 164 h 164"/>
                  <a:gd name="T4" fmla="*/ 422 w 1062"/>
                  <a:gd name="T5" fmla="*/ 162 h 164"/>
                  <a:gd name="T6" fmla="*/ 322 w 1062"/>
                  <a:gd name="T7" fmla="*/ 158 h 164"/>
                  <a:gd name="T8" fmla="*/ 232 w 1062"/>
                  <a:gd name="T9" fmla="*/ 150 h 164"/>
                  <a:gd name="T10" fmla="*/ 154 w 1062"/>
                  <a:gd name="T11" fmla="*/ 140 h 164"/>
                  <a:gd name="T12" fmla="*/ 88 w 1062"/>
                  <a:gd name="T13" fmla="*/ 128 h 164"/>
                  <a:gd name="T14" fmla="*/ 62 w 1062"/>
                  <a:gd name="T15" fmla="*/ 120 h 164"/>
                  <a:gd name="T16" fmla="*/ 40 w 1062"/>
                  <a:gd name="T17" fmla="*/ 114 h 164"/>
                  <a:gd name="T18" fmla="*/ 22 w 1062"/>
                  <a:gd name="T19" fmla="*/ 106 h 164"/>
                  <a:gd name="T20" fmla="*/ 10 w 1062"/>
                  <a:gd name="T21" fmla="*/ 98 h 164"/>
                  <a:gd name="T22" fmla="*/ 2 w 1062"/>
                  <a:gd name="T23" fmla="*/ 90 h 164"/>
                  <a:gd name="T24" fmla="*/ 0 w 1062"/>
                  <a:gd name="T25" fmla="*/ 86 h 164"/>
                  <a:gd name="T26" fmla="*/ 0 w 1062"/>
                  <a:gd name="T27" fmla="*/ 82 h 164"/>
                  <a:gd name="T28" fmla="*/ 0 w 1062"/>
                  <a:gd name="T29" fmla="*/ 82 h 164"/>
                  <a:gd name="T30" fmla="*/ 0 w 1062"/>
                  <a:gd name="T31" fmla="*/ 78 h 164"/>
                  <a:gd name="T32" fmla="*/ 2 w 1062"/>
                  <a:gd name="T33" fmla="*/ 74 h 164"/>
                  <a:gd name="T34" fmla="*/ 10 w 1062"/>
                  <a:gd name="T35" fmla="*/ 66 h 164"/>
                  <a:gd name="T36" fmla="*/ 22 w 1062"/>
                  <a:gd name="T37" fmla="*/ 58 h 164"/>
                  <a:gd name="T38" fmla="*/ 40 w 1062"/>
                  <a:gd name="T39" fmla="*/ 50 h 164"/>
                  <a:gd name="T40" fmla="*/ 62 w 1062"/>
                  <a:gd name="T41" fmla="*/ 42 h 164"/>
                  <a:gd name="T42" fmla="*/ 88 w 1062"/>
                  <a:gd name="T43" fmla="*/ 36 h 164"/>
                  <a:gd name="T44" fmla="*/ 154 w 1062"/>
                  <a:gd name="T45" fmla="*/ 24 h 164"/>
                  <a:gd name="T46" fmla="*/ 232 w 1062"/>
                  <a:gd name="T47" fmla="*/ 14 h 164"/>
                  <a:gd name="T48" fmla="*/ 322 w 1062"/>
                  <a:gd name="T49" fmla="*/ 6 h 164"/>
                  <a:gd name="T50" fmla="*/ 422 w 1062"/>
                  <a:gd name="T51" fmla="*/ 2 h 164"/>
                  <a:gd name="T52" fmla="*/ 528 w 1062"/>
                  <a:gd name="T53" fmla="*/ 0 h 164"/>
                  <a:gd name="T54" fmla="*/ 528 w 1062"/>
                  <a:gd name="T55" fmla="*/ 0 h 164"/>
                  <a:gd name="T56" fmla="*/ 638 w 1062"/>
                  <a:gd name="T57" fmla="*/ 2 h 164"/>
                  <a:gd name="T58" fmla="*/ 738 w 1062"/>
                  <a:gd name="T59" fmla="*/ 6 h 164"/>
                  <a:gd name="T60" fmla="*/ 828 w 1062"/>
                  <a:gd name="T61" fmla="*/ 14 h 164"/>
                  <a:gd name="T62" fmla="*/ 908 w 1062"/>
                  <a:gd name="T63" fmla="*/ 24 h 164"/>
                  <a:gd name="T64" fmla="*/ 972 w 1062"/>
                  <a:gd name="T65" fmla="*/ 36 h 164"/>
                  <a:gd name="T66" fmla="*/ 998 w 1062"/>
                  <a:gd name="T67" fmla="*/ 42 h 164"/>
                  <a:gd name="T68" fmla="*/ 1020 w 1062"/>
                  <a:gd name="T69" fmla="*/ 50 h 164"/>
                  <a:gd name="T70" fmla="*/ 1038 w 1062"/>
                  <a:gd name="T71" fmla="*/ 58 h 164"/>
                  <a:gd name="T72" fmla="*/ 1052 w 1062"/>
                  <a:gd name="T73" fmla="*/ 66 h 164"/>
                  <a:gd name="T74" fmla="*/ 1060 w 1062"/>
                  <a:gd name="T75" fmla="*/ 74 h 164"/>
                  <a:gd name="T76" fmla="*/ 1062 w 1062"/>
                  <a:gd name="T77" fmla="*/ 78 h 164"/>
                  <a:gd name="T78" fmla="*/ 1062 w 1062"/>
                  <a:gd name="T79" fmla="*/ 82 h 164"/>
                  <a:gd name="T80" fmla="*/ 1062 w 1062"/>
                  <a:gd name="T81" fmla="*/ 82 h 164"/>
                  <a:gd name="T82" fmla="*/ 1062 w 1062"/>
                  <a:gd name="T83" fmla="*/ 86 h 164"/>
                  <a:gd name="T84" fmla="*/ 1060 w 1062"/>
                  <a:gd name="T85" fmla="*/ 90 h 164"/>
                  <a:gd name="T86" fmla="*/ 1052 w 1062"/>
                  <a:gd name="T87" fmla="*/ 98 h 164"/>
                  <a:gd name="T88" fmla="*/ 1038 w 1062"/>
                  <a:gd name="T89" fmla="*/ 106 h 164"/>
                  <a:gd name="T90" fmla="*/ 1020 w 1062"/>
                  <a:gd name="T91" fmla="*/ 114 h 164"/>
                  <a:gd name="T92" fmla="*/ 998 w 1062"/>
                  <a:gd name="T93" fmla="*/ 120 h 164"/>
                  <a:gd name="T94" fmla="*/ 972 w 1062"/>
                  <a:gd name="T95" fmla="*/ 128 h 164"/>
                  <a:gd name="T96" fmla="*/ 908 w 1062"/>
                  <a:gd name="T97" fmla="*/ 140 h 164"/>
                  <a:gd name="T98" fmla="*/ 828 w 1062"/>
                  <a:gd name="T99" fmla="*/ 150 h 164"/>
                  <a:gd name="T100" fmla="*/ 738 w 1062"/>
                  <a:gd name="T101" fmla="*/ 158 h 164"/>
                  <a:gd name="T102" fmla="*/ 638 w 1062"/>
                  <a:gd name="T103" fmla="*/ 162 h 164"/>
                  <a:gd name="T104" fmla="*/ 528 w 1062"/>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164"/>
                    </a:moveTo>
                    <a:lnTo>
                      <a:pt x="528" y="164"/>
                    </a:lnTo>
                    <a:lnTo>
                      <a:pt x="422" y="162"/>
                    </a:lnTo>
                    <a:lnTo>
                      <a:pt x="322" y="158"/>
                    </a:lnTo>
                    <a:lnTo>
                      <a:pt x="232" y="150"/>
                    </a:lnTo>
                    <a:lnTo>
                      <a:pt x="154" y="140"/>
                    </a:lnTo>
                    <a:lnTo>
                      <a:pt x="88" y="128"/>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4" y="24"/>
                    </a:lnTo>
                    <a:lnTo>
                      <a:pt x="232" y="14"/>
                    </a:lnTo>
                    <a:lnTo>
                      <a:pt x="322" y="6"/>
                    </a:lnTo>
                    <a:lnTo>
                      <a:pt x="422" y="2"/>
                    </a:lnTo>
                    <a:lnTo>
                      <a:pt x="528" y="0"/>
                    </a:lnTo>
                    <a:lnTo>
                      <a:pt x="528" y="0"/>
                    </a:lnTo>
                    <a:lnTo>
                      <a:pt x="638" y="2"/>
                    </a:lnTo>
                    <a:lnTo>
                      <a:pt x="738" y="6"/>
                    </a:lnTo>
                    <a:lnTo>
                      <a:pt x="828" y="14"/>
                    </a:lnTo>
                    <a:lnTo>
                      <a:pt x="908" y="24"/>
                    </a:lnTo>
                    <a:lnTo>
                      <a:pt x="972" y="36"/>
                    </a:lnTo>
                    <a:lnTo>
                      <a:pt x="998" y="42"/>
                    </a:lnTo>
                    <a:lnTo>
                      <a:pt x="1020" y="50"/>
                    </a:lnTo>
                    <a:lnTo>
                      <a:pt x="1038" y="58"/>
                    </a:lnTo>
                    <a:lnTo>
                      <a:pt x="1052" y="66"/>
                    </a:lnTo>
                    <a:lnTo>
                      <a:pt x="1060" y="74"/>
                    </a:lnTo>
                    <a:lnTo>
                      <a:pt x="1062" y="78"/>
                    </a:lnTo>
                    <a:lnTo>
                      <a:pt x="1062" y="82"/>
                    </a:lnTo>
                    <a:lnTo>
                      <a:pt x="1062" y="82"/>
                    </a:lnTo>
                    <a:lnTo>
                      <a:pt x="1062" y="86"/>
                    </a:lnTo>
                    <a:lnTo>
                      <a:pt x="1060" y="90"/>
                    </a:lnTo>
                    <a:lnTo>
                      <a:pt x="1052" y="98"/>
                    </a:lnTo>
                    <a:lnTo>
                      <a:pt x="1038" y="106"/>
                    </a:lnTo>
                    <a:lnTo>
                      <a:pt x="1020" y="114"/>
                    </a:lnTo>
                    <a:lnTo>
                      <a:pt x="998" y="120"/>
                    </a:lnTo>
                    <a:lnTo>
                      <a:pt x="972" y="128"/>
                    </a:lnTo>
                    <a:lnTo>
                      <a:pt x="908" y="140"/>
                    </a:lnTo>
                    <a:lnTo>
                      <a:pt x="828" y="150"/>
                    </a:lnTo>
                    <a:lnTo>
                      <a:pt x="738" y="158"/>
                    </a:lnTo>
                    <a:lnTo>
                      <a:pt x="638" y="162"/>
                    </a:lnTo>
                    <a:lnTo>
                      <a:pt x="528"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9" name="Freeform 807"/>
              <p:cNvSpPr>
                <a:spLocks/>
              </p:cNvSpPr>
              <p:nvPr/>
            </p:nvSpPr>
            <p:spPr bwMode="auto">
              <a:xfrm>
                <a:off x="3201" y="3610"/>
                <a:ext cx="1066" cy="166"/>
              </a:xfrm>
              <a:custGeom>
                <a:avLst/>
                <a:gdLst>
                  <a:gd name="T0" fmla="*/ 530 w 1066"/>
                  <a:gd name="T1" fmla="*/ 0 h 166"/>
                  <a:gd name="T2" fmla="*/ 530 w 1066"/>
                  <a:gd name="T3" fmla="*/ 0 h 166"/>
                  <a:gd name="T4" fmla="*/ 422 w 1066"/>
                  <a:gd name="T5" fmla="*/ 2 h 166"/>
                  <a:gd name="T6" fmla="*/ 322 w 1066"/>
                  <a:gd name="T7" fmla="*/ 6 h 166"/>
                  <a:gd name="T8" fmla="*/ 232 w 1066"/>
                  <a:gd name="T9" fmla="*/ 14 h 166"/>
                  <a:gd name="T10" fmla="*/ 154 w 1066"/>
                  <a:gd name="T11" fmla="*/ 24 h 166"/>
                  <a:gd name="T12" fmla="*/ 120 w 1066"/>
                  <a:gd name="T13" fmla="*/ 30 h 166"/>
                  <a:gd name="T14" fmla="*/ 90 w 1066"/>
                  <a:gd name="T15" fmla="*/ 36 h 166"/>
                  <a:gd name="T16" fmla="*/ 62 w 1066"/>
                  <a:gd name="T17" fmla="*/ 42 h 166"/>
                  <a:gd name="T18" fmla="*/ 40 w 1066"/>
                  <a:gd name="T19" fmla="*/ 50 h 166"/>
                  <a:gd name="T20" fmla="*/ 22 w 1066"/>
                  <a:gd name="T21" fmla="*/ 56 h 166"/>
                  <a:gd name="T22" fmla="*/ 10 w 1066"/>
                  <a:gd name="T23" fmla="*/ 64 h 166"/>
                  <a:gd name="T24" fmla="*/ 2 w 1066"/>
                  <a:gd name="T25" fmla="*/ 74 h 166"/>
                  <a:gd name="T26" fmla="*/ 0 w 1066"/>
                  <a:gd name="T27" fmla="*/ 78 h 166"/>
                  <a:gd name="T28" fmla="*/ 0 w 1066"/>
                  <a:gd name="T29" fmla="*/ 82 h 166"/>
                  <a:gd name="T30" fmla="*/ 0 w 1066"/>
                  <a:gd name="T31" fmla="*/ 82 h 166"/>
                  <a:gd name="T32" fmla="*/ 0 w 1066"/>
                  <a:gd name="T33" fmla="*/ 86 h 166"/>
                  <a:gd name="T34" fmla="*/ 2 w 1066"/>
                  <a:gd name="T35" fmla="*/ 90 h 166"/>
                  <a:gd name="T36" fmla="*/ 10 w 1066"/>
                  <a:gd name="T37" fmla="*/ 98 h 166"/>
                  <a:gd name="T38" fmla="*/ 22 w 1066"/>
                  <a:gd name="T39" fmla="*/ 106 h 166"/>
                  <a:gd name="T40" fmla="*/ 40 w 1066"/>
                  <a:gd name="T41" fmla="*/ 114 h 166"/>
                  <a:gd name="T42" fmla="*/ 62 w 1066"/>
                  <a:gd name="T43" fmla="*/ 120 h 166"/>
                  <a:gd name="T44" fmla="*/ 90 w 1066"/>
                  <a:gd name="T45" fmla="*/ 128 h 166"/>
                  <a:gd name="T46" fmla="*/ 154 w 1066"/>
                  <a:gd name="T47" fmla="*/ 140 h 166"/>
                  <a:gd name="T48" fmla="*/ 232 w 1066"/>
                  <a:gd name="T49" fmla="*/ 150 h 166"/>
                  <a:gd name="T50" fmla="*/ 322 w 1066"/>
                  <a:gd name="T51" fmla="*/ 158 h 166"/>
                  <a:gd name="T52" fmla="*/ 422 w 1066"/>
                  <a:gd name="T53" fmla="*/ 164 h 166"/>
                  <a:gd name="T54" fmla="*/ 530 w 1066"/>
                  <a:gd name="T55" fmla="*/ 166 h 166"/>
                  <a:gd name="T56" fmla="*/ 530 w 1066"/>
                  <a:gd name="T57" fmla="*/ 166 h 166"/>
                  <a:gd name="T58" fmla="*/ 640 w 1066"/>
                  <a:gd name="T59" fmla="*/ 164 h 166"/>
                  <a:gd name="T60" fmla="*/ 740 w 1066"/>
                  <a:gd name="T61" fmla="*/ 158 h 166"/>
                  <a:gd name="T62" fmla="*/ 832 w 1066"/>
                  <a:gd name="T63" fmla="*/ 150 h 166"/>
                  <a:gd name="T64" fmla="*/ 910 w 1066"/>
                  <a:gd name="T65" fmla="*/ 140 h 166"/>
                  <a:gd name="T66" fmla="*/ 976 w 1066"/>
                  <a:gd name="T67" fmla="*/ 128 h 166"/>
                  <a:gd name="T68" fmla="*/ 1002 w 1066"/>
                  <a:gd name="T69" fmla="*/ 120 h 166"/>
                  <a:gd name="T70" fmla="*/ 1024 w 1066"/>
                  <a:gd name="T71" fmla="*/ 114 h 166"/>
                  <a:gd name="T72" fmla="*/ 1042 w 1066"/>
                  <a:gd name="T73" fmla="*/ 106 h 166"/>
                  <a:gd name="T74" fmla="*/ 1056 w 1066"/>
                  <a:gd name="T75" fmla="*/ 98 h 166"/>
                  <a:gd name="T76" fmla="*/ 1064 w 1066"/>
                  <a:gd name="T77" fmla="*/ 90 h 166"/>
                  <a:gd name="T78" fmla="*/ 1066 w 1066"/>
                  <a:gd name="T79" fmla="*/ 86 h 166"/>
                  <a:gd name="T80" fmla="*/ 1066 w 1066"/>
                  <a:gd name="T81" fmla="*/ 82 h 166"/>
                  <a:gd name="T82" fmla="*/ 1066 w 1066"/>
                  <a:gd name="T83" fmla="*/ 82 h 166"/>
                  <a:gd name="T84" fmla="*/ 1066 w 1066"/>
                  <a:gd name="T85" fmla="*/ 78 h 166"/>
                  <a:gd name="T86" fmla="*/ 1064 w 1066"/>
                  <a:gd name="T87" fmla="*/ 74 h 166"/>
                  <a:gd name="T88" fmla="*/ 1056 w 1066"/>
                  <a:gd name="T89" fmla="*/ 64 h 166"/>
                  <a:gd name="T90" fmla="*/ 1042 w 1066"/>
                  <a:gd name="T91" fmla="*/ 56 h 166"/>
                  <a:gd name="T92" fmla="*/ 1024 w 1066"/>
                  <a:gd name="T93" fmla="*/ 50 h 166"/>
                  <a:gd name="T94" fmla="*/ 1002 w 1066"/>
                  <a:gd name="T95" fmla="*/ 42 h 166"/>
                  <a:gd name="T96" fmla="*/ 976 w 1066"/>
                  <a:gd name="T97" fmla="*/ 36 h 166"/>
                  <a:gd name="T98" fmla="*/ 944 w 1066"/>
                  <a:gd name="T99" fmla="*/ 30 h 166"/>
                  <a:gd name="T100" fmla="*/ 910 w 1066"/>
                  <a:gd name="T101" fmla="*/ 24 h 166"/>
                  <a:gd name="T102" fmla="*/ 832 w 1066"/>
                  <a:gd name="T103" fmla="*/ 14 h 166"/>
                  <a:gd name="T104" fmla="*/ 740 w 1066"/>
                  <a:gd name="T105" fmla="*/ 6 h 166"/>
                  <a:gd name="T106" fmla="*/ 640 w 1066"/>
                  <a:gd name="T107" fmla="*/ 2 h 166"/>
                  <a:gd name="T108" fmla="*/ 530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0" y="0"/>
                    </a:moveTo>
                    <a:lnTo>
                      <a:pt x="530" y="0"/>
                    </a:lnTo>
                    <a:lnTo>
                      <a:pt x="422" y="2"/>
                    </a:lnTo>
                    <a:lnTo>
                      <a:pt x="322" y="6"/>
                    </a:lnTo>
                    <a:lnTo>
                      <a:pt x="232" y="14"/>
                    </a:lnTo>
                    <a:lnTo>
                      <a:pt x="154" y="24"/>
                    </a:lnTo>
                    <a:lnTo>
                      <a:pt x="120" y="30"/>
                    </a:lnTo>
                    <a:lnTo>
                      <a:pt x="90" y="36"/>
                    </a:lnTo>
                    <a:lnTo>
                      <a:pt x="62" y="42"/>
                    </a:lnTo>
                    <a:lnTo>
                      <a:pt x="40" y="50"/>
                    </a:lnTo>
                    <a:lnTo>
                      <a:pt x="22" y="56"/>
                    </a:lnTo>
                    <a:lnTo>
                      <a:pt x="10" y="64"/>
                    </a:lnTo>
                    <a:lnTo>
                      <a:pt x="2" y="74"/>
                    </a:lnTo>
                    <a:lnTo>
                      <a:pt x="0" y="78"/>
                    </a:lnTo>
                    <a:lnTo>
                      <a:pt x="0" y="82"/>
                    </a:lnTo>
                    <a:lnTo>
                      <a:pt x="0" y="82"/>
                    </a:lnTo>
                    <a:lnTo>
                      <a:pt x="0" y="86"/>
                    </a:lnTo>
                    <a:lnTo>
                      <a:pt x="2" y="90"/>
                    </a:lnTo>
                    <a:lnTo>
                      <a:pt x="10" y="98"/>
                    </a:lnTo>
                    <a:lnTo>
                      <a:pt x="22" y="106"/>
                    </a:lnTo>
                    <a:lnTo>
                      <a:pt x="40" y="114"/>
                    </a:lnTo>
                    <a:lnTo>
                      <a:pt x="62" y="120"/>
                    </a:lnTo>
                    <a:lnTo>
                      <a:pt x="90" y="128"/>
                    </a:lnTo>
                    <a:lnTo>
                      <a:pt x="154" y="140"/>
                    </a:lnTo>
                    <a:lnTo>
                      <a:pt x="232" y="150"/>
                    </a:lnTo>
                    <a:lnTo>
                      <a:pt x="322" y="158"/>
                    </a:lnTo>
                    <a:lnTo>
                      <a:pt x="422" y="164"/>
                    </a:lnTo>
                    <a:lnTo>
                      <a:pt x="530" y="166"/>
                    </a:lnTo>
                    <a:lnTo>
                      <a:pt x="530" y="166"/>
                    </a:lnTo>
                    <a:lnTo>
                      <a:pt x="640" y="164"/>
                    </a:lnTo>
                    <a:lnTo>
                      <a:pt x="740" y="158"/>
                    </a:lnTo>
                    <a:lnTo>
                      <a:pt x="832" y="150"/>
                    </a:lnTo>
                    <a:lnTo>
                      <a:pt x="910" y="140"/>
                    </a:lnTo>
                    <a:lnTo>
                      <a:pt x="976" y="128"/>
                    </a:lnTo>
                    <a:lnTo>
                      <a:pt x="1002" y="120"/>
                    </a:lnTo>
                    <a:lnTo>
                      <a:pt x="1024" y="114"/>
                    </a:lnTo>
                    <a:lnTo>
                      <a:pt x="1042" y="106"/>
                    </a:lnTo>
                    <a:lnTo>
                      <a:pt x="1056" y="98"/>
                    </a:lnTo>
                    <a:lnTo>
                      <a:pt x="1064" y="90"/>
                    </a:lnTo>
                    <a:lnTo>
                      <a:pt x="1066" y="86"/>
                    </a:lnTo>
                    <a:lnTo>
                      <a:pt x="1066" y="82"/>
                    </a:lnTo>
                    <a:lnTo>
                      <a:pt x="1066" y="82"/>
                    </a:lnTo>
                    <a:lnTo>
                      <a:pt x="1066" y="78"/>
                    </a:lnTo>
                    <a:lnTo>
                      <a:pt x="1064" y="74"/>
                    </a:lnTo>
                    <a:lnTo>
                      <a:pt x="1056" y="64"/>
                    </a:lnTo>
                    <a:lnTo>
                      <a:pt x="1042" y="56"/>
                    </a:lnTo>
                    <a:lnTo>
                      <a:pt x="1024" y="50"/>
                    </a:lnTo>
                    <a:lnTo>
                      <a:pt x="1002" y="42"/>
                    </a:lnTo>
                    <a:lnTo>
                      <a:pt x="976" y="36"/>
                    </a:lnTo>
                    <a:lnTo>
                      <a:pt x="944" y="30"/>
                    </a:lnTo>
                    <a:lnTo>
                      <a:pt x="910" y="24"/>
                    </a:lnTo>
                    <a:lnTo>
                      <a:pt x="832" y="14"/>
                    </a:lnTo>
                    <a:lnTo>
                      <a:pt x="740" y="6"/>
                    </a:lnTo>
                    <a:lnTo>
                      <a:pt x="640" y="2"/>
                    </a:lnTo>
                    <a:lnTo>
                      <a:pt x="5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1009"/>
            <p:cNvGrpSpPr>
              <a:grpSpLocks/>
            </p:cNvGrpSpPr>
            <p:nvPr/>
          </p:nvGrpSpPr>
          <p:grpSpPr bwMode="auto">
            <a:xfrm>
              <a:off x="5084763" y="5730875"/>
              <a:ext cx="1685925" cy="260350"/>
              <a:chOff x="3203" y="3610"/>
              <a:chExt cx="1062" cy="164"/>
            </a:xfrm>
          </p:grpSpPr>
          <p:sp>
            <p:nvSpPr>
              <p:cNvPr id="5000" name="Freeform 809"/>
              <p:cNvSpPr>
                <a:spLocks noEditPoints="1"/>
              </p:cNvSpPr>
              <p:nvPr/>
            </p:nvSpPr>
            <p:spPr bwMode="auto">
              <a:xfrm>
                <a:off x="3203" y="3610"/>
                <a:ext cx="1062" cy="164"/>
              </a:xfrm>
              <a:custGeom>
                <a:avLst/>
                <a:gdLst>
                  <a:gd name="T0" fmla="*/ 528 w 1062"/>
                  <a:gd name="T1" fmla="*/ 164 h 164"/>
                  <a:gd name="T2" fmla="*/ 322 w 1062"/>
                  <a:gd name="T3" fmla="*/ 158 h 164"/>
                  <a:gd name="T4" fmla="*/ 154 w 1062"/>
                  <a:gd name="T5" fmla="*/ 140 h 164"/>
                  <a:gd name="T6" fmla="*/ 64 w 1062"/>
                  <a:gd name="T7" fmla="*/ 120 h 164"/>
                  <a:gd name="T8" fmla="*/ 24 w 1062"/>
                  <a:gd name="T9" fmla="*/ 106 h 164"/>
                  <a:gd name="T10" fmla="*/ 4 w 1062"/>
                  <a:gd name="T11" fmla="*/ 90 h 164"/>
                  <a:gd name="T12" fmla="*/ 2 w 1062"/>
                  <a:gd name="T13" fmla="*/ 82 h 164"/>
                  <a:gd name="T14" fmla="*/ 2 w 1062"/>
                  <a:gd name="T15" fmla="*/ 78 h 164"/>
                  <a:gd name="T16" fmla="*/ 12 w 1062"/>
                  <a:gd name="T17" fmla="*/ 66 h 164"/>
                  <a:gd name="T18" fmla="*/ 42 w 1062"/>
                  <a:gd name="T19" fmla="*/ 50 h 164"/>
                  <a:gd name="T20" fmla="*/ 90 w 1062"/>
                  <a:gd name="T21" fmla="*/ 36 h 164"/>
                  <a:gd name="T22" fmla="*/ 232 w 1062"/>
                  <a:gd name="T23" fmla="*/ 14 h 164"/>
                  <a:gd name="T24" fmla="*/ 422 w 1062"/>
                  <a:gd name="T25" fmla="*/ 2 h 164"/>
                  <a:gd name="T26" fmla="*/ 528 w 1062"/>
                  <a:gd name="T27" fmla="*/ 0 h 164"/>
                  <a:gd name="T28" fmla="*/ 738 w 1062"/>
                  <a:gd name="T29" fmla="*/ 6 h 164"/>
                  <a:gd name="T30" fmla="*/ 906 w 1062"/>
                  <a:gd name="T31" fmla="*/ 24 h 164"/>
                  <a:gd name="T32" fmla="*/ 996 w 1062"/>
                  <a:gd name="T33" fmla="*/ 42 h 164"/>
                  <a:gd name="T34" fmla="*/ 1036 w 1062"/>
                  <a:gd name="T35" fmla="*/ 58 h 164"/>
                  <a:gd name="T36" fmla="*/ 1058 w 1062"/>
                  <a:gd name="T37" fmla="*/ 74 h 164"/>
                  <a:gd name="T38" fmla="*/ 1060 w 1062"/>
                  <a:gd name="T39" fmla="*/ 82 h 164"/>
                  <a:gd name="T40" fmla="*/ 1060 w 1062"/>
                  <a:gd name="T41" fmla="*/ 86 h 164"/>
                  <a:gd name="T42" fmla="*/ 1050 w 1062"/>
                  <a:gd name="T43" fmla="*/ 98 h 164"/>
                  <a:gd name="T44" fmla="*/ 1018 w 1062"/>
                  <a:gd name="T45" fmla="*/ 114 h 164"/>
                  <a:gd name="T46" fmla="*/ 970 w 1062"/>
                  <a:gd name="T47" fmla="*/ 128 h 164"/>
                  <a:gd name="T48" fmla="*/ 828 w 1062"/>
                  <a:gd name="T49" fmla="*/ 150 h 164"/>
                  <a:gd name="T50" fmla="*/ 636 w 1062"/>
                  <a:gd name="T51" fmla="*/ 162 h 164"/>
                  <a:gd name="T52" fmla="*/ 528 w 1062"/>
                  <a:gd name="T53" fmla="*/ 0 h 164"/>
                  <a:gd name="T54" fmla="*/ 422 w 1062"/>
                  <a:gd name="T55" fmla="*/ 2 h 164"/>
                  <a:gd name="T56" fmla="*/ 232 w 1062"/>
                  <a:gd name="T57" fmla="*/ 14 h 164"/>
                  <a:gd name="T58" fmla="*/ 88 w 1062"/>
                  <a:gd name="T59" fmla="*/ 36 h 164"/>
                  <a:gd name="T60" fmla="*/ 40 w 1062"/>
                  <a:gd name="T61" fmla="*/ 50 h 164"/>
                  <a:gd name="T62" fmla="*/ 10 w 1062"/>
                  <a:gd name="T63" fmla="*/ 66 h 164"/>
                  <a:gd name="T64" fmla="*/ 0 w 1062"/>
                  <a:gd name="T65" fmla="*/ 78 h 164"/>
                  <a:gd name="T66" fmla="*/ 0 w 1062"/>
                  <a:gd name="T67" fmla="*/ 82 h 164"/>
                  <a:gd name="T68" fmla="*/ 2 w 1062"/>
                  <a:gd name="T69" fmla="*/ 90 h 164"/>
                  <a:gd name="T70" fmla="*/ 22 w 1062"/>
                  <a:gd name="T71" fmla="*/ 106 h 164"/>
                  <a:gd name="T72" fmla="*/ 62 w 1062"/>
                  <a:gd name="T73" fmla="*/ 120 h 164"/>
                  <a:gd name="T74" fmla="*/ 154 w 1062"/>
                  <a:gd name="T75" fmla="*/ 140 h 164"/>
                  <a:gd name="T76" fmla="*/ 322 w 1062"/>
                  <a:gd name="T77" fmla="*/ 158 h 164"/>
                  <a:gd name="T78" fmla="*/ 528 w 1062"/>
                  <a:gd name="T79" fmla="*/ 164 h 164"/>
                  <a:gd name="T80" fmla="*/ 638 w 1062"/>
                  <a:gd name="T81" fmla="*/ 162 h 164"/>
                  <a:gd name="T82" fmla="*/ 828 w 1062"/>
                  <a:gd name="T83" fmla="*/ 150 h 164"/>
                  <a:gd name="T84" fmla="*/ 972 w 1062"/>
                  <a:gd name="T85" fmla="*/ 128 h 164"/>
                  <a:gd name="T86" fmla="*/ 1020 w 1062"/>
                  <a:gd name="T87" fmla="*/ 114 h 164"/>
                  <a:gd name="T88" fmla="*/ 1052 w 1062"/>
                  <a:gd name="T89" fmla="*/ 98 h 164"/>
                  <a:gd name="T90" fmla="*/ 1062 w 1062"/>
                  <a:gd name="T91" fmla="*/ 86 h 164"/>
                  <a:gd name="T92" fmla="*/ 1062 w 1062"/>
                  <a:gd name="T93" fmla="*/ 82 h 164"/>
                  <a:gd name="T94" fmla="*/ 1060 w 1062"/>
                  <a:gd name="T95" fmla="*/ 74 h 164"/>
                  <a:gd name="T96" fmla="*/ 1038 w 1062"/>
                  <a:gd name="T97" fmla="*/ 58 h 164"/>
                  <a:gd name="T98" fmla="*/ 998 w 1062"/>
                  <a:gd name="T99" fmla="*/ 42 h 164"/>
                  <a:gd name="T100" fmla="*/ 908 w 1062"/>
                  <a:gd name="T101" fmla="*/ 24 h 164"/>
                  <a:gd name="T102" fmla="*/ 738 w 1062"/>
                  <a:gd name="T103" fmla="*/ 6 h 164"/>
                  <a:gd name="T104" fmla="*/ 528 w 1062"/>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164"/>
                    </a:moveTo>
                    <a:lnTo>
                      <a:pt x="528" y="164"/>
                    </a:lnTo>
                    <a:lnTo>
                      <a:pt x="422" y="162"/>
                    </a:lnTo>
                    <a:lnTo>
                      <a:pt x="322" y="158"/>
                    </a:lnTo>
                    <a:lnTo>
                      <a:pt x="232" y="150"/>
                    </a:lnTo>
                    <a:lnTo>
                      <a:pt x="154" y="140"/>
                    </a:lnTo>
                    <a:lnTo>
                      <a:pt x="90" y="128"/>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2" y="6"/>
                    </a:lnTo>
                    <a:lnTo>
                      <a:pt x="422" y="2"/>
                    </a:lnTo>
                    <a:lnTo>
                      <a:pt x="528" y="0"/>
                    </a:lnTo>
                    <a:lnTo>
                      <a:pt x="528" y="0"/>
                    </a:lnTo>
                    <a:lnTo>
                      <a:pt x="636" y="2"/>
                    </a:lnTo>
                    <a:lnTo>
                      <a:pt x="738" y="6"/>
                    </a:lnTo>
                    <a:lnTo>
                      <a:pt x="828" y="14"/>
                    </a:lnTo>
                    <a:lnTo>
                      <a:pt x="906" y="24"/>
                    </a:lnTo>
                    <a:lnTo>
                      <a:pt x="970" y="36"/>
                    </a:lnTo>
                    <a:lnTo>
                      <a:pt x="996" y="42"/>
                    </a:lnTo>
                    <a:lnTo>
                      <a:pt x="1018" y="50"/>
                    </a:lnTo>
                    <a:lnTo>
                      <a:pt x="1036" y="58"/>
                    </a:lnTo>
                    <a:lnTo>
                      <a:pt x="1050" y="66"/>
                    </a:lnTo>
                    <a:lnTo>
                      <a:pt x="1058" y="74"/>
                    </a:lnTo>
                    <a:lnTo>
                      <a:pt x="1060" y="78"/>
                    </a:lnTo>
                    <a:lnTo>
                      <a:pt x="1060" y="82"/>
                    </a:lnTo>
                    <a:lnTo>
                      <a:pt x="1060" y="82"/>
                    </a:lnTo>
                    <a:lnTo>
                      <a:pt x="1060" y="86"/>
                    </a:lnTo>
                    <a:lnTo>
                      <a:pt x="1058" y="90"/>
                    </a:lnTo>
                    <a:lnTo>
                      <a:pt x="1050" y="98"/>
                    </a:lnTo>
                    <a:lnTo>
                      <a:pt x="1036" y="106"/>
                    </a:lnTo>
                    <a:lnTo>
                      <a:pt x="1018" y="114"/>
                    </a:lnTo>
                    <a:lnTo>
                      <a:pt x="996" y="120"/>
                    </a:lnTo>
                    <a:lnTo>
                      <a:pt x="970" y="128"/>
                    </a:lnTo>
                    <a:lnTo>
                      <a:pt x="906" y="140"/>
                    </a:lnTo>
                    <a:lnTo>
                      <a:pt x="828" y="150"/>
                    </a:lnTo>
                    <a:lnTo>
                      <a:pt x="738" y="158"/>
                    </a:lnTo>
                    <a:lnTo>
                      <a:pt x="636" y="162"/>
                    </a:lnTo>
                    <a:lnTo>
                      <a:pt x="528" y="164"/>
                    </a:lnTo>
                    <a:close/>
                    <a:moveTo>
                      <a:pt x="528" y="0"/>
                    </a:moveTo>
                    <a:lnTo>
                      <a:pt x="528" y="0"/>
                    </a:lnTo>
                    <a:lnTo>
                      <a:pt x="422" y="2"/>
                    </a:lnTo>
                    <a:lnTo>
                      <a:pt x="322" y="6"/>
                    </a:lnTo>
                    <a:lnTo>
                      <a:pt x="232" y="14"/>
                    </a:lnTo>
                    <a:lnTo>
                      <a:pt x="154"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4" y="140"/>
                    </a:lnTo>
                    <a:lnTo>
                      <a:pt x="232" y="150"/>
                    </a:lnTo>
                    <a:lnTo>
                      <a:pt x="322" y="158"/>
                    </a:lnTo>
                    <a:lnTo>
                      <a:pt x="422" y="162"/>
                    </a:lnTo>
                    <a:lnTo>
                      <a:pt x="528" y="164"/>
                    </a:lnTo>
                    <a:lnTo>
                      <a:pt x="528" y="164"/>
                    </a:lnTo>
                    <a:lnTo>
                      <a:pt x="638" y="162"/>
                    </a:lnTo>
                    <a:lnTo>
                      <a:pt x="738" y="158"/>
                    </a:lnTo>
                    <a:lnTo>
                      <a:pt x="828" y="150"/>
                    </a:lnTo>
                    <a:lnTo>
                      <a:pt x="908" y="140"/>
                    </a:lnTo>
                    <a:lnTo>
                      <a:pt x="972" y="128"/>
                    </a:lnTo>
                    <a:lnTo>
                      <a:pt x="998" y="120"/>
                    </a:lnTo>
                    <a:lnTo>
                      <a:pt x="1020" y="114"/>
                    </a:lnTo>
                    <a:lnTo>
                      <a:pt x="1038" y="106"/>
                    </a:lnTo>
                    <a:lnTo>
                      <a:pt x="1052" y="98"/>
                    </a:lnTo>
                    <a:lnTo>
                      <a:pt x="1060" y="90"/>
                    </a:lnTo>
                    <a:lnTo>
                      <a:pt x="1062" y="86"/>
                    </a:lnTo>
                    <a:lnTo>
                      <a:pt x="1062" y="82"/>
                    </a:lnTo>
                    <a:lnTo>
                      <a:pt x="1062" y="82"/>
                    </a:lnTo>
                    <a:lnTo>
                      <a:pt x="1062" y="78"/>
                    </a:lnTo>
                    <a:lnTo>
                      <a:pt x="1060" y="74"/>
                    </a:lnTo>
                    <a:lnTo>
                      <a:pt x="1052" y="66"/>
                    </a:lnTo>
                    <a:lnTo>
                      <a:pt x="1038" y="58"/>
                    </a:lnTo>
                    <a:lnTo>
                      <a:pt x="1020" y="50"/>
                    </a:lnTo>
                    <a:lnTo>
                      <a:pt x="998" y="42"/>
                    </a:lnTo>
                    <a:lnTo>
                      <a:pt x="972" y="36"/>
                    </a:lnTo>
                    <a:lnTo>
                      <a:pt x="908" y="24"/>
                    </a:lnTo>
                    <a:lnTo>
                      <a:pt x="828" y="14"/>
                    </a:lnTo>
                    <a:lnTo>
                      <a:pt x="738" y="6"/>
                    </a:lnTo>
                    <a:lnTo>
                      <a:pt x="638" y="2"/>
                    </a:lnTo>
                    <a:lnTo>
                      <a:pt x="528"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1" name="Freeform 810"/>
              <p:cNvSpPr>
                <a:spLocks/>
              </p:cNvSpPr>
              <p:nvPr/>
            </p:nvSpPr>
            <p:spPr bwMode="auto">
              <a:xfrm>
                <a:off x="3205" y="3610"/>
                <a:ext cx="1058" cy="164"/>
              </a:xfrm>
              <a:custGeom>
                <a:avLst/>
                <a:gdLst>
                  <a:gd name="T0" fmla="*/ 526 w 1058"/>
                  <a:gd name="T1" fmla="*/ 164 h 164"/>
                  <a:gd name="T2" fmla="*/ 526 w 1058"/>
                  <a:gd name="T3" fmla="*/ 164 h 164"/>
                  <a:gd name="T4" fmla="*/ 420 w 1058"/>
                  <a:gd name="T5" fmla="*/ 162 h 164"/>
                  <a:gd name="T6" fmla="*/ 320 w 1058"/>
                  <a:gd name="T7" fmla="*/ 158 h 164"/>
                  <a:gd name="T8" fmla="*/ 230 w 1058"/>
                  <a:gd name="T9" fmla="*/ 150 h 164"/>
                  <a:gd name="T10" fmla="*/ 152 w 1058"/>
                  <a:gd name="T11" fmla="*/ 140 h 164"/>
                  <a:gd name="T12" fmla="*/ 88 w 1058"/>
                  <a:gd name="T13" fmla="*/ 128 h 164"/>
                  <a:gd name="T14" fmla="*/ 62 w 1058"/>
                  <a:gd name="T15" fmla="*/ 120 h 164"/>
                  <a:gd name="T16" fmla="*/ 40 w 1058"/>
                  <a:gd name="T17" fmla="*/ 114 h 164"/>
                  <a:gd name="T18" fmla="*/ 22 w 1058"/>
                  <a:gd name="T19" fmla="*/ 106 h 164"/>
                  <a:gd name="T20" fmla="*/ 10 w 1058"/>
                  <a:gd name="T21" fmla="*/ 98 h 164"/>
                  <a:gd name="T22" fmla="*/ 2 w 1058"/>
                  <a:gd name="T23" fmla="*/ 90 h 164"/>
                  <a:gd name="T24" fmla="*/ 0 w 1058"/>
                  <a:gd name="T25" fmla="*/ 86 h 164"/>
                  <a:gd name="T26" fmla="*/ 0 w 1058"/>
                  <a:gd name="T27" fmla="*/ 82 h 164"/>
                  <a:gd name="T28" fmla="*/ 0 w 1058"/>
                  <a:gd name="T29" fmla="*/ 82 h 164"/>
                  <a:gd name="T30" fmla="*/ 0 w 1058"/>
                  <a:gd name="T31" fmla="*/ 78 h 164"/>
                  <a:gd name="T32" fmla="*/ 2 w 1058"/>
                  <a:gd name="T33" fmla="*/ 74 h 164"/>
                  <a:gd name="T34" fmla="*/ 10 w 1058"/>
                  <a:gd name="T35" fmla="*/ 66 h 164"/>
                  <a:gd name="T36" fmla="*/ 22 w 1058"/>
                  <a:gd name="T37" fmla="*/ 58 h 164"/>
                  <a:gd name="T38" fmla="*/ 40 w 1058"/>
                  <a:gd name="T39" fmla="*/ 50 h 164"/>
                  <a:gd name="T40" fmla="*/ 62 w 1058"/>
                  <a:gd name="T41" fmla="*/ 42 h 164"/>
                  <a:gd name="T42" fmla="*/ 88 w 1058"/>
                  <a:gd name="T43" fmla="*/ 36 h 164"/>
                  <a:gd name="T44" fmla="*/ 152 w 1058"/>
                  <a:gd name="T45" fmla="*/ 24 h 164"/>
                  <a:gd name="T46" fmla="*/ 230 w 1058"/>
                  <a:gd name="T47" fmla="*/ 14 h 164"/>
                  <a:gd name="T48" fmla="*/ 320 w 1058"/>
                  <a:gd name="T49" fmla="*/ 6 h 164"/>
                  <a:gd name="T50" fmla="*/ 420 w 1058"/>
                  <a:gd name="T51" fmla="*/ 2 h 164"/>
                  <a:gd name="T52" fmla="*/ 526 w 1058"/>
                  <a:gd name="T53" fmla="*/ 0 h 164"/>
                  <a:gd name="T54" fmla="*/ 526 w 1058"/>
                  <a:gd name="T55" fmla="*/ 0 h 164"/>
                  <a:gd name="T56" fmla="*/ 634 w 1058"/>
                  <a:gd name="T57" fmla="*/ 2 h 164"/>
                  <a:gd name="T58" fmla="*/ 736 w 1058"/>
                  <a:gd name="T59" fmla="*/ 6 h 164"/>
                  <a:gd name="T60" fmla="*/ 826 w 1058"/>
                  <a:gd name="T61" fmla="*/ 14 h 164"/>
                  <a:gd name="T62" fmla="*/ 904 w 1058"/>
                  <a:gd name="T63" fmla="*/ 24 h 164"/>
                  <a:gd name="T64" fmla="*/ 968 w 1058"/>
                  <a:gd name="T65" fmla="*/ 36 h 164"/>
                  <a:gd name="T66" fmla="*/ 994 w 1058"/>
                  <a:gd name="T67" fmla="*/ 42 h 164"/>
                  <a:gd name="T68" fmla="*/ 1016 w 1058"/>
                  <a:gd name="T69" fmla="*/ 50 h 164"/>
                  <a:gd name="T70" fmla="*/ 1034 w 1058"/>
                  <a:gd name="T71" fmla="*/ 58 h 164"/>
                  <a:gd name="T72" fmla="*/ 1048 w 1058"/>
                  <a:gd name="T73" fmla="*/ 66 h 164"/>
                  <a:gd name="T74" fmla="*/ 1056 w 1058"/>
                  <a:gd name="T75" fmla="*/ 74 h 164"/>
                  <a:gd name="T76" fmla="*/ 1058 w 1058"/>
                  <a:gd name="T77" fmla="*/ 78 h 164"/>
                  <a:gd name="T78" fmla="*/ 1058 w 1058"/>
                  <a:gd name="T79" fmla="*/ 82 h 164"/>
                  <a:gd name="T80" fmla="*/ 1058 w 1058"/>
                  <a:gd name="T81" fmla="*/ 82 h 164"/>
                  <a:gd name="T82" fmla="*/ 1058 w 1058"/>
                  <a:gd name="T83" fmla="*/ 86 h 164"/>
                  <a:gd name="T84" fmla="*/ 1056 w 1058"/>
                  <a:gd name="T85" fmla="*/ 90 h 164"/>
                  <a:gd name="T86" fmla="*/ 1048 w 1058"/>
                  <a:gd name="T87" fmla="*/ 98 h 164"/>
                  <a:gd name="T88" fmla="*/ 1034 w 1058"/>
                  <a:gd name="T89" fmla="*/ 106 h 164"/>
                  <a:gd name="T90" fmla="*/ 1016 w 1058"/>
                  <a:gd name="T91" fmla="*/ 114 h 164"/>
                  <a:gd name="T92" fmla="*/ 994 w 1058"/>
                  <a:gd name="T93" fmla="*/ 120 h 164"/>
                  <a:gd name="T94" fmla="*/ 968 w 1058"/>
                  <a:gd name="T95" fmla="*/ 128 h 164"/>
                  <a:gd name="T96" fmla="*/ 904 w 1058"/>
                  <a:gd name="T97" fmla="*/ 140 h 164"/>
                  <a:gd name="T98" fmla="*/ 826 w 1058"/>
                  <a:gd name="T99" fmla="*/ 150 h 164"/>
                  <a:gd name="T100" fmla="*/ 736 w 1058"/>
                  <a:gd name="T101" fmla="*/ 158 h 164"/>
                  <a:gd name="T102" fmla="*/ 634 w 1058"/>
                  <a:gd name="T103" fmla="*/ 162 h 164"/>
                  <a:gd name="T104" fmla="*/ 526 w 1058"/>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164"/>
                    </a:moveTo>
                    <a:lnTo>
                      <a:pt x="526" y="164"/>
                    </a:lnTo>
                    <a:lnTo>
                      <a:pt x="420" y="162"/>
                    </a:lnTo>
                    <a:lnTo>
                      <a:pt x="320" y="158"/>
                    </a:lnTo>
                    <a:lnTo>
                      <a:pt x="230" y="150"/>
                    </a:lnTo>
                    <a:lnTo>
                      <a:pt x="152" y="140"/>
                    </a:lnTo>
                    <a:lnTo>
                      <a:pt x="88" y="128"/>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6"/>
                    </a:lnTo>
                    <a:lnTo>
                      <a:pt x="420" y="2"/>
                    </a:lnTo>
                    <a:lnTo>
                      <a:pt x="526" y="0"/>
                    </a:lnTo>
                    <a:lnTo>
                      <a:pt x="526" y="0"/>
                    </a:lnTo>
                    <a:lnTo>
                      <a:pt x="634" y="2"/>
                    </a:lnTo>
                    <a:lnTo>
                      <a:pt x="736" y="6"/>
                    </a:lnTo>
                    <a:lnTo>
                      <a:pt x="826" y="14"/>
                    </a:lnTo>
                    <a:lnTo>
                      <a:pt x="904" y="24"/>
                    </a:lnTo>
                    <a:lnTo>
                      <a:pt x="968" y="36"/>
                    </a:lnTo>
                    <a:lnTo>
                      <a:pt x="994" y="42"/>
                    </a:lnTo>
                    <a:lnTo>
                      <a:pt x="1016" y="50"/>
                    </a:lnTo>
                    <a:lnTo>
                      <a:pt x="1034" y="58"/>
                    </a:lnTo>
                    <a:lnTo>
                      <a:pt x="1048" y="66"/>
                    </a:lnTo>
                    <a:lnTo>
                      <a:pt x="1056" y="74"/>
                    </a:lnTo>
                    <a:lnTo>
                      <a:pt x="1058" y="78"/>
                    </a:lnTo>
                    <a:lnTo>
                      <a:pt x="1058" y="82"/>
                    </a:lnTo>
                    <a:lnTo>
                      <a:pt x="1058" y="82"/>
                    </a:lnTo>
                    <a:lnTo>
                      <a:pt x="1058" y="86"/>
                    </a:lnTo>
                    <a:lnTo>
                      <a:pt x="1056" y="90"/>
                    </a:lnTo>
                    <a:lnTo>
                      <a:pt x="1048" y="98"/>
                    </a:lnTo>
                    <a:lnTo>
                      <a:pt x="1034" y="106"/>
                    </a:lnTo>
                    <a:lnTo>
                      <a:pt x="1016" y="114"/>
                    </a:lnTo>
                    <a:lnTo>
                      <a:pt x="994" y="120"/>
                    </a:lnTo>
                    <a:lnTo>
                      <a:pt x="968" y="128"/>
                    </a:lnTo>
                    <a:lnTo>
                      <a:pt x="904" y="140"/>
                    </a:lnTo>
                    <a:lnTo>
                      <a:pt x="826" y="150"/>
                    </a:lnTo>
                    <a:lnTo>
                      <a:pt x="736" y="158"/>
                    </a:lnTo>
                    <a:lnTo>
                      <a:pt x="634" y="162"/>
                    </a:lnTo>
                    <a:lnTo>
                      <a:pt x="526"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2" name="Freeform 811"/>
              <p:cNvSpPr>
                <a:spLocks/>
              </p:cNvSpPr>
              <p:nvPr/>
            </p:nvSpPr>
            <p:spPr bwMode="auto">
              <a:xfrm>
                <a:off x="3203" y="3610"/>
                <a:ext cx="1062" cy="164"/>
              </a:xfrm>
              <a:custGeom>
                <a:avLst/>
                <a:gdLst>
                  <a:gd name="T0" fmla="*/ 528 w 1062"/>
                  <a:gd name="T1" fmla="*/ 0 h 164"/>
                  <a:gd name="T2" fmla="*/ 528 w 1062"/>
                  <a:gd name="T3" fmla="*/ 0 h 164"/>
                  <a:gd name="T4" fmla="*/ 422 w 1062"/>
                  <a:gd name="T5" fmla="*/ 2 h 164"/>
                  <a:gd name="T6" fmla="*/ 322 w 1062"/>
                  <a:gd name="T7" fmla="*/ 6 h 164"/>
                  <a:gd name="T8" fmla="*/ 232 w 1062"/>
                  <a:gd name="T9" fmla="*/ 14 h 164"/>
                  <a:gd name="T10" fmla="*/ 154 w 1062"/>
                  <a:gd name="T11" fmla="*/ 24 h 164"/>
                  <a:gd name="T12" fmla="*/ 88 w 1062"/>
                  <a:gd name="T13" fmla="*/ 36 h 164"/>
                  <a:gd name="T14" fmla="*/ 62 w 1062"/>
                  <a:gd name="T15" fmla="*/ 42 h 164"/>
                  <a:gd name="T16" fmla="*/ 40 w 1062"/>
                  <a:gd name="T17" fmla="*/ 50 h 164"/>
                  <a:gd name="T18" fmla="*/ 22 w 1062"/>
                  <a:gd name="T19" fmla="*/ 58 h 164"/>
                  <a:gd name="T20" fmla="*/ 10 w 1062"/>
                  <a:gd name="T21" fmla="*/ 66 h 164"/>
                  <a:gd name="T22" fmla="*/ 2 w 1062"/>
                  <a:gd name="T23" fmla="*/ 74 h 164"/>
                  <a:gd name="T24" fmla="*/ 0 w 1062"/>
                  <a:gd name="T25" fmla="*/ 78 h 164"/>
                  <a:gd name="T26" fmla="*/ 0 w 1062"/>
                  <a:gd name="T27" fmla="*/ 82 h 164"/>
                  <a:gd name="T28" fmla="*/ 0 w 1062"/>
                  <a:gd name="T29" fmla="*/ 82 h 164"/>
                  <a:gd name="T30" fmla="*/ 0 w 1062"/>
                  <a:gd name="T31" fmla="*/ 86 h 164"/>
                  <a:gd name="T32" fmla="*/ 2 w 1062"/>
                  <a:gd name="T33" fmla="*/ 90 h 164"/>
                  <a:gd name="T34" fmla="*/ 10 w 1062"/>
                  <a:gd name="T35" fmla="*/ 98 h 164"/>
                  <a:gd name="T36" fmla="*/ 22 w 1062"/>
                  <a:gd name="T37" fmla="*/ 106 h 164"/>
                  <a:gd name="T38" fmla="*/ 40 w 1062"/>
                  <a:gd name="T39" fmla="*/ 114 h 164"/>
                  <a:gd name="T40" fmla="*/ 62 w 1062"/>
                  <a:gd name="T41" fmla="*/ 120 h 164"/>
                  <a:gd name="T42" fmla="*/ 88 w 1062"/>
                  <a:gd name="T43" fmla="*/ 128 h 164"/>
                  <a:gd name="T44" fmla="*/ 154 w 1062"/>
                  <a:gd name="T45" fmla="*/ 140 h 164"/>
                  <a:gd name="T46" fmla="*/ 232 w 1062"/>
                  <a:gd name="T47" fmla="*/ 150 h 164"/>
                  <a:gd name="T48" fmla="*/ 322 w 1062"/>
                  <a:gd name="T49" fmla="*/ 158 h 164"/>
                  <a:gd name="T50" fmla="*/ 422 w 1062"/>
                  <a:gd name="T51" fmla="*/ 162 h 164"/>
                  <a:gd name="T52" fmla="*/ 528 w 1062"/>
                  <a:gd name="T53" fmla="*/ 164 h 164"/>
                  <a:gd name="T54" fmla="*/ 528 w 1062"/>
                  <a:gd name="T55" fmla="*/ 164 h 164"/>
                  <a:gd name="T56" fmla="*/ 638 w 1062"/>
                  <a:gd name="T57" fmla="*/ 162 h 164"/>
                  <a:gd name="T58" fmla="*/ 738 w 1062"/>
                  <a:gd name="T59" fmla="*/ 158 h 164"/>
                  <a:gd name="T60" fmla="*/ 828 w 1062"/>
                  <a:gd name="T61" fmla="*/ 150 h 164"/>
                  <a:gd name="T62" fmla="*/ 908 w 1062"/>
                  <a:gd name="T63" fmla="*/ 140 h 164"/>
                  <a:gd name="T64" fmla="*/ 972 w 1062"/>
                  <a:gd name="T65" fmla="*/ 128 h 164"/>
                  <a:gd name="T66" fmla="*/ 998 w 1062"/>
                  <a:gd name="T67" fmla="*/ 120 h 164"/>
                  <a:gd name="T68" fmla="*/ 1020 w 1062"/>
                  <a:gd name="T69" fmla="*/ 114 h 164"/>
                  <a:gd name="T70" fmla="*/ 1038 w 1062"/>
                  <a:gd name="T71" fmla="*/ 106 h 164"/>
                  <a:gd name="T72" fmla="*/ 1052 w 1062"/>
                  <a:gd name="T73" fmla="*/ 98 h 164"/>
                  <a:gd name="T74" fmla="*/ 1060 w 1062"/>
                  <a:gd name="T75" fmla="*/ 90 h 164"/>
                  <a:gd name="T76" fmla="*/ 1062 w 1062"/>
                  <a:gd name="T77" fmla="*/ 86 h 164"/>
                  <a:gd name="T78" fmla="*/ 1062 w 1062"/>
                  <a:gd name="T79" fmla="*/ 82 h 164"/>
                  <a:gd name="T80" fmla="*/ 1062 w 1062"/>
                  <a:gd name="T81" fmla="*/ 82 h 164"/>
                  <a:gd name="T82" fmla="*/ 1062 w 1062"/>
                  <a:gd name="T83" fmla="*/ 78 h 164"/>
                  <a:gd name="T84" fmla="*/ 1060 w 1062"/>
                  <a:gd name="T85" fmla="*/ 74 h 164"/>
                  <a:gd name="T86" fmla="*/ 1052 w 1062"/>
                  <a:gd name="T87" fmla="*/ 66 h 164"/>
                  <a:gd name="T88" fmla="*/ 1038 w 1062"/>
                  <a:gd name="T89" fmla="*/ 58 h 164"/>
                  <a:gd name="T90" fmla="*/ 1020 w 1062"/>
                  <a:gd name="T91" fmla="*/ 50 h 164"/>
                  <a:gd name="T92" fmla="*/ 998 w 1062"/>
                  <a:gd name="T93" fmla="*/ 42 h 164"/>
                  <a:gd name="T94" fmla="*/ 972 w 1062"/>
                  <a:gd name="T95" fmla="*/ 36 h 164"/>
                  <a:gd name="T96" fmla="*/ 908 w 1062"/>
                  <a:gd name="T97" fmla="*/ 24 h 164"/>
                  <a:gd name="T98" fmla="*/ 828 w 1062"/>
                  <a:gd name="T99" fmla="*/ 14 h 164"/>
                  <a:gd name="T100" fmla="*/ 738 w 1062"/>
                  <a:gd name="T101" fmla="*/ 6 h 164"/>
                  <a:gd name="T102" fmla="*/ 638 w 1062"/>
                  <a:gd name="T103" fmla="*/ 2 h 164"/>
                  <a:gd name="T104" fmla="*/ 528 w 1062"/>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2" h="164">
                    <a:moveTo>
                      <a:pt x="528" y="0"/>
                    </a:moveTo>
                    <a:lnTo>
                      <a:pt x="528" y="0"/>
                    </a:lnTo>
                    <a:lnTo>
                      <a:pt x="422" y="2"/>
                    </a:lnTo>
                    <a:lnTo>
                      <a:pt x="322" y="6"/>
                    </a:lnTo>
                    <a:lnTo>
                      <a:pt x="232" y="14"/>
                    </a:lnTo>
                    <a:lnTo>
                      <a:pt x="154"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4" y="140"/>
                    </a:lnTo>
                    <a:lnTo>
                      <a:pt x="232" y="150"/>
                    </a:lnTo>
                    <a:lnTo>
                      <a:pt x="322" y="158"/>
                    </a:lnTo>
                    <a:lnTo>
                      <a:pt x="422" y="162"/>
                    </a:lnTo>
                    <a:lnTo>
                      <a:pt x="528" y="164"/>
                    </a:lnTo>
                    <a:lnTo>
                      <a:pt x="528" y="164"/>
                    </a:lnTo>
                    <a:lnTo>
                      <a:pt x="638" y="162"/>
                    </a:lnTo>
                    <a:lnTo>
                      <a:pt x="738" y="158"/>
                    </a:lnTo>
                    <a:lnTo>
                      <a:pt x="828" y="150"/>
                    </a:lnTo>
                    <a:lnTo>
                      <a:pt x="908" y="140"/>
                    </a:lnTo>
                    <a:lnTo>
                      <a:pt x="972" y="128"/>
                    </a:lnTo>
                    <a:lnTo>
                      <a:pt x="998" y="120"/>
                    </a:lnTo>
                    <a:lnTo>
                      <a:pt x="1020" y="114"/>
                    </a:lnTo>
                    <a:lnTo>
                      <a:pt x="1038" y="106"/>
                    </a:lnTo>
                    <a:lnTo>
                      <a:pt x="1052" y="98"/>
                    </a:lnTo>
                    <a:lnTo>
                      <a:pt x="1060" y="90"/>
                    </a:lnTo>
                    <a:lnTo>
                      <a:pt x="1062" y="86"/>
                    </a:lnTo>
                    <a:lnTo>
                      <a:pt x="1062" y="82"/>
                    </a:lnTo>
                    <a:lnTo>
                      <a:pt x="1062" y="82"/>
                    </a:lnTo>
                    <a:lnTo>
                      <a:pt x="1062" y="78"/>
                    </a:lnTo>
                    <a:lnTo>
                      <a:pt x="1060" y="74"/>
                    </a:lnTo>
                    <a:lnTo>
                      <a:pt x="1052" y="66"/>
                    </a:lnTo>
                    <a:lnTo>
                      <a:pt x="1038" y="58"/>
                    </a:lnTo>
                    <a:lnTo>
                      <a:pt x="1020" y="50"/>
                    </a:lnTo>
                    <a:lnTo>
                      <a:pt x="998" y="42"/>
                    </a:lnTo>
                    <a:lnTo>
                      <a:pt x="972" y="36"/>
                    </a:lnTo>
                    <a:lnTo>
                      <a:pt x="908" y="24"/>
                    </a:lnTo>
                    <a:lnTo>
                      <a:pt x="828" y="14"/>
                    </a:lnTo>
                    <a:lnTo>
                      <a:pt x="738" y="6"/>
                    </a:lnTo>
                    <a:lnTo>
                      <a:pt x="638" y="2"/>
                    </a:lnTo>
                    <a:lnTo>
                      <a:pt x="5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3" name="Freeform 812"/>
              <p:cNvSpPr>
                <a:spLocks noEditPoints="1"/>
              </p:cNvSpPr>
              <p:nvPr/>
            </p:nvSpPr>
            <p:spPr bwMode="auto">
              <a:xfrm>
                <a:off x="3205" y="3610"/>
                <a:ext cx="1058" cy="164"/>
              </a:xfrm>
              <a:custGeom>
                <a:avLst/>
                <a:gdLst>
                  <a:gd name="T0" fmla="*/ 526 w 1058"/>
                  <a:gd name="T1" fmla="*/ 164 h 164"/>
                  <a:gd name="T2" fmla="*/ 322 w 1058"/>
                  <a:gd name="T3" fmla="*/ 158 h 164"/>
                  <a:gd name="T4" fmla="*/ 154 w 1058"/>
                  <a:gd name="T5" fmla="*/ 140 h 164"/>
                  <a:gd name="T6" fmla="*/ 64 w 1058"/>
                  <a:gd name="T7" fmla="*/ 120 h 164"/>
                  <a:gd name="T8" fmla="*/ 24 w 1058"/>
                  <a:gd name="T9" fmla="*/ 106 h 164"/>
                  <a:gd name="T10" fmla="*/ 4 w 1058"/>
                  <a:gd name="T11" fmla="*/ 90 h 164"/>
                  <a:gd name="T12" fmla="*/ 2 w 1058"/>
                  <a:gd name="T13" fmla="*/ 82 h 164"/>
                  <a:gd name="T14" fmla="*/ 2 w 1058"/>
                  <a:gd name="T15" fmla="*/ 78 h 164"/>
                  <a:gd name="T16" fmla="*/ 12 w 1058"/>
                  <a:gd name="T17" fmla="*/ 66 h 164"/>
                  <a:gd name="T18" fmla="*/ 42 w 1058"/>
                  <a:gd name="T19" fmla="*/ 50 h 164"/>
                  <a:gd name="T20" fmla="*/ 90 w 1058"/>
                  <a:gd name="T21" fmla="*/ 36 h 164"/>
                  <a:gd name="T22" fmla="*/ 232 w 1058"/>
                  <a:gd name="T23" fmla="*/ 14 h 164"/>
                  <a:gd name="T24" fmla="*/ 420 w 1058"/>
                  <a:gd name="T25" fmla="*/ 2 h 164"/>
                  <a:gd name="T26" fmla="*/ 526 w 1058"/>
                  <a:gd name="T27" fmla="*/ 0 h 164"/>
                  <a:gd name="T28" fmla="*/ 734 w 1058"/>
                  <a:gd name="T29" fmla="*/ 8 h 164"/>
                  <a:gd name="T30" fmla="*/ 902 w 1058"/>
                  <a:gd name="T31" fmla="*/ 24 h 164"/>
                  <a:gd name="T32" fmla="*/ 992 w 1058"/>
                  <a:gd name="T33" fmla="*/ 42 h 164"/>
                  <a:gd name="T34" fmla="*/ 1032 w 1058"/>
                  <a:gd name="T35" fmla="*/ 58 h 164"/>
                  <a:gd name="T36" fmla="*/ 1054 w 1058"/>
                  <a:gd name="T37" fmla="*/ 74 h 164"/>
                  <a:gd name="T38" fmla="*/ 1056 w 1058"/>
                  <a:gd name="T39" fmla="*/ 82 h 164"/>
                  <a:gd name="T40" fmla="*/ 1056 w 1058"/>
                  <a:gd name="T41" fmla="*/ 86 h 164"/>
                  <a:gd name="T42" fmla="*/ 1046 w 1058"/>
                  <a:gd name="T43" fmla="*/ 98 h 164"/>
                  <a:gd name="T44" fmla="*/ 1014 w 1058"/>
                  <a:gd name="T45" fmla="*/ 114 h 164"/>
                  <a:gd name="T46" fmla="*/ 966 w 1058"/>
                  <a:gd name="T47" fmla="*/ 126 h 164"/>
                  <a:gd name="T48" fmla="*/ 824 w 1058"/>
                  <a:gd name="T49" fmla="*/ 150 h 164"/>
                  <a:gd name="T50" fmla="*/ 634 w 1058"/>
                  <a:gd name="T51" fmla="*/ 162 h 164"/>
                  <a:gd name="T52" fmla="*/ 526 w 1058"/>
                  <a:gd name="T53" fmla="*/ 0 h 164"/>
                  <a:gd name="T54" fmla="*/ 420 w 1058"/>
                  <a:gd name="T55" fmla="*/ 2 h 164"/>
                  <a:gd name="T56" fmla="*/ 230 w 1058"/>
                  <a:gd name="T57" fmla="*/ 14 h 164"/>
                  <a:gd name="T58" fmla="*/ 88 w 1058"/>
                  <a:gd name="T59" fmla="*/ 36 h 164"/>
                  <a:gd name="T60" fmla="*/ 40 w 1058"/>
                  <a:gd name="T61" fmla="*/ 50 h 164"/>
                  <a:gd name="T62" fmla="*/ 10 w 1058"/>
                  <a:gd name="T63" fmla="*/ 66 h 164"/>
                  <a:gd name="T64" fmla="*/ 0 w 1058"/>
                  <a:gd name="T65" fmla="*/ 78 h 164"/>
                  <a:gd name="T66" fmla="*/ 0 w 1058"/>
                  <a:gd name="T67" fmla="*/ 82 h 164"/>
                  <a:gd name="T68" fmla="*/ 2 w 1058"/>
                  <a:gd name="T69" fmla="*/ 90 h 164"/>
                  <a:gd name="T70" fmla="*/ 22 w 1058"/>
                  <a:gd name="T71" fmla="*/ 106 h 164"/>
                  <a:gd name="T72" fmla="*/ 62 w 1058"/>
                  <a:gd name="T73" fmla="*/ 120 h 164"/>
                  <a:gd name="T74" fmla="*/ 152 w 1058"/>
                  <a:gd name="T75" fmla="*/ 140 h 164"/>
                  <a:gd name="T76" fmla="*/ 320 w 1058"/>
                  <a:gd name="T77" fmla="*/ 158 h 164"/>
                  <a:gd name="T78" fmla="*/ 526 w 1058"/>
                  <a:gd name="T79" fmla="*/ 164 h 164"/>
                  <a:gd name="T80" fmla="*/ 634 w 1058"/>
                  <a:gd name="T81" fmla="*/ 162 h 164"/>
                  <a:gd name="T82" fmla="*/ 826 w 1058"/>
                  <a:gd name="T83" fmla="*/ 150 h 164"/>
                  <a:gd name="T84" fmla="*/ 968 w 1058"/>
                  <a:gd name="T85" fmla="*/ 128 h 164"/>
                  <a:gd name="T86" fmla="*/ 1016 w 1058"/>
                  <a:gd name="T87" fmla="*/ 114 h 164"/>
                  <a:gd name="T88" fmla="*/ 1048 w 1058"/>
                  <a:gd name="T89" fmla="*/ 98 h 164"/>
                  <a:gd name="T90" fmla="*/ 1058 w 1058"/>
                  <a:gd name="T91" fmla="*/ 86 h 164"/>
                  <a:gd name="T92" fmla="*/ 1058 w 1058"/>
                  <a:gd name="T93" fmla="*/ 82 h 164"/>
                  <a:gd name="T94" fmla="*/ 1056 w 1058"/>
                  <a:gd name="T95" fmla="*/ 74 h 164"/>
                  <a:gd name="T96" fmla="*/ 1034 w 1058"/>
                  <a:gd name="T97" fmla="*/ 58 h 164"/>
                  <a:gd name="T98" fmla="*/ 994 w 1058"/>
                  <a:gd name="T99" fmla="*/ 42 h 164"/>
                  <a:gd name="T100" fmla="*/ 904 w 1058"/>
                  <a:gd name="T101" fmla="*/ 24 h 164"/>
                  <a:gd name="T102" fmla="*/ 736 w 1058"/>
                  <a:gd name="T103" fmla="*/ 6 h 164"/>
                  <a:gd name="T104" fmla="*/ 526 w 1058"/>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164"/>
                    </a:moveTo>
                    <a:lnTo>
                      <a:pt x="526" y="164"/>
                    </a:lnTo>
                    <a:lnTo>
                      <a:pt x="420" y="162"/>
                    </a:lnTo>
                    <a:lnTo>
                      <a:pt x="322" y="158"/>
                    </a:lnTo>
                    <a:lnTo>
                      <a:pt x="232" y="150"/>
                    </a:lnTo>
                    <a:lnTo>
                      <a:pt x="154" y="140"/>
                    </a:lnTo>
                    <a:lnTo>
                      <a:pt x="90" y="126"/>
                    </a:lnTo>
                    <a:lnTo>
                      <a:pt x="64" y="120"/>
                    </a:lnTo>
                    <a:lnTo>
                      <a:pt x="42" y="114"/>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2" y="8"/>
                    </a:lnTo>
                    <a:lnTo>
                      <a:pt x="420" y="2"/>
                    </a:lnTo>
                    <a:lnTo>
                      <a:pt x="526" y="0"/>
                    </a:lnTo>
                    <a:lnTo>
                      <a:pt x="526" y="0"/>
                    </a:lnTo>
                    <a:lnTo>
                      <a:pt x="634" y="2"/>
                    </a:lnTo>
                    <a:lnTo>
                      <a:pt x="734" y="8"/>
                    </a:lnTo>
                    <a:lnTo>
                      <a:pt x="824" y="14"/>
                    </a:lnTo>
                    <a:lnTo>
                      <a:pt x="902" y="24"/>
                    </a:lnTo>
                    <a:lnTo>
                      <a:pt x="966" y="36"/>
                    </a:lnTo>
                    <a:lnTo>
                      <a:pt x="992" y="42"/>
                    </a:lnTo>
                    <a:lnTo>
                      <a:pt x="1014" y="50"/>
                    </a:lnTo>
                    <a:lnTo>
                      <a:pt x="1032" y="58"/>
                    </a:lnTo>
                    <a:lnTo>
                      <a:pt x="1046" y="66"/>
                    </a:lnTo>
                    <a:lnTo>
                      <a:pt x="1054" y="74"/>
                    </a:lnTo>
                    <a:lnTo>
                      <a:pt x="1056" y="78"/>
                    </a:lnTo>
                    <a:lnTo>
                      <a:pt x="1056" y="82"/>
                    </a:lnTo>
                    <a:lnTo>
                      <a:pt x="1056" y="82"/>
                    </a:lnTo>
                    <a:lnTo>
                      <a:pt x="1056" y="86"/>
                    </a:lnTo>
                    <a:lnTo>
                      <a:pt x="1054" y="90"/>
                    </a:lnTo>
                    <a:lnTo>
                      <a:pt x="1046" y="98"/>
                    </a:lnTo>
                    <a:lnTo>
                      <a:pt x="1032" y="106"/>
                    </a:lnTo>
                    <a:lnTo>
                      <a:pt x="1014" y="114"/>
                    </a:lnTo>
                    <a:lnTo>
                      <a:pt x="992" y="120"/>
                    </a:lnTo>
                    <a:lnTo>
                      <a:pt x="966" y="126"/>
                    </a:lnTo>
                    <a:lnTo>
                      <a:pt x="902" y="140"/>
                    </a:lnTo>
                    <a:lnTo>
                      <a:pt x="824" y="150"/>
                    </a:lnTo>
                    <a:lnTo>
                      <a:pt x="734" y="158"/>
                    </a:lnTo>
                    <a:lnTo>
                      <a:pt x="634" y="162"/>
                    </a:lnTo>
                    <a:lnTo>
                      <a:pt x="526" y="164"/>
                    </a:lnTo>
                    <a:close/>
                    <a:moveTo>
                      <a:pt x="526" y="0"/>
                    </a:moveTo>
                    <a:lnTo>
                      <a:pt x="526" y="0"/>
                    </a:lnTo>
                    <a:lnTo>
                      <a:pt x="420"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2" y="140"/>
                    </a:lnTo>
                    <a:lnTo>
                      <a:pt x="230" y="150"/>
                    </a:lnTo>
                    <a:lnTo>
                      <a:pt x="320" y="158"/>
                    </a:lnTo>
                    <a:lnTo>
                      <a:pt x="420" y="162"/>
                    </a:lnTo>
                    <a:lnTo>
                      <a:pt x="526" y="164"/>
                    </a:lnTo>
                    <a:lnTo>
                      <a:pt x="526" y="164"/>
                    </a:lnTo>
                    <a:lnTo>
                      <a:pt x="634" y="162"/>
                    </a:lnTo>
                    <a:lnTo>
                      <a:pt x="736" y="158"/>
                    </a:lnTo>
                    <a:lnTo>
                      <a:pt x="826" y="150"/>
                    </a:lnTo>
                    <a:lnTo>
                      <a:pt x="904" y="140"/>
                    </a:lnTo>
                    <a:lnTo>
                      <a:pt x="968" y="128"/>
                    </a:lnTo>
                    <a:lnTo>
                      <a:pt x="994" y="120"/>
                    </a:lnTo>
                    <a:lnTo>
                      <a:pt x="1016" y="114"/>
                    </a:lnTo>
                    <a:lnTo>
                      <a:pt x="1034" y="106"/>
                    </a:lnTo>
                    <a:lnTo>
                      <a:pt x="1048" y="98"/>
                    </a:lnTo>
                    <a:lnTo>
                      <a:pt x="1056" y="90"/>
                    </a:lnTo>
                    <a:lnTo>
                      <a:pt x="1058" y="86"/>
                    </a:lnTo>
                    <a:lnTo>
                      <a:pt x="1058" y="82"/>
                    </a:lnTo>
                    <a:lnTo>
                      <a:pt x="1058" y="82"/>
                    </a:lnTo>
                    <a:lnTo>
                      <a:pt x="1058" y="78"/>
                    </a:lnTo>
                    <a:lnTo>
                      <a:pt x="1056" y="74"/>
                    </a:lnTo>
                    <a:lnTo>
                      <a:pt x="1048" y="66"/>
                    </a:lnTo>
                    <a:lnTo>
                      <a:pt x="1034" y="58"/>
                    </a:lnTo>
                    <a:lnTo>
                      <a:pt x="1016" y="50"/>
                    </a:lnTo>
                    <a:lnTo>
                      <a:pt x="994" y="42"/>
                    </a:lnTo>
                    <a:lnTo>
                      <a:pt x="968" y="36"/>
                    </a:lnTo>
                    <a:lnTo>
                      <a:pt x="904" y="24"/>
                    </a:lnTo>
                    <a:lnTo>
                      <a:pt x="826" y="14"/>
                    </a:lnTo>
                    <a:lnTo>
                      <a:pt x="736" y="6"/>
                    </a:lnTo>
                    <a:lnTo>
                      <a:pt x="634" y="2"/>
                    </a:lnTo>
                    <a:lnTo>
                      <a:pt x="52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4" name="Freeform 813"/>
              <p:cNvSpPr>
                <a:spLocks/>
              </p:cNvSpPr>
              <p:nvPr/>
            </p:nvSpPr>
            <p:spPr bwMode="auto">
              <a:xfrm>
                <a:off x="3207" y="3610"/>
                <a:ext cx="1054" cy="164"/>
              </a:xfrm>
              <a:custGeom>
                <a:avLst/>
                <a:gdLst>
                  <a:gd name="T0" fmla="*/ 524 w 1054"/>
                  <a:gd name="T1" fmla="*/ 164 h 164"/>
                  <a:gd name="T2" fmla="*/ 524 w 1054"/>
                  <a:gd name="T3" fmla="*/ 164 h 164"/>
                  <a:gd name="T4" fmla="*/ 418 w 1054"/>
                  <a:gd name="T5" fmla="*/ 162 h 164"/>
                  <a:gd name="T6" fmla="*/ 320 w 1054"/>
                  <a:gd name="T7" fmla="*/ 158 h 164"/>
                  <a:gd name="T8" fmla="*/ 230 w 1054"/>
                  <a:gd name="T9" fmla="*/ 150 h 164"/>
                  <a:gd name="T10" fmla="*/ 152 w 1054"/>
                  <a:gd name="T11" fmla="*/ 140 h 164"/>
                  <a:gd name="T12" fmla="*/ 88 w 1054"/>
                  <a:gd name="T13" fmla="*/ 126 h 164"/>
                  <a:gd name="T14" fmla="*/ 62 w 1054"/>
                  <a:gd name="T15" fmla="*/ 120 h 164"/>
                  <a:gd name="T16" fmla="*/ 40 w 1054"/>
                  <a:gd name="T17" fmla="*/ 114 h 164"/>
                  <a:gd name="T18" fmla="*/ 22 w 1054"/>
                  <a:gd name="T19" fmla="*/ 106 h 164"/>
                  <a:gd name="T20" fmla="*/ 10 w 1054"/>
                  <a:gd name="T21" fmla="*/ 98 h 164"/>
                  <a:gd name="T22" fmla="*/ 2 w 1054"/>
                  <a:gd name="T23" fmla="*/ 90 h 164"/>
                  <a:gd name="T24" fmla="*/ 0 w 1054"/>
                  <a:gd name="T25" fmla="*/ 86 h 164"/>
                  <a:gd name="T26" fmla="*/ 0 w 1054"/>
                  <a:gd name="T27" fmla="*/ 82 h 164"/>
                  <a:gd name="T28" fmla="*/ 0 w 1054"/>
                  <a:gd name="T29" fmla="*/ 82 h 164"/>
                  <a:gd name="T30" fmla="*/ 0 w 1054"/>
                  <a:gd name="T31" fmla="*/ 78 h 164"/>
                  <a:gd name="T32" fmla="*/ 2 w 1054"/>
                  <a:gd name="T33" fmla="*/ 74 h 164"/>
                  <a:gd name="T34" fmla="*/ 10 w 1054"/>
                  <a:gd name="T35" fmla="*/ 66 h 164"/>
                  <a:gd name="T36" fmla="*/ 22 w 1054"/>
                  <a:gd name="T37" fmla="*/ 58 h 164"/>
                  <a:gd name="T38" fmla="*/ 40 w 1054"/>
                  <a:gd name="T39" fmla="*/ 50 h 164"/>
                  <a:gd name="T40" fmla="*/ 62 w 1054"/>
                  <a:gd name="T41" fmla="*/ 42 h 164"/>
                  <a:gd name="T42" fmla="*/ 88 w 1054"/>
                  <a:gd name="T43" fmla="*/ 36 h 164"/>
                  <a:gd name="T44" fmla="*/ 152 w 1054"/>
                  <a:gd name="T45" fmla="*/ 24 h 164"/>
                  <a:gd name="T46" fmla="*/ 230 w 1054"/>
                  <a:gd name="T47" fmla="*/ 14 h 164"/>
                  <a:gd name="T48" fmla="*/ 320 w 1054"/>
                  <a:gd name="T49" fmla="*/ 8 h 164"/>
                  <a:gd name="T50" fmla="*/ 418 w 1054"/>
                  <a:gd name="T51" fmla="*/ 2 h 164"/>
                  <a:gd name="T52" fmla="*/ 524 w 1054"/>
                  <a:gd name="T53" fmla="*/ 0 h 164"/>
                  <a:gd name="T54" fmla="*/ 524 w 1054"/>
                  <a:gd name="T55" fmla="*/ 0 h 164"/>
                  <a:gd name="T56" fmla="*/ 632 w 1054"/>
                  <a:gd name="T57" fmla="*/ 2 h 164"/>
                  <a:gd name="T58" fmla="*/ 732 w 1054"/>
                  <a:gd name="T59" fmla="*/ 8 h 164"/>
                  <a:gd name="T60" fmla="*/ 822 w 1054"/>
                  <a:gd name="T61" fmla="*/ 14 h 164"/>
                  <a:gd name="T62" fmla="*/ 900 w 1054"/>
                  <a:gd name="T63" fmla="*/ 24 h 164"/>
                  <a:gd name="T64" fmla="*/ 964 w 1054"/>
                  <a:gd name="T65" fmla="*/ 36 h 164"/>
                  <a:gd name="T66" fmla="*/ 990 w 1054"/>
                  <a:gd name="T67" fmla="*/ 42 h 164"/>
                  <a:gd name="T68" fmla="*/ 1012 w 1054"/>
                  <a:gd name="T69" fmla="*/ 50 h 164"/>
                  <a:gd name="T70" fmla="*/ 1030 w 1054"/>
                  <a:gd name="T71" fmla="*/ 58 h 164"/>
                  <a:gd name="T72" fmla="*/ 1044 w 1054"/>
                  <a:gd name="T73" fmla="*/ 66 h 164"/>
                  <a:gd name="T74" fmla="*/ 1052 w 1054"/>
                  <a:gd name="T75" fmla="*/ 74 h 164"/>
                  <a:gd name="T76" fmla="*/ 1054 w 1054"/>
                  <a:gd name="T77" fmla="*/ 78 h 164"/>
                  <a:gd name="T78" fmla="*/ 1054 w 1054"/>
                  <a:gd name="T79" fmla="*/ 82 h 164"/>
                  <a:gd name="T80" fmla="*/ 1054 w 1054"/>
                  <a:gd name="T81" fmla="*/ 82 h 164"/>
                  <a:gd name="T82" fmla="*/ 1054 w 1054"/>
                  <a:gd name="T83" fmla="*/ 86 h 164"/>
                  <a:gd name="T84" fmla="*/ 1052 w 1054"/>
                  <a:gd name="T85" fmla="*/ 90 h 164"/>
                  <a:gd name="T86" fmla="*/ 1044 w 1054"/>
                  <a:gd name="T87" fmla="*/ 98 h 164"/>
                  <a:gd name="T88" fmla="*/ 1030 w 1054"/>
                  <a:gd name="T89" fmla="*/ 106 h 164"/>
                  <a:gd name="T90" fmla="*/ 1012 w 1054"/>
                  <a:gd name="T91" fmla="*/ 114 h 164"/>
                  <a:gd name="T92" fmla="*/ 990 w 1054"/>
                  <a:gd name="T93" fmla="*/ 120 h 164"/>
                  <a:gd name="T94" fmla="*/ 964 w 1054"/>
                  <a:gd name="T95" fmla="*/ 126 h 164"/>
                  <a:gd name="T96" fmla="*/ 900 w 1054"/>
                  <a:gd name="T97" fmla="*/ 140 h 164"/>
                  <a:gd name="T98" fmla="*/ 822 w 1054"/>
                  <a:gd name="T99" fmla="*/ 150 h 164"/>
                  <a:gd name="T100" fmla="*/ 732 w 1054"/>
                  <a:gd name="T101" fmla="*/ 158 h 164"/>
                  <a:gd name="T102" fmla="*/ 632 w 1054"/>
                  <a:gd name="T103" fmla="*/ 162 h 164"/>
                  <a:gd name="T104" fmla="*/ 524 w 1054"/>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164"/>
                    </a:moveTo>
                    <a:lnTo>
                      <a:pt x="524" y="164"/>
                    </a:lnTo>
                    <a:lnTo>
                      <a:pt x="418" y="162"/>
                    </a:lnTo>
                    <a:lnTo>
                      <a:pt x="320" y="158"/>
                    </a:lnTo>
                    <a:lnTo>
                      <a:pt x="230" y="150"/>
                    </a:lnTo>
                    <a:lnTo>
                      <a:pt x="152" y="140"/>
                    </a:lnTo>
                    <a:lnTo>
                      <a:pt x="88" y="126"/>
                    </a:lnTo>
                    <a:lnTo>
                      <a:pt x="62" y="120"/>
                    </a:lnTo>
                    <a:lnTo>
                      <a:pt x="40" y="114"/>
                    </a:lnTo>
                    <a:lnTo>
                      <a:pt x="22" y="106"/>
                    </a:lnTo>
                    <a:lnTo>
                      <a:pt x="10" y="98"/>
                    </a:lnTo>
                    <a:lnTo>
                      <a:pt x="2" y="90"/>
                    </a:lnTo>
                    <a:lnTo>
                      <a:pt x="0" y="86"/>
                    </a:lnTo>
                    <a:lnTo>
                      <a:pt x="0" y="82"/>
                    </a:lnTo>
                    <a:lnTo>
                      <a:pt x="0" y="82"/>
                    </a:lnTo>
                    <a:lnTo>
                      <a:pt x="0" y="78"/>
                    </a:lnTo>
                    <a:lnTo>
                      <a:pt x="2" y="74"/>
                    </a:lnTo>
                    <a:lnTo>
                      <a:pt x="10" y="66"/>
                    </a:lnTo>
                    <a:lnTo>
                      <a:pt x="22" y="58"/>
                    </a:lnTo>
                    <a:lnTo>
                      <a:pt x="40" y="50"/>
                    </a:lnTo>
                    <a:lnTo>
                      <a:pt x="62" y="42"/>
                    </a:lnTo>
                    <a:lnTo>
                      <a:pt x="88" y="36"/>
                    </a:lnTo>
                    <a:lnTo>
                      <a:pt x="152" y="24"/>
                    </a:lnTo>
                    <a:lnTo>
                      <a:pt x="230" y="14"/>
                    </a:lnTo>
                    <a:lnTo>
                      <a:pt x="320" y="8"/>
                    </a:lnTo>
                    <a:lnTo>
                      <a:pt x="418" y="2"/>
                    </a:lnTo>
                    <a:lnTo>
                      <a:pt x="524" y="0"/>
                    </a:lnTo>
                    <a:lnTo>
                      <a:pt x="524" y="0"/>
                    </a:lnTo>
                    <a:lnTo>
                      <a:pt x="632" y="2"/>
                    </a:lnTo>
                    <a:lnTo>
                      <a:pt x="732" y="8"/>
                    </a:lnTo>
                    <a:lnTo>
                      <a:pt x="822" y="14"/>
                    </a:lnTo>
                    <a:lnTo>
                      <a:pt x="900" y="24"/>
                    </a:lnTo>
                    <a:lnTo>
                      <a:pt x="964" y="36"/>
                    </a:lnTo>
                    <a:lnTo>
                      <a:pt x="990" y="42"/>
                    </a:lnTo>
                    <a:lnTo>
                      <a:pt x="1012"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2" y="114"/>
                    </a:lnTo>
                    <a:lnTo>
                      <a:pt x="990" y="120"/>
                    </a:lnTo>
                    <a:lnTo>
                      <a:pt x="964" y="126"/>
                    </a:lnTo>
                    <a:lnTo>
                      <a:pt x="900" y="140"/>
                    </a:lnTo>
                    <a:lnTo>
                      <a:pt x="822" y="150"/>
                    </a:lnTo>
                    <a:lnTo>
                      <a:pt x="732" y="158"/>
                    </a:lnTo>
                    <a:lnTo>
                      <a:pt x="632" y="162"/>
                    </a:lnTo>
                    <a:lnTo>
                      <a:pt x="524"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5" name="Freeform 814"/>
              <p:cNvSpPr>
                <a:spLocks/>
              </p:cNvSpPr>
              <p:nvPr/>
            </p:nvSpPr>
            <p:spPr bwMode="auto">
              <a:xfrm>
                <a:off x="3205" y="3610"/>
                <a:ext cx="1058" cy="164"/>
              </a:xfrm>
              <a:custGeom>
                <a:avLst/>
                <a:gdLst>
                  <a:gd name="T0" fmla="*/ 526 w 1058"/>
                  <a:gd name="T1" fmla="*/ 0 h 164"/>
                  <a:gd name="T2" fmla="*/ 526 w 1058"/>
                  <a:gd name="T3" fmla="*/ 0 h 164"/>
                  <a:gd name="T4" fmla="*/ 420 w 1058"/>
                  <a:gd name="T5" fmla="*/ 2 h 164"/>
                  <a:gd name="T6" fmla="*/ 320 w 1058"/>
                  <a:gd name="T7" fmla="*/ 6 h 164"/>
                  <a:gd name="T8" fmla="*/ 230 w 1058"/>
                  <a:gd name="T9" fmla="*/ 14 h 164"/>
                  <a:gd name="T10" fmla="*/ 152 w 1058"/>
                  <a:gd name="T11" fmla="*/ 24 h 164"/>
                  <a:gd name="T12" fmla="*/ 88 w 1058"/>
                  <a:gd name="T13" fmla="*/ 36 h 164"/>
                  <a:gd name="T14" fmla="*/ 62 w 1058"/>
                  <a:gd name="T15" fmla="*/ 42 h 164"/>
                  <a:gd name="T16" fmla="*/ 40 w 1058"/>
                  <a:gd name="T17" fmla="*/ 50 h 164"/>
                  <a:gd name="T18" fmla="*/ 22 w 1058"/>
                  <a:gd name="T19" fmla="*/ 58 h 164"/>
                  <a:gd name="T20" fmla="*/ 10 w 1058"/>
                  <a:gd name="T21" fmla="*/ 66 h 164"/>
                  <a:gd name="T22" fmla="*/ 2 w 1058"/>
                  <a:gd name="T23" fmla="*/ 74 h 164"/>
                  <a:gd name="T24" fmla="*/ 0 w 1058"/>
                  <a:gd name="T25" fmla="*/ 78 h 164"/>
                  <a:gd name="T26" fmla="*/ 0 w 1058"/>
                  <a:gd name="T27" fmla="*/ 82 h 164"/>
                  <a:gd name="T28" fmla="*/ 0 w 1058"/>
                  <a:gd name="T29" fmla="*/ 82 h 164"/>
                  <a:gd name="T30" fmla="*/ 0 w 1058"/>
                  <a:gd name="T31" fmla="*/ 86 h 164"/>
                  <a:gd name="T32" fmla="*/ 2 w 1058"/>
                  <a:gd name="T33" fmla="*/ 90 h 164"/>
                  <a:gd name="T34" fmla="*/ 10 w 1058"/>
                  <a:gd name="T35" fmla="*/ 98 h 164"/>
                  <a:gd name="T36" fmla="*/ 22 w 1058"/>
                  <a:gd name="T37" fmla="*/ 106 h 164"/>
                  <a:gd name="T38" fmla="*/ 40 w 1058"/>
                  <a:gd name="T39" fmla="*/ 114 h 164"/>
                  <a:gd name="T40" fmla="*/ 62 w 1058"/>
                  <a:gd name="T41" fmla="*/ 120 h 164"/>
                  <a:gd name="T42" fmla="*/ 88 w 1058"/>
                  <a:gd name="T43" fmla="*/ 128 h 164"/>
                  <a:gd name="T44" fmla="*/ 152 w 1058"/>
                  <a:gd name="T45" fmla="*/ 140 h 164"/>
                  <a:gd name="T46" fmla="*/ 230 w 1058"/>
                  <a:gd name="T47" fmla="*/ 150 h 164"/>
                  <a:gd name="T48" fmla="*/ 320 w 1058"/>
                  <a:gd name="T49" fmla="*/ 158 h 164"/>
                  <a:gd name="T50" fmla="*/ 420 w 1058"/>
                  <a:gd name="T51" fmla="*/ 162 h 164"/>
                  <a:gd name="T52" fmla="*/ 526 w 1058"/>
                  <a:gd name="T53" fmla="*/ 164 h 164"/>
                  <a:gd name="T54" fmla="*/ 526 w 1058"/>
                  <a:gd name="T55" fmla="*/ 164 h 164"/>
                  <a:gd name="T56" fmla="*/ 634 w 1058"/>
                  <a:gd name="T57" fmla="*/ 162 h 164"/>
                  <a:gd name="T58" fmla="*/ 736 w 1058"/>
                  <a:gd name="T59" fmla="*/ 158 h 164"/>
                  <a:gd name="T60" fmla="*/ 826 w 1058"/>
                  <a:gd name="T61" fmla="*/ 150 h 164"/>
                  <a:gd name="T62" fmla="*/ 904 w 1058"/>
                  <a:gd name="T63" fmla="*/ 140 h 164"/>
                  <a:gd name="T64" fmla="*/ 968 w 1058"/>
                  <a:gd name="T65" fmla="*/ 128 h 164"/>
                  <a:gd name="T66" fmla="*/ 994 w 1058"/>
                  <a:gd name="T67" fmla="*/ 120 h 164"/>
                  <a:gd name="T68" fmla="*/ 1016 w 1058"/>
                  <a:gd name="T69" fmla="*/ 114 h 164"/>
                  <a:gd name="T70" fmla="*/ 1034 w 1058"/>
                  <a:gd name="T71" fmla="*/ 106 h 164"/>
                  <a:gd name="T72" fmla="*/ 1048 w 1058"/>
                  <a:gd name="T73" fmla="*/ 98 h 164"/>
                  <a:gd name="T74" fmla="*/ 1056 w 1058"/>
                  <a:gd name="T75" fmla="*/ 90 h 164"/>
                  <a:gd name="T76" fmla="*/ 1058 w 1058"/>
                  <a:gd name="T77" fmla="*/ 86 h 164"/>
                  <a:gd name="T78" fmla="*/ 1058 w 1058"/>
                  <a:gd name="T79" fmla="*/ 82 h 164"/>
                  <a:gd name="T80" fmla="*/ 1058 w 1058"/>
                  <a:gd name="T81" fmla="*/ 82 h 164"/>
                  <a:gd name="T82" fmla="*/ 1058 w 1058"/>
                  <a:gd name="T83" fmla="*/ 78 h 164"/>
                  <a:gd name="T84" fmla="*/ 1056 w 1058"/>
                  <a:gd name="T85" fmla="*/ 74 h 164"/>
                  <a:gd name="T86" fmla="*/ 1048 w 1058"/>
                  <a:gd name="T87" fmla="*/ 66 h 164"/>
                  <a:gd name="T88" fmla="*/ 1034 w 1058"/>
                  <a:gd name="T89" fmla="*/ 58 h 164"/>
                  <a:gd name="T90" fmla="*/ 1016 w 1058"/>
                  <a:gd name="T91" fmla="*/ 50 h 164"/>
                  <a:gd name="T92" fmla="*/ 994 w 1058"/>
                  <a:gd name="T93" fmla="*/ 42 h 164"/>
                  <a:gd name="T94" fmla="*/ 968 w 1058"/>
                  <a:gd name="T95" fmla="*/ 36 h 164"/>
                  <a:gd name="T96" fmla="*/ 904 w 1058"/>
                  <a:gd name="T97" fmla="*/ 24 h 164"/>
                  <a:gd name="T98" fmla="*/ 826 w 1058"/>
                  <a:gd name="T99" fmla="*/ 14 h 164"/>
                  <a:gd name="T100" fmla="*/ 736 w 1058"/>
                  <a:gd name="T101" fmla="*/ 6 h 164"/>
                  <a:gd name="T102" fmla="*/ 634 w 1058"/>
                  <a:gd name="T103" fmla="*/ 2 h 164"/>
                  <a:gd name="T104" fmla="*/ 526 w 1058"/>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4">
                    <a:moveTo>
                      <a:pt x="526" y="0"/>
                    </a:moveTo>
                    <a:lnTo>
                      <a:pt x="526" y="0"/>
                    </a:lnTo>
                    <a:lnTo>
                      <a:pt x="420" y="2"/>
                    </a:lnTo>
                    <a:lnTo>
                      <a:pt x="320" y="6"/>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8"/>
                    </a:lnTo>
                    <a:lnTo>
                      <a:pt x="152" y="140"/>
                    </a:lnTo>
                    <a:lnTo>
                      <a:pt x="230" y="150"/>
                    </a:lnTo>
                    <a:lnTo>
                      <a:pt x="320" y="158"/>
                    </a:lnTo>
                    <a:lnTo>
                      <a:pt x="420" y="162"/>
                    </a:lnTo>
                    <a:lnTo>
                      <a:pt x="526" y="164"/>
                    </a:lnTo>
                    <a:lnTo>
                      <a:pt x="526" y="164"/>
                    </a:lnTo>
                    <a:lnTo>
                      <a:pt x="634" y="162"/>
                    </a:lnTo>
                    <a:lnTo>
                      <a:pt x="736" y="158"/>
                    </a:lnTo>
                    <a:lnTo>
                      <a:pt x="826" y="150"/>
                    </a:lnTo>
                    <a:lnTo>
                      <a:pt x="904" y="140"/>
                    </a:lnTo>
                    <a:lnTo>
                      <a:pt x="968" y="128"/>
                    </a:lnTo>
                    <a:lnTo>
                      <a:pt x="994" y="120"/>
                    </a:lnTo>
                    <a:lnTo>
                      <a:pt x="1016" y="114"/>
                    </a:lnTo>
                    <a:lnTo>
                      <a:pt x="1034" y="106"/>
                    </a:lnTo>
                    <a:lnTo>
                      <a:pt x="1048" y="98"/>
                    </a:lnTo>
                    <a:lnTo>
                      <a:pt x="1056" y="90"/>
                    </a:lnTo>
                    <a:lnTo>
                      <a:pt x="1058" y="86"/>
                    </a:lnTo>
                    <a:lnTo>
                      <a:pt x="1058" y="82"/>
                    </a:lnTo>
                    <a:lnTo>
                      <a:pt x="1058" y="82"/>
                    </a:lnTo>
                    <a:lnTo>
                      <a:pt x="1058" y="78"/>
                    </a:lnTo>
                    <a:lnTo>
                      <a:pt x="1056" y="74"/>
                    </a:lnTo>
                    <a:lnTo>
                      <a:pt x="1048" y="66"/>
                    </a:lnTo>
                    <a:lnTo>
                      <a:pt x="1034" y="58"/>
                    </a:lnTo>
                    <a:lnTo>
                      <a:pt x="1016" y="50"/>
                    </a:lnTo>
                    <a:lnTo>
                      <a:pt x="994" y="42"/>
                    </a:lnTo>
                    <a:lnTo>
                      <a:pt x="968" y="36"/>
                    </a:lnTo>
                    <a:lnTo>
                      <a:pt x="904" y="24"/>
                    </a:lnTo>
                    <a:lnTo>
                      <a:pt x="826" y="14"/>
                    </a:lnTo>
                    <a:lnTo>
                      <a:pt x="736" y="6"/>
                    </a:lnTo>
                    <a:lnTo>
                      <a:pt x="634" y="2"/>
                    </a:lnTo>
                    <a:lnTo>
                      <a:pt x="5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6" name="Freeform 815"/>
              <p:cNvSpPr>
                <a:spLocks noEditPoints="1"/>
              </p:cNvSpPr>
              <p:nvPr/>
            </p:nvSpPr>
            <p:spPr bwMode="auto">
              <a:xfrm>
                <a:off x="3207" y="3610"/>
                <a:ext cx="1054" cy="164"/>
              </a:xfrm>
              <a:custGeom>
                <a:avLst/>
                <a:gdLst>
                  <a:gd name="T0" fmla="*/ 524 w 1054"/>
                  <a:gd name="T1" fmla="*/ 164 h 164"/>
                  <a:gd name="T2" fmla="*/ 320 w 1054"/>
                  <a:gd name="T3" fmla="*/ 158 h 164"/>
                  <a:gd name="T4" fmla="*/ 154 w 1054"/>
                  <a:gd name="T5" fmla="*/ 138 h 164"/>
                  <a:gd name="T6" fmla="*/ 64 w 1054"/>
                  <a:gd name="T7" fmla="*/ 120 h 164"/>
                  <a:gd name="T8" fmla="*/ 24 w 1054"/>
                  <a:gd name="T9" fmla="*/ 106 h 164"/>
                  <a:gd name="T10" fmla="*/ 4 w 1054"/>
                  <a:gd name="T11" fmla="*/ 90 h 164"/>
                  <a:gd name="T12" fmla="*/ 2 w 1054"/>
                  <a:gd name="T13" fmla="*/ 82 h 164"/>
                  <a:gd name="T14" fmla="*/ 2 w 1054"/>
                  <a:gd name="T15" fmla="*/ 78 h 164"/>
                  <a:gd name="T16" fmla="*/ 12 w 1054"/>
                  <a:gd name="T17" fmla="*/ 66 h 164"/>
                  <a:gd name="T18" fmla="*/ 42 w 1054"/>
                  <a:gd name="T19" fmla="*/ 50 h 164"/>
                  <a:gd name="T20" fmla="*/ 90 w 1054"/>
                  <a:gd name="T21" fmla="*/ 36 h 164"/>
                  <a:gd name="T22" fmla="*/ 232 w 1054"/>
                  <a:gd name="T23" fmla="*/ 14 h 164"/>
                  <a:gd name="T24" fmla="*/ 418 w 1054"/>
                  <a:gd name="T25" fmla="*/ 2 h 164"/>
                  <a:gd name="T26" fmla="*/ 524 w 1054"/>
                  <a:gd name="T27" fmla="*/ 2 h 164"/>
                  <a:gd name="T28" fmla="*/ 732 w 1054"/>
                  <a:gd name="T29" fmla="*/ 8 h 164"/>
                  <a:gd name="T30" fmla="*/ 898 w 1054"/>
                  <a:gd name="T31" fmla="*/ 24 h 164"/>
                  <a:gd name="T32" fmla="*/ 988 w 1054"/>
                  <a:gd name="T33" fmla="*/ 42 h 164"/>
                  <a:gd name="T34" fmla="*/ 1028 w 1054"/>
                  <a:gd name="T35" fmla="*/ 58 h 164"/>
                  <a:gd name="T36" fmla="*/ 1050 w 1054"/>
                  <a:gd name="T37" fmla="*/ 74 h 164"/>
                  <a:gd name="T38" fmla="*/ 1052 w 1054"/>
                  <a:gd name="T39" fmla="*/ 82 h 164"/>
                  <a:gd name="T40" fmla="*/ 1052 w 1054"/>
                  <a:gd name="T41" fmla="*/ 86 h 164"/>
                  <a:gd name="T42" fmla="*/ 1042 w 1054"/>
                  <a:gd name="T43" fmla="*/ 98 h 164"/>
                  <a:gd name="T44" fmla="*/ 1010 w 1054"/>
                  <a:gd name="T45" fmla="*/ 112 h 164"/>
                  <a:gd name="T46" fmla="*/ 962 w 1054"/>
                  <a:gd name="T47" fmla="*/ 126 h 164"/>
                  <a:gd name="T48" fmla="*/ 822 w 1054"/>
                  <a:gd name="T49" fmla="*/ 150 h 164"/>
                  <a:gd name="T50" fmla="*/ 632 w 1054"/>
                  <a:gd name="T51" fmla="*/ 162 h 164"/>
                  <a:gd name="T52" fmla="*/ 524 w 1054"/>
                  <a:gd name="T53" fmla="*/ 0 h 164"/>
                  <a:gd name="T54" fmla="*/ 418 w 1054"/>
                  <a:gd name="T55" fmla="*/ 2 h 164"/>
                  <a:gd name="T56" fmla="*/ 230 w 1054"/>
                  <a:gd name="T57" fmla="*/ 14 h 164"/>
                  <a:gd name="T58" fmla="*/ 88 w 1054"/>
                  <a:gd name="T59" fmla="*/ 36 h 164"/>
                  <a:gd name="T60" fmla="*/ 40 w 1054"/>
                  <a:gd name="T61" fmla="*/ 50 h 164"/>
                  <a:gd name="T62" fmla="*/ 10 w 1054"/>
                  <a:gd name="T63" fmla="*/ 66 h 164"/>
                  <a:gd name="T64" fmla="*/ 0 w 1054"/>
                  <a:gd name="T65" fmla="*/ 78 h 164"/>
                  <a:gd name="T66" fmla="*/ 0 w 1054"/>
                  <a:gd name="T67" fmla="*/ 82 h 164"/>
                  <a:gd name="T68" fmla="*/ 2 w 1054"/>
                  <a:gd name="T69" fmla="*/ 90 h 164"/>
                  <a:gd name="T70" fmla="*/ 22 w 1054"/>
                  <a:gd name="T71" fmla="*/ 106 h 164"/>
                  <a:gd name="T72" fmla="*/ 62 w 1054"/>
                  <a:gd name="T73" fmla="*/ 120 h 164"/>
                  <a:gd name="T74" fmla="*/ 152 w 1054"/>
                  <a:gd name="T75" fmla="*/ 140 h 164"/>
                  <a:gd name="T76" fmla="*/ 320 w 1054"/>
                  <a:gd name="T77" fmla="*/ 158 h 164"/>
                  <a:gd name="T78" fmla="*/ 524 w 1054"/>
                  <a:gd name="T79" fmla="*/ 164 h 164"/>
                  <a:gd name="T80" fmla="*/ 632 w 1054"/>
                  <a:gd name="T81" fmla="*/ 162 h 164"/>
                  <a:gd name="T82" fmla="*/ 822 w 1054"/>
                  <a:gd name="T83" fmla="*/ 150 h 164"/>
                  <a:gd name="T84" fmla="*/ 964 w 1054"/>
                  <a:gd name="T85" fmla="*/ 126 h 164"/>
                  <a:gd name="T86" fmla="*/ 1012 w 1054"/>
                  <a:gd name="T87" fmla="*/ 114 h 164"/>
                  <a:gd name="T88" fmla="*/ 1044 w 1054"/>
                  <a:gd name="T89" fmla="*/ 98 h 164"/>
                  <a:gd name="T90" fmla="*/ 1054 w 1054"/>
                  <a:gd name="T91" fmla="*/ 86 h 164"/>
                  <a:gd name="T92" fmla="*/ 1054 w 1054"/>
                  <a:gd name="T93" fmla="*/ 82 h 164"/>
                  <a:gd name="T94" fmla="*/ 1052 w 1054"/>
                  <a:gd name="T95" fmla="*/ 74 h 164"/>
                  <a:gd name="T96" fmla="*/ 1030 w 1054"/>
                  <a:gd name="T97" fmla="*/ 58 h 164"/>
                  <a:gd name="T98" fmla="*/ 990 w 1054"/>
                  <a:gd name="T99" fmla="*/ 42 h 164"/>
                  <a:gd name="T100" fmla="*/ 900 w 1054"/>
                  <a:gd name="T101" fmla="*/ 24 h 164"/>
                  <a:gd name="T102" fmla="*/ 732 w 1054"/>
                  <a:gd name="T103" fmla="*/ 8 h 164"/>
                  <a:gd name="T104" fmla="*/ 524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164"/>
                    </a:moveTo>
                    <a:lnTo>
                      <a:pt x="524" y="164"/>
                    </a:lnTo>
                    <a:lnTo>
                      <a:pt x="418" y="162"/>
                    </a:lnTo>
                    <a:lnTo>
                      <a:pt x="320" y="158"/>
                    </a:lnTo>
                    <a:lnTo>
                      <a:pt x="232" y="150"/>
                    </a:lnTo>
                    <a:lnTo>
                      <a:pt x="154" y="138"/>
                    </a:lnTo>
                    <a:lnTo>
                      <a:pt x="90" y="126"/>
                    </a:lnTo>
                    <a:lnTo>
                      <a:pt x="64" y="120"/>
                    </a:lnTo>
                    <a:lnTo>
                      <a:pt x="42" y="112"/>
                    </a:lnTo>
                    <a:lnTo>
                      <a:pt x="24" y="106"/>
                    </a:lnTo>
                    <a:lnTo>
                      <a:pt x="12" y="98"/>
                    </a:lnTo>
                    <a:lnTo>
                      <a:pt x="4" y="90"/>
                    </a:lnTo>
                    <a:lnTo>
                      <a:pt x="2" y="86"/>
                    </a:lnTo>
                    <a:lnTo>
                      <a:pt x="2" y="82"/>
                    </a:lnTo>
                    <a:lnTo>
                      <a:pt x="2" y="82"/>
                    </a:lnTo>
                    <a:lnTo>
                      <a:pt x="2" y="78"/>
                    </a:lnTo>
                    <a:lnTo>
                      <a:pt x="4" y="74"/>
                    </a:lnTo>
                    <a:lnTo>
                      <a:pt x="12" y="66"/>
                    </a:lnTo>
                    <a:lnTo>
                      <a:pt x="24" y="58"/>
                    </a:lnTo>
                    <a:lnTo>
                      <a:pt x="42" y="50"/>
                    </a:lnTo>
                    <a:lnTo>
                      <a:pt x="64" y="42"/>
                    </a:lnTo>
                    <a:lnTo>
                      <a:pt x="90" y="36"/>
                    </a:lnTo>
                    <a:lnTo>
                      <a:pt x="154" y="24"/>
                    </a:lnTo>
                    <a:lnTo>
                      <a:pt x="232" y="14"/>
                    </a:lnTo>
                    <a:lnTo>
                      <a:pt x="320" y="8"/>
                    </a:lnTo>
                    <a:lnTo>
                      <a:pt x="418" y="2"/>
                    </a:lnTo>
                    <a:lnTo>
                      <a:pt x="524" y="2"/>
                    </a:lnTo>
                    <a:lnTo>
                      <a:pt x="524" y="2"/>
                    </a:lnTo>
                    <a:lnTo>
                      <a:pt x="632" y="2"/>
                    </a:lnTo>
                    <a:lnTo>
                      <a:pt x="732" y="8"/>
                    </a:lnTo>
                    <a:lnTo>
                      <a:pt x="822" y="14"/>
                    </a:lnTo>
                    <a:lnTo>
                      <a:pt x="898" y="24"/>
                    </a:lnTo>
                    <a:lnTo>
                      <a:pt x="962" y="36"/>
                    </a:lnTo>
                    <a:lnTo>
                      <a:pt x="988" y="42"/>
                    </a:lnTo>
                    <a:lnTo>
                      <a:pt x="1010"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0" y="112"/>
                    </a:lnTo>
                    <a:lnTo>
                      <a:pt x="988" y="120"/>
                    </a:lnTo>
                    <a:lnTo>
                      <a:pt x="962" y="126"/>
                    </a:lnTo>
                    <a:lnTo>
                      <a:pt x="898" y="138"/>
                    </a:lnTo>
                    <a:lnTo>
                      <a:pt x="822" y="150"/>
                    </a:lnTo>
                    <a:lnTo>
                      <a:pt x="732" y="158"/>
                    </a:lnTo>
                    <a:lnTo>
                      <a:pt x="632" y="162"/>
                    </a:lnTo>
                    <a:lnTo>
                      <a:pt x="524" y="164"/>
                    </a:lnTo>
                    <a:close/>
                    <a:moveTo>
                      <a:pt x="524" y="0"/>
                    </a:moveTo>
                    <a:lnTo>
                      <a:pt x="524" y="0"/>
                    </a:lnTo>
                    <a:lnTo>
                      <a:pt x="418" y="2"/>
                    </a:lnTo>
                    <a:lnTo>
                      <a:pt x="320" y="8"/>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6"/>
                    </a:lnTo>
                    <a:lnTo>
                      <a:pt x="152" y="140"/>
                    </a:lnTo>
                    <a:lnTo>
                      <a:pt x="230" y="150"/>
                    </a:lnTo>
                    <a:lnTo>
                      <a:pt x="320" y="158"/>
                    </a:lnTo>
                    <a:lnTo>
                      <a:pt x="418" y="162"/>
                    </a:lnTo>
                    <a:lnTo>
                      <a:pt x="524" y="164"/>
                    </a:lnTo>
                    <a:lnTo>
                      <a:pt x="524" y="164"/>
                    </a:lnTo>
                    <a:lnTo>
                      <a:pt x="632" y="162"/>
                    </a:lnTo>
                    <a:lnTo>
                      <a:pt x="732" y="158"/>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8"/>
                    </a:lnTo>
                    <a:lnTo>
                      <a:pt x="632" y="2"/>
                    </a:lnTo>
                    <a:lnTo>
                      <a:pt x="524"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7" name="Freeform 816"/>
              <p:cNvSpPr>
                <a:spLocks/>
              </p:cNvSpPr>
              <p:nvPr/>
            </p:nvSpPr>
            <p:spPr bwMode="auto">
              <a:xfrm>
                <a:off x="3209" y="3612"/>
                <a:ext cx="1050" cy="162"/>
              </a:xfrm>
              <a:custGeom>
                <a:avLst/>
                <a:gdLst>
                  <a:gd name="T0" fmla="*/ 522 w 1050"/>
                  <a:gd name="T1" fmla="*/ 162 h 162"/>
                  <a:gd name="T2" fmla="*/ 522 w 1050"/>
                  <a:gd name="T3" fmla="*/ 162 h 162"/>
                  <a:gd name="T4" fmla="*/ 416 w 1050"/>
                  <a:gd name="T5" fmla="*/ 160 h 162"/>
                  <a:gd name="T6" fmla="*/ 318 w 1050"/>
                  <a:gd name="T7" fmla="*/ 156 h 162"/>
                  <a:gd name="T8" fmla="*/ 230 w 1050"/>
                  <a:gd name="T9" fmla="*/ 148 h 162"/>
                  <a:gd name="T10" fmla="*/ 152 w 1050"/>
                  <a:gd name="T11" fmla="*/ 136 h 162"/>
                  <a:gd name="T12" fmla="*/ 88 w 1050"/>
                  <a:gd name="T13" fmla="*/ 124 h 162"/>
                  <a:gd name="T14" fmla="*/ 62 w 1050"/>
                  <a:gd name="T15" fmla="*/ 118 h 162"/>
                  <a:gd name="T16" fmla="*/ 40 w 1050"/>
                  <a:gd name="T17" fmla="*/ 110 h 162"/>
                  <a:gd name="T18" fmla="*/ 22 w 1050"/>
                  <a:gd name="T19" fmla="*/ 104 h 162"/>
                  <a:gd name="T20" fmla="*/ 10 w 1050"/>
                  <a:gd name="T21" fmla="*/ 96 h 162"/>
                  <a:gd name="T22" fmla="*/ 2 w 1050"/>
                  <a:gd name="T23" fmla="*/ 88 h 162"/>
                  <a:gd name="T24" fmla="*/ 0 w 1050"/>
                  <a:gd name="T25" fmla="*/ 84 h 162"/>
                  <a:gd name="T26" fmla="*/ 0 w 1050"/>
                  <a:gd name="T27" fmla="*/ 80 h 162"/>
                  <a:gd name="T28" fmla="*/ 0 w 1050"/>
                  <a:gd name="T29" fmla="*/ 80 h 162"/>
                  <a:gd name="T30" fmla="*/ 0 w 1050"/>
                  <a:gd name="T31" fmla="*/ 76 h 162"/>
                  <a:gd name="T32" fmla="*/ 2 w 1050"/>
                  <a:gd name="T33" fmla="*/ 72 h 162"/>
                  <a:gd name="T34" fmla="*/ 10 w 1050"/>
                  <a:gd name="T35" fmla="*/ 64 h 162"/>
                  <a:gd name="T36" fmla="*/ 22 w 1050"/>
                  <a:gd name="T37" fmla="*/ 56 h 162"/>
                  <a:gd name="T38" fmla="*/ 40 w 1050"/>
                  <a:gd name="T39" fmla="*/ 48 h 162"/>
                  <a:gd name="T40" fmla="*/ 62 w 1050"/>
                  <a:gd name="T41" fmla="*/ 40 h 162"/>
                  <a:gd name="T42" fmla="*/ 88 w 1050"/>
                  <a:gd name="T43" fmla="*/ 34 h 162"/>
                  <a:gd name="T44" fmla="*/ 152 w 1050"/>
                  <a:gd name="T45" fmla="*/ 22 h 162"/>
                  <a:gd name="T46" fmla="*/ 230 w 1050"/>
                  <a:gd name="T47" fmla="*/ 12 h 162"/>
                  <a:gd name="T48" fmla="*/ 318 w 1050"/>
                  <a:gd name="T49" fmla="*/ 6 h 162"/>
                  <a:gd name="T50" fmla="*/ 416 w 1050"/>
                  <a:gd name="T51" fmla="*/ 0 h 162"/>
                  <a:gd name="T52" fmla="*/ 522 w 1050"/>
                  <a:gd name="T53" fmla="*/ 0 h 162"/>
                  <a:gd name="T54" fmla="*/ 522 w 1050"/>
                  <a:gd name="T55" fmla="*/ 0 h 162"/>
                  <a:gd name="T56" fmla="*/ 630 w 1050"/>
                  <a:gd name="T57" fmla="*/ 0 h 162"/>
                  <a:gd name="T58" fmla="*/ 730 w 1050"/>
                  <a:gd name="T59" fmla="*/ 6 h 162"/>
                  <a:gd name="T60" fmla="*/ 820 w 1050"/>
                  <a:gd name="T61" fmla="*/ 12 h 162"/>
                  <a:gd name="T62" fmla="*/ 896 w 1050"/>
                  <a:gd name="T63" fmla="*/ 22 h 162"/>
                  <a:gd name="T64" fmla="*/ 960 w 1050"/>
                  <a:gd name="T65" fmla="*/ 34 h 162"/>
                  <a:gd name="T66" fmla="*/ 986 w 1050"/>
                  <a:gd name="T67" fmla="*/ 40 h 162"/>
                  <a:gd name="T68" fmla="*/ 1008 w 1050"/>
                  <a:gd name="T69" fmla="*/ 48 h 162"/>
                  <a:gd name="T70" fmla="*/ 1026 w 1050"/>
                  <a:gd name="T71" fmla="*/ 56 h 162"/>
                  <a:gd name="T72" fmla="*/ 1040 w 1050"/>
                  <a:gd name="T73" fmla="*/ 64 h 162"/>
                  <a:gd name="T74" fmla="*/ 1048 w 1050"/>
                  <a:gd name="T75" fmla="*/ 72 h 162"/>
                  <a:gd name="T76" fmla="*/ 1050 w 1050"/>
                  <a:gd name="T77" fmla="*/ 76 h 162"/>
                  <a:gd name="T78" fmla="*/ 1050 w 1050"/>
                  <a:gd name="T79" fmla="*/ 80 h 162"/>
                  <a:gd name="T80" fmla="*/ 1050 w 1050"/>
                  <a:gd name="T81" fmla="*/ 80 h 162"/>
                  <a:gd name="T82" fmla="*/ 1050 w 1050"/>
                  <a:gd name="T83" fmla="*/ 84 h 162"/>
                  <a:gd name="T84" fmla="*/ 1048 w 1050"/>
                  <a:gd name="T85" fmla="*/ 88 h 162"/>
                  <a:gd name="T86" fmla="*/ 1040 w 1050"/>
                  <a:gd name="T87" fmla="*/ 96 h 162"/>
                  <a:gd name="T88" fmla="*/ 1026 w 1050"/>
                  <a:gd name="T89" fmla="*/ 104 h 162"/>
                  <a:gd name="T90" fmla="*/ 1008 w 1050"/>
                  <a:gd name="T91" fmla="*/ 110 h 162"/>
                  <a:gd name="T92" fmla="*/ 986 w 1050"/>
                  <a:gd name="T93" fmla="*/ 118 h 162"/>
                  <a:gd name="T94" fmla="*/ 960 w 1050"/>
                  <a:gd name="T95" fmla="*/ 124 h 162"/>
                  <a:gd name="T96" fmla="*/ 896 w 1050"/>
                  <a:gd name="T97" fmla="*/ 136 h 162"/>
                  <a:gd name="T98" fmla="*/ 820 w 1050"/>
                  <a:gd name="T99" fmla="*/ 148 h 162"/>
                  <a:gd name="T100" fmla="*/ 730 w 1050"/>
                  <a:gd name="T101" fmla="*/ 156 h 162"/>
                  <a:gd name="T102" fmla="*/ 630 w 1050"/>
                  <a:gd name="T103" fmla="*/ 160 h 162"/>
                  <a:gd name="T104" fmla="*/ 522 w 105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162"/>
                    </a:moveTo>
                    <a:lnTo>
                      <a:pt x="522" y="162"/>
                    </a:lnTo>
                    <a:lnTo>
                      <a:pt x="416" y="160"/>
                    </a:lnTo>
                    <a:lnTo>
                      <a:pt x="318" y="156"/>
                    </a:lnTo>
                    <a:lnTo>
                      <a:pt x="230" y="148"/>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2" y="22"/>
                    </a:lnTo>
                    <a:lnTo>
                      <a:pt x="230" y="12"/>
                    </a:lnTo>
                    <a:lnTo>
                      <a:pt x="318" y="6"/>
                    </a:lnTo>
                    <a:lnTo>
                      <a:pt x="416" y="0"/>
                    </a:lnTo>
                    <a:lnTo>
                      <a:pt x="522" y="0"/>
                    </a:lnTo>
                    <a:lnTo>
                      <a:pt x="522" y="0"/>
                    </a:lnTo>
                    <a:lnTo>
                      <a:pt x="630" y="0"/>
                    </a:lnTo>
                    <a:lnTo>
                      <a:pt x="730" y="6"/>
                    </a:lnTo>
                    <a:lnTo>
                      <a:pt x="820" y="12"/>
                    </a:lnTo>
                    <a:lnTo>
                      <a:pt x="896" y="22"/>
                    </a:lnTo>
                    <a:lnTo>
                      <a:pt x="960" y="34"/>
                    </a:lnTo>
                    <a:lnTo>
                      <a:pt x="986" y="40"/>
                    </a:lnTo>
                    <a:lnTo>
                      <a:pt x="1008" y="48"/>
                    </a:lnTo>
                    <a:lnTo>
                      <a:pt x="1026" y="56"/>
                    </a:lnTo>
                    <a:lnTo>
                      <a:pt x="1040" y="64"/>
                    </a:lnTo>
                    <a:lnTo>
                      <a:pt x="1048" y="72"/>
                    </a:lnTo>
                    <a:lnTo>
                      <a:pt x="1050" y="76"/>
                    </a:lnTo>
                    <a:lnTo>
                      <a:pt x="1050" y="80"/>
                    </a:lnTo>
                    <a:lnTo>
                      <a:pt x="1050" y="80"/>
                    </a:lnTo>
                    <a:lnTo>
                      <a:pt x="1050" y="84"/>
                    </a:lnTo>
                    <a:lnTo>
                      <a:pt x="1048" y="88"/>
                    </a:lnTo>
                    <a:lnTo>
                      <a:pt x="1040" y="96"/>
                    </a:lnTo>
                    <a:lnTo>
                      <a:pt x="1026" y="104"/>
                    </a:lnTo>
                    <a:lnTo>
                      <a:pt x="1008" y="110"/>
                    </a:lnTo>
                    <a:lnTo>
                      <a:pt x="986" y="118"/>
                    </a:lnTo>
                    <a:lnTo>
                      <a:pt x="960" y="124"/>
                    </a:lnTo>
                    <a:lnTo>
                      <a:pt x="896" y="136"/>
                    </a:lnTo>
                    <a:lnTo>
                      <a:pt x="820" y="148"/>
                    </a:lnTo>
                    <a:lnTo>
                      <a:pt x="730" y="156"/>
                    </a:lnTo>
                    <a:lnTo>
                      <a:pt x="630" y="160"/>
                    </a:lnTo>
                    <a:lnTo>
                      <a:pt x="522"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8" name="Freeform 817"/>
              <p:cNvSpPr>
                <a:spLocks/>
              </p:cNvSpPr>
              <p:nvPr/>
            </p:nvSpPr>
            <p:spPr bwMode="auto">
              <a:xfrm>
                <a:off x="3207" y="3610"/>
                <a:ext cx="1054" cy="164"/>
              </a:xfrm>
              <a:custGeom>
                <a:avLst/>
                <a:gdLst>
                  <a:gd name="T0" fmla="*/ 524 w 1054"/>
                  <a:gd name="T1" fmla="*/ 0 h 164"/>
                  <a:gd name="T2" fmla="*/ 524 w 1054"/>
                  <a:gd name="T3" fmla="*/ 0 h 164"/>
                  <a:gd name="T4" fmla="*/ 418 w 1054"/>
                  <a:gd name="T5" fmla="*/ 2 h 164"/>
                  <a:gd name="T6" fmla="*/ 320 w 1054"/>
                  <a:gd name="T7" fmla="*/ 8 h 164"/>
                  <a:gd name="T8" fmla="*/ 230 w 1054"/>
                  <a:gd name="T9" fmla="*/ 14 h 164"/>
                  <a:gd name="T10" fmla="*/ 152 w 1054"/>
                  <a:gd name="T11" fmla="*/ 24 h 164"/>
                  <a:gd name="T12" fmla="*/ 88 w 1054"/>
                  <a:gd name="T13" fmla="*/ 36 h 164"/>
                  <a:gd name="T14" fmla="*/ 62 w 1054"/>
                  <a:gd name="T15" fmla="*/ 42 h 164"/>
                  <a:gd name="T16" fmla="*/ 40 w 1054"/>
                  <a:gd name="T17" fmla="*/ 50 h 164"/>
                  <a:gd name="T18" fmla="*/ 22 w 1054"/>
                  <a:gd name="T19" fmla="*/ 58 h 164"/>
                  <a:gd name="T20" fmla="*/ 10 w 1054"/>
                  <a:gd name="T21" fmla="*/ 66 h 164"/>
                  <a:gd name="T22" fmla="*/ 2 w 1054"/>
                  <a:gd name="T23" fmla="*/ 74 h 164"/>
                  <a:gd name="T24" fmla="*/ 0 w 1054"/>
                  <a:gd name="T25" fmla="*/ 78 h 164"/>
                  <a:gd name="T26" fmla="*/ 0 w 1054"/>
                  <a:gd name="T27" fmla="*/ 82 h 164"/>
                  <a:gd name="T28" fmla="*/ 0 w 1054"/>
                  <a:gd name="T29" fmla="*/ 82 h 164"/>
                  <a:gd name="T30" fmla="*/ 0 w 1054"/>
                  <a:gd name="T31" fmla="*/ 86 h 164"/>
                  <a:gd name="T32" fmla="*/ 2 w 1054"/>
                  <a:gd name="T33" fmla="*/ 90 h 164"/>
                  <a:gd name="T34" fmla="*/ 10 w 1054"/>
                  <a:gd name="T35" fmla="*/ 98 h 164"/>
                  <a:gd name="T36" fmla="*/ 22 w 1054"/>
                  <a:gd name="T37" fmla="*/ 106 h 164"/>
                  <a:gd name="T38" fmla="*/ 40 w 1054"/>
                  <a:gd name="T39" fmla="*/ 114 h 164"/>
                  <a:gd name="T40" fmla="*/ 62 w 1054"/>
                  <a:gd name="T41" fmla="*/ 120 h 164"/>
                  <a:gd name="T42" fmla="*/ 88 w 1054"/>
                  <a:gd name="T43" fmla="*/ 126 h 164"/>
                  <a:gd name="T44" fmla="*/ 152 w 1054"/>
                  <a:gd name="T45" fmla="*/ 140 h 164"/>
                  <a:gd name="T46" fmla="*/ 230 w 1054"/>
                  <a:gd name="T47" fmla="*/ 150 h 164"/>
                  <a:gd name="T48" fmla="*/ 320 w 1054"/>
                  <a:gd name="T49" fmla="*/ 158 h 164"/>
                  <a:gd name="T50" fmla="*/ 418 w 1054"/>
                  <a:gd name="T51" fmla="*/ 162 h 164"/>
                  <a:gd name="T52" fmla="*/ 524 w 1054"/>
                  <a:gd name="T53" fmla="*/ 164 h 164"/>
                  <a:gd name="T54" fmla="*/ 524 w 1054"/>
                  <a:gd name="T55" fmla="*/ 164 h 164"/>
                  <a:gd name="T56" fmla="*/ 632 w 1054"/>
                  <a:gd name="T57" fmla="*/ 162 h 164"/>
                  <a:gd name="T58" fmla="*/ 732 w 1054"/>
                  <a:gd name="T59" fmla="*/ 158 h 164"/>
                  <a:gd name="T60" fmla="*/ 822 w 1054"/>
                  <a:gd name="T61" fmla="*/ 150 h 164"/>
                  <a:gd name="T62" fmla="*/ 900 w 1054"/>
                  <a:gd name="T63" fmla="*/ 140 h 164"/>
                  <a:gd name="T64" fmla="*/ 964 w 1054"/>
                  <a:gd name="T65" fmla="*/ 126 h 164"/>
                  <a:gd name="T66" fmla="*/ 990 w 1054"/>
                  <a:gd name="T67" fmla="*/ 120 h 164"/>
                  <a:gd name="T68" fmla="*/ 1012 w 1054"/>
                  <a:gd name="T69" fmla="*/ 114 h 164"/>
                  <a:gd name="T70" fmla="*/ 1030 w 1054"/>
                  <a:gd name="T71" fmla="*/ 106 h 164"/>
                  <a:gd name="T72" fmla="*/ 1044 w 1054"/>
                  <a:gd name="T73" fmla="*/ 98 h 164"/>
                  <a:gd name="T74" fmla="*/ 1052 w 1054"/>
                  <a:gd name="T75" fmla="*/ 90 h 164"/>
                  <a:gd name="T76" fmla="*/ 1054 w 1054"/>
                  <a:gd name="T77" fmla="*/ 86 h 164"/>
                  <a:gd name="T78" fmla="*/ 1054 w 1054"/>
                  <a:gd name="T79" fmla="*/ 82 h 164"/>
                  <a:gd name="T80" fmla="*/ 1054 w 1054"/>
                  <a:gd name="T81" fmla="*/ 82 h 164"/>
                  <a:gd name="T82" fmla="*/ 1054 w 1054"/>
                  <a:gd name="T83" fmla="*/ 78 h 164"/>
                  <a:gd name="T84" fmla="*/ 1052 w 1054"/>
                  <a:gd name="T85" fmla="*/ 74 h 164"/>
                  <a:gd name="T86" fmla="*/ 1044 w 1054"/>
                  <a:gd name="T87" fmla="*/ 66 h 164"/>
                  <a:gd name="T88" fmla="*/ 1030 w 1054"/>
                  <a:gd name="T89" fmla="*/ 58 h 164"/>
                  <a:gd name="T90" fmla="*/ 1012 w 1054"/>
                  <a:gd name="T91" fmla="*/ 50 h 164"/>
                  <a:gd name="T92" fmla="*/ 990 w 1054"/>
                  <a:gd name="T93" fmla="*/ 42 h 164"/>
                  <a:gd name="T94" fmla="*/ 964 w 1054"/>
                  <a:gd name="T95" fmla="*/ 36 h 164"/>
                  <a:gd name="T96" fmla="*/ 900 w 1054"/>
                  <a:gd name="T97" fmla="*/ 24 h 164"/>
                  <a:gd name="T98" fmla="*/ 822 w 1054"/>
                  <a:gd name="T99" fmla="*/ 14 h 164"/>
                  <a:gd name="T100" fmla="*/ 732 w 1054"/>
                  <a:gd name="T101" fmla="*/ 8 h 164"/>
                  <a:gd name="T102" fmla="*/ 632 w 1054"/>
                  <a:gd name="T103" fmla="*/ 2 h 164"/>
                  <a:gd name="T104" fmla="*/ 524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4" y="0"/>
                    </a:moveTo>
                    <a:lnTo>
                      <a:pt x="524" y="0"/>
                    </a:lnTo>
                    <a:lnTo>
                      <a:pt x="418" y="2"/>
                    </a:lnTo>
                    <a:lnTo>
                      <a:pt x="320" y="8"/>
                    </a:lnTo>
                    <a:lnTo>
                      <a:pt x="230" y="14"/>
                    </a:lnTo>
                    <a:lnTo>
                      <a:pt x="152" y="24"/>
                    </a:lnTo>
                    <a:lnTo>
                      <a:pt x="88" y="36"/>
                    </a:lnTo>
                    <a:lnTo>
                      <a:pt x="62" y="42"/>
                    </a:lnTo>
                    <a:lnTo>
                      <a:pt x="40" y="50"/>
                    </a:lnTo>
                    <a:lnTo>
                      <a:pt x="22" y="58"/>
                    </a:lnTo>
                    <a:lnTo>
                      <a:pt x="10" y="66"/>
                    </a:lnTo>
                    <a:lnTo>
                      <a:pt x="2" y="74"/>
                    </a:lnTo>
                    <a:lnTo>
                      <a:pt x="0" y="78"/>
                    </a:lnTo>
                    <a:lnTo>
                      <a:pt x="0" y="82"/>
                    </a:lnTo>
                    <a:lnTo>
                      <a:pt x="0" y="82"/>
                    </a:lnTo>
                    <a:lnTo>
                      <a:pt x="0" y="86"/>
                    </a:lnTo>
                    <a:lnTo>
                      <a:pt x="2" y="90"/>
                    </a:lnTo>
                    <a:lnTo>
                      <a:pt x="10" y="98"/>
                    </a:lnTo>
                    <a:lnTo>
                      <a:pt x="22" y="106"/>
                    </a:lnTo>
                    <a:lnTo>
                      <a:pt x="40" y="114"/>
                    </a:lnTo>
                    <a:lnTo>
                      <a:pt x="62" y="120"/>
                    </a:lnTo>
                    <a:lnTo>
                      <a:pt x="88" y="126"/>
                    </a:lnTo>
                    <a:lnTo>
                      <a:pt x="152" y="140"/>
                    </a:lnTo>
                    <a:lnTo>
                      <a:pt x="230" y="150"/>
                    </a:lnTo>
                    <a:lnTo>
                      <a:pt x="320" y="158"/>
                    </a:lnTo>
                    <a:lnTo>
                      <a:pt x="418" y="162"/>
                    </a:lnTo>
                    <a:lnTo>
                      <a:pt x="524" y="164"/>
                    </a:lnTo>
                    <a:lnTo>
                      <a:pt x="524" y="164"/>
                    </a:lnTo>
                    <a:lnTo>
                      <a:pt x="632" y="162"/>
                    </a:lnTo>
                    <a:lnTo>
                      <a:pt x="732" y="158"/>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8"/>
                    </a:lnTo>
                    <a:lnTo>
                      <a:pt x="632" y="2"/>
                    </a:lnTo>
                    <a:lnTo>
                      <a:pt x="5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9" name="Freeform 818"/>
              <p:cNvSpPr>
                <a:spLocks noEditPoints="1"/>
              </p:cNvSpPr>
              <p:nvPr/>
            </p:nvSpPr>
            <p:spPr bwMode="auto">
              <a:xfrm>
                <a:off x="3209" y="3612"/>
                <a:ext cx="1050" cy="162"/>
              </a:xfrm>
              <a:custGeom>
                <a:avLst/>
                <a:gdLst>
                  <a:gd name="T0" fmla="*/ 522 w 1050"/>
                  <a:gd name="T1" fmla="*/ 162 h 162"/>
                  <a:gd name="T2" fmla="*/ 318 w 1050"/>
                  <a:gd name="T3" fmla="*/ 154 h 162"/>
                  <a:gd name="T4" fmla="*/ 154 w 1050"/>
                  <a:gd name="T5" fmla="*/ 136 h 162"/>
                  <a:gd name="T6" fmla="*/ 64 w 1050"/>
                  <a:gd name="T7" fmla="*/ 118 h 162"/>
                  <a:gd name="T8" fmla="*/ 24 w 1050"/>
                  <a:gd name="T9" fmla="*/ 104 h 162"/>
                  <a:gd name="T10" fmla="*/ 4 w 1050"/>
                  <a:gd name="T11" fmla="*/ 88 h 162"/>
                  <a:gd name="T12" fmla="*/ 2 w 1050"/>
                  <a:gd name="T13" fmla="*/ 80 h 162"/>
                  <a:gd name="T14" fmla="*/ 2 w 1050"/>
                  <a:gd name="T15" fmla="*/ 76 h 162"/>
                  <a:gd name="T16" fmla="*/ 12 w 1050"/>
                  <a:gd name="T17" fmla="*/ 64 h 162"/>
                  <a:gd name="T18" fmla="*/ 42 w 1050"/>
                  <a:gd name="T19" fmla="*/ 48 h 162"/>
                  <a:gd name="T20" fmla="*/ 90 w 1050"/>
                  <a:gd name="T21" fmla="*/ 34 h 162"/>
                  <a:gd name="T22" fmla="*/ 230 w 1050"/>
                  <a:gd name="T23" fmla="*/ 12 h 162"/>
                  <a:gd name="T24" fmla="*/ 416 w 1050"/>
                  <a:gd name="T25" fmla="*/ 2 h 162"/>
                  <a:gd name="T26" fmla="*/ 522 w 1050"/>
                  <a:gd name="T27" fmla="*/ 0 h 162"/>
                  <a:gd name="T28" fmla="*/ 728 w 1050"/>
                  <a:gd name="T29" fmla="*/ 6 h 162"/>
                  <a:gd name="T30" fmla="*/ 896 w 1050"/>
                  <a:gd name="T31" fmla="*/ 22 h 162"/>
                  <a:gd name="T32" fmla="*/ 986 w 1050"/>
                  <a:gd name="T33" fmla="*/ 40 h 162"/>
                  <a:gd name="T34" fmla="*/ 1024 w 1050"/>
                  <a:gd name="T35" fmla="*/ 56 h 162"/>
                  <a:gd name="T36" fmla="*/ 1044 w 1050"/>
                  <a:gd name="T37" fmla="*/ 72 h 162"/>
                  <a:gd name="T38" fmla="*/ 1048 w 1050"/>
                  <a:gd name="T39" fmla="*/ 80 h 162"/>
                  <a:gd name="T40" fmla="*/ 1046 w 1050"/>
                  <a:gd name="T41" fmla="*/ 84 h 162"/>
                  <a:gd name="T42" fmla="*/ 1038 w 1050"/>
                  <a:gd name="T43" fmla="*/ 96 h 162"/>
                  <a:gd name="T44" fmla="*/ 1006 w 1050"/>
                  <a:gd name="T45" fmla="*/ 110 h 162"/>
                  <a:gd name="T46" fmla="*/ 958 w 1050"/>
                  <a:gd name="T47" fmla="*/ 124 h 162"/>
                  <a:gd name="T48" fmla="*/ 818 w 1050"/>
                  <a:gd name="T49" fmla="*/ 146 h 162"/>
                  <a:gd name="T50" fmla="*/ 630 w 1050"/>
                  <a:gd name="T51" fmla="*/ 160 h 162"/>
                  <a:gd name="T52" fmla="*/ 522 w 1050"/>
                  <a:gd name="T53" fmla="*/ 0 h 162"/>
                  <a:gd name="T54" fmla="*/ 416 w 1050"/>
                  <a:gd name="T55" fmla="*/ 0 h 162"/>
                  <a:gd name="T56" fmla="*/ 230 w 1050"/>
                  <a:gd name="T57" fmla="*/ 12 h 162"/>
                  <a:gd name="T58" fmla="*/ 88 w 1050"/>
                  <a:gd name="T59" fmla="*/ 34 h 162"/>
                  <a:gd name="T60" fmla="*/ 40 w 1050"/>
                  <a:gd name="T61" fmla="*/ 48 h 162"/>
                  <a:gd name="T62" fmla="*/ 10 w 1050"/>
                  <a:gd name="T63" fmla="*/ 64 h 162"/>
                  <a:gd name="T64" fmla="*/ 0 w 1050"/>
                  <a:gd name="T65" fmla="*/ 76 h 162"/>
                  <a:gd name="T66" fmla="*/ 0 w 1050"/>
                  <a:gd name="T67" fmla="*/ 80 h 162"/>
                  <a:gd name="T68" fmla="*/ 2 w 1050"/>
                  <a:gd name="T69" fmla="*/ 88 h 162"/>
                  <a:gd name="T70" fmla="*/ 22 w 1050"/>
                  <a:gd name="T71" fmla="*/ 104 h 162"/>
                  <a:gd name="T72" fmla="*/ 62 w 1050"/>
                  <a:gd name="T73" fmla="*/ 118 h 162"/>
                  <a:gd name="T74" fmla="*/ 152 w 1050"/>
                  <a:gd name="T75" fmla="*/ 136 h 162"/>
                  <a:gd name="T76" fmla="*/ 318 w 1050"/>
                  <a:gd name="T77" fmla="*/ 156 h 162"/>
                  <a:gd name="T78" fmla="*/ 522 w 1050"/>
                  <a:gd name="T79" fmla="*/ 162 h 162"/>
                  <a:gd name="T80" fmla="*/ 630 w 1050"/>
                  <a:gd name="T81" fmla="*/ 160 h 162"/>
                  <a:gd name="T82" fmla="*/ 820 w 1050"/>
                  <a:gd name="T83" fmla="*/ 148 h 162"/>
                  <a:gd name="T84" fmla="*/ 960 w 1050"/>
                  <a:gd name="T85" fmla="*/ 124 h 162"/>
                  <a:gd name="T86" fmla="*/ 1008 w 1050"/>
                  <a:gd name="T87" fmla="*/ 110 h 162"/>
                  <a:gd name="T88" fmla="*/ 1040 w 1050"/>
                  <a:gd name="T89" fmla="*/ 96 h 162"/>
                  <a:gd name="T90" fmla="*/ 1050 w 1050"/>
                  <a:gd name="T91" fmla="*/ 84 h 162"/>
                  <a:gd name="T92" fmla="*/ 1050 w 1050"/>
                  <a:gd name="T93" fmla="*/ 80 h 162"/>
                  <a:gd name="T94" fmla="*/ 1048 w 1050"/>
                  <a:gd name="T95" fmla="*/ 72 h 162"/>
                  <a:gd name="T96" fmla="*/ 1026 w 1050"/>
                  <a:gd name="T97" fmla="*/ 56 h 162"/>
                  <a:gd name="T98" fmla="*/ 986 w 1050"/>
                  <a:gd name="T99" fmla="*/ 40 h 162"/>
                  <a:gd name="T100" fmla="*/ 896 w 1050"/>
                  <a:gd name="T101" fmla="*/ 22 h 162"/>
                  <a:gd name="T102" fmla="*/ 730 w 1050"/>
                  <a:gd name="T103" fmla="*/ 6 h 162"/>
                  <a:gd name="T104" fmla="*/ 522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162"/>
                    </a:moveTo>
                    <a:lnTo>
                      <a:pt x="522" y="162"/>
                    </a:lnTo>
                    <a:lnTo>
                      <a:pt x="416" y="160"/>
                    </a:lnTo>
                    <a:lnTo>
                      <a:pt x="318" y="154"/>
                    </a:lnTo>
                    <a:lnTo>
                      <a:pt x="230" y="146"/>
                    </a:lnTo>
                    <a:lnTo>
                      <a:pt x="154"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0"/>
                    </a:lnTo>
                    <a:lnTo>
                      <a:pt x="90" y="34"/>
                    </a:lnTo>
                    <a:lnTo>
                      <a:pt x="154" y="22"/>
                    </a:lnTo>
                    <a:lnTo>
                      <a:pt x="230" y="12"/>
                    </a:lnTo>
                    <a:lnTo>
                      <a:pt x="318" y="6"/>
                    </a:lnTo>
                    <a:lnTo>
                      <a:pt x="416" y="2"/>
                    </a:lnTo>
                    <a:lnTo>
                      <a:pt x="522" y="0"/>
                    </a:lnTo>
                    <a:lnTo>
                      <a:pt x="522" y="0"/>
                    </a:lnTo>
                    <a:lnTo>
                      <a:pt x="630" y="2"/>
                    </a:lnTo>
                    <a:lnTo>
                      <a:pt x="728" y="6"/>
                    </a:lnTo>
                    <a:lnTo>
                      <a:pt x="818" y="12"/>
                    </a:lnTo>
                    <a:lnTo>
                      <a:pt x="896" y="22"/>
                    </a:lnTo>
                    <a:lnTo>
                      <a:pt x="958" y="34"/>
                    </a:lnTo>
                    <a:lnTo>
                      <a:pt x="986" y="40"/>
                    </a:lnTo>
                    <a:lnTo>
                      <a:pt x="1006" y="48"/>
                    </a:lnTo>
                    <a:lnTo>
                      <a:pt x="1024" y="56"/>
                    </a:lnTo>
                    <a:lnTo>
                      <a:pt x="1038" y="64"/>
                    </a:lnTo>
                    <a:lnTo>
                      <a:pt x="1044" y="72"/>
                    </a:lnTo>
                    <a:lnTo>
                      <a:pt x="1046" y="76"/>
                    </a:lnTo>
                    <a:lnTo>
                      <a:pt x="1048" y="80"/>
                    </a:lnTo>
                    <a:lnTo>
                      <a:pt x="1048" y="80"/>
                    </a:lnTo>
                    <a:lnTo>
                      <a:pt x="1046" y="84"/>
                    </a:lnTo>
                    <a:lnTo>
                      <a:pt x="1044" y="88"/>
                    </a:lnTo>
                    <a:lnTo>
                      <a:pt x="1038" y="96"/>
                    </a:lnTo>
                    <a:lnTo>
                      <a:pt x="1024" y="104"/>
                    </a:lnTo>
                    <a:lnTo>
                      <a:pt x="1006" y="110"/>
                    </a:lnTo>
                    <a:lnTo>
                      <a:pt x="986" y="118"/>
                    </a:lnTo>
                    <a:lnTo>
                      <a:pt x="958" y="124"/>
                    </a:lnTo>
                    <a:lnTo>
                      <a:pt x="896" y="136"/>
                    </a:lnTo>
                    <a:lnTo>
                      <a:pt x="818" y="146"/>
                    </a:lnTo>
                    <a:lnTo>
                      <a:pt x="728" y="154"/>
                    </a:lnTo>
                    <a:lnTo>
                      <a:pt x="630" y="160"/>
                    </a:lnTo>
                    <a:lnTo>
                      <a:pt x="522" y="162"/>
                    </a:lnTo>
                    <a:close/>
                    <a:moveTo>
                      <a:pt x="522" y="0"/>
                    </a:moveTo>
                    <a:lnTo>
                      <a:pt x="522" y="0"/>
                    </a:lnTo>
                    <a:lnTo>
                      <a:pt x="416" y="0"/>
                    </a:lnTo>
                    <a:lnTo>
                      <a:pt x="318" y="6"/>
                    </a:lnTo>
                    <a:lnTo>
                      <a:pt x="230"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30" y="148"/>
                    </a:lnTo>
                    <a:lnTo>
                      <a:pt x="318" y="156"/>
                    </a:lnTo>
                    <a:lnTo>
                      <a:pt x="416" y="160"/>
                    </a:lnTo>
                    <a:lnTo>
                      <a:pt x="522" y="162"/>
                    </a:lnTo>
                    <a:lnTo>
                      <a:pt x="522" y="162"/>
                    </a:lnTo>
                    <a:lnTo>
                      <a:pt x="630" y="160"/>
                    </a:lnTo>
                    <a:lnTo>
                      <a:pt x="730" y="156"/>
                    </a:lnTo>
                    <a:lnTo>
                      <a:pt x="820" y="148"/>
                    </a:lnTo>
                    <a:lnTo>
                      <a:pt x="896" y="136"/>
                    </a:lnTo>
                    <a:lnTo>
                      <a:pt x="960" y="124"/>
                    </a:lnTo>
                    <a:lnTo>
                      <a:pt x="986" y="118"/>
                    </a:lnTo>
                    <a:lnTo>
                      <a:pt x="1008" y="110"/>
                    </a:lnTo>
                    <a:lnTo>
                      <a:pt x="1026" y="104"/>
                    </a:lnTo>
                    <a:lnTo>
                      <a:pt x="1040" y="96"/>
                    </a:lnTo>
                    <a:lnTo>
                      <a:pt x="1048" y="88"/>
                    </a:lnTo>
                    <a:lnTo>
                      <a:pt x="1050" y="84"/>
                    </a:lnTo>
                    <a:lnTo>
                      <a:pt x="1050" y="80"/>
                    </a:lnTo>
                    <a:lnTo>
                      <a:pt x="1050" y="80"/>
                    </a:lnTo>
                    <a:lnTo>
                      <a:pt x="1050" y="76"/>
                    </a:lnTo>
                    <a:lnTo>
                      <a:pt x="1048" y="72"/>
                    </a:lnTo>
                    <a:lnTo>
                      <a:pt x="1040" y="64"/>
                    </a:lnTo>
                    <a:lnTo>
                      <a:pt x="1026" y="56"/>
                    </a:lnTo>
                    <a:lnTo>
                      <a:pt x="1008" y="48"/>
                    </a:lnTo>
                    <a:lnTo>
                      <a:pt x="986" y="40"/>
                    </a:lnTo>
                    <a:lnTo>
                      <a:pt x="960" y="34"/>
                    </a:lnTo>
                    <a:lnTo>
                      <a:pt x="896" y="22"/>
                    </a:lnTo>
                    <a:lnTo>
                      <a:pt x="820" y="12"/>
                    </a:lnTo>
                    <a:lnTo>
                      <a:pt x="730" y="6"/>
                    </a:lnTo>
                    <a:lnTo>
                      <a:pt x="630" y="0"/>
                    </a:lnTo>
                    <a:lnTo>
                      <a:pt x="522"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0" name="Freeform 819"/>
              <p:cNvSpPr>
                <a:spLocks/>
              </p:cNvSpPr>
              <p:nvPr/>
            </p:nvSpPr>
            <p:spPr bwMode="auto">
              <a:xfrm>
                <a:off x="3211" y="3612"/>
                <a:ext cx="1046" cy="162"/>
              </a:xfrm>
              <a:custGeom>
                <a:avLst/>
                <a:gdLst>
                  <a:gd name="T0" fmla="*/ 520 w 1046"/>
                  <a:gd name="T1" fmla="*/ 162 h 162"/>
                  <a:gd name="T2" fmla="*/ 520 w 1046"/>
                  <a:gd name="T3" fmla="*/ 162 h 162"/>
                  <a:gd name="T4" fmla="*/ 414 w 1046"/>
                  <a:gd name="T5" fmla="*/ 160 h 162"/>
                  <a:gd name="T6" fmla="*/ 316 w 1046"/>
                  <a:gd name="T7" fmla="*/ 154 h 162"/>
                  <a:gd name="T8" fmla="*/ 228 w 1046"/>
                  <a:gd name="T9" fmla="*/ 146 h 162"/>
                  <a:gd name="T10" fmla="*/ 152 w 1046"/>
                  <a:gd name="T11" fmla="*/ 136 h 162"/>
                  <a:gd name="T12" fmla="*/ 88 w 1046"/>
                  <a:gd name="T13" fmla="*/ 124 h 162"/>
                  <a:gd name="T14" fmla="*/ 62 w 1046"/>
                  <a:gd name="T15" fmla="*/ 118 h 162"/>
                  <a:gd name="T16" fmla="*/ 40 w 1046"/>
                  <a:gd name="T17" fmla="*/ 110 h 162"/>
                  <a:gd name="T18" fmla="*/ 22 w 1046"/>
                  <a:gd name="T19" fmla="*/ 104 h 162"/>
                  <a:gd name="T20" fmla="*/ 10 w 1046"/>
                  <a:gd name="T21" fmla="*/ 96 h 162"/>
                  <a:gd name="T22" fmla="*/ 2 w 1046"/>
                  <a:gd name="T23" fmla="*/ 88 h 162"/>
                  <a:gd name="T24" fmla="*/ 0 w 1046"/>
                  <a:gd name="T25" fmla="*/ 84 h 162"/>
                  <a:gd name="T26" fmla="*/ 0 w 1046"/>
                  <a:gd name="T27" fmla="*/ 80 h 162"/>
                  <a:gd name="T28" fmla="*/ 0 w 1046"/>
                  <a:gd name="T29" fmla="*/ 80 h 162"/>
                  <a:gd name="T30" fmla="*/ 0 w 1046"/>
                  <a:gd name="T31" fmla="*/ 76 h 162"/>
                  <a:gd name="T32" fmla="*/ 2 w 1046"/>
                  <a:gd name="T33" fmla="*/ 72 h 162"/>
                  <a:gd name="T34" fmla="*/ 10 w 1046"/>
                  <a:gd name="T35" fmla="*/ 64 h 162"/>
                  <a:gd name="T36" fmla="*/ 22 w 1046"/>
                  <a:gd name="T37" fmla="*/ 56 h 162"/>
                  <a:gd name="T38" fmla="*/ 40 w 1046"/>
                  <a:gd name="T39" fmla="*/ 48 h 162"/>
                  <a:gd name="T40" fmla="*/ 62 w 1046"/>
                  <a:gd name="T41" fmla="*/ 40 h 162"/>
                  <a:gd name="T42" fmla="*/ 88 w 1046"/>
                  <a:gd name="T43" fmla="*/ 34 h 162"/>
                  <a:gd name="T44" fmla="*/ 152 w 1046"/>
                  <a:gd name="T45" fmla="*/ 22 h 162"/>
                  <a:gd name="T46" fmla="*/ 228 w 1046"/>
                  <a:gd name="T47" fmla="*/ 12 h 162"/>
                  <a:gd name="T48" fmla="*/ 316 w 1046"/>
                  <a:gd name="T49" fmla="*/ 6 h 162"/>
                  <a:gd name="T50" fmla="*/ 414 w 1046"/>
                  <a:gd name="T51" fmla="*/ 2 h 162"/>
                  <a:gd name="T52" fmla="*/ 520 w 1046"/>
                  <a:gd name="T53" fmla="*/ 0 h 162"/>
                  <a:gd name="T54" fmla="*/ 520 w 1046"/>
                  <a:gd name="T55" fmla="*/ 0 h 162"/>
                  <a:gd name="T56" fmla="*/ 628 w 1046"/>
                  <a:gd name="T57" fmla="*/ 2 h 162"/>
                  <a:gd name="T58" fmla="*/ 726 w 1046"/>
                  <a:gd name="T59" fmla="*/ 6 h 162"/>
                  <a:gd name="T60" fmla="*/ 816 w 1046"/>
                  <a:gd name="T61" fmla="*/ 12 h 162"/>
                  <a:gd name="T62" fmla="*/ 894 w 1046"/>
                  <a:gd name="T63" fmla="*/ 22 h 162"/>
                  <a:gd name="T64" fmla="*/ 956 w 1046"/>
                  <a:gd name="T65" fmla="*/ 34 h 162"/>
                  <a:gd name="T66" fmla="*/ 984 w 1046"/>
                  <a:gd name="T67" fmla="*/ 40 h 162"/>
                  <a:gd name="T68" fmla="*/ 1004 w 1046"/>
                  <a:gd name="T69" fmla="*/ 48 h 162"/>
                  <a:gd name="T70" fmla="*/ 1022 w 1046"/>
                  <a:gd name="T71" fmla="*/ 56 h 162"/>
                  <a:gd name="T72" fmla="*/ 1036 w 1046"/>
                  <a:gd name="T73" fmla="*/ 64 h 162"/>
                  <a:gd name="T74" fmla="*/ 1042 w 1046"/>
                  <a:gd name="T75" fmla="*/ 72 h 162"/>
                  <a:gd name="T76" fmla="*/ 1044 w 1046"/>
                  <a:gd name="T77" fmla="*/ 76 h 162"/>
                  <a:gd name="T78" fmla="*/ 1046 w 1046"/>
                  <a:gd name="T79" fmla="*/ 80 h 162"/>
                  <a:gd name="T80" fmla="*/ 1046 w 1046"/>
                  <a:gd name="T81" fmla="*/ 80 h 162"/>
                  <a:gd name="T82" fmla="*/ 1044 w 1046"/>
                  <a:gd name="T83" fmla="*/ 84 h 162"/>
                  <a:gd name="T84" fmla="*/ 1042 w 1046"/>
                  <a:gd name="T85" fmla="*/ 88 h 162"/>
                  <a:gd name="T86" fmla="*/ 1036 w 1046"/>
                  <a:gd name="T87" fmla="*/ 96 h 162"/>
                  <a:gd name="T88" fmla="*/ 1022 w 1046"/>
                  <a:gd name="T89" fmla="*/ 104 h 162"/>
                  <a:gd name="T90" fmla="*/ 1004 w 1046"/>
                  <a:gd name="T91" fmla="*/ 110 h 162"/>
                  <a:gd name="T92" fmla="*/ 984 w 1046"/>
                  <a:gd name="T93" fmla="*/ 118 h 162"/>
                  <a:gd name="T94" fmla="*/ 956 w 1046"/>
                  <a:gd name="T95" fmla="*/ 124 h 162"/>
                  <a:gd name="T96" fmla="*/ 894 w 1046"/>
                  <a:gd name="T97" fmla="*/ 136 h 162"/>
                  <a:gd name="T98" fmla="*/ 816 w 1046"/>
                  <a:gd name="T99" fmla="*/ 146 h 162"/>
                  <a:gd name="T100" fmla="*/ 726 w 1046"/>
                  <a:gd name="T101" fmla="*/ 154 h 162"/>
                  <a:gd name="T102" fmla="*/ 628 w 1046"/>
                  <a:gd name="T103" fmla="*/ 160 h 162"/>
                  <a:gd name="T104" fmla="*/ 520 w 1046"/>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162"/>
                    </a:moveTo>
                    <a:lnTo>
                      <a:pt x="520" y="162"/>
                    </a:lnTo>
                    <a:lnTo>
                      <a:pt x="414" y="160"/>
                    </a:lnTo>
                    <a:lnTo>
                      <a:pt x="316" y="154"/>
                    </a:lnTo>
                    <a:lnTo>
                      <a:pt x="228" y="146"/>
                    </a:lnTo>
                    <a:lnTo>
                      <a:pt x="152"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2" y="22"/>
                    </a:lnTo>
                    <a:lnTo>
                      <a:pt x="228" y="12"/>
                    </a:lnTo>
                    <a:lnTo>
                      <a:pt x="316" y="6"/>
                    </a:lnTo>
                    <a:lnTo>
                      <a:pt x="414" y="2"/>
                    </a:lnTo>
                    <a:lnTo>
                      <a:pt x="520" y="0"/>
                    </a:lnTo>
                    <a:lnTo>
                      <a:pt x="520" y="0"/>
                    </a:lnTo>
                    <a:lnTo>
                      <a:pt x="628" y="2"/>
                    </a:lnTo>
                    <a:lnTo>
                      <a:pt x="726" y="6"/>
                    </a:lnTo>
                    <a:lnTo>
                      <a:pt x="816" y="12"/>
                    </a:lnTo>
                    <a:lnTo>
                      <a:pt x="894" y="22"/>
                    </a:lnTo>
                    <a:lnTo>
                      <a:pt x="956" y="34"/>
                    </a:lnTo>
                    <a:lnTo>
                      <a:pt x="984" y="40"/>
                    </a:lnTo>
                    <a:lnTo>
                      <a:pt x="1004" y="48"/>
                    </a:lnTo>
                    <a:lnTo>
                      <a:pt x="1022" y="56"/>
                    </a:lnTo>
                    <a:lnTo>
                      <a:pt x="1036" y="64"/>
                    </a:lnTo>
                    <a:lnTo>
                      <a:pt x="1042" y="72"/>
                    </a:lnTo>
                    <a:lnTo>
                      <a:pt x="1044" y="76"/>
                    </a:lnTo>
                    <a:lnTo>
                      <a:pt x="1046" y="80"/>
                    </a:lnTo>
                    <a:lnTo>
                      <a:pt x="1046" y="80"/>
                    </a:lnTo>
                    <a:lnTo>
                      <a:pt x="1044" y="84"/>
                    </a:lnTo>
                    <a:lnTo>
                      <a:pt x="1042" y="88"/>
                    </a:lnTo>
                    <a:lnTo>
                      <a:pt x="1036" y="96"/>
                    </a:lnTo>
                    <a:lnTo>
                      <a:pt x="1022" y="104"/>
                    </a:lnTo>
                    <a:lnTo>
                      <a:pt x="1004" y="110"/>
                    </a:lnTo>
                    <a:lnTo>
                      <a:pt x="984" y="118"/>
                    </a:lnTo>
                    <a:lnTo>
                      <a:pt x="956" y="124"/>
                    </a:lnTo>
                    <a:lnTo>
                      <a:pt x="894" y="136"/>
                    </a:lnTo>
                    <a:lnTo>
                      <a:pt x="816" y="146"/>
                    </a:lnTo>
                    <a:lnTo>
                      <a:pt x="726" y="154"/>
                    </a:lnTo>
                    <a:lnTo>
                      <a:pt x="628" y="160"/>
                    </a:lnTo>
                    <a:lnTo>
                      <a:pt x="52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1" name="Freeform 820"/>
              <p:cNvSpPr>
                <a:spLocks/>
              </p:cNvSpPr>
              <p:nvPr/>
            </p:nvSpPr>
            <p:spPr bwMode="auto">
              <a:xfrm>
                <a:off x="3209" y="3612"/>
                <a:ext cx="1050" cy="162"/>
              </a:xfrm>
              <a:custGeom>
                <a:avLst/>
                <a:gdLst>
                  <a:gd name="T0" fmla="*/ 522 w 1050"/>
                  <a:gd name="T1" fmla="*/ 0 h 162"/>
                  <a:gd name="T2" fmla="*/ 522 w 1050"/>
                  <a:gd name="T3" fmla="*/ 0 h 162"/>
                  <a:gd name="T4" fmla="*/ 416 w 1050"/>
                  <a:gd name="T5" fmla="*/ 0 h 162"/>
                  <a:gd name="T6" fmla="*/ 318 w 1050"/>
                  <a:gd name="T7" fmla="*/ 6 h 162"/>
                  <a:gd name="T8" fmla="*/ 230 w 1050"/>
                  <a:gd name="T9" fmla="*/ 12 h 162"/>
                  <a:gd name="T10" fmla="*/ 152 w 1050"/>
                  <a:gd name="T11" fmla="*/ 22 h 162"/>
                  <a:gd name="T12" fmla="*/ 88 w 1050"/>
                  <a:gd name="T13" fmla="*/ 34 h 162"/>
                  <a:gd name="T14" fmla="*/ 62 w 1050"/>
                  <a:gd name="T15" fmla="*/ 40 h 162"/>
                  <a:gd name="T16" fmla="*/ 40 w 1050"/>
                  <a:gd name="T17" fmla="*/ 48 h 162"/>
                  <a:gd name="T18" fmla="*/ 22 w 1050"/>
                  <a:gd name="T19" fmla="*/ 56 h 162"/>
                  <a:gd name="T20" fmla="*/ 10 w 1050"/>
                  <a:gd name="T21" fmla="*/ 64 h 162"/>
                  <a:gd name="T22" fmla="*/ 2 w 1050"/>
                  <a:gd name="T23" fmla="*/ 72 h 162"/>
                  <a:gd name="T24" fmla="*/ 0 w 1050"/>
                  <a:gd name="T25" fmla="*/ 76 h 162"/>
                  <a:gd name="T26" fmla="*/ 0 w 1050"/>
                  <a:gd name="T27" fmla="*/ 80 h 162"/>
                  <a:gd name="T28" fmla="*/ 0 w 1050"/>
                  <a:gd name="T29" fmla="*/ 80 h 162"/>
                  <a:gd name="T30" fmla="*/ 0 w 1050"/>
                  <a:gd name="T31" fmla="*/ 84 h 162"/>
                  <a:gd name="T32" fmla="*/ 2 w 1050"/>
                  <a:gd name="T33" fmla="*/ 88 h 162"/>
                  <a:gd name="T34" fmla="*/ 10 w 1050"/>
                  <a:gd name="T35" fmla="*/ 96 h 162"/>
                  <a:gd name="T36" fmla="*/ 22 w 1050"/>
                  <a:gd name="T37" fmla="*/ 104 h 162"/>
                  <a:gd name="T38" fmla="*/ 40 w 1050"/>
                  <a:gd name="T39" fmla="*/ 110 h 162"/>
                  <a:gd name="T40" fmla="*/ 62 w 1050"/>
                  <a:gd name="T41" fmla="*/ 118 h 162"/>
                  <a:gd name="T42" fmla="*/ 88 w 1050"/>
                  <a:gd name="T43" fmla="*/ 124 h 162"/>
                  <a:gd name="T44" fmla="*/ 152 w 1050"/>
                  <a:gd name="T45" fmla="*/ 136 h 162"/>
                  <a:gd name="T46" fmla="*/ 230 w 1050"/>
                  <a:gd name="T47" fmla="*/ 148 h 162"/>
                  <a:gd name="T48" fmla="*/ 318 w 1050"/>
                  <a:gd name="T49" fmla="*/ 156 h 162"/>
                  <a:gd name="T50" fmla="*/ 416 w 1050"/>
                  <a:gd name="T51" fmla="*/ 160 h 162"/>
                  <a:gd name="T52" fmla="*/ 522 w 1050"/>
                  <a:gd name="T53" fmla="*/ 162 h 162"/>
                  <a:gd name="T54" fmla="*/ 522 w 1050"/>
                  <a:gd name="T55" fmla="*/ 162 h 162"/>
                  <a:gd name="T56" fmla="*/ 630 w 1050"/>
                  <a:gd name="T57" fmla="*/ 160 h 162"/>
                  <a:gd name="T58" fmla="*/ 730 w 1050"/>
                  <a:gd name="T59" fmla="*/ 156 h 162"/>
                  <a:gd name="T60" fmla="*/ 820 w 1050"/>
                  <a:gd name="T61" fmla="*/ 148 h 162"/>
                  <a:gd name="T62" fmla="*/ 896 w 1050"/>
                  <a:gd name="T63" fmla="*/ 136 h 162"/>
                  <a:gd name="T64" fmla="*/ 960 w 1050"/>
                  <a:gd name="T65" fmla="*/ 124 h 162"/>
                  <a:gd name="T66" fmla="*/ 986 w 1050"/>
                  <a:gd name="T67" fmla="*/ 118 h 162"/>
                  <a:gd name="T68" fmla="*/ 1008 w 1050"/>
                  <a:gd name="T69" fmla="*/ 110 h 162"/>
                  <a:gd name="T70" fmla="*/ 1026 w 1050"/>
                  <a:gd name="T71" fmla="*/ 104 h 162"/>
                  <a:gd name="T72" fmla="*/ 1040 w 1050"/>
                  <a:gd name="T73" fmla="*/ 96 h 162"/>
                  <a:gd name="T74" fmla="*/ 1048 w 1050"/>
                  <a:gd name="T75" fmla="*/ 88 h 162"/>
                  <a:gd name="T76" fmla="*/ 1050 w 1050"/>
                  <a:gd name="T77" fmla="*/ 84 h 162"/>
                  <a:gd name="T78" fmla="*/ 1050 w 1050"/>
                  <a:gd name="T79" fmla="*/ 80 h 162"/>
                  <a:gd name="T80" fmla="*/ 1050 w 1050"/>
                  <a:gd name="T81" fmla="*/ 80 h 162"/>
                  <a:gd name="T82" fmla="*/ 1050 w 1050"/>
                  <a:gd name="T83" fmla="*/ 76 h 162"/>
                  <a:gd name="T84" fmla="*/ 1048 w 1050"/>
                  <a:gd name="T85" fmla="*/ 72 h 162"/>
                  <a:gd name="T86" fmla="*/ 1040 w 1050"/>
                  <a:gd name="T87" fmla="*/ 64 h 162"/>
                  <a:gd name="T88" fmla="*/ 1026 w 1050"/>
                  <a:gd name="T89" fmla="*/ 56 h 162"/>
                  <a:gd name="T90" fmla="*/ 1008 w 1050"/>
                  <a:gd name="T91" fmla="*/ 48 h 162"/>
                  <a:gd name="T92" fmla="*/ 986 w 1050"/>
                  <a:gd name="T93" fmla="*/ 40 h 162"/>
                  <a:gd name="T94" fmla="*/ 960 w 1050"/>
                  <a:gd name="T95" fmla="*/ 34 h 162"/>
                  <a:gd name="T96" fmla="*/ 896 w 1050"/>
                  <a:gd name="T97" fmla="*/ 22 h 162"/>
                  <a:gd name="T98" fmla="*/ 820 w 1050"/>
                  <a:gd name="T99" fmla="*/ 12 h 162"/>
                  <a:gd name="T100" fmla="*/ 730 w 1050"/>
                  <a:gd name="T101" fmla="*/ 6 h 162"/>
                  <a:gd name="T102" fmla="*/ 630 w 1050"/>
                  <a:gd name="T103" fmla="*/ 0 h 162"/>
                  <a:gd name="T104" fmla="*/ 522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2" y="0"/>
                    </a:moveTo>
                    <a:lnTo>
                      <a:pt x="522" y="0"/>
                    </a:lnTo>
                    <a:lnTo>
                      <a:pt x="416" y="0"/>
                    </a:lnTo>
                    <a:lnTo>
                      <a:pt x="318" y="6"/>
                    </a:lnTo>
                    <a:lnTo>
                      <a:pt x="230"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30" y="148"/>
                    </a:lnTo>
                    <a:lnTo>
                      <a:pt x="318" y="156"/>
                    </a:lnTo>
                    <a:lnTo>
                      <a:pt x="416" y="160"/>
                    </a:lnTo>
                    <a:lnTo>
                      <a:pt x="522" y="162"/>
                    </a:lnTo>
                    <a:lnTo>
                      <a:pt x="522" y="162"/>
                    </a:lnTo>
                    <a:lnTo>
                      <a:pt x="630" y="160"/>
                    </a:lnTo>
                    <a:lnTo>
                      <a:pt x="730" y="156"/>
                    </a:lnTo>
                    <a:lnTo>
                      <a:pt x="820" y="148"/>
                    </a:lnTo>
                    <a:lnTo>
                      <a:pt x="896" y="136"/>
                    </a:lnTo>
                    <a:lnTo>
                      <a:pt x="960" y="124"/>
                    </a:lnTo>
                    <a:lnTo>
                      <a:pt x="986" y="118"/>
                    </a:lnTo>
                    <a:lnTo>
                      <a:pt x="1008" y="110"/>
                    </a:lnTo>
                    <a:lnTo>
                      <a:pt x="1026" y="104"/>
                    </a:lnTo>
                    <a:lnTo>
                      <a:pt x="1040" y="96"/>
                    </a:lnTo>
                    <a:lnTo>
                      <a:pt x="1048" y="88"/>
                    </a:lnTo>
                    <a:lnTo>
                      <a:pt x="1050" y="84"/>
                    </a:lnTo>
                    <a:lnTo>
                      <a:pt x="1050" y="80"/>
                    </a:lnTo>
                    <a:lnTo>
                      <a:pt x="1050" y="80"/>
                    </a:lnTo>
                    <a:lnTo>
                      <a:pt x="1050" y="76"/>
                    </a:lnTo>
                    <a:lnTo>
                      <a:pt x="1048" y="72"/>
                    </a:lnTo>
                    <a:lnTo>
                      <a:pt x="1040" y="64"/>
                    </a:lnTo>
                    <a:lnTo>
                      <a:pt x="1026" y="56"/>
                    </a:lnTo>
                    <a:lnTo>
                      <a:pt x="1008" y="48"/>
                    </a:lnTo>
                    <a:lnTo>
                      <a:pt x="986" y="40"/>
                    </a:lnTo>
                    <a:lnTo>
                      <a:pt x="960" y="34"/>
                    </a:lnTo>
                    <a:lnTo>
                      <a:pt x="896" y="22"/>
                    </a:lnTo>
                    <a:lnTo>
                      <a:pt x="820" y="12"/>
                    </a:lnTo>
                    <a:lnTo>
                      <a:pt x="730" y="6"/>
                    </a:lnTo>
                    <a:lnTo>
                      <a:pt x="630" y="0"/>
                    </a:lnTo>
                    <a:lnTo>
                      <a:pt x="5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2" name="Freeform 821"/>
              <p:cNvSpPr>
                <a:spLocks noEditPoints="1"/>
              </p:cNvSpPr>
              <p:nvPr/>
            </p:nvSpPr>
            <p:spPr bwMode="auto">
              <a:xfrm>
                <a:off x="3211" y="3612"/>
                <a:ext cx="1046" cy="162"/>
              </a:xfrm>
              <a:custGeom>
                <a:avLst/>
                <a:gdLst>
                  <a:gd name="T0" fmla="*/ 520 w 1046"/>
                  <a:gd name="T1" fmla="*/ 162 h 162"/>
                  <a:gd name="T2" fmla="*/ 318 w 1046"/>
                  <a:gd name="T3" fmla="*/ 154 h 162"/>
                  <a:gd name="T4" fmla="*/ 152 w 1046"/>
                  <a:gd name="T5" fmla="*/ 136 h 162"/>
                  <a:gd name="T6" fmla="*/ 64 w 1046"/>
                  <a:gd name="T7" fmla="*/ 118 h 162"/>
                  <a:gd name="T8" fmla="*/ 24 w 1046"/>
                  <a:gd name="T9" fmla="*/ 104 h 162"/>
                  <a:gd name="T10" fmla="*/ 4 w 1046"/>
                  <a:gd name="T11" fmla="*/ 88 h 162"/>
                  <a:gd name="T12" fmla="*/ 2 w 1046"/>
                  <a:gd name="T13" fmla="*/ 80 h 162"/>
                  <a:gd name="T14" fmla="*/ 2 w 1046"/>
                  <a:gd name="T15" fmla="*/ 76 h 162"/>
                  <a:gd name="T16" fmla="*/ 12 w 1046"/>
                  <a:gd name="T17" fmla="*/ 64 h 162"/>
                  <a:gd name="T18" fmla="*/ 42 w 1046"/>
                  <a:gd name="T19" fmla="*/ 48 h 162"/>
                  <a:gd name="T20" fmla="*/ 90 w 1046"/>
                  <a:gd name="T21" fmla="*/ 34 h 162"/>
                  <a:gd name="T22" fmla="*/ 230 w 1046"/>
                  <a:gd name="T23" fmla="*/ 14 h 162"/>
                  <a:gd name="T24" fmla="*/ 416 w 1046"/>
                  <a:gd name="T25" fmla="*/ 2 h 162"/>
                  <a:gd name="T26" fmla="*/ 520 w 1046"/>
                  <a:gd name="T27" fmla="*/ 0 h 162"/>
                  <a:gd name="T28" fmla="*/ 726 w 1046"/>
                  <a:gd name="T29" fmla="*/ 6 h 162"/>
                  <a:gd name="T30" fmla="*/ 892 w 1046"/>
                  <a:gd name="T31" fmla="*/ 22 h 162"/>
                  <a:gd name="T32" fmla="*/ 982 w 1046"/>
                  <a:gd name="T33" fmla="*/ 40 h 162"/>
                  <a:gd name="T34" fmla="*/ 1020 w 1046"/>
                  <a:gd name="T35" fmla="*/ 56 h 162"/>
                  <a:gd name="T36" fmla="*/ 1040 w 1046"/>
                  <a:gd name="T37" fmla="*/ 72 h 162"/>
                  <a:gd name="T38" fmla="*/ 1044 w 1046"/>
                  <a:gd name="T39" fmla="*/ 80 h 162"/>
                  <a:gd name="T40" fmla="*/ 1042 w 1046"/>
                  <a:gd name="T41" fmla="*/ 84 h 162"/>
                  <a:gd name="T42" fmla="*/ 1034 w 1046"/>
                  <a:gd name="T43" fmla="*/ 96 h 162"/>
                  <a:gd name="T44" fmla="*/ 1004 w 1046"/>
                  <a:gd name="T45" fmla="*/ 110 h 162"/>
                  <a:gd name="T46" fmla="*/ 956 w 1046"/>
                  <a:gd name="T47" fmla="*/ 124 h 162"/>
                  <a:gd name="T48" fmla="*/ 814 w 1046"/>
                  <a:gd name="T49" fmla="*/ 146 h 162"/>
                  <a:gd name="T50" fmla="*/ 628 w 1046"/>
                  <a:gd name="T51" fmla="*/ 160 h 162"/>
                  <a:gd name="T52" fmla="*/ 520 w 1046"/>
                  <a:gd name="T53" fmla="*/ 0 h 162"/>
                  <a:gd name="T54" fmla="*/ 414 w 1046"/>
                  <a:gd name="T55" fmla="*/ 2 h 162"/>
                  <a:gd name="T56" fmla="*/ 228 w 1046"/>
                  <a:gd name="T57" fmla="*/ 12 h 162"/>
                  <a:gd name="T58" fmla="*/ 88 w 1046"/>
                  <a:gd name="T59" fmla="*/ 34 h 162"/>
                  <a:gd name="T60" fmla="*/ 40 w 1046"/>
                  <a:gd name="T61" fmla="*/ 48 h 162"/>
                  <a:gd name="T62" fmla="*/ 10 w 1046"/>
                  <a:gd name="T63" fmla="*/ 64 h 162"/>
                  <a:gd name="T64" fmla="*/ 0 w 1046"/>
                  <a:gd name="T65" fmla="*/ 76 h 162"/>
                  <a:gd name="T66" fmla="*/ 0 w 1046"/>
                  <a:gd name="T67" fmla="*/ 80 h 162"/>
                  <a:gd name="T68" fmla="*/ 2 w 1046"/>
                  <a:gd name="T69" fmla="*/ 88 h 162"/>
                  <a:gd name="T70" fmla="*/ 22 w 1046"/>
                  <a:gd name="T71" fmla="*/ 104 h 162"/>
                  <a:gd name="T72" fmla="*/ 62 w 1046"/>
                  <a:gd name="T73" fmla="*/ 118 h 162"/>
                  <a:gd name="T74" fmla="*/ 152 w 1046"/>
                  <a:gd name="T75" fmla="*/ 136 h 162"/>
                  <a:gd name="T76" fmla="*/ 316 w 1046"/>
                  <a:gd name="T77" fmla="*/ 154 h 162"/>
                  <a:gd name="T78" fmla="*/ 520 w 1046"/>
                  <a:gd name="T79" fmla="*/ 162 h 162"/>
                  <a:gd name="T80" fmla="*/ 628 w 1046"/>
                  <a:gd name="T81" fmla="*/ 160 h 162"/>
                  <a:gd name="T82" fmla="*/ 816 w 1046"/>
                  <a:gd name="T83" fmla="*/ 146 h 162"/>
                  <a:gd name="T84" fmla="*/ 956 w 1046"/>
                  <a:gd name="T85" fmla="*/ 124 h 162"/>
                  <a:gd name="T86" fmla="*/ 1004 w 1046"/>
                  <a:gd name="T87" fmla="*/ 110 h 162"/>
                  <a:gd name="T88" fmla="*/ 1036 w 1046"/>
                  <a:gd name="T89" fmla="*/ 96 h 162"/>
                  <a:gd name="T90" fmla="*/ 1044 w 1046"/>
                  <a:gd name="T91" fmla="*/ 84 h 162"/>
                  <a:gd name="T92" fmla="*/ 1046 w 1046"/>
                  <a:gd name="T93" fmla="*/ 80 h 162"/>
                  <a:gd name="T94" fmla="*/ 1042 w 1046"/>
                  <a:gd name="T95" fmla="*/ 72 h 162"/>
                  <a:gd name="T96" fmla="*/ 1022 w 1046"/>
                  <a:gd name="T97" fmla="*/ 56 h 162"/>
                  <a:gd name="T98" fmla="*/ 984 w 1046"/>
                  <a:gd name="T99" fmla="*/ 40 h 162"/>
                  <a:gd name="T100" fmla="*/ 894 w 1046"/>
                  <a:gd name="T101" fmla="*/ 22 h 162"/>
                  <a:gd name="T102" fmla="*/ 726 w 1046"/>
                  <a:gd name="T103" fmla="*/ 6 h 162"/>
                  <a:gd name="T104" fmla="*/ 520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162"/>
                    </a:moveTo>
                    <a:lnTo>
                      <a:pt x="520" y="162"/>
                    </a:lnTo>
                    <a:lnTo>
                      <a:pt x="416" y="160"/>
                    </a:lnTo>
                    <a:lnTo>
                      <a:pt x="318" y="154"/>
                    </a:lnTo>
                    <a:lnTo>
                      <a:pt x="230"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0"/>
                    </a:lnTo>
                    <a:lnTo>
                      <a:pt x="90" y="34"/>
                    </a:lnTo>
                    <a:lnTo>
                      <a:pt x="152" y="22"/>
                    </a:lnTo>
                    <a:lnTo>
                      <a:pt x="230" y="14"/>
                    </a:lnTo>
                    <a:lnTo>
                      <a:pt x="318" y="6"/>
                    </a:lnTo>
                    <a:lnTo>
                      <a:pt x="416" y="2"/>
                    </a:lnTo>
                    <a:lnTo>
                      <a:pt x="520" y="0"/>
                    </a:lnTo>
                    <a:lnTo>
                      <a:pt x="520" y="0"/>
                    </a:lnTo>
                    <a:lnTo>
                      <a:pt x="628" y="2"/>
                    </a:lnTo>
                    <a:lnTo>
                      <a:pt x="726" y="6"/>
                    </a:lnTo>
                    <a:lnTo>
                      <a:pt x="814" y="14"/>
                    </a:lnTo>
                    <a:lnTo>
                      <a:pt x="892" y="22"/>
                    </a:lnTo>
                    <a:lnTo>
                      <a:pt x="956" y="34"/>
                    </a:lnTo>
                    <a:lnTo>
                      <a:pt x="982" y="40"/>
                    </a:lnTo>
                    <a:lnTo>
                      <a:pt x="1004" y="48"/>
                    </a:lnTo>
                    <a:lnTo>
                      <a:pt x="1020" y="56"/>
                    </a:lnTo>
                    <a:lnTo>
                      <a:pt x="1034" y="64"/>
                    </a:lnTo>
                    <a:lnTo>
                      <a:pt x="1040" y="72"/>
                    </a:lnTo>
                    <a:lnTo>
                      <a:pt x="1042" y="76"/>
                    </a:lnTo>
                    <a:lnTo>
                      <a:pt x="1044" y="80"/>
                    </a:lnTo>
                    <a:lnTo>
                      <a:pt x="1044" y="80"/>
                    </a:lnTo>
                    <a:lnTo>
                      <a:pt x="1042" y="84"/>
                    </a:lnTo>
                    <a:lnTo>
                      <a:pt x="1040" y="88"/>
                    </a:lnTo>
                    <a:lnTo>
                      <a:pt x="1034" y="96"/>
                    </a:lnTo>
                    <a:lnTo>
                      <a:pt x="1020" y="104"/>
                    </a:lnTo>
                    <a:lnTo>
                      <a:pt x="1004" y="110"/>
                    </a:lnTo>
                    <a:lnTo>
                      <a:pt x="982" y="118"/>
                    </a:lnTo>
                    <a:lnTo>
                      <a:pt x="956" y="124"/>
                    </a:lnTo>
                    <a:lnTo>
                      <a:pt x="892" y="136"/>
                    </a:lnTo>
                    <a:lnTo>
                      <a:pt x="814" y="146"/>
                    </a:lnTo>
                    <a:lnTo>
                      <a:pt x="726" y="154"/>
                    </a:lnTo>
                    <a:lnTo>
                      <a:pt x="628" y="160"/>
                    </a:lnTo>
                    <a:lnTo>
                      <a:pt x="520" y="162"/>
                    </a:lnTo>
                    <a:close/>
                    <a:moveTo>
                      <a:pt x="520" y="0"/>
                    </a:moveTo>
                    <a:lnTo>
                      <a:pt x="520" y="0"/>
                    </a:lnTo>
                    <a:lnTo>
                      <a:pt x="414" y="2"/>
                    </a:lnTo>
                    <a:lnTo>
                      <a:pt x="316" y="6"/>
                    </a:lnTo>
                    <a:lnTo>
                      <a:pt x="228"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4"/>
                    </a:lnTo>
                    <a:lnTo>
                      <a:pt x="414" y="160"/>
                    </a:lnTo>
                    <a:lnTo>
                      <a:pt x="520" y="162"/>
                    </a:lnTo>
                    <a:lnTo>
                      <a:pt x="520" y="162"/>
                    </a:lnTo>
                    <a:lnTo>
                      <a:pt x="628" y="160"/>
                    </a:lnTo>
                    <a:lnTo>
                      <a:pt x="726" y="154"/>
                    </a:lnTo>
                    <a:lnTo>
                      <a:pt x="816" y="146"/>
                    </a:lnTo>
                    <a:lnTo>
                      <a:pt x="894" y="136"/>
                    </a:lnTo>
                    <a:lnTo>
                      <a:pt x="956" y="124"/>
                    </a:lnTo>
                    <a:lnTo>
                      <a:pt x="984" y="118"/>
                    </a:lnTo>
                    <a:lnTo>
                      <a:pt x="1004" y="110"/>
                    </a:lnTo>
                    <a:lnTo>
                      <a:pt x="1022" y="104"/>
                    </a:lnTo>
                    <a:lnTo>
                      <a:pt x="1036" y="96"/>
                    </a:lnTo>
                    <a:lnTo>
                      <a:pt x="1042" y="88"/>
                    </a:lnTo>
                    <a:lnTo>
                      <a:pt x="1044" y="84"/>
                    </a:lnTo>
                    <a:lnTo>
                      <a:pt x="1046" y="80"/>
                    </a:lnTo>
                    <a:lnTo>
                      <a:pt x="1046" y="80"/>
                    </a:lnTo>
                    <a:lnTo>
                      <a:pt x="1044" y="76"/>
                    </a:lnTo>
                    <a:lnTo>
                      <a:pt x="1042" y="72"/>
                    </a:lnTo>
                    <a:lnTo>
                      <a:pt x="1036" y="64"/>
                    </a:lnTo>
                    <a:lnTo>
                      <a:pt x="1022" y="56"/>
                    </a:lnTo>
                    <a:lnTo>
                      <a:pt x="1004" y="48"/>
                    </a:lnTo>
                    <a:lnTo>
                      <a:pt x="984" y="40"/>
                    </a:lnTo>
                    <a:lnTo>
                      <a:pt x="956" y="34"/>
                    </a:lnTo>
                    <a:lnTo>
                      <a:pt x="894" y="22"/>
                    </a:lnTo>
                    <a:lnTo>
                      <a:pt x="816" y="12"/>
                    </a:lnTo>
                    <a:lnTo>
                      <a:pt x="726" y="6"/>
                    </a:lnTo>
                    <a:lnTo>
                      <a:pt x="628" y="2"/>
                    </a:lnTo>
                    <a:lnTo>
                      <a:pt x="520"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3" name="Freeform 822"/>
              <p:cNvSpPr>
                <a:spLocks/>
              </p:cNvSpPr>
              <p:nvPr/>
            </p:nvSpPr>
            <p:spPr bwMode="auto">
              <a:xfrm>
                <a:off x="3213" y="3612"/>
                <a:ext cx="1042" cy="162"/>
              </a:xfrm>
              <a:custGeom>
                <a:avLst/>
                <a:gdLst>
                  <a:gd name="T0" fmla="*/ 518 w 1042"/>
                  <a:gd name="T1" fmla="*/ 162 h 162"/>
                  <a:gd name="T2" fmla="*/ 518 w 1042"/>
                  <a:gd name="T3" fmla="*/ 162 h 162"/>
                  <a:gd name="T4" fmla="*/ 414 w 1042"/>
                  <a:gd name="T5" fmla="*/ 160 h 162"/>
                  <a:gd name="T6" fmla="*/ 316 w 1042"/>
                  <a:gd name="T7" fmla="*/ 154 h 162"/>
                  <a:gd name="T8" fmla="*/ 228 w 1042"/>
                  <a:gd name="T9" fmla="*/ 146 h 162"/>
                  <a:gd name="T10" fmla="*/ 150 w 1042"/>
                  <a:gd name="T11" fmla="*/ 136 h 162"/>
                  <a:gd name="T12" fmla="*/ 88 w 1042"/>
                  <a:gd name="T13" fmla="*/ 124 h 162"/>
                  <a:gd name="T14" fmla="*/ 62 w 1042"/>
                  <a:gd name="T15" fmla="*/ 118 h 162"/>
                  <a:gd name="T16" fmla="*/ 40 w 1042"/>
                  <a:gd name="T17" fmla="*/ 110 h 162"/>
                  <a:gd name="T18" fmla="*/ 22 w 1042"/>
                  <a:gd name="T19" fmla="*/ 104 h 162"/>
                  <a:gd name="T20" fmla="*/ 10 w 1042"/>
                  <a:gd name="T21" fmla="*/ 96 h 162"/>
                  <a:gd name="T22" fmla="*/ 2 w 1042"/>
                  <a:gd name="T23" fmla="*/ 88 h 162"/>
                  <a:gd name="T24" fmla="*/ 0 w 1042"/>
                  <a:gd name="T25" fmla="*/ 84 h 162"/>
                  <a:gd name="T26" fmla="*/ 0 w 1042"/>
                  <a:gd name="T27" fmla="*/ 80 h 162"/>
                  <a:gd name="T28" fmla="*/ 0 w 1042"/>
                  <a:gd name="T29" fmla="*/ 80 h 162"/>
                  <a:gd name="T30" fmla="*/ 0 w 1042"/>
                  <a:gd name="T31" fmla="*/ 76 h 162"/>
                  <a:gd name="T32" fmla="*/ 2 w 1042"/>
                  <a:gd name="T33" fmla="*/ 72 h 162"/>
                  <a:gd name="T34" fmla="*/ 10 w 1042"/>
                  <a:gd name="T35" fmla="*/ 64 h 162"/>
                  <a:gd name="T36" fmla="*/ 22 w 1042"/>
                  <a:gd name="T37" fmla="*/ 56 h 162"/>
                  <a:gd name="T38" fmla="*/ 40 w 1042"/>
                  <a:gd name="T39" fmla="*/ 48 h 162"/>
                  <a:gd name="T40" fmla="*/ 62 w 1042"/>
                  <a:gd name="T41" fmla="*/ 40 h 162"/>
                  <a:gd name="T42" fmla="*/ 88 w 1042"/>
                  <a:gd name="T43" fmla="*/ 34 h 162"/>
                  <a:gd name="T44" fmla="*/ 150 w 1042"/>
                  <a:gd name="T45" fmla="*/ 22 h 162"/>
                  <a:gd name="T46" fmla="*/ 228 w 1042"/>
                  <a:gd name="T47" fmla="*/ 14 h 162"/>
                  <a:gd name="T48" fmla="*/ 316 w 1042"/>
                  <a:gd name="T49" fmla="*/ 6 h 162"/>
                  <a:gd name="T50" fmla="*/ 414 w 1042"/>
                  <a:gd name="T51" fmla="*/ 2 h 162"/>
                  <a:gd name="T52" fmla="*/ 518 w 1042"/>
                  <a:gd name="T53" fmla="*/ 0 h 162"/>
                  <a:gd name="T54" fmla="*/ 518 w 1042"/>
                  <a:gd name="T55" fmla="*/ 0 h 162"/>
                  <a:gd name="T56" fmla="*/ 626 w 1042"/>
                  <a:gd name="T57" fmla="*/ 2 h 162"/>
                  <a:gd name="T58" fmla="*/ 724 w 1042"/>
                  <a:gd name="T59" fmla="*/ 6 h 162"/>
                  <a:gd name="T60" fmla="*/ 812 w 1042"/>
                  <a:gd name="T61" fmla="*/ 14 h 162"/>
                  <a:gd name="T62" fmla="*/ 890 w 1042"/>
                  <a:gd name="T63" fmla="*/ 22 h 162"/>
                  <a:gd name="T64" fmla="*/ 954 w 1042"/>
                  <a:gd name="T65" fmla="*/ 34 h 162"/>
                  <a:gd name="T66" fmla="*/ 980 w 1042"/>
                  <a:gd name="T67" fmla="*/ 40 h 162"/>
                  <a:gd name="T68" fmla="*/ 1002 w 1042"/>
                  <a:gd name="T69" fmla="*/ 48 h 162"/>
                  <a:gd name="T70" fmla="*/ 1018 w 1042"/>
                  <a:gd name="T71" fmla="*/ 56 h 162"/>
                  <a:gd name="T72" fmla="*/ 1032 w 1042"/>
                  <a:gd name="T73" fmla="*/ 64 h 162"/>
                  <a:gd name="T74" fmla="*/ 1038 w 1042"/>
                  <a:gd name="T75" fmla="*/ 72 h 162"/>
                  <a:gd name="T76" fmla="*/ 1040 w 1042"/>
                  <a:gd name="T77" fmla="*/ 76 h 162"/>
                  <a:gd name="T78" fmla="*/ 1042 w 1042"/>
                  <a:gd name="T79" fmla="*/ 80 h 162"/>
                  <a:gd name="T80" fmla="*/ 1042 w 1042"/>
                  <a:gd name="T81" fmla="*/ 80 h 162"/>
                  <a:gd name="T82" fmla="*/ 1040 w 1042"/>
                  <a:gd name="T83" fmla="*/ 84 h 162"/>
                  <a:gd name="T84" fmla="*/ 1038 w 1042"/>
                  <a:gd name="T85" fmla="*/ 88 h 162"/>
                  <a:gd name="T86" fmla="*/ 1032 w 1042"/>
                  <a:gd name="T87" fmla="*/ 96 h 162"/>
                  <a:gd name="T88" fmla="*/ 1018 w 1042"/>
                  <a:gd name="T89" fmla="*/ 104 h 162"/>
                  <a:gd name="T90" fmla="*/ 1002 w 1042"/>
                  <a:gd name="T91" fmla="*/ 110 h 162"/>
                  <a:gd name="T92" fmla="*/ 980 w 1042"/>
                  <a:gd name="T93" fmla="*/ 118 h 162"/>
                  <a:gd name="T94" fmla="*/ 954 w 1042"/>
                  <a:gd name="T95" fmla="*/ 124 h 162"/>
                  <a:gd name="T96" fmla="*/ 890 w 1042"/>
                  <a:gd name="T97" fmla="*/ 136 h 162"/>
                  <a:gd name="T98" fmla="*/ 812 w 1042"/>
                  <a:gd name="T99" fmla="*/ 146 h 162"/>
                  <a:gd name="T100" fmla="*/ 724 w 1042"/>
                  <a:gd name="T101" fmla="*/ 154 h 162"/>
                  <a:gd name="T102" fmla="*/ 626 w 1042"/>
                  <a:gd name="T103" fmla="*/ 160 h 162"/>
                  <a:gd name="T104" fmla="*/ 518 w 104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162"/>
                    </a:moveTo>
                    <a:lnTo>
                      <a:pt x="518" y="162"/>
                    </a:lnTo>
                    <a:lnTo>
                      <a:pt x="414" y="160"/>
                    </a:lnTo>
                    <a:lnTo>
                      <a:pt x="316" y="154"/>
                    </a:lnTo>
                    <a:lnTo>
                      <a:pt x="228"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0"/>
                    </a:lnTo>
                    <a:lnTo>
                      <a:pt x="88" y="34"/>
                    </a:lnTo>
                    <a:lnTo>
                      <a:pt x="150" y="22"/>
                    </a:lnTo>
                    <a:lnTo>
                      <a:pt x="228" y="14"/>
                    </a:lnTo>
                    <a:lnTo>
                      <a:pt x="316" y="6"/>
                    </a:lnTo>
                    <a:lnTo>
                      <a:pt x="414" y="2"/>
                    </a:lnTo>
                    <a:lnTo>
                      <a:pt x="518" y="0"/>
                    </a:lnTo>
                    <a:lnTo>
                      <a:pt x="518" y="0"/>
                    </a:lnTo>
                    <a:lnTo>
                      <a:pt x="626" y="2"/>
                    </a:lnTo>
                    <a:lnTo>
                      <a:pt x="724" y="6"/>
                    </a:lnTo>
                    <a:lnTo>
                      <a:pt x="812" y="14"/>
                    </a:lnTo>
                    <a:lnTo>
                      <a:pt x="890" y="22"/>
                    </a:lnTo>
                    <a:lnTo>
                      <a:pt x="954" y="34"/>
                    </a:lnTo>
                    <a:lnTo>
                      <a:pt x="980" y="40"/>
                    </a:lnTo>
                    <a:lnTo>
                      <a:pt x="1002" y="48"/>
                    </a:lnTo>
                    <a:lnTo>
                      <a:pt x="1018" y="56"/>
                    </a:lnTo>
                    <a:lnTo>
                      <a:pt x="1032" y="64"/>
                    </a:lnTo>
                    <a:lnTo>
                      <a:pt x="1038" y="72"/>
                    </a:lnTo>
                    <a:lnTo>
                      <a:pt x="1040" y="76"/>
                    </a:lnTo>
                    <a:lnTo>
                      <a:pt x="1042" y="80"/>
                    </a:lnTo>
                    <a:lnTo>
                      <a:pt x="1042" y="80"/>
                    </a:lnTo>
                    <a:lnTo>
                      <a:pt x="1040" y="84"/>
                    </a:lnTo>
                    <a:lnTo>
                      <a:pt x="1038" y="88"/>
                    </a:lnTo>
                    <a:lnTo>
                      <a:pt x="1032" y="96"/>
                    </a:lnTo>
                    <a:lnTo>
                      <a:pt x="1018" y="104"/>
                    </a:lnTo>
                    <a:lnTo>
                      <a:pt x="1002" y="110"/>
                    </a:lnTo>
                    <a:lnTo>
                      <a:pt x="980" y="118"/>
                    </a:lnTo>
                    <a:lnTo>
                      <a:pt x="954" y="124"/>
                    </a:lnTo>
                    <a:lnTo>
                      <a:pt x="890" y="136"/>
                    </a:lnTo>
                    <a:lnTo>
                      <a:pt x="812" y="146"/>
                    </a:lnTo>
                    <a:lnTo>
                      <a:pt x="724" y="154"/>
                    </a:lnTo>
                    <a:lnTo>
                      <a:pt x="626" y="160"/>
                    </a:lnTo>
                    <a:lnTo>
                      <a:pt x="518"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4" name="Freeform 823"/>
              <p:cNvSpPr>
                <a:spLocks/>
              </p:cNvSpPr>
              <p:nvPr/>
            </p:nvSpPr>
            <p:spPr bwMode="auto">
              <a:xfrm>
                <a:off x="3211" y="3612"/>
                <a:ext cx="1046" cy="162"/>
              </a:xfrm>
              <a:custGeom>
                <a:avLst/>
                <a:gdLst>
                  <a:gd name="T0" fmla="*/ 520 w 1046"/>
                  <a:gd name="T1" fmla="*/ 0 h 162"/>
                  <a:gd name="T2" fmla="*/ 520 w 1046"/>
                  <a:gd name="T3" fmla="*/ 0 h 162"/>
                  <a:gd name="T4" fmla="*/ 414 w 1046"/>
                  <a:gd name="T5" fmla="*/ 2 h 162"/>
                  <a:gd name="T6" fmla="*/ 316 w 1046"/>
                  <a:gd name="T7" fmla="*/ 6 h 162"/>
                  <a:gd name="T8" fmla="*/ 228 w 1046"/>
                  <a:gd name="T9" fmla="*/ 12 h 162"/>
                  <a:gd name="T10" fmla="*/ 152 w 1046"/>
                  <a:gd name="T11" fmla="*/ 22 h 162"/>
                  <a:gd name="T12" fmla="*/ 88 w 1046"/>
                  <a:gd name="T13" fmla="*/ 34 h 162"/>
                  <a:gd name="T14" fmla="*/ 62 w 1046"/>
                  <a:gd name="T15" fmla="*/ 40 h 162"/>
                  <a:gd name="T16" fmla="*/ 40 w 1046"/>
                  <a:gd name="T17" fmla="*/ 48 h 162"/>
                  <a:gd name="T18" fmla="*/ 22 w 1046"/>
                  <a:gd name="T19" fmla="*/ 56 h 162"/>
                  <a:gd name="T20" fmla="*/ 10 w 1046"/>
                  <a:gd name="T21" fmla="*/ 64 h 162"/>
                  <a:gd name="T22" fmla="*/ 2 w 1046"/>
                  <a:gd name="T23" fmla="*/ 72 h 162"/>
                  <a:gd name="T24" fmla="*/ 0 w 1046"/>
                  <a:gd name="T25" fmla="*/ 76 h 162"/>
                  <a:gd name="T26" fmla="*/ 0 w 1046"/>
                  <a:gd name="T27" fmla="*/ 80 h 162"/>
                  <a:gd name="T28" fmla="*/ 0 w 1046"/>
                  <a:gd name="T29" fmla="*/ 80 h 162"/>
                  <a:gd name="T30" fmla="*/ 0 w 1046"/>
                  <a:gd name="T31" fmla="*/ 84 h 162"/>
                  <a:gd name="T32" fmla="*/ 2 w 1046"/>
                  <a:gd name="T33" fmla="*/ 88 h 162"/>
                  <a:gd name="T34" fmla="*/ 10 w 1046"/>
                  <a:gd name="T35" fmla="*/ 96 h 162"/>
                  <a:gd name="T36" fmla="*/ 22 w 1046"/>
                  <a:gd name="T37" fmla="*/ 104 h 162"/>
                  <a:gd name="T38" fmla="*/ 40 w 1046"/>
                  <a:gd name="T39" fmla="*/ 110 h 162"/>
                  <a:gd name="T40" fmla="*/ 62 w 1046"/>
                  <a:gd name="T41" fmla="*/ 118 h 162"/>
                  <a:gd name="T42" fmla="*/ 88 w 1046"/>
                  <a:gd name="T43" fmla="*/ 124 h 162"/>
                  <a:gd name="T44" fmla="*/ 152 w 1046"/>
                  <a:gd name="T45" fmla="*/ 136 h 162"/>
                  <a:gd name="T46" fmla="*/ 228 w 1046"/>
                  <a:gd name="T47" fmla="*/ 146 h 162"/>
                  <a:gd name="T48" fmla="*/ 316 w 1046"/>
                  <a:gd name="T49" fmla="*/ 154 h 162"/>
                  <a:gd name="T50" fmla="*/ 414 w 1046"/>
                  <a:gd name="T51" fmla="*/ 160 h 162"/>
                  <a:gd name="T52" fmla="*/ 520 w 1046"/>
                  <a:gd name="T53" fmla="*/ 162 h 162"/>
                  <a:gd name="T54" fmla="*/ 520 w 1046"/>
                  <a:gd name="T55" fmla="*/ 162 h 162"/>
                  <a:gd name="T56" fmla="*/ 628 w 1046"/>
                  <a:gd name="T57" fmla="*/ 160 h 162"/>
                  <a:gd name="T58" fmla="*/ 726 w 1046"/>
                  <a:gd name="T59" fmla="*/ 154 h 162"/>
                  <a:gd name="T60" fmla="*/ 816 w 1046"/>
                  <a:gd name="T61" fmla="*/ 146 h 162"/>
                  <a:gd name="T62" fmla="*/ 894 w 1046"/>
                  <a:gd name="T63" fmla="*/ 136 h 162"/>
                  <a:gd name="T64" fmla="*/ 956 w 1046"/>
                  <a:gd name="T65" fmla="*/ 124 h 162"/>
                  <a:gd name="T66" fmla="*/ 984 w 1046"/>
                  <a:gd name="T67" fmla="*/ 118 h 162"/>
                  <a:gd name="T68" fmla="*/ 1004 w 1046"/>
                  <a:gd name="T69" fmla="*/ 110 h 162"/>
                  <a:gd name="T70" fmla="*/ 1022 w 1046"/>
                  <a:gd name="T71" fmla="*/ 104 h 162"/>
                  <a:gd name="T72" fmla="*/ 1036 w 1046"/>
                  <a:gd name="T73" fmla="*/ 96 h 162"/>
                  <a:gd name="T74" fmla="*/ 1042 w 1046"/>
                  <a:gd name="T75" fmla="*/ 88 h 162"/>
                  <a:gd name="T76" fmla="*/ 1044 w 1046"/>
                  <a:gd name="T77" fmla="*/ 84 h 162"/>
                  <a:gd name="T78" fmla="*/ 1046 w 1046"/>
                  <a:gd name="T79" fmla="*/ 80 h 162"/>
                  <a:gd name="T80" fmla="*/ 1046 w 1046"/>
                  <a:gd name="T81" fmla="*/ 80 h 162"/>
                  <a:gd name="T82" fmla="*/ 1044 w 1046"/>
                  <a:gd name="T83" fmla="*/ 76 h 162"/>
                  <a:gd name="T84" fmla="*/ 1042 w 1046"/>
                  <a:gd name="T85" fmla="*/ 72 h 162"/>
                  <a:gd name="T86" fmla="*/ 1036 w 1046"/>
                  <a:gd name="T87" fmla="*/ 64 h 162"/>
                  <a:gd name="T88" fmla="*/ 1022 w 1046"/>
                  <a:gd name="T89" fmla="*/ 56 h 162"/>
                  <a:gd name="T90" fmla="*/ 1004 w 1046"/>
                  <a:gd name="T91" fmla="*/ 48 h 162"/>
                  <a:gd name="T92" fmla="*/ 984 w 1046"/>
                  <a:gd name="T93" fmla="*/ 40 h 162"/>
                  <a:gd name="T94" fmla="*/ 956 w 1046"/>
                  <a:gd name="T95" fmla="*/ 34 h 162"/>
                  <a:gd name="T96" fmla="*/ 894 w 1046"/>
                  <a:gd name="T97" fmla="*/ 22 h 162"/>
                  <a:gd name="T98" fmla="*/ 816 w 1046"/>
                  <a:gd name="T99" fmla="*/ 12 h 162"/>
                  <a:gd name="T100" fmla="*/ 726 w 1046"/>
                  <a:gd name="T101" fmla="*/ 6 h 162"/>
                  <a:gd name="T102" fmla="*/ 628 w 1046"/>
                  <a:gd name="T103" fmla="*/ 2 h 162"/>
                  <a:gd name="T104" fmla="*/ 520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0" y="0"/>
                    </a:moveTo>
                    <a:lnTo>
                      <a:pt x="520" y="0"/>
                    </a:lnTo>
                    <a:lnTo>
                      <a:pt x="414" y="2"/>
                    </a:lnTo>
                    <a:lnTo>
                      <a:pt x="316" y="6"/>
                    </a:lnTo>
                    <a:lnTo>
                      <a:pt x="228" y="12"/>
                    </a:lnTo>
                    <a:lnTo>
                      <a:pt x="152"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2" y="136"/>
                    </a:lnTo>
                    <a:lnTo>
                      <a:pt x="228" y="146"/>
                    </a:lnTo>
                    <a:lnTo>
                      <a:pt x="316" y="154"/>
                    </a:lnTo>
                    <a:lnTo>
                      <a:pt x="414" y="160"/>
                    </a:lnTo>
                    <a:lnTo>
                      <a:pt x="520" y="162"/>
                    </a:lnTo>
                    <a:lnTo>
                      <a:pt x="520" y="162"/>
                    </a:lnTo>
                    <a:lnTo>
                      <a:pt x="628" y="160"/>
                    </a:lnTo>
                    <a:lnTo>
                      <a:pt x="726" y="154"/>
                    </a:lnTo>
                    <a:lnTo>
                      <a:pt x="816" y="146"/>
                    </a:lnTo>
                    <a:lnTo>
                      <a:pt x="894" y="136"/>
                    </a:lnTo>
                    <a:lnTo>
                      <a:pt x="956" y="124"/>
                    </a:lnTo>
                    <a:lnTo>
                      <a:pt x="984" y="118"/>
                    </a:lnTo>
                    <a:lnTo>
                      <a:pt x="1004" y="110"/>
                    </a:lnTo>
                    <a:lnTo>
                      <a:pt x="1022" y="104"/>
                    </a:lnTo>
                    <a:lnTo>
                      <a:pt x="1036" y="96"/>
                    </a:lnTo>
                    <a:lnTo>
                      <a:pt x="1042" y="88"/>
                    </a:lnTo>
                    <a:lnTo>
                      <a:pt x="1044" y="84"/>
                    </a:lnTo>
                    <a:lnTo>
                      <a:pt x="1046" y="80"/>
                    </a:lnTo>
                    <a:lnTo>
                      <a:pt x="1046" y="80"/>
                    </a:lnTo>
                    <a:lnTo>
                      <a:pt x="1044" y="76"/>
                    </a:lnTo>
                    <a:lnTo>
                      <a:pt x="1042" y="72"/>
                    </a:lnTo>
                    <a:lnTo>
                      <a:pt x="1036" y="64"/>
                    </a:lnTo>
                    <a:lnTo>
                      <a:pt x="1022" y="56"/>
                    </a:lnTo>
                    <a:lnTo>
                      <a:pt x="1004" y="48"/>
                    </a:lnTo>
                    <a:lnTo>
                      <a:pt x="984" y="40"/>
                    </a:lnTo>
                    <a:lnTo>
                      <a:pt x="956" y="34"/>
                    </a:lnTo>
                    <a:lnTo>
                      <a:pt x="894" y="22"/>
                    </a:lnTo>
                    <a:lnTo>
                      <a:pt x="816" y="12"/>
                    </a:lnTo>
                    <a:lnTo>
                      <a:pt x="726" y="6"/>
                    </a:lnTo>
                    <a:lnTo>
                      <a:pt x="628" y="2"/>
                    </a:lnTo>
                    <a:lnTo>
                      <a:pt x="5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5" name="Freeform 824"/>
              <p:cNvSpPr>
                <a:spLocks noEditPoints="1"/>
              </p:cNvSpPr>
              <p:nvPr/>
            </p:nvSpPr>
            <p:spPr bwMode="auto">
              <a:xfrm>
                <a:off x="3213" y="3612"/>
                <a:ext cx="1042" cy="162"/>
              </a:xfrm>
              <a:custGeom>
                <a:avLst/>
                <a:gdLst>
                  <a:gd name="T0" fmla="*/ 518 w 1042"/>
                  <a:gd name="T1" fmla="*/ 160 h 162"/>
                  <a:gd name="T2" fmla="*/ 316 w 1042"/>
                  <a:gd name="T3" fmla="*/ 154 h 162"/>
                  <a:gd name="T4" fmla="*/ 152 w 1042"/>
                  <a:gd name="T5" fmla="*/ 136 h 162"/>
                  <a:gd name="T6" fmla="*/ 64 w 1042"/>
                  <a:gd name="T7" fmla="*/ 118 h 162"/>
                  <a:gd name="T8" fmla="*/ 24 w 1042"/>
                  <a:gd name="T9" fmla="*/ 104 h 162"/>
                  <a:gd name="T10" fmla="*/ 4 w 1042"/>
                  <a:gd name="T11" fmla="*/ 88 h 162"/>
                  <a:gd name="T12" fmla="*/ 2 w 1042"/>
                  <a:gd name="T13" fmla="*/ 80 h 162"/>
                  <a:gd name="T14" fmla="*/ 2 w 1042"/>
                  <a:gd name="T15" fmla="*/ 76 h 162"/>
                  <a:gd name="T16" fmla="*/ 12 w 1042"/>
                  <a:gd name="T17" fmla="*/ 64 h 162"/>
                  <a:gd name="T18" fmla="*/ 42 w 1042"/>
                  <a:gd name="T19" fmla="*/ 48 h 162"/>
                  <a:gd name="T20" fmla="*/ 90 w 1042"/>
                  <a:gd name="T21" fmla="*/ 34 h 162"/>
                  <a:gd name="T22" fmla="*/ 228 w 1042"/>
                  <a:gd name="T23" fmla="*/ 14 h 162"/>
                  <a:gd name="T24" fmla="*/ 414 w 1042"/>
                  <a:gd name="T25" fmla="*/ 2 h 162"/>
                  <a:gd name="T26" fmla="*/ 518 w 1042"/>
                  <a:gd name="T27" fmla="*/ 0 h 162"/>
                  <a:gd name="T28" fmla="*/ 722 w 1042"/>
                  <a:gd name="T29" fmla="*/ 6 h 162"/>
                  <a:gd name="T30" fmla="*/ 888 w 1042"/>
                  <a:gd name="T31" fmla="*/ 22 h 162"/>
                  <a:gd name="T32" fmla="*/ 978 w 1042"/>
                  <a:gd name="T33" fmla="*/ 42 h 162"/>
                  <a:gd name="T34" fmla="*/ 1016 w 1042"/>
                  <a:gd name="T35" fmla="*/ 56 h 162"/>
                  <a:gd name="T36" fmla="*/ 1036 w 1042"/>
                  <a:gd name="T37" fmla="*/ 72 h 162"/>
                  <a:gd name="T38" fmla="*/ 1040 w 1042"/>
                  <a:gd name="T39" fmla="*/ 80 h 162"/>
                  <a:gd name="T40" fmla="*/ 1038 w 1042"/>
                  <a:gd name="T41" fmla="*/ 84 h 162"/>
                  <a:gd name="T42" fmla="*/ 1030 w 1042"/>
                  <a:gd name="T43" fmla="*/ 96 h 162"/>
                  <a:gd name="T44" fmla="*/ 1000 w 1042"/>
                  <a:gd name="T45" fmla="*/ 110 h 162"/>
                  <a:gd name="T46" fmla="*/ 952 w 1042"/>
                  <a:gd name="T47" fmla="*/ 124 h 162"/>
                  <a:gd name="T48" fmla="*/ 812 w 1042"/>
                  <a:gd name="T49" fmla="*/ 146 h 162"/>
                  <a:gd name="T50" fmla="*/ 624 w 1042"/>
                  <a:gd name="T51" fmla="*/ 160 h 162"/>
                  <a:gd name="T52" fmla="*/ 518 w 1042"/>
                  <a:gd name="T53" fmla="*/ 0 h 162"/>
                  <a:gd name="T54" fmla="*/ 414 w 1042"/>
                  <a:gd name="T55" fmla="*/ 2 h 162"/>
                  <a:gd name="T56" fmla="*/ 228 w 1042"/>
                  <a:gd name="T57" fmla="*/ 14 h 162"/>
                  <a:gd name="T58" fmla="*/ 88 w 1042"/>
                  <a:gd name="T59" fmla="*/ 34 h 162"/>
                  <a:gd name="T60" fmla="*/ 40 w 1042"/>
                  <a:gd name="T61" fmla="*/ 48 h 162"/>
                  <a:gd name="T62" fmla="*/ 10 w 1042"/>
                  <a:gd name="T63" fmla="*/ 64 h 162"/>
                  <a:gd name="T64" fmla="*/ 0 w 1042"/>
                  <a:gd name="T65" fmla="*/ 76 h 162"/>
                  <a:gd name="T66" fmla="*/ 0 w 1042"/>
                  <a:gd name="T67" fmla="*/ 80 h 162"/>
                  <a:gd name="T68" fmla="*/ 2 w 1042"/>
                  <a:gd name="T69" fmla="*/ 88 h 162"/>
                  <a:gd name="T70" fmla="*/ 22 w 1042"/>
                  <a:gd name="T71" fmla="*/ 104 h 162"/>
                  <a:gd name="T72" fmla="*/ 62 w 1042"/>
                  <a:gd name="T73" fmla="*/ 118 h 162"/>
                  <a:gd name="T74" fmla="*/ 150 w 1042"/>
                  <a:gd name="T75" fmla="*/ 136 h 162"/>
                  <a:gd name="T76" fmla="*/ 316 w 1042"/>
                  <a:gd name="T77" fmla="*/ 154 h 162"/>
                  <a:gd name="T78" fmla="*/ 518 w 1042"/>
                  <a:gd name="T79" fmla="*/ 162 h 162"/>
                  <a:gd name="T80" fmla="*/ 626 w 1042"/>
                  <a:gd name="T81" fmla="*/ 160 h 162"/>
                  <a:gd name="T82" fmla="*/ 812 w 1042"/>
                  <a:gd name="T83" fmla="*/ 146 h 162"/>
                  <a:gd name="T84" fmla="*/ 954 w 1042"/>
                  <a:gd name="T85" fmla="*/ 124 h 162"/>
                  <a:gd name="T86" fmla="*/ 1002 w 1042"/>
                  <a:gd name="T87" fmla="*/ 110 h 162"/>
                  <a:gd name="T88" fmla="*/ 1032 w 1042"/>
                  <a:gd name="T89" fmla="*/ 96 h 162"/>
                  <a:gd name="T90" fmla="*/ 1040 w 1042"/>
                  <a:gd name="T91" fmla="*/ 84 h 162"/>
                  <a:gd name="T92" fmla="*/ 1042 w 1042"/>
                  <a:gd name="T93" fmla="*/ 80 h 162"/>
                  <a:gd name="T94" fmla="*/ 1038 w 1042"/>
                  <a:gd name="T95" fmla="*/ 72 h 162"/>
                  <a:gd name="T96" fmla="*/ 1018 w 1042"/>
                  <a:gd name="T97" fmla="*/ 56 h 162"/>
                  <a:gd name="T98" fmla="*/ 980 w 1042"/>
                  <a:gd name="T99" fmla="*/ 40 h 162"/>
                  <a:gd name="T100" fmla="*/ 890 w 1042"/>
                  <a:gd name="T101" fmla="*/ 22 h 162"/>
                  <a:gd name="T102" fmla="*/ 724 w 1042"/>
                  <a:gd name="T103" fmla="*/ 6 h 162"/>
                  <a:gd name="T104" fmla="*/ 518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160"/>
                    </a:moveTo>
                    <a:lnTo>
                      <a:pt x="518" y="160"/>
                    </a:lnTo>
                    <a:lnTo>
                      <a:pt x="414" y="160"/>
                    </a:lnTo>
                    <a:lnTo>
                      <a:pt x="316" y="154"/>
                    </a:lnTo>
                    <a:lnTo>
                      <a:pt x="228"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2"/>
                    </a:lnTo>
                    <a:lnTo>
                      <a:pt x="228" y="14"/>
                    </a:lnTo>
                    <a:lnTo>
                      <a:pt x="316" y="6"/>
                    </a:lnTo>
                    <a:lnTo>
                      <a:pt x="414" y="2"/>
                    </a:lnTo>
                    <a:lnTo>
                      <a:pt x="518" y="0"/>
                    </a:lnTo>
                    <a:lnTo>
                      <a:pt x="518" y="0"/>
                    </a:lnTo>
                    <a:lnTo>
                      <a:pt x="624" y="2"/>
                    </a:lnTo>
                    <a:lnTo>
                      <a:pt x="722" y="6"/>
                    </a:lnTo>
                    <a:lnTo>
                      <a:pt x="812" y="14"/>
                    </a:lnTo>
                    <a:lnTo>
                      <a:pt x="888" y="22"/>
                    </a:lnTo>
                    <a:lnTo>
                      <a:pt x="952" y="34"/>
                    </a:lnTo>
                    <a:lnTo>
                      <a:pt x="978" y="42"/>
                    </a:lnTo>
                    <a:lnTo>
                      <a:pt x="1000" y="48"/>
                    </a:lnTo>
                    <a:lnTo>
                      <a:pt x="1016" y="56"/>
                    </a:lnTo>
                    <a:lnTo>
                      <a:pt x="1030" y="64"/>
                    </a:lnTo>
                    <a:lnTo>
                      <a:pt x="1036" y="72"/>
                    </a:lnTo>
                    <a:lnTo>
                      <a:pt x="1038" y="76"/>
                    </a:lnTo>
                    <a:lnTo>
                      <a:pt x="1040" y="80"/>
                    </a:lnTo>
                    <a:lnTo>
                      <a:pt x="1040" y="80"/>
                    </a:lnTo>
                    <a:lnTo>
                      <a:pt x="1038" y="84"/>
                    </a:lnTo>
                    <a:lnTo>
                      <a:pt x="1036" y="88"/>
                    </a:lnTo>
                    <a:lnTo>
                      <a:pt x="1030" y="96"/>
                    </a:lnTo>
                    <a:lnTo>
                      <a:pt x="1016" y="104"/>
                    </a:lnTo>
                    <a:lnTo>
                      <a:pt x="1000" y="110"/>
                    </a:lnTo>
                    <a:lnTo>
                      <a:pt x="978" y="118"/>
                    </a:lnTo>
                    <a:lnTo>
                      <a:pt x="952" y="124"/>
                    </a:lnTo>
                    <a:lnTo>
                      <a:pt x="888" y="136"/>
                    </a:lnTo>
                    <a:lnTo>
                      <a:pt x="812" y="146"/>
                    </a:lnTo>
                    <a:lnTo>
                      <a:pt x="722" y="154"/>
                    </a:lnTo>
                    <a:lnTo>
                      <a:pt x="624" y="160"/>
                    </a:lnTo>
                    <a:lnTo>
                      <a:pt x="518" y="160"/>
                    </a:lnTo>
                    <a:close/>
                    <a:moveTo>
                      <a:pt x="518" y="0"/>
                    </a:moveTo>
                    <a:lnTo>
                      <a:pt x="518" y="0"/>
                    </a:lnTo>
                    <a:lnTo>
                      <a:pt x="414" y="2"/>
                    </a:lnTo>
                    <a:lnTo>
                      <a:pt x="316" y="6"/>
                    </a:lnTo>
                    <a:lnTo>
                      <a:pt x="228" y="14"/>
                    </a:lnTo>
                    <a:lnTo>
                      <a:pt x="150"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8" y="146"/>
                    </a:lnTo>
                    <a:lnTo>
                      <a:pt x="316" y="154"/>
                    </a:lnTo>
                    <a:lnTo>
                      <a:pt x="414" y="160"/>
                    </a:lnTo>
                    <a:lnTo>
                      <a:pt x="518" y="162"/>
                    </a:lnTo>
                    <a:lnTo>
                      <a:pt x="518" y="162"/>
                    </a:lnTo>
                    <a:lnTo>
                      <a:pt x="626" y="160"/>
                    </a:lnTo>
                    <a:lnTo>
                      <a:pt x="724" y="154"/>
                    </a:lnTo>
                    <a:lnTo>
                      <a:pt x="812" y="146"/>
                    </a:lnTo>
                    <a:lnTo>
                      <a:pt x="890" y="136"/>
                    </a:lnTo>
                    <a:lnTo>
                      <a:pt x="954" y="124"/>
                    </a:lnTo>
                    <a:lnTo>
                      <a:pt x="980" y="118"/>
                    </a:lnTo>
                    <a:lnTo>
                      <a:pt x="1002" y="110"/>
                    </a:lnTo>
                    <a:lnTo>
                      <a:pt x="1018" y="104"/>
                    </a:lnTo>
                    <a:lnTo>
                      <a:pt x="1032" y="96"/>
                    </a:lnTo>
                    <a:lnTo>
                      <a:pt x="1038" y="88"/>
                    </a:lnTo>
                    <a:lnTo>
                      <a:pt x="1040" y="84"/>
                    </a:lnTo>
                    <a:lnTo>
                      <a:pt x="1042" y="80"/>
                    </a:lnTo>
                    <a:lnTo>
                      <a:pt x="1042" y="80"/>
                    </a:lnTo>
                    <a:lnTo>
                      <a:pt x="1040" y="76"/>
                    </a:lnTo>
                    <a:lnTo>
                      <a:pt x="1038" y="72"/>
                    </a:lnTo>
                    <a:lnTo>
                      <a:pt x="1032" y="64"/>
                    </a:lnTo>
                    <a:lnTo>
                      <a:pt x="1018" y="56"/>
                    </a:lnTo>
                    <a:lnTo>
                      <a:pt x="1002" y="48"/>
                    </a:lnTo>
                    <a:lnTo>
                      <a:pt x="980" y="40"/>
                    </a:lnTo>
                    <a:lnTo>
                      <a:pt x="954" y="34"/>
                    </a:lnTo>
                    <a:lnTo>
                      <a:pt x="890" y="22"/>
                    </a:lnTo>
                    <a:lnTo>
                      <a:pt x="812" y="14"/>
                    </a:lnTo>
                    <a:lnTo>
                      <a:pt x="724" y="6"/>
                    </a:lnTo>
                    <a:lnTo>
                      <a:pt x="626" y="2"/>
                    </a:lnTo>
                    <a:lnTo>
                      <a:pt x="518"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6" name="Freeform 825"/>
              <p:cNvSpPr>
                <a:spLocks/>
              </p:cNvSpPr>
              <p:nvPr/>
            </p:nvSpPr>
            <p:spPr bwMode="auto">
              <a:xfrm>
                <a:off x="3215" y="3612"/>
                <a:ext cx="1038" cy="160"/>
              </a:xfrm>
              <a:custGeom>
                <a:avLst/>
                <a:gdLst>
                  <a:gd name="T0" fmla="*/ 516 w 1038"/>
                  <a:gd name="T1" fmla="*/ 160 h 160"/>
                  <a:gd name="T2" fmla="*/ 516 w 1038"/>
                  <a:gd name="T3" fmla="*/ 160 h 160"/>
                  <a:gd name="T4" fmla="*/ 412 w 1038"/>
                  <a:gd name="T5" fmla="*/ 160 h 160"/>
                  <a:gd name="T6" fmla="*/ 314 w 1038"/>
                  <a:gd name="T7" fmla="*/ 154 h 160"/>
                  <a:gd name="T8" fmla="*/ 226 w 1038"/>
                  <a:gd name="T9" fmla="*/ 146 h 160"/>
                  <a:gd name="T10" fmla="*/ 150 w 1038"/>
                  <a:gd name="T11" fmla="*/ 136 h 160"/>
                  <a:gd name="T12" fmla="*/ 88 w 1038"/>
                  <a:gd name="T13" fmla="*/ 124 h 160"/>
                  <a:gd name="T14" fmla="*/ 62 w 1038"/>
                  <a:gd name="T15" fmla="*/ 118 h 160"/>
                  <a:gd name="T16" fmla="*/ 40 w 1038"/>
                  <a:gd name="T17" fmla="*/ 110 h 160"/>
                  <a:gd name="T18" fmla="*/ 22 w 1038"/>
                  <a:gd name="T19" fmla="*/ 104 h 160"/>
                  <a:gd name="T20" fmla="*/ 10 w 1038"/>
                  <a:gd name="T21" fmla="*/ 96 h 160"/>
                  <a:gd name="T22" fmla="*/ 2 w 1038"/>
                  <a:gd name="T23" fmla="*/ 88 h 160"/>
                  <a:gd name="T24" fmla="*/ 0 w 1038"/>
                  <a:gd name="T25" fmla="*/ 84 h 160"/>
                  <a:gd name="T26" fmla="*/ 0 w 1038"/>
                  <a:gd name="T27" fmla="*/ 80 h 160"/>
                  <a:gd name="T28" fmla="*/ 0 w 1038"/>
                  <a:gd name="T29" fmla="*/ 80 h 160"/>
                  <a:gd name="T30" fmla="*/ 0 w 1038"/>
                  <a:gd name="T31" fmla="*/ 76 h 160"/>
                  <a:gd name="T32" fmla="*/ 2 w 1038"/>
                  <a:gd name="T33" fmla="*/ 72 h 160"/>
                  <a:gd name="T34" fmla="*/ 10 w 1038"/>
                  <a:gd name="T35" fmla="*/ 64 h 160"/>
                  <a:gd name="T36" fmla="*/ 22 w 1038"/>
                  <a:gd name="T37" fmla="*/ 56 h 160"/>
                  <a:gd name="T38" fmla="*/ 40 w 1038"/>
                  <a:gd name="T39" fmla="*/ 48 h 160"/>
                  <a:gd name="T40" fmla="*/ 62 w 1038"/>
                  <a:gd name="T41" fmla="*/ 42 h 160"/>
                  <a:gd name="T42" fmla="*/ 88 w 1038"/>
                  <a:gd name="T43" fmla="*/ 34 h 160"/>
                  <a:gd name="T44" fmla="*/ 150 w 1038"/>
                  <a:gd name="T45" fmla="*/ 22 h 160"/>
                  <a:gd name="T46" fmla="*/ 226 w 1038"/>
                  <a:gd name="T47" fmla="*/ 14 h 160"/>
                  <a:gd name="T48" fmla="*/ 314 w 1038"/>
                  <a:gd name="T49" fmla="*/ 6 h 160"/>
                  <a:gd name="T50" fmla="*/ 412 w 1038"/>
                  <a:gd name="T51" fmla="*/ 2 h 160"/>
                  <a:gd name="T52" fmla="*/ 516 w 1038"/>
                  <a:gd name="T53" fmla="*/ 0 h 160"/>
                  <a:gd name="T54" fmla="*/ 516 w 1038"/>
                  <a:gd name="T55" fmla="*/ 0 h 160"/>
                  <a:gd name="T56" fmla="*/ 622 w 1038"/>
                  <a:gd name="T57" fmla="*/ 2 h 160"/>
                  <a:gd name="T58" fmla="*/ 720 w 1038"/>
                  <a:gd name="T59" fmla="*/ 6 h 160"/>
                  <a:gd name="T60" fmla="*/ 810 w 1038"/>
                  <a:gd name="T61" fmla="*/ 14 h 160"/>
                  <a:gd name="T62" fmla="*/ 886 w 1038"/>
                  <a:gd name="T63" fmla="*/ 22 h 160"/>
                  <a:gd name="T64" fmla="*/ 950 w 1038"/>
                  <a:gd name="T65" fmla="*/ 34 h 160"/>
                  <a:gd name="T66" fmla="*/ 976 w 1038"/>
                  <a:gd name="T67" fmla="*/ 42 h 160"/>
                  <a:gd name="T68" fmla="*/ 998 w 1038"/>
                  <a:gd name="T69" fmla="*/ 48 h 160"/>
                  <a:gd name="T70" fmla="*/ 1014 w 1038"/>
                  <a:gd name="T71" fmla="*/ 56 h 160"/>
                  <a:gd name="T72" fmla="*/ 1028 w 1038"/>
                  <a:gd name="T73" fmla="*/ 64 h 160"/>
                  <a:gd name="T74" fmla="*/ 1034 w 1038"/>
                  <a:gd name="T75" fmla="*/ 72 h 160"/>
                  <a:gd name="T76" fmla="*/ 1036 w 1038"/>
                  <a:gd name="T77" fmla="*/ 76 h 160"/>
                  <a:gd name="T78" fmla="*/ 1038 w 1038"/>
                  <a:gd name="T79" fmla="*/ 80 h 160"/>
                  <a:gd name="T80" fmla="*/ 1038 w 1038"/>
                  <a:gd name="T81" fmla="*/ 80 h 160"/>
                  <a:gd name="T82" fmla="*/ 1036 w 1038"/>
                  <a:gd name="T83" fmla="*/ 84 h 160"/>
                  <a:gd name="T84" fmla="*/ 1034 w 1038"/>
                  <a:gd name="T85" fmla="*/ 88 h 160"/>
                  <a:gd name="T86" fmla="*/ 1028 w 1038"/>
                  <a:gd name="T87" fmla="*/ 96 h 160"/>
                  <a:gd name="T88" fmla="*/ 1014 w 1038"/>
                  <a:gd name="T89" fmla="*/ 104 h 160"/>
                  <a:gd name="T90" fmla="*/ 998 w 1038"/>
                  <a:gd name="T91" fmla="*/ 110 h 160"/>
                  <a:gd name="T92" fmla="*/ 976 w 1038"/>
                  <a:gd name="T93" fmla="*/ 118 h 160"/>
                  <a:gd name="T94" fmla="*/ 950 w 1038"/>
                  <a:gd name="T95" fmla="*/ 124 h 160"/>
                  <a:gd name="T96" fmla="*/ 886 w 1038"/>
                  <a:gd name="T97" fmla="*/ 136 h 160"/>
                  <a:gd name="T98" fmla="*/ 810 w 1038"/>
                  <a:gd name="T99" fmla="*/ 146 h 160"/>
                  <a:gd name="T100" fmla="*/ 720 w 1038"/>
                  <a:gd name="T101" fmla="*/ 154 h 160"/>
                  <a:gd name="T102" fmla="*/ 622 w 1038"/>
                  <a:gd name="T103" fmla="*/ 160 h 160"/>
                  <a:gd name="T104" fmla="*/ 516 w 1038"/>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160"/>
                    </a:moveTo>
                    <a:lnTo>
                      <a:pt x="516" y="160"/>
                    </a:lnTo>
                    <a:lnTo>
                      <a:pt x="412" y="160"/>
                    </a:lnTo>
                    <a:lnTo>
                      <a:pt x="314" y="154"/>
                    </a:lnTo>
                    <a:lnTo>
                      <a:pt x="226"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2"/>
                    </a:lnTo>
                    <a:lnTo>
                      <a:pt x="226" y="14"/>
                    </a:lnTo>
                    <a:lnTo>
                      <a:pt x="314" y="6"/>
                    </a:lnTo>
                    <a:lnTo>
                      <a:pt x="412" y="2"/>
                    </a:lnTo>
                    <a:lnTo>
                      <a:pt x="516" y="0"/>
                    </a:lnTo>
                    <a:lnTo>
                      <a:pt x="516" y="0"/>
                    </a:lnTo>
                    <a:lnTo>
                      <a:pt x="622" y="2"/>
                    </a:lnTo>
                    <a:lnTo>
                      <a:pt x="720" y="6"/>
                    </a:lnTo>
                    <a:lnTo>
                      <a:pt x="810" y="14"/>
                    </a:lnTo>
                    <a:lnTo>
                      <a:pt x="886" y="22"/>
                    </a:lnTo>
                    <a:lnTo>
                      <a:pt x="950" y="34"/>
                    </a:lnTo>
                    <a:lnTo>
                      <a:pt x="976" y="42"/>
                    </a:lnTo>
                    <a:lnTo>
                      <a:pt x="998" y="48"/>
                    </a:lnTo>
                    <a:lnTo>
                      <a:pt x="1014" y="56"/>
                    </a:lnTo>
                    <a:lnTo>
                      <a:pt x="1028" y="64"/>
                    </a:lnTo>
                    <a:lnTo>
                      <a:pt x="1034" y="72"/>
                    </a:lnTo>
                    <a:lnTo>
                      <a:pt x="1036" y="76"/>
                    </a:lnTo>
                    <a:lnTo>
                      <a:pt x="1038" y="80"/>
                    </a:lnTo>
                    <a:lnTo>
                      <a:pt x="1038" y="80"/>
                    </a:lnTo>
                    <a:lnTo>
                      <a:pt x="1036" y="84"/>
                    </a:lnTo>
                    <a:lnTo>
                      <a:pt x="1034" y="88"/>
                    </a:lnTo>
                    <a:lnTo>
                      <a:pt x="1028" y="96"/>
                    </a:lnTo>
                    <a:lnTo>
                      <a:pt x="1014" y="104"/>
                    </a:lnTo>
                    <a:lnTo>
                      <a:pt x="998" y="110"/>
                    </a:lnTo>
                    <a:lnTo>
                      <a:pt x="976" y="118"/>
                    </a:lnTo>
                    <a:lnTo>
                      <a:pt x="950" y="124"/>
                    </a:lnTo>
                    <a:lnTo>
                      <a:pt x="886" y="136"/>
                    </a:lnTo>
                    <a:lnTo>
                      <a:pt x="810" y="146"/>
                    </a:lnTo>
                    <a:lnTo>
                      <a:pt x="720" y="154"/>
                    </a:lnTo>
                    <a:lnTo>
                      <a:pt x="622" y="160"/>
                    </a:lnTo>
                    <a:lnTo>
                      <a:pt x="516"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7" name="Freeform 826"/>
              <p:cNvSpPr>
                <a:spLocks/>
              </p:cNvSpPr>
              <p:nvPr/>
            </p:nvSpPr>
            <p:spPr bwMode="auto">
              <a:xfrm>
                <a:off x="3213" y="3612"/>
                <a:ext cx="1042" cy="162"/>
              </a:xfrm>
              <a:custGeom>
                <a:avLst/>
                <a:gdLst>
                  <a:gd name="T0" fmla="*/ 518 w 1042"/>
                  <a:gd name="T1" fmla="*/ 0 h 162"/>
                  <a:gd name="T2" fmla="*/ 518 w 1042"/>
                  <a:gd name="T3" fmla="*/ 0 h 162"/>
                  <a:gd name="T4" fmla="*/ 414 w 1042"/>
                  <a:gd name="T5" fmla="*/ 2 h 162"/>
                  <a:gd name="T6" fmla="*/ 316 w 1042"/>
                  <a:gd name="T7" fmla="*/ 6 h 162"/>
                  <a:gd name="T8" fmla="*/ 228 w 1042"/>
                  <a:gd name="T9" fmla="*/ 14 h 162"/>
                  <a:gd name="T10" fmla="*/ 150 w 1042"/>
                  <a:gd name="T11" fmla="*/ 22 h 162"/>
                  <a:gd name="T12" fmla="*/ 88 w 1042"/>
                  <a:gd name="T13" fmla="*/ 34 h 162"/>
                  <a:gd name="T14" fmla="*/ 62 w 1042"/>
                  <a:gd name="T15" fmla="*/ 40 h 162"/>
                  <a:gd name="T16" fmla="*/ 40 w 1042"/>
                  <a:gd name="T17" fmla="*/ 48 h 162"/>
                  <a:gd name="T18" fmla="*/ 22 w 1042"/>
                  <a:gd name="T19" fmla="*/ 56 h 162"/>
                  <a:gd name="T20" fmla="*/ 10 w 1042"/>
                  <a:gd name="T21" fmla="*/ 64 h 162"/>
                  <a:gd name="T22" fmla="*/ 2 w 1042"/>
                  <a:gd name="T23" fmla="*/ 72 h 162"/>
                  <a:gd name="T24" fmla="*/ 0 w 1042"/>
                  <a:gd name="T25" fmla="*/ 76 h 162"/>
                  <a:gd name="T26" fmla="*/ 0 w 1042"/>
                  <a:gd name="T27" fmla="*/ 80 h 162"/>
                  <a:gd name="T28" fmla="*/ 0 w 1042"/>
                  <a:gd name="T29" fmla="*/ 80 h 162"/>
                  <a:gd name="T30" fmla="*/ 0 w 1042"/>
                  <a:gd name="T31" fmla="*/ 84 h 162"/>
                  <a:gd name="T32" fmla="*/ 2 w 1042"/>
                  <a:gd name="T33" fmla="*/ 88 h 162"/>
                  <a:gd name="T34" fmla="*/ 10 w 1042"/>
                  <a:gd name="T35" fmla="*/ 96 h 162"/>
                  <a:gd name="T36" fmla="*/ 22 w 1042"/>
                  <a:gd name="T37" fmla="*/ 104 h 162"/>
                  <a:gd name="T38" fmla="*/ 40 w 1042"/>
                  <a:gd name="T39" fmla="*/ 110 h 162"/>
                  <a:gd name="T40" fmla="*/ 62 w 1042"/>
                  <a:gd name="T41" fmla="*/ 118 h 162"/>
                  <a:gd name="T42" fmla="*/ 88 w 1042"/>
                  <a:gd name="T43" fmla="*/ 124 h 162"/>
                  <a:gd name="T44" fmla="*/ 150 w 1042"/>
                  <a:gd name="T45" fmla="*/ 136 h 162"/>
                  <a:gd name="T46" fmla="*/ 228 w 1042"/>
                  <a:gd name="T47" fmla="*/ 146 h 162"/>
                  <a:gd name="T48" fmla="*/ 316 w 1042"/>
                  <a:gd name="T49" fmla="*/ 154 h 162"/>
                  <a:gd name="T50" fmla="*/ 414 w 1042"/>
                  <a:gd name="T51" fmla="*/ 160 h 162"/>
                  <a:gd name="T52" fmla="*/ 518 w 1042"/>
                  <a:gd name="T53" fmla="*/ 162 h 162"/>
                  <a:gd name="T54" fmla="*/ 518 w 1042"/>
                  <a:gd name="T55" fmla="*/ 162 h 162"/>
                  <a:gd name="T56" fmla="*/ 626 w 1042"/>
                  <a:gd name="T57" fmla="*/ 160 h 162"/>
                  <a:gd name="T58" fmla="*/ 724 w 1042"/>
                  <a:gd name="T59" fmla="*/ 154 h 162"/>
                  <a:gd name="T60" fmla="*/ 812 w 1042"/>
                  <a:gd name="T61" fmla="*/ 146 h 162"/>
                  <a:gd name="T62" fmla="*/ 890 w 1042"/>
                  <a:gd name="T63" fmla="*/ 136 h 162"/>
                  <a:gd name="T64" fmla="*/ 954 w 1042"/>
                  <a:gd name="T65" fmla="*/ 124 h 162"/>
                  <a:gd name="T66" fmla="*/ 980 w 1042"/>
                  <a:gd name="T67" fmla="*/ 118 h 162"/>
                  <a:gd name="T68" fmla="*/ 1002 w 1042"/>
                  <a:gd name="T69" fmla="*/ 110 h 162"/>
                  <a:gd name="T70" fmla="*/ 1018 w 1042"/>
                  <a:gd name="T71" fmla="*/ 104 h 162"/>
                  <a:gd name="T72" fmla="*/ 1032 w 1042"/>
                  <a:gd name="T73" fmla="*/ 96 h 162"/>
                  <a:gd name="T74" fmla="*/ 1038 w 1042"/>
                  <a:gd name="T75" fmla="*/ 88 h 162"/>
                  <a:gd name="T76" fmla="*/ 1040 w 1042"/>
                  <a:gd name="T77" fmla="*/ 84 h 162"/>
                  <a:gd name="T78" fmla="*/ 1042 w 1042"/>
                  <a:gd name="T79" fmla="*/ 80 h 162"/>
                  <a:gd name="T80" fmla="*/ 1042 w 1042"/>
                  <a:gd name="T81" fmla="*/ 80 h 162"/>
                  <a:gd name="T82" fmla="*/ 1040 w 1042"/>
                  <a:gd name="T83" fmla="*/ 76 h 162"/>
                  <a:gd name="T84" fmla="*/ 1038 w 1042"/>
                  <a:gd name="T85" fmla="*/ 72 h 162"/>
                  <a:gd name="T86" fmla="*/ 1032 w 1042"/>
                  <a:gd name="T87" fmla="*/ 64 h 162"/>
                  <a:gd name="T88" fmla="*/ 1018 w 1042"/>
                  <a:gd name="T89" fmla="*/ 56 h 162"/>
                  <a:gd name="T90" fmla="*/ 1002 w 1042"/>
                  <a:gd name="T91" fmla="*/ 48 h 162"/>
                  <a:gd name="T92" fmla="*/ 980 w 1042"/>
                  <a:gd name="T93" fmla="*/ 40 h 162"/>
                  <a:gd name="T94" fmla="*/ 954 w 1042"/>
                  <a:gd name="T95" fmla="*/ 34 h 162"/>
                  <a:gd name="T96" fmla="*/ 890 w 1042"/>
                  <a:gd name="T97" fmla="*/ 22 h 162"/>
                  <a:gd name="T98" fmla="*/ 812 w 1042"/>
                  <a:gd name="T99" fmla="*/ 14 h 162"/>
                  <a:gd name="T100" fmla="*/ 724 w 1042"/>
                  <a:gd name="T101" fmla="*/ 6 h 162"/>
                  <a:gd name="T102" fmla="*/ 626 w 1042"/>
                  <a:gd name="T103" fmla="*/ 2 h 162"/>
                  <a:gd name="T104" fmla="*/ 518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18" y="0"/>
                    </a:moveTo>
                    <a:lnTo>
                      <a:pt x="518" y="0"/>
                    </a:lnTo>
                    <a:lnTo>
                      <a:pt x="414" y="2"/>
                    </a:lnTo>
                    <a:lnTo>
                      <a:pt x="316" y="6"/>
                    </a:lnTo>
                    <a:lnTo>
                      <a:pt x="228" y="14"/>
                    </a:lnTo>
                    <a:lnTo>
                      <a:pt x="150" y="22"/>
                    </a:lnTo>
                    <a:lnTo>
                      <a:pt x="88" y="34"/>
                    </a:lnTo>
                    <a:lnTo>
                      <a:pt x="62" y="40"/>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8" y="146"/>
                    </a:lnTo>
                    <a:lnTo>
                      <a:pt x="316" y="154"/>
                    </a:lnTo>
                    <a:lnTo>
                      <a:pt x="414" y="160"/>
                    </a:lnTo>
                    <a:lnTo>
                      <a:pt x="518" y="162"/>
                    </a:lnTo>
                    <a:lnTo>
                      <a:pt x="518" y="162"/>
                    </a:lnTo>
                    <a:lnTo>
                      <a:pt x="626" y="160"/>
                    </a:lnTo>
                    <a:lnTo>
                      <a:pt x="724" y="154"/>
                    </a:lnTo>
                    <a:lnTo>
                      <a:pt x="812" y="146"/>
                    </a:lnTo>
                    <a:lnTo>
                      <a:pt x="890" y="136"/>
                    </a:lnTo>
                    <a:lnTo>
                      <a:pt x="954" y="124"/>
                    </a:lnTo>
                    <a:lnTo>
                      <a:pt x="980" y="118"/>
                    </a:lnTo>
                    <a:lnTo>
                      <a:pt x="1002" y="110"/>
                    </a:lnTo>
                    <a:lnTo>
                      <a:pt x="1018" y="104"/>
                    </a:lnTo>
                    <a:lnTo>
                      <a:pt x="1032" y="96"/>
                    </a:lnTo>
                    <a:lnTo>
                      <a:pt x="1038" y="88"/>
                    </a:lnTo>
                    <a:lnTo>
                      <a:pt x="1040" y="84"/>
                    </a:lnTo>
                    <a:lnTo>
                      <a:pt x="1042" y="80"/>
                    </a:lnTo>
                    <a:lnTo>
                      <a:pt x="1042" y="80"/>
                    </a:lnTo>
                    <a:lnTo>
                      <a:pt x="1040" y="76"/>
                    </a:lnTo>
                    <a:lnTo>
                      <a:pt x="1038" y="72"/>
                    </a:lnTo>
                    <a:lnTo>
                      <a:pt x="1032" y="64"/>
                    </a:lnTo>
                    <a:lnTo>
                      <a:pt x="1018" y="56"/>
                    </a:lnTo>
                    <a:lnTo>
                      <a:pt x="1002" y="48"/>
                    </a:lnTo>
                    <a:lnTo>
                      <a:pt x="980" y="40"/>
                    </a:lnTo>
                    <a:lnTo>
                      <a:pt x="954" y="34"/>
                    </a:lnTo>
                    <a:lnTo>
                      <a:pt x="890" y="22"/>
                    </a:lnTo>
                    <a:lnTo>
                      <a:pt x="812" y="14"/>
                    </a:lnTo>
                    <a:lnTo>
                      <a:pt x="724" y="6"/>
                    </a:lnTo>
                    <a:lnTo>
                      <a:pt x="626" y="2"/>
                    </a:lnTo>
                    <a:lnTo>
                      <a:pt x="5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8" name="Freeform 827"/>
              <p:cNvSpPr>
                <a:spLocks noEditPoints="1"/>
              </p:cNvSpPr>
              <p:nvPr/>
            </p:nvSpPr>
            <p:spPr bwMode="auto">
              <a:xfrm>
                <a:off x="3215" y="3612"/>
                <a:ext cx="1038" cy="160"/>
              </a:xfrm>
              <a:custGeom>
                <a:avLst/>
                <a:gdLst>
                  <a:gd name="T0" fmla="*/ 516 w 1038"/>
                  <a:gd name="T1" fmla="*/ 160 h 160"/>
                  <a:gd name="T2" fmla="*/ 316 w 1038"/>
                  <a:gd name="T3" fmla="*/ 154 h 160"/>
                  <a:gd name="T4" fmla="*/ 152 w 1038"/>
                  <a:gd name="T5" fmla="*/ 136 h 160"/>
                  <a:gd name="T6" fmla="*/ 64 w 1038"/>
                  <a:gd name="T7" fmla="*/ 118 h 160"/>
                  <a:gd name="T8" fmla="*/ 24 w 1038"/>
                  <a:gd name="T9" fmla="*/ 104 h 160"/>
                  <a:gd name="T10" fmla="*/ 4 w 1038"/>
                  <a:gd name="T11" fmla="*/ 88 h 160"/>
                  <a:gd name="T12" fmla="*/ 2 w 1038"/>
                  <a:gd name="T13" fmla="*/ 80 h 160"/>
                  <a:gd name="T14" fmla="*/ 2 w 1038"/>
                  <a:gd name="T15" fmla="*/ 76 h 160"/>
                  <a:gd name="T16" fmla="*/ 12 w 1038"/>
                  <a:gd name="T17" fmla="*/ 64 h 160"/>
                  <a:gd name="T18" fmla="*/ 42 w 1038"/>
                  <a:gd name="T19" fmla="*/ 48 h 160"/>
                  <a:gd name="T20" fmla="*/ 90 w 1038"/>
                  <a:gd name="T21" fmla="*/ 34 h 160"/>
                  <a:gd name="T22" fmla="*/ 228 w 1038"/>
                  <a:gd name="T23" fmla="*/ 14 h 160"/>
                  <a:gd name="T24" fmla="*/ 412 w 1038"/>
                  <a:gd name="T25" fmla="*/ 2 h 160"/>
                  <a:gd name="T26" fmla="*/ 516 w 1038"/>
                  <a:gd name="T27" fmla="*/ 0 h 160"/>
                  <a:gd name="T28" fmla="*/ 720 w 1038"/>
                  <a:gd name="T29" fmla="*/ 6 h 160"/>
                  <a:gd name="T30" fmla="*/ 884 w 1038"/>
                  <a:gd name="T31" fmla="*/ 24 h 160"/>
                  <a:gd name="T32" fmla="*/ 974 w 1038"/>
                  <a:gd name="T33" fmla="*/ 42 h 160"/>
                  <a:gd name="T34" fmla="*/ 1012 w 1038"/>
                  <a:gd name="T35" fmla="*/ 56 h 160"/>
                  <a:gd name="T36" fmla="*/ 1032 w 1038"/>
                  <a:gd name="T37" fmla="*/ 72 h 160"/>
                  <a:gd name="T38" fmla="*/ 1036 w 1038"/>
                  <a:gd name="T39" fmla="*/ 80 h 160"/>
                  <a:gd name="T40" fmla="*/ 1034 w 1038"/>
                  <a:gd name="T41" fmla="*/ 84 h 160"/>
                  <a:gd name="T42" fmla="*/ 1026 w 1038"/>
                  <a:gd name="T43" fmla="*/ 96 h 160"/>
                  <a:gd name="T44" fmla="*/ 996 w 1038"/>
                  <a:gd name="T45" fmla="*/ 110 h 160"/>
                  <a:gd name="T46" fmla="*/ 948 w 1038"/>
                  <a:gd name="T47" fmla="*/ 124 h 160"/>
                  <a:gd name="T48" fmla="*/ 808 w 1038"/>
                  <a:gd name="T49" fmla="*/ 146 h 160"/>
                  <a:gd name="T50" fmla="*/ 622 w 1038"/>
                  <a:gd name="T51" fmla="*/ 158 h 160"/>
                  <a:gd name="T52" fmla="*/ 516 w 1038"/>
                  <a:gd name="T53" fmla="*/ 0 h 160"/>
                  <a:gd name="T54" fmla="*/ 412 w 1038"/>
                  <a:gd name="T55" fmla="*/ 2 h 160"/>
                  <a:gd name="T56" fmla="*/ 226 w 1038"/>
                  <a:gd name="T57" fmla="*/ 14 h 160"/>
                  <a:gd name="T58" fmla="*/ 88 w 1038"/>
                  <a:gd name="T59" fmla="*/ 34 h 160"/>
                  <a:gd name="T60" fmla="*/ 40 w 1038"/>
                  <a:gd name="T61" fmla="*/ 48 h 160"/>
                  <a:gd name="T62" fmla="*/ 10 w 1038"/>
                  <a:gd name="T63" fmla="*/ 64 h 160"/>
                  <a:gd name="T64" fmla="*/ 0 w 1038"/>
                  <a:gd name="T65" fmla="*/ 76 h 160"/>
                  <a:gd name="T66" fmla="*/ 0 w 1038"/>
                  <a:gd name="T67" fmla="*/ 80 h 160"/>
                  <a:gd name="T68" fmla="*/ 2 w 1038"/>
                  <a:gd name="T69" fmla="*/ 88 h 160"/>
                  <a:gd name="T70" fmla="*/ 22 w 1038"/>
                  <a:gd name="T71" fmla="*/ 104 h 160"/>
                  <a:gd name="T72" fmla="*/ 62 w 1038"/>
                  <a:gd name="T73" fmla="*/ 118 h 160"/>
                  <a:gd name="T74" fmla="*/ 150 w 1038"/>
                  <a:gd name="T75" fmla="*/ 136 h 160"/>
                  <a:gd name="T76" fmla="*/ 314 w 1038"/>
                  <a:gd name="T77" fmla="*/ 154 h 160"/>
                  <a:gd name="T78" fmla="*/ 516 w 1038"/>
                  <a:gd name="T79" fmla="*/ 160 h 160"/>
                  <a:gd name="T80" fmla="*/ 622 w 1038"/>
                  <a:gd name="T81" fmla="*/ 160 h 160"/>
                  <a:gd name="T82" fmla="*/ 810 w 1038"/>
                  <a:gd name="T83" fmla="*/ 146 h 160"/>
                  <a:gd name="T84" fmla="*/ 950 w 1038"/>
                  <a:gd name="T85" fmla="*/ 124 h 160"/>
                  <a:gd name="T86" fmla="*/ 998 w 1038"/>
                  <a:gd name="T87" fmla="*/ 110 h 160"/>
                  <a:gd name="T88" fmla="*/ 1028 w 1038"/>
                  <a:gd name="T89" fmla="*/ 96 h 160"/>
                  <a:gd name="T90" fmla="*/ 1036 w 1038"/>
                  <a:gd name="T91" fmla="*/ 84 h 160"/>
                  <a:gd name="T92" fmla="*/ 1038 w 1038"/>
                  <a:gd name="T93" fmla="*/ 80 h 160"/>
                  <a:gd name="T94" fmla="*/ 1034 w 1038"/>
                  <a:gd name="T95" fmla="*/ 72 h 160"/>
                  <a:gd name="T96" fmla="*/ 1014 w 1038"/>
                  <a:gd name="T97" fmla="*/ 56 h 160"/>
                  <a:gd name="T98" fmla="*/ 976 w 1038"/>
                  <a:gd name="T99" fmla="*/ 42 h 160"/>
                  <a:gd name="T100" fmla="*/ 886 w 1038"/>
                  <a:gd name="T101" fmla="*/ 22 h 160"/>
                  <a:gd name="T102" fmla="*/ 720 w 1038"/>
                  <a:gd name="T103" fmla="*/ 6 h 160"/>
                  <a:gd name="T104" fmla="*/ 516 w 1038"/>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160"/>
                    </a:moveTo>
                    <a:lnTo>
                      <a:pt x="516" y="160"/>
                    </a:lnTo>
                    <a:lnTo>
                      <a:pt x="412" y="158"/>
                    </a:lnTo>
                    <a:lnTo>
                      <a:pt x="316" y="154"/>
                    </a:lnTo>
                    <a:lnTo>
                      <a:pt x="228" y="146"/>
                    </a:lnTo>
                    <a:lnTo>
                      <a:pt x="152" y="136"/>
                    </a:lnTo>
                    <a:lnTo>
                      <a:pt x="90"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90" y="34"/>
                    </a:lnTo>
                    <a:lnTo>
                      <a:pt x="152" y="24"/>
                    </a:lnTo>
                    <a:lnTo>
                      <a:pt x="228" y="14"/>
                    </a:lnTo>
                    <a:lnTo>
                      <a:pt x="316" y="6"/>
                    </a:lnTo>
                    <a:lnTo>
                      <a:pt x="412" y="2"/>
                    </a:lnTo>
                    <a:lnTo>
                      <a:pt x="516" y="0"/>
                    </a:lnTo>
                    <a:lnTo>
                      <a:pt x="516" y="0"/>
                    </a:lnTo>
                    <a:lnTo>
                      <a:pt x="622" y="2"/>
                    </a:lnTo>
                    <a:lnTo>
                      <a:pt x="720" y="6"/>
                    </a:lnTo>
                    <a:lnTo>
                      <a:pt x="808" y="14"/>
                    </a:lnTo>
                    <a:lnTo>
                      <a:pt x="884" y="24"/>
                    </a:lnTo>
                    <a:lnTo>
                      <a:pt x="948" y="34"/>
                    </a:lnTo>
                    <a:lnTo>
                      <a:pt x="974" y="42"/>
                    </a:lnTo>
                    <a:lnTo>
                      <a:pt x="996" y="48"/>
                    </a:lnTo>
                    <a:lnTo>
                      <a:pt x="1012" y="56"/>
                    </a:lnTo>
                    <a:lnTo>
                      <a:pt x="1026" y="64"/>
                    </a:lnTo>
                    <a:lnTo>
                      <a:pt x="1032" y="72"/>
                    </a:lnTo>
                    <a:lnTo>
                      <a:pt x="1034" y="76"/>
                    </a:lnTo>
                    <a:lnTo>
                      <a:pt x="1036" y="80"/>
                    </a:lnTo>
                    <a:lnTo>
                      <a:pt x="1036" y="80"/>
                    </a:lnTo>
                    <a:lnTo>
                      <a:pt x="1034" y="84"/>
                    </a:lnTo>
                    <a:lnTo>
                      <a:pt x="1032" y="88"/>
                    </a:lnTo>
                    <a:lnTo>
                      <a:pt x="1026" y="96"/>
                    </a:lnTo>
                    <a:lnTo>
                      <a:pt x="1012" y="104"/>
                    </a:lnTo>
                    <a:lnTo>
                      <a:pt x="996" y="110"/>
                    </a:lnTo>
                    <a:lnTo>
                      <a:pt x="974" y="118"/>
                    </a:lnTo>
                    <a:lnTo>
                      <a:pt x="948" y="124"/>
                    </a:lnTo>
                    <a:lnTo>
                      <a:pt x="884" y="136"/>
                    </a:lnTo>
                    <a:lnTo>
                      <a:pt x="808" y="146"/>
                    </a:lnTo>
                    <a:lnTo>
                      <a:pt x="720" y="154"/>
                    </a:lnTo>
                    <a:lnTo>
                      <a:pt x="622" y="158"/>
                    </a:lnTo>
                    <a:lnTo>
                      <a:pt x="516" y="160"/>
                    </a:lnTo>
                    <a:close/>
                    <a:moveTo>
                      <a:pt x="516" y="0"/>
                    </a:moveTo>
                    <a:lnTo>
                      <a:pt x="516" y="0"/>
                    </a:lnTo>
                    <a:lnTo>
                      <a:pt x="412"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2" y="160"/>
                    </a:lnTo>
                    <a:lnTo>
                      <a:pt x="516" y="160"/>
                    </a:lnTo>
                    <a:lnTo>
                      <a:pt x="516" y="160"/>
                    </a:lnTo>
                    <a:lnTo>
                      <a:pt x="622" y="160"/>
                    </a:lnTo>
                    <a:lnTo>
                      <a:pt x="720" y="154"/>
                    </a:lnTo>
                    <a:lnTo>
                      <a:pt x="810" y="146"/>
                    </a:lnTo>
                    <a:lnTo>
                      <a:pt x="886" y="136"/>
                    </a:lnTo>
                    <a:lnTo>
                      <a:pt x="950" y="124"/>
                    </a:lnTo>
                    <a:lnTo>
                      <a:pt x="976" y="118"/>
                    </a:lnTo>
                    <a:lnTo>
                      <a:pt x="998" y="110"/>
                    </a:lnTo>
                    <a:lnTo>
                      <a:pt x="1014" y="104"/>
                    </a:lnTo>
                    <a:lnTo>
                      <a:pt x="1028" y="96"/>
                    </a:lnTo>
                    <a:lnTo>
                      <a:pt x="1034" y="88"/>
                    </a:lnTo>
                    <a:lnTo>
                      <a:pt x="1036" y="84"/>
                    </a:lnTo>
                    <a:lnTo>
                      <a:pt x="1038" y="80"/>
                    </a:lnTo>
                    <a:lnTo>
                      <a:pt x="1038" y="80"/>
                    </a:lnTo>
                    <a:lnTo>
                      <a:pt x="1036" y="76"/>
                    </a:lnTo>
                    <a:lnTo>
                      <a:pt x="1034" y="72"/>
                    </a:lnTo>
                    <a:lnTo>
                      <a:pt x="1028" y="64"/>
                    </a:lnTo>
                    <a:lnTo>
                      <a:pt x="1014" y="56"/>
                    </a:lnTo>
                    <a:lnTo>
                      <a:pt x="998" y="48"/>
                    </a:lnTo>
                    <a:lnTo>
                      <a:pt x="976" y="42"/>
                    </a:lnTo>
                    <a:lnTo>
                      <a:pt x="950" y="34"/>
                    </a:lnTo>
                    <a:lnTo>
                      <a:pt x="886" y="22"/>
                    </a:lnTo>
                    <a:lnTo>
                      <a:pt x="810" y="14"/>
                    </a:lnTo>
                    <a:lnTo>
                      <a:pt x="720" y="6"/>
                    </a:lnTo>
                    <a:lnTo>
                      <a:pt x="622" y="2"/>
                    </a:lnTo>
                    <a:lnTo>
                      <a:pt x="516"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9" name="Freeform 828"/>
              <p:cNvSpPr>
                <a:spLocks/>
              </p:cNvSpPr>
              <p:nvPr/>
            </p:nvSpPr>
            <p:spPr bwMode="auto">
              <a:xfrm>
                <a:off x="3217" y="3612"/>
                <a:ext cx="1034" cy="160"/>
              </a:xfrm>
              <a:custGeom>
                <a:avLst/>
                <a:gdLst>
                  <a:gd name="T0" fmla="*/ 514 w 1034"/>
                  <a:gd name="T1" fmla="*/ 160 h 160"/>
                  <a:gd name="T2" fmla="*/ 514 w 1034"/>
                  <a:gd name="T3" fmla="*/ 160 h 160"/>
                  <a:gd name="T4" fmla="*/ 410 w 1034"/>
                  <a:gd name="T5" fmla="*/ 158 h 160"/>
                  <a:gd name="T6" fmla="*/ 314 w 1034"/>
                  <a:gd name="T7" fmla="*/ 154 h 160"/>
                  <a:gd name="T8" fmla="*/ 226 w 1034"/>
                  <a:gd name="T9" fmla="*/ 146 h 160"/>
                  <a:gd name="T10" fmla="*/ 150 w 1034"/>
                  <a:gd name="T11" fmla="*/ 136 h 160"/>
                  <a:gd name="T12" fmla="*/ 88 w 1034"/>
                  <a:gd name="T13" fmla="*/ 124 h 160"/>
                  <a:gd name="T14" fmla="*/ 62 w 1034"/>
                  <a:gd name="T15" fmla="*/ 118 h 160"/>
                  <a:gd name="T16" fmla="*/ 40 w 1034"/>
                  <a:gd name="T17" fmla="*/ 110 h 160"/>
                  <a:gd name="T18" fmla="*/ 22 w 1034"/>
                  <a:gd name="T19" fmla="*/ 104 h 160"/>
                  <a:gd name="T20" fmla="*/ 10 w 1034"/>
                  <a:gd name="T21" fmla="*/ 96 h 160"/>
                  <a:gd name="T22" fmla="*/ 2 w 1034"/>
                  <a:gd name="T23" fmla="*/ 88 h 160"/>
                  <a:gd name="T24" fmla="*/ 0 w 1034"/>
                  <a:gd name="T25" fmla="*/ 84 h 160"/>
                  <a:gd name="T26" fmla="*/ 0 w 1034"/>
                  <a:gd name="T27" fmla="*/ 80 h 160"/>
                  <a:gd name="T28" fmla="*/ 0 w 1034"/>
                  <a:gd name="T29" fmla="*/ 80 h 160"/>
                  <a:gd name="T30" fmla="*/ 0 w 1034"/>
                  <a:gd name="T31" fmla="*/ 76 h 160"/>
                  <a:gd name="T32" fmla="*/ 2 w 1034"/>
                  <a:gd name="T33" fmla="*/ 72 h 160"/>
                  <a:gd name="T34" fmla="*/ 10 w 1034"/>
                  <a:gd name="T35" fmla="*/ 64 h 160"/>
                  <a:gd name="T36" fmla="*/ 22 w 1034"/>
                  <a:gd name="T37" fmla="*/ 56 h 160"/>
                  <a:gd name="T38" fmla="*/ 40 w 1034"/>
                  <a:gd name="T39" fmla="*/ 48 h 160"/>
                  <a:gd name="T40" fmla="*/ 62 w 1034"/>
                  <a:gd name="T41" fmla="*/ 42 h 160"/>
                  <a:gd name="T42" fmla="*/ 88 w 1034"/>
                  <a:gd name="T43" fmla="*/ 34 h 160"/>
                  <a:gd name="T44" fmla="*/ 150 w 1034"/>
                  <a:gd name="T45" fmla="*/ 24 h 160"/>
                  <a:gd name="T46" fmla="*/ 226 w 1034"/>
                  <a:gd name="T47" fmla="*/ 14 h 160"/>
                  <a:gd name="T48" fmla="*/ 314 w 1034"/>
                  <a:gd name="T49" fmla="*/ 6 h 160"/>
                  <a:gd name="T50" fmla="*/ 410 w 1034"/>
                  <a:gd name="T51" fmla="*/ 2 h 160"/>
                  <a:gd name="T52" fmla="*/ 514 w 1034"/>
                  <a:gd name="T53" fmla="*/ 0 h 160"/>
                  <a:gd name="T54" fmla="*/ 514 w 1034"/>
                  <a:gd name="T55" fmla="*/ 0 h 160"/>
                  <a:gd name="T56" fmla="*/ 620 w 1034"/>
                  <a:gd name="T57" fmla="*/ 2 h 160"/>
                  <a:gd name="T58" fmla="*/ 718 w 1034"/>
                  <a:gd name="T59" fmla="*/ 6 h 160"/>
                  <a:gd name="T60" fmla="*/ 806 w 1034"/>
                  <a:gd name="T61" fmla="*/ 14 h 160"/>
                  <a:gd name="T62" fmla="*/ 882 w 1034"/>
                  <a:gd name="T63" fmla="*/ 24 h 160"/>
                  <a:gd name="T64" fmla="*/ 946 w 1034"/>
                  <a:gd name="T65" fmla="*/ 34 h 160"/>
                  <a:gd name="T66" fmla="*/ 972 w 1034"/>
                  <a:gd name="T67" fmla="*/ 42 h 160"/>
                  <a:gd name="T68" fmla="*/ 994 w 1034"/>
                  <a:gd name="T69" fmla="*/ 48 h 160"/>
                  <a:gd name="T70" fmla="*/ 1010 w 1034"/>
                  <a:gd name="T71" fmla="*/ 56 h 160"/>
                  <a:gd name="T72" fmla="*/ 1024 w 1034"/>
                  <a:gd name="T73" fmla="*/ 64 h 160"/>
                  <a:gd name="T74" fmla="*/ 1030 w 1034"/>
                  <a:gd name="T75" fmla="*/ 72 h 160"/>
                  <a:gd name="T76" fmla="*/ 1032 w 1034"/>
                  <a:gd name="T77" fmla="*/ 76 h 160"/>
                  <a:gd name="T78" fmla="*/ 1034 w 1034"/>
                  <a:gd name="T79" fmla="*/ 80 h 160"/>
                  <a:gd name="T80" fmla="*/ 1034 w 1034"/>
                  <a:gd name="T81" fmla="*/ 80 h 160"/>
                  <a:gd name="T82" fmla="*/ 1032 w 1034"/>
                  <a:gd name="T83" fmla="*/ 84 h 160"/>
                  <a:gd name="T84" fmla="*/ 1030 w 1034"/>
                  <a:gd name="T85" fmla="*/ 88 h 160"/>
                  <a:gd name="T86" fmla="*/ 1024 w 1034"/>
                  <a:gd name="T87" fmla="*/ 96 h 160"/>
                  <a:gd name="T88" fmla="*/ 1010 w 1034"/>
                  <a:gd name="T89" fmla="*/ 104 h 160"/>
                  <a:gd name="T90" fmla="*/ 994 w 1034"/>
                  <a:gd name="T91" fmla="*/ 110 h 160"/>
                  <a:gd name="T92" fmla="*/ 972 w 1034"/>
                  <a:gd name="T93" fmla="*/ 118 h 160"/>
                  <a:gd name="T94" fmla="*/ 946 w 1034"/>
                  <a:gd name="T95" fmla="*/ 124 h 160"/>
                  <a:gd name="T96" fmla="*/ 882 w 1034"/>
                  <a:gd name="T97" fmla="*/ 136 h 160"/>
                  <a:gd name="T98" fmla="*/ 806 w 1034"/>
                  <a:gd name="T99" fmla="*/ 146 h 160"/>
                  <a:gd name="T100" fmla="*/ 718 w 1034"/>
                  <a:gd name="T101" fmla="*/ 154 h 160"/>
                  <a:gd name="T102" fmla="*/ 620 w 1034"/>
                  <a:gd name="T103" fmla="*/ 158 h 160"/>
                  <a:gd name="T104" fmla="*/ 514 w 1034"/>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160"/>
                    </a:moveTo>
                    <a:lnTo>
                      <a:pt x="514" y="160"/>
                    </a:lnTo>
                    <a:lnTo>
                      <a:pt x="410" y="158"/>
                    </a:lnTo>
                    <a:lnTo>
                      <a:pt x="314" y="154"/>
                    </a:lnTo>
                    <a:lnTo>
                      <a:pt x="226" y="146"/>
                    </a:lnTo>
                    <a:lnTo>
                      <a:pt x="150" y="136"/>
                    </a:lnTo>
                    <a:lnTo>
                      <a:pt x="88"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8" y="34"/>
                    </a:lnTo>
                    <a:lnTo>
                      <a:pt x="150" y="24"/>
                    </a:lnTo>
                    <a:lnTo>
                      <a:pt x="226" y="14"/>
                    </a:lnTo>
                    <a:lnTo>
                      <a:pt x="314" y="6"/>
                    </a:lnTo>
                    <a:lnTo>
                      <a:pt x="410" y="2"/>
                    </a:lnTo>
                    <a:lnTo>
                      <a:pt x="514" y="0"/>
                    </a:lnTo>
                    <a:lnTo>
                      <a:pt x="514" y="0"/>
                    </a:lnTo>
                    <a:lnTo>
                      <a:pt x="620" y="2"/>
                    </a:lnTo>
                    <a:lnTo>
                      <a:pt x="718" y="6"/>
                    </a:lnTo>
                    <a:lnTo>
                      <a:pt x="806" y="14"/>
                    </a:lnTo>
                    <a:lnTo>
                      <a:pt x="882" y="24"/>
                    </a:lnTo>
                    <a:lnTo>
                      <a:pt x="946" y="34"/>
                    </a:lnTo>
                    <a:lnTo>
                      <a:pt x="972" y="42"/>
                    </a:lnTo>
                    <a:lnTo>
                      <a:pt x="994" y="48"/>
                    </a:lnTo>
                    <a:lnTo>
                      <a:pt x="1010" y="56"/>
                    </a:lnTo>
                    <a:lnTo>
                      <a:pt x="1024" y="64"/>
                    </a:lnTo>
                    <a:lnTo>
                      <a:pt x="1030" y="72"/>
                    </a:lnTo>
                    <a:lnTo>
                      <a:pt x="1032" y="76"/>
                    </a:lnTo>
                    <a:lnTo>
                      <a:pt x="1034" y="80"/>
                    </a:lnTo>
                    <a:lnTo>
                      <a:pt x="1034" y="80"/>
                    </a:lnTo>
                    <a:lnTo>
                      <a:pt x="1032" y="84"/>
                    </a:lnTo>
                    <a:lnTo>
                      <a:pt x="1030" y="88"/>
                    </a:lnTo>
                    <a:lnTo>
                      <a:pt x="1024" y="96"/>
                    </a:lnTo>
                    <a:lnTo>
                      <a:pt x="1010" y="104"/>
                    </a:lnTo>
                    <a:lnTo>
                      <a:pt x="994" y="110"/>
                    </a:lnTo>
                    <a:lnTo>
                      <a:pt x="972" y="118"/>
                    </a:lnTo>
                    <a:lnTo>
                      <a:pt x="946" y="124"/>
                    </a:lnTo>
                    <a:lnTo>
                      <a:pt x="882" y="136"/>
                    </a:lnTo>
                    <a:lnTo>
                      <a:pt x="806" y="146"/>
                    </a:lnTo>
                    <a:lnTo>
                      <a:pt x="718" y="154"/>
                    </a:lnTo>
                    <a:lnTo>
                      <a:pt x="620" y="158"/>
                    </a:lnTo>
                    <a:lnTo>
                      <a:pt x="514"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0" name="Freeform 829"/>
              <p:cNvSpPr>
                <a:spLocks/>
              </p:cNvSpPr>
              <p:nvPr/>
            </p:nvSpPr>
            <p:spPr bwMode="auto">
              <a:xfrm>
                <a:off x="3215" y="3612"/>
                <a:ext cx="1038" cy="160"/>
              </a:xfrm>
              <a:custGeom>
                <a:avLst/>
                <a:gdLst>
                  <a:gd name="T0" fmla="*/ 516 w 1038"/>
                  <a:gd name="T1" fmla="*/ 0 h 160"/>
                  <a:gd name="T2" fmla="*/ 516 w 1038"/>
                  <a:gd name="T3" fmla="*/ 0 h 160"/>
                  <a:gd name="T4" fmla="*/ 412 w 1038"/>
                  <a:gd name="T5" fmla="*/ 2 h 160"/>
                  <a:gd name="T6" fmla="*/ 314 w 1038"/>
                  <a:gd name="T7" fmla="*/ 6 h 160"/>
                  <a:gd name="T8" fmla="*/ 226 w 1038"/>
                  <a:gd name="T9" fmla="*/ 14 h 160"/>
                  <a:gd name="T10" fmla="*/ 150 w 1038"/>
                  <a:gd name="T11" fmla="*/ 22 h 160"/>
                  <a:gd name="T12" fmla="*/ 88 w 1038"/>
                  <a:gd name="T13" fmla="*/ 34 h 160"/>
                  <a:gd name="T14" fmla="*/ 62 w 1038"/>
                  <a:gd name="T15" fmla="*/ 42 h 160"/>
                  <a:gd name="T16" fmla="*/ 40 w 1038"/>
                  <a:gd name="T17" fmla="*/ 48 h 160"/>
                  <a:gd name="T18" fmla="*/ 22 w 1038"/>
                  <a:gd name="T19" fmla="*/ 56 h 160"/>
                  <a:gd name="T20" fmla="*/ 10 w 1038"/>
                  <a:gd name="T21" fmla="*/ 64 h 160"/>
                  <a:gd name="T22" fmla="*/ 2 w 1038"/>
                  <a:gd name="T23" fmla="*/ 72 h 160"/>
                  <a:gd name="T24" fmla="*/ 0 w 1038"/>
                  <a:gd name="T25" fmla="*/ 76 h 160"/>
                  <a:gd name="T26" fmla="*/ 0 w 1038"/>
                  <a:gd name="T27" fmla="*/ 80 h 160"/>
                  <a:gd name="T28" fmla="*/ 0 w 1038"/>
                  <a:gd name="T29" fmla="*/ 80 h 160"/>
                  <a:gd name="T30" fmla="*/ 0 w 1038"/>
                  <a:gd name="T31" fmla="*/ 84 h 160"/>
                  <a:gd name="T32" fmla="*/ 2 w 1038"/>
                  <a:gd name="T33" fmla="*/ 88 h 160"/>
                  <a:gd name="T34" fmla="*/ 10 w 1038"/>
                  <a:gd name="T35" fmla="*/ 96 h 160"/>
                  <a:gd name="T36" fmla="*/ 22 w 1038"/>
                  <a:gd name="T37" fmla="*/ 104 h 160"/>
                  <a:gd name="T38" fmla="*/ 40 w 1038"/>
                  <a:gd name="T39" fmla="*/ 110 h 160"/>
                  <a:gd name="T40" fmla="*/ 62 w 1038"/>
                  <a:gd name="T41" fmla="*/ 118 h 160"/>
                  <a:gd name="T42" fmla="*/ 88 w 1038"/>
                  <a:gd name="T43" fmla="*/ 124 h 160"/>
                  <a:gd name="T44" fmla="*/ 150 w 1038"/>
                  <a:gd name="T45" fmla="*/ 136 h 160"/>
                  <a:gd name="T46" fmla="*/ 226 w 1038"/>
                  <a:gd name="T47" fmla="*/ 146 h 160"/>
                  <a:gd name="T48" fmla="*/ 314 w 1038"/>
                  <a:gd name="T49" fmla="*/ 154 h 160"/>
                  <a:gd name="T50" fmla="*/ 412 w 1038"/>
                  <a:gd name="T51" fmla="*/ 160 h 160"/>
                  <a:gd name="T52" fmla="*/ 516 w 1038"/>
                  <a:gd name="T53" fmla="*/ 160 h 160"/>
                  <a:gd name="T54" fmla="*/ 516 w 1038"/>
                  <a:gd name="T55" fmla="*/ 160 h 160"/>
                  <a:gd name="T56" fmla="*/ 622 w 1038"/>
                  <a:gd name="T57" fmla="*/ 160 h 160"/>
                  <a:gd name="T58" fmla="*/ 720 w 1038"/>
                  <a:gd name="T59" fmla="*/ 154 h 160"/>
                  <a:gd name="T60" fmla="*/ 810 w 1038"/>
                  <a:gd name="T61" fmla="*/ 146 h 160"/>
                  <a:gd name="T62" fmla="*/ 886 w 1038"/>
                  <a:gd name="T63" fmla="*/ 136 h 160"/>
                  <a:gd name="T64" fmla="*/ 950 w 1038"/>
                  <a:gd name="T65" fmla="*/ 124 h 160"/>
                  <a:gd name="T66" fmla="*/ 976 w 1038"/>
                  <a:gd name="T67" fmla="*/ 118 h 160"/>
                  <a:gd name="T68" fmla="*/ 998 w 1038"/>
                  <a:gd name="T69" fmla="*/ 110 h 160"/>
                  <a:gd name="T70" fmla="*/ 1014 w 1038"/>
                  <a:gd name="T71" fmla="*/ 104 h 160"/>
                  <a:gd name="T72" fmla="*/ 1028 w 1038"/>
                  <a:gd name="T73" fmla="*/ 96 h 160"/>
                  <a:gd name="T74" fmla="*/ 1034 w 1038"/>
                  <a:gd name="T75" fmla="*/ 88 h 160"/>
                  <a:gd name="T76" fmla="*/ 1036 w 1038"/>
                  <a:gd name="T77" fmla="*/ 84 h 160"/>
                  <a:gd name="T78" fmla="*/ 1038 w 1038"/>
                  <a:gd name="T79" fmla="*/ 80 h 160"/>
                  <a:gd name="T80" fmla="*/ 1038 w 1038"/>
                  <a:gd name="T81" fmla="*/ 80 h 160"/>
                  <a:gd name="T82" fmla="*/ 1036 w 1038"/>
                  <a:gd name="T83" fmla="*/ 76 h 160"/>
                  <a:gd name="T84" fmla="*/ 1034 w 1038"/>
                  <a:gd name="T85" fmla="*/ 72 h 160"/>
                  <a:gd name="T86" fmla="*/ 1028 w 1038"/>
                  <a:gd name="T87" fmla="*/ 64 h 160"/>
                  <a:gd name="T88" fmla="*/ 1014 w 1038"/>
                  <a:gd name="T89" fmla="*/ 56 h 160"/>
                  <a:gd name="T90" fmla="*/ 998 w 1038"/>
                  <a:gd name="T91" fmla="*/ 48 h 160"/>
                  <a:gd name="T92" fmla="*/ 976 w 1038"/>
                  <a:gd name="T93" fmla="*/ 42 h 160"/>
                  <a:gd name="T94" fmla="*/ 950 w 1038"/>
                  <a:gd name="T95" fmla="*/ 34 h 160"/>
                  <a:gd name="T96" fmla="*/ 886 w 1038"/>
                  <a:gd name="T97" fmla="*/ 22 h 160"/>
                  <a:gd name="T98" fmla="*/ 810 w 1038"/>
                  <a:gd name="T99" fmla="*/ 14 h 160"/>
                  <a:gd name="T100" fmla="*/ 720 w 1038"/>
                  <a:gd name="T101" fmla="*/ 6 h 160"/>
                  <a:gd name="T102" fmla="*/ 622 w 1038"/>
                  <a:gd name="T103" fmla="*/ 2 h 160"/>
                  <a:gd name="T104" fmla="*/ 516 w 1038"/>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0">
                    <a:moveTo>
                      <a:pt x="516" y="0"/>
                    </a:moveTo>
                    <a:lnTo>
                      <a:pt x="516" y="0"/>
                    </a:lnTo>
                    <a:lnTo>
                      <a:pt x="412" y="2"/>
                    </a:lnTo>
                    <a:lnTo>
                      <a:pt x="314" y="6"/>
                    </a:lnTo>
                    <a:lnTo>
                      <a:pt x="226" y="14"/>
                    </a:lnTo>
                    <a:lnTo>
                      <a:pt x="150" y="22"/>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2" y="160"/>
                    </a:lnTo>
                    <a:lnTo>
                      <a:pt x="516" y="160"/>
                    </a:lnTo>
                    <a:lnTo>
                      <a:pt x="516" y="160"/>
                    </a:lnTo>
                    <a:lnTo>
                      <a:pt x="622" y="160"/>
                    </a:lnTo>
                    <a:lnTo>
                      <a:pt x="720" y="154"/>
                    </a:lnTo>
                    <a:lnTo>
                      <a:pt x="810" y="146"/>
                    </a:lnTo>
                    <a:lnTo>
                      <a:pt x="886" y="136"/>
                    </a:lnTo>
                    <a:lnTo>
                      <a:pt x="950" y="124"/>
                    </a:lnTo>
                    <a:lnTo>
                      <a:pt x="976" y="118"/>
                    </a:lnTo>
                    <a:lnTo>
                      <a:pt x="998" y="110"/>
                    </a:lnTo>
                    <a:lnTo>
                      <a:pt x="1014" y="104"/>
                    </a:lnTo>
                    <a:lnTo>
                      <a:pt x="1028" y="96"/>
                    </a:lnTo>
                    <a:lnTo>
                      <a:pt x="1034" y="88"/>
                    </a:lnTo>
                    <a:lnTo>
                      <a:pt x="1036" y="84"/>
                    </a:lnTo>
                    <a:lnTo>
                      <a:pt x="1038" y="80"/>
                    </a:lnTo>
                    <a:lnTo>
                      <a:pt x="1038" y="80"/>
                    </a:lnTo>
                    <a:lnTo>
                      <a:pt x="1036" y="76"/>
                    </a:lnTo>
                    <a:lnTo>
                      <a:pt x="1034" y="72"/>
                    </a:lnTo>
                    <a:lnTo>
                      <a:pt x="1028" y="64"/>
                    </a:lnTo>
                    <a:lnTo>
                      <a:pt x="1014" y="56"/>
                    </a:lnTo>
                    <a:lnTo>
                      <a:pt x="998" y="48"/>
                    </a:lnTo>
                    <a:lnTo>
                      <a:pt x="976" y="42"/>
                    </a:lnTo>
                    <a:lnTo>
                      <a:pt x="950" y="34"/>
                    </a:lnTo>
                    <a:lnTo>
                      <a:pt x="886" y="22"/>
                    </a:lnTo>
                    <a:lnTo>
                      <a:pt x="810" y="14"/>
                    </a:lnTo>
                    <a:lnTo>
                      <a:pt x="720" y="6"/>
                    </a:lnTo>
                    <a:lnTo>
                      <a:pt x="622" y="2"/>
                    </a:lnTo>
                    <a:lnTo>
                      <a:pt x="5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1" name="Freeform 830"/>
              <p:cNvSpPr>
                <a:spLocks noEditPoints="1"/>
              </p:cNvSpPr>
              <p:nvPr/>
            </p:nvSpPr>
            <p:spPr bwMode="auto">
              <a:xfrm>
                <a:off x="3217" y="3612"/>
                <a:ext cx="1034" cy="160"/>
              </a:xfrm>
              <a:custGeom>
                <a:avLst/>
                <a:gdLst>
                  <a:gd name="T0" fmla="*/ 514 w 1034"/>
                  <a:gd name="T1" fmla="*/ 160 h 160"/>
                  <a:gd name="T2" fmla="*/ 314 w 1034"/>
                  <a:gd name="T3" fmla="*/ 154 h 160"/>
                  <a:gd name="T4" fmla="*/ 152 w 1034"/>
                  <a:gd name="T5" fmla="*/ 136 h 160"/>
                  <a:gd name="T6" fmla="*/ 64 w 1034"/>
                  <a:gd name="T7" fmla="*/ 118 h 160"/>
                  <a:gd name="T8" fmla="*/ 24 w 1034"/>
                  <a:gd name="T9" fmla="*/ 104 h 160"/>
                  <a:gd name="T10" fmla="*/ 4 w 1034"/>
                  <a:gd name="T11" fmla="*/ 88 h 160"/>
                  <a:gd name="T12" fmla="*/ 2 w 1034"/>
                  <a:gd name="T13" fmla="*/ 80 h 160"/>
                  <a:gd name="T14" fmla="*/ 2 w 1034"/>
                  <a:gd name="T15" fmla="*/ 76 h 160"/>
                  <a:gd name="T16" fmla="*/ 12 w 1034"/>
                  <a:gd name="T17" fmla="*/ 64 h 160"/>
                  <a:gd name="T18" fmla="*/ 42 w 1034"/>
                  <a:gd name="T19" fmla="*/ 48 h 160"/>
                  <a:gd name="T20" fmla="*/ 88 w 1034"/>
                  <a:gd name="T21" fmla="*/ 34 h 160"/>
                  <a:gd name="T22" fmla="*/ 226 w 1034"/>
                  <a:gd name="T23" fmla="*/ 14 h 160"/>
                  <a:gd name="T24" fmla="*/ 410 w 1034"/>
                  <a:gd name="T25" fmla="*/ 2 h 160"/>
                  <a:gd name="T26" fmla="*/ 514 w 1034"/>
                  <a:gd name="T27" fmla="*/ 0 h 160"/>
                  <a:gd name="T28" fmla="*/ 718 w 1034"/>
                  <a:gd name="T29" fmla="*/ 6 h 160"/>
                  <a:gd name="T30" fmla="*/ 882 w 1034"/>
                  <a:gd name="T31" fmla="*/ 24 h 160"/>
                  <a:gd name="T32" fmla="*/ 970 w 1034"/>
                  <a:gd name="T33" fmla="*/ 42 h 160"/>
                  <a:gd name="T34" fmla="*/ 1008 w 1034"/>
                  <a:gd name="T35" fmla="*/ 56 h 160"/>
                  <a:gd name="T36" fmla="*/ 1028 w 1034"/>
                  <a:gd name="T37" fmla="*/ 72 h 160"/>
                  <a:gd name="T38" fmla="*/ 1032 w 1034"/>
                  <a:gd name="T39" fmla="*/ 80 h 160"/>
                  <a:gd name="T40" fmla="*/ 1030 w 1034"/>
                  <a:gd name="T41" fmla="*/ 84 h 160"/>
                  <a:gd name="T42" fmla="*/ 1022 w 1034"/>
                  <a:gd name="T43" fmla="*/ 96 h 160"/>
                  <a:gd name="T44" fmla="*/ 992 w 1034"/>
                  <a:gd name="T45" fmla="*/ 110 h 160"/>
                  <a:gd name="T46" fmla="*/ 944 w 1034"/>
                  <a:gd name="T47" fmla="*/ 124 h 160"/>
                  <a:gd name="T48" fmla="*/ 806 w 1034"/>
                  <a:gd name="T49" fmla="*/ 146 h 160"/>
                  <a:gd name="T50" fmla="*/ 620 w 1034"/>
                  <a:gd name="T51" fmla="*/ 158 h 160"/>
                  <a:gd name="T52" fmla="*/ 514 w 1034"/>
                  <a:gd name="T53" fmla="*/ 0 h 160"/>
                  <a:gd name="T54" fmla="*/ 410 w 1034"/>
                  <a:gd name="T55" fmla="*/ 2 h 160"/>
                  <a:gd name="T56" fmla="*/ 226 w 1034"/>
                  <a:gd name="T57" fmla="*/ 14 h 160"/>
                  <a:gd name="T58" fmla="*/ 88 w 1034"/>
                  <a:gd name="T59" fmla="*/ 34 h 160"/>
                  <a:gd name="T60" fmla="*/ 40 w 1034"/>
                  <a:gd name="T61" fmla="*/ 48 h 160"/>
                  <a:gd name="T62" fmla="*/ 10 w 1034"/>
                  <a:gd name="T63" fmla="*/ 64 h 160"/>
                  <a:gd name="T64" fmla="*/ 0 w 1034"/>
                  <a:gd name="T65" fmla="*/ 76 h 160"/>
                  <a:gd name="T66" fmla="*/ 0 w 1034"/>
                  <a:gd name="T67" fmla="*/ 80 h 160"/>
                  <a:gd name="T68" fmla="*/ 2 w 1034"/>
                  <a:gd name="T69" fmla="*/ 88 h 160"/>
                  <a:gd name="T70" fmla="*/ 22 w 1034"/>
                  <a:gd name="T71" fmla="*/ 104 h 160"/>
                  <a:gd name="T72" fmla="*/ 62 w 1034"/>
                  <a:gd name="T73" fmla="*/ 118 h 160"/>
                  <a:gd name="T74" fmla="*/ 150 w 1034"/>
                  <a:gd name="T75" fmla="*/ 136 h 160"/>
                  <a:gd name="T76" fmla="*/ 314 w 1034"/>
                  <a:gd name="T77" fmla="*/ 154 h 160"/>
                  <a:gd name="T78" fmla="*/ 514 w 1034"/>
                  <a:gd name="T79" fmla="*/ 160 h 160"/>
                  <a:gd name="T80" fmla="*/ 620 w 1034"/>
                  <a:gd name="T81" fmla="*/ 158 h 160"/>
                  <a:gd name="T82" fmla="*/ 806 w 1034"/>
                  <a:gd name="T83" fmla="*/ 146 h 160"/>
                  <a:gd name="T84" fmla="*/ 946 w 1034"/>
                  <a:gd name="T85" fmla="*/ 124 h 160"/>
                  <a:gd name="T86" fmla="*/ 994 w 1034"/>
                  <a:gd name="T87" fmla="*/ 110 h 160"/>
                  <a:gd name="T88" fmla="*/ 1024 w 1034"/>
                  <a:gd name="T89" fmla="*/ 96 h 160"/>
                  <a:gd name="T90" fmla="*/ 1032 w 1034"/>
                  <a:gd name="T91" fmla="*/ 84 h 160"/>
                  <a:gd name="T92" fmla="*/ 1034 w 1034"/>
                  <a:gd name="T93" fmla="*/ 80 h 160"/>
                  <a:gd name="T94" fmla="*/ 1030 w 1034"/>
                  <a:gd name="T95" fmla="*/ 72 h 160"/>
                  <a:gd name="T96" fmla="*/ 1010 w 1034"/>
                  <a:gd name="T97" fmla="*/ 56 h 160"/>
                  <a:gd name="T98" fmla="*/ 972 w 1034"/>
                  <a:gd name="T99" fmla="*/ 42 h 160"/>
                  <a:gd name="T100" fmla="*/ 882 w 1034"/>
                  <a:gd name="T101" fmla="*/ 24 h 160"/>
                  <a:gd name="T102" fmla="*/ 718 w 1034"/>
                  <a:gd name="T103" fmla="*/ 6 h 160"/>
                  <a:gd name="T104" fmla="*/ 514 w 1034"/>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160"/>
                    </a:moveTo>
                    <a:lnTo>
                      <a:pt x="514" y="160"/>
                    </a:lnTo>
                    <a:lnTo>
                      <a:pt x="410" y="158"/>
                    </a:lnTo>
                    <a:lnTo>
                      <a:pt x="314" y="154"/>
                    </a:lnTo>
                    <a:lnTo>
                      <a:pt x="226" y="146"/>
                    </a:lnTo>
                    <a:lnTo>
                      <a:pt x="152" y="136"/>
                    </a:lnTo>
                    <a:lnTo>
                      <a:pt x="88" y="124"/>
                    </a:lnTo>
                    <a:lnTo>
                      <a:pt x="64" y="118"/>
                    </a:lnTo>
                    <a:lnTo>
                      <a:pt x="42" y="110"/>
                    </a:lnTo>
                    <a:lnTo>
                      <a:pt x="24" y="104"/>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4"/>
                    </a:lnTo>
                    <a:lnTo>
                      <a:pt x="152" y="24"/>
                    </a:lnTo>
                    <a:lnTo>
                      <a:pt x="226" y="14"/>
                    </a:lnTo>
                    <a:lnTo>
                      <a:pt x="314" y="6"/>
                    </a:lnTo>
                    <a:lnTo>
                      <a:pt x="410" y="2"/>
                    </a:lnTo>
                    <a:lnTo>
                      <a:pt x="514" y="0"/>
                    </a:lnTo>
                    <a:lnTo>
                      <a:pt x="514" y="0"/>
                    </a:lnTo>
                    <a:lnTo>
                      <a:pt x="620" y="2"/>
                    </a:lnTo>
                    <a:lnTo>
                      <a:pt x="718" y="6"/>
                    </a:lnTo>
                    <a:lnTo>
                      <a:pt x="806" y="14"/>
                    </a:lnTo>
                    <a:lnTo>
                      <a:pt x="882" y="24"/>
                    </a:lnTo>
                    <a:lnTo>
                      <a:pt x="944" y="34"/>
                    </a:lnTo>
                    <a:lnTo>
                      <a:pt x="970" y="42"/>
                    </a:lnTo>
                    <a:lnTo>
                      <a:pt x="992" y="48"/>
                    </a:lnTo>
                    <a:lnTo>
                      <a:pt x="1008" y="56"/>
                    </a:lnTo>
                    <a:lnTo>
                      <a:pt x="1022" y="64"/>
                    </a:lnTo>
                    <a:lnTo>
                      <a:pt x="1028" y="72"/>
                    </a:lnTo>
                    <a:lnTo>
                      <a:pt x="1030" y="76"/>
                    </a:lnTo>
                    <a:lnTo>
                      <a:pt x="1032" y="80"/>
                    </a:lnTo>
                    <a:lnTo>
                      <a:pt x="1032" y="80"/>
                    </a:lnTo>
                    <a:lnTo>
                      <a:pt x="1030" y="84"/>
                    </a:lnTo>
                    <a:lnTo>
                      <a:pt x="1028" y="88"/>
                    </a:lnTo>
                    <a:lnTo>
                      <a:pt x="1022" y="96"/>
                    </a:lnTo>
                    <a:lnTo>
                      <a:pt x="1008" y="104"/>
                    </a:lnTo>
                    <a:lnTo>
                      <a:pt x="992" y="110"/>
                    </a:lnTo>
                    <a:lnTo>
                      <a:pt x="970" y="118"/>
                    </a:lnTo>
                    <a:lnTo>
                      <a:pt x="944" y="124"/>
                    </a:lnTo>
                    <a:lnTo>
                      <a:pt x="882" y="136"/>
                    </a:lnTo>
                    <a:lnTo>
                      <a:pt x="806" y="146"/>
                    </a:lnTo>
                    <a:lnTo>
                      <a:pt x="718" y="154"/>
                    </a:lnTo>
                    <a:lnTo>
                      <a:pt x="620" y="158"/>
                    </a:lnTo>
                    <a:lnTo>
                      <a:pt x="514" y="160"/>
                    </a:lnTo>
                    <a:close/>
                    <a:moveTo>
                      <a:pt x="514" y="0"/>
                    </a:moveTo>
                    <a:lnTo>
                      <a:pt x="514" y="0"/>
                    </a:lnTo>
                    <a:lnTo>
                      <a:pt x="410" y="2"/>
                    </a:lnTo>
                    <a:lnTo>
                      <a:pt x="314" y="6"/>
                    </a:lnTo>
                    <a:lnTo>
                      <a:pt x="226" y="14"/>
                    </a:lnTo>
                    <a:lnTo>
                      <a:pt x="150" y="24"/>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0" y="158"/>
                    </a:lnTo>
                    <a:lnTo>
                      <a:pt x="514" y="160"/>
                    </a:lnTo>
                    <a:lnTo>
                      <a:pt x="514" y="160"/>
                    </a:lnTo>
                    <a:lnTo>
                      <a:pt x="620" y="158"/>
                    </a:lnTo>
                    <a:lnTo>
                      <a:pt x="718" y="154"/>
                    </a:lnTo>
                    <a:lnTo>
                      <a:pt x="806" y="146"/>
                    </a:lnTo>
                    <a:lnTo>
                      <a:pt x="882" y="136"/>
                    </a:lnTo>
                    <a:lnTo>
                      <a:pt x="946" y="124"/>
                    </a:lnTo>
                    <a:lnTo>
                      <a:pt x="972" y="118"/>
                    </a:lnTo>
                    <a:lnTo>
                      <a:pt x="994" y="110"/>
                    </a:lnTo>
                    <a:lnTo>
                      <a:pt x="1010" y="104"/>
                    </a:lnTo>
                    <a:lnTo>
                      <a:pt x="1024" y="96"/>
                    </a:lnTo>
                    <a:lnTo>
                      <a:pt x="1030" y="88"/>
                    </a:lnTo>
                    <a:lnTo>
                      <a:pt x="1032" y="84"/>
                    </a:lnTo>
                    <a:lnTo>
                      <a:pt x="1034" y="80"/>
                    </a:lnTo>
                    <a:lnTo>
                      <a:pt x="1034" y="80"/>
                    </a:lnTo>
                    <a:lnTo>
                      <a:pt x="1032" y="76"/>
                    </a:lnTo>
                    <a:lnTo>
                      <a:pt x="1030" y="72"/>
                    </a:lnTo>
                    <a:lnTo>
                      <a:pt x="1024" y="64"/>
                    </a:lnTo>
                    <a:lnTo>
                      <a:pt x="1010" y="56"/>
                    </a:lnTo>
                    <a:lnTo>
                      <a:pt x="994" y="48"/>
                    </a:lnTo>
                    <a:lnTo>
                      <a:pt x="972" y="42"/>
                    </a:lnTo>
                    <a:lnTo>
                      <a:pt x="946" y="34"/>
                    </a:lnTo>
                    <a:lnTo>
                      <a:pt x="882" y="24"/>
                    </a:lnTo>
                    <a:lnTo>
                      <a:pt x="806" y="14"/>
                    </a:lnTo>
                    <a:lnTo>
                      <a:pt x="718" y="6"/>
                    </a:lnTo>
                    <a:lnTo>
                      <a:pt x="620" y="2"/>
                    </a:lnTo>
                    <a:lnTo>
                      <a:pt x="514" y="0"/>
                    </a:lnTo>
                    <a:close/>
                  </a:path>
                </a:pathLst>
              </a:custGeom>
              <a:solidFill>
                <a:srgbClr val="FC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2" name="Freeform 831"/>
              <p:cNvSpPr>
                <a:spLocks/>
              </p:cNvSpPr>
              <p:nvPr/>
            </p:nvSpPr>
            <p:spPr bwMode="auto">
              <a:xfrm>
                <a:off x="3219" y="3612"/>
                <a:ext cx="1030" cy="160"/>
              </a:xfrm>
              <a:custGeom>
                <a:avLst/>
                <a:gdLst>
                  <a:gd name="T0" fmla="*/ 512 w 1030"/>
                  <a:gd name="T1" fmla="*/ 160 h 160"/>
                  <a:gd name="T2" fmla="*/ 512 w 1030"/>
                  <a:gd name="T3" fmla="*/ 160 h 160"/>
                  <a:gd name="T4" fmla="*/ 408 w 1030"/>
                  <a:gd name="T5" fmla="*/ 158 h 160"/>
                  <a:gd name="T6" fmla="*/ 312 w 1030"/>
                  <a:gd name="T7" fmla="*/ 154 h 160"/>
                  <a:gd name="T8" fmla="*/ 224 w 1030"/>
                  <a:gd name="T9" fmla="*/ 146 h 160"/>
                  <a:gd name="T10" fmla="*/ 150 w 1030"/>
                  <a:gd name="T11" fmla="*/ 136 h 160"/>
                  <a:gd name="T12" fmla="*/ 86 w 1030"/>
                  <a:gd name="T13" fmla="*/ 124 h 160"/>
                  <a:gd name="T14" fmla="*/ 62 w 1030"/>
                  <a:gd name="T15" fmla="*/ 118 h 160"/>
                  <a:gd name="T16" fmla="*/ 40 w 1030"/>
                  <a:gd name="T17" fmla="*/ 110 h 160"/>
                  <a:gd name="T18" fmla="*/ 22 w 1030"/>
                  <a:gd name="T19" fmla="*/ 104 h 160"/>
                  <a:gd name="T20" fmla="*/ 10 w 1030"/>
                  <a:gd name="T21" fmla="*/ 96 h 160"/>
                  <a:gd name="T22" fmla="*/ 2 w 1030"/>
                  <a:gd name="T23" fmla="*/ 88 h 160"/>
                  <a:gd name="T24" fmla="*/ 0 w 1030"/>
                  <a:gd name="T25" fmla="*/ 84 h 160"/>
                  <a:gd name="T26" fmla="*/ 0 w 1030"/>
                  <a:gd name="T27" fmla="*/ 80 h 160"/>
                  <a:gd name="T28" fmla="*/ 0 w 1030"/>
                  <a:gd name="T29" fmla="*/ 80 h 160"/>
                  <a:gd name="T30" fmla="*/ 0 w 1030"/>
                  <a:gd name="T31" fmla="*/ 76 h 160"/>
                  <a:gd name="T32" fmla="*/ 2 w 1030"/>
                  <a:gd name="T33" fmla="*/ 72 h 160"/>
                  <a:gd name="T34" fmla="*/ 10 w 1030"/>
                  <a:gd name="T35" fmla="*/ 64 h 160"/>
                  <a:gd name="T36" fmla="*/ 22 w 1030"/>
                  <a:gd name="T37" fmla="*/ 56 h 160"/>
                  <a:gd name="T38" fmla="*/ 40 w 1030"/>
                  <a:gd name="T39" fmla="*/ 48 h 160"/>
                  <a:gd name="T40" fmla="*/ 62 w 1030"/>
                  <a:gd name="T41" fmla="*/ 42 h 160"/>
                  <a:gd name="T42" fmla="*/ 86 w 1030"/>
                  <a:gd name="T43" fmla="*/ 34 h 160"/>
                  <a:gd name="T44" fmla="*/ 150 w 1030"/>
                  <a:gd name="T45" fmla="*/ 24 h 160"/>
                  <a:gd name="T46" fmla="*/ 224 w 1030"/>
                  <a:gd name="T47" fmla="*/ 14 h 160"/>
                  <a:gd name="T48" fmla="*/ 312 w 1030"/>
                  <a:gd name="T49" fmla="*/ 6 h 160"/>
                  <a:gd name="T50" fmla="*/ 408 w 1030"/>
                  <a:gd name="T51" fmla="*/ 2 h 160"/>
                  <a:gd name="T52" fmla="*/ 512 w 1030"/>
                  <a:gd name="T53" fmla="*/ 0 h 160"/>
                  <a:gd name="T54" fmla="*/ 512 w 1030"/>
                  <a:gd name="T55" fmla="*/ 0 h 160"/>
                  <a:gd name="T56" fmla="*/ 618 w 1030"/>
                  <a:gd name="T57" fmla="*/ 2 h 160"/>
                  <a:gd name="T58" fmla="*/ 716 w 1030"/>
                  <a:gd name="T59" fmla="*/ 6 h 160"/>
                  <a:gd name="T60" fmla="*/ 804 w 1030"/>
                  <a:gd name="T61" fmla="*/ 14 h 160"/>
                  <a:gd name="T62" fmla="*/ 880 w 1030"/>
                  <a:gd name="T63" fmla="*/ 24 h 160"/>
                  <a:gd name="T64" fmla="*/ 942 w 1030"/>
                  <a:gd name="T65" fmla="*/ 34 h 160"/>
                  <a:gd name="T66" fmla="*/ 968 w 1030"/>
                  <a:gd name="T67" fmla="*/ 42 h 160"/>
                  <a:gd name="T68" fmla="*/ 990 w 1030"/>
                  <a:gd name="T69" fmla="*/ 48 h 160"/>
                  <a:gd name="T70" fmla="*/ 1006 w 1030"/>
                  <a:gd name="T71" fmla="*/ 56 h 160"/>
                  <a:gd name="T72" fmla="*/ 1020 w 1030"/>
                  <a:gd name="T73" fmla="*/ 64 h 160"/>
                  <a:gd name="T74" fmla="*/ 1026 w 1030"/>
                  <a:gd name="T75" fmla="*/ 72 h 160"/>
                  <a:gd name="T76" fmla="*/ 1028 w 1030"/>
                  <a:gd name="T77" fmla="*/ 76 h 160"/>
                  <a:gd name="T78" fmla="*/ 1030 w 1030"/>
                  <a:gd name="T79" fmla="*/ 80 h 160"/>
                  <a:gd name="T80" fmla="*/ 1030 w 1030"/>
                  <a:gd name="T81" fmla="*/ 80 h 160"/>
                  <a:gd name="T82" fmla="*/ 1028 w 1030"/>
                  <a:gd name="T83" fmla="*/ 84 h 160"/>
                  <a:gd name="T84" fmla="*/ 1026 w 1030"/>
                  <a:gd name="T85" fmla="*/ 88 h 160"/>
                  <a:gd name="T86" fmla="*/ 1020 w 1030"/>
                  <a:gd name="T87" fmla="*/ 96 h 160"/>
                  <a:gd name="T88" fmla="*/ 1006 w 1030"/>
                  <a:gd name="T89" fmla="*/ 104 h 160"/>
                  <a:gd name="T90" fmla="*/ 990 w 1030"/>
                  <a:gd name="T91" fmla="*/ 110 h 160"/>
                  <a:gd name="T92" fmla="*/ 968 w 1030"/>
                  <a:gd name="T93" fmla="*/ 118 h 160"/>
                  <a:gd name="T94" fmla="*/ 942 w 1030"/>
                  <a:gd name="T95" fmla="*/ 124 h 160"/>
                  <a:gd name="T96" fmla="*/ 880 w 1030"/>
                  <a:gd name="T97" fmla="*/ 136 h 160"/>
                  <a:gd name="T98" fmla="*/ 804 w 1030"/>
                  <a:gd name="T99" fmla="*/ 146 h 160"/>
                  <a:gd name="T100" fmla="*/ 716 w 1030"/>
                  <a:gd name="T101" fmla="*/ 154 h 160"/>
                  <a:gd name="T102" fmla="*/ 618 w 1030"/>
                  <a:gd name="T103" fmla="*/ 158 h 160"/>
                  <a:gd name="T104" fmla="*/ 512 w 1030"/>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160"/>
                    </a:moveTo>
                    <a:lnTo>
                      <a:pt x="512" y="160"/>
                    </a:lnTo>
                    <a:lnTo>
                      <a:pt x="408" y="158"/>
                    </a:lnTo>
                    <a:lnTo>
                      <a:pt x="312" y="154"/>
                    </a:lnTo>
                    <a:lnTo>
                      <a:pt x="224" y="146"/>
                    </a:lnTo>
                    <a:lnTo>
                      <a:pt x="150" y="136"/>
                    </a:lnTo>
                    <a:lnTo>
                      <a:pt x="86" y="124"/>
                    </a:lnTo>
                    <a:lnTo>
                      <a:pt x="62" y="118"/>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2" y="42"/>
                    </a:lnTo>
                    <a:lnTo>
                      <a:pt x="86" y="34"/>
                    </a:lnTo>
                    <a:lnTo>
                      <a:pt x="150" y="24"/>
                    </a:lnTo>
                    <a:lnTo>
                      <a:pt x="224" y="14"/>
                    </a:lnTo>
                    <a:lnTo>
                      <a:pt x="312" y="6"/>
                    </a:lnTo>
                    <a:lnTo>
                      <a:pt x="408" y="2"/>
                    </a:lnTo>
                    <a:lnTo>
                      <a:pt x="512" y="0"/>
                    </a:lnTo>
                    <a:lnTo>
                      <a:pt x="512" y="0"/>
                    </a:lnTo>
                    <a:lnTo>
                      <a:pt x="618" y="2"/>
                    </a:lnTo>
                    <a:lnTo>
                      <a:pt x="716" y="6"/>
                    </a:lnTo>
                    <a:lnTo>
                      <a:pt x="804" y="14"/>
                    </a:lnTo>
                    <a:lnTo>
                      <a:pt x="880" y="24"/>
                    </a:lnTo>
                    <a:lnTo>
                      <a:pt x="942" y="34"/>
                    </a:lnTo>
                    <a:lnTo>
                      <a:pt x="968" y="42"/>
                    </a:lnTo>
                    <a:lnTo>
                      <a:pt x="990" y="48"/>
                    </a:lnTo>
                    <a:lnTo>
                      <a:pt x="1006" y="56"/>
                    </a:lnTo>
                    <a:lnTo>
                      <a:pt x="1020" y="64"/>
                    </a:lnTo>
                    <a:lnTo>
                      <a:pt x="1026" y="72"/>
                    </a:lnTo>
                    <a:lnTo>
                      <a:pt x="1028" y="76"/>
                    </a:lnTo>
                    <a:lnTo>
                      <a:pt x="1030" y="80"/>
                    </a:lnTo>
                    <a:lnTo>
                      <a:pt x="1030" y="80"/>
                    </a:lnTo>
                    <a:lnTo>
                      <a:pt x="1028" y="84"/>
                    </a:lnTo>
                    <a:lnTo>
                      <a:pt x="1026" y="88"/>
                    </a:lnTo>
                    <a:lnTo>
                      <a:pt x="1020" y="96"/>
                    </a:lnTo>
                    <a:lnTo>
                      <a:pt x="1006" y="104"/>
                    </a:lnTo>
                    <a:lnTo>
                      <a:pt x="990" y="110"/>
                    </a:lnTo>
                    <a:lnTo>
                      <a:pt x="968" y="118"/>
                    </a:lnTo>
                    <a:lnTo>
                      <a:pt x="942" y="124"/>
                    </a:lnTo>
                    <a:lnTo>
                      <a:pt x="880" y="136"/>
                    </a:lnTo>
                    <a:lnTo>
                      <a:pt x="804" y="146"/>
                    </a:lnTo>
                    <a:lnTo>
                      <a:pt x="716" y="154"/>
                    </a:lnTo>
                    <a:lnTo>
                      <a:pt x="618" y="158"/>
                    </a:lnTo>
                    <a:lnTo>
                      <a:pt x="512"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3" name="Freeform 832"/>
              <p:cNvSpPr>
                <a:spLocks/>
              </p:cNvSpPr>
              <p:nvPr/>
            </p:nvSpPr>
            <p:spPr bwMode="auto">
              <a:xfrm>
                <a:off x="3217" y="3612"/>
                <a:ext cx="1034" cy="160"/>
              </a:xfrm>
              <a:custGeom>
                <a:avLst/>
                <a:gdLst>
                  <a:gd name="T0" fmla="*/ 514 w 1034"/>
                  <a:gd name="T1" fmla="*/ 0 h 160"/>
                  <a:gd name="T2" fmla="*/ 514 w 1034"/>
                  <a:gd name="T3" fmla="*/ 0 h 160"/>
                  <a:gd name="T4" fmla="*/ 410 w 1034"/>
                  <a:gd name="T5" fmla="*/ 2 h 160"/>
                  <a:gd name="T6" fmla="*/ 314 w 1034"/>
                  <a:gd name="T7" fmla="*/ 6 h 160"/>
                  <a:gd name="T8" fmla="*/ 226 w 1034"/>
                  <a:gd name="T9" fmla="*/ 14 h 160"/>
                  <a:gd name="T10" fmla="*/ 150 w 1034"/>
                  <a:gd name="T11" fmla="*/ 24 h 160"/>
                  <a:gd name="T12" fmla="*/ 88 w 1034"/>
                  <a:gd name="T13" fmla="*/ 34 h 160"/>
                  <a:gd name="T14" fmla="*/ 62 w 1034"/>
                  <a:gd name="T15" fmla="*/ 42 h 160"/>
                  <a:gd name="T16" fmla="*/ 40 w 1034"/>
                  <a:gd name="T17" fmla="*/ 48 h 160"/>
                  <a:gd name="T18" fmla="*/ 22 w 1034"/>
                  <a:gd name="T19" fmla="*/ 56 h 160"/>
                  <a:gd name="T20" fmla="*/ 10 w 1034"/>
                  <a:gd name="T21" fmla="*/ 64 h 160"/>
                  <a:gd name="T22" fmla="*/ 2 w 1034"/>
                  <a:gd name="T23" fmla="*/ 72 h 160"/>
                  <a:gd name="T24" fmla="*/ 0 w 1034"/>
                  <a:gd name="T25" fmla="*/ 76 h 160"/>
                  <a:gd name="T26" fmla="*/ 0 w 1034"/>
                  <a:gd name="T27" fmla="*/ 80 h 160"/>
                  <a:gd name="T28" fmla="*/ 0 w 1034"/>
                  <a:gd name="T29" fmla="*/ 80 h 160"/>
                  <a:gd name="T30" fmla="*/ 0 w 1034"/>
                  <a:gd name="T31" fmla="*/ 84 h 160"/>
                  <a:gd name="T32" fmla="*/ 2 w 1034"/>
                  <a:gd name="T33" fmla="*/ 88 h 160"/>
                  <a:gd name="T34" fmla="*/ 10 w 1034"/>
                  <a:gd name="T35" fmla="*/ 96 h 160"/>
                  <a:gd name="T36" fmla="*/ 22 w 1034"/>
                  <a:gd name="T37" fmla="*/ 104 h 160"/>
                  <a:gd name="T38" fmla="*/ 40 w 1034"/>
                  <a:gd name="T39" fmla="*/ 110 h 160"/>
                  <a:gd name="T40" fmla="*/ 62 w 1034"/>
                  <a:gd name="T41" fmla="*/ 118 h 160"/>
                  <a:gd name="T42" fmla="*/ 88 w 1034"/>
                  <a:gd name="T43" fmla="*/ 124 h 160"/>
                  <a:gd name="T44" fmla="*/ 150 w 1034"/>
                  <a:gd name="T45" fmla="*/ 136 h 160"/>
                  <a:gd name="T46" fmla="*/ 226 w 1034"/>
                  <a:gd name="T47" fmla="*/ 146 h 160"/>
                  <a:gd name="T48" fmla="*/ 314 w 1034"/>
                  <a:gd name="T49" fmla="*/ 154 h 160"/>
                  <a:gd name="T50" fmla="*/ 410 w 1034"/>
                  <a:gd name="T51" fmla="*/ 158 h 160"/>
                  <a:gd name="T52" fmla="*/ 514 w 1034"/>
                  <a:gd name="T53" fmla="*/ 160 h 160"/>
                  <a:gd name="T54" fmla="*/ 514 w 1034"/>
                  <a:gd name="T55" fmla="*/ 160 h 160"/>
                  <a:gd name="T56" fmla="*/ 620 w 1034"/>
                  <a:gd name="T57" fmla="*/ 158 h 160"/>
                  <a:gd name="T58" fmla="*/ 718 w 1034"/>
                  <a:gd name="T59" fmla="*/ 154 h 160"/>
                  <a:gd name="T60" fmla="*/ 806 w 1034"/>
                  <a:gd name="T61" fmla="*/ 146 h 160"/>
                  <a:gd name="T62" fmla="*/ 882 w 1034"/>
                  <a:gd name="T63" fmla="*/ 136 h 160"/>
                  <a:gd name="T64" fmla="*/ 946 w 1034"/>
                  <a:gd name="T65" fmla="*/ 124 h 160"/>
                  <a:gd name="T66" fmla="*/ 972 w 1034"/>
                  <a:gd name="T67" fmla="*/ 118 h 160"/>
                  <a:gd name="T68" fmla="*/ 994 w 1034"/>
                  <a:gd name="T69" fmla="*/ 110 h 160"/>
                  <a:gd name="T70" fmla="*/ 1010 w 1034"/>
                  <a:gd name="T71" fmla="*/ 104 h 160"/>
                  <a:gd name="T72" fmla="*/ 1024 w 1034"/>
                  <a:gd name="T73" fmla="*/ 96 h 160"/>
                  <a:gd name="T74" fmla="*/ 1030 w 1034"/>
                  <a:gd name="T75" fmla="*/ 88 h 160"/>
                  <a:gd name="T76" fmla="*/ 1032 w 1034"/>
                  <a:gd name="T77" fmla="*/ 84 h 160"/>
                  <a:gd name="T78" fmla="*/ 1034 w 1034"/>
                  <a:gd name="T79" fmla="*/ 80 h 160"/>
                  <a:gd name="T80" fmla="*/ 1034 w 1034"/>
                  <a:gd name="T81" fmla="*/ 80 h 160"/>
                  <a:gd name="T82" fmla="*/ 1032 w 1034"/>
                  <a:gd name="T83" fmla="*/ 76 h 160"/>
                  <a:gd name="T84" fmla="*/ 1030 w 1034"/>
                  <a:gd name="T85" fmla="*/ 72 h 160"/>
                  <a:gd name="T86" fmla="*/ 1024 w 1034"/>
                  <a:gd name="T87" fmla="*/ 64 h 160"/>
                  <a:gd name="T88" fmla="*/ 1010 w 1034"/>
                  <a:gd name="T89" fmla="*/ 56 h 160"/>
                  <a:gd name="T90" fmla="*/ 994 w 1034"/>
                  <a:gd name="T91" fmla="*/ 48 h 160"/>
                  <a:gd name="T92" fmla="*/ 972 w 1034"/>
                  <a:gd name="T93" fmla="*/ 42 h 160"/>
                  <a:gd name="T94" fmla="*/ 946 w 1034"/>
                  <a:gd name="T95" fmla="*/ 34 h 160"/>
                  <a:gd name="T96" fmla="*/ 882 w 1034"/>
                  <a:gd name="T97" fmla="*/ 24 h 160"/>
                  <a:gd name="T98" fmla="*/ 806 w 1034"/>
                  <a:gd name="T99" fmla="*/ 14 h 160"/>
                  <a:gd name="T100" fmla="*/ 718 w 1034"/>
                  <a:gd name="T101" fmla="*/ 6 h 160"/>
                  <a:gd name="T102" fmla="*/ 620 w 1034"/>
                  <a:gd name="T103" fmla="*/ 2 h 160"/>
                  <a:gd name="T104" fmla="*/ 514 w 1034"/>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0">
                    <a:moveTo>
                      <a:pt x="514" y="0"/>
                    </a:moveTo>
                    <a:lnTo>
                      <a:pt x="514" y="0"/>
                    </a:lnTo>
                    <a:lnTo>
                      <a:pt x="410" y="2"/>
                    </a:lnTo>
                    <a:lnTo>
                      <a:pt x="314" y="6"/>
                    </a:lnTo>
                    <a:lnTo>
                      <a:pt x="226" y="14"/>
                    </a:lnTo>
                    <a:lnTo>
                      <a:pt x="150" y="24"/>
                    </a:lnTo>
                    <a:lnTo>
                      <a:pt x="88"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8" y="124"/>
                    </a:lnTo>
                    <a:lnTo>
                      <a:pt x="150" y="136"/>
                    </a:lnTo>
                    <a:lnTo>
                      <a:pt x="226" y="146"/>
                    </a:lnTo>
                    <a:lnTo>
                      <a:pt x="314" y="154"/>
                    </a:lnTo>
                    <a:lnTo>
                      <a:pt x="410" y="158"/>
                    </a:lnTo>
                    <a:lnTo>
                      <a:pt x="514" y="160"/>
                    </a:lnTo>
                    <a:lnTo>
                      <a:pt x="514" y="160"/>
                    </a:lnTo>
                    <a:lnTo>
                      <a:pt x="620" y="158"/>
                    </a:lnTo>
                    <a:lnTo>
                      <a:pt x="718" y="154"/>
                    </a:lnTo>
                    <a:lnTo>
                      <a:pt x="806" y="146"/>
                    </a:lnTo>
                    <a:lnTo>
                      <a:pt x="882" y="136"/>
                    </a:lnTo>
                    <a:lnTo>
                      <a:pt x="946" y="124"/>
                    </a:lnTo>
                    <a:lnTo>
                      <a:pt x="972" y="118"/>
                    </a:lnTo>
                    <a:lnTo>
                      <a:pt x="994" y="110"/>
                    </a:lnTo>
                    <a:lnTo>
                      <a:pt x="1010" y="104"/>
                    </a:lnTo>
                    <a:lnTo>
                      <a:pt x="1024" y="96"/>
                    </a:lnTo>
                    <a:lnTo>
                      <a:pt x="1030" y="88"/>
                    </a:lnTo>
                    <a:lnTo>
                      <a:pt x="1032" y="84"/>
                    </a:lnTo>
                    <a:lnTo>
                      <a:pt x="1034" y="80"/>
                    </a:lnTo>
                    <a:lnTo>
                      <a:pt x="1034" y="80"/>
                    </a:lnTo>
                    <a:lnTo>
                      <a:pt x="1032" y="76"/>
                    </a:lnTo>
                    <a:lnTo>
                      <a:pt x="1030" y="72"/>
                    </a:lnTo>
                    <a:lnTo>
                      <a:pt x="1024" y="64"/>
                    </a:lnTo>
                    <a:lnTo>
                      <a:pt x="1010" y="56"/>
                    </a:lnTo>
                    <a:lnTo>
                      <a:pt x="994" y="48"/>
                    </a:lnTo>
                    <a:lnTo>
                      <a:pt x="972" y="42"/>
                    </a:lnTo>
                    <a:lnTo>
                      <a:pt x="946" y="34"/>
                    </a:lnTo>
                    <a:lnTo>
                      <a:pt x="882" y="24"/>
                    </a:lnTo>
                    <a:lnTo>
                      <a:pt x="806" y="14"/>
                    </a:lnTo>
                    <a:lnTo>
                      <a:pt x="718" y="6"/>
                    </a:lnTo>
                    <a:lnTo>
                      <a:pt x="620" y="2"/>
                    </a:lnTo>
                    <a:lnTo>
                      <a:pt x="5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4" name="Freeform 833"/>
              <p:cNvSpPr>
                <a:spLocks noEditPoints="1"/>
              </p:cNvSpPr>
              <p:nvPr/>
            </p:nvSpPr>
            <p:spPr bwMode="auto">
              <a:xfrm>
                <a:off x="3219" y="3612"/>
                <a:ext cx="1030" cy="160"/>
              </a:xfrm>
              <a:custGeom>
                <a:avLst/>
                <a:gdLst>
                  <a:gd name="T0" fmla="*/ 512 w 1030"/>
                  <a:gd name="T1" fmla="*/ 160 h 160"/>
                  <a:gd name="T2" fmla="*/ 312 w 1030"/>
                  <a:gd name="T3" fmla="*/ 154 h 160"/>
                  <a:gd name="T4" fmla="*/ 150 w 1030"/>
                  <a:gd name="T5" fmla="*/ 136 h 160"/>
                  <a:gd name="T6" fmla="*/ 64 w 1030"/>
                  <a:gd name="T7" fmla="*/ 118 h 160"/>
                  <a:gd name="T8" fmla="*/ 24 w 1030"/>
                  <a:gd name="T9" fmla="*/ 102 h 160"/>
                  <a:gd name="T10" fmla="*/ 4 w 1030"/>
                  <a:gd name="T11" fmla="*/ 88 h 160"/>
                  <a:gd name="T12" fmla="*/ 2 w 1030"/>
                  <a:gd name="T13" fmla="*/ 80 h 160"/>
                  <a:gd name="T14" fmla="*/ 2 w 1030"/>
                  <a:gd name="T15" fmla="*/ 76 h 160"/>
                  <a:gd name="T16" fmla="*/ 12 w 1030"/>
                  <a:gd name="T17" fmla="*/ 64 h 160"/>
                  <a:gd name="T18" fmla="*/ 42 w 1030"/>
                  <a:gd name="T19" fmla="*/ 48 h 160"/>
                  <a:gd name="T20" fmla="*/ 88 w 1030"/>
                  <a:gd name="T21" fmla="*/ 36 h 160"/>
                  <a:gd name="T22" fmla="*/ 226 w 1030"/>
                  <a:gd name="T23" fmla="*/ 14 h 160"/>
                  <a:gd name="T24" fmla="*/ 410 w 1030"/>
                  <a:gd name="T25" fmla="*/ 2 h 160"/>
                  <a:gd name="T26" fmla="*/ 512 w 1030"/>
                  <a:gd name="T27" fmla="*/ 2 h 160"/>
                  <a:gd name="T28" fmla="*/ 714 w 1030"/>
                  <a:gd name="T29" fmla="*/ 8 h 160"/>
                  <a:gd name="T30" fmla="*/ 878 w 1030"/>
                  <a:gd name="T31" fmla="*/ 24 h 160"/>
                  <a:gd name="T32" fmla="*/ 966 w 1030"/>
                  <a:gd name="T33" fmla="*/ 42 h 160"/>
                  <a:gd name="T34" fmla="*/ 1004 w 1030"/>
                  <a:gd name="T35" fmla="*/ 56 h 160"/>
                  <a:gd name="T36" fmla="*/ 1024 w 1030"/>
                  <a:gd name="T37" fmla="*/ 72 h 160"/>
                  <a:gd name="T38" fmla="*/ 1028 w 1030"/>
                  <a:gd name="T39" fmla="*/ 80 h 160"/>
                  <a:gd name="T40" fmla="*/ 1026 w 1030"/>
                  <a:gd name="T41" fmla="*/ 84 h 160"/>
                  <a:gd name="T42" fmla="*/ 1016 w 1030"/>
                  <a:gd name="T43" fmla="*/ 96 h 160"/>
                  <a:gd name="T44" fmla="*/ 988 w 1030"/>
                  <a:gd name="T45" fmla="*/ 110 h 160"/>
                  <a:gd name="T46" fmla="*/ 940 w 1030"/>
                  <a:gd name="T47" fmla="*/ 124 h 160"/>
                  <a:gd name="T48" fmla="*/ 802 w 1030"/>
                  <a:gd name="T49" fmla="*/ 146 h 160"/>
                  <a:gd name="T50" fmla="*/ 618 w 1030"/>
                  <a:gd name="T51" fmla="*/ 158 h 160"/>
                  <a:gd name="T52" fmla="*/ 512 w 1030"/>
                  <a:gd name="T53" fmla="*/ 0 h 160"/>
                  <a:gd name="T54" fmla="*/ 408 w 1030"/>
                  <a:gd name="T55" fmla="*/ 2 h 160"/>
                  <a:gd name="T56" fmla="*/ 224 w 1030"/>
                  <a:gd name="T57" fmla="*/ 14 h 160"/>
                  <a:gd name="T58" fmla="*/ 86 w 1030"/>
                  <a:gd name="T59" fmla="*/ 34 h 160"/>
                  <a:gd name="T60" fmla="*/ 40 w 1030"/>
                  <a:gd name="T61" fmla="*/ 48 h 160"/>
                  <a:gd name="T62" fmla="*/ 10 w 1030"/>
                  <a:gd name="T63" fmla="*/ 64 h 160"/>
                  <a:gd name="T64" fmla="*/ 0 w 1030"/>
                  <a:gd name="T65" fmla="*/ 76 h 160"/>
                  <a:gd name="T66" fmla="*/ 0 w 1030"/>
                  <a:gd name="T67" fmla="*/ 80 h 160"/>
                  <a:gd name="T68" fmla="*/ 2 w 1030"/>
                  <a:gd name="T69" fmla="*/ 88 h 160"/>
                  <a:gd name="T70" fmla="*/ 22 w 1030"/>
                  <a:gd name="T71" fmla="*/ 104 h 160"/>
                  <a:gd name="T72" fmla="*/ 62 w 1030"/>
                  <a:gd name="T73" fmla="*/ 118 h 160"/>
                  <a:gd name="T74" fmla="*/ 150 w 1030"/>
                  <a:gd name="T75" fmla="*/ 136 h 160"/>
                  <a:gd name="T76" fmla="*/ 312 w 1030"/>
                  <a:gd name="T77" fmla="*/ 154 h 160"/>
                  <a:gd name="T78" fmla="*/ 512 w 1030"/>
                  <a:gd name="T79" fmla="*/ 160 h 160"/>
                  <a:gd name="T80" fmla="*/ 618 w 1030"/>
                  <a:gd name="T81" fmla="*/ 158 h 160"/>
                  <a:gd name="T82" fmla="*/ 804 w 1030"/>
                  <a:gd name="T83" fmla="*/ 146 h 160"/>
                  <a:gd name="T84" fmla="*/ 942 w 1030"/>
                  <a:gd name="T85" fmla="*/ 124 h 160"/>
                  <a:gd name="T86" fmla="*/ 990 w 1030"/>
                  <a:gd name="T87" fmla="*/ 110 h 160"/>
                  <a:gd name="T88" fmla="*/ 1020 w 1030"/>
                  <a:gd name="T89" fmla="*/ 96 h 160"/>
                  <a:gd name="T90" fmla="*/ 1028 w 1030"/>
                  <a:gd name="T91" fmla="*/ 84 h 160"/>
                  <a:gd name="T92" fmla="*/ 1030 w 1030"/>
                  <a:gd name="T93" fmla="*/ 80 h 160"/>
                  <a:gd name="T94" fmla="*/ 1026 w 1030"/>
                  <a:gd name="T95" fmla="*/ 72 h 160"/>
                  <a:gd name="T96" fmla="*/ 1006 w 1030"/>
                  <a:gd name="T97" fmla="*/ 56 h 160"/>
                  <a:gd name="T98" fmla="*/ 968 w 1030"/>
                  <a:gd name="T99" fmla="*/ 42 h 160"/>
                  <a:gd name="T100" fmla="*/ 880 w 1030"/>
                  <a:gd name="T101" fmla="*/ 24 h 160"/>
                  <a:gd name="T102" fmla="*/ 716 w 1030"/>
                  <a:gd name="T103" fmla="*/ 6 h 160"/>
                  <a:gd name="T104" fmla="*/ 512 w 1030"/>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160"/>
                    </a:moveTo>
                    <a:lnTo>
                      <a:pt x="512" y="160"/>
                    </a:lnTo>
                    <a:lnTo>
                      <a:pt x="410" y="158"/>
                    </a:lnTo>
                    <a:lnTo>
                      <a:pt x="312" y="154"/>
                    </a:lnTo>
                    <a:lnTo>
                      <a:pt x="226" y="146"/>
                    </a:lnTo>
                    <a:lnTo>
                      <a:pt x="150" y="136"/>
                    </a:lnTo>
                    <a:lnTo>
                      <a:pt x="88" y="124"/>
                    </a:lnTo>
                    <a:lnTo>
                      <a:pt x="64" y="118"/>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4" y="42"/>
                    </a:lnTo>
                    <a:lnTo>
                      <a:pt x="88" y="36"/>
                    </a:lnTo>
                    <a:lnTo>
                      <a:pt x="150" y="24"/>
                    </a:lnTo>
                    <a:lnTo>
                      <a:pt x="226" y="14"/>
                    </a:lnTo>
                    <a:lnTo>
                      <a:pt x="312" y="8"/>
                    </a:lnTo>
                    <a:lnTo>
                      <a:pt x="410" y="2"/>
                    </a:lnTo>
                    <a:lnTo>
                      <a:pt x="512" y="2"/>
                    </a:lnTo>
                    <a:lnTo>
                      <a:pt x="512" y="2"/>
                    </a:lnTo>
                    <a:lnTo>
                      <a:pt x="618" y="2"/>
                    </a:lnTo>
                    <a:lnTo>
                      <a:pt x="714" y="8"/>
                    </a:lnTo>
                    <a:lnTo>
                      <a:pt x="802" y="14"/>
                    </a:lnTo>
                    <a:lnTo>
                      <a:pt x="878" y="24"/>
                    </a:lnTo>
                    <a:lnTo>
                      <a:pt x="940" y="36"/>
                    </a:lnTo>
                    <a:lnTo>
                      <a:pt x="966" y="42"/>
                    </a:lnTo>
                    <a:lnTo>
                      <a:pt x="988" y="48"/>
                    </a:lnTo>
                    <a:lnTo>
                      <a:pt x="1004" y="56"/>
                    </a:lnTo>
                    <a:lnTo>
                      <a:pt x="1016" y="64"/>
                    </a:lnTo>
                    <a:lnTo>
                      <a:pt x="1024" y="72"/>
                    </a:lnTo>
                    <a:lnTo>
                      <a:pt x="1026" y="76"/>
                    </a:lnTo>
                    <a:lnTo>
                      <a:pt x="1028" y="80"/>
                    </a:lnTo>
                    <a:lnTo>
                      <a:pt x="1028" y="80"/>
                    </a:lnTo>
                    <a:lnTo>
                      <a:pt x="1026" y="84"/>
                    </a:lnTo>
                    <a:lnTo>
                      <a:pt x="1024" y="88"/>
                    </a:lnTo>
                    <a:lnTo>
                      <a:pt x="1016" y="96"/>
                    </a:lnTo>
                    <a:lnTo>
                      <a:pt x="1004" y="102"/>
                    </a:lnTo>
                    <a:lnTo>
                      <a:pt x="988" y="110"/>
                    </a:lnTo>
                    <a:lnTo>
                      <a:pt x="966" y="118"/>
                    </a:lnTo>
                    <a:lnTo>
                      <a:pt x="940" y="124"/>
                    </a:lnTo>
                    <a:lnTo>
                      <a:pt x="878" y="136"/>
                    </a:lnTo>
                    <a:lnTo>
                      <a:pt x="802" y="146"/>
                    </a:lnTo>
                    <a:lnTo>
                      <a:pt x="714" y="154"/>
                    </a:lnTo>
                    <a:lnTo>
                      <a:pt x="618" y="158"/>
                    </a:lnTo>
                    <a:lnTo>
                      <a:pt x="512" y="160"/>
                    </a:lnTo>
                    <a:close/>
                    <a:moveTo>
                      <a:pt x="512" y="0"/>
                    </a:moveTo>
                    <a:lnTo>
                      <a:pt x="512" y="0"/>
                    </a:lnTo>
                    <a:lnTo>
                      <a:pt x="408" y="2"/>
                    </a:lnTo>
                    <a:lnTo>
                      <a:pt x="312" y="6"/>
                    </a:lnTo>
                    <a:lnTo>
                      <a:pt x="224" y="14"/>
                    </a:lnTo>
                    <a:lnTo>
                      <a:pt x="150" y="24"/>
                    </a:lnTo>
                    <a:lnTo>
                      <a:pt x="86"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6" y="124"/>
                    </a:lnTo>
                    <a:lnTo>
                      <a:pt x="150" y="136"/>
                    </a:lnTo>
                    <a:lnTo>
                      <a:pt x="224" y="146"/>
                    </a:lnTo>
                    <a:lnTo>
                      <a:pt x="312" y="154"/>
                    </a:lnTo>
                    <a:lnTo>
                      <a:pt x="408" y="158"/>
                    </a:lnTo>
                    <a:lnTo>
                      <a:pt x="512" y="160"/>
                    </a:lnTo>
                    <a:lnTo>
                      <a:pt x="512" y="160"/>
                    </a:lnTo>
                    <a:lnTo>
                      <a:pt x="618" y="158"/>
                    </a:lnTo>
                    <a:lnTo>
                      <a:pt x="716" y="154"/>
                    </a:lnTo>
                    <a:lnTo>
                      <a:pt x="804" y="146"/>
                    </a:lnTo>
                    <a:lnTo>
                      <a:pt x="880" y="136"/>
                    </a:lnTo>
                    <a:lnTo>
                      <a:pt x="942" y="124"/>
                    </a:lnTo>
                    <a:lnTo>
                      <a:pt x="968" y="118"/>
                    </a:lnTo>
                    <a:lnTo>
                      <a:pt x="990" y="110"/>
                    </a:lnTo>
                    <a:lnTo>
                      <a:pt x="1006" y="104"/>
                    </a:lnTo>
                    <a:lnTo>
                      <a:pt x="1020" y="96"/>
                    </a:lnTo>
                    <a:lnTo>
                      <a:pt x="1026" y="88"/>
                    </a:lnTo>
                    <a:lnTo>
                      <a:pt x="1028" y="84"/>
                    </a:lnTo>
                    <a:lnTo>
                      <a:pt x="1030" y="80"/>
                    </a:lnTo>
                    <a:lnTo>
                      <a:pt x="1030" y="80"/>
                    </a:lnTo>
                    <a:lnTo>
                      <a:pt x="1028" y="76"/>
                    </a:lnTo>
                    <a:lnTo>
                      <a:pt x="1026" y="72"/>
                    </a:lnTo>
                    <a:lnTo>
                      <a:pt x="1020" y="64"/>
                    </a:lnTo>
                    <a:lnTo>
                      <a:pt x="1006" y="56"/>
                    </a:lnTo>
                    <a:lnTo>
                      <a:pt x="990" y="48"/>
                    </a:lnTo>
                    <a:lnTo>
                      <a:pt x="968" y="42"/>
                    </a:lnTo>
                    <a:lnTo>
                      <a:pt x="942" y="34"/>
                    </a:lnTo>
                    <a:lnTo>
                      <a:pt x="880" y="24"/>
                    </a:lnTo>
                    <a:lnTo>
                      <a:pt x="804" y="14"/>
                    </a:lnTo>
                    <a:lnTo>
                      <a:pt x="716" y="6"/>
                    </a:lnTo>
                    <a:lnTo>
                      <a:pt x="618" y="2"/>
                    </a:lnTo>
                    <a:lnTo>
                      <a:pt x="512"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5" name="Freeform 834"/>
              <p:cNvSpPr>
                <a:spLocks/>
              </p:cNvSpPr>
              <p:nvPr/>
            </p:nvSpPr>
            <p:spPr bwMode="auto">
              <a:xfrm>
                <a:off x="3221" y="3614"/>
                <a:ext cx="1026" cy="158"/>
              </a:xfrm>
              <a:custGeom>
                <a:avLst/>
                <a:gdLst>
                  <a:gd name="T0" fmla="*/ 510 w 1026"/>
                  <a:gd name="T1" fmla="*/ 158 h 158"/>
                  <a:gd name="T2" fmla="*/ 510 w 1026"/>
                  <a:gd name="T3" fmla="*/ 158 h 158"/>
                  <a:gd name="T4" fmla="*/ 408 w 1026"/>
                  <a:gd name="T5" fmla="*/ 156 h 158"/>
                  <a:gd name="T6" fmla="*/ 310 w 1026"/>
                  <a:gd name="T7" fmla="*/ 152 h 158"/>
                  <a:gd name="T8" fmla="*/ 224 w 1026"/>
                  <a:gd name="T9" fmla="*/ 144 h 158"/>
                  <a:gd name="T10" fmla="*/ 148 w 1026"/>
                  <a:gd name="T11" fmla="*/ 134 h 158"/>
                  <a:gd name="T12" fmla="*/ 86 w 1026"/>
                  <a:gd name="T13" fmla="*/ 122 h 158"/>
                  <a:gd name="T14" fmla="*/ 62 w 1026"/>
                  <a:gd name="T15" fmla="*/ 116 h 158"/>
                  <a:gd name="T16" fmla="*/ 40 w 1026"/>
                  <a:gd name="T17" fmla="*/ 108 h 158"/>
                  <a:gd name="T18" fmla="*/ 22 w 1026"/>
                  <a:gd name="T19" fmla="*/ 100 h 158"/>
                  <a:gd name="T20" fmla="*/ 10 w 1026"/>
                  <a:gd name="T21" fmla="*/ 94 h 158"/>
                  <a:gd name="T22" fmla="*/ 2 w 1026"/>
                  <a:gd name="T23" fmla="*/ 86 h 158"/>
                  <a:gd name="T24" fmla="*/ 0 w 1026"/>
                  <a:gd name="T25" fmla="*/ 82 h 158"/>
                  <a:gd name="T26" fmla="*/ 0 w 1026"/>
                  <a:gd name="T27" fmla="*/ 78 h 158"/>
                  <a:gd name="T28" fmla="*/ 0 w 1026"/>
                  <a:gd name="T29" fmla="*/ 78 h 158"/>
                  <a:gd name="T30" fmla="*/ 0 w 1026"/>
                  <a:gd name="T31" fmla="*/ 74 h 158"/>
                  <a:gd name="T32" fmla="*/ 2 w 1026"/>
                  <a:gd name="T33" fmla="*/ 70 h 158"/>
                  <a:gd name="T34" fmla="*/ 10 w 1026"/>
                  <a:gd name="T35" fmla="*/ 62 h 158"/>
                  <a:gd name="T36" fmla="*/ 22 w 1026"/>
                  <a:gd name="T37" fmla="*/ 54 h 158"/>
                  <a:gd name="T38" fmla="*/ 40 w 1026"/>
                  <a:gd name="T39" fmla="*/ 46 h 158"/>
                  <a:gd name="T40" fmla="*/ 62 w 1026"/>
                  <a:gd name="T41" fmla="*/ 40 h 158"/>
                  <a:gd name="T42" fmla="*/ 86 w 1026"/>
                  <a:gd name="T43" fmla="*/ 34 h 158"/>
                  <a:gd name="T44" fmla="*/ 148 w 1026"/>
                  <a:gd name="T45" fmla="*/ 22 h 158"/>
                  <a:gd name="T46" fmla="*/ 224 w 1026"/>
                  <a:gd name="T47" fmla="*/ 12 h 158"/>
                  <a:gd name="T48" fmla="*/ 310 w 1026"/>
                  <a:gd name="T49" fmla="*/ 6 h 158"/>
                  <a:gd name="T50" fmla="*/ 408 w 1026"/>
                  <a:gd name="T51" fmla="*/ 0 h 158"/>
                  <a:gd name="T52" fmla="*/ 510 w 1026"/>
                  <a:gd name="T53" fmla="*/ 0 h 158"/>
                  <a:gd name="T54" fmla="*/ 510 w 1026"/>
                  <a:gd name="T55" fmla="*/ 0 h 158"/>
                  <a:gd name="T56" fmla="*/ 616 w 1026"/>
                  <a:gd name="T57" fmla="*/ 0 h 158"/>
                  <a:gd name="T58" fmla="*/ 712 w 1026"/>
                  <a:gd name="T59" fmla="*/ 6 h 158"/>
                  <a:gd name="T60" fmla="*/ 800 w 1026"/>
                  <a:gd name="T61" fmla="*/ 12 h 158"/>
                  <a:gd name="T62" fmla="*/ 876 w 1026"/>
                  <a:gd name="T63" fmla="*/ 22 h 158"/>
                  <a:gd name="T64" fmla="*/ 938 w 1026"/>
                  <a:gd name="T65" fmla="*/ 34 h 158"/>
                  <a:gd name="T66" fmla="*/ 964 w 1026"/>
                  <a:gd name="T67" fmla="*/ 40 h 158"/>
                  <a:gd name="T68" fmla="*/ 986 w 1026"/>
                  <a:gd name="T69" fmla="*/ 46 h 158"/>
                  <a:gd name="T70" fmla="*/ 1002 w 1026"/>
                  <a:gd name="T71" fmla="*/ 54 h 158"/>
                  <a:gd name="T72" fmla="*/ 1014 w 1026"/>
                  <a:gd name="T73" fmla="*/ 62 h 158"/>
                  <a:gd name="T74" fmla="*/ 1022 w 1026"/>
                  <a:gd name="T75" fmla="*/ 70 h 158"/>
                  <a:gd name="T76" fmla="*/ 1024 w 1026"/>
                  <a:gd name="T77" fmla="*/ 74 h 158"/>
                  <a:gd name="T78" fmla="*/ 1026 w 1026"/>
                  <a:gd name="T79" fmla="*/ 78 h 158"/>
                  <a:gd name="T80" fmla="*/ 1026 w 1026"/>
                  <a:gd name="T81" fmla="*/ 78 h 158"/>
                  <a:gd name="T82" fmla="*/ 1024 w 1026"/>
                  <a:gd name="T83" fmla="*/ 82 h 158"/>
                  <a:gd name="T84" fmla="*/ 1022 w 1026"/>
                  <a:gd name="T85" fmla="*/ 86 h 158"/>
                  <a:gd name="T86" fmla="*/ 1014 w 1026"/>
                  <a:gd name="T87" fmla="*/ 94 h 158"/>
                  <a:gd name="T88" fmla="*/ 1002 w 1026"/>
                  <a:gd name="T89" fmla="*/ 100 h 158"/>
                  <a:gd name="T90" fmla="*/ 986 w 1026"/>
                  <a:gd name="T91" fmla="*/ 108 h 158"/>
                  <a:gd name="T92" fmla="*/ 964 w 1026"/>
                  <a:gd name="T93" fmla="*/ 116 h 158"/>
                  <a:gd name="T94" fmla="*/ 938 w 1026"/>
                  <a:gd name="T95" fmla="*/ 122 h 158"/>
                  <a:gd name="T96" fmla="*/ 876 w 1026"/>
                  <a:gd name="T97" fmla="*/ 134 h 158"/>
                  <a:gd name="T98" fmla="*/ 800 w 1026"/>
                  <a:gd name="T99" fmla="*/ 144 h 158"/>
                  <a:gd name="T100" fmla="*/ 712 w 1026"/>
                  <a:gd name="T101" fmla="*/ 152 h 158"/>
                  <a:gd name="T102" fmla="*/ 616 w 1026"/>
                  <a:gd name="T103" fmla="*/ 156 h 158"/>
                  <a:gd name="T104" fmla="*/ 510 w 102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158"/>
                    </a:moveTo>
                    <a:lnTo>
                      <a:pt x="510" y="158"/>
                    </a:lnTo>
                    <a:lnTo>
                      <a:pt x="408" y="156"/>
                    </a:lnTo>
                    <a:lnTo>
                      <a:pt x="310" y="152"/>
                    </a:lnTo>
                    <a:lnTo>
                      <a:pt x="224" y="144"/>
                    </a:lnTo>
                    <a:lnTo>
                      <a:pt x="148" y="134"/>
                    </a:lnTo>
                    <a:lnTo>
                      <a:pt x="86" y="122"/>
                    </a:lnTo>
                    <a:lnTo>
                      <a:pt x="62" y="116"/>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2" y="40"/>
                    </a:lnTo>
                    <a:lnTo>
                      <a:pt x="86" y="34"/>
                    </a:lnTo>
                    <a:lnTo>
                      <a:pt x="148" y="22"/>
                    </a:lnTo>
                    <a:lnTo>
                      <a:pt x="224" y="12"/>
                    </a:lnTo>
                    <a:lnTo>
                      <a:pt x="310" y="6"/>
                    </a:lnTo>
                    <a:lnTo>
                      <a:pt x="408" y="0"/>
                    </a:lnTo>
                    <a:lnTo>
                      <a:pt x="510" y="0"/>
                    </a:lnTo>
                    <a:lnTo>
                      <a:pt x="510" y="0"/>
                    </a:lnTo>
                    <a:lnTo>
                      <a:pt x="616" y="0"/>
                    </a:lnTo>
                    <a:lnTo>
                      <a:pt x="712" y="6"/>
                    </a:lnTo>
                    <a:lnTo>
                      <a:pt x="800" y="12"/>
                    </a:lnTo>
                    <a:lnTo>
                      <a:pt x="876" y="22"/>
                    </a:lnTo>
                    <a:lnTo>
                      <a:pt x="938" y="34"/>
                    </a:lnTo>
                    <a:lnTo>
                      <a:pt x="964" y="40"/>
                    </a:lnTo>
                    <a:lnTo>
                      <a:pt x="986" y="46"/>
                    </a:lnTo>
                    <a:lnTo>
                      <a:pt x="1002" y="54"/>
                    </a:lnTo>
                    <a:lnTo>
                      <a:pt x="1014" y="62"/>
                    </a:lnTo>
                    <a:lnTo>
                      <a:pt x="1022" y="70"/>
                    </a:lnTo>
                    <a:lnTo>
                      <a:pt x="1024" y="74"/>
                    </a:lnTo>
                    <a:lnTo>
                      <a:pt x="1026" y="78"/>
                    </a:lnTo>
                    <a:lnTo>
                      <a:pt x="1026" y="78"/>
                    </a:lnTo>
                    <a:lnTo>
                      <a:pt x="1024" y="82"/>
                    </a:lnTo>
                    <a:lnTo>
                      <a:pt x="1022" y="86"/>
                    </a:lnTo>
                    <a:lnTo>
                      <a:pt x="1014" y="94"/>
                    </a:lnTo>
                    <a:lnTo>
                      <a:pt x="1002" y="100"/>
                    </a:lnTo>
                    <a:lnTo>
                      <a:pt x="986" y="108"/>
                    </a:lnTo>
                    <a:lnTo>
                      <a:pt x="964" y="116"/>
                    </a:lnTo>
                    <a:lnTo>
                      <a:pt x="938" y="122"/>
                    </a:lnTo>
                    <a:lnTo>
                      <a:pt x="876" y="134"/>
                    </a:lnTo>
                    <a:lnTo>
                      <a:pt x="800" y="144"/>
                    </a:lnTo>
                    <a:lnTo>
                      <a:pt x="712" y="152"/>
                    </a:lnTo>
                    <a:lnTo>
                      <a:pt x="616" y="156"/>
                    </a:lnTo>
                    <a:lnTo>
                      <a:pt x="510"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6" name="Freeform 835"/>
              <p:cNvSpPr>
                <a:spLocks/>
              </p:cNvSpPr>
              <p:nvPr/>
            </p:nvSpPr>
            <p:spPr bwMode="auto">
              <a:xfrm>
                <a:off x="3219" y="3612"/>
                <a:ext cx="1030" cy="160"/>
              </a:xfrm>
              <a:custGeom>
                <a:avLst/>
                <a:gdLst>
                  <a:gd name="T0" fmla="*/ 512 w 1030"/>
                  <a:gd name="T1" fmla="*/ 0 h 160"/>
                  <a:gd name="T2" fmla="*/ 512 w 1030"/>
                  <a:gd name="T3" fmla="*/ 0 h 160"/>
                  <a:gd name="T4" fmla="*/ 408 w 1030"/>
                  <a:gd name="T5" fmla="*/ 2 h 160"/>
                  <a:gd name="T6" fmla="*/ 312 w 1030"/>
                  <a:gd name="T7" fmla="*/ 6 h 160"/>
                  <a:gd name="T8" fmla="*/ 224 w 1030"/>
                  <a:gd name="T9" fmla="*/ 14 h 160"/>
                  <a:gd name="T10" fmla="*/ 150 w 1030"/>
                  <a:gd name="T11" fmla="*/ 24 h 160"/>
                  <a:gd name="T12" fmla="*/ 86 w 1030"/>
                  <a:gd name="T13" fmla="*/ 34 h 160"/>
                  <a:gd name="T14" fmla="*/ 62 w 1030"/>
                  <a:gd name="T15" fmla="*/ 42 h 160"/>
                  <a:gd name="T16" fmla="*/ 40 w 1030"/>
                  <a:gd name="T17" fmla="*/ 48 h 160"/>
                  <a:gd name="T18" fmla="*/ 22 w 1030"/>
                  <a:gd name="T19" fmla="*/ 56 h 160"/>
                  <a:gd name="T20" fmla="*/ 10 w 1030"/>
                  <a:gd name="T21" fmla="*/ 64 h 160"/>
                  <a:gd name="T22" fmla="*/ 2 w 1030"/>
                  <a:gd name="T23" fmla="*/ 72 h 160"/>
                  <a:gd name="T24" fmla="*/ 0 w 1030"/>
                  <a:gd name="T25" fmla="*/ 76 h 160"/>
                  <a:gd name="T26" fmla="*/ 0 w 1030"/>
                  <a:gd name="T27" fmla="*/ 80 h 160"/>
                  <a:gd name="T28" fmla="*/ 0 w 1030"/>
                  <a:gd name="T29" fmla="*/ 80 h 160"/>
                  <a:gd name="T30" fmla="*/ 0 w 1030"/>
                  <a:gd name="T31" fmla="*/ 84 h 160"/>
                  <a:gd name="T32" fmla="*/ 2 w 1030"/>
                  <a:gd name="T33" fmla="*/ 88 h 160"/>
                  <a:gd name="T34" fmla="*/ 10 w 1030"/>
                  <a:gd name="T35" fmla="*/ 96 h 160"/>
                  <a:gd name="T36" fmla="*/ 22 w 1030"/>
                  <a:gd name="T37" fmla="*/ 104 h 160"/>
                  <a:gd name="T38" fmla="*/ 40 w 1030"/>
                  <a:gd name="T39" fmla="*/ 110 h 160"/>
                  <a:gd name="T40" fmla="*/ 62 w 1030"/>
                  <a:gd name="T41" fmla="*/ 118 h 160"/>
                  <a:gd name="T42" fmla="*/ 86 w 1030"/>
                  <a:gd name="T43" fmla="*/ 124 h 160"/>
                  <a:gd name="T44" fmla="*/ 150 w 1030"/>
                  <a:gd name="T45" fmla="*/ 136 h 160"/>
                  <a:gd name="T46" fmla="*/ 224 w 1030"/>
                  <a:gd name="T47" fmla="*/ 146 h 160"/>
                  <a:gd name="T48" fmla="*/ 312 w 1030"/>
                  <a:gd name="T49" fmla="*/ 154 h 160"/>
                  <a:gd name="T50" fmla="*/ 408 w 1030"/>
                  <a:gd name="T51" fmla="*/ 158 h 160"/>
                  <a:gd name="T52" fmla="*/ 512 w 1030"/>
                  <a:gd name="T53" fmla="*/ 160 h 160"/>
                  <a:gd name="T54" fmla="*/ 512 w 1030"/>
                  <a:gd name="T55" fmla="*/ 160 h 160"/>
                  <a:gd name="T56" fmla="*/ 618 w 1030"/>
                  <a:gd name="T57" fmla="*/ 158 h 160"/>
                  <a:gd name="T58" fmla="*/ 716 w 1030"/>
                  <a:gd name="T59" fmla="*/ 154 h 160"/>
                  <a:gd name="T60" fmla="*/ 804 w 1030"/>
                  <a:gd name="T61" fmla="*/ 146 h 160"/>
                  <a:gd name="T62" fmla="*/ 880 w 1030"/>
                  <a:gd name="T63" fmla="*/ 136 h 160"/>
                  <a:gd name="T64" fmla="*/ 942 w 1030"/>
                  <a:gd name="T65" fmla="*/ 124 h 160"/>
                  <a:gd name="T66" fmla="*/ 968 w 1030"/>
                  <a:gd name="T67" fmla="*/ 118 h 160"/>
                  <a:gd name="T68" fmla="*/ 990 w 1030"/>
                  <a:gd name="T69" fmla="*/ 110 h 160"/>
                  <a:gd name="T70" fmla="*/ 1006 w 1030"/>
                  <a:gd name="T71" fmla="*/ 104 h 160"/>
                  <a:gd name="T72" fmla="*/ 1020 w 1030"/>
                  <a:gd name="T73" fmla="*/ 96 h 160"/>
                  <a:gd name="T74" fmla="*/ 1026 w 1030"/>
                  <a:gd name="T75" fmla="*/ 88 h 160"/>
                  <a:gd name="T76" fmla="*/ 1028 w 1030"/>
                  <a:gd name="T77" fmla="*/ 84 h 160"/>
                  <a:gd name="T78" fmla="*/ 1030 w 1030"/>
                  <a:gd name="T79" fmla="*/ 80 h 160"/>
                  <a:gd name="T80" fmla="*/ 1030 w 1030"/>
                  <a:gd name="T81" fmla="*/ 80 h 160"/>
                  <a:gd name="T82" fmla="*/ 1028 w 1030"/>
                  <a:gd name="T83" fmla="*/ 76 h 160"/>
                  <a:gd name="T84" fmla="*/ 1026 w 1030"/>
                  <a:gd name="T85" fmla="*/ 72 h 160"/>
                  <a:gd name="T86" fmla="*/ 1020 w 1030"/>
                  <a:gd name="T87" fmla="*/ 64 h 160"/>
                  <a:gd name="T88" fmla="*/ 1006 w 1030"/>
                  <a:gd name="T89" fmla="*/ 56 h 160"/>
                  <a:gd name="T90" fmla="*/ 990 w 1030"/>
                  <a:gd name="T91" fmla="*/ 48 h 160"/>
                  <a:gd name="T92" fmla="*/ 968 w 1030"/>
                  <a:gd name="T93" fmla="*/ 42 h 160"/>
                  <a:gd name="T94" fmla="*/ 942 w 1030"/>
                  <a:gd name="T95" fmla="*/ 34 h 160"/>
                  <a:gd name="T96" fmla="*/ 880 w 1030"/>
                  <a:gd name="T97" fmla="*/ 24 h 160"/>
                  <a:gd name="T98" fmla="*/ 804 w 1030"/>
                  <a:gd name="T99" fmla="*/ 14 h 160"/>
                  <a:gd name="T100" fmla="*/ 716 w 1030"/>
                  <a:gd name="T101" fmla="*/ 6 h 160"/>
                  <a:gd name="T102" fmla="*/ 618 w 1030"/>
                  <a:gd name="T103" fmla="*/ 2 h 160"/>
                  <a:gd name="T104" fmla="*/ 512 w 1030"/>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0">
                    <a:moveTo>
                      <a:pt x="512" y="0"/>
                    </a:moveTo>
                    <a:lnTo>
                      <a:pt x="512" y="0"/>
                    </a:lnTo>
                    <a:lnTo>
                      <a:pt x="408" y="2"/>
                    </a:lnTo>
                    <a:lnTo>
                      <a:pt x="312" y="6"/>
                    </a:lnTo>
                    <a:lnTo>
                      <a:pt x="224" y="14"/>
                    </a:lnTo>
                    <a:lnTo>
                      <a:pt x="150" y="24"/>
                    </a:lnTo>
                    <a:lnTo>
                      <a:pt x="86" y="34"/>
                    </a:lnTo>
                    <a:lnTo>
                      <a:pt x="62"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2" y="118"/>
                    </a:lnTo>
                    <a:lnTo>
                      <a:pt x="86" y="124"/>
                    </a:lnTo>
                    <a:lnTo>
                      <a:pt x="150" y="136"/>
                    </a:lnTo>
                    <a:lnTo>
                      <a:pt x="224" y="146"/>
                    </a:lnTo>
                    <a:lnTo>
                      <a:pt x="312" y="154"/>
                    </a:lnTo>
                    <a:lnTo>
                      <a:pt x="408" y="158"/>
                    </a:lnTo>
                    <a:lnTo>
                      <a:pt x="512" y="160"/>
                    </a:lnTo>
                    <a:lnTo>
                      <a:pt x="512" y="160"/>
                    </a:lnTo>
                    <a:lnTo>
                      <a:pt x="618" y="158"/>
                    </a:lnTo>
                    <a:lnTo>
                      <a:pt x="716" y="154"/>
                    </a:lnTo>
                    <a:lnTo>
                      <a:pt x="804" y="146"/>
                    </a:lnTo>
                    <a:lnTo>
                      <a:pt x="880" y="136"/>
                    </a:lnTo>
                    <a:lnTo>
                      <a:pt x="942" y="124"/>
                    </a:lnTo>
                    <a:lnTo>
                      <a:pt x="968" y="118"/>
                    </a:lnTo>
                    <a:lnTo>
                      <a:pt x="990" y="110"/>
                    </a:lnTo>
                    <a:lnTo>
                      <a:pt x="1006" y="104"/>
                    </a:lnTo>
                    <a:lnTo>
                      <a:pt x="1020" y="96"/>
                    </a:lnTo>
                    <a:lnTo>
                      <a:pt x="1026" y="88"/>
                    </a:lnTo>
                    <a:lnTo>
                      <a:pt x="1028" y="84"/>
                    </a:lnTo>
                    <a:lnTo>
                      <a:pt x="1030" y="80"/>
                    </a:lnTo>
                    <a:lnTo>
                      <a:pt x="1030" y="80"/>
                    </a:lnTo>
                    <a:lnTo>
                      <a:pt x="1028" y="76"/>
                    </a:lnTo>
                    <a:lnTo>
                      <a:pt x="1026" y="72"/>
                    </a:lnTo>
                    <a:lnTo>
                      <a:pt x="1020" y="64"/>
                    </a:lnTo>
                    <a:lnTo>
                      <a:pt x="1006" y="56"/>
                    </a:lnTo>
                    <a:lnTo>
                      <a:pt x="990" y="48"/>
                    </a:lnTo>
                    <a:lnTo>
                      <a:pt x="968" y="42"/>
                    </a:lnTo>
                    <a:lnTo>
                      <a:pt x="942" y="34"/>
                    </a:lnTo>
                    <a:lnTo>
                      <a:pt x="880" y="24"/>
                    </a:lnTo>
                    <a:lnTo>
                      <a:pt x="804" y="14"/>
                    </a:lnTo>
                    <a:lnTo>
                      <a:pt x="716" y="6"/>
                    </a:lnTo>
                    <a:lnTo>
                      <a:pt x="618" y="2"/>
                    </a:lnTo>
                    <a:lnTo>
                      <a:pt x="5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7" name="Freeform 836"/>
              <p:cNvSpPr>
                <a:spLocks noEditPoints="1"/>
              </p:cNvSpPr>
              <p:nvPr/>
            </p:nvSpPr>
            <p:spPr bwMode="auto">
              <a:xfrm>
                <a:off x="3221" y="3614"/>
                <a:ext cx="1026" cy="158"/>
              </a:xfrm>
              <a:custGeom>
                <a:avLst/>
                <a:gdLst>
                  <a:gd name="T0" fmla="*/ 510 w 1026"/>
                  <a:gd name="T1" fmla="*/ 158 h 158"/>
                  <a:gd name="T2" fmla="*/ 312 w 1026"/>
                  <a:gd name="T3" fmla="*/ 150 h 158"/>
                  <a:gd name="T4" fmla="*/ 150 w 1026"/>
                  <a:gd name="T5" fmla="*/ 134 h 158"/>
                  <a:gd name="T6" fmla="*/ 62 w 1026"/>
                  <a:gd name="T7" fmla="*/ 114 h 158"/>
                  <a:gd name="T8" fmla="*/ 24 w 1026"/>
                  <a:gd name="T9" fmla="*/ 100 h 158"/>
                  <a:gd name="T10" fmla="*/ 4 w 1026"/>
                  <a:gd name="T11" fmla="*/ 86 h 158"/>
                  <a:gd name="T12" fmla="*/ 2 w 1026"/>
                  <a:gd name="T13" fmla="*/ 78 h 158"/>
                  <a:gd name="T14" fmla="*/ 2 w 1026"/>
                  <a:gd name="T15" fmla="*/ 74 h 158"/>
                  <a:gd name="T16" fmla="*/ 12 w 1026"/>
                  <a:gd name="T17" fmla="*/ 62 h 158"/>
                  <a:gd name="T18" fmla="*/ 42 w 1026"/>
                  <a:gd name="T19" fmla="*/ 46 h 158"/>
                  <a:gd name="T20" fmla="*/ 88 w 1026"/>
                  <a:gd name="T21" fmla="*/ 34 h 158"/>
                  <a:gd name="T22" fmla="*/ 226 w 1026"/>
                  <a:gd name="T23" fmla="*/ 12 h 158"/>
                  <a:gd name="T24" fmla="*/ 408 w 1026"/>
                  <a:gd name="T25" fmla="*/ 0 h 158"/>
                  <a:gd name="T26" fmla="*/ 510 w 1026"/>
                  <a:gd name="T27" fmla="*/ 0 h 158"/>
                  <a:gd name="T28" fmla="*/ 712 w 1026"/>
                  <a:gd name="T29" fmla="*/ 6 h 158"/>
                  <a:gd name="T30" fmla="*/ 874 w 1026"/>
                  <a:gd name="T31" fmla="*/ 22 h 158"/>
                  <a:gd name="T32" fmla="*/ 962 w 1026"/>
                  <a:gd name="T33" fmla="*/ 40 h 158"/>
                  <a:gd name="T34" fmla="*/ 1000 w 1026"/>
                  <a:gd name="T35" fmla="*/ 54 h 158"/>
                  <a:gd name="T36" fmla="*/ 1020 w 1026"/>
                  <a:gd name="T37" fmla="*/ 70 h 158"/>
                  <a:gd name="T38" fmla="*/ 1024 w 1026"/>
                  <a:gd name="T39" fmla="*/ 78 h 158"/>
                  <a:gd name="T40" fmla="*/ 1022 w 1026"/>
                  <a:gd name="T41" fmla="*/ 82 h 158"/>
                  <a:gd name="T42" fmla="*/ 1012 w 1026"/>
                  <a:gd name="T43" fmla="*/ 94 h 158"/>
                  <a:gd name="T44" fmla="*/ 984 w 1026"/>
                  <a:gd name="T45" fmla="*/ 108 h 158"/>
                  <a:gd name="T46" fmla="*/ 936 w 1026"/>
                  <a:gd name="T47" fmla="*/ 122 h 158"/>
                  <a:gd name="T48" fmla="*/ 798 w 1026"/>
                  <a:gd name="T49" fmla="*/ 144 h 158"/>
                  <a:gd name="T50" fmla="*/ 614 w 1026"/>
                  <a:gd name="T51" fmla="*/ 156 h 158"/>
                  <a:gd name="T52" fmla="*/ 510 w 1026"/>
                  <a:gd name="T53" fmla="*/ 0 h 158"/>
                  <a:gd name="T54" fmla="*/ 408 w 1026"/>
                  <a:gd name="T55" fmla="*/ 0 h 158"/>
                  <a:gd name="T56" fmla="*/ 224 w 1026"/>
                  <a:gd name="T57" fmla="*/ 12 h 158"/>
                  <a:gd name="T58" fmla="*/ 86 w 1026"/>
                  <a:gd name="T59" fmla="*/ 34 h 158"/>
                  <a:gd name="T60" fmla="*/ 40 w 1026"/>
                  <a:gd name="T61" fmla="*/ 46 h 158"/>
                  <a:gd name="T62" fmla="*/ 10 w 1026"/>
                  <a:gd name="T63" fmla="*/ 62 h 158"/>
                  <a:gd name="T64" fmla="*/ 0 w 1026"/>
                  <a:gd name="T65" fmla="*/ 74 h 158"/>
                  <a:gd name="T66" fmla="*/ 0 w 1026"/>
                  <a:gd name="T67" fmla="*/ 78 h 158"/>
                  <a:gd name="T68" fmla="*/ 2 w 1026"/>
                  <a:gd name="T69" fmla="*/ 86 h 158"/>
                  <a:gd name="T70" fmla="*/ 22 w 1026"/>
                  <a:gd name="T71" fmla="*/ 100 h 158"/>
                  <a:gd name="T72" fmla="*/ 62 w 1026"/>
                  <a:gd name="T73" fmla="*/ 116 h 158"/>
                  <a:gd name="T74" fmla="*/ 148 w 1026"/>
                  <a:gd name="T75" fmla="*/ 134 h 158"/>
                  <a:gd name="T76" fmla="*/ 310 w 1026"/>
                  <a:gd name="T77" fmla="*/ 152 h 158"/>
                  <a:gd name="T78" fmla="*/ 510 w 1026"/>
                  <a:gd name="T79" fmla="*/ 158 h 158"/>
                  <a:gd name="T80" fmla="*/ 616 w 1026"/>
                  <a:gd name="T81" fmla="*/ 156 h 158"/>
                  <a:gd name="T82" fmla="*/ 800 w 1026"/>
                  <a:gd name="T83" fmla="*/ 144 h 158"/>
                  <a:gd name="T84" fmla="*/ 938 w 1026"/>
                  <a:gd name="T85" fmla="*/ 122 h 158"/>
                  <a:gd name="T86" fmla="*/ 986 w 1026"/>
                  <a:gd name="T87" fmla="*/ 108 h 158"/>
                  <a:gd name="T88" fmla="*/ 1014 w 1026"/>
                  <a:gd name="T89" fmla="*/ 94 h 158"/>
                  <a:gd name="T90" fmla="*/ 1024 w 1026"/>
                  <a:gd name="T91" fmla="*/ 82 h 158"/>
                  <a:gd name="T92" fmla="*/ 1026 w 1026"/>
                  <a:gd name="T93" fmla="*/ 78 h 158"/>
                  <a:gd name="T94" fmla="*/ 1022 w 1026"/>
                  <a:gd name="T95" fmla="*/ 70 h 158"/>
                  <a:gd name="T96" fmla="*/ 1002 w 1026"/>
                  <a:gd name="T97" fmla="*/ 54 h 158"/>
                  <a:gd name="T98" fmla="*/ 964 w 1026"/>
                  <a:gd name="T99" fmla="*/ 40 h 158"/>
                  <a:gd name="T100" fmla="*/ 876 w 1026"/>
                  <a:gd name="T101" fmla="*/ 22 h 158"/>
                  <a:gd name="T102" fmla="*/ 712 w 1026"/>
                  <a:gd name="T103" fmla="*/ 6 h 158"/>
                  <a:gd name="T104" fmla="*/ 510 w 102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158"/>
                    </a:moveTo>
                    <a:lnTo>
                      <a:pt x="510" y="158"/>
                    </a:lnTo>
                    <a:lnTo>
                      <a:pt x="408" y="156"/>
                    </a:lnTo>
                    <a:lnTo>
                      <a:pt x="312" y="150"/>
                    </a:lnTo>
                    <a:lnTo>
                      <a:pt x="226" y="144"/>
                    </a:lnTo>
                    <a:lnTo>
                      <a:pt x="150" y="134"/>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6" y="12"/>
                    </a:lnTo>
                    <a:lnTo>
                      <a:pt x="312" y="6"/>
                    </a:lnTo>
                    <a:lnTo>
                      <a:pt x="408" y="0"/>
                    </a:lnTo>
                    <a:lnTo>
                      <a:pt x="510" y="0"/>
                    </a:lnTo>
                    <a:lnTo>
                      <a:pt x="510" y="0"/>
                    </a:lnTo>
                    <a:lnTo>
                      <a:pt x="614" y="0"/>
                    </a:lnTo>
                    <a:lnTo>
                      <a:pt x="712" y="6"/>
                    </a:lnTo>
                    <a:lnTo>
                      <a:pt x="798" y="12"/>
                    </a:lnTo>
                    <a:lnTo>
                      <a:pt x="874" y="22"/>
                    </a:lnTo>
                    <a:lnTo>
                      <a:pt x="936" y="34"/>
                    </a:lnTo>
                    <a:lnTo>
                      <a:pt x="962" y="40"/>
                    </a:lnTo>
                    <a:lnTo>
                      <a:pt x="984" y="46"/>
                    </a:lnTo>
                    <a:lnTo>
                      <a:pt x="1000" y="54"/>
                    </a:lnTo>
                    <a:lnTo>
                      <a:pt x="1012" y="62"/>
                    </a:lnTo>
                    <a:lnTo>
                      <a:pt x="1020" y="70"/>
                    </a:lnTo>
                    <a:lnTo>
                      <a:pt x="1022" y="74"/>
                    </a:lnTo>
                    <a:lnTo>
                      <a:pt x="1024" y="78"/>
                    </a:lnTo>
                    <a:lnTo>
                      <a:pt x="1024" y="78"/>
                    </a:lnTo>
                    <a:lnTo>
                      <a:pt x="1022" y="82"/>
                    </a:lnTo>
                    <a:lnTo>
                      <a:pt x="1020" y="86"/>
                    </a:lnTo>
                    <a:lnTo>
                      <a:pt x="1012" y="94"/>
                    </a:lnTo>
                    <a:lnTo>
                      <a:pt x="1000" y="100"/>
                    </a:lnTo>
                    <a:lnTo>
                      <a:pt x="984" y="108"/>
                    </a:lnTo>
                    <a:lnTo>
                      <a:pt x="962" y="114"/>
                    </a:lnTo>
                    <a:lnTo>
                      <a:pt x="936" y="122"/>
                    </a:lnTo>
                    <a:lnTo>
                      <a:pt x="874" y="134"/>
                    </a:lnTo>
                    <a:lnTo>
                      <a:pt x="798" y="144"/>
                    </a:lnTo>
                    <a:lnTo>
                      <a:pt x="712" y="150"/>
                    </a:lnTo>
                    <a:lnTo>
                      <a:pt x="614" y="156"/>
                    </a:lnTo>
                    <a:lnTo>
                      <a:pt x="510" y="158"/>
                    </a:lnTo>
                    <a:close/>
                    <a:moveTo>
                      <a:pt x="510" y="0"/>
                    </a:moveTo>
                    <a:lnTo>
                      <a:pt x="510" y="0"/>
                    </a:lnTo>
                    <a:lnTo>
                      <a:pt x="408" y="0"/>
                    </a:lnTo>
                    <a:lnTo>
                      <a:pt x="310" y="6"/>
                    </a:lnTo>
                    <a:lnTo>
                      <a:pt x="224" y="12"/>
                    </a:lnTo>
                    <a:lnTo>
                      <a:pt x="148" y="22"/>
                    </a:lnTo>
                    <a:lnTo>
                      <a:pt x="86" y="34"/>
                    </a:lnTo>
                    <a:lnTo>
                      <a:pt x="62"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6"/>
                    </a:lnTo>
                    <a:lnTo>
                      <a:pt x="86" y="122"/>
                    </a:lnTo>
                    <a:lnTo>
                      <a:pt x="148" y="134"/>
                    </a:lnTo>
                    <a:lnTo>
                      <a:pt x="224" y="144"/>
                    </a:lnTo>
                    <a:lnTo>
                      <a:pt x="310" y="152"/>
                    </a:lnTo>
                    <a:lnTo>
                      <a:pt x="408" y="156"/>
                    </a:lnTo>
                    <a:lnTo>
                      <a:pt x="510" y="158"/>
                    </a:lnTo>
                    <a:lnTo>
                      <a:pt x="510" y="158"/>
                    </a:lnTo>
                    <a:lnTo>
                      <a:pt x="616" y="156"/>
                    </a:lnTo>
                    <a:lnTo>
                      <a:pt x="712" y="152"/>
                    </a:lnTo>
                    <a:lnTo>
                      <a:pt x="800" y="144"/>
                    </a:lnTo>
                    <a:lnTo>
                      <a:pt x="876" y="134"/>
                    </a:lnTo>
                    <a:lnTo>
                      <a:pt x="938" y="122"/>
                    </a:lnTo>
                    <a:lnTo>
                      <a:pt x="964" y="116"/>
                    </a:lnTo>
                    <a:lnTo>
                      <a:pt x="986" y="108"/>
                    </a:lnTo>
                    <a:lnTo>
                      <a:pt x="1002" y="100"/>
                    </a:lnTo>
                    <a:lnTo>
                      <a:pt x="1014" y="94"/>
                    </a:lnTo>
                    <a:lnTo>
                      <a:pt x="1022" y="86"/>
                    </a:lnTo>
                    <a:lnTo>
                      <a:pt x="1024" y="82"/>
                    </a:lnTo>
                    <a:lnTo>
                      <a:pt x="1026" y="78"/>
                    </a:lnTo>
                    <a:lnTo>
                      <a:pt x="1026" y="78"/>
                    </a:lnTo>
                    <a:lnTo>
                      <a:pt x="1024" y="74"/>
                    </a:lnTo>
                    <a:lnTo>
                      <a:pt x="1022" y="70"/>
                    </a:lnTo>
                    <a:lnTo>
                      <a:pt x="1014" y="62"/>
                    </a:lnTo>
                    <a:lnTo>
                      <a:pt x="1002" y="54"/>
                    </a:lnTo>
                    <a:lnTo>
                      <a:pt x="986" y="46"/>
                    </a:lnTo>
                    <a:lnTo>
                      <a:pt x="964" y="40"/>
                    </a:lnTo>
                    <a:lnTo>
                      <a:pt x="938" y="34"/>
                    </a:lnTo>
                    <a:lnTo>
                      <a:pt x="876" y="22"/>
                    </a:lnTo>
                    <a:lnTo>
                      <a:pt x="800" y="12"/>
                    </a:lnTo>
                    <a:lnTo>
                      <a:pt x="712" y="6"/>
                    </a:lnTo>
                    <a:lnTo>
                      <a:pt x="616" y="0"/>
                    </a:lnTo>
                    <a:lnTo>
                      <a:pt x="510"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8" name="Freeform 837"/>
              <p:cNvSpPr>
                <a:spLocks/>
              </p:cNvSpPr>
              <p:nvPr/>
            </p:nvSpPr>
            <p:spPr bwMode="auto">
              <a:xfrm>
                <a:off x="3223" y="3614"/>
                <a:ext cx="1022" cy="158"/>
              </a:xfrm>
              <a:custGeom>
                <a:avLst/>
                <a:gdLst>
                  <a:gd name="T0" fmla="*/ 508 w 1022"/>
                  <a:gd name="T1" fmla="*/ 158 h 158"/>
                  <a:gd name="T2" fmla="*/ 508 w 1022"/>
                  <a:gd name="T3" fmla="*/ 158 h 158"/>
                  <a:gd name="T4" fmla="*/ 406 w 1022"/>
                  <a:gd name="T5" fmla="*/ 156 h 158"/>
                  <a:gd name="T6" fmla="*/ 310 w 1022"/>
                  <a:gd name="T7" fmla="*/ 150 h 158"/>
                  <a:gd name="T8" fmla="*/ 224 w 1022"/>
                  <a:gd name="T9" fmla="*/ 144 h 158"/>
                  <a:gd name="T10" fmla="*/ 148 w 1022"/>
                  <a:gd name="T11" fmla="*/ 134 h 158"/>
                  <a:gd name="T12" fmla="*/ 86 w 1022"/>
                  <a:gd name="T13" fmla="*/ 122 h 158"/>
                  <a:gd name="T14" fmla="*/ 60 w 1022"/>
                  <a:gd name="T15" fmla="*/ 114 h 158"/>
                  <a:gd name="T16" fmla="*/ 40 w 1022"/>
                  <a:gd name="T17" fmla="*/ 108 h 158"/>
                  <a:gd name="T18" fmla="*/ 22 w 1022"/>
                  <a:gd name="T19" fmla="*/ 100 h 158"/>
                  <a:gd name="T20" fmla="*/ 10 w 1022"/>
                  <a:gd name="T21" fmla="*/ 94 h 158"/>
                  <a:gd name="T22" fmla="*/ 2 w 1022"/>
                  <a:gd name="T23" fmla="*/ 86 h 158"/>
                  <a:gd name="T24" fmla="*/ 0 w 1022"/>
                  <a:gd name="T25" fmla="*/ 82 h 158"/>
                  <a:gd name="T26" fmla="*/ 0 w 1022"/>
                  <a:gd name="T27" fmla="*/ 78 h 158"/>
                  <a:gd name="T28" fmla="*/ 0 w 1022"/>
                  <a:gd name="T29" fmla="*/ 78 h 158"/>
                  <a:gd name="T30" fmla="*/ 0 w 1022"/>
                  <a:gd name="T31" fmla="*/ 74 h 158"/>
                  <a:gd name="T32" fmla="*/ 2 w 1022"/>
                  <a:gd name="T33" fmla="*/ 70 h 158"/>
                  <a:gd name="T34" fmla="*/ 10 w 1022"/>
                  <a:gd name="T35" fmla="*/ 62 h 158"/>
                  <a:gd name="T36" fmla="*/ 22 w 1022"/>
                  <a:gd name="T37" fmla="*/ 54 h 158"/>
                  <a:gd name="T38" fmla="*/ 40 w 1022"/>
                  <a:gd name="T39" fmla="*/ 46 h 158"/>
                  <a:gd name="T40" fmla="*/ 60 w 1022"/>
                  <a:gd name="T41" fmla="*/ 40 h 158"/>
                  <a:gd name="T42" fmla="*/ 86 w 1022"/>
                  <a:gd name="T43" fmla="*/ 34 h 158"/>
                  <a:gd name="T44" fmla="*/ 148 w 1022"/>
                  <a:gd name="T45" fmla="*/ 22 h 158"/>
                  <a:gd name="T46" fmla="*/ 224 w 1022"/>
                  <a:gd name="T47" fmla="*/ 12 h 158"/>
                  <a:gd name="T48" fmla="*/ 310 w 1022"/>
                  <a:gd name="T49" fmla="*/ 6 h 158"/>
                  <a:gd name="T50" fmla="*/ 406 w 1022"/>
                  <a:gd name="T51" fmla="*/ 0 h 158"/>
                  <a:gd name="T52" fmla="*/ 508 w 1022"/>
                  <a:gd name="T53" fmla="*/ 0 h 158"/>
                  <a:gd name="T54" fmla="*/ 508 w 1022"/>
                  <a:gd name="T55" fmla="*/ 0 h 158"/>
                  <a:gd name="T56" fmla="*/ 612 w 1022"/>
                  <a:gd name="T57" fmla="*/ 0 h 158"/>
                  <a:gd name="T58" fmla="*/ 710 w 1022"/>
                  <a:gd name="T59" fmla="*/ 6 h 158"/>
                  <a:gd name="T60" fmla="*/ 796 w 1022"/>
                  <a:gd name="T61" fmla="*/ 12 h 158"/>
                  <a:gd name="T62" fmla="*/ 872 w 1022"/>
                  <a:gd name="T63" fmla="*/ 22 h 158"/>
                  <a:gd name="T64" fmla="*/ 934 w 1022"/>
                  <a:gd name="T65" fmla="*/ 34 h 158"/>
                  <a:gd name="T66" fmla="*/ 960 w 1022"/>
                  <a:gd name="T67" fmla="*/ 40 h 158"/>
                  <a:gd name="T68" fmla="*/ 982 w 1022"/>
                  <a:gd name="T69" fmla="*/ 46 h 158"/>
                  <a:gd name="T70" fmla="*/ 998 w 1022"/>
                  <a:gd name="T71" fmla="*/ 54 h 158"/>
                  <a:gd name="T72" fmla="*/ 1010 w 1022"/>
                  <a:gd name="T73" fmla="*/ 62 h 158"/>
                  <a:gd name="T74" fmla="*/ 1018 w 1022"/>
                  <a:gd name="T75" fmla="*/ 70 h 158"/>
                  <a:gd name="T76" fmla="*/ 1020 w 1022"/>
                  <a:gd name="T77" fmla="*/ 74 h 158"/>
                  <a:gd name="T78" fmla="*/ 1022 w 1022"/>
                  <a:gd name="T79" fmla="*/ 78 h 158"/>
                  <a:gd name="T80" fmla="*/ 1022 w 1022"/>
                  <a:gd name="T81" fmla="*/ 78 h 158"/>
                  <a:gd name="T82" fmla="*/ 1020 w 1022"/>
                  <a:gd name="T83" fmla="*/ 82 h 158"/>
                  <a:gd name="T84" fmla="*/ 1018 w 1022"/>
                  <a:gd name="T85" fmla="*/ 86 h 158"/>
                  <a:gd name="T86" fmla="*/ 1010 w 1022"/>
                  <a:gd name="T87" fmla="*/ 94 h 158"/>
                  <a:gd name="T88" fmla="*/ 998 w 1022"/>
                  <a:gd name="T89" fmla="*/ 100 h 158"/>
                  <a:gd name="T90" fmla="*/ 982 w 1022"/>
                  <a:gd name="T91" fmla="*/ 108 h 158"/>
                  <a:gd name="T92" fmla="*/ 960 w 1022"/>
                  <a:gd name="T93" fmla="*/ 114 h 158"/>
                  <a:gd name="T94" fmla="*/ 934 w 1022"/>
                  <a:gd name="T95" fmla="*/ 122 h 158"/>
                  <a:gd name="T96" fmla="*/ 872 w 1022"/>
                  <a:gd name="T97" fmla="*/ 134 h 158"/>
                  <a:gd name="T98" fmla="*/ 796 w 1022"/>
                  <a:gd name="T99" fmla="*/ 144 h 158"/>
                  <a:gd name="T100" fmla="*/ 710 w 1022"/>
                  <a:gd name="T101" fmla="*/ 150 h 158"/>
                  <a:gd name="T102" fmla="*/ 612 w 1022"/>
                  <a:gd name="T103" fmla="*/ 156 h 158"/>
                  <a:gd name="T104" fmla="*/ 508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158"/>
                    </a:moveTo>
                    <a:lnTo>
                      <a:pt x="508" y="158"/>
                    </a:lnTo>
                    <a:lnTo>
                      <a:pt x="406" y="156"/>
                    </a:lnTo>
                    <a:lnTo>
                      <a:pt x="310" y="150"/>
                    </a:lnTo>
                    <a:lnTo>
                      <a:pt x="224" y="144"/>
                    </a:lnTo>
                    <a:lnTo>
                      <a:pt x="148" y="134"/>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4" y="12"/>
                    </a:lnTo>
                    <a:lnTo>
                      <a:pt x="310" y="6"/>
                    </a:lnTo>
                    <a:lnTo>
                      <a:pt x="406" y="0"/>
                    </a:lnTo>
                    <a:lnTo>
                      <a:pt x="508" y="0"/>
                    </a:lnTo>
                    <a:lnTo>
                      <a:pt x="508" y="0"/>
                    </a:lnTo>
                    <a:lnTo>
                      <a:pt x="612" y="0"/>
                    </a:lnTo>
                    <a:lnTo>
                      <a:pt x="710" y="6"/>
                    </a:lnTo>
                    <a:lnTo>
                      <a:pt x="796" y="12"/>
                    </a:lnTo>
                    <a:lnTo>
                      <a:pt x="872" y="22"/>
                    </a:lnTo>
                    <a:lnTo>
                      <a:pt x="934" y="34"/>
                    </a:lnTo>
                    <a:lnTo>
                      <a:pt x="960" y="40"/>
                    </a:lnTo>
                    <a:lnTo>
                      <a:pt x="982" y="46"/>
                    </a:lnTo>
                    <a:lnTo>
                      <a:pt x="998" y="54"/>
                    </a:lnTo>
                    <a:lnTo>
                      <a:pt x="1010" y="62"/>
                    </a:lnTo>
                    <a:lnTo>
                      <a:pt x="1018" y="70"/>
                    </a:lnTo>
                    <a:lnTo>
                      <a:pt x="1020" y="74"/>
                    </a:lnTo>
                    <a:lnTo>
                      <a:pt x="1022" y="78"/>
                    </a:lnTo>
                    <a:lnTo>
                      <a:pt x="1022" y="78"/>
                    </a:lnTo>
                    <a:lnTo>
                      <a:pt x="1020" y="82"/>
                    </a:lnTo>
                    <a:lnTo>
                      <a:pt x="1018" y="86"/>
                    </a:lnTo>
                    <a:lnTo>
                      <a:pt x="1010" y="94"/>
                    </a:lnTo>
                    <a:lnTo>
                      <a:pt x="998" y="100"/>
                    </a:lnTo>
                    <a:lnTo>
                      <a:pt x="982" y="108"/>
                    </a:lnTo>
                    <a:lnTo>
                      <a:pt x="960" y="114"/>
                    </a:lnTo>
                    <a:lnTo>
                      <a:pt x="934" y="122"/>
                    </a:lnTo>
                    <a:lnTo>
                      <a:pt x="872" y="134"/>
                    </a:lnTo>
                    <a:lnTo>
                      <a:pt x="796" y="144"/>
                    </a:lnTo>
                    <a:lnTo>
                      <a:pt x="710" y="150"/>
                    </a:lnTo>
                    <a:lnTo>
                      <a:pt x="612" y="156"/>
                    </a:lnTo>
                    <a:lnTo>
                      <a:pt x="508"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9" name="Freeform 838"/>
              <p:cNvSpPr>
                <a:spLocks/>
              </p:cNvSpPr>
              <p:nvPr/>
            </p:nvSpPr>
            <p:spPr bwMode="auto">
              <a:xfrm>
                <a:off x="3221" y="3614"/>
                <a:ext cx="1026" cy="158"/>
              </a:xfrm>
              <a:custGeom>
                <a:avLst/>
                <a:gdLst>
                  <a:gd name="T0" fmla="*/ 510 w 1026"/>
                  <a:gd name="T1" fmla="*/ 0 h 158"/>
                  <a:gd name="T2" fmla="*/ 510 w 1026"/>
                  <a:gd name="T3" fmla="*/ 0 h 158"/>
                  <a:gd name="T4" fmla="*/ 408 w 1026"/>
                  <a:gd name="T5" fmla="*/ 0 h 158"/>
                  <a:gd name="T6" fmla="*/ 310 w 1026"/>
                  <a:gd name="T7" fmla="*/ 6 h 158"/>
                  <a:gd name="T8" fmla="*/ 224 w 1026"/>
                  <a:gd name="T9" fmla="*/ 12 h 158"/>
                  <a:gd name="T10" fmla="*/ 148 w 1026"/>
                  <a:gd name="T11" fmla="*/ 22 h 158"/>
                  <a:gd name="T12" fmla="*/ 86 w 1026"/>
                  <a:gd name="T13" fmla="*/ 34 h 158"/>
                  <a:gd name="T14" fmla="*/ 62 w 1026"/>
                  <a:gd name="T15" fmla="*/ 40 h 158"/>
                  <a:gd name="T16" fmla="*/ 40 w 1026"/>
                  <a:gd name="T17" fmla="*/ 46 h 158"/>
                  <a:gd name="T18" fmla="*/ 22 w 1026"/>
                  <a:gd name="T19" fmla="*/ 54 h 158"/>
                  <a:gd name="T20" fmla="*/ 10 w 1026"/>
                  <a:gd name="T21" fmla="*/ 62 h 158"/>
                  <a:gd name="T22" fmla="*/ 2 w 1026"/>
                  <a:gd name="T23" fmla="*/ 70 h 158"/>
                  <a:gd name="T24" fmla="*/ 0 w 1026"/>
                  <a:gd name="T25" fmla="*/ 74 h 158"/>
                  <a:gd name="T26" fmla="*/ 0 w 1026"/>
                  <a:gd name="T27" fmla="*/ 78 h 158"/>
                  <a:gd name="T28" fmla="*/ 0 w 1026"/>
                  <a:gd name="T29" fmla="*/ 78 h 158"/>
                  <a:gd name="T30" fmla="*/ 0 w 1026"/>
                  <a:gd name="T31" fmla="*/ 82 h 158"/>
                  <a:gd name="T32" fmla="*/ 2 w 1026"/>
                  <a:gd name="T33" fmla="*/ 86 h 158"/>
                  <a:gd name="T34" fmla="*/ 10 w 1026"/>
                  <a:gd name="T35" fmla="*/ 94 h 158"/>
                  <a:gd name="T36" fmla="*/ 22 w 1026"/>
                  <a:gd name="T37" fmla="*/ 100 h 158"/>
                  <a:gd name="T38" fmla="*/ 40 w 1026"/>
                  <a:gd name="T39" fmla="*/ 108 h 158"/>
                  <a:gd name="T40" fmla="*/ 62 w 1026"/>
                  <a:gd name="T41" fmla="*/ 116 h 158"/>
                  <a:gd name="T42" fmla="*/ 86 w 1026"/>
                  <a:gd name="T43" fmla="*/ 122 h 158"/>
                  <a:gd name="T44" fmla="*/ 148 w 1026"/>
                  <a:gd name="T45" fmla="*/ 134 h 158"/>
                  <a:gd name="T46" fmla="*/ 224 w 1026"/>
                  <a:gd name="T47" fmla="*/ 144 h 158"/>
                  <a:gd name="T48" fmla="*/ 310 w 1026"/>
                  <a:gd name="T49" fmla="*/ 152 h 158"/>
                  <a:gd name="T50" fmla="*/ 408 w 1026"/>
                  <a:gd name="T51" fmla="*/ 156 h 158"/>
                  <a:gd name="T52" fmla="*/ 510 w 1026"/>
                  <a:gd name="T53" fmla="*/ 158 h 158"/>
                  <a:gd name="T54" fmla="*/ 510 w 1026"/>
                  <a:gd name="T55" fmla="*/ 158 h 158"/>
                  <a:gd name="T56" fmla="*/ 616 w 1026"/>
                  <a:gd name="T57" fmla="*/ 156 h 158"/>
                  <a:gd name="T58" fmla="*/ 712 w 1026"/>
                  <a:gd name="T59" fmla="*/ 152 h 158"/>
                  <a:gd name="T60" fmla="*/ 800 w 1026"/>
                  <a:gd name="T61" fmla="*/ 144 h 158"/>
                  <a:gd name="T62" fmla="*/ 876 w 1026"/>
                  <a:gd name="T63" fmla="*/ 134 h 158"/>
                  <a:gd name="T64" fmla="*/ 938 w 1026"/>
                  <a:gd name="T65" fmla="*/ 122 h 158"/>
                  <a:gd name="T66" fmla="*/ 964 w 1026"/>
                  <a:gd name="T67" fmla="*/ 116 h 158"/>
                  <a:gd name="T68" fmla="*/ 986 w 1026"/>
                  <a:gd name="T69" fmla="*/ 108 h 158"/>
                  <a:gd name="T70" fmla="*/ 1002 w 1026"/>
                  <a:gd name="T71" fmla="*/ 100 h 158"/>
                  <a:gd name="T72" fmla="*/ 1014 w 1026"/>
                  <a:gd name="T73" fmla="*/ 94 h 158"/>
                  <a:gd name="T74" fmla="*/ 1022 w 1026"/>
                  <a:gd name="T75" fmla="*/ 86 h 158"/>
                  <a:gd name="T76" fmla="*/ 1024 w 1026"/>
                  <a:gd name="T77" fmla="*/ 82 h 158"/>
                  <a:gd name="T78" fmla="*/ 1026 w 1026"/>
                  <a:gd name="T79" fmla="*/ 78 h 158"/>
                  <a:gd name="T80" fmla="*/ 1026 w 1026"/>
                  <a:gd name="T81" fmla="*/ 78 h 158"/>
                  <a:gd name="T82" fmla="*/ 1024 w 1026"/>
                  <a:gd name="T83" fmla="*/ 74 h 158"/>
                  <a:gd name="T84" fmla="*/ 1022 w 1026"/>
                  <a:gd name="T85" fmla="*/ 70 h 158"/>
                  <a:gd name="T86" fmla="*/ 1014 w 1026"/>
                  <a:gd name="T87" fmla="*/ 62 h 158"/>
                  <a:gd name="T88" fmla="*/ 1002 w 1026"/>
                  <a:gd name="T89" fmla="*/ 54 h 158"/>
                  <a:gd name="T90" fmla="*/ 986 w 1026"/>
                  <a:gd name="T91" fmla="*/ 46 h 158"/>
                  <a:gd name="T92" fmla="*/ 964 w 1026"/>
                  <a:gd name="T93" fmla="*/ 40 h 158"/>
                  <a:gd name="T94" fmla="*/ 938 w 1026"/>
                  <a:gd name="T95" fmla="*/ 34 h 158"/>
                  <a:gd name="T96" fmla="*/ 876 w 1026"/>
                  <a:gd name="T97" fmla="*/ 22 h 158"/>
                  <a:gd name="T98" fmla="*/ 800 w 1026"/>
                  <a:gd name="T99" fmla="*/ 12 h 158"/>
                  <a:gd name="T100" fmla="*/ 712 w 1026"/>
                  <a:gd name="T101" fmla="*/ 6 h 158"/>
                  <a:gd name="T102" fmla="*/ 616 w 1026"/>
                  <a:gd name="T103" fmla="*/ 0 h 158"/>
                  <a:gd name="T104" fmla="*/ 510 w 102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58">
                    <a:moveTo>
                      <a:pt x="510" y="0"/>
                    </a:moveTo>
                    <a:lnTo>
                      <a:pt x="510" y="0"/>
                    </a:lnTo>
                    <a:lnTo>
                      <a:pt x="408" y="0"/>
                    </a:lnTo>
                    <a:lnTo>
                      <a:pt x="310" y="6"/>
                    </a:lnTo>
                    <a:lnTo>
                      <a:pt x="224" y="12"/>
                    </a:lnTo>
                    <a:lnTo>
                      <a:pt x="148" y="22"/>
                    </a:lnTo>
                    <a:lnTo>
                      <a:pt x="86" y="34"/>
                    </a:lnTo>
                    <a:lnTo>
                      <a:pt x="62"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2" y="116"/>
                    </a:lnTo>
                    <a:lnTo>
                      <a:pt x="86" y="122"/>
                    </a:lnTo>
                    <a:lnTo>
                      <a:pt x="148" y="134"/>
                    </a:lnTo>
                    <a:lnTo>
                      <a:pt x="224" y="144"/>
                    </a:lnTo>
                    <a:lnTo>
                      <a:pt x="310" y="152"/>
                    </a:lnTo>
                    <a:lnTo>
                      <a:pt x="408" y="156"/>
                    </a:lnTo>
                    <a:lnTo>
                      <a:pt x="510" y="158"/>
                    </a:lnTo>
                    <a:lnTo>
                      <a:pt x="510" y="158"/>
                    </a:lnTo>
                    <a:lnTo>
                      <a:pt x="616" y="156"/>
                    </a:lnTo>
                    <a:lnTo>
                      <a:pt x="712" y="152"/>
                    </a:lnTo>
                    <a:lnTo>
                      <a:pt x="800" y="144"/>
                    </a:lnTo>
                    <a:lnTo>
                      <a:pt x="876" y="134"/>
                    </a:lnTo>
                    <a:lnTo>
                      <a:pt x="938" y="122"/>
                    </a:lnTo>
                    <a:lnTo>
                      <a:pt x="964" y="116"/>
                    </a:lnTo>
                    <a:lnTo>
                      <a:pt x="986" y="108"/>
                    </a:lnTo>
                    <a:lnTo>
                      <a:pt x="1002" y="100"/>
                    </a:lnTo>
                    <a:lnTo>
                      <a:pt x="1014" y="94"/>
                    </a:lnTo>
                    <a:lnTo>
                      <a:pt x="1022" y="86"/>
                    </a:lnTo>
                    <a:lnTo>
                      <a:pt x="1024" y="82"/>
                    </a:lnTo>
                    <a:lnTo>
                      <a:pt x="1026" y="78"/>
                    </a:lnTo>
                    <a:lnTo>
                      <a:pt x="1026" y="78"/>
                    </a:lnTo>
                    <a:lnTo>
                      <a:pt x="1024" y="74"/>
                    </a:lnTo>
                    <a:lnTo>
                      <a:pt x="1022" y="70"/>
                    </a:lnTo>
                    <a:lnTo>
                      <a:pt x="1014" y="62"/>
                    </a:lnTo>
                    <a:lnTo>
                      <a:pt x="1002" y="54"/>
                    </a:lnTo>
                    <a:lnTo>
                      <a:pt x="986" y="46"/>
                    </a:lnTo>
                    <a:lnTo>
                      <a:pt x="964" y="40"/>
                    </a:lnTo>
                    <a:lnTo>
                      <a:pt x="938" y="34"/>
                    </a:lnTo>
                    <a:lnTo>
                      <a:pt x="876" y="22"/>
                    </a:lnTo>
                    <a:lnTo>
                      <a:pt x="800" y="12"/>
                    </a:lnTo>
                    <a:lnTo>
                      <a:pt x="712" y="6"/>
                    </a:lnTo>
                    <a:lnTo>
                      <a:pt x="616" y="0"/>
                    </a:lnTo>
                    <a:lnTo>
                      <a:pt x="5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0" name="Freeform 839"/>
              <p:cNvSpPr>
                <a:spLocks noEditPoints="1"/>
              </p:cNvSpPr>
              <p:nvPr/>
            </p:nvSpPr>
            <p:spPr bwMode="auto">
              <a:xfrm>
                <a:off x="3223" y="3614"/>
                <a:ext cx="1022" cy="158"/>
              </a:xfrm>
              <a:custGeom>
                <a:avLst/>
                <a:gdLst>
                  <a:gd name="T0" fmla="*/ 508 w 1022"/>
                  <a:gd name="T1" fmla="*/ 158 h 158"/>
                  <a:gd name="T2" fmla="*/ 310 w 1022"/>
                  <a:gd name="T3" fmla="*/ 150 h 158"/>
                  <a:gd name="T4" fmla="*/ 150 w 1022"/>
                  <a:gd name="T5" fmla="*/ 134 h 158"/>
                  <a:gd name="T6" fmla="*/ 62 w 1022"/>
                  <a:gd name="T7" fmla="*/ 114 h 158"/>
                  <a:gd name="T8" fmla="*/ 24 w 1022"/>
                  <a:gd name="T9" fmla="*/ 100 h 158"/>
                  <a:gd name="T10" fmla="*/ 4 w 1022"/>
                  <a:gd name="T11" fmla="*/ 86 h 158"/>
                  <a:gd name="T12" fmla="*/ 2 w 1022"/>
                  <a:gd name="T13" fmla="*/ 78 h 158"/>
                  <a:gd name="T14" fmla="*/ 2 w 1022"/>
                  <a:gd name="T15" fmla="*/ 74 h 158"/>
                  <a:gd name="T16" fmla="*/ 12 w 1022"/>
                  <a:gd name="T17" fmla="*/ 62 h 158"/>
                  <a:gd name="T18" fmla="*/ 42 w 1022"/>
                  <a:gd name="T19" fmla="*/ 46 h 158"/>
                  <a:gd name="T20" fmla="*/ 88 w 1022"/>
                  <a:gd name="T21" fmla="*/ 34 h 158"/>
                  <a:gd name="T22" fmla="*/ 224 w 1022"/>
                  <a:gd name="T23" fmla="*/ 12 h 158"/>
                  <a:gd name="T24" fmla="*/ 406 w 1022"/>
                  <a:gd name="T25" fmla="*/ 2 h 158"/>
                  <a:gd name="T26" fmla="*/ 508 w 1022"/>
                  <a:gd name="T27" fmla="*/ 0 h 158"/>
                  <a:gd name="T28" fmla="*/ 708 w 1022"/>
                  <a:gd name="T29" fmla="*/ 6 h 158"/>
                  <a:gd name="T30" fmla="*/ 870 w 1022"/>
                  <a:gd name="T31" fmla="*/ 22 h 158"/>
                  <a:gd name="T32" fmla="*/ 958 w 1022"/>
                  <a:gd name="T33" fmla="*/ 40 h 158"/>
                  <a:gd name="T34" fmla="*/ 996 w 1022"/>
                  <a:gd name="T35" fmla="*/ 54 h 158"/>
                  <a:gd name="T36" fmla="*/ 1016 w 1022"/>
                  <a:gd name="T37" fmla="*/ 70 h 158"/>
                  <a:gd name="T38" fmla="*/ 1020 w 1022"/>
                  <a:gd name="T39" fmla="*/ 78 h 158"/>
                  <a:gd name="T40" fmla="*/ 1018 w 1022"/>
                  <a:gd name="T41" fmla="*/ 82 h 158"/>
                  <a:gd name="T42" fmla="*/ 1008 w 1022"/>
                  <a:gd name="T43" fmla="*/ 94 h 158"/>
                  <a:gd name="T44" fmla="*/ 980 w 1022"/>
                  <a:gd name="T45" fmla="*/ 108 h 158"/>
                  <a:gd name="T46" fmla="*/ 932 w 1022"/>
                  <a:gd name="T47" fmla="*/ 122 h 158"/>
                  <a:gd name="T48" fmla="*/ 796 w 1022"/>
                  <a:gd name="T49" fmla="*/ 144 h 158"/>
                  <a:gd name="T50" fmla="*/ 612 w 1022"/>
                  <a:gd name="T51" fmla="*/ 156 h 158"/>
                  <a:gd name="T52" fmla="*/ 508 w 1022"/>
                  <a:gd name="T53" fmla="*/ 0 h 158"/>
                  <a:gd name="T54" fmla="*/ 406 w 1022"/>
                  <a:gd name="T55" fmla="*/ 0 h 158"/>
                  <a:gd name="T56" fmla="*/ 224 w 1022"/>
                  <a:gd name="T57" fmla="*/ 12 h 158"/>
                  <a:gd name="T58" fmla="*/ 86 w 1022"/>
                  <a:gd name="T59" fmla="*/ 34 h 158"/>
                  <a:gd name="T60" fmla="*/ 40 w 1022"/>
                  <a:gd name="T61" fmla="*/ 46 h 158"/>
                  <a:gd name="T62" fmla="*/ 10 w 1022"/>
                  <a:gd name="T63" fmla="*/ 62 h 158"/>
                  <a:gd name="T64" fmla="*/ 0 w 1022"/>
                  <a:gd name="T65" fmla="*/ 74 h 158"/>
                  <a:gd name="T66" fmla="*/ 0 w 1022"/>
                  <a:gd name="T67" fmla="*/ 78 h 158"/>
                  <a:gd name="T68" fmla="*/ 2 w 1022"/>
                  <a:gd name="T69" fmla="*/ 86 h 158"/>
                  <a:gd name="T70" fmla="*/ 22 w 1022"/>
                  <a:gd name="T71" fmla="*/ 100 h 158"/>
                  <a:gd name="T72" fmla="*/ 60 w 1022"/>
                  <a:gd name="T73" fmla="*/ 114 h 158"/>
                  <a:gd name="T74" fmla="*/ 148 w 1022"/>
                  <a:gd name="T75" fmla="*/ 134 h 158"/>
                  <a:gd name="T76" fmla="*/ 310 w 1022"/>
                  <a:gd name="T77" fmla="*/ 150 h 158"/>
                  <a:gd name="T78" fmla="*/ 508 w 1022"/>
                  <a:gd name="T79" fmla="*/ 158 h 158"/>
                  <a:gd name="T80" fmla="*/ 612 w 1022"/>
                  <a:gd name="T81" fmla="*/ 156 h 158"/>
                  <a:gd name="T82" fmla="*/ 796 w 1022"/>
                  <a:gd name="T83" fmla="*/ 144 h 158"/>
                  <a:gd name="T84" fmla="*/ 934 w 1022"/>
                  <a:gd name="T85" fmla="*/ 122 h 158"/>
                  <a:gd name="T86" fmla="*/ 982 w 1022"/>
                  <a:gd name="T87" fmla="*/ 108 h 158"/>
                  <a:gd name="T88" fmla="*/ 1010 w 1022"/>
                  <a:gd name="T89" fmla="*/ 94 h 158"/>
                  <a:gd name="T90" fmla="*/ 1020 w 1022"/>
                  <a:gd name="T91" fmla="*/ 82 h 158"/>
                  <a:gd name="T92" fmla="*/ 1022 w 1022"/>
                  <a:gd name="T93" fmla="*/ 78 h 158"/>
                  <a:gd name="T94" fmla="*/ 1018 w 1022"/>
                  <a:gd name="T95" fmla="*/ 70 h 158"/>
                  <a:gd name="T96" fmla="*/ 998 w 1022"/>
                  <a:gd name="T97" fmla="*/ 54 h 158"/>
                  <a:gd name="T98" fmla="*/ 960 w 1022"/>
                  <a:gd name="T99" fmla="*/ 40 h 158"/>
                  <a:gd name="T100" fmla="*/ 872 w 1022"/>
                  <a:gd name="T101" fmla="*/ 22 h 158"/>
                  <a:gd name="T102" fmla="*/ 710 w 1022"/>
                  <a:gd name="T103" fmla="*/ 6 h 158"/>
                  <a:gd name="T104" fmla="*/ 508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158"/>
                    </a:moveTo>
                    <a:lnTo>
                      <a:pt x="508" y="158"/>
                    </a:lnTo>
                    <a:lnTo>
                      <a:pt x="406" y="156"/>
                    </a:lnTo>
                    <a:lnTo>
                      <a:pt x="310" y="150"/>
                    </a:lnTo>
                    <a:lnTo>
                      <a:pt x="224" y="144"/>
                    </a:lnTo>
                    <a:lnTo>
                      <a:pt x="150" y="134"/>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4" y="12"/>
                    </a:lnTo>
                    <a:lnTo>
                      <a:pt x="310" y="6"/>
                    </a:lnTo>
                    <a:lnTo>
                      <a:pt x="406" y="2"/>
                    </a:lnTo>
                    <a:lnTo>
                      <a:pt x="508" y="0"/>
                    </a:lnTo>
                    <a:lnTo>
                      <a:pt x="508" y="0"/>
                    </a:lnTo>
                    <a:lnTo>
                      <a:pt x="612" y="2"/>
                    </a:lnTo>
                    <a:lnTo>
                      <a:pt x="708" y="6"/>
                    </a:lnTo>
                    <a:lnTo>
                      <a:pt x="796" y="12"/>
                    </a:lnTo>
                    <a:lnTo>
                      <a:pt x="870" y="22"/>
                    </a:lnTo>
                    <a:lnTo>
                      <a:pt x="932" y="34"/>
                    </a:lnTo>
                    <a:lnTo>
                      <a:pt x="958" y="40"/>
                    </a:lnTo>
                    <a:lnTo>
                      <a:pt x="980" y="46"/>
                    </a:lnTo>
                    <a:lnTo>
                      <a:pt x="996" y="54"/>
                    </a:lnTo>
                    <a:lnTo>
                      <a:pt x="1008" y="62"/>
                    </a:lnTo>
                    <a:lnTo>
                      <a:pt x="1016" y="70"/>
                    </a:lnTo>
                    <a:lnTo>
                      <a:pt x="1018" y="74"/>
                    </a:lnTo>
                    <a:lnTo>
                      <a:pt x="1020" y="78"/>
                    </a:lnTo>
                    <a:lnTo>
                      <a:pt x="1020" y="78"/>
                    </a:lnTo>
                    <a:lnTo>
                      <a:pt x="1018" y="82"/>
                    </a:lnTo>
                    <a:lnTo>
                      <a:pt x="1016" y="86"/>
                    </a:lnTo>
                    <a:lnTo>
                      <a:pt x="1008" y="94"/>
                    </a:lnTo>
                    <a:lnTo>
                      <a:pt x="996" y="100"/>
                    </a:lnTo>
                    <a:lnTo>
                      <a:pt x="980" y="108"/>
                    </a:lnTo>
                    <a:lnTo>
                      <a:pt x="958" y="114"/>
                    </a:lnTo>
                    <a:lnTo>
                      <a:pt x="932" y="122"/>
                    </a:lnTo>
                    <a:lnTo>
                      <a:pt x="870" y="134"/>
                    </a:lnTo>
                    <a:lnTo>
                      <a:pt x="796" y="144"/>
                    </a:lnTo>
                    <a:lnTo>
                      <a:pt x="708" y="150"/>
                    </a:lnTo>
                    <a:lnTo>
                      <a:pt x="612" y="156"/>
                    </a:lnTo>
                    <a:lnTo>
                      <a:pt x="508" y="158"/>
                    </a:lnTo>
                    <a:close/>
                    <a:moveTo>
                      <a:pt x="508" y="0"/>
                    </a:moveTo>
                    <a:lnTo>
                      <a:pt x="508" y="0"/>
                    </a:lnTo>
                    <a:lnTo>
                      <a:pt x="406" y="0"/>
                    </a:lnTo>
                    <a:lnTo>
                      <a:pt x="310" y="6"/>
                    </a:lnTo>
                    <a:lnTo>
                      <a:pt x="224"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4" y="144"/>
                    </a:lnTo>
                    <a:lnTo>
                      <a:pt x="310" y="150"/>
                    </a:lnTo>
                    <a:lnTo>
                      <a:pt x="406" y="156"/>
                    </a:lnTo>
                    <a:lnTo>
                      <a:pt x="508" y="158"/>
                    </a:lnTo>
                    <a:lnTo>
                      <a:pt x="508" y="158"/>
                    </a:lnTo>
                    <a:lnTo>
                      <a:pt x="612" y="156"/>
                    </a:lnTo>
                    <a:lnTo>
                      <a:pt x="710" y="150"/>
                    </a:lnTo>
                    <a:lnTo>
                      <a:pt x="796" y="144"/>
                    </a:lnTo>
                    <a:lnTo>
                      <a:pt x="872" y="134"/>
                    </a:lnTo>
                    <a:lnTo>
                      <a:pt x="934" y="122"/>
                    </a:lnTo>
                    <a:lnTo>
                      <a:pt x="960" y="114"/>
                    </a:lnTo>
                    <a:lnTo>
                      <a:pt x="982" y="108"/>
                    </a:lnTo>
                    <a:lnTo>
                      <a:pt x="998" y="100"/>
                    </a:lnTo>
                    <a:lnTo>
                      <a:pt x="1010" y="94"/>
                    </a:lnTo>
                    <a:lnTo>
                      <a:pt x="1018" y="86"/>
                    </a:lnTo>
                    <a:lnTo>
                      <a:pt x="1020" y="82"/>
                    </a:lnTo>
                    <a:lnTo>
                      <a:pt x="1022" y="78"/>
                    </a:lnTo>
                    <a:lnTo>
                      <a:pt x="1022" y="78"/>
                    </a:lnTo>
                    <a:lnTo>
                      <a:pt x="1020" y="74"/>
                    </a:lnTo>
                    <a:lnTo>
                      <a:pt x="1018" y="70"/>
                    </a:lnTo>
                    <a:lnTo>
                      <a:pt x="1010" y="62"/>
                    </a:lnTo>
                    <a:lnTo>
                      <a:pt x="998" y="54"/>
                    </a:lnTo>
                    <a:lnTo>
                      <a:pt x="982" y="46"/>
                    </a:lnTo>
                    <a:lnTo>
                      <a:pt x="960" y="40"/>
                    </a:lnTo>
                    <a:lnTo>
                      <a:pt x="934" y="34"/>
                    </a:lnTo>
                    <a:lnTo>
                      <a:pt x="872" y="22"/>
                    </a:lnTo>
                    <a:lnTo>
                      <a:pt x="796" y="12"/>
                    </a:lnTo>
                    <a:lnTo>
                      <a:pt x="710" y="6"/>
                    </a:lnTo>
                    <a:lnTo>
                      <a:pt x="612" y="0"/>
                    </a:lnTo>
                    <a:lnTo>
                      <a:pt x="508"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1" name="Freeform 840"/>
              <p:cNvSpPr>
                <a:spLocks/>
              </p:cNvSpPr>
              <p:nvPr/>
            </p:nvSpPr>
            <p:spPr bwMode="auto">
              <a:xfrm>
                <a:off x="3225" y="3614"/>
                <a:ext cx="1018" cy="158"/>
              </a:xfrm>
              <a:custGeom>
                <a:avLst/>
                <a:gdLst>
                  <a:gd name="T0" fmla="*/ 506 w 1018"/>
                  <a:gd name="T1" fmla="*/ 158 h 158"/>
                  <a:gd name="T2" fmla="*/ 506 w 1018"/>
                  <a:gd name="T3" fmla="*/ 158 h 158"/>
                  <a:gd name="T4" fmla="*/ 404 w 1018"/>
                  <a:gd name="T5" fmla="*/ 156 h 158"/>
                  <a:gd name="T6" fmla="*/ 308 w 1018"/>
                  <a:gd name="T7" fmla="*/ 150 h 158"/>
                  <a:gd name="T8" fmla="*/ 222 w 1018"/>
                  <a:gd name="T9" fmla="*/ 144 h 158"/>
                  <a:gd name="T10" fmla="*/ 148 w 1018"/>
                  <a:gd name="T11" fmla="*/ 134 h 158"/>
                  <a:gd name="T12" fmla="*/ 86 w 1018"/>
                  <a:gd name="T13" fmla="*/ 122 h 158"/>
                  <a:gd name="T14" fmla="*/ 60 w 1018"/>
                  <a:gd name="T15" fmla="*/ 114 h 158"/>
                  <a:gd name="T16" fmla="*/ 40 w 1018"/>
                  <a:gd name="T17" fmla="*/ 108 h 158"/>
                  <a:gd name="T18" fmla="*/ 22 w 1018"/>
                  <a:gd name="T19" fmla="*/ 100 h 158"/>
                  <a:gd name="T20" fmla="*/ 10 w 1018"/>
                  <a:gd name="T21" fmla="*/ 94 h 158"/>
                  <a:gd name="T22" fmla="*/ 2 w 1018"/>
                  <a:gd name="T23" fmla="*/ 86 h 158"/>
                  <a:gd name="T24" fmla="*/ 0 w 1018"/>
                  <a:gd name="T25" fmla="*/ 82 h 158"/>
                  <a:gd name="T26" fmla="*/ 0 w 1018"/>
                  <a:gd name="T27" fmla="*/ 78 h 158"/>
                  <a:gd name="T28" fmla="*/ 0 w 1018"/>
                  <a:gd name="T29" fmla="*/ 78 h 158"/>
                  <a:gd name="T30" fmla="*/ 0 w 1018"/>
                  <a:gd name="T31" fmla="*/ 74 h 158"/>
                  <a:gd name="T32" fmla="*/ 2 w 1018"/>
                  <a:gd name="T33" fmla="*/ 70 h 158"/>
                  <a:gd name="T34" fmla="*/ 10 w 1018"/>
                  <a:gd name="T35" fmla="*/ 62 h 158"/>
                  <a:gd name="T36" fmla="*/ 22 w 1018"/>
                  <a:gd name="T37" fmla="*/ 54 h 158"/>
                  <a:gd name="T38" fmla="*/ 40 w 1018"/>
                  <a:gd name="T39" fmla="*/ 46 h 158"/>
                  <a:gd name="T40" fmla="*/ 60 w 1018"/>
                  <a:gd name="T41" fmla="*/ 40 h 158"/>
                  <a:gd name="T42" fmla="*/ 86 w 1018"/>
                  <a:gd name="T43" fmla="*/ 34 h 158"/>
                  <a:gd name="T44" fmla="*/ 148 w 1018"/>
                  <a:gd name="T45" fmla="*/ 22 h 158"/>
                  <a:gd name="T46" fmla="*/ 222 w 1018"/>
                  <a:gd name="T47" fmla="*/ 12 h 158"/>
                  <a:gd name="T48" fmla="*/ 308 w 1018"/>
                  <a:gd name="T49" fmla="*/ 6 h 158"/>
                  <a:gd name="T50" fmla="*/ 404 w 1018"/>
                  <a:gd name="T51" fmla="*/ 2 h 158"/>
                  <a:gd name="T52" fmla="*/ 506 w 1018"/>
                  <a:gd name="T53" fmla="*/ 0 h 158"/>
                  <a:gd name="T54" fmla="*/ 506 w 1018"/>
                  <a:gd name="T55" fmla="*/ 0 h 158"/>
                  <a:gd name="T56" fmla="*/ 610 w 1018"/>
                  <a:gd name="T57" fmla="*/ 2 h 158"/>
                  <a:gd name="T58" fmla="*/ 706 w 1018"/>
                  <a:gd name="T59" fmla="*/ 6 h 158"/>
                  <a:gd name="T60" fmla="*/ 794 w 1018"/>
                  <a:gd name="T61" fmla="*/ 12 h 158"/>
                  <a:gd name="T62" fmla="*/ 868 w 1018"/>
                  <a:gd name="T63" fmla="*/ 22 h 158"/>
                  <a:gd name="T64" fmla="*/ 930 w 1018"/>
                  <a:gd name="T65" fmla="*/ 34 h 158"/>
                  <a:gd name="T66" fmla="*/ 956 w 1018"/>
                  <a:gd name="T67" fmla="*/ 40 h 158"/>
                  <a:gd name="T68" fmla="*/ 978 w 1018"/>
                  <a:gd name="T69" fmla="*/ 46 h 158"/>
                  <a:gd name="T70" fmla="*/ 994 w 1018"/>
                  <a:gd name="T71" fmla="*/ 54 h 158"/>
                  <a:gd name="T72" fmla="*/ 1006 w 1018"/>
                  <a:gd name="T73" fmla="*/ 62 h 158"/>
                  <a:gd name="T74" fmla="*/ 1014 w 1018"/>
                  <a:gd name="T75" fmla="*/ 70 h 158"/>
                  <a:gd name="T76" fmla="*/ 1016 w 1018"/>
                  <a:gd name="T77" fmla="*/ 74 h 158"/>
                  <a:gd name="T78" fmla="*/ 1018 w 1018"/>
                  <a:gd name="T79" fmla="*/ 78 h 158"/>
                  <a:gd name="T80" fmla="*/ 1018 w 1018"/>
                  <a:gd name="T81" fmla="*/ 78 h 158"/>
                  <a:gd name="T82" fmla="*/ 1016 w 1018"/>
                  <a:gd name="T83" fmla="*/ 82 h 158"/>
                  <a:gd name="T84" fmla="*/ 1014 w 1018"/>
                  <a:gd name="T85" fmla="*/ 86 h 158"/>
                  <a:gd name="T86" fmla="*/ 1006 w 1018"/>
                  <a:gd name="T87" fmla="*/ 94 h 158"/>
                  <a:gd name="T88" fmla="*/ 994 w 1018"/>
                  <a:gd name="T89" fmla="*/ 100 h 158"/>
                  <a:gd name="T90" fmla="*/ 978 w 1018"/>
                  <a:gd name="T91" fmla="*/ 108 h 158"/>
                  <a:gd name="T92" fmla="*/ 956 w 1018"/>
                  <a:gd name="T93" fmla="*/ 114 h 158"/>
                  <a:gd name="T94" fmla="*/ 930 w 1018"/>
                  <a:gd name="T95" fmla="*/ 122 h 158"/>
                  <a:gd name="T96" fmla="*/ 868 w 1018"/>
                  <a:gd name="T97" fmla="*/ 134 h 158"/>
                  <a:gd name="T98" fmla="*/ 794 w 1018"/>
                  <a:gd name="T99" fmla="*/ 144 h 158"/>
                  <a:gd name="T100" fmla="*/ 706 w 1018"/>
                  <a:gd name="T101" fmla="*/ 150 h 158"/>
                  <a:gd name="T102" fmla="*/ 610 w 1018"/>
                  <a:gd name="T103" fmla="*/ 156 h 158"/>
                  <a:gd name="T104" fmla="*/ 506 w 101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158"/>
                    </a:moveTo>
                    <a:lnTo>
                      <a:pt x="506" y="158"/>
                    </a:lnTo>
                    <a:lnTo>
                      <a:pt x="404" y="156"/>
                    </a:lnTo>
                    <a:lnTo>
                      <a:pt x="308" y="150"/>
                    </a:lnTo>
                    <a:lnTo>
                      <a:pt x="222" y="144"/>
                    </a:lnTo>
                    <a:lnTo>
                      <a:pt x="148" y="134"/>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2" y="12"/>
                    </a:lnTo>
                    <a:lnTo>
                      <a:pt x="308" y="6"/>
                    </a:lnTo>
                    <a:lnTo>
                      <a:pt x="404" y="2"/>
                    </a:lnTo>
                    <a:lnTo>
                      <a:pt x="506" y="0"/>
                    </a:lnTo>
                    <a:lnTo>
                      <a:pt x="506" y="0"/>
                    </a:lnTo>
                    <a:lnTo>
                      <a:pt x="610" y="2"/>
                    </a:lnTo>
                    <a:lnTo>
                      <a:pt x="706" y="6"/>
                    </a:lnTo>
                    <a:lnTo>
                      <a:pt x="794" y="12"/>
                    </a:lnTo>
                    <a:lnTo>
                      <a:pt x="868" y="22"/>
                    </a:lnTo>
                    <a:lnTo>
                      <a:pt x="930" y="34"/>
                    </a:lnTo>
                    <a:lnTo>
                      <a:pt x="956" y="40"/>
                    </a:lnTo>
                    <a:lnTo>
                      <a:pt x="978" y="46"/>
                    </a:lnTo>
                    <a:lnTo>
                      <a:pt x="994" y="54"/>
                    </a:lnTo>
                    <a:lnTo>
                      <a:pt x="1006" y="62"/>
                    </a:lnTo>
                    <a:lnTo>
                      <a:pt x="1014" y="70"/>
                    </a:lnTo>
                    <a:lnTo>
                      <a:pt x="1016" y="74"/>
                    </a:lnTo>
                    <a:lnTo>
                      <a:pt x="1018" y="78"/>
                    </a:lnTo>
                    <a:lnTo>
                      <a:pt x="1018" y="78"/>
                    </a:lnTo>
                    <a:lnTo>
                      <a:pt x="1016" y="82"/>
                    </a:lnTo>
                    <a:lnTo>
                      <a:pt x="1014" y="86"/>
                    </a:lnTo>
                    <a:lnTo>
                      <a:pt x="1006" y="94"/>
                    </a:lnTo>
                    <a:lnTo>
                      <a:pt x="994" y="100"/>
                    </a:lnTo>
                    <a:lnTo>
                      <a:pt x="978" y="108"/>
                    </a:lnTo>
                    <a:lnTo>
                      <a:pt x="956" y="114"/>
                    </a:lnTo>
                    <a:lnTo>
                      <a:pt x="930" y="122"/>
                    </a:lnTo>
                    <a:lnTo>
                      <a:pt x="868" y="134"/>
                    </a:lnTo>
                    <a:lnTo>
                      <a:pt x="794" y="144"/>
                    </a:lnTo>
                    <a:lnTo>
                      <a:pt x="706" y="150"/>
                    </a:lnTo>
                    <a:lnTo>
                      <a:pt x="610" y="156"/>
                    </a:lnTo>
                    <a:lnTo>
                      <a:pt x="506"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2" name="Freeform 841"/>
              <p:cNvSpPr>
                <a:spLocks/>
              </p:cNvSpPr>
              <p:nvPr/>
            </p:nvSpPr>
            <p:spPr bwMode="auto">
              <a:xfrm>
                <a:off x="3223" y="3614"/>
                <a:ext cx="1022" cy="158"/>
              </a:xfrm>
              <a:custGeom>
                <a:avLst/>
                <a:gdLst>
                  <a:gd name="T0" fmla="*/ 508 w 1022"/>
                  <a:gd name="T1" fmla="*/ 0 h 158"/>
                  <a:gd name="T2" fmla="*/ 508 w 1022"/>
                  <a:gd name="T3" fmla="*/ 0 h 158"/>
                  <a:gd name="T4" fmla="*/ 406 w 1022"/>
                  <a:gd name="T5" fmla="*/ 0 h 158"/>
                  <a:gd name="T6" fmla="*/ 310 w 1022"/>
                  <a:gd name="T7" fmla="*/ 6 h 158"/>
                  <a:gd name="T8" fmla="*/ 224 w 1022"/>
                  <a:gd name="T9" fmla="*/ 12 h 158"/>
                  <a:gd name="T10" fmla="*/ 148 w 1022"/>
                  <a:gd name="T11" fmla="*/ 22 h 158"/>
                  <a:gd name="T12" fmla="*/ 86 w 1022"/>
                  <a:gd name="T13" fmla="*/ 34 h 158"/>
                  <a:gd name="T14" fmla="*/ 60 w 1022"/>
                  <a:gd name="T15" fmla="*/ 40 h 158"/>
                  <a:gd name="T16" fmla="*/ 40 w 1022"/>
                  <a:gd name="T17" fmla="*/ 46 h 158"/>
                  <a:gd name="T18" fmla="*/ 22 w 1022"/>
                  <a:gd name="T19" fmla="*/ 54 h 158"/>
                  <a:gd name="T20" fmla="*/ 10 w 1022"/>
                  <a:gd name="T21" fmla="*/ 62 h 158"/>
                  <a:gd name="T22" fmla="*/ 2 w 1022"/>
                  <a:gd name="T23" fmla="*/ 70 h 158"/>
                  <a:gd name="T24" fmla="*/ 0 w 1022"/>
                  <a:gd name="T25" fmla="*/ 74 h 158"/>
                  <a:gd name="T26" fmla="*/ 0 w 1022"/>
                  <a:gd name="T27" fmla="*/ 78 h 158"/>
                  <a:gd name="T28" fmla="*/ 0 w 1022"/>
                  <a:gd name="T29" fmla="*/ 78 h 158"/>
                  <a:gd name="T30" fmla="*/ 0 w 1022"/>
                  <a:gd name="T31" fmla="*/ 82 h 158"/>
                  <a:gd name="T32" fmla="*/ 2 w 1022"/>
                  <a:gd name="T33" fmla="*/ 86 h 158"/>
                  <a:gd name="T34" fmla="*/ 10 w 1022"/>
                  <a:gd name="T35" fmla="*/ 94 h 158"/>
                  <a:gd name="T36" fmla="*/ 22 w 1022"/>
                  <a:gd name="T37" fmla="*/ 100 h 158"/>
                  <a:gd name="T38" fmla="*/ 40 w 1022"/>
                  <a:gd name="T39" fmla="*/ 108 h 158"/>
                  <a:gd name="T40" fmla="*/ 60 w 1022"/>
                  <a:gd name="T41" fmla="*/ 114 h 158"/>
                  <a:gd name="T42" fmla="*/ 86 w 1022"/>
                  <a:gd name="T43" fmla="*/ 122 h 158"/>
                  <a:gd name="T44" fmla="*/ 148 w 1022"/>
                  <a:gd name="T45" fmla="*/ 134 h 158"/>
                  <a:gd name="T46" fmla="*/ 224 w 1022"/>
                  <a:gd name="T47" fmla="*/ 144 h 158"/>
                  <a:gd name="T48" fmla="*/ 310 w 1022"/>
                  <a:gd name="T49" fmla="*/ 150 h 158"/>
                  <a:gd name="T50" fmla="*/ 406 w 1022"/>
                  <a:gd name="T51" fmla="*/ 156 h 158"/>
                  <a:gd name="T52" fmla="*/ 508 w 1022"/>
                  <a:gd name="T53" fmla="*/ 158 h 158"/>
                  <a:gd name="T54" fmla="*/ 508 w 1022"/>
                  <a:gd name="T55" fmla="*/ 158 h 158"/>
                  <a:gd name="T56" fmla="*/ 612 w 1022"/>
                  <a:gd name="T57" fmla="*/ 156 h 158"/>
                  <a:gd name="T58" fmla="*/ 710 w 1022"/>
                  <a:gd name="T59" fmla="*/ 150 h 158"/>
                  <a:gd name="T60" fmla="*/ 796 w 1022"/>
                  <a:gd name="T61" fmla="*/ 144 h 158"/>
                  <a:gd name="T62" fmla="*/ 872 w 1022"/>
                  <a:gd name="T63" fmla="*/ 134 h 158"/>
                  <a:gd name="T64" fmla="*/ 934 w 1022"/>
                  <a:gd name="T65" fmla="*/ 122 h 158"/>
                  <a:gd name="T66" fmla="*/ 960 w 1022"/>
                  <a:gd name="T67" fmla="*/ 114 h 158"/>
                  <a:gd name="T68" fmla="*/ 982 w 1022"/>
                  <a:gd name="T69" fmla="*/ 108 h 158"/>
                  <a:gd name="T70" fmla="*/ 998 w 1022"/>
                  <a:gd name="T71" fmla="*/ 100 h 158"/>
                  <a:gd name="T72" fmla="*/ 1010 w 1022"/>
                  <a:gd name="T73" fmla="*/ 94 h 158"/>
                  <a:gd name="T74" fmla="*/ 1018 w 1022"/>
                  <a:gd name="T75" fmla="*/ 86 h 158"/>
                  <a:gd name="T76" fmla="*/ 1020 w 1022"/>
                  <a:gd name="T77" fmla="*/ 82 h 158"/>
                  <a:gd name="T78" fmla="*/ 1022 w 1022"/>
                  <a:gd name="T79" fmla="*/ 78 h 158"/>
                  <a:gd name="T80" fmla="*/ 1022 w 1022"/>
                  <a:gd name="T81" fmla="*/ 78 h 158"/>
                  <a:gd name="T82" fmla="*/ 1020 w 1022"/>
                  <a:gd name="T83" fmla="*/ 74 h 158"/>
                  <a:gd name="T84" fmla="*/ 1018 w 1022"/>
                  <a:gd name="T85" fmla="*/ 70 h 158"/>
                  <a:gd name="T86" fmla="*/ 1010 w 1022"/>
                  <a:gd name="T87" fmla="*/ 62 h 158"/>
                  <a:gd name="T88" fmla="*/ 998 w 1022"/>
                  <a:gd name="T89" fmla="*/ 54 h 158"/>
                  <a:gd name="T90" fmla="*/ 982 w 1022"/>
                  <a:gd name="T91" fmla="*/ 46 h 158"/>
                  <a:gd name="T92" fmla="*/ 960 w 1022"/>
                  <a:gd name="T93" fmla="*/ 40 h 158"/>
                  <a:gd name="T94" fmla="*/ 934 w 1022"/>
                  <a:gd name="T95" fmla="*/ 34 h 158"/>
                  <a:gd name="T96" fmla="*/ 872 w 1022"/>
                  <a:gd name="T97" fmla="*/ 22 h 158"/>
                  <a:gd name="T98" fmla="*/ 796 w 1022"/>
                  <a:gd name="T99" fmla="*/ 12 h 158"/>
                  <a:gd name="T100" fmla="*/ 710 w 1022"/>
                  <a:gd name="T101" fmla="*/ 6 h 158"/>
                  <a:gd name="T102" fmla="*/ 612 w 1022"/>
                  <a:gd name="T103" fmla="*/ 0 h 158"/>
                  <a:gd name="T104" fmla="*/ 508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08" y="0"/>
                    </a:moveTo>
                    <a:lnTo>
                      <a:pt x="508" y="0"/>
                    </a:lnTo>
                    <a:lnTo>
                      <a:pt x="406" y="0"/>
                    </a:lnTo>
                    <a:lnTo>
                      <a:pt x="310" y="6"/>
                    </a:lnTo>
                    <a:lnTo>
                      <a:pt x="224"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4" y="144"/>
                    </a:lnTo>
                    <a:lnTo>
                      <a:pt x="310" y="150"/>
                    </a:lnTo>
                    <a:lnTo>
                      <a:pt x="406" y="156"/>
                    </a:lnTo>
                    <a:lnTo>
                      <a:pt x="508" y="158"/>
                    </a:lnTo>
                    <a:lnTo>
                      <a:pt x="508" y="158"/>
                    </a:lnTo>
                    <a:lnTo>
                      <a:pt x="612" y="156"/>
                    </a:lnTo>
                    <a:lnTo>
                      <a:pt x="710" y="150"/>
                    </a:lnTo>
                    <a:lnTo>
                      <a:pt x="796" y="144"/>
                    </a:lnTo>
                    <a:lnTo>
                      <a:pt x="872" y="134"/>
                    </a:lnTo>
                    <a:lnTo>
                      <a:pt x="934" y="122"/>
                    </a:lnTo>
                    <a:lnTo>
                      <a:pt x="960" y="114"/>
                    </a:lnTo>
                    <a:lnTo>
                      <a:pt x="982" y="108"/>
                    </a:lnTo>
                    <a:lnTo>
                      <a:pt x="998" y="100"/>
                    </a:lnTo>
                    <a:lnTo>
                      <a:pt x="1010" y="94"/>
                    </a:lnTo>
                    <a:lnTo>
                      <a:pt x="1018" y="86"/>
                    </a:lnTo>
                    <a:lnTo>
                      <a:pt x="1020" y="82"/>
                    </a:lnTo>
                    <a:lnTo>
                      <a:pt x="1022" y="78"/>
                    </a:lnTo>
                    <a:lnTo>
                      <a:pt x="1022" y="78"/>
                    </a:lnTo>
                    <a:lnTo>
                      <a:pt x="1020" y="74"/>
                    </a:lnTo>
                    <a:lnTo>
                      <a:pt x="1018" y="70"/>
                    </a:lnTo>
                    <a:lnTo>
                      <a:pt x="1010" y="62"/>
                    </a:lnTo>
                    <a:lnTo>
                      <a:pt x="998" y="54"/>
                    </a:lnTo>
                    <a:lnTo>
                      <a:pt x="982" y="46"/>
                    </a:lnTo>
                    <a:lnTo>
                      <a:pt x="960" y="40"/>
                    </a:lnTo>
                    <a:lnTo>
                      <a:pt x="934" y="34"/>
                    </a:lnTo>
                    <a:lnTo>
                      <a:pt x="872" y="22"/>
                    </a:lnTo>
                    <a:lnTo>
                      <a:pt x="796" y="12"/>
                    </a:lnTo>
                    <a:lnTo>
                      <a:pt x="710" y="6"/>
                    </a:lnTo>
                    <a:lnTo>
                      <a:pt x="612" y="0"/>
                    </a:lnTo>
                    <a:lnTo>
                      <a:pt x="5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3" name="Freeform 842"/>
              <p:cNvSpPr>
                <a:spLocks noEditPoints="1"/>
              </p:cNvSpPr>
              <p:nvPr/>
            </p:nvSpPr>
            <p:spPr bwMode="auto">
              <a:xfrm>
                <a:off x="3225" y="3614"/>
                <a:ext cx="1018" cy="158"/>
              </a:xfrm>
              <a:custGeom>
                <a:avLst/>
                <a:gdLst>
                  <a:gd name="T0" fmla="*/ 506 w 1018"/>
                  <a:gd name="T1" fmla="*/ 156 h 158"/>
                  <a:gd name="T2" fmla="*/ 310 w 1018"/>
                  <a:gd name="T3" fmla="*/ 150 h 158"/>
                  <a:gd name="T4" fmla="*/ 150 w 1018"/>
                  <a:gd name="T5" fmla="*/ 132 h 158"/>
                  <a:gd name="T6" fmla="*/ 62 w 1018"/>
                  <a:gd name="T7" fmla="*/ 114 h 158"/>
                  <a:gd name="T8" fmla="*/ 24 w 1018"/>
                  <a:gd name="T9" fmla="*/ 100 h 158"/>
                  <a:gd name="T10" fmla="*/ 4 w 1018"/>
                  <a:gd name="T11" fmla="*/ 86 h 158"/>
                  <a:gd name="T12" fmla="*/ 2 w 1018"/>
                  <a:gd name="T13" fmla="*/ 78 h 158"/>
                  <a:gd name="T14" fmla="*/ 2 w 1018"/>
                  <a:gd name="T15" fmla="*/ 74 h 158"/>
                  <a:gd name="T16" fmla="*/ 12 w 1018"/>
                  <a:gd name="T17" fmla="*/ 62 h 158"/>
                  <a:gd name="T18" fmla="*/ 42 w 1018"/>
                  <a:gd name="T19" fmla="*/ 46 h 158"/>
                  <a:gd name="T20" fmla="*/ 88 w 1018"/>
                  <a:gd name="T21" fmla="*/ 34 h 158"/>
                  <a:gd name="T22" fmla="*/ 224 w 1018"/>
                  <a:gd name="T23" fmla="*/ 12 h 158"/>
                  <a:gd name="T24" fmla="*/ 404 w 1018"/>
                  <a:gd name="T25" fmla="*/ 2 h 158"/>
                  <a:gd name="T26" fmla="*/ 506 w 1018"/>
                  <a:gd name="T27" fmla="*/ 0 h 158"/>
                  <a:gd name="T28" fmla="*/ 706 w 1018"/>
                  <a:gd name="T29" fmla="*/ 6 h 158"/>
                  <a:gd name="T30" fmla="*/ 868 w 1018"/>
                  <a:gd name="T31" fmla="*/ 22 h 158"/>
                  <a:gd name="T32" fmla="*/ 954 w 1018"/>
                  <a:gd name="T33" fmla="*/ 40 h 158"/>
                  <a:gd name="T34" fmla="*/ 992 w 1018"/>
                  <a:gd name="T35" fmla="*/ 54 h 158"/>
                  <a:gd name="T36" fmla="*/ 1012 w 1018"/>
                  <a:gd name="T37" fmla="*/ 70 h 158"/>
                  <a:gd name="T38" fmla="*/ 1016 w 1018"/>
                  <a:gd name="T39" fmla="*/ 78 h 158"/>
                  <a:gd name="T40" fmla="*/ 1014 w 1018"/>
                  <a:gd name="T41" fmla="*/ 82 h 158"/>
                  <a:gd name="T42" fmla="*/ 1004 w 1018"/>
                  <a:gd name="T43" fmla="*/ 94 h 158"/>
                  <a:gd name="T44" fmla="*/ 976 w 1018"/>
                  <a:gd name="T45" fmla="*/ 108 h 158"/>
                  <a:gd name="T46" fmla="*/ 930 w 1018"/>
                  <a:gd name="T47" fmla="*/ 122 h 158"/>
                  <a:gd name="T48" fmla="*/ 792 w 1018"/>
                  <a:gd name="T49" fmla="*/ 142 h 158"/>
                  <a:gd name="T50" fmla="*/ 610 w 1018"/>
                  <a:gd name="T51" fmla="*/ 156 h 158"/>
                  <a:gd name="T52" fmla="*/ 506 w 1018"/>
                  <a:gd name="T53" fmla="*/ 0 h 158"/>
                  <a:gd name="T54" fmla="*/ 404 w 1018"/>
                  <a:gd name="T55" fmla="*/ 2 h 158"/>
                  <a:gd name="T56" fmla="*/ 222 w 1018"/>
                  <a:gd name="T57" fmla="*/ 12 h 158"/>
                  <a:gd name="T58" fmla="*/ 86 w 1018"/>
                  <a:gd name="T59" fmla="*/ 34 h 158"/>
                  <a:gd name="T60" fmla="*/ 40 w 1018"/>
                  <a:gd name="T61" fmla="*/ 46 h 158"/>
                  <a:gd name="T62" fmla="*/ 10 w 1018"/>
                  <a:gd name="T63" fmla="*/ 62 h 158"/>
                  <a:gd name="T64" fmla="*/ 0 w 1018"/>
                  <a:gd name="T65" fmla="*/ 74 h 158"/>
                  <a:gd name="T66" fmla="*/ 0 w 1018"/>
                  <a:gd name="T67" fmla="*/ 78 h 158"/>
                  <a:gd name="T68" fmla="*/ 2 w 1018"/>
                  <a:gd name="T69" fmla="*/ 86 h 158"/>
                  <a:gd name="T70" fmla="*/ 22 w 1018"/>
                  <a:gd name="T71" fmla="*/ 100 h 158"/>
                  <a:gd name="T72" fmla="*/ 60 w 1018"/>
                  <a:gd name="T73" fmla="*/ 114 h 158"/>
                  <a:gd name="T74" fmla="*/ 148 w 1018"/>
                  <a:gd name="T75" fmla="*/ 134 h 158"/>
                  <a:gd name="T76" fmla="*/ 308 w 1018"/>
                  <a:gd name="T77" fmla="*/ 150 h 158"/>
                  <a:gd name="T78" fmla="*/ 506 w 1018"/>
                  <a:gd name="T79" fmla="*/ 158 h 158"/>
                  <a:gd name="T80" fmla="*/ 610 w 1018"/>
                  <a:gd name="T81" fmla="*/ 156 h 158"/>
                  <a:gd name="T82" fmla="*/ 794 w 1018"/>
                  <a:gd name="T83" fmla="*/ 144 h 158"/>
                  <a:gd name="T84" fmla="*/ 930 w 1018"/>
                  <a:gd name="T85" fmla="*/ 122 h 158"/>
                  <a:gd name="T86" fmla="*/ 978 w 1018"/>
                  <a:gd name="T87" fmla="*/ 108 h 158"/>
                  <a:gd name="T88" fmla="*/ 1006 w 1018"/>
                  <a:gd name="T89" fmla="*/ 94 h 158"/>
                  <a:gd name="T90" fmla="*/ 1016 w 1018"/>
                  <a:gd name="T91" fmla="*/ 82 h 158"/>
                  <a:gd name="T92" fmla="*/ 1018 w 1018"/>
                  <a:gd name="T93" fmla="*/ 78 h 158"/>
                  <a:gd name="T94" fmla="*/ 1014 w 1018"/>
                  <a:gd name="T95" fmla="*/ 70 h 158"/>
                  <a:gd name="T96" fmla="*/ 994 w 1018"/>
                  <a:gd name="T97" fmla="*/ 54 h 158"/>
                  <a:gd name="T98" fmla="*/ 956 w 1018"/>
                  <a:gd name="T99" fmla="*/ 40 h 158"/>
                  <a:gd name="T100" fmla="*/ 868 w 1018"/>
                  <a:gd name="T101" fmla="*/ 22 h 158"/>
                  <a:gd name="T102" fmla="*/ 706 w 1018"/>
                  <a:gd name="T103" fmla="*/ 6 h 158"/>
                  <a:gd name="T104" fmla="*/ 506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156"/>
                    </a:moveTo>
                    <a:lnTo>
                      <a:pt x="506" y="156"/>
                    </a:lnTo>
                    <a:lnTo>
                      <a:pt x="404" y="156"/>
                    </a:lnTo>
                    <a:lnTo>
                      <a:pt x="310" y="150"/>
                    </a:lnTo>
                    <a:lnTo>
                      <a:pt x="224" y="142"/>
                    </a:lnTo>
                    <a:lnTo>
                      <a:pt x="150" y="132"/>
                    </a:lnTo>
                    <a:lnTo>
                      <a:pt x="88" y="122"/>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6"/>
                    </a:lnTo>
                    <a:lnTo>
                      <a:pt x="62" y="40"/>
                    </a:lnTo>
                    <a:lnTo>
                      <a:pt x="88" y="34"/>
                    </a:lnTo>
                    <a:lnTo>
                      <a:pt x="150" y="22"/>
                    </a:lnTo>
                    <a:lnTo>
                      <a:pt x="224" y="12"/>
                    </a:lnTo>
                    <a:lnTo>
                      <a:pt x="310" y="6"/>
                    </a:lnTo>
                    <a:lnTo>
                      <a:pt x="404" y="2"/>
                    </a:lnTo>
                    <a:lnTo>
                      <a:pt x="506" y="0"/>
                    </a:lnTo>
                    <a:lnTo>
                      <a:pt x="506" y="0"/>
                    </a:lnTo>
                    <a:lnTo>
                      <a:pt x="610" y="2"/>
                    </a:lnTo>
                    <a:lnTo>
                      <a:pt x="706" y="6"/>
                    </a:lnTo>
                    <a:lnTo>
                      <a:pt x="792" y="12"/>
                    </a:lnTo>
                    <a:lnTo>
                      <a:pt x="868" y="22"/>
                    </a:lnTo>
                    <a:lnTo>
                      <a:pt x="930" y="34"/>
                    </a:lnTo>
                    <a:lnTo>
                      <a:pt x="954" y="40"/>
                    </a:lnTo>
                    <a:lnTo>
                      <a:pt x="976" y="46"/>
                    </a:lnTo>
                    <a:lnTo>
                      <a:pt x="992" y="54"/>
                    </a:lnTo>
                    <a:lnTo>
                      <a:pt x="1004" y="62"/>
                    </a:lnTo>
                    <a:lnTo>
                      <a:pt x="1012" y="70"/>
                    </a:lnTo>
                    <a:lnTo>
                      <a:pt x="1014" y="74"/>
                    </a:lnTo>
                    <a:lnTo>
                      <a:pt x="1016" y="78"/>
                    </a:lnTo>
                    <a:lnTo>
                      <a:pt x="1016" y="78"/>
                    </a:lnTo>
                    <a:lnTo>
                      <a:pt x="1014" y="82"/>
                    </a:lnTo>
                    <a:lnTo>
                      <a:pt x="1012" y="86"/>
                    </a:lnTo>
                    <a:lnTo>
                      <a:pt x="1004" y="94"/>
                    </a:lnTo>
                    <a:lnTo>
                      <a:pt x="992" y="100"/>
                    </a:lnTo>
                    <a:lnTo>
                      <a:pt x="976" y="108"/>
                    </a:lnTo>
                    <a:lnTo>
                      <a:pt x="954" y="114"/>
                    </a:lnTo>
                    <a:lnTo>
                      <a:pt x="930" y="122"/>
                    </a:lnTo>
                    <a:lnTo>
                      <a:pt x="868" y="132"/>
                    </a:lnTo>
                    <a:lnTo>
                      <a:pt x="792" y="142"/>
                    </a:lnTo>
                    <a:lnTo>
                      <a:pt x="706" y="150"/>
                    </a:lnTo>
                    <a:lnTo>
                      <a:pt x="610" y="156"/>
                    </a:lnTo>
                    <a:lnTo>
                      <a:pt x="506" y="156"/>
                    </a:lnTo>
                    <a:close/>
                    <a:moveTo>
                      <a:pt x="506" y="0"/>
                    </a:moveTo>
                    <a:lnTo>
                      <a:pt x="506" y="0"/>
                    </a:lnTo>
                    <a:lnTo>
                      <a:pt x="404"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2" y="144"/>
                    </a:lnTo>
                    <a:lnTo>
                      <a:pt x="308" y="150"/>
                    </a:lnTo>
                    <a:lnTo>
                      <a:pt x="404" y="156"/>
                    </a:lnTo>
                    <a:lnTo>
                      <a:pt x="506" y="158"/>
                    </a:lnTo>
                    <a:lnTo>
                      <a:pt x="506" y="158"/>
                    </a:lnTo>
                    <a:lnTo>
                      <a:pt x="610" y="156"/>
                    </a:lnTo>
                    <a:lnTo>
                      <a:pt x="706" y="150"/>
                    </a:lnTo>
                    <a:lnTo>
                      <a:pt x="794" y="144"/>
                    </a:lnTo>
                    <a:lnTo>
                      <a:pt x="868" y="134"/>
                    </a:lnTo>
                    <a:lnTo>
                      <a:pt x="930" y="122"/>
                    </a:lnTo>
                    <a:lnTo>
                      <a:pt x="956" y="114"/>
                    </a:lnTo>
                    <a:lnTo>
                      <a:pt x="978" y="108"/>
                    </a:lnTo>
                    <a:lnTo>
                      <a:pt x="994" y="100"/>
                    </a:lnTo>
                    <a:lnTo>
                      <a:pt x="1006" y="94"/>
                    </a:lnTo>
                    <a:lnTo>
                      <a:pt x="1014" y="86"/>
                    </a:lnTo>
                    <a:lnTo>
                      <a:pt x="1016" y="82"/>
                    </a:lnTo>
                    <a:lnTo>
                      <a:pt x="1018" y="78"/>
                    </a:lnTo>
                    <a:lnTo>
                      <a:pt x="1018" y="78"/>
                    </a:lnTo>
                    <a:lnTo>
                      <a:pt x="1016" y="74"/>
                    </a:lnTo>
                    <a:lnTo>
                      <a:pt x="1014" y="70"/>
                    </a:lnTo>
                    <a:lnTo>
                      <a:pt x="1006" y="62"/>
                    </a:lnTo>
                    <a:lnTo>
                      <a:pt x="994" y="54"/>
                    </a:lnTo>
                    <a:lnTo>
                      <a:pt x="978" y="46"/>
                    </a:lnTo>
                    <a:lnTo>
                      <a:pt x="956" y="40"/>
                    </a:lnTo>
                    <a:lnTo>
                      <a:pt x="930" y="34"/>
                    </a:lnTo>
                    <a:lnTo>
                      <a:pt x="868" y="22"/>
                    </a:lnTo>
                    <a:lnTo>
                      <a:pt x="794" y="12"/>
                    </a:lnTo>
                    <a:lnTo>
                      <a:pt x="706" y="6"/>
                    </a:lnTo>
                    <a:lnTo>
                      <a:pt x="610" y="2"/>
                    </a:lnTo>
                    <a:lnTo>
                      <a:pt x="506" y="0"/>
                    </a:lnTo>
                    <a:close/>
                  </a:path>
                </a:pathLst>
              </a:custGeom>
              <a:solidFill>
                <a:srgbClr val="FBFB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4" name="Freeform 843"/>
              <p:cNvSpPr>
                <a:spLocks/>
              </p:cNvSpPr>
              <p:nvPr/>
            </p:nvSpPr>
            <p:spPr bwMode="auto">
              <a:xfrm>
                <a:off x="3227" y="3614"/>
                <a:ext cx="1014" cy="156"/>
              </a:xfrm>
              <a:custGeom>
                <a:avLst/>
                <a:gdLst>
                  <a:gd name="T0" fmla="*/ 504 w 1014"/>
                  <a:gd name="T1" fmla="*/ 156 h 156"/>
                  <a:gd name="T2" fmla="*/ 504 w 1014"/>
                  <a:gd name="T3" fmla="*/ 156 h 156"/>
                  <a:gd name="T4" fmla="*/ 402 w 1014"/>
                  <a:gd name="T5" fmla="*/ 156 h 156"/>
                  <a:gd name="T6" fmla="*/ 308 w 1014"/>
                  <a:gd name="T7" fmla="*/ 150 h 156"/>
                  <a:gd name="T8" fmla="*/ 222 w 1014"/>
                  <a:gd name="T9" fmla="*/ 142 h 156"/>
                  <a:gd name="T10" fmla="*/ 148 w 1014"/>
                  <a:gd name="T11" fmla="*/ 132 h 156"/>
                  <a:gd name="T12" fmla="*/ 86 w 1014"/>
                  <a:gd name="T13" fmla="*/ 122 h 156"/>
                  <a:gd name="T14" fmla="*/ 60 w 1014"/>
                  <a:gd name="T15" fmla="*/ 114 h 156"/>
                  <a:gd name="T16" fmla="*/ 40 w 1014"/>
                  <a:gd name="T17" fmla="*/ 108 h 156"/>
                  <a:gd name="T18" fmla="*/ 22 w 1014"/>
                  <a:gd name="T19" fmla="*/ 100 h 156"/>
                  <a:gd name="T20" fmla="*/ 10 w 1014"/>
                  <a:gd name="T21" fmla="*/ 94 h 156"/>
                  <a:gd name="T22" fmla="*/ 2 w 1014"/>
                  <a:gd name="T23" fmla="*/ 86 h 156"/>
                  <a:gd name="T24" fmla="*/ 0 w 1014"/>
                  <a:gd name="T25" fmla="*/ 82 h 156"/>
                  <a:gd name="T26" fmla="*/ 0 w 1014"/>
                  <a:gd name="T27" fmla="*/ 78 h 156"/>
                  <a:gd name="T28" fmla="*/ 0 w 1014"/>
                  <a:gd name="T29" fmla="*/ 78 h 156"/>
                  <a:gd name="T30" fmla="*/ 0 w 1014"/>
                  <a:gd name="T31" fmla="*/ 74 h 156"/>
                  <a:gd name="T32" fmla="*/ 2 w 1014"/>
                  <a:gd name="T33" fmla="*/ 70 h 156"/>
                  <a:gd name="T34" fmla="*/ 10 w 1014"/>
                  <a:gd name="T35" fmla="*/ 62 h 156"/>
                  <a:gd name="T36" fmla="*/ 22 w 1014"/>
                  <a:gd name="T37" fmla="*/ 54 h 156"/>
                  <a:gd name="T38" fmla="*/ 40 w 1014"/>
                  <a:gd name="T39" fmla="*/ 46 h 156"/>
                  <a:gd name="T40" fmla="*/ 60 w 1014"/>
                  <a:gd name="T41" fmla="*/ 40 h 156"/>
                  <a:gd name="T42" fmla="*/ 86 w 1014"/>
                  <a:gd name="T43" fmla="*/ 34 h 156"/>
                  <a:gd name="T44" fmla="*/ 148 w 1014"/>
                  <a:gd name="T45" fmla="*/ 22 h 156"/>
                  <a:gd name="T46" fmla="*/ 222 w 1014"/>
                  <a:gd name="T47" fmla="*/ 12 h 156"/>
                  <a:gd name="T48" fmla="*/ 308 w 1014"/>
                  <a:gd name="T49" fmla="*/ 6 h 156"/>
                  <a:gd name="T50" fmla="*/ 402 w 1014"/>
                  <a:gd name="T51" fmla="*/ 2 h 156"/>
                  <a:gd name="T52" fmla="*/ 504 w 1014"/>
                  <a:gd name="T53" fmla="*/ 0 h 156"/>
                  <a:gd name="T54" fmla="*/ 504 w 1014"/>
                  <a:gd name="T55" fmla="*/ 0 h 156"/>
                  <a:gd name="T56" fmla="*/ 608 w 1014"/>
                  <a:gd name="T57" fmla="*/ 2 h 156"/>
                  <a:gd name="T58" fmla="*/ 704 w 1014"/>
                  <a:gd name="T59" fmla="*/ 6 h 156"/>
                  <a:gd name="T60" fmla="*/ 790 w 1014"/>
                  <a:gd name="T61" fmla="*/ 12 h 156"/>
                  <a:gd name="T62" fmla="*/ 866 w 1014"/>
                  <a:gd name="T63" fmla="*/ 22 h 156"/>
                  <a:gd name="T64" fmla="*/ 928 w 1014"/>
                  <a:gd name="T65" fmla="*/ 34 h 156"/>
                  <a:gd name="T66" fmla="*/ 952 w 1014"/>
                  <a:gd name="T67" fmla="*/ 40 h 156"/>
                  <a:gd name="T68" fmla="*/ 974 w 1014"/>
                  <a:gd name="T69" fmla="*/ 46 h 156"/>
                  <a:gd name="T70" fmla="*/ 990 w 1014"/>
                  <a:gd name="T71" fmla="*/ 54 h 156"/>
                  <a:gd name="T72" fmla="*/ 1002 w 1014"/>
                  <a:gd name="T73" fmla="*/ 62 h 156"/>
                  <a:gd name="T74" fmla="*/ 1010 w 1014"/>
                  <a:gd name="T75" fmla="*/ 70 h 156"/>
                  <a:gd name="T76" fmla="*/ 1012 w 1014"/>
                  <a:gd name="T77" fmla="*/ 74 h 156"/>
                  <a:gd name="T78" fmla="*/ 1014 w 1014"/>
                  <a:gd name="T79" fmla="*/ 78 h 156"/>
                  <a:gd name="T80" fmla="*/ 1014 w 1014"/>
                  <a:gd name="T81" fmla="*/ 78 h 156"/>
                  <a:gd name="T82" fmla="*/ 1012 w 1014"/>
                  <a:gd name="T83" fmla="*/ 82 h 156"/>
                  <a:gd name="T84" fmla="*/ 1010 w 1014"/>
                  <a:gd name="T85" fmla="*/ 86 h 156"/>
                  <a:gd name="T86" fmla="*/ 1002 w 1014"/>
                  <a:gd name="T87" fmla="*/ 94 h 156"/>
                  <a:gd name="T88" fmla="*/ 990 w 1014"/>
                  <a:gd name="T89" fmla="*/ 100 h 156"/>
                  <a:gd name="T90" fmla="*/ 974 w 1014"/>
                  <a:gd name="T91" fmla="*/ 108 h 156"/>
                  <a:gd name="T92" fmla="*/ 952 w 1014"/>
                  <a:gd name="T93" fmla="*/ 114 h 156"/>
                  <a:gd name="T94" fmla="*/ 928 w 1014"/>
                  <a:gd name="T95" fmla="*/ 122 h 156"/>
                  <a:gd name="T96" fmla="*/ 866 w 1014"/>
                  <a:gd name="T97" fmla="*/ 132 h 156"/>
                  <a:gd name="T98" fmla="*/ 790 w 1014"/>
                  <a:gd name="T99" fmla="*/ 142 h 156"/>
                  <a:gd name="T100" fmla="*/ 704 w 1014"/>
                  <a:gd name="T101" fmla="*/ 150 h 156"/>
                  <a:gd name="T102" fmla="*/ 608 w 1014"/>
                  <a:gd name="T103" fmla="*/ 156 h 156"/>
                  <a:gd name="T104" fmla="*/ 504 w 1014"/>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156"/>
                    </a:moveTo>
                    <a:lnTo>
                      <a:pt x="504" y="156"/>
                    </a:lnTo>
                    <a:lnTo>
                      <a:pt x="402" y="156"/>
                    </a:lnTo>
                    <a:lnTo>
                      <a:pt x="308" y="150"/>
                    </a:lnTo>
                    <a:lnTo>
                      <a:pt x="222" y="142"/>
                    </a:lnTo>
                    <a:lnTo>
                      <a:pt x="148" y="132"/>
                    </a:lnTo>
                    <a:lnTo>
                      <a:pt x="86" y="122"/>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6"/>
                    </a:lnTo>
                    <a:lnTo>
                      <a:pt x="60" y="40"/>
                    </a:lnTo>
                    <a:lnTo>
                      <a:pt x="86" y="34"/>
                    </a:lnTo>
                    <a:lnTo>
                      <a:pt x="148" y="22"/>
                    </a:lnTo>
                    <a:lnTo>
                      <a:pt x="222" y="12"/>
                    </a:lnTo>
                    <a:lnTo>
                      <a:pt x="308" y="6"/>
                    </a:lnTo>
                    <a:lnTo>
                      <a:pt x="402" y="2"/>
                    </a:lnTo>
                    <a:lnTo>
                      <a:pt x="504" y="0"/>
                    </a:lnTo>
                    <a:lnTo>
                      <a:pt x="504" y="0"/>
                    </a:lnTo>
                    <a:lnTo>
                      <a:pt x="608" y="2"/>
                    </a:lnTo>
                    <a:lnTo>
                      <a:pt x="704" y="6"/>
                    </a:lnTo>
                    <a:lnTo>
                      <a:pt x="790" y="12"/>
                    </a:lnTo>
                    <a:lnTo>
                      <a:pt x="866" y="22"/>
                    </a:lnTo>
                    <a:lnTo>
                      <a:pt x="928" y="34"/>
                    </a:lnTo>
                    <a:lnTo>
                      <a:pt x="952" y="40"/>
                    </a:lnTo>
                    <a:lnTo>
                      <a:pt x="974" y="46"/>
                    </a:lnTo>
                    <a:lnTo>
                      <a:pt x="990" y="54"/>
                    </a:lnTo>
                    <a:lnTo>
                      <a:pt x="1002" y="62"/>
                    </a:lnTo>
                    <a:lnTo>
                      <a:pt x="1010" y="70"/>
                    </a:lnTo>
                    <a:lnTo>
                      <a:pt x="1012" y="74"/>
                    </a:lnTo>
                    <a:lnTo>
                      <a:pt x="1014" y="78"/>
                    </a:lnTo>
                    <a:lnTo>
                      <a:pt x="1014" y="78"/>
                    </a:lnTo>
                    <a:lnTo>
                      <a:pt x="1012" y="82"/>
                    </a:lnTo>
                    <a:lnTo>
                      <a:pt x="1010" y="86"/>
                    </a:lnTo>
                    <a:lnTo>
                      <a:pt x="1002" y="94"/>
                    </a:lnTo>
                    <a:lnTo>
                      <a:pt x="990" y="100"/>
                    </a:lnTo>
                    <a:lnTo>
                      <a:pt x="974" y="108"/>
                    </a:lnTo>
                    <a:lnTo>
                      <a:pt x="952" y="114"/>
                    </a:lnTo>
                    <a:lnTo>
                      <a:pt x="928" y="122"/>
                    </a:lnTo>
                    <a:lnTo>
                      <a:pt x="866" y="132"/>
                    </a:lnTo>
                    <a:lnTo>
                      <a:pt x="790" y="142"/>
                    </a:lnTo>
                    <a:lnTo>
                      <a:pt x="704" y="150"/>
                    </a:lnTo>
                    <a:lnTo>
                      <a:pt x="608" y="156"/>
                    </a:lnTo>
                    <a:lnTo>
                      <a:pt x="504"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5" name="Freeform 844"/>
              <p:cNvSpPr>
                <a:spLocks/>
              </p:cNvSpPr>
              <p:nvPr/>
            </p:nvSpPr>
            <p:spPr bwMode="auto">
              <a:xfrm>
                <a:off x="3225" y="3614"/>
                <a:ext cx="1018" cy="158"/>
              </a:xfrm>
              <a:custGeom>
                <a:avLst/>
                <a:gdLst>
                  <a:gd name="T0" fmla="*/ 506 w 1018"/>
                  <a:gd name="T1" fmla="*/ 0 h 158"/>
                  <a:gd name="T2" fmla="*/ 506 w 1018"/>
                  <a:gd name="T3" fmla="*/ 0 h 158"/>
                  <a:gd name="T4" fmla="*/ 404 w 1018"/>
                  <a:gd name="T5" fmla="*/ 2 h 158"/>
                  <a:gd name="T6" fmla="*/ 308 w 1018"/>
                  <a:gd name="T7" fmla="*/ 6 h 158"/>
                  <a:gd name="T8" fmla="*/ 222 w 1018"/>
                  <a:gd name="T9" fmla="*/ 12 h 158"/>
                  <a:gd name="T10" fmla="*/ 148 w 1018"/>
                  <a:gd name="T11" fmla="*/ 22 h 158"/>
                  <a:gd name="T12" fmla="*/ 86 w 1018"/>
                  <a:gd name="T13" fmla="*/ 34 h 158"/>
                  <a:gd name="T14" fmla="*/ 60 w 1018"/>
                  <a:gd name="T15" fmla="*/ 40 h 158"/>
                  <a:gd name="T16" fmla="*/ 40 w 1018"/>
                  <a:gd name="T17" fmla="*/ 46 h 158"/>
                  <a:gd name="T18" fmla="*/ 22 w 1018"/>
                  <a:gd name="T19" fmla="*/ 54 h 158"/>
                  <a:gd name="T20" fmla="*/ 10 w 1018"/>
                  <a:gd name="T21" fmla="*/ 62 h 158"/>
                  <a:gd name="T22" fmla="*/ 2 w 1018"/>
                  <a:gd name="T23" fmla="*/ 70 h 158"/>
                  <a:gd name="T24" fmla="*/ 0 w 1018"/>
                  <a:gd name="T25" fmla="*/ 74 h 158"/>
                  <a:gd name="T26" fmla="*/ 0 w 1018"/>
                  <a:gd name="T27" fmla="*/ 78 h 158"/>
                  <a:gd name="T28" fmla="*/ 0 w 1018"/>
                  <a:gd name="T29" fmla="*/ 78 h 158"/>
                  <a:gd name="T30" fmla="*/ 0 w 1018"/>
                  <a:gd name="T31" fmla="*/ 82 h 158"/>
                  <a:gd name="T32" fmla="*/ 2 w 1018"/>
                  <a:gd name="T33" fmla="*/ 86 h 158"/>
                  <a:gd name="T34" fmla="*/ 10 w 1018"/>
                  <a:gd name="T35" fmla="*/ 94 h 158"/>
                  <a:gd name="T36" fmla="*/ 22 w 1018"/>
                  <a:gd name="T37" fmla="*/ 100 h 158"/>
                  <a:gd name="T38" fmla="*/ 40 w 1018"/>
                  <a:gd name="T39" fmla="*/ 108 h 158"/>
                  <a:gd name="T40" fmla="*/ 60 w 1018"/>
                  <a:gd name="T41" fmla="*/ 114 h 158"/>
                  <a:gd name="T42" fmla="*/ 86 w 1018"/>
                  <a:gd name="T43" fmla="*/ 122 h 158"/>
                  <a:gd name="T44" fmla="*/ 148 w 1018"/>
                  <a:gd name="T45" fmla="*/ 134 h 158"/>
                  <a:gd name="T46" fmla="*/ 222 w 1018"/>
                  <a:gd name="T47" fmla="*/ 144 h 158"/>
                  <a:gd name="T48" fmla="*/ 308 w 1018"/>
                  <a:gd name="T49" fmla="*/ 150 h 158"/>
                  <a:gd name="T50" fmla="*/ 404 w 1018"/>
                  <a:gd name="T51" fmla="*/ 156 h 158"/>
                  <a:gd name="T52" fmla="*/ 506 w 1018"/>
                  <a:gd name="T53" fmla="*/ 158 h 158"/>
                  <a:gd name="T54" fmla="*/ 506 w 1018"/>
                  <a:gd name="T55" fmla="*/ 158 h 158"/>
                  <a:gd name="T56" fmla="*/ 610 w 1018"/>
                  <a:gd name="T57" fmla="*/ 156 h 158"/>
                  <a:gd name="T58" fmla="*/ 706 w 1018"/>
                  <a:gd name="T59" fmla="*/ 150 h 158"/>
                  <a:gd name="T60" fmla="*/ 794 w 1018"/>
                  <a:gd name="T61" fmla="*/ 144 h 158"/>
                  <a:gd name="T62" fmla="*/ 868 w 1018"/>
                  <a:gd name="T63" fmla="*/ 134 h 158"/>
                  <a:gd name="T64" fmla="*/ 930 w 1018"/>
                  <a:gd name="T65" fmla="*/ 122 h 158"/>
                  <a:gd name="T66" fmla="*/ 956 w 1018"/>
                  <a:gd name="T67" fmla="*/ 114 h 158"/>
                  <a:gd name="T68" fmla="*/ 978 w 1018"/>
                  <a:gd name="T69" fmla="*/ 108 h 158"/>
                  <a:gd name="T70" fmla="*/ 994 w 1018"/>
                  <a:gd name="T71" fmla="*/ 100 h 158"/>
                  <a:gd name="T72" fmla="*/ 1006 w 1018"/>
                  <a:gd name="T73" fmla="*/ 94 h 158"/>
                  <a:gd name="T74" fmla="*/ 1014 w 1018"/>
                  <a:gd name="T75" fmla="*/ 86 h 158"/>
                  <a:gd name="T76" fmla="*/ 1016 w 1018"/>
                  <a:gd name="T77" fmla="*/ 82 h 158"/>
                  <a:gd name="T78" fmla="*/ 1018 w 1018"/>
                  <a:gd name="T79" fmla="*/ 78 h 158"/>
                  <a:gd name="T80" fmla="*/ 1018 w 1018"/>
                  <a:gd name="T81" fmla="*/ 78 h 158"/>
                  <a:gd name="T82" fmla="*/ 1016 w 1018"/>
                  <a:gd name="T83" fmla="*/ 74 h 158"/>
                  <a:gd name="T84" fmla="*/ 1014 w 1018"/>
                  <a:gd name="T85" fmla="*/ 70 h 158"/>
                  <a:gd name="T86" fmla="*/ 1006 w 1018"/>
                  <a:gd name="T87" fmla="*/ 62 h 158"/>
                  <a:gd name="T88" fmla="*/ 994 w 1018"/>
                  <a:gd name="T89" fmla="*/ 54 h 158"/>
                  <a:gd name="T90" fmla="*/ 978 w 1018"/>
                  <a:gd name="T91" fmla="*/ 46 h 158"/>
                  <a:gd name="T92" fmla="*/ 956 w 1018"/>
                  <a:gd name="T93" fmla="*/ 40 h 158"/>
                  <a:gd name="T94" fmla="*/ 930 w 1018"/>
                  <a:gd name="T95" fmla="*/ 34 h 158"/>
                  <a:gd name="T96" fmla="*/ 868 w 1018"/>
                  <a:gd name="T97" fmla="*/ 22 h 158"/>
                  <a:gd name="T98" fmla="*/ 794 w 1018"/>
                  <a:gd name="T99" fmla="*/ 12 h 158"/>
                  <a:gd name="T100" fmla="*/ 706 w 1018"/>
                  <a:gd name="T101" fmla="*/ 6 h 158"/>
                  <a:gd name="T102" fmla="*/ 610 w 1018"/>
                  <a:gd name="T103" fmla="*/ 2 h 158"/>
                  <a:gd name="T104" fmla="*/ 506 w 101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8" h="158">
                    <a:moveTo>
                      <a:pt x="506" y="0"/>
                    </a:moveTo>
                    <a:lnTo>
                      <a:pt x="506" y="0"/>
                    </a:lnTo>
                    <a:lnTo>
                      <a:pt x="404"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4"/>
                    </a:lnTo>
                    <a:lnTo>
                      <a:pt x="222" y="144"/>
                    </a:lnTo>
                    <a:lnTo>
                      <a:pt x="308" y="150"/>
                    </a:lnTo>
                    <a:lnTo>
                      <a:pt x="404" y="156"/>
                    </a:lnTo>
                    <a:lnTo>
                      <a:pt x="506" y="158"/>
                    </a:lnTo>
                    <a:lnTo>
                      <a:pt x="506" y="158"/>
                    </a:lnTo>
                    <a:lnTo>
                      <a:pt x="610" y="156"/>
                    </a:lnTo>
                    <a:lnTo>
                      <a:pt x="706" y="150"/>
                    </a:lnTo>
                    <a:lnTo>
                      <a:pt x="794" y="144"/>
                    </a:lnTo>
                    <a:lnTo>
                      <a:pt x="868" y="134"/>
                    </a:lnTo>
                    <a:lnTo>
                      <a:pt x="930" y="122"/>
                    </a:lnTo>
                    <a:lnTo>
                      <a:pt x="956" y="114"/>
                    </a:lnTo>
                    <a:lnTo>
                      <a:pt x="978" y="108"/>
                    </a:lnTo>
                    <a:lnTo>
                      <a:pt x="994" y="100"/>
                    </a:lnTo>
                    <a:lnTo>
                      <a:pt x="1006" y="94"/>
                    </a:lnTo>
                    <a:lnTo>
                      <a:pt x="1014" y="86"/>
                    </a:lnTo>
                    <a:lnTo>
                      <a:pt x="1016" y="82"/>
                    </a:lnTo>
                    <a:lnTo>
                      <a:pt x="1018" y="78"/>
                    </a:lnTo>
                    <a:lnTo>
                      <a:pt x="1018" y="78"/>
                    </a:lnTo>
                    <a:lnTo>
                      <a:pt x="1016" y="74"/>
                    </a:lnTo>
                    <a:lnTo>
                      <a:pt x="1014" y="70"/>
                    </a:lnTo>
                    <a:lnTo>
                      <a:pt x="1006" y="62"/>
                    </a:lnTo>
                    <a:lnTo>
                      <a:pt x="994" y="54"/>
                    </a:lnTo>
                    <a:lnTo>
                      <a:pt x="978" y="46"/>
                    </a:lnTo>
                    <a:lnTo>
                      <a:pt x="956" y="40"/>
                    </a:lnTo>
                    <a:lnTo>
                      <a:pt x="930" y="34"/>
                    </a:lnTo>
                    <a:lnTo>
                      <a:pt x="868" y="22"/>
                    </a:lnTo>
                    <a:lnTo>
                      <a:pt x="794" y="12"/>
                    </a:lnTo>
                    <a:lnTo>
                      <a:pt x="706" y="6"/>
                    </a:lnTo>
                    <a:lnTo>
                      <a:pt x="610" y="2"/>
                    </a:lnTo>
                    <a:lnTo>
                      <a:pt x="5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6" name="Freeform 845"/>
              <p:cNvSpPr>
                <a:spLocks noEditPoints="1"/>
              </p:cNvSpPr>
              <p:nvPr/>
            </p:nvSpPr>
            <p:spPr bwMode="auto">
              <a:xfrm>
                <a:off x="3227" y="3614"/>
                <a:ext cx="1014" cy="156"/>
              </a:xfrm>
              <a:custGeom>
                <a:avLst/>
                <a:gdLst>
                  <a:gd name="T0" fmla="*/ 504 w 1014"/>
                  <a:gd name="T1" fmla="*/ 156 h 156"/>
                  <a:gd name="T2" fmla="*/ 308 w 1014"/>
                  <a:gd name="T3" fmla="*/ 150 h 156"/>
                  <a:gd name="T4" fmla="*/ 148 w 1014"/>
                  <a:gd name="T5" fmla="*/ 132 h 156"/>
                  <a:gd name="T6" fmla="*/ 62 w 1014"/>
                  <a:gd name="T7" fmla="*/ 114 h 156"/>
                  <a:gd name="T8" fmla="*/ 24 w 1014"/>
                  <a:gd name="T9" fmla="*/ 100 h 156"/>
                  <a:gd name="T10" fmla="*/ 4 w 1014"/>
                  <a:gd name="T11" fmla="*/ 86 h 156"/>
                  <a:gd name="T12" fmla="*/ 2 w 1014"/>
                  <a:gd name="T13" fmla="*/ 78 h 156"/>
                  <a:gd name="T14" fmla="*/ 2 w 1014"/>
                  <a:gd name="T15" fmla="*/ 74 h 156"/>
                  <a:gd name="T16" fmla="*/ 12 w 1014"/>
                  <a:gd name="T17" fmla="*/ 62 h 156"/>
                  <a:gd name="T18" fmla="*/ 42 w 1014"/>
                  <a:gd name="T19" fmla="*/ 48 h 156"/>
                  <a:gd name="T20" fmla="*/ 88 w 1014"/>
                  <a:gd name="T21" fmla="*/ 34 h 156"/>
                  <a:gd name="T22" fmla="*/ 222 w 1014"/>
                  <a:gd name="T23" fmla="*/ 14 h 156"/>
                  <a:gd name="T24" fmla="*/ 402 w 1014"/>
                  <a:gd name="T25" fmla="*/ 2 h 156"/>
                  <a:gd name="T26" fmla="*/ 504 w 1014"/>
                  <a:gd name="T27" fmla="*/ 0 h 156"/>
                  <a:gd name="T28" fmla="*/ 704 w 1014"/>
                  <a:gd name="T29" fmla="*/ 6 h 156"/>
                  <a:gd name="T30" fmla="*/ 864 w 1014"/>
                  <a:gd name="T31" fmla="*/ 22 h 156"/>
                  <a:gd name="T32" fmla="*/ 950 w 1014"/>
                  <a:gd name="T33" fmla="*/ 40 h 156"/>
                  <a:gd name="T34" fmla="*/ 988 w 1014"/>
                  <a:gd name="T35" fmla="*/ 54 h 156"/>
                  <a:gd name="T36" fmla="*/ 1008 w 1014"/>
                  <a:gd name="T37" fmla="*/ 70 h 156"/>
                  <a:gd name="T38" fmla="*/ 1012 w 1014"/>
                  <a:gd name="T39" fmla="*/ 78 h 156"/>
                  <a:gd name="T40" fmla="*/ 1010 w 1014"/>
                  <a:gd name="T41" fmla="*/ 82 h 156"/>
                  <a:gd name="T42" fmla="*/ 1000 w 1014"/>
                  <a:gd name="T43" fmla="*/ 94 h 156"/>
                  <a:gd name="T44" fmla="*/ 972 w 1014"/>
                  <a:gd name="T45" fmla="*/ 108 h 156"/>
                  <a:gd name="T46" fmla="*/ 926 w 1014"/>
                  <a:gd name="T47" fmla="*/ 120 h 156"/>
                  <a:gd name="T48" fmla="*/ 790 w 1014"/>
                  <a:gd name="T49" fmla="*/ 142 h 156"/>
                  <a:gd name="T50" fmla="*/ 608 w 1014"/>
                  <a:gd name="T51" fmla="*/ 154 h 156"/>
                  <a:gd name="T52" fmla="*/ 504 w 1014"/>
                  <a:gd name="T53" fmla="*/ 0 h 156"/>
                  <a:gd name="T54" fmla="*/ 402 w 1014"/>
                  <a:gd name="T55" fmla="*/ 2 h 156"/>
                  <a:gd name="T56" fmla="*/ 222 w 1014"/>
                  <a:gd name="T57" fmla="*/ 12 h 156"/>
                  <a:gd name="T58" fmla="*/ 86 w 1014"/>
                  <a:gd name="T59" fmla="*/ 34 h 156"/>
                  <a:gd name="T60" fmla="*/ 40 w 1014"/>
                  <a:gd name="T61" fmla="*/ 46 h 156"/>
                  <a:gd name="T62" fmla="*/ 10 w 1014"/>
                  <a:gd name="T63" fmla="*/ 62 h 156"/>
                  <a:gd name="T64" fmla="*/ 0 w 1014"/>
                  <a:gd name="T65" fmla="*/ 74 h 156"/>
                  <a:gd name="T66" fmla="*/ 0 w 1014"/>
                  <a:gd name="T67" fmla="*/ 78 h 156"/>
                  <a:gd name="T68" fmla="*/ 2 w 1014"/>
                  <a:gd name="T69" fmla="*/ 86 h 156"/>
                  <a:gd name="T70" fmla="*/ 22 w 1014"/>
                  <a:gd name="T71" fmla="*/ 100 h 156"/>
                  <a:gd name="T72" fmla="*/ 60 w 1014"/>
                  <a:gd name="T73" fmla="*/ 114 h 156"/>
                  <a:gd name="T74" fmla="*/ 148 w 1014"/>
                  <a:gd name="T75" fmla="*/ 132 h 156"/>
                  <a:gd name="T76" fmla="*/ 308 w 1014"/>
                  <a:gd name="T77" fmla="*/ 150 h 156"/>
                  <a:gd name="T78" fmla="*/ 504 w 1014"/>
                  <a:gd name="T79" fmla="*/ 156 h 156"/>
                  <a:gd name="T80" fmla="*/ 608 w 1014"/>
                  <a:gd name="T81" fmla="*/ 156 h 156"/>
                  <a:gd name="T82" fmla="*/ 790 w 1014"/>
                  <a:gd name="T83" fmla="*/ 142 h 156"/>
                  <a:gd name="T84" fmla="*/ 928 w 1014"/>
                  <a:gd name="T85" fmla="*/ 122 h 156"/>
                  <a:gd name="T86" fmla="*/ 974 w 1014"/>
                  <a:gd name="T87" fmla="*/ 108 h 156"/>
                  <a:gd name="T88" fmla="*/ 1002 w 1014"/>
                  <a:gd name="T89" fmla="*/ 94 h 156"/>
                  <a:gd name="T90" fmla="*/ 1012 w 1014"/>
                  <a:gd name="T91" fmla="*/ 82 h 156"/>
                  <a:gd name="T92" fmla="*/ 1014 w 1014"/>
                  <a:gd name="T93" fmla="*/ 78 h 156"/>
                  <a:gd name="T94" fmla="*/ 1010 w 1014"/>
                  <a:gd name="T95" fmla="*/ 70 h 156"/>
                  <a:gd name="T96" fmla="*/ 990 w 1014"/>
                  <a:gd name="T97" fmla="*/ 54 h 156"/>
                  <a:gd name="T98" fmla="*/ 952 w 1014"/>
                  <a:gd name="T99" fmla="*/ 40 h 156"/>
                  <a:gd name="T100" fmla="*/ 866 w 1014"/>
                  <a:gd name="T101" fmla="*/ 22 h 156"/>
                  <a:gd name="T102" fmla="*/ 704 w 1014"/>
                  <a:gd name="T103" fmla="*/ 6 h 156"/>
                  <a:gd name="T104" fmla="*/ 504 w 101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156"/>
                    </a:moveTo>
                    <a:lnTo>
                      <a:pt x="504" y="156"/>
                    </a:lnTo>
                    <a:lnTo>
                      <a:pt x="402" y="154"/>
                    </a:lnTo>
                    <a:lnTo>
                      <a:pt x="308" y="150"/>
                    </a:lnTo>
                    <a:lnTo>
                      <a:pt x="222" y="142"/>
                    </a:lnTo>
                    <a:lnTo>
                      <a:pt x="148" y="132"/>
                    </a:lnTo>
                    <a:lnTo>
                      <a:pt x="88" y="120"/>
                    </a:lnTo>
                    <a:lnTo>
                      <a:pt x="62" y="114"/>
                    </a:lnTo>
                    <a:lnTo>
                      <a:pt x="42" y="108"/>
                    </a:lnTo>
                    <a:lnTo>
                      <a:pt x="24" y="100"/>
                    </a:lnTo>
                    <a:lnTo>
                      <a:pt x="12" y="94"/>
                    </a:lnTo>
                    <a:lnTo>
                      <a:pt x="4" y="86"/>
                    </a:lnTo>
                    <a:lnTo>
                      <a:pt x="2" y="82"/>
                    </a:lnTo>
                    <a:lnTo>
                      <a:pt x="2" y="78"/>
                    </a:lnTo>
                    <a:lnTo>
                      <a:pt x="2" y="78"/>
                    </a:lnTo>
                    <a:lnTo>
                      <a:pt x="2" y="74"/>
                    </a:lnTo>
                    <a:lnTo>
                      <a:pt x="4" y="70"/>
                    </a:lnTo>
                    <a:lnTo>
                      <a:pt x="12" y="62"/>
                    </a:lnTo>
                    <a:lnTo>
                      <a:pt x="24" y="54"/>
                    </a:lnTo>
                    <a:lnTo>
                      <a:pt x="42" y="48"/>
                    </a:lnTo>
                    <a:lnTo>
                      <a:pt x="62" y="40"/>
                    </a:lnTo>
                    <a:lnTo>
                      <a:pt x="88" y="34"/>
                    </a:lnTo>
                    <a:lnTo>
                      <a:pt x="148" y="22"/>
                    </a:lnTo>
                    <a:lnTo>
                      <a:pt x="222" y="14"/>
                    </a:lnTo>
                    <a:lnTo>
                      <a:pt x="308" y="6"/>
                    </a:lnTo>
                    <a:lnTo>
                      <a:pt x="402" y="2"/>
                    </a:lnTo>
                    <a:lnTo>
                      <a:pt x="504" y="0"/>
                    </a:lnTo>
                    <a:lnTo>
                      <a:pt x="504" y="0"/>
                    </a:lnTo>
                    <a:lnTo>
                      <a:pt x="608" y="2"/>
                    </a:lnTo>
                    <a:lnTo>
                      <a:pt x="704" y="6"/>
                    </a:lnTo>
                    <a:lnTo>
                      <a:pt x="790" y="14"/>
                    </a:lnTo>
                    <a:lnTo>
                      <a:pt x="864" y="22"/>
                    </a:lnTo>
                    <a:lnTo>
                      <a:pt x="926" y="34"/>
                    </a:lnTo>
                    <a:lnTo>
                      <a:pt x="950" y="40"/>
                    </a:lnTo>
                    <a:lnTo>
                      <a:pt x="972" y="48"/>
                    </a:lnTo>
                    <a:lnTo>
                      <a:pt x="988" y="54"/>
                    </a:lnTo>
                    <a:lnTo>
                      <a:pt x="1000" y="62"/>
                    </a:lnTo>
                    <a:lnTo>
                      <a:pt x="1008" y="70"/>
                    </a:lnTo>
                    <a:lnTo>
                      <a:pt x="1010" y="74"/>
                    </a:lnTo>
                    <a:lnTo>
                      <a:pt x="1012" y="78"/>
                    </a:lnTo>
                    <a:lnTo>
                      <a:pt x="1012" y="78"/>
                    </a:lnTo>
                    <a:lnTo>
                      <a:pt x="1010" y="82"/>
                    </a:lnTo>
                    <a:lnTo>
                      <a:pt x="1008" y="86"/>
                    </a:lnTo>
                    <a:lnTo>
                      <a:pt x="1000" y="94"/>
                    </a:lnTo>
                    <a:lnTo>
                      <a:pt x="988" y="100"/>
                    </a:lnTo>
                    <a:lnTo>
                      <a:pt x="972" y="108"/>
                    </a:lnTo>
                    <a:lnTo>
                      <a:pt x="950" y="114"/>
                    </a:lnTo>
                    <a:lnTo>
                      <a:pt x="926" y="120"/>
                    </a:lnTo>
                    <a:lnTo>
                      <a:pt x="864" y="132"/>
                    </a:lnTo>
                    <a:lnTo>
                      <a:pt x="790" y="142"/>
                    </a:lnTo>
                    <a:lnTo>
                      <a:pt x="704" y="150"/>
                    </a:lnTo>
                    <a:lnTo>
                      <a:pt x="608" y="154"/>
                    </a:lnTo>
                    <a:lnTo>
                      <a:pt x="504" y="156"/>
                    </a:lnTo>
                    <a:close/>
                    <a:moveTo>
                      <a:pt x="504" y="0"/>
                    </a:moveTo>
                    <a:lnTo>
                      <a:pt x="504" y="0"/>
                    </a:lnTo>
                    <a:lnTo>
                      <a:pt x="402"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2"/>
                    </a:lnTo>
                    <a:lnTo>
                      <a:pt x="222" y="142"/>
                    </a:lnTo>
                    <a:lnTo>
                      <a:pt x="308" y="150"/>
                    </a:lnTo>
                    <a:lnTo>
                      <a:pt x="402" y="156"/>
                    </a:lnTo>
                    <a:lnTo>
                      <a:pt x="504" y="156"/>
                    </a:lnTo>
                    <a:lnTo>
                      <a:pt x="504" y="156"/>
                    </a:lnTo>
                    <a:lnTo>
                      <a:pt x="608" y="156"/>
                    </a:lnTo>
                    <a:lnTo>
                      <a:pt x="704" y="150"/>
                    </a:lnTo>
                    <a:lnTo>
                      <a:pt x="790" y="142"/>
                    </a:lnTo>
                    <a:lnTo>
                      <a:pt x="866" y="132"/>
                    </a:lnTo>
                    <a:lnTo>
                      <a:pt x="928" y="122"/>
                    </a:lnTo>
                    <a:lnTo>
                      <a:pt x="952" y="114"/>
                    </a:lnTo>
                    <a:lnTo>
                      <a:pt x="974" y="108"/>
                    </a:lnTo>
                    <a:lnTo>
                      <a:pt x="990" y="100"/>
                    </a:lnTo>
                    <a:lnTo>
                      <a:pt x="1002" y="94"/>
                    </a:lnTo>
                    <a:lnTo>
                      <a:pt x="1010" y="86"/>
                    </a:lnTo>
                    <a:lnTo>
                      <a:pt x="1012" y="82"/>
                    </a:lnTo>
                    <a:lnTo>
                      <a:pt x="1014" y="78"/>
                    </a:lnTo>
                    <a:lnTo>
                      <a:pt x="1014" y="78"/>
                    </a:lnTo>
                    <a:lnTo>
                      <a:pt x="1012" y="74"/>
                    </a:lnTo>
                    <a:lnTo>
                      <a:pt x="1010" y="70"/>
                    </a:lnTo>
                    <a:lnTo>
                      <a:pt x="1002" y="62"/>
                    </a:lnTo>
                    <a:lnTo>
                      <a:pt x="990" y="54"/>
                    </a:lnTo>
                    <a:lnTo>
                      <a:pt x="974" y="46"/>
                    </a:lnTo>
                    <a:lnTo>
                      <a:pt x="952" y="40"/>
                    </a:lnTo>
                    <a:lnTo>
                      <a:pt x="928" y="34"/>
                    </a:lnTo>
                    <a:lnTo>
                      <a:pt x="866" y="22"/>
                    </a:lnTo>
                    <a:lnTo>
                      <a:pt x="790" y="12"/>
                    </a:lnTo>
                    <a:lnTo>
                      <a:pt x="704" y="6"/>
                    </a:lnTo>
                    <a:lnTo>
                      <a:pt x="608" y="2"/>
                    </a:lnTo>
                    <a:lnTo>
                      <a:pt x="504" y="0"/>
                    </a:lnTo>
                    <a:close/>
                  </a:path>
                </a:pathLst>
              </a:custGeom>
              <a:solidFill>
                <a:srgbClr val="FB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7" name="Freeform 846"/>
              <p:cNvSpPr>
                <a:spLocks/>
              </p:cNvSpPr>
              <p:nvPr/>
            </p:nvSpPr>
            <p:spPr bwMode="auto">
              <a:xfrm>
                <a:off x="3229" y="3614"/>
                <a:ext cx="1010" cy="156"/>
              </a:xfrm>
              <a:custGeom>
                <a:avLst/>
                <a:gdLst>
                  <a:gd name="T0" fmla="*/ 502 w 1010"/>
                  <a:gd name="T1" fmla="*/ 156 h 156"/>
                  <a:gd name="T2" fmla="*/ 502 w 1010"/>
                  <a:gd name="T3" fmla="*/ 156 h 156"/>
                  <a:gd name="T4" fmla="*/ 400 w 1010"/>
                  <a:gd name="T5" fmla="*/ 154 h 156"/>
                  <a:gd name="T6" fmla="*/ 306 w 1010"/>
                  <a:gd name="T7" fmla="*/ 150 h 156"/>
                  <a:gd name="T8" fmla="*/ 220 w 1010"/>
                  <a:gd name="T9" fmla="*/ 142 h 156"/>
                  <a:gd name="T10" fmla="*/ 146 w 1010"/>
                  <a:gd name="T11" fmla="*/ 132 h 156"/>
                  <a:gd name="T12" fmla="*/ 86 w 1010"/>
                  <a:gd name="T13" fmla="*/ 120 h 156"/>
                  <a:gd name="T14" fmla="*/ 60 w 1010"/>
                  <a:gd name="T15" fmla="*/ 114 h 156"/>
                  <a:gd name="T16" fmla="*/ 40 w 1010"/>
                  <a:gd name="T17" fmla="*/ 108 h 156"/>
                  <a:gd name="T18" fmla="*/ 22 w 1010"/>
                  <a:gd name="T19" fmla="*/ 100 h 156"/>
                  <a:gd name="T20" fmla="*/ 10 w 1010"/>
                  <a:gd name="T21" fmla="*/ 94 h 156"/>
                  <a:gd name="T22" fmla="*/ 2 w 1010"/>
                  <a:gd name="T23" fmla="*/ 86 h 156"/>
                  <a:gd name="T24" fmla="*/ 0 w 1010"/>
                  <a:gd name="T25" fmla="*/ 82 h 156"/>
                  <a:gd name="T26" fmla="*/ 0 w 1010"/>
                  <a:gd name="T27" fmla="*/ 78 h 156"/>
                  <a:gd name="T28" fmla="*/ 0 w 1010"/>
                  <a:gd name="T29" fmla="*/ 78 h 156"/>
                  <a:gd name="T30" fmla="*/ 0 w 1010"/>
                  <a:gd name="T31" fmla="*/ 74 h 156"/>
                  <a:gd name="T32" fmla="*/ 2 w 1010"/>
                  <a:gd name="T33" fmla="*/ 70 h 156"/>
                  <a:gd name="T34" fmla="*/ 10 w 1010"/>
                  <a:gd name="T35" fmla="*/ 62 h 156"/>
                  <a:gd name="T36" fmla="*/ 22 w 1010"/>
                  <a:gd name="T37" fmla="*/ 54 h 156"/>
                  <a:gd name="T38" fmla="*/ 40 w 1010"/>
                  <a:gd name="T39" fmla="*/ 48 h 156"/>
                  <a:gd name="T40" fmla="*/ 60 w 1010"/>
                  <a:gd name="T41" fmla="*/ 40 h 156"/>
                  <a:gd name="T42" fmla="*/ 86 w 1010"/>
                  <a:gd name="T43" fmla="*/ 34 h 156"/>
                  <a:gd name="T44" fmla="*/ 146 w 1010"/>
                  <a:gd name="T45" fmla="*/ 22 h 156"/>
                  <a:gd name="T46" fmla="*/ 220 w 1010"/>
                  <a:gd name="T47" fmla="*/ 14 h 156"/>
                  <a:gd name="T48" fmla="*/ 306 w 1010"/>
                  <a:gd name="T49" fmla="*/ 6 h 156"/>
                  <a:gd name="T50" fmla="*/ 400 w 1010"/>
                  <a:gd name="T51" fmla="*/ 2 h 156"/>
                  <a:gd name="T52" fmla="*/ 502 w 1010"/>
                  <a:gd name="T53" fmla="*/ 0 h 156"/>
                  <a:gd name="T54" fmla="*/ 502 w 1010"/>
                  <a:gd name="T55" fmla="*/ 0 h 156"/>
                  <a:gd name="T56" fmla="*/ 606 w 1010"/>
                  <a:gd name="T57" fmla="*/ 2 h 156"/>
                  <a:gd name="T58" fmla="*/ 702 w 1010"/>
                  <a:gd name="T59" fmla="*/ 6 h 156"/>
                  <a:gd name="T60" fmla="*/ 788 w 1010"/>
                  <a:gd name="T61" fmla="*/ 14 h 156"/>
                  <a:gd name="T62" fmla="*/ 862 w 1010"/>
                  <a:gd name="T63" fmla="*/ 22 h 156"/>
                  <a:gd name="T64" fmla="*/ 924 w 1010"/>
                  <a:gd name="T65" fmla="*/ 34 h 156"/>
                  <a:gd name="T66" fmla="*/ 948 w 1010"/>
                  <a:gd name="T67" fmla="*/ 40 h 156"/>
                  <a:gd name="T68" fmla="*/ 970 w 1010"/>
                  <a:gd name="T69" fmla="*/ 48 h 156"/>
                  <a:gd name="T70" fmla="*/ 986 w 1010"/>
                  <a:gd name="T71" fmla="*/ 54 h 156"/>
                  <a:gd name="T72" fmla="*/ 998 w 1010"/>
                  <a:gd name="T73" fmla="*/ 62 h 156"/>
                  <a:gd name="T74" fmla="*/ 1006 w 1010"/>
                  <a:gd name="T75" fmla="*/ 70 h 156"/>
                  <a:gd name="T76" fmla="*/ 1008 w 1010"/>
                  <a:gd name="T77" fmla="*/ 74 h 156"/>
                  <a:gd name="T78" fmla="*/ 1010 w 1010"/>
                  <a:gd name="T79" fmla="*/ 78 h 156"/>
                  <a:gd name="T80" fmla="*/ 1010 w 1010"/>
                  <a:gd name="T81" fmla="*/ 78 h 156"/>
                  <a:gd name="T82" fmla="*/ 1008 w 1010"/>
                  <a:gd name="T83" fmla="*/ 82 h 156"/>
                  <a:gd name="T84" fmla="*/ 1006 w 1010"/>
                  <a:gd name="T85" fmla="*/ 86 h 156"/>
                  <a:gd name="T86" fmla="*/ 998 w 1010"/>
                  <a:gd name="T87" fmla="*/ 94 h 156"/>
                  <a:gd name="T88" fmla="*/ 986 w 1010"/>
                  <a:gd name="T89" fmla="*/ 100 h 156"/>
                  <a:gd name="T90" fmla="*/ 970 w 1010"/>
                  <a:gd name="T91" fmla="*/ 108 h 156"/>
                  <a:gd name="T92" fmla="*/ 948 w 1010"/>
                  <a:gd name="T93" fmla="*/ 114 h 156"/>
                  <a:gd name="T94" fmla="*/ 924 w 1010"/>
                  <a:gd name="T95" fmla="*/ 120 h 156"/>
                  <a:gd name="T96" fmla="*/ 862 w 1010"/>
                  <a:gd name="T97" fmla="*/ 132 h 156"/>
                  <a:gd name="T98" fmla="*/ 788 w 1010"/>
                  <a:gd name="T99" fmla="*/ 142 h 156"/>
                  <a:gd name="T100" fmla="*/ 702 w 1010"/>
                  <a:gd name="T101" fmla="*/ 150 h 156"/>
                  <a:gd name="T102" fmla="*/ 606 w 1010"/>
                  <a:gd name="T103" fmla="*/ 154 h 156"/>
                  <a:gd name="T104" fmla="*/ 502 w 1010"/>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156"/>
                    </a:moveTo>
                    <a:lnTo>
                      <a:pt x="502" y="156"/>
                    </a:lnTo>
                    <a:lnTo>
                      <a:pt x="400" y="154"/>
                    </a:lnTo>
                    <a:lnTo>
                      <a:pt x="306" y="150"/>
                    </a:lnTo>
                    <a:lnTo>
                      <a:pt x="220" y="142"/>
                    </a:lnTo>
                    <a:lnTo>
                      <a:pt x="146" y="132"/>
                    </a:lnTo>
                    <a:lnTo>
                      <a:pt x="86" y="120"/>
                    </a:lnTo>
                    <a:lnTo>
                      <a:pt x="60" y="114"/>
                    </a:lnTo>
                    <a:lnTo>
                      <a:pt x="40" y="108"/>
                    </a:lnTo>
                    <a:lnTo>
                      <a:pt x="22" y="100"/>
                    </a:lnTo>
                    <a:lnTo>
                      <a:pt x="10" y="94"/>
                    </a:lnTo>
                    <a:lnTo>
                      <a:pt x="2" y="86"/>
                    </a:lnTo>
                    <a:lnTo>
                      <a:pt x="0" y="82"/>
                    </a:lnTo>
                    <a:lnTo>
                      <a:pt x="0" y="78"/>
                    </a:lnTo>
                    <a:lnTo>
                      <a:pt x="0" y="78"/>
                    </a:lnTo>
                    <a:lnTo>
                      <a:pt x="0" y="74"/>
                    </a:lnTo>
                    <a:lnTo>
                      <a:pt x="2" y="70"/>
                    </a:lnTo>
                    <a:lnTo>
                      <a:pt x="10" y="62"/>
                    </a:lnTo>
                    <a:lnTo>
                      <a:pt x="22" y="54"/>
                    </a:lnTo>
                    <a:lnTo>
                      <a:pt x="40" y="48"/>
                    </a:lnTo>
                    <a:lnTo>
                      <a:pt x="60" y="40"/>
                    </a:lnTo>
                    <a:lnTo>
                      <a:pt x="86" y="34"/>
                    </a:lnTo>
                    <a:lnTo>
                      <a:pt x="146" y="22"/>
                    </a:lnTo>
                    <a:lnTo>
                      <a:pt x="220" y="14"/>
                    </a:lnTo>
                    <a:lnTo>
                      <a:pt x="306" y="6"/>
                    </a:lnTo>
                    <a:lnTo>
                      <a:pt x="400" y="2"/>
                    </a:lnTo>
                    <a:lnTo>
                      <a:pt x="502" y="0"/>
                    </a:lnTo>
                    <a:lnTo>
                      <a:pt x="502" y="0"/>
                    </a:lnTo>
                    <a:lnTo>
                      <a:pt x="606" y="2"/>
                    </a:lnTo>
                    <a:lnTo>
                      <a:pt x="702" y="6"/>
                    </a:lnTo>
                    <a:lnTo>
                      <a:pt x="788" y="14"/>
                    </a:lnTo>
                    <a:lnTo>
                      <a:pt x="862" y="22"/>
                    </a:lnTo>
                    <a:lnTo>
                      <a:pt x="924" y="34"/>
                    </a:lnTo>
                    <a:lnTo>
                      <a:pt x="948" y="40"/>
                    </a:lnTo>
                    <a:lnTo>
                      <a:pt x="970" y="48"/>
                    </a:lnTo>
                    <a:lnTo>
                      <a:pt x="986" y="54"/>
                    </a:lnTo>
                    <a:lnTo>
                      <a:pt x="998" y="62"/>
                    </a:lnTo>
                    <a:lnTo>
                      <a:pt x="1006" y="70"/>
                    </a:lnTo>
                    <a:lnTo>
                      <a:pt x="1008" y="74"/>
                    </a:lnTo>
                    <a:lnTo>
                      <a:pt x="1010" y="78"/>
                    </a:lnTo>
                    <a:lnTo>
                      <a:pt x="1010" y="78"/>
                    </a:lnTo>
                    <a:lnTo>
                      <a:pt x="1008" y="82"/>
                    </a:lnTo>
                    <a:lnTo>
                      <a:pt x="1006" y="86"/>
                    </a:lnTo>
                    <a:lnTo>
                      <a:pt x="998" y="94"/>
                    </a:lnTo>
                    <a:lnTo>
                      <a:pt x="986" y="100"/>
                    </a:lnTo>
                    <a:lnTo>
                      <a:pt x="970" y="108"/>
                    </a:lnTo>
                    <a:lnTo>
                      <a:pt x="948" y="114"/>
                    </a:lnTo>
                    <a:lnTo>
                      <a:pt x="924" y="120"/>
                    </a:lnTo>
                    <a:lnTo>
                      <a:pt x="862" y="132"/>
                    </a:lnTo>
                    <a:lnTo>
                      <a:pt x="788" y="142"/>
                    </a:lnTo>
                    <a:lnTo>
                      <a:pt x="702" y="150"/>
                    </a:lnTo>
                    <a:lnTo>
                      <a:pt x="606" y="154"/>
                    </a:lnTo>
                    <a:lnTo>
                      <a:pt x="502"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8" name="Freeform 847"/>
              <p:cNvSpPr>
                <a:spLocks/>
              </p:cNvSpPr>
              <p:nvPr/>
            </p:nvSpPr>
            <p:spPr bwMode="auto">
              <a:xfrm>
                <a:off x="3227" y="3614"/>
                <a:ext cx="1014" cy="156"/>
              </a:xfrm>
              <a:custGeom>
                <a:avLst/>
                <a:gdLst>
                  <a:gd name="T0" fmla="*/ 504 w 1014"/>
                  <a:gd name="T1" fmla="*/ 0 h 156"/>
                  <a:gd name="T2" fmla="*/ 504 w 1014"/>
                  <a:gd name="T3" fmla="*/ 0 h 156"/>
                  <a:gd name="T4" fmla="*/ 402 w 1014"/>
                  <a:gd name="T5" fmla="*/ 2 h 156"/>
                  <a:gd name="T6" fmla="*/ 308 w 1014"/>
                  <a:gd name="T7" fmla="*/ 6 h 156"/>
                  <a:gd name="T8" fmla="*/ 222 w 1014"/>
                  <a:gd name="T9" fmla="*/ 12 h 156"/>
                  <a:gd name="T10" fmla="*/ 148 w 1014"/>
                  <a:gd name="T11" fmla="*/ 22 h 156"/>
                  <a:gd name="T12" fmla="*/ 86 w 1014"/>
                  <a:gd name="T13" fmla="*/ 34 h 156"/>
                  <a:gd name="T14" fmla="*/ 60 w 1014"/>
                  <a:gd name="T15" fmla="*/ 40 h 156"/>
                  <a:gd name="T16" fmla="*/ 40 w 1014"/>
                  <a:gd name="T17" fmla="*/ 46 h 156"/>
                  <a:gd name="T18" fmla="*/ 22 w 1014"/>
                  <a:gd name="T19" fmla="*/ 54 h 156"/>
                  <a:gd name="T20" fmla="*/ 10 w 1014"/>
                  <a:gd name="T21" fmla="*/ 62 h 156"/>
                  <a:gd name="T22" fmla="*/ 2 w 1014"/>
                  <a:gd name="T23" fmla="*/ 70 h 156"/>
                  <a:gd name="T24" fmla="*/ 0 w 1014"/>
                  <a:gd name="T25" fmla="*/ 74 h 156"/>
                  <a:gd name="T26" fmla="*/ 0 w 1014"/>
                  <a:gd name="T27" fmla="*/ 78 h 156"/>
                  <a:gd name="T28" fmla="*/ 0 w 1014"/>
                  <a:gd name="T29" fmla="*/ 78 h 156"/>
                  <a:gd name="T30" fmla="*/ 0 w 1014"/>
                  <a:gd name="T31" fmla="*/ 82 h 156"/>
                  <a:gd name="T32" fmla="*/ 2 w 1014"/>
                  <a:gd name="T33" fmla="*/ 86 h 156"/>
                  <a:gd name="T34" fmla="*/ 10 w 1014"/>
                  <a:gd name="T35" fmla="*/ 94 h 156"/>
                  <a:gd name="T36" fmla="*/ 22 w 1014"/>
                  <a:gd name="T37" fmla="*/ 100 h 156"/>
                  <a:gd name="T38" fmla="*/ 40 w 1014"/>
                  <a:gd name="T39" fmla="*/ 108 h 156"/>
                  <a:gd name="T40" fmla="*/ 60 w 1014"/>
                  <a:gd name="T41" fmla="*/ 114 h 156"/>
                  <a:gd name="T42" fmla="*/ 86 w 1014"/>
                  <a:gd name="T43" fmla="*/ 122 h 156"/>
                  <a:gd name="T44" fmla="*/ 148 w 1014"/>
                  <a:gd name="T45" fmla="*/ 132 h 156"/>
                  <a:gd name="T46" fmla="*/ 222 w 1014"/>
                  <a:gd name="T47" fmla="*/ 142 h 156"/>
                  <a:gd name="T48" fmla="*/ 308 w 1014"/>
                  <a:gd name="T49" fmla="*/ 150 h 156"/>
                  <a:gd name="T50" fmla="*/ 402 w 1014"/>
                  <a:gd name="T51" fmla="*/ 156 h 156"/>
                  <a:gd name="T52" fmla="*/ 504 w 1014"/>
                  <a:gd name="T53" fmla="*/ 156 h 156"/>
                  <a:gd name="T54" fmla="*/ 504 w 1014"/>
                  <a:gd name="T55" fmla="*/ 156 h 156"/>
                  <a:gd name="T56" fmla="*/ 608 w 1014"/>
                  <a:gd name="T57" fmla="*/ 156 h 156"/>
                  <a:gd name="T58" fmla="*/ 704 w 1014"/>
                  <a:gd name="T59" fmla="*/ 150 h 156"/>
                  <a:gd name="T60" fmla="*/ 790 w 1014"/>
                  <a:gd name="T61" fmla="*/ 142 h 156"/>
                  <a:gd name="T62" fmla="*/ 866 w 1014"/>
                  <a:gd name="T63" fmla="*/ 132 h 156"/>
                  <a:gd name="T64" fmla="*/ 928 w 1014"/>
                  <a:gd name="T65" fmla="*/ 122 h 156"/>
                  <a:gd name="T66" fmla="*/ 952 w 1014"/>
                  <a:gd name="T67" fmla="*/ 114 h 156"/>
                  <a:gd name="T68" fmla="*/ 974 w 1014"/>
                  <a:gd name="T69" fmla="*/ 108 h 156"/>
                  <a:gd name="T70" fmla="*/ 990 w 1014"/>
                  <a:gd name="T71" fmla="*/ 100 h 156"/>
                  <a:gd name="T72" fmla="*/ 1002 w 1014"/>
                  <a:gd name="T73" fmla="*/ 94 h 156"/>
                  <a:gd name="T74" fmla="*/ 1010 w 1014"/>
                  <a:gd name="T75" fmla="*/ 86 h 156"/>
                  <a:gd name="T76" fmla="*/ 1012 w 1014"/>
                  <a:gd name="T77" fmla="*/ 82 h 156"/>
                  <a:gd name="T78" fmla="*/ 1014 w 1014"/>
                  <a:gd name="T79" fmla="*/ 78 h 156"/>
                  <a:gd name="T80" fmla="*/ 1014 w 1014"/>
                  <a:gd name="T81" fmla="*/ 78 h 156"/>
                  <a:gd name="T82" fmla="*/ 1012 w 1014"/>
                  <a:gd name="T83" fmla="*/ 74 h 156"/>
                  <a:gd name="T84" fmla="*/ 1010 w 1014"/>
                  <a:gd name="T85" fmla="*/ 70 h 156"/>
                  <a:gd name="T86" fmla="*/ 1002 w 1014"/>
                  <a:gd name="T87" fmla="*/ 62 h 156"/>
                  <a:gd name="T88" fmla="*/ 990 w 1014"/>
                  <a:gd name="T89" fmla="*/ 54 h 156"/>
                  <a:gd name="T90" fmla="*/ 974 w 1014"/>
                  <a:gd name="T91" fmla="*/ 46 h 156"/>
                  <a:gd name="T92" fmla="*/ 952 w 1014"/>
                  <a:gd name="T93" fmla="*/ 40 h 156"/>
                  <a:gd name="T94" fmla="*/ 928 w 1014"/>
                  <a:gd name="T95" fmla="*/ 34 h 156"/>
                  <a:gd name="T96" fmla="*/ 866 w 1014"/>
                  <a:gd name="T97" fmla="*/ 22 h 156"/>
                  <a:gd name="T98" fmla="*/ 790 w 1014"/>
                  <a:gd name="T99" fmla="*/ 12 h 156"/>
                  <a:gd name="T100" fmla="*/ 704 w 1014"/>
                  <a:gd name="T101" fmla="*/ 6 h 156"/>
                  <a:gd name="T102" fmla="*/ 608 w 1014"/>
                  <a:gd name="T103" fmla="*/ 2 h 156"/>
                  <a:gd name="T104" fmla="*/ 504 w 101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4" h="156">
                    <a:moveTo>
                      <a:pt x="504" y="0"/>
                    </a:moveTo>
                    <a:lnTo>
                      <a:pt x="504" y="0"/>
                    </a:lnTo>
                    <a:lnTo>
                      <a:pt x="402" y="2"/>
                    </a:lnTo>
                    <a:lnTo>
                      <a:pt x="308" y="6"/>
                    </a:lnTo>
                    <a:lnTo>
                      <a:pt x="222" y="12"/>
                    </a:lnTo>
                    <a:lnTo>
                      <a:pt x="148" y="22"/>
                    </a:lnTo>
                    <a:lnTo>
                      <a:pt x="86" y="34"/>
                    </a:lnTo>
                    <a:lnTo>
                      <a:pt x="60" y="40"/>
                    </a:lnTo>
                    <a:lnTo>
                      <a:pt x="40" y="46"/>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2"/>
                    </a:lnTo>
                    <a:lnTo>
                      <a:pt x="148" y="132"/>
                    </a:lnTo>
                    <a:lnTo>
                      <a:pt x="222" y="142"/>
                    </a:lnTo>
                    <a:lnTo>
                      <a:pt x="308" y="150"/>
                    </a:lnTo>
                    <a:lnTo>
                      <a:pt x="402" y="156"/>
                    </a:lnTo>
                    <a:lnTo>
                      <a:pt x="504" y="156"/>
                    </a:lnTo>
                    <a:lnTo>
                      <a:pt x="504" y="156"/>
                    </a:lnTo>
                    <a:lnTo>
                      <a:pt x="608" y="156"/>
                    </a:lnTo>
                    <a:lnTo>
                      <a:pt x="704" y="150"/>
                    </a:lnTo>
                    <a:lnTo>
                      <a:pt x="790" y="142"/>
                    </a:lnTo>
                    <a:lnTo>
                      <a:pt x="866" y="132"/>
                    </a:lnTo>
                    <a:lnTo>
                      <a:pt x="928" y="122"/>
                    </a:lnTo>
                    <a:lnTo>
                      <a:pt x="952" y="114"/>
                    </a:lnTo>
                    <a:lnTo>
                      <a:pt x="974" y="108"/>
                    </a:lnTo>
                    <a:lnTo>
                      <a:pt x="990" y="100"/>
                    </a:lnTo>
                    <a:lnTo>
                      <a:pt x="1002" y="94"/>
                    </a:lnTo>
                    <a:lnTo>
                      <a:pt x="1010" y="86"/>
                    </a:lnTo>
                    <a:lnTo>
                      <a:pt x="1012" y="82"/>
                    </a:lnTo>
                    <a:lnTo>
                      <a:pt x="1014" y="78"/>
                    </a:lnTo>
                    <a:lnTo>
                      <a:pt x="1014" y="78"/>
                    </a:lnTo>
                    <a:lnTo>
                      <a:pt x="1012" y="74"/>
                    </a:lnTo>
                    <a:lnTo>
                      <a:pt x="1010" y="70"/>
                    </a:lnTo>
                    <a:lnTo>
                      <a:pt x="1002" y="62"/>
                    </a:lnTo>
                    <a:lnTo>
                      <a:pt x="990" y="54"/>
                    </a:lnTo>
                    <a:lnTo>
                      <a:pt x="974" y="46"/>
                    </a:lnTo>
                    <a:lnTo>
                      <a:pt x="952" y="40"/>
                    </a:lnTo>
                    <a:lnTo>
                      <a:pt x="928" y="34"/>
                    </a:lnTo>
                    <a:lnTo>
                      <a:pt x="866" y="22"/>
                    </a:lnTo>
                    <a:lnTo>
                      <a:pt x="790" y="12"/>
                    </a:lnTo>
                    <a:lnTo>
                      <a:pt x="704" y="6"/>
                    </a:lnTo>
                    <a:lnTo>
                      <a:pt x="608" y="2"/>
                    </a:lnTo>
                    <a:lnTo>
                      <a:pt x="5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9" name="Freeform 848"/>
              <p:cNvSpPr>
                <a:spLocks noEditPoints="1"/>
              </p:cNvSpPr>
              <p:nvPr/>
            </p:nvSpPr>
            <p:spPr bwMode="auto">
              <a:xfrm>
                <a:off x="3229" y="3614"/>
                <a:ext cx="1010" cy="156"/>
              </a:xfrm>
              <a:custGeom>
                <a:avLst/>
                <a:gdLst>
                  <a:gd name="T0" fmla="*/ 502 w 1010"/>
                  <a:gd name="T1" fmla="*/ 156 h 156"/>
                  <a:gd name="T2" fmla="*/ 308 w 1010"/>
                  <a:gd name="T3" fmla="*/ 150 h 156"/>
                  <a:gd name="T4" fmla="*/ 148 w 1010"/>
                  <a:gd name="T5" fmla="*/ 132 h 156"/>
                  <a:gd name="T6" fmla="*/ 62 w 1010"/>
                  <a:gd name="T7" fmla="*/ 114 h 156"/>
                  <a:gd name="T8" fmla="*/ 24 w 1010"/>
                  <a:gd name="T9" fmla="*/ 100 h 156"/>
                  <a:gd name="T10" fmla="*/ 4 w 1010"/>
                  <a:gd name="T11" fmla="*/ 86 h 156"/>
                  <a:gd name="T12" fmla="*/ 2 w 1010"/>
                  <a:gd name="T13" fmla="*/ 78 h 156"/>
                  <a:gd name="T14" fmla="*/ 4 w 1010"/>
                  <a:gd name="T15" fmla="*/ 74 h 156"/>
                  <a:gd name="T16" fmla="*/ 12 w 1010"/>
                  <a:gd name="T17" fmla="*/ 62 h 156"/>
                  <a:gd name="T18" fmla="*/ 42 w 1010"/>
                  <a:gd name="T19" fmla="*/ 48 h 156"/>
                  <a:gd name="T20" fmla="*/ 88 w 1010"/>
                  <a:gd name="T21" fmla="*/ 34 h 156"/>
                  <a:gd name="T22" fmla="*/ 222 w 1010"/>
                  <a:gd name="T23" fmla="*/ 14 h 156"/>
                  <a:gd name="T24" fmla="*/ 402 w 1010"/>
                  <a:gd name="T25" fmla="*/ 2 h 156"/>
                  <a:gd name="T26" fmla="*/ 502 w 1010"/>
                  <a:gd name="T27" fmla="*/ 0 h 156"/>
                  <a:gd name="T28" fmla="*/ 700 w 1010"/>
                  <a:gd name="T29" fmla="*/ 6 h 156"/>
                  <a:gd name="T30" fmla="*/ 860 w 1010"/>
                  <a:gd name="T31" fmla="*/ 22 h 156"/>
                  <a:gd name="T32" fmla="*/ 946 w 1010"/>
                  <a:gd name="T33" fmla="*/ 40 h 156"/>
                  <a:gd name="T34" fmla="*/ 984 w 1010"/>
                  <a:gd name="T35" fmla="*/ 54 h 156"/>
                  <a:gd name="T36" fmla="*/ 1004 w 1010"/>
                  <a:gd name="T37" fmla="*/ 70 h 156"/>
                  <a:gd name="T38" fmla="*/ 1006 w 1010"/>
                  <a:gd name="T39" fmla="*/ 78 h 156"/>
                  <a:gd name="T40" fmla="*/ 1006 w 1010"/>
                  <a:gd name="T41" fmla="*/ 82 h 156"/>
                  <a:gd name="T42" fmla="*/ 996 w 1010"/>
                  <a:gd name="T43" fmla="*/ 94 h 156"/>
                  <a:gd name="T44" fmla="*/ 968 w 1010"/>
                  <a:gd name="T45" fmla="*/ 108 h 156"/>
                  <a:gd name="T46" fmla="*/ 922 w 1010"/>
                  <a:gd name="T47" fmla="*/ 120 h 156"/>
                  <a:gd name="T48" fmla="*/ 786 w 1010"/>
                  <a:gd name="T49" fmla="*/ 142 h 156"/>
                  <a:gd name="T50" fmla="*/ 606 w 1010"/>
                  <a:gd name="T51" fmla="*/ 154 h 156"/>
                  <a:gd name="T52" fmla="*/ 502 w 1010"/>
                  <a:gd name="T53" fmla="*/ 0 h 156"/>
                  <a:gd name="T54" fmla="*/ 400 w 1010"/>
                  <a:gd name="T55" fmla="*/ 2 h 156"/>
                  <a:gd name="T56" fmla="*/ 220 w 1010"/>
                  <a:gd name="T57" fmla="*/ 14 h 156"/>
                  <a:gd name="T58" fmla="*/ 86 w 1010"/>
                  <a:gd name="T59" fmla="*/ 34 h 156"/>
                  <a:gd name="T60" fmla="*/ 40 w 1010"/>
                  <a:gd name="T61" fmla="*/ 48 h 156"/>
                  <a:gd name="T62" fmla="*/ 10 w 1010"/>
                  <a:gd name="T63" fmla="*/ 62 h 156"/>
                  <a:gd name="T64" fmla="*/ 0 w 1010"/>
                  <a:gd name="T65" fmla="*/ 74 h 156"/>
                  <a:gd name="T66" fmla="*/ 0 w 1010"/>
                  <a:gd name="T67" fmla="*/ 78 h 156"/>
                  <a:gd name="T68" fmla="*/ 2 w 1010"/>
                  <a:gd name="T69" fmla="*/ 86 h 156"/>
                  <a:gd name="T70" fmla="*/ 22 w 1010"/>
                  <a:gd name="T71" fmla="*/ 100 h 156"/>
                  <a:gd name="T72" fmla="*/ 60 w 1010"/>
                  <a:gd name="T73" fmla="*/ 114 h 156"/>
                  <a:gd name="T74" fmla="*/ 146 w 1010"/>
                  <a:gd name="T75" fmla="*/ 132 h 156"/>
                  <a:gd name="T76" fmla="*/ 306 w 1010"/>
                  <a:gd name="T77" fmla="*/ 150 h 156"/>
                  <a:gd name="T78" fmla="*/ 502 w 1010"/>
                  <a:gd name="T79" fmla="*/ 156 h 156"/>
                  <a:gd name="T80" fmla="*/ 606 w 1010"/>
                  <a:gd name="T81" fmla="*/ 154 h 156"/>
                  <a:gd name="T82" fmla="*/ 788 w 1010"/>
                  <a:gd name="T83" fmla="*/ 142 h 156"/>
                  <a:gd name="T84" fmla="*/ 924 w 1010"/>
                  <a:gd name="T85" fmla="*/ 120 h 156"/>
                  <a:gd name="T86" fmla="*/ 970 w 1010"/>
                  <a:gd name="T87" fmla="*/ 108 h 156"/>
                  <a:gd name="T88" fmla="*/ 998 w 1010"/>
                  <a:gd name="T89" fmla="*/ 94 h 156"/>
                  <a:gd name="T90" fmla="*/ 1008 w 1010"/>
                  <a:gd name="T91" fmla="*/ 82 h 156"/>
                  <a:gd name="T92" fmla="*/ 1010 w 1010"/>
                  <a:gd name="T93" fmla="*/ 78 h 156"/>
                  <a:gd name="T94" fmla="*/ 1006 w 1010"/>
                  <a:gd name="T95" fmla="*/ 70 h 156"/>
                  <a:gd name="T96" fmla="*/ 986 w 1010"/>
                  <a:gd name="T97" fmla="*/ 54 h 156"/>
                  <a:gd name="T98" fmla="*/ 948 w 1010"/>
                  <a:gd name="T99" fmla="*/ 40 h 156"/>
                  <a:gd name="T100" fmla="*/ 862 w 1010"/>
                  <a:gd name="T101" fmla="*/ 22 h 156"/>
                  <a:gd name="T102" fmla="*/ 702 w 1010"/>
                  <a:gd name="T103" fmla="*/ 6 h 156"/>
                  <a:gd name="T104" fmla="*/ 502 w 101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156"/>
                    </a:moveTo>
                    <a:lnTo>
                      <a:pt x="502" y="156"/>
                    </a:lnTo>
                    <a:lnTo>
                      <a:pt x="402" y="154"/>
                    </a:lnTo>
                    <a:lnTo>
                      <a:pt x="308" y="150"/>
                    </a:lnTo>
                    <a:lnTo>
                      <a:pt x="222" y="142"/>
                    </a:lnTo>
                    <a:lnTo>
                      <a:pt x="148" y="132"/>
                    </a:lnTo>
                    <a:lnTo>
                      <a:pt x="88" y="120"/>
                    </a:lnTo>
                    <a:lnTo>
                      <a:pt x="62" y="114"/>
                    </a:lnTo>
                    <a:lnTo>
                      <a:pt x="42" y="108"/>
                    </a:lnTo>
                    <a:lnTo>
                      <a:pt x="24" y="100"/>
                    </a:lnTo>
                    <a:lnTo>
                      <a:pt x="12" y="94"/>
                    </a:lnTo>
                    <a:lnTo>
                      <a:pt x="4" y="86"/>
                    </a:lnTo>
                    <a:lnTo>
                      <a:pt x="4" y="82"/>
                    </a:lnTo>
                    <a:lnTo>
                      <a:pt x="2" y="78"/>
                    </a:lnTo>
                    <a:lnTo>
                      <a:pt x="2" y="78"/>
                    </a:lnTo>
                    <a:lnTo>
                      <a:pt x="4" y="74"/>
                    </a:lnTo>
                    <a:lnTo>
                      <a:pt x="4" y="70"/>
                    </a:lnTo>
                    <a:lnTo>
                      <a:pt x="12" y="62"/>
                    </a:lnTo>
                    <a:lnTo>
                      <a:pt x="24" y="54"/>
                    </a:lnTo>
                    <a:lnTo>
                      <a:pt x="42" y="48"/>
                    </a:lnTo>
                    <a:lnTo>
                      <a:pt x="62" y="40"/>
                    </a:lnTo>
                    <a:lnTo>
                      <a:pt x="88" y="34"/>
                    </a:lnTo>
                    <a:lnTo>
                      <a:pt x="148" y="22"/>
                    </a:lnTo>
                    <a:lnTo>
                      <a:pt x="222" y="14"/>
                    </a:lnTo>
                    <a:lnTo>
                      <a:pt x="308" y="6"/>
                    </a:lnTo>
                    <a:lnTo>
                      <a:pt x="402" y="2"/>
                    </a:lnTo>
                    <a:lnTo>
                      <a:pt x="502" y="0"/>
                    </a:lnTo>
                    <a:lnTo>
                      <a:pt x="502" y="0"/>
                    </a:lnTo>
                    <a:lnTo>
                      <a:pt x="606" y="2"/>
                    </a:lnTo>
                    <a:lnTo>
                      <a:pt x="700" y="6"/>
                    </a:lnTo>
                    <a:lnTo>
                      <a:pt x="786" y="14"/>
                    </a:lnTo>
                    <a:lnTo>
                      <a:pt x="860" y="22"/>
                    </a:lnTo>
                    <a:lnTo>
                      <a:pt x="922" y="34"/>
                    </a:lnTo>
                    <a:lnTo>
                      <a:pt x="946" y="40"/>
                    </a:lnTo>
                    <a:lnTo>
                      <a:pt x="968" y="48"/>
                    </a:lnTo>
                    <a:lnTo>
                      <a:pt x="984" y="54"/>
                    </a:lnTo>
                    <a:lnTo>
                      <a:pt x="996" y="62"/>
                    </a:lnTo>
                    <a:lnTo>
                      <a:pt x="1004" y="70"/>
                    </a:lnTo>
                    <a:lnTo>
                      <a:pt x="1006" y="74"/>
                    </a:lnTo>
                    <a:lnTo>
                      <a:pt x="1006" y="78"/>
                    </a:lnTo>
                    <a:lnTo>
                      <a:pt x="1006" y="78"/>
                    </a:lnTo>
                    <a:lnTo>
                      <a:pt x="1006" y="82"/>
                    </a:lnTo>
                    <a:lnTo>
                      <a:pt x="1004" y="86"/>
                    </a:lnTo>
                    <a:lnTo>
                      <a:pt x="996" y="94"/>
                    </a:lnTo>
                    <a:lnTo>
                      <a:pt x="984" y="100"/>
                    </a:lnTo>
                    <a:lnTo>
                      <a:pt x="968" y="108"/>
                    </a:lnTo>
                    <a:lnTo>
                      <a:pt x="946" y="114"/>
                    </a:lnTo>
                    <a:lnTo>
                      <a:pt x="922" y="120"/>
                    </a:lnTo>
                    <a:lnTo>
                      <a:pt x="860" y="132"/>
                    </a:lnTo>
                    <a:lnTo>
                      <a:pt x="786" y="142"/>
                    </a:lnTo>
                    <a:lnTo>
                      <a:pt x="700" y="150"/>
                    </a:lnTo>
                    <a:lnTo>
                      <a:pt x="606" y="154"/>
                    </a:lnTo>
                    <a:lnTo>
                      <a:pt x="502" y="156"/>
                    </a:lnTo>
                    <a:close/>
                    <a:moveTo>
                      <a:pt x="502" y="0"/>
                    </a:moveTo>
                    <a:lnTo>
                      <a:pt x="502" y="0"/>
                    </a:lnTo>
                    <a:lnTo>
                      <a:pt x="400" y="2"/>
                    </a:lnTo>
                    <a:lnTo>
                      <a:pt x="306"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2"/>
                    </a:lnTo>
                    <a:lnTo>
                      <a:pt x="306" y="150"/>
                    </a:lnTo>
                    <a:lnTo>
                      <a:pt x="400" y="154"/>
                    </a:lnTo>
                    <a:lnTo>
                      <a:pt x="502" y="156"/>
                    </a:lnTo>
                    <a:lnTo>
                      <a:pt x="502" y="156"/>
                    </a:lnTo>
                    <a:lnTo>
                      <a:pt x="606" y="154"/>
                    </a:lnTo>
                    <a:lnTo>
                      <a:pt x="702" y="150"/>
                    </a:lnTo>
                    <a:lnTo>
                      <a:pt x="788" y="142"/>
                    </a:lnTo>
                    <a:lnTo>
                      <a:pt x="862" y="132"/>
                    </a:lnTo>
                    <a:lnTo>
                      <a:pt x="924" y="120"/>
                    </a:lnTo>
                    <a:lnTo>
                      <a:pt x="948" y="114"/>
                    </a:lnTo>
                    <a:lnTo>
                      <a:pt x="970" y="108"/>
                    </a:lnTo>
                    <a:lnTo>
                      <a:pt x="986" y="100"/>
                    </a:lnTo>
                    <a:lnTo>
                      <a:pt x="998" y="94"/>
                    </a:lnTo>
                    <a:lnTo>
                      <a:pt x="1006" y="86"/>
                    </a:lnTo>
                    <a:lnTo>
                      <a:pt x="1008" y="82"/>
                    </a:lnTo>
                    <a:lnTo>
                      <a:pt x="1010" y="78"/>
                    </a:lnTo>
                    <a:lnTo>
                      <a:pt x="1010" y="78"/>
                    </a:lnTo>
                    <a:lnTo>
                      <a:pt x="1008" y="74"/>
                    </a:lnTo>
                    <a:lnTo>
                      <a:pt x="1006" y="70"/>
                    </a:lnTo>
                    <a:lnTo>
                      <a:pt x="998" y="62"/>
                    </a:lnTo>
                    <a:lnTo>
                      <a:pt x="986" y="54"/>
                    </a:lnTo>
                    <a:lnTo>
                      <a:pt x="970" y="48"/>
                    </a:lnTo>
                    <a:lnTo>
                      <a:pt x="948" y="40"/>
                    </a:lnTo>
                    <a:lnTo>
                      <a:pt x="924" y="34"/>
                    </a:lnTo>
                    <a:lnTo>
                      <a:pt x="862" y="22"/>
                    </a:lnTo>
                    <a:lnTo>
                      <a:pt x="788" y="14"/>
                    </a:lnTo>
                    <a:lnTo>
                      <a:pt x="702" y="6"/>
                    </a:lnTo>
                    <a:lnTo>
                      <a:pt x="606" y="2"/>
                    </a:lnTo>
                    <a:lnTo>
                      <a:pt x="502"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0" name="Freeform 849"/>
              <p:cNvSpPr>
                <a:spLocks/>
              </p:cNvSpPr>
              <p:nvPr/>
            </p:nvSpPr>
            <p:spPr bwMode="auto">
              <a:xfrm>
                <a:off x="3231" y="3614"/>
                <a:ext cx="1004" cy="156"/>
              </a:xfrm>
              <a:custGeom>
                <a:avLst/>
                <a:gdLst>
                  <a:gd name="T0" fmla="*/ 500 w 1004"/>
                  <a:gd name="T1" fmla="*/ 156 h 156"/>
                  <a:gd name="T2" fmla="*/ 500 w 1004"/>
                  <a:gd name="T3" fmla="*/ 156 h 156"/>
                  <a:gd name="T4" fmla="*/ 400 w 1004"/>
                  <a:gd name="T5" fmla="*/ 154 h 156"/>
                  <a:gd name="T6" fmla="*/ 306 w 1004"/>
                  <a:gd name="T7" fmla="*/ 150 h 156"/>
                  <a:gd name="T8" fmla="*/ 220 w 1004"/>
                  <a:gd name="T9" fmla="*/ 142 h 156"/>
                  <a:gd name="T10" fmla="*/ 146 w 1004"/>
                  <a:gd name="T11" fmla="*/ 132 h 156"/>
                  <a:gd name="T12" fmla="*/ 86 w 1004"/>
                  <a:gd name="T13" fmla="*/ 120 h 156"/>
                  <a:gd name="T14" fmla="*/ 60 w 1004"/>
                  <a:gd name="T15" fmla="*/ 114 h 156"/>
                  <a:gd name="T16" fmla="*/ 40 w 1004"/>
                  <a:gd name="T17" fmla="*/ 108 h 156"/>
                  <a:gd name="T18" fmla="*/ 22 w 1004"/>
                  <a:gd name="T19" fmla="*/ 100 h 156"/>
                  <a:gd name="T20" fmla="*/ 10 w 1004"/>
                  <a:gd name="T21" fmla="*/ 94 h 156"/>
                  <a:gd name="T22" fmla="*/ 2 w 1004"/>
                  <a:gd name="T23" fmla="*/ 86 h 156"/>
                  <a:gd name="T24" fmla="*/ 2 w 1004"/>
                  <a:gd name="T25" fmla="*/ 82 h 156"/>
                  <a:gd name="T26" fmla="*/ 0 w 1004"/>
                  <a:gd name="T27" fmla="*/ 78 h 156"/>
                  <a:gd name="T28" fmla="*/ 0 w 1004"/>
                  <a:gd name="T29" fmla="*/ 78 h 156"/>
                  <a:gd name="T30" fmla="*/ 2 w 1004"/>
                  <a:gd name="T31" fmla="*/ 74 h 156"/>
                  <a:gd name="T32" fmla="*/ 2 w 1004"/>
                  <a:gd name="T33" fmla="*/ 70 h 156"/>
                  <a:gd name="T34" fmla="*/ 10 w 1004"/>
                  <a:gd name="T35" fmla="*/ 62 h 156"/>
                  <a:gd name="T36" fmla="*/ 22 w 1004"/>
                  <a:gd name="T37" fmla="*/ 54 h 156"/>
                  <a:gd name="T38" fmla="*/ 40 w 1004"/>
                  <a:gd name="T39" fmla="*/ 48 h 156"/>
                  <a:gd name="T40" fmla="*/ 60 w 1004"/>
                  <a:gd name="T41" fmla="*/ 40 h 156"/>
                  <a:gd name="T42" fmla="*/ 86 w 1004"/>
                  <a:gd name="T43" fmla="*/ 34 h 156"/>
                  <a:gd name="T44" fmla="*/ 146 w 1004"/>
                  <a:gd name="T45" fmla="*/ 22 h 156"/>
                  <a:gd name="T46" fmla="*/ 220 w 1004"/>
                  <a:gd name="T47" fmla="*/ 14 h 156"/>
                  <a:gd name="T48" fmla="*/ 306 w 1004"/>
                  <a:gd name="T49" fmla="*/ 6 h 156"/>
                  <a:gd name="T50" fmla="*/ 400 w 1004"/>
                  <a:gd name="T51" fmla="*/ 2 h 156"/>
                  <a:gd name="T52" fmla="*/ 500 w 1004"/>
                  <a:gd name="T53" fmla="*/ 0 h 156"/>
                  <a:gd name="T54" fmla="*/ 500 w 1004"/>
                  <a:gd name="T55" fmla="*/ 0 h 156"/>
                  <a:gd name="T56" fmla="*/ 604 w 1004"/>
                  <a:gd name="T57" fmla="*/ 2 h 156"/>
                  <a:gd name="T58" fmla="*/ 698 w 1004"/>
                  <a:gd name="T59" fmla="*/ 6 h 156"/>
                  <a:gd name="T60" fmla="*/ 784 w 1004"/>
                  <a:gd name="T61" fmla="*/ 14 h 156"/>
                  <a:gd name="T62" fmla="*/ 858 w 1004"/>
                  <a:gd name="T63" fmla="*/ 22 h 156"/>
                  <a:gd name="T64" fmla="*/ 920 w 1004"/>
                  <a:gd name="T65" fmla="*/ 34 h 156"/>
                  <a:gd name="T66" fmla="*/ 944 w 1004"/>
                  <a:gd name="T67" fmla="*/ 40 h 156"/>
                  <a:gd name="T68" fmla="*/ 966 w 1004"/>
                  <a:gd name="T69" fmla="*/ 48 h 156"/>
                  <a:gd name="T70" fmla="*/ 982 w 1004"/>
                  <a:gd name="T71" fmla="*/ 54 h 156"/>
                  <a:gd name="T72" fmla="*/ 994 w 1004"/>
                  <a:gd name="T73" fmla="*/ 62 h 156"/>
                  <a:gd name="T74" fmla="*/ 1002 w 1004"/>
                  <a:gd name="T75" fmla="*/ 70 h 156"/>
                  <a:gd name="T76" fmla="*/ 1004 w 1004"/>
                  <a:gd name="T77" fmla="*/ 74 h 156"/>
                  <a:gd name="T78" fmla="*/ 1004 w 1004"/>
                  <a:gd name="T79" fmla="*/ 78 h 156"/>
                  <a:gd name="T80" fmla="*/ 1004 w 1004"/>
                  <a:gd name="T81" fmla="*/ 78 h 156"/>
                  <a:gd name="T82" fmla="*/ 1004 w 1004"/>
                  <a:gd name="T83" fmla="*/ 82 h 156"/>
                  <a:gd name="T84" fmla="*/ 1002 w 1004"/>
                  <a:gd name="T85" fmla="*/ 86 h 156"/>
                  <a:gd name="T86" fmla="*/ 994 w 1004"/>
                  <a:gd name="T87" fmla="*/ 94 h 156"/>
                  <a:gd name="T88" fmla="*/ 982 w 1004"/>
                  <a:gd name="T89" fmla="*/ 100 h 156"/>
                  <a:gd name="T90" fmla="*/ 966 w 1004"/>
                  <a:gd name="T91" fmla="*/ 108 h 156"/>
                  <a:gd name="T92" fmla="*/ 944 w 1004"/>
                  <a:gd name="T93" fmla="*/ 114 h 156"/>
                  <a:gd name="T94" fmla="*/ 920 w 1004"/>
                  <a:gd name="T95" fmla="*/ 120 h 156"/>
                  <a:gd name="T96" fmla="*/ 858 w 1004"/>
                  <a:gd name="T97" fmla="*/ 132 h 156"/>
                  <a:gd name="T98" fmla="*/ 784 w 1004"/>
                  <a:gd name="T99" fmla="*/ 142 h 156"/>
                  <a:gd name="T100" fmla="*/ 698 w 1004"/>
                  <a:gd name="T101" fmla="*/ 150 h 156"/>
                  <a:gd name="T102" fmla="*/ 604 w 1004"/>
                  <a:gd name="T103" fmla="*/ 154 h 156"/>
                  <a:gd name="T104" fmla="*/ 500 w 1004"/>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156"/>
                    </a:moveTo>
                    <a:lnTo>
                      <a:pt x="500" y="156"/>
                    </a:lnTo>
                    <a:lnTo>
                      <a:pt x="400" y="154"/>
                    </a:lnTo>
                    <a:lnTo>
                      <a:pt x="306" y="150"/>
                    </a:lnTo>
                    <a:lnTo>
                      <a:pt x="220" y="142"/>
                    </a:lnTo>
                    <a:lnTo>
                      <a:pt x="146" y="132"/>
                    </a:lnTo>
                    <a:lnTo>
                      <a:pt x="86" y="120"/>
                    </a:lnTo>
                    <a:lnTo>
                      <a:pt x="60" y="114"/>
                    </a:lnTo>
                    <a:lnTo>
                      <a:pt x="40" y="108"/>
                    </a:lnTo>
                    <a:lnTo>
                      <a:pt x="22" y="100"/>
                    </a:lnTo>
                    <a:lnTo>
                      <a:pt x="10" y="94"/>
                    </a:lnTo>
                    <a:lnTo>
                      <a:pt x="2" y="86"/>
                    </a:lnTo>
                    <a:lnTo>
                      <a:pt x="2" y="82"/>
                    </a:lnTo>
                    <a:lnTo>
                      <a:pt x="0" y="78"/>
                    </a:lnTo>
                    <a:lnTo>
                      <a:pt x="0" y="78"/>
                    </a:lnTo>
                    <a:lnTo>
                      <a:pt x="2" y="74"/>
                    </a:lnTo>
                    <a:lnTo>
                      <a:pt x="2" y="70"/>
                    </a:lnTo>
                    <a:lnTo>
                      <a:pt x="10" y="62"/>
                    </a:lnTo>
                    <a:lnTo>
                      <a:pt x="22" y="54"/>
                    </a:lnTo>
                    <a:lnTo>
                      <a:pt x="40" y="48"/>
                    </a:lnTo>
                    <a:lnTo>
                      <a:pt x="60" y="40"/>
                    </a:lnTo>
                    <a:lnTo>
                      <a:pt x="86" y="34"/>
                    </a:lnTo>
                    <a:lnTo>
                      <a:pt x="146" y="22"/>
                    </a:lnTo>
                    <a:lnTo>
                      <a:pt x="220" y="14"/>
                    </a:lnTo>
                    <a:lnTo>
                      <a:pt x="306" y="6"/>
                    </a:lnTo>
                    <a:lnTo>
                      <a:pt x="400" y="2"/>
                    </a:lnTo>
                    <a:lnTo>
                      <a:pt x="500" y="0"/>
                    </a:lnTo>
                    <a:lnTo>
                      <a:pt x="500" y="0"/>
                    </a:lnTo>
                    <a:lnTo>
                      <a:pt x="604" y="2"/>
                    </a:lnTo>
                    <a:lnTo>
                      <a:pt x="698" y="6"/>
                    </a:lnTo>
                    <a:lnTo>
                      <a:pt x="784" y="14"/>
                    </a:lnTo>
                    <a:lnTo>
                      <a:pt x="858" y="22"/>
                    </a:lnTo>
                    <a:lnTo>
                      <a:pt x="920" y="34"/>
                    </a:lnTo>
                    <a:lnTo>
                      <a:pt x="944" y="40"/>
                    </a:lnTo>
                    <a:lnTo>
                      <a:pt x="966" y="48"/>
                    </a:lnTo>
                    <a:lnTo>
                      <a:pt x="982" y="54"/>
                    </a:lnTo>
                    <a:lnTo>
                      <a:pt x="994" y="62"/>
                    </a:lnTo>
                    <a:lnTo>
                      <a:pt x="1002" y="70"/>
                    </a:lnTo>
                    <a:lnTo>
                      <a:pt x="1004" y="74"/>
                    </a:lnTo>
                    <a:lnTo>
                      <a:pt x="1004" y="78"/>
                    </a:lnTo>
                    <a:lnTo>
                      <a:pt x="1004" y="78"/>
                    </a:lnTo>
                    <a:lnTo>
                      <a:pt x="1004" y="82"/>
                    </a:lnTo>
                    <a:lnTo>
                      <a:pt x="1002" y="86"/>
                    </a:lnTo>
                    <a:lnTo>
                      <a:pt x="994" y="94"/>
                    </a:lnTo>
                    <a:lnTo>
                      <a:pt x="982" y="100"/>
                    </a:lnTo>
                    <a:lnTo>
                      <a:pt x="966" y="108"/>
                    </a:lnTo>
                    <a:lnTo>
                      <a:pt x="944" y="114"/>
                    </a:lnTo>
                    <a:lnTo>
                      <a:pt x="920" y="120"/>
                    </a:lnTo>
                    <a:lnTo>
                      <a:pt x="858" y="132"/>
                    </a:lnTo>
                    <a:lnTo>
                      <a:pt x="784" y="142"/>
                    </a:lnTo>
                    <a:lnTo>
                      <a:pt x="698" y="150"/>
                    </a:lnTo>
                    <a:lnTo>
                      <a:pt x="604" y="154"/>
                    </a:lnTo>
                    <a:lnTo>
                      <a:pt x="500"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1" name="Freeform 850"/>
              <p:cNvSpPr>
                <a:spLocks/>
              </p:cNvSpPr>
              <p:nvPr/>
            </p:nvSpPr>
            <p:spPr bwMode="auto">
              <a:xfrm>
                <a:off x="3229" y="3614"/>
                <a:ext cx="1010" cy="156"/>
              </a:xfrm>
              <a:custGeom>
                <a:avLst/>
                <a:gdLst>
                  <a:gd name="T0" fmla="*/ 502 w 1010"/>
                  <a:gd name="T1" fmla="*/ 0 h 156"/>
                  <a:gd name="T2" fmla="*/ 502 w 1010"/>
                  <a:gd name="T3" fmla="*/ 0 h 156"/>
                  <a:gd name="T4" fmla="*/ 400 w 1010"/>
                  <a:gd name="T5" fmla="*/ 2 h 156"/>
                  <a:gd name="T6" fmla="*/ 306 w 1010"/>
                  <a:gd name="T7" fmla="*/ 6 h 156"/>
                  <a:gd name="T8" fmla="*/ 220 w 1010"/>
                  <a:gd name="T9" fmla="*/ 14 h 156"/>
                  <a:gd name="T10" fmla="*/ 146 w 1010"/>
                  <a:gd name="T11" fmla="*/ 22 h 156"/>
                  <a:gd name="T12" fmla="*/ 86 w 1010"/>
                  <a:gd name="T13" fmla="*/ 34 h 156"/>
                  <a:gd name="T14" fmla="*/ 60 w 1010"/>
                  <a:gd name="T15" fmla="*/ 40 h 156"/>
                  <a:gd name="T16" fmla="*/ 40 w 1010"/>
                  <a:gd name="T17" fmla="*/ 48 h 156"/>
                  <a:gd name="T18" fmla="*/ 22 w 1010"/>
                  <a:gd name="T19" fmla="*/ 54 h 156"/>
                  <a:gd name="T20" fmla="*/ 10 w 1010"/>
                  <a:gd name="T21" fmla="*/ 62 h 156"/>
                  <a:gd name="T22" fmla="*/ 2 w 1010"/>
                  <a:gd name="T23" fmla="*/ 70 h 156"/>
                  <a:gd name="T24" fmla="*/ 0 w 1010"/>
                  <a:gd name="T25" fmla="*/ 74 h 156"/>
                  <a:gd name="T26" fmla="*/ 0 w 1010"/>
                  <a:gd name="T27" fmla="*/ 78 h 156"/>
                  <a:gd name="T28" fmla="*/ 0 w 1010"/>
                  <a:gd name="T29" fmla="*/ 78 h 156"/>
                  <a:gd name="T30" fmla="*/ 0 w 1010"/>
                  <a:gd name="T31" fmla="*/ 82 h 156"/>
                  <a:gd name="T32" fmla="*/ 2 w 1010"/>
                  <a:gd name="T33" fmla="*/ 86 h 156"/>
                  <a:gd name="T34" fmla="*/ 10 w 1010"/>
                  <a:gd name="T35" fmla="*/ 94 h 156"/>
                  <a:gd name="T36" fmla="*/ 22 w 1010"/>
                  <a:gd name="T37" fmla="*/ 100 h 156"/>
                  <a:gd name="T38" fmla="*/ 40 w 1010"/>
                  <a:gd name="T39" fmla="*/ 108 h 156"/>
                  <a:gd name="T40" fmla="*/ 60 w 1010"/>
                  <a:gd name="T41" fmla="*/ 114 h 156"/>
                  <a:gd name="T42" fmla="*/ 86 w 1010"/>
                  <a:gd name="T43" fmla="*/ 120 h 156"/>
                  <a:gd name="T44" fmla="*/ 146 w 1010"/>
                  <a:gd name="T45" fmla="*/ 132 h 156"/>
                  <a:gd name="T46" fmla="*/ 220 w 1010"/>
                  <a:gd name="T47" fmla="*/ 142 h 156"/>
                  <a:gd name="T48" fmla="*/ 306 w 1010"/>
                  <a:gd name="T49" fmla="*/ 150 h 156"/>
                  <a:gd name="T50" fmla="*/ 400 w 1010"/>
                  <a:gd name="T51" fmla="*/ 154 h 156"/>
                  <a:gd name="T52" fmla="*/ 502 w 1010"/>
                  <a:gd name="T53" fmla="*/ 156 h 156"/>
                  <a:gd name="T54" fmla="*/ 502 w 1010"/>
                  <a:gd name="T55" fmla="*/ 156 h 156"/>
                  <a:gd name="T56" fmla="*/ 606 w 1010"/>
                  <a:gd name="T57" fmla="*/ 154 h 156"/>
                  <a:gd name="T58" fmla="*/ 702 w 1010"/>
                  <a:gd name="T59" fmla="*/ 150 h 156"/>
                  <a:gd name="T60" fmla="*/ 788 w 1010"/>
                  <a:gd name="T61" fmla="*/ 142 h 156"/>
                  <a:gd name="T62" fmla="*/ 862 w 1010"/>
                  <a:gd name="T63" fmla="*/ 132 h 156"/>
                  <a:gd name="T64" fmla="*/ 924 w 1010"/>
                  <a:gd name="T65" fmla="*/ 120 h 156"/>
                  <a:gd name="T66" fmla="*/ 948 w 1010"/>
                  <a:gd name="T67" fmla="*/ 114 h 156"/>
                  <a:gd name="T68" fmla="*/ 970 w 1010"/>
                  <a:gd name="T69" fmla="*/ 108 h 156"/>
                  <a:gd name="T70" fmla="*/ 986 w 1010"/>
                  <a:gd name="T71" fmla="*/ 100 h 156"/>
                  <a:gd name="T72" fmla="*/ 998 w 1010"/>
                  <a:gd name="T73" fmla="*/ 94 h 156"/>
                  <a:gd name="T74" fmla="*/ 1006 w 1010"/>
                  <a:gd name="T75" fmla="*/ 86 h 156"/>
                  <a:gd name="T76" fmla="*/ 1008 w 1010"/>
                  <a:gd name="T77" fmla="*/ 82 h 156"/>
                  <a:gd name="T78" fmla="*/ 1010 w 1010"/>
                  <a:gd name="T79" fmla="*/ 78 h 156"/>
                  <a:gd name="T80" fmla="*/ 1010 w 1010"/>
                  <a:gd name="T81" fmla="*/ 78 h 156"/>
                  <a:gd name="T82" fmla="*/ 1008 w 1010"/>
                  <a:gd name="T83" fmla="*/ 74 h 156"/>
                  <a:gd name="T84" fmla="*/ 1006 w 1010"/>
                  <a:gd name="T85" fmla="*/ 70 h 156"/>
                  <a:gd name="T86" fmla="*/ 998 w 1010"/>
                  <a:gd name="T87" fmla="*/ 62 h 156"/>
                  <a:gd name="T88" fmla="*/ 986 w 1010"/>
                  <a:gd name="T89" fmla="*/ 54 h 156"/>
                  <a:gd name="T90" fmla="*/ 970 w 1010"/>
                  <a:gd name="T91" fmla="*/ 48 h 156"/>
                  <a:gd name="T92" fmla="*/ 948 w 1010"/>
                  <a:gd name="T93" fmla="*/ 40 h 156"/>
                  <a:gd name="T94" fmla="*/ 924 w 1010"/>
                  <a:gd name="T95" fmla="*/ 34 h 156"/>
                  <a:gd name="T96" fmla="*/ 862 w 1010"/>
                  <a:gd name="T97" fmla="*/ 22 h 156"/>
                  <a:gd name="T98" fmla="*/ 788 w 1010"/>
                  <a:gd name="T99" fmla="*/ 14 h 156"/>
                  <a:gd name="T100" fmla="*/ 702 w 1010"/>
                  <a:gd name="T101" fmla="*/ 6 h 156"/>
                  <a:gd name="T102" fmla="*/ 606 w 1010"/>
                  <a:gd name="T103" fmla="*/ 2 h 156"/>
                  <a:gd name="T104" fmla="*/ 502 w 101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0" h="156">
                    <a:moveTo>
                      <a:pt x="502" y="0"/>
                    </a:moveTo>
                    <a:lnTo>
                      <a:pt x="502" y="0"/>
                    </a:lnTo>
                    <a:lnTo>
                      <a:pt x="400" y="2"/>
                    </a:lnTo>
                    <a:lnTo>
                      <a:pt x="306" y="6"/>
                    </a:lnTo>
                    <a:lnTo>
                      <a:pt x="220" y="14"/>
                    </a:lnTo>
                    <a:lnTo>
                      <a:pt x="146" y="22"/>
                    </a:lnTo>
                    <a:lnTo>
                      <a:pt x="86" y="34"/>
                    </a:lnTo>
                    <a:lnTo>
                      <a:pt x="60" y="40"/>
                    </a:lnTo>
                    <a:lnTo>
                      <a:pt x="40" y="48"/>
                    </a:lnTo>
                    <a:lnTo>
                      <a:pt x="22" y="54"/>
                    </a:lnTo>
                    <a:lnTo>
                      <a:pt x="10" y="62"/>
                    </a:lnTo>
                    <a:lnTo>
                      <a:pt x="2" y="70"/>
                    </a:lnTo>
                    <a:lnTo>
                      <a:pt x="0" y="74"/>
                    </a:lnTo>
                    <a:lnTo>
                      <a:pt x="0" y="78"/>
                    </a:lnTo>
                    <a:lnTo>
                      <a:pt x="0" y="78"/>
                    </a:lnTo>
                    <a:lnTo>
                      <a:pt x="0" y="82"/>
                    </a:lnTo>
                    <a:lnTo>
                      <a:pt x="2" y="86"/>
                    </a:lnTo>
                    <a:lnTo>
                      <a:pt x="10" y="94"/>
                    </a:lnTo>
                    <a:lnTo>
                      <a:pt x="22" y="100"/>
                    </a:lnTo>
                    <a:lnTo>
                      <a:pt x="40" y="108"/>
                    </a:lnTo>
                    <a:lnTo>
                      <a:pt x="60" y="114"/>
                    </a:lnTo>
                    <a:lnTo>
                      <a:pt x="86" y="120"/>
                    </a:lnTo>
                    <a:lnTo>
                      <a:pt x="146" y="132"/>
                    </a:lnTo>
                    <a:lnTo>
                      <a:pt x="220" y="142"/>
                    </a:lnTo>
                    <a:lnTo>
                      <a:pt x="306" y="150"/>
                    </a:lnTo>
                    <a:lnTo>
                      <a:pt x="400" y="154"/>
                    </a:lnTo>
                    <a:lnTo>
                      <a:pt x="502" y="156"/>
                    </a:lnTo>
                    <a:lnTo>
                      <a:pt x="502" y="156"/>
                    </a:lnTo>
                    <a:lnTo>
                      <a:pt x="606" y="154"/>
                    </a:lnTo>
                    <a:lnTo>
                      <a:pt x="702" y="150"/>
                    </a:lnTo>
                    <a:lnTo>
                      <a:pt x="788" y="142"/>
                    </a:lnTo>
                    <a:lnTo>
                      <a:pt x="862" y="132"/>
                    </a:lnTo>
                    <a:lnTo>
                      <a:pt x="924" y="120"/>
                    </a:lnTo>
                    <a:lnTo>
                      <a:pt x="948" y="114"/>
                    </a:lnTo>
                    <a:lnTo>
                      <a:pt x="970" y="108"/>
                    </a:lnTo>
                    <a:lnTo>
                      <a:pt x="986" y="100"/>
                    </a:lnTo>
                    <a:lnTo>
                      <a:pt x="998" y="94"/>
                    </a:lnTo>
                    <a:lnTo>
                      <a:pt x="1006" y="86"/>
                    </a:lnTo>
                    <a:lnTo>
                      <a:pt x="1008" y="82"/>
                    </a:lnTo>
                    <a:lnTo>
                      <a:pt x="1010" y="78"/>
                    </a:lnTo>
                    <a:lnTo>
                      <a:pt x="1010" y="78"/>
                    </a:lnTo>
                    <a:lnTo>
                      <a:pt x="1008" y="74"/>
                    </a:lnTo>
                    <a:lnTo>
                      <a:pt x="1006" y="70"/>
                    </a:lnTo>
                    <a:lnTo>
                      <a:pt x="998" y="62"/>
                    </a:lnTo>
                    <a:lnTo>
                      <a:pt x="986" y="54"/>
                    </a:lnTo>
                    <a:lnTo>
                      <a:pt x="970" y="48"/>
                    </a:lnTo>
                    <a:lnTo>
                      <a:pt x="948" y="40"/>
                    </a:lnTo>
                    <a:lnTo>
                      <a:pt x="924" y="34"/>
                    </a:lnTo>
                    <a:lnTo>
                      <a:pt x="862" y="22"/>
                    </a:lnTo>
                    <a:lnTo>
                      <a:pt x="788" y="14"/>
                    </a:lnTo>
                    <a:lnTo>
                      <a:pt x="702" y="6"/>
                    </a:lnTo>
                    <a:lnTo>
                      <a:pt x="606" y="2"/>
                    </a:lnTo>
                    <a:lnTo>
                      <a:pt x="5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2" name="Freeform 851"/>
              <p:cNvSpPr>
                <a:spLocks noEditPoints="1"/>
              </p:cNvSpPr>
              <p:nvPr/>
            </p:nvSpPr>
            <p:spPr bwMode="auto">
              <a:xfrm>
                <a:off x="3231" y="3614"/>
                <a:ext cx="1004" cy="156"/>
              </a:xfrm>
              <a:custGeom>
                <a:avLst/>
                <a:gdLst>
                  <a:gd name="T0" fmla="*/ 500 w 1004"/>
                  <a:gd name="T1" fmla="*/ 156 h 156"/>
                  <a:gd name="T2" fmla="*/ 306 w 1004"/>
                  <a:gd name="T3" fmla="*/ 150 h 156"/>
                  <a:gd name="T4" fmla="*/ 148 w 1004"/>
                  <a:gd name="T5" fmla="*/ 132 h 156"/>
                  <a:gd name="T6" fmla="*/ 62 w 1004"/>
                  <a:gd name="T7" fmla="*/ 114 h 156"/>
                  <a:gd name="T8" fmla="*/ 24 w 1004"/>
                  <a:gd name="T9" fmla="*/ 100 h 156"/>
                  <a:gd name="T10" fmla="*/ 6 w 1004"/>
                  <a:gd name="T11" fmla="*/ 86 h 156"/>
                  <a:gd name="T12" fmla="*/ 2 w 1004"/>
                  <a:gd name="T13" fmla="*/ 78 h 156"/>
                  <a:gd name="T14" fmla="*/ 4 w 1004"/>
                  <a:gd name="T15" fmla="*/ 74 h 156"/>
                  <a:gd name="T16" fmla="*/ 12 w 1004"/>
                  <a:gd name="T17" fmla="*/ 62 h 156"/>
                  <a:gd name="T18" fmla="*/ 42 w 1004"/>
                  <a:gd name="T19" fmla="*/ 48 h 156"/>
                  <a:gd name="T20" fmla="*/ 86 w 1004"/>
                  <a:gd name="T21" fmla="*/ 34 h 156"/>
                  <a:gd name="T22" fmla="*/ 222 w 1004"/>
                  <a:gd name="T23" fmla="*/ 14 h 156"/>
                  <a:gd name="T24" fmla="*/ 400 w 1004"/>
                  <a:gd name="T25" fmla="*/ 2 h 156"/>
                  <a:gd name="T26" fmla="*/ 500 w 1004"/>
                  <a:gd name="T27" fmla="*/ 2 h 156"/>
                  <a:gd name="T28" fmla="*/ 698 w 1004"/>
                  <a:gd name="T29" fmla="*/ 6 h 156"/>
                  <a:gd name="T30" fmla="*/ 858 w 1004"/>
                  <a:gd name="T31" fmla="*/ 22 h 156"/>
                  <a:gd name="T32" fmla="*/ 942 w 1004"/>
                  <a:gd name="T33" fmla="*/ 40 h 156"/>
                  <a:gd name="T34" fmla="*/ 980 w 1004"/>
                  <a:gd name="T35" fmla="*/ 54 h 156"/>
                  <a:gd name="T36" fmla="*/ 1000 w 1004"/>
                  <a:gd name="T37" fmla="*/ 70 h 156"/>
                  <a:gd name="T38" fmla="*/ 1002 w 1004"/>
                  <a:gd name="T39" fmla="*/ 78 h 156"/>
                  <a:gd name="T40" fmla="*/ 1002 w 1004"/>
                  <a:gd name="T41" fmla="*/ 82 h 156"/>
                  <a:gd name="T42" fmla="*/ 992 w 1004"/>
                  <a:gd name="T43" fmla="*/ 94 h 156"/>
                  <a:gd name="T44" fmla="*/ 964 w 1004"/>
                  <a:gd name="T45" fmla="*/ 108 h 156"/>
                  <a:gd name="T46" fmla="*/ 918 w 1004"/>
                  <a:gd name="T47" fmla="*/ 120 h 156"/>
                  <a:gd name="T48" fmla="*/ 782 w 1004"/>
                  <a:gd name="T49" fmla="*/ 142 h 156"/>
                  <a:gd name="T50" fmla="*/ 602 w 1004"/>
                  <a:gd name="T51" fmla="*/ 154 h 156"/>
                  <a:gd name="T52" fmla="*/ 500 w 1004"/>
                  <a:gd name="T53" fmla="*/ 0 h 156"/>
                  <a:gd name="T54" fmla="*/ 400 w 1004"/>
                  <a:gd name="T55" fmla="*/ 2 h 156"/>
                  <a:gd name="T56" fmla="*/ 220 w 1004"/>
                  <a:gd name="T57" fmla="*/ 14 h 156"/>
                  <a:gd name="T58" fmla="*/ 86 w 1004"/>
                  <a:gd name="T59" fmla="*/ 34 h 156"/>
                  <a:gd name="T60" fmla="*/ 40 w 1004"/>
                  <a:gd name="T61" fmla="*/ 48 h 156"/>
                  <a:gd name="T62" fmla="*/ 10 w 1004"/>
                  <a:gd name="T63" fmla="*/ 62 h 156"/>
                  <a:gd name="T64" fmla="*/ 2 w 1004"/>
                  <a:gd name="T65" fmla="*/ 74 h 156"/>
                  <a:gd name="T66" fmla="*/ 0 w 1004"/>
                  <a:gd name="T67" fmla="*/ 78 h 156"/>
                  <a:gd name="T68" fmla="*/ 2 w 1004"/>
                  <a:gd name="T69" fmla="*/ 86 h 156"/>
                  <a:gd name="T70" fmla="*/ 22 w 1004"/>
                  <a:gd name="T71" fmla="*/ 100 h 156"/>
                  <a:gd name="T72" fmla="*/ 60 w 1004"/>
                  <a:gd name="T73" fmla="*/ 114 h 156"/>
                  <a:gd name="T74" fmla="*/ 146 w 1004"/>
                  <a:gd name="T75" fmla="*/ 132 h 156"/>
                  <a:gd name="T76" fmla="*/ 306 w 1004"/>
                  <a:gd name="T77" fmla="*/ 150 h 156"/>
                  <a:gd name="T78" fmla="*/ 500 w 1004"/>
                  <a:gd name="T79" fmla="*/ 156 h 156"/>
                  <a:gd name="T80" fmla="*/ 604 w 1004"/>
                  <a:gd name="T81" fmla="*/ 154 h 156"/>
                  <a:gd name="T82" fmla="*/ 784 w 1004"/>
                  <a:gd name="T83" fmla="*/ 142 h 156"/>
                  <a:gd name="T84" fmla="*/ 920 w 1004"/>
                  <a:gd name="T85" fmla="*/ 120 h 156"/>
                  <a:gd name="T86" fmla="*/ 966 w 1004"/>
                  <a:gd name="T87" fmla="*/ 108 h 156"/>
                  <a:gd name="T88" fmla="*/ 994 w 1004"/>
                  <a:gd name="T89" fmla="*/ 94 h 156"/>
                  <a:gd name="T90" fmla="*/ 1004 w 1004"/>
                  <a:gd name="T91" fmla="*/ 82 h 156"/>
                  <a:gd name="T92" fmla="*/ 1004 w 1004"/>
                  <a:gd name="T93" fmla="*/ 78 h 156"/>
                  <a:gd name="T94" fmla="*/ 1002 w 1004"/>
                  <a:gd name="T95" fmla="*/ 70 h 156"/>
                  <a:gd name="T96" fmla="*/ 982 w 1004"/>
                  <a:gd name="T97" fmla="*/ 54 h 156"/>
                  <a:gd name="T98" fmla="*/ 944 w 1004"/>
                  <a:gd name="T99" fmla="*/ 40 h 156"/>
                  <a:gd name="T100" fmla="*/ 858 w 1004"/>
                  <a:gd name="T101" fmla="*/ 22 h 156"/>
                  <a:gd name="T102" fmla="*/ 698 w 1004"/>
                  <a:gd name="T103" fmla="*/ 6 h 156"/>
                  <a:gd name="T104" fmla="*/ 500 w 100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156"/>
                    </a:moveTo>
                    <a:lnTo>
                      <a:pt x="500" y="156"/>
                    </a:lnTo>
                    <a:lnTo>
                      <a:pt x="400" y="154"/>
                    </a:lnTo>
                    <a:lnTo>
                      <a:pt x="306" y="150"/>
                    </a:lnTo>
                    <a:lnTo>
                      <a:pt x="222" y="142"/>
                    </a:lnTo>
                    <a:lnTo>
                      <a:pt x="148" y="132"/>
                    </a:lnTo>
                    <a:lnTo>
                      <a:pt x="86" y="120"/>
                    </a:lnTo>
                    <a:lnTo>
                      <a:pt x="62" y="114"/>
                    </a:lnTo>
                    <a:lnTo>
                      <a:pt x="42" y="108"/>
                    </a:lnTo>
                    <a:lnTo>
                      <a:pt x="24" y="100"/>
                    </a:lnTo>
                    <a:lnTo>
                      <a:pt x="12" y="94"/>
                    </a:lnTo>
                    <a:lnTo>
                      <a:pt x="6" y="86"/>
                    </a:lnTo>
                    <a:lnTo>
                      <a:pt x="4" y="82"/>
                    </a:lnTo>
                    <a:lnTo>
                      <a:pt x="2" y="78"/>
                    </a:lnTo>
                    <a:lnTo>
                      <a:pt x="2" y="78"/>
                    </a:lnTo>
                    <a:lnTo>
                      <a:pt x="4" y="74"/>
                    </a:lnTo>
                    <a:lnTo>
                      <a:pt x="6" y="70"/>
                    </a:lnTo>
                    <a:lnTo>
                      <a:pt x="12" y="62"/>
                    </a:lnTo>
                    <a:lnTo>
                      <a:pt x="24" y="54"/>
                    </a:lnTo>
                    <a:lnTo>
                      <a:pt x="42" y="48"/>
                    </a:lnTo>
                    <a:lnTo>
                      <a:pt x="62" y="40"/>
                    </a:lnTo>
                    <a:lnTo>
                      <a:pt x="86" y="34"/>
                    </a:lnTo>
                    <a:lnTo>
                      <a:pt x="148" y="22"/>
                    </a:lnTo>
                    <a:lnTo>
                      <a:pt x="222" y="14"/>
                    </a:lnTo>
                    <a:lnTo>
                      <a:pt x="306" y="6"/>
                    </a:lnTo>
                    <a:lnTo>
                      <a:pt x="400" y="2"/>
                    </a:lnTo>
                    <a:lnTo>
                      <a:pt x="500" y="2"/>
                    </a:lnTo>
                    <a:lnTo>
                      <a:pt x="500" y="2"/>
                    </a:lnTo>
                    <a:lnTo>
                      <a:pt x="602" y="2"/>
                    </a:lnTo>
                    <a:lnTo>
                      <a:pt x="698" y="6"/>
                    </a:lnTo>
                    <a:lnTo>
                      <a:pt x="782" y="14"/>
                    </a:lnTo>
                    <a:lnTo>
                      <a:pt x="858" y="22"/>
                    </a:lnTo>
                    <a:lnTo>
                      <a:pt x="918" y="34"/>
                    </a:lnTo>
                    <a:lnTo>
                      <a:pt x="942" y="40"/>
                    </a:lnTo>
                    <a:lnTo>
                      <a:pt x="964" y="48"/>
                    </a:lnTo>
                    <a:lnTo>
                      <a:pt x="980" y="54"/>
                    </a:lnTo>
                    <a:lnTo>
                      <a:pt x="992" y="62"/>
                    </a:lnTo>
                    <a:lnTo>
                      <a:pt x="1000" y="70"/>
                    </a:lnTo>
                    <a:lnTo>
                      <a:pt x="1002" y="74"/>
                    </a:lnTo>
                    <a:lnTo>
                      <a:pt x="1002" y="78"/>
                    </a:lnTo>
                    <a:lnTo>
                      <a:pt x="1002" y="78"/>
                    </a:lnTo>
                    <a:lnTo>
                      <a:pt x="1002" y="82"/>
                    </a:lnTo>
                    <a:lnTo>
                      <a:pt x="1000" y="86"/>
                    </a:lnTo>
                    <a:lnTo>
                      <a:pt x="992" y="94"/>
                    </a:lnTo>
                    <a:lnTo>
                      <a:pt x="980" y="100"/>
                    </a:lnTo>
                    <a:lnTo>
                      <a:pt x="964" y="108"/>
                    </a:lnTo>
                    <a:lnTo>
                      <a:pt x="942" y="114"/>
                    </a:lnTo>
                    <a:lnTo>
                      <a:pt x="918" y="120"/>
                    </a:lnTo>
                    <a:lnTo>
                      <a:pt x="858" y="132"/>
                    </a:lnTo>
                    <a:lnTo>
                      <a:pt x="782" y="142"/>
                    </a:lnTo>
                    <a:lnTo>
                      <a:pt x="698" y="150"/>
                    </a:lnTo>
                    <a:lnTo>
                      <a:pt x="602" y="154"/>
                    </a:lnTo>
                    <a:lnTo>
                      <a:pt x="500" y="156"/>
                    </a:lnTo>
                    <a:close/>
                    <a:moveTo>
                      <a:pt x="500" y="0"/>
                    </a:moveTo>
                    <a:lnTo>
                      <a:pt x="500" y="0"/>
                    </a:lnTo>
                    <a:lnTo>
                      <a:pt x="400" y="2"/>
                    </a:lnTo>
                    <a:lnTo>
                      <a:pt x="306"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2"/>
                    </a:lnTo>
                    <a:lnTo>
                      <a:pt x="306" y="150"/>
                    </a:lnTo>
                    <a:lnTo>
                      <a:pt x="400" y="154"/>
                    </a:lnTo>
                    <a:lnTo>
                      <a:pt x="500" y="156"/>
                    </a:lnTo>
                    <a:lnTo>
                      <a:pt x="500" y="156"/>
                    </a:lnTo>
                    <a:lnTo>
                      <a:pt x="604" y="154"/>
                    </a:lnTo>
                    <a:lnTo>
                      <a:pt x="698" y="150"/>
                    </a:lnTo>
                    <a:lnTo>
                      <a:pt x="784" y="142"/>
                    </a:lnTo>
                    <a:lnTo>
                      <a:pt x="858" y="132"/>
                    </a:lnTo>
                    <a:lnTo>
                      <a:pt x="920" y="120"/>
                    </a:lnTo>
                    <a:lnTo>
                      <a:pt x="944" y="114"/>
                    </a:lnTo>
                    <a:lnTo>
                      <a:pt x="966" y="108"/>
                    </a:lnTo>
                    <a:lnTo>
                      <a:pt x="982" y="100"/>
                    </a:lnTo>
                    <a:lnTo>
                      <a:pt x="994" y="94"/>
                    </a:lnTo>
                    <a:lnTo>
                      <a:pt x="1002" y="86"/>
                    </a:lnTo>
                    <a:lnTo>
                      <a:pt x="1004" y="82"/>
                    </a:lnTo>
                    <a:lnTo>
                      <a:pt x="1004" y="78"/>
                    </a:lnTo>
                    <a:lnTo>
                      <a:pt x="1004" y="78"/>
                    </a:lnTo>
                    <a:lnTo>
                      <a:pt x="1004" y="74"/>
                    </a:lnTo>
                    <a:lnTo>
                      <a:pt x="1002" y="70"/>
                    </a:lnTo>
                    <a:lnTo>
                      <a:pt x="994" y="62"/>
                    </a:lnTo>
                    <a:lnTo>
                      <a:pt x="982" y="54"/>
                    </a:lnTo>
                    <a:lnTo>
                      <a:pt x="966" y="48"/>
                    </a:lnTo>
                    <a:lnTo>
                      <a:pt x="944" y="40"/>
                    </a:lnTo>
                    <a:lnTo>
                      <a:pt x="920" y="34"/>
                    </a:lnTo>
                    <a:lnTo>
                      <a:pt x="858" y="22"/>
                    </a:lnTo>
                    <a:lnTo>
                      <a:pt x="784" y="14"/>
                    </a:lnTo>
                    <a:lnTo>
                      <a:pt x="698" y="6"/>
                    </a:lnTo>
                    <a:lnTo>
                      <a:pt x="604" y="2"/>
                    </a:lnTo>
                    <a:lnTo>
                      <a:pt x="500"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3" name="Freeform 852"/>
              <p:cNvSpPr>
                <a:spLocks/>
              </p:cNvSpPr>
              <p:nvPr/>
            </p:nvSpPr>
            <p:spPr bwMode="auto">
              <a:xfrm>
                <a:off x="3233" y="3616"/>
                <a:ext cx="1000" cy="154"/>
              </a:xfrm>
              <a:custGeom>
                <a:avLst/>
                <a:gdLst>
                  <a:gd name="T0" fmla="*/ 498 w 1000"/>
                  <a:gd name="T1" fmla="*/ 154 h 154"/>
                  <a:gd name="T2" fmla="*/ 498 w 1000"/>
                  <a:gd name="T3" fmla="*/ 154 h 154"/>
                  <a:gd name="T4" fmla="*/ 398 w 1000"/>
                  <a:gd name="T5" fmla="*/ 152 h 154"/>
                  <a:gd name="T6" fmla="*/ 304 w 1000"/>
                  <a:gd name="T7" fmla="*/ 148 h 154"/>
                  <a:gd name="T8" fmla="*/ 220 w 1000"/>
                  <a:gd name="T9" fmla="*/ 140 h 154"/>
                  <a:gd name="T10" fmla="*/ 146 w 1000"/>
                  <a:gd name="T11" fmla="*/ 130 h 154"/>
                  <a:gd name="T12" fmla="*/ 84 w 1000"/>
                  <a:gd name="T13" fmla="*/ 118 h 154"/>
                  <a:gd name="T14" fmla="*/ 60 w 1000"/>
                  <a:gd name="T15" fmla="*/ 112 h 154"/>
                  <a:gd name="T16" fmla="*/ 40 w 1000"/>
                  <a:gd name="T17" fmla="*/ 106 h 154"/>
                  <a:gd name="T18" fmla="*/ 22 w 1000"/>
                  <a:gd name="T19" fmla="*/ 98 h 154"/>
                  <a:gd name="T20" fmla="*/ 10 w 1000"/>
                  <a:gd name="T21" fmla="*/ 92 h 154"/>
                  <a:gd name="T22" fmla="*/ 4 w 1000"/>
                  <a:gd name="T23" fmla="*/ 84 h 154"/>
                  <a:gd name="T24" fmla="*/ 2 w 1000"/>
                  <a:gd name="T25" fmla="*/ 80 h 154"/>
                  <a:gd name="T26" fmla="*/ 0 w 1000"/>
                  <a:gd name="T27" fmla="*/ 76 h 154"/>
                  <a:gd name="T28" fmla="*/ 0 w 1000"/>
                  <a:gd name="T29" fmla="*/ 76 h 154"/>
                  <a:gd name="T30" fmla="*/ 2 w 1000"/>
                  <a:gd name="T31" fmla="*/ 72 h 154"/>
                  <a:gd name="T32" fmla="*/ 4 w 1000"/>
                  <a:gd name="T33" fmla="*/ 68 h 154"/>
                  <a:gd name="T34" fmla="*/ 10 w 1000"/>
                  <a:gd name="T35" fmla="*/ 60 h 154"/>
                  <a:gd name="T36" fmla="*/ 22 w 1000"/>
                  <a:gd name="T37" fmla="*/ 52 h 154"/>
                  <a:gd name="T38" fmla="*/ 40 w 1000"/>
                  <a:gd name="T39" fmla="*/ 46 h 154"/>
                  <a:gd name="T40" fmla="*/ 60 w 1000"/>
                  <a:gd name="T41" fmla="*/ 38 h 154"/>
                  <a:gd name="T42" fmla="*/ 84 w 1000"/>
                  <a:gd name="T43" fmla="*/ 32 h 154"/>
                  <a:gd name="T44" fmla="*/ 146 w 1000"/>
                  <a:gd name="T45" fmla="*/ 20 h 154"/>
                  <a:gd name="T46" fmla="*/ 220 w 1000"/>
                  <a:gd name="T47" fmla="*/ 12 h 154"/>
                  <a:gd name="T48" fmla="*/ 304 w 1000"/>
                  <a:gd name="T49" fmla="*/ 4 h 154"/>
                  <a:gd name="T50" fmla="*/ 398 w 1000"/>
                  <a:gd name="T51" fmla="*/ 0 h 154"/>
                  <a:gd name="T52" fmla="*/ 498 w 1000"/>
                  <a:gd name="T53" fmla="*/ 0 h 154"/>
                  <a:gd name="T54" fmla="*/ 498 w 1000"/>
                  <a:gd name="T55" fmla="*/ 0 h 154"/>
                  <a:gd name="T56" fmla="*/ 600 w 1000"/>
                  <a:gd name="T57" fmla="*/ 0 h 154"/>
                  <a:gd name="T58" fmla="*/ 696 w 1000"/>
                  <a:gd name="T59" fmla="*/ 4 h 154"/>
                  <a:gd name="T60" fmla="*/ 780 w 1000"/>
                  <a:gd name="T61" fmla="*/ 12 h 154"/>
                  <a:gd name="T62" fmla="*/ 856 w 1000"/>
                  <a:gd name="T63" fmla="*/ 20 h 154"/>
                  <a:gd name="T64" fmla="*/ 916 w 1000"/>
                  <a:gd name="T65" fmla="*/ 32 h 154"/>
                  <a:gd name="T66" fmla="*/ 940 w 1000"/>
                  <a:gd name="T67" fmla="*/ 38 h 154"/>
                  <a:gd name="T68" fmla="*/ 962 w 1000"/>
                  <a:gd name="T69" fmla="*/ 46 h 154"/>
                  <a:gd name="T70" fmla="*/ 978 w 1000"/>
                  <a:gd name="T71" fmla="*/ 52 h 154"/>
                  <a:gd name="T72" fmla="*/ 990 w 1000"/>
                  <a:gd name="T73" fmla="*/ 60 h 154"/>
                  <a:gd name="T74" fmla="*/ 998 w 1000"/>
                  <a:gd name="T75" fmla="*/ 68 h 154"/>
                  <a:gd name="T76" fmla="*/ 1000 w 1000"/>
                  <a:gd name="T77" fmla="*/ 72 h 154"/>
                  <a:gd name="T78" fmla="*/ 1000 w 1000"/>
                  <a:gd name="T79" fmla="*/ 76 h 154"/>
                  <a:gd name="T80" fmla="*/ 1000 w 1000"/>
                  <a:gd name="T81" fmla="*/ 76 h 154"/>
                  <a:gd name="T82" fmla="*/ 1000 w 1000"/>
                  <a:gd name="T83" fmla="*/ 80 h 154"/>
                  <a:gd name="T84" fmla="*/ 998 w 1000"/>
                  <a:gd name="T85" fmla="*/ 84 h 154"/>
                  <a:gd name="T86" fmla="*/ 990 w 1000"/>
                  <a:gd name="T87" fmla="*/ 92 h 154"/>
                  <a:gd name="T88" fmla="*/ 978 w 1000"/>
                  <a:gd name="T89" fmla="*/ 98 h 154"/>
                  <a:gd name="T90" fmla="*/ 962 w 1000"/>
                  <a:gd name="T91" fmla="*/ 106 h 154"/>
                  <a:gd name="T92" fmla="*/ 940 w 1000"/>
                  <a:gd name="T93" fmla="*/ 112 h 154"/>
                  <a:gd name="T94" fmla="*/ 916 w 1000"/>
                  <a:gd name="T95" fmla="*/ 118 h 154"/>
                  <a:gd name="T96" fmla="*/ 856 w 1000"/>
                  <a:gd name="T97" fmla="*/ 130 h 154"/>
                  <a:gd name="T98" fmla="*/ 780 w 1000"/>
                  <a:gd name="T99" fmla="*/ 140 h 154"/>
                  <a:gd name="T100" fmla="*/ 696 w 1000"/>
                  <a:gd name="T101" fmla="*/ 148 h 154"/>
                  <a:gd name="T102" fmla="*/ 600 w 1000"/>
                  <a:gd name="T103" fmla="*/ 152 h 154"/>
                  <a:gd name="T104" fmla="*/ 498 w 100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154"/>
                    </a:moveTo>
                    <a:lnTo>
                      <a:pt x="498" y="154"/>
                    </a:lnTo>
                    <a:lnTo>
                      <a:pt x="398" y="152"/>
                    </a:lnTo>
                    <a:lnTo>
                      <a:pt x="304" y="148"/>
                    </a:lnTo>
                    <a:lnTo>
                      <a:pt x="220" y="140"/>
                    </a:lnTo>
                    <a:lnTo>
                      <a:pt x="146" y="130"/>
                    </a:lnTo>
                    <a:lnTo>
                      <a:pt x="84" y="118"/>
                    </a:lnTo>
                    <a:lnTo>
                      <a:pt x="60" y="112"/>
                    </a:lnTo>
                    <a:lnTo>
                      <a:pt x="40" y="106"/>
                    </a:lnTo>
                    <a:lnTo>
                      <a:pt x="22" y="98"/>
                    </a:lnTo>
                    <a:lnTo>
                      <a:pt x="10" y="92"/>
                    </a:lnTo>
                    <a:lnTo>
                      <a:pt x="4" y="84"/>
                    </a:lnTo>
                    <a:lnTo>
                      <a:pt x="2" y="80"/>
                    </a:lnTo>
                    <a:lnTo>
                      <a:pt x="0" y="76"/>
                    </a:lnTo>
                    <a:lnTo>
                      <a:pt x="0" y="76"/>
                    </a:lnTo>
                    <a:lnTo>
                      <a:pt x="2" y="72"/>
                    </a:lnTo>
                    <a:lnTo>
                      <a:pt x="4" y="68"/>
                    </a:lnTo>
                    <a:lnTo>
                      <a:pt x="10" y="60"/>
                    </a:lnTo>
                    <a:lnTo>
                      <a:pt x="22" y="52"/>
                    </a:lnTo>
                    <a:lnTo>
                      <a:pt x="40" y="46"/>
                    </a:lnTo>
                    <a:lnTo>
                      <a:pt x="60" y="38"/>
                    </a:lnTo>
                    <a:lnTo>
                      <a:pt x="84" y="32"/>
                    </a:lnTo>
                    <a:lnTo>
                      <a:pt x="146" y="20"/>
                    </a:lnTo>
                    <a:lnTo>
                      <a:pt x="220" y="12"/>
                    </a:lnTo>
                    <a:lnTo>
                      <a:pt x="304" y="4"/>
                    </a:lnTo>
                    <a:lnTo>
                      <a:pt x="398" y="0"/>
                    </a:lnTo>
                    <a:lnTo>
                      <a:pt x="498" y="0"/>
                    </a:lnTo>
                    <a:lnTo>
                      <a:pt x="498" y="0"/>
                    </a:lnTo>
                    <a:lnTo>
                      <a:pt x="600" y="0"/>
                    </a:lnTo>
                    <a:lnTo>
                      <a:pt x="696" y="4"/>
                    </a:lnTo>
                    <a:lnTo>
                      <a:pt x="780" y="12"/>
                    </a:lnTo>
                    <a:lnTo>
                      <a:pt x="856" y="20"/>
                    </a:lnTo>
                    <a:lnTo>
                      <a:pt x="916" y="32"/>
                    </a:lnTo>
                    <a:lnTo>
                      <a:pt x="940" y="38"/>
                    </a:lnTo>
                    <a:lnTo>
                      <a:pt x="962" y="46"/>
                    </a:lnTo>
                    <a:lnTo>
                      <a:pt x="978" y="52"/>
                    </a:lnTo>
                    <a:lnTo>
                      <a:pt x="990" y="60"/>
                    </a:lnTo>
                    <a:lnTo>
                      <a:pt x="998" y="68"/>
                    </a:lnTo>
                    <a:lnTo>
                      <a:pt x="1000" y="72"/>
                    </a:lnTo>
                    <a:lnTo>
                      <a:pt x="1000" y="76"/>
                    </a:lnTo>
                    <a:lnTo>
                      <a:pt x="1000" y="76"/>
                    </a:lnTo>
                    <a:lnTo>
                      <a:pt x="1000" y="80"/>
                    </a:lnTo>
                    <a:lnTo>
                      <a:pt x="998" y="84"/>
                    </a:lnTo>
                    <a:lnTo>
                      <a:pt x="990" y="92"/>
                    </a:lnTo>
                    <a:lnTo>
                      <a:pt x="978" y="98"/>
                    </a:lnTo>
                    <a:lnTo>
                      <a:pt x="962" y="106"/>
                    </a:lnTo>
                    <a:lnTo>
                      <a:pt x="940" y="112"/>
                    </a:lnTo>
                    <a:lnTo>
                      <a:pt x="916" y="118"/>
                    </a:lnTo>
                    <a:lnTo>
                      <a:pt x="856" y="130"/>
                    </a:lnTo>
                    <a:lnTo>
                      <a:pt x="780" y="140"/>
                    </a:lnTo>
                    <a:lnTo>
                      <a:pt x="696" y="148"/>
                    </a:lnTo>
                    <a:lnTo>
                      <a:pt x="600" y="152"/>
                    </a:lnTo>
                    <a:lnTo>
                      <a:pt x="49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4" name="Freeform 853"/>
              <p:cNvSpPr>
                <a:spLocks/>
              </p:cNvSpPr>
              <p:nvPr/>
            </p:nvSpPr>
            <p:spPr bwMode="auto">
              <a:xfrm>
                <a:off x="3231" y="3614"/>
                <a:ext cx="1004" cy="156"/>
              </a:xfrm>
              <a:custGeom>
                <a:avLst/>
                <a:gdLst>
                  <a:gd name="T0" fmla="*/ 500 w 1004"/>
                  <a:gd name="T1" fmla="*/ 0 h 156"/>
                  <a:gd name="T2" fmla="*/ 500 w 1004"/>
                  <a:gd name="T3" fmla="*/ 0 h 156"/>
                  <a:gd name="T4" fmla="*/ 400 w 1004"/>
                  <a:gd name="T5" fmla="*/ 2 h 156"/>
                  <a:gd name="T6" fmla="*/ 306 w 1004"/>
                  <a:gd name="T7" fmla="*/ 6 h 156"/>
                  <a:gd name="T8" fmla="*/ 220 w 1004"/>
                  <a:gd name="T9" fmla="*/ 14 h 156"/>
                  <a:gd name="T10" fmla="*/ 146 w 1004"/>
                  <a:gd name="T11" fmla="*/ 22 h 156"/>
                  <a:gd name="T12" fmla="*/ 86 w 1004"/>
                  <a:gd name="T13" fmla="*/ 34 h 156"/>
                  <a:gd name="T14" fmla="*/ 60 w 1004"/>
                  <a:gd name="T15" fmla="*/ 40 h 156"/>
                  <a:gd name="T16" fmla="*/ 40 w 1004"/>
                  <a:gd name="T17" fmla="*/ 48 h 156"/>
                  <a:gd name="T18" fmla="*/ 22 w 1004"/>
                  <a:gd name="T19" fmla="*/ 54 h 156"/>
                  <a:gd name="T20" fmla="*/ 10 w 1004"/>
                  <a:gd name="T21" fmla="*/ 62 h 156"/>
                  <a:gd name="T22" fmla="*/ 2 w 1004"/>
                  <a:gd name="T23" fmla="*/ 70 h 156"/>
                  <a:gd name="T24" fmla="*/ 2 w 1004"/>
                  <a:gd name="T25" fmla="*/ 74 h 156"/>
                  <a:gd name="T26" fmla="*/ 0 w 1004"/>
                  <a:gd name="T27" fmla="*/ 78 h 156"/>
                  <a:gd name="T28" fmla="*/ 0 w 1004"/>
                  <a:gd name="T29" fmla="*/ 78 h 156"/>
                  <a:gd name="T30" fmla="*/ 2 w 1004"/>
                  <a:gd name="T31" fmla="*/ 82 h 156"/>
                  <a:gd name="T32" fmla="*/ 2 w 1004"/>
                  <a:gd name="T33" fmla="*/ 86 h 156"/>
                  <a:gd name="T34" fmla="*/ 10 w 1004"/>
                  <a:gd name="T35" fmla="*/ 94 h 156"/>
                  <a:gd name="T36" fmla="*/ 22 w 1004"/>
                  <a:gd name="T37" fmla="*/ 100 h 156"/>
                  <a:gd name="T38" fmla="*/ 40 w 1004"/>
                  <a:gd name="T39" fmla="*/ 108 h 156"/>
                  <a:gd name="T40" fmla="*/ 60 w 1004"/>
                  <a:gd name="T41" fmla="*/ 114 h 156"/>
                  <a:gd name="T42" fmla="*/ 86 w 1004"/>
                  <a:gd name="T43" fmla="*/ 120 h 156"/>
                  <a:gd name="T44" fmla="*/ 146 w 1004"/>
                  <a:gd name="T45" fmla="*/ 132 h 156"/>
                  <a:gd name="T46" fmla="*/ 220 w 1004"/>
                  <a:gd name="T47" fmla="*/ 142 h 156"/>
                  <a:gd name="T48" fmla="*/ 306 w 1004"/>
                  <a:gd name="T49" fmla="*/ 150 h 156"/>
                  <a:gd name="T50" fmla="*/ 400 w 1004"/>
                  <a:gd name="T51" fmla="*/ 154 h 156"/>
                  <a:gd name="T52" fmla="*/ 500 w 1004"/>
                  <a:gd name="T53" fmla="*/ 156 h 156"/>
                  <a:gd name="T54" fmla="*/ 500 w 1004"/>
                  <a:gd name="T55" fmla="*/ 156 h 156"/>
                  <a:gd name="T56" fmla="*/ 604 w 1004"/>
                  <a:gd name="T57" fmla="*/ 154 h 156"/>
                  <a:gd name="T58" fmla="*/ 698 w 1004"/>
                  <a:gd name="T59" fmla="*/ 150 h 156"/>
                  <a:gd name="T60" fmla="*/ 784 w 1004"/>
                  <a:gd name="T61" fmla="*/ 142 h 156"/>
                  <a:gd name="T62" fmla="*/ 858 w 1004"/>
                  <a:gd name="T63" fmla="*/ 132 h 156"/>
                  <a:gd name="T64" fmla="*/ 920 w 1004"/>
                  <a:gd name="T65" fmla="*/ 120 h 156"/>
                  <a:gd name="T66" fmla="*/ 944 w 1004"/>
                  <a:gd name="T67" fmla="*/ 114 h 156"/>
                  <a:gd name="T68" fmla="*/ 966 w 1004"/>
                  <a:gd name="T69" fmla="*/ 108 h 156"/>
                  <a:gd name="T70" fmla="*/ 982 w 1004"/>
                  <a:gd name="T71" fmla="*/ 100 h 156"/>
                  <a:gd name="T72" fmla="*/ 994 w 1004"/>
                  <a:gd name="T73" fmla="*/ 94 h 156"/>
                  <a:gd name="T74" fmla="*/ 1002 w 1004"/>
                  <a:gd name="T75" fmla="*/ 86 h 156"/>
                  <a:gd name="T76" fmla="*/ 1004 w 1004"/>
                  <a:gd name="T77" fmla="*/ 82 h 156"/>
                  <a:gd name="T78" fmla="*/ 1004 w 1004"/>
                  <a:gd name="T79" fmla="*/ 78 h 156"/>
                  <a:gd name="T80" fmla="*/ 1004 w 1004"/>
                  <a:gd name="T81" fmla="*/ 78 h 156"/>
                  <a:gd name="T82" fmla="*/ 1004 w 1004"/>
                  <a:gd name="T83" fmla="*/ 74 h 156"/>
                  <a:gd name="T84" fmla="*/ 1002 w 1004"/>
                  <a:gd name="T85" fmla="*/ 70 h 156"/>
                  <a:gd name="T86" fmla="*/ 994 w 1004"/>
                  <a:gd name="T87" fmla="*/ 62 h 156"/>
                  <a:gd name="T88" fmla="*/ 982 w 1004"/>
                  <a:gd name="T89" fmla="*/ 54 h 156"/>
                  <a:gd name="T90" fmla="*/ 966 w 1004"/>
                  <a:gd name="T91" fmla="*/ 48 h 156"/>
                  <a:gd name="T92" fmla="*/ 944 w 1004"/>
                  <a:gd name="T93" fmla="*/ 40 h 156"/>
                  <a:gd name="T94" fmla="*/ 920 w 1004"/>
                  <a:gd name="T95" fmla="*/ 34 h 156"/>
                  <a:gd name="T96" fmla="*/ 858 w 1004"/>
                  <a:gd name="T97" fmla="*/ 22 h 156"/>
                  <a:gd name="T98" fmla="*/ 784 w 1004"/>
                  <a:gd name="T99" fmla="*/ 14 h 156"/>
                  <a:gd name="T100" fmla="*/ 698 w 1004"/>
                  <a:gd name="T101" fmla="*/ 6 h 156"/>
                  <a:gd name="T102" fmla="*/ 604 w 1004"/>
                  <a:gd name="T103" fmla="*/ 2 h 156"/>
                  <a:gd name="T104" fmla="*/ 500 w 1004"/>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6">
                    <a:moveTo>
                      <a:pt x="500" y="0"/>
                    </a:moveTo>
                    <a:lnTo>
                      <a:pt x="500" y="0"/>
                    </a:lnTo>
                    <a:lnTo>
                      <a:pt x="400" y="2"/>
                    </a:lnTo>
                    <a:lnTo>
                      <a:pt x="306" y="6"/>
                    </a:lnTo>
                    <a:lnTo>
                      <a:pt x="220" y="14"/>
                    </a:lnTo>
                    <a:lnTo>
                      <a:pt x="146" y="22"/>
                    </a:lnTo>
                    <a:lnTo>
                      <a:pt x="86" y="34"/>
                    </a:lnTo>
                    <a:lnTo>
                      <a:pt x="60" y="40"/>
                    </a:lnTo>
                    <a:lnTo>
                      <a:pt x="40" y="48"/>
                    </a:lnTo>
                    <a:lnTo>
                      <a:pt x="22" y="54"/>
                    </a:lnTo>
                    <a:lnTo>
                      <a:pt x="10" y="62"/>
                    </a:lnTo>
                    <a:lnTo>
                      <a:pt x="2" y="70"/>
                    </a:lnTo>
                    <a:lnTo>
                      <a:pt x="2" y="74"/>
                    </a:lnTo>
                    <a:lnTo>
                      <a:pt x="0" y="78"/>
                    </a:lnTo>
                    <a:lnTo>
                      <a:pt x="0" y="78"/>
                    </a:lnTo>
                    <a:lnTo>
                      <a:pt x="2" y="82"/>
                    </a:lnTo>
                    <a:lnTo>
                      <a:pt x="2" y="86"/>
                    </a:lnTo>
                    <a:lnTo>
                      <a:pt x="10" y="94"/>
                    </a:lnTo>
                    <a:lnTo>
                      <a:pt x="22" y="100"/>
                    </a:lnTo>
                    <a:lnTo>
                      <a:pt x="40" y="108"/>
                    </a:lnTo>
                    <a:lnTo>
                      <a:pt x="60" y="114"/>
                    </a:lnTo>
                    <a:lnTo>
                      <a:pt x="86" y="120"/>
                    </a:lnTo>
                    <a:lnTo>
                      <a:pt x="146" y="132"/>
                    </a:lnTo>
                    <a:lnTo>
                      <a:pt x="220" y="142"/>
                    </a:lnTo>
                    <a:lnTo>
                      <a:pt x="306" y="150"/>
                    </a:lnTo>
                    <a:lnTo>
                      <a:pt x="400" y="154"/>
                    </a:lnTo>
                    <a:lnTo>
                      <a:pt x="500" y="156"/>
                    </a:lnTo>
                    <a:lnTo>
                      <a:pt x="500" y="156"/>
                    </a:lnTo>
                    <a:lnTo>
                      <a:pt x="604" y="154"/>
                    </a:lnTo>
                    <a:lnTo>
                      <a:pt x="698" y="150"/>
                    </a:lnTo>
                    <a:lnTo>
                      <a:pt x="784" y="142"/>
                    </a:lnTo>
                    <a:lnTo>
                      <a:pt x="858" y="132"/>
                    </a:lnTo>
                    <a:lnTo>
                      <a:pt x="920" y="120"/>
                    </a:lnTo>
                    <a:lnTo>
                      <a:pt x="944" y="114"/>
                    </a:lnTo>
                    <a:lnTo>
                      <a:pt x="966" y="108"/>
                    </a:lnTo>
                    <a:lnTo>
                      <a:pt x="982" y="100"/>
                    </a:lnTo>
                    <a:lnTo>
                      <a:pt x="994" y="94"/>
                    </a:lnTo>
                    <a:lnTo>
                      <a:pt x="1002" y="86"/>
                    </a:lnTo>
                    <a:lnTo>
                      <a:pt x="1004" y="82"/>
                    </a:lnTo>
                    <a:lnTo>
                      <a:pt x="1004" y="78"/>
                    </a:lnTo>
                    <a:lnTo>
                      <a:pt x="1004" y="78"/>
                    </a:lnTo>
                    <a:lnTo>
                      <a:pt x="1004" y="74"/>
                    </a:lnTo>
                    <a:lnTo>
                      <a:pt x="1002" y="70"/>
                    </a:lnTo>
                    <a:lnTo>
                      <a:pt x="994" y="62"/>
                    </a:lnTo>
                    <a:lnTo>
                      <a:pt x="982" y="54"/>
                    </a:lnTo>
                    <a:lnTo>
                      <a:pt x="966" y="48"/>
                    </a:lnTo>
                    <a:lnTo>
                      <a:pt x="944" y="40"/>
                    </a:lnTo>
                    <a:lnTo>
                      <a:pt x="920" y="34"/>
                    </a:lnTo>
                    <a:lnTo>
                      <a:pt x="858" y="22"/>
                    </a:lnTo>
                    <a:lnTo>
                      <a:pt x="784" y="14"/>
                    </a:lnTo>
                    <a:lnTo>
                      <a:pt x="698" y="6"/>
                    </a:lnTo>
                    <a:lnTo>
                      <a:pt x="604" y="2"/>
                    </a:lnTo>
                    <a:lnTo>
                      <a:pt x="5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5" name="Freeform 854"/>
              <p:cNvSpPr>
                <a:spLocks noEditPoints="1"/>
              </p:cNvSpPr>
              <p:nvPr/>
            </p:nvSpPr>
            <p:spPr bwMode="auto">
              <a:xfrm>
                <a:off x="3233" y="3616"/>
                <a:ext cx="1000" cy="154"/>
              </a:xfrm>
              <a:custGeom>
                <a:avLst/>
                <a:gdLst>
                  <a:gd name="T0" fmla="*/ 498 w 1000"/>
                  <a:gd name="T1" fmla="*/ 154 h 154"/>
                  <a:gd name="T2" fmla="*/ 304 w 1000"/>
                  <a:gd name="T3" fmla="*/ 148 h 154"/>
                  <a:gd name="T4" fmla="*/ 148 w 1000"/>
                  <a:gd name="T5" fmla="*/ 130 h 154"/>
                  <a:gd name="T6" fmla="*/ 62 w 1000"/>
                  <a:gd name="T7" fmla="*/ 112 h 154"/>
                  <a:gd name="T8" fmla="*/ 24 w 1000"/>
                  <a:gd name="T9" fmla="*/ 98 h 154"/>
                  <a:gd name="T10" fmla="*/ 6 w 1000"/>
                  <a:gd name="T11" fmla="*/ 84 h 154"/>
                  <a:gd name="T12" fmla="*/ 2 w 1000"/>
                  <a:gd name="T13" fmla="*/ 76 h 154"/>
                  <a:gd name="T14" fmla="*/ 4 w 1000"/>
                  <a:gd name="T15" fmla="*/ 72 h 154"/>
                  <a:gd name="T16" fmla="*/ 12 w 1000"/>
                  <a:gd name="T17" fmla="*/ 60 h 154"/>
                  <a:gd name="T18" fmla="*/ 42 w 1000"/>
                  <a:gd name="T19" fmla="*/ 46 h 154"/>
                  <a:gd name="T20" fmla="*/ 86 w 1000"/>
                  <a:gd name="T21" fmla="*/ 32 h 154"/>
                  <a:gd name="T22" fmla="*/ 220 w 1000"/>
                  <a:gd name="T23" fmla="*/ 12 h 154"/>
                  <a:gd name="T24" fmla="*/ 398 w 1000"/>
                  <a:gd name="T25" fmla="*/ 0 h 154"/>
                  <a:gd name="T26" fmla="*/ 498 w 1000"/>
                  <a:gd name="T27" fmla="*/ 0 h 154"/>
                  <a:gd name="T28" fmla="*/ 694 w 1000"/>
                  <a:gd name="T29" fmla="*/ 6 h 154"/>
                  <a:gd name="T30" fmla="*/ 854 w 1000"/>
                  <a:gd name="T31" fmla="*/ 22 h 154"/>
                  <a:gd name="T32" fmla="*/ 940 w 1000"/>
                  <a:gd name="T33" fmla="*/ 38 h 154"/>
                  <a:gd name="T34" fmla="*/ 976 w 1000"/>
                  <a:gd name="T35" fmla="*/ 52 h 154"/>
                  <a:gd name="T36" fmla="*/ 996 w 1000"/>
                  <a:gd name="T37" fmla="*/ 68 h 154"/>
                  <a:gd name="T38" fmla="*/ 998 w 1000"/>
                  <a:gd name="T39" fmla="*/ 76 h 154"/>
                  <a:gd name="T40" fmla="*/ 998 w 1000"/>
                  <a:gd name="T41" fmla="*/ 80 h 154"/>
                  <a:gd name="T42" fmla="*/ 988 w 1000"/>
                  <a:gd name="T43" fmla="*/ 92 h 154"/>
                  <a:gd name="T44" fmla="*/ 960 w 1000"/>
                  <a:gd name="T45" fmla="*/ 106 h 154"/>
                  <a:gd name="T46" fmla="*/ 914 w 1000"/>
                  <a:gd name="T47" fmla="*/ 118 h 154"/>
                  <a:gd name="T48" fmla="*/ 780 w 1000"/>
                  <a:gd name="T49" fmla="*/ 140 h 154"/>
                  <a:gd name="T50" fmla="*/ 600 w 1000"/>
                  <a:gd name="T51" fmla="*/ 152 h 154"/>
                  <a:gd name="T52" fmla="*/ 498 w 1000"/>
                  <a:gd name="T53" fmla="*/ 0 h 154"/>
                  <a:gd name="T54" fmla="*/ 398 w 1000"/>
                  <a:gd name="T55" fmla="*/ 0 h 154"/>
                  <a:gd name="T56" fmla="*/ 220 w 1000"/>
                  <a:gd name="T57" fmla="*/ 12 h 154"/>
                  <a:gd name="T58" fmla="*/ 84 w 1000"/>
                  <a:gd name="T59" fmla="*/ 32 h 154"/>
                  <a:gd name="T60" fmla="*/ 40 w 1000"/>
                  <a:gd name="T61" fmla="*/ 46 h 154"/>
                  <a:gd name="T62" fmla="*/ 10 w 1000"/>
                  <a:gd name="T63" fmla="*/ 60 h 154"/>
                  <a:gd name="T64" fmla="*/ 2 w 1000"/>
                  <a:gd name="T65" fmla="*/ 72 h 154"/>
                  <a:gd name="T66" fmla="*/ 0 w 1000"/>
                  <a:gd name="T67" fmla="*/ 76 h 154"/>
                  <a:gd name="T68" fmla="*/ 4 w 1000"/>
                  <a:gd name="T69" fmla="*/ 84 h 154"/>
                  <a:gd name="T70" fmla="*/ 22 w 1000"/>
                  <a:gd name="T71" fmla="*/ 98 h 154"/>
                  <a:gd name="T72" fmla="*/ 60 w 1000"/>
                  <a:gd name="T73" fmla="*/ 112 h 154"/>
                  <a:gd name="T74" fmla="*/ 146 w 1000"/>
                  <a:gd name="T75" fmla="*/ 130 h 154"/>
                  <a:gd name="T76" fmla="*/ 304 w 1000"/>
                  <a:gd name="T77" fmla="*/ 148 h 154"/>
                  <a:gd name="T78" fmla="*/ 498 w 1000"/>
                  <a:gd name="T79" fmla="*/ 154 h 154"/>
                  <a:gd name="T80" fmla="*/ 600 w 1000"/>
                  <a:gd name="T81" fmla="*/ 152 h 154"/>
                  <a:gd name="T82" fmla="*/ 780 w 1000"/>
                  <a:gd name="T83" fmla="*/ 140 h 154"/>
                  <a:gd name="T84" fmla="*/ 916 w 1000"/>
                  <a:gd name="T85" fmla="*/ 118 h 154"/>
                  <a:gd name="T86" fmla="*/ 962 w 1000"/>
                  <a:gd name="T87" fmla="*/ 106 h 154"/>
                  <a:gd name="T88" fmla="*/ 990 w 1000"/>
                  <a:gd name="T89" fmla="*/ 92 h 154"/>
                  <a:gd name="T90" fmla="*/ 1000 w 1000"/>
                  <a:gd name="T91" fmla="*/ 80 h 154"/>
                  <a:gd name="T92" fmla="*/ 1000 w 1000"/>
                  <a:gd name="T93" fmla="*/ 76 h 154"/>
                  <a:gd name="T94" fmla="*/ 998 w 1000"/>
                  <a:gd name="T95" fmla="*/ 68 h 154"/>
                  <a:gd name="T96" fmla="*/ 978 w 1000"/>
                  <a:gd name="T97" fmla="*/ 52 h 154"/>
                  <a:gd name="T98" fmla="*/ 940 w 1000"/>
                  <a:gd name="T99" fmla="*/ 38 h 154"/>
                  <a:gd name="T100" fmla="*/ 856 w 1000"/>
                  <a:gd name="T101" fmla="*/ 20 h 154"/>
                  <a:gd name="T102" fmla="*/ 696 w 1000"/>
                  <a:gd name="T103" fmla="*/ 4 h 154"/>
                  <a:gd name="T104" fmla="*/ 498 w 100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154"/>
                    </a:moveTo>
                    <a:lnTo>
                      <a:pt x="498" y="154"/>
                    </a:lnTo>
                    <a:lnTo>
                      <a:pt x="398" y="152"/>
                    </a:lnTo>
                    <a:lnTo>
                      <a:pt x="304" y="148"/>
                    </a:lnTo>
                    <a:lnTo>
                      <a:pt x="220" y="140"/>
                    </a:lnTo>
                    <a:lnTo>
                      <a:pt x="148" y="130"/>
                    </a:lnTo>
                    <a:lnTo>
                      <a:pt x="86" y="118"/>
                    </a:lnTo>
                    <a:lnTo>
                      <a:pt x="62" y="112"/>
                    </a:lnTo>
                    <a:lnTo>
                      <a:pt x="42" y="106"/>
                    </a:lnTo>
                    <a:lnTo>
                      <a:pt x="24" y="98"/>
                    </a:lnTo>
                    <a:lnTo>
                      <a:pt x="12" y="92"/>
                    </a:lnTo>
                    <a:lnTo>
                      <a:pt x="6" y="84"/>
                    </a:lnTo>
                    <a:lnTo>
                      <a:pt x="4" y="80"/>
                    </a:lnTo>
                    <a:lnTo>
                      <a:pt x="2" y="76"/>
                    </a:lnTo>
                    <a:lnTo>
                      <a:pt x="2" y="76"/>
                    </a:lnTo>
                    <a:lnTo>
                      <a:pt x="4" y="72"/>
                    </a:lnTo>
                    <a:lnTo>
                      <a:pt x="6" y="68"/>
                    </a:lnTo>
                    <a:lnTo>
                      <a:pt x="12" y="60"/>
                    </a:lnTo>
                    <a:lnTo>
                      <a:pt x="24" y="52"/>
                    </a:lnTo>
                    <a:lnTo>
                      <a:pt x="42" y="46"/>
                    </a:lnTo>
                    <a:lnTo>
                      <a:pt x="62" y="38"/>
                    </a:lnTo>
                    <a:lnTo>
                      <a:pt x="86" y="32"/>
                    </a:lnTo>
                    <a:lnTo>
                      <a:pt x="148" y="22"/>
                    </a:lnTo>
                    <a:lnTo>
                      <a:pt x="220" y="12"/>
                    </a:lnTo>
                    <a:lnTo>
                      <a:pt x="304" y="6"/>
                    </a:lnTo>
                    <a:lnTo>
                      <a:pt x="398" y="0"/>
                    </a:lnTo>
                    <a:lnTo>
                      <a:pt x="498" y="0"/>
                    </a:lnTo>
                    <a:lnTo>
                      <a:pt x="498" y="0"/>
                    </a:lnTo>
                    <a:lnTo>
                      <a:pt x="600" y="0"/>
                    </a:lnTo>
                    <a:lnTo>
                      <a:pt x="694" y="6"/>
                    </a:lnTo>
                    <a:lnTo>
                      <a:pt x="780" y="12"/>
                    </a:lnTo>
                    <a:lnTo>
                      <a:pt x="854" y="22"/>
                    </a:lnTo>
                    <a:lnTo>
                      <a:pt x="914" y="32"/>
                    </a:lnTo>
                    <a:lnTo>
                      <a:pt x="940" y="38"/>
                    </a:lnTo>
                    <a:lnTo>
                      <a:pt x="960" y="46"/>
                    </a:lnTo>
                    <a:lnTo>
                      <a:pt x="976" y="52"/>
                    </a:lnTo>
                    <a:lnTo>
                      <a:pt x="988" y="60"/>
                    </a:lnTo>
                    <a:lnTo>
                      <a:pt x="996" y="68"/>
                    </a:lnTo>
                    <a:lnTo>
                      <a:pt x="998" y="72"/>
                    </a:lnTo>
                    <a:lnTo>
                      <a:pt x="998" y="76"/>
                    </a:lnTo>
                    <a:lnTo>
                      <a:pt x="998" y="76"/>
                    </a:lnTo>
                    <a:lnTo>
                      <a:pt x="998" y="80"/>
                    </a:lnTo>
                    <a:lnTo>
                      <a:pt x="996" y="84"/>
                    </a:lnTo>
                    <a:lnTo>
                      <a:pt x="988" y="92"/>
                    </a:lnTo>
                    <a:lnTo>
                      <a:pt x="976" y="98"/>
                    </a:lnTo>
                    <a:lnTo>
                      <a:pt x="960" y="106"/>
                    </a:lnTo>
                    <a:lnTo>
                      <a:pt x="940" y="112"/>
                    </a:lnTo>
                    <a:lnTo>
                      <a:pt x="914" y="118"/>
                    </a:lnTo>
                    <a:lnTo>
                      <a:pt x="854" y="130"/>
                    </a:lnTo>
                    <a:lnTo>
                      <a:pt x="780" y="140"/>
                    </a:lnTo>
                    <a:lnTo>
                      <a:pt x="694" y="148"/>
                    </a:lnTo>
                    <a:lnTo>
                      <a:pt x="600" y="152"/>
                    </a:lnTo>
                    <a:lnTo>
                      <a:pt x="498" y="154"/>
                    </a:lnTo>
                    <a:close/>
                    <a:moveTo>
                      <a:pt x="498" y="0"/>
                    </a:moveTo>
                    <a:lnTo>
                      <a:pt x="498" y="0"/>
                    </a:lnTo>
                    <a:lnTo>
                      <a:pt x="398" y="0"/>
                    </a:lnTo>
                    <a:lnTo>
                      <a:pt x="304" y="4"/>
                    </a:lnTo>
                    <a:lnTo>
                      <a:pt x="220" y="12"/>
                    </a:lnTo>
                    <a:lnTo>
                      <a:pt x="146" y="20"/>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20" y="140"/>
                    </a:lnTo>
                    <a:lnTo>
                      <a:pt x="304" y="148"/>
                    </a:lnTo>
                    <a:lnTo>
                      <a:pt x="398" y="152"/>
                    </a:lnTo>
                    <a:lnTo>
                      <a:pt x="498" y="154"/>
                    </a:lnTo>
                    <a:lnTo>
                      <a:pt x="498" y="154"/>
                    </a:lnTo>
                    <a:lnTo>
                      <a:pt x="600" y="152"/>
                    </a:lnTo>
                    <a:lnTo>
                      <a:pt x="696" y="148"/>
                    </a:lnTo>
                    <a:lnTo>
                      <a:pt x="780" y="140"/>
                    </a:lnTo>
                    <a:lnTo>
                      <a:pt x="856" y="130"/>
                    </a:lnTo>
                    <a:lnTo>
                      <a:pt x="916" y="118"/>
                    </a:lnTo>
                    <a:lnTo>
                      <a:pt x="940" y="112"/>
                    </a:lnTo>
                    <a:lnTo>
                      <a:pt x="962" y="106"/>
                    </a:lnTo>
                    <a:lnTo>
                      <a:pt x="978" y="98"/>
                    </a:lnTo>
                    <a:lnTo>
                      <a:pt x="990" y="92"/>
                    </a:lnTo>
                    <a:lnTo>
                      <a:pt x="998" y="84"/>
                    </a:lnTo>
                    <a:lnTo>
                      <a:pt x="1000" y="80"/>
                    </a:lnTo>
                    <a:lnTo>
                      <a:pt x="1000" y="76"/>
                    </a:lnTo>
                    <a:lnTo>
                      <a:pt x="1000" y="76"/>
                    </a:lnTo>
                    <a:lnTo>
                      <a:pt x="1000" y="72"/>
                    </a:lnTo>
                    <a:lnTo>
                      <a:pt x="998" y="68"/>
                    </a:lnTo>
                    <a:lnTo>
                      <a:pt x="990" y="60"/>
                    </a:lnTo>
                    <a:lnTo>
                      <a:pt x="978" y="52"/>
                    </a:lnTo>
                    <a:lnTo>
                      <a:pt x="962" y="46"/>
                    </a:lnTo>
                    <a:lnTo>
                      <a:pt x="940" y="38"/>
                    </a:lnTo>
                    <a:lnTo>
                      <a:pt x="916" y="32"/>
                    </a:lnTo>
                    <a:lnTo>
                      <a:pt x="856" y="20"/>
                    </a:lnTo>
                    <a:lnTo>
                      <a:pt x="780" y="12"/>
                    </a:lnTo>
                    <a:lnTo>
                      <a:pt x="696" y="4"/>
                    </a:lnTo>
                    <a:lnTo>
                      <a:pt x="600" y="0"/>
                    </a:lnTo>
                    <a:lnTo>
                      <a:pt x="498"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6" name="Freeform 855"/>
              <p:cNvSpPr>
                <a:spLocks/>
              </p:cNvSpPr>
              <p:nvPr/>
            </p:nvSpPr>
            <p:spPr bwMode="auto">
              <a:xfrm>
                <a:off x="3235" y="3616"/>
                <a:ext cx="996" cy="154"/>
              </a:xfrm>
              <a:custGeom>
                <a:avLst/>
                <a:gdLst>
                  <a:gd name="T0" fmla="*/ 496 w 996"/>
                  <a:gd name="T1" fmla="*/ 154 h 154"/>
                  <a:gd name="T2" fmla="*/ 496 w 996"/>
                  <a:gd name="T3" fmla="*/ 154 h 154"/>
                  <a:gd name="T4" fmla="*/ 396 w 996"/>
                  <a:gd name="T5" fmla="*/ 152 h 154"/>
                  <a:gd name="T6" fmla="*/ 302 w 996"/>
                  <a:gd name="T7" fmla="*/ 148 h 154"/>
                  <a:gd name="T8" fmla="*/ 218 w 996"/>
                  <a:gd name="T9" fmla="*/ 140 h 154"/>
                  <a:gd name="T10" fmla="*/ 146 w 996"/>
                  <a:gd name="T11" fmla="*/ 130 h 154"/>
                  <a:gd name="T12" fmla="*/ 84 w 996"/>
                  <a:gd name="T13" fmla="*/ 118 h 154"/>
                  <a:gd name="T14" fmla="*/ 60 w 996"/>
                  <a:gd name="T15" fmla="*/ 112 h 154"/>
                  <a:gd name="T16" fmla="*/ 40 w 996"/>
                  <a:gd name="T17" fmla="*/ 106 h 154"/>
                  <a:gd name="T18" fmla="*/ 22 w 996"/>
                  <a:gd name="T19" fmla="*/ 98 h 154"/>
                  <a:gd name="T20" fmla="*/ 10 w 996"/>
                  <a:gd name="T21" fmla="*/ 92 h 154"/>
                  <a:gd name="T22" fmla="*/ 4 w 996"/>
                  <a:gd name="T23" fmla="*/ 84 h 154"/>
                  <a:gd name="T24" fmla="*/ 2 w 996"/>
                  <a:gd name="T25" fmla="*/ 80 h 154"/>
                  <a:gd name="T26" fmla="*/ 0 w 996"/>
                  <a:gd name="T27" fmla="*/ 76 h 154"/>
                  <a:gd name="T28" fmla="*/ 0 w 996"/>
                  <a:gd name="T29" fmla="*/ 76 h 154"/>
                  <a:gd name="T30" fmla="*/ 2 w 996"/>
                  <a:gd name="T31" fmla="*/ 72 h 154"/>
                  <a:gd name="T32" fmla="*/ 4 w 996"/>
                  <a:gd name="T33" fmla="*/ 68 h 154"/>
                  <a:gd name="T34" fmla="*/ 10 w 996"/>
                  <a:gd name="T35" fmla="*/ 60 h 154"/>
                  <a:gd name="T36" fmla="*/ 22 w 996"/>
                  <a:gd name="T37" fmla="*/ 52 h 154"/>
                  <a:gd name="T38" fmla="*/ 40 w 996"/>
                  <a:gd name="T39" fmla="*/ 46 h 154"/>
                  <a:gd name="T40" fmla="*/ 60 w 996"/>
                  <a:gd name="T41" fmla="*/ 38 h 154"/>
                  <a:gd name="T42" fmla="*/ 84 w 996"/>
                  <a:gd name="T43" fmla="*/ 32 h 154"/>
                  <a:gd name="T44" fmla="*/ 146 w 996"/>
                  <a:gd name="T45" fmla="*/ 22 h 154"/>
                  <a:gd name="T46" fmla="*/ 218 w 996"/>
                  <a:gd name="T47" fmla="*/ 12 h 154"/>
                  <a:gd name="T48" fmla="*/ 302 w 996"/>
                  <a:gd name="T49" fmla="*/ 6 h 154"/>
                  <a:gd name="T50" fmla="*/ 396 w 996"/>
                  <a:gd name="T51" fmla="*/ 0 h 154"/>
                  <a:gd name="T52" fmla="*/ 496 w 996"/>
                  <a:gd name="T53" fmla="*/ 0 h 154"/>
                  <a:gd name="T54" fmla="*/ 496 w 996"/>
                  <a:gd name="T55" fmla="*/ 0 h 154"/>
                  <a:gd name="T56" fmla="*/ 598 w 996"/>
                  <a:gd name="T57" fmla="*/ 0 h 154"/>
                  <a:gd name="T58" fmla="*/ 692 w 996"/>
                  <a:gd name="T59" fmla="*/ 6 h 154"/>
                  <a:gd name="T60" fmla="*/ 778 w 996"/>
                  <a:gd name="T61" fmla="*/ 12 h 154"/>
                  <a:gd name="T62" fmla="*/ 852 w 996"/>
                  <a:gd name="T63" fmla="*/ 22 h 154"/>
                  <a:gd name="T64" fmla="*/ 912 w 996"/>
                  <a:gd name="T65" fmla="*/ 32 h 154"/>
                  <a:gd name="T66" fmla="*/ 938 w 996"/>
                  <a:gd name="T67" fmla="*/ 38 h 154"/>
                  <a:gd name="T68" fmla="*/ 958 w 996"/>
                  <a:gd name="T69" fmla="*/ 46 h 154"/>
                  <a:gd name="T70" fmla="*/ 974 w 996"/>
                  <a:gd name="T71" fmla="*/ 52 h 154"/>
                  <a:gd name="T72" fmla="*/ 986 w 996"/>
                  <a:gd name="T73" fmla="*/ 60 h 154"/>
                  <a:gd name="T74" fmla="*/ 994 w 996"/>
                  <a:gd name="T75" fmla="*/ 68 h 154"/>
                  <a:gd name="T76" fmla="*/ 996 w 996"/>
                  <a:gd name="T77" fmla="*/ 72 h 154"/>
                  <a:gd name="T78" fmla="*/ 996 w 996"/>
                  <a:gd name="T79" fmla="*/ 76 h 154"/>
                  <a:gd name="T80" fmla="*/ 996 w 996"/>
                  <a:gd name="T81" fmla="*/ 76 h 154"/>
                  <a:gd name="T82" fmla="*/ 996 w 996"/>
                  <a:gd name="T83" fmla="*/ 80 h 154"/>
                  <a:gd name="T84" fmla="*/ 994 w 996"/>
                  <a:gd name="T85" fmla="*/ 84 h 154"/>
                  <a:gd name="T86" fmla="*/ 986 w 996"/>
                  <a:gd name="T87" fmla="*/ 92 h 154"/>
                  <a:gd name="T88" fmla="*/ 974 w 996"/>
                  <a:gd name="T89" fmla="*/ 98 h 154"/>
                  <a:gd name="T90" fmla="*/ 958 w 996"/>
                  <a:gd name="T91" fmla="*/ 106 h 154"/>
                  <a:gd name="T92" fmla="*/ 938 w 996"/>
                  <a:gd name="T93" fmla="*/ 112 h 154"/>
                  <a:gd name="T94" fmla="*/ 912 w 996"/>
                  <a:gd name="T95" fmla="*/ 118 h 154"/>
                  <a:gd name="T96" fmla="*/ 852 w 996"/>
                  <a:gd name="T97" fmla="*/ 130 h 154"/>
                  <a:gd name="T98" fmla="*/ 778 w 996"/>
                  <a:gd name="T99" fmla="*/ 140 h 154"/>
                  <a:gd name="T100" fmla="*/ 692 w 996"/>
                  <a:gd name="T101" fmla="*/ 148 h 154"/>
                  <a:gd name="T102" fmla="*/ 598 w 996"/>
                  <a:gd name="T103" fmla="*/ 152 h 154"/>
                  <a:gd name="T104" fmla="*/ 496 w 99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154"/>
                    </a:moveTo>
                    <a:lnTo>
                      <a:pt x="496" y="154"/>
                    </a:lnTo>
                    <a:lnTo>
                      <a:pt x="396" y="152"/>
                    </a:lnTo>
                    <a:lnTo>
                      <a:pt x="302" y="148"/>
                    </a:lnTo>
                    <a:lnTo>
                      <a:pt x="218" y="140"/>
                    </a:lnTo>
                    <a:lnTo>
                      <a:pt x="146" y="130"/>
                    </a:lnTo>
                    <a:lnTo>
                      <a:pt x="84" y="118"/>
                    </a:lnTo>
                    <a:lnTo>
                      <a:pt x="60" y="112"/>
                    </a:lnTo>
                    <a:lnTo>
                      <a:pt x="40" y="106"/>
                    </a:lnTo>
                    <a:lnTo>
                      <a:pt x="22" y="98"/>
                    </a:lnTo>
                    <a:lnTo>
                      <a:pt x="10" y="92"/>
                    </a:lnTo>
                    <a:lnTo>
                      <a:pt x="4" y="84"/>
                    </a:lnTo>
                    <a:lnTo>
                      <a:pt x="2" y="80"/>
                    </a:lnTo>
                    <a:lnTo>
                      <a:pt x="0" y="76"/>
                    </a:lnTo>
                    <a:lnTo>
                      <a:pt x="0" y="76"/>
                    </a:lnTo>
                    <a:lnTo>
                      <a:pt x="2" y="72"/>
                    </a:lnTo>
                    <a:lnTo>
                      <a:pt x="4" y="68"/>
                    </a:lnTo>
                    <a:lnTo>
                      <a:pt x="10" y="60"/>
                    </a:lnTo>
                    <a:lnTo>
                      <a:pt x="22" y="52"/>
                    </a:lnTo>
                    <a:lnTo>
                      <a:pt x="40" y="46"/>
                    </a:lnTo>
                    <a:lnTo>
                      <a:pt x="60" y="38"/>
                    </a:lnTo>
                    <a:lnTo>
                      <a:pt x="84" y="32"/>
                    </a:lnTo>
                    <a:lnTo>
                      <a:pt x="146" y="22"/>
                    </a:lnTo>
                    <a:lnTo>
                      <a:pt x="218" y="12"/>
                    </a:lnTo>
                    <a:lnTo>
                      <a:pt x="302" y="6"/>
                    </a:lnTo>
                    <a:lnTo>
                      <a:pt x="396" y="0"/>
                    </a:lnTo>
                    <a:lnTo>
                      <a:pt x="496" y="0"/>
                    </a:lnTo>
                    <a:lnTo>
                      <a:pt x="496" y="0"/>
                    </a:lnTo>
                    <a:lnTo>
                      <a:pt x="598" y="0"/>
                    </a:lnTo>
                    <a:lnTo>
                      <a:pt x="692" y="6"/>
                    </a:lnTo>
                    <a:lnTo>
                      <a:pt x="778" y="12"/>
                    </a:lnTo>
                    <a:lnTo>
                      <a:pt x="852" y="22"/>
                    </a:lnTo>
                    <a:lnTo>
                      <a:pt x="912" y="32"/>
                    </a:lnTo>
                    <a:lnTo>
                      <a:pt x="938" y="38"/>
                    </a:lnTo>
                    <a:lnTo>
                      <a:pt x="958" y="46"/>
                    </a:lnTo>
                    <a:lnTo>
                      <a:pt x="974" y="52"/>
                    </a:lnTo>
                    <a:lnTo>
                      <a:pt x="986" y="60"/>
                    </a:lnTo>
                    <a:lnTo>
                      <a:pt x="994" y="68"/>
                    </a:lnTo>
                    <a:lnTo>
                      <a:pt x="996" y="72"/>
                    </a:lnTo>
                    <a:lnTo>
                      <a:pt x="996" y="76"/>
                    </a:lnTo>
                    <a:lnTo>
                      <a:pt x="996" y="76"/>
                    </a:lnTo>
                    <a:lnTo>
                      <a:pt x="996" y="80"/>
                    </a:lnTo>
                    <a:lnTo>
                      <a:pt x="994" y="84"/>
                    </a:lnTo>
                    <a:lnTo>
                      <a:pt x="986" y="92"/>
                    </a:lnTo>
                    <a:lnTo>
                      <a:pt x="974" y="98"/>
                    </a:lnTo>
                    <a:lnTo>
                      <a:pt x="958" y="106"/>
                    </a:lnTo>
                    <a:lnTo>
                      <a:pt x="938" y="112"/>
                    </a:lnTo>
                    <a:lnTo>
                      <a:pt x="912" y="118"/>
                    </a:lnTo>
                    <a:lnTo>
                      <a:pt x="852" y="130"/>
                    </a:lnTo>
                    <a:lnTo>
                      <a:pt x="778" y="140"/>
                    </a:lnTo>
                    <a:lnTo>
                      <a:pt x="692" y="148"/>
                    </a:lnTo>
                    <a:lnTo>
                      <a:pt x="598" y="152"/>
                    </a:lnTo>
                    <a:lnTo>
                      <a:pt x="496"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7" name="Freeform 856"/>
              <p:cNvSpPr>
                <a:spLocks/>
              </p:cNvSpPr>
              <p:nvPr/>
            </p:nvSpPr>
            <p:spPr bwMode="auto">
              <a:xfrm>
                <a:off x="3233" y="3616"/>
                <a:ext cx="1000" cy="154"/>
              </a:xfrm>
              <a:custGeom>
                <a:avLst/>
                <a:gdLst>
                  <a:gd name="T0" fmla="*/ 498 w 1000"/>
                  <a:gd name="T1" fmla="*/ 0 h 154"/>
                  <a:gd name="T2" fmla="*/ 498 w 1000"/>
                  <a:gd name="T3" fmla="*/ 0 h 154"/>
                  <a:gd name="T4" fmla="*/ 398 w 1000"/>
                  <a:gd name="T5" fmla="*/ 0 h 154"/>
                  <a:gd name="T6" fmla="*/ 304 w 1000"/>
                  <a:gd name="T7" fmla="*/ 4 h 154"/>
                  <a:gd name="T8" fmla="*/ 220 w 1000"/>
                  <a:gd name="T9" fmla="*/ 12 h 154"/>
                  <a:gd name="T10" fmla="*/ 146 w 1000"/>
                  <a:gd name="T11" fmla="*/ 20 h 154"/>
                  <a:gd name="T12" fmla="*/ 84 w 1000"/>
                  <a:gd name="T13" fmla="*/ 32 h 154"/>
                  <a:gd name="T14" fmla="*/ 60 w 1000"/>
                  <a:gd name="T15" fmla="*/ 38 h 154"/>
                  <a:gd name="T16" fmla="*/ 40 w 1000"/>
                  <a:gd name="T17" fmla="*/ 46 h 154"/>
                  <a:gd name="T18" fmla="*/ 22 w 1000"/>
                  <a:gd name="T19" fmla="*/ 52 h 154"/>
                  <a:gd name="T20" fmla="*/ 10 w 1000"/>
                  <a:gd name="T21" fmla="*/ 60 h 154"/>
                  <a:gd name="T22" fmla="*/ 4 w 1000"/>
                  <a:gd name="T23" fmla="*/ 68 h 154"/>
                  <a:gd name="T24" fmla="*/ 2 w 1000"/>
                  <a:gd name="T25" fmla="*/ 72 h 154"/>
                  <a:gd name="T26" fmla="*/ 0 w 1000"/>
                  <a:gd name="T27" fmla="*/ 76 h 154"/>
                  <a:gd name="T28" fmla="*/ 0 w 1000"/>
                  <a:gd name="T29" fmla="*/ 76 h 154"/>
                  <a:gd name="T30" fmla="*/ 2 w 1000"/>
                  <a:gd name="T31" fmla="*/ 80 h 154"/>
                  <a:gd name="T32" fmla="*/ 4 w 1000"/>
                  <a:gd name="T33" fmla="*/ 84 h 154"/>
                  <a:gd name="T34" fmla="*/ 10 w 1000"/>
                  <a:gd name="T35" fmla="*/ 92 h 154"/>
                  <a:gd name="T36" fmla="*/ 22 w 1000"/>
                  <a:gd name="T37" fmla="*/ 98 h 154"/>
                  <a:gd name="T38" fmla="*/ 40 w 1000"/>
                  <a:gd name="T39" fmla="*/ 106 h 154"/>
                  <a:gd name="T40" fmla="*/ 60 w 1000"/>
                  <a:gd name="T41" fmla="*/ 112 h 154"/>
                  <a:gd name="T42" fmla="*/ 84 w 1000"/>
                  <a:gd name="T43" fmla="*/ 118 h 154"/>
                  <a:gd name="T44" fmla="*/ 146 w 1000"/>
                  <a:gd name="T45" fmla="*/ 130 h 154"/>
                  <a:gd name="T46" fmla="*/ 220 w 1000"/>
                  <a:gd name="T47" fmla="*/ 140 h 154"/>
                  <a:gd name="T48" fmla="*/ 304 w 1000"/>
                  <a:gd name="T49" fmla="*/ 148 h 154"/>
                  <a:gd name="T50" fmla="*/ 398 w 1000"/>
                  <a:gd name="T51" fmla="*/ 152 h 154"/>
                  <a:gd name="T52" fmla="*/ 498 w 1000"/>
                  <a:gd name="T53" fmla="*/ 154 h 154"/>
                  <a:gd name="T54" fmla="*/ 498 w 1000"/>
                  <a:gd name="T55" fmla="*/ 154 h 154"/>
                  <a:gd name="T56" fmla="*/ 600 w 1000"/>
                  <a:gd name="T57" fmla="*/ 152 h 154"/>
                  <a:gd name="T58" fmla="*/ 696 w 1000"/>
                  <a:gd name="T59" fmla="*/ 148 h 154"/>
                  <a:gd name="T60" fmla="*/ 780 w 1000"/>
                  <a:gd name="T61" fmla="*/ 140 h 154"/>
                  <a:gd name="T62" fmla="*/ 856 w 1000"/>
                  <a:gd name="T63" fmla="*/ 130 h 154"/>
                  <a:gd name="T64" fmla="*/ 916 w 1000"/>
                  <a:gd name="T65" fmla="*/ 118 h 154"/>
                  <a:gd name="T66" fmla="*/ 940 w 1000"/>
                  <a:gd name="T67" fmla="*/ 112 h 154"/>
                  <a:gd name="T68" fmla="*/ 962 w 1000"/>
                  <a:gd name="T69" fmla="*/ 106 h 154"/>
                  <a:gd name="T70" fmla="*/ 978 w 1000"/>
                  <a:gd name="T71" fmla="*/ 98 h 154"/>
                  <a:gd name="T72" fmla="*/ 990 w 1000"/>
                  <a:gd name="T73" fmla="*/ 92 h 154"/>
                  <a:gd name="T74" fmla="*/ 998 w 1000"/>
                  <a:gd name="T75" fmla="*/ 84 h 154"/>
                  <a:gd name="T76" fmla="*/ 1000 w 1000"/>
                  <a:gd name="T77" fmla="*/ 80 h 154"/>
                  <a:gd name="T78" fmla="*/ 1000 w 1000"/>
                  <a:gd name="T79" fmla="*/ 76 h 154"/>
                  <a:gd name="T80" fmla="*/ 1000 w 1000"/>
                  <a:gd name="T81" fmla="*/ 76 h 154"/>
                  <a:gd name="T82" fmla="*/ 1000 w 1000"/>
                  <a:gd name="T83" fmla="*/ 72 h 154"/>
                  <a:gd name="T84" fmla="*/ 998 w 1000"/>
                  <a:gd name="T85" fmla="*/ 68 h 154"/>
                  <a:gd name="T86" fmla="*/ 990 w 1000"/>
                  <a:gd name="T87" fmla="*/ 60 h 154"/>
                  <a:gd name="T88" fmla="*/ 978 w 1000"/>
                  <a:gd name="T89" fmla="*/ 52 h 154"/>
                  <a:gd name="T90" fmla="*/ 962 w 1000"/>
                  <a:gd name="T91" fmla="*/ 46 h 154"/>
                  <a:gd name="T92" fmla="*/ 940 w 1000"/>
                  <a:gd name="T93" fmla="*/ 38 h 154"/>
                  <a:gd name="T94" fmla="*/ 916 w 1000"/>
                  <a:gd name="T95" fmla="*/ 32 h 154"/>
                  <a:gd name="T96" fmla="*/ 856 w 1000"/>
                  <a:gd name="T97" fmla="*/ 20 h 154"/>
                  <a:gd name="T98" fmla="*/ 780 w 1000"/>
                  <a:gd name="T99" fmla="*/ 12 h 154"/>
                  <a:gd name="T100" fmla="*/ 696 w 1000"/>
                  <a:gd name="T101" fmla="*/ 4 h 154"/>
                  <a:gd name="T102" fmla="*/ 600 w 1000"/>
                  <a:gd name="T103" fmla="*/ 0 h 154"/>
                  <a:gd name="T104" fmla="*/ 498 w 100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4">
                    <a:moveTo>
                      <a:pt x="498" y="0"/>
                    </a:moveTo>
                    <a:lnTo>
                      <a:pt x="498" y="0"/>
                    </a:lnTo>
                    <a:lnTo>
                      <a:pt x="398" y="0"/>
                    </a:lnTo>
                    <a:lnTo>
                      <a:pt x="304" y="4"/>
                    </a:lnTo>
                    <a:lnTo>
                      <a:pt x="220" y="12"/>
                    </a:lnTo>
                    <a:lnTo>
                      <a:pt x="146" y="20"/>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20" y="140"/>
                    </a:lnTo>
                    <a:lnTo>
                      <a:pt x="304" y="148"/>
                    </a:lnTo>
                    <a:lnTo>
                      <a:pt x="398" y="152"/>
                    </a:lnTo>
                    <a:lnTo>
                      <a:pt x="498" y="154"/>
                    </a:lnTo>
                    <a:lnTo>
                      <a:pt x="498" y="154"/>
                    </a:lnTo>
                    <a:lnTo>
                      <a:pt x="600" y="152"/>
                    </a:lnTo>
                    <a:lnTo>
                      <a:pt x="696" y="148"/>
                    </a:lnTo>
                    <a:lnTo>
                      <a:pt x="780" y="140"/>
                    </a:lnTo>
                    <a:lnTo>
                      <a:pt x="856" y="130"/>
                    </a:lnTo>
                    <a:lnTo>
                      <a:pt x="916" y="118"/>
                    </a:lnTo>
                    <a:lnTo>
                      <a:pt x="940" y="112"/>
                    </a:lnTo>
                    <a:lnTo>
                      <a:pt x="962" y="106"/>
                    </a:lnTo>
                    <a:lnTo>
                      <a:pt x="978" y="98"/>
                    </a:lnTo>
                    <a:lnTo>
                      <a:pt x="990" y="92"/>
                    </a:lnTo>
                    <a:lnTo>
                      <a:pt x="998" y="84"/>
                    </a:lnTo>
                    <a:lnTo>
                      <a:pt x="1000" y="80"/>
                    </a:lnTo>
                    <a:lnTo>
                      <a:pt x="1000" y="76"/>
                    </a:lnTo>
                    <a:lnTo>
                      <a:pt x="1000" y="76"/>
                    </a:lnTo>
                    <a:lnTo>
                      <a:pt x="1000" y="72"/>
                    </a:lnTo>
                    <a:lnTo>
                      <a:pt x="998" y="68"/>
                    </a:lnTo>
                    <a:lnTo>
                      <a:pt x="990" y="60"/>
                    </a:lnTo>
                    <a:lnTo>
                      <a:pt x="978" y="52"/>
                    </a:lnTo>
                    <a:lnTo>
                      <a:pt x="962" y="46"/>
                    </a:lnTo>
                    <a:lnTo>
                      <a:pt x="940" y="38"/>
                    </a:lnTo>
                    <a:lnTo>
                      <a:pt x="916" y="32"/>
                    </a:lnTo>
                    <a:lnTo>
                      <a:pt x="856" y="20"/>
                    </a:lnTo>
                    <a:lnTo>
                      <a:pt x="780" y="12"/>
                    </a:lnTo>
                    <a:lnTo>
                      <a:pt x="696" y="4"/>
                    </a:lnTo>
                    <a:lnTo>
                      <a:pt x="600" y="0"/>
                    </a:lnTo>
                    <a:lnTo>
                      <a:pt x="4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8" name="Freeform 857"/>
              <p:cNvSpPr>
                <a:spLocks noEditPoints="1"/>
              </p:cNvSpPr>
              <p:nvPr/>
            </p:nvSpPr>
            <p:spPr bwMode="auto">
              <a:xfrm>
                <a:off x="3235" y="3616"/>
                <a:ext cx="996" cy="154"/>
              </a:xfrm>
              <a:custGeom>
                <a:avLst/>
                <a:gdLst>
                  <a:gd name="T0" fmla="*/ 496 w 996"/>
                  <a:gd name="T1" fmla="*/ 154 h 154"/>
                  <a:gd name="T2" fmla="*/ 304 w 996"/>
                  <a:gd name="T3" fmla="*/ 146 h 154"/>
                  <a:gd name="T4" fmla="*/ 146 w 996"/>
                  <a:gd name="T5" fmla="*/ 130 h 154"/>
                  <a:gd name="T6" fmla="*/ 62 w 996"/>
                  <a:gd name="T7" fmla="*/ 112 h 154"/>
                  <a:gd name="T8" fmla="*/ 24 w 996"/>
                  <a:gd name="T9" fmla="*/ 98 h 154"/>
                  <a:gd name="T10" fmla="*/ 6 w 996"/>
                  <a:gd name="T11" fmla="*/ 84 h 154"/>
                  <a:gd name="T12" fmla="*/ 2 w 996"/>
                  <a:gd name="T13" fmla="*/ 76 h 154"/>
                  <a:gd name="T14" fmla="*/ 4 w 996"/>
                  <a:gd name="T15" fmla="*/ 72 h 154"/>
                  <a:gd name="T16" fmla="*/ 12 w 996"/>
                  <a:gd name="T17" fmla="*/ 60 h 154"/>
                  <a:gd name="T18" fmla="*/ 42 w 996"/>
                  <a:gd name="T19" fmla="*/ 46 h 154"/>
                  <a:gd name="T20" fmla="*/ 86 w 996"/>
                  <a:gd name="T21" fmla="*/ 32 h 154"/>
                  <a:gd name="T22" fmla="*/ 220 w 996"/>
                  <a:gd name="T23" fmla="*/ 12 h 154"/>
                  <a:gd name="T24" fmla="*/ 396 w 996"/>
                  <a:gd name="T25" fmla="*/ 2 h 154"/>
                  <a:gd name="T26" fmla="*/ 496 w 996"/>
                  <a:gd name="T27" fmla="*/ 0 h 154"/>
                  <a:gd name="T28" fmla="*/ 692 w 996"/>
                  <a:gd name="T29" fmla="*/ 6 h 154"/>
                  <a:gd name="T30" fmla="*/ 850 w 996"/>
                  <a:gd name="T31" fmla="*/ 22 h 154"/>
                  <a:gd name="T32" fmla="*/ 936 w 996"/>
                  <a:gd name="T33" fmla="*/ 38 h 154"/>
                  <a:gd name="T34" fmla="*/ 972 w 996"/>
                  <a:gd name="T35" fmla="*/ 52 h 154"/>
                  <a:gd name="T36" fmla="*/ 992 w 996"/>
                  <a:gd name="T37" fmla="*/ 68 h 154"/>
                  <a:gd name="T38" fmla="*/ 994 w 996"/>
                  <a:gd name="T39" fmla="*/ 76 h 154"/>
                  <a:gd name="T40" fmla="*/ 994 w 996"/>
                  <a:gd name="T41" fmla="*/ 80 h 154"/>
                  <a:gd name="T42" fmla="*/ 984 w 996"/>
                  <a:gd name="T43" fmla="*/ 90 h 154"/>
                  <a:gd name="T44" fmla="*/ 956 w 996"/>
                  <a:gd name="T45" fmla="*/ 106 h 154"/>
                  <a:gd name="T46" fmla="*/ 910 w 996"/>
                  <a:gd name="T47" fmla="*/ 118 h 154"/>
                  <a:gd name="T48" fmla="*/ 776 w 996"/>
                  <a:gd name="T49" fmla="*/ 140 h 154"/>
                  <a:gd name="T50" fmla="*/ 598 w 996"/>
                  <a:gd name="T51" fmla="*/ 152 h 154"/>
                  <a:gd name="T52" fmla="*/ 496 w 996"/>
                  <a:gd name="T53" fmla="*/ 0 h 154"/>
                  <a:gd name="T54" fmla="*/ 396 w 996"/>
                  <a:gd name="T55" fmla="*/ 0 h 154"/>
                  <a:gd name="T56" fmla="*/ 218 w 996"/>
                  <a:gd name="T57" fmla="*/ 12 h 154"/>
                  <a:gd name="T58" fmla="*/ 84 w 996"/>
                  <a:gd name="T59" fmla="*/ 32 h 154"/>
                  <a:gd name="T60" fmla="*/ 40 w 996"/>
                  <a:gd name="T61" fmla="*/ 46 h 154"/>
                  <a:gd name="T62" fmla="*/ 10 w 996"/>
                  <a:gd name="T63" fmla="*/ 60 h 154"/>
                  <a:gd name="T64" fmla="*/ 2 w 996"/>
                  <a:gd name="T65" fmla="*/ 72 h 154"/>
                  <a:gd name="T66" fmla="*/ 0 w 996"/>
                  <a:gd name="T67" fmla="*/ 76 h 154"/>
                  <a:gd name="T68" fmla="*/ 4 w 996"/>
                  <a:gd name="T69" fmla="*/ 84 h 154"/>
                  <a:gd name="T70" fmla="*/ 22 w 996"/>
                  <a:gd name="T71" fmla="*/ 98 h 154"/>
                  <a:gd name="T72" fmla="*/ 60 w 996"/>
                  <a:gd name="T73" fmla="*/ 112 h 154"/>
                  <a:gd name="T74" fmla="*/ 146 w 996"/>
                  <a:gd name="T75" fmla="*/ 130 h 154"/>
                  <a:gd name="T76" fmla="*/ 302 w 996"/>
                  <a:gd name="T77" fmla="*/ 148 h 154"/>
                  <a:gd name="T78" fmla="*/ 496 w 996"/>
                  <a:gd name="T79" fmla="*/ 154 h 154"/>
                  <a:gd name="T80" fmla="*/ 598 w 996"/>
                  <a:gd name="T81" fmla="*/ 152 h 154"/>
                  <a:gd name="T82" fmla="*/ 778 w 996"/>
                  <a:gd name="T83" fmla="*/ 140 h 154"/>
                  <a:gd name="T84" fmla="*/ 912 w 996"/>
                  <a:gd name="T85" fmla="*/ 118 h 154"/>
                  <a:gd name="T86" fmla="*/ 958 w 996"/>
                  <a:gd name="T87" fmla="*/ 106 h 154"/>
                  <a:gd name="T88" fmla="*/ 986 w 996"/>
                  <a:gd name="T89" fmla="*/ 92 h 154"/>
                  <a:gd name="T90" fmla="*/ 996 w 996"/>
                  <a:gd name="T91" fmla="*/ 80 h 154"/>
                  <a:gd name="T92" fmla="*/ 996 w 996"/>
                  <a:gd name="T93" fmla="*/ 76 h 154"/>
                  <a:gd name="T94" fmla="*/ 994 w 996"/>
                  <a:gd name="T95" fmla="*/ 68 h 154"/>
                  <a:gd name="T96" fmla="*/ 974 w 996"/>
                  <a:gd name="T97" fmla="*/ 52 h 154"/>
                  <a:gd name="T98" fmla="*/ 938 w 996"/>
                  <a:gd name="T99" fmla="*/ 38 h 154"/>
                  <a:gd name="T100" fmla="*/ 852 w 996"/>
                  <a:gd name="T101" fmla="*/ 22 h 154"/>
                  <a:gd name="T102" fmla="*/ 692 w 996"/>
                  <a:gd name="T103" fmla="*/ 6 h 154"/>
                  <a:gd name="T104" fmla="*/ 496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154"/>
                    </a:moveTo>
                    <a:lnTo>
                      <a:pt x="496" y="154"/>
                    </a:lnTo>
                    <a:lnTo>
                      <a:pt x="396" y="152"/>
                    </a:lnTo>
                    <a:lnTo>
                      <a:pt x="304" y="146"/>
                    </a:lnTo>
                    <a:lnTo>
                      <a:pt x="220" y="140"/>
                    </a:lnTo>
                    <a:lnTo>
                      <a:pt x="146" y="130"/>
                    </a:lnTo>
                    <a:lnTo>
                      <a:pt x="86" y="118"/>
                    </a:lnTo>
                    <a:lnTo>
                      <a:pt x="62" y="112"/>
                    </a:lnTo>
                    <a:lnTo>
                      <a:pt x="42" y="106"/>
                    </a:lnTo>
                    <a:lnTo>
                      <a:pt x="24" y="98"/>
                    </a:lnTo>
                    <a:lnTo>
                      <a:pt x="12" y="90"/>
                    </a:lnTo>
                    <a:lnTo>
                      <a:pt x="6" y="84"/>
                    </a:lnTo>
                    <a:lnTo>
                      <a:pt x="4" y="80"/>
                    </a:lnTo>
                    <a:lnTo>
                      <a:pt x="2" y="76"/>
                    </a:lnTo>
                    <a:lnTo>
                      <a:pt x="2" y="76"/>
                    </a:lnTo>
                    <a:lnTo>
                      <a:pt x="4" y="72"/>
                    </a:lnTo>
                    <a:lnTo>
                      <a:pt x="6" y="68"/>
                    </a:lnTo>
                    <a:lnTo>
                      <a:pt x="12" y="60"/>
                    </a:lnTo>
                    <a:lnTo>
                      <a:pt x="24" y="52"/>
                    </a:lnTo>
                    <a:lnTo>
                      <a:pt x="42" y="46"/>
                    </a:lnTo>
                    <a:lnTo>
                      <a:pt x="62" y="38"/>
                    </a:lnTo>
                    <a:lnTo>
                      <a:pt x="86" y="32"/>
                    </a:lnTo>
                    <a:lnTo>
                      <a:pt x="146" y="22"/>
                    </a:lnTo>
                    <a:lnTo>
                      <a:pt x="220" y="12"/>
                    </a:lnTo>
                    <a:lnTo>
                      <a:pt x="304" y="6"/>
                    </a:lnTo>
                    <a:lnTo>
                      <a:pt x="396" y="2"/>
                    </a:lnTo>
                    <a:lnTo>
                      <a:pt x="496" y="0"/>
                    </a:lnTo>
                    <a:lnTo>
                      <a:pt x="496" y="0"/>
                    </a:lnTo>
                    <a:lnTo>
                      <a:pt x="598" y="2"/>
                    </a:lnTo>
                    <a:lnTo>
                      <a:pt x="692" y="6"/>
                    </a:lnTo>
                    <a:lnTo>
                      <a:pt x="776" y="12"/>
                    </a:lnTo>
                    <a:lnTo>
                      <a:pt x="850" y="22"/>
                    </a:lnTo>
                    <a:lnTo>
                      <a:pt x="910" y="32"/>
                    </a:lnTo>
                    <a:lnTo>
                      <a:pt x="936" y="38"/>
                    </a:lnTo>
                    <a:lnTo>
                      <a:pt x="956" y="46"/>
                    </a:lnTo>
                    <a:lnTo>
                      <a:pt x="972" y="52"/>
                    </a:lnTo>
                    <a:lnTo>
                      <a:pt x="984" y="60"/>
                    </a:lnTo>
                    <a:lnTo>
                      <a:pt x="992" y="68"/>
                    </a:lnTo>
                    <a:lnTo>
                      <a:pt x="994" y="72"/>
                    </a:lnTo>
                    <a:lnTo>
                      <a:pt x="994" y="76"/>
                    </a:lnTo>
                    <a:lnTo>
                      <a:pt x="994" y="76"/>
                    </a:lnTo>
                    <a:lnTo>
                      <a:pt x="994" y="80"/>
                    </a:lnTo>
                    <a:lnTo>
                      <a:pt x="992" y="84"/>
                    </a:lnTo>
                    <a:lnTo>
                      <a:pt x="984" y="90"/>
                    </a:lnTo>
                    <a:lnTo>
                      <a:pt x="972" y="98"/>
                    </a:lnTo>
                    <a:lnTo>
                      <a:pt x="956" y="106"/>
                    </a:lnTo>
                    <a:lnTo>
                      <a:pt x="936" y="112"/>
                    </a:lnTo>
                    <a:lnTo>
                      <a:pt x="910" y="118"/>
                    </a:lnTo>
                    <a:lnTo>
                      <a:pt x="850" y="130"/>
                    </a:lnTo>
                    <a:lnTo>
                      <a:pt x="776" y="140"/>
                    </a:lnTo>
                    <a:lnTo>
                      <a:pt x="692" y="146"/>
                    </a:lnTo>
                    <a:lnTo>
                      <a:pt x="598" y="152"/>
                    </a:lnTo>
                    <a:lnTo>
                      <a:pt x="496" y="154"/>
                    </a:lnTo>
                    <a:close/>
                    <a:moveTo>
                      <a:pt x="496" y="0"/>
                    </a:moveTo>
                    <a:lnTo>
                      <a:pt x="496" y="0"/>
                    </a:lnTo>
                    <a:lnTo>
                      <a:pt x="396" y="0"/>
                    </a:lnTo>
                    <a:lnTo>
                      <a:pt x="302" y="6"/>
                    </a:lnTo>
                    <a:lnTo>
                      <a:pt x="218" y="12"/>
                    </a:lnTo>
                    <a:lnTo>
                      <a:pt x="146"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18" y="140"/>
                    </a:lnTo>
                    <a:lnTo>
                      <a:pt x="302" y="148"/>
                    </a:lnTo>
                    <a:lnTo>
                      <a:pt x="396" y="152"/>
                    </a:lnTo>
                    <a:lnTo>
                      <a:pt x="496" y="154"/>
                    </a:lnTo>
                    <a:lnTo>
                      <a:pt x="496" y="154"/>
                    </a:lnTo>
                    <a:lnTo>
                      <a:pt x="598" y="152"/>
                    </a:lnTo>
                    <a:lnTo>
                      <a:pt x="692" y="148"/>
                    </a:lnTo>
                    <a:lnTo>
                      <a:pt x="778" y="140"/>
                    </a:lnTo>
                    <a:lnTo>
                      <a:pt x="852" y="130"/>
                    </a:lnTo>
                    <a:lnTo>
                      <a:pt x="912" y="118"/>
                    </a:lnTo>
                    <a:lnTo>
                      <a:pt x="938" y="112"/>
                    </a:lnTo>
                    <a:lnTo>
                      <a:pt x="958" y="106"/>
                    </a:lnTo>
                    <a:lnTo>
                      <a:pt x="974" y="98"/>
                    </a:lnTo>
                    <a:lnTo>
                      <a:pt x="986" y="92"/>
                    </a:lnTo>
                    <a:lnTo>
                      <a:pt x="994" y="84"/>
                    </a:lnTo>
                    <a:lnTo>
                      <a:pt x="996" y="80"/>
                    </a:lnTo>
                    <a:lnTo>
                      <a:pt x="996" y="76"/>
                    </a:lnTo>
                    <a:lnTo>
                      <a:pt x="996" y="76"/>
                    </a:lnTo>
                    <a:lnTo>
                      <a:pt x="996" y="72"/>
                    </a:lnTo>
                    <a:lnTo>
                      <a:pt x="994" y="68"/>
                    </a:lnTo>
                    <a:lnTo>
                      <a:pt x="986" y="60"/>
                    </a:lnTo>
                    <a:lnTo>
                      <a:pt x="974" y="52"/>
                    </a:lnTo>
                    <a:lnTo>
                      <a:pt x="958" y="46"/>
                    </a:lnTo>
                    <a:lnTo>
                      <a:pt x="938" y="38"/>
                    </a:lnTo>
                    <a:lnTo>
                      <a:pt x="912" y="32"/>
                    </a:lnTo>
                    <a:lnTo>
                      <a:pt x="852" y="22"/>
                    </a:lnTo>
                    <a:lnTo>
                      <a:pt x="778" y="12"/>
                    </a:lnTo>
                    <a:lnTo>
                      <a:pt x="692" y="6"/>
                    </a:lnTo>
                    <a:lnTo>
                      <a:pt x="598" y="0"/>
                    </a:lnTo>
                    <a:lnTo>
                      <a:pt x="496"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9" name="Freeform 858"/>
              <p:cNvSpPr>
                <a:spLocks/>
              </p:cNvSpPr>
              <p:nvPr/>
            </p:nvSpPr>
            <p:spPr bwMode="auto">
              <a:xfrm>
                <a:off x="3237" y="3616"/>
                <a:ext cx="992" cy="154"/>
              </a:xfrm>
              <a:custGeom>
                <a:avLst/>
                <a:gdLst>
                  <a:gd name="T0" fmla="*/ 494 w 992"/>
                  <a:gd name="T1" fmla="*/ 154 h 154"/>
                  <a:gd name="T2" fmla="*/ 494 w 992"/>
                  <a:gd name="T3" fmla="*/ 154 h 154"/>
                  <a:gd name="T4" fmla="*/ 394 w 992"/>
                  <a:gd name="T5" fmla="*/ 152 h 154"/>
                  <a:gd name="T6" fmla="*/ 302 w 992"/>
                  <a:gd name="T7" fmla="*/ 146 h 154"/>
                  <a:gd name="T8" fmla="*/ 218 w 992"/>
                  <a:gd name="T9" fmla="*/ 140 h 154"/>
                  <a:gd name="T10" fmla="*/ 144 w 992"/>
                  <a:gd name="T11" fmla="*/ 130 h 154"/>
                  <a:gd name="T12" fmla="*/ 84 w 992"/>
                  <a:gd name="T13" fmla="*/ 118 h 154"/>
                  <a:gd name="T14" fmla="*/ 60 w 992"/>
                  <a:gd name="T15" fmla="*/ 112 h 154"/>
                  <a:gd name="T16" fmla="*/ 40 w 992"/>
                  <a:gd name="T17" fmla="*/ 106 h 154"/>
                  <a:gd name="T18" fmla="*/ 22 w 992"/>
                  <a:gd name="T19" fmla="*/ 98 h 154"/>
                  <a:gd name="T20" fmla="*/ 10 w 992"/>
                  <a:gd name="T21" fmla="*/ 90 h 154"/>
                  <a:gd name="T22" fmla="*/ 4 w 992"/>
                  <a:gd name="T23" fmla="*/ 84 h 154"/>
                  <a:gd name="T24" fmla="*/ 2 w 992"/>
                  <a:gd name="T25" fmla="*/ 80 h 154"/>
                  <a:gd name="T26" fmla="*/ 0 w 992"/>
                  <a:gd name="T27" fmla="*/ 76 h 154"/>
                  <a:gd name="T28" fmla="*/ 0 w 992"/>
                  <a:gd name="T29" fmla="*/ 76 h 154"/>
                  <a:gd name="T30" fmla="*/ 2 w 992"/>
                  <a:gd name="T31" fmla="*/ 72 h 154"/>
                  <a:gd name="T32" fmla="*/ 4 w 992"/>
                  <a:gd name="T33" fmla="*/ 68 h 154"/>
                  <a:gd name="T34" fmla="*/ 10 w 992"/>
                  <a:gd name="T35" fmla="*/ 60 h 154"/>
                  <a:gd name="T36" fmla="*/ 22 w 992"/>
                  <a:gd name="T37" fmla="*/ 52 h 154"/>
                  <a:gd name="T38" fmla="*/ 40 w 992"/>
                  <a:gd name="T39" fmla="*/ 46 h 154"/>
                  <a:gd name="T40" fmla="*/ 60 w 992"/>
                  <a:gd name="T41" fmla="*/ 38 h 154"/>
                  <a:gd name="T42" fmla="*/ 84 w 992"/>
                  <a:gd name="T43" fmla="*/ 32 h 154"/>
                  <a:gd name="T44" fmla="*/ 144 w 992"/>
                  <a:gd name="T45" fmla="*/ 22 h 154"/>
                  <a:gd name="T46" fmla="*/ 218 w 992"/>
                  <a:gd name="T47" fmla="*/ 12 h 154"/>
                  <a:gd name="T48" fmla="*/ 302 w 992"/>
                  <a:gd name="T49" fmla="*/ 6 h 154"/>
                  <a:gd name="T50" fmla="*/ 394 w 992"/>
                  <a:gd name="T51" fmla="*/ 2 h 154"/>
                  <a:gd name="T52" fmla="*/ 494 w 992"/>
                  <a:gd name="T53" fmla="*/ 0 h 154"/>
                  <a:gd name="T54" fmla="*/ 494 w 992"/>
                  <a:gd name="T55" fmla="*/ 0 h 154"/>
                  <a:gd name="T56" fmla="*/ 596 w 992"/>
                  <a:gd name="T57" fmla="*/ 2 h 154"/>
                  <a:gd name="T58" fmla="*/ 690 w 992"/>
                  <a:gd name="T59" fmla="*/ 6 h 154"/>
                  <a:gd name="T60" fmla="*/ 774 w 992"/>
                  <a:gd name="T61" fmla="*/ 12 h 154"/>
                  <a:gd name="T62" fmla="*/ 848 w 992"/>
                  <a:gd name="T63" fmla="*/ 22 h 154"/>
                  <a:gd name="T64" fmla="*/ 908 w 992"/>
                  <a:gd name="T65" fmla="*/ 32 h 154"/>
                  <a:gd name="T66" fmla="*/ 934 w 992"/>
                  <a:gd name="T67" fmla="*/ 38 h 154"/>
                  <a:gd name="T68" fmla="*/ 954 w 992"/>
                  <a:gd name="T69" fmla="*/ 46 h 154"/>
                  <a:gd name="T70" fmla="*/ 970 w 992"/>
                  <a:gd name="T71" fmla="*/ 52 h 154"/>
                  <a:gd name="T72" fmla="*/ 982 w 992"/>
                  <a:gd name="T73" fmla="*/ 60 h 154"/>
                  <a:gd name="T74" fmla="*/ 990 w 992"/>
                  <a:gd name="T75" fmla="*/ 68 h 154"/>
                  <a:gd name="T76" fmla="*/ 992 w 992"/>
                  <a:gd name="T77" fmla="*/ 72 h 154"/>
                  <a:gd name="T78" fmla="*/ 992 w 992"/>
                  <a:gd name="T79" fmla="*/ 76 h 154"/>
                  <a:gd name="T80" fmla="*/ 992 w 992"/>
                  <a:gd name="T81" fmla="*/ 76 h 154"/>
                  <a:gd name="T82" fmla="*/ 992 w 992"/>
                  <a:gd name="T83" fmla="*/ 80 h 154"/>
                  <a:gd name="T84" fmla="*/ 990 w 992"/>
                  <a:gd name="T85" fmla="*/ 84 h 154"/>
                  <a:gd name="T86" fmla="*/ 982 w 992"/>
                  <a:gd name="T87" fmla="*/ 90 h 154"/>
                  <a:gd name="T88" fmla="*/ 970 w 992"/>
                  <a:gd name="T89" fmla="*/ 98 h 154"/>
                  <a:gd name="T90" fmla="*/ 954 w 992"/>
                  <a:gd name="T91" fmla="*/ 106 h 154"/>
                  <a:gd name="T92" fmla="*/ 934 w 992"/>
                  <a:gd name="T93" fmla="*/ 112 h 154"/>
                  <a:gd name="T94" fmla="*/ 908 w 992"/>
                  <a:gd name="T95" fmla="*/ 118 h 154"/>
                  <a:gd name="T96" fmla="*/ 848 w 992"/>
                  <a:gd name="T97" fmla="*/ 130 h 154"/>
                  <a:gd name="T98" fmla="*/ 774 w 992"/>
                  <a:gd name="T99" fmla="*/ 140 h 154"/>
                  <a:gd name="T100" fmla="*/ 690 w 992"/>
                  <a:gd name="T101" fmla="*/ 146 h 154"/>
                  <a:gd name="T102" fmla="*/ 596 w 992"/>
                  <a:gd name="T103" fmla="*/ 152 h 154"/>
                  <a:gd name="T104" fmla="*/ 494 w 99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494" y="154"/>
                    </a:moveTo>
                    <a:lnTo>
                      <a:pt x="494" y="154"/>
                    </a:lnTo>
                    <a:lnTo>
                      <a:pt x="394" y="152"/>
                    </a:lnTo>
                    <a:lnTo>
                      <a:pt x="302" y="146"/>
                    </a:lnTo>
                    <a:lnTo>
                      <a:pt x="218" y="140"/>
                    </a:lnTo>
                    <a:lnTo>
                      <a:pt x="144" y="130"/>
                    </a:lnTo>
                    <a:lnTo>
                      <a:pt x="84" y="118"/>
                    </a:lnTo>
                    <a:lnTo>
                      <a:pt x="60" y="112"/>
                    </a:lnTo>
                    <a:lnTo>
                      <a:pt x="40" y="106"/>
                    </a:lnTo>
                    <a:lnTo>
                      <a:pt x="22" y="98"/>
                    </a:lnTo>
                    <a:lnTo>
                      <a:pt x="10" y="90"/>
                    </a:lnTo>
                    <a:lnTo>
                      <a:pt x="4" y="84"/>
                    </a:lnTo>
                    <a:lnTo>
                      <a:pt x="2" y="80"/>
                    </a:lnTo>
                    <a:lnTo>
                      <a:pt x="0" y="76"/>
                    </a:lnTo>
                    <a:lnTo>
                      <a:pt x="0" y="76"/>
                    </a:lnTo>
                    <a:lnTo>
                      <a:pt x="2" y="72"/>
                    </a:lnTo>
                    <a:lnTo>
                      <a:pt x="4" y="68"/>
                    </a:lnTo>
                    <a:lnTo>
                      <a:pt x="10" y="60"/>
                    </a:lnTo>
                    <a:lnTo>
                      <a:pt x="22" y="52"/>
                    </a:lnTo>
                    <a:lnTo>
                      <a:pt x="40" y="46"/>
                    </a:lnTo>
                    <a:lnTo>
                      <a:pt x="60" y="38"/>
                    </a:lnTo>
                    <a:lnTo>
                      <a:pt x="84" y="32"/>
                    </a:lnTo>
                    <a:lnTo>
                      <a:pt x="144" y="22"/>
                    </a:lnTo>
                    <a:lnTo>
                      <a:pt x="218" y="12"/>
                    </a:lnTo>
                    <a:lnTo>
                      <a:pt x="302" y="6"/>
                    </a:lnTo>
                    <a:lnTo>
                      <a:pt x="394" y="2"/>
                    </a:lnTo>
                    <a:lnTo>
                      <a:pt x="494" y="0"/>
                    </a:lnTo>
                    <a:lnTo>
                      <a:pt x="494" y="0"/>
                    </a:lnTo>
                    <a:lnTo>
                      <a:pt x="596" y="2"/>
                    </a:lnTo>
                    <a:lnTo>
                      <a:pt x="690" y="6"/>
                    </a:lnTo>
                    <a:lnTo>
                      <a:pt x="774" y="12"/>
                    </a:lnTo>
                    <a:lnTo>
                      <a:pt x="848" y="22"/>
                    </a:lnTo>
                    <a:lnTo>
                      <a:pt x="908" y="32"/>
                    </a:lnTo>
                    <a:lnTo>
                      <a:pt x="934" y="38"/>
                    </a:lnTo>
                    <a:lnTo>
                      <a:pt x="954" y="46"/>
                    </a:lnTo>
                    <a:lnTo>
                      <a:pt x="970" y="52"/>
                    </a:lnTo>
                    <a:lnTo>
                      <a:pt x="982" y="60"/>
                    </a:lnTo>
                    <a:lnTo>
                      <a:pt x="990" y="68"/>
                    </a:lnTo>
                    <a:lnTo>
                      <a:pt x="992" y="72"/>
                    </a:lnTo>
                    <a:lnTo>
                      <a:pt x="992" y="76"/>
                    </a:lnTo>
                    <a:lnTo>
                      <a:pt x="992" y="76"/>
                    </a:lnTo>
                    <a:lnTo>
                      <a:pt x="992" y="80"/>
                    </a:lnTo>
                    <a:lnTo>
                      <a:pt x="990" y="84"/>
                    </a:lnTo>
                    <a:lnTo>
                      <a:pt x="982" y="90"/>
                    </a:lnTo>
                    <a:lnTo>
                      <a:pt x="970" y="98"/>
                    </a:lnTo>
                    <a:lnTo>
                      <a:pt x="954" y="106"/>
                    </a:lnTo>
                    <a:lnTo>
                      <a:pt x="934" y="112"/>
                    </a:lnTo>
                    <a:lnTo>
                      <a:pt x="908" y="118"/>
                    </a:lnTo>
                    <a:lnTo>
                      <a:pt x="848" y="130"/>
                    </a:lnTo>
                    <a:lnTo>
                      <a:pt x="774" y="140"/>
                    </a:lnTo>
                    <a:lnTo>
                      <a:pt x="690" y="146"/>
                    </a:lnTo>
                    <a:lnTo>
                      <a:pt x="596" y="152"/>
                    </a:lnTo>
                    <a:lnTo>
                      <a:pt x="494"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0" name="Freeform 859"/>
              <p:cNvSpPr>
                <a:spLocks/>
              </p:cNvSpPr>
              <p:nvPr/>
            </p:nvSpPr>
            <p:spPr bwMode="auto">
              <a:xfrm>
                <a:off x="3235" y="3616"/>
                <a:ext cx="996" cy="154"/>
              </a:xfrm>
              <a:custGeom>
                <a:avLst/>
                <a:gdLst>
                  <a:gd name="T0" fmla="*/ 496 w 996"/>
                  <a:gd name="T1" fmla="*/ 0 h 154"/>
                  <a:gd name="T2" fmla="*/ 496 w 996"/>
                  <a:gd name="T3" fmla="*/ 0 h 154"/>
                  <a:gd name="T4" fmla="*/ 396 w 996"/>
                  <a:gd name="T5" fmla="*/ 0 h 154"/>
                  <a:gd name="T6" fmla="*/ 302 w 996"/>
                  <a:gd name="T7" fmla="*/ 6 h 154"/>
                  <a:gd name="T8" fmla="*/ 218 w 996"/>
                  <a:gd name="T9" fmla="*/ 12 h 154"/>
                  <a:gd name="T10" fmla="*/ 146 w 996"/>
                  <a:gd name="T11" fmla="*/ 22 h 154"/>
                  <a:gd name="T12" fmla="*/ 84 w 996"/>
                  <a:gd name="T13" fmla="*/ 32 h 154"/>
                  <a:gd name="T14" fmla="*/ 60 w 996"/>
                  <a:gd name="T15" fmla="*/ 38 h 154"/>
                  <a:gd name="T16" fmla="*/ 40 w 996"/>
                  <a:gd name="T17" fmla="*/ 46 h 154"/>
                  <a:gd name="T18" fmla="*/ 22 w 996"/>
                  <a:gd name="T19" fmla="*/ 52 h 154"/>
                  <a:gd name="T20" fmla="*/ 10 w 996"/>
                  <a:gd name="T21" fmla="*/ 60 h 154"/>
                  <a:gd name="T22" fmla="*/ 4 w 996"/>
                  <a:gd name="T23" fmla="*/ 68 h 154"/>
                  <a:gd name="T24" fmla="*/ 2 w 996"/>
                  <a:gd name="T25" fmla="*/ 72 h 154"/>
                  <a:gd name="T26" fmla="*/ 0 w 996"/>
                  <a:gd name="T27" fmla="*/ 76 h 154"/>
                  <a:gd name="T28" fmla="*/ 0 w 996"/>
                  <a:gd name="T29" fmla="*/ 76 h 154"/>
                  <a:gd name="T30" fmla="*/ 2 w 996"/>
                  <a:gd name="T31" fmla="*/ 80 h 154"/>
                  <a:gd name="T32" fmla="*/ 4 w 996"/>
                  <a:gd name="T33" fmla="*/ 84 h 154"/>
                  <a:gd name="T34" fmla="*/ 10 w 996"/>
                  <a:gd name="T35" fmla="*/ 92 h 154"/>
                  <a:gd name="T36" fmla="*/ 22 w 996"/>
                  <a:gd name="T37" fmla="*/ 98 h 154"/>
                  <a:gd name="T38" fmla="*/ 40 w 996"/>
                  <a:gd name="T39" fmla="*/ 106 h 154"/>
                  <a:gd name="T40" fmla="*/ 60 w 996"/>
                  <a:gd name="T41" fmla="*/ 112 h 154"/>
                  <a:gd name="T42" fmla="*/ 84 w 996"/>
                  <a:gd name="T43" fmla="*/ 118 h 154"/>
                  <a:gd name="T44" fmla="*/ 146 w 996"/>
                  <a:gd name="T45" fmla="*/ 130 h 154"/>
                  <a:gd name="T46" fmla="*/ 218 w 996"/>
                  <a:gd name="T47" fmla="*/ 140 h 154"/>
                  <a:gd name="T48" fmla="*/ 302 w 996"/>
                  <a:gd name="T49" fmla="*/ 148 h 154"/>
                  <a:gd name="T50" fmla="*/ 396 w 996"/>
                  <a:gd name="T51" fmla="*/ 152 h 154"/>
                  <a:gd name="T52" fmla="*/ 496 w 996"/>
                  <a:gd name="T53" fmla="*/ 154 h 154"/>
                  <a:gd name="T54" fmla="*/ 496 w 996"/>
                  <a:gd name="T55" fmla="*/ 154 h 154"/>
                  <a:gd name="T56" fmla="*/ 598 w 996"/>
                  <a:gd name="T57" fmla="*/ 152 h 154"/>
                  <a:gd name="T58" fmla="*/ 692 w 996"/>
                  <a:gd name="T59" fmla="*/ 148 h 154"/>
                  <a:gd name="T60" fmla="*/ 778 w 996"/>
                  <a:gd name="T61" fmla="*/ 140 h 154"/>
                  <a:gd name="T62" fmla="*/ 852 w 996"/>
                  <a:gd name="T63" fmla="*/ 130 h 154"/>
                  <a:gd name="T64" fmla="*/ 912 w 996"/>
                  <a:gd name="T65" fmla="*/ 118 h 154"/>
                  <a:gd name="T66" fmla="*/ 938 w 996"/>
                  <a:gd name="T67" fmla="*/ 112 h 154"/>
                  <a:gd name="T68" fmla="*/ 958 w 996"/>
                  <a:gd name="T69" fmla="*/ 106 h 154"/>
                  <a:gd name="T70" fmla="*/ 974 w 996"/>
                  <a:gd name="T71" fmla="*/ 98 h 154"/>
                  <a:gd name="T72" fmla="*/ 986 w 996"/>
                  <a:gd name="T73" fmla="*/ 92 h 154"/>
                  <a:gd name="T74" fmla="*/ 994 w 996"/>
                  <a:gd name="T75" fmla="*/ 84 h 154"/>
                  <a:gd name="T76" fmla="*/ 996 w 996"/>
                  <a:gd name="T77" fmla="*/ 80 h 154"/>
                  <a:gd name="T78" fmla="*/ 996 w 996"/>
                  <a:gd name="T79" fmla="*/ 76 h 154"/>
                  <a:gd name="T80" fmla="*/ 996 w 996"/>
                  <a:gd name="T81" fmla="*/ 76 h 154"/>
                  <a:gd name="T82" fmla="*/ 996 w 996"/>
                  <a:gd name="T83" fmla="*/ 72 h 154"/>
                  <a:gd name="T84" fmla="*/ 994 w 996"/>
                  <a:gd name="T85" fmla="*/ 68 h 154"/>
                  <a:gd name="T86" fmla="*/ 986 w 996"/>
                  <a:gd name="T87" fmla="*/ 60 h 154"/>
                  <a:gd name="T88" fmla="*/ 974 w 996"/>
                  <a:gd name="T89" fmla="*/ 52 h 154"/>
                  <a:gd name="T90" fmla="*/ 958 w 996"/>
                  <a:gd name="T91" fmla="*/ 46 h 154"/>
                  <a:gd name="T92" fmla="*/ 938 w 996"/>
                  <a:gd name="T93" fmla="*/ 38 h 154"/>
                  <a:gd name="T94" fmla="*/ 912 w 996"/>
                  <a:gd name="T95" fmla="*/ 32 h 154"/>
                  <a:gd name="T96" fmla="*/ 852 w 996"/>
                  <a:gd name="T97" fmla="*/ 22 h 154"/>
                  <a:gd name="T98" fmla="*/ 778 w 996"/>
                  <a:gd name="T99" fmla="*/ 12 h 154"/>
                  <a:gd name="T100" fmla="*/ 692 w 996"/>
                  <a:gd name="T101" fmla="*/ 6 h 154"/>
                  <a:gd name="T102" fmla="*/ 598 w 996"/>
                  <a:gd name="T103" fmla="*/ 0 h 154"/>
                  <a:gd name="T104" fmla="*/ 496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6" y="0"/>
                    </a:moveTo>
                    <a:lnTo>
                      <a:pt x="496" y="0"/>
                    </a:lnTo>
                    <a:lnTo>
                      <a:pt x="396" y="0"/>
                    </a:lnTo>
                    <a:lnTo>
                      <a:pt x="302" y="6"/>
                    </a:lnTo>
                    <a:lnTo>
                      <a:pt x="218" y="12"/>
                    </a:lnTo>
                    <a:lnTo>
                      <a:pt x="146"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2"/>
                    </a:lnTo>
                    <a:lnTo>
                      <a:pt x="22" y="98"/>
                    </a:lnTo>
                    <a:lnTo>
                      <a:pt x="40" y="106"/>
                    </a:lnTo>
                    <a:lnTo>
                      <a:pt x="60" y="112"/>
                    </a:lnTo>
                    <a:lnTo>
                      <a:pt x="84" y="118"/>
                    </a:lnTo>
                    <a:lnTo>
                      <a:pt x="146" y="130"/>
                    </a:lnTo>
                    <a:lnTo>
                      <a:pt x="218" y="140"/>
                    </a:lnTo>
                    <a:lnTo>
                      <a:pt x="302" y="148"/>
                    </a:lnTo>
                    <a:lnTo>
                      <a:pt x="396" y="152"/>
                    </a:lnTo>
                    <a:lnTo>
                      <a:pt x="496" y="154"/>
                    </a:lnTo>
                    <a:lnTo>
                      <a:pt x="496" y="154"/>
                    </a:lnTo>
                    <a:lnTo>
                      <a:pt x="598" y="152"/>
                    </a:lnTo>
                    <a:lnTo>
                      <a:pt x="692" y="148"/>
                    </a:lnTo>
                    <a:lnTo>
                      <a:pt x="778" y="140"/>
                    </a:lnTo>
                    <a:lnTo>
                      <a:pt x="852" y="130"/>
                    </a:lnTo>
                    <a:lnTo>
                      <a:pt x="912" y="118"/>
                    </a:lnTo>
                    <a:lnTo>
                      <a:pt x="938" y="112"/>
                    </a:lnTo>
                    <a:lnTo>
                      <a:pt x="958" y="106"/>
                    </a:lnTo>
                    <a:lnTo>
                      <a:pt x="974" y="98"/>
                    </a:lnTo>
                    <a:lnTo>
                      <a:pt x="986" y="92"/>
                    </a:lnTo>
                    <a:lnTo>
                      <a:pt x="994" y="84"/>
                    </a:lnTo>
                    <a:lnTo>
                      <a:pt x="996" y="80"/>
                    </a:lnTo>
                    <a:lnTo>
                      <a:pt x="996" y="76"/>
                    </a:lnTo>
                    <a:lnTo>
                      <a:pt x="996" y="76"/>
                    </a:lnTo>
                    <a:lnTo>
                      <a:pt x="996" y="72"/>
                    </a:lnTo>
                    <a:lnTo>
                      <a:pt x="994" y="68"/>
                    </a:lnTo>
                    <a:lnTo>
                      <a:pt x="986" y="60"/>
                    </a:lnTo>
                    <a:lnTo>
                      <a:pt x="974" y="52"/>
                    </a:lnTo>
                    <a:lnTo>
                      <a:pt x="958" y="46"/>
                    </a:lnTo>
                    <a:lnTo>
                      <a:pt x="938" y="38"/>
                    </a:lnTo>
                    <a:lnTo>
                      <a:pt x="912" y="32"/>
                    </a:lnTo>
                    <a:lnTo>
                      <a:pt x="852" y="22"/>
                    </a:lnTo>
                    <a:lnTo>
                      <a:pt x="778" y="12"/>
                    </a:lnTo>
                    <a:lnTo>
                      <a:pt x="692" y="6"/>
                    </a:lnTo>
                    <a:lnTo>
                      <a:pt x="598" y="0"/>
                    </a:lnTo>
                    <a:lnTo>
                      <a:pt x="4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1" name="Freeform 860"/>
              <p:cNvSpPr>
                <a:spLocks noEditPoints="1"/>
              </p:cNvSpPr>
              <p:nvPr/>
            </p:nvSpPr>
            <p:spPr bwMode="auto">
              <a:xfrm>
                <a:off x="3237" y="3616"/>
                <a:ext cx="992" cy="154"/>
              </a:xfrm>
              <a:custGeom>
                <a:avLst/>
                <a:gdLst>
                  <a:gd name="T0" fmla="*/ 494 w 992"/>
                  <a:gd name="T1" fmla="*/ 152 h 154"/>
                  <a:gd name="T2" fmla="*/ 302 w 992"/>
                  <a:gd name="T3" fmla="*/ 146 h 154"/>
                  <a:gd name="T4" fmla="*/ 146 w 992"/>
                  <a:gd name="T5" fmla="*/ 130 h 154"/>
                  <a:gd name="T6" fmla="*/ 62 w 992"/>
                  <a:gd name="T7" fmla="*/ 112 h 154"/>
                  <a:gd name="T8" fmla="*/ 24 w 992"/>
                  <a:gd name="T9" fmla="*/ 98 h 154"/>
                  <a:gd name="T10" fmla="*/ 6 w 992"/>
                  <a:gd name="T11" fmla="*/ 84 h 154"/>
                  <a:gd name="T12" fmla="*/ 2 w 992"/>
                  <a:gd name="T13" fmla="*/ 76 h 154"/>
                  <a:gd name="T14" fmla="*/ 6 w 992"/>
                  <a:gd name="T15" fmla="*/ 68 h 154"/>
                  <a:gd name="T16" fmla="*/ 24 w 992"/>
                  <a:gd name="T17" fmla="*/ 52 h 154"/>
                  <a:gd name="T18" fmla="*/ 62 w 992"/>
                  <a:gd name="T19" fmla="*/ 38 h 154"/>
                  <a:gd name="T20" fmla="*/ 146 w 992"/>
                  <a:gd name="T21" fmla="*/ 22 h 154"/>
                  <a:gd name="T22" fmla="*/ 302 w 992"/>
                  <a:gd name="T23" fmla="*/ 6 h 154"/>
                  <a:gd name="T24" fmla="*/ 494 w 992"/>
                  <a:gd name="T25" fmla="*/ 0 h 154"/>
                  <a:gd name="T26" fmla="*/ 596 w 992"/>
                  <a:gd name="T27" fmla="*/ 2 h 154"/>
                  <a:gd name="T28" fmla="*/ 774 w 992"/>
                  <a:gd name="T29" fmla="*/ 12 h 154"/>
                  <a:gd name="T30" fmla="*/ 906 w 992"/>
                  <a:gd name="T31" fmla="*/ 32 h 154"/>
                  <a:gd name="T32" fmla="*/ 952 w 992"/>
                  <a:gd name="T33" fmla="*/ 46 h 154"/>
                  <a:gd name="T34" fmla="*/ 980 w 992"/>
                  <a:gd name="T35" fmla="*/ 60 h 154"/>
                  <a:gd name="T36" fmla="*/ 990 w 992"/>
                  <a:gd name="T37" fmla="*/ 72 h 154"/>
                  <a:gd name="T38" fmla="*/ 990 w 992"/>
                  <a:gd name="T39" fmla="*/ 76 h 154"/>
                  <a:gd name="T40" fmla="*/ 988 w 992"/>
                  <a:gd name="T41" fmla="*/ 84 h 154"/>
                  <a:gd name="T42" fmla="*/ 968 w 992"/>
                  <a:gd name="T43" fmla="*/ 98 h 154"/>
                  <a:gd name="T44" fmla="*/ 932 w 992"/>
                  <a:gd name="T45" fmla="*/ 112 h 154"/>
                  <a:gd name="T46" fmla="*/ 846 w 992"/>
                  <a:gd name="T47" fmla="*/ 130 h 154"/>
                  <a:gd name="T48" fmla="*/ 690 w 992"/>
                  <a:gd name="T49" fmla="*/ 146 h 154"/>
                  <a:gd name="T50" fmla="*/ 494 w 992"/>
                  <a:gd name="T51" fmla="*/ 152 h 154"/>
                  <a:gd name="T52" fmla="*/ 494 w 992"/>
                  <a:gd name="T53" fmla="*/ 0 h 154"/>
                  <a:gd name="T54" fmla="*/ 302 w 992"/>
                  <a:gd name="T55" fmla="*/ 6 h 154"/>
                  <a:gd name="T56" fmla="*/ 144 w 992"/>
                  <a:gd name="T57" fmla="*/ 22 h 154"/>
                  <a:gd name="T58" fmla="*/ 60 w 992"/>
                  <a:gd name="T59" fmla="*/ 38 h 154"/>
                  <a:gd name="T60" fmla="*/ 22 w 992"/>
                  <a:gd name="T61" fmla="*/ 52 h 154"/>
                  <a:gd name="T62" fmla="*/ 4 w 992"/>
                  <a:gd name="T63" fmla="*/ 68 h 154"/>
                  <a:gd name="T64" fmla="*/ 0 w 992"/>
                  <a:gd name="T65" fmla="*/ 76 h 154"/>
                  <a:gd name="T66" fmla="*/ 2 w 992"/>
                  <a:gd name="T67" fmla="*/ 80 h 154"/>
                  <a:gd name="T68" fmla="*/ 10 w 992"/>
                  <a:gd name="T69" fmla="*/ 90 h 154"/>
                  <a:gd name="T70" fmla="*/ 40 w 992"/>
                  <a:gd name="T71" fmla="*/ 106 h 154"/>
                  <a:gd name="T72" fmla="*/ 84 w 992"/>
                  <a:gd name="T73" fmla="*/ 118 h 154"/>
                  <a:gd name="T74" fmla="*/ 218 w 992"/>
                  <a:gd name="T75" fmla="*/ 140 h 154"/>
                  <a:gd name="T76" fmla="*/ 394 w 992"/>
                  <a:gd name="T77" fmla="*/ 152 h 154"/>
                  <a:gd name="T78" fmla="*/ 494 w 992"/>
                  <a:gd name="T79" fmla="*/ 154 h 154"/>
                  <a:gd name="T80" fmla="*/ 690 w 992"/>
                  <a:gd name="T81" fmla="*/ 146 h 154"/>
                  <a:gd name="T82" fmla="*/ 848 w 992"/>
                  <a:gd name="T83" fmla="*/ 130 h 154"/>
                  <a:gd name="T84" fmla="*/ 934 w 992"/>
                  <a:gd name="T85" fmla="*/ 112 h 154"/>
                  <a:gd name="T86" fmla="*/ 970 w 992"/>
                  <a:gd name="T87" fmla="*/ 98 h 154"/>
                  <a:gd name="T88" fmla="*/ 990 w 992"/>
                  <a:gd name="T89" fmla="*/ 84 h 154"/>
                  <a:gd name="T90" fmla="*/ 992 w 992"/>
                  <a:gd name="T91" fmla="*/ 76 h 154"/>
                  <a:gd name="T92" fmla="*/ 992 w 992"/>
                  <a:gd name="T93" fmla="*/ 72 h 154"/>
                  <a:gd name="T94" fmla="*/ 982 w 992"/>
                  <a:gd name="T95" fmla="*/ 60 h 154"/>
                  <a:gd name="T96" fmla="*/ 954 w 992"/>
                  <a:gd name="T97" fmla="*/ 46 h 154"/>
                  <a:gd name="T98" fmla="*/ 908 w 992"/>
                  <a:gd name="T99" fmla="*/ 32 h 154"/>
                  <a:gd name="T100" fmla="*/ 774 w 992"/>
                  <a:gd name="T101" fmla="*/ 12 h 154"/>
                  <a:gd name="T102" fmla="*/ 596 w 992"/>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92" h="154">
                    <a:moveTo>
                      <a:pt x="494" y="152"/>
                    </a:moveTo>
                    <a:lnTo>
                      <a:pt x="494" y="152"/>
                    </a:lnTo>
                    <a:lnTo>
                      <a:pt x="394" y="152"/>
                    </a:lnTo>
                    <a:lnTo>
                      <a:pt x="302" y="146"/>
                    </a:lnTo>
                    <a:lnTo>
                      <a:pt x="218" y="140"/>
                    </a:lnTo>
                    <a:lnTo>
                      <a:pt x="146" y="130"/>
                    </a:lnTo>
                    <a:lnTo>
                      <a:pt x="86" y="118"/>
                    </a:lnTo>
                    <a:lnTo>
                      <a:pt x="62" y="112"/>
                    </a:lnTo>
                    <a:lnTo>
                      <a:pt x="42" y="104"/>
                    </a:lnTo>
                    <a:lnTo>
                      <a:pt x="24" y="98"/>
                    </a:lnTo>
                    <a:lnTo>
                      <a:pt x="12" y="90"/>
                    </a:lnTo>
                    <a:lnTo>
                      <a:pt x="6" y="84"/>
                    </a:lnTo>
                    <a:lnTo>
                      <a:pt x="2" y="76"/>
                    </a:lnTo>
                    <a:lnTo>
                      <a:pt x="2" y="76"/>
                    </a:lnTo>
                    <a:lnTo>
                      <a:pt x="4" y="72"/>
                    </a:lnTo>
                    <a:lnTo>
                      <a:pt x="6" y="68"/>
                    </a:lnTo>
                    <a:lnTo>
                      <a:pt x="12" y="60"/>
                    </a:lnTo>
                    <a:lnTo>
                      <a:pt x="24" y="52"/>
                    </a:lnTo>
                    <a:lnTo>
                      <a:pt x="42" y="46"/>
                    </a:lnTo>
                    <a:lnTo>
                      <a:pt x="62" y="38"/>
                    </a:lnTo>
                    <a:lnTo>
                      <a:pt x="86" y="32"/>
                    </a:lnTo>
                    <a:lnTo>
                      <a:pt x="146" y="22"/>
                    </a:lnTo>
                    <a:lnTo>
                      <a:pt x="218" y="12"/>
                    </a:lnTo>
                    <a:lnTo>
                      <a:pt x="302" y="6"/>
                    </a:lnTo>
                    <a:lnTo>
                      <a:pt x="394" y="2"/>
                    </a:lnTo>
                    <a:lnTo>
                      <a:pt x="494" y="0"/>
                    </a:lnTo>
                    <a:lnTo>
                      <a:pt x="494" y="0"/>
                    </a:lnTo>
                    <a:lnTo>
                      <a:pt x="596" y="2"/>
                    </a:lnTo>
                    <a:lnTo>
                      <a:pt x="690" y="6"/>
                    </a:lnTo>
                    <a:lnTo>
                      <a:pt x="774" y="12"/>
                    </a:lnTo>
                    <a:lnTo>
                      <a:pt x="846" y="22"/>
                    </a:lnTo>
                    <a:lnTo>
                      <a:pt x="906" y="32"/>
                    </a:lnTo>
                    <a:lnTo>
                      <a:pt x="932" y="38"/>
                    </a:lnTo>
                    <a:lnTo>
                      <a:pt x="952" y="46"/>
                    </a:lnTo>
                    <a:lnTo>
                      <a:pt x="968" y="52"/>
                    </a:lnTo>
                    <a:lnTo>
                      <a:pt x="980" y="60"/>
                    </a:lnTo>
                    <a:lnTo>
                      <a:pt x="988" y="68"/>
                    </a:lnTo>
                    <a:lnTo>
                      <a:pt x="990" y="72"/>
                    </a:lnTo>
                    <a:lnTo>
                      <a:pt x="990" y="76"/>
                    </a:lnTo>
                    <a:lnTo>
                      <a:pt x="990" y="76"/>
                    </a:lnTo>
                    <a:lnTo>
                      <a:pt x="990" y="80"/>
                    </a:lnTo>
                    <a:lnTo>
                      <a:pt x="988" y="84"/>
                    </a:lnTo>
                    <a:lnTo>
                      <a:pt x="980" y="90"/>
                    </a:lnTo>
                    <a:lnTo>
                      <a:pt x="968" y="98"/>
                    </a:lnTo>
                    <a:lnTo>
                      <a:pt x="952" y="104"/>
                    </a:lnTo>
                    <a:lnTo>
                      <a:pt x="932" y="112"/>
                    </a:lnTo>
                    <a:lnTo>
                      <a:pt x="906" y="118"/>
                    </a:lnTo>
                    <a:lnTo>
                      <a:pt x="846" y="130"/>
                    </a:lnTo>
                    <a:lnTo>
                      <a:pt x="774" y="140"/>
                    </a:lnTo>
                    <a:lnTo>
                      <a:pt x="690" y="146"/>
                    </a:lnTo>
                    <a:lnTo>
                      <a:pt x="596" y="152"/>
                    </a:lnTo>
                    <a:lnTo>
                      <a:pt x="494" y="152"/>
                    </a:lnTo>
                    <a:close/>
                    <a:moveTo>
                      <a:pt x="494" y="0"/>
                    </a:moveTo>
                    <a:lnTo>
                      <a:pt x="494" y="0"/>
                    </a:lnTo>
                    <a:lnTo>
                      <a:pt x="394" y="2"/>
                    </a:lnTo>
                    <a:lnTo>
                      <a:pt x="302" y="6"/>
                    </a:lnTo>
                    <a:lnTo>
                      <a:pt x="218" y="12"/>
                    </a:lnTo>
                    <a:lnTo>
                      <a:pt x="144"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0"/>
                    </a:lnTo>
                    <a:lnTo>
                      <a:pt x="22" y="98"/>
                    </a:lnTo>
                    <a:lnTo>
                      <a:pt x="40" y="106"/>
                    </a:lnTo>
                    <a:lnTo>
                      <a:pt x="60" y="112"/>
                    </a:lnTo>
                    <a:lnTo>
                      <a:pt x="84" y="118"/>
                    </a:lnTo>
                    <a:lnTo>
                      <a:pt x="144" y="130"/>
                    </a:lnTo>
                    <a:lnTo>
                      <a:pt x="218" y="140"/>
                    </a:lnTo>
                    <a:lnTo>
                      <a:pt x="302" y="146"/>
                    </a:lnTo>
                    <a:lnTo>
                      <a:pt x="394" y="152"/>
                    </a:lnTo>
                    <a:lnTo>
                      <a:pt x="494" y="154"/>
                    </a:lnTo>
                    <a:lnTo>
                      <a:pt x="494" y="154"/>
                    </a:lnTo>
                    <a:lnTo>
                      <a:pt x="596" y="152"/>
                    </a:lnTo>
                    <a:lnTo>
                      <a:pt x="690" y="146"/>
                    </a:lnTo>
                    <a:lnTo>
                      <a:pt x="774" y="140"/>
                    </a:lnTo>
                    <a:lnTo>
                      <a:pt x="848" y="130"/>
                    </a:lnTo>
                    <a:lnTo>
                      <a:pt x="908" y="118"/>
                    </a:lnTo>
                    <a:lnTo>
                      <a:pt x="934" y="112"/>
                    </a:lnTo>
                    <a:lnTo>
                      <a:pt x="954" y="106"/>
                    </a:lnTo>
                    <a:lnTo>
                      <a:pt x="970" y="98"/>
                    </a:lnTo>
                    <a:lnTo>
                      <a:pt x="982" y="90"/>
                    </a:lnTo>
                    <a:lnTo>
                      <a:pt x="990" y="84"/>
                    </a:lnTo>
                    <a:lnTo>
                      <a:pt x="992" y="80"/>
                    </a:lnTo>
                    <a:lnTo>
                      <a:pt x="992" y="76"/>
                    </a:lnTo>
                    <a:lnTo>
                      <a:pt x="992" y="76"/>
                    </a:lnTo>
                    <a:lnTo>
                      <a:pt x="992" y="72"/>
                    </a:lnTo>
                    <a:lnTo>
                      <a:pt x="990" y="68"/>
                    </a:lnTo>
                    <a:lnTo>
                      <a:pt x="982" y="60"/>
                    </a:lnTo>
                    <a:lnTo>
                      <a:pt x="970" y="52"/>
                    </a:lnTo>
                    <a:lnTo>
                      <a:pt x="954" y="46"/>
                    </a:lnTo>
                    <a:lnTo>
                      <a:pt x="934" y="38"/>
                    </a:lnTo>
                    <a:lnTo>
                      <a:pt x="908" y="32"/>
                    </a:lnTo>
                    <a:lnTo>
                      <a:pt x="848" y="22"/>
                    </a:lnTo>
                    <a:lnTo>
                      <a:pt x="774" y="12"/>
                    </a:lnTo>
                    <a:lnTo>
                      <a:pt x="690" y="6"/>
                    </a:lnTo>
                    <a:lnTo>
                      <a:pt x="596" y="2"/>
                    </a:lnTo>
                    <a:lnTo>
                      <a:pt x="494"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2" name="Freeform 861"/>
              <p:cNvSpPr>
                <a:spLocks/>
              </p:cNvSpPr>
              <p:nvPr/>
            </p:nvSpPr>
            <p:spPr bwMode="auto">
              <a:xfrm>
                <a:off x="3239" y="3616"/>
                <a:ext cx="988" cy="152"/>
              </a:xfrm>
              <a:custGeom>
                <a:avLst/>
                <a:gdLst>
                  <a:gd name="T0" fmla="*/ 492 w 988"/>
                  <a:gd name="T1" fmla="*/ 152 h 152"/>
                  <a:gd name="T2" fmla="*/ 492 w 988"/>
                  <a:gd name="T3" fmla="*/ 152 h 152"/>
                  <a:gd name="T4" fmla="*/ 392 w 988"/>
                  <a:gd name="T5" fmla="*/ 152 h 152"/>
                  <a:gd name="T6" fmla="*/ 300 w 988"/>
                  <a:gd name="T7" fmla="*/ 146 h 152"/>
                  <a:gd name="T8" fmla="*/ 216 w 988"/>
                  <a:gd name="T9" fmla="*/ 140 h 152"/>
                  <a:gd name="T10" fmla="*/ 144 w 988"/>
                  <a:gd name="T11" fmla="*/ 130 h 152"/>
                  <a:gd name="T12" fmla="*/ 84 w 988"/>
                  <a:gd name="T13" fmla="*/ 118 h 152"/>
                  <a:gd name="T14" fmla="*/ 60 w 988"/>
                  <a:gd name="T15" fmla="*/ 112 h 152"/>
                  <a:gd name="T16" fmla="*/ 40 w 988"/>
                  <a:gd name="T17" fmla="*/ 104 h 152"/>
                  <a:gd name="T18" fmla="*/ 22 w 988"/>
                  <a:gd name="T19" fmla="*/ 98 h 152"/>
                  <a:gd name="T20" fmla="*/ 10 w 988"/>
                  <a:gd name="T21" fmla="*/ 90 h 152"/>
                  <a:gd name="T22" fmla="*/ 4 w 988"/>
                  <a:gd name="T23" fmla="*/ 84 h 152"/>
                  <a:gd name="T24" fmla="*/ 0 w 988"/>
                  <a:gd name="T25" fmla="*/ 76 h 152"/>
                  <a:gd name="T26" fmla="*/ 0 w 988"/>
                  <a:gd name="T27" fmla="*/ 76 h 152"/>
                  <a:gd name="T28" fmla="*/ 2 w 988"/>
                  <a:gd name="T29" fmla="*/ 72 h 152"/>
                  <a:gd name="T30" fmla="*/ 4 w 988"/>
                  <a:gd name="T31" fmla="*/ 68 h 152"/>
                  <a:gd name="T32" fmla="*/ 10 w 988"/>
                  <a:gd name="T33" fmla="*/ 60 h 152"/>
                  <a:gd name="T34" fmla="*/ 22 w 988"/>
                  <a:gd name="T35" fmla="*/ 52 h 152"/>
                  <a:gd name="T36" fmla="*/ 40 w 988"/>
                  <a:gd name="T37" fmla="*/ 46 h 152"/>
                  <a:gd name="T38" fmla="*/ 60 w 988"/>
                  <a:gd name="T39" fmla="*/ 38 h 152"/>
                  <a:gd name="T40" fmla="*/ 84 w 988"/>
                  <a:gd name="T41" fmla="*/ 32 h 152"/>
                  <a:gd name="T42" fmla="*/ 144 w 988"/>
                  <a:gd name="T43" fmla="*/ 22 h 152"/>
                  <a:gd name="T44" fmla="*/ 216 w 988"/>
                  <a:gd name="T45" fmla="*/ 12 h 152"/>
                  <a:gd name="T46" fmla="*/ 300 w 988"/>
                  <a:gd name="T47" fmla="*/ 6 h 152"/>
                  <a:gd name="T48" fmla="*/ 392 w 988"/>
                  <a:gd name="T49" fmla="*/ 2 h 152"/>
                  <a:gd name="T50" fmla="*/ 492 w 988"/>
                  <a:gd name="T51" fmla="*/ 0 h 152"/>
                  <a:gd name="T52" fmla="*/ 492 w 988"/>
                  <a:gd name="T53" fmla="*/ 0 h 152"/>
                  <a:gd name="T54" fmla="*/ 594 w 988"/>
                  <a:gd name="T55" fmla="*/ 2 h 152"/>
                  <a:gd name="T56" fmla="*/ 688 w 988"/>
                  <a:gd name="T57" fmla="*/ 6 h 152"/>
                  <a:gd name="T58" fmla="*/ 772 w 988"/>
                  <a:gd name="T59" fmla="*/ 12 h 152"/>
                  <a:gd name="T60" fmla="*/ 844 w 988"/>
                  <a:gd name="T61" fmla="*/ 22 h 152"/>
                  <a:gd name="T62" fmla="*/ 904 w 988"/>
                  <a:gd name="T63" fmla="*/ 32 h 152"/>
                  <a:gd name="T64" fmla="*/ 930 w 988"/>
                  <a:gd name="T65" fmla="*/ 38 h 152"/>
                  <a:gd name="T66" fmla="*/ 950 w 988"/>
                  <a:gd name="T67" fmla="*/ 46 h 152"/>
                  <a:gd name="T68" fmla="*/ 966 w 988"/>
                  <a:gd name="T69" fmla="*/ 52 h 152"/>
                  <a:gd name="T70" fmla="*/ 978 w 988"/>
                  <a:gd name="T71" fmla="*/ 60 h 152"/>
                  <a:gd name="T72" fmla="*/ 986 w 988"/>
                  <a:gd name="T73" fmla="*/ 68 h 152"/>
                  <a:gd name="T74" fmla="*/ 988 w 988"/>
                  <a:gd name="T75" fmla="*/ 72 h 152"/>
                  <a:gd name="T76" fmla="*/ 988 w 988"/>
                  <a:gd name="T77" fmla="*/ 76 h 152"/>
                  <a:gd name="T78" fmla="*/ 988 w 988"/>
                  <a:gd name="T79" fmla="*/ 76 h 152"/>
                  <a:gd name="T80" fmla="*/ 988 w 988"/>
                  <a:gd name="T81" fmla="*/ 80 h 152"/>
                  <a:gd name="T82" fmla="*/ 986 w 988"/>
                  <a:gd name="T83" fmla="*/ 84 h 152"/>
                  <a:gd name="T84" fmla="*/ 978 w 988"/>
                  <a:gd name="T85" fmla="*/ 90 h 152"/>
                  <a:gd name="T86" fmla="*/ 966 w 988"/>
                  <a:gd name="T87" fmla="*/ 98 h 152"/>
                  <a:gd name="T88" fmla="*/ 950 w 988"/>
                  <a:gd name="T89" fmla="*/ 104 h 152"/>
                  <a:gd name="T90" fmla="*/ 930 w 988"/>
                  <a:gd name="T91" fmla="*/ 112 h 152"/>
                  <a:gd name="T92" fmla="*/ 904 w 988"/>
                  <a:gd name="T93" fmla="*/ 118 h 152"/>
                  <a:gd name="T94" fmla="*/ 844 w 988"/>
                  <a:gd name="T95" fmla="*/ 130 h 152"/>
                  <a:gd name="T96" fmla="*/ 772 w 988"/>
                  <a:gd name="T97" fmla="*/ 140 h 152"/>
                  <a:gd name="T98" fmla="*/ 688 w 988"/>
                  <a:gd name="T99" fmla="*/ 146 h 152"/>
                  <a:gd name="T100" fmla="*/ 594 w 988"/>
                  <a:gd name="T101" fmla="*/ 152 h 152"/>
                  <a:gd name="T102" fmla="*/ 492 w 988"/>
                  <a:gd name="T103"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8" h="152">
                    <a:moveTo>
                      <a:pt x="492" y="152"/>
                    </a:moveTo>
                    <a:lnTo>
                      <a:pt x="492" y="152"/>
                    </a:lnTo>
                    <a:lnTo>
                      <a:pt x="392" y="152"/>
                    </a:lnTo>
                    <a:lnTo>
                      <a:pt x="300" y="146"/>
                    </a:lnTo>
                    <a:lnTo>
                      <a:pt x="216" y="140"/>
                    </a:lnTo>
                    <a:lnTo>
                      <a:pt x="144" y="130"/>
                    </a:lnTo>
                    <a:lnTo>
                      <a:pt x="84" y="118"/>
                    </a:lnTo>
                    <a:lnTo>
                      <a:pt x="60" y="112"/>
                    </a:lnTo>
                    <a:lnTo>
                      <a:pt x="40" y="104"/>
                    </a:lnTo>
                    <a:lnTo>
                      <a:pt x="22" y="98"/>
                    </a:lnTo>
                    <a:lnTo>
                      <a:pt x="10" y="90"/>
                    </a:lnTo>
                    <a:lnTo>
                      <a:pt x="4" y="84"/>
                    </a:lnTo>
                    <a:lnTo>
                      <a:pt x="0" y="76"/>
                    </a:lnTo>
                    <a:lnTo>
                      <a:pt x="0" y="76"/>
                    </a:lnTo>
                    <a:lnTo>
                      <a:pt x="2" y="72"/>
                    </a:lnTo>
                    <a:lnTo>
                      <a:pt x="4" y="68"/>
                    </a:lnTo>
                    <a:lnTo>
                      <a:pt x="10" y="60"/>
                    </a:lnTo>
                    <a:lnTo>
                      <a:pt x="22" y="52"/>
                    </a:lnTo>
                    <a:lnTo>
                      <a:pt x="40" y="46"/>
                    </a:lnTo>
                    <a:lnTo>
                      <a:pt x="60" y="38"/>
                    </a:lnTo>
                    <a:lnTo>
                      <a:pt x="84" y="32"/>
                    </a:lnTo>
                    <a:lnTo>
                      <a:pt x="144" y="22"/>
                    </a:lnTo>
                    <a:lnTo>
                      <a:pt x="216" y="12"/>
                    </a:lnTo>
                    <a:lnTo>
                      <a:pt x="300" y="6"/>
                    </a:lnTo>
                    <a:lnTo>
                      <a:pt x="392" y="2"/>
                    </a:lnTo>
                    <a:lnTo>
                      <a:pt x="492" y="0"/>
                    </a:lnTo>
                    <a:lnTo>
                      <a:pt x="492" y="0"/>
                    </a:lnTo>
                    <a:lnTo>
                      <a:pt x="594" y="2"/>
                    </a:lnTo>
                    <a:lnTo>
                      <a:pt x="688" y="6"/>
                    </a:lnTo>
                    <a:lnTo>
                      <a:pt x="772" y="12"/>
                    </a:lnTo>
                    <a:lnTo>
                      <a:pt x="844" y="22"/>
                    </a:lnTo>
                    <a:lnTo>
                      <a:pt x="904" y="32"/>
                    </a:lnTo>
                    <a:lnTo>
                      <a:pt x="930" y="38"/>
                    </a:lnTo>
                    <a:lnTo>
                      <a:pt x="950" y="46"/>
                    </a:lnTo>
                    <a:lnTo>
                      <a:pt x="966" y="52"/>
                    </a:lnTo>
                    <a:lnTo>
                      <a:pt x="978" y="60"/>
                    </a:lnTo>
                    <a:lnTo>
                      <a:pt x="986" y="68"/>
                    </a:lnTo>
                    <a:lnTo>
                      <a:pt x="988" y="72"/>
                    </a:lnTo>
                    <a:lnTo>
                      <a:pt x="988" y="76"/>
                    </a:lnTo>
                    <a:lnTo>
                      <a:pt x="988" y="76"/>
                    </a:lnTo>
                    <a:lnTo>
                      <a:pt x="988" y="80"/>
                    </a:lnTo>
                    <a:lnTo>
                      <a:pt x="986" y="84"/>
                    </a:lnTo>
                    <a:lnTo>
                      <a:pt x="978" y="90"/>
                    </a:lnTo>
                    <a:lnTo>
                      <a:pt x="966" y="98"/>
                    </a:lnTo>
                    <a:lnTo>
                      <a:pt x="950" y="104"/>
                    </a:lnTo>
                    <a:lnTo>
                      <a:pt x="930" y="112"/>
                    </a:lnTo>
                    <a:lnTo>
                      <a:pt x="904" y="118"/>
                    </a:lnTo>
                    <a:lnTo>
                      <a:pt x="844" y="130"/>
                    </a:lnTo>
                    <a:lnTo>
                      <a:pt x="772" y="140"/>
                    </a:lnTo>
                    <a:lnTo>
                      <a:pt x="688" y="146"/>
                    </a:lnTo>
                    <a:lnTo>
                      <a:pt x="594" y="152"/>
                    </a:lnTo>
                    <a:lnTo>
                      <a:pt x="492"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3" name="Freeform 862"/>
              <p:cNvSpPr>
                <a:spLocks/>
              </p:cNvSpPr>
              <p:nvPr/>
            </p:nvSpPr>
            <p:spPr bwMode="auto">
              <a:xfrm>
                <a:off x="3237" y="3616"/>
                <a:ext cx="992" cy="154"/>
              </a:xfrm>
              <a:custGeom>
                <a:avLst/>
                <a:gdLst>
                  <a:gd name="T0" fmla="*/ 494 w 992"/>
                  <a:gd name="T1" fmla="*/ 0 h 154"/>
                  <a:gd name="T2" fmla="*/ 494 w 992"/>
                  <a:gd name="T3" fmla="*/ 0 h 154"/>
                  <a:gd name="T4" fmla="*/ 394 w 992"/>
                  <a:gd name="T5" fmla="*/ 2 h 154"/>
                  <a:gd name="T6" fmla="*/ 302 w 992"/>
                  <a:gd name="T7" fmla="*/ 6 h 154"/>
                  <a:gd name="T8" fmla="*/ 218 w 992"/>
                  <a:gd name="T9" fmla="*/ 12 h 154"/>
                  <a:gd name="T10" fmla="*/ 144 w 992"/>
                  <a:gd name="T11" fmla="*/ 22 h 154"/>
                  <a:gd name="T12" fmla="*/ 84 w 992"/>
                  <a:gd name="T13" fmla="*/ 32 h 154"/>
                  <a:gd name="T14" fmla="*/ 60 w 992"/>
                  <a:gd name="T15" fmla="*/ 38 h 154"/>
                  <a:gd name="T16" fmla="*/ 40 w 992"/>
                  <a:gd name="T17" fmla="*/ 46 h 154"/>
                  <a:gd name="T18" fmla="*/ 22 w 992"/>
                  <a:gd name="T19" fmla="*/ 52 h 154"/>
                  <a:gd name="T20" fmla="*/ 10 w 992"/>
                  <a:gd name="T21" fmla="*/ 60 h 154"/>
                  <a:gd name="T22" fmla="*/ 4 w 992"/>
                  <a:gd name="T23" fmla="*/ 68 h 154"/>
                  <a:gd name="T24" fmla="*/ 2 w 992"/>
                  <a:gd name="T25" fmla="*/ 72 h 154"/>
                  <a:gd name="T26" fmla="*/ 0 w 992"/>
                  <a:gd name="T27" fmla="*/ 76 h 154"/>
                  <a:gd name="T28" fmla="*/ 0 w 992"/>
                  <a:gd name="T29" fmla="*/ 76 h 154"/>
                  <a:gd name="T30" fmla="*/ 2 w 992"/>
                  <a:gd name="T31" fmla="*/ 80 h 154"/>
                  <a:gd name="T32" fmla="*/ 4 w 992"/>
                  <a:gd name="T33" fmla="*/ 84 h 154"/>
                  <a:gd name="T34" fmla="*/ 10 w 992"/>
                  <a:gd name="T35" fmla="*/ 90 h 154"/>
                  <a:gd name="T36" fmla="*/ 22 w 992"/>
                  <a:gd name="T37" fmla="*/ 98 h 154"/>
                  <a:gd name="T38" fmla="*/ 40 w 992"/>
                  <a:gd name="T39" fmla="*/ 106 h 154"/>
                  <a:gd name="T40" fmla="*/ 60 w 992"/>
                  <a:gd name="T41" fmla="*/ 112 h 154"/>
                  <a:gd name="T42" fmla="*/ 84 w 992"/>
                  <a:gd name="T43" fmla="*/ 118 h 154"/>
                  <a:gd name="T44" fmla="*/ 144 w 992"/>
                  <a:gd name="T45" fmla="*/ 130 h 154"/>
                  <a:gd name="T46" fmla="*/ 218 w 992"/>
                  <a:gd name="T47" fmla="*/ 140 h 154"/>
                  <a:gd name="T48" fmla="*/ 302 w 992"/>
                  <a:gd name="T49" fmla="*/ 146 h 154"/>
                  <a:gd name="T50" fmla="*/ 394 w 992"/>
                  <a:gd name="T51" fmla="*/ 152 h 154"/>
                  <a:gd name="T52" fmla="*/ 494 w 992"/>
                  <a:gd name="T53" fmla="*/ 154 h 154"/>
                  <a:gd name="T54" fmla="*/ 494 w 992"/>
                  <a:gd name="T55" fmla="*/ 154 h 154"/>
                  <a:gd name="T56" fmla="*/ 596 w 992"/>
                  <a:gd name="T57" fmla="*/ 152 h 154"/>
                  <a:gd name="T58" fmla="*/ 690 w 992"/>
                  <a:gd name="T59" fmla="*/ 146 h 154"/>
                  <a:gd name="T60" fmla="*/ 774 w 992"/>
                  <a:gd name="T61" fmla="*/ 140 h 154"/>
                  <a:gd name="T62" fmla="*/ 848 w 992"/>
                  <a:gd name="T63" fmla="*/ 130 h 154"/>
                  <a:gd name="T64" fmla="*/ 908 w 992"/>
                  <a:gd name="T65" fmla="*/ 118 h 154"/>
                  <a:gd name="T66" fmla="*/ 934 w 992"/>
                  <a:gd name="T67" fmla="*/ 112 h 154"/>
                  <a:gd name="T68" fmla="*/ 954 w 992"/>
                  <a:gd name="T69" fmla="*/ 106 h 154"/>
                  <a:gd name="T70" fmla="*/ 970 w 992"/>
                  <a:gd name="T71" fmla="*/ 98 h 154"/>
                  <a:gd name="T72" fmla="*/ 982 w 992"/>
                  <a:gd name="T73" fmla="*/ 90 h 154"/>
                  <a:gd name="T74" fmla="*/ 990 w 992"/>
                  <a:gd name="T75" fmla="*/ 84 h 154"/>
                  <a:gd name="T76" fmla="*/ 992 w 992"/>
                  <a:gd name="T77" fmla="*/ 80 h 154"/>
                  <a:gd name="T78" fmla="*/ 992 w 992"/>
                  <a:gd name="T79" fmla="*/ 76 h 154"/>
                  <a:gd name="T80" fmla="*/ 992 w 992"/>
                  <a:gd name="T81" fmla="*/ 76 h 154"/>
                  <a:gd name="T82" fmla="*/ 992 w 992"/>
                  <a:gd name="T83" fmla="*/ 72 h 154"/>
                  <a:gd name="T84" fmla="*/ 990 w 992"/>
                  <a:gd name="T85" fmla="*/ 68 h 154"/>
                  <a:gd name="T86" fmla="*/ 982 w 992"/>
                  <a:gd name="T87" fmla="*/ 60 h 154"/>
                  <a:gd name="T88" fmla="*/ 970 w 992"/>
                  <a:gd name="T89" fmla="*/ 52 h 154"/>
                  <a:gd name="T90" fmla="*/ 954 w 992"/>
                  <a:gd name="T91" fmla="*/ 46 h 154"/>
                  <a:gd name="T92" fmla="*/ 934 w 992"/>
                  <a:gd name="T93" fmla="*/ 38 h 154"/>
                  <a:gd name="T94" fmla="*/ 908 w 992"/>
                  <a:gd name="T95" fmla="*/ 32 h 154"/>
                  <a:gd name="T96" fmla="*/ 848 w 992"/>
                  <a:gd name="T97" fmla="*/ 22 h 154"/>
                  <a:gd name="T98" fmla="*/ 774 w 992"/>
                  <a:gd name="T99" fmla="*/ 12 h 154"/>
                  <a:gd name="T100" fmla="*/ 690 w 992"/>
                  <a:gd name="T101" fmla="*/ 6 h 154"/>
                  <a:gd name="T102" fmla="*/ 596 w 992"/>
                  <a:gd name="T103" fmla="*/ 2 h 154"/>
                  <a:gd name="T104" fmla="*/ 494 w 99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2" h="154">
                    <a:moveTo>
                      <a:pt x="494" y="0"/>
                    </a:moveTo>
                    <a:lnTo>
                      <a:pt x="494" y="0"/>
                    </a:lnTo>
                    <a:lnTo>
                      <a:pt x="394" y="2"/>
                    </a:lnTo>
                    <a:lnTo>
                      <a:pt x="302" y="6"/>
                    </a:lnTo>
                    <a:lnTo>
                      <a:pt x="218" y="12"/>
                    </a:lnTo>
                    <a:lnTo>
                      <a:pt x="144" y="22"/>
                    </a:lnTo>
                    <a:lnTo>
                      <a:pt x="84" y="32"/>
                    </a:lnTo>
                    <a:lnTo>
                      <a:pt x="60" y="38"/>
                    </a:lnTo>
                    <a:lnTo>
                      <a:pt x="40" y="46"/>
                    </a:lnTo>
                    <a:lnTo>
                      <a:pt x="22" y="52"/>
                    </a:lnTo>
                    <a:lnTo>
                      <a:pt x="10" y="60"/>
                    </a:lnTo>
                    <a:lnTo>
                      <a:pt x="4" y="68"/>
                    </a:lnTo>
                    <a:lnTo>
                      <a:pt x="2" y="72"/>
                    </a:lnTo>
                    <a:lnTo>
                      <a:pt x="0" y="76"/>
                    </a:lnTo>
                    <a:lnTo>
                      <a:pt x="0" y="76"/>
                    </a:lnTo>
                    <a:lnTo>
                      <a:pt x="2" y="80"/>
                    </a:lnTo>
                    <a:lnTo>
                      <a:pt x="4" y="84"/>
                    </a:lnTo>
                    <a:lnTo>
                      <a:pt x="10" y="90"/>
                    </a:lnTo>
                    <a:lnTo>
                      <a:pt x="22" y="98"/>
                    </a:lnTo>
                    <a:lnTo>
                      <a:pt x="40" y="106"/>
                    </a:lnTo>
                    <a:lnTo>
                      <a:pt x="60" y="112"/>
                    </a:lnTo>
                    <a:lnTo>
                      <a:pt x="84" y="118"/>
                    </a:lnTo>
                    <a:lnTo>
                      <a:pt x="144" y="130"/>
                    </a:lnTo>
                    <a:lnTo>
                      <a:pt x="218" y="140"/>
                    </a:lnTo>
                    <a:lnTo>
                      <a:pt x="302" y="146"/>
                    </a:lnTo>
                    <a:lnTo>
                      <a:pt x="394" y="152"/>
                    </a:lnTo>
                    <a:lnTo>
                      <a:pt x="494" y="154"/>
                    </a:lnTo>
                    <a:lnTo>
                      <a:pt x="494" y="154"/>
                    </a:lnTo>
                    <a:lnTo>
                      <a:pt x="596" y="152"/>
                    </a:lnTo>
                    <a:lnTo>
                      <a:pt x="690" y="146"/>
                    </a:lnTo>
                    <a:lnTo>
                      <a:pt x="774" y="140"/>
                    </a:lnTo>
                    <a:lnTo>
                      <a:pt x="848" y="130"/>
                    </a:lnTo>
                    <a:lnTo>
                      <a:pt x="908" y="118"/>
                    </a:lnTo>
                    <a:lnTo>
                      <a:pt x="934" y="112"/>
                    </a:lnTo>
                    <a:lnTo>
                      <a:pt x="954" y="106"/>
                    </a:lnTo>
                    <a:lnTo>
                      <a:pt x="970" y="98"/>
                    </a:lnTo>
                    <a:lnTo>
                      <a:pt x="982" y="90"/>
                    </a:lnTo>
                    <a:lnTo>
                      <a:pt x="990" y="84"/>
                    </a:lnTo>
                    <a:lnTo>
                      <a:pt x="992" y="80"/>
                    </a:lnTo>
                    <a:lnTo>
                      <a:pt x="992" y="76"/>
                    </a:lnTo>
                    <a:lnTo>
                      <a:pt x="992" y="76"/>
                    </a:lnTo>
                    <a:lnTo>
                      <a:pt x="992" y="72"/>
                    </a:lnTo>
                    <a:lnTo>
                      <a:pt x="990" y="68"/>
                    </a:lnTo>
                    <a:lnTo>
                      <a:pt x="982" y="60"/>
                    </a:lnTo>
                    <a:lnTo>
                      <a:pt x="970" y="52"/>
                    </a:lnTo>
                    <a:lnTo>
                      <a:pt x="954" y="46"/>
                    </a:lnTo>
                    <a:lnTo>
                      <a:pt x="934" y="38"/>
                    </a:lnTo>
                    <a:lnTo>
                      <a:pt x="908" y="32"/>
                    </a:lnTo>
                    <a:lnTo>
                      <a:pt x="848" y="22"/>
                    </a:lnTo>
                    <a:lnTo>
                      <a:pt x="774" y="12"/>
                    </a:lnTo>
                    <a:lnTo>
                      <a:pt x="690" y="6"/>
                    </a:lnTo>
                    <a:lnTo>
                      <a:pt x="596" y="2"/>
                    </a:lnTo>
                    <a:lnTo>
                      <a:pt x="4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4" name="Freeform 863"/>
              <p:cNvSpPr>
                <a:spLocks noEditPoints="1"/>
              </p:cNvSpPr>
              <p:nvPr/>
            </p:nvSpPr>
            <p:spPr bwMode="auto">
              <a:xfrm>
                <a:off x="3239" y="3616"/>
                <a:ext cx="988" cy="152"/>
              </a:xfrm>
              <a:custGeom>
                <a:avLst/>
                <a:gdLst>
                  <a:gd name="T0" fmla="*/ 492 w 988"/>
                  <a:gd name="T1" fmla="*/ 152 h 152"/>
                  <a:gd name="T2" fmla="*/ 302 w 988"/>
                  <a:gd name="T3" fmla="*/ 146 h 152"/>
                  <a:gd name="T4" fmla="*/ 146 w 988"/>
                  <a:gd name="T5" fmla="*/ 130 h 152"/>
                  <a:gd name="T6" fmla="*/ 62 w 988"/>
                  <a:gd name="T7" fmla="*/ 112 h 152"/>
                  <a:gd name="T8" fmla="*/ 24 w 988"/>
                  <a:gd name="T9" fmla="*/ 98 h 152"/>
                  <a:gd name="T10" fmla="*/ 6 w 988"/>
                  <a:gd name="T11" fmla="*/ 84 h 152"/>
                  <a:gd name="T12" fmla="*/ 2 w 988"/>
                  <a:gd name="T13" fmla="*/ 76 h 152"/>
                  <a:gd name="T14" fmla="*/ 6 w 988"/>
                  <a:gd name="T15" fmla="*/ 68 h 152"/>
                  <a:gd name="T16" fmla="*/ 24 w 988"/>
                  <a:gd name="T17" fmla="*/ 52 h 152"/>
                  <a:gd name="T18" fmla="*/ 62 w 988"/>
                  <a:gd name="T19" fmla="*/ 40 h 152"/>
                  <a:gd name="T20" fmla="*/ 146 w 988"/>
                  <a:gd name="T21" fmla="*/ 22 h 152"/>
                  <a:gd name="T22" fmla="*/ 302 w 988"/>
                  <a:gd name="T23" fmla="*/ 6 h 152"/>
                  <a:gd name="T24" fmla="*/ 492 w 988"/>
                  <a:gd name="T25" fmla="*/ 0 h 152"/>
                  <a:gd name="T26" fmla="*/ 594 w 988"/>
                  <a:gd name="T27" fmla="*/ 2 h 152"/>
                  <a:gd name="T28" fmla="*/ 770 w 988"/>
                  <a:gd name="T29" fmla="*/ 12 h 152"/>
                  <a:gd name="T30" fmla="*/ 904 w 988"/>
                  <a:gd name="T31" fmla="*/ 32 h 152"/>
                  <a:gd name="T32" fmla="*/ 948 w 988"/>
                  <a:gd name="T33" fmla="*/ 46 h 152"/>
                  <a:gd name="T34" fmla="*/ 976 w 988"/>
                  <a:gd name="T35" fmla="*/ 60 h 152"/>
                  <a:gd name="T36" fmla="*/ 986 w 988"/>
                  <a:gd name="T37" fmla="*/ 72 h 152"/>
                  <a:gd name="T38" fmla="*/ 986 w 988"/>
                  <a:gd name="T39" fmla="*/ 76 h 152"/>
                  <a:gd name="T40" fmla="*/ 976 w 988"/>
                  <a:gd name="T41" fmla="*/ 90 h 152"/>
                  <a:gd name="T42" fmla="*/ 948 w 988"/>
                  <a:gd name="T43" fmla="*/ 104 h 152"/>
                  <a:gd name="T44" fmla="*/ 904 w 988"/>
                  <a:gd name="T45" fmla="*/ 118 h 152"/>
                  <a:gd name="T46" fmla="*/ 770 w 988"/>
                  <a:gd name="T47" fmla="*/ 138 h 152"/>
                  <a:gd name="T48" fmla="*/ 594 w 988"/>
                  <a:gd name="T49" fmla="*/ 150 h 152"/>
                  <a:gd name="T50" fmla="*/ 492 w 988"/>
                  <a:gd name="T51" fmla="*/ 0 h 152"/>
                  <a:gd name="T52" fmla="*/ 392 w 988"/>
                  <a:gd name="T53" fmla="*/ 2 h 152"/>
                  <a:gd name="T54" fmla="*/ 216 w 988"/>
                  <a:gd name="T55" fmla="*/ 12 h 152"/>
                  <a:gd name="T56" fmla="*/ 84 w 988"/>
                  <a:gd name="T57" fmla="*/ 32 h 152"/>
                  <a:gd name="T58" fmla="*/ 40 w 988"/>
                  <a:gd name="T59" fmla="*/ 46 h 152"/>
                  <a:gd name="T60" fmla="*/ 10 w 988"/>
                  <a:gd name="T61" fmla="*/ 60 h 152"/>
                  <a:gd name="T62" fmla="*/ 2 w 988"/>
                  <a:gd name="T63" fmla="*/ 72 h 152"/>
                  <a:gd name="T64" fmla="*/ 0 w 988"/>
                  <a:gd name="T65" fmla="*/ 76 h 152"/>
                  <a:gd name="T66" fmla="*/ 10 w 988"/>
                  <a:gd name="T67" fmla="*/ 90 h 152"/>
                  <a:gd name="T68" fmla="*/ 40 w 988"/>
                  <a:gd name="T69" fmla="*/ 104 h 152"/>
                  <a:gd name="T70" fmla="*/ 84 w 988"/>
                  <a:gd name="T71" fmla="*/ 118 h 152"/>
                  <a:gd name="T72" fmla="*/ 216 w 988"/>
                  <a:gd name="T73" fmla="*/ 140 h 152"/>
                  <a:gd name="T74" fmla="*/ 392 w 988"/>
                  <a:gd name="T75" fmla="*/ 152 h 152"/>
                  <a:gd name="T76" fmla="*/ 492 w 988"/>
                  <a:gd name="T77" fmla="*/ 152 h 152"/>
                  <a:gd name="T78" fmla="*/ 688 w 988"/>
                  <a:gd name="T79" fmla="*/ 146 h 152"/>
                  <a:gd name="T80" fmla="*/ 844 w 988"/>
                  <a:gd name="T81" fmla="*/ 130 h 152"/>
                  <a:gd name="T82" fmla="*/ 930 w 988"/>
                  <a:gd name="T83" fmla="*/ 112 h 152"/>
                  <a:gd name="T84" fmla="*/ 966 w 988"/>
                  <a:gd name="T85" fmla="*/ 98 h 152"/>
                  <a:gd name="T86" fmla="*/ 986 w 988"/>
                  <a:gd name="T87" fmla="*/ 84 h 152"/>
                  <a:gd name="T88" fmla="*/ 988 w 988"/>
                  <a:gd name="T89" fmla="*/ 76 h 152"/>
                  <a:gd name="T90" fmla="*/ 988 w 988"/>
                  <a:gd name="T91" fmla="*/ 72 h 152"/>
                  <a:gd name="T92" fmla="*/ 978 w 988"/>
                  <a:gd name="T93" fmla="*/ 60 h 152"/>
                  <a:gd name="T94" fmla="*/ 950 w 988"/>
                  <a:gd name="T95" fmla="*/ 46 h 152"/>
                  <a:gd name="T96" fmla="*/ 904 w 988"/>
                  <a:gd name="T97" fmla="*/ 32 h 152"/>
                  <a:gd name="T98" fmla="*/ 772 w 988"/>
                  <a:gd name="T99" fmla="*/ 12 h 152"/>
                  <a:gd name="T100" fmla="*/ 594 w 988"/>
                  <a:gd name="T101"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8" h="152">
                    <a:moveTo>
                      <a:pt x="492" y="152"/>
                    </a:moveTo>
                    <a:lnTo>
                      <a:pt x="492" y="152"/>
                    </a:lnTo>
                    <a:lnTo>
                      <a:pt x="394" y="150"/>
                    </a:lnTo>
                    <a:lnTo>
                      <a:pt x="302" y="146"/>
                    </a:lnTo>
                    <a:lnTo>
                      <a:pt x="218" y="138"/>
                    </a:lnTo>
                    <a:lnTo>
                      <a:pt x="146" y="130"/>
                    </a:lnTo>
                    <a:lnTo>
                      <a:pt x="86" y="118"/>
                    </a:lnTo>
                    <a:lnTo>
                      <a:pt x="62" y="112"/>
                    </a:lnTo>
                    <a:lnTo>
                      <a:pt x="42" y="104"/>
                    </a:lnTo>
                    <a:lnTo>
                      <a:pt x="24" y="98"/>
                    </a:lnTo>
                    <a:lnTo>
                      <a:pt x="12" y="90"/>
                    </a:lnTo>
                    <a:lnTo>
                      <a:pt x="6" y="84"/>
                    </a:lnTo>
                    <a:lnTo>
                      <a:pt x="2" y="76"/>
                    </a:lnTo>
                    <a:lnTo>
                      <a:pt x="2" y="76"/>
                    </a:lnTo>
                    <a:lnTo>
                      <a:pt x="4" y="72"/>
                    </a:lnTo>
                    <a:lnTo>
                      <a:pt x="6" y="68"/>
                    </a:lnTo>
                    <a:lnTo>
                      <a:pt x="12" y="60"/>
                    </a:lnTo>
                    <a:lnTo>
                      <a:pt x="24" y="52"/>
                    </a:lnTo>
                    <a:lnTo>
                      <a:pt x="42" y="46"/>
                    </a:lnTo>
                    <a:lnTo>
                      <a:pt x="62" y="40"/>
                    </a:lnTo>
                    <a:lnTo>
                      <a:pt x="86" y="32"/>
                    </a:lnTo>
                    <a:lnTo>
                      <a:pt x="146" y="22"/>
                    </a:lnTo>
                    <a:lnTo>
                      <a:pt x="218" y="12"/>
                    </a:lnTo>
                    <a:lnTo>
                      <a:pt x="302" y="6"/>
                    </a:lnTo>
                    <a:lnTo>
                      <a:pt x="394" y="2"/>
                    </a:lnTo>
                    <a:lnTo>
                      <a:pt x="492" y="0"/>
                    </a:lnTo>
                    <a:lnTo>
                      <a:pt x="492" y="0"/>
                    </a:lnTo>
                    <a:lnTo>
                      <a:pt x="594" y="2"/>
                    </a:lnTo>
                    <a:lnTo>
                      <a:pt x="686" y="6"/>
                    </a:lnTo>
                    <a:lnTo>
                      <a:pt x="770" y="12"/>
                    </a:lnTo>
                    <a:lnTo>
                      <a:pt x="844" y="22"/>
                    </a:lnTo>
                    <a:lnTo>
                      <a:pt x="904" y="32"/>
                    </a:lnTo>
                    <a:lnTo>
                      <a:pt x="928" y="40"/>
                    </a:lnTo>
                    <a:lnTo>
                      <a:pt x="948" y="46"/>
                    </a:lnTo>
                    <a:lnTo>
                      <a:pt x="964" y="52"/>
                    </a:lnTo>
                    <a:lnTo>
                      <a:pt x="976" y="60"/>
                    </a:lnTo>
                    <a:lnTo>
                      <a:pt x="984" y="68"/>
                    </a:lnTo>
                    <a:lnTo>
                      <a:pt x="986" y="72"/>
                    </a:lnTo>
                    <a:lnTo>
                      <a:pt x="986" y="76"/>
                    </a:lnTo>
                    <a:lnTo>
                      <a:pt x="986" y="76"/>
                    </a:lnTo>
                    <a:lnTo>
                      <a:pt x="984" y="84"/>
                    </a:lnTo>
                    <a:lnTo>
                      <a:pt x="976" y="90"/>
                    </a:lnTo>
                    <a:lnTo>
                      <a:pt x="964" y="98"/>
                    </a:lnTo>
                    <a:lnTo>
                      <a:pt x="948" y="104"/>
                    </a:lnTo>
                    <a:lnTo>
                      <a:pt x="928" y="112"/>
                    </a:lnTo>
                    <a:lnTo>
                      <a:pt x="904" y="118"/>
                    </a:lnTo>
                    <a:lnTo>
                      <a:pt x="844" y="130"/>
                    </a:lnTo>
                    <a:lnTo>
                      <a:pt x="770" y="138"/>
                    </a:lnTo>
                    <a:lnTo>
                      <a:pt x="686" y="146"/>
                    </a:lnTo>
                    <a:lnTo>
                      <a:pt x="594" y="150"/>
                    </a:lnTo>
                    <a:lnTo>
                      <a:pt x="492" y="152"/>
                    </a:lnTo>
                    <a:close/>
                    <a:moveTo>
                      <a:pt x="492" y="0"/>
                    </a:moveTo>
                    <a:lnTo>
                      <a:pt x="492" y="0"/>
                    </a:lnTo>
                    <a:lnTo>
                      <a:pt x="392" y="2"/>
                    </a:lnTo>
                    <a:lnTo>
                      <a:pt x="300" y="6"/>
                    </a:lnTo>
                    <a:lnTo>
                      <a:pt x="216" y="12"/>
                    </a:lnTo>
                    <a:lnTo>
                      <a:pt x="144" y="22"/>
                    </a:lnTo>
                    <a:lnTo>
                      <a:pt x="84" y="32"/>
                    </a:lnTo>
                    <a:lnTo>
                      <a:pt x="60" y="38"/>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40"/>
                    </a:lnTo>
                    <a:lnTo>
                      <a:pt x="300" y="146"/>
                    </a:lnTo>
                    <a:lnTo>
                      <a:pt x="392" y="152"/>
                    </a:lnTo>
                    <a:lnTo>
                      <a:pt x="492" y="152"/>
                    </a:lnTo>
                    <a:lnTo>
                      <a:pt x="492" y="152"/>
                    </a:lnTo>
                    <a:lnTo>
                      <a:pt x="594" y="152"/>
                    </a:lnTo>
                    <a:lnTo>
                      <a:pt x="688" y="146"/>
                    </a:lnTo>
                    <a:lnTo>
                      <a:pt x="772" y="140"/>
                    </a:lnTo>
                    <a:lnTo>
                      <a:pt x="844" y="130"/>
                    </a:lnTo>
                    <a:lnTo>
                      <a:pt x="904" y="118"/>
                    </a:lnTo>
                    <a:lnTo>
                      <a:pt x="930" y="112"/>
                    </a:lnTo>
                    <a:lnTo>
                      <a:pt x="950" y="104"/>
                    </a:lnTo>
                    <a:lnTo>
                      <a:pt x="966" y="98"/>
                    </a:lnTo>
                    <a:lnTo>
                      <a:pt x="978" y="90"/>
                    </a:lnTo>
                    <a:lnTo>
                      <a:pt x="986" y="84"/>
                    </a:lnTo>
                    <a:lnTo>
                      <a:pt x="988" y="80"/>
                    </a:lnTo>
                    <a:lnTo>
                      <a:pt x="988" y="76"/>
                    </a:lnTo>
                    <a:lnTo>
                      <a:pt x="988" y="76"/>
                    </a:lnTo>
                    <a:lnTo>
                      <a:pt x="988" y="72"/>
                    </a:lnTo>
                    <a:lnTo>
                      <a:pt x="986" y="68"/>
                    </a:lnTo>
                    <a:lnTo>
                      <a:pt x="978" y="60"/>
                    </a:lnTo>
                    <a:lnTo>
                      <a:pt x="966" y="52"/>
                    </a:lnTo>
                    <a:lnTo>
                      <a:pt x="950" y="46"/>
                    </a:lnTo>
                    <a:lnTo>
                      <a:pt x="930" y="38"/>
                    </a:lnTo>
                    <a:lnTo>
                      <a:pt x="904" y="32"/>
                    </a:lnTo>
                    <a:lnTo>
                      <a:pt x="844" y="22"/>
                    </a:lnTo>
                    <a:lnTo>
                      <a:pt x="772" y="12"/>
                    </a:lnTo>
                    <a:lnTo>
                      <a:pt x="688" y="6"/>
                    </a:lnTo>
                    <a:lnTo>
                      <a:pt x="594" y="2"/>
                    </a:lnTo>
                    <a:lnTo>
                      <a:pt x="492" y="0"/>
                    </a:lnTo>
                    <a:close/>
                  </a:path>
                </a:pathLst>
              </a:custGeom>
              <a:solidFill>
                <a:srgbClr val="F9F9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5" name="Freeform 864"/>
              <p:cNvSpPr>
                <a:spLocks/>
              </p:cNvSpPr>
              <p:nvPr/>
            </p:nvSpPr>
            <p:spPr bwMode="auto">
              <a:xfrm>
                <a:off x="3241" y="3616"/>
                <a:ext cx="984" cy="152"/>
              </a:xfrm>
              <a:custGeom>
                <a:avLst/>
                <a:gdLst>
                  <a:gd name="T0" fmla="*/ 490 w 984"/>
                  <a:gd name="T1" fmla="*/ 152 h 152"/>
                  <a:gd name="T2" fmla="*/ 490 w 984"/>
                  <a:gd name="T3" fmla="*/ 152 h 152"/>
                  <a:gd name="T4" fmla="*/ 392 w 984"/>
                  <a:gd name="T5" fmla="*/ 150 h 152"/>
                  <a:gd name="T6" fmla="*/ 300 w 984"/>
                  <a:gd name="T7" fmla="*/ 146 h 152"/>
                  <a:gd name="T8" fmla="*/ 216 w 984"/>
                  <a:gd name="T9" fmla="*/ 138 h 152"/>
                  <a:gd name="T10" fmla="*/ 144 w 984"/>
                  <a:gd name="T11" fmla="*/ 130 h 152"/>
                  <a:gd name="T12" fmla="*/ 84 w 984"/>
                  <a:gd name="T13" fmla="*/ 118 h 152"/>
                  <a:gd name="T14" fmla="*/ 60 w 984"/>
                  <a:gd name="T15" fmla="*/ 112 h 152"/>
                  <a:gd name="T16" fmla="*/ 40 w 984"/>
                  <a:gd name="T17" fmla="*/ 104 h 152"/>
                  <a:gd name="T18" fmla="*/ 22 w 984"/>
                  <a:gd name="T19" fmla="*/ 98 h 152"/>
                  <a:gd name="T20" fmla="*/ 10 w 984"/>
                  <a:gd name="T21" fmla="*/ 90 h 152"/>
                  <a:gd name="T22" fmla="*/ 4 w 984"/>
                  <a:gd name="T23" fmla="*/ 84 h 152"/>
                  <a:gd name="T24" fmla="*/ 0 w 984"/>
                  <a:gd name="T25" fmla="*/ 76 h 152"/>
                  <a:gd name="T26" fmla="*/ 0 w 984"/>
                  <a:gd name="T27" fmla="*/ 76 h 152"/>
                  <a:gd name="T28" fmla="*/ 2 w 984"/>
                  <a:gd name="T29" fmla="*/ 72 h 152"/>
                  <a:gd name="T30" fmla="*/ 4 w 984"/>
                  <a:gd name="T31" fmla="*/ 68 h 152"/>
                  <a:gd name="T32" fmla="*/ 10 w 984"/>
                  <a:gd name="T33" fmla="*/ 60 h 152"/>
                  <a:gd name="T34" fmla="*/ 22 w 984"/>
                  <a:gd name="T35" fmla="*/ 52 h 152"/>
                  <a:gd name="T36" fmla="*/ 40 w 984"/>
                  <a:gd name="T37" fmla="*/ 46 h 152"/>
                  <a:gd name="T38" fmla="*/ 60 w 984"/>
                  <a:gd name="T39" fmla="*/ 40 h 152"/>
                  <a:gd name="T40" fmla="*/ 84 w 984"/>
                  <a:gd name="T41" fmla="*/ 32 h 152"/>
                  <a:gd name="T42" fmla="*/ 144 w 984"/>
                  <a:gd name="T43" fmla="*/ 22 h 152"/>
                  <a:gd name="T44" fmla="*/ 216 w 984"/>
                  <a:gd name="T45" fmla="*/ 12 h 152"/>
                  <a:gd name="T46" fmla="*/ 300 w 984"/>
                  <a:gd name="T47" fmla="*/ 6 h 152"/>
                  <a:gd name="T48" fmla="*/ 392 w 984"/>
                  <a:gd name="T49" fmla="*/ 2 h 152"/>
                  <a:gd name="T50" fmla="*/ 490 w 984"/>
                  <a:gd name="T51" fmla="*/ 0 h 152"/>
                  <a:gd name="T52" fmla="*/ 490 w 984"/>
                  <a:gd name="T53" fmla="*/ 0 h 152"/>
                  <a:gd name="T54" fmla="*/ 592 w 984"/>
                  <a:gd name="T55" fmla="*/ 2 h 152"/>
                  <a:gd name="T56" fmla="*/ 684 w 984"/>
                  <a:gd name="T57" fmla="*/ 6 h 152"/>
                  <a:gd name="T58" fmla="*/ 768 w 984"/>
                  <a:gd name="T59" fmla="*/ 12 h 152"/>
                  <a:gd name="T60" fmla="*/ 842 w 984"/>
                  <a:gd name="T61" fmla="*/ 22 h 152"/>
                  <a:gd name="T62" fmla="*/ 902 w 984"/>
                  <a:gd name="T63" fmla="*/ 32 h 152"/>
                  <a:gd name="T64" fmla="*/ 926 w 984"/>
                  <a:gd name="T65" fmla="*/ 40 h 152"/>
                  <a:gd name="T66" fmla="*/ 946 w 984"/>
                  <a:gd name="T67" fmla="*/ 46 h 152"/>
                  <a:gd name="T68" fmla="*/ 962 w 984"/>
                  <a:gd name="T69" fmla="*/ 52 h 152"/>
                  <a:gd name="T70" fmla="*/ 974 w 984"/>
                  <a:gd name="T71" fmla="*/ 60 h 152"/>
                  <a:gd name="T72" fmla="*/ 982 w 984"/>
                  <a:gd name="T73" fmla="*/ 68 h 152"/>
                  <a:gd name="T74" fmla="*/ 984 w 984"/>
                  <a:gd name="T75" fmla="*/ 72 h 152"/>
                  <a:gd name="T76" fmla="*/ 984 w 984"/>
                  <a:gd name="T77" fmla="*/ 76 h 152"/>
                  <a:gd name="T78" fmla="*/ 984 w 984"/>
                  <a:gd name="T79" fmla="*/ 76 h 152"/>
                  <a:gd name="T80" fmla="*/ 982 w 984"/>
                  <a:gd name="T81" fmla="*/ 84 h 152"/>
                  <a:gd name="T82" fmla="*/ 974 w 984"/>
                  <a:gd name="T83" fmla="*/ 90 h 152"/>
                  <a:gd name="T84" fmla="*/ 962 w 984"/>
                  <a:gd name="T85" fmla="*/ 98 h 152"/>
                  <a:gd name="T86" fmla="*/ 946 w 984"/>
                  <a:gd name="T87" fmla="*/ 104 h 152"/>
                  <a:gd name="T88" fmla="*/ 926 w 984"/>
                  <a:gd name="T89" fmla="*/ 112 h 152"/>
                  <a:gd name="T90" fmla="*/ 902 w 984"/>
                  <a:gd name="T91" fmla="*/ 118 h 152"/>
                  <a:gd name="T92" fmla="*/ 842 w 984"/>
                  <a:gd name="T93" fmla="*/ 130 h 152"/>
                  <a:gd name="T94" fmla="*/ 768 w 984"/>
                  <a:gd name="T95" fmla="*/ 138 h 152"/>
                  <a:gd name="T96" fmla="*/ 684 w 984"/>
                  <a:gd name="T97" fmla="*/ 146 h 152"/>
                  <a:gd name="T98" fmla="*/ 592 w 984"/>
                  <a:gd name="T99" fmla="*/ 150 h 152"/>
                  <a:gd name="T100" fmla="*/ 490 w 984"/>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152"/>
                    </a:moveTo>
                    <a:lnTo>
                      <a:pt x="490" y="152"/>
                    </a:lnTo>
                    <a:lnTo>
                      <a:pt x="392" y="150"/>
                    </a:lnTo>
                    <a:lnTo>
                      <a:pt x="300" y="146"/>
                    </a:lnTo>
                    <a:lnTo>
                      <a:pt x="216" y="138"/>
                    </a:lnTo>
                    <a:lnTo>
                      <a:pt x="144" y="130"/>
                    </a:lnTo>
                    <a:lnTo>
                      <a:pt x="84" y="118"/>
                    </a:lnTo>
                    <a:lnTo>
                      <a:pt x="60" y="112"/>
                    </a:lnTo>
                    <a:lnTo>
                      <a:pt x="40" y="104"/>
                    </a:lnTo>
                    <a:lnTo>
                      <a:pt x="22" y="98"/>
                    </a:lnTo>
                    <a:lnTo>
                      <a:pt x="10" y="90"/>
                    </a:lnTo>
                    <a:lnTo>
                      <a:pt x="4" y="84"/>
                    </a:lnTo>
                    <a:lnTo>
                      <a:pt x="0" y="76"/>
                    </a:lnTo>
                    <a:lnTo>
                      <a:pt x="0" y="76"/>
                    </a:lnTo>
                    <a:lnTo>
                      <a:pt x="2" y="72"/>
                    </a:lnTo>
                    <a:lnTo>
                      <a:pt x="4" y="68"/>
                    </a:lnTo>
                    <a:lnTo>
                      <a:pt x="10" y="60"/>
                    </a:lnTo>
                    <a:lnTo>
                      <a:pt x="22" y="52"/>
                    </a:lnTo>
                    <a:lnTo>
                      <a:pt x="40" y="46"/>
                    </a:lnTo>
                    <a:lnTo>
                      <a:pt x="60" y="40"/>
                    </a:lnTo>
                    <a:lnTo>
                      <a:pt x="84" y="32"/>
                    </a:lnTo>
                    <a:lnTo>
                      <a:pt x="144" y="22"/>
                    </a:lnTo>
                    <a:lnTo>
                      <a:pt x="216" y="12"/>
                    </a:lnTo>
                    <a:lnTo>
                      <a:pt x="300" y="6"/>
                    </a:lnTo>
                    <a:lnTo>
                      <a:pt x="392" y="2"/>
                    </a:lnTo>
                    <a:lnTo>
                      <a:pt x="490" y="0"/>
                    </a:lnTo>
                    <a:lnTo>
                      <a:pt x="490" y="0"/>
                    </a:lnTo>
                    <a:lnTo>
                      <a:pt x="592" y="2"/>
                    </a:lnTo>
                    <a:lnTo>
                      <a:pt x="684" y="6"/>
                    </a:lnTo>
                    <a:lnTo>
                      <a:pt x="768" y="12"/>
                    </a:lnTo>
                    <a:lnTo>
                      <a:pt x="842" y="22"/>
                    </a:lnTo>
                    <a:lnTo>
                      <a:pt x="902" y="32"/>
                    </a:lnTo>
                    <a:lnTo>
                      <a:pt x="926" y="40"/>
                    </a:lnTo>
                    <a:lnTo>
                      <a:pt x="946" y="46"/>
                    </a:lnTo>
                    <a:lnTo>
                      <a:pt x="962" y="52"/>
                    </a:lnTo>
                    <a:lnTo>
                      <a:pt x="974" y="60"/>
                    </a:lnTo>
                    <a:lnTo>
                      <a:pt x="982" y="68"/>
                    </a:lnTo>
                    <a:lnTo>
                      <a:pt x="984" y="72"/>
                    </a:lnTo>
                    <a:lnTo>
                      <a:pt x="984" y="76"/>
                    </a:lnTo>
                    <a:lnTo>
                      <a:pt x="984" y="76"/>
                    </a:lnTo>
                    <a:lnTo>
                      <a:pt x="982" y="84"/>
                    </a:lnTo>
                    <a:lnTo>
                      <a:pt x="974" y="90"/>
                    </a:lnTo>
                    <a:lnTo>
                      <a:pt x="962" y="98"/>
                    </a:lnTo>
                    <a:lnTo>
                      <a:pt x="946" y="104"/>
                    </a:lnTo>
                    <a:lnTo>
                      <a:pt x="926" y="112"/>
                    </a:lnTo>
                    <a:lnTo>
                      <a:pt x="902" y="118"/>
                    </a:lnTo>
                    <a:lnTo>
                      <a:pt x="842" y="130"/>
                    </a:lnTo>
                    <a:lnTo>
                      <a:pt x="768" y="138"/>
                    </a:lnTo>
                    <a:lnTo>
                      <a:pt x="684" y="146"/>
                    </a:lnTo>
                    <a:lnTo>
                      <a:pt x="592" y="150"/>
                    </a:lnTo>
                    <a:lnTo>
                      <a:pt x="490"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6" name="Freeform 865"/>
              <p:cNvSpPr>
                <a:spLocks/>
              </p:cNvSpPr>
              <p:nvPr/>
            </p:nvSpPr>
            <p:spPr bwMode="auto">
              <a:xfrm>
                <a:off x="3239" y="3616"/>
                <a:ext cx="988" cy="152"/>
              </a:xfrm>
              <a:custGeom>
                <a:avLst/>
                <a:gdLst>
                  <a:gd name="T0" fmla="*/ 492 w 988"/>
                  <a:gd name="T1" fmla="*/ 0 h 152"/>
                  <a:gd name="T2" fmla="*/ 492 w 988"/>
                  <a:gd name="T3" fmla="*/ 0 h 152"/>
                  <a:gd name="T4" fmla="*/ 392 w 988"/>
                  <a:gd name="T5" fmla="*/ 2 h 152"/>
                  <a:gd name="T6" fmla="*/ 300 w 988"/>
                  <a:gd name="T7" fmla="*/ 6 h 152"/>
                  <a:gd name="T8" fmla="*/ 216 w 988"/>
                  <a:gd name="T9" fmla="*/ 12 h 152"/>
                  <a:gd name="T10" fmla="*/ 144 w 988"/>
                  <a:gd name="T11" fmla="*/ 22 h 152"/>
                  <a:gd name="T12" fmla="*/ 84 w 988"/>
                  <a:gd name="T13" fmla="*/ 32 h 152"/>
                  <a:gd name="T14" fmla="*/ 60 w 988"/>
                  <a:gd name="T15" fmla="*/ 38 h 152"/>
                  <a:gd name="T16" fmla="*/ 40 w 988"/>
                  <a:gd name="T17" fmla="*/ 46 h 152"/>
                  <a:gd name="T18" fmla="*/ 22 w 988"/>
                  <a:gd name="T19" fmla="*/ 52 h 152"/>
                  <a:gd name="T20" fmla="*/ 10 w 988"/>
                  <a:gd name="T21" fmla="*/ 60 h 152"/>
                  <a:gd name="T22" fmla="*/ 4 w 988"/>
                  <a:gd name="T23" fmla="*/ 68 h 152"/>
                  <a:gd name="T24" fmla="*/ 2 w 988"/>
                  <a:gd name="T25" fmla="*/ 72 h 152"/>
                  <a:gd name="T26" fmla="*/ 0 w 988"/>
                  <a:gd name="T27" fmla="*/ 76 h 152"/>
                  <a:gd name="T28" fmla="*/ 0 w 988"/>
                  <a:gd name="T29" fmla="*/ 76 h 152"/>
                  <a:gd name="T30" fmla="*/ 4 w 988"/>
                  <a:gd name="T31" fmla="*/ 84 h 152"/>
                  <a:gd name="T32" fmla="*/ 10 w 988"/>
                  <a:gd name="T33" fmla="*/ 90 h 152"/>
                  <a:gd name="T34" fmla="*/ 22 w 988"/>
                  <a:gd name="T35" fmla="*/ 98 h 152"/>
                  <a:gd name="T36" fmla="*/ 40 w 988"/>
                  <a:gd name="T37" fmla="*/ 104 h 152"/>
                  <a:gd name="T38" fmla="*/ 60 w 988"/>
                  <a:gd name="T39" fmla="*/ 112 h 152"/>
                  <a:gd name="T40" fmla="*/ 84 w 988"/>
                  <a:gd name="T41" fmla="*/ 118 h 152"/>
                  <a:gd name="T42" fmla="*/ 144 w 988"/>
                  <a:gd name="T43" fmla="*/ 130 h 152"/>
                  <a:gd name="T44" fmla="*/ 216 w 988"/>
                  <a:gd name="T45" fmla="*/ 140 h 152"/>
                  <a:gd name="T46" fmla="*/ 300 w 988"/>
                  <a:gd name="T47" fmla="*/ 146 h 152"/>
                  <a:gd name="T48" fmla="*/ 392 w 988"/>
                  <a:gd name="T49" fmla="*/ 152 h 152"/>
                  <a:gd name="T50" fmla="*/ 492 w 988"/>
                  <a:gd name="T51" fmla="*/ 152 h 152"/>
                  <a:gd name="T52" fmla="*/ 492 w 988"/>
                  <a:gd name="T53" fmla="*/ 152 h 152"/>
                  <a:gd name="T54" fmla="*/ 594 w 988"/>
                  <a:gd name="T55" fmla="*/ 152 h 152"/>
                  <a:gd name="T56" fmla="*/ 688 w 988"/>
                  <a:gd name="T57" fmla="*/ 146 h 152"/>
                  <a:gd name="T58" fmla="*/ 772 w 988"/>
                  <a:gd name="T59" fmla="*/ 140 h 152"/>
                  <a:gd name="T60" fmla="*/ 844 w 988"/>
                  <a:gd name="T61" fmla="*/ 130 h 152"/>
                  <a:gd name="T62" fmla="*/ 904 w 988"/>
                  <a:gd name="T63" fmla="*/ 118 h 152"/>
                  <a:gd name="T64" fmla="*/ 930 w 988"/>
                  <a:gd name="T65" fmla="*/ 112 h 152"/>
                  <a:gd name="T66" fmla="*/ 950 w 988"/>
                  <a:gd name="T67" fmla="*/ 104 h 152"/>
                  <a:gd name="T68" fmla="*/ 966 w 988"/>
                  <a:gd name="T69" fmla="*/ 98 h 152"/>
                  <a:gd name="T70" fmla="*/ 978 w 988"/>
                  <a:gd name="T71" fmla="*/ 90 h 152"/>
                  <a:gd name="T72" fmla="*/ 986 w 988"/>
                  <a:gd name="T73" fmla="*/ 84 h 152"/>
                  <a:gd name="T74" fmla="*/ 988 w 988"/>
                  <a:gd name="T75" fmla="*/ 80 h 152"/>
                  <a:gd name="T76" fmla="*/ 988 w 988"/>
                  <a:gd name="T77" fmla="*/ 76 h 152"/>
                  <a:gd name="T78" fmla="*/ 988 w 988"/>
                  <a:gd name="T79" fmla="*/ 76 h 152"/>
                  <a:gd name="T80" fmla="*/ 988 w 988"/>
                  <a:gd name="T81" fmla="*/ 72 h 152"/>
                  <a:gd name="T82" fmla="*/ 986 w 988"/>
                  <a:gd name="T83" fmla="*/ 68 h 152"/>
                  <a:gd name="T84" fmla="*/ 978 w 988"/>
                  <a:gd name="T85" fmla="*/ 60 h 152"/>
                  <a:gd name="T86" fmla="*/ 966 w 988"/>
                  <a:gd name="T87" fmla="*/ 52 h 152"/>
                  <a:gd name="T88" fmla="*/ 950 w 988"/>
                  <a:gd name="T89" fmla="*/ 46 h 152"/>
                  <a:gd name="T90" fmla="*/ 930 w 988"/>
                  <a:gd name="T91" fmla="*/ 38 h 152"/>
                  <a:gd name="T92" fmla="*/ 904 w 988"/>
                  <a:gd name="T93" fmla="*/ 32 h 152"/>
                  <a:gd name="T94" fmla="*/ 844 w 988"/>
                  <a:gd name="T95" fmla="*/ 22 h 152"/>
                  <a:gd name="T96" fmla="*/ 772 w 988"/>
                  <a:gd name="T97" fmla="*/ 12 h 152"/>
                  <a:gd name="T98" fmla="*/ 688 w 988"/>
                  <a:gd name="T99" fmla="*/ 6 h 152"/>
                  <a:gd name="T100" fmla="*/ 594 w 988"/>
                  <a:gd name="T101" fmla="*/ 2 h 152"/>
                  <a:gd name="T102" fmla="*/ 492 w 988"/>
                  <a:gd name="T10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88" h="152">
                    <a:moveTo>
                      <a:pt x="492" y="0"/>
                    </a:moveTo>
                    <a:lnTo>
                      <a:pt x="492" y="0"/>
                    </a:lnTo>
                    <a:lnTo>
                      <a:pt x="392" y="2"/>
                    </a:lnTo>
                    <a:lnTo>
                      <a:pt x="300" y="6"/>
                    </a:lnTo>
                    <a:lnTo>
                      <a:pt x="216" y="12"/>
                    </a:lnTo>
                    <a:lnTo>
                      <a:pt x="144" y="22"/>
                    </a:lnTo>
                    <a:lnTo>
                      <a:pt x="84" y="32"/>
                    </a:lnTo>
                    <a:lnTo>
                      <a:pt x="60" y="38"/>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40"/>
                    </a:lnTo>
                    <a:lnTo>
                      <a:pt x="300" y="146"/>
                    </a:lnTo>
                    <a:lnTo>
                      <a:pt x="392" y="152"/>
                    </a:lnTo>
                    <a:lnTo>
                      <a:pt x="492" y="152"/>
                    </a:lnTo>
                    <a:lnTo>
                      <a:pt x="492" y="152"/>
                    </a:lnTo>
                    <a:lnTo>
                      <a:pt x="594" y="152"/>
                    </a:lnTo>
                    <a:lnTo>
                      <a:pt x="688" y="146"/>
                    </a:lnTo>
                    <a:lnTo>
                      <a:pt x="772" y="140"/>
                    </a:lnTo>
                    <a:lnTo>
                      <a:pt x="844" y="130"/>
                    </a:lnTo>
                    <a:lnTo>
                      <a:pt x="904" y="118"/>
                    </a:lnTo>
                    <a:lnTo>
                      <a:pt x="930" y="112"/>
                    </a:lnTo>
                    <a:lnTo>
                      <a:pt x="950" y="104"/>
                    </a:lnTo>
                    <a:lnTo>
                      <a:pt x="966" y="98"/>
                    </a:lnTo>
                    <a:lnTo>
                      <a:pt x="978" y="90"/>
                    </a:lnTo>
                    <a:lnTo>
                      <a:pt x="986" y="84"/>
                    </a:lnTo>
                    <a:lnTo>
                      <a:pt x="988" y="80"/>
                    </a:lnTo>
                    <a:lnTo>
                      <a:pt x="988" y="76"/>
                    </a:lnTo>
                    <a:lnTo>
                      <a:pt x="988" y="76"/>
                    </a:lnTo>
                    <a:lnTo>
                      <a:pt x="988" y="72"/>
                    </a:lnTo>
                    <a:lnTo>
                      <a:pt x="986" y="68"/>
                    </a:lnTo>
                    <a:lnTo>
                      <a:pt x="978" y="60"/>
                    </a:lnTo>
                    <a:lnTo>
                      <a:pt x="966" y="52"/>
                    </a:lnTo>
                    <a:lnTo>
                      <a:pt x="950" y="46"/>
                    </a:lnTo>
                    <a:lnTo>
                      <a:pt x="930" y="38"/>
                    </a:lnTo>
                    <a:lnTo>
                      <a:pt x="904" y="32"/>
                    </a:lnTo>
                    <a:lnTo>
                      <a:pt x="844" y="22"/>
                    </a:lnTo>
                    <a:lnTo>
                      <a:pt x="772" y="12"/>
                    </a:lnTo>
                    <a:lnTo>
                      <a:pt x="688" y="6"/>
                    </a:lnTo>
                    <a:lnTo>
                      <a:pt x="594" y="2"/>
                    </a:lnTo>
                    <a:lnTo>
                      <a:pt x="4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7" name="Freeform 866"/>
              <p:cNvSpPr>
                <a:spLocks noEditPoints="1"/>
              </p:cNvSpPr>
              <p:nvPr/>
            </p:nvSpPr>
            <p:spPr bwMode="auto">
              <a:xfrm>
                <a:off x="3241" y="3616"/>
                <a:ext cx="984" cy="152"/>
              </a:xfrm>
              <a:custGeom>
                <a:avLst/>
                <a:gdLst>
                  <a:gd name="T0" fmla="*/ 490 w 984"/>
                  <a:gd name="T1" fmla="*/ 152 h 152"/>
                  <a:gd name="T2" fmla="*/ 300 w 984"/>
                  <a:gd name="T3" fmla="*/ 146 h 152"/>
                  <a:gd name="T4" fmla="*/ 146 w 984"/>
                  <a:gd name="T5" fmla="*/ 130 h 152"/>
                  <a:gd name="T6" fmla="*/ 62 w 984"/>
                  <a:gd name="T7" fmla="*/ 112 h 152"/>
                  <a:gd name="T8" fmla="*/ 24 w 984"/>
                  <a:gd name="T9" fmla="*/ 98 h 152"/>
                  <a:gd name="T10" fmla="*/ 6 w 984"/>
                  <a:gd name="T11" fmla="*/ 84 h 152"/>
                  <a:gd name="T12" fmla="*/ 2 w 984"/>
                  <a:gd name="T13" fmla="*/ 76 h 152"/>
                  <a:gd name="T14" fmla="*/ 6 w 984"/>
                  <a:gd name="T15" fmla="*/ 68 h 152"/>
                  <a:gd name="T16" fmla="*/ 24 w 984"/>
                  <a:gd name="T17" fmla="*/ 52 h 152"/>
                  <a:gd name="T18" fmla="*/ 62 w 984"/>
                  <a:gd name="T19" fmla="*/ 40 h 152"/>
                  <a:gd name="T20" fmla="*/ 146 w 984"/>
                  <a:gd name="T21" fmla="*/ 22 h 152"/>
                  <a:gd name="T22" fmla="*/ 300 w 984"/>
                  <a:gd name="T23" fmla="*/ 6 h 152"/>
                  <a:gd name="T24" fmla="*/ 490 w 984"/>
                  <a:gd name="T25" fmla="*/ 0 h 152"/>
                  <a:gd name="T26" fmla="*/ 590 w 984"/>
                  <a:gd name="T27" fmla="*/ 2 h 152"/>
                  <a:gd name="T28" fmla="*/ 768 w 984"/>
                  <a:gd name="T29" fmla="*/ 14 h 152"/>
                  <a:gd name="T30" fmla="*/ 900 w 984"/>
                  <a:gd name="T31" fmla="*/ 34 h 152"/>
                  <a:gd name="T32" fmla="*/ 944 w 984"/>
                  <a:gd name="T33" fmla="*/ 46 h 152"/>
                  <a:gd name="T34" fmla="*/ 972 w 984"/>
                  <a:gd name="T35" fmla="*/ 60 h 152"/>
                  <a:gd name="T36" fmla="*/ 982 w 984"/>
                  <a:gd name="T37" fmla="*/ 72 h 152"/>
                  <a:gd name="T38" fmla="*/ 982 w 984"/>
                  <a:gd name="T39" fmla="*/ 76 h 152"/>
                  <a:gd name="T40" fmla="*/ 972 w 984"/>
                  <a:gd name="T41" fmla="*/ 90 h 152"/>
                  <a:gd name="T42" fmla="*/ 944 w 984"/>
                  <a:gd name="T43" fmla="*/ 104 h 152"/>
                  <a:gd name="T44" fmla="*/ 900 w 984"/>
                  <a:gd name="T45" fmla="*/ 118 h 152"/>
                  <a:gd name="T46" fmla="*/ 768 w 984"/>
                  <a:gd name="T47" fmla="*/ 138 h 152"/>
                  <a:gd name="T48" fmla="*/ 590 w 984"/>
                  <a:gd name="T49" fmla="*/ 150 h 152"/>
                  <a:gd name="T50" fmla="*/ 490 w 984"/>
                  <a:gd name="T51" fmla="*/ 0 h 152"/>
                  <a:gd name="T52" fmla="*/ 392 w 984"/>
                  <a:gd name="T53" fmla="*/ 2 h 152"/>
                  <a:gd name="T54" fmla="*/ 216 w 984"/>
                  <a:gd name="T55" fmla="*/ 12 h 152"/>
                  <a:gd name="T56" fmla="*/ 84 w 984"/>
                  <a:gd name="T57" fmla="*/ 32 h 152"/>
                  <a:gd name="T58" fmla="*/ 40 w 984"/>
                  <a:gd name="T59" fmla="*/ 46 h 152"/>
                  <a:gd name="T60" fmla="*/ 10 w 984"/>
                  <a:gd name="T61" fmla="*/ 60 h 152"/>
                  <a:gd name="T62" fmla="*/ 2 w 984"/>
                  <a:gd name="T63" fmla="*/ 72 h 152"/>
                  <a:gd name="T64" fmla="*/ 0 w 984"/>
                  <a:gd name="T65" fmla="*/ 76 h 152"/>
                  <a:gd name="T66" fmla="*/ 10 w 984"/>
                  <a:gd name="T67" fmla="*/ 90 h 152"/>
                  <a:gd name="T68" fmla="*/ 40 w 984"/>
                  <a:gd name="T69" fmla="*/ 104 h 152"/>
                  <a:gd name="T70" fmla="*/ 84 w 984"/>
                  <a:gd name="T71" fmla="*/ 118 h 152"/>
                  <a:gd name="T72" fmla="*/ 216 w 984"/>
                  <a:gd name="T73" fmla="*/ 138 h 152"/>
                  <a:gd name="T74" fmla="*/ 392 w 984"/>
                  <a:gd name="T75" fmla="*/ 150 h 152"/>
                  <a:gd name="T76" fmla="*/ 490 w 984"/>
                  <a:gd name="T77" fmla="*/ 152 h 152"/>
                  <a:gd name="T78" fmla="*/ 684 w 984"/>
                  <a:gd name="T79" fmla="*/ 146 h 152"/>
                  <a:gd name="T80" fmla="*/ 842 w 984"/>
                  <a:gd name="T81" fmla="*/ 130 h 152"/>
                  <a:gd name="T82" fmla="*/ 926 w 984"/>
                  <a:gd name="T83" fmla="*/ 112 h 152"/>
                  <a:gd name="T84" fmla="*/ 962 w 984"/>
                  <a:gd name="T85" fmla="*/ 98 h 152"/>
                  <a:gd name="T86" fmla="*/ 982 w 984"/>
                  <a:gd name="T87" fmla="*/ 84 h 152"/>
                  <a:gd name="T88" fmla="*/ 984 w 984"/>
                  <a:gd name="T89" fmla="*/ 76 h 152"/>
                  <a:gd name="T90" fmla="*/ 982 w 984"/>
                  <a:gd name="T91" fmla="*/ 68 h 152"/>
                  <a:gd name="T92" fmla="*/ 962 w 984"/>
                  <a:gd name="T93" fmla="*/ 52 h 152"/>
                  <a:gd name="T94" fmla="*/ 926 w 984"/>
                  <a:gd name="T95" fmla="*/ 40 h 152"/>
                  <a:gd name="T96" fmla="*/ 842 w 984"/>
                  <a:gd name="T97" fmla="*/ 22 h 152"/>
                  <a:gd name="T98" fmla="*/ 684 w 984"/>
                  <a:gd name="T99" fmla="*/ 6 h 152"/>
                  <a:gd name="T100" fmla="*/ 490 w 98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152"/>
                    </a:moveTo>
                    <a:lnTo>
                      <a:pt x="490" y="152"/>
                    </a:lnTo>
                    <a:lnTo>
                      <a:pt x="392" y="150"/>
                    </a:lnTo>
                    <a:lnTo>
                      <a:pt x="300" y="146"/>
                    </a:lnTo>
                    <a:lnTo>
                      <a:pt x="218" y="138"/>
                    </a:lnTo>
                    <a:lnTo>
                      <a:pt x="146" y="130"/>
                    </a:lnTo>
                    <a:lnTo>
                      <a:pt x="86" y="118"/>
                    </a:lnTo>
                    <a:lnTo>
                      <a:pt x="62" y="112"/>
                    </a:lnTo>
                    <a:lnTo>
                      <a:pt x="40" y="104"/>
                    </a:lnTo>
                    <a:lnTo>
                      <a:pt x="24" y="98"/>
                    </a:lnTo>
                    <a:lnTo>
                      <a:pt x="12" y="90"/>
                    </a:lnTo>
                    <a:lnTo>
                      <a:pt x="6" y="84"/>
                    </a:lnTo>
                    <a:lnTo>
                      <a:pt x="2" y="76"/>
                    </a:lnTo>
                    <a:lnTo>
                      <a:pt x="2" y="76"/>
                    </a:lnTo>
                    <a:lnTo>
                      <a:pt x="4" y="72"/>
                    </a:lnTo>
                    <a:lnTo>
                      <a:pt x="6" y="68"/>
                    </a:lnTo>
                    <a:lnTo>
                      <a:pt x="12" y="60"/>
                    </a:lnTo>
                    <a:lnTo>
                      <a:pt x="24" y="52"/>
                    </a:lnTo>
                    <a:lnTo>
                      <a:pt x="40" y="46"/>
                    </a:lnTo>
                    <a:lnTo>
                      <a:pt x="62" y="40"/>
                    </a:lnTo>
                    <a:lnTo>
                      <a:pt x="86" y="34"/>
                    </a:lnTo>
                    <a:lnTo>
                      <a:pt x="146" y="22"/>
                    </a:lnTo>
                    <a:lnTo>
                      <a:pt x="218" y="14"/>
                    </a:lnTo>
                    <a:lnTo>
                      <a:pt x="300" y="6"/>
                    </a:lnTo>
                    <a:lnTo>
                      <a:pt x="392" y="2"/>
                    </a:lnTo>
                    <a:lnTo>
                      <a:pt x="490" y="0"/>
                    </a:lnTo>
                    <a:lnTo>
                      <a:pt x="490" y="0"/>
                    </a:lnTo>
                    <a:lnTo>
                      <a:pt x="590" y="2"/>
                    </a:lnTo>
                    <a:lnTo>
                      <a:pt x="684" y="6"/>
                    </a:lnTo>
                    <a:lnTo>
                      <a:pt x="768" y="14"/>
                    </a:lnTo>
                    <a:lnTo>
                      <a:pt x="840" y="22"/>
                    </a:lnTo>
                    <a:lnTo>
                      <a:pt x="900" y="34"/>
                    </a:lnTo>
                    <a:lnTo>
                      <a:pt x="924" y="40"/>
                    </a:lnTo>
                    <a:lnTo>
                      <a:pt x="944" y="46"/>
                    </a:lnTo>
                    <a:lnTo>
                      <a:pt x="960" y="52"/>
                    </a:lnTo>
                    <a:lnTo>
                      <a:pt x="972" y="60"/>
                    </a:lnTo>
                    <a:lnTo>
                      <a:pt x="980" y="68"/>
                    </a:lnTo>
                    <a:lnTo>
                      <a:pt x="982" y="72"/>
                    </a:lnTo>
                    <a:lnTo>
                      <a:pt x="982" y="76"/>
                    </a:lnTo>
                    <a:lnTo>
                      <a:pt x="982" y="76"/>
                    </a:lnTo>
                    <a:lnTo>
                      <a:pt x="980" y="84"/>
                    </a:lnTo>
                    <a:lnTo>
                      <a:pt x="972" y="90"/>
                    </a:lnTo>
                    <a:lnTo>
                      <a:pt x="960" y="98"/>
                    </a:lnTo>
                    <a:lnTo>
                      <a:pt x="944" y="104"/>
                    </a:lnTo>
                    <a:lnTo>
                      <a:pt x="924" y="112"/>
                    </a:lnTo>
                    <a:lnTo>
                      <a:pt x="900" y="118"/>
                    </a:lnTo>
                    <a:lnTo>
                      <a:pt x="840" y="130"/>
                    </a:lnTo>
                    <a:lnTo>
                      <a:pt x="768" y="138"/>
                    </a:lnTo>
                    <a:lnTo>
                      <a:pt x="684" y="146"/>
                    </a:lnTo>
                    <a:lnTo>
                      <a:pt x="590" y="150"/>
                    </a:lnTo>
                    <a:lnTo>
                      <a:pt x="490" y="152"/>
                    </a:lnTo>
                    <a:close/>
                    <a:moveTo>
                      <a:pt x="490" y="0"/>
                    </a:moveTo>
                    <a:lnTo>
                      <a:pt x="490" y="0"/>
                    </a:lnTo>
                    <a:lnTo>
                      <a:pt x="392" y="2"/>
                    </a:lnTo>
                    <a:lnTo>
                      <a:pt x="300" y="6"/>
                    </a:lnTo>
                    <a:lnTo>
                      <a:pt x="216" y="12"/>
                    </a:lnTo>
                    <a:lnTo>
                      <a:pt x="144" y="22"/>
                    </a:lnTo>
                    <a:lnTo>
                      <a:pt x="84" y="32"/>
                    </a:lnTo>
                    <a:lnTo>
                      <a:pt x="60" y="40"/>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38"/>
                    </a:lnTo>
                    <a:lnTo>
                      <a:pt x="300" y="146"/>
                    </a:lnTo>
                    <a:lnTo>
                      <a:pt x="392" y="150"/>
                    </a:lnTo>
                    <a:lnTo>
                      <a:pt x="490" y="152"/>
                    </a:lnTo>
                    <a:lnTo>
                      <a:pt x="490" y="152"/>
                    </a:lnTo>
                    <a:lnTo>
                      <a:pt x="592" y="150"/>
                    </a:lnTo>
                    <a:lnTo>
                      <a:pt x="684" y="146"/>
                    </a:lnTo>
                    <a:lnTo>
                      <a:pt x="768" y="138"/>
                    </a:lnTo>
                    <a:lnTo>
                      <a:pt x="842" y="130"/>
                    </a:lnTo>
                    <a:lnTo>
                      <a:pt x="902" y="118"/>
                    </a:lnTo>
                    <a:lnTo>
                      <a:pt x="926" y="112"/>
                    </a:lnTo>
                    <a:lnTo>
                      <a:pt x="946" y="104"/>
                    </a:lnTo>
                    <a:lnTo>
                      <a:pt x="962" y="98"/>
                    </a:lnTo>
                    <a:lnTo>
                      <a:pt x="974" y="90"/>
                    </a:lnTo>
                    <a:lnTo>
                      <a:pt x="982" y="84"/>
                    </a:lnTo>
                    <a:lnTo>
                      <a:pt x="984" y="76"/>
                    </a:lnTo>
                    <a:lnTo>
                      <a:pt x="984" y="76"/>
                    </a:lnTo>
                    <a:lnTo>
                      <a:pt x="984" y="72"/>
                    </a:lnTo>
                    <a:lnTo>
                      <a:pt x="982" y="68"/>
                    </a:lnTo>
                    <a:lnTo>
                      <a:pt x="974" y="60"/>
                    </a:lnTo>
                    <a:lnTo>
                      <a:pt x="962" y="52"/>
                    </a:lnTo>
                    <a:lnTo>
                      <a:pt x="946" y="46"/>
                    </a:lnTo>
                    <a:lnTo>
                      <a:pt x="926" y="40"/>
                    </a:lnTo>
                    <a:lnTo>
                      <a:pt x="902" y="32"/>
                    </a:lnTo>
                    <a:lnTo>
                      <a:pt x="842" y="22"/>
                    </a:lnTo>
                    <a:lnTo>
                      <a:pt x="768" y="12"/>
                    </a:lnTo>
                    <a:lnTo>
                      <a:pt x="684" y="6"/>
                    </a:lnTo>
                    <a:lnTo>
                      <a:pt x="592" y="2"/>
                    </a:lnTo>
                    <a:lnTo>
                      <a:pt x="490" y="0"/>
                    </a:lnTo>
                    <a:close/>
                  </a:path>
                </a:pathLst>
              </a:custGeom>
              <a:solidFill>
                <a:srgbClr val="F9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8" name="Freeform 867"/>
              <p:cNvSpPr>
                <a:spLocks/>
              </p:cNvSpPr>
              <p:nvPr/>
            </p:nvSpPr>
            <p:spPr bwMode="auto">
              <a:xfrm>
                <a:off x="3243" y="3616"/>
                <a:ext cx="980" cy="152"/>
              </a:xfrm>
              <a:custGeom>
                <a:avLst/>
                <a:gdLst>
                  <a:gd name="T0" fmla="*/ 488 w 980"/>
                  <a:gd name="T1" fmla="*/ 152 h 152"/>
                  <a:gd name="T2" fmla="*/ 488 w 980"/>
                  <a:gd name="T3" fmla="*/ 152 h 152"/>
                  <a:gd name="T4" fmla="*/ 390 w 980"/>
                  <a:gd name="T5" fmla="*/ 150 h 152"/>
                  <a:gd name="T6" fmla="*/ 298 w 980"/>
                  <a:gd name="T7" fmla="*/ 146 h 152"/>
                  <a:gd name="T8" fmla="*/ 216 w 980"/>
                  <a:gd name="T9" fmla="*/ 138 h 152"/>
                  <a:gd name="T10" fmla="*/ 144 w 980"/>
                  <a:gd name="T11" fmla="*/ 130 h 152"/>
                  <a:gd name="T12" fmla="*/ 84 w 980"/>
                  <a:gd name="T13" fmla="*/ 118 h 152"/>
                  <a:gd name="T14" fmla="*/ 60 w 980"/>
                  <a:gd name="T15" fmla="*/ 112 h 152"/>
                  <a:gd name="T16" fmla="*/ 38 w 980"/>
                  <a:gd name="T17" fmla="*/ 104 h 152"/>
                  <a:gd name="T18" fmla="*/ 22 w 980"/>
                  <a:gd name="T19" fmla="*/ 98 h 152"/>
                  <a:gd name="T20" fmla="*/ 10 w 980"/>
                  <a:gd name="T21" fmla="*/ 90 h 152"/>
                  <a:gd name="T22" fmla="*/ 4 w 980"/>
                  <a:gd name="T23" fmla="*/ 84 h 152"/>
                  <a:gd name="T24" fmla="*/ 0 w 980"/>
                  <a:gd name="T25" fmla="*/ 76 h 152"/>
                  <a:gd name="T26" fmla="*/ 0 w 980"/>
                  <a:gd name="T27" fmla="*/ 76 h 152"/>
                  <a:gd name="T28" fmla="*/ 2 w 980"/>
                  <a:gd name="T29" fmla="*/ 72 h 152"/>
                  <a:gd name="T30" fmla="*/ 4 w 980"/>
                  <a:gd name="T31" fmla="*/ 68 h 152"/>
                  <a:gd name="T32" fmla="*/ 10 w 980"/>
                  <a:gd name="T33" fmla="*/ 60 h 152"/>
                  <a:gd name="T34" fmla="*/ 22 w 980"/>
                  <a:gd name="T35" fmla="*/ 52 h 152"/>
                  <a:gd name="T36" fmla="*/ 38 w 980"/>
                  <a:gd name="T37" fmla="*/ 46 h 152"/>
                  <a:gd name="T38" fmla="*/ 60 w 980"/>
                  <a:gd name="T39" fmla="*/ 40 h 152"/>
                  <a:gd name="T40" fmla="*/ 84 w 980"/>
                  <a:gd name="T41" fmla="*/ 34 h 152"/>
                  <a:gd name="T42" fmla="*/ 144 w 980"/>
                  <a:gd name="T43" fmla="*/ 22 h 152"/>
                  <a:gd name="T44" fmla="*/ 216 w 980"/>
                  <a:gd name="T45" fmla="*/ 14 h 152"/>
                  <a:gd name="T46" fmla="*/ 298 w 980"/>
                  <a:gd name="T47" fmla="*/ 6 h 152"/>
                  <a:gd name="T48" fmla="*/ 390 w 980"/>
                  <a:gd name="T49" fmla="*/ 2 h 152"/>
                  <a:gd name="T50" fmla="*/ 488 w 980"/>
                  <a:gd name="T51" fmla="*/ 0 h 152"/>
                  <a:gd name="T52" fmla="*/ 488 w 980"/>
                  <a:gd name="T53" fmla="*/ 0 h 152"/>
                  <a:gd name="T54" fmla="*/ 588 w 980"/>
                  <a:gd name="T55" fmla="*/ 2 h 152"/>
                  <a:gd name="T56" fmla="*/ 682 w 980"/>
                  <a:gd name="T57" fmla="*/ 6 h 152"/>
                  <a:gd name="T58" fmla="*/ 766 w 980"/>
                  <a:gd name="T59" fmla="*/ 14 h 152"/>
                  <a:gd name="T60" fmla="*/ 838 w 980"/>
                  <a:gd name="T61" fmla="*/ 22 h 152"/>
                  <a:gd name="T62" fmla="*/ 898 w 980"/>
                  <a:gd name="T63" fmla="*/ 34 h 152"/>
                  <a:gd name="T64" fmla="*/ 922 w 980"/>
                  <a:gd name="T65" fmla="*/ 40 h 152"/>
                  <a:gd name="T66" fmla="*/ 942 w 980"/>
                  <a:gd name="T67" fmla="*/ 46 h 152"/>
                  <a:gd name="T68" fmla="*/ 958 w 980"/>
                  <a:gd name="T69" fmla="*/ 52 h 152"/>
                  <a:gd name="T70" fmla="*/ 970 w 980"/>
                  <a:gd name="T71" fmla="*/ 60 h 152"/>
                  <a:gd name="T72" fmla="*/ 978 w 980"/>
                  <a:gd name="T73" fmla="*/ 68 h 152"/>
                  <a:gd name="T74" fmla="*/ 980 w 980"/>
                  <a:gd name="T75" fmla="*/ 72 h 152"/>
                  <a:gd name="T76" fmla="*/ 980 w 980"/>
                  <a:gd name="T77" fmla="*/ 76 h 152"/>
                  <a:gd name="T78" fmla="*/ 980 w 980"/>
                  <a:gd name="T79" fmla="*/ 76 h 152"/>
                  <a:gd name="T80" fmla="*/ 978 w 980"/>
                  <a:gd name="T81" fmla="*/ 84 h 152"/>
                  <a:gd name="T82" fmla="*/ 970 w 980"/>
                  <a:gd name="T83" fmla="*/ 90 h 152"/>
                  <a:gd name="T84" fmla="*/ 958 w 980"/>
                  <a:gd name="T85" fmla="*/ 98 h 152"/>
                  <a:gd name="T86" fmla="*/ 942 w 980"/>
                  <a:gd name="T87" fmla="*/ 104 h 152"/>
                  <a:gd name="T88" fmla="*/ 922 w 980"/>
                  <a:gd name="T89" fmla="*/ 112 h 152"/>
                  <a:gd name="T90" fmla="*/ 898 w 980"/>
                  <a:gd name="T91" fmla="*/ 118 h 152"/>
                  <a:gd name="T92" fmla="*/ 838 w 980"/>
                  <a:gd name="T93" fmla="*/ 130 h 152"/>
                  <a:gd name="T94" fmla="*/ 766 w 980"/>
                  <a:gd name="T95" fmla="*/ 138 h 152"/>
                  <a:gd name="T96" fmla="*/ 682 w 980"/>
                  <a:gd name="T97" fmla="*/ 146 h 152"/>
                  <a:gd name="T98" fmla="*/ 588 w 980"/>
                  <a:gd name="T99" fmla="*/ 150 h 152"/>
                  <a:gd name="T100" fmla="*/ 488 w 980"/>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152"/>
                    </a:moveTo>
                    <a:lnTo>
                      <a:pt x="488" y="152"/>
                    </a:lnTo>
                    <a:lnTo>
                      <a:pt x="390" y="150"/>
                    </a:lnTo>
                    <a:lnTo>
                      <a:pt x="298" y="146"/>
                    </a:lnTo>
                    <a:lnTo>
                      <a:pt x="216" y="138"/>
                    </a:lnTo>
                    <a:lnTo>
                      <a:pt x="144" y="130"/>
                    </a:lnTo>
                    <a:lnTo>
                      <a:pt x="84" y="118"/>
                    </a:lnTo>
                    <a:lnTo>
                      <a:pt x="60" y="112"/>
                    </a:lnTo>
                    <a:lnTo>
                      <a:pt x="38" y="104"/>
                    </a:lnTo>
                    <a:lnTo>
                      <a:pt x="22" y="98"/>
                    </a:lnTo>
                    <a:lnTo>
                      <a:pt x="10" y="90"/>
                    </a:lnTo>
                    <a:lnTo>
                      <a:pt x="4" y="84"/>
                    </a:lnTo>
                    <a:lnTo>
                      <a:pt x="0" y="76"/>
                    </a:lnTo>
                    <a:lnTo>
                      <a:pt x="0" y="76"/>
                    </a:lnTo>
                    <a:lnTo>
                      <a:pt x="2" y="72"/>
                    </a:lnTo>
                    <a:lnTo>
                      <a:pt x="4" y="68"/>
                    </a:lnTo>
                    <a:lnTo>
                      <a:pt x="10" y="60"/>
                    </a:lnTo>
                    <a:lnTo>
                      <a:pt x="22" y="52"/>
                    </a:lnTo>
                    <a:lnTo>
                      <a:pt x="38" y="46"/>
                    </a:lnTo>
                    <a:lnTo>
                      <a:pt x="60" y="40"/>
                    </a:lnTo>
                    <a:lnTo>
                      <a:pt x="84" y="34"/>
                    </a:lnTo>
                    <a:lnTo>
                      <a:pt x="144" y="22"/>
                    </a:lnTo>
                    <a:lnTo>
                      <a:pt x="216" y="14"/>
                    </a:lnTo>
                    <a:lnTo>
                      <a:pt x="298" y="6"/>
                    </a:lnTo>
                    <a:lnTo>
                      <a:pt x="390" y="2"/>
                    </a:lnTo>
                    <a:lnTo>
                      <a:pt x="488" y="0"/>
                    </a:lnTo>
                    <a:lnTo>
                      <a:pt x="488" y="0"/>
                    </a:lnTo>
                    <a:lnTo>
                      <a:pt x="588" y="2"/>
                    </a:lnTo>
                    <a:lnTo>
                      <a:pt x="682" y="6"/>
                    </a:lnTo>
                    <a:lnTo>
                      <a:pt x="766" y="14"/>
                    </a:lnTo>
                    <a:lnTo>
                      <a:pt x="838" y="22"/>
                    </a:lnTo>
                    <a:lnTo>
                      <a:pt x="898" y="34"/>
                    </a:lnTo>
                    <a:lnTo>
                      <a:pt x="922" y="40"/>
                    </a:lnTo>
                    <a:lnTo>
                      <a:pt x="942" y="46"/>
                    </a:lnTo>
                    <a:lnTo>
                      <a:pt x="958" y="52"/>
                    </a:lnTo>
                    <a:lnTo>
                      <a:pt x="970" y="60"/>
                    </a:lnTo>
                    <a:lnTo>
                      <a:pt x="978" y="68"/>
                    </a:lnTo>
                    <a:lnTo>
                      <a:pt x="980" y="72"/>
                    </a:lnTo>
                    <a:lnTo>
                      <a:pt x="980" y="76"/>
                    </a:lnTo>
                    <a:lnTo>
                      <a:pt x="980" y="76"/>
                    </a:lnTo>
                    <a:lnTo>
                      <a:pt x="978" y="84"/>
                    </a:lnTo>
                    <a:lnTo>
                      <a:pt x="970" y="90"/>
                    </a:lnTo>
                    <a:lnTo>
                      <a:pt x="958" y="98"/>
                    </a:lnTo>
                    <a:lnTo>
                      <a:pt x="942" y="104"/>
                    </a:lnTo>
                    <a:lnTo>
                      <a:pt x="922" y="112"/>
                    </a:lnTo>
                    <a:lnTo>
                      <a:pt x="898" y="118"/>
                    </a:lnTo>
                    <a:lnTo>
                      <a:pt x="838" y="130"/>
                    </a:lnTo>
                    <a:lnTo>
                      <a:pt x="766" y="138"/>
                    </a:lnTo>
                    <a:lnTo>
                      <a:pt x="682" y="146"/>
                    </a:lnTo>
                    <a:lnTo>
                      <a:pt x="588" y="150"/>
                    </a:lnTo>
                    <a:lnTo>
                      <a:pt x="488"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9" name="Freeform 868"/>
              <p:cNvSpPr>
                <a:spLocks/>
              </p:cNvSpPr>
              <p:nvPr/>
            </p:nvSpPr>
            <p:spPr bwMode="auto">
              <a:xfrm>
                <a:off x="3241" y="3616"/>
                <a:ext cx="984" cy="152"/>
              </a:xfrm>
              <a:custGeom>
                <a:avLst/>
                <a:gdLst>
                  <a:gd name="T0" fmla="*/ 490 w 984"/>
                  <a:gd name="T1" fmla="*/ 0 h 152"/>
                  <a:gd name="T2" fmla="*/ 490 w 984"/>
                  <a:gd name="T3" fmla="*/ 0 h 152"/>
                  <a:gd name="T4" fmla="*/ 392 w 984"/>
                  <a:gd name="T5" fmla="*/ 2 h 152"/>
                  <a:gd name="T6" fmla="*/ 300 w 984"/>
                  <a:gd name="T7" fmla="*/ 6 h 152"/>
                  <a:gd name="T8" fmla="*/ 216 w 984"/>
                  <a:gd name="T9" fmla="*/ 12 h 152"/>
                  <a:gd name="T10" fmla="*/ 144 w 984"/>
                  <a:gd name="T11" fmla="*/ 22 h 152"/>
                  <a:gd name="T12" fmla="*/ 84 w 984"/>
                  <a:gd name="T13" fmla="*/ 32 h 152"/>
                  <a:gd name="T14" fmla="*/ 60 w 984"/>
                  <a:gd name="T15" fmla="*/ 40 h 152"/>
                  <a:gd name="T16" fmla="*/ 40 w 984"/>
                  <a:gd name="T17" fmla="*/ 46 h 152"/>
                  <a:gd name="T18" fmla="*/ 22 w 984"/>
                  <a:gd name="T19" fmla="*/ 52 h 152"/>
                  <a:gd name="T20" fmla="*/ 10 w 984"/>
                  <a:gd name="T21" fmla="*/ 60 h 152"/>
                  <a:gd name="T22" fmla="*/ 4 w 984"/>
                  <a:gd name="T23" fmla="*/ 68 h 152"/>
                  <a:gd name="T24" fmla="*/ 2 w 984"/>
                  <a:gd name="T25" fmla="*/ 72 h 152"/>
                  <a:gd name="T26" fmla="*/ 0 w 984"/>
                  <a:gd name="T27" fmla="*/ 76 h 152"/>
                  <a:gd name="T28" fmla="*/ 0 w 984"/>
                  <a:gd name="T29" fmla="*/ 76 h 152"/>
                  <a:gd name="T30" fmla="*/ 4 w 984"/>
                  <a:gd name="T31" fmla="*/ 84 h 152"/>
                  <a:gd name="T32" fmla="*/ 10 w 984"/>
                  <a:gd name="T33" fmla="*/ 90 h 152"/>
                  <a:gd name="T34" fmla="*/ 22 w 984"/>
                  <a:gd name="T35" fmla="*/ 98 h 152"/>
                  <a:gd name="T36" fmla="*/ 40 w 984"/>
                  <a:gd name="T37" fmla="*/ 104 h 152"/>
                  <a:gd name="T38" fmla="*/ 60 w 984"/>
                  <a:gd name="T39" fmla="*/ 112 h 152"/>
                  <a:gd name="T40" fmla="*/ 84 w 984"/>
                  <a:gd name="T41" fmla="*/ 118 h 152"/>
                  <a:gd name="T42" fmla="*/ 144 w 984"/>
                  <a:gd name="T43" fmla="*/ 130 h 152"/>
                  <a:gd name="T44" fmla="*/ 216 w 984"/>
                  <a:gd name="T45" fmla="*/ 138 h 152"/>
                  <a:gd name="T46" fmla="*/ 300 w 984"/>
                  <a:gd name="T47" fmla="*/ 146 h 152"/>
                  <a:gd name="T48" fmla="*/ 392 w 984"/>
                  <a:gd name="T49" fmla="*/ 150 h 152"/>
                  <a:gd name="T50" fmla="*/ 490 w 984"/>
                  <a:gd name="T51" fmla="*/ 152 h 152"/>
                  <a:gd name="T52" fmla="*/ 490 w 984"/>
                  <a:gd name="T53" fmla="*/ 152 h 152"/>
                  <a:gd name="T54" fmla="*/ 592 w 984"/>
                  <a:gd name="T55" fmla="*/ 150 h 152"/>
                  <a:gd name="T56" fmla="*/ 684 w 984"/>
                  <a:gd name="T57" fmla="*/ 146 h 152"/>
                  <a:gd name="T58" fmla="*/ 768 w 984"/>
                  <a:gd name="T59" fmla="*/ 138 h 152"/>
                  <a:gd name="T60" fmla="*/ 842 w 984"/>
                  <a:gd name="T61" fmla="*/ 130 h 152"/>
                  <a:gd name="T62" fmla="*/ 902 w 984"/>
                  <a:gd name="T63" fmla="*/ 118 h 152"/>
                  <a:gd name="T64" fmla="*/ 926 w 984"/>
                  <a:gd name="T65" fmla="*/ 112 h 152"/>
                  <a:gd name="T66" fmla="*/ 946 w 984"/>
                  <a:gd name="T67" fmla="*/ 104 h 152"/>
                  <a:gd name="T68" fmla="*/ 962 w 984"/>
                  <a:gd name="T69" fmla="*/ 98 h 152"/>
                  <a:gd name="T70" fmla="*/ 974 w 984"/>
                  <a:gd name="T71" fmla="*/ 90 h 152"/>
                  <a:gd name="T72" fmla="*/ 982 w 984"/>
                  <a:gd name="T73" fmla="*/ 84 h 152"/>
                  <a:gd name="T74" fmla="*/ 984 w 984"/>
                  <a:gd name="T75" fmla="*/ 76 h 152"/>
                  <a:gd name="T76" fmla="*/ 984 w 984"/>
                  <a:gd name="T77" fmla="*/ 76 h 152"/>
                  <a:gd name="T78" fmla="*/ 984 w 984"/>
                  <a:gd name="T79" fmla="*/ 72 h 152"/>
                  <a:gd name="T80" fmla="*/ 982 w 984"/>
                  <a:gd name="T81" fmla="*/ 68 h 152"/>
                  <a:gd name="T82" fmla="*/ 974 w 984"/>
                  <a:gd name="T83" fmla="*/ 60 h 152"/>
                  <a:gd name="T84" fmla="*/ 962 w 984"/>
                  <a:gd name="T85" fmla="*/ 52 h 152"/>
                  <a:gd name="T86" fmla="*/ 946 w 984"/>
                  <a:gd name="T87" fmla="*/ 46 h 152"/>
                  <a:gd name="T88" fmla="*/ 926 w 984"/>
                  <a:gd name="T89" fmla="*/ 40 h 152"/>
                  <a:gd name="T90" fmla="*/ 902 w 984"/>
                  <a:gd name="T91" fmla="*/ 32 h 152"/>
                  <a:gd name="T92" fmla="*/ 842 w 984"/>
                  <a:gd name="T93" fmla="*/ 22 h 152"/>
                  <a:gd name="T94" fmla="*/ 768 w 984"/>
                  <a:gd name="T95" fmla="*/ 12 h 152"/>
                  <a:gd name="T96" fmla="*/ 684 w 984"/>
                  <a:gd name="T97" fmla="*/ 6 h 152"/>
                  <a:gd name="T98" fmla="*/ 592 w 984"/>
                  <a:gd name="T99" fmla="*/ 2 h 152"/>
                  <a:gd name="T100" fmla="*/ 490 w 98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4" h="152">
                    <a:moveTo>
                      <a:pt x="490" y="0"/>
                    </a:moveTo>
                    <a:lnTo>
                      <a:pt x="490" y="0"/>
                    </a:lnTo>
                    <a:lnTo>
                      <a:pt x="392" y="2"/>
                    </a:lnTo>
                    <a:lnTo>
                      <a:pt x="300" y="6"/>
                    </a:lnTo>
                    <a:lnTo>
                      <a:pt x="216" y="12"/>
                    </a:lnTo>
                    <a:lnTo>
                      <a:pt x="144" y="22"/>
                    </a:lnTo>
                    <a:lnTo>
                      <a:pt x="84" y="32"/>
                    </a:lnTo>
                    <a:lnTo>
                      <a:pt x="60" y="40"/>
                    </a:lnTo>
                    <a:lnTo>
                      <a:pt x="40" y="46"/>
                    </a:lnTo>
                    <a:lnTo>
                      <a:pt x="22" y="52"/>
                    </a:lnTo>
                    <a:lnTo>
                      <a:pt x="10" y="60"/>
                    </a:lnTo>
                    <a:lnTo>
                      <a:pt x="4" y="68"/>
                    </a:lnTo>
                    <a:lnTo>
                      <a:pt x="2" y="72"/>
                    </a:lnTo>
                    <a:lnTo>
                      <a:pt x="0" y="76"/>
                    </a:lnTo>
                    <a:lnTo>
                      <a:pt x="0" y="76"/>
                    </a:lnTo>
                    <a:lnTo>
                      <a:pt x="4" y="84"/>
                    </a:lnTo>
                    <a:lnTo>
                      <a:pt x="10" y="90"/>
                    </a:lnTo>
                    <a:lnTo>
                      <a:pt x="22" y="98"/>
                    </a:lnTo>
                    <a:lnTo>
                      <a:pt x="40" y="104"/>
                    </a:lnTo>
                    <a:lnTo>
                      <a:pt x="60" y="112"/>
                    </a:lnTo>
                    <a:lnTo>
                      <a:pt x="84" y="118"/>
                    </a:lnTo>
                    <a:lnTo>
                      <a:pt x="144" y="130"/>
                    </a:lnTo>
                    <a:lnTo>
                      <a:pt x="216" y="138"/>
                    </a:lnTo>
                    <a:lnTo>
                      <a:pt x="300" y="146"/>
                    </a:lnTo>
                    <a:lnTo>
                      <a:pt x="392" y="150"/>
                    </a:lnTo>
                    <a:lnTo>
                      <a:pt x="490" y="152"/>
                    </a:lnTo>
                    <a:lnTo>
                      <a:pt x="490" y="152"/>
                    </a:lnTo>
                    <a:lnTo>
                      <a:pt x="592" y="150"/>
                    </a:lnTo>
                    <a:lnTo>
                      <a:pt x="684" y="146"/>
                    </a:lnTo>
                    <a:lnTo>
                      <a:pt x="768" y="138"/>
                    </a:lnTo>
                    <a:lnTo>
                      <a:pt x="842" y="130"/>
                    </a:lnTo>
                    <a:lnTo>
                      <a:pt x="902" y="118"/>
                    </a:lnTo>
                    <a:lnTo>
                      <a:pt x="926" y="112"/>
                    </a:lnTo>
                    <a:lnTo>
                      <a:pt x="946" y="104"/>
                    </a:lnTo>
                    <a:lnTo>
                      <a:pt x="962" y="98"/>
                    </a:lnTo>
                    <a:lnTo>
                      <a:pt x="974" y="90"/>
                    </a:lnTo>
                    <a:lnTo>
                      <a:pt x="982" y="84"/>
                    </a:lnTo>
                    <a:lnTo>
                      <a:pt x="984" y="76"/>
                    </a:lnTo>
                    <a:lnTo>
                      <a:pt x="984" y="76"/>
                    </a:lnTo>
                    <a:lnTo>
                      <a:pt x="984" y="72"/>
                    </a:lnTo>
                    <a:lnTo>
                      <a:pt x="982" y="68"/>
                    </a:lnTo>
                    <a:lnTo>
                      <a:pt x="974" y="60"/>
                    </a:lnTo>
                    <a:lnTo>
                      <a:pt x="962" y="52"/>
                    </a:lnTo>
                    <a:lnTo>
                      <a:pt x="946" y="46"/>
                    </a:lnTo>
                    <a:lnTo>
                      <a:pt x="926" y="40"/>
                    </a:lnTo>
                    <a:lnTo>
                      <a:pt x="902" y="32"/>
                    </a:lnTo>
                    <a:lnTo>
                      <a:pt x="842" y="22"/>
                    </a:lnTo>
                    <a:lnTo>
                      <a:pt x="768" y="12"/>
                    </a:lnTo>
                    <a:lnTo>
                      <a:pt x="684" y="6"/>
                    </a:lnTo>
                    <a:lnTo>
                      <a:pt x="592" y="2"/>
                    </a:lnTo>
                    <a:lnTo>
                      <a:pt x="4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0" name="Freeform 869"/>
              <p:cNvSpPr>
                <a:spLocks noEditPoints="1"/>
              </p:cNvSpPr>
              <p:nvPr/>
            </p:nvSpPr>
            <p:spPr bwMode="auto">
              <a:xfrm>
                <a:off x="3243" y="3616"/>
                <a:ext cx="980" cy="152"/>
              </a:xfrm>
              <a:custGeom>
                <a:avLst/>
                <a:gdLst>
                  <a:gd name="T0" fmla="*/ 488 w 980"/>
                  <a:gd name="T1" fmla="*/ 152 h 152"/>
                  <a:gd name="T2" fmla="*/ 298 w 980"/>
                  <a:gd name="T3" fmla="*/ 146 h 152"/>
                  <a:gd name="T4" fmla="*/ 144 w 980"/>
                  <a:gd name="T5" fmla="*/ 128 h 152"/>
                  <a:gd name="T6" fmla="*/ 62 w 980"/>
                  <a:gd name="T7" fmla="*/ 112 h 152"/>
                  <a:gd name="T8" fmla="*/ 24 w 980"/>
                  <a:gd name="T9" fmla="*/ 98 h 152"/>
                  <a:gd name="T10" fmla="*/ 6 w 980"/>
                  <a:gd name="T11" fmla="*/ 84 h 152"/>
                  <a:gd name="T12" fmla="*/ 4 w 980"/>
                  <a:gd name="T13" fmla="*/ 76 h 152"/>
                  <a:gd name="T14" fmla="*/ 6 w 980"/>
                  <a:gd name="T15" fmla="*/ 68 h 152"/>
                  <a:gd name="T16" fmla="*/ 24 w 980"/>
                  <a:gd name="T17" fmla="*/ 54 h 152"/>
                  <a:gd name="T18" fmla="*/ 62 w 980"/>
                  <a:gd name="T19" fmla="*/ 40 h 152"/>
                  <a:gd name="T20" fmla="*/ 144 w 980"/>
                  <a:gd name="T21" fmla="*/ 22 h 152"/>
                  <a:gd name="T22" fmla="*/ 298 w 980"/>
                  <a:gd name="T23" fmla="*/ 6 h 152"/>
                  <a:gd name="T24" fmla="*/ 488 w 980"/>
                  <a:gd name="T25" fmla="*/ 0 h 152"/>
                  <a:gd name="T26" fmla="*/ 588 w 980"/>
                  <a:gd name="T27" fmla="*/ 2 h 152"/>
                  <a:gd name="T28" fmla="*/ 764 w 980"/>
                  <a:gd name="T29" fmla="*/ 14 h 152"/>
                  <a:gd name="T30" fmla="*/ 896 w 980"/>
                  <a:gd name="T31" fmla="*/ 34 h 152"/>
                  <a:gd name="T32" fmla="*/ 940 w 980"/>
                  <a:gd name="T33" fmla="*/ 46 h 152"/>
                  <a:gd name="T34" fmla="*/ 968 w 980"/>
                  <a:gd name="T35" fmla="*/ 60 h 152"/>
                  <a:gd name="T36" fmla="*/ 978 w 980"/>
                  <a:gd name="T37" fmla="*/ 72 h 152"/>
                  <a:gd name="T38" fmla="*/ 978 w 980"/>
                  <a:gd name="T39" fmla="*/ 76 h 152"/>
                  <a:gd name="T40" fmla="*/ 968 w 980"/>
                  <a:gd name="T41" fmla="*/ 90 h 152"/>
                  <a:gd name="T42" fmla="*/ 940 w 980"/>
                  <a:gd name="T43" fmla="*/ 104 h 152"/>
                  <a:gd name="T44" fmla="*/ 896 w 980"/>
                  <a:gd name="T45" fmla="*/ 118 h 152"/>
                  <a:gd name="T46" fmla="*/ 764 w 980"/>
                  <a:gd name="T47" fmla="*/ 138 h 152"/>
                  <a:gd name="T48" fmla="*/ 588 w 980"/>
                  <a:gd name="T49" fmla="*/ 150 h 152"/>
                  <a:gd name="T50" fmla="*/ 488 w 980"/>
                  <a:gd name="T51" fmla="*/ 0 h 152"/>
                  <a:gd name="T52" fmla="*/ 390 w 980"/>
                  <a:gd name="T53" fmla="*/ 2 h 152"/>
                  <a:gd name="T54" fmla="*/ 216 w 980"/>
                  <a:gd name="T55" fmla="*/ 14 h 152"/>
                  <a:gd name="T56" fmla="*/ 84 w 980"/>
                  <a:gd name="T57" fmla="*/ 34 h 152"/>
                  <a:gd name="T58" fmla="*/ 38 w 980"/>
                  <a:gd name="T59" fmla="*/ 46 h 152"/>
                  <a:gd name="T60" fmla="*/ 10 w 980"/>
                  <a:gd name="T61" fmla="*/ 60 h 152"/>
                  <a:gd name="T62" fmla="*/ 2 w 980"/>
                  <a:gd name="T63" fmla="*/ 72 h 152"/>
                  <a:gd name="T64" fmla="*/ 0 w 980"/>
                  <a:gd name="T65" fmla="*/ 76 h 152"/>
                  <a:gd name="T66" fmla="*/ 10 w 980"/>
                  <a:gd name="T67" fmla="*/ 90 h 152"/>
                  <a:gd name="T68" fmla="*/ 38 w 980"/>
                  <a:gd name="T69" fmla="*/ 104 h 152"/>
                  <a:gd name="T70" fmla="*/ 84 w 980"/>
                  <a:gd name="T71" fmla="*/ 118 h 152"/>
                  <a:gd name="T72" fmla="*/ 216 w 980"/>
                  <a:gd name="T73" fmla="*/ 138 h 152"/>
                  <a:gd name="T74" fmla="*/ 390 w 980"/>
                  <a:gd name="T75" fmla="*/ 150 h 152"/>
                  <a:gd name="T76" fmla="*/ 488 w 980"/>
                  <a:gd name="T77" fmla="*/ 152 h 152"/>
                  <a:gd name="T78" fmla="*/ 682 w 980"/>
                  <a:gd name="T79" fmla="*/ 146 h 152"/>
                  <a:gd name="T80" fmla="*/ 838 w 980"/>
                  <a:gd name="T81" fmla="*/ 130 h 152"/>
                  <a:gd name="T82" fmla="*/ 922 w 980"/>
                  <a:gd name="T83" fmla="*/ 112 h 152"/>
                  <a:gd name="T84" fmla="*/ 958 w 980"/>
                  <a:gd name="T85" fmla="*/ 98 h 152"/>
                  <a:gd name="T86" fmla="*/ 978 w 980"/>
                  <a:gd name="T87" fmla="*/ 84 h 152"/>
                  <a:gd name="T88" fmla="*/ 980 w 980"/>
                  <a:gd name="T89" fmla="*/ 76 h 152"/>
                  <a:gd name="T90" fmla="*/ 978 w 980"/>
                  <a:gd name="T91" fmla="*/ 68 h 152"/>
                  <a:gd name="T92" fmla="*/ 958 w 980"/>
                  <a:gd name="T93" fmla="*/ 52 h 152"/>
                  <a:gd name="T94" fmla="*/ 922 w 980"/>
                  <a:gd name="T95" fmla="*/ 40 h 152"/>
                  <a:gd name="T96" fmla="*/ 838 w 980"/>
                  <a:gd name="T97" fmla="*/ 22 h 152"/>
                  <a:gd name="T98" fmla="*/ 682 w 980"/>
                  <a:gd name="T99" fmla="*/ 6 h 152"/>
                  <a:gd name="T100" fmla="*/ 488 w 980"/>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152"/>
                    </a:moveTo>
                    <a:lnTo>
                      <a:pt x="488" y="152"/>
                    </a:lnTo>
                    <a:lnTo>
                      <a:pt x="390" y="150"/>
                    </a:lnTo>
                    <a:lnTo>
                      <a:pt x="298" y="146"/>
                    </a:lnTo>
                    <a:lnTo>
                      <a:pt x="216" y="138"/>
                    </a:lnTo>
                    <a:lnTo>
                      <a:pt x="144" y="128"/>
                    </a:lnTo>
                    <a:lnTo>
                      <a:pt x="86" y="118"/>
                    </a:lnTo>
                    <a:lnTo>
                      <a:pt x="62" y="112"/>
                    </a:lnTo>
                    <a:lnTo>
                      <a:pt x="40" y="104"/>
                    </a:lnTo>
                    <a:lnTo>
                      <a:pt x="24" y="98"/>
                    </a:lnTo>
                    <a:lnTo>
                      <a:pt x="12" y="90"/>
                    </a:lnTo>
                    <a:lnTo>
                      <a:pt x="6" y="84"/>
                    </a:lnTo>
                    <a:lnTo>
                      <a:pt x="4" y="76"/>
                    </a:lnTo>
                    <a:lnTo>
                      <a:pt x="4" y="76"/>
                    </a:lnTo>
                    <a:lnTo>
                      <a:pt x="4" y="72"/>
                    </a:lnTo>
                    <a:lnTo>
                      <a:pt x="6" y="68"/>
                    </a:lnTo>
                    <a:lnTo>
                      <a:pt x="12" y="60"/>
                    </a:lnTo>
                    <a:lnTo>
                      <a:pt x="24" y="54"/>
                    </a:lnTo>
                    <a:lnTo>
                      <a:pt x="40" y="46"/>
                    </a:lnTo>
                    <a:lnTo>
                      <a:pt x="62" y="40"/>
                    </a:lnTo>
                    <a:lnTo>
                      <a:pt x="86" y="34"/>
                    </a:lnTo>
                    <a:lnTo>
                      <a:pt x="144" y="22"/>
                    </a:lnTo>
                    <a:lnTo>
                      <a:pt x="216" y="14"/>
                    </a:lnTo>
                    <a:lnTo>
                      <a:pt x="298" y="6"/>
                    </a:lnTo>
                    <a:lnTo>
                      <a:pt x="390" y="2"/>
                    </a:lnTo>
                    <a:lnTo>
                      <a:pt x="488" y="0"/>
                    </a:lnTo>
                    <a:lnTo>
                      <a:pt x="488" y="0"/>
                    </a:lnTo>
                    <a:lnTo>
                      <a:pt x="588" y="2"/>
                    </a:lnTo>
                    <a:lnTo>
                      <a:pt x="680" y="6"/>
                    </a:lnTo>
                    <a:lnTo>
                      <a:pt x="764" y="14"/>
                    </a:lnTo>
                    <a:lnTo>
                      <a:pt x="836" y="22"/>
                    </a:lnTo>
                    <a:lnTo>
                      <a:pt x="896" y="34"/>
                    </a:lnTo>
                    <a:lnTo>
                      <a:pt x="920" y="40"/>
                    </a:lnTo>
                    <a:lnTo>
                      <a:pt x="940" y="46"/>
                    </a:lnTo>
                    <a:lnTo>
                      <a:pt x="956" y="54"/>
                    </a:lnTo>
                    <a:lnTo>
                      <a:pt x="968" y="60"/>
                    </a:lnTo>
                    <a:lnTo>
                      <a:pt x="976" y="68"/>
                    </a:lnTo>
                    <a:lnTo>
                      <a:pt x="978" y="72"/>
                    </a:lnTo>
                    <a:lnTo>
                      <a:pt x="978" y="76"/>
                    </a:lnTo>
                    <a:lnTo>
                      <a:pt x="978" y="76"/>
                    </a:lnTo>
                    <a:lnTo>
                      <a:pt x="976" y="84"/>
                    </a:lnTo>
                    <a:lnTo>
                      <a:pt x="968" y="90"/>
                    </a:lnTo>
                    <a:lnTo>
                      <a:pt x="956" y="98"/>
                    </a:lnTo>
                    <a:lnTo>
                      <a:pt x="940" y="104"/>
                    </a:lnTo>
                    <a:lnTo>
                      <a:pt x="920" y="112"/>
                    </a:lnTo>
                    <a:lnTo>
                      <a:pt x="896" y="118"/>
                    </a:lnTo>
                    <a:lnTo>
                      <a:pt x="836" y="128"/>
                    </a:lnTo>
                    <a:lnTo>
                      <a:pt x="764" y="138"/>
                    </a:lnTo>
                    <a:lnTo>
                      <a:pt x="680" y="146"/>
                    </a:lnTo>
                    <a:lnTo>
                      <a:pt x="588" y="150"/>
                    </a:lnTo>
                    <a:lnTo>
                      <a:pt x="488" y="152"/>
                    </a:lnTo>
                    <a:close/>
                    <a:moveTo>
                      <a:pt x="488" y="0"/>
                    </a:moveTo>
                    <a:lnTo>
                      <a:pt x="488" y="0"/>
                    </a:lnTo>
                    <a:lnTo>
                      <a:pt x="390" y="2"/>
                    </a:lnTo>
                    <a:lnTo>
                      <a:pt x="298" y="6"/>
                    </a:lnTo>
                    <a:lnTo>
                      <a:pt x="216" y="14"/>
                    </a:lnTo>
                    <a:lnTo>
                      <a:pt x="144" y="22"/>
                    </a:lnTo>
                    <a:lnTo>
                      <a:pt x="84" y="34"/>
                    </a:lnTo>
                    <a:lnTo>
                      <a:pt x="60" y="40"/>
                    </a:lnTo>
                    <a:lnTo>
                      <a:pt x="38" y="46"/>
                    </a:lnTo>
                    <a:lnTo>
                      <a:pt x="22" y="52"/>
                    </a:lnTo>
                    <a:lnTo>
                      <a:pt x="10" y="60"/>
                    </a:lnTo>
                    <a:lnTo>
                      <a:pt x="4" y="68"/>
                    </a:lnTo>
                    <a:lnTo>
                      <a:pt x="2" y="72"/>
                    </a:lnTo>
                    <a:lnTo>
                      <a:pt x="0" y="76"/>
                    </a:lnTo>
                    <a:lnTo>
                      <a:pt x="0" y="76"/>
                    </a:lnTo>
                    <a:lnTo>
                      <a:pt x="4" y="84"/>
                    </a:lnTo>
                    <a:lnTo>
                      <a:pt x="10" y="90"/>
                    </a:lnTo>
                    <a:lnTo>
                      <a:pt x="22" y="98"/>
                    </a:lnTo>
                    <a:lnTo>
                      <a:pt x="38" y="104"/>
                    </a:lnTo>
                    <a:lnTo>
                      <a:pt x="60" y="112"/>
                    </a:lnTo>
                    <a:lnTo>
                      <a:pt x="84" y="118"/>
                    </a:lnTo>
                    <a:lnTo>
                      <a:pt x="144" y="130"/>
                    </a:lnTo>
                    <a:lnTo>
                      <a:pt x="216" y="138"/>
                    </a:lnTo>
                    <a:lnTo>
                      <a:pt x="298" y="146"/>
                    </a:lnTo>
                    <a:lnTo>
                      <a:pt x="390" y="150"/>
                    </a:lnTo>
                    <a:lnTo>
                      <a:pt x="488" y="152"/>
                    </a:lnTo>
                    <a:lnTo>
                      <a:pt x="488" y="152"/>
                    </a:lnTo>
                    <a:lnTo>
                      <a:pt x="588" y="150"/>
                    </a:lnTo>
                    <a:lnTo>
                      <a:pt x="682" y="146"/>
                    </a:lnTo>
                    <a:lnTo>
                      <a:pt x="766" y="138"/>
                    </a:lnTo>
                    <a:lnTo>
                      <a:pt x="838" y="130"/>
                    </a:lnTo>
                    <a:lnTo>
                      <a:pt x="898" y="118"/>
                    </a:lnTo>
                    <a:lnTo>
                      <a:pt x="922" y="112"/>
                    </a:lnTo>
                    <a:lnTo>
                      <a:pt x="942" y="104"/>
                    </a:lnTo>
                    <a:lnTo>
                      <a:pt x="958" y="98"/>
                    </a:lnTo>
                    <a:lnTo>
                      <a:pt x="970" y="90"/>
                    </a:lnTo>
                    <a:lnTo>
                      <a:pt x="978" y="84"/>
                    </a:lnTo>
                    <a:lnTo>
                      <a:pt x="980" y="76"/>
                    </a:lnTo>
                    <a:lnTo>
                      <a:pt x="980" y="76"/>
                    </a:lnTo>
                    <a:lnTo>
                      <a:pt x="980" y="72"/>
                    </a:lnTo>
                    <a:lnTo>
                      <a:pt x="978" y="68"/>
                    </a:lnTo>
                    <a:lnTo>
                      <a:pt x="970" y="60"/>
                    </a:lnTo>
                    <a:lnTo>
                      <a:pt x="958" y="52"/>
                    </a:lnTo>
                    <a:lnTo>
                      <a:pt x="942" y="46"/>
                    </a:lnTo>
                    <a:lnTo>
                      <a:pt x="922" y="40"/>
                    </a:lnTo>
                    <a:lnTo>
                      <a:pt x="898" y="34"/>
                    </a:lnTo>
                    <a:lnTo>
                      <a:pt x="838" y="22"/>
                    </a:lnTo>
                    <a:lnTo>
                      <a:pt x="766" y="14"/>
                    </a:lnTo>
                    <a:lnTo>
                      <a:pt x="682" y="6"/>
                    </a:lnTo>
                    <a:lnTo>
                      <a:pt x="588" y="2"/>
                    </a:lnTo>
                    <a:lnTo>
                      <a:pt x="488" y="0"/>
                    </a:lnTo>
                    <a:close/>
                  </a:path>
                </a:pathLst>
              </a:custGeom>
              <a:solidFill>
                <a:srgbClr val="F8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1" name="Freeform 870"/>
              <p:cNvSpPr>
                <a:spLocks/>
              </p:cNvSpPr>
              <p:nvPr/>
            </p:nvSpPr>
            <p:spPr bwMode="auto">
              <a:xfrm>
                <a:off x="3247" y="3616"/>
                <a:ext cx="974" cy="152"/>
              </a:xfrm>
              <a:custGeom>
                <a:avLst/>
                <a:gdLst>
                  <a:gd name="T0" fmla="*/ 484 w 974"/>
                  <a:gd name="T1" fmla="*/ 152 h 152"/>
                  <a:gd name="T2" fmla="*/ 484 w 974"/>
                  <a:gd name="T3" fmla="*/ 152 h 152"/>
                  <a:gd name="T4" fmla="*/ 386 w 974"/>
                  <a:gd name="T5" fmla="*/ 150 h 152"/>
                  <a:gd name="T6" fmla="*/ 294 w 974"/>
                  <a:gd name="T7" fmla="*/ 146 h 152"/>
                  <a:gd name="T8" fmla="*/ 212 w 974"/>
                  <a:gd name="T9" fmla="*/ 138 h 152"/>
                  <a:gd name="T10" fmla="*/ 140 w 974"/>
                  <a:gd name="T11" fmla="*/ 128 h 152"/>
                  <a:gd name="T12" fmla="*/ 82 w 974"/>
                  <a:gd name="T13" fmla="*/ 118 h 152"/>
                  <a:gd name="T14" fmla="*/ 58 w 974"/>
                  <a:gd name="T15" fmla="*/ 112 h 152"/>
                  <a:gd name="T16" fmla="*/ 36 w 974"/>
                  <a:gd name="T17" fmla="*/ 104 h 152"/>
                  <a:gd name="T18" fmla="*/ 20 w 974"/>
                  <a:gd name="T19" fmla="*/ 98 h 152"/>
                  <a:gd name="T20" fmla="*/ 8 w 974"/>
                  <a:gd name="T21" fmla="*/ 90 h 152"/>
                  <a:gd name="T22" fmla="*/ 2 w 974"/>
                  <a:gd name="T23" fmla="*/ 84 h 152"/>
                  <a:gd name="T24" fmla="*/ 0 w 974"/>
                  <a:gd name="T25" fmla="*/ 76 h 152"/>
                  <a:gd name="T26" fmla="*/ 0 w 974"/>
                  <a:gd name="T27" fmla="*/ 76 h 152"/>
                  <a:gd name="T28" fmla="*/ 0 w 974"/>
                  <a:gd name="T29" fmla="*/ 72 h 152"/>
                  <a:gd name="T30" fmla="*/ 2 w 974"/>
                  <a:gd name="T31" fmla="*/ 68 h 152"/>
                  <a:gd name="T32" fmla="*/ 8 w 974"/>
                  <a:gd name="T33" fmla="*/ 60 h 152"/>
                  <a:gd name="T34" fmla="*/ 20 w 974"/>
                  <a:gd name="T35" fmla="*/ 54 h 152"/>
                  <a:gd name="T36" fmla="*/ 36 w 974"/>
                  <a:gd name="T37" fmla="*/ 46 h 152"/>
                  <a:gd name="T38" fmla="*/ 58 w 974"/>
                  <a:gd name="T39" fmla="*/ 40 h 152"/>
                  <a:gd name="T40" fmla="*/ 82 w 974"/>
                  <a:gd name="T41" fmla="*/ 34 h 152"/>
                  <a:gd name="T42" fmla="*/ 140 w 974"/>
                  <a:gd name="T43" fmla="*/ 22 h 152"/>
                  <a:gd name="T44" fmla="*/ 212 w 974"/>
                  <a:gd name="T45" fmla="*/ 14 h 152"/>
                  <a:gd name="T46" fmla="*/ 294 w 974"/>
                  <a:gd name="T47" fmla="*/ 6 h 152"/>
                  <a:gd name="T48" fmla="*/ 386 w 974"/>
                  <a:gd name="T49" fmla="*/ 2 h 152"/>
                  <a:gd name="T50" fmla="*/ 484 w 974"/>
                  <a:gd name="T51" fmla="*/ 0 h 152"/>
                  <a:gd name="T52" fmla="*/ 484 w 974"/>
                  <a:gd name="T53" fmla="*/ 0 h 152"/>
                  <a:gd name="T54" fmla="*/ 584 w 974"/>
                  <a:gd name="T55" fmla="*/ 2 h 152"/>
                  <a:gd name="T56" fmla="*/ 676 w 974"/>
                  <a:gd name="T57" fmla="*/ 6 h 152"/>
                  <a:gd name="T58" fmla="*/ 760 w 974"/>
                  <a:gd name="T59" fmla="*/ 14 h 152"/>
                  <a:gd name="T60" fmla="*/ 832 w 974"/>
                  <a:gd name="T61" fmla="*/ 22 h 152"/>
                  <a:gd name="T62" fmla="*/ 892 w 974"/>
                  <a:gd name="T63" fmla="*/ 34 h 152"/>
                  <a:gd name="T64" fmla="*/ 916 w 974"/>
                  <a:gd name="T65" fmla="*/ 40 h 152"/>
                  <a:gd name="T66" fmla="*/ 936 w 974"/>
                  <a:gd name="T67" fmla="*/ 46 h 152"/>
                  <a:gd name="T68" fmla="*/ 952 w 974"/>
                  <a:gd name="T69" fmla="*/ 54 h 152"/>
                  <a:gd name="T70" fmla="*/ 964 w 974"/>
                  <a:gd name="T71" fmla="*/ 60 h 152"/>
                  <a:gd name="T72" fmla="*/ 972 w 974"/>
                  <a:gd name="T73" fmla="*/ 68 h 152"/>
                  <a:gd name="T74" fmla="*/ 974 w 974"/>
                  <a:gd name="T75" fmla="*/ 72 h 152"/>
                  <a:gd name="T76" fmla="*/ 974 w 974"/>
                  <a:gd name="T77" fmla="*/ 76 h 152"/>
                  <a:gd name="T78" fmla="*/ 974 w 974"/>
                  <a:gd name="T79" fmla="*/ 76 h 152"/>
                  <a:gd name="T80" fmla="*/ 972 w 974"/>
                  <a:gd name="T81" fmla="*/ 84 h 152"/>
                  <a:gd name="T82" fmla="*/ 964 w 974"/>
                  <a:gd name="T83" fmla="*/ 90 h 152"/>
                  <a:gd name="T84" fmla="*/ 952 w 974"/>
                  <a:gd name="T85" fmla="*/ 98 h 152"/>
                  <a:gd name="T86" fmla="*/ 936 w 974"/>
                  <a:gd name="T87" fmla="*/ 104 h 152"/>
                  <a:gd name="T88" fmla="*/ 916 w 974"/>
                  <a:gd name="T89" fmla="*/ 112 h 152"/>
                  <a:gd name="T90" fmla="*/ 892 w 974"/>
                  <a:gd name="T91" fmla="*/ 118 h 152"/>
                  <a:gd name="T92" fmla="*/ 832 w 974"/>
                  <a:gd name="T93" fmla="*/ 128 h 152"/>
                  <a:gd name="T94" fmla="*/ 760 w 974"/>
                  <a:gd name="T95" fmla="*/ 138 h 152"/>
                  <a:gd name="T96" fmla="*/ 676 w 974"/>
                  <a:gd name="T97" fmla="*/ 146 h 152"/>
                  <a:gd name="T98" fmla="*/ 584 w 974"/>
                  <a:gd name="T99" fmla="*/ 150 h 152"/>
                  <a:gd name="T100" fmla="*/ 484 w 974"/>
                  <a:gd name="T101" fmla="*/ 15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152"/>
                    </a:moveTo>
                    <a:lnTo>
                      <a:pt x="484" y="152"/>
                    </a:lnTo>
                    <a:lnTo>
                      <a:pt x="386" y="150"/>
                    </a:lnTo>
                    <a:lnTo>
                      <a:pt x="294" y="146"/>
                    </a:lnTo>
                    <a:lnTo>
                      <a:pt x="212" y="138"/>
                    </a:lnTo>
                    <a:lnTo>
                      <a:pt x="140" y="128"/>
                    </a:lnTo>
                    <a:lnTo>
                      <a:pt x="82" y="118"/>
                    </a:lnTo>
                    <a:lnTo>
                      <a:pt x="58" y="112"/>
                    </a:lnTo>
                    <a:lnTo>
                      <a:pt x="36" y="104"/>
                    </a:lnTo>
                    <a:lnTo>
                      <a:pt x="20" y="98"/>
                    </a:lnTo>
                    <a:lnTo>
                      <a:pt x="8" y="90"/>
                    </a:lnTo>
                    <a:lnTo>
                      <a:pt x="2" y="84"/>
                    </a:lnTo>
                    <a:lnTo>
                      <a:pt x="0" y="76"/>
                    </a:lnTo>
                    <a:lnTo>
                      <a:pt x="0" y="76"/>
                    </a:lnTo>
                    <a:lnTo>
                      <a:pt x="0" y="72"/>
                    </a:lnTo>
                    <a:lnTo>
                      <a:pt x="2" y="68"/>
                    </a:lnTo>
                    <a:lnTo>
                      <a:pt x="8" y="60"/>
                    </a:lnTo>
                    <a:lnTo>
                      <a:pt x="20" y="54"/>
                    </a:lnTo>
                    <a:lnTo>
                      <a:pt x="36" y="46"/>
                    </a:lnTo>
                    <a:lnTo>
                      <a:pt x="58" y="40"/>
                    </a:lnTo>
                    <a:lnTo>
                      <a:pt x="82" y="34"/>
                    </a:lnTo>
                    <a:lnTo>
                      <a:pt x="140" y="22"/>
                    </a:lnTo>
                    <a:lnTo>
                      <a:pt x="212" y="14"/>
                    </a:lnTo>
                    <a:lnTo>
                      <a:pt x="294" y="6"/>
                    </a:lnTo>
                    <a:lnTo>
                      <a:pt x="386" y="2"/>
                    </a:lnTo>
                    <a:lnTo>
                      <a:pt x="484" y="0"/>
                    </a:lnTo>
                    <a:lnTo>
                      <a:pt x="484" y="0"/>
                    </a:lnTo>
                    <a:lnTo>
                      <a:pt x="584" y="2"/>
                    </a:lnTo>
                    <a:lnTo>
                      <a:pt x="676" y="6"/>
                    </a:lnTo>
                    <a:lnTo>
                      <a:pt x="760" y="14"/>
                    </a:lnTo>
                    <a:lnTo>
                      <a:pt x="832" y="22"/>
                    </a:lnTo>
                    <a:lnTo>
                      <a:pt x="892" y="34"/>
                    </a:lnTo>
                    <a:lnTo>
                      <a:pt x="916" y="40"/>
                    </a:lnTo>
                    <a:lnTo>
                      <a:pt x="936" y="46"/>
                    </a:lnTo>
                    <a:lnTo>
                      <a:pt x="952" y="54"/>
                    </a:lnTo>
                    <a:lnTo>
                      <a:pt x="964" y="60"/>
                    </a:lnTo>
                    <a:lnTo>
                      <a:pt x="972" y="68"/>
                    </a:lnTo>
                    <a:lnTo>
                      <a:pt x="974" y="72"/>
                    </a:lnTo>
                    <a:lnTo>
                      <a:pt x="974" y="76"/>
                    </a:lnTo>
                    <a:lnTo>
                      <a:pt x="974" y="76"/>
                    </a:lnTo>
                    <a:lnTo>
                      <a:pt x="972" y="84"/>
                    </a:lnTo>
                    <a:lnTo>
                      <a:pt x="964" y="90"/>
                    </a:lnTo>
                    <a:lnTo>
                      <a:pt x="952" y="98"/>
                    </a:lnTo>
                    <a:lnTo>
                      <a:pt x="936" y="104"/>
                    </a:lnTo>
                    <a:lnTo>
                      <a:pt x="916" y="112"/>
                    </a:lnTo>
                    <a:lnTo>
                      <a:pt x="892" y="118"/>
                    </a:lnTo>
                    <a:lnTo>
                      <a:pt x="832" y="128"/>
                    </a:lnTo>
                    <a:lnTo>
                      <a:pt x="760" y="138"/>
                    </a:lnTo>
                    <a:lnTo>
                      <a:pt x="676" y="146"/>
                    </a:lnTo>
                    <a:lnTo>
                      <a:pt x="584" y="150"/>
                    </a:lnTo>
                    <a:lnTo>
                      <a:pt x="484" y="15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2" name="Freeform 871"/>
              <p:cNvSpPr>
                <a:spLocks/>
              </p:cNvSpPr>
              <p:nvPr/>
            </p:nvSpPr>
            <p:spPr bwMode="auto">
              <a:xfrm>
                <a:off x="3243" y="3616"/>
                <a:ext cx="980" cy="152"/>
              </a:xfrm>
              <a:custGeom>
                <a:avLst/>
                <a:gdLst>
                  <a:gd name="T0" fmla="*/ 488 w 980"/>
                  <a:gd name="T1" fmla="*/ 0 h 152"/>
                  <a:gd name="T2" fmla="*/ 488 w 980"/>
                  <a:gd name="T3" fmla="*/ 0 h 152"/>
                  <a:gd name="T4" fmla="*/ 390 w 980"/>
                  <a:gd name="T5" fmla="*/ 2 h 152"/>
                  <a:gd name="T6" fmla="*/ 298 w 980"/>
                  <a:gd name="T7" fmla="*/ 6 h 152"/>
                  <a:gd name="T8" fmla="*/ 216 w 980"/>
                  <a:gd name="T9" fmla="*/ 14 h 152"/>
                  <a:gd name="T10" fmla="*/ 144 w 980"/>
                  <a:gd name="T11" fmla="*/ 22 h 152"/>
                  <a:gd name="T12" fmla="*/ 84 w 980"/>
                  <a:gd name="T13" fmla="*/ 34 h 152"/>
                  <a:gd name="T14" fmla="*/ 60 w 980"/>
                  <a:gd name="T15" fmla="*/ 40 h 152"/>
                  <a:gd name="T16" fmla="*/ 38 w 980"/>
                  <a:gd name="T17" fmla="*/ 46 h 152"/>
                  <a:gd name="T18" fmla="*/ 22 w 980"/>
                  <a:gd name="T19" fmla="*/ 52 h 152"/>
                  <a:gd name="T20" fmla="*/ 10 w 980"/>
                  <a:gd name="T21" fmla="*/ 60 h 152"/>
                  <a:gd name="T22" fmla="*/ 4 w 980"/>
                  <a:gd name="T23" fmla="*/ 68 h 152"/>
                  <a:gd name="T24" fmla="*/ 2 w 980"/>
                  <a:gd name="T25" fmla="*/ 72 h 152"/>
                  <a:gd name="T26" fmla="*/ 0 w 980"/>
                  <a:gd name="T27" fmla="*/ 76 h 152"/>
                  <a:gd name="T28" fmla="*/ 0 w 980"/>
                  <a:gd name="T29" fmla="*/ 76 h 152"/>
                  <a:gd name="T30" fmla="*/ 4 w 980"/>
                  <a:gd name="T31" fmla="*/ 84 h 152"/>
                  <a:gd name="T32" fmla="*/ 10 w 980"/>
                  <a:gd name="T33" fmla="*/ 90 h 152"/>
                  <a:gd name="T34" fmla="*/ 22 w 980"/>
                  <a:gd name="T35" fmla="*/ 98 h 152"/>
                  <a:gd name="T36" fmla="*/ 38 w 980"/>
                  <a:gd name="T37" fmla="*/ 104 h 152"/>
                  <a:gd name="T38" fmla="*/ 60 w 980"/>
                  <a:gd name="T39" fmla="*/ 112 h 152"/>
                  <a:gd name="T40" fmla="*/ 84 w 980"/>
                  <a:gd name="T41" fmla="*/ 118 h 152"/>
                  <a:gd name="T42" fmla="*/ 144 w 980"/>
                  <a:gd name="T43" fmla="*/ 130 h 152"/>
                  <a:gd name="T44" fmla="*/ 216 w 980"/>
                  <a:gd name="T45" fmla="*/ 138 h 152"/>
                  <a:gd name="T46" fmla="*/ 298 w 980"/>
                  <a:gd name="T47" fmla="*/ 146 h 152"/>
                  <a:gd name="T48" fmla="*/ 390 w 980"/>
                  <a:gd name="T49" fmla="*/ 150 h 152"/>
                  <a:gd name="T50" fmla="*/ 488 w 980"/>
                  <a:gd name="T51" fmla="*/ 152 h 152"/>
                  <a:gd name="T52" fmla="*/ 488 w 980"/>
                  <a:gd name="T53" fmla="*/ 152 h 152"/>
                  <a:gd name="T54" fmla="*/ 588 w 980"/>
                  <a:gd name="T55" fmla="*/ 150 h 152"/>
                  <a:gd name="T56" fmla="*/ 682 w 980"/>
                  <a:gd name="T57" fmla="*/ 146 h 152"/>
                  <a:gd name="T58" fmla="*/ 766 w 980"/>
                  <a:gd name="T59" fmla="*/ 138 h 152"/>
                  <a:gd name="T60" fmla="*/ 838 w 980"/>
                  <a:gd name="T61" fmla="*/ 130 h 152"/>
                  <a:gd name="T62" fmla="*/ 898 w 980"/>
                  <a:gd name="T63" fmla="*/ 118 h 152"/>
                  <a:gd name="T64" fmla="*/ 922 w 980"/>
                  <a:gd name="T65" fmla="*/ 112 h 152"/>
                  <a:gd name="T66" fmla="*/ 942 w 980"/>
                  <a:gd name="T67" fmla="*/ 104 h 152"/>
                  <a:gd name="T68" fmla="*/ 958 w 980"/>
                  <a:gd name="T69" fmla="*/ 98 h 152"/>
                  <a:gd name="T70" fmla="*/ 970 w 980"/>
                  <a:gd name="T71" fmla="*/ 90 h 152"/>
                  <a:gd name="T72" fmla="*/ 978 w 980"/>
                  <a:gd name="T73" fmla="*/ 84 h 152"/>
                  <a:gd name="T74" fmla="*/ 980 w 980"/>
                  <a:gd name="T75" fmla="*/ 76 h 152"/>
                  <a:gd name="T76" fmla="*/ 980 w 980"/>
                  <a:gd name="T77" fmla="*/ 76 h 152"/>
                  <a:gd name="T78" fmla="*/ 980 w 980"/>
                  <a:gd name="T79" fmla="*/ 72 h 152"/>
                  <a:gd name="T80" fmla="*/ 978 w 980"/>
                  <a:gd name="T81" fmla="*/ 68 h 152"/>
                  <a:gd name="T82" fmla="*/ 970 w 980"/>
                  <a:gd name="T83" fmla="*/ 60 h 152"/>
                  <a:gd name="T84" fmla="*/ 958 w 980"/>
                  <a:gd name="T85" fmla="*/ 52 h 152"/>
                  <a:gd name="T86" fmla="*/ 942 w 980"/>
                  <a:gd name="T87" fmla="*/ 46 h 152"/>
                  <a:gd name="T88" fmla="*/ 922 w 980"/>
                  <a:gd name="T89" fmla="*/ 40 h 152"/>
                  <a:gd name="T90" fmla="*/ 898 w 980"/>
                  <a:gd name="T91" fmla="*/ 34 h 152"/>
                  <a:gd name="T92" fmla="*/ 838 w 980"/>
                  <a:gd name="T93" fmla="*/ 22 h 152"/>
                  <a:gd name="T94" fmla="*/ 766 w 980"/>
                  <a:gd name="T95" fmla="*/ 14 h 152"/>
                  <a:gd name="T96" fmla="*/ 682 w 980"/>
                  <a:gd name="T97" fmla="*/ 6 h 152"/>
                  <a:gd name="T98" fmla="*/ 588 w 980"/>
                  <a:gd name="T99" fmla="*/ 2 h 152"/>
                  <a:gd name="T100" fmla="*/ 488 w 980"/>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0" h="152">
                    <a:moveTo>
                      <a:pt x="488" y="0"/>
                    </a:moveTo>
                    <a:lnTo>
                      <a:pt x="488" y="0"/>
                    </a:lnTo>
                    <a:lnTo>
                      <a:pt x="390" y="2"/>
                    </a:lnTo>
                    <a:lnTo>
                      <a:pt x="298" y="6"/>
                    </a:lnTo>
                    <a:lnTo>
                      <a:pt x="216" y="14"/>
                    </a:lnTo>
                    <a:lnTo>
                      <a:pt x="144" y="22"/>
                    </a:lnTo>
                    <a:lnTo>
                      <a:pt x="84" y="34"/>
                    </a:lnTo>
                    <a:lnTo>
                      <a:pt x="60" y="40"/>
                    </a:lnTo>
                    <a:lnTo>
                      <a:pt x="38" y="46"/>
                    </a:lnTo>
                    <a:lnTo>
                      <a:pt x="22" y="52"/>
                    </a:lnTo>
                    <a:lnTo>
                      <a:pt x="10" y="60"/>
                    </a:lnTo>
                    <a:lnTo>
                      <a:pt x="4" y="68"/>
                    </a:lnTo>
                    <a:lnTo>
                      <a:pt x="2" y="72"/>
                    </a:lnTo>
                    <a:lnTo>
                      <a:pt x="0" y="76"/>
                    </a:lnTo>
                    <a:lnTo>
                      <a:pt x="0" y="76"/>
                    </a:lnTo>
                    <a:lnTo>
                      <a:pt x="4" y="84"/>
                    </a:lnTo>
                    <a:lnTo>
                      <a:pt x="10" y="90"/>
                    </a:lnTo>
                    <a:lnTo>
                      <a:pt x="22" y="98"/>
                    </a:lnTo>
                    <a:lnTo>
                      <a:pt x="38" y="104"/>
                    </a:lnTo>
                    <a:lnTo>
                      <a:pt x="60" y="112"/>
                    </a:lnTo>
                    <a:lnTo>
                      <a:pt x="84" y="118"/>
                    </a:lnTo>
                    <a:lnTo>
                      <a:pt x="144" y="130"/>
                    </a:lnTo>
                    <a:lnTo>
                      <a:pt x="216" y="138"/>
                    </a:lnTo>
                    <a:lnTo>
                      <a:pt x="298" y="146"/>
                    </a:lnTo>
                    <a:lnTo>
                      <a:pt x="390" y="150"/>
                    </a:lnTo>
                    <a:lnTo>
                      <a:pt x="488" y="152"/>
                    </a:lnTo>
                    <a:lnTo>
                      <a:pt x="488" y="152"/>
                    </a:lnTo>
                    <a:lnTo>
                      <a:pt x="588" y="150"/>
                    </a:lnTo>
                    <a:lnTo>
                      <a:pt x="682" y="146"/>
                    </a:lnTo>
                    <a:lnTo>
                      <a:pt x="766" y="138"/>
                    </a:lnTo>
                    <a:lnTo>
                      <a:pt x="838" y="130"/>
                    </a:lnTo>
                    <a:lnTo>
                      <a:pt x="898" y="118"/>
                    </a:lnTo>
                    <a:lnTo>
                      <a:pt x="922" y="112"/>
                    </a:lnTo>
                    <a:lnTo>
                      <a:pt x="942" y="104"/>
                    </a:lnTo>
                    <a:lnTo>
                      <a:pt x="958" y="98"/>
                    </a:lnTo>
                    <a:lnTo>
                      <a:pt x="970" y="90"/>
                    </a:lnTo>
                    <a:lnTo>
                      <a:pt x="978" y="84"/>
                    </a:lnTo>
                    <a:lnTo>
                      <a:pt x="980" y="76"/>
                    </a:lnTo>
                    <a:lnTo>
                      <a:pt x="980" y="76"/>
                    </a:lnTo>
                    <a:lnTo>
                      <a:pt x="980" y="72"/>
                    </a:lnTo>
                    <a:lnTo>
                      <a:pt x="978" y="68"/>
                    </a:lnTo>
                    <a:lnTo>
                      <a:pt x="970" y="60"/>
                    </a:lnTo>
                    <a:lnTo>
                      <a:pt x="958" y="52"/>
                    </a:lnTo>
                    <a:lnTo>
                      <a:pt x="942" y="46"/>
                    </a:lnTo>
                    <a:lnTo>
                      <a:pt x="922" y="40"/>
                    </a:lnTo>
                    <a:lnTo>
                      <a:pt x="898" y="34"/>
                    </a:lnTo>
                    <a:lnTo>
                      <a:pt x="838" y="22"/>
                    </a:lnTo>
                    <a:lnTo>
                      <a:pt x="766" y="14"/>
                    </a:lnTo>
                    <a:lnTo>
                      <a:pt x="682" y="6"/>
                    </a:lnTo>
                    <a:lnTo>
                      <a:pt x="588" y="2"/>
                    </a:lnTo>
                    <a:lnTo>
                      <a:pt x="4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3" name="Freeform 872"/>
              <p:cNvSpPr>
                <a:spLocks noEditPoints="1"/>
              </p:cNvSpPr>
              <p:nvPr/>
            </p:nvSpPr>
            <p:spPr bwMode="auto">
              <a:xfrm>
                <a:off x="3247" y="3616"/>
                <a:ext cx="974" cy="152"/>
              </a:xfrm>
              <a:custGeom>
                <a:avLst/>
                <a:gdLst>
                  <a:gd name="T0" fmla="*/ 484 w 974"/>
                  <a:gd name="T1" fmla="*/ 152 h 152"/>
                  <a:gd name="T2" fmla="*/ 296 w 974"/>
                  <a:gd name="T3" fmla="*/ 146 h 152"/>
                  <a:gd name="T4" fmla="*/ 142 w 974"/>
                  <a:gd name="T5" fmla="*/ 128 h 152"/>
                  <a:gd name="T6" fmla="*/ 60 w 974"/>
                  <a:gd name="T7" fmla="*/ 112 h 152"/>
                  <a:gd name="T8" fmla="*/ 22 w 974"/>
                  <a:gd name="T9" fmla="*/ 98 h 152"/>
                  <a:gd name="T10" fmla="*/ 4 w 974"/>
                  <a:gd name="T11" fmla="*/ 84 h 152"/>
                  <a:gd name="T12" fmla="*/ 2 w 974"/>
                  <a:gd name="T13" fmla="*/ 76 h 152"/>
                  <a:gd name="T14" fmla="*/ 4 w 974"/>
                  <a:gd name="T15" fmla="*/ 68 h 152"/>
                  <a:gd name="T16" fmla="*/ 22 w 974"/>
                  <a:gd name="T17" fmla="*/ 54 h 152"/>
                  <a:gd name="T18" fmla="*/ 60 w 974"/>
                  <a:gd name="T19" fmla="*/ 40 h 152"/>
                  <a:gd name="T20" fmla="*/ 142 w 974"/>
                  <a:gd name="T21" fmla="*/ 22 h 152"/>
                  <a:gd name="T22" fmla="*/ 296 w 974"/>
                  <a:gd name="T23" fmla="*/ 6 h 152"/>
                  <a:gd name="T24" fmla="*/ 484 w 974"/>
                  <a:gd name="T25" fmla="*/ 2 h 152"/>
                  <a:gd name="T26" fmla="*/ 584 w 974"/>
                  <a:gd name="T27" fmla="*/ 2 h 152"/>
                  <a:gd name="T28" fmla="*/ 758 w 974"/>
                  <a:gd name="T29" fmla="*/ 14 h 152"/>
                  <a:gd name="T30" fmla="*/ 890 w 974"/>
                  <a:gd name="T31" fmla="*/ 34 h 152"/>
                  <a:gd name="T32" fmla="*/ 934 w 974"/>
                  <a:gd name="T33" fmla="*/ 46 h 152"/>
                  <a:gd name="T34" fmla="*/ 962 w 974"/>
                  <a:gd name="T35" fmla="*/ 60 h 152"/>
                  <a:gd name="T36" fmla="*/ 972 w 974"/>
                  <a:gd name="T37" fmla="*/ 72 h 152"/>
                  <a:gd name="T38" fmla="*/ 972 w 974"/>
                  <a:gd name="T39" fmla="*/ 76 h 152"/>
                  <a:gd name="T40" fmla="*/ 962 w 974"/>
                  <a:gd name="T41" fmla="*/ 90 h 152"/>
                  <a:gd name="T42" fmla="*/ 934 w 974"/>
                  <a:gd name="T43" fmla="*/ 104 h 152"/>
                  <a:gd name="T44" fmla="*/ 890 w 974"/>
                  <a:gd name="T45" fmla="*/ 118 h 152"/>
                  <a:gd name="T46" fmla="*/ 758 w 974"/>
                  <a:gd name="T47" fmla="*/ 138 h 152"/>
                  <a:gd name="T48" fmla="*/ 584 w 974"/>
                  <a:gd name="T49" fmla="*/ 150 h 152"/>
                  <a:gd name="T50" fmla="*/ 484 w 974"/>
                  <a:gd name="T51" fmla="*/ 0 h 152"/>
                  <a:gd name="T52" fmla="*/ 386 w 974"/>
                  <a:gd name="T53" fmla="*/ 2 h 152"/>
                  <a:gd name="T54" fmla="*/ 212 w 974"/>
                  <a:gd name="T55" fmla="*/ 14 h 152"/>
                  <a:gd name="T56" fmla="*/ 82 w 974"/>
                  <a:gd name="T57" fmla="*/ 34 h 152"/>
                  <a:gd name="T58" fmla="*/ 36 w 974"/>
                  <a:gd name="T59" fmla="*/ 46 h 152"/>
                  <a:gd name="T60" fmla="*/ 8 w 974"/>
                  <a:gd name="T61" fmla="*/ 60 h 152"/>
                  <a:gd name="T62" fmla="*/ 0 w 974"/>
                  <a:gd name="T63" fmla="*/ 72 h 152"/>
                  <a:gd name="T64" fmla="*/ 0 w 974"/>
                  <a:gd name="T65" fmla="*/ 76 h 152"/>
                  <a:gd name="T66" fmla="*/ 8 w 974"/>
                  <a:gd name="T67" fmla="*/ 90 h 152"/>
                  <a:gd name="T68" fmla="*/ 36 w 974"/>
                  <a:gd name="T69" fmla="*/ 104 h 152"/>
                  <a:gd name="T70" fmla="*/ 82 w 974"/>
                  <a:gd name="T71" fmla="*/ 118 h 152"/>
                  <a:gd name="T72" fmla="*/ 212 w 974"/>
                  <a:gd name="T73" fmla="*/ 138 h 152"/>
                  <a:gd name="T74" fmla="*/ 386 w 974"/>
                  <a:gd name="T75" fmla="*/ 150 h 152"/>
                  <a:gd name="T76" fmla="*/ 484 w 974"/>
                  <a:gd name="T77" fmla="*/ 152 h 152"/>
                  <a:gd name="T78" fmla="*/ 676 w 974"/>
                  <a:gd name="T79" fmla="*/ 146 h 152"/>
                  <a:gd name="T80" fmla="*/ 832 w 974"/>
                  <a:gd name="T81" fmla="*/ 128 h 152"/>
                  <a:gd name="T82" fmla="*/ 916 w 974"/>
                  <a:gd name="T83" fmla="*/ 112 h 152"/>
                  <a:gd name="T84" fmla="*/ 952 w 974"/>
                  <a:gd name="T85" fmla="*/ 98 h 152"/>
                  <a:gd name="T86" fmla="*/ 972 w 974"/>
                  <a:gd name="T87" fmla="*/ 84 h 152"/>
                  <a:gd name="T88" fmla="*/ 974 w 974"/>
                  <a:gd name="T89" fmla="*/ 76 h 152"/>
                  <a:gd name="T90" fmla="*/ 972 w 974"/>
                  <a:gd name="T91" fmla="*/ 68 h 152"/>
                  <a:gd name="T92" fmla="*/ 952 w 974"/>
                  <a:gd name="T93" fmla="*/ 54 h 152"/>
                  <a:gd name="T94" fmla="*/ 916 w 974"/>
                  <a:gd name="T95" fmla="*/ 40 h 152"/>
                  <a:gd name="T96" fmla="*/ 832 w 974"/>
                  <a:gd name="T97" fmla="*/ 22 h 152"/>
                  <a:gd name="T98" fmla="*/ 676 w 974"/>
                  <a:gd name="T99" fmla="*/ 6 h 152"/>
                  <a:gd name="T100" fmla="*/ 484 w 97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152"/>
                    </a:moveTo>
                    <a:lnTo>
                      <a:pt x="484" y="152"/>
                    </a:lnTo>
                    <a:lnTo>
                      <a:pt x="386" y="150"/>
                    </a:lnTo>
                    <a:lnTo>
                      <a:pt x="296" y="146"/>
                    </a:lnTo>
                    <a:lnTo>
                      <a:pt x="214" y="138"/>
                    </a:lnTo>
                    <a:lnTo>
                      <a:pt x="142" y="128"/>
                    </a:lnTo>
                    <a:lnTo>
                      <a:pt x="84" y="118"/>
                    </a:lnTo>
                    <a:lnTo>
                      <a:pt x="60" y="112"/>
                    </a:lnTo>
                    <a:lnTo>
                      <a:pt x="38" y="104"/>
                    </a:lnTo>
                    <a:lnTo>
                      <a:pt x="22" y="98"/>
                    </a:lnTo>
                    <a:lnTo>
                      <a:pt x="10" y="90"/>
                    </a:lnTo>
                    <a:lnTo>
                      <a:pt x="4" y="84"/>
                    </a:lnTo>
                    <a:lnTo>
                      <a:pt x="2" y="76"/>
                    </a:lnTo>
                    <a:lnTo>
                      <a:pt x="2" y="76"/>
                    </a:lnTo>
                    <a:lnTo>
                      <a:pt x="2" y="72"/>
                    </a:lnTo>
                    <a:lnTo>
                      <a:pt x="4" y="68"/>
                    </a:lnTo>
                    <a:lnTo>
                      <a:pt x="10" y="60"/>
                    </a:lnTo>
                    <a:lnTo>
                      <a:pt x="22" y="54"/>
                    </a:lnTo>
                    <a:lnTo>
                      <a:pt x="38" y="46"/>
                    </a:lnTo>
                    <a:lnTo>
                      <a:pt x="60" y="40"/>
                    </a:lnTo>
                    <a:lnTo>
                      <a:pt x="84" y="34"/>
                    </a:lnTo>
                    <a:lnTo>
                      <a:pt x="142" y="22"/>
                    </a:lnTo>
                    <a:lnTo>
                      <a:pt x="214" y="14"/>
                    </a:lnTo>
                    <a:lnTo>
                      <a:pt x="296" y="6"/>
                    </a:lnTo>
                    <a:lnTo>
                      <a:pt x="386" y="2"/>
                    </a:lnTo>
                    <a:lnTo>
                      <a:pt x="484" y="2"/>
                    </a:lnTo>
                    <a:lnTo>
                      <a:pt x="484" y="2"/>
                    </a:lnTo>
                    <a:lnTo>
                      <a:pt x="584" y="2"/>
                    </a:lnTo>
                    <a:lnTo>
                      <a:pt x="676" y="6"/>
                    </a:lnTo>
                    <a:lnTo>
                      <a:pt x="758" y="14"/>
                    </a:lnTo>
                    <a:lnTo>
                      <a:pt x="830" y="22"/>
                    </a:lnTo>
                    <a:lnTo>
                      <a:pt x="890" y="34"/>
                    </a:lnTo>
                    <a:lnTo>
                      <a:pt x="914" y="40"/>
                    </a:lnTo>
                    <a:lnTo>
                      <a:pt x="934" y="46"/>
                    </a:lnTo>
                    <a:lnTo>
                      <a:pt x="950" y="54"/>
                    </a:lnTo>
                    <a:lnTo>
                      <a:pt x="962" y="60"/>
                    </a:lnTo>
                    <a:lnTo>
                      <a:pt x="970" y="68"/>
                    </a:lnTo>
                    <a:lnTo>
                      <a:pt x="972" y="72"/>
                    </a:lnTo>
                    <a:lnTo>
                      <a:pt x="972" y="76"/>
                    </a:lnTo>
                    <a:lnTo>
                      <a:pt x="972" y="76"/>
                    </a:lnTo>
                    <a:lnTo>
                      <a:pt x="970" y="84"/>
                    </a:lnTo>
                    <a:lnTo>
                      <a:pt x="962" y="90"/>
                    </a:lnTo>
                    <a:lnTo>
                      <a:pt x="950" y="98"/>
                    </a:lnTo>
                    <a:lnTo>
                      <a:pt x="934" y="104"/>
                    </a:lnTo>
                    <a:lnTo>
                      <a:pt x="914" y="112"/>
                    </a:lnTo>
                    <a:lnTo>
                      <a:pt x="890" y="118"/>
                    </a:lnTo>
                    <a:lnTo>
                      <a:pt x="830" y="128"/>
                    </a:lnTo>
                    <a:lnTo>
                      <a:pt x="758" y="138"/>
                    </a:lnTo>
                    <a:lnTo>
                      <a:pt x="676" y="146"/>
                    </a:lnTo>
                    <a:lnTo>
                      <a:pt x="584" y="150"/>
                    </a:lnTo>
                    <a:lnTo>
                      <a:pt x="484" y="152"/>
                    </a:lnTo>
                    <a:close/>
                    <a:moveTo>
                      <a:pt x="484" y="0"/>
                    </a:moveTo>
                    <a:lnTo>
                      <a:pt x="484" y="0"/>
                    </a:lnTo>
                    <a:lnTo>
                      <a:pt x="386" y="2"/>
                    </a:lnTo>
                    <a:lnTo>
                      <a:pt x="294" y="6"/>
                    </a:lnTo>
                    <a:lnTo>
                      <a:pt x="212" y="14"/>
                    </a:lnTo>
                    <a:lnTo>
                      <a:pt x="140" y="22"/>
                    </a:lnTo>
                    <a:lnTo>
                      <a:pt x="82" y="34"/>
                    </a:lnTo>
                    <a:lnTo>
                      <a:pt x="58" y="40"/>
                    </a:lnTo>
                    <a:lnTo>
                      <a:pt x="36" y="46"/>
                    </a:lnTo>
                    <a:lnTo>
                      <a:pt x="20" y="54"/>
                    </a:lnTo>
                    <a:lnTo>
                      <a:pt x="8" y="60"/>
                    </a:lnTo>
                    <a:lnTo>
                      <a:pt x="2" y="68"/>
                    </a:lnTo>
                    <a:lnTo>
                      <a:pt x="0" y="72"/>
                    </a:lnTo>
                    <a:lnTo>
                      <a:pt x="0" y="76"/>
                    </a:lnTo>
                    <a:lnTo>
                      <a:pt x="0" y="76"/>
                    </a:lnTo>
                    <a:lnTo>
                      <a:pt x="2" y="84"/>
                    </a:lnTo>
                    <a:lnTo>
                      <a:pt x="8" y="90"/>
                    </a:lnTo>
                    <a:lnTo>
                      <a:pt x="20" y="98"/>
                    </a:lnTo>
                    <a:lnTo>
                      <a:pt x="36" y="104"/>
                    </a:lnTo>
                    <a:lnTo>
                      <a:pt x="58" y="112"/>
                    </a:lnTo>
                    <a:lnTo>
                      <a:pt x="82" y="118"/>
                    </a:lnTo>
                    <a:lnTo>
                      <a:pt x="140" y="128"/>
                    </a:lnTo>
                    <a:lnTo>
                      <a:pt x="212" y="138"/>
                    </a:lnTo>
                    <a:lnTo>
                      <a:pt x="294" y="146"/>
                    </a:lnTo>
                    <a:lnTo>
                      <a:pt x="386" y="150"/>
                    </a:lnTo>
                    <a:lnTo>
                      <a:pt x="484" y="152"/>
                    </a:lnTo>
                    <a:lnTo>
                      <a:pt x="484" y="152"/>
                    </a:lnTo>
                    <a:lnTo>
                      <a:pt x="584" y="150"/>
                    </a:lnTo>
                    <a:lnTo>
                      <a:pt x="676" y="146"/>
                    </a:lnTo>
                    <a:lnTo>
                      <a:pt x="760" y="138"/>
                    </a:lnTo>
                    <a:lnTo>
                      <a:pt x="832" y="128"/>
                    </a:lnTo>
                    <a:lnTo>
                      <a:pt x="892" y="118"/>
                    </a:lnTo>
                    <a:lnTo>
                      <a:pt x="916" y="112"/>
                    </a:lnTo>
                    <a:lnTo>
                      <a:pt x="936" y="104"/>
                    </a:lnTo>
                    <a:lnTo>
                      <a:pt x="952" y="98"/>
                    </a:lnTo>
                    <a:lnTo>
                      <a:pt x="964" y="90"/>
                    </a:lnTo>
                    <a:lnTo>
                      <a:pt x="972" y="84"/>
                    </a:lnTo>
                    <a:lnTo>
                      <a:pt x="974" y="76"/>
                    </a:lnTo>
                    <a:lnTo>
                      <a:pt x="974" y="76"/>
                    </a:lnTo>
                    <a:lnTo>
                      <a:pt x="974" y="72"/>
                    </a:lnTo>
                    <a:lnTo>
                      <a:pt x="972" y="68"/>
                    </a:lnTo>
                    <a:lnTo>
                      <a:pt x="964" y="60"/>
                    </a:lnTo>
                    <a:lnTo>
                      <a:pt x="952" y="54"/>
                    </a:lnTo>
                    <a:lnTo>
                      <a:pt x="936" y="46"/>
                    </a:lnTo>
                    <a:lnTo>
                      <a:pt x="916" y="40"/>
                    </a:lnTo>
                    <a:lnTo>
                      <a:pt x="892" y="34"/>
                    </a:lnTo>
                    <a:lnTo>
                      <a:pt x="832" y="22"/>
                    </a:lnTo>
                    <a:lnTo>
                      <a:pt x="760" y="14"/>
                    </a:lnTo>
                    <a:lnTo>
                      <a:pt x="676" y="6"/>
                    </a:lnTo>
                    <a:lnTo>
                      <a:pt x="584" y="2"/>
                    </a:lnTo>
                    <a:lnTo>
                      <a:pt x="484" y="0"/>
                    </a:lnTo>
                    <a:close/>
                  </a:path>
                </a:pathLst>
              </a:custGeom>
              <a:solidFill>
                <a:srgbClr val="F8F8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4" name="Freeform 873"/>
              <p:cNvSpPr>
                <a:spLocks/>
              </p:cNvSpPr>
              <p:nvPr/>
            </p:nvSpPr>
            <p:spPr bwMode="auto">
              <a:xfrm>
                <a:off x="3249" y="3618"/>
                <a:ext cx="970" cy="150"/>
              </a:xfrm>
              <a:custGeom>
                <a:avLst/>
                <a:gdLst>
                  <a:gd name="T0" fmla="*/ 482 w 970"/>
                  <a:gd name="T1" fmla="*/ 150 h 150"/>
                  <a:gd name="T2" fmla="*/ 482 w 970"/>
                  <a:gd name="T3" fmla="*/ 150 h 150"/>
                  <a:gd name="T4" fmla="*/ 384 w 970"/>
                  <a:gd name="T5" fmla="*/ 148 h 150"/>
                  <a:gd name="T6" fmla="*/ 294 w 970"/>
                  <a:gd name="T7" fmla="*/ 144 h 150"/>
                  <a:gd name="T8" fmla="*/ 212 w 970"/>
                  <a:gd name="T9" fmla="*/ 136 h 150"/>
                  <a:gd name="T10" fmla="*/ 140 w 970"/>
                  <a:gd name="T11" fmla="*/ 126 h 150"/>
                  <a:gd name="T12" fmla="*/ 82 w 970"/>
                  <a:gd name="T13" fmla="*/ 116 h 150"/>
                  <a:gd name="T14" fmla="*/ 58 w 970"/>
                  <a:gd name="T15" fmla="*/ 110 h 150"/>
                  <a:gd name="T16" fmla="*/ 36 w 970"/>
                  <a:gd name="T17" fmla="*/ 102 h 150"/>
                  <a:gd name="T18" fmla="*/ 20 w 970"/>
                  <a:gd name="T19" fmla="*/ 96 h 150"/>
                  <a:gd name="T20" fmla="*/ 8 w 970"/>
                  <a:gd name="T21" fmla="*/ 88 h 150"/>
                  <a:gd name="T22" fmla="*/ 2 w 970"/>
                  <a:gd name="T23" fmla="*/ 82 h 150"/>
                  <a:gd name="T24" fmla="*/ 0 w 970"/>
                  <a:gd name="T25" fmla="*/ 74 h 150"/>
                  <a:gd name="T26" fmla="*/ 0 w 970"/>
                  <a:gd name="T27" fmla="*/ 74 h 150"/>
                  <a:gd name="T28" fmla="*/ 0 w 970"/>
                  <a:gd name="T29" fmla="*/ 70 h 150"/>
                  <a:gd name="T30" fmla="*/ 2 w 970"/>
                  <a:gd name="T31" fmla="*/ 66 h 150"/>
                  <a:gd name="T32" fmla="*/ 8 w 970"/>
                  <a:gd name="T33" fmla="*/ 58 h 150"/>
                  <a:gd name="T34" fmla="*/ 20 w 970"/>
                  <a:gd name="T35" fmla="*/ 52 h 150"/>
                  <a:gd name="T36" fmla="*/ 36 w 970"/>
                  <a:gd name="T37" fmla="*/ 44 h 150"/>
                  <a:gd name="T38" fmla="*/ 58 w 970"/>
                  <a:gd name="T39" fmla="*/ 38 h 150"/>
                  <a:gd name="T40" fmla="*/ 82 w 970"/>
                  <a:gd name="T41" fmla="*/ 32 h 150"/>
                  <a:gd name="T42" fmla="*/ 140 w 970"/>
                  <a:gd name="T43" fmla="*/ 20 h 150"/>
                  <a:gd name="T44" fmla="*/ 212 w 970"/>
                  <a:gd name="T45" fmla="*/ 12 h 150"/>
                  <a:gd name="T46" fmla="*/ 294 w 970"/>
                  <a:gd name="T47" fmla="*/ 4 h 150"/>
                  <a:gd name="T48" fmla="*/ 384 w 970"/>
                  <a:gd name="T49" fmla="*/ 0 h 150"/>
                  <a:gd name="T50" fmla="*/ 482 w 970"/>
                  <a:gd name="T51" fmla="*/ 0 h 150"/>
                  <a:gd name="T52" fmla="*/ 482 w 970"/>
                  <a:gd name="T53" fmla="*/ 0 h 150"/>
                  <a:gd name="T54" fmla="*/ 582 w 970"/>
                  <a:gd name="T55" fmla="*/ 0 h 150"/>
                  <a:gd name="T56" fmla="*/ 674 w 970"/>
                  <a:gd name="T57" fmla="*/ 4 h 150"/>
                  <a:gd name="T58" fmla="*/ 756 w 970"/>
                  <a:gd name="T59" fmla="*/ 12 h 150"/>
                  <a:gd name="T60" fmla="*/ 828 w 970"/>
                  <a:gd name="T61" fmla="*/ 20 h 150"/>
                  <a:gd name="T62" fmla="*/ 888 w 970"/>
                  <a:gd name="T63" fmla="*/ 32 h 150"/>
                  <a:gd name="T64" fmla="*/ 912 w 970"/>
                  <a:gd name="T65" fmla="*/ 38 h 150"/>
                  <a:gd name="T66" fmla="*/ 932 w 970"/>
                  <a:gd name="T67" fmla="*/ 44 h 150"/>
                  <a:gd name="T68" fmla="*/ 948 w 970"/>
                  <a:gd name="T69" fmla="*/ 52 h 150"/>
                  <a:gd name="T70" fmla="*/ 960 w 970"/>
                  <a:gd name="T71" fmla="*/ 58 h 150"/>
                  <a:gd name="T72" fmla="*/ 968 w 970"/>
                  <a:gd name="T73" fmla="*/ 66 h 150"/>
                  <a:gd name="T74" fmla="*/ 970 w 970"/>
                  <a:gd name="T75" fmla="*/ 70 h 150"/>
                  <a:gd name="T76" fmla="*/ 970 w 970"/>
                  <a:gd name="T77" fmla="*/ 74 h 150"/>
                  <a:gd name="T78" fmla="*/ 970 w 970"/>
                  <a:gd name="T79" fmla="*/ 74 h 150"/>
                  <a:gd name="T80" fmla="*/ 968 w 970"/>
                  <a:gd name="T81" fmla="*/ 82 h 150"/>
                  <a:gd name="T82" fmla="*/ 960 w 970"/>
                  <a:gd name="T83" fmla="*/ 88 h 150"/>
                  <a:gd name="T84" fmla="*/ 948 w 970"/>
                  <a:gd name="T85" fmla="*/ 96 h 150"/>
                  <a:gd name="T86" fmla="*/ 932 w 970"/>
                  <a:gd name="T87" fmla="*/ 102 h 150"/>
                  <a:gd name="T88" fmla="*/ 912 w 970"/>
                  <a:gd name="T89" fmla="*/ 110 h 150"/>
                  <a:gd name="T90" fmla="*/ 888 w 970"/>
                  <a:gd name="T91" fmla="*/ 116 h 150"/>
                  <a:gd name="T92" fmla="*/ 828 w 970"/>
                  <a:gd name="T93" fmla="*/ 126 h 150"/>
                  <a:gd name="T94" fmla="*/ 756 w 970"/>
                  <a:gd name="T95" fmla="*/ 136 h 150"/>
                  <a:gd name="T96" fmla="*/ 674 w 970"/>
                  <a:gd name="T97" fmla="*/ 144 h 150"/>
                  <a:gd name="T98" fmla="*/ 582 w 970"/>
                  <a:gd name="T99" fmla="*/ 148 h 150"/>
                  <a:gd name="T100" fmla="*/ 482 w 970"/>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2" y="150"/>
                    </a:moveTo>
                    <a:lnTo>
                      <a:pt x="482" y="150"/>
                    </a:lnTo>
                    <a:lnTo>
                      <a:pt x="384" y="148"/>
                    </a:lnTo>
                    <a:lnTo>
                      <a:pt x="294" y="144"/>
                    </a:lnTo>
                    <a:lnTo>
                      <a:pt x="212" y="136"/>
                    </a:lnTo>
                    <a:lnTo>
                      <a:pt x="140" y="126"/>
                    </a:lnTo>
                    <a:lnTo>
                      <a:pt x="82" y="116"/>
                    </a:lnTo>
                    <a:lnTo>
                      <a:pt x="58" y="110"/>
                    </a:lnTo>
                    <a:lnTo>
                      <a:pt x="36" y="102"/>
                    </a:lnTo>
                    <a:lnTo>
                      <a:pt x="20" y="96"/>
                    </a:lnTo>
                    <a:lnTo>
                      <a:pt x="8" y="88"/>
                    </a:lnTo>
                    <a:lnTo>
                      <a:pt x="2" y="82"/>
                    </a:lnTo>
                    <a:lnTo>
                      <a:pt x="0" y="74"/>
                    </a:lnTo>
                    <a:lnTo>
                      <a:pt x="0" y="74"/>
                    </a:lnTo>
                    <a:lnTo>
                      <a:pt x="0" y="70"/>
                    </a:lnTo>
                    <a:lnTo>
                      <a:pt x="2" y="66"/>
                    </a:lnTo>
                    <a:lnTo>
                      <a:pt x="8" y="58"/>
                    </a:lnTo>
                    <a:lnTo>
                      <a:pt x="20" y="52"/>
                    </a:lnTo>
                    <a:lnTo>
                      <a:pt x="36" y="44"/>
                    </a:lnTo>
                    <a:lnTo>
                      <a:pt x="58" y="38"/>
                    </a:lnTo>
                    <a:lnTo>
                      <a:pt x="82" y="32"/>
                    </a:lnTo>
                    <a:lnTo>
                      <a:pt x="140" y="20"/>
                    </a:lnTo>
                    <a:lnTo>
                      <a:pt x="212" y="12"/>
                    </a:lnTo>
                    <a:lnTo>
                      <a:pt x="294" y="4"/>
                    </a:lnTo>
                    <a:lnTo>
                      <a:pt x="384" y="0"/>
                    </a:lnTo>
                    <a:lnTo>
                      <a:pt x="482" y="0"/>
                    </a:lnTo>
                    <a:lnTo>
                      <a:pt x="482" y="0"/>
                    </a:lnTo>
                    <a:lnTo>
                      <a:pt x="582" y="0"/>
                    </a:lnTo>
                    <a:lnTo>
                      <a:pt x="674" y="4"/>
                    </a:lnTo>
                    <a:lnTo>
                      <a:pt x="756" y="12"/>
                    </a:lnTo>
                    <a:lnTo>
                      <a:pt x="828" y="20"/>
                    </a:lnTo>
                    <a:lnTo>
                      <a:pt x="888" y="32"/>
                    </a:lnTo>
                    <a:lnTo>
                      <a:pt x="912" y="38"/>
                    </a:lnTo>
                    <a:lnTo>
                      <a:pt x="932" y="44"/>
                    </a:lnTo>
                    <a:lnTo>
                      <a:pt x="948" y="52"/>
                    </a:lnTo>
                    <a:lnTo>
                      <a:pt x="960" y="58"/>
                    </a:lnTo>
                    <a:lnTo>
                      <a:pt x="968" y="66"/>
                    </a:lnTo>
                    <a:lnTo>
                      <a:pt x="970" y="70"/>
                    </a:lnTo>
                    <a:lnTo>
                      <a:pt x="970" y="74"/>
                    </a:lnTo>
                    <a:lnTo>
                      <a:pt x="970" y="74"/>
                    </a:lnTo>
                    <a:lnTo>
                      <a:pt x="968" y="82"/>
                    </a:lnTo>
                    <a:lnTo>
                      <a:pt x="960" y="88"/>
                    </a:lnTo>
                    <a:lnTo>
                      <a:pt x="948" y="96"/>
                    </a:lnTo>
                    <a:lnTo>
                      <a:pt x="932" y="102"/>
                    </a:lnTo>
                    <a:lnTo>
                      <a:pt x="912" y="110"/>
                    </a:lnTo>
                    <a:lnTo>
                      <a:pt x="888" y="116"/>
                    </a:lnTo>
                    <a:lnTo>
                      <a:pt x="828" y="126"/>
                    </a:lnTo>
                    <a:lnTo>
                      <a:pt x="756" y="136"/>
                    </a:lnTo>
                    <a:lnTo>
                      <a:pt x="674" y="144"/>
                    </a:lnTo>
                    <a:lnTo>
                      <a:pt x="582" y="148"/>
                    </a:lnTo>
                    <a:lnTo>
                      <a:pt x="482"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5" name="Freeform 874"/>
              <p:cNvSpPr>
                <a:spLocks/>
              </p:cNvSpPr>
              <p:nvPr/>
            </p:nvSpPr>
            <p:spPr bwMode="auto">
              <a:xfrm>
                <a:off x="3247" y="3616"/>
                <a:ext cx="974" cy="152"/>
              </a:xfrm>
              <a:custGeom>
                <a:avLst/>
                <a:gdLst>
                  <a:gd name="T0" fmla="*/ 484 w 974"/>
                  <a:gd name="T1" fmla="*/ 0 h 152"/>
                  <a:gd name="T2" fmla="*/ 484 w 974"/>
                  <a:gd name="T3" fmla="*/ 0 h 152"/>
                  <a:gd name="T4" fmla="*/ 386 w 974"/>
                  <a:gd name="T5" fmla="*/ 2 h 152"/>
                  <a:gd name="T6" fmla="*/ 294 w 974"/>
                  <a:gd name="T7" fmla="*/ 6 h 152"/>
                  <a:gd name="T8" fmla="*/ 212 w 974"/>
                  <a:gd name="T9" fmla="*/ 14 h 152"/>
                  <a:gd name="T10" fmla="*/ 140 w 974"/>
                  <a:gd name="T11" fmla="*/ 22 h 152"/>
                  <a:gd name="T12" fmla="*/ 82 w 974"/>
                  <a:gd name="T13" fmla="*/ 34 h 152"/>
                  <a:gd name="T14" fmla="*/ 58 w 974"/>
                  <a:gd name="T15" fmla="*/ 40 h 152"/>
                  <a:gd name="T16" fmla="*/ 36 w 974"/>
                  <a:gd name="T17" fmla="*/ 46 h 152"/>
                  <a:gd name="T18" fmla="*/ 20 w 974"/>
                  <a:gd name="T19" fmla="*/ 54 h 152"/>
                  <a:gd name="T20" fmla="*/ 8 w 974"/>
                  <a:gd name="T21" fmla="*/ 60 h 152"/>
                  <a:gd name="T22" fmla="*/ 2 w 974"/>
                  <a:gd name="T23" fmla="*/ 68 h 152"/>
                  <a:gd name="T24" fmla="*/ 0 w 974"/>
                  <a:gd name="T25" fmla="*/ 72 h 152"/>
                  <a:gd name="T26" fmla="*/ 0 w 974"/>
                  <a:gd name="T27" fmla="*/ 76 h 152"/>
                  <a:gd name="T28" fmla="*/ 0 w 974"/>
                  <a:gd name="T29" fmla="*/ 76 h 152"/>
                  <a:gd name="T30" fmla="*/ 2 w 974"/>
                  <a:gd name="T31" fmla="*/ 84 h 152"/>
                  <a:gd name="T32" fmla="*/ 8 w 974"/>
                  <a:gd name="T33" fmla="*/ 90 h 152"/>
                  <a:gd name="T34" fmla="*/ 20 w 974"/>
                  <a:gd name="T35" fmla="*/ 98 h 152"/>
                  <a:gd name="T36" fmla="*/ 36 w 974"/>
                  <a:gd name="T37" fmla="*/ 104 h 152"/>
                  <a:gd name="T38" fmla="*/ 58 w 974"/>
                  <a:gd name="T39" fmla="*/ 112 h 152"/>
                  <a:gd name="T40" fmla="*/ 82 w 974"/>
                  <a:gd name="T41" fmla="*/ 118 h 152"/>
                  <a:gd name="T42" fmla="*/ 140 w 974"/>
                  <a:gd name="T43" fmla="*/ 128 h 152"/>
                  <a:gd name="T44" fmla="*/ 212 w 974"/>
                  <a:gd name="T45" fmla="*/ 138 h 152"/>
                  <a:gd name="T46" fmla="*/ 294 w 974"/>
                  <a:gd name="T47" fmla="*/ 146 h 152"/>
                  <a:gd name="T48" fmla="*/ 386 w 974"/>
                  <a:gd name="T49" fmla="*/ 150 h 152"/>
                  <a:gd name="T50" fmla="*/ 484 w 974"/>
                  <a:gd name="T51" fmla="*/ 152 h 152"/>
                  <a:gd name="T52" fmla="*/ 484 w 974"/>
                  <a:gd name="T53" fmla="*/ 152 h 152"/>
                  <a:gd name="T54" fmla="*/ 584 w 974"/>
                  <a:gd name="T55" fmla="*/ 150 h 152"/>
                  <a:gd name="T56" fmla="*/ 676 w 974"/>
                  <a:gd name="T57" fmla="*/ 146 h 152"/>
                  <a:gd name="T58" fmla="*/ 760 w 974"/>
                  <a:gd name="T59" fmla="*/ 138 h 152"/>
                  <a:gd name="T60" fmla="*/ 832 w 974"/>
                  <a:gd name="T61" fmla="*/ 128 h 152"/>
                  <a:gd name="T62" fmla="*/ 892 w 974"/>
                  <a:gd name="T63" fmla="*/ 118 h 152"/>
                  <a:gd name="T64" fmla="*/ 916 w 974"/>
                  <a:gd name="T65" fmla="*/ 112 h 152"/>
                  <a:gd name="T66" fmla="*/ 936 w 974"/>
                  <a:gd name="T67" fmla="*/ 104 h 152"/>
                  <a:gd name="T68" fmla="*/ 952 w 974"/>
                  <a:gd name="T69" fmla="*/ 98 h 152"/>
                  <a:gd name="T70" fmla="*/ 964 w 974"/>
                  <a:gd name="T71" fmla="*/ 90 h 152"/>
                  <a:gd name="T72" fmla="*/ 972 w 974"/>
                  <a:gd name="T73" fmla="*/ 84 h 152"/>
                  <a:gd name="T74" fmla="*/ 974 w 974"/>
                  <a:gd name="T75" fmla="*/ 76 h 152"/>
                  <a:gd name="T76" fmla="*/ 974 w 974"/>
                  <a:gd name="T77" fmla="*/ 76 h 152"/>
                  <a:gd name="T78" fmla="*/ 974 w 974"/>
                  <a:gd name="T79" fmla="*/ 72 h 152"/>
                  <a:gd name="T80" fmla="*/ 972 w 974"/>
                  <a:gd name="T81" fmla="*/ 68 h 152"/>
                  <a:gd name="T82" fmla="*/ 964 w 974"/>
                  <a:gd name="T83" fmla="*/ 60 h 152"/>
                  <a:gd name="T84" fmla="*/ 952 w 974"/>
                  <a:gd name="T85" fmla="*/ 54 h 152"/>
                  <a:gd name="T86" fmla="*/ 936 w 974"/>
                  <a:gd name="T87" fmla="*/ 46 h 152"/>
                  <a:gd name="T88" fmla="*/ 916 w 974"/>
                  <a:gd name="T89" fmla="*/ 40 h 152"/>
                  <a:gd name="T90" fmla="*/ 892 w 974"/>
                  <a:gd name="T91" fmla="*/ 34 h 152"/>
                  <a:gd name="T92" fmla="*/ 832 w 974"/>
                  <a:gd name="T93" fmla="*/ 22 h 152"/>
                  <a:gd name="T94" fmla="*/ 760 w 974"/>
                  <a:gd name="T95" fmla="*/ 14 h 152"/>
                  <a:gd name="T96" fmla="*/ 676 w 974"/>
                  <a:gd name="T97" fmla="*/ 6 h 152"/>
                  <a:gd name="T98" fmla="*/ 584 w 974"/>
                  <a:gd name="T99" fmla="*/ 2 h 152"/>
                  <a:gd name="T100" fmla="*/ 484 w 974"/>
                  <a:gd name="T101"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4" h="152">
                    <a:moveTo>
                      <a:pt x="484" y="0"/>
                    </a:moveTo>
                    <a:lnTo>
                      <a:pt x="484" y="0"/>
                    </a:lnTo>
                    <a:lnTo>
                      <a:pt x="386" y="2"/>
                    </a:lnTo>
                    <a:lnTo>
                      <a:pt x="294" y="6"/>
                    </a:lnTo>
                    <a:lnTo>
                      <a:pt x="212" y="14"/>
                    </a:lnTo>
                    <a:lnTo>
                      <a:pt x="140" y="22"/>
                    </a:lnTo>
                    <a:lnTo>
                      <a:pt x="82" y="34"/>
                    </a:lnTo>
                    <a:lnTo>
                      <a:pt x="58" y="40"/>
                    </a:lnTo>
                    <a:lnTo>
                      <a:pt x="36" y="46"/>
                    </a:lnTo>
                    <a:lnTo>
                      <a:pt x="20" y="54"/>
                    </a:lnTo>
                    <a:lnTo>
                      <a:pt x="8" y="60"/>
                    </a:lnTo>
                    <a:lnTo>
                      <a:pt x="2" y="68"/>
                    </a:lnTo>
                    <a:lnTo>
                      <a:pt x="0" y="72"/>
                    </a:lnTo>
                    <a:lnTo>
                      <a:pt x="0" y="76"/>
                    </a:lnTo>
                    <a:lnTo>
                      <a:pt x="0" y="76"/>
                    </a:lnTo>
                    <a:lnTo>
                      <a:pt x="2" y="84"/>
                    </a:lnTo>
                    <a:lnTo>
                      <a:pt x="8" y="90"/>
                    </a:lnTo>
                    <a:lnTo>
                      <a:pt x="20" y="98"/>
                    </a:lnTo>
                    <a:lnTo>
                      <a:pt x="36" y="104"/>
                    </a:lnTo>
                    <a:lnTo>
                      <a:pt x="58" y="112"/>
                    </a:lnTo>
                    <a:lnTo>
                      <a:pt x="82" y="118"/>
                    </a:lnTo>
                    <a:lnTo>
                      <a:pt x="140" y="128"/>
                    </a:lnTo>
                    <a:lnTo>
                      <a:pt x="212" y="138"/>
                    </a:lnTo>
                    <a:lnTo>
                      <a:pt x="294" y="146"/>
                    </a:lnTo>
                    <a:lnTo>
                      <a:pt x="386" y="150"/>
                    </a:lnTo>
                    <a:lnTo>
                      <a:pt x="484" y="152"/>
                    </a:lnTo>
                    <a:lnTo>
                      <a:pt x="484" y="152"/>
                    </a:lnTo>
                    <a:lnTo>
                      <a:pt x="584" y="150"/>
                    </a:lnTo>
                    <a:lnTo>
                      <a:pt x="676" y="146"/>
                    </a:lnTo>
                    <a:lnTo>
                      <a:pt x="760" y="138"/>
                    </a:lnTo>
                    <a:lnTo>
                      <a:pt x="832" y="128"/>
                    </a:lnTo>
                    <a:lnTo>
                      <a:pt x="892" y="118"/>
                    </a:lnTo>
                    <a:lnTo>
                      <a:pt x="916" y="112"/>
                    </a:lnTo>
                    <a:lnTo>
                      <a:pt x="936" y="104"/>
                    </a:lnTo>
                    <a:lnTo>
                      <a:pt x="952" y="98"/>
                    </a:lnTo>
                    <a:lnTo>
                      <a:pt x="964" y="90"/>
                    </a:lnTo>
                    <a:lnTo>
                      <a:pt x="972" y="84"/>
                    </a:lnTo>
                    <a:lnTo>
                      <a:pt x="974" y="76"/>
                    </a:lnTo>
                    <a:lnTo>
                      <a:pt x="974" y="76"/>
                    </a:lnTo>
                    <a:lnTo>
                      <a:pt x="974" y="72"/>
                    </a:lnTo>
                    <a:lnTo>
                      <a:pt x="972" y="68"/>
                    </a:lnTo>
                    <a:lnTo>
                      <a:pt x="964" y="60"/>
                    </a:lnTo>
                    <a:lnTo>
                      <a:pt x="952" y="54"/>
                    </a:lnTo>
                    <a:lnTo>
                      <a:pt x="936" y="46"/>
                    </a:lnTo>
                    <a:lnTo>
                      <a:pt x="916" y="40"/>
                    </a:lnTo>
                    <a:lnTo>
                      <a:pt x="892" y="34"/>
                    </a:lnTo>
                    <a:lnTo>
                      <a:pt x="832" y="22"/>
                    </a:lnTo>
                    <a:lnTo>
                      <a:pt x="760" y="14"/>
                    </a:lnTo>
                    <a:lnTo>
                      <a:pt x="676" y="6"/>
                    </a:lnTo>
                    <a:lnTo>
                      <a:pt x="584" y="2"/>
                    </a:lnTo>
                    <a:lnTo>
                      <a:pt x="4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6" name="Freeform 875"/>
              <p:cNvSpPr>
                <a:spLocks noEditPoints="1"/>
              </p:cNvSpPr>
              <p:nvPr/>
            </p:nvSpPr>
            <p:spPr bwMode="auto">
              <a:xfrm>
                <a:off x="3249" y="3618"/>
                <a:ext cx="970" cy="150"/>
              </a:xfrm>
              <a:custGeom>
                <a:avLst/>
                <a:gdLst>
                  <a:gd name="T0" fmla="*/ 482 w 970"/>
                  <a:gd name="T1" fmla="*/ 150 h 150"/>
                  <a:gd name="T2" fmla="*/ 294 w 970"/>
                  <a:gd name="T3" fmla="*/ 144 h 150"/>
                  <a:gd name="T4" fmla="*/ 142 w 970"/>
                  <a:gd name="T5" fmla="*/ 126 h 150"/>
                  <a:gd name="T6" fmla="*/ 58 w 970"/>
                  <a:gd name="T7" fmla="*/ 108 h 150"/>
                  <a:gd name="T8" fmla="*/ 22 w 970"/>
                  <a:gd name="T9" fmla="*/ 96 h 150"/>
                  <a:gd name="T10" fmla="*/ 4 w 970"/>
                  <a:gd name="T11" fmla="*/ 82 h 150"/>
                  <a:gd name="T12" fmla="*/ 2 w 970"/>
                  <a:gd name="T13" fmla="*/ 74 h 150"/>
                  <a:gd name="T14" fmla="*/ 10 w 970"/>
                  <a:gd name="T15" fmla="*/ 58 h 150"/>
                  <a:gd name="T16" fmla="*/ 38 w 970"/>
                  <a:gd name="T17" fmla="*/ 44 h 150"/>
                  <a:gd name="T18" fmla="*/ 82 w 970"/>
                  <a:gd name="T19" fmla="*/ 32 h 150"/>
                  <a:gd name="T20" fmla="*/ 212 w 970"/>
                  <a:gd name="T21" fmla="*/ 12 h 150"/>
                  <a:gd name="T22" fmla="*/ 386 w 970"/>
                  <a:gd name="T23" fmla="*/ 2 h 150"/>
                  <a:gd name="T24" fmla="*/ 482 w 970"/>
                  <a:gd name="T25" fmla="*/ 0 h 150"/>
                  <a:gd name="T26" fmla="*/ 674 w 970"/>
                  <a:gd name="T27" fmla="*/ 6 h 150"/>
                  <a:gd name="T28" fmla="*/ 828 w 970"/>
                  <a:gd name="T29" fmla="*/ 20 h 150"/>
                  <a:gd name="T30" fmla="*/ 910 w 970"/>
                  <a:gd name="T31" fmla="*/ 38 h 150"/>
                  <a:gd name="T32" fmla="*/ 946 w 970"/>
                  <a:gd name="T33" fmla="*/ 52 h 150"/>
                  <a:gd name="T34" fmla="*/ 966 w 970"/>
                  <a:gd name="T35" fmla="*/ 66 h 150"/>
                  <a:gd name="T36" fmla="*/ 968 w 970"/>
                  <a:gd name="T37" fmla="*/ 74 h 150"/>
                  <a:gd name="T38" fmla="*/ 966 w 970"/>
                  <a:gd name="T39" fmla="*/ 82 h 150"/>
                  <a:gd name="T40" fmla="*/ 946 w 970"/>
                  <a:gd name="T41" fmla="*/ 96 h 150"/>
                  <a:gd name="T42" fmla="*/ 910 w 970"/>
                  <a:gd name="T43" fmla="*/ 108 h 150"/>
                  <a:gd name="T44" fmla="*/ 828 w 970"/>
                  <a:gd name="T45" fmla="*/ 126 h 150"/>
                  <a:gd name="T46" fmla="*/ 674 w 970"/>
                  <a:gd name="T47" fmla="*/ 144 h 150"/>
                  <a:gd name="T48" fmla="*/ 482 w 970"/>
                  <a:gd name="T49" fmla="*/ 150 h 150"/>
                  <a:gd name="T50" fmla="*/ 482 w 970"/>
                  <a:gd name="T51" fmla="*/ 0 h 150"/>
                  <a:gd name="T52" fmla="*/ 294 w 970"/>
                  <a:gd name="T53" fmla="*/ 4 h 150"/>
                  <a:gd name="T54" fmla="*/ 140 w 970"/>
                  <a:gd name="T55" fmla="*/ 20 h 150"/>
                  <a:gd name="T56" fmla="*/ 58 w 970"/>
                  <a:gd name="T57" fmla="*/ 38 h 150"/>
                  <a:gd name="T58" fmla="*/ 20 w 970"/>
                  <a:gd name="T59" fmla="*/ 52 h 150"/>
                  <a:gd name="T60" fmla="*/ 2 w 970"/>
                  <a:gd name="T61" fmla="*/ 66 h 150"/>
                  <a:gd name="T62" fmla="*/ 0 w 970"/>
                  <a:gd name="T63" fmla="*/ 74 h 150"/>
                  <a:gd name="T64" fmla="*/ 2 w 970"/>
                  <a:gd name="T65" fmla="*/ 82 h 150"/>
                  <a:gd name="T66" fmla="*/ 20 w 970"/>
                  <a:gd name="T67" fmla="*/ 96 h 150"/>
                  <a:gd name="T68" fmla="*/ 58 w 970"/>
                  <a:gd name="T69" fmla="*/ 110 h 150"/>
                  <a:gd name="T70" fmla="*/ 140 w 970"/>
                  <a:gd name="T71" fmla="*/ 126 h 150"/>
                  <a:gd name="T72" fmla="*/ 294 w 970"/>
                  <a:gd name="T73" fmla="*/ 144 h 150"/>
                  <a:gd name="T74" fmla="*/ 482 w 970"/>
                  <a:gd name="T75" fmla="*/ 150 h 150"/>
                  <a:gd name="T76" fmla="*/ 582 w 970"/>
                  <a:gd name="T77" fmla="*/ 148 h 150"/>
                  <a:gd name="T78" fmla="*/ 756 w 970"/>
                  <a:gd name="T79" fmla="*/ 136 h 150"/>
                  <a:gd name="T80" fmla="*/ 888 w 970"/>
                  <a:gd name="T81" fmla="*/ 116 h 150"/>
                  <a:gd name="T82" fmla="*/ 932 w 970"/>
                  <a:gd name="T83" fmla="*/ 102 h 150"/>
                  <a:gd name="T84" fmla="*/ 960 w 970"/>
                  <a:gd name="T85" fmla="*/ 88 h 150"/>
                  <a:gd name="T86" fmla="*/ 970 w 970"/>
                  <a:gd name="T87" fmla="*/ 74 h 150"/>
                  <a:gd name="T88" fmla="*/ 970 w 970"/>
                  <a:gd name="T89" fmla="*/ 70 h 150"/>
                  <a:gd name="T90" fmla="*/ 960 w 970"/>
                  <a:gd name="T91" fmla="*/ 58 h 150"/>
                  <a:gd name="T92" fmla="*/ 932 w 970"/>
                  <a:gd name="T93" fmla="*/ 44 h 150"/>
                  <a:gd name="T94" fmla="*/ 888 w 970"/>
                  <a:gd name="T95" fmla="*/ 32 h 150"/>
                  <a:gd name="T96" fmla="*/ 756 w 970"/>
                  <a:gd name="T97" fmla="*/ 12 h 150"/>
                  <a:gd name="T98" fmla="*/ 582 w 970"/>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70" h="150">
                    <a:moveTo>
                      <a:pt x="482" y="150"/>
                    </a:moveTo>
                    <a:lnTo>
                      <a:pt x="482" y="150"/>
                    </a:lnTo>
                    <a:lnTo>
                      <a:pt x="386" y="148"/>
                    </a:lnTo>
                    <a:lnTo>
                      <a:pt x="294" y="144"/>
                    </a:lnTo>
                    <a:lnTo>
                      <a:pt x="212" y="136"/>
                    </a:lnTo>
                    <a:lnTo>
                      <a:pt x="142" y="126"/>
                    </a:lnTo>
                    <a:lnTo>
                      <a:pt x="82" y="116"/>
                    </a:lnTo>
                    <a:lnTo>
                      <a:pt x="58" y="108"/>
                    </a:lnTo>
                    <a:lnTo>
                      <a:pt x="38" y="102"/>
                    </a:lnTo>
                    <a:lnTo>
                      <a:pt x="22" y="96"/>
                    </a:lnTo>
                    <a:lnTo>
                      <a:pt x="10" y="88"/>
                    </a:lnTo>
                    <a:lnTo>
                      <a:pt x="4" y="82"/>
                    </a:lnTo>
                    <a:lnTo>
                      <a:pt x="2" y="74"/>
                    </a:lnTo>
                    <a:lnTo>
                      <a:pt x="2" y="74"/>
                    </a:lnTo>
                    <a:lnTo>
                      <a:pt x="4" y="66"/>
                    </a:lnTo>
                    <a:lnTo>
                      <a:pt x="10" y="58"/>
                    </a:lnTo>
                    <a:lnTo>
                      <a:pt x="22" y="52"/>
                    </a:lnTo>
                    <a:lnTo>
                      <a:pt x="38" y="44"/>
                    </a:lnTo>
                    <a:lnTo>
                      <a:pt x="58" y="38"/>
                    </a:lnTo>
                    <a:lnTo>
                      <a:pt x="82" y="32"/>
                    </a:lnTo>
                    <a:lnTo>
                      <a:pt x="142" y="20"/>
                    </a:lnTo>
                    <a:lnTo>
                      <a:pt x="212" y="12"/>
                    </a:lnTo>
                    <a:lnTo>
                      <a:pt x="294" y="6"/>
                    </a:lnTo>
                    <a:lnTo>
                      <a:pt x="386" y="2"/>
                    </a:lnTo>
                    <a:lnTo>
                      <a:pt x="482" y="0"/>
                    </a:lnTo>
                    <a:lnTo>
                      <a:pt x="482" y="0"/>
                    </a:lnTo>
                    <a:lnTo>
                      <a:pt x="582" y="2"/>
                    </a:lnTo>
                    <a:lnTo>
                      <a:pt x="674" y="6"/>
                    </a:lnTo>
                    <a:lnTo>
                      <a:pt x="756" y="12"/>
                    </a:lnTo>
                    <a:lnTo>
                      <a:pt x="828" y="20"/>
                    </a:lnTo>
                    <a:lnTo>
                      <a:pt x="886" y="32"/>
                    </a:lnTo>
                    <a:lnTo>
                      <a:pt x="910" y="38"/>
                    </a:lnTo>
                    <a:lnTo>
                      <a:pt x="930" y="44"/>
                    </a:lnTo>
                    <a:lnTo>
                      <a:pt x="946" y="52"/>
                    </a:lnTo>
                    <a:lnTo>
                      <a:pt x="958" y="58"/>
                    </a:lnTo>
                    <a:lnTo>
                      <a:pt x="966" y="66"/>
                    </a:lnTo>
                    <a:lnTo>
                      <a:pt x="968" y="70"/>
                    </a:lnTo>
                    <a:lnTo>
                      <a:pt x="968" y="74"/>
                    </a:lnTo>
                    <a:lnTo>
                      <a:pt x="968" y="74"/>
                    </a:lnTo>
                    <a:lnTo>
                      <a:pt x="966" y="82"/>
                    </a:lnTo>
                    <a:lnTo>
                      <a:pt x="958" y="88"/>
                    </a:lnTo>
                    <a:lnTo>
                      <a:pt x="946" y="96"/>
                    </a:lnTo>
                    <a:lnTo>
                      <a:pt x="930" y="102"/>
                    </a:lnTo>
                    <a:lnTo>
                      <a:pt x="910" y="108"/>
                    </a:lnTo>
                    <a:lnTo>
                      <a:pt x="886" y="116"/>
                    </a:lnTo>
                    <a:lnTo>
                      <a:pt x="828" y="126"/>
                    </a:lnTo>
                    <a:lnTo>
                      <a:pt x="756" y="136"/>
                    </a:lnTo>
                    <a:lnTo>
                      <a:pt x="674" y="144"/>
                    </a:lnTo>
                    <a:lnTo>
                      <a:pt x="582" y="148"/>
                    </a:lnTo>
                    <a:lnTo>
                      <a:pt x="482" y="150"/>
                    </a:lnTo>
                    <a:close/>
                    <a:moveTo>
                      <a:pt x="482" y="0"/>
                    </a:moveTo>
                    <a:lnTo>
                      <a:pt x="482" y="0"/>
                    </a:lnTo>
                    <a:lnTo>
                      <a:pt x="384" y="0"/>
                    </a:lnTo>
                    <a:lnTo>
                      <a:pt x="294" y="4"/>
                    </a:lnTo>
                    <a:lnTo>
                      <a:pt x="212" y="12"/>
                    </a:lnTo>
                    <a:lnTo>
                      <a:pt x="140" y="20"/>
                    </a:lnTo>
                    <a:lnTo>
                      <a:pt x="82" y="32"/>
                    </a:lnTo>
                    <a:lnTo>
                      <a:pt x="58" y="38"/>
                    </a:lnTo>
                    <a:lnTo>
                      <a:pt x="36" y="44"/>
                    </a:lnTo>
                    <a:lnTo>
                      <a:pt x="20" y="52"/>
                    </a:lnTo>
                    <a:lnTo>
                      <a:pt x="8" y="58"/>
                    </a:lnTo>
                    <a:lnTo>
                      <a:pt x="2" y="66"/>
                    </a:lnTo>
                    <a:lnTo>
                      <a:pt x="0" y="70"/>
                    </a:lnTo>
                    <a:lnTo>
                      <a:pt x="0" y="74"/>
                    </a:lnTo>
                    <a:lnTo>
                      <a:pt x="0" y="74"/>
                    </a:lnTo>
                    <a:lnTo>
                      <a:pt x="2" y="82"/>
                    </a:lnTo>
                    <a:lnTo>
                      <a:pt x="8" y="88"/>
                    </a:lnTo>
                    <a:lnTo>
                      <a:pt x="20" y="96"/>
                    </a:lnTo>
                    <a:lnTo>
                      <a:pt x="36" y="102"/>
                    </a:lnTo>
                    <a:lnTo>
                      <a:pt x="58" y="110"/>
                    </a:lnTo>
                    <a:lnTo>
                      <a:pt x="82" y="116"/>
                    </a:lnTo>
                    <a:lnTo>
                      <a:pt x="140" y="126"/>
                    </a:lnTo>
                    <a:lnTo>
                      <a:pt x="212" y="136"/>
                    </a:lnTo>
                    <a:lnTo>
                      <a:pt x="294" y="144"/>
                    </a:lnTo>
                    <a:lnTo>
                      <a:pt x="384" y="148"/>
                    </a:lnTo>
                    <a:lnTo>
                      <a:pt x="482" y="150"/>
                    </a:lnTo>
                    <a:lnTo>
                      <a:pt x="482" y="150"/>
                    </a:lnTo>
                    <a:lnTo>
                      <a:pt x="582" y="148"/>
                    </a:lnTo>
                    <a:lnTo>
                      <a:pt x="674" y="144"/>
                    </a:lnTo>
                    <a:lnTo>
                      <a:pt x="756" y="136"/>
                    </a:lnTo>
                    <a:lnTo>
                      <a:pt x="828" y="126"/>
                    </a:lnTo>
                    <a:lnTo>
                      <a:pt x="888" y="116"/>
                    </a:lnTo>
                    <a:lnTo>
                      <a:pt x="912" y="110"/>
                    </a:lnTo>
                    <a:lnTo>
                      <a:pt x="932" y="102"/>
                    </a:lnTo>
                    <a:lnTo>
                      <a:pt x="948" y="96"/>
                    </a:lnTo>
                    <a:lnTo>
                      <a:pt x="960" y="88"/>
                    </a:lnTo>
                    <a:lnTo>
                      <a:pt x="968" y="82"/>
                    </a:lnTo>
                    <a:lnTo>
                      <a:pt x="970" y="74"/>
                    </a:lnTo>
                    <a:lnTo>
                      <a:pt x="970" y="74"/>
                    </a:lnTo>
                    <a:lnTo>
                      <a:pt x="970" y="70"/>
                    </a:lnTo>
                    <a:lnTo>
                      <a:pt x="968" y="66"/>
                    </a:lnTo>
                    <a:lnTo>
                      <a:pt x="960" y="58"/>
                    </a:lnTo>
                    <a:lnTo>
                      <a:pt x="948" y="52"/>
                    </a:lnTo>
                    <a:lnTo>
                      <a:pt x="932" y="44"/>
                    </a:lnTo>
                    <a:lnTo>
                      <a:pt x="912" y="38"/>
                    </a:lnTo>
                    <a:lnTo>
                      <a:pt x="888" y="32"/>
                    </a:lnTo>
                    <a:lnTo>
                      <a:pt x="828" y="20"/>
                    </a:lnTo>
                    <a:lnTo>
                      <a:pt x="756" y="12"/>
                    </a:lnTo>
                    <a:lnTo>
                      <a:pt x="674" y="4"/>
                    </a:lnTo>
                    <a:lnTo>
                      <a:pt x="582" y="0"/>
                    </a:lnTo>
                    <a:lnTo>
                      <a:pt x="482" y="0"/>
                    </a:lnTo>
                    <a:close/>
                  </a:path>
                </a:pathLst>
              </a:custGeom>
              <a:solidFill>
                <a:srgbClr val="F8F7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7" name="Freeform 876"/>
              <p:cNvSpPr>
                <a:spLocks/>
              </p:cNvSpPr>
              <p:nvPr/>
            </p:nvSpPr>
            <p:spPr bwMode="auto">
              <a:xfrm>
                <a:off x="3251" y="3618"/>
                <a:ext cx="966" cy="150"/>
              </a:xfrm>
              <a:custGeom>
                <a:avLst/>
                <a:gdLst>
                  <a:gd name="T0" fmla="*/ 480 w 966"/>
                  <a:gd name="T1" fmla="*/ 150 h 150"/>
                  <a:gd name="T2" fmla="*/ 480 w 966"/>
                  <a:gd name="T3" fmla="*/ 150 h 150"/>
                  <a:gd name="T4" fmla="*/ 384 w 966"/>
                  <a:gd name="T5" fmla="*/ 148 h 150"/>
                  <a:gd name="T6" fmla="*/ 292 w 966"/>
                  <a:gd name="T7" fmla="*/ 144 h 150"/>
                  <a:gd name="T8" fmla="*/ 210 w 966"/>
                  <a:gd name="T9" fmla="*/ 136 h 150"/>
                  <a:gd name="T10" fmla="*/ 140 w 966"/>
                  <a:gd name="T11" fmla="*/ 126 h 150"/>
                  <a:gd name="T12" fmla="*/ 80 w 966"/>
                  <a:gd name="T13" fmla="*/ 116 h 150"/>
                  <a:gd name="T14" fmla="*/ 56 w 966"/>
                  <a:gd name="T15" fmla="*/ 108 h 150"/>
                  <a:gd name="T16" fmla="*/ 36 w 966"/>
                  <a:gd name="T17" fmla="*/ 102 h 150"/>
                  <a:gd name="T18" fmla="*/ 20 w 966"/>
                  <a:gd name="T19" fmla="*/ 96 h 150"/>
                  <a:gd name="T20" fmla="*/ 8 w 966"/>
                  <a:gd name="T21" fmla="*/ 88 h 150"/>
                  <a:gd name="T22" fmla="*/ 2 w 966"/>
                  <a:gd name="T23" fmla="*/ 82 h 150"/>
                  <a:gd name="T24" fmla="*/ 0 w 966"/>
                  <a:gd name="T25" fmla="*/ 74 h 150"/>
                  <a:gd name="T26" fmla="*/ 0 w 966"/>
                  <a:gd name="T27" fmla="*/ 74 h 150"/>
                  <a:gd name="T28" fmla="*/ 2 w 966"/>
                  <a:gd name="T29" fmla="*/ 66 h 150"/>
                  <a:gd name="T30" fmla="*/ 8 w 966"/>
                  <a:gd name="T31" fmla="*/ 58 h 150"/>
                  <a:gd name="T32" fmla="*/ 20 w 966"/>
                  <a:gd name="T33" fmla="*/ 52 h 150"/>
                  <a:gd name="T34" fmla="*/ 36 w 966"/>
                  <a:gd name="T35" fmla="*/ 44 h 150"/>
                  <a:gd name="T36" fmla="*/ 56 w 966"/>
                  <a:gd name="T37" fmla="*/ 38 h 150"/>
                  <a:gd name="T38" fmla="*/ 80 w 966"/>
                  <a:gd name="T39" fmla="*/ 32 h 150"/>
                  <a:gd name="T40" fmla="*/ 140 w 966"/>
                  <a:gd name="T41" fmla="*/ 20 h 150"/>
                  <a:gd name="T42" fmla="*/ 210 w 966"/>
                  <a:gd name="T43" fmla="*/ 12 h 150"/>
                  <a:gd name="T44" fmla="*/ 292 w 966"/>
                  <a:gd name="T45" fmla="*/ 6 h 150"/>
                  <a:gd name="T46" fmla="*/ 384 w 966"/>
                  <a:gd name="T47" fmla="*/ 2 h 150"/>
                  <a:gd name="T48" fmla="*/ 480 w 966"/>
                  <a:gd name="T49" fmla="*/ 0 h 150"/>
                  <a:gd name="T50" fmla="*/ 480 w 966"/>
                  <a:gd name="T51" fmla="*/ 0 h 150"/>
                  <a:gd name="T52" fmla="*/ 580 w 966"/>
                  <a:gd name="T53" fmla="*/ 2 h 150"/>
                  <a:gd name="T54" fmla="*/ 672 w 966"/>
                  <a:gd name="T55" fmla="*/ 6 h 150"/>
                  <a:gd name="T56" fmla="*/ 754 w 966"/>
                  <a:gd name="T57" fmla="*/ 12 h 150"/>
                  <a:gd name="T58" fmla="*/ 826 w 966"/>
                  <a:gd name="T59" fmla="*/ 20 h 150"/>
                  <a:gd name="T60" fmla="*/ 884 w 966"/>
                  <a:gd name="T61" fmla="*/ 32 h 150"/>
                  <a:gd name="T62" fmla="*/ 908 w 966"/>
                  <a:gd name="T63" fmla="*/ 38 h 150"/>
                  <a:gd name="T64" fmla="*/ 928 w 966"/>
                  <a:gd name="T65" fmla="*/ 44 h 150"/>
                  <a:gd name="T66" fmla="*/ 944 w 966"/>
                  <a:gd name="T67" fmla="*/ 52 h 150"/>
                  <a:gd name="T68" fmla="*/ 956 w 966"/>
                  <a:gd name="T69" fmla="*/ 58 h 150"/>
                  <a:gd name="T70" fmla="*/ 964 w 966"/>
                  <a:gd name="T71" fmla="*/ 66 h 150"/>
                  <a:gd name="T72" fmla="*/ 966 w 966"/>
                  <a:gd name="T73" fmla="*/ 70 h 150"/>
                  <a:gd name="T74" fmla="*/ 966 w 966"/>
                  <a:gd name="T75" fmla="*/ 74 h 150"/>
                  <a:gd name="T76" fmla="*/ 966 w 966"/>
                  <a:gd name="T77" fmla="*/ 74 h 150"/>
                  <a:gd name="T78" fmla="*/ 964 w 966"/>
                  <a:gd name="T79" fmla="*/ 82 h 150"/>
                  <a:gd name="T80" fmla="*/ 956 w 966"/>
                  <a:gd name="T81" fmla="*/ 88 h 150"/>
                  <a:gd name="T82" fmla="*/ 944 w 966"/>
                  <a:gd name="T83" fmla="*/ 96 h 150"/>
                  <a:gd name="T84" fmla="*/ 928 w 966"/>
                  <a:gd name="T85" fmla="*/ 102 h 150"/>
                  <a:gd name="T86" fmla="*/ 908 w 966"/>
                  <a:gd name="T87" fmla="*/ 108 h 150"/>
                  <a:gd name="T88" fmla="*/ 884 w 966"/>
                  <a:gd name="T89" fmla="*/ 116 h 150"/>
                  <a:gd name="T90" fmla="*/ 826 w 966"/>
                  <a:gd name="T91" fmla="*/ 126 h 150"/>
                  <a:gd name="T92" fmla="*/ 754 w 966"/>
                  <a:gd name="T93" fmla="*/ 136 h 150"/>
                  <a:gd name="T94" fmla="*/ 672 w 966"/>
                  <a:gd name="T95" fmla="*/ 144 h 150"/>
                  <a:gd name="T96" fmla="*/ 580 w 966"/>
                  <a:gd name="T97" fmla="*/ 148 h 150"/>
                  <a:gd name="T98" fmla="*/ 480 w 966"/>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0" y="150"/>
                    </a:moveTo>
                    <a:lnTo>
                      <a:pt x="480" y="150"/>
                    </a:lnTo>
                    <a:lnTo>
                      <a:pt x="384" y="148"/>
                    </a:lnTo>
                    <a:lnTo>
                      <a:pt x="292" y="144"/>
                    </a:lnTo>
                    <a:lnTo>
                      <a:pt x="210" y="136"/>
                    </a:lnTo>
                    <a:lnTo>
                      <a:pt x="140" y="126"/>
                    </a:lnTo>
                    <a:lnTo>
                      <a:pt x="80" y="116"/>
                    </a:lnTo>
                    <a:lnTo>
                      <a:pt x="56" y="108"/>
                    </a:lnTo>
                    <a:lnTo>
                      <a:pt x="36" y="102"/>
                    </a:lnTo>
                    <a:lnTo>
                      <a:pt x="20" y="96"/>
                    </a:lnTo>
                    <a:lnTo>
                      <a:pt x="8" y="88"/>
                    </a:lnTo>
                    <a:lnTo>
                      <a:pt x="2" y="82"/>
                    </a:lnTo>
                    <a:lnTo>
                      <a:pt x="0" y="74"/>
                    </a:lnTo>
                    <a:lnTo>
                      <a:pt x="0" y="74"/>
                    </a:lnTo>
                    <a:lnTo>
                      <a:pt x="2" y="66"/>
                    </a:lnTo>
                    <a:lnTo>
                      <a:pt x="8" y="58"/>
                    </a:lnTo>
                    <a:lnTo>
                      <a:pt x="20" y="52"/>
                    </a:lnTo>
                    <a:lnTo>
                      <a:pt x="36" y="44"/>
                    </a:lnTo>
                    <a:lnTo>
                      <a:pt x="56" y="38"/>
                    </a:lnTo>
                    <a:lnTo>
                      <a:pt x="80" y="32"/>
                    </a:lnTo>
                    <a:lnTo>
                      <a:pt x="140" y="20"/>
                    </a:lnTo>
                    <a:lnTo>
                      <a:pt x="210" y="12"/>
                    </a:lnTo>
                    <a:lnTo>
                      <a:pt x="292" y="6"/>
                    </a:lnTo>
                    <a:lnTo>
                      <a:pt x="384" y="2"/>
                    </a:lnTo>
                    <a:lnTo>
                      <a:pt x="480" y="0"/>
                    </a:lnTo>
                    <a:lnTo>
                      <a:pt x="480" y="0"/>
                    </a:lnTo>
                    <a:lnTo>
                      <a:pt x="580" y="2"/>
                    </a:lnTo>
                    <a:lnTo>
                      <a:pt x="672" y="6"/>
                    </a:lnTo>
                    <a:lnTo>
                      <a:pt x="754" y="12"/>
                    </a:lnTo>
                    <a:lnTo>
                      <a:pt x="826" y="20"/>
                    </a:lnTo>
                    <a:lnTo>
                      <a:pt x="884" y="32"/>
                    </a:lnTo>
                    <a:lnTo>
                      <a:pt x="908" y="38"/>
                    </a:lnTo>
                    <a:lnTo>
                      <a:pt x="928" y="44"/>
                    </a:lnTo>
                    <a:lnTo>
                      <a:pt x="944" y="52"/>
                    </a:lnTo>
                    <a:lnTo>
                      <a:pt x="956" y="58"/>
                    </a:lnTo>
                    <a:lnTo>
                      <a:pt x="964" y="66"/>
                    </a:lnTo>
                    <a:lnTo>
                      <a:pt x="966" y="70"/>
                    </a:lnTo>
                    <a:lnTo>
                      <a:pt x="966" y="74"/>
                    </a:lnTo>
                    <a:lnTo>
                      <a:pt x="966" y="74"/>
                    </a:lnTo>
                    <a:lnTo>
                      <a:pt x="964" y="82"/>
                    </a:lnTo>
                    <a:lnTo>
                      <a:pt x="956" y="88"/>
                    </a:lnTo>
                    <a:lnTo>
                      <a:pt x="944" y="96"/>
                    </a:lnTo>
                    <a:lnTo>
                      <a:pt x="928" y="102"/>
                    </a:lnTo>
                    <a:lnTo>
                      <a:pt x="908" y="108"/>
                    </a:lnTo>
                    <a:lnTo>
                      <a:pt x="884" y="116"/>
                    </a:lnTo>
                    <a:lnTo>
                      <a:pt x="826" y="126"/>
                    </a:lnTo>
                    <a:lnTo>
                      <a:pt x="754" y="136"/>
                    </a:lnTo>
                    <a:lnTo>
                      <a:pt x="672" y="144"/>
                    </a:lnTo>
                    <a:lnTo>
                      <a:pt x="580" y="148"/>
                    </a:lnTo>
                    <a:lnTo>
                      <a:pt x="480"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8" name="Freeform 877"/>
              <p:cNvSpPr>
                <a:spLocks/>
              </p:cNvSpPr>
              <p:nvPr/>
            </p:nvSpPr>
            <p:spPr bwMode="auto">
              <a:xfrm>
                <a:off x="3249" y="3618"/>
                <a:ext cx="970" cy="150"/>
              </a:xfrm>
              <a:custGeom>
                <a:avLst/>
                <a:gdLst>
                  <a:gd name="T0" fmla="*/ 482 w 970"/>
                  <a:gd name="T1" fmla="*/ 0 h 150"/>
                  <a:gd name="T2" fmla="*/ 482 w 970"/>
                  <a:gd name="T3" fmla="*/ 0 h 150"/>
                  <a:gd name="T4" fmla="*/ 384 w 970"/>
                  <a:gd name="T5" fmla="*/ 0 h 150"/>
                  <a:gd name="T6" fmla="*/ 294 w 970"/>
                  <a:gd name="T7" fmla="*/ 4 h 150"/>
                  <a:gd name="T8" fmla="*/ 212 w 970"/>
                  <a:gd name="T9" fmla="*/ 12 h 150"/>
                  <a:gd name="T10" fmla="*/ 140 w 970"/>
                  <a:gd name="T11" fmla="*/ 20 h 150"/>
                  <a:gd name="T12" fmla="*/ 82 w 970"/>
                  <a:gd name="T13" fmla="*/ 32 h 150"/>
                  <a:gd name="T14" fmla="*/ 58 w 970"/>
                  <a:gd name="T15" fmla="*/ 38 h 150"/>
                  <a:gd name="T16" fmla="*/ 36 w 970"/>
                  <a:gd name="T17" fmla="*/ 44 h 150"/>
                  <a:gd name="T18" fmla="*/ 20 w 970"/>
                  <a:gd name="T19" fmla="*/ 52 h 150"/>
                  <a:gd name="T20" fmla="*/ 8 w 970"/>
                  <a:gd name="T21" fmla="*/ 58 h 150"/>
                  <a:gd name="T22" fmla="*/ 2 w 970"/>
                  <a:gd name="T23" fmla="*/ 66 h 150"/>
                  <a:gd name="T24" fmla="*/ 0 w 970"/>
                  <a:gd name="T25" fmla="*/ 70 h 150"/>
                  <a:gd name="T26" fmla="*/ 0 w 970"/>
                  <a:gd name="T27" fmla="*/ 74 h 150"/>
                  <a:gd name="T28" fmla="*/ 0 w 970"/>
                  <a:gd name="T29" fmla="*/ 74 h 150"/>
                  <a:gd name="T30" fmla="*/ 2 w 970"/>
                  <a:gd name="T31" fmla="*/ 82 h 150"/>
                  <a:gd name="T32" fmla="*/ 8 w 970"/>
                  <a:gd name="T33" fmla="*/ 88 h 150"/>
                  <a:gd name="T34" fmla="*/ 20 w 970"/>
                  <a:gd name="T35" fmla="*/ 96 h 150"/>
                  <a:gd name="T36" fmla="*/ 36 w 970"/>
                  <a:gd name="T37" fmla="*/ 102 h 150"/>
                  <a:gd name="T38" fmla="*/ 58 w 970"/>
                  <a:gd name="T39" fmla="*/ 110 h 150"/>
                  <a:gd name="T40" fmla="*/ 82 w 970"/>
                  <a:gd name="T41" fmla="*/ 116 h 150"/>
                  <a:gd name="T42" fmla="*/ 140 w 970"/>
                  <a:gd name="T43" fmla="*/ 126 h 150"/>
                  <a:gd name="T44" fmla="*/ 212 w 970"/>
                  <a:gd name="T45" fmla="*/ 136 h 150"/>
                  <a:gd name="T46" fmla="*/ 294 w 970"/>
                  <a:gd name="T47" fmla="*/ 144 h 150"/>
                  <a:gd name="T48" fmla="*/ 384 w 970"/>
                  <a:gd name="T49" fmla="*/ 148 h 150"/>
                  <a:gd name="T50" fmla="*/ 482 w 970"/>
                  <a:gd name="T51" fmla="*/ 150 h 150"/>
                  <a:gd name="T52" fmla="*/ 482 w 970"/>
                  <a:gd name="T53" fmla="*/ 150 h 150"/>
                  <a:gd name="T54" fmla="*/ 582 w 970"/>
                  <a:gd name="T55" fmla="*/ 148 h 150"/>
                  <a:gd name="T56" fmla="*/ 674 w 970"/>
                  <a:gd name="T57" fmla="*/ 144 h 150"/>
                  <a:gd name="T58" fmla="*/ 756 w 970"/>
                  <a:gd name="T59" fmla="*/ 136 h 150"/>
                  <a:gd name="T60" fmla="*/ 828 w 970"/>
                  <a:gd name="T61" fmla="*/ 126 h 150"/>
                  <a:gd name="T62" fmla="*/ 888 w 970"/>
                  <a:gd name="T63" fmla="*/ 116 h 150"/>
                  <a:gd name="T64" fmla="*/ 912 w 970"/>
                  <a:gd name="T65" fmla="*/ 110 h 150"/>
                  <a:gd name="T66" fmla="*/ 932 w 970"/>
                  <a:gd name="T67" fmla="*/ 102 h 150"/>
                  <a:gd name="T68" fmla="*/ 948 w 970"/>
                  <a:gd name="T69" fmla="*/ 96 h 150"/>
                  <a:gd name="T70" fmla="*/ 960 w 970"/>
                  <a:gd name="T71" fmla="*/ 88 h 150"/>
                  <a:gd name="T72" fmla="*/ 968 w 970"/>
                  <a:gd name="T73" fmla="*/ 82 h 150"/>
                  <a:gd name="T74" fmla="*/ 970 w 970"/>
                  <a:gd name="T75" fmla="*/ 74 h 150"/>
                  <a:gd name="T76" fmla="*/ 970 w 970"/>
                  <a:gd name="T77" fmla="*/ 74 h 150"/>
                  <a:gd name="T78" fmla="*/ 970 w 970"/>
                  <a:gd name="T79" fmla="*/ 70 h 150"/>
                  <a:gd name="T80" fmla="*/ 968 w 970"/>
                  <a:gd name="T81" fmla="*/ 66 h 150"/>
                  <a:gd name="T82" fmla="*/ 960 w 970"/>
                  <a:gd name="T83" fmla="*/ 58 h 150"/>
                  <a:gd name="T84" fmla="*/ 948 w 970"/>
                  <a:gd name="T85" fmla="*/ 52 h 150"/>
                  <a:gd name="T86" fmla="*/ 932 w 970"/>
                  <a:gd name="T87" fmla="*/ 44 h 150"/>
                  <a:gd name="T88" fmla="*/ 912 w 970"/>
                  <a:gd name="T89" fmla="*/ 38 h 150"/>
                  <a:gd name="T90" fmla="*/ 888 w 970"/>
                  <a:gd name="T91" fmla="*/ 32 h 150"/>
                  <a:gd name="T92" fmla="*/ 828 w 970"/>
                  <a:gd name="T93" fmla="*/ 20 h 150"/>
                  <a:gd name="T94" fmla="*/ 756 w 970"/>
                  <a:gd name="T95" fmla="*/ 12 h 150"/>
                  <a:gd name="T96" fmla="*/ 674 w 970"/>
                  <a:gd name="T97" fmla="*/ 4 h 150"/>
                  <a:gd name="T98" fmla="*/ 582 w 970"/>
                  <a:gd name="T99" fmla="*/ 0 h 150"/>
                  <a:gd name="T100" fmla="*/ 482 w 9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2" y="0"/>
                    </a:moveTo>
                    <a:lnTo>
                      <a:pt x="482" y="0"/>
                    </a:lnTo>
                    <a:lnTo>
                      <a:pt x="384" y="0"/>
                    </a:lnTo>
                    <a:lnTo>
                      <a:pt x="294" y="4"/>
                    </a:lnTo>
                    <a:lnTo>
                      <a:pt x="212" y="12"/>
                    </a:lnTo>
                    <a:lnTo>
                      <a:pt x="140" y="20"/>
                    </a:lnTo>
                    <a:lnTo>
                      <a:pt x="82" y="32"/>
                    </a:lnTo>
                    <a:lnTo>
                      <a:pt x="58" y="38"/>
                    </a:lnTo>
                    <a:lnTo>
                      <a:pt x="36" y="44"/>
                    </a:lnTo>
                    <a:lnTo>
                      <a:pt x="20" y="52"/>
                    </a:lnTo>
                    <a:lnTo>
                      <a:pt x="8" y="58"/>
                    </a:lnTo>
                    <a:lnTo>
                      <a:pt x="2" y="66"/>
                    </a:lnTo>
                    <a:lnTo>
                      <a:pt x="0" y="70"/>
                    </a:lnTo>
                    <a:lnTo>
                      <a:pt x="0" y="74"/>
                    </a:lnTo>
                    <a:lnTo>
                      <a:pt x="0" y="74"/>
                    </a:lnTo>
                    <a:lnTo>
                      <a:pt x="2" y="82"/>
                    </a:lnTo>
                    <a:lnTo>
                      <a:pt x="8" y="88"/>
                    </a:lnTo>
                    <a:lnTo>
                      <a:pt x="20" y="96"/>
                    </a:lnTo>
                    <a:lnTo>
                      <a:pt x="36" y="102"/>
                    </a:lnTo>
                    <a:lnTo>
                      <a:pt x="58" y="110"/>
                    </a:lnTo>
                    <a:lnTo>
                      <a:pt x="82" y="116"/>
                    </a:lnTo>
                    <a:lnTo>
                      <a:pt x="140" y="126"/>
                    </a:lnTo>
                    <a:lnTo>
                      <a:pt x="212" y="136"/>
                    </a:lnTo>
                    <a:lnTo>
                      <a:pt x="294" y="144"/>
                    </a:lnTo>
                    <a:lnTo>
                      <a:pt x="384" y="148"/>
                    </a:lnTo>
                    <a:lnTo>
                      <a:pt x="482" y="150"/>
                    </a:lnTo>
                    <a:lnTo>
                      <a:pt x="482" y="150"/>
                    </a:lnTo>
                    <a:lnTo>
                      <a:pt x="582" y="148"/>
                    </a:lnTo>
                    <a:lnTo>
                      <a:pt x="674" y="144"/>
                    </a:lnTo>
                    <a:lnTo>
                      <a:pt x="756" y="136"/>
                    </a:lnTo>
                    <a:lnTo>
                      <a:pt x="828" y="126"/>
                    </a:lnTo>
                    <a:lnTo>
                      <a:pt x="888" y="116"/>
                    </a:lnTo>
                    <a:lnTo>
                      <a:pt x="912" y="110"/>
                    </a:lnTo>
                    <a:lnTo>
                      <a:pt x="932" y="102"/>
                    </a:lnTo>
                    <a:lnTo>
                      <a:pt x="948" y="96"/>
                    </a:lnTo>
                    <a:lnTo>
                      <a:pt x="960" y="88"/>
                    </a:lnTo>
                    <a:lnTo>
                      <a:pt x="968" y="82"/>
                    </a:lnTo>
                    <a:lnTo>
                      <a:pt x="970" y="74"/>
                    </a:lnTo>
                    <a:lnTo>
                      <a:pt x="970" y="74"/>
                    </a:lnTo>
                    <a:lnTo>
                      <a:pt x="970" y="70"/>
                    </a:lnTo>
                    <a:lnTo>
                      <a:pt x="968" y="66"/>
                    </a:lnTo>
                    <a:lnTo>
                      <a:pt x="960" y="58"/>
                    </a:lnTo>
                    <a:lnTo>
                      <a:pt x="948" y="52"/>
                    </a:lnTo>
                    <a:lnTo>
                      <a:pt x="932" y="44"/>
                    </a:lnTo>
                    <a:lnTo>
                      <a:pt x="912" y="38"/>
                    </a:lnTo>
                    <a:lnTo>
                      <a:pt x="888" y="32"/>
                    </a:lnTo>
                    <a:lnTo>
                      <a:pt x="828" y="20"/>
                    </a:lnTo>
                    <a:lnTo>
                      <a:pt x="756" y="12"/>
                    </a:lnTo>
                    <a:lnTo>
                      <a:pt x="674" y="4"/>
                    </a:lnTo>
                    <a:lnTo>
                      <a:pt x="582" y="0"/>
                    </a:lnTo>
                    <a:lnTo>
                      <a:pt x="4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9" name="Freeform 878"/>
              <p:cNvSpPr>
                <a:spLocks noEditPoints="1"/>
              </p:cNvSpPr>
              <p:nvPr/>
            </p:nvSpPr>
            <p:spPr bwMode="auto">
              <a:xfrm>
                <a:off x="3251" y="3618"/>
                <a:ext cx="966" cy="150"/>
              </a:xfrm>
              <a:custGeom>
                <a:avLst/>
                <a:gdLst>
                  <a:gd name="T0" fmla="*/ 480 w 966"/>
                  <a:gd name="T1" fmla="*/ 148 h 150"/>
                  <a:gd name="T2" fmla="*/ 294 w 966"/>
                  <a:gd name="T3" fmla="*/ 142 h 150"/>
                  <a:gd name="T4" fmla="*/ 140 w 966"/>
                  <a:gd name="T5" fmla="*/ 126 h 150"/>
                  <a:gd name="T6" fmla="*/ 58 w 966"/>
                  <a:gd name="T7" fmla="*/ 108 h 150"/>
                  <a:gd name="T8" fmla="*/ 22 w 966"/>
                  <a:gd name="T9" fmla="*/ 96 h 150"/>
                  <a:gd name="T10" fmla="*/ 4 w 966"/>
                  <a:gd name="T11" fmla="*/ 82 h 150"/>
                  <a:gd name="T12" fmla="*/ 2 w 966"/>
                  <a:gd name="T13" fmla="*/ 74 h 150"/>
                  <a:gd name="T14" fmla="*/ 10 w 966"/>
                  <a:gd name="T15" fmla="*/ 58 h 150"/>
                  <a:gd name="T16" fmla="*/ 38 w 966"/>
                  <a:gd name="T17" fmla="*/ 44 h 150"/>
                  <a:gd name="T18" fmla="*/ 82 w 966"/>
                  <a:gd name="T19" fmla="*/ 32 h 150"/>
                  <a:gd name="T20" fmla="*/ 212 w 966"/>
                  <a:gd name="T21" fmla="*/ 12 h 150"/>
                  <a:gd name="T22" fmla="*/ 384 w 966"/>
                  <a:gd name="T23" fmla="*/ 2 h 150"/>
                  <a:gd name="T24" fmla="*/ 480 w 966"/>
                  <a:gd name="T25" fmla="*/ 0 h 150"/>
                  <a:gd name="T26" fmla="*/ 670 w 966"/>
                  <a:gd name="T27" fmla="*/ 6 h 150"/>
                  <a:gd name="T28" fmla="*/ 824 w 966"/>
                  <a:gd name="T29" fmla="*/ 20 h 150"/>
                  <a:gd name="T30" fmla="*/ 906 w 966"/>
                  <a:gd name="T31" fmla="*/ 38 h 150"/>
                  <a:gd name="T32" fmla="*/ 942 w 966"/>
                  <a:gd name="T33" fmla="*/ 52 h 150"/>
                  <a:gd name="T34" fmla="*/ 962 w 966"/>
                  <a:gd name="T35" fmla="*/ 66 h 150"/>
                  <a:gd name="T36" fmla="*/ 964 w 966"/>
                  <a:gd name="T37" fmla="*/ 74 h 150"/>
                  <a:gd name="T38" fmla="*/ 954 w 966"/>
                  <a:gd name="T39" fmla="*/ 88 h 150"/>
                  <a:gd name="T40" fmla="*/ 926 w 966"/>
                  <a:gd name="T41" fmla="*/ 102 h 150"/>
                  <a:gd name="T42" fmla="*/ 882 w 966"/>
                  <a:gd name="T43" fmla="*/ 114 h 150"/>
                  <a:gd name="T44" fmla="*/ 752 w 966"/>
                  <a:gd name="T45" fmla="*/ 136 h 150"/>
                  <a:gd name="T46" fmla="*/ 580 w 966"/>
                  <a:gd name="T47" fmla="*/ 148 h 150"/>
                  <a:gd name="T48" fmla="*/ 480 w 966"/>
                  <a:gd name="T49" fmla="*/ 0 h 150"/>
                  <a:gd name="T50" fmla="*/ 384 w 966"/>
                  <a:gd name="T51" fmla="*/ 2 h 150"/>
                  <a:gd name="T52" fmla="*/ 210 w 966"/>
                  <a:gd name="T53" fmla="*/ 12 h 150"/>
                  <a:gd name="T54" fmla="*/ 80 w 966"/>
                  <a:gd name="T55" fmla="*/ 32 h 150"/>
                  <a:gd name="T56" fmla="*/ 36 w 966"/>
                  <a:gd name="T57" fmla="*/ 44 h 150"/>
                  <a:gd name="T58" fmla="*/ 8 w 966"/>
                  <a:gd name="T59" fmla="*/ 58 h 150"/>
                  <a:gd name="T60" fmla="*/ 0 w 966"/>
                  <a:gd name="T61" fmla="*/ 74 h 150"/>
                  <a:gd name="T62" fmla="*/ 2 w 966"/>
                  <a:gd name="T63" fmla="*/ 82 h 150"/>
                  <a:gd name="T64" fmla="*/ 20 w 966"/>
                  <a:gd name="T65" fmla="*/ 96 h 150"/>
                  <a:gd name="T66" fmla="*/ 56 w 966"/>
                  <a:gd name="T67" fmla="*/ 108 h 150"/>
                  <a:gd name="T68" fmla="*/ 140 w 966"/>
                  <a:gd name="T69" fmla="*/ 126 h 150"/>
                  <a:gd name="T70" fmla="*/ 292 w 966"/>
                  <a:gd name="T71" fmla="*/ 144 h 150"/>
                  <a:gd name="T72" fmla="*/ 480 w 966"/>
                  <a:gd name="T73" fmla="*/ 150 h 150"/>
                  <a:gd name="T74" fmla="*/ 580 w 966"/>
                  <a:gd name="T75" fmla="*/ 148 h 150"/>
                  <a:gd name="T76" fmla="*/ 754 w 966"/>
                  <a:gd name="T77" fmla="*/ 136 h 150"/>
                  <a:gd name="T78" fmla="*/ 884 w 966"/>
                  <a:gd name="T79" fmla="*/ 116 h 150"/>
                  <a:gd name="T80" fmla="*/ 928 w 966"/>
                  <a:gd name="T81" fmla="*/ 102 h 150"/>
                  <a:gd name="T82" fmla="*/ 956 w 966"/>
                  <a:gd name="T83" fmla="*/ 88 h 150"/>
                  <a:gd name="T84" fmla="*/ 966 w 966"/>
                  <a:gd name="T85" fmla="*/ 74 h 150"/>
                  <a:gd name="T86" fmla="*/ 966 w 966"/>
                  <a:gd name="T87" fmla="*/ 70 h 150"/>
                  <a:gd name="T88" fmla="*/ 956 w 966"/>
                  <a:gd name="T89" fmla="*/ 58 h 150"/>
                  <a:gd name="T90" fmla="*/ 928 w 966"/>
                  <a:gd name="T91" fmla="*/ 44 h 150"/>
                  <a:gd name="T92" fmla="*/ 884 w 966"/>
                  <a:gd name="T93" fmla="*/ 32 h 150"/>
                  <a:gd name="T94" fmla="*/ 754 w 966"/>
                  <a:gd name="T95" fmla="*/ 12 h 150"/>
                  <a:gd name="T96" fmla="*/ 580 w 966"/>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6" h="150">
                    <a:moveTo>
                      <a:pt x="480" y="148"/>
                    </a:moveTo>
                    <a:lnTo>
                      <a:pt x="480" y="148"/>
                    </a:lnTo>
                    <a:lnTo>
                      <a:pt x="384" y="148"/>
                    </a:lnTo>
                    <a:lnTo>
                      <a:pt x="294" y="142"/>
                    </a:lnTo>
                    <a:lnTo>
                      <a:pt x="212" y="136"/>
                    </a:lnTo>
                    <a:lnTo>
                      <a:pt x="140" y="126"/>
                    </a:lnTo>
                    <a:lnTo>
                      <a:pt x="82" y="114"/>
                    </a:lnTo>
                    <a:lnTo>
                      <a:pt x="58" y="108"/>
                    </a:lnTo>
                    <a:lnTo>
                      <a:pt x="38" y="102"/>
                    </a:lnTo>
                    <a:lnTo>
                      <a:pt x="22" y="96"/>
                    </a:lnTo>
                    <a:lnTo>
                      <a:pt x="10" y="88"/>
                    </a:lnTo>
                    <a:lnTo>
                      <a:pt x="4" y="82"/>
                    </a:lnTo>
                    <a:lnTo>
                      <a:pt x="2" y="74"/>
                    </a:lnTo>
                    <a:lnTo>
                      <a:pt x="2" y="74"/>
                    </a:lnTo>
                    <a:lnTo>
                      <a:pt x="4" y="66"/>
                    </a:lnTo>
                    <a:lnTo>
                      <a:pt x="10" y="58"/>
                    </a:lnTo>
                    <a:lnTo>
                      <a:pt x="22" y="52"/>
                    </a:lnTo>
                    <a:lnTo>
                      <a:pt x="38" y="44"/>
                    </a:lnTo>
                    <a:lnTo>
                      <a:pt x="58" y="38"/>
                    </a:lnTo>
                    <a:lnTo>
                      <a:pt x="82" y="32"/>
                    </a:lnTo>
                    <a:lnTo>
                      <a:pt x="140" y="20"/>
                    </a:lnTo>
                    <a:lnTo>
                      <a:pt x="212" y="12"/>
                    </a:lnTo>
                    <a:lnTo>
                      <a:pt x="294" y="6"/>
                    </a:lnTo>
                    <a:lnTo>
                      <a:pt x="384" y="2"/>
                    </a:lnTo>
                    <a:lnTo>
                      <a:pt x="480" y="0"/>
                    </a:lnTo>
                    <a:lnTo>
                      <a:pt x="480" y="0"/>
                    </a:lnTo>
                    <a:lnTo>
                      <a:pt x="580" y="2"/>
                    </a:lnTo>
                    <a:lnTo>
                      <a:pt x="670" y="6"/>
                    </a:lnTo>
                    <a:lnTo>
                      <a:pt x="752" y="12"/>
                    </a:lnTo>
                    <a:lnTo>
                      <a:pt x="824" y="20"/>
                    </a:lnTo>
                    <a:lnTo>
                      <a:pt x="882" y="32"/>
                    </a:lnTo>
                    <a:lnTo>
                      <a:pt x="906" y="38"/>
                    </a:lnTo>
                    <a:lnTo>
                      <a:pt x="926" y="44"/>
                    </a:lnTo>
                    <a:lnTo>
                      <a:pt x="942" y="52"/>
                    </a:lnTo>
                    <a:lnTo>
                      <a:pt x="954" y="58"/>
                    </a:lnTo>
                    <a:lnTo>
                      <a:pt x="962" y="66"/>
                    </a:lnTo>
                    <a:lnTo>
                      <a:pt x="964" y="74"/>
                    </a:lnTo>
                    <a:lnTo>
                      <a:pt x="964" y="74"/>
                    </a:lnTo>
                    <a:lnTo>
                      <a:pt x="962" y="82"/>
                    </a:lnTo>
                    <a:lnTo>
                      <a:pt x="954" y="88"/>
                    </a:lnTo>
                    <a:lnTo>
                      <a:pt x="942" y="96"/>
                    </a:lnTo>
                    <a:lnTo>
                      <a:pt x="926" y="102"/>
                    </a:lnTo>
                    <a:lnTo>
                      <a:pt x="906" y="108"/>
                    </a:lnTo>
                    <a:lnTo>
                      <a:pt x="882" y="114"/>
                    </a:lnTo>
                    <a:lnTo>
                      <a:pt x="824" y="126"/>
                    </a:lnTo>
                    <a:lnTo>
                      <a:pt x="752" y="136"/>
                    </a:lnTo>
                    <a:lnTo>
                      <a:pt x="670" y="142"/>
                    </a:lnTo>
                    <a:lnTo>
                      <a:pt x="580" y="148"/>
                    </a:lnTo>
                    <a:lnTo>
                      <a:pt x="480" y="148"/>
                    </a:lnTo>
                    <a:close/>
                    <a:moveTo>
                      <a:pt x="480" y="0"/>
                    </a:moveTo>
                    <a:lnTo>
                      <a:pt x="480" y="0"/>
                    </a:lnTo>
                    <a:lnTo>
                      <a:pt x="384" y="2"/>
                    </a:lnTo>
                    <a:lnTo>
                      <a:pt x="292" y="6"/>
                    </a:lnTo>
                    <a:lnTo>
                      <a:pt x="210" y="12"/>
                    </a:lnTo>
                    <a:lnTo>
                      <a:pt x="140"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6"/>
                    </a:lnTo>
                    <a:lnTo>
                      <a:pt x="140" y="126"/>
                    </a:lnTo>
                    <a:lnTo>
                      <a:pt x="210" y="136"/>
                    </a:lnTo>
                    <a:lnTo>
                      <a:pt x="292" y="144"/>
                    </a:lnTo>
                    <a:lnTo>
                      <a:pt x="384" y="148"/>
                    </a:lnTo>
                    <a:lnTo>
                      <a:pt x="480" y="150"/>
                    </a:lnTo>
                    <a:lnTo>
                      <a:pt x="480" y="150"/>
                    </a:lnTo>
                    <a:lnTo>
                      <a:pt x="580" y="148"/>
                    </a:lnTo>
                    <a:lnTo>
                      <a:pt x="672" y="144"/>
                    </a:lnTo>
                    <a:lnTo>
                      <a:pt x="754" y="136"/>
                    </a:lnTo>
                    <a:lnTo>
                      <a:pt x="826" y="126"/>
                    </a:lnTo>
                    <a:lnTo>
                      <a:pt x="884" y="116"/>
                    </a:lnTo>
                    <a:lnTo>
                      <a:pt x="908" y="108"/>
                    </a:lnTo>
                    <a:lnTo>
                      <a:pt x="928" y="102"/>
                    </a:lnTo>
                    <a:lnTo>
                      <a:pt x="944" y="96"/>
                    </a:lnTo>
                    <a:lnTo>
                      <a:pt x="956" y="88"/>
                    </a:lnTo>
                    <a:lnTo>
                      <a:pt x="964" y="82"/>
                    </a:lnTo>
                    <a:lnTo>
                      <a:pt x="966" y="74"/>
                    </a:lnTo>
                    <a:lnTo>
                      <a:pt x="966" y="74"/>
                    </a:lnTo>
                    <a:lnTo>
                      <a:pt x="966" y="70"/>
                    </a:lnTo>
                    <a:lnTo>
                      <a:pt x="964" y="66"/>
                    </a:lnTo>
                    <a:lnTo>
                      <a:pt x="956" y="58"/>
                    </a:lnTo>
                    <a:lnTo>
                      <a:pt x="944" y="52"/>
                    </a:lnTo>
                    <a:lnTo>
                      <a:pt x="928" y="44"/>
                    </a:lnTo>
                    <a:lnTo>
                      <a:pt x="908" y="38"/>
                    </a:lnTo>
                    <a:lnTo>
                      <a:pt x="884" y="32"/>
                    </a:lnTo>
                    <a:lnTo>
                      <a:pt x="826" y="20"/>
                    </a:lnTo>
                    <a:lnTo>
                      <a:pt x="754" y="12"/>
                    </a:lnTo>
                    <a:lnTo>
                      <a:pt x="672" y="6"/>
                    </a:lnTo>
                    <a:lnTo>
                      <a:pt x="580" y="2"/>
                    </a:lnTo>
                    <a:lnTo>
                      <a:pt x="480"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0" name="Freeform 879"/>
              <p:cNvSpPr>
                <a:spLocks/>
              </p:cNvSpPr>
              <p:nvPr/>
            </p:nvSpPr>
            <p:spPr bwMode="auto">
              <a:xfrm>
                <a:off x="3253" y="3618"/>
                <a:ext cx="962" cy="148"/>
              </a:xfrm>
              <a:custGeom>
                <a:avLst/>
                <a:gdLst>
                  <a:gd name="T0" fmla="*/ 478 w 962"/>
                  <a:gd name="T1" fmla="*/ 148 h 148"/>
                  <a:gd name="T2" fmla="*/ 478 w 962"/>
                  <a:gd name="T3" fmla="*/ 148 h 148"/>
                  <a:gd name="T4" fmla="*/ 382 w 962"/>
                  <a:gd name="T5" fmla="*/ 148 h 148"/>
                  <a:gd name="T6" fmla="*/ 292 w 962"/>
                  <a:gd name="T7" fmla="*/ 142 h 148"/>
                  <a:gd name="T8" fmla="*/ 210 w 962"/>
                  <a:gd name="T9" fmla="*/ 136 h 148"/>
                  <a:gd name="T10" fmla="*/ 138 w 962"/>
                  <a:gd name="T11" fmla="*/ 126 h 148"/>
                  <a:gd name="T12" fmla="*/ 80 w 962"/>
                  <a:gd name="T13" fmla="*/ 114 h 148"/>
                  <a:gd name="T14" fmla="*/ 56 w 962"/>
                  <a:gd name="T15" fmla="*/ 108 h 148"/>
                  <a:gd name="T16" fmla="*/ 36 w 962"/>
                  <a:gd name="T17" fmla="*/ 102 h 148"/>
                  <a:gd name="T18" fmla="*/ 20 w 962"/>
                  <a:gd name="T19" fmla="*/ 96 h 148"/>
                  <a:gd name="T20" fmla="*/ 8 w 962"/>
                  <a:gd name="T21" fmla="*/ 88 h 148"/>
                  <a:gd name="T22" fmla="*/ 2 w 962"/>
                  <a:gd name="T23" fmla="*/ 82 h 148"/>
                  <a:gd name="T24" fmla="*/ 0 w 962"/>
                  <a:gd name="T25" fmla="*/ 74 h 148"/>
                  <a:gd name="T26" fmla="*/ 0 w 962"/>
                  <a:gd name="T27" fmla="*/ 74 h 148"/>
                  <a:gd name="T28" fmla="*/ 2 w 962"/>
                  <a:gd name="T29" fmla="*/ 66 h 148"/>
                  <a:gd name="T30" fmla="*/ 8 w 962"/>
                  <a:gd name="T31" fmla="*/ 58 h 148"/>
                  <a:gd name="T32" fmla="*/ 20 w 962"/>
                  <a:gd name="T33" fmla="*/ 52 h 148"/>
                  <a:gd name="T34" fmla="*/ 36 w 962"/>
                  <a:gd name="T35" fmla="*/ 44 h 148"/>
                  <a:gd name="T36" fmla="*/ 56 w 962"/>
                  <a:gd name="T37" fmla="*/ 38 h 148"/>
                  <a:gd name="T38" fmla="*/ 80 w 962"/>
                  <a:gd name="T39" fmla="*/ 32 h 148"/>
                  <a:gd name="T40" fmla="*/ 138 w 962"/>
                  <a:gd name="T41" fmla="*/ 20 h 148"/>
                  <a:gd name="T42" fmla="*/ 210 w 962"/>
                  <a:gd name="T43" fmla="*/ 12 h 148"/>
                  <a:gd name="T44" fmla="*/ 292 w 962"/>
                  <a:gd name="T45" fmla="*/ 6 h 148"/>
                  <a:gd name="T46" fmla="*/ 382 w 962"/>
                  <a:gd name="T47" fmla="*/ 2 h 148"/>
                  <a:gd name="T48" fmla="*/ 478 w 962"/>
                  <a:gd name="T49" fmla="*/ 0 h 148"/>
                  <a:gd name="T50" fmla="*/ 478 w 962"/>
                  <a:gd name="T51" fmla="*/ 0 h 148"/>
                  <a:gd name="T52" fmla="*/ 578 w 962"/>
                  <a:gd name="T53" fmla="*/ 2 h 148"/>
                  <a:gd name="T54" fmla="*/ 668 w 962"/>
                  <a:gd name="T55" fmla="*/ 6 h 148"/>
                  <a:gd name="T56" fmla="*/ 750 w 962"/>
                  <a:gd name="T57" fmla="*/ 12 h 148"/>
                  <a:gd name="T58" fmla="*/ 822 w 962"/>
                  <a:gd name="T59" fmla="*/ 20 h 148"/>
                  <a:gd name="T60" fmla="*/ 880 w 962"/>
                  <a:gd name="T61" fmla="*/ 32 h 148"/>
                  <a:gd name="T62" fmla="*/ 904 w 962"/>
                  <a:gd name="T63" fmla="*/ 38 h 148"/>
                  <a:gd name="T64" fmla="*/ 924 w 962"/>
                  <a:gd name="T65" fmla="*/ 44 h 148"/>
                  <a:gd name="T66" fmla="*/ 940 w 962"/>
                  <a:gd name="T67" fmla="*/ 52 h 148"/>
                  <a:gd name="T68" fmla="*/ 952 w 962"/>
                  <a:gd name="T69" fmla="*/ 58 h 148"/>
                  <a:gd name="T70" fmla="*/ 960 w 962"/>
                  <a:gd name="T71" fmla="*/ 66 h 148"/>
                  <a:gd name="T72" fmla="*/ 962 w 962"/>
                  <a:gd name="T73" fmla="*/ 74 h 148"/>
                  <a:gd name="T74" fmla="*/ 962 w 962"/>
                  <a:gd name="T75" fmla="*/ 74 h 148"/>
                  <a:gd name="T76" fmla="*/ 960 w 962"/>
                  <a:gd name="T77" fmla="*/ 82 h 148"/>
                  <a:gd name="T78" fmla="*/ 952 w 962"/>
                  <a:gd name="T79" fmla="*/ 88 h 148"/>
                  <a:gd name="T80" fmla="*/ 940 w 962"/>
                  <a:gd name="T81" fmla="*/ 96 h 148"/>
                  <a:gd name="T82" fmla="*/ 924 w 962"/>
                  <a:gd name="T83" fmla="*/ 102 h 148"/>
                  <a:gd name="T84" fmla="*/ 904 w 962"/>
                  <a:gd name="T85" fmla="*/ 108 h 148"/>
                  <a:gd name="T86" fmla="*/ 880 w 962"/>
                  <a:gd name="T87" fmla="*/ 114 h 148"/>
                  <a:gd name="T88" fmla="*/ 822 w 962"/>
                  <a:gd name="T89" fmla="*/ 126 h 148"/>
                  <a:gd name="T90" fmla="*/ 750 w 962"/>
                  <a:gd name="T91" fmla="*/ 136 h 148"/>
                  <a:gd name="T92" fmla="*/ 668 w 962"/>
                  <a:gd name="T93" fmla="*/ 142 h 148"/>
                  <a:gd name="T94" fmla="*/ 578 w 962"/>
                  <a:gd name="T95" fmla="*/ 148 h 148"/>
                  <a:gd name="T96" fmla="*/ 478 w 962"/>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148"/>
                    </a:moveTo>
                    <a:lnTo>
                      <a:pt x="478" y="148"/>
                    </a:lnTo>
                    <a:lnTo>
                      <a:pt x="382" y="148"/>
                    </a:lnTo>
                    <a:lnTo>
                      <a:pt x="292" y="142"/>
                    </a:lnTo>
                    <a:lnTo>
                      <a:pt x="210" y="136"/>
                    </a:lnTo>
                    <a:lnTo>
                      <a:pt x="138" y="126"/>
                    </a:lnTo>
                    <a:lnTo>
                      <a:pt x="80" y="114"/>
                    </a:lnTo>
                    <a:lnTo>
                      <a:pt x="56" y="108"/>
                    </a:lnTo>
                    <a:lnTo>
                      <a:pt x="36" y="102"/>
                    </a:lnTo>
                    <a:lnTo>
                      <a:pt x="20" y="96"/>
                    </a:lnTo>
                    <a:lnTo>
                      <a:pt x="8" y="88"/>
                    </a:lnTo>
                    <a:lnTo>
                      <a:pt x="2" y="82"/>
                    </a:lnTo>
                    <a:lnTo>
                      <a:pt x="0" y="74"/>
                    </a:lnTo>
                    <a:lnTo>
                      <a:pt x="0" y="74"/>
                    </a:lnTo>
                    <a:lnTo>
                      <a:pt x="2" y="66"/>
                    </a:lnTo>
                    <a:lnTo>
                      <a:pt x="8" y="58"/>
                    </a:lnTo>
                    <a:lnTo>
                      <a:pt x="20" y="52"/>
                    </a:lnTo>
                    <a:lnTo>
                      <a:pt x="36" y="44"/>
                    </a:lnTo>
                    <a:lnTo>
                      <a:pt x="56" y="38"/>
                    </a:lnTo>
                    <a:lnTo>
                      <a:pt x="80" y="32"/>
                    </a:lnTo>
                    <a:lnTo>
                      <a:pt x="138" y="20"/>
                    </a:lnTo>
                    <a:lnTo>
                      <a:pt x="210" y="12"/>
                    </a:lnTo>
                    <a:lnTo>
                      <a:pt x="292" y="6"/>
                    </a:lnTo>
                    <a:lnTo>
                      <a:pt x="382" y="2"/>
                    </a:lnTo>
                    <a:lnTo>
                      <a:pt x="478" y="0"/>
                    </a:lnTo>
                    <a:lnTo>
                      <a:pt x="478" y="0"/>
                    </a:lnTo>
                    <a:lnTo>
                      <a:pt x="578" y="2"/>
                    </a:lnTo>
                    <a:lnTo>
                      <a:pt x="668" y="6"/>
                    </a:lnTo>
                    <a:lnTo>
                      <a:pt x="750" y="12"/>
                    </a:lnTo>
                    <a:lnTo>
                      <a:pt x="822" y="20"/>
                    </a:lnTo>
                    <a:lnTo>
                      <a:pt x="880" y="32"/>
                    </a:lnTo>
                    <a:lnTo>
                      <a:pt x="904" y="38"/>
                    </a:lnTo>
                    <a:lnTo>
                      <a:pt x="924" y="44"/>
                    </a:lnTo>
                    <a:lnTo>
                      <a:pt x="940" y="52"/>
                    </a:lnTo>
                    <a:lnTo>
                      <a:pt x="952" y="58"/>
                    </a:lnTo>
                    <a:lnTo>
                      <a:pt x="960" y="66"/>
                    </a:lnTo>
                    <a:lnTo>
                      <a:pt x="962" y="74"/>
                    </a:lnTo>
                    <a:lnTo>
                      <a:pt x="962" y="74"/>
                    </a:lnTo>
                    <a:lnTo>
                      <a:pt x="960" y="82"/>
                    </a:lnTo>
                    <a:lnTo>
                      <a:pt x="952" y="88"/>
                    </a:lnTo>
                    <a:lnTo>
                      <a:pt x="940" y="96"/>
                    </a:lnTo>
                    <a:lnTo>
                      <a:pt x="924" y="102"/>
                    </a:lnTo>
                    <a:lnTo>
                      <a:pt x="904" y="108"/>
                    </a:lnTo>
                    <a:lnTo>
                      <a:pt x="880" y="114"/>
                    </a:lnTo>
                    <a:lnTo>
                      <a:pt x="822" y="126"/>
                    </a:lnTo>
                    <a:lnTo>
                      <a:pt x="750" y="136"/>
                    </a:lnTo>
                    <a:lnTo>
                      <a:pt x="668" y="142"/>
                    </a:lnTo>
                    <a:lnTo>
                      <a:pt x="578" y="148"/>
                    </a:lnTo>
                    <a:lnTo>
                      <a:pt x="478"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1" name="Freeform 880"/>
              <p:cNvSpPr>
                <a:spLocks/>
              </p:cNvSpPr>
              <p:nvPr/>
            </p:nvSpPr>
            <p:spPr bwMode="auto">
              <a:xfrm>
                <a:off x="3251" y="3618"/>
                <a:ext cx="966" cy="150"/>
              </a:xfrm>
              <a:custGeom>
                <a:avLst/>
                <a:gdLst>
                  <a:gd name="T0" fmla="*/ 480 w 966"/>
                  <a:gd name="T1" fmla="*/ 0 h 150"/>
                  <a:gd name="T2" fmla="*/ 480 w 966"/>
                  <a:gd name="T3" fmla="*/ 0 h 150"/>
                  <a:gd name="T4" fmla="*/ 384 w 966"/>
                  <a:gd name="T5" fmla="*/ 2 h 150"/>
                  <a:gd name="T6" fmla="*/ 292 w 966"/>
                  <a:gd name="T7" fmla="*/ 6 h 150"/>
                  <a:gd name="T8" fmla="*/ 210 w 966"/>
                  <a:gd name="T9" fmla="*/ 12 h 150"/>
                  <a:gd name="T10" fmla="*/ 140 w 966"/>
                  <a:gd name="T11" fmla="*/ 20 h 150"/>
                  <a:gd name="T12" fmla="*/ 80 w 966"/>
                  <a:gd name="T13" fmla="*/ 32 h 150"/>
                  <a:gd name="T14" fmla="*/ 56 w 966"/>
                  <a:gd name="T15" fmla="*/ 38 h 150"/>
                  <a:gd name="T16" fmla="*/ 36 w 966"/>
                  <a:gd name="T17" fmla="*/ 44 h 150"/>
                  <a:gd name="T18" fmla="*/ 20 w 966"/>
                  <a:gd name="T19" fmla="*/ 52 h 150"/>
                  <a:gd name="T20" fmla="*/ 8 w 966"/>
                  <a:gd name="T21" fmla="*/ 58 h 150"/>
                  <a:gd name="T22" fmla="*/ 2 w 966"/>
                  <a:gd name="T23" fmla="*/ 66 h 150"/>
                  <a:gd name="T24" fmla="*/ 0 w 966"/>
                  <a:gd name="T25" fmla="*/ 74 h 150"/>
                  <a:gd name="T26" fmla="*/ 0 w 966"/>
                  <a:gd name="T27" fmla="*/ 74 h 150"/>
                  <a:gd name="T28" fmla="*/ 2 w 966"/>
                  <a:gd name="T29" fmla="*/ 82 h 150"/>
                  <a:gd name="T30" fmla="*/ 8 w 966"/>
                  <a:gd name="T31" fmla="*/ 88 h 150"/>
                  <a:gd name="T32" fmla="*/ 20 w 966"/>
                  <a:gd name="T33" fmla="*/ 96 h 150"/>
                  <a:gd name="T34" fmla="*/ 36 w 966"/>
                  <a:gd name="T35" fmla="*/ 102 h 150"/>
                  <a:gd name="T36" fmla="*/ 56 w 966"/>
                  <a:gd name="T37" fmla="*/ 108 h 150"/>
                  <a:gd name="T38" fmla="*/ 80 w 966"/>
                  <a:gd name="T39" fmla="*/ 116 h 150"/>
                  <a:gd name="T40" fmla="*/ 140 w 966"/>
                  <a:gd name="T41" fmla="*/ 126 h 150"/>
                  <a:gd name="T42" fmla="*/ 210 w 966"/>
                  <a:gd name="T43" fmla="*/ 136 h 150"/>
                  <a:gd name="T44" fmla="*/ 292 w 966"/>
                  <a:gd name="T45" fmla="*/ 144 h 150"/>
                  <a:gd name="T46" fmla="*/ 384 w 966"/>
                  <a:gd name="T47" fmla="*/ 148 h 150"/>
                  <a:gd name="T48" fmla="*/ 480 w 966"/>
                  <a:gd name="T49" fmla="*/ 150 h 150"/>
                  <a:gd name="T50" fmla="*/ 480 w 966"/>
                  <a:gd name="T51" fmla="*/ 150 h 150"/>
                  <a:gd name="T52" fmla="*/ 580 w 966"/>
                  <a:gd name="T53" fmla="*/ 148 h 150"/>
                  <a:gd name="T54" fmla="*/ 672 w 966"/>
                  <a:gd name="T55" fmla="*/ 144 h 150"/>
                  <a:gd name="T56" fmla="*/ 754 w 966"/>
                  <a:gd name="T57" fmla="*/ 136 h 150"/>
                  <a:gd name="T58" fmla="*/ 826 w 966"/>
                  <a:gd name="T59" fmla="*/ 126 h 150"/>
                  <a:gd name="T60" fmla="*/ 884 w 966"/>
                  <a:gd name="T61" fmla="*/ 116 h 150"/>
                  <a:gd name="T62" fmla="*/ 908 w 966"/>
                  <a:gd name="T63" fmla="*/ 108 h 150"/>
                  <a:gd name="T64" fmla="*/ 928 w 966"/>
                  <a:gd name="T65" fmla="*/ 102 h 150"/>
                  <a:gd name="T66" fmla="*/ 944 w 966"/>
                  <a:gd name="T67" fmla="*/ 96 h 150"/>
                  <a:gd name="T68" fmla="*/ 956 w 966"/>
                  <a:gd name="T69" fmla="*/ 88 h 150"/>
                  <a:gd name="T70" fmla="*/ 964 w 966"/>
                  <a:gd name="T71" fmla="*/ 82 h 150"/>
                  <a:gd name="T72" fmla="*/ 966 w 966"/>
                  <a:gd name="T73" fmla="*/ 74 h 150"/>
                  <a:gd name="T74" fmla="*/ 966 w 966"/>
                  <a:gd name="T75" fmla="*/ 74 h 150"/>
                  <a:gd name="T76" fmla="*/ 966 w 966"/>
                  <a:gd name="T77" fmla="*/ 70 h 150"/>
                  <a:gd name="T78" fmla="*/ 964 w 966"/>
                  <a:gd name="T79" fmla="*/ 66 h 150"/>
                  <a:gd name="T80" fmla="*/ 956 w 966"/>
                  <a:gd name="T81" fmla="*/ 58 h 150"/>
                  <a:gd name="T82" fmla="*/ 944 w 966"/>
                  <a:gd name="T83" fmla="*/ 52 h 150"/>
                  <a:gd name="T84" fmla="*/ 928 w 966"/>
                  <a:gd name="T85" fmla="*/ 44 h 150"/>
                  <a:gd name="T86" fmla="*/ 908 w 966"/>
                  <a:gd name="T87" fmla="*/ 38 h 150"/>
                  <a:gd name="T88" fmla="*/ 884 w 966"/>
                  <a:gd name="T89" fmla="*/ 32 h 150"/>
                  <a:gd name="T90" fmla="*/ 826 w 966"/>
                  <a:gd name="T91" fmla="*/ 20 h 150"/>
                  <a:gd name="T92" fmla="*/ 754 w 966"/>
                  <a:gd name="T93" fmla="*/ 12 h 150"/>
                  <a:gd name="T94" fmla="*/ 672 w 966"/>
                  <a:gd name="T95" fmla="*/ 6 h 150"/>
                  <a:gd name="T96" fmla="*/ 580 w 966"/>
                  <a:gd name="T97" fmla="*/ 2 h 150"/>
                  <a:gd name="T98" fmla="*/ 480 w 966"/>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0" y="0"/>
                    </a:moveTo>
                    <a:lnTo>
                      <a:pt x="480" y="0"/>
                    </a:lnTo>
                    <a:lnTo>
                      <a:pt x="384" y="2"/>
                    </a:lnTo>
                    <a:lnTo>
                      <a:pt x="292" y="6"/>
                    </a:lnTo>
                    <a:lnTo>
                      <a:pt x="210" y="12"/>
                    </a:lnTo>
                    <a:lnTo>
                      <a:pt x="140"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6"/>
                    </a:lnTo>
                    <a:lnTo>
                      <a:pt x="140" y="126"/>
                    </a:lnTo>
                    <a:lnTo>
                      <a:pt x="210" y="136"/>
                    </a:lnTo>
                    <a:lnTo>
                      <a:pt x="292" y="144"/>
                    </a:lnTo>
                    <a:lnTo>
                      <a:pt x="384" y="148"/>
                    </a:lnTo>
                    <a:lnTo>
                      <a:pt x="480" y="150"/>
                    </a:lnTo>
                    <a:lnTo>
                      <a:pt x="480" y="150"/>
                    </a:lnTo>
                    <a:lnTo>
                      <a:pt x="580" y="148"/>
                    </a:lnTo>
                    <a:lnTo>
                      <a:pt x="672" y="144"/>
                    </a:lnTo>
                    <a:lnTo>
                      <a:pt x="754" y="136"/>
                    </a:lnTo>
                    <a:lnTo>
                      <a:pt x="826" y="126"/>
                    </a:lnTo>
                    <a:lnTo>
                      <a:pt x="884" y="116"/>
                    </a:lnTo>
                    <a:lnTo>
                      <a:pt x="908" y="108"/>
                    </a:lnTo>
                    <a:lnTo>
                      <a:pt x="928" y="102"/>
                    </a:lnTo>
                    <a:lnTo>
                      <a:pt x="944" y="96"/>
                    </a:lnTo>
                    <a:lnTo>
                      <a:pt x="956" y="88"/>
                    </a:lnTo>
                    <a:lnTo>
                      <a:pt x="964" y="82"/>
                    </a:lnTo>
                    <a:lnTo>
                      <a:pt x="966" y="74"/>
                    </a:lnTo>
                    <a:lnTo>
                      <a:pt x="966" y="74"/>
                    </a:lnTo>
                    <a:lnTo>
                      <a:pt x="966" y="70"/>
                    </a:lnTo>
                    <a:lnTo>
                      <a:pt x="964" y="66"/>
                    </a:lnTo>
                    <a:lnTo>
                      <a:pt x="956" y="58"/>
                    </a:lnTo>
                    <a:lnTo>
                      <a:pt x="944" y="52"/>
                    </a:lnTo>
                    <a:lnTo>
                      <a:pt x="928" y="44"/>
                    </a:lnTo>
                    <a:lnTo>
                      <a:pt x="908" y="38"/>
                    </a:lnTo>
                    <a:lnTo>
                      <a:pt x="884" y="32"/>
                    </a:lnTo>
                    <a:lnTo>
                      <a:pt x="826" y="20"/>
                    </a:lnTo>
                    <a:lnTo>
                      <a:pt x="754" y="12"/>
                    </a:lnTo>
                    <a:lnTo>
                      <a:pt x="672" y="6"/>
                    </a:lnTo>
                    <a:lnTo>
                      <a:pt x="580" y="2"/>
                    </a:lnTo>
                    <a:lnTo>
                      <a:pt x="4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2" name="Freeform 881"/>
              <p:cNvSpPr>
                <a:spLocks noEditPoints="1"/>
              </p:cNvSpPr>
              <p:nvPr/>
            </p:nvSpPr>
            <p:spPr bwMode="auto">
              <a:xfrm>
                <a:off x="3253" y="3618"/>
                <a:ext cx="962" cy="148"/>
              </a:xfrm>
              <a:custGeom>
                <a:avLst/>
                <a:gdLst>
                  <a:gd name="T0" fmla="*/ 478 w 962"/>
                  <a:gd name="T1" fmla="*/ 148 h 148"/>
                  <a:gd name="T2" fmla="*/ 292 w 962"/>
                  <a:gd name="T3" fmla="*/ 142 h 148"/>
                  <a:gd name="T4" fmla="*/ 140 w 962"/>
                  <a:gd name="T5" fmla="*/ 126 h 148"/>
                  <a:gd name="T6" fmla="*/ 58 w 962"/>
                  <a:gd name="T7" fmla="*/ 108 h 148"/>
                  <a:gd name="T8" fmla="*/ 22 w 962"/>
                  <a:gd name="T9" fmla="*/ 96 h 148"/>
                  <a:gd name="T10" fmla="*/ 4 w 962"/>
                  <a:gd name="T11" fmla="*/ 82 h 148"/>
                  <a:gd name="T12" fmla="*/ 2 w 962"/>
                  <a:gd name="T13" fmla="*/ 74 h 148"/>
                  <a:gd name="T14" fmla="*/ 12 w 962"/>
                  <a:gd name="T15" fmla="*/ 58 h 148"/>
                  <a:gd name="T16" fmla="*/ 38 w 962"/>
                  <a:gd name="T17" fmla="*/ 44 h 148"/>
                  <a:gd name="T18" fmla="*/ 82 w 962"/>
                  <a:gd name="T19" fmla="*/ 32 h 148"/>
                  <a:gd name="T20" fmla="*/ 210 w 962"/>
                  <a:gd name="T21" fmla="*/ 12 h 148"/>
                  <a:gd name="T22" fmla="*/ 382 w 962"/>
                  <a:gd name="T23" fmla="*/ 2 h 148"/>
                  <a:gd name="T24" fmla="*/ 478 w 962"/>
                  <a:gd name="T25" fmla="*/ 0 h 148"/>
                  <a:gd name="T26" fmla="*/ 668 w 962"/>
                  <a:gd name="T27" fmla="*/ 6 h 148"/>
                  <a:gd name="T28" fmla="*/ 820 w 962"/>
                  <a:gd name="T29" fmla="*/ 22 h 148"/>
                  <a:gd name="T30" fmla="*/ 902 w 962"/>
                  <a:gd name="T31" fmla="*/ 38 h 148"/>
                  <a:gd name="T32" fmla="*/ 938 w 962"/>
                  <a:gd name="T33" fmla="*/ 52 h 148"/>
                  <a:gd name="T34" fmla="*/ 958 w 962"/>
                  <a:gd name="T35" fmla="*/ 66 h 148"/>
                  <a:gd name="T36" fmla="*/ 960 w 962"/>
                  <a:gd name="T37" fmla="*/ 74 h 148"/>
                  <a:gd name="T38" fmla="*/ 950 w 962"/>
                  <a:gd name="T39" fmla="*/ 88 h 148"/>
                  <a:gd name="T40" fmla="*/ 922 w 962"/>
                  <a:gd name="T41" fmla="*/ 102 h 148"/>
                  <a:gd name="T42" fmla="*/ 878 w 962"/>
                  <a:gd name="T43" fmla="*/ 114 h 148"/>
                  <a:gd name="T44" fmla="*/ 750 w 962"/>
                  <a:gd name="T45" fmla="*/ 136 h 148"/>
                  <a:gd name="T46" fmla="*/ 576 w 962"/>
                  <a:gd name="T47" fmla="*/ 148 h 148"/>
                  <a:gd name="T48" fmla="*/ 478 w 962"/>
                  <a:gd name="T49" fmla="*/ 0 h 148"/>
                  <a:gd name="T50" fmla="*/ 382 w 962"/>
                  <a:gd name="T51" fmla="*/ 2 h 148"/>
                  <a:gd name="T52" fmla="*/ 210 w 962"/>
                  <a:gd name="T53" fmla="*/ 12 h 148"/>
                  <a:gd name="T54" fmla="*/ 80 w 962"/>
                  <a:gd name="T55" fmla="*/ 32 h 148"/>
                  <a:gd name="T56" fmla="*/ 36 w 962"/>
                  <a:gd name="T57" fmla="*/ 44 h 148"/>
                  <a:gd name="T58" fmla="*/ 8 w 962"/>
                  <a:gd name="T59" fmla="*/ 58 h 148"/>
                  <a:gd name="T60" fmla="*/ 0 w 962"/>
                  <a:gd name="T61" fmla="*/ 74 h 148"/>
                  <a:gd name="T62" fmla="*/ 2 w 962"/>
                  <a:gd name="T63" fmla="*/ 82 h 148"/>
                  <a:gd name="T64" fmla="*/ 20 w 962"/>
                  <a:gd name="T65" fmla="*/ 96 h 148"/>
                  <a:gd name="T66" fmla="*/ 56 w 962"/>
                  <a:gd name="T67" fmla="*/ 108 h 148"/>
                  <a:gd name="T68" fmla="*/ 138 w 962"/>
                  <a:gd name="T69" fmla="*/ 126 h 148"/>
                  <a:gd name="T70" fmla="*/ 292 w 962"/>
                  <a:gd name="T71" fmla="*/ 142 h 148"/>
                  <a:gd name="T72" fmla="*/ 478 w 962"/>
                  <a:gd name="T73" fmla="*/ 148 h 148"/>
                  <a:gd name="T74" fmla="*/ 578 w 962"/>
                  <a:gd name="T75" fmla="*/ 148 h 148"/>
                  <a:gd name="T76" fmla="*/ 750 w 962"/>
                  <a:gd name="T77" fmla="*/ 136 h 148"/>
                  <a:gd name="T78" fmla="*/ 880 w 962"/>
                  <a:gd name="T79" fmla="*/ 114 h 148"/>
                  <a:gd name="T80" fmla="*/ 924 w 962"/>
                  <a:gd name="T81" fmla="*/ 102 h 148"/>
                  <a:gd name="T82" fmla="*/ 952 w 962"/>
                  <a:gd name="T83" fmla="*/ 88 h 148"/>
                  <a:gd name="T84" fmla="*/ 962 w 962"/>
                  <a:gd name="T85" fmla="*/ 74 h 148"/>
                  <a:gd name="T86" fmla="*/ 960 w 962"/>
                  <a:gd name="T87" fmla="*/ 66 h 148"/>
                  <a:gd name="T88" fmla="*/ 940 w 962"/>
                  <a:gd name="T89" fmla="*/ 52 h 148"/>
                  <a:gd name="T90" fmla="*/ 904 w 962"/>
                  <a:gd name="T91" fmla="*/ 38 h 148"/>
                  <a:gd name="T92" fmla="*/ 822 w 962"/>
                  <a:gd name="T93" fmla="*/ 20 h 148"/>
                  <a:gd name="T94" fmla="*/ 668 w 962"/>
                  <a:gd name="T95" fmla="*/ 6 h 148"/>
                  <a:gd name="T96" fmla="*/ 478 w 962"/>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148"/>
                    </a:moveTo>
                    <a:lnTo>
                      <a:pt x="478" y="148"/>
                    </a:lnTo>
                    <a:lnTo>
                      <a:pt x="382" y="148"/>
                    </a:lnTo>
                    <a:lnTo>
                      <a:pt x="292" y="142"/>
                    </a:lnTo>
                    <a:lnTo>
                      <a:pt x="210" y="136"/>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2" y="6"/>
                    </a:lnTo>
                    <a:lnTo>
                      <a:pt x="382" y="2"/>
                    </a:lnTo>
                    <a:lnTo>
                      <a:pt x="478" y="0"/>
                    </a:lnTo>
                    <a:lnTo>
                      <a:pt x="478" y="0"/>
                    </a:lnTo>
                    <a:lnTo>
                      <a:pt x="576" y="2"/>
                    </a:lnTo>
                    <a:lnTo>
                      <a:pt x="668" y="6"/>
                    </a:lnTo>
                    <a:lnTo>
                      <a:pt x="750" y="12"/>
                    </a:lnTo>
                    <a:lnTo>
                      <a:pt x="820" y="22"/>
                    </a:lnTo>
                    <a:lnTo>
                      <a:pt x="878" y="32"/>
                    </a:lnTo>
                    <a:lnTo>
                      <a:pt x="902" y="38"/>
                    </a:lnTo>
                    <a:lnTo>
                      <a:pt x="922" y="44"/>
                    </a:lnTo>
                    <a:lnTo>
                      <a:pt x="938" y="52"/>
                    </a:lnTo>
                    <a:lnTo>
                      <a:pt x="950" y="58"/>
                    </a:lnTo>
                    <a:lnTo>
                      <a:pt x="958" y="66"/>
                    </a:lnTo>
                    <a:lnTo>
                      <a:pt x="960" y="74"/>
                    </a:lnTo>
                    <a:lnTo>
                      <a:pt x="960" y="74"/>
                    </a:lnTo>
                    <a:lnTo>
                      <a:pt x="958" y="82"/>
                    </a:lnTo>
                    <a:lnTo>
                      <a:pt x="950" y="88"/>
                    </a:lnTo>
                    <a:lnTo>
                      <a:pt x="938" y="96"/>
                    </a:lnTo>
                    <a:lnTo>
                      <a:pt x="922" y="102"/>
                    </a:lnTo>
                    <a:lnTo>
                      <a:pt x="902" y="108"/>
                    </a:lnTo>
                    <a:lnTo>
                      <a:pt x="878" y="114"/>
                    </a:lnTo>
                    <a:lnTo>
                      <a:pt x="820" y="126"/>
                    </a:lnTo>
                    <a:lnTo>
                      <a:pt x="750" y="136"/>
                    </a:lnTo>
                    <a:lnTo>
                      <a:pt x="668" y="142"/>
                    </a:lnTo>
                    <a:lnTo>
                      <a:pt x="576" y="148"/>
                    </a:lnTo>
                    <a:lnTo>
                      <a:pt x="478" y="148"/>
                    </a:lnTo>
                    <a:close/>
                    <a:moveTo>
                      <a:pt x="478" y="0"/>
                    </a:moveTo>
                    <a:lnTo>
                      <a:pt x="478" y="0"/>
                    </a:lnTo>
                    <a:lnTo>
                      <a:pt x="382" y="2"/>
                    </a:lnTo>
                    <a:lnTo>
                      <a:pt x="292" y="6"/>
                    </a:lnTo>
                    <a:lnTo>
                      <a:pt x="210" y="12"/>
                    </a:lnTo>
                    <a:lnTo>
                      <a:pt x="138"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4"/>
                    </a:lnTo>
                    <a:lnTo>
                      <a:pt x="138" y="126"/>
                    </a:lnTo>
                    <a:lnTo>
                      <a:pt x="210" y="136"/>
                    </a:lnTo>
                    <a:lnTo>
                      <a:pt x="292" y="142"/>
                    </a:lnTo>
                    <a:lnTo>
                      <a:pt x="382" y="148"/>
                    </a:lnTo>
                    <a:lnTo>
                      <a:pt x="478" y="148"/>
                    </a:lnTo>
                    <a:lnTo>
                      <a:pt x="478" y="148"/>
                    </a:lnTo>
                    <a:lnTo>
                      <a:pt x="578" y="148"/>
                    </a:lnTo>
                    <a:lnTo>
                      <a:pt x="668" y="142"/>
                    </a:lnTo>
                    <a:lnTo>
                      <a:pt x="750" y="136"/>
                    </a:lnTo>
                    <a:lnTo>
                      <a:pt x="822" y="126"/>
                    </a:lnTo>
                    <a:lnTo>
                      <a:pt x="880" y="114"/>
                    </a:lnTo>
                    <a:lnTo>
                      <a:pt x="904" y="108"/>
                    </a:lnTo>
                    <a:lnTo>
                      <a:pt x="924" y="102"/>
                    </a:lnTo>
                    <a:lnTo>
                      <a:pt x="940" y="96"/>
                    </a:lnTo>
                    <a:lnTo>
                      <a:pt x="952" y="88"/>
                    </a:lnTo>
                    <a:lnTo>
                      <a:pt x="960" y="82"/>
                    </a:lnTo>
                    <a:lnTo>
                      <a:pt x="962" y="74"/>
                    </a:lnTo>
                    <a:lnTo>
                      <a:pt x="962" y="74"/>
                    </a:lnTo>
                    <a:lnTo>
                      <a:pt x="960" y="66"/>
                    </a:lnTo>
                    <a:lnTo>
                      <a:pt x="952" y="58"/>
                    </a:lnTo>
                    <a:lnTo>
                      <a:pt x="940" y="52"/>
                    </a:lnTo>
                    <a:lnTo>
                      <a:pt x="924" y="44"/>
                    </a:lnTo>
                    <a:lnTo>
                      <a:pt x="904" y="38"/>
                    </a:lnTo>
                    <a:lnTo>
                      <a:pt x="880" y="32"/>
                    </a:lnTo>
                    <a:lnTo>
                      <a:pt x="822" y="20"/>
                    </a:lnTo>
                    <a:lnTo>
                      <a:pt x="750" y="12"/>
                    </a:lnTo>
                    <a:lnTo>
                      <a:pt x="668" y="6"/>
                    </a:lnTo>
                    <a:lnTo>
                      <a:pt x="578" y="2"/>
                    </a:lnTo>
                    <a:lnTo>
                      <a:pt x="478"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3" name="Freeform 882"/>
              <p:cNvSpPr>
                <a:spLocks/>
              </p:cNvSpPr>
              <p:nvPr/>
            </p:nvSpPr>
            <p:spPr bwMode="auto">
              <a:xfrm>
                <a:off x="3255" y="3618"/>
                <a:ext cx="958" cy="148"/>
              </a:xfrm>
              <a:custGeom>
                <a:avLst/>
                <a:gdLst>
                  <a:gd name="T0" fmla="*/ 476 w 958"/>
                  <a:gd name="T1" fmla="*/ 148 h 148"/>
                  <a:gd name="T2" fmla="*/ 476 w 958"/>
                  <a:gd name="T3" fmla="*/ 148 h 148"/>
                  <a:gd name="T4" fmla="*/ 380 w 958"/>
                  <a:gd name="T5" fmla="*/ 148 h 148"/>
                  <a:gd name="T6" fmla="*/ 290 w 958"/>
                  <a:gd name="T7" fmla="*/ 142 h 148"/>
                  <a:gd name="T8" fmla="*/ 208 w 958"/>
                  <a:gd name="T9" fmla="*/ 136 h 148"/>
                  <a:gd name="T10" fmla="*/ 138 w 958"/>
                  <a:gd name="T11" fmla="*/ 126 h 148"/>
                  <a:gd name="T12" fmla="*/ 80 w 958"/>
                  <a:gd name="T13" fmla="*/ 114 h 148"/>
                  <a:gd name="T14" fmla="*/ 56 w 958"/>
                  <a:gd name="T15" fmla="*/ 108 h 148"/>
                  <a:gd name="T16" fmla="*/ 36 w 958"/>
                  <a:gd name="T17" fmla="*/ 102 h 148"/>
                  <a:gd name="T18" fmla="*/ 20 w 958"/>
                  <a:gd name="T19" fmla="*/ 96 h 148"/>
                  <a:gd name="T20" fmla="*/ 10 w 958"/>
                  <a:gd name="T21" fmla="*/ 88 h 148"/>
                  <a:gd name="T22" fmla="*/ 2 w 958"/>
                  <a:gd name="T23" fmla="*/ 82 h 148"/>
                  <a:gd name="T24" fmla="*/ 0 w 958"/>
                  <a:gd name="T25" fmla="*/ 74 h 148"/>
                  <a:gd name="T26" fmla="*/ 0 w 958"/>
                  <a:gd name="T27" fmla="*/ 74 h 148"/>
                  <a:gd name="T28" fmla="*/ 2 w 958"/>
                  <a:gd name="T29" fmla="*/ 66 h 148"/>
                  <a:gd name="T30" fmla="*/ 10 w 958"/>
                  <a:gd name="T31" fmla="*/ 58 h 148"/>
                  <a:gd name="T32" fmla="*/ 20 w 958"/>
                  <a:gd name="T33" fmla="*/ 52 h 148"/>
                  <a:gd name="T34" fmla="*/ 36 w 958"/>
                  <a:gd name="T35" fmla="*/ 44 h 148"/>
                  <a:gd name="T36" fmla="*/ 56 w 958"/>
                  <a:gd name="T37" fmla="*/ 38 h 148"/>
                  <a:gd name="T38" fmla="*/ 80 w 958"/>
                  <a:gd name="T39" fmla="*/ 32 h 148"/>
                  <a:gd name="T40" fmla="*/ 138 w 958"/>
                  <a:gd name="T41" fmla="*/ 22 h 148"/>
                  <a:gd name="T42" fmla="*/ 208 w 958"/>
                  <a:gd name="T43" fmla="*/ 12 h 148"/>
                  <a:gd name="T44" fmla="*/ 290 w 958"/>
                  <a:gd name="T45" fmla="*/ 6 h 148"/>
                  <a:gd name="T46" fmla="*/ 380 w 958"/>
                  <a:gd name="T47" fmla="*/ 2 h 148"/>
                  <a:gd name="T48" fmla="*/ 476 w 958"/>
                  <a:gd name="T49" fmla="*/ 0 h 148"/>
                  <a:gd name="T50" fmla="*/ 476 w 958"/>
                  <a:gd name="T51" fmla="*/ 0 h 148"/>
                  <a:gd name="T52" fmla="*/ 574 w 958"/>
                  <a:gd name="T53" fmla="*/ 2 h 148"/>
                  <a:gd name="T54" fmla="*/ 666 w 958"/>
                  <a:gd name="T55" fmla="*/ 6 h 148"/>
                  <a:gd name="T56" fmla="*/ 748 w 958"/>
                  <a:gd name="T57" fmla="*/ 12 h 148"/>
                  <a:gd name="T58" fmla="*/ 818 w 958"/>
                  <a:gd name="T59" fmla="*/ 22 h 148"/>
                  <a:gd name="T60" fmla="*/ 876 w 958"/>
                  <a:gd name="T61" fmla="*/ 32 h 148"/>
                  <a:gd name="T62" fmla="*/ 900 w 958"/>
                  <a:gd name="T63" fmla="*/ 38 h 148"/>
                  <a:gd name="T64" fmla="*/ 920 w 958"/>
                  <a:gd name="T65" fmla="*/ 44 h 148"/>
                  <a:gd name="T66" fmla="*/ 936 w 958"/>
                  <a:gd name="T67" fmla="*/ 52 h 148"/>
                  <a:gd name="T68" fmla="*/ 948 w 958"/>
                  <a:gd name="T69" fmla="*/ 58 h 148"/>
                  <a:gd name="T70" fmla="*/ 956 w 958"/>
                  <a:gd name="T71" fmla="*/ 66 h 148"/>
                  <a:gd name="T72" fmla="*/ 958 w 958"/>
                  <a:gd name="T73" fmla="*/ 74 h 148"/>
                  <a:gd name="T74" fmla="*/ 958 w 958"/>
                  <a:gd name="T75" fmla="*/ 74 h 148"/>
                  <a:gd name="T76" fmla="*/ 956 w 958"/>
                  <a:gd name="T77" fmla="*/ 82 h 148"/>
                  <a:gd name="T78" fmla="*/ 948 w 958"/>
                  <a:gd name="T79" fmla="*/ 88 h 148"/>
                  <a:gd name="T80" fmla="*/ 936 w 958"/>
                  <a:gd name="T81" fmla="*/ 96 h 148"/>
                  <a:gd name="T82" fmla="*/ 920 w 958"/>
                  <a:gd name="T83" fmla="*/ 102 h 148"/>
                  <a:gd name="T84" fmla="*/ 900 w 958"/>
                  <a:gd name="T85" fmla="*/ 108 h 148"/>
                  <a:gd name="T86" fmla="*/ 876 w 958"/>
                  <a:gd name="T87" fmla="*/ 114 h 148"/>
                  <a:gd name="T88" fmla="*/ 818 w 958"/>
                  <a:gd name="T89" fmla="*/ 126 h 148"/>
                  <a:gd name="T90" fmla="*/ 748 w 958"/>
                  <a:gd name="T91" fmla="*/ 136 h 148"/>
                  <a:gd name="T92" fmla="*/ 666 w 958"/>
                  <a:gd name="T93" fmla="*/ 142 h 148"/>
                  <a:gd name="T94" fmla="*/ 574 w 958"/>
                  <a:gd name="T95" fmla="*/ 148 h 148"/>
                  <a:gd name="T96" fmla="*/ 476 w 958"/>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148"/>
                    </a:moveTo>
                    <a:lnTo>
                      <a:pt x="476" y="148"/>
                    </a:lnTo>
                    <a:lnTo>
                      <a:pt x="380" y="148"/>
                    </a:lnTo>
                    <a:lnTo>
                      <a:pt x="290" y="142"/>
                    </a:lnTo>
                    <a:lnTo>
                      <a:pt x="208" y="136"/>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90" y="6"/>
                    </a:lnTo>
                    <a:lnTo>
                      <a:pt x="380" y="2"/>
                    </a:lnTo>
                    <a:lnTo>
                      <a:pt x="476" y="0"/>
                    </a:lnTo>
                    <a:lnTo>
                      <a:pt x="476" y="0"/>
                    </a:lnTo>
                    <a:lnTo>
                      <a:pt x="574" y="2"/>
                    </a:lnTo>
                    <a:lnTo>
                      <a:pt x="666" y="6"/>
                    </a:lnTo>
                    <a:lnTo>
                      <a:pt x="748" y="12"/>
                    </a:lnTo>
                    <a:lnTo>
                      <a:pt x="818" y="22"/>
                    </a:lnTo>
                    <a:lnTo>
                      <a:pt x="876" y="32"/>
                    </a:lnTo>
                    <a:lnTo>
                      <a:pt x="900" y="38"/>
                    </a:lnTo>
                    <a:lnTo>
                      <a:pt x="920" y="44"/>
                    </a:lnTo>
                    <a:lnTo>
                      <a:pt x="936" y="52"/>
                    </a:lnTo>
                    <a:lnTo>
                      <a:pt x="948" y="58"/>
                    </a:lnTo>
                    <a:lnTo>
                      <a:pt x="956" y="66"/>
                    </a:lnTo>
                    <a:lnTo>
                      <a:pt x="958" y="74"/>
                    </a:lnTo>
                    <a:lnTo>
                      <a:pt x="958" y="74"/>
                    </a:lnTo>
                    <a:lnTo>
                      <a:pt x="956" y="82"/>
                    </a:lnTo>
                    <a:lnTo>
                      <a:pt x="948" y="88"/>
                    </a:lnTo>
                    <a:lnTo>
                      <a:pt x="936" y="96"/>
                    </a:lnTo>
                    <a:lnTo>
                      <a:pt x="920" y="102"/>
                    </a:lnTo>
                    <a:lnTo>
                      <a:pt x="900" y="108"/>
                    </a:lnTo>
                    <a:lnTo>
                      <a:pt x="876" y="114"/>
                    </a:lnTo>
                    <a:lnTo>
                      <a:pt x="818" y="126"/>
                    </a:lnTo>
                    <a:lnTo>
                      <a:pt x="748" y="136"/>
                    </a:lnTo>
                    <a:lnTo>
                      <a:pt x="666" y="142"/>
                    </a:lnTo>
                    <a:lnTo>
                      <a:pt x="574" y="148"/>
                    </a:lnTo>
                    <a:lnTo>
                      <a:pt x="476"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4" name="Freeform 883"/>
              <p:cNvSpPr>
                <a:spLocks/>
              </p:cNvSpPr>
              <p:nvPr/>
            </p:nvSpPr>
            <p:spPr bwMode="auto">
              <a:xfrm>
                <a:off x="3253" y="3618"/>
                <a:ext cx="962" cy="148"/>
              </a:xfrm>
              <a:custGeom>
                <a:avLst/>
                <a:gdLst>
                  <a:gd name="T0" fmla="*/ 478 w 962"/>
                  <a:gd name="T1" fmla="*/ 0 h 148"/>
                  <a:gd name="T2" fmla="*/ 478 w 962"/>
                  <a:gd name="T3" fmla="*/ 0 h 148"/>
                  <a:gd name="T4" fmla="*/ 382 w 962"/>
                  <a:gd name="T5" fmla="*/ 2 h 148"/>
                  <a:gd name="T6" fmla="*/ 292 w 962"/>
                  <a:gd name="T7" fmla="*/ 6 h 148"/>
                  <a:gd name="T8" fmla="*/ 210 w 962"/>
                  <a:gd name="T9" fmla="*/ 12 h 148"/>
                  <a:gd name="T10" fmla="*/ 138 w 962"/>
                  <a:gd name="T11" fmla="*/ 20 h 148"/>
                  <a:gd name="T12" fmla="*/ 80 w 962"/>
                  <a:gd name="T13" fmla="*/ 32 h 148"/>
                  <a:gd name="T14" fmla="*/ 56 w 962"/>
                  <a:gd name="T15" fmla="*/ 38 h 148"/>
                  <a:gd name="T16" fmla="*/ 36 w 962"/>
                  <a:gd name="T17" fmla="*/ 44 h 148"/>
                  <a:gd name="T18" fmla="*/ 20 w 962"/>
                  <a:gd name="T19" fmla="*/ 52 h 148"/>
                  <a:gd name="T20" fmla="*/ 8 w 962"/>
                  <a:gd name="T21" fmla="*/ 58 h 148"/>
                  <a:gd name="T22" fmla="*/ 2 w 962"/>
                  <a:gd name="T23" fmla="*/ 66 h 148"/>
                  <a:gd name="T24" fmla="*/ 0 w 962"/>
                  <a:gd name="T25" fmla="*/ 74 h 148"/>
                  <a:gd name="T26" fmla="*/ 0 w 962"/>
                  <a:gd name="T27" fmla="*/ 74 h 148"/>
                  <a:gd name="T28" fmla="*/ 2 w 962"/>
                  <a:gd name="T29" fmla="*/ 82 h 148"/>
                  <a:gd name="T30" fmla="*/ 8 w 962"/>
                  <a:gd name="T31" fmla="*/ 88 h 148"/>
                  <a:gd name="T32" fmla="*/ 20 w 962"/>
                  <a:gd name="T33" fmla="*/ 96 h 148"/>
                  <a:gd name="T34" fmla="*/ 36 w 962"/>
                  <a:gd name="T35" fmla="*/ 102 h 148"/>
                  <a:gd name="T36" fmla="*/ 56 w 962"/>
                  <a:gd name="T37" fmla="*/ 108 h 148"/>
                  <a:gd name="T38" fmla="*/ 80 w 962"/>
                  <a:gd name="T39" fmla="*/ 114 h 148"/>
                  <a:gd name="T40" fmla="*/ 138 w 962"/>
                  <a:gd name="T41" fmla="*/ 126 h 148"/>
                  <a:gd name="T42" fmla="*/ 210 w 962"/>
                  <a:gd name="T43" fmla="*/ 136 h 148"/>
                  <a:gd name="T44" fmla="*/ 292 w 962"/>
                  <a:gd name="T45" fmla="*/ 142 h 148"/>
                  <a:gd name="T46" fmla="*/ 382 w 962"/>
                  <a:gd name="T47" fmla="*/ 148 h 148"/>
                  <a:gd name="T48" fmla="*/ 478 w 962"/>
                  <a:gd name="T49" fmla="*/ 148 h 148"/>
                  <a:gd name="T50" fmla="*/ 478 w 962"/>
                  <a:gd name="T51" fmla="*/ 148 h 148"/>
                  <a:gd name="T52" fmla="*/ 578 w 962"/>
                  <a:gd name="T53" fmla="*/ 148 h 148"/>
                  <a:gd name="T54" fmla="*/ 668 w 962"/>
                  <a:gd name="T55" fmla="*/ 142 h 148"/>
                  <a:gd name="T56" fmla="*/ 750 w 962"/>
                  <a:gd name="T57" fmla="*/ 136 h 148"/>
                  <a:gd name="T58" fmla="*/ 822 w 962"/>
                  <a:gd name="T59" fmla="*/ 126 h 148"/>
                  <a:gd name="T60" fmla="*/ 880 w 962"/>
                  <a:gd name="T61" fmla="*/ 114 h 148"/>
                  <a:gd name="T62" fmla="*/ 904 w 962"/>
                  <a:gd name="T63" fmla="*/ 108 h 148"/>
                  <a:gd name="T64" fmla="*/ 924 w 962"/>
                  <a:gd name="T65" fmla="*/ 102 h 148"/>
                  <a:gd name="T66" fmla="*/ 940 w 962"/>
                  <a:gd name="T67" fmla="*/ 96 h 148"/>
                  <a:gd name="T68" fmla="*/ 952 w 962"/>
                  <a:gd name="T69" fmla="*/ 88 h 148"/>
                  <a:gd name="T70" fmla="*/ 960 w 962"/>
                  <a:gd name="T71" fmla="*/ 82 h 148"/>
                  <a:gd name="T72" fmla="*/ 962 w 962"/>
                  <a:gd name="T73" fmla="*/ 74 h 148"/>
                  <a:gd name="T74" fmla="*/ 962 w 962"/>
                  <a:gd name="T75" fmla="*/ 74 h 148"/>
                  <a:gd name="T76" fmla="*/ 960 w 962"/>
                  <a:gd name="T77" fmla="*/ 66 h 148"/>
                  <a:gd name="T78" fmla="*/ 952 w 962"/>
                  <a:gd name="T79" fmla="*/ 58 h 148"/>
                  <a:gd name="T80" fmla="*/ 940 w 962"/>
                  <a:gd name="T81" fmla="*/ 52 h 148"/>
                  <a:gd name="T82" fmla="*/ 924 w 962"/>
                  <a:gd name="T83" fmla="*/ 44 h 148"/>
                  <a:gd name="T84" fmla="*/ 904 w 962"/>
                  <a:gd name="T85" fmla="*/ 38 h 148"/>
                  <a:gd name="T86" fmla="*/ 880 w 962"/>
                  <a:gd name="T87" fmla="*/ 32 h 148"/>
                  <a:gd name="T88" fmla="*/ 822 w 962"/>
                  <a:gd name="T89" fmla="*/ 20 h 148"/>
                  <a:gd name="T90" fmla="*/ 750 w 962"/>
                  <a:gd name="T91" fmla="*/ 12 h 148"/>
                  <a:gd name="T92" fmla="*/ 668 w 962"/>
                  <a:gd name="T93" fmla="*/ 6 h 148"/>
                  <a:gd name="T94" fmla="*/ 578 w 962"/>
                  <a:gd name="T95" fmla="*/ 2 h 148"/>
                  <a:gd name="T96" fmla="*/ 478 w 962"/>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62" h="148">
                    <a:moveTo>
                      <a:pt x="478" y="0"/>
                    </a:moveTo>
                    <a:lnTo>
                      <a:pt x="478" y="0"/>
                    </a:lnTo>
                    <a:lnTo>
                      <a:pt x="382" y="2"/>
                    </a:lnTo>
                    <a:lnTo>
                      <a:pt x="292" y="6"/>
                    </a:lnTo>
                    <a:lnTo>
                      <a:pt x="210" y="12"/>
                    </a:lnTo>
                    <a:lnTo>
                      <a:pt x="138" y="20"/>
                    </a:lnTo>
                    <a:lnTo>
                      <a:pt x="80" y="32"/>
                    </a:lnTo>
                    <a:lnTo>
                      <a:pt x="56" y="38"/>
                    </a:lnTo>
                    <a:lnTo>
                      <a:pt x="36" y="44"/>
                    </a:lnTo>
                    <a:lnTo>
                      <a:pt x="20" y="52"/>
                    </a:lnTo>
                    <a:lnTo>
                      <a:pt x="8" y="58"/>
                    </a:lnTo>
                    <a:lnTo>
                      <a:pt x="2" y="66"/>
                    </a:lnTo>
                    <a:lnTo>
                      <a:pt x="0" y="74"/>
                    </a:lnTo>
                    <a:lnTo>
                      <a:pt x="0" y="74"/>
                    </a:lnTo>
                    <a:lnTo>
                      <a:pt x="2" y="82"/>
                    </a:lnTo>
                    <a:lnTo>
                      <a:pt x="8" y="88"/>
                    </a:lnTo>
                    <a:lnTo>
                      <a:pt x="20" y="96"/>
                    </a:lnTo>
                    <a:lnTo>
                      <a:pt x="36" y="102"/>
                    </a:lnTo>
                    <a:lnTo>
                      <a:pt x="56" y="108"/>
                    </a:lnTo>
                    <a:lnTo>
                      <a:pt x="80" y="114"/>
                    </a:lnTo>
                    <a:lnTo>
                      <a:pt x="138" y="126"/>
                    </a:lnTo>
                    <a:lnTo>
                      <a:pt x="210" y="136"/>
                    </a:lnTo>
                    <a:lnTo>
                      <a:pt x="292" y="142"/>
                    </a:lnTo>
                    <a:lnTo>
                      <a:pt x="382" y="148"/>
                    </a:lnTo>
                    <a:lnTo>
                      <a:pt x="478" y="148"/>
                    </a:lnTo>
                    <a:lnTo>
                      <a:pt x="478" y="148"/>
                    </a:lnTo>
                    <a:lnTo>
                      <a:pt x="578" y="148"/>
                    </a:lnTo>
                    <a:lnTo>
                      <a:pt x="668" y="142"/>
                    </a:lnTo>
                    <a:lnTo>
                      <a:pt x="750" y="136"/>
                    </a:lnTo>
                    <a:lnTo>
                      <a:pt x="822" y="126"/>
                    </a:lnTo>
                    <a:lnTo>
                      <a:pt x="880" y="114"/>
                    </a:lnTo>
                    <a:lnTo>
                      <a:pt x="904" y="108"/>
                    </a:lnTo>
                    <a:lnTo>
                      <a:pt x="924" y="102"/>
                    </a:lnTo>
                    <a:lnTo>
                      <a:pt x="940" y="96"/>
                    </a:lnTo>
                    <a:lnTo>
                      <a:pt x="952" y="88"/>
                    </a:lnTo>
                    <a:lnTo>
                      <a:pt x="960" y="82"/>
                    </a:lnTo>
                    <a:lnTo>
                      <a:pt x="962" y="74"/>
                    </a:lnTo>
                    <a:lnTo>
                      <a:pt x="962" y="74"/>
                    </a:lnTo>
                    <a:lnTo>
                      <a:pt x="960" y="66"/>
                    </a:lnTo>
                    <a:lnTo>
                      <a:pt x="952" y="58"/>
                    </a:lnTo>
                    <a:lnTo>
                      <a:pt x="940" y="52"/>
                    </a:lnTo>
                    <a:lnTo>
                      <a:pt x="924" y="44"/>
                    </a:lnTo>
                    <a:lnTo>
                      <a:pt x="904" y="38"/>
                    </a:lnTo>
                    <a:lnTo>
                      <a:pt x="880" y="32"/>
                    </a:lnTo>
                    <a:lnTo>
                      <a:pt x="822" y="20"/>
                    </a:lnTo>
                    <a:lnTo>
                      <a:pt x="750" y="12"/>
                    </a:lnTo>
                    <a:lnTo>
                      <a:pt x="668" y="6"/>
                    </a:lnTo>
                    <a:lnTo>
                      <a:pt x="578" y="2"/>
                    </a:lnTo>
                    <a:lnTo>
                      <a:pt x="4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5" name="Freeform 884"/>
              <p:cNvSpPr>
                <a:spLocks noEditPoints="1"/>
              </p:cNvSpPr>
              <p:nvPr/>
            </p:nvSpPr>
            <p:spPr bwMode="auto">
              <a:xfrm>
                <a:off x="3255" y="3618"/>
                <a:ext cx="958" cy="148"/>
              </a:xfrm>
              <a:custGeom>
                <a:avLst/>
                <a:gdLst>
                  <a:gd name="T0" fmla="*/ 476 w 958"/>
                  <a:gd name="T1" fmla="*/ 148 h 148"/>
                  <a:gd name="T2" fmla="*/ 290 w 958"/>
                  <a:gd name="T3" fmla="*/ 142 h 148"/>
                  <a:gd name="T4" fmla="*/ 140 w 958"/>
                  <a:gd name="T5" fmla="*/ 126 h 148"/>
                  <a:gd name="T6" fmla="*/ 58 w 958"/>
                  <a:gd name="T7" fmla="*/ 108 h 148"/>
                  <a:gd name="T8" fmla="*/ 22 w 958"/>
                  <a:gd name="T9" fmla="*/ 96 h 148"/>
                  <a:gd name="T10" fmla="*/ 4 w 958"/>
                  <a:gd name="T11" fmla="*/ 82 h 148"/>
                  <a:gd name="T12" fmla="*/ 2 w 958"/>
                  <a:gd name="T13" fmla="*/ 74 h 148"/>
                  <a:gd name="T14" fmla="*/ 12 w 958"/>
                  <a:gd name="T15" fmla="*/ 58 h 148"/>
                  <a:gd name="T16" fmla="*/ 38 w 958"/>
                  <a:gd name="T17" fmla="*/ 44 h 148"/>
                  <a:gd name="T18" fmla="*/ 82 w 958"/>
                  <a:gd name="T19" fmla="*/ 32 h 148"/>
                  <a:gd name="T20" fmla="*/ 210 w 958"/>
                  <a:gd name="T21" fmla="*/ 12 h 148"/>
                  <a:gd name="T22" fmla="*/ 380 w 958"/>
                  <a:gd name="T23" fmla="*/ 2 h 148"/>
                  <a:gd name="T24" fmla="*/ 476 w 958"/>
                  <a:gd name="T25" fmla="*/ 0 h 148"/>
                  <a:gd name="T26" fmla="*/ 664 w 958"/>
                  <a:gd name="T27" fmla="*/ 6 h 148"/>
                  <a:gd name="T28" fmla="*/ 816 w 958"/>
                  <a:gd name="T29" fmla="*/ 22 h 148"/>
                  <a:gd name="T30" fmla="*/ 898 w 958"/>
                  <a:gd name="T31" fmla="*/ 38 h 148"/>
                  <a:gd name="T32" fmla="*/ 934 w 958"/>
                  <a:gd name="T33" fmla="*/ 52 h 148"/>
                  <a:gd name="T34" fmla="*/ 954 w 958"/>
                  <a:gd name="T35" fmla="*/ 66 h 148"/>
                  <a:gd name="T36" fmla="*/ 956 w 958"/>
                  <a:gd name="T37" fmla="*/ 74 h 148"/>
                  <a:gd name="T38" fmla="*/ 946 w 958"/>
                  <a:gd name="T39" fmla="*/ 88 h 148"/>
                  <a:gd name="T40" fmla="*/ 918 w 958"/>
                  <a:gd name="T41" fmla="*/ 102 h 148"/>
                  <a:gd name="T42" fmla="*/ 876 w 958"/>
                  <a:gd name="T43" fmla="*/ 114 h 148"/>
                  <a:gd name="T44" fmla="*/ 746 w 958"/>
                  <a:gd name="T45" fmla="*/ 134 h 148"/>
                  <a:gd name="T46" fmla="*/ 574 w 958"/>
                  <a:gd name="T47" fmla="*/ 146 h 148"/>
                  <a:gd name="T48" fmla="*/ 476 w 958"/>
                  <a:gd name="T49" fmla="*/ 0 h 148"/>
                  <a:gd name="T50" fmla="*/ 380 w 958"/>
                  <a:gd name="T51" fmla="*/ 2 h 148"/>
                  <a:gd name="T52" fmla="*/ 208 w 958"/>
                  <a:gd name="T53" fmla="*/ 12 h 148"/>
                  <a:gd name="T54" fmla="*/ 80 w 958"/>
                  <a:gd name="T55" fmla="*/ 32 h 148"/>
                  <a:gd name="T56" fmla="*/ 36 w 958"/>
                  <a:gd name="T57" fmla="*/ 44 h 148"/>
                  <a:gd name="T58" fmla="*/ 10 w 958"/>
                  <a:gd name="T59" fmla="*/ 58 h 148"/>
                  <a:gd name="T60" fmla="*/ 0 w 958"/>
                  <a:gd name="T61" fmla="*/ 74 h 148"/>
                  <a:gd name="T62" fmla="*/ 2 w 958"/>
                  <a:gd name="T63" fmla="*/ 82 h 148"/>
                  <a:gd name="T64" fmla="*/ 20 w 958"/>
                  <a:gd name="T65" fmla="*/ 96 h 148"/>
                  <a:gd name="T66" fmla="*/ 56 w 958"/>
                  <a:gd name="T67" fmla="*/ 108 h 148"/>
                  <a:gd name="T68" fmla="*/ 138 w 958"/>
                  <a:gd name="T69" fmla="*/ 126 h 148"/>
                  <a:gd name="T70" fmla="*/ 290 w 958"/>
                  <a:gd name="T71" fmla="*/ 142 h 148"/>
                  <a:gd name="T72" fmla="*/ 476 w 958"/>
                  <a:gd name="T73" fmla="*/ 148 h 148"/>
                  <a:gd name="T74" fmla="*/ 574 w 958"/>
                  <a:gd name="T75" fmla="*/ 148 h 148"/>
                  <a:gd name="T76" fmla="*/ 748 w 958"/>
                  <a:gd name="T77" fmla="*/ 136 h 148"/>
                  <a:gd name="T78" fmla="*/ 876 w 958"/>
                  <a:gd name="T79" fmla="*/ 114 h 148"/>
                  <a:gd name="T80" fmla="*/ 920 w 958"/>
                  <a:gd name="T81" fmla="*/ 102 h 148"/>
                  <a:gd name="T82" fmla="*/ 948 w 958"/>
                  <a:gd name="T83" fmla="*/ 88 h 148"/>
                  <a:gd name="T84" fmla="*/ 958 w 958"/>
                  <a:gd name="T85" fmla="*/ 74 h 148"/>
                  <a:gd name="T86" fmla="*/ 956 w 958"/>
                  <a:gd name="T87" fmla="*/ 66 h 148"/>
                  <a:gd name="T88" fmla="*/ 936 w 958"/>
                  <a:gd name="T89" fmla="*/ 52 h 148"/>
                  <a:gd name="T90" fmla="*/ 900 w 958"/>
                  <a:gd name="T91" fmla="*/ 38 h 148"/>
                  <a:gd name="T92" fmla="*/ 818 w 958"/>
                  <a:gd name="T93" fmla="*/ 22 h 148"/>
                  <a:gd name="T94" fmla="*/ 666 w 958"/>
                  <a:gd name="T95" fmla="*/ 6 h 148"/>
                  <a:gd name="T96" fmla="*/ 476 w 958"/>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148"/>
                    </a:moveTo>
                    <a:lnTo>
                      <a:pt x="476" y="148"/>
                    </a:lnTo>
                    <a:lnTo>
                      <a:pt x="380" y="146"/>
                    </a:lnTo>
                    <a:lnTo>
                      <a:pt x="290" y="142"/>
                    </a:lnTo>
                    <a:lnTo>
                      <a:pt x="210" y="134"/>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0" y="6"/>
                    </a:lnTo>
                    <a:lnTo>
                      <a:pt x="380" y="2"/>
                    </a:lnTo>
                    <a:lnTo>
                      <a:pt x="476" y="0"/>
                    </a:lnTo>
                    <a:lnTo>
                      <a:pt x="476" y="0"/>
                    </a:lnTo>
                    <a:lnTo>
                      <a:pt x="574" y="2"/>
                    </a:lnTo>
                    <a:lnTo>
                      <a:pt x="664" y="6"/>
                    </a:lnTo>
                    <a:lnTo>
                      <a:pt x="746" y="12"/>
                    </a:lnTo>
                    <a:lnTo>
                      <a:pt x="816" y="22"/>
                    </a:lnTo>
                    <a:lnTo>
                      <a:pt x="876" y="32"/>
                    </a:lnTo>
                    <a:lnTo>
                      <a:pt x="898" y="38"/>
                    </a:lnTo>
                    <a:lnTo>
                      <a:pt x="918" y="44"/>
                    </a:lnTo>
                    <a:lnTo>
                      <a:pt x="934" y="52"/>
                    </a:lnTo>
                    <a:lnTo>
                      <a:pt x="946" y="58"/>
                    </a:lnTo>
                    <a:lnTo>
                      <a:pt x="954" y="66"/>
                    </a:lnTo>
                    <a:lnTo>
                      <a:pt x="956" y="74"/>
                    </a:lnTo>
                    <a:lnTo>
                      <a:pt x="956" y="74"/>
                    </a:lnTo>
                    <a:lnTo>
                      <a:pt x="954" y="82"/>
                    </a:lnTo>
                    <a:lnTo>
                      <a:pt x="946" y="88"/>
                    </a:lnTo>
                    <a:lnTo>
                      <a:pt x="934" y="96"/>
                    </a:lnTo>
                    <a:lnTo>
                      <a:pt x="918" y="102"/>
                    </a:lnTo>
                    <a:lnTo>
                      <a:pt x="898" y="108"/>
                    </a:lnTo>
                    <a:lnTo>
                      <a:pt x="876" y="114"/>
                    </a:lnTo>
                    <a:lnTo>
                      <a:pt x="816" y="126"/>
                    </a:lnTo>
                    <a:lnTo>
                      <a:pt x="746" y="134"/>
                    </a:lnTo>
                    <a:lnTo>
                      <a:pt x="664" y="142"/>
                    </a:lnTo>
                    <a:lnTo>
                      <a:pt x="574" y="146"/>
                    </a:lnTo>
                    <a:lnTo>
                      <a:pt x="476" y="148"/>
                    </a:lnTo>
                    <a:close/>
                    <a:moveTo>
                      <a:pt x="476" y="0"/>
                    </a:moveTo>
                    <a:lnTo>
                      <a:pt x="476" y="0"/>
                    </a:lnTo>
                    <a:lnTo>
                      <a:pt x="380" y="2"/>
                    </a:lnTo>
                    <a:lnTo>
                      <a:pt x="290"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6"/>
                    </a:lnTo>
                    <a:lnTo>
                      <a:pt x="290" y="142"/>
                    </a:lnTo>
                    <a:lnTo>
                      <a:pt x="380" y="148"/>
                    </a:lnTo>
                    <a:lnTo>
                      <a:pt x="476" y="148"/>
                    </a:lnTo>
                    <a:lnTo>
                      <a:pt x="476" y="148"/>
                    </a:lnTo>
                    <a:lnTo>
                      <a:pt x="574" y="148"/>
                    </a:lnTo>
                    <a:lnTo>
                      <a:pt x="666" y="142"/>
                    </a:lnTo>
                    <a:lnTo>
                      <a:pt x="748" y="136"/>
                    </a:lnTo>
                    <a:lnTo>
                      <a:pt x="818" y="126"/>
                    </a:lnTo>
                    <a:lnTo>
                      <a:pt x="876" y="114"/>
                    </a:lnTo>
                    <a:lnTo>
                      <a:pt x="900" y="108"/>
                    </a:lnTo>
                    <a:lnTo>
                      <a:pt x="920" y="102"/>
                    </a:lnTo>
                    <a:lnTo>
                      <a:pt x="936" y="96"/>
                    </a:lnTo>
                    <a:lnTo>
                      <a:pt x="948" y="88"/>
                    </a:lnTo>
                    <a:lnTo>
                      <a:pt x="956" y="82"/>
                    </a:lnTo>
                    <a:lnTo>
                      <a:pt x="958" y="74"/>
                    </a:lnTo>
                    <a:lnTo>
                      <a:pt x="958" y="74"/>
                    </a:lnTo>
                    <a:lnTo>
                      <a:pt x="956" y="66"/>
                    </a:lnTo>
                    <a:lnTo>
                      <a:pt x="948" y="58"/>
                    </a:lnTo>
                    <a:lnTo>
                      <a:pt x="936" y="52"/>
                    </a:lnTo>
                    <a:lnTo>
                      <a:pt x="920" y="44"/>
                    </a:lnTo>
                    <a:lnTo>
                      <a:pt x="900" y="38"/>
                    </a:lnTo>
                    <a:lnTo>
                      <a:pt x="876" y="32"/>
                    </a:lnTo>
                    <a:lnTo>
                      <a:pt x="818" y="22"/>
                    </a:lnTo>
                    <a:lnTo>
                      <a:pt x="748" y="12"/>
                    </a:lnTo>
                    <a:lnTo>
                      <a:pt x="666" y="6"/>
                    </a:lnTo>
                    <a:lnTo>
                      <a:pt x="574" y="2"/>
                    </a:lnTo>
                    <a:lnTo>
                      <a:pt x="476" y="0"/>
                    </a:lnTo>
                    <a:close/>
                  </a:path>
                </a:pathLst>
              </a:custGeom>
              <a:solidFill>
                <a:srgbClr val="F7F6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6" name="Freeform 885"/>
              <p:cNvSpPr>
                <a:spLocks/>
              </p:cNvSpPr>
              <p:nvPr/>
            </p:nvSpPr>
            <p:spPr bwMode="auto">
              <a:xfrm>
                <a:off x="3257" y="3618"/>
                <a:ext cx="954" cy="148"/>
              </a:xfrm>
              <a:custGeom>
                <a:avLst/>
                <a:gdLst>
                  <a:gd name="T0" fmla="*/ 474 w 954"/>
                  <a:gd name="T1" fmla="*/ 148 h 148"/>
                  <a:gd name="T2" fmla="*/ 474 w 954"/>
                  <a:gd name="T3" fmla="*/ 148 h 148"/>
                  <a:gd name="T4" fmla="*/ 378 w 954"/>
                  <a:gd name="T5" fmla="*/ 146 h 148"/>
                  <a:gd name="T6" fmla="*/ 288 w 954"/>
                  <a:gd name="T7" fmla="*/ 142 h 148"/>
                  <a:gd name="T8" fmla="*/ 208 w 954"/>
                  <a:gd name="T9" fmla="*/ 134 h 148"/>
                  <a:gd name="T10" fmla="*/ 138 w 954"/>
                  <a:gd name="T11" fmla="*/ 126 h 148"/>
                  <a:gd name="T12" fmla="*/ 80 w 954"/>
                  <a:gd name="T13" fmla="*/ 114 h 148"/>
                  <a:gd name="T14" fmla="*/ 56 w 954"/>
                  <a:gd name="T15" fmla="*/ 108 h 148"/>
                  <a:gd name="T16" fmla="*/ 36 w 954"/>
                  <a:gd name="T17" fmla="*/ 102 h 148"/>
                  <a:gd name="T18" fmla="*/ 20 w 954"/>
                  <a:gd name="T19" fmla="*/ 96 h 148"/>
                  <a:gd name="T20" fmla="*/ 10 w 954"/>
                  <a:gd name="T21" fmla="*/ 88 h 148"/>
                  <a:gd name="T22" fmla="*/ 2 w 954"/>
                  <a:gd name="T23" fmla="*/ 82 h 148"/>
                  <a:gd name="T24" fmla="*/ 0 w 954"/>
                  <a:gd name="T25" fmla="*/ 74 h 148"/>
                  <a:gd name="T26" fmla="*/ 0 w 954"/>
                  <a:gd name="T27" fmla="*/ 74 h 148"/>
                  <a:gd name="T28" fmla="*/ 2 w 954"/>
                  <a:gd name="T29" fmla="*/ 66 h 148"/>
                  <a:gd name="T30" fmla="*/ 10 w 954"/>
                  <a:gd name="T31" fmla="*/ 58 h 148"/>
                  <a:gd name="T32" fmla="*/ 20 w 954"/>
                  <a:gd name="T33" fmla="*/ 52 h 148"/>
                  <a:gd name="T34" fmla="*/ 36 w 954"/>
                  <a:gd name="T35" fmla="*/ 44 h 148"/>
                  <a:gd name="T36" fmla="*/ 56 w 954"/>
                  <a:gd name="T37" fmla="*/ 38 h 148"/>
                  <a:gd name="T38" fmla="*/ 80 w 954"/>
                  <a:gd name="T39" fmla="*/ 32 h 148"/>
                  <a:gd name="T40" fmla="*/ 138 w 954"/>
                  <a:gd name="T41" fmla="*/ 22 h 148"/>
                  <a:gd name="T42" fmla="*/ 208 w 954"/>
                  <a:gd name="T43" fmla="*/ 12 h 148"/>
                  <a:gd name="T44" fmla="*/ 288 w 954"/>
                  <a:gd name="T45" fmla="*/ 6 h 148"/>
                  <a:gd name="T46" fmla="*/ 378 w 954"/>
                  <a:gd name="T47" fmla="*/ 2 h 148"/>
                  <a:gd name="T48" fmla="*/ 474 w 954"/>
                  <a:gd name="T49" fmla="*/ 0 h 148"/>
                  <a:gd name="T50" fmla="*/ 474 w 954"/>
                  <a:gd name="T51" fmla="*/ 0 h 148"/>
                  <a:gd name="T52" fmla="*/ 572 w 954"/>
                  <a:gd name="T53" fmla="*/ 2 h 148"/>
                  <a:gd name="T54" fmla="*/ 662 w 954"/>
                  <a:gd name="T55" fmla="*/ 6 h 148"/>
                  <a:gd name="T56" fmla="*/ 744 w 954"/>
                  <a:gd name="T57" fmla="*/ 12 h 148"/>
                  <a:gd name="T58" fmla="*/ 814 w 954"/>
                  <a:gd name="T59" fmla="*/ 22 h 148"/>
                  <a:gd name="T60" fmla="*/ 874 w 954"/>
                  <a:gd name="T61" fmla="*/ 32 h 148"/>
                  <a:gd name="T62" fmla="*/ 896 w 954"/>
                  <a:gd name="T63" fmla="*/ 38 h 148"/>
                  <a:gd name="T64" fmla="*/ 916 w 954"/>
                  <a:gd name="T65" fmla="*/ 44 h 148"/>
                  <a:gd name="T66" fmla="*/ 932 w 954"/>
                  <a:gd name="T67" fmla="*/ 52 h 148"/>
                  <a:gd name="T68" fmla="*/ 944 w 954"/>
                  <a:gd name="T69" fmla="*/ 58 h 148"/>
                  <a:gd name="T70" fmla="*/ 952 w 954"/>
                  <a:gd name="T71" fmla="*/ 66 h 148"/>
                  <a:gd name="T72" fmla="*/ 954 w 954"/>
                  <a:gd name="T73" fmla="*/ 74 h 148"/>
                  <a:gd name="T74" fmla="*/ 954 w 954"/>
                  <a:gd name="T75" fmla="*/ 74 h 148"/>
                  <a:gd name="T76" fmla="*/ 952 w 954"/>
                  <a:gd name="T77" fmla="*/ 82 h 148"/>
                  <a:gd name="T78" fmla="*/ 944 w 954"/>
                  <a:gd name="T79" fmla="*/ 88 h 148"/>
                  <a:gd name="T80" fmla="*/ 932 w 954"/>
                  <a:gd name="T81" fmla="*/ 96 h 148"/>
                  <a:gd name="T82" fmla="*/ 916 w 954"/>
                  <a:gd name="T83" fmla="*/ 102 h 148"/>
                  <a:gd name="T84" fmla="*/ 896 w 954"/>
                  <a:gd name="T85" fmla="*/ 108 h 148"/>
                  <a:gd name="T86" fmla="*/ 874 w 954"/>
                  <a:gd name="T87" fmla="*/ 114 h 148"/>
                  <a:gd name="T88" fmla="*/ 814 w 954"/>
                  <a:gd name="T89" fmla="*/ 126 h 148"/>
                  <a:gd name="T90" fmla="*/ 744 w 954"/>
                  <a:gd name="T91" fmla="*/ 134 h 148"/>
                  <a:gd name="T92" fmla="*/ 662 w 954"/>
                  <a:gd name="T93" fmla="*/ 142 h 148"/>
                  <a:gd name="T94" fmla="*/ 572 w 954"/>
                  <a:gd name="T95" fmla="*/ 146 h 148"/>
                  <a:gd name="T96" fmla="*/ 474 w 954"/>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148"/>
                    </a:moveTo>
                    <a:lnTo>
                      <a:pt x="474" y="148"/>
                    </a:lnTo>
                    <a:lnTo>
                      <a:pt x="378" y="146"/>
                    </a:lnTo>
                    <a:lnTo>
                      <a:pt x="288" y="142"/>
                    </a:lnTo>
                    <a:lnTo>
                      <a:pt x="208" y="134"/>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88" y="6"/>
                    </a:lnTo>
                    <a:lnTo>
                      <a:pt x="378" y="2"/>
                    </a:lnTo>
                    <a:lnTo>
                      <a:pt x="474" y="0"/>
                    </a:lnTo>
                    <a:lnTo>
                      <a:pt x="474" y="0"/>
                    </a:lnTo>
                    <a:lnTo>
                      <a:pt x="572" y="2"/>
                    </a:lnTo>
                    <a:lnTo>
                      <a:pt x="662" y="6"/>
                    </a:lnTo>
                    <a:lnTo>
                      <a:pt x="744" y="12"/>
                    </a:lnTo>
                    <a:lnTo>
                      <a:pt x="814" y="22"/>
                    </a:lnTo>
                    <a:lnTo>
                      <a:pt x="874" y="32"/>
                    </a:lnTo>
                    <a:lnTo>
                      <a:pt x="896" y="38"/>
                    </a:lnTo>
                    <a:lnTo>
                      <a:pt x="916" y="44"/>
                    </a:lnTo>
                    <a:lnTo>
                      <a:pt x="932" y="52"/>
                    </a:lnTo>
                    <a:lnTo>
                      <a:pt x="944" y="58"/>
                    </a:lnTo>
                    <a:lnTo>
                      <a:pt x="952" y="66"/>
                    </a:lnTo>
                    <a:lnTo>
                      <a:pt x="954" y="74"/>
                    </a:lnTo>
                    <a:lnTo>
                      <a:pt x="954" y="74"/>
                    </a:lnTo>
                    <a:lnTo>
                      <a:pt x="952" y="82"/>
                    </a:lnTo>
                    <a:lnTo>
                      <a:pt x="944" y="88"/>
                    </a:lnTo>
                    <a:lnTo>
                      <a:pt x="932" y="96"/>
                    </a:lnTo>
                    <a:lnTo>
                      <a:pt x="916" y="102"/>
                    </a:lnTo>
                    <a:lnTo>
                      <a:pt x="896" y="108"/>
                    </a:lnTo>
                    <a:lnTo>
                      <a:pt x="874" y="114"/>
                    </a:lnTo>
                    <a:lnTo>
                      <a:pt x="814" y="126"/>
                    </a:lnTo>
                    <a:lnTo>
                      <a:pt x="744" y="134"/>
                    </a:lnTo>
                    <a:lnTo>
                      <a:pt x="662" y="142"/>
                    </a:lnTo>
                    <a:lnTo>
                      <a:pt x="572" y="146"/>
                    </a:lnTo>
                    <a:lnTo>
                      <a:pt x="474"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7" name="Freeform 886"/>
              <p:cNvSpPr>
                <a:spLocks/>
              </p:cNvSpPr>
              <p:nvPr/>
            </p:nvSpPr>
            <p:spPr bwMode="auto">
              <a:xfrm>
                <a:off x="3255" y="3618"/>
                <a:ext cx="958" cy="148"/>
              </a:xfrm>
              <a:custGeom>
                <a:avLst/>
                <a:gdLst>
                  <a:gd name="T0" fmla="*/ 476 w 958"/>
                  <a:gd name="T1" fmla="*/ 0 h 148"/>
                  <a:gd name="T2" fmla="*/ 476 w 958"/>
                  <a:gd name="T3" fmla="*/ 0 h 148"/>
                  <a:gd name="T4" fmla="*/ 380 w 958"/>
                  <a:gd name="T5" fmla="*/ 2 h 148"/>
                  <a:gd name="T6" fmla="*/ 290 w 958"/>
                  <a:gd name="T7" fmla="*/ 6 h 148"/>
                  <a:gd name="T8" fmla="*/ 208 w 958"/>
                  <a:gd name="T9" fmla="*/ 12 h 148"/>
                  <a:gd name="T10" fmla="*/ 138 w 958"/>
                  <a:gd name="T11" fmla="*/ 22 h 148"/>
                  <a:gd name="T12" fmla="*/ 80 w 958"/>
                  <a:gd name="T13" fmla="*/ 32 h 148"/>
                  <a:gd name="T14" fmla="*/ 56 w 958"/>
                  <a:gd name="T15" fmla="*/ 38 h 148"/>
                  <a:gd name="T16" fmla="*/ 36 w 958"/>
                  <a:gd name="T17" fmla="*/ 44 h 148"/>
                  <a:gd name="T18" fmla="*/ 20 w 958"/>
                  <a:gd name="T19" fmla="*/ 52 h 148"/>
                  <a:gd name="T20" fmla="*/ 10 w 958"/>
                  <a:gd name="T21" fmla="*/ 58 h 148"/>
                  <a:gd name="T22" fmla="*/ 2 w 958"/>
                  <a:gd name="T23" fmla="*/ 66 h 148"/>
                  <a:gd name="T24" fmla="*/ 0 w 958"/>
                  <a:gd name="T25" fmla="*/ 74 h 148"/>
                  <a:gd name="T26" fmla="*/ 0 w 958"/>
                  <a:gd name="T27" fmla="*/ 74 h 148"/>
                  <a:gd name="T28" fmla="*/ 2 w 958"/>
                  <a:gd name="T29" fmla="*/ 82 h 148"/>
                  <a:gd name="T30" fmla="*/ 10 w 958"/>
                  <a:gd name="T31" fmla="*/ 88 h 148"/>
                  <a:gd name="T32" fmla="*/ 20 w 958"/>
                  <a:gd name="T33" fmla="*/ 96 h 148"/>
                  <a:gd name="T34" fmla="*/ 36 w 958"/>
                  <a:gd name="T35" fmla="*/ 102 h 148"/>
                  <a:gd name="T36" fmla="*/ 56 w 958"/>
                  <a:gd name="T37" fmla="*/ 108 h 148"/>
                  <a:gd name="T38" fmla="*/ 80 w 958"/>
                  <a:gd name="T39" fmla="*/ 114 h 148"/>
                  <a:gd name="T40" fmla="*/ 138 w 958"/>
                  <a:gd name="T41" fmla="*/ 126 h 148"/>
                  <a:gd name="T42" fmla="*/ 208 w 958"/>
                  <a:gd name="T43" fmla="*/ 136 h 148"/>
                  <a:gd name="T44" fmla="*/ 290 w 958"/>
                  <a:gd name="T45" fmla="*/ 142 h 148"/>
                  <a:gd name="T46" fmla="*/ 380 w 958"/>
                  <a:gd name="T47" fmla="*/ 148 h 148"/>
                  <a:gd name="T48" fmla="*/ 476 w 958"/>
                  <a:gd name="T49" fmla="*/ 148 h 148"/>
                  <a:gd name="T50" fmla="*/ 476 w 958"/>
                  <a:gd name="T51" fmla="*/ 148 h 148"/>
                  <a:gd name="T52" fmla="*/ 574 w 958"/>
                  <a:gd name="T53" fmla="*/ 148 h 148"/>
                  <a:gd name="T54" fmla="*/ 666 w 958"/>
                  <a:gd name="T55" fmla="*/ 142 h 148"/>
                  <a:gd name="T56" fmla="*/ 748 w 958"/>
                  <a:gd name="T57" fmla="*/ 136 h 148"/>
                  <a:gd name="T58" fmla="*/ 818 w 958"/>
                  <a:gd name="T59" fmla="*/ 126 h 148"/>
                  <a:gd name="T60" fmla="*/ 876 w 958"/>
                  <a:gd name="T61" fmla="*/ 114 h 148"/>
                  <a:gd name="T62" fmla="*/ 900 w 958"/>
                  <a:gd name="T63" fmla="*/ 108 h 148"/>
                  <a:gd name="T64" fmla="*/ 920 w 958"/>
                  <a:gd name="T65" fmla="*/ 102 h 148"/>
                  <a:gd name="T66" fmla="*/ 936 w 958"/>
                  <a:gd name="T67" fmla="*/ 96 h 148"/>
                  <a:gd name="T68" fmla="*/ 948 w 958"/>
                  <a:gd name="T69" fmla="*/ 88 h 148"/>
                  <a:gd name="T70" fmla="*/ 956 w 958"/>
                  <a:gd name="T71" fmla="*/ 82 h 148"/>
                  <a:gd name="T72" fmla="*/ 958 w 958"/>
                  <a:gd name="T73" fmla="*/ 74 h 148"/>
                  <a:gd name="T74" fmla="*/ 958 w 958"/>
                  <a:gd name="T75" fmla="*/ 74 h 148"/>
                  <a:gd name="T76" fmla="*/ 956 w 958"/>
                  <a:gd name="T77" fmla="*/ 66 h 148"/>
                  <a:gd name="T78" fmla="*/ 948 w 958"/>
                  <a:gd name="T79" fmla="*/ 58 h 148"/>
                  <a:gd name="T80" fmla="*/ 936 w 958"/>
                  <a:gd name="T81" fmla="*/ 52 h 148"/>
                  <a:gd name="T82" fmla="*/ 920 w 958"/>
                  <a:gd name="T83" fmla="*/ 44 h 148"/>
                  <a:gd name="T84" fmla="*/ 900 w 958"/>
                  <a:gd name="T85" fmla="*/ 38 h 148"/>
                  <a:gd name="T86" fmla="*/ 876 w 958"/>
                  <a:gd name="T87" fmla="*/ 32 h 148"/>
                  <a:gd name="T88" fmla="*/ 818 w 958"/>
                  <a:gd name="T89" fmla="*/ 22 h 148"/>
                  <a:gd name="T90" fmla="*/ 748 w 958"/>
                  <a:gd name="T91" fmla="*/ 12 h 148"/>
                  <a:gd name="T92" fmla="*/ 666 w 958"/>
                  <a:gd name="T93" fmla="*/ 6 h 148"/>
                  <a:gd name="T94" fmla="*/ 574 w 958"/>
                  <a:gd name="T95" fmla="*/ 2 h 148"/>
                  <a:gd name="T96" fmla="*/ 476 w 958"/>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8" h="148">
                    <a:moveTo>
                      <a:pt x="476" y="0"/>
                    </a:moveTo>
                    <a:lnTo>
                      <a:pt x="476" y="0"/>
                    </a:lnTo>
                    <a:lnTo>
                      <a:pt x="380" y="2"/>
                    </a:lnTo>
                    <a:lnTo>
                      <a:pt x="290"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6"/>
                    </a:lnTo>
                    <a:lnTo>
                      <a:pt x="290" y="142"/>
                    </a:lnTo>
                    <a:lnTo>
                      <a:pt x="380" y="148"/>
                    </a:lnTo>
                    <a:lnTo>
                      <a:pt x="476" y="148"/>
                    </a:lnTo>
                    <a:lnTo>
                      <a:pt x="476" y="148"/>
                    </a:lnTo>
                    <a:lnTo>
                      <a:pt x="574" y="148"/>
                    </a:lnTo>
                    <a:lnTo>
                      <a:pt x="666" y="142"/>
                    </a:lnTo>
                    <a:lnTo>
                      <a:pt x="748" y="136"/>
                    </a:lnTo>
                    <a:lnTo>
                      <a:pt x="818" y="126"/>
                    </a:lnTo>
                    <a:lnTo>
                      <a:pt x="876" y="114"/>
                    </a:lnTo>
                    <a:lnTo>
                      <a:pt x="900" y="108"/>
                    </a:lnTo>
                    <a:lnTo>
                      <a:pt x="920" y="102"/>
                    </a:lnTo>
                    <a:lnTo>
                      <a:pt x="936" y="96"/>
                    </a:lnTo>
                    <a:lnTo>
                      <a:pt x="948" y="88"/>
                    </a:lnTo>
                    <a:lnTo>
                      <a:pt x="956" y="82"/>
                    </a:lnTo>
                    <a:lnTo>
                      <a:pt x="958" y="74"/>
                    </a:lnTo>
                    <a:lnTo>
                      <a:pt x="958" y="74"/>
                    </a:lnTo>
                    <a:lnTo>
                      <a:pt x="956" y="66"/>
                    </a:lnTo>
                    <a:lnTo>
                      <a:pt x="948" y="58"/>
                    </a:lnTo>
                    <a:lnTo>
                      <a:pt x="936" y="52"/>
                    </a:lnTo>
                    <a:lnTo>
                      <a:pt x="920" y="44"/>
                    </a:lnTo>
                    <a:lnTo>
                      <a:pt x="900" y="38"/>
                    </a:lnTo>
                    <a:lnTo>
                      <a:pt x="876" y="32"/>
                    </a:lnTo>
                    <a:lnTo>
                      <a:pt x="818" y="22"/>
                    </a:lnTo>
                    <a:lnTo>
                      <a:pt x="748" y="12"/>
                    </a:lnTo>
                    <a:lnTo>
                      <a:pt x="666" y="6"/>
                    </a:lnTo>
                    <a:lnTo>
                      <a:pt x="574" y="2"/>
                    </a:lnTo>
                    <a:lnTo>
                      <a:pt x="4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8" name="Freeform 887"/>
              <p:cNvSpPr>
                <a:spLocks noEditPoints="1"/>
              </p:cNvSpPr>
              <p:nvPr/>
            </p:nvSpPr>
            <p:spPr bwMode="auto">
              <a:xfrm>
                <a:off x="3257" y="3618"/>
                <a:ext cx="954" cy="148"/>
              </a:xfrm>
              <a:custGeom>
                <a:avLst/>
                <a:gdLst>
                  <a:gd name="T0" fmla="*/ 474 w 954"/>
                  <a:gd name="T1" fmla="*/ 148 h 148"/>
                  <a:gd name="T2" fmla="*/ 290 w 954"/>
                  <a:gd name="T3" fmla="*/ 142 h 148"/>
                  <a:gd name="T4" fmla="*/ 140 w 954"/>
                  <a:gd name="T5" fmla="*/ 126 h 148"/>
                  <a:gd name="T6" fmla="*/ 58 w 954"/>
                  <a:gd name="T7" fmla="*/ 108 h 148"/>
                  <a:gd name="T8" fmla="*/ 22 w 954"/>
                  <a:gd name="T9" fmla="*/ 96 h 148"/>
                  <a:gd name="T10" fmla="*/ 4 w 954"/>
                  <a:gd name="T11" fmla="*/ 82 h 148"/>
                  <a:gd name="T12" fmla="*/ 2 w 954"/>
                  <a:gd name="T13" fmla="*/ 74 h 148"/>
                  <a:gd name="T14" fmla="*/ 12 w 954"/>
                  <a:gd name="T15" fmla="*/ 58 h 148"/>
                  <a:gd name="T16" fmla="*/ 38 w 954"/>
                  <a:gd name="T17" fmla="*/ 44 h 148"/>
                  <a:gd name="T18" fmla="*/ 82 w 954"/>
                  <a:gd name="T19" fmla="*/ 32 h 148"/>
                  <a:gd name="T20" fmla="*/ 210 w 954"/>
                  <a:gd name="T21" fmla="*/ 12 h 148"/>
                  <a:gd name="T22" fmla="*/ 378 w 954"/>
                  <a:gd name="T23" fmla="*/ 2 h 148"/>
                  <a:gd name="T24" fmla="*/ 474 w 954"/>
                  <a:gd name="T25" fmla="*/ 0 h 148"/>
                  <a:gd name="T26" fmla="*/ 662 w 954"/>
                  <a:gd name="T27" fmla="*/ 6 h 148"/>
                  <a:gd name="T28" fmla="*/ 814 w 954"/>
                  <a:gd name="T29" fmla="*/ 22 h 148"/>
                  <a:gd name="T30" fmla="*/ 896 w 954"/>
                  <a:gd name="T31" fmla="*/ 38 h 148"/>
                  <a:gd name="T32" fmla="*/ 930 w 954"/>
                  <a:gd name="T33" fmla="*/ 52 h 148"/>
                  <a:gd name="T34" fmla="*/ 950 w 954"/>
                  <a:gd name="T35" fmla="*/ 66 h 148"/>
                  <a:gd name="T36" fmla="*/ 952 w 954"/>
                  <a:gd name="T37" fmla="*/ 74 h 148"/>
                  <a:gd name="T38" fmla="*/ 942 w 954"/>
                  <a:gd name="T39" fmla="*/ 88 h 148"/>
                  <a:gd name="T40" fmla="*/ 914 w 954"/>
                  <a:gd name="T41" fmla="*/ 102 h 148"/>
                  <a:gd name="T42" fmla="*/ 872 w 954"/>
                  <a:gd name="T43" fmla="*/ 114 h 148"/>
                  <a:gd name="T44" fmla="*/ 742 w 954"/>
                  <a:gd name="T45" fmla="*/ 134 h 148"/>
                  <a:gd name="T46" fmla="*/ 572 w 954"/>
                  <a:gd name="T47" fmla="*/ 146 h 148"/>
                  <a:gd name="T48" fmla="*/ 474 w 954"/>
                  <a:gd name="T49" fmla="*/ 0 h 148"/>
                  <a:gd name="T50" fmla="*/ 378 w 954"/>
                  <a:gd name="T51" fmla="*/ 2 h 148"/>
                  <a:gd name="T52" fmla="*/ 208 w 954"/>
                  <a:gd name="T53" fmla="*/ 12 h 148"/>
                  <a:gd name="T54" fmla="*/ 80 w 954"/>
                  <a:gd name="T55" fmla="*/ 32 h 148"/>
                  <a:gd name="T56" fmla="*/ 36 w 954"/>
                  <a:gd name="T57" fmla="*/ 44 h 148"/>
                  <a:gd name="T58" fmla="*/ 10 w 954"/>
                  <a:gd name="T59" fmla="*/ 58 h 148"/>
                  <a:gd name="T60" fmla="*/ 0 w 954"/>
                  <a:gd name="T61" fmla="*/ 74 h 148"/>
                  <a:gd name="T62" fmla="*/ 2 w 954"/>
                  <a:gd name="T63" fmla="*/ 82 h 148"/>
                  <a:gd name="T64" fmla="*/ 20 w 954"/>
                  <a:gd name="T65" fmla="*/ 96 h 148"/>
                  <a:gd name="T66" fmla="*/ 56 w 954"/>
                  <a:gd name="T67" fmla="*/ 108 h 148"/>
                  <a:gd name="T68" fmla="*/ 138 w 954"/>
                  <a:gd name="T69" fmla="*/ 126 h 148"/>
                  <a:gd name="T70" fmla="*/ 288 w 954"/>
                  <a:gd name="T71" fmla="*/ 142 h 148"/>
                  <a:gd name="T72" fmla="*/ 474 w 954"/>
                  <a:gd name="T73" fmla="*/ 148 h 148"/>
                  <a:gd name="T74" fmla="*/ 572 w 954"/>
                  <a:gd name="T75" fmla="*/ 146 h 148"/>
                  <a:gd name="T76" fmla="*/ 744 w 954"/>
                  <a:gd name="T77" fmla="*/ 134 h 148"/>
                  <a:gd name="T78" fmla="*/ 874 w 954"/>
                  <a:gd name="T79" fmla="*/ 114 h 148"/>
                  <a:gd name="T80" fmla="*/ 916 w 954"/>
                  <a:gd name="T81" fmla="*/ 102 h 148"/>
                  <a:gd name="T82" fmla="*/ 944 w 954"/>
                  <a:gd name="T83" fmla="*/ 88 h 148"/>
                  <a:gd name="T84" fmla="*/ 954 w 954"/>
                  <a:gd name="T85" fmla="*/ 74 h 148"/>
                  <a:gd name="T86" fmla="*/ 952 w 954"/>
                  <a:gd name="T87" fmla="*/ 66 h 148"/>
                  <a:gd name="T88" fmla="*/ 932 w 954"/>
                  <a:gd name="T89" fmla="*/ 52 h 148"/>
                  <a:gd name="T90" fmla="*/ 896 w 954"/>
                  <a:gd name="T91" fmla="*/ 38 h 148"/>
                  <a:gd name="T92" fmla="*/ 814 w 954"/>
                  <a:gd name="T93" fmla="*/ 22 h 148"/>
                  <a:gd name="T94" fmla="*/ 662 w 954"/>
                  <a:gd name="T95" fmla="*/ 6 h 148"/>
                  <a:gd name="T96" fmla="*/ 474 w 954"/>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148"/>
                    </a:moveTo>
                    <a:lnTo>
                      <a:pt x="474" y="148"/>
                    </a:lnTo>
                    <a:lnTo>
                      <a:pt x="378" y="146"/>
                    </a:lnTo>
                    <a:lnTo>
                      <a:pt x="290" y="142"/>
                    </a:lnTo>
                    <a:lnTo>
                      <a:pt x="210" y="134"/>
                    </a:lnTo>
                    <a:lnTo>
                      <a:pt x="140"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40" y="22"/>
                    </a:lnTo>
                    <a:lnTo>
                      <a:pt x="210" y="12"/>
                    </a:lnTo>
                    <a:lnTo>
                      <a:pt x="290" y="6"/>
                    </a:lnTo>
                    <a:lnTo>
                      <a:pt x="378" y="2"/>
                    </a:lnTo>
                    <a:lnTo>
                      <a:pt x="474" y="0"/>
                    </a:lnTo>
                    <a:lnTo>
                      <a:pt x="474" y="0"/>
                    </a:lnTo>
                    <a:lnTo>
                      <a:pt x="572" y="2"/>
                    </a:lnTo>
                    <a:lnTo>
                      <a:pt x="662" y="6"/>
                    </a:lnTo>
                    <a:lnTo>
                      <a:pt x="742" y="12"/>
                    </a:lnTo>
                    <a:lnTo>
                      <a:pt x="814" y="22"/>
                    </a:lnTo>
                    <a:lnTo>
                      <a:pt x="872" y="32"/>
                    </a:lnTo>
                    <a:lnTo>
                      <a:pt x="896" y="38"/>
                    </a:lnTo>
                    <a:lnTo>
                      <a:pt x="914" y="44"/>
                    </a:lnTo>
                    <a:lnTo>
                      <a:pt x="930" y="52"/>
                    </a:lnTo>
                    <a:lnTo>
                      <a:pt x="942" y="58"/>
                    </a:lnTo>
                    <a:lnTo>
                      <a:pt x="950" y="66"/>
                    </a:lnTo>
                    <a:lnTo>
                      <a:pt x="952" y="74"/>
                    </a:lnTo>
                    <a:lnTo>
                      <a:pt x="952" y="74"/>
                    </a:lnTo>
                    <a:lnTo>
                      <a:pt x="950" y="82"/>
                    </a:lnTo>
                    <a:lnTo>
                      <a:pt x="942" y="88"/>
                    </a:lnTo>
                    <a:lnTo>
                      <a:pt x="930" y="96"/>
                    </a:lnTo>
                    <a:lnTo>
                      <a:pt x="914" y="102"/>
                    </a:lnTo>
                    <a:lnTo>
                      <a:pt x="896" y="108"/>
                    </a:lnTo>
                    <a:lnTo>
                      <a:pt x="872" y="114"/>
                    </a:lnTo>
                    <a:lnTo>
                      <a:pt x="814" y="126"/>
                    </a:lnTo>
                    <a:lnTo>
                      <a:pt x="742" y="134"/>
                    </a:lnTo>
                    <a:lnTo>
                      <a:pt x="662" y="142"/>
                    </a:lnTo>
                    <a:lnTo>
                      <a:pt x="572" y="146"/>
                    </a:lnTo>
                    <a:lnTo>
                      <a:pt x="474" y="148"/>
                    </a:lnTo>
                    <a:close/>
                    <a:moveTo>
                      <a:pt x="474" y="0"/>
                    </a:moveTo>
                    <a:lnTo>
                      <a:pt x="474" y="0"/>
                    </a:lnTo>
                    <a:lnTo>
                      <a:pt x="378"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8" y="146"/>
                    </a:lnTo>
                    <a:lnTo>
                      <a:pt x="474" y="148"/>
                    </a:lnTo>
                    <a:lnTo>
                      <a:pt x="474" y="148"/>
                    </a:lnTo>
                    <a:lnTo>
                      <a:pt x="572" y="146"/>
                    </a:lnTo>
                    <a:lnTo>
                      <a:pt x="662" y="142"/>
                    </a:lnTo>
                    <a:lnTo>
                      <a:pt x="744" y="134"/>
                    </a:lnTo>
                    <a:lnTo>
                      <a:pt x="814" y="126"/>
                    </a:lnTo>
                    <a:lnTo>
                      <a:pt x="874" y="114"/>
                    </a:lnTo>
                    <a:lnTo>
                      <a:pt x="896" y="108"/>
                    </a:lnTo>
                    <a:lnTo>
                      <a:pt x="916" y="102"/>
                    </a:lnTo>
                    <a:lnTo>
                      <a:pt x="932" y="96"/>
                    </a:lnTo>
                    <a:lnTo>
                      <a:pt x="944" y="88"/>
                    </a:lnTo>
                    <a:lnTo>
                      <a:pt x="952" y="82"/>
                    </a:lnTo>
                    <a:lnTo>
                      <a:pt x="954" y="74"/>
                    </a:lnTo>
                    <a:lnTo>
                      <a:pt x="954" y="74"/>
                    </a:lnTo>
                    <a:lnTo>
                      <a:pt x="952" y="66"/>
                    </a:lnTo>
                    <a:lnTo>
                      <a:pt x="944" y="58"/>
                    </a:lnTo>
                    <a:lnTo>
                      <a:pt x="932" y="52"/>
                    </a:lnTo>
                    <a:lnTo>
                      <a:pt x="916" y="44"/>
                    </a:lnTo>
                    <a:lnTo>
                      <a:pt x="896" y="38"/>
                    </a:lnTo>
                    <a:lnTo>
                      <a:pt x="874" y="32"/>
                    </a:lnTo>
                    <a:lnTo>
                      <a:pt x="814" y="22"/>
                    </a:lnTo>
                    <a:lnTo>
                      <a:pt x="744" y="12"/>
                    </a:lnTo>
                    <a:lnTo>
                      <a:pt x="662" y="6"/>
                    </a:lnTo>
                    <a:lnTo>
                      <a:pt x="572" y="2"/>
                    </a:lnTo>
                    <a:lnTo>
                      <a:pt x="474" y="0"/>
                    </a:lnTo>
                    <a:close/>
                  </a:path>
                </a:pathLst>
              </a:custGeom>
              <a:solidFill>
                <a:srgbClr val="F7F6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9" name="Freeform 888"/>
              <p:cNvSpPr>
                <a:spLocks/>
              </p:cNvSpPr>
              <p:nvPr/>
            </p:nvSpPr>
            <p:spPr bwMode="auto">
              <a:xfrm>
                <a:off x="3259" y="3618"/>
                <a:ext cx="950" cy="148"/>
              </a:xfrm>
              <a:custGeom>
                <a:avLst/>
                <a:gdLst>
                  <a:gd name="T0" fmla="*/ 472 w 950"/>
                  <a:gd name="T1" fmla="*/ 148 h 148"/>
                  <a:gd name="T2" fmla="*/ 472 w 950"/>
                  <a:gd name="T3" fmla="*/ 148 h 148"/>
                  <a:gd name="T4" fmla="*/ 376 w 950"/>
                  <a:gd name="T5" fmla="*/ 146 h 148"/>
                  <a:gd name="T6" fmla="*/ 288 w 950"/>
                  <a:gd name="T7" fmla="*/ 142 h 148"/>
                  <a:gd name="T8" fmla="*/ 208 w 950"/>
                  <a:gd name="T9" fmla="*/ 134 h 148"/>
                  <a:gd name="T10" fmla="*/ 138 w 950"/>
                  <a:gd name="T11" fmla="*/ 126 h 148"/>
                  <a:gd name="T12" fmla="*/ 80 w 950"/>
                  <a:gd name="T13" fmla="*/ 114 h 148"/>
                  <a:gd name="T14" fmla="*/ 56 w 950"/>
                  <a:gd name="T15" fmla="*/ 108 h 148"/>
                  <a:gd name="T16" fmla="*/ 36 w 950"/>
                  <a:gd name="T17" fmla="*/ 102 h 148"/>
                  <a:gd name="T18" fmla="*/ 20 w 950"/>
                  <a:gd name="T19" fmla="*/ 96 h 148"/>
                  <a:gd name="T20" fmla="*/ 10 w 950"/>
                  <a:gd name="T21" fmla="*/ 88 h 148"/>
                  <a:gd name="T22" fmla="*/ 2 w 950"/>
                  <a:gd name="T23" fmla="*/ 82 h 148"/>
                  <a:gd name="T24" fmla="*/ 0 w 950"/>
                  <a:gd name="T25" fmla="*/ 74 h 148"/>
                  <a:gd name="T26" fmla="*/ 0 w 950"/>
                  <a:gd name="T27" fmla="*/ 74 h 148"/>
                  <a:gd name="T28" fmla="*/ 2 w 950"/>
                  <a:gd name="T29" fmla="*/ 66 h 148"/>
                  <a:gd name="T30" fmla="*/ 10 w 950"/>
                  <a:gd name="T31" fmla="*/ 58 h 148"/>
                  <a:gd name="T32" fmla="*/ 20 w 950"/>
                  <a:gd name="T33" fmla="*/ 52 h 148"/>
                  <a:gd name="T34" fmla="*/ 36 w 950"/>
                  <a:gd name="T35" fmla="*/ 44 h 148"/>
                  <a:gd name="T36" fmla="*/ 56 w 950"/>
                  <a:gd name="T37" fmla="*/ 38 h 148"/>
                  <a:gd name="T38" fmla="*/ 80 w 950"/>
                  <a:gd name="T39" fmla="*/ 32 h 148"/>
                  <a:gd name="T40" fmla="*/ 138 w 950"/>
                  <a:gd name="T41" fmla="*/ 22 h 148"/>
                  <a:gd name="T42" fmla="*/ 208 w 950"/>
                  <a:gd name="T43" fmla="*/ 12 h 148"/>
                  <a:gd name="T44" fmla="*/ 288 w 950"/>
                  <a:gd name="T45" fmla="*/ 6 h 148"/>
                  <a:gd name="T46" fmla="*/ 376 w 950"/>
                  <a:gd name="T47" fmla="*/ 2 h 148"/>
                  <a:gd name="T48" fmla="*/ 472 w 950"/>
                  <a:gd name="T49" fmla="*/ 0 h 148"/>
                  <a:gd name="T50" fmla="*/ 472 w 950"/>
                  <a:gd name="T51" fmla="*/ 0 h 148"/>
                  <a:gd name="T52" fmla="*/ 570 w 950"/>
                  <a:gd name="T53" fmla="*/ 2 h 148"/>
                  <a:gd name="T54" fmla="*/ 660 w 950"/>
                  <a:gd name="T55" fmla="*/ 6 h 148"/>
                  <a:gd name="T56" fmla="*/ 740 w 950"/>
                  <a:gd name="T57" fmla="*/ 12 h 148"/>
                  <a:gd name="T58" fmla="*/ 812 w 950"/>
                  <a:gd name="T59" fmla="*/ 22 h 148"/>
                  <a:gd name="T60" fmla="*/ 870 w 950"/>
                  <a:gd name="T61" fmla="*/ 32 h 148"/>
                  <a:gd name="T62" fmla="*/ 894 w 950"/>
                  <a:gd name="T63" fmla="*/ 38 h 148"/>
                  <a:gd name="T64" fmla="*/ 912 w 950"/>
                  <a:gd name="T65" fmla="*/ 44 h 148"/>
                  <a:gd name="T66" fmla="*/ 928 w 950"/>
                  <a:gd name="T67" fmla="*/ 52 h 148"/>
                  <a:gd name="T68" fmla="*/ 940 w 950"/>
                  <a:gd name="T69" fmla="*/ 58 h 148"/>
                  <a:gd name="T70" fmla="*/ 948 w 950"/>
                  <a:gd name="T71" fmla="*/ 66 h 148"/>
                  <a:gd name="T72" fmla="*/ 950 w 950"/>
                  <a:gd name="T73" fmla="*/ 74 h 148"/>
                  <a:gd name="T74" fmla="*/ 950 w 950"/>
                  <a:gd name="T75" fmla="*/ 74 h 148"/>
                  <a:gd name="T76" fmla="*/ 948 w 950"/>
                  <a:gd name="T77" fmla="*/ 82 h 148"/>
                  <a:gd name="T78" fmla="*/ 940 w 950"/>
                  <a:gd name="T79" fmla="*/ 88 h 148"/>
                  <a:gd name="T80" fmla="*/ 928 w 950"/>
                  <a:gd name="T81" fmla="*/ 96 h 148"/>
                  <a:gd name="T82" fmla="*/ 912 w 950"/>
                  <a:gd name="T83" fmla="*/ 102 h 148"/>
                  <a:gd name="T84" fmla="*/ 894 w 950"/>
                  <a:gd name="T85" fmla="*/ 108 h 148"/>
                  <a:gd name="T86" fmla="*/ 870 w 950"/>
                  <a:gd name="T87" fmla="*/ 114 h 148"/>
                  <a:gd name="T88" fmla="*/ 812 w 950"/>
                  <a:gd name="T89" fmla="*/ 126 h 148"/>
                  <a:gd name="T90" fmla="*/ 740 w 950"/>
                  <a:gd name="T91" fmla="*/ 134 h 148"/>
                  <a:gd name="T92" fmla="*/ 660 w 950"/>
                  <a:gd name="T93" fmla="*/ 142 h 148"/>
                  <a:gd name="T94" fmla="*/ 570 w 950"/>
                  <a:gd name="T95" fmla="*/ 146 h 148"/>
                  <a:gd name="T96" fmla="*/ 472 w 950"/>
                  <a:gd name="T97"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148"/>
                    </a:moveTo>
                    <a:lnTo>
                      <a:pt x="472" y="148"/>
                    </a:lnTo>
                    <a:lnTo>
                      <a:pt x="376" y="146"/>
                    </a:lnTo>
                    <a:lnTo>
                      <a:pt x="288" y="142"/>
                    </a:lnTo>
                    <a:lnTo>
                      <a:pt x="208" y="134"/>
                    </a:lnTo>
                    <a:lnTo>
                      <a:pt x="138" y="126"/>
                    </a:lnTo>
                    <a:lnTo>
                      <a:pt x="80" y="114"/>
                    </a:lnTo>
                    <a:lnTo>
                      <a:pt x="56" y="108"/>
                    </a:lnTo>
                    <a:lnTo>
                      <a:pt x="36" y="102"/>
                    </a:lnTo>
                    <a:lnTo>
                      <a:pt x="20" y="96"/>
                    </a:lnTo>
                    <a:lnTo>
                      <a:pt x="10" y="88"/>
                    </a:lnTo>
                    <a:lnTo>
                      <a:pt x="2" y="82"/>
                    </a:lnTo>
                    <a:lnTo>
                      <a:pt x="0" y="74"/>
                    </a:lnTo>
                    <a:lnTo>
                      <a:pt x="0" y="74"/>
                    </a:lnTo>
                    <a:lnTo>
                      <a:pt x="2" y="66"/>
                    </a:lnTo>
                    <a:lnTo>
                      <a:pt x="10" y="58"/>
                    </a:lnTo>
                    <a:lnTo>
                      <a:pt x="20" y="52"/>
                    </a:lnTo>
                    <a:lnTo>
                      <a:pt x="36" y="44"/>
                    </a:lnTo>
                    <a:lnTo>
                      <a:pt x="56" y="38"/>
                    </a:lnTo>
                    <a:lnTo>
                      <a:pt x="80" y="32"/>
                    </a:lnTo>
                    <a:lnTo>
                      <a:pt x="138" y="22"/>
                    </a:lnTo>
                    <a:lnTo>
                      <a:pt x="208" y="12"/>
                    </a:lnTo>
                    <a:lnTo>
                      <a:pt x="288" y="6"/>
                    </a:lnTo>
                    <a:lnTo>
                      <a:pt x="376" y="2"/>
                    </a:lnTo>
                    <a:lnTo>
                      <a:pt x="472" y="0"/>
                    </a:lnTo>
                    <a:lnTo>
                      <a:pt x="472" y="0"/>
                    </a:lnTo>
                    <a:lnTo>
                      <a:pt x="570" y="2"/>
                    </a:lnTo>
                    <a:lnTo>
                      <a:pt x="660" y="6"/>
                    </a:lnTo>
                    <a:lnTo>
                      <a:pt x="740" y="12"/>
                    </a:lnTo>
                    <a:lnTo>
                      <a:pt x="812" y="22"/>
                    </a:lnTo>
                    <a:lnTo>
                      <a:pt x="870" y="32"/>
                    </a:lnTo>
                    <a:lnTo>
                      <a:pt x="894" y="38"/>
                    </a:lnTo>
                    <a:lnTo>
                      <a:pt x="912" y="44"/>
                    </a:lnTo>
                    <a:lnTo>
                      <a:pt x="928" y="52"/>
                    </a:lnTo>
                    <a:lnTo>
                      <a:pt x="940" y="58"/>
                    </a:lnTo>
                    <a:lnTo>
                      <a:pt x="948" y="66"/>
                    </a:lnTo>
                    <a:lnTo>
                      <a:pt x="950" y="74"/>
                    </a:lnTo>
                    <a:lnTo>
                      <a:pt x="950" y="74"/>
                    </a:lnTo>
                    <a:lnTo>
                      <a:pt x="948" y="82"/>
                    </a:lnTo>
                    <a:lnTo>
                      <a:pt x="940" y="88"/>
                    </a:lnTo>
                    <a:lnTo>
                      <a:pt x="928" y="96"/>
                    </a:lnTo>
                    <a:lnTo>
                      <a:pt x="912" y="102"/>
                    </a:lnTo>
                    <a:lnTo>
                      <a:pt x="894" y="108"/>
                    </a:lnTo>
                    <a:lnTo>
                      <a:pt x="870" y="114"/>
                    </a:lnTo>
                    <a:lnTo>
                      <a:pt x="812" y="126"/>
                    </a:lnTo>
                    <a:lnTo>
                      <a:pt x="740" y="134"/>
                    </a:lnTo>
                    <a:lnTo>
                      <a:pt x="660" y="142"/>
                    </a:lnTo>
                    <a:lnTo>
                      <a:pt x="570" y="146"/>
                    </a:lnTo>
                    <a:lnTo>
                      <a:pt x="472" y="14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0" name="Freeform 889"/>
              <p:cNvSpPr>
                <a:spLocks/>
              </p:cNvSpPr>
              <p:nvPr/>
            </p:nvSpPr>
            <p:spPr bwMode="auto">
              <a:xfrm>
                <a:off x="3257" y="3618"/>
                <a:ext cx="954" cy="148"/>
              </a:xfrm>
              <a:custGeom>
                <a:avLst/>
                <a:gdLst>
                  <a:gd name="T0" fmla="*/ 474 w 954"/>
                  <a:gd name="T1" fmla="*/ 0 h 148"/>
                  <a:gd name="T2" fmla="*/ 474 w 954"/>
                  <a:gd name="T3" fmla="*/ 0 h 148"/>
                  <a:gd name="T4" fmla="*/ 378 w 954"/>
                  <a:gd name="T5" fmla="*/ 2 h 148"/>
                  <a:gd name="T6" fmla="*/ 288 w 954"/>
                  <a:gd name="T7" fmla="*/ 6 h 148"/>
                  <a:gd name="T8" fmla="*/ 208 w 954"/>
                  <a:gd name="T9" fmla="*/ 12 h 148"/>
                  <a:gd name="T10" fmla="*/ 138 w 954"/>
                  <a:gd name="T11" fmla="*/ 22 h 148"/>
                  <a:gd name="T12" fmla="*/ 80 w 954"/>
                  <a:gd name="T13" fmla="*/ 32 h 148"/>
                  <a:gd name="T14" fmla="*/ 56 w 954"/>
                  <a:gd name="T15" fmla="*/ 38 h 148"/>
                  <a:gd name="T16" fmla="*/ 36 w 954"/>
                  <a:gd name="T17" fmla="*/ 44 h 148"/>
                  <a:gd name="T18" fmla="*/ 20 w 954"/>
                  <a:gd name="T19" fmla="*/ 52 h 148"/>
                  <a:gd name="T20" fmla="*/ 10 w 954"/>
                  <a:gd name="T21" fmla="*/ 58 h 148"/>
                  <a:gd name="T22" fmla="*/ 2 w 954"/>
                  <a:gd name="T23" fmla="*/ 66 h 148"/>
                  <a:gd name="T24" fmla="*/ 0 w 954"/>
                  <a:gd name="T25" fmla="*/ 74 h 148"/>
                  <a:gd name="T26" fmla="*/ 0 w 954"/>
                  <a:gd name="T27" fmla="*/ 74 h 148"/>
                  <a:gd name="T28" fmla="*/ 2 w 954"/>
                  <a:gd name="T29" fmla="*/ 82 h 148"/>
                  <a:gd name="T30" fmla="*/ 10 w 954"/>
                  <a:gd name="T31" fmla="*/ 88 h 148"/>
                  <a:gd name="T32" fmla="*/ 20 w 954"/>
                  <a:gd name="T33" fmla="*/ 96 h 148"/>
                  <a:gd name="T34" fmla="*/ 36 w 954"/>
                  <a:gd name="T35" fmla="*/ 102 h 148"/>
                  <a:gd name="T36" fmla="*/ 56 w 954"/>
                  <a:gd name="T37" fmla="*/ 108 h 148"/>
                  <a:gd name="T38" fmla="*/ 80 w 954"/>
                  <a:gd name="T39" fmla="*/ 114 h 148"/>
                  <a:gd name="T40" fmla="*/ 138 w 954"/>
                  <a:gd name="T41" fmla="*/ 126 h 148"/>
                  <a:gd name="T42" fmla="*/ 208 w 954"/>
                  <a:gd name="T43" fmla="*/ 134 h 148"/>
                  <a:gd name="T44" fmla="*/ 288 w 954"/>
                  <a:gd name="T45" fmla="*/ 142 h 148"/>
                  <a:gd name="T46" fmla="*/ 378 w 954"/>
                  <a:gd name="T47" fmla="*/ 146 h 148"/>
                  <a:gd name="T48" fmla="*/ 474 w 954"/>
                  <a:gd name="T49" fmla="*/ 148 h 148"/>
                  <a:gd name="T50" fmla="*/ 474 w 954"/>
                  <a:gd name="T51" fmla="*/ 148 h 148"/>
                  <a:gd name="T52" fmla="*/ 572 w 954"/>
                  <a:gd name="T53" fmla="*/ 146 h 148"/>
                  <a:gd name="T54" fmla="*/ 662 w 954"/>
                  <a:gd name="T55" fmla="*/ 142 h 148"/>
                  <a:gd name="T56" fmla="*/ 744 w 954"/>
                  <a:gd name="T57" fmla="*/ 134 h 148"/>
                  <a:gd name="T58" fmla="*/ 814 w 954"/>
                  <a:gd name="T59" fmla="*/ 126 h 148"/>
                  <a:gd name="T60" fmla="*/ 874 w 954"/>
                  <a:gd name="T61" fmla="*/ 114 h 148"/>
                  <a:gd name="T62" fmla="*/ 896 w 954"/>
                  <a:gd name="T63" fmla="*/ 108 h 148"/>
                  <a:gd name="T64" fmla="*/ 916 w 954"/>
                  <a:gd name="T65" fmla="*/ 102 h 148"/>
                  <a:gd name="T66" fmla="*/ 932 w 954"/>
                  <a:gd name="T67" fmla="*/ 96 h 148"/>
                  <a:gd name="T68" fmla="*/ 944 w 954"/>
                  <a:gd name="T69" fmla="*/ 88 h 148"/>
                  <a:gd name="T70" fmla="*/ 952 w 954"/>
                  <a:gd name="T71" fmla="*/ 82 h 148"/>
                  <a:gd name="T72" fmla="*/ 954 w 954"/>
                  <a:gd name="T73" fmla="*/ 74 h 148"/>
                  <a:gd name="T74" fmla="*/ 954 w 954"/>
                  <a:gd name="T75" fmla="*/ 74 h 148"/>
                  <a:gd name="T76" fmla="*/ 952 w 954"/>
                  <a:gd name="T77" fmla="*/ 66 h 148"/>
                  <a:gd name="T78" fmla="*/ 944 w 954"/>
                  <a:gd name="T79" fmla="*/ 58 h 148"/>
                  <a:gd name="T80" fmla="*/ 932 w 954"/>
                  <a:gd name="T81" fmla="*/ 52 h 148"/>
                  <a:gd name="T82" fmla="*/ 916 w 954"/>
                  <a:gd name="T83" fmla="*/ 44 h 148"/>
                  <a:gd name="T84" fmla="*/ 896 w 954"/>
                  <a:gd name="T85" fmla="*/ 38 h 148"/>
                  <a:gd name="T86" fmla="*/ 874 w 954"/>
                  <a:gd name="T87" fmla="*/ 32 h 148"/>
                  <a:gd name="T88" fmla="*/ 814 w 954"/>
                  <a:gd name="T89" fmla="*/ 22 h 148"/>
                  <a:gd name="T90" fmla="*/ 744 w 954"/>
                  <a:gd name="T91" fmla="*/ 12 h 148"/>
                  <a:gd name="T92" fmla="*/ 662 w 954"/>
                  <a:gd name="T93" fmla="*/ 6 h 148"/>
                  <a:gd name="T94" fmla="*/ 572 w 954"/>
                  <a:gd name="T95" fmla="*/ 2 h 148"/>
                  <a:gd name="T96" fmla="*/ 474 w 954"/>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48">
                    <a:moveTo>
                      <a:pt x="474" y="0"/>
                    </a:moveTo>
                    <a:lnTo>
                      <a:pt x="474" y="0"/>
                    </a:lnTo>
                    <a:lnTo>
                      <a:pt x="378"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8" y="146"/>
                    </a:lnTo>
                    <a:lnTo>
                      <a:pt x="474" y="148"/>
                    </a:lnTo>
                    <a:lnTo>
                      <a:pt x="474" y="148"/>
                    </a:lnTo>
                    <a:lnTo>
                      <a:pt x="572" y="146"/>
                    </a:lnTo>
                    <a:lnTo>
                      <a:pt x="662" y="142"/>
                    </a:lnTo>
                    <a:lnTo>
                      <a:pt x="744" y="134"/>
                    </a:lnTo>
                    <a:lnTo>
                      <a:pt x="814" y="126"/>
                    </a:lnTo>
                    <a:lnTo>
                      <a:pt x="874" y="114"/>
                    </a:lnTo>
                    <a:lnTo>
                      <a:pt x="896" y="108"/>
                    </a:lnTo>
                    <a:lnTo>
                      <a:pt x="916" y="102"/>
                    </a:lnTo>
                    <a:lnTo>
                      <a:pt x="932" y="96"/>
                    </a:lnTo>
                    <a:lnTo>
                      <a:pt x="944" y="88"/>
                    </a:lnTo>
                    <a:lnTo>
                      <a:pt x="952" y="82"/>
                    </a:lnTo>
                    <a:lnTo>
                      <a:pt x="954" y="74"/>
                    </a:lnTo>
                    <a:lnTo>
                      <a:pt x="954" y="74"/>
                    </a:lnTo>
                    <a:lnTo>
                      <a:pt x="952" y="66"/>
                    </a:lnTo>
                    <a:lnTo>
                      <a:pt x="944" y="58"/>
                    </a:lnTo>
                    <a:lnTo>
                      <a:pt x="932" y="52"/>
                    </a:lnTo>
                    <a:lnTo>
                      <a:pt x="916" y="44"/>
                    </a:lnTo>
                    <a:lnTo>
                      <a:pt x="896" y="38"/>
                    </a:lnTo>
                    <a:lnTo>
                      <a:pt x="874" y="32"/>
                    </a:lnTo>
                    <a:lnTo>
                      <a:pt x="814" y="22"/>
                    </a:lnTo>
                    <a:lnTo>
                      <a:pt x="744" y="12"/>
                    </a:lnTo>
                    <a:lnTo>
                      <a:pt x="662" y="6"/>
                    </a:lnTo>
                    <a:lnTo>
                      <a:pt x="572" y="2"/>
                    </a:lnTo>
                    <a:lnTo>
                      <a:pt x="4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1" name="Freeform 890"/>
              <p:cNvSpPr>
                <a:spLocks noEditPoints="1"/>
              </p:cNvSpPr>
              <p:nvPr/>
            </p:nvSpPr>
            <p:spPr bwMode="auto">
              <a:xfrm>
                <a:off x="3259" y="3618"/>
                <a:ext cx="950" cy="148"/>
              </a:xfrm>
              <a:custGeom>
                <a:avLst/>
                <a:gdLst>
                  <a:gd name="T0" fmla="*/ 472 w 950"/>
                  <a:gd name="T1" fmla="*/ 148 h 148"/>
                  <a:gd name="T2" fmla="*/ 288 w 950"/>
                  <a:gd name="T3" fmla="*/ 142 h 148"/>
                  <a:gd name="T4" fmla="*/ 138 w 950"/>
                  <a:gd name="T5" fmla="*/ 126 h 148"/>
                  <a:gd name="T6" fmla="*/ 58 w 950"/>
                  <a:gd name="T7" fmla="*/ 108 h 148"/>
                  <a:gd name="T8" fmla="*/ 22 w 950"/>
                  <a:gd name="T9" fmla="*/ 96 h 148"/>
                  <a:gd name="T10" fmla="*/ 4 w 950"/>
                  <a:gd name="T11" fmla="*/ 82 h 148"/>
                  <a:gd name="T12" fmla="*/ 2 w 950"/>
                  <a:gd name="T13" fmla="*/ 74 h 148"/>
                  <a:gd name="T14" fmla="*/ 12 w 950"/>
                  <a:gd name="T15" fmla="*/ 58 h 148"/>
                  <a:gd name="T16" fmla="*/ 38 w 950"/>
                  <a:gd name="T17" fmla="*/ 44 h 148"/>
                  <a:gd name="T18" fmla="*/ 82 w 950"/>
                  <a:gd name="T19" fmla="*/ 32 h 148"/>
                  <a:gd name="T20" fmla="*/ 208 w 950"/>
                  <a:gd name="T21" fmla="*/ 14 h 148"/>
                  <a:gd name="T22" fmla="*/ 378 w 950"/>
                  <a:gd name="T23" fmla="*/ 2 h 148"/>
                  <a:gd name="T24" fmla="*/ 472 w 950"/>
                  <a:gd name="T25" fmla="*/ 2 h 148"/>
                  <a:gd name="T26" fmla="*/ 658 w 950"/>
                  <a:gd name="T27" fmla="*/ 6 h 148"/>
                  <a:gd name="T28" fmla="*/ 810 w 950"/>
                  <a:gd name="T29" fmla="*/ 22 h 148"/>
                  <a:gd name="T30" fmla="*/ 892 w 950"/>
                  <a:gd name="T31" fmla="*/ 38 h 148"/>
                  <a:gd name="T32" fmla="*/ 926 w 950"/>
                  <a:gd name="T33" fmla="*/ 52 h 148"/>
                  <a:gd name="T34" fmla="*/ 946 w 950"/>
                  <a:gd name="T35" fmla="*/ 66 h 148"/>
                  <a:gd name="T36" fmla="*/ 948 w 950"/>
                  <a:gd name="T37" fmla="*/ 74 h 148"/>
                  <a:gd name="T38" fmla="*/ 938 w 950"/>
                  <a:gd name="T39" fmla="*/ 88 h 148"/>
                  <a:gd name="T40" fmla="*/ 912 w 950"/>
                  <a:gd name="T41" fmla="*/ 102 h 148"/>
                  <a:gd name="T42" fmla="*/ 868 w 950"/>
                  <a:gd name="T43" fmla="*/ 114 h 148"/>
                  <a:gd name="T44" fmla="*/ 740 w 950"/>
                  <a:gd name="T45" fmla="*/ 134 h 148"/>
                  <a:gd name="T46" fmla="*/ 570 w 950"/>
                  <a:gd name="T47" fmla="*/ 146 h 148"/>
                  <a:gd name="T48" fmla="*/ 472 w 950"/>
                  <a:gd name="T49" fmla="*/ 0 h 148"/>
                  <a:gd name="T50" fmla="*/ 376 w 950"/>
                  <a:gd name="T51" fmla="*/ 2 h 148"/>
                  <a:gd name="T52" fmla="*/ 208 w 950"/>
                  <a:gd name="T53" fmla="*/ 12 h 148"/>
                  <a:gd name="T54" fmla="*/ 80 w 950"/>
                  <a:gd name="T55" fmla="*/ 32 h 148"/>
                  <a:gd name="T56" fmla="*/ 36 w 950"/>
                  <a:gd name="T57" fmla="*/ 44 h 148"/>
                  <a:gd name="T58" fmla="*/ 10 w 950"/>
                  <a:gd name="T59" fmla="*/ 58 h 148"/>
                  <a:gd name="T60" fmla="*/ 0 w 950"/>
                  <a:gd name="T61" fmla="*/ 74 h 148"/>
                  <a:gd name="T62" fmla="*/ 2 w 950"/>
                  <a:gd name="T63" fmla="*/ 82 h 148"/>
                  <a:gd name="T64" fmla="*/ 20 w 950"/>
                  <a:gd name="T65" fmla="*/ 96 h 148"/>
                  <a:gd name="T66" fmla="*/ 56 w 950"/>
                  <a:gd name="T67" fmla="*/ 108 h 148"/>
                  <a:gd name="T68" fmla="*/ 138 w 950"/>
                  <a:gd name="T69" fmla="*/ 126 h 148"/>
                  <a:gd name="T70" fmla="*/ 288 w 950"/>
                  <a:gd name="T71" fmla="*/ 142 h 148"/>
                  <a:gd name="T72" fmla="*/ 472 w 950"/>
                  <a:gd name="T73" fmla="*/ 148 h 148"/>
                  <a:gd name="T74" fmla="*/ 570 w 950"/>
                  <a:gd name="T75" fmla="*/ 146 h 148"/>
                  <a:gd name="T76" fmla="*/ 740 w 950"/>
                  <a:gd name="T77" fmla="*/ 134 h 148"/>
                  <a:gd name="T78" fmla="*/ 870 w 950"/>
                  <a:gd name="T79" fmla="*/ 114 h 148"/>
                  <a:gd name="T80" fmla="*/ 912 w 950"/>
                  <a:gd name="T81" fmla="*/ 102 h 148"/>
                  <a:gd name="T82" fmla="*/ 940 w 950"/>
                  <a:gd name="T83" fmla="*/ 88 h 148"/>
                  <a:gd name="T84" fmla="*/ 950 w 950"/>
                  <a:gd name="T85" fmla="*/ 74 h 148"/>
                  <a:gd name="T86" fmla="*/ 948 w 950"/>
                  <a:gd name="T87" fmla="*/ 66 h 148"/>
                  <a:gd name="T88" fmla="*/ 928 w 950"/>
                  <a:gd name="T89" fmla="*/ 52 h 148"/>
                  <a:gd name="T90" fmla="*/ 894 w 950"/>
                  <a:gd name="T91" fmla="*/ 38 h 148"/>
                  <a:gd name="T92" fmla="*/ 812 w 950"/>
                  <a:gd name="T93" fmla="*/ 22 h 148"/>
                  <a:gd name="T94" fmla="*/ 660 w 950"/>
                  <a:gd name="T95" fmla="*/ 6 h 148"/>
                  <a:gd name="T96" fmla="*/ 472 w 950"/>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148"/>
                    </a:moveTo>
                    <a:lnTo>
                      <a:pt x="472" y="148"/>
                    </a:lnTo>
                    <a:lnTo>
                      <a:pt x="378" y="146"/>
                    </a:lnTo>
                    <a:lnTo>
                      <a:pt x="288" y="142"/>
                    </a:lnTo>
                    <a:lnTo>
                      <a:pt x="208" y="134"/>
                    </a:lnTo>
                    <a:lnTo>
                      <a:pt x="138" y="126"/>
                    </a:lnTo>
                    <a:lnTo>
                      <a:pt x="82" y="114"/>
                    </a:lnTo>
                    <a:lnTo>
                      <a:pt x="58" y="108"/>
                    </a:lnTo>
                    <a:lnTo>
                      <a:pt x="38" y="102"/>
                    </a:lnTo>
                    <a:lnTo>
                      <a:pt x="22" y="96"/>
                    </a:lnTo>
                    <a:lnTo>
                      <a:pt x="12" y="88"/>
                    </a:lnTo>
                    <a:lnTo>
                      <a:pt x="4" y="82"/>
                    </a:lnTo>
                    <a:lnTo>
                      <a:pt x="2" y="74"/>
                    </a:lnTo>
                    <a:lnTo>
                      <a:pt x="2" y="74"/>
                    </a:lnTo>
                    <a:lnTo>
                      <a:pt x="4" y="66"/>
                    </a:lnTo>
                    <a:lnTo>
                      <a:pt x="12" y="58"/>
                    </a:lnTo>
                    <a:lnTo>
                      <a:pt x="22" y="52"/>
                    </a:lnTo>
                    <a:lnTo>
                      <a:pt x="38" y="44"/>
                    </a:lnTo>
                    <a:lnTo>
                      <a:pt x="58" y="38"/>
                    </a:lnTo>
                    <a:lnTo>
                      <a:pt x="82" y="32"/>
                    </a:lnTo>
                    <a:lnTo>
                      <a:pt x="138" y="22"/>
                    </a:lnTo>
                    <a:lnTo>
                      <a:pt x="208" y="14"/>
                    </a:lnTo>
                    <a:lnTo>
                      <a:pt x="288" y="6"/>
                    </a:lnTo>
                    <a:lnTo>
                      <a:pt x="378" y="2"/>
                    </a:lnTo>
                    <a:lnTo>
                      <a:pt x="472" y="2"/>
                    </a:lnTo>
                    <a:lnTo>
                      <a:pt x="472" y="2"/>
                    </a:lnTo>
                    <a:lnTo>
                      <a:pt x="570" y="2"/>
                    </a:lnTo>
                    <a:lnTo>
                      <a:pt x="658" y="6"/>
                    </a:lnTo>
                    <a:lnTo>
                      <a:pt x="740" y="14"/>
                    </a:lnTo>
                    <a:lnTo>
                      <a:pt x="810" y="22"/>
                    </a:lnTo>
                    <a:lnTo>
                      <a:pt x="868" y="32"/>
                    </a:lnTo>
                    <a:lnTo>
                      <a:pt x="892" y="38"/>
                    </a:lnTo>
                    <a:lnTo>
                      <a:pt x="912" y="44"/>
                    </a:lnTo>
                    <a:lnTo>
                      <a:pt x="926" y="52"/>
                    </a:lnTo>
                    <a:lnTo>
                      <a:pt x="938" y="58"/>
                    </a:lnTo>
                    <a:lnTo>
                      <a:pt x="946" y="66"/>
                    </a:lnTo>
                    <a:lnTo>
                      <a:pt x="948" y="74"/>
                    </a:lnTo>
                    <a:lnTo>
                      <a:pt x="948" y="74"/>
                    </a:lnTo>
                    <a:lnTo>
                      <a:pt x="946" y="82"/>
                    </a:lnTo>
                    <a:lnTo>
                      <a:pt x="938" y="88"/>
                    </a:lnTo>
                    <a:lnTo>
                      <a:pt x="926" y="96"/>
                    </a:lnTo>
                    <a:lnTo>
                      <a:pt x="912" y="102"/>
                    </a:lnTo>
                    <a:lnTo>
                      <a:pt x="892" y="108"/>
                    </a:lnTo>
                    <a:lnTo>
                      <a:pt x="868" y="114"/>
                    </a:lnTo>
                    <a:lnTo>
                      <a:pt x="810" y="126"/>
                    </a:lnTo>
                    <a:lnTo>
                      <a:pt x="740" y="134"/>
                    </a:lnTo>
                    <a:lnTo>
                      <a:pt x="658" y="142"/>
                    </a:lnTo>
                    <a:lnTo>
                      <a:pt x="570" y="146"/>
                    </a:lnTo>
                    <a:lnTo>
                      <a:pt x="472" y="148"/>
                    </a:lnTo>
                    <a:close/>
                    <a:moveTo>
                      <a:pt x="472" y="0"/>
                    </a:moveTo>
                    <a:lnTo>
                      <a:pt x="472" y="0"/>
                    </a:lnTo>
                    <a:lnTo>
                      <a:pt x="376"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6" y="146"/>
                    </a:lnTo>
                    <a:lnTo>
                      <a:pt x="472" y="148"/>
                    </a:lnTo>
                    <a:lnTo>
                      <a:pt x="472" y="148"/>
                    </a:lnTo>
                    <a:lnTo>
                      <a:pt x="570" y="146"/>
                    </a:lnTo>
                    <a:lnTo>
                      <a:pt x="660" y="142"/>
                    </a:lnTo>
                    <a:lnTo>
                      <a:pt x="740" y="134"/>
                    </a:lnTo>
                    <a:lnTo>
                      <a:pt x="812" y="126"/>
                    </a:lnTo>
                    <a:lnTo>
                      <a:pt x="870" y="114"/>
                    </a:lnTo>
                    <a:lnTo>
                      <a:pt x="894" y="108"/>
                    </a:lnTo>
                    <a:lnTo>
                      <a:pt x="912" y="102"/>
                    </a:lnTo>
                    <a:lnTo>
                      <a:pt x="928" y="96"/>
                    </a:lnTo>
                    <a:lnTo>
                      <a:pt x="940" y="88"/>
                    </a:lnTo>
                    <a:lnTo>
                      <a:pt x="948" y="82"/>
                    </a:lnTo>
                    <a:lnTo>
                      <a:pt x="950" y="74"/>
                    </a:lnTo>
                    <a:lnTo>
                      <a:pt x="950" y="74"/>
                    </a:lnTo>
                    <a:lnTo>
                      <a:pt x="948" y="66"/>
                    </a:lnTo>
                    <a:lnTo>
                      <a:pt x="940" y="58"/>
                    </a:lnTo>
                    <a:lnTo>
                      <a:pt x="928" y="52"/>
                    </a:lnTo>
                    <a:lnTo>
                      <a:pt x="912" y="44"/>
                    </a:lnTo>
                    <a:lnTo>
                      <a:pt x="894" y="38"/>
                    </a:lnTo>
                    <a:lnTo>
                      <a:pt x="870" y="32"/>
                    </a:lnTo>
                    <a:lnTo>
                      <a:pt x="812" y="22"/>
                    </a:lnTo>
                    <a:lnTo>
                      <a:pt x="740" y="12"/>
                    </a:lnTo>
                    <a:lnTo>
                      <a:pt x="660" y="6"/>
                    </a:lnTo>
                    <a:lnTo>
                      <a:pt x="570" y="2"/>
                    </a:lnTo>
                    <a:lnTo>
                      <a:pt x="472"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2" name="Freeform 891"/>
              <p:cNvSpPr>
                <a:spLocks/>
              </p:cNvSpPr>
              <p:nvPr/>
            </p:nvSpPr>
            <p:spPr bwMode="auto">
              <a:xfrm>
                <a:off x="3261" y="3620"/>
                <a:ext cx="946" cy="146"/>
              </a:xfrm>
              <a:custGeom>
                <a:avLst/>
                <a:gdLst>
                  <a:gd name="T0" fmla="*/ 470 w 946"/>
                  <a:gd name="T1" fmla="*/ 146 h 146"/>
                  <a:gd name="T2" fmla="*/ 470 w 946"/>
                  <a:gd name="T3" fmla="*/ 146 h 146"/>
                  <a:gd name="T4" fmla="*/ 376 w 946"/>
                  <a:gd name="T5" fmla="*/ 144 h 146"/>
                  <a:gd name="T6" fmla="*/ 286 w 946"/>
                  <a:gd name="T7" fmla="*/ 140 h 146"/>
                  <a:gd name="T8" fmla="*/ 206 w 946"/>
                  <a:gd name="T9" fmla="*/ 132 h 146"/>
                  <a:gd name="T10" fmla="*/ 136 w 946"/>
                  <a:gd name="T11" fmla="*/ 124 h 146"/>
                  <a:gd name="T12" fmla="*/ 80 w 946"/>
                  <a:gd name="T13" fmla="*/ 112 h 146"/>
                  <a:gd name="T14" fmla="*/ 56 w 946"/>
                  <a:gd name="T15" fmla="*/ 106 h 146"/>
                  <a:gd name="T16" fmla="*/ 36 w 946"/>
                  <a:gd name="T17" fmla="*/ 100 h 146"/>
                  <a:gd name="T18" fmla="*/ 20 w 946"/>
                  <a:gd name="T19" fmla="*/ 94 h 146"/>
                  <a:gd name="T20" fmla="*/ 10 w 946"/>
                  <a:gd name="T21" fmla="*/ 86 h 146"/>
                  <a:gd name="T22" fmla="*/ 2 w 946"/>
                  <a:gd name="T23" fmla="*/ 80 h 146"/>
                  <a:gd name="T24" fmla="*/ 0 w 946"/>
                  <a:gd name="T25" fmla="*/ 72 h 146"/>
                  <a:gd name="T26" fmla="*/ 0 w 946"/>
                  <a:gd name="T27" fmla="*/ 72 h 146"/>
                  <a:gd name="T28" fmla="*/ 2 w 946"/>
                  <a:gd name="T29" fmla="*/ 64 h 146"/>
                  <a:gd name="T30" fmla="*/ 10 w 946"/>
                  <a:gd name="T31" fmla="*/ 56 h 146"/>
                  <a:gd name="T32" fmla="*/ 20 w 946"/>
                  <a:gd name="T33" fmla="*/ 50 h 146"/>
                  <a:gd name="T34" fmla="*/ 36 w 946"/>
                  <a:gd name="T35" fmla="*/ 42 h 146"/>
                  <a:gd name="T36" fmla="*/ 56 w 946"/>
                  <a:gd name="T37" fmla="*/ 36 h 146"/>
                  <a:gd name="T38" fmla="*/ 80 w 946"/>
                  <a:gd name="T39" fmla="*/ 30 h 146"/>
                  <a:gd name="T40" fmla="*/ 136 w 946"/>
                  <a:gd name="T41" fmla="*/ 20 h 146"/>
                  <a:gd name="T42" fmla="*/ 206 w 946"/>
                  <a:gd name="T43" fmla="*/ 12 h 146"/>
                  <a:gd name="T44" fmla="*/ 286 w 946"/>
                  <a:gd name="T45" fmla="*/ 4 h 146"/>
                  <a:gd name="T46" fmla="*/ 376 w 946"/>
                  <a:gd name="T47" fmla="*/ 0 h 146"/>
                  <a:gd name="T48" fmla="*/ 470 w 946"/>
                  <a:gd name="T49" fmla="*/ 0 h 146"/>
                  <a:gd name="T50" fmla="*/ 470 w 946"/>
                  <a:gd name="T51" fmla="*/ 0 h 146"/>
                  <a:gd name="T52" fmla="*/ 568 w 946"/>
                  <a:gd name="T53" fmla="*/ 0 h 146"/>
                  <a:gd name="T54" fmla="*/ 656 w 946"/>
                  <a:gd name="T55" fmla="*/ 4 h 146"/>
                  <a:gd name="T56" fmla="*/ 738 w 946"/>
                  <a:gd name="T57" fmla="*/ 12 h 146"/>
                  <a:gd name="T58" fmla="*/ 808 w 946"/>
                  <a:gd name="T59" fmla="*/ 20 h 146"/>
                  <a:gd name="T60" fmla="*/ 866 w 946"/>
                  <a:gd name="T61" fmla="*/ 30 h 146"/>
                  <a:gd name="T62" fmla="*/ 890 w 946"/>
                  <a:gd name="T63" fmla="*/ 36 h 146"/>
                  <a:gd name="T64" fmla="*/ 910 w 946"/>
                  <a:gd name="T65" fmla="*/ 42 h 146"/>
                  <a:gd name="T66" fmla="*/ 924 w 946"/>
                  <a:gd name="T67" fmla="*/ 50 h 146"/>
                  <a:gd name="T68" fmla="*/ 936 w 946"/>
                  <a:gd name="T69" fmla="*/ 56 h 146"/>
                  <a:gd name="T70" fmla="*/ 944 w 946"/>
                  <a:gd name="T71" fmla="*/ 64 h 146"/>
                  <a:gd name="T72" fmla="*/ 946 w 946"/>
                  <a:gd name="T73" fmla="*/ 72 h 146"/>
                  <a:gd name="T74" fmla="*/ 946 w 946"/>
                  <a:gd name="T75" fmla="*/ 72 h 146"/>
                  <a:gd name="T76" fmla="*/ 944 w 946"/>
                  <a:gd name="T77" fmla="*/ 80 h 146"/>
                  <a:gd name="T78" fmla="*/ 936 w 946"/>
                  <a:gd name="T79" fmla="*/ 86 h 146"/>
                  <a:gd name="T80" fmla="*/ 924 w 946"/>
                  <a:gd name="T81" fmla="*/ 94 h 146"/>
                  <a:gd name="T82" fmla="*/ 910 w 946"/>
                  <a:gd name="T83" fmla="*/ 100 h 146"/>
                  <a:gd name="T84" fmla="*/ 890 w 946"/>
                  <a:gd name="T85" fmla="*/ 106 h 146"/>
                  <a:gd name="T86" fmla="*/ 866 w 946"/>
                  <a:gd name="T87" fmla="*/ 112 h 146"/>
                  <a:gd name="T88" fmla="*/ 808 w 946"/>
                  <a:gd name="T89" fmla="*/ 124 h 146"/>
                  <a:gd name="T90" fmla="*/ 738 w 946"/>
                  <a:gd name="T91" fmla="*/ 132 h 146"/>
                  <a:gd name="T92" fmla="*/ 656 w 946"/>
                  <a:gd name="T93" fmla="*/ 140 h 146"/>
                  <a:gd name="T94" fmla="*/ 568 w 946"/>
                  <a:gd name="T95" fmla="*/ 144 h 146"/>
                  <a:gd name="T96" fmla="*/ 470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146"/>
                    </a:moveTo>
                    <a:lnTo>
                      <a:pt x="470" y="146"/>
                    </a:lnTo>
                    <a:lnTo>
                      <a:pt x="376" y="144"/>
                    </a:lnTo>
                    <a:lnTo>
                      <a:pt x="286" y="140"/>
                    </a:lnTo>
                    <a:lnTo>
                      <a:pt x="206" y="132"/>
                    </a:lnTo>
                    <a:lnTo>
                      <a:pt x="136" y="124"/>
                    </a:lnTo>
                    <a:lnTo>
                      <a:pt x="80" y="112"/>
                    </a:lnTo>
                    <a:lnTo>
                      <a:pt x="56" y="106"/>
                    </a:lnTo>
                    <a:lnTo>
                      <a:pt x="36" y="100"/>
                    </a:lnTo>
                    <a:lnTo>
                      <a:pt x="20" y="94"/>
                    </a:lnTo>
                    <a:lnTo>
                      <a:pt x="10" y="86"/>
                    </a:lnTo>
                    <a:lnTo>
                      <a:pt x="2" y="80"/>
                    </a:lnTo>
                    <a:lnTo>
                      <a:pt x="0" y="72"/>
                    </a:lnTo>
                    <a:lnTo>
                      <a:pt x="0" y="72"/>
                    </a:lnTo>
                    <a:lnTo>
                      <a:pt x="2" y="64"/>
                    </a:lnTo>
                    <a:lnTo>
                      <a:pt x="10" y="56"/>
                    </a:lnTo>
                    <a:lnTo>
                      <a:pt x="20" y="50"/>
                    </a:lnTo>
                    <a:lnTo>
                      <a:pt x="36" y="42"/>
                    </a:lnTo>
                    <a:lnTo>
                      <a:pt x="56" y="36"/>
                    </a:lnTo>
                    <a:lnTo>
                      <a:pt x="80" y="30"/>
                    </a:lnTo>
                    <a:lnTo>
                      <a:pt x="136" y="20"/>
                    </a:lnTo>
                    <a:lnTo>
                      <a:pt x="206" y="12"/>
                    </a:lnTo>
                    <a:lnTo>
                      <a:pt x="286" y="4"/>
                    </a:lnTo>
                    <a:lnTo>
                      <a:pt x="376" y="0"/>
                    </a:lnTo>
                    <a:lnTo>
                      <a:pt x="470" y="0"/>
                    </a:lnTo>
                    <a:lnTo>
                      <a:pt x="470" y="0"/>
                    </a:lnTo>
                    <a:lnTo>
                      <a:pt x="568" y="0"/>
                    </a:lnTo>
                    <a:lnTo>
                      <a:pt x="656" y="4"/>
                    </a:lnTo>
                    <a:lnTo>
                      <a:pt x="738" y="12"/>
                    </a:lnTo>
                    <a:lnTo>
                      <a:pt x="808" y="20"/>
                    </a:lnTo>
                    <a:lnTo>
                      <a:pt x="866" y="30"/>
                    </a:lnTo>
                    <a:lnTo>
                      <a:pt x="890" y="36"/>
                    </a:lnTo>
                    <a:lnTo>
                      <a:pt x="910" y="42"/>
                    </a:lnTo>
                    <a:lnTo>
                      <a:pt x="924" y="50"/>
                    </a:lnTo>
                    <a:lnTo>
                      <a:pt x="936" y="56"/>
                    </a:lnTo>
                    <a:lnTo>
                      <a:pt x="944" y="64"/>
                    </a:lnTo>
                    <a:lnTo>
                      <a:pt x="946" y="72"/>
                    </a:lnTo>
                    <a:lnTo>
                      <a:pt x="946" y="72"/>
                    </a:lnTo>
                    <a:lnTo>
                      <a:pt x="944" y="80"/>
                    </a:lnTo>
                    <a:lnTo>
                      <a:pt x="936" y="86"/>
                    </a:lnTo>
                    <a:lnTo>
                      <a:pt x="924" y="94"/>
                    </a:lnTo>
                    <a:lnTo>
                      <a:pt x="910" y="100"/>
                    </a:lnTo>
                    <a:lnTo>
                      <a:pt x="890" y="106"/>
                    </a:lnTo>
                    <a:lnTo>
                      <a:pt x="866" y="112"/>
                    </a:lnTo>
                    <a:lnTo>
                      <a:pt x="808" y="124"/>
                    </a:lnTo>
                    <a:lnTo>
                      <a:pt x="738" y="132"/>
                    </a:lnTo>
                    <a:lnTo>
                      <a:pt x="656" y="140"/>
                    </a:lnTo>
                    <a:lnTo>
                      <a:pt x="568" y="144"/>
                    </a:lnTo>
                    <a:lnTo>
                      <a:pt x="470"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3" name="Freeform 892"/>
              <p:cNvSpPr>
                <a:spLocks/>
              </p:cNvSpPr>
              <p:nvPr/>
            </p:nvSpPr>
            <p:spPr bwMode="auto">
              <a:xfrm>
                <a:off x="3259" y="3618"/>
                <a:ext cx="950" cy="148"/>
              </a:xfrm>
              <a:custGeom>
                <a:avLst/>
                <a:gdLst>
                  <a:gd name="T0" fmla="*/ 472 w 950"/>
                  <a:gd name="T1" fmla="*/ 0 h 148"/>
                  <a:gd name="T2" fmla="*/ 472 w 950"/>
                  <a:gd name="T3" fmla="*/ 0 h 148"/>
                  <a:gd name="T4" fmla="*/ 376 w 950"/>
                  <a:gd name="T5" fmla="*/ 2 h 148"/>
                  <a:gd name="T6" fmla="*/ 288 w 950"/>
                  <a:gd name="T7" fmla="*/ 6 h 148"/>
                  <a:gd name="T8" fmla="*/ 208 w 950"/>
                  <a:gd name="T9" fmla="*/ 12 h 148"/>
                  <a:gd name="T10" fmla="*/ 138 w 950"/>
                  <a:gd name="T11" fmla="*/ 22 h 148"/>
                  <a:gd name="T12" fmla="*/ 80 w 950"/>
                  <a:gd name="T13" fmla="*/ 32 h 148"/>
                  <a:gd name="T14" fmla="*/ 56 w 950"/>
                  <a:gd name="T15" fmla="*/ 38 h 148"/>
                  <a:gd name="T16" fmla="*/ 36 w 950"/>
                  <a:gd name="T17" fmla="*/ 44 h 148"/>
                  <a:gd name="T18" fmla="*/ 20 w 950"/>
                  <a:gd name="T19" fmla="*/ 52 h 148"/>
                  <a:gd name="T20" fmla="*/ 10 w 950"/>
                  <a:gd name="T21" fmla="*/ 58 h 148"/>
                  <a:gd name="T22" fmla="*/ 2 w 950"/>
                  <a:gd name="T23" fmla="*/ 66 h 148"/>
                  <a:gd name="T24" fmla="*/ 0 w 950"/>
                  <a:gd name="T25" fmla="*/ 74 h 148"/>
                  <a:gd name="T26" fmla="*/ 0 w 950"/>
                  <a:gd name="T27" fmla="*/ 74 h 148"/>
                  <a:gd name="T28" fmla="*/ 2 w 950"/>
                  <a:gd name="T29" fmla="*/ 82 h 148"/>
                  <a:gd name="T30" fmla="*/ 10 w 950"/>
                  <a:gd name="T31" fmla="*/ 88 h 148"/>
                  <a:gd name="T32" fmla="*/ 20 w 950"/>
                  <a:gd name="T33" fmla="*/ 96 h 148"/>
                  <a:gd name="T34" fmla="*/ 36 w 950"/>
                  <a:gd name="T35" fmla="*/ 102 h 148"/>
                  <a:gd name="T36" fmla="*/ 56 w 950"/>
                  <a:gd name="T37" fmla="*/ 108 h 148"/>
                  <a:gd name="T38" fmla="*/ 80 w 950"/>
                  <a:gd name="T39" fmla="*/ 114 h 148"/>
                  <a:gd name="T40" fmla="*/ 138 w 950"/>
                  <a:gd name="T41" fmla="*/ 126 h 148"/>
                  <a:gd name="T42" fmla="*/ 208 w 950"/>
                  <a:gd name="T43" fmla="*/ 134 h 148"/>
                  <a:gd name="T44" fmla="*/ 288 w 950"/>
                  <a:gd name="T45" fmla="*/ 142 h 148"/>
                  <a:gd name="T46" fmla="*/ 376 w 950"/>
                  <a:gd name="T47" fmla="*/ 146 h 148"/>
                  <a:gd name="T48" fmla="*/ 472 w 950"/>
                  <a:gd name="T49" fmla="*/ 148 h 148"/>
                  <a:gd name="T50" fmla="*/ 472 w 950"/>
                  <a:gd name="T51" fmla="*/ 148 h 148"/>
                  <a:gd name="T52" fmla="*/ 570 w 950"/>
                  <a:gd name="T53" fmla="*/ 146 h 148"/>
                  <a:gd name="T54" fmla="*/ 660 w 950"/>
                  <a:gd name="T55" fmla="*/ 142 h 148"/>
                  <a:gd name="T56" fmla="*/ 740 w 950"/>
                  <a:gd name="T57" fmla="*/ 134 h 148"/>
                  <a:gd name="T58" fmla="*/ 812 w 950"/>
                  <a:gd name="T59" fmla="*/ 126 h 148"/>
                  <a:gd name="T60" fmla="*/ 870 w 950"/>
                  <a:gd name="T61" fmla="*/ 114 h 148"/>
                  <a:gd name="T62" fmla="*/ 894 w 950"/>
                  <a:gd name="T63" fmla="*/ 108 h 148"/>
                  <a:gd name="T64" fmla="*/ 912 w 950"/>
                  <a:gd name="T65" fmla="*/ 102 h 148"/>
                  <a:gd name="T66" fmla="*/ 928 w 950"/>
                  <a:gd name="T67" fmla="*/ 96 h 148"/>
                  <a:gd name="T68" fmla="*/ 940 w 950"/>
                  <a:gd name="T69" fmla="*/ 88 h 148"/>
                  <a:gd name="T70" fmla="*/ 948 w 950"/>
                  <a:gd name="T71" fmla="*/ 82 h 148"/>
                  <a:gd name="T72" fmla="*/ 950 w 950"/>
                  <a:gd name="T73" fmla="*/ 74 h 148"/>
                  <a:gd name="T74" fmla="*/ 950 w 950"/>
                  <a:gd name="T75" fmla="*/ 74 h 148"/>
                  <a:gd name="T76" fmla="*/ 948 w 950"/>
                  <a:gd name="T77" fmla="*/ 66 h 148"/>
                  <a:gd name="T78" fmla="*/ 940 w 950"/>
                  <a:gd name="T79" fmla="*/ 58 h 148"/>
                  <a:gd name="T80" fmla="*/ 928 w 950"/>
                  <a:gd name="T81" fmla="*/ 52 h 148"/>
                  <a:gd name="T82" fmla="*/ 912 w 950"/>
                  <a:gd name="T83" fmla="*/ 44 h 148"/>
                  <a:gd name="T84" fmla="*/ 894 w 950"/>
                  <a:gd name="T85" fmla="*/ 38 h 148"/>
                  <a:gd name="T86" fmla="*/ 870 w 950"/>
                  <a:gd name="T87" fmla="*/ 32 h 148"/>
                  <a:gd name="T88" fmla="*/ 812 w 950"/>
                  <a:gd name="T89" fmla="*/ 22 h 148"/>
                  <a:gd name="T90" fmla="*/ 740 w 950"/>
                  <a:gd name="T91" fmla="*/ 12 h 148"/>
                  <a:gd name="T92" fmla="*/ 660 w 950"/>
                  <a:gd name="T93" fmla="*/ 6 h 148"/>
                  <a:gd name="T94" fmla="*/ 570 w 950"/>
                  <a:gd name="T95" fmla="*/ 2 h 148"/>
                  <a:gd name="T96" fmla="*/ 472 w 950"/>
                  <a:gd name="T9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48">
                    <a:moveTo>
                      <a:pt x="472" y="0"/>
                    </a:moveTo>
                    <a:lnTo>
                      <a:pt x="472" y="0"/>
                    </a:lnTo>
                    <a:lnTo>
                      <a:pt x="376" y="2"/>
                    </a:lnTo>
                    <a:lnTo>
                      <a:pt x="288" y="6"/>
                    </a:lnTo>
                    <a:lnTo>
                      <a:pt x="208" y="12"/>
                    </a:lnTo>
                    <a:lnTo>
                      <a:pt x="138" y="22"/>
                    </a:lnTo>
                    <a:lnTo>
                      <a:pt x="80" y="32"/>
                    </a:lnTo>
                    <a:lnTo>
                      <a:pt x="56" y="38"/>
                    </a:lnTo>
                    <a:lnTo>
                      <a:pt x="36" y="44"/>
                    </a:lnTo>
                    <a:lnTo>
                      <a:pt x="20" y="52"/>
                    </a:lnTo>
                    <a:lnTo>
                      <a:pt x="10" y="58"/>
                    </a:lnTo>
                    <a:lnTo>
                      <a:pt x="2" y="66"/>
                    </a:lnTo>
                    <a:lnTo>
                      <a:pt x="0" y="74"/>
                    </a:lnTo>
                    <a:lnTo>
                      <a:pt x="0" y="74"/>
                    </a:lnTo>
                    <a:lnTo>
                      <a:pt x="2" y="82"/>
                    </a:lnTo>
                    <a:lnTo>
                      <a:pt x="10" y="88"/>
                    </a:lnTo>
                    <a:lnTo>
                      <a:pt x="20" y="96"/>
                    </a:lnTo>
                    <a:lnTo>
                      <a:pt x="36" y="102"/>
                    </a:lnTo>
                    <a:lnTo>
                      <a:pt x="56" y="108"/>
                    </a:lnTo>
                    <a:lnTo>
                      <a:pt x="80" y="114"/>
                    </a:lnTo>
                    <a:lnTo>
                      <a:pt x="138" y="126"/>
                    </a:lnTo>
                    <a:lnTo>
                      <a:pt x="208" y="134"/>
                    </a:lnTo>
                    <a:lnTo>
                      <a:pt x="288" y="142"/>
                    </a:lnTo>
                    <a:lnTo>
                      <a:pt x="376" y="146"/>
                    </a:lnTo>
                    <a:lnTo>
                      <a:pt x="472" y="148"/>
                    </a:lnTo>
                    <a:lnTo>
                      <a:pt x="472" y="148"/>
                    </a:lnTo>
                    <a:lnTo>
                      <a:pt x="570" y="146"/>
                    </a:lnTo>
                    <a:lnTo>
                      <a:pt x="660" y="142"/>
                    </a:lnTo>
                    <a:lnTo>
                      <a:pt x="740" y="134"/>
                    </a:lnTo>
                    <a:lnTo>
                      <a:pt x="812" y="126"/>
                    </a:lnTo>
                    <a:lnTo>
                      <a:pt x="870" y="114"/>
                    </a:lnTo>
                    <a:lnTo>
                      <a:pt x="894" y="108"/>
                    </a:lnTo>
                    <a:lnTo>
                      <a:pt x="912" y="102"/>
                    </a:lnTo>
                    <a:lnTo>
                      <a:pt x="928" y="96"/>
                    </a:lnTo>
                    <a:lnTo>
                      <a:pt x="940" y="88"/>
                    </a:lnTo>
                    <a:lnTo>
                      <a:pt x="948" y="82"/>
                    </a:lnTo>
                    <a:lnTo>
                      <a:pt x="950" y="74"/>
                    </a:lnTo>
                    <a:lnTo>
                      <a:pt x="950" y="74"/>
                    </a:lnTo>
                    <a:lnTo>
                      <a:pt x="948" y="66"/>
                    </a:lnTo>
                    <a:lnTo>
                      <a:pt x="940" y="58"/>
                    </a:lnTo>
                    <a:lnTo>
                      <a:pt x="928" y="52"/>
                    </a:lnTo>
                    <a:lnTo>
                      <a:pt x="912" y="44"/>
                    </a:lnTo>
                    <a:lnTo>
                      <a:pt x="894" y="38"/>
                    </a:lnTo>
                    <a:lnTo>
                      <a:pt x="870" y="32"/>
                    </a:lnTo>
                    <a:lnTo>
                      <a:pt x="812" y="22"/>
                    </a:lnTo>
                    <a:lnTo>
                      <a:pt x="740" y="12"/>
                    </a:lnTo>
                    <a:lnTo>
                      <a:pt x="660" y="6"/>
                    </a:lnTo>
                    <a:lnTo>
                      <a:pt x="570" y="2"/>
                    </a:lnTo>
                    <a:lnTo>
                      <a:pt x="4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4" name="Freeform 893"/>
              <p:cNvSpPr>
                <a:spLocks noEditPoints="1"/>
              </p:cNvSpPr>
              <p:nvPr/>
            </p:nvSpPr>
            <p:spPr bwMode="auto">
              <a:xfrm>
                <a:off x="3261" y="3620"/>
                <a:ext cx="946" cy="146"/>
              </a:xfrm>
              <a:custGeom>
                <a:avLst/>
                <a:gdLst>
                  <a:gd name="T0" fmla="*/ 470 w 946"/>
                  <a:gd name="T1" fmla="*/ 146 h 146"/>
                  <a:gd name="T2" fmla="*/ 288 w 946"/>
                  <a:gd name="T3" fmla="*/ 140 h 146"/>
                  <a:gd name="T4" fmla="*/ 138 w 946"/>
                  <a:gd name="T5" fmla="*/ 122 h 146"/>
                  <a:gd name="T6" fmla="*/ 58 w 946"/>
                  <a:gd name="T7" fmla="*/ 106 h 146"/>
                  <a:gd name="T8" fmla="*/ 22 w 946"/>
                  <a:gd name="T9" fmla="*/ 92 h 146"/>
                  <a:gd name="T10" fmla="*/ 4 w 946"/>
                  <a:gd name="T11" fmla="*/ 80 h 146"/>
                  <a:gd name="T12" fmla="*/ 2 w 946"/>
                  <a:gd name="T13" fmla="*/ 72 h 146"/>
                  <a:gd name="T14" fmla="*/ 12 w 946"/>
                  <a:gd name="T15" fmla="*/ 56 h 146"/>
                  <a:gd name="T16" fmla="*/ 38 w 946"/>
                  <a:gd name="T17" fmla="*/ 44 h 146"/>
                  <a:gd name="T18" fmla="*/ 82 w 946"/>
                  <a:gd name="T19" fmla="*/ 30 h 146"/>
                  <a:gd name="T20" fmla="*/ 208 w 946"/>
                  <a:gd name="T21" fmla="*/ 12 h 146"/>
                  <a:gd name="T22" fmla="*/ 376 w 946"/>
                  <a:gd name="T23" fmla="*/ 0 h 146"/>
                  <a:gd name="T24" fmla="*/ 470 w 946"/>
                  <a:gd name="T25" fmla="*/ 0 h 146"/>
                  <a:gd name="T26" fmla="*/ 656 w 946"/>
                  <a:gd name="T27" fmla="*/ 4 h 146"/>
                  <a:gd name="T28" fmla="*/ 806 w 946"/>
                  <a:gd name="T29" fmla="*/ 20 h 146"/>
                  <a:gd name="T30" fmla="*/ 888 w 946"/>
                  <a:gd name="T31" fmla="*/ 36 h 146"/>
                  <a:gd name="T32" fmla="*/ 922 w 946"/>
                  <a:gd name="T33" fmla="*/ 50 h 146"/>
                  <a:gd name="T34" fmla="*/ 942 w 946"/>
                  <a:gd name="T35" fmla="*/ 64 h 146"/>
                  <a:gd name="T36" fmla="*/ 944 w 946"/>
                  <a:gd name="T37" fmla="*/ 72 h 146"/>
                  <a:gd name="T38" fmla="*/ 934 w 946"/>
                  <a:gd name="T39" fmla="*/ 86 h 146"/>
                  <a:gd name="T40" fmla="*/ 908 w 946"/>
                  <a:gd name="T41" fmla="*/ 100 h 146"/>
                  <a:gd name="T42" fmla="*/ 864 w 946"/>
                  <a:gd name="T43" fmla="*/ 112 h 146"/>
                  <a:gd name="T44" fmla="*/ 736 w 946"/>
                  <a:gd name="T45" fmla="*/ 132 h 146"/>
                  <a:gd name="T46" fmla="*/ 566 w 946"/>
                  <a:gd name="T47" fmla="*/ 144 h 146"/>
                  <a:gd name="T48" fmla="*/ 470 w 946"/>
                  <a:gd name="T49" fmla="*/ 0 h 146"/>
                  <a:gd name="T50" fmla="*/ 376 w 946"/>
                  <a:gd name="T51" fmla="*/ 0 h 146"/>
                  <a:gd name="T52" fmla="*/ 206 w 946"/>
                  <a:gd name="T53" fmla="*/ 12 h 146"/>
                  <a:gd name="T54" fmla="*/ 80 w 946"/>
                  <a:gd name="T55" fmla="*/ 30 h 146"/>
                  <a:gd name="T56" fmla="*/ 36 w 946"/>
                  <a:gd name="T57" fmla="*/ 42 h 146"/>
                  <a:gd name="T58" fmla="*/ 10 w 946"/>
                  <a:gd name="T59" fmla="*/ 56 h 146"/>
                  <a:gd name="T60" fmla="*/ 0 w 946"/>
                  <a:gd name="T61" fmla="*/ 72 h 146"/>
                  <a:gd name="T62" fmla="*/ 2 w 946"/>
                  <a:gd name="T63" fmla="*/ 80 h 146"/>
                  <a:gd name="T64" fmla="*/ 20 w 946"/>
                  <a:gd name="T65" fmla="*/ 94 h 146"/>
                  <a:gd name="T66" fmla="*/ 56 w 946"/>
                  <a:gd name="T67" fmla="*/ 106 h 146"/>
                  <a:gd name="T68" fmla="*/ 136 w 946"/>
                  <a:gd name="T69" fmla="*/ 124 h 146"/>
                  <a:gd name="T70" fmla="*/ 286 w 946"/>
                  <a:gd name="T71" fmla="*/ 140 h 146"/>
                  <a:gd name="T72" fmla="*/ 470 w 946"/>
                  <a:gd name="T73" fmla="*/ 146 h 146"/>
                  <a:gd name="T74" fmla="*/ 568 w 946"/>
                  <a:gd name="T75" fmla="*/ 144 h 146"/>
                  <a:gd name="T76" fmla="*/ 738 w 946"/>
                  <a:gd name="T77" fmla="*/ 132 h 146"/>
                  <a:gd name="T78" fmla="*/ 866 w 946"/>
                  <a:gd name="T79" fmla="*/ 112 h 146"/>
                  <a:gd name="T80" fmla="*/ 910 w 946"/>
                  <a:gd name="T81" fmla="*/ 100 h 146"/>
                  <a:gd name="T82" fmla="*/ 936 w 946"/>
                  <a:gd name="T83" fmla="*/ 86 h 146"/>
                  <a:gd name="T84" fmla="*/ 946 w 946"/>
                  <a:gd name="T85" fmla="*/ 72 h 146"/>
                  <a:gd name="T86" fmla="*/ 944 w 946"/>
                  <a:gd name="T87" fmla="*/ 64 h 146"/>
                  <a:gd name="T88" fmla="*/ 924 w 946"/>
                  <a:gd name="T89" fmla="*/ 50 h 146"/>
                  <a:gd name="T90" fmla="*/ 890 w 946"/>
                  <a:gd name="T91" fmla="*/ 36 h 146"/>
                  <a:gd name="T92" fmla="*/ 808 w 946"/>
                  <a:gd name="T93" fmla="*/ 20 h 146"/>
                  <a:gd name="T94" fmla="*/ 656 w 946"/>
                  <a:gd name="T95" fmla="*/ 4 h 146"/>
                  <a:gd name="T96" fmla="*/ 470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146"/>
                    </a:moveTo>
                    <a:lnTo>
                      <a:pt x="470" y="146"/>
                    </a:lnTo>
                    <a:lnTo>
                      <a:pt x="376" y="144"/>
                    </a:lnTo>
                    <a:lnTo>
                      <a:pt x="288" y="140"/>
                    </a:lnTo>
                    <a:lnTo>
                      <a:pt x="208" y="132"/>
                    </a:lnTo>
                    <a:lnTo>
                      <a:pt x="138" y="122"/>
                    </a:lnTo>
                    <a:lnTo>
                      <a:pt x="82" y="112"/>
                    </a:lnTo>
                    <a:lnTo>
                      <a:pt x="58" y="106"/>
                    </a:lnTo>
                    <a:lnTo>
                      <a:pt x="38" y="100"/>
                    </a:lnTo>
                    <a:lnTo>
                      <a:pt x="22" y="92"/>
                    </a:lnTo>
                    <a:lnTo>
                      <a:pt x="12" y="86"/>
                    </a:lnTo>
                    <a:lnTo>
                      <a:pt x="4" y="80"/>
                    </a:lnTo>
                    <a:lnTo>
                      <a:pt x="2" y="72"/>
                    </a:lnTo>
                    <a:lnTo>
                      <a:pt x="2" y="72"/>
                    </a:lnTo>
                    <a:lnTo>
                      <a:pt x="4" y="64"/>
                    </a:lnTo>
                    <a:lnTo>
                      <a:pt x="12" y="56"/>
                    </a:lnTo>
                    <a:lnTo>
                      <a:pt x="22" y="50"/>
                    </a:lnTo>
                    <a:lnTo>
                      <a:pt x="38" y="44"/>
                    </a:lnTo>
                    <a:lnTo>
                      <a:pt x="58" y="36"/>
                    </a:lnTo>
                    <a:lnTo>
                      <a:pt x="82" y="30"/>
                    </a:lnTo>
                    <a:lnTo>
                      <a:pt x="138" y="20"/>
                    </a:lnTo>
                    <a:lnTo>
                      <a:pt x="208" y="12"/>
                    </a:lnTo>
                    <a:lnTo>
                      <a:pt x="288" y="4"/>
                    </a:lnTo>
                    <a:lnTo>
                      <a:pt x="376" y="0"/>
                    </a:lnTo>
                    <a:lnTo>
                      <a:pt x="470" y="0"/>
                    </a:lnTo>
                    <a:lnTo>
                      <a:pt x="470" y="0"/>
                    </a:lnTo>
                    <a:lnTo>
                      <a:pt x="566" y="0"/>
                    </a:lnTo>
                    <a:lnTo>
                      <a:pt x="656" y="4"/>
                    </a:lnTo>
                    <a:lnTo>
                      <a:pt x="736" y="12"/>
                    </a:lnTo>
                    <a:lnTo>
                      <a:pt x="806" y="20"/>
                    </a:lnTo>
                    <a:lnTo>
                      <a:pt x="864" y="30"/>
                    </a:lnTo>
                    <a:lnTo>
                      <a:pt x="888" y="36"/>
                    </a:lnTo>
                    <a:lnTo>
                      <a:pt x="908" y="44"/>
                    </a:lnTo>
                    <a:lnTo>
                      <a:pt x="922" y="50"/>
                    </a:lnTo>
                    <a:lnTo>
                      <a:pt x="934" y="56"/>
                    </a:lnTo>
                    <a:lnTo>
                      <a:pt x="942" y="64"/>
                    </a:lnTo>
                    <a:lnTo>
                      <a:pt x="944" y="72"/>
                    </a:lnTo>
                    <a:lnTo>
                      <a:pt x="944" y="72"/>
                    </a:lnTo>
                    <a:lnTo>
                      <a:pt x="942" y="80"/>
                    </a:lnTo>
                    <a:lnTo>
                      <a:pt x="934" y="86"/>
                    </a:lnTo>
                    <a:lnTo>
                      <a:pt x="922" y="92"/>
                    </a:lnTo>
                    <a:lnTo>
                      <a:pt x="908" y="100"/>
                    </a:lnTo>
                    <a:lnTo>
                      <a:pt x="888" y="106"/>
                    </a:lnTo>
                    <a:lnTo>
                      <a:pt x="864" y="112"/>
                    </a:lnTo>
                    <a:lnTo>
                      <a:pt x="806" y="122"/>
                    </a:lnTo>
                    <a:lnTo>
                      <a:pt x="736" y="132"/>
                    </a:lnTo>
                    <a:lnTo>
                      <a:pt x="656" y="140"/>
                    </a:lnTo>
                    <a:lnTo>
                      <a:pt x="566" y="144"/>
                    </a:lnTo>
                    <a:lnTo>
                      <a:pt x="470" y="146"/>
                    </a:lnTo>
                    <a:close/>
                    <a:moveTo>
                      <a:pt x="470" y="0"/>
                    </a:moveTo>
                    <a:lnTo>
                      <a:pt x="470" y="0"/>
                    </a:lnTo>
                    <a:lnTo>
                      <a:pt x="376" y="0"/>
                    </a:lnTo>
                    <a:lnTo>
                      <a:pt x="286" y="4"/>
                    </a:lnTo>
                    <a:lnTo>
                      <a:pt x="206" y="12"/>
                    </a:lnTo>
                    <a:lnTo>
                      <a:pt x="136" y="20"/>
                    </a:lnTo>
                    <a:lnTo>
                      <a:pt x="80" y="30"/>
                    </a:lnTo>
                    <a:lnTo>
                      <a:pt x="56" y="36"/>
                    </a:lnTo>
                    <a:lnTo>
                      <a:pt x="36" y="42"/>
                    </a:lnTo>
                    <a:lnTo>
                      <a:pt x="20" y="50"/>
                    </a:lnTo>
                    <a:lnTo>
                      <a:pt x="10" y="56"/>
                    </a:lnTo>
                    <a:lnTo>
                      <a:pt x="2" y="64"/>
                    </a:lnTo>
                    <a:lnTo>
                      <a:pt x="0" y="72"/>
                    </a:lnTo>
                    <a:lnTo>
                      <a:pt x="0" y="72"/>
                    </a:lnTo>
                    <a:lnTo>
                      <a:pt x="2" y="80"/>
                    </a:lnTo>
                    <a:lnTo>
                      <a:pt x="10" y="86"/>
                    </a:lnTo>
                    <a:lnTo>
                      <a:pt x="20" y="94"/>
                    </a:lnTo>
                    <a:lnTo>
                      <a:pt x="36" y="100"/>
                    </a:lnTo>
                    <a:lnTo>
                      <a:pt x="56" y="106"/>
                    </a:lnTo>
                    <a:lnTo>
                      <a:pt x="80" y="112"/>
                    </a:lnTo>
                    <a:lnTo>
                      <a:pt x="136" y="124"/>
                    </a:lnTo>
                    <a:lnTo>
                      <a:pt x="206" y="132"/>
                    </a:lnTo>
                    <a:lnTo>
                      <a:pt x="286" y="140"/>
                    </a:lnTo>
                    <a:lnTo>
                      <a:pt x="376" y="144"/>
                    </a:lnTo>
                    <a:lnTo>
                      <a:pt x="470" y="146"/>
                    </a:lnTo>
                    <a:lnTo>
                      <a:pt x="470" y="146"/>
                    </a:lnTo>
                    <a:lnTo>
                      <a:pt x="568" y="144"/>
                    </a:lnTo>
                    <a:lnTo>
                      <a:pt x="656" y="140"/>
                    </a:lnTo>
                    <a:lnTo>
                      <a:pt x="738" y="132"/>
                    </a:lnTo>
                    <a:lnTo>
                      <a:pt x="808" y="124"/>
                    </a:lnTo>
                    <a:lnTo>
                      <a:pt x="866" y="112"/>
                    </a:lnTo>
                    <a:lnTo>
                      <a:pt x="890" y="106"/>
                    </a:lnTo>
                    <a:lnTo>
                      <a:pt x="910" y="100"/>
                    </a:lnTo>
                    <a:lnTo>
                      <a:pt x="924" y="94"/>
                    </a:lnTo>
                    <a:lnTo>
                      <a:pt x="936" y="86"/>
                    </a:lnTo>
                    <a:lnTo>
                      <a:pt x="944" y="80"/>
                    </a:lnTo>
                    <a:lnTo>
                      <a:pt x="946" y="72"/>
                    </a:lnTo>
                    <a:lnTo>
                      <a:pt x="946" y="72"/>
                    </a:lnTo>
                    <a:lnTo>
                      <a:pt x="944" y="64"/>
                    </a:lnTo>
                    <a:lnTo>
                      <a:pt x="936" y="56"/>
                    </a:lnTo>
                    <a:lnTo>
                      <a:pt x="924" y="50"/>
                    </a:lnTo>
                    <a:lnTo>
                      <a:pt x="910" y="42"/>
                    </a:lnTo>
                    <a:lnTo>
                      <a:pt x="890" y="36"/>
                    </a:lnTo>
                    <a:lnTo>
                      <a:pt x="866" y="30"/>
                    </a:lnTo>
                    <a:lnTo>
                      <a:pt x="808" y="20"/>
                    </a:lnTo>
                    <a:lnTo>
                      <a:pt x="738" y="12"/>
                    </a:lnTo>
                    <a:lnTo>
                      <a:pt x="656" y="4"/>
                    </a:lnTo>
                    <a:lnTo>
                      <a:pt x="568" y="0"/>
                    </a:lnTo>
                    <a:lnTo>
                      <a:pt x="470"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5" name="Freeform 894"/>
              <p:cNvSpPr>
                <a:spLocks/>
              </p:cNvSpPr>
              <p:nvPr/>
            </p:nvSpPr>
            <p:spPr bwMode="auto">
              <a:xfrm>
                <a:off x="3263" y="3620"/>
                <a:ext cx="942" cy="146"/>
              </a:xfrm>
              <a:custGeom>
                <a:avLst/>
                <a:gdLst>
                  <a:gd name="T0" fmla="*/ 468 w 942"/>
                  <a:gd name="T1" fmla="*/ 146 h 146"/>
                  <a:gd name="T2" fmla="*/ 468 w 942"/>
                  <a:gd name="T3" fmla="*/ 146 h 146"/>
                  <a:gd name="T4" fmla="*/ 374 w 942"/>
                  <a:gd name="T5" fmla="*/ 144 h 146"/>
                  <a:gd name="T6" fmla="*/ 286 w 942"/>
                  <a:gd name="T7" fmla="*/ 140 h 146"/>
                  <a:gd name="T8" fmla="*/ 206 w 942"/>
                  <a:gd name="T9" fmla="*/ 132 h 146"/>
                  <a:gd name="T10" fmla="*/ 136 w 942"/>
                  <a:gd name="T11" fmla="*/ 122 h 146"/>
                  <a:gd name="T12" fmla="*/ 80 w 942"/>
                  <a:gd name="T13" fmla="*/ 112 h 146"/>
                  <a:gd name="T14" fmla="*/ 56 w 942"/>
                  <a:gd name="T15" fmla="*/ 106 h 146"/>
                  <a:gd name="T16" fmla="*/ 36 w 942"/>
                  <a:gd name="T17" fmla="*/ 100 h 146"/>
                  <a:gd name="T18" fmla="*/ 20 w 942"/>
                  <a:gd name="T19" fmla="*/ 92 h 146"/>
                  <a:gd name="T20" fmla="*/ 10 w 942"/>
                  <a:gd name="T21" fmla="*/ 86 h 146"/>
                  <a:gd name="T22" fmla="*/ 2 w 942"/>
                  <a:gd name="T23" fmla="*/ 80 h 146"/>
                  <a:gd name="T24" fmla="*/ 0 w 942"/>
                  <a:gd name="T25" fmla="*/ 72 h 146"/>
                  <a:gd name="T26" fmla="*/ 0 w 942"/>
                  <a:gd name="T27" fmla="*/ 72 h 146"/>
                  <a:gd name="T28" fmla="*/ 2 w 942"/>
                  <a:gd name="T29" fmla="*/ 64 h 146"/>
                  <a:gd name="T30" fmla="*/ 10 w 942"/>
                  <a:gd name="T31" fmla="*/ 56 h 146"/>
                  <a:gd name="T32" fmla="*/ 20 w 942"/>
                  <a:gd name="T33" fmla="*/ 50 h 146"/>
                  <a:gd name="T34" fmla="*/ 36 w 942"/>
                  <a:gd name="T35" fmla="*/ 44 h 146"/>
                  <a:gd name="T36" fmla="*/ 56 w 942"/>
                  <a:gd name="T37" fmla="*/ 36 h 146"/>
                  <a:gd name="T38" fmla="*/ 80 w 942"/>
                  <a:gd name="T39" fmla="*/ 30 h 146"/>
                  <a:gd name="T40" fmla="*/ 136 w 942"/>
                  <a:gd name="T41" fmla="*/ 20 h 146"/>
                  <a:gd name="T42" fmla="*/ 206 w 942"/>
                  <a:gd name="T43" fmla="*/ 12 h 146"/>
                  <a:gd name="T44" fmla="*/ 286 w 942"/>
                  <a:gd name="T45" fmla="*/ 4 h 146"/>
                  <a:gd name="T46" fmla="*/ 374 w 942"/>
                  <a:gd name="T47" fmla="*/ 0 h 146"/>
                  <a:gd name="T48" fmla="*/ 468 w 942"/>
                  <a:gd name="T49" fmla="*/ 0 h 146"/>
                  <a:gd name="T50" fmla="*/ 468 w 942"/>
                  <a:gd name="T51" fmla="*/ 0 h 146"/>
                  <a:gd name="T52" fmla="*/ 564 w 942"/>
                  <a:gd name="T53" fmla="*/ 0 h 146"/>
                  <a:gd name="T54" fmla="*/ 654 w 942"/>
                  <a:gd name="T55" fmla="*/ 4 h 146"/>
                  <a:gd name="T56" fmla="*/ 734 w 942"/>
                  <a:gd name="T57" fmla="*/ 12 h 146"/>
                  <a:gd name="T58" fmla="*/ 804 w 942"/>
                  <a:gd name="T59" fmla="*/ 20 h 146"/>
                  <a:gd name="T60" fmla="*/ 862 w 942"/>
                  <a:gd name="T61" fmla="*/ 30 h 146"/>
                  <a:gd name="T62" fmla="*/ 886 w 942"/>
                  <a:gd name="T63" fmla="*/ 36 h 146"/>
                  <a:gd name="T64" fmla="*/ 906 w 942"/>
                  <a:gd name="T65" fmla="*/ 44 h 146"/>
                  <a:gd name="T66" fmla="*/ 920 w 942"/>
                  <a:gd name="T67" fmla="*/ 50 h 146"/>
                  <a:gd name="T68" fmla="*/ 932 w 942"/>
                  <a:gd name="T69" fmla="*/ 56 h 146"/>
                  <a:gd name="T70" fmla="*/ 940 w 942"/>
                  <a:gd name="T71" fmla="*/ 64 h 146"/>
                  <a:gd name="T72" fmla="*/ 942 w 942"/>
                  <a:gd name="T73" fmla="*/ 72 h 146"/>
                  <a:gd name="T74" fmla="*/ 942 w 942"/>
                  <a:gd name="T75" fmla="*/ 72 h 146"/>
                  <a:gd name="T76" fmla="*/ 940 w 942"/>
                  <a:gd name="T77" fmla="*/ 80 h 146"/>
                  <a:gd name="T78" fmla="*/ 932 w 942"/>
                  <a:gd name="T79" fmla="*/ 86 h 146"/>
                  <a:gd name="T80" fmla="*/ 920 w 942"/>
                  <a:gd name="T81" fmla="*/ 92 h 146"/>
                  <a:gd name="T82" fmla="*/ 906 w 942"/>
                  <a:gd name="T83" fmla="*/ 100 h 146"/>
                  <a:gd name="T84" fmla="*/ 886 w 942"/>
                  <a:gd name="T85" fmla="*/ 106 h 146"/>
                  <a:gd name="T86" fmla="*/ 862 w 942"/>
                  <a:gd name="T87" fmla="*/ 112 h 146"/>
                  <a:gd name="T88" fmla="*/ 804 w 942"/>
                  <a:gd name="T89" fmla="*/ 122 h 146"/>
                  <a:gd name="T90" fmla="*/ 734 w 942"/>
                  <a:gd name="T91" fmla="*/ 132 h 146"/>
                  <a:gd name="T92" fmla="*/ 654 w 942"/>
                  <a:gd name="T93" fmla="*/ 140 h 146"/>
                  <a:gd name="T94" fmla="*/ 564 w 942"/>
                  <a:gd name="T95" fmla="*/ 144 h 146"/>
                  <a:gd name="T96" fmla="*/ 468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146"/>
                    </a:moveTo>
                    <a:lnTo>
                      <a:pt x="468" y="146"/>
                    </a:lnTo>
                    <a:lnTo>
                      <a:pt x="374" y="144"/>
                    </a:lnTo>
                    <a:lnTo>
                      <a:pt x="286" y="140"/>
                    </a:lnTo>
                    <a:lnTo>
                      <a:pt x="206" y="132"/>
                    </a:lnTo>
                    <a:lnTo>
                      <a:pt x="136" y="122"/>
                    </a:lnTo>
                    <a:lnTo>
                      <a:pt x="80" y="112"/>
                    </a:lnTo>
                    <a:lnTo>
                      <a:pt x="56" y="106"/>
                    </a:lnTo>
                    <a:lnTo>
                      <a:pt x="36" y="100"/>
                    </a:lnTo>
                    <a:lnTo>
                      <a:pt x="20" y="92"/>
                    </a:lnTo>
                    <a:lnTo>
                      <a:pt x="10" y="86"/>
                    </a:lnTo>
                    <a:lnTo>
                      <a:pt x="2" y="80"/>
                    </a:lnTo>
                    <a:lnTo>
                      <a:pt x="0" y="72"/>
                    </a:lnTo>
                    <a:lnTo>
                      <a:pt x="0" y="72"/>
                    </a:lnTo>
                    <a:lnTo>
                      <a:pt x="2" y="64"/>
                    </a:lnTo>
                    <a:lnTo>
                      <a:pt x="10" y="56"/>
                    </a:lnTo>
                    <a:lnTo>
                      <a:pt x="20" y="50"/>
                    </a:lnTo>
                    <a:lnTo>
                      <a:pt x="36" y="44"/>
                    </a:lnTo>
                    <a:lnTo>
                      <a:pt x="56" y="36"/>
                    </a:lnTo>
                    <a:lnTo>
                      <a:pt x="80" y="30"/>
                    </a:lnTo>
                    <a:lnTo>
                      <a:pt x="136" y="20"/>
                    </a:lnTo>
                    <a:lnTo>
                      <a:pt x="206" y="12"/>
                    </a:lnTo>
                    <a:lnTo>
                      <a:pt x="286" y="4"/>
                    </a:lnTo>
                    <a:lnTo>
                      <a:pt x="374" y="0"/>
                    </a:lnTo>
                    <a:lnTo>
                      <a:pt x="468" y="0"/>
                    </a:lnTo>
                    <a:lnTo>
                      <a:pt x="468" y="0"/>
                    </a:lnTo>
                    <a:lnTo>
                      <a:pt x="564" y="0"/>
                    </a:lnTo>
                    <a:lnTo>
                      <a:pt x="654" y="4"/>
                    </a:lnTo>
                    <a:lnTo>
                      <a:pt x="734" y="12"/>
                    </a:lnTo>
                    <a:lnTo>
                      <a:pt x="804" y="20"/>
                    </a:lnTo>
                    <a:lnTo>
                      <a:pt x="862" y="30"/>
                    </a:lnTo>
                    <a:lnTo>
                      <a:pt x="886" y="36"/>
                    </a:lnTo>
                    <a:lnTo>
                      <a:pt x="906" y="44"/>
                    </a:lnTo>
                    <a:lnTo>
                      <a:pt x="920" y="50"/>
                    </a:lnTo>
                    <a:lnTo>
                      <a:pt x="932" y="56"/>
                    </a:lnTo>
                    <a:lnTo>
                      <a:pt x="940" y="64"/>
                    </a:lnTo>
                    <a:lnTo>
                      <a:pt x="942" y="72"/>
                    </a:lnTo>
                    <a:lnTo>
                      <a:pt x="942" y="72"/>
                    </a:lnTo>
                    <a:lnTo>
                      <a:pt x="940" y="80"/>
                    </a:lnTo>
                    <a:lnTo>
                      <a:pt x="932" y="86"/>
                    </a:lnTo>
                    <a:lnTo>
                      <a:pt x="920" y="92"/>
                    </a:lnTo>
                    <a:lnTo>
                      <a:pt x="906" y="100"/>
                    </a:lnTo>
                    <a:lnTo>
                      <a:pt x="886" y="106"/>
                    </a:lnTo>
                    <a:lnTo>
                      <a:pt x="862" y="112"/>
                    </a:lnTo>
                    <a:lnTo>
                      <a:pt x="804" y="122"/>
                    </a:lnTo>
                    <a:lnTo>
                      <a:pt x="734" y="132"/>
                    </a:lnTo>
                    <a:lnTo>
                      <a:pt x="654" y="140"/>
                    </a:lnTo>
                    <a:lnTo>
                      <a:pt x="564" y="144"/>
                    </a:lnTo>
                    <a:lnTo>
                      <a:pt x="468"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6" name="Freeform 895"/>
              <p:cNvSpPr>
                <a:spLocks/>
              </p:cNvSpPr>
              <p:nvPr/>
            </p:nvSpPr>
            <p:spPr bwMode="auto">
              <a:xfrm>
                <a:off x="3261" y="3620"/>
                <a:ext cx="946" cy="146"/>
              </a:xfrm>
              <a:custGeom>
                <a:avLst/>
                <a:gdLst>
                  <a:gd name="T0" fmla="*/ 470 w 946"/>
                  <a:gd name="T1" fmla="*/ 0 h 146"/>
                  <a:gd name="T2" fmla="*/ 470 w 946"/>
                  <a:gd name="T3" fmla="*/ 0 h 146"/>
                  <a:gd name="T4" fmla="*/ 376 w 946"/>
                  <a:gd name="T5" fmla="*/ 0 h 146"/>
                  <a:gd name="T6" fmla="*/ 286 w 946"/>
                  <a:gd name="T7" fmla="*/ 4 h 146"/>
                  <a:gd name="T8" fmla="*/ 206 w 946"/>
                  <a:gd name="T9" fmla="*/ 12 h 146"/>
                  <a:gd name="T10" fmla="*/ 136 w 946"/>
                  <a:gd name="T11" fmla="*/ 20 h 146"/>
                  <a:gd name="T12" fmla="*/ 80 w 946"/>
                  <a:gd name="T13" fmla="*/ 30 h 146"/>
                  <a:gd name="T14" fmla="*/ 56 w 946"/>
                  <a:gd name="T15" fmla="*/ 36 h 146"/>
                  <a:gd name="T16" fmla="*/ 36 w 946"/>
                  <a:gd name="T17" fmla="*/ 42 h 146"/>
                  <a:gd name="T18" fmla="*/ 20 w 946"/>
                  <a:gd name="T19" fmla="*/ 50 h 146"/>
                  <a:gd name="T20" fmla="*/ 10 w 946"/>
                  <a:gd name="T21" fmla="*/ 56 h 146"/>
                  <a:gd name="T22" fmla="*/ 2 w 946"/>
                  <a:gd name="T23" fmla="*/ 64 h 146"/>
                  <a:gd name="T24" fmla="*/ 0 w 946"/>
                  <a:gd name="T25" fmla="*/ 72 h 146"/>
                  <a:gd name="T26" fmla="*/ 0 w 946"/>
                  <a:gd name="T27" fmla="*/ 72 h 146"/>
                  <a:gd name="T28" fmla="*/ 2 w 946"/>
                  <a:gd name="T29" fmla="*/ 80 h 146"/>
                  <a:gd name="T30" fmla="*/ 10 w 946"/>
                  <a:gd name="T31" fmla="*/ 86 h 146"/>
                  <a:gd name="T32" fmla="*/ 20 w 946"/>
                  <a:gd name="T33" fmla="*/ 94 h 146"/>
                  <a:gd name="T34" fmla="*/ 36 w 946"/>
                  <a:gd name="T35" fmla="*/ 100 h 146"/>
                  <a:gd name="T36" fmla="*/ 56 w 946"/>
                  <a:gd name="T37" fmla="*/ 106 h 146"/>
                  <a:gd name="T38" fmla="*/ 80 w 946"/>
                  <a:gd name="T39" fmla="*/ 112 h 146"/>
                  <a:gd name="T40" fmla="*/ 136 w 946"/>
                  <a:gd name="T41" fmla="*/ 124 h 146"/>
                  <a:gd name="T42" fmla="*/ 206 w 946"/>
                  <a:gd name="T43" fmla="*/ 132 h 146"/>
                  <a:gd name="T44" fmla="*/ 286 w 946"/>
                  <a:gd name="T45" fmla="*/ 140 h 146"/>
                  <a:gd name="T46" fmla="*/ 376 w 946"/>
                  <a:gd name="T47" fmla="*/ 144 h 146"/>
                  <a:gd name="T48" fmla="*/ 470 w 946"/>
                  <a:gd name="T49" fmla="*/ 146 h 146"/>
                  <a:gd name="T50" fmla="*/ 470 w 946"/>
                  <a:gd name="T51" fmla="*/ 146 h 146"/>
                  <a:gd name="T52" fmla="*/ 568 w 946"/>
                  <a:gd name="T53" fmla="*/ 144 h 146"/>
                  <a:gd name="T54" fmla="*/ 656 w 946"/>
                  <a:gd name="T55" fmla="*/ 140 h 146"/>
                  <a:gd name="T56" fmla="*/ 738 w 946"/>
                  <a:gd name="T57" fmla="*/ 132 h 146"/>
                  <a:gd name="T58" fmla="*/ 808 w 946"/>
                  <a:gd name="T59" fmla="*/ 124 h 146"/>
                  <a:gd name="T60" fmla="*/ 866 w 946"/>
                  <a:gd name="T61" fmla="*/ 112 h 146"/>
                  <a:gd name="T62" fmla="*/ 890 w 946"/>
                  <a:gd name="T63" fmla="*/ 106 h 146"/>
                  <a:gd name="T64" fmla="*/ 910 w 946"/>
                  <a:gd name="T65" fmla="*/ 100 h 146"/>
                  <a:gd name="T66" fmla="*/ 924 w 946"/>
                  <a:gd name="T67" fmla="*/ 94 h 146"/>
                  <a:gd name="T68" fmla="*/ 936 w 946"/>
                  <a:gd name="T69" fmla="*/ 86 h 146"/>
                  <a:gd name="T70" fmla="*/ 944 w 946"/>
                  <a:gd name="T71" fmla="*/ 80 h 146"/>
                  <a:gd name="T72" fmla="*/ 946 w 946"/>
                  <a:gd name="T73" fmla="*/ 72 h 146"/>
                  <a:gd name="T74" fmla="*/ 946 w 946"/>
                  <a:gd name="T75" fmla="*/ 72 h 146"/>
                  <a:gd name="T76" fmla="*/ 944 w 946"/>
                  <a:gd name="T77" fmla="*/ 64 h 146"/>
                  <a:gd name="T78" fmla="*/ 936 w 946"/>
                  <a:gd name="T79" fmla="*/ 56 h 146"/>
                  <a:gd name="T80" fmla="*/ 924 w 946"/>
                  <a:gd name="T81" fmla="*/ 50 h 146"/>
                  <a:gd name="T82" fmla="*/ 910 w 946"/>
                  <a:gd name="T83" fmla="*/ 42 h 146"/>
                  <a:gd name="T84" fmla="*/ 890 w 946"/>
                  <a:gd name="T85" fmla="*/ 36 h 146"/>
                  <a:gd name="T86" fmla="*/ 866 w 946"/>
                  <a:gd name="T87" fmla="*/ 30 h 146"/>
                  <a:gd name="T88" fmla="*/ 808 w 946"/>
                  <a:gd name="T89" fmla="*/ 20 h 146"/>
                  <a:gd name="T90" fmla="*/ 738 w 946"/>
                  <a:gd name="T91" fmla="*/ 12 h 146"/>
                  <a:gd name="T92" fmla="*/ 656 w 946"/>
                  <a:gd name="T93" fmla="*/ 4 h 146"/>
                  <a:gd name="T94" fmla="*/ 568 w 946"/>
                  <a:gd name="T95" fmla="*/ 0 h 146"/>
                  <a:gd name="T96" fmla="*/ 470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0" y="0"/>
                    </a:moveTo>
                    <a:lnTo>
                      <a:pt x="470" y="0"/>
                    </a:lnTo>
                    <a:lnTo>
                      <a:pt x="376" y="0"/>
                    </a:lnTo>
                    <a:lnTo>
                      <a:pt x="286" y="4"/>
                    </a:lnTo>
                    <a:lnTo>
                      <a:pt x="206" y="12"/>
                    </a:lnTo>
                    <a:lnTo>
                      <a:pt x="136" y="20"/>
                    </a:lnTo>
                    <a:lnTo>
                      <a:pt x="80" y="30"/>
                    </a:lnTo>
                    <a:lnTo>
                      <a:pt x="56" y="36"/>
                    </a:lnTo>
                    <a:lnTo>
                      <a:pt x="36" y="42"/>
                    </a:lnTo>
                    <a:lnTo>
                      <a:pt x="20" y="50"/>
                    </a:lnTo>
                    <a:lnTo>
                      <a:pt x="10" y="56"/>
                    </a:lnTo>
                    <a:lnTo>
                      <a:pt x="2" y="64"/>
                    </a:lnTo>
                    <a:lnTo>
                      <a:pt x="0" y="72"/>
                    </a:lnTo>
                    <a:lnTo>
                      <a:pt x="0" y="72"/>
                    </a:lnTo>
                    <a:lnTo>
                      <a:pt x="2" y="80"/>
                    </a:lnTo>
                    <a:lnTo>
                      <a:pt x="10" y="86"/>
                    </a:lnTo>
                    <a:lnTo>
                      <a:pt x="20" y="94"/>
                    </a:lnTo>
                    <a:lnTo>
                      <a:pt x="36" y="100"/>
                    </a:lnTo>
                    <a:lnTo>
                      <a:pt x="56" y="106"/>
                    </a:lnTo>
                    <a:lnTo>
                      <a:pt x="80" y="112"/>
                    </a:lnTo>
                    <a:lnTo>
                      <a:pt x="136" y="124"/>
                    </a:lnTo>
                    <a:lnTo>
                      <a:pt x="206" y="132"/>
                    </a:lnTo>
                    <a:lnTo>
                      <a:pt x="286" y="140"/>
                    </a:lnTo>
                    <a:lnTo>
                      <a:pt x="376" y="144"/>
                    </a:lnTo>
                    <a:lnTo>
                      <a:pt x="470" y="146"/>
                    </a:lnTo>
                    <a:lnTo>
                      <a:pt x="470" y="146"/>
                    </a:lnTo>
                    <a:lnTo>
                      <a:pt x="568" y="144"/>
                    </a:lnTo>
                    <a:lnTo>
                      <a:pt x="656" y="140"/>
                    </a:lnTo>
                    <a:lnTo>
                      <a:pt x="738" y="132"/>
                    </a:lnTo>
                    <a:lnTo>
                      <a:pt x="808" y="124"/>
                    </a:lnTo>
                    <a:lnTo>
                      <a:pt x="866" y="112"/>
                    </a:lnTo>
                    <a:lnTo>
                      <a:pt x="890" y="106"/>
                    </a:lnTo>
                    <a:lnTo>
                      <a:pt x="910" y="100"/>
                    </a:lnTo>
                    <a:lnTo>
                      <a:pt x="924" y="94"/>
                    </a:lnTo>
                    <a:lnTo>
                      <a:pt x="936" y="86"/>
                    </a:lnTo>
                    <a:lnTo>
                      <a:pt x="944" y="80"/>
                    </a:lnTo>
                    <a:lnTo>
                      <a:pt x="946" y="72"/>
                    </a:lnTo>
                    <a:lnTo>
                      <a:pt x="946" y="72"/>
                    </a:lnTo>
                    <a:lnTo>
                      <a:pt x="944" y="64"/>
                    </a:lnTo>
                    <a:lnTo>
                      <a:pt x="936" y="56"/>
                    </a:lnTo>
                    <a:lnTo>
                      <a:pt x="924" y="50"/>
                    </a:lnTo>
                    <a:lnTo>
                      <a:pt x="910" y="42"/>
                    </a:lnTo>
                    <a:lnTo>
                      <a:pt x="890" y="36"/>
                    </a:lnTo>
                    <a:lnTo>
                      <a:pt x="866" y="30"/>
                    </a:lnTo>
                    <a:lnTo>
                      <a:pt x="808" y="20"/>
                    </a:lnTo>
                    <a:lnTo>
                      <a:pt x="738" y="12"/>
                    </a:lnTo>
                    <a:lnTo>
                      <a:pt x="656" y="4"/>
                    </a:lnTo>
                    <a:lnTo>
                      <a:pt x="568" y="0"/>
                    </a:lnTo>
                    <a:lnTo>
                      <a:pt x="4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7" name="Freeform 896"/>
              <p:cNvSpPr>
                <a:spLocks noEditPoints="1"/>
              </p:cNvSpPr>
              <p:nvPr/>
            </p:nvSpPr>
            <p:spPr bwMode="auto">
              <a:xfrm>
                <a:off x="3263" y="3620"/>
                <a:ext cx="942" cy="146"/>
              </a:xfrm>
              <a:custGeom>
                <a:avLst/>
                <a:gdLst>
                  <a:gd name="T0" fmla="*/ 468 w 942"/>
                  <a:gd name="T1" fmla="*/ 146 h 146"/>
                  <a:gd name="T2" fmla="*/ 286 w 942"/>
                  <a:gd name="T3" fmla="*/ 138 h 146"/>
                  <a:gd name="T4" fmla="*/ 138 w 942"/>
                  <a:gd name="T5" fmla="*/ 122 h 146"/>
                  <a:gd name="T6" fmla="*/ 58 w 942"/>
                  <a:gd name="T7" fmla="*/ 106 h 146"/>
                  <a:gd name="T8" fmla="*/ 22 w 942"/>
                  <a:gd name="T9" fmla="*/ 92 h 146"/>
                  <a:gd name="T10" fmla="*/ 4 w 942"/>
                  <a:gd name="T11" fmla="*/ 80 h 146"/>
                  <a:gd name="T12" fmla="*/ 2 w 942"/>
                  <a:gd name="T13" fmla="*/ 72 h 146"/>
                  <a:gd name="T14" fmla="*/ 12 w 942"/>
                  <a:gd name="T15" fmla="*/ 56 h 146"/>
                  <a:gd name="T16" fmla="*/ 38 w 942"/>
                  <a:gd name="T17" fmla="*/ 44 h 146"/>
                  <a:gd name="T18" fmla="*/ 82 w 942"/>
                  <a:gd name="T19" fmla="*/ 30 h 146"/>
                  <a:gd name="T20" fmla="*/ 206 w 942"/>
                  <a:gd name="T21" fmla="*/ 12 h 146"/>
                  <a:gd name="T22" fmla="*/ 374 w 942"/>
                  <a:gd name="T23" fmla="*/ 2 h 146"/>
                  <a:gd name="T24" fmla="*/ 468 w 942"/>
                  <a:gd name="T25" fmla="*/ 0 h 146"/>
                  <a:gd name="T26" fmla="*/ 654 w 942"/>
                  <a:gd name="T27" fmla="*/ 6 h 146"/>
                  <a:gd name="T28" fmla="*/ 802 w 942"/>
                  <a:gd name="T29" fmla="*/ 20 h 146"/>
                  <a:gd name="T30" fmla="*/ 884 w 942"/>
                  <a:gd name="T31" fmla="*/ 36 h 146"/>
                  <a:gd name="T32" fmla="*/ 918 w 942"/>
                  <a:gd name="T33" fmla="*/ 50 h 146"/>
                  <a:gd name="T34" fmla="*/ 938 w 942"/>
                  <a:gd name="T35" fmla="*/ 64 h 146"/>
                  <a:gd name="T36" fmla="*/ 940 w 942"/>
                  <a:gd name="T37" fmla="*/ 72 h 146"/>
                  <a:gd name="T38" fmla="*/ 930 w 942"/>
                  <a:gd name="T39" fmla="*/ 86 h 146"/>
                  <a:gd name="T40" fmla="*/ 904 w 942"/>
                  <a:gd name="T41" fmla="*/ 100 h 146"/>
                  <a:gd name="T42" fmla="*/ 860 w 942"/>
                  <a:gd name="T43" fmla="*/ 112 h 146"/>
                  <a:gd name="T44" fmla="*/ 734 w 942"/>
                  <a:gd name="T45" fmla="*/ 132 h 146"/>
                  <a:gd name="T46" fmla="*/ 564 w 942"/>
                  <a:gd name="T47" fmla="*/ 144 h 146"/>
                  <a:gd name="T48" fmla="*/ 468 w 942"/>
                  <a:gd name="T49" fmla="*/ 0 h 146"/>
                  <a:gd name="T50" fmla="*/ 374 w 942"/>
                  <a:gd name="T51" fmla="*/ 0 h 146"/>
                  <a:gd name="T52" fmla="*/ 206 w 942"/>
                  <a:gd name="T53" fmla="*/ 12 h 146"/>
                  <a:gd name="T54" fmla="*/ 80 w 942"/>
                  <a:gd name="T55" fmla="*/ 30 h 146"/>
                  <a:gd name="T56" fmla="*/ 36 w 942"/>
                  <a:gd name="T57" fmla="*/ 44 h 146"/>
                  <a:gd name="T58" fmla="*/ 10 w 942"/>
                  <a:gd name="T59" fmla="*/ 56 h 146"/>
                  <a:gd name="T60" fmla="*/ 0 w 942"/>
                  <a:gd name="T61" fmla="*/ 72 h 146"/>
                  <a:gd name="T62" fmla="*/ 2 w 942"/>
                  <a:gd name="T63" fmla="*/ 80 h 146"/>
                  <a:gd name="T64" fmla="*/ 20 w 942"/>
                  <a:gd name="T65" fmla="*/ 92 h 146"/>
                  <a:gd name="T66" fmla="*/ 56 w 942"/>
                  <a:gd name="T67" fmla="*/ 106 h 146"/>
                  <a:gd name="T68" fmla="*/ 136 w 942"/>
                  <a:gd name="T69" fmla="*/ 122 h 146"/>
                  <a:gd name="T70" fmla="*/ 286 w 942"/>
                  <a:gd name="T71" fmla="*/ 140 h 146"/>
                  <a:gd name="T72" fmla="*/ 468 w 942"/>
                  <a:gd name="T73" fmla="*/ 146 h 146"/>
                  <a:gd name="T74" fmla="*/ 564 w 942"/>
                  <a:gd name="T75" fmla="*/ 144 h 146"/>
                  <a:gd name="T76" fmla="*/ 734 w 942"/>
                  <a:gd name="T77" fmla="*/ 132 h 146"/>
                  <a:gd name="T78" fmla="*/ 862 w 942"/>
                  <a:gd name="T79" fmla="*/ 112 h 146"/>
                  <a:gd name="T80" fmla="*/ 906 w 942"/>
                  <a:gd name="T81" fmla="*/ 100 h 146"/>
                  <a:gd name="T82" fmla="*/ 932 w 942"/>
                  <a:gd name="T83" fmla="*/ 86 h 146"/>
                  <a:gd name="T84" fmla="*/ 942 w 942"/>
                  <a:gd name="T85" fmla="*/ 72 h 146"/>
                  <a:gd name="T86" fmla="*/ 940 w 942"/>
                  <a:gd name="T87" fmla="*/ 64 h 146"/>
                  <a:gd name="T88" fmla="*/ 920 w 942"/>
                  <a:gd name="T89" fmla="*/ 50 h 146"/>
                  <a:gd name="T90" fmla="*/ 886 w 942"/>
                  <a:gd name="T91" fmla="*/ 36 h 146"/>
                  <a:gd name="T92" fmla="*/ 804 w 942"/>
                  <a:gd name="T93" fmla="*/ 20 h 146"/>
                  <a:gd name="T94" fmla="*/ 654 w 942"/>
                  <a:gd name="T95" fmla="*/ 4 h 146"/>
                  <a:gd name="T96" fmla="*/ 468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146"/>
                    </a:moveTo>
                    <a:lnTo>
                      <a:pt x="468" y="146"/>
                    </a:lnTo>
                    <a:lnTo>
                      <a:pt x="374" y="144"/>
                    </a:lnTo>
                    <a:lnTo>
                      <a:pt x="286" y="138"/>
                    </a:lnTo>
                    <a:lnTo>
                      <a:pt x="206" y="132"/>
                    </a:lnTo>
                    <a:lnTo>
                      <a:pt x="138" y="122"/>
                    </a:lnTo>
                    <a:lnTo>
                      <a:pt x="82" y="112"/>
                    </a:lnTo>
                    <a:lnTo>
                      <a:pt x="58" y="106"/>
                    </a:lnTo>
                    <a:lnTo>
                      <a:pt x="38" y="100"/>
                    </a:lnTo>
                    <a:lnTo>
                      <a:pt x="22" y="92"/>
                    </a:lnTo>
                    <a:lnTo>
                      <a:pt x="12" y="86"/>
                    </a:lnTo>
                    <a:lnTo>
                      <a:pt x="4" y="80"/>
                    </a:lnTo>
                    <a:lnTo>
                      <a:pt x="2" y="72"/>
                    </a:lnTo>
                    <a:lnTo>
                      <a:pt x="2" y="72"/>
                    </a:lnTo>
                    <a:lnTo>
                      <a:pt x="4" y="64"/>
                    </a:lnTo>
                    <a:lnTo>
                      <a:pt x="12" y="56"/>
                    </a:lnTo>
                    <a:lnTo>
                      <a:pt x="22" y="50"/>
                    </a:lnTo>
                    <a:lnTo>
                      <a:pt x="38" y="44"/>
                    </a:lnTo>
                    <a:lnTo>
                      <a:pt x="58" y="36"/>
                    </a:lnTo>
                    <a:lnTo>
                      <a:pt x="82" y="30"/>
                    </a:lnTo>
                    <a:lnTo>
                      <a:pt x="138" y="20"/>
                    </a:lnTo>
                    <a:lnTo>
                      <a:pt x="206" y="12"/>
                    </a:lnTo>
                    <a:lnTo>
                      <a:pt x="286" y="6"/>
                    </a:lnTo>
                    <a:lnTo>
                      <a:pt x="374" y="2"/>
                    </a:lnTo>
                    <a:lnTo>
                      <a:pt x="468" y="0"/>
                    </a:lnTo>
                    <a:lnTo>
                      <a:pt x="468" y="0"/>
                    </a:lnTo>
                    <a:lnTo>
                      <a:pt x="564" y="2"/>
                    </a:lnTo>
                    <a:lnTo>
                      <a:pt x="654" y="6"/>
                    </a:lnTo>
                    <a:lnTo>
                      <a:pt x="734" y="12"/>
                    </a:lnTo>
                    <a:lnTo>
                      <a:pt x="802" y="20"/>
                    </a:lnTo>
                    <a:lnTo>
                      <a:pt x="860" y="30"/>
                    </a:lnTo>
                    <a:lnTo>
                      <a:pt x="884" y="36"/>
                    </a:lnTo>
                    <a:lnTo>
                      <a:pt x="904" y="44"/>
                    </a:lnTo>
                    <a:lnTo>
                      <a:pt x="918" y="50"/>
                    </a:lnTo>
                    <a:lnTo>
                      <a:pt x="930" y="56"/>
                    </a:lnTo>
                    <a:lnTo>
                      <a:pt x="938" y="64"/>
                    </a:lnTo>
                    <a:lnTo>
                      <a:pt x="940" y="72"/>
                    </a:lnTo>
                    <a:lnTo>
                      <a:pt x="940" y="72"/>
                    </a:lnTo>
                    <a:lnTo>
                      <a:pt x="938" y="80"/>
                    </a:lnTo>
                    <a:lnTo>
                      <a:pt x="930" y="86"/>
                    </a:lnTo>
                    <a:lnTo>
                      <a:pt x="918" y="92"/>
                    </a:lnTo>
                    <a:lnTo>
                      <a:pt x="904" y="100"/>
                    </a:lnTo>
                    <a:lnTo>
                      <a:pt x="884" y="106"/>
                    </a:lnTo>
                    <a:lnTo>
                      <a:pt x="860" y="112"/>
                    </a:lnTo>
                    <a:lnTo>
                      <a:pt x="802" y="122"/>
                    </a:lnTo>
                    <a:lnTo>
                      <a:pt x="734" y="132"/>
                    </a:lnTo>
                    <a:lnTo>
                      <a:pt x="654" y="138"/>
                    </a:lnTo>
                    <a:lnTo>
                      <a:pt x="564" y="144"/>
                    </a:lnTo>
                    <a:lnTo>
                      <a:pt x="468" y="146"/>
                    </a:lnTo>
                    <a:close/>
                    <a:moveTo>
                      <a:pt x="468" y="0"/>
                    </a:moveTo>
                    <a:lnTo>
                      <a:pt x="468" y="0"/>
                    </a:lnTo>
                    <a:lnTo>
                      <a:pt x="374" y="0"/>
                    </a:lnTo>
                    <a:lnTo>
                      <a:pt x="286" y="4"/>
                    </a:lnTo>
                    <a:lnTo>
                      <a:pt x="206"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6" y="132"/>
                    </a:lnTo>
                    <a:lnTo>
                      <a:pt x="286" y="140"/>
                    </a:lnTo>
                    <a:lnTo>
                      <a:pt x="374" y="144"/>
                    </a:lnTo>
                    <a:lnTo>
                      <a:pt x="468" y="146"/>
                    </a:lnTo>
                    <a:lnTo>
                      <a:pt x="468" y="146"/>
                    </a:lnTo>
                    <a:lnTo>
                      <a:pt x="564" y="144"/>
                    </a:lnTo>
                    <a:lnTo>
                      <a:pt x="654" y="140"/>
                    </a:lnTo>
                    <a:lnTo>
                      <a:pt x="734" y="132"/>
                    </a:lnTo>
                    <a:lnTo>
                      <a:pt x="804" y="122"/>
                    </a:lnTo>
                    <a:lnTo>
                      <a:pt x="862" y="112"/>
                    </a:lnTo>
                    <a:lnTo>
                      <a:pt x="886" y="106"/>
                    </a:lnTo>
                    <a:lnTo>
                      <a:pt x="906" y="100"/>
                    </a:lnTo>
                    <a:lnTo>
                      <a:pt x="920" y="92"/>
                    </a:lnTo>
                    <a:lnTo>
                      <a:pt x="932" y="86"/>
                    </a:lnTo>
                    <a:lnTo>
                      <a:pt x="940" y="80"/>
                    </a:lnTo>
                    <a:lnTo>
                      <a:pt x="942" y="72"/>
                    </a:lnTo>
                    <a:lnTo>
                      <a:pt x="942" y="72"/>
                    </a:lnTo>
                    <a:lnTo>
                      <a:pt x="940" y="64"/>
                    </a:lnTo>
                    <a:lnTo>
                      <a:pt x="932" y="56"/>
                    </a:lnTo>
                    <a:lnTo>
                      <a:pt x="920" y="50"/>
                    </a:lnTo>
                    <a:lnTo>
                      <a:pt x="906" y="44"/>
                    </a:lnTo>
                    <a:lnTo>
                      <a:pt x="886" y="36"/>
                    </a:lnTo>
                    <a:lnTo>
                      <a:pt x="862" y="30"/>
                    </a:lnTo>
                    <a:lnTo>
                      <a:pt x="804" y="20"/>
                    </a:lnTo>
                    <a:lnTo>
                      <a:pt x="734" y="12"/>
                    </a:lnTo>
                    <a:lnTo>
                      <a:pt x="654" y="4"/>
                    </a:lnTo>
                    <a:lnTo>
                      <a:pt x="564" y="0"/>
                    </a:lnTo>
                    <a:lnTo>
                      <a:pt x="468" y="0"/>
                    </a:lnTo>
                    <a:close/>
                  </a:path>
                </a:pathLst>
              </a:custGeom>
              <a:solidFill>
                <a:srgbClr val="F5F5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8" name="Freeform 897"/>
              <p:cNvSpPr>
                <a:spLocks/>
              </p:cNvSpPr>
              <p:nvPr/>
            </p:nvSpPr>
            <p:spPr bwMode="auto">
              <a:xfrm>
                <a:off x="3265" y="3620"/>
                <a:ext cx="938" cy="146"/>
              </a:xfrm>
              <a:custGeom>
                <a:avLst/>
                <a:gdLst>
                  <a:gd name="T0" fmla="*/ 466 w 938"/>
                  <a:gd name="T1" fmla="*/ 146 h 146"/>
                  <a:gd name="T2" fmla="*/ 466 w 938"/>
                  <a:gd name="T3" fmla="*/ 146 h 146"/>
                  <a:gd name="T4" fmla="*/ 372 w 938"/>
                  <a:gd name="T5" fmla="*/ 144 h 146"/>
                  <a:gd name="T6" fmla="*/ 284 w 938"/>
                  <a:gd name="T7" fmla="*/ 138 h 146"/>
                  <a:gd name="T8" fmla="*/ 204 w 938"/>
                  <a:gd name="T9" fmla="*/ 132 h 146"/>
                  <a:gd name="T10" fmla="*/ 136 w 938"/>
                  <a:gd name="T11" fmla="*/ 122 h 146"/>
                  <a:gd name="T12" fmla="*/ 80 w 938"/>
                  <a:gd name="T13" fmla="*/ 112 h 146"/>
                  <a:gd name="T14" fmla="*/ 56 w 938"/>
                  <a:gd name="T15" fmla="*/ 106 h 146"/>
                  <a:gd name="T16" fmla="*/ 36 w 938"/>
                  <a:gd name="T17" fmla="*/ 100 h 146"/>
                  <a:gd name="T18" fmla="*/ 20 w 938"/>
                  <a:gd name="T19" fmla="*/ 92 h 146"/>
                  <a:gd name="T20" fmla="*/ 10 w 938"/>
                  <a:gd name="T21" fmla="*/ 86 h 146"/>
                  <a:gd name="T22" fmla="*/ 2 w 938"/>
                  <a:gd name="T23" fmla="*/ 80 h 146"/>
                  <a:gd name="T24" fmla="*/ 0 w 938"/>
                  <a:gd name="T25" fmla="*/ 72 h 146"/>
                  <a:gd name="T26" fmla="*/ 0 w 938"/>
                  <a:gd name="T27" fmla="*/ 72 h 146"/>
                  <a:gd name="T28" fmla="*/ 2 w 938"/>
                  <a:gd name="T29" fmla="*/ 64 h 146"/>
                  <a:gd name="T30" fmla="*/ 10 w 938"/>
                  <a:gd name="T31" fmla="*/ 56 h 146"/>
                  <a:gd name="T32" fmla="*/ 20 w 938"/>
                  <a:gd name="T33" fmla="*/ 50 h 146"/>
                  <a:gd name="T34" fmla="*/ 36 w 938"/>
                  <a:gd name="T35" fmla="*/ 44 h 146"/>
                  <a:gd name="T36" fmla="*/ 56 w 938"/>
                  <a:gd name="T37" fmla="*/ 36 h 146"/>
                  <a:gd name="T38" fmla="*/ 80 w 938"/>
                  <a:gd name="T39" fmla="*/ 30 h 146"/>
                  <a:gd name="T40" fmla="*/ 136 w 938"/>
                  <a:gd name="T41" fmla="*/ 20 h 146"/>
                  <a:gd name="T42" fmla="*/ 204 w 938"/>
                  <a:gd name="T43" fmla="*/ 12 h 146"/>
                  <a:gd name="T44" fmla="*/ 284 w 938"/>
                  <a:gd name="T45" fmla="*/ 6 h 146"/>
                  <a:gd name="T46" fmla="*/ 372 w 938"/>
                  <a:gd name="T47" fmla="*/ 2 h 146"/>
                  <a:gd name="T48" fmla="*/ 466 w 938"/>
                  <a:gd name="T49" fmla="*/ 0 h 146"/>
                  <a:gd name="T50" fmla="*/ 466 w 938"/>
                  <a:gd name="T51" fmla="*/ 0 h 146"/>
                  <a:gd name="T52" fmla="*/ 562 w 938"/>
                  <a:gd name="T53" fmla="*/ 2 h 146"/>
                  <a:gd name="T54" fmla="*/ 652 w 938"/>
                  <a:gd name="T55" fmla="*/ 6 h 146"/>
                  <a:gd name="T56" fmla="*/ 732 w 938"/>
                  <a:gd name="T57" fmla="*/ 12 h 146"/>
                  <a:gd name="T58" fmla="*/ 800 w 938"/>
                  <a:gd name="T59" fmla="*/ 20 h 146"/>
                  <a:gd name="T60" fmla="*/ 858 w 938"/>
                  <a:gd name="T61" fmla="*/ 30 h 146"/>
                  <a:gd name="T62" fmla="*/ 882 w 938"/>
                  <a:gd name="T63" fmla="*/ 36 h 146"/>
                  <a:gd name="T64" fmla="*/ 902 w 938"/>
                  <a:gd name="T65" fmla="*/ 44 h 146"/>
                  <a:gd name="T66" fmla="*/ 916 w 938"/>
                  <a:gd name="T67" fmla="*/ 50 h 146"/>
                  <a:gd name="T68" fmla="*/ 928 w 938"/>
                  <a:gd name="T69" fmla="*/ 56 h 146"/>
                  <a:gd name="T70" fmla="*/ 936 w 938"/>
                  <a:gd name="T71" fmla="*/ 64 h 146"/>
                  <a:gd name="T72" fmla="*/ 938 w 938"/>
                  <a:gd name="T73" fmla="*/ 72 h 146"/>
                  <a:gd name="T74" fmla="*/ 938 w 938"/>
                  <a:gd name="T75" fmla="*/ 72 h 146"/>
                  <a:gd name="T76" fmla="*/ 936 w 938"/>
                  <a:gd name="T77" fmla="*/ 80 h 146"/>
                  <a:gd name="T78" fmla="*/ 928 w 938"/>
                  <a:gd name="T79" fmla="*/ 86 h 146"/>
                  <a:gd name="T80" fmla="*/ 916 w 938"/>
                  <a:gd name="T81" fmla="*/ 92 h 146"/>
                  <a:gd name="T82" fmla="*/ 902 w 938"/>
                  <a:gd name="T83" fmla="*/ 100 h 146"/>
                  <a:gd name="T84" fmla="*/ 882 w 938"/>
                  <a:gd name="T85" fmla="*/ 106 h 146"/>
                  <a:gd name="T86" fmla="*/ 858 w 938"/>
                  <a:gd name="T87" fmla="*/ 112 h 146"/>
                  <a:gd name="T88" fmla="*/ 800 w 938"/>
                  <a:gd name="T89" fmla="*/ 122 h 146"/>
                  <a:gd name="T90" fmla="*/ 732 w 938"/>
                  <a:gd name="T91" fmla="*/ 132 h 146"/>
                  <a:gd name="T92" fmla="*/ 652 w 938"/>
                  <a:gd name="T93" fmla="*/ 138 h 146"/>
                  <a:gd name="T94" fmla="*/ 562 w 938"/>
                  <a:gd name="T95" fmla="*/ 144 h 146"/>
                  <a:gd name="T96" fmla="*/ 466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146"/>
                    </a:moveTo>
                    <a:lnTo>
                      <a:pt x="466" y="146"/>
                    </a:lnTo>
                    <a:lnTo>
                      <a:pt x="372" y="144"/>
                    </a:lnTo>
                    <a:lnTo>
                      <a:pt x="284" y="138"/>
                    </a:lnTo>
                    <a:lnTo>
                      <a:pt x="204" y="132"/>
                    </a:lnTo>
                    <a:lnTo>
                      <a:pt x="136" y="122"/>
                    </a:lnTo>
                    <a:lnTo>
                      <a:pt x="80" y="112"/>
                    </a:lnTo>
                    <a:lnTo>
                      <a:pt x="56" y="106"/>
                    </a:lnTo>
                    <a:lnTo>
                      <a:pt x="36" y="100"/>
                    </a:lnTo>
                    <a:lnTo>
                      <a:pt x="20" y="92"/>
                    </a:lnTo>
                    <a:lnTo>
                      <a:pt x="10" y="86"/>
                    </a:lnTo>
                    <a:lnTo>
                      <a:pt x="2" y="80"/>
                    </a:lnTo>
                    <a:lnTo>
                      <a:pt x="0" y="72"/>
                    </a:lnTo>
                    <a:lnTo>
                      <a:pt x="0" y="72"/>
                    </a:lnTo>
                    <a:lnTo>
                      <a:pt x="2" y="64"/>
                    </a:lnTo>
                    <a:lnTo>
                      <a:pt x="10" y="56"/>
                    </a:lnTo>
                    <a:lnTo>
                      <a:pt x="20" y="50"/>
                    </a:lnTo>
                    <a:lnTo>
                      <a:pt x="36" y="44"/>
                    </a:lnTo>
                    <a:lnTo>
                      <a:pt x="56" y="36"/>
                    </a:lnTo>
                    <a:lnTo>
                      <a:pt x="80" y="30"/>
                    </a:lnTo>
                    <a:lnTo>
                      <a:pt x="136" y="20"/>
                    </a:lnTo>
                    <a:lnTo>
                      <a:pt x="204" y="12"/>
                    </a:lnTo>
                    <a:lnTo>
                      <a:pt x="284" y="6"/>
                    </a:lnTo>
                    <a:lnTo>
                      <a:pt x="372" y="2"/>
                    </a:lnTo>
                    <a:lnTo>
                      <a:pt x="466" y="0"/>
                    </a:lnTo>
                    <a:lnTo>
                      <a:pt x="466" y="0"/>
                    </a:lnTo>
                    <a:lnTo>
                      <a:pt x="562" y="2"/>
                    </a:lnTo>
                    <a:lnTo>
                      <a:pt x="652" y="6"/>
                    </a:lnTo>
                    <a:lnTo>
                      <a:pt x="732" y="12"/>
                    </a:lnTo>
                    <a:lnTo>
                      <a:pt x="800" y="20"/>
                    </a:lnTo>
                    <a:lnTo>
                      <a:pt x="858" y="30"/>
                    </a:lnTo>
                    <a:lnTo>
                      <a:pt x="882" y="36"/>
                    </a:lnTo>
                    <a:lnTo>
                      <a:pt x="902" y="44"/>
                    </a:lnTo>
                    <a:lnTo>
                      <a:pt x="916" y="50"/>
                    </a:lnTo>
                    <a:lnTo>
                      <a:pt x="928" y="56"/>
                    </a:lnTo>
                    <a:lnTo>
                      <a:pt x="936" y="64"/>
                    </a:lnTo>
                    <a:lnTo>
                      <a:pt x="938" y="72"/>
                    </a:lnTo>
                    <a:lnTo>
                      <a:pt x="938" y="72"/>
                    </a:lnTo>
                    <a:lnTo>
                      <a:pt x="936" y="80"/>
                    </a:lnTo>
                    <a:lnTo>
                      <a:pt x="928" y="86"/>
                    </a:lnTo>
                    <a:lnTo>
                      <a:pt x="916" y="92"/>
                    </a:lnTo>
                    <a:lnTo>
                      <a:pt x="902" y="100"/>
                    </a:lnTo>
                    <a:lnTo>
                      <a:pt x="882" y="106"/>
                    </a:lnTo>
                    <a:lnTo>
                      <a:pt x="858" y="112"/>
                    </a:lnTo>
                    <a:lnTo>
                      <a:pt x="800" y="122"/>
                    </a:lnTo>
                    <a:lnTo>
                      <a:pt x="732" y="132"/>
                    </a:lnTo>
                    <a:lnTo>
                      <a:pt x="652" y="138"/>
                    </a:lnTo>
                    <a:lnTo>
                      <a:pt x="562" y="144"/>
                    </a:lnTo>
                    <a:lnTo>
                      <a:pt x="466"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9" name="Freeform 898"/>
              <p:cNvSpPr>
                <a:spLocks/>
              </p:cNvSpPr>
              <p:nvPr/>
            </p:nvSpPr>
            <p:spPr bwMode="auto">
              <a:xfrm>
                <a:off x="3263" y="3620"/>
                <a:ext cx="942" cy="146"/>
              </a:xfrm>
              <a:custGeom>
                <a:avLst/>
                <a:gdLst>
                  <a:gd name="T0" fmla="*/ 468 w 942"/>
                  <a:gd name="T1" fmla="*/ 0 h 146"/>
                  <a:gd name="T2" fmla="*/ 468 w 942"/>
                  <a:gd name="T3" fmla="*/ 0 h 146"/>
                  <a:gd name="T4" fmla="*/ 374 w 942"/>
                  <a:gd name="T5" fmla="*/ 0 h 146"/>
                  <a:gd name="T6" fmla="*/ 286 w 942"/>
                  <a:gd name="T7" fmla="*/ 4 h 146"/>
                  <a:gd name="T8" fmla="*/ 206 w 942"/>
                  <a:gd name="T9" fmla="*/ 12 h 146"/>
                  <a:gd name="T10" fmla="*/ 136 w 942"/>
                  <a:gd name="T11" fmla="*/ 20 h 146"/>
                  <a:gd name="T12" fmla="*/ 80 w 942"/>
                  <a:gd name="T13" fmla="*/ 30 h 146"/>
                  <a:gd name="T14" fmla="*/ 56 w 942"/>
                  <a:gd name="T15" fmla="*/ 36 h 146"/>
                  <a:gd name="T16" fmla="*/ 36 w 942"/>
                  <a:gd name="T17" fmla="*/ 44 h 146"/>
                  <a:gd name="T18" fmla="*/ 20 w 942"/>
                  <a:gd name="T19" fmla="*/ 50 h 146"/>
                  <a:gd name="T20" fmla="*/ 10 w 942"/>
                  <a:gd name="T21" fmla="*/ 56 h 146"/>
                  <a:gd name="T22" fmla="*/ 2 w 942"/>
                  <a:gd name="T23" fmla="*/ 64 h 146"/>
                  <a:gd name="T24" fmla="*/ 0 w 942"/>
                  <a:gd name="T25" fmla="*/ 72 h 146"/>
                  <a:gd name="T26" fmla="*/ 0 w 942"/>
                  <a:gd name="T27" fmla="*/ 72 h 146"/>
                  <a:gd name="T28" fmla="*/ 2 w 942"/>
                  <a:gd name="T29" fmla="*/ 80 h 146"/>
                  <a:gd name="T30" fmla="*/ 10 w 942"/>
                  <a:gd name="T31" fmla="*/ 86 h 146"/>
                  <a:gd name="T32" fmla="*/ 20 w 942"/>
                  <a:gd name="T33" fmla="*/ 92 h 146"/>
                  <a:gd name="T34" fmla="*/ 36 w 942"/>
                  <a:gd name="T35" fmla="*/ 100 h 146"/>
                  <a:gd name="T36" fmla="*/ 56 w 942"/>
                  <a:gd name="T37" fmla="*/ 106 h 146"/>
                  <a:gd name="T38" fmla="*/ 80 w 942"/>
                  <a:gd name="T39" fmla="*/ 112 h 146"/>
                  <a:gd name="T40" fmla="*/ 136 w 942"/>
                  <a:gd name="T41" fmla="*/ 122 h 146"/>
                  <a:gd name="T42" fmla="*/ 206 w 942"/>
                  <a:gd name="T43" fmla="*/ 132 h 146"/>
                  <a:gd name="T44" fmla="*/ 286 w 942"/>
                  <a:gd name="T45" fmla="*/ 140 h 146"/>
                  <a:gd name="T46" fmla="*/ 374 w 942"/>
                  <a:gd name="T47" fmla="*/ 144 h 146"/>
                  <a:gd name="T48" fmla="*/ 468 w 942"/>
                  <a:gd name="T49" fmla="*/ 146 h 146"/>
                  <a:gd name="T50" fmla="*/ 468 w 942"/>
                  <a:gd name="T51" fmla="*/ 146 h 146"/>
                  <a:gd name="T52" fmla="*/ 564 w 942"/>
                  <a:gd name="T53" fmla="*/ 144 h 146"/>
                  <a:gd name="T54" fmla="*/ 654 w 942"/>
                  <a:gd name="T55" fmla="*/ 140 h 146"/>
                  <a:gd name="T56" fmla="*/ 734 w 942"/>
                  <a:gd name="T57" fmla="*/ 132 h 146"/>
                  <a:gd name="T58" fmla="*/ 804 w 942"/>
                  <a:gd name="T59" fmla="*/ 122 h 146"/>
                  <a:gd name="T60" fmla="*/ 862 w 942"/>
                  <a:gd name="T61" fmla="*/ 112 h 146"/>
                  <a:gd name="T62" fmla="*/ 886 w 942"/>
                  <a:gd name="T63" fmla="*/ 106 h 146"/>
                  <a:gd name="T64" fmla="*/ 906 w 942"/>
                  <a:gd name="T65" fmla="*/ 100 h 146"/>
                  <a:gd name="T66" fmla="*/ 920 w 942"/>
                  <a:gd name="T67" fmla="*/ 92 h 146"/>
                  <a:gd name="T68" fmla="*/ 932 w 942"/>
                  <a:gd name="T69" fmla="*/ 86 h 146"/>
                  <a:gd name="T70" fmla="*/ 940 w 942"/>
                  <a:gd name="T71" fmla="*/ 80 h 146"/>
                  <a:gd name="T72" fmla="*/ 942 w 942"/>
                  <a:gd name="T73" fmla="*/ 72 h 146"/>
                  <a:gd name="T74" fmla="*/ 942 w 942"/>
                  <a:gd name="T75" fmla="*/ 72 h 146"/>
                  <a:gd name="T76" fmla="*/ 940 w 942"/>
                  <a:gd name="T77" fmla="*/ 64 h 146"/>
                  <a:gd name="T78" fmla="*/ 932 w 942"/>
                  <a:gd name="T79" fmla="*/ 56 h 146"/>
                  <a:gd name="T80" fmla="*/ 920 w 942"/>
                  <a:gd name="T81" fmla="*/ 50 h 146"/>
                  <a:gd name="T82" fmla="*/ 906 w 942"/>
                  <a:gd name="T83" fmla="*/ 44 h 146"/>
                  <a:gd name="T84" fmla="*/ 886 w 942"/>
                  <a:gd name="T85" fmla="*/ 36 h 146"/>
                  <a:gd name="T86" fmla="*/ 862 w 942"/>
                  <a:gd name="T87" fmla="*/ 30 h 146"/>
                  <a:gd name="T88" fmla="*/ 804 w 942"/>
                  <a:gd name="T89" fmla="*/ 20 h 146"/>
                  <a:gd name="T90" fmla="*/ 734 w 942"/>
                  <a:gd name="T91" fmla="*/ 12 h 146"/>
                  <a:gd name="T92" fmla="*/ 654 w 942"/>
                  <a:gd name="T93" fmla="*/ 4 h 146"/>
                  <a:gd name="T94" fmla="*/ 564 w 942"/>
                  <a:gd name="T95" fmla="*/ 0 h 146"/>
                  <a:gd name="T96" fmla="*/ 468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68" y="0"/>
                    </a:moveTo>
                    <a:lnTo>
                      <a:pt x="468" y="0"/>
                    </a:lnTo>
                    <a:lnTo>
                      <a:pt x="374" y="0"/>
                    </a:lnTo>
                    <a:lnTo>
                      <a:pt x="286" y="4"/>
                    </a:lnTo>
                    <a:lnTo>
                      <a:pt x="206"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6" y="132"/>
                    </a:lnTo>
                    <a:lnTo>
                      <a:pt x="286" y="140"/>
                    </a:lnTo>
                    <a:lnTo>
                      <a:pt x="374" y="144"/>
                    </a:lnTo>
                    <a:lnTo>
                      <a:pt x="468" y="146"/>
                    </a:lnTo>
                    <a:lnTo>
                      <a:pt x="468" y="146"/>
                    </a:lnTo>
                    <a:lnTo>
                      <a:pt x="564" y="144"/>
                    </a:lnTo>
                    <a:lnTo>
                      <a:pt x="654" y="140"/>
                    </a:lnTo>
                    <a:lnTo>
                      <a:pt x="734" y="132"/>
                    </a:lnTo>
                    <a:lnTo>
                      <a:pt x="804" y="122"/>
                    </a:lnTo>
                    <a:lnTo>
                      <a:pt x="862" y="112"/>
                    </a:lnTo>
                    <a:lnTo>
                      <a:pt x="886" y="106"/>
                    </a:lnTo>
                    <a:lnTo>
                      <a:pt x="906" y="100"/>
                    </a:lnTo>
                    <a:lnTo>
                      <a:pt x="920" y="92"/>
                    </a:lnTo>
                    <a:lnTo>
                      <a:pt x="932" y="86"/>
                    </a:lnTo>
                    <a:lnTo>
                      <a:pt x="940" y="80"/>
                    </a:lnTo>
                    <a:lnTo>
                      <a:pt x="942" y="72"/>
                    </a:lnTo>
                    <a:lnTo>
                      <a:pt x="942" y="72"/>
                    </a:lnTo>
                    <a:lnTo>
                      <a:pt x="940" y="64"/>
                    </a:lnTo>
                    <a:lnTo>
                      <a:pt x="932" y="56"/>
                    </a:lnTo>
                    <a:lnTo>
                      <a:pt x="920" y="50"/>
                    </a:lnTo>
                    <a:lnTo>
                      <a:pt x="906" y="44"/>
                    </a:lnTo>
                    <a:lnTo>
                      <a:pt x="886" y="36"/>
                    </a:lnTo>
                    <a:lnTo>
                      <a:pt x="862" y="30"/>
                    </a:lnTo>
                    <a:lnTo>
                      <a:pt x="804" y="20"/>
                    </a:lnTo>
                    <a:lnTo>
                      <a:pt x="734" y="12"/>
                    </a:lnTo>
                    <a:lnTo>
                      <a:pt x="654" y="4"/>
                    </a:lnTo>
                    <a:lnTo>
                      <a:pt x="564" y="0"/>
                    </a:lnTo>
                    <a:lnTo>
                      <a:pt x="4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0" name="Freeform 899"/>
              <p:cNvSpPr>
                <a:spLocks noEditPoints="1"/>
              </p:cNvSpPr>
              <p:nvPr/>
            </p:nvSpPr>
            <p:spPr bwMode="auto">
              <a:xfrm>
                <a:off x="3265" y="3620"/>
                <a:ext cx="938" cy="146"/>
              </a:xfrm>
              <a:custGeom>
                <a:avLst/>
                <a:gdLst>
                  <a:gd name="T0" fmla="*/ 466 w 938"/>
                  <a:gd name="T1" fmla="*/ 144 h 146"/>
                  <a:gd name="T2" fmla="*/ 284 w 938"/>
                  <a:gd name="T3" fmla="*/ 138 h 146"/>
                  <a:gd name="T4" fmla="*/ 138 w 938"/>
                  <a:gd name="T5" fmla="*/ 122 h 146"/>
                  <a:gd name="T6" fmla="*/ 58 w 938"/>
                  <a:gd name="T7" fmla="*/ 106 h 146"/>
                  <a:gd name="T8" fmla="*/ 22 w 938"/>
                  <a:gd name="T9" fmla="*/ 92 h 146"/>
                  <a:gd name="T10" fmla="*/ 4 w 938"/>
                  <a:gd name="T11" fmla="*/ 80 h 146"/>
                  <a:gd name="T12" fmla="*/ 2 w 938"/>
                  <a:gd name="T13" fmla="*/ 72 h 146"/>
                  <a:gd name="T14" fmla="*/ 12 w 938"/>
                  <a:gd name="T15" fmla="*/ 58 h 146"/>
                  <a:gd name="T16" fmla="*/ 38 w 938"/>
                  <a:gd name="T17" fmla="*/ 44 h 146"/>
                  <a:gd name="T18" fmla="*/ 80 w 938"/>
                  <a:gd name="T19" fmla="*/ 32 h 146"/>
                  <a:gd name="T20" fmla="*/ 206 w 938"/>
                  <a:gd name="T21" fmla="*/ 12 h 146"/>
                  <a:gd name="T22" fmla="*/ 372 w 938"/>
                  <a:gd name="T23" fmla="*/ 2 h 146"/>
                  <a:gd name="T24" fmla="*/ 466 w 938"/>
                  <a:gd name="T25" fmla="*/ 0 h 146"/>
                  <a:gd name="T26" fmla="*/ 650 w 938"/>
                  <a:gd name="T27" fmla="*/ 6 h 146"/>
                  <a:gd name="T28" fmla="*/ 800 w 938"/>
                  <a:gd name="T29" fmla="*/ 20 h 146"/>
                  <a:gd name="T30" fmla="*/ 880 w 938"/>
                  <a:gd name="T31" fmla="*/ 36 h 146"/>
                  <a:gd name="T32" fmla="*/ 914 w 938"/>
                  <a:gd name="T33" fmla="*/ 50 h 146"/>
                  <a:gd name="T34" fmla="*/ 934 w 938"/>
                  <a:gd name="T35" fmla="*/ 64 h 146"/>
                  <a:gd name="T36" fmla="*/ 936 w 938"/>
                  <a:gd name="T37" fmla="*/ 72 h 146"/>
                  <a:gd name="T38" fmla="*/ 926 w 938"/>
                  <a:gd name="T39" fmla="*/ 86 h 146"/>
                  <a:gd name="T40" fmla="*/ 900 w 938"/>
                  <a:gd name="T41" fmla="*/ 100 h 146"/>
                  <a:gd name="T42" fmla="*/ 856 w 938"/>
                  <a:gd name="T43" fmla="*/ 112 h 146"/>
                  <a:gd name="T44" fmla="*/ 730 w 938"/>
                  <a:gd name="T45" fmla="*/ 132 h 146"/>
                  <a:gd name="T46" fmla="*/ 562 w 938"/>
                  <a:gd name="T47" fmla="*/ 144 h 146"/>
                  <a:gd name="T48" fmla="*/ 466 w 938"/>
                  <a:gd name="T49" fmla="*/ 0 h 146"/>
                  <a:gd name="T50" fmla="*/ 372 w 938"/>
                  <a:gd name="T51" fmla="*/ 2 h 146"/>
                  <a:gd name="T52" fmla="*/ 204 w 938"/>
                  <a:gd name="T53" fmla="*/ 12 h 146"/>
                  <a:gd name="T54" fmla="*/ 80 w 938"/>
                  <a:gd name="T55" fmla="*/ 30 h 146"/>
                  <a:gd name="T56" fmla="*/ 36 w 938"/>
                  <a:gd name="T57" fmla="*/ 44 h 146"/>
                  <a:gd name="T58" fmla="*/ 10 w 938"/>
                  <a:gd name="T59" fmla="*/ 56 h 146"/>
                  <a:gd name="T60" fmla="*/ 0 w 938"/>
                  <a:gd name="T61" fmla="*/ 72 h 146"/>
                  <a:gd name="T62" fmla="*/ 2 w 938"/>
                  <a:gd name="T63" fmla="*/ 80 h 146"/>
                  <a:gd name="T64" fmla="*/ 20 w 938"/>
                  <a:gd name="T65" fmla="*/ 92 h 146"/>
                  <a:gd name="T66" fmla="*/ 56 w 938"/>
                  <a:gd name="T67" fmla="*/ 106 h 146"/>
                  <a:gd name="T68" fmla="*/ 136 w 938"/>
                  <a:gd name="T69" fmla="*/ 122 h 146"/>
                  <a:gd name="T70" fmla="*/ 284 w 938"/>
                  <a:gd name="T71" fmla="*/ 138 h 146"/>
                  <a:gd name="T72" fmla="*/ 466 w 938"/>
                  <a:gd name="T73" fmla="*/ 146 h 146"/>
                  <a:gd name="T74" fmla="*/ 562 w 938"/>
                  <a:gd name="T75" fmla="*/ 144 h 146"/>
                  <a:gd name="T76" fmla="*/ 732 w 938"/>
                  <a:gd name="T77" fmla="*/ 132 h 146"/>
                  <a:gd name="T78" fmla="*/ 858 w 938"/>
                  <a:gd name="T79" fmla="*/ 112 h 146"/>
                  <a:gd name="T80" fmla="*/ 902 w 938"/>
                  <a:gd name="T81" fmla="*/ 100 h 146"/>
                  <a:gd name="T82" fmla="*/ 928 w 938"/>
                  <a:gd name="T83" fmla="*/ 86 h 146"/>
                  <a:gd name="T84" fmla="*/ 938 w 938"/>
                  <a:gd name="T85" fmla="*/ 72 h 146"/>
                  <a:gd name="T86" fmla="*/ 936 w 938"/>
                  <a:gd name="T87" fmla="*/ 64 h 146"/>
                  <a:gd name="T88" fmla="*/ 916 w 938"/>
                  <a:gd name="T89" fmla="*/ 50 h 146"/>
                  <a:gd name="T90" fmla="*/ 882 w 938"/>
                  <a:gd name="T91" fmla="*/ 36 h 146"/>
                  <a:gd name="T92" fmla="*/ 800 w 938"/>
                  <a:gd name="T93" fmla="*/ 20 h 146"/>
                  <a:gd name="T94" fmla="*/ 652 w 938"/>
                  <a:gd name="T95" fmla="*/ 6 h 146"/>
                  <a:gd name="T96" fmla="*/ 466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144"/>
                    </a:moveTo>
                    <a:lnTo>
                      <a:pt x="466" y="144"/>
                    </a:lnTo>
                    <a:lnTo>
                      <a:pt x="372" y="144"/>
                    </a:lnTo>
                    <a:lnTo>
                      <a:pt x="284" y="138"/>
                    </a:lnTo>
                    <a:lnTo>
                      <a:pt x="206" y="132"/>
                    </a:lnTo>
                    <a:lnTo>
                      <a:pt x="138"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6"/>
                    </a:lnTo>
                    <a:lnTo>
                      <a:pt x="80" y="32"/>
                    </a:lnTo>
                    <a:lnTo>
                      <a:pt x="138" y="20"/>
                    </a:lnTo>
                    <a:lnTo>
                      <a:pt x="206" y="12"/>
                    </a:lnTo>
                    <a:lnTo>
                      <a:pt x="284" y="6"/>
                    </a:lnTo>
                    <a:lnTo>
                      <a:pt x="372" y="2"/>
                    </a:lnTo>
                    <a:lnTo>
                      <a:pt x="466" y="0"/>
                    </a:lnTo>
                    <a:lnTo>
                      <a:pt x="466" y="0"/>
                    </a:lnTo>
                    <a:lnTo>
                      <a:pt x="562" y="2"/>
                    </a:lnTo>
                    <a:lnTo>
                      <a:pt x="650" y="6"/>
                    </a:lnTo>
                    <a:lnTo>
                      <a:pt x="730" y="12"/>
                    </a:lnTo>
                    <a:lnTo>
                      <a:pt x="800" y="20"/>
                    </a:lnTo>
                    <a:lnTo>
                      <a:pt x="856" y="32"/>
                    </a:lnTo>
                    <a:lnTo>
                      <a:pt x="880" y="36"/>
                    </a:lnTo>
                    <a:lnTo>
                      <a:pt x="900" y="44"/>
                    </a:lnTo>
                    <a:lnTo>
                      <a:pt x="914" y="50"/>
                    </a:lnTo>
                    <a:lnTo>
                      <a:pt x="926" y="58"/>
                    </a:lnTo>
                    <a:lnTo>
                      <a:pt x="934" y="64"/>
                    </a:lnTo>
                    <a:lnTo>
                      <a:pt x="936" y="72"/>
                    </a:lnTo>
                    <a:lnTo>
                      <a:pt x="936" y="72"/>
                    </a:lnTo>
                    <a:lnTo>
                      <a:pt x="934" y="80"/>
                    </a:lnTo>
                    <a:lnTo>
                      <a:pt x="926" y="86"/>
                    </a:lnTo>
                    <a:lnTo>
                      <a:pt x="914" y="92"/>
                    </a:lnTo>
                    <a:lnTo>
                      <a:pt x="900" y="100"/>
                    </a:lnTo>
                    <a:lnTo>
                      <a:pt x="880" y="106"/>
                    </a:lnTo>
                    <a:lnTo>
                      <a:pt x="856" y="112"/>
                    </a:lnTo>
                    <a:lnTo>
                      <a:pt x="800" y="122"/>
                    </a:lnTo>
                    <a:lnTo>
                      <a:pt x="730" y="132"/>
                    </a:lnTo>
                    <a:lnTo>
                      <a:pt x="650" y="138"/>
                    </a:lnTo>
                    <a:lnTo>
                      <a:pt x="562" y="144"/>
                    </a:lnTo>
                    <a:lnTo>
                      <a:pt x="466" y="144"/>
                    </a:lnTo>
                    <a:close/>
                    <a:moveTo>
                      <a:pt x="466" y="0"/>
                    </a:moveTo>
                    <a:lnTo>
                      <a:pt x="466" y="0"/>
                    </a:lnTo>
                    <a:lnTo>
                      <a:pt x="372" y="2"/>
                    </a:lnTo>
                    <a:lnTo>
                      <a:pt x="284" y="6"/>
                    </a:lnTo>
                    <a:lnTo>
                      <a:pt x="204"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4" y="132"/>
                    </a:lnTo>
                    <a:lnTo>
                      <a:pt x="284" y="138"/>
                    </a:lnTo>
                    <a:lnTo>
                      <a:pt x="372" y="144"/>
                    </a:lnTo>
                    <a:lnTo>
                      <a:pt x="466" y="146"/>
                    </a:lnTo>
                    <a:lnTo>
                      <a:pt x="466" y="146"/>
                    </a:lnTo>
                    <a:lnTo>
                      <a:pt x="562" y="144"/>
                    </a:lnTo>
                    <a:lnTo>
                      <a:pt x="652" y="138"/>
                    </a:lnTo>
                    <a:lnTo>
                      <a:pt x="732" y="132"/>
                    </a:lnTo>
                    <a:lnTo>
                      <a:pt x="800" y="122"/>
                    </a:lnTo>
                    <a:lnTo>
                      <a:pt x="858" y="112"/>
                    </a:lnTo>
                    <a:lnTo>
                      <a:pt x="882" y="106"/>
                    </a:lnTo>
                    <a:lnTo>
                      <a:pt x="902" y="100"/>
                    </a:lnTo>
                    <a:lnTo>
                      <a:pt x="916" y="92"/>
                    </a:lnTo>
                    <a:lnTo>
                      <a:pt x="928" y="86"/>
                    </a:lnTo>
                    <a:lnTo>
                      <a:pt x="936" y="80"/>
                    </a:lnTo>
                    <a:lnTo>
                      <a:pt x="938" y="72"/>
                    </a:lnTo>
                    <a:lnTo>
                      <a:pt x="938" y="72"/>
                    </a:lnTo>
                    <a:lnTo>
                      <a:pt x="936" y="64"/>
                    </a:lnTo>
                    <a:lnTo>
                      <a:pt x="928" y="56"/>
                    </a:lnTo>
                    <a:lnTo>
                      <a:pt x="916" y="50"/>
                    </a:lnTo>
                    <a:lnTo>
                      <a:pt x="902" y="44"/>
                    </a:lnTo>
                    <a:lnTo>
                      <a:pt x="882" y="36"/>
                    </a:lnTo>
                    <a:lnTo>
                      <a:pt x="858" y="30"/>
                    </a:lnTo>
                    <a:lnTo>
                      <a:pt x="800" y="20"/>
                    </a:lnTo>
                    <a:lnTo>
                      <a:pt x="732" y="12"/>
                    </a:lnTo>
                    <a:lnTo>
                      <a:pt x="652" y="6"/>
                    </a:lnTo>
                    <a:lnTo>
                      <a:pt x="562" y="2"/>
                    </a:lnTo>
                    <a:lnTo>
                      <a:pt x="466" y="0"/>
                    </a:lnTo>
                    <a:close/>
                  </a:path>
                </a:pathLst>
              </a:custGeom>
              <a:solidFill>
                <a:srgbClr val="F5F4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1" name="Freeform 900"/>
              <p:cNvSpPr>
                <a:spLocks/>
              </p:cNvSpPr>
              <p:nvPr/>
            </p:nvSpPr>
            <p:spPr bwMode="auto">
              <a:xfrm>
                <a:off x="3267" y="3620"/>
                <a:ext cx="934" cy="144"/>
              </a:xfrm>
              <a:custGeom>
                <a:avLst/>
                <a:gdLst>
                  <a:gd name="T0" fmla="*/ 464 w 934"/>
                  <a:gd name="T1" fmla="*/ 144 h 144"/>
                  <a:gd name="T2" fmla="*/ 464 w 934"/>
                  <a:gd name="T3" fmla="*/ 144 h 144"/>
                  <a:gd name="T4" fmla="*/ 370 w 934"/>
                  <a:gd name="T5" fmla="*/ 144 h 144"/>
                  <a:gd name="T6" fmla="*/ 282 w 934"/>
                  <a:gd name="T7" fmla="*/ 138 h 144"/>
                  <a:gd name="T8" fmla="*/ 204 w 934"/>
                  <a:gd name="T9" fmla="*/ 132 h 144"/>
                  <a:gd name="T10" fmla="*/ 136 w 934"/>
                  <a:gd name="T11" fmla="*/ 122 h 144"/>
                  <a:gd name="T12" fmla="*/ 78 w 934"/>
                  <a:gd name="T13" fmla="*/ 112 h 144"/>
                  <a:gd name="T14" fmla="*/ 56 w 934"/>
                  <a:gd name="T15" fmla="*/ 106 h 144"/>
                  <a:gd name="T16" fmla="*/ 36 w 934"/>
                  <a:gd name="T17" fmla="*/ 100 h 144"/>
                  <a:gd name="T18" fmla="*/ 20 w 934"/>
                  <a:gd name="T19" fmla="*/ 92 h 144"/>
                  <a:gd name="T20" fmla="*/ 10 w 934"/>
                  <a:gd name="T21" fmla="*/ 86 h 144"/>
                  <a:gd name="T22" fmla="*/ 2 w 934"/>
                  <a:gd name="T23" fmla="*/ 80 h 144"/>
                  <a:gd name="T24" fmla="*/ 0 w 934"/>
                  <a:gd name="T25" fmla="*/ 72 h 144"/>
                  <a:gd name="T26" fmla="*/ 0 w 934"/>
                  <a:gd name="T27" fmla="*/ 72 h 144"/>
                  <a:gd name="T28" fmla="*/ 2 w 934"/>
                  <a:gd name="T29" fmla="*/ 64 h 144"/>
                  <a:gd name="T30" fmla="*/ 10 w 934"/>
                  <a:gd name="T31" fmla="*/ 58 h 144"/>
                  <a:gd name="T32" fmla="*/ 20 w 934"/>
                  <a:gd name="T33" fmla="*/ 50 h 144"/>
                  <a:gd name="T34" fmla="*/ 36 w 934"/>
                  <a:gd name="T35" fmla="*/ 44 h 144"/>
                  <a:gd name="T36" fmla="*/ 56 w 934"/>
                  <a:gd name="T37" fmla="*/ 36 h 144"/>
                  <a:gd name="T38" fmla="*/ 78 w 934"/>
                  <a:gd name="T39" fmla="*/ 32 h 144"/>
                  <a:gd name="T40" fmla="*/ 136 w 934"/>
                  <a:gd name="T41" fmla="*/ 20 h 144"/>
                  <a:gd name="T42" fmla="*/ 204 w 934"/>
                  <a:gd name="T43" fmla="*/ 12 h 144"/>
                  <a:gd name="T44" fmla="*/ 282 w 934"/>
                  <a:gd name="T45" fmla="*/ 6 h 144"/>
                  <a:gd name="T46" fmla="*/ 370 w 934"/>
                  <a:gd name="T47" fmla="*/ 2 h 144"/>
                  <a:gd name="T48" fmla="*/ 464 w 934"/>
                  <a:gd name="T49" fmla="*/ 0 h 144"/>
                  <a:gd name="T50" fmla="*/ 464 w 934"/>
                  <a:gd name="T51" fmla="*/ 0 h 144"/>
                  <a:gd name="T52" fmla="*/ 560 w 934"/>
                  <a:gd name="T53" fmla="*/ 2 h 144"/>
                  <a:gd name="T54" fmla="*/ 648 w 934"/>
                  <a:gd name="T55" fmla="*/ 6 h 144"/>
                  <a:gd name="T56" fmla="*/ 728 w 934"/>
                  <a:gd name="T57" fmla="*/ 12 h 144"/>
                  <a:gd name="T58" fmla="*/ 798 w 934"/>
                  <a:gd name="T59" fmla="*/ 20 h 144"/>
                  <a:gd name="T60" fmla="*/ 854 w 934"/>
                  <a:gd name="T61" fmla="*/ 32 h 144"/>
                  <a:gd name="T62" fmla="*/ 878 w 934"/>
                  <a:gd name="T63" fmla="*/ 36 h 144"/>
                  <a:gd name="T64" fmla="*/ 898 w 934"/>
                  <a:gd name="T65" fmla="*/ 44 h 144"/>
                  <a:gd name="T66" fmla="*/ 912 w 934"/>
                  <a:gd name="T67" fmla="*/ 50 h 144"/>
                  <a:gd name="T68" fmla="*/ 924 w 934"/>
                  <a:gd name="T69" fmla="*/ 58 h 144"/>
                  <a:gd name="T70" fmla="*/ 932 w 934"/>
                  <a:gd name="T71" fmla="*/ 64 h 144"/>
                  <a:gd name="T72" fmla="*/ 934 w 934"/>
                  <a:gd name="T73" fmla="*/ 72 h 144"/>
                  <a:gd name="T74" fmla="*/ 934 w 934"/>
                  <a:gd name="T75" fmla="*/ 72 h 144"/>
                  <a:gd name="T76" fmla="*/ 932 w 934"/>
                  <a:gd name="T77" fmla="*/ 80 h 144"/>
                  <a:gd name="T78" fmla="*/ 924 w 934"/>
                  <a:gd name="T79" fmla="*/ 86 h 144"/>
                  <a:gd name="T80" fmla="*/ 912 w 934"/>
                  <a:gd name="T81" fmla="*/ 92 h 144"/>
                  <a:gd name="T82" fmla="*/ 898 w 934"/>
                  <a:gd name="T83" fmla="*/ 100 h 144"/>
                  <a:gd name="T84" fmla="*/ 878 w 934"/>
                  <a:gd name="T85" fmla="*/ 106 h 144"/>
                  <a:gd name="T86" fmla="*/ 854 w 934"/>
                  <a:gd name="T87" fmla="*/ 112 h 144"/>
                  <a:gd name="T88" fmla="*/ 798 w 934"/>
                  <a:gd name="T89" fmla="*/ 122 h 144"/>
                  <a:gd name="T90" fmla="*/ 728 w 934"/>
                  <a:gd name="T91" fmla="*/ 132 h 144"/>
                  <a:gd name="T92" fmla="*/ 648 w 934"/>
                  <a:gd name="T93" fmla="*/ 138 h 144"/>
                  <a:gd name="T94" fmla="*/ 560 w 934"/>
                  <a:gd name="T95" fmla="*/ 144 h 144"/>
                  <a:gd name="T96" fmla="*/ 464 w 934"/>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144"/>
                    </a:moveTo>
                    <a:lnTo>
                      <a:pt x="464" y="144"/>
                    </a:lnTo>
                    <a:lnTo>
                      <a:pt x="370" y="144"/>
                    </a:lnTo>
                    <a:lnTo>
                      <a:pt x="282" y="138"/>
                    </a:lnTo>
                    <a:lnTo>
                      <a:pt x="204" y="132"/>
                    </a:lnTo>
                    <a:lnTo>
                      <a:pt x="136"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6"/>
                    </a:lnTo>
                    <a:lnTo>
                      <a:pt x="78" y="32"/>
                    </a:lnTo>
                    <a:lnTo>
                      <a:pt x="136" y="20"/>
                    </a:lnTo>
                    <a:lnTo>
                      <a:pt x="204" y="12"/>
                    </a:lnTo>
                    <a:lnTo>
                      <a:pt x="282" y="6"/>
                    </a:lnTo>
                    <a:lnTo>
                      <a:pt x="370" y="2"/>
                    </a:lnTo>
                    <a:lnTo>
                      <a:pt x="464" y="0"/>
                    </a:lnTo>
                    <a:lnTo>
                      <a:pt x="464" y="0"/>
                    </a:lnTo>
                    <a:lnTo>
                      <a:pt x="560" y="2"/>
                    </a:lnTo>
                    <a:lnTo>
                      <a:pt x="648" y="6"/>
                    </a:lnTo>
                    <a:lnTo>
                      <a:pt x="728" y="12"/>
                    </a:lnTo>
                    <a:lnTo>
                      <a:pt x="798" y="20"/>
                    </a:lnTo>
                    <a:lnTo>
                      <a:pt x="854" y="32"/>
                    </a:lnTo>
                    <a:lnTo>
                      <a:pt x="878" y="36"/>
                    </a:lnTo>
                    <a:lnTo>
                      <a:pt x="898" y="44"/>
                    </a:lnTo>
                    <a:lnTo>
                      <a:pt x="912" y="50"/>
                    </a:lnTo>
                    <a:lnTo>
                      <a:pt x="924" y="58"/>
                    </a:lnTo>
                    <a:lnTo>
                      <a:pt x="932" y="64"/>
                    </a:lnTo>
                    <a:lnTo>
                      <a:pt x="934" y="72"/>
                    </a:lnTo>
                    <a:lnTo>
                      <a:pt x="934" y="72"/>
                    </a:lnTo>
                    <a:lnTo>
                      <a:pt x="932" y="80"/>
                    </a:lnTo>
                    <a:lnTo>
                      <a:pt x="924" y="86"/>
                    </a:lnTo>
                    <a:lnTo>
                      <a:pt x="912" y="92"/>
                    </a:lnTo>
                    <a:lnTo>
                      <a:pt x="898" y="100"/>
                    </a:lnTo>
                    <a:lnTo>
                      <a:pt x="878" y="106"/>
                    </a:lnTo>
                    <a:lnTo>
                      <a:pt x="854" y="112"/>
                    </a:lnTo>
                    <a:lnTo>
                      <a:pt x="798" y="122"/>
                    </a:lnTo>
                    <a:lnTo>
                      <a:pt x="728" y="132"/>
                    </a:lnTo>
                    <a:lnTo>
                      <a:pt x="648" y="138"/>
                    </a:lnTo>
                    <a:lnTo>
                      <a:pt x="560" y="144"/>
                    </a:lnTo>
                    <a:lnTo>
                      <a:pt x="464"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2" name="Freeform 901"/>
              <p:cNvSpPr>
                <a:spLocks/>
              </p:cNvSpPr>
              <p:nvPr/>
            </p:nvSpPr>
            <p:spPr bwMode="auto">
              <a:xfrm>
                <a:off x="3265" y="3620"/>
                <a:ext cx="938" cy="146"/>
              </a:xfrm>
              <a:custGeom>
                <a:avLst/>
                <a:gdLst>
                  <a:gd name="T0" fmla="*/ 466 w 938"/>
                  <a:gd name="T1" fmla="*/ 0 h 146"/>
                  <a:gd name="T2" fmla="*/ 466 w 938"/>
                  <a:gd name="T3" fmla="*/ 0 h 146"/>
                  <a:gd name="T4" fmla="*/ 372 w 938"/>
                  <a:gd name="T5" fmla="*/ 2 h 146"/>
                  <a:gd name="T6" fmla="*/ 284 w 938"/>
                  <a:gd name="T7" fmla="*/ 6 h 146"/>
                  <a:gd name="T8" fmla="*/ 204 w 938"/>
                  <a:gd name="T9" fmla="*/ 12 h 146"/>
                  <a:gd name="T10" fmla="*/ 136 w 938"/>
                  <a:gd name="T11" fmla="*/ 20 h 146"/>
                  <a:gd name="T12" fmla="*/ 80 w 938"/>
                  <a:gd name="T13" fmla="*/ 30 h 146"/>
                  <a:gd name="T14" fmla="*/ 56 w 938"/>
                  <a:gd name="T15" fmla="*/ 36 h 146"/>
                  <a:gd name="T16" fmla="*/ 36 w 938"/>
                  <a:gd name="T17" fmla="*/ 44 h 146"/>
                  <a:gd name="T18" fmla="*/ 20 w 938"/>
                  <a:gd name="T19" fmla="*/ 50 h 146"/>
                  <a:gd name="T20" fmla="*/ 10 w 938"/>
                  <a:gd name="T21" fmla="*/ 56 h 146"/>
                  <a:gd name="T22" fmla="*/ 2 w 938"/>
                  <a:gd name="T23" fmla="*/ 64 h 146"/>
                  <a:gd name="T24" fmla="*/ 0 w 938"/>
                  <a:gd name="T25" fmla="*/ 72 h 146"/>
                  <a:gd name="T26" fmla="*/ 0 w 938"/>
                  <a:gd name="T27" fmla="*/ 72 h 146"/>
                  <a:gd name="T28" fmla="*/ 2 w 938"/>
                  <a:gd name="T29" fmla="*/ 80 h 146"/>
                  <a:gd name="T30" fmla="*/ 10 w 938"/>
                  <a:gd name="T31" fmla="*/ 86 h 146"/>
                  <a:gd name="T32" fmla="*/ 20 w 938"/>
                  <a:gd name="T33" fmla="*/ 92 h 146"/>
                  <a:gd name="T34" fmla="*/ 36 w 938"/>
                  <a:gd name="T35" fmla="*/ 100 h 146"/>
                  <a:gd name="T36" fmla="*/ 56 w 938"/>
                  <a:gd name="T37" fmla="*/ 106 h 146"/>
                  <a:gd name="T38" fmla="*/ 80 w 938"/>
                  <a:gd name="T39" fmla="*/ 112 h 146"/>
                  <a:gd name="T40" fmla="*/ 136 w 938"/>
                  <a:gd name="T41" fmla="*/ 122 h 146"/>
                  <a:gd name="T42" fmla="*/ 204 w 938"/>
                  <a:gd name="T43" fmla="*/ 132 h 146"/>
                  <a:gd name="T44" fmla="*/ 284 w 938"/>
                  <a:gd name="T45" fmla="*/ 138 h 146"/>
                  <a:gd name="T46" fmla="*/ 372 w 938"/>
                  <a:gd name="T47" fmla="*/ 144 h 146"/>
                  <a:gd name="T48" fmla="*/ 466 w 938"/>
                  <a:gd name="T49" fmla="*/ 146 h 146"/>
                  <a:gd name="T50" fmla="*/ 466 w 938"/>
                  <a:gd name="T51" fmla="*/ 146 h 146"/>
                  <a:gd name="T52" fmla="*/ 562 w 938"/>
                  <a:gd name="T53" fmla="*/ 144 h 146"/>
                  <a:gd name="T54" fmla="*/ 652 w 938"/>
                  <a:gd name="T55" fmla="*/ 138 h 146"/>
                  <a:gd name="T56" fmla="*/ 732 w 938"/>
                  <a:gd name="T57" fmla="*/ 132 h 146"/>
                  <a:gd name="T58" fmla="*/ 800 w 938"/>
                  <a:gd name="T59" fmla="*/ 122 h 146"/>
                  <a:gd name="T60" fmla="*/ 858 w 938"/>
                  <a:gd name="T61" fmla="*/ 112 h 146"/>
                  <a:gd name="T62" fmla="*/ 882 w 938"/>
                  <a:gd name="T63" fmla="*/ 106 h 146"/>
                  <a:gd name="T64" fmla="*/ 902 w 938"/>
                  <a:gd name="T65" fmla="*/ 100 h 146"/>
                  <a:gd name="T66" fmla="*/ 916 w 938"/>
                  <a:gd name="T67" fmla="*/ 92 h 146"/>
                  <a:gd name="T68" fmla="*/ 928 w 938"/>
                  <a:gd name="T69" fmla="*/ 86 h 146"/>
                  <a:gd name="T70" fmla="*/ 936 w 938"/>
                  <a:gd name="T71" fmla="*/ 80 h 146"/>
                  <a:gd name="T72" fmla="*/ 938 w 938"/>
                  <a:gd name="T73" fmla="*/ 72 h 146"/>
                  <a:gd name="T74" fmla="*/ 938 w 938"/>
                  <a:gd name="T75" fmla="*/ 72 h 146"/>
                  <a:gd name="T76" fmla="*/ 936 w 938"/>
                  <a:gd name="T77" fmla="*/ 64 h 146"/>
                  <a:gd name="T78" fmla="*/ 928 w 938"/>
                  <a:gd name="T79" fmla="*/ 56 h 146"/>
                  <a:gd name="T80" fmla="*/ 916 w 938"/>
                  <a:gd name="T81" fmla="*/ 50 h 146"/>
                  <a:gd name="T82" fmla="*/ 902 w 938"/>
                  <a:gd name="T83" fmla="*/ 44 h 146"/>
                  <a:gd name="T84" fmla="*/ 882 w 938"/>
                  <a:gd name="T85" fmla="*/ 36 h 146"/>
                  <a:gd name="T86" fmla="*/ 858 w 938"/>
                  <a:gd name="T87" fmla="*/ 30 h 146"/>
                  <a:gd name="T88" fmla="*/ 800 w 938"/>
                  <a:gd name="T89" fmla="*/ 20 h 146"/>
                  <a:gd name="T90" fmla="*/ 732 w 938"/>
                  <a:gd name="T91" fmla="*/ 12 h 146"/>
                  <a:gd name="T92" fmla="*/ 652 w 938"/>
                  <a:gd name="T93" fmla="*/ 6 h 146"/>
                  <a:gd name="T94" fmla="*/ 562 w 938"/>
                  <a:gd name="T95" fmla="*/ 2 h 146"/>
                  <a:gd name="T96" fmla="*/ 466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66" y="0"/>
                    </a:moveTo>
                    <a:lnTo>
                      <a:pt x="466" y="0"/>
                    </a:lnTo>
                    <a:lnTo>
                      <a:pt x="372" y="2"/>
                    </a:lnTo>
                    <a:lnTo>
                      <a:pt x="284" y="6"/>
                    </a:lnTo>
                    <a:lnTo>
                      <a:pt x="204" y="12"/>
                    </a:lnTo>
                    <a:lnTo>
                      <a:pt x="136" y="20"/>
                    </a:lnTo>
                    <a:lnTo>
                      <a:pt x="80" y="30"/>
                    </a:lnTo>
                    <a:lnTo>
                      <a:pt x="56" y="36"/>
                    </a:lnTo>
                    <a:lnTo>
                      <a:pt x="36" y="44"/>
                    </a:lnTo>
                    <a:lnTo>
                      <a:pt x="20" y="50"/>
                    </a:lnTo>
                    <a:lnTo>
                      <a:pt x="10" y="56"/>
                    </a:lnTo>
                    <a:lnTo>
                      <a:pt x="2" y="64"/>
                    </a:lnTo>
                    <a:lnTo>
                      <a:pt x="0" y="72"/>
                    </a:lnTo>
                    <a:lnTo>
                      <a:pt x="0" y="72"/>
                    </a:lnTo>
                    <a:lnTo>
                      <a:pt x="2" y="80"/>
                    </a:lnTo>
                    <a:lnTo>
                      <a:pt x="10" y="86"/>
                    </a:lnTo>
                    <a:lnTo>
                      <a:pt x="20" y="92"/>
                    </a:lnTo>
                    <a:lnTo>
                      <a:pt x="36" y="100"/>
                    </a:lnTo>
                    <a:lnTo>
                      <a:pt x="56" y="106"/>
                    </a:lnTo>
                    <a:lnTo>
                      <a:pt x="80" y="112"/>
                    </a:lnTo>
                    <a:lnTo>
                      <a:pt x="136" y="122"/>
                    </a:lnTo>
                    <a:lnTo>
                      <a:pt x="204" y="132"/>
                    </a:lnTo>
                    <a:lnTo>
                      <a:pt x="284" y="138"/>
                    </a:lnTo>
                    <a:lnTo>
                      <a:pt x="372" y="144"/>
                    </a:lnTo>
                    <a:lnTo>
                      <a:pt x="466" y="146"/>
                    </a:lnTo>
                    <a:lnTo>
                      <a:pt x="466" y="146"/>
                    </a:lnTo>
                    <a:lnTo>
                      <a:pt x="562" y="144"/>
                    </a:lnTo>
                    <a:lnTo>
                      <a:pt x="652" y="138"/>
                    </a:lnTo>
                    <a:lnTo>
                      <a:pt x="732" y="132"/>
                    </a:lnTo>
                    <a:lnTo>
                      <a:pt x="800" y="122"/>
                    </a:lnTo>
                    <a:lnTo>
                      <a:pt x="858" y="112"/>
                    </a:lnTo>
                    <a:lnTo>
                      <a:pt x="882" y="106"/>
                    </a:lnTo>
                    <a:lnTo>
                      <a:pt x="902" y="100"/>
                    </a:lnTo>
                    <a:lnTo>
                      <a:pt x="916" y="92"/>
                    </a:lnTo>
                    <a:lnTo>
                      <a:pt x="928" y="86"/>
                    </a:lnTo>
                    <a:lnTo>
                      <a:pt x="936" y="80"/>
                    </a:lnTo>
                    <a:lnTo>
                      <a:pt x="938" y="72"/>
                    </a:lnTo>
                    <a:lnTo>
                      <a:pt x="938" y="72"/>
                    </a:lnTo>
                    <a:lnTo>
                      <a:pt x="936" y="64"/>
                    </a:lnTo>
                    <a:lnTo>
                      <a:pt x="928" y="56"/>
                    </a:lnTo>
                    <a:lnTo>
                      <a:pt x="916" y="50"/>
                    </a:lnTo>
                    <a:lnTo>
                      <a:pt x="902" y="44"/>
                    </a:lnTo>
                    <a:lnTo>
                      <a:pt x="882" y="36"/>
                    </a:lnTo>
                    <a:lnTo>
                      <a:pt x="858" y="30"/>
                    </a:lnTo>
                    <a:lnTo>
                      <a:pt x="800" y="20"/>
                    </a:lnTo>
                    <a:lnTo>
                      <a:pt x="732" y="12"/>
                    </a:lnTo>
                    <a:lnTo>
                      <a:pt x="652" y="6"/>
                    </a:lnTo>
                    <a:lnTo>
                      <a:pt x="562" y="2"/>
                    </a:lnTo>
                    <a:lnTo>
                      <a:pt x="4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3" name="Freeform 902"/>
              <p:cNvSpPr>
                <a:spLocks noEditPoints="1"/>
              </p:cNvSpPr>
              <p:nvPr/>
            </p:nvSpPr>
            <p:spPr bwMode="auto">
              <a:xfrm>
                <a:off x="3267" y="3620"/>
                <a:ext cx="934" cy="144"/>
              </a:xfrm>
              <a:custGeom>
                <a:avLst/>
                <a:gdLst>
                  <a:gd name="T0" fmla="*/ 464 w 934"/>
                  <a:gd name="T1" fmla="*/ 144 h 144"/>
                  <a:gd name="T2" fmla="*/ 284 w 934"/>
                  <a:gd name="T3" fmla="*/ 138 h 144"/>
                  <a:gd name="T4" fmla="*/ 136 w 934"/>
                  <a:gd name="T5" fmla="*/ 122 h 144"/>
                  <a:gd name="T6" fmla="*/ 58 w 934"/>
                  <a:gd name="T7" fmla="*/ 106 h 144"/>
                  <a:gd name="T8" fmla="*/ 22 w 934"/>
                  <a:gd name="T9" fmla="*/ 92 h 144"/>
                  <a:gd name="T10" fmla="*/ 4 w 934"/>
                  <a:gd name="T11" fmla="*/ 80 h 144"/>
                  <a:gd name="T12" fmla="*/ 2 w 934"/>
                  <a:gd name="T13" fmla="*/ 72 h 144"/>
                  <a:gd name="T14" fmla="*/ 12 w 934"/>
                  <a:gd name="T15" fmla="*/ 58 h 144"/>
                  <a:gd name="T16" fmla="*/ 38 w 934"/>
                  <a:gd name="T17" fmla="*/ 44 h 144"/>
                  <a:gd name="T18" fmla="*/ 80 w 934"/>
                  <a:gd name="T19" fmla="*/ 32 h 144"/>
                  <a:gd name="T20" fmla="*/ 206 w 934"/>
                  <a:gd name="T21" fmla="*/ 12 h 144"/>
                  <a:gd name="T22" fmla="*/ 370 w 934"/>
                  <a:gd name="T23" fmla="*/ 2 h 144"/>
                  <a:gd name="T24" fmla="*/ 464 w 934"/>
                  <a:gd name="T25" fmla="*/ 0 h 144"/>
                  <a:gd name="T26" fmla="*/ 648 w 934"/>
                  <a:gd name="T27" fmla="*/ 6 h 144"/>
                  <a:gd name="T28" fmla="*/ 796 w 934"/>
                  <a:gd name="T29" fmla="*/ 20 h 144"/>
                  <a:gd name="T30" fmla="*/ 876 w 934"/>
                  <a:gd name="T31" fmla="*/ 38 h 144"/>
                  <a:gd name="T32" fmla="*/ 910 w 934"/>
                  <a:gd name="T33" fmla="*/ 50 h 144"/>
                  <a:gd name="T34" fmla="*/ 930 w 934"/>
                  <a:gd name="T35" fmla="*/ 64 h 144"/>
                  <a:gd name="T36" fmla="*/ 932 w 934"/>
                  <a:gd name="T37" fmla="*/ 72 h 144"/>
                  <a:gd name="T38" fmla="*/ 922 w 934"/>
                  <a:gd name="T39" fmla="*/ 86 h 144"/>
                  <a:gd name="T40" fmla="*/ 896 w 934"/>
                  <a:gd name="T41" fmla="*/ 100 h 144"/>
                  <a:gd name="T42" fmla="*/ 852 w 934"/>
                  <a:gd name="T43" fmla="*/ 112 h 144"/>
                  <a:gd name="T44" fmla="*/ 728 w 934"/>
                  <a:gd name="T45" fmla="*/ 132 h 144"/>
                  <a:gd name="T46" fmla="*/ 560 w 934"/>
                  <a:gd name="T47" fmla="*/ 142 h 144"/>
                  <a:gd name="T48" fmla="*/ 464 w 934"/>
                  <a:gd name="T49" fmla="*/ 0 h 144"/>
                  <a:gd name="T50" fmla="*/ 370 w 934"/>
                  <a:gd name="T51" fmla="*/ 2 h 144"/>
                  <a:gd name="T52" fmla="*/ 204 w 934"/>
                  <a:gd name="T53" fmla="*/ 12 h 144"/>
                  <a:gd name="T54" fmla="*/ 78 w 934"/>
                  <a:gd name="T55" fmla="*/ 32 h 144"/>
                  <a:gd name="T56" fmla="*/ 36 w 934"/>
                  <a:gd name="T57" fmla="*/ 44 h 144"/>
                  <a:gd name="T58" fmla="*/ 10 w 934"/>
                  <a:gd name="T59" fmla="*/ 58 h 144"/>
                  <a:gd name="T60" fmla="*/ 0 w 934"/>
                  <a:gd name="T61" fmla="*/ 72 h 144"/>
                  <a:gd name="T62" fmla="*/ 2 w 934"/>
                  <a:gd name="T63" fmla="*/ 80 h 144"/>
                  <a:gd name="T64" fmla="*/ 20 w 934"/>
                  <a:gd name="T65" fmla="*/ 92 h 144"/>
                  <a:gd name="T66" fmla="*/ 56 w 934"/>
                  <a:gd name="T67" fmla="*/ 106 h 144"/>
                  <a:gd name="T68" fmla="*/ 136 w 934"/>
                  <a:gd name="T69" fmla="*/ 122 h 144"/>
                  <a:gd name="T70" fmla="*/ 282 w 934"/>
                  <a:gd name="T71" fmla="*/ 138 h 144"/>
                  <a:gd name="T72" fmla="*/ 464 w 934"/>
                  <a:gd name="T73" fmla="*/ 144 h 144"/>
                  <a:gd name="T74" fmla="*/ 560 w 934"/>
                  <a:gd name="T75" fmla="*/ 144 h 144"/>
                  <a:gd name="T76" fmla="*/ 728 w 934"/>
                  <a:gd name="T77" fmla="*/ 132 h 144"/>
                  <a:gd name="T78" fmla="*/ 854 w 934"/>
                  <a:gd name="T79" fmla="*/ 112 h 144"/>
                  <a:gd name="T80" fmla="*/ 898 w 934"/>
                  <a:gd name="T81" fmla="*/ 100 h 144"/>
                  <a:gd name="T82" fmla="*/ 924 w 934"/>
                  <a:gd name="T83" fmla="*/ 86 h 144"/>
                  <a:gd name="T84" fmla="*/ 934 w 934"/>
                  <a:gd name="T85" fmla="*/ 72 h 144"/>
                  <a:gd name="T86" fmla="*/ 932 w 934"/>
                  <a:gd name="T87" fmla="*/ 64 h 144"/>
                  <a:gd name="T88" fmla="*/ 912 w 934"/>
                  <a:gd name="T89" fmla="*/ 50 h 144"/>
                  <a:gd name="T90" fmla="*/ 878 w 934"/>
                  <a:gd name="T91" fmla="*/ 36 h 144"/>
                  <a:gd name="T92" fmla="*/ 798 w 934"/>
                  <a:gd name="T93" fmla="*/ 20 h 144"/>
                  <a:gd name="T94" fmla="*/ 648 w 934"/>
                  <a:gd name="T95" fmla="*/ 6 h 144"/>
                  <a:gd name="T96" fmla="*/ 464 w 934"/>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144"/>
                    </a:moveTo>
                    <a:lnTo>
                      <a:pt x="464" y="144"/>
                    </a:lnTo>
                    <a:lnTo>
                      <a:pt x="370" y="142"/>
                    </a:lnTo>
                    <a:lnTo>
                      <a:pt x="284" y="138"/>
                    </a:lnTo>
                    <a:lnTo>
                      <a:pt x="206" y="132"/>
                    </a:lnTo>
                    <a:lnTo>
                      <a:pt x="136"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6" y="12"/>
                    </a:lnTo>
                    <a:lnTo>
                      <a:pt x="284" y="6"/>
                    </a:lnTo>
                    <a:lnTo>
                      <a:pt x="370" y="2"/>
                    </a:lnTo>
                    <a:lnTo>
                      <a:pt x="464" y="0"/>
                    </a:lnTo>
                    <a:lnTo>
                      <a:pt x="464" y="0"/>
                    </a:lnTo>
                    <a:lnTo>
                      <a:pt x="560" y="2"/>
                    </a:lnTo>
                    <a:lnTo>
                      <a:pt x="648" y="6"/>
                    </a:lnTo>
                    <a:lnTo>
                      <a:pt x="728" y="12"/>
                    </a:lnTo>
                    <a:lnTo>
                      <a:pt x="796" y="20"/>
                    </a:lnTo>
                    <a:lnTo>
                      <a:pt x="852" y="32"/>
                    </a:lnTo>
                    <a:lnTo>
                      <a:pt x="876" y="38"/>
                    </a:lnTo>
                    <a:lnTo>
                      <a:pt x="896" y="44"/>
                    </a:lnTo>
                    <a:lnTo>
                      <a:pt x="910" y="50"/>
                    </a:lnTo>
                    <a:lnTo>
                      <a:pt x="922" y="58"/>
                    </a:lnTo>
                    <a:lnTo>
                      <a:pt x="930" y="64"/>
                    </a:lnTo>
                    <a:lnTo>
                      <a:pt x="932" y="72"/>
                    </a:lnTo>
                    <a:lnTo>
                      <a:pt x="932" y="72"/>
                    </a:lnTo>
                    <a:lnTo>
                      <a:pt x="930" y="80"/>
                    </a:lnTo>
                    <a:lnTo>
                      <a:pt x="922" y="86"/>
                    </a:lnTo>
                    <a:lnTo>
                      <a:pt x="910" y="92"/>
                    </a:lnTo>
                    <a:lnTo>
                      <a:pt x="896" y="100"/>
                    </a:lnTo>
                    <a:lnTo>
                      <a:pt x="876" y="106"/>
                    </a:lnTo>
                    <a:lnTo>
                      <a:pt x="852" y="112"/>
                    </a:lnTo>
                    <a:lnTo>
                      <a:pt x="796" y="122"/>
                    </a:lnTo>
                    <a:lnTo>
                      <a:pt x="728" y="132"/>
                    </a:lnTo>
                    <a:lnTo>
                      <a:pt x="648" y="138"/>
                    </a:lnTo>
                    <a:lnTo>
                      <a:pt x="560" y="142"/>
                    </a:lnTo>
                    <a:lnTo>
                      <a:pt x="464" y="144"/>
                    </a:lnTo>
                    <a:close/>
                    <a:moveTo>
                      <a:pt x="464" y="0"/>
                    </a:moveTo>
                    <a:lnTo>
                      <a:pt x="464" y="0"/>
                    </a:lnTo>
                    <a:lnTo>
                      <a:pt x="370" y="2"/>
                    </a:lnTo>
                    <a:lnTo>
                      <a:pt x="282" y="6"/>
                    </a:lnTo>
                    <a:lnTo>
                      <a:pt x="204" y="12"/>
                    </a:lnTo>
                    <a:lnTo>
                      <a:pt x="136" y="20"/>
                    </a:lnTo>
                    <a:lnTo>
                      <a:pt x="78" y="32"/>
                    </a:lnTo>
                    <a:lnTo>
                      <a:pt x="56" y="36"/>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6" y="122"/>
                    </a:lnTo>
                    <a:lnTo>
                      <a:pt x="204" y="132"/>
                    </a:lnTo>
                    <a:lnTo>
                      <a:pt x="282" y="138"/>
                    </a:lnTo>
                    <a:lnTo>
                      <a:pt x="370" y="144"/>
                    </a:lnTo>
                    <a:lnTo>
                      <a:pt x="464" y="144"/>
                    </a:lnTo>
                    <a:lnTo>
                      <a:pt x="464" y="144"/>
                    </a:lnTo>
                    <a:lnTo>
                      <a:pt x="560" y="144"/>
                    </a:lnTo>
                    <a:lnTo>
                      <a:pt x="648" y="138"/>
                    </a:lnTo>
                    <a:lnTo>
                      <a:pt x="728" y="132"/>
                    </a:lnTo>
                    <a:lnTo>
                      <a:pt x="798" y="122"/>
                    </a:lnTo>
                    <a:lnTo>
                      <a:pt x="854" y="112"/>
                    </a:lnTo>
                    <a:lnTo>
                      <a:pt x="878" y="106"/>
                    </a:lnTo>
                    <a:lnTo>
                      <a:pt x="898" y="100"/>
                    </a:lnTo>
                    <a:lnTo>
                      <a:pt x="912" y="92"/>
                    </a:lnTo>
                    <a:lnTo>
                      <a:pt x="924" y="86"/>
                    </a:lnTo>
                    <a:lnTo>
                      <a:pt x="932" y="80"/>
                    </a:lnTo>
                    <a:lnTo>
                      <a:pt x="934" y="72"/>
                    </a:lnTo>
                    <a:lnTo>
                      <a:pt x="934" y="72"/>
                    </a:lnTo>
                    <a:lnTo>
                      <a:pt x="932" y="64"/>
                    </a:lnTo>
                    <a:lnTo>
                      <a:pt x="924" y="58"/>
                    </a:lnTo>
                    <a:lnTo>
                      <a:pt x="912" y="50"/>
                    </a:lnTo>
                    <a:lnTo>
                      <a:pt x="898" y="44"/>
                    </a:lnTo>
                    <a:lnTo>
                      <a:pt x="878" y="36"/>
                    </a:lnTo>
                    <a:lnTo>
                      <a:pt x="854" y="32"/>
                    </a:lnTo>
                    <a:lnTo>
                      <a:pt x="798" y="20"/>
                    </a:lnTo>
                    <a:lnTo>
                      <a:pt x="728" y="12"/>
                    </a:lnTo>
                    <a:lnTo>
                      <a:pt x="648" y="6"/>
                    </a:lnTo>
                    <a:lnTo>
                      <a:pt x="560" y="2"/>
                    </a:lnTo>
                    <a:lnTo>
                      <a:pt x="464" y="0"/>
                    </a:lnTo>
                    <a:close/>
                  </a:path>
                </a:pathLst>
              </a:custGeom>
              <a:solidFill>
                <a:srgbClr val="F5F4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4" name="Freeform 903"/>
              <p:cNvSpPr>
                <a:spLocks/>
              </p:cNvSpPr>
              <p:nvPr/>
            </p:nvSpPr>
            <p:spPr bwMode="auto">
              <a:xfrm>
                <a:off x="3269" y="3620"/>
                <a:ext cx="930" cy="144"/>
              </a:xfrm>
              <a:custGeom>
                <a:avLst/>
                <a:gdLst>
                  <a:gd name="T0" fmla="*/ 462 w 930"/>
                  <a:gd name="T1" fmla="*/ 144 h 144"/>
                  <a:gd name="T2" fmla="*/ 462 w 930"/>
                  <a:gd name="T3" fmla="*/ 144 h 144"/>
                  <a:gd name="T4" fmla="*/ 368 w 930"/>
                  <a:gd name="T5" fmla="*/ 142 h 144"/>
                  <a:gd name="T6" fmla="*/ 282 w 930"/>
                  <a:gd name="T7" fmla="*/ 138 h 144"/>
                  <a:gd name="T8" fmla="*/ 204 w 930"/>
                  <a:gd name="T9" fmla="*/ 132 h 144"/>
                  <a:gd name="T10" fmla="*/ 134 w 930"/>
                  <a:gd name="T11" fmla="*/ 122 h 144"/>
                  <a:gd name="T12" fmla="*/ 78 w 930"/>
                  <a:gd name="T13" fmla="*/ 112 h 144"/>
                  <a:gd name="T14" fmla="*/ 56 w 930"/>
                  <a:gd name="T15" fmla="*/ 106 h 144"/>
                  <a:gd name="T16" fmla="*/ 36 w 930"/>
                  <a:gd name="T17" fmla="*/ 100 h 144"/>
                  <a:gd name="T18" fmla="*/ 20 w 930"/>
                  <a:gd name="T19" fmla="*/ 92 h 144"/>
                  <a:gd name="T20" fmla="*/ 10 w 930"/>
                  <a:gd name="T21" fmla="*/ 86 h 144"/>
                  <a:gd name="T22" fmla="*/ 2 w 930"/>
                  <a:gd name="T23" fmla="*/ 80 h 144"/>
                  <a:gd name="T24" fmla="*/ 0 w 930"/>
                  <a:gd name="T25" fmla="*/ 72 h 144"/>
                  <a:gd name="T26" fmla="*/ 0 w 930"/>
                  <a:gd name="T27" fmla="*/ 72 h 144"/>
                  <a:gd name="T28" fmla="*/ 2 w 930"/>
                  <a:gd name="T29" fmla="*/ 64 h 144"/>
                  <a:gd name="T30" fmla="*/ 10 w 930"/>
                  <a:gd name="T31" fmla="*/ 58 h 144"/>
                  <a:gd name="T32" fmla="*/ 20 w 930"/>
                  <a:gd name="T33" fmla="*/ 50 h 144"/>
                  <a:gd name="T34" fmla="*/ 36 w 930"/>
                  <a:gd name="T35" fmla="*/ 44 h 144"/>
                  <a:gd name="T36" fmla="*/ 56 w 930"/>
                  <a:gd name="T37" fmla="*/ 38 h 144"/>
                  <a:gd name="T38" fmla="*/ 78 w 930"/>
                  <a:gd name="T39" fmla="*/ 32 h 144"/>
                  <a:gd name="T40" fmla="*/ 134 w 930"/>
                  <a:gd name="T41" fmla="*/ 20 h 144"/>
                  <a:gd name="T42" fmla="*/ 204 w 930"/>
                  <a:gd name="T43" fmla="*/ 12 h 144"/>
                  <a:gd name="T44" fmla="*/ 282 w 930"/>
                  <a:gd name="T45" fmla="*/ 6 h 144"/>
                  <a:gd name="T46" fmla="*/ 368 w 930"/>
                  <a:gd name="T47" fmla="*/ 2 h 144"/>
                  <a:gd name="T48" fmla="*/ 462 w 930"/>
                  <a:gd name="T49" fmla="*/ 0 h 144"/>
                  <a:gd name="T50" fmla="*/ 462 w 930"/>
                  <a:gd name="T51" fmla="*/ 0 h 144"/>
                  <a:gd name="T52" fmla="*/ 558 w 930"/>
                  <a:gd name="T53" fmla="*/ 2 h 144"/>
                  <a:gd name="T54" fmla="*/ 646 w 930"/>
                  <a:gd name="T55" fmla="*/ 6 h 144"/>
                  <a:gd name="T56" fmla="*/ 726 w 930"/>
                  <a:gd name="T57" fmla="*/ 12 h 144"/>
                  <a:gd name="T58" fmla="*/ 794 w 930"/>
                  <a:gd name="T59" fmla="*/ 20 h 144"/>
                  <a:gd name="T60" fmla="*/ 850 w 930"/>
                  <a:gd name="T61" fmla="*/ 32 h 144"/>
                  <a:gd name="T62" fmla="*/ 874 w 930"/>
                  <a:gd name="T63" fmla="*/ 38 h 144"/>
                  <a:gd name="T64" fmla="*/ 894 w 930"/>
                  <a:gd name="T65" fmla="*/ 44 h 144"/>
                  <a:gd name="T66" fmla="*/ 908 w 930"/>
                  <a:gd name="T67" fmla="*/ 50 h 144"/>
                  <a:gd name="T68" fmla="*/ 920 w 930"/>
                  <a:gd name="T69" fmla="*/ 58 h 144"/>
                  <a:gd name="T70" fmla="*/ 928 w 930"/>
                  <a:gd name="T71" fmla="*/ 64 h 144"/>
                  <a:gd name="T72" fmla="*/ 930 w 930"/>
                  <a:gd name="T73" fmla="*/ 72 h 144"/>
                  <a:gd name="T74" fmla="*/ 930 w 930"/>
                  <a:gd name="T75" fmla="*/ 72 h 144"/>
                  <a:gd name="T76" fmla="*/ 928 w 930"/>
                  <a:gd name="T77" fmla="*/ 80 h 144"/>
                  <a:gd name="T78" fmla="*/ 920 w 930"/>
                  <a:gd name="T79" fmla="*/ 86 h 144"/>
                  <a:gd name="T80" fmla="*/ 908 w 930"/>
                  <a:gd name="T81" fmla="*/ 92 h 144"/>
                  <a:gd name="T82" fmla="*/ 894 w 930"/>
                  <a:gd name="T83" fmla="*/ 100 h 144"/>
                  <a:gd name="T84" fmla="*/ 874 w 930"/>
                  <a:gd name="T85" fmla="*/ 106 h 144"/>
                  <a:gd name="T86" fmla="*/ 850 w 930"/>
                  <a:gd name="T87" fmla="*/ 112 h 144"/>
                  <a:gd name="T88" fmla="*/ 794 w 930"/>
                  <a:gd name="T89" fmla="*/ 122 h 144"/>
                  <a:gd name="T90" fmla="*/ 726 w 930"/>
                  <a:gd name="T91" fmla="*/ 132 h 144"/>
                  <a:gd name="T92" fmla="*/ 646 w 930"/>
                  <a:gd name="T93" fmla="*/ 138 h 144"/>
                  <a:gd name="T94" fmla="*/ 558 w 930"/>
                  <a:gd name="T95" fmla="*/ 142 h 144"/>
                  <a:gd name="T96" fmla="*/ 462 w 930"/>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144"/>
                    </a:moveTo>
                    <a:lnTo>
                      <a:pt x="462" y="144"/>
                    </a:lnTo>
                    <a:lnTo>
                      <a:pt x="368" y="142"/>
                    </a:lnTo>
                    <a:lnTo>
                      <a:pt x="282" y="138"/>
                    </a:lnTo>
                    <a:lnTo>
                      <a:pt x="204" y="132"/>
                    </a:lnTo>
                    <a:lnTo>
                      <a:pt x="134"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4" y="12"/>
                    </a:lnTo>
                    <a:lnTo>
                      <a:pt x="282" y="6"/>
                    </a:lnTo>
                    <a:lnTo>
                      <a:pt x="368" y="2"/>
                    </a:lnTo>
                    <a:lnTo>
                      <a:pt x="462" y="0"/>
                    </a:lnTo>
                    <a:lnTo>
                      <a:pt x="462" y="0"/>
                    </a:lnTo>
                    <a:lnTo>
                      <a:pt x="558" y="2"/>
                    </a:lnTo>
                    <a:lnTo>
                      <a:pt x="646" y="6"/>
                    </a:lnTo>
                    <a:lnTo>
                      <a:pt x="726" y="12"/>
                    </a:lnTo>
                    <a:lnTo>
                      <a:pt x="794" y="20"/>
                    </a:lnTo>
                    <a:lnTo>
                      <a:pt x="850" y="32"/>
                    </a:lnTo>
                    <a:lnTo>
                      <a:pt x="874" y="38"/>
                    </a:lnTo>
                    <a:lnTo>
                      <a:pt x="894" y="44"/>
                    </a:lnTo>
                    <a:lnTo>
                      <a:pt x="908" y="50"/>
                    </a:lnTo>
                    <a:lnTo>
                      <a:pt x="920" y="58"/>
                    </a:lnTo>
                    <a:lnTo>
                      <a:pt x="928" y="64"/>
                    </a:lnTo>
                    <a:lnTo>
                      <a:pt x="930" y="72"/>
                    </a:lnTo>
                    <a:lnTo>
                      <a:pt x="930" y="72"/>
                    </a:lnTo>
                    <a:lnTo>
                      <a:pt x="928" y="80"/>
                    </a:lnTo>
                    <a:lnTo>
                      <a:pt x="920" y="86"/>
                    </a:lnTo>
                    <a:lnTo>
                      <a:pt x="908" y="92"/>
                    </a:lnTo>
                    <a:lnTo>
                      <a:pt x="894" y="100"/>
                    </a:lnTo>
                    <a:lnTo>
                      <a:pt x="874" y="106"/>
                    </a:lnTo>
                    <a:lnTo>
                      <a:pt x="850" y="112"/>
                    </a:lnTo>
                    <a:lnTo>
                      <a:pt x="794" y="122"/>
                    </a:lnTo>
                    <a:lnTo>
                      <a:pt x="726" y="132"/>
                    </a:lnTo>
                    <a:lnTo>
                      <a:pt x="646" y="138"/>
                    </a:lnTo>
                    <a:lnTo>
                      <a:pt x="558" y="142"/>
                    </a:lnTo>
                    <a:lnTo>
                      <a:pt x="462"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5" name="Freeform 904"/>
              <p:cNvSpPr>
                <a:spLocks/>
              </p:cNvSpPr>
              <p:nvPr/>
            </p:nvSpPr>
            <p:spPr bwMode="auto">
              <a:xfrm>
                <a:off x="3267" y="3620"/>
                <a:ext cx="934" cy="144"/>
              </a:xfrm>
              <a:custGeom>
                <a:avLst/>
                <a:gdLst>
                  <a:gd name="T0" fmla="*/ 464 w 934"/>
                  <a:gd name="T1" fmla="*/ 0 h 144"/>
                  <a:gd name="T2" fmla="*/ 464 w 934"/>
                  <a:gd name="T3" fmla="*/ 0 h 144"/>
                  <a:gd name="T4" fmla="*/ 370 w 934"/>
                  <a:gd name="T5" fmla="*/ 2 h 144"/>
                  <a:gd name="T6" fmla="*/ 282 w 934"/>
                  <a:gd name="T7" fmla="*/ 6 h 144"/>
                  <a:gd name="T8" fmla="*/ 204 w 934"/>
                  <a:gd name="T9" fmla="*/ 12 h 144"/>
                  <a:gd name="T10" fmla="*/ 136 w 934"/>
                  <a:gd name="T11" fmla="*/ 20 h 144"/>
                  <a:gd name="T12" fmla="*/ 78 w 934"/>
                  <a:gd name="T13" fmla="*/ 32 h 144"/>
                  <a:gd name="T14" fmla="*/ 56 w 934"/>
                  <a:gd name="T15" fmla="*/ 36 h 144"/>
                  <a:gd name="T16" fmla="*/ 36 w 934"/>
                  <a:gd name="T17" fmla="*/ 44 h 144"/>
                  <a:gd name="T18" fmla="*/ 20 w 934"/>
                  <a:gd name="T19" fmla="*/ 50 h 144"/>
                  <a:gd name="T20" fmla="*/ 10 w 934"/>
                  <a:gd name="T21" fmla="*/ 58 h 144"/>
                  <a:gd name="T22" fmla="*/ 2 w 934"/>
                  <a:gd name="T23" fmla="*/ 64 h 144"/>
                  <a:gd name="T24" fmla="*/ 0 w 934"/>
                  <a:gd name="T25" fmla="*/ 72 h 144"/>
                  <a:gd name="T26" fmla="*/ 0 w 934"/>
                  <a:gd name="T27" fmla="*/ 72 h 144"/>
                  <a:gd name="T28" fmla="*/ 2 w 934"/>
                  <a:gd name="T29" fmla="*/ 80 h 144"/>
                  <a:gd name="T30" fmla="*/ 10 w 934"/>
                  <a:gd name="T31" fmla="*/ 86 h 144"/>
                  <a:gd name="T32" fmla="*/ 20 w 934"/>
                  <a:gd name="T33" fmla="*/ 92 h 144"/>
                  <a:gd name="T34" fmla="*/ 36 w 934"/>
                  <a:gd name="T35" fmla="*/ 100 h 144"/>
                  <a:gd name="T36" fmla="*/ 56 w 934"/>
                  <a:gd name="T37" fmla="*/ 106 h 144"/>
                  <a:gd name="T38" fmla="*/ 78 w 934"/>
                  <a:gd name="T39" fmla="*/ 112 h 144"/>
                  <a:gd name="T40" fmla="*/ 136 w 934"/>
                  <a:gd name="T41" fmla="*/ 122 h 144"/>
                  <a:gd name="T42" fmla="*/ 204 w 934"/>
                  <a:gd name="T43" fmla="*/ 132 h 144"/>
                  <a:gd name="T44" fmla="*/ 282 w 934"/>
                  <a:gd name="T45" fmla="*/ 138 h 144"/>
                  <a:gd name="T46" fmla="*/ 370 w 934"/>
                  <a:gd name="T47" fmla="*/ 144 h 144"/>
                  <a:gd name="T48" fmla="*/ 464 w 934"/>
                  <a:gd name="T49" fmla="*/ 144 h 144"/>
                  <a:gd name="T50" fmla="*/ 464 w 934"/>
                  <a:gd name="T51" fmla="*/ 144 h 144"/>
                  <a:gd name="T52" fmla="*/ 560 w 934"/>
                  <a:gd name="T53" fmla="*/ 144 h 144"/>
                  <a:gd name="T54" fmla="*/ 648 w 934"/>
                  <a:gd name="T55" fmla="*/ 138 h 144"/>
                  <a:gd name="T56" fmla="*/ 728 w 934"/>
                  <a:gd name="T57" fmla="*/ 132 h 144"/>
                  <a:gd name="T58" fmla="*/ 798 w 934"/>
                  <a:gd name="T59" fmla="*/ 122 h 144"/>
                  <a:gd name="T60" fmla="*/ 854 w 934"/>
                  <a:gd name="T61" fmla="*/ 112 h 144"/>
                  <a:gd name="T62" fmla="*/ 878 w 934"/>
                  <a:gd name="T63" fmla="*/ 106 h 144"/>
                  <a:gd name="T64" fmla="*/ 898 w 934"/>
                  <a:gd name="T65" fmla="*/ 100 h 144"/>
                  <a:gd name="T66" fmla="*/ 912 w 934"/>
                  <a:gd name="T67" fmla="*/ 92 h 144"/>
                  <a:gd name="T68" fmla="*/ 924 w 934"/>
                  <a:gd name="T69" fmla="*/ 86 h 144"/>
                  <a:gd name="T70" fmla="*/ 932 w 934"/>
                  <a:gd name="T71" fmla="*/ 80 h 144"/>
                  <a:gd name="T72" fmla="*/ 934 w 934"/>
                  <a:gd name="T73" fmla="*/ 72 h 144"/>
                  <a:gd name="T74" fmla="*/ 934 w 934"/>
                  <a:gd name="T75" fmla="*/ 72 h 144"/>
                  <a:gd name="T76" fmla="*/ 932 w 934"/>
                  <a:gd name="T77" fmla="*/ 64 h 144"/>
                  <a:gd name="T78" fmla="*/ 924 w 934"/>
                  <a:gd name="T79" fmla="*/ 58 h 144"/>
                  <a:gd name="T80" fmla="*/ 912 w 934"/>
                  <a:gd name="T81" fmla="*/ 50 h 144"/>
                  <a:gd name="T82" fmla="*/ 898 w 934"/>
                  <a:gd name="T83" fmla="*/ 44 h 144"/>
                  <a:gd name="T84" fmla="*/ 878 w 934"/>
                  <a:gd name="T85" fmla="*/ 36 h 144"/>
                  <a:gd name="T86" fmla="*/ 854 w 934"/>
                  <a:gd name="T87" fmla="*/ 32 h 144"/>
                  <a:gd name="T88" fmla="*/ 798 w 934"/>
                  <a:gd name="T89" fmla="*/ 20 h 144"/>
                  <a:gd name="T90" fmla="*/ 728 w 934"/>
                  <a:gd name="T91" fmla="*/ 12 h 144"/>
                  <a:gd name="T92" fmla="*/ 648 w 934"/>
                  <a:gd name="T93" fmla="*/ 6 h 144"/>
                  <a:gd name="T94" fmla="*/ 560 w 934"/>
                  <a:gd name="T95" fmla="*/ 2 h 144"/>
                  <a:gd name="T96" fmla="*/ 464 w 934"/>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4">
                    <a:moveTo>
                      <a:pt x="464" y="0"/>
                    </a:moveTo>
                    <a:lnTo>
                      <a:pt x="464" y="0"/>
                    </a:lnTo>
                    <a:lnTo>
                      <a:pt x="370" y="2"/>
                    </a:lnTo>
                    <a:lnTo>
                      <a:pt x="282" y="6"/>
                    </a:lnTo>
                    <a:lnTo>
                      <a:pt x="204" y="12"/>
                    </a:lnTo>
                    <a:lnTo>
                      <a:pt x="136" y="20"/>
                    </a:lnTo>
                    <a:lnTo>
                      <a:pt x="78" y="32"/>
                    </a:lnTo>
                    <a:lnTo>
                      <a:pt x="56" y="36"/>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6" y="122"/>
                    </a:lnTo>
                    <a:lnTo>
                      <a:pt x="204" y="132"/>
                    </a:lnTo>
                    <a:lnTo>
                      <a:pt x="282" y="138"/>
                    </a:lnTo>
                    <a:lnTo>
                      <a:pt x="370" y="144"/>
                    </a:lnTo>
                    <a:lnTo>
                      <a:pt x="464" y="144"/>
                    </a:lnTo>
                    <a:lnTo>
                      <a:pt x="464" y="144"/>
                    </a:lnTo>
                    <a:lnTo>
                      <a:pt x="560" y="144"/>
                    </a:lnTo>
                    <a:lnTo>
                      <a:pt x="648" y="138"/>
                    </a:lnTo>
                    <a:lnTo>
                      <a:pt x="728" y="132"/>
                    </a:lnTo>
                    <a:lnTo>
                      <a:pt x="798" y="122"/>
                    </a:lnTo>
                    <a:lnTo>
                      <a:pt x="854" y="112"/>
                    </a:lnTo>
                    <a:lnTo>
                      <a:pt x="878" y="106"/>
                    </a:lnTo>
                    <a:lnTo>
                      <a:pt x="898" y="100"/>
                    </a:lnTo>
                    <a:lnTo>
                      <a:pt x="912" y="92"/>
                    </a:lnTo>
                    <a:lnTo>
                      <a:pt x="924" y="86"/>
                    </a:lnTo>
                    <a:lnTo>
                      <a:pt x="932" y="80"/>
                    </a:lnTo>
                    <a:lnTo>
                      <a:pt x="934" y="72"/>
                    </a:lnTo>
                    <a:lnTo>
                      <a:pt x="934" y="72"/>
                    </a:lnTo>
                    <a:lnTo>
                      <a:pt x="932" y="64"/>
                    </a:lnTo>
                    <a:lnTo>
                      <a:pt x="924" y="58"/>
                    </a:lnTo>
                    <a:lnTo>
                      <a:pt x="912" y="50"/>
                    </a:lnTo>
                    <a:lnTo>
                      <a:pt x="898" y="44"/>
                    </a:lnTo>
                    <a:lnTo>
                      <a:pt x="878" y="36"/>
                    </a:lnTo>
                    <a:lnTo>
                      <a:pt x="854" y="32"/>
                    </a:lnTo>
                    <a:lnTo>
                      <a:pt x="798" y="20"/>
                    </a:lnTo>
                    <a:lnTo>
                      <a:pt x="728" y="12"/>
                    </a:lnTo>
                    <a:lnTo>
                      <a:pt x="648" y="6"/>
                    </a:lnTo>
                    <a:lnTo>
                      <a:pt x="560" y="2"/>
                    </a:lnTo>
                    <a:lnTo>
                      <a:pt x="4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6" name="Freeform 905"/>
              <p:cNvSpPr>
                <a:spLocks noEditPoints="1"/>
              </p:cNvSpPr>
              <p:nvPr/>
            </p:nvSpPr>
            <p:spPr bwMode="auto">
              <a:xfrm>
                <a:off x="3269" y="3620"/>
                <a:ext cx="930" cy="144"/>
              </a:xfrm>
              <a:custGeom>
                <a:avLst/>
                <a:gdLst>
                  <a:gd name="T0" fmla="*/ 462 w 930"/>
                  <a:gd name="T1" fmla="*/ 144 h 144"/>
                  <a:gd name="T2" fmla="*/ 282 w 930"/>
                  <a:gd name="T3" fmla="*/ 138 h 144"/>
                  <a:gd name="T4" fmla="*/ 136 w 930"/>
                  <a:gd name="T5" fmla="*/ 122 h 144"/>
                  <a:gd name="T6" fmla="*/ 58 w 930"/>
                  <a:gd name="T7" fmla="*/ 106 h 144"/>
                  <a:gd name="T8" fmla="*/ 22 w 930"/>
                  <a:gd name="T9" fmla="*/ 92 h 144"/>
                  <a:gd name="T10" fmla="*/ 4 w 930"/>
                  <a:gd name="T11" fmla="*/ 80 h 144"/>
                  <a:gd name="T12" fmla="*/ 2 w 930"/>
                  <a:gd name="T13" fmla="*/ 72 h 144"/>
                  <a:gd name="T14" fmla="*/ 12 w 930"/>
                  <a:gd name="T15" fmla="*/ 58 h 144"/>
                  <a:gd name="T16" fmla="*/ 38 w 930"/>
                  <a:gd name="T17" fmla="*/ 44 h 144"/>
                  <a:gd name="T18" fmla="*/ 80 w 930"/>
                  <a:gd name="T19" fmla="*/ 32 h 144"/>
                  <a:gd name="T20" fmla="*/ 204 w 930"/>
                  <a:gd name="T21" fmla="*/ 12 h 144"/>
                  <a:gd name="T22" fmla="*/ 370 w 930"/>
                  <a:gd name="T23" fmla="*/ 2 h 144"/>
                  <a:gd name="T24" fmla="*/ 462 w 930"/>
                  <a:gd name="T25" fmla="*/ 0 h 144"/>
                  <a:gd name="T26" fmla="*/ 644 w 930"/>
                  <a:gd name="T27" fmla="*/ 6 h 144"/>
                  <a:gd name="T28" fmla="*/ 792 w 930"/>
                  <a:gd name="T29" fmla="*/ 20 h 144"/>
                  <a:gd name="T30" fmla="*/ 872 w 930"/>
                  <a:gd name="T31" fmla="*/ 38 h 144"/>
                  <a:gd name="T32" fmla="*/ 908 w 930"/>
                  <a:gd name="T33" fmla="*/ 50 h 144"/>
                  <a:gd name="T34" fmla="*/ 926 w 930"/>
                  <a:gd name="T35" fmla="*/ 64 h 144"/>
                  <a:gd name="T36" fmla="*/ 928 w 930"/>
                  <a:gd name="T37" fmla="*/ 72 h 144"/>
                  <a:gd name="T38" fmla="*/ 918 w 930"/>
                  <a:gd name="T39" fmla="*/ 86 h 144"/>
                  <a:gd name="T40" fmla="*/ 892 w 930"/>
                  <a:gd name="T41" fmla="*/ 100 h 144"/>
                  <a:gd name="T42" fmla="*/ 850 w 930"/>
                  <a:gd name="T43" fmla="*/ 112 h 144"/>
                  <a:gd name="T44" fmla="*/ 724 w 930"/>
                  <a:gd name="T45" fmla="*/ 132 h 144"/>
                  <a:gd name="T46" fmla="*/ 558 w 930"/>
                  <a:gd name="T47" fmla="*/ 142 h 144"/>
                  <a:gd name="T48" fmla="*/ 462 w 930"/>
                  <a:gd name="T49" fmla="*/ 0 h 144"/>
                  <a:gd name="T50" fmla="*/ 368 w 930"/>
                  <a:gd name="T51" fmla="*/ 2 h 144"/>
                  <a:gd name="T52" fmla="*/ 204 w 930"/>
                  <a:gd name="T53" fmla="*/ 12 h 144"/>
                  <a:gd name="T54" fmla="*/ 78 w 930"/>
                  <a:gd name="T55" fmla="*/ 32 h 144"/>
                  <a:gd name="T56" fmla="*/ 36 w 930"/>
                  <a:gd name="T57" fmla="*/ 44 h 144"/>
                  <a:gd name="T58" fmla="*/ 10 w 930"/>
                  <a:gd name="T59" fmla="*/ 58 h 144"/>
                  <a:gd name="T60" fmla="*/ 0 w 930"/>
                  <a:gd name="T61" fmla="*/ 72 h 144"/>
                  <a:gd name="T62" fmla="*/ 2 w 930"/>
                  <a:gd name="T63" fmla="*/ 80 h 144"/>
                  <a:gd name="T64" fmla="*/ 20 w 930"/>
                  <a:gd name="T65" fmla="*/ 92 h 144"/>
                  <a:gd name="T66" fmla="*/ 56 w 930"/>
                  <a:gd name="T67" fmla="*/ 106 h 144"/>
                  <a:gd name="T68" fmla="*/ 134 w 930"/>
                  <a:gd name="T69" fmla="*/ 122 h 144"/>
                  <a:gd name="T70" fmla="*/ 282 w 930"/>
                  <a:gd name="T71" fmla="*/ 138 h 144"/>
                  <a:gd name="T72" fmla="*/ 462 w 930"/>
                  <a:gd name="T73" fmla="*/ 144 h 144"/>
                  <a:gd name="T74" fmla="*/ 558 w 930"/>
                  <a:gd name="T75" fmla="*/ 142 h 144"/>
                  <a:gd name="T76" fmla="*/ 726 w 930"/>
                  <a:gd name="T77" fmla="*/ 132 h 144"/>
                  <a:gd name="T78" fmla="*/ 850 w 930"/>
                  <a:gd name="T79" fmla="*/ 112 h 144"/>
                  <a:gd name="T80" fmla="*/ 894 w 930"/>
                  <a:gd name="T81" fmla="*/ 100 h 144"/>
                  <a:gd name="T82" fmla="*/ 920 w 930"/>
                  <a:gd name="T83" fmla="*/ 86 h 144"/>
                  <a:gd name="T84" fmla="*/ 930 w 930"/>
                  <a:gd name="T85" fmla="*/ 72 h 144"/>
                  <a:gd name="T86" fmla="*/ 928 w 930"/>
                  <a:gd name="T87" fmla="*/ 64 h 144"/>
                  <a:gd name="T88" fmla="*/ 908 w 930"/>
                  <a:gd name="T89" fmla="*/ 50 h 144"/>
                  <a:gd name="T90" fmla="*/ 874 w 930"/>
                  <a:gd name="T91" fmla="*/ 38 h 144"/>
                  <a:gd name="T92" fmla="*/ 794 w 930"/>
                  <a:gd name="T93" fmla="*/ 20 h 144"/>
                  <a:gd name="T94" fmla="*/ 646 w 930"/>
                  <a:gd name="T95" fmla="*/ 6 h 144"/>
                  <a:gd name="T96" fmla="*/ 462 w 930"/>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144"/>
                    </a:moveTo>
                    <a:lnTo>
                      <a:pt x="462" y="144"/>
                    </a:lnTo>
                    <a:lnTo>
                      <a:pt x="370" y="142"/>
                    </a:lnTo>
                    <a:lnTo>
                      <a:pt x="282" y="138"/>
                    </a:lnTo>
                    <a:lnTo>
                      <a:pt x="204" y="132"/>
                    </a:lnTo>
                    <a:lnTo>
                      <a:pt x="136" y="122"/>
                    </a:lnTo>
                    <a:lnTo>
                      <a:pt x="80" y="112"/>
                    </a:lnTo>
                    <a:lnTo>
                      <a:pt x="58" y="106"/>
                    </a:lnTo>
                    <a:lnTo>
                      <a:pt x="38" y="100"/>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0"/>
                    </a:lnTo>
                    <a:lnTo>
                      <a:pt x="204" y="12"/>
                    </a:lnTo>
                    <a:lnTo>
                      <a:pt x="282" y="6"/>
                    </a:lnTo>
                    <a:lnTo>
                      <a:pt x="370" y="2"/>
                    </a:lnTo>
                    <a:lnTo>
                      <a:pt x="462" y="0"/>
                    </a:lnTo>
                    <a:lnTo>
                      <a:pt x="462" y="0"/>
                    </a:lnTo>
                    <a:lnTo>
                      <a:pt x="558" y="2"/>
                    </a:lnTo>
                    <a:lnTo>
                      <a:pt x="644" y="6"/>
                    </a:lnTo>
                    <a:lnTo>
                      <a:pt x="724" y="12"/>
                    </a:lnTo>
                    <a:lnTo>
                      <a:pt x="792" y="20"/>
                    </a:lnTo>
                    <a:lnTo>
                      <a:pt x="850" y="32"/>
                    </a:lnTo>
                    <a:lnTo>
                      <a:pt x="872" y="38"/>
                    </a:lnTo>
                    <a:lnTo>
                      <a:pt x="892" y="44"/>
                    </a:lnTo>
                    <a:lnTo>
                      <a:pt x="908" y="50"/>
                    </a:lnTo>
                    <a:lnTo>
                      <a:pt x="918" y="58"/>
                    </a:lnTo>
                    <a:lnTo>
                      <a:pt x="926" y="64"/>
                    </a:lnTo>
                    <a:lnTo>
                      <a:pt x="928" y="72"/>
                    </a:lnTo>
                    <a:lnTo>
                      <a:pt x="928" y="72"/>
                    </a:lnTo>
                    <a:lnTo>
                      <a:pt x="926" y="80"/>
                    </a:lnTo>
                    <a:lnTo>
                      <a:pt x="918" y="86"/>
                    </a:lnTo>
                    <a:lnTo>
                      <a:pt x="908" y="92"/>
                    </a:lnTo>
                    <a:lnTo>
                      <a:pt x="892" y="100"/>
                    </a:lnTo>
                    <a:lnTo>
                      <a:pt x="872" y="106"/>
                    </a:lnTo>
                    <a:lnTo>
                      <a:pt x="850" y="112"/>
                    </a:lnTo>
                    <a:lnTo>
                      <a:pt x="792" y="122"/>
                    </a:lnTo>
                    <a:lnTo>
                      <a:pt x="724" y="132"/>
                    </a:lnTo>
                    <a:lnTo>
                      <a:pt x="644" y="138"/>
                    </a:lnTo>
                    <a:lnTo>
                      <a:pt x="558" y="142"/>
                    </a:lnTo>
                    <a:lnTo>
                      <a:pt x="462" y="144"/>
                    </a:lnTo>
                    <a:close/>
                    <a:moveTo>
                      <a:pt x="462" y="0"/>
                    </a:moveTo>
                    <a:lnTo>
                      <a:pt x="462" y="0"/>
                    </a:lnTo>
                    <a:lnTo>
                      <a:pt x="368" y="2"/>
                    </a:lnTo>
                    <a:lnTo>
                      <a:pt x="282" y="6"/>
                    </a:lnTo>
                    <a:lnTo>
                      <a:pt x="204"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4" y="132"/>
                    </a:lnTo>
                    <a:lnTo>
                      <a:pt x="282" y="138"/>
                    </a:lnTo>
                    <a:lnTo>
                      <a:pt x="368" y="142"/>
                    </a:lnTo>
                    <a:lnTo>
                      <a:pt x="462" y="144"/>
                    </a:lnTo>
                    <a:lnTo>
                      <a:pt x="462" y="144"/>
                    </a:lnTo>
                    <a:lnTo>
                      <a:pt x="558" y="142"/>
                    </a:lnTo>
                    <a:lnTo>
                      <a:pt x="646" y="138"/>
                    </a:lnTo>
                    <a:lnTo>
                      <a:pt x="726" y="132"/>
                    </a:lnTo>
                    <a:lnTo>
                      <a:pt x="794" y="122"/>
                    </a:lnTo>
                    <a:lnTo>
                      <a:pt x="850" y="112"/>
                    </a:lnTo>
                    <a:lnTo>
                      <a:pt x="874" y="106"/>
                    </a:lnTo>
                    <a:lnTo>
                      <a:pt x="894" y="100"/>
                    </a:lnTo>
                    <a:lnTo>
                      <a:pt x="908" y="92"/>
                    </a:lnTo>
                    <a:lnTo>
                      <a:pt x="920" y="86"/>
                    </a:lnTo>
                    <a:lnTo>
                      <a:pt x="928" y="80"/>
                    </a:lnTo>
                    <a:lnTo>
                      <a:pt x="930" y="72"/>
                    </a:lnTo>
                    <a:lnTo>
                      <a:pt x="930" y="72"/>
                    </a:lnTo>
                    <a:lnTo>
                      <a:pt x="928" y="64"/>
                    </a:lnTo>
                    <a:lnTo>
                      <a:pt x="920" y="58"/>
                    </a:lnTo>
                    <a:lnTo>
                      <a:pt x="908" y="50"/>
                    </a:lnTo>
                    <a:lnTo>
                      <a:pt x="894" y="44"/>
                    </a:lnTo>
                    <a:lnTo>
                      <a:pt x="874" y="38"/>
                    </a:lnTo>
                    <a:lnTo>
                      <a:pt x="850" y="32"/>
                    </a:lnTo>
                    <a:lnTo>
                      <a:pt x="794" y="20"/>
                    </a:lnTo>
                    <a:lnTo>
                      <a:pt x="726" y="12"/>
                    </a:lnTo>
                    <a:lnTo>
                      <a:pt x="646" y="6"/>
                    </a:lnTo>
                    <a:lnTo>
                      <a:pt x="558" y="2"/>
                    </a:lnTo>
                    <a:lnTo>
                      <a:pt x="462" y="0"/>
                    </a:lnTo>
                    <a:close/>
                  </a:path>
                </a:pathLst>
              </a:custGeom>
              <a:solidFill>
                <a:srgbClr val="F4F3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7" name="Freeform 906"/>
              <p:cNvSpPr>
                <a:spLocks/>
              </p:cNvSpPr>
              <p:nvPr/>
            </p:nvSpPr>
            <p:spPr bwMode="auto">
              <a:xfrm>
                <a:off x="3271" y="3620"/>
                <a:ext cx="926" cy="144"/>
              </a:xfrm>
              <a:custGeom>
                <a:avLst/>
                <a:gdLst>
                  <a:gd name="T0" fmla="*/ 460 w 926"/>
                  <a:gd name="T1" fmla="*/ 144 h 144"/>
                  <a:gd name="T2" fmla="*/ 460 w 926"/>
                  <a:gd name="T3" fmla="*/ 144 h 144"/>
                  <a:gd name="T4" fmla="*/ 368 w 926"/>
                  <a:gd name="T5" fmla="*/ 142 h 144"/>
                  <a:gd name="T6" fmla="*/ 280 w 926"/>
                  <a:gd name="T7" fmla="*/ 138 h 144"/>
                  <a:gd name="T8" fmla="*/ 202 w 926"/>
                  <a:gd name="T9" fmla="*/ 132 h 144"/>
                  <a:gd name="T10" fmla="*/ 134 w 926"/>
                  <a:gd name="T11" fmla="*/ 122 h 144"/>
                  <a:gd name="T12" fmla="*/ 78 w 926"/>
                  <a:gd name="T13" fmla="*/ 112 h 144"/>
                  <a:gd name="T14" fmla="*/ 56 w 926"/>
                  <a:gd name="T15" fmla="*/ 106 h 144"/>
                  <a:gd name="T16" fmla="*/ 36 w 926"/>
                  <a:gd name="T17" fmla="*/ 100 h 144"/>
                  <a:gd name="T18" fmla="*/ 20 w 926"/>
                  <a:gd name="T19" fmla="*/ 92 h 144"/>
                  <a:gd name="T20" fmla="*/ 10 w 926"/>
                  <a:gd name="T21" fmla="*/ 86 h 144"/>
                  <a:gd name="T22" fmla="*/ 2 w 926"/>
                  <a:gd name="T23" fmla="*/ 80 h 144"/>
                  <a:gd name="T24" fmla="*/ 0 w 926"/>
                  <a:gd name="T25" fmla="*/ 72 h 144"/>
                  <a:gd name="T26" fmla="*/ 0 w 926"/>
                  <a:gd name="T27" fmla="*/ 72 h 144"/>
                  <a:gd name="T28" fmla="*/ 2 w 926"/>
                  <a:gd name="T29" fmla="*/ 64 h 144"/>
                  <a:gd name="T30" fmla="*/ 10 w 926"/>
                  <a:gd name="T31" fmla="*/ 58 h 144"/>
                  <a:gd name="T32" fmla="*/ 20 w 926"/>
                  <a:gd name="T33" fmla="*/ 50 h 144"/>
                  <a:gd name="T34" fmla="*/ 36 w 926"/>
                  <a:gd name="T35" fmla="*/ 44 h 144"/>
                  <a:gd name="T36" fmla="*/ 56 w 926"/>
                  <a:gd name="T37" fmla="*/ 38 h 144"/>
                  <a:gd name="T38" fmla="*/ 78 w 926"/>
                  <a:gd name="T39" fmla="*/ 32 h 144"/>
                  <a:gd name="T40" fmla="*/ 134 w 926"/>
                  <a:gd name="T41" fmla="*/ 20 h 144"/>
                  <a:gd name="T42" fmla="*/ 202 w 926"/>
                  <a:gd name="T43" fmla="*/ 12 h 144"/>
                  <a:gd name="T44" fmla="*/ 280 w 926"/>
                  <a:gd name="T45" fmla="*/ 6 h 144"/>
                  <a:gd name="T46" fmla="*/ 368 w 926"/>
                  <a:gd name="T47" fmla="*/ 2 h 144"/>
                  <a:gd name="T48" fmla="*/ 460 w 926"/>
                  <a:gd name="T49" fmla="*/ 0 h 144"/>
                  <a:gd name="T50" fmla="*/ 460 w 926"/>
                  <a:gd name="T51" fmla="*/ 0 h 144"/>
                  <a:gd name="T52" fmla="*/ 556 w 926"/>
                  <a:gd name="T53" fmla="*/ 2 h 144"/>
                  <a:gd name="T54" fmla="*/ 642 w 926"/>
                  <a:gd name="T55" fmla="*/ 6 h 144"/>
                  <a:gd name="T56" fmla="*/ 722 w 926"/>
                  <a:gd name="T57" fmla="*/ 12 h 144"/>
                  <a:gd name="T58" fmla="*/ 790 w 926"/>
                  <a:gd name="T59" fmla="*/ 20 h 144"/>
                  <a:gd name="T60" fmla="*/ 848 w 926"/>
                  <a:gd name="T61" fmla="*/ 32 h 144"/>
                  <a:gd name="T62" fmla="*/ 870 w 926"/>
                  <a:gd name="T63" fmla="*/ 38 h 144"/>
                  <a:gd name="T64" fmla="*/ 890 w 926"/>
                  <a:gd name="T65" fmla="*/ 44 h 144"/>
                  <a:gd name="T66" fmla="*/ 906 w 926"/>
                  <a:gd name="T67" fmla="*/ 50 h 144"/>
                  <a:gd name="T68" fmla="*/ 916 w 926"/>
                  <a:gd name="T69" fmla="*/ 58 h 144"/>
                  <a:gd name="T70" fmla="*/ 924 w 926"/>
                  <a:gd name="T71" fmla="*/ 64 h 144"/>
                  <a:gd name="T72" fmla="*/ 926 w 926"/>
                  <a:gd name="T73" fmla="*/ 72 h 144"/>
                  <a:gd name="T74" fmla="*/ 926 w 926"/>
                  <a:gd name="T75" fmla="*/ 72 h 144"/>
                  <a:gd name="T76" fmla="*/ 924 w 926"/>
                  <a:gd name="T77" fmla="*/ 80 h 144"/>
                  <a:gd name="T78" fmla="*/ 916 w 926"/>
                  <a:gd name="T79" fmla="*/ 86 h 144"/>
                  <a:gd name="T80" fmla="*/ 906 w 926"/>
                  <a:gd name="T81" fmla="*/ 92 h 144"/>
                  <a:gd name="T82" fmla="*/ 890 w 926"/>
                  <a:gd name="T83" fmla="*/ 100 h 144"/>
                  <a:gd name="T84" fmla="*/ 870 w 926"/>
                  <a:gd name="T85" fmla="*/ 106 h 144"/>
                  <a:gd name="T86" fmla="*/ 848 w 926"/>
                  <a:gd name="T87" fmla="*/ 112 h 144"/>
                  <a:gd name="T88" fmla="*/ 790 w 926"/>
                  <a:gd name="T89" fmla="*/ 122 h 144"/>
                  <a:gd name="T90" fmla="*/ 722 w 926"/>
                  <a:gd name="T91" fmla="*/ 132 h 144"/>
                  <a:gd name="T92" fmla="*/ 642 w 926"/>
                  <a:gd name="T93" fmla="*/ 138 h 144"/>
                  <a:gd name="T94" fmla="*/ 556 w 926"/>
                  <a:gd name="T95" fmla="*/ 142 h 144"/>
                  <a:gd name="T96" fmla="*/ 460 w 926"/>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144"/>
                    </a:moveTo>
                    <a:lnTo>
                      <a:pt x="460" y="144"/>
                    </a:lnTo>
                    <a:lnTo>
                      <a:pt x="368" y="142"/>
                    </a:lnTo>
                    <a:lnTo>
                      <a:pt x="280" y="138"/>
                    </a:lnTo>
                    <a:lnTo>
                      <a:pt x="202" y="132"/>
                    </a:lnTo>
                    <a:lnTo>
                      <a:pt x="134" y="122"/>
                    </a:lnTo>
                    <a:lnTo>
                      <a:pt x="78" y="112"/>
                    </a:lnTo>
                    <a:lnTo>
                      <a:pt x="56" y="106"/>
                    </a:lnTo>
                    <a:lnTo>
                      <a:pt x="36" y="100"/>
                    </a:lnTo>
                    <a:lnTo>
                      <a:pt x="20" y="92"/>
                    </a:lnTo>
                    <a:lnTo>
                      <a:pt x="10" y="86"/>
                    </a:lnTo>
                    <a:lnTo>
                      <a:pt x="2" y="80"/>
                    </a:lnTo>
                    <a:lnTo>
                      <a:pt x="0" y="72"/>
                    </a:lnTo>
                    <a:lnTo>
                      <a:pt x="0" y="72"/>
                    </a:lnTo>
                    <a:lnTo>
                      <a:pt x="2" y="64"/>
                    </a:lnTo>
                    <a:lnTo>
                      <a:pt x="10" y="58"/>
                    </a:lnTo>
                    <a:lnTo>
                      <a:pt x="20" y="50"/>
                    </a:lnTo>
                    <a:lnTo>
                      <a:pt x="36" y="44"/>
                    </a:lnTo>
                    <a:lnTo>
                      <a:pt x="56" y="38"/>
                    </a:lnTo>
                    <a:lnTo>
                      <a:pt x="78" y="32"/>
                    </a:lnTo>
                    <a:lnTo>
                      <a:pt x="134" y="20"/>
                    </a:lnTo>
                    <a:lnTo>
                      <a:pt x="202" y="12"/>
                    </a:lnTo>
                    <a:lnTo>
                      <a:pt x="280" y="6"/>
                    </a:lnTo>
                    <a:lnTo>
                      <a:pt x="368" y="2"/>
                    </a:lnTo>
                    <a:lnTo>
                      <a:pt x="460" y="0"/>
                    </a:lnTo>
                    <a:lnTo>
                      <a:pt x="460" y="0"/>
                    </a:lnTo>
                    <a:lnTo>
                      <a:pt x="556" y="2"/>
                    </a:lnTo>
                    <a:lnTo>
                      <a:pt x="642" y="6"/>
                    </a:lnTo>
                    <a:lnTo>
                      <a:pt x="722" y="12"/>
                    </a:lnTo>
                    <a:lnTo>
                      <a:pt x="790" y="20"/>
                    </a:lnTo>
                    <a:lnTo>
                      <a:pt x="848" y="32"/>
                    </a:lnTo>
                    <a:lnTo>
                      <a:pt x="870" y="38"/>
                    </a:lnTo>
                    <a:lnTo>
                      <a:pt x="890" y="44"/>
                    </a:lnTo>
                    <a:lnTo>
                      <a:pt x="906" y="50"/>
                    </a:lnTo>
                    <a:lnTo>
                      <a:pt x="916" y="58"/>
                    </a:lnTo>
                    <a:lnTo>
                      <a:pt x="924" y="64"/>
                    </a:lnTo>
                    <a:lnTo>
                      <a:pt x="926" y="72"/>
                    </a:lnTo>
                    <a:lnTo>
                      <a:pt x="926" y="72"/>
                    </a:lnTo>
                    <a:lnTo>
                      <a:pt x="924" y="80"/>
                    </a:lnTo>
                    <a:lnTo>
                      <a:pt x="916" y="86"/>
                    </a:lnTo>
                    <a:lnTo>
                      <a:pt x="906" y="92"/>
                    </a:lnTo>
                    <a:lnTo>
                      <a:pt x="890" y="100"/>
                    </a:lnTo>
                    <a:lnTo>
                      <a:pt x="870" y="106"/>
                    </a:lnTo>
                    <a:lnTo>
                      <a:pt x="848" y="112"/>
                    </a:lnTo>
                    <a:lnTo>
                      <a:pt x="790" y="122"/>
                    </a:lnTo>
                    <a:lnTo>
                      <a:pt x="722" y="132"/>
                    </a:lnTo>
                    <a:lnTo>
                      <a:pt x="642" y="138"/>
                    </a:lnTo>
                    <a:lnTo>
                      <a:pt x="556" y="142"/>
                    </a:lnTo>
                    <a:lnTo>
                      <a:pt x="460"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8" name="Freeform 907"/>
              <p:cNvSpPr>
                <a:spLocks/>
              </p:cNvSpPr>
              <p:nvPr/>
            </p:nvSpPr>
            <p:spPr bwMode="auto">
              <a:xfrm>
                <a:off x="3269" y="3620"/>
                <a:ext cx="930" cy="144"/>
              </a:xfrm>
              <a:custGeom>
                <a:avLst/>
                <a:gdLst>
                  <a:gd name="T0" fmla="*/ 462 w 930"/>
                  <a:gd name="T1" fmla="*/ 0 h 144"/>
                  <a:gd name="T2" fmla="*/ 462 w 930"/>
                  <a:gd name="T3" fmla="*/ 0 h 144"/>
                  <a:gd name="T4" fmla="*/ 368 w 930"/>
                  <a:gd name="T5" fmla="*/ 2 h 144"/>
                  <a:gd name="T6" fmla="*/ 282 w 930"/>
                  <a:gd name="T7" fmla="*/ 6 h 144"/>
                  <a:gd name="T8" fmla="*/ 204 w 930"/>
                  <a:gd name="T9" fmla="*/ 12 h 144"/>
                  <a:gd name="T10" fmla="*/ 134 w 930"/>
                  <a:gd name="T11" fmla="*/ 20 h 144"/>
                  <a:gd name="T12" fmla="*/ 78 w 930"/>
                  <a:gd name="T13" fmla="*/ 32 h 144"/>
                  <a:gd name="T14" fmla="*/ 56 w 930"/>
                  <a:gd name="T15" fmla="*/ 38 h 144"/>
                  <a:gd name="T16" fmla="*/ 36 w 930"/>
                  <a:gd name="T17" fmla="*/ 44 h 144"/>
                  <a:gd name="T18" fmla="*/ 20 w 930"/>
                  <a:gd name="T19" fmla="*/ 50 h 144"/>
                  <a:gd name="T20" fmla="*/ 10 w 930"/>
                  <a:gd name="T21" fmla="*/ 58 h 144"/>
                  <a:gd name="T22" fmla="*/ 2 w 930"/>
                  <a:gd name="T23" fmla="*/ 64 h 144"/>
                  <a:gd name="T24" fmla="*/ 0 w 930"/>
                  <a:gd name="T25" fmla="*/ 72 h 144"/>
                  <a:gd name="T26" fmla="*/ 0 w 930"/>
                  <a:gd name="T27" fmla="*/ 72 h 144"/>
                  <a:gd name="T28" fmla="*/ 2 w 930"/>
                  <a:gd name="T29" fmla="*/ 80 h 144"/>
                  <a:gd name="T30" fmla="*/ 10 w 930"/>
                  <a:gd name="T31" fmla="*/ 86 h 144"/>
                  <a:gd name="T32" fmla="*/ 20 w 930"/>
                  <a:gd name="T33" fmla="*/ 92 h 144"/>
                  <a:gd name="T34" fmla="*/ 36 w 930"/>
                  <a:gd name="T35" fmla="*/ 100 h 144"/>
                  <a:gd name="T36" fmla="*/ 56 w 930"/>
                  <a:gd name="T37" fmla="*/ 106 h 144"/>
                  <a:gd name="T38" fmla="*/ 78 w 930"/>
                  <a:gd name="T39" fmla="*/ 112 h 144"/>
                  <a:gd name="T40" fmla="*/ 134 w 930"/>
                  <a:gd name="T41" fmla="*/ 122 h 144"/>
                  <a:gd name="T42" fmla="*/ 204 w 930"/>
                  <a:gd name="T43" fmla="*/ 132 h 144"/>
                  <a:gd name="T44" fmla="*/ 282 w 930"/>
                  <a:gd name="T45" fmla="*/ 138 h 144"/>
                  <a:gd name="T46" fmla="*/ 368 w 930"/>
                  <a:gd name="T47" fmla="*/ 142 h 144"/>
                  <a:gd name="T48" fmla="*/ 462 w 930"/>
                  <a:gd name="T49" fmla="*/ 144 h 144"/>
                  <a:gd name="T50" fmla="*/ 462 w 930"/>
                  <a:gd name="T51" fmla="*/ 144 h 144"/>
                  <a:gd name="T52" fmla="*/ 558 w 930"/>
                  <a:gd name="T53" fmla="*/ 142 h 144"/>
                  <a:gd name="T54" fmla="*/ 646 w 930"/>
                  <a:gd name="T55" fmla="*/ 138 h 144"/>
                  <a:gd name="T56" fmla="*/ 726 w 930"/>
                  <a:gd name="T57" fmla="*/ 132 h 144"/>
                  <a:gd name="T58" fmla="*/ 794 w 930"/>
                  <a:gd name="T59" fmla="*/ 122 h 144"/>
                  <a:gd name="T60" fmla="*/ 850 w 930"/>
                  <a:gd name="T61" fmla="*/ 112 h 144"/>
                  <a:gd name="T62" fmla="*/ 874 w 930"/>
                  <a:gd name="T63" fmla="*/ 106 h 144"/>
                  <a:gd name="T64" fmla="*/ 894 w 930"/>
                  <a:gd name="T65" fmla="*/ 100 h 144"/>
                  <a:gd name="T66" fmla="*/ 908 w 930"/>
                  <a:gd name="T67" fmla="*/ 92 h 144"/>
                  <a:gd name="T68" fmla="*/ 920 w 930"/>
                  <a:gd name="T69" fmla="*/ 86 h 144"/>
                  <a:gd name="T70" fmla="*/ 928 w 930"/>
                  <a:gd name="T71" fmla="*/ 80 h 144"/>
                  <a:gd name="T72" fmla="*/ 930 w 930"/>
                  <a:gd name="T73" fmla="*/ 72 h 144"/>
                  <a:gd name="T74" fmla="*/ 930 w 930"/>
                  <a:gd name="T75" fmla="*/ 72 h 144"/>
                  <a:gd name="T76" fmla="*/ 928 w 930"/>
                  <a:gd name="T77" fmla="*/ 64 h 144"/>
                  <a:gd name="T78" fmla="*/ 920 w 930"/>
                  <a:gd name="T79" fmla="*/ 58 h 144"/>
                  <a:gd name="T80" fmla="*/ 908 w 930"/>
                  <a:gd name="T81" fmla="*/ 50 h 144"/>
                  <a:gd name="T82" fmla="*/ 894 w 930"/>
                  <a:gd name="T83" fmla="*/ 44 h 144"/>
                  <a:gd name="T84" fmla="*/ 874 w 930"/>
                  <a:gd name="T85" fmla="*/ 38 h 144"/>
                  <a:gd name="T86" fmla="*/ 850 w 930"/>
                  <a:gd name="T87" fmla="*/ 32 h 144"/>
                  <a:gd name="T88" fmla="*/ 794 w 930"/>
                  <a:gd name="T89" fmla="*/ 20 h 144"/>
                  <a:gd name="T90" fmla="*/ 726 w 930"/>
                  <a:gd name="T91" fmla="*/ 12 h 144"/>
                  <a:gd name="T92" fmla="*/ 646 w 930"/>
                  <a:gd name="T93" fmla="*/ 6 h 144"/>
                  <a:gd name="T94" fmla="*/ 558 w 930"/>
                  <a:gd name="T95" fmla="*/ 2 h 144"/>
                  <a:gd name="T96" fmla="*/ 462 w 930"/>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4">
                    <a:moveTo>
                      <a:pt x="462" y="0"/>
                    </a:moveTo>
                    <a:lnTo>
                      <a:pt x="462" y="0"/>
                    </a:lnTo>
                    <a:lnTo>
                      <a:pt x="368" y="2"/>
                    </a:lnTo>
                    <a:lnTo>
                      <a:pt x="282" y="6"/>
                    </a:lnTo>
                    <a:lnTo>
                      <a:pt x="204"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4" y="132"/>
                    </a:lnTo>
                    <a:lnTo>
                      <a:pt x="282" y="138"/>
                    </a:lnTo>
                    <a:lnTo>
                      <a:pt x="368" y="142"/>
                    </a:lnTo>
                    <a:lnTo>
                      <a:pt x="462" y="144"/>
                    </a:lnTo>
                    <a:lnTo>
                      <a:pt x="462" y="144"/>
                    </a:lnTo>
                    <a:lnTo>
                      <a:pt x="558" y="142"/>
                    </a:lnTo>
                    <a:lnTo>
                      <a:pt x="646" y="138"/>
                    </a:lnTo>
                    <a:lnTo>
                      <a:pt x="726" y="132"/>
                    </a:lnTo>
                    <a:lnTo>
                      <a:pt x="794" y="122"/>
                    </a:lnTo>
                    <a:lnTo>
                      <a:pt x="850" y="112"/>
                    </a:lnTo>
                    <a:lnTo>
                      <a:pt x="874" y="106"/>
                    </a:lnTo>
                    <a:lnTo>
                      <a:pt x="894" y="100"/>
                    </a:lnTo>
                    <a:lnTo>
                      <a:pt x="908" y="92"/>
                    </a:lnTo>
                    <a:lnTo>
                      <a:pt x="920" y="86"/>
                    </a:lnTo>
                    <a:lnTo>
                      <a:pt x="928" y="80"/>
                    </a:lnTo>
                    <a:lnTo>
                      <a:pt x="930" y="72"/>
                    </a:lnTo>
                    <a:lnTo>
                      <a:pt x="930" y="72"/>
                    </a:lnTo>
                    <a:lnTo>
                      <a:pt x="928" y="64"/>
                    </a:lnTo>
                    <a:lnTo>
                      <a:pt x="920" y="58"/>
                    </a:lnTo>
                    <a:lnTo>
                      <a:pt x="908" y="50"/>
                    </a:lnTo>
                    <a:lnTo>
                      <a:pt x="894" y="44"/>
                    </a:lnTo>
                    <a:lnTo>
                      <a:pt x="874" y="38"/>
                    </a:lnTo>
                    <a:lnTo>
                      <a:pt x="850" y="32"/>
                    </a:lnTo>
                    <a:lnTo>
                      <a:pt x="794" y="20"/>
                    </a:lnTo>
                    <a:lnTo>
                      <a:pt x="726" y="12"/>
                    </a:lnTo>
                    <a:lnTo>
                      <a:pt x="646" y="6"/>
                    </a:lnTo>
                    <a:lnTo>
                      <a:pt x="558" y="2"/>
                    </a:lnTo>
                    <a:lnTo>
                      <a:pt x="4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9" name="Freeform 908"/>
              <p:cNvSpPr>
                <a:spLocks noEditPoints="1"/>
              </p:cNvSpPr>
              <p:nvPr/>
            </p:nvSpPr>
            <p:spPr bwMode="auto">
              <a:xfrm>
                <a:off x="3271" y="3620"/>
                <a:ext cx="926" cy="144"/>
              </a:xfrm>
              <a:custGeom>
                <a:avLst/>
                <a:gdLst>
                  <a:gd name="T0" fmla="*/ 460 w 926"/>
                  <a:gd name="T1" fmla="*/ 144 h 144"/>
                  <a:gd name="T2" fmla="*/ 282 w 926"/>
                  <a:gd name="T3" fmla="*/ 138 h 144"/>
                  <a:gd name="T4" fmla="*/ 136 w 926"/>
                  <a:gd name="T5" fmla="*/ 122 h 144"/>
                  <a:gd name="T6" fmla="*/ 58 w 926"/>
                  <a:gd name="T7" fmla="*/ 106 h 144"/>
                  <a:gd name="T8" fmla="*/ 22 w 926"/>
                  <a:gd name="T9" fmla="*/ 92 h 144"/>
                  <a:gd name="T10" fmla="*/ 4 w 926"/>
                  <a:gd name="T11" fmla="*/ 80 h 144"/>
                  <a:gd name="T12" fmla="*/ 2 w 926"/>
                  <a:gd name="T13" fmla="*/ 72 h 144"/>
                  <a:gd name="T14" fmla="*/ 12 w 926"/>
                  <a:gd name="T15" fmla="*/ 58 h 144"/>
                  <a:gd name="T16" fmla="*/ 38 w 926"/>
                  <a:gd name="T17" fmla="*/ 44 h 144"/>
                  <a:gd name="T18" fmla="*/ 80 w 926"/>
                  <a:gd name="T19" fmla="*/ 32 h 144"/>
                  <a:gd name="T20" fmla="*/ 204 w 926"/>
                  <a:gd name="T21" fmla="*/ 12 h 144"/>
                  <a:gd name="T22" fmla="*/ 368 w 926"/>
                  <a:gd name="T23" fmla="*/ 2 h 144"/>
                  <a:gd name="T24" fmla="*/ 460 w 926"/>
                  <a:gd name="T25" fmla="*/ 2 h 144"/>
                  <a:gd name="T26" fmla="*/ 642 w 926"/>
                  <a:gd name="T27" fmla="*/ 6 h 144"/>
                  <a:gd name="T28" fmla="*/ 790 w 926"/>
                  <a:gd name="T29" fmla="*/ 22 h 144"/>
                  <a:gd name="T30" fmla="*/ 868 w 926"/>
                  <a:gd name="T31" fmla="*/ 38 h 144"/>
                  <a:gd name="T32" fmla="*/ 904 w 926"/>
                  <a:gd name="T33" fmla="*/ 50 h 144"/>
                  <a:gd name="T34" fmla="*/ 922 w 926"/>
                  <a:gd name="T35" fmla="*/ 64 h 144"/>
                  <a:gd name="T36" fmla="*/ 924 w 926"/>
                  <a:gd name="T37" fmla="*/ 72 h 144"/>
                  <a:gd name="T38" fmla="*/ 914 w 926"/>
                  <a:gd name="T39" fmla="*/ 86 h 144"/>
                  <a:gd name="T40" fmla="*/ 888 w 926"/>
                  <a:gd name="T41" fmla="*/ 98 h 144"/>
                  <a:gd name="T42" fmla="*/ 846 w 926"/>
                  <a:gd name="T43" fmla="*/ 112 h 144"/>
                  <a:gd name="T44" fmla="*/ 720 w 926"/>
                  <a:gd name="T45" fmla="*/ 130 h 144"/>
                  <a:gd name="T46" fmla="*/ 554 w 926"/>
                  <a:gd name="T47" fmla="*/ 142 h 144"/>
                  <a:gd name="T48" fmla="*/ 460 w 926"/>
                  <a:gd name="T49" fmla="*/ 0 h 144"/>
                  <a:gd name="T50" fmla="*/ 368 w 926"/>
                  <a:gd name="T51" fmla="*/ 2 h 144"/>
                  <a:gd name="T52" fmla="*/ 202 w 926"/>
                  <a:gd name="T53" fmla="*/ 12 h 144"/>
                  <a:gd name="T54" fmla="*/ 78 w 926"/>
                  <a:gd name="T55" fmla="*/ 32 h 144"/>
                  <a:gd name="T56" fmla="*/ 36 w 926"/>
                  <a:gd name="T57" fmla="*/ 44 h 144"/>
                  <a:gd name="T58" fmla="*/ 10 w 926"/>
                  <a:gd name="T59" fmla="*/ 58 h 144"/>
                  <a:gd name="T60" fmla="*/ 0 w 926"/>
                  <a:gd name="T61" fmla="*/ 72 h 144"/>
                  <a:gd name="T62" fmla="*/ 2 w 926"/>
                  <a:gd name="T63" fmla="*/ 80 h 144"/>
                  <a:gd name="T64" fmla="*/ 20 w 926"/>
                  <a:gd name="T65" fmla="*/ 92 h 144"/>
                  <a:gd name="T66" fmla="*/ 56 w 926"/>
                  <a:gd name="T67" fmla="*/ 106 h 144"/>
                  <a:gd name="T68" fmla="*/ 134 w 926"/>
                  <a:gd name="T69" fmla="*/ 122 h 144"/>
                  <a:gd name="T70" fmla="*/ 280 w 926"/>
                  <a:gd name="T71" fmla="*/ 138 h 144"/>
                  <a:gd name="T72" fmla="*/ 460 w 926"/>
                  <a:gd name="T73" fmla="*/ 144 h 144"/>
                  <a:gd name="T74" fmla="*/ 556 w 926"/>
                  <a:gd name="T75" fmla="*/ 142 h 144"/>
                  <a:gd name="T76" fmla="*/ 722 w 926"/>
                  <a:gd name="T77" fmla="*/ 132 h 144"/>
                  <a:gd name="T78" fmla="*/ 848 w 926"/>
                  <a:gd name="T79" fmla="*/ 112 h 144"/>
                  <a:gd name="T80" fmla="*/ 890 w 926"/>
                  <a:gd name="T81" fmla="*/ 100 h 144"/>
                  <a:gd name="T82" fmla="*/ 916 w 926"/>
                  <a:gd name="T83" fmla="*/ 86 h 144"/>
                  <a:gd name="T84" fmla="*/ 926 w 926"/>
                  <a:gd name="T85" fmla="*/ 72 h 144"/>
                  <a:gd name="T86" fmla="*/ 924 w 926"/>
                  <a:gd name="T87" fmla="*/ 64 h 144"/>
                  <a:gd name="T88" fmla="*/ 906 w 926"/>
                  <a:gd name="T89" fmla="*/ 50 h 144"/>
                  <a:gd name="T90" fmla="*/ 870 w 926"/>
                  <a:gd name="T91" fmla="*/ 38 h 144"/>
                  <a:gd name="T92" fmla="*/ 790 w 926"/>
                  <a:gd name="T93" fmla="*/ 20 h 144"/>
                  <a:gd name="T94" fmla="*/ 642 w 926"/>
                  <a:gd name="T95" fmla="*/ 6 h 144"/>
                  <a:gd name="T96" fmla="*/ 460 w 926"/>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144"/>
                    </a:moveTo>
                    <a:lnTo>
                      <a:pt x="460" y="144"/>
                    </a:lnTo>
                    <a:lnTo>
                      <a:pt x="368" y="142"/>
                    </a:lnTo>
                    <a:lnTo>
                      <a:pt x="282" y="138"/>
                    </a:lnTo>
                    <a:lnTo>
                      <a:pt x="204" y="130"/>
                    </a:lnTo>
                    <a:lnTo>
                      <a:pt x="136" y="122"/>
                    </a:lnTo>
                    <a:lnTo>
                      <a:pt x="80" y="112"/>
                    </a:lnTo>
                    <a:lnTo>
                      <a:pt x="58" y="106"/>
                    </a:lnTo>
                    <a:lnTo>
                      <a:pt x="38" y="98"/>
                    </a:lnTo>
                    <a:lnTo>
                      <a:pt x="22" y="92"/>
                    </a:lnTo>
                    <a:lnTo>
                      <a:pt x="12" y="86"/>
                    </a:lnTo>
                    <a:lnTo>
                      <a:pt x="4" y="80"/>
                    </a:lnTo>
                    <a:lnTo>
                      <a:pt x="2" y="72"/>
                    </a:lnTo>
                    <a:lnTo>
                      <a:pt x="2" y="72"/>
                    </a:lnTo>
                    <a:lnTo>
                      <a:pt x="4" y="64"/>
                    </a:lnTo>
                    <a:lnTo>
                      <a:pt x="12" y="58"/>
                    </a:lnTo>
                    <a:lnTo>
                      <a:pt x="22" y="50"/>
                    </a:lnTo>
                    <a:lnTo>
                      <a:pt x="38" y="44"/>
                    </a:lnTo>
                    <a:lnTo>
                      <a:pt x="58" y="38"/>
                    </a:lnTo>
                    <a:lnTo>
                      <a:pt x="80" y="32"/>
                    </a:lnTo>
                    <a:lnTo>
                      <a:pt x="136" y="22"/>
                    </a:lnTo>
                    <a:lnTo>
                      <a:pt x="204" y="12"/>
                    </a:lnTo>
                    <a:lnTo>
                      <a:pt x="282" y="6"/>
                    </a:lnTo>
                    <a:lnTo>
                      <a:pt x="368" y="2"/>
                    </a:lnTo>
                    <a:lnTo>
                      <a:pt x="460" y="2"/>
                    </a:lnTo>
                    <a:lnTo>
                      <a:pt x="460" y="2"/>
                    </a:lnTo>
                    <a:lnTo>
                      <a:pt x="554" y="2"/>
                    </a:lnTo>
                    <a:lnTo>
                      <a:pt x="642" y="6"/>
                    </a:lnTo>
                    <a:lnTo>
                      <a:pt x="720" y="12"/>
                    </a:lnTo>
                    <a:lnTo>
                      <a:pt x="790" y="22"/>
                    </a:lnTo>
                    <a:lnTo>
                      <a:pt x="846" y="32"/>
                    </a:lnTo>
                    <a:lnTo>
                      <a:pt x="868" y="38"/>
                    </a:lnTo>
                    <a:lnTo>
                      <a:pt x="888" y="44"/>
                    </a:lnTo>
                    <a:lnTo>
                      <a:pt x="904" y="50"/>
                    </a:lnTo>
                    <a:lnTo>
                      <a:pt x="914" y="58"/>
                    </a:lnTo>
                    <a:lnTo>
                      <a:pt x="922" y="64"/>
                    </a:lnTo>
                    <a:lnTo>
                      <a:pt x="924" y="72"/>
                    </a:lnTo>
                    <a:lnTo>
                      <a:pt x="924" y="72"/>
                    </a:lnTo>
                    <a:lnTo>
                      <a:pt x="922" y="80"/>
                    </a:lnTo>
                    <a:lnTo>
                      <a:pt x="914" y="86"/>
                    </a:lnTo>
                    <a:lnTo>
                      <a:pt x="904" y="92"/>
                    </a:lnTo>
                    <a:lnTo>
                      <a:pt x="888" y="98"/>
                    </a:lnTo>
                    <a:lnTo>
                      <a:pt x="868" y="106"/>
                    </a:lnTo>
                    <a:lnTo>
                      <a:pt x="846" y="112"/>
                    </a:lnTo>
                    <a:lnTo>
                      <a:pt x="790" y="122"/>
                    </a:lnTo>
                    <a:lnTo>
                      <a:pt x="720" y="130"/>
                    </a:lnTo>
                    <a:lnTo>
                      <a:pt x="642" y="138"/>
                    </a:lnTo>
                    <a:lnTo>
                      <a:pt x="554" y="142"/>
                    </a:lnTo>
                    <a:lnTo>
                      <a:pt x="460" y="144"/>
                    </a:lnTo>
                    <a:close/>
                    <a:moveTo>
                      <a:pt x="460" y="0"/>
                    </a:moveTo>
                    <a:lnTo>
                      <a:pt x="460" y="0"/>
                    </a:lnTo>
                    <a:lnTo>
                      <a:pt x="368"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2" y="132"/>
                    </a:lnTo>
                    <a:lnTo>
                      <a:pt x="280" y="138"/>
                    </a:lnTo>
                    <a:lnTo>
                      <a:pt x="368" y="142"/>
                    </a:lnTo>
                    <a:lnTo>
                      <a:pt x="460" y="144"/>
                    </a:lnTo>
                    <a:lnTo>
                      <a:pt x="460" y="144"/>
                    </a:lnTo>
                    <a:lnTo>
                      <a:pt x="556" y="142"/>
                    </a:lnTo>
                    <a:lnTo>
                      <a:pt x="642" y="138"/>
                    </a:lnTo>
                    <a:lnTo>
                      <a:pt x="722" y="132"/>
                    </a:lnTo>
                    <a:lnTo>
                      <a:pt x="790" y="122"/>
                    </a:lnTo>
                    <a:lnTo>
                      <a:pt x="848" y="112"/>
                    </a:lnTo>
                    <a:lnTo>
                      <a:pt x="870" y="106"/>
                    </a:lnTo>
                    <a:lnTo>
                      <a:pt x="890" y="100"/>
                    </a:lnTo>
                    <a:lnTo>
                      <a:pt x="906" y="92"/>
                    </a:lnTo>
                    <a:lnTo>
                      <a:pt x="916" y="86"/>
                    </a:lnTo>
                    <a:lnTo>
                      <a:pt x="924" y="80"/>
                    </a:lnTo>
                    <a:lnTo>
                      <a:pt x="926" y="72"/>
                    </a:lnTo>
                    <a:lnTo>
                      <a:pt x="926" y="72"/>
                    </a:lnTo>
                    <a:lnTo>
                      <a:pt x="924" y="64"/>
                    </a:lnTo>
                    <a:lnTo>
                      <a:pt x="916" y="58"/>
                    </a:lnTo>
                    <a:lnTo>
                      <a:pt x="906" y="50"/>
                    </a:lnTo>
                    <a:lnTo>
                      <a:pt x="890" y="44"/>
                    </a:lnTo>
                    <a:lnTo>
                      <a:pt x="870" y="38"/>
                    </a:lnTo>
                    <a:lnTo>
                      <a:pt x="848" y="32"/>
                    </a:lnTo>
                    <a:lnTo>
                      <a:pt x="790" y="20"/>
                    </a:lnTo>
                    <a:lnTo>
                      <a:pt x="722" y="12"/>
                    </a:lnTo>
                    <a:lnTo>
                      <a:pt x="642" y="6"/>
                    </a:lnTo>
                    <a:lnTo>
                      <a:pt x="556" y="2"/>
                    </a:lnTo>
                    <a:lnTo>
                      <a:pt x="460" y="0"/>
                    </a:lnTo>
                    <a:close/>
                  </a:path>
                </a:pathLst>
              </a:custGeom>
              <a:solidFill>
                <a:srgbClr val="F4F3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0" name="Freeform 909"/>
              <p:cNvSpPr>
                <a:spLocks/>
              </p:cNvSpPr>
              <p:nvPr/>
            </p:nvSpPr>
            <p:spPr bwMode="auto">
              <a:xfrm>
                <a:off x="3273" y="3622"/>
                <a:ext cx="922" cy="142"/>
              </a:xfrm>
              <a:custGeom>
                <a:avLst/>
                <a:gdLst>
                  <a:gd name="T0" fmla="*/ 458 w 922"/>
                  <a:gd name="T1" fmla="*/ 142 h 142"/>
                  <a:gd name="T2" fmla="*/ 458 w 922"/>
                  <a:gd name="T3" fmla="*/ 142 h 142"/>
                  <a:gd name="T4" fmla="*/ 366 w 922"/>
                  <a:gd name="T5" fmla="*/ 140 h 142"/>
                  <a:gd name="T6" fmla="*/ 280 w 922"/>
                  <a:gd name="T7" fmla="*/ 136 h 142"/>
                  <a:gd name="T8" fmla="*/ 202 w 922"/>
                  <a:gd name="T9" fmla="*/ 128 h 142"/>
                  <a:gd name="T10" fmla="*/ 134 w 922"/>
                  <a:gd name="T11" fmla="*/ 120 h 142"/>
                  <a:gd name="T12" fmla="*/ 78 w 922"/>
                  <a:gd name="T13" fmla="*/ 110 h 142"/>
                  <a:gd name="T14" fmla="*/ 56 w 922"/>
                  <a:gd name="T15" fmla="*/ 104 h 142"/>
                  <a:gd name="T16" fmla="*/ 36 w 922"/>
                  <a:gd name="T17" fmla="*/ 96 h 142"/>
                  <a:gd name="T18" fmla="*/ 20 w 922"/>
                  <a:gd name="T19" fmla="*/ 90 h 142"/>
                  <a:gd name="T20" fmla="*/ 10 w 922"/>
                  <a:gd name="T21" fmla="*/ 84 h 142"/>
                  <a:gd name="T22" fmla="*/ 2 w 922"/>
                  <a:gd name="T23" fmla="*/ 78 h 142"/>
                  <a:gd name="T24" fmla="*/ 0 w 922"/>
                  <a:gd name="T25" fmla="*/ 70 h 142"/>
                  <a:gd name="T26" fmla="*/ 0 w 922"/>
                  <a:gd name="T27" fmla="*/ 70 h 142"/>
                  <a:gd name="T28" fmla="*/ 2 w 922"/>
                  <a:gd name="T29" fmla="*/ 62 h 142"/>
                  <a:gd name="T30" fmla="*/ 10 w 922"/>
                  <a:gd name="T31" fmla="*/ 56 h 142"/>
                  <a:gd name="T32" fmla="*/ 20 w 922"/>
                  <a:gd name="T33" fmla="*/ 48 h 142"/>
                  <a:gd name="T34" fmla="*/ 36 w 922"/>
                  <a:gd name="T35" fmla="*/ 42 h 142"/>
                  <a:gd name="T36" fmla="*/ 56 w 922"/>
                  <a:gd name="T37" fmla="*/ 36 h 142"/>
                  <a:gd name="T38" fmla="*/ 78 w 922"/>
                  <a:gd name="T39" fmla="*/ 30 h 142"/>
                  <a:gd name="T40" fmla="*/ 134 w 922"/>
                  <a:gd name="T41" fmla="*/ 20 h 142"/>
                  <a:gd name="T42" fmla="*/ 202 w 922"/>
                  <a:gd name="T43" fmla="*/ 10 h 142"/>
                  <a:gd name="T44" fmla="*/ 280 w 922"/>
                  <a:gd name="T45" fmla="*/ 4 h 142"/>
                  <a:gd name="T46" fmla="*/ 366 w 922"/>
                  <a:gd name="T47" fmla="*/ 0 h 142"/>
                  <a:gd name="T48" fmla="*/ 458 w 922"/>
                  <a:gd name="T49" fmla="*/ 0 h 142"/>
                  <a:gd name="T50" fmla="*/ 458 w 922"/>
                  <a:gd name="T51" fmla="*/ 0 h 142"/>
                  <a:gd name="T52" fmla="*/ 552 w 922"/>
                  <a:gd name="T53" fmla="*/ 0 h 142"/>
                  <a:gd name="T54" fmla="*/ 640 w 922"/>
                  <a:gd name="T55" fmla="*/ 4 h 142"/>
                  <a:gd name="T56" fmla="*/ 718 w 922"/>
                  <a:gd name="T57" fmla="*/ 10 h 142"/>
                  <a:gd name="T58" fmla="*/ 788 w 922"/>
                  <a:gd name="T59" fmla="*/ 20 h 142"/>
                  <a:gd name="T60" fmla="*/ 844 w 922"/>
                  <a:gd name="T61" fmla="*/ 30 h 142"/>
                  <a:gd name="T62" fmla="*/ 866 w 922"/>
                  <a:gd name="T63" fmla="*/ 36 h 142"/>
                  <a:gd name="T64" fmla="*/ 886 w 922"/>
                  <a:gd name="T65" fmla="*/ 42 h 142"/>
                  <a:gd name="T66" fmla="*/ 902 w 922"/>
                  <a:gd name="T67" fmla="*/ 48 h 142"/>
                  <a:gd name="T68" fmla="*/ 912 w 922"/>
                  <a:gd name="T69" fmla="*/ 56 h 142"/>
                  <a:gd name="T70" fmla="*/ 920 w 922"/>
                  <a:gd name="T71" fmla="*/ 62 h 142"/>
                  <a:gd name="T72" fmla="*/ 922 w 922"/>
                  <a:gd name="T73" fmla="*/ 70 h 142"/>
                  <a:gd name="T74" fmla="*/ 922 w 922"/>
                  <a:gd name="T75" fmla="*/ 70 h 142"/>
                  <a:gd name="T76" fmla="*/ 920 w 922"/>
                  <a:gd name="T77" fmla="*/ 78 h 142"/>
                  <a:gd name="T78" fmla="*/ 912 w 922"/>
                  <a:gd name="T79" fmla="*/ 84 h 142"/>
                  <a:gd name="T80" fmla="*/ 902 w 922"/>
                  <a:gd name="T81" fmla="*/ 90 h 142"/>
                  <a:gd name="T82" fmla="*/ 886 w 922"/>
                  <a:gd name="T83" fmla="*/ 96 h 142"/>
                  <a:gd name="T84" fmla="*/ 866 w 922"/>
                  <a:gd name="T85" fmla="*/ 104 h 142"/>
                  <a:gd name="T86" fmla="*/ 844 w 922"/>
                  <a:gd name="T87" fmla="*/ 110 h 142"/>
                  <a:gd name="T88" fmla="*/ 788 w 922"/>
                  <a:gd name="T89" fmla="*/ 120 h 142"/>
                  <a:gd name="T90" fmla="*/ 718 w 922"/>
                  <a:gd name="T91" fmla="*/ 128 h 142"/>
                  <a:gd name="T92" fmla="*/ 640 w 922"/>
                  <a:gd name="T93" fmla="*/ 136 h 142"/>
                  <a:gd name="T94" fmla="*/ 552 w 922"/>
                  <a:gd name="T95" fmla="*/ 140 h 142"/>
                  <a:gd name="T96" fmla="*/ 458 w 92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142"/>
                    </a:moveTo>
                    <a:lnTo>
                      <a:pt x="458" y="142"/>
                    </a:lnTo>
                    <a:lnTo>
                      <a:pt x="366" y="140"/>
                    </a:lnTo>
                    <a:lnTo>
                      <a:pt x="280" y="136"/>
                    </a:lnTo>
                    <a:lnTo>
                      <a:pt x="202" y="128"/>
                    </a:lnTo>
                    <a:lnTo>
                      <a:pt x="134" y="120"/>
                    </a:lnTo>
                    <a:lnTo>
                      <a:pt x="78" y="110"/>
                    </a:lnTo>
                    <a:lnTo>
                      <a:pt x="56" y="104"/>
                    </a:lnTo>
                    <a:lnTo>
                      <a:pt x="36" y="96"/>
                    </a:lnTo>
                    <a:lnTo>
                      <a:pt x="20" y="90"/>
                    </a:lnTo>
                    <a:lnTo>
                      <a:pt x="10" y="84"/>
                    </a:lnTo>
                    <a:lnTo>
                      <a:pt x="2" y="78"/>
                    </a:lnTo>
                    <a:lnTo>
                      <a:pt x="0" y="70"/>
                    </a:lnTo>
                    <a:lnTo>
                      <a:pt x="0" y="70"/>
                    </a:lnTo>
                    <a:lnTo>
                      <a:pt x="2" y="62"/>
                    </a:lnTo>
                    <a:lnTo>
                      <a:pt x="10" y="56"/>
                    </a:lnTo>
                    <a:lnTo>
                      <a:pt x="20" y="48"/>
                    </a:lnTo>
                    <a:lnTo>
                      <a:pt x="36" y="42"/>
                    </a:lnTo>
                    <a:lnTo>
                      <a:pt x="56" y="36"/>
                    </a:lnTo>
                    <a:lnTo>
                      <a:pt x="78" y="30"/>
                    </a:lnTo>
                    <a:lnTo>
                      <a:pt x="134" y="20"/>
                    </a:lnTo>
                    <a:lnTo>
                      <a:pt x="202" y="10"/>
                    </a:lnTo>
                    <a:lnTo>
                      <a:pt x="280" y="4"/>
                    </a:lnTo>
                    <a:lnTo>
                      <a:pt x="366" y="0"/>
                    </a:lnTo>
                    <a:lnTo>
                      <a:pt x="458" y="0"/>
                    </a:lnTo>
                    <a:lnTo>
                      <a:pt x="458" y="0"/>
                    </a:lnTo>
                    <a:lnTo>
                      <a:pt x="552" y="0"/>
                    </a:lnTo>
                    <a:lnTo>
                      <a:pt x="640" y="4"/>
                    </a:lnTo>
                    <a:lnTo>
                      <a:pt x="718" y="10"/>
                    </a:lnTo>
                    <a:lnTo>
                      <a:pt x="788" y="20"/>
                    </a:lnTo>
                    <a:lnTo>
                      <a:pt x="844" y="30"/>
                    </a:lnTo>
                    <a:lnTo>
                      <a:pt x="866" y="36"/>
                    </a:lnTo>
                    <a:lnTo>
                      <a:pt x="886" y="42"/>
                    </a:lnTo>
                    <a:lnTo>
                      <a:pt x="902" y="48"/>
                    </a:lnTo>
                    <a:lnTo>
                      <a:pt x="912" y="56"/>
                    </a:lnTo>
                    <a:lnTo>
                      <a:pt x="920" y="62"/>
                    </a:lnTo>
                    <a:lnTo>
                      <a:pt x="922" y="70"/>
                    </a:lnTo>
                    <a:lnTo>
                      <a:pt x="922" y="70"/>
                    </a:lnTo>
                    <a:lnTo>
                      <a:pt x="920" y="78"/>
                    </a:lnTo>
                    <a:lnTo>
                      <a:pt x="912" y="84"/>
                    </a:lnTo>
                    <a:lnTo>
                      <a:pt x="902" y="90"/>
                    </a:lnTo>
                    <a:lnTo>
                      <a:pt x="886" y="96"/>
                    </a:lnTo>
                    <a:lnTo>
                      <a:pt x="866" y="104"/>
                    </a:lnTo>
                    <a:lnTo>
                      <a:pt x="844" y="110"/>
                    </a:lnTo>
                    <a:lnTo>
                      <a:pt x="788" y="120"/>
                    </a:lnTo>
                    <a:lnTo>
                      <a:pt x="718" y="128"/>
                    </a:lnTo>
                    <a:lnTo>
                      <a:pt x="640" y="136"/>
                    </a:lnTo>
                    <a:lnTo>
                      <a:pt x="552" y="140"/>
                    </a:lnTo>
                    <a:lnTo>
                      <a:pt x="458"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1" name="Freeform 910"/>
              <p:cNvSpPr>
                <a:spLocks/>
              </p:cNvSpPr>
              <p:nvPr/>
            </p:nvSpPr>
            <p:spPr bwMode="auto">
              <a:xfrm>
                <a:off x="3271" y="3620"/>
                <a:ext cx="926" cy="144"/>
              </a:xfrm>
              <a:custGeom>
                <a:avLst/>
                <a:gdLst>
                  <a:gd name="T0" fmla="*/ 460 w 926"/>
                  <a:gd name="T1" fmla="*/ 0 h 144"/>
                  <a:gd name="T2" fmla="*/ 460 w 926"/>
                  <a:gd name="T3" fmla="*/ 0 h 144"/>
                  <a:gd name="T4" fmla="*/ 368 w 926"/>
                  <a:gd name="T5" fmla="*/ 2 h 144"/>
                  <a:gd name="T6" fmla="*/ 280 w 926"/>
                  <a:gd name="T7" fmla="*/ 6 h 144"/>
                  <a:gd name="T8" fmla="*/ 202 w 926"/>
                  <a:gd name="T9" fmla="*/ 12 h 144"/>
                  <a:gd name="T10" fmla="*/ 134 w 926"/>
                  <a:gd name="T11" fmla="*/ 20 h 144"/>
                  <a:gd name="T12" fmla="*/ 78 w 926"/>
                  <a:gd name="T13" fmla="*/ 32 h 144"/>
                  <a:gd name="T14" fmla="*/ 56 w 926"/>
                  <a:gd name="T15" fmla="*/ 38 h 144"/>
                  <a:gd name="T16" fmla="*/ 36 w 926"/>
                  <a:gd name="T17" fmla="*/ 44 h 144"/>
                  <a:gd name="T18" fmla="*/ 20 w 926"/>
                  <a:gd name="T19" fmla="*/ 50 h 144"/>
                  <a:gd name="T20" fmla="*/ 10 w 926"/>
                  <a:gd name="T21" fmla="*/ 58 h 144"/>
                  <a:gd name="T22" fmla="*/ 2 w 926"/>
                  <a:gd name="T23" fmla="*/ 64 h 144"/>
                  <a:gd name="T24" fmla="*/ 0 w 926"/>
                  <a:gd name="T25" fmla="*/ 72 h 144"/>
                  <a:gd name="T26" fmla="*/ 0 w 926"/>
                  <a:gd name="T27" fmla="*/ 72 h 144"/>
                  <a:gd name="T28" fmla="*/ 2 w 926"/>
                  <a:gd name="T29" fmla="*/ 80 h 144"/>
                  <a:gd name="T30" fmla="*/ 10 w 926"/>
                  <a:gd name="T31" fmla="*/ 86 h 144"/>
                  <a:gd name="T32" fmla="*/ 20 w 926"/>
                  <a:gd name="T33" fmla="*/ 92 h 144"/>
                  <a:gd name="T34" fmla="*/ 36 w 926"/>
                  <a:gd name="T35" fmla="*/ 100 h 144"/>
                  <a:gd name="T36" fmla="*/ 56 w 926"/>
                  <a:gd name="T37" fmla="*/ 106 h 144"/>
                  <a:gd name="T38" fmla="*/ 78 w 926"/>
                  <a:gd name="T39" fmla="*/ 112 h 144"/>
                  <a:gd name="T40" fmla="*/ 134 w 926"/>
                  <a:gd name="T41" fmla="*/ 122 h 144"/>
                  <a:gd name="T42" fmla="*/ 202 w 926"/>
                  <a:gd name="T43" fmla="*/ 132 h 144"/>
                  <a:gd name="T44" fmla="*/ 280 w 926"/>
                  <a:gd name="T45" fmla="*/ 138 h 144"/>
                  <a:gd name="T46" fmla="*/ 368 w 926"/>
                  <a:gd name="T47" fmla="*/ 142 h 144"/>
                  <a:gd name="T48" fmla="*/ 460 w 926"/>
                  <a:gd name="T49" fmla="*/ 144 h 144"/>
                  <a:gd name="T50" fmla="*/ 460 w 926"/>
                  <a:gd name="T51" fmla="*/ 144 h 144"/>
                  <a:gd name="T52" fmla="*/ 556 w 926"/>
                  <a:gd name="T53" fmla="*/ 142 h 144"/>
                  <a:gd name="T54" fmla="*/ 642 w 926"/>
                  <a:gd name="T55" fmla="*/ 138 h 144"/>
                  <a:gd name="T56" fmla="*/ 722 w 926"/>
                  <a:gd name="T57" fmla="*/ 132 h 144"/>
                  <a:gd name="T58" fmla="*/ 790 w 926"/>
                  <a:gd name="T59" fmla="*/ 122 h 144"/>
                  <a:gd name="T60" fmla="*/ 848 w 926"/>
                  <a:gd name="T61" fmla="*/ 112 h 144"/>
                  <a:gd name="T62" fmla="*/ 870 w 926"/>
                  <a:gd name="T63" fmla="*/ 106 h 144"/>
                  <a:gd name="T64" fmla="*/ 890 w 926"/>
                  <a:gd name="T65" fmla="*/ 100 h 144"/>
                  <a:gd name="T66" fmla="*/ 906 w 926"/>
                  <a:gd name="T67" fmla="*/ 92 h 144"/>
                  <a:gd name="T68" fmla="*/ 916 w 926"/>
                  <a:gd name="T69" fmla="*/ 86 h 144"/>
                  <a:gd name="T70" fmla="*/ 924 w 926"/>
                  <a:gd name="T71" fmla="*/ 80 h 144"/>
                  <a:gd name="T72" fmla="*/ 926 w 926"/>
                  <a:gd name="T73" fmla="*/ 72 h 144"/>
                  <a:gd name="T74" fmla="*/ 926 w 926"/>
                  <a:gd name="T75" fmla="*/ 72 h 144"/>
                  <a:gd name="T76" fmla="*/ 924 w 926"/>
                  <a:gd name="T77" fmla="*/ 64 h 144"/>
                  <a:gd name="T78" fmla="*/ 916 w 926"/>
                  <a:gd name="T79" fmla="*/ 58 h 144"/>
                  <a:gd name="T80" fmla="*/ 906 w 926"/>
                  <a:gd name="T81" fmla="*/ 50 h 144"/>
                  <a:gd name="T82" fmla="*/ 890 w 926"/>
                  <a:gd name="T83" fmla="*/ 44 h 144"/>
                  <a:gd name="T84" fmla="*/ 870 w 926"/>
                  <a:gd name="T85" fmla="*/ 38 h 144"/>
                  <a:gd name="T86" fmla="*/ 848 w 926"/>
                  <a:gd name="T87" fmla="*/ 32 h 144"/>
                  <a:gd name="T88" fmla="*/ 790 w 926"/>
                  <a:gd name="T89" fmla="*/ 20 h 144"/>
                  <a:gd name="T90" fmla="*/ 722 w 926"/>
                  <a:gd name="T91" fmla="*/ 12 h 144"/>
                  <a:gd name="T92" fmla="*/ 642 w 926"/>
                  <a:gd name="T93" fmla="*/ 6 h 144"/>
                  <a:gd name="T94" fmla="*/ 556 w 926"/>
                  <a:gd name="T95" fmla="*/ 2 h 144"/>
                  <a:gd name="T96" fmla="*/ 460 w 926"/>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4">
                    <a:moveTo>
                      <a:pt x="460" y="0"/>
                    </a:moveTo>
                    <a:lnTo>
                      <a:pt x="460" y="0"/>
                    </a:lnTo>
                    <a:lnTo>
                      <a:pt x="368" y="2"/>
                    </a:lnTo>
                    <a:lnTo>
                      <a:pt x="280" y="6"/>
                    </a:lnTo>
                    <a:lnTo>
                      <a:pt x="202" y="12"/>
                    </a:lnTo>
                    <a:lnTo>
                      <a:pt x="134" y="20"/>
                    </a:lnTo>
                    <a:lnTo>
                      <a:pt x="78" y="32"/>
                    </a:lnTo>
                    <a:lnTo>
                      <a:pt x="56" y="38"/>
                    </a:lnTo>
                    <a:lnTo>
                      <a:pt x="36" y="44"/>
                    </a:lnTo>
                    <a:lnTo>
                      <a:pt x="20" y="50"/>
                    </a:lnTo>
                    <a:lnTo>
                      <a:pt x="10" y="58"/>
                    </a:lnTo>
                    <a:lnTo>
                      <a:pt x="2" y="64"/>
                    </a:lnTo>
                    <a:lnTo>
                      <a:pt x="0" y="72"/>
                    </a:lnTo>
                    <a:lnTo>
                      <a:pt x="0" y="72"/>
                    </a:lnTo>
                    <a:lnTo>
                      <a:pt x="2" y="80"/>
                    </a:lnTo>
                    <a:lnTo>
                      <a:pt x="10" y="86"/>
                    </a:lnTo>
                    <a:lnTo>
                      <a:pt x="20" y="92"/>
                    </a:lnTo>
                    <a:lnTo>
                      <a:pt x="36" y="100"/>
                    </a:lnTo>
                    <a:lnTo>
                      <a:pt x="56" y="106"/>
                    </a:lnTo>
                    <a:lnTo>
                      <a:pt x="78" y="112"/>
                    </a:lnTo>
                    <a:lnTo>
                      <a:pt x="134" y="122"/>
                    </a:lnTo>
                    <a:lnTo>
                      <a:pt x="202" y="132"/>
                    </a:lnTo>
                    <a:lnTo>
                      <a:pt x="280" y="138"/>
                    </a:lnTo>
                    <a:lnTo>
                      <a:pt x="368" y="142"/>
                    </a:lnTo>
                    <a:lnTo>
                      <a:pt x="460" y="144"/>
                    </a:lnTo>
                    <a:lnTo>
                      <a:pt x="460" y="144"/>
                    </a:lnTo>
                    <a:lnTo>
                      <a:pt x="556" y="142"/>
                    </a:lnTo>
                    <a:lnTo>
                      <a:pt x="642" y="138"/>
                    </a:lnTo>
                    <a:lnTo>
                      <a:pt x="722" y="132"/>
                    </a:lnTo>
                    <a:lnTo>
                      <a:pt x="790" y="122"/>
                    </a:lnTo>
                    <a:lnTo>
                      <a:pt x="848" y="112"/>
                    </a:lnTo>
                    <a:lnTo>
                      <a:pt x="870" y="106"/>
                    </a:lnTo>
                    <a:lnTo>
                      <a:pt x="890" y="100"/>
                    </a:lnTo>
                    <a:lnTo>
                      <a:pt x="906" y="92"/>
                    </a:lnTo>
                    <a:lnTo>
                      <a:pt x="916" y="86"/>
                    </a:lnTo>
                    <a:lnTo>
                      <a:pt x="924" y="80"/>
                    </a:lnTo>
                    <a:lnTo>
                      <a:pt x="926" y="72"/>
                    </a:lnTo>
                    <a:lnTo>
                      <a:pt x="926" y="72"/>
                    </a:lnTo>
                    <a:lnTo>
                      <a:pt x="924" y="64"/>
                    </a:lnTo>
                    <a:lnTo>
                      <a:pt x="916" y="58"/>
                    </a:lnTo>
                    <a:lnTo>
                      <a:pt x="906" y="50"/>
                    </a:lnTo>
                    <a:lnTo>
                      <a:pt x="890" y="44"/>
                    </a:lnTo>
                    <a:lnTo>
                      <a:pt x="870" y="38"/>
                    </a:lnTo>
                    <a:lnTo>
                      <a:pt x="848" y="32"/>
                    </a:lnTo>
                    <a:lnTo>
                      <a:pt x="790" y="20"/>
                    </a:lnTo>
                    <a:lnTo>
                      <a:pt x="722" y="12"/>
                    </a:lnTo>
                    <a:lnTo>
                      <a:pt x="642" y="6"/>
                    </a:lnTo>
                    <a:lnTo>
                      <a:pt x="556" y="2"/>
                    </a:lnTo>
                    <a:lnTo>
                      <a:pt x="4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2" name="Freeform 911"/>
              <p:cNvSpPr>
                <a:spLocks noEditPoints="1"/>
              </p:cNvSpPr>
              <p:nvPr/>
            </p:nvSpPr>
            <p:spPr bwMode="auto">
              <a:xfrm>
                <a:off x="3273" y="3622"/>
                <a:ext cx="922" cy="142"/>
              </a:xfrm>
              <a:custGeom>
                <a:avLst/>
                <a:gdLst>
                  <a:gd name="T0" fmla="*/ 458 w 922"/>
                  <a:gd name="T1" fmla="*/ 142 h 142"/>
                  <a:gd name="T2" fmla="*/ 280 w 922"/>
                  <a:gd name="T3" fmla="*/ 136 h 142"/>
                  <a:gd name="T4" fmla="*/ 136 w 922"/>
                  <a:gd name="T5" fmla="*/ 120 h 142"/>
                  <a:gd name="T6" fmla="*/ 58 w 922"/>
                  <a:gd name="T7" fmla="*/ 102 h 142"/>
                  <a:gd name="T8" fmla="*/ 22 w 922"/>
                  <a:gd name="T9" fmla="*/ 90 h 142"/>
                  <a:gd name="T10" fmla="*/ 4 w 922"/>
                  <a:gd name="T11" fmla="*/ 76 h 142"/>
                  <a:gd name="T12" fmla="*/ 2 w 922"/>
                  <a:gd name="T13" fmla="*/ 70 h 142"/>
                  <a:gd name="T14" fmla="*/ 12 w 922"/>
                  <a:gd name="T15" fmla="*/ 56 h 142"/>
                  <a:gd name="T16" fmla="*/ 38 w 922"/>
                  <a:gd name="T17" fmla="*/ 42 h 142"/>
                  <a:gd name="T18" fmla="*/ 80 w 922"/>
                  <a:gd name="T19" fmla="*/ 30 h 142"/>
                  <a:gd name="T20" fmla="*/ 202 w 922"/>
                  <a:gd name="T21" fmla="*/ 10 h 142"/>
                  <a:gd name="T22" fmla="*/ 366 w 922"/>
                  <a:gd name="T23" fmla="*/ 0 h 142"/>
                  <a:gd name="T24" fmla="*/ 458 w 922"/>
                  <a:gd name="T25" fmla="*/ 0 h 142"/>
                  <a:gd name="T26" fmla="*/ 640 w 922"/>
                  <a:gd name="T27" fmla="*/ 4 h 142"/>
                  <a:gd name="T28" fmla="*/ 786 w 922"/>
                  <a:gd name="T29" fmla="*/ 20 h 142"/>
                  <a:gd name="T30" fmla="*/ 864 w 922"/>
                  <a:gd name="T31" fmla="*/ 36 h 142"/>
                  <a:gd name="T32" fmla="*/ 900 w 922"/>
                  <a:gd name="T33" fmla="*/ 48 h 142"/>
                  <a:gd name="T34" fmla="*/ 918 w 922"/>
                  <a:gd name="T35" fmla="*/ 62 h 142"/>
                  <a:gd name="T36" fmla="*/ 920 w 922"/>
                  <a:gd name="T37" fmla="*/ 70 h 142"/>
                  <a:gd name="T38" fmla="*/ 910 w 922"/>
                  <a:gd name="T39" fmla="*/ 84 h 142"/>
                  <a:gd name="T40" fmla="*/ 884 w 922"/>
                  <a:gd name="T41" fmla="*/ 96 h 142"/>
                  <a:gd name="T42" fmla="*/ 842 w 922"/>
                  <a:gd name="T43" fmla="*/ 108 h 142"/>
                  <a:gd name="T44" fmla="*/ 718 w 922"/>
                  <a:gd name="T45" fmla="*/ 128 h 142"/>
                  <a:gd name="T46" fmla="*/ 552 w 922"/>
                  <a:gd name="T47" fmla="*/ 140 h 142"/>
                  <a:gd name="T48" fmla="*/ 458 w 922"/>
                  <a:gd name="T49" fmla="*/ 0 h 142"/>
                  <a:gd name="T50" fmla="*/ 366 w 922"/>
                  <a:gd name="T51" fmla="*/ 0 h 142"/>
                  <a:gd name="T52" fmla="*/ 202 w 922"/>
                  <a:gd name="T53" fmla="*/ 10 h 142"/>
                  <a:gd name="T54" fmla="*/ 78 w 922"/>
                  <a:gd name="T55" fmla="*/ 30 h 142"/>
                  <a:gd name="T56" fmla="*/ 36 w 922"/>
                  <a:gd name="T57" fmla="*/ 42 h 142"/>
                  <a:gd name="T58" fmla="*/ 10 w 922"/>
                  <a:gd name="T59" fmla="*/ 56 h 142"/>
                  <a:gd name="T60" fmla="*/ 0 w 922"/>
                  <a:gd name="T61" fmla="*/ 70 h 142"/>
                  <a:gd name="T62" fmla="*/ 2 w 922"/>
                  <a:gd name="T63" fmla="*/ 78 h 142"/>
                  <a:gd name="T64" fmla="*/ 20 w 922"/>
                  <a:gd name="T65" fmla="*/ 90 h 142"/>
                  <a:gd name="T66" fmla="*/ 56 w 922"/>
                  <a:gd name="T67" fmla="*/ 104 h 142"/>
                  <a:gd name="T68" fmla="*/ 134 w 922"/>
                  <a:gd name="T69" fmla="*/ 120 h 142"/>
                  <a:gd name="T70" fmla="*/ 280 w 922"/>
                  <a:gd name="T71" fmla="*/ 136 h 142"/>
                  <a:gd name="T72" fmla="*/ 458 w 922"/>
                  <a:gd name="T73" fmla="*/ 142 h 142"/>
                  <a:gd name="T74" fmla="*/ 552 w 922"/>
                  <a:gd name="T75" fmla="*/ 140 h 142"/>
                  <a:gd name="T76" fmla="*/ 718 w 922"/>
                  <a:gd name="T77" fmla="*/ 128 h 142"/>
                  <a:gd name="T78" fmla="*/ 844 w 922"/>
                  <a:gd name="T79" fmla="*/ 110 h 142"/>
                  <a:gd name="T80" fmla="*/ 886 w 922"/>
                  <a:gd name="T81" fmla="*/ 96 h 142"/>
                  <a:gd name="T82" fmla="*/ 912 w 922"/>
                  <a:gd name="T83" fmla="*/ 84 h 142"/>
                  <a:gd name="T84" fmla="*/ 922 w 922"/>
                  <a:gd name="T85" fmla="*/ 70 h 142"/>
                  <a:gd name="T86" fmla="*/ 920 w 922"/>
                  <a:gd name="T87" fmla="*/ 62 h 142"/>
                  <a:gd name="T88" fmla="*/ 902 w 922"/>
                  <a:gd name="T89" fmla="*/ 48 h 142"/>
                  <a:gd name="T90" fmla="*/ 866 w 922"/>
                  <a:gd name="T91" fmla="*/ 36 h 142"/>
                  <a:gd name="T92" fmla="*/ 788 w 922"/>
                  <a:gd name="T93" fmla="*/ 20 h 142"/>
                  <a:gd name="T94" fmla="*/ 640 w 922"/>
                  <a:gd name="T95" fmla="*/ 4 h 142"/>
                  <a:gd name="T96" fmla="*/ 458 w 92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142"/>
                    </a:moveTo>
                    <a:lnTo>
                      <a:pt x="458" y="142"/>
                    </a:lnTo>
                    <a:lnTo>
                      <a:pt x="366" y="140"/>
                    </a:lnTo>
                    <a:lnTo>
                      <a:pt x="280" y="136"/>
                    </a:lnTo>
                    <a:lnTo>
                      <a:pt x="202" y="128"/>
                    </a:lnTo>
                    <a:lnTo>
                      <a:pt x="136" y="120"/>
                    </a:lnTo>
                    <a:lnTo>
                      <a:pt x="80" y="108"/>
                    </a:lnTo>
                    <a:lnTo>
                      <a:pt x="58" y="102"/>
                    </a:lnTo>
                    <a:lnTo>
                      <a:pt x="38" y="96"/>
                    </a:lnTo>
                    <a:lnTo>
                      <a:pt x="22" y="90"/>
                    </a:lnTo>
                    <a:lnTo>
                      <a:pt x="12" y="84"/>
                    </a:lnTo>
                    <a:lnTo>
                      <a:pt x="4" y="76"/>
                    </a:lnTo>
                    <a:lnTo>
                      <a:pt x="2" y="70"/>
                    </a:lnTo>
                    <a:lnTo>
                      <a:pt x="2" y="70"/>
                    </a:lnTo>
                    <a:lnTo>
                      <a:pt x="4" y="62"/>
                    </a:lnTo>
                    <a:lnTo>
                      <a:pt x="12" y="56"/>
                    </a:lnTo>
                    <a:lnTo>
                      <a:pt x="22" y="48"/>
                    </a:lnTo>
                    <a:lnTo>
                      <a:pt x="38" y="42"/>
                    </a:lnTo>
                    <a:lnTo>
                      <a:pt x="58" y="36"/>
                    </a:lnTo>
                    <a:lnTo>
                      <a:pt x="80" y="30"/>
                    </a:lnTo>
                    <a:lnTo>
                      <a:pt x="136" y="20"/>
                    </a:lnTo>
                    <a:lnTo>
                      <a:pt x="202" y="10"/>
                    </a:lnTo>
                    <a:lnTo>
                      <a:pt x="280" y="4"/>
                    </a:lnTo>
                    <a:lnTo>
                      <a:pt x="366" y="0"/>
                    </a:lnTo>
                    <a:lnTo>
                      <a:pt x="458" y="0"/>
                    </a:lnTo>
                    <a:lnTo>
                      <a:pt x="458" y="0"/>
                    </a:lnTo>
                    <a:lnTo>
                      <a:pt x="552" y="0"/>
                    </a:lnTo>
                    <a:lnTo>
                      <a:pt x="640" y="4"/>
                    </a:lnTo>
                    <a:lnTo>
                      <a:pt x="718" y="10"/>
                    </a:lnTo>
                    <a:lnTo>
                      <a:pt x="786" y="20"/>
                    </a:lnTo>
                    <a:lnTo>
                      <a:pt x="842" y="30"/>
                    </a:lnTo>
                    <a:lnTo>
                      <a:pt x="864" y="36"/>
                    </a:lnTo>
                    <a:lnTo>
                      <a:pt x="884" y="42"/>
                    </a:lnTo>
                    <a:lnTo>
                      <a:pt x="900" y="48"/>
                    </a:lnTo>
                    <a:lnTo>
                      <a:pt x="910" y="56"/>
                    </a:lnTo>
                    <a:lnTo>
                      <a:pt x="918" y="62"/>
                    </a:lnTo>
                    <a:lnTo>
                      <a:pt x="920" y="70"/>
                    </a:lnTo>
                    <a:lnTo>
                      <a:pt x="920" y="70"/>
                    </a:lnTo>
                    <a:lnTo>
                      <a:pt x="918" y="76"/>
                    </a:lnTo>
                    <a:lnTo>
                      <a:pt x="910" y="84"/>
                    </a:lnTo>
                    <a:lnTo>
                      <a:pt x="900" y="90"/>
                    </a:lnTo>
                    <a:lnTo>
                      <a:pt x="884" y="96"/>
                    </a:lnTo>
                    <a:lnTo>
                      <a:pt x="864" y="102"/>
                    </a:lnTo>
                    <a:lnTo>
                      <a:pt x="842" y="108"/>
                    </a:lnTo>
                    <a:lnTo>
                      <a:pt x="786" y="120"/>
                    </a:lnTo>
                    <a:lnTo>
                      <a:pt x="718" y="128"/>
                    </a:lnTo>
                    <a:lnTo>
                      <a:pt x="640" y="136"/>
                    </a:lnTo>
                    <a:lnTo>
                      <a:pt x="552" y="140"/>
                    </a:lnTo>
                    <a:lnTo>
                      <a:pt x="458" y="142"/>
                    </a:lnTo>
                    <a:close/>
                    <a:moveTo>
                      <a:pt x="458" y="0"/>
                    </a:moveTo>
                    <a:lnTo>
                      <a:pt x="458" y="0"/>
                    </a:lnTo>
                    <a:lnTo>
                      <a:pt x="366" y="0"/>
                    </a:lnTo>
                    <a:lnTo>
                      <a:pt x="280" y="4"/>
                    </a:lnTo>
                    <a:lnTo>
                      <a:pt x="202" y="10"/>
                    </a:lnTo>
                    <a:lnTo>
                      <a:pt x="134" y="20"/>
                    </a:lnTo>
                    <a:lnTo>
                      <a:pt x="78" y="30"/>
                    </a:lnTo>
                    <a:lnTo>
                      <a:pt x="56" y="36"/>
                    </a:lnTo>
                    <a:lnTo>
                      <a:pt x="36" y="42"/>
                    </a:lnTo>
                    <a:lnTo>
                      <a:pt x="20" y="48"/>
                    </a:lnTo>
                    <a:lnTo>
                      <a:pt x="10" y="56"/>
                    </a:lnTo>
                    <a:lnTo>
                      <a:pt x="2" y="62"/>
                    </a:lnTo>
                    <a:lnTo>
                      <a:pt x="0" y="70"/>
                    </a:lnTo>
                    <a:lnTo>
                      <a:pt x="0" y="70"/>
                    </a:lnTo>
                    <a:lnTo>
                      <a:pt x="2" y="78"/>
                    </a:lnTo>
                    <a:lnTo>
                      <a:pt x="10" y="84"/>
                    </a:lnTo>
                    <a:lnTo>
                      <a:pt x="20" y="90"/>
                    </a:lnTo>
                    <a:lnTo>
                      <a:pt x="36" y="96"/>
                    </a:lnTo>
                    <a:lnTo>
                      <a:pt x="56" y="104"/>
                    </a:lnTo>
                    <a:lnTo>
                      <a:pt x="78" y="110"/>
                    </a:lnTo>
                    <a:lnTo>
                      <a:pt x="134" y="120"/>
                    </a:lnTo>
                    <a:lnTo>
                      <a:pt x="202" y="128"/>
                    </a:lnTo>
                    <a:lnTo>
                      <a:pt x="280" y="136"/>
                    </a:lnTo>
                    <a:lnTo>
                      <a:pt x="366" y="140"/>
                    </a:lnTo>
                    <a:lnTo>
                      <a:pt x="458" y="142"/>
                    </a:lnTo>
                    <a:lnTo>
                      <a:pt x="458" y="142"/>
                    </a:lnTo>
                    <a:lnTo>
                      <a:pt x="552" y="140"/>
                    </a:lnTo>
                    <a:lnTo>
                      <a:pt x="640" y="136"/>
                    </a:lnTo>
                    <a:lnTo>
                      <a:pt x="718" y="128"/>
                    </a:lnTo>
                    <a:lnTo>
                      <a:pt x="788" y="120"/>
                    </a:lnTo>
                    <a:lnTo>
                      <a:pt x="844" y="110"/>
                    </a:lnTo>
                    <a:lnTo>
                      <a:pt x="866" y="104"/>
                    </a:lnTo>
                    <a:lnTo>
                      <a:pt x="886" y="96"/>
                    </a:lnTo>
                    <a:lnTo>
                      <a:pt x="902" y="90"/>
                    </a:lnTo>
                    <a:lnTo>
                      <a:pt x="912" y="84"/>
                    </a:lnTo>
                    <a:lnTo>
                      <a:pt x="920" y="78"/>
                    </a:lnTo>
                    <a:lnTo>
                      <a:pt x="922" y="70"/>
                    </a:lnTo>
                    <a:lnTo>
                      <a:pt x="922" y="70"/>
                    </a:lnTo>
                    <a:lnTo>
                      <a:pt x="920" y="62"/>
                    </a:lnTo>
                    <a:lnTo>
                      <a:pt x="912" y="56"/>
                    </a:lnTo>
                    <a:lnTo>
                      <a:pt x="902" y="48"/>
                    </a:lnTo>
                    <a:lnTo>
                      <a:pt x="886" y="42"/>
                    </a:lnTo>
                    <a:lnTo>
                      <a:pt x="866" y="36"/>
                    </a:lnTo>
                    <a:lnTo>
                      <a:pt x="844" y="30"/>
                    </a:lnTo>
                    <a:lnTo>
                      <a:pt x="788" y="20"/>
                    </a:lnTo>
                    <a:lnTo>
                      <a:pt x="718" y="10"/>
                    </a:lnTo>
                    <a:lnTo>
                      <a:pt x="640" y="4"/>
                    </a:lnTo>
                    <a:lnTo>
                      <a:pt x="552" y="0"/>
                    </a:lnTo>
                    <a:lnTo>
                      <a:pt x="458"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3" name="Freeform 912"/>
              <p:cNvSpPr>
                <a:spLocks/>
              </p:cNvSpPr>
              <p:nvPr/>
            </p:nvSpPr>
            <p:spPr bwMode="auto">
              <a:xfrm>
                <a:off x="3275" y="3622"/>
                <a:ext cx="918" cy="142"/>
              </a:xfrm>
              <a:custGeom>
                <a:avLst/>
                <a:gdLst>
                  <a:gd name="T0" fmla="*/ 456 w 918"/>
                  <a:gd name="T1" fmla="*/ 142 h 142"/>
                  <a:gd name="T2" fmla="*/ 456 w 918"/>
                  <a:gd name="T3" fmla="*/ 142 h 142"/>
                  <a:gd name="T4" fmla="*/ 364 w 918"/>
                  <a:gd name="T5" fmla="*/ 140 h 142"/>
                  <a:gd name="T6" fmla="*/ 278 w 918"/>
                  <a:gd name="T7" fmla="*/ 136 h 142"/>
                  <a:gd name="T8" fmla="*/ 200 w 918"/>
                  <a:gd name="T9" fmla="*/ 128 h 142"/>
                  <a:gd name="T10" fmla="*/ 134 w 918"/>
                  <a:gd name="T11" fmla="*/ 120 h 142"/>
                  <a:gd name="T12" fmla="*/ 78 w 918"/>
                  <a:gd name="T13" fmla="*/ 108 h 142"/>
                  <a:gd name="T14" fmla="*/ 56 w 918"/>
                  <a:gd name="T15" fmla="*/ 102 h 142"/>
                  <a:gd name="T16" fmla="*/ 36 w 918"/>
                  <a:gd name="T17" fmla="*/ 96 h 142"/>
                  <a:gd name="T18" fmla="*/ 20 w 918"/>
                  <a:gd name="T19" fmla="*/ 90 h 142"/>
                  <a:gd name="T20" fmla="*/ 10 w 918"/>
                  <a:gd name="T21" fmla="*/ 84 h 142"/>
                  <a:gd name="T22" fmla="*/ 2 w 918"/>
                  <a:gd name="T23" fmla="*/ 76 h 142"/>
                  <a:gd name="T24" fmla="*/ 0 w 918"/>
                  <a:gd name="T25" fmla="*/ 70 h 142"/>
                  <a:gd name="T26" fmla="*/ 0 w 918"/>
                  <a:gd name="T27" fmla="*/ 70 h 142"/>
                  <a:gd name="T28" fmla="*/ 2 w 918"/>
                  <a:gd name="T29" fmla="*/ 62 h 142"/>
                  <a:gd name="T30" fmla="*/ 10 w 918"/>
                  <a:gd name="T31" fmla="*/ 56 h 142"/>
                  <a:gd name="T32" fmla="*/ 20 w 918"/>
                  <a:gd name="T33" fmla="*/ 48 h 142"/>
                  <a:gd name="T34" fmla="*/ 36 w 918"/>
                  <a:gd name="T35" fmla="*/ 42 h 142"/>
                  <a:gd name="T36" fmla="*/ 56 w 918"/>
                  <a:gd name="T37" fmla="*/ 36 h 142"/>
                  <a:gd name="T38" fmla="*/ 78 w 918"/>
                  <a:gd name="T39" fmla="*/ 30 h 142"/>
                  <a:gd name="T40" fmla="*/ 134 w 918"/>
                  <a:gd name="T41" fmla="*/ 20 h 142"/>
                  <a:gd name="T42" fmla="*/ 200 w 918"/>
                  <a:gd name="T43" fmla="*/ 10 h 142"/>
                  <a:gd name="T44" fmla="*/ 278 w 918"/>
                  <a:gd name="T45" fmla="*/ 4 h 142"/>
                  <a:gd name="T46" fmla="*/ 364 w 918"/>
                  <a:gd name="T47" fmla="*/ 0 h 142"/>
                  <a:gd name="T48" fmla="*/ 456 w 918"/>
                  <a:gd name="T49" fmla="*/ 0 h 142"/>
                  <a:gd name="T50" fmla="*/ 456 w 918"/>
                  <a:gd name="T51" fmla="*/ 0 h 142"/>
                  <a:gd name="T52" fmla="*/ 550 w 918"/>
                  <a:gd name="T53" fmla="*/ 0 h 142"/>
                  <a:gd name="T54" fmla="*/ 638 w 918"/>
                  <a:gd name="T55" fmla="*/ 4 h 142"/>
                  <a:gd name="T56" fmla="*/ 716 w 918"/>
                  <a:gd name="T57" fmla="*/ 10 h 142"/>
                  <a:gd name="T58" fmla="*/ 784 w 918"/>
                  <a:gd name="T59" fmla="*/ 20 h 142"/>
                  <a:gd name="T60" fmla="*/ 840 w 918"/>
                  <a:gd name="T61" fmla="*/ 30 h 142"/>
                  <a:gd name="T62" fmla="*/ 862 w 918"/>
                  <a:gd name="T63" fmla="*/ 36 h 142"/>
                  <a:gd name="T64" fmla="*/ 882 w 918"/>
                  <a:gd name="T65" fmla="*/ 42 h 142"/>
                  <a:gd name="T66" fmla="*/ 898 w 918"/>
                  <a:gd name="T67" fmla="*/ 48 h 142"/>
                  <a:gd name="T68" fmla="*/ 908 w 918"/>
                  <a:gd name="T69" fmla="*/ 56 h 142"/>
                  <a:gd name="T70" fmla="*/ 916 w 918"/>
                  <a:gd name="T71" fmla="*/ 62 h 142"/>
                  <a:gd name="T72" fmla="*/ 918 w 918"/>
                  <a:gd name="T73" fmla="*/ 70 h 142"/>
                  <a:gd name="T74" fmla="*/ 918 w 918"/>
                  <a:gd name="T75" fmla="*/ 70 h 142"/>
                  <a:gd name="T76" fmla="*/ 916 w 918"/>
                  <a:gd name="T77" fmla="*/ 76 h 142"/>
                  <a:gd name="T78" fmla="*/ 908 w 918"/>
                  <a:gd name="T79" fmla="*/ 84 h 142"/>
                  <a:gd name="T80" fmla="*/ 898 w 918"/>
                  <a:gd name="T81" fmla="*/ 90 h 142"/>
                  <a:gd name="T82" fmla="*/ 882 w 918"/>
                  <a:gd name="T83" fmla="*/ 96 h 142"/>
                  <a:gd name="T84" fmla="*/ 862 w 918"/>
                  <a:gd name="T85" fmla="*/ 102 h 142"/>
                  <a:gd name="T86" fmla="*/ 840 w 918"/>
                  <a:gd name="T87" fmla="*/ 108 h 142"/>
                  <a:gd name="T88" fmla="*/ 784 w 918"/>
                  <a:gd name="T89" fmla="*/ 120 h 142"/>
                  <a:gd name="T90" fmla="*/ 716 w 918"/>
                  <a:gd name="T91" fmla="*/ 128 h 142"/>
                  <a:gd name="T92" fmla="*/ 638 w 918"/>
                  <a:gd name="T93" fmla="*/ 136 h 142"/>
                  <a:gd name="T94" fmla="*/ 550 w 918"/>
                  <a:gd name="T95" fmla="*/ 140 h 142"/>
                  <a:gd name="T96" fmla="*/ 456 w 91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142"/>
                    </a:moveTo>
                    <a:lnTo>
                      <a:pt x="456" y="142"/>
                    </a:lnTo>
                    <a:lnTo>
                      <a:pt x="364" y="140"/>
                    </a:lnTo>
                    <a:lnTo>
                      <a:pt x="278" y="136"/>
                    </a:lnTo>
                    <a:lnTo>
                      <a:pt x="200" y="128"/>
                    </a:lnTo>
                    <a:lnTo>
                      <a:pt x="134" y="120"/>
                    </a:lnTo>
                    <a:lnTo>
                      <a:pt x="78" y="108"/>
                    </a:lnTo>
                    <a:lnTo>
                      <a:pt x="56" y="102"/>
                    </a:lnTo>
                    <a:lnTo>
                      <a:pt x="36" y="96"/>
                    </a:lnTo>
                    <a:lnTo>
                      <a:pt x="20" y="90"/>
                    </a:lnTo>
                    <a:lnTo>
                      <a:pt x="10" y="84"/>
                    </a:lnTo>
                    <a:lnTo>
                      <a:pt x="2" y="76"/>
                    </a:lnTo>
                    <a:lnTo>
                      <a:pt x="0" y="70"/>
                    </a:lnTo>
                    <a:lnTo>
                      <a:pt x="0" y="70"/>
                    </a:lnTo>
                    <a:lnTo>
                      <a:pt x="2" y="62"/>
                    </a:lnTo>
                    <a:lnTo>
                      <a:pt x="10" y="56"/>
                    </a:lnTo>
                    <a:lnTo>
                      <a:pt x="20" y="48"/>
                    </a:lnTo>
                    <a:lnTo>
                      <a:pt x="36" y="42"/>
                    </a:lnTo>
                    <a:lnTo>
                      <a:pt x="56" y="36"/>
                    </a:lnTo>
                    <a:lnTo>
                      <a:pt x="78" y="30"/>
                    </a:lnTo>
                    <a:lnTo>
                      <a:pt x="134" y="20"/>
                    </a:lnTo>
                    <a:lnTo>
                      <a:pt x="200" y="10"/>
                    </a:lnTo>
                    <a:lnTo>
                      <a:pt x="278" y="4"/>
                    </a:lnTo>
                    <a:lnTo>
                      <a:pt x="364" y="0"/>
                    </a:lnTo>
                    <a:lnTo>
                      <a:pt x="456" y="0"/>
                    </a:lnTo>
                    <a:lnTo>
                      <a:pt x="456" y="0"/>
                    </a:lnTo>
                    <a:lnTo>
                      <a:pt x="550" y="0"/>
                    </a:lnTo>
                    <a:lnTo>
                      <a:pt x="638" y="4"/>
                    </a:lnTo>
                    <a:lnTo>
                      <a:pt x="716" y="10"/>
                    </a:lnTo>
                    <a:lnTo>
                      <a:pt x="784" y="20"/>
                    </a:lnTo>
                    <a:lnTo>
                      <a:pt x="840" y="30"/>
                    </a:lnTo>
                    <a:lnTo>
                      <a:pt x="862" y="36"/>
                    </a:lnTo>
                    <a:lnTo>
                      <a:pt x="882" y="42"/>
                    </a:lnTo>
                    <a:lnTo>
                      <a:pt x="898" y="48"/>
                    </a:lnTo>
                    <a:lnTo>
                      <a:pt x="908" y="56"/>
                    </a:lnTo>
                    <a:lnTo>
                      <a:pt x="916" y="62"/>
                    </a:lnTo>
                    <a:lnTo>
                      <a:pt x="918" y="70"/>
                    </a:lnTo>
                    <a:lnTo>
                      <a:pt x="918" y="70"/>
                    </a:lnTo>
                    <a:lnTo>
                      <a:pt x="916" y="76"/>
                    </a:lnTo>
                    <a:lnTo>
                      <a:pt x="908" y="84"/>
                    </a:lnTo>
                    <a:lnTo>
                      <a:pt x="898" y="90"/>
                    </a:lnTo>
                    <a:lnTo>
                      <a:pt x="882" y="96"/>
                    </a:lnTo>
                    <a:lnTo>
                      <a:pt x="862" y="102"/>
                    </a:lnTo>
                    <a:lnTo>
                      <a:pt x="840" y="108"/>
                    </a:lnTo>
                    <a:lnTo>
                      <a:pt x="784" y="120"/>
                    </a:lnTo>
                    <a:lnTo>
                      <a:pt x="716" y="128"/>
                    </a:lnTo>
                    <a:lnTo>
                      <a:pt x="638" y="136"/>
                    </a:lnTo>
                    <a:lnTo>
                      <a:pt x="550" y="140"/>
                    </a:lnTo>
                    <a:lnTo>
                      <a:pt x="456"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4" name="Freeform 913"/>
              <p:cNvSpPr>
                <a:spLocks/>
              </p:cNvSpPr>
              <p:nvPr/>
            </p:nvSpPr>
            <p:spPr bwMode="auto">
              <a:xfrm>
                <a:off x="3273" y="3622"/>
                <a:ext cx="922" cy="142"/>
              </a:xfrm>
              <a:custGeom>
                <a:avLst/>
                <a:gdLst>
                  <a:gd name="T0" fmla="*/ 458 w 922"/>
                  <a:gd name="T1" fmla="*/ 0 h 142"/>
                  <a:gd name="T2" fmla="*/ 458 w 922"/>
                  <a:gd name="T3" fmla="*/ 0 h 142"/>
                  <a:gd name="T4" fmla="*/ 366 w 922"/>
                  <a:gd name="T5" fmla="*/ 0 h 142"/>
                  <a:gd name="T6" fmla="*/ 280 w 922"/>
                  <a:gd name="T7" fmla="*/ 4 h 142"/>
                  <a:gd name="T8" fmla="*/ 202 w 922"/>
                  <a:gd name="T9" fmla="*/ 10 h 142"/>
                  <a:gd name="T10" fmla="*/ 134 w 922"/>
                  <a:gd name="T11" fmla="*/ 20 h 142"/>
                  <a:gd name="T12" fmla="*/ 78 w 922"/>
                  <a:gd name="T13" fmla="*/ 30 h 142"/>
                  <a:gd name="T14" fmla="*/ 56 w 922"/>
                  <a:gd name="T15" fmla="*/ 36 h 142"/>
                  <a:gd name="T16" fmla="*/ 36 w 922"/>
                  <a:gd name="T17" fmla="*/ 42 h 142"/>
                  <a:gd name="T18" fmla="*/ 20 w 922"/>
                  <a:gd name="T19" fmla="*/ 48 h 142"/>
                  <a:gd name="T20" fmla="*/ 10 w 922"/>
                  <a:gd name="T21" fmla="*/ 56 h 142"/>
                  <a:gd name="T22" fmla="*/ 2 w 922"/>
                  <a:gd name="T23" fmla="*/ 62 h 142"/>
                  <a:gd name="T24" fmla="*/ 0 w 922"/>
                  <a:gd name="T25" fmla="*/ 70 h 142"/>
                  <a:gd name="T26" fmla="*/ 0 w 922"/>
                  <a:gd name="T27" fmla="*/ 70 h 142"/>
                  <a:gd name="T28" fmla="*/ 2 w 922"/>
                  <a:gd name="T29" fmla="*/ 78 h 142"/>
                  <a:gd name="T30" fmla="*/ 10 w 922"/>
                  <a:gd name="T31" fmla="*/ 84 h 142"/>
                  <a:gd name="T32" fmla="*/ 20 w 922"/>
                  <a:gd name="T33" fmla="*/ 90 h 142"/>
                  <a:gd name="T34" fmla="*/ 36 w 922"/>
                  <a:gd name="T35" fmla="*/ 96 h 142"/>
                  <a:gd name="T36" fmla="*/ 56 w 922"/>
                  <a:gd name="T37" fmla="*/ 104 h 142"/>
                  <a:gd name="T38" fmla="*/ 78 w 922"/>
                  <a:gd name="T39" fmla="*/ 110 h 142"/>
                  <a:gd name="T40" fmla="*/ 134 w 922"/>
                  <a:gd name="T41" fmla="*/ 120 h 142"/>
                  <a:gd name="T42" fmla="*/ 202 w 922"/>
                  <a:gd name="T43" fmla="*/ 128 h 142"/>
                  <a:gd name="T44" fmla="*/ 280 w 922"/>
                  <a:gd name="T45" fmla="*/ 136 h 142"/>
                  <a:gd name="T46" fmla="*/ 366 w 922"/>
                  <a:gd name="T47" fmla="*/ 140 h 142"/>
                  <a:gd name="T48" fmla="*/ 458 w 922"/>
                  <a:gd name="T49" fmla="*/ 142 h 142"/>
                  <a:gd name="T50" fmla="*/ 458 w 922"/>
                  <a:gd name="T51" fmla="*/ 142 h 142"/>
                  <a:gd name="T52" fmla="*/ 552 w 922"/>
                  <a:gd name="T53" fmla="*/ 140 h 142"/>
                  <a:gd name="T54" fmla="*/ 640 w 922"/>
                  <a:gd name="T55" fmla="*/ 136 h 142"/>
                  <a:gd name="T56" fmla="*/ 718 w 922"/>
                  <a:gd name="T57" fmla="*/ 128 h 142"/>
                  <a:gd name="T58" fmla="*/ 788 w 922"/>
                  <a:gd name="T59" fmla="*/ 120 h 142"/>
                  <a:gd name="T60" fmla="*/ 844 w 922"/>
                  <a:gd name="T61" fmla="*/ 110 h 142"/>
                  <a:gd name="T62" fmla="*/ 866 w 922"/>
                  <a:gd name="T63" fmla="*/ 104 h 142"/>
                  <a:gd name="T64" fmla="*/ 886 w 922"/>
                  <a:gd name="T65" fmla="*/ 96 h 142"/>
                  <a:gd name="T66" fmla="*/ 902 w 922"/>
                  <a:gd name="T67" fmla="*/ 90 h 142"/>
                  <a:gd name="T68" fmla="*/ 912 w 922"/>
                  <a:gd name="T69" fmla="*/ 84 h 142"/>
                  <a:gd name="T70" fmla="*/ 920 w 922"/>
                  <a:gd name="T71" fmla="*/ 78 h 142"/>
                  <a:gd name="T72" fmla="*/ 922 w 922"/>
                  <a:gd name="T73" fmla="*/ 70 h 142"/>
                  <a:gd name="T74" fmla="*/ 922 w 922"/>
                  <a:gd name="T75" fmla="*/ 70 h 142"/>
                  <a:gd name="T76" fmla="*/ 920 w 922"/>
                  <a:gd name="T77" fmla="*/ 62 h 142"/>
                  <a:gd name="T78" fmla="*/ 912 w 922"/>
                  <a:gd name="T79" fmla="*/ 56 h 142"/>
                  <a:gd name="T80" fmla="*/ 902 w 922"/>
                  <a:gd name="T81" fmla="*/ 48 h 142"/>
                  <a:gd name="T82" fmla="*/ 886 w 922"/>
                  <a:gd name="T83" fmla="*/ 42 h 142"/>
                  <a:gd name="T84" fmla="*/ 866 w 922"/>
                  <a:gd name="T85" fmla="*/ 36 h 142"/>
                  <a:gd name="T86" fmla="*/ 844 w 922"/>
                  <a:gd name="T87" fmla="*/ 30 h 142"/>
                  <a:gd name="T88" fmla="*/ 788 w 922"/>
                  <a:gd name="T89" fmla="*/ 20 h 142"/>
                  <a:gd name="T90" fmla="*/ 718 w 922"/>
                  <a:gd name="T91" fmla="*/ 10 h 142"/>
                  <a:gd name="T92" fmla="*/ 640 w 922"/>
                  <a:gd name="T93" fmla="*/ 4 h 142"/>
                  <a:gd name="T94" fmla="*/ 552 w 922"/>
                  <a:gd name="T95" fmla="*/ 0 h 142"/>
                  <a:gd name="T96" fmla="*/ 458 w 92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2">
                    <a:moveTo>
                      <a:pt x="458" y="0"/>
                    </a:moveTo>
                    <a:lnTo>
                      <a:pt x="458" y="0"/>
                    </a:lnTo>
                    <a:lnTo>
                      <a:pt x="366" y="0"/>
                    </a:lnTo>
                    <a:lnTo>
                      <a:pt x="280" y="4"/>
                    </a:lnTo>
                    <a:lnTo>
                      <a:pt x="202" y="10"/>
                    </a:lnTo>
                    <a:lnTo>
                      <a:pt x="134" y="20"/>
                    </a:lnTo>
                    <a:lnTo>
                      <a:pt x="78" y="30"/>
                    </a:lnTo>
                    <a:lnTo>
                      <a:pt x="56" y="36"/>
                    </a:lnTo>
                    <a:lnTo>
                      <a:pt x="36" y="42"/>
                    </a:lnTo>
                    <a:lnTo>
                      <a:pt x="20" y="48"/>
                    </a:lnTo>
                    <a:lnTo>
                      <a:pt x="10" y="56"/>
                    </a:lnTo>
                    <a:lnTo>
                      <a:pt x="2" y="62"/>
                    </a:lnTo>
                    <a:lnTo>
                      <a:pt x="0" y="70"/>
                    </a:lnTo>
                    <a:lnTo>
                      <a:pt x="0" y="70"/>
                    </a:lnTo>
                    <a:lnTo>
                      <a:pt x="2" y="78"/>
                    </a:lnTo>
                    <a:lnTo>
                      <a:pt x="10" y="84"/>
                    </a:lnTo>
                    <a:lnTo>
                      <a:pt x="20" y="90"/>
                    </a:lnTo>
                    <a:lnTo>
                      <a:pt x="36" y="96"/>
                    </a:lnTo>
                    <a:lnTo>
                      <a:pt x="56" y="104"/>
                    </a:lnTo>
                    <a:lnTo>
                      <a:pt x="78" y="110"/>
                    </a:lnTo>
                    <a:lnTo>
                      <a:pt x="134" y="120"/>
                    </a:lnTo>
                    <a:lnTo>
                      <a:pt x="202" y="128"/>
                    </a:lnTo>
                    <a:lnTo>
                      <a:pt x="280" y="136"/>
                    </a:lnTo>
                    <a:lnTo>
                      <a:pt x="366" y="140"/>
                    </a:lnTo>
                    <a:lnTo>
                      <a:pt x="458" y="142"/>
                    </a:lnTo>
                    <a:lnTo>
                      <a:pt x="458" y="142"/>
                    </a:lnTo>
                    <a:lnTo>
                      <a:pt x="552" y="140"/>
                    </a:lnTo>
                    <a:lnTo>
                      <a:pt x="640" y="136"/>
                    </a:lnTo>
                    <a:lnTo>
                      <a:pt x="718" y="128"/>
                    </a:lnTo>
                    <a:lnTo>
                      <a:pt x="788" y="120"/>
                    </a:lnTo>
                    <a:lnTo>
                      <a:pt x="844" y="110"/>
                    </a:lnTo>
                    <a:lnTo>
                      <a:pt x="866" y="104"/>
                    </a:lnTo>
                    <a:lnTo>
                      <a:pt x="886" y="96"/>
                    </a:lnTo>
                    <a:lnTo>
                      <a:pt x="902" y="90"/>
                    </a:lnTo>
                    <a:lnTo>
                      <a:pt x="912" y="84"/>
                    </a:lnTo>
                    <a:lnTo>
                      <a:pt x="920" y="78"/>
                    </a:lnTo>
                    <a:lnTo>
                      <a:pt x="922" y="70"/>
                    </a:lnTo>
                    <a:lnTo>
                      <a:pt x="922" y="70"/>
                    </a:lnTo>
                    <a:lnTo>
                      <a:pt x="920" y="62"/>
                    </a:lnTo>
                    <a:lnTo>
                      <a:pt x="912" y="56"/>
                    </a:lnTo>
                    <a:lnTo>
                      <a:pt x="902" y="48"/>
                    </a:lnTo>
                    <a:lnTo>
                      <a:pt x="886" y="42"/>
                    </a:lnTo>
                    <a:lnTo>
                      <a:pt x="866" y="36"/>
                    </a:lnTo>
                    <a:lnTo>
                      <a:pt x="844" y="30"/>
                    </a:lnTo>
                    <a:lnTo>
                      <a:pt x="788" y="20"/>
                    </a:lnTo>
                    <a:lnTo>
                      <a:pt x="718" y="10"/>
                    </a:lnTo>
                    <a:lnTo>
                      <a:pt x="640" y="4"/>
                    </a:lnTo>
                    <a:lnTo>
                      <a:pt x="552" y="0"/>
                    </a:lnTo>
                    <a:lnTo>
                      <a:pt x="4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5" name="Freeform 914"/>
              <p:cNvSpPr>
                <a:spLocks noEditPoints="1"/>
              </p:cNvSpPr>
              <p:nvPr/>
            </p:nvSpPr>
            <p:spPr bwMode="auto">
              <a:xfrm>
                <a:off x="3275" y="3622"/>
                <a:ext cx="918" cy="142"/>
              </a:xfrm>
              <a:custGeom>
                <a:avLst/>
                <a:gdLst>
                  <a:gd name="T0" fmla="*/ 456 w 918"/>
                  <a:gd name="T1" fmla="*/ 142 h 142"/>
                  <a:gd name="T2" fmla="*/ 280 w 918"/>
                  <a:gd name="T3" fmla="*/ 136 h 142"/>
                  <a:gd name="T4" fmla="*/ 134 w 918"/>
                  <a:gd name="T5" fmla="*/ 120 h 142"/>
                  <a:gd name="T6" fmla="*/ 56 w 918"/>
                  <a:gd name="T7" fmla="*/ 102 h 142"/>
                  <a:gd name="T8" fmla="*/ 22 w 918"/>
                  <a:gd name="T9" fmla="*/ 90 h 142"/>
                  <a:gd name="T10" fmla="*/ 4 w 918"/>
                  <a:gd name="T11" fmla="*/ 76 h 142"/>
                  <a:gd name="T12" fmla="*/ 2 w 918"/>
                  <a:gd name="T13" fmla="*/ 70 h 142"/>
                  <a:gd name="T14" fmla="*/ 12 w 918"/>
                  <a:gd name="T15" fmla="*/ 56 h 142"/>
                  <a:gd name="T16" fmla="*/ 38 w 918"/>
                  <a:gd name="T17" fmla="*/ 42 h 142"/>
                  <a:gd name="T18" fmla="*/ 80 w 918"/>
                  <a:gd name="T19" fmla="*/ 30 h 142"/>
                  <a:gd name="T20" fmla="*/ 202 w 918"/>
                  <a:gd name="T21" fmla="*/ 12 h 142"/>
                  <a:gd name="T22" fmla="*/ 364 w 918"/>
                  <a:gd name="T23" fmla="*/ 2 h 142"/>
                  <a:gd name="T24" fmla="*/ 456 w 918"/>
                  <a:gd name="T25" fmla="*/ 0 h 142"/>
                  <a:gd name="T26" fmla="*/ 636 w 918"/>
                  <a:gd name="T27" fmla="*/ 4 h 142"/>
                  <a:gd name="T28" fmla="*/ 782 w 918"/>
                  <a:gd name="T29" fmla="*/ 20 h 142"/>
                  <a:gd name="T30" fmla="*/ 860 w 918"/>
                  <a:gd name="T31" fmla="*/ 36 h 142"/>
                  <a:gd name="T32" fmla="*/ 896 w 918"/>
                  <a:gd name="T33" fmla="*/ 48 h 142"/>
                  <a:gd name="T34" fmla="*/ 914 w 918"/>
                  <a:gd name="T35" fmla="*/ 62 h 142"/>
                  <a:gd name="T36" fmla="*/ 916 w 918"/>
                  <a:gd name="T37" fmla="*/ 70 h 142"/>
                  <a:gd name="T38" fmla="*/ 906 w 918"/>
                  <a:gd name="T39" fmla="*/ 84 h 142"/>
                  <a:gd name="T40" fmla="*/ 880 w 918"/>
                  <a:gd name="T41" fmla="*/ 96 h 142"/>
                  <a:gd name="T42" fmla="*/ 838 w 918"/>
                  <a:gd name="T43" fmla="*/ 108 h 142"/>
                  <a:gd name="T44" fmla="*/ 714 w 918"/>
                  <a:gd name="T45" fmla="*/ 128 h 142"/>
                  <a:gd name="T46" fmla="*/ 550 w 918"/>
                  <a:gd name="T47" fmla="*/ 140 h 142"/>
                  <a:gd name="T48" fmla="*/ 456 w 918"/>
                  <a:gd name="T49" fmla="*/ 0 h 142"/>
                  <a:gd name="T50" fmla="*/ 364 w 918"/>
                  <a:gd name="T51" fmla="*/ 0 h 142"/>
                  <a:gd name="T52" fmla="*/ 200 w 918"/>
                  <a:gd name="T53" fmla="*/ 10 h 142"/>
                  <a:gd name="T54" fmla="*/ 78 w 918"/>
                  <a:gd name="T55" fmla="*/ 30 h 142"/>
                  <a:gd name="T56" fmla="*/ 36 w 918"/>
                  <a:gd name="T57" fmla="*/ 42 h 142"/>
                  <a:gd name="T58" fmla="*/ 10 w 918"/>
                  <a:gd name="T59" fmla="*/ 56 h 142"/>
                  <a:gd name="T60" fmla="*/ 0 w 918"/>
                  <a:gd name="T61" fmla="*/ 70 h 142"/>
                  <a:gd name="T62" fmla="*/ 2 w 918"/>
                  <a:gd name="T63" fmla="*/ 76 h 142"/>
                  <a:gd name="T64" fmla="*/ 20 w 918"/>
                  <a:gd name="T65" fmla="*/ 90 h 142"/>
                  <a:gd name="T66" fmla="*/ 56 w 918"/>
                  <a:gd name="T67" fmla="*/ 102 h 142"/>
                  <a:gd name="T68" fmla="*/ 134 w 918"/>
                  <a:gd name="T69" fmla="*/ 120 h 142"/>
                  <a:gd name="T70" fmla="*/ 278 w 918"/>
                  <a:gd name="T71" fmla="*/ 136 h 142"/>
                  <a:gd name="T72" fmla="*/ 456 w 918"/>
                  <a:gd name="T73" fmla="*/ 142 h 142"/>
                  <a:gd name="T74" fmla="*/ 550 w 918"/>
                  <a:gd name="T75" fmla="*/ 140 h 142"/>
                  <a:gd name="T76" fmla="*/ 716 w 918"/>
                  <a:gd name="T77" fmla="*/ 128 h 142"/>
                  <a:gd name="T78" fmla="*/ 840 w 918"/>
                  <a:gd name="T79" fmla="*/ 108 h 142"/>
                  <a:gd name="T80" fmla="*/ 882 w 918"/>
                  <a:gd name="T81" fmla="*/ 96 h 142"/>
                  <a:gd name="T82" fmla="*/ 908 w 918"/>
                  <a:gd name="T83" fmla="*/ 84 h 142"/>
                  <a:gd name="T84" fmla="*/ 918 w 918"/>
                  <a:gd name="T85" fmla="*/ 70 h 142"/>
                  <a:gd name="T86" fmla="*/ 916 w 918"/>
                  <a:gd name="T87" fmla="*/ 62 h 142"/>
                  <a:gd name="T88" fmla="*/ 898 w 918"/>
                  <a:gd name="T89" fmla="*/ 48 h 142"/>
                  <a:gd name="T90" fmla="*/ 862 w 918"/>
                  <a:gd name="T91" fmla="*/ 36 h 142"/>
                  <a:gd name="T92" fmla="*/ 784 w 918"/>
                  <a:gd name="T93" fmla="*/ 20 h 142"/>
                  <a:gd name="T94" fmla="*/ 638 w 918"/>
                  <a:gd name="T95" fmla="*/ 4 h 142"/>
                  <a:gd name="T96" fmla="*/ 456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142"/>
                    </a:moveTo>
                    <a:lnTo>
                      <a:pt x="456" y="142"/>
                    </a:lnTo>
                    <a:lnTo>
                      <a:pt x="364" y="140"/>
                    </a:lnTo>
                    <a:lnTo>
                      <a:pt x="280" y="136"/>
                    </a:lnTo>
                    <a:lnTo>
                      <a:pt x="202" y="128"/>
                    </a:lnTo>
                    <a:lnTo>
                      <a:pt x="134" y="120"/>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2" y="12"/>
                    </a:lnTo>
                    <a:lnTo>
                      <a:pt x="280" y="4"/>
                    </a:lnTo>
                    <a:lnTo>
                      <a:pt x="364" y="2"/>
                    </a:lnTo>
                    <a:lnTo>
                      <a:pt x="456" y="0"/>
                    </a:lnTo>
                    <a:lnTo>
                      <a:pt x="456" y="0"/>
                    </a:lnTo>
                    <a:lnTo>
                      <a:pt x="550" y="2"/>
                    </a:lnTo>
                    <a:lnTo>
                      <a:pt x="636" y="4"/>
                    </a:lnTo>
                    <a:lnTo>
                      <a:pt x="714" y="12"/>
                    </a:lnTo>
                    <a:lnTo>
                      <a:pt x="782" y="20"/>
                    </a:lnTo>
                    <a:lnTo>
                      <a:pt x="838" y="30"/>
                    </a:lnTo>
                    <a:lnTo>
                      <a:pt x="860" y="36"/>
                    </a:lnTo>
                    <a:lnTo>
                      <a:pt x="880" y="42"/>
                    </a:lnTo>
                    <a:lnTo>
                      <a:pt x="896" y="48"/>
                    </a:lnTo>
                    <a:lnTo>
                      <a:pt x="906" y="56"/>
                    </a:lnTo>
                    <a:lnTo>
                      <a:pt x="914" y="62"/>
                    </a:lnTo>
                    <a:lnTo>
                      <a:pt x="916" y="70"/>
                    </a:lnTo>
                    <a:lnTo>
                      <a:pt x="916" y="70"/>
                    </a:lnTo>
                    <a:lnTo>
                      <a:pt x="914" y="76"/>
                    </a:lnTo>
                    <a:lnTo>
                      <a:pt x="906" y="84"/>
                    </a:lnTo>
                    <a:lnTo>
                      <a:pt x="896" y="90"/>
                    </a:lnTo>
                    <a:lnTo>
                      <a:pt x="880" y="96"/>
                    </a:lnTo>
                    <a:lnTo>
                      <a:pt x="860" y="102"/>
                    </a:lnTo>
                    <a:lnTo>
                      <a:pt x="838" y="108"/>
                    </a:lnTo>
                    <a:lnTo>
                      <a:pt x="782" y="120"/>
                    </a:lnTo>
                    <a:lnTo>
                      <a:pt x="714" y="128"/>
                    </a:lnTo>
                    <a:lnTo>
                      <a:pt x="636" y="136"/>
                    </a:lnTo>
                    <a:lnTo>
                      <a:pt x="550" y="140"/>
                    </a:lnTo>
                    <a:lnTo>
                      <a:pt x="456" y="142"/>
                    </a:lnTo>
                    <a:close/>
                    <a:moveTo>
                      <a:pt x="456" y="0"/>
                    </a:moveTo>
                    <a:lnTo>
                      <a:pt x="456" y="0"/>
                    </a:lnTo>
                    <a:lnTo>
                      <a:pt x="364" y="0"/>
                    </a:lnTo>
                    <a:lnTo>
                      <a:pt x="278" y="4"/>
                    </a:lnTo>
                    <a:lnTo>
                      <a:pt x="200" y="10"/>
                    </a:lnTo>
                    <a:lnTo>
                      <a:pt x="134" y="20"/>
                    </a:lnTo>
                    <a:lnTo>
                      <a:pt x="78" y="30"/>
                    </a:lnTo>
                    <a:lnTo>
                      <a:pt x="56" y="36"/>
                    </a:lnTo>
                    <a:lnTo>
                      <a:pt x="36" y="42"/>
                    </a:lnTo>
                    <a:lnTo>
                      <a:pt x="20" y="48"/>
                    </a:lnTo>
                    <a:lnTo>
                      <a:pt x="10" y="56"/>
                    </a:lnTo>
                    <a:lnTo>
                      <a:pt x="2" y="62"/>
                    </a:lnTo>
                    <a:lnTo>
                      <a:pt x="0" y="70"/>
                    </a:lnTo>
                    <a:lnTo>
                      <a:pt x="0" y="70"/>
                    </a:lnTo>
                    <a:lnTo>
                      <a:pt x="2" y="76"/>
                    </a:lnTo>
                    <a:lnTo>
                      <a:pt x="10" y="84"/>
                    </a:lnTo>
                    <a:lnTo>
                      <a:pt x="20" y="90"/>
                    </a:lnTo>
                    <a:lnTo>
                      <a:pt x="36" y="96"/>
                    </a:lnTo>
                    <a:lnTo>
                      <a:pt x="56" y="102"/>
                    </a:lnTo>
                    <a:lnTo>
                      <a:pt x="78" y="108"/>
                    </a:lnTo>
                    <a:lnTo>
                      <a:pt x="134" y="120"/>
                    </a:lnTo>
                    <a:lnTo>
                      <a:pt x="200" y="128"/>
                    </a:lnTo>
                    <a:lnTo>
                      <a:pt x="278" y="136"/>
                    </a:lnTo>
                    <a:lnTo>
                      <a:pt x="364" y="140"/>
                    </a:lnTo>
                    <a:lnTo>
                      <a:pt x="456" y="142"/>
                    </a:lnTo>
                    <a:lnTo>
                      <a:pt x="456" y="142"/>
                    </a:lnTo>
                    <a:lnTo>
                      <a:pt x="550" y="140"/>
                    </a:lnTo>
                    <a:lnTo>
                      <a:pt x="638" y="136"/>
                    </a:lnTo>
                    <a:lnTo>
                      <a:pt x="716" y="128"/>
                    </a:lnTo>
                    <a:lnTo>
                      <a:pt x="784" y="120"/>
                    </a:lnTo>
                    <a:lnTo>
                      <a:pt x="840" y="108"/>
                    </a:lnTo>
                    <a:lnTo>
                      <a:pt x="862" y="102"/>
                    </a:lnTo>
                    <a:lnTo>
                      <a:pt x="882" y="96"/>
                    </a:lnTo>
                    <a:lnTo>
                      <a:pt x="898" y="90"/>
                    </a:lnTo>
                    <a:lnTo>
                      <a:pt x="908" y="84"/>
                    </a:lnTo>
                    <a:lnTo>
                      <a:pt x="916" y="76"/>
                    </a:lnTo>
                    <a:lnTo>
                      <a:pt x="918" y="70"/>
                    </a:lnTo>
                    <a:lnTo>
                      <a:pt x="918" y="70"/>
                    </a:lnTo>
                    <a:lnTo>
                      <a:pt x="916" y="62"/>
                    </a:lnTo>
                    <a:lnTo>
                      <a:pt x="908" y="56"/>
                    </a:lnTo>
                    <a:lnTo>
                      <a:pt x="898" y="48"/>
                    </a:lnTo>
                    <a:lnTo>
                      <a:pt x="882" y="42"/>
                    </a:lnTo>
                    <a:lnTo>
                      <a:pt x="862" y="36"/>
                    </a:lnTo>
                    <a:lnTo>
                      <a:pt x="840" y="30"/>
                    </a:lnTo>
                    <a:lnTo>
                      <a:pt x="784" y="20"/>
                    </a:lnTo>
                    <a:lnTo>
                      <a:pt x="716" y="10"/>
                    </a:lnTo>
                    <a:lnTo>
                      <a:pt x="638" y="4"/>
                    </a:lnTo>
                    <a:lnTo>
                      <a:pt x="550" y="0"/>
                    </a:lnTo>
                    <a:lnTo>
                      <a:pt x="456"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6" name="Freeform 915"/>
              <p:cNvSpPr>
                <a:spLocks/>
              </p:cNvSpPr>
              <p:nvPr/>
            </p:nvSpPr>
            <p:spPr bwMode="auto">
              <a:xfrm>
                <a:off x="3277" y="3622"/>
                <a:ext cx="914" cy="142"/>
              </a:xfrm>
              <a:custGeom>
                <a:avLst/>
                <a:gdLst>
                  <a:gd name="T0" fmla="*/ 454 w 914"/>
                  <a:gd name="T1" fmla="*/ 142 h 142"/>
                  <a:gd name="T2" fmla="*/ 454 w 914"/>
                  <a:gd name="T3" fmla="*/ 142 h 142"/>
                  <a:gd name="T4" fmla="*/ 362 w 914"/>
                  <a:gd name="T5" fmla="*/ 140 h 142"/>
                  <a:gd name="T6" fmla="*/ 278 w 914"/>
                  <a:gd name="T7" fmla="*/ 136 h 142"/>
                  <a:gd name="T8" fmla="*/ 200 w 914"/>
                  <a:gd name="T9" fmla="*/ 128 h 142"/>
                  <a:gd name="T10" fmla="*/ 132 w 914"/>
                  <a:gd name="T11" fmla="*/ 120 h 142"/>
                  <a:gd name="T12" fmla="*/ 78 w 914"/>
                  <a:gd name="T13" fmla="*/ 108 h 142"/>
                  <a:gd name="T14" fmla="*/ 54 w 914"/>
                  <a:gd name="T15" fmla="*/ 102 h 142"/>
                  <a:gd name="T16" fmla="*/ 36 w 914"/>
                  <a:gd name="T17" fmla="*/ 96 h 142"/>
                  <a:gd name="T18" fmla="*/ 20 w 914"/>
                  <a:gd name="T19" fmla="*/ 90 h 142"/>
                  <a:gd name="T20" fmla="*/ 10 w 914"/>
                  <a:gd name="T21" fmla="*/ 84 h 142"/>
                  <a:gd name="T22" fmla="*/ 2 w 914"/>
                  <a:gd name="T23" fmla="*/ 76 h 142"/>
                  <a:gd name="T24" fmla="*/ 0 w 914"/>
                  <a:gd name="T25" fmla="*/ 70 h 142"/>
                  <a:gd name="T26" fmla="*/ 0 w 914"/>
                  <a:gd name="T27" fmla="*/ 70 h 142"/>
                  <a:gd name="T28" fmla="*/ 2 w 914"/>
                  <a:gd name="T29" fmla="*/ 62 h 142"/>
                  <a:gd name="T30" fmla="*/ 10 w 914"/>
                  <a:gd name="T31" fmla="*/ 56 h 142"/>
                  <a:gd name="T32" fmla="*/ 20 w 914"/>
                  <a:gd name="T33" fmla="*/ 48 h 142"/>
                  <a:gd name="T34" fmla="*/ 36 w 914"/>
                  <a:gd name="T35" fmla="*/ 42 h 142"/>
                  <a:gd name="T36" fmla="*/ 54 w 914"/>
                  <a:gd name="T37" fmla="*/ 36 h 142"/>
                  <a:gd name="T38" fmla="*/ 78 w 914"/>
                  <a:gd name="T39" fmla="*/ 30 h 142"/>
                  <a:gd name="T40" fmla="*/ 132 w 914"/>
                  <a:gd name="T41" fmla="*/ 20 h 142"/>
                  <a:gd name="T42" fmla="*/ 200 w 914"/>
                  <a:gd name="T43" fmla="*/ 12 h 142"/>
                  <a:gd name="T44" fmla="*/ 278 w 914"/>
                  <a:gd name="T45" fmla="*/ 4 h 142"/>
                  <a:gd name="T46" fmla="*/ 362 w 914"/>
                  <a:gd name="T47" fmla="*/ 2 h 142"/>
                  <a:gd name="T48" fmla="*/ 454 w 914"/>
                  <a:gd name="T49" fmla="*/ 0 h 142"/>
                  <a:gd name="T50" fmla="*/ 454 w 914"/>
                  <a:gd name="T51" fmla="*/ 0 h 142"/>
                  <a:gd name="T52" fmla="*/ 548 w 914"/>
                  <a:gd name="T53" fmla="*/ 2 h 142"/>
                  <a:gd name="T54" fmla="*/ 634 w 914"/>
                  <a:gd name="T55" fmla="*/ 4 h 142"/>
                  <a:gd name="T56" fmla="*/ 712 w 914"/>
                  <a:gd name="T57" fmla="*/ 12 h 142"/>
                  <a:gd name="T58" fmla="*/ 780 w 914"/>
                  <a:gd name="T59" fmla="*/ 20 h 142"/>
                  <a:gd name="T60" fmla="*/ 836 w 914"/>
                  <a:gd name="T61" fmla="*/ 30 h 142"/>
                  <a:gd name="T62" fmla="*/ 858 w 914"/>
                  <a:gd name="T63" fmla="*/ 36 h 142"/>
                  <a:gd name="T64" fmla="*/ 878 w 914"/>
                  <a:gd name="T65" fmla="*/ 42 h 142"/>
                  <a:gd name="T66" fmla="*/ 894 w 914"/>
                  <a:gd name="T67" fmla="*/ 48 h 142"/>
                  <a:gd name="T68" fmla="*/ 904 w 914"/>
                  <a:gd name="T69" fmla="*/ 56 h 142"/>
                  <a:gd name="T70" fmla="*/ 912 w 914"/>
                  <a:gd name="T71" fmla="*/ 62 h 142"/>
                  <a:gd name="T72" fmla="*/ 914 w 914"/>
                  <a:gd name="T73" fmla="*/ 70 h 142"/>
                  <a:gd name="T74" fmla="*/ 914 w 914"/>
                  <a:gd name="T75" fmla="*/ 70 h 142"/>
                  <a:gd name="T76" fmla="*/ 912 w 914"/>
                  <a:gd name="T77" fmla="*/ 76 h 142"/>
                  <a:gd name="T78" fmla="*/ 904 w 914"/>
                  <a:gd name="T79" fmla="*/ 84 h 142"/>
                  <a:gd name="T80" fmla="*/ 894 w 914"/>
                  <a:gd name="T81" fmla="*/ 90 h 142"/>
                  <a:gd name="T82" fmla="*/ 878 w 914"/>
                  <a:gd name="T83" fmla="*/ 96 h 142"/>
                  <a:gd name="T84" fmla="*/ 858 w 914"/>
                  <a:gd name="T85" fmla="*/ 102 h 142"/>
                  <a:gd name="T86" fmla="*/ 836 w 914"/>
                  <a:gd name="T87" fmla="*/ 108 h 142"/>
                  <a:gd name="T88" fmla="*/ 780 w 914"/>
                  <a:gd name="T89" fmla="*/ 120 h 142"/>
                  <a:gd name="T90" fmla="*/ 712 w 914"/>
                  <a:gd name="T91" fmla="*/ 128 h 142"/>
                  <a:gd name="T92" fmla="*/ 634 w 914"/>
                  <a:gd name="T93" fmla="*/ 136 h 142"/>
                  <a:gd name="T94" fmla="*/ 548 w 914"/>
                  <a:gd name="T95" fmla="*/ 140 h 142"/>
                  <a:gd name="T96" fmla="*/ 454 w 91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142"/>
                    </a:moveTo>
                    <a:lnTo>
                      <a:pt x="454" y="142"/>
                    </a:lnTo>
                    <a:lnTo>
                      <a:pt x="362" y="140"/>
                    </a:lnTo>
                    <a:lnTo>
                      <a:pt x="278" y="136"/>
                    </a:lnTo>
                    <a:lnTo>
                      <a:pt x="200" y="128"/>
                    </a:lnTo>
                    <a:lnTo>
                      <a:pt x="132" y="120"/>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200" y="12"/>
                    </a:lnTo>
                    <a:lnTo>
                      <a:pt x="278" y="4"/>
                    </a:lnTo>
                    <a:lnTo>
                      <a:pt x="362" y="2"/>
                    </a:lnTo>
                    <a:lnTo>
                      <a:pt x="454" y="0"/>
                    </a:lnTo>
                    <a:lnTo>
                      <a:pt x="454" y="0"/>
                    </a:lnTo>
                    <a:lnTo>
                      <a:pt x="548" y="2"/>
                    </a:lnTo>
                    <a:lnTo>
                      <a:pt x="634" y="4"/>
                    </a:lnTo>
                    <a:lnTo>
                      <a:pt x="712" y="12"/>
                    </a:lnTo>
                    <a:lnTo>
                      <a:pt x="780" y="20"/>
                    </a:lnTo>
                    <a:lnTo>
                      <a:pt x="836" y="30"/>
                    </a:lnTo>
                    <a:lnTo>
                      <a:pt x="858" y="36"/>
                    </a:lnTo>
                    <a:lnTo>
                      <a:pt x="878" y="42"/>
                    </a:lnTo>
                    <a:lnTo>
                      <a:pt x="894" y="48"/>
                    </a:lnTo>
                    <a:lnTo>
                      <a:pt x="904" y="56"/>
                    </a:lnTo>
                    <a:lnTo>
                      <a:pt x="912" y="62"/>
                    </a:lnTo>
                    <a:lnTo>
                      <a:pt x="914" y="70"/>
                    </a:lnTo>
                    <a:lnTo>
                      <a:pt x="914" y="70"/>
                    </a:lnTo>
                    <a:lnTo>
                      <a:pt x="912" y="76"/>
                    </a:lnTo>
                    <a:lnTo>
                      <a:pt x="904" y="84"/>
                    </a:lnTo>
                    <a:lnTo>
                      <a:pt x="894" y="90"/>
                    </a:lnTo>
                    <a:lnTo>
                      <a:pt x="878" y="96"/>
                    </a:lnTo>
                    <a:lnTo>
                      <a:pt x="858" y="102"/>
                    </a:lnTo>
                    <a:lnTo>
                      <a:pt x="836" y="108"/>
                    </a:lnTo>
                    <a:lnTo>
                      <a:pt x="780" y="120"/>
                    </a:lnTo>
                    <a:lnTo>
                      <a:pt x="712" y="128"/>
                    </a:lnTo>
                    <a:lnTo>
                      <a:pt x="634" y="136"/>
                    </a:lnTo>
                    <a:lnTo>
                      <a:pt x="548" y="140"/>
                    </a:lnTo>
                    <a:lnTo>
                      <a:pt x="454"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7" name="Freeform 916"/>
              <p:cNvSpPr>
                <a:spLocks/>
              </p:cNvSpPr>
              <p:nvPr/>
            </p:nvSpPr>
            <p:spPr bwMode="auto">
              <a:xfrm>
                <a:off x="3275" y="3622"/>
                <a:ext cx="918" cy="142"/>
              </a:xfrm>
              <a:custGeom>
                <a:avLst/>
                <a:gdLst>
                  <a:gd name="T0" fmla="*/ 456 w 918"/>
                  <a:gd name="T1" fmla="*/ 0 h 142"/>
                  <a:gd name="T2" fmla="*/ 456 w 918"/>
                  <a:gd name="T3" fmla="*/ 0 h 142"/>
                  <a:gd name="T4" fmla="*/ 364 w 918"/>
                  <a:gd name="T5" fmla="*/ 0 h 142"/>
                  <a:gd name="T6" fmla="*/ 278 w 918"/>
                  <a:gd name="T7" fmla="*/ 4 h 142"/>
                  <a:gd name="T8" fmla="*/ 200 w 918"/>
                  <a:gd name="T9" fmla="*/ 10 h 142"/>
                  <a:gd name="T10" fmla="*/ 134 w 918"/>
                  <a:gd name="T11" fmla="*/ 20 h 142"/>
                  <a:gd name="T12" fmla="*/ 78 w 918"/>
                  <a:gd name="T13" fmla="*/ 30 h 142"/>
                  <a:gd name="T14" fmla="*/ 56 w 918"/>
                  <a:gd name="T15" fmla="*/ 36 h 142"/>
                  <a:gd name="T16" fmla="*/ 36 w 918"/>
                  <a:gd name="T17" fmla="*/ 42 h 142"/>
                  <a:gd name="T18" fmla="*/ 20 w 918"/>
                  <a:gd name="T19" fmla="*/ 48 h 142"/>
                  <a:gd name="T20" fmla="*/ 10 w 918"/>
                  <a:gd name="T21" fmla="*/ 56 h 142"/>
                  <a:gd name="T22" fmla="*/ 2 w 918"/>
                  <a:gd name="T23" fmla="*/ 62 h 142"/>
                  <a:gd name="T24" fmla="*/ 0 w 918"/>
                  <a:gd name="T25" fmla="*/ 70 h 142"/>
                  <a:gd name="T26" fmla="*/ 0 w 918"/>
                  <a:gd name="T27" fmla="*/ 70 h 142"/>
                  <a:gd name="T28" fmla="*/ 2 w 918"/>
                  <a:gd name="T29" fmla="*/ 76 h 142"/>
                  <a:gd name="T30" fmla="*/ 10 w 918"/>
                  <a:gd name="T31" fmla="*/ 84 h 142"/>
                  <a:gd name="T32" fmla="*/ 20 w 918"/>
                  <a:gd name="T33" fmla="*/ 90 h 142"/>
                  <a:gd name="T34" fmla="*/ 36 w 918"/>
                  <a:gd name="T35" fmla="*/ 96 h 142"/>
                  <a:gd name="T36" fmla="*/ 56 w 918"/>
                  <a:gd name="T37" fmla="*/ 102 h 142"/>
                  <a:gd name="T38" fmla="*/ 78 w 918"/>
                  <a:gd name="T39" fmla="*/ 108 h 142"/>
                  <a:gd name="T40" fmla="*/ 134 w 918"/>
                  <a:gd name="T41" fmla="*/ 120 h 142"/>
                  <a:gd name="T42" fmla="*/ 200 w 918"/>
                  <a:gd name="T43" fmla="*/ 128 h 142"/>
                  <a:gd name="T44" fmla="*/ 278 w 918"/>
                  <a:gd name="T45" fmla="*/ 136 h 142"/>
                  <a:gd name="T46" fmla="*/ 364 w 918"/>
                  <a:gd name="T47" fmla="*/ 140 h 142"/>
                  <a:gd name="T48" fmla="*/ 456 w 918"/>
                  <a:gd name="T49" fmla="*/ 142 h 142"/>
                  <a:gd name="T50" fmla="*/ 456 w 918"/>
                  <a:gd name="T51" fmla="*/ 142 h 142"/>
                  <a:gd name="T52" fmla="*/ 550 w 918"/>
                  <a:gd name="T53" fmla="*/ 140 h 142"/>
                  <a:gd name="T54" fmla="*/ 638 w 918"/>
                  <a:gd name="T55" fmla="*/ 136 h 142"/>
                  <a:gd name="T56" fmla="*/ 716 w 918"/>
                  <a:gd name="T57" fmla="*/ 128 h 142"/>
                  <a:gd name="T58" fmla="*/ 784 w 918"/>
                  <a:gd name="T59" fmla="*/ 120 h 142"/>
                  <a:gd name="T60" fmla="*/ 840 w 918"/>
                  <a:gd name="T61" fmla="*/ 108 h 142"/>
                  <a:gd name="T62" fmla="*/ 862 w 918"/>
                  <a:gd name="T63" fmla="*/ 102 h 142"/>
                  <a:gd name="T64" fmla="*/ 882 w 918"/>
                  <a:gd name="T65" fmla="*/ 96 h 142"/>
                  <a:gd name="T66" fmla="*/ 898 w 918"/>
                  <a:gd name="T67" fmla="*/ 90 h 142"/>
                  <a:gd name="T68" fmla="*/ 908 w 918"/>
                  <a:gd name="T69" fmla="*/ 84 h 142"/>
                  <a:gd name="T70" fmla="*/ 916 w 918"/>
                  <a:gd name="T71" fmla="*/ 76 h 142"/>
                  <a:gd name="T72" fmla="*/ 918 w 918"/>
                  <a:gd name="T73" fmla="*/ 70 h 142"/>
                  <a:gd name="T74" fmla="*/ 918 w 918"/>
                  <a:gd name="T75" fmla="*/ 70 h 142"/>
                  <a:gd name="T76" fmla="*/ 916 w 918"/>
                  <a:gd name="T77" fmla="*/ 62 h 142"/>
                  <a:gd name="T78" fmla="*/ 908 w 918"/>
                  <a:gd name="T79" fmla="*/ 56 h 142"/>
                  <a:gd name="T80" fmla="*/ 898 w 918"/>
                  <a:gd name="T81" fmla="*/ 48 h 142"/>
                  <a:gd name="T82" fmla="*/ 882 w 918"/>
                  <a:gd name="T83" fmla="*/ 42 h 142"/>
                  <a:gd name="T84" fmla="*/ 862 w 918"/>
                  <a:gd name="T85" fmla="*/ 36 h 142"/>
                  <a:gd name="T86" fmla="*/ 840 w 918"/>
                  <a:gd name="T87" fmla="*/ 30 h 142"/>
                  <a:gd name="T88" fmla="*/ 784 w 918"/>
                  <a:gd name="T89" fmla="*/ 20 h 142"/>
                  <a:gd name="T90" fmla="*/ 716 w 918"/>
                  <a:gd name="T91" fmla="*/ 10 h 142"/>
                  <a:gd name="T92" fmla="*/ 638 w 918"/>
                  <a:gd name="T93" fmla="*/ 4 h 142"/>
                  <a:gd name="T94" fmla="*/ 550 w 918"/>
                  <a:gd name="T95" fmla="*/ 0 h 142"/>
                  <a:gd name="T96" fmla="*/ 456 w 91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8" h="142">
                    <a:moveTo>
                      <a:pt x="456" y="0"/>
                    </a:moveTo>
                    <a:lnTo>
                      <a:pt x="456" y="0"/>
                    </a:lnTo>
                    <a:lnTo>
                      <a:pt x="364" y="0"/>
                    </a:lnTo>
                    <a:lnTo>
                      <a:pt x="278" y="4"/>
                    </a:lnTo>
                    <a:lnTo>
                      <a:pt x="200" y="10"/>
                    </a:lnTo>
                    <a:lnTo>
                      <a:pt x="134" y="20"/>
                    </a:lnTo>
                    <a:lnTo>
                      <a:pt x="78" y="30"/>
                    </a:lnTo>
                    <a:lnTo>
                      <a:pt x="56" y="36"/>
                    </a:lnTo>
                    <a:lnTo>
                      <a:pt x="36" y="42"/>
                    </a:lnTo>
                    <a:lnTo>
                      <a:pt x="20" y="48"/>
                    </a:lnTo>
                    <a:lnTo>
                      <a:pt x="10" y="56"/>
                    </a:lnTo>
                    <a:lnTo>
                      <a:pt x="2" y="62"/>
                    </a:lnTo>
                    <a:lnTo>
                      <a:pt x="0" y="70"/>
                    </a:lnTo>
                    <a:lnTo>
                      <a:pt x="0" y="70"/>
                    </a:lnTo>
                    <a:lnTo>
                      <a:pt x="2" y="76"/>
                    </a:lnTo>
                    <a:lnTo>
                      <a:pt x="10" y="84"/>
                    </a:lnTo>
                    <a:lnTo>
                      <a:pt x="20" y="90"/>
                    </a:lnTo>
                    <a:lnTo>
                      <a:pt x="36" y="96"/>
                    </a:lnTo>
                    <a:lnTo>
                      <a:pt x="56" y="102"/>
                    </a:lnTo>
                    <a:lnTo>
                      <a:pt x="78" y="108"/>
                    </a:lnTo>
                    <a:lnTo>
                      <a:pt x="134" y="120"/>
                    </a:lnTo>
                    <a:lnTo>
                      <a:pt x="200" y="128"/>
                    </a:lnTo>
                    <a:lnTo>
                      <a:pt x="278" y="136"/>
                    </a:lnTo>
                    <a:lnTo>
                      <a:pt x="364" y="140"/>
                    </a:lnTo>
                    <a:lnTo>
                      <a:pt x="456" y="142"/>
                    </a:lnTo>
                    <a:lnTo>
                      <a:pt x="456" y="142"/>
                    </a:lnTo>
                    <a:lnTo>
                      <a:pt x="550" y="140"/>
                    </a:lnTo>
                    <a:lnTo>
                      <a:pt x="638" y="136"/>
                    </a:lnTo>
                    <a:lnTo>
                      <a:pt x="716" y="128"/>
                    </a:lnTo>
                    <a:lnTo>
                      <a:pt x="784" y="120"/>
                    </a:lnTo>
                    <a:lnTo>
                      <a:pt x="840" y="108"/>
                    </a:lnTo>
                    <a:lnTo>
                      <a:pt x="862" y="102"/>
                    </a:lnTo>
                    <a:lnTo>
                      <a:pt x="882" y="96"/>
                    </a:lnTo>
                    <a:lnTo>
                      <a:pt x="898" y="90"/>
                    </a:lnTo>
                    <a:lnTo>
                      <a:pt x="908" y="84"/>
                    </a:lnTo>
                    <a:lnTo>
                      <a:pt x="916" y="76"/>
                    </a:lnTo>
                    <a:lnTo>
                      <a:pt x="918" y="70"/>
                    </a:lnTo>
                    <a:lnTo>
                      <a:pt x="918" y="70"/>
                    </a:lnTo>
                    <a:lnTo>
                      <a:pt x="916" y="62"/>
                    </a:lnTo>
                    <a:lnTo>
                      <a:pt x="908" y="56"/>
                    </a:lnTo>
                    <a:lnTo>
                      <a:pt x="898" y="48"/>
                    </a:lnTo>
                    <a:lnTo>
                      <a:pt x="882" y="42"/>
                    </a:lnTo>
                    <a:lnTo>
                      <a:pt x="862" y="36"/>
                    </a:lnTo>
                    <a:lnTo>
                      <a:pt x="840" y="30"/>
                    </a:lnTo>
                    <a:lnTo>
                      <a:pt x="784" y="20"/>
                    </a:lnTo>
                    <a:lnTo>
                      <a:pt x="716" y="10"/>
                    </a:lnTo>
                    <a:lnTo>
                      <a:pt x="638" y="4"/>
                    </a:lnTo>
                    <a:lnTo>
                      <a:pt x="550" y="0"/>
                    </a:lnTo>
                    <a:lnTo>
                      <a:pt x="4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8" name="Freeform 917"/>
              <p:cNvSpPr>
                <a:spLocks noEditPoints="1"/>
              </p:cNvSpPr>
              <p:nvPr/>
            </p:nvSpPr>
            <p:spPr bwMode="auto">
              <a:xfrm>
                <a:off x="3277" y="3622"/>
                <a:ext cx="914" cy="142"/>
              </a:xfrm>
              <a:custGeom>
                <a:avLst/>
                <a:gdLst>
                  <a:gd name="T0" fmla="*/ 454 w 914"/>
                  <a:gd name="T1" fmla="*/ 140 h 142"/>
                  <a:gd name="T2" fmla="*/ 278 w 914"/>
                  <a:gd name="T3" fmla="*/ 134 h 142"/>
                  <a:gd name="T4" fmla="*/ 134 w 914"/>
                  <a:gd name="T5" fmla="*/ 120 h 142"/>
                  <a:gd name="T6" fmla="*/ 56 w 914"/>
                  <a:gd name="T7" fmla="*/ 102 h 142"/>
                  <a:gd name="T8" fmla="*/ 22 w 914"/>
                  <a:gd name="T9" fmla="*/ 90 h 142"/>
                  <a:gd name="T10" fmla="*/ 4 w 914"/>
                  <a:gd name="T11" fmla="*/ 76 h 142"/>
                  <a:gd name="T12" fmla="*/ 2 w 914"/>
                  <a:gd name="T13" fmla="*/ 70 h 142"/>
                  <a:gd name="T14" fmla="*/ 12 w 914"/>
                  <a:gd name="T15" fmla="*/ 56 h 142"/>
                  <a:gd name="T16" fmla="*/ 38 w 914"/>
                  <a:gd name="T17" fmla="*/ 42 h 142"/>
                  <a:gd name="T18" fmla="*/ 80 w 914"/>
                  <a:gd name="T19" fmla="*/ 30 h 142"/>
                  <a:gd name="T20" fmla="*/ 202 w 914"/>
                  <a:gd name="T21" fmla="*/ 12 h 142"/>
                  <a:gd name="T22" fmla="*/ 364 w 914"/>
                  <a:gd name="T23" fmla="*/ 2 h 142"/>
                  <a:gd name="T24" fmla="*/ 454 w 914"/>
                  <a:gd name="T25" fmla="*/ 0 h 142"/>
                  <a:gd name="T26" fmla="*/ 634 w 914"/>
                  <a:gd name="T27" fmla="*/ 6 h 142"/>
                  <a:gd name="T28" fmla="*/ 778 w 914"/>
                  <a:gd name="T29" fmla="*/ 20 h 142"/>
                  <a:gd name="T30" fmla="*/ 856 w 914"/>
                  <a:gd name="T31" fmla="*/ 36 h 142"/>
                  <a:gd name="T32" fmla="*/ 892 w 914"/>
                  <a:gd name="T33" fmla="*/ 48 h 142"/>
                  <a:gd name="T34" fmla="*/ 910 w 914"/>
                  <a:gd name="T35" fmla="*/ 62 h 142"/>
                  <a:gd name="T36" fmla="*/ 912 w 914"/>
                  <a:gd name="T37" fmla="*/ 70 h 142"/>
                  <a:gd name="T38" fmla="*/ 902 w 914"/>
                  <a:gd name="T39" fmla="*/ 84 h 142"/>
                  <a:gd name="T40" fmla="*/ 876 w 914"/>
                  <a:gd name="T41" fmla="*/ 96 h 142"/>
                  <a:gd name="T42" fmla="*/ 834 w 914"/>
                  <a:gd name="T43" fmla="*/ 108 h 142"/>
                  <a:gd name="T44" fmla="*/ 712 w 914"/>
                  <a:gd name="T45" fmla="*/ 128 h 142"/>
                  <a:gd name="T46" fmla="*/ 548 w 914"/>
                  <a:gd name="T47" fmla="*/ 140 h 142"/>
                  <a:gd name="T48" fmla="*/ 454 w 914"/>
                  <a:gd name="T49" fmla="*/ 0 h 142"/>
                  <a:gd name="T50" fmla="*/ 362 w 914"/>
                  <a:gd name="T51" fmla="*/ 2 h 142"/>
                  <a:gd name="T52" fmla="*/ 200 w 914"/>
                  <a:gd name="T53" fmla="*/ 12 h 142"/>
                  <a:gd name="T54" fmla="*/ 78 w 914"/>
                  <a:gd name="T55" fmla="*/ 30 h 142"/>
                  <a:gd name="T56" fmla="*/ 36 w 914"/>
                  <a:gd name="T57" fmla="*/ 42 h 142"/>
                  <a:gd name="T58" fmla="*/ 10 w 914"/>
                  <a:gd name="T59" fmla="*/ 56 h 142"/>
                  <a:gd name="T60" fmla="*/ 0 w 914"/>
                  <a:gd name="T61" fmla="*/ 70 h 142"/>
                  <a:gd name="T62" fmla="*/ 2 w 914"/>
                  <a:gd name="T63" fmla="*/ 76 h 142"/>
                  <a:gd name="T64" fmla="*/ 20 w 914"/>
                  <a:gd name="T65" fmla="*/ 90 h 142"/>
                  <a:gd name="T66" fmla="*/ 54 w 914"/>
                  <a:gd name="T67" fmla="*/ 102 h 142"/>
                  <a:gd name="T68" fmla="*/ 132 w 914"/>
                  <a:gd name="T69" fmla="*/ 120 h 142"/>
                  <a:gd name="T70" fmla="*/ 278 w 914"/>
                  <a:gd name="T71" fmla="*/ 136 h 142"/>
                  <a:gd name="T72" fmla="*/ 454 w 914"/>
                  <a:gd name="T73" fmla="*/ 142 h 142"/>
                  <a:gd name="T74" fmla="*/ 548 w 914"/>
                  <a:gd name="T75" fmla="*/ 140 h 142"/>
                  <a:gd name="T76" fmla="*/ 712 w 914"/>
                  <a:gd name="T77" fmla="*/ 128 h 142"/>
                  <a:gd name="T78" fmla="*/ 836 w 914"/>
                  <a:gd name="T79" fmla="*/ 108 h 142"/>
                  <a:gd name="T80" fmla="*/ 878 w 914"/>
                  <a:gd name="T81" fmla="*/ 96 h 142"/>
                  <a:gd name="T82" fmla="*/ 904 w 914"/>
                  <a:gd name="T83" fmla="*/ 84 h 142"/>
                  <a:gd name="T84" fmla="*/ 914 w 914"/>
                  <a:gd name="T85" fmla="*/ 70 h 142"/>
                  <a:gd name="T86" fmla="*/ 912 w 914"/>
                  <a:gd name="T87" fmla="*/ 62 h 142"/>
                  <a:gd name="T88" fmla="*/ 894 w 914"/>
                  <a:gd name="T89" fmla="*/ 48 h 142"/>
                  <a:gd name="T90" fmla="*/ 858 w 914"/>
                  <a:gd name="T91" fmla="*/ 36 h 142"/>
                  <a:gd name="T92" fmla="*/ 780 w 914"/>
                  <a:gd name="T93" fmla="*/ 20 h 142"/>
                  <a:gd name="T94" fmla="*/ 634 w 914"/>
                  <a:gd name="T95" fmla="*/ 4 h 142"/>
                  <a:gd name="T96" fmla="*/ 454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140"/>
                    </a:moveTo>
                    <a:lnTo>
                      <a:pt x="454" y="140"/>
                    </a:lnTo>
                    <a:lnTo>
                      <a:pt x="364" y="140"/>
                    </a:lnTo>
                    <a:lnTo>
                      <a:pt x="278" y="134"/>
                    </a:lnTo>
                    <a:lnTo>
                      <a:pt x="202" y="128"/>
                    </a:lnTo>
                    <a:lnTo>
                      <a:pt x="134" y="120"/>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2" y="12"/>
                    </a:lnTo>
                    <a:lnTo>
                      <a:pt x="278" y="6"/>
                    </a:lnTo>
                    <a:lnTo>
                      <a:pt x="364" y="2"/>
                    </a:lnTo>
                    <a:lnTo>
                      <a:pt x="454" y="0"/>
                    </a:lnTo>
                    <a:lnTo>
                      <a:pt x="454" y="0"/>
                    </a:lnTo>
                    <a:lnTo>
                      <a:pt x="548" y="2"/>
                    </a:lnTo>
                    <a:lnTo>
                      <a:pt x="634" y="6"/>
                    </a:lnTo>
                    <a:lnTo>
                      <a:pt x="712" y="12"/>
                    </a:lnTo>
                    <a:lnTo>
                      <a:pt x="778" y="20"/>
                    </a:lnTo>
                    <a:lnTo>
                      <a:pt x="834" y="30"/>
                    </a:lnTo>
                    <a:lnTo>
                      <a:pt x="856" y="36"/>
                    </a:lnTo>
                    <a:lnTo>
                      <a:pt x="876" y="42"/>
                    </a:lnTo>
                    <a:lnTo>
                      <a:pt x="892" y="48"/>
                    </a:lnTo>
                    <a:lnTo>
                      <a:pt x="902" y="56"/>
                    </a:lnTo>
                    <a:lnTo>
                      <a:pt x="910" y="62"/>
                    </a:lnTo>
                    <a:lnTo>
                      <a:pt x="912" y="70"/>
                    </a:lnTo>
                    <a:lnTo>
                      <a:pt x="912" y="70"/>
                    </a:lnTo>
                    <a:lnTo>
                      <a:pt x="910" y="76"/>
                    </a:lnTo>
                    <a:lnTo>
                      <a:pt x="902" y="84"/>
                    </a:lnTo>
                    <a:lnTo>
                      <a:pt x="892" y="90"/>
                    </a:lnTo>
                    <a:lnTo>
                      <a:pt x="876" y="96"/>
                    </a:lnTo>
                    <a:lnTo>
                      <a:pt x="856" y="102"/>
                    </a:lnTo>
                    <a:lnTo>
                      <a:pt x="834" y="108"/>
                    </a:lnTo>
                    <a:lnTo>
                      <a:pt x="778" y="120"/>
                    </a:lnTo>
                    <a:lnTo>
                      <a:pt x="712" y="128"/>
                    </a:lnTo>
                    <a:lnTo>
                      <a:pt x="634" y="134"/>
                    </a:lnTo>
                    <a:lnTo>
                      <a:pt x="548" y="140"/>
                    </a:lnTo>
                    <a:lnTo>
                      <a:pt x="454" y="140"/>
                    </a:lnTo>
                    <a:close/>
                    <a:moveTo>
                      <a:pt x="454" y="0"/>
                    </a:moveTo>
                    <a:lnTo>
                      <a:pt x="454" y="0"/>
                    </a:lnTo>
                    <a:lnTo>
                      <a:pt x="362" y="2"/>
                    </a:lnTo>
                    <a:lnTo>
                      <a:pt x="278" y="4"/>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8" y="136"/>
                    </a:lnTo>
                    <a:lnTo>
                      <a:pt x="362" y="140"/>
                    </a:lnTo>
                    <a:lnTo>
                      <a:pt x="454" y="142"/>
                    </a:lnTo>
                    <a:lnTo>
                      <a:pt x="454" y="142"/>
                    </a:lnTo>
                    <a:lnTo>
                      <a:pt x="548" y="140"/>
                    </a:lnTo>
                    <a:lnTo>
                      <a:pt x="634" y="136"/>
                    </a:lnTo>
                    <a:lnTo>
                      <a:pt x="712" y="128"/>
                    </a:lnTo>
                    <a:lnTo>
                      <a:pt x="780" y="120"/>
                    </a:lnTo>
                    <a:lnTo>
                      <a:pt x="836" y="108"/>
                    </a:lnTo>
                    <a:lnTo>
                      <a:pt x="858" y="102"/>
                    </a:lnTo>
                    <a:lnTo>
                      <a:pt x="878" y="96"/>
                    </a:lnTo>
                    <a:lnTo>
                      <a:pt x="894" y="90"/>
                    </a:lnTo>
                    <a:lnTo>
                      <a:pt x="904" y="84"/>
                    </a:lnTo>
                    <a:lnTo>
                      <a:pt x="912" y="76"/>
                    </a:lnTo>
                    <a:lnTo>
                      <a:pt x="914" y="70"/>
                    </a:lnTo>
                    <a:lnTo>
                      <a:pt x="914" y="70"/>
                    </a:lnTo>
                    <a:lnTo>
                      <a:pt x="912" y="62"/>
                    </a:lnTo>
                    <a:lnTo>
                      <a:pt x="904" y="56"/>
                    </a:lnTo>
                    <a:lnTo>
                      <a:pt x="894" y="48"/>
                    </a:lnTo>
                    <a:lnTo>
                      <a:pt x="878" y="42"/>
                    </a:lnTo>
                    <a:lnTo>
                      <a:pt x="858" y="36"/>
                    </a:lnTo>
                    <a:lnTo>
                      <a:pt x="836" y="30"/>
                    </a:lnTo>
                    <a:lnTo>
                      <a:pt x="780" y="20"/>
                    </a:lnTo>
                    <a:lnTo>
                      <a:pt x="712" y="12"/>
                    </a:lnTo>
                    <a:lnTo>
                      <a:pt x="634" y="4"/>
                    </a:lnTo>
                    <a:lnTo>
                      <a:pt x="548" y="2"/>
                    </a:lnTo>
                    <a:lnTo>
                      <a:pt x="454" y="0"/>
                    </a:lnTo>
                    <a:close/>
                  </a:path>
                </a:pathLst>
              </a:custGeom>
              <a:solidFill>
                <a:srgbClr val="F2F2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9" name="Freeform 918"/>
              <p:cNvSpPr>
                <a:spLocks/>
              </p:cNvSpPr>
              <p:nvPr/>
            </p:nvSpPr>
            <p:spPr bwMode="auto">
              <a:xfrm>
                <a:off x="3279" y="3622"/>
                <a:ext cx="910" cy="140"/>
              </a:xfrm>
              <a:custGeom>
                <a:avLst/>
                <a:gdLst>
                  <a:gd name="T0" fmla="*/ 452 w 910"/>
                  <a:gd name="T1" fmla="*/ 140 h 140"/>
                  <a:gd name="T2" fmla="*/ 452 w 910"/>
                  <a:gd name="T3" fmla="*/ 140 h 140"/>
                  <a:gd name="T4" fmla="*/ 362 w 910"/>
                  <a:gd name="T5" fmla="*/ 140 h 140"/>
                  <a:gd name="T6" fmla="*/ 276 w 910"/>
                  <a:gd name="T7" fmla="*/ 134 h 140"/>
                  <a:gd name="T8" fmla="*/ 200 w 910"/>
                  <a:gd name="T9" fmla="*/ 128 h 140"/>
                  <a:gd name="T10" fmla="*/ 132 w 910"/>
                  <a:gd name="T11" fmla="*/ 120 h 140"/>
                  <a:gd name="T12" fmla="*/ 78 w 910"/>
                  <a:gd name="T13" fmla="*/ 108 h 140"/>
                  <a:gd name="T14" fmla="*/ 54 w 910"/>
                  <a:gd name="T15" fmla="*/ 102 h 140"/>
                  <a:gd name="T16" fmla="*/ 36 w 910"/>
                  <a:gd name="T17" fmla="*/ 96 h 140"/>
                  <a:gd name="T18" fmla="*/ 20 w 910"/>
                  <a:gd name="T19" fmla="*/ 90 h 140"/>
                  <a:gd name="T20" fmla="*/ 10 w 910"/>
                  <a:gd name="T21" fmla="*/ 84 h 140"/>
                  <a:gd name="T22" fmla="*/ 2 w 910"/>
                  <a:gd name="T23" fmla="*/ 76 h 140"/>
                  <a:gd name="T24" fmla="*/ 0 w 910"/>
                  <a:gd name="T25" fmla="*/ 70 h 140"/>
                  <a:gd name="T26" fmla="*/ 0 w 910"/>
                  <a:gd name="T27" fmla="*/ 70 h 140"/>
                  <a:gd name="T28" fmla="*/ 2 w 910"/>
                  <a:gd name="T29" fmla="*/ 62 h 140"/>
                  <a:gd name="T30" fmla="*/ 10 w 910"/>
                  <a:gd name="T31" fmla="*/ 56 h 140"/>
                  <a:gd name="T32" fmla="*/ 20 w 910"/>
                  <a:gd name="T33" fmla="*/ 48 h 140"/>
                  <a:gd name="T34" fmla="*/ 36 w 910"/>
                  <a:gd name="T35" fmla="*/ 42 h 140"/>
                  <a:gd name="T36" fmla="*/ 54 w 910"/>
                  <a:gd name="T37" fmla="*/ 36 h 140"/>
                  <a:gd name="T38" fmla="*/ 78 w 910"/>
                  <a:gd name="T39" fmla="*/ 30 h 140"/>
                  <a:gd name="T40" fmla="*/ 132 w 910"/>
                  <a:gd name="T41" fmla="*/ 20 h 140"/>
                  <a:gd name="T42" fmla="*/ 200 w 910"/>
                  <a:gd name="T43" fmla="*/ 12 h 140"/>
                  <a:gd name="T44" fmla="*/ 276 w 910"/>
                  <a:gd name="T45" fmla="*/ 6 h 140"/>
                  <a:gd name="T46" fmla="*/ 362 w 910"/>
                  <a:gd name="T47" fmla="*/ 2 h 140"/>
                  <a:gd name="T48" fmla="*/ 452 w 910"/>
                  <a:gd name="T49" fmla="*/ 0 h 140"/>
                  <a:gd name="T50" fmla="*/ 452 w 910"/>
                  <a:gd name="T51" fmla="*/ 0 h 140"/>
                  <a:gd name="T52" fmla="*/ 546 w 910"/>
                  <a:gd name="T53" fmla="*/ 2 h 140"/>
                  <a:gd name="T54" fmla="*/ 632 w 910"/>
                  <a:gd name="T55" fmla="*/ 6 h 140"/>
                  <a:gd name="T56" fmla="*/ 710 w 910"/>
                  <a:gd name="T57" fmla="*/ 12 h 140"/>
                  <a:gd name="T58" fmla="*/ 776 w 910"/>
                  <a:gd name="T59" fmla="*/ 20 h 140"/>
                  <a:gd name="T60" fmla="*/ 832 w 910"/>
                  <a:gd name="T61" fmla="*/ 30 h 140"/>
                  <a:gd name="T62" fmla="*/ 854 w 910"/>
                  <a:gd name="T63" fmla="*/ 36 h 140"/>
                  <a:gd name="T64" fmla="*/ 874 w 910"/>
                  <a:gd name="T65" fmla="*/ 42 h 140"/>
                  <a:gd name="T66" fmla="*/ 890 w 910"/>
                  <a:gd name="T67" fmla="*/ 48 h 140"/>
                  <a:gd name="T68" fmla="*/ 900 w 910"/>
                  <a:gd name="T69" fmla="*/ 56 h 140"/>
                  <a:gd name="T70" fmla="*/ 908 w 910"/>
                  <a:gd name="T71" fmla="*/ 62 h 140"/>
                  <a:gd name="T72" fmla="*/ 910 w 910"/>
                  <a:gd name="T73" fmla="*/ 70 h 140"/>
                  <a:gd name="T74" fmla="*/ 910 w 910"/>
                  <a:gd name="T75" fmla="*/ 70 h 140"/>
                  <a:gd name="T76" fmla="*/ 908 w 910"/>
                  <a:gd name="T77" fmla="*/ 76 h 140"/>
                  <a:gd name="T78" fmla="*/ 900 w 910"/>
                  <a:gd name="T79" fmla="*/ 84 h 140"/>
                  <a:gd name="T80" fmla="*/ 890 w 910"/>
                  <a:gd name="T81" fmla="*/ 90 h 140"/>
                  <a:gd name="T82" fmla="*/ 874 w 910"/>
                  <a:gd name="T83" fmla="*/ 96 h 140"/>
                  <a:gd name="T84" fmla="*/ 854 w 910"/>
                  <a:gd name="T85" fmla="*/ 102 h 140"/>
                  <a:gd name="T86" fmla="*/ 832 w 910"/>
                  <a:gd name="T87" fmla="*/ 108 h 140"/>
                  <a:gd name="T88" fmla="*/ 776 w 910"/>
                  <a:gd name="T89" fmla="*/ 120 h 140"/>
                  <a:gd name="T90" fmla="*/ 710 w 910"/>
                  <a:gd name="T91" fmla="*/ 128 h 140"/>
                  <a:gd name="T92" fmla="*/ 632 w 910"/>
                  <a:gd name="T93" fmla="*/ 134 h 140"/>
                  <a:gd name="T94" fmla="*/ 546 w 910"/>
                  <a:gd name="T95" fmla="*/ 140 h 140"/>
                  <a:gd name="T96" fmla="*/ 452 w 910"/>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140"/>
                    </a:moveTo>
                    <a:lnTo>
                      <a:pt x="452" y="140"/>
                    </a:lnTo>
                    <a:lnTo>
                      <a:pt x="362" y="140"/>
                    </a:lnTo>
                    <a:lnTo>
                      <a:pt x="276" y="134"/>
                    </a:lnTo>
                    <a:lnTo>
                      <a:pt x="200" y="128"/>
                    </a:lnTo>
                    <a:lnTo>
                      <a:pt x="132" y="120"/>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200" y="12"/>
                    </a:lnTo>
                    <a:lnTo>
                      <a:pt x="276" y="6"/>
                    </a:lnTo>
                    <a:lnTo>
                      <a:pt x="362" y="2"/>
                    </a:lnTo>
                    <a:lnTo>
                      <a:pt x="452" y="0"/>
                    </a:lnTo>
                    <a:lnTo>
                      <a:pt x="452" y="0"/>
                    </a:lnTo>
                    <a:lnTo>
                      <a:pt x="546" y="2"/>
                    </a:lnTo>
                    <a:lnTo>
                      <a:pt x="632" y="6"/>
                    </a:lnTo>
                    <a:lnTo>
                      <a:pt x="710" y="12"/>
                    </a:lnTo>
                    <a:lnTo>
                      <a:pt x="776" y="20"/>
                    </a:lnTo>
                    <a:lnTo>
                      <a:pt x="832" y="30"/>
                    </a:lnTo>
                    <a:lnTo>
                      <a:pt x="854" y="36"/>
                    </a:lnTo>
                    <a:lnTo>
                      <a:pt x="874" y="42"/>
                    </a:lnTo>
                    <a:lnTo>
                      <a:pt x="890" y="48"/>
                    </a:lnTo>
                    <a:lnTo>
                      <a:pt x="900" y="56"/>
                    </a:lnTo>
                    <a:lnTo>
                      <a:pt x="908" y="62"/>
                    </a:lnTo>
                    <a:lnTo>
                      <a:pt x="910" y="70"/>
                    </a:lnTo>
                    <a:lnTo>
                      <a:pt x="910" y="70"/>
                    </a:lnTo>
                    <a:lnTo>
                      <a:pt x="908" y="76"/>
                    </a:lnTo>
                    <a:lnTo>
                      <a:pt x="900" y="84"/>
                    </a:lnTo>
                    <a:lnTo>
                      <a:pt x="890" y="90"/>
                    </a:lnTo>
                    <a:lnTo>
                      <a:pt x="874" y="96"/>
                    </a:lnTo>
                    <a:lnTo>
                      <a:pt x="854" y="102"/>
                    </a:lnTo>
                    <a:lnTo>
                      <a:pt x="832" y="108"/>
                    </a:lnTo>
                    <a:lnTo>
                      <a:pt x="776" y="120"/>
                    </a:lnTo>
                    <a:lnTo>
                      <a:pt x="710" y="128"/>
                    </a:lnTo>
                    <a:lnTo>
                      <a:pt x="632" y="134"/>
                    </a:lnTo>
                    <a:lnTo>
                      <a:pt x="546" y="140"/>
                    </a:lnTo>
                    <a:lnTo>
                      <a:pt x="452"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0" name="Freeform 919"/>
              <p:cNvSpPr>
                <a:spLocks/>
              </p:cNvSpPr>
              <p:nvPr/>
            </p:nvSpPr>
            <p:spPr bwMode="auto">
              <a:xfrm>
                <a:off x="3277" y="3622"/>
                <a:ext cx="914" cy="142"/>
              </a:xfrm>
              <a:custGeom>
                <a:avLst/>
                <a:gdLst>
                  <a:gd name="T0" fmla="*/ 454 w 914"/>
                  <a:gd name="T1" fmla="*/ 0 h 142"/>
                  <a:gd name="T2" fmla="*/ 454 w 914"/>
                  <a:gd name="T3" fmla="*/ 0 h 142"/>
                  <a:gd name="T4" fmla="*/ 362 w 914"/>
                  <a:gd name="T5" fmla="*/ 2 h 142"/>
                  <a:gd name="T6" fmla="*/ 278 w 914"/>
                  <a:gd name="T7" fmla="*/ 4 h 142"/>
                  <a:gd name="T8" fmla="*/ 200 w 914"/>
                  <a:gd name="T9" fmla="*/ 12 h 142"/>
                  <a:gd name="T10" fmla="*/ 132 w 914"/>
                  <a:gd name="T11" fmla="*/ 20 h 142"/>
                  <a:gd name="T12" fmla="*/ 78 w 914"/>
                  <a:gd name="T13" fmla="*/ 30 h 142"/>
                  <a:gd name="T14" fmla="*/ 54 w 914"/>
                  <a:gd name="T15" fmla="*/ 36 h 142"/>
                  <a:gd name="T16" fmla="*/ 36 w 914"/>
                  <a:gd name="T17" fmla="*/ 42 h 142"/>
                  <a:gd name="T18" fmla="*/ 20 w 914"/>
                  <a:gd name="T19" fmla="*/ 48 h 142"/>
                  <a:gd name="T20" fmla="*/ 10 w 914"/>
                  <a:gd name="T21" fmla="*/ 56 h 142"/>
                  <a:gd name="T22" fmla="*/ 2 w 914"/>
                  <a:gd name="T23" fmla="*/ 62 h 142"/>
                  <a:gd name="T24" fmla="*/ 0 w 914"/>
                  <a:gd name="T25" fmla="*/ 70 h 142"/>
                  <a:gd name="T26" fmla="*/ 0 w 914"/>
                  <a:gd name="T27" fmla="*/ 70 h 142"/>
                  <a:gd name="T28" fmla="*/ 2 w 914"/>
                  <a:gd name="T29" fmla="*/ 76 h 142"/>
                  <a:gd name="T30" fmla="*/ 10 w 914"/>
                  <a:gd name="T31" fmla="*/ 84 h 142"/>
                  <a:gd name="T32" fmla="*/ 20 w 914"/>
                  <a:gd name="T33" fmla="*/ 90 h 142"/>
                  <a:gd name="T34" fmla="*/ 36 w 914"/>
                  <a:gd name="T35" fmla="*/ 96 h 142"/>
                  <a:gd name="T36" fmla="*/ 54 w 914"/>
                  <a:gd name="T37" fmla="*/ 102 h 142"/>
                  <a:gd name="T38" fmla="*/ 78 w 914"/>
                  <a:gd name="T39" fmla="*/ 108 h 142"/>
                  <a:gd name="T40" fmla="*/ 132 w 914"/>
                  <a:gd name="T41" fmla="*/ 120 h 142"/>
                  <a:gd name="T42" fmla="*/ 200 w 914"/>
                  <a:gd name="T43" fmla="*/ 128 h 142"/>
                  <a:gd name="T44" fmla="*/ 278 w 914"/>
                  <a:gd name="T45" fmla="*/ 136 h 142"/>
                  <a:gd name="T46" fmla="*/ 362 w 914"/>
                  <a:gd name="T47" fmla="*/ 140 h 142"/>
                  <a:gd name="T48" fmla="*/ 454 w 914"/>
                  <a:gd name="T49" fmla="*/ 142 h 142"/>
                  <a:gd name="T50" fmla="*/ 454 w 914"/>
                  <a:gd name="T51" fmla="*/ 142 h 142"/>
                  <a:gd name="T52" fmla="*/ 548 w 914"/>
                  <a:gd name="T53" fmla="*/ 140 h 142"/>
                  <a:gd name="T54" fmla="*/ 634 w 914"/>
                  <a:gd name="T55" fmla="*/ 136 h 142"/>
                  <a:gd name="T56" fmla="*/ 712 w 914"/>
                  <a:gd name="T57" fmla="*/ 128 h 142"/>
                  <a:gd name="T58" fmla="*/ 780 w 914"/>
                  <a:gd name="T59" fmla="*/ 120 h 142"/>
                  <a:gd name="T60" fmla="*/ 836 w 914"/>
                  <a:gd name="T61" fmla="*/ 108 h 142"/>
                  <a:gd name="T62" fmla="*/ 858 w 914"/>
                  <a:gd name="T63" fmla="*/ 102 h 142"/>
                  <a:gd name="T64" fmla="*/ 878 w 914"/>
                  <a:gd name="T65" fmla="*/ 96 h 142"/>
                  <a:gd name="T66" fmla="*/ 894 w 914"/>
                  <a:gd name="T67" fmla="*/ 90 h 142"/>
                  <a:gd name="T68" fmla="*/ 904 w 914"/>
                  <a:gd name="T69" fmla="*/ 84 h 142"/>
                  <a:gd name="T70" fmla="*/ 912 w 914"/>
                  <a:gd name="T71" fmla="*/ 76 h 142"/>
                  <a:gd name="T72" fmla="*/ 914 w 914"/>
                  <a:gd name="T73" fmla="*/ 70 h 142"/>
                  <a:gd name="T74" fmla="*/ 914 w 914"/>
                  <a:gd name="T75" fmla="*/ 70 h 142"/>
                  <a:gd name="T76" fmla="*/ 912 w 914"/>
                  <a:gd name="T77" fmla="*/ 62 h 142"/>
                  <a:gd name="T78" fmla="*/ 904 w 914"/>
                  <a:gd name="T79" fmla="*/ 56 h 142"/>
                  <a:gd name="T80" fmla="*/ 894 w 914"/>
                  <a:gd name="T81" fmla="*/ 48 h 142"/>
                  <a:gd name="T82" fmla="*/ 878 w 914"/>
                  <a:gd name="T83" fmla="*/ 42 h 142"/>
                  <a:gd name="T84" fmla="*/ 858 w 914"/>
                  <a:gd name="T85" fmla="*/ 36 h 142"/>
                  <a:gd name="T86" fmla="*/ 836 w 914"/>
                  <a:gd name="T87" fmla="*/ 30 h 142"/>
                  <a:gd name="T88" fmla="*/ 780 w 914"/>
                  <a:gd name="T89" fmla="*/ 20 h 142"/>
                  <a:gd name="T90" fmla="*/ 712 w 914"/>
                  <a:gd name="T91" fmla="*/ 12 h 142"/>
                  <a:gd name="T92" fmla="*/ 634 w 914"/>
                  <a:gd name="T93" fmla="*/ 4 h 142"/>
                  <a:gd name="T94" fmla="*/ 548 w 914"/>
                  <a:gd name="T95" fmla="*/ 2 h 142"/>
                  <a:gd name="T96" fmla="*/ 454 w 91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4" h="142">
                    <a:moveTo>
                      <a:pt x="454" y="0"/>
                    </a:moveTo>
                    <a:lnTo>
                      <a:pt x="454" y="0"/>
                    </a:lnTo>
                    <a:lnTo>
                      <a:pt x="362" y="2"/>
                    </a:lnTo>
                    <a:lnTo>
                      <a:pt x="278" y="4"/>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8" y="136"/>
                    </a:lnTo>
                    <a:lnTo>
                      <a:pt x="362" y="140"/>
                    </a:lnTo>
                    <a:lnTo>
                      <a:pt x="454" y="142"/>
                    </a:lnTo>
                    <a:lnTo>
                      <a:pt x="454" y="142"/>
                    </a:lnTo>
                    <a:lnTo>
                      <a:pt x="548" y="140"/>
                    </a:lnTo>
                    <a:lnTo>
                      <a:pt x="634" y="136"/>
                    </a:lnTo>
                    <a:lnTo>
                      <a:pt x="712" y="128"/>
                    </a:lnTo>
                    <a:lnTo>
                      <a:pt x="780" y="120"/>
                    </a:lnTo>
                    <a:lnTo>
                      <a:pt x="836" y="108"/>
                    </a:lnTo>
                    <a:lnTo>
                      <a:pt x="858" y="102"/>
                    </a:lnTo>
                    <a:lnTo>
                      <a:pt x="878" y="96"/>
                    </a:lnTo>
                    <a:lnTo>
                      <a:pt x="894" y="90"/>
                    </a:lnTo>
                    <a:lnTo>
                      <a:pt x="904" y="84"/>
                    </a:lnTo>
                    <a:lnTo>
                      <a:pt x="912" y="76"/>
                    </a:lnTo>
                    <a:lnTo>
                      <a:pt x="914" y="70"/>
                    </a:lnTo>
                    <a:lnTo>
                      <a:pt x="914" y="70"/>
                    </a:lnTo>
                    <a:lnTo>
                      <a:pt x="912" y="62"/>
                    </a:lnTo>
                    <a:lnTo>
                      <a:pt x="904" y="56"/>
                    </a:lnTo>
                    <a:lnTo>
                      <a:pt x="894" y="48"/>
                    </a:lnTo>
                    <a:lnTo>
                      <a:pt x="878" y="42"/>
                    </a:lnTo>
                    <a:lnTo>
                      <a:pt x="858" y="36"/>
                    </a:lnTo>
                    <a:lnTo>
                      <a:pt x="836" y="30"/>
                    </a:lnTo>
                    <a:lnTo>
                      <a:pt x="780" y="20"/>
                    </a:lnTo>
                    <a:lnTo>
                      <a:pt x="712" y="12"/>
                    </a:lnTo>
                    <a:lnTo>
                      <a:pt x="634" y="4"/>
                    </a:lnTo>
                    <a:lnTo>
                      <a:pt x="548" y="2"/>
                    </a:lnTo>
                    <a:lnTo>
                      <a:pt x="4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1" name="Freeform 920"/>
              <p:cNvSpPr>
                <a:spLocks noEditPoints="1"/>
              </p:cNvSpPr>
              <p:nvPr/>
            </p:nvSpPr>
            <p:spPr bwMode="auto">
              <a:xfrm>
                <a:off x="3279" y="3622"/>
                <a:ext cx="910" cy="140"/>
              </a:xfrm>
              <a:custGeom>
                <a:avLst/>
                <a:gdLst>
                  <a:gd name="T0" fmla="*/ 452 w 910"/>
                  <a:gd name="T1" fmla="*/ 140 h 140"/>
                  <a:gd name="T2" fmla="*/ 276 w 910"/>
                  <a:gd name="T3" fmla="*/ 134 h 140"/>
                  <a:gd name="T4" fmla="*/ 134 w 910"/>
                  <a:gd name="T5" fmla="*/ 118 h 140"/>
                  <a:gd name="T6" fmla="*/ 56 w 910"/>
                  <a:gd name="T7" fmla="*/ 102 h 140"/>
                  <a:gd name="T8" fmla="*/ 22 w 910"/>
                  <a:gd name="T9" fmla="*/ 90 h 140"/>
                  <a:gd name="T10" fmla="*/ 4 w 910"/>
                  <a:gd name="T11" fmla="*/ 76 h 140"/>
                  <a:gd name="T12" fmla="*/ 2 w 910"/>
                  <a:gd name="T13" fmla="*/ 70 h 140"/>
                  <a:gd name="T14" fmla="*/ 12 w 910"/>
                  <a:gd name="T15" fmla="*/ 56 h 140"/>
                  <a:gd name="T16" fmla="*/ 38 w 910"/>
                  <a:gd name="T17" fmla="*/ 42 h 140"/>
                  <a:gd name="T18" fmla="*/ 80 w 910"/>
                  <a:gd name="T19" fmla="*/ 30 h 140"/>
                  <a:gd name="T20" fmla="*/ 200 w 910"/>
                  <a:gd name="T21" fmla="*/ 12 h 140"/>
                  <a:gd name="T22" fmla="*/ 362 w 910"/>
                  <a:gd name="T23" fmla="*/ 2 h 140"/>
                  <a:gd name="T24" fmla="*/ 452 w 910"/>
                  <a:gd name="T25" fmla="*/ 0 h 140"/>
                  <a:gd name="T26" fmla="*/ 630 w 910"/>
                  <a:gd name="T27" fmla="*/ 6 h 140"/>
                  <a:gd name="T28" fmla="*/ 776 w 910"/>
                  <a:gd name="T29" fmla="*/ 20 h 140"/>
                  <a:gd name="T30" fmla="*/ 854 w 910"/>
                  <a:gd name="T31" fmla="*/ 36 h 140"/>
                  <a:gd name="T32" fmla="*/ 888 w 910"/>
                  <a:gd name="T33" fmla="*/ 48 h 140"/>
                  <a:gd name="T34" fmla="*/ 906 w 910"/>
                  <a:gd name="T35" fmla="*/ 62 h 140"/>
                  <a:gd name="T36" fmla="*/ 908 w 910"/>
                  <a:gd name="T37" fmla="*/ 70 h 140"/>
                  <a:gd name="T38" fmla="*/ 898 w 910"/>
                  <a:gd name="T39" fmla="*/ 84 h 140"/>
                  <a:gd name="T40" fmla="*/ 872 w 910"/>
                  <a:gd name="T41" fmla="*/ 96 h 140"/>
                  <a:gd name="T42" fmla="*/ 830 w 910"/>
                  <a:gd name="T43" fmla="*/ 108 h 140"/>
                  <a:gd name="T44" fmla="*/ 708 w 910"/>
                  <a:gd name="T45" fmla="*/ 128 h 140"/>
                  <a:gd name="T46" fmla="*/ 546 w 910"/>
                  <a:gd name="T47" fmla="*/ 138 h 140"/>
                  <a:gd name="T48" fmla="*/ 452 w 910"/>
                  <a:gd name="T49" fmla="*/ 0 h 140"/>
                  <a:gd name="T50" fmla="*/ 362 w 910"/>
                  <a:gd name="T51" fmla="*/ 2 h 140"/>
                  <a:gd name="T52" fmla="*/ 200 w 910"/>
                  <a:gd name="T53" fmla="*/ 12 h 140"/>
                  <a:gd name="T54" fmla="*/ 78 w 910"/>
                  <a:gd name="T55" fmla="*/ 30 h 140"/>
                  <a:gd name="T56" fmla="*/ 36 w 910"/>
                  <a:gd name="T57" fmla="*/ 42 h 140"/>
                  <a:gd name="T58" fmla="*/ 10 w 910"/>
                  <a:gd name="T59" fmla="*/ 56 h 140"/>
                  <a:gd name="T60" fmla="*/ 0 w 910"/>
                  <a:gd name="T61" fmla="*/ 70 h 140"/>
                  <a:gd name="T62" fmla="*/ 2 w 910"/>
                  <a:gd name="T63" fmla="*/ 76 h 140"/>
                  <a:gd name="T64" fmla="*/ 20 w 910"/>
                  <a:gd name="T65" fmla="*/ 90 h 140"/>
                  <a:gd name="T66" fmla="*/ 54 w 910"/>
                  <a:gd name="T67" fmla="*/ 102 h 140"/>
                  <a:gd name="T68" fmla="*/ 132 w 910"/>
                  <a:gd name="T69" fmla="*/ 120 h 140"/>
                  <a:gd name="T70" fmla="*/ 276 w 910"/>
                  <a:gd name="T71" fmla="*/ 134 h 140"/>
                  <a:gd name="T72" fmla="*/ 452 w 910"/>
                  <a:gd name="T73" fmla="*/ 140 h 140"/>
                  <a:gd name="T74" fmla="*/ 546 w 910"/>
                  <a:gd name="T75" fmla="*/ 140 h 140"/>
                  <a:gd name="T76" fmla="*/ 710 w 910"/>
                  <a:gd name="T77" fmla="*/ 128 h 140"/>
                  <a:gd name="T78" fmla="*/ 832 w 910"/>
                  <a:gd name="T79" fmla="*/ 108 h 140"/>
                  <a:gd name="T80" fmla="*/ 874 w 910"/>
                  <a:gd name="T81" fmla="*/ 96 h 140"/>
                  <a:gd name="T82" fmla="*/ 900 w 910"/>
                  <a:gd name="T83" fmla="*/ 84 h 140"/>
                  <a:gd name="T84" fmla="*/ 910 w 910"/>
                  <a:gd name="T85" fmla="*/ 70 h 140"/>
                  <a:gd name="T86" fmla="*/ 908 w 910"/>
                  <a:gd name="T87" fmla="*/ 62 h 140"/>
                  <a:gd name="T88" fmla="*/ 890 w 910"/>
                  <a:gd name="T89" fmla="*/ 48 h 140"/>
                  <a:gd name="T90" fmla="*/ 854 w 910"/>
                  <a:gd name="T91" fmla="*/ 36 h 140"/>
                  <a:gd name="T92" fmla="*/ 776 w 910"/>
                  <a:gd name="T93" fmla="*/ 20 h 140"/>
                  <a:gd name="T94" fmla="*/ 632 w 910"/>
                  <a:gd name="T95" fmla="*/ 6 h 140"/>
                  <a:gd name="T96" fmla="*/ 452 w 910"/>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140"/>
                    </a:moveTo>
                    <a:lnTo>
                      <a:pt x="452" y="140"/>
                    </a:lnTo>
                    <a:lnTo>
                      <a:pt x="362" y="138"/>
                    </a:lnTo>
                    <a:lnTo>
                      <a:pt x="276" y="134"/>
                    </a:lnTo>
                    <a:lnTo>
                      <a:pt x="200" y="128"/>
                    </a:lnTo>
                    <a:lnTo>
                      <a:pt x="134" y="118"/>
                    </a:lnTo>
                    <a:lnTo>
                      <a:pt x="80"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80" y="30"/>
                    </a:lnTo>
                    <a:lnTo>
                      <a:pt x="134" y="20"/>
                    </a:lnTo>
                    <a:lnTo>
                      <a:pt x="200" y="12"/>
                    </a:lnTo>
                    <a:lnTo>
                      <a:pt x="276" y="6"/>
                    </a:lnTo>
                    <a:lnTo>
                      <a:pt x="362" y="2"/>
                    </a:lnTo>
                    <a:lnTo>
                      <a:pt x="452" y="0"/>
                    </a:lnTo>
                    <a:lnTo>
                      <a:pt x="452" y="0"/>
                    </a:lnTo>
                    <a:lnTo>
                      <a:pt x="546" y="2"/>
                    </a:lnTo>
                    <a:lnTo>
                      <a:pt x="630" y="6"/>
                    </a:lnTo>
                    <a:lnTo>
                      <a:pt x="708" y="12"/>
                    </a:lnTo>
                    <a:lnTo>
                      <a:pt x="776" y="20"/>
                    </a:lnTo>
                    <a:lnTo>
                      <a:pt x="830" y="30"/>
                    </a:lnTo>
                    <a:lnTo>
                      <a:pt x="854" y="36"/>
                    </a:lnTo>
                    <a:lnTo>
                      <a:pt x="872" y="42"/>
                    </a:lnTo>
                    <a:lnTo>
                      <a:pt x="888" y="48"/>
                    </a:lnTo>
                    <a:lnTo>
                      <a:pt x="898" y="56"/>
                    </a:lnTo>
                    <a:lnTo>
                      <a:pt x="906" y="62"/>
                    </a:lnTo>
                    <a:lnTo>
                      <a:pt x="908" y="70"/>
                    </a:lnTo>
                    <a:lnTo>
                      <a:pt x="908" y="70"/>
                    </a:lnTo>
                    <a:lnTo>
                      <a:pt x="906" y="76"/>
                    </a:lnTo>
                    <a:lnTo>
                      <a:pt x="898" y="84"/>
                    </a:lnTo>
                    <a:lnTo>
                      <a:pt x="888" y="90"/>
                    </a:lnTo>
                    <a:lnTo>
                      <a:pt x="872" y="96"/>
                    </a:lnTo>
                    <a:lnTo>
                      <a:pt x="854" y="102"/>
                    </a:lnTo>
                    <a:lnTo>
                      <a:pt x="830" y="108"/>
                    </a:lnTo>
                    <a:lnTo>
                      <a:pt x="776" y="118"/>
                    </a:lnTo>
                    <a:lnTo>
                      <a:pt x="708" y="128"/>
                    </a:lnTo>
                    <a:lnTo>
                      <a:pt x="630" y="134"/>
                    </a:lnTo>
                    <a:lnTo>
                      <a:pt x="546" y="138"/>
                    </a:lnTo>
                    <a:lnTo>
                      <a:pt x="452" y="140"/>
                    </a:lnTo>
                    <a:close/>
                    <a:moveTo>
                      <a:pt x="452" y="0"/>
                    </a:moveTo>
                    <a:lnTo>
                      <a:pt x="452" y="0"/>
                    </a:lnTo>
                    <a:lnTo>
                      <a:pt x="362" y="2"/>
                    </a:lnTo>
                    <a:lnTo>
                      <a:pt x="276" y="6"/>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6" y="134"/>
                    </a:lnTo>
                    <a:lnTo>
                      <a:pt x="362" y="140"/>
                    </a:lnTo>
                    <a:lnTo>
                      <a:pt x="452" y="140"/>
                    </a:lnTo>
                    <a:lnTo>
                      <a:pt x="452" y="140"/>
                    </a:lnTo>
                    <a:lnTo>
                      <a:pt x="546" y="140"/>
                    </a:lnTo>
                    <a:lnTo>
                      <a:pt x="632" y="134"/>
                    </a:lnTo>
                    <a:lnTo>
                      <a:pt x="710" y="128"/>
                    </a:lnTo>
                    <a:lnTo>
                      <a:pt x="776" y="120"/>
                    </a:lnTo>
                    <a:lnTo>
                      <a:pt x="832" y="108"/>
                    </a:lnTo>
                    <a:lnTo>
                      <a:pt x="854" y="102"/>
                    </a:lnTo>
                    <a:lnTo>
                      <a:pt x="874" y="96"/>
                    </a:lnTo>
                    <a:lnTo>
                      <a:pt x="890" y="90"/>
                    </a:lnTo>
                    <a:lnTo>
                      <a:pt x="900" y="84"/>
                    </a:lnTo>
                    <a:lnTo>
                      <a:pt x="908" y="76"/>
                    </a:lnTo>
                    <a:lnTo>
                      <a:pt x="910" y="70"/>
                    </a:lnTo>
                    <a:lnTo>
                      <a:pt x="910" y="70"/>
                    </a:lnTo>
                    <a:lnTo>
                      <a:pt x="908" y="62"/>
                    </a:lnTo>
                    <a:lnTo>
                      <a:pt x="900" y="56"/>
                    </a:lnTo>
                    <a:lnTo>
                      <a:pt x="890" y="48"/>
                    </a:lnTo>
                    <a:lnTo>
                      <a:pt x="874" y="42"/>
                    </a:lnTo>
                    <a:lnTo>
                      <a:pt x="854" y="36"/>
                    </a:lnTo>
                    <a:lnTo>
                      <a:pt x="832" y="30"/>
                    </a:lnTo>
                    <a:lnTo>
                      <a:pt x="776" y="20"/>
                    </a:lnTo>
                    <a:lnTo>
                      <a:pt x="710" y="12"/>
                    </a:lnTo>
                    <a:lnTo>
                      <a:pt x="632" y="6"/>
                    </a:lnTo>
                    <a:lnTo>
                      <a:pt x="546" y="2"/>
                    </a:lnTo>
                    <a:lnTo>
                      <a:pt x="452" y="0"/>
                    </a:lnTo>
                    <a:close/>
                  </a:path>
                </a:pathLst>
              </a:custGeom>
              <a:solidFill>
                <a:srgbClr val="F2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2" name="Freeform 921"/>
              <p:cNvSpPr>
                <a:spLocks/>
              </p:cNvSpPr>
              <p:nvPr/>
            </p:nvSpPr>
            <p:spPr bwMode="auto">
              <a:xfrm>
                <a:off x="3281" y="3622"/>
                <a:ext cx="906" cy="140"/>
              </a:xfrm>
              <a:custGeom>
                <a:avLst/>
                <a:gdLst>
                  <a:gd name="T0" fmla="*/ 450 w 906"/>
                  <a:gd name="T1" fmla="*/ 140 h 140"/>
                  <a:gd name="T2" fmla="*/ 450 w 906"/>
                  <a:gd name="T3" fmla="*/ 140 h 140"/>
                  <a:gd name="T4" fmla="*/ 360 w 906"/>
                  <a:gd name="T5" fmla="*/ 138 h 140"/>
                  <a:gd name="T6" fmla="*/ 274 w 906"/>
                  <a:gd name="T7" fmla="*/ 134 h 140"/>
                  <a:gd name="T8" fmla="*/ 198 w 906"/>
                  <a:gd name="T9" fmla="*/ 128 h 140"/>
                  <a:gd name="T10" fmla="*/ 132 w 906"/>
                  <a:gd name="T11" fmla="*/ 118 h 140"/>
                  <a:gd name="T12" fmla="*/ 78 w 906"/>
                  <a:gd name="T13" fmla="*/ 108 h 140"/>
                  <a:gd name="T14" fmla="*/ 54 w 906"/>
                  <a:gd name="T15" fmla="*/ 102 h 140"/>
                  <a:gd name="T16" fmla="*/ 36 w 906"/>
                  <a:gd name="T17" fmla="*/ 96 h 140"/>
                  <a:gd name="T18" fmla="*/ 20 w 906"/>
                  <a:gd name="T19" fmla="*/ 90 h 140"/>
                  <a:gd name="T20" fmla="*/ 10 w 906"/>
                  <a:gd name="T21" fmla="*/ 84 h 140"/>
                  <a:gd name="T22" fmla="*/ 2 w 906"/>
                  <a:gd name="T23" fmla="*/ 76 h 140"/>
                  <a:gd name="T24" fmla="*/ 0 w 906"/>
                  <a:gd name="T25" fmla="*/ 70 h 140"/>
                  <a:gd name="T26" fmla="*/ 0 w 906"/>
                  <a:gd name="T27" fmla="*/ 70 h 140"/>
                  <a:gd name="T28" fmla="*/ 2 w 906"/>
                  <a:gd name="T29" fmla="*/ 62 h 140"/>
                  <a:gd name="T30" fmla="*/ 10 w 906"/>
                  <a:gd name="T31" fmla="*/ 56 h 140"/>
                  <a:gd name="T32" fmla="*/ 20 w 906"/>
                  <a:gd name="T33" fmla="*/ 48 h 140"/>
                  <a:gd name="T34" fmla="*/ 36 w 906"/>
                  <a:gd name="T35" fmla="*/ 42 h 140"/>
                  <a:gd name="T36" fmla="*/ 54 w 906"/>
                  <a:gd name="T37" fmla="*/ 36 h 140"/>
                  <a:gd name="T38" fmla="*/ 78 w 906"/>
                  <a:gd name="T39" fmla="*/ 30 h 140"/>
                  <a:gd name="T40" fmla="*/ 132 w 906"/>
                  <a:gd name="T41" fmla="*/ 20 h 140"/>
                  <a:gd name="T42" fmla="*/ 198 w 906"/>
                  <a:gd name="T43" fmla="*/ 12 h 140"/>
                  <a:gd name="T44" fmla="*/ 274 w 906"/>
                  <a:gd name="T45" fmla="*/ 6 h 140"/>
                  <a:gd name="T46" fmla="*/ 360 w 906"/>
                  <a:gd name="T47" fmla="*/ 2 h 140"/>
                  <a:gd name="T48" fmla="*/ 450 w 906"/>
                  <a:gd name="T49" fmla="*/ 0 h 140"/>
                  <a:gd name="T50" fmla="*/ 450 w 906"/>
                  <a:gd name="T51" fmla="*/ 0 h 140"/>
                  <a:gd name="T52" fmla="*/ 544 w 906"/>
                  <a:gd name="T53" fmla="*/ 2 h 140"/>
                  <a:gd name="T54" fmla="*/ 628 w 906"/>
                  <a:gd name="T55" fmla="*/ 6 h 140"/>
                  <a:gd name="T56" fmla="*/ 706 w 906"/>
                  <a:gd name="T57" fmla="*/ 12 h 140"/>
                  <a:gd name="T58" fmla="*/ 774 w 906"/>
                  <a:gd name="T59" fmla="*/ 20 h 140"/>
                  <a:gd name="T60" fmla="*/ 828 w 906"/>
                  <a:gd name="T61" fmla="*/ 30 h 140"/>
                  <a:gd name="T62" fmla="*/ 852 w 906"/>
                  <a:gd name="T63" fmla="*/ 36 h 140"/>
                  <a:gd name="T64" fmla="*/ 870 w 906"/>
                  <a:gd name="T65" fmla="*/ 42 h 140"/>
                  <a:gd name="T66" fmla="*/ 886 w 906"/>
                  <a:gd name="T67" fmla="*/ 48 h 140"/>
                  <a:gd name="T68" fmla="*/ 896 w 906"/>
                  <a:gd name="T69" fmla="*/ 56 h 140"/>
                  <a:gd name="T70" fmla="*/ 904 w 906"/>
                  <a:gd name="T71" fmla="*/ 62 h 140"/>
                  <a:gd name="T72" fmla="*/ 906 w 906"/>
                  <a:gd name="T73" fmla="*/ 70 h 140"/>
                  <a:gd name="T74" fmla="*/ 906 w 906"/>
                  <a:gd name="T75" fmla="*/ 70 h 140"/>
                  <a:gd name="T76" fmla="*/ 904 w 906"/>
                  <a:gd name="T77" fmla="*/ 76 h 140"/>
                  <a:gd name="T78" fmla="*/ 896 w 906"/>
                  <a:gd name="T79" fmla="*/ 84 h 140"/>
                  <a:gd name="T80" fmla="*/ 886 w 906"/>
                  <a:gd name="T81" fmla="*/ 90 h 140"/>
                  <a:gd name="T82" fmla="*/ 870 w 906"/>
                  <a:gd name="T83" fmla="*/ 96 h 140"/>
                  <a:gd name="T84" fmla="*/ 852 w 906"/>
                  <a:gd name="T85" fmla="*/ 102 h 140"/>
                  <a:gd name="T86" fmla="*/ 828 w 906"/>
                  <a:gd name="T87" fmla="*/ 108 h 140"/>
                  <a:gd name="T88" fmla="*/ 774 w 906"/>
                  <a:gd name="T89" fmla="*/ 118 h 140"/>
                  <a:gd name="T90" fmla="*/ 706 w 906"/>
                  <a:gd name="T91" fmla="*/ 128 h 140"/>
                  <a:gd name="T92" fmla="*/ 628 w 906"/>
                  <a:gd name="T93" fmla="*/ 134 h 140"/>
                  <a:gd name="T94" fmla="*/ 544 w 906"/>
                  <a:gd name="T95" fmla="*/ 138 h 140"/>
                  <a:gd name="T96" fmla="*/ 450 w 906"/>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140"/>
                    </a:moveTo>
                    <a:lnTo>
                      <a:pt x="450" y="140"/>
                    </a:lnTo>
                    <a:lnTo>
                      <a:pt x="360" y="138"/>
                    </a:lnTo>
                    <a:lnTo>
                      <a:pt x="274" y="134"/>
                    </a:lnTo>
                    <a:lnTo>
                      <a:pt x="198" y="128"/>
                    </a:lnTo>
                    <a:lnTo>
                      <a:pt x="132" y="118"/>
                    </a:lnTo>
                    <a:lnTo>
                      <a:pt x="78"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8" y="30"/>
                    </a:lnTo>
                    <a:lnTo>
                      <a:pt x="132" y="20"/>
                    </a:lnTo>
                    <a:lnTo>
                      <a:pt x="198" y="12"/>
                    </a:lnTo>
                    <a:lnTo>
                      <a:pt x="274" y="6"/>
                    </a:lnTo>
                    <a:lnTo>
                      <a:pt x="360" y="2"/>
                    </a:lnTo>
                    <a:lnTo>
                      <a:pt x="450" y="0"/>
                    </a:lnTo>
                    <a:lnTo>
                      <a:pt x="450" y="0"/>
                    </a:lnTo>
                    <a:lnTo>
                      <a:pt x="544" y="2"/>
                    </a:lnTo>
                    <a:lnTo>
                      <a:pt x="628" y="6"/>
                    </a:lnTo>
                    <a:lnTo>
                      <a:pt x="706" y="12"/>
                    </a:lnTo>
                    <a:lnTo>
                      <a:pt x="774" y="20"/>
                    </a:lnTo>
                    <a:lnTo>
                      <a:pt x="828" y="30"/>
                    </a:lnTo>
                    <a:lnTo>
                      <a:pt x="852" y="36"/>
                    </a:lnTo>
                    <a:lnTo>
                      <a:pt x="870" y="42"/>
                    </a:lnTo>
                    <a:lnTo>
                      <a:pt x="886" y="48"/>
                    </a:lnTo>
                    <a:lnTo>
                      <a:pt x="896" y="56"/>
                    </a:lnTo>
                    <a:lnTo>
                      <a:pt x="904" y="62"/>
                    </a:lnTo>
                    <a:lnTo>
                      <a:pt x="906" y="70"/>
                    </a:lnTo>
                    <a:lnTo>
                      <a:pt x="906" y="70"/>
                    </a:lnTo>
                    <a:lnTo>
                      <a:pt x="904" y="76"/>
                    </a:lnTo>
                    <a:lnTo>
                      <a:pt x="896" y="84"/>
                    </a:lnTo>
                    <a:lnTo>
                      <a:pt x="886" y="90"/>
                    </a:lnTo>
                    <a:lnTo>
                      <a:pt x="870" y="96"/>
                    </a:lnTo>
                    <a:lnTo>
                      <a:pt x="852" y="102"/>
                    </a:lnTo>
                    <a:lnTo>
                      <a:pt x="828" y="108"/>
                    </a:lnTo>
                    <a:lnTo>
                      <a:pt x="774" y="118"/>
                    </a:lnTo>
                    <a:lnTo>
                      <a:pt x="706" y="128"/>
                    </a:lnTo>
                    <a:lnTo>
                      <a:pt x="628" y="134"/>
                    </a:lnTo>
                    <a:lnTo>
                      <a:pt x="544" y="138"/>
                    </a:lnTo>
                    <a:lnTo>
                      <a:pt x="450"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3" name="Freeform 922"/>
              <p:cNvSpPr>
                <a:spLocks/>
              </p:cNvSpPr>
              <p:nvPr/>
            </p:nvSpPr>
            <p:spPr bwMode="auto">
              <a:xfrm>
                <a:off x="3279" y="3622"/>
                <a:ext cx="910" cy="140"/>
              </a:xfrm>
              <a:custGeom>
                <a:avLst/>
                <a:gdLst>
                  <a:gd name="T0" fmla="*/ 452 w 910"/>
                  <a:gd name="T1" fmla="*/ 0 h 140"/>
                  <a:gd name="T2" fmla="*/ 452 w 910"/>
                  <a:gd name="T3" fmla="*/ 0 h 140"/>
                  <a:gd name="T4" fmla="*/ 362 w 910"/>
                  <a:gd name="T5" fmla="*/ 2 h 140"/>
                  <a:gd name="T6" fmla="*/ 276 w 910"/>
                  <a:gd name="T7" fmla="*/ 6 h 140"/>
                  <a:gd name="T8" fmla="*/ 200 w 910"/>
                  <a:gd name="T9" fmla="*/ 12 h 140"/>
                  <a:gd name="T10" fmla="*/ 132 w 910"/>
                  <a:gd name="T11" fmla="*/ 20 h 140"/>
                  <a:gd name="T12" fmla="*/ 78 w 910"/>
                  <a:gd name="T13" fmla="*/ 30 h 140"/>
                  <a:gd name="T14" fmla="*/ 54 w 910"/>
                  <a:gd name="T15" fmla="*/ 36 h 140"/>
                  <a:gd name="T16" fmla="*/ 36 w 910"/>
                  <a:gd name="T17" fmla="*/ 42 h 140"/>
                  <a:gd name="T18" fmla="*/ 20 w 910"/>
                  <a:gd name="T19" fmla="*/ 48 h 140"/>
                  <a:gd name="T20" fmla="*/ 10 w 910"/>
                  <a:gd name="T21" fmla="*/ 56 h 140"/>
                  <a:gd name="T22" fmla="*/ 2 w 910"/>
                  <a:gd name="T23" fmla="*/ 62 h 140"/>
                  <a:gd name="T24" fmla="*/ 0 w 910"/>
                  <a:gd name="T25" fmla="*/ 70 h 140"/>
                  <a:gd name="T26" fmla="*/ 0 w 910"/>
                  <a:gd name="T27" fmla="*/ 70 h 140"/>
                  <a:gd name="T28" fmla="*/ 2 w 910"/>
                  <a:gd name="T29" fmla="*/ 76 h 140"/>
                  <a:gd name="T30" fmla="*/ 10 w 910"/>
                  <a:gd name="T31" fmla="*/ 84 h 140"/>
                  <a:gd name="T32" fmla="*/ 20 w 910"/>
                  <a:gd name="T33" fmla="*/ 90 h 140"/>
                  <a:gd name="T34" fmla="*/ 36 w 910"/>
                  <a:gd name="T35" fmla="*/ 96 h 140"/>
                  <a:gd name="T36" fmla="*/ 54 w 910"/>
                  <a:gd name="T37" fmla="*/ 102 h 140"/>
                  <a:gd name="T38" fmla="*/ 78 w 910"/>
                  <a:gd name="T39" fmla="*/ 108 h 140"/>
                  <a:gd name="T40" fmla="*/ 132 w 910"/>
                  <a:gd name="T41" fmla="*/ 120 h 140"/>
                  <a:gd name="T42" fmla="*/ 200 w 910"/>
                  <a:gd name="T43" fmla="*/ 128 h 140"/>
                  <a:gd name="T44" fmla="*/ 276 w 910"/>
                  <a:gd name="T45" fmla="*/ 134 h 140"/>
                  <a:gd name="T46" fmla="*/ 362 w 910"/>
                  <a:gd name="T47" fmla="*/ 140 h 140"/>
                  <a:gd name="T48" fmla="*/ 452 w 910"/>
                  <a:gd name="T49" fmla="*/ 140 h 140"/>
                  <a:gd name="T50" fmla="*/ 452 w 910"/>
                  <a:gd name="T51" fmla="*/ 140 h 140"/>
                  <a:gd name="T52" fmla="*/ 546 w 910"/>
                  <a:gd name="T53" fmla="*/ 140 h 140"/>
                  <a:gd name="T54" fmla="*/ 632 w 910"/>
                  <a:gd name="T55" fmla="*/ 134 h 140"/>
                  <a:gd name="T56" fmla="*/ 710 w 910"/>
                  <a:gd name="T57" fmla="*/ 128 h 140"/>
                  <a:gd name="T58" fmla="*/ 776 w 910"/>
                  <a:gd name="T59" fmla="*/ 120 h 140"/>
                  <a:gd name="T60" fmla="*/ 832 w 910"/>
                  <a:gd name="T61" fmla="*/ 108 h 140"/>
                  <a:gd name="T62" fmla="*/ 854 w 910"/>
                  <a:gd name="T63" fmla="*/ 102 h 140"/>
                  <a:gd name="T64" fmla="*/ 874 w 910"/>
                  <a:gd name="T65" fmla="*/ 96 h 140"/>
                  <a:gd name="T66" fmla="*/ 890 w 910"/>
                  <a:gd name="T67" fmla="*/ 90 h 140"/>
                  <a:gd name="T68" fmla="*/ 900 w 910"/>
                  <a:gd name="T69" fmla="*/ 84 h 140"/>
                  <a:gd name="T70" fmla="*/ 908 w 910"/>
                  <a:gd name="T71" fmla="*/ 76 h 140"/>
                  <a:gd name="T72" fmla="*/ 910 w 910"/>
                  <a:gd name="T73" fmla="*/ 70 h 140"/>
                  <a:gd name="T74" fmla="*/ 910 w 910"/>
                  <a:gd name="T75" fmla="*/ 70 h 140"/>
                  <a:gd name="T76" fmla="*/ 908 w 910"/>
                  <a:gd name="T77" fmla="*/ 62 h 140"/>
                  <a:gd name="T78" fmla="*/ 900 w 910"/>
                  <a:gd name="T79" fmla="*/ 56 h 140"/>
                  <a:gd name="T80" fmla="*/ 890 w 910"/>
                  <a:gd name="T81" fmla="*/ 48 h 140"/>
                  <a:gd name="T82" fmla="*/ 874 w 910"/>
                  <a:gd name="T83" fmla="*/ 42 h 140"/>
                  <a:gd name="T84" fmla="*/ 854 w 910"/>
                  <a:gd name="T85" fmla="*/ 36 h 140"/>
                  <a:gd name="T86" fmla="*/ 832 w 910"/>
                  <a:gd name="T87" fmla="*/ 30 h 140"/>
                  <a:gd name="T88" fmla="*/ 776 w 910"/>
                  <a:gd name="T89" fmla="*/ 20 h 140"/>
                  <a:gd name="T90" fmla="*/ 710 w 910"/>
                  <a:gd name="T91" fmla="*/ 12 h 140"/>
                  <a:gd name="T92" fmla="*/ 632 w 910"/>
                  <a:gd name="T93" fmla="*/ 6 h 140"/>
                  <a:gd name="T94" fmla="*/ 546 w 910"/>
                  <a:gd name="T95" fmla="*/ 2 h 140"/>
                  <a:gd name="T96" fmla="*/ 452 w 910"/>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0" h="140">
                    <a:moveTo>
                      <a:pt x="452" y="0"/>
                    </a:moveTo>
                    <a:lnTo>
                      <a:pt x="452" y="0"/>
                    </a:lnTo>
                    <a:lnTo>
                      <a:pt x="362" y="2"/>
                    </a:lnTo>
                    <a:lnTo>
                      <a:pt x="276" y="6"/>
                    </a:lnTo>
                    <a:lnTo>
                      <a:pt x="200"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20"/>
                    </a:lnTo>
                    <a:lnTo>
                      <a:pt x="200" y="128"/>
                    </a:lnTo>
                    <a:lnTo>
                      <a:pt x="276" y="134"/>
                    </a:lnTo>
                    <a:lnTo>
                      <a:pt x="362" y="140"/>
                    </a:lnTo>
                    <a:lnTo>
                      <a:pt x="452" y="140"/>
                    </a:lnTo>
                    <a:lnTo>
                      <a:pt x="452" y="140"/>
                    </a:lnTo>
                    <a:lnTo>
                      <a:pt x="546" y="140"/>
                    </a:lnTo>
                    <a:lnTo>
                      <a:pt x="632" y="134"/>
                    </a:lnTo>
                    <a:lnTo>
                      <a:pt x="710" y="128"/>
                    </a:lnTo>
                    <a:lnTo>
                      <a:pt x="776" y="120"/>
                    </a:lnTo>
                    <a:lnTo>
                      <a:pt x="832" y="108"/>
                    </a:lnTo>
                    <a:lnTo>
                      <a:pt x="854" y="102"/>
                    </a:lnTo>
                    <a:lnTo>
                      <a:pt x="874" y="96"/>
                    </a:lnTo>
                    <a:lnTo>
                      <a:pt x="890" y="90"/>
                    </a:lnTo>
                    <a:lnTo>
                      <a:pt x="900" y="84"/>
                    </a:lnTo>
                    <a:lnTo>
                      <a:pt x="908" y="76"/>
                    </a:lnTo>
                    <a:lnTo>
                      <a:pt x="910" y="70"/>
                    </a:lnTo>
                    <a:lnTo>
                      <a:pt x="910" y="70"/>
                    </a:lnTo>
                    <a:lnTo>
                      <a:pt x="908" y="62"/>
                    </a:lnTo>
                    <a:lnTo>
                      <a:pt x="900" y="56"/>
                    </a:lnTo>
                    <a:lnTo>
                      <a:pt x="890" y="48"/>
                    </a:lnTo>
                    <a:lnTo>
                      <a:pt x="874" y="42"/>
                    </a:lnTo>
                    <a:lnTo>
                      <a:pt x="854" y="36"/>
                    </a:lnTo>
                    <a:lnTo>
                      <a:pt x="832" y="30"/>
                    </a:lnTo>
                    <a:lnTo>
                      <a:pt x="776" y="20"/>
                    </a:lnTo>
                    <a:lnTo>
                      <a:pt x="710" y="12"/>
                    </a:lnTo>
                    <a:lnTo>
                      <a:pt x="632" y="6"/>
                    </a:lnTo>
                    <a:lnTo>
                      <a:pt x="546" y="2"/>
                    </a:lnTo>
                    <a:lnTo>
                      <a:pt x="4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4" name="Freeform 923"/>
              <p:cNvSpPr>
                <a:spLocks noEditPoints="1"/>
              </p:cNvSpPr>
              <p:nvPr/>
            </p:nvSpPr>
            <p:spPr bwMode="auto">
              <a:xfrm>
                <a:off x="3281" y="3622"/>
                <a:ext cx="906" cy="140"/>
              </a:xfrm>
              <a:custGeom>
                <a:avLst/>
                <a:gdLst>
                  <a:gd name="T0" fmla="*/ 450 w 906"/>
                  <a:gd name="T1" fmla="*/ 140 h 140"/>
                  <a:gd name="T2" fmla="*/ 276 w 906"/>
                  <a:gd name="T3" fmla="*/ 134 h 140"/>
                  <a:gd name="T4" fmla="*/ 134 w 906"/>
                  <a:gd name="T5" fmla="*/ 118 h 140"/>
                  <a:gd name="T6" fmla="*/ 56 w 906"/>
                  <a:gd name="T7" fmla="*/ 102 h 140"/>
                  <a:gd name="T8" fmla="*/ 22 w 906"/>
                  <a:gd name="T9" fmla="*/ 90 h 140"/>
                  <a:gd name="T10" fmla="*/ 4 w 906"/>
                  <a:gd name="T11" fmla="*/ 76 h 140"/>
                  <a:gd name="T12" fmla="*/ 2 w 906"/>
                  <a:gd name="T13" fmla="*/ 70 h 140"/>
                  <a:gd name="T14" fmla="*/ 12 w 906"/>
                  <a:gd name="T15" fmla="*/ 56 h 140"/>
                  <a:gd name="T16" fmla="*/ 38 w 906"/>
                  <a:gd name="T17" fmla="*/ 42 h 140"/>
                  <a:gd name="T18" fmla="*/ 78 w 906"/>
                  <a:gd name="T19" fmla="*/ 30 h 140"/>
                  <a:gd name="T20" fmla="*/ 200 w 906"/>
                  <a:gd name="T21" fmla="*/ 12 h 140"/>
                  <a:gd name="T22" fmla="*/ 360 w 906"/>
                  <a:gd name="T23" fmla="*/ 2 h 140"/>
                  <a:gd name="T24" fmla="*/ 450 w 906"/>
                  <a:gd name="T25" fmla="*/ 0 h 140"/>
                  <a:gd name="T26" fmla="*/ 628 w 906"/>
                  <a:gd name="T27" fmla="*/ 6 h 140"/>
                  <a:gd name="T28" fmla="*/ 772 w 906"/>
                  <a:gd name="T29" fmla="*/ 20 h 140"/>
                  <a:gd name="T30" fmla="*/ 850 w 906"/>
                  <a:gd name="T31" fmla="*/ 36 h 140"/>
                  <a:gd name="T32" fmla="*/ 884 w 906"/>
                  <a:gd name="T33" fmla="*/ 48 h 140"/>
                  <a:gd name="T34" fmla="*/ 900 w 906"/>
                  <a:gd name="T35" fmla="*/ 62 h 140"/>
                  <a:gd name="T36" fmla="*/ 904 w 906"/>
                  <a:gd name="T37" fmla="*/ 70 h 140"/>
                  <a:gd name="T38" fmla="*/ 894 w 906"/>
                  <a:gd name="T39" fmla="*/ 84 h 140"/>
                  <a:gd name="T40" fmla="*/ 868 w 906"/>
                  <a:gd name="T41" fmla="*/ 96 h 140"/>
                  <a:gd name="T42" fmla="*/ 826 w 906"/>
                  <a:gd name="T43" fmla="*/ 108 h 140"/>
                  <a:gd name="T44" fmla="*/ 704 w 906"/>
                  <a:gd name="T45" fmla="*/ 128 h 140"/>
                  <a:gd name="T46" fmla="*/ 542 w 906"/>
                  <a:gd name="T47" fmla="*/ 138 h 140"/>
                  <a:gd name="T48" fmla="*/ 450 w 906"/>
                  <a:gd name="T49" fmla="*/ 0 h 140"/>
                  <a:gd name="T50" fmla="*/ 360 w 906"/>
                  <a:gd name="T51" fmla="*/ 2 h 140"/>
                  <a:gd name="T52" fmla="*/ 198 w 906"/>
                  <a:gd name="T53" fmla="*/ 12 h 140"/>
                  <a:gd name="T54" fmla="*/ 78 w 906"/>
                  <a:gd name="T55" fmla="*/ 30 h 140"/>
                  <a:gd name="T56" fmla="*/ 36 w 906"/>
                  <a:gd name="T57" fmla="*/ 42 h 140"/>
                  <a:gd name="T58" fmla="*/ 10 w 906"/>
                  <a:gd name="T59" fmla="*/ 56 h 140"/>
                  <a:gd name="T60" fmla="*/ 0 w 906"/>
                  <a:gd name="T61" fmla="*/ 70 h 140"/>
                  <a:gd name="T62" fmla="*/ 2 w 906"/>
                  <a:gd name="T63" fmla="*/ 76 h 140"/>
                  <a:gd name="T64" fmla="*/ 20 w 906"/>
                  <a:gd name="T65" fmla="*/ 90 h 140"/>
                  <a:gd name="T66" fmla="*/ 54 w 906"/>
                  <a:gd name="T67" fmla="*/ 102 h 140"/>
                  <a:gd name="T68" fmla="*/ 132 w 906"/>
                  <a:gd name="T69" fmla="*/ 118 h 140"/>
                  <a:gd name="T70" fmla="*/ 274 w 906"/>
                  <a:gd name="T71" fmla="*/ 134 h 140"/>
                  <a:gd name="T72" fmla="*/ 450 w 906"/>
                  <a:gd name="T73" fmla="*/ 140 h 140"/>
                  <a:gd name="T74" fmla="*/ 544 w 906"/>
                  <a:gd name="T75" fmla="*/ 138 h 140"/>
                  <a:gd name="T76" fmla="*/ 706 w 906"/>
                  <a:gd name="T77" fmla="*/ 128 h 140"/>
                  <a:gd name="T78" fmla="*/ 828 w 906"/>
                  <a:gd name="T79" fmla="*/ 108 h 140"/>
                  <a:gd name="T80" fmla="*/ 870 w 906"/>
                  <a:gd name="T81" fmla="*/ 96 h 140"/>
                  <a:gd name="T82" fmla="*/ 896 w 906"/>
                  <a:gd name="T83" fmla="*/ 84 h 140"/>
                  <a:gd name="T84" fmla="*/ 906 w 906"/>
                  <a:gd name="T85" fmla="*/ 70 h 140"/>
                  <a:gd name="T86" fmla="*/ 904 w 906"/>
                  <a:gd name="T87" fmla="*/ 62 h 140"/>
                  <a:gd name="T88" fmla="*/ 886 w 906"/>
                  <a:gd name="T89" fmla="*/ 48 h 140"/>
                  <a:gd name="T90" fmla="*/ 852 w 906"/>
                  <a:gd name="T91" fmla="*/ 36 h 140"/>
                  <a:gd name="T92" fmla="*/ 774 w 906"/>
                  <a:gd name="T93" fmla="*/ 20 h 140"/>
                  <a:gd name="T94" fmla="*/ 628 w 906"/>
                  <a:gd name="T95" fmla="*/ 6 h 140"/>
                  <a:gd name="T96" fmla="*/ 450 w 90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140"/>
                    </a:moveTo>
                    <a:lnTo>
                      <a:pt x="450" y="140"/>
                    </a:lnTo>
                    <a:lnTo>
                      <a:pt x="360" y="138"/>
                    </a:lnTo>
                    <a:lnTo>
                      <a:pt x="276" y="134"/>
                    </a:lnTo>
                    <a:lnTo>
                      <a:pt x="200" y="128"/>
                    </a:lnTo>
                    <a:lnTo>
                      <a:pt x="134" y="118"/>
                    </a:lnTo>
                    <a:lnTo>
                      <a:pt x="78" y="108"/>
                    </a:lnTo>
                    <a:lnTo>
                      <a:pt x="56" y="102"/>
                    </a:lnTo>
                    <a:lnTo>
                      <a:pt x="38" y="96"/>
                    </a:lnTo>
                    <a:lnTo>
                      <a:pt x="22" y="90"/>
                    </a:lnTo>
                    <a:lnTo>
                      <a:pt x="12" y="84"/>
                    </a:lnTo>
                    <a:lnTo>
                      <a:pt x="4" y="76"/>
                    </a:lnTo>
                    <a:lnTo>
                      <a:pt x="2" y="70"/>
                    </a:lnTo>
                    <a:lnTo>
                      <a:pt x="2" y="70"/>
                    </a:lnTo>
                    <a:lnTo>
                      <a:pt x="4" y="62"/>
                    </a:lnTo>
                    <a:lnTo>
                      <a:pt x="12" y="56"/>
                    </a:lnTo>
                    <a:lnTo>
                      <a:pt x="22" y="48"/>
                    </a:lnTo>
                    <a:lnTo>
                      <a:pt x="38" y="42"/>
                    </a:lnTo>
                    <a:lnTo>
                      <a:pt x="56" y="36"/>
                    </a:lnTo>
                    <a:lnTo>
                      <a:pt x="78" y="30"/>
                    </a:lnTo>
                    <a:lnTo>
                      <a:pt x="134" y="20"/>
                    </a:lnTo>
                    <a:lnTo>
                      <a:pt x="200" y="12"/>
                    </a:lnTo>
                    <a:lnTo>
                      <a:pt x="276" y="6"/>
                    </a:lnTo>
                    <a:lnTo>
                      <a:pt x="360" y="2"/>
                    </a:lnTo>
                    <a:lnTo>
                      <a:pt x="450" y="0"/>
                    </a:lnTo>
                    <a:lnTo>
                      <a:pt x="450" y="0"/>
                    </a:lnTo>
                    <a:lnTo>
                      <a:pt x="542" y="2"/>
                    </a:lnTo>
                    <a:lnTo>
                      <a:pt x="628" y="6"/>
                    </a:lnTo>
                    <a:lnTo>
                      <a:pt x="704" y="12"/>
                    </a:lnTo>
                    <a:lnTo>
                      <a:pt x="772" y="20"/>
                    </a:lnTo>
                    <a:lnTo>
                      <a:pt x="826" y="30"/>
                    </a:lnTo>
                    <a:lnTo>
                      <a:pt x="850" y="36"/>
                    </a:lnTo>
                    <a:lnTo>
                      <a:pt x="868" y="42"/>
                    </a:lnTo>
                    <a:lnTo>
                      <a:pt x="884" y="48"/>
                    </a:lnTo>
                    <a:lnTo>
                      <a:pt x="894" y="56"/>
                    </a:lnTo>
                    <a:lnTo>
                      <a:pt x="900" y="62"/>
                    </a:lnTo>
                    <a:lnTo>
                      <a:pt x="904" y="70"/>
                    </a:lnTo>
                    <a:lnTo>
                      <a:pt x="904" y="70"/>
                    </a:lnTo>
                    <a:lnTo>
                      <a:pt x="900" y="76"/>
                    </a:lnTo>
                    <a:lnTo>
                      <a:pt x="894" y="84"/>
                    </a:lnTo>
                    <a:lnTo>
                      <a:pt x="884" y="90"/>
                    </a:lnTo>
                    <a:lnTo>
                      <a:pt x="868" y="96"/>
                    </a:lnTo>
                    <a:lnTo>
                      <a:pt x="850" y="102"/>
                    </a:lnTo>
                    <a:lnTo>
                      <a:pt x="826" y="108"/>
                    </a:lnTo>
                    <a:lnTo>
                      <a:pt x="772" y="118"/>
                    </a:lnTo>
                    <a:lnTo>
                      <a:pt x="704" y="128"/>
                    </a:lnTo>
                    <a:lnTo>
                      <a:pt x="628" y="134"/>
                    </a:lnTo>
                    <a:lnTo>
                      <a:pt x="542" y="138"/>
                    </a:lnTo>
                    <a:lnTo>
                      <a:pt x="450" y="140"/>
                    </a:lnTo>
                    <a:close/>
                    <a:moveTo>
                      <a:pt x="450" y="0"/>
                    </a:moveTo>
                    <a:lnTo>
                      <a:pt x="450" y="0"/>
                    </a:lnTo>
                    <a:lnTo>
                      <a:pt x="360" y="2"/>
                    </a:lnTo>
                    <a:lnTo>
                      <a:pt x="274" y="6"/>
                    </a:lnTo>
                    <a:lnTo>
                      <a:pt x="198"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18"/>
                    </a:lnTo>
                    <a:lnTo>
                      <a:pt x="198" y="128"/>
                    </a:lnTo>
                    <a:lnTo>
                      <a:pt x="274" y="134"/>
                    </a:lnTo>
                    <a:lnTo>
                      <a:pt x="360" y="138"/>
                    </a:lnTo>
                    <a:lnTo>
                      <a:pt x="450" y="140"/>
                    </a:lnTo>
                    <a:lnTo>
                      <a:pt x="450" y="140"/>
                    </a:lnTo>
                    <a:lnTo>
                      <a:pt x="544" y="138"/>
                    </a:lnTo>
                    <a:lnTo>
                      <a:pt x="628" y="134"/>
                    </a:lnTo>
                    <a:lnTo>
                      <a:pt x="706" y="128"/>
                    </a:lnTo>
                    <a:lnTo>
                      <a:pt x="774" y="118"/>
                    </a:lnTo>
                    <a:lnTo>
                      <a:pt x="828" y="108"/>
                    </a:lnTo>
                    <a:lnTo>
                      <a:pt x="852" y="102"/>
                    </a:lnTo>
                    <a:lnTo>
                      <a:pt x="870" y="96"/>
                    </a:lnTo>
                    <a:lnTo>
                      <a:pt x="886" y="90"/>
                    </a:lnTo>
                    <a:lnTo>
                      <a:pt x="896" y="84"/>
                    </a:lnTo>
                    <a:lnTo>
                      <a:pt x="904" y="76"/>
                    </a:lnTo>
                    <a:lnTo>
                      <a:pt x="906" y="70"/>
                    </a:lnTo>
                    <a:lnTo>
                      <a:pt x="906" y="70"/>
                    </a:lnTo>
                    <a:lnTo>
                      <a:pt x="904" y="62"/>
                    </a:lnTo>
                    <a:lnTo>
                      <a:pt x="896" y="56"/>
                    </a:lnTo>
                    <a:lnTo>
                      <a:pt x="886" y="48"/>
                    </a:lnTo>
                    <a:lnTo>
                      <a:pt x="870" y="42"/>
                    </a:lnTo>
                    <a:lnTo>
                      <a:pt x="852" y="36"/>
                    </a:lnTo>
                    <a:lnTo>
                      <a:pt x="828" y="30"/>
                    </a:lnTo>
                    <a:lnTo>
                      <a:pt x="774" y="20"/>
                    </a:lnTo>
                    <a:lnTo>
                      <a:pt x="706" y="12"/>
                    </a:lnTo>
                    <a:lnTo>
                      <a:pt x="628" y="6"/>
                    </a:lnTo>
                    <a:lnTo>
                      <a:pt x="544" y="2"/>
                    </a:lnTo>
                    <a:lnTo>
                      <a:pt x="450" y="0"/>
                    </a:lnTo>
                    <a:close/>
                  </a:path>
                </a:pathLst>
              </a:custGeom>
              <a:solidFill>
                <a:srgbClr val="F2F1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5" name="Freeform 924"/>
              <p:cNvSpPr>
                <a:spLocks/>
              </p:cNvSpPr>
              <p:nvPr/>
            </p:nvSpPr>
            <p:spPr bwMode="auto">
              <a:xfrm>
                <a:off x="3283" y="3622"/>
                <a:ext cx="902" cy="140"/>
              </a:xfrm>
              <a:custGeom>
                <a:avLst/>
                <a:gdLst>
                  <a:gd name="T0" fmla="*/ 448 w 902"/>
                  <a:gd name="T1" fmla="*/ 140 h 140"/>
                  <a:gd name="T2" fmla="*/ 448 w 902"/>
                  <a:gd name="T3" fmla="*/ 140 h 140"/>
                  <a:gd name="T4" fmla="*/ 358 w 902"/>
                  <a:gd name="T5" fmla="*/ 138 h 140"/>
                  <a:gd name="T6" fmla="*/ 274 w 902"/>
                  <a:gd name="T7" fmla="*/ 134 h 140"/>
                  <a:gd name="T8" fmla="*/ 198 w 902"/>
                  <a:gd name="T9" fmla="*/ 128 h 140"/>
                  <a:gd name="T10" fmla="*/ 132 w 902"/>
                  <a:gd name="T11" fmla="*/ 118 h 140"/>
                  <a:gd name="T12" fmla="*/ 76 w 902"/>
                  <a:gd name="T13" fmla="*/ 108 h 140"/>
                  <a:gd name="T14" fmla="*/ 54 w 902"/>
                  <a:gd name="T15" fmla="*/ 102 h 140"/>
                  <a:gd name="T16" fmla="*/ 36 w 902"/>
                  <a:gd name="T17" fmla="*/ 96 h 140"/>
                  <a:gd name="T18" fmla="*/ 20 w 902"/>
                  <a:gd name="T19" fmla="*/ 90 h 140"/>
                  <a:gd name="T20" fmla="*/ 10 w 902"/>
                  <a:gd name="T21" fmla="*/ 84 h 140"/>
                  <a:gd name="T22" fmla="*/ 2 w 902"/>
                  <a:gd name="T23" fmla="*/ 76 h 140"/>
                  <a:gd name="T24" fmla="*/ 0 w 902"/>
                  <a:gd name="T25" fmla="*/ 70 h 140"/>
                  <a:gd name="T26" fmla="*/ 0 w 902"/>
                  <a:gd name="T27" fmla="*/ 70 h 140"/>
                  <a:gd name="T28" fmla="*/ 2 w 902"/>
                  <a:gd name="T29" fmla="*/ 62 h 140"/>
                  <a:gd name="T30" fmla="*/ 10 w 902"/>
                  <a:gd name="T31" fmla="*/ 56 h 140"/>
                  <a:gd name="T32" fmla="*/ 20 w 902"/>
                  <a:gd name="T33" fmla="*/ 48 h 140"/>
                  <a:gd name="T34" fmla="*/ 36 w 902"/>
                  <a:gd name="T35" fmla="*/ 42 h 140"/>
                  <a:gd name="T36" fmla="*/ 54 w 902"/>
                  <a:gd name="T37" fmla="*/ 36 h 140"/>
                  <a:gd name="T38" fmla="*/ 76 w 902"/>
                  <a:gd name="T39" fmla="*/ 30 h 140"/>
                  <a:gd name="T40" fmla="*/ 132 w 902"/>
                  <a:gd name="T41" fmla="*/ 20 h 140"/>
                  <a:gd name="T42" fmla="*/ 198 w 902"/>
                  <a:gd name="T43" fmla="*/ 12 h 140"/>
                  <a:gd name="T44" fmla="*/ 274 w 902"/>
                  <a:gd name="T45" fmla="*/ 6 h 140"/>
                  <a:gd name="T46" fmla="*/ 358 w 902"/>
                  <a:gd name="T47" fmla="*/ 2 h 140"/>
                  <a:gd name="T48" fmla="*/ 448 w 902"/>
                  <a:gd name="T49" fmla="*/ 0 h 140"/>
                  <a:gd name="T50" fmla="*/ 448 w 902"/>
                  <a:gd name="T51" fmla="*/ 0 h 140"/>
                  <a:gd name="T52" fmla="*/ 540 w 902"/>
                  <a:gd name="T53" fmla="*/ 2 h 140"/>
                  <a:gd name="T54" fmla="*/ 626 w 902"/>
                  <a:gd name="T55" fmla="*/ 6 h 140"/>
                  <a:gd name="T56" fmla="*/ 702 w 902"/>
                  <a:gd name="T57" fmla="*/ 12 h 140"/>
                  <a:gd name="T58" fmla="*/ 770 w 902"/>
                  <a:gd name="T59" fmla="*/ 20 h 140"/>
                  <a:gd name="T60" fmla="*/ 824 w 902"/>
                  <a:gd name="T61" fmla="*/ 30 h 140"/>
                  <a:gd name="T62" fmla="*/ 848 w 902"/>
                  <a:gd name="T63" fmla="*/ 36 h 140"/>
                  <a:gd name="T64" fmla="*/ 866 w 902"/>
                  <a:gd name="T65" fmla="*/ 42 h 140"/>
                  <a:gd name="T66" fmla="*/ 882 w 902"/>
                  <a:gd name="T67" fmla="*/ 48 h 140"/>
                  <a:gd name="T68" fmla="*/ 892 w 902"/>
                  <a:gd name="T69" fmla="*/ 56 h 140"/>
                  <a:gd name="T70" fmla="*/ 898 w 902"/>
                  <a:gd name="T71" fmla="*/ 62 h 140"/>
                  <a:gd name="T72" fmla="*/ 902 w 902"/>
                  <a:gd name="T73" fmla="*/ 70 h 140"/>
                  <a:gd name="T74" fmla="*/ 902 w 902"/>
                  <a:gd name="T75" fmla="*/ 70 h 140"/>
                  <a:gd name="T76" fmla="*/ 898 w 902"/>
                  <a:gd name="T77" fmla="*/ 76 h 140"/>
                  <a:gd name="T78" fmla="*/ 892 w 902"/>
                  <a:gd name="T79" fmla="*/ 84 h 140"/>
                  <a:gd name="T80" fmla="*/ 882 w 902"/>
                  <a:gd name="T81" fmla="*/ 90 h 140"/>
                  <a:gd name="T82" fmla="*/ 866 w 902"/>
                  <a:gd name="T83" fmla="*/ 96 h 140"/>
                  <a:gd name="T84" fmla="*/ 848 w 902"/>
                  <a:gd name="T85" fmla="*/ 102 h 140"/>
                  <a:gd name="T86" fmla="*/ 824 w 902"/>
                  <a:gd name="T87" fmla="*/ 108 h 140"/>
                  <a:gd name="T88" fmla="*/ 770 w 902"/>
                  <a:gd name="T89" fmla="*/ 118 h 140"/>
                  <a:gd name="T90" fmla="*/ 702 w 902"/>
                  <a:gd name="T91" fmla="*/ 128 h 140"/>
                  <a:gd name="T92" fmla="*/ 626 w 902"/>
                  <a:gd name="T93" fmla="*/ 134 h 140"/>
                  <a:gd name="T94" fmla="*/ 540 w 902"/>
                  <a:gd name="T95" fmla="*/ 138 h 140"/>
                  <a:gd name="T96" fmla="*/ 448 w 902"/>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140"/>
                    </a:moveTo>
                    <a:lnTo>
                      <a:pt x="448" y="140"/>
                    </a:lnTo>
                    <a:lnTo>
                      <a:pt x="358" y="138"/>
                    </a:lnTo>
                    <a:lnTo>
                      <a:pt x="274" y="134"/>
                    </a:lnTo>
                    <a:lnTo>
                      <a:pt x="198" y="128"/>
                    </a:lnTo>
                    <a:lnTo>
                      <a:pt x="132" y="118"/>
                    </a:lnTo>
                    <a:lnTo>
                      <a:pt x="76" y="108"/>
                    </a:lnTo>
                    <a:lnTo>
                      <a:pt x="54" y="102"/>
                    </a:lnTo>
                    <a:lnTo>
                      <a:pt x="36" y="96"/>
                    </a:lnTo>
                    <a:lnTo>
                      <a:pt x="20" y="90"/>
                    </a:lnTo>
                    <a:lnTo>
                      <a:pt x="10" y="84"/>
                    </a:lnTo>
                    <a:lnTo>
                      <a:pt x="2" y="76"/>
                    </a:lnTo>
                    <a:lnTo>
                      <a:pt x="0" y="70"/>
                    </a:lnTo>
                    <a:lnTo>
                      <a:pt x="0" y="70"/>
                    </a:lnTo>
                    <a:lnTo>
                      <a:pt x="2" y="62"/>
                    </a:lnTo>
                    <a:lnTo>
                      <a:pt x="10" y="56"/>
                    </a:lnTo>
                    <a:lnTo>
                      <a:pt x="20" y="48"/>
                    </a:lnTo>
                    <a:lnTo>
                      <a:pt x="36" y="42"/>
                    </a:lnTo>
                    <a:lnTo>
                      <a:pt x="54" y="36"/>
                    </a:lnTo>
                    <a:lnTo>
                      <a:pt x="76" y="30"/>
                    </a:lnTo>
                    <a:lnTo>
                      <a:pt x="132" y="20"/>
                    </a:lnTo>
                    <a:lnTo>
                      <a:pt x="198" y="12"/>
                    </a:lnTo>
                    <a:lnTo>
                      <a:pt x="274" y="6"/>
                    </a:lnTo>
                    <a:lnTo>
                      <a:pt x="358" y="2"/>
                    </a:lnTo>
                    <a:lnTo>
                      <a:pt x="448" y="0"/>
                    </a:lnTo>
                    <a:lnTo>
                      <a:pt x="448" y="0"/>
                    </a:lnTo>
                    <a:lnTo>
                      <a:pt x="540" y="2"/>
                    </a:lnTo>
                    <a:lnTo>
                      <a:pt x="626" y="6"/>
                    </a:lnTo>
                    <a:lnTo>
                      <a:pt x="702" y="12"/>
                    </a:lnTo>
                    <a:lnTo>
                      <a:pt x="770" y="20"/>
                    </a:lnTo>
                    <a:lnTo>
                      <a:pt x="824" y="30"/>
                    </a:lnTo>
                    <a:lnTo>
                      <a:pt x="848" y="36"/>
                    </a:lnTo>
                    <a:lnTo>
                      <a:pt x="866" y="42"/>
                    </a:lnTo>
                    <a:lnTo>
                      <a:pt x="882" y="48"/>
                    </a:lnTo>
                    <a:lnTo>
                      <a:pt x="892" y="56"/>
                    </a:lnTo>
                    <a:lnTo>
                      <a:pt x="898" y="62"/>
                    </a:lnTo>
                    <a:lnTo>
                      <a:pt x="902" y="70"/>
                    </a:lnTo>
                    <a:lnTo>
                      <a:pt x="902" y="70"/>
                    </a:lnTo>
                    <a:lnTo>
                      <a:pt x="898" y="76"/>
                    </a:lnTo>
                    <a:lnTo>
                      <a:pt x="892" y="84"/>
                    </a:lnTo>
                    <a:lnTo>
                      <a:pt x="882" y="90"/>
                    </a:lnTo>
                    <a:lnTo>
                      <a:pt x="866" y="96"/>
                    </a:lnTo>
                    <a:lnTo>
                      <a:pt x="848" y="102"/>
                    </a:lnTo>
                    <a:lnTo>
                      <a:pt x="824" y="108"/>
                    </a:lnTo>
                    <a:lnTo>
                      <a:pt x="770" y="118"/>
                    </a:lnTo>
                    <a:lnTo>
                      <a:pt x="702" y="128"/>
                    </a:lnTo>
                    <a:lnTo>
                      <a:pt x="626" y="134"/>
                    </a:lnTo>
                    <a:lnTo>
                      <a:pt x="540" y="138"/>
                    </a:lnTo>
                    <a:lnTo>
                      <a:pt x="448"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6" name="Freeform 925"/>
              <p:cNvSpPr>
                <a:spLocks/>
              </p:cNvSpPr>
              <p:nvPr/>
            </p:nvSpPr>
            <p:spPr bwMode="auto">
              <a:xfrm>
                <a:off x="3281" y="3622"/>
                <a:ext cx="906" cy="140"/>
              </a:xfrm>
              <a:custGeom>
                <a:avLst/>
                <a:gdLst>
                  <a:gd name="T0" fmla="*/ 450 w 906"/>
                  <a:gd name="T1" fmla="*/ 0 h 140"/>
                  <a:gd name="T2" fmla="*/ 450 w 906"/>
                  <a:gd name="T3" fmla="*/ 0 h 140"/>
                  <a:gd name="T4" fmla="*/ 360 w 906"/>
                  <a:gd name="T5" fmla="*/ 2 h 140"/>
                  <a:gd name="T6" fmla="*/ 274 w 906"/>
                  <a:gd name="T7" fmla="*/ 6 h 140"/>
                  <a:gd name="T8" fmla="*/ 198 w 906"/>
                  <a:gd name="T9" fmla="*/ 12 h 140"/>
                  <a:gd name="T10" fmla="*/ 132 w 906"/>
                  <a:gd name="T11" fmla="*/ 20 h 140"/>
                  <a:gd name="T12" fmla="*/ 78 w 906"/>
                  <a:gd name="T13" fmla="*/ 30 h 140"/>
                  <a:gd name="T14" fmla="*/ 54 w 906"/>
                  <a:gd name="T15" fmla="*/ 36 h 140"/>
                  <a:gd name="T16" fmla="*/ 36 w 906"/>
                  <a:gd name="T17" fmla="*/ 42 h 140"/>
                  <a:gd name="T18" fmla="*/ 20 w 906"/>
                  <a:gd name="T19" fmla="*/ 48 h 140"/>
                  <a:gd name="T20" fmla="*/ 10 w 906"/>
                  <a:gd name="T21" fmla="*/ 56 h 140"/>
                  <a:gd name="T22" fmla="*/ 2 w 906"/>
                  <a:gd name="T23" fmla="*/ 62 h 140"/>
                  <a:gd name="T24" fmla="*/ 0 w 906"/>
                  <a:gd name="T25" fmla="*/ 70 h 140"/>
                  <a:gd name="T26" fmla="*/ 0 w 906"/>
                  <a:gd name="T27" fmla="*/ 70 h 140"/>
                  <a:gd name="T28" fmla="*/ 2 w 906"/>
                  <a:gd name="T29" fmla="*/ 76 h 140"/>
                  <a:gd name="T30" fmla="*/ 10 w 906"/>
                  <a:gd name="T31" fmla="*/ 84 h 140"/>
                  <a:gd name="T32" fmla="*/ 20 w 906"/>
                  <a:gd name="T33" fmla="*/ 90 h 140"/>
                  <a:gd name="T34" fmla="*/ 36 w 906"/>
                  <a:gd name="T35" fmla="*/ 96 h 140"/>
                  <a:gd name="T36" fmla="*/ 54 w 906"/>
                  <a:gd name="T37" fmla="*/ 102 h 140"/>
                  <a:gd name="T38" fmla="*/ 78 w 906"/>
                  <a:gd name="T39" fmla="*/ 108 h 140"/>
                  <a:gd name="T40" fmla="*/ 132 w 906"/>
                  <a:gd name="T41" fmla="*/ 118 h 140"/>
                  <a:gd name="T42" fmla="*/ 198 w 906"/>
                  <a:gd name="T43" fmla="*/ 128 h 140"/>
                  <a:gd name="T44" fmla="*/ 274 w 906"/>
                  <a:gd name="T45" fmla="*/ 134 h 140"/>
                  <a:gd name="T46" fmla="*/ 360 w 906"/>
                  <a:gd name="T47" fmla="*/ 138 h 140"/>
                  <a:gd name="T48" fmla="*/ 450 w 906"/>
                  <a:gd name="T49" fmla="*/ 140 h 140"/>
                  <a:gd name="T50" fmla="*/ 450 w 906"/>
                  <a:gd name="T51" fmla="*/ 140 h 140"/>
                  <a:gd name="T52" fmla="*/ 544 w 906"/>
                  <a:gd name="T53" fmla="*/ 138 h 140"/>
                  <a:gd name="T54" fmla="*/ 628 w 906"/>
                  <a:gd name="T55" fmla="*/ 134 h 140"/>
                  <a:gd name="T56" fmla="*/ 706 w 906"/>
                  <a:gd name="T57" fmla="*/ 128 h 140"/>
                  <a:gd name="T58" fmla="*/ 774 w 906"/>
                  <a:gd name="T59" fmla="*/ 118 h 140"/>
                  <a:gd name="T60" fmla="*/ 828 w 906"/>
                  <a:gd name="T61" fmla="*/ 108 h 140"/>
                  <a:gd name="T62" fmla="*/ 852 w 906"/>
                  <a:gd name="T63" fmla="*/ 102 h 140"/>
                  <a:gd name="T64" fmla="*/ 870 w 906"/>
                  <a:gd name="T65" fmla="*/ 96 h 140"/>
                  <a:gd name="T66" fmla="*/ 886 w 906"/>
                  <a:gd name="T67" fmla="*/ 90 h 140"/>
                  <a:gd name="T68" fmla="*/ 896 w 906"/>
                  <a:gd name="T69" fmla="*/ 84 h 140"/>
                  <a:gd name="T70" fmla="*/ 904 w 906"/>
                  <a:gd name="T71" fmla="*/ 76 h 140"/>
                  <a:gd name="T72" fmla="*/ 906 w 906"/>
                  <a:gd name="T73" fmla="*/ 70 h 140"/>
                  <a:gd name="T74" fmla="*/ 906 w 906"/>
                  <a:gd name="T75" fmla="*/ 70 h 140"/>
                  <a:gd name="T76" fmla="*/ 904 w 906"/>
                  <a:gd name="T77" fmla="*/ 62 h 140"/>
                  <a:gd name="T78" fmla="*/ 896 w 906"/>
                  <a:gd name="T79" fmla="*/ 56 h 140"/>
                  <a:gd name="T80" fmla="*/ 886 w 906"/>
                  <a:gd name="T81" fmla="*/ 48 h 140"/>
                  <a:gd name="T82" fmla="*/ 870 w 906"/>
                  <a:gd name="T83" fmla="*/ 42 h 140"/>
                  <a:gd name="T84" fmla="*/ 852 w 906"/>
                  <a:gd name="T85" fmla="*/ 36 h 140"/>
                  <a:gd name="T86" fmla="*/ 828 w 906"/>
                  <a:gd name="T87" fmla="*/ 30 h 140"/>
                  <a:gd name="T88" fmla="*/ 774 w 906"/>
                  <a:gd name="T89" fmla="*/ 20 h 140"/>
                  <a:gd name="T90" fmla="*/ 706 w 906"/>
                  <a:gd name="T91" fmla="*/ 12 h 140"/>
                  <a:gd name="T92" fmla="*/ 628 w 906"/>
                  <a:gd name="T93" fmla="*/ 6 h 140"/>
                  <a:gd name="T94" fmla="*/ 544 w 906"/>
                  <a:gd name="T95" fmla="*/ 2 h 140"/>
                  <a:gd name="T96" fmla="*/ 450 w 90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6" h="140">
                    <a:moveTo>
                      <a:pt x="450" y="0"/>
                    </a:moveTo>
                    <a:lnTo>
                      <a:pt x="450" y="0"/>
                    </a:lnTo>
                    <a:lnTo>
                      <a:pt x="360" y="2"/>
                    </a:lnTo>
                    <a:lnTo>
                      <a:pt x="274" y="6"/>
                    </a:lnTo>
                    <a:lnTo>
                      <a:pt x="198" y="12"/>
                    </a:lnTo>
                    <a:lnTo>
                      <a:pt x="132" y="20"/>
                    </a:lnTo>
                    <a:lnTo>
                      <a:pt x="78"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8" y="108"/>
                    </a:lnTo>
                    <a:lnTo>
                      <a:pt x="132" y="118"/>
                    </a:lnTo>
                    <a:lnTo>
                      <a:pt x="198" y="128"/>
                    </a:lnTo>
                    <a:lnTo>
                      <a:pt x="274" y="134"/>
                    </a:lnTo>
                    <a:lnTo>
                      <a:pt x="360" y="138"/>
                    </a:lnTo>
                    <a:lnTo>
                      <a:pt x="450" y="140"/>
                    </a:lnTo>
                    <a:lnTo>
                      <a:pt x="450" y="140"/>
                    </a:lnTo>
                    <a:lnTo>
                      <a:pt x="544" y="138"/>
                    </a:lnTo>
                    <a:lnTo>
                      <a:pt x="628" y="134"/>
                    </a:lnTo>
                    <a:lnTo>
                      <a:pt x="706" y="128"/>
                    </a:lnTo>
                    <a:lnTo>
                      <a:pt x="774" y="118"/>
                    </a:lnTo>
                    <a:lnTo>
                      <a:pt x="828" y="108"/>
                    </a:lnTo>
                    <a:lnTo>
                      <a:pt x="852" y="102"/>
                    </a:lnTo>
                    <a:lnTo>
                      <a:pt x="870" y="96"/>
                    </a:lnTo>
                    <a:lnTo>
                      <a:pt x="886" y="90"/>
                    </a:lnTo>
                    <a:lnTo>
                      <a:pt x="896" y="84"/>
                    </a:lnTo>
                    <a:lnTo>
                      <a:pt x="904" y="76"/>
                    </a:lnTo>
                    <a:lnTo>
                      <a:pt x="906" y="70"/>
                    </a:lnTo>
                    <a:lnTo>
                      <a:pt x="906" y="70"/>
                    </a:lnTo>
                    <a:lnTo>
                      <a:pt x="904" y="62"/>
                    </a:lnTo>
                    <a:lnTo>
                      <a:pt x="896" y="56"/>
                    </a:lnTo>
                    <a:lnTo>
                      <a:pt x="886" y="48"/>
                    </a:lnTo>
                    <a:lnTo>
                      <a:pt x="870" y="42"/>
                    </a:lnTo>
                    <a:lnTo>
                      <a:pt x="852" y="36"/>
                    </a:lnTo>
                    <a:lnTo>
                      <a:pt x="828" y="30"/>
                    </a:lnTo>
                    <a:lnTo>
                      <a:pt x="774" y="20"/>
                    </a:lnTo>
                    <a:lnTo>
                      <a:pt x="706" y="12"/>
                    </a:lnTo>
                    <a:lnTo>
                      <a:pt x="628" y="6"/>
                    </a:lnTo>
                    <a:lnTo>
                      <a:pt x="544" y="2"/>
                    </a:lnTo>
                    <a:lnTo>
                      <a:pt x="4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7" name="Freeform 926"/>
              <p:cNvSpPr>
                <a:spLocks noEditPoints="1"/>
              </p:cNvSpPr>
              <p:nvPr/>
            </p:nvSpPr>
            <p:spPr bwMode="auto">
              <a:xfrm>
                <a:off x="3283" y="3622"/>
                <a:ext cx="902" cy="140"/>
              </a:xfrm>
              <a:custGeom>
                <a:avLst/>
                <a:gdLst>
                  <a:gd name="T0" fmla="*/ 448 w 902"/>
                  <a:gd name="T1" fmla="*/ 140 h 140"/>
                  <a:gd name="T2" fmla="*/ 274 w 902"/>
                  <a:gd name="T3" fmla="*/ 134 h 140"/>
                  <a:gd name="T4" fmla="*/ 132 w 902"/>
                  <a:gd name="T5" fmla="*/ 118 h 140"/>
                  <a:gd name="T6" fmla="*/ 56 w 902"/>
                  <a:gd name="T7" fmla="*/ 102 h 140"/>
                  <a:gd name="T8" fmla="*/ 22 w 902"/>
                  <a:gd name="T9" fmla="*/ 90 h 140"/>
                  <a:gd name="T10" fmla="*/ 6 w 902"/>
                  <a:gd name="T11" fmla="*/ 76 h 140"/>
                  <a:gd name="T12" fmla="*/ 2 w 902"/>
                  <a:gd name="T13" fmla="*/ 70 h 140"/>
                  <a:gd name="T14" fmla="*/ 12 w 902"/>
                  <a:gd name="T15" fmla="*/ 56 h 140"/>
                  <a:gd name="T16" fmla="*/ 38 w 902"/>
                  <a:gd name="T17" fmla="*/ 42 h 140"/>
                  <a:gd name="T18" fmla="*/ 78 w 902"/>
                  <a:gd name="T19" fmla="*/ 30 h 140"/>
                  <a:gd name="T20" fmla="*/ 198 w 902"/>
                  <a:gd name="T21" fmla="*/ 12 h 140"/>
                  <a:gd name="T22" fmla="*/ 358 w 902"/>
                  <a:gd name="T23" fmla="*/ 2 h 140"/>
                  <a:gd name="T24" fmla="*/ 448 w 902"/>
                  <a:gd name="T25" fmla="*/ 0 h 140"/>
                  <a:gd name="T26" fmla="*/ 626 w 902"/>
                  <a:gd name="T27" fmla="*/ 6 h 140"/>
                  <a:gd name="T28" fmla="*/ 768 w 902"/>
                  <a:gd name="T29" fmla="*/ 20 h 140"/>
                  <a:gd name="T30" fmla="*/ 846 w 902"/>
                  <a:gd name="T31" fmla="*/ 36 h 140"/>
                  <a:gd name="T32" fmla="*/ 880 w 902"/>
                  <a:gd name="T33" fmla="*/ 48 h 140"/>
                  <a:gd name="T34" fmla="*/ 896 w 902"/>
                  <a:gd name="T35" fmla="*/ 62 h 140"/>
                  <a:gd name="T36" fmla="*/ 900 w 902"/>
                  <a:gd name="T37" fmla="*/ 70 h 140"/>
                  <a:gd name="T38" fmla="*/ 890 w 902"/>
                  <a:gd name="T39" fmla="*/ 84 h 140"/>
                  <a:gd name="T40" fmla="*/ 864 w 902"/>
                  <a:gd name="T41" fmla="*/ 96 h 140"/>
                  <a:gd name="T42" fmla="*/ 822 w 902"/>
                  <a:gd name="T43" fmla="*/ 108 h 140"/>
                  <a:gd name="T44" fmla="*/ 702 w 902"/>
                  <a:gd name="T45" fmla="*/ 128 h 140"/>
                  <a:gd name="T46" fmla="*/ 540 w 902"/>
                  <a:gd name="T47" fmla="*/ 138 h 140"/>
                  <a:gd name="T48" fmla="*/ 448 w 902"/>
                  <a:gd name="T49" fmla="*/ 0 h 140"/>
                  <a:gd name="T50" fmla="*/ 358 w 902"/>
                  <a:gd name="T51" fmla="*/ 2 h 140"/>
                  <a:gd name="T52" fmla="*/ 198 w 902"/>
                  <a:gd name="T53" fmla="*/ 12 h 140"/>
                  <a:gd name="T54" fmla="*/ 76 w 902"/>
                  <a:gd name="T55" fmla="*/ 30 h 140"/>
                  <a:gd name="T56" fmla="*/ 36 w 902"/>
                  <a:gd name="T57" fmla="*/ 42 h 140"/>
                  <a:gd name="T58" fmla="*/ 10 w 902"/>
                  <a:gd name="T59" fmla="*/ 56 h 140"/>
                  <a:gd name="T60" fmla="*/ 0 w 902"/>
                  <a:gd name="T61" fmla="*/ 70 h 140"/>
                  <a:gd name="T62" fmla="*/ 2 w 902"/>
                  <a:gd name="T63" fmla="*/ 76 h 140"/>
                  <a:gd name="T64" fmla="*/ 20 w 902"/>
                  <a:gd name="T65" fmla="*/ 90 h 140"/>
                  <a:gd name="T66" fmla="*/ 54 w 902"/>
                  <a:gd name="T67" fmla="*/ 102 h 140"/>
                  <a:gd name="T68" fmla="*/ 132 w 902"/>
                  <a:gd name="T69" fmla="*/ 118 h 140"/>
                  <a:gd name="T70" fmla="*/ 274 w 902"/>
                  <a:gd name="T71" fmla="*/ 134 h 140"/>
                  <a:gd name="T72" fmla="*/ 448 w 902"/>
                  <a:gd name="T73" fmla="*/ 140 h 140"/>
                  <a:gd name="T74" fmla="*/ 540 w 902"/>
                  <a:gd name="T75" fmla="*/ 138 h 140"/>
                  <a:gd name="T76" fmla="*/ 702 w 902"/>
                  <a:gd name="T77" fmla="*/ 128 h 140"/>
                  <a:gd name="T78" fmla="*/ 824 w 902"/>
                  <a:gd name="T79" fmla="*/ 108 h 140"/>
                  <a:gd name="T80" fmla="*/ 866 w 902"/>
                  <a:gd name="T81" fmla="*/ 96 h 140"/>
                  <a:gd name="T82" fmla="*/ 892 w 902"/>
                  <a:gd name="T83" fmla="*/ 84 h 140"/>
                  <a:gd name="T84" fmla="*/ 902 w 902"/>
                  <a:gd name="T85" fmla="*/ 70 h 140"/>
                  <a:gd name="T86" fmla="*/ 898 w 902"/>
                  <a:gd name="T87" fmla="*/ 62 h 140"/>
                  <a:gd name="T88" fmla="*/ 882 w 902"/>
                  <a:gd name="T89" fmla="*/ 48 h 140"/>
                  <a:gd name="T90" fmla="*/ 848 w 902"/>
                  <a:gd name="T91" fmla="*/ 36 h 140"/>
                  <a:gd name="T92" fmla="*/ 770 w 902"/>
                  <a:gd name="T93" fmla="*/ 20 h 140"/>
                  <a:gd name="T94" fmla="*/ 626 w 902"/>
                  <a:gd name="T95" fmla="*/ 6 h 140"/>
                  <a:gd name="T96" fmla="*/ 448 w 902"/>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140"/>
                    </a:moveTo>
                    <a:lnTo>
                      <a:pt x="448" y="140"/>
                    </a:lnTo>
                    <a:lnTo>
                      <a:pt x="358" y="138"/>
                    </a:lnTo>
                    <a:lnTo>
                      <a:pt x="274" y="134"/>
                    </a:lnTo>
                    <a:lnTo>
                      <a:pt x="198" y="128"/>
                    </a:lnTo>
                    <a:lnTo>
                      <a:pt x="132" y="118"/>
                    </a:lnTo>
                    <a:lnTo>
                      <a:pt x="78" y="108"/>
                    </a:lnTo>
                    <a:lnTo>
                      <a:pt x="56" y="102"/>
                    </a:lnTo>
                    <a:lnTo>
                      <a:pt x="38" y="96"/>
                    </a:lnTo>
                    <a:lnTo>
                      <a:pt x="22" y="90"/>
                    </a:lnTo>
                    <a:lnTo>
                      <a:pt x="12" y="84"/>
                    </a:lnTo>
                    <a:lnTo>
                      <a:pt x="6" y="76"/>
                    </a:lnTo>
                    <a:lnTo>
                      <a:pt x="2" y="70"/>
                    </a:lnTo>
                    <a:lnTo>
                      <a:pt x="2" y="70"/>
                    </a:lnTo>
                    <a:lnTo>
                      <a:pt x="6" y="62"/>
                    </a:lnTo>
                    <a:lnTo>
                      <a:pt x="12" y="56"/>
                    </a:lnTo>
                    <a:lnTo>
                      <a:pt x="22" y="48"/>
                    </a:lnTo>
                    <a:lnTo>
                      <a:pt x="38" y="42"/>
                    </a:lnTo>
                    <a:lnTo>
                      <a:pt x="56" y="36"/>
                    </a:lnTo>
                    <a:lnTo>
                      <a:pt x="78" y="30"/>
                    </a:lnTo>
                    <a:lnTo>
                      <a:pt x="132" y="20"/>
                    </a:lnTo>
                    <a:lnTo>
                      <a:pt x="198" y="12"/>
                    </a:lnTo>
                    <a:lnTo>
                      <a:pt x="274" y="6"/>
                    </a:lnTo>
                    <a:lnTo>
                      <a:pt x="358" y="2"/>
                    </a:lnTo>
                    <a:lnTo>
                      <a:pt x="448" y="0"/>
                    </a:lnTo>
                    <a:lnTo>
                      <a:pt x="448" y="0"/>
                    </a:lnTo>
                    <a:lnTo>
                      <a:pt x="540" y="2"/>
                    </a:lnTo>
                    <a:lnTo>
                      <a:pt x="626" y="6"/>
                    </a:lnTo>
                    <a:lnTo>
                      <a:pt x="702" y="12"/>
                    </a:lnTo>
                    <a:lnTo>
                      <a:pt x="768" y="20"/>
                    </a:lnTo>
                    <a:lnTo>
                      <a:pt x="822" y="30"/>
                    </a:lnTo>
                    <a:lnTo>
                      <a:pt x="846" y="36"/>
                    </a:lnTo>
                    <a:lnTo>
                      <a:pt x="864" y="42"/>
                    </a:lnTo>
                    <a:lnTo>
                      <a:pt x="880" y="48"/>
                    </a:lnTo>
                    <a:lnTo>
                      <a:pt x="890" y="56"/>
                    </a:lnTo>
                    <a:lnTo>
                      <a:pt x="896" y="62"/>
                    </a:lnTo>
                    <a:lnTo>
                      <a:pt x="900" y="70"/>
                    </a:lnTo>
                    <a:lnTo>
                      <a:pt x="900" y="70"/>
                    </a:lnTo>
                    <a:lnTo>
                      <a:pt x="896" y="76"/>
                    </a:lnTo>
                    <a:lnTo>
                      <a:pt x="890" y="84"/>
                    </a:lnTo>
                    <a:lnTo>
                      <a:pt x="880" y="90"/>
                    </a:lnTo>
                    <a:lnTo>
                      <a:pt x="864" y="96"/>
                    </a:lnTo>
                    <a:lnTo>
                      <a:pt x="846" y="102"/>
                    </a:lnTo>
                    <a:lnTo>
                      <a:pt x="822" y="108"/>
                    </a:lnTo>
                    <a:lnTo>
                      <a:pt x="768" y="118"/>
                    </a:lnTo>
                    <a:lnTo>
                      <a:pt x="702" y="128"/>
                    </a:lnTo>
                    <a:lnTo>
                      <a:pt x="626" y="134"/>
                    </a:lnTo>
                    <a:lnTo>
                      <a:pt x="540" y="138"/>
                    </a:lnTo>
                    <a:lnTo>
                      <a:pt x="448" y="140"/>
                    </a:lnTo>
                    <a:close/>
                    <a:moveTo>
                      <a:pt x="448" y="0"/>
                    </a:moveTo>
                    <a:lnTo>
                      <a:pt x="448" y="0"/>
                    </a:lnTo>
                    <a:lnTo>
                      <a:pt x="358" y="2"/>
                    </a:lnTo>
                    <a:lnTo>
                      <a:pt x="274" y="6"/>
                    </a:lnTo>
                    <a:lnTo>
                      <a:pt x="198" y="12"/>
                    </a:lnTo>
                    <a:lnTo>
                      <a:pt x="132" y="20"/>
                    </a:lnTo>
                    <a:lnTo>
                      <a:pt x="76"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6" y="108"/>
                    </a:lnTo>
                    <a:lnTo>
                      <a:pt x="132" y="118"/>
                    </a:lnTo>
                    <a:lnTo>
                      <a:pt x="198" y="128"/>
                    </a:lnTo>
                    <a:lnTo>
                      <a:pt x="274" y="134"/>
                    </a:lnTo>
                    <a:lnTo>
                      <a:pt x="358" y="138"/>
                    </a:lnTo>
                    <a:lnTo>
                      <a:pt x="448" y="140"/>
                    </a:lnTo>
                    <a:lnTo>
                      <a:pt x="448" y="140"/>
                    </a:lnTo>
                    <a:lnTo>
                      <a:pt x="540" y="138"/>
                    </a:lnTo>
                    <a:lnTo>
                      <a:pt x="626" y="134"/>
                    </a:lnTo>
                    <a:lnTo>
                      <a:pt x="702" y="128"/>
                    </a:lnTo>
                    <a:lnTo>
                      <a:pt x="770" y="118"/>
                    </a:lnTo>
                    <a:lnTo>
                      <a:pt x="824" y="108"/>
                    </a:lnTo>
                    <a:lnTo>
                      <a:pt x="848" y="102"/>
                    </a:lnTo>
                    <a:lnTo>
                      <a:pt x="866" y="96"/>
                    </a:lnTo>
                    <a:lnTo>
                      <a:pt x="882" y="90"/>
                    </a:lnTo>
                    <a:lnTo>
                      <a:pt x="892" y="84"/>
                    </a:lnTo>
                    <a:lnTo>
                      <a:pt x="898" y="76"/>
                    </a:lnTo>
                    <a:lnTo>
                      <a:pt x="902" y="70"/>
                    </a:lnTo>
                    <a:lnTo>
                      <a:pt x="902" y="70"/>
                    </a:lnTo>
                    <a:lnTo>
                      <a:pt x="898" y="62"/>
                    </a:lnTo>
                    <a:lnTo>
                      <a:pt x="892" y="56"/>
                    </a:lnTo>
                    <a:lnTo>
                      <a:pt x="882" y="48"/>
                    </a:lnTo>
                    <a:lnTo>
                      <a:pt x="866" y="42"/>
                    </a:lnTo>
                    <a:lnTo>
                      <a:pt x="848" y="36"/>
                    </a:lnTo>
                    <a:lnTo>
                      <a:pt x="824" y="30"/>
                    </a:lnTo>
                    <a:lnTo>
                      <a:pt x="770" y="20"/>
                    </a:lnTo>
                    <a:lnTo>
                      <a:pt x="702" y="12"/>
                    </a:lnTo>
                    <a:lnTo>
                      <a:pt x="626" y="6"/>
                    </a:lnTo>
                    <a:lnTo>
                      <a:pt x="540" y="2"/>
                    </a:lnTo>
                    <a:lnTo>
                      <a:pt x="448" y="0"/>
                    </a:lnTo>
                    <a:close/>
                  </a:path>
                </a:pathLst>
              </a:custGeom>
              <a:solidFill>
                <a:srgbClr val="F1F0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8" name="Freeform 927"/>
              <p:cNvSpPr>
                <a:spLocks/>
              </p:cNvSpPr>
              <p:nvPr/>
            </p:nvSpPr>
            <p:spPr bwMode="auto">
              <a:xfrm>
                <a:off x="3285" y="3622"/>
                <a:ext cx="898" cy="140"/>
              </a:xfrm>
              <a:custGeom>
                <a:avLst/>
                <a:gdLst>
                  <a:gd name="T0" fmla="*/ 446 w 898"/>
                  <a:gd name="T1" fmla="*/ 140 h 140"/>
                  <a:gd name="T2" fmla="*/ 446 w 898"/>
                  <a:gd name="T3" fmla="*/ 140 h 140"/>
                  <a:gd name="T4" fmla="*/ 356 w 898"/>
                  <a:gd name="T5" fmla="*/ 138 h 140"/>
                  <a:gd name="T6" fmla="*/ 272 w 898"/>
                  <a:gd name="T7" fmla="*/ 134 h 140"/>
                  <a:gd name="T8" fmla="*/ 196 w 898"/>
                  <a:gd name="T9" fmla="*/ 128 h 140"/>
                  <a:gd name="T10" fmla="*/ 130 w 898"/>
                  <a:gd name="T11" fmla="*/ 118 h 140"/>
                  <a:gd name="T12" fmla="*/ 76 w 898"/>
                  <a:gd name="T13" fmla="*/ 108 h 140"/>
                  <a:gd name="T14" fmla="*/ 54 w 898"/>
                  <a:gd name="T15" fmla="*/ 102 h 140"/>
                  <a:gd name="T16" fmla="*/ 36 w 898"/>
                  <a:gd name="T17" fmla="*/ 96 h 140"/>
                  <a:gd name="T18" fmla="*/ 20 w 898"/>
                  <a:gd name="T19" fmla="*/ 90 h 140"/>
                  <a:gd name="T20" fmla="*/ 10 w 898"/>
                  <a:gd name="T21" fmla="*/ 84 h 140"/>
                  <a:gd name="T22" fmla="*/ 4 w 898"/>
                  <a:gd name="T23" fmla="*/ 76 h 140"/>
                  <a:gd name="T24" fmla="*/ 0 w 898"/>
                  <a:gd name="T25" fmla="*/ 70 h 140"/>
                  <a:gd name="T26" fmla="*/ 0 w 898"/>
                  <a:gd name="T27" fmla="*/ 70 h 140"/>
                  <a:gd name="T28" fmla="*/ 4 w 898"/>
                  <a:gd name="T29" fmla="*/ 62 h 140"/>
                  <a:gd name="T30" fmla="*/ 10 w 898"/>
                  <a:gd name="T31" fmla="*/ 56 h 140"/>
                  <a:gd name="T32" fmla="*/ 20 w 898"/>
                  <a:gd name="T33" fmla="*/ 48 h 140"/>
                  <a:gd name="T34" fmla="*/ 36 w 898"/>
                  <a:gd name="T35" fmla="*/ 42 h 140"/>
                  <a:gd name="T36" fmla="*/ 54 w 898"/>
                  <a:gd name="T37" fmla="*/ 36 h 140"/>
                  <a:gd name="T38" fmla="*/ 76 w 898"/>
                  <a:gd name="T39" fmla="*/ 30 h 140"/>
                  <a:gd name="T40" fmla="*/ 130 w 898"/>
                  <a:gd name="T41" fmla="*/ 20 h 140"/>
                  <a:gd name="T42" fmla="*/ 196 w 898"/>
                  <a:gd name="T43" fmla="*/ 12 h 140"/>
                  <a:gd name="T44" fmla="*/ 272 w 898"/>
                  <a:gd name="T45" fmla="*/ 6 h 140"/>
                  <a:gd name="T46" fmla="*/ 356 w 898"/>
                  <a:gd name="T47" fmla="*/ 2 h 140"/>
                  <a:gd name="T48" fmla="*/ 446 w 898"/>
                  <a:gd name="T49" fmla="*/ 0 h 140"/>
                  <a:gd name="T50" fmla="*/ 446 w 898"/>
                  <a:gd name="T51" fmla="*/ 0 h 140"/>
                  <a:gd name="T52" fmla="*/ 538 w 898"/>
                  <a:gd name="T53" fmla="*/ 2 h 140"/>
                  <a:gd name="T54" fmla="*/ 624 w 898"/>
                  <a:gd name="T55" fmla="*/ 6 h 140"/>
                  <a:gd name="T56" fmla="*/ 700 w 898"/>
                  <a:gd name="T57" fmla="*/ 12 h 140"/>
                  <a:gd name="T58" fmla="*/ 766 w 898"/>
                  <a:gd name="T59" fmla="*/ 20 h 140"/>
                  <a:gd name="T60" fmla="*/ 820 w 898"/>
                  <a:gd name="T61" fmla="*/ 30 h 140"/>
                  <a:gd name="T62" fmla="*/ 844 w 898"/>
                  <a:gd name="T63" fmla="*/ 36 h 140"/>
                  <a:gd name="T64" fmla="*/ 862 w 898"/>
                  <a:gd name="T65" fmla="*/ 42 h 140"/>
                  <a:gd name="T66" fmla="*/ 878 w 898"/>
                  <a:gd name="T67" fmla="*/ 48 h 140"/>
                  <a:gd name="T68" fmla="*/ 888 w 898"/>
                  <a:gd name="T69" fmla="*/ 56 h 140"/>
                  <a:gd name="T70" fmla="*/ 894 w 898"/>
                  <a:gd name="T71" fmla="*/ 62 h 140"/>
                  <a:gd name="T72" fmla="*/ 898 w 898"/>
                  <a:gd name="T73" fmla="*/ 70 h 140"/>
                  <a:gd name="T74" fmla="*/ 898 w 898"/>
                  <a:gd name="T75" fmla="*/ 70 h 140"/>
                  <a:gd name="T76" fmla="*/ 894 w 898"/>
                  <a:gd name="T77" fmla="*/ 76 h 140"/>
                  <a:gd name="T78" fmla="*/ 888 w 898"/>
                  <a:gd name="T79" fmla="*/ 84 h 140"/>
                  <a:gd name="T80" fmla="*/ 878 w 898"/>
                  <a:gd name="T81" fmla="*/ 90 h 140"/>
                  <a:gd name="T82" fmla="*/ 862 w 898"/>
                  <a:gd name="T83" fmla="*/ 96 h 140"/>
                  <a:gd name="T84" fmla="*/ 844 w 898"/>
                  <a:gd name="T85" fmla="*/ 102 h 140"/>
                  <a:gd name="T86" fmla="*/ 820 w 898"/>
                  <a:gd name="T87" fmla="*/ 108 h 140"/>
                  <a:gd name="T88" fmla="*/ 766 w 898"/>
                  <a:gd name="T89" fmla="*/ 118 h 140"/>
                  <a:gd name="T90" fmla="*/ 700 w 898"/>
                  <a:gd name="T91" fmla="*/ 128 h 140"/>
                  <a:gd name="T92" fmla="*/ 624 w 898"/>
                  <a:gd name="T93" fmla="*/ 134 h 140"/>
                  <a:gd name="T94" fmla="*/ 538 w 898"/>
                  <a:gd name="T95" fmla="*/ 138 h 140"/>
                  <a:gd name="T96" fmla="*/ 446 w 898"/>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140"/>
                    </a:moveTo>
                    <a:lnTo>
                      <a:pt x="446" y="140"/>
                    </a:lnTo>
                    <a:lnTo>
                      <a:pt x="356" y="138"/>
                    </a:lnTo>
                    <a:lnTo>
                      <a:pt x="272" y="134"/>
                    </a:lnTo>
                    <a:lnTo>
                      <a:pt x="196" y="128"/>
                    </a:lnTo>
                    <a:lnTo>
                      <a:pt x="130" y="118"/>
                    </a:lnTo>
                    <a:lnTo>
                      <a:pt x="76" y="108"/>
                    </a:lnTo>
                    <a:lnTo>
                      <a:pt x="54" y="102"/>
                    </a:lnTo>
                    <a:lnTo>
                      <a:pt x="36" y="96"/>
                    </a:lnTo>
                    <a:lnTo>
                      <a:pt x="20" y="90"/>
                    </a:lnTo>
                    <a:lnTo>
                      <a:pt x="10" y="84"/>
                    </a:lnTo>
                    <a:lnTo>
                      <a:pt x="4" y="76"/>
                    </a:lnTo>
                    <a:lnTo>
                      <a:pt x="0" y="70"/>
                    </a:lnTo>
                    <a:lnTo>
                      <a:pt x="0" y="70"/>
                    </a:lnTo>
                    <a:lnTo>
                      <a:pt x="4" y="62"/>
                    </a:lnTo>
                    <a:lnTo>
                      <a:pt x="10" y="56"/>
                    </a:lnTo>
                    <a:lnTo>
                      <a:pt x="20" y="48"/>
                    </a:lnTo>
                    <a:lnTo>
                      <a:pt x="36" y="42"/>
                    </a:lnTo>
                    <a:lnTo>
                      <a:pt x="54" y="36"/>
                    </a:lnTo>
                    <a:lnTo>
                      <a:pt x="76" y="30"/>
                    </a:lnTo>
                    <a:lnTo>
                      <a:pt x="130" y="20"/>
                    </a:lnTo>
                    <a:lnTo>
                      <a:pt x="196" y="12"/>
                    </a:lnTo>
                    <a:lnTo>
                      <a:pt x="272" y="6"/>
                    </a:lnTo>
                    <a:lnTo>
                      <a:pt x="356" y="2"/>
                    </a:lnTo>
                    <a:lnTo>
                      <a:pt x="446" y="0"/>
                    </a:lnTo>
                    <a:lnTo>
                      <a:pt x="446" y="0"/>
                    </a:lnTo>
                    <a:lnTo>
                      <a:pt x="538" y="2"/>
                    </a:lnTo>
                    <a:lnTo>
                      <a:pt x="624" y="6"/>
                    </a:lnTo>
                    <a:lnTo>
                      <a:pt x="700" y="12"/>
                    </a:lnTo>
                    <a:lnTo>
                      <a:pt x="766" y="20"/>
                    </a:lnTo>
                    <a:lnTo>
                      <a:pt x="820" y="30"/>
                    </a:lnTo>
                    <a:lnTo>
                      <a:pt x="844" y="36"/>
                    </a:lnTo>
                    <a:lnTo>
                      <a:pt x="862" y="42"/>
                    </a:lnTo>
                    <a:lnTo>
                      <a:pt x="878" y="48"/>
                    </a:lnTo>
                    <a:lnTo>
                      <a:pt x="888" y="56"/>
                    </a:lnTo>
                    <a:lnTo>
                      <a:pt x="894" y="62"/>
                    </a:lnTo>
                    <a:lnTo>
                      <a:pt x="898" y="70"/>
                    </a:lnTo>
                    <a:lnTo>
                      <a:pt x="898" y="70"/>
                    </a:lnTo>
                    <a:lnTo>
                      <a:pt x="894" y="76"/>
                    </a:lnTo>
                    <a:lnTo>
                      <a:pt x="888" y="84"/>
                    </a:lnTo>
                    <a:lnTo>
                      <a:pt x="878" y="90"/>
                    </a:lnTo>
                    <a:lnTo>
                      <a:pt x="862" y="96"/>
                    </a:lnTo>
                    <a:lnTo>
                      <a:pt x="844" y="102"/>
                    </a:lnTo>
                    <a:lnTo>
                      <a:pt x="820" y="108"/>
                    </a:lnTo>
                    <a:lnTo>
                      <a:pt x="766" y="118"/>
                    </a:lnTo>
                    <a:lnTo>
                      <a:pt x="700" y="128"/>
                    </a:lnTo>
                    <a:lnTo>
                      <a:pt x="624" y="134"/>
                    </a:lnTo>
                    <a:lnTo>
                      <a:pt x="538" y="138"/>
                    </a:lnTo>
                    <a:lnTo>
                      <a:pt x="446"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9" name="Freeform 928"/>
              <p:cNvSpPr>
                <a:spLocks/>
              </p:cNvSpPr>
              <p:nvPr/>
            </p:nvSpPr>
            <p:spPr bwMode="auto">
              <a:xfrm>
                <a:off x="3283" y="3622"/>
                <a:ext cx="902" cy="140"/>
              </a:xfrm>
              <a:custGeom>
                <a:avLst/>
                <a:gdLst>
                  <a:gd name="T0" fmla="*/ 448 w 902"/>
                  <a:gd name="T1" fmla="*/ 0 h 140"/>
                  <a:gd name="T2" fmla="*/ 448 w 902"/>
                  <a:gd name="T3" fmla="*/ 0 h 140"/>
                  <a:gd name="T4" fmla="*/ 358 w 902"/>
                  <a:gd name="T5" fmla="*/ 2 h 140"/>
                  <a:gd name="T6" fmla="*/ 274 w 902"/>
                  <a:gd name="T7" fmla="*/ 6 h 140"/>
                  <a:gd name="T8" fmla="*/ 198 w 902"/>
                  <a:gd name="T9" fmla="*/ 12 h 140"/>
                  <a:gd name="T10" fmla="*/ 132 w 902"/>
                  <a:gd name="T11" fmla="*/ 20 h 140"/>
                  <a:gd name="T12" fmla="*/ 76 w 902"/>
                  <a:gd name="T13" fmla="*/ 30 h 140"/>
                  <a:gd name="T14" fmla="*/ 54 w 902"/>
                  <a:gd name="T15" fmla="*/ 36 h 140"/>
                  <a:gd name="T16" fmla="*/ 36 w 902"/>
                  <a:gd name="T17" fmla="*/ 42 h 140"/>
                  <a:gd name="T18" fmla="*/ 20 w 902"/>
                  <a:gd name="T19" fmla="*/ 48 h 140"/>
                  <a:gd name="T20" fmla="*/ 10 w 902"/>
                  <a:gd name="T21" fmla="*/ 56 h 140"/>
                  <a:gd name="T22" fmla="*/ 2 w 902"/>
                  <a:gd name="T23" fmla="*/ 62 h 140"/>
                  <a:gd name="T24" fmla="*/ 0 w 902"/>
                  <a:gd name="T25" fmla="*/ 70 h 140"/>
                  <a:gd name="T26" fmla="*/ 0 w 902"/>
                  <a:gd name="T27" fmla="*/ 70 h 140"/>
                  <a:gd name="T28" fmla="*/ 2 w 902"/>
                  <a:gd name="T29" fmla="*/ 76 h 140"/>
                  <a:gd name="T30" fmla="*/ 10 w 902"/>
                  <a:gd name="T31" fmla="*/ 84 h 140"/>
                  <a:gd name="T32" fmla="*/ 20 w 902"/>
                  <a:gd name="T33" fmla="*/ 90 h 140"/>
                  <a:gd name="T34" fmla="*/ 36 w 902"/>
                  <a:gd name="T35" fmla="*/ 96 h 140"/>
                  <a:gd name="T36" fmla="*/ 54 w 902"/>
                  <a:gd name="T37" fmla="*/ 102 h 140"/>
                  <a:gd name="T38" fmla="*/ 76 w 902"/>
                  <a:gd name="T39" fmla="*/ 108 h 140"/>
                  <a:gd name="T40" fmla="*/ 132 w 902"/>
                  <a:gd name="T41" fmla="*/ 118 h 140"/>
                  <a:gd name="T42" fmla="*/ 198 w 902"/>
                  <a:gd name="T43" fmla="*/ 128 h 140"/>
                  <a:gd name="T44" fmla="*/ 274 w 902"/>
                  <a:gd name="T45" fmla="*/ 134 h 140"/>
                  <a:gd name="T46" fmla="*/ 358 w 902"/>
                  <a:gd name="T47" fmla="*/ 138 h 140"/>
                  <a:gd name="T48" fmla="*/ 448 w 902"/>
                  <a:gd name="T49" fmla="*/ 140 h 140"/>
                  <a:gd name="T50" fmla="*/ 448 w 902"/>
                  <a:gd name="T51" fmla="*/ 140 h 140"/>
                  <a:gd name="T52" fmla="*/ 540 w 902"/>
                  <a:gd name="T53" fmla="*/ 138 h 140"/>
                  <a:gd name="T54" fmla="*/ 626 w 902"/>
                  <a:gd name="T55" fmla="*/ 134 h 140"/>
                  <a:gd name="T56" fmla="*/ 702 w 902"/>
                  <a:gd name="T57" fmla="*/ 128 h 140"/>
                  <a:gd name="T58" fmla="*/ 770 w 902"/>
                  <a:gd name="T59" fmla="*/ 118 h 140"/>
                  <a:gd name="T60" fmla="*/ 824 w 902"/>
                  <a:gd name="T61" fmla="*/ 108 h 140"/>
                  <a:gd name="T62" fmla="*/ 848 w 902"/>
                  <a:gd name="T63" fmla="*/ 102 h 140"/>
                  <a:gd name="T64" fmla="*/ 866 w 902"/>
                  <a:gd name="T65" fmla="*/ 96 h 140"/>
                  <a:gd name="T66" fmla="*/ 882 w 902"/>
                  <a:gd name="T67" fmla="*/ 90 h 140"/>
                  <a:gd name="T68" fmla="*/ 892 w 902"/>
                  <a:gd name="T69" fmla="*/ 84 h 140"/>
                  <a:gd name="T70" fmla="*/ 898 w 902"/>
                  <a:gd name="T71" fmla="*/ 76 h 140"/>
                  <a:gd name="T72" fmla="*/ 902 w 902"/>
                  <a:gd name="T73" fmla="*/ 70 h 140"/>
                  <a:gd name="T74" fmla="*/ 902 w 902"/>
                  <a:gd name="T75" fmla="*/ 70 h 140"/>
                  <a:gd name="T76" fmla="*/ 898 w 902"/>
                  <a:gd name="T77" fmla="*/ 62 h 140"/>
                  <a:gd name="T78" fmla="*/ 892 w 902"/>
                  <a:gd name="T79" fmla="*/ 56 h 140"/>
                  <a:gd name="T80" fmla="*/ 882 w 902"/>
                  <a:gd name="T81" fmla="*/ 48 h 140"/>
                  <a:gd name="T82" fmla="*/ 866 w 902"/>
                  <a:gd name="T83" fmla="*/ 42 h 140"/>
                  <a:gd name="T84" fmla="*/ 848 w 902"/>
                  <a:gd name="T85" fmla="*/ 36 h 140"/>
                  <a:gd name="T86" fmla="*/ 824 w 902"/>
                  <a:gd name="T87" fmla="*/ 30 h 140"/>
                  <a:gd name="T88" fmla="*/ 770 w 902"/>
                  <a:gd name="T89" fmla="*/ 20 h 140"/>
                  <a:gd name="T90" fmla="*/ 702 w 902"/>
                  <a:gd name="T91" fmla="*/ 12 h 140"/>
                  <a:gd name="T92" fmla="*/ 626 w 902"/>
                  <a:gd name="T93" fmla="*/ 6 h 140"/>
                  <a:gd name="T94" fmla="*/ 540 w 902"/>
                  <a:gd name="T95" fmla="*/ 2 h 140"/>
                  <a:gd name="T96" fmla="*/ 448 w 902"/>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2" h="140">
                    <a:moveTo>
                      <a:pt x="448" y="0"/>
                    </a:moveTo>
                    <a:lnTo>
                      <a:pt x="448" y="0"/>
                    </a:lnTo>
                    <a:lnTo>
                      <a:pt x="358" y="2"/>
                    </a:lnTo>
                    <a:lnTo>
                      <a:pt x="274" y="6"/>
                    </a:lnTo>
                    <a:lnTo>
                      <a:pt x="198" y="12"/>
                    </a:lnTo>
                    <a:lnTo>
                      <a:pt x="132" y="20"/>
                    </a:lnTo>
                    <a:lnTo>
                      <a:pt x="76" y="30"/>
                    </a:lnTo>
                    <a:lnTo>
                      <a:pt x="54" y="36"/>
                    </a:lnTo>
                    <a:lnTo>
                      <a:pt x="36" y="42"/>
                    </a:lnTo>
                    <a:lnTo>
                      <a:pt x="20" y="48"/>
                    </a:lnTo>
                    <a:lnTo>
                      <a:pt x="10" y="56"/>
                    </a:lnTo>
                    <a:lnTo>
                      <a:pt x="2" y="62"/>
                    </a:lnTo>
                    <a:lnTo>
                      <a:pt x="0" y="70"/>
                    </a:lnTo>
                    <a:lnTo>
                      <a:pt x="0" y="70"/>
                    </a:lnTo>
                    <a:lnTo>
                      <a:pt x="2" y="76"/>
                    </a:lnTo>
                    <a:lnTo>
                      <a:pt x="10" y="84"/>
                    </a:lnTo>
                    <a:lnTo>
                      <a:pt x="20" y="90"/>
                    </a:lnTo>
                    <a:lnTo>
                      <a:pt x="36" y="96"/>
                    </a:lnTo>
                    <a:lnTo>
                      <a:pt x="54" y="102"/>
                    </a:lnTo>
                    <a:lnTo>
                      <a:pt x="76" y="108"/>
                    </a:lnTo>
                    <a:lnTo>
                      <a:pt x="132" y="118"/>
                    </a:lnTo>
                    <a:lnTo>
                      <a:pt x="198" y="128"/>
                    </a:lnTo>
                    <a:lnTo>
                      <a:pt x="274" y="134"/>
                    </a:lnTo>
                    <a:lnTo>
                      <a:pt x="358" y="138"/>
                    </a:lnTo>
                    <a:lnTo>
                      <a:pt x="448" y="140"/>
                    </a:lnTo>
                    <a:lnTo>
                      <a:pt x="448" y="140"/>
                    </a:lnTo>
                    <a:lnTo>
                      <a:pt x="540" y="138"/>
                    </a:lnTo>
                    <a:lnTo>
                      <a:pt x="626" y="134"/>
                    </a:lnTo>
                    <a:lnTo>
                      <a:pt x="702" y="128"/>
                    </a:lnTo>
                    <a:lnTo>
                      <a:pt x="770" y="118"/>
                    </a:lnTo>
                    <a:lnTo>
                      <a:pt x="824" y="108"/>
                    </a:lnTo>
                    <a:lnTo>
                      <a:pt x="848" y="102"/>
                    </a:lnTo>
                    <a:lnTo>
                      <a:pt x="866" y="96"/>
                    </a:lnTo>
                    <a:lnTo>
                      <a:pt x="882" y="90"/>
                    </a:lnTo>
                    <a:lnTo>
                      <a:pt x="892" y="84"/>
                    </a:lnTo>
                    <a:lnTo>
                      <a:pt x="898" y="76"/>
                    </a:lnTo>
                    <a:lnTo>
                      <a:pt x="902" y="70"/>
                    </a:lnTo>
                    <a:lnTo>
                      <a:pt x="902" y="70"/>
                    </a:lnTo>
                    <a:lnTo>
                      <a:pt x="898" y="62"/>
                    </a:lnTo>
                    <a:lnTo>
                      <a:pt x="892" y="56"/>
                    </a:lnTo>
                    <a:lnTo>
                      <a:pt x="882" y="48"/>
                    </a:lnTo>
                    <a:lnTo>
                      <a:pt x="866" y="42"/>
                    </a:lnTo>
                    <a:lnTo>
                      <a:pt x="848" y="36"/>
                    </a:lnTo>
                    <a:lnTo>
                      <a:pt x="824" y="30"/>
                    </a:lnTo>
                    <a:lnTo>
                      <a:pt x="770" y="20"/>
                    </a:lnTo>
                    <a:lnTo>
                      <a:pt x="702" y="12"/>
                    </a:lnTo>
                    <a:lnTo>
                      <a:pt x="626" y="6"/>
                    </a:lnTo>
                    <a:lnTo>
                      <a:pt x="540" y="2"/>
                    </a:lnTo>
                    <a:lnTo>
                      <a:pt x="4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0" name="Freeform 929"/>
              <p:cNvSpPr>
                <a:spLocks noEditPoints="1"/>
              </p:cNvSpPr>
              <p:nvPr/>
            </p:nvSpPr>
            <p:spPr bwMode="auto">
              <a:xfrm>
                <a:off x="3285" y="3622"/>
                <a:ext cx="898" cy="140"/>
              </a:xfrm>
              <a:custGeom>
                <a:avLst/>
                <a:gdLst>
                  <a:gd name="T0" fmla="*/ 446 w 898"/>
                  <a:gd name="T1" fmla="*/ 140 h 140"/>
                  <a:gd name="T2" fmla="*/ 274 w 898"/>
                  <a:gd name="T3" fmla="*/ 134 h 140"/>
                  <a:gd name="T4" fmla="*/ 132 w 898"/>
                  <a:gd name="T5" fmla="*/ 118 h 140"/>
                  <a:gd name="T6" fmla="*/ 56 w 898"/>
                  <a:gd name="T7" fmla="*/ 102 h 140"/>
                  <a:gd name="T8" fmla="*/ 22 w 898"/>
                  <a:gd name="T9" fmla="*/ 90 h 140"/>
                  <a:gd name="T10" fmla="*/ 6 w 898"/>
                  <a:gd name="T11" fmla="*/ 76 h 140"/>
                  <a:gd name="T12" fmla="*/ 2 w 898"/>
                  <a:gd name="T13" fmla="*/ 70 h 140"/>
                  <a:gd name="T14" fmla="*/ 12 w 898"/>
                  <a:gd name="T15" fmla="*/ 56 h 140"/>
                  <a:gd name="T16" fmla="*/ 38 w 898"/>
                  <a:gd name="T17" fmla="*/ 42 h 140"/>
                  <a:gd name="T18" fmla="*/ 78 w 898"/>
                  <a:gd name="T19" fmla="*/ 30 h 140"/>
                  <a:gd name="T20" fmla="*/ 198 w 898"/>
                  <a:gd name="T21" fmla="*/ 12 h 140"/>
                  <a:gd name="T22" fmla="*/ 356 w 898"/>
                  <a:gd name="T23" fmla="*/ 2 h 140"/>
                  <a:gd name="T24" fmla="*/ 446 w 898"/>
                  <a:gd name="T25" fmla="*/ 2 h 140"/>
                  <a:gd name="T26" fmla="*/ 622 w 898"/>
                  <a:gd name="T27" fmla="*/ 6 h 140"/>
                  <a:gd name="T28" fmla="*/ 764 w 898"/>
                  <a:gd name="T29" fmla="*/ 20 h 140"/>
                  <a:gd name="T30" fmla="*/ 842 w 898"/>
                  <a:gd name="T31" fmla="*/ 36 h 140"/>
                  <a:gd name="T32" fmla="*/ 876 w 898"/>
                  <a:gd name="T33" fmla="*/ 48 h 140"/>
                  <a:gd name="T34" fmla="*/ 892 w 898"/>
                  <a:gd name="T35" fmla="*/ 62 h 140"/>
                  <a:gd name="T36" fmla="*/ 896 w 898"/>
                  <a:gd name="T37" fmla="*/ 70 h 140"/>
                  <a:gd name="T38" fmla="*/ 886 w 898"/>
                  <a:gd name="T39" fmla="*/ 84 h 140"/>
                  <a:gd name="T40" fmla="*/ 860 w 898"/>
                  <a:gd name="T41" fmla="*/ 96 h 140"/>
                  <a:gd name="T42" fmla="*/ 820 w 898"/>
                  <a:gd name="T43" fmla="*/ 108 h 140"/>
                  <a:gd name="T44" fmla="*/ 698 w 898"/>
                  <a:gd name="T45" fmla="*/ 126 h 140"/>
                  <a:gd name="T46" fmla="*/ 538 w 898"/>
                  <a:gd name="T47" fmla="*/ 138 h 140"/>
                  <a:gd name="T48" fmla="*/ 446 w 898"/>
                  <a:gd name="T49" fmla="*/ 0 h 140"/>
                  <a:gd name="T50" fmla="*/ 356 w 898"/>
                  <a:gd name="T51" fmla="*/ 2 h 140"/>
                  <a:gd name="T52" fmla="*/ 196 w 898"/>
                  <a:gd name="T53" fmla="*/ 12 h 140"/>
                  <a:gd name="T54" fmla="*/ 76 w 898"/>
                  <a:gd name="T55" fmla="*/ 30 h 140"/>
                  <a:gd name="T56" fmla="*/ 36 w 898"/>
                  <a:gd name="T57" fmla="*/ 42 h 140"/>
                  <a:gd name="T58" fmla="*/ 10 w 898"/>
                  <a:gd name="T59" fmla="*/ 56 h 140"/>
                  <a:gd name="T60" fmla="*/ 0 w 898"/>
                  <a:gd name="T61" fmla="*/ 70 h 140"/>
                  <a:gd name="T62" fmla="*/ 4 w 898"/>
                  <a:gd name="T63" fmla="*/ 76 h 140"/>
                  <a:gd name="T64" fmla="*/ 20 w 898"/>
                  <a:gd name="T65" fmla="*/ 90 h 140"/>
                  <a:gd name="T66" fmla="*/ 54 w 898"/>
                  <a:gd name="T67" fmla="*/ 102 h 140"/>
                  <a:gd name="T68" fmla="*/ 130 w 898"/>
                  <a:gd name="T69" fmla="*/ 118 h 140"/>
                  <a:gd name="T70" fmla="*/ 272 w 898"/>
                  <a:gd name="T71" fmla="*/ 134 h 140"/>
                  <a:gd name="T72" fmla="*/ 446 w 898"/>
                  <a:gd name="T73" fmla="*/ 140 h 140"/>
                  <a:gd name="T74" fmla="*/ 538 w 898"/>
                  <a:gd name="T75" fmla="*/ 138 h 140"/>
                  <a:gd name="T76" fmla="*/ 700 w 898"/>
                  <a:gd name="T77" fmla="*/ 128 h 140"/>
                  <a:gd name="T78" fmla="*/ 820 w 898"/>
                  <a:gd name="T79" fmla="*/ 108 h 140"/>
                  <a:gd name="T80" fmla="*/ 862 w 898"/>
                  <a:gd name="T81" fmla="*/ 96 h 140"/>
                  <a:gd name="T82" fmla="*/ 888 w 898"/>
                  <a:gd name="T83" fmla="*/ 84 h 140"/>
                  <a:gd name="T84" fmla="*/ 898 w 898"/>
                  <a:gd name="T85" fmla="*/ 70 h 140"/>
                  <a:gd name="T86" fmla="*/ 894 w 898"/>
                  <a:gd name="T87" fmla="*/ 62 h 140"/>
                  <a:gd name="T88" fmla="*/ 878 w 898"/>
                  <a:gd name="T89" fmla="*/ 48 h 140"/>
                  <a:gd name="T90" fmla="*/ 844 w 898"/>
                  <a:gd name="T91" fmla="*/ 36 h 140"/>
                  <a:gd name="T92" fmla="*/ 766 w 898"/>
                  <a:gd name="T93" fmla="*/ 20 h 140"/>
                  <a:gd name="T94" fmla="*/ 624 w 898"/>
                  <a:gd name="T95" fmla="*/ 6 h 140"/>
                  <a:gd name="T96" fmla="*/ 446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140"/>
                    </a:moveTo>
                    <a:lnTo>
                      <a:pt x="446" y="140"/>
                    </a:lnTo>
                    <a:lnTo>
                      <a:pt x="356" y="138"/>
                    </a:lnTo>
                    <a:lnTo>
                      <a:pt x="274" y="134"/>
                    </a:lnTo>
                    <a:lnTo>
                      <a:pt x="198" y="126"/>
                    </a:lnTo>
                    <a:lnTo>
                      <a:pt x="132" y="118"/>
                    </a:lnTo>
                    <a:lnTo>
                      <a:pt x="78" y="108"/>
                    </a:lnTo>
                    <a:lnTo>
                      <a:pt x="56" y="102"/>
                    </a:lnTo>
                    <a:lnTo>
                      <a:pt x="38" y="96"/>
                    </a:lnTo>
                    <a:lnTo>
                      <a:pt x="22" y="90"/>
                    </a:lnTo>
                    <a:lnTo>
                      <a:pt x="12" y="84"/>
                    </a:lnTo>
                    <a:lnTo>
                      <a:pt x="6" y="76"/>
                    </a:lnTo>
                    <a:lnTo>
                      <a:pt x="2" y="70"/>
                    </a:lnTo>
                    <a:lnTo>
                      <a:pt x="2" y="70"/>
                    </a:lnTo>
                    <a:lnTo>
                      <a:pt x="6" y="62"/>
                    </a:lnTo>
                    <a:lnTo>
                      <a:pt x="12" y="56"/>
                    </a:lnTo>
                    <a:lnTo>
                      <a:pt x="22" y="48"/>
                    </a:lnTo>
                    <a:lnTo>
                      <a:pt x="38" y="42"/>
                    </a:lnTo>
                    <a:lnTo>
                      <a:pt x="56" y="36"/>
                    </a:lnTo>
                    <a:lnTo>
                      <a:pt x="78" y="30"/>
                    </a:lnTo>
                    <a:lnTo>
                      <a:pt x="132" y="20"/>
                    </a:lnTo>
                    <a:lnTo>
                      <a:pt x="198" y="12"/>
                    </a:lnTo>
                    <a:lnTo>
                      <a:pt x="274" y="6"/>
                    </a:lnTo>
                    <a:lnTo>
                      <a:pt x="356" y="2"/>
                    </a:lnTo>
                    <a:lnTo>
                      <a:pt x="446" y="2"/>
                    </a:lnTo>
                    <a:lnTo>
                      <a:pt x="446" y="2"/>
                    </a:lnTo>
                    <a:lnTo>
                      <a:pt x="538" y="2"/>
                    </a:lnTo>
                    <a:lnTo>
                      <a:pt x="622" y="6"/>
                    </a:lnTo>
                    <a:lnTo>
                      <a:pt x="698" y="12"/>
                    </a:lnTo>
                    <a:lnTo>
                      <a:pt x="764" y="20"/>
                    </a:lnTo>
                    <a:lnTo>
                      <a:pt x="820" y="30"/>
                    </a:lnTo>
                    <a:lnTo>
                      <a:pt x="842" y="36"/>
                    </a:lnTo>
                    <a:lnTo>
                      <a:pt x="860" y="42"/>
                    </a:lnTo>
                    <a:lnTo>
                      <a:pt x="876" y="48"/>
                    </a:lnTo>
                    <a:lnTo>
                      <a:pt x="886" y="56"/>
                    </a:lnTo>
                    <a:lnTo>
                      <a:pt x="892" y="62"/>
                    </a:lnTo>
                    <a:lnTo>
                      <a:pt x="896" y="70"/>
                    </a:lnTo>
                    <a:lnTo>
                      <a:pt x="896" y="70"/>
                    </a:lnTo>
                    <a:lnTo>
                      <a:pt x="892" y="76"/>
                    </a:lnTo>
                    <a:lnTo>
                      <a:pt x="886" y="84"/>
                    </a:lnTo>
                    <a:lnTo>
                      <a:pt x="876" y="90"/>
                    </a:lnTo>
                    <a:lnTo>
                      <a:pt x="860" y="96"/>
                    </a:lnTo>
                    <a:lnTo>
                      <a:pt x="842" y="102"/>
                    </a:lnTo>
                    <a:lnTo>
                      <a:pt x="820" y="108"/>
                    </a:lnTo>
                    <a:lnTo>
                      <a:pt x="764" y="118"/>
                    </a:lnTo>
                    <a:lnTo>
                      <a:pt x="698" y="126"/>
                    </a:lnTo>
                    <a:lnTo>
                      <a:pt x="622" y="134"/>
                    </a:lnTo>
                    <a:lnTo>
                      <a:pt x="538" y="138"/>
                    </a:lnTo>
                    <a:lnTo>
                      <a:pt x="446" y="140"/>
                    </a:lnTo>
                    <a:close/>
                    <a:moveTo>
                      <a:pt x="446" y="0"/>
                    </a:moveTo>
                    <a:lnTo>
                      <a:pt x="446" y="0"/>
                    </a:lnTo>
                    <a:lnTo>
                      <a:pt x="356" y="2"/>
                    </a:lnTo>
                    <a:lnTo>
                      <a:pt x="272" y="6"/>
                    </a:lnTo>
                    <a:lnTo>
                      <a:pt x="196" y="12"/>
                    </a:lnTo>
                    <a:lnTo>
                      <a:pt x="130" y="20"/>
                    </a:lnTo>
                    <a:lnTo>
                      <a:pt x="76" y="30"/>
                    </a:lnTo>
                    <a:lnTo>
                      <a:pt x="54" y="36"/>
                    </a:lnTo>
                    <a:lnTo>
                      <a:pt x="36" y="42"/>
                    </a:lnTo>
                    <a:lnTo>
                      <a:pt x="20" y="48"/>
                    </a:lnTo>
                    <a:lnTo>
                      <a:pt x="10" y="56"/>
                    </a:lnTo>
                    <a:lnTo>
                      <a:pt x="4" y="62"/>
                    </a:lnTo>
                    <a:lnTo>
                      <a:pt x="0" y="70"/>
                    </a:lnTo>
                    <a:lnTo>
                      <a:pt x="0" y="70"/>
                    </a:lnTo>
                    <a:lnTo>
                      <a:pt x="4" y="76"/>
                    </a:lnTo>
                    <a:lnTo>
                      <a:pt x="10" y="84"/>
                    </a:lnTo>
                    <a:lnTo>
                      <a:pt x="20" y="90"/>
                    </a:lnTo>
                    <a:lnTo>
                      <a:pt x="36" y="96"/>
                    </a:lnTo>
                    <a:lnTo>
                      <a:pt x="54" y="102"/>
                    </a:lnTo>
                    <a:lnTo>
                      <a:pt x="76" y="108"/>
                    </a:lnTo>
                    <a:lnTo>
                      <a:pt x="130" y="118"/>
                    </a:lnTo>
                    <a:lnTo>
                      <a:pt x="196" y="128"/>
                    </a:lnTo>
                    <a:lnTo>
                      <a:pt x="272" y="134"/>
                    </a:lnTo>
                    <a:lnTo>
                      <a:pt x="356" y="138"/>
                    </a:lnTo>
                    <a:lnTo>
                      <a:pt x="446" y="140"/>
                    </a:lnTo>
                    <a:lnTo>
                      <a:pt x="446" y="140"/>
                    </a:lnTo>
                    <a:lnTo>
                      <a:pt x="538" y="138"/>
                    </a:lnTo>
                    <a:lnTo>
                      <a:pt x="624" y="134"/>
                    </a:lnTo>
                    <a:lnTo>
                      <a:pt x="700" y="128"/>
                    </a:lnTo>
                    <a:lnTo>
                      <a:pt x="766" y="118"/>
                    </a:lnTo>
                    <a:lnTo>
                      <a:pt x="820" y="108"/>
                    </a:lnTo>
                    <a:lnTo>
                      <a:pt x="844" y="102"/>
                    </a:lnTo>
                    <a:lnTo>
                      <a:pt x="862" y="96"/>
                    </a:lnTo>
                    <a:lnTo>
                      <a:pt x="878" y="90"/>
                    </a:lnTo>
                    <a:lnTo>
                      <a:pt x="888" y="84"/>
                    </a:lnTo>
                    <a:lnTo>
                      <a:pt x="894" y="76"/>
                    </a:lnTo>
                    <a:lnTo>
                      <a:pt x="898" y="70"/>
                    </a:lnTo>
                    <a:lnTo>
                      <a:pt x="898" y="70"/>
                    </a:lnTo>
                    <a:lnTo>
                      <a:pt x="894" y="62"/>
                    </a:lnTo>
                    <a:lnTo>
                      <a:pt x="888" y="56"/>
                    </a:lnTo>
                    <a:lnTo>
                      <a:pt x="878" y="48"/>
                    </a:lnTo>
                    <a:lnTo>
                      <a:pt x="862" y="42"/>
                    </a:lnTo>
                    <a:lnTo>
                      <a:pt x="844" y="36"/>
                    </a:lnTo>
                    <a:lnTo>
                      <a:pt x="820" y="30"/>
                    </a:lnTo>
                    <a:lnTo>
                      <a:pt x="766" y="20"/>
                    </a:lnTo>
                    <a:lnTo>
                      <a:pt x="700" y="12"/>
                    </a:lnTo>
                    <a:lnTo>
                      <a:pt x="624" y="6"/>
                    </a:lnTo>
                    <a:lnTo>
                      <a:pt x="538" y="2"/>
                    </a:lnTo>
                    <a:lnTo>
                      <a:pt x="446" y="0"/>
                    </a:lnTo>
                    <a:close/>
                  </a:path>
                </a:pathLst>
              </a:custGeom>
              <a:solidFill>
                <a:srgbClr val="F1F0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1" name="Freeform 930"/>
              <p:cNvSpPr>
                <a:spLocks/>
              </p:cNvSpPr>
              <p:nvPr/>
            </p:nvSpPr>
            <p:spPr bwMode="auto">
              <a:xfrm>
                <a:off x="3287" y="3624"/>
                <a:ext cx="894" cy="138"/>
              </a:xfrm>
              <a:custGeom>
                <a:avLst/>
                <a:gdLst>
                  <a:gd name="T0" fmla="*/ 444 w 894"/>
                  <a:gd name="T1" fmla="*/ 138 h 138"/>
                  <a:gd name="T2" fmla="*/ 444 w 894"/>
                  <a:gd name="T3" fmla="*/ 138 h 138"/>
                  <a:gd name="T4" fmla="*/ 354 w 894"/>
                  <a:gd name="T5" fmla="*/ 136 h 138"/>
                  <a:gd name="T6" fmla="*/ 272 w 894"/>
                  <a:gd name="T7" fmla="*/ 132 h 138"/>
                  <a:gd name="T8" fmla="*/ 196 w 894"/>
                  <a:gd name="T9" fmla="*/ 124 h 138"/>
                  <a:gd name="T10" fmla="*/ 130 w 894"/>
                  <a:gd name="T11" fmla="*/ 116 h 138"/>
                  <a:gd name="T12" fmla="*/ 76 w 894"/>
                  <a:gd name="T13" fmla="*/ 106 h 138"/>
                  <a:gd name="T14" fmla="*/ 54 w 894"/>
                  <a:gd name="T15" fmla="*/ 100 h 138"/>
                  <a:gd name="T16" fmla="*/ 36 w 894"/>
                  <a:gd name="T17" fmla="*/ 94 h 138"/>
                  <a:gd name="T18" fmla="*/ 20 w 894"/>
                  <a:gd name="T19" fmla="*/ 88 h 138"/>
                  <a:gd name="T20" fmla="*/ 10 w 894"/>
                  <a:gd name="T21" fmla="*/ 82 h 138"/>
                  <a:gd name="T22" fmla="*/ 4 w 894"/>
                  <a:gd name="T23" fmla="*/ 74 h 138"/>
                  <a:gd name="T24" fmla="*/ 0 w 894"/>
                  <a:gd name="T25" fmla="*/ 68 h 138"/>
                  <a:gd name="T26" fmla="*/ 0 w 894"/>
                  <a:gd name="T27" fmla="*/ 68 h 138"/>
                  <a:gd name="T28" fmla="*/ 4 w 894"/>
                  <a:gd name="T29" fmla="*/ 60 h 138"/>
                  <a:gd name="T30" fmla="*/ 10 w 894"/>
                  <a:gd name="T31" fmla="*/ 54 h 138"/>
                  <a:gd name="T32" fmla="*/ 20 w 894"/>
                  <a:gd name="T33" fmla="*/ 46 h 138"/>
                  <a:gd name="T34" fmla="*/ 36 w 894"/>
                  <a:gd name="T35" fmla="*/ 40 h 138"/>
                  <a:gd name="T36" fmla="*/ 54 w 894"/>
                  <a:gd name="T37" fmla="*/ 34 h 138"/>
                  <a:gd name="T38" fmla="*/ 76 w 894"/>
                  <a:gd name="T39" fmla="*/ 28 h 138"/>
                  <a:gd name="T40" fmla="*/ 130 w 894"/>
                  <a:gd name="T41" fmla="*/ 18 h 138"/>
                  <a:gd name="T42" fmla="*/ 196 w 894"/>
                  <a:gd name="T43" fmla="*/ 10 h 138"/>
                  <a:gd name="T44" fmla="*/ 272 w 894"/>
                  <a:gd name="T45" fmla="*/ 4 h 138"/>
                  <a:gd name="T46" fmla="*/ 354 w 894"/>
                  <a:gd name="T47" fmla="*/ 0 h 138"/>
                  <a:gd name="T48" fmla="*/ 444 w 894"/>
                  <a:gd name="T49" fmla="*/ 0 h 138"/>
                  <a:gd name="T50" fmla="*/ 444 w 894"/>
                  <a:gd name="T51" fmla="*/ 0 h 138"/>
                  <a:gd name="T52" fmla="*/ 536 w 894"/>
                  <a:gd name="T53" fmla="*/ 0 h 138"/>
                  <a:gd name="T54" fmla="*/ 620 w 894"/>
                  <a:gd name="T55" fmla="*/ 4 h 138"/>
                  <a:gd name="T56" fmla="*/ 696 w 894"/>
                  <a:gd name="T57" fmla="*/ 10 h 138"/>
                  <a:gd name="T58" fmla="*/ 762 w 894"/>
                  <a:gd name="T59" fmla="*/ 18 h 138"/>
                  <a:gd name="T60" fmla="*/ 818 w 894"/>
                  <a:gd name="T61" fmla="*/ 28 h 138"/>
                  <a:gd name="T62" fmla="*/ 840 w 894"/>
                  <a:gd name="T63" fmla="*/ 34 h 138"/>
                  <a:gd name="T64" fmla="*/ 858 w 894"/>
                  <a:gd name="T65" fmla="*/ 40 h 138"/>
                  <a:gd name="T66" fmla="*/ 874 w 894"/>
                  <a:gd name="T67" fmla="*/ 46 h 138"/>
                  <a:gd name="T68" fmla="*/ 884 w 894"/>
                  <a:gd name="T69" fmla="*/ 54 h 138"/>
                  <a:gd name="T70" fmla="*/ 890 w 894"/>
                  <a:gd name="T71" fmla="*/ 60 h 138"/>
                  <a:gd name="T72" fmla="*/ 894 w 894"/>
                  <a:gd name="T73" fmla="*/ 68 h 138"/>
                  <a:gd name="T74" fmla="*/ 894 w 894"/>
                  <a:gd name="T75" fmla="*/ 68 h 138"/>
                  <a:gd name="T76" fmla="*/ 890 w 894"/>
                  <a:gd name="T77" fmla="*/ 74 h 138"/>
                  <a:gd name="T78" fmla="*/ 884 w 894"/>
                  <a:gd name="T79" fmla="*/ 82 h 138"/>
                  <a:gd name="T80" fmla="*/ 874 w 894"/>
                  <a:gd name="T81" fmla="*/ 88 h 138"/>
                  <a:gd name="T82" fmla="*/ 858 w 894"/>
                  <a:gd name="T83" fmla="*/ 94 h 138"/>
                  <a:gd name="T84" fmla="*/ 840 w 894"/>
                  <a:gd name="T85" fmla="*/ 100 h 138"/>
                  <a:gd name="T86" fmla="*/ 818 w 894"/>
                  <a:gd name="T87" fmla="*/ 106 h 138"/>
                  <a:gd name="T88" fmla="*/ 762 w 894"/>
                  <a:gd name="T89" fmla="*/ 116 h 138"/>
                  <a:gd name="T90" fmla="*/ 696 w 894"/>
                  <a:gd name="T91" fmla="*/ 124 h 138"/>
                  <a:gd name="T92" fmla="*/ 620 w 894"/>
                  <a:gd name="T93" fmla="*/ 132 h 138"/>
                  <a:gd name="T94" fmla="*/ 536 w 894"/>
                  <a:gd name="T95" fmla="*/ 136 h 138"/>
                  <a:gd name="T96" fmla="*/ 444 w 89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138"/>
                    </a:moveTo>
                    <a:lnTo>
                      <a:pt x="444" y="138"/>
                    </a:lnTo>
                    <a:lnTo>
                      <a:pt x="354" y="136"/>
                    </a:lnTo>
                    <a:lnTo>
                      <a:pt x="272" y="132"/>
                    </a:lnTo>
                    <a:lnTo>
                      <a:pt x="196" y="124"/>
                    </a:lnTo>
                    <a:lnTo>
                      <a:pt x="130" y="116"/>
                    </a:lnTo>
                    <a:lnTo>
                      <a:pt x="76" y="106"/>
                    </a:lnTo>
                    <a:lnTo>
                      <a:pt x="54" y="100"/>
                    </a:lnTo>
                    <a:lnTo>
                      <a:pt x="36" y="94"/>
                    </a:lnTo>
                    <a:lnTo>
                      <a:pt x="20" y="88"/>
                    </a:lnTo>
                    <a:lnTo>
                      <a:pt x="10" y="82"/>
                    </a:lnTo>
                    <a:lnTo>
                      <a:pt x="4" y="74"/>
                    </a:lnTo>
                    <a:lnTo>
                      <a:pt x="0" y="68"/>
                    </a:lnTo>
                    <a:lnTo>
                      <a:pt x="0" y="68"/>
                    </a:lnTo>
                    <a:lnTo>
                      <a:pt x="4" y="60"/>
                    </a:lnTo>
                    <a:lnTo>
                      <a:pt x="10" y="54"/>
                    </a:lnTo>
                    <a:lnTo>
                      <a:pt x="20" y="46"/>
                    </a:lnTo>
                    <a:lnTo>
                      <a:pt x="36" y="40"/>
                    </a:lnTo>
                    <a:lnTo>
                      <a:pt x="54" y="34"/>
                    </a:lnTo>
                    <a:lnTo>
                      <a:pt x="76" y="28"/>
                    </a:lnTo>
                    <a:lnTo>
                      <a:pt x="130" y="18"/>
                    </a:lnTo>
                    <a:lnTo>
                      <a:pt x="196" y="10"/>
                    </a:lnTo>
                    <a:lnTo>
                      <a:pt x="272" y="4"/>
                    </a:lnTo>
                    <a:lnTo>
                      <a:pt x="354" y="0"/>
                    </a:lnTo>
                    <a:lnTo>
                      <a:pt x="444" y="0"/>
                    </a:lnTo>
                    <a:lnTo>
                      <a:pt x="444" y="0"/>
                    </a:lnTo>
                    <a:lnTo>
                      <a:pt x="536" y="0"/>
                    </a:lnTo>
                    <a:lnTo>
                      <a:pt x="620" y="4"/>
                    </a:lnTo>
                    <a:lnTo>
                      <a:pt x="696" y="10"/>
                    </a:lnTo>
                    <a:lnTo>
                      <a:pt x="762" y="18"/>
                    </a:lnTo>
                    <a:lnTo>
                      <a:pt x="818" y="28"/>
                    </a:lnTo>
                    <a:lnTo>
                      <a:pt x="840" y="34"/>
                    </a:lnTo>
                    <a:lnTo>
                      <a:pt x="858" y="40"/>
                    </a:lnTo>
                    <a:lnTo>
                      <a:pt x="874" y="46"/>
                    </a:lnTo>
                    <a:lnTo>
                      <a:pt x="884" y="54"/>
                    </a:lnTo>
                    <a:lnTo>
                      <a:pt x="890" y="60"/>
                    </a:lnTo>
                    <a:lnTo>
                      <a:pt x="894" y="68"/>
                    </a:lnTo>
                    <a:lnTo>
                      <a:pt x="894" y="68"/>
                    </a:lnTo>
                    <a:lnTo>
                      <a:pt x="890" y="74"/>
                    </a:lnTo>
                    <a:lnTo>
                      <a:pt x="884" y="82"/>
                    </a:lnTo>
                    <a:lnTo>
                      <a:pt x="874" y="88"/>
                    </a:lnTo>
                    <a:lnTo>
                      <a:pt x="858" y="94"/>
                    </a:lnTo>
                    <a:lnTo>
                      <a:pt x="840" y="100"/>
                    </a:lnTo>
                    <a:lnTo>
                      <a:pt x="818" y="106"/>
                    </a:lnTo>
                    <a:lnTo>
                      <a:pt x="762" y="116"/>
                    </a:lnTo>
                    <a:lnTo>
                      <a:pt x="696" y="124"/>
                    </a:lnTo>
                    <a:lnTo>
                      <a:pt x="620" y="132"/>
                    </a:lnTo>
                    <a:lnTo>
                      <a:pt x="536" y="136"/>
                    </a:lnTo>
                    <a:lnTo>
                      <a:pt x="444"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2" name="Freeform 931"/>
              <p:cNvSpPr>
                <a:spLocks/>
              </p:cNvSpPr>
              <p:nvPr/>
            </p:nvSpPr>
            <p:spPr bwMode="auto">
              <a:xfrm>
                <a:off x="3285" y="3622"/>
                <a:ext cx="898" cy="140"/>
              </a:xfrm>
              <a:custGeom>
                <a:avLst/>
                <a:gdLst>
                  <a:gd name="T0" fmla="*/ 446 w 898"/>
                  <a:gd name="T1" fmla="*/ 0 h 140"/>
                  <a:gd name="T2" fmla="*/ 446 w 898"/>
                  <a:gd name="T3" fmla="*/ 0 h 140"/>
                  <a:gd name="T4" fmla="*/ 356 w 898"/>
                  <a:gd name="T5" fmla="*/ 2 h 140"/>
                  <a:gd name="T6" fmla="*/ 272 w 898"/>
                  <a:gd name="T7" fmla="*/ 6 h 140"/>
                  <a:gd name="T8" fmla="*/ 196 w 898"/>
                  <a:gd name="T9" fmla="*/ 12 h 140"/>
                  <a:gd name="T10" fmla="*/ 130 w 898"/>
                  <a:gd name="T11" fmla="*/ 20 h 140"/>
                  <a:gd name="T12" fmla="*/ 76 w 898"/>
                  <a:gd name="T13" fmla="*/ 30 h 140"/>
                  <a:gd name="T14" fmla="*/ 54 w 898"/>
                  <a:gd name="T15" fmla="*/ 36 h 140"/>
                  <a:gd name="T16" fmla="*/ 36 w 898"/>
                  <a:gd name="T17" fmla="*/ 42 h 140"/>
                  <a:gd name="T18" fmla="*/ 20 w 898"/>
                  <a:gd name="T19" fmla="*/ 48 h 140"/>
                  <a:gd name="T20" fmla="*/ 10 w 898"/>
                  <a:gd name="T21" fmla="*/ 56 h 140"/>
                  <a:gd name="T22" fmla="*/ 4 w 898"/>
                  <a:gd name="T23" fmla="*/ 62 h 140"/>
                  <a:gd name="T24" fmla="*/ 0 w 898"/>
                  <a:gd name="T25" fmla="*/ 70 h 140"/>
                  <a:gd name="T26" fmla="*/ 0 w 898"/>
                  <a:gd name="T27" fmla="*/ 70 h 140"/>
                  <a:gd name="T28" fmla="*/ 4 w 898"/>
                  <a:gd name="T29" fmla="*/ 76 h 140"/>
                  <a:gd name="T30" fmla="*/ 10 w 898"/>
                  <a:gd name="T31" fmla="*/ 84 h 140"/>
                  <a:gd name="T32" fmla="*/ 20 w 898"/>
                  <a:gd name="T33" fmla="*/ 90 h 140"/>
                  <a:gd name="T34" fmla="*/ 36 w 898"/>
                  <a:gd name="T35" fmla="*/ 96 h 140"/>
                  <a:gd name="T36" fmla="*/ 54 w 898"/>
                  <a:gd name="T37" fmla="*/ 102 h 140"/>
                  <a:gd name="T38" fmla="*/ 76 w 898"/>
                  <a:gd name="T39" fmla="*/ 108 h 140"/>
                  <a:gd name="T40" fmla="*/ 130 w 898"/>
                  <a:gd name="T41" fmla="*/ 118 h 140"/>
                  <a:gd name="T42" fmla="*/ 196 w 898"/>
                  <a:gd name="T43" fmla="*/ 128 h 140"/>
                  <a:gd name="T44" fmla="*/ 272 w 898"/>
                  <a:gd name="T45" fmla="*/ 134 h 140"/>
                  <a:gd name="T46" fmla="*/ 356 w 898"/>
                  <a:gd name="T47" fmla="*/ 138 h 140"/>
                  <a:gd name="T48" fmla="*/ 446 w 898"/>
                  <a:gd name="T49" fmla="*/ 140 h 140"/>
                  <a:gd name="T50" fmla="*/ 446 w 898"/>
                  <a:gd name="T51" fmla="*/ 140 h 140"/>
                  <a:gd name="T52" fmla="*/ 538 w 898"/>
                  <a:gd name="T53" fmla="*/ 138 h 140"/>
                  <a:gd name="T54" fmla="*/ 624 w 898"/>
                  <a:gd name="T55" fmla="*/ 134 h 140"/>
                  <a:gd name="T56" fmla="*/ 700 w 898"/>
                  <a:gd name="T57" fmla="*/ 128 h 140"/>
                  <a:gd name="T58" fmla="*/ 766 w 898"/>
                  <a:gd name="T59" fmla="*/ 118 h 140"/>
                  <a:gd name="T60" fmla="*/ 820 w 898"/>
                  <a:gd name="T61" fmla="*/ 108 h 140"/>
                  <a:gd name="T62" fmla="*/ 844 w 898"/>
                  <a:gd name="T63" fmla="*/ 102 h 140"/>
                  <a:gd name="T64" fmla="*/ 862 w 898"/>
                  <a:gd name="T65" fmla="*/ 96 h 140"/>
                  <a:gd name="T66" fmla="*/ 878 w 898"/>
                  <a:gd name="T67" fmla="*/ 90 h 140"/>
                  <a:gd name="T68" fmla="*/ 888 w 898"/>
                  <a:gd name="T69" fmla="*/ 84 h 140"/>
                  <a:gd name="T70" fmla="*/ 894 w 898"/>
                  <a:gd name="T71" fmla="*/ 76 h 140"/>
                  <a:gd name="T72" fmla="*/ 898 w 898"/>
                  <a:gd name="T73" fmla="*/ 70 h 140"/>
                  <a:gd name="T74" fmla="*/ 898 w 898"/>
                  <a:gd name="T75" fmla="*/ 70 h 140"/>
                  <a:gd name="T76" fmla="*/ 894 w 898"/>
                  <a:gd name="T77" fmla="*/ 62 h 140"/>
                  <a:gd name="T78" fmla="*/ 888 w 898"/>
                  <a:gd name="T79" fmla="*/ 56 h 140"/>
                  <a:gd name="T80" fmla="*/ 878 w 898"/>
                  <a:gd name="T81" fmla="*/ 48 h 140"/>
                  <a:gd name="T82" fmla="*/ 862 w 898"/>
                  <a:gd name="T83" fmla="*/ 42 h 140"/>
                  <a:gd name="T84" fmla="*/ 844 w 898"/>
                  <a:gd name="T85" fmla="*/ 36 h 140"/>
                  <a:gd name="T86" fmla="*/ 820 w 898"/>
                  <a:gd name="T87" fmla="*/ 30 h 140"/>
                  <a:gd name="T88" fmla="*/ 766 w 898"/>
                  <a:gd name="T89" fmla="*/ 20 h 140"/>
                  <a:gd name="T90" fmla="*/ 700 w 898"/>
                  <a:gd name="T91" fmla="*/ 12 h 140"/>
                  <a:gd name="T92" fmla="*/ 624 w 898"/>
                  <a:gd name="T93" fmla="*/ 6 h 140"/>
                  <a:gd name="T94" fmla="*/ 538 w 898"/>
                  <a:gd name="T95" fmla="*/ 2 h 140"/>
                  <a:gd name="T96" fmla="*/ 446 w 898"/>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8" h="140">
                    <a:moveTo>
                      <a:pt x="446" y="0"/>
                    </a:moveTo>
                    <a:lnTo>
                      <a:pt x="446" y="0"/>
                    </a:lnTo>
                    <a:lnTo>
                      <a:pt x="356" y="2"/>
                    </a:lnTo>
                    <a:lnTo>
                      <a:pt x="272" y="6"/>
                    </a:lnTo>
                    <a:lnTo>
                      <a:pt x="196" y="12"/>
                    </a:lnTo>
                    <a:lnTo>
                      <a:pt x="130" y="20"/>
                    </a:lnTo>
                    <a:lnTo>
                      <a:pt x="76" y="30"/>
                    </a:lnTo>
                    <a:lnTo>
                      <a:pt x="54" y="36"/>
                    </a:lnTo>
                    <a:lnTo>
                      <a:pt x="36" y="42"/>
                    </a:lnTo>
                    <a:lnTo>
                      <a:pt x="20" y="48"/>
                    </a:lnTo>
                    <a:lnTo>
                      <a:pt x="10" y="56"/>
                    </a:lnTo>
                    <a:lnTo>
                      <a:pt x="4" y="62"/>
                    </a:lnTo>
                    <a:lnTo>
                      <a:pt x="0" y="70"/>
                    </a:lnTo>
                    <a:lnTo>
                      <a:pt x="0" y="70"/>
                    </a:lnTo>
                    <a:lnTo>
                      <a:pt x="4" y="76"/>
                    </a:lnTo>
                    <a:lnTo>
                      <a:pt x="10" y="84"/>
                    </a:lnTo>
                    <a:lnTo>
                      <a:pt x="20" y="90"/>
                    </a:lnTo>
                    <a:lnTo>
                      <a:pt x="36" y="96"/>
                    </a:lnTo>
                    <a:lnTo>
                      <a:pt x="54" y="102"/>
                    </a:lnTo>
                    <a:lnTo>
                      <a:pt x="76" y="108"/>
                    </a:lnTo>
                    <a:lnTo>
                      <a:pt x="130" y="118"/>
                    </a:lnTo>
                    <a:lnTo>
                      <a:pt x="196" y="128"/>
                    </a:lnTo>
                    <a:lnTo>
                      <a:pt x="272" y="134"/>
                    </a:lnTo>
                    <a:lnTo>
                      <a:pt x="356" y="138"/>
                    </a:lnTo>
                    <a:lnTo>
                      <a:pt x="446" y="140"/>
                    </a:lnTo>
                    <a:lnTo>
                      <a:pt x="446" y="140"/>
                    </a:lnTo>
                    <a:lnTo>
                      <a:pt x="538" y="138"/>
                    </a:lnTo>
                    <a:lnTo>
                      <a:pt x="624" y="134"/>
                    </a:lnTo>
                    <a:lnTo>
                      <a:pt x="700" y="128"/>
                    </a:lnTo>
                    <a:lnTo>
                      <a:pt x="766" y="118"/>
                    </a:lnTo>
                    <a:lnTo>
                      <a:pt x="820" y="108"/>
                    </a:lnTo>
                    <a:lnTo>
                      <a:pt x="844" y="102"/>
                    </a:lnTo>
                    <a:lnTo>
                      <a:pt x="862" y="96"/>
                    </a:lnTo>
                    <a:lnTo>
                      <a:pt x="878" y="90"/>
                    </a:lnTo>
                    <a:lnTo>
                      <a:pt x="888" y="84"/>
                    </a:lnTo>
                    <a:lnTo>
                      <a:pt x="894" y="76"/>
                    </a:lnTo>
                    <a:lnTo>
                      <a:pt x="898" y="70"/>
                    </a:lnTo>
                    <a:lnTo>
                      <a:pt x="898" y="70"/>
                    </a:lnTo>
                    <a:lnTo>
                      <a:pt x="894" y="62"/>
                    </a:lnTo>
                    <a:lnTo>
                      <a:pt x="888" y="56"/>
                    </a:lnTo>
                    <a:lnTo>
                      <a:pt x="878" y="48"/>
                    </a:lnTo>
                    <a:lnTo>
                      <a:pt x="862" y="42"/>
                    </a:lnTo>
                    <a:lnTo>
                      <a:pt x="844" y="36"/>
                    </a:lnTo>
                    <a:lnTo>
                      <a:pt x="820" y="30"/>
                    </a:lnTo>
                    <a:lnTo>
                      <a:pt x="766" y="20"/>
                    </a:lnTo>
                    <a:lnTo>
                      <a:pt x="700" y="12"/>
                    </a:lnTo>
                    <a:lnTo>
                      <a:pt x="624" y="6"/>
                    </a:lnTo>
                    <a:lnTo>
                      <a:pt x="538" y="2"/>
                    </a:lnTo>
                    <a:lnTo>
                      <a:pt x="4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3" name="Freeform 932"/>
              <p:cNvSpPr>
                <a:spLocks noEditPoints="1"/>
              </p:cNvSpPr>
              <p:nvPr/>
            </p:nvSpPr>
            <p:spPr bwMode="auto">
              <a:xfrm>
                <a:off x="3287" y="3624"/>
                <a:ext cx="894" cy="138"/>
              </a:xfrm>
              <a:custGeom>
                <a:avLst/>
                <a:gdLst>
                  <a:gd name="T0" fmla="*/ 444 w 894"/>
                  <a:gd name="T1" fmla="*/ 138 h 138"/>
                  <a:gd name="T2" fmla="*/ 272 w 894"/>
                  <a:gd name="T3" fmla="*/ 132 h 138"/>
                  <a:gd name="T4" fmla="*/ 132 w 894"/>
                  <a:gd name="T5" fmla="*/ 116 h 138"/>
                  <a:gd name="T6" fmla="*/ 56 w 894"/>
                  <a:gd name="T7" fmla="*/ 100 h 138"/>
                  <a:gd name="T8" fmla="*/ 22 w 894"/>
                  <a:gd name="T9" fmla="*/ 88 h 138"/>
                  <a:gd name="T10" fmla="*/ 6 w 894"/>
                  <a:gd name="T11" fmla="*/ 74 h 138"/>
                  <a:gd name="T12" fmla="*/ 2 w 894"/>
                  <a:gd name="T13" fmla="*/ 68 h 138"/>
                  <a:gd name="T14" fmla="*/ 12 w 894"/>
                  <a:gd name="T15" fmla="*/ 54 h 138"/>
                  <a:gd name="T16" fmla="*/ 38 w 894"/>
                  <a:gd name="T17" fmla="*/ 40 h 138"/>
                  <a:gd name="T18" fmla="*/ 78 w 894"/>
                  <a:gd name="T19" fmla="*/ 28 h 138"/>
                  <a:gd name="T20" fmla="*/ 196 w 894"/>
                  <a:gd name="T21" fmla="*/ 10 h 138"/>
                  <a:gd name="T22" fmla="*/ 356 w 894"/>
                  <a:gd name="T23" fmla="*/ 0 h 138"/>
                  <a:gd name="T24" fmla="*/ 444 w 894"/>
                  <a:gd name="T25" fmla="*/ 0 h 138"/>
                  <a:gd name="T26" fmla="*/ 620 w 894"/>
                  <a:gd name="T27" fmla="*/ 4 h 138"/>
                  <a:gd name="T28" fmla="*/ 762 w 894"/>
                  <a:gd name="T29" fmla="*/ 18 h 138"/>
                  <a:gd name="T30" fmla="*/ 838 w 894"/>
                  <a:gd name="T31" fmla="*/ 34 h 138"/>
                  <a:gd name="T32" fmla="*/ 872 w 894"/>
                  <a:gd name="T33" fmla="*/ 48 h 138"/>
                  <a:gd name="T34" fmla="*/ 888 w 894"/>
                  <a:gd name="T35" fmla="*/ 60 h 138"/>
                  <a:gd name="T36" fmla="*/ 892 w 894"/>
                  <a:gd name="T37" fmla="*/ 68 h 138"/>
                  <a:gd name="T38" fmla="*/ 882 w 894"/>
                  <a:gd name="T39" fmla="*/ 82 h 138"/>
                  <a:gd name="T40" fmla="*/ 856 w 894"/>
                  <a:gd name="T41" fmla="*/ 94 h 138"/>
                  <a:gd name="T42" fmla="*/ 816 w 894"/>
                  <a:gd name="T43" fmla="*/ 106 h 138"/>
                  <a:gd name="T44" fmla="*/ 696 w 894"/>
                  <a:gd name="T45" fmla="*/ 124 h 138"/>
                  <a:gd name="T46" fmla="*/ 536 w 894"/>
                  <a:gd name="T47" fmla="*/ 136 h 138"/>
                  <a:gd name="T48" fmla="*/ 444 w 894"/>
                  <a:gd name="T49" fmla="*/ 0 h 138"/>
                  <a:gd name="T50" fmla="*/ 354 w 894"/>
                  <a:gd name="T51" fmla="*/ 0 h 138"/>
                  <a:gd name="T52" fmla="*/ 196 w 894"/>
                  <a:gd name="T53" fmla="*/ 10 h 138"/>
                  <a:gd name="T54" fmla="*/ 76 w 894"/>
                  <a:gd name="T55" fmla="*/ 28 h 138"/>
                  <a:gd name="T56" fmla="*/ 36 w 894"/>
                  <a:gd name="T57" fmla="*/ 40 h 138"/>
                  <a:gd name="T58" fmla="*/ 10 w 894"/>
                  <a:gd name="T59" fmla="*/ 54 h 138"/>
                  <a:gd name="T60" fmla="*/ 0 w 894"/>
                  <a:gd name="T61" fmla="*/ 68 h 138"/>
                  <a:gd name="T62" fmla="*/ 4 w 894"/>
                  <a:gd name="T63" fmla="*/ 74 h 138"/>
                  <a:gd name="T64" fmla="*/ 20 w 894"/>
                  <a:gd name="T65" fmla="*/ 88 h 138"/>
                  <a:gd name="T66" fmla="*/ 54 w 894"/>
                  <a:gd name="T67" fmla="*/ 100 h 138"/>
                  <a:gd name="T68" fmla="*/ 130 w 894"/>
                  <a:gd name="T69" fmla="*/ 116 h 138"/>
                  <a:gd name="T70" fmla="*/ 272 w 894"/>
                  <a:gd name="T71" fmla="*/ 132 h 138"/>
                  <a:gd name="T72" fmla="*/ 444 w 894"/>
                  <a:gd name="T73" fmla="*/ 138 h 138"/>
                  <a:gd name="T74" fmla="*/ 536 w 894"/>
                  <a:gd name="T75" fmla="*/ 136 h 138"/>
                  <a:gd name="T76" fmla="*/ 696 w 894"/>
                  <a:gd name="T77" fmla="*/ 124 h 138"/>
                  <a:gd name="T78" fmla="*/ 818 w 894"/>
                  <a:gd name="T79" fmla="*/ 106 h 138"/>
                  <a:gd name="T80" fmla="*/ 858 w 894"/>
                  <a:gd name="T81" fmla="*/ 94 h 138"/>
                  <a:gd name="T82" fmla="*/ 884 w 894"/>
                  <a:gd name="T83" fmla="*/ 82 h 138"/>
                  <a:gd name="T84" fmla="*/ 894 w 894"/>
                  <a:gd name="T85" fmla="*/ 68 h 138"/>
                  <a:gd name="T86" fmla="*/ 890 w 894"/>
                  <a:gd name="T87" fmla="*/ 60 h 138"/>
                  <a:gd name="T88" fmla="*/ 874 w 894"/>
                  <a:gd name="T89" fmla="*/ 46 h 138"/>
                  <a:gd name="T90" fmla="*/ 840 w 894"/>
                  <a:gd name="T91" fmla="*/ 34 h 138"/>
                  <a:gd name="T92" fmla="*/ 762 w 894"/>
                  <a:gd name="T93" fmla="*/ 18 h 138"/>
                  <a:gd name="T94" fmla="*/ 620 w 894"/>
                  <a:gd name="T95" fmla="*/ 4 h 138"/>
                  <a:gd name="T96" fmla="*/ 444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138"/>
                    </a:moveTo>
                    <a:lnTo>
                      <a:pt x="444" y="138"/>
                    </a:lnTo>
                    <a:lnTo>
                      <a:pt x="356" y="136"/>
                    </a:lnTo>
                    <a:lnTo>
                      <a:pt x="272" y="132"/>
                    </a:lnTo>
                    <a:lnTo>
                      <a:pt x="196" y="124"/>
                    </a:lnTo>
                    <a:lnTo>
                      <a:pt x="132" y="116"/>
                    </a:lnTo>
                    <a:lnTo>
                      <a:pt x="78" y="106"/>
                    </a:lnTo>
                    <a:lnTo>
                      <a:pt x="56" y="100"/>
                    </a:lnTo>
                    <a:lnTo>
                      <a:pt x="38" y="94"/>
                    </a:lnTo>
                    <a:lnTo>
                      <a:pt x="22" y="88"/>
                    </a:lnTo>
                    <a:lnTo>
                      <a:pt x="12" y="82"/>
                    </a:lnTo>
                    <a:lnTo>
                      <a:pt x="6" y="74"/>
                    </a:lnTo>
                    <a:lnTo>
                      <a:pt x="2" y="68"/>
                    </a:lnTo>
                    <a:lnTo>
                      <a:pt x="2" y="68"/>
                    </a:lnTo>
                    <a:lnTo>
                      <a:pt x="6" y="60"/>
                    </a:lnTo>
                    <a:lnTo>
                      <a:pt x="12" y="54"/>
                    </a:lnTo>
                    <a:lnTo>
                      <a:pt x="22" y="48"/>
                    </a:lnTo>
                    <a:lnTo>
                      <a:pt x="38" y="40"/>
                    </a:lnTo>
                    <a:lnTo>
                      <a:pt x="56" y="34"/>
                    </a:lnTo>
                    <a:lnTo>
                      <a:pt x="78" y="28"/>
                    </a:lnTo>
                    <a:lnTo>
                      <a:pt x="132" y="18"/>
                    </a:lnTo>
                    <a:lnTo>
                      <a:pt x="196" y="10"/>
                    </a:lnTo>
                    <a:lnTo>
                      <a:pt x="272" y="4"/>
                    </a:lnTo>
                    <a:lnTo>
                      <a:pt x="356" y="0"/>
                    </a:lnTo>
                    <a:lnTo>
                      <a:pt x="444" y="0"/>
                    </a:lnTo>
                    <a:lnTo>
                      <a:pt x="444" y="0"/>
                    </a:lnTo>
                    <a:lnTo>
                      <a:pt x="536" y="0"/>
                    </a:lnTo>
                    <a:lnTo>
                      <a:pt x="620" y="4"/>
                    </a:lnTo>
                    <a:lnTo>
                      <a:pt x="696" y="10"/>
                    </a:lnTo>
                    <a:lnTo>
                      <a:pt x="762" y="18"/>
                    </a:lnTo>
                    <a:lnTo>
                      <a:pt x="816" y="28"/>
                    </a:lnTo>
                    <a:lnTo>
                      <a:pt x="838" y="34"/>
                    </a:lnTo>
                    <a:lnTo>
                      <a:pt x="856" y="40"/>
                    </a:lnTo>
                    <a:lnTo>
                      <a:pt x="872" y="48"/>
                    </a:lnTo>
                    <a:lnTo>
                      <a:pt x="882" y="54"/>
                    </a:lnTo>
                    <a:lnTo>
                      <a:pt x="888" y="60"/>
                    </a:lnTo>
                    <a:lnTo>
                      <a:pt x="892" y="68"/>
                    </a:lnTo>
                    <a:lnTo>
                      <a:pt x="892" y="68"/>
                    </a:lnTo>
                    <a:lnTo>
                      <a:pt x="888" y="74"/>
                    </a:lnTo>
                    <a:lnTo>
                      <a:pt x="882" y="82"/>
                    </a:lnTo>
                    <a:lnTo>
                      <a:pt x="872" y="88"/>
                    </a:lnTo>
                    <a:lnTo>
                      <a:pt x="856" y="94"/>
                    </a:lnTo>
                    <a:lnTo>
                      <a:pt x="838" y="100"/>
                    </a:lnTo>
                    <a:lnTo>
                      <a:pt x="816" y="106"/>
                    </a:lnTo>
                    <a:lnTo>
                      <a:pt x="762" y="116"/>
                    </a:lnTo>
                    <a:lnTo>
                      <a:pt x="696" y="124"/>
                    </a:lnTo>
                    <a:lnTo>
                      <a:pt x="620" y="132"/>
                    </a:lnTo>
                    <a:lnTo>
                      <a:pt x="536" y="136"/>
                    </a:lnTo>
                    <a:lnTo>
                      <a:pt x="444" y="138"/>
                    </a:lnTo>
                    <a:close/>
                    <a:moveTo>
                      <a:pt x="444" y="0"/>
                    </a:moveTo>
                    <a:lnTo>
                      <a:pt x="444" y="0"/>
                    </a:lnTo>
                    <a:lnTo>
                      <a:pt x="354" y="0"/>
                    </a:lnTo>
                    <a:lnTo>
                      <a:pt x="272" y="4"/>
                    </a:lnTo>
                    <a:lnTo>
                      <a:pt x="196" y="10"/>
                    </a:lnTo>
                    <a:lnTo>
                      <a:pt x="130" y="18"/>
                    </a:lnTo>
                    <a:lnTo>
                      <a:pt x="76" y="28"/>
                    </a:lnTo>
                    <a:lnTo>
                      <a:pt x="54" y="34"/>
                    </a:lnTo>
                    <a:lnTo>
                      <a:pt x="36" y="40"/>
                    </a:lnTo>
                    <a:lnTo>
                      <a:pt x="20" y="46"/>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6" y="124"/>
                    </a:lnTo>
                    <a:lnTo>
                      <a:pt x="272" y="132"/>
                    </a:lnTo>
                    <a:lnTo>
                      <a:pt x="354" y="136"/>
                    </a:lnTo>
                    <a:lnTo>
                      <a:pt x="444" y="138"/>
                    </a:lnTo>
                    <a:lnTo>
                      <a:pt x="444" y="138"/>
                    </a:lnTo>
                    <a:lnTo>
                      <a:pt x="536" y="136"/>
                    </a:lnTo>
                    <a:lnTo>
                      <a:pt x="620" y="132"/>
                    </a:lnTo>
                    <a:lnTo>
                      <a:pt x="696" y="124"/>
                    </a:lnTo>
                    <a:lnTo>
                      <a:pt x="762" y="116"/>
                    </a:lnTo>
                    <a:lnTo>
                      <a:pt x="818" y="106"/>
                    </a:lnTo>
                    <a:lnTo>
                      <a:pt x="840" y="100"/>
                    </a:lnTo>
                    <a:lnTo>
                      <a:pt x="858" y="94"/>
                    </a:lnTo>
                    <a:lnTo>
                      <a:pt x="874" y="88"/>
                    </a:lnTo>
                    <a:lnTo>
                      <a:pt x="884" y="82"/>
                    </a:lnTo>
                    <a:lnTo>
                      <a:pt x="890" y="74"/>
                    </a:lnTo>
                    <a:lnTo>
                      <a:pt x="894" y="68"/>
                    </a:lnTo>
                    <a:lnTo>
                      <a:pt x="894" y="68"/>
                    </a:lnTo>
                    <a:lnTo>
                      <a:pt x="890" y="60"/>
                    </a:lnTo>
                    <a:lnTo>
                      <a:pt x="884" y="54"/>
                    </a:lnTo>
                    <a:lnTo>
                      <a:pt x="874" y="46"/>
                    </a:lnTo>
                    <a:lnTo>
                      <a:pt x="858" y="40"/>
                    </a:lnTo>
                    <a:lnTo>
                      <a:pt x="840" y="34"/>
                    </a:lnTo>
                    <a:lnTo>
                      <a:pt x="818" y="28"/>
                    </a:lnTo>
                    <a:lnTo>
                      <a:pt x="762" y="18"/>
                    </a:lnTo>
                    <a:lnTo>
                      <a:pt x="696" y="10"/>
                    </a:lnTo>
                    <a:lnTo>
                      <a:pt x="620" y="4"/>
                    </a:lnTo>
                    <a:lnTo>
                      <a:pt x="536" y="0"/>
                    </a:lnTo>
                    <a:lnTo>
                      <a:pt x="444" y="0"/>
                    </a:lnTo>
                    <a:close/>
                  </a:path>
                </a:pathLst>
              </a:custGeom>
              <a:solidFill>
                <a:srgbClr val="F1EF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4" name="Freeform 933"/>
              <p:cNvSpPr>
                <a:spLocks/>
              </p:cNvSpPr>
              <p:nvPr/>
            </p:nvSpPr>
            <p:spPr bwMode="auto">
              <a:xfrm>
                <a:off x="3289" y="3624"/>
                <a:ext cx="890" cy="138"/>
              </a:xfrm>
              <a:custGeom>
                <a:avLst/>
                <a:gdLst>
                  <a:gd name="T0" fmla="*/ 442 w 890"/>
                  <a:gd name="T1" fmla="*/ 138 h 138"/>
                  <a:gd name="T2" fmla="*/ 442 w 890"/>
                  <a:gd name="T3" fmla="*/ 138 h 138"/>
                  <a:gd name="T4" fmla="*/ 354 w 890"/>
                  <a:gd name="T5" fmla="*/ 136 h 138"/>
                  <a:gd name="T6" fmla="*/ 270 w 890"/>
                  <a:gd name="T7" fmla="*/ 132 h 138"/>
                  <a:gd name="T8" fmla="*/ 194 w 890"/>
                  <a:gd name="T9" fmla="*/ 124 h 138"/>
                  <a:gd name="T10" fmla="*/ 130 w 890"/>
                  <a:gd name="T11" fmla="*/ 116 h 138"/>
                  <a:gd name="T12" fmla="*/ 76 w 890"/>
                  <a:gd name="T13" fmla="*/ 106 h 138"/>
                  <a:gd name="T14" fmla="*/ 54 w 890"/>
                  <a:gd name="T15" fmla="*/ 100 h 138"/>
                  <a:gd name="T16" fmla="*/ 36 w 890"/>
                  <a:gd name="T17" fmla="*/ 94 h 138"/>
                  <a:gd name="T18" fmla="*/ 20 w 890"/>
                  <a:gd name="T19" fmla="*/ 88 h 138"/>
                  <a:gd name="T20" fmla="*/ 10 w 890"/>
                  <a:gd name="T21" fmla="*/ 82 h 138"/>
                  <a:gd name="T22" fmla="*/ 4 w 890"/>
                  <a:gd name="T23" fmla="*/ 74 h 138"/>
                  <a:gd name="T24" fmla="*/ 0 w 890"/>
                  <a:gd name="T25" fmla="*/ 68 h 138"/>
                  <a:gd name="T26" fmla="*/ 0 w 890"/>
                  <a:gd name="T27" fmla="*/ 68 h 138"/>
                  <a:gd name="T28" fmla="*/ 4 w 890"/>
                  <a:gd name="T29" fmla="*/ 60 h 138"/>
                  <a:gd name="T30" fmla="*/ 10 w 890"/>
                  <a:gd name="T31" fmla="*/ 54 h 138"/>
                  <a:gd name="T32" fmla="*/ 20 w 890"/>
                  <a:gd name="T33" fmla="*/ 48 h 138"/>
                  <a:gd name="T34" fmla="*/ 36 w 890"/>
                  <a:gd name="T35" fmla="*/ 40 h 138"/>
                  <a:gd name="T36" fmla="*/ 54 w 890"/>
                  <a:gd name="T37" fmla="*/ 34 h 138"/>
                  <a:gd name="T38" fmla="*/ 76 w 890"/>
                  <a:gd name="T39" fmla="*/ 28 h 138"/>
                  <a:gd name="T40" fmla="*/ 130 w 890"/>
                  <a:gd name="T41" fmla="*/ 18 h 138"/>
                  <a:gd name="T42" fmla="*/ 194 w 890"/>
                  <a:gd name="T43" fmla="*/ 10 h 138"/>
                  <a:gd name="T44" fmla="*/ 270 w 890"/>
                  <a:gd name="T45" fmla="*/ 4 h 138"/>
                  <a:gd name="T46" fmla="*/ 354 w 890"/>
                  <a:gd name="T47" fmla="*/ 0 h 138"/>
                  <a:gd name="T48" fmla="*/ 442 w 890"/>
                  <a:gd name="T49" fmla="*/ 0 h 138"/>
                  <a:gd name="T50" fmla="*/ 442 w 890"/>
                  <a:gd name="T51" fmla="*/ 0 h 138"/>
                  <a:gd name="T52" fmla="*/ 534 w 890"/>
                  <a:gd name="T53" fmla="*/ 0 h 138"/>
                  <a:gd name="T54" fmla="*/ 618 w 890"/>
                  <a:gd name="T55" fmla="*/ 4 h 138"/>
                  <a:gd name="T56" fmla="*/ 694 w 890"/>
                  <a:gd name="T57" fmla="*/ 10 h 138"/>
                  <a:gd name="T58" fmla="*/ 760 w 890"/>
                  <a:gd name="T59" fmla="*/ 18 h 138"/>
                  <a:gd name="T60" fmla="*/ 814 w 890"/>
                  <a:gd name="T61" fmla="*/ 28 h 138"/>
                  <a:gd name="T62" fmla="*/ 836 w 890"/>
                  <a:gd name="T63" fmla="*/ 34 h 138"/>
                  <a:gd name="T64" fmla="*/ 854 w 890"/>
                  <a:gd name="T65" fmla="*/ 40 h 138"/>
                  <a:gd name="T66" fmla="*/ 870 w 890"/>
                  <a:gd name="T67" fmla="*/ 48 h 138"/>
                  <a:gd name="T68" fmla="*/ 880 w 890"/>
                  <a:gd name="T69" fmla="*/ 54 h 138"/>
                  <a:gd name="T70" fmla="*/ 886 w 890"/>
                  <a:gd name="T71" fmla="*/ 60 h 138"/>
                  <a:gd name="T72" fmla="*/ 890 w 890"/>
                  <a:gd name="T73" fmla="*/ 68 h 138"/>
                  <a:gd name="T74" fmla="*/ 890 w 890"/>
                  <a:gd name="T75" fmla="*/ 68 h 138"/>
                  <a:gd name="T76" fmla="*/ 886 w 890"/>
                  <a:gd name="T77" fmla="*/ 74 h 138"/>
                  <a:gd name="T78" fmla="*/ 880 w 890"/>
                  <a:gd name="T79" fmla="*/ 82 h 138"/>
                  <a:gd name="T80" fmla="*/ 870 w 890"/>
                  <a:gd name="T81" fmla="*/ 88 h 138"/>
                  <a:gd name="T82" fmla="*/ 854 w 890"/>
                  <a:gd name="T83" fmla="*/ 94 h 138"/>
                  <a:gd name="T84" fmla="*/ 836 w 890"/>
                  <a:gd name="T85" fmla="*/ 100 h 138"/>
                  <a:gd name="T86" fmla="*/ 814 w 890"/>
                  <a:gd name="T87" fmla="*/ 106 h 138"/>
                  <a:gd name="T88" fmla="*/ 760 w 890"/>
                  <a:gd name="T89" fmla="*/ 116 h 138"/>
                  <a:gd name="T90" fmla="*/ 694 w 890"/>
                  <a:gd name="T91" fmla="*/ 124 h 138"/>
                  <a:gd name="T92" fmla="*/ 618 w 890"/>
                  <a:gd name="T93" fmla="*/ 132 h 138"/>
                  <a:gd name="T94" fmla="*/ 534 w 890"/>
                  <a:gd name="T95" fmla="*/ 136 h 138"/>
                  <a:gd name="T96" fmla="*/ 442 w 890"/>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138"/>
                    </a:moveTo>
                    <a:lnTo>
                      <a:pt x="442" y="138"/>
                    </a:lnTo>
                    <a:lnTo>
                      <a:pt x="354" y="136"/>
                    </a:lnTo>
                    <a:lnTo>
                      <a:pt x="270" y="132"/>
                    </a:lnTo>
                    <a:lnTo>
                      <a:pt x="194" y="124"/>
                    </a:lnTo>
                    <a:lnTo>
                      <a:pt x="130" y="116"/>
                    </a:lnTo>
                    <a:lnTo>
                      <a:pt x="76" y="106"/>
                    </a:lnTo>
                    <a:lnTo>
                      <a:pt x="54" y="100"/>
                    </a:lnTo>
                    <a:lnTo>
                      <a:pt x="36" y="94"/>
                    </a:lnTo>
                    <a:lnTo>
                      <a:pt x="20" y="88"/>
                    </a:lnTo>
                    <a:lnTo>
                      <a:pt x="10" y="82"/>
                    </a:lnTo>
                    <a:lnTo>
                      <a:pt x="4" y="74"/>
                    </a:lnTo>
                    <a:lnTo>
                      <a:pt x="0" y="68"/>
                    </a:lnTo>
                    <a:lnTo>
                      <a:pt x="0" y="68"/>
                    </a:lnTo>
                    <a:lnTo>
                      <a:pt x="4" y="60"/>
                    </a:lnTo>
                    <a:lnTo>
                      <a:pt x="10" y="54"/>
                    </a:lnTo>
                    <a:lnTo>
                      <a:pt x="20" y="48"/>
                    </a:lnTo>
                    <a:lnTo>
                      <a:pt x="36" y="40"/>
                    </a:lnTo>
                    <a:lnTo>
                      <a:pt x="54" y="34"/>
                    </a:lnTo>
                    <a:lnTo>
                      <a:pt x="76" y="28"/>
                    </a:lnTo>
                    <a:lnTo>
                      <a:pt x="130" y="18"/>
                    </a:lnTo>
                    <a:lnTo>
                      <a:pt x="194" y="10"/>
                    </a:lnTo>
                    <a:lnTo>
                      <a:pt x="270" y="4"/>
                    </a:lnTo>
                    <a:lnTo>
                      <a:pt x="354" y="0"/>
                    </a:lnTo>
                    <a:lnTo>
                      <a:pt x="442" y="0"/>
                    </a:lnTo>
                    <a:lnTo>
                      <a:pt x="442" y="0"/>
                    </a:lnTo>
                    <a:lnTo>
                      <a:pt x="534" y="0"/>
                    </a:lnTo>
                    <a:lnTo>
                      <a:pt x="618" y="4"/>
                    </a:lnTo>
                    <a:lnTo>
                      <a:pt x="694" y="10"/>
                    </a:lnTo>
                    <a:lnTo>
                      <a:pt x="760" y="18"/>
                    </a:lnTo>
                    <a:lnTo>
                      <a:pt x="814" y="28"/>
                    </a:lnTo>
                    <a:lnTo>
                      <a:pt x="836" y="34"/>
                    </a:lnTo>
                    <a:lnTo>
                      <a:pt x="854" y="40"/>
                    </a:lnTo>
                    <a:lnTo>
                      <a:pt x="870" y="48"/>
                    </a:lnTo>
                    <a:lnTo>
                      <a:pt x="880" y="54"/>
                    </a:lnTo>
                    <a:lnTo>
                      <a:pt x="886" y="60"/>
                    </a:lnTo>
                    <a:lnTo>
                      <a:pt x="890" y="68"/>
                    </a:lnTo>
                    <a:lnTo>
                      <a:pt x="890" y="68"/>
                    </a:lnTo>
                    <a:lnTo>
                      <a:pt x="886" y="74"/>
                    </a:lnTo>
                    <a:lnTo>
                      <a:pt x="880" y="82"/>
                    </a:lnTo>
                    <a:lnTo>
                      <a:pt x="870" y="88"/>
                    </a:lnTo>
                    <a:lnTo>
                      <a:pt x="854" y="94"/>
                    </a:lnTo>
                    <a:lnTo>
                      <a:pt x="836" y="100"/>
                    </a:lnTo>
                    <a:lnTo>
                      <a:pt x="814" y="106"/>
                    </a:lnTo>
                    <a:lnTo>
                      <a:pt x="760" y="116"/>
                    </a:lnTo>
                    <a:lnTo>
                      <a:pt x="694" y="124"/>
                    </a:lnTo>
                    <a:lnTo>
                      <a:pt x="618" y="132"/>
                    </a:lnTo>
                    <a:lnTo>
                      <a:pt x="534" y="136"/>
                    </a:lnTo>
                    <a:lnTo>
                      <a:pt x="442"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5" name="Freeform 934"/>
              <p:cNvSpPr>
                <a:spLocks/>
              </p:cNvSpPr>
              <p:nvPr/>
            </p:nvSpPr>
            <p:spPr bwMode="auto">
              <a:xfrm>
                <a:off x="3287" y="3624"/>
                <a:ext cx="894" cy="138"/>
              </a:xfrm>
              <a:custGeom>
                <a:avLst/>
                <a:gdLst>
                  <a:gd name="T0" fmla="*/ 444 w 894"/>
                  <a:gd name="T1" fmla="*/ 0 h 138"/>
                  <a:gd name="T2" fmla="*/ 444 w 894"/>
                  <a:gd name="T3" fmla="*/ 0 h 138"/>
                  <a:gd name="T4" fmla="*/ 354 w 894"/>
                  <a:gd name="T5" fmla="*/ 0 h 138"/>
                  <a:gd name="T6" fmla="*/ 272 w 894"/>
                  <a:gd name="T7" fmla="*/ 4 h 138"/>
                  <a:gd name="T8" fmla="*/ 196 w 894"/>
                  <a:gd name="T9" fmla="*/ 10 h 138"/>
                  <a:gd name="T10" fmla="*/ 130 w 894"/>
                  <a:gd name="T11" fmla="*/ 18 h 138"/>
                  <a:gd name="T12" fmla="*/ 76 w 894"/>
                  <a:gd name="T13" fmla="*/ 28 h 138"/>
                  <a:gd name="T14" fmla="*/ 54 w 894"/>
                  <a:gd name="T15" fmla="*/ 34 h 138"/>
                  <a:gd name="T16" fmla="*/ 36 w 894"/>
                  <a:gd name="T17" fmla="*/ 40 h 138"/>
                  <a:gd name="T18" fmla="*/ 20 w 894"/>
                  <a:gd name="T19" fmla="*/ 46 h 138"/>
                  <a:gd name="T20" fmla="*/ 10 w 894"/>
                  <a:gd name="T21" fmla="*/ 54 h 138"/>
                  <a:gd name="T22" fmla="*/ 4 w 894"/>
                  <a:gd name="T23" fmla="*/ 60 h 138"/>
                  <a:gd name="T24" fmla="*/ 0 w 894"/>
                  <a:gd name="T25" fmla="*/ 68 h 138"/>
                  <a:gd name="T26" fmla="*/ 0 w 894"/>
                  <a:gd name="T27" fmla="*/ 68 h 138"/>
                  <a:gd name="T28" fmla="*/ 4 w 894"/>
                  <a:gd name="T29" fmla="*/ 74 h 138"/>
                  <a:gd name="T30" fmla="*/ 10 w 894"/>
                  <a:gd name="T31" fmla="*/ 82 h 138"/>
                  <a:gd name="T32" fmla="*/ 20 w 894"/>
                  <a:gd name="T33" fmla="*/ 88 h 138"/>
                  <a:gd name="T34" fmla="*/ 36 w 894"/>
                  <a:gd name="T35" fmla="*/ 94 h 138"/>
                  <a:gd name="T36" fmla="*/ 54 w 894"/>
                  <a:gd name="T37" fmla="*/ 100 h 138"/>
                  <a:gd name="T38" fmla="*/ 76 w 894"/>
                  <a:gd name="T39" fmla="*/ 106 h 138"/>
                  <a:gd name="T40" fmla="*/ 130 w 894"/>
                  <a:gd name="T41" fmla="*/ 116 h 138"/>
                  <a:gd name="T42" fmla="*/ 196 w 894"/>
                  <a:gd name="T43" fmla="*/ 124 h 138"/>
                  <a:gd name="T44" fmla="*/ 272 w 894"/>
                  <a:gd name="T45" fmla="*/ 132 h 138"/>
                  <a:gd name="T46" fmla="*/ 354 w 894"/>
                  <a:gd name="T47" fmla="*/ 136 h 138"/>
                  <a:gd name="T48" fmla="*/ 444 w 894"/>
                  <a:gd name="T49" fmla="*/ 138 h 138"/>
                  <a:gd name="T50" fmla="*/ 444 w 894"/>
                  <a:gd name="T51" fmla="*/ 138 h 138"/>
                  <a:gd name="T52" fmla="*/ 536 w 894"/>
                  <a:gd name="T53" fmla="*/ 136 h 138"/>
                  <a:gd name="T54" fmla="*/ 620 w 894"/>
                  <a:gd name="T55" fmla="*/ 132 h 138"/>
                  <a:gd name="T56" fmla="*/ 696 w 894"/>
                  <a:gd name="T57" fmla="*/ 124 h 138"/>
                  <a:gd name="T58" fmla="*/ 762 w 894"/>
                  <a:gd name="T59" fmla="*/ 116 h 138"/>
                  <a:gd name="T60" fmla="*/ 818 w 894"/>
                  <a:gd name="T61" fmla="*/ 106 h 138"/>
                  <a:gd name="T62" fmla="*/ 840 w 894"/>
                  <a:gd name="T63" fmla="*/ 100 h 138"/>
                  <a:gd name="T64" fmla="*/ 858 w 894"/>
                  <a:gd name="T65" fmla="*/ 94 h 138"/>
                  <a:gd name="T66" fmla="*/ 874 w 894"/>
                  <a:gd name="T67" fmla="*/ 88 h 138"/>
                  <a:gd name="T68" fmla="*/ 884 w 894"/>
                  <a:gd name="T69" fmla="*/ 82 h 138"/>
                  <a:gd name="T70" fmla="*/ 890 w 894"/>
                  <a:gd name="T71" fmla="*/ 74 h 138"/>
                  <a:gd name="T72" fmla="*/ 894 w 894"/>
                  <a:gd name="T73" fmla="*/ 68 h 138"/>
                  <a:gd name="T74" fmla="*/ 894 w 894"/>
                  <a:gd name="T75" fmla="*/ 68 h 138"/>
                  <a:gd name="T76" fmla="*/ 890 w 894"/>
                  <a:gd name="T77" fmla="*/ 60 h 138"/>
                  <a:gd name="T78" fmla="*/ 884 w 894"/>
                  <a:gd name="T79" fmla="*/ 54 h 138"/>
                  <a:gd name="T80" fmla="*/ 874 w 894"/>
                  <a:gd name="T81" fmla="*/ 46 h 138"/>
                  <a:gd name="T82" fmla="*/ 858 w 894"/>
                  <a:gd name="T83" fmla="*/ 40 h 138"/>
                  <a:gd name="T84" fmla="*/ 840 w 894"/>
                  <a:gd name="T85" fmla="*/ 34 h 138"/>
                  <a:gd name="T86" fmla="*/ 818 w 894"/>
                  <a:gd name="T87" fmla="*/ 28 h 138"/>
                  <a:gd name="T88" fmla="*/ 762 w 894"/>
                  <a:gd name="T89" fmla="*/ 18 h 138"/>
                  <a:gd name="T90" fmla="*/ 696 w 894"/>
                  <a:gd name="T91" fmla="*/ 10 h 138"/>
                  <a:gd name="T92" fmla="*/ 620 w 894"/>
                  <a:gd name="T93" fmla="*/ 4 h 138"/>
                  <a:gd name="T94" fmla="*/ 536 w 894"/>
                  <a:gd name="T95" fmla="*/ 0 h 138"/>
                  <a:gd name="T96" fmla="*/ 444 w 89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4" h="138">
                    <a:moveTo>
                      <a:pt x="444" y="0"/>
                    </a:moveTo>
                    <a:lnTo>
                      <a:pt x="444" y="0"/>
                    </a:lnTo>
                    <a:lnTo>
                      <a:pt x="354" y="0"/>
                    </a:lnTo>
                    <a:lnTo>
                      <a:pt x="272" y="4"/>
                    </a:lnTo>
                    <a:lnTo>
                      <a:pt x="196" y="10"/>
                    </a:lnTo>
                    <a:lnTo>
                      <a:pt x="130" y="18"/>
                    </a:lnTo>
                    <a:lnTo>
                      <a:pt x="76" y="28"/>
                    </a:lnTo>
                    <a:lnTo>
                      <a:pt x="54" y="34"/>
                    </a:lnTo>
                    <a:lnTo>
                      <a:pt x="36" y="40"/>
                    </a:lnTo>
                    <a:lnTo>
                      <a:pt x="20" y="46"/>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6" y="124"/>
                    </a:lnTo>
                    <a:lnTo>
                      <a:pt x="272" y="132"/>
                    </a:lnTo>
                    <a:lnTo>
                      <a:pt x="354" y="136"/>
                    </a:lnTo>
                    <a:lnTo>
                      <a:pt x="444" y="138"/>
                    </a:lnTo>
                    <a:lnTo>
                      <a:pt x="444" y="138"/>
                    </a:lnTo>
                    <a:lnTo>
                      <a:pt x="536" y="136"/>
                    </a:lnTo>
                    <a:lnTo>
                      <a:pt x="620" y="132"/>
                    </a:lnTo>
                    <a:lnTo>
                      <a:pt x="696" y="124"/>
                    </a:lnTo>
                    <a:lnTo>
                      <a:pt x="762" y="116"/>
                    </a:lnTo>
                    <a:lnTo>
                      <a:pt x="818" y="106"/>
                    </a:lnTo>
                    <a:lnTo>
                      <a:pt x="840" y="100"/>
                    </a:lnTo>
                    <a:lnTo>
                      <a:pt x="858" y="94"/>
                    </a:lnTo>
                    <a:lnTo>
                      <a:pt x="874" y="88"/>
                    </a:lnTo>
                    <a:lnTo>
                      <a:pt x="884" y="82"/>
                    </a:lnTo>
                    <a:lnTo>
                      <a:pt x="890" y="74"/>
                    </a:lnTo>
                    <a:lnTo>
                      <a:pt x="894" y="68"/>
                    </a:lnTo>
                    <a:lnTo>
                      <a:pt x="894" y="68"/>
                    </a:lnTo>
                    <a:lnTo>
                      <a:pt x="890" y="60"/>
                    </a:lnTo>
                    <a:lnTo>
                      <a:pt x="884" y="54"/>
                    </a:lnTo>
                    <a:lnTo>
                      <a:pt x="874" y="46"/>
                    </a:lnTo>
                    <a:lnTo>
                      <a:pt x="858" y="40"/>
                    </a:lnTo>
                    <a:lnTo>
                      <a:pt x="840" y="34"/>
                    </a:lnTo>
                    <a:lnTo>
                      <a:pt x="818" y="28"/>
                    </a:lnTo>
                    <a:lnTo>
                      <a:pt x="762" y="18"/>
                    </a:lnTo>
                    <a:lnTo>
                      <a:pt x="696" y="10"/>
                    </a:lnTo>
                    <a:lnTo>
                      <a:pt x="620" y="4"/>
                    </a:lnTo>
                    <a:lnTo>
                      <a:pt x="536" y="0"/>
                    </a:lnTo>
                    <a:lnTo>
                      <a:pt x="4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6" name="Freeform 935"/>
              <p:cNvSpPr>
                <a:spLocks noEditPoints="1"/>
              </p:cNvSpPr>
              <p:nvPr/>
            </p:nvSpPr>
            <p:spPr bwMode="auto">
              <a:xfrm>
                <a:off x="3289" y="3624"/>
                <a:ext cx="890" cy="138"/>
              </a:xfrm>
              <a:custGeom>
                <a:avLst/>
                <a:gdLst>
                  <a:gd name="T0" fmla="*/ 442 w 890"/>
                  <a:gd name="T1" fmla="*/ 136 h 138"/>
                  <a:gd name="T2" fmla="*/ 270 w 890"/>
                  <a:gd name="T3" fmla="*/ 132 h 138"/>
                  <a:gd name="T4" fmla="*/ 132 w 890"/>
                  <a:gd name="T5" fmla="*/ 116 h 138"/>
                  <a:gd name="T6" fmla="*/ 56 w 890"/>
                  <a:gd name="T7" fmla="*/ 100 h 138"/>
                  <a:gd name="T8" fmla="*/ 22 w 890"/>
                  <a:gd name="T9" fmla="*/ 88 h 138"/>
                  <a:gd name="T10" fmla="*/ 6 w 890"/>
                  <a:gd name="T11" fmla="*/ 74 h 138"/>
                  <a:gd name="T12" fmla="*/ 4 w 890"/>
                  <a:gd name="T13" fmla="*/ 68 h 138"/>
                  <a:gd name="T14" fmla="*/ 12 w 890"/>
                  <a:gd name="T15" fmla="*/ 54 h 138"/>
                  <a:gd name="T16" fmla="*/ 38 w 890"/>
                  <a:gd name="T17" fmla="*/ 40 h 138"/>
                  <a:gd name="T18" fmla="*/ 78 w 890"/>
                  <a:gd name="T19" fmla="*/ 30 h 138"/>
                  <a:gd name="T20" fmla="*/ 196 w 890"/>
                  <a:gd name="T21" fmla="*/ 12 h 138"/>
                  <a:gd name="T22" fmla="*/ 354 w 890"/>
                  <a:gd name="T23" fmla="*/ 2 h 138"/>
                  <a:gd name="T24" fmla="*/ 442 w 890"/>
                  <a:gd name="T25" fmla="*/ 0 h 138"/>
                  <a:gd name="T26" fmla="*/ 616 w 890"/>
                  <a:gd name="T27" fmla="*/ 6 h 138"/>
                  <a:gd name="T28" fmla="*/ 758 w 890"/>
                  <a:gd name="T29" fmla="*/ 20 h 138"/>
                  <a:gd name="T30" fmla="*/ 834 w 890"/>
                  <a:gd name="T31" fmla="*/ 34 h 138"/>
                  <a:gd name="T32" fmla="*/ 868 w 890"/>
                  <a:gd name="T33" fmla="*/ 48 h 138"/>
                  <a:gd name="T34" fmla="*/ 884 w 890"/>
                  <a:gd name="T35" fmla="*/ 60 h 138"/>
                  <a:gd name="T36" fmla="*/ 886 w 890"/>
                  <a:gd name="T37" fmla="*/ 68 h 138"/>
                  <a:gd name="T38" fmla="*/ 878 w 890"/>
                  <a:gd name="T39" fmla="*/ 82 h 138"/>
                  <a:gd name="T40" fmla="*/ 852 w 890"/>
                  <a:gd name="T41" fmla="*/ 94 h 138"/>
                  <a:gd name="T42" fmla="*/ 812 w 890"/>
                  <a:gd name="T43" fmla="*/ 106 h 138"/>
                  <a:gd name="T44" fmla="*/ 692 w 890"/>
                  <a:gd name="T45" fmla="*/ 124 h 138"/>
                  <a:gd name="T46" fmla="*/ 532 w 890"/>
                  <a:gd name="T47" fmla="*/ 136 h 138"/>
                  <a:gd name="T48" fmla="*/ 442 w 890"/>
                  <a:gd name="T49" fmla="*/ 0 h 138"/>
                  <a:gd name="T50" fmla="*/ 354 w 890"/>
                  <a:gd name="T51" fmla="*/ 0 h 138"/>
                  <a:gd name="T52" fmla="*/ 194 w 890"/>
                  <a:gd name="T53" fmla="*/ 10 h 138"/>
                  <a:gd name="T54" fmla="*/ 76 w 890"/>
                  <a:gd name="T55" fmla="*/ 28 h 138"/>
                  <a:gd name="T56" fmla="*/ 36 w 890"/>
                  <a:gd name="T57" fmla="*/ 40 h 138"/>
                  <a:gd name="T58" fmla="*/ 10 w 890"/>
                  <a:gd name="T59" fmla="*/ 54 h 138"/>
                  <a:gd name="T60" fmla="*/ 0 w 890"/>
                  <a:gd name="T61" fmla="*/ 68 h 138"/>
                  <a:gd name="T62" fmla="*/ 4 w 890"/>
                  <a:gd name="T63" fmla="*/ 74 h 138"/>
                  <a:gd name="T64" fmla="*/ 20 w 890"/>
                  <a:gd name="T65" fmla="*/ 88 h 138"/>
                  <a:gd name="T66" fmla="*/ 54 w 890"/>
                  <a:gd name="T67" fmla="*/ 100 h 138"/>
                  <a:gd name="T68" fmla="*/ 130 w 890"/>
                  <a:gd name="T69" fmla="*/ 116 h 138"/>
                  <a:gd name="T70" fmla="*/ 270 w 890"/>
                  <a:gd name="T71" fmla="*/ 132 h 138"/>
                  <a:gd name="T72" fmla="*/ 442 w 890"/>
                  <a:gd name="T73" fmla="*/ 138 h 138"/>
                  <a:gd name="T74" fmla="*/ 534 w 890"/>
                  <a:gd name="T75" fmla="*/ 136 h 138"/>
                  <a:gd name="T76" fmla="*/ 694 w 890"/>
                  <a:gd name="T77" fmla="*/ 124 h 138"/>
                  <a:gd name="T78" fmla="*/ 814 w 890"/>
                  <a:gd name="T79" fmla="*/ 106 h 138"/>
                  <a:gd name="T80" fmla="*/ 854 w 890"/>
                  <a:gd name="T81" fmla="*/ 94 h 138"/>
                  <a:gd name="T82" fmla="*/ 880 w 890"/>
                  <a:gd name="T83" fmla="*/ 82 h 138"/>
                  <a:gd name="T84" fmla="*/ 890 w 890"/>
                  <a:gd name="T85" fmla="*/ 68 h 138"/>
                  <a:gd name="T86" fmla="*/ 886 w 890"/>
                  <a:gd name="T87" fmla="*/ 60 h 138"/>
                  <a:gd name="T88" fmla="*/ 870 w 890"/>
                  <a:gd name="T89" fmla="*/ 48 h 138"/>
                  <a:gd name="T90" fmla="*/ 836 w 890"/>
                  <a:gd name="T91" fmla="*/ 34 h 138"/>
                  <a:gd name="T92" fmla="*/ 760 w 890"/>
                  <a:gd name="T93" fmla="*/ 18 h 138"/>
                  <a:gd name="T94" fmla="*/ 618 w 890"/>
                  <a:gd name="T95" fmla="*/ 4 h 138"/>
                  <a:gd name="T96" fmla="*/ 442 w 89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136"/>
                    </a:moveTo>
                    <a:lnTo>
                      <a:pt x="442" y="136"/>
                    </a:lnTo>
                    <a:lnTo>
                      <a:pt x="354" y="136"/>
                    </a:lnTo>
                    <a:lnTo>
                      <a:pt x="270" y="132"/>
                    </a:lnTo>
                    <a:lnTo>
                      <a:pt x="196" y="124"/>
                    </a:lnTo>
                    <a:lnTo>
                      <a:pt x="132" y="116"/>
                    </a:lnTo>
                    <a:lnTo>
                      <a:pt x="78" y="106"/>
                    </a:lnTo>
                    <a:lnTo>
                      <a:pt x="56" y="100"/>
                    </a:lnTo>
                    <a:lnTo>
                      <a:pt x="38" y="94"/>
                    </a:lnTo>
                    <a:lnTo>
                      <a:pt x="22" y="88"/>
                    </a:lnTo>
                    <a:lnTo>
                      <a:pt x="12" y="82"/>
                    </a:lnTo>
                    <a:lnTo>
                      <a:pt x="6" y="74"/>
                    </a:lnTo>
                    <a:lnTo>
                      <a:pt x="4" y="68"/>
                    </a:lnTo>
                    <a:lnTo>
                      <a:pt x="4" y="68"/>
                    </a:lnTo>
                    <a:lnTo>
                      <a:pt x="6" y="60"/>
                    </a:lnTo>
                    <a:lnTo>
                      <a:pt x="12" y="54"/>
                    </a:lnTo>
                    <a:lnTo>
                      <a:pt x="22" y="48"/>
                    </a:lnTo>
                    <a:lnTo>
                      <a:pt x="38" y="40"/>
                    </a:lnTo>
                    <a:lnTo>
                      <a:pt x="56" y="34"/>
                    </a:lnTo>
                    <a:lnTo>
                      <a:pt x="78" y="30"/>
                    </a:lnTo>
                    <a:lnTo>
                      <a:pt x="132" y="20"/>
                    </a:lnTo>
                    <a:lnTo>
                      <a:pt x="196" y="12"/>
                    </a:lnTo>
                    <a:lnTo>
                      <a:pt x="270" y="6"/>
                    </a:lnTo>
                    <a:lnTo>
                      <a:pt x="354" y="2"/>
                    </a:lnTo>
                    <a:lnTo>
                      <a:pt x="442" y="0"/>
                    </a:lnTo>
                    <a:lnTo>
                      <a:pt x="442" y="0"/>
                    </a:lnTo>
                    <a:lnTo>
                      <a:pt x="532" y="2"/>
                    </a:lnTo>
                    <a:lnTo>
                      <a:pt x="616" y="6"/>
                    </a:lnTo>
                    <a:lnTo>
                      <a:pt x="692" y="12"/>
                    </a:lnTo>
                    <a:lnTo>
                      <a:pt x="758" y="20"/>
                    </a:lnTo>
                    <a:lnTo>
                      <a:pt x="812" y="30"/>
                    </a:lnTo>
                    <a:lnTo>
                      <a:pt x="834" y="34"/>
                    </a:lnTo>
                    <a:lnTo>
                      <a:pt x="852" y="40"/>
                    </a:lnTo>
                    <a:lnTo>
                      <a:pt x="868" y="48"/>
                    </a:lnTo>
                    <a:lnTo>
                      <a:pt x="878" y="54"/>
                    </a:lnTo>
                    <a:lnTo>
                      <a:pt x="884" y="60"/>
                    </a:lnTo>
                    <a:lnTo>
                      <a:pt x="886" y="68"/>
                    </a:lnTo>
                    <a:lnTo>
                      <a:pt x="886" y="68"/>
                    </a:lnTo>
                    <a:lnTo>
                      <a:pt x="884" y="74"/>
                    </a:lnTo>
                    <a:lnTo>
                      <a:pt x="878" y="82"/>
                    </a:lnTo>
                    <a:lnTo>
                      <a:pt x="868" y="88"/>
                    </a:lnTo>
                    <a:lnTo>
                      <a:pt x="852" y="94"/>
                    </a:lnTo>
                    <a:lnTo>
                      <a:pt x="834" y="100"/>
                    </a:lnTo>
                    <a:lnTo>
                      <a:pt x="812" y="106"/>
                    </a:lnTo>
                    <a:lnTo>
                      <a:pt x="758" y="116"/>
                    </a:lnTo>
                    <a:lnTo>
                      <a:pt x="692" y="124"/>
                    </a:lnTo>
                    <a:lnTo>
                      <a:pt x="616" y="132"/>
                    </a:lnTo>
                    <a:lnTo>
                      <a:pt x="532" y="136"/>
                    </a:lnTo>
                    <a:lnTo>
                      <a:pt x="442" y="136"/>
                    </a:lnTo>
                    <a:close/>
                    <a:moveTo>
                      <a:pt x="442" y="0"/>
                    </a:moveTo>
                    <a:lnTo>
                      <a:pt x="442" y="0"/>
                    </a:lnTo>
                    <a:lnTo>
                      <a:pt x="354" y="0"/>
                    </a:lnTo>
                    <a:lnTo>
                      <a:pt x="270" y="4"/>
                    </a:lnTo>
                    <a:lnTo>
                      <a:pt x="194" y="10"/>
                    </a:lnTo>
                    <a:lnTo>
                      <a:pt x="130" y="18"/>
                    </a:lnTo>
                    <a:lnTo>
                      <a:pt x="76" y="28"/>
                    </a:lnTo>
                    <a:lnTo>
                      <a:pt x="54" y="34"/>
                    </a:lnTo>
                    <a:lnTo>
                      <a:pt x="36" y="40"/>
                    </a:lnTo>
                    <a:lnTo>
                      <a:pt x="20" y="48"/>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4" y="124"/>
                    </a:lnTo>
                    <a:lnTo>
                      <a:pt x="270" y="132"/>
                    </a:lnTo>
                    <a:lnTo>
                      <a:pt x="354" y="136"/>
                    </a:lnTo>
                    <a:lnTo>
                      <a:pt x="442" y="138"/>
                    </a:lnTo>
                    <a:lnTo>
                      <a:pt x="442" y="138"/>
                    </a:lnTo>
                    <a:lnTo>
                      <a:pt x="534" y="136"/>
                    </a:lnTo>
                    <a:lnTo>
                      <a:pt x="618" y="132"/>
                    </a:lnTo>
                    <a:lnTo>
                      <a:pt x="694" y="124"/>
                    </a:lnTo>
                    <a:lnTo>
                      <a:pt x="760" y="116"/>
                    </a:lnTo>
                    <a:lnTo>
                      <a:pt x="814" y="106"/>
                    </a:lnTo>
                    <a:lnTo>
                      <a:pt x="836" y="100"/>
                    </a:lnTo>
                    <a:lnTo>
                      <a:pt x="854" y="94"/>
                    </a:lnTo>
                    <a:lnTo>
                      <a:pt x="870" y="88"/>
                    </a:lnTo>
                    <a:lnTo>
                      <a:pt x="880" y="82"/>
                    </a:lnTo>
                    <a:lnTo>
                      <a:pt x="886" y="74"/>
                    </a:lnTo>
                    <a:lnTo>
                      <a:pt x="890" y="68"/>
                    </a:lnTo>
                    <a:lnTo>
                      <a:pt x="890" y="68"/>
                    </a:lnTo>
                    <a:lnTo>
                      <a:pt x="886" y="60"/>
                    </a:lnTo>
                    <a:lnTo>
                      <a:pt x="880" y="54"/>
                    </a:lnTo>
                    <a:lnTo>
                      <a:pt x="870" y="48"/>
                    </a:lnTo>
                    <a:lnTo>
                      <a:pt x="854" y="40"/>
                    </a:lnTo>
                    <a:lnTo>
                      <a:pt x="836" y="34"/>
                    </a:lnTo>
                    <a:lnTo>
                      <a:pt x="814" y="28"/>
                    </a:lnTo>
                    <a:lnTo>
                      <a:pt x="760" y="18"/>
                    </a:lnTo>
                    <a:lnTo>
                      <a:pt x="694" y="10"/>
                    </a:lnTo>
                    <a:lnTo>
                      <a:pt x="618" y="4"/>
                    </a:lnTo>
                    <a:lnTo>
                      <a:pt x="534" y="0"/>
                    </a:lnTo>
                    <a:lnTo>
                      <a:pt x="442" y="0"/>
                    </a:lnTo>
                    <a:close/>
                  </a:path>
                </a:pathLst>
              </a:custGeom>
              <a:solidFill>
                <a:srgbClr val="F0EF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7" name="Freeform 936"/>
              <p:cNvSpPr>
                <a:spLocks/>
              </p:cNvSpPr>
              <p:nvPr/>
            </p:nvSpPr>
            <p:spPr bwMode="auto">
              <a:xfrm>
                <a:off x="3293" y="3624"/>
                <a:ext cx="882" cy="136"/>
              </a:xfrm>
              <a:custGeom>
                <a:avLst/>
                <a:gdLst>
                  <a:gd name="T0" fmla="*/ 438 w 882"/>
                  <a:gd name="T1" fmla="*/ 136 h 136"/>
                  <a:gd name="T2" fmla="*/ 438 w 882"/>
                  <a:gd name="T3" fmla="*/ 136 h 136"/>
                  <a:gd name="T4" fmla="*/ 350 w 882"/>
                  <a:gd name="T5" fmla="*/ 136 h 136"/>
                  <a:gd name="T6" fmla="*/ 266 w 882"/>
                  <a:gd name="T7" fmla="*/ 132 h 136"/>
                  <a:gd name="T8" fmla="*/ 192 w 882"/>
                  <a:gd name="T9" fmla="*/ 124 h 136"/>
                  <a:gd name="T10" fmla="*/ 128 w 882"/>
                  <a:gd name="T11" fmla="*/ 116 h 136"/>
                  <a:gd name="T12" fmla="*/ 74 w 882"/>
                  <a:gd name="T13" fmla="*/ 106 h 136"/>
                  <a:gd name="T14" fmla="*/ 52 w 882"/>
                  <a:gd name="T15" fmla="*/ 100 h 136"/>
                  <a:gd name="T16" fmla="*/ 34 w 882"/>
                  <a:gd name="T17" fmla="*/ 94 h 136"/>
                  <a:gd name="T18" fmla="*/ 18 w 882"/>
                  <a:gd name="T19" fmla="*/ 88 h 136"/>
                  <a:gd name="T20" fmla="*/ 8 w 882"/>
                  <a:gd name="T21" fmla="*/ 82 h 136"/>
                  <a:gd name="T22" fmla="*/ 2 w 882"/>
                  <a:gd name="T23" fmla="*/ 74 h 136"/>
                  <a:gd name="T24" fmla="*/ 0 w 882"/>
                  <a:gd name="T25" fmla="*/ 68 h 136"/>
                  <a:gd name="T26" fmla="*/ 0 w 882"/>
                  <a:gd name="T27" fmla="*/ 68 h 136"/>
                  <a:gd name="T28" fmla="*/ 2 w 882"/>
                  <a:gd name="T29" fmla="*/ 60 h 136"/>
                  <a:gd name="T30" fmla="*/ 8 w 882"/>
                  <a:gd name="T31" fmla="*/ 54 h 136"/>
                  <a:gd name="T32" fmla="*/ 18 w 882"/>
                  <a:gd name="T33" fmla="*/ 48 h 136"/>
                  <a:gd name="T34" fmla="*/ 34 w 882"/>
                  <a:gd name="T35" fmla="*/ 40 h 136"/>
                  <a:gd name="T36" fmla="*/ 52 w 882"/>
                  <a:gd name="T37" fmla="*/ 34 h 136"/>
                  <a:gd name="T38" fmla="*/ 74 w 882"/>
                  <a:gd name="T39" fmla="*/ 30 h 136"/>
                  <a:gd name="T40" fmla="*/ 128 w 882"/>
                  <a:gd name="T41" fmla="*/ 20 h 136"/>
                  <a:gd name="T42" fmla="*/ 192 w 882"/>
                  <a:gd name="T43" fmla="*/ 12 h 136"/>
                  <a:gd name="T44" fmla="*/ 266 w 882"/>
                  <a:gd name="T45" fmla="*/ 6 h 136"/>
                  <a:gd name="T46" fmla="*/ 350 w 882"/>
                  <a:gd name="T47" fmla="*/ 2 h 136"/>
                  <a:gd name="T48" fmla="*/ 438 w 882"/>
                  <a:gd name="T49" fmla="*/ 0 h 136"/>
                  <a:gd name="T50" fmla="*/ 438 w 882"/>
                  <a:gd name="T51" fmla="*/ 0 h 136"/>
                  <a:gd name="T52" fmla="*/ 528 w 882"/>
                  <a:gd name="T53" fmla="*/ 2 h 136"/>
                  <a:gd name="T54" fmla="*/ 612 w 882"/>
                  <a:gd name="T55" fmla="*/ 6 h 136"/>
                  <a:gd name="T56" fmla="*/ 688 w 882"/>
                  <a:gd name="T57" fmla="*/ 12 h 136"/>
                  <a:gd name="T58" fmla="*/ 754 w 882"/>
                  <a:gd name="T59" fmla="*/ 20 h 136"/>
                  <a:gd name="T60" fmla="*/ 808 w 882"/>
                  <a:gd name="T61" fmla="*/ 30 h 136"/>
                  <a:gd name="T62" fmla="*/ 830 w 882"/>
                  <a:gd name="T63" fmla="*/ 34 h 136"/>
                  <a:gd name="T64" fmla="*/ 848 w 882"/>
                  <a:gd name="T65" fmla="*/ 40 h 136"/>
                  <a:gd name="T66" fmla="*/ 864 w 882"/>
                  <a:gd name="T67" fmla="*/ 48 h 136"/>
                  <a:gd name="T68" fmla="*/ 874 w 882"/>
                  <a:gd name="T69" fmla="*/ 54 h 136"/>
                  <a:gd name="T70" fmla="*/ 880 w 882"/>
                  <a:gd name="T71" fmla="*/ 60 h 136"/>
                  <a:gd name="T72" fmla="*/ 882 w 882"/>
                  <a:gd name="T73" fmla="*/ 68 h 136"/>
                  <a:gd name="T74" fmla="*/ 882 w 882"/>
                  <a:gd name="T75" fmla="*/ 68 h 136"/>
                  <a:gd name="T76" fmla="*/ 880 w 882"/>
                  <a:gd name="T77" fmla="*/ 74 h 136"/>
                  <a:gd name="T78" fmla="*/ 874 w 882"/>
                  <a:gd name="T79" fmla="*/ 82 h 136"/>
                  <a:gd name="T80" fmla="*/ 864 w 882"/>
                  <a:gd name="T81" fmla="*/ 88 h 136"/>
                  <a:gd name="T82" fmla="*/ 848 w 882"/>
                  <a:gd name="T83" fmla="*/ 94 h 136"/>
                  <a:gd name="T84" fmla="*/ 830 w 882"/>
                  <a:gd name="T85" fmla="*/ 100 h 136"/>
                  <a:gd name="T86" fmla="*/ 808 w 882"/>
                  <a:gd name="T87" fmla="*/ 106 h 136"/>
                  <a:gd name="T88" fmla="*/ 754 w 882"/>
                  <a:gd name="T89" fmla="*/ 116 h 136"/>
                  <a:gd name="T90" fmla="*/ 688 w 882"/>
                  <a:gd name="T91" fmla="*/ 124 h 136"/>
                  <a:gd name="T92" fmla="*/ 612 w 882"/>
                  <a:gd name="T93" fmla="*/ 132 h 136"/>
                  <a:gd name="T94" fmla="*/ 528 w 882"/>
                  <a:gd name="T95" fmla="*/ 136 h 136"/>
                  <a:gd name="T96" fmla="*/ 438 w 882"/>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136"/>
                    </a:moveTo>
                    <a:lnTo>
                      <a:pt x="438" y="136"/>
                    </a:lnTo>
                    <a:lnTo>
                      <a:pt x="350" y="136"/>
                    </a:lnTo>
                    <a:lnTo>
                      <a:pt x="266" y="132"/>
                    </a:lnTo>
                    <a:lnTo>
                      <a:pt x="192" y="124"/>
                    </a:lnTo>
                    <a:lnTo>
                      <a:pt x="128"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0"/>
                    </a:lnTo>
                    <a:lnTo>
                      <a:pt x="52" y="34"/>
                    </a:lnTo>
                    <a:lnTo>
                      <a:pt x="74" y="30"/>
                    </a:lnTo>
                    <a:lnTo>
                      <a:pt x="128" y="20"/>
                    </a:lnTo>
                    <a:lnTo>
                      <a:pt x="192" y="12"/>
                    </a:lnTo>
                    <a:lnTo>
                      <a:pt x="266" y="6"/>
                    </a:lnTo>
                    <a:lnTo>
                      <a:pt x="350" y="2"/>
                    </a:lnTo>
                    <a:lnTo>
                      <a:pt x="438" y="0"/>
                    </a:lnTo>
                    <a:lnTo>
                      <a:pt x="438" y="0"/>
                    </a:lnTo>
                    <a:lnTo>
                      <a:pt x="528" y="2"/>
                    </a:lnTo>
                    <a:lnTo>
                      <a:pt x="612" y="6"/>
                    </a:lnTo>
                    <a:lnTo>
                      <a:pt x="688" y="12"/>
                    </a:lnTo>
                    <a:lnTo>
                      <a:pt x="754" y="20"/>
                    </a:lnTo>
                    <a:lnTo>
                      <a:pt x="808" y="30"/>
                    </a:lnTo>
                    <a:lnTo>
                      <a:pt x="830" y="34"/>
                    </a:lnTo>
                    <a:lnTo>
                      <a:pt x="848" y="40"/>
                    </a:lnTo>
                    <a:lnTo>
                      <a:pt x="864" y="48"/>
                    </a:lnTo>
                    <a:lnTo>
                      <a:pt x="874" y="54"/>
                    </a:lnTo>
                    <a:lnTo>
                      <a:pt x="880" y="60"/>
                    </a:lnTo>
                    <a:lnTo>
                      <a:pt x="882" y="68"/>
                    </a:lnTo>
                    <a:lnTo>
                      <a:pt x="882" y="68"/>
                    </a:lnTo>
                    <a:lnTo>
                      <a:pt x="880" y="74"/>
                    </a:lnTo>
                    <a:lnTo>
                      <a:pt x="874" y="82"/>
                    </a:lnTo>
                    <a:lnTo>
                      <a:pt x="864" y="88"/>
                    </a:lnTo>
                    <a:lnTo>
                      <a:pt x="848" y="94"/>
                    </a:lnTo>
                    <a:lnTo>
                      <a:pt x="830" y="100"/>
                    </a:lnTo>
                    <a:lnTo>
                      <a:pt x="808" y="106"/>
                    </a:lnTo>
                    <a:lnTo>
                      <a:pt x="754" y="116"/>
                    </a:lnTo>
                    <a:lnTo>
                      <a:pt x="688" y="124"/>
                    </a:lnTo>
                    <a:lnTo>
                      <a:pt x="612" y="132"/>
                    </a:lnTo>
                    <a:lnTo>
                      <a:pt x="528" y="136"/>
                    </a:lnTo>
                    <a:lnTo>
                      <a:pt x="438"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8" name="Freeform 937"/>
              <p:cNvSpPr>
                <a:spLocks/>
              </p:cNvSpPr>
              <p:nvPr/>
            </p:nvSpPr>
            <p:spPr bwMode="auto">
              <a:xfrm>
                <a:off x="3289" y="3624"/>
                <a:ext cx="890" cy="138"/>
              </a:xfrm>
              <a:custGeom>
                <a:avLst/>
                <a:gdLst>
                  <a:gd name="T0" fmla="*/ 442 w 890"/>
                  <a:gd name="T1" fmla="*/ 0 h 138"/>
                  <a:gd name="T2" fmla="*/ 442 w 890"/>
                  <a:gd name="T3" fmla="*/ 0 h 138"/>
                  <a:gd name="T4" fmla="*/ 354 w 890"/>
                  <a:gd name="T5" fmla="*/ 0 h 138"/>
                  <a:gd name="T6" fmla="*/ 270 w 890"/>
                  <a:gd name="T7" fmla="*/ 4 h 138"/>
                  <a:gd name="T8" fmla="*/ 194 w 890"/>
                  <a:gd name="T9" fmla="*/ 10 h 138"/>
                  <a:gd name="T10" fmla="*/ 130 w 890"/>
                  <a:gd name="T11" fmla="*/ 18 h 138"/>
                  <a:gd name="T12" fmla="*/ 76 w 890"/>
                  <a:gd name="T13" fmla="*/ 28 h 138"/>
                  <a:gd name="T14" fmla="*/ 54 w 890"/>
                  <a:gd name="T15" fmla="*/ 34 h 138"/>
                  <a:gd name="T16" fmla="*/ 36 w 890"/>
                  <a:gd name="T17" fmla="*/ 40 h 138"/>
                  <a:gd name="T18" fmla="*/ 20 w 890"/>
                  <a:gd name="T19" fmla="*/ 48 h 138"/>
                  <a:gd name="T20" fmla="*/ 10 w 890"/>
                  <a:gd name="T21" fmla="*/ 54 h 138"/>
                  <a:gd name="T22" fmla="*/ 4 w 890"/>
                  <a:gd name="T23" fmla="*/ 60 h 138"/>
                  <a:gd name="T24" fmla="*/ 0 w 890"/>
                  <a:gd name="T25" fmla="*/ 68 h 138"/>
                  <a:gd name="T26" fmla="*/ 0 w 890"/>
                  <a:gd name="T27" fmla="*/ 68 h 138"/>
                  <a:gd name="T28" fmla="*/ 4 w 890"/>
                  <a:gd name="T29" fmla="*/ 74 h 138"/>
                  <a:gd name="T30" fmla="*/ 10 w 890"/>
                  <a:gd name="T31" fmla="*/ 82 h 138"/>
                  <a:gd name="T32" fmla="*/ 20 w 890"/>
                  <a:gd name="T33" fmla="*/ 88 h 138"/>
                  <a:gd name="T34" fmla="*/ 36 w 890"/>
                  <a:gd name="T35" fmla="*/ 94 h 138"/>
                  <a:gd name="T36" fmla="*/ 54 w 890"/>
                  <a:gd name="T37" fmla="*/ 100 h 138"/>
                  <a:gd name="T38" fmla="*/ 76 w 890"/>
                  <a:gd name="T39" fmla="*/ 106 h 138"/>
                  <a:gd name="T40" fmla="*/ 130 w 890"/>
                  <a:gd name="T41" fmla="*/ 116 h 138"/>
                  <a:gd name="T42" fmla="*/ 194 w 890"/>
                  <a:gd name="T43" fmla="*/ 124 h 138"/>
                  <a:gd name="T44" fmla="*/ 270 w 890"/>
                  <a:gd name="T45" fmla="*/ 132 h 138"/>
                  <a:gd name="T46" fmla="*/ 354 w 890"/>
                  <a:gd name="T47" fmla="*/ 136 h 138"/>
                  <a:gd name="T48" fmla="*/ 442 w 890"/>
                  <a:gd name="T49" fmla="*/ 138 h 138"/>
                  <a:gd name="T50" fmla="*/ 442 w 890"/>
                  <a:gd name="T51" fmla="*/ 138 h 138"/>
                  <a:gd name="T52" fmla="*/ 534 w 890"/>
                  <a:gd name="T53" fmla="*/ 136 h 138"/>
                  <a:gd name="T54" fmla="*/ 618 w 890"/>
                  <a:gd name="T55" fmla="*/ 132 h 138"/>
                  <a:gd name="T56" fmla="*/ 694 w 890"/>
                  <a:gd name="T57" fmla="*/ 124 h 138"/>
                  <a:gd name="T58" fmla="*/ 760 w 890"/>
                  <a:gd name="T59" fmla="*/ 116 h 138"/>
                  <a:gd name="T60" fmla="*/ 814 w 890"/>
                  <a:gd name="T61" fmla="*/ 106 h 138"/>
                  <a:gd name="T62" fmla="*/ 836 w 890"/>
                  <a:gd name="T63" fmla="*/ 100 h 138"/>
                  <a:gd name="T64" fmla="*/ 854 w 890"/>
                  <a:gd name="T65" fmla="*/ 94 h 138"/>
                  <a:gd name="T66" fmla="*/ 870 w 890"/>
                  <a:gd name="T67" fmla="*/ 88 h 138"/>
                  <a:gd name="T68" fmla="*/ 880 w 890"/>
                  <a:gd name="T69" fmla="*/ 82 h 138"/>
                  <a:gd name="T70" fmla="*/ 886 w 890"/>
                  <a:gd name="T71" fmla="*/ 74 h 138"/>
                  <a:gd name="T72" fmla="*/ 890 w 890"/>
                  <a:gd name="T73" fmla="*/ 68 h 138"/>
                  <a:gd name="T74" fmla="*/ 890 w 890"/>
                  <a:gd name="T75" fmla="*/ 68 h 138"/>
                  <a:gd name="T76" fmla="*/ 886 w 890"/>
                  <a:gd name="T77" fmla="*/ 60 h 138"/>
                  <a:gd name="T78" fmla="*/ 880 w 890"/>
                  <a:gd name="T79" fmla="*/ 54 h 138"/>
                  <a:gd name="T80" fmla="*/ 870 w 890"/>
                  <a:gd name="T81" fmla="*/ 48 h 138"/>
                  <a:gd name="T82" fmla="*/ 854 w 890"/>
                  <a:gd name="T83" fmla="*/ 40 h 138"/>
                  <a:gd name="T84" fmla="*/ 836 w 890"/>
                  <a:gd name="T85" fmla="*/ 34 h 138"/>
                  <a:gd name="T86" fmla="*/ 814 w 890"/>
                  <a:gd name="T87" fmla="*/ 28 h 138"/>
                  <a:gd name="T88" fmla="*/ 760 w 890"/>
                  <a:gd name="T89" fmla="*/ 18 h 138"/>
                  <a:gd name="T90" fmla="*/ 694 w 890"/>
                  <a:gd name="T91" fmla="*/ 10 h 138"/>
                  <a:gd name="T92" fmla="*/ 618 w 890"/>
                  <a:gd name="T93" fmla="*/ 4 h 138"/>
                  <a:gd name="T94" fmla="*/ 534 w 890"/>
                  <a:gd name="T95" fmla="*/ 0 h 138"/>
                  <a:gd name="T96" fmla="*/ 442 w 890"/>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0" h="138">
                    <a:moveTo>
                      <a:pt x="442" y="0"/>
                    </a:moveTo>
                    <a:lnTo>
                      <a:pt x="442" y="0"/>
                    </a:lnTo>
                    <a:lnTo>
                      <a:pt x="354" y="0"/>
                    </a:lnTo>
                    <a:lnTo>
                      <a:pt x="270" y="4"/>
                    </a:lnTo>
                    <a:lnTo>
                      <a:pt x="194" y="10"/>
                    </a:lnTo>
                    <a:lnTo>
                      <a:pt x="130" y="18"/>
                    </a:lnTo>
                    <a:lnTo>
                      <a:pt x="76" y="28"/>
                    </a:lnTo>
                    <a:lnTo>
                      <a:pt x="54" y="34"/>
                    </a:lnTo>
                    <a:lnTo>
                      <a:pt x="36" y="40"/>
                    </a:lnTo>
                    <a:lnTo>
                      <a:pt x="20" y="48"/>
                    </a:lnTo>
                    <a:lnTo>
                      <a:pt x="10" y="54"/>
                    </a:lnTo>
                    <a:lnTo>
                      <a:pt x="4" y="60"/>
                    </a:lnTo>
                    <a:lnTo>
                      <a:pt x="0" y="68"/>
                    </a:lnTo>
                    <a:lnTo>
                      <a:pt x="0" y="68"/>
                    </a:lnTo>
                    <a:lnTo>
                      <a:pt x="4" y="74"/>
                    </a:lnTo>
                    <a:lnTo>
                      <a:pt x="10" y="82"/>
                    </a:lnTo>
                    <a:lnTo>
                      <a:pt x="20" y="88"/>
                    </a:lnTo>
                    <a:lnTo>
                      <a:pt x="36" y="94"/>
                    </a:lnTo>
                    <a:lnTo>
                      <a:pt x="54" y="100"/>
                    </a:lnTo>
                    <a:lnTo>
                      <a:pt x="76" y="106"/>
                    </a:lnTo>
                    <a:lnTo>
                      <a:pt x="130" y="116"/>
                    </a:lnTo>
                    <a:lnTo>
                      <a:pt x="194" y="124"/>
                    </a:lnTo>
                    <a:lnTo>
                      <a:pt x="270" y="132"/>
                    </a:lnTo>
                    <a:lnTo>
                      <a:pt x="354" y="136"/>
                    </a:lnTo>
                    <a:lnTo>
                      <a:pt x="442" y="138"/>
                    </a:lnTo>
                    <a:lnTo>
                      <a:pt x="442" y="138"/>
                    </a:lnTo>
                    <a:lnTo>
                      <a:pt x="534" y="136"/>
                    </a:lnTo>
                    <a:lnTo>
                      <a:pt x="618" y="132"/>
                    </a:lnTo>
                    <a:lnTo>
                      <a:pt x="694" y="124"/>
                    </a:lnTo>
                    <a:lnTo>
                      <a:pt x="760" y="116"/>
                    </a:lnTo>
                    <a:lnTo>
                      <a:pt x="814" y="106"/>
                    </a:lnTo>
                    <a:lnTo>
                      <a:pt x="836" y="100"/>
                    </a:lnTo>
                    <a:lnTo>
                      <a:pt x="854" y="94"/>
                    </a:lnTo>
                    <a:lnTo>
                      <a:pt x="870" y="88"/>
                    </a:lnTo>
                    <a:lnTo>
                      <a:pt x="880" y="82"/>
                    </a:lnTo>
                    <a:lnTo>
                      <a:pt x="886" y="74"/>
                    </a:lnTo>
                    <a:lnTo>
                      <a:pt x="890" y="68"/>
                    </a:lnTo>
                    <a:lnTo>
                      <a:pt x="890" y="68"/>
                    </a:lnTo>
                    <a:lnTo>
                      <a:pt x="886" y="60"/>
                    </a:lnTo>
                    <a:lnTo>
                      <a:pt x="880" y="54"/>
                    </a:lnTo>
                    <a:lnTo>
                      <a:pt x="870" y="48"/>
                    </a:lnTo>
                    <a:lnTo>
                      <a:pt x="854" y="40"/>
                    </a:lnTo>
                    <a:lnTo>
                      <a:pt x="836" y="34"/>
                    </a:lnTo>
                    <a:lnTo>
                      <a:pt x="814" y="28"/>
                    </a:lnTo>
                    <a:lnTo>
                      <a:pt x="760" y="18"/>
                    </a:lnTo>
                    <a:lnTo>
                      <a:pt x="694" y="10"/>
                    </a:lnTo>
                    <a:lnTo>
                      <a:pt x="618" y="4"/>
                    </a:lnTo>
                    <a:lnTo>
                      <a:pt x="534" y="0"/>
                    </a:lnTo>
                    <a:lnTo>
                      <a:pt x="4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9" name="Freeform 938"/>
              <p:cNvSpPr>
                <a:spLocks noEditPoints="1"/>
              </p:cNvSpPr>
              <p:nvPr/>
            </p:nvSpPr>
            <p:spPr bwMode="auto">
              <a:xfrm>
                <a:off x="3293" y="3624"/>
                <a:ext cx="882" cy="136"/>
              </a:xfrm>
              <a:custGeom>
                <a:avLst/>
                <a:gdLst>
                  <a:gd name="T0" fmla="*/ 438 w 882"/>
                  <a:gd name="T1" fmla="*/ 136 h 136"/>
                  <a:gd name="T2" fmla="*/ 268 w 882"/>
                  <a:gd name="T3" fmla="*/ 130 h 136"/>
                  <a:gd name="T4" fmla="*/ 128 w 882"/>
                  <a:gd name="T5" fmla="*/ 116 h 136"/>
                  <a:gd name="T6" fmla="*/ 54 w 882"/>
                  <a:gd name="T7" fmla="*/ 100 h 136"/>
                  <a:gd name="T8" fmla="*/ 20 w 882"/>
                  <a:gd name="T9" fmla="*/ 88 h 136"/>
                  <a:gd name="T10" fmla="*/ 4 w 882"/>
                  <a:gd name="T11" fmla="*/ 74 h 136"/>
                  <a:gd name="T12" fmla="*/ 2 w 882"/>
                  <a:gd name="T13" fmla="*/ 68 h 136"/>
                  <a:gd name="T14" fmla="*/ 10 w 882"/>
                  <a:gd name="T15" fmla="*/ 54 h 136"/>
                  <a:gd name="T16" fmla="*/ 36 w 882"/>
                  <a:gd name="T17" fmla="*/ 40 h 136"/>
                  <a:gd name="T18" fmla="*/ 76 w 882"/>
                  <a:gd name="T19" fmla="*/ 30 h 136"/>
                  <a:gd name="T20" fmla="*/ 194 w 882"/>
                  <a:gd name="T21" fmla="*/ 12 h 136"/>
                  <a:gd name="T22" fmla="*/ 350 w 882"/>
                  <a:gd name="T23" fmla="*/ 2 h 136"/>
                  <a:gd name="T24" fmla="*/ 438 w 882"/>
                  <a:gd name="T25" fmla="*/ 0 h 136"/>
                  <a:gd name="T26" fmla="*/ 612 w 882"/>
                  <a:gd name="T27" fmla="*/ 6 h 136"/>
                  <a:gd name="T28" fmla="*/ 752 w 882"/>
                  <a:gd name="T29" fmla="*/ 20 h 136"/>
                  <a:gd name="T30" fmla="*/ 828 w 882"/>
                  <a:gd name="T31" fmla="*/ 34 h 136"/>
                  <a:gd name="T32" fmla="*/ 862 w 882"/>
                  <a:gd name="T33" fmla="*/ 48 h 136"/>
                  <a:gd name="T34" fmla="*/ 878 w 882"/>
                  <a:gd name="T35" fmla="*/ 60 h 136"/>
                  <a:gd name="T36" fmla="*/ 880 w 882"/>
                  <a:gd name="T37" fmla="*/ 68 h 136"/>
                  <a:gd name="T38" fmla="*/ 872 w 882"/>
                  <a:gd name="T39" fmla="*/ 82 h 136"/>
                  <a:gd name="T40" fmla="*/ 846 w 882"/>
                  <a:gd name="T41" fmla="*/ 94 h 136"/>
                  <a:gd name="T42" fmla="*/ 806 w 882"/>
                  <a:gd name="T43" fmla="*/ 106 h 136"/>
                  <a:gd name="T44" fmla="*/ 688 w 882"/>
                  <a:gd name="T45" fmla="*/ 124 h 136"/>
                  <a:gd name="T46" fmla="*/ 528 w 882"/>
                  <a:gd name="T47" fmla="*/ 134 h 136"/>
                  <a:gd name="T48" fmla="*/ 438 w 882"/>
                  <a:gd name="T49" fmla="*/ 0 h 136"/>
                  <a:gd name="T50" fmla="*/ 350 w 882"/>
                  <a:gd name="T51" fmla="*/ 2 h 136"/>
                  <a:gd name="T52" fmla="*/ 192 w 882"/>
                  <a:gd name="T53" fmla="*/ 12 h 136"/>
                  <a:gd name="T54" fmla="*/ 74 w 882"/>
                  <a:gd name="T55" fmla="*/ 30 h 136"/>
                  <a:gd name="T56" fmla="*/ 34 w 882"/>
                  <a:gd name="T57" fmla="*/ 40 h 136"/>
                  <a:gd name="T58" fmla="*/ 8 w 882"/>
                  <a:gd name="T59" fmla="*/ 54 h 136"/>
                  <a:gd name="T60" fmla="*/ 0 w 882"/>
                  <a:gd name="T61" fmla="*/ 68 h 136"/>
                  <a:gd name="T62" fmla="*/ 2 w 882"/>
                  <a:gd name="T63" fmla="*/ 74 h 136"/>
                  <a:gd name="T64" fmla="*/ 18 w 882"/>
                  <a:gd name="T65" fmla="*/ 88 h 136"/>
                  <a:gd name="T66" fmla="*/ 52 w 882"/>
                  <a:gd name="T67" fmla="*/ 100 h 136"/>
                  <a:gd name="T68" fmla="*/ 128 w 882"/>
                  <a:gd name="T69" fmla="*/ 116 h 136"/>
                  <a:gd name="T70" fmla="*/ 266 w 882"/>
                  <a:gd name="T71" fmla="*/ 132 h 136"/>
                  <a:gd name="T72" fmla="*/ 438 w 882"/>
                  <a:gd name="T73" fmla="*/ 136 h 136"/>
                  <a:gd name="T74" fmla="*/ 528 w 882"/>
                  <a:gd name="T75" fmla="*/ 136 h 136"/>
                  <a:gd name="T76" fmla="*/ 688 w 882"/>
                  <a:gd name="T77" fmla="*/ 124 h 136"/>
                  <a:gd name="T78" fmla="*/ 808 w 882"/>
                  <a:gd name="T79" fmla="*/ 106 h 136"/>
                  <a:gd name="T80" fmla="*/ 848 w 882"/>
                  <a:gd name="T81" fmla="*/ 94 h 136"/>
                  <a:gd name="T82" fmla="*/ 874 w 882"/>
                  <a:gd name="T83" fmla="*/ 82 h 136"/>
                  <a:gd name="T84" fmla="*/ 882 w 882"/>
                  <a:gd name="T85" fmla="*/ 68 h 136"/>
                  <a:gd name="T86" fmla="*/ 880 w 882"/>
                  <a:gd name="T87" fmla="*/ 60 h 136"/>
                  <a:gd name="T88" fmla="*/ 864 w 882"/>
                  <a:gd name="T89" fmla="*/ 48 h 136"/>
                  <a:gd name="T90" fmla="*/ 830 w 882"/>
                  <a:gd name="T91" fmla="*/ 34 h 136"/>
                  <a:gd name="T92" fmla="*/ 754 w 882"/>
                  <a:gd name="T93" fmla="*/ 20 h 136"/>
                  <a:gd name="T94" fmla="*/ 612 w 882"/>
                  <a:gd name="T95" fmla="*/ 6 h 136"/>
                  <a:gd name="T96" fmla="*/ 438 w 882"/>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136"/>
                    </a:moveTo>
                    <a:lnTo>
                      <a:pt x="438" y="136"/>
                    </a:lnTo>
                    <a:lnTo>
                      <a:pt x="350" y="134"/>
                    </a:lnTo>
                    <a:lnTo>
                      <a:pt x="268" y="130"/>
                    </a:lnTo>
                    <a:lnTo>
                      <a:pt x="194" y="124"/>
                    </a:lnTo>
                    <a:lnTo>
                      <a:pt x="128" y="116"/>
                    </a:lnTo>
                    <a:lnTo>
                      <a:pt x="76" y="106"/>
                    </a:lnTo>
                    <a:lnTo>
                      <a:pt x="54" y="100"/>
                    </a:lnTo>
                    <a:lnTo>
                      <a:pt x="36" y="94"/>
                    </a:lnTo>
                    <a:lnTo>
                      <a:pt x="20" y="88"/>
                    </a:lnTo>
                    <a:lnTo>
                      <a:pt x="10" y="82"/>
                    </a:lnTo>
                    <a:lnTo>
                      <a:pt x="4" y="74"/>
                    </a:lnTo>
                    <a:lnTo>
                      <a:pt x="2" y="68"/>
                    </a:lnTo>
                    <a:lnTo>
                      <a:pt x="2" y="68"/>
                    </a:lnTo>
                    <a:lnTo>
                      <a:pt x="4" y="60"/>
                    </a:lnTo>
                    <a:lnTo>
                      <a:pt x="10" y="54"/>
                    </a:lnTo>
                    <a:lnTo>
                      <a:pt x="20" y="48"/>
                    </a:lnTo>
                    <a:lnTo>
                      <a:pt x="36" y="40"/>
                    </a:lnTo>
                    <a:lnTo>
                      <a:pt x="54" y="34"/>
                    </a:lnTo>
                    <a:lnTo>
                      <a:pt x="76" y="30"/>
                    </a:lnTo>
                    <a:lnTo>
                      <a:pt x="128" y="20"/>
                    </a:lnTo>
                    <a:lnTo>
                      <a:pt x="194" y="12"/>
                    </a:lnTo>
                    <a:lnTo>
                      <a:pt x="268" y="6"/>
                    </a:lnTo>
                    <a:lnTo>
                      <a:pt x="350" y="2"/>
                    </a:lnTo>
                    <a:lnTo>
                      <a:pt x="438" y="0"/>
                    </a:lnTo>
                    <a:lnTo>
                      <a:pt x="438" y="0"/>
                    </a:lnTo>
                    <a:lnTo>
                      <a:pt x="528" y="2"/>
                    </a:lnTo>
                    <a:lnTo>
                      <a:pt x="612" y="6"/>
                    </a:lnTo>
                    <a:lnTo>
                      <a:pt x="688" y="12"/>
                    </a:lnTo>
                    <a:lnTo>
                      <a:pt x="752" y="20"/>
                    </a:lnTo>
                    <a:lnTo>
                      <a:pt x="806" y="30"/>
                    </a:lnTo>
                    <a:lnTo>
                      <a:pt x="828" y="34"/>
                    </a:lnTo>
                    <a:lnTo>
                      <a:pt x="846" y="40"/>
                    </a:lnTo>
                    <a:lnTo>
                      <a:pt x="862" y="48"/>
                    </a:lnTo>
                    <a:lnTo>
                      <a:pt x="872" y="54"/>
                    </a:lnTo>
                    <a:lnTo>
                      <a:pt x="878" y="60"/>
                    </a:lnTo>
                    <a:lnTo>
                      <a:pt x="880" y="68"/>
                    </a:lnTo>
                    <a:lnTo>
                      <a:pt x="880" y="68"/>
                    </a:lnTo>
                    <a:lnTo>
                      <a:pt x="878" y="74"/>
                    </a:lnTo>
                    <a:lnTo>
                      <a:pt x="872" y="82"/>
                    </a:lnTo>
                    <a:lnTo>
                      <a:pt x="862" y="88"/>
                    </a:lnTo>
                    <a:lnTo>
                      <a:pt x="846" y="94"/>
                    </a:lnTo>
                    <a:lnTo>
                      <a:pt x="828" y="100"/>
                    </a:lnTo>
                    <a:lnTo>
                      <a:pt x="806" y="106"/>
                    </a:lnTo>
                    <a:lnTo>
                      <a:pt x="752" y="116"/>
                    </a:lnTo>
                    <a:lnTo>
                      <a:pt x="688" y="124"/>
                    </a:lnTo>
                    <a:lnTo>
                      <a:pt x="612" y="130"/>
                    </a:lnTo>
                    <a:lnTo>
                      <a:pt x="528" y="134"/>
                    </a:lnTo>
                    <a:lnTo>
                      <a:pt x="438" y="136"/>
                    </a:lnTo>
                    <a:close/>
                    <a:moveTo>
                      <a:pt x="438" y="0"/>
                    </a:moveTo>
                    <a:lnTo>
                      <a:pt x="438" y="0"/>
                    </a:lnTo>
                    <a:lnTo>
                      <a:pt x="350" y="2"/>
                    </a:lnTo>
                    <a:lnTo>
                      <a:pt x="266" y="6"/>
                    </a:lnTo>
                    <a:lnTo>
                      <a:pt x="192" y="12"/>
                    </a:lnTo>
                    <a:lnTo>
                      <a:pt x="128"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8" y="116"/>
                    </a:lnTo>
                    <a:lnTo>
                      <a:pt x="192" y="124"/>
                    </a:lnTo>
                    <a:lnTo>
                      <a:pt x="266" y="132"/>
                    </a:lnTo>
                    <a:lnTo>
                      <a:pt x="350" y="136"/>
                    </a:lnTo>
                    <a:lnTo>
                      <a:pt x="438" y="136"/>
                    </a:lnTo>
                    <a:lnTo>
                      <a:pt x="438" y="136"/>
                    </a:lnTo>
                    <a:lnTo>
                      <a:pt x="528" y="136"/>
                    </a:lnTo>
                    <a:lnTo>
                      <a:pt x="612" y="132"/>
                    </a:lnTo>
                    <a:lnTo>
                      <a:pt x="688" y="124"/>
                    </a:lnTo>
                    <a:lnTo>
                      <a:pt x="754" y="116"/>
                    </a:lnTo>
                    <a:lnTo>
                      <a:pt x="808" y="106"/>
                    </a:lnTo>
                    <a:lnTo>
                      <a:pt x="830" y="100"/>
                    </a:lnTo>
                    <a:lnTo>
                      <a:pt x="848" y="94"/>
                    </a:lnTo>
                    <a:lnTo>
                      <a:pt x="864" y="88"/>
                    </a:lnTo>
                    <a:lnTo>
                      <a:pt x="874" y="82"/>
                    </a:lnTo>
                    <a:lnTo>
                      <a:pt x="880" y="74"/>
                    </a:lnTo>
                    <a:lnTo>
                      <a:pt x="882" y="68"/>
                    </a:lnTo>
                    <a:lnTo>
                      <a:pt x="882" y="68"/>
                    </a:lnTo>
                    <a:lnTo>
                      <a:pt x="880" y="60"/>
                    </a:lnTo>
                    <a:lnTo>
                      <a:pt x="874" y="54"/>
                    </a:lnTo>
                    <a:lnTo>
                      <a:pt x="864" y="48"/>
                    </a:lnTo>
                    <a:lnTo>
                      <a:pt x="848" y="40"/>
                    </a:lnTo>
                    <a:lnTo>
                      <a:pt x="830" y="34"/>
                    </a:lnTo>
                    <a:lnTo>
                      <a:pt x="808" y="30"/>
                    </a:lnTo>
                    <a:lnTo>
                      <a:pt x="754" y="20"/>
                    </a:lnTo>
                    <a:lnTo>
                      <a:pt x="688" y="12"/>
                    </a:lnTo>
                    <a:lnTo>
                      <a:pt x="612" y="6"/>
                    </a:lnTo>
                    <a:lnTo>
                      <a:pt x="528" y="2"/>
                    </a:lnTo>
                    <a:lnTo>
                      <a:pt x="438" y="0"/>
                    </a:lnTo>
                    <a:close/>
                  </a:path>
                </a:pathLst>
              </a:custGeom>
              <a:solidFill>
                <a:srgbClr val="F0EE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0" name="Freeform 939"/>
              <p:cNvSpPr>
                <a:spLocks/>
              </p:cNvSpPr>
              <p:nvPr/>
            </p:nvSpPr>
            <p:spPr bwMode="auto">
              <a:xfrm>
                <a:off x="3295" y="3624"/>
                <a:ext cx="878" cy="136"/>
              </a:xfrm>
              <a:custGeom>
                <a:avLst/>
                <a:gdLst>
                  <a:gd name="T0" fmla="*/ 436 w 878"/>
                  <a:gd name="T1" fmla="*/ 136 h 136"/>
                  <a:gd name="T2" fmla="*/ 436 w 878"/>
                  <a:gd name="T3" fmla="*/ 136 h 136"/>
                  <a:gd name="T4" fmla="*/ 348 w 878"/>
                  <a:gd name="T5" fmla="*/ 134 h 136"/>
                  <a:gd name="T6" fmla="*/ 266 w 878"/>
                  <a:gd name="T7" fmla="*/ 130 h 136"/>
                  <a:gd name="T8" fmla="*/ 192 w 878"/>
                  <a:gd name="T9" fmla="*/ 124 h 136"/>
                  <a:gd name="T10" fmla="*/ 126 w 878"/>
                  <a:gd name="T11" fmla="*/ 116 h 136"/>
                  <a:gd name="T12" fmla="*/ 74 w 878"/>
                  <a:gd name="T13" fmla="*/ 106 h 136"/>
                  <a:gd name="T14" fmla="*/ 52 w 878"/>
                  <a:gd name="T15" fmla="*/ 100 h 136"/>
                  <a:gd name="T16" fmla="*/ 34 w 878"/>
                  <a:gd name="T17" fmla="*/ 94 h 136"/>
                  <a:gd name="T18" fmla="*/ 18 w 878"/>
                  <a:gd name="T19" fmla="*/ 88 h 136"/>
                  <a:gd name="T20" fmla="*/ 8 w 878"/>
                  <a:gd name="T21" fmla="*/ 82 h 136"/>
                  <a:gd name="T22" fmla="*/ 2 w 878"/>
                  <a:gd name="T23" fmla="*/ 74 h 136"/>
                  <a:gd name="T24" fmla="*/ 0 w 878"/>
                  <a:gd name="T25" fmla="*/ 68 h 136"/>
                  <a:gd name="T26" fmla="*/ 0 w 878"/>
                  <a:gd name="T27" fmla="*/ 68 h 136"/>
                  <a:gd name="T28" fmla="*/ 2 w 878"/>
                  <a:gd name="T29" fmla="*/ 60 h 136"/>
                  <a:gd name="T30" fmla="*/ 8 w 878"/>
                  <a:gd name="T31" fmla="*/ 54 h 136"/>
                  <a:gd name="T32" fmla="*/ 18 w 878"/>
                  <a:gd name="T33" fmla="*/ 48 h 136"/>
                  <a:gd name="T34" fmla="*/ 34 w 878"/>
                  <a:gd name="T35" fmla="*/ 40 h 136"/>
                  <a:gd name="T36" fmla="*/ 52 w 878"/>
                  <a:gd name="T37" fmla="*/ 34 h 136"/>
                  <a:gd name="T38" fmla="*/ 74 w 878"/>
                  <a:gd name="T39" fmla="*/ 30 h 136"/>
                  <a:gd name="T40" fmla="*/ 126 w 878"/>
                  <a:gd name="T41" fmla="*/ 20 h 136"/>
                  <a:gd name="T42" fmla="*/ 192 w 878"/>
                  <a:gd name="T43" fmla="*/ 12 h 136"/>
                  <a:gd name="T44" fmla="*/ 266 w 878"/>
                  <a:gd name="T45" fmla="*/ 6 h 136"/>
                  <a:gd name="T46" fmla="*/ 348 w 878"/>
                  <a:gd name="T47" fmla="*/ 2 h 136"/>
                  <a:gd name="T48" fmla="*/ 436 w 878"/>
                  <a:gd name="T49" fmla="*/ 0 h 136"/>
                  <a:gd name="T50" fmla="*/ 436 w 878"/>
                  <a:gd name="T51" fmla="*/ 0 h 136"/>
                  <a:gd name="T52" fmla="*/ 526 w 878"/>
                  <a:gd name="T53" fmla="*/ 2 h 136"/>
                  <a:gd name="T54" fmla="*/ 610 w 878"/>
                  <a:gd name="T55" fmla="*/ 6 h 136"/>
                  <a:gd name="T56" fmla="*/ 686 w 878"/>
                  <a:gd name="T57" fmla="*/ 12 h 136"/>
                  <a:gd name="T58" fmla="*/ 750 w 878"/>
                  <a:gd name="T59" fmla="*/ 20 h 136"/>
                  <a:gd name="T60" fmla="*/ 804 w 878"/>
                  <a:gd name="T61" fmla="*/ 30 h 136"/>
                  <a:gd name="T62" fmla="*/ 826 w 878"/>
                  <a:gd name="T63" fmla="*/ 34 h 136"/>
                  <a:gd name="T64" fmla="*/ 844 w 878"/>
                  <a:gd name="T65" fmla="*/ 40 h 136"/>
                  <a:gd name="T66" fmla="*/ 860 w 878"/>
                  <a:gd name="T67" fmla="*/ 48 h 136"/>
                  <a:gd name="T68" fmla="*/ 870 w 878"/>
                  <a:gd name="T69" fmla="*/ 54 h 136"/>
                  <a:gd name="T70" fmla="*/ 876 w 878"/>
                  <a:gd name="T71" fmla="*/ 60 h 136"/>
                  <a:gd name="T72" fmla="*/ 878 w 878"/>
                  <a:gd name="T73" fmla="*/ 68 h 136"/>
                  <a:gd name="T74" fmla="*/ 878 w 878"/>
                  <a:gd name="T75" fmla="*/ 68 h 136"/>
                  <a:gd name="T76" fmla="*/ 876 w 878"/>
                  <a:gd name="T77" fmla="*/ 74 h 136"/>
                  <a:gd name="T78" fmla="*/ 870 w 878"/>
                  <a:gd name="T79" fmla="*/ 82 h 136"/>
                  <a:gd name="T80" fmla="*/ 860 w 878"/>
                  <a:gd name="T81" fmla="*/ 88 h 136"/>
                  <a:gd name="T82" fmla="*/ 844 w 878"/>
                  <a:gd name="T83" fmla="*/ 94 h 136"/>
                  <a:gd name="T84" fmla="*/ 826 w 878"/>
                  <a:gd name="T85" fmla="*/ 100 h 136"/>
                  <a:gd name="T86" fmla="*/ 804 w 878"/>
                  <a:gd name="T87" fmla="*/ 106 h 136"/>
                  <a:gd name="T88" fmla="*/ 750 w 878"/>
                  <a:gd name="T89" fmla="*/ 116 h 136"/>
                  <a:gd name="T90" fmla="*/ 686 w 878"/>
                  <a:gd name="T91" fmla="*/ 124 h 136"/>
                  <a:gd name="T92" fmla="*/ 610 w 878"/>
                  <a:gd name="T93" fmla="*/ 130 h 136"/>
                  <a:gd name="T94" fmla="*/ 526 w 878"/>
                  <a:gd name="T95" fmla="*/ 134 h 136"/>
                  <a:gd name="T96" fmla="*/ 436 w 878"/>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136"/>
                    </a:moveTo>
                    <a:lnTo>
                      <a:pt x="436" y="136"/>
                    </a:lnTo>
                    <a:lnTo>
                      <a:pt x="348" y="134"/>
                    </a:lnTo>
                    <a:lnTo>
                      <a:pt x="266" y="130"/>
                    </a:lnTo>
                    <a:lnTo>
                      <a:pt x="192" y="124"/>
                    </a:lnTo>
                    <a:lnTo>
                      <a:pt x="126"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0"/>
                    </a:lnTo>
                    <a:lnTo>
                      <a:pt x="52" y="34"/>
                    </a:lnTo>
                    <a:lnTo>
                      <a:pt x="74" y="30"/>
                    </a:lnTo>
                    <a:lnTo>
                      <a:pt x="126" y="20"/>
                    </a:lnTo>
                    <a:lnTo>
                      <a:pt x="192" y="12"/>
                    </a:lnTo>
                    <a:lnTo>
                      <a:pt x="266" y="6"/>
                    </a:lnTo>
                    <a:lnTo>
                      <a:pt x="348" y="2"/>
                    </a:lnTo>
                    <a:lnTo>
                      <a:pt x="436" y="0"/>
                    </a:lnTo>
                    <a:lnTo>
                      <a:pt x="436" y="0"/>
                    </a:lnTo>
                    <a:lnTo>
                      <a:pt x="526" y="2"/>
                    </a:lnTo>
                    <a:lnTo>
                      <a:pt x="610" y="6"/>
                    </a:lnTo>
                    <a:lnTo>
                      <a:pt x="686" y="12"/>
                    </a:lnTo>
                    <a:lnTo>
                      <a:pt x="750" y="20"/>
                    </a:lnTo>
                    <a:lnTo>
                      <a:pt x="804" y="30"/>
                    </a:lnTo>
                    <a:lnTo>
                      <a:pt x="826" y="34"/>
                    </a:lnTo>
                    <a:lnTo>
                      <a:pt x="844" y="40"/>
                    </a:lnTo>
                    <a:lnTo>
                      <a:pt x="860" y="48"/>
                    </a:lnTo>
                    <a:lnTo>
                      <a:pt x="870" y="54"/>
                    </a:lnTo>
                    <a:lnTo>
                      <a:pt x="876" y="60"/>
                    </a:lnTo>
                    <a:lnTo>
                      <a:pt x="878" y="68"/>
                    </a:lnTo>
                    <a:lnTo>
                      <a:pt x="878" y="68"/>
                    </a:lnTo>
                    <a:lnTo>
                      <a:pt x="876" y="74"/>
                    </a:lnTo>
                    <a:lnTo>
                      <a:pt x="870" y="82"/>
                    </a:lnTo>
                    <a:lnTo>
                      <a:pt x="860" y="88"/>
                    </a:lnTo>
                    <a:lnTo>
                      <a:pt x="844" y="94"/>
                    </a:lnTo>
                    <a:lnTo>
                      <a:pt x="826" y="100"/>
                    </a:lnTo>
                    <a:lnTo>
                      <a:pt x="804" y="106"/>
                    </a:lnTo>
                    <a:lnTo>
                      <a:pt x="750" y="116"/>
                    </a:lnTo>
                    <a:lnTo>
                      <a:pt x="686" y="124"/>
                    </a:lnTo>
                    <a:lnTo>
                      <a:pt x="610" y="130"/>
                    </a:lnTo>
                    <a:lnTo>
                      <a:pt x="526" y="134"/>
                    </a:lnTo>
                    <a:lnTo>
                      <a:pt x="436"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1" name="Freeform 940"/>
              <p:cNvSpPr>
                <a:spLocks/>
              </p:cNvSpPr>
              <p:nvPr/>
            </p:nvSpPr>
            <p:spPr bwMode="auto">
              <a:xfrm>
                <a:off x="3293" y="3624"/>
                <a:ext cx="882" cy="136"/>
              </a:xfrm>
              <a:custGeom>
                <a:avLst/>
                <a:gdLst>
                  <a:gd name="T0" fmla="*/ 438 w 882"/>
                  <a:gd name="T1" fmla="*/ 0 h 136"/>
                  <a:gd name="T2" fmla="*/ 438 w 882"/>
                  <a:gd name="T3" fmla="*/ 0 h 136"/>
                  <a:gd name="T4" fmla="*/ 350 w 882"/>
                  <a:gd name="T5" fmla="*/ 2 h 136"/>
                  <a:gd name="T6" fmla="*/ 266 w 882"/>
                  <a:gd name="T7" fmla="*/ 6 h 136"/>
                  <a:gd name="T8" fmla="*/ 192 w 882"/>
                  <a:gd name="T9" fmla="*/ 12 h 136"/>
                  <a:gd name="T10" fmla="*/ 128 w 882"/>
                  <a:gd name="T11" fmla="*/ 20 h 136"/>
                  <a:gd name="T12" fmla="*/ 74 w 882"/>
                  <a:gd name="T13" fmla="*/ 30 h 136"/>
                  <a:gd name="T14" fmla="*/ 52 w 882"/>
                  <a:gd name="T15" fmla="*/ 34 h 136"/>
                  <a:gd name="T16" fmla="*/ 34 w 882"/>
                  <a:gd name="T17" fmla="*/ 40 h 136"/>
                  <a:gd name="T18" fmla="*/ 18 w 882"/>
                  <a:gd name="T19" fmla="*/ 48 h 136"/>
                  <a:gd name="T20" fmla="*/ 8 w 882"/>
                  <a:gd name="T21" fmla="*/ 54 h 136"/>
                  <a:gd name="T22" fmla="*/ 2 w 882"/>
                  <a:gd name="T23" fmla="*/ 60 h 136"/>
                  <a:gd name="T24" fmla="*/ 0 w 882"/>
                  <a:gd name="T25" fmla="*/ 68 h 136"/>
                  <a:gd name="T26" fmla="*/ 0 w 882"/>
                  <a:gd name="T27" fmla="*/ 68 h 136"/>
                  <a:gd name="T28" fmla="*/ 2 w 882"/>
                  <a:gd name="T29" fmla="*/ 74 h 136"/>
                  <a:gd name="T30" fmla="*/ 8 w 882"/>
                  <a:gd name="T31" fmla="*/ 82 h 136"/>
                  <a:gd name="T32" fmla="*/ 18 w 882"/>
                  <a:gd name="T33" fmla="*/ 88 h 136"/>
                  <a:gd name="T34" fmla="*/ 34 w 882"/>
                  <a:gd name="T35" fmla="*/ 94 h 136"/>
                  <a:gd name="T36" fmla="*/ 52 w 882"/>
                  <a:gd name="T37" fmla="*/ 100 h 136"/>
                  <a:gd name="T38" fmla="*/ 74 w 882"/>
                  <a:gd name="T39" fmla="*/ 106 h 136"/>
                  <a:gd name="T40" fmla="*/ 128 w 882"/>
                  <a:gd name="T41" fmla="*/ 116 h 136"/>
                  <a:gd name="T42" fmla="*/ 192 w 882"/>
                  <a:gd name="T43" fmla="*/ 124 h 136"/>
                  <a:gd name="T44" fmla="*/ 266 w 882"/>
                  <a:gd name="T45" fmla="*/ 132 h 136"/>
                  <a:gd name="T46" fmla="*/ 350 w 882"/>
                  <a:gd name="T47" fmla="*/ 136 h 136"/>
                  <a:gd name="T48" fmla="*/ 438 w 882"/>
                  <a:gd name="T49" fmla="*/ 136 h 136"/>
                  <a:gd name="T50" fmla="*/ 438 w 882"/>
                  <a:gd name="T51" fmla="*/ 136 h 136"/>
                  <a:gd name="T52" fmla="*/ 528 w 882"/>
                  <a:gd name="T53" fmla="*/ 136 h 136"/>
                  <a:gd name="T54" fmla="*/ 612 w 882"/>
                  <a:gd name="T55" fmla="*/ 132 h 136"/>
                  <a:gd name="T56" fmla="*/ 688 w 882"/>
                  <a:gd name="T57" fmla="*/ 124 h 136"/>
                  <a:gd name="T58" fmla="*/ 754 w 882"/>
                  <a:gd name="T59" fmla="*/ 116 h 136"/>
                  <a:gd name="T60" fmla="*/ 808 w 882"/>
                  <a:gd name="T61" fmla="*/ 106 h 136"/>
                  <a:gd name="T62" fmla="*/ 830 w 882"/>
                  <a:gd name="T63" fmla="*/ 100 h 136"/>
                  <a:gd name="T64" fmla="*/ 848 w 882"/>
                  <a:gd name="T65" fmla="*/ 94 h 136"/>
                  <a:gd name="T66" fmla="*/ 864 w 882"/>
                  <a:gd name="T67" fmla="*/ 88 h 136"/>
                  <a:gd name="T68" fmla="*/ 874 w 882"/>
                  <a:gd name="T69" fmla="*/ 82 h 136"/>
                  <a:gd name="T70" fmla="*/ 880 w 882"/>
                  <a:gd name="T71" fmla="*/ 74 h 136"/>
                  <a:gd name="T72" fmla="*/ 882 w 882"/>
                  <a:gd name="T73" fmla="*/ 68 h 136"/>
                  <a:gd name="T74" fmla="*/ 882 w 882"/>
                  <a:gd name="T75" fmla="*/ 68 h 136"/>
                  <a:gd name="T76" fmla="*/ 880 w 882"/>
                  <a:gd name="T77" fmla="*/ 60 h 136"/>
                  <a:gd name="T78" fmla="*/ 874 w 882"/>
                  <a:gd name="T79" fmla="*/ 54 h 136"/>
                  <a:gd name="T80" fmla="*/ 864 w 882"/>
                  <a:gd name="T81" fmla="*/ 48 h 136"/>
                  <a:gd name="T82" fmla="*/ 848 w 882"/>
                  <a:gd name="T83" fmla="*/ 40 h 136"/>
                  <a:gd name="T84" fmla="*/ 830 w 882"/>
                  <a:gd name="T85" fmla="*/ 34 h 136"/>
                  <a:gd name="T86" fmla="*/ 808 w 882"/>
                  <a:gd name="T87" fmla="*/ 30 h 136"/>
                  <a:gd name="T88" fmla="*/ 754 w 882"/>
                  <a:gd name="T89" fmla="*/ 20 h 136"/>
                  <a:gd name="T90" fmla="*/ 688 w 882"/>
                  <a:gd name="T91" fmla="*/ 12 h 136"/>
                  <a:gd name="T92" fmla="*/ 612 w 882"/>
                  <a:gd name="T93" fmla="*/ 6 h 136"/>
                  <a:gd name="T94" fmla="*/ 528 w 882"/>
                  <a:gd name="T95" fmla="*/ 2 h 136"/>
                  <a:gd name="T96" fmla="*/ 438 w 882"/>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2" h="136">
                    <a:moveTo>
                      <a:pt x="438" y="0"/>
                    </a:moveTo>
                    <a:lnTo>
                      <a:pt x="438" y="0"/>
                    </a:lnTo>
                    <a:lnTo>
                      <a:pt x="350" y="2"/>
                    </a:lnTo>
                    <a:lnTo>
                      <a:pt x="266" y="6"/>
                    </a:lnTo>
                    <a:lnTo>
                      <a:pt x="192" y="12"/>
                    </a:lnTo>
                    <a:lnTo>
                      <a:pt x="128"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8" y="116"/>
                    </a:lnTo>
                    <a:lnTo>
                      <a:pt x="192" y="124"/>
                    </a:lnTo>
                    <a:lnTo>
                      <a:pt x="266" y="132"/>
                    </a:lnTo>
                    <a:lnTo>
                      <a:pt x="350" y="136"/>
                    </a:lnTo>
                    <a:lnTo>
                      <a:pt x="438" y="136"/>
                    </a:lnTo>
                    <a:lnTo>
                      <a:pt x="438" y="136"/>
                    </a:lnTo>
                    <a:lnTo>
                      <a:pt x="528" y="136"/>
                    </a:lnTo>
                    <a:lnTo>
                      <a:pt x="612" y="132"/>
                    </a:lnTo>
                    <a:lnTo>
                      <a:pt x="688" y="124"/>
                    </a:lnTo>
                    <a:lnTo>
                      <a:pt x="754" y="116"/>
                    </a:lnTo>
                    <a:lnTo>
                      <a:pt x="808" y="106"/>
                    </a:lnTo>
                    <a:lnTo>
                      <a:pt x="830" y="100"/>
                    </a:lnTo>
                    <a:lnTo>
                      <a:pt x="848" y="94"/>
                    </a:lnTo>
                    <a:lnTo>
                      <a:pt x="864" y="88"/>
                    </a:lnTo>
                    <a:lnTo>
                      <a:pt x="874" y="82"/>
                    </a:lnTo>
                    <a:lnTo>
                      <a:pt x="880" y="74"/>
                    </a:lnTo>
                    <a:lnTo>
                      <a:pt x="882" y="68"/>
                    </a:lnTo>
                    <a:lnTo>
                      <a:pt x="882" y="68"/>
                    </a:lnTo>
                    <a:lnTo>
                      <a:pt x="880" y="60"/>
                    </a:lnTo>
                    <a:lnTo>
                      <a:pt x="874" y="54"/>
                    </a:lnTo>
                    <a:lnTo>
                      <a:pt x="864" y="48"/>
                    </a:lnTo>
                    <a:lnTo>
                      <a:pt x="848" y="40"/>
                    </a:lnTo>
                    <a:lnTo>
                      <a:pt x="830" y="34"/>
                    </a:lnTo>
                    <a:lnTo>
                      <a:pt x="808" y="30"/>
                    </a:lnTo>
                    <a:lnTo>
                      <a:pt x="754" y="20"/>
                    </a:lnTo>
                    <a:lnTo>
                      <a:pt x="688" y="12"/>
                    </a:lnTo>
                    <a:lnTo>
                      <a:pt x="612" y="6"/>
                    </a:lnTo>
                    <a:lnTo>
                      <a:pt x="528" y="2"/>
                    </a:lnTo>
                    <a:lnTo>
                      <a:pt x="4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2" name="Freeform 941"/>
              <p:cNvSpPr>
                <a:spLocks noEditPoints="1"/>
              </p:cNvSpPr>
              <p:nvPr/>
            </p:nvSpPr>
            <p:spPr bwMode="auto">
              <a:xfrm>
                <a:off x="3295" y="3624"/>
                <a:ext cx="878" cy="136"/>
              </a:xfrm>
              <a:custGeom>
                <a:avLst/>
                <a:gdLst>
                  <a:gd name="T0" fmla="*/ 436 w 878"/>
                  <a:gd name="T1" fmla="*/ 136 h 136"/>
                  <a:gd name="T2" fmla="*/ 266 w 878"/>
                  <a:gd name="T3" fmla="*/ 130 h 136"/>
                  <a:gd name="T4" fmla="*/ 128 w 878"/>
                  <a:gd name="T5" fmla="*/ 116 h 136"/>
                  <a:gd name="T6" fmla="*/ 54 w 878"/>
                  <a:gd name="T7" fmla="*/ 100 h 136"/>
                  <a:gd name="T8" fmla="*/ 20 w 878"/>
                  <a:gd name="T9" fmla="*/ 88 h 136"/>
                  <a:gd name="T10" fmla="*/ 4 w 878"/>
                  <a:gd name="T11" fmla="*/ 74 h 136"/>
                  <a:gd name="T12" fmla="*/ 2 w 878"/>
                  <a:gd name="T13" fmla="*/ 68 h 136"/>
                  <a:gd name="T14" fmla="*/ 10 w 878"/>
                  <a:gd name="T15" fmla="*/ 54 h 136"/>
                  <a:gd name="T16" fmla="*/ 36 w 878"/>
                  <a:gd name="T17" fmla="*/ 42 h 136"/>
                  <a:gd name="T18" fmla="*/ 76 w 878"/>
                  <a:gd name="T19" fmla="*/ 30 h 136"/>
                  <a:gd name="T20" fmla="*/ 192 w 878"/>
                  <a:gd name="T21" fmla="*/ 12 h 136"/>
                  <a:gd name="T22" fmla="*/ 348 w 878"/>
                  <a:gd name="T23" fmla="*/ 2 h 136"/>
                  <a:gd name="T24" fmla="*/ 436 w 878"/>
                  <a:gd name="T25" fmla="*/ 0 h 136"/>
                  <a:gd name="T26" fmla="*/ 610 w 878"/>
                  <a:gd name="T27" fmla="*/ 6 h 136"/>
                  <a:gd name="T28" fmla="*/ 748 w 878"/>
                  <a:gd name="T29" fmla="*/ 20 h 136"/>
                  <a:gd name="T30" fmla="*/ 824 w 878"/>
                  <a:gd name="T31" fmla="*/ 36 h 136"/>
                  <a:gd name="T32" fmla="*/ 858 w 878"/>
                  <a:gd name="T33" fmla="*/ 48 h 136"/>
                  <a:gd name="T34" fmla="*/ 874 w 878"/>
                  <a:gd name="T35" fmla="*/ 60 h 136"/>
                  <a:gd name="T36" fmla="*/ 876 w 878"/>
                  <a:gd name="T37" fmla="*/ 68 h 136"/>
                  <a:gd name="T38" fmla="*/ 868 w 878"/>
                  <a:gd name="T39" fmla="*/ 82 h 136"/>
                  <a:gd name="T40" fmla="*/ 842 w 878"/>
                  <a:gd name="T41" fmla="*/ 94 h 136"/>
                  <a:gd name="T42" fmla="*/ 802 w 878"/>
                  <a:gd name="T43" fmla="*/ 106 h 136"/>
                  <a:gd name="T44" fmla="*/ 684 w 878"/>
                  <a:gd name="T45" fmla="*/ 124 h 136"/>
                  <a:gd name="T46" fmla="*/ 526 w 878"/>
                  <a:gd name="T47" fmla="*/ 134 h 136"/>
                  <a:gd name="T48" fmla="*/ 436 w 878"/>
                  <a:gd name="T49" fmla="*/ 0 h 136"/>
                  <a:gd name="T50" fmla="*/ 348 w 878"/>
                  <a:gd name="T51" fmla="*/ 2 h 136"/>
                  <a:gd name="T52" fmla="*/ 192 w 878"/>
                  <a:gd name="T53" fmla="*/ 12 h 136"/>
                  <a:gd name="T54" fmla="*/ 74 w 878"/>
                  <a:gd name="T55" fmla="*/ 30 h 136"/>
                  <a:gd name="T56" fmla="*/ 34 w 878"/>
                  <a:gd name="T57" fmla="*/ 40 h 136"/>
                  <a:gd name="T58" fmla="*/ 8 w 878"/>
                  <a:gd name="T59" fmla="*/ 54 h 136"/>
                  <a:gd name="T60" fmla="*/ 0 w 878"/>
                  <a:gd name="T61" fmla="*/ 68 h 136"/>
                  <a:gd name="T62" fmla="*/ 2 w 878"/>
                  <a:gd name="T63" fmla="*/ 74 h 136"/>
                  <a:gd name="T64" fmla="*/ 18 w 878"/>
                  <a:gd name="T65" fmla="*/ 88 h 136"/>
                  <a:gd name="T66" fmla="*/ 52 w 878"/>
                  <a:gd name="T67" fmla="*/ 100 h 136"/>
                  <a:gd name="T68" fmla="*/ 126 w 878"/>
                  <a:gd name="T69" fmla="*/ 116 h 136"/>
                  <a:gd name="T70" fmla="*/ 266 w 878"/>
                  <a:gd name="T71" fmla="*/ 130 h 136"/>
                  <a:gd name="T72" fmla="*/ 436 w 878"/>
                  <a:gd name="T73" fmla="*/ 136 h 136"/>
                  <a:gd name="T74" fmla="*/ 526 w 878"/>
                  <a:gd name="T75" fmla="*/ 134 h 136"/>
                  <a:gd name="T76" fmla="*/ 686 w 878"/>
                  <a:gd name="T77" fmla="*/ 124 h 136"/>
                  <a:gd name="T78" fmla="*/ 804 w 878"/>
                  <a:gd name="T79" fmla="*/ 106 h 136"/>
                  <a:gd name="T80" fmla="*/ 844 w 878"/>
                  <a:gd name="T81" fmla="*/ 94 h 136"/>
                  <a:gd name="T82" fmla="*/ 870 w 878"/>
                  <a:gd name="T83" fmla="*/ 82 h 136"/>
                  <a:gd name="T84" fmla="*/ 878 w 878"/>
                  <a:gd name="T85" fmla="*/ 68 h 136"/>
                  <a:gd name="T86" fmla="*/ 876 w 878"/>
                  <a:gd name="T87" fmla="*/ 60 h 136"/>
                  <a:gd name="T88" fmla="*/ 860 w 878"/>
                  <a:gd name="T89" fmla="*/ 48 h 136"/>
                  <a:gd name="T90" fmla="*/ 826 w 878"/>
                  <a:gd name="T91" fmla="*/ 34 h 136"/>
                  <a:gd name="T92" fmla="*/ 750 w 878"/>
                  <a:gd name="T93" fmla="*/ 20 h 136"/>
                  <a:gd name="T94" fmla="*/ 610 w 878"/>
                  <a:gd name="T95" fmla="*/ 6 h 136"/>
                  <a:gd name="T96" fmla="*/ 436 w 878"/>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136"/>
                    </a:moveTo>
                    <a:lnTo>
                      <a:pt x="436" y="136"/>
                    </a:lnTo>
                    <a:lnTo>
                      <a:pt x="348" y="134"/>
                    </a:lnTo>
                    <a:lnTo>
                      <a:pt x="266" y="130"/>
                    </a:lnTo>
                    <a:lnTo>
                      <a:pt x="192" y="124"/>
                    </a:lnTo>
                    <a:lnTo>
                      <a:pt x="128" y="116"/>
                    </a:lnTo>
                    <a:lnTo>
                      <a:pt x="76" y="106"/>
                    </a:lnTo>
                    <a:lnTo>
                      <a:pt x="54" y="100"/>
                    </a:lnTo>
                    <a:lnTo>
                      <a:pt x="36" y="94"/>
                    </a:lnTo>
                    <a:lnTo>
                      <a:pt x="20" y="88"/>
                    </a:lnTo>
                    <a:lnTo>
                      <a:pt x="10" y="82"/>
                    </a:lnTo>
                    <a:lnTo>
                      <a:pt x="4" y="74"/>
                    </a:lnTo>
                    <a:lnTo>
                      <a:pt x="2" y="68"/>
                    </a:lnTo>
                    <a:lnTo>
                      <a:pt x="2" y="68"/>
                    </a:lnTo>
                    <a:lnTo>
                      <a:pt x="4" y="60"/>
                    </a:lnTo>
                    <a:lnTo>
                      <a:pt x="10" y="54"/>
                    </a:lnTo>
                    <a:lnTo>
                      <a:pt x="20" y="48"/>
                    </a:lnTo>
                    <a:lnTo>
                      <a:pt x="36" y="42"/>
                    </a:lnTo>
                    <a:lnTo>
                      <a:pt x="54" y="36"/>
                    </a:lnTo>
                    <a:lnTo>
                      <a:pt x="76" y="30"/>
                    </a:lnTo>
                    <a:lnTo>
                      <a:pt x="128" y="20"/>
                    </a:lnTo>
                    <a:lnTo>
                      <a:pt x="192" y="12"/>
                    </a:lnTo>
                    <a:lnTo>
                      <a:pt x="266" y="6"/>
                    </a:lnTo>
                    <a:lnTo>
                      <a:pt x="348" y="2"/>
                    </a:lnTo>
                    <a:lnTo>
                      <a:pt x="436" y="0"/>
                    </a:lnTo>
                    <a:lnTo>
                      <a:pt x="436" y="0"/>
                    </a:lnTo>
                    <a:lnTo>
                      <a:pt x="526" y="2"/>
                    </a:lnTo>
                    <a:lnTo>
                      <a:pt x="610" y="6"/>
                    </a:lnTo>
                    <a:lnTo>
                      <a:pt x="684" y="12"/>
                    </a:lnTo>
                    <a:lnTo>
                      <a:pt x="748" y="20"/>
                    </a:lnTo>
                    <a:lnTo>
                      <a:pt x="802" y="30"/>
                    </a:lnTo>
                    <a:lnTo>
                      <a:pt x="824" y="36"/>
                    </a:lnTo>
                    <a:lnTo>
                      <a:pt x="842" y="42"/>
                    </a:lnTo>
                    <a:lnTo>
                      <a:pt x="858" y="48"/>
                    </a:lnTo>
                    <a:lnTo>
                      <a:pt x="868" y="54"/>
                    </a:lnTo>
                    <a:lnTo>
                      <a:pt x="874" y="60"/>
                    </a:lnTo>
                    <a:lnTo>
                      <a:pt x="876" y="68"/>
                    </a:lnTo>
                    <a:lnTo>
                      <a:pt x="876" y="68"/>
                    </a:lnTo>
                    <a:lnTo>
                      <a:pt x="874" y="74"/>
                    </a:lnTo>
                    <a:lnTo>
                      <a:pt x="868" y="82"/>
                    </a:lnTo>
                    <a:lnTo>
                      <a:pt x="858" y="88"/>
                    </a:lnTo>
                    <a:lnTo>
                      <a:pt x="842" y="94"/>
                    </a:lnTo>
                    <a:lnTo>
                      <a:pt x="824" y="100"/>
                    </a:lnTo>
                    <a:lnTo>
                      <a:pt x="802" y="106"/>
                    </a:lnTo>
                    <a:lnTo>
                      <a:pt x="748" y="116"/>
                    </a:lnTo>
                    <a:lnTo>
                      <a:pt x="684" y="124"/>
                    </a:lnTo>
                    <a:lnTo>
                      <a:pt x="610" y="130"/>
                    </a:lnTo>
                    <a:lnTo>
                      <a:pt x="526" y="134"/>
                    </a:lnTo>
                    <a:lnTo>
                      <a:pt x="436" y="136"/>
                    </a:lnTo>
                    <a:close/>
                    <a:moveTo>
                      <a:pt x="436" y="0"/>
                    </a:moveTo>
                    <a:lnTo>
                      <a:pt x="436" y="0"/>
                    </a:lnTo>
                    <a:lnTo>
                      <a:pt x="348" y="2"/>
                    </a:lnTo>
                    <a:lnTo>
                      <a:pt x="266" y="6"/>
                    </a:lnTo>
                    <a:lnTo>
                      <a:pt x="192" y="12"/>
                    </a:lnTo>
                    <a:lnTo>
                      <a:pt x="126"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2" y="124"/>
                    </a:lnTo>
                    <a:lnTo>
                      <a:pt x="266" y="130"/>
                    </a:lnTo>
                    <a:lnTo>
                      <a:pt x="348" y="134"/>
                    </a:lnTo>
                    <a:lnTo>
                      <a:pt x="436" y="136"/>
                    </a:lnTo>
                    <a:lnTo>
                      <a:pt x="436" y="136"/>
                    </a:lnTo>
                    <a:lnTo>
                      <a:pt x="526" y="134"/>
                    </a:lnTo>
                    <a:lnTo>
                      <a:pt x="610" y="130"/>
                    </a:lnTo>
                    <a:lnTo>
                      <a:pt x="686" y="124"/>
                    </a:lnTo>
                    <a:lnTo>
                      <a:pt x="750" y="116"/>
                    </a:lnTo>
                    <a:lnTo>
                      <a:pt x="804" y="106"/>
                    </a:lnTo>
                    <a:lnTo>
                      <a:pt x="826" y="100"/>
                    </a:lnTo>
                    <a:lnTo>
                      <a:pt x="844" y="94"/>
                    </a:lnTo>
                    <a:lnTo>
                      <a:pt x="860" y="88"/>
                    </a:lnTo>
                    <a:lnTo>
                      <a:pt x="870" y="82"/>
                    </a:lnTo>
                    <a:lnTo>
                      <a:pt x="876" y="74"/>
                    </a:lnTo>
                    <a:lnTo>
                      <a:pt x="878" y="68"/>
                    </a:lnTo>
                    <a:lnTo>
                      <a:pt x="878" y="68"/>
                    </a:lnTo>
                    <a:lnTo>
                      <a:pt x="876" y="60"/>
                    </a:lnTo>
                    <a:lnTo>
                      <a:pt x="870" y="54"/>
                    </a:lnTo>
                    <a:lnTo>
                      <a:pt x="860" y="48"/>
                    </a:lnTo>
                    <a:lnTo>
                      <a:pt x="844" y="40"/>
                    </a:lnTo>
                    <a:lnTo>
                      <a:pt x="826" y="34"/>
                    </a:lnTo>
                    <a:lnTo>
                      <a:pt x="804" y="30"/>
                    </a:lnTo>
                    <a:lnTo>
                      <a:pt x="750" y="20"/>
                    </a:lnTo>
                    <a:lnTo>
                      <a:pt x="686" y="12"/>
                    </a:lnTo>
                    <a:lnTo>
                      <a:pt x="610" y="6"/>
                    </a:lnTo>
                    <a:lnTo>
                      <a:pt x="526" y="2"/>
                    </a:lnTo>
                    <a:lnTo>
                      <a:pt x="436" y="0"/>
                    </a:lnTo>
                    <a:close/>
                  </a:path>
                </a:pathLst>
              </a:custGeom>
              <a:solidFill>
                <a:srgbClr val="EFEEE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3" name="Freeform 942"/>
              <p:cNvSpPr>
                <a:spLocks/>
              </p:cNvSpPr>
              <p:nvPr/>
            </p:nvSpPr>
            <p:spPr bwMode="auto">
              <a:xfrm>
                <a:off x="3297" y="3624"/>
                <a:ext cx="874" cy="136"/>
              </a:xfrm>
              <a:custGeom>
                <a:avLst/>
                <a:gdLst>
                  <a:gd name="T0" fmla="*/ 434 w 874"/>
                  <a:gd name="T1" fmla="*/ 136 h 136"/>
                  <a:gd name="T2" fmla="*/ 434 w 874"/>
                  <a:gd name="T3" fmla="*/ 136 h 136"/>
                  <a:gd name="T4" fmla="*/ 346 w 874"/>
                  <a:gd name="T5" fmla="*/ 134 h 136"/>
                  <a:gd name="T6" fmla="*/ 264 w 874"/>
                  <a:gd name="T7" fmla="*/ 130 h 136"/>
                  <a:gd name="T8" fmla="*/ 190 w 874"/>
                  <a:gd name="T9" fmla="*/ 124 h 136"/>
                  <a:gd name="T10" fmla="*/ 126 w 874"/>
                  <a:gd name="T11" fmla="*/ 116 h 136"/>
                  <a:gd name="T12" fmla="*/ 74 w 874"/>
                  <a:gd name="T13" fmla="*/ 106 h 136"/>
                  <a:gd name="T14" fmla="*/ 52 w 874"/>
                  <a:gd name="T15" fmla="*/ 100 h 136"/>
                  <a:gd name="T16" fmla="*/ 34 w 874"/>
                  <a:gd name="T17" fmla="*/ 94 h 136"/>
                  <a:gd name="T18" fmla="*/ 18 w 874"/>
                  <a:gd name="T19" fmla="*/ 88 h 136"/>
                  <a:gd name="T20" fmla="*/ 8 w 874"/>
                  <a:gd name="T21" fmla="*/ 82 h 136"/>
                  <a:gd name="T22" fmla="*/ 2 w 874"/>
                  <a:gd name="T23" fmla="*/ 74 h 136"/>
                  <a:gd name="T24" fmla="*/ 0 w 874"/>
                  <a:gd name="T25" fmla="*/ 68 h 136"/>
                  <a:gd name="T26" fmla="*/ 0 w 874"/>
                  <a:gd name="T27" fmla="*/ 68 h 136"/>
                  <a:gd name="T28" fmla="*/ 2 w 874"/>
                  <a:gd name="T29" fmla="*/ 60 h 136"/>
                  <a:gd name="T30" fmla="*/ 8 w 874"/>
                  <a:gd name="T31" fmla="*/ 54 h 136"/>
                  <a:gd name="T32" fmla="*/ 18 w 874"/>
                  <a:gd name="T33" fmla="*/ 48 h 136"/>
                  <a:gd name="T34" fmla="*/ 34 w 874"/>
                  <a:gd name="T35" fmla="*/ 42 h 136"/>
                  <a:gd name="T36" fmla="*/ 52 w 874"/>
                  <a:gd name="T37" fmla="*/ 36 h 136"/>
                  <a:gd name="T38" fmla="*/ 74 w 874"/>
                  <a:gd name="T39" fmla="*/ 30 h 136"/>
                  <a:gd name="T40" fmla="*/ 126 w 874"/>
                  <a:gd name="T41" fmla="*/ 20 h 136"/>
                  <a:gd name="T42" fmla="*/ 190 w 874"/>
                  <a:gd name="T43" fmla="*/ 12 h 136"/>
                  <a:gd name="T44" fmla="*/ 264 w 874"/>
                  <a:gd name="T45" fmla="*/ 6 h 136"/>
                  <a:gd name="T46" fmla="*/ 346 w 874"/>
                  <a:gd name="T47" fmla="*/ 2 h 136"/>
                  <a:gd name="T48" fmla="*/ 434 w 874"/>
                  <a:gd name="T49" fmla="*/ 0 h 136"/>
                  <a:gd name="T50" fmla="*/ 434 w 874"/>
                  <a:gd name="T51" fmla="*/ 0 h 136"/>
                  <a:gd name="T52" fmla="*/ 524 w 874"/>
                  <a:gd name="T53" fmla="*/ 2 h 136"/>
                  <a:gd name="T54" fmla="*/ 608 w 874"/>
                  <a:gd name="T55" fmla="*/ 6 h 136"/>
                  <a:gd name="T56" fmla="*/ 682 w 874"/>
                  <a:gd name="T57" fmla="*/ 12 h 136"/>
                  <a:gd name="T58" fmla="*/ 746 w 874"/>
                  <a:gd name="T59" fmla="*/ 20 h 136"/>
                  <a:gd name="T60" fmla="*/ 800 w 874"/>
                  <a:gd name="T61" fmla="*/ 30 h 136"/>
                  <a:gd name="T62" fmla="*/ 822 w 874"/>
                  <a:gd name="T63" fmla="*/ 36 h 136"/>
                  <a:gd name="T64" fmla="*/ 840 w 874"/>
                  <a:gd name="T65" fmla="*/ 42 h 136"/>
                  <a:gd name="T66" fmla="*/ 856 w 874"/>
                  <a:gd name="T67" fmla="*/ 48 h 136"/>
                  <a:gd name="T68" fmla="*/ 866 w 874"/>
                  <a:gd name="T69" fmla="*/ 54 h 136"/>
                  <a:gd name="T70" fmla="*/ 872 w 874"/>
                  <a:gd name="T71" fmla="*/ 60 h 136"/>
                  <a:gd name="T72" fmla="*/ 874 w 874"/>
                  <a:gd name="T73" fmla="*/ 68 h 136"/>
                  <a:gd name="T74" fmla="*/ 874 w 874"/>
                  <a:gd name="T75" fmla="*/ 68 h 136"/>
                  <a:gd name="T76" fmla="*/ 872 w 874"/>
                  <a:gd name="T77" fmla="*/ 74 h 136"/>
                  <a:gd name="T78" fmla="*/ 866 w 874"/>
                  <a:gd name="T79" fmla="*/ 82 h 136"/>
                  <a:gd name="T80" fmla="*/ 856 w 874"/>
                  <a:gd name="T81" fmla="*/ 88 h 136"/>
                  <a:gd name="T82" fmla="*/ 840 w 874"/>
                  <a:gd name="T83" fmla="*/ 94 h 136"/>
                  <a:gd name="T84" fmla="*/ 822 w 874"/>
                  <a:gd name="T85" fmla="*/ 100 h 136"/>
                  <a:gd name="T86" fmla="*/ 800 w 874"/>
                  <a:gd name="T87" fmla="*/ 106 h 136"/>
                  <a:gd name="T88" fmla="*/ 746 w 874"/>
                  <a:gd name="T89" fmla="*/ 116 h 136"/>
                  <a:gd name="T90" fmla="*/ 682 w 874"/>
                  <a:gd name="T91" fmla="*/ 124 h 136"/>
                  <a:gd name="T92" fmla="*/ 608 w 874"/>
                  <a:gd name="T93" fmla="*/ 130 h 136"/>
                  <a:gd name="T94" fmla="*/ 524 w 874"/>
                  <a:gd name="T95" fmla="*/ 134 h 136"/>
                  <a:gd name="T96" fmla="*/ 434 w 874"/>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136"/>
                    </a:moveTo>
                    <a:lnTo>
                      <a:pt x="434" y="136"/>
                    </a:lnTo>
                    <a:lnTo>
                      <a:pt x="346" y="134"/>
                    </a:lnTo>
                    <a:lnTo>
                      <a:pt x="264" y="130"/>
                    </a:lnTo>
                    <a:lnTo>
                      <a:pt x="190" y="124"/>
                    </a:lnTo>
                    <a:lnTo>
                      <a:pt x="126" y="116"/>
                    </a:lnTo>
                    <a:lnTo>
                      <a:pt x="74" y="106"/>
                    </a:lnTo>
                    <a:lnTo>
                      <a:pt x="52" y="100"/>
                    </a:lnTo>
                    <a:lnTo>
                      <a:pt x="34" y="94"/>
                    </a:lnTo>
                    <a:lnTo>
                      <a:pt x="18" y="88"/>
                    </a:lnTo>
                    <a:lnTo>
                      <a:pt x="8" y="82"/>
                    </a:lnTo>
                    <a:lnTo>
                      <a:pt x="2" y="74"/>
                    </a:lnTo>
                    <a:lnTo>
                      <a:pt x="0" y="68"/>
                    </a:lnTo>
                    <a:lnTo>
                      <a:pt x="0" y="68"/>
                    </a:lnTo>
                    <a:lnTo>
                      <a:pt x="2" y="60"/>
                    </a:lnTo>
                    <a:lnTo>
                      <a:pt x="8" y="54"/>
                    </a:lnTo>
                    <a:lnTo>
                      <a:pt x="18" y="48"/>
                    </a:lnTo>
                    <a:lnTo>
                      <a:pt x="34" y="42"/>
                    </a:lnTo>
                    <a:lnTo>
                      <a:pt x="52" y="36"/>
                    </a:lnTo>
                    <a:lnTo>
                      <a:pt x="74" y="30"/>
                    </a:lnTo>
                    <a:lnTo>
                      <a:pt x="126" y="20"/>
                    </a:lnTo>
                    <a:lnTo>
                      <a:pt x="190" y="12"/>
                    </a:lnTo>
                    <a:lnTo>
                      <a:pt x="264" y="6"/>
                    </a:lnTo>
                    <a:lnTo>
                      <a:pt x="346" y="2"/>
                    </a:lnTo>
                    <a:lnTo>
                      <a:pt x="434" y="0"/>
                    </a:lnTo>
                    <a:lnTo>
                      <a:pt x="434" y="0"/>
                    </a:lnTo>
                    <a:lnTo>
                      <a:pt x="524" y="2"/>
                    </a:lnTo>
                    <a:lnTo>
                      <a:pt x="608" y="6"/>
                    </a:lnTo>
                    <a:lnTo>
                      <a:pt x="682" y="12"/>
                    </a:lnTo>
                    <a:lnTo>
                      <a:pt x="746" y="20"/>
                    </a:lnTo>
                    <a:lnTo>
                      <a:pt x="800" y="30"/>
                    </a:lnTo>
                    <a:lnTo>
                      <a:pt x="822" y="36"/>
                    </a:lnTo>
                    <a:lnTo>
                      <a:pt x="840" y="42"/>
                    </a:lnTo>
                    <a:lnTo>
                      <a:pt x="856" y="48"/>
                    </a:lnTo>
                    <a:lnTo>
                      <a:pt x="866" y="54"/>
                    </a:lnTo>
                    <a:lnTo>
                      <a:pt x="872" y="60"/>
                    </a:lnTo>
                    <a:lnTo>
                      <a:pt x="874" y="68"/>
                    </a:lnTo>
                    <a:lnTo>
                      <a:pt x="874" y="68"/>
                    </a:lnTo>
                    <a:lnTo>
                      <a:pt x="872" y="74"/>
                    </a:lnTo>
                    <a:lnTo>
                      <a:pt x="866" y="82"/>
                    </a:lnTo>
                    <a:lnTo>
                      <a:pt x="856" y="88"/>
                    </a:lnTo>
                    <a:lnTo>
                      <a:pt x="840" y="94"/>
                    </a:lnTo>
                    <a:lnTo>
                      <a:pt x="822" y="100"/>
                    </a:lnTo>
                    <a:lnTo>
                      <a:pt x="800" y="106"/>
                    </a:lnTo>
                    <a:lnTo>
                      <a:pt x="746" y="116"/>
                    </a:lnTo>
                    <a:lnTo>
                      <a:pt x="682" y="124"/>
                    </a:lnTo>
                    <a:lnTo>
                      <a:pt x="608" y="130"/>
                    </a:lnTo>
                    <a:lnTo>
                      <a:pt x="524" y="134"/>
                    </a:lnTo>
                    <a:lnTo>
                      <a:pt x="434"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4" name="Freeform 943"/>
              <p:cNvSpPr>
                <a:spLocks/>
              </p:cNvSpPr>
              <p:nvPr/>
            </p:nvSpPr>
            <p:spPr bwMode="auto">
              <a:xfrm>
                <a:off x="3295" y="3624"/>
                <a:ext cx="878" cy="136"/>
              </a:xfrm>
              <a:custGeom>
                <a:avLst/>
                <a:gdLst>
                  <a:gd name="T0" fmla="*/ 436 w 878"/>
                  <a:gd name="T1" fmla="*/ 0 h 136"/>
                  <a:gd name="T2" fmla="*/ 436 w 878"/>
                  <a:gd name="T3" fmla="*/ 0 h 136"/>
                  <a:gd name="T4" fmla="*/ 348 w 878"/>
                  <a:gd name="T5" fmla="*/ 2 h 136"/>
                  <a:gd name="T6" fmla="*/ 266 w 878"/>
                  <a:gd name="T7" fmla="*/ 6 h 136"/>
                  <a:gd name="T8" fmla="*/ 192 w 878"/>
                  <a:gd name="T9" fmla="*/ 12 h 136"/>
                  <a:gd name="T10" fmla="*/ 126 w 878"/>
                  <a:gd name="T11" fmla="*/ 20 h 136"/>
                  <a:gd name="T12" fmla="*/ 74 w 878"/>
                  <a:gd name="T13" fmla="*/ 30 h 136"/>
                  <a:gd name="T14" fmla="*/ 52 w 878"/>
                  <a:gd name="T15" fmla="*/ 34 h 136"/>
                  <a:gd name="T16" fmla="*/ 34 w 878"/>
                  <a:gd name="T17" fmla="*/ 40 h 136"/>
                  <a:gd name="T18" fmla="*/ 18 w 878"/>
                  <a:gd name="T19" fmla="*/ 48 h 136"/>
                  <a:gd name="T20" fmla="*/ 8 w 878"/>
                  <a:gd name="T21" fmla="*/ 54 h 136"/>
                  <a:gd name="T22" fmla="*/ 2 w 878"/>
                  <a:gd name="T23" fmla="*/ 60 h 136"/>
                  <a:gd name="T24" fmla="*/ 0 w 878"/>
                  <a:gd name="T25" fmla="*/ 68 h 136"/>
                  <a:gd name="T26" fmla="*/ 0 w 878"/>
                  <a:gd name="T27" fmla="*/ 68 h 136"/>
                  <a:gd name="T28" fmla="*/ 2 w 878"/>
                  <a:gd name="T29" fmla="*/ 74 h 136"/>
                  <a:gd name="T30" fmla="*/ 8 w 878"/>
                  <a:gd name="T31" fmla="*/ 82 h 136"/>
                  <a:gd name="T32" fmla="*/ 18 w 878"/>
                  <a:gd name="T33" fmla="*/ 88 h 136"/>
                  <a:gd name="T34" fmla="*/ 34 w 878"/>
                  <a:gd name="T35" fmla="*/ 94 h 136"/>
                  <a:gd name="T36" fmla="*/ 52 w 878"/>
                  <a:gd name="T37" fmla="*/ 100 h 136"/>
                  <a:gd name="T38" fmla="*/ 74 w 878"/>
                  <a:gd name="T39" fmla="*/ 106 h 136"/>
                  <a:gd name="T40" fmla="*/ 126 w 878"/>
                  <a:gd name="T41" fmla="*/ 116 h 136"/>
                  <a:gd name="T42" fmla="*/ 192 w 878"/>
                  <a:gd name="T43" fmla="*/ 124 h 136"/>
                  <a:gd name="T44" fmla="*/ 266 w 878"/>
                  <a:gd name="T45" fmla="*/ 130 h 136"/>
                  <a:gd name="T46" fmla="*/ 348 w 878"/>
                  <a:gd name="T47" fmla="*/ 134 h 136"/>
                  <a:gd name="T48" fmla="*/ 436 w 878"/>
                  <a:gd name="T49" fmla="*/ 136 h 136"/>
                  <a:gd name="T50" fmla="*/ 436 w 878"/>
                  <a:gd name="T51" fmla="*/ 136 h 136"/>
                  <a:gd name="T52" fmla="*/ 526 w 878"/>
                  <a:gd name="T53" fmla="*/ 134 h 136"/>
                  <a:gd name="T54" fmla="*/ 610 w 878"/>
                  <a:gd name="T55" fmla="*/ 130 h 136"/>
                  <a:gd name="T56" fmla="*/ 686 w 878"/>
                  <a:gd name="T57" fmla="*/ 124 h 136"/>
                  <a:gd name="T58" fmla="*/ 750 w 878"/>
                  <a:gd name="T59" fmla="*/ 116 h 136"/>
                  <a:gd name="T60" fmla="*/ 804 w 878"/>
                  <a:gd name="T61" fmla="*/ 106 h 136"/>
                  <a:gd name="T62" fmla="*/ 826 w 878"/>
                  <a:gd name="T63" fmla="*/ 100 h 136"/>
                  <a:gd name="T64" fmla="*/ 844 w 878"/>
                  <a:gd name="T65" fmla="*/ 94 h 136"/>
                  <a:gd name="T66" fmla="*/ 860 w 878"/>
                  <a:gd name="T67" fmla="*/ 88 h 136"/>
                  <a:gd name="T68" fmla="*/ 870 w 878"/>
                  <a:gd name="T69" fmla="*/ 82 h 136"/>
                  <a:gd name="T70" fmla="*/ 876 w 878"/>
                  <a:gd name="T71" fmla="*/ 74 h 136"/>
                  <a:gd name="T72" fmla="*/ 878 w 878"/>
                  <a:gd name="T73" fmla="*/ 68 h 136"/>
                  <a:gd name="T74" fmla="*/ 878 w 878"/>
                  <a:gd name="T75" fmla="*/ 68 h 136"/>
                  <a:gd name="T76" fmla="*/ 876 w 878"/>
                  <a:gd name="T77" fmla="*/ 60 h 136"/>
                  <a:gd name="T78" fmla="*/ 870 w 878"/>
                  <a:gd name="T79" fmla="*/ 54 h 136"/>
                  <a:gd name="T80" fmla="*/ 860 w 878"/>
                  <a:gd name="T81" fmla="*/ 48 h 136"/>
                  <a:gd name="T82" fmla="*/ 844 w 878"/>
                  <a:gd name="T83" fmla="*/ 40 h 136"/>
                  <a:gd name="T84" fmla="*/ 826 w 878"/>
                  <a:gd name="T85" fmla="*/ 34 h 136"/>
                  <a:gd name="T86" fmla="*/ 804 w 878"/>
                  <a:gd name="T87" fmla="*/ 30 h 136"/>
                  <a:gd name="T88" fmla="*/ 750 w 878"/>
                  <a:gd name="T89" fmla="*/ 20 h 136"/>
                  <a:gd name="T90" fmla="*/ 686 w 878"/>
                  <a:gd name="T91" fmla="*/ 12 h 136"/>
                  <a:gd name="T92" fmla="*/ 610 w 878"/>
                  <a:gd name="T93" fmla="*/ 6 h 136"/>
                  <a:gd name="T94" fmla="*/ 526 w 878"/>
                  <a:gd name="T95" fmla="*/ 2 h 136"/>
                  <a:gd name="T96" fmla="*/ 436 w 878"/>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6">
                    <a:moveTo>
                      <a:pt x="436" y="0"/>
                    </a:moveTo>
                    <a:lnTo>
                      <a:pt x="436" y="0"/>
                    </a:lnTo>
                    <a:lnTo>
                      <a:pt x="348" y="2"/>
                    </a:lnTo>
                    <a:lnTo>
                      <a:pt x="266" y="6"/>
                    </a:lnTo>
                    <a:lnTo>
                      <a:pt x="192" y="12"/>
                    </a:lnTo>
                    <a:lnTo>
                      <a:pt x="126" y="20"/>
                    </a:lnTo>
                    <a:lnTo>
                      <a:pt x="74" y="30"/>
                    </a:lnTo>
                    <a:lnTo>
                      <a:pt x="52" y="34"/>
                    </a:lnTo>
                    <a:lnTo>
                      <a:pt x="34" y="40"/>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2" y="124"/>
                    </a:lnTo>
                    <a:lnTo>
                      <a:pt x="266" y="130"/>
                    </a:lnTo>
                    <a:lnTo>
                      <a:pt x="348" y="134"/>
                    </a:lnTo>
                    <a:lnTo>
                      <a:pt x="436" y="136"/>
                    </a:lnTo>
                    <a:lnTo>
                      <a:pt x="436" y="136"/>
                    </a:lnTo>
                    <a:lnTo>
                      <a:pt x="526" y="134"/>
                    </a:lnTo>
                    <a:lnTo>
                      <a:pt x="610" y="130"/>
                    </a:lnTo>
                    <a:lnTo>
                      <a:pt x="686" y="124"/>
                    </a:lnTo>
                    <a:lnTo>
                      <a:pt x="750" y="116"/>
                    </a:lnTo>
                    <a:lnTo>
                      <a:pt x="804" y="106"/>
                    </a:lnTo>
                    <a:lnTo>
                      <a:pt x="826" y="100"/>
                    </a:lnTo>
                    <a:lnTo>
                      <a:pt x="844" y="94"/>
                    </a:lnTo>
                    <a:lnTo>
                      <a:pt x="860" y="88"/>
                    </a:lnTo>
                    <a:lnTo>
                      <a:pt x="870" y="82"/>
                    </a:lnTo>
                    <a:lnTo>
                      <a:pt x="876" y="74"/>
                    </a:lnTo>
                    <a:lnTo>
                      <a:pt x="878" y="68"/>
                    </a:lnTo>
                    <a:lnTo>
                      <a:pt x="878" y="68"/>
                    </a:lnTo>
                    <a:lnTo>
                      <a:pt x="876" y="60"/>
                    </a:lnTo>
                    <a:lnTo>
                      <a:pt x="870" y="54"/>
                    </a:lnTo>
                    <a:lnTo>
                      <a:pt x="860" y="48"/>
                    </a:lnTo>
                    <a:lnTo>
                      <a:pt x="844" y="40"/>
                    </a:lnTo>
                    <a:lnTo>
                      <a:pt x="826" y="34"/>
                    </a:lnTo>
                    <a:lnTo>
                      <a:pt x="804" y="30"/>
                    </a:lnTo>
                    <a:lnTo>
                      <a:pt x="750" y="20"/>
                    </a:lnTo>
                    <a:lnTo>
                      <a:pt x="686" y="12"/>
                    </a:lnTo>
                    <a:lnTo>
                      <a:pt x="610" y="6"/>
                    </a:lnTo>
                    <a:lnTo>
                      <a:pt x="526" y="2"/>
                    </a:lnTo>
                    <a:lnTo>
                      <a:pt x="4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5" name="Freeform 944"/>
              <p:cNvSpPr>
                <a:spLocks noEditPoints="1"/>
              </p:cNvSpPr>
              <p:nvPr/>
            </p:nvSpPr>
            <p:spPr bwMode="auto">
              <a:xfrm>
                <a:off x="3297" y="3624"/>
                <a:ext cx="874" cy="136"/>
              </a:xfrm>
              <a:custGeom>
                <a:avLst/>
                <a:gdLst>
                  <a:gd name="T0" fmla="*/ 434 w 874"/>
                  <a:gd name="T1" fmla="*/ 136 h 136"/>
                  <a:gd name="T2" fmla="*/ 266 w 874"/>
                  <a:gd name="T3" fmla="*/ 130 h 136"/>
                  <a:gd name="T4" fmla="*/ 128 w 874"/>
                  <a:gd name="T5" fmla="*/ 116 h 136"/>
                  <a:gd name="T6" fmla="*/ 54 w 874"/>
                  <a:gd name="T7" fmla="*/ 100 h 136"/>
                  <a:gd name="T8" fmla="*/ 20 w 874"/>
                  <a:gd name="T9" fmla="*/ 88 h 136"/>
                  <a:gd name="T10" fmla="*/ 4 w 874"/>
                  <a:gd name="T11" fmla="*/ 74 h 136"/>
                  <a:gd name="T12" fmla="*/ 2 w 874"/>
                  <a:gd name="T13" fmla="*/ 68 h 136"/>
                  <a:gd name="T14" fmla="*/ 10 w 874"/>
                  <a:gd name="T15" fmla="*/ 54 h 136"/>
                  <a:gd name="T16" fmla="*/ 36 w 874"/>
                  <a:gd name="T17" fmla="*/ 42 h 136"/>
                  <a:gd name="T18" fmla="*/ 74 w 874"/>
                  <a:gd name="T19" fmla="*/ 30 h 136"/>
                  <a:gd name="T20" fmla="*/ 192 w 874"/>
                  <a:gd name="T21" fmla="*/ 12 h 136"/>
                  <a:gd name="T22" fmla="*/ 346 w 874"/>
                  <a:gd name="T23" fmla="*/ 2 h 136"/>
                  <a:gd name="T24" fmla="*/ 434 w 874"/>
                  <a:gd name="T25" fmla="*/ 0 h 136"/>
                  <a:gd name="T26" fmla="*/ 606 w 874"/>
                  <a:gd name="T27" fmla="*/ 6 h 136"/>
                  <a:gd name="T28" fmla="*/ 746 w 874"/>
                  <a:gd name="T29" fmla="*/ 20 h 136"/>
                  <a:gd name="T30" fmla="*/ 820 w 874"/>
                  <a:gd name="T31" fmla="*/ 36 h 136"/>
                  <a:gd name="T32" fmla="*/ 854 w 874"/>
                  <a:gd name="T33" fmla="*/ 48 h 136"/>
                  <a:gd name="T34" fmla="*/ 870 w 874"/>
                  <a:gd name="T35" fmla="*/ 60 h 136"/>
                  <a:gd name="T36" fmla="*/ 872 w 874"/>
                  <a:gd name="T37" fmla="*/ 68 h 136"/>
                  <a:gd name="T38" fmla="*/ 864 w 874"/>
                  <a:gd name="T39" fmla="*/ 82 h 136"/>
                  <a:gd name="T40" fmla="*/ 838 w 874"/>
                  <a:gd name="T41" fmla="*/ 94 h 136"/>
                  <a:gd name="T42" fmla="*/ 798 w 874"/>
                  <a:gd name="T43" fmla="*/ 104 h 136"/>
                  <a:gd name="T44" fmla="*/ 680 w 874"/>
                  <a:gd name="T45" fmla="*/ 124 h 136"/>
                  <a:gd name="T46" fmla="*/ 524 w 874"/>
                  <a:gd name="T47" fmla="*/ 134 h 136"/>
                  <a:gd name="T48" fmla="*/ 434 w 874"/>
                  <a:gd name="T49" fmla="*/ 0 h 136"/>
                  <a:gd name="T50" fmla="*/ 346 w 874"/>
                  <a:gd name="T51" fmla="*/ 2 h 136"/>
                  <a:gd name="T52" fmla="*/ 190 w 874"/>
                  <a:gd name="T53" fmla="*/ 12 h 136"/>
                  <a:gd name="T54" fmla="*/ 74 w 874"/>
                  <a:gd name="T55" fmla="*/ 30 h 136"/>
                  <a:gd name="T56" fmla="*/ 34 w 874"/>
                  <a:gd name="T57" fmla="*/ 42 h 136"/>
                  <a:gd name="T58" fmla="*/ 8 w 874"/>
                  <a:gd name="T59" fmla="*/ 54 h 136"/>
                  <a:gd name="T60" fmla="*/ 0 w 874"/>
                  <a:gd name="T61" fmla="*/ 68 h 136"/>
                  <a:gd name="T62" fmla="*/ 2 w 874"/>
                  <a:gd name="T63" fmla="*/ 74 h 136"/>
                  <a:gd name="T64" fmla="*/ 18 w 874"/>
                  <a:gd name="T65" fmla="*/ 88 h 136"/>
                  <a:gd name="T66" fmla="*/ 52 w 874"/>
                  <a:gd name="T67" fmla="*/ 100 h 136"/>
                  <a:gd name="T68" fmla="*/ 126 w 874"/>
                  <a:gd name="T69" fmla="*/ 116 h 136"/>
                  <a:gd name="T70" fmla="*/ 264 w 874"/>
                  <a:gd name="T71" fmla="*/ 130 h 136"/>
                  <a:gd name="T72" fmla="*/ 434 w 874"/>
                  <a:gd name="T73" fmla="*/ 136 h 136"/>
                  <a:gd name="T74" fmla="*/ 524 w 874"/>
                  <a:gd name="T75" fmla="*/ 134 h 136"/>
                  <a:gd name="T76" fmla="*/ 682 w 874"/>
                  <a:gd name="T77" fmla="*/ 124 h 136"/>
                  <a:gd name="T78" fmla="*/ 800 w 874"/>
                  <a:gd name="T79" fmla="*/ 106 h 136"/>
                  <a:gd name="T80" fmla="*/ 840 w 874"/>
                  <a:gd name="T81" fmla="*/ 94 h 136"/>
                  <a:gd name="T82" fmla="*/ 866 w 874"/>
                  <a:gd name="T83" fmla="*/ 82 h 136"/>
                  <a:gd name="T84" fmla="*/ 874 w 874"/>
                  <a:gd name="T85" fmla="*/ 68 h 136"/>
                  <a:gd name="T86" fmla="*/ 872 w 874"/>
                  <a:gd name="T87" fmla="*/ 60 h 136"/>
                  <a:gd name="T88" fmla="*/ 856 w 874"/>
                  <a:gd name="T89" fmla="*/ 48 h 136"/>
                  <a:gd name="T90" fmla="*/ 822 w 874"/>
                  <a:gd name="T91" fmla="*/ 36 h 136"/>
                  <a:gd name="T92" fmla="*/ 746 w 874"/>
                  <a:gd name="T93" fmla="*/ 20 h 136"/>
                  <a:gd name="T94" fmla="*/ 608 w 874"/>
                  <a:gd name="T95" fmla="*/ 6 h 136"/>
                  <a:gd name="T96" fmla="*/ 434 w 874"/>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136"/>
                    </a:moveTo>
                    <a:lnTo>
                      <a:pt x="434" y="136"/>
                    </a:lnTo>
                    <a:lnTo>
                      <a:pt x="346" y="134"/>
                    </a:lnTo>
                    <a:lnTo>
                      <a:pt x="266" y="130"/>
                    </a:lnTo>
                    <a:lnTo>
                      <a:pt x="192" y="124"/>
                    </a:lnTo>
                    <a:lnTo>
                      <a:pt x="128" y="116"/>
                    </a:lnTo>
                    <a:lnTo>
                      <a:pt x="74" y="104"/>
                    </a:lnTo>
                    <a:lnTo>
                      <a:pt x="54" y="100"/>
                    </a:lnTo>
                    <a:lnTo>
                      <a:pt x="36" y="94"/>
                    </a:lnTo>
                    <a:lnTo>
                      <a:pt x="20" y="88"/>
                    </a:lnTo>
                    <a:lnTo>
                      <a:pt x="10" y="82"/>
                    </a:lnTo>
                    <a:lnTo>
                      <a:pt x="4" y="74"/>
                    </a:lnTo>
                    <a:lnTo>
                      <a:pt x="2" y="68"/>
                    </a:lnTo>
                    <a:lnTo>
                      <a:pt x="2" y="68"/>
                    </a:lnTo>
                    <a:lnTo>
                      <a:pt x="4" y="60"/>
                    </a:lnTo>
                    <a:lnTo>
                      <a:pt x="10" y="54"/>
                    </a:lnTo>
                    <a:lnTo>
                      <a:pt x="20" y="48"/>
                    </a:lnTo>
                    <a:lnTo>
                      <a:pt x="36" y="42"/>
                    </a:lnTo>
                    <a:lnTo>
                      <a:pt x="54" y="36"/>
                    </a:lnTo>
                    <a:lnTo>
                      <a:pt x="74" y="30"/>
                    </a:lnTo>
                    <a:lnTo>
                      <a:pt x="128" y="20"/>
                    </a:lnTo>
                    <a:lnTo>
                      <a:pt x="192" y="12"/>
                    </a:lnTo>
                    <a:lnTo>
                      <a:pt x="266" y="6"/>
                    </a:lnTo>
                    <a:lnTo>
                      <a:pt x="346" y="2"/>
                    </a:lnTo>
                    <a:lnTo>
                      <a:pt x="434" y="0"/>
                    </a:lnTo>
                    <a:lnTo>
                      <a:pt x="434" y="0"/>
                    </a:lnTo>
                    <a:lnTo>
                      <a:pt x="524" y="2"/>
                    </a:lnTo>
                    <a:lnTo>
                      <a:pt x="606" y="6"/>
                    </a:lnTo>
                    <a:lnTo>
                      <a:pt x="680" y="12"/>
                    </a:lnTo>
                    <a:lnTo>
                      <a:pt x="746" y="20"/>
                    </a:lnTo>
                    <a:lnTo>
                      <a:pt x="798" y="30"/>
                    </a:lnTo>
                    <a:lnTo>
                      <a:pt x="820" y="36"/>
                    </a:lnTo>
                    <a:lnTo>
                      <a:pt x="838" y="42"/>
                    </a:lnTo>
                    <a:lnTo>
                      <a:pt x="854" y="48"/>
                    </a:lnTo>
                    <a:lnTo>
                      <a:pt x="864" y="54"/>
                    </a:lnTo>
                    <a:lnTo>
                      <a:pt x="870" y="60"/>
                    </a:lnTo>
                    <a:lnTo>
                      <a:pt x="872" y="68"/>
                    </a:lnTo>
                    <a:lnTo>
                      <a:pt x="872" y="68"/>
                    </a:lnTo>
                    <a:lnTo>
                      <a:pt x="870" y="74"/>
                    </a:lnTo>
                    <a:lnTo>
                      <a:pt x="864" y="82"/>
                    </a:lnTo>
                    <a:lnTo>
                      <a:pt x="854" y="88"/>
                    </a:lnTo>
                    <a:lnTo>
                      <a:pt x="838" y="94"/>
                    </a:lnTo>
                    <a:lnTo>
                      <a:pt x="820" y="100"/>
                    </a:lnTo>
                    <a:lnTo>
                      <a:pt x="798" y="104"/>
                    </a:lnTo>
                    <a:lnTo>
                      <a:pt x="746" y="116"/>
                    </a:lnTo>
                    <a:lnTo>
                      <a:pt x="680" y="124"/>
                    </a:lnTo>
                    <a:lnTo>
                      <a:pt x="606" y="130"/>
                    </a:lnTo>
                    <a:lnTo>
                      <a:pt x="524" y="134"/>
                    </a:lnTo>
                    <a:lnTo>
                      <a:pt x="434" y="136"/>
                    </a:lnTo>
                    <a:close/>
                    <a:moveTo>
                      <a:pt x="434" y="0"/>
                    </a:moveTo>
                    <a:lnTo>
                      <a:pt x="434" y="0"/>
                    </a:lnTo>
                    <a:lnTo>
                      <a:pt x="346" y="2"/>
                    </a:lnTo>
                    <a:lnTo>
                      <a:pt x="264" y="6"/>
                    </a:lnTo>
                    <a:lnTo>
                      <a:pt x="190" y="12"/>
                    </a:lnTo>
                    <a:lnTo>
                      <a:pt x="126" y="20"/>
                    </a:lnTo>
                    <a:lnTo>
                      <a:pt x="74"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0" y="124"/>
                    </a:lnTo>
                    <a:lnTo>
                      <a:pt x="264" y="130"/>
                    </a:lnTo>
                    <a:lnTo>
                      <a:pt x="346" y="134"/>
                    </a:lnTo>
                    <a:lnTo>
                      <a:pt x="434" y="136"/>
                    </a:lnTo>
                    <a:lnTo>
                      <a:pt x="434" y="136"/>
                    </a:lnTo>
                    <a:lnTo>
                      <a:pt x="524" y="134"/>
                    </a:lnTo>
                    <a:lnTo>
                      <a:pt x="608" y="130"/>
                    </a:lnTo>
                    <a:lnTo>
                      <a:pt x="682" y="124"/>
                    </a:lnTo>
                    <a:lnTo>
                      <a:pt x="746" y="116"/>
                    </a:lnTo>
                    <a:lnTo>
                      <a:pt x="800" y="106"/>
                    </a:lnTo>
                    <a:lnTo>
                      <a:pt x="822" y="100"/>
                    </a:lnTo>
                    <a:lnTo>
                      <a:pt x="840" y="94"/>
                    </a:lnTo>
                    <a:lnTo>
                      <a:pt x="856" y="88"/>
                    </a:lnTo>
                    <a:lnTo>
                      <a:pt x="866" y="82"/>
                    </a:lnTo>
                    <a:lnTo>
                      <a:pt x="872" y="74"/>
                    </a:lnTo>
                    <a:lnTo>
                      <a:pt x="874" y="68"/>
                    </a:lnTo>
                    <a:lnTo>
                      <a:pt x="874" y="68"/>
                    </a:lnTo>
                    <a:lnTo>
                      <a:pt x="872" y="60"/>
                    </a:lnTo>
                    <a:lnTo>
                      <a:pt x="866" y="54"/>
                    </a:lnTo>
                    <a:lnTo>
                      <a:pt x="856" y="48"/>
                    </a:lnTo>
                    <a:lnTo>
                      <a:pt x="840" y="42"/>
                    </a:lnTo>
                    <a:lnTo>
                      <a:pt x="822" y="36"/>
                    </a:lnTo>
                    <a:lnTo>
                      <a:pt x="800" y="30"/>
                    </a:lnTo>
                    <a:lnTo>
                      <a:pt x="746" y="20"/>
                    </a:lnTo>
                    <a:lnTo>
                      <a:pt x="682" y="12"/>
                    </a:lnTo>
                    <a:lnTo>
                      <a:pt x="608" y="6"/>
                    </a:lnTo>
                    <a:lnTo>
                      <a:pt x="524" y="2"/>
                    </a:lnTo>
                    <a:lnTo>
                      <a:pt x="434" y="0"/>
                    </a:lnTo>
                    <a:close/>
                  </a:path>
                </a:pathLst>
              </a:custGeom>
              <a:solidFill>
                <a:srgbClr val="EF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6" name="Freeform 945"/>
              <p:cNvSpPr>
                <a:spLocks/>
              </p:cNvSpPr>
              <p:nvPr/>
            </p:nvSpPr>
            <p:spPr bwMode="auto">
              <a:xfrm>
                <a:off x="3299" y="3624"/>
                <a:ext cx="870" cy="136"/>
              </a:xfrm>
              <a:custGeom>
                <a:avLst/>
                <a:gdLst>
                  <a:gd name="T0" fmla="*/ 432 w 870"/>
                  <a:gd name="T1" fmla="*/ 136 h 136"/>
                  <a:gd name="T2" fmla="*/ 432 w 870"/>
                  <a:gd name="T3" fmla="*/ 136 h 136"/>
                  <a:gd name="T4" fmla="*/ 344 w 870"/>
                  <a:gd name="T5" fmla="*/ 134 h 136"/>
                  <a:gd name="T6" fmla="*/ 264 w 870"/>
                  <a:gd name="T7" fmla="*/ 130 h 136"/>
                  <a:gd name="T8" fmla="*/ 190 w 870"/>
                  <a:gd name="T9" fmla="*/ 124 h 136"/>
                  <a:gd name="T10" fmla="*/ 126 w 870"/>
                  <a:gd name="T11" fmla="*/ 116 h 136"/>
                  <a:gd name="T12" fmla="*/ 72 w 870"/>
                  <a:gd name="T13" fmla="*/ 104 h 136"/>
                  <a:gd name="T14" fmla="*/ 52 w 870"/>
                  <a:gd name="T15" fmla="*/ 100 h 136"/>
                  <a:gd name="T16" fmla="*/ 34 w 870"/>
                  <a:gd name="T17" fmla="*/ 94 h 136"/>
                  <a:gd name="T18" fmla="*/ 18 w 870"/>
                  <a:gd name="T19" fmla="*/ 88 h 136"/>
                  <a:gd name="T20" fmla="*/ 8 w 870"/>
                  <a:gd name="T21" fmla="*/ 82 h 136"/>
                  <a:gd name="T22" fmla="*/ 2 w 870"/>
                  <a:gd name="T23" fmla="*/ 74 h 136"/>
                  <a:gd name="T24" fmla="*/ 0 w 870"/>
                  <a:gd name="T25" fmla="*/ 68 h 136"/>
                  <a:gd name="T26" fmla="*/ 0 w 870"/>
                  <a:gd name="T27" fmla="*/ 68 h 136"/>
                  <a:gd name="T28" fmla="*/ 2 w 870"/>
                  <a:gd name="T29" fmla="*/ 60 h 136"/>
                  <a:gd name="T30" fmla="*/ 8 w 870"/>
                  <a:gd name="T31" fmla="*/ 54 h 136"/>
                  <a:gd name="T32" fmla="*/ 18 w 870"/>
                  <a:gd name="T33" fmla="*/ 48 h 136"/>
                  <a:gd name="T34" fmla="*/ 34 w 870"/>
                  <a:gd name="T35" fmla="*/ 42 h 136"/>
                  <a:gd name="T36" fmla="*/ 52 w 870"/>
                  <a:gd name="T37" fmla="*/ 36 h 136"/>
                  <a:gd name="T38" fmla="*/ 72 w 870"/>
                  <a:gd name="T39" fmla="*/ 30 h 136"/>
                  <a:gd name="T40" fmla="*/ 126 w 870"/>
                  <a:gd name="T41" fmla="*/ 20 h 136"/>
                  <a:gd name="T42" fmla="*/ 190 w 870"/>
                  <a:gd name="T43" fmla="*/ 12 h 136"/>
                  <a:gd name="T44" fmla="*/ 264 w 870"/>
                  <a:gd name="T45" fmla="*/ 6 h 136"/>
                  <a:gd name="T46" fmla="*/ 344 w 870"/>
                  <a:gd name="T47" fmla="*/ 2 h 136"/>
                  <a:gd name="T48" fmla="*/ 432 w 870"/>
                  <a:gd name="T49" fmla="*/ 0 h 136"/>
                  <a:gd name="T50" fmla="*/ 432 w 870"/>
                  <a:gd name="T51" fmla="*/ 0 h 136"/>
                  <a:gd name="T52" fmla="*/ 522 w 870"/>
                  <a:gd name="T53" fmla="*/ 2 h 136"/>
                  <a:gd name="T54" fmla="*/ 604 w 870"/>
                  <a:gd name="T55" fmla="*/ 6 h 136"/>
                  <a:gd name="T56" fmla="*/ 678 w 870"/>
                  <a:gd name="T57" fmla="*/ 12 h 136"/>
                  <a:gd name="T58" fmla="*/ 744 w 870"/>
                  <a:gd name="T59" fmla="*/ 20 h 136"/>
                  <a:gd name="T60" fmla="*/ 796 w 870"/>
                  <a:gd name="T61" fmla="*/ 30 h 136"/>
                  <a:gd name="T62" fmla="*/ 818 w 870"/>
                  <a:gd name="T63" fmla="*/ 36 h 136"/>
                  <a:gd name="T64" fmla="*/ 836 w 870"/>
                  <a:gd name="T65" fmla="*/ 42 h 136"/>
                  <a:gd name="T66" fmla="*/ 852 w 870"/>
                  <a:gd name="T67" fmla="*/ 48 h 136"/>
                  <a:gd name="T68" fmla="*/ 862 w 870"/>
                  <a:gd name="T69" fmla="*/ 54 h 136"/>
                  <a:gd name="T70" fmla="*/ 868 w 870"/>
                  <a:gd name="T71" fmla="*/ 60 h 136"/>
                  <a:gd name="T72" fmla="*/ 870 w 870"/>
                  <a:gd name="T73" fmla="*/ 68 h 136"/>
                  <a:gd name="T74" fmla="*/ 870 w 870"/>
                  <a:gd name="T75" fmla="*/ 68 h 136"/>
                  <a:gd name="T76" fmla="*/ 868 w 870"/>
                  <a:gd name="T77" fmla="*/ 74 h 136"/>
                  <a:gd name="T78" fmla="*/ 862 w 870"/>
                  <a:gd name="T79" fmla="*/ 82 h 136"/>
                  <a:gd name="T80" fmla="*/ 852 w 870"/>
                  <a:gd name="T81" fmla="*/ 88 h 136"/>
                  <a:gd name="T82" fmla="*/ 836 w 870"/>
                  <a:gd name="T83" fmla="*/ 94 h 136"/>
                  <a:gd name="T84" fmla="*/ 818 w 870"/>
                  <a:gd name="T85" fmla="*/ 100 h 136"/>
                  <a:gd name="T86" fmla="*/ 796 w 870"/>
                  <a:gd name="T87" fmla="*/ 104 h 136"/>
                  <a:gd name="T88" fmla="*/ 744 w 870"/>
                  <a:gd name="T89" fmla="*/ 116 h 136"/>
                  <a:gd name="T90" fmla="*/ 678 w 870"/>
                  <a:gd name="T91" fmla="*/ 124 h 136"/>
                  <a:gd name="T92" fmla="*/ 604 w 870"/>
                  <a:gd name="T93" fmla="*/ 130 h 136"/>
                  <a:gd name="T94" fmla="*/ 522 w 870"/>
                  <a:gd name="T95" fmla="*/ 134 h 136"/>
                  <a:gd name="T96" fmla="*/ 432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136"/>
                    </a:moveTo>
                    <a:lnTo>
                      <a:pt x="432" y="136"/>
                    </a:lnTo>
                    <a:lnTo>
                      <a:pt x="344" y="134"/>
                    </a:lnTo>
                    <a:lnTo>
                      <a:pt x="264" y="130"/>
                    </a:lnTo>
                    <a:lnTo>
                      <a:pt x="190" y="124"/>
                    </a:lnTo>
                    <a:lnTo>
                      <a:pt x="126" y="116"/>
                    </a:lnTo>
                    <a:lnTo>
                      <a:pt x="72" y="104"/>
                    </a:lnTo>
                    <a:lnTo>
                      <a:pt x="52" y="100"/>
                    </a:lnTo>
                    <a:lnTo>
                      <a:pt x="34" y="94"/>
                    </a:lnTo>
                    <a:lnTo>
                      <a:pt x="18" y="88"/>
                    </a:lnTo>
                    <a:lnTo>
                      <a:pt x="8" y="82"/>
                    </a:lnTo>
                    <a:lnTo>
                      <a:pt x="2" y="74"/>
                    </a:lnTo>
                    <a:lnTo>
                      <a:pt x="0" y="68"/>
                    </a:lnTo>
                    <a:lnTo>
                      <a:pt x="0" y="68"/>
                    </a:lnTo>
                    <a:lnTo>
                      <a:pt x="2" y="60"/>
                    </a:lnTo>
                    <a:lnTo>
                      <a:pt x="8" y="54"/>
                    </a:lnTo>
                    <a:lnTo>
                      <a:pt x="18" y="48"/>
                    </a:lnTo>
                    <a:lnTo>
                      <a:pt x="34" y="42"/>
                    </a:lnTo>
                    <a:lnTo>
                      <a:pt x="52" y="36"/>
                    </a:lnTo>
                    <a:lnTo>
                      <a:pt x="72" y="30"/>
                    </a:lnTo>
                    <a:lnTo>
                      <a:pt x="126" y="20"/>
                    </a:lnTo>
                    <a:lnTo>
                      <a:pt x="190" y="12"/>
                    </a:lnTo>
                    <a:lnTo>
                      <a:pt x="264" y="6"/>
                    </a:lnTo>
                    <a:lnTo>
                      <a:pt x="344" y="2"/>
                    </a:lnTo>
                    <a:lnTo>
                      <a:pt x="432" y="0"/>
                    </a:lnTo>
                    <a:lnTo>
                      <a:pt x="432" y="0"/>
                    </a:lnTo>
                    <a:lnTo>
                      <a:pt x="522" y="2"/>
                    </a:lnTo>
                    <a:lnTo>
                      <a:pt x="604" y="6"/>
                    </a:lnTo>
                    <a:lnTo>
                      <a:pt x="678" y="12"/>
                    </a:lnTo>
                    <a:lnTo>
                      <a:pt x="744" y="20"/>
                    </a:lnTo>
                    <a:lnTo>
                      <a:pt x="796" y="30"/>
                    </a:lnTo>
                    <a:lnTo>
                      <a:pt x="818" y="36"/>
                    </a:lnTo>
                    <a:lnTo>
                      <a:pt x="836" y="42"/>
                    </a:lnTo>
                    <a:lnTo>
                      <a:pt x="852" y="48"/>
                    </a:lnTo>
                    <a:lnTo>
                      <a:pt x="862" y="54"/>
                    </a:lnTo>
                    <a:lnTo>
                      <a:pt x="868" y="60"/>
                    </a:lnTo>
                    <a:lnTo>
                      <a:pt x="870" y="68"/>
                    </a:lnTo>
                    <a:lnTo>
                      <a:pt x="870" y="68"/>
                    </a:lnTo>
                    <a:lnTo>
                      <a:pt x="868" y="74"/>
                    </a:lnTo>
                    <a:lnTo>
                      <a:pt x="862" y="82"/>
                    </a:lnTo>
                    <a:lnTo>
                      <a:pt x="852" y="88"/>
                    </a:lnTo>
                    <a:lnTo>
                      <a:pt x="836" y="94"/>
                    </a:lnTo>
                    <a:lnTo>
                      <a:pt x="818" y="100"/>
                    </a:lnTo>
                    <a:lnTo>
                      <a:pt x="796" y="104"/>
                    </a:lnTo>
                    <a:lnTo>
                      <a:pt x="744" y="116"/>
                    </a:lnTo>
                    <a:lnTo>
                      <a:pt x="678" y="124"/>
                    </a:lnTo>
                    <a:lnTo>
                      <a:pt x="604" y="130"/>
                    </a:lnTo>
                    <a:lnTo>
                      <a:pt x="522" y="134"/>
                    </a:lnTo>
                    <a:lnTo>
                      <a:pt x="432"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7" name="Freeform 946"/>
              <p:cNvSpPr>
                <a:spLocks/>
              </p:cNvSpPr>
              <p:nvPr/>
            </p:nvSpPr>
            <p:spPr bwMode="auto">
              <a:xfrm>
                <a:off x="3297" y="3624"/>
                <a:ext cx="874" cy="136"/>
              </a:xfrm>
              <a:custGeom>
                <a:avLst/>
                <a:gdLst>
                  <a:gd name="T0" fmla="*/ 434 w 874"/>
                  <a:gd name="T1" fmla="*/ 0 h 136"/>
                  <a:gd name="T2" fmla="*/ 434 w 874"/>
                  <a:gd name="T3" fmla="*/ 0 h 136"/>
                  <a:gd name="T4" fmla="*/ 346 w 874"/>
                  <a:gd name="T5" fmla="*/ 2 h 136"/>
                  <a:gd name="T6" fmla="*/ 264 w 874"/>
                  <a:gd name="T7" fmla="*/ 6 h 136"/>
                  <a:gd name="T8" fmla="*/ 190 w 874"/>
                  <a:gd name="T9" fmla="*/ 12 h 136"/>
                  <a:gd name="T10" fmla="*/ 126 w 874"/>
                  <a:gd name="T11" fmla="*/ 20 h 136"/>
                  <a:gd name="T12" fmla="*/ 74 w 874"/>
                  <a:gd name="T13" fmla="*/ 30 h 136"/>
                  <a:gd name="T14" fmla="*/ 52 w 874"/>
                  <a:gd name="T15" fmla="*/ 36 h 136"/>
                  <a:gd name="T16" fmla="*/ 34 w 874"/>
                  <a:gd name="T17" fmla="*/ 42 h 136"/>
                  <a:gd name="T18" fmla="*/ 18 w 874"/>
                  <a:gd name="T19" fmla="*/ 48 h 136"/>
                  <a:gd name="T20" fmla="*/ 8 w 874"/>
                  <a:gd name="T21" fmla="*/ 54 h 136"/>
                  <a:gd name="T22" fmla="*/ 2 w 874"/>
                  <a:gd name="T23" fmla="*/ 60 h 136"/>
                  <a:gd name="T24" fmla="*/ 0 w 874"/>
                  <a:gd name="T25" fmla="*/ 68 h 136"/>
                  <a:gd name="T26" fmla="*/ 0 w 874"/>
                  <a:gd name="T27" fmla="*/ 68 h 136"/>
                  <a:gd name="T28" fmla="*/ 2 w 874"/>
                  <a:gd name="T29" fmla="*/ 74 h 136"/>
                  <a:gd name="T30" fmla="*/ 8 w 874"/>
                  <a:gd name="T31" fmla="*/ 82 h 136"/>
                  <a:gd name="T32" fmla="*/ 18 w 874"/>
                  <a:gd name="T33" fmla="*/ 88 h 136"/>
                  <a:gd name="T34" fmla="*/ 34 w 874"/>
                  <a:gd name="T35" fmla="*/ 94 h 136"/>
                  <a:gd name="T36" fmla="*/ 52 w 874"/>
                  <a:gd name="T37" fmla="*/ 100 h 136"/>
                  <a:gd name="T38" fmla="*/ 74 w 874"/>
                  <a:gd name="T39" fmla="*/ 106 h 136"/>
                  <a:gd name="T40" fmla="*/ 126 w 874"/>
                  <a:gd name="T41" fmla="*/ 116 h 136"/>
                  <a:gd name="T42" fmla="*/ 190 w 874"/>
                  <a:gd name="T43" fmla="*/ 124 h 136"/>
                  <a:gd name="T44" fmla="*/ 264 w 874"/>
                  <a:gd name="T45" fmla="*/ 130 h 136"/>
                  <a:gd name="T46" fmla="*/ 346 w 874"/>
                  <a:gd name="T47" fmla="*/ 134 h 136"/>
                  <a:gd name="T48" fmla="*/ 434 w 874"/>
                  <a:gd name="T49" fmla="*/ 136 h 136"/>
                  <a:gd name="T50" fmla="*/ 434 w 874"/>
                  <a:gd name="T51" fmla="*/ 136 h 136"/>
                  <a:gd name="T52" fmla="*/ 524 w 874"/>
                  <a:gd name="T53" fmla="*/ 134 h 136"/>
                  <a:gd name="T54" fmla="*/ 608 w 874"/>
                  <a:gd name="T55" fmla="*/ 130 h 136"/>
                  <a:gd name="T56" fmla="*/ 682 w 874"/>
                  <a:gd name="T57" fmla="*/ 124 h 136"/>
                  <a:gd name="T58" fmla="*/ 746 w 874"/>
                  <a:gd name="T59" fmla="*/ 116 h 136"/>
                  <a:gd name="T60" fmla="*/ 800 w 874"/>
                  <a:gd name="T61" fmla="*/ 106 h 136"/>
                  <a:gd name="T62" fmla="*/ 822 w 874"/>
                  <a:gd name="T63" fmla="*/ 100 h 136"/>
                  <a:gd name="T64" fmla="*/ 840 w 874"/>
                  <a:gd name="T65" fmla="*/ 94 h 136"/>
                  <a:gd name="T66" fmla="*/ 856 w 874"/>
                  <a:gd name="T67" fmla="*/ 88 h 136"/>
                  <a:gd name="T68" fmla="*/ 866 w 874"/>
                  <a:gd name="T69" fmla="*/ 82 h 136"/>
                  <a:gd name="T70" fmla="*/ 872 w 874"/>
                  <a:gd name="T71" fmla="*/ 74 h 136"/>
                  <a:gd name="T72" fmla="*/ 874 w 874"/>
                  <a:gd name="T73" fmla="*/ 68 h 136"/>
                  <a:gd name="T74" fmla="*/ 874 w 874"/>
                  <a:gd name="T75" fmla="*/ 68 h 136"/>
                  <a:gd name="T76" fmla="*/ 872 w 874"/>
                  <a:gd name="T77" fmla="*/ 60 h 136"/>
                  <a:gd name="T78" fmla="*/ 866 w 874"/>
                  <a:gd name="T79" fmla="*/ 54 h 136"/>
                  <a:gd name="T80" fmla="*/ 856 w 874"/>
                  <a:gd name="T81" fmla="*/ 48 h 136"/>
                  <a:gd name="T82" fmla="*/ 840 w 874"/>
                  <a:gd name="T83" fmla="*/ 42 h 136"/>
                  <a:gd name="T84" fmla="*/ 822 w 874"/>
                  <a:gd name="T85" fmla="*/ 36 h 136"/>
                  <a:gd name="T86" fmla="*/ 800 w 874"/>
                  <a:gd name="T87" fmla="*/ 30 h 136"/>
                  <a:gd name="T88" fmla="*/ 746 w 874"/>
                  <a:gd name="T89" fmla="*/ 20 h 136"/>
                  <a:gd name="T90" fmla="*/ 682 w 874"/>
                  <a:gd name="T91" fmla="*/ 12 h 136"/>
                  <a:gd name="T92" fmla="*/ 608 w 874"/>
                  <a:gd name="T93" fmla="*/ 6 h 136"/>
                  <a:gd name="T94" fmla="*/ 524 w 874"/>
                  <a:gd name="T95" fmla="*/ 2 h 136"/>
                  <a:gd name="T96" fmla="*/ 434 w 874"/>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6">
                    <a:moveTo>
                      <a:pt x="434" y="0"/>
                    </a:moveTo>
                    <a:lnTo>
                      <a:pt x="434" y="0"/>
                    </a:lnTo>
                    <a:lnTo>
                      <a:pt x="346" y="2"/>
                    </a:lnTo>
                    <a:lnTo>
                      <a:pt x="264" y="6"/>
                    </a:lnTo>
                    <a:lnTo>
                      <a:pt x="190" y="12"/>
                    </a:lnTo>
                    <a:lnTo>
                      <a:pt x="126" y="20"/>
                    </a:lnTo>
                    <a:lnTo>
                      <a:pt x="74"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4" y="106"/>
                    </a:lnTo>
                    <a:lnTo>
                      <a:pt x="126" y="116"/>
                    </a:lnTo>
                    <a:lnTo>
                      <a:pt x="190" y="124"/>
                    </a:lnTo>
                    <a:lnTo>
                      <a:pt x="264" y="130"/>
                    </a:lnTo>
                    <a:lnTo>
                      <a:pt x="346" y="134"/>
                    </a:lnTo>
                    <a:lnTo>
                      <a:pt x="434" y="136"/>
                    </a:lnTo>
                    <a:lnTo>
                      <a:pt x="434" y="136"/>
                    </a:lnTo>
                    <a:lnTo>
                      <a:pt x="524" y="134"/>
                    </a:lnTo>
                    <a:lnTo>
                      <a:pt x="608" y="130"/>
                    </a:lnTo>
                    <a:lnTo>
                      <a:pt x="682" y="124"/>
                    </a:lnTo>
                    <a:lnTo>
                      <a:pt x="746" y="116"/>
                    </a:lnTo>
                    <a:lnTo>
                      <a:pt x="800" y="106"/>
                    </a:lnTo>
                    <a:lnTo>
                      <a:pt x="822" y="100"/>
                    </a:lnTo>
                    <a:lnTo>
                      <a:pt x="840" y="94"/>
                    </a:lnTo>
                    <a:lnTo>
                      <a:pt x="856" y="88"/>
                    </a:lnTo>
                    <a:lnTo>
                      <a:pt x="866" y="82"/>
                    </a:lnTo>
                    <a:lnTo>
                      <a:pt x="872" y="74"/>
                    </a:lnTo>
                    <a:lnTo>
                      <a:pt x="874" y="68"/>
                    </a:lnTo>
                    <a:lnTo>
                      <a:pt x="874" y="68"/>
                    </a:lnTo>
                    <a:lnTo>
                      <a:pt x="872" y="60"/>
                    </a:lnTo>
                    <a:lnTo>
                      <a:pt x="866" y="54"/>
                    </a:lnTo>
                    <a:lnTo>
                      <a:pt x="856" y="48"/>
                    </a:lnTo>
                    <a:lnTo>
                      <a:pt x="840" y="42"/>
                    </a:lnTo>
                    <a:lnTo>
                      <a:pt x="822" y="36"/>
                    </a:lnTo>
                    <a:lnTo>
                      <a:pt x="800" y="30"/>
                    </a:lnTo>
                    <a:lnTo>
                      <a:pt x="746" y="20"/>
                    </a:lnTo>
                    <a:lnTo>
                      <a:pt x="682" y="12"/>
                    </a:lnTo>
                    <a:lnTo>
                      <a:pt x="608" y="6"/>
                    </a:lnTo>
                    <a:lnTo>
                      <a:pt x="524" y="2"/>
                    </a:lnTo>
                    <a:lnTo>
                      <a:pt x="4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8" name="Freeform 947"/>
              <p:cNvSpPr>
                <a:spLocks noEditPoints="1"/>
              </p:cNvSpPr>
              <p:nvPr/>
            </p:nvSpPr>
            <p:spPr bwMode="auto">
              <a:xfrm>
                <a:off x="3299" y="3624"/>
                <a:ext cx="870" cy="136"/>
              </a:xfrm>
              <a:custGeom>
                <a:avLst/>
                <a:gdLst>
                  <a:gd name="T0" fmla="*/ 432 w 870"/>
                  <a:gd name="T1" fmla="*/ 136 h 136"/>
                  <a:gd name="T2" fmla="*/ 264 w 870"/>
                  <a:gd name="T3" fmla="*/ 130 h 136"/>
                  <a:gd name="T4" fmla="*/ 128 w 870"/>
                  <a:gd name="T5" fmla="*/ 114 h 136"/>
                  <a:gd name="T6" fmla="*/ 54 w 870"/>
                  <a:gd name="T7" fmla="*/ 100 h 136"/>
                  <a:gd name="T8" fmla="*/ 20 w 870"/>
                  <a:gd name="T9" fmla="*/ 88 h 136"/>
                  <a:gd name="T10" fmla="*/ 4 w 870"/>
                  <a:gd name="T11" fmla="*/ 74 h 136"/>
                  <a:gd name="T12" fmla="*/ 2 w 870"/>
                  <a:gd name="T13" fmla="*/ 68 h 136"/>
                  <a:gd name="T14" fmla="*/ 10 w 870"/>
                  <a:gd name="T15" fmla="*/ 54 h 136"/>
                  <a:gd name="T16" fmla="*/ 36 w 870"/>
                  <a:gd name="T17" fmla="*/ 42 h 136"/>
                  <a:gd name="T18" fmla="*/ 74 w 870"/>
                  <a:gd name="T19" fmla="*/ 30 h 136"/>
                  <a:gd name="T20" fmla="*/ 190 w 870"/>
                  <a:gd name="T21" fmla="*/ 12 h 136"/>
                  <a:gd name="T22" fmla="*/ 346 w 870"/>
                  <a:gd name="T23" fmla="*/ 2 h 136"/>
                  <a:gd name="T24" fmla="*/ 432 w 870"/>
                  <a:gd name="T25" fmla="*/ 2 h 136"/>
                  <a:gd name="T26" fmla="*/ 604 w 870"/>
                  <a:gd name="T27" fmla="*/ 6 h 136"/>
                  <a:gd name="T28" fmla="*/ 742 w 870"/>
                  <a:gd name="T29" fmla="*/ 20 h 136"/>
                  <a:gd name="T30" fmla="*/ 816 w 870"/>
                  <a:gd name="T31" fmla="*/ 36 h 136"/>
                  <a:gd name="T32" fmla="*/ 850 w 870"/>
                  <a:gd name="T33" fmla="*/ 48 h 136"/>
                  <a:gd name="T34" fmla="*/ 866 w 870"/>
                  <a:gd name="T35" fmla="*/ 60 h 136"/>
                  <a:gd name="T36" fmla="*/ 868 w 870"/>
                  <a:gd name="T37" fmla="*/ 68 h 136"/>
                  <a:gd name="T38" fmla="*/ 860 w 870"/>
                  <a:gd name="T39" fmla="*/ 80 h 136"/>
                  <a:gd name="T40" fmla="*/ 834 w 870"/>
                  <a:gd name="T41" fmla="*/ 94 h 136"/>
                  <a:gd name="T42" fmla="*/ 794 w 870"/>
                  <a:gd name="T43" fmla="*/ 104 h 136"/>
                  <a:gd name="T44" fmla="*/ 678 w 870"/>
                  <a:gd name="T45" fmla="*/ 124 h 136"/>
                  <a:gd name="T46" fmla="*/ 522 w 870"/>
                  <a:gd name="T47" fmla="*/ 134 h 136"/>
                  <a:gd name="T48" fmla="*/ 432 w 870"/>
                  <a:gd name="T49" fmla="*/ 0 h 136"/>
                  <a:gd name="T50" fmla="*/ 344 w 870"/>
                  <a:gd name="T51" fmla="*/ 2 h 136"/>
                  <a:gd name="T52" fmla="*/ 190 w 870"/>
                  <a:gd name="T53" fmla="*/ 12 h 136"/>
                  <a:gd name="T54" fmla="*/ 72 w 870"/>
                  <a:gd name="T55" fmla="*/ 30 h 136"/>
                  <a:gd name="T56" fmla="*/ 34 w 870"/>
                  <a:gd name="T57" fmla="*/ 42 h 136"/>
                  <a:gd name="T58" fmla="*/ 8 w 870"/>
                  <a:gd name="T59" fmla="*/ 54 h 136"/>
                  <a:gd name="T60" fmla="*/ 0 w 870"/>
                  <a:gd name="T61" fmla="*/ 68 h 136"/>
                  <a:gd name="T62" fmla="*/ 2 w 870"/>
                  <a:gd name="T63" fmla="*/ 74 h 136"/>
                  <a:gd name="T64" fmla="*/ 18 w 870"/>
                  <a:gd name="T65" fmla="*/ 88 h 136"/>
                  <a:gd name="T66" fmla="*/ 52 w 870"/>
                  <a:gd name="T67" fmla="*/ 100 h 136"/>
                  <a:gd name="T68" fmla="*/ 126 w 870"/>
                  <a:gd name="T69" fmla="*/ 116 h 136"/>
                  <a:gd name="T70" fmla="*/ 264 w 870"/>
                  <a:gd name="T71" fmla="*/ 130 h 136"/>
                  <a:gd name="T72" fmla="*/ 432 w 870"/>
                  <a:gd name="T73" fmla="*/ 136 h 136"/>
                  <a:gd name="T74" fmla="*/ 522 w 870"/>
                  <a:gd name="T75" fmla="*/ 134 h 136"/>
                  <a:gd name="T76" fmla="*/ 678 w 870"/>
                  <a:gd name="T77" fmla="*/ 124 h 136"/>
                  <a:gd name="T78" fmla="*/ 796 w 870"/>
                  <a:gd name="T79" fmla="*/ 104 h 136"/>
                  <a:gd name="T80" fmla="*/ 836 w 870"/>
                  <a:gd name="T81" fmla="*/ 94 h 136"/>
                  <a:gd name="T82" fmla="*/ 862 w 870"/>
                  <a:gd name="T83" fmla="*/ 82 h 136"/>
                  <a:gd name="T84" fmla="*/ 870 w 870"/>
                  <a:gd name="T85" fmla="*/ 68 h 136"/>
                  <a:gd name="T86" fmla="*/ 868 w 870"/>
                  <a:gd name="T87" fmla="*/ 60 h 136"/>
                  <a:gd name="T88" fmla="*/ 852 w 870"/>
                  <a:gd name="T89" fmla="*/ 48 h 136"/>
                  <a:gd name="T90" fmla="*/ 818 w 870"/>
                  <a:gd name="T91" fmla="*/ 36 h 136"/>
                  <a:gd name="T92" fmla="*/ 744 w 870"/>
                  <a:gd name="T93" fmla="*/ 20 h 136"/>
                  <a:gd name="T94" fmla="*/ 604 w 870"/>
                  <a:gd name="T95" fmla="*/ 6 h 136"/>
                  <a:gd name="T96" fmla="*/ 432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136"/>
                    </a:moveTo>
                    <a:lnTo>
                      <a:pt x="432" y="136"/>
                    </a:lnTo>
                    <a:lnTo>
                      <a:pt x="346" y="134"/>
                    </a:lnTo>
                    <a:lnTo>
                      <a:pt x="264" y="130"/>
                    </a:lnTo>
                    <a:lnTo>
                      <a:pt x="190" y="124"/>
                    </a:lnTo>
                    <a:lnTo>
                      <a:pt x="128" y="114"/>
                    </a:lnTo>
                    <a:lnTo>
                      <a:pt x="74" y="104"/>
                    </a:lnTo>
                    <a:lnTo>
                      <a:pt x="54" y="100"/>
                    </a:lnTo>
                    <a:lnTo>
                      <a:pt x="36" y="94"/>
                    </a:lnTo>
                    <a:lnTo>
                      <a:pt x="20" y="88"/>
                    </a:lnTo>
                    <a:lnTo>
                      <a:pt x="10" y="80"/>
                    </a:lnTo>
                    <a:lnTo>
                      <a:pt x="4" y="74"/>
                    </a:lnTo>
                    <a:lnTo>
                      <a:pt x="2" y="68"/>
                    </a:lnTo>
                    <a:lnTo>
                      <a:pt x="2" y="68"/>
                    </a:lnTo>
                    <a:lnTo>
                      <a:pt x="4" y="60"/>
                    </a:lnTo>
                    <a:lnTo>
                      <a:pt x="10" y="54"/>
                    </a:lnTo>
                    <a:lnTo>
                      <a:pt x="20" y="48"/>
                    </a:lnTo>
                    <a:lnTo>
                      <a:pt x="36" y="42"/>
                    </a:lnTo>
                    <a:lnTo>
                      <a:pt x="54" y="36"/>
                    </a:lnTo>
                    <a:lnTo>
                      <a:pt x="74" y="30"/>
                    </a:lnTo>
                    <a:lnTo>
                      <a:pt x="128" y="20"/>
                    </a:lnTo>
                    <a:lnTo>
                      <a:pt x="190" y="12"/>
                    </a:lnTo>
                    <a:lnTo>
                      <a:pt x="264" y="6"/>
                    </a:lnTo>
                    <a:lnTo>
                      <a:pt x="346" y="2"/>
                    </a:lnTo>
                    <a:lnTo>
                      <a:pt x="432" y="2"/>
                    </a:lnTo>
                    <a:lnTo>
                      <a:pt x="432" y="2"/>
                    </a:lnTo>
                    <a:lnTo>
                      <a:pt x="522" y="2"/>
                    </a:lnTo>
                    <a:lnTo>
                      <a:pt x="604" y="6"/>
                    </a:lnTo>
                    <a:lnTo>
                      <a:pt x="678" y="12"/>
                    </a:lnTo>
                    <a:lnTo>
                      <a:pt x="742" y="20"/>
                    </a:lnTo>
                    <a:lnTo>
                      <a:pt x="794" y="30"/>
                    </a:lnTo>
                    <a:lnTo>
                      <a:pt x="816" y="36"/>
                    </a:lnTo>
                    <a:lnTo>
                      <a:pt x="834" y="42"/>
                    </a:lnTo>
                    <a:lnTo>
                      <a:pt x="850" y="48"/>
                    </a:lnTo>
                    <a:lnTo>
                      <a:pt x="860" y="54"/>
                    </a:lnTo>
                    <a:lnTo>
                      <a:pt x="866" y="60"/>
                    </a:lnTo>
                    <a:lnTo>
                      <a:pt x="868" y="68"/>
                    </a:lnTo>
                    <a:lnTo>
                      <a:pt x="868" y="68"/>
                    </a:lnTo>
                    <a:lnTo>
                      <a:pt x="866" y="74"/>
                    </a:lnTo>
                    <a:lnTo>
                      <a:pt x="860" y="80"/>
                    </a:lnTo>
                    <a:lnTo>
                      <a:pt x="850" y="88"/>
                    </a:lnTo>
                    <a:lnTo>
                      <a:pt x="834" y="94"/>
                    </a:lnTo>
                    <a:lnTo>
                      <a:pt x="816" y="100"/>
                    </a:lnTo>
                    <a:lnTo>
                      <a:pt x="794" y="104"/>
                    </a:lnTo>
                    <a:lnTo>
                      <a:pt x="742" y="114"/>
                    </a:lnTo>
                    <a:lnTo>
                      <a:pt x="678" y="124"/>
                    </a:lnTo>
                    <a:lnTo>
                      <a:pt x="604" y="130"/>
                    </a:lnTo>
                    <a:lnTo>
                      <a:pt x="522" y="134"/>
                    </a:lnTo>
                    <a:lnTo>
                      <a:pt x="432" y="136"/>
                    </a:lnTo>
                    <a:close/>
                    <a:moveTo>
                      <a:pt x="432" y="0"/>
                    </a:moveTo>
                    <a:lnTo>
                      <a:pt x="432" y="0"/>
                    </a:lnTo>
                    <a:lnTo>
                      <a:pt x="344" y="2"/>
                    </a:lnTo>
                    <a:lnTo>
                      <a:pt x="264" y="6"/>
                    </a:lnTo>
                    <a:lnTo>
                      <a:pt x="190" y="12"/>
                    </a:lnTo>
                    <a:lnTo>
                      <a:pt x="126" y="20"/>
                    </a:lnTo>
                    <a:lnTo>
                      <a:pt x="72"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2" y="104"/>
                    </a:lnTo>
                    <a:lnTo>
                      <a:pt x="126" y="116"/>
                    </a:lnTo>
                    <a:lnTo>
                      <a:pt x="190" y="124"/>
                    </a:lnTo>
                    <a:lnTo>
                      <a:pt x="264" y="130"/>
                    </a:lnTo>
                    <a:lnTo>
                      <a:pt x="344" y="134"/>
                    </a:lnTo>
                    <a:lnTo>
                      <a:pt x="432" y="136"/>
                    </a:lnTo>
                    <a:lnTo>
                      <a:pt x="432" y="136"/>
                    </a:lnTo>
                    <a:lnTo>
                      <a:pt x="522" y="134"/>
                    </a:lnTo>
                    <a:lnTo>
                      <a:pt x="604" y="130"/>
                    </a:lnTo>
                    <a:lnTo>
                      <a:pt x="678" y="124"/>
                    </a:lnTo>
                    <a:lnTo>
                      <a:pt x="744" y="116"/>
                    </a:lnTo>
                    <a:lnTo>
                      <a:pt x="796" y="104"/>
                    </a:lnTo>
                    <a:lnTo>
                      <a:pt x="818" y="100"/>
                    </a:lnTo>
                    <a:lnTo>
                      <a:pt x="836" y="94"/>
                    </a:lnTo>
                    <a:lnTo>
                      <a:pt x="852" y="88"/>
                    </a:lnTo>
                    <a:lnTo>
                      <a:pt x="862" y="82"/>
                    </a:lnTo>
                    <a:lnTo>
                      <a:pt x="868" y="74"/>
                    </a:lnTo>
                    <a:lnTo>
                      <a:pt x="870" y="68"/>
                    </a:lnTo>
                    <a:lnTo>
                      <a:pt x="870" y="68"/>
                    </a:lnTo>
                    <a:lnTo>
                      <a:pt x="868" y="60"/>
                    </a:lnTo>
                    <a:lnTo>
                      <a:pt x="862" y="54"/>
                    </a:lnTo>
                    <a:lnTo>
                      <a:pt x="852" y="48"/>
                    </a:lnTo>
                    <a:lnTo>
                      <a:pt x="836" y="42"/>
                    </a:lnTo>
                    <a:lnTo>
                      <a:pt x="818" y="36"/>
                    </a:lnTo>
                    <a:lnTo>
                      <a:pt x="796" y="30"/>
                    </a:lnTo>
                    <a:lnTo>
                      <a:pt x="744" y="20"/>
                    </a:lnTo>
                    <a:lnTo>
                      <a:pt x="678" y="12"/>
                    </a:lnTo>
                    <a:lnTo>
                      <a:pt x="604" y="6"/>
                    </a:lnTo>
                    <a:lnTo>
                      <a:pt x="522" y="2"/>
                    </a:lnTo>
                    <a:lnTo>
                      <a:pt x="432" y="0"/>
                    </a:lnTo>
                    <a:close/>
                  </a:path>
                </a:pathLst>
              </a:custGeom>
              <a:solidFill>
                <a:srgbClr val="EE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9" name="Freeform 948"/>
              <p:cNvSpPr>
                <a:spLocks/>
              </p:cNvSpPr>
              <p:nvPr/>
            </p:nvSpPr>
            <p:spPr bwMode="auto">
              <a:xfrm>
                <a:off x="3301" y="3626"/>
                <a:ext cx="866" cy="134"/>
              </a:xfrm>
              <a:custGeom>
                <a:avLst/>
                <a:gdLst>
                  <a:gd name="T0" fmla="*/ 430 w 866"/>
                  <a:gd name="T1" fmla="*/ 134 h 134"/>
                  <a:gd name="T2" fmla="*/ 430 w 866"/>
                  <a:gd name="T3" fmla="*/ 134 h 134"/>
                  <a:gd name="T4" fmla="*/ 344 w 866"/>
                  <a:gd name="T5" fmla="*/ 132 h 134"/>
                  <a:gd name="T6" fmla="*/ 262 w 866"/>
                  <a:gd name="T7" fmla="*/ 128 h 134"/>
                  <a:gd name="T8" fmla="*/ 188 w 866"/>
                  <a:gd name="T9" fmla="*/ 122 h 134"/>
                  <a:gd name="T10" fmla="*/ 126 w 866"/>
                  <a:gd name="T11" fmla="*/ 112 h 134"/>
                  <a:gd name="T12" fmla="*/ 72 w 866"/>
                  <a:gd name="T13" fmla="*/ 102 h 134"/>
                  <a:gd name="T14" fmla="*/ 52 w 866"/>
                  <a:gd name="T15" fmla="*/ 98 h 134"/>
                  <a:gd name="T16" fmla="*/ 34 w 866"/>
                  <a:gd name="T17" fmla="*/ 92 h 134"/>
                  <a:gd name="T18" fmla="*/ 18 w 866"/>
                  <a:gd name="T19" fmla="*/ 86 h 134"/>
                  <a:gd name="T20" fmla="*/ 8 w 866"/>
                  <a:gd name="T21" fmla="*/ 78 h 134"/>
                  <a:gd name="T22" fmla="*/ 2 w 866"/>
                  <a:gd name="T23" fmla="*/ 72 h 134"/>
                  <a:gd name="T24" fmla="*/ 0 w 866"/>
                  <a:gd name="T25" fmla="*/ 66 h 134"/>
                  <a:gd name="T26" fmla="*/ 0 w 866"/>
                  <a:gd name="T27" fmla="*/ 66 h 134"/>
                  <a:gd name="T28" fmla="*/ 2 w 866"/>
                  <a:gd name="T29" fmla="*/ 58 h 134"/>
                  <a:gd name="T30" fmla="*/ 8 w 866"/>
                  <a:gd name="T31" fmla="*/ 52 h 134"/>
                  <a:gd name="T32" fmla="*/ 18 w 866"/>
                  <a:gd name="T33" fmla="*/ 46 h 134"/>
                  <a:gd name="T34" fmla="*/ 34 w 866"/>
                  <a:gd name="T35" fmla="*/ 40 h 134"/>
                  <a:gd name="T36" fmla="*/ 52 w 866"/>
                  <a:gd name="T37" fmla="*/ 34 h 134"/>
                  <a:gd name="T38" fmla="*/ 72 w 866"/>
                  <a:gd name="T39" fmla="*/ 28 h 134"/>
                  <a:gd name="T40" fmla="*/ 126 w 866"/>
                  <a:gd name="T41" fmla="*/ 18 h 134"/>
                  <a:gd name="T42" fmla="*/ 188 w 866"/>
                  <a:gd name="T43" fmla="*/ 10 h 134"/>
                  <a:gd name="T44" fmla="*/ 262 w 866"/>
                  <a:gd name="T45" fmla="*/ 4 h 134"/>
                  <a:gd name="T46" fmla="*/ 344 w 866"/>
                  <a:gd name="T47" fmla="*/ 0 h 134"/>
                  <a:gd name="T48" fmla="*/ 430 w 866"/>
                  <a:gd name="T49" fmla="*/ 0 h 134"/>
                  <a:gd name="T50" fmla="*/ 430 w 866"/>
                  <a:gd name="T51" fmla="*/ 0 h 134"/>
                  <a:gd name="T52" fmla="*/ 520 w 866"/>
                  <a:gd name="T53" fmla="*/ 0 h 134"/>
                  <a:gd name="T54" fmla="*/ 602 w 866"/>
                  <a:gd name="T55" fmla="*/ 4 h 134"/>
                  <a:gd name="T56" fmla="*/ 676 w 866"/>
                  <a:gd name="T57" fmla="*/ 10 h 134"/>
                  <a:gd name="T58" fmla="*/ 740 w 866"/>
                  <a:gd name="T59" fmla="*/ 18 h 134"/>
                  <a:gd name="T60" fmla="*/ 792 w 866"/>
                  <a:gd name="T61" fmla="*/ 28 h 134"/>
                  <a:gd name="T62" fmla="*/ 814 w 866"/>
                  <a:gd name="T63" fmla="*/ 34 h 134"/>
                  <a:gd name="T64" fmla="*/ 832 w 866"/>
                  <a:gd name="T65" fmla="*/ 40 h 134"/>
                  <a:gd name="T66" fmla="*/ 848 w 866"/>
                  <a:gd name="T67" fmla="*/ 46 h 134"/>
                  <a:gd name="T68" fmla="*/ 858 w 866"/>
                  <a:gd name="T69" fmla="*/ 52 h 134"/>
                  <a:gd name="T70" fmla="*/ 864 w 866"/>
                  <a:gd name="T71" fmla="*/ 58 h 134"/>
                  <a:gd name="T72" fmla="*/ 866 w 866"/>
                  <a:gd name="T73" fmla="*/ 66 h 134"/>
                  <a:gd name="T74" fmla="*/ 866 w 866"/>
                  <a:gd name="T75" fmla="*/ 66 h 134"/>
                  <a:gd name="T76" fmla="*/ 864 w 866"/>
                  <a:gd name="T77" fmla="*/ 72 h 134"/>
                  <a:gd name="T78" fmla="*/ 858 w 866"/>
                  <a:gd name="T79" fmla="*/ 78 h 134"/>
                  <a:gd name="T80" fmla="*/ 848 w 866"/>
                  <a:gd name="T81" fmla="*/ 86 h 134"/>
                  <a:gd name="T82" fmla="*/ 832 w 866"/>
                  <a:gd name="T83" fmla="*/ 92 h 134"/>
                  <a:gd name="T84" fmla="*/ 814 w 866"/>
                  <a:gd name="T85" fmla="*/ 98 h 134"/>
                  <a:gd name="T86" fmla="*/ 792 w 866"/>
                  <a:gd name="T87" fmla="*/ 102 h 134"/>
                  <a:gd name="T88" fmla="*/ 740 w 866"/>
                  <a:gd name="T89" fmla="*/ 112 h 134"/>
                  <a:gd name="T90" fmla="*/ 676 w 866"/>
                  <a:gd name="T91" fmla="*/ 122 h 134"/>
                  <a:gd name="T92" fmla="*/ 602 w 866"/>
                  <a:gd name="T93" fmla="*/ 128 h 134"/>
                  <a:gd name="T94" fmla="*/ 520 w 866"/>
                  <a:gd name="T95" fmla="*/ 132 h 134"/>
                  <a:gd name="T96" fmla="*/ 430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134"/>
                    </a:moveTo>
                    <a:lnTo>
                      <a:pt x="430" y="134"/>
                    </a:lnTo>
                    <a:lnTo>
                      <a:pt x="344" y="132"/>
                    </a:lnTo>
                    <a:lnTo>
                      <a:pt x="262" y="128"/>
                    </a:lnTo>
                    <a:lnTo>
                      <a:pt x="188" y="122"/>
                    </a:lnTo>
                    <a:lnTo>
                      <a:pt x="126" y="112"/>
                    </a:lnTo>
                    <a:lnTo>
                      <a:pt x="72" y="102"/>
                    </a:lnTo>
                    <a:lnTo>
                      <a:pt x="52" y="98"/>
                    </a:lnTo>
                    <a:lnTo>
                      <a:pt x="34" y="92"/>
                    </a:lnTo>
                    <a:lnTo>
                      <a:pt x="18" y="86"/>
                    </a:lnTo>
                    <a:lnTo>
                      <a:pt x="8" y="78"/>
                    </a:lnTo>
                    <a:lnTo>
                      <a:pt x="2" y="72"/>
                    </a:lnTo>
                    <a:lnTo>
                      <a:pt x="0" y="66"/>
                    </a:lnTo>
                    <a:lnTo>
                      <a:pt x="0" y="66"/>
                    </a:lnTo>
                    <a:lnTo>
                      <a:pt x="2" y="58"/>
                    </a:lnTo>
                    <a:lnTo>
                      <a:pt x="8" y="52"/>
                    </a:lnTo>
                    <a:lnTo>
                      <a:pt x="18" y="46"/>
                    </a:lnTo>
                    <a:lnTo>
                      <a:pt x="34" y="40"/>
                    </a:lnTo>
                    <a:lnTo>
                      <a:pt x="52" y="34"/>
                    </a:lnTo>
                    <a:lnTo>
                      <a:pt x="72" y="28"/>
                    </a:lnTo>
                    <a:lnTo>
                      <a:pt x="126" y="18"/>
                    </a:lnTo>
                    <a:lnTo>
                      <a:pt x="188" y="10"/>
                    </a:lnTo>
                    <a:lnTo>
                      <a:pt x="262" y="4"/>
                    </a:lnTo>
                    <a:lnTo>
                      <a:pt x="344" y="0"/>
                    </a:lnTo>
                    <a:lnTo>
                      <a:pt x="430" y="0"/>
                    </a:lnTo>
                    <a:lnTo>
                      <a:pt x="430" y="0"/>
                    </a:lnTo>
                    <a:lnTo>
                      <a:pt x="520" y="0"/>
                    </a:lnTo>
                    <a:lnTo>
                      <a:pt x="602" y="4"/>
                    </a:lnTo>
                    <a:lnTo>
                      <a:pt x="676" y="10"/>
                    </a:lnTo>
                    <a:lnTo>
                      <a:pt x="740" y="18"/>
                    </a:lnTo>
                    <a:lnTo>
                      <a:pt x="792" y="28"/>
                    </a:lnTo>
                    <a:lnTo>
                      <a:pt x="814" y="34"/>
                    </a:lnTo>
                    <a:lnTo>
                      <a:pt x="832" y="40"/>
                    </a:lnTo>
                    <a:lnTo>
                      <a:pt x="848" y="46"/>
                    </a:lnTo>
                    <a:lnTo>
                      <a:pt x="858" y="52"/>
                    </a:lnTo>
                    <a:lnTo>
                      <a:pt x="864" y="58"/>
                    </a:lnTo>
                    <a:lnTo>
                      <a:pt x="866" y="66"/>
                    </a:lnTo>
                    <a:lnTo>
                      <a:pt x="866" y="66"/>
                    </a:lnTo>
                    <a:lnTo>
                      <a:pt x="864" y="72"/>
                    </a:lnTo>
                    <a:lnTo>
                      <a:pt x="858" y="78"/>
                    </a:lnTo>
                    <a:lnTo>
                      <a:pt x="848" y="86"/>
                    </a:lnTo>
                    <a:lnTo>
                      <a:pt x="832" y="92"/>
                    </a:lnTo>
                    <a:lnTo>
                      <a:pt x="814" y="98"/>
                    </a:lnTo>
                    <a:lnTo>
                      <a:pt x="792" y="102"/>
                    </a:lnTo>
                    <a:lnTo>
                      <a:pt x="740" y="112"/>
                    </a:lnTo>
                    <a:lnTo>
                      <a:pt x="676" y="122"/>
                    </a:lnTo>
                    <a:lnTo>
                      <a:pt x="602" y="128"/>
                    </a:lnTo>
                    <a:lnTo>
                      <a:pt x="520" y="132"/>
                    </a:lnTo>
                    <a:lnTo>
                      <a:pt x="430"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0" name="Freeform 949"/>
              <p:cNvSpPr>
                <a:spLocks/>
              </p:cNvSpPr>
              <p:nvPr/>
            </p:nvSpPr>
            <p:spPr bwMode="auto">
              <a:xfrm>
                <a:off x="3299" y="3624"/>
                <a:ext cx="870" cy="136"/>
              </a:xfrm>
              <a:custGeom>
                <a:avLst/>
                <a:gdLst>
                  <a:gd name="T0" fmla="*/ 432 w 870"/>
                  <a:gd name="T1" fmla="*/ 0 h 136"/>
                  <a:gd name="T2" fmla="*/ 432 w 870"/>
                  <a:gd name="T3" fmla="*/ 0 h 136"/>
                  <a:gd name="T4" fmla="*/ 344 w 870"/>
                  <a:gd name="T5" fmla="*/ 2 h 136"/>
                  <a:gd name="T6" fmla="*/ 264 w 870"/>
                  <a:gd name="T7" fmla="*/ 6 h 136"/>
                  <a:gd name="T8" fmla="*/ 190 w 870"/>
                  <a:gd name="T9" fmla="*/ 12 h 136"/>
                  <a:gd name="T10" fmla="*/ 126 w 870"/>
                  <a:gd name="T11" fmla="*/ 20 h 136"/>
                  <a:gd name="T12" fmla="*/ 72 w 870"/>
                  <a:gd name="T13" fmla="*/ 30 h 136"/>
                  <a:gd name="T14" fmla="*/ 52 w 870"/>
                  <a:gd name="T15" fmla="*/ 36 h 136"/>
                  <a:gd name="T16" fmla="*/ 34 w 870"/>
                  <a:gd name="T17" fmla="*/ 42 h 136"/>
                  <a:gd name="T18" fmla="*/ 18 w 870"/>
                  <a:gd name="T19" fmla="*/ 48 h 136"/>
                  <a:gd name="T20" fmla="*/ 8 w 870"/>
                  <a:gd name="T21" fmla="*/ 54 h 136"/>
                  <a:gd name="T22" fmla="*/ 2 w 870"/>
                  <a:gd name="T23" fmla="*/ 60 h 136"/>
                  <a:gd name="T24" fmla="*/ 0 w 870"/>
                  <a:gd name="T25" fmla="*/ 68 h 136"/>
                  <a:gd name="T26" fmla="*/ 0 w 870"/>
                  <a:gd name="T27" fmla="*/ 68 h 136"/>
                  <a:gd name="T28" fmla="*/ 2 w 870"/>
                  <a:gd name="T29" fmla="*/ 74 h 136"/>
                  <a:gd name="T30" fmla="*/ 8 w 870"/>
                  <a:gd name="T31" fmla="*/ 82 h 136"/>
                  <a:gd name="T32" fmla="*/ 18 w 870"/>
                  <a:gd name="T33" fmla="*/ 88 h 136"/>
                  <a:gd name="T34" fmla="*/ 34 w 870"/>
                  <a:gd name="T35" fmla="*/ 94 h 136"/>
                  <a:gd name="T36" fmla="*/ 52 w 870"/>
                  <a:gd name="T37" fmla="*/ 100 h 136"/>
                  <a:gd name="T38" fmla="*/ 72 w 870"/>
                  <a:gd name="T39" fmla="*/ 104 h 136"/>
                  <a:gd name="T40" fmla="*/ 126 w 870"/>
                  <a:gd name="T41" fmla="*/ 116 h 136"/>
                  <a:gd name="T42" fmla="*/ 190 w 870"/>
                  <a:gd name="T43" fmla="*/ 124 h 136"/>
                  <a:gd name="T44" fmla="*/ 264 w 870"/>
                  <a:gd name="T45" fmla="*/ 130 h 136"/>
                  <a:gd name="T46" fmla="*/ 344 w 870"/>
                  <a:gd name="T47" fmla="*/ 134 h 136"/>
                  <a:gd name="T48" fmla="*/ 432 w 870"/>
                  <a:gd name="T49" fmla="*/ 136 h 136"/>
                  <a:gd name="T50" fmla="*/ 432 w 870"/>
                  <a:gd name="T51" fmla="*/ 136 h 136"/>
                  <a:gd name="T52" fmla="*/ 522 w 870"/>
                  <a:gd name="T53" fmla="*/ 134 h 136"/>
                  <a:gd name="T54" fmla="*/ 604 w 870"/>
                  <a:gd name="T55" fmla="*/ 130 h 136"/>
                  <a:gd name="T56" fmla="*/ 678 w 870"/>
                  <a:gd name="T57" fmla="*/ 124 h 136"/>
                  <a:gd name="T58" fmla="*/ 744 w 870"/>
                  <a:gd name="T59" fmla="*/ 116 h 136"/>
                  <a:gd name="T60" fmla="*/ 796 w 870"/>
                  <a:gd name="T61" fmla="*/ 104 h 136"/>
                  <a:gd name="T62" fmla="*/ 818 w 870"/>
                  <a:gd name="T63" fmla="*/ 100 h 136"/>
                  <a:gd name="T64" fmla="*/ 836 w 870"/>
                  <a:gd name="T65" fmla="*/ 94 h 136"/>
                  <a:gd name="T66" fmla="*/ 852 w 870"/>
                  <a:gd name="T67" fmla="*/ 88 h 136"/>
                  <a:gd name="T68" fmla="*/ 862 w 870"/>
                  <a:gd name="T69" fmla="*/ 82 h 136"/>
                  <a:gd name="T70" fmla="*/ 868 w 870"/>
                  <a:gd name="T71" fmla="*/ 74 h 136"/>
                  <a:gd name="T72" fmla="*/ 870 w 870"/>
                  <a:gd name="T73" fmla="*/ 68 h 136"/>
                  <a:gd name="T74" fmla="*/ 870 w 870"/>
                  <a:gd name="T75" fmla="*/ 68 h 136"/>
                  <a:gd name="T76" fmla="*/ 868 w 870"/>
                  <a:gd name="T77" fmla="*/ 60 h 136"/>
                  <a:gd name="T78" fmla="*/ 862 w 870"/>
                  <a:gd name="T79" fmla="*/ 54 h 136"/>
                  <a:gd name="T80" fmla="*/ 852 w 870"/>
                  <a:gd name="T81" fmla="*/ 48 h 136"/>
                  <a:gd name="T82" fmla="*/ 836 w 870"/>
                  <a:gd name="T83" fmla="*/ 42 h 136"/>
                  <a:gd name="T84" fmla="*/ 818 w 870"/>
                  <a:gd name="T85" fmla="*/ 36 h 136"/>
                  <a:gd name="T86" fmla="*/ 796 w 870"/>
                  <a:gd name="T87" fmla="*/ 30 h 136"/>
                  <a:gd name="T88" fmla="*/ 744 w 870"/>
                  <a:gd name="T89" fmla="*/ 20 h 136"/>
                  <a:gd name="T90" fmla="*/ 678 w 870"/>
                  <a:gd name="T91" fmla="*/ 12 h 136"/>
                  <a:gd name="T92" fmla="*/ 604 w 870"/>
                  <a:gd name="T93" fmla="*/ 6 h 136"/>
                  <a:gd name="T94" fmla="*/ 522 w 870"/>
                  <a:gd name="T95" fmla="*/ 2 h 136"/>
                  <a:gd name="T96" fmla="*/ 432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2" y="0"/>
                    </a:moveTo>
                    <a:lnTo>
                      <a:pt x="432" y="0"/>
                    </a:lnTo>
                    <a:lnTo>
                      <a:pt x="344" y="2"/>
                    </a:lnTo>
                    <a:lnTo>
                      <a:pt x="264" y="6"/>
                    </a:lnTo>
                    <a:lnTo>
                      <a:pt x="190" y="12"/>
                    </a:lnTo>
                    <a:lnTo>
                      <a:pt x="126" y="20"/>
                    </a:lnTo>
                    <a:lnTo>
                      <a:pt x="72" y="30"/>
                    </a:lnTo>
                    <a:lnTo>
                      <a:pt x="52" y="36"/>
                    </a:lnTo>
                    <a:lnTo>
                      <a:pt x="34" y="42"/>
                    </a:lnTo>
                    <a:lnTo>
                      <a:pt x="18" y="48"/>
                    </a:lnTo>
                    <a:lnTo>
                      <a:pt x="8" y="54"/>
                    </a:lnTo>
                    <a:lnTo>
                      <a:pt x="2" y="60"/>
                    </a:lnTo>
                    <a:lnTo>
                      <a:pt x="0" y="68"/>
                    </a:lnTo>
                    <a:lnTo>
                      <a:pt x="0" y="68"/>
                    </a:lnTo>
                    <a:lnTo>
                      <a:pt x="2" y="74"/>
                    </a:lnTo>
                    <a:lnTo>
                      <a:pt x="8" y="82"/>
                    </a:lnTo>
                    <a:lnTo>
                      <a:pt x="18" y="88"/>
                    </a:lnTo>
                    <a:lnTo>
                      <a:pt x="34" y="94"/>
                    </a:lnTo>
                    <a:lnTo>
                      <a:pt x="52" y="100"/>
                    </a:lnTo>
                    <a:lnTo>
                      <a:pt x="72" y="104"/>
                    </a:lnTo>
                    <a:lnTo>
                      <a:pt x="126" y="116"/>
                    </a:lnTo>
                    <a:lnTo>
                      <a:pt x="190" y="124"/>
                    </a:lnTo>
                    <a:lnTo>
                      <a:pt x="264" y="130"/>
                    </a:lnTo>
                    <a:lnTo>
                      <a:pt x="344" y="134"/>
                    </a:lnTo>
                    <a:lnTo>
                      <a:pt x="432" y="136"/>
                    </a:lnTo>
                    <a:lnTo>
                      <a:pt x="432" y="136"/>
                    </a:lnTo>
                    <a:lnTo>
                      <a:pt x="522" y="134"/>
                    </a:lnTo>
                    <a:lnTo>
                      <a:pt x="604" y="130"/>
                    </a:lnTo>
                    <a:lnTo>
                      <a:pt x="678" y="124"/>
                    </a:lnTo>
                    <a:lnTo>
                      <a:pt x="744" y="116"/>
                    </a:lnTo>
                    <a:lnTo>
                      <a:pt x="796" y="104"/>
                    </a:lnTo>
                    <a:lnTo>
                      <a:pt x="818" y="100"/>
                    </a:lnTo>
                    <a:lnTo>
                      <a:pt x="836" y="94"/>
                    </a:lnTo>
                    <a:lnTo>
                      <a:pt x="852" y="88"/>
                    </a:lnTo>
                    <a:lnTo>
                      <a:pt x="862" y="82"/>
                    </a:lnTo>
                    <a:lnTo>
                      <a:pt x="868" y="74"/>
                    </a:lnTo>
                    <a:lnTo>
                      <a:pt x="870" y="68"/>
                    </a:lnTo>
                    <a:lnTo>
                      <a:pt x="870" y="68"/>
                    </a:lnTo>
                    <a:lnTo>
                      <a:pt x="868" y="60"/>
                    </a:lnTo>
                    <a:lnTo>
                      <a:pt x="862" y="54"/>
                    </a:lnTo>
                    <a:lnTo>
                      <a:pt x="852" y="48"/>
                    </a:lnTo>
                    <a:lnTo>
                      <a:pt x="836" y="42"/>
                    </a:lnTo>
                    <a:lnTo>
                      <a:pt x="818" y="36"/>
                    </a:lnTo>
                    <a:lnTo>
                      <a:pt x="796" y="30"/>
                    </a:lnTo>
                    <a:lnTo>
                      <a:pt x="744" y="20"/>
                    </a:lnTo>
                    <a:lnTo>
                      <a:pt x="678" y="12"/>
                    </a:lnTo>
                    <a:lnTo>
                      <a:pt x="604" y="6"/>
                    </a:lnTo>
                    <a:lnTo>
                      <a:pt x="522" y="2"/>
                    </a:lnTo>
                    <a:lnTo>
                      <a:pt x="4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1" name="Freeform 950"/>
              <p:cNvSpPr>
                <a:spLocks noEditPoints="1"/>
              </p:cNvSpPr>
              <p:nvPr/>
            </p:nvSpPr>
            <p:spPr bwMode="auto">
              <a:xfrm>
                <a:off x="3301" y="3626"/>
                <a:ext cx="866" cy="134"/>
              </a:xfrm>
              <a:custGeom>
                <a:avLst/>
                <a:gdLst>
                  <a:gd name="T0" fmla="*/ 430 w 866"/>
                  <a:gd name="T1" fmla="*/ 134 h 134"/>
                  <a:gd name="T2" fmla="*/ 262 w 866"/>
                  <a:gd name="T3" fmla="*/ 128 h 134"/>
                  <a:gd name="T4" fmla="*/ 126 w 866"/>
                  <a:gd name="T5" fmla="*/ 112 h 134"/>
                  <a:gd name="T6" fmla="*/ 52 w 866"/>
                  <a:gd name="T7" fmla="*/ 96 h 134"/>
                  <a:gd name="T8" fmla="*/ 20 w 866"/>
                  <a:gd name="T9" fmla="*/ 86 h 134"/>
                  <a:gd name="T10" fmla="*/ 4 w 866"/>
                  <a:gd name="T11" fmla="*/ 72 h 134"/>
                  <a:gd name="T12" fmla="*/ 2 w 866"/>
                  <a:gd name="T13" fmla="*/ 66 h 134"/>
                  <a:gd name="T14" fmla="*/ 10 w 866"/>
                  <a:gd name="T15" fmla="*/ 52 h 134"/>
                  <a:gd name="T16" fmla="*/ 36 w 866"/>
                  <a:gd name="T17" fmla="*/ 40 h 134"/>
                  <a:gd name="T18" fmla="*/ 74 w 866"/>
                  <a:gd name="T19" fmla="*/ 28 h 134"/>
                  <a:gd name="T20" fmla="*/ 190 w 866"/>
                  <a:gd name="T21" fmla="*/ 10 h 134"/>
                  <a:gd name="T22" fmla="*/ 344 w 866"/>
                  <a:gd name="T23" fmla="*/ 0 h 134"/>
                  <a:gd name="T24" fmla="*/ 430 w 866"/>
                  <a:gd name="T25" fmla="*/ 0 h 134"/>
                  <a:gd name="T26" fmla="*/ 600 w 866"/>
                  <a:gd name="T27" fmla="*/ 4 h 134"/>
                  <a:gd name="T28" fmla="*/ 738 w 866"/>
                  <a:gd name="T29" fmla="*/ 18 h 134"/>
                  <a:gd name="T30" fmla="*/ 812 w 866"/>
                  <a:gd name="T31" fmla="*/ 34 h 134"/>
                  <a:gd name="T32" fmla="*/ 846 w 866"/>
                  <a:gd name="T33" fmla="*/ 46 h 134"/>
                  <a:gd name="T34" fmla="*/ 862 w 866"/>
                  <a:gd name="T35" fmla="*/ 58 h 134"/>
                  <a:gd name="T36" fmla="*/ 864 w 866"/>
                  <a:gd name="T37" fmla="*/ 66 h 134"/>
                  <a:gd name="T38" fmla="*/ 856 w 866"/>
                  <a:gd name="T39" fmla="*/ 78 h 134"/>
                  <a:gd name="T40" fmla="*/ 830 w 866"/>
                  <a:gd name="T41" fmla="*/ 92 h 134"/>
                  <a:gd name="T42" fmla="*/ 792 w 866"/>
                  <a:gd name="T43" fmla="*/ 102 h 134"/>
                  <a:gd name="T44" fmla="*/ 674 w 866"/>
                  <a:gd name="T45" fmla="*/ 122 h 134"/>
                  <a:gd name="T46" fmla="*/ 518 w 866"/>
                  <a:gd name="T47" fmla="*/ 132 h 134"/>
                  <a:gd name="T48" fmla="*/ 430 w 866"/>
                  <a:gd name="T49" fmla="*/ 0 h 134"/>
                  <a:gd name="T50" fmla="*/ 344 w 866"/>
                  <a:gd name="T51" fmla="*/ 0 h 134"/>
                  <a:gd name="T52" fmla="*/ 188 w 866"/>
                  <a:gd name="T53" fmla="*/ 10 h 134"/>
                  <a:gd name="T54" fmla="*/ 72 w 866"/>
                  <a:gd name="T55" fmla="*/ 28 h 134"/>
                  <a:gd name="T56" fmla="*/ 34 w 866"/>
                  <a:gd name="T57" fmla="*/ 40 h 134"/>
                  <a:gd name="T58" fmla="*/ 8 w 866"/>
                  <a:gd name="T59" fmla="*/ 52 h 134"/>
                  <a:gd name="T60" fmla="*/ 0 w 866"/>
                  <a:gd name="T61" fmla="*/ 66 h 134"/>
                  <a:gd name="T62" fmla="*/ 2 w 866"/>
                  <a:gd name="T63" fmla="*/ 72 h 134"/>
                  <a:gd name="T64" fmla="*/ 18 w 866"/>
                  <a:gd name="T65" fmla="*/ 86 h 134"/>
                  <a:gd name="T66" fmla="*/ 52 w 866"/>
                  <a:gd name="T67" fmla="*/ 98 h 134"/>
                  <a:gd name="T68" fmla="*/ 126 w 866"/>
                  <a:gd name="T69" fmla="*/ 112 h 134"/>
                  <a:gd name="T70" fmla="*/ 262 w 866"/>
                  <a:gd name="T71" fmla="*/ 128 h 134"/>
                  <a:gd name="T72" fmla="*/ 430 w 866"/>
                  <a:gd name="T73" fmla="*/ 134 h 134"/>
                  <a:gd name="T74" fmla="*/ 520 w 866"/>
                  <a:gd name="T75" fmla="*/ 132 h 134"/>
                  <a:gd name="T76" fmla="*/ 676 w 866"/>
                  <a:gd name="T77" fmla="*/ 122 h 134"/>
                  <a:gd name="T78" fmla="*/ 792 w 866"/>
                  <a:gd name="T79" fmla="*/ 102 h 134"/>
                  <a:gd name="T80" fmla="*/ 832 w 866"/>
                  <a:gd name="T81" fmla="*/ 92 h 134"/>
                  <a:gd name="T82" fmla="*/ 858 w 866"/>
                  <a:gd name="T83" fmla="*/ 78 h 134"/>
                  <a:gd name="T84" fmla="*/ 866 w 866"/>
                  <a:gd name="T85" fmla="*/ 66 h 134"/>
                  <a:gd name="T86" fmla="*/ 864 w 866"/>
                  <a:gd name="T87" fmla="*/ 58 h 134"/>
                  <a:gd name="T88" fmla="*/ 848 w 866"/>
                  <a:gd name="T89" fmla="*/ 46 h 134"/>
                  <a:gd name="T90" fmla="*/ 814 w 866"/>
                  <a:gd name="T91" fmla="*/ 34 h 134"/>
                  <a:gd name="T92" fmla="*/ 740 w 866"/>
                  <a:gd name="T93" fmla="*/ 18 h 134"/>
                  <a:gd name="T94" fmla="*/ 602 w 866"/>
                  <a:gd name="T95" fmla="*/ 4 h 134"/>
                  <a:gd name="T96" fmla="*/ 430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134"/>
                    </a:moveTo>
                    <a:lnTo>
                      <a:pt x="430" y="134"/>
                    </a:lnTo>
                    <a:lnTo>
                      <a:pt x="344" y="132"/>
                    </a:lnTo>
                    <a:lnTo>
                      <a:pt x="262" y="128"/>
                    </a:lnTo>
                    <a:lnTo>
                      <a:pt x="190" y="122"/>
                    </a:lnTo>
                    <a:lnTo>
                      <a:pt x="126" y="112"/>
                    </a:lnTo>
                    <a:lnTo>
                      <a:pt x="74" y="102"/>
                    </a:lnTo>
                    <a:lnTo>
                      <a:pt x="52" y="96"/>
                    </a:lnTo>
                    <a:lnTo>
                      <a:pt x="36" y="92"/>
                    </a:lnTo>
                    <a:lnTo>
                      <a:pt x="20" y="86"/>
                    </a:lnTo>
                    <a:lnTo>
                      <a:pt x="10" y="78"/>
                    </a:lnTo>
                    <a:lnTo>
                      <a:pt x="4" y="72"/>
                    </a:lnTo>
                    <a:lnTo>
                      <a:pt x="2" y="66"/>
                    </a:lnTo>
                    <a:lnTo>
                      <a:pt x="2" y="66"/>
                    </a:lnTo>
                    <a:lnTo>
                      <a:pt x="4" y="58"/>
                    </a:lnTo>
                    <a:lnTo>
                      <a:pt x="10" y="52"/>
                    </a:lnTo>
                    <a:lnTo>
                      <a:pt x="20" y="46"/>
                    </a:lnTo>
                    <a:lnTo>
                      <a:pt x="36" y="40"/>
                    </a:lnTo>
                    <a:lnTo>
                      <a:pt x="52" y="34"/>
                    </a:lnTo>
                    <a:lnTo>
                      <a:pt x="74" y="28"/>
                    </a:lnTo>
                    <a:lnTo>
                      <a:pt x="126" y="18"/>
                    </a:lnTo>
                    <a:lnTo>
                      <a:pt x="190" y="10"/>
                    </a:lnTo>
                    <a:lnTo>
                      <a:pt x="262" y="4"/>
                    </a:lnTo>
                    <a:lnTo>
                      <a:pt x="344" y="0"/>
                    </a:lnTo>
                    <a:lnTo>
                      <a:pt x="430" y="0"/>
                    </a:lnTo>
                    <a:lnTo>
                      <a:pt x="430" y="0"/>
                    </a:lnTo>
                    <a:lnTo>
                      <a:pt x="518" y="0"/>
                    </a:lnTo>
                    <a:lnTo>
                      <a:pt x="600" y="4"/>
                    </a:lnTo>
                    <a:lnTo>
                      <a:pt x="674" y="10"/>
                    </a:lnTo>
                    <a:lnTo>
                      <a:pt x="738" y="18"/>
                    </a:lnTo>
                    <a:lnTo>
                      <a:pt x="792" y="28"/>
                    </a:lnTo>
                    <a:lnTo>
                      <a:pt x="812" y="34"/>
                    </a:lnTo>
                    <a:lnTo>
                      <a:pt x="830" y="40"/>
                    </a:lnTo>
                    <a:lnTo>
                      <a:pt x="846" y="46"/>
                    </a:lnTo>
                    <a:lnTo>
                      <a:pt x="856" y="52"/>
                    </a:lnTo>
                    <a:lnTo>
                      <a:pt x="862" y="58"/>
                    </a:lnTo>
                    <a:lnTo>
                      <a:pt x="864" y="66"/>
                    </a:lnTo>
                    <a:lnTo>
                      <a:pt x="864" y="66"/>
                    </a:lnTo>
                    <a:lnTo>
                      <a:pt x="862" y="72"/>
                    </a:lnTo>
                    <a:lnTo>
                      <a:pt x="856" y="78"/>
                    </a:lnTo>
                    <a:lnTo>
                      <a:pt x="846" y="86"/>
                    </a:lnTo>
                    <a:lnTo>
                      <a:pt x="830" y="92"/>
                    </a:lnTo>
                    <a:lnTo>
                      <a:pt x="812" y="96"/>
                    </a:lnTo>
                    <a:lnTo>
                      <a:pt x="792" y="102"/>
                    </a:lnTo>
                    <a:lnTo>
                      <a:pt x="738" y="112"/>
                    </a:lnTo>
                    <a:lnTo>
                      <a:pt x="674" y="122"/>
                    </a:lnTo>
                    <a:lnTo>
                      <a:pt x="600" y="128"/>
                    </a:lnTo>
                    <a:lnTo>
                      <a:pt x="518" y="132"/>
                    </a:lnTo>
                    <a:lnTo>
                      <a:pt x="430" y="134"/>
                    </a:lnTo>
                    <a:close/>
                    <a:moveTo>
                      <a:pt x="430" y="0"/>
                    </a:moveTo>
                    <a:lnTo>
                      <a:pt x="430" y="0"/>
                    </a:lnTo>
                    <a:lnTo>
                      <a:pt x="344" y="0"/>
                    </a:lnTo>
                    <a:lnTo>
                      <a:pt x="262" y="4"/>
                    </a:lnTo>
                    <a:lnTo>
                      <a:pt x="188" y="10"/>
                    </a:lnTo>
                    <a:lnTo>
                      <a:pt x="126" y="18"/>
                    </a:lnTo>
                    <a:lnTo>
                      <a:pt x="72" y="28"/>
                    </a:lnTo>
                    <a:lnTo>
                      <a:pt x="52" y="34"/>
                    </a:lnTo>
                    <a:lnTo>
                      <a:pt x="34" y="40"/>
                    </a:lnTo>
                    <a:lnTo>
                      <a:pt x="18" y="46"/>
                    </a:lnTo>
                    <a:lnTo>
                      <a:pt x="8" y="52"/>
                    </a:lnTo>
                    <a:lnTo>
                      <a:pt x="2" y="58"/>
                    </a:lnTo>
                    <a:lnTo>
                      <a:pt x="0" y="66"/>
                    </a:lnTo>
                    <a:lnTo>
                      <a:pt x="0" y="66"/>
                    </a:lnTo>
                    <a:lnTo>
                      <a:pt x="2" y="72"/>
                    </a:lnTo>
                    <a:lnTo>
                      <a:pt x="8" y="78"/>
                    </a:lnTo>
                    <a:lnTo>
                      <a:pt x="18" y="86"/>
                    </a:lnTo>
                    <a:lnTo>
                      <a:pt x="34" y="92"/>
                    </a:lnTo>
                    <a:lnTo>
                      <a:pt x="52" y="98"/>
                    </a:lnTo>
                    <a:lnTo>
                      <a:pt x="72" y="102"/>
                    </a:lnTo>
                    <a:lnTo>
                      <a:pt x="126" y="112"/>
                    </a:lnTo>
                    <a:lnTo>
                      <a:pt x="188" y="122"/>
                    </a:lnTo>
                    <a:lnTo>
                      <a:pt x="262" y="128"/>
                    </a:lnTo>
                    <a:lnTo>
                      <a:pt x="344" y="132"/>
                    </a:lnTo>
                    <a:lnTo>
                      <a:pt x="430" y="134"/>
                    </a:lnTo>
                    <a:lnTo>
                      <a:pt x="430" y="134"/>
                    </a:lnTo>
                    <a:lnTo>
                      <a:pt x="520" y="132"/>
                    </a:lnTo>
                    <a:lnTo>
                      <a:pt x="602" y="128"/>
                    </a:lnTo>
                    <a:lnTo>
                      <a:pt x="676" y="122"/>
                    </a:lnTo>
                    <a:lnTo>
                      <a:pt x="740" y="112"/>
                    </a:lnTo>
                    <a:lnTo>
                      <a:pt x="792" y="102"/>
                    </a:lnTo>
                    <a:lnTo>
                      <a:pt x="814" y="98"/>
                    </a:lnTo>
                    <a:lnTo>
                      <a:pt x="832" y="92"/>
                    </a:lnTo>
                    <a:lnTo>
                      <a:pt x="848" y="86"/>
                    </a:lnTo>
                    <a:lnTo>
                      <a:pt x="858" y="78"/>
                    </a:lnTo>
                    <a:lnTo>
                      <a:pt x="864" y="72"/>
                    </a:lnTo>
                    <a:lnTo>
                      <a:pt x="866" y="66"/>
                    </a:lnTo>
                    <a:lnTo>
                      <a:pt x="866" y="66"/>
                    </a:lnTo>
                    <a:lnTo>
                      <a:pt x="864" y="58"/>
                    </a:lnTo>
                    <a:lnTo>
                      <a:pt x="858" y="52"/>
                    </a:lnTo>
                    <a:lnTo>
                      <a:pt x="848" y="46"/>
                    </a:lnTo>
                    <a:lnTo>
                      <a:pt x="832" y="40"/>
                    </a:lnTo>
                    <a:lnTo>
                      <a:pt x="814" y="34"/>
                    </a:lnTo>
                    <a:lnTo>
                      <a:pt x="792" y="28"/>
                    </a:lnTo>
                    <a:lnTo>
                      <a:pt x="740" y="18"/>
                    </a:lnTo>
                    <a:lnTo>
                      <a:pt x="676" y="10"/>
                    </a:lnTo>
                    <a:lnTo>
                      <a:pt x="602" y="4"/>
                    </a:lnTo>
                    <a:lnTo>
                      <a:pt x="520" y="0"/>
                    </a:lnTo>
                    <a:lnTo>
                      <a:pt x="430" y="0"/>
                    </a:lnTo>
                    <a:close/>
                  </a:path>
                </a:pathLst>
              </a:custGeom>
              <a:solidFill>
                <a:srgbClr val="EE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2" name="Freeform 951"/>
              <p:cNvSpPr>
                <a:spLocks/>
              </p:cNvSpPr>
              <p:nvPr/>
            </p:nvSpPr>
            <p:spPr bwMode="auto">
              <a:xfrm>
                <a:off x="3303" y="3626"/>
                <a:ext cx="862" cy="134"/>
              </a:xfrm>
              <a:custGeom>
                <a:avLst/>
                <a:gdLst>
                  <a:gd name="T0" fmla="*/ 428 w 862"/>
                  <a:gd name="T1" fmla="*/ 134 h 134"/>
                  <a:gd name="T2" fmla="*/ 428 w 862"/>
                  <a:gd name="T3" fmla="*/ 134 h 134"/>
                  <a:gd name="T4" fmla="*/ 342 w 862"/>
                  <a:gd name="T5" fmla="*/ 132 h 134"/>
                  <a:gd name="T6" fmla="*/ 260 w 862"/>
                  <a:gd name="T7" fmla="*/ 128 h 134"/>
                  <a:gd name="T8" fmla="*/ 188 w 862"/>
                  <a:gd name="T9" fmla="*/ 122 h 134"/>
                  <a:gd name="T10" fmla="*/ 124 w 862"/>
                  <a:gd name="T11" fmla="*/ 112 h 134"/>
                  <a:gd name="T12" fmla="*/ 72 w 862"/>
                  <a:gd name="T13" fmla="*/ 102 h 134"/>
                  <a:gd name="T14" fmla="*/ 50 w 862"/>
                  <a:gd name="T15" fmla="*/ 96 h 134"/>
                  <a:gd name="T16" fmla="*/ 34 w 862"/>
                  <a:gd name="T17" fmla="*/ 92 h 134"/>
                  <a:gd name="T18" fmla="*/ 18 w 862"/>
                  <a:gd name="T19" fmla="*/ 86 h 134"/>
                  <a:gd name="T20" fmla="*/ 8 w 862"/>
                  <a:gd name="T21" fmla="*/ 78 h 134"/>
                  <a:gd name="T22" fmla="*/ 2 w 862"/>
                  <a:gd name="T23" fmla="*/ 72 h 134"/>
                  <a:gd name="T24" fmla="*/ 0 w 862"/>
                  <a:gd name="T25" fmla="*/ 66 h 134"/>
                  <a:gd name="T26" fmla="*/ 0 w 862"/>
                  <a:gd name="T27" fmla="*/ 66 h 134"/>
                  <a:gd name="T28" fmla="*/ 2 w 862"/>
                  <a:gd name="T29" fmla="*/ 58 h 134"/>
                  <a:gd name="T30" fmla="*/ 8 w 862"/>
                  <a:gd name="T31" fmla="*/ 52 h 134"/>
                  <a:gd name="T32" fmla="*/ 18 w 862"/>
                  <a:gd name="T33" fmla="*/ 46 h 134"/>
                  <a:gd name="T34" fmla="*/ 34 w 862"/>
                  <a:gd name="T35" fmla="*/ 40 h 134"/>
                  <a:gd name="T36" fmla="*/ 50 w 862"/>
                  <a:gd name="T37" fmla="*/ 34 h 134"/>
                  <a:gd name="T38" fmla="*/ 72 w 862"/>
                  <a:gd name="T39" fmla="*/ 28 h 134"/>
                  <a:gd name="T40" fmla="*/ 124 w 862"/>
                  <a:gd name="T41" fmla="*/ 18 h 134"/>
                  <a:gd name="T42" fmla="*/ 188 w 862"/>
                  <a:gd name="T43" fmla="*/ 10 h 134"/>
                  <a:gd name="T44" fmla="*/ 260 w 862"/>
                  <a:gd name="T45" fmla="*/ 4 h 134"/>
                  <a:gd name="T46" fmla="*/ 342 w 862"/>
                  <a:gd name="T47" fmla="*/ 0 h 134"/>
                  <a:gd name="T48" fmla="*/ 428 w 862"/>
                  <a:gd name="T49" fmla="*/ 0 h 134"/>
                  <a:gd name="T50" fmla="*/ 428 w 862"/>
                  <a:gd name="T51" fmla="*/ 0 h 134"/>
                  <a:gd name="T52" fmla="*/ 516 w 862"/>
                  <a:gd name="T53" fmla="*/ 0 h 134"/>
                  <a:gd name="T54" fmla="*/ 598 w 862"/>
                  <a:gd name="T55" fmla="*/ 4 h 134"/>
                  <a:gd name="T56" fmla="*/ 672 w 862"/>
                  <a:gd name="T57" fmla="*/ 10 h 134"/>
                  <a:gd name="T58" fmla="*/ 736 w 862"/>
                  <a:gd name="T59" fmla="*/ 18 h 134"/>
                  <a:gd name="T60" fmla="*/ 790 w 862"/>
                  <a:gd name="T61" fmla="*/ 28 h 134"/>
                  <a:gd name="T62" fmla="*/ 810 w 862"/>
                  <a:gd name="T63" fmla="*/ 34 h 134"/>
                  <a:gd name="T64" fmla="*/ 828 w 862"/>
                  <a:gd name="T65" fmla="*/ 40 h 134"/>
                  <a:gd name="T66" fmla="*/ 844 w 862"/>
                  <a:gd name="T67" fmla="*/ 46 h 134"/>
                  <a:gd name="T68" fmla="*/ 854 w 862"/>
                  <a:gd name="T69" fmla="*/ 52 h 134"/>
                  <a:gd name="T70" fmla="*/ 860 w 862"/>
                  <a:gd name="T71" fmla="*/ 58 h 134"/>
                  <a:gd name="T72" fmla="*/ 862 w 862"/>
                  <a:gd name="T73" fmla="*/ 66 h 134"/>
                  <a:gd name="T74" fmla="*/ 862 w 862"/>
                  <a:gd name="T75" fmla="*/ 66 h 134"/>
                  <a:gd name="T76" fmla="*/ 860 w 862"/>
                  <a:gd name="T77" fmla="*/ 72 h 134"/>
                  <a:gd name="T78" fmla="*/ 854 w 862"/>
                  <a:gd name="T79" fmla="*/ 78 h 134"/>
                  <a:gd name="T80" fmla="*/ 844 w 862"/>
                  <a:gd name="T81" fmla="*/ 86 h 134"/>
                  <a:gd name="T82" fmla="*/ 828 w 862"/>
                  <a:gd name="T83" fmla="*/ 92 h 134"/>
                  <a:gd name="T84" fmla="*/ 810 w 862"/>
                  <a:gd name="T85" fmla="*/ 96 h 134"/>
                  <a:gd name="T86" fmla="*/ 790 w 862"/>
                  <a:gd name="T87" fmla="*/ 102 h 134"/>
                  <a:gd name="T88" fmla="*/ 736 w 862"/>
                  <a:gd name="T89" fmla="*/ 112 h 134"/>
                  <a:gd name="T90" fmla="*/ 672 w 862"/>
                  <a:gd name="T91" fmla="*/ 122 h 134"/>
                  <a:gd name="T92" fmla="*/ 598 w 862"/>
                  <a:gd name="T93" fmla="*/ 128 h 134"/>
                  <a:gd name="T94" fmla="*/ 516 w 862"/>
                  <a:gd name="T95" fmla="*/ 132 h 134"/>
                  <a:gd name="T96" fmla="*/ 428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134"/>
                    </a:moveTo>
                    <a:lnTo>
                      <a:pt x="428" y="134"/>
                    </a:lnTo>
                    <a:lnTo>
                      <a:pt x="342" y="132"/>
                    </a:lnTo>
                    <a:lnTo>
                      <a:pt x="260" y="128"/>
                    </a:lnTo>
                    <a:lnTo>
                      <a:pt x="188" y="122"/>
                    </a:lnTo>
                    <a:lnTo>
                      <a:pt x="124" y="112"/>
                    </a:lnTo>
                    <a:lnTo>
                      <a:pt x="72" y="102"/>
                    </a:lnTo>
                    <a:lnTo>
                      <a:pt x="50" y="96"/>
                    </a:lnTo>
                    <a:lnTo>
                      <a:pt x="34" y="92"/>
                    </a:lnTo>
                    <a:lnTo>
                      <a:pt x="18" y="86"/>
                    </a:lnTo>
                    <a:lnTo>
                      <a:pt x="8" y="78"/>
                    </a:lnTo>
                    <a:lnTo>
                      <a:pt x="2" y="72"/>
                    </a:lnTo>
                    <a:lnTo>
                      <a:pt x="0" y="66"/>
                    </a:lnTo>
                    <a:lnTo>
                      <a:pt x="0" y="66"/>
                    </a:lnTo>
                    <a:lnTo>
                      <a:pt x="2" y="58"/>
                    </a:lnTo>
                    <a:lnTo>
                      <a:pt x="8" y="52"/>
                    </a:lnTo>
                    <a:lnTo>
                      <a:pt x="18" y="46"/>
                    </a:lnTo>
                    <a:lnTo>
                      <a:pt x="34" y="40"/>
                    </a:lnTo>
                    <a:lnTo>
                      <a:pt x="50" y="34"/>
                    </a:lnTo>
                    <a:lnTo>
                      <a:pt x="72" y="28"/>
                    </a:lnTo>
                    <a:lnTo>
                      <a:pt x="124" y="18"/>
                    </a:lnTo>
                    <a:lnTo>
                      <a:pt x="188" y="10"/>
                    </a:lnTo>
                    <a:lnTo>
                      <a:pt x="260" y="4"/>
                    </a:lnTo>
                    <a:lnTo>
                      <a:pt x="342" y="0"/>
                    </a:lnTo>
                    <a:lnTo>
                      <a:pt x="428" y="0"/>
                    </a:lnTo>
                    <a:lnTo>
                      <a:pt x="428" y="0"/>
                    </a:lnTo>
                    <a:lnTo>
                      <a:pt x="516" y="0"/>
                    </a:lnTo>
                    <a:lnTo>
                      <a:pt x="598" y="4"/>
                    </a:lnTo>
                    <a:lnTo>
                      <a:pt x="672" y="10"/>
                    </a:lnTo>
                    <a:lnTo>
                      <a:pt x="736" y="18"/>
                    </a:lnTo>
                    <a:lnTo>
                      <a:pt x="790" y="28"/>
                    </a:lnTo>
                    <a:lnTo>
                      <a:pt x="810" y="34"/>
                    </a:lnTo>
                    <a:lnTo>
                      <a:pt x="828" y="40"/>
                    </a:lnTo>
                    <a:lnTo>
                      <a:pt x="844" y="46"/>
                    </a:lnTo>
                    <a:lnTo>
                      <a:pt x="854" y="52"/>
                    </a:lnTo>
                    <a:lnTo>
                      <a:pt x="860" y="58"/>
                    </a:lnTo>
                    <a:lnTo>
                      <a:pt x="862" y="66"/>
                    </a:lnTo>
                    <a:lnTo>
                      <a:pt x="862" y="66"/>
                    </a:lnTo>
                    <a:lnTo>
                      <a:pt x="860" y="72"/>
                    </a:lnTo>
                    <a:lnTo>
                      <a:pt x="854" y="78"/>
                    </a:lnTo>
                    <a:lnTo>
                      <a:pt x="844" y="86"/>
                    </a:lnTo>
                    <a:lnTo>
                      <a:pt x="828" y="92"/>
                    </a:lnTo>
                    <a:lnTo>
                      <a:pt x="810" y="96"/>
                    </a:lnTo>
                    <a:lnTo>
                      <a:pt x="790" y="102"/>
                    </a:lnTo>
                    <a:lnTo>
                      <a:pt x="736" y="112"/>
                    </a:lnTo>
                    <a:lnTo>
                      <a:pt x="672" y="122"/>
                    </a:lnTo>
                    <a:lnTo>
                      <a:pt x="598" y="128"/>
                    </a:lnTo>
                    <a:lnTo>
                      <a:pt x="516" y="132"/>
                    </a:lnTo>
                    <a:lnTo>
                      <a:pt x="428"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3" name="Freeform 952"/>
              <p:cNvSpPr>
                <a:spLocks/>
              </p:cNvSpPr>
              <p:nvPr/>
            </p:nvSpPr>
            <p:spPr bwMode="auto">
              <a:xfrm>
                <a:off x="3301" y="3626"/>
                <a:ext cx="866" cy="134"/>
              </a:xfrm>
              <a:custGeom>
                <a:avLst/>
                <a:gdLst>
                  <a:gd name="T0" fmla="*/ 430 w 866"/>
                  <a:gd name="T1" fmla="*/ 0 h 134"/>
                  <a:gd name="T2" fmla="*/ 430 w 866"/>
                  <a:gd name="T3" fmla="*/ 0 h 134"/>
                  <a:gd name="T4" fmla="*/ 344 w 866"/>
                  <a:gd name="T5" fmla="*/ 0 h 134"/>
                  <a:gd name="T6" fmla="*/ 262 w 866"/>
                  <a:gd name="T7" fmla="*/ 4 h 134"/>
                  <a:gd name="T8" fmla="*/ 188 w 866"/>
                  <a:gd name="T9" fmla="*/ 10 h 134"/>
                  <a:gd name="T10" fmla="*/ 126 w 866"/>
                  <a:gd name="T11" fmla="*/ 18 h 134"/>
                  <a:gd name="T12" fmla="*/ 72 w 866"/>
                  <a:gd name="T13" fmla="*/ 28 h 134"/>
                  <a:gd name="T14" fmla="*/ 52 w 866"/>
                  <a:gd name="T15" fmla="*/ 34 h 134"/>
                  <a:gd name="T16" fmla="*/ 34 w 866"/>
                  <a:gd name="T17" fmla="*/ 40 h 134"/>
                  <a:gd name="T18" fmla="*/ 18 w 866"/>
                  <a:gd name="T19" fmla="*/ 46 h 134"/>
                  <a:gd name="T20" fmla="*/ 8 w 866"/>
                  <a:gd name="T21" fmla="*/ 52 h 134"/>
                  <a:gd name="T22" fmla="*/ 2 w 866"/>
                  <a:gd name="T23" fmla="*/ 58 h 134"/>
                  <a:gd name="T24" fmla="*/ 0 w 866"/>
                  <a:gd name="T25" fmla="*/ 66 h 134"/>
                  <a:gd name="T26" fmla="*/ 0 w 866"/>
                  <a:gd name="T27" fmla="*/ 66 h 134"/>
                  <a:gd name="T28" fmla="*/ 2 w 866"/>
                  <a:gd name="T29" fmla="*/ 72 h 134"/>
                  <a:gd name="T30" fmla="*/ 8 w 866"/>
                  <a:gd name="T31" fmla="*/ 78 h 134"/>
                  <a:gd name="T32" fmla="*/ 18 w 866"/>
                  <a:gd name="T33" fmla="*/ 86 h 134"/>
                  <a:gd name="T34" fmla="*/ 34 w 866"/>
                  <a:gd name="T35" fmla="*/ 92 h 134"/>
                  <a:gd name="T36" fmla="*/ 52 w 866"/>
                  <a:gd name="T37" fmla="*/ 98 h 134"/>
                  <a:gd name="T38" fmla="*/ 72 w 866"/>
                  <a:gd name="T39" fmla="*/ 102 h 134"/>
                  <a:gd name="T40" fmla="*/ 126 w 866"/>
                  <a:gd name="T41" fmla="*/ 112 h 134"/>
                  <a:gd name="T42" fmla="*/ 188 w 866"/>
                  <a:gd name="T43" fmla="*/ 122 h 134"/>
                  <a:gd name="T44" fmla="*/ 262 w 866"/>
                  <a:gd name="T45" fmla="*/ 128 h 134"/>
                  <a:gd name="T46" fmla="*/ 344 w 866"/>
                  <a:gd name="T47" fmla="*/ 132 h 134"/>
                  <a:gd name="T48" fmla="*/ 430 w 866"/>
                  <a:gd name="T49" fmla="*/ 134 h 134"/>
                  <a:gd name="T50" fmla="*/ 430 w 866"/>
                  <a:gd name="T51" fmla="*/ 134 h 134"/>
                  <a:gd name="T52" fmla="*/ 520 w 866"/>
                  <a:gd name="T53" fmla="*/ 132 h 134"/>
                  <a:gd name="T54" fmla="*/ 602 w 866"/>
                  <a:gd name="T55" fmla="*/ 128 h 134"/>
                  <a:gd name="T56" fmla="*/ 676 w 866"/>
                  <a:gd name="T57" fmla="*/ 122 h 134"/>
                  <a:gd name="T58" fmla="*/ 740 w 866"/>
                  <a:gd name="T59" fmla="*/ 112 h 134"/>
                  <a:gd name="T60" fmla="*/ 792 w 866"/>
                  <a:gd name="T61" fmla="*/ 102 h 134"/>
                  <a:gd name="T62" fmla="*/ 814 w 866"/>
                  <a:gd name="T63" fmla="*/ 98 h 134"/>
                  <a:gd name="T64" fmla="*/ 832 w 866"/>
                  <a:gd name="T65" fmla="*/ 92 h 134"/>
                  <a:gd name="T66" fmla="*/ 848 w 866"/>
                  <a:gd name="T67" fmla="*/ 86 h 134"/>
                  <a:gd name="T68" fmla="*/ 858 w 866"/>
                  <a:gd name="T69" fmla="*/ 78 h 134"/>
                  <a:gd name="T70" fmla="*/ 864 w 866"/>
                  <a:gd name="T71" fmla="*/ 72 h 134"/>
                  <a:gd name="T72" fmla="*/ 866 w 866"/>
                  <a:gd name="T73" fmla="*/ 66 h 134"/>
                  <a:gd name="T74" fmla="*/ 866 w 866"/>
                  <a:gd name="T75" fmla="*/ 66 h 134"/>
                  <a:gd name="T76" fmla="*/ 864 w 866"/>
                  <a:gd name="T77" fmla="*/ 58 h 134"/>
                  <a:gd name="T78" fmla="*/ 858 w 866"/>
                  <a:gd name="T79" fmla="*/ 52 h 134"/>
                  <a:gd name="T80" fmla="*/ 848 w 866"/>
                  <a:gd name="T81" fmla="*/ 46 h 134"/>
                  <a:gd name="T82" fmla="*/ 832 w 866"/>
                  <a:gd name="T83" fmla="*/ 40 h 134"/>
                  <a:gd name="T84" fmla="*/ 814 w 866"/>
                  <a:gd name="T85" fmla="*/ 34 h 134"/>
                  <a:gd name="T86" fmla="*/ 792 w 866"/>
                  <a:gd name="T87" fmla="*/ 28 h 134"/>
                  <a:gd name="T88" fmla="*/ 740 w 866"/>
                  <a:gd name="T89" fmla="*/ 18 h 134"/>
                  <a:gd name="T90" fmla="*/ 676 w 866"/>
                  <a:gd name="T91" fmla="*/ 10 h 134"/>
                  <a:gd name="T92" fmla="*/ 602 w 866"/>
                  <a:gd name="T93" fmla="*/ 4 h 134"/>
                  <a:gd name="T94" fmla="*/ 520 w 866"/>
                  <a:gd name="T95" fmla="*/ 0 h 134"/>
                  <a:gd name="T96" fmla="*/ 430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0" y="0"/>
                    </a:moveTo>
                    <a:lnTo>
                      <a:pt x="430" y="0"/>
                    </a:lnTo>
                    <a:lnTo>
                      <a:pt x="344" y="0"/>
                    </a:lnTo>
                    <a:lnTo>
                      <a:pt x="262" y="4"/>
                    </a:lnTo>
                    <a:lnTo>
                      <a:pt x="188" y="10"/>
                    </a:lnTo>
                    <a:lnTo>
                      <a:pt x="126" y="18"/>
                    </a:lnTo>
                    <a:lnTo>
                      <a:pt x="72" y="28"/>
                    </a:lnTo>
                    <a:lnTo>
                      <a:pt x="52" y="34"/>
                    </a:lnTo>
                    <a:lnTo>
                      <a:pt x="34" y="40"/>
                    </a:lnTo>
                    <a:lnTo>
                      <a:pt x="18" y="46"/>
                    </a:lnTo>
                    <a:lnTo>
                      <a:pt x="8" y="52"/>
                    </a:lnTo>
                    <a:lnTo>
                      <a:pt x="2" y="58"/>
                    </a:lnTo>
                    <a:lnTo>
                      <a:pt x="0" y="66"/>
                    </a:lnTo>
                    <a:lnTo>
                      <a:pt x="0" y="66"/>
                    </a:lnTo>
                    <a:lnTo>
                      <a:pt x="2" y="72"/>
                    </a:lnTo>
                    <a:lnTo>
                      <a:pt x="8" y="78"/>
                    </a:lnTo>
                    <a:lnTo>
                      <a:pt x="18" y="86"/>
                    </a:lnTo>
                    <a:lnTo>
                      <a:pt x="34" y="92"/>
                    </a:lnTo>
                    <a:lnTo>
                      <a:pt x="52" y="98"/>
                    </a:lnTo>
                    <a:lnTo>
                      <a:pt x="72" y="102"/>
                    </a:lnTo>
                    <a:lnTo>
                      <a:pt x="126" y="112"/>
                    </a:lnTo>
                    <a:lnTo>
                      <a:pt x="188" y="122"/>
                    </a:lnTo>
                    <a:lnTo>
                      <a:pt x="262" y="128"/>
                    </a:lnTo>
                    <a:lnTo>
                      <a:pt x="344" y="132"/>
                    </a:lnTo>
                    <a:lnTo>
                      <a:pt x="430" y="134"/>
                    </a:lnTo>
                    <a:lnTo>
                      <a:pt x="430" y="134"/>
                    </a:lnTo>
                    <a:lnTo>
                      <a:pt x="520" y="132"/>
                    </a:lnTo>
                    <a:lnTo>
                      <a:pt x="602" y="128"/>
                    </a:lnTo>
                    <a:lnTo>
                      <a:pt x="676" y="122"/>
                    </a:lnTo>
                    <a:lnTo>
                      <a:pt x="740" y="112"/>
                    </a:lnTo>
                    <a:lnTo>
                      <a:pt x="792" y="102"/>
                    </a:lnTo>
                    <a:lnTo>
                      <a:pt x="814" y="98"/>
                    </a:lnTo>
                    <a:lnTo>
                      <a:pt x="832" y="92"/>
                    </a:lnTo>
                    <a:lnTo>
                      <a:pt x="848" y="86"/>
                    </a:lnTo>
                    <a:lnTo>
                      <a:pt x="858" y="78"/>
                    </a:lnTo>
                    <a:lnTo>
                      <a:pt x="864" y="72"/>
                    </a:lnTo>
                    <a:lnTo>
                      <a:pt x="866" y="66"/>
                    </a:lnTo>
                    <a:lnTo>
                      <a:pt x="866" y="66"/>
                    </a:lnTo>
                    <a:lnTo>
                      <a:pt x="864" y="58"/>
                    </a:lnTo>
                    <a:lnTo>
                      <a:pt x="858" y="52"/>
                    </a:lnTo>
                    <a:lnTo>
                      <a:pt x="848" y="46"/>
                    </a:lnTo>
                    <a:lnTo>
                      <a:pt x="832" y="40"/>
                    </a:lnTo>
                    <a:lnTo>
                      <a:pt x="814" y="34"/>
                    </a:lnTo>
                    <a:lnTo>
                      <a:pt x="792" y="28"/>
                    </a:lnTo>
                    <a:lnTo>
                      <a:pt x="740" y="18"/>
                    </a:lnTo>
                    <a:lnTo>
                      <a:pt x="676" y="10"/>
                    </a:lnTo>
                    <a:lnTo>
                      <a:pt x="602" y="4"/>
                    </a:lnTo>
                    <a:lnTo>
                      <a:pt x="520" y="0"/>
                    </a:lnTo>
                    <a:lnTo>
                      <a:pt x="4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4" name="Freeform 953"/>
              <p:cNvSpPr>
                <a:spLocks noEditPoints="1"/>
              </p:cNvSpPr>
              <p:nvPr/>
            </p:nvSpPr>
            <p:spPr bwMode="auto">
              <a:xfrm>
                <a:off x="3303" y="3626"/>
                <a:ext cx="862" cy="134"/>
              </a:xfrm>
              <a:custGeom>
                <a:avLst/>
                <a:gdLst>
                  <a:gd name="T0" fmla="*/ 428 w 862"/>
                  <a:gd name="T1" fmla="*/ 132 h 134"/>
                  <a:gd name="T2" fmla="*/ 262 w 862"/>
                  <a:gd name="T3" fmla="*/ 128 h 134"/>
                  <a:gd name="T4" fmla="*/ 126 w 862"/>
                  <a:gd name="T5" fmla="*/ 112 h 134"/>
                  <a:gd name="T6" fmla="*/ 52 w 862"/>
                  <a:gd name="T7" fmla="*/ 96 h 134"/>
                  <a:gd name="T8" fmla="*/ 20 w 862"/>
                  <a:gd name="T9" fmla="*/ 84 h 134"/>
                  <a:gd name="T10" fmla="*/ 4 w 862"/>
                  <a:gd name="T11" fmla="*/ 72 h 134"/>
                  <a:gd name="T12" fmla="*/ 2 w 862"/>
                  <a:gd name="T13" fmla="*/ 66 h 134"/>
                  <a:gd name="T14" fmla="*/ 10 w 862"/>
                  <a:gd name="T15" fmla="*/ 52 h 134"/>
                  <a:gd name="T16" fmla="*/ 34 w 862"/>
                  <a:gd name="T17" fmla="*/ 40 h 134"/>
                  <a:gd name="T18" fmla="*/ 74 w 862"/>
                  <a:gd name="T19" fmla="*/ 28 h 134"/>
                  <a:gd name="T20" fmla="*/ 190 w 862"/>
                  <a:gd name="T21" fmla="*/ 10 h 134"/>
                  <a:gd name="T22" fmla="*/ 342 w 862"/>
                  <a:gd name="T23" fmla="*/ 2 h 134"/>
                  <a:gd name="T24" fmla="*/ 428 w 862"/>
                  <a:gd name="T25" fmla="*/ 0 h 134"/>
                  <a:gd name="T26" fmla="*/ 598 w 862"/>
                  <a:gd name="T27" fmla="*/ 4 h 134"/>
                  <a:gd name="T28" fmla="*/ 736 w 862"/>
                  <a:gd name="T29" fmla="*/ 18 h 134"/>
                  <a:gd name="T30" fmla="*/ 808 w 862"/>
                  <a:gd name="T31" fmla="*/ 34 h 134"/>
                  <a:gd name="T32" fmla="*/ 842 w 862"/>
                  <a:gd name="T33" fmla="*/ 46 h 134"/>
                  <a:gd name="T34" fmla="*/ 858 w 862"/>
                  <a:gd name="T35" fmla="*/ 60 h 134"/>
                  <a:gd name="T36" fmla="*/ 860 w 862"/>
                  <a:gd name="T37" fmla="*/ 66 h 134"/>
                  <a:gd name="T38" fmla="*/ 852 w 862"/>
                  <a:gd name="T39" fmla="*/ 78 h 134"/>
                  <a:gd name="T40" fmla="*/ 826 w 862"/>
                  <a:gd name="T41" fmla="*/ 90 h 134"/>
                  <a:gd name="T42" fmla="*/ 788 w 862"/>
                  <a:gd name="T43" fmla="*/ 102 h 134"/>
                  <a:gd name="T44" fmla="*/ 672 w 862"/>
                  <a:gd name="T45" fmla="*/ 120 h 134"/>
                  <a:gd name="T46" fmla="*/ 516 w 862"/>
                  <a:gd name="T47" fmla="*/ 132 h 134"/>
                  <a:gd name="T48" fmla="*/ 428 w 862"/>
                  <a:gd name="T49" fmla="*/ 0 h 134"/>
                  <a:gd name="T50" fmla="*/ 342 w 862"/>
                  <a:gd name="T51" fmla="*/ 0 h 134"/>
                  <a:gd name="T52" fmla="*/ 188 w 862"/>
                  <a:gd name="T53" fmla="*/ 10 h 134"/>
                  <a:gd name="T54" fmla="*/ 72 w 862"/>
                  <a:gd name="T55" fmla="*/ 28 h 134"/>
                  <a:gd name="T56" fmla="*/ 34 w 862"/>
                  <a:gd name="T57" fmla="*/ 40 h 134"/>
                  <a:gd name="T58" fmla="*/ 8 w 862"/>
                  <a:gd name="T59" fmla="*/ 52 h 134"/>
                  <a:gd name="T60" fmla="*/ 0 w 862"/>
                  <a:gd name="T61" fmla="*/ 66 h 134"/>
                  <a:gd name="T62" fmla="*/ 2 w 862"/>
                  <a:gd name="T63" fmla="*/ 72 h 134"/>
                  <a:gd name="T64" fmla="*/ 18 w 862"/>
                  <a:gd name="T65" fmla="*/ 86 h 134"/>
                  <a:gd name="T66" fmla="*/ 50 w 862"/>
                  <a:gd name="T67" fmla="*/ 96 h 134"/>
                  <a:gd name="T68" fmla="*/ 124 w 862"/>
                  <a:gd name="T69" fmla="*/ 112 h 134"/>
                  <a:gd name="T70" fmla="*/ 260 w 862"/>
                  <a:gd name="T71" fmla="*/ 128 h 134"/>
                  <a:gd name="T72" fmla="*/ 428 w 862"/>
                  <a:gd name="T73" fmla="*/ 134 h 134"/>
                  <a:gd name="T74" fmla="*/ 516 w 862"/>
                  <a:gd name="T75" fmla="*/ 132 h 134"/>
                  <a:gd name="T76" fmla="*/ 672 w 862"/>
                  <a:gd name="T77" fmla="*/ 122 h 134"/>
                  <a:gd name="T78" fmla="*/ 790 w 862"/>
                  <a:gd name="T79" fmla="*/ 102 h 134"/>
                  <a:gd name="T80" fmla="*/ 828 w 862"/>
                  <a:gd name="T81" fmla="*/ 92 h 134"/>
                  <a:gd name="T82" fmla="*/ 854 w 862"/>
                  <a:gd name="T83" fmla="*/ 78 h 134"/>
                  <a:gd name="T84" fmla="*/ 862 w 862"/>
                  <a:gd name="T85" fmla="*/ 66 h 134"/>
                  <a:gd name="T86" fmla="*/ 860 w 862"/>
                  <a:gd name="T87" fmla="*/ 58 h 134"/>
                  <a:gd name="T88" fmla="*/ 844 w 862"/>
                  <a:gd name="T89" fmla="*/ 46 h 134"/>
                  <a:gd name="T90" fmla="*/ 810 w 862"/>
                  <a:gd name="T91" fmla="*/ 34 h 134"/>
                  <a:gd name="T92" fmla="*/ 736 w 862"/>
                  <a:gd name="T93" fmla="*/ 18 h 134"/>
                  <a:gd name="T94" fmla="*/ 598 w 862"/>
                  <a:gd name="T95" fmla="*/ 4 h 134"/>
                  <a:gd name="T96" fmla="*/ 428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132"/>
                    </a:moveTo>
                    <a:lnTo>
                      <a:pt x="428" y="132"/>
                    </a:lnTo>
                    <a:lnTo>
                      <a:pt x="342" y="132"/>
                    </a:lnTo>
                    <a:lnTo>
                      <a:pt x="262" y="128"/>
                    </a:lnTo>
                    <a:lnTo>
                      <a:pt x="190" y="120"/>
                    </a:lnTo>
                    <a:lnTo>
                      <a:pt x="126" y="112"/>
                    </a:lnTo>
                    <a:lnTo>
                      <a:pt x="74" y="102"/>
                    </a:lnTo>
                    <a:lnTo>
                      <a:pt x="52" y="96"/>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90" y="10"/>
                    </a:lnTo>
                    <a:lnTo>
                      <a:pt x="262" y="4"/>
                    </a:lnTo>
                    <a:lnTo>
                      <a:pt x="342" y="2"/>
                    </a:lnTo>
                    <a:lnTo>
                      <a:pt x="428" y="0"/>
                    </a:lnTo>
                    <a:lnTo>
                      <a:pt x="428" y="0"/>
                    </a:lnTo>
                    <a:lnTo>
                      <a:pt x="516" y="2"/>
                    </a:lnTo>
                    <a:lnTo>
                      <a:pt x="598" y="4"/>
                    </a:lnTo>
                    <a:lnTo>
                      <a:pt x="672" y="10"/>
                    </a:lnTo>
                    <a:lnTo>
                      <a:pt x="736" y="18"/>
                    </a:lnTo>
                    <a:lnTo>
                      <a:pt x="788" y="28"/>
                    </a:lnTo>
                    <a:lnTo>
                      <a:pt x="808" y="34"/>
                    </a:lnTo>
                    <a:lnTo>
                      <a:pt x="826" y="40"/>
                    </a:lnTo>
                    <a:lnTo>
                      <a:pt x="842" y="46"/>
                    </a:lnTo>
                    <a:lnTo>
                      <a:pt x="852" y="52"/>
                    </a:lnTo>
                    <a:lnTo>
                      <a:pt x="858" y="60"/>
                    </a:lnTo>
                    <a:lnTo>
                      <a:pt x="860" y="66"/>
                    </a:lnTo>
                    <a:lnTo>
                      <a:pt x="860" y="66"/>
                    </a:lnTo>
                    <a:lnTo>
                      <a:pt x="858" y="72"/>
                    </a:lnTo>
                    <a:lnTo>
                      <a:pt x="852" y="78"/>
                    </a:lnTo>
                    <a:lnTo>
                      <a:pt x="842" y="84"/>
                    </a:lnTo>
                    <a:lnTo>
                      <a:pt x="826" y="90"/>
                    </a:lnTo>
                    <a:lnTo>
                      <a:pt x="808" y="96"/>
                    </a:lnTo>
                    <a:lnTo>
                      <a:pt x="788" y="102"/>
                    </a:lnTo>
                    <a:lnTo>
                      <a:pt x="736" y="112"/>
                    </a:lnTo>
                    <a:lnTo>
                      <a:pt x="672" y="120"/>
                    </a:lnTo>
                    <a:lnTo>
                      <a:pt x="598" y="128"/>
                    </a:lnTo>
                    <a:lnTo>
                      <a:pt x="516" y="132"/>
                    </a:lnTo>
                    <a:lnTo>
                      <a:pt x="428" y="132"/>
                    </a:lnTo>
                    <a:close/>
                    <a:moveTo>
                      <a:pt x="428" y="0"/>
                    </a:moveTo>
                    <a:lnTo>
                      <a:pt x="428" y="0"/>
                    </a:lnTo>
                    <a:lnTo>
                      <a:pt x="342" y="0"/>
                    </a:lnTo>
                    <a:lnTo>
                      <a:pt x="260" y="4"/>
                    </a:lnTo>
                    <a:lnTo>
                      <a:pt x="188" y="10"/>
                    </a:lnTo>
                    <a:lnTo>
                      <a:pt x="124" y="18"/>
                    </a:lnTo>
                    <a:lnTo>
                      <a:pt x="72" y="28"/>
                    </a:lnTo>
                    <a:lnTo>
                      <a:pt x="50" y="34"/>
                    </a:lnTo>
                    <a:lnTo>
                      <a:pt x="34" y="40"/>
                    </a:lnTo>
                    <a:lnTo>
                      <a:pt x="18" y="46"/>
                    </a:lnTo>
                    <a:lnTo>
                      <a:pt x="8" y="52"/>
                    </a:lnTo>
                    <a:lnTo>
                      <a:pt x="2" y="58"/>
                    </a:lnTo>
                    <a:lnTo>
                      <a:pt x="0" y="66"/>
                    </a:lnTo>
                    <a:lnTo>
                      <a:pt x="0" y="66"/>
                    </a:lnTo>
                    <a:lnTo>
                      <a:pt x="2" y="72"/>
                    </a:lnTo>
                    <a:lnTo>
                      <a:pt x="8" y="78"/>
                    </a:lnTo>
                    <a:lnTo>
                      <a:pt x="18" y="86"/>
                    </a:lnTo>
                    <a:lnTo>
                      <a:pt x="34" y="92"/>
                    </a:lnTo>
                    <a:lnTo>
                      <a:pt x="50" y="96"/>
                    </a:lnTo>
                    <a:lnTo>
                      <a:pt x="72" y="102"/>
                    </a:lnTo>
                    <a:lnTo>
                      <a:pt x="124" y="112"/>
                    </a:lnTo>
                    <a:lnTo>
                      <a:pt x="188" y="122"/>
                    </a:lnTo>
                    <a:lnTo>
                      <a:pt x="260" y="128"/>
                    </a:lnTo>
                    <a:lnTo>
                      <a:pt x="342" y="132"/>
                    </a:lnTo>
                    <a:lnTo>
                      <a:pt x="428" y="134"/>
                    </a:lnTo>
                    <a:lnTo>
                      <a:pt x="428" y="134"/>
                    </a:lnTo>
                    <a:lnTo>
                      <a:pt x="516" y="132"/>
                    </a:lnTo>
                    <a:lnTo>
                      <a:pt x="598" y="128"/>
                    </a:lnTo>
                    <a:lnTo>
                      <a:pt x="672" y="122"/>
                    </a:lnTo>
                    <a:lnTo>
                      <a:pt x="736" y="112"/>
                    </a:lnTo>
                    <a:lnTo>
                      <a:pt x="790" y="102"/>
                    </a:lnTo>
                    <a:lnTo>
                      <a:pt x="810" y="96"/>
                    </a:lnTo>
                    <a:lnTo>
                      <a:pt x="828" y="92"/>
                    </a:lnTo>
                    <a:lnTo>
                      <a:pt x="844" y="86"/>
                    </a:lnTo>
                    <a:lnTo>
                      <a:pt x="854" y="78"/>
                    </a:lnTo>
                    <a:lnTo>
                      <a:pt x="860" y="72"/>
                    </a:lnTo>
                    <a:lnTo>
                      <a:pt x="862" y="66"/>
                    </a:lnTo>
                    <a:lnTo>
                      <a:pt x="862" y="66"/>
                    </a:lnTo>
                    <a:lnTo>
                      <a:pt x="860" y="58"/>
                    </a:lnTo>
                    <a:lnTo>
                      <a:pt x="854" y="52"/>
                    </a:lnTo>
                    <a:lnTo>
                      <a:pt x="844" y="46"/>
                    </a:lnTo>
                    <a:lnTo>
                      <a:pt x="828" y="40"/>
                    </a:lnTo>
                    <a:lnTo>
                      <a:pt x="810" y="34"/>
                    </a:lnTo>
                    <a:lnTo>
                      <a:pt x="790" y="28"/>
                    </a:lnTo>
                    <a:lnTo>
                      <a:pt x="736" y="18"/>
                    </a:lnTo>
                    <a:lnTo>
                      <a:pt x="672" y="10"/>
                    </a:lnTo>
                    <a:lnTo>
                      <a:pt x="598" y="4"/>
                    </a:lnTo>
                    <a:lnTo>
                      <a:pt x="516" y="0"/>
                    </a:lnTo>
                    <a:lnTo>
                      <a:pt x="428" y="0"/>
                    </a:lnTo>
                    <a:close/>
                  </a:path>
                </a:pathLst>
              </a:custGeom>
              <a:solidFill>
                <a:srgbClr val="ED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5" name="Freeform 954"/>
              <p:cNvSpPr>
                <a:spLocks/>
              </p:cNvSpPr>
              <p:nvPr/>
            </p:nvSpPr>
            <p:spPr bwMode="auto">
              <a:xfrm>
                <a:off x="3305" y="3626"/>
                <a:ext cx="858" cy="132"/>
              </a:xfrm>
              <a:custGeom>
                <a:avLst/>
                <a:gdLst>
                  <a:gd name="T0" fmla="*/ 426 w 858"/>
                  <a:gd name="T1" fmla="*/ 132 h 132"/>
                  <a:gd name="T2" fmla="*/ 426 w 858"/>
                  <a:gd name="T3" fmla="*/ 132 h 132"/>
                  <a:gd name="T4" fmla="*/ 340 w 858"/>
                  <a:gd name="T5" fmla="*/ 132 h 132"/>
                  <a:gd name="T6" fmla="*/ 260 w 858"/>
                  <a:gd name="T7" fmla="*/ 128 h 132"/>
                  <a:gd name="T8" fmla="*/ 188 w 858"/>
                  <a:gd name="T9" fmla="*/ 120 h 132"/>
                  <a:gd name="T10" fmla="*/ 124 w 858"/>
                  <a:gd name="T11" fmla="*/ 112 h 132"/>
                  <a:gd name="T12" fmla="*/ 72 w 858"/>
                  <a:gd name="T13" fmla="*/ 102 h 132"/>
                  <a:gd name="T14" fmla="*/ 50 w 858"/>
                  <a:gd name="T15" fmla="*/ 96 h 132"/>
                  <a:gd name="T16" fmla="*/ 32 w 858"/>
                  <a:gd name="T17" fmla="*/ 90 h 132"/>
                  <a:gd name="T18" fmla="*/ 18 w 858"/>
                  <a:gd name="T19" fmla="*/ 84 h 132"/>
                  <a:gd name="T20" fmla="*/ 8 w 858"/>
                  <a:gd name="T21" fmla="*/ 78 h 132"/>
                  <a:gd name="T22" fmla="*/ 2 w 858"/>
                  <a:gd name="T23" fmla="*/ 72 h 132"/>
                  <a:gd name="T24" fmla="*/ 0 w 858"/>
                  <a:gd name="T25" fmla="*/ 66 h 132"/>
                  <a:gd name="T26" fmla="*/ 0 w 858"/>
                  <a:gd name="T27" fmla="*/ 66 h 132"/>
                  <a:gd name="T28" fmla="*/ 2 w 858"/>
                  <a:gd name="T29" fmla="*/ 60 h 132"/>
                  <a:gd name="T30" fmla="*/ 8 w 858"/>
                  <a:gd name="T31" fmla="*/ 52 h 132"/>
                  <a:gd name="T32" fmla="*/ 18 w 858"/>
                  <a:gd name="T33" fmla="*/ 46 h 132"/>
                  <a:gd name="T34" fmla="*/ 32 w 858"/>
                  <a:gd name="T35" fmla="*/ 40 h 132"/>
                  <a:gd name="T36" fmla="*/ 50 w 858"/>
                  <a:gd name="T37" fmla="*/ 34 h 132"/>
                  <a:gd name="T38" fmla="*/ 72 w 858"/>
                  <a:gd name="T39" fmla="*/ 28 h 132"/>
                  <a:gd name="T40" fmla="*/ 124 w 858"/>
                  <a:gd name="T41" fmla="*/ 18 h 132"/>
                  <a:gd name="T42" fmla="*/ 188 w 858"/>
                  <a:gd name="T43" fmla="*/ 10 h 132"/>
                  <a:gd name="T44" fmla="*/ 260 w 858"/>
                  <a:gd name="T45" fmla="*/ 4 h 132"/>
                  <a:gd name="T46" fmla="*/ 340 w 858"/>
                  <a:gd name="T47" fmla="*/ 2 h 132"/>
                  <a:gd name="T48" fmla="*/ 426 w 858"/>
                  <a:gd name="T49" fmla="*/ 0 h 132"/>
                  <a:gd name="T50" fmla="*/ 426 w 858"/>
                  <a:gd name="T51" fmla="*/ 0 h 132"/>
                  <a:gd name="T52" fmla="*/ 514 w 858"/>
                  <a:gd name="T53" fmla="*/ 2 h 132"/>
                  <a:gd name="T54" fmla="*/ 596 w 858"/>
                  <a:gd name="T55" fmla="*/ 4 h 132"/>
                  <a:gd name="T56" fmla="*/ 670 w 858"/>
                  <a:gd name="T57" fmla="*/ 10 h 132"/>
                  <a:gd name="T58" fmla="*/ 734 w 858"/>
                  <a:gd name="T59" fmla="*/ 18 h 132"/>
                  <a:gd name="T60" fmla="*/ 786 w 858"/>
                  <a:gd name="T61" fmla="*/ 28 h 132"/>
                  <a:gd name="T62" fmla="*/ 806 w 858"/>
                  <a:gd name="T63" fmla="*/ 34 h 132"/>
                  <a:gd name="T64" fmla="*/ 824 w 858"/>
                  <a:gd name="T65" fmla="*/ 40 h 132"/>
                  <a:gd name="T66" fmla="*/ 840 w 858"/>
                  <a:gd name="T67" fmla="*/ 46 h 132"/>
                  <a:gd name="T68" fmla="*/ 850 w 858"/>
                  <a:gd name="T69" fmla="*/ 52 h 132"/>
                  <a:gd name="T70" fmla="*/ 856 w 858"/>
                  <a:gd name="T71" fmla="*/ 60 h 132"/>
                  <a:gd name="T72" fmla="*/ 858 w 858"/>
                  <a:gd name="T73" fmla="*/ 66 h 132"/>
                  <a:gd name="T74" fmla="*/ 858 w 858"/>
                  <a:gd name="T75" fmla="*/ 66 h 132"/>
                  <a:gd name="T76" fmla="*/ 856 w 858"/>
                  <a:gd name="T77" fmla="*/ 72 h 132"/>
                  <a:gd name="T78" fmla="*/ 850 w 858"/>
                  <a:gd name="T79" fmla="*/ 78 h 132"/>
                  <a:gd name="T80" fmla="*/ 840 w 858"/>
                  <a:gd name="T81" fmla="*/ 84 h 132"/>
                  <a:gd name="T82" fmla="*/ 824 w 858"/>
                  <a:gd name="T83" fmla="*/ 90 h 132"/>
                  <a:gd name="T84" fmla="*/ 806 w 858"/>
                  <a:gd name="T85" fmla="*/ 96 h 132"/>
                  <a:gd name="T86" fmla="*/ 786 w 858"/>
                  <a:gd name="T87" fmla="*/ 102 h 132"/>
                  <a:gd name="T88" fmla="*/ 734 w 858"/>
                  <a:gd name="T89" fmla="*/ 112 h 132"/>
                  <a:gd name="T90" fmla="*/ 670 w 858"/>
                  <a:gd name="T91" fmla="*/ 120 h 132"/>
                  <a:gd name="T92" fmla="*/ 596 w 858"/>
                  <a:gd name="T93" fmla="*/ 128 h 132"/>
                  <a:gd name="T94" fmla="*/ 514 w 858"/>
                  <a:gd name="T95" fmla="*/ 132 h 132"/>
                  <a:gd name="T96" fmla="*/ 426 w 858"/>
                  <a:gd name="T9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2">
                    <a:moveTo>
                      <a:pt x="426" y="132"/>
                    </a:moveTo>
                    <a:lnTo>
                      <a:pt x="426" y="132"/>
                    </a:lnTo>
                    <a:lnTo>
                      <a:pt x="340" y="132"/>
                    </a:lnTo>
                    <a:lnTo>
                      <a:pt x="260" y="128"/>
                    </a:lnTo>
                    <a:lnTo>
                      <a:pt x="188" y="120"/>
                    </a:lnTo>
                    <a:lnTo>
                      <a:pt x="124" y="112"/>
                    </a:lnTo>
                    <a:lnTo>
                      <a:pt x="72" y="102"/>
                    </a:lnTo>
                    <a:lnTo>
                      <a:pt x="50" y="96"/>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8" y="10"/>
                    </a:lnTo>
                    <a:lnTo>
                      <a:pt x="260" y="4"/>
                    </a:lnTo>
                    <a:lnTo>
                      <a:pt x="340" y="2"/>
                    </a:lnTo>
                    <a:lnTo>
                      <a:pt x="426" y="0"/>
                    </a:lnTo>
                    <a:lnTo>
                      <a:pt x="426" y="0"/>
                    </a:lnTo>
                    <a:lnTo>
                      <a:pt x="514" y="2"/>
                    </a:lnTo>
                    <a:lnTo>
                      <a:pt x="596" y="4"/>
                    </a:lnTo>
                    <a:lnTo>
                      <a:pt x="670" y="10"/>
                    </a:lnTo>
                    <a:lnTo>
                      <a:pt x="734" y="18"/>
                    </a:lnTo>
                    <a:lnTo>
                      <a:pt x="786" y="28"/>
                    </a:lnTo>
                    <a:lnTo>
                      <a:pt x="806" y="34"/>
                    </a:lnTo>
                    <a:lnTo>
                      <a:pt x="824" y="40"/>
                    </a:lnTo>
                    <a:lnTo>
                      <a:pt x="840" y="46"/>
                    </a:lnTo>
                    <a:lnTo>
                      <a:pt x="850" y="52"/>
                    </a:lnTo>
                    <a:lnTo>
                      <a:pt x="856" y="60"/>
                    </a:lnTo>
                    <a:lnTo>
                      <a:pt x="858" y="66"/>
                    </a:lnTo>
                    <a:lnTo>
                      <a:pt x="858" y="66"/>
                    </a:lnTo>
                    <a:lnTo>
                      <a:pt x="856" y="72"/>
                    </a:lnTo>
                    <a:lnTo>
                      <a:pt x="850" y="78"/>
                    </a:lnTo>
                    <a:lnTo>
                      <a:pt x="840" y="84"/>
                    </a:lnTo>
                    <a:lnTo>
                      <a:pt x="824" y="90"/>
                    </a:lnTo>
                    <a:lnTo>
                      <a:pt x="806" y="96"/>
                    </a:lnTo>
                    <a:lnTo>
                      <a:pt x="786" y="102"/>
                    </a:lnTo>
                    <a:lnTo>
                      <a:pt x="734" y="112"/>
                    </a:lnTo>
                    <a:lnTo>
                      <a:pt x="670" y="120"/>
                    </a:lnTo>
                    <a:lnTo>
                      <a:pt x="596" y="128"/>
                    </a:lnTo>
                    <a:lnTo>
                      <a:pt x="514" y="132"/>
                    </a:lnTo>
                    <a:lnTo>
                      <a:pt x="426"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6" name="Freeform 955"/>
              <p:cNvSpPr>
                <a:spLocks/>
              </p:cNvSpPr>
              <p:nvPr/>
            </p:nvSpPr>
            <p:spPr bwMode="auto">
              <a:xfrm>
                <a:off x="3303" y="3626"/>
                <a:ext cx="862" cy="134"/>
              </a:xfrm>
              <a:custGeom>
                <a:avLst/>
                <a:gdLst>
                  <a:gd name="T0" fmla="*/ 428 w 862"/>
                  <a:gd name="T1" fmla="*/ 0 h 134"/>
                  <a:gd name="T2" fmla="*/ 428 w 862"/>
                  <a:gd name="T3" fmla="*/ 0 h 134"/>
                  <a:gd name="T4" fmla="*/ 342 w 862"/>
                  <a:gd name="T5" fmla="*/ 0 h 134"/>
                  <a:gd name="T6" fmla="*/ 260 w 862"/>
                  <a:gd name="T7" fmla="*/ 4 h 134"/>
                  <a:gd name="T8" fmla="*/ 188 w 862"/>
                  <a:gd name="T9" fmla="*/ 10 h 134"/>
                  <a:gd name="T10" fmla="*/ 124 w 862"/>
                  <a:gd name="T11" fmla="*/ 18 h 134"/>
                  <a:gd name="T12" fmla="*/ 72 w 862"/>
                  <a:gd name="T13" fmla="*/ 28 h 134"/>
                  <a:gd name="T14" fmla="*/ 50 w 862"/>
                  <a:gd name="T15" fmla="*/ 34 h 134"/>
                  <a:gd name="T16" fmla="*/ 34 w 862"/>
                  <a:gd name="T17" fmla="*/ 40 h 134"/>
                  <a:gd name="T18" fmla="*/ 18 w 862"/>
                  <a:gd name="T19" fmla="*/ 46 h 134"/>
                  <a:gd name="T20" fmla="*/ 8 w 862"/>
                  <a:gd name="T21" fmla="*/ 52 h 134"/>
                  <a:gd name="T22" fmla="*/ 2 w 862"/>
                  <a:gd name="T23" fmla="*/ 58 h 134"/>
                  <a:gd name="T24" fmla="*/ 0 w 862"/>
                  <a:gd name="T25" fmla="*/ 66 h 134"/>
                  <a:gd name="T26" fmla="*/ 0 w 862"/>
                  <a:gd name="T27" fmla="*/ 66 h 134"/>
                  <a:gd name="T28" fmla="*/ 2 w 862"/>
                  <a:gd name="T29" fmla="*/ 72 h 134"/>
                  <a:gd name="T30" fmla="*/ 8 w 862"/>
                  <a:gd name="T31" fmla="*/ 78 h 134"/>
                  <a:gd name="T32" fmla="*/ 18 w 862"/>
                  <a:gd name="T33" fmla="*/ 86 h 134"/>
                  <a:gd name="T34" fmla="*/ 34 w 862"/>
                  <a:gd name="T35" fmla="*/ 92 h 134"/>
                  <a:gd name="T36" fmla="*/ 50 w 862"/>
                  <a:gd name="T37" fmla="*/ 96 h 134"/>
                  <a:gd name="T38" fmla="*/ 72 w 862"/>
                  <a:gd name="T39" fmla="*/ 102 h 134"/>
                  <a:gd name="T40" fmla="*/ 124 w 862"/>
                  <a:gd name="T41" fmla="*/ 112 h 134"/>
                  <a:gd name="T42" fmla="*/ 188 w 862"/>
                  <a:gd name="T43" fmla="*/ 122 h 134"/>
                  <a:gd name="T44" fmla="*/ 260 w 862"/>
                  <a:gd name="T45" fmla="*/ 128 h 134"/>
                  <a:gd name="T46" fmla="*/ 342 w 862"/>
                  <a:gd name="T47" fmla="*/ 132 h 134"/>
                  <a:gd name="T48" fmla="*/ 428 w 862"/>
                  <a:gd name="T49" fmla="*/ 134 h 134"/>
                  <a:gd name="T50" fmla="*/ 428 w 862"/>
                  <a:gd name="T51" fmla="*/ 134 h 134"/>
                  <a:gd name="T52" fmla="*/ 516 w 862"/>
                  <a:gd name="T53" fmla="*/ 132 h 134"/>
                  <a:gd name="T54" fmla="*/ 598 w 862"/>
                  <a:gd name="T55" fmla="*/ 128 h 134"/>
                  <a:gd name="T56" fmla="*/ 672 w 862"/>
                  <a:gd name="T57" fmla="*/ 122 h 134"/>
                  <a:gd name="T58" fmla="*/ 736 w 862"/>
                  <a:gd name="T59" fmla="*/ 112 h 134"/>
                  <a:gd name="T60" fmla="*/ 790 w 862"/>
                  <a:gd name="T61" fmla="*/ 102 h 134"/>
                  <a:gd name="T62" fmla="*/ 810 w 862"/>
                  <a:gd name="T63" fmla="*/ 96 h 134"/>
                  <a:gd name="T64" fmla="*/ 828 w 862"/>
                  <a:gd name="T65" fmla="*/ 92 h 134"/>
                  <a:gd name="T66" fmla="*/ 844 w 862"/>
                  <a:gd name="T67" fmla="*/ 86 h 134"/>
                  <a:gd name="T68" fmla="*/ 854 w 862"/>
                  <a:gd name="T69" fmla="*/ 78 h 134"/>
                  <a:gd name="T70" fmla="*/ 860 w 862"/>
                  <a:gd name="T71" fmla="*/ 72 h 134"/>
                  <a:gd name="T72" fmla="*/ 862 w 862"/>
                  <a:gd name="T73" fmla="*/ 66 h 134"/>
                  <a:gd name="T74" fmla="*/ 862 w 862"/>
                  <a:gd name="T75" fmla="*/ 66 h 134"/>
                  <a:gd name="T76" fmla="*/ 860 w 862"/>
                  <a:gd name="T77" fmla="*/ 58 h 134"/>
                  <a:gd name="T78" fmla="*/ 854 w 862"/>
                  <a:gd name="T79" fmla="*/ 52 h 134"/>
                  <a:gd name="T80" fmla="*/ 844 w 862"/>
                  <a:gd name="T81" fmla="*/ 46 h 134"/>
                  <a:gd name="T82" fmla="*/ 828 w 862"/>
                  <a:gd name="T83" fmla="*/ 40 h 134"/>
                  <a:gd name="T84" fmla="*/ 810 w 862"/>
                  <a:gd name="T85" fmla="*/ 34 h 134"/>
                  <a:gd name="T86" fmla="*/ 790 w 862"/>
                  <a:gd name="T87" fmla="*/ 28 h 134"/>
                  <a:gd name="T88" fmla="*/ 736 w 862"/>
                  <a:gd name="T89" fmla="*/ 18 h 134"/>
                  <a:gd name="T90" fmla="*/ 672 w 862"/>
                  <a:gd name="T91" fmla="*/ 10 h 134"/>
                  <a:gd name="T92" fmla="*/ 598 w 862"/>
                  <a:gd name="T93" fmla="*/ 4 h 134"/>
                  <a:gd name="T94" fmla="*/ 516 w 862"/>
                  <a:gd name="T95" fmla="*/ 0 h 134"/>
                  <a:gd name="T96" fmla="*/ 428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28" y="0"/>
                    </a:moveTo>
                    <a:lnTo>
                      <a:pt x="428" y="0"/>
                    </a:lnTo>
                    <a:lnTo>
                      <a:pt x="342" y="0"/>
                    </a:lnTo>
                    <a:lnTo>
                      <a:pt x="260" y="4"/>
                    </a:lnTo>
                    <a:lnTo>
                      <a:pt x="188" y="10"/>
                    </a:lnTo>
                    <a:lnTo>
                      <a:pt x="124" y="18"/>
                    </a:lnTo>
                    <a:lnTo>
                      <a:pt x="72" y="28"/>
                    </a:lnTo>
                    <a:lnTo>
                      <a:pt x="50" y="34"/>
                    </a:lnTo>
                    <a:lnTo>
                      <a:pt x="34" y="40"/>
                    </a:lnTo>
                    <a:lnTo>
                      <a:pt x="18" y="46"/>
                    </a:lnTo>
                    <a:lnTo>
                      <a:pt x="8" y="52"/>
                    </a:lnTo>
                    <a:lnTo>
                      <a:pt x="2" y="58"/>
                    </a:lnTo>
                    <a:lnTo>
                      <a:pt x="0" y="66"/>
                    </a:lnTo>
                    <a:lnTo>
                      <a:pt x="0" y="66"/>
                    </a:lnTo>
                    <a:lnTo>
                      <a:pt x="2" y="72"/>
                    </a:lnTo>
                    <a:lnTo>
                      <a:pt x="8" y="78"/>
                    </a:lnTo>
                    <a:lnTo>
                      <a:pt x="18" y="86"/>
                    </a:lnTo>
                    <a:lnTo>
                      <a:pt x="34" y="92"/>
                    </a:lnTo>
                    <a:lnTo>
                      <a:pt x="50" y="96"/>
                    </a:lnTo>
                    <a:lnTo>
                      <a:pt x="72" y="102"/>
                    </a:lnTo>
                    <a:lnTo>
                      <a:pt x="124" y="112"/>
                    </a:lnTo>
                    <a:lnTo>
                      <a:pt x="188" y="122"/>
                    </a:lnTo>
                    <a:lnTo>
                      <a:pt x="260" y="128"/>
                    </a:lnTo>
                    <a:lnTo>
                      <a:pt x="342" y="132"/>
                    </a:lnTo>
                    <a:lnTo>
                      <a:pt x="428" y="134"/>
                    </a:lnTo>
                    <a:lnTo>
                      <a:pt x="428" y="134"/>
                    </a:lnTo>
                    <a:lnTo>
                      <a:pt x="516" y="132"/>
                    </a:lnTo>
                    <a:lnTo>
                      <a:pt x="598" y="128"/>
                    </a:lnTo>
                    <a:lnTo>
                      <a:pt x="672" y="122"/>
                    </a:lnTo>
                    <a:lnTo>
                      <a:pt x="736" y="112"/>
                    </a:lnTo>
                    <a:lnTo>
                      <a:pt x="790" y="102"/>
                    </a:lnTo>
                    <a:lnTo>
                      <a:pt x="810" y="96"/>
                    </a:lnTo>
                    <a:lnTo>
                      <a:pt x="828" y="92"/>
                    </a:lnTo>
                    <a:lnTo>
                      <a:pt x="844" y="86"/>
                    </a:lnTo>
                    <a:lnTo>
                      <a:pt x="854" y="78"/>
                    </a:lnTo>
                    <a:lnTo>
                      <a:pt x="860" y="72"/>
                    </a:lnTo>
                    <a:lnTo>
                      <a:pt x="862" y="66"/>
                    </a:lnTo>
                    <a:lnTo>
                      <a:pt x="862" y="66"/>
                    </a:lnTo>
                    <a:lnTo>
                      <a:pt x="860" y="58"/>
                    </a:lnTo>
                    <a:lnTo>
                      <a:pt x="854" y="52"/>
                    </a:lnTo>
                    <a:lnTo>
                      <a:pt x="844" y="46"/>
                    </a:lnTo>
                    <a:lnTo>
                      <a:pt x="828" y="40"/>
                    </a:lnTo>
                    <a:lnTo>
                      <a:pt x="810" y="34"/>
                    </a:lnTo>
                    <a:lnTo>
                      <a:pt x="790" y="28"/>
                    </a:lnTo>
                    <a:lnTo>
                      <a:pt x="736" y="18"/>
                    </a:lnTo>
                    <a:lnTo>
                      <a:pt x="672" y="10"/>
                    </a:lnTo>
                    <a:lnTo>
                      <a:pt x="598" y="4"/>
                    </a:lnTo>
                    <a:lnTo>
                      <a:pt x="516" y="0"/>
                    </a:lnTo>
                    <a:lnTo>
                      <a:pt x="4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7" name="Freeform 956"/>
              <p:cNvSpPr>
                <a:spLocks noEditPoints="1"/>
              </p:cNvSpPr>
              <p:nvPr/>
            </p:nvSpPr>
            <p:spPr bwMode="auto">
              <a:xfrm>
                <a:off x="3305" y="3626"/>
                <a:ext cx="858" cy="132"/>
              </a:xfrm>
              <a:custGeom>
                <a:avLst/>
                <a:gdLst>
                  <a:gd name="T0" fmla="*/ 426 w 858"/>
                  <a:gd name="T1" fmla="*/ 132 h 132"/>
                  <a:gd name="T2" fmla="*/ 260 w 858"/>
                  <a:gd name="T3" fmla="*/ 126 h 132"/>
                  <a:gd name="T4" fmla="*/ 126 w 858"/>
                  <a:gd name="T5" fmla="*/ 112 h 132"/>
                  <a:gd name="T6" fmla="*/ 34 w 858"/>
                  <a:gd name="T7" fmla="*/ 90 h 132"/>
                  <a:gd name="T8" fmla="*/ 10 w 858"/>
                  <a:gd name="T9" fmla="*/ 78 h 132"/>
                  <a:gd name="T10" fmla="*/ 2 w 858"/>
                  <a:gd name="T11" fmla="*/ 66 h 132"/>
                  <a:gd name="T12" fmla="*/ 4 w 858"/>
                  <a:gd name="T13" fmla="*/ 60 h 132"/>
                  <a:gd name="T14" fmla="*/ 20 w 858"/>
                  <a:gd name="T15" fmla="*/ 46 h 132"/>
                  <a:gd name="T16" fmla="*/ 52 w 858"/>
                  <a:gd name="T17" fmla="*/ 34 h 132"/>
                  <a:gd name="T18" fmla="*/ 126 w 858"/>
                  <a:gd name="T19" fmla="*/ 18 h 132"/>
                  <a:gd name="T20" fmla="*/ 260 w 858"/>
                  <a:gd name="T21" fmla="*/ 6 h 132"/>
                  <a:gd name="T22" fmla="*/ 426 w 858"/>
                  <a:gd name="T23" fmla="*/ 0 h 132"/>
                  <a:gd name="T24" fmla="*/ 514 w 858"/>
                  <a:gd name="T25" fmla="*/ 2 h 132"/>
                  <a:gd name="T26" fmla="*/ 668 w 858"/>
                  <a:gd name="T27" fmla="*/ 10 h 132"/>
                  <a:gd name="T28" fmla="*/ 784 w 858"/>
                  <a:gd name="T29" fmla="*/ 28 h 132"/>
                  <a:gd name="T30" fmla="*/ 824 w 858"/>
                  <a:gd name="T31" fmla="*/ 40 h 132"/>
                  <a:gd name="T32" fmla="*/ 848 w 858"/>
                  <a:gd name="T33" fmla="*/ 52 h 132"/>
                  <a:gd name="T34" fmla="*/ 856 w 858"/>
                  <a:gd name="T35" fmla="*/ 66 h 132"/>
                  <a:gd name="T36" fmla="*/ 854 w 858"/>
                  <a:gd name="T37" fmla="*/ 72 h 132"/>
                  <a:gd name="T38" fmla="*/ 838 w 858"/>
                  <a:gd name="T39" fmla="*/ 84 h 132"/>
                  <a:gd name="T40" fmla="*/ 806 w 858"/>
                  <a:gd name="T41" fmla="*/ 96 h 132"/>
                  <a:gd name="T42" fmla="*/ 732 w 858"/>
                  <a:gd name="T43" fmla="*/ 112 h 132"/>
                  <a:gd name="T44" fmla="*/ 596 w 858"/>
                  <a:gd name="T45" fmla="*/ 126 h 132"/>
                  <a:gd name="T46" fmla="*/ 426 w 858"/>
                  <a:gd name="T47" fmla="*/ 132 h 132"/>
                  <a:gd name="T48" fmla="*/ 426 w 858"/>
                  <a:gd name="T49" fmla="*/ 0 h 132"/>
                  <a:gd name="T50" fmla="*/ 260 w 858"/>
                  <a:gd name="T51" fmla="*/ 4 h 132"/>
                  <a:gd name="T52" fmla="*/ 124 w 858"/>
                  <a:gd name="T53" fmla="*/ 18 h 132"/>
                  <a:gd name="T54" fmla="*/ 50 w 858"/>
                  <a:gd name="T55" fmla="*/ 34 h 132"/>
                  <a:gd name="T56" fmla="*/ 18 w 858"/>
                  <a:gd name="T57" fmla="*/ 46 h 132"/>
                  <a:gd name="T58" fmla="*/ 2 w 858"/>
                  <a:gd name="T59" fmla="*/ 60 h 132"/>
                  <a:gd name="T60" fmla="*/ 0 w 858"/>
                  <a:gd name="T61" fmla="*/ 66 h 132"/>
                  <a:gd name="T62" fmla="*/ 8 w 858"/>
                  <a:gd name="T63" fmla="*/ 78 h 132"/>
                  <a:gd name="T64" fmla="*/ 32 w 858"/>
                  <a:gd name="T65" fmla="*/ 90 h 132"/>
                  <a:gd name="T66" fmla="*/ 72 w 858"/>
                  <a:gd name="T67" fmla="*/ 102 h 132"/>
                  <a:gd name="T68" fmla="*/ 188 w 858"/>
                  <a:gd name="T69" fmla="*/ 120 h 132"/>
                  <a:gd name="T70" fmla="*/ 340 w 858"/>
                  <a:gd name="T71" fmla="*/ 132 h 132"/>
                  <a:gd name="T72" fmla="*/ 426 w 858"/>
                  <a:gd name="T73" fmla="*/ 132 h 132"/>
                  <a:gd name="T74" fmla="*/ 596 w 858"/>
                  <a:gd name="T75" fmla="*/ 128 h 132"/>
                  <a:gd name="T76" fmla="*/ 734 w 858"/>
                  <a:gd name="T77" fmla="*/ 112 h 132"/>
                  <a:gd name="T78" fmla="*/ 806 w 858"/>
                  <a:gd name="T79" fmla="*/ 96 h 132"/>
                  <a:gd name="T80" fmla="*/ 840 w 858"/>
                  <a:gd name="T81" fmla="*/ 84 h 132"/>
                  <a:gd name="T82" fmla="*/ 856 w 858"/>
                  <a:gd name="T83" fmla="*/ 72 h 132"/>
                  <a:gd name="T84" fmla="*/ 858 w 858"/>
                  <a:gd name="T85" fmla="*/ 66 h 132"/>
                  <a:gd name="T86" fmla="*/ 850 w 858"/>
                  <a:gd name="T87" fmla="*/ 52 h 132"/>
                  <a:gd name="T88" fmla="*/ 824 w 858"/>
                  <a:gd name="T89" fmla="*/ 40 h 132"/>
                  <a:gd name="T90" fmla="*/ 786 w 858"/>
                  <a:gd name="T91" fmla="*/ 28 h 132"/>
                  <a:gd name="T92" fmla="*/ 670 w 858"/>
                  <a:gd name="T93" fmla="*/ 10 h 132"/>
                  <a:gd name="T94" fmla="*/ 514 w 858"/>
                  <a:gd name="T95"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8" h="132">
                    <a:moveTo>
                      <a:pt x="426" y="132"/>
                    </a:moveTo>
                    <a:lnTo>
                      <a:pt x="426" y="132"/>
                    </a:lnTo>
                    <a:lnTo>
                      <a:pt x="340" y="132"/>
                    </a:lnTo>
                    <a:lnTo>
                      <a:pt x="260" y="126"/>
                    </a:lnTo>
                    <a:lnTo>
                      <a:pt x="188" y="120"/>
                    </a:lnTo>
                    <a:lnTo>
                      <a:pt x="126"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88" y="10"/>
                    </a:lnTo>
                    <a:lnTo>
                      <a:pt x="260" y="6"/>
                    </a:lnTo>
                    <a:lnTo>
                      <a:pt x="340" y="2"/>
                    </a:lnTo>
                    <a:lnTo>
                      <a:pt x="426" y="0"/>
                    </a:lnTo>
                    <a:lnTo>
                      <a:pt x="426" y="0"/>
                    </a:lnTo>
                    <a:lnTo>
                      <a:pt x="514" y="2"/>
                    </a:lnTo>
                    <a:lnTo>
                      <a:pt x="596" y="6"/>
                    </a:lnTo>
                    <a:lnTo>
                      <a:pt x="668" y="10"/>
                    </a:lnTo>
                    <a:lnTo>
                      <a:pt x="732" y="18"/>
                    </a:lnTo>
                    <a:lnTo>
                      <a:pt x="784" y="28"/>
                    </a:lnTo>
                    <a:lnTo>
                      <a:pt x="806" y="34"/>
                    </a:lnTo>
                    <a:lnTo>
                      <a:pt x="824" y="40"/>
                    </a:lnTo>
                    <a:lnTo>
                      <a:pt x="838" y="46"/>
                    </a:lnTo>
                    <a:lnTo>
                      <a:pt x="848" y="52"/>
                    </a:lnTo>
                    <a:lnTo>
                      <a:pt x="854" y="60"/>
                    </a:lnTo>
                    <a:lnTo>
                      <a:pt x="856" y="66"/>
                    </a:lnTo>
                    <a:lnTo>
                      <a:pt x="856" y="66"/>
                    </a:lnTo>
                    <a:lnTo>
                      <a:pt x="854" y="72"/>
                    </a:lnTo>
                    <a:lnTo>
                      <a:pt x="848" y="78"/>
                    </a:lnTo>
                    <a:lnTo>
                      <a:pt x="838" y="84"/>
                    </a:lnTo>
                    <a:lnTo>
                      <a:pt x="824" y="90"/>
                    </a:lnTo>
                    <a:lnTo>
                      <a:pt x="806" y="96"/>
                    </a:lnTo>
                    <a:lnTo>
                      <a:pt x="784" y="102"/>
                    </a:lnTo>
                    <a:lnTo>
                      <a:pt x="732" y="112"/>
                    </a:lnTo>
                    <a:lnTo>
                      <a:pt x="668" y="120"/>
                    </a:lnTo>
                    <a:lnTo>
                      <a:pt x="596" y="126"/>
                    </a:lnTo>
                    <a:lnTo>
                      <a:pt x="514" y="132"/>
                    </a:lnTo>
                    <a:lnTo>
                      <a:pt x="426" y="132"/>
                    </a:lnTo>
                    <a:close/>
                    <a:moveTo>
                      <a:pt x="426" y="0"/>
                    </a:moveTo>
                    <a:lnTo>
                      <a:pt x="426" y="0"/>
                    </a:lnTo>
                    <a:lnTo>
                      <a:pt x="340" y="2"/>
                    </a:lnTo>
                    <a:lnTo>
                      <a:pt x="260" y="4"/>
                    </a:lnTo>
                    <a:lnTo>
                      <a:pt x="188"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50" y="96"/>
                    </a:lnTo>
                    <a:lnTo>
                      <a:pt x="72" y="102"/>
                    </a:lnTo>
                    <a:lnTo>
                      <a:pt x="124" y="112"/>
                    </a:lnTo>
                    <a:lnTo>
                      <a:pt x="188" y="120"/>
                    </a:lnTo>
                    <a:lnTo>
                      <a:pt x="260" y="128"/>
                    </a:lnTo>
                    <a:lnTo>
                      <a:pt x="340" y="132"/>
                    </a:lnTo>
                    <a:lnTo>
                      <a:pt x="426" y="132"/>
                    </a:lnTo>
                    <a:lnTo>
                      <a:pt x="426" y="132"/>
                    </a:lnTo>
                    <a:lnTo>
                      <a:pt x="514" y="132"/>
                    </a:lnTo>
                    <a:lnTo>
                      <a:pt x="596" y="128"/>
                    </a:lnTo>
                    <a:lnTo>
                      <a:pt x="670" y="120"/>
                    </a:lnTo>
                    <a:lnTo>
                      <a:pt x="734" y="112"/>
                    </a:lnTo>
                    <a:lnTo>
                      <a:pt x="786" y="102"/>
                    </a:lnTo>
                    <a:lnTo>
                      <a:pt x="806" y="96"/>
                    </a:lnTo>
                    <a:lnTo>
                      <a:pt x="824" y="90"/>
                    </a:lnTo>
                    <a:lnTo>
                      <a:pt x="840" y="84"/>
                    </a:lnTo>
                    <a:lnTo>
                      <a:pt x="850" y="78"/>
                    </a:lnTo>
                    <a:lnTo>
                      <a:pt x="856" y="72"/>
                    </a:lnTo>
                    <a:lnTo>
                      <a:pt x="858" y="66"/>
                    </a:lnTo>
                    <a:lnTo>
                      <a:pt x="858" y="66"/>
                    </a:lnTo>
                    <a:lnTo>
                      <a:pt x="856" y="60"/>
                    </a:lnTo>
                    <a:lnTo>
                      <a:pt x="850" y="52"/>
                    </a:lnTo>
                    <a:lnTo>
                      <a:pt x="840" y="46"/>
                    </a:lnTo>
                    <a:lnTo>
                      <a:pt x="824" y="40"/>
                    </a:lnTo>
                    <a:lnTo>
                      <a:pt x="806" y="34"/>
                    </a:lnTo>
                    <a:lnTo>
                      <a:pt x="786" y="28"/>
                    </a:lnTo>
                    <a:lnTo>
                      <a:pt x="734" y="18"/>
                    </a:lnTo>
                    <a:lnTo>
                      <a:pt x="670" y="10"/>
                    </a:lnTo>
                    <a:lnTo>
                      <a:pt x="596" y="4"/>
                    </a:lnTo>
                    <a:lnTo>
                      <a:pt x="514" y="2"/>
                    </a:lnTo>
                    <a:lnTo>
                      <a:pt x="426" y="0"/>
                    </a:lnTo>
                    <a:close/>
                  </a:path>
                </a:pathLst>
              </a:custGeom>
              <a:solidFill>
                <a:srgbClr val="ED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8" name="Freeform 957"/>
              <p:cNvSpPr>
                <a:spLocks/>
              </p:cNvSpPr>
              <p:nvPr/>
            </p:nvSpPr>
            <p:spPr bwMode="auto">
              <a:xfrm>
                <a:off x="3307" y="3626"/>
                <a:ext cx="854" cy="132"/>
              </a:xfrm>
              <a:custGeom>
                <a:avLst/>
                <a:gdLst>
                  <a:gd name="T0" fmla="*/ 424 w 854"/>
                  <a:gd name="T1" fmla="*/ 132 h 132"/>
                  <a:gd name="T2" fmla="*/ 424 w 854"/>
                  <a:gd name="T3" fmla="*/ 132 h 132"/>
                  <a:gd name="T4" fmla="*/ 338 w 854"/>
                  <a:gd name="T5" fmla="*/ 132 h 132"/>
                  <a:gd name="T6" fmla="*/ 258 w 854"/>
                  <a:gd name="T7" fmla="*/ 126 h 132"/>
                  <a:gd name="T8" fmla="*/ 186 w 854"/>
                  <a:gd name="T9" fmla="*/ 120 h 132"/>
                  <a:gd name="T10" fmla="*/ 124 w 854"/>
                  <a:gd name="T11" fmla="*/ 112 h 132"/>
                  <a:gd name="T12" fmla="*/ 72 w 854"/>
                  <a:gd name="T13" fmla="*/ 102 h 132"/>
                  <a:gd name="T14" fmla="*/ 32 w 854"/>
                  <a:gd name="T15" fmla="*/ 90 h 132"/>
                  <a:gd name="T16" fmla="*/ 18 w 854"/>
                  <a:gd name="T17" fmla="*/ 84 h 132"/>
                  <a:gd name="T18" fmla="*/ 8 w 854"/>
                  <a:gd name="T19" fmla="*/ 78 h 132"/>
                  <a:gd name="T20" fmla="*/ 2 w 854"/>
                  <a:gd name="T21" fmla="*/ 72 h 132"/>
                  <a:gd name="T22" fmla="*/ 0 w 854"/>
                  <a:gd name="T23" fmla="*/ 66 h 132"/>
                  <a:gd name="T24" fmla="*/ 0 w 854"/>
                  <a:gd name="T25" fmla="*/ 66 h 132"/>
                  <a:gd name="T26" fmla="*/ 2 w 854"/>
                  <a:gd name="T27" fmla="*/ 60 h 132"/>
                  <a:gd name="T28" fmla="*/ 8 w 854"/>
                  <a:gd name="T29" fmla="*/ 52 h 132"/>
                  <a:gd name="T30" fmla="*/ 18 w 854"/>
                  <a:gd name="T31" fmla="*/ 46 h 132"/>
                  <a:gd name="T32" fmla="*/ 32 w 854"/>
                  <a:gd name="T33" fmla="*/ 40 h 132"/>
                  <a:gd name="T34" fmla="*/ 50 w 854"/>
                  <a:gd name="T35" fmla="*/ 34 h 132"/>
                  <a:gd name="T36" fmla="*/ 72 w 854"/>
                  <a:gd name="T37" fmla="*/ 28 h 132"/>
                  <a:gd name="T38" fmla="*/ 124 w 854"/>
                  <a:gd name="T39" fmla="*/ 18 h 132"/>
                  <a:gd name="T40" fmla="*/ 186 w 854"/>
                  <a:gd name="T41" fmla="*/ 10 h 132"/>
                  <a:gd name="T42" fmla="*/ 258 w 854"/>
                  <a:gd name="T43" fmla="*/ 6 h 132"/>
                  <a:gd name="T44" fmla="*/ 338 w 854"/>
                  <a:gd name="T45" fmla="*/ 2 h 132"/>
                  <a:gd name="T46" fmla="*/ 424 w 854"/>
                  <a:gd name="T47" fmla="*/ 0 h 132"/>
                  <a:gd name="T48" fmla="*/ 424 w 854"/>
                  <a:gd name="T49" fmla="*/ 0 h 132"/>
                  <a:gd name="T50" fmla="*/ 512 w 854"/>
                  <a:gd name="T51" fmla="*/ 2 h 132"/>
                  <a:gd name="T52" fmla="*/ 594 w 854"/>
                  <a:gd name="T53" fmla="*/ 6 h 132"/>
                  <a:gd name="T54" fmla="*/ 666 w 854"/>
                  <a:gd name="T55" fmla="*/ 10 h 132"/>
                  <a:gd name="T56" fmla="*/ 730 w 854"/>
                  <a:gd name="T57" fmla="*/ 18 h 132"/>
                  <a:gd name="T58" fmla="*/ 782 w 854"/>
                  <a:gd name="T59" fmla="*/ 28 h 132"/>
                  <a:gd name="T60" fmla="*/ 804 w 854"/>
                  <a:gd name="T61" fmla="*/ 34 h 132"/>
                  <a:gd name="T62" fmla="*/ 822 w 854"/>
                  <a:gd name="T63" fmla="*/ 40 h 132"/>
                  <a:gd name="T64" fmla="*/ 836 w 854"/>
                  <a:gd name="T65" fmla="*/ 46 h 132"/>
                  <a:gd name="T66" fmla="*/ 846 w 854"/>
                  <a:gd name="T67" fmla="*/ 52 h 132"/>
                  <a:gd name="T68" fmla="*/ 852 w 854"/>
                  <a:gd name="T69" fmla="*/ 60 h 132"/>
                  <a:gd name="T70" fmla="*/ 854 w 854"/>
                  <a:gd name="T71" fmla="*/ 66 h 132"/>
                  <a:gd name="T72" fmla="*/ 854 w 854"/>
                  <a:gd name="T73" fmla="*/ 66 h 132"/>
                  <a:gd name="T74" fmla="*/ 852 w 854"/>
                  <a:gd name="T75" fmla="*/ 72 h 132"/>
                  <a:gd name="T76" fmla="*/ 846 w 854"/>
                  <a:gd name="T77" fmla="*/ 78 h 132"/>
                  <a:gd name="T78" fmla="*/ 836 w 854"/>
                  <a:gd name="T79" fmla="*/ 84 h 132"/>
                  <a:gd name="T80" fmla="*/ 822 w 854"/>
                  <a:gd name="T81" fmla="*/ 90 h 132"/>
                  <a:gd name="T82" fmla="*/ 804 w 854"/>
                  <a:gd name="T83" fmla="*/ 96 h 132"/>
                  <a:gd name="T84" fmla="*/ 782 w 854"/>
                  <a:gd name="T85" fmla="*/ 102 h 132"/>
                  <a:gd name="T86" fmla="*/ 730 w 854"/>
                  <a:gd name="T87" fmla="*/ 112 h 132"/>
                  <a:gd name="T88" fmla="*/ 666 w 854"/>
                  <a:gd name="T89" fmla="*/ 120 h 132"/>
                  <a:gd name="T90" fmla="*/ 594 w 854"/>
                  <a:gd name="T91" fmla="*/ 126 h 132"/>
                  <a:gd name="T92" fmla="*/ 512 w 854"/>
                  <a:gd name="T93" fmla="*/ 132 h 132"/>
                  <a:gd name="T94" fmla="*/ 424 w 854"/>
                  <a:gd name="T9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4" h="132">
                    <a:moveTo>
                      <a:pt x="424" y="132"/>
                    </a:moveTo>
                    <a:lnTo>
                      <a:pt x="424" y="132"/>
                    </a:lnTo>
                    <a:lnTo>
                      <a:pt x="338" y="132"/>
                    </a:lnTo>
                    <a:lnTo>
                      <a:pt x="258" y="126"/>
                    </a:lnTo>
                    <a:lnTo>
                      <a:pt x="186" y="120"/>
                    </a:lnTo>
                    <a:lnTo>
                      <a:pt x="124"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6" y="10"/>
                    </a:lnTo>
                    <a:lnTo>
                      <a:pt x="258" y="6"/>
                    </a:lnTo>
                    <a:lnTo>
                      <a:pt x="338" y="2"/>
                    </a:lnTo>
                    <a:lnTo>
                      <a:pt x="424" y="0"/>
                    </a:lnTo>
                    <a:lnTo>
                      <a:pt x="424" y="0"/>
                    </a:lnTo>
                    <a:lnTo>
                      <a:pt x="512" y="2"/>
                    </a:lnTo>
                    <a:lnTo>
                      <a:pt x="594" y="6"/>
                    </a:lnTo>
                    <a:lnTo>
                      <a:pt x="666" y="10"/>
                    </a:lnTo>
                    <a:lnTo>
                      <a:pt x="730" y="18"/>
                    </a:lnTo>
                    <a:lnTo>
                      <a:pt x="782" y="28"/>
                    </a:lnTo>
                    <a:lnTo>
                      <a:pt x="804" y="34"/>
                    </a:lnTo>
                    <a:lnTo>
                      <a:pt x="822" y="40"/>
                    </a:lnTo>
                    <a:lnTo>
                      <a:pt x="836" y="46"/>
                    </a:lnTo>
                    <a:lnTo>
                      <a:pt x="846" y="52"/>
                    </a:lnTo>
                    <a:lnTo>
                      <a:pt x="852" y="60"/>
                    </a:lnTo>
                    <a:lnTo>
                      <a:pt x="854" y="66"/>
                    </a:lnTo>
                    <a:lnTo>
                      <a:pt x="854" y="66"/>
                    </a:lnTo>
                    <a:lnTo>
                      <a:pt x="852" y="72"/>
                    </a:lnTo>
                    <a:lnTo>
                      <a:pt x="846" y="78"/>
                    </a:lnTo>
                    <a:lnTo>
                      <a:pt x="836" y="84"/>
                    </a:lnTo>
                    <a:lnTo>
                      <a:pt x="822" y="90"/>
                    </a:lnTo>
                    <a:lnTo>
                      <a:pt x="804" y="96"/>
                    </a:lnTo>
                    <a:lnTo>
                      <a:pt x="782" y="102"/>
                    </a:lnTo>
                    <a:lnTo>
                      <a:pt x="730" y="112"/>
                    </a:lnTo>
                    <a:lnTo>
                      <a:pt x="666" y="120"/>
                    </a:lnTo>
                    <a:lnTo>
                      <a:pt x="594" y="126"/>
                    </a:lnTo>
                    <a:lnTo>
                      <a:pt x="512" y="132"/>
                    </a:lnTo>
                    <a:lnTo>
                      <a:pt x="424"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9" name="Freeform 958"/>
              <p:cNvSpPr>
                <a:spLocks/>
              </p:cNvSpPr>
              <p:nvPr/>
            </p:nvSpPr>
            <p:spPr bwMode="auto">
              <a:xfrm>
                <a:off x="3305" y="3626"/>
                <a:ext cx="858" cy="132"/>
              </a:xfrm>
              <a:custGeom>
                <a:avLst/>
                <a:gdLst>
                  <a:gd name="T0" fmla="*/ 426 w 858"/>
                  <a:gd name="T1" fmla="*/ 0 h 132"/>
                  <a:gd name="T2" fmla="*/ 426 w 858"/>
                  <a:gd name="T3" fmla="*/ 0 h 132"/>
                  <a:gd name="T4" fmla="*/ 340 w 858"/>
                  <a:gd name="T5" fmla="*/ 2 h 132"/>
                  <a:gd name="T6" fmla="*/ 260 w 858"/>
                  <a:gd name="T7" fmla="*/ 4 h 132"/>
                  <a:gd name="T8" fmla="*/ 188 w 858"/>
                  <a:gd name="T9" fmla="*/ 10 h 132"/>
                  <a:gd name="T10" fmla="*/ 124 w 858"/>
                  <a:gd name="T11" fmla="*/ 18 h 132"/>
                  <a:gd name="T12" fmla="*/ 72 w 858"/>
                  <a:gd name="T13" fmla="*/ 28 h 132"/>
                  <a:gd name="T14" fmla="*/ 50 w 858"/>
                  <a:gd name="T15" fmla="*/ 34 h 132"/>
                  <a:gd name="T16" fmla="*/ 32 w 858"/>
                  <a:gd name="T17" fmla="*/ 40 h 132"/>
                  <a:gd name="T18" fmla="*/ 18 w 858"/>
                  <a:gd name="T19" fmla="*/ 46 h 132"/>
                  <a:gd name="T20" fmla="*/ 8 w 858"/>
                  <a:gd name="T21" fmla="*/ 52 h 132"/>
                  <a:gd name="T22" fmla="*/ 2 w 858"/>
                  <a:gd name="T23" fmla="*/ 60 h 132"/>
                  <a:gd name="T24" fmla="*/ 0 w 858"/>
                  <a:gd name="T25" fmla="*/ 66 h 132"/>
                  <a:gd name="T26" fmla="*/ 0 w 858"/>
                  <a:gd name="T27" fmla="*/ 66 h 132"/>
                  <a:gd name="T28" fmla="*/ 2 w 858"/>
                  <a:gd name="T29" fmla="*/ 72 h 132"/>
                  <a:gd name="T30" fmla="*/ 8 w 858"/>
                  <a:gd name="T31" fmla="*/ 78 h 132"/>
                  <a:gd name="T32" fmla="*/ 18 w 858"/>
                  <a:gd name="T33" fmla="*/ 84 h 132"/>
                  <a:gd name="T34" fmla="*/ 32 w 858"/>
                  <a:gd name="T35" fmla="*/ 90 h 132"/>
                  <a:gd name="T36" fmla="*/ 50 w 858"/>
                  <a:gd name="T37" fmla="*/ 96 h 132"/>
                  <a:gd name="T38" fmla="*/ 72 w 858"/>
                  <a:gd name="T39" fmla="*/ 102 h 132"/>
                  <a:gd name="T40" fmla="*/ 124 w 858"/>
                  <a:gd name="T41" fmla="*/ 112 h 132"/>
                  <a:gd name="T42" fmla="*/ 188 w 858"/>
                  <a:gd name="T43" fmla="*/ 120 h 132"/>
                  <a:gd name="T44" fmla="*/ 260 w 858"/>
                  <a:gd name="T45" fmla="*/ 128 h 132"/>
                  <a:gd name="T46" fmla="*/ 340 w 858"/>
                  <a:gd name="T47" fmla="*/ 132 h 132"/>
                  <a:gd name="T48" fmla="*/ 426 w 858"/>
                  <a:gd name="T49" fmla="*/ 132 h 132"/>
                  <a:gd name="T50" fmla="*/ 426 w 858"/>
                  <a:gd name="T51" fmla="*/ 132 h 132"/>
                  <a:gd name="T52" fmla="*/ 514 w 858"/>
                  <a:gd name="T53" fmla="*/ 132 h 132"/>
                  <a:gd name="T54" fmla="*/ 596 w 858"/>
                  <a:gd name="T55" fmla="*/ 128 h 132"/>
                  <a:gd name="T56" fmla="*/ 670 w 858"/>
                  <a:gd name="T57" fmla="*/ 120 h 132"/>
                  <a:gd name="T58" fmla="*/ 734 w 858"/>
                  <a:gd name="T59" fmla="*/ 112 h 132"/>
                  <a:gd name="T60" fmla="*/ 786 w 858"/>
                  <a:gd name="T61" fmla="*/ 102 h 132"/>
                  <a:gd name="T62" fmla="*/ 806 w 858"/>
                  <a:gd name="T63" fmla="*/ 96 h 132"/>
                  <a:gd name="T64" fmla="*/ 824 w 858"/>
                  <a:gd name="T65" fmla="*/ 90 h 132"/>
                  <a:gd name="T66" fmla="*/ 840 w 858"/>
                  <a:gd name="T67" fmla="*/ 84 h 132"/>
                  <a:gd name="T68" fmla="*/ 850 w 858"/>
                  <a:gd name="T69" fmla="*/ 78 h 132"/>
                  <a:gd name="T70" fmla="*/ 856 w 858"/>
                  <a:gd name="T71" fmla="*/ 72 h 132"/>
                  <a:gd name="T72" fmla="*/ 858 w 858"/>
                  <a:gd name="T73" fmla="*/ 66 h 132"/>
                  <a:gd name="T74" fmla="*/ 858 w 858"/>
                  <a:gd name="T75" fmla="*/ 66 h 132"/>
                  <a:gd name="T76" fmla="*/ 856 w 858"/>
                  <a:gd name="T77" fmla="*/ 60 h 132"/>
                  <a:gd name="T78" fmla="*/ 850 w 858"/>
                  <a:gd name="T79" fmla="*/ 52 h 132"/>
                  <a:gd name="T80" fmla="*/ 840 w 858"/>
                  <a:gd name="T81" fmla="*/ 46 h 132"/>
                  <a:gd name="T82" fmla="*/ 824 w 858"/>
                  <a:gd name="T83" fmla="*/ 40 h 132"/>
                  <a:gd name="T84" fmla="*/ 806 w 858"/>
                  <a:gd name="T85" fmla="*/ 34 h 132"/>
                  <a:gd name="T86" fmla="*/ 786 w 858"/>
                  <a:gd name="T87" fmla="*/ 28 h 132"/>
                  <a:gd name="T88" fmla="*/ 734 w 858"/>
                  <a:gd name="T89" fmla="*/ 18 h 132"/>
                  <a:gd name="T90" fmla="*/ 670 w 858"/>
                  <a:gd name="T91" fmla="*/ 10 h 132"/>
                  <a:gd name="T92" fmla="*/ 596 w 858"/>
                  <a:gd name="T93" fmla="*/ 4 h 132"/>
                  <a:gd name="T94" fmla="*/ 514 w 858"/>
                  <a:gd name="T95" fmla="*/ 2 h 132"/>
                  <a:gd name="T96" fmla="*/ 426 w 85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2">
                    <a:moveTo>
                      <a:pt x="426" y="0"/>
                    </a:moveTo>
                    <a:lnTo>
                      <a:pt x="426" y="0"/>
                    </a:lnTo>
                    <a:lnTo>
                      <a:pt x="340" y="2"/>
                    </a:lnTo>
                    <a:lnTo>
                      <a:pt x="260" y="4"/>
                    </a:lnTo>
                    <a:lnTo>
                      <a:pt x="188"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50" y="96"/>
                    </a:lnTo>
                    <a:lnTo>
                      <a:pt x="72" y="102"/>
                    </a:lnTo>
                    <a:lnTo>
                      <a:pt x="124" y="112"/>
                    </a:lnTo>
                    <a:lnTo>
                      <a:pt x="188" y="120"/>
                    </a:lnTo>
                    <a:lnTo>
                      <a:pt x="260" y="128"/>
                    </a:lnTo>
                    <a:lnTo>
                      <a:pt x="340" y="132"/>
                    </a:lnTo>
                    <a:lnTo>
                      <a:pt x="426" y="132"/>
                    </a:lnTo>
                    <a:lnTo>
                      <a:pt x="426" y="132"/>
                    </a:lnTo>
                    <a:lnTo>
                      <a:pt x="514" y="132"/>
                    </a:lnTo>
                    <a:lnTo>
                      <a:pt x="596" y="128"/>
                    </a:lnTo>
                    <a:lnTo>
                      <a:pt x="670" y="120"/>
                    </a:lnTo>
                    <a:lnTo>
                      <a:pt x="734" y="112"/>
                    </a:lnTo>
                    <a:lnTo>
                      <a:pt x="786" y="102"/>
                    </a:lnTo>
                    <a:lnTo>
                      <a:pt x="806" y="96"/>
                    </a:lnTo>
                    <a:lnTo>
                      <a:pt x="824" y="90"/>
                    </a:lnTo>
                    <a:lnTo>
                      <a:pt x="840" y="84"/>
                    </a:lnTo>
                    <a:lnTo>
                      <a:pt x="850" y="78"/>
                    </a:lnTo>
                    <a:lnTo>
                      <a:pt x="856" y="72"/>
                    </a:lnTo>
                    <a:lnTo>
                      <a:pt x="858" y="66"/>
                    </a:lnTo>
                    <a:lnTo>
                      <a:pt x="858" y="66"/>
                    </a:lnTo>
                    <a:lnTo>
                      <a:pt x="856" y="60"/>
                    </a:lnTo>
                    <a:lnTo>
                      <a:pt x="850" y="52"/>
                    </a:lnTo>
                    <a:lnTo>
                      <a:pt x="840" y="46"/>
                    </a:lnTo>
                    <a:lnTo>
                      <a:pt x="824" y="40"/>
                    </a:lnTo>
                    <a:lnTo>
                      <a:pt x="806" y="34"/>
                    </a:lnTo>
                    <a:lnTo>
                      <a:pt x="786" y="28"/>
                    </a:lnTo>
                    <a:lnTo>
                      <a:pt x="734" y="18"/>
                    </a:lnTo>
                    <a:lnTo>
                      <a:pt x="670" y="10"/>
                    </a:lnTo>
                    <a:lnTo>
                      <a:pt x="596" y="4"/>
                    </a:lnTo>
                    <a:lnTo>
                      <a:pt x="514" y="2"/>
                    </a:lnTo>
                    <a:lnTo>
                      <a:pt x="4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0" name="Freeform 959"/>
              <p:cNvSpPr>
                <a:spLocks noEditPoints="1"/>
              </p:cNvSpPr>
              <p:nvPr/>
            </p:nvSpPr>
            <p:spPr bwMode="auto">
              <a:xfrm>
                <a:off x="3307" y="3626"/>
                <a:ext cx="854" cy="132"/>
              </a:xfrm>
              <a:custGeom>
                <a:avLst/>
                <a:gdLst>
                  <a:gd name="T0" fmla="*/ 424 w 854"/>
                  <a:gd name="T1" fmla="*/ 132 h 132"/>
                  <a:gd name="T2" fmla="*/ 260 w 854"/>
                  <a:gd name="T3" fmla="*/ 126 h 132"/>
                  <a:gd name="T4" fmla="*/ 126 w 854"/>
                  <a:gd name="T5" fmla="*/ 112 h 132"/>
                  <a:gd name="T6" fmla="*/ 34 w 854"/>
                  <a:gd name="T7" fmla="*/ 90 h 132"/>
                  <a:gd name="T8" fmla="*/ 10 w 854"/>
                  <a:gd name="T9" fmla="*/ 78 h 132"/>
                  <a:gd name="T10" fmla="*/ 2 w 854"/>
                  <a:gd name="T11" fmla="*/ 66 h 132"/>
                  <a:gd name="T12" fmla="*/ 4 w 854"/>
                  <a:gd name="T13" fmla="*/ 60 h 132"/>
                  <a:gd name="T14" fmla="*/ 20 w 854"/>
                  <a:gd name="T15" fmla="*/ 46 h 132"/>
                  <a:gd name="T16" fmla="*/ 52 w 854"/>
                  <a:gd name="T17" fmla="*/ 34 h 132"/>
                  <a:gd name="T18" fmla="*/ 126 w 854"/>
                  <a:gd name="T19" fmla="*/ 18 h 132"/>
                  <a:gd name="T20" fmla="*/ 260 w 854"/>
                  <a:gd name="T21" fmla="*/ 6 h 132"/>
                  <a:gd name="T22" fmla="*/ 424 w 854"/>
                  <a:gd name="T23" fmla="*/ 0 h 132"/>
                  <a:gd name="T24" fmla="*/ 512 w 854"/>
                  <a:gd name="T25" fmla="*/ 2 h 132"/>
                  <a:gd name="T26" fmla="*/ 664 w 854"/>
                  <a:gd name="T27" fmla="*/ 12 h 132"/>
                  <a:gd name="T28" fmla="*/ 780 w 854"/>
                  <a:gd name="T29" fmla="*/ 28 h 132"/>
                  <a:gd name="T30" fmla="*/ 820 w 854"/>
                  <a:gd name="T31" fmla="*/ 40 h 132"/>
                  <a:gd name="T32" fmla="*/ 844 w 854"/>
                  <a:gd name="T33" fmla="*/ 52 h 132"/>
                  <a:gd name="T34" fmla="*/ 852 w 854"/>
                  <a:gd name="T35" fmla="*/ 66 h 132"/>
                  <a:gd name="T36" fmla="*/ 850 w 854"/>
                  <a:gd name="T37" fmla="*/ 72 h 132"/>
                  <a:gd name="T38" fmla="*/ 834 w 854"/>
                  <a:gd name="T39" fmla="*/ 84 h 132"/>
                  <a:gd name="T40" fmla="*/ 780 w 854"/>
                  <a:gd name="T41" fmla="*/ 102 h 132"/>
                  <a:gd name="T42" fmla="*/ 664 w 854"/>
                  <a:gd name="T43" fmla="*/ 120 h 132"/>
                  <a:gd name="T44" fmla="*/ 512 w 854"/>
                  <a:gd name="T45" fmla="*/ 130 h 132"/>
                  <a:gd name="T46" fmla="*/ 424 w 854"/>
                  <a:gd name="T47" fmla="*/ 0 h 132"/>
                  <a:gd name="T48" fmla="*/ 338 w 854"/>
                  <a:gd name="T49" fmla="*/ 2 h 132"/>
                  <a:gd name="T50" fmla="*/ 186 w 854"/>
                  <a:gd name="T51" fmla="*/ 10 h 132"/>
                  <a:gd name="T52" fmla="*/ 72 w 854"/>
                  <a:gd name="T53" fmla="*/ 28 h 132"/>
                  <a:gd name="T54" fmla="*/ 32 w 854"/>
                  <a:gd name="T55" fmla="*/ 40 h 132"/>
                  <a:gd name="T56" fmla="*/ 8 w 854"/>
                  <a:gd name="T57" fmla="*/ 52 h 132"/>
                  <a:gd name="T58" fmla="*/ 0 w 854"/>
                  <a:gd name="T59" fmla="*/ 66 h 132"/>
                  <a:gd name="T60" fmla="*/ 2 w 854"/>
                  <a:gd name="T61" fmla="*/ 72 h 132"/>
                  <a:gd name="T62" fmla="*/ 18 w 854"/>
                  <a:gd name="T63" fmla="*/ 84 h 132"/>
                  <a:gd name="T64" fmla="*/ 72 w 854"/>
                  <a:gd name="T65" fmla="*/ 102 h 132"/>
                  <a:gd name="T66" fmla="*/ 186 w 854"/>
                  <a:gd name="T67" fmla="*/ 120 h 132"/>
                  <a:gd name="T68" fmla="*/ 338 w 854"/>
                  <a:gd name="T69" fmla="*/ 132 h 132"/>
                  <a:gd name="T70" fmla="*/ 424 w 854"/>
                  <a:gd name="T71" fmla="*/ 132 h 132"/>
                  <a:gd name="T72" fmla="*/ 594 w 854"/>
                  <a:gd name="T73" fmla="*/ 126 h 132"/>
                  <a:gd name="T74" fmla="*/ 730 w 854"/>
                  <a:gd name="T75" fmla="*/ 112 h 132"/>
                  <a:gd name="T76" fmla="*/ 804 w 854"/>
                  <a:gd name="T77" fmla="*/ 96 h 132"/>
                  <a:gd name="T78" fmla="*/ 836 w 854"/>
                  <a:gd name="T79" fmla="*/ 84 h 132"/>
                  <a:gd name="T80" fmla="*/ 852 w 854"/>
                  <a:gd name="T81" fmla="*/ 72 h 132"/>
                  <a:gd name="T82" fmla="*/ 854 w 854"/>
                  <a:gd name="T83" fmla="*/ 66 h 132"/>
                  <a:gd name="T84" fmla="*/ 846 w 854"/>
                  <a:gd name="T85" fmla="*/ 52 h 132"/>
                  <a:gd name="T86" fmla="*/ 822 w 854"/>
                  <a:gd name="T87" fmla="*/ 40 h 132"/>
                  <a:gd name="T88" fmla="*/ 782 w 854"/>
                  <a:gd name="T89" fmla="*/ 28 h 132"/>
                  <a:gd name="T90" fmla="*/ 666 w 854"/>
                  <a:gd name="T91" fmla="*/ 10 h 132"/>
                  <a:gd name="T92" fmla="*/ 512 w 854"/>
                  <a:gd name="T93"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4" h="132">
                    <a:moveTo>
                      <a:pt x="424" y="132"/>
                    </a:moveTo>
                    <a:lnTo>
                      <a:pt x="424" y="132"/>
                    </a:lnTo>
                    <a:lnTo>
                      <a:pt x="340" y="130"/>
                    </a:lnTo>
                    <a:lnTo>
                      <a:pt x="260" y="126"/>
                    </a:lnTo>
                    <a:lnTo>
                      <a:pt x="188" y="120"/>
                    </a:lnTo>
                    <a:lnTo>
                      <a:pt x="126"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6" y="18"/>
                    </a:lnTo>
                    <a:lnTo>
                      <a:pt x="188" y="12"/>
                    </a:lnTo>
                    <a:lnTo>
                      <a:pt x="260" y="6"/>
                    </a:lnTo>
                    <a:lnTo>
                      <a:pt x="340" y="2"/>
                    </a:lnTo>
                    <a:lnTo>
                      <a:pt x="424" y="0"/>
                    </a:lnTo>
                    <a:lnTo>
                      <a:pt x="424" y="0"/>
                    </a:lnTo>
                    <a:lnTo>
                      <a:pt x="512" y="2"/>
                    </a:lnTo>
                    <a:lnTo>
                      <a:pt x="592" y="6"/>
                    </a:lnTo>
                    <a:lnTo>
                      <a:pt x="664" y="12"/>
                    </a:lnTo>
                    <a:lnTo>
                      <a:pt x="728" y="18"/>
                    </a:lnTo>
                    <a:lnTo>
                      <a:pt x="780" y="28"/>
                    </a:lnTo>
                    <a:lnTo>
                      <a:pt x="802" y="34"/>
                    </a:lnTo>
                    <a:lnTo>
                      <a:pt x="820" y="40"/>
                    </a:lnTo>
                    <a:lnTo>
                      <a:pt x="834" y="46"/>
                    </a:lnTo>
                    <a:lnTo>
                      <a:pt x="844" y="52"/>
                    </a:lnTo>
                    <a:lnTo>
                      <a:pt x="850" y="60"/>
                    </a:lnTo>
                    <a:lnTo>
                      <a:pt x="852" y="66"/>
                    </a:lnTo>
                    <a:lnTo>
                      <a:pt x="852" y="66"/>
                    </a:lnTo>
                    <a:lnTo>
                      <a:pt x="850" y="72"/>
                    </a:lnTo>
                    <a:lnTo>
                      <a:pt x="844" y="78"/>
                    </a:lnTo>
                    <a:lnTo>
                      <a:pt x="834" y="84"/>
                    </a:lnTo>
                    <a:lnTo>
                      <a:pt x="820" y="90"/>
                    </a:lnTo>
                    <a:lnTo>
                      <a:pt x="780" y="102"/>
                    </a:lnTo>
                    <a:lnTo>
                      <a:pt x="728" y="112"/>
                    </a:lnTo>
                    <a:lnTo>
                      <a:pt x="664" y="120"/>
                    </a:lnTo>
                    <a:lnTo>
                      <a:pt x="592" y="126"/>
                    </a:lnTo>
                    <a:lnTo>
                      <a:pt x="512" y="130"/>
                    </a:lnTo>
                    <a:lnTo>
                      <a:pt x="424" y="132"/>
                    </a:lnTo>
                    <a:close/>
                    <a:moveTo>
                      <a:pt x="424" y="0"/>
                    </a:moveTo>
                    <a:lnTo>
                      <a:pt x="424" y="0"/>
                    </a:lnTo>
                    <a:lnTo>
                      <a:pt x="338" y="2"/>
                    </a:lnTo>
                    <a:lnTo>
                      <a:pt x="258" y="6"/>
                    </a:lnTo>
                    <a:lnTo>
                      <a:pt x="186"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2"/>
                    </a:lnTo>
                    <a:lnTo>
                      <a:pt x="424" y="132"/>
                    </a:lnTo>
                    <a:lnTo>
                      <a:pt x="424" y="132"/>
                    </a:lnTo>
                    <a:lnTo>
                      <a:pt x="512" y="132"/>
                    </a:lnTo>
                    <a:lnTo>
                      <a:pt x="594" y="126"/>
                    </a:lnTo>
                    <a:lnTo>
                      <a:pt x="666" y="120"/>
                    </a:lnTo>
                    <a:lnTo>
                      <a:pt x="730" y="112"/>
                    </a:lnTo>
                    <a:lnTo>
                      <a:pt x="782" y="102"/>
                    </a:lnTo>
                    <a:lnTo>
                      <a:pt x="804" y="96"/>
                    </a:lnTo>
                    <a:lnTo>
                      <a:pt x="822" y="90"/>
                    </a:lnTo>
                    <a:lnTo>
                      <a:pt x="836" y="84"/>
                    </a:lnTo>
                    <a:lnTo>
                      <a:pt x="846" y="78"/>
                    </a:lnTo>
                    <a:lnTo>
                      <a:pt x="852" y="72"/>
                    </a:lnTo>
                    <a:lnTo>
                      <a:pt x="854" y="66"/>
                    </a:lnTo>
                    <a:lnTo>
                      <a:pt x="854" y="66"/>
                    </a:lnTo>
                    <a:lnTo>
                      <a:pt x="852" y="60"/>
                    </a:lnTo>
                    <a:lnTo>
                      <a:pt x="846" y="52"/>
                    </a:lnTo>
                    <a:lnTo>
                      <a:pt x="836" y="46"/>
                    </a:lnTo>
                    <a:lnTo>
                      <a:pt x="822" y="40"/>
                    </a:lnTo>
                    <a:lnTo>
                      <a:pt x="804" y="34"/>
                    </a:lnTo>
                    <a:lnTo>
                      <a:pt x="782" y="28"/>
                    </a:lnTo>
                    <a:lnTo>
                      <a:pt x="730" y="18"/>
                    </a:lnTo>
                    <a:lnTo>
                      <a:pt x="666" y="10"/>
                    </a:lnTo>
                    <a:lnTo>
                      <a:pt x="594" y="6"/>
                    </a:lnTo>
                    <a:lnTo>
                      <a:pt x="512" y="2"/>
                    </a:lnTo>
                    <a:lnTo>
                      <a:pt x="424" y="0"/>
                    </a:lnTo>
                    <a:close/>
                  </a:path>
                </a:pathLst>
              </a:custGeom>
              <a:solidFill>
                <a:srgbClr val="EC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1" name="Freeform 960"/>
              <p:cNvSpPr>
                <a:spLocks/>
              </p:cNvSpPr>
              <p:nvPr/>
            </p:nvSpPr>
            <p:spPr bwMode="auto">
              <a:xfrm>
                <a:off x="3309" y="3626"/>
                <a:ext cx="850" cy="132"/>
              </a:xfrm>
              <a:custGeom>
                <a:avLst/>
                <a:gdLst>
                  <a:gd name="T0" fmla="*/ 422 w 850"/>
                  <a:gd name="T1" fmla="*/ 132 h 132"/>
                  <a:gd name="T2" fmla="*/ 422 w 850"/>
                  <a:gd name="T3" fmla="*/ 132 h 132"/>
                  <a:gd name="T4" fmla="*/ 338 w 850"/>
                  <a:gd name="T5" fmla="*/ 130 h 132"/>
                  <a:gd name="T6" fmla="*/ 258 w 850"/>
                  <a:gd name="T7" fmla="*/ 126 h 132"/>
                  <a:gd name="T8" fmla="*/ 186 w 850"/>
                  <a:gd name="T9" fmla="*/ 120 h 132"/>
                  <a:gd name="T10" fmla="*/ 124 w 850"/>
                  <a:gd name="T11" fmla="*/ 112 h 132"/>
                  <a:gd name="T12" fmla="*/ 72 w 850"/>
                  <a:gd name="T13" fmla="*/ 102 h 132"/>
                  <a:gd name="T14" fmla="*/ 32 w 850"/>
                  <a:gd name="T15" fmla="*/ 90 h 132"/>
                  <a:gd name="T16" fmla="*/ 18 w 850"/>
                  <a:gd name="T17" fmla="*/ 84 h 132"/>
                  <a:gd name="T18" fmla="*/ 8 w 850"/>
                  <a:gd name="T19" fmla="*/ 78 h 132"/>
                  <a:gd name="T20" fmla="*/ 2 w 850"/>
                  <a:gd name="T21" fmla="*/ 72 h 132"/>
                  <a:gd name="T22" fmla="*/ 0 w 850"/>
                  <a:gd name="T23" fmla="*/ 66 h 132"/>
                  <a:gd name="T24" fmla="*/ 0 w 850"/>
                  <a:gd name="T25" fmla="*/ 66 h 132"/>
                  <a:gd name="T26" fmla="*/ 2 w 850"/>
                  <a:gd name="T27" fmla="*/ 60 h 132"/>
                  <a:gd name="T28" fmla="*/ 8 w 850"/>
                  <a:gd name="T29" fmla="*/ 52 h 132"/>
                  <a:gd name="T30" fmla="*/ 18 w 850"/>
                  <a:gd name="T31" fmla="*/ 46 h 132"/>
                  <a:gd name="T32" fmla="*/ 32 w 850"/>
                  <a:gd name="T33" fmla="*/ 40 h 132"/>
                  <a:gd name="T34" fmla="*/ 50 w 850"/>
                  <a:gd name="T35" fmla="*/ 34 h 132"/>
                  <a:gd name="T36" fmla="*/ 72 w 850"/>
                  <a:gd name="T37" fmla="*/ 28 h 132"/>
                  <a:gd name="T38" fmla="*/ 124 w 850"/>
                  <a:gd name="T39" fmla="*/ 18 h 132"/>
                  <a:gd name="T40" fmla="*/ 186 w 850"/>
                  <a:gd name="T41" fmla="*/ 12 h 132"/>
                  <a:gd name="T42" fmla="*/ 258 w 850"/>
                  <a:gd name="T43" fmla="*/ 6 h 132"/>
                  <a:gd name="T44" fmla="*/ 338 w 850"/>
                  <a:gd name="T45" fmla="*/ 2 h 132"/>
                  <a:gd name="T46" fmla="*/ 422 w 850"/>
                  <a:gd name="T47" fmla="*/ 0 h 132"/>
                  <a:gd name="T48" fmla="*/ 422 w 850"/>
                  <a:gd name="T49" fmla="*/ 0 h 132"/>
                  <a:gd name="T50" fmla="*/ 510 w 850"/>
                  <a:gd name="T51" fmla="*/ 2 h 132"/>
                  <a:gd name="T52" fmla="*/ 590 w 850"/>
                  <a:gd name="T53" fmla="*/ 6 h 132"/>
                  <a:gd name="T54" fmla="*/ 662 w 850"/>
                  <a:gd name="T55" fmla="*/ 12 h 132"/>
                  <a:gd name="T56" fmla="*/ 726 w 850"/>
                  <a:gd name="T57" fmla="*/ 18 h 132"/>
                  <a:gd name="T58" fmla="*/ 778 w 850"/>
                  <a:gd name="T59" fmla="*/ 28 h 132"/>
                  <a:gd name="T60" fmla="*/ 800 w 850"/>
                  <a:gd name="T61" fmla="*/ 34 h 132"/>
                  <a:gd name="T62" fmla="*/ 818 w 850"/>
                  <a:gd name="T63" fmla="*/ 40 h 132"/>
                  <a:gd name="T64" fmla="*/ 832 w 850"/>
                  <a:gd name="T65" fmla="*/ 46 h 132"/>
                  <a:gd name="T66" fmla="*/ 842 w 850"/>
                  <a:gd name="T67" fmla="*/ 52 h 132"/>
                  <a:gd name="T68" fmla="*/ 848 w 850"/>
                  <a:gd name="T69" fmla="*/ 60 h 132"/>
                  <a:gd name="T70" fmla="*/ 850 w 850"/>
                  <a:gd name="T71" fmla="*/ 66 h 132"/>
                  <a:gd name="T72" fmla="*/ 850 w 850"/>
                  <a:gd name="T73" fmla="*/ 66 h 132"/>
                  <a:gd name="T74" fmla="*/ 848 w 850"/>
                  <a:gd name="T75" fmla="*/ 72 h 132"/>
                  <a:gd name="T76" fmla="*/ 842 w 850"/>
                  <a:gd name="T77" fmla="*/ 78 h 132"/>
                  <a:gd name="T78" fmla="*/ 832 w 850"/>
                  <a:gd name="T79" fmla="*/ 84 h 132"/>
                  <a:gd name="T80" fmla="*/ 818 w 850"/>
                  <a:gd name="T81" fmla="*/ 90 h 132"/>
                  <a:gd name="T82" fmla="*/ 778 w 850"/>
                  <a:gd name="T83" fmla="*/ 102 h 132"/>
                  <a:gd name="T84" fmla="*/ 726 w 850"/>
                  <a:gd name="T85" fmla="*/ 112 h 132"/>
                  <a:gd name="T86" fmla="*/ 662 w 850"/>
                  <a:gd name="T87" fmla="*/ 120 h 132"/>
                  <a:gd name="T88" fmla="*/ 590 w 850"/>
                  <a:gd name="T89" fmla="*/ 126 h 132"/>
                  <a:gd name="T90" fmla="*/ 510 w 850"/>
                  <a:gd name="T91" fmla="*/ 130 h 132"/>
                  <a:gd name="T92" fmla="*/ 422 w 850"/>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132"/>
                    </a:moveTo>
                    <a:lnTo>
                      <a:pt x="422" y="132"/>
                    </a:lnTo>
                    <a:lnTo>
                      <a:pt x="338" y="130"/>
                    </a:lnTo>
                    <a:lnTo>
                      <a:pt x="258" y="126"/>
                    </a:lnTo>
                    <a:lnTo>
                      <a:pt x="186" y="120"/>
                    </a:lnTo>
                    <a:lnTo>
                      <a:pt x="124"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4" y="18"/>
                    </a:lnTo>
                    <a:lnTo>
                      <a:pt x="186" y="12"/>
                    </a:lnTo>
                    <a:lnTo>
                      <a:pt x="258" y="6"/>
                    </a:lnTo>
                    <a:lnTo>
                      <a:pt x="338" y="2"/>
                    </a:lnTo>
                    <a:lnTo>
                      <a:pt x="422" y="0"/>
                    </a:lnTo>
                    <a:lnTo>
                      <a:pt x="422" y="0"/>
                    </a:lnTo>
                    <a:lnTo>
                      <a:pt x="510" y="2"/>
                    </a:lnTo>
                    <a:lnTo>
                      <a:pt x="590" y="6"/>
                    </a:lnTo>
                    <a:lnTo>
                      <a:pt x="662" y="12"/>
                    </a:lnTo>
                    <a:lnTo>
                      <a:pt x="726" y="18"/>
                    </a:lnTo>
                    <a:lnTo>
                      <a:pt x="778" y="28"/>
                    </a:lnTo>
                    <a:lnTo>
                      <a:pt x="800" y="34"/>
                    </a:lnTo>
                    <a:lnTo>
                      <a:pt x="818" y="40"/>
                    </a:lnTo>
                    <a:lnTo>
                      <a:pt x="832" y="46"/>
                    </a:lnTo>
                    <a:lnTo>
                      <a:pt x="842" y="52"/>
                    </a:lnTo>
                    <a:lnTo>
                      <a:pt x="848" y="60"/>
                    </a:lnTo>
                    <a:lnTo>
                      <a:pt x="850" y="66"/>
                    </a:lnTo>
                    <a:lnTo>
                      <a:pt x="850" y="66"/>
                    </a:lnTo>
                    <a:lnTo>
                      <a:pt x="848" y="72"/>
                    </a:lnTo>
                    <a:lnTo>
                      <a:pt x="842" y="78"/>
                    </a:lnTo>
                    <a:lnTo>
                      <a:pt x="832" y="84"/>
                    </a:lnTo>
                    <a:lnTo>
                      <a:pt x="818" y="90"/>
                    </a:lnTo>
                    <a:lnTo>
                      <a:pt x="778" y="102"/>
                    </a:lnTo>
                    <a:lnTo>
                      <a:pt x="726" y="112"/>
                    </a:lnTo>
                    <a:lnTo>
                      <a:pt x="662" y="120"/>
                    </a:lnTo>
                    <a:lnTo>
                      <a:pt x="590" y="126"/>
                    </a:lnTo>
                    <a:lnTo>
                      <a:pt x="510" y="130"/>
                    </a:lnTo>
                    <a:lnTo>
                      <a:pt x="422"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2" name="Freeform 961"/>
              <p:cNvSpPr>
                <a:spLocks/>
              </p:cNvSpPr>
              <p:nvPr/>
            </p:nvSpPr>
            <p:spPr bwMode="auto">
              <a:xfrm>
                <a:off x="3307" y="3626"/>
                <a:ext cx="854" cy="132"/>
              </a:xfrm>
              <a:custGeom>
                <a:avLst/>
                <a:gdLst>
                  <a:gd name="T0" fmla="*/ 424 w 854"/>
                  <a:gd name="T1" fmla="*/ 0 h 132"/>
                  <a:gd name="T2" fmla="*/ 424 w 854"/>
                  <a:gd name="T3" fmla="*/ 0 h 132"/>
                  <a:gd name="T4" fmla="*/ 338 w 854"/>
                  <a:gd name="T5" fmla="*/ 2 h 132"/>
                  <a:gd name="T6" fmla="*/ 258 w 854"/>
                  <a:gd name="T7" fmla="*/ 6 h 132"/>
                  <a:gd name="T8" fmla="*/ 186 w 854"/>
                  <a:gd name="T9" fmla="*/ 10 h 132"/>
                  <a:gd name="T10" fmla="*/ 124 w 854"/>
                  <a:gd name="T11" fmla="*/ 18 h 132"/>
                  <a:gd name="T12" fmla="*/ 72 w 854"/>
                  <a:gd name="T13" fmla="*/ 28 h 132"/>
                  <a:gd name="T14" fmla="*/ 50 w 854"/>
                  <a:gd name="T15" fmla="*/ 34 h 132"/>
                  <a:gd name="T16" fmla="*/ 32 w 854"/>
                  <a:gd name="T17" fmla="*/ 40 h 132"/>
                  <a:gd name="T18" fmla="*/ 18 w 854"/>
                  <a:gd name="T19" fmla="*/ 46 h 132"/>
                  <a:gd name="T20" fmla="*/ 8 w 854"/>
                  <a:gd name="T21" fmla="*/ 52 h 132"/>
                  <a:gd name="T22" fmla="*/ 2 w 854"/>
                  <a:gd name="T23" fmla="*/ 60 h 132"/>
                  <a:gd name="T24" fmla="*/ 0 w 854"/>
                  <a:gd name="T25" fmla="*/ 66 h 132"/>
                  <a:gd name="T26" fmla="*/ 0 w 854"/>
                  <a:gd name="T27" fmla="*/ 66 h 132"/>
                  <a:gd name="T28" fmla="*/ 2 w 854"/>
                  <a:gd name="T29" fmla="*/ 72 h 132"/>
                  <a:gd name="T30" fmla="*/ 8 w 854"/>
                  <a:gd name="T31" fmla="*/ 78 h 132"/>
                  <a:gd name="T32" fmla="*/ 18 w 854"/>
                  <a:gd name="T33" fmla="*/ 84 h 132"/>
                  <a:gd name="T34" fmla="*/ 32 w 854"/>
                  <a:gd name="T35" fmla="*/ 90 h 132"/>
                  <a:gd name="T36" fmla="*/ 72 w 854"/>
                  <a:gd name="T37" fmla="*/ 102 h 132"/>
                  <a:gd name="T38" fmla="*/ 124 w 854"/>
                  <a:gd name="T39" fmla="*/ 112 h 132"/>
                  <a:gd name="T40" fmla="*/ 186 w 854"/>
                  <a:gd name="T41" fmla="*/ 120 h 132"/>
                  <a:gd name="T42" fmla="*/ 258 w 854"/>
                  <a:gd name="T43" fmla="*/ 126 h 132"/>
                  <a:gd name="T44" fmla="*/ 338 w 854"/>
                  <a:gd name="T45" fmla="*/ 132 h 132"/>
                  <a:gd name="T46" fmla="*/ 424 w 854"/>
                  <a:gd name="T47" fmla="*/ 132 h 132"/>
                  <a:gd name="T48" fmla="*/ 424 w 854"/>
                  <a:gd name="T49" fmla="*/ 132 h 132"/>
                  <a:gd name="T50" fmla="*/ 512 w 854"/>
                  <a:gd name="T51" fmla="*/ 132 h 132"/>
                  <a:gd name="T52" fmla="*/ 594 w 854"/>
                  <a:gd name="T53" fmla="*/ 126 h 132"/>
                  <a:gd name="T54" fmla="*/ 666 w 854"/>
                  <a:gd name="T55" fmla="*/ 120 h 132"/>
                  <a:gd name="T56" fmla="*/ 730 w 854"/>
                  <a:gd name="T57" fmla="*/ 112 h 132"/>
                  <a:gd name="T58" fmla="*/ 782 w 854"/>
                  <a:gd name="T59" fmla="*/ 102 h 132"/>
                  <a:gd name="T60" fmla="*/ 804 w 854"/>
                  <a:gd name="T61" fmla="*/ 96 h 132"/>
                  <a:gd name="T62" fmla="*/ 822 w 854"/>
                  <a:gd name="T63" fmla="*/ 90 h 132"/>
                  <a:gd name="T64" fmla="*/ 836 w 854"/>
                  <a:gd name="T65" fmla="*/ 84 h 132"/>
                  <a:gd name="T66" fmla="*/ 846 w 854"/>
                  <a:gd name="T67" fmla="*/ 78 h 132"/>
                  <a:gd name="T68" fmla="*/ 852 w 854"/>
                  <a:gd name="T69" fmla="*/ 72 h 132"/>
                  <a:gd name="T70" fmla="*/ 854 w 854"/>
                  <a:gd name="T71" fmla="*/ 66 h 132"/>
                  <a:gd name="T72" fmla="*/ 854 w 854"/>
                  <a:gd name="T73" fmla="*/ 66 h 132"/>
                  <a:gd name="T74" fmla="*/ 852 w 854"/>
                  <a:gd name="T75" fmla="*/ 60 h 132"/>
                  <a:gd name="T76" fmla="*/ 846 w 854"/>
                  <a:gd name="T77" fmla="*/ 52 h 132"/>
                  <a:gd name="T78" fmla="*/ 836 w 854"/>
                  <a:gd name="T79" fmla="*/ 46 h 132"/>
                  <a:gd name="T80" fmla="*/ 822 w 854"/>
                  <a:gd name="T81" fmla="*/ 40 h 132"/>
                  <a:gd name="T82" fmla="*/ 804 w 854"/>
                  <a:gd name="T83" fmla="*/ 34 h 132"/>
                  <a:gd name="T84" fmla="*/ 782 w 854"/>
                  <a:gd name="T85" fmla="*/ 28 h 132"/>
                  <a:gd name="T86" fmla="*/ 730 w 854"/>
                  <a:gd name="T87" fmla="*/ 18 h 132"/>
                  <a:gd name="T88" fmla="*/ 666 w 854"/>
                  <a:gd name="T89" fmla="*/ 10 h 132"/>
                  <a:gd name="T90" fmla="*/ 594 w 854"/>
                  <a:gd name="T91" fmla="*/ 6 h 132"/>
                  <a:gd name="T92" fmla="*/ 512 w 854"/>
                  <a:gd name="T93" fmla="*/ 2 h 132"/>
                  <a:gd name="T94" fmla="*/ 424 w 854"/>
                  <a:gd name="T9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4" h="132">
                    <a:moveTo>
                      <a:pt x="424" y="0"/>
                    </a:moveTo>
                    <a:lnTo>
                      <a:pt x="424" y="0"/>
                    </a:lnTo>
                    <a:lnTo>
                      <a:pt x="338" y="2"/>
                    </a:lnTo>
                    <a:lnTo>
                      <a:pt x="258" y="6"/>
                    </a:lnTo>
                    <a:lnTo>
                      <a:pt x="186" y="10"/>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2"/>
                    </a:lnTo>
                    <a:lnTo>
                      <a:pt x="424" y="132"/>
                    </a:lnTo>
                    <a:lnTo>
                      <a:pt x="424" y="132"/>
                    </a:lnTo>
                    <a:lnTo>
                      <a:pt x="512" y="132"/>
                    </a:lnTo>
                    <a:lnTo>
                      <a:pt x="594" y="126"/>
                    </a:lnTo>
                    <a:lnTo>
                      <a:pt x="666" y="120"/>
                    </a:lnTo>
                    <a:lnTo>
                      <a:pt x="730" y="112"/>
                    </a:lnTo>
                    <a:lnTo>
                      <a:pt x="782" y="102"/>
                    </a:lnTo>
                    <a:lnTo>
                      <a:pt x="804" y="96"/>
                    </a:lnTo>
                    <a:lnTo>
                      <a:pt x="822" y="90"/>
                    </a:lnTo>
                    <a:lnTo>
                      <a:pt x="836" y="84"/>
                    </a:lnTo>
                    <a:lnTo>
                      <a:pt x="846" y="78"/>
                    </a:lnTo>
                    <a:lnTo>
                      <a:pt x="852" y="72"/>
                    </a:lnTo>
                    <a:lnTo>
                      <a:pt x="854" y="66"/>
                    </a:lnTo>
                    <a:lnTo>
                      <a:pt x="854" y="66"/>
                    </a:lnTo>
                    <a:lnTo>
                      <a:pt x="852" y="60"/>
                    </a:lnTo>
                    <a:lnTo>
                      <a:pt x="846" y="52"/>
                    </a:lnTo>
                    <a:lnTo>
                      <a:pt x="836" y="46"/>
                    </a:lnTo>
                    <a:lnTo>
                      <a:pt x="822" y="40"/>
                    </a:lnTo>
                    <a:lnTo>
                      <a:pt x="804" y="34"/>
                    </a:lnTo>
                    <a:lnTo>
                      <a:pt x="782" y="28"/>
                    </a:lnTo>
                    <a:lnTo>
                      <a:pt x="730" y="18"/>
                    </a:lnTo>
                    <a:lnTo>
                      <a:pt x="666" y="10"/>
                    </a:lnTo>
                    <a:lnTo>
                      <a:pt x="594" y="6"/>
                    </a:lnTo>
                    <a:lnTo>
                      <a:pt x="512" y="2"/>
                    </a:lnTo>
                    <a:lnTo>
                      <a:pt x="4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3" name="Freeform 962"/>
              <p:cNvSpPr>
                <a:spLocks noEditPoints="1"/>
              </p:cNvSpPr>
              <p:nvPr/>
            </p:nvSpPr>
            <p:spPr bwMode="auto">
              <a:xfrm>
                <a:off x="3309" y="3626"/>
                <a:ext cx="850" cy="132"/>
              </a:xfrm>
              <a:custGeom>
                <a:avLst/>
                <a:gdLst>
                  <a:gd name="T0" fmla="*/ 422 w 850"/>
                  <a:gd name="T1" fmla="*/ 132 h 132"/>
                  <a:gd name="T2" fmla="*/ 258 w 850"/>
                  <a:gd name="T3" fmla="*/ 126 h 132"/>
                  <a:gd name="T4" fmla="*/ 124 w 850"/>
                  <a:gd name="T5" fmla="*/ 112 h 132"/>
                  <a:gd name="T6" fmla="*/ 34 w 850"/>
                  <a:gd name="T7" fmla="*/ 90 h 132"/>
                  <a:gd name="T8" fmla="*/ 10 w 850"/>
                  <a:gd name="T9" fmla="*/ 78 h 132"/>
                  <a:gd name="T10" fmla="*/ 2 w 850"/>
                  <a:gd name="T11" fmla="*/ 66 h 132"/>
                  <a:gd name="T12" fmla="*/ 4 w 850"/>
                  <a:gd name="T13" fmla="*/ 60 h 132"/>
                  <a:gd name="T14" fmla="*/ 20 w 850"/>
                  <a:gd name="T15" fmla="*/ 46 h 132"/>
                  <a:gd name="T16" fmla="*/ 52 w 850"/>
                  <a:gd name="T17" fmla="*/ 34 h 132"/>
                  <a:gd name="T18" fmla="*/ 124 w 850"/>
                  <a:gd name="T19" fmla="*/ 20 h 132"/>
                  <a:gd name="T20" fmla="*/ 258 w 850"/>
                  <a:gd name="T21" fmla="*/ 6 h 132"/>
                  <a:gd name="T22" fmla="*/ 422 w 850"/>
                  <a:gd name="T23" fmla="*/ 0 h 132"/>
                  <a:gd name="T24" fmla="*/ 510 w 850"/>
                  <a:gd name="T25" fmla="*/ 2 h 132"/>
                  <a:gd name="T26" fmla="*/ 662 w 850"/>
                  <a:gd name="T27" fmla="*/ 12 h 132"/>
                  <a:gd name="T28" fmla="*/ 776 w 850"/>
                  <a:gd name="T29" fmla="*/ 28 h 132"/>
                  <a:gd name="T30" fmla="*/ 816 w 850"/>
                  <a:gd name="T31" fmla="*/ 40 h 132"/>
                  <a:gd name="T32" fmla="*/ 840 w 850"/>
                  <a:gd name="T33" fmla="*/ 52 h 132"/>
                  <a:gd name="T34" fmla="*/ 848 w 850"/>
                  <a:gd name="T35" fmla="*/ 66 h 132"/>
                  <a:gd name="T36" fmla="*/ 846 w 850"/>
                  <a:gd name="T37" fmla="*/ 72 h 132"/>
                  <a:gd name="T38" fmla="*/ 830 w 850"/>
                  <a:gd name="T39" fmla="*/ 84 h 132"/>
                  <a:gd name="T40" fmla="*/ 776 w 850"/>
                  <a:gd name="T41" fmla="*/ 102 h 132"/>
                  <a:gd name="T42" fmla="*/ 662 w 850"/>
                  <a:gd name="T43" fmla="*/ 120 h 132"/>
                  <a:gd name="T44" fmla="*/ 510 w 850"/>
                  <a:gd name="T45" fmla="*/ 130 h 132"/>
                  <a:gd name="T46" fmla="*/ 422 w 850"/>
                  <a:gd name="T47" fmla="*/ 0 h 132"/>
                  <a:gd name="T48" fmla="*/ 338 w 850"/>
                  <a:gd name="T49" fmla="*/ 2 h 132"/>
                  <a:gd name="T50" fmla="*/ 186 w 850"/>
                  <a:gd name="T51" fmla="*/ 12 h 132"/>
                  <a:gd name="T52" fmla="*/ 72 w 850"/>
                  <a:gd name="T53" fmla="*/ 28 h 132"/>
                  <a:gd name="T54" fmla="*/ 32 w 850"/>
                  <a:gd name="T55" fmla="*/ 40 h 132"/>
                  <a:gd name="T56" fmla="*/ 8 w 850"/>
                  <a:gd name="T57" fmla="*/ 52 h 132"/>
                  <a:gd name="T58" fmla="*/ 0 w 850"/>
                  <a:gd name="T59" fmla="*/ 66 h 132"/>
                  <a:gd name="T60" fmla="*/ 2 w 850"/>
                  <a:gd name="T61" fmla="*/ 72 h 132"/>
                  <a:gd name="T62" fmla="*/ 18 w 850"/>
                  <a:gd name="T63" fmla="*/ 84 h 132"/>
                  <a:gd name="T64" fmla="*/ 72 w 850"/>
                  <a:gd name="T65" fmla="*/ 102 h 132"/>
                  <a:gd name="T66" fmla="*/ 186 w 850"/>
                  <a:gd name="T67" fmla="*/ 120 h 132"/>
                  <a:gd name="T68" fmla="*/ 338 w 850"/>
                  <a:gd name="T69" fmla="*/ 130 h 132"/>
                  <a:gd name="T70" fmla="*/ 422 w 850"/>
                  <a:gd name="T71" fmla="*/ 132 h 132"/>
                  <a:gd name="T72" fmla="*/ 590 w 850"/>
                  <a:gd name="T73" fmla="*/ 126 h 132"/>
                  <a:gd name="T74" fmla="*/ 726 w 850"/>
                  <a:gd name="T75" fmla="*/ 112 h 132"/>
                  <a:gd name="T76" fmla="*/ 818 w 850"/>
                  <a:gd name="T77" fmla="*/ 90 h 132"/>
                  <a:gd name="T78" fmla="*/ 842 w 850"/>
                  <a:gd name="T79" fmla="*/ 78 h 132"/>
                  <a:gd name="T80" fmla="*/ 850 w 850"/>
                  <a:gd name="T81" fmla="*/ 66 h 132"/>
                  <a:gd name="T82" fmla="*/ 848 w 850"/>
                  <a:gd name="T83" fmla="*/ 60 h 132"/>
                  <a:gd name="T84" fmla="*/ 832 w 850"/>
                  <a:gd name="T85" fmla="*/ 46 h 132"/>
                  <a:gd name="T86" fmla="*/ 800 w 850"/>
                  <a:gd name="T87" fmla="*/ 34 h 132"/>
                  <a:gd name="T88" fmla="*/ 726 w 850"/>
                  <a:gd name="T89" fmla="*/ 18 h 132"/>
                  <a:gd name="T90" fmla="*/ 590 w 850"/>
                  <a:gd name="T91" fmla="*/ 6 h 132"/>
                  <a:gd name="T92" fmla="*/ 422 w 850"/>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132"/>
                    </a:moveTo>
                    <a:lnTo>
                      <a:pt x="422" y="132"/>
                    </a:lnTo>
                    <a:lnTo>
                      <a:pt x="338" y="130"/>
                    </a:lnTo>
                    <a:lnTo>
                      <a:pt x="258" y="126"/>
                    </a:lnTo>
                    <a:lnTo>
                      <a:pt x="186" y="120"/>
                    </a:lnTo>
                    <a:lnTo>
                      <a:pt x="124"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4" y="20"/>
                    </a:lnTo>
                    <a:lnTo>
                      <a:pt x="186" y="12"/>
                    </a:lnTo>
                    <a:lnTo>
                      <a:pt x="258" y="6"/>
                    </a:lnTo>
                    <a:lnTo>
                      <a:pt x="338" y="2"/>
                    </a:lnTo>
                    <a:lnTo>
                      <a:pt x="422" y="0"/>
                    </a:lnTo>
                    <a:lnTo>
                      <a:pt x="422" y="0"/>
                    </a:lnTo>
                    <a:lnTo>
                      <a:pt x="510" y="2"/>
                    </a:lnTo>
                    <a:lnTo>
                      <a:pt x="590" y="6"/>
                    </a:lnTo>
                    <a:lnTo>
                      <a:pt x="662" y="12"/>
                    </a:lnTo>
                    <a:lnTo>
                      <a:pt x="724" y="20"/>
                    </a:lnTo>
                    <a:lnTo>
                      <a:pt x="776" y="28"/>
                    </a:lnTo>
                    <a:lnTo>
                      <a:pt x="798" y="34"/>
                    </a:lnTo>
                    <a:lnTo>
                      <a:pt x="816" y="40"/>
                    </a:lnTo>
                    <a:lnTo>
                      <a:pt x="830" y="46"/>
                    </a:lnTo>
                    <a:lnTo>
                      <a:pt x="840" y="52"/>
                    </a:lnTo>
                    <a:lnTo>
                      <a:pt x="846" y="60"/>
                    </a:lnTo>
                    <a:lnTo>
                      <a:pt x="848" y="66"/>
                    </a:lnTo>
                    <a:lnTo>
                      <a:pt x="848" y="66"/>
                    </a:lnTo>
                    <a:lnTo>
                      <a:pt x="846" y="72"/>
                    </a:lnTo>
                    <a:lnTo>
                      <a:pt x="840" y="78"/>
                    </a:lnTo>
                    <a:lnTo>
                      <a:pt x="830" y="84"/>
                    </a:lnTo>
                    <a:lnTo>
                      <a:pt x="816" y="90"/>
                    </a:lnTo>
                    <a:lnTo>
                      <a:pt x="776" y="102"/>
                    </a:lnTo>
                    <a:lnTo>
                      <a:pt x="724" y="112"/>
                    </a:lnTo>
                    <a:lnTo>
                      <a:pt x="662" y="120"/>
                    </a:lnTo>
                    <a:lnTo>
                      <a:pt x="590" y="126"/>
                    </a:lnTo>
                    <a:lnTo>
                      <a:pt x="510" y="130"/>
                    </a:lnTo>
                    <a:lnTo>
                      <a:pt x="422" y="132"/>
                    </a:lnTo>
                    <a:close/>
                    <a:moveTo>
                      <a:pt x="422" y="0"/>
                    </a:moveTo>
                    <a:lnTo>
                      <a:pt x="422" y="0"/>
                    </a:lnTo>
                    <a:lnTo>
                      <a:pt x="338" y="2"/>
                    </a:lnTo>
                    <a:lnTo>
                      <a:pt x="258" y="6"/>
                    </a:lnTo>
                    <a:lnTo>
                      <a:pt x="186" y="12"/>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0"/>
                    </a:lnTo>
                    <a:lnTo>
                      <a:pt x="422" y="132"/>
                    </a:lnTo>
                    <a:lnTo>
                      <a:pt x="422" y="132"/>
                    </a:lnTo>
                    <a:lnTo>
                      <a:pt x="510" y="130"/>
                    </a:lnTo>
                    <a:lnTo>
                      <a:pt x="590" y="126"/>
                    </a:lnTo>
                    <a:lnTo>
                      <a:pt x="662" y="120"/>
                    </a:lnTo>
                    <a:lnTo>
                      <a:pt x="726" y="112"/>
                    </a:lnTo>
                    <a:lnTo>
                      <a:pt x="778" y="102"/>
                    </a:lnTo>
                    <a:lnTo>
                      <a:pt x="818" y="90"/>
                    </a:lnTo>
                    <a:lnTo>
                      <a:pt x="832" y="84"/>
                    </a:lnTo>
                    <a:lnTo>
                      <a:pt x="842" y="78"/>
                    </a:lnTo>
                    <a:lnTo>
                      <a:pt x="848" y="72"/>
                    </a:lnTo>
                    <a:lnTo>
                      <a:pt x="850" y="66"/>
                    </a:lnTo>
                    <a:lnTo>
                      <a:pt x="850" y="66"/>
                    </a:lnTo>
                    <a:lnTo>
                      <a:pt x="848" y="60"/>
                    </a:lnTo>
                    <a:lnTo>
                      <a:pt x="842" y="52"/>
                    </a:lnTo>
                    <a:lnTo>
                      <a:pt x="832" y="46"/>
                    </a:lnTo>
                    <a:lnTo>
                      <a:pt x="818" y="40"/>
                    </a:lnTo>
                    <a:lnTo>
                      <a:pt x="800" y="34"/>
                    </a:lnTo>
                    <a:lnTo>
                      <a:pt x="778" y="28"/>
                    </a:lnTo>
                    <a:lnTo>
                      <a:pt x="726" y="18"/>
                    </a:lnTo>
                    <a:lnTo>
                      <a:pt x="662" y="12"/>
                    </a:lnTo>
                    <a:lnTo>
                      <a:pt x="590" y="6"/>
                    </a:lnTo>
                    <a:lnTo>
                      <a:pt x="510" y="2"/>
                    </a:lnTo>
                    <a:lnTo>
                      <a:pt x="422" y="0"/>
                    </a:lnTo>
                    <a:close/>
                  </a:path>
                </a:pathLst>
              </a:custGeom>
              <a:solidFill>
                <a:srgbClr val="ECEA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4" name="Freeform 963"/>
              <p:cNvSpPr>
                <a:spLocks/>
              </p:cNvSpPr>
              <p:nvPr/>
            </p:nvSpPr>
            <p:spPr bwMode="auto">
              <a:xfrm>
                <a:off x="3311" y="3626"/>
                <a:ext cx="846" cy="132"/>
              </a:xfrm>
              <a:custGeom>
                <a:avLst/>
                <a:gdLst>
                  <a:gd name="T0" fmla="*/ 420 w 846"/>
                  <a:gd name="T1" fmla="*/ 132 h 132"/>
                  <a:gd name="T2" fmla="*/ 420 w 846"/>
                  <a:gd name="T3" fmla="*/ 132 h 132"/>
                  <a:gd name="T4" fmla="*/ 336 w 846"/>
                  <a:gd name="T5" fmla="*/ 130 h 132"/>
                  <a:gd name="T6" fmla="*/ 256 w 846"/>
                  <a:gd name="T7" fmla="*/ 126 h 132"/>
                  <a:gd name="T8" fmla="*/ 184 w 846"/>
                  <a:gd name="T9" fmla="*/ 120 h 132"/>
                  <a:gd name="T10" fmla="*/ 122 w 846"/>
                  <a:gd name="T11" fmla="*/ 112 h 132"/>
                  <a:gd name="T12" fmla="*/ 72 w 846"/>
                  <a:gd name="T13" fmla="*/ 102 h 132"/>
                  <a:gd name="T14" fmla="*/ 32 w 846"/>
                  <a:gd name="T15" fmla="*/ 90 h 132"/>
                  <a:gd name="T16" fmla="*/ 18 w 846"/>
                  <a:gd name="T17" fmla="*/ 84 h 132"/>
                  <a:gd name="T18" fmla="*/ 8 w 846"/>
                  <a:gd name="T19" fmla="*/ 78 h 132"/>
                  <a:gd name="T20" fmla="*/ 2 w 846"/>
                  <a:gd name="T21" fmla="*/ 72 h 132"/>
                  <a:gd name="T22" fmla="*/ 0 w 846"/>
                  <a:gd name="T23" fmla="*/ 66 h 132"/>
                  <a:gd name="T24" fmla="*/ 0 w 846"/>
                  <a:gd name="T25" fmla="*/ 66 h 132"/>
                  <a:gd name="T26" fmla="*/ 2 w 846"/>
                  <a:gd name="T27" fmla="*/ 60 h 132"/>
                  <a:gd name="T28" fmla="*/ 8 w 846"/>
                  <a:gd name="T29" fmla="*/ 52 h 132"/>
                  <a:gd name="T30" fmla="*/ 18 w 846"/>
                  <a:gd name="T31" fmla="*/ 46 h 132"/>
                  <a:gd name="T32" fmla="*/ 32 w 846"/>
                  <a:gd name="T33" fmla="*/ 40 h 132"/>
                  <a:gd name="T34" fmla="*/ 50 w 846"/>
                  <a:gd name="T35" fmla="*/ 34 h 132"/>
                  <a:gd name="T36" fmla="*/ 72 w 846"/>
                  <a:gd name="T37" fmla="*/ 28 h 132"/>
                  <a:gd name="T38" fmla="*/ 122 w 846"/>
                  <a:gd name="T39" fmla="*/ 20 h 132"/>
                  <a:gd name="T40" fmla="*/ 184 w 846"/>
                  <a:gd name="T41" fmla="*/ 12 h 132"/>
                  <a:gd name="T42" fmla="*/ 256 w 846"/>
                  <a:gd name="T43" fmla="*/ 6 h 132"/>
                  <a:gd name="T44" fmla="*/ 336 w 846"/>
                  <a:gd name="T45" fmla="*/ 2 h 132"/>
                  <a:gd name="T46" fmla="*/ 420 w 846"/>
                  <a:gd name="T47" fmla="*/ 0 h 132"/>
                  <a:gd name="T48" fmla="*/ 420 w 846"/>
                  <a:gd name="T49" fmla="*/ 0 h 132"/>
                  <a:gd name="T50" fmla="*/ 508 w 846"/>
                  <a:gd name="T51" fmla="*/ 2 h 132"/>
                  <a:gd name="T52" fmla="*/ 588 w 846"/>
                  <a:gd name="T53" fmla="*/ 6 h 132"/>
                  <a:gd name="T54" fmla="*/ 660 w 846"/>
                  <a:gd name="T55" fmla="*/ 12 h 132"/>
                  <a:gd name="T56" fmla="*/ 722 w 846"/>
                  <a:gd name="T57" fmla="*/ 20 h 132"/>
                  <a:gd name="T58" fmla="*/ 774 w 846"/>
                  <a:gd name="T59" fmla="*/ 28 h 132"/>
                  <a:gd name="T60" fmla="*/ 796 w 846"/>
                  <a:gd name="T61" fmla="*/ 34 h 132"/>
                  <a:gd name="T62" fmla="*/ 814 w 846"/>
                  <a:gd name="T63" fmla="*/ 40 h 132"/>
                  <a:gd name="T64" fmla="*/ 828 w 846"/>
                  <a:gd name="T65" fmla="*/ 46 h 132"/>
                  <a:gd name="T66" fmla="*/ 838 w 846"/>
                  <a:gd name="T67" fmla="*/ 52 h 132"/>
                  <a:gd name="T68" fmla="*/ 844 w 846"/>
                  <a:gd name="T69" fmla="*/ 60 h 132"/>
                  <a:gd name="T70" fmla="*/ 846 w 846"/>
                  <a:gd name="T71" fmla="*/ 66 h 132"/>
                  <a:gd name="T72" fmla="*/ 846 w 846"/>
                  <a:gd name="T73" fmla="*/ 66 h 132"/>
                  <a:gd name="T74" fmla="*/ 844 w 846"/>
                  <a:gd name="T75" fmla="*/ 72 h 132"/>
                  <a:gd name="T76" fmla="*/ 838 w 846"/>
                  <a:gd name="T77" fmla="*/ 78 h 132"/>
                  <a:gd name="T78" fmla="*/ 828 w 846"/>
                  <a:gd name="T79" fmla="*/ 84 h 132"/>
                  <a:gd name="T80" fmla="*/ 814 w 846"/>
                  <a:gd name="T81" fmla="*/ 90 h 132"/>
                  <a:gd name="T82" fmla="*/ 774 w 846"/>
                  <a:gd name="T83" fmla="*/ 102 h 132"/>
                  <a:gd name="T84" fmla="*/ 722 w 846"/>
                  <a:gd name="T85" fmla="*/ 112 h 132"/>
                  <a:gd name="T86" fmla="*/ 660 w 846"/>
                  <a:gd name="T87" fmla="*/ 120 h 132"/>
                  <a:gd name="T88" fmla="*/ 588 w 846"/>
                  <a:gd name="T89" fmla="*/ 126 h 132"/>
                  <a:gd name="T90" fmla="*/ 508 w 846"/>
                  <a:gd name="T91" fmla="*/ 130 h 132"/>
                  <a:gd name="T92" fmla="*/ 420 w 846"/>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132"/>
                    </a:moveTo>
                    <a:lnTo>
                      <a:pt x="420" y="132"/>
                    </a:lnTo>
                    <a:lnTo>
                      <a:pt x="336" y="130"/>
                    </a:lnTo>
                    <a:lnTo>
                      <a:pt x="256" y="126"/>
                    </a:lnTo>
                    <a:lnTo>
                      <a:pt x="184" y="120"/>
                    </a:lnTo>
                    <a:lnTo>
                      <a:pt x="122" y="112"/>
                    </a:lnTo>
                    <a:lnTo>
                      <a:pt x="72" y="102"/>
                    </a:lnTo>
                    <a:lnTo>
                      <a:pt x="32" y="90"/>
                    </a:lnTo>
                    <a:lnTo>
                      <a:pt x="18" y="84"/>
                    </a:lnTo>
                    <a:lnTo>
                      <a:pt x="8" y="78"/>
                    </a:lnTo>
                    <a:lnTo>
                      <a:pt x="2" y="72"/>
                    </a:lnTo>
                    <a:lnTo>
                      <a:pt x="0" y="66"/>
                    </a:lnTo>
                    <a:lnTo>
                      <a:pt x="0" y="66"/>
                    </a:lnTo>
                    <a:lnTo>
                      <a:pt x="2" y="60"/>
                    </a:lnTo>
                    <a:lnTo>
                      <a:pt x="8" y="52"/>
                    </a:lnTo>
                    <a:lnTo>
                      <a:pt x="18" y="46"/>
                    </a:lnTo>
                    <a:lnTo>
                      <a:pt x="32" y="40"/>
                    </a:lnTo>
                    <a:lnTo>
                      <a:pt x="50" y="34"/>
                    </a:lnTo>
                    <a:lnTo>
                      <a:pt x="72" y="28"/>
                    </a:lnTo>
                    <a:lnTo>
                      <a:pt x="122" y="20"/>
                    </a:lnTo>
                    <a:lnTo>
                      <a:pt x="184" y="12"/>
                    </a:lnTo>
                    <a:lnTo>
                      <a:pt x="256" y="6"/>
                    </a:lnTo>
                    <a:lnTo>
                      <a:pt x="336" y="2"/>
                    </a:lnTo>
                    <a:lnTo>
                      <a:pt x="420" y="0"/>
                    </a:lnTo>
                    <a:lnTo>
                      <a:pt x="420" y="0"/>
                    </a:lnTo>
                    <a:lnTo>
                      <a:pt x="508" y="2"/>
                    </a:lnTo>
                    <a:lnTo>
                      <a:pt x="588" y="6"/>
                    </a:lnTo>
                    <a:lnTo>
                      <a:pt x="660" y="12"/>
                    </a:lnTo>
                    <a:lnTo>
                      <a:pt x="722" y="20"/>
                    </a:lnTo>
                    <a:lnTo>
                      <a:pt x="774" y="28"/>
                    </a:lnTo>
                    <a:lnTo>
                      <a:pt x="796" y="34"/>
                    </a:lnTo>
                    <a:lnTo>
                      <a:pt x="814" y="40"/>
                    </a:lnTo>
                    <a:lnTo>
                      <a:pt x="828" y="46"/>
                    </a:lnTo>
                    <a:lnTo>
                      <a:pt x="838" y="52"/>
                    </a:lnTo>
                    <a:lnTo>
                      <a:pt x="844" y="60"/>
                    </a:lnTo>
                    <a:lnTo>
                      <a:pt x="846" y="66"/>
                    </a:lnTo>
                    <a:lnTo>
                      <a:pt x="846" y="66"/>
                    </a:lnTo>
                    <a:lnTo>
                      <a:pt x="844" y="72"/>
                    </a:lnTo>
                    <a:lnTo>
                      <a:pt x="838" y="78"/>
                    </a:lnTo>
                    <a:lnTo>
                      <a:pt x="828" y="84"/>
                    </a:lnTo>
                    <a:lnTo>
                      <a:pt x="814" y="90"/>
                    </a:lnTo>
                    <a:lnTo>
                      <a:pt x="774" y="102"/>
                    </a:lnTo>
                    <a:lnTo>
                      <a:pt x="722" y="112"/>
                    </a:lnTo>
                    <a:lnTo>
                      <a:pt x="660" y="120"/>
                    </a:lnTo>
                    <a:lnTo>
                      <a:pt x="588" y="126"/>
                    </a:lnTo>
                    <a:lnTo>
                      <a:pt x="508" y="130"/>
                    </a:lnTo>
                    <a:lnTo>
                      <a:pt x="420"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5" name="Freeform 964"/>
              <p:cNvSpPr>
                <a:spLocks/>
              </p:cNvSpPr>
              <p:nvPr/>
            </p:nvSpPr>
            <p:spPr bwMode="auto">
              <a:xfrm>
                <a:off x="3309" y="3626"/>
                <a:ext cx="850" cy="132"/>
              </a:xfrm>
              <a:custGeom>
                <a:avLst/>
                <a:gdLst>
                  <a:gd name="T0" fmla="*/ 422 w 850"/>
                  <a:gd name="T1" fmla="*/ 0 h 132"/>
                  <a:gd name="T2" fmla="*/ 422 w 850"/>
                  <a:gd name="T3" fmla="*/ 0 h 132"/>
                  <a:gd name="T4" fmla="*/ 338 w 850"/>
                  <a:gd name="T5" fmla="*/ 2 h 132"/>
                  <a:gd name="T6" fmla="*/ 258 w 850"/>
                  <a:gd name="T7" fmla="*/ 6 h 132"/>
                  <a:gd name="T8" fmla="*/ 186 w 850"/>
                  <a:gd name="T9" fmla="*/ 12 h 132"/>
                  <a:gd name="T10" fmla="*/ 124 w 850"/>
                  <a:gd name="T11" fmla="*/ 18 h 132"/>
                  <a:gd name="T12" fmla="*/ 72 w 850"/>
                  <a:gd name="T13" fmla="*/ 28 h 132"/>
                  <a:gd name="T14" fmla="*/ 50 w 850"/>
                  <a:gd name="T15" fmla="*/ 34 h 132"/>
                  <a:gd name="T16" fmla="*/ 32 w 850"/>
                  <a:gd name="T17" fmla="*/ 40 h 132"/>
                  <a:gd name="T18" fmla="*/ 18 w 850"/>
                  <a:gd name="T19" fmla="*/ 46 h 132"/>
                  <a:gd name="T20" fmla="*/ 8 w 850"/>
                  <a:gd name="T21" fmla="*/ 52 h 132"/>
                  <a:gd name="T22" fmla="*/ 2 w 850"/>
                  <a:gd name="T23" fmla="*/ 60 h 132"/>
                  <a:gd name="T24" fmla="*/ 0 w 850"/>
                  <a:gd name="T25" fmla="*/ 66 h 132"/>
                  <a:gd name="T26" fmla="*/ 0 w 850"/>
                  <a:gd name="T27" fmla="*/ 66 h 132"/>
                  <a:gd name="T28" fmla="*/ 2 w 850"/>
                  <a:gd name="T29" fmla="*/ 72 h 132"/>
                  <a:gd name="T30" fmla="*/ 8 w 850"/>
                  <a:gd name="T31" fmla="*/ 78 h 132"/>
                  <a:gd name="T32" fmla="*/ 18 w 850"/>
                  <a:gd name="T33" fmla="*/ 84 h 132"/>
                  <a:gd name="T34" fmla="*/ 32 w 850"/>
                  <a:gd name="T35" fmla="*/ 90 h 132"/>
                  <a:gd name="T36" fmla="*/ 72 w 850"/>
                  <a:gd name="T37" fmla="*/ 102 h 132"/>
                  <a:gd name="T38" fmla="*/ 124 w 850"/>
                  <a:gd name="T39" fmla="*/ 112 h 132"/>
                  <a:gd name="T40" fmla="*/ 186 w 850"/>
                  <a:gd name="T41" fmla="*/ 120 h 132"/>
                  <a:gd name="T42" fmla="*/ 258 w 850"/>
                  <a:gd name="T43" fmla="*/ 126 h 132"/>
                  <a:gd name="T44" fmla="*/ 338 w 850"/>
                  <a:gd name="T45" fmla="*/ 130 h 132"/>
                  <a:gd name="T46" fmla="*/ 422 w 850"/>
                  <a:gd name="T47" fmla="*/ 132 h 132"/>
                  <a:gd name="T48" fmla="*/ 422 w 850"/>
                  <a:gd name="T49" fmla="*/ 132 h 132"/>
                  <a:gd name="T50" fmla="*/ 510 w 850"/>
                  <a:gd name="T51" fmla="*/ 130 h 132"/>
                  <a:gd name="T52" fmla="*/ 590 w 850"/>
                  <a:gd name="T53" fmla="*/ 126 h 132"/>
                  <a:gd name="T54" fmla="*/ 662 w 850"/>
                  <a:gd name="T55" fmla="*/ 120 h 132"/>
                  <a:gd name="T56" fmla="*/ 726 w 850"/>
                  <a:gd name="T57" fmla="*/ 112 h 132"/>
                  <a:gd name="T58" fmla="*/ 778 w 850"/>
                  <a:gd name="T59" fmla="*/ 102 h 132"/>
                  <a:gd name="T60" fmla="*/ 818 w 850"/>
                  <a:gd name="T61" fmla="*/ 90 h 132"/>
                  <a:gd name="T62" fmla="*/ 832 w 850"/>
                  <a:gd name="T63" fmla="*/ 84 h 132"/>
                  <a:gd name="T64" fmla="*/ 842 w 850"/>
                  <a:gd name="T65" fmla="*/ 78 h 132"/>
                  <a:gd name="T66" fmla="*/ 848 w 850"/>
                  <a:gd name="T67" fmla="*/ 72 h 132"/>
                  <a:gd name="T68" fmla="*/ 850 w 850"/>
                  <a:gd name="T69" fmla="*/ 66 h 132"/>
                  <a:gd name="T70" fmla="*/ 850 w 850"/>
                  <a:gd name="T71" fmla="*/ 66 h 132"/>
                  <a:gd name="T72" fmla="*/ 848 w 850"/>
                  <a:gd name="T73" fmla="*/ 60 h 132"/>
                  <a:gd name="T74" fmla="*/ 842 w 850"/>
                  <a:gd name="T75" fmla="*/ 52 h 132"/>
                  <a:gd name="T76" fmla="*/ 832 w 850"/>
                  <a:gd name="T77" fmla="*/ 46 h 132"/>
                  <a:gd name="T78" fmla="*/ 818 w 850"/>
                  <a:gd name="T79" fmla="*/ 40 h 132"/>
                  <a:gd name="T80" fmla="*/ 800 w 850"/>
                  <a:gd name="T81" fmla="*/ 34 h 132"/>
                  <a:gd name="T82" fmla="*/ 778 w 850"/>
                  <a:gd name="T83" fmla="*/ 28 h 132"/>
                  <a:gd name="T84" fmla="*/ 726 w 850"/>
                  <a:gd name="T85" fmla="*/ 18 h 132"/>
                  <a:gd name="T86" fmla="*/ 662 w 850"/>
                  <a:gd name="T87" fmla="*/ 12 h 132"/>
                  <a:gd name="T88" fmla="*/ 590 w 850"/>
                  <a:gd name="T89" fmla="*/ 6 h 132"/>
                  <a:gd name="T90" fmla="*/ 510 w 850"/>
                  <a:gd name="T91" fmla="*/ 2 h 132"/>
                  <a:gd name="T92" fmla="*/ 422 w 850"/>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0" h="132">
                    <a:moveTo>
                      <a:pt x="422" y="0"/>
                    </a:moveTo>
                    <a:lnTo>
                      <a:pt x="422" y="0"/>
                    </a:lnTo>
                    <a:lnTo>
                      <a:pt x="338" y="2"/>
                    </a:lnTo>
                    <a:lnTo>
                      <a:pt x="258" y="6"/>
                    </a:lnTo>
                    <a:lnTo>
                      <a:pt x="186" y="12"/>
                    </a:lnTo>
                    <a:lnTo>
                      <a:pt x="124" y="18"/>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4" y="112"/>
                    </a:lnTo>
                    <a:lnTo>
                      <a:pt x="186" y="120"/>
                    </a:lnTo>
                    <a:lnTo>
                      <a:pt x="258" y="126"/>
                    </a:lnTo>
                    <a:lnTo>
                      <a:pt x="338" y="130"/>
                    </a:lnTo>
                    <a:lnTo>
                      <a:pt x="422" y="132"/>
                    </a:lnTo>
                    <a:lnTo>
                      <a:pt x="422" y="132"/>
                    </a:lnTo>
                    <a:lnTo>
                      <a:pt x="510" y="130"/>
                    </a:lnTo>
                    <a:lnTo>
                      <a:pt x="590" y="126"/>
                    </a:lnTo>
                    <a:lnTo>
                      <a:pt x="662" y="120"/>
                    </a:lnTo>
                    <a:lnTo>
                      <a:pt x="726" y="112"/>
                    </a:lnTo>
                    <a:lnTo>
                      <a:pt x="778" y="102"/>
                    </a:lnTo>
                    <a:lnTo>
                      <a:pt x="818" y="90"/>
                    </a:lnTo>
                    <a:lnTo>
                      <a:pt x="832" y="84"/>
                    </a:lnTo>
                    <a:lnTo>
                      <a:pt x="842" y="78"/>
                    </a:lnTo>
                    <a:lnTo>
                      <a:pt x="848" y="72"/>
                    </a:lnTo>
                    <a:lnTo>
                      <a:pt x="850" y="66"/>
                    </a:lnTo>
                    <a:lnTo>
                      <a:pt x="850" y="66"/>
                    </a:lnTo>
                    <a:lnTo>
                      <a:pt x="848" y="60"/>
                    </a:lnTo>
                    <a:lnTo>
                      <a:pt x="842" y="52"/>
                    </a:lnTo>
                    <a:lnTo>
                      <a:pt x="832" y="46"/>
                    </a:lnTo>
                    <a:lnTo>
                      <a:pt x="818" y="40"/>
                    </a:lnTo>
                    <a:lnTo>
                      <a:pt x="800" y="34"/>
                    </a:lnTo>
                    <a:lnTo>
                      <a:pt x="778" y="28"/>
                    </a:lnTo>
                    <a:lnTo>
                      <a:pt x="726" y="18"/>
                    </a:lnTo>
                    <a:lnTo>
                      <a:pt x="662" y="12"/>
                    </a:lnTo>
                    <a:lnTo>
                      <a:pt x="590" y="6"/>
                    </a:lnTo>
                    <a:lnTo>
                      <a:pt x="510" y="2"/>
                    </a:lnTo>
                    <a:lnTo>
                      <a:pt x="4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6" name="Freeform 965"/>
              <p:cNvSpPr>
                <a:spLocks noEditPoints="1"/>
              </p:cNvSpPr>
              <p:nvPr/>
            </p:nvSpPr>
            <p:spPr bwMode="auto">
              <a:xfrm>
                <a:off x="3311" y="3626"/>
                <a:ext cx="846" cy="132"/>
              </a:xfrm>
              <a:custGeom>
                <a:avLst/>
                <a:gdLst>
                  <a:gd name="T0" fmla="*/ 420 w 846"/>
                  <a:gd name="T1" fmla="*/ 132 h 132"/>
                  <a:gd name="T2" fmla="*/ 258 w 846"/>
                  <a:gd name="T3" fmla="*/ 126 h 132"/>
                  <a:gd name="T4" fmla="*/ 124 w 846"/>
                  <a:gd name="T5" fmla="*/ 112 h 132"/>
                  <a:gd name="T6" fmla="*/ 34 w 846"/>
                  <a:gd name="T7" fmla="*/ 90 h 132"/>
                  <a:gd name="T8" fmla="*/ 10 w 846"/>
                  <a:gd name="T9" fmla="*/ 78 h 132"/>
                  <a:gd name="T10" fmla="*/ 2 w 846"/>
                  <a:gd name="T11" fmla="*/ 66 h 132"/>
                  <a:gd name="T12" fmla="*/ 4 w 846"/>
                  <a:gd name="T13" fmla="*/ 60 h 132"/>
                  <a:gd name="T14" fmla="*/ 20 w 846"/>
                  <a:gd name="T15" fmla="*/ 46 h 132"/>
                  <a:gd name="T16" fmla="*/ 52 w 846"/>
                  <a:gd name="T17" fmla="*/ 34 h 132"/>
                  <a:gd name="T18" fmla="*/ 124 w 846"/>
                  <a:gd name="T19" fmla="*/ 20 h 132"/>
                  <a:gd name="T20" fmla="*/ 258 w 846"/>
                  <a:gd name="T21" fmla="*/ 6 h 132"/>
                  <a:gd name="T22" fmla="*/ 420 w 846"/>
                  <a:gd name="T23" fmla="*/ 2 h 132"/>
                  <a:gd name="T24" fmla="*/ 506 w 846"/>
                  <a:gd name="T25" fmla="*/ 2 h 132"/>
                  <a:gd name="T26" fmla="*/ 658 w 846"/>
                  <a:gd name="T27" fmla="*/ 12 h 132"/>
                  <a:gd name="T28" fmla="*/ 772 w 846"/>
                  <a:gd name="T29" fmla="*/ 28 h 132"/>
                  <a:gd name="T30" fmla="*/ 812 w 846"/>
                  <a:gd name="T31" fmla="*/ 40 h 132"/>
                  <a:gd name="T32" fmla="*/ 836 w 846"/>
                  <a:gd name="T33" fmla="*/ 52 h 132"/>
                  <a:gd name="T34" fmla="*/ 844 w 846"/>
                  <a:gd name="T35" fmla="*/ 66 h 132"/>
                  <a:gd name="T36" fmla="*/ 842 w 846"/>
                  <a:gd name="T37" fmla="*/ 72 h 132"/>
                  <a:gd name="T38" fmla="*/ 826 w 846"/>
                  <a:gd name="T39" fmla="*/ 84 h 132"/>
                  <a:gd name="T40" fmla="*/ 772 w 846"/>
                  <a:gd name="T41" fmla="*/ 102 h 132"/>
                  <a:gd name="T42" fmla="*/ 658 w 846"/>
                  <a:gd name="T43" fmla="*/ 120 h 132"/>
                  <a:gd name="T44" fmla="*/ 506 w 846"/>
                  <a:gd name="T45" fmla="*/ 130 h 132"/>
                  <a:gd name="T46" fmla="*/ 420 w 846"/>
                  <a:gd name="T47" fmla="*/ 0 h 132"/>
                  <a:gd name="T48" fmla="*/ 336 w 846"/>
                  <a:gd name="T49" fmla="*/ 2 h 132"/>
                  <a:gd name="T50" fmla="*/ 184 w 846"/>
                  <a:gd name="T51" fmla="*/ 12 h 132"/>
                  <a:gd name="T52" fmla="*/ 72 w 846"/>
                  <a:gd name="T53" fmla="*/ 28 h 132"/>
                  <a:gd name="T54" fmla="*/ 32 w 846"/>
                  <a:gd name="T55" fmla="*/ 40 h 132"/>
                  <a:gd name="T56" fmla="*/ 8 w 846"/>
                  <a:gd name="T57" fmla="*/ 52 h 132"/>
                  <a:gd name="T58" fmla="*/ 0 w 846"/>
                  <a:gd name="T59" fmla="*/ 66 h 132"/>
                  <a:gd name="T60" fmla="*/ 2 w 846"/>
                  <a:gd name="T61" fmla="*/ 72 h 132"/>
                  <a:gd name="T62" fmla="*/ 18 w 846"/>
                  <a:gd name="T63" fmla="*/ 84 h 132"/>
                  <a:gd name="T64" fmla="*/ 72 w 846"/>
                  <a:gd name="T65" fmla="*/ 102 h 132"/>
                  <a:gd name="T66" fmla="*/ 184 w 846"/>
                  <a:gd name="T67" fmla="*/ 120 h 132"/>
                  <a:gd name="T68" fmla="*/ 336 w 846"/>
                  <a:gd name="T69" fmla="*/ 130 h 132"/>
                  <a:gd name="T70" fmla="*/ 420 w 846"/>
                  <a:gd name="T71" fmla="*/ 132 h 132"/>
                  <a:gd name="T72" fmla="*/ 588 w 846"/>
                  <a:gd name="T73" fmla="*/ 126 h 132"/>
                  <a:gd name="T74" fmla="*/ 722 w 846"/>
                  <a:gd name="T75" fmla="*/ 112 h 132"/>
                  <a:gd name="T76" fmla="*/ 814 w 846"/>
                  <a:gd name="T77" fmla="*/ 90 h 132"/>
                  <a:gd name="T78" fmla="*/ 838 w 846"/>
                  <a:gd name="T79" fmla="*/ 78 h 132"/>
                  <a:gd name="T80" fmla="*/ 846 w 846"/>
                  <a:gd name="T81" fmla="*/ 66 h 132"/>
                  <a:gd name="T82" fmla="*/ 844 w 846"/>
                  <a:gd name="T83" fmla="*/ 60 h 132"/>
                  <a:gd name="T84" fmla="*/ 828 w 846"/>
                  <a:gd name="T85" fmla="*/ 46 h 132"/>
                  <a:gd name="T86" fmla="*/ 796 w 846"/>
                  <a:gd name="T87" fmla="*/ 34 h 132"/>
                  <a:gd name="T88" fmla="*/ 722 w 846"/>
                  <a:gd name="T89" fmla="*/ 20 h 132"/>
                  <a:gd name="T90" fmla="*/ 588 w 846"/>
                  <a:gd name="T91" fmla="*/ 6 h 132"/>
                  <a:gd name="T92" fmla="*/ 420 w 846"/>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132"/>
                    </a:moveTo>
                    <a:lnTo>
                      <a:pt x="420" y="132"/>
                    </a:lnTo>
                    <a:lnTo>
                      <a:pt x="336" y="130"/>
                    </a:lnTo>
                    <a:lnTo>
                      <a:pt x="258" y="126"/>
                    </a:lnTo>
                    <a:lnTo>
                      <a:pt x="186" y="120"/>
                    </a:lnTo>
                    <a:lnTo>
                      <a:pt x="124" y="112"/>
                    </a:lnTo>
                    <a:lnTo>
                      <a:pt x="74" y="102"/>
                    </a:lnTo>
                    <a:lnTo>
                      <a:pt x="34" y="90"/>
                    </a:lnTo>
                    <a:lnTo>
                      <a:pt x="20" y="84"/>
                    </a:lnTo>
                    <a:lnTo>
                      <a:pt x="10" y="78"/>
                    </a:lnTo>
                    <a:lnTo>
                      <a:pt x="4" y="72"/>
                    </a:lnTo>
                    <a:lnTo>
                      <a:pt x="2" y="66"/>
                    </a:lnTo>
                    <a:lnTo>
                      <a:pt x="2" y="66"/>
                    </a:lnTo>
                    <a:lnTo>
                      <a:pt x="4" y="60"/>
                    </a:lnTo>
                    <a:lnTo>
                      <a:pt x="10" y="52"/>
                    </a:lnTo>
                    <a:lnTo>
                      <a:pt x="20" y="46"/>
                    </a:lnTo>
                    <a:lnTo>
                      <a:pt x="34" y="40"/>
                    </a:lnTo>
                    <a:lnTo>
                      <a:pt x="52" y="34"/>
                    </a:lnTo>
                    <a:lnTo>
                      <a:pt x="74" y="28"/>
                    </a:lnTo>
                    <a:lnTo>
                      <a:pt x="124" y="20"/>
                    </a:lnTo>
                    <a:lnTo>
                      <a:pt x="186" y="12"/>
                    </a:lnTo>
                    <a:lnTo>
                      <a:pt x="258" y="6"/>
                    </a:lnTo>
                    <a:lnTo>
                      <a:pt x="336" y="2"/>
                    </a:lnTo>
                    <a:lnTo>
                      <a:pt x="420" y="2"/>
                    </a:lnTo>
                    <a:lnTo>
                      <a:pt x="420" y="2"/>
                    </a:lnTo>
                    <a:lnTo>
                      <a:pt x="506" y="2"/>
                    </a:lnTo>
                    <a:lnTo>
                      <a:pt x="586" y="6"/>
                    </a:lnTo>
                    <a:lnTo>
                      <a:pt x="658" y="12"/>
                    </a:lnTo>
                    <a:lnTo>
                      <a:pt x="722" y="20"/>
                    </a:lnTo>
                    <a:lnTo>
                      <a:pt x="772" y="28"/>
                    </a:lnTo>
                    <a:lnTo>
                      <a:pt x="794" y="34"/>
                    </a:lnTo>
                    <a:lnTo>
                      <a:pt x="812" y="40"/>
                    </a:lnTo>
                    <a:lnTo>
                      <a:pt x="826" y="46"/>
                    </a:lnTo>
                    <a:lnTo>
                      <a:pt x="836" y="52"/>
                    </a:lnTo>
                    <a:lnTo>
                      <a:pt x="842" y="60"/>
                    </a:lnTo>
                    <a:lnTo>
                      <a:pt x="844" y="66"/>
                    </a:lnTo>
                    <a:lnTo>
                      <a:pt x="844" y="66"/>
                    </a:lnTo>
                    <a:lnTo>
                      <a:pt x="842" y="72"/>
                    </a:lnTo>
                    <a:lnTo>
                      <a:pt x="836" y="78"/>
                    </a:lnTo>
                    <a:lnTo>
                      <a:pt x="826" y="84"/>
                    </a:lnTo>
                    <a:lnTo>
                      <a:pt x="812" y="90"/>
                    </a:lnTo>
                    <a:lnTo>
                      <a:pt x="772" y="102"/>
                    </a:lnTo>
                    <a:lnTo>
                      <a:pt x="722" y="112"/>
                    </a:lnTo>
                    <a:lnTo>
                      <a:pt x="658" y="120"/>
                    </a:lnTo>
                    <a:lnTo>
                      <a:pt x="586" y="126"/>
                    </a:lnTo>
                    <a:lnTo>
                      <a:pt x="506" y="130"/>
                    </a:lnTo>
                    <a:lnTo>
                      <a:pt x="420" y="132"/>
                    </a:lnTo>
                    <a:close/>
                    <a:moveTo>
                      <a:pt x="420" y="0"/>
                    </a:moveTo>
                    <a:lnTo>
                      <a:pt x="420" y="0"/>
                    </a:lnTo>
                    <a:lnTo>
                      <a:pt x="336" y="2"/>
                    </a:lnTo>
                    <a:lnTo>
                      <a:pt x="256" y="6"/>
                    </a:lnTo>
                    <a:lnTo>
                      <a:pt x="184" y="12"/>
                    </a:lnTo>
                    <a:lnTo>
                      <a:pt x="122" y="20"/>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2" y="112"/>
                    </a:lnTo>
                    <a:lnTo>
                      <a:pt x="184" y="120"/>
                    </a:lnTo>
                    <a:lnTo>
                      <a:pt x="256" y="126"/>
                    </a:lnTo>
                    <a:lnTo>
                      <a:pt x="336" y="130"/>
                    </a:lnTo>
                    <a:lnTo>
                      <a:pt x="420" y="132"/>
                    </a:lnTo>
                    <a:lnTo>
                      <a:pt x="420" y="132"/>
                    </a:lnTo>
                    <a:lnTo>
                      <a:pt x="508" y="130"/>
                    </a:lnTo>
                    <a:lnTo>
                      <a:pt x="588" y="126"/>
                    </a:lnTo>
                    <a:lnTo>
                      <a:pt x="660" y="120"/>
                    </a:lnTo>
                    <a:lnTo>
                      <a:pt x="722" y="112"/>
                    </a:lnTo>
                    <a:lnTo>
                      <a:pt x="774" y="102"/>
                    </a:lnTo>
                    <a:lnTo>
                      <a:pt x="814" y="90"/>
                    </a:lnTo>
                    <a:lnTo>
                      <a:pt x="828" y="84"/>
                    </a:lnTo>
                    <a:lnTo>
                      <a:pt x="838" y="78"/>
                    </a:lnTo>
                    <a:lnTo>
                      <a:pt x="844" y="72"/>
                    </a:lnTo>
                    <a:lnTo>
                      <a:pt x="846" y="66"/>
                    </a:lnTo>
                    <a:lnTo>
                      <a:pt x="846" y="66"/>
                    </a:lnTo>
                    <a:lnTo>
                      <a:pt x="844" y="60"/>
                    </a:lnTo>
                    <a:lnTo>
                      <a:pt x="838" y="52"/>
                    </a:lnTo>
                    <a:lnTo>
                      <a:pt x="828" y="46"/>
                    </a:lnTo>
                    <a:lnTo>
                      <a:pt x="814" y="40"/>
                    </a:lnTo>
                    <a:lnTo>
                      <a:pt x="796" y="34"/>
                    </a:lnTo>
                    <a:lnTo>
                      <a:pt x="774" y="28"/>
                    </a:lnTo>
                    <a:lnTo>
                      <a:pt x="722" y="20"/>
                    </a:lnTo>
                    <a:lnTo>
                      <a:pt x="660" y="12"/>
                    </a:lnTo>
                    <a:lnTo>
                      <a:pt x="588" y="6"/>
                    </a:lnTo>
                    <a:lnTo>
                      <a:pt x="508" y="2"/>
                    </a:lnTo>
                    <a:lnTo>
                      <a:pt x="420" y="0"/>
                    </a:lnTo>
                    <a:close/>
                  </a:path>
                </a:pathLst>
              </a:custGeom>
              <a:solidFill>
                <a:srgbClr val="EBEA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7" name="Freeform 966"/>
              <p:cNvSpPr>
                <a:spLocks/>
              </p:cNvSpPr>
              <p:nvPr/>
            </p:nvSpPr>
            <p:spPr bwMode="auto">
              <a:xfrm>
                <a:off x="3313" y="3628"/>
                <a:ext cx="842" cy="130"/>
              </a:xfrm>
              <a:custGeom>
                <a:avLst/>
                <a:gdLst>
                  <a:gd name="T0" fmla="*/ 418 w 842"/>
                  <a:gd name="T1" fmla="*/ 130 h 130"/>
                  <a:gd name="T2" fmla="*/ 418 w 842"/>
                  <a:gd name="T3" fmla="*/ 130 h 130"/>
                  <a:gd name="T4" fmla="*/ 334 w 842"/>
                  <a:gd name="T5" fmla="*/ 128 h 130"/>
                  <a:gd name="T6" fmla="*/ 256 w 842"/>
                  <a:gd name="T7" fmla="*/ 124 h 130"/>
                  <a:gd name="T8" fmla="*/ 184 w 842"/>
                  <a:gd name="T9" fmla="*/ 118 h 130"/>
                  <a:gd name="T10" fmla="*/ 122 w 842"/>
                  <a:gd name="T11" fmla="*/ 110 h 130"/>
                  <a:gd name="T12" fmla="*/ 72 w 842"/>
                  <a:gd name="T13" fmla="*/ 100 h 130"/>
                  <a:gd name="T14" fmla="*/ 32 w 842"/>
                  <a:gd name="T15" fmla="*/ 88 h 130"/>
                  <a:gd name="T16" fmla="*/ 18 w 842"/>
                  <a:gd name="T17" fmla="*/ 82 h 130"/>
                  <a:gd name="T18" fmla="*/ 8 w 842"/>
                  <a:gd name="T19" fmla="*/ 76 h 130"/>
                  <a:gd name="T20" fmla="*/ 2 w 842"/>
                  <a:gd name="T21" fmla="*/ 70 h 130"/>
                  <a:gd name="T22" fmla="*/ 0 w 842"/>
                  <a:gd name="T23" fmla="*/ 64 h 130"/>
                  <a:gd name="T24" fmla="*/ 0 w 842"/>
                  <a:gd name="T25" fmla="*/ 64 h 130"/>
                  <a:gd name="T26" fmla="*/ 2 w 842"/>
                  <a:gd name="T27" fmla="*/ 58 h 130"/>
                  <a:gd name="T28" fmla="*/ 8 w 842"/>
                  <a:gd name="T29" fmla="*/ 50 h 130"/>
                  <a:gd name="T30" fmla="*/ 18 w 842"/>
                  <a:gd name="T31" fmla="*/ 44 h 130"/>
                  <a:gd name="T32" fmla="*/ 32 w 842"/>
                  <a:gd name="T33" fmla="*/ 38 h 130"/>
                  <a:gd name="T34" fmla="*/ 50 w 842"/>
                  <a:gd name="T35" fmla="*/ 32 h 130"/>
                  <a:gd name="T36" fmla="*/ 72 w 842"/>
                  <a:gd name="T37" fmla="*/ 26 h 130"/>
                  <a:gd name="T38" fmla="*/ 122 w 842"/>
                  <a:gd name="T39" fmla="*/ 18 h 130"/>
                  <a:gd name="T40" fmla="*/ 184 w 842"/>
                  <a:gd name="T41" fmla="*/ 10 h 130"/>
                  <a:gd name="T42" fmla="*/ 256 w 842"/>
                  <a:gd name="T43" fmla="*/ 4 h 130"/>
                  <a:gd name="T44" fmla="*/ 334 w 842"/>
                  <a:gd name="T45" fmla="*/ 0 h 130"/>
                  <a:gd name="T46" fmla="*/ 418 w 842"/>
                  <a:gd name="T47" fmla="*/ 0 h 130"/>
                  <a:gd name="T48" fmla="*/ 418 w 842"/>
                  <a:gd name="T49" fmla="*/ 0 h 130"/>
                  <a:gd name="T50" fmla="*/ 504 w 842"/>
                  <a:gd name="T51" fmla="*/ 0 h 130"/>
                  <a:gd name="T52" fmla="*/ 584 w 842"/>
                  <a:gd name="T53" fmla="*/ 4 h 130"/>
                  <a:gd name="T54" fmla="*/ 656 w 842"/>
                  <a:gd name="T55" fmla="*/ 10 h 130"/>
                  <a:gd name="T56" fmla="*/ 720 w 842"/>
                  <a:gd name="T57" fmla="*/ 18 h 130"/>
                  <a:gd name="T58" fmla="*/ 770 w 842"/>
                  <a:gd name="T59" fmla="*/ 26 h 130"/>
                  <a:gd name="T60" fmla="*/ 792 w 842"/>
                  <a:gd name="T61" fmla="*/ 32 h 130"/>
                  <a:gd name="T62" fmla="*/ 810 w 842"/>
                  <a:gd name="T63" fmla="*/ 38 h 130"/>
                  <a:gd name="T64" fmla="*/ 824 w 842"/>
                  <a:gd name="T65" fmla="*/ 44 h 130"/>
                  <a:gd name="T66" fmla="*/ 834 w 842"/>
                  <a:gd name="T67" fmla="*/ 50 h 130"/>
                  <a:gd name="T68" fmla="*/ 840 w 842"/>
                  <a:gd name="T69" fmla="*/ 58 h 130"/>
                  <a:gd name="T70" fmla="*/ 842 w 842"/>
                  <a:gd name="T71" fmla="*/ 64 h 130"/>
                  <a:gd name="T72" fmla="*/ 842 w 842"/>
                  <a:gd name="T73" fmla="*/ 64 h 130"/>
                  <a:gd name="T74" fmla="*/ 840 w 842"/>
                  <a:gd name="T75" fmla="*/ 70 h 130"/>
                  <a:gd name="T76" fmla="*/ 834 w 842"/>
                  <a:gd name="T77" fmla="*/ 76 h 130"/>
                  <a:gd name="T78" fmla="*/ 824 w 842"/>
                  <a:gd name="T79" fmla="*/ 82 h 130"/>
                  <a:gd name="T80" fmla="*/ 810 w 842"/>
                  <a:gd name="T81" fmla="*/ 88 h 130"/>
                  <a:gd name="T82" fmla="*/ 770 w 842"/>
                  <a:gd name="T83" fmla="*/ 100 h 130"/>
                  <a:gd name="T84" fmla="*/ 720 w 842"/>
                  <a:gd name="T85" fmla="*/ 110 h 130"/>
                  <a:gd name="T86" fmla="*/ 656 w 842"/>
                  <a:gd name="T87" fmla="*/ 118 h 130"/>
                  <a:gd name="T88" fmla="*/ 584 w 842"/>
                  <a:gd name="T89" fmla="*/ 124 h 130"/>
                  <a:gd name="T90" fmla="*/ 504 w 842"/>
                  <a:gd name="T91" fmla="*/ 128 h 130"/>
                  <a:gd name="T92" fmla="*/ 418 w 84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130"/>
                    </a:moveTo>
                    <a:lnTo>
                      <a:pt x="418" y="130"/>
                    </a:lnTo>
                    <a:lnTo>
                      <a:pt x="334" y="128"/>
                    </a:lnTo>
                    <a:lnTo>
                      <a:pt x="256" y="124"/>
                    </a:lnTo>
                    <a:lnTo>
                      <a:pt x="184" y="118"/>
                    </a:lnTo>
                    <a:lnTo>
                      <a:pt x="122" y="110"/>
                    </a:lnTo>
                    <a:lnTo>
                      <a:pt x="72"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2" y="26"/>
                    </a:lnTo>
                    <a:lnTo>
                      <a:pt x="122" y="18"/>
                    </a:lnTo>
                    <a:lnTo>
                      <a:pt x="184" y="10"/>
                    </a:lnTo>
                    <a:lnTo>
                      <a:pt x="256" y="4"/>
                    </a:lnTo>
                    <a:lnTo>
                      <a:pt x="334" y="0"/>
                    </a:lnTo>
                    <a:lnTo>
                      <a:pt x="418" y="0"/>
                    </a:lnTo>
                    <a:lnTo>
                      <a:pt x="418" y="0"/>
                    </a:lnTo>
                    <a:lnTo>
                      <a:pt x="504" y="0"/>
                    </a:lnTo>
                    <a:lnTo>
                      <a:pt x="584" y="4"/>
                    </a:lnTo>
                    <a:lnTo>
                      <a:pt x="656" y="10"/>
                    </a:lnTo>
                    <a:lnTo>
                      <a:pt x="720" y="18"/>
                    </a:lnTo>
                    <a:lnTo>
                      <a:pt x="770" y="26"/>
                    </a:lnTo>
                    <a:lnTo>
                      <a:pt x="792" y="32"/>
                    </a:lnTo>
                    <a:lnTo>
                      <a:pt x="810" y="38"/>
                    </a:lnTo>
                    <a:lnTo>
                      <a:pt x="824" y="44"/>
                    </a:lnTo>
                    <a:lnTo>
                      <a:pt x="834" y="50"/>
                    </a:lnTo>
                    <a:lnTo>
                      <a:pt x="840" y="58"/>
                    </a:lnTo>
                    <a:lnTo>
                      <a:pt x="842" y="64"/>
                    </a:lnTo>
                    <a:lnTo>
                      <a:pt x="842" y="64"/>
                    </a:lnTo>
                    <a:lnTo>
                      <a:pt x="840" y="70"/>
                    </a:lnTo>
                    <a:lnTo>
                      <a:pt x="834" y="76"/>
                    </a:lnTo>
                    <a:lnTo>
                      <a:pt x="824" y="82"/>
                    </a:lnTo>
                    <a:lnTo>
                      <a:pt x="810" y="88"/>
                    </a:lnTo>
                    <a:lnTo>
                      <a:pt x="770" y="100"/>
                    </a:lnTo>
                    <a:lnTo>
                      <a:pt x="720" y="110"/>
                    </a:lnTo>
                    <a:lnTo>
                      <a:pt x="656" y="118"/>
                    </a:lnTo>
                    <a:lnTo>
                      <a:pt x="584" y="124"/>
                    </a:lnTo>
                    <a:lnTo>
                      <a:pt x="504" y="128"/>
                    </a:lnTo>
                    <a:lnTo>
                      <a:pt x="418"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8" name="Freeform 967"/>
              <p:cNvSpPr>
                <a:spLocks/>
              </p:cNvSpPr>
              <p:nvPr/>
            </p:nvSpPr>
            <p:spPr bwMode="auto">
              <a:xfrm>
                <a:off x="3311" y="3626"/>
                <a:ext cx="846" cy="132"/>
              </a:xfrm>
              <a:custGeom>
                <a:avLst/>
                <a:gdLst>
                  <a:gd name="T0" fmla="*/ 420 w 846"/>
                  <a:gd name="T1" fmla="*/ 0 h 132"/>
                  <a:gd name="T2" fmla="*/ 420 w 846"/>
                  <a:gd name="T3" fmla="*/ 0 h 132"/>
                  <a:gd name="T4" fmla="*/ 336 w 846"/>
                  <a:gd name="T5" fmla="*/ 2 h 132"/>
                  <a:gd name="T6" fmla="*/ 256 w 846"/>
                  <a:gd name="T7" fmla="*/ 6 h 132"/>
                  <a:gd name="T8" fmla="*/ 184 w 846"/>
                  <a:gd name="T9" fmla="*/ 12 h 132"/>
                  <a:gd name="T10" fmla="*/ 122 w 846"/>
                  <a:gd name="T11" fmla="*/ 20 h 132"/>
                  <a:gd name="T12" fmla="*/ 72 w 846"/>
                  <a:gd name="T13" fmla="*/ 28 h 132"/>
                  <a:gd name="T14" fmla="*/ 50 w 846"/>
                  <a:gd name="T15" fmla="*/ 34 h 132"/>
                  <a:gd name="T16" fmla="*/ 32 w 846"/>
                  <a:gd name="T17" fmla="*/ 40 h 132"/>
                  <a:gd name="T18" fmla="*/ 18 w 846"/>
                  <a:gd name="T19" fmla="*/ 46 h 132"/>
                  <a:gd name="T20" fmla="*/ 8 w 846"/>
                  <a:gd name="T21" fmla="*/ 52 h 132"/>
                  <a:gd name="T22" fmla="*/ 2 w 846"/>
                  <a:gd name="T23" fmla="*/ 60 h 132"/>
                  <a:gd name="T24" fmla="*/ 0 w 846"/>
                  <a:gd name="T25" fmla="*/ 66 h 132"/>
                  <a:gd name="T26" fmla="*/ 0 w 846"/>
                  <a:gd name="T27" fmla="*/ 66 h 132"/>
                  <a:gd name="T28" fmla="*/ 2 w 846"/>
                  <a:gd name="T29" fmla="*/ 72 h 132"/>
                  <a:gd name="T30" fmla="*/ 8 w 846"/>
                  <a:gd name="T31" fmla="*/ 78 h 132"/>
                  <a:gd name="T32" fmla="*/ 18 w 846"/>
                  <a:gd name="T33" fmla="*/ 84 h 132"/>
                  <a:gd name="T34" fmla="*/ 32 w 846"/>
                  <a:gd name="T35" fmla="*/ 90 h 132"/>
                  <a:gd name="T36" fmla="*/ 72 w 846"/>
                  <a:gd name="T37" fmla="*/ 102 h 132"/>
                  <a:gd name="T38" fmla="*/ 122 w 846"/>
                  <a:gd name="T39" fmla="*/ 112 h 132"/>
                  <a:gd name="T40" fmla="*/ 184 w 846"/>
                  <a:gd name="T41" fmla="*/ 120 h 132"/>
                  <a:gd name="T42" fmla="*/ 256 w 846"/>
                  <a:gd name="T43" fmla="*/ 126 h 132"/>
                  <a:gd name="T44" fmla="*/ 336 w 846"/>
                  <a:gd name="T45" fmla="*/ 130 h 132"/>
                  <a:gd name="T46" fmla="*/ 420 w 846"/>
                  <a:gd name="T47" fmla="*/ 132 h 132"/>
                  <a:gd name="T48" fmla="*/ 420 w 846"/>
                  <a:gd name="T49" fmla="*/ 132 h 132"/>
                  <a:gd name="T50" fmla="*/ 508 w 846"/>
                  <a:gd name="T51" fmla="*/ 130 h 132"/>
                  <a:gd name="T52" fmla="*/ 588 w 846"/>
                  <a:gd name="T53" fmla="*/ 126 h 132"/>
                  <a:gd name="T54" fmla="*/ 660 w 846"/>
                  <a:gd name="T55" fmla="*/ 120 h 132"/>
                  <a:gd name="T56" fmla="*/ 722 w 846"/>
                  <a:gd name="T57" fmla="*/ 112 h 132"/>
                  <a:gd name="T58" fmla="*/ 774 w 846"/>
                  <a:gd name="T59" fmla="*/ 102 h 132"/>
                  <a:gd name="T60" fmla="*/ 814 w 846"/>
                  <a:gd name="T61" fmla="*/ 90 h 132"/>
                  <a:gd name="T62" fmla="*/ 828 w 846"/>
                  <a:gd name="T63" fmla="*/ 84 h 132"/>
                  <a:gd name="T64" fmla="*/ 838 w 846"/>
                  <a:gd name="T65" fmla="*/ 78 h 132"/>
                  <a:gd name="T66" fmla="*/ 844 w 846"/>
                  <a:gd name="T67" fmla="*/ 72 h 132"/>
                  <a:gd name="T68" fmla="*/ 846 w 846"/>
                  <a:gd name="T69" fmla="*/ 66 h 132"/>
                  <a:gd name="T70" fmla="*/ 846 w 846"/>
                  <a:gd name="T71" fmla="*/ 66 h 132"/>
                  <a:gd name="T72" fmla="*/ 844 w 846"/>
                  <a:gd name="T73" fmla="*/ 60 h 132"/>
                  <a:gd name="T74" fmla="*/ 838 w 846"/>
                  <a:gd name="T75" fmla="*/ 52 h 132"/>
                  <a:gd name="T76" fmla="*/ 828 w 846"/>
                  <a:gd name="T77" fmla="*/ 46 h 132"/>
                  <a:gd name="T78" fmla="*/ 814 w 846"/>
                  <a:gd name="T79" fmla="*/ 40 h 132"/>
                  <a:gd name="T80" fmla="*/ 796 w 846"/>
                  <a:gd name="T81" fmla="*/ 34 h 132"/>
                  <a:gd name="T82" fmla="*/ 774 w 846"/>
                  <a:gd name="T83" fmla="*/ 28 h 132"/>
                  <a:gd name="T84" fmla="*/ 722 w 846"/>
                  <a:gd name="T85" fmla="*/ 20 h 132"/>
                  <a:gd name="T86" fmla="*/ 660 w 846"/>
                  <a:gd name="T87" fmla="*/ 12 h 132"/>
                  <a:gd name="T88" fmla="*/ 588 w 846"/>
                  <a:gd name="T89" fmla="*/ 6 h 132"/>
                  <a:gd name="T90" fmla="*/ 508 w 846"/>
                  <a:gd name="T91" fmla="*/ 2 h 132"/>
                  <a:gd name="T92" fmla="*/ 420 w 846"/>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2">
                    <a:moveTo>
                      <a:pt x="420" y="0"/>
                    </a:moveTo>
                    <a:lnTo>
                      <a:pt x="420" y="0"/>
                    </a:lnTo>
                    <a:lnTo>
                      <a:pt x="336" y="2"/>
                    </a:lnTo>
                    <a:lnTo>
                      <a:pt x="256" y="6"/>
                    </a:lnTo>
                    <a:lnTo>
                      <a:pt x="184" y="12"/>
                    </a:lnTo>
                    <a:lnTo>
                      <a:pt x="122" y="20"/>
                    </a:lnTo>
                    <a:lnTo>
                      <a:pt x="72" y="28"/>
                    </a:lnTo>
                    <a:lnTo>
                      <a:pt x="50" y="34"/>
                    </a:lnTo>
                    <a:lnTo>
                      <a:pt x="32" y="40"/>
                    </a:lnTo>
                    <a:lnTo>
                      <a:pt x="18" y="46"/>
                    </a:lnTo>
                    <a:lnTo>
                      <a:pt x="8" y="52"/>
                    </a:lnTo>
                    <a:lnTo>
                      <a:pt x="2" y="60"/>
                    </a:lnTo>
                    <a:lnTo>
                      <a:pt x="0" y="66"/>
                    </a:lnTo>
                    <a:lnTo>
                      <a:pt x="0" y="66"/>
                    </a:lnTo>
                    <a:lnTo>
                      <a:pt x="2" y="72"/>
                    </a:lnTo>
                    <a:lnTo>
                      <a:pt x="8" y="78"/>
                    </a:lnTo>
                    <a:lnTo>
                      <a:pt x="18" y="84"/>
                    </a:lnTo>
                    <a:lnTo>
                      <a:pt x="32" y="90"/>
                    </a:lnTo>
                    <a:lnTo>
                      <a:pt x="72" y="102"/>
                    </a:lnTo>
                    <a:lnTo>
                      <a:pt x="122" y="112"/>
                    </a:lnTo>
                    <a:lnTo>
                      <a:pt x="184" y="120"/>
                    </a:lnTo>
                    <a:lnTo>
                      <a:pt x="256" y="126"/>
                    </a:lnTo>
                    <a:lnTo>
                      <a:pt x="336" y="130"/>
                    </a:lnTo>
                    <a:lnTo>
                      <a:pt x="420" y="132"/>
                    </a:lnTo>
                    <a:lnTo>
                      <a:pt x="420" y="132"/>
                    </a:lnTo>
                    <a:lnTo>
                      <a:pt x="508" y="130"/>
                    </a:lnTo>
                    <a:lnTo>
                      <a:pt x="588" y="126"/>
                    </a:lnTo>
                    <a:lnTo>
                      <a:pt x="660" y="120"/>
                    </a:lnTo>
                    <a:lnTo>
                      <a:pt x="722" y="112"/>
                    </a:lnTo>
                    <a:lnTo>
                      <a:pt x="774" y="102"/>
                    </a:lnTo>
                    <a:lnTo>
                      <a:pt x="814" y="90"/>
                    </a:lnTo>
                    <a:lnTo>
                      <a:pt x="828" y="84"/>
                    </a:lnTo>
                    <a:lnTo>
                      <a:pt x="838" y="78"/>
                    </a:lnTo>
                    <a:lnTo>
                      <a:pt x="844" y="72"/>
                    </a:lnTo>
                    <a:lnTo>
                      <a:pt x="846" y="66"/>
                    </a:lnTo>
                    <a:lnTo>
                      <a:pt x="846" y="66"/>
                    </a:lnTo>
                    <a:lnTo>
                      <a:pt x="844" y="60"/>
                    </a:lnTo>
                    <a:lnTo>
                      <a:pt x="838" y="52"/>
                    </a:lnTo>
                    <a:lnTo>
                      <a:pt x="828" y="46"/>
                    </a:lnTo>
                    <a:lnTo>
                      <a:pt x="814" y="40"/>
                    </a:lnTo>
                    <a:lnTo>
                      <a:pt x="796" y="34"/>
                    </a:lnTo>
                    <a:lnTo>
                      <a:pt x="774" y="28"/>
                    </a:lnTo>
                    <a:lnTo>
                      <a:pt x="722" y="20"/>
                    </a:lnTo>
                    <a:lnTo>
                      <a:pt x="660" y="12"/>
                    </a:lnTo>
                    <a:lnTo>
                      <a:pt x="588" y="6"/>
                    </a:lnTo>
                    <a:lnTo>
                      <a:pt x="508" y="2"/>
                    </a:lnTo>
                    <a:lnTo>
                      <a:pt x="4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9" name="Freeform 968"/>
              <p:cNvSpPr>
                <a:spLocks noEditPoints="1"/>
              </p:cNvSpPr>
              <p:nvPr/>
            </p:nvSpPr>
            <p:spPr bwMode="auto">
              <a:xfrm>
                <a:off x="3313" y="3628"/>
                <a:ext cx="842" cy="130"/>
              </a:xfrm>
              <a:custGeom>
                <a:avLst/>
                <a:gdLst>
                  <a:gd name="T0" fmla="*/ 418 w 842"/>
                  <a:gd name="T1" fmla="*/ 130 h 130"/>
                  <a:gd name="T2" fmla="*/ 256 w 842"/>
                  <a:gd name="T3" fmla="*/ 124 h 130"/>
                  <a:gd name="T4" fmla="*/ 124 w 842"/>
                  <a:gd name="T5" fmla="*/ 110 h 130"/>
                  <a:gd name="T6" fmla="*/ 34 w 842"/>
                  <a:gd name="T7" fmla="*/ 88 h 130"/>
                  <a:gd name="T8" fmla="*/ 10 w 842"/>
                  <a:gd name="T9" fmla="*/ 76 h 130"/>
                  <a:gd name="T10" fmla="*/ 2 w 842"/>
                  <a:gd name="T11" fmla="*/ 64 h 130"/>
                  <a:gd name="T12" fmla="*/ 4 w 842"/>
                  <a:gd name="T13" fmla="*/ 58 h 130"/>
                  <a:gd name="T14" fmla="*/ 20 w 842"/>
                  <a:gd name="T15" fmla="*/ 44 h 130"/>
                  <a:gd name="T16" fmla="*/ 52 w 842"/>
                  <a:gd name="T17" fmla="*/ 32 h 130"/>
                  <a:gd name="T18" fmla="*/ 124 w 842"/>
                  <a:gd name="T19" fmla="*/ 18 h 130"/>
                  <a:gd name="T20" fmla="*/ 256 w 842"/>
                  <a:gd name="T21" fmla="*/ 4 h 130"/>
                  <a:gd name="T22" fmla="*/ 418 w 842"/>
                  <a:gd name="T23" fmla="*/ 0 h 130"/>
                  <a:gd name="T24" fmla="*/ 504 w 842"/>
                  <a:gd name="T25" fmla="*/ 0 h 130"/>
                  <a:gd name="T26" fmla="*/ 656 w 842"/>
                  <a:gd name="T27" fmla="*/ 10 h 130"/>
                  <a:gd name="T28" fmla="*/ 768 w 842"/>
                  <a:gd name="T29" fmla="*/ 28 h 130"/>
                  <a:gd name="T30" fmla="*/ 808 w 842"/>
                  <a:gd name="T31" fmla="*/ 38 h 130"/>
                  <a:gd name="T32" fmla="*/ 832 w 842"/>
                  <a:gd name="T33" fmla="*/ 50 h 130"/>
                  <a:gd name="T34" fmla="*/ 840 w 842"/>
                  <a:gd name="T35" fmla="*/ 64 h 130"/>
                  <a:gd name="T36" fmla="*/ 838 w 842"/>
                  <a:gd name="T37" fmla="*/ 70 h 130"/>
                  <a:gd name="T38" fmla="*/ 822 w 842"/>
                  <a:gd name="T39" fmla="*/ 82 h 130"/>
                  <a:gd name="T40" fmla="*/ 768 w 842"/>
                  <a:gd name="T41" fmla="*/ 100 h 130"/>
                  <a:gd name="T42" fmla="*/ 656 w 842"/>
                  <a:gd name="T43" fmla="*/ 118 h 130"/>
                  <a:gd name="T44" fmla="*/ 504 w 842"/>
                  <a:gd name="T45" fmla="*/ 128 h 130"/>
                  <a:gd name="T46" fmla="*/ 418 w 842"/>
                  <a:gd name="T47" fmla="*/ 0 h 130"/>
                  <a:gd name="T48" fmla="*/ 334 w 842"/>
                  <a:gd name="T49" fmla="*/ 0 h 130"/>
                  <a:gd name="T50" fmla="*/ 184 w 842"/>
                  <a:gd name="T51" fmla="*/ 10 h 130"/>
                  <a:gd name="T52" fmla="*/ 72 w 842"/>
                  <a:gd name="T53" fmla="*/ 26 h 130"/>
                  <a:gd name="T54" fmla="*/ 32 w 842"/>
                  <a:gd name="T55" fmla="*/ 38 h 130"/>
                  <a:gd name="T56" fmla="*/ 8 w 842"/>
                  <a:gd name="T57" fmla="*/ 50 h 130"/>
                  <a:gd name="T58" fmla="*/ 0 w 842"/>
                  <a:gd name="T59" fmla="*/ 64 h 130"/>
                  <a:gd name="T60" fmla="*/ 2 w 842"/>
                  <a:gd name="T61" fmla="*/ 70 h 130"/>
                  <a:gd name="T62" fmla="*/ 18 w 842"/>
                  <a:gd name="T63" fmla="*/ 82 h 130"/>
                  <a:gd name="T64" fmla="*/ 72 w 842"/>
                  <a:gd name="T65" fmla="*/ 100 h 130"/>
                  <a:gd name="T66" fmla="*/ 184 w 842"/>
                  <a:gd name="T67" fmla="*/ 118 h 130"/>
                  <a:gd name="T68" fmla="*/ 334 w 842"/>
                  <a:gd name="T69" fmla="*/ 128 h 130"/>
                  <a:gd name="T70" fmla="*/ 418 w 842"/>
                  <a:gd name="T71" fmla="*/ 130 h 130"/>
                  <a:gd name="T72" fmla="*/ 584 w 842"/>
                  <a:gd name="T73" fmla="*/ 124 h 130"/>
                  <a:gd name="T74" fmla="*/ 720 w 842"/>
                  <a:gd name="T75" fmla="*/ 110 h 130"/>
                  <a:gd name="T76" fmla="*/ 810 w 842"/>
                  <a:gd name="T77" fmla="*/ 88 h 130"/>
                  <a:gd name="T78" fmla="*/ 834 w 842"/>
                  <a:gd name="T79" fmla="*/ 76 h 130"/>
                  <a:gd name="T80" fmla="*/ 842 w 842"/>
                  <a:gd name="T81" fmla="*/ 64 h 130"/>
                  <a:gd name="T82" fmla="*/ 840 w 842"/>
                  <a:gd name="T83" fmla="*/ 58 h 130"/>
                  <a:gd name="T84" fmla="*/ 824 w 842"/>
                  <a:gd name="T85" fmla="*/ 44 h 130"/>
                  <a:gd name="T86" fmla="*/ 792 w 842"/>
                  <a:gd name="T87" fmla="*/ 32 h 130"/>
                  <a:gd name="T88" fmla="*/ 720 w 842"/>
                  <a:gd name="T89" fmla="*/ 18 h 130"/>
                  <a:gd name="T90" fmla="*/ 584 w 842"/>
                  <a:gd name="T91" fmla="*/ 4 h 130"/>
                  <a:gd name="T92" fmla="*/ 418 w 84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130"/>
                    </a:moveTo>
                    <a:lnTo>
                      <a:pt x="418" y="130"/>
                    </a:lnTo>
                    <a:lnTo>
                      <a:pt x="334" y="128"/>
                    </a:lnTo>
                    <a:lnTo>
                      <a:pt x="256" y="124"/>
                    </a:lnTo>
                    <a:lnTo>
                      <a:pt x="186" y="118"/>
                    </a:lnTo>
                    <a:lnTo>
                      <a:pt x="124" y="110"/>
                    </a:lnTo>
                    <a:lnTo>
                      <a:pt x="72" y="100"/>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4" y="18"/>
                    </a:lnTo>
                    <a:lnTo>
                      <a:pt x="186" y="10"/>
                    </a:lnTo>
                    <a:lnTo>
                      <a:pt x="256" y="4"/>
                    </a:lnTo>
                    <a:lnTo>
                      <a:pt x="334" y="0"/>
                    </a:lnTo>
                    <a:lnTo>
                      <a:pt x="418" y="0"/>
                    </a:lnTo>
                    <a:lnTo>
                      <a:pt x="418" y="0"/>
                    </a:lnTo>
                    <a:lnTo>
                      <a:pt x="504" y="0"/>
                    </a:lnTo>
                    <a:lnTo>
                      <a:pt x="584" y="4"/>
                    </a:lnTo>
                    <a:lnTo>
                      <a:pt x="656" y="10"/>
                    </a:lnTo>
                    <a:lnTo>
                      <a:pt x="718" y="18"/>
                    </a:lnTo>
                    <a:lnTo>
                      <a:pt x="768" y="28"/>
                    </a:lnTo>
                    <a:lnTo>
                      <a:pt x="790" y="32"/>
                    </a:lnTo>
                    <a:lnTo>
                      <a:pt x="808" y="38"/>
                    </a:lnTo>
                    <a:lnTo>
                      <a:pt x="822" y="44"/>
                    </a:lnTo>
                    <a:lnTo>
                      <a:pt x="832" y="50"/>
                    </a:lnTo>
                    <a:lnTo>
                      <a:pt x="838" y="58"/>
                    </a:lnTo>
                    <a:lnTo>
                      <a:pt x="840" y="64"/>
                    </a:lnTo>
                    <a:lnTo>
                      <a:pt x="840" y="64"/>
                    </a:lnTo>
                    <a:lnTo>
                      <a:pt x="838" y="70"/>
                    </a:lnTo>
                    <a:lnTo>
                      <a:pt x="832" y="76"/>
                    </a:lnTo>
                    <a:lnTo>
                      <a:pt x="822" y="82"/>
                    </a:lnTo>
                    <a:lnTo>
                      <a:pt x="808" y="88"/>
                    </a:lnTo>
                    <a:lnTo>
                      <a:pt x="768" y="100"/>
                    </a:lnTo>
                    <a:lnTo>
                      <a:pt x="718" y="110"/>
                    </a:lnTo>
                    <a:lnTo>
                      <a:pt x="656" y="118"/>
                    </a:lnTo>
                    <a:lnTo>
                      <a:pt x="584" y="124"/>
                    </a:lnTo>
                    <a:lnTo>
                      <a:pt x="504" y="128"/>
                    </a:lnTo>
                    <a:lnTo>
                      <a:pt x="418" y="130"/>
                    </a:lnTo>
                    <a:close/>
                    <a:moveTo>
                      <a:pt x="418" y="0"/>
                    </a:moveTo>
                    <a:lnTo>
                      <a:pt x="418" y="0"/>
                    </a:lnTo>
                    <a:lnTo>
                      <a:pt x="334" y="0"/>
                    </a:lnTo>
                    <a:lnTo>
                      <a:pt x="256" y="4"/>
                    </a:lnTo>
                    <a:lnTo>
                      <a:pt x="184" y="10"/>
                    </a:lnTo>
                    <a:lnTo>
                      <a:pt x="122" y="18"/>
                    </a:lnTo>
                    <a:lnTo>
                      <a:pt x="72" y="26"/>
                    </a:lnTo>
                    <a:lnTo>
                      <a:pt x="50" y="32"/>
                    </a:lnTo>
                    <a:lnTo>
                      <a:pt x="32" y="38"/>
                    </a:lnTo>
                    <a:lnTo>
                      <a:pt x="18" y="44"/>
                    </a:lnTo>
                    <a:lnTo>
                      <a:pt x="8" y="50"/>
                    </a:lnTo>
                    <a:lnTo>
                      <a:pt x="2" y="58"/>
                    </a:lnTo>
                    <a:lnTo>
                      <a:pt x="0" y="64"/>
                    </a:lnTo>
                    <a:lnTo>
                      <a:pt x="0" y="64"/>
                    </a:lnTo>
                    <a:lnTo>
                      <a:pt x="2" y="70"/>
                    </a:lnTo>
                    <a:lnTo>
                      <a:pt x="8" y="76"/>
                    </a:lnTo>
                    <a:lnTo>
                      <a:pt x="18" y="82"/>
                    </a:lnTo>
                    <a:lnTo>
                      <a:pt x="32" y="88"/>
                    </a:lnTo>
                    <a:lnTo>
                      <a:pt x="72" y="100"/>
                    </a:lnTo>
                    <a:lnTo>
                      <a:pt x="122" y="110"/>
                    </a:lnTo>
                    <a:lnTo>
                      <a:pt x="184" y="118"/>
                    </a:lnTo>
                    <a:lnTo>
                      <a:pt x="256" y="124"/>
                    </a:lnTo>
                    <a:lnTo>
                      <a:pt x="334" y="128"/>
                    </a:lnTo>
                    <a:lnTo>
                      <a:pt x="418" y="130"/>
                    </a:lnTo>
                    <a:lnTo>
                      <a:pt x="418" y="130"/>
                    </a:lnTo>
                    <a:lnTo>
                      <a:pt x="504" y="128"/>
                    </a:lnTo>
                    <a:lnTo>
                      <a:pt x="584" y="124"/>
                    </a:lnTo>
                    <a:lnTo>
                      <a:pt x="656" y="118"/>
                    </a:lnTo>
                    <a:lnTo>
                      <a:pt x="720" y="110"/>
                    </a:lnTo>
                    <a:lnTo>
                      <a:pt x="770" y="100"/>
                    </a:lnTo>
                    <a:lnTo>
                      <a:pt x="810" y="88"/>
                    </a:lnTo>
                    <a:lnTo>
                      <a:pt x="824" y="82"/>
                    </a:lnTo>
                    <a:lnTo>
                      <a:pt x="834" y="76"/>
                    </a:lnTo>
                    <a:lnTo>
                      <a:pt x="840" y="70"/>
                    </a:lnTo>
                    <a:lnTo>
                      <a:pt x="842" y="64"/>
                    </a:lnTo>
                    <a:lnTo>
                      <a:pt x="842" y="64"/>
                    </a:lnTo>
                    <a:lnTo>
                      <a:pt x="840" y="58"/>
                    </a:lnTo>
                    <a:lnTo>
                      <a:pt x="834" y="50"/>
                    </a:lnTo>
                    <a:lnTo>
                      <a:pt x="824" y="44"/>
                    </a:lnTo>
                    <a:lnTo>
                      <a:pt x="810" y="38"/>
                    </a:lnTo>
                    <a:lnTo>
                      <a:pt x="792" y="32"/>
                    </a:lnTo>
                    <a:lnTo>
                      <a:pt x="770" y="26"/>
                    </a:lnTo>
                    <a:lnTo>
                      <a:pt x="720" y="18"/>
                    </a:lnTo>
                    <a:lnTo>
                      <a:pt x="656" y="10"/>
                    </a:lnTo>
                    <a:lnTo>
                      <a:pt x="584" y="4"/>
                    </a:lnTo>
                    <a:lnTo>
                      <a:pt x="504" y="0"/>
                    </a:lnTo>
                    <a:lnTo>
                      <a:pt x="418" y="0"/>
                    </a:lnTo>
                    <a:close/>
                  </a:path>
                </a:pathLst>
              </a:custGeom>
              <a:solidFill>
                <a:srgbClr val="EBE9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0" name="Freeform 969"/>
              <p:cNvSpPr>
                <a:spLocks/>
              </p:cNvSpPr>
              <p:nvPr/>
            </p:nvSpPr>
            <p:spPr bwMode="auto">
              <a:xfrm>
                <a:off x="3315" y="3628"/>
                <a:ext cx="838" cy="130"/>
              </a:xfrm>
              <a:custGeom>
                <a:avLst/>
                <a:gdLst>
                  <a:gd name="T0" fmla="*/ 416 w 838"/>
                  <a:gd name="T1" fmla="*/ 130 h 130"/>
                  <a:gd name="T2" fmla="*/ 416 w 838"/>
                  <a:gd name="T3" fmla="*/ 130 h 130"/>
                  <a:gd name="T4" fmla="*/ 332 w 838"/>
                  <a:gd name="T5" fmla="*/ 128 h 130"/>
                  <a:gd name="T6" fmla="*/ 254 w 838"/>
                  <a:gd name="T7" fmla="*/ 124 h 130"/>
                  <a:gd name="T8" fmla="*/ 184 w 838"/>
                  <a:gd name="T9" fmla="*/ 118 h 130"/>
                  <a:gd name="T10" fmla="*/ 122 w 838"/>
                  <a:gd name="T11" fmla="*/ 110 h 130"/>
                  <a:gd name="T12" fmla="*/ 70 w 838"/>
                  <a:gd name="T13" fmla="*/ 100 h 130"/>
                  <a:gd name="T14" fmla="*/ 32 w 838"/>
                  <a:gd name="T15" fmla="*/ 88 h 130"/>
                  <a:gd name="T16" fmla="*/ 18 w 838"/>
                  <a:gd name="T17" fmla="*/ 82 h 130"/>
                  <a:gd name="T18" fmla="*/ 8 w 838"/>
                  <a:gd name="T19" fmla="*/ 76 h 130"/>
                  <a:gd name="T20" fmla="*/ 2 w 838"/>
                  <a:gd name="T21" fmla="*/ 70 h 130"/>
                  <a:gd name="T22" fmla="*/ 0 w 838"/>
                  <a:gd name="T23" fmla="*/ 64 h 130"/>
                  <a:gd name="T24" fmla="*/ 0 w 838"/>
                  <a:gd name="T25" fmla="*/ 64 h 130"/>
                  <a:gd name="T26" fmla="*/ 2 w 838"/>
                  <a:gd name="T27" fmla="*/ 58 h 130"/>
                  <a:gd name="T28" fmla="*/ 8 w 838"/>
                  <a:gd name="T29" fmla="*/ 50 h 130"/>
                  <a:gd name="T30" fmla="*/ 18 w 838"/>
                  <a:gd name="T31" fmla="*/ 44 h 130"/>
                  <a:gd name="T32" fmla="*/ 32 w 838"/>
                  <a:gd name="T33" fmla="*/ 38 h 130"/>
                  <a:gd name="T34" fmla="*/ 50 w 838"/>
                  <a:gd name="T35" fmla="*/ 32 h 130"/>
                  <a:gd name="T36" fmla="*/ 70 w 838"/>
                  <a:gd name="T37" fmla="*/ 28 h 130"/>
                  <a:gd name="T38" fmla="*/ 122 w 838"/>
                  <a:gd name="T39" fmla="*/ 18 h 130"/>
                  <a:gd name="T40" fmla="*/ 184 w 838"/>
                  <a:gd name="T41" fmla="*/ 10 h 130"/>
                  <a:gd name="T42" fmla="*/ 254 w 838"/>
                  <a:gd name="T43" fmla="*/ 4 h 130"/>
                  <a:gd name="T44" fmla="*/ 332 w 838"/>
                  <a:gd name="T45" fmla="*/ 0 h 130"/>
                  <a:gd name="T46" fmla="*/ 416 w 838"/>
                  <a:gd name="T47" fmla="*/ 0 h 130"/>
                  <a:gd name="T48" fmla="*/ 416 w 838"/>
                  <a:gd name="T49" fmla="*/ 0 h 130"/>
                  <a:gd name="T50" fmla="*/ 502 w 838"/>
                  <a:gd name="T51" fmla="*/ 0 h 130"/>
                  <a:gd name="T52" fmla="*/ 582 w 838"/>
                  <a:gd name="T53" fmla="*/ 4 h 130"/>
                  <a:gd name="T54" fmla="*/ 654 w 838"/>
                  <a:gd name="T55" fmla="*/ 10 h 130"/>
                  <a:gd name="T56" fmla="*/ 716 w 838"/>
                  <a:gd name="T57" fmla="*/ 18 h 130"/>
                  <a:gd name="T58" fmla="*/ 766 w 838"/>
                  <a:gd name="T59" fmla="*/ 28 h 130"/>
                  <a:gd name="T60" fmla="*/ 788 w 838"/>
                  <a:gd name="T61" fmla="*/ 32 h 130"/>
                  <a:gd name="T62" fmla="*/ 806 w 838"/>
                  <a:gd name="T63" fmla="*/ 38 h 130"/>
                  <a:gd name="T64" fmla="*/ 820 w 838"/>
                  <a:gd name="T65" fmla="*/ 44 h 130"/>
                  <a:gd name="T66" fmla="*/ 830 w 838"/>
                  <a:gd name="T67" fmla="*/ 50 h 130"/>
                  <a:gd name="T68" fmla="*/ 836 w 838"/>
                  <a:gd name="T69" fmla="*/ 58 h 130"/>
                  <a:gd name="T70" fmla="*/ 838 w 838"/>
                  <a:gd name="T71" fmla="*/ 64 h 130"/>
                  <a:gd name="T72" fmla="*/ 838 w 838"/>
                  <a:gd name="T73" fmla="*/ 64 h 130"/>
                  <a:gd name="T74" fmla="*/ 836 w 838"/>
                  <a:gd name="T75" fmla="*/ 70 h 130"/>
                  <a:gd name="T76" fmla="*/ 830 w 838"/>
                  <a:gd name="T77" fmla="*/ 76 h 130"/>
                  <a:gd name="T78" fmla="*/ 820 w 838"/>
                  <a:gd name="T79" fmla="*/ 82 h 130"/>
                  <a:gd name="T80" fmla="*/ 806 w 838"/>
                  <a:gd name="T81" fmla="*/ 88 h 130"/>
                  <a:gd name="T82" fmla="*/ 766 w 838"/>
                  <a:gd name="T83" fmla="*/ 100 h 130"/>
                  <a:gd name="T84" fmla="*/ 716 w 838"/>
                  <a:gd name="T85" fmla="*/ 110 h 130"/>
                  <a:gd name="T86" fmla="*/ 654 w 838"/>
                  <a:gd name="T87" fmla="*/ 118 h 130"/>
                  <a:gd name="T88" fmla="*/ 582 w 838"/>
                  <a:gd name="T89" fmla="*/ 124 h 130"/>
                  <a:gd name="T90" fmla="*/ 502 w 838"/>
                  <a:gd name="T91" fmla="*/ 128 h 130"/>
                  <a:gd name="T92" fmla="*/ 416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130"/>
                    </a:moveTo>
                    <a:lnTo>
                      <a:pt x="416" y="130"/>
                    </a:lnTo>
                    <a:lnTo>
                      <a:pt x="332" y="128"/>
                    </a:lnTo>
                    <a:lnTo>
                      <a:pt x="254" y="124"/>
                    </a:lnTo>
                    <a:lnTo>
                      <a:pt x="184" y="118"/>
                    </a:lnTo>
                    <a:lnTo>
                      <a:pt x="122" y="110"/>
                    </a:lnTo>
                    <a:lnTo>
                      <a:pt x="70"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2" y="18"/>
                    </a:lnTo>
                    <a:lnTo>
                      <a:pt x="184" y="10"/>
                    </a:lnTo>
                    <a:lnTo>
                      <a:pt x="254" y="4"/>
                    </a:lnTo>
                    <a:lnTo>
                      <a:pt x="332" y="0"/>
                    </a:lnTo>
                    <a:lnTo>
                      <a:pt x="416" y="0"/>
                    </a:lnTo>
                    <a:lnTo>
                      <a:pt x="416" y="0"/>
                    </a:lnTo>
                    <a:lnTo>
                      <a:pt x="502" y="0"/>
                    </a:lnTo>
                    <a:lnTo>
                      <a:pt x="582" y="4"/>
                    </a:lnTo>
                    <a:lnTo>
                      <a:pt x="654" y="10"/>
                    </a:lnTo>
                    <a:lnTo>
                      <a:pt x="716" y="18"/>
                    </a:lnTo>
                    <a:lnTo>
                      <a:pt x="766" y="28"/>
                    </a:lnTo>
                    <a:lnTo>
                      <a:pt x="788" y="32"/>
                    </a:lnTo>
                    <a:lnTo>
                      <a:pt x="806" y="38"/>
                    </a:lnTo>
                    <a:lnTo>
                      <a:pt x="820" y="44"/>
                    </a:lnTo>
                    <a:lnTo>
                      <a:pt x="830" y="50"/>
                    </a:lnTo>
                    <a:lnTo>
                      <a:pt x="836" y="58"/>
                    </a:lnTo>
                    <a:lnTo>
                      <a:pt x="838" y="64"/>
                    </a:lnTo>
                    <a:lnTo>
                      <a:pt x="838" y="64"/>
                    </a:lnTo>
                    <a:lnTo>
                      <a:pt x="836" y="70"/>
                    </a:lnTo>
                    <a:lnTo>
                      <a:pt x="830" y="76"/>
                    </a:lnTo>
                    <a:lnTo>
                      <a:pt x="820" y="82"/>
                    </a:lnTo>
                    <a:lnTo>
                      <a:pt x="806" y="88"/>
                    </a:lnTo>
                    <a:lnTo>
                      <a:pt x="766" y="100"/>
                    </a:lnTo>
                    <a:lnTo>
                      <a:pt x="716" y="110"/>
                    </a:lnTo>
                    <a:lnTo>
                      <a:pt x="654" y="118"/>
                    </a:lnTo>
                    <a:lnTo>
                      <a:pt x="582" y="124"/>
                    </a:lnTo>
                    <a:lnTo>
                      <a:pt x="502" y="128"/>
                    </a:lnTo>
                    <a:lnTo>
                      <a:pt x="416"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1" name="Freeform 970"/>
              <p:cNvSpPr>
                <a:spLocks/>
              </p:cNvSpPr>
              <p:nvPr/>
            </p:nvSpPr>
            <p:spPr bwMode="auto">
              <a:xfrm>
                <a:off x="3313" y="3628"/>
                <a:ext cx="842" cy="130"/>
              </a:xfrm>
              <a:custGeom>
                <a:avLst/>
                <a:gdLst>
                  <a:gd name="T0" fmla="*/ 418 w 842"/>
                  <a:gd name="T1" fmla="*/ 0 h 130"/>
                  <a:gd name="T2" fmla="*/ 418 w 842"/>
                  <a:gd name="T3" fmla="*/ 0 h 130"/>
                  <a:gd name="T4" fmla="*/ 334 w 842"/>
                  <a:gd name="T5" fmla="*/ 0 h 130"/>
                  <a:gd name="T6" fmla="*/ 256 w 842"/>
                  <a:gd name="T7" fmla="*/ 4 h 130"/>
                  <a:gd name="T8" fmla="*/ 184 w 842"/>
                  <a:gd name="T9" fmla="*/ 10 h 130"/>
                  <a:gd name="T10" fmla="*/ 122 w 842"/>
                  <a:gd name="T11" fmla="*/ 18 h 130"/>
                  <a:gd name="T12" fmla="*/ 72 w 842"/>
                  <a:gd name="T13" fmla="*/ 26 h 130"/>
                  <a:gd name="T14" fmla="*/ 50 w 842"/>
                  <a:gd name="T15" fmla="*/ 32 h 130"/>
                  <a:gd name="T16" fmla="*/ 32 w 842"/>
                  <a:gd name="T17" fmla="*/ 38 h 130"/>
                  <a:gd name="T18" fmla="*/ 18 w 842"/>
                  <a:gd name="T19" fmla="*/ 44 h 130"/>
                  <a:gd name="T20" fmla="*/ 8 w 842"/>
                  <a:gd name="T21" fmla="*/ 50 h 130"/>
                  <a:gd name="T22" fmla="*/ 2 w 842"/>
                  <a:gd name="T23" fmla="*/ 58 h 130"/>
                  <a:gd name="T24" fmla="*/ 0 w 842"/>
                  <a:gd name="T25" fmla="*/ 64 h 130"/>
                  <a:gd name="T26" fmla="*/ 0 w 842"/>
                  <a:gd name="T27" fmla="*/ 64 h 130"/>
                  <a:gd name="T28" fmla="*/ 2 w 842"/>
                  <a:gd name="T29" fmla="*/ 70 h 130"/>
                  <a:gd name="T30" fmla="*/ 8 w 842"/>
                  <a:gd name="T31" fmla="*/ 76 h 130"/>
                  <a:gd name="T32" fmla="*/ 18 w 842"/>
                  <a:gd name="T33" fmla="*/ 82 h 130"/>
                  <a:gd name="T34" fmla="*/ 32 w 842"/>
                  <a:gd name="T35" fmla="*/ 88 h 130"/>
                  <a:gd name="T36" fmla="*/ 72 w 842"/>
                  <a:gd name="T37" fmla="*/ 100 h 130"/>
                  <a:gd name="T38" fmla="*/ 122 w 842"/>
                  <a:gd name="T39" fmla="*/ 110 h 130"/>
                  <a:gd name="T40" fmla="*/ 184 w 842"/>
                  <a:gd name="T41" fmla="*/ 118 h 130"/>
                  <a:gd name="T42" fmla="*/ 256 w 842"/>
                  <a:gd name="T43" fmla="*/ 124 h 130"/>
                  <a:gd name="T44" fmla="*/ 334 w 842"/>
                  <a:gd name="T45" fmla="*/ 128 h 130"/>
                  <a:gd name="T46" fmla="*/ 418 w 842"/>
                  <a:gd name="T47" fmla="*/ 130 h 130"/>
                  <a:gd name="T48" fmla="*/ 418 w 842"/>
                  <a:gd name="T49" fmla="*/ 130 h 130"/>
                  <a:gd name="T50" fmla="*/ 504 w 842"/>
                  <a:gd name="T51" fmla="*/ 128 h 130"/>
                  <a:gd name="T52" fmla="*/ 584 w 842"/>
                  <a:gd name="T53" fmla="*/ 124 h 130"/>
                  <a:gd name="T54" fmla="*/ 656 w 842"/>
                  <a:gd name="T55" fmla="*/ 118 h 130"/>
                  <a:gd name="T56" fmla="*/ 720 w 842"/>
                  <a:gd name="T57" fmla="*/ 110 h 130"/>
                  <a:gd name="T58" fmla="*/ 770 w 842"/>
                  <a:gd name="T59" fmla="*/ 100 h 130"/>
                  <a:gd name="T60" fmla="*/ 810 w 842"/>
                  <a:gd name="T61" fmla="*/ 88 h 130"/>
                  <a:gd name="T62" fmla="*/ 824 w 842"/>
                  <a:gd name="T63" fmla="*/ 82 h 130"/>
                  <a:gd name="T64" fmla="*/ 834 w 842"/>
                  <a:gd name="T65" fmla="*/ 76 h 130"/>
                  <a:gd name="T66" fmla="*/ 840 w 842"/>
                  <a:gd name="T67" fmla="*/ 70 h 130"/>
                  <a:gd name="T68" fmla="*/ 842 w 842"/>
                  <a:gd name="T69" fmla="*/ 64 h 130"/>
                  <a:gd name="T70" fmla="*/ 842 w 842"/>
                  <a:gd name="T71" fmla="*/ 64 h 130"/>
                  <a:gd name="T72" fmla="*/ 840 w 842"/>
                  <a:gd name="T73" fmla="*/ 58 h 130"/>
                  <a:gd name="T74" fmla="*/ 834 w 842"/>
                  <a:gd name="T75" fmla="*/ 50 h 130"/>
                  <a:gd name="T76" fmla="*/ 824 w 842"/>
                  <a:gd name="T77" fmla="*/ 44 h 130"/>
                  <a:gd name="T78" fmla="*/ 810 w 842"/>
                  <a:gd name="T79" fmla="*/ 38 h 130"/>
                  <a:gd name="T80" fmla="*/ 792 w 842"/>
                  <a:gd name="T81" fmla="*/ 32 h 130"/>
                  <a:gd name="T82" fmla="*/ 770 w 842"/>
                  <a:gd name="T83" fmla="*/ 26 h 130"/>
                  <a:gd name="T84" fmla="*/ 720 w 842"/>
                  <a:gd name="T85" fmla="*/ 18 h 130"/>
                  <a:gd name="T86" fmla="*/ 656 w 842"/>
                  <a:gd name="T87" fmla="*/ 10 h 130"/>
                  <a:gd name="T88" fmla="*/ 584 w 842"/>
                  <a:gd name="T89" fmla="*/ 4 h 130"/>
                  <a:gd name="T90" fmla="*/ 504 w 842"/>
                  <a:gd name="T91" fmla="*/ 0 h 130"/>
                  <a:gd name="T92" fmla="*/ 418 w 84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0">
                    <a:moveTo>
                      <a:pt x="418" y="0"/>
                    </a:moveTo>
                    <a:lnTo>
                      <a:pt x="418" y="0"/>
                    </a:lnTo>
                    <a:lnTo>
                      <a:pt x="334" y="0"/>
                    </a:lnTo>
                    <a:lnTo>
                      <a:pt x="256" y="4"/>
                    </a:lnTo>
                    <a:lnTo>
                      <a:pt x="184" y="10"/>
                    </a:lnTo>
                    <a:lnTo>
                      <a:pt x="122" y="18"/>
                    </a:lnTo>
                    <a:lnTo>
                      <a:pt x="72" y="26"/>
                    </a:lnTo>
                    <a:lnTo>
                      <a:pt x="50" y="32"/>
                    </a:lnTo>
                    <a:lnTo>
                      <a:pt x="32" y="38"/>
                    </a:lnTo>
                    <a:lnTo>
                      <a:pt x="18" y="44"/>
                    </a:lnTo>
                    <a:lnTo>
                      <a:pt x="8" y="50"/>
                    </a:lnTo>
                    <a:lnTo>
                      <a:pt x="2" y="58"/>
                    </a:lnTo>
                    <a:lnTo>
                      <a:pt x="0" y="64"/>
                    </a:lnTo>
                    <a:lnTo>
                      <a:pt x="0" y="64"/>
                    </a:lnTo>
                    <a:lnTo>
                      <a:pt x="2" y="70"/>
                    </a:lnTo>
                    <a:lnTo>
                      <a:pt x="8" y="76"/>
                    </a:lnTo>
                    <a:lnTo>
                      <a:pt x="18" y="82"/>
                    </a:lnTo>
                    <a:lnTo>
                      <a:pt x="32" y="88"/>
                    </a:lnTo>
                    <a:lnTo>
                      <a:pt x="72" y="100"/>
                    </a:lnTo>
                    <a:lnTo>
                      <a:pt x="122" y="110"/>
                    </a:lnTo>
                    <a:lnTo>
                      <a:pt x="184" y="118"/>
                    </a:lnTo>
                    <a:lnTo>
                      <a:pt x="256" y="124"/>
                    </a:lnTo>
                    <a:lnTo>
                      <a:pt x="334" y="128"/>
                    </a:lnTo>
                    <a:lnTo>
                      <a:pt x="418" y="130"/>
                    </a:lnTo>
                    <a:lnTo>
                      <a:pt x="418" y="130"/>
                    </a:lnTo>
                    <a:lnTo>
                      <a:pt x="504" y="128"/>
                    </a:lnTo>
                    <a:lnTo>
                      <a:pt x="584" y="124"/>
                    </a:lnTo>
                    <a:lnTo>
                      <a:pt x="656" y="118"/>
                    </a:lnTo>
                    <a:lnTo>
                      <a:pt x="720" y="110"/>
                    </a:lnTo>
                    <a:lnTo>
                      <a:pt x="770" y="100"/>
                    </a:lnTo>
                    <a:lnTo>
                      <a:pt x="810" y="88"/>
                    </a:lnTo>
                    <a:lnTo>
                      <a:pt x="824" y="82"/>
                    </a:lnTo>
                    <a:lnTo>
                      <a:pt x="834" y="76"/>
                    </a:lnTo>
                    <a:lnTo>
                      <a:pt x="840" y="70"/>
                    </a:lnTo>
                    <a:lnTo>
                      <a:pt x="842" y="64"/>
                    </a:lnTo>
                    <a:lnTo>
                      <a:pt x="842" y="64"/>
                    </a:lnTo>
                    <a:lnTo>
                      <a:pt x="840" y="58"/>
                    </a:lnTo>
                    <a:lnTo>
                      <a:pt x="834" y="50"/>
                    </a:lnTo>
                    <a:lnTo>
                      <a:pt x="824" y="44"/>
                    </a:lnTo>
                    <a:lnTo>
                      <a:pt x="810" y="38"/>
                    </a:lnTo>
                    <a:lnTo>
                      <a:pt x="792" y="32"/>
                    </a:lnTo>
                    <a:lnTo>
                      <a:pt x="770" y="26"/>
                    </a:lnTo>
                    <a:lnTo>
                      <a:pt x="720" y="18"/>
                    </a:lnTo>
                    <a:lnTo>
                      <a:pt x="656" y="10"/>
                    </a:lnTo>
                    <a:lnTo>
                      <a:pt x="584" y="4"/>
                    </a:lnTo>
                    <a:lnTo>
                      <a:pt x="504" y="0"/>
                    </a:lnTo>
                    <a:lnTo>
                      <a:pt x="4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2" name="Freeform 971"/>
              <p:cNvSpPr>
                <a:spLocks noEditPoints="1"/>
              </p:cNvSpPr>
              <p:nvPr/>
            </p:nvSpPr>
            <p:spPr bwMode="auto">
              <a:xfrm>
                <a:off x="3315" y="3628"/>
                <a:ext cx="838" cy="130"/>
              </a:xfrm>
              <a:custGeom>
                <a:avLst/>
                <a:gdLst>
                  <a:gd name="T0" fmla="*/ 416 w 838"/>
                  <a:gd name="T1" fmla="*/ 128 h 130"/>
                  <a:gd name="T2" fmla="*/ 254 w 838"/>
                  <a:gd name="T3" fmla="*/ 124 h 130"/>
                  <a:gd name="T4" fmla="*/ 124 w 838"/>
                  <a:gd name="T5" fmla="*/ 108 h 130"/>
                  <a:gd name="T6" fmla="*/ 34 w 838"/>
                  <a:gd name="T7" fmla="*/ 88 h 130"/>
                  <a:gd name="T8" fmla="*/ 10 w 838"/>
                  <a:gd name="T9" fmla="*/ 76 h 130"/>
                  <a:gd name="T10" fmla="*/ 2 w 838"/>
                  <a:gd name="T11" fmla="*/ 64 h 130"/>
                  <a:gd name="T12" fmla="*/ 4 w 838"/>
                  <a:gd name="T13" fmla="*/ 58 h 130"/>
                  <a:gd name="T14" fmla="*/ 20 w 838"/>
                  <a:gd name="T15" fmla="*/ 44 h 130"/>
                  <a:gd name="T16" fmla="*/ 52 w 838"/>
                  <a:gd name="T17" fmla="*/ 32 h 130"/>
                  <a:gd name="T18" fmla="*/ 124 w 838"/>
                  <a:gd name="T19" fmla="*/ 18 h 130"/>
                  <a:gd name="T20" fmla="*/ 254 w 838"/>
                  <a:gd name="T21" fmla="*/ 4 h 130"/>
                  <a:gd name="T22" fmla="*/ 416 w 838"/>
                  <a:gd name="T23" fmla="*/ 0 h 130"/>
                  <a:gd name="T24" fmla="*/ 502 w 838"/>
                  <a:gd name="T25" fmla="*/ 0 h 130"/>
                  <a:gd name="T26" fmla="*/ 652 w 838"/>
                  <a:gd name="T27" fmla="*/ 10 h 130"/>
                  <a:gd name="T28" fmla="*/ 766 w 838"/>
                  <a:gd name="T29" fmla="*/ 28 h 130"/>
                  <a:gd name="T30" fmla="*/ 804 w 838"/>
                  <a:gd name="T31" fmla="*/ 38 h 130"/>
                  <a:gd name="T32" fmla="*/ 828 w 838"/>
                  <a:gd name="T33" fmla="*/ 50 h 130"/>
                  <a:gd name="T34" fmla="*/ 836 w 838"/>
                  <a:gd name="T35" fmla="*/ 64 h 130"/>
                  <a:gd name="T36" fmla="*/ 834 w 838"/>
                  <a:gd name="T37" fmla="*/ 70 h 130"/>
                  <a:gd name="T38" fmla="*/ 818 w 838"/>
                  <a:gd name="T39" fmla="*/ 82 h 130"/>
                  <a:gd name="T40" fmla="*/ 766 w 838"/>
                  <a:gd name="T41" fmla="*/ 100 h 130"/>
                  <a:gd name="T42" fmla="*/ 652 w 838"/>
                  <a:gd name="T43" fmla="*/ 118 h 130"/>
                  <a:gd name="T44" fmla="*/ 502 w 838"/>
                  <a:gd name="T45" fmla="*/ 128 h 130"/>
                  <a:gd name="T46" fmla="*/ 416 w 838"/>
                  <a:gd name="T47" fmla="*/ 0 h 130"/>
                  <a:gd name="T48" fmla="*/ 332 w 838"/>
                  <a:gd name="T49" fmla="*/ 0 h 130"/>
                  <a:gd name="T50" fmla="*/ 184 w 838"/>
                  <a:gd name="T51" fmla="*/ 10 h 130"/>
                  <a:gd name="T52" fmla="*/ 70 w 838"/>
                  <a:gd name="T53" fmla="*/ 28 h 130"/>
                  <a:gd name="T54" fmla="*/ 32 w 838"/>
                  <a:gd name="T55" fmla="*/ 38 h 130"/>
                  <a:gd name="T56" fmla="*/ 8 w 838"/>
                  <a:gd name="T57" fmla="*/ 50 h 130"/>
                  <a:gd name="T58" fmla="*/ 0 w 838"/>
                  <a:gd name="T59" fmla="*/ 64 h 130"/>
                  <a:gd name="T60" fmla="*/ 2 w 838"/>
                  <a:gd name="T61" fmla="*/ 70 h 130"/>
                  <a:gd name="T62" fmla="*/ 18 w 838"/>
                  <a:gd name="T63" fmla="*/ 82 h 130"/>
                  <a:gd name="T64" fmla="*/ 70 w 838"/>
                  <a:gd name="T65" fmla="*/ 100 h 130"/>
                  <a:gd name="T66" fmla="*/ 184 w 838"/>
                  <a:gd name="T67" fmla="*/ 118 h 130"/>
                  <a:gd name="T68" fmla="*/ 332 w 838"/>
                  <a:gd name="T69" fmla="*/ 128 h 130"/>
                  <a:gd name="T70" fmla="*/ 416 w 838"/>
                  <a:gd name="T71" fmla="*/ 130 h 130"/>
                  <a:gd name="T72" fmla="*/ 582 w 838"/>
                  <a:gd name="T73" fmla="*/ 124 h 130"/>
                  <a:gd name="T74" fmla="*/ 716 w 838"/>
                  <a:gd name="T75" fmla="*/ 110 h 130"/>
                  <a:gd name="T76" fmla="*/ 806 w 838"/>
                  <a:gd name="T77" fmla="*/ 88 h 130"/>
                  <a:gd name="T78" fmla="*/ 830 w 838"/>
                  <a:gd name="T79" fmla="*/ 76 h 130"/>
                  <a:gd name="T80" fmla="*/ 838 w 838"/>
                  <a:gd name="T81" fmla="*/ 64 h 130"/>
                  <a:gd name="T82" fmla="*/ 836 w 838"/>
                  <a:gd name="T83" fmla="*/ 58 h 130"/>
                  <a:gd name="T84" fmla="*/ 820 w 838"/>
                  <a:gd name="T85" fmla="*/ 44 h 130"/>
                  <a:gd name="T86" fmla="*/ 788 w 838"/>
                  <a:gd name="T87" fmla="*/ 32 h 130"/>
                  <a:gd name="T88" fmla="*/ 716 w 838"/>
                  <a:gd name="T89" fmla="*/ 18 h 130"/>
                  <a:gd name="T90" fmla="*/ 582 w 838"/>
                  <a:gd name="T91" fmla="*/ 4 h 130"/>
                  <a:gd name="T92" fmla="*/ 416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128"/>
                    </a:moveTo>
                    <a:lnTo>
                      <a:pt x="416" y="128"/>
                    </a:lnTo>
                    <a:lnTo>
                      <a:pt x="332" y="128"/>
                    </a:lnTo>
                    <a:lnTo>
                      <a:pt x="254" y="124"/>
                    </a:lnTo>
                    <a:lnTo>
                      <a:pt x="184" y="118"/>
                    </a:lnTo>
                    <a:lnTo>
                      <a:pt x="124" y="108"/>
                    </a:lnTo>
                    <a:lnTo>
                      <a:pt x="72" y="100"/>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4" y="18"/>
                    </a:lnTo>
                    <a:lnTo>
                      <a:pt x="184" y="10"/>
                    </a:lnTo>
                    <a:lnTo>
                      <a:pt x="254" y="4"/>
                    </a:lnTo>
                    <a:lnTo>
                      <a:pt x="332" y="0"/>
                    </a:lnTo>
                    <a:lnTo>
                      <a:pt x="416" y="0"/>
                    </a:lnTo>
                    <a:lnTo>
                      <a:pt x="416" y="0"/>
                    </a:lnTo>
                    <a:lnTo>
                      <a:pt x="502" y="0"/>
                    </a:lnTo>
                    <a:lnTo>
                      <a:pt x="580" y="4"/>
                    </a:lnTo>
                    <a:lnTo>
                      <a:pt x="652" y="10"/>
                    </a:lnTo>
                    <a:lnTo>
                      <a:pt x="714" y="18"/>
                    </a:lnTo>
                    <a:lnTo>
                      <a:pt x="766" y="28"/>
                    </a:lnTo>
                    <a:lnTo>
                      <a:pt x="786" y="32"/>
                    </a:lnTo>
                    <a:lnTo>
                      <a:pt x="804" y="38"/>
                    </a:lnTo>
                    <a:lnTo>
                      <a:pt x="818" y="44"/>
                    </a:lnTo>
                    <a:lnTo>
                      <a:pt x="828" y="50"/>
                    </a:lnTo>
                    <a:lnTo>
                      <a:pt x="834" y="58"/>
                    </a:lnTo>
                    <a:lnTo>
                      <a:pt x="836" y="64"/>
                    </a:lnTo>
                    <a:lnTo>
                      <a:pt x="836" y="64"/>
                    </a:lnTo>
                    <a:lnTo>
                      <a:pt x="834" y="70"/>
                    </a:lnTo>
                    <a:lnTo>
                      <a:pt x="828" y="76"/>
                    </a:lnTo>
                    <a:lnTo>
                      <a:pt x="818" y="82"/>
                    </a:lnTo>
                    <a:lnTo>
                      <a:pt x="804" y="88"/>
                    </a:lnTo>
                    <a:lnTo>
                      <a:pt x="766" y="100"/>
                    </a:lnTo>
                    <a:lnTo>
                      <a:pt x="714" y="108"/>
                    </a:lnTo>
                    <a:lnTo>
                      <a:pt x="652" y="118"/>
                    </a:lnTo>
                    <a:lnTo>
                      <a:pt x="580" y="124"/>
                    </a:lnTo>
                    <a:lnTo>
                      <a:pt x="502" y="128"/>
                    </a:lnTo>
                    <a:lnTo>
                      <a:pt x="416" y="128"/>
                    </a:lnTo>
                    <a:close/>
                    <a:moveTo>
                      <a:pt x="416" y="0"/>
                    </a:moveTo>
                    <a:lnTo>
                      <a:pt x="416" y="0"/>
                    </a:lnTo>
                    <a:lnTo>
                      <a:pt x="332" y="0"/>
                    </a:lnTo>
                    <a:lnTo>
                      <a:pt x="254" y="4"/>
                    </a:lnTo>
                    <a:lnTo>
                      <a:pt x="184"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10"/>
                    </a:lnTo>
                    <a:lnTo>
                      <a:pt x="184" y="118"/>
                    </a:lnTo>
                    <a:lnTo>
                      <a:pt x="254" y="124"/>
                    </a:lnTo>
                    <a:lnTo>
                      <a:pt x="332" y="128"/>
                    </a:lnTo>
                    <a:lnTo>
                      <a:pt x="416" y="130"/>
                    </a:lnTo>
                    <a:lnTo>
                      <a:pt x="416" y="130"/>
                    </a:lnTo>
                    <a:lnTo>
                      <a:pt x="502" y="128"/>
                    </a:lnTo>
                    <a:lnTo>
                      <a:pt x="582" y="124"/>
                    </a:lnTo>
                    <a:lnTo>
                      <a:pt x="654" y="118"/>
                    </a:lnTo>
                    <a:lnTo>
                      <a:pt x="716" y="110"/>
                    </a:lnTo>
                    <a:lnTo>
                      <a:pt x="766" y="100"/>
                    </a:lnTo>
                    <a:lnTo>
                      <a:pt x="806" y="88"/>
                    </a:lnTo>
                    <a:lnTo>
                      <a:pt x="820" y="82"/>
                    </a:lnTo>
                    <a:lnTo>
                      <a:pt x="830" y="76"/>
                    </a:lnTo>
                    <a:lnTo>
                      <a:pt x="836" y="70"/>
                    </a:lnTo>
                    <a:lnTo>
                      <a:pt x="838" y="64"/>
                    </a:lnTo>
                    <a:lnTo>
                      <a:pt x="838" y="64"/>
                    </a:lnTo>
                    <a:lnTo>
                      <a:pt x="836" y="58"/>
                    </a:lnTo>
                    <a:lnTo>
                      <a:pt x="830" y="50"/>
                    </a:lnTo>
                    <a:lnTo>
                      <a:pt x="820" y="44"/>
                    </a:lnTo>
                    <a:lnTo>
                      <a:pt x="806" y="38"/>
                    </a:lnTo>
                    <a:lnTo>
                      <a:pt x="788" y="32"/>
                    </a:lnTo>
                    <a:lnTo>
                      <a:pt x="766" y="28"/>
                    </a:lnTo>
                    <a:lnTo>
                      <a:pt x="716" y="18"/>
                    </a:lnTo>
                    <a:lnTo>
                      <a:pt x="654" y="10"/>
                    </a:lnTo>
                    <a:lnTo>
                      <a:pt x="582" y="4"/>
                    </a:lnTo>
                    <a:lnTo>
                      <a:pt x="502" y="0"/>
                    </a:lnTo>
                    <a:lnTo>
                      <a:pt x="416" y="0"/>
                    </a:lnTo>
                    <a:close/>
                  </a:path>
                </a:pathLst>
              </a:custGeom>
              <a:solidFill>
                <a:srgbClr val="EAE9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3" name="Freeform 972"/>
              <p:cNvSpPr>
                <a:spLocks/>
              </p:cNvSpPr>
              <p:nvPr/>
            </p:nvSpPr>
            <p:spPr bwMode="auto">
              <a:xfrm>
                <a:off x="3317" y="3628"/>
                <a:ext cx="834" cy="128"/>
              </a:xfrm>
              <a:custGeom>
                <a:avLst/>
                <a:gdLst>
                  <a:gd name="T0" fmla="*/ 414 w 834"/>
                  <a:gd name="T1" fmla="*/ 128 h 128"/>
                  <a:gd name="T2" fmla="*/ 414 w 834"/>
                  <a:gd name="T3" fmla="*/ 128 h 128"/>
                  <a:gd name="T4" fmla="*/ 330 w 834"/>
                  <a:gd name="T5" fmla="*/ 128 h 128"/>
                  <a:gd name="T6" fmla="*/ 252 w 834"/>
                  <a:gd name="T7" fmla="*/ 124 h 128"/>
                  <a:gd name="T8" fmla="*/ 182 w 834"/>
                  <a:gd name="T9" fmla="*/ 118 h 128"/>
                  <a:gd name="T10" fmla="*/ 122 w 834"/>
                  <a:gd name="T11" fmla="*/ 108 h 128"/>
                  <a:gd name="T12" fmla="*/ 70 w 834"/>
                  <a:gd name="T13" fmla="*/ 100 h 128"/>
                  <a:gd name="T14" fmla="*/ 32 w 834"/>
                  <a:gd name="T15" fmla="*/ 88 h 128"/>
                  <a:gd name="T16" fmla="*/ 18 w 834"/>
                  <a:gd name="T17" fmla="*/ 82 h 128"/>
                  <a:gd name="T18" fmla="*/ 8 w 834"/>
                  <a:gd name="T19" fmla="*/ 76 h 128"/>
                  <a:gd name="T20" fmla="*/ 2 w 834"/>
                  <a:gd name="T21" fmla="*/ 70 h 128"/>
                  <a:gd name="T22" fmla="*/ 0 w 834"/>
                  <a:gd name="T23" fmla="*/ 64 h 128"/>
                  <a:gd name="T24" fmla="*/ 0 w 834"/>
                  <a:gd name="T25" fmla="*/ 64 h 128"/>
                  <a:gd name="T26" fmla="*/ 2 w 834"/>
                  <a:gd name="T27" fmla="*/ 58 h 128"/>
                  <a:gd name="T28" fmla="*/ 8 w 834"/>
                  <a:gd name="T29" fmla="*/ 50 h 128"/>
                  <a:gd name="T30" fmla="*/ 18 w 834"/>
                  <a:gd name="T31" fmla="*/ 44 h 128"/>
                  <a:gd name="T32" fmla="*/ 32 w 834"/>
                  <a:gd name="T33" fmla="*/ 38 h 128"/>
                  <a:gd name="T34" fmla="*/ 50 w 834"/>
                  <a:gd name="T35" fmla="*/ 32 h 128"/>
                  <a:gd name="T36" fmla="*/ 70 w 834"/>
                  <a:gd name="T37" fmla="*/ 28 h 128"/>
                  <a:gd name="T38" fmla="*/ 122 w 834"/>
                  <a:gd name="T39" fmla="*/ 18 h 128"/>
                  <a:gd name="T40" fmla="*/ 182 w 834"/>
                  <a:gd name="T41" fmla="*/ 10 h 128"/>
                  <a:gd name="T42" fmla="*/ 252 w 834"/>
                  <a:gd name="T43" fmla="*/ 4 h 128"/>
                  <a:gd name="T44" fmla="*/ 330 w 834"/>
                  <a:gd name="T45" fmla="*/ 0 h 128"/>
                  <a:gd name="T46" fmla="*/ 414 w 834"/>
                  <a:gd name="T47" fmla="*/ 0 h 128"/>
                  <a:gd name="T48" fmla="*/ 414 w 834"/>
                  <a:gd name="T49" fmla="*/ 0 h 128"/>
                  <a:gd name="T50" fmla="*/ 500 w 834"/>
                  <a:gd name="T51" fmla="*/ 0 h 128"/>
                  <a:gd name="T52" fmla="*/ 578 w 834"/>
                  <a:gd name="T53" fmla="*/ 4 h 128"/>
                  <a:gd name="T54" fmla="*/ 650 w 834"/>
                  <a:gd name="T55" fmla="*/ 10 h 128"/>
                  <a:gd name="T56" fmla="*/ 712 w 834"/>
                  <a:gd name="T57" fmla="*/ 18 h 128"/>
                  <a:gd name="T58" fmla="*/ 764 w 834"/>
                  <a:gd name="T59" fmla="*/ 28 h 128"/>
                  <a:gd name="T60" fmla="*/ 784 w 834"/>
                  <a:gd name="T61" fmla="*/ 32 h 128"/>
                  <a:gd name="T62" fmla="*/ 802 w 834"/>
                  <a:gd name="T63" fmla="*/ 38 h 128"/>
                  <a:gd name="T64" fmla="*/ 816 w 834"/>
                  <a:gd name="T65" fmla="*/ 44 h 128"/>
                  <a:gd name="T66" fmla="*/ 826 w 834"/>
                  <a:gd name="T67" fmla="*/ 50 h 128"/>
                  <a:gd name="T68" fmla="*/ 832 w 834"/>
                  <a:gd name="T69" fmla="*/ 58 h 128"/>
                  <a:gd name="T70" fmla="*/ 834 w 834"/>
                  <a:gd name="T71" fmla="*/ 64 h 128"/>
                  <a:gd name="T72" fmla="*/ 834 w 834"/>
                  <a:gd name="T73" fmla="*/ 64 h 128"/>
                  <a:gd name="T74" fmla="*/ 832 w 834"/>
                  <a:gd name="T75" fmla="*/ 70 h 128"/>
                  <a:gd name="T76" fmla="*/ 826 w 834"/>
                  <a:gd name="T77" fmla="*/ 76 h 128"/>
                  <a:gd name="T78" fmla="*/ 816 w 834"/>
                  <a:gd name="T79" fmla="*/ 82 h 128"/>
                  <a:gd name="T80" fmla="*/ 802 w 834"/>
                  <a:gd name="T81" fmla="*/ 88 h 128"/>
                  <a:gd name="T82" fmla="*/ 764 w 834"/>
                  <a:gd name="T83" fmla="*/ 100 h 128"/>
                  <a:gd name="T84" fmla="*/ 712 w 834"/>
                  <a:gd name="T85" fmla="*/ 108 h 128"/>
                  <a:gd name="T86" fmla="*/ 650 w 834"/>
                  <a:gd name="T87" fmla="*/ 118 h 128"/>
                  <a:gd name="T88" fmla="*/ 578 w 834"/>
                  <a:gd name="T89" fmla="*/ 124 h 128"/>
                  <a:gd name="T90" fmla="*/ 500 w 834"/>
                  <a:gd name="T91" fmla="*/ 128 h 128"/>
                  <a:gd name="T92" fmla="*/ 414 w 834"/>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128"/>
                    </a:moveTo>
                    <a:lnTo>
                      <a:pt x="414" y="128"/>
                    </a:lnTo>
                    <a:lnTo>
                      <a:pt x="330" y="128"/>
                    </a:lnTo>
                    <a:lnTo>
                      <a:pt x="252" y="124"/>
                    </a:lnTo>
                    <a:lnTo>
                      <a:pt x="182" y="118"/>
                    </a:lnTo>
                    <a:lnTo>
                      <a:pt x="122" y="108"/>
                    </a:lnTo>
                    <a:lnTo>
                      <a:pt x="70" y="100"/>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2" y="18"/>
                    </a:lnTo>
                    <a:lnTo>
                      <a:pt x="182" y="10"/>
                    </a:lnTo>
                    <a:lnTo>
                      <a:pt x="252" y="4"/>
                    </a:lnTo>
                    <a:lnTo>
                      <a:pt x="330" y="0"/>
                    </a:lnTo>
                    <a:lnTo>
                      <a:pt x="414" y="0"/>
                    </a:lnTo>
                    <a:lnTo>
                      <a:pt x="414" y="0"/>
                    </a:lnTo>
                    <a:lnTo>
                      <a:pt x="500" y="0"/>
                    </a:lnTo>
                    <a:lnTo>
                      <a:pt x="578" y="4"/>
                    </a:lnTo>
                    <a:lnTo>
                      <a:pt x="650" y="10"/>
                    </a:lnTo>
                    <a:lnTo>
                      <a:pt x="712" y="18"/>
                    </a:lnTo>
                    <a:lnTo>
                      <a:pt x="764" y="28"/>
                    </a:lnTo>
                    <a:lnTo>
                      <a:pt x="784" y="32"/>
                    </a:lnTo>
                    <a:lnTo>
                      <a:pt x="802" y="38"/>
                    </a:lnTo>
                    <a:lnTo>
                      <a:pt x="816" y="44"/>
                    </a:lnTo>
                    <a:lnTo>
                      <a:pt x="826" y="50"/>
                    </a:lnTo>
                    <a:lnTo>
                      <a:pt x="832" y="58"/>
                    </a:lnTo>
                    <a:lnTo>
                      <a:pt x="834" y="64"/>
                    </a:lnTo>
                    <a:lnTo>
                      <a:pt x="834" y="64"/>
                    </a:lnTo>
                    <a:lnTo>
                      <a:pt x="832" y="70"/>
                    </a:lnTo>
                    <a:lnTo>
                      <a:pt x="826" y="76"/>
                    </a:lnTo>
                    <a:lnTo>
                      <a:pt x="816" y="82"/>
                    </a:lnTo>
                    <a:lnTo>
                      <a:pt x="802" y="88"/>
                    </a:lnTo>
                    <a:lnTo>
                      <a:pt x="764" y="100"/>
                    </a:lnTo>
                    <a:lnTo>
                      <a:pt x="712" y="108"/>
                    </a:lnTo>
                    <a:lnTo>
                      <a:pt x="650" y="118"/>
                    </a:lnTo>
                    <a:lnTo>
                      <a:pt x="578" y="124"/>
                    </a:lnTo>
                    <a:lnTo>
                      <a:pt x="500" y="128"/>
                    </a:lnTo>
                    <a:lnTo>
                      <a:pt x="414"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4" name="Freeform 973"/>
              <p:cNvSpPr>
                <a:spLocks/>
              </p:cNvSpPr>
              <p:nvPr/>
            </p:nvSpPr>
            <p:spPr bwMode="auto">
              <a:xfrm>
                <a:off x="3315" y="3628"/>
                <a:ext cx="838" cy="130"/>
              </a:xfrm>
              <a:custGeom>
                <a:avLst/>
                <a:gdLst>
                  <a:gd name="T0" fmla="*/ 416 w 838"/>
                  <a:gd name="T1" fmla="*/ 0 h 130"/>
                  <a:gd name="T2" fmla="*/ 416 w 838"/>
                  <a:gd name="T3" fmla="*/ 0 h 130"/>
                  <a:gd name="T4" fmla="*/ 332 w 838"/>
                  <a:gd name="T5" fmla="*/ 0 h 130"/>
                  <a:gd name="T6" fmla="*/ 254 w 838"/>
                  <a:gd name="T7" fmla="*/ 4 h 130"/>
                  <a:gd name="T8" fmla="*/ 184 w 838"/>
                  <a:gd name="T9" fmla="*/ 10 h 130"/>
                  <a:gd name="T10" fmla="*/ 122 w 838"/>
                  <a:gd name="T11" fmla="*/ 18 h 130"/>
                  <a:gd name="T12" fmla="*/ 70 w 838"/>
                  <a:gd name="T13" fmla="*/ 28 h 130"/>
                  <a:gd name="T14" fmla="*/ 50 w 838"/>
                  <a:gd name="T15" fmla="*/ 32 h 130"/>
                  <a:gd name="T16" fmla="*/ 32 w 838"/>
                  <a:gd name="T17" fmla="*/ 38 h 130"/>
                  <a:gd name="T18" fmla="*/ 18 w 838"/>
                  <a:gd name="T19" fmla="*/ 44 h 130"/>
                  <a:gd name="T20" fmla="*/ 8 w 838"/>
                  <a:gd name="T21" fmla="*/ 50 h 130"/>
                  <a:gd name="T22" fmla="*/ 2 w 838"/>
                  <a:gd name="T23" fmla="*/ 58 h 130"/>
                  <a:gd name="T24" fmla="*/ 0 w 838"/>
                  <a:gd name="T25" fmla="*/ 64 h 130"/>
                  <a:gd name="T26" fmla="*/ 0 w 838"/>
                  <a:gd name="T27" fmla="*/ 64 h 130"/>
                  <a:gd name="T28" fmla="*/ 2 w 838"/>
                  <a:gd name="T29" fmla="*/ 70 h 130"/>
                  <a:gd name="T30" fmla="*/ 8 w 838"/>
                  <a:gd name="T31" fmla="*/ 76 h 130"/>
                  <a:gd name="T32" fmla="*/ 18 w 838"/>
                  <a:gd name="T33" fmla="*/ 82 h 130"/>
                  <a:gd name="T34" fmla="*/ 32 w 838"/>
                  <a:gd name="T35" fmla="*/ 88 h 130"/>
                  <a:gd name="T36" fmla="*/ 70 w 838"/>
                  <a:gd name="T37" fmla="*/ 100 h 130"/>
                  <a:gd name="T38" fmla="*/ 122 w 838"/>
                  <a:gd name="T39" fmla="*/ 110 h 130"/>
                  <a:gd name="T40" fmla="*/ 184 w 838"/>
                  <a:gd name="T41" fmla="*/ 118 h 130"/>
                  <a:gd name="T42" fmla="*/ 254 w 838"/>
                  <a:gd name="T43" fmla="*/ 124 h 130"/>
                  <a:gd name="T44" fmla="*/ 332 w 838"/>
                  <a:gd name="T45" fmla="*/ 128 h 130"/>
                  <a:gd name="T46" fmla="*/ 416 w 838"/>
                  <a:gd name="T47" fmla="*/ 130 h 130"/>
                  <a:gd name="T48" fmla="*/ 416 w 838"/>
                  <a:gd name="T49" fmla="*/ 130 h 130"/>
                  <a:gd name="T50" fmla="*/ 502 w 838"/>
                  <a:gd name="T51" fmla="*/ 128 h 130"/>
                  <a:gd name="T52" fmla="*/ 582 w 838"/>
                  <a:gd name="T53" fmla="*/ 124 h 130"/>
                  <a:gd name="T54" fmla="*/ 654 w 838"/>
                  <a:gd name="T55" fmla="*/ 118 h 130"/>
                  <a:gd name="T56" fmla="*/ 716 w 838"/>
                  <a:gd name="T57" fmla="*/ 110 h 130"/>
                  <a:gd name="T58" fmla="*/ 766 w 838"/>
                  <a:gd name="T59" fmla="*/ 100 h 130"/>
                  <a:gd name="T60" fmla="*/ 806 w 838"/>
                  <a:gd name="T61" fmla="*/ 88 h 130"/>
                  <a:gd name="T62" fmla="*/ 820 w 838"/>
                  <a:gd name="T63" fmla="*/ 82 h 130"/>
                  <a:gd name="T64" fmla="*/ 830 w 838"/>
                  <a:gd name="T65" fmla="*/ 76 h 130"/>
                  <a:gd name="T66" fmla="*/ 836 w 838"/>
                  <a:gd name="T67" fmla="*/ 70 h 130"/>
                  <a:gd name="T68" fmla="*/ 838 w 838"/>
                  <a:gd name="T69" fmla="*/ 64 h 130"/>
                  <a:gd name="T70" fmla="*/ 838 w 838"/>
                  <a:gd name="T71" fmla="*/ 64 h 130"/>
                  <a:gd name="T72" fmla="*/ 836 w 838"/>
                  <a:gd name="T73" fmla="*/ 58 h 130"/>
                  <a:gd name="T74" fmla="*/ 830 w 838"/>
                  <a:gd name="T75" fmla="*/ 50 h 130"/>
                  <a:gd name="T76" fmla="*/ 820 w 838"/>
                  <a:gd name="T77" fmla="*/ 44 h 130"/>
                  <a:gd name="T78" fmla="*/ 806 w 838"/>
                  <a:gd name="T79" fmla="*/ 38 h 130"/>
                  <a:gd name="T80" fmla="*/ 788 w 838"/>
                  <a:gd name="T81" fmla="*/ 32 h 130"/>
                  <a:gd name="T82" fmla="*/ 766 w 838"/>
                  <a:gd name="T83" fmla="*/ 28 h 130"/>
                  <a:gd name="T84" fmla="*/ 716 w 838"/>
                  <a:gd name="T85" fmla="*/ 18 h 130"/>
                  <a:gd name="T86" fmla="*/ 654 w 838"/>
                  <a:gd name="T87" fmla="*/ 10 h 130"/>
                  <a:gd name="T88" fmla="*/ 582 w 838"/>
                  <a:gd name="T89" fmla="*/ 4 h 130"/>
                  <a:gd name="T90" fmla="*/ 502 w 838"/>
                  <a:gd name="T91" fmla="*/ 0 h 130"/>
                  <a:gd name="T92" fmla="*/ 416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16" y="0"/>
                    </a:moveTo>
                    <a:lnTo>
                      <a:pt x="416" y="0"/>
                    </a:lnTo>
                    <a:lnTo>
                      <a:pt x="332" y="0"/>
                    </a:lnTo>
                    <a:lnTo>
                      <a:pt x="254" y="4"/>
                    </a:lnTo>
                    <a:lnTo>
                      <a:pt x="184"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10"/>
                    </a:lnTo>
                    <a:lnTo>
                      <a:pt x="184" y="118"/>
                    </a:lnTo>
                    <a:lnTo>
                      <a:pt x="254" y="124"/>
                    </a:lnTo>
                    <a:lnTo>
                      <a:pt x="332" y="128"/>
                    </a:lnTo>
                    <a:lnTo>
                      <a:pt x="416" y="130"/>
                    </a:lnTo>
                    <a:lnTo>
                      <a:pt x="416" y="130"/>
                    </a:lnTo>
                    <a:lnTo>
                      <a:pt x="502" y="128"/>
                    </a:lnTo>
                    <a:lnTo>
                      <a:pt x="582" y="124"/>
                    </a:lnTo>
                    <a:lnTo>
                      <a:pt x="654" y="118"/>
                    </a:lnTo>
                    <a:lnTo>
                      <a:pt x="716" y="110"/>
                    </a:lnTo>
                    <a:lnTo>
                      <a:pt x="766" y="100"/>
                    </a:lnTo>
                    <a:lnTo>
                      <a:pt x="806" y="88"/>
                    </a:lnTo>
                    <a:lnTo>
                      <a:pt x="820" y="82"/>
                    </a:lnTo>
                    <a:lnTo>
                      <a:pt x="830" y="76"/>
                    </a:lnTo>
                    <a:lnTo>
                      <a:pt x="836" y="70"/>
                    </a:lnTo>
                    <a:lnTo>
                      <a:pt x="838" y="64"/>
                    </a:lnTo>
                    <a:lnTo>
                      <a:pt x="838" y="64"/>
                    </a:lnTo>
                    <a:lnTo>
                      <a:pt x="836" y="58"/>
                    </a:lnTo>
                    <a:lnTo>
                      <a:pt x="830" y="50"/>
                    </a:lnTo>
                    <a:lnTo>
                      <a:pt x="820" y="44"/>
                    </a:lnTo>
                    <a:lnTo>
                      <a:pt x="806" y="38"/>
                    </a:lnTo>
                    <a:lnTo>
                      <a:pt x="788" y="32"/>
                    </a:lnTo>
                    <a:lnTo>
                      <a:pt x="766" y="28"/>
                    </a:lnTo>
                    <a:lnTo>
                      <a:pt x="716" y="18"/>
                    </a:lnTo>
                    <a:lnTo>
                      <a:pt x="654" y="10"/>
                    </a:lnTo>
                    <a:lnTo>
                      <a:pt x="582" y="4"/>
                    </a:lnTo>
                    <a:lnTo>
                      <a:pt x="502" y="0"/>
                    </a:lnTo>
                    <a:lnTo>
                      <a:pt x="4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5" name="Freeform 974"/>
              <p:cNvSpPr>
                <a:spLocks noEditPoints="1"/>
              </p:cNvSpPr>
              <p:nvPr/>
            </p:nvSpPr>
            <p:spPr bwMode="auto">
              <a:xfrm>
                <a:off x="3317" y="3628"/>
                <a:ext cx="834" cy="128"/>
              </a:xfrm>
              <a:custGeom>
                <a:avLst/>
                <a:gdLst>
                  <a:gd name="T0" fmla="*/ 414 w 834"/>
                  <a:gd name="T1" fmla="*/ 128 h 128"/>
                  <a:gd name="T2" fmla="*/ 254 w 834"/>
                  <a:gd name="T3" fmla="*/ 124 h 128"/>
                  <a:gd name="T4" fmla="*/ 122 w 834"/>
                  <a:gd name="T5" fmla="*/ 108 h 128"/>
                  <a:gd name="T6" fmla="*/ 34 w 834"/>
                  <a:gd name="T7" fmla="*/ 88 h 128"/>
                  <a:gd name="T8" fmla="*/ 10 w 834"/>
                  <a:gd name="T9" fmla="*/ 76 h 128"/>
                  <a:gd name="T10" fmla="*/ 2 w 834"/>
                  <a:gd name="T11" fmla="*/ 64 h 128"/>
                  <a:gd name="T12" fmla="*/ 4 w 834"/>
                  <a:gd name="T13" fmla="*/ 58 h 128"/>
                  <a:gd name="T14" fmla="*/ 20 w 834"/>
                  <a:gd name="T15" fmla="*/ 44 h 128"/>
                  <a:gd name="T16" fmla="*/ 52 w 834"/>
                  <a:gd name="T17" fmla="*/ 32 h 128"/>
                  <a:gd name="T18" fmla="*/ 122 w 834"/>
                  <a:gd name="T19" fmla="*/ 18 h 128"/>
                  <a:gd name="T20" fmla="*/ 254 w 834"/>
                  <a:gd name="T21" fmla="*/ 4 h 128"/>
                  <a:gd name="T22" fmla="*/ 414 w 834"/>
                  <a:gd name="T23" fmla="*/ 0 h 128"/>
                  <a:gd name="T24" fmla="*/ 500 w 834"/>
                  <a:gd name="T25" fmla="*/ 2 h 128"/>
                  <a:gd name="T26" fmla="*/ 650 w 834"/>
                  <a:gd name="T27" fmla="*/ 10 h 128"/>
                  <a:gd name="T28" fmla="*/ 762 w 834"/>
                  <a:gd name="T29" fmla="*/ 28 h 128"/>
                  <a:gd name="T30" fmla="*/ 800 w 834"/>
                  <a:gd name="T31" fmla="*/ 38 h 128"/>
                  <a:gd name="T32" fmla="*/ 824 w 834"/>
                  <a:gd name="T33" fmla="*/ 50 h 128"/>
                  <a:gd name="T34" fmla="*/ 832 w 834"/>
                  <a:gd name="T35" fmla="*/ 64 h 128"/>
                  <a:gd name="T36" fmla="*/ 830 w 834"/>
                  <a:gd name="T37" fmla="*/ 70 h 128"/>
                  <a:gd name="T38" fmla="*/ 814 w 834"/>
                  <a:gd name="T39" fmla="*/ 82 h 128"/>
                  <a:gd name="T40" fmla="*/ 762 w 834"/>
                  <a:gd name="T41" fmla="*/ 98 h 128"/>
                  <a:gd name="T42" fmla="*/ 650 w 834"/>
                  <a:gd name="T43" fmla="*/ 116 h 128"/>
                  <a:gd name="T44" fmla="*/ 500 w 834"/>
                  <a:gd name="T45" fmla="*/ 128 h 128"/>
                  <a:gd name="T46" fmla="*/ 414 w 834"/>
                  <a:gd name="T47" fmla="*/ 0 h 128"/>
                  <a:gd name="T48" fmla="*/ 330 w 834"/>
                  <a:gd name="T49" fmla="*/ 0 h 128"/>
                  <a:gd name="T50" fmla="*/ 182 w 834"/>
                  <a:gd name="T51" fmla="*/ 10 h 128"/>
                  <a:gd name="T52" fmla="*/ 70 w 834"/>
                  <a:gd name="T53" fmla="*/ 28 h 128"/>
                  <a:gd name="T54" fmla="*/ 32 w 834"/>
                  <a:gd name="T55" fmla="*/ 38 h 128"/>
                  <a:gd name="T56" fmla="*/ 8 w 834"/>
                  <a:gd name="T57" fmla="*/ 50 h 128"/>
                  <a:gd name="T58" fmla="*/ 0 w 834"/>
                  <a:gd name="T59" fmla="*/ 64 h 128"/>
                  <a:gd name="T60" fmla="*/ 2 w 834"/>
                  <a:gd name="T61" fmla="*/ 70 h 128"/>
                  <a:gd name="T62" fmla="*/ 18 w 834"/>
                  <a:gd name="T63" fmla="*/ 82 h 128"/>
                  <a:gd name="T64" fmla="*/ 70 w 834"/>
                  <a:gd name="T65" fmla="*/ 100 h 128"/>
                  <a:gd name="T66" fmla="*/ 182 w 834"/>
                  <a:gd name="T67" fmla="*/ 118 h 128"/>
                  <a:gd name="T68" fmla="*/ 330 w 834"/>
                  <a:gd name="T69" fmla="*/ 128 h 128"/>
                  <a:gd name="T70" fmla="*/ 414 w 834"/>
                  <a:gd name="T71" fmla="*/ 128 h 128"/>
                  <a:gd name="T72" fmla="*/ 578 w 834"/>
                  <a:gd name="T73" fmla="*/ 124 h 128"/>
                  <a:gd name="T74" fmla="*/ 712 w 834"/>
                  <a:gd name="T75" fmla="*/ 108 h 128"/>
                  <a:gd name="T76" fmla="*/ 802 w 834"/>
                  <a:gd name="T77" fmla="*/ 88 h 128"/>
                  <a:gd name="T78" fmla="*/ 826 w 834"/>
                  <a:gd name="T79" fmla="*/ 76 h 128"/>
                  <a:gd name="T80" fmla="*/ 834 w 834"/>
                  <a:gd name="T81" fmla="*/ 64 h 128"/>
                  <a:gd name="T82" fmla="*/ 832 w 834"/>
                  <a:gd name="T83" fmla="*/ 58 h 128"/>
                  <a:gd name="T84" fmla="*/ 816 w 834"/>
                  <a:gd name="T85" fmla="*/ 44 h 128"/>
                  <a:gd name="T86" fmla="*/ 784 w 834"/>
                  <a:gd name="T87" fmla="*/ 32 h 128"/>
                  <a:gd name="T88" fmla="*/ 712 w 834"/>
                  <a:gd name="T89" fmla="*/ 18 h 128"/>
                  <a:gd name="T90" fmla="*/ 578 w 834"/>
                  <a:gd name="T91" fmla="*/ 4 h 128"/>
                  <a:gd name="T92" fmla="*/ 414 w 834"/>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128"/>
                    </a:moveTo>
                    <a:lnTo>
                      <a:pt x="414" y="128"/>
                    </a:lnTo>
                    <a:lnTo>
                      <a:pt x="332" y="128"/>
                    </a:lnTo>
                    <a:lnTo>
                      <a:pt x="254" y="124"/>
                    </a:lnTo>
                    <a:lnTo>
                      <a:pt x="184"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2" y="18"/>
                    </a:lnTo>
                    <a:lnTo>
                      <a:pt x="184" y="10"/>
                    </a:lnTo>
                    <a:lnTo>
                      <a:pt x="254" y="4"/>
                    </a:lnTo>
                    <a:lnTo>
                      <a:pt x="332" y="2"/>
                    </a:lnTo>
                    <a:lnTo>
                      <a:pt x="414" y="0"/>
                    </a:lnTo>
                    <a:lnTo>
                      <a:pt x="414" y="0"/>
                    </a:lnTo>
                    <a:lnTo>
                      <a:pt x="500" y="2"/>
                    </a:lnTo>
                    <a:lnTo>
                      <a:pt x="578" y="4"/>
                    </a:lnTo>
                    <a:lnTo>
                      <a:pt x="650" y="10"/>
                    </a:lnTo>
                    <a:lnTo>
                      <a:pt x="710" y="18"/>
                    </a:lnTo>
                    <a:lnTo>
                      <a:pt x="762" y="28"/>
                    </a:lnTo>
                    <a:lnTo>
                      <a:pt x="782" y="32"/>
                    </a:lnTo>
                    <a:lnTo>
                      <a:pt x="800" y="38"/>
                    </a:lnTo>
                    <a:lnTo>
                      <a:pt x="814" y="44"/>
                    </a:lnTo>
                    <a:lnTo>
                      <a:pt x="824" y="50"/>
                    </a:lnTo>
                    <a:lnTo>
                      <a:pt x="830" y="58"/>
                    </a:lnTo>
                    <a:lnTo>
                      <a:pt x="832" y="64"/>
                    </a:lnTo>
                    <a:lnTo>
                      <a:pt x="832" y="64"/>
                    </a:lnTo>
                    <a:lnTo>
                      <a:pt x="830" y="70"/>
                    </a:lnTo>
                    <a:lnTo>
                      <a:pt x="824" y="76"/>
                    </a:lnTo>
                    <a:lnTo>
                      <a:pt x="814" y="82"/>
                    </a:lnTo>
                    <a:lnTo>
                      <a:pt x="800" y="88"/>
                    </a:lnTo>
                    <a:lnTo>
                      <a:pt x="762" y="98"/>
                    </a:lnTo>
                    <a:lnTo>
                      <a:pt x="710" y="108"/>
                    </a:lnTo>
                    <a:lnTo>
                      <a:pt x="650" y="116"/>
                    </a:lnTo>
                    <a:lnTo>
                      <a:pt x="578" y="124"/>
                    </a:lnTo>
                    <a:lnTo>
                      <a:pt x="500" y="128"/>
                    </a:lnTo>
                    <a:lnTo>
                      <a:pt x="414" y="128"/>
                    </a:lnTo>
                    <a:close/>
                    <a:moveTo>
                      <a:pt x="414" y="0"/>
                    </a:moveTo>
                    <a:lnTo>
                      <a:pt x="414" y="0"/>
                    </a:lnTo>
                    <a:lnTo>
                      <a:pt x="330" y="0"/>
                    </a:lnTo>
                    <a:lnTo>
                      <a:pt x="252" y="4"/>
                    </a:lnTo>
                    <a:lnTo>
                      <a:pt x="182"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08"/>
                    </a:lnTo>
                    <a:lnTo>
                      <a:pt x="182" y="118"/>
                    </a:lnTo>
                    <a:lnTo>
                      <a:pt x="252" y="124"/>
                    </a:lnTo>
                    <a:lnTo>
                      <a:pt x="330" y="128"/>
                    </a:lnTo>
                    <a:lnTo>
                      <a:pt x="414" y="128"/>
                    </a:lnTo>
                    <a:lnTo>
                      <a:pt x="414" y="128"/>
                    </a:lnTo>
                    <a:lnTo>
                      <a:pt x="500" y="128"/>
                    </a:lnTo>
                    <a:lnTo>
                      <a:pt x="578" y="124"/>
                    </a:lnTo>
                    <a:lnTo>
                      <a:pt x="650" y="118"/>
                    </a:lnTo>
                    <a:lnTo>
                      <a:pt x="712" y="108"/>
                    </a:lnTo>
                    <a:lnTo>
                      <a:pt x="764" y="100"/>
                    </a:lnTo>
                    <a:lnTo>
                      <a:pt x="802" y="88"/>
                    </a:lnTo>
                    <a:lnTo>
                      <a:pt x="816" y="82"/>
                    </a:lnTo>
                    <a:lnTo>
                      <a:pt x="826" y="76"/>
                    </a:lnTo>
                    <a:lnTo>
                      <a:pt x="832" y="70"/>
                    </a:lnTo>
                    <a:lnTo>
                      <a:pt x="834" y="64"/>
                    </a:lnTo>
                    <a:lnTo>
                      <a:pt x="834" y="64"/>
                    </a:lnTo>
                    <a:lnTo>
                      <a:pt x="832" y="58"/>
                    </a:lnTo>
                    <a:lnTo>
                      <a:pt x="826" y="50"/>
                    </a:lnTo>
                    <a:lnTo>
                      <a:pt x="816" y="44"/>
                    </a:lnTo>
                    <a:lnTo>
                      <a:pt x="802" y="38"/>
                    </a:lnTo>
                    <a:lnTo>
                      <a:pt x="784" y="32"/>
                    </a:lnTo>
                    <a:lnTo>
                      <a:pt x="764" y="28"/>
                    </a:lnTo>
                    <a:lnTo>
                      <a:pt x="712" y="18"/>
                    </a:lnTo>
                    <a:lnTo>
                      <a:pt x="650" y="10"/>
                    </a:lnTo>
                    <a:lnTo>
                      <a:pt x="578" y="4"/>
                    </a:lnTo>
                    <a:lnTo>
                      <a:pt x="500" y="0"/>
                    </a:lnTo>
                    <a:lnTo>
                      <a:pt x="414" y="0"/>
                    </a:lnTo>
                    <a:close/>
                  </a:path>
                </a:pathLst>
              </a:custGeom>
              <a:solidFill>
                <a:srgbClr val="EAE8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6" name="Freeform 975"/>
              <p:cNvSpPr>
                <a:spLocks/>
              </p:cNvSpPr>
              <p:nvPr/>
            </p:nvSpPr>
            <p:spPr bwMode="auto">
              <a:xfrm>
                <a:off x="3319" y="3628"/>
                <a:ext cx="830" cy="128"/>
              </a:xfrm>
              <a:custGeom>
                <a:avLst/>
                <a:gdLst>
                  <a:gd name="T0" fmla="*/ 412 w 830"/>
                  <a:gd name="T1" fmla="*/ 128 h 128"/>
                  <a:gd name="T2" fmla="*/ 412 w 830"/>
                  <a:gd name="T3" fmla="*/ 128 h 128"/>
                  <a:gd name="T4" fmla="*/ 330 w 830"/>
                  <a:gd name="T5" fmla="*/ 128 h 128"/>
                  <a:gd name="T6" fmla="*/ 252 w 830"/>
                  <a:gd name="T7" fmla="*/ 124 h 128"/>
                  <a:gd name="T8" fmla="*/ 182 w 830"/>
                  <a:gd name="T9" fmla="*/ 116 h 128"/>
                  <a:gd name="T10" fmla="*/ 120 w 830"/>
                  <a:gd name="T11" fmla="*/ 108 h 128"/>
                  <a:gd name="T12" fmla="*/ 70 w 830"/>
                  <a:gd name="T13" fmla="*/ 98 h 128"/>
                  <a:gd name="T14" fmla="*/ 32 w 830"/>
                  <a:gd name="T15" fmla="*/ 88 h 128"/>
                  <a:gd name="T16" fmla="*/ 18 w 830"/>
                  <a:gd name="T17" fmla="*/ 82 h 128"/>
                  <a:gd name="T18" fmla="*/ 8 w 830"/>
                  <a:gd name="T19" fmla="*/ 76 h 128"/>
                  <a:gd name="T20" fmla="*/ 2 w 830"/>
                  <a:gd name="T21" fmla="*/ 70 h 128"/>
                  <a:gd name="T22" fmla="*/ 0 w 830"/>
                  <a:gd name="T23" fmla="*/ 64 h 128"/>
                  <a:gd name="T24" fmla="*/ 0 w 830"/>
                  <a:gd name="T25" fmla="*/ 64 h 128"/>
                  <a:gd name="T26" fmla="*/ 2 w 830"/>
                  <a:gd name="T27" fmla="*/ 58 h 128"/>
                  <a:gd name="T28" fmla="*/ 8 w 830"/>
                  <a:gd name="T29" fmla="*/ 50 h 128"/>
                  <a:gd name="T30" fmla="*/ 18 w 830"/>
                  <a:gd name="T31" fmla="*/ 44 h 128"/>
                  <a:gd name="T32" fmla="*/ 32 w 830"/>
                  <a:gd name="T33" fmla="*/ 38 h 128"/>
                  <a:gd name="T34" fmla="*/ 50 w 830"/>
                  <a:gd name="T35" fmla="*/ 32 h 128"/>
                  <a:gd name="T36" fmla="*/ 70 w 830"/>
                  <a:gd name="T37" fmla="*/ 28 h 128"/>
                  <a:gd name="T38" fmla="*/ 120 w 830"/>
                  <a:gd name="T39" fmla="*/ 18 h 128"/>
                  <a:gd name="T40" fmla="*/ 182 w 830"/>
                  <a:gd name="T41" fmla="*/ 10 h 128"/>
                  <a:gd name="T42" fmla="*/ 252 w 830"/>
                  <a:gd name="T43" fmla="*/ 4 h 128"/>
                  <a:gd name="T44" fmla="*/ 330 w 830"/>
                  <a:gd name="T45" fmla="*/ 2 h 128"/>
                  <a:gd name="T46" fmla="*/ 412 w 830"/>
                  <a:gd name="T47" fmla="*/ 0 h 128"/>
                  <a:gd name="T48" fmla="*/ 412 w 830"/>
                  <a:gd name="T49" fmla="*/ 0 h 128"/>
                  <a:gd name="T50" fmla="*/ 498 w 830"/>
                  <a:gd name="T51" fmla="*/ 2 h 128"/>
                  <a:gd name="T52" fmla="*/ 576 w 830"/>
                  <a:gd name="T53" fmla="*/ 4 h 128"/>
                  <a:gd name="T54" fmla="*/ 648 w 830"/>
                  <a:gd name="T55" fmla="*/ 10 h 128"/>
                  <a:gd name="T56" fmla="*/ 708 w 830"/>
                  <a:gd name="T57" fmla="*/ 18 h 128"/>
                  <a:gd name="T58" fmla="*/ 760 w 830"/>
                  <a:gd name="T59" fmla="*/ 28 h 128"/>
                  <a:gd name="T60" fmla="*/ 780 w 830"/>
                  <a:gd name="T61" fmla="*/ 32 h 128"/>
                  <a:gd name="T62" fmla="*/ 798 w 830"/>
                  <a:gd name="T63" fmla="*/ 38 h 128"/>
                  <a:gd name="T64" fmla="*/ 812 w 830"/>
                  <a:gd name="T65" fmla="*/ 44 h 128"/>
                  <a:gd name="T66" fmla="*/ 822 w 830"/>
                  <a:gd name="T67" fmla="*/ 50 h 128"/>
                  <a:gd name="T68" fmla="*/ 828 w 830"/>
                  <a:gd name="T69" fmla="*/ 58 h 128"/>
                  <a:gd name="T70" fmla="*/ 830 w 830"/>
                  <a:gd name="T71" fmla="*/ 64 h 128"/>
                  <a:gd name="T72" fmla="*/ 830 w 830"/>
                  <a:gd name="T73" fmla="*/ 64 h 128"/>
                  <a:gd name="T74" fmla="*/ 828 w 830"/>
                  <a:gd name="T75" fmla="*/ 70 h 128"/>
                  <a:gd name="T76" fmla="*/ 822 w 830"/>
                  <a:gd name="T77" fmla="*/ 76 h 128"/>
                  <a:gd name="T78" fmla="*/ 812 w 830"/>
                  <a:gd name="T79" fmla="*/ 82 h 128"/>
                  <a:gd name="T80" fmla="*/ 798 w 830"/>
                  <a:gd name="T81" fmla="*/ 88 h 128"/>
                  <a:gd name="T82" fmla="*/ 760 w 830"/>
                  <a:gd name="T83" fmla="*/ 98 h 128"/>
                  <a:gd name="T84" fmla="*/ 708 w 830"/>
                  <a:gd name="T85" fmla="*/ 108 h 128"/>
                  <a:gd name="T86" fmla="*/ 648 w 830"/>
                  <a:gd name="T87" fmla="*/ 116 h 128"/>
                  <a:gd name="T88" fmla="*/ 576 w 830"/>
                  <a:gd name="T89" fmla="*/ 124 h 128"/>
                  <a:gd name="T90" fmla="*/ 498 w 830"/>
                  <a:gd name="T91" fmla="*/ 128 h 128"/>
                  <a:gd name="T92" fmla="*/ 412 w 830"/>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128"/>
                    </a:moveTo>
                    <a:lnTo>
                      <a:pt x="412" y="128"/>
                    </a:lnTo>
                    <a:lnTo>
                      <a:pt x="330" y="128"/>
                    </a:lnTo>
                    <a:lnTo>
                      <a:pt x="252" y="124"/>
                    </a:lnTo>
                    <a:lnTo>
                      <a:pt x="182"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0" y="18"/>
                    </a:lnTo>
                    <a:lnTo>
                      <a:pt x="182" y="10"/>
                    </a:lnTo>
                    <a:lnTo>
                      <a:pt x="252" y="4"/>
                    </a:lnTo>
                    <a:lnTo>
                      <a:pt x="330" y="2"/>
                    </a:lnTo>
                    <a:lnTo>
                      <a:pt x="412" y="0"/>
                    </a:lnTo>
                    <a:lnTo>
                      <a:pt x="412" y="0"/>
                    </a:lnTo>
                    <a:lnTo>
                      <a:pt x="498" y="2"/>
                    </a:lnTo>
                    <a:lnTo>
                      <a:pt x="576" y="4"/>
                    </a:lnTo>
                    <a:lnTo>
                      <a:pt x="648" y="10"/>
                    </a:lnTo>
                    <a:lnTo>
                      <a:pt x="708" y="18"/>
                    </a:lnTo>
                    <a:lnTo>
                      <a:pt x="760" y="28"/>
                    </a:lnTo>
                    <a:lnTo>
                      <a:pt x="780" y="32"/>
                    </a:lnTo>
                    <a:lnTo>
                      <a:pt x="798" y="38"/>
                    </a:lnTo>
                    <a:lnTo>
                      <a:pt x="812" y="44"/>
                    </a:lnTo>
                    <a:lnTo>
                      <a:pt x="822" y="50"/>
                    </a:lnTo>
                    <a:lnTo>
                      <a:pt x="828" y="58"/>
                    </a:lnTo>
                    <a:lnTo>
                      <a:pt x="830" y="64"/>
                    </a:lnTo>
                    <a:lnTo>
                      <a:pt x="830" y="64"/>
                    </a:lnTo>
                    <a:lnTo>
                      <a:pt x="828" y="70"/>
                    </a:lnTo>
                    <a:lnTo>
                      <a:pt x="822" y="76"/>
                    </a:lnTo>
                    <a:lnTo>
                      <a:pt x="812" y="82"/>
                    </a:lnTo>
                    <a:lnTo>
                      <a:pt x="798" y="88"/>
                    </a:lnTo>
                    <a:lnTo>
                      <a:pt x="760" y="98"/>
                    </a:lnTo>
                    <a:lnTo>
                      <a:pt x="708" y="108"/>
                    </a:lnTo>
                    <a:lnTo>
                      <a:pt x="648" y="116"/>
                    </a:lnTo>
                    <a:lnTo>
                      <a:pt x="576" y="124"/>
                    </a:lnTo>
                    <a:lnTo>
                      <a:pt x="498" y="128"/>
                    </a:lnTo>
                    <a:lnTo>
                      <a:pt x="412"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7" name="Freeform 976"/>
              <p:cNvSpPr>
                <a:spLocks/>
              </p:cNvSpPr>
              <p:nvPr/>
            </p:nvSpPr>
            <p:spPr bwMode="auto">
              <a:xfrm>
                <a:off x="3317" y="3628"/>
                <a:ext cx="834" cy="128"/>
              </a:xfrm>
              <a:custGeom>
                <a:avLst/>
                <a:gdLst>
                  <a:gd name="T0" fmla="*/ 414 w 834"/>
                  <a:gd name="T1" fmla="*/ 0 h 128"/>
                  <a:gd name="T2" fmla="*/ 414 w 834"/>
                  <a:gd name="T3" fmla="*/ 0 h 128"/>
                  <a:gd name="T4" fmla="*/ 330 w 834"/>
                  <a:gd name="T5" fmla="*/ 0 h 128"/>
                  <a:gd name="T6" fmla="*/ 252 w 834"/>
                  <a:gd name="T7" fmla="*/ 4 h 128"/>
                  <a:gd name="T8" fmla="*/ 182 w 834"/>
                  <a:gd name="T9" fmla="*/ 10 h 128"/>
                  <a:gd name="T10" fmla="*/ 122 w 834"/>
                  <a:gd name="T11" fmla="*/ 18 h 128"/>
                  <a:gd name="T12" fmla="*/ 70 w 834"/>
                  <a:gd name="T13" fmla="*/ 28 h 128"/>
                  <a:gd name="T14" fmla="*/ 50 w 834"/>
                  <a:gd name="T15" fmla="*/ 32 h 128"/>
                  <a:gd name="T16" fmla="*/ 32 w 834"/>
                  <a:gd name="T17" fmla="*/ 38 h 128"/>
                  <a:gd name="T18" fmla="*/ 18 w 834"/>
                  <a:gd name="T19" fmla="*/ 44 h 128"/>
                  <a:gd name="T20" fmla="*/ 8 w 834"/>
                  <a:gd name="T21" fmla="*/ 50 h 128"/>
                  <a:gd name="T22" fmla="*/ 2 w 834"/>
                  <a:gd name="T23" fmla="*/ 58 h 128"/>
                  <a:gd name="T24" fmla="*/ 0 w 834"/>
                  <a:gd name="T25" fmla="*/ 64 h 128"/>
                  <a:gd name="T26" fmla="*/ 0 w 834"/>
                  <a:gd name="T27" fmla="*/ 64 h 128"/>
                  <a:gd name="T28" fmla="*/ 2 w 834"/>
                  <a:gd name="T29" fmla="*/ 70 h 128"/>
                  <a:gd name="T30" fmla="*/ 8 w 834"/>
                  <a:gd name="T31" fmla="*/ 76 h 128"/>
                  <a:gd name="T32" fmla="*/ 18 w 834"/>
                  <a:gd name="T33" fmla="*/ 82 h 128"/>
                  <a:gd name="T34" fmla="*/ 32 w 834"/>
                  <a:gd name="T35" fmla="*/ 88 h 128"/>
                  <a:gd name="T36" fmla="*/ 70 w 834"/>
                  <a:gd name="T37" fmla="*/ 100 h 128"/>
                  <a:gd name="T38" fmla="*/ 122 w 834"/>
                  <a:gd name="T39" fmla="*/ 108 h 128"/>
                  <a:gd name="T40" fmla="*/ 182 w 834"/>
                  <a:gd name="T41" fmla="*/ 118 h 128"/>
                  <a:gd name="T42" fmla="*/ 252 w 834"/>
                  <a:gd name="T43" fmla="*/ 124 h 128"/>
                  <a:gd name="T44" fmla="*/ 330 w 834"/>
                  <a:gd name="T45" fmla="*/ 128 h 128"/>
                  <a:gd name="T46" fmla="*/ 414 w 834"/>
                  <a:gd name="T47" fmla="*/ 128 h 128"/>
                  <a:gd name="T48" fmla="*/ 414 w 834"/>
                  <a:gd name="T49" fmla="*/ 128 h 128"/>
                  <a:gd name="T50" fmla="*/ 500 w 834"/>
                  <a:gd name="T51" fmla="*/ 128 h 128"/>
                  <a:gd name="T52" fmla="*/ 578 w 834"/>
                  <a:gd name="T53" fmla="*/ 124 h 128"/>
                  <a:gd name="T54" fmla="*/ 650 w 834"/>
                  <a:gd name="T55" fmla="*/ 118 h 128"/>
                  <a:gd name="T56" fmla="*/ 712 w 834"/>
                  <a:gd name="T57" fmla="*/ 108 h 128"/>
                  <a:gd name="T58" fmla="*/ 764 w 834"/>
                  <a:gd name="T59" fmla="*/ 100 h 128"/>
                  <a:gd name="T60" fmla="*/ 802 w 834"/>
                  <a:gd name="T61" fmla="*/ 88 h 128"/>
                  <a:gd name="T62" fmla="*/ 816 w 834"/>
                  <a:gd name="T63" fmla="*/ 82 h 128"/>
                  <a:gd name="T64" fmla="*/ 826 w 834"/>
                  <a:gd name="T65" fmla="*/ 76 h 128"/>
                  <a:gd name="T66" fmla="*/ 832 w 834"/>
                  <a:gd name="T67" fmla="*/ 70 h 128"/>
                  <a:gd name="T68" fmla="*/ 834 w 834"/>
                  <a:gd name="T69" fmla="*/ 64 h 128"/>
                  <a:gd name="T70" fmla="*/ 834 w 834"/>
                  <a:gd name="T71" fmla="*/ 64 h 128"/>
                  <a:gd name="T72" fmla="*/ 832 w 834"/>
                  <a:gd name="T73" fmla="*/ 58 h 128"/>
                  <a:gd name="T74" fmla="*/ 826 w 834"/>
                  <a:gd name="T75" fmla="*/ 50 h 128"/>
                  <a:gd name="T76" fmla="*/ 816 w 834"/>
                  <a:gd name="T77" fmla="*/ 44 h 128"/>
                  <a:gd name="T78" fmla="*/ 802 w 834"/>
                  <a:gd name="T79" fmla="*/ 38 h 128"/>
                  <a:gd name="T80" fmla="*/ 784 w 834"/>
                  <a:gd name="T81" fmla="*/ 32 h 128"/>
                  <a:gd name="T82" fmla="*/ 764 w 834"/>
                  <a:gd name="T83" fmla="*/ 28 h 128"/>
                  <a:gd name="T84" fmla="*/ 712 w 834"/>
                  <a:gd name="T85" fmla="*/ 18 h 128"/>
                  <a:gd name="T86" fmla="*/ 650 w 834"/>
                  <a:gd name="T87" fmla="*/ 10 h 128"/>
                  <a:gd name="T88" fmla="*/ 578 w 834"/>
                  <a:gd name="T89" fmla="*/ 4 h 128"/>
                  <a:gd name="T90" fmla="*/ 500 w 834"/>
                  <a:gd name="T91" fmla="*/ 0 h 128"/>
                  <a:gd name="T92" fmla="*/ 414 w 834"/>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28">
                    <a:moveTo>
                      <a:pt x="414" y="0"/>
                    </a:moveTo>
                    <a:lnTo>
                      <a:pt x="414" y="0"/>
                    </a:lnTo>
                    <a:lnTo>
                      <a:pt x="330" y="0"/>
                    </a:lnTo>
                    <a:lnTo>
                      <a:pt x="252" y="4"/>
                    </a:lnTo>
                    <a:lnTo>
                      <a:pt x="182" y="10"/>
                    </a:lnTo>
                    <a:lnTo>
                      <a:pt x="122"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100"/>
                    </a:lnTo>
                    <a:lnTo>
                      <a:pt x="122" y="108"/>
                    </a:lnTo>
                    <a:lnTo>
                      <a:pt x="182" y="118"/>
                    </a:lnTo>
                    <a:lnTo>
                      <a:pt x="252" y="124"/>
                    </a:lnTo>
                    <a:lnTo>
                      <a:pt x="330" y="128"/>
                    </a:lnTo>
                    <a:lnTo>
                      <a:pt x="414" y="128"/>
                    </a:lnTo>
                    <a:lnTo>
                      <a:pt x="414" y="128"/>
                    </a:lnTo>
                    <a:lnTo>
                      <a:pt x="500" y="128"/>
                    </a:lnTo>
                    <a:lnTo>
                      <a:pt x="578" y="124"/>
                    </a:lnTo>
                    <a:lnTo>
                      <a:pt x="650" y="118"/>
                    </a:lnTo>
                    <a:lnTo>
                      <a:pt x="712" y="108"/>
                    </a:lnTo>
                    <a:lnTo>
                      <a:pt x="764" y="100"/>
                    </a:lnTo>
                    <a:lnTo>
                      <a:pt x="802" y="88"/>
                    </a:lnTo>
                    <a:lnTo>
                      <a:pt x="816" y="82"/>
                    </a:lnTo>
                    <a:lnTo>
                      <a:pt x="826" y="76"/>
                    </a:lnTo>
                    <a:lnTo>
                      <a:pt x="832" y="70"/>
                    </a:lnTo>
                    <a:lnTo>
                      <a:pt x="834" y="64"/>
                    </a:lnTo>
                    <a:lnTo>
                      <a:pt x="834" y="64"/>
                    </a:lnTo>
                    <a:lnTo>
                      <a:pt x="832" y="58"/>
                    </a:lnTo>
                    <a:lnTo>
                      <a:pt x="826" y="50"/>
                    </a:lnTo>
                    <a:lnTo>
                      <a:pt x="816" y="44"/>
                    </a:lnTo>
                    <a:lnTo>
                      <a:pt x="802" y="38"/>
                    </a:lnTo>
                    <a:lnTo>
                      <a:pt x="784" y="32"/>
                    </a:lnTo>
                    <a:lnTo>
                      <a:pt x="764" y="28"/>
                    </a:lnTo>
                    <a:lnTo>
                      <a:pt x="712" y="18"/>
                    </a:lnTo>
                    <a:lnTo>
                      <a:pt x="650" y="10"/>
                    </a:lnTo>
                    <a:lnTo>
                      <a:pt x="578" y="4"/>
                    </a:lnTo>
                    <a:lnTo>
                      <a:pt x="500" y="0"/>
                    </a:lnTo>
                    <a:lnTo>
                      <a:pt x="4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8" name="Freeform 977"/>
              <p:cNvSpPr>
                <a:spLocks noEditPoints="1"/>
              </p:cNvSpPr>
              <p:nvPr/>
            </p:nvSpPr>
            <p:spPr bwMode="auto">
              <a:xfrm>
                <a:off x="3319" y="3628"/>
                <a:ext cx="830" cy="128"/>
              </a:xfrm>
              <a:custGeom>
                <a:avLst/>
                <a:gdLst>
                  <a:gd name="T0" fmla="*/ 412 w 830"/>
                  <a:gd name="T1" fmla="*/ 128 h 128"/>
                  <a:gd name="T2" fmla="*/ 252 w 830"/>
                  <a:gd name="T3" fmla="*/ 122 h 128"/>
                  <a:gd name="T4" fmla="*/ 122 w 830"/>
                  <a:gd name="T5" fmla="*/ 108 h 128"/>
                  <a:gd name="T6" fmla="*/ 34 w 830"/>
                  <a:gd name="T7" fmla="*/ 88 h 128"/>
                  <a:gd name="T8" fmla="*/ 10 w 830"/>
                  <a:gd name="T9" fmla="*/ 76 h 128"/>
                  <a:gd name="T10" fmla="*/ 2 w 830"/>
                  <a:gd name="T11" fmla="*/ 64 h 128"/>
                  <a:gd name="T12" fmla="*/ 4 w 830"/>
                  <a:gd name="T13" fmla="*/ 58 h 128"/>
                  <a:gd name="T14" fmla="*/ 20 w 830"/>
                  <a:gd name="T15" fmla="*/ 44 h 128"/>
                  <a:gd name="T16" fmla="*/ 52 w 830"/>
                  <a:gd name="T17" fmla="*/ 32 h 128"/>
                  <a:gd name="T18" fmla="*/ 122 w 830"/>
                  <a:gd name="T19" fmla="*/ 18 h 128"/>
                  <a:gd name="T20" fmla="*/ 252 w 830"/>
                  <a:gd name="T21" fmla="*/ 6 h 128"/>
                  <a:gd name="T22" fmla="*/ 412 w 830"/>
                  <a:gd name="T23" fmla="*/ 0 h 128"/>
                  <a:gd name="T24" fmla="*/ 498 w 830"/>
                  <a:gd name="T25" fmla="*/ 2 h 128"/>
                  <a:gd name="T26" fmla="*/ 646 w 830"/>
                  <a:gd name="T27" fmla="*/ 10 h 128"/>
                  <a:gd name="T28" fmla="*/ 758 w 830"/>
                  <a:gd name="T29" fmla="*/ 28 h 128"/>
                  <a:gd name="T30" fmla="*/ 796 w 830"/>
                  <a:gd name="T31" fmla="*/ 38 h 128"/>
                  <a:gd name="T32" fmla="*/ 820 w 830"/>
                  <a:gd name="T33" fmla="*/ 50 h 128"/>
                  <a:gd name="T34" fmla="*/ 828 w 830"/>
                  <a:gd name="T35" fmla="*/ 64 h 128"/>
                  <a:gd name="T36" fmla="*/ 826 w 830"/>
                  <a:gd name="T37" fmla="*/ 70 h 128"/>
                  <a:gd name="T38" fmla="*/ 810 w 830"/>
                  <a:gd name="T39" fmla="*/ 82 h 128"/>
                  <a:gd name="T40" fmla="*/ 758 w 830"/>
                  <a:gd name="T41" fmla="*/ 98 h 128"/>
                  <a:gd name="T42" fmla="*/ 646 w 830"/>
                  <a:gd name="T43" fmla="*/ 116 h 128"/>
                  <a:gd name="T44" fmla="*/ 498 w 830"/>
                  <a:gd name="T45" fmla="*/ 126 h 128"/>
                  <a:gd name="T46" fmla="*/ 412 w 830"/>
                  <a:gd name="T47" fmla="*/ 0 h 128"/>
                  <a:gd name="T48" fmla="*/ 330 w 830"/>
                  <a:gd name="T49" fmla="*/ 2 h 128"/>
                  <a:gd name="T50" fmla="*/ 182 w 830"/>
                  <a:gd name="T51" fmla="*/ 10 h 128"/>
                  <a:gd name="T52" fmla="*/ 70 w 830"/>
                  <a:gd name="T53" fmla="*/ 28 h 128"/>
                  <a:gd name="T54" fmla="*/ 32 w 830"/>
                  <a:gd name="T55" fmla="*/ 38 h 128"/>
                  <a:gd name="T56" fmla="*/ 8 w 830"/>
                  <a:gd name="T57" fmla="*/ 50 h 128"/>
                  <a:gd name="T58" fmla="*/ 0 w 830"/>
                  <a:gd name="T59" fmla="*/ 64 h 128"/>
                  <a:gd name="T60" fmla="*/ 2 w 830"/>
                  <a:gd name="T61" fmla="*/ 70 h 128"/>
                  <a:gd name="T62" fmla="*/ 18 w 830"/>
                  <a:gd name="T63" fmla="*/ 82 h 128"/>
                  <a:gd name="T64" fmla="*/ 70 w 830"/>
                  <a:gd name="T65" fmla="*/ 98 h 128"/>
                  <a:gd name="T66" fmla="*/ 182 w 830"/>
                  <a:gd name="T67" fmla="*/ 116 h 128"/>
                  <a:gd name="T68" fmla="*/ 330 w 830"/>
                  <a:gd name="T69" fmla="*/ 128 h 128"/>
                  <a:gd name="T70" fmla="*/ 412 w 830"/>
                  <a:gd name="T71" fmla="*/ 128 h 128"/>
                  <a:gd name="T72" fmla="*/ 576 w 830"/>
                  <a:gd name="T73" fmla="*/ 124 h 128"/>
                  <a:gd name="T74" fmla="*/ 708 w 830"/>
                  <a:gd name="T75" fmla="*/ 108 h 128"/>
                  <a:gd name="T76" fmla="*/ 798 w 830"/>
                  <a:gd name="T77" fmla="*/ 88 h 128"/>
                  <a:gd name="T78" fmla="*/ 822 w 830"/>
                  <a:gd name="T79" fmla="*/ 76 h 128"/>
                  <a:gd name="T80" fmla="*/ 830 w 830"/>
                  <a:gd name="T81" fmla="*/ 64 h 128"/>
                  <a:gd name="T82" fmla="*/ 828 w 830"/>
                  <a:gd name="T83" fmla="*/ 58 h 128"/>
                  <a:gd name="T84" fmla="*/ 812 w 830"/>
                  <a:gd name="T85" fmla="*/ 44 h 128"/>
                  <a:gd name="T86" fmla="*/ 780 w 830"/>
                  <a:gd name="T87" fmla="*/ 32 h 128"/>
                  <a:gd name="T88" fmla="*/ 708 w 830"/>
                  <a:gd name="T89" fmla="*/ 18 h 128"/>
                  <a:gd name="T90" fmla="*/ 576 w 830"/>
                  <a:gd name="T91" fmla="*/ 4 h 128"/>
                  <a:gd name="T92" fmla="*/ 412 w 830"/>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128"/>
                    </a:moveTo>
                    <a:lnTo>
                      <a:pt x="412" y="128"/>
                    </a:lnTo>
                    <a:lnTo>
                      <a:pt x="330" y="126"/>
                    </a:lnTo>
                    <a:lnTo>
                      <a:pt x="252" y="122"/>
                    </a:lnTo>
                    <a:lnTo>
                      <a:pt x="182"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2"/>
                    </a:lnTo>
                    <a:lnTo>
                      <a:pt x="72" y="28"/>
                    </a:lnTo>
                    <a:lnTo>
                      <a:pt x="122" y="18"/>
                    </a:lnTo>
                    <a:lnTo>
                      <a:pt x="182" y="10"/>
                    </a:lnTo>
                    <a:lnTo>
                      <a:pt x="252" y="6"/>
                    </a:lnTo>
                    <a:lnTo>
                      <a:pt x="330" y="2"/>
                    </a:lnTo>
                    <a:lnTo>
                      <a:pt x="412" y="0"/>
                    </a:lnTo>
                    <a:lnTo>
                      <a:pt x="412" y="0"/>
                    </a:lnTo>
                    <a:lnTo>
                      <a:pt x="498" y="2"/>
                    </a:lnTo>
                    <a:lnTo>
                      <a:pt x="576" y="6"/>
                    </a:lnTo>
                    <a:lnTo>
                      <a:pt x="646" y="10"/>
                    </a:lnTo>
                    <a:lnTo>
                      <a:pt x="708" y="18"/>
                    </a:lnTo>
                    <a:lnTo>
                      <a:pt x="758" y="28"/>
                    </a:lnTo>
                    <a:lnTo>
                      <a:pt x="778" y="32"/>
                    </a:lnTo>
                    <a:lnTo>
                      <a:pt x="796" y="38"/>
                    </a:lnTo>
                    <a:lnTo>
                      <a:pt x="810" y="44"/>
                    </a:lnTo>
                    <a:lnTo>
                      <a:pt x="820" y="50"/>
                    </a:lnTo>
                    <a:lnTo>
                      <a:pt x="826" y="58"/>
                    </a:lnTo>
                    <a:lnTo>
                      <a:pt x="828" y="64"/>
                    </a:lnTo>
                    <a:lnTo>
                      <a:pt x="828" y="64"/>
                    </a:lnTo>
                    <a:lnTo>
                      <a:pt x="826" y="70"/>
                    </a:lnTo>
                    <a:lnTo>
                      <a:pt x="820" y="76"/>
                    </a:lnTo>
                    <a:lnTo>
                      <a:pt x="810" y="82"/>
                    </a:lnTo>
                    <a:lnTo>
                      <a:pt x="796" y="88"/>
                    </a:lnTo>
                    <a:lnTo>
                      <a:pt x="758" y="98"/>
                    </a:lnTo>
                    <a:lnTo>
                      <a:pt x="708" y="108"/>
                    </a:lnTo>
                    <a:lnTo>
                      <a:pt x="646" y="116"/>
                    </a:lnTo>
                    <a:lnTo>
                      <a:pt x="576" y="122"/>
                    </a:lnTo>
                    <a:lnTo>
                      <a:pt x="498" y="126"/>
                    </a:lnTo>
                    <a:lnTo>
                      <a:pt x="412" y="128"/>
                    </a:lnTo>
                    <a:close/>
                    <a:moveTo>
                      <a:pt x="412" y="0"/>
                    </a:moveTo>
                    <a:lnTo>
                      <a:pt x="412" y="0"/>
                    </a:lnTo>
                    <a:lnTo>
                      <a:pt x="330" y="2"/>
                    </a:lnTo>
                    <a:lnTo>
                      <a:pt x="252" y="4"/>
                    </a:lnTo>
                    <a:lnTo>
                      <a:pt x="182"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2" y="116"/>
                    </a:lnTo>
                    <a:lnTo>
                      <a:pt x="252" y="124"/>
                    </a:lnTo>
                    <a:lnTo>
                      <a:pt x="330" y="128"/>
                    </a:lnTo>
                    <a:lnTo>
                      <a:pt x="412" y="128"/>
                    </a:lnTo>
                    <a:lnTo>
                      <a:pt x="412" y="128"/>
                    </a:lnTo>
                    <a:lnTo>
                      <a:pt x="498" y="128"/>
                    </a:lnTo>
                    <a:lnTo>
                      <a:pt x="576" y="124"/>
                    </a:lnTo>
                    <a:lnTo>
                      <a:pt x="648" y="116"/>
                    </a:lnTo>
                    <a:lnTo>
                      <a:pt x="708" y="108"/>
                    </a:lnTo>
                    <a:lnTo>
                      <a:pt x="760" y="98"/>
                    </a:lnTo>
                    <a:lnTo>
                      <a:pt x="798" y="88"/>
                    </a:lnTo>
                    <a:lnTo>
                      <a:pt x="812" y="82"/>
                    </a:lnTo>
                    <a:lnTo>
                      <a:pt x="822" y="76"/>
                    </a:lnTo>
                    <a:lnTo>
                      <a:pt x="828" y="70"/>
                    </a:lnTo>
                    <a:lnTo>
                      <a:pt x="830" y="64"/>
                    </a:lnTo>
                    <a:lnTo>
                      <a:pt x="830" y="64"/>
                    </a:lnTo>
                    <a:lnTo>
                      <a:pt x="828" y="58"/>
                    </a:lnTo>
                    <a:lnTo>
                      <a:pt x="822" y="50"/>
                    </a:lnTo>
                    <a:lnTo>
                      <a:pt x="812" y="44"/>
                    </a:lnTo>
                    <a:lnTo>
                      <a:pt x="798" y="38"/>
                    </a:lnTo>
                    <a:lnTo>
                      <a:pt x="780" y="32"/>
                    </a:lnTo>
                    <a:lnTo>
                      <a:pt x="760" y="28"/>
                    </a:lnTo>
                    <a:lnTo>
                      <a:pt x="708" y="18"/>
                    </a:lnTo>
                    <a:lnTo>
                      <a:pt x="648" y="10"/>
                    </a:lnTo>
                    <a:lnTo>
                      <a:pt x="576" y="4"/>
                    </a:lnTo>
                    <a:lnTo>
                      <a:pt x="498" y="2"/>
                    </a:lnTo>
                    <a:lnTo>
                      <a:pt x="412" y="0"/>
                    </a:lnTo>
                    <a:close/>
                  </a:path>
                </a:pathLst>
              </a:custGeom>
              <a:solidFill>
                <a:srgbClr val="E9E8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9" name="Freeform 978"/>
              <p:cNvSpPr>
                <a:spLocks/>
              </p:cNvSpPr>
              <p:nvPr/>
            </p:nvSpPr>
            <p:spPr bwMode="auto">
              <a:xfrm>
                <a:off x="3321" y="3628"/>
                <a:ext cx="826" cy="128"/>
              </a:xfrm>
              <a:custGeom>
                <a:avLst/>
                <a:gdLst>
                  <a:gd name="T0" fmla="*/ 410 w 826"/>
                  <a:gd name="T1" fmla="*/ 128 h 128"/>
                  <a:gd name="T2" fmla="*/ 410 w 826"/>
                  <a:gd name="T3" fmla="*/ 128 h 128"/>
                  <a:gd name="T4" fmla="*/ 328 w 826"/>
                  <a:gd name="T5" fmla="*/ 126 h 128"/>
                  <a:gd name="T6" fmla="*/ 250 w 826"/>
                  <a:gd name="T7" fmla="*/ 122 h 128"/>
                  <a:gd name="T8" fmla="*/ 180 w 826"/>
                  <a:gd name="T9" fmla="*/ 116 h 128"/>
                  <a:gd name="T10" fmla="*/ 120 w 826"/>
                  <a:gd name="T11" fmla="*/ 108 h 128"/>
                  <a:gd name="T12" fmla="*/ 70 w 826"/>
                  <a:gd name="T13" fmla="*/ 98 h 128"/>
                  <a:gd name="T14" fmla="*/ 32 w 826"/>
                  <a:gd name="T15" fmla="*/ 88 h 128"/>
                  <a:gd name="T16" fmla="*/ 18 w 826"/>
                  <a:gd name="T17" fmla="*/ 82 h 128"/>
                  <a:gd name="T18" fmla="*/ 8 w 826"/>
                  <a:gd name="T19" fmla="*/ 76 h 128"/>
                  <a:gd name="T20" fmla="*/ 2 w 826"/>
                  <a:gd name="T21" fmla="*/ 70 h 128"/>
                  <a:gd name="T22" fmla="*/ 0 w 826"/>
                  <a:gd name="T23" fmla="*/ 64 h 128"/>
                  <a:gd name="T24" fmla="*/ 0 w 826"/>
                  <a:gd name="T25" fmla="*/ 64 h 128"/>
                  <a:gd name="T26" fmla="*/ 2 w 826"/>
                  <a:gd name="T27" fmla="*/ 58 h 128"/>
                  <a:gd name="T28" fmla="*/ 8 w 826"/>
                  <a:gd name="T29" fmla="*/ 50 h 128"/>
                  <a:gd name="T30" fmla="*/ 18 w 826"/>
                  <a:gd name="T31" fmla="*/ 44 h 128"/>
                  <a:gd name="T32" fmla="*/ 32 w 826"/>
                  <a:gd name="T33" fmla="*/ 38 h 128"/>
                  <a:gd name="T34" fmla="*/ 50 w 826"/>
                  <a:gd name="T35" fmla="*/ 32 h 128"/>
                  <a:gd name="T36" fmla="*/ 70 w 826"/>
                  <a:gd name="T37" fmla="*/ 28 h 128"/>
                  <a:gd name="T38" fmla="*/ 120 w 826"/>
                  <a:gd name="T39" fmla="*/ 18 h 128"/>
                  <a:gd name="T40" fmla="*/ 180 w 826"/>
                  <a:gd name="T41" fmla="*/ 10 h 128"/>
                  <a:gd name="T42" fmla="*/ 250 w 826"/>
                  <a:gd name="T43" fmla="*/ 6 h 128"/>
                  <a:gd name="T44" fmla="*/ 328 w 826"/>
                  <a:gd name="T45" fmla="*/ 2 h 128"/>
                  <a:gd name="T46" fmla="*/ 410 w 826"/>
                  <a:gd name="T47" fmla="*/ 0 h 128"/>
                  <a:gd name="T48" fmla="*/ 410 w 826"/>
                  <a:gd name="T49" fmla="*/ 0 h 128"/>
                  <a:gd name="T50" fmla="*/ 496 w 826"/>
                  <a:gd name="T51" fmla="*/ 2 h 128"/>
                  <a:gd name="T52" fmla="*/ 574 w 826"/>
                  <a:gd name="T53" fmla="*/ 6 h 128"/>
                  <a:gd name="T54" fmla="*/ 644 w 826"/>
                  <a:gd name="T55" fmla="*/ 10 h 128"/>
                  <a:gd name="T56" fmla="*/ 706 w 826"/>
                  <a:gd name="T57" fmla="*/ 18 h 128"/>
                  <a:gd name="T58" fmla="*/ 756 w 826"/>
                  <a:gd name="T59" fmla="*/ 28 h 128"/>
                  <a:gd name="T60" fmla="*/ 776 w 826"/>
                  <a:gd name="T61" fmla="*/ 32 h 128"/>
                  <a:gd name="T62" fmla="*/ 794 w 826"/>
                  <a:gd name="T63" fmla="*/ 38 h 128"/>
                  <a:gd name="T64" fmla="*/ 808 w 826"/>
                  <a:gd name="T65" fmla="*/ 44 h 128"/>
                  <a:gd name="T66" fmla="*/ 818 w 826"/>
                  <a:gd name="T67" fmla="*/ 50 h 128"/>
                  <a:gd name="T68" fmla="*/ 824 w 826"/>
                  <a:gd name="T69" fmla="*/ 58 h 128"/>
                  <a:gd name="T70" fmla="*/ 826 w 826"/>
                  <a:gd name="T71" fmla="*/ 64 h 128"/>
                  <a:gd name="T72" fmla="*/ 826 w 826"/>
                  <a:gd name="T73" fmla="*/ 64 h 128"/>
                  <a:gd name="T74" fmla="*/ 824 w 826"/>
                  <a:gd name="T75" fmla="*/ 70 h 128"/>
                  <a:gd name="T76" fmla="*/ 818 w 826"/>
                  <a:gd name="T77" fmla="*/ 76 h 128"/>
                  <a:gd name="T78" fmla="*/ 808 w 826"/>
                  <a:gd name="T79" fmla="*/ 82 h 128"/>
                  <a:gd name="T80" fmla="*/ 794 w 826"/>
                  <a:gd name="T81" fmla="*/ 88 h 128"/>
                  <a:gd name="T82" fmla="*/ 756 w 826"/>
                  <a:gd name="T83" fmla="*/ 98 h 128"/>
                  <a:gd name="T84" fmla="*/ 706 w 826"/>
                  <a:gd name="T85" fmla="*/ 108 h 128"/>
                  <a:gd name="T86" fmla="*/ 644 w 826"/>
                  <a:gd name="T87" fmla="*/ 116 h 128"/>
                  <a:gd name="T88" fmla="*/ 574 w 826"/>
                  <a:gd name="T89" fmla="*/ 122 h 128"/>
                  <a:gd name="T90" fmla="*/ 496 w 826"/>
                  <a:gd name="T91" fmla="*/ 126 h 128"/>
                  <a:gd name="T92" fmla="*/ 410 w 826"/>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128"/>
                    </a:moveTo>
                    <a:lnTo>
                      <a:pt x="410" y="128"/>
                    </a:lnTo>
                    <a:lnTo>
                      <a:pt x="328" y="126"/>
                    </a:lnTo>
                    <a:lnTo>
                      <a:pt x="250" y="122"/>
                    </a:lnTo>
                    <a:lnTo>
                      <a:pt x="180"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2"/>
                    </a:lnTo>
                    <a:lnTo>
                      <a:pt x="70" y="28"/>
                    </a:lnTo>
                    <a:lnTo>
                      <a:pt x="120" y="18"/>
                    </a:lnTo>
                    <a:lnTo>
                      <a:pt x="180" y="10"/>
                    </a:lnTo>
                    <a:lnTo>
                      <a:pt x="250" y="6"/>
                    </a:lnTo>
                    <a:lnTo>
                      <a:pt x="328" y="2"/>
                    </a:lnTo>
                    <a:lnTo>
                      <a:pt x="410" y="0"/>
                    </a:lnTo>
                    <a:lnTo>
                      <a:pt x="410" y="0"/>
                    </a:lnTo>
                    <a:lnTo>
                      <a:pt x="496" y="2"/>
                    </a:lnTo>
                    <a:lnTo>
                      <a:pt x="574" y="6"/>
                    </a:lnTo>
                    <a:lnTo>
                      <a:pt x="644" y="10"/>
                    </a:lnTo>
                    <a:lnTo>
                      <a:pt x="706" y="18"/>
                    </a:lnTo>
                    <a:lnTo>
                      <a:pt x="756" y="28"/>
                    </a:lnTo>
                    <a:lnTo>
                      <a:pt x="776" y="32"/>
                    </a:lnTo>
                    <a:lnTo>
                      <a:pt x="794" y="38"/>
                    </a:lnTo>
                    <a:lnTo>
                      <a:pt x="808" y="44"/>
                    </a:lnTo>
                    <a:lnTo>
                      <a:pt x="818" y="50"/>
                    </a:lnTo>
                    <a:lnTo>
                      <a:pt x="824" y="58"/>
                    </a:lnTo>
                    <a:lnTo>
                      <a:pt x="826" y="64"/>
                    </a:lnTo>
                    <a:lnTo>
                      <a:pt x="826" y="64"/>
                    </a:lnTo>
                    <a:lnTo>
                      <a:pt x="824" y="70"/>
                    </a:lnTo>
                    <a:lnTo>
                      <a:pt x="818" y="76"/>
                    </a:lnTo>
                    <a:lnTo>
                      <a:pt x="808" y="82"/>
                    </a:lnTo>
                    <a:lnTo>
                      <a:pt x="794" y="88"/>
                    </a:lnTo>
                    <a:lnTo>
                      <a:pt x="756" y="98"/>
                    </a:lnTo>
                    <a:lnTo>
                      <a:pt x="706" y="108"/>
                    </a:lnTo>
                    <a:lnTo>
                      <a:pt x="644" y="116"/>
                    </a:lnTo>
                    <a:lnTo>
                      <a:pt x="574" y="122"/>
                    </a:lnTo>
                    <a:lnTo>
                      <a:pt x="496" y="126"/>
                    </a:lnTo>
                    <a:lnTo>
                      <a:pt x="410"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0" name="Freeform 979"/>
              <p:cNvSpPr>
                <a:spLocks/>
              </p:cNvSpPr>
              <p:nvPr/>
            </p:nvSpPr>
            <p:spPr bwMode="auto">
              <a:xfrm>
                <a:off x="3319" y="3628"/>
                <a:ext cx="830" cy="128"/>
              </a:xfrm>
              <a:custGeom>
                <a:avLst/>
                <a:gdLst>
                  <a:gd name="T0" fmla="*/ 412 w 830"/>
                  <a:gd name="T1" fmla="*/ 0 h 128"/>
                  <a:gd name="T2" fmla="*/ 412 w 830"/>
                  <a:gd name="T3" fmla="*/ 0 h 128"/>
                  <a:gd name="T4" fmla="*/ 330 w 830"/>
                  <a:gd name="T5" fmla="*/ 2 h 128"/>
                  <a:gd name="T6" fmla="*/ 252 w 830"/>
                  <a:gd name="T7" fmla="*/ 4 h 128"/>
                  <a:gd name="T8" fmla="*/ 182 w 830"/>
                  <a:gd name="T9" fmla="*/ 10 h 128"/>
                  <a:gd name="T10" fmla="*/ 120 w 830"/>
                  <a:gd name="T11" fmla="*/ 18 h 128"/>
                  <a:gd name="T12" fmla="*/ 70 w 830"/>
                  <a:gd name="T13" fmla="*/ 28 h 128"/>
                  <a:gd name="T14" fmla="*/ 50 w 830"/>
                  <a:gd name="T15" fmla="*/ 32 h 128"/>
                  <a:gd name="T16" fmla="*/ 32 w 830"/>
                  <a:gd name="T17" fmla="*/ 38 h 128"/>
                  <a:gd name="T18" fmla="*/ 18 w 830"/>
                  <a:gd name="T19" fmla="*/ 44 h 128"/>
                  <a:gd name="T20" fmla="*/ 8 w 830"/>
                  <a:gd name="T21" fmla="*/ 50 h 128"/>
                  <a:gd name="T22" fmla="*/ 2 w 830"/>
                  <a:gd name="T23" fmla="*/ 58 h 128"/>
                  <a:gd name="T24" fmla="*/ 0 w 830"/>
                  <a:gd name="T25" fmla="*/ 64 h 128"/>
                  <a:gd name="T26" fmla="*/ 0 w 830"/>
                  <a:gd name="T27" fmla="*/ 64 h 128"/>
                  <a:gd name="T28" fmla="*/ 2 w 830"/>
                  <a:gd name="T29" fmla="*/ 70 h 128"/>
                  <a:gd name="T30" fmla="*/ 8 w 830"/>
                  <a:gd name="T31" fmla="*/ 76 h 128"/>
                  <a:gd name="T32" fmla="*/ 18 w 830"/>
                  <a:gd name="T33" fmla="*/ 82 h 128"/>
                  <a:gd name="T34" fmla="*/ 32 w 830"/>
                  <a:gd name="T35" fmla="*/ 88 h 128"/>
                  <a:gd name="T36" fmla="*/ 70 w 830"/>
                  <a:gd name="T37" fmla="*/ 98 h 128"/>
                  <a:gd name="T38" fmla="*/ 120 w 830"/>
                  <a:gd name="T39" fmla="*/ 108 h 128"/>
                  <a:gd name="T40" fmla="*/ 182 w 830"/>
                  <a:gd name="T41" fmla="*/ 116 h 128"/>
                  <a:gd name="T42" fmla="*/ 252 w 830"/>
                  <a:gd name="T43" fmla="*/ 124 h 128"/>
                  <a:gd name="T44" fmla="*/ 330 w 830"/>
                  <a:gd name="T45" fmla="*/ 128 h 128"/>
                  <a:gd name="T46" fmla="*/ 412 w 830"/>
                  <a:gd name="T47" fmla="*/ 128 h 128"/>
                  <a:gd name="T48" fmla="*/ 412 w 830"/>
                  <a:gd name="T49" fmla="*/ 128 h 128"/>
                  <a:gd name="T50" fmla="*/ 498 w 830"/>
                  <a:gd name="T51" fmla="*/ 128 h 128"/>
                  <a:gd name="T52" fmla="*/ 576 w 830"/>
                  <a:gd name="T53" fmla="*/ 124 h 128"/>
                  <a:gd name="T54" fmla="*/ 648 w 830"/>
                  <a:gd name="T55" fmla="*/ 116 h 128"/>
                  <a:gd name="T56" fmla="*/ 708 w 830"/>
                  <a:gd name="T57" fmla="*/ 108 h 128"/>
                  <a:gd name="T58" fmla="*/ 760 w 830"/>
                  <a:gd name="T59" fmla="*/ 98 h 128"/>
                  <a:gd name="T60" fmla="*/ 798 w 830"/>
                  <a:gd name="T61" fmla="*/ 88 h 128"/>
                  <a:gd name="T62" fmla="*/ 812 w 830"/>
                  <a:gd name="T63" fmla="*/ 82 h 128"/>
                  <a:gd name="T64" fmla="*/ 822 w 830"/>
                  <a:gd name="T65" fmla="*/ 76 h 128"/>
                  <a:gd name="T66" fmla="*/ 828 w 830"/>
                  <a:gd name="T67" fmla="*/ 70 h 128"/>
                  <a:gd name="T68" fmla="*/ 830 w 830"/>
                  <a:gd name="T69" fmla="*/ 64 h 128"/>
                  <a:gd name="T70" fmla="*/ 830 w 830"/>
                  <a:gd name="T71" fmla="*/ 64 h 128"/>
                  <a:gd name="T72" fmla="*/ 828 w 830"/>
                  <a:gd name="T73" fmla="*/ 58 h 128"/>
                  <a:gd name="T74" fmla="*/ 822 w 830"/>
                  <a:gd name="T75" fmla="*/ 50 h 128"/>
                  <a:gd name="T76" fmla="*/ 812 w 830"/>
                  <a:gd name="T77" fmla="*/ 44 h 128"/>
                  <a:gd name="T78" fmla="*/ 798 w 830"/>
                  <a:gd name="T79" fmla="*/ 38 h 128"/>
                  <a:gd name="T80" fmla="*/ 780 w 830"/>
                  <a:gd name="T81" fmla="*/ 32 h 128"/>
                  <a:gd name="T82" fmla="*/ 760 w 830"/>
                  <a:gd name="T83" fmla="*/ 28 h 128"/>
                  <a:gd name="T84" fmla="*/ 708 w 830"/>
                  <a:gd name="T85" fmla="*/ 18 h 128"/>
                  <a:gd name="T86" fmla="*/ 648 w 830"/>
                  <a:gd name="T87" fmla="*/ 10 h 128"/>
                  <a:gd name="T88" fmla="*/ 576 w 830"/>
                  <a:gd name="T89" fmla="*/ 4 h 128"/>
                  <a:gd name="T90" fmla="*/ 498 w 830"/>
                  <a:gd name="T91" fmla="*/ 2 h 128"/>
                  <a:gd name="T92" fmla="*/ 412 w 830"/>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28">
                    <a:moveTo>
                      <a:pt x="412" y="0"/>
                    </a:moveTo>
                    <a:lnTo>
                      <a:pt x="412" y="0"/>
                    </a:lnTo>
                    <a:lnTo>
                      <a:pt x="330" y="2"/>
                    </a:lnTo>
                    <a:lnTo>
                      <a:pt x="252" y="4"/>
                    </a:lnTo>
                    <a:lnTo>
                      <a:pt x="182"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2" y="116"/>
                    </a:lnTo>
                    <a:lnTo>
                      <a:pt x="252" y="124"/>
                    </a:lnTo>
                    <a:lnTo>
                      <a:pt x="330" y="128"/>
                    </a:lnTo>
                    <a:lnTo>
                      <a:pt x="412" y="128"/>
                    </a:lnTo>
                    <a:lnTo>
                      <a:pt x="412" y="128"/>
                    </a:lnTo>
                    <a:lnTo>
                      <a:pt x="498" y="128"/>
                    </a:lnTo>
                    <a:lnTo>
                      <a:pt x="576" y="124"/>
                    </a:lnTo>
                    <a:lnTo>
                      <a:pt x="648" y="116"/>
                    </a:lnTo>
                    <a:lnTo>
                      <a:pt x="708" y="108"/>
                    </a:lnTo>
                    <a:lnTo>
                      <a:pt x="760" y="98"/>
                    </a:lnTo>
                    <a:lnTo>
                      <a:pt x="798" y="88"/>
                    </a:lnTo>
                    <a:lnTo>
                      <a:pt x="812" y="82"/>
                    </a:lnTo>
                    <a:lnTo>
                      <a:pt x="822" y="76"/>
                    </a:lnTo>
                    <a:lnTo>
                      <a:pt x="828" y="70"/>
                    </a:lnTo>
                    <a:lnTo>
                      <a:pt x="830" y="64"/>
                    </a:lnTo>
                    <a:lnTo>
                      <a:pt x="830" y="64"/>
                    </a:lnTo>
                    <a:lnTo>
                      <a:pt x="828" y="58"/>
                    </a:lnTo>
                    <a:lnTo>
                      <a:pt x="822" y="50"/>
                    </a:lnTo>
                    <a:lnTo>
                      <a:pt x="812" y="44"/>
                    </a:lnTo>
                    <a:lnTo>
                      <a:pt x="798" y="38"/>
                    </a:lnTo>
                    <a:lnTo>
                      <a:pt x="780" y="32"/>
                    </a:lnTo>
                    <a:lnTo>
                      <a:pt x="760" y="28"/>
                    </a:lnTo>
                    <a:lnTo>
                      <a:pt x="708" y="18"/>
                    </a:lnTo>
                    <a:lnTo>
                      <a:pt x="648" y="10"/>
                    </a:lnTo>
                    <a:lnTo>
                      <a:pt x="576" y="4"/>
                    </a:lnTo>
                    <a:lnTo>
                      <a:pt x="498" y="2"/>
                    </a:lnTo>
                    <a:lnTo>
                      <a:pt x="4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1" name="Freeform 980"/>
              <p:cNvSpPr>
                <a:spLocks noEditPoints="1"/>
              </p:cNvSpPr>
              <p:nvPr/>
            </p:nvSpPr>
            <p:spPr bwMode="auto">
              <a:xfrm>
                <a:off x="3321" y="3628"/>
                <a:ext cx="826" cy="128"/>
              </a:xfrm>
              <a:custGeom>
                <a:avLst/>
                <a:gdLst>
                  <a:gd name="T0" fmla="*/ 410 w 826"/>
                  <a:gd name="T1" fmla="*/ 128 h 128"/>
                  <a:gd name="T2" fmla="*/ 252 w 826"/>
                  <a:gd name="T3" fmla="*/ 122 h 128"/>
                  <a:gd name="T4" fmla="*/ 122 w 826"/>
                  <a:gd name="T5" fmla="*/ 108 h 128"/>
                  <a:gd name="T6" fmla="*/ 34 w 826"/>
                  <a:gd name="T7" fmla="*/ 88 h 128"/>
                  <a:gd name="T8" fmla="*/ 10 w 826"/>
                  <a:gd name="T9" fmla="*/ 76 h 128"/>
                  <a:gd name="T10" fmla="*/ 2 w 826"/>
                  <a:gd name="T11" fmla="*/ 64 h 128"/>
                  <a:gd name="T12" fmla="*/ 4 w 826"/>
                  <a:gd name="T13" fmla="*/ 58 h 128"/>
                  <a:gd name="T14" fmla="*/ 20 w 826"/>
                  <a:gd name="T15" fmla="*/ 44 h 128"/>
                  <a:gd name="T16" fmla="*/ 52 w 826"/>
                  <a:gd name="T17" fmla="*/ 34 h 128"/>
                  <a:gd name="T18" fmla="*/ 122 w 826"/>
                  <a:gd name="T19" fmla="*/ 18 h 128"/>
                  <a:gd name="T20" fmla="*/ 252 w 826"/>
                  <a:gd name="T21" fmla="*/ 6 h 128"/>
                  <a:gd name="T22" fmla="*/ 410 w 826"/>
                  <a:gd name="T23" fmla="*/ 0 h 128"/>
                  <a:gd name="T24" fmla="*/ 494 w 826"/>
                  <a:gd name="T25" fmla="*/ 2 h 128"/>
                  <a:gd name="T26" fmla="*/ 642 w 826"/>
                  <a:gd name="T27" fmla="*/ 12 h 128"/>
                  <a:gd name="T28" fmla="*/ 754 w 826"/>
                  <a:gd name="T29" fmla="*/ 28 h 128"/>
                  <a:gd name="T30" fmla="*/ 792 w 826"/>
                  <a:gd name="T31" fmla="*/ 38 h 128"/>
                  <a:gd name="T32" fmla="*/ 816 w 826"/>
                  <a:gd name="T33" fmla="*/ 50 h 128"/>
                  <a:gd name="T34" fmla="*/ 824 w 826"/>
                  <a:gd name="T35" fmla="*/ 64 h 128"/>
                  <a:gd name="T36" fmla="*/ 822 w 826"/>
                  <a:gd name="T37" fmla="*/ 70 h 128"/>
                  <a:gd name="T38" fmla="*/ 806 w 826"/>
                  <a:gd name="T39" fmla="*/ 82 h 128"/>
                  <a:gd name="T40" fmla="*/ 754 w 826"/>
                  <a:gd name="T41" fmla="*/ 98 h 128"/>
                  <a:gd name="T42" fmla="*/ 642 w 826"/>
                  <a:gd name="T43" fmla="*/ 116 h 128"/>
                  <a:gd name="T44" fmla="*/ 494 w 826"/>
                  <a:gd name="T45" fmla="*/ 126 h 128"/>
                  <a:gd name="T46" fmla="*/ 410 w 826"/>
                  <a:gd name="T47" fmla="*/ 0 h 128"/>
                  <a:gd name="T48" fmla="*/ 328 w 826"/>
                  <a:gd name="T49" fmla="*/ 2 h 128"/>
                  <a:gd name="T50" fmla="*/ 180 w 826"/>
                  <a:gd name="T51" fmla="*/ 10 h 128"/>
                  <a:gd name="T52" fmla="*/ 70 w 826"/>
                  <a:gd name="T53" fmla="*/ 28 h 128"/>
                  <a:gd name="T54" fmla="*/ 32 w 826"/>
                  <a:gd name="T55" fmla="*/ 38 h 128"/>
                  <a:gd name="T56" fmla="*/ 8 w 826"/>
                  <a:gd name="T57" fmla="*/ 50 h 128"/>
                  <a:gd name="T58" fmla="*/ 0 w 826"/>
                  <a:gd name="T59" fmla="*/ 64 h 128"/>
                  <a:gd name="T60" fmla="*/ 2 w 826"/>
                  <a:gd name="T61" fmla="*/ 70 h 128"/>
                  <a:gd name="T62" fmla="*/ 18 w 826"/>
                  <a:gd name="T63" fmla="*/ 82 h 128"/>
                  <a:gd name="T64" fmla="*/ 70 w 826"/>
                  <a:gd name="T65" fmla="*/ 98 h 128"/>
                  <a:gd name="T66" fmla="*/ 180 w 826"/>
                  <a:gd name="T67" fmla="*/ 116 h 128"/>
                  <a:gd name="T68" fmla="*/ 328 w 826"/>
                  <a:gd name="T69" fmla="*/ 126 h 128"/>
                  <a:gd name="T70" fmla="*/ 410 w 826"/>
                  <a:gd name="T71" fmla="*/ 128 h 128"/>
                  <a:gd name="T72" fmla="*/ 574 w 826"/>
                  <a:gd name="T73" fmla="*/ 122 h 128"/>
                  <a:gd name="T74" fmla="*/ 706 w 826"/>
                  <a:gd name="T75" fmla="*/ 108 h 128"/>
                  <a:gd name="T76" fmla="*/ 794 w 826"/>
                  <a:gd name="T77" fmla="*/ 88 h 128"/>
                  <a:gd name="T78" fmla="*/ 818 w 826"/>
                  <a:gd name="T79" fmla="*/ 76 h 128"/>
                  <a:gd name="T80" fmla="*/ 826 w 826"/>
                  <a:gd name="T81" fmla="*/ 64 h 128"/>
                  <a:gd name="T82" fmla="*/ 824 w 826"/>
                  <a:gd name="T83" fmla="*/ 58 h 128"/>
                  <a:gd name="T84" fmla="*/ 808 w 826"/>
                  <a:gd name="T85" fmla="*/ 44 h 128"/>
                  <a:gd name="T86" fmla="*/ 776 w 826"/>
                  <a:gd name="T87" fmla="*/ 32 h 128"/>
                  <a:gd name="T88" fmla="*/ 706 w 826"/>
                  <a:gd name="T89" fmla="*/ 18 h 128"/>
                  <a:gd name="T90" fmla="*/ 574 w 826"/>
                  <a:gd name="T91" fmla="*/ 6 h 128"/>
                  <a:gd name="T92" fmla="*/ 410 w 82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128"/>
                    </a:moveTo>
                    <a:lnTo>
                      <a:pt x="410" y="128"/>
                    </a:lnTo>
                    <a:lnTo>
                      <a:pt x="328" y="126"/>
                    </a:lnTo>
                    <a:lnTo>
                      <a:pt x="252" y="122"/>
                    </a:lnTo>
                    <a:lnTo>
                      <a:pt x="182" y="116"/>
                    </a:lnTo>
                    <a:lnTo>
                      <a:pt x="122"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4"/>
                    </a:lnTo>
                    <a:lnTo>
                      <a:pt x="72" y="28"/>
                    </a:lnTo>
                    <a:lnTo>
                      <a:pt x="122" y="18"/>
                    </a:lnTo>
                    <a:lnTo>
                      <a:pt x="182" y="12"/>
                    </a:lnTo>
                    <a:lnTo>
                      <a:pt x="252" y="6"/>
                    </a:lnTo>
                    <a:lnTo>
                      <a:pt x="328" y="2"/>
                    </a:lnTo>
                    <a:lnTo>
                      <a:pt x="410" y="0"/>
                    </a:lnTo>
                    <a:lnTo>
                      <a:pt x="410" y="0"/>
                    </a:lnTo>
                    <a:lnTo>
                      <a:pt x="494" y="2"/>
                    </a:lnTo>
                    <a:lnTo>
                      <a:pt x="572" y="6"/>
                    </a:lnTo>
                    <a:lnTo>
                      <a:pt x="642" y="12"/>
                    </a:lnTo>
                    <a:lnTo>
                      <a:pt x="704" y="18"/>
                    </a:lnTo>
                    <a:lnTo>
                      <a:pt x="754" y="28"/>
                    </a:lnTo>
                    <a:lnTo>
                      <a:pt x="774" y="34"/>
                    </a:lnTo>
                    <a:lnTo>
                      <a:pt x="792" y="38"/>
                    </a:lnTo>
                    <a:lnTo>
                      <a:pt x="806" y="44"/>
                    </a:lnTo>
                    <a:lnTo>
                      <a:pt x="816" y="50"/>
                    </a:lnTo>
                    <a:lnTo>
                      <a:pt x="822" y="58"/>
                    </a:lnTo>
                    <a:lnTo>
                      <a:pt x="824" y="64"/>
                    </a:lnTo>
                    <a:lnTo>
                      <a:pt x="824" y="64"/>
                    </a:lnTo>
                    <a:lnTo>
                      <a:pt x="822" y="70"/>
                    </a:lnTo>
                    <a:lnTo>
                      <a:pt x="816" y="76"/>
                    </a:lnTo>
                    <a:lnTo>
                      <a:pt x="806" y="82"/>
                    </a:lnTo>
                    <a:lnTo>
                      <a:pt x="792" y="88"/>
                    </a:lnTo>
                    <a:lnTo>
                      <a:pt x="754" y="98"/>
                    </a:lnTo>
                    <a:lnTo>
                      <a:pt x="704" y="108"/>
                    </a:lnTo>
                    <a:lnTo>
                      <a:pt x="642" y="116"/>
                    </a:lnTo>
                    <a:lnTo>
                      <a:pt x="572" y="122"/>
                    </a:lnTo>
                    <a:lnTo>
                      <a:pt x="494" y="126"/>
                    </a:lnTo>
                    <a:lnTo>
                      <a:pt x="410" y="128"/>
                    </a:lnTo>
                    <a:close/>
                    <a:moveTo>
                      <a:pt x="410" y="0"/>
                    </a:moveTo>
                    <a:lnTo>
                      <a:pt x="410" y="0"/>
                    </a:lnTo>
                    <a:lnTo>
                      <a:pt x="328" y="2"/>
                    </a:lnTo>
                    <a:lnTo>
                      <a:pt x="250" y="6"/>
                    </a:lnTo>
                    <a:lnTo>
                      <a:pt x="180"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8" y="126"/>
                    </a:lnTo>
                    <a:lnTo>
                      <a:pt x="410" y="128"/>
                    </a:lnTo>
                    <a:lnTo>
                      <a:pt x="410" y="128"/>
                    </a:lnTo>
                    <a:lnTo>
                      <a:pt x="496" y="126"/>
                    </a:lnTo>
                    <a:lnTo>
                      <a:pt x="574" y="122"/>
                    </a:lnTo>
                    <a:lnTo>
                      <a:pt x="644" y="116"/>
                    </a:lnTo>
                    <a:lnTo>
                      <a:pt x="706" y="108"/>
                    </a:lnTo>
                    <a:lnTo>
                      <a:pt x="756" y="98"/>
                    </a:lnTo>
                    <a:lnTo>
                      <a:pt x="794" y="88"/>
                    </a:lnTo>
                    <a:lnTo>
                      <a:pt x="808" y="82"/>
                    </a:lnTo>
                    <a:lnTo>
                      <a:pt x="818" y="76"/>
                    </a:lnTo>
                    <a:lnTo>
                      <a:pt x="824" y="70"/>
                    </a:lnTo>
                    <a:lnTo>
                      <a:pt x="826" y="64"/>
                    </a:lnTo>
                    <a:lnTo>
                      <a:pt x="826" y="64"/>
                    </a:lnTo>
                    <a:lnTo>
                      <a:pt x="824" y="58"/>
                    </a:lnTo>
                    <a:lnTo>
                      <a:pt x="818" y="50"/>
                    </a:lnTo>
                    <a:lnTo>
                      <a:pt x="808" y="44"/>
                    </a:lnTo>
                    <a:lnTo>
                      <a:pt x="794" y="38"/>
                    </a:lnTo>
                    <a:lnTo>
                      <a:pt x="776" y="32"/>
                    </a:lnTo>
                    <a:lnTo>
                      <a:pt x="756" y="28"/>
                    </a:lnTo>
                    <a:lnTo>
                      <a:pt x="706" y="18"/>
                    </a:lnTo>
                    <a:lnTo>
                      <a:pt x="644" y="10"/>
                    </a:lnTo>
                    <a:lnTo>
                      <a:pt x="574" y="6"/>
                    </a:lnTo>
                    <a:lnTo>
                      <a:pt x="496" y="2"/>
                    </a:lnTo>
                    <a:lnTo>
                      <a:pt x="410" y="0"/>
                    </a:lnTo>
                    <a:close/>
                  </a:path>
                </a:pathLst>
              </a:custGeom>
              <a:solidFill>
                <a:srgbClr val="E9E7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2" name="Freeform 981"/>
              <p:cNvSpPr>
                <a:spLocks/>
              </p:cNvSpPr>
              <p:nvPr/>
            </p:nvSpPr>
            <p:spPr bwMode="auto">
              <a:xfrm>
                <a:off x="3323" y="3628"/>
                <a:ext cx="822" cy="128"/>
              </a:xfrm>
              <a:custGeom>
                <a:avLst/>
                <a:gdLst>
                  <a:gd name="T0" fmla="*/ 408 w 822"/>
                  <a:gd name="T1" fmla="*/ 128 h 128"/>
                  <a:gd name="T2" fmla="*/ 408 w 822"/>
                  <a:gd name="T3" fmla="*/ 128 h 128"/>
                  <a:gd name="T4" fmla="*/ 326 w 822"/>
                  <a:gd name="T5" fmla="*/ 126 h 128"/>
                  <a:gd name="T6" fmla="*/ 250 w 822"/>
                  <a:gd name="T7" fmla="*/ 122 h 128"/>
                  <a:gd name="T8" fmla="*/ 180 w 822"/>
                  <a:gd name="T9" fmla="*/ 116 h 128"/>
                  <a:gd name="T10" fmla="*/ 120 w 822"/>
                  <a:gd name="T11" fmla="*/ 108 h 128"/>
                  <a:gd name="T12" fmla="*/ 70 w 822"/>
                  <a:gd name="T13" fmla="*/ 98 h 128"/>
                  <a:gd name="T14" fmla="*/ 32 w 822"/>
                  <a:gd name="T15" fmla="*/ 88 h 128"/>
                  <a:gd name="T16" fmla="*/ 18 w 822"/>
                  <a:gd name="T17" fmla="*/ 82 h 128"/>
                  <a:gd name="T18" fmla="*/ 8 w 822"/>
                  <a:gd name="T19" fmla="*/ 76 h 128"/>
                  <a:gd name="T20" fmla="*/ 2 w 822"/>
                  <a:gd name="T21" fmla="*/ 70 h 128"/>
                  <a:gd name="T22" fmla="*/ 0 w 822"/>
                  <a:gd name="T23" fmla="*/ 64 h 128"/>
                  <a:gd name="T24" fmla="*/ 0 w 822"/>
                  <a:gd name="T25" fmla="*/ 64 h 128"/>
                  <a:gd name="T26" fmla="*/ 2 w 822"/>
                  <a:gd name="T27" fmla="*/ 58 h 128"/>
                  <a:gd name="T28" fmla="*/ 8 w 822"/>
                  <a:gd name="T29" fmla="*/ 50 h 128"/>
                  <a:gd name="T30" fmla="*/ 18 w 822"/>
                  <a:gd name="T31" fmla="*/ 44 h 128"/>
                  <a:gd name="T32" fmla="*/ 32 w 822"/>
                  <a:gd name="T33" fmla="*/ 38 h 128"/>
                  <a:gd name="T34" fmla="*/ 50 w 822"/>
                  <a:gd name="T35" fmla="*/ 34 h 128"/>
                  <a:gd name="T36" fmla="*/ 70 w 822"/>
                  <a:gd name="T37" fmla="*/ 28 h 128"/>
                  <a:gd name="T38" fmla="*/ 120 w 822"/>
                  <a:gd name="T39" fmla="*/ 18 h 128"/>
                  <a:gd name="T40" fmla="*/ 180 w 822"/>
                  <a:gd name="T41" fmla="*/ 12 h 128"/>
                  <a:gd name="T42" fmla="*/ 250 w 822"/>
                  <a:gd name="T43" fmla="*/ 6 h 128"/>
                  <a:gd name="T44" fmla="*/ 326 w 822"/>
                  <a:gd name="T45" fmla="*/ 2 h 128"/>
                  <a:gd name="T46" fmla="*/ 408 w 822"/>
                  <a:gd name="T47" fmla="*/ 0 h 128"/>
                  <a:gd name="T48" fmla="*/ 408 w 822"/>
                  <a:gd name="T49" fmla="*/ 0 h 128"/>
                  <a:gd name="T50" fmla="*/ 492 w 822"/>
                  <a:gd name="T51" fmla="*/ 2 h 128"/>
                  <a:gd name="T52" fmla="*/ 570 w 822"/>
                  <a:gd name="T53" fmla="*/ 6 h 128"/>
                  <a:gd name="T54" fmla="*/ 640 w 822"/>
                  <a:gd name="T55" fmla="*/ 12 h 128"/>
                  <a:gd name="T56" fmla="*/ 702 w 822"/>
                  <a:gd name="T57" fmla="*/ 18 h 128"/>
                  <a:gd name="T58" fmla="*/ 752 w 822"/>
                  <a:gd name="T59" fmla="*/ 28 h 128"/>
                  <a:gd name="T60" fmla="*/ 772 w 822"/>
                  <a:gd name="T61" fmla="*/ 34 h 128"/>
                  <a:gd name="T62" fmla="*/ 790 w 822"/>
                  <a:gd name="T63" fmla="*/ 38 h 128"/>
                  <a:gd name="T64" fmla="*/ 804 w 822"/>
                  <a:gd name="T65" fmla="*/ 44 h 128"/>
                  <a:gd name="T66" fmla="*/ 814 w 822"/>
                  <a:gd name="T67" fmla="*/ 50 h 128"/>
                  <a:gd name="T68" fmla="*/ 820 w 822"/>
                  <a:gd name="T69" fmla="*/ 58 h 128"/>
                  <a:gd name="T70" fmla="*/ 822 w 822"/>
                  <a:gd name="T71" fmla="*/ 64 h 128"/>
                  <a:gd name="T72" fmla="*/ 822 w 822"/>
                  <a:gd name="T73" fmla="*/ 64 h 128"/>
                  <a:gd name="T74" fmla="*/ 820 w 822"/>
                  <a:gd name="T75" fmla="*/ 70 h 128"/>
                  <a:gd name="T76" fmla="*/ 814 w 822"/>
                  <a:gd name="T77" fmla="*/ 76 h 128"/>
                  <a:gd name="T78" fmla="*/ 804 w 822"/>
                  <a:gd name="T79" fmla="*/ 82 h 128"/>
                  <a:gd name="T80" fmla="*/ 790 w 822"/>
                  <a:gd name="T81" fmla="*/ 88 h 128"/>
                  <a:gd name="T82" fmla="*/ 752 w 822"/>
                  <a:gd name="T83" fmla="*/ 98 h 128"/>
                  <a:gd name="T84" fmla="*/ 702 w 822"/>
                  <a:gd name="T85" fmla="*/ 108 h 128"/>
                  <a:gd name="T86" fmla="*/ 640 w 822"/>
                  <a:gd name="T87" fmla="*/ 116 h 128"/>
                  <a:gd name="T88" fmla="*/ 570 w 822"/>
                  <a:gd name="T89" fmla="*/ 122 h 128"/>
                  <a:gd name="T90" fmla="*/ 492 w 822"/>
                  <a:gd name="T91" fmla="*/ 126 h 128"/>
                  <a:gd name="T92" fmla="*/ 408 w 822"/>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128"/>
                    </a:moveTo>
                    <a:lnTo>
                      <a:pt x="408" y="128"/>
                    </a:lnTo>
                    <a:lnTo>
                      <a:pt x="326" y="126"/>
                    </a:lnTo>
                    <a:lnTo>
                      <a:pt x="250" y="122"/>
                    </a:lnTo>
                    <a:lnTo>
                      <a:pt x="180" y="116"/>
                    </a:lnTo>
                    <a:lnTo>
                      <a:pt x="120" y="108"/>
                    </a:lnTo>
                    <a:lnTo>
                      <a:pt x="70" y="98"/>
                    </a:lnTo>
                    <a:lnTo>
                      <a:pt x="32" y="88"/>
                    </a:lnTo>
                    <a:lnTo>
                      <a:pt x="18" y="82"/>
                    </a:lnTo>
                    <a:lnTo>
                      <a:pt x="8" y="76"/>
                    </a:lnTo>
                    <a:lnTo>
                      <a:pt x="2" y="70"/>
                    </a:lnTo>
                    <a:lnTo>
                      <a:pt x="0" y="64"/>
                    </a:lnTo>
                    <a:lnTo>
                      <a:pt x="0" y="64"/>
                    </a:lnTo>
                    <a:lnTo>
                      <a:pt x="2" y="58"/>
                    </a:lnTo>
                    <a:lnTo>
                      <a:pt x="8" y="50"/>
                    </a:lnTo>
                    <a:lnTo>
                      <a:pt x="18" y="44"/>
                    </a:lnTo>
                    <a:lnTo>
                      <a:pt x="32" y="38"/>
                    </a:lnTo>
                    <a:lnTo>
                      <a:pt x="50" y="34"/>
                    </a:lnTo>
                    <a:lnTo>
                      <a:pt x="70" y="28"/>
                    </a:lnTo>
                    <a:lnTo>
                      <a:pt x="120" y="18"/>
                    </a:lnTo>
                    <a:lnTo>
                      <a:pt x="180" y="12"/>
                    </a:lnTo>
                    <a:lnTo>
                      <a:pt x="250" y="6"/>
                    </a:lnTo>
                    <a:lnTo>
                      <a:pt x="326" y="2"/>
                    </a:lnTo>
                    <a:lnTo>
                      <a:pt x="408" y="0"/>
                    </a:lnTo>
                    <a:lnTo>
                      <a:pt x="408" y="0"/>
                    </a:lnTo>
                    <a:lnTo>
                      <a:pt x="492" y="2"/>
                    </a:lnTo>
                    <a:lnTo>
                      <a:pt x="570" y="6"/>
                    </a:lnTo>
                    <a:lnTo>
                      <a:pt x="640" y="12"/>
                    </a:lnTo>
                    <a:lnTo>
                      <a:pt x="702" y="18"/>
                    </a:lnTo>
                    <a:lnTo>
                      <a:pt x="752" y="28"/>
                    </a:lnTo>
                    <a:lnTo>
                      <a:pt x="772" y="34"/>
                    </a:lnTo>
                    <a:lnTo>
                      <a:pt x="790" y="38"/>
                    </a:lnTo>
                    <a:lnTo>
                      <a:pt x="804" y="44"/>
                    </a:lnTo>
                    <a:lnTo>
                      <a:pt x="814" y="50"/>
                    </a:lnTo>
                    <a:lnTo>
                      <a:pt x="820" y="58"/>
                    </a:lnTo>
                    <a:lnTo>
                      <a:pt x="822" y="64"/>
                    </a:lnTo>
                    <a:lnTo>
                      <a:pt x="822" y="64"/>
                    </a:lnTo>
                    <a:lnTo>
                      <a:pt x="820" y="70"/>
                    </a:lnTo>
                    <a:lnTo>
                      <a:pt x="814" y="76"/>
                    </a:lnTo>
                    <a:lnTo>
                      <a:pt x="804" y="82"/>
                    </a:lnTo>
                    <a:lnTo>
                      <a:pt x="790" y="88"/>
                    </a:lnTo>
                    <a:lnTo>
                      <a:pt x="752" y="98"/>
                    </a:lnTo>
                    <a:lnTo>
                      <a:pt x="702" y="108"/>
                    </a:lnTo>
                    <a:lnTo>
                      <a:pt x="640" y="116"/>
                    </a:lnTo>
                    <a:lnTo>
                      <a:pt x="570" y="122"/>
                    </a:lnTo>
                    <a:lnTo>
                      <a:pt x="492" y="126"/>
                    </a:lnTo>
                    <a:lnTo>
                      <a:pt x="408"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3" name="Freeform 982"/>
              <p:cNvSpPr>
                <a:spLocks/>
              </p:cNvSpPr>
              <p:nvPr/>
            </p:nvSpPr>
            <p:spPr bwMode="auto">
              <a:xfrm>
                <a:off x="3321" y="3628"/>
                <a:ext cx="826" cy="128"/>
              </a:xfrm>
              <a:custGeom>
                <a:avLst/>
                <a:gdLst>
                  <a:gd name="T0" fmla="*/ 410 w 826"/>
                  <a:gd name="T1" fmla="*/ 0 h 128"/>
                  <a:gd name="T2" fmla="*/ 410 w 826"/>
                  <a:gd name="T3" fmla="*/ 0 h 128"/>
                  <a:gd name="T4" fmla="*/ 328 w 826"/>
                  <a:gd name="T5" fmla="*/ 2 h 128"/>
                  <a:gd name="T6" fmla="*/ 250 w 826"/>
                  <a:gd name="T7" fmla="*/ 6 h 128"/>
                  <a:gd name="T8" fmla="*/ 180 w 826"/>
                  <a:gd name="T9" fmla="*/ 10 h 128"/>
                  <a:gd name="T10" fmla="*/ 120 w 826"/>
                  <a:gd name="T11" fmla="*/ 18 h 128"/>
                  <a:gd name="T12" fmla="*/ 70 w 826"/>
                  <a:gd name="T13" fmla="*/ 28 h 128"/>
                  <a:gd name="T14" fmla="*/ 50 w 826"/>
                  <a:gd name="T15" fmla="*/ 32 h 128"/>
                  <a:gd name="T16" fmla="*/ 32 w 826"/>
                  <a:gd name="T17" fmla="*/ 38 h 128"/>
                  <a:gd name="T18" fmla="*/ 18 w 826"/>
                  <a:gd name="T19" fmla="*/ 44 h 128"/>
                  <a:gd name="T20" fmla="*/ 8 w 826"/>
                  <a:gd name="T21" fmla="*/ 50 h 128"/>
                  <a:gd name="T22" fmla="*/ 2 w 826"/>
                  <a:gd name="T23" fmla="*/ 58 h 128"/>
                  <a:gd name="T24" fmla="*/ 0 w 826"/>
                  <a:gd name="T25" fmla="*/ 64 h 128"/>
                  <a:gd name="T26" fmla="*/ 0 w 826"/>
                  <a:gd name="T27" fmla="*/ 64 h 128"/>
                  <a:gd name="T28" fmla="*/ 2 w 826"/>
                  <a:gd name="T29" fmla="*/ 70 h 128"/>
                  <a:gd name="T30" fmla="*/ 8 w 826"/>
                  <a:gd name="T31" fmla="*/ 76 h 128"/>
                  <a:gd name="T32" fmla="*/ 18 w 826"/>
                  <a:gd name="T33" fmla="*/ 82 h 128"/>
                  <a:gd name="T34" fmla="*/ 32 w 826"/>
                  <a:gd name="T35" fmla="*/ 88 h 128"/>
                  <a:gd name="T36" fmla="*/ 70 w 826"/>
                  <a:gd name="T37" fmla="*/ 98 h 128"/>
                  <a:gd name="T38" fmla="*/ 120 w 826"/>
                  <a:gd name="T39" fmla="*/ 108 h 128"/>
                  <a:gd name="T40" fmla="*/ 180 w 826"/>
                  <a:gd name="T41" fmla="*/ 116 h 128"/>
                  <a:gd name="T42" fmla="*/ 250 w 826"/>
                  <a:gd name="T43" fmla="*/ 122 h 128"/>
                  <a:gd name="T44" fmla="*/ 328 w 826"/>
                  <a:gd name="T45" fmla="*/ 126 h 128"/>
                  <a:gd name="T46" fmla="*/ 410 w 826"/>
                  <a:gd name="T47" fmla="*/ 128 h 128"/>
                  <a:gd name="T48" fmla="*/ 410 w 826"/>
                  <a:gd name="T49" fmla="*/ 128 h 128"/>
                  <a:gd name="T50" fmla="*/ 496 w 826"/>
                  <a:gd name="T51" fmla="*/ 126 h 128"/>
                  <a:gd name="T52" fmla="*/ 574 w 826"/>
                  <a:gd name="T53" fmla="*/ 122 h 128"/>
                  <a:gd name="T54" fmla="*/ 644 w 826"/>
                  <a:gd name="T55" fmla="*/ 116 h 128"/>
                  <a:gd name="T56" fmla="*/ 706 w 826"/>
                  <a:gd name="T57" fmla="*/ 108 h 128"/>
                  <a:gd name="T58" fmla="*/ 756 w 826"/>
                  <a:gd name="T59" fmla="*/ 98 h 128"/>
                  <a:gd name="T60" fmla="*/ 794 w 826"/>
                  <a:gd name="T61" fmla="*/ 88 h 128"/>
                  <a:gd name="T62" fmla="*/ 808 w 826"/>
                  <a:gd name="T63" fmla="*/ 82 h 128"/>
                  <a:gd name="T64" fmla="*/ 818 w 826"/>
                  <a:gd name="T65" fmla="*/ 76 h 128"/>
                  <a:gd name="T66" fmla="*/ 824 w 826"/>
                  <a:gd name="T67" fmla="*/ 70 h 128"/>
                  <a:gd name="T68" fmla="*/ 826 w 826"/>
                  <a:gd name="T69" fmla="*/ 64 h 128"/>
                  <a:gd name="T70" fmla="*/ 826 w 826"/>
                  <a:gd name="T71" fmla="*/ 64 h 128"/>
                  <a:gd name="T72" fmla="*/ 824 w 826"/>
                  <a:gd name="T73" fmla="*/ 58 h 128"/>
                  <a:gd name="T74" fmla="*/ 818 w 826"/>
                  <a:gd name="T75" fmla="*/ 50 h 128"/>
                  <a:gd name="T76" fmla="*/ 808 w 826"/>
                  <a:gd name="T77" fmla="*/ 44 h 128"/>
                  <a:gd name="T78" fmla="*/ 794 w 826"/>
                  <a:gd name="T79" fmla="*/ 38 h 128"/>
                  <a:gd name="T80" fmla="*/ 776 w 826"/>
                  <a:gd name="T81" fmla="*/ 32 h 128"/>
                  <a:gd name="T82" fmla="*/ 756 w 826"/>
                  <a:gd name="T83" fmla="*/ 28 h 128"/>
                  <a:gd name="T84" fmla="*/ 706 w 826"/>
                  <a:gd name="T85" fmla="*/ 18 h 128"/>
                  <a:gd name="T86" fmla="*/ 644 w 826"/>
                  <a:gd name="T87" fmla="*/ 10 h 128"/>
                  <a:gd name="T88" fmla="*/ 574 w 826"/>
                  <a:gd name="T89" fmla="*/ 6 h 128"/>
                  <a:gd name="T90" fmla="*/ 496 w 826"/>
                  <a:gd name="T91" fmla="*/ 2 h 128"/>
                  <a:gd name="T92" fmla="*/ 410 w 82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28">
                    <a:moveTo>
                      <a:pt x="410" y="0"/>
                    </a:moveTo>
                    <a:lnTo>
                      <a:pt x="410" y="0"/>
                    </a:lnTo>
                    <a:lnTo>
                      <a:pt x="328" y="2"/>
                    </a:lnTo>
                    <a:lnTo>
                      <a:pt x="250" y="6"/>
                    </a:lnTo>
                    <a:lnTo>
                      <a:pt x="180" y="10"/>
                    </a:lnTo>
                    <a:lnTo>
                      <a:pt x="120" y="18"/>
                    </a:lnTo>
                    <a:lnTo>
                      <a:pt x="70" y="28"/>
                    </a:lnTo>
                    <a:lnTo>
                      <a:pt x="50" y="32"/>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8" y="126"/>
                    </a:lnTo>
                    <a:lnTo>
                      <a:pt x="410" y="128"/>
                    </a:lnTo>
                    <a:lnTo>
                      <a:pt x="410" y="128"/>
                    </a:lnTo>
                    <a:lnTo>
                      <a:pt x="496" y="126"/>
                    </a:lnTo>
                    <a:lnTo>
                      <a:pt x="574" y="122"/>
                    </a:lnTo>
                    <a:lnTo>
                      <a:pt x="644" y="116"/>
                    </a:lnTo>
                    <a:lnTo>
                      <a:pt x="706" y="108"/>
                    </a:lnTo>
                    <a:lnTo>
                      <a:pt x="756" y="98"/>
                    </a:lnTo>
                    <a:lnTo>
                      <a:pt x="794" y="88"/>
                    </a:lnTo>
                    <a:lnTo>
                      <a:pt x="808" y="82"/>
                    </a:lnTo>
                    <a:lnTo>
                      <a:pt x="818" y="76"/>
                    </a:lnTo>
                    <a:lnTo>
                      <a:pt x="824" y="70"/>
                    </a:lnTo>
                    <a:lnTo>
                      <a:pt x="826" y="64"/>
                    </a:lnTo>
                    <a:lnTo>
                      <a:pt x="826" y="64"/>
                    </a:lnTo>
                    <a:lnTo>
                      <a:pt x="824" y="58"/>
                    </a:lnTo>
                    <a:lnTo>
                      <a:pt x="818" y="50"/>
                    </a:lnTo>
                    <a:lnTo>
                      <a:pt x="808" y="44"/>
                    </a:lnTo>
                    <a:lnTo>
                      <a:pt x="794" y="38"/>
                    </a:lnTo>
                    <a:lnTo>
                      <a:pt x="776" y="32"/>
                    </a:lnTo>
                    <a:lnTo>
                      <a:pt x="756" y="28"/>
                    </a:lnTo>
                    <a:lnTo>
                      <a:pt x="706" y="18"/>
                    </a:lnTo>
                    <a:lnTo>
                      <a:pt x="644" y="10"/>
                    </a:lnTo>
                    <a:lnTo>
                      <a:pt x="574" y="6"/>
                    </a:lnTo>
                    <a:lnTo>
                      <a:pt x="496" y="2"/>
                    </a:lnTo>
                    <a:lnTo>
                      <a:pt x="4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4" name="Freeform 983"/>
              <p:cNvSpPr>
                <a:spLocks noEditPoints="1"/>
              </p:cNvSpPr>
              <p:nvPr/>
            </p:nvSpPr>
            <p:spPr bwMode="auto">
              <a:xfrm>
                <a:off x="3323" y="3628"/>
                <a:ext cx="822" cy="128"/>
              </a:xfrm>
              <a:custGeom>
                <a:avLst/>
                <a:gdLst>
                  <a:gd name="T0" fmla="*/ 408 w 822"/>
                  <a:gd name="T1" fmla="*/ 128 h 128"/>
                  <a:gd name="T2" fmla="*/ 250 w 822"/>
                  <a:gd name="T3" fmla="*/ 122 h 128"/>
                  <a:gd name="T4" fmla="*/ 120 w 822"/>
                  <a:gd name="T5" fmla="*/ 108 h 128"/>
                  <a:gd name="T6" fmla="*/ 34 w 822"/>
                  <a:gd name="T7" fmla="*/ 88 h 128"/>
                  <a:gd name="T8" fmla="*/ 10 w 822"/>
                  <a:gd name="T9" fmla="*/ 76 h 128"/>
                  <a:gd name="T10" fmla="*/ 2 w 822"/>
                  <a:gd name="T11" fmla="*/ 64 h 128"/>
                  <a:gd name="T12" fmla="*/ 4 w 822"/>
                  <a:gd name="T13" fmla="*/ 58 h 128"/>
                  <a:gd name="T14" fmla="*/ 20 w 822"/>
                  <a:gd name="T15" fmla="*/ 44 h 128"/>
                  <a:gd name="T16" fmla="*/ 52 w 822"/>
                  <a:gd name="T17" fmla="*/ 34 h 128"/>
                  <a:gd name="T18" fmla="*/ 120 w 822"/>
                  <a:gd name="T19" fmla="*/ 18 h 128"/>
                  <a:gd name="T20" fmla="*/ 250 w 822"/>
                  <a:gd name="T21" fmla="*/ 6 h 128"/>
                  <a:gd name="T22" fmla="*/ 408 w 822"/>
                  <a:gd name="T23" fmla="*/ 2 h 128"/>
                  <a:gd name="T24" fmla="*/ 492 w 822"/>
                  <a:gd name="T25" fmla="*/ 2 h 128"/>
                  <a:gd name="T26" fmla="*/ 640 w 822"/>
                  <a:gd name="T27" fmla="*/ 12 h 128"/>
                  <a:gd name="T28" fmla="*/ 750 w 822"/>
                  <a:gd name="T29" fmla="*/ 28 h 128"/>
                  <a:gd name="T30" fmla="*/ 788 w 822"/>
                  <a:gd name="T31" fmla="*/ 38 h 128"/>
                  <a:gd name="T32" fmla="*/ 812 w 822"/>
                  <a:gd name="T33" fmla="*/ 50 h 128"/>
                  <a:gd name="T34" fmla="*/ 820 w 822"/>
                  <a:gd name="T35" fmla="*/ 64 h 128"/>
                  <a:gd name="T36" fmla="*/ 818 w 822"/>
                  <a:gd name="T37" fmla="*/ 70 h 128"/>
                  <a:gd name="T38" fmla="*/ 802 w 822"/>
                  <a:gd name="T39" fmla="*/ 82 h 128"/>
                  <a:gd name="T40" fmla="*/ 750 w 822"/>
                  <a:gd name="T41" fmla="*/ 98 h 128"/>
                  <a:gd name="T42" fmla="*/ 640 w 822"/>
                  <a:gd name="T43" fmla="*/ 116 h 128"/>
                  <a:gd name="T44" fmla="*/ 492 w 822"/>
                  <a:gd name="T45" fmla="*/ 126 h 128"/>
                  <a:gd name="T46" fmla="*/ 408 w 822"/>
                  <a:gd name="T47" fmla="*/ 0 h 128"/>
                  <a:gd name="T48" fmla="*/ 326 w 822"/>
                  <a:gd name="T49" fmla="*/ 2 h 128"/>
                  <a:gd name="T50" fmla="*/ 180 w 822"/>
                  <a:gd name="T51" fmla="*/ 12 h 128"/>
                  <a:gd name="T52" fmla="*/ 70 w 822"/>
                  <a:gd name="T53" fmla="*/ 28 h 128"/>
                  <a:gd name="T54" fmla="*/ 32 w 822"/>
                  <a:gd name="T55" fmla="*/ 38 h 128"/>
                  <a:gd name="T56" fmla="*/ 8 w 822"/>
                  <a:gd name="T57" fmla="*/ 50 h 128"/>
                  <a:gd name="T58" fmla="*/ 0 w 822"/>
                  <a:gd name="T59" fmla="*/ 64 h 128"/>
                  <a:gd name="T60" fmla="*/ 2 w 822"/>
                  <a:gd name="T61" fmla="*/ 70 h 128"/>
                  <a:gd name="T62" fmla="*/ 18 w 822"/>
                  <a:gd name="T63" fmla="*/ 82 h 128"/>
                  <a:gd name="T64" fmla="*/ 70 w 822"/>
                  <a:gd name="T65" fmla="*/ 98 h 128"/>
                  <a:gd name="T66" fmla="*/ 180 w 822"/>
                  <a:gd name="T67" fmla="*/ 116 h 128"/>
                  <a:gd name="T68" fmla="*/ 326 w 822"/>
                  <a:gd name="T69" fmla="*/ 126 h 128"/>
                  <a:gd name="T70" fmla="*/ 408 w 822"/>
                  <a:gd name="T71" fmla="*/ 128 h 128"/>
                  <a:gd name="T72" fmla="*/ 570 w 822"/>
                  <a:gd name="T73" fmla="*/ 122 h 128"/>
                  <a:gd name="T74" fmla="*/ 702 w 822"/>
                  <a:gd name="T75" fmla="*/ 108 h 128"/>
                  <a:gd name="T76" fmla="*/ 790 w 822"/>
                  <a:gd name="T77" fmla="*/ 88 h 128"/>
                  <a:gd name="T78" fmla="*/ 814 w 822"/>
                  <a:gd name="T79" fmla="*/ 76 h 128"/>
                  <a:gd name="T80" fmla="*/ 822 w 822"/>
                  <a:gd name="T81" fmla="*/ 64 h 128"/>
                  <a:gd name="T82" fmla="*/ 820 w 822"/>
                  <a:gd name="T83" fmla="*/ 58 h 128"/>
                  <a:gd name="T84" fmla="*/ 804 w 822"/>
                  <a:gd name="T85" fmla="*/ 44 h 128"/>
                  <a:gd name="T86" fmla="*/ 772 w 822"/>
                  <a:gd name="T87" fmla="*/ 34 h 128"/>
                  <a:gd name="T88" fmla="*/ 702 w 822"/>
                  <a:gd name="T89" fmla="*/ 18 h 128"/>
                  <a:gd name="T90" fmla="*/ 570 w 822"/>
                  <a:gd name="T91" fmla="*/ 6 h 128"/>
                  <a:gd name="T92" fmla="*/ 408 w 822"/>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128"/>
                    </a:moveTo>
                    <a:lnTo>
                      <a:pt x="408" y="128"/>
                    </a:lnTo>
                    <a:lnTo>
                      <a:pt x="326" y="126"/>
                    </a:lnTo>
                    <a:lnTo>
                      <a:pt x="250" y="122"/>
                    </a:lnTo>
                    <a:lnTo>
                      <a:pt x="182" y="116"/>
                    </a:lnTo>
                    <a:lnTo>
                      <a:pt x="120" y="108"/>
                    </a:lnTo>
                    <a:lnTo>
                      <a:pt x="72" y="98"/>
                    </a:lnTo>
                    <a:lnTo>
                      <a:pt x="34" y="88"/>
                    </a:lnTo>
                    <a:lnTo>
                      <a:pt x="20" y="82"/>
                    </a:lnTo>
                    <a:lnTo>
                      <a:pt x="10" y="76"/>
                    </a:lnTo>
                    <a:lnTo>
                      <a:pt x="4" y="70"/>
                    </a:lnTo>
                    <a:lnTo>
                      <a:pt x="2" y="64"/>
                    </a:lnTo>
                    <a:lnTo>
                      <a:pt x="2" y="64"/>
                    </a:lnTo>
                    <a:lnTo>
                      <a:pt x="4" y="58"/>
                    </a:lnTo>
                    <a:lnTo>
                      <a:pt x="10" y="50"/>
                    </a:lnTo>
                    <a:lnTo>
                      <a:pt x="20" y="44"/>
                    </a:lnTo>
                    <a:lnTo>
                      <a:pt x="34" y="38"/>
                    </a:lnTo>
                    <a:lnTo>
                      <a:pt x="52" y="34"/>
                    </a:lnTo>
                    <a:lnTo>
                      <a:pt x="72" y="28"/>
                    </a:lnTo>
                    <a:lnTo>
                      <a:pt x="120" y="18"/>
                    </a:lnTo>
                    <a:lnTo>
                      <a:pt x="182" y="12"/>
                    </a:lnTo>
                    <a:lnTo>
                      <a:pt x="250" y="6"/>
                    </a:lnTo>
                    <a:lnTo>
                      <a:pt x="326" y="2"/>
                    </a:lnTo>
                    <a:lnTo>
                      <a:pt x="408" y="2"/>
                    </a:lnTo>
                    <a:lnTo>
                      <a:pt x="408" y="2"/>
                    </a:lnTo>
                    <a:lnTo>
                      <a:pt x="492" y="2"/>
                    </a:lnTo>
                    <a:lnTo>
                      <a:pt x="570" y="6"/>
                    </a:lnTo>
                    <a:lnTo>
                      <a:pt x="640" y="12"/>
                    </a:lnTo>
                    <a:lnTo>
                      <a:pt x="700" y="18"/>
                    </a:lnTo>
                    <a:lnTo>
                      <a:pt x="750" y="28"/>
                    </a:lnTo>
                    <a:lnTo>
                      <a:pt x="770" y="34"/>
                    </a:lnTo>
                    <a:lnTo>
                      <a:pt x="788" y="38"/>
                    </a:lnTo>
                    <a:lnTo>
                      <a:pt x="802" y="44"/>
                    </a:lnTo>
                    <a:lnTo>
                      <a:pt x="812" y="50"/>
                    </a:lnTo>
                    <a:lnTo>
                      <a:pt x="818" y="58"/>
                    </a:lnTo>
                    <a:lnTo>
                      <a:pt x="820" y="64"/>
                    </a:lnTo>
                    <a:lnTo>
                      <a:pt x="820" y="64"/>
                    </a:lnTo>
                    <a:lnTo>
                      <a:pt x="818" y="70"/>
                    </a:lnTo>
                    <a:lnTo>
                      <a:pt x="812" y="76"/>
                    </a:lnTo>
                    <a:lnTo>
                      <a:pt x="802" y="82"/>
                    </a:lnTo>
                    <a:lnTo>
                      <a:pt x="788" y="88"/>
                    </a:lnTo>
                    <a:lnTo>
                      <a:pt x="750" y="98"/>
                    </a:lnTo>
                    <a:lnTo>
                      <a:pt x="700" y="108"/>
                    </a:lnTo>
                    <a:lnTo>
                      <a:pt x="640" y="116"/>
                    </a:lnTo>
                    <a:lnTo>
                      <a:pt x="570" y="122"/>
                    </a:lnTo>
                    <a:lnTo>
                      <a:pt x="492" y="126"/>
                    </a:lnTo>
                    <a:lnTo>
                      <a:pt x="408" y="128"/>
                    </a:lnTo>
                    <a:close/>
                    <a:moveTo>
                      <a:pt x="408" y="0"/>
                    </a:moveTo>
                    <a:lnTo>
                      <a:pt x="408" y="0"/>
                    </a:lnTo>
                    <a:lnTo>
                      <a:pt x="326" y="2"/>
                    </a:lnTo>
                    <a:lnTo>
                      <a:pt x="250" y="6"/>
                    </a:lnTo>
                    <a:lnTo>
                      <a:pt x="180" y="12"/>
                    </a:lnTo>
                    <a:lnTo>
                      <a:pt x="120" y="18"/>
                    </a:lnTo>
                    <a:lnTo>
                      <a:pt x="70" y="28"/>
                    </a:lnTo>
                    <a:lnTo>
                      <a:pt x="50" y="34"/>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6" y="126"/>
                    </a:lnTo>
                    <a:lnTo>
                      <a:pt x="408" y="128"/>
                    </a:lnTo>
                    <a:lnTo>
                      <a:pt x="408" y="128"/>
                    </a:lnTo>
                    <a:lnTo>
                      <a:pt x="492" y="126"/>
                    </a:lnTo>
                    <a:lnTo>
                      <a:pt x="570" y="122"/>
                    </a:lnTo>
                    <a:lnTo>
                      <a:pt x="640" y="116"/>
                    </a:lnTo>
                    <a:lnTo>
                      <a:pt x="702" y="108"/>
                    </a:lnTo>
                    <a:lnTo>
                      <a:pt x="752" y="98"/>
                    </a:lnTo>
                    <a:lnTo>
                      <a:pt x="790" y="88"/>
                    </a:lnTo>
                    <a:lnTo>
                      <a:pt x="804" y="82"/>
                    </a:lnTo>
                    <a:lnTo>
                      <a:pt x="814" y="76"/>
                    </a:lnTo>
                    <a:lnTo>
                      <a:pt x="820" y="70"/>
                    </a:lnTo>
                    <a:lnTo>
                      <a:pt x="822" y="64"/>
                    </a:lnTo>
                    <a:lnTo>
                      <a:pt x="822" y="64"/>
                    </a:lnTo>
                    <a:lnTo>
                      <a:pt x="820" y="58"/>
                    </a:lnTo>
                    <a:lnTo>
                      <a:pt x="814" y="50"/>
                    </a:lnTo>
                    <a:lnTo>
                      <a:pt x="804" y="44"/>
                    </a:lnTo>
                    <a:lnTo>
                      <a:pt x="790" y="38"/>
                    </a:lnTo>
                    <a:lnTo>
                      <a:pt x="772" y="34"/>
                    </a:lnTo>
                    <a:lnTo>
                      <a:pt x="752" y="28"/>
                    </a:lnTo>
                    <a:lnTo>
                      <a:pt x="702" y="18"/>
                    </a:lnTo>
                    <a:lnTo>
                      <a:pt x="640" y="12"/>
                    </a:lnTo>
                    <a:lnTo>
                      <a:pt x="570" y="6"/>
                    </a:lnTo>
                    <a:lnTo>
                      <a:pt x="492" y="2"/>
                    </a:lnTo>
                    <a:lnTo>
                      <a:pt x="408"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5" name="Freeform 984"/>
              <p:cNvSpPr>
                <a:spLocks/>
              </p:cNvSpPr>
              <p:nvPr/>
            </p:nvSpPr>
            <p:spPr bwMode="auto">
              <a:xfrm>
                <a:off x="3325" y="3630"/>
                <a:ext cx="818" cy="126"/>
              </a:xfrm>
              <a:custGeom>
                <a:avLst/>
                <a:gdLst>
                  <a:gd name="T0" fmla="*/ 406 w 818"/>
                  <a:gd name="T1" fmla="*/ 126 h 126"/>
                  <a:gd name="T2" fmla="*/ 406 w 818"/>
                  <a:gd name="T3" fmla="*/ 126 h 126"/>
                  <a:gd name="T4" fmla="*/ 324 w 818"/>
                  <a:gd name="T5" fmla="*/ 124 h 126"/>
                  <a:gd name="T6" fmla="*/ 248 w 818"/>
                  <a:gd name="T7" fmla="*/ 120 h 126"/>
                  <a:gd name="T8" fmla="*/ 180 w 818"/>
                  <a:gd name="T9" fmla="*/ 114 h 126"/>
                  <a:gd name="T10" fmla="*/ 118 w 818"/>
                  <a:gd name="T11" fmla="*/ 106 h 126"/>
                  <a:gd name="T12" fmla="*/ 70 w 818"/>
                  <a:gd name="T13" fmla="*/ 96 h 126"/>
                  <a:gd name="T14" fmla="*/ 32 w 818"/>
                  <a:gd name="T15" fmla="*/ 86 h 126"/>
                  <a:gd name="T16" fmla="*/ 18 w 818"/>
                  <a:gd name="T17" fmla="*/ 80 h 126"/>
                  <a:gd name="T18" fmla="*/ 8 w 818"/>
                  <a:gd name="T19" fmla="*/ 74 h 126"/>
                  <a:gd name="T20" fmla="*/ 2 w 818"/>
                  <a:gd name="T21" fmla="*/ 68 h 126"/>
                  <a:gd name="T22" fmla="*/ 0 w 818"/>
                  <a:gd name="T23" fmla="*/ 62 h 126"/>
                  <a:gd name="T24" fmla="*/ 0 w 818"/>
                  <a:gd name="T25" fmla="*/ 62 h 126"/>
                  <a:gd name="T26" fmla="*/ 2 w 818"/>
                  <a:gd name="T27" fmla="*/ 56 h 126"/>
                  <a:gd name="T28" fmla="*/ 8 w 818"/>
                  <a:gd name="T29" fmla="*/ 48 h 126"/>
                  <a:gd name="T30" fmla="*/ 18 w 818"/>
                  <a:gd name="T31" fmla="*/ 42 h 126"/>
                  <a:gd name="T32" fmla="*/ 32 w 818"/>
                  <a:gd name="T33" fmla="*/ 36 h 126"/>
                  <a:gd name="T34" fmla="*/ 50 w 818"/>
                  <a:gd name="T35" fmla="*/ 32 h 126"/>
                  <a:gd name="T36" fmla="*/ 70 w 818"/>
                  <a:gd name="T37" fmla="*/ 26 h 126"/>
                  <a:gd name="T38" fmla="*/ 118 w 818"/>
                  <a:gd name="T39" fmla="*/ 16 h 126"/>
                  <a:gd name="T40" fmla="*/ 180 w 818"/>
                  <a:gd name="T41" fmla="*/ 10 h 126"/>
                  <a:gd name="T42" fmla="*/ 248 w 818"/>
                  <a:gd name="T43" fmla="*/ 4 h 126"/>
                  <a:gd name="T44" fmla="*/ 324 w 818"/>
                  <a:gd name="T45" fmla="*/ 0 h 126"/>
                  <a:gd name="T46" fmla="*/ 406 w 818"/>
                  <a:gd name="T47" fmla="*/ 0 h 126"/>
                  <a:gd name="T48" fmla="*/ 406 w 818"/>
                  <a:gd name="T49" fmla="*/ 0 h 126"/>
                  <a:gd name="T50" fmla="*/ 490 w 818"/>
                  <a:gd name="T51" fmla="*/ 0 h 126"/>
                  <a:gd name="T52" fmla="*/ 568 w 818"/>
                  <a:gd name="T53" fmla="*/ 4 h 126"/>
                  <a:gd name="T54" fmla="*/ 638 w 818"/>
                  <a:gd name="T55" fmla="*/ 10 h 126"/>
                  <a:gd name="T56" fmla="*/ 698 w 818"/>
                  <a:gd name="T57" fmla="*/ 16 h 126"/>
                  <a:gd name="T58" fmla="*/ 748 w 818"/>
                  <a:gd name="T59" fmla="*/ 26 h 126"/>
                  <a:gd name="T60" fmla="*/ 768 w 818"/>
                  <a:gd name="T61" fmla="*/ 32 h 126"/>
                  <a:gd name="T62" fmla="*/ 786 w 818"/>
                  <a:gd name="T63" fmla="*/ 36 h 126"/>
                  <a:gd name="T64" fmla="*/ 800 w 818"/>
                  <a:gd name="T65" fmla="*/ 42 h 126"/>
                  <a:gd name="T66" fmla="*/ 810 w 818"/>
                  <a:gd name="T67" fmla="*/ 48 h 126"/>
                  <a:gd name="T68" fmla="*/ 816 w 818"/>
                  <a:gd name="T69" fmla="*/ 56 h 126"/>
                  <a:gd name="T70" fmla="*/ 818 w 818"/>
                  <a:gd name="T71" fmla="*/ 62 h 126"/>
                  <a:gd name="T72" fmla="*/ 818 w 818"/>
                  <a:gd name="T73" fmla="*/ 62 h 126"/>
                  <a:gd name="T74" fmla="*/ 816 w 818"/>
                  <a:gd name="T75" fmla="*/ 68 h 126"/>
                  <a:gd name="T76" fmla="*/ 810 w 818"/>
                  <a:gd name="T77" fmla="*/ 74 h 126"/>
                  <a:gd name="T78" fmla="*/ 800 w 818"/>
                  <a:gd name="T79" fmla="*/ 80 h 126"/>
                  <a:gd name="T80" fmla="*/ 786 w 818"/>
                  <a:gd name="T81" fmla="*/ 86 h 126"/>
                  <a:gd name="T82" fmla="*/ 748 w 818"/>
                  <a:gd name="T83" fmla="*/ 96 h 126"/>
                  <a:gd name="T84" fmla="*/ 698 w 818"/>
                  <a:gd name="T85" fmla="*/ 106 h 126"/>
                  <a:gd name="T86" fmla="*/ 638 w 818"/>
                  <a:gd name="T87" fmla="*/ 114 h 126"/>
                  <a:gd name="T88" fmla="*/ 568 w 818"/>
                  <a:gd name="T89" fmla="*/ 120 h 126"/>
                  <a:gd name="T90" fmla="*/ 490 w 818"/>
                  <a:gd name="T91" fmla="*/ 124 h 126"/>
                  <a:gd name="T92" fmla="*/ 406 w 818"/>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126"/>
                    </a:moveTo>
                    <a:lnTo>
                      <a:pt x="406" y="126"/>
                    </a:lnTo>
                    <a:lnTo>
                      <a:pt x="324" y="124"/>
                    </a:lnTo>
                    <a:lnTo>
                      <a:pt x="248" y="120"/>
                    </a:lnTo>
                    <a:lnTo>
                      <a:pt x="180"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6"/>
                    </a:lnTo>
                    <a:lnTo>
                      <a:pt x="50" y="32"/>
                    </a:lnTo>
                    <a:lnTo>
                      <a:pt x="70" y="26"/>
                    </a:lnTo>
                    <a:lnTo>
                      <a:pt x="118" y="16"/>
                    </a:lnTo>
                    <a:lnTo>
                      <a:pt x="180" y="10"/>
                    </a:lnTo>
                    <a:lnTo>
                      <a:pt x="248" y="4"/>
                    </a:lnTo>
                    <a:lnTo>
                      <a:pt x="324" y="0"/>
                    </a:lnTo>
                    <a:lnTo>
                      <a:pt x="406" y="0"/>
                    </a:lnTo>
                    <a:lnTo>
                      <a:pt x="406" y="0"/>
                    </a:lnTo>
                    <a:lnTo>
                      <a:pt x="490" y="0"/>
                    </a:lnTo>
                    <a:lnTo>
                      <a:pt x="568" y="4"/>
                    </a:lnTo>
                    <a:lnTo>
                      <a:pt x="638" y="10"/>
                    </a:lnTo>
                    <a:lnTo>
                      <a:pt x="698" y="16"/>
                    </a:lnTo>
                    <a:lnTo>
                      <a:pt x="748" y="26"/>
                    </a:lnTo>
                    <a:lnTo>
                      <a:pt x="768" y="32"/>
                    </a:lnTo>
                    <a:lnTo>
                      <a:pt x="786" y="36"/>
                    </a:lnTo>
                    <a:lnTo>
                      <a:pt x="800" y="42"/>
                    </a:lnTo>
                    <a:lnTo>
                      <a:pt x="810" y="48"/>
                    </a:lnTo>
                    <a:lnTo>
                      <a:pt x="816" y="56"/>
                    </a:lnTo>
                    <a:lnTo>
                      <a:pt x="818" y="62"/>
                    </a:lnTo>
                    <a:lnTo>
                      <a:pt x="818" y="62"/>
                    </a:lnTo>
                    <a:lnTo>
                      <a:pt x="816" y="68"/>
                    </a:lnTo>
                    <a:lnTo>
                      <a:pt x="810" y="74"/>
                    </a:lnTo>
                    <a:lnTo>
                      <a:pt x="800" y="80"/>
                    </a:lnTo>
                    <a:lnTo>
                      <a:pt x="786" y="86"/>
                    </a:lnTo>
                    <a:lnTo>
                      <a:pt x="748" y="96"/>
                    </a:lnTo>
                    <a:lnTo>
                      <a:pt x="698" y="106"/>
                    </a:lnTo>
                    <a:lnTo>
                      <a:pt x="638" y="114"/>
                    </a:lnTo>
                    <a:lnTo>
                      <a:pt x="568" y="120"/>
                    </a:lnTo>
                    <a:lnTo>
                      <a:pt x="490" y="124"/>
                    </a:lnTo>
                    <a:lnTo>
                      <a:pt x="406"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6" name="Freeform 985"/>
              <p:cNvSpPr>
                <a:spLocks/>
              </p:cNvSpPr>
              <p:nvPr/>
            </p:nvSpPr>
            <p:spPr bwMode="auto">
              <a:xfrm>
                <a:off x="3323" y="3628"/>
                <a:ext cx="822" cy="128"/>
              </a:xfrm>
              <a:custGeom>
                <a:avLst/>
                <a:gdLst>
                  <a:gd name="T0" fmla="*/ 408 w 822"/>
                  <a:gd name="T1" fmla="*/ 0 h 128"/>
                  <a:gd name="T2" fmla="*/ 408 w 822"/>
                  <a:gd name="T3" fmla="*/ 0 h 128"/>
                  <a:gd name="T4" fmla="*/ 326 w 822"/>
                  <a:gd name="T5" fmla="*/ 2 h 128"/>
                  <a:gd name="T6" fmla="*/ 250 w 822"/>
                  <a:gd name="T7" fmla="*/ 6 h 128"/>
                  <a:gd name="T8" fmla="*/ 180 w 822"/>
                  <a:gd name="T9" fmla="*/ 12 h 128"/>
                  <a:gd name="T10" fmla="*/ 120 w 822"/>
                  <a:gd name="T11" fmla="*/ 18 h 128"/>
                  <a:gd name="T12" fmla="*/ 70 w 822"/>
                  <a:gd name="T13" fmla="*/ 28 h 128"/>
                  <a:gd name="T14" fmla="*/ 50 w 822"/>
                  <a:gd name="T15" fmla="*/ 34 h 128"/>
                  <a:gd name="T16" fmla="*/ 32 w 822"/>
                  <a:gd name="T17" fmla="*/ 38 h 128"/>
                  <a:gd name="T18" fmla="*/ 18 w 822"/>
                  <a:gd name="T19" fmla="*/ 44 h 128"/>
                  <a:gd name="T20" fmla="*/ 8 w 822"/>
                  <a:gd name="T21" fmla="*/ 50 h 128"/>
                  <a:gd name="T22" fmla="*/ 2 w 822"/>
                  <a:gd name="T23" fmla="*/ 58 h 128"/>
                  <a:gd name="T24" fmla="*/ 0 w 822"/>
                  <a:gd name="T25" fmla="*/ 64 h 128"/>
                  <a:gd name="T26" fmla="*/ 0 w 822"/>
                  <a:gd name="T27" fmla="*/ 64 h 128"/>
                  <a:gd name="T28" fmla="*/ 2 w 822"/>
                  <a:gd name="T29" fmla="*/ 70 h 128"/>
                  <a:gd name="T30" fmla="*/ 8 w 822"/>
                  <a:gd name="T31" fmla="*/ 76 h 128"/>
                  <a:gd name="T32" fmla="*/ 18 w 822"/>
                  <a:gd name="T33" fmla="*/ 82 h 128"/>
                  <a:gd name="T34" fmla="*/ 32 w 822"/>
                  <a:gd name="T35" fmla="*/ 88 h 128"/>
                  <a:gd name="T36" fmla="*/ 70 w 822"/>
                  <a:gd name="T37" fmla="*/ 98 h 128"/>
                  <a:gd name="T38" fmla="*/ 120 w 822"/>
                  <a:gd name="T39" fmla="*/ 108 h 128"/>
                  <a:gd name="T40" fmla="*/ 180 w 822"/>
                  <a:gd name="T41" fmla="*/ 116 h 128"/>
                  <a:gd name="T42" fmla="*/ 250 w 822"/>
                  <a:gd name="T43" fmla="*/ 122 h 128"/>
                  <a:gd name="T44" fmla="*/ 326 w 822"/>
                  <a:gd name="T45" fmla="*/ 126 h 128"/>
                  <a:gd name="T46" fmla="*/ 408 w 822"/>
                  <a:gd name="T47" fmla="*/ 128 h 128"/>
                  <a:gd name="T48" fmla="*/ 408 w 822"/>
                  <a:gd name="T49" fmla="*/ 128 h 128"/>
                  <a:gd name="T50" fmla="*/ 492 w 822"/>
                  <a:gd name="T51" fmla="*/ 126 h 128"/>
                  <a:gd name="T52" fmla="*/ 570 w 822"/>
                  <a:gd name="T53" fmla="*/ 122 h 128"/>
                  <a:gd name="T54" fmla="*/ 640 w 822"/>
                  <a:gd name="T55" fmla="*/ 116 h 128"/>
                  <a:gd name="T56" fmla="*/ 702 w 822"/>
                  <a:gd name="T57" fmla="*/ 108 h 128"/>
                  <a:gd name="T58" fmla="*/ 752 w 822"/>
                  <a:gd name="T59" fmla="*/ 98 h 128"/>
                  <a:gd name="T60" fmla="*/ 790 w 822"/>
                  <a:gd name="T61" fmla="*/ 88 h 128"/>
                  <a:gd name="T62" fmla="*/ 804 w 822"/>
                  <a:gd name="T63" fmla="*/ 82 h 128"/>
                  <a:gd name="T64" fmla="*/ 814 w 822"/>
                  <a:gd name="T65" fmla="*/ 76 h 128"/>
                  <a:gd name="T66" fmla="*/ 820 w 822"/>
                  <a:gd name="T67" fmla="*/ 70 h 128"/>
                  <a:gd name="T68" fmla="*/ 822 w 822"/>
                  <a:gd name="T69" fmla="*/ 64 h 128"/>
                  <a:gd name="T70" fmla="*/ 822 w 822"/>
                  <a:gd name="T71" fmla="*/ 64 h 128"/>
                  <a:gd name="T72" fmla="*/ 820 w 822"/>
                  <a:gd name="T73" fmla="*/ 58 h 128"/>
                  <a:gd name="T74" fmla="*/ 814 w 822"/>
                  <a:gd name="T75" fmla="*/ 50 h 128"/>
                  <a:gd name="T76" fmla="*/ 804 w 822"/>
                  <a:gd name="T77" fmla="*/ 44 h 128"/>
                  <a:gd name="T78" fmla="*/ 790 w 822"/>
                  <a:gd name="T79" fmla="*/ 38 h 128"/>
                  <a:gd name="T80" fmla="*/ 772 w 822"/>
                  <a:gd name="T81" fmla="*/ 34 h 128"/>
                  <a:gd name="T82" fmla="*/ 752 w 822"/>
                  <a:gd name="T83" fmla="*/ 28 h 128"/>
                  <a:gd name="T84" fmla="*/ 702 w 822"/>
                  <a:gd name="T85" fmla="*/ 18 h 128"/>
                  <a:gd name="T86" fmla="*/ 640 w 822"/>
                  <a:gd name="T87" fmla="*/ 12 h 128"/>
                  <a:gd name="T88" fmla="*/ 570 w 822"/>
                  <a:gd name="T89" fmla="*/ 6 h 128"/>
                  <a:gd name="T90" fmla="*/ 492 w 822"/>
                  <a:gd name="T91" fmla="*/ 2 h 128"/>
                  <a:gd name="T92" fmla="*/ 408 w 822"/>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28">
                    <a:moveTo>
                      <a:pt x="408" y="0"/>
                    </a:moveTo>
                    <a:lnTo>
                      <a:pt x="408" y="0"/>
                    </a:lnTo>
                    <a:lnTo>
                      <a:pt x="326" y="2"/>
                    </a:lnTo>
                    <a:lnTo>
                      <a:pt x="250" y="6"/>
                    </a:lnTo>
                    <a:lnTo>
                      <a:pt x="180" y="12"/>
                    </a:lnTo>
                    <a:lnTo>
                      <a:pt x="120" y="18"/>
                    </a:lnTo>
                    <a:lnTo>
                      <a:pt x="70" y="28"/>
                    </a:lnTo>
                    <a:lnTo>
                      <a:pt x="50" y="34"/>
                    </a:lnTo>
                    <a:lnTo>
                      <a:pt x="32" y="38"/>
                    </a:lnTo>
                    <a:lnTo>
                      <a:pt x="18" y="44"/>
                    </a:lnTo>
                    <a:lnTo>
                      <a:pt x="8" y="50"/>
                    </a:lnTo>
                    <a:lnTo>
                      <a:pt x="2" y="58"/>
                    </a:lnTo>
                    <a:lnTo>
                      <a:pt x="0" y="64"/>
                    </a:lnTo>
                    <a:lnTo>
                      <a:pt x="0" y="64"/>
                    </a:lnTo>
                    <a:lnTo>
                      <a:pt x="2" y="70"/>
                    </a:lnTo>
                    <a:lnTo>
                      <a:pt x="8" y="76"/>
                    </a:lnTo>
                    <a:lnTo>
                      <a:pt x="18" y="82"/>
                    </a:lnTo>
                    <a:lnTo>
                      <a:pt x="32" y="88"/>
                    </a:lnTo>
                    <a:lnTo>
                      <a:pt x="70" y="98"/>
                    </a:lnTo>
                    <a:lnTo>
                      <a:pt x="120" y="108"/>
                    </a:lnTo>
                    <a:lnTo>
                      <a:pt x="180" y="116"/>
                    </a:lnTo>
                    <a:lnTo>
                      <a:pt x="250" y="122"/>
                    </a:lnTo>
                    <a:lnTo>
                      <a:pt x="326" y="126"/>
                    </a:lnTo>
                    <a:lnTo>
                      <a:pt x="408" y="128"/>
                    </a:lnTo>
                    <a:lnTo>
                      <a:pt x="408" y="128"/>
                    </a:lnTo>
                    <a:lnTo>
                      <a:pt x="492" y="126"/>
                    </a:lnTo>
                    <a:lnTo>
                      <a:pt x="570" y="122"/>
                    </a:lnTo>
                    <a:lnTo>
                      <a:pt x="640" y="116"/>
                    </a:lnTo>
                    <a:lnTo>
                      <a:pt x="702" y="108"/>
                    </a:lnTo>
                    <a:lnTo>
                      <a:pt x="752" y="98"/>
                    </a:lnTo>
                    <a:lnTo>
                      <a:pt x="790" y="88"/>
                    </a:lnTo>
                    <a:lnTo>
                      <a:pt x="804" y="82"/>
                    </a:lnTo>
                    <a:lnTo>
                      <a:pt x="814" y="76"/>
                    </a:lnTo>
                    <a:lnTo>
                      <a:pt x="820" y="70"/>
                    </a:lnTo>
                    <a:lnTo>
                      <a:pt x="822" y="64"/>
                    </a:lnTo>
                    <a:lnTo>
                      <a:pt x="822" y="64"/>
                    </a:lnTo>
                    <a:lnTo>
                      <a:pt x="820" y="58"/>
                    </a:lnTo>
                    <a:lnTo>
                      <a:pt x="814" y="50"/>
                    </a:lnTo>
                    <a:lnTo>
                      <a:pt x="804" y="44"/>
                    </a:lnTo>
                    <a:lnTo>
                      <a:pt x="790" y="38"/>
                    </a:lnTo>
                    <a:lnTo>
                      <a:pt x="772" y="34"/>
                    </a:lnTo>
                    <a:lnTo>
                      <a:pt x="752" y="28"/>
                    </a:lnTo>
                    <a:lnTo>
                      <a:pt x="702" y="18"/>
                    </a:lnTo>
                    <a:lnTo>
                      <a:pt x="640" y="12"/>
                    </a:lnTo>
                    <a:lnTo>
                      <a:pt x="570" y="6"/>
                    </a:lnTo>
                    <a:lnTo>
                      <a:pt x="492" y="2"/>
                    </a:lnTo>
                    <a:lnTo>
                      <a:pt x="4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7" name="Freeform 986"/>
              <p:cNvSpPr>
                <a:spLocks noEditPoints="1"/>
              </p:cNvSpPr>
              <p:nvPr/>
            </p:nvSpPr>
            <p:spPr bwMode="auto">
              <a:xfrm>
                <a:off x="3325" y="3630"/>
                <a:ext cx="818" cy="126"/>
              </a:xfrm>
              <a:custGeom>
                <a:avLst/>
                <a:gdLst>
                  <a:gd name="T0" fmla="*/ 406 w 818"/>
                  <a:gd name="T1" fmla="*/ 126 h 126"/>
                  <a:gd name="T2" fmla="*/ 248 w 818"/>
                  <a:gd name="T3" fmla="*/ 120 h 126"/>
                  <a:gd name="T4" fmla="*/ 120 w 818"/>
                  <a:gd name="T5" fmla="*/ 106 h 126"/>
                  <a:gd name="T6" fmla="*/ 34 w 818"/>
                  <a:gd name="T7" fmla="*/ 86 h 126"/>
                  <a:gd name="T8" fmla="*/ 10 w 818"/>
                  <a:gd name="T9" fmla="*/ 74 h 126"/>
                  <a:gd name="T10" fmla="*/ 2 w 818"/>
                  <a:gd name="T11" fmla="*/ 62 h 126"/>
                  <a:gd name="T12" fmla="*/ 4 w 818"/>
                  <a:gd name="T13" fmla="*/ 56 h 126"/>
                  <a:gd name="T14" fmla="*/ 20 w 818"/>
                  <a:gd name="T15" fmla="*/ 42 h 126"/>
                  <a:gd name="T16" fmla="*/ 52 w 818"/>
                  <a:gd name="T17" fmla="*/ 32 h 126"/>
                  <a:gd name="T18" fmla="*/ 120 w 818"/>
                  <a:gd name="T19" fmla="*/ 18 h 126"/>
                  <a:gd name="T20" fmla="*/ 248 w 818"/>
                  <a:gd name="T21" fmla="*/ 4 h 126"/>
                  <a:gd name="T22" fmla="*/ 406 w 818"/>
                  <a:gd name="T23" fmla="*/ 0 h 126"/>
                  <a:gd name="T24" fmla="*/ 490 w 818"/>
                  <a:gd name="T25" fmla="*/ 0 h 126"/>
                  <a:gd name="T26" fmla="*/ 636 w 818"/>
                  <a:gd name="T27" fmla="*/ 10 h 126"/>
                  <a:gd name="T28" fmla="*/ 746 w 818"/>
                  <a:gd name="T29" fmla="*/ 26 h 126"/>
                  <a:gd name="T30" fmla="*/ 784 w 818"/>
                  <a:gd name="T31" fmla="*/ 36 h 126"/>
                  <a:gd name="T32" fmla="*/ 808 w 818"/>
                  <a:gd name="T33" fmla="*/ 48 h 126"/>
                  <a:gd name="T34" fmla="*/ 816 w 818"/>
                  <a:gd name="T35" fmla="*/ 62 h 126"/>
                  <a:gd name="T36" fmla="*/ 814 w 818"/>
                  <a:gd name="T37" fmla="*/ 68 h 126"/>
                  <a:gd name="T38" fmla="*/ 798 w 818"/>
                  <a:gd name="T39" fmla="*/ 80 h 126"/>
                  <a:gd name="T40" fmla="*/ 746 w 818"/>
                  <a:gd name="T41" fmla="*/ 96 h 126"/>
                  <a:gd name="T42" fmla="*/ 636 w 818"/>
                  <a:gd name="T43" fmla="*/ 114 h 126"/>
                  <a:gd name="T44" fmla="*/ 490 w 818"/>
                  <a:gd name="T45" fmla="*/ 124 h 126"/>
                  <a:gd name="T46" fmla="*/ 406 w 818"/>
                  <a:gd name="T47" fmla="*/ 0 h 126"/>
                  <a:gd name="T48" fmla="*/ 324 w 818"/>
                  <a:gd name="T49" fmla="*/ 0 h 126"/>
                  <a:gd name="T50" fmla="*/ 180 w 818"/>
                  <a:gd name="T51" fmla="*/ 10 h 126"/>
                  <a:gd name="T52" fmla="*/ 70 w 818"/>
                  <a:gd name="T53" fmla="*/ 26 h 126"/>
                  <a:gd name="T54" fmla="*/ 32 w 818"/>
                  <a:gd name="T55" fmla="*/ 36 h 126"/>
                  <a:gd name="T56" fmla="*/ 8 w 818"/>
                  <a:gd name="T57" fmla="*/ 48 h 126"/>
                  <a:gd name="T58" fmla="*/ 0 w 818"/>
                  <a:gd name="T59" fmla="*/ 62 h 126"/>
                  <a:gd name="T60" fmla="*/ 2 w 818"/>
                  <a:gd name="T61" fmla="*/ 68 h 126"/>
                  <a:gd name="T62" fmla="*/ 18 w 818"/>
                  <a:gd name="T63" fmla="*/ 80 h 126"/>
                  <a:gd name="T64" fmla="*/ 70 w 818"/>
                  <a:gd name="T65" fmla="*/ 96 h 126"/>
                  <a:gd name="T66" fmla="*/ 180 w 818"/>
                  <a:gd name="T67" fmla="*/ 114 h 126"/>
                  <a:gd name="T68" fmla="*/ 324 w 818"/>
                  <a:gd name="T69" fmla="*/ 124 h 126"/>
                  <a:gd name="T70" fmla="*/ 406 w 818"/>
                  <a:gd name="T71" fmla="*/ 126 h 126"/>
                  <a:gd name="T72" fmla="*/ 568 w 818"/>
                  <a:gd name="T73" fmla="*/ 120 h 126"/>
                  <a:gd name="T74" fmla="*/ 698 w 818"/>
                  <a:gd name="T75" fmla="*/ 106 h 126"/>
                  <a:gd name="T76" fmla="*/ 786 w 818"/>
                  <a:gd name="T77" fmla="*/ 86 h 126"/>
                  <a:gd name="T78" fmla="*/ 810 w 818"/>
                  <a:gd name="T79" fmla="*/ 74 h 126"/>
                  <a:gd name="T80" fmla="*/ 818 w 818"/>
                  <a:gd name="T81" fmla="*/ 62 h 126"/>
                  <a:gd name="T82" fmla="*/ 816 w 818"/>
                  <a:gd name="T83" fmla="*/ 56 h 126"/>
                  <a:gd name="T84" fmla="*/ 800 w 818"/>
                  <a:gd name="T85" fmla="*/ 42 h 126"/>
                  <a:gd name="T86" fmla="*/ 768 w 818"/>
                  <a:gd name="T87" fmla="*/ 32 h 126"/>
                  <a:gd name="T88" fmla="*/ 698 w 818"/>
                  <a:gd name="T89" fmla="*/ 16 h 126"/>
                  <a:gd name="T90" fmla="*/ 568 w 818"/>
                  <a:gd name="T91" fmla="*/ 4 h 126"/>
                  <a:gd name="T92" fmla="*/ 406 w 81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126"/>
                    </a:moveTo>
                    <a:lnTo>
                      <a:pt x="406" y="126"/>
                    </a:lnTo>
                    <a:lnTo>
                      <a:pt x="324" y="124"/>
                    </a:lnTo>
                    <a:lnTo>
                      <a:pt x="248" y="120"/>
                    </a:lnTo>
                    <a:lnTo>
                      <a:pt x="180" y="114"/>
                    </a:lnTo>
                    <a:lnTo>
                      <a:pt x="120" y="106"/>
                    </a:lnTo>
                    <a:lnTo>
                      <a:pt x="72" y="96"/>
                    </a:lnTo>
                    <a:lnTo>
                      <a:pt x="34" y="86"/>
                    </a:lnTo>
                    <a:lnTo>
                      <a:pt x="20" y="80"/>
                    </a:lnTo>
                    <a:lnTo>
                      <a:pt x="10" y="74"/>
                    </a:lnTo>
                    <a:lnTo>
                      <a:pt x="4" y="68"/>
                    </a:lnTo>
                    <a:lnTo>
                      <a:pt x="2" y="62"/>
                    </a:lnTo>
                    <a:lnTo>
                      <a:pt x="2" y="62"/>
                    </a:lnTo>
                    <a:lnTo>
                      <a:pt x="4" y="56"/>
                    </a:lnTo>
                    <a:lnTo>
                      <a:pt x="10" y="48"/>
                    </a:lnTo>
                    <a:lnTo>
                      <a:pt x="20" y="42"/>
                    </a:lnTo>
                    <a:lnTo>
                      <a:pt x="34" y="36"/>
                    </a:lnTo>
                    <a:lnTo>
                      <a:pt x="52" y="32"/>
                    </a:lnTo>
                    <a:lnTo>
                      <a:pt x="72" y="26"/>
                    </a:lnTo>
                    <a:lnTo>
                      <a:pt x="120" y="18"/>
                    </a:lnTo>
                    <a:lnTo>
                      <a:pt x="180" y="10"/>
                    </a:lnTo>
                    <a:lnTo>
                      <a:pt x="248" y="4"/>
                    </a:lnTo>
                    <a:lnTo>
                      <a:pt x="324" y="0"/>
                    </a:lnTo>
                    <a:lnTo>
                      <a:pt x="406" y="0"/>
                    </a:lnTo>
                    <a:lnTo>
                      <a:pt x="406" y="0"/>
                    </a:lnTo>
                    <a:lnTo>
                      <a:pt x="490" y="0"/>
                    </a:lnTo>
                    <a:lnTo>
                      <a:pt x="566" y="4"/>
                    </a:lnTo>
                    <a:lnTo>
                      <a:pt x="636" y="10"/>
                    </a:lnTo>
                    <a:lnTo>
                      <a:pt x="696" y="18"/>
                    </a:lnTo>
                    <a:lnTo>
                      <a:pt x="746" y="26"/>
                    </a:lnTo>
                    <a:lnTo>
                      <a:pt x="766" y="32"/>
                    </a:lnTo>
                    <a:lnTo>
                      <a:pt x="784" y="36"/>
                    </a:lnTo>
                    <a:lnTo>
                      <a:pt x="798" y="42"/>
                    </a:lnTo>
                    <a:lnTo>
                      <a:pt x="808" y="48"/>
                    </a:lnTo>
                    <a:lnTo>
                      <a:pt x="814" y="56"/>
                    </a:lnTo>
                    <a:lnTo>
                      <a:pt x="816" y="62"/>
                    </a:lnTo>
                    <a:lnTo>
                      <a:pt x="816" y="62"/>
                    </a:lnTo>
                    <a:lnTo>
                      <a:pt x="814" y="68"/>
                    </a:lnTo>
                    <a:lnTo>
                      <a:pt x="808" y="74"/>
                    </a:lnTo>
                    <a:lnTo>
                      <a:pt x="798" y="80"/>
                    </a:lnTo>
                    <a:lnTo>
                      <a:pt x="784" y="86"/>
                    </a:lnTo>
                    <a:lnTo>
                      <a:pt x="746" y="96"/>
                    </a:lnTo>
                    <a:lnTo>
                      <a:pt x="696" y="106"/>
                    </a:lnTo>
                    <a:lnTo>
                      <a:pt x="636" y="114"/>
                    </a:lnTo>
                    <a:lnTo>
                      <a:pt x="566" y="120"/>
                    </a:lnTo>
                    <a:lnTo>
                      <a:pt x="490" y="124"/>
                    </a:lnTo>
                    <a:lnTo>
                      <a:pt x="406" y="126"/>
                    </a:lnTo>
                    <a:close/>
                    <a:moveTo>
                      <a:pt x="406" y="0"/>
                    </a:moveTo>
                    <a:lnTo>
                      <a:pt x="406" y="0"/>
                    </a:lnTo>
                    <a:lnTo>
                      <a:pt x="324" y="0"/>
                    </a:lnTo>
                    <a:lnTo>
                      <a:pt x="248" y="4"/>
                    </a:lnTo>
                    <a:lnTo>
                      <a:pt x="180" y="10"/>
                    </a:lnTo>
                    <a:lnTo>
                      <a:pt x="118" y="16"/>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80" y="114"/>
                    </a:lnTo>
                    <a:lnTo>
                      <a:pt x="248" y="120"/>
                    </a:lnTo>
                    <a:lnTo>
                      <a:pt x="324" y="124"/>
                    </a:lnTo>
                    <a:lnTo>
                      <a:pt x="406" y="126"/>
                    </a:lnTo>
                    <a:lnTo>
                      <a:pt x="406" y="126"/>
                    </a:lnTo>
                    <a:lnTo>
                      <a:pt x="490" y="124"/>
                    </a:lnTo>
                    <a:lnTo>
                      <a:pt x="568" y="120"/>
                    </a:lnTo>
                    <a:lnTo>
                      <a:pt x="638" y="114"/>
                    </a:lnTo>
                    <a:lnTo>
                      <a:pt x="698" y="106"/>
                    </a:lnTo>
                    <a:lnTo>
                      <a:pt x="748" y="96"/>
                    </a:lnTo>
                    <a:lnTo>
                      <a:pt x="786" y="86"/>
                    </a:lnTo>
                    <a:lnTo>
                      <a:pt x="800" y="80"/>
                    </a:lnTo>
                    <a:lnTo>
                      <a:pt x="810" y="74"/>
                    </a:lnTo>
                    <a:lnTo>
                      <a:pt x="816" y="68"/>
                    </a:lnTo>
                    <a:lnTo>
                      <a:pt x="818" y="62"/>
                    </a:lnTo>
                    <a:lnTo>
                      <a:pt x="818" y="62"/>
                    </a:lnTo>
                    <a:lnTo>
                      <a:pt x="816" y="56"/>
                    </a:lnTo>
                    <a:lnTo>
                      <a:pt x="810" y="48"/>
                    </a:lnTo>
                    <a:lnTo>
                      <a:pt x="800" y="42"/>
                    </a:lnTo>
                    <a:lnTo>
                      <a:pt x="786" y="36"/>
                    </a:lnTo>
                    <a:lnTo>
                      <a:pt x="768" y="32"/>
                    </a:lnTo>
                    <a:lnTo>
                      <a:pt x="748" y="26"/>
                    </a:lnTo>
                    <a:lnTo>
                      <a:pt x="698" y="16"/>
                    </a:lnTo>
                    <a:lnTo>
                      <a:pt x="638" y="10"/>
                    </a:lnTo>
                    <a:lnTo>
                      <a:pt x="568" y="4"/>
                    </a:lnTo>
                    <a:lnTo>
                      <a:pt x="490" y="0"/>
                    </a:lnTo>
                    <a:lnTo>
                      <a:pt x="406"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8" name="Freeform 987"/>
              <p:cNvSpPr>
                <a:spLocks/>
              </p:cNvSpPr>
              <p:nvPr/>
            </p:nvSpPr>
            <p:spPr bwMode="auto">
              <a:xfrm>
                <a:off x="3327" y="3630"/>
                <a:ext cx="814" cy="126"/>
              </a:xfrm>
              <a:custGeom>
                <a:avLst/>
                <a:gdLst>
                  <a:gd name="T0" fmla="*/ 404 w 814"/>
                  <a:gd name="T1" fmla="*/ 126 h 126"/>
                  <a:gd name="T2" fmla="*/ 404 w 814"/>
                  <a:gd name="T3" fmla="*/ 126 h 126"/>
                  <a:gd name="T4" fmla="*/ 322 w 814"/>
                  <a:gd name="T5" fmla="*/ 124 h 126"/>
                  <a:gd name="T6" fmla="*/ 246 w 814"/>
                  <a:gd name="T7" fmla="*/ 120 h 126"/>
                  <a:gd name="T8" fmla="*/ 178 w 814"/>
                  <a:gd name="T9" fmla="*/ 114 h 126"/>
                  <a:gd name="T10" fmla="*/ 118 w 814"/>
                  <a:gd name="T11" fmla="*/ 106 h 126"/>
                  <a:gd name="T12" fmla="*/ 70 w 814"/>
                  <a:gd name="T13" fmla="*/ 96 h 126"/>
                  <a:gd name="T14" fmla="*/ 32 w 814"/>
                  <a:gd name="T15" fmla="*/ 86 h 126"/>
                  <a:gd name="T16" fmla="*/ 18 w 814"/>
                  <a:gd name="T17" fmla="*/ 80 h 126"/>
                  <a:gd name="T18" fmla="*/ 8 w 814"/>
                  <a:gd name="T19" fmla="*/ 74 h 126"/>
                  <a:gd name="T20" fmla="*/ 2 w 814"/>
                  <a:gd name="T21" fmla="*/ 68 h 126"/>
                  <a:gd name="T22" fmla="*/ 0 w 814"/>
                  <a:gd name="T23" fmla="*/ 62 h 126"/>
                  <a:gd name="T24" fmla="*/ 0 w 814"/>
                  <a:gd name="T25" fmla="*/ 62 h 126"/>
                  <a:gd name="T26" fmla="*/ 2 w 814"/>
                  <a:gd name="T27" fmla="*/ 56 h 126"/>
                  <a:gd name="T28" fmla="*/ 8 w 814"/>
                  <a:gd name="T29" fmla="*/ 48 h 126"/>
                  <a:gd name="T30" fmla="*/ 18 w 814"/>
                  <a:gd name="T31" fmla="*/ 42 h 126"/>
                  <a:gd name="T32" fmla="*/ 32 w 814"/>
                  <a:gd name="T33" fmla="*/ 36 h 126"/>
                  <a:gd name="T34" fmla="*/ 50 w 814"/>
                  <a:gd name="T35" fmla="*/ 32 h 126"/>
                  <a:gd name="T36" fmla="*/ 70 w 814"/>
                  <a:gd name="T37" fmla="*/ 26 h 126"/>
                  <a:gd name="T38" fmla="*/ 118 w 814"/>
                  <a:gd name="T39" fmla="*/ 18 h 126"/>
                  <a:gd name="T40" fmla="*/ 178 w 814"/>
                  <a:gd name="T41" fmla="*/ 10 h 126"/>
                  <a:gd name="T42" fmla="*/ 246 w 814"/>
                  <a:gd name="T43" fmla="*/ 4 h 126"/>
                  <a:gd name="T44" fmla="*/ 322 w 814"/>
                  <a:gd name="T45" fmla="*/ 0 h 126"/>
                  <a:gd name="T46" fmla="*/ 404 w 814"/>
                  <a:gd name="T47" fmla="*/ 0 h 126"/>
                  <a:gd name="T48" fmla="*/ 404 w 814"/>
                  <a:gd name="T49" fmla="*/ 0 h 126"/>
                  <a:gd name="T50" fmla="*/ 488 w 814"/>
                  <a:gd name="T51" fmla="*/ 0 h 126"/>
                  <a:gd name="T52" fmla="*/ 564 w 814"/>
                  <a:gd name="T53" fmla="*/ 4 h 126"/>
                  <a:gd name="T54" fmla="*/ 634 w 814"/>
                  <a:gd name="T55" fmla="*/ 10 h 126"/>
                  <a:gd name="T56" fmla="*/ 694 w 814"/>
                  <a:gd name="T57" fmla="*/ 18 h 126"/>
                  <a:gd name="T58" fmla="*/ 744 w 814"/>
                  <a:gd name="T59" fmla="*/ 26 h 126"/>
                  <a:gd name="T60" fmla="*/ 764 w 814"/>
                  <a:gd name="T61" fmla="*/ 32 h 126"/>
                  <a:gd name="T62" fmla="*/ 782 w 814"/>
                  <a:gd name="T63" fmla="*/ 36 h 126"/>
                  <a:gd name="T64" fmla="*/ 796 w 814"/>
                  <a:gd name="T65" fmla="*/ 42 h 126"/>
                  <a:gd name="T66" fmla="*/ 806 w 814"/>
                  <a:gd name="T67" fmla="*/ 48 h 126"/>
                  <a:gd name="T68" fmla="*/ 812 w 814"/>
                  <a:gd name="T69" fmla="*/ 56 h 126"/>
                  <a:gd name="T70" fmla="*/ 814 w 814"/>
                  <a:gd name="T71" fmla="*/ 62 h 126"/>
                  <a:gd name="T72" fmla="*/ 814 w 814"/>
                  <a:gd name="T73" fmla="*/ 62 h 126"/>
                  <a:gd name="T74" fmla="*/ 812 w 814"/>
                  <a:gd name="T75" fmla="*/ 68 h 126"/>
                  <a:gd name="T76" fmla="*/ 806 w 814"/>
                  <a:gd name="T77" fmla="*/ 74 h 126"/>
                  <a:gd name="T78" fmla="*/ 796 w 814"/>
                  <a:gd name="T79" fmla="*/ 80 h 126"/>
                  <a:gd name="T80" fmla="*/ 782 w 814"/>
                  <a:gd name="T81" fmla="*/ 86 h 126"/>
                  <a:gd name="T82" fmla="*/ 744 w 814"/>
                  <a:gd name="T83" fmla="*/ 96 h 126"/>
                  <a:gd name="T84" fmla="*/ 694 w 814"/>
                  <a:gd name="T85" fmla="*/ 106 h 126"/>
                  <a:gd name="T86" fmla="*/ 634 w 814"/>
                  <a:gd name="T87" fmla="*/ 114 h 126"/>
                  <a:gd name="T88" fmla="*/ 564 w 814"/>
                  <a:gd name="T89" fmla="*/ 120 h 126"/>
                  <a:gd name="T90" fmla="*/ 488 w 814"/>
                  <a:gd name="T91" fmla="*/ 124 h 126"/>
                  <a:gd name="T92" fmla="*/ 404 w 81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126"/>
                    </a:moveTo>
                    <a:lnTo>
                      <a:pt x="404" y="126"/>
                    </a:lnTo>
                    <a:lnTo>
                      <a:pt x="322" y="124"/>
                    </a:lnTo>
                    <a:lnTo>
                      <a:pt x="246" y="120"/>
                    </a:lnTo>
                    <a:lnTo>
                      <a:pt x="178"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6"/>
                    </a:lnTo>
                    <a:lnTo>
                      <a:pt x="50" y="32"/>
                    </a:lnTo>
                    <a:lnTo>
                      <a:pt x="70" y="26"/>
                    </a:lnTo>
                    <a:lnTo>
                      <a:pt x="118" y="18"/>
                    </a:lnTo>
                    <a:lnTo>
                      <a:pt x="178" y="10"/>
                    </a:lnTo>
                    <a:lnTo>
                      <a:pt x="246" y="4"/>
                    </a:lnTo>
                    <a:lnTo>
                      <a:pt x="322" y="0"/>
                    </a:lnTo>
                    <a:lnTo>
                      <a:pt x="404" y="0"/>
                    </a:lnTo>
                    <a:lnTo>
                      <a:pt x="404" y="0"/>
                    </a:lnTo>
                    <a:lnTo>
                      <a:pt x="488" y="0"/>
                    </a:lnTo>
                    <a:lnTo>
                      <a:pt x="564" y="4"/>
                    </a:lnTo>
                    <a:lnTo>
                      <a:pt x="634" y="10"/>
                    </a:lnTo>
                    <a:lnTo>
                      <a:pt x="694" y="18"/>
                    </a:lnTo>
                    <a:lnTo>
                      <a:pt x="744" y="26"/>
                    </a:lnTo>
                    <a:lnTo>
                      <a:pt x="764" y="32"/>
                    </a:lnTo>
                    <a:lnTo>
                      <a:pt x="782" y="36"/>
                    </a:lnTo>
                    <a:lnTo>
                      <a:pt x="796" y="42"/>
                    </a:lnTo>
                    <a:lnTo>
                      <a:pt x="806" y="48"/>
                    </a:lnTo>
                    <a:lnTo>
                      <a:pt x="812" y="56"/>
                    </a:lnTo>
                    <a:lnTo>
                      <a:pt x="814" y="62"/>
                    </a:lnTo>
                    <a:lnTo>
                      <a:pt x="814" y="62"/>
                    </a:lnTo>
                    <a:lnTo>
                      <a:pt x="812" y="68"/>
                    </a:lnTo>
                    <a:lnTo>
                      <a:pt x="806" y="74"/>
                    </a:lnTo>
                    <a:lnTo>
                      <a:pt x="796" y="80"/>
                    </a:lnTo>
                    <a:lnTo>
                      <a:pt x="782" y="86"/>
                    </a:lnTo>
                    <a:lnTo>
                      <a:pt x="744" y="96"/>
                    </a:lnTo>
                    <a:lnTo>
                      <a:pt x="694" y="106"/>
                    </a:lnTo>
                    <a:lnTo>
                      <a:pt x="634" y="114"/>
                    </a:lnTo>
                    <a:lnTo>
                      <a:pt x="564" y="120"/>
                    </a:lnTo>
                    <a:lnTo>
                      <a:pt x="488" y="124"/>
                    </a:lnTo>
                    <a:lnTo>
                      <a:pt x="40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9" name="Freeform 988"/>
              <p:cNvSpPr>
                <a:spLocks/>
              </p:cNvSpPr>
              <p:nvPr/>
            </p:nvSpPr>
            <p:spPr bwMode="auto">
              <a:xfrm>
                <a:off x="3325" y="3630"/>
                <a:ext cx="818" cy="126"/>
              </a:xfrm>
              <a:custGeom>
                <a:avLst/>
                <a:gdLst>
                  <a:gd name="T0" fmla="*/ 406 w 818"/>
                  <a:gd name="T1" fmla="*/ 0 h 126"/>
                  <a:gd name="T2" fmla="*/ 406 w 818"/>
                  <a:gd name="T3" fmla="*/ 0 h 126"/>
                  <a:gd name="T4" fmla="*/ 324 w 818"/>
                  <a:gd name="T5" fmla="*/ 0 h 126"/>
                  <a:gd name="T6" fmla="*/ 248 w 818"/>
                  <a:gd name="T7" fmla="*/ 4 h 126"/>
                  <a:gd name="T8" fmla="*/ 180 w 818"/>
                  <a:gd name="T9" fmla="*/ 10 h 126"/>
                  <a:gd name="T10" fmla="*/ 118 w 818"/>
                  <a:gd name="T11" fmla="*/ 16 h 126"/>
                  <a:gd name="T12" fmla="*/ 70 w 818"/>
                  <a:gd name="T13" fmla="*/ 26 h 126"/>
                  <a:gd name="T14" fmla="*/ 50 w 818"/>
                  <a:gd name="T15" fmla="*/ 32 h 126"/>
                  <a:gd name="T16" fmla="*/ 32 w 818"/>
                  <a:gd name="T17" fmla="*/ 36 h 126"/>
                  <a:gd name="T18" fmla="*/ 18 w 818"/>
                  <a:gd name="T19" fmla="*/ 42 h 126"/>
                  <a:gd name="T20" fmla="*/ 8 w 818"/>
                  <a:gd name="T21" fmla="*/ 48 h 126"/>
                  <a:gd name="T22" fmla="*/ 2 w 818"/>
                  <a:gd name="T23" fmla="*/ 56 h 126"/>
                  <a:gd name="T24" fmla="*/ 0 w 818"/>
                  <a:gd name="T25" fmla="*/ 62 h 126"/>
                  <a:gd name="T26" fmla="*/ 0 w 818"/>
                  <a:gd name="T27" fmla="*/ 62 h 126"/>
                  <a:gd name="T28" fmla="*/ 2 w 818"/>
                  <a:gd name="T29" fmla="*/ 68 h 126"/>
                  <a:gd name="T30" fmla="*/ 8 w 818"/>
                  <a:gd name="T31" fmla="*/ 74 h 126"/>
                  <a:gd name="T32" fmla="*/ 18 w 818"/>
                  <a:gd name="T33" fmla="*/ 80 h 126"/>
                  <a:gd name="T34" fmla="*/ 32 w 818"/>
                  <a:gd name="T35" fmla="*/ 86 h 126"/>
                  <a:gd name="T36" fmla="*/ 70 w 818"/>
                  <a:gd name="T37" fmla="*/ 96 h 126"/>
                  <a:gd name="T38" fmla="*/ 118 w 818"/>
                  <a:gd name="T39" fmla="*/ 106 h 126"/>
                  <a:gd name="T40" fmla="*/ 180 w 818"/>
                  <a:gd name="T41" fmla="*/ 114 h 126"/>
                  <a:gd name="T42" fmla="*/ 248 w 818"/>
                  <a:gd name="T43" fmla="*/ 120 h 126"/>
                  <a:gd name="T44" fmla="*/ 324 w 818"/>
                  <a:gd name="T45" fmla="*/ 124 h 126"/>
                  <a:gd name="T46" fmla="*/ 406 w 818"/>
                  <a:gd name="T47" fmla="*/ 126 h 126"/>
                  <a:gd name="T48" fmla="*/ 406 w 818"/>
                  <a:gd name="T49" fmla="*/ 126 h 126"/>
                  <a:gd name="T50" fmla="*/ 490 w 818"/>
                  <a:gd name="T51" fmla="*/ 124 h 126"/>
                  <a:gd name="T52" fmla="*/ 568 w 818"/>
                  <a:gd name="T53" fmla="*/ 120 h 126"/>
                  <a:gd name="T54" fmla="*/ 638 w 818"/>
                  <a:gd name="T55" fmla="*/ 114 h 126"/>
                  <a:gd name="T56" fmla="*/ 698 w 818"/>
                  <a:gd name="T57" fmla="*/ 106 h 126"/>
                  <a:gd name="T58" fmla="*/ 748 w 818"/>
                  <a:gd name="T59" fmla="*/ 96 h 126"/>
                  <a:gd name="T60" fmla="*/ 786 w 818"/>
                  <a:gd name="T61" fmla="*/ 86 h 126"/>
                  <a:gd name="T62" fmla="*/ 800 w 818"/>
                  <a:gd name="T63" fmla="*/ 80 h 126"/>
                  <a:gd name="T64" fmla="*/ 810 w 818"/>
                  <a:gd name="T65" fmla="*/ 74 h 126"/>
                  <a:gd name="T66" fmla="*/ 816 w 818"/>
                  <a:gd name="T67" fmla="*/ 68 h 126"/>
                  <a:gd name="T68" fmla="*/ 818 w 818"/>
                  <a:gd name="T69" fmla="*/ 62 h 126"/>
                  <a:gd name="T70" fmla="*/ 818 w 818"/>
                  <a:gd name="T71" fmla="*/ 62 h 126"/>
                  <a:gd name="T72" fmla="*/ 816 w 818"/>
                  <a:gd name="T73" fmla="*/ 56 h 126"/>
                  <a:gd name="T74" fmla="*/ 810 w 818"/>
                  <a:gd name="T75" fmla="*/ 48 h 126"/>
                  <a:gd name="T76" fmla="*/ 800 w 818"/>
                  <a:gd name="T77" fmla="*/ 42 h 126"/>
                  <a:gd name="T78" fmla="*/ 786 w 818"/>
                  <a:gd name="T79" fmla="*/ 36 h 126"/>
                  <a:gd name="T80" fmla="*/ 768 w 818"/>
                  <a:gd name="T81" fmla="*/ 32 h 126"/>
                  <a:gd name="T82" fmla="*/ 748 w 818"/>
                  <a:gd name="T83" fmla="*/ 26 h 126"/>
                  <a:gd name="T84" fmla="*/ 698 w 818"/>
                  <a:gd name="T85" fmla="*/ 16 h 126"/>
                  <a:gd name="T86" fmla="*/ 638 w 818"/>
                  <a:gd name="T87" fmla="*/ 10 h 126"/>
                  <a:gd name="T88" fmla="*/ 568 w 818"/>
                  <a:gd name="T89" fmla="*/ 4 h 126"/>
                  <a:gd name="T90" fmla="*/ 490 w 818"/>
                  <a:gd name="T91" fmla="*/ 0 h 126"/>
                  <a:gd name="T92" fmla="*/ 406 w 81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8" h="126">
                    <a:moveTo>
                      <a:pt x="406" y="0"/>
                    </a:moveTo>
                    <a:lnTo>
                      <a:pt x="406" y="0"/>
                    </a:lnTo>
                    <a:lnTo>
                      <a:pt x="324" y="0"/>
                    </a:lnTo>
                    <a:lnTo>
                      <a:pt x="248" y="4"/>
                    </a:lnTo>
                    <a:lnTo>
                      <a:pt x="180" y="10"/>
                    </a:lnTo>
                    <a:lnTo>
                      <a:pt x="118" y="16"/>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80" y="114"/>
                    </a:lnTo>
                    <a:lnTo>
                      <a:pt x="248" y="120"/>
                    </a:lnTo>
                    <a:lnTo>
                      <a:pt x="324" y="124"/>
                    </a:lnTo>
                    <a:lnTo>
                      <a:pt x="406" y="126"/>
                    </a:lnTo>
                    <a:lnTo>
                      <a:pt x="406" y="126"/>
                    </a:lnTo>
                    <a:lnTo>
                      <a:pt x="490" y="124"/>
                    </a:lnTo>
                    <a:lnTo>
                      <a:pt x="568" y="120"/>
                    </a:lnTo>
                    <a:lnTo>
                      <a:pt x="638" y="114"/>
                    </a:lnTo>
                    <a:lnTo>
                      <a:pt x="698" y="106"/>
                    </a:lnTo>
                    <a:lnTo>
                      <a:pt x="748" y="96"/>
                    </a:lnTo>
                    <a:lnTo>
                      <a:pt x="786" y="86"/>
                    </a:lnTo>
                    <a:lnTo>
                      <a:pt x="800" y="80"/>
                    </a:lnTo>
                    <a:lnTo>
                      <a:pt x="810" y="74"/>
                    </a:lnTo>
                    <a:lnTo>
                      <a:pt x="816" y="68"/>
                    </a:lnTo>
                    <a:lnTo>
                      <a:pt x="818" y="62"/>
                    </a:lnTo>
                    <a:lnTo>
                      <a:pt x="818" y="62"/>
                    </a:lnTo>
                    <a:lnTo>
                      <a:pt x="816" y="56"/>
                    </a:lnTo>
                    <a:lnTo>
                      <a:pt x="810" y="48"/>
                    </a:lnTo>
                    <a:lnTo>
                      <a:pt x="800" y="42"/>
                    </a:lnTo>
                    <a:lnTo>
                      <a:pt x="786" y="36"/>
                    </a:lnTo>
                    <a:lnTo>
                      <a:pt x="768" y="32"/>
                    </a:lnTo>
                    <a:lnTo>
                      <a:pt x="748" y="26"/>
                    </a:lnTo>
                    <a:lnTo>
                      <a:pt x="698" y="16"/>
                    </a:lnTo>
                    <a:lnTo>
                      <a:pt x="638" y="10"/>
                    </a:lnTo>
                    <a:lnTo>
                      <a:pt x="568" y="4"/>
                    </a:lnTo>
                    <a:lnTo>
                      <a:pt x="490" y="0"/>
                    </a:lnTo>
                    <a:lnTo>
                      <a:pt x="4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0" name="Freeform 989"/>
              <p:cNvSpPr>
                <a:spLocks noEditPoints="1"/>
              </p:cNvSpPr>
              <p:nvPr/>
            </p:nvSpPr>
            <p:spPr bwMode="auto">
              <a:xfrm>
                <a:off x="3327" y="3630"/>
                <a:ext cx="814" cy="126"/>
              </a:xfrm>
              <a:custGeom>
                <a:avLst/>
                <a:gdLst>
                  <a:gd name="T0" fmla="*/ 404 w 814"/>
                  <a:gd name="T1" fmla="*/ 124 h 126"/>
                  <a:gd name="T2" fmla="*/ 248 w 814"/>
                  <a:gd name="T3" fmla="*/ 120 h 126"/>
                  <a:gd name="T4" fmla="*/ 120 w 814"/>
                  <a:gd name="T5" fmla="*/ 106 h 126"/>
                  <a:gd name="T6" fmla="*/ 34 w 814"/>
                  <a:gd name="T7" fmla="*/ 86 h 126"/>
                  <a:gd name="T8" fmla="*/ 10 w 814"/>
                  <a:gd name="T9" fmla="*/ 74 h 126"/>
                  <a:gd name="T10" fmla="*/ 2 w 814"/>
                  <a:gd name="T11" fmla="*/ 62 h 126"/>
                  <a:gd name="T12" fmla="*/ 4 w 814"/>
                  <a:gd name="T13" fmla="*/ 56 h 126"/>
                  <a:gd name="T14" fmla="*/ 20 w 814"/>
                  <a:gd name="T15" fmla="*/ 42 h 126"/>
                  <a:gd name="T16" fmla="*/ 50 w 814"/>
                  <a:gd name="T17" fmla="*/ 32 h 126"/>
                  <a:gd name="T18" fmla="*/ 120 w 814"/>
                  <a:gd name="T19" fmla="*/ 18 h 126"/>
                  <a:gd name="T20" fmla="*/ 248 w 814"/>
                  <a:gd name="T21" fmla="*/ 4 h 126"/>
                  <a:gd name="T22" fmla="*/ 404 w 814"/>
                  <a:gd name="T23" fmla="*/ 0 h 126"/>
                  <a:gd name="T24" fmla="*/ 488 w 814"/>
                  <a:gd name="T25" fmla="*/ 0 h 126"/>
                  <a:gd name="T26" fmla="*/ 634 w 814"/>
                  <a:gd name="T27" fmla="*/ 10 h 126"/>
                  <a:gd name="T28" fmla="*/ 742 w 814"/>
                  <a:gd name="T29" fmla="*/ 26 h 126"/>
                  <a:gd name="T30" fmla="*/ 780 w 814"/>
                  <a:gd name="T31" fmla="*/ 38 h 126"/>
                  <a:gd name="T32" fmla="*/ 804 w 814"/>
                  <a:gd name="T33" fmla="*/ 48 h 126"/>
                  <a:gd name="T34" fmla="*/ 812 w 814"/>
                  <a:gd name="T35" fmla="*/ 62 h 126"/>
                  <a:gd name="T36" fmla="*/ 810 w 814"/>
                  <a:gd name="T37" fmla="*/ 68 h 126"/>
                  <a:gd name="T38" fmla="*/ 794 w 814"/>
                  <a:gd name="T39" fmla="*/ 80 h 126"/>
                  <a:gd name="T40" fmla="*/ 742 w 814"/>
                  <a:gd name="T41" fmla="*/ 96 h 126"/>
                  <a:gd name="T42" fmla="*/ 634 w 814"/>
                  <a:gd name="T43" fmla="*/ 114 h 126"/>
                  <a:gd name="T44" fmla="*/ 488 w 814"/>
                  <a:gd name="T45" fmla="*/ 124 h 126"/>
                  <a:gd name="T46" fmla="*/ 404 w 814"/>
                  <a:gd name="T47" fmla="*/ 0 h 126"/>
                  <a:gd name="T48" fmla="*/ 322 w 814"/>
                  <a:gd name="T49" fmla="*/ 0 h 126"/>
                  <a:gd name="T50" fmla="*/ 178 w 814"/>
                  <a:gd name="T51" fmla="*/ 10 h 126"/>
                  <a:gd name="T52" fmla="*/ 70 w 814"/>
                  <a:gd name="T53" fmla="*/ 26 h 126"/>
                  <a:gd name="T54" fmla="*/ 32 w 814"/>
                  <a:gd name="T55" fmla="*/ 36 h 126"/>
                  <a:gd name="T56" fmla="*/ 8 w 814"/>
                  <a:gd name="T57" fmla="*/ 48 h 126"/>
                  <a:gd name="T58" fmla="*/ 0 w 814"/>
                  <a:gd name="T59" fmla="*/ 62 h 126"/>
                  <a:gd name="T60" fmla="*/ 2 w 814"/>
                  <a:gd name="T61" fmla="*/ 68 h 126"/>
                  <a:gd name="T62" fmla="*/ 18 w 814"/>
                  <a:gd name="T63" fmla="*/ 80 h 126"/>
                  <a:gd name="T64" fmla="*/ 70 w 814"/>
                  <a:gd name="T65" fmla="*/ 96 h 126"/>
                  <a:gd name="T66" fmla="*/ 178 w 814"/>
                  <a:gd name="T67" fmla="*/ 114 h 126"/>
                  <a:gd name="T68" fmla="*/ 322 w 814"/>
                  <a:gd name="T69" fmla="*/ 124 h 126"/>
                  <a:gd name="T70" fmla="*/ 404 w 814"/>
                  <a:gd name="T71" fmla="*/ 126 h 126"/>
                  <a:gd name="T72" fmla="*/ 564 w 814"/>
                  <a:gd name="T73" fmla="*/ 120 h 126"/>
                  <a:gd name="T74" fmla="*/ 694 w 814"/>
                  <a:gd name="T75" fmla="*/ 106 h 126"/>
                  <a:gd name="T76" fmla="*/ 782 w 814"/>
                  <a:gd name="T77" fmla="*/ 86 h 126"/>
                  <a:gd name="T78" fmla="*/ 806 w 814"/>
                  <a:gd name="T79" fmla="*/ 74 h 126"/>
                  <a:gd name="T80" fmla="*/ 814 w 814"/>
                  <a:gd name="T81" fmla="*/ 62 h 126"/>
                  <a:gd name="T82" fmla="*/ 812 w 814"/>
                  <a:gd name="T83" fmla="*/ 56 h 126"/>
                  <a:gd name="T84" fmla="*/ 796 w 814"/>
                  <a:gd name="T85" fmla="*/ 42 h 126"/>
                  <a:gd name="T86" fmla="*/ 764 w 814"/>
                  <a:gd name="T87" fmla="*/ 32 h 126"/>
                  <a:gd name="T88" fmla="*/ 694 w 814"/>
                  <a:gd name="T89" fmla="*/ 18 h 126"/>
                  <a:gd name="T90" fmla="*/ 564 w 814"/>
                  <a:gd name="T91" fmla="*/ 4 h 126"/>
                  <a:gd name="T92" fmla="*/ 404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124"/>
                    </a:moveTo>
                    <a:lnTo>
                      <a:pt x="404" y="124"/>
                    </a:lnTo>
                    <a:lnTo>
                      <a:pt x="324" y="124"/>
                    </a:lnTo>
                    <a:lnTo>
                      <a:pt x="248" y="120"/>
                    </a:lnTo>
                    <a:lnTo>
                      <a:pt x="180" y="114"/>
                    </a:lnTo>
                    <a:lnTo>
                      <a:pt x="120" y="106"/>
                    </a:lnTo>
                    <a:lnTo>
                      <a:pt x="72" y="96"/>
                    </a:lnTo>
                    <a:lnTo>
                      <a:pt x="34" y="86"/>
                    </a:lnTo>
                    <a:lnTo>
                      <a:pt x="20" y="80"/>
                    </a:lnTo>
                    <a:lnTo>
                      <a:pt x="10" y="74"/>
                    </a:lnTo>
                    <a:lnTo>
                      <a:pt x="4" y="68"/>
                    </a:lnTo>
                    <a:lnTo>
                      <a:pt x="2" y="62"/>
                    </a:lnTo>
                    <a:lnTo>
                      <a:pt x="2" y="62"/>
                    </a:lnTo>
                    <a:lnTo>
                      <a:pt x="4" y="56"/>
                    </a:lnTo>
                    <a:lnTo>
                      <a:pt x="10" y="48"/>
                    </a:lnTo>
                    <a:lnTo>
                      <a:pt x="20" y="42"/>
                    </a:lnTo>
                    <a:lnTo>
                      <a:pt x="34" y="38"/>
                    </a:lnTo>
                    <a:lnTo>
                      <a:pt x="50" y="32"/>
                    </a:lnTo>
                    <a:lnTo>
                      <a:pt x="72" y="26"/>
                    </a:lnTo>
                    <a:lnTo>
                      <a:pt x="120" y="18"/>
                    </a:lnTo>
                    <a:lnTo>
                      <a:pt x="180" y="10"/>
                    </a:lnTo>
                    <a:lnTo>
                      <a:pt x="248" y="4"/>
                    </a:lnTo>
                    <a:lnTo>
                      <a:pt x="324" y="0"/>
                    </a:lnTo>
                    <a:lnTo>
                      <a:pt x="404" y="0"/>
                    </a:lnTo>
                    <a:lnTo>
                      <a:pt x="404" y="0"/>
                    </a:lnTo>
                    <a:lnTo>
                      <a:pt x="488" y="0"/>
                    </a:lnTo>
                    <a:lnTo>
                      <a:pt x="564" y="4"/>
                    </a:lnTo>
                    <a:lnTo>
                      <a:pt x="634" y="10"/>
                    </a:lnTo>
                    <a:lnTo>
                      <a:pt x="694" y="18"/>
                    </a:lnTo>
                    <a:lnTo>
                      <a:pt x="742" y="26"/>
                    </a:lnTo>
                    <a:lnTo>
                      <a:pt x="764" y="32"/>
                    </a:lnTo>
                    <a:lnTo>
                      <a:pt x="780" y="38"/>
                    </a:lnTo>
                    <a:lnTo>
                      <a:pt x="794" y="42"/>
                    </a:lnTo>
                    <a:lnTo>
                      <a:pt x="804" y="48"/>
                    </a:lnTo>
                    <a:lnTo>
                      <a:pt x="810" y="56"/>
                    </a:lnTo>
                    <a:lnTo>
                      <a:pt x="812" y="62"/>
                    </a:lnTo>
                    <a:lnTo>
                      <a:pt x="812" y="62"/>
                    </a:lnTo>
                    <a:lnTo>
                      <a:pt x="810" y="68"/>
                    </a:lnTo>
                    <a:lnTo>
                      <a:pt x="804" y="74"/>
                    </a:lnTo>
                    <a:lnTo>
                      <a:pt x="794" y="80"/>
                    </a:lnTo>
                    <a:lnTo>
                      <a:pt x="780" y="86"/>
                    </a:lnTo>
                    <a:lnTo>
                      <a:pt x="742" y="96"/>
                    </a:lnTo>
                    <a:lnTo>
                      <a:pt x="694" y="106"/>
                    </a:lnTo>
                    <a:lnTo>
                      <a:pt x="634" y="114"/>
                    </a:lnTo>
                    <a:lnTo>
                      <a:pt x="564" y="120"/>
                    </a:lnTo>
                    <a:lnTo>
                      <a:pt x="488" y="124"/>
                    </a:lnTo>
                    <a:lnTo>
                      <a:pt x="404" y="124"/>
                    </a:lnTo>
                    <a:close/>
                    <a:moveTo>
                      <a:pt x="404" y="0"/>
                    </a:moveTo>
                    <a:lnTo>
                      <a:pt x="404" y="0"/>
                    </a:lnTo>
                    <a:lnTo>
                      <a:pt x="322" y="0"/>
                    </a:lnTo>
                    <a:lnTo>
                      <a:pt x="246" y="4"/>
                    </a:lnTo>
                    <a:lnTo>
                      <a:pt x="178" y="10"/>
                    </a:lnTo>
                    <a:lnTo>
                      <a:pt x="118" y="18"/>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4" y="126"/>
                    </a:lnTo>
                    <a:lnTo>
                      <a:pt x="404" y="126"/>
                    </a:lnTo>
                    <a:lnTo>
                      <a:pt x="488" y="124"/>
                    </a:lnTo>
                    <a:lnTo>
                      <a:pt x="564" y="120"/>
                    </a:lnTo>
                    <a:lnTo>
                      <a:pt x="634" y="114"/>
                    </a:lnTo>
                    <a:lnTo>
                      <a:pt x="694" y="106"/>
                    </a:lnTo>
                    <a:lnTo>
                      <a:pt x="744" y="96"/>
                    </a:lnTo>
                    <a:lnTo>
                      <a:pt x="782" y="86"/>
                    </a:lnTo>
                    <a:lnTo>
                      <a:pt x="796" y="80"/>
                    </a:lnTo>
                    <a:lnTo>
                      <a:pt x="806" y="74"/>
                    </a:lnTo>
                    <a:lnTo>
                      <a:pt x="812" y="68"/>
                    </a:lnTo>
                    <a:lnTo>
                      <a:pt x="814" y="62"/>
                    </a:lnTo>
                    <a:lnTo>
                      <a:pt x="814" y="62"/>
                    </a:lnTo>
                    <a:lnTo>
                      <a:pt x="812" y="56"/>
                    </a:lnTo>
                    <a:lnTo>
                      <a:pt x="806" y="48"/>
                    </a:lnTo>
                    <a:lnTo>
                      <a:pt x="796" y="42"/>
                    </a:lnTo>
                    <a:lnTo>
                      <a:pt x="782" y="36"/>
                    </a:lnTo>
                    <a:lnTo>
                      <a:pt x="764" y="32"/>
                    </a:lnTo>
                    <a:lnTo>
                      <a:pt x="744" y="26"/>
                    </a:lnTo>
                    <a:lnTo>
                      <a:pt x="694" y="18"/>
                    </a:lnTo>
                    <a:lnTo>
                      <a:pt x="634" y="10"/>
                    </a:lnTo>
                    <a:lnTo>
                      <a:pt x="564" y="4"/>
                    </a:lnTo>
                    <a:lnTo>
                      <a:pt x="488" y="0"/>
                    </a:lnTo>
                    <a:lnTo>
                      <a:pt x="404"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1" name="Freeform 990"/>
              <p:cNvSpPr>
                <a:spLocks/>
              </p:cNvSpPr>
              <p:nvPr/>
            </p:nvSpPr>
            <p:spPr bwMode="auto">
              <a:xfrm>
                <a:off x="3329" y="3630"/>
                <a:ext cx="810" cy="124"/>
              </a:xfrm>
              <a:custGeom>
                <a:avLst/>
                <a:gdLst>
                  <a:gd name="T0" fmla="*/ 402 w 810"/>
                  <a:gd name="T1" fmla="*/ 124 h 124"/>
                  <a:gd name="T2" fmla="*/ 402 w 810"/>
                  <a:gd name="T3" fmla="*/ 124 h 124"/>
                  <a:gd name="T4" fmla="*/ 322 w 810"/>
                  <a:gd name="T5" fmla="*/ 124 h 124"/>
                  <a:gd name="T6" fmla="*/ 246 w 810"/>
                  <a:gd name="T7" fmla="*/ 120 h 124"/>
                  <a:gd name="T8" fmla="*/ 178 w 810"/>
                  <a:gd name="T9" fmla="*/ 114 h 124"/>
                  <a:gd name="T10" fmla="*/ 118 w 810"/>
                  <a:gd name="T11" fmla="*/ 106 h 124"/>
                  <a:gd name="T12" fmla="*/ 70 w 810"/>
                  <a:gd name="T13" fmla="*/ 96 h 124"/>
                  <a:gd name="T14" fmla="*/ 32 w 810"/>
                  <a:gd name="T15" fmla="*/ 86 h 124"/>
                  <a:gd name="T16" fmla="*/ 18 w 810"/>
                  <a:gd name="T17" fmla="*/ 80 h 124"/>
                  <a:gd name="T18" fmla="*/ 8 w 810"/>
                  <a:gd name="T19" fmla="*/ 74 h 124"/>
                  <a:gd name="T20" fmla="*/ 2 w 810"/>
                  <a:gd name="T21" fmla="*/ 68 h 124"/>
                  <a:gd name="T22" fmla="*/ 0 w 810"/>
                  <a:gd name="T23" fmla="*/ 62 h 124"/>
                  <a:gd name="T24" fmla="*/ 0 w 810"/>
                  <a:gd name="T25" fmla="*/ 62 h 124"/>
                  <a:gd name="T26" fmla="*/ 2 w 810"/>
                  <a:gd name="T27" fmla="*/ 56 h 124"/>
                  <a:gd name="T28" fmla="*/ 8 w 810"/>
                  <a:gd name="T29" fmla="*/ 48 h 124"/>
                  <a:gd name="T30" fmla="*/ 18 w 810"/>
                  <a:gd name="T31" fmla="*/ 42 h 124"/>
                  <a:gd name="T32" fmla="*/ 32 w 810"/>
                  <a:gd name="T33" fmla="*/ 38 h 124"/>
                  <a:gd name="T34" fmla="*/ 48 w 810"/>
                  <a:gd name="T35" fmla="*/ 32 h 124"/>
                  <a:gd name="T36" fmla="*/ 70 w 810"/>
                  <a:gd name="T37" fmla="*/ 26 h 124"/>
                  <a:gd name="T38" fmla="*/ 118 w 810"/>
                  <a:gd name="T39" fmla="*/ 18 h 124"/>
                  <a:gd name="T40" fmla="*/ 178 w 810"/>
                  <a:gd name="T41" fmla="*/ 10 h 124"/>
                  <a:gd name="T42" fmla="*/ 246 w 810"/>
                  <a:gd name="T43" fmla="*/ 4 h 124"/>
                  <a:gd name="T44" fmla="*/ 322 w 810"/>
                  <a:gd name="T45" fmla="*/ 0 h 124"/>
                  <a:gd name="T46" fmla="*/ 402 w 810"/>
                  <a:gd name="T47" fmla="*/ 0 h 124"/>
                  <a:gd name="T48" fmla="*/ 402 w 810"/>
                  <a:gd name="T49" fmla="*/ 0 h 124"/>
                  <a:gd name="T50" fmla="*/ 486 w 810"/>
                  <a:gd name="T51" fmla="*/ 0 h 124"/>
                  <a:gd name="T52" fmla="*/ 562 w 810"/>
                  <a:gd name="T53" fmla="*/ 4 h 124"/>
                  <a:gd name="T54" fmla="*/ 632 w 810"/>
                  <a:gd name="T55" fmla="*/ 10 h 124"/>
                  <a:gd name="T56" fmla="*/ 692 w 810"/>
                  <a:gd name="T57" fmla="*/ 18 h 124"/>
                  <a:gd name="T58" fmla="*/ 740 w 810"/>
                  <a:gd name="T59" fmla="*/ 26 h 124"/>
                  <a:gd name="T60" fmla="*/ 762 w 810"/>
                  <a:gd name="T61" fmla="*/ 32 h 124"/>
                  <a:gd name="T62" fmla="*/ 778 w 810"/>
                  <a:gd name="T63" fmla="*/ 38 h 124"/>
                  <a:gd name="T64" fmla="*/ 792 w 810"/>
                  <a:gd name="T65" fmla="*/ 42 h 124"/>
                  <a:gd name="T66" fmla="*/ 802 w 810"/>
                  <a:gd name="T67" fmla="*/ 48 h 124"/>
                  <a:gd name="T68" fmla="*/ 808 w 810"/>
                  <a:gd name="T69" fmla="*/ 56 h 124"/>
                  <a:gd name="T70" fmla="*/ 810 w 810"/>
                  <a:gd name="T71" fmla="*/ 62 h 124"/>
                  <a:gd name="T72" fmla="*/ 810 w 810"/>
                  <a:gd name="T73" fmla="*/ 62 h 124"/>
                  <a:gd name="T74" fmla="*/ 808 w 810"/>
                  <a:gd name="T75" fmla="*/ 68 h 124"/>
                  <a:gd name="T76" fmla="*/ 802 w 810"/>
                  <a:gd name="T77" fmla="*/ 74 h 124"/>
                  <a:gd name="T78" fmla="*/ 792 w 810"/>
                  <a:gd name="T79" fmla="*/ 80 h 124"/>
                  <a:gd name="T80" fmla="*/ 778 w 810"/>
                  <a:gd name="T81" fmla="*/ 86 h 124"/>
                  <a:gd name="T82" fmla="*/ 740 w 810"/>
                  <a:gd name="T83" fmla="*/ 96 h 124"/>
                  <a:gd name="T84" fmla="*/ 692 w 810"/>
                  <a:gd name="T85" fmla="*/ 106 h 124"/>
                  <a:gd name="T86" fmla="*/ 632 w 810"/>
                  <a:gd name="T87" fmla="*/ 114 h 124"/>
                  <a:gd name="T88" fmla="*/ 562 w 810"/>
                  <a:gd name="T89" fmla="*/ 120 h 124"/>
                  <a:gd name="T90" fmla="*/ 486 w 810"/>
                  <a:gd name="T91" fmla="*/ 124 h 124"/>
                  <a:gd name="T92" fmla="*/ 402 w 810"/>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124"/>
                    </a:moveTo>
                    <a:lnTo>
                      <a:pt x="402" y="124"/>
                    </a:lnTo>
                    <a:lnTo>
                      <a:pt x="322" y="124"/>
                    </a:lnTo>
                    <a:lnTo>
                      <a:pt x="246" y="120"/>
                    </a:lnTo>
                    <a:lnTo>
                      <a:pt x="178" y="114"/>
                    </a:lnTo>
                    <a:lnTo>
                      <a:pt x="118" y="106"/>
                    </a:lnTo>
                    <a:lnTo>
                      <a:pt x="70" y="96"/>
                    </a:lnTo>
                    <a:lnTo>
                      <a:pt x="32" y="86"/>
                    </a:lnTo>
                    <a:lnTo>
                      <a:pt x="18" y="80"/>
                    </a:lnTo>
                    <a:lnTo>
                      <a:pt x="8" y="74"/>
                    </a:lnTo>
                    <a:lnTo>
                      <a:pt x="2" y="68"/>
                    </a:lnTo>
                    <a:lnTo>
                      <a:pt x="0" y="62"/>
                    </a:lnTo>
                    <a:lnTo>
                      <a:pt x="0" y="62"/>
                    </a:lnTo>
                    <a:lnTo>
                      <a:pt x="2" y="56"/>
                    </a:lnTo>
                    <a:lnTo>
                      <a:pt x="8" y="48"/>
                    </a:lnTo>
                    <a:lnTo>
                      <a:pt x="18" y="42"/>
                    </a:lnTo>
                    <a:lnTo>
                      <a:pt x="32" y="38"/>
                    </a:lnTo>
                    <a:lnTo>
                      <a:pt x="48" y="32"/>
                    </a:lnTo>
                    <a:lnTo>
                      <a:pt x="70" y="26"/>
                    </a:lnTo>
                    <a:lnTo>
                      <a:pt x="118" y="18"/>
                    </a:lnTo>
                    <a:lnTo>
                      <a:pt x="178" y="10"/>
                    </a:lnTo>
                    <a:lnTo>
                      <a:pt x="246" y="4"/>
                    </a:lnTo>
                    <a:lnTo>
                      <a:pt x="322" y="0"/>
                    </a:lnTo>
                    <a:lnTo>
                      <a:pt x="402" y="0"/>
                    </a:lnTo>
                    <a:lnTo>
                      <a:pt x="402" y="0"/>
                    </a:lnTo>
                    <a:lnTo>
                      <a:pt x="486" y="0"/>
                    </a:lnTo>
                    <a:lnTo>
                      <a:pt x="562" y="4"/>
                    </a:lnTo>
                    <a:lnTo>
                      <a:pt x="632" y="10"/>
                    </a:lnTo>
                    <a:lnTo>
                      <a:pt x="692" y="18"/>
                    </a:lnTo>
                    <a:lnTo>
                      <a:pt x="740" y="26"/>
                    </a:lnTo>
                    <a:lnTo>
                      <a:pt x="762" y="32"/>
                    </a:lnTo>
                    <a:lnTo>
                      <a:pt x="778" y="38"/>
                    </a:lnTo>
                    <a:lnTo>
                      <a:pt x="792" y="42"/>
                    </a:lnTo>
                    <a:lnTo>
                      <a:pt x="802" y="48"/>
                    </a:lnTo>
                    <a:lnTo>
                      <a:pt x="808" y="56"/>
                    </a:lnTo>
                    <a:lnTo>
                      <a:pt x="810" y="62"/>
                    </a:lnTo>
                    <a:lnTo>
                      <a:pt x="810" y="62"/>
                    </a:lnTo>
                    <a:lnTo>
                      <a:pt x="808" y="68"/>
                    </a:lnTo>
                    <a:lnTo>
                      <a:pt x="802" y="74"/>
                    </a:lnTo>
                    <a:lnTo>
                      <a:pt x="792" y="80"/>
                    </a:lnTo>
                    <a:lnTo>
                      <a:pt x="778" y="86"/>
                    </a:lnTo>
                    <a:lnTo>
                      <a:pt x="740" y="96"/>
                    </a:lnTo>
                    <a:lnTo>
                      <a:pt x="692" y="106"/>
                    </a:lnTo>
                    <a:lnTo>
                      <a:pt x="632" y="114"/>
                    </a:lnTo>
                    <a:lnTo>
                      <a:pt x="562" y="120"/>
                    </a:lnTo>
                    <a:lnTo>
                      <a:pt x="486" y="124"/>
                    </a:lnTo>
                    <a:lnTo>
                      <a:pt x="402"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2" name="Freeform 991"/>
              <p:cNvSpPr>
                <a:spLocks/>
              </p:cNvSpPr>
              <p:nvPr/>
            </p:nvSpPr>
            <p:spPr bwMode="auto">
              <a:xfrm>
                <a:off x="3327" y="3630"/>
                <a:ext cx="814" cy="126"/>
              </a:xfrm>
              <a:custGeom>
                <a:avLst/>
                <a:gdLst>
                  <a:gd name="T0" fmla="*/ 404 w 814"/>
                  <a:gd name="T1" fmla="*/ 0 h 126"/>
                  <a:gd name="T2" fmla="*/ 404 w 814"/>
                  <a:gd name="T3" fmla="*/ 0 h 126"/>
                  <a:gd name="T4" fmla="*/ 322 w 814"/>
                  <a:gd name="T5" fmla="*/ 0 h 126"/>
                  <a:gd name="T6" fmla="*/ 246 w 814"/>
                  <a:gd name="T7" fmla="*/ 4 h 126"/>
                  <a:gd name="T8" fmla="*/ 178 w 814"/>
                  <a:gd name="T9" fmla="*/ 10 h 126"/>
                  <a:gd name="T10" fmla="*/ 118 w 814"/>
                  <a:gd name="T11" fmla="*/ 18 h 126"/>
                  <a:gd name="T12" fmla="*/ 70 w 814"/>
                  <a:gd name="T13" fmla="*/ 26 h 126"/>
                  <a:gd name="T14" fmla="*/ 50 w 814"/>
                  <a:gd name="T15" fmla="*/ 32 h 126"/>
                  <a:gd name="T16" fmla="*/ 32 w 814"/>
                  <a:gd name="T17" fmla="*/ 36 h 126"/>
                  <a:gd name="T18" fmla="*/ 18 w 814"/>
                  <a:gd name="T19" fmla="*/ 42 h 126"/>
                  <a:gd name="T20" fmla="*/ 8 w 814"/>
                  <a:gd name="T21" fmla="*/ 48 h 126"/>
                  <a:gd name="T22" fmla="*/ 2 w 814"/>
                  <a:gd name="T23" fmla="*/ 56 h 126"/>
                  <a:gd name="T24" fmla="*/ 0 w 814"/>
                  <a:gd name="T25" fmla="*/ 62 h 126"/>
                  <a:gd name="T26" fmla="*/ 0 w 814"/>
                  <a:gd name="T27" fmla="*/ 62 h 126"/>
                  <a:gd name="T28" fmla="*/ 2 w 814"/>
                  <a:gd name="T29" fmla="*/ 68 h 126"/>
                  <a:gd name="T30" fmla="*/ 8 w 814"/>
                  <a:gd name="T31" fmla="*/ 74 h 126"/>
                  <a:gd name="T32" fmla="*/ 18 w 814"/>
                  <a:gd name="T33" fmla="*/ 80 h 126"/>
                  <a:gd name="T34" fmla="*/ 32 w 814"/>
                  <a:gd name="T35" fmla="*/ 86 h 126"/>
                  <a:gd name="T36" fmla="*/ 70 w 814"/>
                  <a:gd name="T37" fmla="*/ 96 h 126"/>
                  <a:gd name="T38" fmla="*/ 118 w 814"/>
                  <a:gd name="T39" fmla="*/ 106 h 126"/>
                  <a:gd name="T40" fmla="*/ 178 w 814"/>
                  <a:gd name="T41" fmla="*/ 114 h 126"/>
                  <a:gd name="T42" fmla="*/ 246 w 814"/>
                  <a:gd name="T43" fmla="*/ 120 h 126"/>
                  <a:gd name="T44" fmla="*/ 322 w 814"/>
                  <a:gd name="T45" fmla="*/ 124 h 126"/>
                  <a:gd name="T46" fmla="*/ 404 w 814"/>
                  <a:gd name="T47" fmla="*/ 126 h 126"/>
                  <a:gd name="T48" fmla="*/ 404 w 814"/>
                  <a:gd name="T49" fmla="*/ 126 h 126"/>
                  <a:gd name="T50" fmla="*/ 488 w 814"/>
                  <a:gd name="T51" fmla="*/ 124 h 126"/>
                  <a:gd name="T52" fmla="*/ 564 w 814"/>
                  <a:gd name="T53" fmla="*/ 120 h 126"/>
                  <a:gd name="T54" fmla="*/ 634 w 814"/>
                  <a:gd name="T55" fmla="*/ 114 h 126"/>
                  <a:gd name="T56" fmla="*/ 694 w 814"/>
                  <a:gd name="T57" fmla="*/ 106 h 126"/>
                  <a:gd name="T58" fmla="*/ 744 w 814"/>
                  <a:gd name="T59" fmla="*/ 96 h 126"/>
                  <a:gd name="T60" fmla="*/ 782 w 814"/>
                  <a:gd name="T61" fmla="*/ 86 h 126"/>
                  <a:gd name="T62" fmla="*/ 796 w 814"/>
                  <a:gd name="T63" fmla="*/ 80 h 126"/>
                  <a:gd name="T64" fmla="*/ 806 w 814"/>
                  <a:gd name="T65" fmla="*/ 74 h 126"/>
                  <a:gd name="T66" fmla="*/ 812 w 814"/>
                  <a:gd name="T67" fmla="*/ 68 h 126"/>
                  <a:gd name="T68" fmla="*/ 814 w 814"/>
                  <a:gd name="T69" fmla="*/ 62 h 126"/>
                  <a:gd name="T70" fmla="*/ 814 w 814"/>
                  <a:gd name="T71" fmla="*/ 62 h 126"/>
                  <a:gd name="T72" fmla="*/ 812 w 814"/>
                  <a:gd name="T73" fmla="*/ 56 h 126"/>
                  <a:gd name="T74" fmla="*/ 806 w 814"/>
                  <a:gd name="T75" fmla="*/ 48 h 126"/>
                  <a:gd name="T76" fmla="*/ 796 w 814"/>
                  <a:gd name="T77" fmla="*/ 42 h 126"/>
                  <a:gd name="T78" fmla="*/ 782 w 814"/>
                  <a:gd name="T79" fmla="*/ 36 h 126"/>
                  <a:gd name="T80" fmla="*/ 764 w 814"/>
                  <a:gd name="T81" fmla="*/ 32 h 126"/>
                  <a:gd name="T82" fmla="*/ 744 w 814"/>
                  <a:gd name="T83" fmla="*/ 26 h 126"/>
                  <a:gd name="T84" fmla="*/ 694 w 814"/>
                  <a:gd name="T85" fmla="*/ 18 h 126"/>
                  <a:gd name="T86" fmla="*/ 634 w 814"/>
                  <a:gd name="T87" fmla="*/ 10 h 126"/>
                  <a:gd name="T88" fmla="*/ 564 w 814"/>
                  <a:gd name="T89" fmla="*/ 4 h 126"/>
                  <a:gd name="T90" fmla="*/ 488 w 814"/>
                  <a:gd name="T91" fmla="*/ 0 h 126"/>
                  <a:gd name="T92" fmla="*/ 404 w 81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4" h="126">
                    <a:moveTo>
                      <a:pt x="404" y="0"/>
                    </a:moveTo>
                    <a:lnTo>
                      <a:pt x="404" y="0"/>
                    </a:lnTo>
                    <a:lnTo>
                      <a:pt x="322" y="0"/>
                    </a:lnTo>
                    <a:lnTo>
                      <a:pt x="246" y="4"/>
                    </a:lnTo>
                    <a:lnTo>
                      <a:pt x="178" y="10"/>
                    </a:lnTo>
                    <a:lnTo>
                      <a:pt x="118" y="18"/>
                    </a:lnTo>
                    <a:lnTo>
                      <a:pt x="70" y="26"/>
                    </a:lnTo>
                    <a:lnTo>
                      <a:pt x="50" y="32"/>
                    </a:lnTo>
                    <a:lnTo>
                      <a:pt x="32" y="36"/>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4" y="126"/>
                    </a:lnTo>
                    <a:lnTo>
                      <a:pt x="404" y="126"/>
                    </a:lnTo>
                    <a:lnTo>
                      <a:pt x="488" y="124"/>
                    </a:lnTo>
                    <a:lnTo>
                      <a:pt x="564" y="120"/>
                    </a:lnTo>
                    <a:lnTo>
                      <a:pt x="634" y="114"/>
                    </a:lnTo>
                    <a:lnTo>
                      <a:pt x="694" y="106"/>
                    </a:lnTo>
                    <a:lnTo>
                      <a:pt x="744" y="96"/>
                    </a:lnTo>
                    <a:lnTo>
                      <a:pt x="782" y="86"/>
                    </a:lnTo>
                    <a:lnTo>
                      <a:pt x="796" y="80"/>
                    </a:lnTo>
                    <a:lnTo>
                      <a:pt x="806" y="74"/>
                    </a:lnTo>
                    <a:lnTo>
                      <a:pt x="812" y="68"/>
                    </a:lnTo>
                    <a:lnTo>
                      <a:pt x="814" y="62"/>
                    </a:lnTo>
                    <a:lnTo>
                      <a:pt x="814" y="62"/>
                    </a:lnTo>
                    <a:lnTo>
                      <a:pt x="812" y="56"/>
                    </a:lnTo>
                    <a:lnTo>
                      <a:pt x="806" y="48"/>
                    </a:lnTo>
                    <a:lnTo>
                      <a:pt x="796" y="42"/>
                    </a:lnTo>
                    <a:lnTo>
                      <a:pt x="782" y="36"/>
                    </a:lnTo>
                    <a:lnTo>
                      <a:pt x="764" y="32"/>
                    </a:lnTo>
                    <a:lnTo>
                      <a:pt x="744" y="26"/>
                    </a:lnTo>
                    <a:lnTo>
                      <a:pt x="694" y="18"/>
                    </a:lnTo>
                    <a:lnTo>
                      <a:pt x="634" y="10"/>
                    </a:lnTo>
                    <a:lnTo>
                      <a:pt x="564" y="4"/>
                    </a:lnTo>
                    <a:lnTo>
                      <a:pt x="488" y="0"/>
                    </a:lnTo>
                    <a:lnTo>
                      <a:pt x="4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3" name="Freeform 992"/>
              <p:cNvSpPr>
                <a:spLocks noEditPoints="1"/>
              </p:cNvSpPr>
              <p:nvPr/>
            </p:nvSpPr>
            <p:spPr bwMode="auto">
              <a:xfrm>
                <a:off x="3329" y="3630"/>
                <a:ext cx="810" cy="124"/>
              </a:xfrm>
              <a:custGeom>
                <a:avLst/>
                <a:gdLst>
                  <a:gd name="T0" fmla="*/ 402 w 810"/>
                  <a:gd name="T1" fmla="*/ 124 h 124"/>
                  <a:gd name="T2" fmla="*/ 246 w 810"/>
                  <a:gd name="T3" fmla="*/ 120 h 124"/>
                  <a:gd name="T4" fmla="*/ 120 w 810"/>
                  <a:gd name="T5" fmla="*/ 106 h 124"/>
                  <a:gd name="T6" fmla="*/ 34 w 810"/>
                  <a:gd name="T7" fmla="*/ 86 h 124"/>
                  <a:gd name="T8" fmla="*/ 10 w 810"/>
                  <a:gd name="T9" fmla="*/ 74 h 124"/>
                  <a:gd name="T10" fmla="*/ 2 w 810"/>
                  <a:gd name="T11" fmla="*/ 62 h 124"/>
                  <a:gd name="T12" fmla="*/ 4 w 810"/>
                  <a:gd name="T13" fmla="*/ 56 h 124"/>
                  <a:gd name="T14" fmla="*/ 20 w 810"/>
                  <a:gd name="T15" fmla="*/ 42 h 124"/>
                  <a:gd name="T16" fmla="*/ 50 w 810"/>
                  <a:gd name="T17" fmla="*/ 32 h 124"/>
                  <a:gd name="T18" fmla="*/ 120 w 810"/>
                  <a:gd name="T19" fmla="*/ 18 h 124"/>
                  <a:gd name="T20" fmla="*/ 246 w 810"/>
                  <a:gd name="T21" fmla="*/ 4 h 124"/>
                  <a:gd name="T22" fmla="*/ 402 w 810"/>
                  <a:gd name="T23" fmla="*/ 0 h 124"/>
                  <a:gd name="T24" fmla="*/ 484 w 810"/>
                  <a:gd name="T25" fmla="*/ 2 h 124"/>
                  <a:gd name="T26" fmla="*/ 630 w 810"/>
                  <a:gd name="T27" fmla="*/ 10 h 124"/>
                  <a:gd name="T28" fmla="*/ 740 w 810"/>
                  <a:gd name="T29" fmla="*/ 26 h 124"/>
                  <a:gd name="T30" fmla="*/ 776 w 810"/>
                  <a:gd name="T31" fmla="*/ 38 h 124"/>
                  <a:gd name="T32" fmla="*/ 800 w 810"/>
                  <a:gd name="T33" fmla="*/ 50 h 124"/>
                  <a:gd name="T34" fmla="*/ 808 w 810"/>
                  <a:gd name="T35" fmla="*/ 62 h 124"/>
                  <a:gd name="T36" fmla="*/ 806 w 810"/>
                  <a:gd name="T37" fmla="*/ 68 h 124"/>
                  <a:gd name="T38" fmla="*/ 790 w 810"/>
                  <a:gd name="T39" fmla="*/ 80 h 124"/>
                  <a:gd name="T40" fmla="*/ 740 w 810"/>
                  <a:gd name="T41" fmla="*/ 96 h 124"/>
                  <a:gd name="T42" fmla="*/ 630 w 810"/>
                  <a:gd name="T43" fmla="*/ 114 h 124"/>
                  <a:gd name="T44" fmla="*/ 484 w 810"/>
                  <a:gd name="T45" fmla="*/ 124 h 124"/>
                  <a:gd name="T46" fmla="*/ 402 w 810"/>
                  <a:gd name="T47" fmla="*/ 0 h 124"/>
                  <a:gd name="T48" fmla="*/ 322 w 810"/>
                  <a:gd name="T49" fmla="*/ 0 h 124"/>
                  <a:gd name="T50" fmla="*/ 178 w 810"/>
                  <a:gd name="T51" fmla="*/ 10 h 124"/>
                  <a:gd name="T52" fmla="*/ 70 w 810"/>
                  <a:gd name="T53" fmla="*/ 26 h 124"/>
                  <a:gd name="T54" fmla="*/ 32 w 810"/>
                  <a:gd name="T55" fmla="*/ 38 h 124"/>
                  <a:gd name="T56" fmla="*/ 8 w 810"/>
                  <a:gd name="T57" fmla="*/ 48 h 124"/>
                  <a:gd name="T58" fmla="*/ 0 w 810"/>
                  <a:gd name="T59" fmla="*/ 62 h 124"/>
                  <a:gd name="T60" fmla="*/ 2 w 810"/>
                  <a:gd name="T61" fmla="*/ 68 h 124"/>
                  <a:gd name="T62" fmla="*/ 18 w 810"/>
                  <a:gd name="T63" fmla="*/ 80 h 124"/>
                  <a:gd name="T64" fmla="*/ 70 w 810"/>
                  <a:gd name="T65" fmla="*/ 96 h 124"/>
                  <a:gd name="T66" fmla="*/ 178 w 810"/>
                  <a:gd name="T67" fmla="*/ 114 h 124"/>
                  <a:gd name="T68" fmla="*/ 322 w 810"/>
                  <a:gd name="T69" fmla="*/ 124 h 124"/>
                  <a:gd name="T70" fmla="*/ 402 w 810"/>
                  <a:gd name="T71" fmla="*/ 124 h 124"/>
                  <a:gd name="T72" fmla="*/ 562 w 810"/>
                  <a:gd name="T73" fmla="*/ 120 h 124"/>
                  <a:gd name="T74" fmla="*/ 692 w 810"/>
                  <a:gd name="T75" fmla="*/ 106 h 124"/>
                  <a:gd name="T76" fmla="*/ 778 w 810"/>
                  <a:gd name="T77" fmla="*/ 86 h 124"/>
                  <a:gd name="T78" fmla="*/ 802 w 810"/>
                  <a:gd name="T79" fmla="*/ 74 h 124"/>
                  <a:gd name="T80" fmla="*/ 810 w 810"/>
                  <a:gd name="T81" fmla="*/ 62 h 124"/>
                  <a:gd name="T82" fmla="*/ 808 w 810"/>
                  <a:gd name="T83" fmla="*/ 56 h 124"/>
                  <a:gd name="T84" fmla="*/ 792 w 810"/>
                  <a:gd name="T85" fmla="*/ 42 h 124"/>
                  <a:gd name="T86" fmla="*/ 762 w 810"/>
                  <a:gd name="T87" fmla="*/ 32 h 124"/>
                  <a:gd name="T88" fmla="*/ 692 w 810"/>
                  <a:gd name="T89" fmla="*/ 18 h 124"/>
                  <a:gd name="T90" fmla="*/ 562 w 810"/>
                  <a:gd name="T91" fmla="*/ 4 h 124"/>
                  <a:gd name="T92" fmla="*/ 402 w 810"/>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124"/>
                    </a:moveTo>
                    <a:lnTo>
                      <a:pt x="402" y="124"/>
                    </a:lnTo>
                    <a:lnTo>
                      <a:pt x="322" y="124"/>
                    </a:lnTo>
                    <a:lnTo>
                      <a:pt x="246" y="120"/>
                    </a:lnTo>
                    <a:lnTo>
                      <a:pt x="178" y="114"/>
                    </a:lnTo>
                    <a:lnTo>
                      <a:pt x="120" y="106"/>
                    </a:lnTo>
                    <a:lnTo>
                      <a:pt x="70" y="96"/>
                    </a:lnTo>
                    <a:lnTo>
                      <a:pt x="34" y="86"/>
                    </a:lnTo>
                    <a:lnTo>
                      <a:pt x="20" y="80"/>
                    </a:lnTo>
                    <a:lnTo>
                      <a:pt x="10" y="74"/>
                    </a:lnTo>
                    <a:lnTo>
                      <a:pt x="4" y="68"/>
                    </a:lnTo>
                    <a:lnTo>
                      <a:pt x="2" y="62"/>
                    </a:lnTo>
                    <a:lnTo>
                      <a:pt x="2" y="62"/>
                    </a:lnTo>
                    <a:lnTo>
                      <a:pt x="4" y="56"/>
                    </a:lnTo>
                    <a:lnTo>
                      <a:pt x="10" y="50"/>
                    </a:lnTo>
                    <a:lnTo>
                      <a:pt x="20" y="42"/>
                    </a:lnTo>
                    <a:lnTo>
                      <a:pt x="34" y="38"/>
                    </a:lnTo>
                    <a:lnTo>
                      <a:pt x="50" y="32"/>
                    </a:lnTo>
                    <a:lnTo>
                      <a:pt x="70" y="26"/>
                    </a:lnTo>
                    <a:lnTo>
                      <a:pt x="120" y="18"/>
                    </a:lnTo>
                    <a:lnTo>
                      <a:pt x="178" y="10"/>
                    </a:lnTo>
                    <a:lnTo>
                      <a:pt x="246" y="4"/>
                    </a:lnTo>
                    <a:lnTo>
                      <a:pt x="322" y="2"/>
                    </a:lnTo>
                    <a:lnTo>
                      <a:pt x="402" y="0"/>
                    </a:lnTo>
                    <a:lnTo>
                      <a:pt x="402" y="0"/>
                    </a:lnTo>
                    <a:lnTo>
                      <a:pt x="484" y="2"/>
                    </a:lnTo>
                    <a:lnTo>
                      <a:pt x="562" y="4"/>
                    </a:lnTo>
                    <a:lnTo>
                      <a:pt x="630" y="10"/>
                    </a:lnTo>
                    <a:lnTo>
                      <a:pt x="690" y="18"/>
                    </a:lnTo>
                    <a:lnTo>
                      <a:pt x="740" y="26"/>
                    </a:lnTo>
                    <a:lnTo>
                      <a:pt x="760" y="32"/>
                    </a:lnTo>
                    <a:lnTo>
                      <a:pt x="776" y="38"/>
                    </a:lnTo>
                    <a:lnTo>
                      <a:pt x="790" y="42"/>
                    </a:lnTo>
                    <a:lnTo>
                      <a:pt x="800" y="50"/>
                    </a:lnTo>
                    <a:lnTo>
                      <a:pt x="806" y="56"/>
                    </a:lnTo>
                    <a:lnTo>
                      <a:pt x="808" y="62"/>
                    </a:lnTo>
                    <a:lnTo>
                      <a:pt x="808" y="62"/>
                    </a:lnTo>
                    <a:lnTo>
                      <a:pt x="806" y="68"/>
                    </a:lnTo>
                    <a:lnTo>
                      <a:pt x="800" y="74"/>
                    </a:lnTo>
                    <a:lnTo>
                      <a:pt x="790" y="80"/>
                    </a:lnTo>
                    <a:lnTo>
                      <a:pt x="776" y="86"/>
                    </a:lnTo>
                    <a:lnTo>
                      <a:pt x="740" y="96"/>
                    </a:lnTo>
                    <a:lnTo>
                      <a:pt x="690" y="106"/>
                    </a:lnTo>
                    <a:lnTo>
                      <a:pt x="630" y="114"/>
                    </a:lnTo>
                    <a:lnTo>
                      <a:pt x="562" y="120"/>
                    </a:lnTo>
                    <a:lnTo>
                      <a:pt x="484" y="124"/>
                    </a:lnTo>
                    <a:lnTo>
                      <a:pt x="402" y="124"/>
                    </a:lnTo>
                    <a:close/>
                    <a:moveTo>
                      <a:pt x="402" y="0"/>
                    </a:moveTo>
                    <a:lnTo>
                      <a:pt x="402" y="0"/>
                    </a:lnTo>
                    <a:lnTo>
                      <a:pt x="322" y="0"/>
                    </a:lnTo>
                    <a:lnTo>
                      <a:pt x="246" y="4"/>
                    </a:lnTo>
                    <a:lnTo>
                      <a:pt x="178" y="10"/>
                    </a:lnTo>
                    <a:lnTo>
                      <a:pt x="118" y="18"/>
                    </a:lnTo>
                    <a:lnTo>
                      <a:pt x="70" y="26"/>
                    </a:lnTo>
                    <a:lnTo>
                      <a:pt x="48" y="32"/>
                    </a:lnTo>
                    <a:lnTo>
                      <a:pt x="32" y="38"/>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2" y="124"/>
                    </a:lnTo>
                    <a:lnTo>
                      <a:pt x="402" y="124"/>
                    </a:lnTo>
                    <a:lnTo>
                      <a:pt x="486" y="124"/>
                    </a:lnTo>
                    <a:lnTo>
                      <a:pt x="562" y="120"/>
                    </a:lnTo>
                    <a:lnTo>
                      <a:pt x="632" y="114"/>
                    </a:lnTo>
                    <a:lnTo>
                      <a:pt x="692" y="106"/>
                    </a:lnTo>
                    <a:lnTo>
                      <a:pt x="740" y="96"/>
                    </a:lnTo>
                    <a:lnTo>
                      <a:pt x="778" y="86"/>
                    </a:lnTo>
                    <a:lnTo>
                      <a:pt x="792" y="80"/>
                    </a:lnTo>
                    <a:lnTo>
                      <a:pt x="802" y="74"/>
                    </a:lnTo>
                    <a:lnTo>
                      <a:pt x="808" y="68"/>
                    </a:lnTo>
                    <a:lnTo>
                      <a:pt x="810" y="62"/>
                    </a:lnTo>
                    <a:lnTo>
                      <a:pt x="810" y="62"/>
                    </a:lnTo>
                    <a:lnTo>
                      <a:pt x="808" y="56"/>
                    </a:lnTo>
                    <a:lnTo>
                      <a:pt x="802" y="48"/>
                    </a:lnTo>
                    <a:lnTo>
                      <a:pt x="792" y="42"/>
                    </a:lnTo>
                    <a:lnTo>
                      <a:pt x="778" y="38"/>
                    </a:lnTo>
                    <a:lnTo>
                      <a:pt x="762" y="32"/>
                    </a:lnTo>
                    <a:lnTo>
                      <a:pt x="740" y="26"/>
                    </a:lnTo>
                    <a:lnTo>
                      <a:pt x="692" y="18"/>
                    </a:lnTo>
                    <a:lnTo>
                      <a:pt x="632" y="10"/>
                    </a:lnTo>
                    <a:lnTo>
                      <a:pt x="562" y="4"/>
                    </a:lnTo>
                    <a:lnTo>
                      <a:pt x="486" y="0"/>
                    </a:lnTo>
                    <a:lnTo>
                      <a:pt x="402"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4" name="Freeform 993"/>
              <p:cNvSpPr>
                <a:spLocks/>
              </p:cNvSpPr>
              <p:nvPr/>
            </p:nvSpPr>
            <p:spPr bwMode="auto">
              <a:xfrm>
                <a:off x="3331" y="3630"/>
                <a:ext cx="806" cy="124"/>
              </a:xfrm>
              <a:custGeom>
                <a:avLst/>
                <a:gdLst>
                  <a:gd name="T0" fmla="*/ 400 w 806"/>
                  <a:gd name="T1" fmla="*/ 124 h 124"/>
                  <a:gd name="T2" fmla="*/ 400 w 806"/>
                  <a:gd name="T3" fmla="*/ 124 h 124"/>
                  <a:gd name="T4" fmla="*/ 320 w 806"/>
                  <a:gd name="T5" fmla="*/ 124 h 124"/>
                  <a:gd name="T6" fmla="*/ 244 w 806"/>
                  <a:gd name="T7" fmla="*/ 120 h 124"/>
                  <a:gd name="T8" fmla="*/ 176 w 806"/>
                  <a:gd name="T9" fmla="*/ 114 h 124"/>
                  <a:gd name="T10" fmla="*/ 118 w 806"/>
                  <a:gd name="T11" fmla="*/ 106 h 124"/>
                  <a:gd name="T12" fmla="*/ 68 w 806"/>
                  <a:gd name="T13" fmla="*/ 96 h 124"/>
                  <a:gd name="T14" fmla="*/ 32 w 806"/>
                  <a:gd name="T15" fmla="*/ 86 h 124"/>
                  <a:gd name="T16" fmla="*/ 18 w 806"/>
                  <a:gd name="T17" fmla="*/ 80 h 124"/>
                  <a:gd name="T18" fmla="*/ 8 w 806"/>
                  <a:gd name="T19" fmla="*/ 74 h 124"/>
                  <a:gd name="T20" fmla="*/ 2 w 806"/>
                  <a:gd name="T21" fmla="*/ 68 h 124"/>
                  <a:gd name="T22" fmla="*/ 0 w 806"/>
                  <a:gd name="T23" fmla="*/ 62 h 124"/>
                  <a:gd name="T24" fmla="*/ 0 w 806"/>
                  <a:gd name="T25" fmla="*/ 62 h 124"/>
                  <a:gd name="T26" fmla="*/ 2 w 806"/>
                  <a:gd name="T27" fmla="*/ 56 h 124"/>
                  <a:gd name="T28" fmla="*/ 8 w 806"/>
                  <a:gd name="T29" fmla="*/ 50 h 124"/>
                  <a:gd name="T30" fmla="*/ 18 w 806"/>
                  <a:gd name="T31" fmla="*/ 42 h 124"/>
                  <a:gd name="T32" fmla="*/ 32 w 806"/>
                  <a:gd name="T33" fmla="*/ 38 h 124"/>
                  <a:gd name="T34" fmla="*/ 48 w 806"/>
                  <a:gd name="T35" fmla="*/ 32 h 124"/>
                  <a:gd name="T36" fmla="*/ 68 w 806"/>
                  <a:gd name="T37" fmla="*/ 26 h 124"/>
                  <a:gd name="T38" fmla="*/ 118 w 806"/>
                  <a:gd name="T39" fmla="*/ 18 h 124"/>
                  <a:gd name="T40" fmla="*/ 176 w 806"/>
                  <a:gd name="T41" fmla="*/ 10 h 124"/>
                  <a:gd name="T42" fmla="*/ 244 w 806"/>
                  <a:gd name="T43" fmla="*/ 4 h 124"/>
                  <a:gd name="T44" fmla="*/ 320 w 806"/>
                  <a:gd name="T45" fmla="*/ 2 h 124"/>
                  <a:gd name="T46" fmla="*/ 400 w 806"/>
                  <a:gd name="T47" fmla="*/ 0 h 124"/>
                  <a:gd name="T48" fmla="*/ 400 w 806"/>
                  <a:gd name="T49" fmla="*/ 0 h 124"/>
                  <a:gd name="T50" fmla="*/ 482 w 806"/>
                  <a:gd name="T51" fmla="*/ 2 h 124"/>
                  <a:gd name="T52" fmla="*/ 560 w 806"/>
                  <a:gd name="T53" fmla="*/ 4 h 124"/>
                  <a:gd name="T54" fmla="*/ 628 w 806"/>
                  <a:gd name="T55" fmla="*/ 10 h 124"/>
                  <a:gd name="T56" fmla="*/ 688 w 806"/>
                  <a:gd name="T57" fmla="*/ 18 h 124"/>
                  <a:gd name="T58" fmla="*/ 738 w 806"/>
                  <a:gd name="T59" fmla="*/ 26 h 124"/>
                  <a:gd name="T60" fmla="*/ 758 w 806"/>
                  <a:gd name="T61" fmla="*/ 32 h 124"/>
                  <a:gd name="T62" fmla="*/ 774 w 806"/>
                  <a:gd name="T63" fmla="*/ 38 h 124"/>
                  <a:gd name="T64" fmla="*/ 788 w 806"/>
                  <a:gd name="T65" fmla="*/ 42 h 124"/>
                  <a:gd name="T66" fmla="*/ 798 w 806"/>
                  <a:gd name="T67" fmla="*/ 50 h 124"/>
                  <a:gd name="T68" fmla="*/ 804 w 806"/>
                  <a:gd name="T69" fmla="*/ 56 h 124"/>
                  <a:gd name="T70" fmla="*/ 806 w 806"/>
                  <a:gd name="T71" fmla="*/ 62 h 124"/>
                  <a:gd name="T72" fmla="*/ 806 w 806"/>
                  <a:gd name="T73" fmla="*/ 62 h 124"/>
                  <a:gd name="T74" fmla="*/ 804 w 806"/>
                  <a:gd name="T75" fmla="*/ 68 h 124"/>
                  <a:gd name="T76" fmla="*/ 798 w 806"/>
                  <a:gd name="T77" fmla="*/ 74 h 124"/>
                  <a:gd name="T78" fmla="*/ 788 w 806"/>
                  <a:gd name="T79" fmla="*/ 80 h 124"/>
                  <a:gd name="T80" fmla="*/ 774 w 806"/>
                  <a:gd name="T81" fmla="*/ 86 h 124"/>
                  <a:gd name="T82" fmla="*/ 738 w 806"/>
                  <a:gd name="T83" fmla="*/ 96 h 124"/>
                  <a:gd name="T84" fmla="*/ 688 w 806"/>
                  <a:gd name="T85" fmla="*/ 106 h 124"/>
                  <a:gd name="T86" fmla="*/ 628 w 806"/>
                  <a:gd name="T87" fmla="*/ 114 h 124"/>
                  <a:gd name="T88" fmla="*/ 560 w 806"/>
                  <a:gd name="T89" fmla="*/ 120 h 124"/>
                  <a:gd name="T90" fmla="*/ 482 w 806"/>
                  <a:gd name="T91" fmla="*/ 124 h 124"/>
                  <a:gd name="T92" fmla="*/ 400 w 806"/>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124"/>
                    </a:moveTo>
                    <a:lnTo>
                      <a:pt x="400" y="124"/>
                    </a:lnTo>
                    <a:lnTo>
                      <a:pt x="320" y="124"/>
                    </a:lnTo>
                    <a:lnTo>
                      <a:pt x="244" y="120"/>
                    </a:lnTo>
                    <a:lnTo>
                      <a:pt x="176" y="114"/>
                    </a:lnTo>
                    <a:lnTo>
                      <a:pt x="118" y="106"/>
                    </a:lnTo>
                    <a:lnTo>
                      <a:pt x="68" y="96"/>
                    </a:lnTo>
                    <a:lnTo>
                      <a:pt x="32" y="86"/>
                    </a:lnTo>
                    <a:lnTo>
                      <a:pt x="18" y="80"/>
                    </a:lnTo>
                    <a:lnTo>
                      <a:pt x="8" y="74"/>
                    </a:lnTo>
                    <a:lnTo>
                      <a:pt x="2" y="68"/>
                    </a:lnTo>
                    <a:lnTo>
                      <a:pt x="0" y="62"/>
                    </a:lnTo>
                    <a:lnTo>
                      <a:pt x="0" y="62"/>
                    </a:lnTo>
                    <a:lnTo>
                      <a:pt x="2" y="56"/>
                    </a:lnTo>
                    <a:lnTo>
                      <a:pt x="8" y="50"/>
                    </a:lnTo>
                    <a:lnTo>
                      <a:pt x="18" y="42"/>
                    </a:lnTo>
                    <a:lnTo>
                      <a:pt x="32" y="38"/>
                    </a:lnTo>
                    <a:lnTo>
                      <a:pt x="48" y="32"/>
                    </a:lnTo>
                    <a:lnTo>
                      <a:pt x="68" y="26"/>
                    </a:lnTo>
                    <a:lnTo>
                      <a:pt x="118" y="18"/>
                    </a:lnTo>
                    <a:lnTo>
                      <a:pt x="176" y="10"/>
                    </a:lnTo>
                    <a:lnTo>
                      <a:pt x="244" y="4"/>
                    </a:lnTo>
                    <a:lnTo>
                      <a:pt x="320" y="2"/>
                    </a:lnTo>
                    <a:lnTo>
                      <a:pt x="400" y="0"/>
                    </a:lnTo>
                    <a:lnTo>
                      <a:pt x="400" y="0"/>
                    </a:lnTo>
                    <a:lnTo>
                      <a:pt x="482" y="2"/>
                    </a:lnTo>
                    <a:lnTo>
                      <a:pt x="560" y="4"/>
                    </a:lnTo>
                    <a:lnTo>
                      <a:pt x="628" y="10"/>
                    </a:lnTo>
                    <a:lnTo>
                      <a:pt x="688" y="18"/>
                    </a:lnTo>
                    <a:lnTo>
                      <a:pt x="738" y="26"/>
                    </a:lnTo>
                    <a:lnTo>
                      <a:pt x="758" y="32"/>
                    </a:lnTo>
                    <a:lnTo>
                      <a:pt x="774" y="38"/>
                    </a:lnTo>
                    <a:lnTo>
                      <a:pt x="788" y="42"/>
                    </a:lnTo>
                    <a:lnTo>
                      <a:pt x="798" y="50"/>
                    </a:lnTo>
                    <a:lnTo>
                      <a:pt x="804" y="56"/>
                    </a:lnTo>
                    <a:lnTo>
                      <a:pt x="806" y="62"/>
                    </a:lnTo>
                    <a:lnTo>
                      <a:pt x="806" y="62"/>
                    </a:lnTo>
                    <a:lnTo>
                      <a:pt x="804" y="68"/>
                    </a:lnTo>
                    <a:lnTo>
                      <a:pt x="798" y="74"/>
                    </a:lnTo>
                    <a:lnTo>
                      <a:pt x="788" y="80"/>
                    </a:lnTo>
                    <a:lnTo>
                      <a:pt x="774" y="86"/>
                    </a:lnTo>
                    <a:lnTo>
                      <a:pt x="738" y="96"/>
                    </a:lnTo>
                    <a:lnTo>
                      <a:pt x="688" y="106"/>
                    </a:lnTo>
                    <a:lnTo>
                      <a:pt x="628" y="114"/>
                    </a:lnTo>
                    <a:lnTo>
                      <a:pt x="560" y="120"/>
                    </a:lnTo>
                    <a:lnTo>
                      <a:pt x="482" y="124"/>
                    </a:lnTo>
                    <a:lnTo>
                      <a:pt x="400"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5" name="Freeform 994"/>
              <p:cNvSpPr>
                <a:spLocks/>
              </p:cNvSpPr>
              <p:nvPr/>
            </p:nvSpPr>
            <p:spPr bwMode="auto">
              <a:xfrm>
                <a:off x="3329" y="3630"/>
                <a:ext cx="810" cy="124"/>
              </a:xfrm>
              <a:custGeom>
                <a:avLst/>
                <a:gdLst>
                  <a:gd name="T0" fmla="*/ 402 w 810"/>
                  <a:gd name="T1" fmla="*/ 0 h 124"/>
                  <a:gd name="T2" fmla="*/ 402 w 810"/>
                  <a:gd name="T3" fmla="*/ 0 h 124"/>
                  <a:gd name="T4" fmla="*/ 322 w 810"/>
                  <a:gd name="T5" fmla="*/ 0 h 124"/>
                  <a:gd name="T6" fmla="*/ 246 w 810"/>
                  <a:gd name="T7" fmla="*/ 4 h 124"/>
                  <a:gd name="T8" fmla="*/ 178 w 810"/>
                  <a:gd name="T9" fmla="*/ 10 h 124"/>
                  <a:gd name="T10" fmla="*/ 118 w 810"/>
                  <a:gd name="T11" fmla="*/ 18 h 124"/>
                  <a:gd name="T12" fmla="*/ 70 w 810"/>
                  <a:gd name="T13" fmla="*/ 26 h 124"/>
                  <a:gd name="T14" fmla="*/ 48 w 810"/>
                  <a:gd name="T15" fmla="*/ 32 h 124"/>
                  <a:gd name="T16" fmla="*/ 32 w 810"/>
                  <a:gd name="T17" fmla="*/ 38 h 124"/>
                  <a:gd name="T18" fmla="*/ 18 w 810"/>
                  <a:gd name="T19" fmla="*/ 42 h 124"/>
                  <a:gd name="T20" fmla="*/ 8 w 810"/>
                  <a:gd name="T21" fmla="*/ 48 h 124"/>
                  <a:gd name="T22" fmla="*/ 2 w 810"/>
                  <a:gd name="T23" fmla="*/ 56 h 124"/>
                  <a:gd name="T24" fmla="*/ 0 w 810"/>
                  <a:gd name="T25" fmla="*/ 62 h 124"/>
                  <a:gd name="T26" fmla="*/ 0 w 810"/>
                  <a:gd name="T27" fmla="*/ 62 h 124"/>
                  <a:gd name="T28" fmla="*/ 2 w 810"/>
                  <a:gd name="T29" fmla="*/ 68 h 124"/>
                  <a:gd name="T30" fmla="*/ 8 w 810"/>
                  <a:gd name="T31" fmla="*/ 74 h 124"/>
                  <a:gd name="T32" fmla="*/ 18 w 810"/>
                  <a:gd name="T33" fmla="*/ 80 h 124"/>
                  <a:gd name="T34" fmla="*/ 32 w 810"/>
                  <a:gd name="T35" fmla="*/ 86 h 124"/>
                  <a:gd name="T36" fmla="*/ 70 w 810"/>
                  <a:gd name="T37" fmla="*/ 96 h 124"/>
                  <a:gd name="T38" fmla="*/ 118 w 810"/>
                  <a:gd name="T39" fmla="*/ 106 h 124"/>
                  <a:gd name="T40" fmla="*/ 178 w 810"/>
                  <a:gd name="T41" fmla="*/ 114 h 124"/>
                  <a:gd name="T42" fmla="*/ 246 w 810"/>
                  <a:gd name="T43" fmla="*/ 120 h 124"/>
                  <a:gd name="T44" fmla="*/ 322 w 810"/>
                  <a:gd name="T45" fmla="*/ 124 h 124"/>
                  <a:gd name="T46" fmla="*/ 402 w 810"/>
                  <a:gd name="T47" fmla="*/ 124 h 124"/>
                  <a:gd name="T48" fmla="*/ 402 w 810"/>
                  <a:gd name="T49" fmla="*/ 124 h 124"/>
                  <a:gd name="T50" fmla="*/ 486 w 810"/>
                  <a:gd name="T51" fmla="*/ 124 h 124"/>
                  <a:gd name="T52" fmla="*/ 562 w 810"/>
                  <a:gd name="T53" fmla="*/ 120 h 124"/>
                  <a:gd name="T54" fmla="*/ 632 w 810"/>
                  <a:gd name="T55" fmla="*/ 114 h 124"/>
                  <a:gd name="T56" fmla="*/ 692 w 810"/>
                  <a:gd name="T57" fmla="*/ 106 h 124"/>
                  <a:gd name="T58" fmla="*/ 740 w 810"/>
                  <a:gd name="T59" fmla="*/ 96 h 124"/>
                  <a:gd name="T60" fmla="*/ 778 w 810"/>
                  <a:gd name="T61" fmla="*/ 86 h 124"/>
                  <a:gd name="T62" fmla="*/ 792 w 810"/>
                  <a:gd name="T63" fmla="*/ 80 h 124"/>
                  <a:gd name="T64" fmla="*/ 802 w 810"/>
                  <a:gd name="T65" fmla="*/ 74 h 124"/>
                  <a:gd name="T66" fmla="*/ 808 w 810"/>
                  <a:gd name="T67" fmla="*/ 68 h 124"/>
                  <a:gd name="T68" fmla="*/ 810 w 810"/>
                  <a:gd name="T69" fmla="*/ 62 h 124"/>
                  <a:gd name="T70" fmla="*/ 810 w 810"/>
                  <a:gd name="T71" fmla="*/ 62 h 124"/>
                  <a:gd name="T72" fmla="*/ 808 w 810"/>
                  <a:gd name="T73" fmla="*/ 56 h 124"/>
                  <a:gd name="T74" fmla="*/ 802 w 810"/>
                  <a:gd name="T75" fmla="*/ 48 h 124"/>
                  <a:gd name="T76" fmla="*/ 792 w 810"/>
                  <a:gd name="T77" fmla="*/ 42 h 124"/>
                  <a:gd name="T78" fmla="*/ 778 w 810"/>
                  <a:gd name="T79" fmla="*/ 38 h 124"/>
                  <a:gd name="T80" fmla="*/ 762 w 810"/>
                  <a:gd name="T81" fmla="*/ 32 h 124"/>
                  <a:gd name="T82" fmla="*/ 740 w 810"/>
                  <a:gd name="T83" fmla="*/ 26 h 124"/>
                  <a:gd name="T84" fmla="*/ 692 w 810"/>
                  <a:gd name="T85" fmla="*/ 18 h 124"/>
                  <a:gd name="T86" fmla="*/ 632 w 810"/>
                  <a:gd name="T87" fmla="*/ 10 h 124"/>
                  <a:gd name="T88" fmla="*/ 562 w 810"/>
                  <a:gd name="T89" fmla="*/ 4 h 124"/>
                  <a:gd name="T90" fmla="*/ 486 w 810"/>
                  <a:gd name="T91" fmla="*/ 0 h 124"/>
                  <a:gd name="T92" fmla="*/ 402 w 810"/>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0" h="124">
                    <a:moveTo>
                      <a:pt x="402" y="0"/>
                    </a:moveTo>
                    <a:lnTo>
                      <a:pt x="402" y="0"/>
                    </a:lnTo>
                    <a:lnTo>
                      <a:pt x="322" y="0"/>
                    </a:lnTo>
                    <a:lnTo>
                      <a:pt x="246" y="4"/>
                    </a:lnTo>
                    <a:lnTo>
                      <a:pt x="178" y="10"/>
                    </a:lnTo>
                    <a:lnTo>
                      <a:pt x="118" y="18"/>
                    </a:lnTo>
                    <a:lnTo>
                      <a:pt x="70" y="26"/>
                    </a:lnTo>
                    <a:lnTo>
                      <a:pt x="48" y="32"/>
                    </a:lnTo>
                    <a:lnTo>
                      <a:pt x="32" y="38"/>
                    </a:lnTo>
                    <a:lnTo>
                      <a:pt x="18" y="42"/>
                    </a:lnTo>
                    <a:lnTo>
                      <a:pt x="8" y="48"/>
                    </a:lnTo>
                    <a:lnTo>
                      <a:pt x="2" y="56"/>
                    </a:lnTo>
                    <a:lnTo>
                      <a:pt x="0" y="62"/>
                    </a:lnTo>
                    <a:lnTo>
                      <a:pt x="0" y="62"/>
                    </a:lnTo>
                    <a:lnTo>
                      <a:pt x="2" y="68"/>
                    </a:lnTo>
                    <a:lnTo>
                      <a:pt x="8" y="74"/>
                    </a:lnTo>
                    <a:lnTo>
                      <a:pt x="18" y="80"/>
                    </a:lnTo>
                    <a:lnTo>
                      <a:pt x="32" y="86"/>
                    </a:lnTo>
                    <a:lnTo>
                      <a:pt x="70" y="96"/>
                    </a:lnTo>
                    <a:lnTo>
                      <a:pt x="118" y="106"/>
                    </a:lnTo>
                    <a:lnTo>
                      <a:pt x="178" y="114"/>
                    </a:lnTo>
                    <a:lnTo>
                      <a:pt x="246" y="120"/>
                    </a:lnTo>
                    <a:lnTo>
                      <a:pt x="322" y="124"/>
                    </a:lnTo>
                    <a:lnTo>
                      <a:pt x="402" y="124"/>
                    </a:lnTo>
                    <a:lnTo>
                      <a:pt x="402" y="124"/>
                    </a:lnTo>
                    <a:lnTo>
                      <a:pt x="486" y="124"/>
                    </a:lnTo>
                    <a:lnTo>
                      <a:pt x="562" y="120"/>
                    </a:lnTo>
                    <a:lnTo>
                      <a:pt x="632" y="114"/>
                    </a:lnTo>
                    <a:lnTo>
                      <a:pt x="692" y="106"/>
                    </a:lnTo>
                    <a:lnTo>
                      <a:pt x="740" y="96"/>
                    </a:lnTo>
                    <a:lnTo>
                      <a:pt x="778" y="86"/>
                    </a:lnTo>
                    <a:lnTo>
                      <a:pt x="792" y="80"/>
                    </a:lnTo>
                    <a:lnTo>
                      <a:pt x="802" y="74"/>
                    </a:lnTo>
                    <a:lnTo>
                      <a:pt x="808" y="68"/>
                    </a:lnTo>
                    <a:lnTo>
                      <a:pt x="810" y="62"/>
                    </a:lnTo>
                    <a:lnTo>
                      <a:pt x="810" y="62"/>
                    </a:lnTo>
                    <a:lnTo>
                      <a:pt x="808" y="56"/>
                    </a:lnTo>
                    <a:lnTo>
                      <a:pt x="802" y="48"/>
                    </a:lnTo>
                    <a:lnTo>
                      <a:pt x="792" y="42"/>
                    </a:lnTo>
                    <a:lnTo>
                      <a:pt x="778" y="38"/>
                    </a:lnTo>
                    <a:lnTo>
                      <a:pt x="762" y="32"/>
                    </a:lnTo>
                    <a:lnTo>
                      <a:pt x="740" y="26"/>
                    </a:lnTo>
                    <a:lnTo>
                      <a:pt x="692" y="18"/>
                    </a:lnTo>
                    <a:lnTo>
                      <a:pt x="632" y="10"/>
                    </a:lnTo>
                    <a:lnTo>
                      <a:pt x="562" y="4"/>
                    </a:lnTo>
                    <a:lnTo>
                      <a:pt x="486" y="0"/>
                    </a:lnTo>
                    <a:lnTo>
                      <a:pt x="4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6" name="Freeform 995"/>
              <p:cNvSpPr>
                <a:spLocks noEditPoints="1"/>
              </p:cNvSpPr>
              <p:nvPr/>
            </p:nvSpPr>
            <p:spPr bwMode="auto">
              <a:xfrm>
                <a:off x="3331" y="3630"/>
                <a:ext cx="806" cy="124"/>
              </a:xfrm>
              <a:custGeom>
                <a:avLst/>
                <a:gdLst>
                  <a:gd name="T0" fmla="*/ 400 w 806"/>
                  <a:gd name="T1" fmla="*/ 124 h 124"/>
                  <a:gd name="T2" fmla="*/ 246 w 806"/>
                  <a:gd name="T3" fmla="*/ 120 h 124"/>
                  <a:gd name="T4" fmla="*/ 118 w 806"/>
                  <a:gd name="T5" fmla="*/ 106 h 124"/>
                  <a:gd name="T6" fmla="*/ 34 w 806"/>
                  <a:gd name="T7" fmla="*/ 86 h 124"/>
                  <a:gd name="T8" fmla="*/ 10 w 806"/>
                  <a:gd name="T9" fmla="*/ 74 h 124"/>
                  <a:gd name="T10" fmla="*/ 2 w 806"/>
                  <a:gd name="T11" fmla="*/ 62 h 124"/>
                  <a:gd name="T12" fmla="*/ 4 w 806"/>
                  <a:gd name="T13" fmla="*/ 56 h 124"/>
                  <a:gd name="T14" fmla="*/ 20 w 806"/>
                  <a:gd name="T15" fmla="*/ 44 h 124"/>
                  <a:gd name="T16" fmla="*/ 50 w 806"/>
                  <a:gd name="T17" fmla="*/ 32 h 124"/>
                  <a:gd name="T18" fmla="*/ 118 w 806"/>
                  <a:gd name="T19" fmla="*/ 18 h 124"/>
                  <a:gd name="T20" fmla="*/ 246 w 806"/>
                  <a:gd name="T21" fmla="*/ 4 h 124"/>
                  <a:gd name="T22" fmla="*/ 400 w 806"/>
                  <a:gd name="T23" fmla="*/ 0 h 124"/>
                  <a:gd name="T24" fmla="*/ 482 w 806"/>
                  <a:gd name="T25" fmla="*/ 2 h 124"/>
                  <a:gd name="T26" fmla="*/ 626 w 806"/>
                  <a:gd name="T27" fmla="*/ 10 h 124"/>
                  <a:gd name="T28" fmla="*/ 736 w 806"/>
                  <a:gd name="T29" fmla="*/ 26 h 124"/>
                  <a:gd name="T30" fmla="*/ 772 w 806"/>
                  <a:gd name="T31" fmla="*/ 38 h 124"/>
                  <a:gd name="T32" fmla="*/ 796 w 806"/>
                  <a:gd name="T33" fmla="*/ 50 h 124"/>
                  <a:gd name="T34" fmla="*/ 804 w 806"/>
                  <a:gd name="T35" fmla="*/ 62 h 124"/>
                  <a:gd name="T36" fmla="*/ 802 w 806"/>
                  <a:gd name="T37" fmla="*/ 68 h 124"/>
                  <a:gd name="T38" fmla="*/ 786 w 806"/>
                  <a:gd name="T39" fmla="*/ 80 h 124"/>
                  <a:gd name="T40" fmla="*/ 736 w 806"/>
                  <a:gd name="T41" fmla="*/ 96 h 124"/>
                  <a:gd name="T42" fmla="*/ 626 w 806"/>
                  <a:gd name="T43" fmla="*/ 112 h 124"/>
                  <a:gd name="T44" fmla="*/ 482 w 806"/>
                  <a:gd name="T45" fmla="*/ 122 h 124"/>
                  <a:gd name="T46" fmla="*/ 400 w 806"/>
                  <a:gd name="T47" fmla="*/ 0 h 124"/>
                  <a:gd name="T48" fmla="*/ 320 w 806"/>
                  <a:gd name="T49" fmla="*/ 2 h 124"/>
                  <a:gd name="T50" fmla="*/ 176 w 806"/>
                  <a:gd name="T51" fmla="*/ 10 h 124"/>
                  <a:gd name="T52" fmla="*/ 68 w 806"/>
                  <a:gd name="T53" fmla="*/ 26 h 124"/>
                  <a:gd name="T54" fmla="*/ 32 w 806"/>
                  <a:gd name="T55" fmla="*/ 38 h 124"/>
                  <a:gd name="T56" fmla="*/ 8 w 806"/>
                  <a:gd name="T57" fmla="*/ 50 h 124"/>
                  <a:gd name="T58" fmla="*/ 0 w 806"/>
                  <a:gd name="T59" fmla="*/ 62 h 124"/>
                  <a:gd name="T60" fmla="*/ 2 w 806"/>
                  <a:gd name="T61" fmla="*/ 68 h 124"/>
                  <a:gd name="T62" fmla="*/ 18 w 806"/>
                  <a:gd name="T63" fmla="*/ 80 h 124"/>
                  <a:gd name="T64" fmla="*/ 68 w 806"/>
                  <a:gd name="T65" fmla="*/ 96 h 124"/>
                  <a:gd name="T66" fmla="*/ 176 w 806"/>
                  <a:gd name="T67" fmla="*/ 114 h 124"/>
                  <a:gd name="T68" fmla="*/ 320 w 806"/>
                  <a:gd name="T69" fmla="*/ 124 h 124"/>
                  <a:gd name="T70" fmla="*/ 400 w 806"/>
                  <a:gd name="T71" fmla="*/ 124 h 124"/>
                  <a:gd name="T72" fmla="*/ 560 w 806"/>
                  <a:gd name="T73" fmla="*/ 120 h 124"/>
                  <a:gd name="T74" fmla="*/ 688 w 806"/>
                  <a:gd name="T75" fmla="*/ 106 h 124"/>
                  <a:gd name="T76" fmla="*/ 774 w 806"/>
                  <a:gd name="T77" fmla="*/ 86 h 124"/>
                  <a:gd name="T78" fmla="*/ 798 w 806"/>
                  <a:gd name="T79" fmla="*/ 74 h 124"/>
                  <a:gd name="T80" fmla="*/ 806 w 806"/>
                  <a:gd name="T81" fmla="*/ 62 h 124"/>
                  <a:gd name="T82" fmla="*/ 804 w 806"/>
                  <a:gd name="T83" fmla="*/ 56 h 124"/>
                  <a:gd name="T84" fmla="*/ 788 w 806"/>
                  <a:gd name="T85" fmla="*/ 42 h 124"/>
                  <a:gd name="T86" fmla="*/ 758 w 806"/>
                  <a:gd name="T87" fmla="*/ 32 h 124"/>
                  <a:gd name="T88" fmla="*/ 688 w 806"/>
                  <a:gd name="T89" fmla="*/ 18 h 124"/>
                  <a:gd name="T90" fmla="*/ 560 w 806"/>
                  <a:gd name="T91" fmla="*/ 4 h 124"/>
                  <a:gd name="T92" fmla="*/ 400 w 806"/>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124"/>
                    </a:moveTo>
                    <a:lnTo>
                      <a:pt x="400" y="124"/>
                    </a:lnTo>
                    <a:lnTo>
                      <a:pt x="320" y="122"/>
                    </a:lnTo>
                    <a:lnTo>
                      <a:pt x="246" y="120"/>
                    </a:lnTo>
                    <a:lnTo>
                      <a:pt x="178" y="112"/>
                    </a:lnTo>
                    <a:lnTo>
                      <a:pt x="118" y="106"/>
                    </a:lnTo>
                    <a:lnTo>
                      <a:pt x="70" y="96"/>
                    </a:lnTo>
                    <a:lnTo>
                      <a:pt x="34" y="86"/>
                    </a:lnTo>
                    <a:lnTo>
                      <a:pt x="20" y="80"/>
                    </a:lnTo>
                    <a:lnTo>
                      <a:pt x="10" y="74"/>
                    </a:lnTo>
                    <a:lnTo>
                      <a:pt x="4" y="68"/>
                    </a:lnTo>
                    <a:lnTo>
                      <a:pt x="2" y="62"/>
                    </a:lnTo>
                    <a:lnTo>
                      <a:pt x="2" y="62"/>
                    </a:lnTo>
                    <a:lnTo>
                      <a:pt x="4" y="56"/>
                    </a:lnTo>
                    <a:lnTo>
                      <a:pt x="10" y="50"/>
                    </a:lnTo>
                    <a:lnTo>
                      <a:pt x="20" y="44"/>
                    </a:lnTo>
                    <a:lnTo>
                      <a:pt x="34" y="38"/>
                    </a:lnTo>
                    <a:lnTo>
                      <a:pt x="50" y="32"/>
                    </a:lnTo>
                    <a:lnTo>
                      <a:pt x="70" y="26"/>
                    </a:lnTo>
                    <a:lnTo>
                      <a:pt x="118" y="18"/>
                    </a:lnTo>
                    <a:lnTo>
                      <a:pt x="178" y="10"/>
                    </a:lnTo>
                    <a:lnTo>
                      <a:pt x="246" y="4"/>
                    </a:lnTo>
                    <a:lnTo>
                      <a:pt x="320" y="2"/>
                    </a:lnTo>
                    <a:lnTo>
                      <a:pt x="400" y="0"/>
                    </a:lnTo>
                    <a:lnTo>
                      <a:pt x="400" y="0"/>
                    </a:lnTo>
                    <a:lnTo>
                      <a:pt x="482" y="2"/>
                    </a:lnTo>
                    <a:lnTo>
                      <a:pt x="558" y="4"/>
                    </a:lnTo>
                    <a:lnTo>
                      <a:pt x="626" y="10"/>
                    </a:lnTo>
                    <a:lnTo>
                      <a:pt x="686" y="18"/>
                    </a:lnTo>
                    <a:lnTo>
                      <a:pt x="736" y="26"/>
                    </a:lnTo>
                    <a:lnTo>
                      <a:pt x="756" y="32"/>
                    </a:lnTo>
                    <a:lnTo>
                      <a:pt x="772" y="38"/>
                    </a:lnTo>
                    <a:lnTo>
                      <a:pt x="786" y="44"/>
                    </a:lnTo>
                    <a:lnTo>
                      <a:pt x="796" y="50"/>
                    </a:lnTo>
                    <a:lnTo>
                      <a:pt x="802" y="56"/>
                    </a:lnTo>
                    <a:lnTo>
                      <a:pt x="804" y="62"/>
                    </a:lnTo>
                    <a:lnTo>
                      <a:pt x="804" y="62"/>
                    </a:lnTo>
                    <a:lnTo>
                      <a:pt x="802" y="68"/>
                    </a:lnTo>
                    <a:lnTo>
                      <a:pt x="796" y="74"/>
                    </a:lnTo>
                    <a:lnTo>
                      <a:pt x="786" y="80"/>
                    </a:lnTo>
                    <a:lnTo>
                      <a:pt x="772" y="86"/>
                    </a:lnTo>
                    <a:lnTo>
                      <a:pt x="736" y="96"/>
                    </a:lnTo>
                    <a:lnTo>
                      <a:pt x="686" y="106"/>
                    </a:lnTo>
                    <a:lnTo>
                      <a:pt x="626" y="112"/>
                    </a:lnTo>
                    <a:lnTo>
                      <a:pt x="558" y="120"/>
                    </a:lnTo>
                    <a:lnTo>
                      <a:pt x="482" y="122"/>
                    </a:lnTo>
                    <a:lnTo>
                      <a:pt x="400" y="124"/>
                    </a:lnTo>
                    <a:close/>
                    <a:moveTo>
                      <a:pt x="400" y="0"/>
                    </a:moveTo>
                    <a:lnTo>
                      <a:pt x="400" y="0"/>
                    </a:lnTo>
                    <a:lnTo>
                      <a:pt x="320" y="2"/>
                    </a:lnTo>
                    <a:lnTo>
                      <a:pt x="244" y="4"/>
                    </a:lnTo>
                    <a:lnTo>
                      <a:pt x="176" y="10"/>
                    </a:lnTo>
                    <a:lnTo>
                      <a:pt x="118" y="18"/>
                    </a:lnTo>
                    <a:lnTo>
                      <a:pt x="68" y="26"/>
                    </a:lnTo>
                    <a:lnTo>
                      <a:pt x="48" y="32"/>
                    </a:lnTo>
                    <a:lnTo>
                      <a:pt x="32" y="38"/>
                    </a:lnTo>
                    <a:lnTo>
                      <a:pt x="18" y="42"/>
                    </a:lnTo>
                    <a:lnTo>
                      <a:pt x="8" y="50"/>
                    </a:lnTo>
                    <a:lnTo>
                      <a:pt x="2" y="56"/>
                    </a:lnTo>
                    <a:lnTo>
                      <a:pt x="0" y="62"/>
                    </a:lnTo>
                    <a:lnTo>
                      <a:pt x="0" y="62"/>
                    </a:lnTo>
                    <a:lnTo>
                      <a:pt x="2" y="68"/>
                    </a:lnTo>
                    <a:lnTo>
                      <a:pt x="8" y="74"/>
                    </a:lnTo>
                    <a:lnTo>
                      <a:pt x="18" y="80"/>
                    </a:lnTo>
                    <a:lnTo>
                      <a:pt x="32" y="86"/>
                    </a:lnTo>
                    <a:lnTo>
                      <a:pt x="68" y="96"/>
                    </a:lnTo>
                    <a:lnTo>
                      <a:pt x="118" y="106"/>
                    </a:lnTo>
                    <a:lnTo>
                      <a:pt x="176" y="114"/>
                    </a:lnTo>
                    <a:lnTo>
                      <a:pt x="244" y="120"/>
                    </a:lnTo>
                    <a:lnTo>
                      <a:pt x="320" y="124"/>
                    </a:lnTo>
                    <a:lnTo>
                      <a:pt x="400" y="124"/>
                    </a:lnTo>
                    <a:lnTo>
                      <a:pt x="400" y="124"/>
                    </a:lnTo>
                    <a:lnTo>
                      <a:pt x="482" y="124"/>
                    </a:lnTo>
                    <a:lnTo>
                      <a:pt x="560" y="120"/>
                    </a:lnTo>
                    <a:lnTo>
                      <a:pt x="628" y="114"/>
                    </a:lnTo>
                    <a:lnTo>
                      <a:pt x="688" y="106"/>
                    </a:lnTo>
                    <a:lnTo>
                      <a:pt x="738" y="96"/>
                    </a:lnTo>
                    <a:lnTo>
                      <a:pt x="774" y="86"/>
                    </a:lnTo>
                    <a:lnTo>
                      <a:pt x="788" y="80"/>
                    </a:lnTo>
                    <a:lnTo>
                      <a:pt x="798" y="74"/>
                    </a:lnTo>
                    <a:lnTo>
                      <a:pt x="804" y="68"/>
                    </a:lnTo>
                    <a:lnTo>
                      <a:pt x="806" y="62"/>
                    </a:lnTo>
                    <a:lnTo>
                      <a:pt x="806" y="62"/>
                    </a:lnTo>
                    <a:lnTo>
                      <a:pt x="804" y="56"/>
                    </a:lnTo>
                    <a:lnTo>
                      <a:pt x="798" y="50"/>
                    </a:lnTo>
                    <a:lnTo>
                      <a:pt x="788" y="42"/>
                    </a:lnTo>
                    <a:lnTo>
                      <a:pt x="774" y="38"/>
                    </a:lnTo>
                    <a:lnTo>
                      <a:pt x="758" y="32"/>
                    </a:lnTo>
                    <a:lnTo>
                      <a:pt x="738" y="26"/>
                    </a:lnTo>
                    <a:lnTo>
                      <a:pt x="688" y="18"/>
                    </a:lnTo>
                    <a:lnTo>
                      <a:pt x="628" y="10"/>
                    </a:lnTo>
                    <a:lnTo>
                      <a:pt x="560" y="4"/>
                    </a:lnTo>
                    <a:lnTo>
                      <a:pt x="482" y="2"/>
                    </a:lnTo>
                    <a:lnTo>
                      <a:pt x="400" y="0"/>
                    </a:lnTo>
                    <a:close/>
                  </a:path>
                </a:pathLst>
              </a:custGeom>
              <a:solidFill>
                <a:srgbClr val="E6E4E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7" name="Freeform 996"/>
              <p:cNvSpPr>
                <a:spLocks/>
              </p:cNvSpPr>
              <p:nvPr/>
            </p:nvSpPr>
            <p:spPr bwMode="auto">
              <a:xfrm>
                <a:off x="3333" y="3630"/>
                <a:ext cx="802" cy="124"/>
              </a:xfrm>
              <a:custGeom>
                <a:avLst/>
                <a:gdLst>
                  <a:gd name="T0" fmla="*/ 398 w 802"/>
                  <a:gd name="T1" fmla="*/ 124 h 124"/>
                  <a:gd name="T2" fmla="*/ 398 w 802"/>
                  <a:gd name="T3" fmla="*/ 124 h 124"/>
                  <a:gd name="T4" fmla="*/ 318 w 802"/>
                  <a:gd name="T5" fmla="*/ 122 h 124"/>
                  <a:gd name="T6" fmla="*/ 244 w 802"/>
                  <a:gd name="T7" fmla="*/ 120 h 124"/>
                  <a:gd name="T8" fmla="*/ 176 w 802"/>
                  <a:gd name="T9" fmla="*/ 112 h 124"/>
                  <a:gd name="T10" fmla="*/ 116 w 802"/>
                  <a:gd name="T11" fmla="*/ 106 h 124"/>
                  <a:gd name="T12" fmla="*/ 68 w 802"/>
                  <a:gd name="T13" fmla="*/ 96 h 124"/>
                  <a:gd name="T14" fmla="*/ 32 w 802"/>
                  <a:gd name="T15" fmla="*/ 86 h 124"/>
                  <a:gd name="T16" fmla="*/ 18 w 802"/>
                  <a:gd name="T17" fmla="*/ 80 h 124"/>
                  <a:gd name="T18" fmla="*/ 8 w 802"/>
                  <a:gd name="T19" fmla="*/ 74 h 124"/>
                  <a:gd name="T20" fmla="*/ 2 w 802"/>
                  <a:gd name="T21" fmla="*/ 68 h 124"/>
                  <a:gd name="T22" fmla="*/ 0 w 802"/>
                  <a:gd name="T23" fmla="*/ 62 h 124"/>
                  <a:gd name="T24" fmla="*/ 0 w 802"/>
                  <a:gd name="T25" fmla="*/ 62 h 124"/>
                  <a:gd name="T26" fmla="*/ 2 w 802"/>
                  <a:gd name="T27" fmla="*/ 56 h 124"/>
                  <a:gd name="T28" fmla="*/ 8 w 802"/>
                  <a:gd name="T29" fmla="*/ 50 h 124"/>
                  <a:gd name="T30" fmla="*/ 18 w 802"/>
                  <a:gd name="T31" fmla="*/ 44 h 124"/>
                  <a:gd name="T32" fmla="*/ 32 w 802"/>
                  <a:gd name="T33" fmla="*/ 38 h 124"/>
                  <a:gd name="T34" fmla="*/ 48 w 802"/>
                  <a:gd name="T35" fmla="*/ 32 h 124"/>
                  <a:gd name="T36" fmla="*/ 68 w 802"/>
                  <a:gd name="T37" fmla="*/ 26 h 124"/>
                  <a:gd name="T38" fmla="*/ 116 w 802"/>
                  <a:gd name="T39" fmla="*/ 18 h 124"/>
                  <a:gd name="T40" fmla="*/ 176 w 802"/>
                  <a:gd name="T41" fmla="*/ 10 h 124"/>
                  <a:gd name="T42" fmla="*/ 244 w 802"/>
                  <a:gd name="T43" fmla="*/ 4 h 124"/>
                  <a:gd name="T44" fmla="*/ 318 w 802"/>
                  <a:gd name="T45" fmla="*/ 2 h 124"/>
                  <a:gd name="T46" fmla="*/ 398 w 802"/>
                  <a:gd name="T47" fmla="*/ 0 h 124"/>
                  <a:gd name="T48" fmla="*/ 398 w 802"/>
                  <a:gd name="T49" fmla="*/ 0 h 124"/>
                  <a:gd name="T50" fmla="*/ 480 w 802"/>
                  <a:gd name="T51" fmla="*/ 2 h 124"/>
                  <a:gd name="T52" fmla="*/ 556 w 802"/>
                  <a:gd name="T53" fmla="*/ 4 h 124"/>
                  <a:gd name="T54" fmla="*/ 624 w 802"/>
                  <a:gd name="T55" fmla="*/ 10 h 124"/>
                  <a:gd name="T56" fmla="*/ 684 w 802"/>
                  <a:gd name="T57" fmla="*/ 18 h 124"/>
                  <a:gd name="T58" fmla="*/ 734 w 802"/>
                  <a:gd name="T59" fmla="*/ 26 h 124"/>
                  <a:gd name="T60" fmla="*/ 754 w 802"/>
                  <a:gd name="T61" fmla="*/ 32 h 124"/>
                  <a:gd name="T62" fmla="*/ 770 w 802"/>
                  <a:gd name="T63" fmla="*/ 38 h 124"/>
                  <a:gd name="T64" fmla="*/ 784 w 802"/>
                  <a:gd name="T65" fmla="*/ 44 h 124"/>
                  <a:gd name="T66" fmla="*/ 794 w 802"/>
                  <a:gd name="T67" fmla="*/ 50 h 124"/>
                  <a:gd name="T68" fmla="*/ 800 w 802"/>
                  <a:gd name="T69" fmla="*/ 56 h 124"/>
                  <a:gd name="T70" fmla="*/ 802 w 802"/>
                  <a:gd name="T71" fmla="*/ 62 h 124"/>
                  <a:gd name="T72" fmla="*/ 802 w 802"/>
                  <a:gd name="T73" fmla="*/ 62 h 124"/>
                  <a:gd name="T74" fmla="*/ 800 w 802"/>
                  <a:gd name="T75" fmla="*/ 68 h 124"/>
                  <a:gd name="T76" fmla="*/ 794 w 802"/>
                  <a:gd name="T77" fmla="*/ 74 h 124"/>
                  <a:gd name="T78" fmla="*/ 784 w 802"/>
                  <a:gd name="T79" fmla="*/ 80 h 124"/>
                  <a:gd name="T80" fmla="*/ 770 w 802"/>
                  <a:gd name="T81" fmla="*/ 86 h 124"/>
                  <a:gd name="T82" fmla="*/ 734 w 802"/>
                  <a:gd name="T83" fmla="*/ 96 h 124"/>
                  <a:gd name="T84" fmla="*/ 684 w 802"/>
                  <a:gd name="T85" fmla="*/ 106 h 124"/>
                  <a:gd name="T86" fmla="*/ 624 w 802"/>
                  <a:gd name="T87" fmla="*/ 112 h 124"/>
                  <a:gd name="T88" fmla="*/ 556 w 802"/>
                  <a:gd name="T89" fmla="*/ 120 h 124"/>
                  <a:gd name="T90" fmla="*/ 480 w 802"/>
                  <a:gd name="T91" fmla="*/ 122 h 124"/>
                  <a:gd name="T92" fmla="*/ 398 w 80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124"/>
                    </a:moveTo>
                    <a:lnTo>
                      <a:pt x="398" y="124"/>
                    </a:lnTo>
                    <a:lnTo>
                      <a:pt x="318" y="122"/>
                    </a:lnTo>
                    <a:lnTo>
                      <a:pt x="244" y="120"/>
                    </a:lnTo>
                    <a:lnTo>
                      <a:pt x="176" y="112"/>
                    </a:lnTo>
                    <a:lnTo>
                      <a:pt x="116" y="106"/>
                    </a:lnTo>
                    <a:lnTo>
                      <a:pt x="68" y="96"/>
                    </a:lnTo>
                    <a:lnTo>
                      <a:pt x="32" y="86"/>
                    </a:lnTo>
                    <a:lnTo>
                      <a:pt x="18" y="80"/>
                    </a:lnTo>
                    <a:lnTo>
                      <a:pt x="8" y="74"/>
                    </a:lnTo>
                    <a:lnTo>
                      <a:pt x="2" y="68"/>
                    </a:lnTo>
                    <a:lnTo>
                      <a:pt x="0" y="62"/>
                    </a:lnTo>
                    <a:lnTo>
                      <a:pt x="0" y="62"/>
                    </a:lnTo>
                    <a:lnTo>
                      <a:pt x="2" y="56"/>
                    </a:lnTo>
                    <a:lnTo>
                      <a:pt x="8" y="50"/>
                    </a:lnTo>
                    <a:lnTo>
                      <a:pt x="18" y="44"/>
                    </a:lnTo>
                    <a:lnTo>
                      <a:pt x="32" y="38"/>
                    </a:lnTo>
                    <a:lnTo>
                      <a:pt x="48" y="32"/>
                    </a:lnTo>
                    <a:lnTo>
                      <a:pt x="68" y="26"/>
                    </a:lnTo>
                    <a:lnTo>
                      <a:pt x="116" y="18"/>
                    </a:lnTo>
                    <a:lnTo>
                      <a:pt x="176" y="10"/>
                    </a:lnTo>
                    <a:lnTo>
                      <a:pt x="244" y="4"/>
                    </a:lnTo>
                    <a:lnTo>
                      <a:pt x="318" y="2"/>
                    </a:lnTo>
                    <a:lnTo>
                      <a:pt x="398" y="0"/>
                    </a:lnTo>
                    <a:lnTo>
                      <a:pt x="398" y="0"/>
                    </a:lnTo>
                    <a:lnTo>
                      <a:pt x="480" y="2"/>
                    </a:lnTo>
                    <a:lnTo>
                      <a:pt x="556" y="4"/>
                    </a:lnTo>
                    <a:lnTo>
                      <a:pt x="624" y="10"/>
                    </a:lnTo>
                    <a:lnTo>
                      <a:pt x="684" y="18"/>
                    </a:lnTo>
                    <a:lnTo>
                      <a:pt x="734" y="26"/>
                    </a:lnTo>
                    <a:lnTo>
                      <a:pt x="754" y="32"/>
                    </a:lnTo>
                    <a:lnTo>
                      <a:pt x="770" y="38"/>
                    </a:lnTo>
                    <a:lnTo>
                      <a:pt x="784" y="44"/>
                    </a:lnTo>
                    <a:lnTo>
                      <a:pt x="794" y="50"/>
                    </a:lnTo>
                    <a:lnTo>
                      <a:pt x="800" y="56"/>
                    </a:lnTo>
                    <a:lnTo>
                      <a:pt x="802" y="62"/>
                    </a:lnTo>
                    <a:lnTo>
                      <a:pt x="802" y="62"/>
                    </a:lnTo>
                    <a:lnTo>
                      <a:pt x="800" y="68"/>
                    </a:lnTo>
                    <a:lnTo>
                      <a:pt x="794" y="74"/>
                    </a:lnTo>
                    <a:lnTo>
                      <a:pt x="784" y="80"/>
                    </a:lnTo>
                    <a:lnTo>
                      <a:pt x="770" y="86"/>
                    </a:lnTo>
                    <a:lnTo>
                      <a:pt x="734" y="96"/>
                    </a:lnTo>
                    <a:lnTo>
                      <a:pt x="684" y="106"/>
                    </a:lnTo>
                    <a:lnTo>
                      <a:pt x="624" y="112"/>
                    </a:lnTo>
                    <a:lnTo>
                      <a:pt x="556" y="120"/>
                    </a:lnTo>
                    <a:lnTo>
                      <a:pt x="480" y="122"/>
                    </a:lnTo>
                    <a:lnTo>
                      <a:pt x="398"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8" name="Freeform 997"/>
              <p:cNvSpPr>
                <a:spLocks/>
              </p:cNvSpPr>
              <p:nvPr/>
            </p:nvSpPr>
            <p:spPr bwMode="auto">
              <a:xfrm>
                <a:off x="3331" y="3630"/>
                <a:ext cx="806" cy="124"/>
              </a:xfrm>
              <a:custGeom>
                <a:avLst/>
                <a:gdLst>
                  <a:gd name="T0" fmla="*/ 400 w 806"/>
                  <a:gd name="T1" fmla="*/ 0 h 124"/>
                  <a:gd name="T2" fmla="*/ 400 w 806"/>
                  <a:gd name="T3" fmla="*/ 0 h 124"/>
                  <a:gd name="T4" fmla="*/ 320 w 806"/>
                  <a:gd name="T5" fmla="*/ 2 h 124"/>
                  <a:gd name="T6" fmla="*/ 244 w 806"/>
                  <a:gd name="T7" fmla="*/ 4 h 124"/>
                  <a:gd name="T8" fmla="*/ 176 w 806"/>
                  <a:gd name="T9" fmla="*/ 10 h 124"/>
                  <a:gd name="T10" fmla="*/ 118 w 806"/>
                  <a:gd name="T11" fmla="*/ 18 h 124"/>
                  <a:gd name="T12" fmla="*/ 68 w 806"/>
                  <a:gd name="T13" fmla="*/ 26 h 124"/>
                  <a:gd name="T14" fmla="*/ 48 w 806"/>
                  <a:gd name="T15" fmla="*/ 32 h 124"/>
                  <a:gd name="T16" fmla="*/ 32 w 806"/>
                  <a:gd name="T17" fmla="*/ 38 h 124"/>
                  <a:gd name="T18" fmla="*/ 18 w 806"/>
                  <a:gd name="T19" fmla="*/ 42 h 124"/>
                  <a:gd name="T20" fmla="*/ 8 w 806"/>
                  <a:gd name="T21" fmla="*/ 50 h 124"/>
                  <a:gd name="T22" fmla="*/ 2 w 806"/>
                  <a:gd name="T23" fmla="*/ 56 h 124"/>
                  <a:gd name="T24" fmla="*/ 0 w 806"/>
                  <a:gd name="T25" fmla="*/ 62 h 124"/>
                  <a:gd name="T26" fmla="*/ 0 w 806"/>
                  <a:gd name="T27" fmla="*/ 62 h 124"/>
                  <a:gd name="T28" fmla="*/ 2 w 806"/>
                  <a:gd name="T29" fmla="*/ 68 h 124"/>
                  <a:gd name="T30" fmla="*/ 8 w 806"/>
                  <a:gd name="T31" fmla="*/ 74 h 124"/>
                  <a:gd name="T32" fmla="*/ 18 w 806"/>
                  <a:gd name="T33" fmla="*/ 80 h 124"/>
                  <a:gd name="T34" fmla="*/ 32 w 806"/>
                  <a:gd name="T35" fmla="*/ 86 h 124"/>
                  <a:gd name="T36" fmla="*/ 68 w 806"/>
                  <a:gd name="T37" fmla="*/ 96 h 124"/>
                  <a:gd name="T38" fmla="*/ 118 w 806"/>
                  <a:gd name="T39" fmla="*/ 106 h 124"/>
                  <a:gd name="T40" fmla="*/ 176 w 806"/>
                  <a:gd name="T41" fmla="*/ 114 h 124"/>
                  <a:gd name="T42" fmla="*/ 244 w 806"/>
                  <a:gd name="T43" fmla="*/ 120 h 124"/>
                  <a:gd name="T44" fmla="*/ 320 w 806"/>
                  <a:gd name="T45" fmla="*/ 124 h 124"/>
                  <a:gd name="T46" fmla="*/ 400 w 806"/>
                  <a:gd name="T47" fmla="*/ 124 h 124"/>
                  <a:gd name="T48" fmla="*/ 400 w 806"/>
                  <a:gd name="T49" fmla="*/ 124 h 124"/>
                  <a:gd name="T50" fmla="*/ 482 w 806"/>
                  <a:gd name="T51" fmla="*/ 124 h 124"/>
                  <a:gd name="T52" fmla="*/ 560 w 806"/>
                  <a:gd name="T53" fmla="*/ 120 h 124"/>
                  <a:gd name="T54" fmla="*/ 628 w 806"/>
                  <a:gd name="T55" fmla="*/ 114 h 124"/>
                  <a:gd name="T56" fmla="*/ 688 w 806"/>
                  <a:gd name="T57" fmla="*/ 106 h 124"/>
                  <a:gd name="T58" fmla="*/ 738 w 806"/>
                  <a:gd name="T59" fmla="*/ 96 h 124"/>
                  <a:gd name="T60" fmla="*/ 774 w 806"/>
                  <a:gd name="T61" fmla="*/ 86 h 124"/>
                  <a:gd name="T62" fmla="*/ 788 w 806"/>
                  <a:gd name="T63" fmla="*/ 80 h 124"/>
                  <a:gd name="T64" fmla="*/ 798 w 806"/>
                  <a:gd name="T65" fmla="*/ 74 h 124"/>
                  <a:gd name="T66" fmla="*/ 804 w 806"/>
                  <a:gd name="T67" fmla="*/ 68 h 124"/>
                  <a:gd name="T68" fmla="*/ 806 w 806"/>
                  <a:gd name="T69" fmla="*/ 62 h 124"/>
                  <a:gd name="T70" fmla="*/ 806 w 806"/>
                  <a:gd name="T71" fmla="*/ 62 h 124"/>
                  <a:gd name="T72" fmla="*/ 804 w 806"/>
                  <a:gd name="T73" fmla="*/ 56 h 124"/>
                  <a:gd name="T74" fmla="*/ 798 w 806"/>
                  <a:gd name="T75" fmla="*/ 50 h 124"/>
                  <a:gd name="T76" fmla="*/ 788 w 806"/>
                  <a:gd name="T77" fmla="*/ 42 h 124"/>
                  <a:gd name="T78" fmla="*/ 774 w 806"/>
                  <a:gd name="T79" fmla="*/ 38 h 124"/>
                  <a:gd name="T80" fmla="*/ 758 w 806"/>
                  <a:gd name="T81" fmla="*/ 32 h 124"/>
                  <a:gd name="T82" fmla="*/ 738 w 806"/>
                  <a:gd name="T83" fmla="*/ 26 h 124"/>
                  <a:gd name="T84" fmla="*/ 688 w 806"/>
                  <a:gd name="T85" fmla="*/ 18 h 124"/>
                  <a:gd name="T86" fmla="*/ 628 w 806"/>
                  <a:gd name="T87" fmla="*/ 10 h 124"/>
                  <a:gd name="T88" fmla="*/ 560 w 806"/>
                  <a:gd name="T89" fmla="*/ 4 h 124"/>
                  <a:gd name="T90" fmla="*/ 482 w 806"/>
                  <a:gd name="T91" fmla="*/ 2 h 124"/>
                  <a:gd name="T92" fmla="*/ 400 w 806"/>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6" h="124">
                    <a:moveTo>
                      <a:pt x="400" y="0"/>
                    </a:moveTo>
                    <a:lnTo>
                      <a:pt x="400" y="0"/>
                    </a:lnTo>
                    <a:lnTo>
                      <a:pt x="320" y="2"/>
                    </a:lnTo>
                    <a:lnTo>
                      <a:pt x="244" y="4"/>
                    </a:lnTo>
                    <a:lnTo>
                      <a:pt x="176" y="10"/>
                    </a:lnTo>
                    <a:lnTo>
                      <a:pt x="118" y="18"/>
                    </a:lnTo>
                    <a:lnTo>
                      <a:pt x="68" y="26"/>
                    </a:lnTo>
                    <a:lnTo>
                      <a:pt x="48" y="32"/>
                    </a:lnTo>
                    <a:lnTo>
                      <a:pt x="32" y="38"/>
                    </a:lnTo>
                    <a:lnTo>
                      <a:pt x="18" y="42"/>
                    </a:lnTo>
                    <a:lnTo>
                      <a:pt x="8" y="50"/>
                    </a:lnTo>
                    <a:lnTo>
                      <a:pt x="2" y="56"/>
                    </a:lnTo>
                    <a:lnTo>
                      <a:pt x="0" y="62"/>
                    </a:lnTo>
                    <a:lnTo>
                      <a:pt x="0" y="62"/>
                    </a:lnTo>
                    <a:lnTo>
                      <a:pt x="2" y="68"/>
                    </a:lnTo>
                    <a:lnTo>
                      <a:pt x="8" y="74"/>
                    </a:lnTo>
                    <a:lnTo>
                      <a:pt x="18" y="80"/>
                    </a:lnTo>
                    <a:lnTo>
                      <a:pt x="32" y="86"/>
                    </a:lnTo>
                    <a:lnTo>
                      <a:pt x="68" y="96"/>
                    </a:lnTo>
                    <a:lnTo>
                      <a:pt x="118" y="106"/>
                    </a:lnTo>
                    <a:lnTo>
                      <a:pt x="176" y="114"/>
                    </a:lnTo>
                    <a:lnTo>
                      <a:pt x="244" y="120"/>
                    </a:lnTo>
                    <a:lnTo>
                      <a:pt x="320" y="124"/>
                    </a:lnTo>
                    <a:lnTo>
                      <a:pt x="400" y="124"/>
                    </a:lnTo>
                    <a:lnTo>
                      <a:pt x="400" y="124"/>
                    </a:lnTo>
                    <a:lnTo>
                      <a:pt x="482" y="124"/>
                    </a:lnTo>
                    <a:lnTo>
                      <a:pt x="560" y="120"/>
                    </a:lnTo>
                    <a:lnTo>
                      <a:pt x="628" y="114"/>
                    </a:lnTo>
                    <a:lnTo>
                      <a:pt x="688" y="106"/>
                    </a:lnTo>
                    <a:lnTo>
                      <a:pt x="738" y="96"/>
                    </a:lnTo>
                    <a:lnTo>
                      <a:pt x="774" y="86"/>
                    </a:lnTo>
                    <a:lnTo>
                      <a:pt x="788" y="80"/>
                    </a:lnTo>
                    <a:lnTo>
                      <a:pt x="798" y="74"/>
                    </a:lnTo>
                    <a:lnTo>
                      <a:pt x="804" y="68"/>
                    </a:lnTo>
                    <a:lnTo>
                      <a:pt x="806" y="62"/>
                    </a:lnTo>
                    <a:lnTo>
                      <a:pt x="806" y="62"/>
                    </a:lnTo>
                    <a:lnTo>
                      <a:pt x="804" y="56"/>
                    </a:lnTo>
                    <a:lnTo>
                      <a:pt x="798" y="50"/>
                    </a:lnTo>
                    <a:lnTo>
                      <a:pt x="788" y="42"/>
                    </a:lnTo>
                    <a:lnTo>
                      <a:pt x="774" y="38"/>
                    </a:lnTo>
                    <a:lnTo>
                      <a:pt x="758" y="32"/>
                    </a:lnTo>
                    <a:lnTo>
                      <a:pt x="738" y="26"/>
                    </a:lnTo>
                    <a:lnTo>
                      <a:pt x="688" y="18"/>
                    </a:lnTo>
                    <a:lnTo>
                      <a:pt x="628" y="10"/>
                    </a:lnTo>
                    <a:lnTo>
                      <a:pt x="560" y="4"/>
                    </a:lnTo>
                    <a:lnTo>
                      <a:pt x="482" y="2"/>
                    </a:lnTo>
                    <a:lnTo>
                      <a:pt x="4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9" name="Freeform 998"/>
              <p:cNvSpPr>
                <a:spLocks noEditPoints="1"/>
              </p:cNvSpPr>
              <p:nvPr/>
            </p:nvSpPr>
            <p:spPr bwMode="auto">
              <a:xfrm>
                <a:off x="3333" y="3630"/>
                <a:ext cx="802" cy="124"/>
              </a:xfrm>
              <a:custGeom>
                <a:avLst/>
                <a:gdLst>
                  <a:gd name="T0" fmla="*/ 398 w 802"/>
                  <a:gd name="T1" fmla="*/ 124 h 124"/>
                  <a:gd name="T2" fmla="*/ 244 w 802"/>
                  <a:gd name="T3" fmla="*/ 118 h 124"/>
                  <a:gd name="T4" fmla="*/ 118 w 802"/>
                  <a:gd name="T5" fmla="*/ 104 h 124"/>
                  <a:gd name="T6" fmla="*/ 34 w 802"/>
                  <a:gd name="T7" fmla="*/ 86 h 124"/>
                  <a:gd name="T8" fmla="*/ 10 w 802"/>
                  <a:gd name="T9" fmla="*/ 74 h 124"/>
                  <a:gd name="T10" fmla="*/ 2 w 802"/>
                  <a:gd name="T11" fmla="*/ 62 h 124"/>
                  <a:gd name="T12" fmla="*/ 4 w 802"/>
                  <a:gd name="T13" fmla="*/ 56 h 124"/>
                  <a:gd name="T14" fmla="*/ 20 w 802"/>
                  <a:gd name="T15" fmla="*/ 44 h 124"/>
                  <a:gd name="T16" fmla="*/ 50 w 802"/>
                  <a:gd name="T17" fmla="*/ 32 h 124"/>
                  <a:gd name="T18" fmla="*/ 118 w 802"/>
                  <a:gd name="T19" fmla="*/ 18 h 124"/>
                  <a:gd name="T20" fmla="*/ 244 w 802"/>
                  <a:gd name="T21" fmla="*/ 6 h 124"/>
                  <a:gd name="T22" fmla="*/ 398 w 802"/>
                  <a:gd name="T23" fmla="*/ 0 h 124"/>
                  <a:gd name="T24" fmla="*/ 480 w 802"/>
                  <a:gd name="T25" fmla="*/ 2 h 124"/>
                  <a:gd name="T26" fmla="*/ 624 w 802"/>
                  <a:gd name="T27" fmla="*/ 10 h 124"/>
                  <a:gd name="T28" fmla="*/ 732 w 802"/>
                  <a:gd name="T29" fmla="*/ 26 h 124"/>
                  <a:gd name="T30" fmla="*/ 768 w 802"/>
                  <a:gd name="T31" fmla="*/ 38 h 124"/>
                  <a:gd name="T32" fmla="*/ 792 w 802"/>
                  <a:gd name="T33" fmla="*/ 50 h 124"/>
                  <a:gd name="T34" fmla="*/ 800 w 802"/>
                  <a:gd name="T35" fmla="*/ 62 h 124"/>
                  <a:gd name="T36" fmla="*/ 798 w 802"/>
                  <a:gd name="T37" fmla="*/ 68 h 124"/>
                  <a:gd name="T38" fmla="*/ 782 w 802"/>
                  <a:gd name="T39" fmla="*/ 80 h 124"/>
                  <a:gd name="T40" fmla="*/ 732 w 802"/>
                  <a:gd name="T41" fmla="*/ 96 h 124"/>
                  <a:gd name="T42" fmla="*/ 624 w 802"/>
                  <a:gd name="T43" fmla="*/ 112 h 124"/>
                  <a:gd name="T44" fmla="*/ 480 w 802"/>
                  <a:gd name="T45" fmla="*/ 122 h 124"/>
                  <a:gd name="T46" fmla="*/ 398 w 802"/>
                  <a:gd name="T47" fmla="*/ 0 h 124"/>
                  <a:gd name="T48" fmla="*/ 318 w 802"/>
                  <a:gd name="T49" fmla="*/ 2 h 124"/>
                  <a:gd name="T50" fmla="*/ 176 w 802"/>
                  <a:gd name="T51" fmla="*/ 10 h 124"/>
                  <a:gd name="T52" fmla="*/ 68 w 802"/>
                  <a:gd name="T53" fmla="*/ 26 h 124"/>
                  <a:gd name="T54" fmla="*/ 32 w 802"/>
                  <a:gd name="T55" fmla="*/ 38 h 124"/>
                  <a:gd name="T56" fmla="*/ 8 w 802"/>
                  <a:gd name="T57" fmla="*/ 50 h 124"/>
                  <a:gd name="T58" fmla="*/ 0 w 802"/>
                  <a:gd name="T59" fmla="*/ 62 h 124"/>
                  <a:gd name="T60" fmla="*/ 2 w 802"/>
                  <a:gd name="T61" fmla="*/ 68 h 124"/>
                  <a:gd name="T62" fmla="*/ 18 w 802"/>
                  <a:gd name="T63" fmla="*/ 80 h 124"/>
                  <a:gd name="T64" fmla="*/ 68 w 802"/>
                  <a:gd name="T65" fmla="*/ 96 h 124"/>
                  <a:gd name="T66" fmla="*/ 176 w 802"/>
                  <a:gd name="T67" fmla="*/ 112 h 124"/>
                  <a:gd name="T68" fmla="*/ 318 w 802"/>
                  <a:gd name="T69" fmla="*/ 122 h 124"/>
                  <a:gd name="T70" fmla="*/ 398 w 802"/>
                  <a:gd name="T71" fmla="*/ 124 h 124"/>
                  <a:gd name="T72" fmla="*/ 556 w 802"/>
                  <a:gd name="T73" fmla="*/ 120 h 124"/>
                  <a:gd name="T74" fmla="*/ 684 w 802"/>
                  <a:gd name="T75" fmla="*/ 106 h 124"/>
                  <a:gd name="T76" fmla="*/ 770 w 802"/>
                  <a:gd name="T77" fmla="*/ 86 h 124"/>
                  <a:gd name="T78" fmla="*/ 794 w 802"/>
                  <a:gd name="T79" fmla="*/ 74 h 124"/>
                  <a:gd name="T80" fmla="*/ 802 w 802"/>
                  <a:gd name="T81" fmla="*/ 62 h 124"/>
                  <a:gd name="T82" fmla="*/ 800 w 802"/>
                  <a:gd name="T83" fmla="*/ 56 h 124"/>
                  <a:gd name="T84" fmla="*/ 784 w 802"/>
                  <a:gd name="T85" fmla="*/ 44 h 124"/>
                  <a:gd name="T86" fmla="*/ 754 w 802"/>
                  <a:gd name="T87" fmla="*/ 32 h 124"/>
                  <a:gd name="T88" fmla="*/ 684 w 802"/>
                  <a:gd name="T89" fmla="*/ 18 h 124"/>
                  <a:gd name="T90" fmla="*/ 556 w 802"/>
                  <a:gd name="T91" fmla="*/ 4 h 124"/>
                  <a:gd name="T92" fmla="*/ 398 w 80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124"/>
                    </a:moveTo>
                    <a:lnTo>
                      <a:pt x="398" y="124"/>
                    </a:lnTo>
                    <a:lnTo>
                      <a:pt x="318" y="122"/>
                    </a:lnTo>
                    <a:lnTo>
                      <a:pt x="244" y="118"/>
                    </a:lnTo>
                    <a:lnTo>
                      <a:pt x="176" y="112"/>
                    </a:lnTo>
                    <a:lnTo>
                      <a:pt x="118" y="104"/>
                    </a:lnTo>
                    <a:lnTo>
                      <a:pt x="70" y="96"/>
                    </a:lnTo>
                    <a:lnTo>
                      <a:pt x="34" y="86"/>
                    </a:lnTo>
                    <a:lnTo>
                      <a:pt x="20" y="80"/>
                    </a:lnTo>
                    <a:lnTo>
                      <a:pt x="10" y="74"/>
                    </a:lnTo>
                    <a:lnTo>
                      <a:pt x="4" y="68"/>
                    </a:lnTo>
                    <a:lnTo>
                      <a:pt x="2" y="62"/>
                    </a:lnTo>
                    <a:lnTo>
                      <a:pt x="2" y="62"/>
                    </a:lnTo>
                    <a:lnTo>
                      <a:pt x="4" y="56"/>
                    </a:lnTo>
                    <a:lnTo>
                      <a:pt x="10" y="50"/>
                    </a:lnTo>
                    <a:lnTo>
                      <a:pt x="20" y="44"/>
                    </a:lnTo>
                    <a:lnTo>
                      <a:pt x="34" y="38"/>
                    </a:lnTo>
                    <a:lnTo>
                      <a:pt x="50" y="32"/>
                    </a:lnTo>
                    <a:lnTo>
                      <a:pt x="70" y="26"/>
                    </a:lnTo>
                    <a:lnTo>
                      <a:pt x="118" y="18"/>
                    </a:lnTo>
                    <a:lnTo>
                      <a:pt x="176" y="10"/>
                    </a:lnTo>
                    <a:lnTo>
                      <a:pt x="244" y="6"/>
                    </a:lnTo>
                    <a:lnTo>
                      <a:pt x="318" y="2"/>
                    </a:lnTo>
                    <a:lnTo>
                      <a:pt x="398" y="0"/>
                    </a:lnTo>
                    <a:lnTo>
                      <a:pt x="398" y="0"/>
                    </a:lnTo>
                    <a:lnTo>
                      <a:pt x="480" y="2"/>
                    </a:lnTo>
                    <a:lnTo>
                      <a:pt x="556" y="6"/>
                    </a:lnTo>
                    <a:lnTo>
                      <a:pt x="624" y="10"/>
                    </a:lnTo>
                    <a:lnTo>
                      <a:pt x="682" y="18"/>
                    </a:lnTo>
                    <a:lnTo>
                      <a:pt x="732" y="26"/>
                    </a:lnTo>
                    <a:lnTo>
                      <a:pt x="752" y="32"/>
                    </a:lnTo>
                    <a:lnTo>
                      <a:pt x="768" y="38"/>
                    </a:lnTo>
                    <a:lnTo>
                      <a:pt x="782" y="44"/>
                    </a:lnTo>
                    <a:lnTo>
                      <a:pt x="792" y="50"/>
                    </a:lnTo>
                    <a:lnTo>
                      <a:pt x="798" y="56"/>
                    </a:lnTo>
                    <a:lnTo>
                      <a:pt x="800" y="62"/>
                    </a:lnTo>
                    <a:lnTo>
                      <a:pt x="800" y="62"/>
                    </a:lnTo>
                    <a:lnTo>
                      <a:pt x="798" y="68"/>
                    </a:lnTo>
                    <a:lnTo>
                      <a:pt x="792" y="74"/>
                    </a:lnTo>
                    <a:lnTo>
                      <a:pt x="782" y="80"/>
                    </a:lnTo>
                    <a:lnTo>
                      <a:pt x="768" y="86"/>
                    </a:lnTo>
                    <a:lnTo>
                      <a:pt x="732" y="96"/>
                    </a:lnTo>
                    <a:lnTo>
                      <a:pt x="682" y="104"/>
                    </a:lnTo>
                    <a:lnTo>
                      <a:pt x="624" y="112"/>
                    </a:lnTo>
                    <a:lnTo>
                      <a:pt x="556" y="118"/>
                    </a:lnTo>
                    <a:lnTo>
                      <a:pt x="480" y="122"/>
                    </a:lnTo>
                    <a:lnTo>
                      <a:pt x="398" y="124"/>
                    </a:lnTo>
                    <a:close/>
                    <a:moveTo>
                      <a:pt x="398" y="0"/>
                    </a:moveTo>
                    <a:lnTo>
                      <a:pt x="398" y="0"/>
                    </a:lnTo>
                    <a:lnTo>
                      <a:pt x="318" y="2"/>
                    </a:lnTo>
                    <a:lnTo>
                      <a:pt x="244" y="4"/>
                    </a:lnTo>
                    <a:lnTo>
                      <a:pt x="176"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6"/>
                    </a:lnTo>
                    <a:lnTo>
                      <a:pt x="176" y="112"/>
                    </a:lnTo>
                    <a:lnTo>
                      <a:pt x="244" y="120"/>
                    </a:lnTo>
                    <a:lnTo>
                      <a:pt x="318" y="122"/>
                    </a:lnTo>
                    <a:lnTo>
                      <a:pt x="398" y="124"/>
                    </a:lnTo>
                    <a:lnTo>
                      <a:pt x="398" y="124"/>
                    </a:lnTo>
                    <a:lnTo>
                      <a:pt x="480" y="122"/>
                    </a:lnTo>
                    <a:lnTo>
                      <a:pt x="556" y="120"/>
                    </a:lnTo>
                    <a:lnTo>
                      <a:pt x="624" y="112"/>
                    </a:lnTo>
                    <a:lnTo>
                      <a:pt x="684" y="106"/>
                    </a:lnTo>
                    <a:lnTo>
                      <a:pt x="734" y="96"/>
                    </a:lnTo>
                    <a:lnTo>
                      <a:pt x="770" y="86"/>
                    </a:lnTo>
                    <a:lnTo>
                      <a:pt x="784" y="80"/>
                    </a:lnTo>
                    <a:lnTo>
                      <a:pt x="794" y="74"/>
                    </a:lnTo>
                    <a:lnTo>
                      <a:pt x="800" y="68"/>
                    </a:lnTo>
                    <a:lnTo>
                      <a:pt x="802" y="62"/>
                    </a:lnTo>
                    <a:lnTo>
                      <a:pt x="802" y="62"/>
                    </a:lnTo>
                    <a:lnTo>
                      <a:pt x="800" y="56"/>
                    </a:lnTo>
                    <a:lnTo>
                      <a:pt x="794" y="50"/>
                    </a:lnTo>
                    <a:lnTo>
                      <a:pt x="784" y="44"/>
                    </a:lnTo>
                    <a:lnTo>
                      <a:pt x="770" y="38"/>
                    </a:lnTo>
                    <a:lnTo>
                      <a:pt x="754" y="32"/>
                    </a:lnTo>
                    <a:lnTo>
                      <a:pt x="734" y="26"/>
                    </a:lnTo>
                    <a:lnTo>
                      <a:pt x="684" y="18"/>
                    </a:lnTo>
                    <a:lnTo>
                      <a:pt x="624" y="10"/>
                    </a:lnTo>
                    <a:lnTo>
                      <a:pt x="556" y="4"/>
                    </a:lnTo>
                    <a:lnTo>
                      <a:pt x="480" y="2"/>
                    </a:lnTo>
                    <a:lnTo>
                      <a:pt x="398" y="0"/>
                    </a:lnTo>
                    <a:close/>
                  </a:path>
                </a:pathLst>
              </a:custGeom>
              <a:solidFill>
                <a:srgbClr val="E6E4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0" name="Freeform 999"/>
              <p:cNvSpPr>
                <a:spLocks/>
              </p:cNvSpPr>
              <p:nvPr/>
            </p:nvSpPr>
            <p:spPr bwMode="auto">
              <a:xfrm>
                <a:off x="3335" y="3630"/>
                <a:ext cx="798" cy="124"/>
              </a:xfrm>
              <a:custGeom>
                <a:avLst/>
                <a:gdLst>
                  <a:gd name="T0" fmla="*/ 396 w 798"/>
                  <a:gd name="T1" fmla="*/ 124 h 124"/>
                  <a:gd name="T2" fmla="*/ 396 w 798"/>
                  <a:gd name="T3" fmla="*/ 124 h 124"/>
                  <a:gd name="T4" fmla="*/ 316 w 798"/>
                  <a:gd name="T5" fmla="*/ 122 h 124"/>
                  <a:gd name="T6" fmla="*/ 242 w 798"/>
                  <a:gd name="T7" fmla="*/ 118 h 124"/>
                  <a:gd name="T8" fmla="*/ 174 w 798"/>
                  <a:gd name="T9" fmla="*/ 112 h 124"/>
                  <a:gd name="T10" fmla="*/ 116 w 798"/>
                  <a:gd name="T11" fmla="*/ 104 h 124"/>
                  <a:gd name="T12" fmla="*/ 68 w 798"/>
                  <a:gd name="T13" fmla="*/ 96 h 124"/>
                  <a:gd name="T14" fmla="*/ 32 w 798"/>
                  <a:gd name="T15" fmla="*/ 86 h 124"/>
                  <a:gd name="T16" fmla="*/ 18 w 798"/>
                  <a:gd name="T17" fmla="*/ 80 h 124"/>
                  <a:gd name="T18" fmla="*/ 8 w 798"/>
                  <a:gd name="T19" fmla="*/ 74 h 124"/>
                  <a:gd name="T20" fmla="*/ 2 w 798"/>
                  <a:gd name="T21" fmla="*/ 68 h 124"/>
                  <a:gd name="T22" fmla="*/ 0 w 798"/>
                  <a:gd name="T23" fmla="*/ 62 h 124"/>
                  <a:gd name="T24" fmla="*/ 0 w 798"/>
                  <a:gd name="T25" fmla="*/ 62 h 124"/>
                  <a:gd name="T26" fmla="*/ 2 w 798"/>
                  <a:gd name="T27" fmla="*/ 56 h 124"/>
                  <a:gd name="T28" fmla="*/ 8 w 798"/>
                  <a:gd name="T29" fmla="*/ 50 h 124"/>
                  <a:gd name="T30" fmla="*/ 18 w 798"/>
                  <a:gd name="T31" fmla="*/ 44 h 124"/>
                  <a:gd name="T32" fmla="*/ 32 w 798"/>
                  <a:gd name="T33" fmla="*/ 38 h 124"/>
                  <a:gd name="T34" fmla="*/ 48 w 798"/>
                  <a:gd name="T35" fmla="*/ 32 h 124"/>
                  <a:gd name="T36" fmla="*/ 68 w 798"/>
                  <a:gd name="T37" fmla="*/ 26 h 124"/>
                  <a:gd name="T38" fmla="*/ 116 w 798"/>
                  <a:gd name="T39" fmla="*/ 18 h 124"/>
                  <a:gd name="T40" fmla="*/ 174 w 798"/>
                  <a:gd name="T41" fmla="*/ 10 h 124"/>
                  <a:gd name="T42" fmla="*/ 242 w 798"/>
                  <a:gd name="T43" fmla="*/ 6 h 124"/>
                  <a:gd name="T44" fmla="*/ 316 w 798"/>
                  <a:gd name="T45" fmla="*/ 2 h 124"/>
                  <a:gd name="T46" fmla="*/ 396 w 798"/>
                  <a:gd name="T47" fmla="*/ 0 h 124"/>
                  <a:gd name="T48" fmla="*/ 396 w 798"/>
                  <a:gd name="T49" fmla="*/ 0 h 124"/>
                  <a:gd name="T50" fmla="*/ 478 w 798"/>
                  <a:gd name="T51" fmla="*/ 2 h 124"/>
                  <a:gd name="T52" fmla="*/ 554 w 798"/>
                  <a:gd name="T53" fmla="*/ 6 h 124"/>
                  <a:gd name="T54" fmla="*/ 622 w 798"/>
                  <a:gd name="T55" fmla="*/ 10 h 124"/>
                  <a:gd name="T56" fmla="*/ 680 w 798"/>
                  <a:gd name="T57" fmla="*/ 18 h 124"/>
                  <a:gd name="T58" fmla="*/ 730 w 798"/>
                  <a:gd name="T59" fmla="*/ 26 h 124"/>
                  <a:gd name="T60" fmla="*/ 750 w 798"/>
                  <a:gd name="T61" fmla="*/ 32 h 124"/>
                  <a:gd name="T62" fmla="*/ 766 w 798"/>
                  <a:gd name="T63" fmla="*/ 38 h 124"/>
                  <a:gd name="T64" fmla="*/ 780 w 798"/>
                  <a:gd name="T65" fmla="*/ 44 h 124"/>
                  <a:gd name="T66" fmla="*/ 790 w 798"/>
                  <a:gd name="T67" fmla="*/ 50 h 124"/>
                  <a:gd name="T68" fmla="*/ 796 w 798"/>
                  <a:gd name="T69" fmla="*/ 56 h 124"/>
                  <a:gd name="T70" fmla="*/ 798 w 798"/>
                  <a:gd name="T71" fmla="*/ 62 h 124"/>
                  <a:gd name="T72" fmla="*/ 798 w 798"/>
                  <a:gd name="T73" fmla="*/ 62 h 124"/>
                  <a:gd name="T74" fmla="*/ 796 w 798"/>
                  <a:gd name="T75" fmla="*/ 68 h 124"/>
                  <a:gd name="T76" fmla="*/ 790 w 798"/>
                  <a:gd name="T77" fmla="*/ 74 h 124"/>
                  <a:gd name="T78" fmla="*/ 780 w 798"/>
                  <a:gd name="T79" fmla="*/ 80 h 124"/>
                  <a:gd name="T80" fmla="*/ 766 w 798"/>
                  <a:gd name="T81" fmla="*/ 86 h 124"/>
                  <a:gd name="T82" fmla="*/ 730 w 798"/>
                  <a:gd name="T83" fmla="*/ 96 h 124"/>
                  <a:gd name="T84" fmla="*/ 680 w 798"/>
                  <a:gd name="T85" fmla="*/ 104 h 124"/>
                  <a:gd name="T86" fmla="*/ 622 w 798"/>
                  <a:gd name="T87" fmla="*/ 112 h 124"/>
                  <a:gd name="T88" fmla="*/ 554 w 798"/>
                  <a:gd name="T89" fmla="*/ 118 h 124"/>
                  <a:gd name="T90" fmla="*/ 478 w 798"/>
                  <a:gd name="T91" fmla="*/ 122 h 124"/>
                  <a:gd name="T92" fmla="*/ 396 w 79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124"/>
                    </a:moveTo>
                    <a:lnTo>
                      <a:pt x="396" y="124"/>
                    </a:lnTo>
                    <a:lnTo>
                      <a:pt x="316" y="122"/>
                    </a:lnTo>
                    <a:lnTo>
                      <a:pt x="242" y="118"/>
                    </a:lnTo>
                    <a:lnTo>
                      <a:pt x="174" y="112"/>
                    </a:lnTo>
                    <a:lnTo>
                      <a:pt x="116" y="104"/>
                    </a:lnTo>
                    <a:lnTo>
                      <a:pt x="68" y="96"/>
                    </a:lnTo>
                    <a:lnTo>
                      <a:pt x="32" y="86"/>
                    </a:lnTo>
                    <a:lnTo>
                      <a:pt x="18" y="80"/>
                    </a:lnTo>
                    <a:lnTo>
                      <a:pt x="8" y="74"/>
                    </a:lnTo>
                    <a:lnTo>
                      <a:pt x="2" y="68"/>
                    </a:lnTo>
                    <a:lnTo>
                      <a:pt x="0" y="62"/>
                    </a:lnTo>
                    <a:lnTo>
                      <a:pt x="0" y="62"/>
                    </a:lnTo>
                    <a:lnTo>
                      <a:pt x="2" y="56"/>
                    </a:lnTo>
                    <a:lnTo>
                      <a:pt x="8" y="50"/>
                    </a:lnTo>
                    <a:lnTo>
                      <a:pt x="18" y="44"/>
                    </a:lnTo>
                    <a:lnTo>
                      <a:pt x="32" y="38"/>
                    </a:lnTo>
                    <a:lnTo>
                      <a:pt x="48" y="32"/>
                    </a:lnTo>
                    <a:lnTo>
                      <a:pt x="68" y="26"/>
                    </a:lnTo>
                    <a:lnTo>
                      <a:pt x="116" y="18"/>
                    </a:lnTo>
                    <a:lnTo>
                      <a:pt x="174" y="10"/>
                    </a:lnTo>
                    <a:lnTo>
                      <a:pt x="242" y="6"/>
                    </a:lnTo>
                    <a:lnTo>
                      <a:pt x="316" y="2"/>
                    </a:lnTo>
                    <a:lnTo>
                      <a:pt x="396" y="0"/>
                    </a:lnTo>
                    <a:lnTo>
                      <a:pt x="396" y="0"/>
                    </a:lnTo>
                    <a:lnTo>
                      <a:pt x="478" y="2"/>
                    </a:lnTo>
                    <a:lnTo>
                      <a:pt x="554" y="6"/>
                    </a:lnTo>
                    <a:lnTo>
                      <a:pt x="622" y="10"/>
                    </a:lnTo>
                    <a:lnTo>
                      <a:pt x="680" y="18"/>
                    </a:lnTo>
                    <a:lnTo>
                      <a:pt x="730" y="26"/>
                    </a:lnTo>
                    <a:lnTo>
                      <a:pt x="750" y="32"/>
                    </a:lnTo>
                    <a:lnTo>
                      <a:pt x="766" y="38"/>
                    </a:lnTo>
                    <a:lnTo>
                      <a:pt x="780" y="44"/>
                    </a:lnTo>
                    <a:lnTo>
                      <a:pt x="790" y="50"/>
                    </a:lnTo>
                    <a:lnTo>
                      <a:pt x="796" y="56"/>
                    </a:lnTo>
                    <a:lnTo>
                      <a:pt x="798" y="62"/>
                    </a:lnTo>
                    <a:lnTo>
                      <a:pt x="798" y="62"/>
                    </a:lnTo>
                    <a:lnTo>
                      <a:pt x="796" y="68"/>
                    </a:lnTo>
                    <a:lnTo>
                      <a:pt x="790" y="74"/>
                    </a:lnTo>
                    <a:lnTo>
                      <a:pt x="780" y="80"/>
                    </a:lnTo>
                    <a:lnTo>
                      <a:pt x="766" y="86"/>
                    </a:lnTo>
                    <a:lnTo>
                      <a:pt x="730" y="96"/>
                    </a:lnTo>
                    <a:lnTo>
                      <a:pt x="680" y="104"/>
                    </a:lnTo>
                    <a:lnTo>
                      <a:pt x="622" y="112"/>
                    </a:lnTo>
                    <a:lnTo>
                      <a:pt x="554" y="118"/>
                    </a:lnTo>
                    <a:lnTo>
                      <a:pt x="478" y="122"/>
                    </a:lnTo>
                    <a:lnTo>
                      <a:pt x="396"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1" name="Freeform 1000"/>
              <p:cNvSpPr>
                <a:spLocks/>
              </p:cNvSpPr>
              <p:nvPr/>
            </p:nvSpPr>
            <p:spPr bwMode="auto">
              <a:xfrm>
                <a:off x="3333" y="3630"/>
                <a:ext cx="802" cy="124"/>
              </a:xfrm>
              <a:custGeom>
                <a:avLst/>
                <a:gdLst>
                  <a:gd name="T0" fmla="*/ 398 w 802"/>
                  <a:gd name="T1" fmla="*/ 0 h 124"/>
                  <a:gd name="T2" fmla="*/ 398 w 802"/>
                  <a:gd name="T3" fmla="*/ 0 h 124"/>
                  <a:gd name="T4" fmla="*/ 318 w 802"/>
                  <a:gd name="T5" fmla="*/ 2 h 124"/>
                  <a:gd name="T6" fmla="*/ 244 w 802"/>
                  <a:gd name="T7" fmla="*/ 4 h 124"/>
                  <a:gd name="T8" fmla="*/ 176 w 802"/>
                  <a:gd name="T9" fmla="*/ 10 h 124"/>
                  <a:gd name="T10" fmla="*/ 116 w 802"/>
                  <a:gd name="T11" fmla="*/ 18 h 124"/>
                  <a:gd name="T12" fmla="*/ 68 w 802"/>
                  <a:gd name="T13" fmla="*/ 26 h 124"/>
                  <a:gd name="T14" fmla="*/ 48 w 802"/>
                  <a:gd name="T15" fmla="*/ 32 h 124"/>
                  <a:gd name="T16" fmla="*/ 32 w 802"/>
                  <a:gd name="T17" fmla="*/ 38 h 124"/>
                  <a:gd name="T18" fmla="*/ 18 w 802"/>
                  <a:gd name="T19" fmla="*/ 44 h 124"/>
                  <a:gd name="T20" fmla="*/ 8 w 802"/>
                  <a:gd name="T21" fmla="*/ 50 h 124"/>
                  <a:gd name="T22" fmla="*/ 2 w 802"/>
                  <a:gd name="T23" fmla="*/ 56 h 124"/>
                  <a:gd name="T24" fmla="*/ 0 w 802"/>
                  <a:gd name="T25" fmla="*/ 62 h 124"/>
                  <a:gd name="T26" fmla="*/ 0 w 802"/>
                  <a:gd name="T27" fmla="*/ 62 h 124"/>
                  <a:gd name="T28" fmla="*/ 2 w 802"/>
                  <a:gd name="T29" fmla="*/ 68 h 124"/>
                  <a:gd name="T30" fmla="*/ 8 w 802"/>
                  <a:gd name="T31" fmla="*/ 74 h 124"/>
                  <a:gd name="T32" fmla="*/ 18 w 802"/>
                  <a:gd name="T33" fmla="*/ 80 h 124"/>
                  <a:gd name="T34" fmla="*/ 32 w 802"/>
                  <a:gd name="T35" fmla="*/ 86 h 124"/>
                  <a:gd name="T36" fmla="*/ 68 w 802"/>
                  <a:gd name="T37" fmla="*/ 96 h 124"/>
                  <a:gd name="T38" fmla="*/ 116 w 802"/>
                  <a:gd name="T39" fmla="*/ 106 h 124"/>
                  <a:gd name="T40" fmla="*/ 176 w 802"/>
                  <a:gd name="T41" fmla="*/ 112 h 124"/>
                  <a:gd name="T42" fmla="*/ 244 w 802"/>
                  <a:gd name="T43" fmla="*/ 120 h 124"/>
                  <a:gd name="T44" fmla="*/ 318 w 802"/>
                  <a:gd name="T45" fmla="*/ 122 h 124"/>
                  <a:gd name="T46" fmla="*/ 398 w 802"/>
                  <a:gd name="T47" fmla="*/ 124 h 124"/>
                  <a:gd name="T48" fmla="*/ 398 w 802"/>
                  <a:gd name="T49" fmla="*/ 124 h 124"/>
                  <a:gd name="T50" fmla="*/ 480 w 802"/>
                  <a:gd name="T51" fmla="*/ 122 h 124"/>
                  <a:gd name="T52" fmla="*/ 556 w 802"/>
                  <a:gd name="T53" fmla="*/ 120 h 124"/>
                  <a:gd name="T54" fmla="*/ 624 w 802"/>
                  <a:gd name="T55" fmla="*/ 112 h 124"/>
                  <a:gd name="T56" fmla="*/ 684 w 802"/>
                  <a:gd name="T57" fmla="*/ 106 h 124"/>
                  <a:gd name="T58" fmla="*/ 734 w 802"/>
                  <a:gd name="T59" fmla="*/ 96 h 124"/>
                  <a:gd name="T60" fmla="*/ 770 w 802"/>
                  <a:gd name="T61" fmla="*/ 86 h 124"/>
                  <a:gd name="T62" fmla="*/ 784 w 802"/>
                  <a:gd name="T63" fmla="*/ 80 h 124"/>
                  <a:gd name="T64" fmla="*/ 794 w 802"/>
                  <a:gd name="T65" fmla="*/ 74 h 124"/>
                  <a:gd name="T66" fmla="*/ 800 w 802"/>
                  <a:gd name="T67" fmla="*/ 68 h 124"/>
                  <a:gd name="T68" fmla="*/ 802 w 802"/>
                  <a:gd name="T69" fmla="*/ 62 h 124"/>
                  <a:gd name="T70" fmla="*/ 802 w 802"/>
                  <a:gd name="T71" fmla="*/ 62 h 124"/>
                  <a:gd name="T72" fmla="*/ 800 w 802"/>
                  <a:gd name="T73" fmla="*/ 56 h 124"/>
                  <a:gd name="T74" fmla="*/ 794 w 802"/>
                  <a:gd name="T75" fmla="*/ 50 h 124"/>
                  <a:gd name="T76" fmla="*/ 784 w 802"/>
                  <a:gd name="T77" fmla="*/ 44 h 124"/>
                  <a:gd name="T78" fmla="*/ 770 w 802"/>
                  <a:gd name="T79" fmla="*/ 38 h 124"/>
                  <a:gd name="T80" fmla="*/ 754 w 802"/>
                  <a:gd name="T81" fmla="*/ 32 h 124"/>
                  <a:gd name="T82" fmla="*/ 734 w 802"/>
                  <a:gd name="T83" fmla="*/ 26 h 124"/>
                  <a:gd name="T84" fmla="*/ 684 w 802"/>
                  <a:gd name="T85" fmla="*/ 18 h 124"/>
                  <a:gd name="T86" fmla="*/ 624 w 802"/>
                  <a:gd name="T87" fmla="*/ 10 h 124"/>
                  <a:gd name="T88" fmla="*/ 556 w 802"/>
                  <a:gd name="T89" fmla="*/ 4 h 124"/>
                  <a:gd name="T90" fmla="*/ 480 w 802"/>
                  <a:gd name="T91" fmla="*/ 2 h 124"/>
                  <a:gd name="T92" fmla="*/ 398 w 80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2" h="124">
                    <a:moveTo>
                      <a:pt x="398" y="0"/>
                    </a:moveTo>
                    <a:lnTo>
                      <a:pt x="398" y="0"/>
                    </a:lnTo>
                    <a:lnTo>
                      <a:pt x="318" y="2"/>
                    </a:lnTo>
                    <a:lnTo>
                      <a:pt x="244" y="4"/>
                    </a:lnTo>
                    <a:lnTo>
                      <a:pt x="176"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6"/>
                    </a:lnTo>
                    <a:lnTo>
                      <a:pt x="176" y="112"/>
                    </a:lnTo>
                    <a:lnTo>
                      <a:pt x="244" y="120"/>
                    </a:lnTo>
                    <a:lnTo>
                      <a:pt x="318" y="122"/>
                    </a:lnTo>
                    <a:lnTo>
                      <a:pt x="398" y="124"/>
                    </a:lnTo>
                    <a:lnTo>
                      <a:pt x="398" y="124"/>
                    </a:lnTo>
                    <a:lnTo>
                      <a:pt x="480" y="122"/>
                    </a:lnTo>
                    <a:lnTo>
                      <a:pt x="556" y="120"/>
                    </a:lnTo>
                    <a:lnTo>
                      <a:pt x="624" y="112"/>
                    </a:lnTo>
                    <a:lnTo>
                      <a:pt x="684" y="106"/>
                    </a:lnTo>
                    <a:lnTo>
                      <a:pt x="734" y="96"/>
                    </a:lnTo>
                    <a:lnTo>
                      <a:pt x="770" y="86"/>
                    </a:lnTo>
                    <a:lnTo>
                      <a:pt x="784" y="80"/>
                    </a:lnTo>
                    <a:lnTo>
                      <a:pt x="794" y="74"/>
                    </a:lnTo>
                    <a:lnTo>
                      <a:pt x="800" y="68"/>
                    </a:lnTo>
                    <a:lnTo>
                      <a:pt x="802" y="62"/>
                    </a:lnTo>
                    <a:lnTo>
                      <a:pt x="802" y="62"/>
                    </a:lnTo>
                    <a:lnTo>
                      <a:pt x="800" y="56"/>
                    </a:lnTo>
                    <a:lnTo>
                      <a:pt x="794" y="50"/>
                    </a:lnTo>
                    <a:lnTo>
                      <a:pt x="784" y="44"/>
                    </a:lnTo>
                    <a:lnTo>
                      <a:pt x="770" y="38"/>
                    </a:lnTo>
                    <a:lnTo>
                      <a:pt x="754" y="32"/>
                    </a:lnTo>
                    <a:lnTo>
                      <a:pt x="734" y="26"/>
                    </a:lnTo>
                    <a:lnTo>
                      <a:pt x="684" y="18"/>
                    </a:lnTo>
                    <a:lnTo>
                      <a:pt x="624" y="10"/>
                    </a:lnTo>
                    <a:lnTo>
                      <a:pt x="556" y="4"/>
                    </a:lnTo>
                    <a:lnTo>
                      <a:pt x="480" y="2"/>
                    </a:lnTo>
                    <a:lnTo>
                      <a:pt x="3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2" name="Freeform 1001"/>
              <p:cNvSpPr>
                <a:spLocks noEditPoints="1"/>
              </p:cNvSpPr>
              <p:nvPr/>
            </p:nvSpPr>
            <p:spPr bwMode="auto">
              <a:xfrm>
                <a:off x="3335" y="3630"/>
                <a:ext cx="798" cy="124"/>
              </a:xfrm>
              <a:custGeom>
                <a:avLst/>
                <a:gdLst>
                  <a:gd name="T0" fmla="*/ 396 w 798"/>
                  <a:gd name="T1" fmla="*/ 124 h 124"/>
                  <a:gd name="T2" fmla="*/ 242 w 798"/>
                  <a:gd name="T3" fmla="*/ 118 h 124"/>
                  <a:gd name="T4" fmla="*/ 118 w 798"/>
                  <a:gd name="T5" fmla="*/ 104 h 124"/>
                  <a:gd name="T6" fmla="*/ 34 w 798"/>
                  <a:gd name="T7" fmla="*/ 84 h 124"/>
                  <a:gd name="T8" fmla="*/ 10 w 798"/>
                  <a:gd name="T9" fmla="*/ 74 h 124"/>
                  <a:gd name="T10" fmla="*/ 4 w 798"/>
                  <a:gd name="T11" fmla="*/ 62 h 124"/>
                  <a:gd name="T12" fmla="*/ 6 w 798"/>
                  <a:gd name="T13" fmla="*/ 56 h 124"/>
                  <a:gd name="T14" fmla="*/ 20 w 798"/>
                  <a:gd name="T15" fmla="*/ 44 h 124"/>
                  <a:gd name="T16" fmla="*/ 50 w 798"/>
                  <a:gd name="T17" fmla="*/ 32 h 124"/>
                  <a:gd name="T18" fmla="*/ 118 w 798"/>
                  <a:gd name="T19" fmla="*/ 18 h 124"/>
                  <a:gd name="T20" fmla="*/ 242 w 798"/>
                  <a:gd name="T21" fmla="*/ 6 h 124"/>
                  <a:gd name="T22" fmla="*/ 396 w 798"/>
                  <a:gd name="T23" fmla="*/ 0 h 124"/>
                  <a:gd name="T24" fmla="*/ 478 w 798"/>
                  <a:gd name="T25" fmla="*/ 2 h 124"/>
                  <a:gd name="T26" fmla="*/ 620 w 798"/>
                  <a:gd name="T27" fmla="*/ 10 h 124"/>
                  <a:gd name="T28" fmla="*/ 728 w 798"/>
                  <a:gd name="T29" fmla="*/ 28 h 124"/>
                  <a:gd name="T30" fmla="*/ 764 w 798"/>
                  <a:gd name="T31" fmla="*/ 38 h 124"/>
                  <a:gd name="T32" fmla="*/ 788 w 798"/>
                  <a:gd name="T33" fmla="*/ 50 h 124"/>
                  <a:gd name="T34" fmla="*/ 796 w 798"/>
                  <a:gd name="T35" fmla="*/ 62 h 124"/>
                  <a:gd name="T36" fmla="*/ 794 w 798"/>
                  <a:gd name="T37" fmla="*/ 68 h 124"/>
                  <a:gd name="T38" fmla="*/ 778 w 798"/>
                  <a:gd name="T39" fmla="*/ 80 h 124"/>
                  <a:gd name="T40" fmla="*/ 728 w 798"/>
                  <a:gd name="T41" fmla="*/ 96 h 124"/>
                  <a:gd name="T42" fmla="*/ 620 w 798"/>
                  <a:gd name="T43" fmla="*/ 112 h 124"/>
                  <a:gd name="T44" fmla="*/ 478 w 798"/>
                  <a:gd name="T45" fmla="*/ 122 h 124"/>
                  <a:gd name="T46" fmla="*/ 396 w 798"/>
                  <a:gd name="T47" fmla="*/ 0 h 124"/>
                  <a:gd name="T48" fmla="*/ 316 w 798"/>
                  <a:gd name="T49" fmla="*/ 2 h 124"/>
                  <a:gd name="T50" fmla="*/ 174 w 798"/>
                  <a:gd name="T51" fmla="*/ 10 h 124"/>
                  <a:gd name="T52" fmla="*/ 68 w 798"/>
                  <a:gd name="T53" fmla="*/ 26 h 124"/>
                  <a:gd name="T54" fmla="*/ 32 w 798"/>
                  <a:gd name="T55" fmla="*/ 38 h 124"/>
                  <a:gd name="T56" fmla="*/ 8 w 798"/>
                  <a:gd name="T57" fmla="*/ 50 h 124"/>
                  <a:gd name="T58" fmla="*/ 0 w 798"/>
                  <a:gd name="T59" fmla="*/ 62 h 124"/>
                  <a:gd name="T60" fmla="*/ 2 w 798"/>
                  <a:gd name="T61" fmla="*/ 68 h 124"/>
                  <a:gd name="T62" fmla="*/ 18 w 798"/>
                  <a:gd name="T63" fmla="*/ 80 h 124"/>
                  <a:gd name="T64" fmla="*/ 68 w 798"/>
                  <a:gd name="T65" fmla="*/ 96 h 124"/>
                  <a:gd name="T66" fmla="*/ 174 w 798"/>
                  <a:gd name="T67" fmla="*/ 112 h 124"/>
                  <a:gd name="T68" fmla="*/ 316 w 798"/>
                  <a:gd name="T69" fmla="*/ 122 h 124"/>
                  <a:gd name="T70" fmla="*/ 396 w 798"/>
                  <a:gd name="T71" fmla="*/ 124 h 124"/>
                  <a:gd name="T72" fmla="*/ 554 w 798"/>
                  <a:gd name="T73" fmla="*/ 118 h 124"/>
                  <a:gd name="T74" fmla="*/ 680 w 798"/>
                  <a:gd name="T75" fmla="*/ 104 h 124"/>
                  <a:gd name="T76" fmla="*/ 766 w 798"/>
                  <a:gd name="T77" fmla="*/ 86 h 124"/>
                  <a:gd name="T78" fmla="*/ 790 w 798"/>
                  <a:gd name="T79" fmla="*/ 74 h 124"/>
                  <a:gd name="T80" fmla="*/ 798 w 798"/>
                  <a:gd name="T81" fmla="*/ 62 h 124"/>
                  <a:gd name="T82" fmla="*/ 796 w 798"/>
                  <a:gd name="T83" fmla="*/ 56 h 124"/>
                  <a:gd name="T84" fmla="*/ 780 w 798"/>
                  <a:gd name="T85" fmla="*/ 44 h 124"/>
                  <a:gd name="T86" fmla="*/ 750 w 798"/>
                  <a:gd name="T87" fmla="*/ 32 h 124"/>
                  <a:gd name="T88" fmla="*/ 680 w 798"/>
                  <a:gd name="T89" fmla="*/ 18 h 124"/>
                  <a:gd name="T90" fmla="*/ 554 w 798"/>
                  <a:gd name="T91" fmla="*/ 6 h 124"/>
                  <a:gd name="T92" fmla="*/ 396 w 79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124"/>
                    </a:moveTo>
                    <a:lnTo>
                      <a:pt x="396" y="124"/>
                    </a:lnTo>
                    <a:lnTo>
                      <a:pt x="316" y="122"/>
                    </a:lnTo>
                    <a:lnTo>
                      <a:pt x="242" y="118"/>
                    </a:lnTo>
                    <a:lnTo>
                      <a:pt x="176" y="112"/>
                    </a:lnTo>
                    <a:lnTo>
                      <a:pt x="118" y="104"/>
                    </a:lnTo>
                    <a:lnTo>
                      <a:pt x="70" y="96"/>
                    </a:lnTo>
                    <a:lnTo>
                      <a:pt x="34" y="84"/>
                    </a:lnTo>
                    <a:lnTo>
                      <a:pt x="20" y="80"/>
                    </a:lnTo>
                    <a:lnTo>
                      <a:pt x="10" y="74"/>
                    </a:lnTo>
                    <a:lnTo>
                      <a:pt x="6" y="68"/>
                    </a:lnTo>
                    <a:lnTo>
                      <a:pt x="4" y="62"/>
                    </a:lnTo>
                    <a:lnTo>
                      <a:pt x="4" y="62"/>
                    </a:lnTo>
                    <a:lnTo>
                      <a:pt x="6" y="56"/>
                    </a:lnTo>
                    <a:lnTo>
                      <a:pt x="10" y="50"/>
                    </a:lnTo>
                    <a:lnTo>
                      <a:pt x="20" y="44"/>
                    </a:lnTo>
                    <a:lnTo>
                      <a:pt x="34" y="38"/>
                    </a:lnTo>
                    <a:lnTo>
                      <a:pt x="50" y="32"/>
                    </a:lnTo>
                    <a:lnTo>
                      <a:pt x="70" y="28"/>
                    </a:lnTo>
                    <a:lnTo>
                      <a:pt x="118" y="18"/>
                    </a:lnTo>
                    <a:lnTo>
                      <a:pt x="176" y="10"/>
                    </a:lnTo>
                    <a:lnTo>
                      <a:pt x="242" y="6"/>
                    </a:lnTo>
                    <a:lnTo>
                      <a:pt x="316" y="2"/>
                    </a:lnTo>
                    <a:lnTo>
                      <a:pt x="396" y="0"/>
                    </a:lnTo>
                    <a:lnTo>
                      <a:pt x="396" y="0"/>
                    </a:lnTo>
                    <a:lnTo>
                      <a:pt x="478" y="2"/>
                    </a:lnTo>
                    <a:lnTo>
                      <a:pt x="552" y="6"/>
                    </a:lnTo>
                    <a:lnTo>
                      <a:pt x="620" y="10"/>
                    </a:lnTo>
                    <a:lnTo>
                      <a:pt x="680" y="18"/>
                    </a:lnTo>
                    <a:lnTo>
                      <a:pt x="728" y="28"/>
                    </a:lnTo>
                    <a:lnTo>
                      <a:pt x="748" y="32"/>
                    </a:lnTo>
                    <a:lnTo>
                      <a:pt x="764" y="38"/>
                    </a:lnTo>
                    <a:lnTo>
                      <a:pt x="778" y="44"/>
                    </a:lnTo>
                    <a:lnTo>
                      <a:pt x="788" y="50"/>
                    </a:lnTo>
                    <a:lnTo>
                      <a:pt x="794" y="56"/>
                    </a:lnTo>
                    <a:lnTo>
                      <a:pt x="796" y="62"/>
                    </a:lnTo>
                    <a:lnTo>
                      <a:pt x="796" y="62"/>
                    </a:lnTo>
                    <a:lnTo>
                      <a:pt x="794" y="68"/>
                    </a:lnTo>
                    <a:lnTo>
                      <a:pt x="788" y="74"/>
                    </a:lnTo>
                    <a:lnTo>
                      <a:pt x="778" y="80"/>
                    </a:lnTo>
                    <a:lnTo>
                      <a:pt x="764" y="84"/>
                    </a:lnTo>
                    <a:lnTo>
                      <a:pt x="728" y="96"/>
                    </a:lnTo>
                    <a:lnTo>
                      <a:pt x="680" y="104"/>
                    </a:lnTo>
                    <a:lnTo>
                      <a:pt x="620" y="112"/>
                    </a:lnTo>
                    <a:lnTo>
                      <a:pt x="552" y="118"/>
                    </a:lnTo>
                    <a:lnTo>
                      <a:pt x="478" y="122"/>
                    </a:lnTo>
                    <a:lnTo>
                      <a:pt x="396" y="124"/>
                    </a:lnTo>
                    <a:close/>
                    <a:moveTo>
                      <a:pt x="396" y="0"/>
                    </a:moveTo>
                    <a:lnTo>
                      <a:pt x="396" y="0"/>
                    </a:lnTo>
                    <a:lnTo>
                      <a:pt x="316" y="2"/>
                    </a:lnTo>
                    <a:lnTo>
                      <a:pt x="242" y="6"/>
                    </a:lnTo>
                    <a:lnTo>
                      <a:pt x="174"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4"/>
                    </a:lnTo>
                    <a:lnTo>
                      <a:pt x="174" y="112"/>
                    </a:lnTo>
                    <a:lnTo>
                      <a:pt x="242" y="118"/>
                    </a:lnTo>
                    <a:lnTo>
                      <a:pt x="316" y="122"/>
                    </a:lnTo>
                    <a:lnTo>
                      <a:pt x="396" y="124"/>
                    </a:lnTo>
                    <a:lnTo>
                      <a:pt x="396" y="124"/>
                    </a:lnTo>
                    <a:lnTo>
                      <a:pt x="478" y="122"/>
                    </a:lnTo>
                    <a:lnTo>
                      <a:pt x="554" y="118"/>
                    </a:lnTo>
                    <a:lnTo>
                      <a:pt x="622" y="112"/>
                    </a:lnTo>
                    <a:lnTo>
                      <a:pt x="680" y="104"/>
                    </a:lnTo>
                    <a:lnTo>
                      <a:pt x="730" y="96"/>
                    </a:lnTo>
                    <a:lnTo>
                      <a:pt x="766" y="86"/>
                    </a:lnTo>
                    <a:lnTo>
                      <a:pt x="780" y="80"/>
                    </a:lnTo>
                    <a:lnTo>
                      <a:pt x="790" y="74"/>
                    </a:lnTo>
                    <a:lnTo>
                      <a:pt x="796" y="68"/>
                    </a:lnTo>
                    <a:lnTo>
                      <a:pt x="798" y="62"/>
                    </a:lnTo>
                    <a:lnTo>
                      <a:pt x="798" y="62"/>
                    </a:lnTo>
                    <a:lnTo>
                      <a:pt x="796" y="56"/>
                    </a:lnTo>
                    <a:lnTo>
                      <a:pt x="790" y="50"/>
                    </a:lnTo>
                    <a:lnTo>
                      <a:pt x="780" y="44"/>
                    </a:lnTo>
                    <a:lnTo>
                      <a:pt x="766" y="38"/>
                    </a:lnTo>
                    <a:lnTo>
                      <a:pt x="750" y="32"/>
                    </a:lnTo>
                    <a:lnTo>
                      <a:pt x="730" y="26"/>
                    </a:lnTo>
                    <a:lnTo>
                      <a:pt x="680" y="18"/>
                    </a:lnTo>
                    <a:lnTo>
                      <a:pt x="622" y="10"/>
                    </a:lnTo>
                    <a:lnTo>
                      <a:pt x="554" y="6"/>
                    </a:lnTo>
                    <a:lnTo>
                      <a:pt x="478" y="2"/>
                    </a:lnTo>
                    <a:lnTo>
                      <a:pt x="396"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3" name="Freeform 1002"/>
              <p:cNvSpPr>
                <a:spLocks/>
              </p:cNvSpPr>
              <p:nvPr/>
            </p:nvSpPr>
            <p:spPr bwMode="auto">
              <a:xfrm>
                <a:off x="3339" y="3630"/>
                <a:ext cx="792" cy="124"/>
              </a:xfrm>
              <a:custGeom>
                <a:avLst/>
                <a:gdLst>
                  <a:gd name="T0" fmla="*/ 392 w 792"/>
                  <a:gd name="T1" fmla="*/ 124 h 124"/>
                  <a:gd name="T2" fmla="*/ 392 w 792"/>
                  <a:gd name="T3" fmla="*/ 124 h 124"/>
                  <a:gd name="T4" fmla="*/ 312 w 792"/>
                  <a:gd name="T5" fmla="*/ 122 h 124"/>
                  <a:gd name="T6" fmla="*/ 238 w 792"/>
                  <a:gd name="T7" fmla="*/ 118 h 124"/>
                  <a:gd name="T8" fmla="*/ 172 w 792"/>
                  <a:gd name="T9" fmla="*/ 112 h 124"/>
                  <a:gd name="T10" fmla="*/ 114 w 792"/>
                  <a:gd name="T11" fmla="*/ 104 h 124"/>
                  <a:gd name="T12" fmla="*/ 66 w 792"/>
                  <a:gd name="T13" fmla="*/ 96 h 124"/>
                  <a:gd name="T14" fmla="*/ 30 w 792"/>
                  <a:gd name="T15" fmla="*/ 84 h 124"/>
                  <a:gd name="T16" fmla="*/ 16 w 792"/>
                  <a:gd name="T17" fmla="*/ 80 h 124"/>
                  <a:gd name="T18" fmla="*/ 6 w 792"/>
                  <a:gd name="T19" fmla="*/ 74 h 124"/>
                  <a:gd name="T20" fmla="*/ 2 w 792"/>
                  <a:gd name="T21" fmla="*/ 68 h 124"/>
                  <a:gd name="T22" fmla="*/ 0 w 792"/>
                  <a:gd name="T23" fmla="*/ 62 h 124"/>
                  <a:gd name="T24" fmla="*/ 0 w 792"/>
                  <a:gd name="T25" fmla="*/ 62 h 124"/>
                  <a:gd name="T26" fmla="*/ 2 w 792"/>
                  <a:gd name="T27" fmla="*/ 56 h 124"/>
                  <a:gd name="T28" fmla="*/ 6 w 792"/>
                  <a:gd name="T29" fmla="*/ 50 h 124"/>
                  <a:gd name="T30" fmla="*/ 16 w 792"/>
                  <a:gd name="T31" fmla="*/ 44 h 124"/>
                  <a:gd name="T32" fmla="*/ 30 w 792"/>
                  <a:gd name="T33" fmla="*/ 38 h 124"/>
                  <a:gd name="T34" fmla="*/ 46 w 792"/>
                  <a:gd name="T35" fmla="*/ 32 h 124"/>
                  <a:gd name="T36" fmla="*/ 66 w 792"/>
                  <a:gd name="T37" fmla="*/ 28 h 124"/>
                  <a:gd name="T38" fmla="*/ 114 w 792"/>
                  <a:gd name="T39" fmla="*/ 18 h 124"/>
                  <a:gd name="T40" fmla="*/ 172 w 792"/>
                  <a:gd name="T41" fmla="*/ 10 h 124"/>
                  <a:gd name="T42" fmla="*/ 238 w 792"/>
                  <a:gd name="T43" fmla="*/ 6 h 124"/>
                  <a:gd name="T44" fmla="*/ 312 w 792"/>
                  <a:gd name="T45" fmla="*/ 2 h 124"/>
                  <a:gd name="T46" fmla="*/ 392 w 792"/>
                  <a:gd name="T47" fmla="*/ 0 h 124"/>
                  <a:gd name="T48" fmla="*/ 392 w 792"/>
                  <a:gd name="T49" fmla="*/ 0 h 124"/>
                  <a:gd name="T50" fmla="*/ 474 w 792"/>
                  <a:gd name="T51" fmla="*/ 2 h 124"/>
                  <a:gd name="T52" fmla="*/ 548 w 792"/>
                  <a:gd name="T53" fmla="*/ 6 h 124"/>
                  <a:gd name="T54" fmla="*/ 616 w 792"/>
                  <a:gd name="T55" fmla="*/ 10 h 124"/>
                  <a:gd name="T56" fmla="*/ 676 w 792"/>
                  <a:gd name="T57" fmla="*/ 18 h 124"/>
                  <a:gd name="T58" fmla="*/ 724 w 792"/>
                  <a:gd name="T59" fmla="*/ 28 h 124"/>
                  <a:gd name="T60" fmla="*/ 744 w 792"/>
                  <a:gd name="T61" fmla="*/ 32 h 124"/>
                  <a:gd name="T62" fmla="*/ 760 w 792"/>
                  <a:gd name="T63" fmla="*/ 38 h 124"/>
                  <a:gd name="T64" fmla="*/ 774 w 792"/>
                  <a:gd name="T65" fmla="*/ 44 h 124"/>
                  <a:gd name="T66" fmla="*/ 784 w 792"/>
                  <a:gd name="T67" fmla="*/ 50 h 124"/>
                  <a:gd name="T68" fmla="*/ 790 w 792"/>
                  <a:gd name="T69" fmla="*/ 56 h 124"/>
                  <a:gd name="T70" fmla="*/ 792 w 792"/>
                  <a:gd name="T71" fmla="*/ 62 h 124"/>
                  <a:gd name="T72" fmla="*/ 792 w 792"/>
                  <a:gd name="T73" fmla="*/ 62 h 124"/>
                  <a:gd name="T74" fmla="*/ 790 w 792"/>
                  <a:gd name="T75" fmla="*/ 68 h 124"/>
                  <a:gd name="T76" fmla="*/ 784 w 792"/>
                  <a:gd name="T77" fmla="*/ 74 h 124"/>
                  <a:gd name="T78" fmla="*/ 774 w 792"/>
                  <a:gd name="T79" fmla="*/ 80 h 124"/>
                  <a:gd name="T80" fmla="*/ 760 w 792"/>
                  <a:gd name="T81" fmla="*/ 84 h 124"/>
                  <a:gd name="T82" fmla="*/ 724 w 792"/>
                  <a:gd name="T83" fmla="*/ 96 h 124"/>
                  <a:gd name="T84" fmla="*/ 676 w 792"/>
                  <a:gd name="T85" fmla="*/ 104 h 124"/>
                  <a:gd name="T86" fmla="*/ 616 w 792"/>
                  <a:gd name="T87" fmla="*/ 112 h 124"/>
                  <a:gd name="T88" fmla="*/ 548 w 792"/>
                  <a:gd name="T89" fmla="*/ 118 h 124"/>
                  <a:gd name="T90" fmla="*/ 474 w 792"/>
                  <a:gd name="T91" fmla="*/ 122 h 124"/>
                  <a:gd name="T92" fmla="*/ 392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124"/>
                    </a:moveTo>
                    <a:lnTo>
                      <a:pt x="392" y="124"/>
                    </a:lnTo>
                    <a:lnTo>
                      <a:pt x="312" y="122"/>
                    </a:lnTo>
                    <a:lnTo>
                      <a:pt x="238" y="118"/>
                    </a:lnTo>
                    <a:lnTo>
                      <a:pt x="172" y="112"/>
                    </a:lnTo>
                    <a:lnTo>
                      <a:pt x="114" y="104"/>
                    </a:lnTo>
                    <a:lnTo>
                      <a:pt x="66" y="96"/>
                    </a:lnTo>
                    <a:lnTo>
                      <a:pt x="30" y="84"/>
                    </a:lnTo>
                    <a:lnTo>
                      <a:pt x="16" y="80"/>
                    </a:lnTo>
                    <a:lnTo>
                      <a:pt x="6" y="74"/>
                    </a:lnTo>
                    <a:lnTo>
                      <a:pt x="2" y="68"/>
                    </a:lnTo>
                    <a:lnTo>
                      <a:pt x="0" y="62"/>
                    </a:lnTo>
                    <a:lnTo>
                      <a:pt x="0" y="62"/>
                    </a:lnTo>
                    <a:lnTo>
                      <a:pt x="2" y="56"/>
                    </a:lnTo>
                    <a:lnTo>
                      <a:pt x="6" y="50"/>
                    </a:lnTo>
                    <a:lnTo>
                      <a:pt x="16" y="44"/>
                    </a:lnTo>
                    <a:lnTo>
                      <a:pt x="30" y="38"/>
                    </a:lnTo>
                    <a:lnTo>
                      <a:pt x="46" y="32"/>
                    </a:lnTo>
                    <a:lnTo>
                      <a:pt x="66" y="28"/>
                    </a:lnTo>
                    <a:lnTo>
                      <a:pt x="114" y="18"/>
                    </a:lnTo>
                    <a:lnTo>
                      <a:pt x="172" y="10"/>
                    </a:lnTo>
                    <a:lnTo>
                      <a:pt x="238" y="6"/>
                    </a:lnTo>
                    <a:lnTo>
                      <a:pt x="312" y="2"/>
                    </a:lnTo>
                    <a:lnTo>
                      <a:pt x="392" y="0"/>
                    </a:lnTo>
                    <a:lnTo>
                      <a:pt x="392" y="0"/>
                    </a:lnTo>
                    <a:lnTo>
                      <a:pt x="474" y="2"/>
                    </a:lnTo>
                    <a:lnTo>
                      <a:pt x="548" y="6"/>
                    </a:lnTo>
                    <a:lnTo>
                      <a:pt x="616" y="10"/>
                    </a:lnTo>
                    <a:lnTo>
                      <a:pt x="676" y="18"/>
                    </a:lnTo>
                    <a:lnTo>
                      <a:pt x="724" y="28"/>
                    </a:lnTo>
                    <a:lnTo>
                      <a:pt x="744" y="32"/>
                    </a:lnTo>
                    <a:lnTo>
                      <a:pt x="760" y="38"/>
                    </a:lnTo>
                    <a:lnTo>
                      <a:pt x="774" y="44"/>
                    </a:lnTo>
                    <a:lnTo>
                      <a:pt x="784" y="50"/>
                    </a:lnTo>
                    <a:lnTo>
                      <a:pt x="790" y="56"/>
                    </a:lnTo>
                    <a:lnTo>
                      <a:pt x="792" y="62"/>
                    </a:lnTo>
                    <a:lnTo>
                      <a:pt x="792" y="62"/>
                    </a:lnTo>
                    <a:lnTo>
                      <a:pt x="790" y="68"/>
                    </a:lnTo>
                    <a:lnTo>
                      <a:pt x="784" y="74"/>
                    </a:lnTo>
                    <a:lnTo>
                      <a:pt x="774" y="80"/>
                    </a:lnTo>
                    <a:lnTo>
                      <a:pt x="760" y="84"/>
                    </a:lnTo>
                    <a:lnTo>
                      <a:pt x="724" y="96"/>
                    </a:lnTo>
                    <a:lnTo>
                      <a:pt x="676" y="104"/>
                    </a:lnTo>
                    <a:lnTo>
                      <a:pt x="616" y="112"/>
                    </a:lnTo>
                    <a:lnTo>
                      <a:pt x="548" y="118"/>
                    </a:lnTo>
                    <a:lnTo>
                      <a:pt x="474" y="122"/>
                    </a:lnTo>
                    <a:lnTo>
                      <a:pt x="392"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4" name="Freeform 1003"/>
              <p:cNvSpPr>
                <a:spLocks/>
              </p:cNvSpPr>
              <p:nvPr/>
            </p:nvSpPr>
            <p:spPr bwMode="auto">
              <a:xfrm>
                <a:off x="3335" y="3630"/>
                <a:ext cx="798" cy="124"/>
              </a:xfrm>
              <a:custGeom>
                <a:avLst/>
                <a:gdLst>
                  <a:gd name="T0" fmla="*/ 396 w 798"/>
                  <a:gd name="T1" fmla="*/ 0 h 124"/>
                  <a:gd name="T2" fmla="*/ 396 w 798"/>
                  <a:gd name="T3" fmla="*/ 0 h 124"/>
                  <a:gd name="T4" fmla="*/ 316 w 798"/>
                  <a:gd name="T5" fmla="*/ 2 h 124"/>
                  <a:gd name="T6" fmla="*/ 242 w 798"/>
                  <a:gd name="T7" fmla="*/ 6 h 124"/>
                  <a:gd name="T8" fmla="*/ 174 w 798"/>
                  <a:gd name="T9" fmla="*/ 10 h 124"/>
                  <a:gd name="T10" fmla="*/ 116 w 798"/>
                  <a:gd name="T11" fmla="*/ 18 h 124"/>
                  <a:gd name="T12" fmla="*/ 68 w 798"/>
                  <a:gd name="T13" fmla="*/ 26 h 124"/>
                  <a:gd name="T14" fmla="*/ 48 w 798"/>
                  <a:gd name="T15" fmla="*/ 32 h 124"/>
                  <a:gd name="T16" fmla="*/ 32 w 798"/>
                  <a:gd name="T17" fmla="*/ 38 h 124"/>
                  <a:gd name="T18" fmla="*/ 18 w 798"/>
                  <a:gd name="T19" fmla="*/ 44 h 124"/>
                  <a:gd name="T20" fmla="*/ 8 w 798"/>
                  <a:gd name="T21" fmla="*/ 50 h 124"/>
                  <a:gd name="T22" fmla="*/ 2 w 798"/>
                  <a:gd name="T23" fmla="*/ 56 h 124"/>
                  <a:gd name="T24" fmla="*/ 0 w 798"/>
                  <a:gd name="T25" fmla="*/ 62 h 124"/>
                  <a:gd name="T26" fmla="*/ 0 w 798"/>
                  <a:gd name="T27" fmla="*/ 62 h 124"/>
                  <a:gd name="T28" fmla="*/ 2 w 798"/>
                  <a:gd name="T29" fmla="*/ 68 h 124"/>
                  <a:gd name="T30" fmla="*/ 8 w 798"/>
                  <a:gd name="T31" fmla="*/ 74 h 124"/>
                  <a:gd name="T32" fmla="*/ 18 w 798"/>
                  <a:gd name="T33" fmla="*/ 80 h 124"/>
                  <a:gd name="T34" fmla="*/ 32 w 798"/>
                  <a:gd name="T35" fmla="*/ 86 h 124"/>
                  <a:gd name="T36" fmla="*/ 68 w 798"/>
                  <a:gd name="T37" fmla="*/ 96 h 124"/>
                  <a:gd name="T38" fmla="*/ 116 w 798"/>
                  <a:gd name="T39" fmla="*/ 104 h 124"/>
                  <a:gd name="T40" fmla="*/ 174 w 798"/>
                  <a:gd name="T41" fmla="*/ 112 h 124"/>
                  <a:gd name="T42" fmla="*/ 242 w 798"/>
                  <a:gd name="T43" fmla="*/ 118 h 124"/>
                  <a:gd name="T44" fmla="*/ 316 w 798"/>
                  <a:gd name="T45" fmla="*/ 122 h 124"/>
                  <a:gd name="T46" fmla="*/ 396 w 798"/>
                  <a:gd name="T47" fmla="*/ 124 h 124"/>
                  <a:gd name="T48" fmla="*/ 396 w 798"/>
                  <a:gd name="T49" fmla="*/ 124 h 124"/>
                  <a:gd name="T50" fmla="*/ 478 w 798"/>
                  <a:gd name="T51" fmla="*/ 122 h 124"/>
                  <a:gd name="T52" fmla="*/ 554 w 798"/>
                  <a:gd name="T53" fmla="*/ 118 h 124"/>
                  <a:gd name="T54" fmla="*/ 622 w 798"/>
                  <a:gd name="T55" fmla="*/ 112 h 124"/>
                  <a:gd name="T56" fmla="*/ 680 w 798"/>
                  <a:gd name="T57" fmla="*/ 104 h 124"/>
                  <a:gd name="T58" fmla="*/ 730 w 798"/>
                  <a:gd name="T59" fmla="*/ 96 h 124"/>
                  <a:gd name="T60" fmla="*/ 766 w 798"/>
                  <a:gd name="T61" fmla="*/ 86 h 124"/>
                  <a:gd name="T62" fmla="*/ 780 w 798"/>
                  <a:gd name="T63" fmla="*/ 80 h 124"/>
                  <a:gd name="T64" fmla="*/ 790 w 798"/>
                  <a:gd name="T65" fmla="*/ 74 h 124"/>
                  <a:gd name="T66" fmla="*/ 796 w 798"/>
                  <a:gd name="T67" fmla="*/ 68 h 124"/>
                  <a:gd name="T68" fmla="*/ 798 w 798"/>
                  <a:gd name="T69" fmla="*/ 62 h 124"/>
                  <a:gd name="T70" fmla="*/ 798 w 798"/>
                  <a:gd name="T71" fmla="*/ 62 h 124"/>
                  <a:gd name="T72" fmla="*/ 796 w 798"/>
                  <a:gd name="T73" fmla="*/ 56 h 124"/>
                  <a:gd name="T74" fmla="*/ 790 w 798"/>
                  <a:gd name="T75" fmla="*/ 50 h 124"/>
                  <a:gd name="T76" fmla="*/ 780 w 798"/>
                  <a:gd name="T77" fmla="*/ 44 h 124"/>
                  <a:gd name="T78" fmla="*/ 766 w 798"/>
                  <a:gd name="T79" fmla="*/ 38 h 124"/>
                  <a:gd name="T80" fmla="*/ 750 w 798"/>
                  <a:gd name="T81" fmla="*/ 32 h 124"/>
                  <a:gd name="T82" fmla="*/ 730 w 798"/>
                  <a:gd name="T83" fmla="*/ 26 h 124"/>
                  <a:gd name="T84" fmla="*/ 680 w 798"/>
                  <a:gd name="T85" fmla="*/ 18 h 124"/>
                  <a:gd name="T86" fmla="*/ 622 w 798"/>
                  <a:gd name="T87" fmla="*/ 10 h 124"/>
                  <a:gd name="T88" fmla="*/ 554 w 798"/>
                  <a:gd name="T89" fmla="*/ 6 h 124"/>
                  <a:gd name="T90" fmla="*/ 478 w 798"/>
                  <a:gd name="T91" fmla="*/ 2 h 124"/>
                  <a:gd name="T92" fmla="*/ 396 w 79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8" h="124">
                    <a:moveTo>
                      <a:pt x="396" y="0"/>
                    </a:moveTo>
                    <a:lnTo>
                      <a:pt x="396" y="0"/>
                    </a:lnTo>
                    <a:lnTo>
                      <a:pt x="316" y="2"/>
                    </a:lnTo>
                    <a:lnTo>
                      <a:pt x="242" y="6"/>
                    </a:lnTo>
                    <a:lnTo>
                      <a:pt x="174" y="10"/>
                    </a:lnTo>
                    <a:lnTo>
                      <a:pt x="116" y="18"/>
                    </a:lnTo>
                    <a:lnTo>
                      <a:pt x="68" y="26"/>
                    </a:lnTo>
                    <a:lnTo>
                      <a:pt x="48" y="32"/>
                    </a:lnTo>
                    <a:lnTo>
                      <a:pt x="32" y="38"/>
                    </a:lnTo>
                    <a:lnTo>
                      <a:pt x="18" y="44"/>
                    </a:lnTo>
                    <a:lnTo>
                      <a:pt x="8" y="50"/>
                    </a:lnTo>
                    <a:lnTo>
                      <a:pt x="2" y="56"/>
                    </a:lnTo>
                    <a:lnTo>
                      <a:pt x="0" y="62"/>
                    </a:lnTo>
                    <a:lnTo>
                      <a:pt x="0" y="62"/>
                    </a:lnTo>
                    <a:lnTo>
                      <a:pt x="2" y="68"/>
                    </a:lnTo>
                    <a:lnTo>
                      <a:pt x="8" y="74"/>
                    </a:lnTo>
                    <a:lnTo>
                      <a:pt x="18" y="80"/>
                    </a:lnTo>
                    <a:lnTo>
                      <a:pt x="32" y="86"/>
                    </a:lnTo>
                    <a:lnTo>
                      <a:pt x="68" y="96"/>
                    </a:lnTo>
                    <a:lnTo>
                      <a:pt x="116" y="104"/>
                    </a:lnTo>
                    <a:lnTo>
                      <a:pt x="174" y="112"/>
                    </a:lnTo>
                    <a:lnTo>
                      <a:pt x="242" y="118"/>
                    </a:lnTo>
                    <a:lnTo>
                      <a:pt x="316" y="122"/>
                    </a:lnTo>
                    <a:lnTo>
                      <a:pt x="396" y="124"/>
                    </a:lnTo>
                    <a:lnTo>
                      <a:pt x="396" y="124"/>
                    </a:lnTo>
                    <a:lnTo>
                      <a:pt x="478" y="122"/>
                    </a:lnTo>
                    <a:lnTo>
                      <a:pt x="554" y="118"/>
                    </a:lnTo>
                    <a:lnTo>
                      <a:pt x="622" y="112"/>
                    </a:lnTo>
                    <a:lnTo>
                      <a:pt x="680" y="104"/>
                    </a:lnTo>
                    <a:lnTo>
                      <a:pt x="730" y="96"/>
                    </a:lnTo>
                    <a:lnTo>
                      <a:pt x="766" y="86"/>
                    </a:lnTo>
                    <a:lnTo>
                      <a:pt x="780" y="80"/>
                    </a:lnTo>
                    <a:lnTo>
                      <a:pt x="790" y="74"/>
                    </a:lnTo>
                    <a:lnTo>
                      <a:pt x="796" y="68"/>
                    </a:lnTo>
                    <a:lnTo>
                      <a:pt x="798" y="62"/>
                    </a:lnTo>
                    <a:lnTo>
                      <a:pt x="798" y="62"/>
                    </a:lnTo>
                    <a:lnTo>
                      <a:pt x="796" y="56"/>
                    </a:lnTo>
                    <a:lnTo>
                      <a:pt x="790" y="50"/>
                    </a:lnTo>
                    <a:lnTo>
                      <a:pt x="780" y="44"/>
                    </a:lnTo>
                    <a:lnTo>
                      <a:pt x="766" y="38"/>
                    </a:lnTo>
                    <a:lnTo>
                      <a:pt x="750" y="32"/>
                    </a:lnTo>
                    <a:lnTo>
                      <a:pt x="730" y="26"/>
                    </a:lnTo>
                    <a:lnTo>
                      <a:pt x="680" y="18"/>
                    </a:lnTo>
                    <a:lnTo>
                      <a:pt x="622" y="10"/>
                    </a:lnTo>
                    <a:lnTo>
                      <a:pt x="554" y="6"/>
                    </a:lnTo>
                    <a:lnTo>
                      <a:pt x="478" y="2"/>
                    </a:lnTo>
                    <a:lnTo>
                      <a:pt x="3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5" name="Freeform 1004"/>
              <p:cNvSpPr>
                <a:spLocks noEditPoints="1"/>
              </p:cNvSpPr>
              <p:nvPr/>
            </p:nvSpPr>
            <p:spPr bwMode="auto">
              <a:xfrm>
                <a:off x="3339" y="3630"/>
                <a:ext cx="792" cy="124"/>
              </a:xfrm>
              <a:custGeom>
                <a:avLst/>
                <a:gdLst>
                  <a:gd name="T0" fmla="*/ 392 w 792"/>
                  <a:gd name="T1" fmla="*/ 124 h 124"/>
                  <a:gd name="T2" fmla="*/ 240 w 792"/>
                  <a:gd name="T3" fmla="*/ 118 h 124"/>
                  <a:gd name="T4" fmla="*/ 116 w 792"/>
                  <a:gd name="T5" fmla="*/ 104 h 124"/>
                  <a:gd name="T6" fmla="*/ 32 w 792"/>
                  <a:gd name="T7" fmla="*/ 84 h 124"/>
                  <a:gd name="T8" fmla="*/ 10 w 792"/>
                  <a:gd name="T9" fmla="*/ 74 h 124"/>
                  <a:gd name="T10" fmla="*/ 2 w 792"/>
                  <a:gd name="T11" fmla="*/ 62 h 124"/>
                  <a:gd name="T12" fmla="*/ 4 w 792"/>
                  <a:gd name="T13" fmla="*/ 56 h 124"/>
                  <a:gd name="T14" fmla="*/ 18 w 792"/>
                  <a:gd name="T15" fmla="*/ 44 h 124"/>
                  <a:gd name="T16" fmla="*/ 48 w 792"/>
                  <a:gd name="T17" fmla="*/ 32 h 124"/>
                  <a:gd name="T18" fmla="*/ 116 w 792"/>
                  <a:gd name="T19" fmla="*/ 18 h 124"/>
                  <a:gd name="T20" fmla="*/ 240 w 792"/>
                  <a:gd name="T21" fmla="*/ 6 h 124"/>
                  <a:gd name="T22" fmla="*/ 392 w 792"/>
                  <a:gd name="T23" fmla="*/ 2 h 124"/>
                  <a:gd name="T24" fmla="*/ 474 w 792"/>
                  <a:gd name="T25" fmla="*/ 2 h 124"/>
                  <a:gd name="T26" fmla="*/ 616 w 792"/>
                  <a:gd name="T27" fmla="*/ 12 h 124"/>
                  <a:gd name="T28" fmla="*/ 722 w 792"/>
                  <a:gd name="T29" fmla="*/ 28 h 124"/>
                  <a:gd name="T30" fmla="*/ 758 w 792"/>
                  <a:gd name="T31" fmla="*/ 38 h 124"/>
                  <a:gd name="T32" fmla="*/ 782 w 792"/>
                  <a:gd name="T33" fmla="*/ 50 h 124"/>
                  <a:gd name="T34" fmla="*/ 790 w 792"/>
                  <a:gd name="T35" fmla="*/ 62 h 124"/>
                  <a:gd name="T36" fmla="*/ 788 w 792"/>
                  <a:gd name="T37" fmla="*/ 68 h 124"/>
                  <a:gd name="T38" fmla="*/ 772 w 792"/>
                  <a:gd name="T39" fmla="*/ 80 h 124"/>
                  <a:gd name="T40" fmla="*/ 722 w 792"/>
                  <a:gd name="T41" fmla="*/ 96 h 124"/>
                  <a:gd name="T42" fmla="*/ 616 w 792"/>
                  <a:gd name="T43" fmla="*/ 112 h 124"/>
                  <a:gd name="T44" fmla="*/ 474 w 792"/>
                  <a:gd name="T45" fmla="*/ 122 h 124"/>
                  <a:gd name="T46" fmla="*/ 392 w 792"/>
                  <a:gd name="T47" fmla="*/ 0 h 124"/>
                  <a:gd name="T48" fmla="*/ 312 w 792"/>
                  <a:gd name="T49" fmla="*/ 2 h 124"/>
                  <a:gd name="T50" fmla="*/ 172 w 792"/>
                  <a:gd name="T51" fmla="*/ 10 h 124"/>
                  <a:gd name="T52" fmla="*/ 66 w 792"/>
                  <a:gd name="T53" fmla="*/ 28 h 124"/>
                  <a:gd name="T54" fmla="*/ 30 w 792"/>
                  <a:gd name="T55" fmla="*/ 38 h 124"/>
                  <a:gd name="T56" fmla="*/ 6 w 792"/>
                  <a:gd name="T57" fmla="*/ 50 h 124"/>
                  <a:gd name="T58" fmla="*/ 0 w 792"/>
                  <a:gd name="T59" fmla="*/ 62 h 124"/>
                  <a:gd name="T60" fmla="*/ 2 w 792"/>
                  <a:gd name="T61" fmla="*/ 68 h 124"/>
                  <a:gd name="T62" fmla="*/ 16 w 792"/>
                  <a:gd name="T63" fmla="*/ 80 h 124"/>
                  <a:gd name="T64" fmla="*/ 66 w 792"/>
                  <a:gd name="T65" fmla="*/ 96 h 124"/>
                  <a:gd name="T66" fmla="*/ 172 w 792"/>
                  <a:gd name="T67" fmla="*/ 112 h 124"/>
                  <a:gd name="T68" fmla="*/ 312 w 792"/>
                  <a:gd name="T69" fmla="*/ 122 h 124"/>
                  <a:gd name="T70" fmla="*/ 392 w 792"/>
                  <a:gd name="T71" fmla="*/ 124 h 124"/>
                  <a:gd name="T72" fmla="*/ 548 w 792"/>
                  <a:gd name="T73" fmla="*/ 118 h 124"/>
                  <a:gd name="T74" fmla="*/ 676 w 792"/>
                  <a:gd name="T75" fmla="*/ 104 h 124"/>
                  <a:gd name="T76" fmla="*/ 760 w 792"/>
                  <a:gd name="T77" fmla="*/ 84 h 124"/>
                  <a:gd name="T78" fmla="*/ 784 w 792"/>
                  <a:gd name="T79" fmla="*/ 74 h 124"/>
                  <a:gd name="T80" fmla="*/ 792 w 792"/>
                  <a:gd name="T81" fmla="*/ 62 h 124"/>
                  <a:gd name="T82" fmla="*/ 790 w 792"/>
                  <a:gd name="T83" fmla="*/ 56 h 124"/>
                  <a:gd name="T84" fmla="*/ 774 w 792"/>
                  <a:gd name="T85" fmla="*/ 44 h 124"/>
                  <a:gd name="T86" fmla="*/ 744 w 792"/>
                  <a:gd name="T87" fmla="*/ 32 h 124"/>
                  <a:gd name="T88" fmla="*/ 676 w 792"/>
                  <a:gd name="T89" fmla="*/ 18 h 124"/>
                  <a:gd name="T90" fmla="*/ 548 w 792"/>
                  <a:gd name="T91" fmla="*/ 6 h 124"/>
                  <a:gd name="T92" fmla="*/ 392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124"/>
                    </a:moveTo>
                    <a:lnTo>
                      <a:pt x="392" y="124"/>
                    </a:lnTo>
                    <a:lnTo>
                      <a:pt x="314" y="122"/>
                    </a:lnTo>
                    <a:lnTo>
                      <a:pt x="240" y="118"/>
                    </a:lnTo>
                    <a:lnTo>
                      <a:pt x="174" y="112"/>
                    </a:lnTo>
                    <a:lnTo>
                      <a:pt x="116" y="104"/>
                    </a:lnTo>
                    <a:lnTo>
                      <a:pt x="68" y="96"/>
                    </a:lnTo>
                    <a:lnTo>
                      <a:pt x="32" y="84"/>
                    </a:lnTo>
                    <a:lnTo>
                      <a:pt x="18" y="80"/>
                    </a:lnTo>
                    <a:lnTo>
                      <a:pt x="10" y="74"/>
                    </a:lnTo>
                    <a:lnTo>
                      <a:pt x="4" y="68"/>
                    </a:lnTo>
                    <a:lnTo>
                      <a:pt x="2" y="62"/>
                    </a:lnTo>
                    <a:lnTo>
                      <a:pt x="2" y="62"/>
                    </a:lnTo>
                    <a:lnTo>
                      <a:pt x="4" y="56"/>
                    </a:lnTo>
                    <a:lnTo>
                      <a:pt x="10" y="50"/>
                    </a:lnTo>
                    <a:lnTo>
                      <a:pt x="18" y="44"/>
                    </a:lnTo>
                    <a:lnTo>
                      <a:pt x="32" y="38"/>
                    </a:lnTo>
                    <a:lnTo>
                      <a:pt x="48" y="32"/>
                    </a:lnTo>
                    <a:lnTo>
                      <a:pt x="68" y="28"/>
                    </a:lnTo>
                    <a:lnTo>
                      <a:pt x="116" y="18"/>
                    </a:lnTo>
                    <a:lnTo>
                      <a:pt x="174" y="12"/>
                    </a:lnTo>
                    <a:lnTo>
                      <a:pt x="240" y="6"/>
                    </a:lnTo>
                    <a:lnTo>
                      <a:pt x="314" y="2"/>
                    </a:lnTo>
                    <a:lnTo>
                      <a:pt x="392" y="2"/>
                    </a:lnTo>
                    <a:lnTo>
                      <a:pt x="392" y="2"/>
                    </a:lnTo>
                    <a:lnTo>
                      <a:pt x="474" y="2"/>
                    </a:lnTo>
                    <a:lnTo>
                      <a:pt x="548" y="6"/>
                    </a:lnTo>
                    <a:lnTo>
                      <a:pt x="616" y="12"/>
                    </a:lnTo>
                    <a:lnTo>
                      <a:pt x="674" y="18"/>
                    </a:lnTo>
                    <a:lnTo>
                      <a:pt x="722" y="28"/>
                    </a:lnTo>
                    <a:lnTo>
                      <a:pt x="742" y="32"/>
                    </a:lnTo>
                    <a:lnTo>
                      <a:pt x="758" y="38"/>
                    </a:lnTo>
                    <a:lnTo>
                      <a:pt x="772" y="44"/>
                    </a:lnTo>
                    <a:lnTo>
                      <a:pt x="782" y="50"/>
                    </a:lnTo>
                    <a:lnTo>
                      <a:pt x="788" y="56"/>
                    </a:lnTo>
                    <a:lnTo>
                      <a:pt x="790" y="62"/>
                    </a:lnTo>
                    <a:lnTo>
                      <a:pt x="790" y="62"/>
                    </a:lnTo>
                    <a:lnTo>
                      <a:pt x="788" y="68"/>
                    </a:lnTo>
                    <a:lnTo>
                      <a:pt x="782" y="74"/>
                    </a:lnTo>
                    <a:lnTo>
                      <a:pt x="772" y="80"/>
                    </a:lnTo>
                    <a:lnTo>
                      <a:pt x="758" y="84"/>
                    </a:lnTo>
                    <a:lnTo>
                      <a:pt x="722" y="96"/>
                    </a:lnTo>
                    <a:lnTo>
                      <a:pt x="674" y="104"/>
                    </a:lnTo>
                    <a:lnTo>
                      <a:pt x="616" y="112"/>
                    </a:lnTo>
                    <a:lnTo>
                      <a:pt x="548" y="118"/>
                    </a:lnTo>
                    <a:lnTo>
                      <a:pt x="474" y="122"/>
                    </a:lnTo>
                    <a:lnTo>
                      <a:pt x="392" y="124"/>
                    </a:lnTo>
                    <a:close/>
                    <a:moveTo>
                      <a:pt x="392" y="0"/>
                    </a:moveTo>
                    <a:lnTo>
                      <a:pt x="392" y="0"/>
                    </a:lnTo>
                    <a:lnTo>
                      <a:pt x="312" y="2"/>
                    </a:lnTo>
                    <a:lnTo>
                      <a:pt x="238" y="6"/>
                    </a:lnTo>
                    <a:lnTo>
                      <a:pt x="172" y="10"/>
                    </a:lnTo>
                    <a:lnTo>
                      <a:pt x="114" y="18"/>
                    </a:lnTo>
                    <a:lnTo>
                      <a:pt x="66" y="28"/>
                    </a:lnTo>
                    <a:lnTo>
                      <a:pt x="46" y="32"/>
                    </a:lnTo>
                    <a:lnTo>
                      <a:pt x="30" y="38"/>
                    </a:lnTo>
                    <a:lnTo>
                      <a:pt x="16" y="44"/>
                    </a:lnTo>
                    <a:lnTo>
                      <a:pt x="6" y="50"/>
                    </a:lnTo>
                    <a:lnTo>
                      <a:pt x="2" y="56"/>
                    </a:lnTo>
                    <a:lnTo>
                      <a:pt x="0" y="62"/>
                    </a:lnTo>
                    <a:lnTo>
                      <a:pt x="0" y="62"/>
                    </a:lnTo>
                    <a:lnTo>
                      <a:pt x="2" y="68"/>
                    </a:lnTo>
                    <a:lnTo>
                      <a:pt x="6" y="74"/>
                    </a:lnTo>
                    <a:lnTo>
                      <a:pt x="16" y="80"/>
                    </a:lnTo>
                    <a:lnTo>
                      <a:pt x="30" y="84"/>
                    </a:lnTo>
                    <a:lnTo>
                      <a:pt x="66" y="96"/>
                    </a:lnTo>
                    <a:lnTo>
                      <a:pt x="114" y="104"/>
                    </a:lnTo>
                    <a:lnTo>
                      <a:pt x="172" y="112"/>
                    </a:lnTo>
                    <a:lnTo>
                      <a:pt x="238" y="118"/>
                    </a:lnTo>
                    <a:lnTo>
                      <a:pt x="312" y="122"/>
                    </a:lnTo>
                    <a:lnTo>
                      <a:pt x="392" y="124"/>
                    </a:lnTo>
                    <a:lnTo>
                      <a:pt x="392" y="124"/>
                    </a:lnTo>
                    <a:lnTo>
                      <a:pt x="474" y="122"/>
                    </a:lnTo>
                    <a:lnTo>
                      <a:pt x="548" y="118"/>
                    </a:lnTo>
                    <a:lnTo>
                      <a:pt x="616" y="112"/>
                    </a:lnTo>
                    <a:lnTo>
                      <a:pt x="676" y="104"/>
                    </a:lnTo>
                    <a:lnTo>
                      <a:pt x="724" y="96"/>
                    </a:lnTo>
                    <a:lnTo>
                      <a:pt x="760" y="84"/>
                    </a:lnTo>
                    <a:lnTo>
                      <a:pt x="774" y="80"/>
                    </a:lnTo>
                    <a:lnTo>
                      <a:pt x="784" y="74"/>
                    </a:lnTo>
                    <a:lnTo>
                      <a:pt x="790" y="68"/>
                    </a:lnTo>
                    <a:lnTo>
                      <a:pt x="792" y="62"/>
                    </a:lnTo>
                    <a:lnTo>
                      <a:pt x="792" y="62"/>
                    </a:lnTo>
                    <a:lnTo>
                      <a:pt x="790" y="56"/>
                    </a:lnTo>
                    <a:lnTo>
                      <a:pt x="784" y="50"/>
                    </a:lnTo>
                    <a:lnTo>
                      <a:pt x="774" y="44"/>
                    </a:lnTo>
                    <a:lnTo>
                      <a:pt x="760" y="38"/>
                    </a:lnTo>
                    <a:lnTo>
                      <a:pt x="744" y="32"/>
                    </a:lnTo>
                    <a:lnTo>
                      <a:pt x="724" y="28"/>
                    </a:lnTo>
                    <a:lnTo>
                      <a:pt x="676" y="18"/>
                    </a:lnTo>
                    <a:lnTo>
                      <a:pt x="616" y="10"/>
                    </a:lnTo>
                    <a:lnTo>
                      <a:pt x="548" y="6"/>
                    </a:lnTo>
                    <a:lnTo>
                      <a:pt x="474" y="2"/>
                    </a:lnTo>
                    <a:lnTo>
                      <a:pt x="392"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6" name="Freeform 1005"/>
              <p:cNvSpPr>
                <a:spLocks/>
              </p:cNvSpPr>
              <p:nvPr/>
            </p:nvSpPr>
            <p:spPr bwMode="auto">
              <a:xfrm>
                <a:off x="3341" y="3632"/>
                <a:ext cx="788" cy="122"/>
              </a:xfrm>
              <a:custGeom>
                <a:avLst/>
                <a:gdLst>
                  <a:gd name="T0" fmla="*/ 390 w 788"/>
                  <a:gd name="T1" fmla="*/ 122 h 122"/>
                  <a:gd name="T2" fmla="*/ 390 w 788"/>
                  <a:gd name="T3" fmla="*/ 122 h 122"/>
                  <a:gd name="T4" fmla="*/ 312 w 788"/>
                  <a:gd name="T5" fmla="*/ 120 h 122"/>
                  <a:gd name="T6" fmla="*/ 238 w 788"/>
                  <a:gd name="T7" fmla="*/ 116 h 122"/>
                  <a:gd name="T8" fmla="*/ 172 w 788"/>
                  <a:gd name="T9" fmla="*/ 110 h 122"/>
                  <a:gd name="T10" fmla="*/ 114 w 788"/>
                  <a:gd name="T11" fmla="*/ 102 h 122"/>
                  <a:gd name="T12" fmla="*/ 66 w 788"/>
                  <a:gd name="T13" fmla="*/ 94 h 122"/>
                  <a:gd name="T14" fmla="*/ 30 w 788"/>
                  <a:gd name="T15" fmla="*/ 82 h 122"/>
                  <a:gd name="T16" fmla="*/ 16 w 788"/>
                  <a:gd name="T17" fmla="*/ 78 h 122"/>
                  <a:gd name="T18" fmla="*/ 8 w 788"/>
                  <a:gd name="T19" fmla="*/ 72 h 122"/>
                  <a:gd name="T20" fmla="*/ 2 w 788"/>
                  <a:gd name="T21" fmla="*/ 66 h 122"/>
                  <a:gd name="T22" fmla="*/ 0 w 788"/>
                  <a:gd name="T23" fmla="*/ 60 h 122"/>
                  <a:gd name="T24" fmla="*/ 0 w 788"/>
                  <a:gd name="T25" fmla="*/ 60 h 122"/>
                  <a:gd name="T26" fmla="*/ 2 w 788"/>
                  <a:gd name="T27" fmla="*/ 54 h 122"/>
                  <a:gd name="T28" fmla="*/ 8 w 788"/>
                  <a:gd name="T29" fmla="*/ 48 h 122"/>
                  <a:gd name="T30" fmla="*/ 16 w 788"/>
                  <a:gd name="T31" fmla="*/ 42 h 122"/>
                  <a:gd name="T32" fmla="*/ 30 w 788"/>
                  <a:gd name="T33" fmla="*/ 36 h 122"/>
                  <a:gd name="T34" fmla="*/ 46 w 788"/>
                  <a:gd name="T35" fmla="*/ 30 h 122"/>
                  <a:gd name="T36" fmla="*/ 66 w 788"/>
                  <a:gd name="T37" fmla="*/ 26 h 122"/>
                  <a:gd name="T38" fmla="*/ 114 w 788"/>
                  <a:gd name="T39" fmla="*/ 16 h 122"/>
                  <a:gd name="T40" fmla="*/ 172 w 788"/>
                  <a:gd name="T41" fmla="*/ 10 h 122"/>
                  <a:gd name="T42" fmla="*/ 238 w 788"/>
                  <a:gd name="T43" fmla="*/ 4 h 122"/>
                  <a:gd name="T44" fmla="*/ 312 w 788"/>
                  <a:gd name="T45" fmla="*/ 0 h 122"/>
                  <a:gd name="T46" fmla="*/ 390 w 788"/>
                  <a:gd name="T47" fmla="*/ 0 h 122"/>
                  <a:gd name="T48" fmla="*/ 390 w 788"/>
                  <a:gd name="T49" fmla="*/ 0 h 122"/>
                  <a:gd name="T50" fmla="*/ 472 w 788"/>
                  <a:gd name="T51" fmla="*/ 0 h 122"/>
                  <a:gd name="T52" fmla="*/ 546 w 788"/>
                  <a:gd name="T53" fmla="*/ 4 h 122"/>
                  <a:gd name="T54" fmla="*/ 614 w 788"/>
                  <a:gd name="T55" fmla="*/ 10 h 122"/>
                  <a:gd name="T56" fmla="*/ 672 w 788"/>
                  <a:gd name="T57" fmla="*/ 16 h 122"/>
                  <a:gd name="T58" fmla="*/ 720 w 788"/>
                  <a:gd name="T59" fmla="*/ 26 h 122"/>
                  <a:gd name="T60" fmla="*/ 740 w 788"/>
                  <a:gd name="T61" fmla="*/ 30 h 122"/>
                  <a:gd name="T62" fmla="*/ 756 w 788"/>
                  <a:gd name="T63" fmla="*/ 36 h 122"/>
                  <a:gd name="T64" fmla="*/ 770 w 788"/>
                  <a:gd name="T65" fmla="*/ 42 h 122"/>
                  <a:gd name="T66" fmla="*/ 780 w 788"/>
                  <a:gd name="T67" fmla="*/ 48 h 122"/>
                  <a:gd name="T68" fmla="*/ 786 w 788"/>
                  <a:gd name="T69" fmla="*/ 54 h 122"/>
                  <a:gd name="T70" fmla="*/ 788 w 788"/>
                  <a:gd name="T71" fmla="*/ 60 h 122"/>
                  <a:gd name="T72" fmla="*/ 788 w 788"/>
                  <a:gd name="T73" fmla="*/ 60 h 122"/>
                  <a:gd name="T74" fmla="*/ 786 w 788"/>
                  <a:gd name="T75" fmla="*/ 66 h 122"/>
                  <a:gd name="T76" fmla="*/ 780 w 788"/>
                  <a:gd name="T77" fmla="*/ 72 h 122"/>
                  <a:gd name="T78" fmla="*/ 770 w 788"/>
                  <a:gd name="T79" fmla="*/ 78 h 122"/>
                  <a:gd name="T80" fmla="*/ 756 w 788"/>
                  <a:gd name="T81" fmla="*/ 82 h 122"/>
                  <a:gd name="T82" fmla="*/ 720 w 788"/>
                  <a:gd name="T83" fmla="*/ 94 h 122"/>
                  <a:gd name="T84" fmla="*/ 672 w 788"/>
                  <a:gd name="T85" fmla="*/ 102 h 122"/>
                  <a:gd name="T86" fmla="*/ 614 w 788"/>
                  <a:gd name="T87" fmla="*/ 110 h 122"/>
                  <a:gd name="T88" fmla="*/ 546 w 788"/>
                  <a:gd name="T89" fmla="*/ 116 h 122"/>
                  <a:gd name="T90" fmla="*/ 472 w 788"/>
                  <a:gd name="T91" fmla="*/ 120 h 122"/>
                  <a:gd name="T92" fmla="*/ 390 w 788"/>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122"/>
                    </a:moveTo>
                    <a:lnTo>
                      <a:pt x="390" y="122"/>
                    </a:lnTo>
                    <a:lnTo>
                      <a:pt x="312" y="120"/>
                    </a:lnTo>
                    <a:lnTo>
                      <a:pt x="238" y="116"/>
                    </a:lnTo>
                    <a:lnTo>
                      <a:pt x="172" y="110"/>
                    </a:lnTo>
                    <a:lnTo>
                      <a:pt x="114" y="102"/>
                    </a:lnTo>
                    <a:lnTo>
                      <a:pt x="66" y="94"/>
                    </a:lnTo>
                    <a:lnTo>
                      <a:pt x="30" y="82"/>
                    </a:lnTo>
                    <a:lnTo>
                      <a:pt x="16" y="78"/>
                    </a:lnTo>
                    <a:lnTo>
                      <a:pt x="8" y="72"/>
                    </a:lnTo>
                    <a:lnTo>
                      <a:pt x="2" y="66"/>
                    </a:lnTo>
                    <a:lnTo>
                      <a:pt x="0" y="60"/>
                    </a:lnTo>
                    <a:lnTo>
                      <a:pt x="0" y="60"/>
                    </a:lnTo>
                    <a:lnTo>
                      <a:pt x="2" y="54"/>
                    </a:lnTo>
                    <a:lnTo>
                      <a:pt x="8" y="48"/>
                    </a:lnTo>
                    <a:lnTo>
                      <a:pt x="16" y="42"/>
                    </a:lnTo>
                    <a:lnTo>
                      <a:pt x="30" y="36"/>
                    </a:lnTo>
                    <a:lnTo>
                      <a:pt x="46" y="30"/>
                    </a:lnTo>
                    <a:lnTo>
                      <a:pt x="66" y="26"/>
                    </a:lnTo>
                    <a:lnTo>
                      <a:pt x="114" y="16"/>
                    </a:lnTo>
                    <a:lnTo>
                      <a:pt x="172" y="10"/>
                    </a:lnTo>
                    <a:lnTo>
                      <a:pt x="238" y="4"/>
                    </a:lnTo>
                    <a:lnTo>
                      <a:pt x="312" y="0"/>
                    </a:lnTo>
                    <a:lnTo>
                      <a:pt x="390" y="0"/>
                    </a:lnTo>
                    <a:lnTo>
                      <a:pt x="390" y="0"/>
                    </a:lnTo>
                    <a:lnTo>
                      <a:pt x="472" y="0"/>
                    </a:lnTo>
                    <a:lnTo>
                      <a:pt x="546" y="4"/>
                    </a:lnTo>
                    <a:lnTo>
                      <a:pt x="614" y="10"/>
                    </a:lnTo>
                    <a:lnTo>
                      <a:pt x="672" y="16"/>
                    </a:lnTo>
                    <a:lnTo>
                      <a:pt x="720" y="26"/>
                    </a:lnTo>
                    <a:lnTo>
                      <a:pt x="740" y="30"/>
                    </a:lnTo>
                    <a:lnTo>
                      <a:pt x="756" y="36"/>
                    </a:lnTo>
                    <a:lnTo>
                      <a:pt x="770" y="42"/>
                    </a:lnTo>
                    <a:lnTo>
                      <a:pt x="780" y="48"/>
                    </a:lnTo>
                    <a:lnTo>
                      <a:pt x="786" y="54"/>
                    </a:lnTo>
                    <a:lnTo>
                      <a:pt x="788" y="60"/>
                    </a:lnTo>
                    <a:lnTo>
                      <a:pt x="788" y="60"/>
                    </a:lnTo>
                    <a:lnTo>
                      <a:pt x="786" y="66"/>
                    </a:lnTo>
                    <a:lnTo>
                      <a:pt x="780" y="72"/>
                    </a:lnTo>
                    <a:lnTo>
                      <a:pt x="770" y="78"/>
                    </a:lnTo>
                    <a:lnTo>
                      <a:pt x="756" y="82"/>
                    </a:lnTo>
                    <a:lnTo>
                      <a:pt x="720" y="94"/>
                    </a:lnTo>
                    <a:lnTo>
                      <a:pt x="672" y="102"/>
                    </a:lnTo>
                    <a:lnTo>
                      <a:pt x="614" y="110"/>
                    </a:lnTo>
                    <a:lnTo>
                      <a:pt x="546" y="116"/>
                    </a:lnTo>
                    <a:lnTo>
                      <a:pt x="472" y="120"/>
                    </a:lnTo>
                    <a:lnTo>
                      <a:pt x="390"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7" name="Freeform 1006"/>
              <p:cNvSpPr>
                <a:spLocks/>
              </p:cNvSpPr>
              <p:nvPr/>
            </p:nvSpPr>
            <p:spPr bwMode="auto">
              <a:xfrm>
                <a:off x="3339" y="3630"/>
                <a:ext cx="792" cy="124"/>
              </a:xfrm>
              <a:custGeom>
                <a:avLst/>
                <a:gdLst>
                  <a:gd name="T0" fmla="*/ 392 w 792"/>
                  <a:gd name="T1" fmla="*/ 0 h 124"/>
                  <a:gd name="T2" fmla="*/ 392 w 792"/>
                  <a:gd name="T3" fmla="*/ 0 h 124"/>
                  <a:gd name="T4" fmla="*/ 312 w 792"/>
                  <a:gd name="T5" fmla="*/ 2 h 124"/>
                  <a:gd name="T6" fmla="*/ 238 w 792"/>
                  <a:gd name="T7" fmla="*/ 6 h 124"/>
                  <a:gd name="T8" fmla="*/ 172 w 792"/>
                  <a:gd name="T9" fmla="*/ 10 h 124"/>
                  <a:gd name="T10" fmla="*/ 114 w 792"/>
                  <a:gd name="T11" fmla="*/ 18 h 124"/>
                  <a:gd name="T12" fmla="*/ 66 w 792"/>
                  <a:gd name="T13" fmla="*/ 28 h 124"/>
                  <a:gd name="T14" fmla="*/ 46 w 792"/>
                  <a:gd name="T15" fmla="*/ 32 h 124"/>
                  <a:gd name="T16" fmla="*/ 30 w 792"/>
                  <a:gd name="T17" fmla="*/ 38 h 124"/>
                  <a:gd name="T18" fmla="*/ 16 w 792"/>
                  <a:gd name="T19" fmla="*/ 44 h 124"/>
                  <a:gd name="T20" fmla="*/ 6 w 792"/>
                  <a:gd name="T21" fmla="*/ 50 h 124"/>
                  <a:gd name="T22" fmla="*/ 2 w 792"/>
                  <a:gd name="T23" fmla="*/ 56 h 124"/>
                  <a:gd name="T24" fmla="*/ 0 w 792"/>
                  <a:gd name="T25" fmla="*/ 62 h 124"/>
                  <a:gd name="T26" fmla="*/ 0 w 792"/>
                  <a:gd name="T27" fmla="*/ 62 h 124"/>
                  <a:gd name="T28" fmla="*/ 2 w 792"/>
                  <a:gd name="T29" fmla="*/ 68 h 124"/>
                  <a:gd name="T30" fmla="*/ 6 w 792"/>
                  <a:gd name="T31" fmla="*/ 74 h 124"/>
                  <a:gd name="T32" fmla="*/ 16 w 792"/>
                  <a:gd name="T33" fmla="*/ 80 h 124"/>
                  <a:gd name="T34" fmla="*/ 30 w 792"/>
                  <a:gd name="T35" fmla="*/ 84 h 124"/>
                  <a:gd name="T36" fmla="*/ 66 w 792"/>
                  <a:gd name="T37" fmla="*/ 96 h 124"/>
                  <a:gd name="T38" fmla="*/ 114 w 792"/>
                  <a:gd name="T39" fmla="*/ 104 h 124"/>
                  <a:gd name="T40" fmla="*/ 172 w 792"/>
                  <a:gd name="T41" fmla="*/ 112 h 124"/>
                  <a:gd name="T42" fmla="*/ 238 w 792"/>
                  <a:gd name="T43" fmla="*/ 118 h 124"/>
                  <a:gd name="T44" fmla="*/ 312 w 792"/>
                  <a:gd name="T45" fmla="*/ 122 h 124"/>
                  <a:gd name="T46" fmla="*/ 392 w 792"/>
                  <a:gd name="T47" fmla="*/ 124 h 124"/>
                  <a:gd name="T48" fmla="*/ 392 w 792"/>
                  <a:gd name="T49" fmla="*/ 124 h 124"/>
                  <a:gd name="T50" fmla="*/ 474 w 792"/>
                  <a:gd name="T51" fmla="*/ 122 h 124"/>
                  <a:gd name="T52" fmla="*/ 548 w 792"/>
                  <a:gd name="T53" fmla="*/ 118 h 124"/>
                  <a:gd name="T54" fmla="*/ 616 w 792"/>
                  <a:gd name="T55" fmla="*/ 112 h 124"/>
                  <a:gd name="T56" fmla="*/ 676 w 792"/>
                  <a:gd name="T57" fmla="*/ 104 h 124"/>
                  <a:gd name="T58" fmla="*/ 724 w 792"/>
                  <a:gd name="T59" fmla="*/ 96 h 124"/>
                  <a:gd name="T60" fmla="*/ 760 w 792"/>
                  <a:gd name="T61" fmla="*/ 84 h 124"/>
                  <a:gd name="T62" fmla="*/ 774 w 792"/>
                  <a:gd name="T63" fmla="*/ 80 h 124"/>
                  <a:gd name="T64" fmla="*/ 784 w 792"/>
                  <a:gd name="T65" fmla="*/ 74 h 124"/>
                  <a:gd name="T66" fmla="*/ 790 w 792"/>
                  <a:gd name="T67" fmla="*/ 68 h 124"/>
                  <a:gd name="T68" fmla="*/ 792 w 792"/>
                  <a:gd name="T69" fmla="*/ 62 h 124"/>
                  <a:gd name="T70" fmla="*/ 792 w 792"/>
                  <a:gd name="T71" fmla="*/ 62 h 124"/>
                  <a:gd name="T72" fmla="*/ 790 w 792"/>
                  <a:gd name="T73" fmla="*/ 56 h 124"/>
                  <a:gd name="T74" fmla="*/ 784 w 792"/>
                  <a:gd name="T75" fmla="*/ 50 h 124"/>
                  <a:gd name="T76" fmla="*/ 774 w 792"/>
                  <a:gd name="T77" fmla="*/ 44 h 124"/>
                  <a:gd name="T78" fmla="*/ 760 w 792"/>
                  <a:gd name="T79" fmla="*/ 38 h 124"/>
                  <a:gd name="T80" fmla="*/ 744 w 792"/>
                  <a:gd name="T81" fmla="*/ 32 h 124"/>
                  <a:gd name="T82" fmla="*/ 724 w 792"/>
                  <a:gd name="T83" fmla="*/ 28 h 124"/>
                  <a:gd name="T84" fmla="*/ 676 w 792"/>
                  <a:gd name="T85" fmla="*/ 18 h 124"/>
                  <a:gd name="T86" fmla="*/ 616 w 792"/>
                  <a:gd name="T87" fmla="*/ 10 h 124"/>
                  <a:gd name="T88" fmla="*/ 548 w 792"/>
                  <a:gd name="T89" fmla="*/ 6 h 124"/>
                  <a:gd name="T90" fmla="*/ 474 w 792"/>
                  <a:gd name="T91" fmla="*/ 2 h 124"/>
                  <a:gd name="T92" fmla="*/ 392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2" y="0"/>
                    </a:moveTo>
                    <a:lnTo>
                      <a:pt x="392" y="0"/>
                    </a:lnTo>
                    <a:lnTo>
                      <a:pt x="312" y="2"/>
                    </a:lnTo>
                    <a:lnTo>
                      <a:pt x="238" y="6"/>
                    </a:lnTo>
                    <a:lnTo>
                      <a:pt x="172" y="10"/>
                    </a:lnTo>
                    <a:lnTo>
                      <a:pt x="114" y="18"/>
                    </a:lnTo>
                    <a:lnTo>
                      <a:pt x="66" y="28"/>
                    </a:lnTo>
                    <a:lnTo>
                      <a:pt x="46" y="32"/>
                    </a:lnTo>
                    <a:lnTo>
                      <a:pt x="30" y="38"/>
                    </a:lnTo>
                    <a:lnTo>
                      <a:pt x="16" y="44"/>
                    </a:lnTo>
                    <a:lnTo>
                      <a:pt x="6" y="50"/>
                    </a:lnTo>
                    <a:lnTo>
                      <a:pt x="2" y="56"/>
                    </a:lnTo>
                    <a:lnTo>
                      <a:pt x="0" y="62"/>
                    </a:lnTo>
                    <a:lnTo>
                      <a:pt x="0" y="62"/>
                    </a:lnTo>
                    <a:lnTo>
                      <a:pt x="2" y="68"/>
                    </a:lnTo>
                    <a:lnTo>
                      <a:pt x="6" y="74"/>
                    </a:lnTo>
                    <a:lnTo>
                      <a:pt x="16" y="80"/>
                    </a:lnTo>
                    <a:lnTo>
                      <a:pt x="30" y="84"/>
                    </a:lnTo>
                    <a:lnTo>
                      <a:pt x="66" y="96"/>
                    </a:lnTo>
                    <a:lnTo>
                      <a:pt x="114" y="104"/>
                    </a:lnTo>
                    <a:lnTo>
                      <a:pt x="172" y="112"/>
                    </a:lnTo>
                    <a:lnTo>
                      <a:pt x="238" y="118"/>
                    </a:lnTo>
                    <a:lnTo>
                      <a:pt x="312" y="122"/>
                    </a:lnTo>
                    <a:lnTo>
                      <a:pt x="392" y="124"/>
                    </a:lnTo>
                    <a:lnTo>
                      <a:pt x="392" y="124"/>
                    </a:lnTo>
                    <a:lnTo>
                      <a:pt x="474" y="122"/>
                    </a:lnTo>
                    <a:lnTo>
                      <a:pt x="548" y="118"/>
                    </a:lnTo>
                    <a:lnTo>
                      <a:pt x="616" y="112"/>
                    </a:lnTo>
                    <a:lnTo>
                      <a:pt x="676" y="104"/>
                    </a:lnTo>
                    <a:lnTo>
                      <a:pt x="724" y="96"/>
                    </a:lnTo>
                    <a:lnTo>
                      <a:pt x="760" y="84"/>
                    </a:lnTo>
                    <a:lnTo>
                      <a:pt x="774" y="80"/>
                    </a:lnTo>
                    <a:lnTo>
                      <a:pt x="784" y="74"/>
                    </a:lnTo>
                    <a:lnTo>
                      <a:pt x="790" y="68"/>
                    </a:lnTo>
                    <a:lnTo>
                      <a:pt x="792" y="62"/>
                    </a:lnTo>
                    <a:lnTo>
                      <a:pt x="792" y="62"/>
                    </a:lnTo>
                    <a:lnTo>
                      <a:pt x="790" y="56"/>
                    </a:lnTo>
                    <a:lnTo>
                      <a:pt x="784" y="50"/>
                    </a:lnTo>
                    <a:lnTo>
                      <a:pt x="774" y="44"/>
                    </a:lnTo>
                    <a:lnTo>
                      <a:pt x="760" y="38"/>
                    </a:lnTo>
                    <a:lnTo>
                      <a:pt x="744" y="32"/>
                    </a:lnTo>
                    <a:lnTo>
                      <a:pt x="724" y="28"/>
                    </a:lnTo>
                    <a:lnTo>
                      <a:pt x="676" y="18"/>
                    </a:lnTo>
                    <a:lnTo>
                      <a:pt x="616" y="10"/>
                    </a:lnTo>
                    <a:lnTo>
                      <a:pt x="548" y="6"/>
                    </a:lnTo>
                    <a:lnTo>
                      <a:pt x="474" y="2"/>
                    </a:lnTo>
                    <a:lnTo>
                      <a:pt x="3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8" name="Freeform 1007"/>
              <p:cNvSpPr>
                <a:spLocks noEditPoints="1"/>
              </p:cNvSpPr>
              <p:nvPr/>
            </p:nvSpPr>
            <p:spPr bwMode="auto">
              <a:xfrm>
                <a:off x="3341" y="3632"/>
                <a:ext cx="788" cy="122"/>
              </a:xfrm>
              <a:custGeom>
                <a:avLst/>
                <a:gdLst>
                  <a:gd name="T0" fmla="*/ 390 w 788"/>
                  <a:gd name="T1" fmla="*/ 120 h 122"/>
                  <a:gd name="T2" fmla="*/ 238 w 788"/>
                  <a:gd name="T3" fmla="*/ 116 h 122"/>
                  <a:gd name="T4" fmla="*/ 114 w 788"/>
                  <a:gd name="T5" fmla="*/ 102 h 122"/>
                  <a:gd name="T6" fmla="*/ 32 w 788"/>
                  <a:gd name="T7" fmla="*/ 82 h 122"/>
                  <a:gd name="T8" fmla="*/ 10 w 788"/>
                  <a:gd name="T9" fmla="*/ 72 h 122"/>
                  <a:gd name="T10" fmla="*/ 2 w 788"/>
                  <a:gd name="T11" fmla="*/ 60 h 122"/>
                  <a:gd name="T12" fmla="*/ 4 w 788"/>
                  <a:gd name="T13" fmla="*/ 54 h 122"/>
                  <a:gd name="T14" fmla="*/ 18 w 788"/>
                  <a:gd name="T15" fmla="*/ 42 h 122"/>
                  <a:gd name="T16" fmla="*/ 48 w 788"/>
                  <a:gd name="T17" fmla="*/ 30 h 122"/>
                  <a:gd name="T18" fmla="*/ 114 w 788"/>
                  <a:gd name="T19" fmla="*/ 16 h 122"/>
                  <a:gd name="T20" fmla="*/ 238 w 788"/>
                  <a:gd name="T21" fmla="*/ 4 h 122"/>
                  <a:gd name="T22" fmla="*/ 390 w 788"/>
                  <a:gd name="T23" fmla="*/ 0 h 122"/>
                  <a:gd name="T24" fmla="*/ 470 w 788"/>
                  <a:gd name="T25" fmla="*/ 0 h 122"/>
                  <a:gd name="T26" fmla="*/ 612 w 788"/>
                  <a:gd name="T27" fmla="*/ 10 h 122"/>
                  <a:gd name="T28" fmla="*/ 718 w 788"/>
                  <a:gd name="T29" fmla="*/ 26 h 122"/>
                  <a:gd name="T30" fmla="*/ 754 w 788"/>
                  <a:gd name="T31" fmla="*/ 36 h 122"/>
                  <a:gd name="T32" fmla="*/ 778 w 788"/>
                  <a:gd name="T33" fmla="*/ 48 h 122"/>
                  <a:gd name="T34" fmla="*/ 786 w 788"/>
                  <a:gd name="T35" fmla="*/ 60 h 122"/>
                  <a:gd name="T36" fmla="*/ 784 w 788"/>
                  <a:gd name="T37" fmla="*/ 66 h 122"/>
                  <a:gd name="T38" fmla="*/ 768 w 788"/>
                  <a:gd name="T39" fmla="*/ 78 h 122"/>
                  <a:gd name="T40" fmla="*/ 718 w 788"/>
                  <a:gd name="T41" fmla="*/ 92 h 122"/>
                  <a:gd name="T42" fmla="*/ 612 w 788"/>
                  <a:gd name="T43" fmla="*/ 110 h 122"/>
                  <a:gd name="T44" fmla="*/ 470 w 788"/>
                  <a:gd name="T45" fmla="*/ 120 h 122"/>
                  <a:gd name="T46" fmla="*/ 390 w 788"/>
                  <a:gd name="T47" fmla="*/ 0 h 122"/>
                  <a:gd name="T48" fmla="*/ 312 w 788"/>
                  <a:gd name="T49" fmla="*/ 0 h 122"/>
                  <a:gd name="T50" fmla="*/ 172 w 788"/>
                  <a:gd name="T51" fmla="*/ 10 h 122"/>
                  <a:gd name="T52" fmla="*/ 66 w 788"/>
                  <a:gd name="T53" fmla="*/ 26 h 122"/>
                  <a:gd name="T54" fmla="*/ 30 w 788"/>
                  <a:gd name="T55" fmla="*/ 36 h 122"/>
                  <a:gd name="T56" fmla="*/ 8 w 788"/>
                  <a:gd name="T57" fmla="*/ 48 h 122"/>
                  <a:gd name="T58" fmla="*/ 0 w 788"/>
                  <a:gd name="T59" fmla="*/ 60 h 122"/>
                  <a:gd name="T60" fmla="*/ 2 w 788"/>
                  <a:gd name="T61" fmla="*/ 66 h 122"/>
                  <a:gd name="T62" fmla="*/ 16 w 788"/>
                  <a:gd name="T63" fmla="*/ 78 h 122"/>
                  <a:gd name="T64" fmla="*/ 66 w 788"/>
                  <a:gd name="T65" fmla="*/ 94 h 122"/>
                  <a:gd name="T66" fmla="*/ 172 w 788"/>
                  <a:gd name="T67" fmla="*/ 110 h 122"/>
                  <a:gd name="T68" fmla="*/ 312 w 788"/>
                  <a:gd name="T69" fmla="*/ 120 h 122"/>
                  <a:gd name="T70" fmla="*/ 390 w 788"/>
                  <a:gd name="T71" fmla="*/ 122 h 122"/>
                  <a:gd name="T72" fmla="*/ 546 w 788"/>
                  <a:gd name="T73" fmla="*/ 116 h 122"/>
                  <a:gd name="T74" fmla="*/ 672 w 788"/>
                  <a:gd name="T75" fmla="*/ 102 h 122"/>
                  <a:gd name="T76" fmla="*/ 756 w 788"/>
                  <a:gd name="T77" fmla="*/ 82 h 122"/>
                  <a:gd name="T78" fmla="*/ 780 w 788"/>
                  <a:gd name="T79" fmla="*/ 72 h 122"/>
                  <a:gd name="T80" fmla="*/ 788 w 788"/>
                  <a:gd name="T81" fmla="*/ 60 h 122"/>
                  <a:gd name="T82" fmla="*/ 786 w 788"/>
                  <a:gd name="T83" fmla="*/ 54 h 122"/>
                  <a:gd name="T84" fmla="*/ 770 w 788"/>
                  <a:gd name="T85" fmla="*/ 42 h 122"/>
                  <a:gd name="T86" fmla="*/ 740 w 788"/>
                  <a:gd name="T87" fmla="*/ 30 h 122"/>
                  <a:gd name="T88" fmla="*/ 672 w 788"/>
                  <a:gd name="T89" fmla="*/ 16 h 122"/>
                  <a:gd name="T90" fmla="*/ 546 w 788"/>
                  <a:gd name="T91" fmla="*/ 4 h 122"/>
                  <a:gd name="T92" fmla="*/ 390 w 78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120"/>
                    </a:moveTo>
                    <a:lnTo>
                      <a:pt x="390" y="120"/>
                    </a:lnTo>
                    <a:lnTo>
                      <a:pt x="312" y="120"/>
                    </a:lnTo>
                    <a:lnTo>
                      <a:pt x="238" y="116"/>
                    </a:lnTo>
                    <a:lnTo>
                      <a:pt x="172" y="110"/>
                    </a:lnTo>
                    <a:lnTo>
                      <a:pt x="114" y="102"/>
                    </a:lnTo>
                    <a:lnTo>
                      <a:pt x="68" y="92"/>
                    </a:lnTo>
                    <a:lnTo>
                      <a:pt x="32" y="82"/>
                    </a:lnTo>
                    <a:lnTo>
                      <a:pt x="18" y="78"/>
                    </a:lnTo>
                    <a:lnTo>
                      <a:pt x="10" y="72"/>
                    </a:lnTo>
                    <a:lnTo>
                      <a:pt x="4" y="66"/>
                    </a:lnTo>
                    <a:lnTo>
                      <a:pt x="2" y="60"/>
                    </a:lnTo>
                    <a:lnTo>
                      <a:pt x="2" y="60"/>
                    </a:lnTo>
                    <a:lnTo>
                      <a:pt x="4" y="54"/>
                    </a:lnTo>
                    <a:lnTo>
                      <a:pt x="10" y="48"/>
                    </a:lnTo>
                    <a:lnTo>
                      <a:pt x="18" y="42"/>
                    </a:lnTo>
                    <a:lnTo>
                      <a:pt x="32" y="36"/>
                    </a:lnTo>
                    <a:lnTo>
                      <a:pt x="48" y="30"/>
                    </a:lnTo>
                    <a:lnTo>
                      <a:pt x="68" y="26"/>
                    </a:lnTo>
                    <a:lnTo>
                      <a:pt x="114" y="16"/>
                    </a:lnTo>
                    <a:lnTo>
                      <a:pt x="172" y="10"/>
                    </a:lnTo>
                    <a:lnTo>
                      <a:pt x="238" y="4"/>
                    </a:lnTo>
                    <a:lnTo>
                      <a:pt x="312" y="0"/>
                    </a:lnTo>
                    <a:lnTo>
                      <a:pt x="390" y="0"/>
                    </a:lnTo>
                    <a:lnTo>
                      <a:pt x="390" y="0"/>
                    </a:lnTo>
                    <a:lnTo>
                      <a:pt x="470" y="0"/>
                    </a:lnTo>
                    <a:lnTo>
                      <a:pt x="546" y="4"/>
                    </a:lnTo>
                    <a:lnTo>
                      <a:pt x="612" y="10"/>
                    </a:lnTo>
                    <a:lnTo>
                      <a:pt x="670" y="16"/>
                    </a:lnTo>
                    <a:lnTo>
                      <a:pt x="718" y="26"/>
                    </a:lnTo>
                    <a:lnTo>
                      <a:pt x="738" y="30"/>
                    </a:lnTo>
                    <a:lnTo>
                      <a:pt x="754" y="36"/>
                    </a:lnTo>
                    <a:lnTo>
                      <a:pt x="768" y="42"/>
                    </a:lnTo>
                    <a:lnTo>
                      <a:pt x="778" y="48"/>
                    </a:lnTo>
                    <a:lnTo>
                      <a:pt x="784" y="54"/>
                    </a:lnTo>
                    <a:lnTo>
                      <a:pt x="786" y="60"/>
                    </a:lnTo>
                    <a:lnTo>
                      <a:pt x="786" y="60"/>
                    </a:lnTo>
                    <a:lnTo>
                      <a:pt x="784" y="66"/>
                    </a:lnTo>
                    <a:lnTo>
                      <a:pt x="778" y="72"/>
                    </a:lnTo>
                    <a:lnTo>
                      <a:pt x="768" y="78"/>
                    </a:lnTo>
                    <a:lnTo>
                      <a:pt x="754" y="82"/>
                    </a:lnTo>
                    <a:lnTo>
                      <a:pt x="718" y="92"/>
                    </a:lnTo>
                    <a:lnTo>
                      <a:pt x="670" y="102"/>
                    </a:lnTo>
                    <a:lnTo>
                      <a:pt x="612" y="110"/>
                    </a:lnTo>
                    <a:lnTo>
                      <a:pt x="546" y="116"/>
                    </a:lnTo>
                    <a:lnTo>
                      <a:pt x="470" y="120"/>
                    </a:lnTo>
                    <a:lnTo>
                      <a:pt x="390" y="120"/>
                    </a:lnTo>
                    <a:close/>
                    <a:moveTo>
                      <a:pt x="390" y="0"/>
                    </a:moveTo>
                    <a:lnTo>
                      <a:pt x="390" y="0"/>
                    </a:lnTo>
                    <a:lnTo>
                      <a:pt x="312" y="0"/>
                    </a:lnTo>
                    <a:lnTo>
                      <a:pt x="238" y="4"/>
                    </a:lnTo>
                    <a:lnTo>
                      <a:pt x="172" y="10"/>
                    </a:lnTo>
                    <a:lnTo>
                      <a:pt x="114"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4"/>
                    </a:lnTo>
                    <a:lnTo>
                      <a:pt x="114" y="102"/>
                    </a:lnTo>
                    <a:lnTo>
                      <a:pt x="172" y="110"/>
                    </a:lnTo>
                    <a:lnTo>
                      <a:pt x="238" y="116"/>
                    </a:lnTo>
                    <a:lnTo>
                      <a:pt x="312" y="120"/>
                    </a:lnTo>
                    <a:lnTo>
                      <a:pt x="390" y="122"/>
                    </a:lnTo>
                    <a:lnTo>
                      <a:pt x="390" y="122"/>
                    </a:lnTo>
                    <a:lnTo>
                      <a:pt x="472" y="120"/>
                    </a:lnTo>
                    <a:lnTo>
                      <a:pt x="546" y="116"/>
                    </a:lnTo>
                    <a:lnTo>
                      <a:pt x="614" y="110"/>
                    </a:lnTo>
                    <a:lnTo>
                      <a:pt x="672" y="102"/>
                    </a:lnTo>
                    <a:lnTo>
                      <a:pt x="720" y="94"/>
                    </a:lnTo>
                    <a:lnTo>
                      <a:pt x="756" y="82"/>
                    </a:lnTo>
                    <a:lnTo>
                      <a:pt x="770" y="78"/>
                    </a:lnTo>
                    <a:lnTo>
                      <a:pt x="780" y="72"/>
                    </a:lnTo>
                    <a:lnTo>
                      <a:pt x="786" y="66"/>
                    </a:lnTo>
                    <a:lnTo>
                      <a:pt x="788" y="60"/>
                    </a:lnTo>
                    <a:lnTo>
                      <a:pt x="788" y="60"/>
                    </a:lnTo>
                    <a:lnTo>
                      <a:pt x="786" y="54"/>
                    </a:lnTo>
                    <a:lnTo>
                      <a:pt x="780" y="48"/>
                    </a:lnTo>
                    <a:lnTo>
                      <a:pt x="770" y="42"/>
                    </a:lnTo>
                    <a:lnTo>
                      <a:pt x="756" y="36"/>
                    </a:lnTo>
                    <a:lnTo>
                      <a:pt x="740" y="30"/>
                    </a:lnTo>
                    <a:lnTo>
                      <a:pt x="720" y="26"/>
                    </a:lnTo>
                    <a:lnTo>
                      <a:pt x="672" y="16"/>
                    </a:lnTo>
                    <a:lnTo>
                      <a:pt x="614" y="10"/>
                    </a:lnTo>
                    <a:lnTo>
                      <a:pt x="546" y="4"/>
                    </a:lnTo>
                    <a:lnTo>
                      <a:pt x="472" y="0"/>
                    </a:lnTo>
                    <a:lnTo>
                      <a:pt x="390" y="0"/>
                    </a:lnTo>
                    <a:close/>
                  </a:path>
                </a:pathLst>
              </a:custGeom>
              <a:solidFill>
                <a:srgbClr val="E4E2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9" name="Freeform 1008"/>
              <p:cNvSpPr>
                <a:spLocks/>
              </p:cNvSpPr>
              <p:nvPr/>
            </p:nvSpPr>
            <p:spPr bwMode="auto">
              <a:xfrm>
                <a:off x="3343" y="3632"/>
                <a:ext cx="784" cy="120"/>
              </a:xfrm>
              <a:custGeom>
                <a:avLst/>
                <a:gdLst>
                  <a:gd name="T0" fmla="*/ 388 w 784"/>
                  <a:gd name="T1" fmla="*/ 120 h 120"/>
                  <a:gd name="T2" fmla="*/ 388 w 784"/>
                  <a:gd name="T3" fmla="*/ 120 h 120"/>
                  <a:gd name="T4" fmla="*/ 310 w 784"/>
                  <a:gd name="T5" fmla="*/ 120 h 120"/>
                  <a:gd name="T6" fmla="*/ 236 w 784"/>
                  <a:gd name="T7" fmla="*/ 116 h 120"/>
                  <a:gd name="T8" fmla="*/ 170 w 784"/>
                  <a:gd name="T9" fmla="*/ 110 h 120"/>
                  <a:gd name="T10" fmla="*/ 112 w 784"/>
                  <a:gd name="T11" fmla="*/ 102 h 120"/>
                  <a:gd name="T12" fmla="*/ 66 w 784"/>
                  <a:gd name="T13" fmla="*/ 92 h 120"/>
                  <a:gd name="T14" fmla="*/ 30 w 784"/>
                  <a:gd name="T15" fmla="*/ 82 h 120"/>
                  <a:gd name="T16" fmla="*/ 16 w 784"/>
                  <a:gd name="T17" fmla="*/ 78 h 120"/>
                  <a:gd name="T18" fmla="*/ 8 w 784"/>
                  <a:gd name="T19" fmla="*/ 72 h 120"/>
                  <a:gd name="T20" fmla="*/ 2 w 784"/>
                  <a:gd name="T21" fmla="*/ 66 h 120"/>
                  <a:gd name="T22" fmla="*/ 0 w 784"/>
                  <a:gd name="T23" fmla="*/ 60 h 120"/>
                  <a:gd name="T24" fmla="*/ 0 w 784"/>
                  <a:gd name="T25" fmla="*/ 60 h 120"/>
                  <a:gd name="T26" fmla="*/ 2 w 784"/>
                  <a:gd name="T27" fmla="*/ 54 h 120"/>
                  <a:gd name="T28" fmla="*/ 8 w 784"/>
                  <a:gd name="T29" fmla="*/ 48 h 120"/>
                  <a:gd name="T30" fmla="*/ 16 w 784"/>
                  <a:gd name="T31" fmla="*/ 42 h 120"/>
                  <a:gd name="T32" fmla="*/ 30 w 784"/>
                  <a:gd name="T33" fmla="*/ 36 h 120"/>
                  <a:gd name="T34" fmla="*/ 46 w 784"/>
                  <a:gd name="T35" fmla="*/ 30 h 120"/>
                  <a:gd name="T36" fmla="*/ 66 w 784"/>
                  <a:gd name="T37" fmla="*/ 26 h 120"/>
                  <a:gd name="T38" fmla="*/ 112 w 784"/>
                  <a:gd name="T39" fmla="*/ 16 h 120"/>
                  <a:gd name="T40" fmla="*/ 170 w 784"/>
                  <a:gd name="T41" fmla="*/ 10 h 120"/>
                  <a:gd name="T42" fmla="*/ 236 w 784"/>
                  <a:gd name="T43" fmla="*/ 4 h 120"/>
                  <a:gd name="T44" fmla="*/ 310 w 784"/>
                  <a:gd name="T45" fmla="*/ 0 h 120"/>
                  <a:gd name="T46" fmla="*/ 388 w 784"/>
                  <a:gd name="T47" fmla="*/ 0 h 120"/>
                  <a:gd name="T48" fmla="*/ 388 w 784"/>
                  <a:gd name="T49" fmla="*/ 0 h 120"/>
                  <a:gd name="T50" fmla="*/ 468 w 784"/>
                  <a:gd name="T51" fmla="*/ 0 h 120"/>
                  <a:gd name="T52" fmla="*/ 544 w 784"/>
                  <a:gd name="T53" fmla="*/ 4 h 120"/>
                  <a:gd name="T54" fmla="*/ 610 w 784"/>
                  <a:gd name="T55" fmla="*/ 10 h 120"/>
                  <a:gd name="T56" fmla="*/ 668 w 784"/>
                  <a:gd name="T57" fmla="*/ 16 h 120"/>
                  <a:gd name="T58" fmla="*/ 716 w 784"/>
                  <a:gd name="T59" fmla="*/ 26 h 120"/>
                  <a:gd name="T60" fmla="*/ 736 w 784"/>
                  <a:gd name="T61" fmla="*/ 30 h 120"/>
                  <a:gd name="T62" fmla="*/ 752 w 784"/>
                  <a:gd name="T63" fmla="*/ 36 h 120"/>
                  <a:gd name="T64" fmla="*/ 766 w 784"/>
                  <a:gd name="T65" fmla="*/ 42 h 120"/>
                  <a:gd name="T66" fmla="*/ 776 w 784"/>
                  <a:gd name="T67" fmla="*/ 48 h 120"/>
                  <a:gd name="T68" fmla="*/ 782 w 784"/>
                  <a:gd name="T69" fmla="*/ 54 h 120"/>
                  <a:gd name="T70" fmla="*/ 784 w 784"/>
                  <a:gd name="T71" fmla="*/ 60 h 120"/>
                  <a:gd name="T72" fmla="*/ 784 w 784"/>
                  <a:gd name="T73" fmla="*/ 60 h 120"/>
                  <a:gd name="T74" fmla="*/ 782 w 784"/>
                  <a:gd name="T75" fmla="*/ 66 h 120"/>
                  <a:gd name="T76" fmla="*/ 776 w 784"/>
                  <a:gd name="T77" fmla="*/ 72 h 120"/>
                  <a:gd name="T78" fmla="*/ 766 w 784"/>
                  <a:gd name="T79" fmla="*/ 78 h 120"/>
                  <a:gd name="T80" fmla="*/ 752 w 784"/>
                  <a:gd name="T81" fmla="*/ 82 h 120"/>
                  <a:gd name="T82" fmla="*/ 716 w 784"/>
                  <a:gd name="T83" fmla="*/ 92 h 120"/>
                  <a:gd name="T84" fmla="*/ 668 w 784"/>
                  <a:gd name="T85" fmla="*/ 102 h 120"/>
                  <a:gd name="T86" fmla="*/ 610 w 784"/>
                  <a:gd name="T87" fmla="*/ 110 h 120"/>
                  <a:gd name="T88" fmla="*/ 544 w 784"/>
                  <a:gd name="T89" fmla="*/ 116 h 120"/>
                  <a:gd name="T90" fmla="*/ 468 w 784"/>
                  <a:gd name="T91" fmla="*/ 120 h 120"/>
                  <a:gd name="T92" fmla="*/ 388 w 784"/>
                  <a:gd name="T93"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0">
                    <a:moveTo>
                      <a:pt x="388" y="120"/>
                    </a:moveTo>
                    <a:lnTo>
                      <a:pt x="388" y="120"/>
                    </a:lnTo>
                    <a:lnTo>
                      <a:pt x="310" y="120"/>
                    </a:lnTo>
                    <a:lnTo>
                      <a:pt x="236" y="116"/>
                    </a:lnTo>
                    <a:lnTo>
                      <a:pt x="170" y="110"/>
                    </a:lnTo>
                    <a:lnTo>
                      <a:pt x="112" y="102"/>
                    </a:lnTo>
                    <a:lnTo>
                      <a:pt x="66" y="92"/>
                    </a:lnTo>
                    <a:lnTo>
                      <a:pt x="30" y="82"/>
                    </a:lnTo>
                    <a:lnTo>
                      <a:pt x="16" y="78"/>
                    </a:lnTo>
                    <a:lnTo>
                      <a:pt x="8" y="72"/>
                    </a:lnTo>
                    <a:lnTo>
                      <a:pt x="2" y="66"/>
                    </a:lnTo>
                    <a:lnTo>
                      <a:pt x="0" y="60"/>
                    </a:lnTo>
                    <a:lnTo>
                      <a:pt x="0" y="60"/>
                    </a:lnTo>
                    <a:lnTo>
                      <a:pt x="2" y="54"/>
                    </a:lnTo>
                    <a:lnTo>
                      <a:pt x="8" y="48"/>
                    </a:lnTo>
                    <a:lnTo>
                      <a:pt x="16" y="42"/>
                    </a:lnTo>
                    <a:lnTo>
                      <a:pt x="30" y="36"/>
                    </a:lnTo>
                    <a:lnTo>
                      <a:pt x="46" y="30"/>
                    </a:lnTo>
                    <a:lnTo>
                      <a:pt x="66" y="26"/>
                    </a:lnTo>
                    <a:lnTo>
                      <a:pt x="112" y="16"/>
                    </a:lnTo>
                    <a:lnTo>
                      <a:pt x="170" y="10"/>
                    </a:lnTo>
                    <a:lnTo>
                      <a:pt x="236" y="4"/>
                    </a:lnTo>
                    <a:lnTo>
                      <a:pt x="310" y="0"/>
                    </a:lnTo>
                    <a:lnTo>
                      <a:pt x="388" y="0"/>
                    </a:lnTo>
                    <a:lnTo>
                      <a:pt x="388" y="0"/>
                    </a:lnTo>
                    <a:lnTo>
                      <a:pt x="468" y="0"/>
                    </a:lnTo>
                    <a:lnTo>
                      <a:pt x="544" y="4"/>
                    </a:lnTo>
                    <a:lnTo>
                      <a:pt x="610" y="10"/>
                    </a:lnTo>
                    <a:lnTo>
                      <a:pt x="668" y="16"/>
                    </a:lnTo>
                    <a:lnTo>
                      <a:pt x="716" y="26"/>
                    </a:lnTo>
                    <a:lnTo>
                      <a:pt x="736" y="30"/>
                    </a:lnTo>
                    <a:lnTo>
                      <a:pt x="752" y="36"/>
                    </a:lnTo>
                    <a:lnTo>
                      <a:pt x="766" y="42"/>
                    </a:lnTo>
                    <a:lnTo>
                      <a:pt x="776" y="48"/>
                    </a:lnTo>
                    <a:lnTo>
                      <a:pt x="782" y="54"/>
                    </a:lnTo>
                    <a:lnTo>
                      <a:pt x="784" y="60"/>
                    </a:lnTo>
                    <a:lnTo>
                      <a:pt x="784" y="60"/>
                    </a:lnTo>
                    <a:lnTo>
                      <a:pt x="782" y="66"/>
                    </a:lnTo>
                    <a:lnTo>
                      <a:pt x="776" y="72"/>
                    </a:lnTo>
                    <a:lnTo>
                      <a:pt x="766" y="78"/>
                    </a:lnTo>
                    <a:lnTo>
                      <a:pt x="752" y="82"/>
                    </a:lnTo>
                    <a:lnTo>
                      <a:pt x="716" y="92"/>
                    </a:lnTo>
                    <a:lnTo>
                      <a:pt x="668" y="102"/>
                    </a:lnTo>
                    <a:lnTo>
                      <a:pt x="610" y="110"/>
                    </a:lnTo>
                    <a:lnTo>
                      <a:pt x="544" y="116"/>
                    </a:lnTo>
                    <a:lnTo>
                      <a:pt x="468" y="120"/>
                    </a:lnTo>
                    <a:lnTo>
                      <a:pt x="388"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0" name="Group 1210"/>
            <p:cNvGrpSpPr>
              <a:grpSpLocks/>
            </p:cNvGrpSpPr>
            <p:nvPr/>
          </p:nvGrpSpPr>
          <p:grpSpPr bwMode="auto">
            <a:xfrm>
              <a:off x="3455988" y="5765800"/>
              <a:ext cx="3098800" cy="1092200"/>
              <a:chOff x="2177" y="3632"/>
              <a:chExt cx="1952" cy="688"/>
            </a:xfrm>
          </p:grpSpPr>
          <p:sp>
            <p:nvSpPr>
              <p:cNvPr id="4800" name="Freeform 1010"/>
              <p:cNvSpPr>
                <a:spLocks/>
              </p:cNvSpPr>
              <p:nvPr/>
            </p:nvSpPr>
            <p:spPr bwMode="auto">
              <a:xfrm>
                <a:off x="3341" y="3632"/>
                <a:ext cx="788" cy="122"/>
              </a:xfrm>
              <a:custGeom>
                <a:avLst/>
                <a:gdLst>
                  <a:gd name="T0" fmla="*/ 390 w 788"/>
                  <a:gd name="T1" fmla="*/ 0 h 122"/>
                  <a:gd name="T2" fmla="*/ 390 w 788"/>
                  <a:gd name="T3" fmla="*/ 0 h 122"/>
                  <a:gd name="T4" fmla="*/ 312 w 788"/>
                  <a:gd name="T5" fmla="*/ 0 h 122"/>
                  <a:gd name="T6" fmla="*/ 238 w 788"/>
                  <a:gd name="T7" fmla="*/ 4 h 122"/>
                  <a:gd name="T8" fmla="*/ 172 w 788"/>
                  <a:gd name="T9" fmla="*/ 10 h 122"/>
                  <a:gd name="T10" fmla="*/ 114 w 788"/>
                  <a:gd name="T11" fmla="*/ 16 h 122"/>
                  <a:gd name="T12" fmla="*/ 66 w 788"/>
                  <a:gd name="T13" fmla="*/ 26 h 122"/>
                  <a:gd name="T14" fmla="*/ 46 w 788"/>
                  <a:gd name="T15" fmla="*/ 30 h 122"/>
                  <a:gd name="T16" fmla="*/ 30 w 788"/>
                  <a:gd name="T17" fmla="*/ 36 h 122"/>
                  <a:gd name="T18" fmla="*/ 16 w 788"/>
                  <a:gd name="T19" fmla="*/ 42 h 122"/>
                  <a:gd name="T20" fmla="*/ 8 w 788"/>
                  <a:gd name="T21" fmla="*/ 48 h 122"/>
                  <a:gd name="T22" fmla="*/ 2 w 788"/>
                  <a:gd name="T23" fmla="*/ 54 h 122"/>
                  <a:gd name="T24" fmla="*/ 0 w 788"/>
                  <a:gd name="T25" fmla="*/ 60 h 122"/>
                  <a:gd name="T26" fmla="*/ 0 w 788"/>
                  <a:gd name="T27" fmla="*/ 60 h 122"/>
                  <a:gd name="T28" fmla="*/ 2 w 788"/>
                  <a:gd name="T29" fmla="*/ 66 h 122"/>
                  <a:gd name="T30" fmla="*/ 8 w 788"/>
                  <a:gd name="T31" fmla="*/ 72 h 122"/>
                  <a:gd name="T32" fmla="*/ 16 w 788"/>
                  <a:gd name="T33" fmla="*/ 78 h 122"/>
                  <a:gd name="T34" fmla="*/ 30 w 788"/>
                  <a:gd name="T35" fmla="*/ 82 h 122"/>
                  <a:gd name="T36" fmla="*/ 66 w 788"/>
                  <a:gd name="T37" fmla="*/ 94 h 122"/>
                  <a:gd name="T38" fmla="*/ 114 w 788"/>
                  <a:gd name="T39" fmla="*/ 102 h 122"/>
                  <a:gd name="T40" fmla="*/ 172 w 788"/>
                  <a:gd name="T41" fmla="*/ 110 h 122"/>
                  <a:gd name="T42" fmla="*/ 238 w 788"/>
                  <a:gd name="T43" fmla="*/ 116 h 122"/>
                  <a:gd name="T44" fmla="*/ 312 w 788"/>
                  <a:gd name="T45" fmla="*/ 120 h 122"/>
                  <a:gd name="T46" fmla="*/ 390 w 788"/>
                  <a:gd name="T47" fmla="*/ 122 h 122"/>
                  <a:gd name="T48" fmla="*/ 390 w 788"/>
                  <a:gd name="T49" fmla="*/ 122 h 122"/>
                  <a:gd name="T50" fmla="*/ 472 w 788"/>
                  <a:gd name="T51" fmla="*/ 120 h 122"/>
                  <a:gd name="T52" fmla="*/ 546 w 788"/>
                  <a:gd name="T53" fmla="*/ 116 h 122"/>
                  <a:gd name="T54" fmla="*/ 614 w 788"/>
                  <a:gd name="T55" fmla="*/ 110 h 122"/>
                  <a:gd name="T56" fmla="*/ 672 w 788"/>
                  <a:gd name="T57" fmla="*/ 102 h 122"/>
                  <a:gd name="T58" fmla="*/ 720 w 788"/>
                  <a:gd name="T59" fmla="*/ 94 h 122"/>
                  <a:gd name="T60" fmla="*/ 756 w 788"/>
                  <a:gd name="T61" fmla="*/ 82 h 122"/>
                  <a:gd name="T62" fmla="*/ 770 w 788"/>
                  <a:gd name="T63" fmla="*/ 78 h 122"/>
                  <a:gd name="T64" fmla="*/ 780 w 788"/>
                  <a:gd name="T65" fmla="*/ 72 h 122"/>
                  <a:gd name="T66" fmla="*/ 786 w 788"/>
                  <a:gd name="T67" fmla="*/ 66 h 122"/>
                  <a:gd name="T68" fmla="*/ 788 w 788"/>
                  <a:gd name="T69" fmla="*/ 60 h 122"/>
                  <a:gd name="T70" fmla="*/ 788 w 788"/>
                  <a:gd name="T71" fmla="*/ 60 h 122"/>
                  <a:gd name="T72" fmla="*/ 786 w 788"/>
                  <a:gd name="T73" fmla="*/ 54 h 122"/>
                  <a:gd name="T74" fmla="*/ 780 w 788"/>
                  <a:gd name="T75" fmla="*/ 48 h 122"/>
                  <a:gd name="T76" fmla="*/ 770 w 788"/>
                  <a:gd name="T77" fmla="*/ 42 h 122"/>
                  <a:gd name="T78" fmla="*/ 756 w 788"/>
                  <a:gd name="T79" fmla="*/ 36 h 122"/>
                  <a:gd name="T80" fmla="*/ 740 w 788"/>
                  <a:gd name="T81" fmla="*/ 30 h 122"/>
                  <a:gd name="T82" fmla="*/ 720 w 788"/>
                  <a:gd name="T83" fmla="*/ 26 h 122"/>
                  <a:gd name="T84" fmla="*/ 672 w 788"/>
                  <a:gd name="T85" fmla="*/ 16 h 122"/>
                  <a:gd name="T86" fmla="*/ 614 w 788"/>
                  <a:gd name="T87" fmla="*/ 10 h 122"/>
                  <a:gd name="T88" fmla="*/ 546 w 788"/>
                  <a:gd name="T89" fmla="*/ 4 h 122"/>
                  <a:gd name="T90" fmla="*/ 472 w 788"/>
                  <a:gd name="T91" fmla="*/ 0 h 122"/>
                  <a:gd name="T92" fmla="*/ 390 w 788"/>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2">
                    <a:moveTo>
                      <a:pt x="390" y="0"/>
                    </a:moveTo>
                    <a:lnTo>
                      <a:pt x="390" y="0"/>
                    </a:lnTo>
                    <a:lnTo>
                      <a:pt x="312" y="0"/>
                    </a:lnTo>
                    <a:lnTo>
                      <a:pt x="238" y="4"/>
                    </a:lnTo>
                    <a:lnTo>
                      <a:pt x="172" y="10"/>
                    </a:lnTo>
                    <a:lnTo>
                      <a:pt x="114"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4"/>
                    </a:lnTo>
                    <a:lnTo>
                      <a:pt x="114" y="102"/>
                    </a:lnTo>
                    <a:lnTo>
                      <a:pt x="172" y="110"/>
                    </a:lnTo>
                    <a:lnTo>
                      <a:pt x="238" y="116"/>
                    </a:lnTo>
                    <a:lnTo>
                      <a:pt x="312" y="120"/>
                    </a:lnTo>
                    <a:lnTo>
                      <a:pt x="390" y="122"/>
                    </a:lnTo>
                    <a:lnTo>
                      <a:pt x="390" y="122"/>
                    </a:lnTo>
                    <a:lnTo>
                      <a:pt x="472" y="120"/>
                    </a:lnTo>
                    <a:lnTo>
                      <a:pt x="546" y="116"/>
                    </a:lnTo>
                    <a:lnTo>
                      <a:pt x="614" y="110"/>
                    </a:lnTo>
                    <a:lnTo>
                      <a:pt x="672" y="102"/>
                    </a:lnTo>
                    <a:lnTo>
                      <a:pt x="720" y="94"/>
                    </a:lnTo>
                    <a:lnTo>
                      <a:pt x="756" y="82"/>
                    </a:lnTo>
                    <a:lnTo>
                      <a:pt x="770" y="78"/>
                    </a:lnTo>
                    <a:lnTo>
                      <a:pt x="780" y="72"/>
                    </a:lnTo>
                    <a:lnTo>
                      <a:pt x="786" y="66"/>
                    </a:lnTo>
                    <a:lnTo>
                      <a:pt x="788" y="60"/>
                    </a:lnTo>
                    <a:lnTo>
                      <a:pt x="788" y="60"/>
                    </a:lnTo>
                    <a:lnTo>
                      <a:pt x="786" y="54"/>
                    </a:lnTo>
                    <a:lnTo>
                      <a:pt x="780" y="48"/>
                    </a:lnTo>
                    <a:lnTo>
                      <a:pt x="770" y="42"/>
                    </a:lnTo>
                    <a:lnTo>
                      <a:pt x="756" y="36"/>
                    </a:lnTo>
                    <a:lnTo>
                      <a:pt x="740" y="30"/>
                    </a:lnTo>
                    <a:lnTo>
                      <a:pt x="720" y="26"/>
                    </a:lnTo>
                    <a:lnTo>
                      <a:pt x="672" y="16"/>
                    </a:lnTo>
                    <a:lnTo>
                      <a:pt x="614" y="10"/>
                    </a:lnTo>
                    <a:lnTo>
                      <a:pt x="546" y="4"/>
                    </a:lnTo>
                    <a:lnTo>
                      <a:pt x="472" y="0"/>
                    </a:lnTo>
                    <a:lnTo>
                      <a:pt x="3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1" name="Freeform 1011"/>
              <p:cNvSpPr>
                <a:spLocks noEditPoints="1"/>
              </p:cNvSpPr>
              <p:nvPr/>
            </p:nvSpPr>
            <p:spPr bwMode="auto">
              <a:xfrm>
                <a:off x="3343" y="3632"/>
                <a:ext cx="784" cy="120"/>
              </a:xfrm>
              <a:custGeom>
                <a:avLst/>
                <a:gdLst>
                  <a:gd name="T0" fmla="*/ 388 w 784"/>
                  <a:gd name="T1" fmla="*/ 120 h 120"/>
                  <a:gd name="T2" fmla="*/ 238 w 784"/>
                  <a:gd name="T3" fmla="*/ 116 h 120"/>
                  <a:gd name="T4" fmla="*/ 114 w 784"/>
                  <a:gd name="T5" fmla="*/ 102 h 120"/>
                  <a:gd name="T6" fmla="*/ 32 w 784"/>
                  <a:gd name="T7" fmla="*/ 82 h 120"/>
                  <a:gd name="T8" fmla="*/ 10 w 784"/>
                  <a:gd name="T9" fmla="*/ 72 h 120"/>
                  <a:gd name="T10" fmla="*/ 2 w 784"/>
                  <a:gd name="T11" fmla="*/ 60 h 120"/>
                  <a:gd name="T12" fmla="*/ 4 w 784"/>
                  <a:gd name="T13" fmla="*/ 54 h 120"/>
                  <a:gd name="T14" fmla="*/ 18 w 784"/>
                  <a:gd name="T15" fmla="*/ 42 h 120"/>
                  <a:gd name="T16" fmla="*/ 68 w 784"/>
                  <a:gd name="T17" fmla="*/ 26 h 120"/>
                  <a:gd name="T18" fmla="*/ 172 w 784"/>
                  <a:gd name="T19" fmla="*/ 10 h 120"/>
                  <a:gd name="T20" fmla="*/ 310 w 784"/>
                  <a:gd name="T21" fmla="*/ 2 h 120"/>
                  <a:gd name="T22" fmla="*/ 388 w 784"/>
                  <a:gd name="T23" fmla="*/ 0 h 120"/>
                  <a:gd name="T24" fmla="*/ 542 w 784"/>
                  <a:gd name="T25" fmla="*/ 4 h 120"/>
                  <a:gd name="T26" fmla="*/ 668 w 784"/>
                  <a:gd name="T27" fmla="*/ 16 h 120"/>
                  <a:gd name="T28" fmla="*/ 734 w 784"/>
                  <a:gd name="T29" fmla="*/ 30 h 120"/>
                  <a:gd name="T30" fmla="*/ 764 w 784"/>
                  <a:gd name="T31" fmla="*/ 42 h 120"/>
                  <a:gd name="T32" fmla="*/ 780 w 784"/>
                  <a:gd name="T33" fmla="*/ 54 h 120"/>
                  <a:gd name="T34" fmla="*/ 782 w 784"/>
                  <a:gd name="T35" fmla="*/ 60 h 120"/>
                  <a:gd name="T36" fmla="*/ 774 w 784"/>
                  <a:gd name="T37" fmla="*/ 72 h 120"/>
                  <a:gd name="T38" fmla="*/ 750 w 784"/>
                  <a:gd name="T39" fmla="*/ 82 h 120"/>
                  <a:gd name="T40" fmla="*/ 668 w 784"/>
                  <a:gd name="T41" fmla="*/ 102 h 120"/>
                  <a:gd name="T42" fmla="*/ 542 w 784"/>
                  <a:gd name="T43" fmla="*/ 116 h 120"/>
                  <a:gd name="T44" fmla="*/ 388 w 784"/>
                  <a:gd name="T45" fmla="*/ 120 h 120"/>
                  <a:gd name="T46" fmla="*/ 388 w 784"/>
                  <a:gd name="T47" fmla="*/ 0 h 120"/>
                  <a:gd name="T48" fmla="*/ 236 w 784"/>
                  <a:gd name="T49" fmla="*/ 4 h 120"/>
                  <a:gd name="T50" fmla="*/ 112 w 784"/>
                  <a:gd name="T51" fmla="*/ 16 h 120"/>
                  <a:gd name="T52" fmla="*/ 46 w 784"/>
                  <a:gd name="T53" fmla="*/ 30 h 120"/>
                  <a:gd name="T54" fmla="*/ 16 w 784"/>
                  <a:gd name="T55" fmla="*/ 42 h 120"/>
                  <a:gd name="T56" fmla="*/ 2 w 784"/>
                  <a:gd name="T57" fmla="*/ 54 h 120"/>
                  <a:gd name="T58" fmla="*/ 0 w 784"/>
                  <a:gd name="T59" fmla="*/ 60 h 120"/>
                  <a:gd name="T60" fmla="*/ 8 w 784"/>
                  <a:gd name="T61" fmla="*/ 72 h 120"/>
                  <a:gd name="T62" fmla="*/ 30 w 784"/>
                  <a:gd name="T63" fmla="*/ 82 h 120"/>
                  <a:gd name="T64" fmla="*/ 112 w 784"/>
                  <a:gd name="T65" fmla="*/ 102 h 120"/>
                  <a:gd name="T66" fmla="*/ 236 w 784"/>
                  <a:gd name="T67" fmla="*/ 116 h 120"/>
                  <a:gd name="T68" fmla="*/ 388 w 784"/>
                  <a:gd name="T69" fmla="*/ 120 h 120"/>
                  <a:gd name="T70" fmla="*/ 468 w 784"/>
                  <a:gd name="T71" fmla="*/ 120 h 120"/>
                  <a:gd name="T72" fmla="*/ 610 w 784"/>
                  <a:gd name="T73" fmla="*/ 110 h 120"/>
                  <a:gd name="T74" fmla="*/ 716 w 784"/>
                  <a:gd name="T75" fmla="*/ 92 h 120"/>
                  <a:gd name="T76" fmla="*/ 766 w 784"/>
                  <a:gd name="T77" fmla="*/ 78 h 120"/>
                  <a:gd name="T78" fmla="*/ 782 w 784"/>
                  <a:gd name="T79" fmla="*/ 66 h 120"/>
                  <a:gd name="T80" fmla="*/ 784 w 784"/>
                  <a:gd name="T81" fmla="*/ 60 h 120"/>
                  <a:gd name="T82" fmla="*/ 776 w 784"/>
                  <a:gd name="T83" fmla="*/ 48 h 120"/>
                  <a:gd name="T84" fmla="*/ 752 w 784"/>
                  <a:gd name="T85" fmla="*/ 36 h 120"/>
                  <a:gd name="T86" fmla="*/ 716 w 784"/>
                  <a:gd name="T87" fmla="*/ 26 h 120"/>
                  <a:gd name="T88" fmla="*/ 610 w 784"/>
                  <a:gd name="T89" fmla="*/ 10 h 120"/>
                  <a:gd name="T90" fmla="*/ 468 w 784"/>
                  <a:gd name="T9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4" h="120">
                    <a:moveTo>
                      <a:pt x="388" y="120"/>
                    </a:moveTo>
                    <a:lnTo>
                      <a:pt x="388" y="120"/>
                    </a:lnTo>
                    <a:lnTo>
                      <a:pt x="310" y="120"/>
                    </a:lnTo>
                    <a:lnTo>
                      <a:pt x="238" y="116"/>
                    </a:lnTo>
                    <a:lnTo>
                      <a:pt x="172" y="110"/>
                    </a:lnTo>
                    <a:lnTo>
                      <a:pt x="114" y="102"/>
                    </a:lnTo>
                    <a:lnTo>
                      <a:pt x="68" y="92"/>
                    </a:lnTo>
                    <a:lnTo>
                      <a:pt x="32" y="82"/>
                    </a:lnTo>
                    <a:lnTo>
                      <a:pt x="18" y="78"/>
                    </a:lnTo>
                    <a:lnTo>
                      <a:pt x="10" y="72"/>
                    </a:lnTo>
                    <a:lnTo>
                      <a:pt x="4" y="66"/>
                    </a:lnTo>
                    <a:lnTo>
                      <a:pt x="2" y="60"/>
                    </a:lnTo>
                    <a:lnTo>
                      <a:pt x="2" y="60"/>
                    </a:lnTo>
                    <a:lnTo>
                      <a:pt x="4" y="54"/>
                    </a:lnTo>
                    <a:lnTo>
                      <a:pt x="10" y="48"/>
                    </a:lnTo>
                    <a:lnTo>
                      <a:pt x="18" y="42"/>
                    </a:lnTo>
                    <a:lnTo>
                      <a:pt x="32" y="36"/>
                    </a:lnTo>
                    <a:lnTo>
                      <a:pt x="68" y="26"/>
                    </a:lnTo>
                    <a:lnTo>
                      <a:pt x="114" y="16"/>
                    </a:lnTo>
                    <a:lnTo>
                      <a:pt x="172" y="10"/>
                    </a:lnTo>
                    <a:lnTo>
                      <a:pt x="238" y="4"/>
                    </a:lnTo>
                    <a:lnTo>
                      <a:pt x="310" y="2"/>
                    </a:lnTo>
                    <a:lnTo>
                      <a:pt x="388" y="0"/>
                    </a:lnTo>
                    <a:lnTo>
                      <a:pt x="388" y="0"/>
                    </a:lnTo>
                    <a:lnTo>
                      <a:pt x="468" y="2"/>
                    </a:lnTo>
                    <a:lnTo>
                      <a:pt x="542" y="4"/>
                    </a:lnTo>
                    <a:lnTo>
                      <a:pt x="610" y="10"/>
                    </a:lnTo>
                    <a:lnTo>
                      <a:pt x="668" y="16"/>
                    </a:lnTo>
                    <a:lnTo>
                      <a:pt x="714" y="26"/>
                    </a:lnTo>
                    <a:lnTo>
                      <a:pt x="734" y="30"/>
                    </a:lnTo>
                    <a:lnTo>
                      <a:pt x="750" y="36"/>
                    </a:lnTo>
                    <a:lnTo>
                      <a:pt x="764" y="42"/>
                    </a:lnTo>
                    <a:lnTo>
                      <a:pt x="774" y="48"/>
                    </a:lnTo>
                    <a:lnTo>
                      <a:pt x="780" y="54"/>
                    </a:lnTo>
                    <a:lnTo>
                      <a:pt x="782" y="60"/>
                    </a:lnTo>
                    <a:lnTo>
                      <a:pt x="782" y="60"/>
                    </a:lnTo>
                    <a:lnTo>
                      <a:pt x="780" y="66"/>
                    </a:lnTo>
                    <a:lnTo>
                      <a:pt x="774" y="72"/>
                    </a:lnTo>
                    <a:lnTo>
                      <a:pt x="764" y="78"/>
                    </a:lnTo>
                    <a:lnTo>
                      <a:pt x="750" y="82"/>
                    </a:lnTo>
                    <a:lnTo>
                      <a:pt x="714" y="92"/>
                    </a:lnTo>
                    <a:lnTo>
                      <a:pt x="668" y="102"/>
                    </a:lnTo>
                    <a:lnTo>
                      <a:pt x="610" y="110"/>
                    </a:lnTo>
                    <a:lnTo>
                      <a:pt x="542" y="116"/>
                    </a:lnTo>
                    <a:lnTo>
                      <a:pt x="468" y="120"/>
                    </a:lnTo>
                    <a:lnTo>
                      <a:pt x="388" y="120"/>
                    </a:lnTo>
                    <a:close/>
                    <a:moveTo>
                      <a:pt x="388" y="0"/>
                    </a:moveTo>
                    <a:lnTo>
                      <a:pt x="388" y="0"/>
                    </a:lnTo>
                    <a:lnTo>
                      <a:pt x="310" y="0"/>
                    </a:lnTo>
                    <a:lnTo>
                      <a:pt x="236" y="4"/>
                    </a:lnTo>
                    <a:lnTo>
                      <a:pt x="170" y="10"/>
                    </a:lnTo>
                    <a:lnTo>
                      <a:pt x="112"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10" y="120"/>
                    </a:lnTo>
                    <a:lnTo>
                      <a:pt x="388" y="120"/>
                    </a:lnTo>
                    <a:lnTo>
                      <a:pt x="388" y="120"/>
                    </a:lnTo>
                    <a:lnTo>
                      <a:pt x="468" y="120"/>
                    </a:lnTo>
                    <a:lnTo>
                      <a:pt x="544" y="116"/>
                    </a:lnTo>
                    <a:lnTo>
                      <a:pt x="610" y="110"/>
                    </a:lnTo>
                    <a:lnTo>
                      <a:pt x="668" y="102"/>
                    </a:lnTo>
                    <a:lnTo>
                      <a:pt x="716" y="92"/>
                    </a:lnTo>
                    <a:lnTo>
                      <a:pt x="752" y="82"/>
                    </a:lnTo>
                    <a:lnTo>
                      <a:pt x="766" y="78"/>
                    </a:lnTo>
                    <a:lnTo>
                      <a:pt x="776" y="72"/>
                    </a:lnTo>
                    <a:lnTo>
                      <a:pt x="782" y="66"/>
                    </a:lnTo>
                    <a:lnTo>
                      <a:pt x="784" y="60"/>
                    </a:lnTo>
                    <a:lnTo>
                      <a:pt x="784" y="60"/>
                    </a:lnTo>
                    <a:lnTo>
                      <a:pt x="782" y="54"/>
                    </a:lnTo>
                    <a:lnTo>
                      <a:pt x="776" y="48"/>
                    </a:lnTo>
                    <a:lnTo>
                      <a:pt x="766" y="42"/>
                    </a:lnTo>
                    <a:lnTo>
                      <a:pt x="752" y="36"/>
                    </a:lnTo>
                    <a:lnTo>
                      <a:pt x="736" y="30"/>
                    </a:lnTo>
                    <a:lnTo>
                      <a:pt x="716" y="26"/>
                    </a:lnTo>
                    <a:lnTo>
                      <a:pt x="668" y="16"/>
                    </a:lnTo>
                    <a:lnTo>
                      <a:pt x="610" y="10"/>
                    </a:lnTo>
                    <a:lnTo>
                      <a:pt x="544" y="4"/>
                    </a:lnTo>
                    <a:lnTo>
                      <a:pt x="468" y="0"/>
                    </a:lnTo>
                    <a:lnTo>
                      <a:pt x="388" y="0"/>
                    </a:lnTo>
                    <a:close/>
                  </a:path>
                </a:pathLst>
              </a:custGeom>
              <a:solidFill>
                <a:srgbClr val="E4E1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2" name="Freeform 1012"/>
              <p:cNvSpPr>
                <a:spLocks/>
              </p:cNvSpPr>
              <p:nvPr/>
            </p:nvSpPr>
            <p:spPr bwMode="auto">
              <a:xfrm>
                <a:off x="3345" y="3632"/>
                <a:ext cx="780" cy="120"/>
              </a:xfrm>
              <a:custGeom>
                <a:avLst/>
                <a:gdLst>
                  <a:gd name="T0" fmla="*/ 386 w 780"/>
                  <a:gd name="T1" fmla="*/ 120 h 120"/>
                  <a:gd name="T2" fmla="*/ 386 w 780"/>
                  <a:gd name="T3" fmla="*/ 120 h 120"/>
                  <a:gd name="T4" fmla="*/ 308 w 780"/>
                  <a:gd name="T5" fmla="*/ 120 h 120"/>
                  <a:gd name="T6" fmla="*/ 236 w 780"/>
                  <a:gd name="T7" fmla="*/ 116 h 120"/>
                  <a:gd name="T8" fmla="*/ 170 w 780"/>
                  <a:gd name="T9" fmla="*/ 110 h 120"/>
                  <a:gd name="T10" fmla="*/ 112 w 780"/>
                  <a:gd name="T11" fmla="*/ 102 h 120"/>
                  <a:gd name="T12" fmla="*/ 66 w 780"/>
                  <a:gd name="T13" fmla="*/ 92 h 120"/>
                  <a:gd name="T14" fmla="*/ 30 w 780"/>
                  <a:gd name="T15" fmla="*/ 82 h 120"/>
                  <a:gd name="T16" fmla="*/ 16 w 780"/>
                  <a:gd name="T17" fmla="*/ 78 h 120"/>
                  <a:gd name="T18" fmla="*/ 8 w 780"/>
                  <a:gd name="T19" fmla="*/ 72 h 120"/>
                  <a:gd name="T20" fmla="*/ 2 w 780"/>
                  <a:gd name="T21" fmla="*/ 66 h 120"/>
                  <a:gd name="T22" fmla="*/ 0 w 780"/>
                  <a:gd name="T23" fmla="*/ 60 h 120"/>
                  <a:gd name="T24" fmla="*/ 0 w 780"/>
                  <a:gd name="T25" fmla="*/ 60 h 120"/>
                  <a:gd name="T26" fmla="*/ 2 w 780"/>
                  <a:gd name="T27" fmla="*/ 54 h 120"/>
                  <a:gd name="T28" fmla="*/ 8 w 780"/>
                  <a:gd name="T29" fmla="*/ 48 h 120"/>
                  <a:gd name="T30" fmla="*/ 16 w 780"/>
                  <a:gd name="T31" fmla="*/ 42 h 120"/>
                  <a:gd name="T32" fmla="*/ 30 w 780"/>
                  <a:gd name="T33" fmla="*/ 36 h 120"/>
                  <a:gd name="T34" fmla="*/ 66 w 780"/>
                  <a:gd name="T35" fmla="*/ 26 h 120"/>
                  <a:gd name="T36" fmla="*/ 112 w 780"/>
                  <a:gd name="T37" fmla="*/ 16 h 120"/>
                  <a:gd name="T38" fmla="*/ 170 w 780"/>
                  <a:gd name="T39" fmla="*/ 10 h 120"/>
                  <a:gd name="T40" fmla="*/ 236 w 780"/>
                  <a:gd name="T41" fmla="*/ 4 h 120"/>
                  <a:gd name="T42" fmla="*/ 308 w 780"/>
                  <a:gd name="T43" fmla="*/ 2 h 120"/>
                  <a:gd name="T44" fmla="*/ 386 w 780"/>
                  <a:gd name="T45" fmla="*/ 0 h 120"/>
                  <a:gd name="T46" fmla="*/ 386 w 780"/>
                  <a:gd name="T47" fmla="*/ 0 h 120"/>
                  <a:gd name="T48" fmla="*/ 466 w 780"/>
                  <a:gd name="T49" fmla="*/ 2 h 120"/>
                  <a:gd name="T50" fmla="*/ 540 w 780"/>
                  <a:gd name="T51" fmla="*/ 4 h 120"/>
                  <a:gd name="T52" fmla="*/ 608 w 780"/>
                  <a:gd name="T53" fmla="*/ 10 h 120"/>
                  <a:gd name="T54" fmla="*/ 666 w 780"/>
                  <a:gd name="T55" fmla="*/ 16 h 120"/>
                  <a:gd name="T56" fmla="*/ 712 w 780"/>
                  <a:gd name="T57" fmla="*/ 26 h 120"/>
                  <a:gd name="T58" fmla="*/ 732 w 780"/>
                  <a:gd name="T59" fmla="*/ 30 h 120"/>
                  <a:gd name="T60" fmla="*/ 748 w 780"/>
                  <a:gd name="T61" fmla="*/ 36 h 120"/>
                  <a:gd name="T62" fmla="*/ 762 w 780"/>
                  <a:gd name="T63" fmla="*/ 42 h 120"/>
                  <a:gd name="T64" fmla="*/ 772 w 780"/>
                  <a:gd name="T65" fmla="*/ 48 h 120"/>
                  <a:gd name="T66" fmla="*/ 778 w 780"/>
                  <a:gd name="T67" fmla="*/ 54 h 120"/>
                  <a:gd name="T68" fmla="*/ 780 w 780"/>
                  <a:gd name="T69" fmla="*/ 60 h 120"/>
                  <a:gd name="T70" fmla="*/ 780 w 780"/>
                  <a:gd name="T71" fmla="*/ 60 h 120"/>
                  <a:gd name="T72" fmla="*/ 778 w 780"/>
                  <a:gd name="T73" fmla="*/ 66 h 120"/>
                  <a:gd name="T74" fmla="*/ 772 w 780"/>
                  <a:gd name="T75" fmla="*/ 72 h 120"/>
                  <a:gd name="T76" fmla="*/ 762 w 780"/>
                  <a:gd name="T77" fmla="*/ 78 h 120"/>
                  <a:gd name="T78" fmla="*/ 748 w 780"/>
                  <a:gd name="T79" fmla="*/ 82 h 120"/>
                  <a:gd name="T80" fmla="*/ 712 w 780"/>
                  <a:gd name="T81" fmla="*/ 92 h 120"/>
                  <a:gd name="T82" fmla="*/ 666 w 780"/>
                  <a:gd name="T83" fmla="*/ 102 h 120"/>
                  <a:gd name="T84" fmla="*/ 608 w 780"/>
                  <a:gd name="T85" fmla="*/ 110 h 120"/>
                  <a:gd name="T86" fmla="*/ 540 w 780"/>
                  <a:gd name="T87" fmla="*/ 116 h 120"/>
                  <a:gd name="T88" fmla="*/ 466 w 780"/>
                  <a:gd name="T89" fmla="*/ 120 h 120"/>
                  <a:gd name="T90" fmla="*/ 386 w 780"/>
                  <a:gd name="T91"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0">
                    <a:moveTo>
                      <a:pt x="386" y="120"/>
                    </a:moveTo>
                    <a:lnTo>
                      <a:pt x="386" y="120"/>
                    </a:lnTo>
                    <a:lnTo>
                      <a:pt x="308" y="120"/>
                    </a:lnTo>
                    <a:lnTo>
                      <a:pt x="236" y="116"/>
                    </a:lnTo>
                    <a:lnTo>
                      <a:pt x="170" y="110"/>
                    </a:lnTo>
                    <a:lnTo>
                      <a:pt x="112" y="102"/>
                    </a:lnTo>
                    <a:lnTo>
                      <a:pt x="66" y="92"/>
                    </a:lnTo>
                    <a:lnTo>
                      <a:pt x="30" y="82"/>
                    </a:lnTo>
                    <a:lnTo>
                      <a:pt x="16" y="78"/>
                    </a:lnTo>
                    <a:lnTo>
                      <a:pt x="8" y="72"/>
                    </a:lnTo>
                    <a:lnTo>
                      <a:pt x="2" y="66"/>
                    </a:lnTo>
                    <a:lnTo>
                      <a:pt x="0" y="60"/>
                    </a:lnTo>
                    <a:lnTo>
                      <a:pt x="0" y="60"/>
                    </a:lnTo>
                    <a:lnTo>
                      <a:pt x="2" y="54"/>
                    </a:lnTo>
                    <a:lnTo>
                      <a:pt x="8" y="48"/>
                    </a:lnTo>
                    <a:lnTo>
                      <a:pt x="16" y="42"/>
                    </a:lnTo>
                    <a:lnTo>
                      <a:pt x="30" y="36"/>
                    </a:lnTo>
                    <a:lnTo>
                      <a:pt x="66" y="26"/>
                    </a:lnTo>
                    <a:lnTo>
                      <a:pt x="112" y="16"/>
                    </a:lnTo>
                    <a:lnTo>
                      <a:pt x="170" y="10"/>
                    </a:lnTo>
                    <a:lnTo>
                      <a:pt x="236" y="4"/>
                    </a:lnTo>
                    <a:lnTo>
                      <a:pt x="308" y="2"/>
                    </a:lnTo>
                    <a:lnTo>
                      <a:pt x="386" y="0"/>
                    </a:lnTo>
                    <a:lnTo>
                      <a:pt x="386" y="0"/>
                    </a:lnTo>
                    <a:lnTo>
                      <a:pt x="466" y="2"/>
                    </a:lnTo>
                    <a:lnTo>
                      <a:pt x="540" y="4"/>
                    </a:lnTo>
                    <a:lnTo>
                      <a:pt x="608" y="10"/>
                    </a:lnTo>
                    <a:lnTo>
                      <a:pt x="666" y="16"/>
                    </a:lnTo>
                    <a:lnTo>
                      <a:pt x="712" y="26"/>
                    </a:lnTo>
                    <a:lnTo>
                      <a:pt x="732" y="30"/>
                    </a:lnTo>
                    <a:lnTo>
                      <a:pt x="748" y="36"/>
                    </a:lnTo>
                    <a:lnTo>
                      <a:pt x="762" y="42"/>
                    </a:lnTo>
                    <a:lnTo>
                      <a:pt x="772" y="48"/>
                    </a:lnTo>
                    <a:lnTo>
                      <a:pt x="778" y="54"/>
                    </a:lnTo>
                    <a:lnTo>
                      <a:pt x="780" y="60"/>
                    </a:lnTo>
                    <a:lnTo>
                      <a:pt x="780" y="60"/>
                    </a:lnTo>
                    <a:lnTo>
                      <a:pt x="778" y="66"/>
                    </a:lnTo>
                    <a:lnTo>
                      <a:pt x="772" y="72"/>
                    </a:lnTo>
                    <a:lnTo>
                      <a:pt x="762" y="78"/>
                    </a:lnTo>
                    <a:lnTo>
                      <a:pt x="748" y="82"/>
                    </a:lnTo>
                    <a:lnTo>
                      <a:pt x="712" y="92"/>
                    </a:lnTo>
                    <a:lnTo>
                      <a:pt x="666" y="102"/>
                    </a:lnTo>
                    <a:lnTo>
                      <a:pt x="608" y="110"/>
                    </a:lnTo>
                    <a:lnTo>
                      <a:pt x="540" y="116"/>
                    </a:lnTo>
                    <a:lnTo>
                      <a:pt x="466" y="120"/>
                    </a:lnTo>
                    <a:lnTo>
                      <a:pt x="386"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3" name="Freeform 1013"/>
              <p:cNvSpPr>
                <a:spLocks/>
              </p:cNvSpPr>
              <p:nvPr/>
            </p:nvSpPr>
            <p:spPr bwMode="auto">
              <a:xfrm>
                <a:off x="3343" y="3632"/>
                <a:ext cx="784" cy="120"/>
              </a:xfrm>
              <a:custGeom>
                <a:avLst/>
                <a:gdLst>
                  <a:gd name="T0" fmla="*/ 388 w 784"/>
                  <a:gd name="T1" fmla="*/ 0 h 120"/>
                  <a:gd name="T2" fmla="*/ 388 w 784"/>
                  <a:gd name="T3" fmla="*/ 0 h 120"/>
                  <a:gd name="T4" fmla="*/ 310 w 784"/>
                  <a:gd name="T5" fmla="*/ 0 h 120"/>
                  <a:gd name="T6" fmla="*/ 236 w 784"/>
                  <a:gd name="T7" fmla="*/ 4 h 120"/>
                  <a:gd name="T8" fmla="*/ 170 w 784"/>
                  <a:gd name="T9" fmla="*/ 10 h 120"/>
                  <a:gd name="T10" fmla="*/ 112 w 784"/>
                  <a:gd name="T11" fmla="*/ 16 h 120"/>
                  <a:gd name="T12" fmla="*/ 66 w 784"/>
                  <a:gd name="T13" fmla="*/ 26 h 120"/>
                  <a:gd name="T14" fmla="*/ 46 w 784"/>
                  <a:gd name="T15" fmla="*/ 30 h 120"/>
                  <a:gd name="T16" fmla="*/ 30 w 784"/>
                  <a:gd name="T17" fmla="*/ 36 h 120"/>
                  <a:gd name="T18" fmla="*/ 16 w 784"/>
                  <a:gd name="T19" fmla="*/ 42 h 120"/>
                  <a:gd name="T20" fmla="*/ 8 w 784"/>
                  <a:gd name="T21" fmla="*/ 48 h 120"/>
                  <a:gd name="T22" fmla="*/ 2 w 784"/>
                  <a:gd name="T23" fmla="*/ 54 h 120"/>
                  <a:gd name="T24" fmla="*/ 0 w 784"/>
                  <a:gd name="T25" fmla="*/ 60 h 120"/>
                  <a:gd name="T26" fmla="*/ 0 w 784"/>
                  <a:gd name="T27" fmla="*/ 60 h 120"/>
                  <a:gd name="T28" fmla="*/ 2 w 784"/>
                  <a:gd name="T29" fmla="*/ 66 h 120"/>
                  <a:gd name="T30" fmla="*/ 8 w 784"/>
                  <a:gd name="T31" fmla="*/ 72 h 120"/>
                  <a:gd name="T32" fmla="*/ 16 w 784"/>
                  <a:gd name="T33" fmla="*/ 78 h 120"/>
                  <a:gd name="T34" fmla="*/ 30 w 784"/>
                  <a:gd name="T35" fmla="*/ 82 h 120"/>
                  <a:gd name="T36" fmla="*/ 66 w 784"/>
                  <a:gd name="T37" fmla="*/ 92 h 120"/>
                  <a:gd name="T38" fmla="*/ 112 w 784"/>
                  <a:gd name="T39" fmla="*/ 102 h 120"/>
                  <a:gd name="T40" fmla="*/ 170 w 784"/>
                  <a:gd name="T41" fmla="*/ 110 h 120"/>
                  <a:gd name="T42" fmla="*/ 236 w 784"/>
                  <a:gd name="T43" fmla="*/ 116 h 120"/>
                  <a:gd name="T44" fmla="*/ 310 w 784"/>
                  <a:gd name="T45" fmla="*/ 120 h 120"/>
                  <a:gd name="T46" fmla="*/ 388 w 784"/>
                  <a:gd name="T47" fmla="*/ 120 h 120"/>
                  <a:gd name="T48" fmla="*/ 388 w 784"/>
                  <a:gd name="T49" fmla="*/ 120 h 120"/>
                  <a:gd name="T50" fmla="*/ 468 w 784"/>
                  <a:gd name="T51" fmla="*/ 120 h 120"/>
                  <a:gd name="T52" fmla="*/ 544 w 784"/>
                  <a:gd name="T53" fmla="*/ 116 h 120"/>
                  <a:gd name="T54" fmla="*/ 610 w 784"/>
                  <a:gd name="T55" fmla="*/ 110 h 120"/>
                  <a:gd name="T56" fmla="*/ 668 w 784"/>
                  <a:gd name="T57" fmla="*/ 102 h 120"/>
                  <a:gd name="T58" fmla="*/ 716 w 784"/>
                  <a:gd name="T59" fmla="*/ 92 h 120"/>
                  <a:gd name="T60" fmla="*/ 752 w 784"/>
                  <a:gd name="T61" fmla="*/ 82 h 120"/>
                  <a:gd name="T62" fmla="*/ 766 w 784"/>
                  <a:gd name="T63" fmla="*/ 78 h 120"/>
                  <a:gd name="T64" fmla="*/ 776 w 784"/>
                  <a:gd name="T65" fmla="*/ 72 h 120"/>
                  <a:gd name="T66" fmla="*/ 782 w 784"/>
                  <a:gd name="T67" fmla="*/ 66 h 120"/>
                  <a:gd name="T68" fmla="*/ 784 w 784"/>
                  <a:gd name="T69" fmla="*/ 60 h 120"/>
                  <a:gd name="T70" fmla="*/ 784 w 784"/>
                  <a:gd name="T71" fmla="*/ 60 h 120"/>
                  <a:gd name="T72" fmla="*/ 782 w 784"/>
                  <a:gd name="T73" fmla="*/ 54 h 120"/>
                  <a:gd name="T74" fmla="*/ 776 w 784"/>
                  <a:gd name="T75" fmla="*/ 48 h 120"/>
                  <a:gd name="T76" fmla="*/ 766 w 784"/>
                  <a:gd name="T77" fmla="*/ 42 h 120"/>
                  <a:gd name="T78" fmla="*/ 752 w 784"/>
                  <a:gd name="T79" fmla="*/ 36 h 120"/>
                  <a:gd name="T80" fmla="*/ 736 w 784"/>
                  <a:gd name="T81" fmla="*/ 30 h 120"/>
                  <a:gd name="T82" fmla="*/ 716 w 784"/>
                  <a:gd name="T83" fmla="*/ 26 h 120"/>
                  <a:gd name="T84" fmla="*/ 668 w 784"/>
                  <a:gd name="T85" fmla="*/ 16 h 120"/>
                  <a:gd name="T86" fmla="*/ 610 w 784"/>
                  <a:gd name="T87" fmla="*/ 10 h 120"/>
                  <a:gd name="T88" fmla="*/ 544 w 784"/>
                  <a:gd name="T89" fmla="*/ 4 h 120"/>
                  <a:gd name="T90" fmla="*/ 468 w 784"/>
                  <a:gd name="T91" fmla="*/ 0 h 120"/>
                  <a:gd name="T92" fmla="*/ 388 w 784"/>
                  <a:gd name="T9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0">
                    <a:moveTo>
                      <a:pt x="388" y="0"/>
                    </a:moveTo>
                    <a:lnTo>
                      <a:pt x="388" y="0"/>
                    </a:lnTo>
                    <a:lnTo>
                      <a:pt x="310" y="0"/>
                    </a:lnTo>
                    <a:lnTo>
                      <a:pt x="236" y="4"/>
                    </a:lnTo>
                    <a:lnTo>
                      <a:pt x="170" y="10"/>
                    </a:lnTo>
                    <a:lnTo>
                      <a:pt x="112" y="16"/>
                    </a:lnTo>
                    <a:lnTo>
                      <a:pt x="66" y="26"/>
                    </a:lnTo>
                    <a:lnTo>
                      <a:pt x="46" y="30"/>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10" y="120"/>
                    </a:lnTo>
                    <a:lnTo>
                      <a:pt x="388" y="120"/>
                    </a:lnTo>
                    <a:lnTo>
                      <a:pt x="388" y="120"/>
                    </a:lnTo>
                    <a:lnTo>
                      <a:pt x="468" y="120"/>
                    </a:lnTo>
                    <a:lnTo>
                      <a:pt x="544" y="116"/>
                    </a:lnTo>
                    <a:lnTo>
                      <a:pt x="610" y="110"/>
                    </a:lnTo>
                    <a:lnTo>
                      <a:pt x="668" y="102"/>
                    </a:lnTo>
                    <a:lnTo>
                      <a:pt x="716" y="92"/>
                    </a:lnTo>
                    <a:lnTo>
                      <a:pt x="752" y="82"/>
                    </a:lnTo>
                    <a:lnTo>
                      <a:pt x="766" y="78"/>
                    </a:lnTo>
                    <a:lnTo>
                      <a:pt x="776" y="72"/>
                    </a:lnTo>
                    <a:lnTo>
                      <a:pt x="782" y="66"/>
                    </a:lnTo>
                    <a:lnTo>
                      <a:pt x="784" y="60"/>
                    </a:lnTo>
                    <a:lnTo>
                      <a:pt x="784" y="60"/>
                    </a:lnTo>
                    <a:lnTo>
                      <a:pt x="782" y="54"/>
                    </a:lnTo>
                    <a:lnTo>
                      <a:pt x="776" y="48"/>
                    </a:lnTo>
                    <a:lnTo>
                      <a:pt x="766" y="42"/>
                    </a:lnTo>
                    <a:lnTo>
                      <a:pt x="752" y="36"/>
                    </a:lnTo>
                    <a:lnTo>
                      <a:pt x="736" y="30"/>
                    </a:lnTo>
                    <a:lnTo>
                      <a:pt x="716" y="26"/>
                    </a:lnTo>
                    <a:lnTo>
                      <a:pt x="668" y="16"/>
                    </a:lnTo>
                    <a:lnTo>
                      <a:pt x="610" y="10"/>
                    </a:lnTo>
                    <a:lnTo>
                      <a:pt x="544" y="4"/>
                    </a:lnTo>
                    <a:lnTo>
                      <a:pt x="468" y="0"/>
                    </a:lnTo>
                    <a:lnTo>
                      <a:pt x="3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4" name="Freeform 1014"/>
              <p:cNvSpPr>
                <a:spLocks noEditPoints="1"/>
              </p:cNvSpPr>
              <p:nvPr/>
            </p:nvSpPr>
            <p:spPr bwMode="auto">
              <a:xfrm>
                <a:off x="3345" y="3632"/>
                <a:ext cx="780" cy="120"/>
              </a:xfrm>
              <a:custGeom>
                <a:avLst/>
                <a:gdLst>
                  <a:gd name="T0" fmla="*/ 386 w 780"/>
                  <a:gd name="T1" fmla="*/ 120 h 120"/>
                  <a:gd name="T2" fmla="*/ 236 w 780"/>
                  <a:gd name="T3" fmla="*/ 116 h 120"/>
                  <a:gd name="T4" fmla="*/ 114 w 780"/>
                  <a:gd name="T5" fmla="*/ 102 h 120"/>
                  <a:gd name="T6" fmla="*/ 32 w 780"/>
                  <a:gd name="T7" fmla="*/ 82 h 120"/>
                  <a:gd name="T8" fmla="*/ 10 w 780"/>
                  <a:gd name="T9" fmla="*/ 72 h 120"/>
                  <a:gd name="T10" fmla="*/ 2 w 780"/>
                  <a:gd name="T11" fmla="*/ 60 h 120"/>
                  <a:gd name="T12" fmla="*/ 4 w 780"/>
                  <a:gd name="T13" fmla="*/ 54 h 120"/>
                  <a:gd name="T14" fmla="*/ 18 w 780"/>
                  <a:gd name="T15" fmla="*/ 42 h 120"/>
                  <a:gd name="T16" fmla="*/ 66 w 780"/>
                  <a:gd name="T17" fmla="*/ 26 h 120"/>
                  <a:gd name="T18" fmla="*/ 170 w 780"/>
                  <a:gd name="T19" fmla="*/ 10 h 120"/>
                  <a:gd name="T20" fmla="*/ 308 w 780"/>
                  <a:gd name="T21" fmla="*/ 2 h 120"/>
                  <a:gd name="T22" fmla="*/ 386 w 780"/>
                  <a:gd name="T23" fmla="*/ 0 h 120"/>
                  <a:gd name="T24" fmla="*/ 540 w 780"/>
                  <a:gd name="T25" fmla="*/ 4 h 120"/>
                  <a:gd name="T26" fmla="*/ 664 w 780"/>
                  <a:gd name="T27" fmla="*/ 18 h 120"/>
                  <a:gd name="T28" fmla="*/ 746 w 780"/>
                  <a:gd name="T29" fmla="*/ 36 h 120"/>
                  <a:gd name="T30" fmla="*/ 770 w 780"/>
                  <a:gd name="T31" fmla="*/ 48 h 120"/>
                  <a:gd name="T32" fmla="*/ 778 w 780"/>
                  <a:gd name="T33" fmla="*/ 60 h 120"/>
                  <a:gd name="T34" fmla="*/ 776 w 780"/>
                  <a:gd name="T35" fmla="*/ 66 h 120"/>
                  <a:gd name="T36" fmla="*/ 760 w 780"/>
                  <a:gd name="T37" fmla="*/ 78 h 120"/>
                  <a:gd name="T38" fmla="*/ 712 w 780"/>
                  <a:gd name="T39" fmla="*/ 92 h 120"/>
                  <a:gd name="T40" fmla="*/ 606 w 780"/>
                  <a:gd name="T41" fmla="*/ 110 h 120"/>
                  <a:gd name="T42" fmla="*/ 466 w 780"/>
                  <a:gd name="T43" fmla="*/ 118 h 120"/>
                  <a:gd name="T44" fmla="*/ 386 w 780"/>
                  <a:gd name="T45" fmla="*/ 0 h 120"/>
                  <a:gd name="T46" fmla="*/ 308 w 780"/>
                  <a:gd name="T47" fmla="*/ 2 h 120"/>
                  <a:gd name="T48" fmla="*/ 170 w 780"/>
                  <a:gd name="T49" fmla="*/ 10 h 120"/>
                  <a:gd name="T50" fmla="*/ 66 w 780"/>
                  <a:gd name="T51" fmla="*/ 26 h 120"/>
                  <a:gd name="T52" fmla="*/ 16 w 780"/>
                  <a:gd name="T53" fmla="*/ 42 h 120"/>
                  <a:gd name="T54" fmla="*/ 2 w 780"/>
                  <a:gd name="T55" fmla="*/ 54 h 120"/>
                  <a:gd name="T56" fmla="*/ 0 w 780"/>
                  <a:gd name="T57" fmla="*/ 60 h 120"/>
                  <a:gd name="T58" fmla="*/ 8 w 780"/>
                  <a:gd name="T59" fmla="*/ 72 h 120"/>
                  <a:gd name="T60" fmla="*/ 30 w 780"/>
                  <a:gd name="T61" fmla="*/ 82 h 120"/>
                  <a:gd name="T62" fmla="*/ 112 w 780"/>
                  <a:gd name="T63" fmla="*/ 102 h 120"/>
                  <a:gd name="T64" fmla="*/ 236 w 780"/>
                  <a:gd name="T65" fmla="*/ 116 h 120"/>
                  <a:gd name="T66" fmla="*/ 386 w 780"/>
                  <a:gd name="T67" fmla="*/ 120 h 120"/>
                  <a:gd name="T68" fmla="*/ 466 w 780"/>
                  <a:gd name="T69" fmla="*/ 120 h 120"/>
                  <a:gd name="T70" fmla="*/ 608 w 780"/>
                  <a:gd name="T71" fmla="*/ 110 h 120"/>
                  <a:gd name="T72" fmla="*/ 712 w 780"/>
                  <a:gd name="T73" fmla="*/ 92 h 120"/>
                  <a:gd name="T74" fmla="*/ 762 w 780"/>
                  <a:gd name="T75" fmla="*/ 78 h 120"/>
                  <a:gd name="T76" fmla="*/ 778 w 780"/>
                  <a:gd name="T77" fmla="*/ 66 h 120"/>
                  <a:gd name="T78" fmla="*/ 780 w 780"/>
                  <a:gd name="T79" fmla="*/ 60 h 120"/>
                  <a:gd name="T80" fmla="*/ 772 w 780"/>
                  <a:gd name="T81" fmla="*/ 48 h 120"/>
                  <a:gd name="T82" fmla="*/ 748 w 780"/>
                  <a:gd name="T83" fmla="*/ 36 h 120"/>
                  <a:gd name="T84" fmla="*/ 712 w 780"/>
                  <a:gd name="T85" fmla="*/ 26 h 120"/>
                  <a:gd name="T86" fmla="*/ 608 w 780"/>
                  <a:gd name="T87" fmla="*/ 10 h 120"/>
                  <a:gd name="T88" fmla="*/ 466 w 780"/>
                  <a:gd name="T89" fmla="*/ 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80" h="120">
                    <a:moveTo>
                      <a:pt x="386" y="120"/>
                    </a:moveTo>
                    <a:lnTo>
                      <a:pt x="386" y="120"/>
                    </a:lnTo>
                    <a:lnTo>
                      <a:pt x="308" y="118"/>
                    </a:lnTo>
                    <a:lnTo>
                      <a:pt x="236" y="116"/>
                    </a:lnTo>
                    <a:lnTo>
                      <a:pt x="170" y="110"/>
                    </a:lnTo>
                    <a:lnTo>
                      <a:pt x="114" y="102"/>
                    </a:lnTo>
                    <a:lnTo>
                      <a:pt x="66" y="92"/>
                    </a:lnTo>
                    <a:lnTo>
                      <a:pt x="32" y="82"/>
                    </a:lnTo>
                    <a:lnTo>
                      <a:pt x="18" y="78"/>
                    </a:lnTo>
                    <a:lnTo>
                      <a:pt x="10" y="72"/>
                    </a:lnTo>
                    <a:lnTo>
                      <a:pt x="4" y="66"/>
                    </a:lnTo>
                    <a:lnTo>
                      <a:pt x="2" y="60"/>
                    </a:lnTo>
                    <a:lnTo>
                      <a:pt x="2" y="60"/>
                    </a:lnTo>
                    <a:lnTo>
                      <a:pt x="4" y="54"/>
                    </a:lnTo>
                    <a:lnTo>
                      <a:pt x="10" y="48"/>
                    </a:lnTo>
                    <a:lnTo>
                      <a:pt x="18" y="42"/>
                    </a:lnTo>
                    <a:lnTo>
                      <a:pt x="32" y="36"/>
                    </a:lnTo>
                    <a:lnTo>
                      <a:pt x="66" y="26"/>
                    </a:lnTo>
                    <a:lnTo>
                      <a:pt x="114" y="18"/>
                    </a:lnTo>
                    <a:lnTo>
                      <a:pt x="170" y="10"/>
                    </a:lnTo>
                    <a:lnTo>
                      <a:pt x="236" y="4"/>
                    </a:lnTo>
                    <a:lnTo>
                      <a:pt x="308" y="2"/>
                    </a:lnTo>
                    <a:lnTo>
                      <a:pt x="386" y="0"/>
                    </a:lnTo>
                    <a:lnTo>
                      <a:pt x="386" y="0"/>
                    </a:lnTo>
                    <a:lnTo>
                      <a:pt x="466" y="2"/>
                    </a:lnTo>
                    <a:lnTo>
                      <a:pt x="540" y="4"/>
                    </a:lnTo>
                    <a:lnTo>
                      <a:pt x="606" y="10"/>
                    </a:lnTo>
                    <a:lnTo>
                      <a:pt x="664" y="18"/>
                    </a:lnTo>
                    <a:lnTo>
                      <a:pt x="712" y="26"/>
                    </a:lnTo>
                    <a:lnTo>
                      <a:pt x="746" y="36"/>
                    </a:lnTo>
                    <a:lnTo>
                      <a:pt x="760" y="42"/>
                    </a:lnTo>
                    <a:lnTo>
                      <a:pt x="770" y="48"/>
                    </a:lnTo>
                    <a:lnTo>
                      <a:pt x="776" y="54"/>
                    </a:lnTo>
                    <a:lnTo>
                      <a:pt x="778" y="60"/>
                    </a:lnTo>
                    <a:lnTo>
                      <a:pt x="778" y="60"/>
                    </a:lnTo>
                    <a:lnTo>
                      <a:pt x="776" y="66"/>
                    </a:lnTo>
                    <a:lnTo>
                      <a:pt x="770" y="72"/>
                    </a:lnTo>
                    <a:lnTo>
                      <a:pt x="760" y="78"/>
                    </a:lnTo>
                    <a:lnTo>
                      <a:pt x="746" y="82"/>
                    </a:lnTo>
                    <a:lnTo>
                      <a:pt x="712" y="92"/>
                    </a:lnTo>
                    <a:lnTo>
                      <a:pt x="664" y="102"/>
                    </a:lnTo>
                    <a:lnTo>
                      <a:pt x="606" y="110"/>
                    </a:lnTo>
                    <a:lnTo>
                      <a:pt x="540" y="116"/>
                    </a:lnTo>
                    <a:lnTo>
                      <a:pt x="466" y="118"/>
                    </a:lnTo>
                    <a:lnTo>
                      <a:pt x="386" y="120"/>
                    </a:lnTo>
                    <a:close/>
                    <a:moveTo>
                      <a:pt x="386" y="0"/>
                    </a:moveTo>
                    <a:lnTo>
                      <a:pt x="386" y="0"/>
                    </a:lnTo>
                    <a:lnTo>
                      <a:pt x="308" y="2"/>
                    </a:lnTo>
                    <a:lnTo>
                      <a:pt x="236" y="4"/>
                    </a:lnTo>
                    <a:lnTo>
                      <a:pt x="170" y="10"/>
                    </a:lnTo>
                    <a:lnTo>
                      <a:pt x="112" y="16"/>
                    </a:lnTo>
                    <a:lnTo>
                      <a:pt x="66" y="26"/>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08" y="120"/>
                    </a:lnTo>
                    <a:lnTo>
                      <a:pt x="386" y="120"/>
                    </a:lnTo>
                    <a:lnTo>
                      <a:pt x="386" y="120"/>
                    </a:lnTo>
                    <a:lnTo>
                      <a:pt x="466" y="120"/>
                    </a:lnTo>
                    <a:lnTo>
                      <a:pt x="540" y="116"/>
                    </a:lnTo>
                    <a:lnTo>
                      <a:pt x="608" y="110"/>
                    </a:lnTo>
                    <a:lnTo>
                      <a:pt x="666" y="102"/>
                    </a:lnTo>
                    <a:lnTo>
                      <a:pt x="712" y="92"/>
                    </a:lnTo>
                    <a:lnTo>
                      <a:pt x="748" y="82"/>
                    </a:lnTo>
                    <a:lnTo>
                      <a:pt x="762" y="78"/>
                    </a:lnTo>
                    <a:lnTo>
                      <a:pt x="772" y="72"/>
                    </a:lnTo>
                    <a:lnTo>
                      <a:pt x="778" y="66"/>
                    </a:lnTo>
                    <a:lnTo>
                      <a:pt x="780" y="60"/>
                    </a:lnTo>
                    <a:lnTo>
                      <a:pt x="780" y="60"/>
                    </a:lnTo>
                    <a:lnTo>
                      <a:pt x="778" y="54"/>
                    </a:lnTo>
                    <a:lnTo>
                      <a:pt x="772" y="48"/>
                    </a:lnTo>
                    <a:lnTo>
                      <a:pt x="762" y="42"/>
                    </a:lnTo>
                    <a:lnTo>
                      <a:pt x="748" y="36"/>
                    </a:lnTo>
                    <a:lnTo>
                      <a:pt x="732" y="30"/>
                    </a:lnTo>
                    <a:lnTo>
                      <a:pt x="712" y="26"/>
                    </a:lnTo>
                    <a:lnTo>
                      <a:pt x="666" y="16"/>
                    </a:lnTo>
                    <a:lnTo>
                      <a:pt x="608" y="10"/>
                    </a:lnTo>
                    <a:lnTo>
                      <a:pt x="540" y="4"/>
                    </a:lnTo>
                    <a:lnTo>
                      <a:pt x="466" y="2"/>
                    </a:lnTo>
                    <a:lnTo>
                      <a:pt x="386" y="0"/>
                    </a:lnTo>
                    <a:close/>
                  </a:path>
                </a:pathLst>
              </a:custGeom>
              <a:solidFill>
                <a:srgbClr val="E3E1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5" name="Freeform 1015"/>
              <p:cNvSpPr>
                <a:spLocks/>
              </p:cNvSpPr>
              <p:nvPr/>
            </p:nvSpPr>
            <p:spPr bwMode="auto">
              <a:xfrm>
                <a:off x="3347" y="3632"/>
                <a:ext cx="776" cy="120"/>
              </a:xfrm>
              <a:custGeom>
                <a:avLst/>
                <a:gdLst>
                  <a:gd name="T0" fmla="*/ 384 w 776"/>
                  <a:gd name="T1" fmla="*/ 120 h 120"/>
                  <a:gd name="T2" fmla="*/ 384 w 776"/>
                  <a:gd name="T3" fmla="*/ 120 h 120"/>
                  <a:gd name="T4" fmla="*/ 306 w 776"/>
                  <a:gd name="T5" fmla="*/ 118 h 120"/>
                  <a:gd name="T6" fmla="*/ 234 w 776"/>
                  <a:gd name="T7" fmla="*/ 116 h 120"/>
                  <a:gd name="T8" fmla="*/ 168 w 776"/>
                  <a:gd name="T9" fmla="*/ 110 h 120"/>
                  <a:gd name="T10" fmla="*/ 112 w 776"/>
                  <a:gd name="T11" fmla="*/ 102 h 120"/>
                  <a:gd name="T12" fmla="*/ 64 w 776"/>
                  <a:gd name="T13" fmla="*/ 92 h 120"/>
                  <a:gd name="T14" fmla="*/ 30 w 776"/>
                  <a:gd name="T15" fmla="*/ 82 h 120"/>
                  <a:gd name="T16" fmla="*/ 16 w 776"/>
                  <a:gd name="T17" fmla="*/ 78 h 120"/>
                  <a:gd name="T18" fmla="*/ 8 w 776"/>
                  <a:gd name="T19" fmla="*/ 72 h 120"/>
                  <a:gd name="T20" fmla="*/ 2 w 776"/>
                  <a:gd name="T21" fmla="*/ 66 h 120"/>
                  <a:gd name="T22" fmla="*/ 0 w 776"/>
                  <a:gd name="T23" fmla="*/ 60 h 120"/>
                  <a:gd name="T24" fmla="*/ 0 w 776"/>
                  <a:gd name="T25" fmla="*/ 60 h 120"/>
                  <a:gd name="T26" fmla="*/ 2 w 776"/>
                  <a:gd name="T27" fmla="*/ 54 h 120"/>
                  <a:gd name="T28" fmla="*/ 8 w 776"/>
                  <a:gd name="T29" fmla="*/ 48 h 120"/>
                  <a:gd name="T30" fmla="*/ 16 w 776"/>
                  <a:gd name="T31" fmla="*/ 42 h 120"/>
                  <a:gd name="T32" fmla="*/ 30 w 776"/>
                  <a:gd name="T33" fmla="*/ 36 h 120"/>
                  <a:gd name="T34" fmla="*/ 64 w 776"/>
                  <a:gd name="T35" fmla="*/ 26 h 120"/>
                  <a:gd name="T36" fmla="*/ 112 w 776"/>
                  <a:gd name="T37" fmla="*/ 18 h 120"/>
                  <a:gd name="T38" fmla="*/ 168 w 776"/>
                  <a:gd name="T39" fmla="*/ 10 h 120"/>
                  <a:gd name="T40" fmla="*/ 234 w 776"/>
                  <a:gd name="T41" fmla="*/ 4 h 120"/>
                  <a:gd name="T42" fmla="*/ 306 w 776"/>
                  <a:gd name="T43" fmla="*/ 2 h 120"/>
                  <a:gd name="T44" fmla="*/ 384 w 776"/>
                  <a:gd name="T45" fmla="*/ 0 h 120"/>
                  <a:gd name="T46" fmla="*/ 384 w 776"/>
                  <a:gd name="T47" fmla="*/ 0 h 120"/>
                  <a:gd name="T48" fmla="*/ 464 w 776"/>
                  <a:gd name="T49" fmla="*/ 2 h 120"/>
                  <a:gd name="T50" fmla="*/ 538 w 776"/>
                  <a:gd name="T51" fmla="*/ 4 h 120"/>
                  <a:gd name="T52" fmla="*/ 604 w 776"/>
                  <a:gd name="T53" fmla="*/ 10 h 120"/>
                  <a:gd name="T54" fmla="*/ 662 w 776"/>
                  <a:gd name="T55" fmla="*/ 18 h 120"/>
                  <a:gd name="T56" fmla="*/ 710 w 776"/>
                  <a:gd name="T57" fmla="*/ 26 h 120"/>
                  <a:gd name="T58" fmla="*/ 744 w 776"/>
                  <a:gd name="T59" fmla="*/ 36 h 120"/>
                  <a:gd name="T60" fmla="*/ 758 w 776"/>
                  <a:gd name="T61" fmla="*/ 42 h 120"/>
                  <a:gd name="T62" fmla="*/ 768 w 776"/>
                  <a:gd name="T63" fmla="*/ 48 h 120"/>
                  <a:gd name="T64" fmla="*/ 774 w 776"/>
                  <a:gd name="T65" fmla="*/ 54 h 120"/>
                  <a:gd name="T66" fmla="*/ 776 w 776"/>
                  <a:gd name="T67" fmla="*/ 60 h 120"/>
                  <a:gd name="T68" fmla="*/ 776 w 776"/>
                  <a:gd name="T69" fmla="*/ 60 h 120"/>
                  <a:gd name="T70" fmla="*/ 774 w 776"/>
                  <a:gd name="T71" fmla="*/ 66 h 120"/>
                  <a:gd name="T72" fmla="*/ 768 w 776"/>
                  <a:gd name="T73" fmla="*/ 72 h 120"/>
                  <a:gd name="T74" fmla="*/ 758 w 776"/>
                  <a:gd name="T75" fmla="*/ 78 h 120"/>
                  <a:gd name="T76" fmla="*/ 744 w 776"/>
                  <a:gd name="T77" fmla="*/ 82 h 120"/>
                  <a:gd name="T78" fmla="*/ 710 w 776"/>
                  <a:gd name="T79" fmla="*/ 92 h 120"/>
                  <a:gd name="T80" fmla="*/ 662 w 776"/>
                  <a:gd name="T81" fmla="*/ 102 h 120"/>
                  <a:gd name="T82" fmla="*/ 604 w 776"/>
                  <a:gd name="T83" fmla="*/ 110 h 120"/>
                  <a:gd name="T84" fmla="*/ 538 w 776"/>
                  <a:gd name="T85" fmla="*/ 116 h 120"/>
                  <a:gd name="T86" fmla="*/ 464 w 776"/>
                  <a:gd name="T87" fmla="*/ 118 h 120"/>
                  <a:gd name="T88" fmla="*/ 384 w 77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120"/>
                    </a:moveTo>
                    <a:lnTo>
                      <a:pt x="384" y="120"/>
                    </a:lnTo>
                    <a:lnTo>
                      <a:pt x="306" y="118"/>
                    </a:lnTo>
                    <a:lnTo>
                      <a:pt x="234" y="116"/>
                    </a:lnTo>
                    <a:lnTo>
                      <a:pt x="168" y="110"/>
                    </a:lnTo>
                    <a:lnTo>
                      <a:pt x="112" y="102"/>
                    </a:lnTo>
                    <a:lnTo>
                      <a:pt x="64" y="92"/>
                    </a:lnTo>
                    <a:lnTo>
                      <a:pt x="30" y="82"/>
                    </a:lnTo>
                    <a:lnTo>
                      <a:pt x="16" y="78"/>
                    </a:lnTo>
                    <a:lnTo>
                      <a:pt x="8" y="72"/>
                    </a:lnTo>
                    <a:lnTo>
                      <a:pt x="2" y="66"/>
                    </a:lnTo>
                    <a:lnTo>
                      <a:pt x="0" y="60"/>
                    </a:lnTo>
                    <a:lnTo>
                      <a:pt x="0" y="60"/>
                    </a:lnTo>
                    <a:lnTo>
                      <a:pt x="2" y="54"/>
                    </a:lnTo>
                    <a:lnTo>
                      <a:pt x="8" y="48"/>
                    </a:lnTo>
                    <a:lnTo>
                      <a:pt x="16" y="42"/>
                    </a:lnTo>
                    <a:lnTo>
                      <a:pt x="30" y="36"/>
                    </a:lnTo>
                    <a:lnTo>
                      <a:pt x="64" y="26"/>
                    </a:lnTo>
                    <a:lnTo>
                      <a:pt x="112" y="18"/>
                    </a:lnTo>
                    <a:lnTo>
                      <a:pt x="168" y="10"/>
                    </a:lnTo>
                    <a:lnTo>
                      <a:pt x="234" y="4"/>
                    </a:lnTo>
                    <a:lnTo>
                      <a:pt x="306" y="2"/>
                    </a:lnTo>
                    <a:lnTo>
                      <a:pt x="384" y="0"/>
                    </a:lnTo>
                    <a:lnTo>
                      <a:pt x="384" y="0"/>
                    </a:lnTo>
                    <a:lnTo>
                      <a:pt x="464" y="2"/>
                    </a:lnTo>
                    <a:lnTo>
                      <a:pt x="538" y="4"/>
                    </a:lnTo>
                    <a:lnTo>
                      <a:pt x="604" y="10"/>
                    </a:lnTo>
                    <a:lnTo>
                      <a:pt x="662" y="18"/>
                    </a:lnTo>
                    <a:lnTo>
                      <a:pt x="710" y="26"/>
                    </a:lnTo>
                    <a:lnTo>
                      <a:pt x="744" y="36"/>
                    </a:lnTo>
                    <a:lnTo>
                      <a:pt x="758" y="42"/>
                    </a:lnTo>
                    <a:lnTo>
                      <a:pt x="768" y="48"/>
                    </a:lnTo>
                    <a:lnTo>
                      <a:pt x="774" y="54"/>
                    </a:lnTo>
                    <a:lnTo>
                      <a:pt x="776" y="60"/>
                    </a:lnTo>
                    <a:lnTo>
                      <a:pt x="776" y="60"/>
                    </a:lnTo>
                    <a:lnTo>
                      <a:pt x="774" y="66"/>
                    </a:lnTo>
                    <a:lnTo>
                      <a:pt x="768" y="72"/>
                    </a:lnTo>
                    <a:lnTo>
                      <a:pt x="758" y="78"/>
                    </a:lnTo>
                    <a:lnTo>
                      <a:pt x="744" y="82"/>
                    </a:lnTo>
                    <a:lnTo>
                      <a:pt x="710" y="92"/>
                    </a:lnTo>
                    <a:lnTo>
                      <a:pt x="662" y="102"/>
                    </a:lnTo>
                    <a:lnTo>
                      <a:pt x="604" y="110"/>
                    </a:lnTo>
                    <a:lnTo>
                      <a:pt x="538" y="116"/>
                    </a:lnTo>
                    <a:lnTo>
                      <a:pt x="464" y="118"/>
                    </a:lnTo>
                    <a:lnTo>
                      <a:pt x="384"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6" name="Freeform 1016"/>
              <p:cNvSpPr>
                <a:spLocks/>
              </p:cNvSpPr>
              <p:nvPr/>
            </p:nvSpPr>
            <p:spPr bwMode="auto">
              <a:xfrm>
                <a:off x="3345" y="3632"/>
                <a:ext cx="780" cy="120"/>
              </a:xfrm>
              <a:custGeom>
                <a:avLst/>
                <a:gdLst>
                  <a:gd name="T0" fmla="*/ 386 w 780"/>
                  <a:gd name="T1" fmla="*/ 0 h 120"/>
                  <a:gd name="T2" fmla="*/ 386 w 780"/>
                  <a:gd name="T3" fmla="*/ 0 h 120"/>
                  <a:gd name="T4" fmla="*/ 308 w 780"/>
                  <a:gd name="T5" fmla="*/ 2 h 120"/>
                  <a:gd name="T6" fmla="*/ 236 w 780"/>
                  <a:gd name="T7" fmla="*/ 4 h 120"/>
                  <a:gd name="T8" fmla="*/ 170 w 780"/>
                  <a:gd name="T9" fmla="*/ 10 h 120"/>
                  <a:gd name="T10" fmla="*/ 112 w 780"/>
                  <a:gd name="T11" fmla="*/ 16 h 120"/>
                  <a:gd name="T12" fmla="*/ 66 w 780"/>
                  <a:gd name="T13" fmla="*/ 26 h 120"/>
                  <a:gd name="T14" fmla="*/ 30 w 780"/>
                  <a:gd name="T15" fmla="*/ 36 h 120"/>
                  <a:gd name="T16" fmla="*/ 16 w 780"/>
                  <a:gd name="T17" fmla="*/ 42 h 120"/>
                  <a:gd name="T18" fmla="*/ 8 w 780"/>
                  <a:gd name="T19" fmla="*/ 48 h 120"/>
                  <a:gd name="T20" fmla="*/ 2 w 780"/>
                  <a:gd name="T21" fmla="*/ 54 h 120"/>
                  <a:gd name="T22" fmla="*/ 0 w 780"/>
                  <a:gd name="T23" fmla="*/ 60 h 120"/>
                  <a:gd name="T24" fmla="*/ 0 w 780"/>
                  <a:gd name="T25" fmla="*/ 60 h 120"/>
                  <a:gd name="T26" fmla="*/ 2 w 780"/>
                  <a:gd name="T27" fmla="*/ 66 h 120"/>
                  <a:gd name="T28" fmla="*/ 8 w 780"/>
                  <a:gd name="T29" fmla="*/ 72 h 120"/>
                  <a:gd name="T30" fmla="*/ 16 w 780"/>
                  <a:gd name="T31" fmla="*/ 78 h 120"/>
                  <a:gd name="T32" fmla="*/ 30 w 780"/>
                  <a:gd name="T33" fmla="*/ 82 h 120"/>
                  <a:gd name="T34" fmla="*/ 66 w 780"/>
                  <a:gd name="T35" fmla="*/ 92 h 120"/>
                  <a:gd name="T36" fmla="*/ 112 w 780"/>
                  <a:gd name="T37" fmla="*/ 102 h 120"/>
                  <a:gd name="T38" fmla="*/ 170 w 780"/>
                  <a:gd name="T39" fmla="*/ 110 h 120"/>
                  <a:gd name="T40" fmla="*/ 236 w 780"/>
                  <a:gd name="T41" fmla="*/ 116 h 120"/>
                  <a:gd name="T42" fmla="*/ 308 w 780"/>
                  <a:gd name="T43" fmla="*/ 120 h 120"/>
                  <a:gd name="T44" fmla="*/ 386 w 780"/>
                  <a:gd name="T45" fmla="*/ 120 h 120"/>
                  <a:gd name="T46" fmla="*/ 386 w 780"/>
                  <a:gd name="T47" fmla="*/ 120 h 120"/>
                  <a:gd name="T48" fmla="*/ 466 w 780"/>
                  <a:gd name="T49" fmla="*/ 120 h 120"/>
                  <a:gd name="T50" fmla="*/ 540 w 780"/>
                  <a:gd name="T51" fmla="*/ 116 h 120"/>
                  <a:gd name="T52" fmla="*/ 608 w 780"/>
                  <a:gd name="T53" fmla="*/ 110 h 120"/>
                  <a:gd name="T54" fmla="*/ 666 w 780"/>
                  <a:gd name="T55" fmla="*/ 102 h 120"/>
                  <a:gd name="T56" fmla="*/ 712 w 780"/>
                  <a:gd name="T57" fmla="*/ 92 h 120"/>
                  <a:gd name="T58" fmla="*/ 748 w 780"/>
                  <a:gd name="T59" fmla="*/ 82 h 120"/>
                  <a:gd name="T60" fmla="*/ 762 w 780"/>
                  <a:gd name="T61" fmla="*/ 78 h 120"/>
                  <a:gd name="T62" fmla="*/ 772 w 780"/>
                  <a:gd name="T63" fmla="*/ 72 h 120"/>
                  <a:gd name="T64" fmla="*/ 778 w 780"/>
                  <a:gd name="T65" fmla="*/ 66 h 120"/>
                  <a:gd name="T66" fmla="*/ 780 w 780"/>
                  <a:gd name="T67" fmla="*/ 60 h 120"/>
                  <a:gd name="T68" fmla="*/ 780 w 780"/>
                  <a:gd name="T69" fmla="*/ 60 h 120"/>
                  <a:gd name="T70" fmla="*/ 778 w 780"/>
                  <a:gd name="T71" fmla="*/ 54 h 120"/>
                  <a:gd name="T72" fmla="*/ 772 w 780"/>
                  <a:gd name="T73" fmla="*/ 48 h 120"/>
                  <a:gd name="T74" fmla="*/ 762 w 780"/>
                  <a:gd name="T75" fmla="*/ 42 h 120"/>
                  <a:gd name="T76" fmla="*/ 748 w 780"/>
                  <a:gd name="T77" fmla="*/ 36 h 120"/>
                  <a:gd name="T78" fmla="*/ 732 w 780"/>
                  <a:gd name="T79" fmla="*/ 30 h 120"/>
                  <a:gd name="T80" fmla="*/ 712 w 780"/>
                  <a:gd name="T81" fmla="*/ 26 h 120"/>
                  <a:gd name="T82" fmla="*/ 666 w 780"/>
                  <a:gd name="T83" fmla="*/ 16 h 120"/>
                  <a:gd name="T84" fmla="*/ 608 w 780"/>
                  <a:gd name="T85" fmla="*/ 10 h 120"/>
                  <a:gd name="T86" fmla="*/ 540 w 780"/>
                  <a:gd name="T87" fmla="*/ 4 h 120"/>
                  <a:gd name="T88" fmla="*/ 466 w 780"/>
                  <a:gd name="T89" fmla="*/ 2 h 120"/>
                  <a:gd name="T90" fmla="*/ 386 w 780"/>
                  <a:gd name="T91"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0">
                    <a:moveTo>
                      <a:pt x="386" y="0"/>
                    </a:moveTo>
                    <a:lnTo>
                      <a:pt x="386" y="0"/>
                    </a:lnTo>
                    <a:lnTo>
                      <a:pt x="308" y="2"/>
                    </a:lnTo>
                    <a:lnTo>
                      <a:pt x="236" y="4"/>
                    </a:lnTo>
                    <a:lnTo>
                      <a:pt x="170" y="10"/>
                    </a:lnTo>
                    <a:lnTo>
                      <a:pt x="112" y="16"/>
                    </a:lnTo>
                    <a:lnTo>
                      <a:pt x="66" y="26"/>
                    </a:lnTo>
                    <a:lnTo>
                      <a:pt x="30" y="36"/>
                    </a:lnTo>
                    <a:lnTo>
                      <a:pt x="16" y="42"/>
                    </a:lnTo>
                    <a:lnTo>
                      <a:pt x="8" y="48"/>
                    </a:lnTo>
                    <a:lnTo>
                      <a:pt x="2" y="54"/>
                    </a:lnTo>
                    <a:lnTo>
                      <a:pt x="0" y="60"/>
                    </a:lnTo>
                    <a:lnTo>
                      <a:pt x="0" y="60"/>
                    </a:lnTo>
                    <a:lnTo>
                      <a:pt x="2" y="66"/>
                    </a:lnTo>
                    <a:lnTo>
                      <a:pt x="8" y="72"/>
                    </a:lnTo>
                    <a:lnTo>
                      <a:pt x="16" y="78"/>
                    </a:lnTo>
                    <a:lnTo>
                      <a:pt x="30" y="82"/>
                    </a:lnTo>
                    <a:lnTo>
                      <a:pt x="66" y="92"/>
                    </a:lnTo>
                    <a:lnTo>
                      <a:pt x="112" y="102"/>
                    </a:lnTo>
                    <a:lnTo>
                      <a:pt x="170" y="110"/>
                    </a:lnTo>
                    <a:lnTo>
                      <a:pt x="236" y="116"/>
                    </a:lnTo>
                    <a:lnTo>
                      <a:pt x="308" y="120"/>
                    </a:lnTo>
                    <a:lnTo>
                      <a:pt x="386" y="120"/>
                    </a:lnTo>
                    <a:lnTo>
                      <a:pt x="386" y="120"/>
                    </a:lnTo>
                    <a:lnTo>
                      <a:pt x="466" y="120"/>
                    </a:lnTo>
                    <a:lnTo>
                      <a:pt x="540" y="116"/>
                    </a:lnTo>
                    <a:lnTo>
                      <a:pt x="608" y="110"/>
                    </a:lnTo>
                    <a:lnTo>
                      <a:pt x="666" y="102"/>
                    </a:lnTo>
                    <a:lnTo>
                      <a:pt x="712" y="92"/>
                    </a:lnTo>
                    <a:lnTo>
                      <a:pt x="748" y="82"/>
                    </a:lnTo>
                    <a:lnTo>
                      <a:pt x="762" y="78"/>
                    </a:lnTo>
                    <a:lnTo>
                      <a:pt x="772" y="72"/>
                    </a:lnTo>
                    <a:lnTo>
                      <a:pt x="778" y="66"/>
                    </a:lnTo>
                    <a:lnTo>
                      <a:pt x="780" y="60"/>
                    </a:lnTo>
                    <a:lnTo>
                      <a:pt x="780" y="60"/>
                    </a:lnTo>
                    <a:lnTo>
                      <a:pt x="778" y="54"/>
                    </a:lnTo>
                    <a:lnTo>
                      <a:pt x="772" y="48"/>
                    </a:lnTo>
                    <a:lnTo>
                      <a:pt x="762" y="42"/>
                    </a:lnTo>
                    <a:lnTo>
                      <a:pt x="748" y="36"/>
                    </a:lnTo>
                    <a:lnTo>
                      <a:pt x="732" y="30"/>
                    </a:lnTo>
                    <a:lnTo>
                      <a:pt x="712" y="26"/>
                    </a:lnTo>
                    <a:lnTo>
                      <a:pt x="666" y="16"/>
                    </a:lnTo>
                    <a:lnTo>
                      <a:pt x="608" y="10"/>
                    </a:lnTo>
                    <a:lnTo>
                      <a:pt x="540" y="4"/>
                    </a:lnTo>
                    <a:lnTo>
                      <a:pt x="466" y="2"/>
                    </a:lnTo>
                    <a:lnTo>
                      <a:pt x="3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7" name="Freeform 1017"/>
              <p:cNvSpPr>
                <a:spLocks noEditPoints="1"/>
              </p:cNvSpPr>
              <p:nvPr/>
            </p:nvSpPr>
            <p:spPr bwMode="auto">
              <a:xfrm>
                <a:off x="3347" y="3632"/>
                <a:ext cx="776" cy="120"/>
              </a:xfrm>
              <a:custGeom>
                <a:avLst/>
                <a:gdLst>
                  <a:gd name="T0" fmla="*/ 384 w 776"/>
                  <a:gd name="T1" fmla="*/ 120 h 120"/>
                  <a:gd name="T2" fmla="*/ 236 w 776"/>
                  <a:gd name="T3" fmla="*/ 114 h 120"/>
                  <a:gd name="T4" fmla="*/ 114 w 776"/>
                  <a:gd name="T5" fmla="*/ 102 h 120"/>
                  <a:gd name="T6" fmla="*/ 32 w 776"/>
                  <a:gd name="T7" fmla="*/ 82 h 120"/>
                  <a:gd name="T8" fmla="*/ 10 w 776"/>
                  <a:gd name="T9" fmla="*/ 72 h 120"/>
                  <a:gd name="T10" fmla="*/ 2 w 776"/>
                  <a:gd name="T11" fmla="*/ 60 h 120"/>
                  <a:gd name="T12" fmla="*/ 4 w 776"/>
                  <a:gd name="T13" fmla="*/ 54 h 120"/>
                  <a:gd name="T14" fmla="*/ 18 w 776"/>
                  <a:gd name="T15" fmla="*/ 42 h 120"/>
                  <a:gd name="T16" fmla="*/ 66 w 776"/>
                  <a:gd name="T17" fmla="*/ 26 h 120"/>
                  <a:gd name="T18" fmla="*/ 170 w 776"/>
                  <a:gd name="T19" fmla="*/ 10 h 120"/>
                  <a:gd name="T20" fmla="*/ 308 w 776"/>
                  <a:gd name="T21" fmla="*/ 2 h 120"/>
                  <a:gd name="T22" fmla="*/ 384 w 776"/>
                  <a:gd name="T23" fmla="*/ 0 h 120"/>
                  <a:gd name="T24" fmla="*/ 536 w 776"/>
                  <a:gd name="T25" fmla="*/ 4 h 120"/>
                  <a:gd name="T26" fmla="*/ 660 w 776"/>
                  <a:gd name="T27" fmla="*/ 18 h 120"/>
                  <a:gd name="T28" fmla="*/ 742 w 776"/>
                  <a:gd name="T29" fmla="*/ 36 h 120"/>
                  <a:gd name="T30" fmla="*/ 766 w 776"/>
                  <a:gd name="T31" fmla="*/ 48 h 120"/>
                  <a:gd name="T32" fmla="*/ 774 w 776"/>
                  <a:gd name="T33" fmla="*/ 60 h 120"/>
                  <a:gd name="T34" fmla="*/ 772 w 776"/>
                  <a:gd name="T35" fmla="*/ 66 h 120"/>
                  <a:gd name="T36" fmla="*/ 756 w 776"/>
                  <a:gd name="T37" fmla="*/ 76 h 120"/>
                  <a:gd name="T38" fmla="*/ 708 w 776"/>
                  <a:gd name="T39" fmla="*/ 92 h 120"/>
                  <a:gd name="T40" fmla="*/ 602 w 776"/>
                  <a:gd name="T41" fmla="*/ 110 h 120"/>
                  <a:gd name="T42" fmla="*/ 464 w 776"/>
                  <a:gd name="T43" fmla="*/ 118 h 120"/>
                  <a:gd name="T44" fmla="*/ 384 w 776"/>
                  <a:gd name="T45" fmla="*/ 0 h 120"/>
                  <a:gd name="T46" fmla="*/ 306 w 776"/>
                  <a:gd name="T47" fmla="*/ 2 h 120"/>
                  <a:gd name="T48" fmla="*/ 168 w 776"/>
                  <a:gd name="T49" fmla="*/ 10 h 120"/>
                  <a:gd name="T50" fmla="*/ 64 w 776"/>
                  <a:gd name="T51" fmla="*/ 26 h 120"/>
                  <a:gd name="T52" fmla="*/ 16 w 776"/>
                  <a:gd name="T53" fmla="*/ 42 h 120"/>
                  <a:gd name="T54" fmla="*/ 2 w 776"/>
                  <a:gd name="T55" fmla="*/ 54 h 120"/>
                  <a:gd name="T56" fmla="*/ 0 w 776"/>
                  <a:gd name="T57" fmla="*/ 60 h 120"/>
                  <a:gd name="T58" fmla="*/ 8 w 776"/>
                  <a:gd name="T59" fmla="*/ 72 h 120"/>
                  <a:gd name="T60" fmla="*/ 30 w 776"/>
                  <a:gd name="T61" fmla="*/ 82 h 120"/>
                  <a:gd name="T62" fmla="*/ 112 w 776"/>
                  <a:gd name="T63" fmla="*/ 102 h 120"/>
                  <a:gd name="T64" fmla="*/ 234 w 776"/>
                  <a:gd name="T65" fmla="*/ 116 h 120"/>
                  <a:gd name="T66" fmla="*/ 384 w 776"/>
                  <a:gd name="T67" fmla="*/ 120 h 120"/>
                  <a:gd name="T68" fmla="*/ 464 w 776"/>
                  <a:gd name="T69" fmla="*/ 118 h 120"/>
                  <a:gd name="T70" fmla="*/ 604 w 776"/>
                  <a:gd name="T71" fmla="*/ 110 h 120"/>
                  <a:gd name="T72" fmla="*/ 710 w 776"/>
                  <a:gd name="T73" fmla="*/ 92 h 120"/>
                  <a:gd name="T74" fmla="*/ 758 w 776"/>
                  <a:gd name="T75" fmla="*/ 78 h 120"/>
                  <a:gd name="T76" fmla="*/ 774 w 776"/>
                  <a:gd name="T77" fmla="*/ 66 h 120"/>
                  <a:gd name="T78" fmla="*/ 776 w 776"/>
                  <a:gd name="T79" fmla="*/ 60 h 120"/>
                  <a:gd name="T80" fmla="*/ 768 w 776"/>
                  <a:gd name="T81" fmla="*/ 48 h 120"/>
                  <a:gd name="T82" fmla="*/ 744 w 776"/>
                  <a:gd name="T83" fmla="*/ 36 h 120"/>
                  <a:gd name="T84" fmla="*/ 662 w 776"/>
                  <a:gd name="T85" fmla="*/ 18 h 120"/>
                  <a:gd name="T86" fmla="*/ 538 w 776"/>
                  <a:gd name="T87" fmla="*/ 4 h 120"/>
                  <a:gd name="T88" fmla="*/ 384 w 77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120"/>
                    </a:moveTo>
                    <a:lnTo>
                      <a:pt x="384" y="120"/>
                    </a:lnTo>
                    <a:lnTo>
                      <a:pt x="308" y="118"/>
                    </a:lnTo>
                    <a:lnTo>
                      <a:pt x="236" y="114"/>
                    </a:lnTo>
                    <a:lnTo>
                      <a:pt x="170" y="110"/>
                    </a:lnTo>
                    <a:lnTo>
                      <a:pt x="114" y="102"/>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4" y="18"/>
                    </a:lnTo>
                    <a:lnTo>
                      <a:pt x="170" y="10"/>
                    </a:lnTo>
                    <a:lnTo>
                      <a:pt x="236" y="4"/>
                    </a:lnTo>
                    <a:lnTo>
                      <a:pt x="308" y="2"/>
                    </a:lnTo>
                    <a:lnTo>
                      <a:pt x="384" y="0"/>
                    </a:lnTo>
                    <a:lnTo>
                      <a:pt x="384" y="0"/>
                    </a:lnTo>
                    <a:lnTo>
                      <a:pt x="464" y="2"/>
                    </a:lnTo>
                    <a:lnTo>
                      <a:pt x="536" y="4"/>
                    </a:lnTo>
                    <a:lnTo>
                      <a:pt x="602" y="10"/>
                    </a:lnTo>
                    <a:lnTo>
                      <a:pt x="660" y="18"/>
                    </a:lnTo>
                    <a:lnTo>
                      <a:pt x="708" y="26"/>
                    </a:lnTo>
                    <a:lnTo>
                      <a:pt x="742" y="36"/>
                    </a:lnTo>
                    <a:lnTo>
                      <a:pt x="756" y="42"/>
                    </a:lnTo>
                    <a:lnTo>
                      <a:pt x="766" y="48"/>
                    </a:lnTo>
                    <a:lnTo>
                      <a:pt x="772" y="54"/>
                    </a:lnTo>
                    <a:lnTo>
                      <a:pt x="774" y="60"/>
                    </a:lnTo>
                    <a:lnTo>
                      <a:pt x="774" y="60"/>
                    </a:lnTo>
                    <a:lnTo>
                      <a:pt x="772" y="66"/>
                    </a:lnTo>
                    <a:lnTo>
                      <a:pt x="766" y="72"/>
                    </a:lnTo>
                    <a:lnTo>
                      <a:pt x="756" y="76"/>
                    </a:lnTo>
                    <a:lnTo>
                      <a:pt x="742" y="82"/>
                    </a:lnTo>
                    <a:lnTo>
                      <a:pt x="708" y="92"/>
                    </a:lnTo>
                    <a:lnTo>
                      <a:pt x="660" y="102"/>
                    </a:lnTo>
                    <a:lnTo>
                      <a:pt x="602" y="110"/>
                    </a:lnTo>
                    <a:lnTo>
                      <a:pt x="536" y="114"/>
                    </a:lnTo>
                    <a:lnTo>
                      <a:pt x="464" y="118"/>
                    </a:lnTo>
                    <a:lnTo>
                      <a:pt x="384" y="120"/>
                    </a:lnTo>
                    <a:close/>
                    <a:moveTo>
                      <a:pt x="384" y="0"/>
                    </a:moveTo>
                    <a:lnTo>
                      <a:pt x="384"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8"/>
                    </a:lnTo>
                    <a:lnTo>
                      <a:pt x="30" y="82"/>
                    </a:lnTo>
                    <a:lnTo>
                      <a:pt x="64" y="92"/>
                    </a:lnTo>
                    <a:lnTo>
                      <a:pt x="112" y="102"/>
                    </a:lnTo>
                    <a:lnTo>
                      <a:pt x="168" y="110"/>
                    </a:lnTo>
                    <a:lnTo>
                      <a:pt x="234" y="116"/>
                    </a:lnTo>
                    <a:lnTo>
                      <a:pt x="306" y="118"/>
                    </a:lnTo>
                    <a:lnTo>
                      <a:pt x="384" y="120"/>
                    </a:lnTo>
                    <a:lnTo>
                      <a:pt x="384" y="120"/>
                    </a:lnTo>
                    <a:lnTo>
                      <a:pt x="464" y="118"/>
                    </a:lnTo>
                    <a:lnTo>
                      <a:pt x="538" y="116"/>
                    </a:lnTo>
                    <a:lnTo>
                      <a:pt x="604" y="110"/>
                    </a:lnTo>
                    <a:lnTo>
                      <a:pt x="662" y="102"/>
                    </a:lnTo>
                    <a:lnTo>
                      <a:pt x="710" y="92"/>
                    </a:lnTo>
                    <a:lnTo>
                      <a:pt x="744" y="82"/>
                    </a:lnTo>
                    <a:lnTo>
                      <a:pt x="758" y="78"/>
                    </a:lnTo>
                    <a:lnTo>
                      <a:pt x="768" y="72"/>
                    </a:lnTo>
                    <a:lnTo>
                      <a:pt x="774" y="66"/>
                    </a:lnTo>
                    <a:lnTo>
                      <a:pt x="776" y="60"/>
                    </a:lnTo>
                    <a:lnTo>
                      <a:pt x="776" y="60"/>
                    </a:lnTo>
                    <a:lnTo>
                      <a:pt x="774" y="54"/>
                    </a:lnTo>
                    <a:lnTo>
                      <a:pt x="768" y="48"/>
                    </a:lnTo>
                    <a:lnTo>
                      <a:pt x="758" y="42"/>
                    </a:lnTo>
                    <a:lnTo>
                      <a:pt x="744" y="36"/>
                    </a:lnTo>
                    <a:lnTo>
                      <a:pt x="710" y="26"/>
                    </a:lnTo>
                    <a:lnTo>
                      <a:pt x="662" y="18"/>
                    </a:lnTo>
                    <a:lnTo>
                      <a:pt x="604" y="10"/>
                    </a:lnTo>
                    <a:lnTo>
                      <a:pt x="538" y="4"/>
                    </a:lnTo>
                    <a:lnTo>
                      <a:pt x="464" y="2"/>
                    </a:lnTo>
                    <a:lnTo>
                      <a:pt x="384" y="0"/>
                    </a:lnTo>
                    <a:close/>
                  </a:path>
                </a:pathLst>
              </a:custGeom>
              <a:solidFill>
                <a:srgbClr val="E3E0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8" name="Freeform 1018"/>
              <p:cNvSpPr>
                <a:spLocks/>
              </p:cNvSpPr>
              <p:nvPr/>
            </p:nvSpPr>
            <p:spPr bwMode="auto">
              <a:xfrm>
                <a:off x="3349" y="3632"/>
                <a:ext cx="772" cy="120"/>
              </a:xfrm>
              <a:custGeom>
                <a:avLst/>
                <a:gdLst>
                  <a:gd name="T0" fmla="*/ 382 w 772"/>
                  <a:gd name="T1" fmla="*/ 120 h 120"/>
                  <a:gd name="T2" fmla="*/ 382 w 772"/>
                  <a:gd name="T3" fmla="*/ 120 h 120"/>
                  <a:gd name="T4" fmla="*/ 306 w 772"/>
                  <a:gd name="T5" fmla="*/ 118 h 120"/>
                  <a:gd name="T6" fmla="*/ 234 w 772"/>
                  <a:gd name="T7" fmla="*/ 114 h 120"/>
                  <a:gd name="T8" fmla="*/ 168 w 772"/>
                  <a:gd name="T9" fmla="*/ 110 h 120"/>
                  <a:gd name="T10" fmla="*/ 112 w 772"/>
                  <a:gd name="T11" fmla="*/ 102 h 120"/>
                  <a:gd name="T12" fmla="*/ 64 w 772"/>
                  <a:gd name="T13" fmla="*/ 92 h 120"/>
                  <a:gd name="T14" fmla="*/ 30 w 772"/>
                  <a:gd name="T15" fmla="*/ 82 h 120"/>
                  <a:gd name="T16" fmla="*/ 16 w 772"/>
                  <a:gd name="T17" fmla="*/ 76 h 120"/>
                  <a:gd name="T18" fmla="*/ 8 w 772"/>
                  <a:gd name="T19" fmla="*/ 72 h 120"/>
                  <a:gd name="T20" fmla="*/ 2 w 772"/>
                  <a:gd name="T21" fmla="*/ 66 h 120"/>
                  <a:gd name="T22" fmla="*/ 0 w 772"/>
                  <a:gd name="T23" fmla="*/ 60 h 120"/>
                  <a:gd name="T24" fmla="*/ 0 w 772"/>
                  <a:gd name="T25" fmla="*/ 60 h 120"/>
                  <a:gd name="T26" fmla="*/ 2 w 772"/>
                  <a:gd name="T27" fmla="*/ 54 h 120"/>
                  <a:gd name="T28" fmla="*/ 8 w 772"/>
                  <a:gd name="T29" fmla="*/ 48 h 120"/>
                  <a:gd name="T30" fmla="*/ 16 w 772"/>
                  <a:gd name="T31" fmla="*/ 42 h 120"/>
                  <a:gd name="T32" fmla="*/ 30 w 772"/>
                  <a:gd name="T33" fmla="*/ 36 h 120"/>
                  <a:gd name="T34" fmla="*/ 64 w 772"/>
                  <a:gd name="T35" fmla="*/ 26 h 120"/>
                  <a:gd name="T36" fmla="*/ 112 w 772"/>
                  <a:gd name="T37" fmla="*/ 18 h 120"/>
                  <a:gd name="T38" fmla="*/ 168 w 772"/>
                  <a:gd name="T39" fmla="*/ 10 h 120"/>
                  <a:gd name="T40" fmla="*/ 234 w 772"/>
                  <a:gd name="T41" fmla="*/ 4 h 120"/>
                  <a:gd name="T42" fmla="*/ 306 w 772"/>
                  <a:gd name="T43" fmla="*/ 2 h 120"/>
                  <a:gd name="T44" fmla="*/ 382 w 772"/>
                  <a:gd name="T45" fmla="*/ 0 h 120"/>
                  <a:gd name="T46" fmla="*/ 382 w 772"/>
                  <a:gd name="T47" fmla="*/ 0 h 120"/>
                  <a:gd name="T48" fmla="*/ 462 w 772"/>
                  <a:gd name="T49" fmla="*/ 2 h 120"/>
                  <a:gd name="T50" fmla="*/ 534 w 772"/>
                  <a:gd name="T51" fmla="*/ 4 h 120"/>
                  <a:gd name="T52" fmla="*/ 600 w 772"/>
                  <a:gd name="T53" fmla="*/ 10 h 120"/>
                  <a:gd name="T54" fmla="*/ 658 w 772"/>
                  <a:gd name="T55" fmla="*/ 18 h 120"/>
                  <a:gd name="T56" fmla="*/ 706 w 772"/>
                  <a:gd name="T57" fmla="*/ 26 h 120"/>
                  <a:gd name="T58" fmla="*/ 740 w 772"/>
                  <a:gd name="T59" fmla="*/ 36 h 120"/>
                  <a:gd name="T60" fmla="*/ 754 w 772"/>
                  <a:gd name="T61" fmla="*/ 42 h 120"/>
                  <a:gd name="T62" fmla="*/ 764 w 772"/>
                  <a:gd name="T63" fmla="*/ 48 h 120"/>
                  <a:gd name="T64" fmla="*/ 770 w 772"/>
                  <a:gd name="T65" fmla="*/ 54 h 120"/>
                  <a:gd name="T66" fmla="*/ 772 w 772"/>
                  <a:gd name="T67" fmla="*/ 60 h 120"/>
                  <a:gd name="T68" fmla="*/ 772 w 772"/>
                  <a:gd name="T69" fmla="*/ 60 h 120"/>
                  <a:gd name="T70" fmla="*/ 770 w 772"/>
                  <a:gd name="T71" fmla="*/ 66 h 120"/>
                  <a:gd name="T72" fmla="*/ 764 w 772"/>
                  <a:gd name="T73" fmla="*/ 72 h 120"/>
                  <a:gd name="T74" fmla="*/ 754 w 772"/>
                  <a:gd name="T75" fmla="*/ 76 h 120"/>
                  <a:gd name="T76" fmla="*/ 740 w 772"/>
                  <a:gd name="T77" fmla="*/ 82 h 120"/>
                  <a:gd name="T78" fmla="*/ 706 w 772"/>
                  <a:gd name="T79" fmla="*/ 92 h 120"/>
                  <a:gd name="T80" fmla="*/ 658 w 772"/>
                  <a:gd name="T81" fmla="*/ 102 h 120"/>
                  <a:gd name="T82" fmla="*/ 600 w 772"/>
                  <a:gd name="T83" fmla="*/ 110 h 120"/>
                  <a:gd name="T84" fmla="*/ 534 w 772"/>
                  <a:gd name="T85" fmla="*/ 114 h 120"/>
                  <a:gd name="T86" fmla="*/ 462 w 772"/>
                  <a:gd name="T87" fmla="*/ 118 h 120"/>
                  <a:gd name="T88" fmla="*/ 382 w 77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120"/>
                    </a:moveTo>
                    <a:lnTo>
                      <a:pt x="382" y="120"/>
                    </a:lnTo>
                    <a:lnTo>
                      <a:pt x="306" y="118"/>
                    </a:lnTo>
                    <a:lnTo>
                      <a:pt x="234" y="114"/>
                    </a:lnTo>
                    <a:lnTo>
                      <a:pt x="168" y="110"/>
                    </a:lnTo>
                    <a:lnTo>
                      <a:pt x="112" y="102"/>
                    </a:lnTo>
                    <a:lnTo>
                      <a:pt x="64" y="92"/>
                    </a:lnTo>
                    <a:lnTo>
                      <a:pt x="30" y="82"/>
                    </a:lnTo>
                    <a:lnTo>
                      <a:pt x="16" y="76"/>
                    </a:lnTo>
                    <a:lnTo>
                      <a:pt x="8" y="72"/>
                    </a:lnTo>
                    <a:lnTo>
                      <a:pt x="2" y="66"/>
                    </a:lnTo>
                    <a:lnTo>
                      <a:pt x="0" y="60"/>
                    </a:lnTo>
                    <a:lnTo>
                      <a:pt x="0" y="60"/>
                    </a:lnTo>
                    <a:lnTo>
                      <a:pt x="2" y="54"/>
                    </a:lnTo>
                    <a:lnTo>
                      <a:pt x="8" y="48"/>
                    </a:lnTo>
                    <a:lnTo>
                      <a:pt x="16" y="42"/>
                    </a:lnTo>
                    <a:lnTo>
                      <a:pt x="30" y="36"/>
                    </a:lnTo>
                    <a:lnTo>
                      <a:pt x="64" y="26"/>
                    </a:lnTo>
                    <a:lnTo>
                      <a:pt x="112" y="18"/>
                    </a:lnTo>
                    <a:lnTo>
                      <a:pt x="168" y="10"/>
                    </a:lnTo>
                    <a:lnTo>
                      <a:pt x="234" y="4"/>
                    </a:lnTo>
                    <a:lnTo>
                      <a:pt x="306" y="2"/>
                    </a:lnTo>
                    <a:lnTo>
                      <a:pt x="382" y="0"/>
                    </a:lnTo>
                    <a:lnTo>
                      <a:pt x="382" y="0"/>
                    </a:lnTo>
                    <a:lnTo>
                      <a:pt x="462" y="2"/>
                    </a:lnTo>
                    <a:lnTo>
                      <a:pt x="534" y="4"/>
                    </a:lnTo>
                    <a:lnTo>
                      <a:pt x="600" y="10"/>
                    </a:lnTo>
                    <a:lnTo>
                      <a:pt x="658" y="18"/>
                    </a:lnTo>
                    <a:lnTo>
                      <a:pt x="706" y="26"/>
                    </a:lnTo>
                    <a:lnTo>
                      <a:pt x="740" y="36"/>
                    </a:lnTo>
                    <a:lnTo>
                      <a:pt x="754" y="42"/>
                    </a:lnTo>
                    <a:lnTo>
                      <a:pt x="764" y="48"/>
                    </a:lnTo>
                    <a:lnTo>
                      <a:pt x="770" y="54"/>
                    </a:lnTo>
                    <a:lnTo>
                      <a:pt x="772" y="60"/>
                    </a:lnTo>
                    <a:lnTo>
                      <a:pt x="772" y="60"/>
                    </a:lnTo>
                    <a:lnTo>
                      <a:pt x="770" y="66"/>
                    </a:lnTo>
                    <a:lnTo>
                      <a:pt x="764" y="72"/>
                    </a:lnTo>
                    <a:lnTo>
                      <a:pt x="754" y="76"/>
                    </a:lnTo>
                    <a:lnTo>
                      <a:pt x="740" y="82"/>
                    </a:lnTo>
                    <a:lnTo>
                      <a:pt x="706" y="92"/>
                    </a:lnTo>
                    <a:lnTo>
                      <a:pt x="658" y="102"/>
                    </a:lnTo>
                    <a:lnTo>
                      <a:pt x="600" y="110"/>
                    </a:lnTo>
                    <a:lnTo>
                      <a:pt x="534" y="114"/>
                    </a:lnTo>
                    <a:lnTo>
                      <a:pt x="462" y="118"/>
                    </a:lnTo>
                    <a:lnTo>
                      <a:pt x="382"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9" name="Freeform 1019"/>
              <p:cNvSpPr>
                <a:spLocks/>
              </p:cNvSpPr>
              <p:nvPr/>
            </p:nvSpPr>
            <p:spPr bwMode="auto">
              <a:xfrm>
                <a:off x="3347" y="3632"/>
                <a:ext cx="776" cy="120"/>
              </a:xfrm>
              <a:custGeom>
                <a:avLst/>
                <a:gdLst>
                  <a:gd name="T0" fmla="*/ 384 w 776"/>
                  <a:gd name="T1" fmla="*/ 0 h 120"/>
                  <a:gd name="T2" fmla="*/ 384 w 776"/>
                  <a:gd name="T3" fmla="*/ 0 h 120"/>
                  <a:gd name="T4" fmla="*/ 306 w 776"/>
                  <a:gd name="T5" fmla="*/ 2 h 120"/>
                  <a:gd name="T6" fmla="*/ 234 w 776"/>
                  <a:gd name="T7" fmla="*/ 4 h 120"/>
                  <a:gd name="T8" fmla="*/ 168 w 776"/>
                  <a:gd name="T9" fmla="*/ 10 h 120"/>
                  <a:gd name="T10" fmla="*/ 112 w 776"/>
                  <a:gd name="T11" fmla="*/ 18 h 120"/>
                  <a:gd name="T12" fmla="*/ 64 w 776"/>
                  <a:gd name="T13" fmla="*/ 26 h 120"/>
                  <a:gd name="T14" fmla="*/ 30 w 776"/>
                  <a:gd name="T15" fmla="*/ 36 h 120"/>
                  <a:gd name="T16" fmla="*/ 16 w 776"/>
                  <a:gd name="T17" fmla="*/ 42 h 120"/>
                  <a:gd name="T18" fmla="*/ 8 w 776"/>
                  <a:gd name="T19" fmla="*/ 48 h 120"/>
                  <a:gd name="T20" fmla="*/ 2 w 776"/>
                  <a:gd name="T21" fmla="*/ 54 h 120"/>
                  <a:gd name="T22" fmla="*/ 0 w 776"/>
                  <a:gd name="T23" fmla="*/ 60 h 120"/>
                  <a:gd name="T24" fmla="*/ 0 w 776"/>
                  <a:gd name="T25" fmla="*/ 60 h 120"/>
                  <a:gd name="T26" fmla="*/ 2 w 776"/>
                  <a:gd name="T27" fmla="*/ 66 h 120"/>
                  <a:gd name="T28" fmla="*/ 8 w 776"/>
                  <a:gd name="T29" fmla="*/ 72 h 120"/>
                  <a:gd name="T30" fmla="*/ 16 w 776"/>
                  <a:gd name="T31" fmla="*/ 78 h 120"/>
                  <a:gd name="T32" fmla="*/ 30 w 776"/>
                  <a:gd name="T33" fmla="*/ 82 h 120"/>
                  <a:gd name="T34" fmla="*/ 64 w 776"/>
                  <a:gd name="T35" fmla="*/ 92 h 120"/>
                  <a:gd name="T36" fmla="*/ 112 w 776"/>
                  <a:gd name="T37" fmla="*/ 102 h 120"/>
                  <a:gd name="T38" fmla="*/ 168 w 776"/>
                  <a:gd name="T39" fmla="*/ 110 h 120"/>
                  <a:gd name="T40" fmla="*/ 234 w 776"/>
                  <a:gd name="T41" fmla="*/ 116 h 120"/>
                  <a:gd name="T42" fmla="*/ 306 w 776"/>
                  <a:gd name="T43" fmla="*/ 118 h 120"/>
                  <a:gd name="T44" fmla="*/ 384 w 776"/>
                  <a:gd name="T45" fmla="*/ 120 h 120"/>
                  <a:gd name="T46" fmla="*/ 384 w 776"/>
                  <a:gd name="T47" fmla="*/ 120 h 120"/>
                  <a:gd name="T48" fmla="*/ 464 w 776"/>
                  <a:gd name="T49" fmla="*/ 118 h 120"/>
                  <a:gd name="T50" fmla="*/ 538 w 776"/>
                  <a:gd name="T51" fmla="*/ 116 h 120"/>
                  <a:gd name="T52" fmla="*/ 604 w 776"/>
                  <a:gd name="T53" fmla="*/ 110 h 120"/>
                  <a:gd name="T54" fmla="*/ 662 w 776"/>
                  <a:gd name="T55" fmla="*/ 102 h 120"/>
                  <a:gd name="T56" fmla="*/ 710 w 776"/>
                  <a:gd name="T57" fmla="*/ 92 h 120"/>
                  <a:gd name="T58" fmla="*/ 744 w 776"/>
                  <a:gd name="T59" fmla="*/ 82 h 120"/>
                  <a:gd name="T60" fmla="*/ 758 w 776"/>
                  <a:gd name="T61" fmla="*/ 78 h 120"/>
                  <a:gd name="T62" fmla="*/ 768 w 776"/>
                  <a:gd name="T63" fmla="*/ 72 h 120"/>
                  <a:gd name="T64" fmla="*/ 774 w 776"/>
                  <a:gd name="T65" fmla="*/ 66 h 120"/>
                  <a:gd name="T66" fmla="*/ 776 w 776"/>
                  <a:gd name="T67" fmla="*/ 60 h 120"/>
                  <a:gd name="T68" fmla="*/ 776 w 776"/>
                  <a:gd name="T69" fmla="*/ 60 h 120"/>
                  <a:gd name="T70" fmla="*/ 774 w 776"/>
                  <a:gd name="T71" fmla="*/ 54 h 120"/>
                  <a:gd name="T72" fmla="*/ 768 w 776"/>
                  <a:gd name="T73" fmla="*/ 48 h 120"/>
                  <a:gd name="T74" fmla="*/ 758 w 776"/>
                  <a:gd name="T75" fmla="*/ 42 h 120"/>
                  <a:gd name="T76" fmla="*/ 744 w 776"/>
                  <a:gd name="T77" fmla="*/ 36 h 120"/>
                  <a:gd name="T78" fmla="*/ 710 w 776"/>
                  <a:gd name="T79" fmla="*/ 26 h 120"/>
                  <a:gd name="T80" fmla="*/ 662 w 776"/>
                  <a:gd name="T81" fmla="*/ 18 h 120"/>
                  <a:gd name="T82" fmla="*/ 604 w 776"/>
                  <a:gd name="T83" fmla="*/ 10 h 120"/>
                  <a:gd name="T84" fmla="*/ 538 w 776"/>
                  <a:gd name="T85" fmla="*/ 4 h 120"/>
                  <a:gd name="T86" fmla="*/ 464 w 776"/>
                  <a:gd name="T87" fmla="*/ 2 h 120"/>
                  <a:gd name="T88" fmla="*/ 384 w 77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0">
                    <a:moveTo>
                      <a:pt x="384" y="0"/>
                    </a:moveTo>
                    <a:lnTo>
                      <a:pt x="384"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8"/>
                    </a:lnTo>
                    <a:lnTo>
                      <a:pt x="30" y="82"/>
                    </a:lnTo>
                    <a:lnTo>
                      <a:pt x="64" y="92"/>
                    </a:lnTo>
                    <a:lnTo>
                      <a:pt x="112" y="102"/>
                    </a:lnTo>
                    <a:lnTo>
                      <a:pt x="168" y="110"/>
                    </a:lnTo>
                    <a:lnTo>
                      <a:pt x="234" y="116"/>
                    </a:lnTo>
                    <a:lnTo>
                      <a:pt x="306" y="118"/>
                    </a:lnTo>
                    <a:lnTo>
                      <a:pt x="384" y="120"/>
                    </a:lnTo>
                    <a:lnTo>
                      <a:pt x="384" y="120"/>
                    </a:lnTo>
                    <a:lnTo>
                      <a:pt x="464" y="118"/>
                    </a:lnTo>
                    <a:lnTo>
                      <a:pt x="538" y="116"/>
                    </a:lnTo>
                    <a:lnTo>
                      <a:pt x="604" y="110"/>
                    </a:lnTo>
                    <a:lnTo>
                      <a:pt x="662" y="102"/>
                    </a:lnTo>
                    <a:lnTo>
                      <a:pt x="710" y="92"/>
                    </a:lnTo>
                    <a:lnTo>
                      <a:pt x="744" y="82"/>
                    </a:lnTo>
                    <a:lnTo>
                      <a:pt x="758" y="78"/>
                    </a:lnTo>
                    <a:lnTo>
                      <a:pt x="768" y="72"/>
                    </a:lnTo>
                    <a:lnTo>
                      <a:pt x="774" y="66"/>
                    </a:lnTo>
                    <a:lnTo>
                      <a:pt x="776" y="60"/>
                    </a:lnTo>
                    <a:lnTo>
                      <a:pt x="776" y="60"/>
                    </a:lnTo>
                    <a:lnTo>
                      <a:pt x="774" y="54"/>
                    </a:lnTo>
                    <a:lnTo>
                      <a:pt x="768" y="48"/>
                    </a:lnTo>
                    <a:lnTo>
                      <a:pt x="758" y="42"/>
                    </a:lnTo>
                    <a:lnTo>
                      <a:pt x="744" y="36"/>
                    </a:lnTo>
                    <a:lnTo>
                      <a:pt x="710" y="26"/>
                    </a:lnTo>
                    <a:lnTo>
                      <a:pt x="662" y="18"/>
                    </a:lnTo>
                    <a:lnTo>
                      <a:pt x="604" y="10"/>
                    </a:lnTo>
                    <a:lnTo>
                      <a:pt x="538" y="4"/>
                    </a:lnTo>
                    <a:lnTo>
                      <a:pt x="464" y="2"/>
                    </a:lnTo>
                    <a:lnTo>
                      <a:pt x="3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0" name="Freeform 1020"/>
              <p:cNvSpPr>
                <a:spLocks noEditPoints="1"/>
              </p:cNvSpPr>
              <p:nvPr/>
            </p:nvSpPr>
            <p:spPr bwMode="auto">
              <a:xfrm>
                <a:off x="3349" y="3632"/>
                <a:ext cx="772" cy="120"/>
              </a:xfrm>
              <a:custGeom>
                <a:avLst/>
                <a:gdLst>
                  <a:gd name="T0" fmla="*/ 382 w 772"/>
                  <a:gd name="T1" fmla="*/ 120 h 120"/>
                  <a:gd name="T2" fmla="*/ 234 w 772"/>
                  <a:gd name="T3" fmla="*/ 114 h 120"/>
                  <a:gd name="T4" fmla="*/ 112 w 772"/>
                  <a:gd name="T5" fmla="*/ 102 h 120"/>
                  <a:gd name="T6" fmla="*/ 32 w 772"/>
                  <a:gd name="T7" fmla="*/ 82 h 120"/>
                  <a:gd name="T8" fmla="*/ 10 w 772"/>
                  <a:gd name="T9" fmla="*/ 72 h 120"/>
                  <a:gd name="T10" fmla="*/ 2 w 772"/>
                  <a:gd name="T11" fmla="*/ 60 h 120"/>
                  <a:gd name="T12" fmla="*/ 4 w 772"/>
                  <a:gd name="T13" fmla="*/ 54 h 120"/>
                  <a:gd name="T14" fmla="*/ 18 w 772"/>
                  <a:gd name="T15" fmla="*/ 42 h 120"/>
                  <a:gd name="T16" fmla="*/ 66 w 772"/>
                  <a:gd name="T17" fmla="*/ 26 h 120"/>
                  <a:gd name="T18" fmla="*/ 170 w 772"/>
                  <a:gd name="T19" fmla="*/ 10 h 120"/>
                  <a:gd name="T20" fmla="*/ 306 w 772"/>
                  <a:gd name="T21" fmla="*/ 2 h 120"/>
                  <a:gd name="T22" fmla="*/ 382 w 772"/>
                  <a:gd name="T23" fmla="*/ 0 h 120"/>
                  <a:gd name="T24" fmla="*/ 534 w 772"/>
                  <a:gd name="T25" fmla="*/ 6 h 120"/>
                  <a:gd name="T26" fmla="*/ 656 w 772"/>
                  <a:gd name="T27" fmla="*/ 18 h 120"/>
                  <a:gd name="T28" fmla="*/ 738 w 772"/>
                  <a:gd name="T29" fmla="*/ 36 h 120"/>
                  <a:gd name="T30" fmla="*/ 762 w 772"/>
                  <a:gd name="T31" fmla="*/ 48 h 120"/>
                  <a:gd name="T32" fmla="*/ 770 w 772"/>
                  <a:gd name="T33" fmla="*/ 60 h 120"/>
                  <a:gd name="T34" fmla="*/ 768 w 772"/>
                  <a:gd name="T35" fmla="*/ 66 h 120"/>
                  <a:gd name="T36" fmla="*/ 752 w 772"/>
                  <a:gd name="T37" fmla="*/ 76 h 120"/>
                  <a:gd name="T38" fmla="*/ 704 w 772"/>
                  <a:gd name="T39" fmla="*/ 92 h 120"/>
                  <a:gd name="T40" fmla="*/ 600 w 772"/>
                  <a:gd name="T41" fmla="*/ 108 h 120"/>
                  <a:gd name="T42" fmla="*/ 462 w 772"/>
                  <a:gd name="T43" fmla="*/ 118 h 120"/>
                  <a:gd name="T44" fmla="*/ 382 w 772"/>
                  <a:gd name="T45" fmla="*/ 0 h 120"/>
                  <a:gd name="T46" fmla="*/ 306 w 772"/>
                  <a:gd name="T47" fmla="*/ 2 h 120"/>
                  <a:gd name="T48" fmla="*/ 168 w 772"/>
                  <a:gd name="T49" fmla="*/ 10 h 120"/>
                  <a:gd name="T50" fmla="*/ 64 w 772"/>
                  <a:gd name="T51" fmla="*/ 26 h 120"/>
                  <a:gd name="T52" fmla="*/ 16 w 772"/>
                  <a:gd name="T53" fmla="*/ 42 h 120"/>
                  <a:gd name="T54" fmla="*/ 2 w 772"/>
                  <a:gd name="T55" fmla="*/ 54 h 120"/>
                  <a:gd name="T56" fmla="*/ 0 w 772"/>
                  <a:gd name="T57" fmla="*/ 60 h 120"/>
                  <a:gd name="T58" fmla="*/ 8 w 772"/>
                  <a:gd name="T59" fmla="*/ 72 h 120"/>
                  <a:gd name="T60" fmla="*/ 30 w 772"/>
                  <a:gd name="T61" fmla="*/ 82 h 120"/>
                  <a:gd name="T62" fmla="*/ 112 w 772"/>
                  <a:gd name="T63" fmla="*/ 102 h 120"/>
                  <a:gd name="T64" fmla="*/ 234 w 772"/>
                  <a:gd name="T65" fmla="*/ 114 h 120"/>
                  <a:gd name="T66" fmla="*/ 382 w 772"/>
                  <a:gd name="T67" fmla="*/ 120 h 120"/>
                  <a:gd name="T68" fmla="*/ 462 w 772"/>
                  <a:gd name="T69" fmla="*/ 118 h 120"/>
                  <a:gd name="T70" fmla="*/ 600 w 772"/>
                  <a:gd name="T71" fmla="*/ 110 h 120"/>
                  <a:gd name="T72" fmla="*/ 706 w 772"/>
                  <a:gd name="T73" fmla="*/ 92 h 120"/>
                  <a:gd name="T74" fmla="*/ 754 w 772"/>
                  <a:gd name="T75" fmla="*/ 76 h 120"/>
                  <a:gd name="T76" fmla="*/ 770 w 772"/>
                  <a:gd name="T77" fmla="*/ 66 h 120"/>
                  <a:gd name="T78" fmla="*/ 772 w 772"/>
                  <a:gd name="T79" fmla="*/ 60 h 120"/>
                  <a:gd name="T80" fmla="*/ 764 w 772"/>
                  <a:gd name="T81" fmla="*/ 48 h 120"/>
                  <a:gd name="T82" fmla="*/ 740 w 772"/>
                  <a:gd name="T83" fmla="*/ 36 h 120"/>
                  <a:gd name="T84" fmla="*/ 658 w 772"/>
                  <a:gd name="T85" fmla="*/ 18 h 120"/>
                  <a:gd name="T86" fmla="*/ 534 w 772"/>
                  <a:gd name="T87" fmla="*/ 4 h 120"/>
                  <a:gd name="T88" fmla="*/ 382 w 77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120"/>
                    </a:moveTo>
                    <a:lnTo>
                      <a:pt x="382" y="120"/>
                    </a:lnTo>
                    <a:lnTo>
                      <a:pt x="306" y="118"/>
                    </a:lnTo>
                    <a:lnTo>
                      <a:pt x="234" y="114"/>
                    </a:lnTo>
                    <a:lnTo>
                      <a:pt x="170" y="108"/>
                    </a:lnTo>
                    <a:lnTo>
                      <a:pt x="112" y="102"/>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2" y="18"/>
                    </a:lnTo>
                    <a:lnTo>
                      <a:pt x="170" y="10"/>
                    </a:lnTo>
                    <a:lnTo>
                      <a:pt x="234" y="6"/>
                    </a:lnTo>
                    <a:lnTo>
                      <a:pt x="306" y="2"/>
                    </a:lnTo>
                    <a:lnTo>
                      <a:pt x="382" y="0"/>
                    </a:lnTo>
                    <a:lnTo>
                      <a:pt x="382" y="0"/>
                    </a:lnTo>
                    <a:lnTo>
                      <a:pt x="462" y="2"/>
                    </a:lnTo>
                    <a:lnTo>
                      <a:pt x="534" y="6"/>
                    </a:lnTo>
                    <a:lnTo>
                      <a:pt x="600" y="10"/>
                    </a:lnTo>
                    <a:lnTo>
                      <a:pt x="656" y="18"/>
                    </a:lnTo>
                    <a:lnTo>
                      <a:pt x="704" y="26"/>
                    </a:lnTo>
                    <a:lnTo>
                      <a:pt x="738" y="36"/>
                    </a:lnTo>
                    <a:lnTo>
                      <a:pt x="752" y="42"/>
                    </a:lnTo>
                    <a:lnTo>
                      <a:pt x="762" y="48"/>
                    </a:lnTo>
                    <a:lnTo>
                      <a:pt x="768" y="54"/>
                    </a:lnTo>
                    <a:lnTo>
                      <a:pt x="770" y="60"/>
                    </a:lnTo>
                    <a:lnTo>
                      <a:pt x="770" y="60"/>
                    </a:lnTo>
                    <a:lnTo>
                      <a:pt x="768" y="66"/>
                    </a:lnTo>
                    <a:lnTo>
                      <a:pt x="762" y="72"/>
                    </a:lnTo>
                    <a:lnTo>
                      <a:pt x="752" y="76"/>
                    </a:lnTo>
                    <a:lnTo>
                      <a:pt x="738" y="82"/>
                    </a:lnTo>
                    <a:lnTo>
                      <a:pt x="704" y="92"/>
                    </a:lnTo>
                    <a:lnTo>
                      <a:pt x="656" y="102"/>
                    </a:lnTo>
                    <a:lnTo>
                      <a:pt x="600" y="108"/>
                    </a:lnTo>
                    <a:lnTo>
                      <a:pt x="534" y="114"/>
                    </a:lnTo>
                    <a:lnTo>
                      <a:pt x="462" y="118"/>
                    </a:lnTo>
                    <a:lnTo>
                      <a:pt x="382" y="120"/>
                    </a:lnTo>
                    <a:close/>
                    <a:moveTo>
                      <a:pt x="382" y="0"/>
                    </a:moveTo>
                    <a:lnTo>
                      <a:pt x="382"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2" y="102"/>
                    </a:lnTo>
                    <a:lnTo>
                      <a:pt x="168" y="110"/>
                    </a:lnTo>
                    <a:lnTo>
                      <a:pt x="234" y="114"/>
                    </a:lnTo>
                    <a:lnTo>
                      <a:pt x="306" y="118"/>
                    </a:lnTo>
                    <a:lnTo>
                      <a:pt x="382" y="120"/>
                    </a:lnTo>
                    <a:lnTo>
                      <a:pt x="382" y="120"/>
                    </a:lnTo>
                    <a:lnTo>
                      <a:pt x="462" y="118"/>
                    </a:lnTo>
                    <a:lnTo>
                      <a:pt x="534" y="114"/>
                    </a:lnTo>
                    <a:lnTo>
                      <a:pt x="600" y="110"/>
                    </a:lnTo>
                    <a:lnTo>
                      <a:pt x="658" y="102"/>
                    </a:lnTo>
                    <a:lnTo>
                      <a:pt x="706" y="92"/>
                    </a:lnTo>
                    <a:lnTo>
                      <a:pt x="740" y="82"/>
                    </a:lnTo>
                    <a:lnTo>
                      <a:pt x="754" y="76"/>
                    </a:lnTo>
                    <a:lnTo>
                      <a:pt x="764" y="72"/>
                    </a:lnTo>
                    <a:lnTo>
                      <a:pt x="770" y="66"/>
                    </a:lnTo>
                    <a:lnTo>
                      <a:pt x="772" y="60"/>
                    </a:lnTo>
                    <a:lnTo>
                      <a:pt x="772" y="60"/>
                    </a:lnTo>
                    <a:lnTo>
                      <a:pt x="770" y="54"/>
                    </a:lnTo>
                    <a:lnTo>
                      <a:pt x="764" y="48"/>
                    </a:lnTo>
                    <a:lnTo>
                      <a:pt x="754" y="42"/>
                    </a:lnTo>
                    <a:lnTo>
                      <a:pt x="740" y="36"/>
                    </a:lnTo>
                    <a:lnTo>
                      <a:pt x="706" y="26"/>
                    </a:lnTo>
                    <a:lnTo>
                      <a:pt x="658" y="18"/>
                    </a:lnTo>
                    <a:lnTo>
                      <a:pt x="600" y="10"/>
                    </a:lnTo>
                    <a:lnTo>
                      <a:pt x="534" y="4"/>
                    </a:lnTo>
                    <a:lnTo>
                      <a:pt x="462" y="2"/>
                    </a:lnTo>
                    <a:lnTo>
                      <a:pt x="382" y="0"/>
                    </a:lnTo>
                    <a:close/>
                  </a:path>
                </a:pathLst>
              </a:custGeom>
              <a:solidFill>
                <a:srgbClr val="E2DF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1" name="Freeform 1021"/>
              <p:cNvSpPr>
                <a:spLocks/>
              </p:cNvSpPr>
              <p:nvPr/>
            </p:nvSpPr>
            <p:spPr bwMode="auto">
              <a:xfrm>
                <a:off x="3351" y="3632"/>
                <a:ext cx="768" cy="120"/>
              </a:xfrm>
              <a:custGeom>
                <a:avLst/>
                <a:gdLst>
                  <a:gd name="T0" fmla="*/ 380 w 768"/>
                  <a:gd name="T1" fmla="*/ 120 h 120"/>
                  <a:gd name="T2" fmla="*/ 380 w 768"/>
                  <a:gd name="T3" fmla="*/ 120 h 120"/>
                  <a:gd name="T4" fmla="*/ 304 w 768"/>
                  <a:gd name="T5" fmla="*/ 118 h 120"/>
                  <a:gd name="T6" fmla="*/ 232 w 768"/>
                  <a:gd name="T7" fmla="*/ 114 h 120"/>
                  <a:gd name="T8" fmla="*/ 168 w 768"/>
                  <a:gd name="T9" fmla="*/ 108 h 120"/>
                  <a:gd name="T10" fmla="*/ 110 w 768"/>
                  <a:gd name="T11" fmla="*/ 102 h 120"/>
                  <a:gd name="T12" fmla="*/ 64 w 768"/>
                  <a:gd name="T13" fmla="*/ 92 h 120"/>
                  <a:gd name="T14" fmla="*/ 30 w 768"/>
                  <a:gd name="T15" fmla="*/ 82 h 120"/>
                  <a:gd name="T16" fmla="*/ 16 w 768"/>
                  <a:gd name="T17" fmla="*/ 76 h 120"/>
                  <a:gd name="T18" fmla="*/ 8 w 768"/>
                  <a:gd name="T19" fmla="*/ 72 h 120"/>
                  <a:gd name="T20" fmla="*/ 2 w 768"/>
                  <a:gd name="T21" fmla="*/ 66 h 120"/>
                  <a:gd name="T22" fmla="*/ 0 w 768"/>
                  <a:gd name="T23" fmla="*/ 60 h 120"/>
                  <a:gd name="T24" fmla="*/ 0 w 768"/>
                  <a:gd name="T25" fmla="*/ 60 h 120"/>
                  <a:gd name="T26" fmla="*/ 2 w 768"/>
                  <a:gd name="T27" fmla="*/ 54 h 120"/>
                  <a:gd name="T28" fmla="*/ 8 w 768"/>
                  <a:gd name="T29" fmla="*/ 48 h 120"/>
                  <a:gd name="T30" fmla="*/ 16 w 768"/>
                  <a:gd name="T31" fmla="*/ 42 h 120"/>
                  <a:gd name="T32" fmla="*/ 30 w 768"/>
                  <a:gd name="T33" fmla="*/ 36 h 120"/>
                  <a:gd name="T34" fmla="*/ 64 w 768"/>
                  <a:gd name="T35" fmla="*/ 26 h 120"/>
                  <a:gd name="T36" fmla="*/ 110 w 768"/>
                  <a:gd name="T37" fmla="*/ 18 h 120"/>
                  <a:gd name="T38" fmla="*/ 168 w 768"/>
                  <a:gd name="T39" fmla="*/ 10 h 120"/>
                  <a:gd name="T40" fmla="*/ 232 w 768"/>
                  <a:gd name="T41" fmla="*/ 6 h 120"/>
                  <a:gd name="T42" fmla="*/ 304 w 768"/>
                  <a:gd name="T43" fmla="*/ 2 h 120"/>
                  <a:gd name="T44" fmla="*/ 380 w 768"/>
                  <a:gd name="T45" fmla="*/ 0 h 120"/>
                  <a:gd name="T46" fmla="*/ 380 w 768"/>
                  <a:gd name="T47" fmla="*/ 0 h 120"/>
                  <a:gd name="T48" fmla="*/ 460 w 768"/>
                  <a:gd name="T49" fmla="*/ 2 h 120"/>
                  <a:gd name="T50" fmla="*/ 532 w 768"/>
                  <a:gd name="T51" fmla="*/ 6 h 120"/>
                  <a:gd name="T52" fmla="*/ 598 w 768"/>
                  <a:gd name="T53" fmla="*/ 10 h 120"/>
                  <a:gd name="T54" fmla="*/ 654 w 768"/>
                  <a:gd name="T55" fmla="*/ 18 h 120"/>
                  <a:gd name="T56" fmla="*/ 702 w 768"/>
                  <a:gd name="T57" fmla="*/ 26 h 120"/>
                  <a:gd name="T58" fmla="*/ 736 w 768"/>
                  <a:gd name="T59" fmla="*/ 36 h 120"/>
                  <a:gd name="T60" fmla="*/ 750 w 768"/>
                  <a:gd name="T61" fmla="*/ 42 h 120"/>
                  <a:gd name="T62" fmla="*/ 760 w 768"/>
                  <a:gd name="T63" fmla="*/ 48 h 120"/>
                  <a:gd name="T64" fmla="*/ 766 w 768"/>
                  <a:gd name="T65" fmla="*/ 54 h 120"/>
                  <a:gd name="T66" fmla="*/ 768 w 768"/>
                  <a:gd name="T67" fmla="*/ 60 h 120"/>
                  <a:gd name="T68" fmla="*/ 768 w 768"/>
                  <a:gd name="T69" fmla="*/ 60 h 120"/>
                  <a:gd name="T70" fmla="*/ 766 w 768"/>
                  <a:gd name="T71" fmla="*/ 66 h 120"/>
                  <a:gd name="T72" fmla="*/ 760 w 768"/>
                  <a:gd name="T73" fmla="*/ 72 h 120"/>
                  <a:gd name="T74" fmla="*/ 750 w 768"/>
                  <a:gd name="T75" fmla="*/ 76 h 120"/>
                  <a:gd name="T76" fmla="*/ 736 w 768"/>
                  <a:gd name="T77" fmla="*/ 82 h 120"/>
                  <a:gd name="T78" fmla="*/ 702 w 768"/>
                  <a:gd name="T79" fmla="*/ 92 h 120"/>
                  <a:gd name="T80" fmla="*/ 654 w 768"/>
                  <a:gd name="T81" fmla="*/ 102 h 120"/>
                  <a:gd name="T82" fmla="*/ 598 w 768"/>
                  <a:gd name="T83" fmla="*/ 108 h 120"/>
                  <a:gd name="T84" fmla="*/ 532 w 768"/>
                  <a:gd name="T85" fmla="*/ 114 h 120"/>
                  <a:gd name="T86" fmla="*/ 460 w 768"/>
                  <a:gd name="T87" fmla="*/ 118 h 120"/>
                  <a:gd name="T88" fmla="*/ 380 w 768"/>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120"/>
                    </a:moveTo>
                    <a:lnTo>
                      <a:pt x="380" y="120"/>
                    </a:lnTo>
                    <a:lnTo>
                      <a:pt x="304" y="118"/>
                    </a:lnTo>
                    <a:lnTo>
                      <a:pt x="232" y="114"/>
                    </a:lnTo>
                    <a:lnTo>
                      <a:pt x="168" y="108"/>
                    </a:lnTo>
                    <a:lnTo>
                      <a:pt x="110" y="102"/>
                    </a:lnTo>
                    <a:lnTo>
                      <a:pt x="64" y="92"/>
                    </a:lnTo>
                    <a:lnTo>
                      <a:pt x="30" y="82"/>
                    </a:lnTo>
                    <a:lnTo>
                      <a:pt x="16" y="76"/>
                    </a:lnTo>
                    <a:lnTo>
                      <a:pt x="8" y="72"/>
                    </a:lnTo>
                    <a:lnTo>
                      <a:pt x="2" y="66"/>
                    </a:lnTo>
                    <a:lnTo>
                      <a:pt x="0" y="60"/>
                    </a:lnTo>
                    <a:lnTo>
                      <a:pt x="0" y="60"/>
                    </a:lnTo>
                    <a:lnTo>
                      <a:pt x="2" y="54"/>
                    </a:lnTo>
                    <a:lnTo>
                      <a:pt x="8" y="48"/>
                    </a:lnTo>
                    <a:lnTo>
                      <a:pt x="16" y="42"/>
                    </a:lnTo>
                    <a:lnTo>
                      <a:pt x="30" y="36"/>
                    </a:lnTo>
                    <a:lnTo>
                      <a:pt x="64" y="26"/>
                    </a:lnTo>
                    <a:lnTo>
                      <a:pt x="110" y="18"/>
                    </a:lnTo>
                    <a:lnTo>
                      <a:pt x="168" y="10"/>
                    </a:lnTo>
                    <a:lnTo>
                      <a:pt x="232" y="6"/>
                    </a:lnTo>
                    <a:lnTo>
                      <a:pt x="304" y="2"/>
                    </a:lnTo>
                    <a:lnTo>
                      <a:pt x="380" y="0"/>
                    </a:lnTo>
                    <a:lnTo>
                      <a:pt x="380" y="0"/>
                    </a:lnTo>
                    <a:lnTo>
                      <a:pt x="460" y="2"/>
                    </a:lnTo>
                    <a:lnTo>
                      <a:pt x="532" y="6"/>
                    </a:lnTo>
                    <a:lnTo>
                      <a:pt x="598" y="10"/>
                    </a:lnTo>
                    <a:lnTo>
                      <a:pt x="654" y="18"/>
                    </a:lnTo>
                    <a:lnTo>
                      <a:pt x="702" y="26"/>
                    </a:lnTo>
                    <a:lnTo>
                      <a:pt x="736" y="36"/>
                    </a:lnTo>
                    <a:lnTo>
                      <a:pt x="750" y="42"/>
                    </a:lnTo>
                    <a:lnTo>
                      <a:pt x="760" y="48"/>
                    </a:lnTo>
                    <a:lnTo>
                      <a:pt x="766" y="54"/>
                    </a:lnTo>
                    <a:lnTo>
                      <a:pt x="768" y="60"/>
                    </a:lnTo>
                    <a:lnTo>
                      <a:pt x="768" y="60"/>
                    </a:lnTo>
                    <a:lnTo>
                      <a:pt x="766" y="66"/>
                    </a:lnTo>
                    <a:lnTo>
                      <a:pt x="760" y="72"/>
                    </a:lnTo>
                    <a:lnTo>
                      <a:pt x="750" y="76"/>
                    </a:lnTo>
                    <a:lnTo>
                      <a:pt x="736" y="82"/>
                    </a:lnTo>
                    <a:lnTo>
                      <a:pt x="702" y="92"/>
                    </a:lnTo>
                    <a:lnTo>
                      <a:pt x="654" y="102"/>
                    </a:lnTo>
                    <a:lnTo>
                      <a:pt x="598" y="108"/>
                    </a:lnTo>
                    <a:lnTo>
                      <a:pt x="532" y="114"/>
                    </a:lnTo>
                    <a:lnTo>
                      <a:pt x="460" y="118"/>
                    </a:lnTo>
                    <a:lnTo>
                      <a:pt x="380"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2" name="Freeform 1022"/>
              <p:cNvSpPr>
                <a:spLocks/>
              </p:cNvSpPr>
              <p:nvPr/>
            </p:nvSpPr>
            <p:spPr bwMode="auto">
              <a:xfrm>
                <a:off x="3349" y="3632"/>
                <a:ext cx="772" cy="120"/>
              </a:xfrm>
              <a:custGeom>
                <a:avLst/>
                <a:gdLst>
                  <a:gd name="T0" fmla="*/ 382 w 772"/>
                  <a:gd name="T1" fmla="*/ 0 h 120"/>
                  <a:gd name="T2" fmla="*/ 382 w 772"/>
                  <a:gd name="T3" fmla="*/ 0 h 120"/>
                  <a:gd name="T4" fmla="*/ 306 w 772"/>
                  <a:gd name="T5" fmla="*/ 2 h 120"/>
                  <a:gd name="T6" fmla="*/ 234 w 772"/>
                  <a:gd name="T7" fmla="*/ 4 h 120"/>
                  <a:gd name="T8" fmla="*/ 168 w 772"/>
                  <a:gd name="T9" fmla="*/ 10 h 120"/>
                  <a:gd name="T10" fmla="*/ 112 w 772"/>
                  <a:gd name="T11" fmla="*/ 18 h 120"/>
                  <a:gd name="T12" fmla="*/ 64 w 772"/>
                  <a:gd name="T13" fmla="*/ 26 h 120"/>
                  <a:gd name="T14" fmla="*/ 30 w 772"/>
                  <a:gd name="T15" fmla="*/ 36 h 120"/>
                  <a:gd name="T16" fmla="*/ 16 w 772"/>
                  <a:gd name="T17" fmla="*/ 42 h 120"/>
                  <a:gd name="T18" fmla="*/ 8 w 772"/>
                  <a:gd name="T19" fmla="*/ 48 h 120"/>
                  <a:gd name="T20" fmla="*/ 2 w 772"/>
                  <a:gd name="T21" fmla="*/ 54 h 120"/>
                  <a:gd name="T22" fmla="*/ 0 w 772"/>
                  <a:gd name="T23" fmla="*/ 60 h 120"/>
                  <a:gd name="T24" fmla="*/ 0 w 772"/>
                  <a:gd name="T25" fmla="*/ 60 h 120"/>
                  <a:gd name="T26" fmla="*/ 2 w 772"/>
                  <a:gd name="T27" fmla="*/ 66 h 120"/>
                  <a:gd name="T28" fmla="*/ 8 w 772"/>
                  <a:gd name="T29" fmla="*/ 72 h 120"/>
                  <a:gd name="T30" fmla="*/ 16 w 772"/>
                  <a:gd name="T31" fmla="*/ 76 h 120"/>
                  <a:gd name="T32" fmla="*/ 30 w 772"/>
                  <a:gd name="T33" fmla="*/ 82 h 120"/>
                  <a:gd name="T34" fmla="*/ 64 w 772"/>
                  <a:gd name="T35" fmla="*/ 92 h 120"/>
                  <a:gd name="T36" fmla="*/ 112 w 772"/>
                  <a:gd name="T37" fmla="*/ 102 h 120"/>
                  <a:gd name="T38" fmla="*/ 168 w 772"/>
                  <a:gd name="T39" fmla="*/ 110 h 120"/>
                  <a:gd name="T40" fmla="*/ 234 w 772"/>
                  <a:gd name="T41" fmla="*/ 114 h 120"/>
                  <a:gd name="T42" fmla="*/ 306 w 772"/>
                  <a:gd name="T43" fmla="*/ 118 h 120"/>
                  <a:gd name="T44" fmla="*/ 382 w 772"/>
                  <a:gd name="T45" fmla="*/ 120 h 120"/>
                  <a:gd name="T46" fmla="*/ 382 w 772"/>
                  <a:gd name="T47" fmla="*/ 120 h 120"/>
                  <a:gd name="T48" fmla="*/ 462 w 772"/>
                  <a:gd name="T49" fmla="*/ 118 h 120"/>
                  <a:gd name="T50" fmla="*/ 534 w 772"/>
                  <a:gd name="T51" fmla="*/ 114 h 120"/>
                  <a:gd name="T52" fmla="*/ 600 w 772"/>
                  <a:gd name="T53" fmla="*/ 110 h 120"/>
                  <a:gd name="T54" fmla="*/ 658 w 772"/>
                  <a:gd name="T55" fmla="*/ 102 h 120"/>
                  <a:gd name="T56" fmla="*/ 706 w 772"/>
                  <a:gd name="T57" fmla="*/ 92 h 120"/>
                  <a:gd name="T58" fmla="*/ 740 w 772"/>
                  <a:gd name="T59" fmla="*/ 82 h 120"/>
                  <a:gd name="T60" fmla="*/ 754 w 772"/>
                  <a:gd name="T61" fmla="*/ 76 h 120"/>
                  <a:gd name="T62" fmla="*/ 764 w 772"/>
                  <a:gd name="T63" fmla="*/ 72 h 120"/>
                  <a:gd name="T64" fmla="*/ 770 w 772"/>
                  <a:gd name="T65" fmla="*/ 66 h 120"/>
                  <a:gd name="T66" fmla="*/ 772 w 772"/>
                  <a:gd name="T67" fmla="*/ 60 h 120"/>
                  <a:gd name="T68" fmla="*/ 772 w 772"/>
                  <a:gd name="T69" fmla="*/ 60 h 120"/>
                  <a:gd name="T70" fmla="*/ 770 w 772"/>
                  <a:gd name="T71" fmla="*/ 54 h 120"/>
                  <a:gd name="T72" fmla="*/ 764 w 772"/>
                  <a:gd name="T73" fmla="*/ 48 h 120"/>
                  <a:gd name="T74" fmla="*/ 754 w 772"/>
                  <a:gd name="T75" fmla="*/ 42 h 120"/>
                  <a:gd name="T76" fmla="*/ 740 w 772"/>
                  <a:gd name="T77" fmla="*/ 36 h 120"/>
                  <a:gd name="T78" fmla="*/ 706 w 772"/>
                  <a:gd name="T79" fmla="*/ 26 h 120"/>
                  <a:gd name="T80" fmla="*/ 658 w 772"/>
                  <a:gd name="T81" fmla="*/ 18 h 120"/>
                  <a:gd name="T82" fmla="*/ 600 w 772"/>
                  <a:gd name="T83" fmla="*/ 10 h 120"/>
                  <a:gd name="T84" fmla="*/ 534 w 772"/>
                  <a:gd name="T85" fmla="*/ 4 h 120"/>
                  <a:gd name="T86" fmla="*/ 462 w 772"/>
                  <a:gd name="T87" fmla="*/ 2 h 120"/>
                  <a:gd name="T88" fmla="*/ 382 w 77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0">
                    <a:moveTo>
                      <a:pt x="382" y="0"/>
                    </a:moveTo>
                    <a:lnTo>
                      <a:pt x="382" y="0"/>
                    </a:lnTo>
                    <a:lnTo>
                      <a:pt x="306" y="2"/>
                    </a:lnTo>
                    <a:lnTo>
                      <a:pt x="234" y="4"/>
                    </a:lnTo>
                    <a:lnTo>
                      <a:pt x="168" y="10"/>
                    </a:lnTo>
                    <a:lnTo>
                      <a:pt x="112"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2" y="102"/>
                    </a:lnTo>
                    <a:lnTo>
                      <a:pt x="168" y="110"/>
                    </a:lnTo>
                    <a:lnTo>
                      <a:pt x="234" y="114"/>
                    </a:lnTo>
                    <a:lnTo>
                      <a:pt x="306" y="118"/>
                    </a:lnTo>
                    <a:lnTo>
                      <a:pt x="382" y="120"/>
                    </a:lnTo>
                    <a:lnTo>
                      <a:pt x="382" y="120"/>
                    </a:lnTo>
                    <a:lnTo>
                      <a:pt x="462" y="118"/>
                    </a:lnTo>
                    <a:lnTo>
                      <a:pt x="534" y="114"/>
                    </a:lnTo>
                    <a:lnTo>
                      <a:pt x="600" y="110"/>
                    </a:lnTo>
                    <a:lnTo>
                      <a:pt x="658" y="102"/>
                    </a:lnTo>
                    <a:lnTo>
                      <a:pt x="706" y="92"/>
                    </a:lnTo>
                    <a:lnTo>
                      <a:pt x="740" y="82"/>
                    </a:lnTo>
                    <a:lnTo>
                      <a:pt x="754" y="76"/>
                    </a:lnTo>
                    <a:lnTo>
                      <a:pt x="764" y="72"/>
                    </a:lnTo>
                    <a:lnTo>
                      <a:pt x="770" y="66"/>
                    </a:lnTo>
                    <a:lnTo>
                      <a:pt x="772" y="60"/>
                    </a:lnTo>
                    <a:lnTo>
                      <a:pt x="772" y="60"/>
                    </a:lnTo>
                    <a:lnTo>
                      <a:pt x="770" y="54"/>
                    </a:lnTo>
                    <a:lnTo>
                      <a:pt x="764" y="48"/>
                    </a:lnTo>
                    <a:lnTo>
                      <a:pt x="754" y="42"/>
                    </a:lnTo>
                    <a:lnTo>
                      <a:pt x="740" y="36"/>
                    </a:lnTo>
                    <a:lnTo>
                      <a:pt x="706" y="26"/>
                    </a:lnTo>
                    <a:lnTo>
                      <a:pt x="658" y="18"/>
                    </a:lnTo>
                    <a:lnTo>
                      <a:pt x="600" y="10"/>
                    </a:lnTo>
                    <a:lnTo>
                      <a:pt x="534" y="4"/>
                    </a:lnTo>
                    <a:lnTo>
                      <a:pt x="462" y="2"/>
                    </a:lnTo>
                    <a:lnTo>
                      <a:pt x="3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3" name="Freeform 1023"/>
              <p:cNvSpPr>
                <a:spLocks noEditPoints="1"/>
              </p:cNvSpPr>
              <p:nvPr/>
            </p:nvSpPr>
            <p:spPr bwMode="auto">
              <a:xfrm>
                <a:off x="3351" y="3632"/>
                <a:ext cx="768" cy="120"/>
              </a:xfrm>
              <a:custGeom>
                <a:avLst/>
                <a:gdLst>
                  <a:gd name="T0" fmla="*/ 380 w 768"/>
                  <a:gd name="T1" fmla="*/ 120 h 120"/>
                  <a:gd name="T2" fmla="*/ 232 w 768"/>
                  <a:gd name="T3" fmla="*/ 114 h 120"/>
                  <a:gd name="T4" fmla="*/ 112 w 768"/>
                  <a:gd name="T5" fmla="*/ 100 h 120"/>
                  <a:gd name="T6" fmla="*/ 32 w 768"/>
                  <a:gd name="T7" fmla="*/ 82 h 120"/>
                  <a:gd name="T8" fmla="*/ 10 w 768"/>
                  <a:gd name="T9" fmla="*/ 72 h 120"/>
                  <a:gd name="T10" fmla="*/ 2 w 768"/>
                  <a:gd name="T11" fmla="*/ 60 h 120"/>
                  <a:gd name="T12" fmla="*/ 4 w 768"/>
                  <a:gd name="T13" fmla="*/ 54 h 120"/>
                  <a:gd name="T14" fmla="*/ 18 w 768"/>
                  <a:gd name="T15" fmla="*/ 42 h 120"/>
                  <a:gd name="T16" fmla="*/ 66 w 768"/>
                  <a:gd name="T17" fmla="*/ 26 h 120"/>
                  <a:gd name="T18" fmla="*/ 168 w 768"/>
                  <a:gd name="T19" fmla="*/ 10 h 120"/>
                  <a:gd name="T20" fmla="*/ 304 w 768"/>
                  <a:gd name="T21" fmla="*/ 2 h 120"/>
                  <a:gd name="T22" fmla="*/ 380 w 768"/>
                  <a:gd name="T23" fmla="*/ 2 h 120"/>
                  <a:gd name="T24" fmla="*/ 532 w 768"/>
                  <a:gd name="T25" fmla="*/ 6 h 120"/>
                  <a:gd name="T26" fmla="*/ 654 w 768"/>
                  <a:gd name="T27" fmla="*/ 18 h 120"/>
                  <a:gd name="T28" fmla="*/ 736 w 768"/>
                  <a:gd name="T29" fmla="*/ 36 h 120"/>
                  <a:gd name="T30" fmla="*/ 758 w 768"/>
                  <a:gd name="T31" fmla="*/ 48 h 120"/>
                  <a:gd name="T32" fmla="*/ 766 w 768"/>
                  <a:gd name="T33" fmla="*/ 60 h 120"/>
                  <a:gd name="T34" fmla="*/ 764 w 768"/>
                  <a:gd name="T35" fmla="*/ 66 h 120"/>
                  <a:gd name="T36" fmla="*/ 748 w 768"/>
                  <a:gd name="T37" fmla="*/ 76 h 120"/>
                  <a:gd name="T38" fmla="*/ 700 w 768"/>
                  <a:gd name="T39" fmla="*/ 92 h 120"/>
                  <a:gd name="T40" fmla="*/ 596 w 768"/>
                  <a:gd name="T41" fmla="*/ 108 h 120"/>
                  <a:gd name="T42" fmla="*/ 458 w 768"/>
                  <a:gd name="T43" fmla="*/ 118 h 120"/>
                  <a:gd name="T44" fmla="*/ 380 w 768"/>
                  <a:gd name="T45" fmla="*/ 0 h 120"/>
                  <a:gd name="T46" fmla="*/ 304 w 768"/>
                  <a:gd name="T47" fmla="*/ 2 h 120"/>
                  <a:gd name="T48" fmla="*/ 168 w 768"/>
                  <a:gd name="T49" fmla="*/ 10 h 120"/>
                  <a:gd name="T50" fmla="*/ 64 w 768"/>
                  <a:gd name="T51" fmla="*/ 26 h 120"/>
                  <a:gd name="T52" fmla="*/ 16 w 768"/>
                  <a:gd name="T53" fmla="*/ 42 h 120"/>
                  <a:gd name="T54" fmla="*/ 2 w 768"/>
                  <a:gd name="T55" fmla="*/ 54 h 120"/>
                  <a:gd name="T56" fmla="*/ 0 w 768"/>
                  <a:gd name="T57" fmla="*/ 60 h 120"/>
                  <a:gd name="T58" fmla="*/ 8 w 768"/>
                  <a:gd name="T59" fmla="*/ 72 h 120"/>
                  <a:gd name="T60" fmla="*/ 30 w 768"/>
                  <a:gd name="T61" fmla="*/ 82 h 120"/>
                  <a:gd name="T62" fmla="*/ 110 w 768"/>
                  <a:gd name="T63" fmla="*/ 102 h 120"/>
                  <a:gd name="T64" fmla="*/ 232 w 768"/>
                  <a:gd name="T65" fmla="*/ 114 h 120"/>
                  <a:gd name="T66" fmla="*/ 380 w 768"/>
                  <a:gd name="T67" fmla="*/ 120 h 120"/>
                  <a:gd name="T68" fmla="*/ 460 w 768"/>
                  <a:gd name="T69" fmla="*/ 118 h 120"/>
                  <a:gd name="T70" fmla="*/ 598 w 768"/>
                  <a:gd name="T71" fmla="*/ 108 h 120"/>
                  <a:gd name="T72" fmla="*/ 702 w 768"/>
                  <a:gd name="T73" fmla="*/ 92 h 120"/>
                  <a:gd name="T74" fmla="*/ 750 w 768"/>
                  <a:gd name="T75" fmla="*/ 76 h 120"/>
                  <a:gd name="T76" fmla="*/ 766 w 768"/>
                  <a:gd name="T77" fmla="*/ 66 h 120"/>
                  <a:gd name="T78" fmla="*/ 768 w 768"/>
                  <a:gd name="T79" fmla="*/ 60 h 120"/>
                  <a:gd name="T80" fmla="*/ 760 w 768"/>
                  <a:gd name="T81" fmla="*/ 48 h 120"/>
                  <a:gd name="T82" fmla="*/ 736 w 768"/>
                  <a:gd name="T83" fmla="*/ 36 h 120"/>
                  <a:gd name="T84" fmla="*/ 654 w 768"/>
                  <a:gd name="T85" fmla="*/ 18 h 120"/>
                  <a:gd name="T86" fmla="*/ 532 w 768"/>
                  <a:gd name="T87" fmla="*/ 6 h 120"/>
                  <a:gd name="T88" fmla="*/ 380 w 768"/>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120"/>
                    </a:moveTo>
                    <a:lnTo>
                      <a:pt x="380" y="120"/>
                    </a:lnTo>
                    <a:lnTo>
                      <a:pt x="304" y="118"/>
                    </a:lnTo>
                    <a:lnTo>
                      <a:pt x="232" y="114"/>
                    </a:lnTo>
                    <a:lnTo>
                      <a:pt x="168" y="108"/>
                    </a:lnTo>
                    <a:lnTo>
                      <a:pt x="112" y="100"/>
                    </a:lnTo>
                    <a:lnTo>
                      <a:pt x="66" y="92"/>
                    </a:lnTo>
                    <a:lnTo>
                      <a:pt x="32" y="82"/>
                    </a:lnTo>
                    <a:lnTo>
                      <a:pt x="18" y="76"/>
                    </a:lnTo>
                    <a:lnTo>
                      <a:pt x="10" y="72"/>
                    </a:lnTo>
                    <a:lnTo>
                      <a:pt x="4" y="66"/>
                    </a:lnTo>
                    <a:lnTo>
                      <a:pt x="2" y="60"/>
                    </a:lnTo>
                    <a:lnTo>
                      <a:pt x="2" y="60"/>
                    </a:lnTo>
                    <a:lnTo>
                      <a:pt x="4" y="54"/>
                    </a:lnTo>
                    <a:lnTo>
                      <a:pt x="10" y="48"/>
                    </a:lnTo>
                    <a:lnTo>
                      <a:pt x="18" y="42"/>
                    </a:lnTo>
                    <a:lnTo>
                      <a:pt x="32" y="36"/>
                    </a:lnTo>
                    <a:lnTo>
                      <a:pt x="66" y="26"/>
                    </a:lnTo>
                    <a:lnTo>
                      <a:pt x="112" y="18"/>
                    </a:lnTo>
                    <a:lnTo>
                      <a:pt x="168" y="10"/>
                    </a:lnTo>
                    <a:lnTo>
                      <a:pt x="232" y="6"/>
                    </a:lnTo>
                    <a:lnTo>
                      <a:pt x="304" y="2"/>
                    </a:lnTo>
                    <a:lnTo>
                      <a:pt x="380" y="2"/>
                    </a:lnTo>
                    <a:lnTo>
                      <a:pt x="380" y="2"/>
                    </a:lnTo>
                    <a:lnTo>
                      <a:pt x="458" y="2"/>
                    </a:lnTo>
                    <a:lnTo>
                      <a:pt x="532" y="6"/>
                    </a:lnTo>
                    <a:lnTo>
                      <a:pt x="596" y="10"/>
                    </a:lnTo>
                    <a:lnTo>
                      <a:pt x="654" y="18"/>
                    </a:lnTo>
                    <a:lnTo>
                      <a:pt x="700" y="26"/>
                    </a:lnTo>
                    <a:lnTo>
                      <a:pt x="736" y="36"/>
                    </a:lnTo>
                    <a:lnTo>
                      <a:pt x="748" y="42"/>
                    </a:lnTo>
                    <a:lnTo>
                      <a:pt x="758" y="48"/>
                    </a:lnTo>
                    <a:lnTo>
                      <a:pt x="764" y="54"/>
                    </a:lnTo>
                    <a:lnTo>
                      <a:pt x="766" y="60"/>
                    </a:lnTo>
                    <a:lnTo>
                      <a:pt x="766" y="60"/>
                    </a:lnTo>
                    <a:lnTo>
                      <a:pt x="764" y="66"/>
                    </a:lnTo>
                    <a:lnTo>
                      <a:pt x="758" y="72"/>
                    </a:lnTo>
                    <a:lnTo>
                      <a:pt x="748" y="76"/>
                    </a:lnTo>
                    <a:lnTo>
                      <a:pt x="736" y="82"/>
                    </a:lnTo>
                    <a:lnTo>
                      <a:pt x="700" y="92"/>
                    </a:lnTo>
                    <a:lnTo>
                      <a:pt x="654" y="100"/>
                    </a:lnTo>
                    <a:lnTo>
                      <a:pt x="596" y="108"/>
                    </a:lnTo>
                    <a:lnTo>
                      <a:pt x="532" y="114"/>
                    </a:lnTo>
                    <a:lnTo>
                      <a:pt x="458" y="118"/>
                    </a:lnTo>
                    <a:lnTo>
                      <a:pt x="380" y="120"/>
                    </a:lnTo>
                    <a:close/>
                    <a:moveTo>
                      <a:pt x="380" y="0"/>
                    </a:moveTo>
                    <a:lnTo>
                      <a:pt x="380" y="0"/>
                    </a:lnTo>
                    <a:lnTo>
                      <a:pt x="304" y="2"/>
                    </a:lnTo>
                    <a:lnTo>
                      <a:pt x="232" y="6"/>
                    </a:lnTo>
                    <a:lnTo>
                      <a:pt x="168" y="10"/>
                    </a:lnTo>
                    <a:lnTo>
                      <a:pt x="110"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0" y="102"/>
                    </a:lnTo>
                    <a:lnTo>
                      <a:pt x="168" y="108"/>
                    </a:lnTo>
                    <a:lnTo>
                      <a:pt x="232" y="114"/>
                    </a:lnTo>
                    <a:lnTo>
                      <a:pt x="304" y="118"/>
                    </a:lnTo>
                    <a:lnTo>
                      <a:pt x="380" y="120"/>
                    </a:lnTo>
                    <a:lnTo>
                      <a:pt x="380" y="120"/>
                    </a:lnTo>
                    <a:lnTo>
                      <a:pt x="460" y="118"/>
                    </a:lnTo>
                    <a:lnTo>
                      <a:pt x="532" y="114"/>
                    </a:lnTo>
                    <a:lnTo>
                      <a:pt x="598" y="108"/>
                    </a:lnTo>
                    <a:lnTo>
                      <a:pt x="654" y="102"/>
                    </a:lnTo>
                    <a:lnTo>
                      <a:pt x="702" y="92"/>
                    </a:lnTo>
                    <a:lnTo>
                      <a:pt x="736" y="82"/>
                    </a:lnTo>
                    <a:lnTo>
                      <a:pt x="750" y="76"/>
                    </a:lnTo>
                    <a:lnTo>
                      <a:pt x="760" y="72"/>
                    </a:lnTo>
                    <a:lnTo>
                      <a:pt x="766" y="66"/>
                    </a:lnTo>
                    <a:lnTo>
                      <a:pt x="768" y="60"/>
                    </a:lnTo>
                    <a:lnTo>
                      <a:pt x="768" y="60"/>
                    </a:lnTo>
                    <a:lnTo>
                      <a:pt x="766" y="54"/>
                    </a:lnTo>
                    <a:lnTo>
                      <a:pt x="760" y="48"/>
                    </a:lnTo>
                    <a:lnTo>
                      <a:pt x="750" y="42"/>
                    </a:lnTo>
                    <a:lnTo>
                      <a:pt x="736" y="36"/>
                    </a:lnTo>
                    <a:lnTo>
                      <a:pt x="702" y="26"/>
                    </a:lnTo>
                    <a:lnTo>
                      <a:pt x="654" y="18"/>
                    </a:lnTo>
                    <a:lnTo>
                      <a:pt x="598" y="10"/>
                    </a:lnTo>
                    <a:lnTo>
                      <a:pt x="532" y="6"/>
                    </a:lnTo>
                    <a:lnTo>
                      <a:pt x="460" y="2"/>
                    </a:lnTo>
                    <a:lnTo>
                      <a:pt x="380" y="0"/>
                    </a:lnTo>
                    <a:close/>
                  </a:path>
                </a:pathLst>
              </a:custGeom>
              <a:solidFill>
                <a:srgbClr val="E2DF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4" name="Freeform 1024"/>
              <p:cNvSpPr>
                <a:spLocks/>
              </p:cNvSpPr>
              <p:nvPr/>
            </p:nvSpPr>
            <p:spPr bwMode="auto">
              <a:xfrm>
                <a:off x="3353" y="3634"/>
                <a:ext cx="764" cy="118"/>
              </a:xfrm>
              <a:custGeom>
                <a:avLst/>
                <a:gdLst>
                  <a:gd name="T0" fmla="*/ 378 w 764"/>
                  <a:gd name="T1" fmla="*/ 118 h 118"/>
                  <a:gd name="T2" fmla="*/ 378 w 764"/>
                  <a:gd name="T3" fmla="*/ 118 h 118"/>
                  <a:gd name="T4" fmla="*/ 302 w 764"/>
                  <a:gd name="T5" fmla="*/ 116 h 118"/>
                  <a:gd name="T6" fmla="*/ 230 w 764"/>
                  <a:gd name="T7" fmla="*/ 112 h 118"/>
                  <a:gd name="T8" fmla="*/ 166 w 764"/>
                  <a:gd name="T9" fmla="*/ 106 h 118"/>
                  <a:gd name="T10" fmla="*/ 110 w 764"/>
                  <a:gd name="T11" fmla="*/ 98 h 118"/>
                  <a:gd name="T12" fmla="*/ 64 w 764"/>
                  <a:gd name="T13" fmla="*/ 90 h 118"/>
                  <a:gd name="T14" fmla="*/ 30 w 764"/>
                  <a:gd name="T15" fmla="*/ 80 h 118"/>
                  <a:gd name="T16" fmla="*/ 16 w 764"/>
                  <a:gd name="T17" fmla="*/ 74 h 118"/>
                  <a:gd name="T18" fmla="*/ 8 w 764"/>
                  <a:gd name="T19" fmla="*/ 70 h 118"/>
                  <a:gd name="T20" fmla="*/ 2 w 764"/>
                  <a:gd name="T21" fmla="*/ 64 h 118"/>
                  <a:gd name="T22" fmla="*/ 0 w 764"/>
                  <a:gd name="T23" fmla="*/ 58 h 118"/>
                  <a:gd name="T24" fmla="*/ 0 w 764"/>
                  <a:gd name="T25" fmla="*/ 58 h 118"/>
                  <a:gd name="T26" fmla="*/ 2 w 764"/>
                  <a:gd name="T27" fmla="*/ 52 h 118"/>
                  <a:gd name="T28" fmla="*/ 8 w 764"/>
                  <a:gd name="T29" fmla="*/ 46 h 118"/>
                  <a:gd name="T30" fmla="*/ 16 w 764"/>
                  <a:gd name="T31" fmla="*/ 40 h 118"/>
                  <a:gd name="T32" fmla="*/ 30 w 764"/>
                  <a:gd name="T33" fmla="*/ 34 h 118"/>
                  <a:gd name="T34" fmla="*/ 64 w 764"/>
                  <a:gd name="T35" fmla="*/ 24 h 118"/>
                  <a:gd name="T36" fmla="*/ 110 w 764"/>
                  <a:gd name="T37" fmla="*/ 16 h 118"/>
                  <a:gd name="T38" fmla="*/ 166 w 764"/>
                  <a:gd name="T39" fmla="*/ 8 h 118"/>
                  <a:gd name="T40" fmla="*/ 230 w 764"/>
                  <a:gd name="T41" fmla="*/ 4 h 118"/>
                  <a:gd name="T42" fmla="*/ 302 w 764"/>
                  <a:gd name="T43" fmla="*/ 0 h 118"/>
                  <a:gd name="T44" fmla="*/ 378 w 764"/>
                  <a:gd name="T45" fmla="*/ 0 h 118"/>
                  <a:gd name="T46" fmla="*/ 378 w 764"/>
                  <a:gd name="T47" fmla="*/ 0 h 118"/>
                  <a:gd name="T48" fmla="*/ 456 w 764"/>
                  <a:gd name="T49" fmla="*/ 0 h 118"/>
                  <a:gd name="T50" fmla="*/ 530 w 764"/>
                  <a:gd name="T51" fmla="*/ 4 h 118"/>
                  <a:gd name="T52" fmla="*/ 594 w 764"/>
                  <a:gd name="T53" fmla="*/ 8 h 118"/>
                  <a:gd name="T54" fmla="*/ 652 w 764"/>
                  <a:gd name="T55" fmla="*/ 16 h 118"/>
                  <a:gd name="T56" fmla="*/ 698 w 764"/>
                  <a:gd name="T57" fmla="*/ 24 h 118"/>
                  <a:gd name="T58" fmla="*/ 734 w 764"/>
                  <a:gd name="T59" fmla="*/ 34 h 118"/>
                  <a:gd name="T60" fmla="*/ 746 w 764"/>
                  <a:gd name="T61" fmla="*/ 40 h 118"/>
                  <a:gd name="T62" fmla="*/ 756 w 764"/>
                  <a:gd name="T63" fmla="*/ 46 h 118"/>
                  <a:gd name="T64" fmla="*/ 762 w 764"/>
                  <a:gd name="T65" fmla="*/ 52 h 118"/>
                  <a:gd name="T66" fmla="*/ 764 w 764"/>
                  <a:gd name="T67" fmla="*/ 58 h 118"/>
                  <a:gd name="T68" fmla="*/ 764 w 764"/>
                  <a:gd name="T69" fmla="*/ 58 h 118"/>
                  <a:gd name="T70" fmla="*/ 762 w 764"/>
                  <a:gd name="T71" fmla="*/ 64 h 118"/>
                  <a:gd name="T72" fmla="*/ 756 w 764"/>
                  <a:gd name="T73" fmla="*/ 70 h 118"/>
                  <a:gd name="T74" fmla="*/ 746 w 764"/>
                  <a:gd name="T75" fmla="*/ 74 h 118"/>
                  <a:gd name="T76" fmla="*/ 734 w 764"/>
                  <a:gd name="T77" fmla="*/ 80 h 118"/>
                  <a:gd name="T78" fmla="*/ 698 w 764"/>
                  <a:gd name="T79" fmla="*/ 90 h 118"/>
                  <a:gd name="T80" fmla="*/ 652 w 764"/>
                  <a:gd name="T81" fmla="*/ 98 h 118"/>
                  <a:gd name="T82" fmla="*/ 594 w 764"/>
                  <a:gd name="T83" fmla="*/ 106 h 118"/>
                  <a:gd name="T84" fmla="*/ 530 w 764"/>
                  <a:gd name="T85" fmla="*/ 112 h 118"/>
                  <a:gd name="T86" fmla="*/ 456 w 764"/>
                  <a:gd name="T87" fmla="*/ 116 h 118"/>
                  <a:gd name="T88" fmla="*/ 378 w 76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118"/>
                    </a:moveTo>
                    <a:lnTo>
                      <a:pt x="378" y="118"/>
                    </a:lnTo>
                    <a:lnTo>
                      <a:pt x="302" y="116"/>
                    </a:lnTo>
                    <a:lnTo>
                      <a:pt x="230" y="112"/>
                    </a:lnTo>
                    <a:lnTo>
                      <a:pt x="166"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6" y="8"/>
                    </a:lnTo>
                    <a:lnTo>
                      <a:pt x="230" y="4"/>
                    </a:lnTo>
                    <a:lnTo>
                      <a:pt x="302" y="0"/>
                    </a:lnTo>
                    <a:lnTo>
                      <a:pt x="378" y="0"/>
                    </a:lnTo>
                    <a:lnTo>
                      <a:pt x="378" y="0"/>
                    </a:lnTo>
                    <a:lnTo>
                      <a:pt x="456" y="0"/>
                    </a:lnTo>
                    <a:lnTo>
                      <a:pt x="530" y="4"/>
                    </a:lnTo>
                    <a:lnTo>
                      <a:pt x="594" y="8"/>
                    </a:lnTo>
                    <a:lnTo>
                      <a:pt x="652" y="16"/>
                    </a:lnTo>
                    <a:lnTo>
                      <a:pt x="698" y="24"/>
                    </a:lnTo>
                    <a:lnTo>
                      <a:pt x="734" y="34"/>
                    </a:lnTo>
                    <a:lnTo>
                      <a:pt x="746" y="40"/>
                    </a:lnTo>
                    <a:lnTo>
                      <a:pt x="756" y="46"/>
                    </a:lnTo>
                    <a:lnTo>
                      <a:pt x="762" y="52"/>
                    </a:lnTo>
                    <a:lnTo>
                      <a:pt x="764" y="58"/>
                    </a:lnTo>
                    <a:lnTo>
                      <a:pt x="764" y="58"/>
                    </a:lnTo>
                    <a:lnTo>
                      <a:pt x="762" y="64"/>
                    </a:lnTo>
                    <a:lnTo>
                      <a:pt x="756" y="70"/>
                    </a:lnTo>
                    <a:lnTo>
                      <a:pt x="746" y="74"/>
                    </a:lnTo>
                    <a:lnTo>
                      <a:pt x="734" y="80"/>
                    </a:lnTo>
                    <a:lnTo>
                      <a:pt x="698" y="90"/>
                    </a:lnTo>
                    <a:lnTo>
                      <a:pt x="652" y="98"/>
                    </a:lnTo>
                    <a:lnTo>
                      <a:pt x="594" y="106"/>
                    </a:lnTo>
                    <a:lnTo>
                      <a:pt x="530" y="112"/>
                    </a:lnTo>
                    <a:lnTo>
                      <a:pt x="456" y="116"/>
                    </a:lnTo>
                    <a:lnTo>
                      <a:pt x="378"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5" name="Freeform 1025"/>
              <p:cNvSpPr>
                <a:spLocks/>
              </p:cNvSpPr>
              <p:nvPr/>
            </p:nvSpPr>
            <p:spPr bwMode="auto">
              <a:xfrm>
                <a:off x="3351" y="3632"/>
                <a:ext cx="768" cy="120"/>
              </a:xfrm>
              <a:custGeom>
                <a:avLst/>
                <a:gdLst>
                  <a:gd name="T0" fmla="*/ 380 w 768"/>
                  <a:gd name="T1" fmla="*/ 0 h 120"/>
                  <a:gd name="T2" fmla="*/ 380 w 768"/>
                  <a:gd name="T3" fmla="*/ 0 h 120"/>
                  <a:gd name="T4" fmla="*/ 304 w 768"/>
                  <a:gd name="T5" fmla="*/ 2 h 120"/>
                  <a:gd name="T6" fmla="*/ 232 w 768"/>
                  <a:gd name="T7" fmla="*/ 6 h 120"/>
                  <a:gd name="T8" fmla="*/ 168 w 768"/>
                  <a:gd name="T9" fmla="*/ 10 h 120"/>
                  <a:gd name="T10" fmla="*/ 110 w 768"/>
                  <a:gd name="T11" fmla="*/ 18 h 120"/>
                  <a:gd name="T12" fmla="*/ 64 w 768"/>
                  <a:gd name="T13" fmla="*/ 26 h 120"/>
                  <a:gd name="T14" fmla="*/ 30 w 768"/>
                  <a:gd name="T15" fmla="*/ 36 h 120"/>
                  <a:gd name="T16" fmla="*/ 16 w 768"/>
                  <a:gd name="T17" fmla="*/ 42 h 120"/>
                  <a:gd name="T18" fmla="*/ 8 w 768"/>
                  <a:gd name="T19" fmla="*/ 48 h 120"/>
                  <a:gd name="T20" fmla="*/ 2 w 768"/>
                  <a:gd name="T21" fmla="*/ 54 h 120"/>
                  <a:gd name="T22" fmla="*/ 0 w 768"/>
                  <a:gd name="T23" fmla="*/ 60 h 120"/>
                  <a:gd name="T24" fmla="*/ 0 w 768"/>
                  <a:gd name="T25" fmla="*/ 60 h 120"/>
                  <a:gd name="T26" fmla="*/ 2 w 768"/>
                  <a:gd name="T27" fmla="*/ 66 h 120"/>
                  <a:gd name="T28" fmla="*/ 8 w 768"/>
                  <a:gd name="T29" fmla="*/ 72 h 120"/>
                  <a:gd name="T30" fmla="*/ 16 w 768"/>
                  <a:gd name="T31" fmla="*/ 76 h 120"/>
                  <a:gd name="T32" fmla="*/ 30 w 768"/>
                  <a:gd name="T33" fmla="*/ 82 h 120"/>
                  <a:gd name="T34" fmla="*/ 64 w 768"/>
                  <a:gd name="T35" fmla="*/ 92 h 120"/>
                  <a:gd name="T36" fmla="*/ 110 w 768"/>
                  <a:gd name="T37" fmla="*/ 102 h 120"/>
                  <a:gd name="T38" fmla="*/ 168 w 768"/>
                  <a:gd name="T39" fmla="*/ 108 h 120"/>
                  <a:gd name="T40" fmla="*/ 232 w 768"/>
                  <a:gd name="T41" fmla="*/ 114 h 120"/>
                  <a:gd name="T42" fmla="*/ 304 w 768"/>
                  <a:gd name="T43" fmla="*/ 118 h 120"/>
                  <a:gd name="T44" fmla="*/ 380 w 768"/>
                  <a:gd name="T45" fmla="*/ 120 h 120"/>
                  <a:gd name="T46" fmla="*/ 380 w 768"/>
                  <a:gd name="T47" fmla="*/ 120 h 120"/>
                  <a:gd name="T48" fmla="*/ 460 w 768"/>
                  <a:gd name="T49" fmla="*/ 118 h 120"/>
                  <a:gd name="T50" fmla="*/ 532 w 768"/>
                  <a:gd name="T51" fmla="*/ 114 h 120"/>
                  <a:gd name="T52" fmla="*/ 598 w 768"/>
                  <a:gd name="T53" fmla="*/ 108 h 120"/>
                  <a:gd name="T54" fmla="*/ 654 w 768"/>
                  <a:gd name="T55" fmla="*/ 102 h 120"/>
                  <a:gd name="T56" fmla="*/ 702 w 768"/>
                  <a:gd name="T57" fmla="*/ 92 h 120"/>
                  <a:gd name="T58" fmla="*/ 736 w 768"/>
                  <a:gd name="T59" fmla="*/ 82 h 120"/>
                  <a:gd name="T60" fmla="*/ 750 w 768"/>
                  <a:gd name="T61" fmla="*/ 76 h 120"/>
                  <a:gd name="T62" fmla="*/ 760 w 768"/>
                  <a:gd name="T63" fmla="*/ 72 h 120"/>
                  <a:gd name="T64" fmla="*/ 766 w 768"/>
                  <a:gd name="T65" fmla="*/ 66 h 120"/>
                  <a:gd name="T66" fmla="*/ 768 w 768"/>
                  <a:gd name="T67" fmla="*/ 60 h 120"/>
                  <a:gd name="T68" fmla="*/ 768 w 768"/>
                  <a:gd name="T69" fmla="*/ 60 h 120"/>
                  <a:gd name="T70" fmla="*/ 766 w 768"/>
                  <a:gd name="T71" fmla="*/ 54 h 120"/>
                  <a:gd name="T72" fmla="*/ 760 w 768"/>
                  <a:gd name="T73" fmla="*/ 48 h 120"/>
                  <a:gd name="T74" fmla="*/ 750 w 768"/>
                  <a:gd name="T75" fmla="*/ 42 h 120"/>
                  <a:gd name="T76" fmla="*/ 736 w 768"/>
                  <a:gd name="T77" fmla="*/ 36 h 120"/>
                  <a:gd name="T78" fmla="*/ 702 w 768"/>
                  <a:gd name="T79" fmla="*/ 26 h 120"/>
                  <a:gd name="T80" fmla="*/ 654 w 768"/>
                  <a:gd name="T81" fmla="*/ 18 h 120"/>
                  <a:gd name="T82" fmla="*/ 598 w 768"/>
                  <a:gd name="T83" fmla="*/ 10 h 120"/>
                  <a:gd name="T84" fmla="*/ 532 w 768"/>
                  <a:gd name="T85" fmla="*/ 6 h 120"/>
                  <a:gd name="T86" fmla="*/ 460 w 768"/>
                  <a:gd name="T87" fmla="*/ 2 h 120"/>
                  <a:gd name="T88" fmla="*/ 380 w 768"/>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8" h="120">
                    <a:moveTo>
                      <a:pt x="380" y="0"/>
                    </a:moveTo>
                    <a:lnTo>
                      <a:pt x="380" y="0"/>
                    </a:lnTo>
                    <a:lnTo>
                      <a:pt x="304" y="2"/>
                    </a:lnTo>
                    <a:lnTo>
                      <a:pt x="232" y="6"/>
                    </a:lnTo>
                    <a:lnTo>
                      <a:pt x="168" y="10"/>
                    </a:lnTo>
                    <a:lnTo>
                      <a:pt x="110" y="18"/>
                    </a:lnTo>
                    <a:lnTo>
                      <a:pt x="64" y="26"/>
                    </a:lnTo>
                    <a:lnTo>
                      <a:pt x="30" y="36"/>
                    </a:lnTo>
                    <a:lnTo>
                      <a:pt x="16" y="42"/>
                    </a:lnTo>
                    <a:lnTo>
                      <a:pt x="8" y="48"/>
                    </a:lnTo>
                    <a:lnTo>
                      <a:pt x="2" y="54"/>
                    </a:lnTo>
                    <a:lnTo>
                      <a:pt x="0" y="60"/>
                    </a:lnTo>
                    <a:lnTo>
                      <a:pt x="0" y="60"/>
                    </a:lnTo>
                    <a:lnTo>
                      <a:pt x="2" y="66"/>
                    </a:lnTo>
                    <a:lnTo>
                      <a:pt x="8" y="72"/>
                    </a:lnTo>
                    <a:lnTo>
                      <a:pt x="16" y="76"/>
                    </a:lnTo>
                    <a:lnTo>
                      <a:pt x="30" y="82"/>
                    </a:lnTo>
                    <a:lnTo>
                      <a:pt x="64" y="92"/>
                    </a:lnTo>
                    <a:lnTo>
                      <a:pt x="110" y="102"/>
                    </a:lnTo>
                    <a:lnTo>
                      <a:pt x="168" y="108"/>
                    </a:lnTo>
                    <a:lnTo>
                      <a:pt x="232" y="114"/>
                    </a:lnTo>
                    <a:lnTo>
                      <a:pt x="304" y="118"/>
                    </a:lnTo>
                    <a:lnTo>
                      <a:pt x="380" y="120"/>
                    </a:lnTo>
                    <a:lnTo>
                      <a:pt x="380" y="120"/>
                    </a:lnTo>
                    <a:lnTo>
                      <a:pt x="460" y="118"/>
                    </a:lnTo>
                    <a:lnTo>
                      <a:pt x="532" y="114"/>
                    </a:lnTo>
                    <a:lnTo>
                      <a:pt x="598" y="108"/>
                    </a:lnTo>
                    <a:lnTo>
                      <a:pt x="654" y="102"/>
                    </a:lnTo>
                    <a:lnTo>
                      <a:pt x="702" y="92"/>
                    </a:lnTo>
                    <a:lnTo>
                      <a:pt x="736" y="82"/>
                    </a:lnTo>
                    <a:lnTo>
                      <a:pt x="750" y="76"/>
                    </a:lnTo>
                    <a:lnTo>
                      <a:pt x="760" y="72"/>
                    </a:lnTo>
                    <a:lnTo>
                      <a:pt x="766" y="66"/>
                    </a:lnTo>
                    <a:lnTo>
                      <a:pt x="768" y="60"/>
                    </a:lnTo>
                    <a:lnTo>
                      <a:pt x="768" y="60"/>
                    </a:lnTo>
                    <a:lnTo>
                      <a:pt x="766" y="54"/>
                    </a:lnTo>
                    <a:lnTo>
                      <a:pt x="760" y="48"/>
                    </a:lnTo>
                    <a:lnTo>
                      <a:pt x="750" y="42"/>
                    </a:lnTo>
                    <a:lnTo>
                      <a:pt x="736" y="36"/>
                    </a:lnTo>
                    <a:lnTo>
                      <a:pt x="702" y="26"/>
                    </a:lnTo>
                    <a:lnTo>
                      <a:pt x="654" y="18"/>
                    </a:lnTo>
                    <a:lnTo>
                      <a:pt x="598" y="10"/>
                    </a:lnTo>
                    <a:lnTo>
                      <a:pt x="532" y="6"/>
                    </a:lnTo>
                    <a:lnTo>
                      <a:pt x="460" y="2"/>
                    </a:lnTo>
                    <a:lnTo>
                      <a:pt x="3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6" name="Freeform 1026"/>
              <p:cNvSpPr>
                <a:spLocks noEditPoints="1"/>
              </p:cNvSpPr>
              <p:nvPr/>
            </p:nvSpPr>
            <p:spPr bwMode="auto">
              <a:xfrm>
                <a:off x="3353" y="3634"/>
                <a:ext cx="764" cy="118"/>
              </a:xfrm>
              <a:custGeom>
                <a:avLst/>
                <a:gdLst>
                  <a:gd name="T0" fmla="*/ 378 w 764"/>
                  <a:gd name="T1" fmla="*/ 118 h 118"/>
                  <a:gd name="T2" fmla="*/ 232 w 764"/>
                  <a:gd name="T3" fmla="*/ 112 h 118"/>
                  <a:gd name="T4" fmla="*/ 112 w 764"/>
                  <a:gd name="T5" fmla="*/ 98 h 118"/>
                  <a:gd name="T6" fmla="*/ 32 w 764"/>
                  <a:gd name="T7" fmla="*/ 80 h 118"/>
                  <a:gd name="T8" fmla="*/ 10 w 764"/>
                  <a:gd name="T9" fmla="*/ 70 h 118"/>
                  <a:gd name="T10" fmla="*/ 2 w 764"/>
                  <a:gd name="T11" fmla="*/ 58 h 118"/>
                  <a:gd name="T12" fmla="*/ 4 w 764"/>
                  <a:gd name="T13" fmla="*/ 52 h 118"/>
                  <a:gd name="T14" fmla="*/ 18 w 764"/>
                  <a:gd name="T15" fmla="*/ 40 h 118"/>
                  <a:gd name="T16" fmla="*/ 66 w 764"/>
                  <a:gd name="T17" fmla="*/ 24 h 118"/>
                  <a:gd name="T18" fmla="*/ 168 w 764"/>
                  <a:gd name="T19" fmla="*/ 8 h 118"/>
                  <a:gd name="T20" fmla="*/ 302 w 764"/>
                  <a:gd name="T21" fmla="*/ 0 h 118"/>
                  <a:gd name="T22" fmla="*/ 378 w 764"/>
                  <a:gd name="T23" fmla="*/ 0 h 118"/>
                  <a:gd name="T24" fmla="*/ 528 w 764"/>
                  <a:gd name="T25" fmla="*/ 4 h 118"/>
                  <a:gd name="T26" fmla="*/ 650 w 764"/>
                  <a:gd name="T27" fmla="*/ 16 h 118"/>
                  <a:gd name="T28" fmla="*/ 732 w 764"/>
                  <a:gd name="T29" fmla="*/ 34 h 118"/>
                  <a:gd name="T30" fmla="*/ 754 w 764"/>
                  <a:gd name="T31" fmla="*/ 46 h 118"/>
                  <a:gd name="T32" fmla="*/ 760 w 764"/>
                  <a:gd name="T33" fmla="*/ 58 h 118"/>
                  <a:gd name="T34" fmla="*/ 758 w 764"/>
                  <a:gd name="T35" fmla="*/ 64 h 118"/>
                  <a:gd name="T36" fmla="*/ 744 w 764"/>
                  <a:gd name="T37" fmla="*/ 74 h 118"/>
                  <a:gd name="T38" fmla="*/ 696 w 764"/>
                  <a:gd name="T39" fmla="*/ 90 h 118"/>
                  <a:gd name="T40" fmla="*/ 594 w 764"/>
                  <a:gd name="T41" fmla="*/ 106 h 118"/>
                  <a:gd name="T42" fmla="*/ 456 w 764"/>
                  <a:gd name="T43" fmla="*/ 116 h 118"/>
                  <a:gd name="T44" fmla="*/ 378 w 764"/>
                  <a:gd name="T45" fmla="*/ 0 h 118"/>
                  <a:gd name="T46" fmla="*/ 302 w 764"/>
                  <a:gd name="T47" fmla="*/ 0 h 118"/>
                  <a:gd name="T48" fmla="*/ 166 w 764"/>
                  <a:gd name="T49" fmla="*/ 8 h 118"/>
                  <a:gd name="T50" fmla="*/ 64 w 764"/>
                  <a:gd name="T51" fmla="*/ 24 h 118"/>
                  <a:gd name="T52" fmla="*/ 16 w 764"/>
                  <a:gd name="T53" fmla="*/ 40 h 118"/>
                  <a:gd name="T54" fmla="*/ 2 w 764"/>
                  <a:gd name="T55" fmla="*/ 52 h 118"/>
                  <a:gd name="T56" fmla="*/ 0 w 764"/>
                  <a:gd name="T57" fmla="*/ 58 h 118"/>
                  <a:gd name="T58" fmla="*/ 8 w 764"/>
                  <a:gd name="T59" fmla="*/ 70 h 118"/>
                  <a:gd name="T60" fmla="*/ 30 w 764"/>
                  <a:gd name="T61" fmla="*/ 80 h 118"/>
                  <a:gd name="T62" fmla="*/ 110 w 764"/>
                  <a:gd name="T63" fmla="*/ 98 h 118"/>
                  <a:gd name="T64" fmla="*/ 230 w 764"/>
                  <a:gd name="T65" fmla="*/ 112 h 118"/>
                  <a:gd name="T66" fmla="*/ 378 w 764"/>
                  <a:gd name="T67" fmla="*/ 118 h 118"/>
                  <a:gd name="T68" fmla="*/ 456 w 764"/>
                  <a:gd name="T69" fmla="*/ 116 h 118"/>
                  <a:gd name="T70" fmla="*/ 594 w 764"/>
                  <a:gd name="T71" fmla="*/ 106 h 118"/>
                  <a:gd name="T72" fmla="*/ 698 w 764"/>
                  <a:gd name="T73" fmla="*/ 90 h 118"/>
                  <a:gd name="T74" fmla="*/ 746 w 764"/>
                  <a:gd name="T75" fmla="*/ 74 h 118"/>
                  <a:gd name="T76" fmla="*/ 762 w 764"/>
                  <a:gd name="T77" fmla="*/ 64 h 118"/>
                  <a:gd name="T78" fmla="*/ 764 w 764"/>
                  <a:gd name="T79" fmla="*/ 58 h 118"/>
                  <a:gd name="T80" fmla="*/ 756 w 764"/>
                  <a:gd name="T81" fmla="*/ 46 h 118"/>
                  <a:gd name="T82" fmla="*/ 734 w 764"/>
                  <a:gd name="T83" fmla="*/ 34 h 118"/>
                  <a:gd name="T84" fmla="*/ 652 w 764"/>
                  <a:gd name="T85" fmla="*/ 16 h 118"/>
                  <a:gd name="T86" fmla="*/ 530 w 764"/>
                  <a:gd name="T87" fmla="*/ 4 h 118"/>
                  <a:gd name="T88" fmla="*/ 378 w 76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118"/>
                    </a:moveTo>
                    <a:lnTo>
                      <a:pt x="378" y="118"/>
                    </a:lnTo>
                    <a:lnTo>
                      <a:pt x="302" y="116"/>
                    </a:lnTo>
                    <a:lnTo>
                      <a:pt x="232" y="112"/>
                    </a:lnTo>
                    <a:lnTo>
                      <a:pt x="168" y="106"/>
                    </a:lnTo>
                    <a:lnTo>
                      <a:pt x="112"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2" y="16"/>
                    </a:lnTo>
                    <a:lnTo>
                      <a:pt x="168" y="8"/>
                    </a:lnTo>
                    <a:lnTo>
                      <a:pt x="232" y="4"/>
                    </a:lnTo>
                    <a:lnTo>
                      <a:pt x="302" y="0"/>
                    </a:lnTo>
                    <a:lnTo>
                      <a:pt x="378" y="0"/>
                    </a:lnTo>
                    <a:lnTo>
                      <a:pt x="378" y="0"/>
                    </a:lnTo>
                    <a:lnTo>
                      <a:pt x="456" y="0"/>
                    </a:lnTo>
                    <a:lnTo>
                      <a:pt x="528" y="4"/>
                    </a:lnTo>
                    <a:lnTo>
                      <a:pt x="594" y="8"/>
                    </a:lnTo>
                    <a:lnTo>
                      <a:pt x="650" y="16"/>
                    </a:lnTo>
                    <a:lnTo>
                      <a:pt x="696" y="24"/>
                    </a:lnTo>
                    <a:lnTo>
                      <a:pt x="732" y="34"/>
                    </a:lnTo>
                    <a:lnTo>
                      <a:pt x="744" y="40"/>
                    </a:lnTo>
                    <a:lnTo>
                      <a:pt x="754" y="46"/>
                    </a:lnTo>
                    <a:lnTo>
                      <a:pt x="758" y="52"/>
                    </a:lnTo>
                    <a:lnTo>
                      <a:pt x="760" y="58"/>
                    </a:lnTo>
                    <a:lnTo>
                      <a:pt x="760" y="58"/>
                    </a:lnTo>
                    <a:lnTo>
                      <a:pt x="758" y="64"/>
                    </a:lnTo>
                    <a:lnTo>
                      <a:pt x="754" y="70"/>
                    </a:lnTo>
                    <a:lnTo>
                      <a:pt x="744" y="74"/>
                    </a:lnTo>
                    <a:lnTo>
                      <a:pt x="732" y="80"/>
                    </a:lnTo>
                    <a:lnTo>
                      <a:pt x="696" y="90"/>
                    </a:lnTo>
                    <a:lnTo>
                      <a:pt x="650" y="98"/>
                    </a:lnTo>
                    <a:lnTo>
                      <a:pt x="594" y="106"/>
                    </a:lnTo>
                    <a:lnTo>
                      <a:pt x="528" y="112"/>
                    </a:lnTo>
                    <a:lnTo>
                      <a:pt x="456" y="116"/>
                    </a:lnTo>
                    <a:lnTo>
                      <a:pt x="378" y="118"/>
                    </a:lnTo>
                    <a:close/>
                    <a:moveTo>
                      <a:pt x="378" y="0"/>
                    </a:moveTo>
                    <a:lnTo>
                      <a:pt x="378" y="0"/>
                    </a:lnTo>
                    <a:lnTo>
                      <a:pt x="302"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2" y="116"/>
                    </a:lnTo>
                    <a:lnTo>
                      <a:pt x="378" y="118"/>
                    </a:lnTo>
                    <a:lnTo>
                      <a:pt x="378" y="118"/>
                    </a:lnTo>
                    <a:lnTo>
                      <a:pt x="456" y="116"/>
                    </a:lnTo>
                    <a:lnTo>
                      <a:pt x="530" y="112"/>
                    </a:lnTo>
                    <a:lnTo>
                      <a:pt x="594" y="106"/>
                    </a:lnTo>
                    <a:lnTo>
                      <a:pt x="652" y="98"/>
                    </a:lnTo>
                    <a:lnTo>
                      <a:pt x="698" y="90"/>
                    </a:lnTo>
                    <a:lnTo>
                      <a:pt x="734" y="80"/>
                    </a:lnTo>
                    <a:lnTo>
                      <a:pt x="746" y="74"/>
                    </a:lnTo>
                    <a:lnTo>
                      <a:pt x="756" y="70"/>
                    </a:lnTo>
                    <a:lnTo>
                      <a:pt x="762" y="64"/>
                    </a:lnTo>
                    <a:lnTo>
                      <a:pt x="764" y="58"/>
                    </a:lnTo>
                    <a:lnTo>
                      <a:pt x="764" y="58"/>
                    </a:lnTo>
                    <a:lnTo>
                      <a:pt x="762" y="52"/>
                    </a:lnTo>
                    <a:lnTo>
                      <a:pt x="756" y="46"/>
                    </a:lnTo>
                    <a:lnTo>
                      <a:pt x="746" y="40"/>
                    </a:lnTo>
                    <a:lnTo>
                      <a:pt x="734" y="34"/>
                    </a:lnTo>
                    <a:lnTo>
                      <a:pt x="698" y="24"/>
                    </a:lnTo>
                    <a:lnTo>
                      <a:pt x="652" y="16"/>
                    </a:lnTo>
                    <a:lnTo>
                      <a:pt x="594" y="8"/>
                    </a:lnTo>
                    <a:lnTo>
                      <a:pt x="530" y="4"/>
                    </a:lnTo>
                    <a:lnTo>
                      <a:pt x="456" y="0"/>
                    </a:lnTo>
                    <a:lnTo>
                      <a:pt x="378" y="0"/>
                    </a:lnTo>
                    <a:close/>
                  </a:path>
                </a:pathLst>
              </a:custGeom>
              <a:solidFill>
                <a:srgbClr val="E1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7" name="Freeform 1027"/>
              <p:cNvSpPr>
                <a:spLocks/>
              </p:cNvSpPr>
              <p:nvPr/>
            </p:nvSpPr>
            <p:spPr bwMode="auto">
              <a:xfrm>
                <a:off x="3355" y="3634"/>
                <a:ext cx="758" cy="118"/>
              </a:xfrm>
              <a:custGeom>
                <a:avLst/>
                <a:gdLst>
                  <a:gd name="T0" fmla="*/ 376 w 758"/>
                  <a:gd name="T1" fmla="*/ 118 h 118"/>
                  <a:gd name="T2" fmla="*/ 376 w 758"/>
                  <a:gd name="T3" fmla="*/ 118 h 118"/>
                  <a:gd name="T4" fmla="*/ 300 w 758"/>
                  <a:gd name="T5" fmla="*/ 116 h 118"/>
                  <a:gd name="T6" fmla="*/ 230 w 758"/>
                  <a:gd name="T7" fmla="*/ 112 h 118"/>
                  <a:gd name="T8" fmla="*/ 166 w 758"/>
                  <a:gd name="T9" fmla="*/ 106 h 118"/>
                  <a:gd name="T10" fmla="*/ 110 w 758"/>
                  <a:gd name="T11" fmla="*/ 98 h 118"/>
                  <a:gd name="T12" fmla="*/ 64 w 758"/>
                  <a:gd name="T13" fmla="*/ 90 h 118"/>
                  <a:gd name="T14" fmla="*/ 30 w 758"/>
                  <a:gd name="T15" fmla="*/ 80 h 118"/>
                  <a:gd name="T16" fmla="*/ 16 w 758"/>
                  <a:gd name="T17" fmla="*/ 74 h 118"/>
                  <a:gd name="T18" fmla="*/ 8 w 758"/>
                  <a:gd name="T19" fmla="*/ 70 h 118"/>
                  <a:gd name="T20" fmla="*/ 2 w 758"/>
                  <a:gd name="T21" fmla="*/ 64 h 118"/>
                  <a:gd name="T22" fmla="*/ 0 w 758"/>
                  <a:gd name="T23" fmla="*/ 58 h 118"/>
                  <a:gd name="T24" fmla="*/ 0 w 758"/>
                  <a:gd name="T25" fmla="*/ 58 h 118"/>
                  <a:gd name="T26" fmla="*/ 2 w 758"/>
                  <a:gd name="T27" fmla="*/ 52 h 118"/>
                  <a:gd name="T28" fmla="*/ 8 w 758"/>
                  <a:gd name="T29" fmla="*/ 46 h 118"/>
                  <a:gd name="T30" fmla="*/ 16 w 758"/>
                  <a:gd name="T31" fmla="*/ 40 h 118"/>
                  <a:gd name="T32" fmla="*/ 30 w 758"/>
                  <a:gd name="T33" fmla="*/ 34 h 118"/>
                  <a:gd name="T34" fmla="*/ 64 w 758"/>
                  <a:gd name="T35" fmla="*/ 24 h 118"/>
                  <a:gd name="T36" fmla="*/ 110 w 758"/>
                  <a:gd name="T37" fmla="*/ 16 h 118"/>
                  <a:gd name="T38" fmla="*/ 166 w 758"/>
                  <a:gd name="T39" fmla="*/ 8 h 118"/>
                  <a:gd name="T40" fmla="*/ 230 w 758"/>
                  <a:gd name="T41" fmla="*/ 4 h 118"/>
                  <a:gd name="T42" fmla="*/ 300 w 758"/>
                  <a:gd name="T43" fmla="*/ 0 h 118"/>
                  <a:gd name="T44" fmla="*/ 376 w 758"/>
                  <a:gd name="T45" fmla="*/ 0 h 118"/>
                  <a:gd name="T46" fmla="*/ 376 w 758"/>
                  <a:gd name="T47" fmla="*/ 0 h 118"/>
                  <a:gd name="T48" fmla="*/ 454 w 758"/>
                  <a:gd name="T49" fmla="*/ 0 h 118"/>
                  <a:gd name="T50" fmla="*/ 526 w 758"/>
                  <a:gd name="T51" fmla="*/ 4 h 118"/>
                  <a:gd name="T52" fmla="*/ 592 w 758"/>
                  <a:gd name="T53" fmla="*/ 8 h 118"/>
                  <a:gd name="T54" fmla="*/ 648 w 758"/>
                  <a:gd name="T55" fmla="*/ 16 h 118"/>
                  <a:gd name="T56" fmla="*/ 694 w 758"/>
                  <a:gd name="T57" fmla="*/ 24 h 118"/>
                  <a:gd name="T58" fmla="*/ 730 w 758"/>
                  <a:gd name="T59" fmla="*/ 34 h 118"/>
                  <a:gd name="T60" fmla="*/ 742 w 758"/>
                  <a:gd name="T61" fmla="*/ 40 h 118"/>
                  <a:gd name="T62" fmla="*/ 752 w 758"/>
                  <a:gd name="T63" fmla="*/ 46 h 118"/>
                  <a:gd name="T64" fmla="*/ 756 w 758"/>
                  <a:gd name="T65" fmla="*/ 52 h 118"/>
                  <a:gd name="T66" fmla="*/ 758 w 758"/>
                  <a:gd name="T67" fmla="*/ 58 h 118"/>
                  <a:gd name="T68" fmla="*/ 758 w 758"/>
                  <a:gd name="T69" fmla="*/ 58 h 118"/>
                  <a:gd name="T70" fmla="*/ 756 w 758"/>
                  <a:gd name="T71" fmla="*/ 64 h 118"/>
                  <a:gd name="T72" fmla="*/ 752 w 758"/>
                  <a:gd name="T73" fmla="*/ 70 h 118"/>
                  <a:gd name="T74" fmla="*/ 742 w 758"/>
                  <a:gd name="T75" fmla="*/ 74 h 118"/>
                  <a:gd name="T76" fmla="*/ 730 w 758"/>
                  <a:gd name="T77" fmla="*/ 80 h 118"/>
                  <a:gd name="T78" fmla="*/ 694 w 758"/>
                  <a:gd name="T79" fmla="*/ 90 h 118"/>
                  <a:gd name="T80" fmla="*/ 648 w 758"/>
                  <a:gd name="T81" fmla="*/ 98 h 118"/>
                  <a:gd name="T82" fmla="*/ 592 w 758"/>
                  <a:gd name="T83" fmla="*/ 106 h 118"/>
                  <a:gd name="T84" fmla="*/ 526 w 758"/>
                  <a:gd name="T85" fmla="*/ 112 h 118"/>
                  <a:gd name="T86" fmla="*/ 454 w 758"/>
                  <a:gd name="T87" fmla="*/ 116 h 118"/>
                  <a:gd name="T88" fmla="*/ 376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118"/>
                    </a:moveTo>
                    <a:lnTo>
                      <a:pt x="376" y="118"/>
                    </a:lnTo>
                    <a:lnTo>
                      <a:pt x="300" y="116"/>
                    </a:lnTo>
                    <a:lnTo>
                      <a:pt x="230" y="112"/>
                    </a:lnTo>
                    <a:lnTo>
                      <a:pt x="166"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6" y="8"/>
                    </a:lnTo>
                    <a:lnTo>
                      <a:pt x="230" y="4"/>
                    </a:lnTo>
                    <a:lnTo>
                      <a:pt x="300" y="0"/>
                    </a:lnTo>
                    <a:lnTo>
                      <a:pt x="376" y="0"/>
                    </a:lnTo>
                    <a:lnTo>
                      <a:pt x="376" y="0"/>
                    </a:lnTo>
                    <a:lnTo>
                      <a:pt x="454" y="0"/>
                    </a:lnTo>
                    <a:lnTo>
                      <a:pt x="526" y="4"/>
                    </a:lnTo>
                    <a:lnTo>
                      <a:pt x="592" y="8"/>
                    </a:lnTo>
                    <a:lnTo>
                      <a:pt x="648" y="16"/>
                    </a:lnTo>
                    <a:lnTo>
                      <a:pt x="694" y="24"/>
                    </a:lnTo>
                    <a:lnTo>
                      <a:pt x="730" y="34"/>
                    </a:lnTo>
                    <a:lnTo>
                      <a:pt x="742" y="40"/>
                    </a:lnTo>
                    <a:lnTo>
                      <a:pt x="752" y="46"/>
                    </a:lnTo>
                    <a:lnTo>
                      <a:pt x="756" y="52"/>
                    </a:lnTo>
                    <a:lnTo>
                      <a:pt x="758" y="58"/>
                    </a:lnTo>
                    <a:lnTo>
                      <a:pt x="758" y="58"/>
                    </a:lnTo>
                    <a:lnTo>
                      <a:pt x="756" y="64"/>
                    </a:lnTo>
                    <a:lnTo>
                      <a:pt x="752" y="70"/>
                    </a:lnTo>
                    <a:lnTo>
                      <a:pt x="742" y="74"/>
                    </a:lnTo>
                    <a:lnTo>
                      <a:pt x="730" y="80"/>
                    </a:lnTo>
                    <a:lnTo>
                      <a:pt x="694" y="90"/>
                    </a:lnTo>
                    <a:lnTo>
                      <a:pt x="648" y="98"/>
                    </a:lnTo>
                    <a:lnTo>
                      <a:pt x="592" y="106"/>
                    </a:lnTo>
                    <a:lnTo>
                      <a:pt x="526" y="112"/>
                    </a:lnTo>
                    <a:lnTo>
                      <a:pt x="454" y="116"/>
                    </a:lnTo>
                    <a:lnTo>
                      <a:pt x="376"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8" name="Freeform 1028"/>
              <p:cNvSpPr>
                <a:spLocks/>
              </p:cNvSpPr>
              <p:nvPr/>
            </p:nvSpPr>
            <p:spPr bwMode="auto">
              <a:xfrm>
                <a:off x="3353" y="3634"/>
                <a:ext cx="764" cy="118"/>
              </a:xfrm>
              <a:custGeom>
                <a:avLst/>
                <a:gdLst>
                  <a:gd name="T0" fmla="*/ 378 w 764"/>
                  <a:gd name="T1" fmla="*/ 0 h 118"/>
                  <a:gd name="T2" fmla="*/ 378 w 764"/>
                  <a:gd name="T3" fmla="*/ 0 h 118"/>
                  <a:gd name="T4" fmla="*/ 302 w 764"/>
                  <a:gd name="T5" fmla="*/ 0 h 118"/>
                  <a:gd name="T6" fmla="*/ 230 w 764"/>
                  <a:gd name="T7" fmla="*/ 4 h 118"/>
                  <a:gd name="T8" fmla="*/ 166 w 764"/>
                  <a:gd name="T9" fmla="*/ 8 h 118"/>
                  <a:gd name="T10" fmla="*/ 110 w 764"/>
                  <a:gd name="T11" fmla="*/ 16 h 118"/>
                  <a:gd name="T12" fmla="*/ 64 w 764"/>
                  <a:gd name="T13" fmla="*/ 24 h 118"/>
                  <a:gd name="T14" fmla="*/ 30 w 764"/>
                  <a:gd name="T15" fmla="*/ 34 h 118"/>
                  <a:gd name="T16" fmla="*/ 16 w 764"/>
                  <a:gd name="T17" fmla="*/ 40 h 118"/>
                  <a:gd name="T18" fmla="*/ 8 w 764"/>
                  <a:gd name="T19" fmla="*/ 46 h 118"/>
                  <a:gd name="T20" fmla="*/ 2 w 764"/>
                  <a:gd name="T21" fmla="*/ 52 h 118"/>
                  <a:gd name="T22" fmla="*/ 0 w 764"/>
                  <a:gd name="T23" fmla="*/ 58 h 118"/>
                  <a:gd name="T24" fmla="*/ 0 w 764"/>
                  <a:gd name="T25" fmla="*/ 58 h 118"/>
                  <a:gd name="T26" fmla="*/ 2 w 764"/>
                  <a:gd name="T27" fmla="*/ 64 h 118"/>
                  <a:gd name="T28" fmla="*/ 8 w 764"/>
                  <a:gd name="T29" fmla="*/ 70 h 118"/>
                  <a:gd name="T30" fmla="*/ 16 w 764"/>
                  <a:gd name="T31" fmla="*/ 74 h 118"/>
                  <a:gd name="T32" fmla="*/ 30 w 764"/>
                  <a:gd name="T33" fmla="*/ 80 h 118"/>
                  <a:gd name="T34" fmla="*/ 64 w 764"/>
                  <a:gd name="T35" fmla="*/ 90 h 118"/>
                  <a:gd name="T36" fmla="*/ 110 w 764"/>
                  <a:gd name="T37" fmla="*/ 98 h 118"/>
                  <a:gd name="T38" fmla="*/ 166 w 764"/>
                  <a:gd name="T39" fmla="*/ 106 h 118"/>
                  <a:gd name="T40" fmla="*/ 230 w 764"/>
                  <a:gd name="T41" fmla="*/ 112 h 118"/>
                  <a:gd name="T42" fmla="*/ 302 w 764"/>
                  <a:gd name="T43" fmla="*/ 116 h 118"/>
                  <a:gd name="T44" fmla="*/ 378 w 764"/>
                  <a:gd name="T45" fmla="*/ 118 h 118"/>
                  <a:gd name="T46" fmla="*/ 378 w 764"/>
                  <a:gd name="T47" fmla="*/ 118 h 118"/>
                  <a:gd name="T48" fmla="*/ 456 w 764"/>
                  <a:gd name="T49" fmla="*/ 116 h 118"/>
                  <a:gd name="T50" fmla="*/ 530 w 764"/>
                  <a:gd name="T51" fmla="*/ 112 h 118"/>
                  <a:gd name="T52" fmla="*/ 594 w 764"/>
                  <a:gd name="T53" fmla="*/ 106 h 118"/>
                  <a:gd name="T54" fmla="*/ 652 w 764"/>
                  <a:gd name="T55" fmla="*/ 98 h 118"/>
                  <a:gd name="T56" fmla="*/ 698 w 764"/>
                  <a:gd name="T57" fmla="*/ 90 h 118"/>
                  <a:gd name="T58" fmla="*/ 734 w 764"/>
                  <a:gd name="T59" fmla="*/ 80 h 118"/>
                  <a:gd name="T60" fmla="*/ 746 w 764"/>
                  <a:gd name="T61" fmla="*/ 74 h 118"/>
                  <a:gd name="T62" fmla="*/ 756 w 764"/>
                  <a:gd name="T63" fmla="*/ 70 h 118"/>
                  <a:gd name="T64" fmla="*/ 762 w 764"/>
                  <a:gd name="T65" fmla="*/ 64 h 118"/>
                  <a:gd name="T66" fmla="*/ 764 w 764"/>
                  <a:gd name="T67" fmla="*/ 58 h 118"/>
                  <a:gd name="T68" fmla="*/ 764 w 764"/>
                  <a:gd name="T69" fmla="*/ 58 h 118"/>
                  <a:gd name="T70" fmla="*/ 762 w 764"/>
                  <a:gd name="T71" fmla="*/ 52 h 118"/>
                  <a:gd name="T72" fmla="*/ 756 w 764"/>
                  <a:gd name="T73" fmla="*/ 46 h 118"/>
                  <a:gd name="T74" fmla="*/ 746 w 764"/>
                  <a:gd name="T75" fmla="*/ 40 h 118"/>
                  <a:gd name="T76" fmla="*/ 734 w 764"/>
                  <a:gd name="T77" fmla="*/ 34 h 118"/>
                  <a:gd name="T78" fmla="*/ 698 w 764"/>
                  <a:gd name="T79" fmla="*/ 24 h 118"/>
                  <a:gd name="T80" fmla="*/ 652 w 764"/>
                  <a:gd name="T81" fmla="*/ 16 h 118"/>
                  <a:gd name="T82" fmla="*/ 594 w 764"/>
                  <a:gd name="T83" fmla="*/ 8 h 118"/>
                  <a:gd name="T84" fmla="*/ 530 w 764"/>
                  <a:gd name="T85" fmla="*/ 4 h 118"/>
                  <a:gd name="T86" fmla="*/ 456 w 764"/>
                  <a:gd name="T87" fmla="*/ 0 h 118"/>
                  <a:gd name="T88" fmla="*/ 378 w 76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4" h="118">
                    <a:moveTo>
                      <a:pt x="378" y="0"/>
                    </a:moveTo>
                    <a:lnTo>
                      <a:pt x="378" y="0"/>
                    </a:lnTo>
                    <a:lnTo>
                      <a:pt x="302"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2" y="116"/>
                    </a:lnTo>
                    <a:lnTo>
                      <a:pt x="378" y="118"/>
                    </a:lnTo>
                    <a:lnTo>
                      <a:pt x="378" y="118"/>
                    </a:lnTo>
                    <a:lnTo>
                      <a:pt x="456" y="116"/>
                    </a:lnTo>
                    <a:lnTo>
                      <a:pt x="530" y="112"/>
                    </a:lnTo>
                    <a:lnTo>
                      <a:pt x="594" y="106"/>
                    </a:lnTo>
                    <a:lnTo>
                      <a:pt x="652" y="98"/>
                    </a:lnTo>
                    <a:lnTo>
                      <a:pt x="698" y="90"/>
                    </a:lnTo>
                    <a:lnTo>
                      <a:pt x="734" y="80"/>
                    </a:lnTo>
                    <a:lnTo>
                      <a:pt x="746" y="74"/>
                    </a:lnTo>
                    <a:lnTo>
                      <a:pt x="756" y="70"/>
                    </a:lnTo>
                    <a:lnTo>
                      <a:pt x="762" y="64"/>
                    </a:lnTo>
                    <a:lnTo>
                      <a:pt x="764" y="58"/>
                    </a:lnTo>
                    <a:lnTo>
                      <a:pt x="764" y="58"/>
                    </a:lnTo>
                    <a:lnTo>
                      <a:pt x="762" y="52"/>
                    </a:lnTo>
                    <a:lnTo>
                      <a:pt x="756" y="46"/>
                    </a:lnTo>
                    <a:lnTo>
                      <a:pt x="746" y="40"/>
                    </a:lnTo>
                    <a:lnTo>
                      <a:pt x="734" y="34"/>
                    </a:lnTo>
                    <a:lnTo>
                      <a:pt x="698" y="24"/>
                    </a:lnTo>
                    <a:lnTo>
                      <a:pt x="652" y="16"/>
                    </a:lnTo>
                    <a:lnTo>
                      <a:pt x="594" y="8"/>
                    </a:lnTo>
                    <a:lnTo>
                      <a:pt x="530" y="4"/>
                    </a:lnTo>
                    <a:lnTo>
                      <a:pt x="456" y="0"/>
                    </a:lnTo>
                    <a:lnTo>
                      <a:pt x="3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9" name="Freeform 1029"/>
              <p:cNvSpPr>
                <a:spLocks noEditPoints="1"/>
              </p:cNvSpPr>
              <p:nvPr/>
            </p:nvSpPr>
            <p:spPr bwMode="auto">
              <a:xfrm>
                <a:off x="3355" y="3634"/>
                <a:ext cx="758" cy="118"/>
              </a:xfrm>
              <a:custGeom>
                <a:avLst/>
                <a:gdLst>
                  <a:gd name="T0" fmla="*/ 376 w 758"/>
                  <a:gd name="T1" fmla="*/ 116 h 118"/>
                  <a:gd name="T2" fmla="*/ 230 w 758"/>
                  <a:gd name="T3" fmla="*/ 112 h 118"/>
                  <a:gd name="T4" fmla="*/ 112 w 758"/>
                  <a:gd name="T5" fmla="*/ 98 h 118"/>
                  <a:gd name="T6" fmla="*/ 32 w 758"/>
                  <a:gd name="T7" fmla="*/ 80 h 118"/>
                  <a:gd name="T8" fmla="*/ 10 w 758"/>
                  <a:gd name="T9" fmla="*/ 70 h 118"/>
                  <a:gd name="T10" fmla="*/ 2 w 758"/>
                  <a:gd name="T11" fmla="*/ 58 h 118"/>
                  <a:gd name="T12" fmla="*/ 4 w 758"/>
                  <a:gd name="T13" fmla="*/ 52 h 118"/>
                  <a:gd name="T14" fmla="*/ 18 w 758"/>
                  <a:gd name="T15" fmla="*/ 40 h 118"/>
                  <a:gd name="T16" fmla="*/ 66 w 758"/>
                  <a:gd name="T17" fmla="*/ 24 h 118"/>
                  <a:gd name="T18" fmla="*/ 166 w 758"/>
                  <a:gd name="T19" fmla="*/ 10 h 118"/>
                  <a:gd name="T20" fmla="*/ 300 w 758"/>
                  <a:gd name="T21" fmla="*/ 0 h 118"/>
                  <a:gd name="T22" fmla="*/ 376 w 758"/>
                  <a:gd name="T23" fmla="*/ 0 h 118"/>
                  <a:gd name="T24" fmla="*/ 526 w 758"/>
                  <a:gd name="T25" fmla="*/ 4 h 118"/>
                  <a:gd name="T26" fmla="*/ 646 w 758"/>
                  <a:gd name="T27" fmla="*/ 16 h 118"/>
                  <a:gd name="T28" fmla="*/ 728 w 758"/>
                  <a:gd name="T29" fmla="*/ 34 h 118"/>
                  <a:gd name="T30" fmla="*/ 750 w 758"/>
                  <a:gd name="T31" fmla="*/ 46 h 118"/>
                  <a:gd name="T32" fmla="*/ 756 w 758"/>
                  <a:gd name="T33" fmla="*/ 58 h 118"/>
                  <a:gd name="T34" fmla="*/ 754 w 758"/>
                  <a:gd name="T35" fmla="*/ 64 h 118"/>
                  <a:gd name="T36" fmla="*/ 740 w 758"/>
                  <a:gd name="T37" fmla="*/ 74 h 118"/>
                  <a:gd name="T38" fmla="*/ 692 w 758"/>
                  <a:gd name="T39" fmla="*/ 90 h 118"/>
                  <a:gd name="T40" fmla="*/ 590 w 758"/>
                  <a:gd name="T41" fmla="*/ 106 h 118"/>
                  <a:gd name="T42" fmla="*/ 454 w 758"/>
                  <a:gd name="T43" fmla="*/ 116 h 118"/>
                  <a:gd name="T44" fmla="*/ 376 w 758"/>
                  <a:gd name="T45" fmla="*/ 0 h 118"/>
                  <a:gd name="T46" fmla="*/ 300 w 758"/>
                  <a:gd name="T47" fmla="*/ 0 h 118"/>
                  <a:gd name="T48" fmla="*/ 166 w 758"/>
                  <a:gd name="T49" fmla="*/ 8 h 118"/>
                  <a:gd name="T50" fmla="*/ 64 w 758"/>
                  <a:gd name="T51" fmla="*/ 24 h 118"/>
                  <a:gd name="T52" fmla="*/ 16 w 758"/>
                  <a:gd name="T53" fmla="*/ 40 h 118"/>
                  <a:gd name="T54" fmla="*/ 2 w 758"/>
                  <a:gd name="T55" fmla="*/ 52 h 118"/>
                  <a:gd name="T56" fmla="*/ 0 w 758"/>
                  <a:gd name="T57" fmla="*/ 58 h 118"/>
                  <a:gd name="T58" fmla="*/ 8 w 758"/>
                  <a:gd name="T59" fmla="*/ 70 h 118"/>
                  <a:gd name="T60" fmla="*/ 30 w 758"/>
                  <a:gd name="T61" fmla="*/ 80 h 118"/>
                  <a:gd name="T62" fmla="*/ 110 w 758"/>
                  <a:gd name="T63" fmla="*/ 98 h 118"/>
                  <a:gd name="T64" fmla="*/ 230 w 758"/>
                  <a:gd name="T65" fmla="*/ 112 h 118"/>
                  <a:gd name="T66" fmla="*/ 376 w 758"/>
                  <a:gd name="T67" fmla="*/ 118 h 118"/>
                  <a:gd name="T68" fmla="*/ 454 w 758"/>
                  <a:gd name="T69" fmla="*/ 116 h 118"/>
                  <a:gd name="T70" fmla="*/ 592 w 758"/>
                  <a:gd name="T71" fmla="*/ 106 h 118"/>
                  <a:gd name="T72" fmla="*/ 694 w 758"/>
                  <a:gd name="T73" fmla="*/ 90 h 118"/>
                  <a:gd name="T74" fmla="*/ 742 w 758"/>
                  <a:gd name="T75" fmla="*/ 74 h 118"/>
                  <a:gd name="T76" fmla="*/ 756 w 758"/>
                  <a:gd name="T77" fmla="*/ 64 h 118"/>
                  <a:gd name="T78" fmla="*/ 758 w 758"/>
                  <a:gd name="T79" fmla="*/ 58 h 118"/>
                  <a:gd name="T80" fmla="*/ 752 w 758"/>
                  <a:gd name="T81" fmla="*/ 46 h 118"/>
                  <a:gd name="T82" fmla="*/ 730 w 758"/>
                  <a:gd name="T83" fmla="*/ 34 h 118"/>
                  <a:gd name="T84" fmla="*/ 648 w 758"/>
                  <a:gd name="T85" fmla="*/ 16 h 118"/>
                  <a:gd name="T86" fmla="*/ 526 w 758"/>
                  <a:gd name="T87" fmla="*/ 4 h 118"/>
                  <a:gd name="T88" fmla="*/ 376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116"/>
                    </a:moveTo>
                    <a:lnTo>
                      <a:pt x="376" y="116"/>
                    </a:lnTo>
                    <a:lnTo>
                      <a:pt x="300" y="116"/>
                    </a:lnTo>
                    <a:lnTo>
                      <a:pt x="230" y="112"/>
                    </a:lnTo>
                    <a:lnTo>
                      <a:pt x="166" y="106"/>
                    </a:lnTo>
                    <a:lnTo>
                      <a:pt x="112"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2" y="16"/>
                    </a:lnTo>
                    <a:lnTo>
                      <a:pt x="166" y="10"/>
                    </a:lnTo>
                    <a:lnTo>
                      <a:pt x="230" y="4"/>
                    </a:lnTo>
                    <a:lnTo>
                      <a:pt x="300" y="0"/>
                    </a:lnTo>
                    <a:lnTo>
                      <a:pt x="376" y="0"/>
                    </a:lnTo>
                    <a:lnTo>
                      <a:pt x="376" y="0"/>
                    </a:lnTo>
                    <a:lnTo>
                      <a:pt x="454" y="0"/>
                    </a:lnTo>
                    <a:lnTo>
                      <a:pt x="526" y="4"/>
                    </a:lnTo>
                    <a:lnTo>
                      <a:pt x="590" y="10"/>
                    </a:lnTo>
                    <a:lnTo>
                      <a:pt x="646" y="16"/>
                    </a:lnTo>
                    <a:lnTo>
                      <a:pt x="692" y="24"/>
                    </a:lnTo>
                    <a:lnTo>
                      <a:pt x="728" y="34"/>
                    </a:lnTo>
                    <a:lnTo>
                      <a:pt x="740" y="40"/>
                    </a:lnTo>
                    <a:lnTo>
                      <a:pt x="750" y="46"/>
                    </a:lnTo>
                    <a:lnTo>
                      <a:pt x="754" y="52"/>
                    </a:lnTo>
                    <a:lnTo>
                      <a:pt x="756" y="58"/>
                    </a:lnTo>
                    <a:lnTo>
                      <a:pt x="756" y="58"/>
                    </a:lnTo>
                    <a:lnTo>
                      <a:pt x="754" y="64"/>
                    </a:lnTo>
                    <a:lnTo>
                      <a:pt x="750" y="70"/>
                    </a:lnTo>
                    <a:lnTo>
                      <a:pt x="740" y="74"/>
                    </a:lnTo>
                    <a:lnTo>
                      <a:pt x="728" y="80"/>
                    </a:lnTo>
                    <a:lnTo>
                      <a:pt x="692" y="90"/>
                    </a:lnTo>
                    <a:lnTo>
                      <a:pt x="646" y="98"/>
                    </a:lnTo>
                    <a:lnTo>
                      <a:pt x="590" y="106"/>
                    </a:lnTo>
                    <a:lnTo>
                      <a:pt x="526" y="112"/>
                    </a:lnTo>
                    <a:lnTo>
                      <a:pt x="454" y="116"/>
                    </a:lnTo>
                    <a:lnTo>
                      <a:pt x="376" y="116"/>
                    </a:lnTo>
                    <a:close/>
                    <a:moveTo>
                      <a:pt x="376" y="0"/>
                    </a:moveTo>
                    <a:lnTo>
                      <a:pt x="376" y="0"/>
                    </a:lnTo>
                    <a:lnTo>
                      <a:pt x="300"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0" y="116"/>
                    </a:lnTo>
                    <a:lnTo>
                      <a:pt x="376" y="118"/>
                    </a:lnTo>
                    <a:lnTo>
                      <a:pt x="376" y="118"/>
                    </a:lnTo>
                    <a:lnTo>
                      <a:pt x="454" y="116"/>
                    </a:lnTo>
                    <a:lnTo>
                      <a:pt x="526" y="112"/>
                    </a:lnTo>
                    <a:lnTo>
                      <a:pt x="592" y="106"/>
                    </a:lnTo>
                    <a:lnTo>
                      <a:pt x="648" y="98"/>
                    </a:lnTo>
                    <a:lnTo>
                      <a:pt x="694" y="90"/>
                    </a:lnTo>
                    <a:lnTo>
                      <a:pt x="730" y="80"/>
                    </a:lnTo>
                    <a:lnTo>
                      <a:pt x="742" y="74"/>
                    </a:lnTo>
                    <a:lnTo>
                      <a:pt x="752" y="70"/>
                    </a:lnTo>
                    <a:lnTo>
                      <a:pt x="756" y="64"/>
                    </a:lnTo>
                    <a:lnTo>
                      <a:pt x="758" y="58"/>
                    </a:lnTo>
                    <a:lnTo>
                      <a:pt x="758" y="58"/>
                    </a:lnTo>
                    <a:lnTo>
                      <a:pt x="756" y="52"/>
                    </a:lnTo>
                    <a:lnTo>
                      <a:pt x="752" y="46"/>
                    </a:lnTo>
                    <a:lnTo>
                      <a:pt x="742" y="40"/>
                    </a:lnTo>
                    <a:lnTo>
                      <a:pt x="730" y="34"/>
                    </a:lnTo>
                    <a:lnTo>
                      <a:pt x="694" y="24"/>
                    </a:lnTo>
                    <a:lnTo>
                      <a:pt x="648" y="16"/>
                    </a:lnTo>
                    <a:lnTo>
                      <a:pt x="592" y="8"/>
                    </a:lnTo>
                    <a:lnTo>
                      <a:pt x="526" y="4"/>
                    </a:lnTo>
                    <a:lnTo>
                      <a:pt x="454" y="0"/>
                    </a:lnTo>
                    <a:lnTo>
                      <a:pt x="376" y="0"/>
                    </a:lnTo>
                    <a:close/>
                  </a:path>
                </a:pathLst>
              </a:custGeom>
              <a:solidFill>
                <a:srgbClr val="E0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0" name="Freeform 1030"/>
              <p:cNvSpPr>
                <a:spLocks/>
              </p:cNvSpPr>
              <p:nvPr/>
            </p:nvSpPr>
            <p:spPr bwMode="auto">
              <a:xfrm>
                <a:off x="3357" y="3634"/>
                <a:ext cx="754" cy="116"/>
              </a:xfrm>
              <a:custGeom>
                <a:avLst/>
                <a:gdLst>
                  <a:gd name="T0" fmla="*/ 374 w 754"/>
                  <a:gd name="T1" fmla="*/ 116 h 116"/>
                  <a:gd name="T2" fmla="*/ 374 w 754"/>
                  <a:gd name="T3" fmla="*/ 116 h 116"/>
                  <a:gd name="T4" fmla="*/ 298 w 754"/>
                  <a:gd name="T5" fmla="*/ 116 h 116"/>
                  <a:gd name="T6" fmla="*/ 228 w 754"/>
                  <a:gd name="T7" fmla="*/ 112 h 116"/>
                  <a:gd name="T8" fmla="*/ 164 w 754"/>
                  <a:gd name="T9" fmla="*/ 106 h 116"/>
                  <a:gd name="T10" fmla="*/ 110 w 754"/>
                  <a:gd name="T11" fmla="*/ 98 h 116"/>
                  <a:gd name="T12" fmla="*/ 64 w 754"/>
                  <a:gd name="T13" fmla="*/ 90 h 116"/>
                  <a:gd name="T14" fmla="*/ 30 w 754"/>
                  <a:gd name="T15" fmla="*/ 80 h 116"/>
                  <a:gd name="T16" fmla="*/ 16 w 754"/>
                  <a:gd name="T17" fmla="*/ 74 h 116"/>
                  <a:gd name="T18" fmla="*/ 8 w 754"/>
                  <a:gd name="T19" fmla="*/ 70 h 116"/>
                  <a:gd name="T20" fmla="*/ 2 w 754"/>
                  <a:gd name="T21" fmla="*/ 64 h 116"/>
                  <a:gd name="T22" fmla="*/ 0 w 754"/>
                  <a:gd name="T23" fmla="*/ 58 h 116"/>
                  <a:gd name="T24" fmla="*/ 0 w 754"/>
                  <a:gd name="T25" fmla="*/ 58 h 116"/>
                  <a:gd name="T26" fmla="*/ 2 w 754"/>
                  <a:gd name="T27" fmla="*/ 52 h 116"/>
                  <a:gd name="T28" fmla="*/ 8 w 754"/>
                  <a:gd name="T29" fmla="*/ 46 h 116"/>
                  <a:gd name="T30" fmla="*/ 16 w 754"/>
                  <a:gd name="T31" fmla="*/ 40 h 116"/>
                  <a:gd name="T32" fmla="*/ 30 w 754"/>
                  <a:gd name="T33" fmla="*/ 34 h 116"/>
                  <a:gd name="T34" fmla="*/ 64 w 754"/>
                  <a:gd name="T35" fmla="*/ 24 h 116"/>
                  <a:gd name="T36" fmla="*/ 110 w 754"/>
                  <a:gd name="T37" fmla="*/ 16 h 116"/>
                  <a:gd name="T38" fmla="*/ 164 w 754"/>
                  <a:gd name="T39" fmla="*/ 10 h 116"/>
                  <a:gd name="T40" fmla="*/ 228 w 754"/>
                  <a:gd name="T41" fmla="*/ 4 h 116"/>
                  <a:gd name="T42" fmla="*/ 298 w 754"/>
                  <a:gd name="T43" fmla="*/ 0 h 116"/>
                  <a:gd name="T44" fmla="*/ 374 w 754"/>
                  <a:gd name="T45" fmla="*/ 0 h 116"/>
                  <a:gd name="T46" fmla="*/ 374 w 754"/>
                  <a:gd name="T47" fmla="*/ 0 h 116"/>
                  <a:gd name="T48" fmla="*/ 452 w 754"/>
                  <a:gd name="T49" fmla="*/ 0 h 116"/>
                  <a:gd name="T50" fmla="*/ 524 w 754"/>
                  <a:gd name="T51" fmla="*/ 4 h 116"/>
                  <a:gd name="T52" fmla="*/ 588 w 754"/>
                  <a:gd name="T53" fmla="*/ 10 h 116"/>
                  <a:gd name="T54" fmla="*/ 644 w 754"/>
                  <a:gd name="T55" fmla="*/ 16 h 116"/>
                  <a:gd name="T56" fmla="*/ 690 w 754"/>
                  <a:gd name="T57" fmla="*/ 24 h 116"/>
                  <a:gd name="T58" fmla="*/ 726 w 754"/>
                  <a:gd name="T59" fmla="*/ 34 h 116"/>
                  <a:gd name="T60" fmla="*/ 738 w 754"/>
                  <a:gd name="T61" fmla="*/ 40 h 116"/>
                  <a:gd name="T62" fmla="*/ 748 w 754"/>
                  <a:gd name="T63" fmla="*/ 46 h 116"/>
                  <a:gd name="T64" fmla="*/ 752 w 754"/>
                  <a:gd name="T65" fmla="*/ 52 h 116"/>
                  <a:gd name="T66" fmla="*/ 754 w 754"/>
                  <a:gd name="T67" fmla="*/ 58 h 116"/>
                  <a:gd name="T68" fmla="*/ 754 w 754"/>
                  <a:gd name="T69" fmla="*/ 58 h 116"/>
                  <a:gd name="T70" fmla="*/ 752 w 754"/>
                  <a:gd name="T71" fmla="*/ 64 h 116"/>
                  <a:gd name="T72" fmla="*/ 748 w 754"/>
                  <a:gd name="T73" fmla="*/ 70 h 116"/>
                  <a:gd name="T74" fmla="*/ 738 w 754"/>
                  <a:gd name="T75" fmla="*/ 74 h 116"/>
                  <a:gd name="T76" fmla="*/ 726 w 754"/>
                  <a:gd name="T77" fmla="*/ 80 h 116"/>
                  <a:gd name="T78" fmla="*/ 690 w 754"/>
                  <a:gd name="T79" fmla="*/ 90 h 116"/>
                  <a:gd name="T80" fmla="*/ 644 w 754"/>
                  <a:gd name="T81" fmla="*/ 98 h 116"/>
                  <a:gd name="T82" fmla="*/ 588 w 754"/>
                  <a:gd name="T83" fmla="*/ 106 h 116"/>
                  <a:gd name="T84" fmla="*/ 524 w 754"/>
                  <a:gd name="T85" fmla="*/ 112 h 116"/>
                  <a:gd name="T86" fmla="*/ 452 w 754"/>
                  <a:gd name="T87" fmla="*/ 116 h 116"/>
                  <a:gd name="T88" fmla="*/ 374 w 75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116"/>
                    </a:moveTo>
                    <a:lnTo>
                      <a:pt x="374" y="116"/>
                    </a:lnTo>
                    <a:lnTo>
                      <a:pt x="298" y="116"/>
                    </a:lnTo>
                    <a:lnTo>
                      <a:pt x="228" y="112"/>
                    </a:lnTo>
                    <a:lnTo>
                      <a:pt x="164" y="106"/>
                    </a:lnTo>
                    <a:lnTo>
                      <a:pt x="110"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10" y="16"/>
                    </a:lnTo>
                    <a:lnTo>
                      <a:pt x="164" y="10"/>
                    </a:lnTo>
                    <a:lnTo>
                      <a:pt x="228" y="4"/>
                    </a:lnTo>
                    <a:lnTo>
                      <a:pt x="298" y="0"/>
                    </a:lnTo>
                    <a:lnTo>
                      <a:pt x="374" y="0"/>
                    </a:lnTo>
                    <a:lnTo>
                      <a:pt x="374" y="0"/>
                    </a:lnTo>
                    <a:lnTo>
                      <a:pt x="452" y="0"/>
                    </a:lnTo>
                    <a:lnTo>
                      <a:pt x="524" y="4"/>
                    </a:lnTo>
                    <a:lnTo>
                      <a:pt x="588" y="10"/>
                    </a:lnTo>
                    <a:lnTo>
                      <a:pt x="644" y="16"/>
                    </a:lnTo>
                    <a:lnTo>
                      <a:pt x="690" y="24"/>
                    </a:lnTo>
                    <a:lnTo>
                      <a:pt x="726" y="34"/>
                    </a:lnTo>
                    <a:lnTo>
                      <a:pt x="738" y="40"/>
                    </a:lnTo>
                    <a:lnTo>
                      <a:pt x="748" y="46"/>
                    </a:lnTo>
                    <a:lnTo>
                      <a:pt x="752" y="52"/>
                    </a:lnTo>
                    <a:lnTo>
                      <a:pt x="754" y="58"/>
                    </a:lnTo>
                    <a:lnTo>
                      <a:pt x="754" y="58"/>
                    </a:lnTo>
                    <a:lnTo>
                      <a:pt x="752" y="64"/>
                    </a:lnTo>
                    <a:lnTo>
                      <a:pt x="748" y="70"/>
                    </a:lnTo>
                    <a:lnTo>
                      <a:pt x="738" y="74"/>
                    </a:lnTo>
                    <a:lnTo>
                      <a:pt x="726" y="80"/>
                    </a:lnTo>
                    <a:lnTo>
                      <a:pt x="690" y="90"/>
                    </a:lnTo>
                    <a:lnTo>
                      <a:pt x="644" y="98"/>
                    </a:lnTo>
                    <a:lnTo>
                      <a:pt x="588" y="106"/>
                    </a:lnTo>
                    <a:lnTo>
                      <a:pt x="524" y="112"/>
                    </a:lnTo>
                    <a:lnTo>
                      <a:pt x="452" y="116"/>
                    </a:lnTo>
                    <a:lnTo>
                      <a:pt x="374"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1" name="Freeform 1031"/>
              <p:cNvSpPr>
                <a:spLocks/>
              </p:cNvSpPr>
              <p:nvPr/>
            </p:nvSpPr>
            <p:spPr bwMode="auto">
              <a:xfrm>
                <a:off x="3355" y="3634"/>
                <a:ext cx="758" cy="118"/>
              </a:xfrm>
              <a:custGeom>
                <a:avLst/>
                <a:gdLst>
                  <a:gd name="T0" fmla="*/ 376 w 758"/>
                  <a:gd name="T1" fmla="*/ 0 h 118"/>
                  <a:gd name="T2" fmla="*/ 376 w 758"/>
                  <a:gd name="T3" fmla="*/ 0 h 118"/>
                  <a:gd name="T4" fmla="*/ 300 w 758"/>
                  <a:gd name="T5" fmla="*/ 0 h 118"/>
                  <a:gd name="T6" fmla="*/ 230 w 758"/>
                  <a:gd name="T7" fmla="*/ 4 h 118"/>
                  <a:gd name="T8" fmla="*/ 166 w 758"/>
                  <a:gd name="T9" fmla="*/ 8 h 118"/>
                  <a:gd name="T10" fmla="*/ 110 w 758"/>
                  <a:gd name="T11" fmla="*/ 16 h 118"/>
                  <a:gd name="T12" fmla="*/ 64 w 758"/>
                  <a:gd name="T13" fmla="*/ 24 h 118"/>
                  <a:gd name="T14" fmla="*/ 30 w 758"/>
                  <a:gd name="T15" fmla="*/ 34 h 118"/>
                  <a:gd name="T16" fmla="*/ 16 w 758"/>
                  <a:gd name="T17" fmla="*/ 40 h 118"/>
                  <a:gd name="T18" fmla="*/ 8 w 758"/>
                  <a:gd name="T19" fmla="*/ 46 h 118"/>
                  <a:gd name="T20" fmla="*/ 2 w 758"/>
                  <a:gd name="T21" fmla="*/ 52 h 118"/>
                  <a:gd name="T22" fmla="*/ 0 w 758"/>
                  <a:gd name="T23" fmla="*/ 58 h 118"/>
                  <a:gd name="T24" fmla="*/ 0 w 758"/>
                  <a:gd name="T25" fmla="*/ 58 h 118"/>
                  <a:gd name="T26" fmla="*/ 2 w 758"/>
                  <a:gd name="T27" fmla="*/ 64 h 118"/>
                  <a:gd name="T28" fmla="*/ 8 w 758"/>
                  <a:gd name="T29" fmla="*/ 70 h 118"/>
                  <a:gd name="T30" fmla="*/ 16 w 758"/>
                  <a:gd name="T31" fmla="*/ 74 h 118"/>
                  <a:gd name="T32" fmla="*/ 30 w 758"/>
                  <a:gd name="T33" fmla="*/ 80 h 118"/>
                  <a:gd name="T34" fmla="*/ 64 w 758"/>
                  <a:gd name="T35" fmla="*/ 90 h 118"/>
                  <a:gd name="T36" fmla="*/ 110 w 758"/>
                  <a:gd name="T37" fmla="*/ 98 h 118"/>
                  <a:gd name="T38" fmla="*/ 166 w 758"/>
                  <a:gd name="T39" fmla="*/ 106 h 118"/>
                  <a:gd name="T40" fmla="*/ 230 w 758"/>
                  <a:gd name="T41" fmla="*/ 112 h 118"/>
                  <a:gd name="T42" fmla="*/ 300 w 758"/>
                  <a:gd name="T43" fmla="*/ 116 h 118"/>
                  <a:gd name="T44" fmla="*/ 376 w 758"/>
                  <a:gd name="T45" fmla="*/ 118 h 118"/>
                  <a:gd name="T46" fmla="*/ 376 w 758"/>
                  <a:gd name="T47" fmla="*/ 118 h 118"/>
                  <a:gd name="T48" fmla="*/ 454 w 758"/>
                  <a:gd name="T49" fmla="*/ 116 h 118"/>
                  <a:gd name="T50" fmla="*/ 526 w 758"/>
                  <a:gd name="T51" fmla="*/ 112 h 118"/>
                  <a:gd name="T52" fmla="*/ 592 w 758"/>
                  <a:gd name="T53" fmla="*/ 106 h 118"/>
                  <a:gd name="T54" fmla="*/ 648 w 758"/>
                  <a:gd name="T55" fmla="*/ 98 h 118"/>
                  <a:gd name="T56" fmla="*/ 694 w 758"/>
                  <a:gd name="T57" fmla="*/ 90 h 118"/>
                  <a:gd name="T58" fmla="*/ 730 w 758"/>
                  <a:gd name="T59" fmla="*/ 80 h 118"/>
                  <a:gd name="T60" fmla="*/ 742 w 758"/>
                  <a:gd name="T61" fmla="*/ 74 h 118"/>
                  <a:gd name="T62" fmla="*/ 752 w 758"/>
                  <a:gd name="T63" fmla="*/ 70 h 118"/>
                  <a:gd name="T64" fmla="*/ 756 w 758"/>
                  <a:gd name="T65" fmla="*/ 64 h 118"/>
                  <a:gd name="T66" fmla="*/ 758 w 758"/>
                  <a:gd name="T67" fmla="*/ 58 h 118"/>
                  <a:gd name="T68" fmla="*/ 758 w 758"/>
                  <a:gd name="T69" fmla="*/ 58 h 118"/>
                  <a:gd name="T70" fmla="*/ 756 w 758"/>
                  <a:gd name="T71" fmla="*/ 52 h 118"/>
                  <a:gd name="T72" fmla="*/ 752 w 758"/>
                  <a:gd name="T73" fmla="*/ 46 h 118"/>
                  <a:gd name="T74" fmla="*/ 742 w 758"/>
                  <a:gd name="T75" fmla="*/ 40 h 118"/>
                  <a:gd name="T76" fmla="*/ 730 w 758"/>
                  <a:gd name="T77" fmla="*/ 34 h 118"/>
                  <a:gd name="T78" fmla="*/ 694 w 758"/>
                  <a:gd name="T79" fmla="*/ 24 h 118"/>
                  <a:gd name="T80" fmla="*/ 648 w 758"/>
                  <a:gd name="T81" fmla="*/ 16 h 118"/>
                  <a:gd name="T82" fmla="*/ 592 w 758"/>
                  <a:gd name="T83" fmla="*/ 8 h 118"/>
                  <a:gd name="T84" fmla="*/ 526 w 758"/>
                  <a:gd name="T85" fmla="*/ 4 h 118"/>
                  <a:gd name="T86" fmla="*/ 454 w 758"/>
                  <a:gd name="T87" fmla="*/ 0 h 118"/>
                  <a:gd name="T88" fmla="*/ 376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76" y="0"/>
                    </a:moveTo>
                    <a:lnTo>
                      <a:pt x="376" y="0"/>
                    </a:lnTo>
                    <a:lnTo>
                      <a:pt x="300" y="0"/>
                    </a:lnTo>
                    <a:lnTo>
                      <a:pt x="230" y="4"/>
                    </a:lnTo>
                    <a:lnTo>
                      <a:pt x="166" y="8"/>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6" y="106"/>
                    </a:lnTo>
                    <a:lnTo>
                      <a:pt x="230" y="112"/>
                    </a:lnTo>
                    <a:lnTo>
                      <a:pt x="300" y="116"/>
                    </a:lnTo>
                    <a:lnTo>
                      <a:pt x="376" y="118"/>
                    </a:lnTo>
                    <a:lnTo>
                      <a:pt x="376" y="118"/>
                    </a:lnTo>
                    <a:lnTo>
                      <a:pt x="454" y="116"/>
                    </a:lnTo>
                    <a:lnTo>
                      <a:pt x="526" y="112"/>
                    </a:lnTo>
                    <a:lnTo>
                      <a:pt x="592" y="106"/>
                    </a:lnTo>
                    <a:lnTo>
                      <a:pt x="648" y="98"/>
                    </a:lnTo>
                    <a:lnTo>
                      <a:pt x="694" y="90"/>
                    </a:lnTo>
                    <a:lnTo>
                      <a:pt x="730" y="80"/>
                    </a:lnTo>
                    <a:lnTo>
                      <a:pt x="742" y="74"/>
                    </a:lnTo>
                    <a:lnTo>
                      <a:pt x="752" y="70"/>
                    </a:lnTo>
                    <a:lnTo>
                      <a:pt x="756" y="64"/>
                    </a:lnTo>
                    <a:lnTo>
                      <a:pt x="758" y="58"/>
                    </a:lnTo>
                    <a:lnTo>
                      <a:pt x="758" y="58"/>
                    </a:lnTo>
                    <a:lnTo>
                      <a:pt x="756" y="52"/>
                    </a:lnTo>
                    <a:lnTo>
                      <a:pt x="752" y="46"/>
                    </a:lnTo>
                    <a:lnTo>
                      <a:pt x="742" y="40"/>
                    </a:lnTo>
                    <a:lnTo>
                      <a:pt x="730" y="34"/>
                    </a:lnTo>
                    <a:lnTo>
                      <a:pt x="694" y="24"/>
                    </a:lnTo>
                    <a:lnTo>
                      <a:pt x="648" y="16"/>
                    </a:lnTo>
                    <a:lnTo>
                      <a:pt x="592" y="8"/>
                    </a:lnTo>
                    <a:lnTo>
                      <a:pt x="526" y="4"/>
                    </a:lnTo>
                    <a:lnTo>
                      <a:pt x="454" y="0"/>
                    </a:lnTo>
                    <a:lnTo>
                      <a:pt x="3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2" name="Freeform 1032"/>
              <p:cNvSpPr>
                <a:spLocks noEditPoints="1"/>
              </p:cNvSpPr>
              <p:nvPr/>
            </p:nvSpPr>
            <p:spPr bwMode="auto">
              <a:xfrm>
                <a:off x="3357" y="3634"/>
                <a:ext cx="754" cy="116"/>
              </a:xfrm>
              <a:custGeom>
                <a:avLst/>
                <a:gdLst>
                  <a:gd name="T0" fmla="*/ 374 w 754"/>
                  <a:gd name="T1" fmla="*/ 116 h 116"/>
                  <a:gd name="T2" fmla="*/ 230 w 754"/>
                  <a:gd name="T3" fmla="*/ 112 h 116"/>
                  <a:gd name="T4" fmla="*/ 110 w 754"/>
                  <a:gd name="T5" fmla="*/ 98 h 116"/>
                  <a:gd name="T6" fmla="*/ 32 w 754"/>
                  <a:gd name="T7" fmla="*/ 80 h 116"/>
                  <a:gd name="T8" fmla="*/ 10 w 754"/>
                  <a:gd name="T9" fmla="*/ 70 h 116"/>
                  <a:gd name="T10" fmla="*/ 2 w 754"/>
                  <a:gd name="T11" fmla="*/ 58 h 116"/>
                  <a:gd name="T12" fmla="*/ 4 w 754"/>
                  <a:gd name="T13" fmla="*/ 52 h 116"/>
                  <a:gd name="T14" fmla="*/ 18 w 754"/>
                  <a:gd name="T15" fmla="*/ 40 h 116"/>
                  <a:gd name="T16" fmla="*/ 66 w 754"/>
                  <a:gd name="T17" fmla="*/ 24 h 116"/>
                  <a:gd name="T18" fmla="*/ 166 w 754"/>
                  <a:gd name="T19" fmla="*/ 10 h 116"/>
                  <a:gd name="T20" fmla="*/ 300 w 754"/>
                  <a:gd name="T21" fmla="*/ 2 h 116"/>
                  <a:gd name="T22" fmla="*/ 374 w 754"/>
                  <a:gd name="T23" fmla="*/ 0 h 116"/>
                  <a:gd name="T24" fmla="*/ 522 w 754"/>
                  <a:gd name="T25" fmla="*/ 4 h 116"/>
                  <a:gd name="T26" fmla="*/ 642 w 754"/>
                  <a:gd name="T27" fmla="*/ 16 h 116"/>
                  <a:gd name="T28" fmla="*/ 724 w 754"/>
                  <a:gd name="T29" fmla="*/ 34 h 116"/>
                  <a:gd name="T30" fmla="*/ 746 w 754"/>
                  <a:gd name="T31" fmla="*/ 46 h 116"/>
                  <a:gd name="T32" fmla="*/ 752 w 754"/>
                  <a:gd name="T33" fmla="*/ 58 h 116"/>
                  <a:gd name="T34" fmla="*/ 750 w 754"/>
                  <a:gd name="T35" fmla="*/ 64 h 116"/>
                  <a:gd name="T36" fmla="*/ 736 w 754"/>
                  <a:gd name="T37" fmla="*/ 74 h 116"/>
                  <a:gd name="T38" fmla="*/ 688 w 754"/>
                  <a:gd name="T39" fmla="*/ 90 h 116"/>
                  <a:gd name="T40" fmla="*/ 586 w 754"/>
                  <a:gd name="T41" fmla="*/ 106 h 116"/>
                  <a:gd name="T42" fmla="*/ 452 w 754"/>
                  <a:gd name="T43" fmla="*/ 116 h 116"/>
                  <a:gd name="T44" fmla="*/ 374 w 754"/>
                  <a:gd name="T45" fmla="*/ 0 h 116"/>
                  <a:gd name="T46" fmla="*/ 298 w 754"/>
                  <a:gd name="T47" fmla="*/ 0 h 116"/>
                  <a:gd name="T48" fmla="*/ 164 w 754"/>
                  <a:gd name="T49" fmla="*/ 10 h 116"/>
                  <a:gd name="T50" fmla="*/ 64 w 754"/>
                  <a:gd name="T51" fmla="*/ 24 h 116"/>
                  <a:gd name="T52" fmla="*/ 16 w 754"/>
                  <a:gd name="T53" fmla="*/ 40 h 116"/>
                  <a:gd name="T54" fmla="*/ 2 w 754"/>
                  <a:gd name="T55" fmla="*/ 52 h 116"/>
                  <a:gd name="T56" fmla="*/ 0 w 754"/>
                  <a:gd name="T57" fmla="*/ 58 h 116"/>
                  <a:gd name="T58" fmla="*/ 8 w 754"/>
                  <a:gd name="T59" fmla="*/ 70 h 116"/>
                  <a:gd name="T60" fmla="*/ 30 w 754"/>
                  <a:gd name="T61" fmla="*/ 80 h 116"/>
                  <a:gd name="T62" fmla="*/ 110 w 754"/>
                  <a:gd name="T63" fmla="*/ 98 h 116"/>
                  <a:gd name="T64" fmla="*/ 228 w 754"/>
                  <a:gd name="T65" fmla="*/ 112 h 116"/>
                  <a:gd name="T66" fmla="*/ 374 w 754"/>
                  <a:gd name="T67" fmla="*/ 116 h 116"/>
                  <a:gd name="T68" fmla="*/ 452 w 754"/>
                  <a:gd name="T69" fmla="*/ 116 h 116"/>
                  <a:gd name="T70" fmla="*/ 588 w 754"/>
                  <a:gd name="T71" fmla="*/ 106 h 116"/>
                  <a:gd name="T72" fmla="*/ 690 w 754"/>
                  <a:gd name="T73" fmla="*/ 90 h 116"/>
                  <a:gd name="T74" fmla="*/ 738 w 754"/>
                  <a:gd name="T75" fmla="*/ 74 h 116"/>
                  <a:gd name="T76" fmla="*/ 752 w 754"/>
                  <a:gd name="T77" fmla="*/ 64 h 116"/>
                  <a:gd name="T78" fmla="*/ 754 w 754"/>
                  <a:gd name="T79" fmla="*/ 58 h 116"/>
                  <a:gd name="T80" fmla="*/ 748 w 754"/>
                  <a:gd name="T81" fmla="*/ 46 h 116"/>
                  <a:gd name="T82" fmla="*/ 726 w 754"/>
                  <a:gd name="T83" fmla="*/ 34 h 116"/>
                  <a:gd name="T84" fmla="*/ 644 w 754"/>
                  <a:gd name="T85" fmla="*/ 16 h 116"/>
                  <a:gd name="T86" fmla="*/ 524 w 754"/>
                  <a:gd name="T87" fmla="*/ 4 h 116"/>
                  <a:gd name="T88" fmla="*/ 374 w 75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116"/>
                    </a:moveTo>
                    <a:lnTo>
                      <a:pt x="374" y="116"/>
                    </a:lnTo>
                    <a:lnTo>
                      <a:pt x="300" y="116"/>
                    </a:lnTo>
                    <a:lnTo>
                      <a:pt x="230" y="112"/>
                    </a:lnTo>
                    <a:lnTo>
                      <a:pt x="166" y="106"/>
                    </a:lnTo>
                    <a:lnTo>
                      <a:pt x="110"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4"/>
                    </a:lnTo>
                    <a:lnTo>
                      <a:pt x="110" y="16"/>
                    </a:lnTo>
                    <a:lnTo>
                      <a:pt x="166" y="10"/>
                    </a:lnTo>
                    <a:lnTo>
                      <a:pt x="230" y="4"/>
                    </a:lnTo>
                    <a:lnTo>
                      <a:pt x="300" y="2"/>
                    </a:lnTo>
                    <a:lnTo>
                      <a:pt x="374" y="0"/>
                    </a:lnTo>
                    <a:lnTo>
                      <a:pt x="374" y="0"/>
                    </a:lnTo>
                    <a:lnTo>
                      <a:pt x="452" y="2"/>
                    </a:lnTo>
                    <a:lnTo>
                      <a:pt x="522" y="4"/>
                    </a:lnTo>
                    <a:lnTo>
                      <a:pt x="586" y="10"/>
                    </a:lnTo>
                    <a:lnTo>
                      <a:pt x="642" y="16"/>
                    </a:lnTo>
                    <a:lnTo>
                      <a:pt x="688" y="24"/>
                    </a:lnTo>
                    <a:lnTo>
                      <a:pt x="724" y="34"/>
                    </a:lnTo>
                    <a:lnTo>
                      <a:pt x="736" y="40"/>
                    </a:lnTo>
                    <a:lnTo>
                      <a:pt x="746" y="46"/>
                    </a:lnTo>
                    <a:lnTo>
                      <a:pt x="750" y="52"/>
                    </a:lnTo>
                    <a:lnTo>
                      <a:pt x="752" y="58"/>
                    </a:lnTo>
                    <a:lnTo>
                      <a:pt x="752" y="58"/>
                    </a:lnTo>
                    <a:lnTo>
                      <a:pt x="750" y="64"/>
                    </a:lnTo>
                    <a:lnTo>
                      <a:pt x="746" y="70"/>
                    </a:lnTo>
                    <a:lnTo>
                      <a:pt x="736" y="74"/>
                    </a:lnTo>
                    <a:lnTo>
                      <a:pt x="724" y="80"/>
                    </a:lnTo>
                    <a:lnTo>
                      <a:pt x="688" y="90"/>
                    </a:lnTo>
                    <a:lnTo>
                      <a:pt x="642" y="98"/>
                    </a:lnTo>
                    <a:lnTo>
                      <a:pt x="586" y="106"/>
                    </a:lnTo>
                    <a:lnTo>
                      <a:pt x="522" y="112"/>
                    </a:lnTo>
                    <a:lnTo>
                      <a:pt x="452" y="116"/>
                    </a:lnTo>
                    <a:lnTo>
                      <a:pt x="374" y="116"/>
                    </a:lnTo>
                    <a:close/>
                    <a:moveTo>
                      <a:pt x="374" y="0"/>
                    </a:moveTo>
                    <a:lnTo>
                      <a:pt x="374" y="0"/>
                    </a:lnTo>
                    <a:lnTo>
                      <a:pt x="298" y="0"/>
                    </a:lnTo>
                    <a:lnTo>
                      <a:pt x="228" y="4"/>
                    </a:lnTo>
                    <a:lnTo>
                      <a:pt x="164" y="10"/>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4" y="106"/>
                    </a:lnTo>
                    <a:lnTo>
                      <a:pt x="228" y="112"/>
                    </a:lnTo>
                    <a:lnTo>
                      <a:pt x="298" y="116"/>
                    </a:lnTo>
                    <a:lnTo>
                      <a:pt x="374" y="116"/>
                    </a:lnTo>
                    <a:lnTo>
                      <a:pt x="374" y="116"/>
                    </a:lnTo>
                    <a:lnTo>
                      <a:pt x="452" y="116"/>
                    </a:lnTo>
                    <a:lnTo>
                      <a:pt x="524" y="112"/>
                    </a:lnTo>
                    <a:lnTo>
                      <a:pt x="588" y="106"/>
                    </a:lnTo>
                    <a:lnTo>
                      <a:pt x="644" y="98"/>
                    </a:lnTo>
                    <a:lnTo>
                      <a:pt x="690" y="90"/>
                    </a:lnTo>
                    <a:lnTo>
                      <a:pt x="726" y="80"/>
                    </a:lnTo>
                    <a:lnTo>
                      <a:pt x="738" y="74"/>
                    </a:lnTo>
                    <a:lnTo>
                      <a:pt x="748" y="70"/>
                    </a:lnTo>
                    <a:lnTo>
                      <a:pt x="752" y="64"/>
                    </a:lnTo>
                    <a:lnTo>
                      <a:pt x="754" y="58"/>
                    </a:lnTo>
                    <a:lnTo>
                      <a:pt x="754" y="58"/>
                    </a:lnTo>
                    <a:lnTo>
                      <a:pt x="752" y="52"/>
                    </a:lnTo>
                    <a:lnTo>
                      <a:pt x="748" y="46"/>
                    </a:lnTo>
                    <a:lnTo>
                      <a:pt x="738" y="40"/>
                    </a:lnTo>
                    <a:lnTo>
                      <a:pt x="726" y="34"/>
                    </a:lnTo>
                    <a:lnTo>
                      <a:pt x="690" y="24"/>
                    </a:lnTo>
                    <a:lnTo>
                      <a:pt x="644" y="16"/>
                    </a:lnTo>
                    <a:lnTo>
                      <a:pt x="588" y="10"/>
                    </a:lnTo>
                    <a:lnTo>
                      <a:pt x="524" y="4"/>
                    </a:lnTo>
                    <a:lnTo>
                      <a:pt x="452" y="0"/>
                    </a:lnTo>
                    <a:lnTo>
                      <a:pt x="374" y="0"/>
                    </a:lnTo>
                    <a:close/>
                  </a:path>
                </a:pathLst>
              </a:custGeom>
              <a:solidFill>
                <a:srgbClr val="E0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3" name="Freeform 1033"/>
              <p:cNvSpPr>
                <a:spLocks/>
              </p:cNvSpPr>
              <p:nvPr/>
            </p:nvSpPr>
            <p:spPr bwMode="auto">
              <a:xfrm>
                <a:off x="3359" y="3634"/>
                <a:ext cx="750" cy="116"/>
              </a:xfrm>
              <a:custGeom>
                <a:avLst/>
                <a:gdLst>
                  <a:gd name="T0" fmla="*/ 372 w 750"/>
                  <a:gd name="T1" fmla="*/ 116 h 116"/>
                  <a:gd name="T2" fmla="*/ 372 w 750"/>
                  <a:gd name="T3" fmla="*/ 116 h 116"/>
                  <a:gd name="T4" fmla="*/ 298 w 750"/>
                  <a:gd name="T5" fmla="*/ 116 h 116"/>
                  <a:gd name="T6" fmla="*/ 228 w 750"/>
                  <a:gd name="T7" fmla="*/ 112 h 116"/>
                  <a:gd name="T8" fmla="*/ 164 w 750"/>
                  <a:gd name="T9" fmla="*/ 106 h 116"/>
                  <a:gd name="T10" fmla="*/ 108 w 750"/>
                  <a:gd name="T11" fmla="*/ 98 h 116"/>
                  <a:gd name="T12" fmla="*/ 64 w 750"/>
                  <a:gd name="T13" fmla="*/ 90 h 116"/>
                  <a:gd name="T14" fmla="*/ 30 w 750"/>
                  <a:gd name="T15" fmla="*/ 80 h 116"/>
                  <a:gd name="T16" fmla="*/ 16 w 750"/>
                  <a:gd name="T17" fmla="*/ 74 h 116"/>
                  <a:gd name="T18" fmla="*/ 8 w 750"/>
                  <a:gd name="T19" fmla="*/ 70 h 116"/>
                  <a:gd name="T20" fmla="*/ 2 w 750"/>
                  <a:gd name="T21" fmla="*/ 64 h 116"/>
                  <a:gd name="T22" fmla="*/ 0 w 750"/>
                  <a:gd name="T23" fmla="*/ 58 h 116"/>
                  <a:gd name="T24" fmla="*/ 0 w 750"/>
                  <a:gd name="T25" fmla="*/ 58 h 116"/>
                  <a:gd name="T26" fmla="*/ 2 w 750"/>
                  <a:gd name="T27" fmla="*/ 52 h 116"/>
                  <a:gd name="T28" fmla="*/ 8 w 750"/>
                  <a:gd name="T29" fmla="*/ 46 h 116"/>
                  <a:gd name="T30" fmla="*/ 16 w 750"/>
                  <a:gd name="T31" fmla="*/ 40 h 116"/>
                  <a:gd name="T32" fmla="*/ 30 w 750"/>
                  <a:gd name="T33" fmla="*/ 34 h 116"/>
                  <a:gd name="T34" fmla="*/ 64 w 750"/>
                  <a:gd name="T35" fmla="*/ 24 h 116"/>
                  <a:gd name="T36" fmla="*/ 108 w 750"/>
                  <a:gd name="T37" fmla="*/ 16 h 116"/>
                  <a:gd name="T38" fmla="*/ 164 w 750"/>
                  <a:gd name="T39" fmla="*/ 10 h 116"/>
                  <a:gd name="T40" fmla="*/ 228 w 750"/>
                  <a:gd name="T41" fmla="*/ 4 h 116"/>
                  <a:gd name="T42" fmla="*/ 298 w 750"/>
                  <a:gd name="T43" fmla="*/ 2 h 116"/>
                  <a:gd name="T44" fmla="*/ 372 w 750"/>
                  <a:gd name="T45" fmla="*/ 0 h 116"/>
                  <a:gd name="T46" fmla="*/ 372 w 750"/>
                  <a:gd name="T47" fmla="*/ 0 h 116"/>
                  <a:gd name="T48" fmla="*/ 450 w 750"/>
                  <a:gd name="T49" fmla="*/ 2 h 116"/>
                  <a:gd name="T50" fmla="*/ 520 w 750"/>
                  <a:gd name="T51" fmla="*/ 4 h 116"/>
                  <a:gd name="T52" fmla="*/ 584 w 750"/>
                  <a:gd name="T53" fmla="*/ 10 h 116"/>
                  <a:gd name="T54" fmla="*/ 640 w 750"/>
                  <a:gd name="T55" fmla="*/ 16 h 116"/>
                  <a:gd name="T56" fmla="*/ 686 w 750"/>
                  <a:gd name="T57" fmla="*/ 24 h 116"/>
                  <a:gd name="T58" fmla="*/ 722 w 750"/>
                  <a:gd name="T59" fmla="*/ 34 h 116"/>
                  <a:gd name="T60" fmla="*/ 734 w 750"/>
                  <a:gd name="T61" fmla="*/ 40 h 116"/>
                  <a:gd name="T62" fmla="*/ 744 w 750"/>
                  <a:gd name="T63" fmla="*/ 46 h 116"/>
                  <a:gd name="T64" fmla="*/ 748 w 750"/>
                  <a:gd name="T65" fmla="*/ 52 h 116"/>
                  <a:gd name="T66" fmla="*/ 750 w 750"/>
                  <a:gd name="T67" fmla="*/ 58 h 116"/>
                  <a:gd name="T68" fmla="*/ 750 w 750"/>
                  <a:gd name="T69" fmla="*/ 58 h 116"/>
                  <a:gd name="T70" fmla="*/ 748 w 750"/>
                  <a:gd name="T71" fmla="*/ 64 h 116"/>
                  <a:gd name="T72" fmla="*/ 744 w 750"/>
                  <a:gd name="T73" fmla="*/ 70 h 116"/>
                  <a:gd name="T74" fmla="*/ 734 w 750"/>
                  <a:gd name="T75" fmla="*/ 74 h 116"/>
                  <a:gd name="T76" fmla="*/ 722 w 750"/>
                  <a:gd name="T77" fmla="*/ 80 h 116"/>
                  <a:gd name="T78" fmla="*/ 686 w 750"/>
                  <a:gd name="T79" fmla="*/ 90 h 116"/>
                  <a:gd name="T80" fmla="*/ 640 w 750"/>
                  <a:gd name="T81" fmla="*/ 98 h 116"/>
                  <a:gd name="T82" fmla="*/ 584 w 750"/>
                  <a:gd name="T83" fmla="*/ 106 h 116"/>
                  <a:gd name="T84" fmla="*/ 520 w 750"/>
                  <a:gd name="T85" fmla="*/ 112 h 116"/>
                  <a:gd name="T86" fmla="*/ 450 w 750"/>
                  <a:gd name="T87" fmla="*/ 116 h 116"/>
                  <a:gd name="T88" fmla="*/ 372 w 750"/>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116"/>
                    </a:moveTo>
                    <a:lnTo>
                      <a:pt x="372" y="116"/>
                    </a:lnTo>
                    <a:lnTo>
                      <a:pt x="298" y="116"/>
                    </a:lnTo>
                    <a:lnTo>
                      <a:pt x="228" y="112"/>
                    </a:lnTo>
                    <a:lnTo>
                      <a:pt x="164" y="106"/>
                    </a:lnTo>
                    <a:lnTo>
                      <a:pt x="108"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4"/>
                    </a:lnTo>
                    <a:lnTo>
                      <a:pt x="108" y="16"/>
                    </a:lnTo>
                    <a:lnTo>
                      <a:pt x="164" y="10"/>
                    </a:lnTo>
                    <a:lnTo>
                      <a:pt x="228" y="4"/>
                    </a:lnTo>
                    <a:lnTo>
                      <a:pt x="298" y="2"/>
                    </a:lnTo>
                    <a:lnTo>
                      <a:pt x="372" y="0"/>
                    </a:lnTo>
                    <a:lnTo>
                      <a:pt x="372" y="0"/>
                    </a:lnTo>
                    <a:lnTo>
                      <a:pt x="450" y="2"/>
                    </a:lnTo>
                    <a:lnTo>
                      <a:pt x="520" y="4"/>
                    </a:lnTo>
                    <a:lnTo>
                      <a:pt x="584" y="10"/>
                    </a:lnTo>
                    <a:lnTo>
                      <a:pt x="640" y="16"/>
                    </a:lnTo>
                    <a:lnTo>
                      <a:pt x="686" y="24"/>
                    </a:lnTo>
                    <a:lnTo>
                      <a:pt x="722" y="34"/>
                    </a:lnTo>
                    <a:lnTo>
                      <a:pt x="734" y="40"/>
                    </a:lnTo>
                    <a:lnTo>
                      <a:pt x="744" y="46"/>
                    </a:lnTo>
                    <a:lnTo>
                      <a:pt x="748" y="52"/>
                    </a:lnTo>
                    <a:lnTo>
                      <a:pt x="750" y="58"/>
                    </a:lnTo>
                    <a:lnTo>
                      <a:pt x="750" y="58"/>
                    </a:lnTo>
                    <a:lnTo>
                      <a:pt x="748" y="64"/>
                    </a:lnTo>
                    <a:lnTo>
                      <a:pt x="744" y="70"/>
                    </a:lnTo>
                    <a:lnTo>
                      <a:pt x="734" y="74"/>
                    </a:lnTo>
                    <a:lnTo>
                      <a:pt x="722" y="80"/>
                    </a:lnTo>
                    <a:lnTo>
                      <a:pt x="686" y="90"/>
                    </a:lnTo>
                    <a:lnTo>
                      <a:pt x="640" y="98"/>
                    </a:lnTo>
                    <a:lnTo>
                      <a:pt x="584" y="106"/>
                    </a:lnTo>
                    <a:lnTo>
                      <a:pt x="520" y="112"/>
                    </a:lnTo>
                    <a:lnTo>
                      <a:pt x="450" y="116"/>
                    </a:lnTo>
                    <a:lnTo>
                      <a:pt x="372"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4" name="Freeform 1034"/>
              <p:cNvSpPr>
                <a:spLocks/>
              </p:cNvSpPr>
              <p:nvPr/>
            </p:nvSpPr>
            <p:spPr bwMode="auto">
              <a:xfrm>
                <a:off x="3357" y="3634"/>
                <a:ext cx="754" cy="116"/>
              </a:xfrm>
              <a:custGeom>
                <a:avLst/>
                <a:gdLst>
                  <a:gd name="T0" fmla="*/ 374 w 754"/>
                  <a:gd name="T1" fmla="*/ 0 h 116"/>
                  <a:gd name="T2" fmla="*/ 374 w 754"/>
                  <a:gd name="T3" fmla="*/ 0 h 116"/>
                  <a:gd name="T4" fmla="*/ 298 w 754"/>
                  <a:gd name="T5" fmla="*/ 0 h 116"/>
                  <a:gd name="T6" fmla="*/ 228 w 754"/>
                  <a:gd name="T7" fmla="*/ 4 h 116"/>
                  <a:gd name="T8" fmla="*/ 164 w 754"/>
                  <a:gd name="T9" fmla="*/ 10 h 116"/>
                  <a:gd name="T10" fmla="*/ 110 w 754"/>
                  <a:gd name="T11" fmla="*/ 16 h 116"/>
                  <a:gd name="T12" fmla="*/ 64 w 754"/>
                  <a:gd name="T13" fmla="*/ 24 h 116"/>
                  <a:gd name="T14" fmla="*/ 30 w 754"/>
                  <a:gd name="T15" fmla="*/ 34 h 116"/>
                  <a:gd name="T16" fmla="*/ 16 w 754"/>
                  <a:gd name="T17" fmla="*/ 40 h 116"/>
                  <a:gd name="T18" fmla="*/ 8 w 754"/>
                  <a:gd name="T19" fmla="*/ 46 h 116"/>
                  <a:gd name="T20" fmla="*/ 2 w 754"/>
                  <a:gd name="T21" fmla="*/ 52 h 116"/>
                  <a:gd name="T22" fmla="*/ 0 w 754"/>
                  <a:gd name="T23" fmla="*/ 58 h 116"/>
                  <a:gd name="T24" fmla="*/ 0 w 754"/>
                  <a:gd name="T25" fmla="*/ 58 h 116"/>
                  <a:gd name="T26" fmla="*/ 2 w 754"/>
                  <a:gd name="T27" fmla="*/ 64 h 116"/>
                  <a:gd name="T28" fmla="*/ 8 w 754"/>
                  <a:gd name="T29" fmla="*/ 70 h 116"/>
                  <a:gd name="T30" fmla="*/ 16 w 754"/>
                  <a:gd name="T31" fmla="*/ 74 h 116"/>
                  <a:gd name="T32" fmla="*/ 30 w 754"/>
                  <a:gd name="T33" fmla="*/ 80 h 116"/>
                  <a:gd name="T34" fmla="*/ 64 w 754"/>
                  <a:gd name="T35" fmla="*/ 90 h 116"/>
                  <a:gd name="T36" fmla="*/ 110 w 754"/>
                  <a:gd name="T37" fmla="*/ 98 h 116"/>
                  <a:gd name="T38" fmla="*/ 164 w 754"/>
                  <a:gd name="T39" fmla="*/ 106 h 116"/>
                  <a:gd name="T40" fmla="*/ 228 w 754"/>
                  <a:gd name="T41" fmla="*/ 112 h 116"/>
                  <a:gd name="T42" fmla="*/ 298 w 754"/>
                  <a:gd name="T43" fmla="*/ 116 h 116"/>
                  <a:gd name="T44" fmla="*/ 374 w 754"/>
                  <a:gd name="T45" fmla="*/ 116 h 116"/>
                  <a:gd name="T46" fmla="*/ 374 w 754"/>
                  <a:gd name="T47" fmla="*/ 116 h 116"/>
                  <a:gd name="T48" fmla="*/ 452 w 754"/>
                  <a:gd name="T49" fmla="*/ 116 h 116"/>
                  <a:gd name="T50" fmla="*/ 524 w 754"/>
                  <a:gd name="T51" fmla="*/ 112 h 116"/>
                  <a:gd name="T52" fmla="*/ 588 w 754"/>
                  <a:gd name="T53" fmla="*/ 106 h 116"/>
                  <a:gd name="T54" fmla="*/ 644 w 754"/>
                  <a:gd name="T55" fmla="*/ 98 h 116"/>
                  <a:gd name="T56" fmla="*/ 690 w 754"/>
                  <a:gd name="T57" fmla="*/ 90 h 116"/>
                  <a:gd name="T58" fmla="*/ 726 w 754"/>
                  <a:gd name="T59" fmla="*/ 80 h 116"/>
                  <a:gd name="T60" fmla="*/ 738 w 754"/>
                  <a:gd name="T61" fmla="*/ 74 h 116"/>
                  <a:gd name="T62" fmla="*/ 748 w 754"/>
                  <a:gd name="T63" fmla="*/ 70 h 116"/>
                  <a:gd name="T64" fmla="*/ 752 w 754"/>
                  <a:gd name="T65" fmla="*/ 64 h 116"/>
                  <a:gd name="T66" fmla="*/ 754 w 754"/>
                  <a:gd name="T67" fmla="*/ 58 h 116"/>
                  <a:gd name="T68" fmla="*/ 754 w 754"/>
                  <a:gd name="T69" fmla="*/ 58 h 116"/>
                  <a:gd name="T70" fmla="*/ 752 w 754"/>
                  <a:gd name="T71" fmla="*/ 52 h 116"/>
                  <a:gd name="T72" fmla="*/ 748 w 754"/>
                  <a:gd name="T73" fmla="*/ 46 h 116"/>
                  <a:gd name="T74" fmla="*/ 738 w 754"/>
                  <a:gd name="T75" fmla="*/ 40 h 116"/>
                  <a:gd name="T76" fmla="*/ 726 w 754"/>
                  <a:gd name="T77" fmla="*/ 34 h 116"/>
                  <a:gd name="T78" fmla="*/ 690 w 754"/>
                  <a:gd name="T79" fmla="*/ 24 h 116"/>
                  <a:gd name="T80" fmla="*/ 644 w 754"/>
                  <a:gd name="T81" fmla="*/ 16 h 116"/>
                  <a:gd name="T82" fmla="*/ 588 w 754"/>
                  <a:gd name="T83" fmla="*/ 10 h 116"/>
                  <a:gd name="T84" fmla="*/ 524 w 754"/>
                  <a:gd name="T85" fmla="*/ 4 h 116"/>
                  <a:gd name="T86" fmla="*/ 452 w 754"/>
                  <a:gd name="T87" fmla="*/ 0 h 116"/>
                  <a:gd name="T88" fmla="*/ 374 w 75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6">
                    <a:moveTo>
                      <a:pt x="374" y="0"/>
                    </a:moveTo>
                    <a:lnTo>
                      <a:pt x="374" y="0"/>
                    </a:lnTo>
                    <a:lnTo>
                      <a:pt x="298" y="0"/>
                    </a:lnTo>
                    <a:lnTo>
                      <a:pt x="228" y="4"/>
                    </a:lnTo>
                    <a:lnTo>
                      <a:pt x="164" y="10"/>
                    </a:lnTo>
                    <a:lnTo>
                      <a:pt x="110"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10" y="98"/>
                    </a:lnTo>
                    <a:lnTo>
                      <a:pt x="164" y="106"/>
                    </a:lnTo>
                    <a:lnTo>
                      <a:pt x="228" y="112"/>
                    </a:lnTo>
                    <a:lnTo>
                      <a:pt x="298" y="116"/>
                    </a:lnTo>
                    <a:lnTo>
                      <a:pt x="374" y="116"/>
                    </a:lnTo>
                    <a:lnTo>
                      <a:pt x="374" y="116"/>
                    </a:lnTo>
                    <a:lnTo>
                      <a:pt x="452" y="116"/>
                    </a:lnTo>
                    <a:lnTo>
                      <a:pt x="524" y="112"/>
                    </a:lnTo>
                    <a:lnTo>
                      <a:pt x="588" y="106"/>
                    </a:lnTo>
                    <a:lnTo>
                      <a:pt x="644" y="98"/>
                    </a:lnTo>
                    <a:lnTo>
                      <a:pt x="690" y="90"/>
                    </a:lnTo>
                    <a:lnTo>
                      <a:pt x="726" y="80"/>
                    </a:lnTo>
                    <a:lnTo>
                      <a:pt x="738" y="74"/>
                    </a:lnTo>
                    <a:lnTo>
                      <a:pt x="748" y="70"/>
                    </a:lnTo>
                    <a:lnTo>
                      <a:pt x="752" y="64"/>
                    </a:lnTo>
                    <a:lnTo>
                      <a:pt x="754" y="58"/>
                    </a:lnTo>
                    <a:lnTo>
                      <a:pt x="754" y="58"/>
                    </a:lnTo>
                    <a:lnTo>
                      <a:pt x="752" y="52"/>
                    </a:lnTo>
                    <a:lnTo>
                      <a:pt x="748" y="46"/>
                    </a:lnTo>
                    <a:lnTo>
                      <a:pt x="738" y="40"/>
                    </a:lnTo>
                    <a:lnTo>
                      <a:pt x="726" y="34"/>
                    </a:lnTo>
                    <a:lnTo>
                      <a:pt x="690" y="24"/>
                    </a:lnTo>
                    <a:lnTo>
                      <a:pt x="644" y="16"/>
                    </a:lnTo>
                    <a:lnTo>
                      <a:pt x="588" y="10"/>
                    </a:lnTo>
                    <a:lnTo>
                      <a:pt x="524" y="4"/>
                    </a:lnTo>
                    <a:lnTo>
                      <a:pt x="452" y="0"/>
                    </a:lnTo>
                    <a:lnTo>
                      <a:pt x="3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5" name="Freeform 1035"/>
              <p:cNvSpPr>
                <a:spLocks noEditPoints="1"/>
              </p:cNvSpPr>
              <p:nvPr/>
            </p:nvSpPr>
            <p:spPr bwMode="auto">
              <a:xfrm>
                <a:off x="3359" y="3634"/>
                <a:ext cx="750" cy="116"/>
              </a:xfrm>
              <a:custGeom>
                <a:avLst/>
                <a:gdLst>
                  <a:gd name="T0" fmla="*/ 372 w 750"/>
                  <a:gd name="T1" fmla="*/ 116 h 116"/>
                  <a:gd name="T2" fmla="*/ 228 w 750"/>
                  <a:gd name="T3" fmla="*/ 112 h 116"/>
                  <a:gd name="T4" fmla="*/ 110 w 750"/>
                  <a:gd name="T5" fmla="*/ 98 h 116"/>
                  <a:gd name="T6" fmla="*/ 32 w 750"/>
                  <a:gd name="T7" fmla="*/ 80 h 116"/>
                  <a:gd name="T8" fmla="*/ 10 w 750"/>
                  <a:gd name="T9" fmla="*/ 70 h 116"/>
                  <a:gd name="T10" fmla="*/ 2 w 750"/>
                  <a:gd name="T11" fmla="*/ 58 h 116"/>
                  <a:gd name="T12" fmla="*/ 4 w 750"/>
                  <a:gd name="T13" fmla="*/ 52 h 116"/>
                  <a:gd name="T14" fmla="*/ 18 w 750"/>
                  <a:gd name="T15" fmla="*/ 40 h 116"/>
                  <a:gd name="T16" fmla="*/ 66 w 750"/>
                  <a:gd name="T17" fmla="*/ 26 h 116"/>
                  <a:gd name="T18" fmla="*/ 166 w 750"/>
                  <a:gd name="T19" fmla="*/ 10 h 116"/>
                  <a:gd name="T20" fmla="*/ 298 w 750"/>
                  <a:gd name="T21" fmla="*/ 2 h 116"/>
                  <a:gd name="T22" fmla="*/ 372 w 750"/>
                  <a:gd name="T23" fmla="*/ 0 h 116"/>
                  <a:gd name="T24" fmla="*/ 520 w 750"/>
                  <a:gd name="T25" fmla="*/ 4 h 116"/>
                  <a:gd name="T26" fmla="*/ 640 w 750"/>
                  <a:gd name="T27" fmla="*/ 16 h 116"/>
                  <a:gd name="T28" fmla="*/ 720 w 750"/>
                  <a:gd name="T29" fmla="*/ 34 h 116"/>
                  <a:gd name="T30" fmla="*/ 742 w 750"/>
                  <a:gd name="T31" fmla="*/ 46 h 116"/>
                  <a:gd name="T32" fmla="*/ 748 w 750"/>
                  <a:gd name="T33" fmla="*/ 58 h 116"/>
                  <a:gd name="T34" fmla="*/ 746 w 750"/>
                  <a:gd name="T35" fmla="*/ 64 h 116"/>
                  <a:gd name="T36" fmla="*/ 732 w 750"/>
                  <a:gd name="T37" fmla="*/ 74 h 116"/>
                  <a:gd name="T38" fmla="*/ 684 w 750"/>
                  <a:gd name="T39" fmla="*/ 90 h 116"/>
                  <a:gd name="T40" fmla="*/ 584 w 750"/>
                  <a:gd name="T41" fmla="*/ 106 h 116"/>
                  <a:gd name="T42" fmla="*/ 448 w 750"/>
                  <a:gd name="T43" fmla="*/ 114 h 116"/>
                  <a:gd name="T44" fmla="*/ 372 w 750"/>
                  <a:gd name="T45" fmla="*/ 0 h 116"/>
                  <a:gd name="T46" fmla="*/ 298 w 750"/>
                  <a:gd name="T47" fmla="*/ 2 h 116"/>
                  <a:gd name="T48" fmla="*/ 164 w 750"/>
                  <a:gd name="T49" fmla="*/ 10 h 116"/>
                  <a:gd name="T50" fmla="*/ 64 w 750"/>
                  <a:gd name="T51" fmla="*/ 24 h 116"/>
                  <a:gd name="T52" fmla="*/ 16 w 750"/>
                  <a:gd name="T53" fmla="*/ 40 h 116"/>
                  <a:gd name="T54" fmla="*/ 2 w 750"/>
                  <a:gd name="T55" fmla="*/ 52 h 116"/>
                  <a:gd name="T56" fmla="*/ 0 w 750"/>
                  <a:gd name="T57" fmla="*/ 58 h 116"/>
                  <a:gd name="T58" fmla="*/ 8 w 750"/>
                  <a:gd name="T59" fmla="*/ 70 h 116"/>
                  <a:gd name="T60" fmla="*/ 30 w 750"/>
                  <a:gd name="T61" fmla="*/ 80 h 116"/>
                  <a:gd name="T62" fmla="*/ 108 w 750"/>
                  <a:gd name="T63" fmla="*/ 98 h 116"/>
                  <a:gd name="T64" fmla="*/ 228 w 750"/>
                  <a:gd name="T65" fmla="*/ 112 h 116"/>
                  <a:gd name="T66" fmla="*/ 372 w 750"/>
                  <a:gd name="T67" fmla="*/ 116 h 116"/>
                  <a:gd name="T68" fmla="*/ 450 w 750"/>
                  <a:gd name="T69" fmla="*/ 116 h 116"/>
                  <a:gd name="T70" fmla="*/ 584 w 750"/>
                  <a:gd name="T71" fmla="*/ 106 h 116"/>
                  <a:gd name="T72" fmla="*/ 686 w 750"/>
                  <a:gd name="T73" fmla="*/ 90 h 116"/>
                  <a:gd name="T74" fmla="*/ 734 w 750"/>
                  <a:gd name="T75" fmla="*/ 74 h 116"/>
                  <a:gd name="T76" fmla="*/ 748 w 750"/>
                  <a:gd name="T77" fmla="*/ 64 h 116"/>
                  <a:gd name="T78" fmla="*/ 750 w 750"/>
                  <a:gd name="T79" fmla="*/ 58 h 116"/>
                  <a:gd name="T80" fmla="*/ 744 w 750"/>
                  <a:gd name="T81" fmla="*/ 46 h 116"/>
                  <a:gd name="T82" fmla="*/ 722 w 750"/>
                  <a:gd name="T83" fmla="*/ 34 h 116"/>
                  <a:gd name="T84" fmla="*/ 640 w 750"/>
                  <a:gd name="T85" fmla="*/ 16 h 116"/>
                  <a:gd name="T86" fmla="*/ 520 w 750"/>
                  <a:gd name="T87" fmla="*/ 4 h 116"/>
                  <a:gd name="T88" fmla="*/ 372 w 75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116"/>
                    </a:moveTo>
                    <a:lnTo>
                      <a:pt x="372" y="116"/>
                    </a:lnTo>
                    <a:lnTo>
                      <a:pt x="298" y="114"/>
                    </a:lnTo>
                    <a:lnTo>
                      <a:pt x="228" y="112"/>
                    </a:lnTo>
                    <a:lnTo>
                      <a:pt x="166" y="106"/>
                    </a:lnTo>
                    <a:lnTo>
                      <a:pt x="110" y="98"/>
                    </a:lnTo>
                    <a:lnTo>
                      <a:pt x="66" y="90"/>
                    </a:lnTo>
                    <a:lnTo>
                      <a:pt x="32" y="80"/>
                    </a:lnTo>
                    <a:lnTo>
                      <a:pt x="18" y="74"/>
                    </a:lnTo>
                    <a:lnTo>
                      <a:pt x="10" y="70"/>
                    </a:lnTo>
                    <a:lnTo>
                      <a:pt x="4" y="64"/>
                    </a:lnTo>
                    <a:lnTo>
                      <a:pt x="2" y="58"/>
                    </a:lnTo>
                    <a:lnTo>
                      <a:pt x="2" y="58"/>
                    </a:lnTo>
                    <a:lnTo>
                      <a:pt x="4" y="52"/>
                    </a:lnTo>
                    <a:lnTo>
                      <a:pt x="10" y="46"/>
                    </a:lnTo>
                    <a:lnTo>
                      <a:pt x="18" y="40"/>
                    </a:lnTo>
                    <a:lnTo>
                      <a:pt x="32" y="34"/>
                    </a:lnTo>
                    <a:lnTo>
                      <a:pt x="66" y="26"/>
                    </a:lnTo>
                    <a:lnTo>
                      <a:pt x="110" y="16"/>
                    </a:lnTo>
                    <a:lnTo>
                      <a:pt x="166" y="10"/>
                    </a:lnTo>
                    <a:lnTo>
                      <a:pt x="228" y="4"/>
                    </a:lnTo>
                    <a:lnTo>
                      <a:pt x="298" y="2"/>
                    </a:lnTo>
                    <a:lnTo>
                      <a:pt x="372" y="0"/>
                    </a:lnTo>
                    <a:lnTo>
                      <a:pt x="372" y="0"/>
                    </a:lnTo>
                    <a:lnTo>
                      <a:pt x="448" y="2"/>
                    </a:lnTo>
                    <a:lnTo>
                      <a:pt x="520" y="4"/>
                    </a:lnTo>
                    <a:lnTo>
                      <a:pt x="584" y="10"/>
                    </a:lnTo>
                    <a:lnTo>
                      <a:pt x="640" y="16"/>
                    </a:lnTo>
                    <a:lnTo>
                      <a:pt x="684" y="26"/>
                    </a:lnTo>
                    <a:lnTo>
                      <a:pt x="720" y="34"/>
                    </a:lnTo>
                    <a:lnTo>
                      <a:pt x="732" y="40"/>
                    </a:lnTo>
                    <a:lnTo>
                      <a:pt x="742" y="46"/>
                    </a:lnTo>
                    <a:lnTo>
                      <a:pt x="746" y="52"/>
                    </a:lnTo>
                    <a:lnTo>
                      <a:pt x="748" y="58"/>
                    </a:lnTo>
                    <a:lnTo>
                      <a:pt x="748" y="58"/>
                    </a:lnTo>
                    <a:lnTo>
                      <a:pt x="746" y="64"/>
                    </a:lnTo>
                    <a:lnTo>
                      <a:pt x="742" y="70"/>
                    </a:lnTo>
                    <a:lnTo>
                      <a:pt x="732" y="74"/>
                    </a:lnTo>
                    <a:lnTo>
                      <a:pt x="720" y="80"/>
                    </a:lnTo>
                    <a:lnTo>
                      <a:pt x="684" y="90"/>
                    </a:lnTo>
                    <a:lnTo>
                      <a:pt x="640" y="98"/>
                    </a:lnTo>
                    <a:lnTo>
                      <a:pt x="584" y="106"/>
                    </a:lnTo>
                    <a:lnTo>
                      <a:pt x="520" y="112"/>
                    </a:lnTo>
                    <a:lnTo>
                      <a:pt x="448" y="114"/>
                    </a:lnTo>
                    <a:lnTo>
                      <a:pt x="372" y="116"/>
                    </a:lnTo>
                    <a:close/>
                    <a:moveTo>
                      <a:pt x="372" y="0"/>
                    </a:moveTo>
                    <a:lnTo>
                      <a:pt x="372" y="0"/>
                    </a:lnTo>
                    <a:lnTo>
                      <a:pt x="298" y="2"/>
                    </a:lnTo>
                    <a:lnTo>
                      <a:pt x="228" y="4"/>
                    </a:lnTo>
                    <a:lnTo>
                      <a:pt x="164" y="10"/>
                    </a:lnTo>
                    <a:lnTo>
                      <a:pt x="108"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8" y="112"/>
                    </a:lnTo>
                    <a:lnTo>
                      <a:pt x="298" y="116"/>
                    </a:lnTo>
                    <a:lnTo>
                      <a:pt x="372" y="116"/>
                    </a:lnTo>
                    <a:lnTo>
                      <a:pt x="372" y="116"/>
                    </a:lnTo>
                    <a:lnTo>
                      <a:pt x="450" y="116"/>
                    </a:lnTo>
                    <a:lnTo>
                      <a:pt x="520" y="112"/>
                    </a:lnTo>
                    <a:lnTo>
                      <a:pt x="584" y="106"/>
                    </a:lnTo>
                    <a:lnTo>
                      <a:pt x="640" y="98"/>
                    </a:lnTo>
                    <a:lnTo>
                      <a:pt x="686" y="90"/>
                    </a:lnTo>
                    <a:lnTo>
                      <a:pt x="722" y="80"/>
                    </a:lnTo>
                    <a:lnTo>
                      <a:pt x="734" y="74"/>
                    </a:lnTo>
                    <a:lnTo>
                      <a:pt x="744" y="70"/>
                    </a:lnTo>
                    <a:lnTo>
                      <a:pt x="748" y="64"/>
                    </a:lnTo>
                    <a:lnTo>
                      <a:pt x="750" y="58"/>
                    </a:lnTo>
                    <a:lnTo>
                      <a:pt x="750" y="58"/>
                    </a:lnTo>
                    <a:lnTo>
                      <a:pt x="748" y="52"/>
                    </a:lnTo>
                    <a:lnTo>
                      <a:pt x="744" y="46"/>
                    </a:lnTo>
                    <a:lnTo>
                      <a:pt x="734" y="40"/>
                    </a:lnTo>
                    <a:lnTo>
                      <a:pt x="722" y="34"/>
                    </a:lnTo>
                    <a:lnTo>
                      <a:pt x="686" y="24"/>
                    </a:lnTo>
                    <a:lnTo>
                      <a:pt x="640" y="16"/>
                    </a:lnTo>
                    <a:lnTo>
                      <a:pt x="584" y="10"/>
                    </a:lnTo>
                    <a:lnTo>
                      <a:pt x="520" y="4"/>
                    </a:lnTo>
                    <a:lnTo>
                      <a:pt x="450" y="2"/>
                    </a:lnTo>
                    <a:lnTo>
                      <a:pt x="372" y="0"/>
                    </a:lnTo>
                    <a:close/>
                  </a:path>
                </a:pathLst>
              </a:custGeom>
              <a:solidFill>
                <a:srgbClr val="DF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6" name="Freeform 1036"/>
              <p:cNvSpPr>
                <a:spLocks/>
              </p:cNvSpPr>
              <p:nvPr/>
            </p:nvSpPr>
            <p:spPr bwMode="auto">
              <a:xfrm>
                <a:off x="3361" y="3634"/>
                <a:ext cx="746" cy="116"/>
              </a:xfrm>
              <a:custGeom>
                <a:avLst/>
                <a:gdLst>
                  <a:gd name="T0" fmla="*/ 370 w 746"/>
                  <a:gd name="T1" fmla="*/ 116 h 116"/>
                  <a:gd name="T2" fmla="*/ 370 w 746"/>
                  <a:gd name="T3" fmla="*/ 116 h 116"/>
                  <a:gd name="T4" fmla="*/ 296 w 746"/>
                  <a:gd name="T5" fmla="*/ 114 h 116"/>
                  <a:gd name="T6" fmla="*/ 226 w 746"/>
                  <a:gd name="T7" fmla="*/ 112 h 116"/>
                  <a:gd name="T8" fmla="*/ 164 w 746"/>
                  <a:gd name="T9" fmla="*/ 106 h 116"/>
                  <a:gd name="T10" fmla="*/ 108 w 746"/>
                  <a:gd name="T11" fmla="*/ 98 h 116"/>
                  <a:gd name="T12" fmla="*/ 64 w 746"/>
                  <a:gd name="T13" fmla="*/ 90 h 116"/>
                  <a:gd name="T14" fmla="*/ 30 w 746"/>
                  <a:gd name="T15" fmla="*/ 80 h 116"/>
                  <a:gd name="T16" fmla="*/ 16 w 746"/>
                  <a:gd name="T17" fmla="*/ 74 h 116"/>
                  <a:gd name="T18" fmla="*/ 8 w 746"/>
                  <a:gd name="T19" fmla="*/ 70 h 116"/>
                  <a:gd name="T20" fmla="*/ 2 w 746"/>
                  <a:gd name="T21" fmla="*/ 64 h 116"/>
                  <a:gd name="T22" fmla="*/ 0 w 746"/>
                  <a:gd name="T23" fmla="*/ 58 h 116"/>
                  <a:gd name="T24" fmla="*/ 0 w 746"/>
                  <a:gd name="T25" fmla="*/ 58 h 116"/>
                  <a:gd name="T26" fmla="*/ 2 w 746"/>
                  <a:gd name="T27" fmla="*/ 52 h 116"/>
                  <a:gd name="T28" fmla="*/ 8 w 746"/>
                  <a:gd name="T29" fmla="*/ 46 h 116"/>
                  <a:gd name="T30" fmla="*/ 16 w 746"/>
                  <a:gd name="T31" fmla="*/ 40 h 116"/>
                  <a:gd name="T32" fmla="*/ 30 w 746"/>
                  <a:gd name="T33" fmla="*/ 34 h 116"/>
                  <a:gd name="T34" fmla="*/ 64 w 746"/>
                  <a:gd name="T35" fmla="*/ 26 h 116"/>
                  <a:gd name="T36" fmla="*/ 108 w 746"/>
                  <a:gd name="T37" fmla="*/ 16 h 116"/>
                  <a:gd name="T38" fmla="*/ 164 w 746"/>
                  <a:gd name="T39" fmla="*/ 10 h 116"/>
                  <a:gd name="T40" fmla="*/ 226 w 746"/>
                  <a:gd name="T41" fmla="*/ 4 h 116"/>
                  <a:gd name="T42" fmla="*/ 296 w 746"/>
                  <a:gd name="T43" fmla="*/ 2 h 116"/>
                  <a:gd name="T44" fmla="*/ 370 w 746"/>
                  <a:gd name="T45" fmla="*/ 0 h 116"/>
                  <a:gd name="T46" fmla="*/ 370 w 746"/>
                  <a:gd name="T47" fmla="*/ 0 h 116"/>
                  <a:gd name="T48" fmla="*/ 446 w 746"/>
                  <a:gd name="T49" fmla="*/ 2 h 116"/>
                  <a:gd name="T50" fmla="*/ 518 w 746"/>
                  <a:gd name="T51" fmla="*/ 4 h 116"/>
                  <a:gd name="T52" fmla="*/ 582 w 746"/>
                  <a:gd name="T53" fmla="*/ 10 h 116"/>
                  <a:gd name="T54" fmla="*/ 638 w 746"/>
                  <a:gd name="T55" fmla="*/ 16 h 116"/>
                  <a:gd name="T56" fmla="*/ 682 w 746"/>
                  <a:gd name="T57" fmla="*/ 26 h 116"/>
                  <a:gd name="T58" fmla="*/ 718 w 746"/>
                  <a:gd name="T59" fmla="*/ 34 h 116"/>
                  <a:gd name="T60" fmla="*/ 730 w 746"/>
                  <a:gd name="T61" fmla="*/ 40 h 116"/>
                  <a:gd name="T62" fmla="*/ 740 w 746"/>
                  <a:gd name="T63" fmla="*/ 46 h 116"/>
                  <a:gd name="T64" fmla="*/ 744 w 746"/>
                  <a:gd name="T65" fmla="*/ 52 h 116"/>
                  <a:gd name="T66" fmla="*/ 746 w 746"/>
                  <a:gd name="T67" fmla="*/ 58 h 116"/>
                  <a:gd name="T68" fmla="*/ 746 w 746"/>
                  <a:gd name="T69" fmla="*/ 58 h 116"/>
                  <a:gd name="T70" fmla="*/ 744 w 746"/>
                  <a:gd name="T71" fmla="*/ 64 h 116"/>
                  <a:gd name="T72" fmla="*/ 740 w 746"/>
                  <a:gd name="T73" fmla="*/ 70 h 116"/>
                  <a:gd name="T74" fmla="*/ 730 w 746"/>
                  <a:gd name="T75" fmla="*/ 74 h 116"/>
                  <a:gd name="T76" fmla="*/ 718 w 746"/>
                  <a:gd name="T77" fmla="*/ 80 h 116"/>
                  <a:gd name="T78" fmla="*/ 682 w 746"/>
                  <a:gd name="T79" fmla="*/ 90 h 116"/>
                  <a:gd name="T80" fmla="*/ 638 w 746"/>
                  <a:gd name="T81" fmla="*/ 98 h 116"/>
                  <a:gd name="T82" fmla="*/ 582 w 746"/>
                  <a:gd name="T83" fmla="*/ 106 h 116"/>
                  <a:gd name="T84" fmla="*/ 518 w 746"/>
                  <a:gd name="T85" fmla="*/ 112 h 116"/>
                  <a:gd name="T86" fmla="*/ 446 w 746"/>
                  <a:gd name="T87" fmla="*/ 114 h 116"/>
                  <a:gd name="T88" fmla="*/ 370 w 746"/>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116"/>
                    </a:moveTo>
                    <a:lnTo>
                      <a:pt x="370" y="116"/>
                    </a:lnTo>
                    <a:lnTo>
                      <a:pt x="296" y="114"/>
                    </a:lnTo>
                    <a:lnTo>
                      <a:pt x="226" y="112"/>
                    </a:lnTo>
                    <a:lnTo>
                      <a:pt x="164" y="106"/>
                    </a:lnTo>
                    <a:lnTo>
                      <a:pt x="108" y="98"/>
                    </a:lnTo>
                    <a:lnTo>
                      <a:pt x="64" y="90"/>
                    </a:lnTo>
                    <a:lnTo>
                      <a:pt x="30" y="80"/>
                    </a:lnTo>
                    <a:lnTo>
                      <a:pt x="16" y="74"/>
                    </a:lnTo>
                    <a:lnTo>
                      <a:pt x="8" y="70"/>
                    </a:lnTo>
                    <a:lnTo>
                      <a:pt x="2" y="64"/>
                    </a:lnTo>
                    <a:lnTo>
                      <a:pt x="0" y="58"/>
                    </a:lnTo>
                    <a:lnTo>
                      <a:pt x="0" y="58"/>
                    </a:lnTo>
                    <a:lnTo>
                      <a:pt x="2" y="52"/>
                    </a:lnTo>
                    <a:lnTo>
                      <a:pt x="8" y="46"/>
                    </a:lnTo>
                    <a:lnTo>
                      <a:pt x="16" y="40"/>
                    </a:lnTo>
                    <a:lnTo>
                      <a:pt x="30" y="34"/>
                    </a:lnTo>
                    <a:lnTo>
                      <a:pt x="64" y="26"/>
                    </a:lnTo>
                    <a:lnTo>
                      <a:pt x="108" y="16"/>
                    </a:lnTo>
                    <a:lnTo>
                      <a:pt x="164" y="10"/>
                    </a:lnTo>
                    <a:lnTo>
                      <a:pt x="226" y="4"/>
                    </a:lnTo>
                    <a:lnTo>
                      <a:pt x="296" y="2"/>
                    </a:lnTo>
                    <a:lnTo>
                      <a:pt x="370" y="0"/>
                    </a:lnTo>
                    <a:lnTo>
                      <a:pt x="370" y="0"/>
                    </a:lnTo>
                    <a:lnTo>
                      <a:pt x="446" y="2"/>
                    </a:lnTo>
                    <a:lnTo>
                      <a:pt x="518" y="4"/>
                    </a:lnTo>
                    <a:lnTo>
                      <a:pt x="582" y="10"/>
                    </a:lnTo>
                    <a:lnTo>
                      <a:pt x="638" y="16"/>
                    </a:lnTo>
                    <a:lnTo>
                      <a:pt x="682" y="26"/>
                    </a:lnTo>
                    <a:lnTo>
                      <a:pt x="718" y="34"/>
                    </a:lnTo>
                    <a:lnTo>
                      <a:pt x="730" y="40"/>
                    </a:lnTo>
                    <a:lnTo>
                      <a:pt x="740" y="46"/>
                    </a:lnTo>
                    <a:lnTo>
                      <a:pt x="744" y="52"/>
                    </a:lnTo>
                    <a:lnTo>
                      <a:pt x="746" y="58"/>
                    </a:lnTo>
                    <a:lnTo>
                      <a:pt x="746" y="58"/>
                    </a:lnTo>
                    <a:lnTo>
                      <a:pt x="744" y="64"/>
                    </a:lnTo>
                    <a:lnTo>
                      <a:pt x="740" y="70"/>
                    </a:lnTo>
                    <a:lnTo>
                      <a:pt x="730" y="74"/>
                    </a:lnTo>
                    <a:lnTo>
                      <a:pt x="718" y="80"/>
                    </a:lnTo>
                    <a:lnTo>
                      <a:pt x="682" y="90"/>
                    </a:lnTo>
                    <a:lnTo>
                      <a:pt x="638" y="98"/>
                    </a:lnTo>
                    <a:lnTo>
                      <a:pt x="582" y="106"/>
                    </a:lnTo>
                    <a:lnTo>
                      <a:pt x="518" y="112"/>
                    </a:lnTo>
                    <a:lnTo>
                      <a:pt x="446" y="114"/>
                    </a:lnTo>
                    <a:lnTo>
                      <a:pt x="370"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7" name="Freeform 1037"/>
              <p:cNvSpPr>
                <a:spLocks/>
              </p:cNvSpPr>
              <p:nvPr/>
            </p:nvSpPr>
            <p:spPr bwMode="auto">
              <a:xfrm>
                <a:off x="3359" y="3634"/>
                <a:ext cx="750" cy="116"/>
              </a:xfrm>
              <a:custGeom>
                <a:avLst/>
                <a:gdLst>
                  <a:gd name="T0" fmla="*/ 372 w 750"/>
                  <a:gd name="T1" fmla="*/ 0 h 116"/>
                  <a:gd name="T2" fmla="*/ 372 w 750"/>
                  <a:gd name="T3" fmla="*/ 0 h 116"/>
                  <a:gd name="T4" fmla="*/ 298 w 750"/>
                  <a:gd name="T5" fmla="*/ 2 h 116"/>
                  <a:gd name="T6" fmla="*/ 228 w 750"/>
                  <a:gd name="T7" fmla="*/ 4 h 116"/>
                  <a:gd name="T8" fmla="*/ 164 w 750"/>
                  <a:gd name="T9" fmla="*/ 10 h 116"/>
                  <a:gd name="T10" fmla="*/ 108 w 750"/>
                  <a:gd name="T11" fmla="*/ 16 h 116"/>
                  <a:gd name="T12" fmla="*/ 64 w 750"/>
                  <a:gd name="T13" fmla="*/ 24 h 116"/>
                  <a:gd name="T14" fmla="*/ 30 w 750"/>
                  <a:gd name="T15" fmla="*/ 34 h 116"/>
                  <a:gd name="T16" fmla="*/ 16 w 750"/>
                  <a:gd name="T17" fmla="*/ 40 h 116"/>
                  <a:gd name="T18" fmla="*/ 8 w 750"/>
                  <a:gd name="T19" fmla="*/ 46 h 116"/>
                  <a:gd name="T20" fmla="*/ 2 w 750"/>
                  <a:gd name="T21" fmla="*/ 52 h 116"/>
                  <a:gd name="T22" fmla="*/ 0 w 750"/>
                  <a:gd name="T23" fmla="*/ 58 h 116"/>
                  <a:gd name="T24" fmla="*/ 0 w 750"/>
                  <a:gd name="T25" fmla="*/ 58 h 116"/>
                  <a:gd name="T26" fmla="*/ 2 w 750"/>
                  <a:gd name="T27" fmla="*/ 64 h 116"/>
                  <a:gd name="T28" fmla="*/ 8 w 750"/>
                  <a:gd name="T29" fmla="*/ 70 h 116"/>
                  <a:gd name="T30" fmla="*/ 16 w 750"/>
                  <a:gd name="T31" fmla="*/ 74 h 116"/>
                  <a:gd name="T32" fmla="*/ 30 w 750"/>
                  <a:gd name="T33" fmla="*/ 80 h 116"/>
                  <a:gd name="T34" fmla="*/ 64 w 750"/>
                  <a:gd name="T35" fmla="*/ 90 h 116"/>
                  <a:gd name="T36" fmla="*/ 108 w 750"/>
                  <a:gd name="T37" fmla="*/ 98 h 116"/>
                  <a:gd name="T38" fmla="*/ 164 w 750"/>
                  <a:gd name="T39" fmla="*/ 106 h 116"/>
                  <a:gd name="T40" fmla="*/ 228 w 750"/>
                  <a:gd name="T41" fmla="*/ 112 h 116"/>
                  <a:gd name="T42" fmla="*/ 298 w 750"/>
                  <a:gd name="T43" fmla="*/ 116 h 116"/>
                  <a:gd name="T44" fmla="*/ 372 w 750"/>
                  <a:gd name="T45" fmla="*/ 116 h 116"/>
                  <a:gd name="T46" fmla="*/ 372 w 750"/>
                  <a:gd name="T47" fmla="*/ 116 h 116"/>
                  <a:gd name="T48" fmla="*/ 450 w 750"/>
                  <a:gd name="T49" fmla="*/ 116 h 116"/>
                  <a:gd name="T50" fmla="*/ 520 w 750"/>
                  <a:gd name="T51" fmla="*/ 112 h 116"/>
                  <a:gd name="T52" fmla="*/ 584 w 750"/>
                  <a:gd name="T53" fmla="*/ 106 h 116"/>
                  <a:gd name="T54" fmla="*/ 640 w 750"/>
                  <a:gd name="T55" fmla="*/ 98 h 116"/>
                  <a:gd name="T56" fmla="*/ 686 w 750"/>
                  <a:gd name="T57" fmla="*/ 90 h 116"/>
                  <a:gd name="T58" fmla="*/ 722 w 750"/>
                  <a:gd name="T59" fmla="*/ 80 h 116"/>
                  <a:gd name="T60" fmla="*/ 734 w 750"/>
                  <a:gd name="T61" fmla="*/ 74 h 116"/>
                  <a:gd name="T62" fmla="*/ 744 w 750"/>
                  <a:gd name="T63" fmla="*/ 70 h 116"/>
                  <a:gd name="T64" fmla="*/ 748 w 750"/>
                  <a:gd name="T65" fmla="*/ 64 h 116"/>
                  <a:gd name="T66" fmla="*/ 750 w 750"/>
                  <a:gd name="T67" fmla="*/ 58 h 116"/>
                  <a:gd name="T68" fmla="*/ 750 w 750"/>
                  <a:gd name="T69" fmla="*/ 58 h 116"/>
                  <a:gd name="T70" fmla="*/ 748 w 750"/>
                  <a:gd name="T71" fmla="*/ 52 h 116"/>
                  <a:gd name="T72" fmla="*/ 744 w 750"/>
                  <a:gd name="T73" fmla="*/ 46 h 116"/>
                  <a:gd name="T74" fmla="*/ 734 w 750"/>
                  <a:gd name="T75" fmla="*/ 40 h 116"/>
                  <a:gd name="T76" fmla="*/ 722 w 750"/>
                  <a:gd name="T77" fmla="*/ 34 h 116"/>
                  <a:gd name="T78" fmla="*/ 686 w 750"/>
                  <a:gd name="T79" fmla="*/ 24 h 116"/>
                  <a:gd name="T80" fmla="*/ 640 w 750"/>
                  <a:gd name="T81" fmla="*/ 16 h 116"/>
                  <a:gd name="T82" fmla="*/ 584 w 750"/>
                  <a:gd name="T83" fmla="*/ 10 h 116"/>
                  <a:gd name="T84" fmla="*/ 520 w 750"/>
                  <a:gd name="T85" fmla="*/ 4 h 116"/>
                  <a:gd name="T86" fmla="*/ 450 w 750"/>
                  <a:gd name="T87" fmla="*/ 2 h 116"/>
                  <a:gd name="T88" fmla="*/ 372 w 750"/>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6">
                    <a:moveTo>
                      <a:pt x="372" y="0"/>
                    </a:moveTo>
                    <a:lnTo>
                      <a:pt x="372" y="0"/>
                    </a:lnTo>
                    <a:lnTo>
                      <a:pt x="298" y="2"/>
                    </a:lnTo>
                    <a:lnTo>
                      <a:pt x="228" y="4"/>
                    </a:lnTo>
                    <a:lnTo>
                      <a:pt x="164" y="10"/>
                    </a:lnTo>
                    <a:lnTo>
                      <a:pt x="108" y="16"/>
                    </a:lnTo>
                    <a:lnTo>
                      <a:pt x="64" y="24"/>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8" y="112"/>
                    </a:lnTo>
                    <a:lnTo>
                      <a:pt x="298" y="116"/>
                    </a:lnTo>
                    <a:lnTo>
                      <a:pt x="372" y="116"/>
                    </a:lnTo>
                    <a:lnTo>
                      <a:pt x="372" y="116"/>
                    </a:lnTo>
                    <a:lnTo>
                      <a:pt x="450" y="116"/>
                    </a:lnTo>
                    <a:lnTo>
                      <a:pt x="520" y="112"/>
                    </a:lnTo>
                    <a:lnTo>
                      <a:pt x="584" y="106"/>
                    </a:lnTo>
                    <a:lnTo>
                      <a:pt x="640" y="98"/>
                    </a:lnTo>
                    <a:lnTo>
                      <a:pt x="686" y="90"/>
                    </a:lnTo>
                    <a:lnTo>
                      <a:pt x="722" y="80"/>
                    </a:lnTo>
                    <a:lnTo>
                      <a:pt x="734" y="74"/>
                    </a:lnTo>
                    <a:lnTo>
                      <a:pt x="744" y="70"/>
                    </a:lnTo>
                    <a:lnTo>
                      <a:pt x="748" y="64"/>
                    </a:lnTo>
                    <a:lnTo>
                      <a:pt x="750" y="58"/>
                    </a:lnTo>
                    <a:lnTo>
                      <a:pt x="750" y="58"/>
                    </a:lnTo>
                    <a:lnTo>
                      <a:pt x="748" y="52"/>
                    </a:lnTo>
                    <a:lnTo>
                      <a:pt x="744" y="46"/>
                    </a:lnTo>
                    <a:lnTo>
                      <a:pt x="734" y="40"/>
                    </a:lnTo>
                    <a:lnTo>
                      <a:pt x="722" y="34"/>
                    </a:lnTo>
                    <a:lnTo>
                      <a:pt x="686" y="24"/>
                    </a:lnTo>
                    <a:lnTo>
                      <a:pt x="640" y="16"/>
                    </a:lnTo>
                    <a:lnTo>
                      <a:pt x="584" y="10"/>
                    </a:lnTo>
                    <a:lnTo>
                      <a:pt x="520" y="4"/>
                    </a:lnTo>
                    <a:lnTo>
                      <a:pt x="450" y="2"/>
                    </a:lnTo>
                    <a:lnTo>
                      <a:pt x="3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8" name="Freeform 1038"/>
              <p:cNvSpPr>
                <a:spLocks noEditPoints="1"/>
              </p:cNvSpPr>
              <p:nvPr/>
            </p:nvSpPr>
            <p:spPr bwMode="auto">
              <a:xfrm>
                <a:off x="3361" y="3634"/>
                <a:ext cx="746" cy="116"/>
              </a:xfrm>
              <a:custGeom>
                <a:avLst/>
                <a:gdLst>
                  <a:gd name="T0" fmla="*/ 370 w 746"/>
                  <a:gd name="T1" fmla="*/ 116 h 116"/>
                  <a:gd name="T2" fmla="*/ 226 w 746"/>
                  <a:gd name="T3" fmla="*/ 110 h 116"/>
                  <a:gd name="T4" fmla="*/ 110 w 746"/>
                  <a:gd name="T5" fmla="*/ 98 h 116"/>
                  <a:gd name="T6" fmla="*/ 32 w 746"/>
                  <a:gd name="T7" fmla="*/ 80 h 116"/>
                  <a:gd name="T8" fmla="*/ 10 w 746"/>
                  <a:gd name="T9" fmla="*/ 68 h 116"/>
                  <a:gd name="T10" fmla="*/ 2 w 746"/>
                  <a:gd name="T11" fmla="*/ 58 h 116"/>
                  <a:gd name="T12" fmla="*/ 4 w 746"/>
                  <a:gd name="T13" fmla="*/ 52 h 116"/>
                  <a:gd name="T14" fmla="*/ 18 w 746"/>
                  <a:gd name="T15" fmla="*/ 40 h 116"/>
                  <a:gd name="T16" fmla="*/ 64 w 746"/>
                  <a:gd name="T17" fmla="*/ 26 h 116"/>
                  <a:gd name="T18" fmla="*/ 164 w 746"/>
                  <a:gd name="T19" fmla="*/ 10 h 116"/>
                  <a:gd name="T20" fmla="*/ 296 w 746"/>
                  <a:gd name="T21" fmla="*/ 2 h 116"/>
                  <a:gd name="T22" fmla="*/ 370 w 746"/>
                  <a:gd name="T23" fmla="*/ 0 h 116"/>
                  <a:gd name="T24" fmla="*/ 516 w 746"/>
                  <a:gd name="T25" fmla="*/ 4 h 116"/>
                  <a:gd name="T26" fmla="*/ 636 w 746"/>
                  <a:gd name="T27" fmla="*/ 16 h 116"/>
                  <a:gd name="T28" fmla="*/ 716 w 746"/>
                  <a:gd name="T29" fmla="*/ 34 h 116"/>
                  <a:gd name="T30" fmla="*/ 738 w 746"/>
                  <a:gd name="T31" fmla="*/ 46 h 116"/>
                  <a:gd name="T32" fmla="*/ 744 w 746"/>
                  <a:gd name="T33" fmla="*/ 58 h 116"/>
                  <a:gd name="T34" fmla="*/ 742 w 746"/>
                  <a:gd name="T35" fmla="*/ 64 h 116"/>
                  <a:gd name="T36" fmla="*/ 728 w 746"/>
                  <a:gd name="T37" fmla="*/ 74 h 116"/>
                  <a:gd name="T38" fmla="*/ 682 w 746"/>
                  <a:gd name="T39" fmla="*/ 90 h 116"/>
                  <a:gd name="T40" fmla="*/ 580 w 746"/>
                  <a:gd name="T41" fmla="*/ 106 h 116"/>
                  <a:gd name="T42" fmla="*/ 446 w 746"/>
                  <a:gd name="T43" fmla="*/ 114 h 116"/>
                  <a:gd name="T44" fmla="*/ 370 w 746"/>
                  <a:gd name="T45" fmla="*/ 0 h 116"/>
                  <a:gd name="T46" fmla="*/ 296 w 746"/>
                  <a:gd name="T47" fmla="*/ 2 h 116"/>
                  <a:gd name="T48" fmla="*/ 164 w 746"/>
                  <a:gd name="T49" fmla="*/ 10 h 116"/>
                  <a:gd name="T50" fmla="*/ 64 w 746"/>
                  <a:gd name="T51" fmla="*/ 26 h 116"/>
                  <a:gd name="T52" fmla="*/ 16 w 746"/>
                  <a:gd name="T53" fmla="*/ 40 h 116"/>
                  <a:gd name="T54" fmla="*/ 2 w 746"/>
                  <a:gd name="T55" fmla="*/ 52 h 116"/>
                  <a:gd name="T56" fmla="*/ 0 w 746"/>
                  <a:gd name="T57" fmla="*/ 58 h 116"/>
                  <a:gd name="T58" fmla="*/ 8 w 746"/>
                  <a:gd name="T59" fmla="*/ 70 h 116"/>
                  <a:gd name="T60" fmla="*/ 30 w 746"/>
                  <a:gd name="T61" fmla="*/ 80 h 116"/>
                  <a:gd name="T62" fmla="*/ 108 w 746"/>
                  <a:gd name="T63" fmla="*/ 98 h 116"/>
                  <a:gd name="T64" fmla="*/ 226 w 746"/>
                  <a:gd name="T65" fmla="*/ 112 h 116"/>
                  <a:gd name="T66" fmla="*/ 370 w 746"/>
                  <a:gd name="T67" fmla="*/ 116 h 116"/>
                  <a:gd name="T68" fmla="*/ 446 w 746"/>
                  <a:gd name="T69" fmla="*/ 114 h 116"/>
                  <a:gd name="T70" fmla="*/ 582 w 746"/>
                  <a:gd name="T71" fmla="*/ 106 h 116"/>
                  <a:gd name="T72" fmla="*/ 682 w 746"/>
                  <a:gd name="T73" fmla="*/ 90 h 116"/>
                  <a:gd name="T74" fmla="*/ 730 w 746"/>
                  <a:gd name="T75" fmla="*/ 74 h 116"/>
                  <a:gd name="T76" fmla="*/ 744 w 746"/>
                  <a:gd name="T77" fmla="*/ 64 h 116"/>
                  <a:gd name="T78" fmla="*/ 746 w 746"/>
                  <a:gd name="T79" fmla="*/ 58 h 116"/>
                  <a:gd name="T80" fmla="*/ 740 w 746"/>
                  <a:gd name="T81" fmla="*/ 46 h 116"/>
                  <a:gd name="T82" fmla="*/ 718 w 746"/>
                  <a:gd name="T83" fmla="*/ 34 h 116"/>
                  <a:gd name="T84" fmla="*/ 638 w 746"/>
                  <a:gd name="T85" fmla="*/ 16 h 116"/>
                  <a:gd name="T86" fmla="*/ 518 w 746"/>
                  <a:gd name="T87" fmla="*/ 4 h 116"/>
                  <a:gd name="T88" fmla="*/ 370 w 746"/>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116"/>
                    </a:moveTo>
                    <a:lnTo>
                      <a:pt x="370" y="116"/>
                    </a:lnTo>
                    <a:lnTo>
                      <a:pt x="296" y="114"/>
                    </a:lnTo>
                    <a:lnTo>
                      <a:pt x="226" y="110"/>
                    </a:lnTo>
                    <a:lnTo>
                      <a:pt x="164" y="106"/>
                    </a:lnTo>
                    <a:lnTo>
                      <a:pt x="110" y="98"/>
                    </a:lnTo>
                    <a:lnTo>
                      <a:pt x="64" y="90"/>
                    </a:lnTo>
                    <a:lnTo>
                      <a:pt x="32" y="80"/>
                    </a:lnTo>
                    <a:lnTo>
                      <a:pt x="18" y="74"/>
                    </a:lnTo>
                    <a:lnTo>
                      <a:pt x="10" y="68"/>
                    </a:lnTo>
                    <a:lnTo>
                      <a:pt x="4" y="64"/>
                    </a:lnTo>
                    <a:lnTo>
                      <a:pt x="2" y="58"/>
                    </a:lnTo>
                    <a:lnTo>
                      <a:pt x="2" y="58"/>
                    </a:lnTo>
                    <a:lnTo>
                      <a:pt x="4" y="52"/>
                    </a:lnTo>
                    <a:lnTo>
                      <a:pt x="10" y="46"/>
                    </a:lnTo>
                    <a:lnTo>
                      <a:pt x="18" y="40"/>
                    </a:lnTo>
                    <a:lnTo>
                      <a:pt x="32" y="34"/>
                    </a:lnTo>
                    <a:lnTo>
                      <a:pt x="64" y="26"/>
                    </a:lnTo>
                    <a:lnTo>
                      <a:pt x="110" y="16"/>
                    </a:lnTo>
                    <a:lnTo>
                      <a:pt x="164" y="10"/>
                    </a:lnTo>
                    <a:lnTo>
                      <a:pt x="226" y="4"/>
                    </a:lnTo>
                    <a:lnTo>
                      <a:pt x="296" y="2"/>
                    </a:lnTo>
                    <a:lnTo>
                      <a:pt x="370" y="0"/>
                    </a:lnTo>
                    <a:lnTo>
                      <a:pt x="370" y="0"/>
                    </a:lnTo>
                    <a:lnTo>
                      <a:pt x="446" y="2"/>
                    </a:lnTo>
                    <a:lnTo>
                      <a:pt x="516" y="4"/>
                    </a:lnTo>
                    <a:lnTo>
                      <a:pt x="580" y="10"/>
                    </a:lnTo>
                    <a:lnTo>
                      <a:pt x="636" y="16"/>
                    </a:lnTo>
                    <a:lnTo>
                      <a:pt x="682" y="26"/>
                    </a:lnTo>
                    <a:lnTo>
                      <a:pt x="716" y="34"/>
                    </a:lnTo>
                    <a:lnTo>
                      <a:pt x="728" y="40"/>
                    </a:lnTo>
                    <a:lnTo>
                      <a:pt x="738" y="46"/>
                    </a:lnTo>
                    <a:lnTo>
                      <a:pt x="742" y="52"/>
                    </a:lnTo>
                    <a:lnTo>
                      <a:pt x="744" y="58"/>
                    </a:lnTo>
                    <a:lnTo>
                      <a:pt x="744" y="58"/>
                    </a:lnTo>
                    <a:lnTo>
                      <a:pt x="742" y="64"/>
                    </a:lnTo>
                    <a:lnTo>
                      <a:pt x="738" y="68"/>
                    </a:lnTo>
                    <a:lnTo>
                      <a:pt x="728" y="74"/>
                    </a:lnTo>
                    <a:lnTo>
                      <a:pt x="716" y="80"/>
                    </a:lnTo>
                    <a:lnTo>
                      <a:pt x="682" y="90"/>
                    </a:lnTo>
                    <a:lnTo>
                      <a:pt x="636" y="98"/>
                    </a:lnTo>
                    <a:lnTo>
                      <a:pt x="580" y="106"/>
                    </a:lnTo>
                    <a:lnTo>
                      <a:pt x="516" y="110"/>
                    </a:lnTo>
                    <a:lnTo>
                      <a:pt x="446" y="114"/>
                    </a:lnTo>
                    <a:lnTo>
                      <a:pt x="370" y="116"/>
                    </a:lnTo>
                    <a:close/>
                    <a:moveTo>
                      <a:pt x="370" y="0"/>
                    </a:moveTo>
                    <a:lnTo>
                      <a:pt x="370" y="0"/>
                    </a:lnTo>
                    <a:lnTo>
                      <a:pt x="296" y="2"/>
                    </a:lnTo>
                    <a:lnTo>
                      <a:pt x="226" y="4"/>
                    </a:lnTo>
                    <a:lnTo>
                      <a:pt x="164" y="10"/>
                    </a:lnTo>
                    <a:lnTo>
                      <a:pt x="108" y="16"/>
                    </a:lnTo>
                    <a:lnTo>
                      <a:pt x="64" y="26"/>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6" y="112"/>
                    </a:lnTo>
                    <a:lnTo>
                      <a:pt x="296" y="114"/>
                    </a:lnTo>
                    <a:lnTo>
                      <a:pt x="370" y="116"/>
                    </a:lnTo>
                    <a:lnTo>
                      <a:pt x="370" y="116"/>
                    </a:lnTo>
                    <a:lnTo>
                      <a:pt x="446" y="114"/>
                    </a:lnTo>
                    <a:lnTo>
                      <a:pt x="518" y="112"/>
                    </a:lnTo>
                    <a:lnTo>
                      <a:pt x="582" y="106"/>
                    </a:lnTo>
                    <a:lnTo>
                      <a:pt x="638" y="98"/>
                    </a:lnTo>
                    <a:lnTo>
                      <a:pt x="682" y="90"/>
                    </a:lnTo>
                    <a:lnTo>
                      <a:pt x="718" y="80"/>
                    </a:lnTo>
                    <a:lnTo>
                      <a:pt x="730" y="74"/>
                    </a:lnTo>
                    <a:lnTo>
                      <a:pt x="740" y="70"/>
                    </a:lnTo>
                    <a:lnTo>
                      <a:pt x="744" y="64"/>
                    </a:lnTo>
                    <a:lnTo>
                      <a:pt x="746" y="58"/>
                    </a:lnTo>
                    <a:lnTo>
                      <a:pt x="746" y="58"/>
                    </a:lnTo>
                    <a:lnTo>
                      <a:pt x="744" y="52"/>
                    </a:lnTo>
                    <a:lnTo>
                      <a:pt x="740" y="46"/>
                    </a:lnTo>
                    <a:lnTo>
                      <a:pt x="730" y="40"/>
                    </a:lnTo>
                    <a:lnTo>
                      <a:pt x="718" y="34"/>
                    </a:lnTo>
                    <a:lnTo>
                      <a:pt x="682" y="26"/>
                    </a:lnTo>
                    <a:lnTo>
                      <a:pt x="638" y="16"/>
                    </a:lnTo>
                    <a:lnTo>
                      <a:pt x="582" y="10"/>
                    </a:lnTo>
                    <a:lnTo>
                      <a:pt x="518" y="4"/>
                    </a:lnTo>
                    <a:lnTo>
                      <a:pt x="446" y="2"/>
                    </a:lnTo>
                    <a:lnTo>
                      <a:pt x="370" y="0"/>
                    </a:lnTo>
                    <a:close/>
                  </a:path>
                </a:pathLst>
              </a:custGeom>
              <a:solidFill>
                <a:srgbClr val="DEDCD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9" name="Freeform 1039"/>
              <p:cNvSpPr>
                <a:spLocks/>
              </p:cNvSpPr>
              <p:nvPr/>
            </p:nvSpPr>
            <p:spPr bwMode="auto">
              <a:xfrm>
                <a:off x="3363" y="3634"/>
                <a:ext cx="742" cy="116"/>
              </a:xfrm>
              <a:custGeom>
                <a:avLst/>
                <a:gdLst>
                  <a:gd name="T0" fmla="*/ 368 w 742"/>
                  <a:gd name="T1" fmla="*/ 116 h 116"/>
                  <a:gd name="T2" fmla="*/ 368 w 742"/>
                  <a:gd name="T3" fmla="*/ 116 h 116"/>
                  <a:gd name="T4" fmla="*/ 294 w 742"/>
                  <a:gd name="T5" fmla="*/ 114 h 116"/>
                  <a:gd name="T6" fmla="*/ 224 w 742"/>
                  <a:gd name="T7" fmla="*/ 110 h 116"/>
                  <a:gd name="T8" fmla="*/ 162 w 742"/>
                  <a:gd name="T9" fmla="*/ 106 h 116"/>
                  <a:gd name="T10" fmla="*/ 108 w 742"/>
                  <a:gd name="T11" fmla="*/ 98 h 116"/>
                  <a:gd name="T12" fmla="*/ 62 w 742"/>
                  <a:gd name="T13" fmla="*/ 90 h 116"/>
                  <a:gd name="T14" fmla="*/ 30 w 742"/>
                  <a:gd name="T15" fmla="*/ 80 h 116"/>
                  <a:gd name="T16" fmla="*/ 16 w 742"/>
                  <a:gd name="T17" fmla="*/ 74 h 116"/>
                  <a:gd name="T18" fmla="*/ 8 w 742"/>
                  <a:gd name="T19" fmla="*/ 68 h 116"/>
                  <a:gd name="T20" fmla="*/ 2 w 742"/>
                  <a:gd name="T21" fmla="*/ 64 h 116"/>
                  <a:gd name="T22" fmla="*/ 0 w 742"/>
                  <a:gd name="T23" fmla="*/ 58 h 116"/>
                  <a:gd name="T24" fmla="*/ 0 w 742"/>
                  <a:gd name="T25" fmla="*/ 58 h 116"/>
                  <a:gd name="T26" fmla="*/ 2 w 742"/>
                  <a:gd name="T27" fmla="*/ 52 h 116"/>
                  <a:gd name="T28" fmla="*/ 8 w 742"/>
                  <a:gd name="T29" fmla="*/ 46 h 116"/>
                  <a:gd name="T30" fmla="*/ 16 w 742"/>
                  <a:gd name="T31" fmla="*/ 40 h 116"/>
                  <a:gd name="T32" fmla="*/ 30 w 742"/>
                  <a:gd name="T33" fmla="*/ 34 h 116"/>
                  <a:gd name="T34" fmla="*/ 62 w 742"/>
                  <a:gd name="T35" fmla="*/ 26 h 116"/>
                  <a:gd name="T36" fmla="*/ 108 w 742"/>
                  <a:gd name="T37" fmla="*/ 16 h 116"/>
                  <a:gd name="T38" fmla="*/ 162 w 742"/>
                  <a:gd name="T39" fmla="*/ 10 h 116"/>
                  <a:gd name="T40" fmla="*/ 224 w 742"/>
                  <a:gd name="T41" fmla="*/ 4 h 116"/>
                  <a:gd name="T42" fmla="*/ 294 w 742"/>
                  <a:gd name="T43" fmla="*/ 2 h 116"/>
                  <a:gd name="T44" fmla="*/ 368 w 742"/>
                  <a:gd name="T45" fmla="*/ 0 h 116"/>
                  <a:gd name="T46" fmla="*/ 368 w 742"/>
                  <a:gd name="T47" fmla="*/ 0 h 116"/>
                  <a:gd name="T48" fmla="*/ 444 w 742"/>
                  <a:gd name="T49" fmla="*/ 2 h 116"/>
                  <a:gd name="T50" fmla="*/ 514 w 742"/>
                  <a:gd name="T51" fmla="*/ 4 h 116"/>
                  <a:gd name="T52" fmla="*/ 578 w 742"/>
                  <a:gd name="T53" fmla="*/ 10 h 116"/>
                  <a:gd name="T54" fmla="*/ 634 w 742"/>
                  <a:gd name="T55" fmla="*/ 16 h 116"/>
                  <a:gd name="T56" fmla="*/ 680 w 742"/>
                  <a:gd name="T57" fmla="*/ 26 h 116"/>
                  <a:gd name="T58" fmla="*/ 714 w 742"/>
                  <a:gd name="T59" fmla="*/ 34 h 116"/>
                  <a:gd name="T60" fmla="*/ 726 w 742"/>
                  <a:gd name="T61" fmla="*/ 40 h 116"/>
                  <a:gd name="T62" fmla="*/ 736 w 742"/>
                  <a:gd name="T63" fmla="*/ 46 h 116"/>
                  <a:gd name="T64" fmla="*/ 740 w 742"/>
                  <a:gd name="T65" fmla="*/ 52 h 116"/>
                  <a:gd name="T66" fmla="*/ 742 w 742"/>
                  <a:gd name="T67" fmla="*/ 58 h 116"/>
                  <a:gd name="T68" fmla="*/ 742 w 742"/>
                  <a:gd name="T69" fmla="*/ 58 h 116"/>
                  <a:gd name="T70" fmla="*/ 740 w 742"/>
                  <a:gd name="T71" fmla="*/ 64 h 116"/>
                  <a:gd name="T72" fmla="*/ 736 w 742"/>
                  <a:gd name="T73" fmla="*/ 68 h 116"/>
                  <a:gd name="T74" fmla="*/ 726 w 742"/>
                  <a:gd name="T75" fmla="*/ 74 h 116"/>
                  <a:gd name="T76" fmla="*/ 714 w 742"/>
                  <a:gd name="T77" fmla="*/ 80 h 116"/>
                  <a:gd name="T78" fmla="*/ 680 w 742"/>
                  <a:gd name="T79" fmla="*/ 90 h 116"/>
                  <a:gd name="T80" fmla="*/ 634 w 742"/>
                  <a:gd name="T81" fmla="*/ 98 h 116"/>
                  <a:gd name="T82" fmla="*/ 578 w 742"/>
                  <a:gd name="T83" fmla="*/ 106 h 116"/>
                  <a:gd name="T84" fmla="*/ 514 w 742"/>
                  <a:gd name="T85" fmla="*/ 110 h 116"/>
                  <a:gd name="T86" fmla="*/ 444 w 742"/>
                  <a:gd name="T87" fmla="*/ 114 h 116"/>
                  <a:gd name="T88" fmla="*/ 368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68" y="116"/>
                    </a:moveTo>
                    <a:lnTo>
                      <a:pt x="368" y="116"/>
                    </a:lnTo>
                    <a:lnTo>
                      <a:pt x="294" y="114"/>
                    </a:lnTo>
                    <a:lnTo>
                      <a:pt x="224" y="110"/>
                    </a:lnTo>
                    <a:lnTo>
                      <a:pt x="162" y="106"/>
                    </a:lnTo>
                    <a:lnTo>
                      <a:pt x="108" y="98"/>
                    </a:lnTo>
                    <a:lnTo>
                      <a:pt x="62" y="90"/>
                    </a:lnTo>
                    <a:lnTo>
                      <a:pt x="30" y="80"/>
                    </a:lnTo>
                    <a:lnTo>
                      <a:pt x="16" y="74"/>
                    </a:lnTo>
                    <a:lnTo>
                      <a:pt x="8" y="68"/>
                    </a:lnTo>
                    <a:lnTo>
                      <a:pt x="2" y="64"/>
                    </a:lnTo>
                    <a:lnTo>
                      <a:pt x="0" y="58"/>
                    </a:lnTo>
                    <a:lnTo>
                      <a:pt x="0" y="58"/>
                    </a:lnTo>
                    <a:lnTo>
                      <a:pt x="2" y="52"/>
                    </a:lnTo>
                    <a:lnTo>
                      <a:pt x="8" y="46"/>
                    </a:lnTo>
                    <a:lnTo>
                      <a:pt x="16" y="40"/>
                    </a:lnTo>
                    <a:lnTo>
                      <a:pt x="30" y="34"/>
                    </a:lnTo>
                    <a:lnTo>
                      <a:pt x="62" y="26"/>
                    </a:lnTo>
                    <a:lnTo>
                      <a:pt x="108" y="16"/>
                    </a:lnTo>
                    <a:lnTo>
                      <a:pt x="162" y="10"/>
                    </a:lnTo>
                    <a:lnTo>
                      <a:pt x="224" y="4"/>
                    </a:lnTo>
                    <a:lnTo>
                      <a:pt x="294" y="2"/>
                    </a:lnTo>
                    <a:lnTo>
                      <a:pt x="368" y="0"/>
                    </a:lnTo>
                    <a:lnTo>
                      <a:pt x="368" y="0"/>
                    </a:lnTo>
                    <a:lnTo>
                      <a:pt x="444" y="2"/>
                    </a:lnTo>
                    <a:lnTo>
                      <a:pt x="514" y="4"/>
                    </a:lnTo>
                    <a:lnTo>
                      <a:pt x="578" y="10"/>
                    </a:lnTo>
                    <a:lnTo>
                      <a:pt x="634" y="16"/>
                    </a:lnTo>
                    <a:lnTo>
                      <a:pt x="680" y="26"/>
                    </a:lnTo>
                    <a:lnTo>
                      <a:pt x="714" y="34"/>
                    </a:lnTo>
                    <a:lnTo>
                      <a:pt x="726" y="40"/>
                    </a:lnTo>
                    <a:lnTo>
                      <a:pt x="736" y="46"/>
                    </a:lnTo>
                    <a:lnTo>
                      <a:pt x="740" y="52"/>
                    </a:lnTo>
                    <a:lnTo>
                      <a:pt x="742" y="58"/>
                    </a:lnTo>
                    <a:lnTo>
                      <a:pt x="742" y="58"/>
                    </a:lnTo>
                    <a:lnTo>
                      <a:pt x="740" y="64"/>
                    </a:lnTo>
                    <a:lnTo>
                      <a:pt x="736" y="68"/>
                    </a:lnTo>
                    <a:lnTo>
                      <a:pt x="726" y="74"/>
                    </a:lnTo>
                    <a:lnTo>
                      <a:pt x="714" y="80"/>
                    </a:lnTo>
                    <a:lnTo>
                      <a:pt x="680" y="90"/>
                    </a:lnTo>
                    <a:lnTo>
                      <a:pt x="634" y="98"/>
                    </a:lnTo>
                    <a:lnTo>
                      <a:pt x="578" y="106"/>
                    </a:lnTo>
                    <a:lnTo>
                      <a:pt x="514" y="110"/>
                    </a:lnTo>
                    <a:lnTo>
                      <a:pt x="444" y="114"/>
                    </a:lnTo>
                    <a:lnTo>
                      <a:pt x="368"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0" name="Freeform 1040"/>
              <p:cNvSpPr>
                <a:spLocks/>
              </p:cNvSpPr>
              <p:nvPr/>
            </p:nvSpPr>
            <p:spPr bwMode="auto">
              <a:xfrm>
                <a:off x="3361" y="3634"/>
                <a:ext cx="746" cy="116"/>
              </a:xfrm>
              <a:custGeom>
                <a:avLst/>
                <a:gdLst>
                  <a:gd name="T0" fmla="*/ 370 w 746"/>
                  <a:gd name="T1" fmla="*/ 0 h 116"/>
                  <a:gd name="T2" fmla="*/ 370 w 746"/>
                  <a:gd name="T3" fmla="*/ 0 h 116"/>
                  <a:gd name="T4" fmla="*/ 296 w 746"/>
                  <a:gd name="T5" fmla="*/ 2 h 116"/>
                  <a:gd name="T6" fmla="*/ 226 w 746"/>
                  <a:gd name="T7" fmla="*/ 4 h 116"/>
                  <a:gd name="T8" fmla="*/ 164 w 746"/>
                  <a:gd name="T9" fmla="*/ 10 h 116"/>
                  <a:gd name="T10" fmla="*/ 108 w 746"/>
                  <a:gd name="T11" fmla="*/ 16 h 116"/>
                  <a:gd name="T12" fmla="*/ 64 w 746"/>
                  <a:gd name="T13" fmla="*/ 26 h 116"/>
                  <a:gd name="T14" fmla="*/ 30 w 746"/>
                  <a:gd name="T15" fmla="*/ 34 h 116"/>
                  <a:gd name="T16" fmla="*/ 16 w 746"/>
                  <a:gd name="T17" fmla="*/ 40 h 116"/>
                  <a:gd name="T18" fmla="*/ 8 w 746"/>
                  <a:gd name="T19" fmla="*/ 46 h 116"/>
                  <a:gd name="T20" fmla="*/ 2 w 746"/>
                  <a:gd name="T21" fmla="*/ 52 h 116"/>
                  <a:gd name="T22" fmla="*/ 0 w 746"/>
                  <a:gd name="T23" fmla="*/ 58 h 116"/>
                  <a:gd name="T24" fmla="*/ 0 w 746"/>
                  <a:gd name="T25" fmla="*/ 58 h 116"/>
                  <a:gd name="T26" fmla="*/ 2 w 746"/>
                  <a:gd name="T27" fmla="*/ 64 h 116"/>
                  <a:gd name="T28" fmla="*/ 8 w 746"/>
                  <a:gd name="T29" fmla="*/ 70 h 116"/>
                  <a:gd name="T30" fmla="*/ 16 w 746"/>
                  <a:gd name="T31" fmla="*/ 74 h 116"/>
                  <a:gd name="T32" fmla="*/ 30 w 746"/>
                  <a:gd name="T33" fmla="*/ 80 h 116"/>
                  <a:gd name="T34" fmla="*/ 64 w 746"/>
                  <a:gd name="T35" fmla="*/ 90 h 116"/>
                  <a:gd name="T36" fmla="*/ 108 w 746"/>
                  <a:gd name="T37" fmla="*/ 98 h 116"/>
                  <a:gd name="T38" fmla="*/ 164 w 746"/>
                  <a:gd name="T39" fmla="*/ 106 h 116"/>
                  <a:gd name="T40" fmla="*/ 226 w 746"/>
                  <a:gd name="T41" fmla="*/ 112 h 116"/>
                  <a:gd name="T42" fmla="*/ 296 w 746"/>
                  <a:gd name="T43" fmla="*/ 114 h 116"/>
                  <a:gd name="T44" fmla="*/ 370 w 746"/>
                  <a:gd name="T45" fmla="*/ 116 h 116"/>
                  <a:gd name="T46" fmla="*/ 370 w 746"/>
                  <a:gd name="T47" fmla="*/ 116 h 116"/>
                  <a:gd name="T48" fmla="*/ 446 w 746"/>
                  <a:gd name="T49" fmla="*/ 114 h 116"/>
                  <a:gd name="T50" fmla="*/ 518 w 746"/>
                  <a:gd name="T51" fmla="*/ 112 h 116"/>
                  <a:gd name="T52" fmla="*/ 582 w 746"/>
                  <a:gd name="T53" fmla="*/ 106 h 116"/>
                  <a:gd name="T54" fmla="*/ 638 w 746"/>
                  <a:gd name="T55" fmla="*/ 98 h 116"/>
                  <a:gd name="T56" fmla="*/ 682 w 746"/>
                  <a:gd name="T57" fmla="*/ 90 h 116"/>
                  <a:gd name="T58" fmla="*/ 718 w 746"/>
                  <a:gd name="T59" fmla="*/ 80 h 116"/>
                  <a:gd name="T60" fmla="*/ 730 w 746"/>
                  <a:gd name="T61" fmla="*/ 74 h 116"/>
                  <a:gd name="T62" fmla="*/ 740 w 746"/>
                  <a:gd name="T63" fmla="*/ 70 h 116"/>
                  <a:gd name="T64" fmla="*/ 744 w 746"/>
                  <a:gd name="T65" fmla="*/ 64 h 116"/>
                  <a:gd name="T66" fmla="*/ 746 w 746"/>
                  <a:gd name="T67" fmla="*/ 58 h 116"/>
                  <a:gd name="T68" fmla="*/ 746 w 746"/>
                  <a:gd name="T69" fmla="*/ 58 h 116"/>
                  <a:gd name="T70" fmla="*/ 744 w 746"/>
                  <a:gd name="T71" fmla="*/ 52 h 116"/>
                  <a:gd name="T72" fmla="*/ 740 w 746"/>
                  <a:gd name="T73" fmla="*/ 46 h 116"/>
                  <a:gd name="T74" fmla="*/ 730 w 746"/>
                  <a:gd name="T75" fmla="*/ 40 h 116"/>
                  <a:gd name="T76" fmla="*/ 718 w 746"/>
                  <a:gd name="T77" fmla="*/ 34 h 116"/>
                  <a:gd name="T78" fmla="*/ 682 w 746"/>
                  <a:gd name="T79" fmla="*/ 26 h 116"/>
                  <a:gd name="T80" fmla="*/ 638 w 746"/>
                  <a:gd name="T81" fmla="*/ 16 h 116"/>
                  <a:gd name="T82" fmla="*/ 582 w 746"/>
                  <a:gd name="T83" fmla="*/ 10 h 116"/>
                  <a:gd name="T84" fmla="*/ 518 w 746"/>
                  <a:gd name="T85" fmla="*/ 4 h 116"/>
                  <a:gd name="T86" fmla="*/ 446 w 746"/>
                  <a:gd name="T87" fmla="*/ 2 h 116"/>
                  <a:gd name="T88" fmla="*/ 370 w 746"/>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6">
                    <a:moveTo>
                      <a:pt x="370" y="0"/>
                    </a:moveTo>
                    <a:lnTo>
                      <a:pt x="370" y="0"/>
                    </a:lnTo>
                    <a:lnTo>
                      <a:pt x="296" y="2"/>
                    </a:lnTo>
                    <a:lnTo>
                      <a:pt x="226" y="4"/>
                    </a:lnTo>
                    <a:lnTo>
                      <a:pt x="164" y="10"/>
                    </a:lnTo>
                    <a:lnTo>
                      <a:pt x="108" y="16"/>
                    </a:lnTo>
                    <a:lnTo>
                      <a:pt x="64" y="26"/>
                    </a:lnTo>
                    <a:lnTo>
                      <a:pt x="30" y="34"/>
                    </a:lnTo>
                    <a:lnTo>
                      <a:pt x="16" y="40"/>
                    </a:lnTo>
                    <a:lnTo>
                      <a:pt x="8" y="46"/>
                    </a:lnTo>
                    <a:lnTo>
                      <a:pt x="2" y="52"/>
                    </a:lnTo>
                    <a:lnTo>
                      <a:pt x="0" y="58"/>
                    </a:lnTo>
                    <a:lnTo>
                      <a:pt x="0" y="58"/>
                    </a:lnTo>
                    <a:lnTo>
                      <a:pt x="2" y="64"/>
                    </a:lnTo>
                    <a:lnTo>
                      <a:pt x="8" y="70"/>
                    </a:lnTo>
                    <a:lnTo>
                      <a:pt x="16" y="74"/>
                    </a:lnTo>
                    <a:lnTo>
                      <a:pt x="30" y="80"/>
                    </a:lnTo>
                    <a:lnTo>
                      <a:pt x="64" y="90"/>
                    </a:lnTo>
                    <a:lnTo>
                      <a:pt x="108" y="98"/>
                    </a:lnTo>
                    <a:lnTo>
                      <a:pt x="164" y="106"/>
                    </a:lnTo>
                    <a:lnTo>
                      <a:pt x="226" y="112"/>
                    </a:lnTo>
                    <a:lnTo>
                      <a:pt x="296" y="114"/>
                    </a:lnTo>
                    <a:lnTo>
                      <a:pt x="370" y="116"/>
                    </a:lnTo>
                    <a:lnTo>
                      <a:pt x="370" y="116"/>
                    </a:lnTo>
                    <a:lnTo>
                      <a:pt x="446" y="114"/>
                    </a:lnTo>
                    <a:lnTo>
                      <a:pt x="518" y="112"/>
                    </a:lnTo>
                    <a:lnTo>
                      <a:pt x="582" y="106"/>
                    </a:lnTo>
                    <a:lnTo>
                      <a:pt x="638" y="98"/>
                    </a:lnTo>
                    <a:lnTo>
                      <a:pt x="682" y="90"/>
                    </a:lnTo>
                    <a:lnTo>
                      <a:pt x="718" y="80"/>
                    </a:lnTo>
                    <a:lnTo>
                      <a:pt x="730" y="74"/>
                    </a:lnTo>
                    <a:lnTo>
                      <a:pt x="740" y="70"/>
                    </a:lnTo>
                    <a:lnTo>
                      <a:pt x="744" y="64"/>
                    </a:lnTo>
                    <a:lnTo>
                      <a:pt x="746" y="58"/>
                    </a:lnTo>
                    <a:lnTo>
                      <a:pt x="746" y="58"/>
                    </a:lnTo>
                    <a:lnTo>
                      <a:pt x="744" y="52"/>
                    </a:lnTo>
                    <a:lnTo>
                      <a:pt x="740" y="46"/>
                    </a:lnTo>
                    <a:lnTo>
                      <a:pt x="730" y="40"/>
                    </a:lnTo>
                    <a:lnTo>
                      <a:pt x="718" y="34"/>
                    </a:lnTo>
                    <a:lnTo>
                      <a:pt x="682" y="26"/>
                    </a:lnTo>
                    <a:lnTo>
                      <a:pt x="638" y="16"/>
                    </a:lnTo>
                    <a:lnTo>
                      <a:pt x="582" y="10"/>
                    </a:lnTo>
                    <a:lnTo>
                      <a:pt x="518" y="4"/>
                    </a:lnTo>
                    <a:lnTo>
                      <a:pt x="446" y="2"/>
                    </a:lnTo>
                    <a:lnTo>
                      <a:pt x="3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1" name="Freeform 1041"/>
              <p:cNvSpPr>
                <a:spLocks noEditPoints="1"/>
              </p:cNvSpPr>
              <p:nvPr/>
            </p:nvSpPr>
            <p:spPr bwMode="auto">
              <a:xfrm>
                <a:off x="2177" y="4136"/>
                <a:ext cx="1186" cy="184"/>
              </a:xfrm>
              <a:custGeom>
                <a:avLst/>
                <a:gdLst>
                  <a:gd name="T0" fmla="*/ 594 w 1186"/>
                  <a:gd name="T1" fmla="*/ 184 h 184"/>
                  <a:gd name="T2" fmla="*/ 364 w 1186"/>
                  <a:gd name="T3" fmla="*/ 176 h 184"/>
                  <a:gd name="T4" fmla="*/ 176 w 1186"/>
                  <a:gd name="T5" fmla="*/ 156 h 184"/>
                  <a:gd name="T6" fmla="*/ 104 w 1186"/>
                  <a:gd name="T7" fmla="*/ 142 h 184"/>
                  <a:gd name="T8" fmla="*/ 48 w 1186"/>
                  <a:gd name="T9" fmla="*/ 128 h 184"/>
                  <a:gd name="T10" fmla="*/ 14 w 1186"/>
                  <a:gd name="T11" fmla="*/ 110 h 184"/>
                  <a:gd name="T12" fmla="*/ 2 w 1186"/>
                  <a:gd name="T13" fmla="*/ 96 h 184"/>
                  <a:gd name="T14" fmla="*/ 2 w 1186"/>
                  <a:gd name="T15" fmla="*/ 92 h 184"/>
                  <a:gd name="T16" fmla="*/ 4 w 1186"/>
                  <a:gd name="T17" fmla="*/ 82 h 184"/>
                  <a:gd name="T18" fmla="*/ 28 w 1186"/>
                  <a:gd name="T19" fmla="*/ 64 h 184"/>
                  <a:gd name="T20" fmla="*/ 74 w 1186"/>
                  <a:gd name="T21" fmla="*/ 48 h 184"/>
                  <a:gd name="T22" fmla="*/ 138 w 1186"/>
                  <a:gd name="T23" fmla="*/ 32 h 184"/>
                  <a:gd name="T24" fmla="*/ 264 w 1186"/>
                  <a:gd name="T25" fmla="*/ 16 h 184"/>
                  <a:gd name="T26" fmla="*/ 476 w 1186"/>
                  <a:gd name="T27" fmla="*/ 2 h 184"/>
                  <a:gd name="T28" fmla="*/ 594 w 1186"/>
                  <a:gd name="T29" fmla="*/ 0 h 184"/>
                  <a:gd name="T30" fmla="*/ 824 w 1186"/>
                  <a:gd name="T31" fmla="*/ 6 h 184"/>
                  <a:gd name="T32" fmla="*/ 1012 w 1186"/>
                  <a:gd name="T33" fmla="*/ 26 h 184"/>
                  <a:gd name="T34" fmla="*/ 1084 w 1186"/>
                  <a:gd name="T35" fmla="*/ 40 h 184"/>
                  <a:gd name="T36" fmla="*/ 1138 w 1186"/>
                  <a:gd name="T37" fmla="*/ 56 h 184"/>
                  <a:gd name="T38" fmla="*/ 1172 w 1186"/>
                  <a:gd name="T39" fmla="*/ 74 h 184"/>
                  <a:gd name="T40" fmla="*/ 1184 w 1186"/>
                  <a:gd name="T41" fmla="*/ 88 h 184"/>
                  <a:gd name="T42" fmla="*/ 1184 w 1186"/>
                  <a:gd name="T43" fmla="*/ 92 h 184"/>
                  <a:gd name="T44" fmla="*/ 1182 w 1186"/>
                  <a:gd name="T45" fmla="*/ 102 h 184"/>
                  <a:gd name="T46" fmla="*/ 1158 w 1186"/>
                  <a:gd name="T47" fmla="*/ 118 h 184"/>
                  <a:gd name="T48" fmla="*/ 1114 w 1186"/>
                  <a:gd name="T49" fmla="*/ 136 h 184"/>
                  <a:gd name="T50" fmla="*/ 1050 w 1186"/>
                  <a:gd name="T51" fmla="*/ 150 h 184"/>
                  <a:gd name="T52" fmla="*/ 924 w 1186"/>
                  <a:gd name="T53" fmla="*/ 168 h 184"/>
                  <a:gd name="T54" fmla="*/ 714 w 1186"/>
                  <a:gd name="T55" fmla="*/ 182 h 184"/>
                  <a:gd name="T56" fmla="*/ 594 w 1186"/>
                  <a:gd name="T57" fmla="*/ 0 h 184"/>
                  <a:gd name="T58" fmla="*/ 474 w 1186"/>
                  <a:gd name="T59" fmla="*/ 2 h 184"/>
                  <a:gd name="T60" fmla="*/ 262 w 1186"/>
                  <a:gd name="T61" fmla="*/ 14 h 184"/>
                  <a:gd name="T62" fmla="*/ 136 w 1186"/>
                  <a:gd name="T63" fmla="*/ 32 h 184"/>
                  <a:gd name="T64" fmla="*/ 72 w 1186"/>
                  <a:gd name="T65" fmla="*/ 48 h 184"/>
                  <a:gd name="T66" fmla="*/ 26 w 1186"/>
                  <a:gd name="T67" fmla="*/ 64 h 184"/>
                  <a:gd name="T68" fmla="*/ 2 w 1186"/>
                  <a:gd name="T69" fmla="*/ 82 h 184"/>
                  <a:gd name="T70" fmla="*/ 0 w 1186"/>
                  <a:gd name="T71" fmla="*/ 92 h 184"/>
                  <a:gd name="T72" fmla="*/ 0 w 1186"/>
                  <a:gd name="T73" fmla="*/ 96 h 184"/>
                  <a:gd name="T74" fmla="*/ 12 w 1186"/>
                  <a:gd name="T75" fmla="*/ 110 h 184"/>
                  <a:gd name="T76" fmla="*/ 46 w 1186"/>
                  <a:gd name="T77" fmla="*/ 128 h 184"/>
                  <a:gd name="T78" fmla="*/ 102 w 1186"/>
                  <a:gd name="T79" fmla="*/ 142 h 184"/>
                  <a:gd name="T80" fmla="*/ 174 w 1186"/>
                  <a:gd name="T81" fmla="*/ 156 h 184"/>
                  <a:gd name="T82" fmla="*/ 364 w 1186"/>
                  <a:gd name="T83" fmla="*/ 176 h 184"/>
                  <a:gd name="T84" fmla="*/ 594 w 1186"/>
                  <a:gd name="T85" fmla="*/ 184 h 184"/>
                  <a:gd name="T86" fmla="*/ 714 w 1186"/>
                  <a:gd name="T87" fmla="*/ 182 h 184"/>
                  <a:gd name="T88" fmla="*/ 926 w 1186"/>
                  <a:gd name="T89" fmla="*/ 168 h 184"/>
                  <a:gd name="T90" fmla="*/ 1052 w 1186"/>
                  <a:gd name="T91" fmla="*/ 150 h 184"/>
                  <a:gd name="T92" fmla="*/ 1114 w 1186"/>
                  <a:gd name="T93" fmla="*/ 136 h 184"/>
                  <a:gd name="T94" fmla="*/ 1160 w 1186"/>
                  <a:gd name="T95" fmla="*/ 118 h 184"/>
                  <a:gd name="T96" fmla="*/ 1184 w 1186"/>
                  <a:gd name="T97" fmla="*/ 102 h 184"/>
                  <a:gd name="T98" fmla="*/ 1186 w 1186"/>
                  <a:gd name="T99" fmla="*/ 92 h 184"/>
                  <a:gd name="T100" fmla="*/ 1186 w 1186"/>
                  <a:gd name="T101" fmla="*/ 88 h 184"/>
                  <a:gd name="T102" fmla="*/ 1174 w 1186"/>
                  <a:gd name="T103" fmla="*/ 74 h 184"/>
                  <a:gd name="T104" fmla="*/ 1140 w 1186"/>
                  <a:gd name="T105" fmla="*/ 56 h 184"/>
                  <a:gd name="T106" fmla="*/ 1086 w 1186"/>
                  <a:gd name="T107" fmla="*/ 40 h 184"/>
                  <a:gd name="T108" fmla="*/ 1012 w 1186"/>
                  <a:gd name="T109" fmla="*/ 26 h 184"/>
                  <a:gd name="T110" fmla="*/ 824 w 1186"/>
                  <a:gd name="T111" fmla="*/ 6 h 184"/>
                  <a:gd name="T112" fmla="*/ 594 w 1186"/>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6" h="184">
                    <a:moveTo>
                      <a:pt x="594" y="184"/>
                    </a:moveTo>
                    <a:lnTo>
                      <a:pt x="594" y="184"/>
                    </a:lnTo>
                    <a:lnTo>
                      <a:pt x="476" y="182"/>
                    </a:lnTo>
                    <a:lnTo>
                      <a:pt x="364" y="176"/>
                    </a:lnTo>
                    <a:lnTo>
                      <a:pt x="264" y="168"/>
                    </a:lnTo>
                    <a:lnTo>
                      <a:pt x="176" y="156"/>
                    </a:lnTo>
                    <a:lnTo>
                      <a:pt x="138" y="150"/>
                    </a:lnTo>
                    <a:lnTo>
                      <a:pt x="104" y="142"/>
                    </a:lnTo>
                    <a:lnTo>
                      <a:pt x="74" y="136"/>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4" y="40"/>
                    </a:lnTo>
                    <a:lnTo>
                      <a:pt x="138" y="32"/>
                    </a:lnTo>
                    <a:lnTo>
                      <a:pt x="176" y="26"/>
                    </a:lnTo>
                    <a:lnTo>
                      <a:pt x="264" y="16"/>
                    </a:lnTo>
                    <a:lnTo>
                      <a:pt x="364" y="6"/>
                    </a:lnTo>
                    <a:lnTo>
                      <a:pt x="476" y="2"/>
                    </a:lnTo>
                    <a:lnTo>
                      <a:pt x="594" y="0"/>
                    </a:lnTo>
                    <a:lnTo>
                      <a:pt x="594" y="0"/>
                    </a:lnTo>
                    <a:lnTo>
                      <a:pt x="714" y="2"/>
                    </a:lnTo>
                    <a:lnTo>
                      <a:pt x="824" y="6"/>
                    </a:lnTo>
                    <a:lnTo>
                      <a:pt x="924" y="16"/>
                    </a:lnTo>
                    <a:lnTo>
                      <a:pt x="1012" y="26"/>
                    </a:lnTo>
                    <a:lnTo>
                      <a:pt x="1050" y="32"/>
                    </a:lnTo>
                    <a:lnTo>
                      <a:pt x="1084" y="40"/>
                    </a:lnTo>
                    <a:lnTo>
                      <a:pt x="1114" y="48"/>
                    </a:lnTo>
                    <a:lnTo>
                      <a:pt x="1138" y="56"/>
                    </a:lnTo>
                    <a:lnTo>
                      <a:pt x="1158" y="64"/>
                    </a:lnTo>
                    <a:lnTo>
                      <a:pt x="1172" y="74"/>
                    </a:lnTo>
                    <a:lnTo>
                      <a:pt x="1182" y="82"/>
                    </a:lnTo>
                    <a:lnTo>
                      <a:pt x="1184" y="88"/>
                    </a:lnTo>
                    <a:lnTo>
                      <a:pt x="1184" y="92"/>
                    </a:lnTo>
                    <a:lnTo>
                      <a:pt x="1184" y="92"/>
                    </a:lnTo>
                    <a:lnTo>
                      <a:pt x="1184" y="96"/>
                    </a:lnTo>
                    <a:lnTo>
                      <a:pt x="1182" y="102"/>
                    </a:lnTo>
                    <a:lnTo>
                      <a:pt x="1172" y="110"/>
                    </a:lnTo>
                    <a:lnTo>
                      <a:pt x="1158" y="118"/>
                    </a:lnTo>
                    <a:lnTo>
                      <a:pt x="1138" y="128"/>
                    </a:lnTo>
                    <a:lnTo>
                      <a:pt x="1114" y="136"/>
                    </a:lnTo>
                    <a:lnTo>
                      <a:pt x="1084" y="142"/>
                    </a:lnTo>
                    <a:lnTo>
                      <a:pt x="1050" y="150"/>
                    </a:lnTo>
                    <a:lnTo>
                      <a:pt x="1012" y="156"/>
                    </a:lnTo>
                    <a:lnTo>
                      <a:pt x="924" y="168"/>
                    </a:lnTo>
                    <a:lnTo>
                      <a:pt x="824" y="176"/>
                    </a:lnTo>
                    <a:lnTo>
                      <a:pt x="714" y="182"/>
                    </a:lnTo>
                    <a:lnTo>
                      <a:pt x="594" y="184"/>
                    </a:lnTo>
                    <a:close/>
                    <a:moveTo>
                      <a:pt x="594" y="0"/>
                    </a:moveTo>
                    <a:lnTo>
                      <a:pt x="594" y="0"/>
                    </a:lnTo>
                    <a:lnTo>
                      <a:pt x="474" y="2"/>
                    </a:lnTo>
                    <a:lnTo>
                      <a:pt x="364" y="6"/>
                    </a:lnTo>
                    <a:lnTo>
                      <a:pt x="262" y="14"/>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4" y="176"/>
                    </a:lnTo>
                    <a:lnTo>
                      <a:pt x="474" y="182"/>
                    </a:lnTo>
                    <a:lnTo>
                      <a:pt x="594" y="184"/>
                    </a:lnTo>
                    <a:lnTo>
                      <a:pt x="594" y="184"/>
                    </a:lnTo>
                    <a:lnTo>
                      <a:pt x="714" y="182"/>
                    </a:lnTo>
                    <a:lnTo>
                      <a:pt x="824" y="176"/>
                    </a:lnTo>
                    <a:lnTo>
                      <a:pt x="926" y="168"/>
                    </a:lnTo>
                    <a:lnTo>
                      <a:pt x="1012" y="156"/>
                    </a:lnTo>
                    <a:lnTo>
                      <a:pt x="1052" y="150"/>
                    </a:lnTo>
                    <a:lnTo>
                      <a:pt x="1086" y="142"/>
                    </a:lnTo>
                    <a:lnTo>
                      <a:pt x="1114" y="136"/>
                    </a:lnTo>
                    <a:lnTo>
                      <a:pt x="1140" y="128"/>
                    </a:lnTo>
                    <a:lnTo>
                      <a:pt x="1160" y="118"/>
                    </a:lnTo>
                    <a:lnTo>
                      <a:pt x="1174" y="110"/>
                    </a:lnTo>
                    <a:lnTo>
                      <a:pt x="1184" y="102"/>
                    </a:lnTo>
                    <a:lnTo>
                      <a:pt x="1186" y="96"/>
                    </a:lnTo>
                    <a:lnTo>
                      <a:pt x="1186" y="92"/>
                    </a:lnTo>
                    <a:lnTo>
                      <a:pt x="1186" y="92"/>
                    </a:lnTo>
                    <a:lnTo>
                      <a:pt x="1186" y="88"/>
                    </a:lnTo>
                    <a:lnTo>
                      <a:pt x="1184" y="82"/>
                    </a:lnTo>
                    <a:lnTo>
                      <a:pt x="1174" y="74"/>
                    </a:lnTo>
                    <a:lnTo>
                      <a:pt x="1160" y="64"/>
                    </a:lnTo>
                    <a:lnTo>
                      <a:pt x="1140" y="56"/>
                    </a:lnTo>
                    <a:lnTo>
                      <a:pt x="1114" y="48"/>
                    </a:lnTo>
                    <a:lnTo>
                      <a:pt x="1086" y="40"/>
                    </a:lnTo>
                    <a:lnTo>
                      <a:pt x="1052" y="32"/>
                    </a:lnTo>
                    <a:lnTo>
                      <a:pt x="1012" y="26"/>
                    </a:lnTo>
                    <a:lnTo>
                      <a:pt x="926" y="14"/>
                    </a:lnTo>
                    <a:lnTo>
                      <a:pt x="824" y="6"/>
                    </a:lnTo>
                    <a:lnTo>
                      <a:pt x="714" y="2"/>
                    </a:lnTo>
                    <a:lnTo>
                      <a:pt x="5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2" name="Freeform 1042"/>
              <p:cNvSpPr>
                <a:spLocks/>
              </p:cNvSpPr>
              <p:nvPr/>
            </p:nvSpPr>
            <p:spPr bwMode="auto">
              <a:xfrm>
                <a:off x="2179" y="4136"/>
                <a:ext cx="1182" cy="184"/>
              </a:xfrm>
              <a:custGeom>
                <a:avLst/>
                <a:gdLst>
                  <a:gd name="T0" fmla="*/ 592 w 1182"/>
                  <a:gd name="T1" fmla="*/ 184 h 184"/>
                  <a:gd name="T2" fmla="*/ 592 w 1182"/>
                  <a:gd name="T3" fmla="*/ 184 h 184"/>
                  <a:gd name="T4" fmla="*/ 474 w 1182"/>
                  <a:gd name="T5" fmla="*/ 182 h 184"/>
                  <a:gd name="T6" fmla="*/ 362 w 1182"/>
                  <a:gd name="T7" fmla="*/ 176 h 184"/>
                  <a:gd name="T8" fmla="*/ 262 w 1182"/>
                  <a:gd name="T9" fmla="*/ 168 h 184"/>
                  <a:gd name="T10" fmla="*/ 174 w 1182"/>
                  <a:gd name="T11" fmla="*/ 156 h 184"/>
                  <a:gd name="T12" fmla="*/ 136 w 1182"/>
                  <a:gd name="T13" fmla="*/ 150 h 184"/>
                  <a:gd name="T14" fmla="*/ 102 w 1182"/>
                  <a:gd name="T15" fmla="*/ 142 h 184"/>
                  <a:gd name="T16" fmla="*/ 72 w 1182"/>
                  <a:gd name="T17" fmla="*/ 136 h 184"/>
                  <a:gd name="T18" fmla="*/ 46 w 1182"/>
                  <a:gd name="T19" fmla="*/ 128 h 184"/>
                  <a:gd name="T20" fmla="*/ 26 w 1182"/>
                  <a:gd name="T21" fmla="*/ 118 h 184"/>
                  <a:gd name="T22" fmla="*/ 12 w 1182"/>
                  <a:gd name="T23" fmla="*/ 110 h 184"/>
                  <a:gd name="T24" fmla="*/ 2 w 1182"/>
                  <a:gd name="T25" fmla="*/ 102 h 184"/>
                  <a:gd name="T26" fmla="*/ 0 w 1182"/>
                  <a:gd name="T27" fmla="*/ 96 h 184"/>
                  <a:gd name="T28" fmla="*/ 0 w 1182"/>
                  <a:gd name="T29" fmla="*/ 92 h 184"/>
                  <a:gd name="T30" fmla="*/ 0 w 1182"/>
                  <a:gd name="T31" fmla="*/ 92 h 184"/>
                  <a:gd name="T32" fmla="*/ 0 w 1182"/>
                  <a:gd name="T33" fmla="*/ 88 h 184"/>
                  <a:gd name="T34" fmla="*/ 2 w 1182"/>
                  <a:gd name="T35" fmla="*/ 82 h 184"/>
                  <a:gd name="T36" fmla="*/ 12 w 1182"/>
                  <a:gd name="T37" fmla="*/ 74 h 184"/>
                  <a:gd name="T38" fmla="*/ 26 w 1182"/>
                  <a:gd name="T39" fmla="*/ 64 h 184"/>
                  <a:gd name="T40" fmla="*/ 46 w 1182"/>
                  <a:gd name="T41" fmla="*/ 56 h 184"/>
                  <a:gd name="T42" fmla="*/ 72 w 1182"/>
                  <a:gd name="T43" fmla="*/ 48 h 184"/>
                  <a:gd name="T44" fmla="*/ 102 w 1182"/>
                  <a:gd name="T45" fmla="*/ 40 h 184"/>
                  <a:gd name="T46" fmla="*/ 136 w 1182"/>
                  <a:gd name="T47" fmla="*/ 32 h 184"/>
                  <a:gd name="T48" fmla="*/ 174 w 1182"/>
                  <a:gd name="T49" fmla="*/ 26 h 184"/>
                  <a:gd name="T50" fmla="*/ 262 w 1182"/>
                  <a:gd name="T51" fmla="*/ 16 h 184"/>
                  <a:gd name="T52" fmla="*/ 362 w 1182"/>
                  <a:gd name="T53" fmla="*/ 6 h 184"/>
                  <a:gd name="T54" fmla="*/ 474 w 1182"/>
                  <a:gd name="T55" fmla="*/ 2 h 184"/>
                  <a:gd name="T56" fmla="*/ 592 w 1182"/>
                  <a:gd name="T57" fmla="*/ 0 h 184"/>
                  <a:gd name="T58" fmla="*/ 592 w 1182"/>
                  <a:gd name="T59" fmla="*/ 0 h 184"/>
                  <a:gd name="T60" fmla="*/ 712 w 1182"/>
                  <a:gd name="T61" fmla="*/ 2 h 184"/>
                  <a:gd name="T62" fmla="*/ 822 w 1182"/>
                  <a:gd name="T63" fmla="*/ 6 h 184"/>
                  <a:gd name="T64" fmla="*/ 922 w 1182"/>
                  <a:gd name="T65" fmla="*/ 16 h 184"/>
                  <a:gd name="T66" fmla="*/ 1010 w 1182"/>
                  <a:gd name="T67" fmla="*/ 26 h 184"/>
                  <a:gd name="T68" fmla="*/ 1048 w 1182"/>
                  <a:gd name="T69" fmla="*/ 32 h 184"/>
                  <a:gd name="T70" fmla="*/ 1082 w 1182"/>
                  <a:gd name="T71" fmla="*/ 40 h 184"/>
                  <a:gd name="T72" fmla="*/ 1112 w 1182"/>
                  <a:gd name="T73" fmla="*/ 48 h 184"/>
                  <a:gd name="T74" fmla="*/ 1136 w 1182"/>
                  <a:gd name="T75" fmla="*/ 56 h 184"/>
                  <a:gd name="T76" fmla="*/ 1156 w 1182"/>
                  <a:gd name="T77" fmla="*/ 64 h 184"/>
                  <a:gd name="T78" fmla="*/ 1170 w 1182"/>
                  <a:gd name="T79" fmla="*/ 74 h 184"/>
                  <a:gd name="T80" fmla="*/ 1180 w 1182"/>
                  <a:gd name="T81" fmla="*/ 82 h 184"/>
                  <a:gd name="T82" fmla="*/ 1182 w 1182"/>
                  <a:gd name="T83" fmla="*/ 88 h 184"/>
                  <a:gd name="T84" fmla="*/ 1182 w 1182"/>
                  <a:gd name="T85" fmla="*/ 92 h 184"/>
                  <a:gd name="T86" fmla="*/ 1182 w 1182"/>
                  <a:gd name="T87" fmla="*/ 92 h 184"/>
                  <a:gd name="T88" fmla="*/ 1182 w 1182"/>
                  <a:gd name="T89" fmla="*/ 96 h 184"/>
                  <a:gd name="T90" fmla="*/ 1180 w 1182"/>
                  <a:gd name="T91" fmla="*/ 102 h 184"/>
                  <a:gd name="T92" fmla="*/ 1170 w 1182"/>
                  <a:gd name="T93" fmla="*/ 110 h 184"/>
                  <a:gd name="T94" fmla="*/ 1156 w 1182"/>
                  <a:gd name="T95" fmla="*/ 118 h 184"/>
                  <a:gd name="T96" fmla="*/ 1136 w 1182"/>
                  <a:gd name="T97" fmla="*/ 128 h 184"/>
                  <a:gd name="T98" fmla="*/ 1112 w 1182"/>
                  <a:gd name="T99" fmla="*/ 136 h 184"/>
                  <a:gd name="T100" fmla="*/ 1082 w 1182"/>
                  <a:gd name="T101" fmla="*/ 142 h 184"/>
                  <a:gd name="T102" fmla="*/ 1048 w 1182"/>
                  <a:gd name="T103" fmla="*/ 150 h 184"/>
                  <a:gd name="T104" fmla="*/ 1010 w 1182"/>
                  <a:gd name="T105" fmla="*/ 156 h 184"/>
                  <a:gd name="T106" fmla="*/ 922 w 1182"/>
                  <a:gd name="T107" fmla="*/ 168 h 184"/>
                  <a:gd name="T108" fmla="*/ 822 w 1182"/>
                  <a:gd name="T109" fmla="*/ 176 h 184"/>
                  <a:gd name="T110" fmla="*/ 712 w 1182"/>
                  <a:gd name="T111" fmla="*/ 182 h 184"/>
                  <a:gd name="T112" fmla="*/ 592 w 1182"/>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184"/>
                    </a:moveTo>
                    <a:lnTo>
                      <a:pt x="592" y="184"/>
                    </a:lnTo>
                    <a:lnTo>
                      <a:pt x="474" y="182"/>
                    </a:lnTo>
                    <a:lnTo>
                      <a:pt x="362" y="176"/>
                    </a:lnTo>
                    <a:lnTo>
                      <a:pt x="262" y="168"/>
                    </a:lnTo>
                    <a:lnTo>
                      <a:pt x="174" y="156"/>
                    </a:lnTo>
                    <a:lnTo>
                      <a:pt x="136" y="150"/>
                    </a:lnTo>
                    <a:lnTo>
                      <a:pt x="102" y="142"/>
                    </a:lnTo>
                    <a:lnTo>
                      <a:pt x="72" y="136"/>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2" y="40"/>
                    </a:lnTo>
                    <a:lnTo>
                      <a:pt x="136" y="32"/>
                    </a:lnTo>
                    <a:lnTo>
                      <a:pt x="174" y="26"/>
                    </a:lnTo>
                    <a:lnTo>
                      <a:pt x="262" y="16"/>
                    </a:lnTo>
                    <a:lnTo>
                      <a:pt x="362" y="6"/>
                    </a:lnTo>
                    <a:lnTo>
                      <a:pt x="474" y="2"/>
                    </a:lnTo>
                    <a:lnTo>
                      <a:pt x="592" y="0"/>
                    </a:lnTo>
                    <a:lnTo>
                      <a:pt x="592" y="0"/>
                    </a:lnTo>
                    <a:lnTo>
                      <a:pt x="712" y="2"/>
                    </a:lnTo>
                    <a:lnTo>
                      <a:pt x="822" y="6"/>
                    </a:lnTo>
                    <a:lnTo>
                      <a:pt x="922" y="16"/>
                    </a:lnTo>
                    <a:lnTo>
                      <a:pt x="1010" y="26"/>
                    </a:lnTo>
                    <a:lnTo>
                      <a:pt x="1048" y="32"/>
                    </a:lnTo>
                    <a:lnTo>
                      <a:pt x="1082" y="40"/>
                    </a:lnTo>
                    <a:lnTo>
                      <a:pt x="1112" y="48"/>
                    </a:lnTo>
                    <a:lnTo>
                      <a:pt x="1136" y="56"/>
                    </a:lnTo>
                    <a:lnTo>
                      <a:pt x="1156" y="64"/>
                    </a:lnTo>
                    <a:lnTo>
                      <a:pt x="1170" y="74"/>
                    </a:lnTo>
                    <a:lnTo>
                      <a:pt x="1180" y="82"/>
                    </a:lnTo>
                    <a:lnTo>
                      <a:pt x="1182" y="88"/>
                    </a:lnTo>
                    <a:lnTo>
                      <a:pt x="1182" y="92"/>
                    </a:lnTo>
                    <a:lnTo>
                      <a:pt x="1182" y="92"/>
                    </a:lnTo>
                    <a:lnTo>
                      <a:pt x="1182" y="96"/>
                    </a:lnTo>
                    <a:lnTo>
                      <a:pt x="1180" y="102"/>
                    </a:lnTo>
                    <a:lnTo>
                      <a:pt x="1170" y="110"/>
                    </a:lnTo>
                    <a:lnTo>
                      <a:pt x="1156" y="118"/>
                    </a:lnTo>
                    <a:lnTo>
                      <a:pt x="1136" y="128"/>
                    </a:lnTo>
                    <a:lnTo>
                      <a:pt x="1112" y="136"/>
                    </a:lnTo>
                    <a:lnTo>
                      <a:pt x="1082" y="142"/>
                    </a:lnTo>
                    <a:lnTo>
                      <a:pt x="1048" y="150"/>
                    </a:lnTo>
                    <a:lnTo>
                      <a:pt x="1010" y="156"/>
                    </a:lnTo>
                    <a:lnTo>
                      <a:pt x="922" y="168"/>
                    </a:lnTo>
                    <a:lnTo>
                      <a:pt x="822" y="176"/>
                    </a:lnTo>
                    <a:lnTo>
                      <a:pt x="712" y="182"/>
                    </a:lnTo>
                    <a:lnTo>
                      <a:pt x="592"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3" name="Freeform 1043"/>
              <p:cNvSpPr>
                <a:spLocks/>
              </p:cNvSpPr>
              <p:nvPr/>
            </p:nvSpPr>
            <p:spPr bwMode="auto">
              <a:xfrm>
                <a:off x="2177" y="4136"/>
                <a:ext cx="1186" cy="184"/>
              </a:xfrm>
              <a:custGeom>
                <a:avLst/>
                <a:gdLst>
                  <a:gd name="T0" fmla="*/ 594 w 1186"/>
                  <a:gd name="T1" fmla="*/ 0 h 184"/>
                  <a:gd name="T2" fmla="*/ 594 w 1186"/>
                  <a:gd name="T3" fmla="*/ 0 h 184"/>
                  <a:gd name="T4" fmla="*/ 474 w 1186"/>
                  <a:gd name="T5" fmla="*/ 2 h 184"/>
                  <a:gd name="T6" fmla="*/ 364 w 1186"/>
                  <a:gd name="T7" fmla="*/ 6 h 184"/>
                  <a:gd name="T8" fmla="*/ 262 w 1186"/>
                  <a:gd name="T9" fmla="*/ 14 h 184"/>
                  <a:gd name="T10" fmla="*/ 174 w 1186"/>
                  <a:gd name="T11" fmla="*/ 26 h 184"/>
                  <a:gd name="T12" fmla="*/ 136 w 1186"/>
                  <a:gd name="T13" fmla="*/ 32 h 184"/>
                  <a:gd name="T14" fmla="*/ 102 w 1186"/>
                  <a:gd name="T15" fmla="*/ 40 h 184"/>
                  <a:gd name="T16" fmla="*/ 72 w 1186"/>
                  <a:gd name="T17" fmla="*/ 48 h 184"/>
                  <a:gd name="T18" fmla="*/ 46 w 1186"/>
                  <a:gd name="T19" fmla="*/ 56 h 184"/>
                  <a:gd name="T20" fmla="*/ 26 w 1186"/>
                  <a:gd name="T21" fmla="*/ 64 h 184"/>
                  <a:gd name="T22" fmla="*/ 12 w 1186"/>
                  <a:gd name="T23" fmla="*/ 74 h 184"/>
                  <a:gd name="T24" fmla="*/ 2 w 1186"/>
                  <a:gd name="T25" fmla="*/ 82 h 184"/>
                  <a:gd name="T26" fmla="*/ 0 w 1186"/>
                  <a:gd name="T27" fmla="*/ 88 h 184"/>
                  <a:gd name="T28" fmla="*/ 0 w 1186"/>
                  <a:gd name="T29" fmla="*/ 92 h 184"/>
                  <a:gd name="T30" fmla="*/ 0 w 1186"/>
                  <a:gd name="T31" fmla="*/ 92 h 184"/>
                  <a:gd name="T32" fmla="*/ 0 w 1186"/>
                  <a:gd name="T33" fmla="*/ 96 h 184"/>
                  <a:gd name="T34" fmla="*/ 2 w 1186"/>
                  <a:gd name="T35" fmla="*/ 102 h 184"/>
                  <a:gd name="T36" fmla="*/ 12 w 1186"/>
                  <a:gd name="T37" fmla="*/ 110 h 184"/>
                  <a:gd name="T38" fmla="*/ 26 w 1186"/>
                  <a:gd name="T39" fmla="*/ 118 h 184"/>
                  <a:gd name="T40" fmla="*/ 46 w 1186"/>
                  <a:gd name="T41" fmla="*/ 128 h 184"/>
                  <a:gd name="T42" fmla="*/ 72 w 1186"/>
                  <a:gd name="T43" fmla="*/ 136 h 184"/>
                  <a:gd name="T44" fmla="*/ 102 w 1186"/>
                  <a:gd name="T45" fmla="*/ 142 h 184"/>
                  <a:gd name="T46" fmla="*/ 136 w 1186"/>
                  <a:gd name="T47" fmla="*/ 150 h 184"/>
                  <a:gd name="T48" fmla="*/ 174 w 1186"/>
                  <a:gd name="T49" fmla="*/ 156 h 184"/>
                  <a:gd name="T50" fmla="*/ 262 w 1186"/>
                  <a:gd name="T51" fmla="*/ 168 h 184"/>
                  <a:gd name="T52" fmla="*/ 364 w 1186"/>
                  <a:gd name="T53" fmla="*/ 176 h 184"/>
                  <a:gd name="T54" fmla="*/ 474 w 1186"/>
                  <a:gd name="T55" fmla="*/ 182 h 184"/>
                  <a:gd name="T56" fmla="*/ 594 w 1186"/>
                  <a:gd name="T57" fmla="*/ 184 h 184"/>
                  <a:gd name="T58" fmla="*/ 594 w 1186"/>
                  <a:gd name="T59" fmla="*/ 184 h 184"/>
                  <a:gd name="T60" fmla="*/ 714 w 1186"/>
                  <a:gd name="T61" fmla="*/ 182 h 184"/>
                  <a:gd name="T62" fmla="*/ 824 w 1186"/>
                  <a:gd name="T63" fmla="*/ 176 h 184"/>
                  <a:gd name="T64" fmla="*/ 926 w 1186"/>
                  <a:gd name="T65" fmla="*/ 168 h 184"/>
                  <a:gd name="T66" fmla="*/ 1012 w 1186"/>
                  <a:gd name="T67" fmla="*/ 156 h 184"/>
                  <a:gd name="T68" fmla="*/ 1052 w 1186"/>
                  <a:gd name="T69" fmla="*/ 150 h 184"/>
                  <a:gd name="T70" fmla="*/ 1086 w 1186"/>
                  <a:gd name="T71" fmla="*/ 142 h 184"/>
                  <a:gd name="T72" fmla="*/ 1114 w 1186"/>
                  <a:gd name="T73" fmla="*/ 136 h 184"/>
                  <a:gd name="T74" fmla="*/ 1140 w 1186"/>
                  <a:gd name="T75" fmla="*/ 128 h 184"/>
                  <a:gd name="T76" fmla="*/ 1160 w 1186"/>
                  <a:gd name="T77" fmla="*/ 118 h 184"/>
                  <a:gd name="T78" fmla="*/ 1174 w 1186"/>
                  <a:gd name="T79" fmla="*/ 110 h 184"/>
                  <a:gd name="T80" fmla="*/ 1184 w 1186"/>
                  <a:gd name="T81" fmla="*/ 102 h 184"/>
                  <a:gd name="T82" fmla="*/ 1186 w 1186"/>
                  <a:gd name="T83" fmla="*/ 96 h 184"/>
                  <a:gd name="T84" fmla="*/ 1186 w 1186"/>
                  <a:gd name="T85" fmla="*/ 92 h 184"/>
                  <a:gd name="T86" fmla="*/ 1186 w 1186"/>
                  <a:gd name="T87" fmla="*/ 92 h 184"/>
                  <a:gd name="T88" fmla="*/ 1186 w 1186"/>
                  <a:gd name="T89" fmla="*/ 88 h 184"/>
                  <a:gd name="T90" fmla="*/ 1184 w 1186"/>
                  <a:gd name="T91" fmla="*/ 82 h 184"/>
                  <a:gd name="T92" fmla="*/ 1174 w 1186"/>
                  <a:gd name="T93" fmla="*/ 74 h 184"/>
                  <a:gd name="T94" fmla="*/ 1160 w 1186"/>
                  <a:gd name="T95" fmla="*/ 64 h 184"/>
                  <a:gd name="T96" fmla="*/ 1140 w 1186"/>
                  <a:gd name="T97" fmla="*/ 56 h 184"/>
                  <a:gd name="T98" fmla="*/ 1114 w 1186"/>
                  <a:gd name="T99" fmla="*/ 48 h 184"/>
                  <a:gd name="T100" fmla="*/ 1086 w 1186"/>
                  <a:gd name="T101" fmla="*/ 40 h 184"/>
                  <a:gd name="T102" fmla="*/ 1052 w 1186"/>
                  <a:gd name="T103" fmla="*/ 32 h 184"/>
                  <a:gd name="T104" fmla="*/ 1012 w 1186"/>
                  <a:gd name="T105" fmla="*/ 26 h 184"/>
                  <a:gd name="T106" fmla="*/ 926 w 1186"/>
                  <a:gd name="T107" fmla="*/ 14 h 184"/>
                  <a:gd name="T108" fmla="*/ 824 w 1186"/>
                  <a:gd name="T109" fmla="*/ 6 h 184"/>
                  <a:gd name="T110" fmla="*/ 714 w 1186"/>
                  <a:gd name="T111" fmla="*/ 2 h 184"/>
                  <a:gd name="T112" fmla="*/ 594 w 1186"/>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6" h="184">
                    <a:moveTo>
                      <a:pt x="594" y="0"/>
                    </a:moveTo>
                    <a:lnTo>
                      <a:pt x="594" y="0"/>
                    </a:lnTo>
                    <a:lnTo>
                      <a:pt x="474" y="2"/>
                    </a:lnTo>
                    <a:lnTo>
                      <a:pt x="364" y="6"/>
                    </a:lnTo>
                    <a:lnTo>
                      <a:pt x="262" y="14"/>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4" y="176"/>
                    </a:lnTo>
                    <a:lnTo>
                      <a:pt x="474" y="182"/>
                    </a:lnTo>
                    <a:lnTo>
                      <a:pt x="594" y="184"/>
                    </a:lnTo>
                    <a:lnTo>
                      <a:pt x="594" y="184"/>
                    </a:lnTo>
                    <a:lnTo>
                      <a:pt x="714" y="182"/>
                    </a:lnTo>
                    <a:lnTo>
                      <a:pt x="824" y="176"/>
                    </a:lnTo>
                    <a:lnTo>
                      <a:pt x="926" y="168"/>
                    </a:lnTo>
                    <a:lnTo>
                      <a:pt x="1012" y="156"/>
                    </a:lnTo>
                    <a:lnTo>
                      <a:pt x="1052" y="150"/>
                    </a:lnTo>
                    <a:lnTo>
                      <a:pt x="1086" y="142"/>
                    </a:lnTo>
                    <a:lnTo>
                      <a:pt x="1114" y="136"/>
                    </a:lnTo>
                    <a:lnTo>
                      <a:pt x="1140" y="128"/>
                    </a:lnTo>
                    <a:lnTo>
                      <a:pt x="1160" y="118"/>
                    </a:lnTo>
                    <a:lnTo>
                      <a:pt x="1174" y="110"/>
                    </a:lnTo>
                    <a:lnTo>
                      <a:pt x="1184" y="102"/>
                    </a:lnTo>
                    <a:lnTo>
                      <a:pt x="1186" y="96"/>
                    </a:lnTo>
                    <a:lnTo>
                      <a:pt x="1186" y="92"/>
                    </a:lnTo>
                    <a:lnTo>
                      <a:pt x="1186" y="92"/>
                    </a:lnTo>
                    <a:lnTo>
                      <a:pt x="1186" y="88"/>
                    </a:lnTo>
                    <a:lnTo>
                      <a:pt x="1184" y="82"/>
                    </a:lnTo>
                    <a:lnTo>
                      <a:pt x="1174" y="74"/>
                    </a:lnTo>
                    <a:lnTo>
                      <a:pt x="1160" y="64"/>
                    </a:lnTo>
                    <a:lnTo>
                      <a:pt x="1140" y="56"/>
                    </a:lnTo>
                    <a:lnTo>
                      <a:pt x="1114" y="48"/>
                    </a:lnTo>
                    <a:lnTo>
                      <a:pt x="1086" y="40"/>
                    </a:lnTo>
                    <a:lnTo>
                      <a:pt x="1052" y="32"/>
                    </a:lnTo>
                    <a:lnTo>
                      <a:pt x="1012" y="26"/>
                    </a:lnTo>
                    <a:lnTo>
                      <a:pt x="926" y="14"/>
                    </a:lnTo>
                    <a:lnTo>
                      <a:pt x="824" y="6"/>
                    </a:lnTo>
                    <a:lnTo>
                      <a:pt x="714" y="2"/>
                    </a:lnTo>
                    <a:lnTo>
                      <a:pt x="5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4" name="Freeform 1044"/>
              <p:cNvSpPr>
                <a:spLocks noEditPoints="1"/>
              </p:cNvSpPr>
              <p:nvPr/>
            </p:nvSpPr>
            <p:spPr bwMode="auto">
              <a:xfrm>
                <a:off x="2179" y="4136"/>
                <a:ext cx="1182" cy="184"/>
              </a:xfrm>
              <a:custGeom>
                <a:avLst/>
                <a:gdLst>
                  <a:gd name="T0" fmla="*/ 592 w 1182"/>
                  <a:gd name="T1" fmla="*/ 184 h 184"/>
                  <a:gd name="T2" fmla="*/ 362 w 1182"/>
                  <a:gd name="T3" fmla="*/ 176 h 184"/>
                  <a:gd name="T4" fmla="*/ 174 w 1182"/>
                  <a:gd name="T5" fmla="*/ 156 h 184"/>
                  <a:gd name="T6" fmla="*/ 102 w 1182"/>
                  <a:gd name="T7" fmla="*/ 142 h 184"/>
                  <a:gd name="T8" fmla="*/ 48 w 1182"/>
                  <a:gd name="T9" fmla="*/ 128 h 184"/>
                  <a:gd name="T10" fmla="*/ 14 w 1182"/>
                  <a:gd name="T11" fmla="*/ 110 h 184"/>
                  <a:gd name="T12" fmla="*/ 2 w 1182"/>
                  <a:gd name="T13" fmla="*/ 96 h 184"/>
                  <a:gd name="T14" fmla="*/ 2 w 1182"/>
                  <a:gd name="T15" fmla="*/ 92 h 184"/>
                  <a:gd name="T16" fmla="*/ 4 w 1182"/>
                  <a:gd name="T17" fmla="*/ 82 h 184"/>
                  <a:gd name="T18" fmla="*/ 28 w 1182"/>
                  <a:gd name="T19" fmla="*/ 64 h 184"/>
                  <a:gd name="T20" fmla="*/ 74 w 1182"/>
                  <a:gd name="T21" fmla="*/ 48 h 184"/>
                  <a:gd name="T22" fmla="*/ 136 w 1182"/>
                  <a:gd name="T23" fmla="*/ 34 h 184"/>
                  <a:gd name="T24" fmla="*/ 262 w 1182"/>
                  <a:gd name="T25" fmla="*/ 16 h 184"/>
                  <a:gd name="T26" fmla="*/ 474 w 1182"/>
                  <a:gd name="T27" fmla="*/ 2 h 184"/>
                  <a:gd name="T28" fmla="*/ 592 w 1182"/>
                  <a:gd name="T29" fmla="*/ 0 h 184"/>
                  <a:gd name="T30" fmla="*/ 822 w 1182"/>
                  <a:gd name="T31" fmla="*/ 6 h 184"/>
                  <a:gd name="T32" fmla="*/ 1008 w 1182"/>
                  <a:gd name="T33" fmla="*/ 26 h 184"/>
                  <a:gd name="T34" fmla="*/ 1080 w 1182"/>
                  <a:gd name="T35" fmla="*/ 40 h 184"/>
                  <a:gd name="T36" fmla="*/ 1134 w 1182"/>
                  <a:gd name="T37" fmla="*/ 56 h 184"/>
                  <a:gd name="T38" fmla="*/ 1168 w 1182"/>
                  <a:gd name="T39" fmla="*/ 74 h 184"/>
                  <a:gd name="T40" fmla="*/ 1180 w 1182"/>
                  <a:gd name="T41" fmla="*/ 88 h 184"/>
                  <a:gd name="T42" fmla="*/ 1180 w 1182"/>
                  <a:gd name="T43" fmla="*/ 92 h 184"/>
                  <a:gd name="T44" fmla="*/ 1178 w 1182"/>
                  <a:gd name="T45" fmla="*/ 102 h 184"/>
                  <a:gd name="T46" fmla="*/ 1154 w 1182"/>
                  <a:gd name="T47" fmla="*/ 118 h 184"/>
                  <a:gd name="T48" fmla="*/ 1110 w 1182"/>
                  <a:gd name="T49" fmla="*/ 134 h 184"/>
                  <a:gd name="T50" fmla="*/ 1046 w 1182"/>
                  <a:gd name="T51" fmla="*/ 150 h 184"/>
                  <a:gd name="T52" fmla="*/ 920 w 1182"/>
                  <a:gd name="T53" fmla="*/ 168 h 184"/>
                  <a:gd name="T54" fmla="*/ 710 w 1182"/>
                  <a:gd name="T55" fmla="*/ 182 h 184"/>
                  <a:gd name="T56" fmla="*/ 592 w 1182"/>
                  <a:gd name="T57" fmla="*/ 0 h 184"/>
                  <a:gd name="T58" fmla="*/ 474 w 1182"/>
                  <a:gd name="T59" fmla="*/ 2 h 184"/>
                  <a:gd name="T60" fmla="*/ 262 w 1182"/>
                  <a:gd name="T61" fmla="*/ 16 h 184"/>
                  <a:gd name="T62" fmla="*/ 136 w 1182"/>
                  <a:gd name="T63" fmla="*/ 32 h 184"/>
                  <a:gd name="T64" fmla="*/ 72 w 1182"/>
                  <a:gd name="T65" fmla="*/ 48 h 184"/>
                  <a:gd name="T66" fmla="*/ 26 w 1182"/>
                  <a:gd name="T67" fmla="*/ 64 h 184"/>
                  <a:gd name="T68" fmla="*/ 2 w 1182"/>
                  <a:gd name="T69" fmla="*/ 82 h 184"/>
                  <a:gd name="T70" fmla="*/ 0 w 1182"/>
                  <a:gd name="T71" fmla="*/ 92 h 184"/>
                  <a:gd name="T72" fmla="*/ 0 w 1182"/>
                  <a:gd name="T73" fmla="*/ 96 h 184"/>
                  <a:gd name="T74" fmla="*/ 12 w 1182"/>
                  <a:gd name="T75" fmla="*/ 110 h 184"/>
                  <a:gd name="T76" fmla="*/ 46 w 1182"/>
                  <a:gd name="T77" fmla="*/ 128 h 184"/>
                  <a:gd name="T78" fmla="*/ 102 w 1182"/>
                  <a:gd name="T79" fmla="*/ 142 h 184"/>
                  <a:gd name="T80" fmla="*/ 174 w 1182"/>
                  <a:gd name="T81" fmla="*/ 156 h 184"/>
                  <a:gd name="T82" fmla="*/ 362 w 1182"/>
                  <a:gd name="T83" fmla="*/ 176 h 184"/>
                  <a:gd name="T84" fmla="*/ 592 w 1182"/>
                  <a:gd name="T85" fmla="*/ 184 h 184"/>
                  <a:gd name="T86" fmla="*/ 712 w 1182"/>
                  <a:gd name="T87" fmla="*/ 182 h 184"/>
                  <a:gd name="T88" fmla="*/ 922 w 1182"/>
                  <a:gd name="T89" fmla="*/ 168 h 184"/>
                  <a:gd name="T90" fmla="*/ 1048 w 1182"/>
                  <a:gd name="T91" fmla="*/ 150 h 184"/>
                  <a:gd name="T92" fmla="*/ 1112 w 1182"/>
                  <a:gd name="T93" fmla="*/ 136 h 184"/>
                  <a:gd name="T94" fmla="*/ 1156 w 1182"/>
                  <a:gd name="T95" fmla="*/ 118 h 184"/>
                  <a:gd name="T96" fmla="*/ 1180 w 1182"/>
                  <a:gd name="T97" fmla="*/ 102 h 184"/>
                  <a:gd name="T98" fmla="*/ 1182 w 1182"/>
                  <a:gd name="T99" fmla="*/ 92 h 184"/>
                  <a:gd name="T100" fmla="*/ 1182 w 1182"/>
                  <a:gd name="T101" fmla="*/ 88 h 184"/>
                  <a:gd name="T102" fmla="*/ 1170 w 1182"/>
                  <a:gd name="T103" fmla="*/ 74 h 184"/>
                  <a:gd name="T104" fmla="*/ 1136 w 1182"/>
                  <a:gd name="T105" fmla="*/ 56 h 184"/>
                  <a:gd name="T106" fmla="*/ 1082 w 1182"/>
                  <a:gd name="T107" fmla="*/ 40 h 184"/>
                  <a:gd name="T108" fmla="*/ 1010 w 1182"/>
                  <a:gd name="T109" fmla="*/ 26 h 184"/>
                  <a:gd name="T110" fmla="*/ 822 w 1182"/>
                  <a:gd name="T111" fmla="*/ 6 h 184"/>
                  <a:gd name="T112" fmla="*/ 592 w 1182"/>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184"/>
                    </a:moveTo>
                    <a:lnTo>
                      <a:pt x="592" y="184"/>
                    </a:lnTo>
                    <a:lnTo>
                      <a:pt x="474" y="182"/>
                    </a:lnTo>
                    <a:lnTo>
                      <a:pt x="362" y="176"/>
                    </a:lnTo>
                    <a:lnTo>
                      <a:pt x="262" y="168"/>
                    </a:lnTo>
                    <a:lnTo>
                      <a:pt x="174" y="156"/>
                    </a:lnTo>
                    <a:lnTo>
                      <a:pt x="136" y="150"/>
                    </a:lnTo>
                    <a:lnTo>
                      <a:pt x="102" y="142"/>
                    </a:lnTo>
                    <a:lnTo>
                      <a:pt x="74" y="134"/>
                    </a:lnTo>
                    <a:lnTo>
                      <a:pt x="48" y="128"/>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6"/>
                    </a:lnTo>
                    <a:lnTo>
                      <a:pt x="262" y="16"/>
                    </a:lnTo>
                    <a:lnTo>
                      <a:pt x="362" y="6"/>
                    </a:lnTo>
                    <a:lnTo>
                      <a:pt x="474" y="2"/>
                    </a:lnTo>
                    <a:lnTo>
                      <a:pt x="592" y="0"/>
                    </a:lnTo>
                    <a:lnTo>
                      <a:pt x="592" y="0"/>
                    </a:lnTo>
                    <a:lnTo>
                      <a:pt x="710" y="2"/>
                    </a:lnTo>
                    <a:lnTo>
                      <a:pt x="822" y="6"/>
                    </a:lnTo>
                    <a:lnTo>
                      <a:pt x="920" y="16"/>
                    </a:lnTo>
                    <a:lnTo>
                      <a:pt x="1008" y="26"/>
                    </a:lnTo>
                    <a:lnTo>
                      <a:pt x="1046" y="34"/>
                    </a:lnTo>
                    <a:lnTo>
                      <a:pt x="1080" y="40"/>
                    </a:lnTo>
                    <a:lnTo>
                      <a:pt x="1110" y="48"/>
                    </a:lnTo>
                    <a:lnTo>
                      <a:pt x="1134" y="56"/>
                    </a:lnTo>
                    <a:lnTo>
                      <a:pt x="1154" y="64"/>
                    </a:lnTo>
                    <a:lnTo>
                      <a:pt x="1168" y="74"/>
                    </a:lnTo>
                    <a:lnTo>
                      <a:pt x="1178" y="82"/>
                    </a:lnTo>
                    <a:lnTo>
                      <a:pt x="1180" y="88"/>
                    </a:lnTo>
                    <a:lnTo>
                      <a:pt x="1180" y="92"/>
                    </a:lnTo>
                    <a:lnTo>
                      <a:pt x="1180" y="92"/>
                    </a:lnTo>
                    <a:lnTo>
                      <a:pt x="1180" y="96"/>
                    </a:lnTo>
                    <a:lnTo>
                      <a:pt x="1178" y="102"/>
                    </a:lnTo>
                    <a:lnTo>
                      <a:pt x="1168" y="110"/>
                    </a:lnTo>
                    <a:lnTo>
                      <a:pt x="1154" y="118"/>
                    </a:lnTo>
                    <a:lnTo>
                      <a:pt x="1134" y="128"/>
                    </a:lnTo>
                    <a:lnTo>
                      <a:pt x="1110" y="134"/>
                    </a:lnTo>
                    <a:lnTo>
                      <a:pt x="1080" y="142"/>
                    </a:lnTo>
                    <a:lnTo>
                      <a:pt x="1046" y="150"/>
                    </a:lnTo>
                    <a:lnTo>
                      <a:pt x="1008" y="156"/>
                    </a:lnTo>
                    <a:lnTo>
                      <a:pt x="920" y="168"/>
                    </a:lnTo>
                    <a:lnTo>
                      <a:pt x="822" y="176"/>
                    </a:lnTo>
                    <a:lnTo>
                      <a:pt x="710" y="182"/>
                    </a:lnTo>
                    <a:lnTo>
                      <a:pt x="592" y="184"/>
                    </a:lnTo>
                    <a:close/>
                    <a:moveTo>
                      <a:pt x="592" y="0"/>
                    </a:moveTo>
                    <a:lnTo>
                      <a:pt x="592" y="0"/>
                    </a:lnTo>
                    <a:lnTo>
                      <a:pt x="474" y="2"/>
                    </a:lnTo>
                    <a:lnTo>
                      <a:pt x="362" y="6"/>
                    </a:lnTo>
                    <a:lnTo>
                      <a:pt x="262"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2" y="176"/>
                    </a:lnTo>
                    <a:lnTo>
                      <a:pt x="474" y="182"/>
                    </a:lnTo>
                    <a:lnTo>
                      <a:pt x="592" y="184"/>
                    </a:lnTo>
                    <a:lnTo>
                      <a:pt x="592" y="184"/>
                    </a:lnTo>
                    <a:lnTo>
                      <a:pt x="712" y="182"/>
                    </a:lnTo>
                    <a:lnTo>
                      <a:pt x="822" y="176"/>
                    </a:lnTo>
                    <a:lnTo>
                      <a:pt x="922" y="168"/>
                    </a:lnTo>
                    <a:lnTo>
                      <a:pt x="1010" y="156"/>
                    </a:lnTo>
                    <a:lnTo>
                      <a:pt x="1048" y="150"/>
                    </a:lnTo>
                    <a:lnTo>
                      <a:pt x="1082" y="142"/>
                    </a:lnTo>
                    <a:lnTo>
                      <a:pt x="1112" y="136"/>
                    </a:lnTo>
                    <a:lnTo>
                      <a:pt x="1136" y="128"/>
                    </a:lnTo>
                    <a:lnTo>
                      <a:pt x="1156" y="118"/>
                    </a:lnTo>
                    <a:lnTo>
                      <a:pt x="1170" y="110"/>
                    </a:lnTo>
                    <a:lnTo>
                      <a:pt x="1180" y="102"/>
                    </a:lnTo>
                    <a:lnTo>
                      <a:pt x="1182" y="96"/>
                    </a:lnTo>
                    <a:lnTo>
                      <a:pt x="1182" y="92"/>
                    </a:lnTo>
                    <a:lnTo>
                      <a:pt x="1182" y="92"/>
                    </a:lnTo>
                    <a:lnTo>
                      <a:pt x="1182" y="88"/>
                    </a:lnTo>
                    <a:lnTo>
                      <a:pt x="1180" y="82"/>
                    </a:lnTo>
                    <a:lnTo>
                      <a:pt x="1170" y="74"/>
                    </a:lnTo>
                    <a:lnTo>
                      <a:pt x="1156" y="64"/>
                    </a:lnTo>
                    <a:lnTo>
                      <a:pt x="1136" y="56"/>
                    </a:lnTo>
                    <a:lnTo>
                      <a:pt x="1112" y="48"/>
                    </a:lnTo>
                    <a:lnTo>
                      <a:pt x="1082" y="40"/>
                    </a:lnTo>
                    <a:lnTo>
                      <a:pt x="1048" y="32"/>
                    </a:lnTo>
                    <a:lnTo>
                      <a:pt x="1010" y="26"/>
                    </a:lnTo>
                    <a:lnTo>
                      <a:pt x="922" y="16"/>
                    </a:lnTo>
                    <a:lnTo>
                      <a:pt x="822" y="6"/>
                    </a:lnTo>
                    <a:lnTo>
                      <a:pt x="712" y="2"/>
                    </a:lnTo>
                    <a:lnTo>
                      <a:pt x="59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5" name="Freeform 1045"/>
              <p:cNvSpPr>
                <a:spLocks/>
              </p:cNvSpPr>
              <p:nvPr/>
            </p:nvSpPr>
            <p:spPr bwMode="auto">
              <a:xfrm>
                <a:off x="2181" y="4136"/>
                <a:ext cx="1178" cy="184"/>
              </a:xfrm>
              <a:custGeom>
                <a:avLst/>
                <a:gdLst>
                  <a:gd name="T0" fmla="*/ 590 w 1178"/>
                  <a:gd name="T1" fmla="*/ 184 h 184"/>
                  <a:gd name="T2" fmla="*/ 590 w 1178"/>
                  <a:gd name="T3" fmla="*/ 184 h 184"/>
                  <a:gd name="T4" fmla="*/ 472 w 1178"/>
                  <a:gd name="T5" fmla="*/ 182 h 184"/>
                  <a:gd name="T6" fmla="*/ 360 w 1178"/>
                  <a:gd name="T7" fmla="*/ 176 h 184"/>
                  <a:gd name="T8" fmla="*/ 260 w 1178"/>
                  <a:gd name="T9" fmla="*/ 168 h 184"/>
                  <a:gd name="T10" fmla="*/ 172 w 1178"/>
                  <a:gd name="T11" fmla="*/ 156 h 184"/>
                  <a:gd name="T12" fmla="*/ 134 w 1178"/>
                  <a:gd name="T13" fmla="*/ 150 h 184"/>
                  <a:gd name="T14" fmla="*/ 100 w 1178"/>
                  <a:gd name="T15" fmla="*/ 142 h 184"/>
                  <a:gd name="T16" fmla="*/ 72 w 1178"/>
                  <a:gd name="T17" fmla="*/ 134 h 184"/>
                  <a:gd name="T18" fmla="*/ 46 w 1178"/>
                  <a:gd name="T19" fmla="*/ 128 h 184"/>
                  <a:gd name="T20" fmla="*/ 26 w 1178"/>
                  <a:gd name="T21" fmla="*/ 118 h 184"/>
                  <a:gd name="T22" fmla="*/ 12 w 1178"/>
                  <a:gd name="T23" fmla="*/ 110 h 184"/>
                  <a:gd name="T24" fmla="*/ 2 w 1178"/>
                  <a:gd name="T25" fmla="*/ 102 h 184"/>
                  <a:gd name="T26" fmla="*/ 0 w 1178"/>
                  <a:gd name="T27" fmla="*/ 96 h 184"/>
                  <a:gd name="T28" fmla="*/ 0 w 1178"/>
                  <a:gd name="T29" fmla="*/ 92 h 184"/>
                  <a:gd name="T30" fmla="*/ 0 w 1178"/>
                  <a:gd name="T31" fmla="*/ 92 h 184"/>
                  <a:gd name="T32" fmla="*/ 0 w 1178"/>
                  <a:gd name="T33" fmla="*/ 88 h 184"/>
                  <a:gd name="T34" fmla="*/ 2 w 1178"/>
                  <a:gd name="T35" fmla="*/ 82 h 184"/>
                  <a:gd name="T36" fmla="*/ 12 w 1178"/>
                  <a:gd name="T37" fmla="*/ 74 h 184"/>
                  <a:gd name="T38" fmla="*/ 26 w 1178"/>
                  <a:gd name="T39" fmla="*/ 64 h 184"/>
                  <a:gd name="T40" fmla="*/ 46 w 1178"/>
                  <a:gd name="T41" fmla="*/ 56 h 184"/>
                  <a:gd name="T42" fmla="*/ 72 w 1178"/>
                  <a:gd name="T43" fmla="*/ 48 h 184"/>
                  <a:gd name="T44" fmla="*/ 100 w 1178"/>
                  <a:gd name="T45" fmla="*/ 40 h 184"/>
                  <a:gd name="T46" fmla="*/ 134 w 1178"/>
                  <a:gd name="T47" fmla="*/ 34 h 184"/>
                  <a:gd name="T48" fmla="*/ 172 w 1178"/>
                  <a:gd name="T49" fmla="*/ 26 h 184"/>
                  <a:gd name="T50" fmla="*/ 260 w 1178"/>
                  <a:gd name="T51" fmla="*/ 16 h 184"/>
                  <a:gd name="T52" fmla="*/ 360 w 1178"/>
                  <a:gd name="T53" fmla="*/ 6 h 184"/>
                  <a:gd name="T54" fmla="*/ 472 w 1178"/>
                  <a:gd name="T55" fmla="*/ 2 h 184"/>
                  <a:gd name="T56" fmla="*/ 590 w 1178"/>
                  <a:gd name="T57" fmla="*/ 0 h 184"/>
                  <a:gd name="T58" fmla="*/ 590 w 1178"/>
                  <a:gd name="T59" fmla="*/ 0 h 184"/>
                  <a:gd name="T60" fmla="*/ 708 w 1178"/>
                  <a:gd name="T61" fmla="*/ 2 h 184"/>
                  <a:gd name="T62" fmla="*/ 820 w 1178"/>
                  <a:gd name="T63" fmla="*/ 6 h 184"/>
                  <a:gd name="T64" fmla="*/ 918 w 1178"/>
                  <a:gd name="T65" fmla="*/ 16 h 184"/>
                  <a:gd name="T66" fmla="*/ 1006 w 1178"/>
                  <a:gd name="T67" fmla="*/ 26 h 184"/>
                  <a:gd name="T68" fmla="*/ 1044 w 1178"/>
                  <a:gd name="T69" fmla="*/ 34 h 184"/>
                  <a:gd name="T70" fmla="*/ 1078 w 1178"/>
                  <a:gd name="T71" fmla="*/ 40 h 184"/>
                  <a:gd name="T72" fmla="*/ 1108 w 1178"/>
                  <a:gd name="T73" fmla="*/ 48 h 184"/>
                  <a:gd name="T74" fmla="*/ 1132 w 1178"/>
                  <a:gd name="T75" fmla="*/ 56 h 184"/>
                  <a:gd name="T76" fmla="*/ 1152 w 1178"/>
                  <a:gd name="T77" fmla="*/ 64 h 184"/>
                  <a:gd name="T78" fmla="*/ 1166 w 1178"/>
                  <a:gd name="T79" fmla="*/ 74 h 184"/>
                  <a:gd name="T80" fmla="*/ 1176 w 1178"/>
                  <a:gd name="T81" fmla="*/ 82 h 184"/>
                  <a:gd name="T82" fmla="*/ 1178 w 1178"/>
                  <a:gd name="T83" fmla="*/ 88 h 184"/>
                  <a:gd name="T84" fmla="*/ 1178 w 1178"/>
                  <a:gd name="T85" fmla="*/ 92 h 184"/>
                  <a:gd name="T86" fmla="*/ 1178 w 1178"/>
                  <a:gd name="T87" fmla="*/ 92 h 184"/>
                  <a:gd name="T88" fmla="*/ 1178 w 1178"/>
                  <a:gd name="T89" fmla="*/ 96 h 184"/>
                  <a:gd name="T90" fmla="*/ 1176 w 1178"/>
                  <a:gd name="T91" fmla="*/ 102 h 184"/>
                  <a:gd name="T92" fmla="*/ 1166 w 1178"/>
                  <a:gd name="T93" fmla="*/ 110 h 184"/>
                  <a:gd name="T94" fmla="*/ 1152 w 1178"/>
                  <a:gd name="T95" fmla="*/ 118 h 184"/>
                  <a:gd name="T96" fmla="*/ 1132 w 1178"/>
                  <a:gd name="T97" fmla="*/ 128 h 184"/>
                  <a:gd name="T98" fmla="*/ 1108 w 1178"/>
                  <a:gd name="T99" fmla="*/ 134 h 184"/>
                  <a:gd name="T100" fmla="*/ 1078 w 1178"/>
                  <a:gd name="T101" fmla="*/ 142 h 184"/>
                  <a:gd name="T102" fmla="*/ 1044 w 1178"/>
                  <a:gd name="T103" fmla="*/ 150 h 184"/>
                  <a:gd name="T104" fmla="*/ 1006 w 1178"/>
                  <a:gd name="T105" fmla="*/ 156 h 184"/>
                  <a:gd name="T106" fmla="*/ 918 w 1178"/>
                  <a:gd name="T107" fmla="*/ 168 h 184"/>
                  <a:gd name="T108" fmla="*/ 820 w 1178"/>
                  <a:gd name="T109" fmla="*/ 176 h 184"/>
                  <a:gd name="T110" fmla="*/ 708 w 1178"/>
                  <a:gd name="T111" fmla="*/ 182 h 184"/>
                  <a:gd name="T112" fmla="*/ 590 w 1178"/>
                  <a:gd name="T113"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184"/>
                    </a:moveTo>
                    <a:lnTo>
                      <a:pt x="590" y="184"/>
                    </a:lnTo>
                    <a:lnTo>
                      <a:pt x="472" y="182"/>
                    </a:lnTo>
                    <a:lnTo>
                      <a:pt x="360" y="176"/>
                    </a:lnTo>
                    <a:lnTo>
                      <a:pt x="260" y="168"/>
                    </a:lnTo>
                    <a:lnTo>
                      <a:pt x="172" y="156"/>
                    </a:lnTo>
                    <a:lnTo>
                      <a:pt x="134" y="150"/>
                    </a:lnTo>
                    <a:lnTo>
                      <a:pt x="100" y="142"/>
                    </a:lnTo>
                    <a:lnTo>
                      <a:pt x="72" y="134"/>
                    </a:lnTo>
                    <a:lnTo>
                      <a:pt x="46" y="128"/>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6"/>
                    </a:lnTo>
                    <a:lnTo>
                      <a:pt x="260" y="16"/>
                    </a:lnTo>
                    <a:lnTo>
                      <a:pt x="360" y="6"/>
                    </a:lnTo>
                    <a:lnTo>
                      <a:pt x="472" y="2"/>
                    </a:lnTo>
                    <a:lnTo>
                      <a:pt x="590" y="0"/>
                    </a:lnTo>
                    <a:lnTo>
                      <a:pt x="590" y="0"/>
                    </a:lnTo>
                    <a:lnTo>
                      <a:pt x="708" y="2"/>
                    </a:lnTo>
                    <a:lnTo>
                      <a:pt x="820" y="6"/>
                    </a:lnTo>
                    <a:lnTo>
                      <a:pt x="918" y="16"/>
                    </a:lnTo>
                    <a:lnTo>
                      <a:pt x="1006" y="26"/>
                    </a:lnTo>
                    <a:lnTo>
                      <a:pt x="1044" y="34"/>
                    </a:lnTo>
                    <a:lnTo>
                      <a:pt x="1078" y="40"/>
                    </a:lnTo>
                    <a:lnTo>
                      <a:pt x="1108" y="48"/>
                    </a:lnTo>
                    <a:lnTo>
                      <a:pt x="1132" y="56"/>
                    </a:lnTo>
                    <a:lnTo>
                      <a:pt x="1152" y="64"/>
                    </a:lnTo>
                    <a:lnTo>
                      <a:pt x="1166" y="74"/>
                    </a:lnTo>
                    <a:lnTo>
                      <a:pt x="1176" y="82"/>
                    </a:lnTo>
                    <a:lnTo>
                      <a:pt x="1178" y="88"/>
                    </a:lnTo>
                    <a:lnTo>
                      <a:pt x="1178" y="92"/>
                    </a:lnTo>
                    <a:lnTo>
                      <a:pt x="1178" y="92"/>
                    </a:lnTo>
                    <a:lnTo>
                      <a:pt x="1178" y="96"/>
                    </a:lnTo>
                    <a:lnTo>
                      <a:pt x="1176" y="102"/>
                    </a:lnTo>
                    <a:lnTo>
                      <a:pt x="1166" y="110"/>
                    </a:lnTo>
                    <a:lnTo>
                      <a:pt x="1152" y="118"/>
                    </a:lnTo>
                    <a:lnTo>
                      <a:pt x="1132" y="128"/>
                    </a:lnTo>
                    <a:lnTo>
                      <a:pt x="1108" y="134"/>
                    </a:lnTo>
                    <a:lnTo>
                      <a:pt x="1078" y="142"/>
                    </a:lnTo>
                    <a:lnTo>
                      <a:pt x="1044" y="150"/>
                    </a:lnTo>
                    <a:lnTo>
                      <a:pt x="1006" y="156"/>
                    </a:lnTo>
                    <a:lnTo>
                      <a:pt x="918" y="168"/>
                    </a:lnTo>
                    <a:lnTo>
                      <a:pt x="820" y="176"/>
                    </a:lnTo>
                    <a:lnTo>
                      <a:pt x="708" y="182"/>
                    </a:lnTo>
                    <a:lnTo>
                      <a:pt x="590" y="1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6" name="Freeform 1046"/>
              <p:cNvSpPr>
                <a:spLocks/>
              </p:cNvSpPr>
              <p:nvPr/>
            </p:nvSpPr>
            <p:spPr bwMode="auto">
              <a:xfrm>
                <a:off x="2179" y="4136"/>
                <a:ext cx="1182" cy="184"/>
              </a:xfrm>
              <a:custGeom>
                <a:avLst/>
                <a:gdLst>
                  <a:gd name="T0" fmla="*/ 592 w 1182"/>
                  <a:gd name="T1" fmla="*/ 0 h 184"/>
                  <a:gd name="T2" fmla="*/ 592 w 1182"/>
                  <a:gd name="T3" fmla="*/ 0 h 184"/>
                  <a:gd name="T4" fmla="*/ 474 w 1182"/>
                  <a:gd name="T5" fmla="*/ 2 h 184"/>
                  <a:gd name="T6" fmla="*/ 362 w 1182"/>
                  <a:gd name="T7" fmla="*/ 6 h 184"/>
                  <a:gd name="T8" fmla="*/ 262 w 1182"/>
                  <a:gd name="T9" fmla="*/ 16 h 184"/>
                  <a:gd name="T10" fmla="*/ 174 w 1182"/>
                  <a:gd name="T11" fmla="*/ 26 h 184"/>
                  <a:gd name="T12" fmla="*/ 136 w 1182"/>
                  <a:gd name="T13" fmla="*/ 32 h 184"/>
                  <a:gd name="T14" fmla="*/ 102 w 1182"/>
                  <a:gd name="T15" fmla="*/ 40 h 184"/>
                  <a:gd name="T16" fmla="*/ 72 w 1182"/>
                  <a:gd name="T17" fmla="*/ 48 h 184"/>
                  <a:gd name="T18" fmla="*/ 46 w 1182"/>
                  <a:gd name="T19" fmla="*/ 56 h 184"/>
                  <a:gd name="T20" fmla="*/ 26 w 1182"/>
                  <a:gd name="T21" fmla="*/ 64 h 184"/>
                  <a:gd name="T22" fmla="*/ 12 w 1182"/>
                  <a:gd name="T23" fmla="*/ 74 h 184"/>
                  <a:gd name="T24" fmla="*/ 2 w 1182"/>
                  <a:gd name="T25" fmla="*/ 82 h 184"/>
                  <a:gd name="T26" fmla="*/ 0 w 1182"/>
                  <a:gd name="T27" fmla="*/ 88 h 184"/>
                  <a:gd name="T28" fmla="*/ 0 w 1182"/>
                  <a:gd name="T29" fmla="*/ 92 h 184"/>
                  <a:gd name="T30" fmla="*/ 0 w 1182"/>
                  <a:gd name="T31" fmla="*/ 92 h 184"/>
                  <a:gd name="T32" fmla="*/ 0 w 1182"/>
                  <a:gd name="T33" fmla="*/ 96 h 184"/>
                  <a:gd name="T34" fmla="*/ 2 w 1182"/>
                  <a:gd name="T35" fmla="*/ 102 h 184"/>
                  <a:gd name="T36" fmla="*/ 12 w 1182"/>
                  <a:gd name="T37" fmla="*/ 110 h 184"/>
                  <a:gd name="T38" fmla="*/ 26 w 1182"/>
                  <a:gd name="T39" fmla="*/ 118 h 184"/>
                  <a:gd name="T40" fmla="*/ 46 w 1182"/>
                  <a:gd name="T41" fmla="*/ 128 h 184"/>
                  <a:gd name="T42" fmla="*/ 72 w 1182"/>
                  <a:gd name="T43" fmla="*/ 136 h 184"/>
                  <a:gd name="T44" fmla="*/ 102 w 1182"/>
                  <a:gd name="T45" fmla="*/ 142 h 184"/>
                  <a:gd name="T46" fmla="*/ 136 w 1182"/>
                  <a:gd name="T47" fmla="*/ 150 h 184"/>
                  <a:gd name="T48" fmla="*/ 174 w 1182"/>
                  <a:gd name="T49" fmla="*/ 156 h 184"/>
                  <a:gd name="T50" fmla="*/ 262 w 1182"/>
                  <a:gd name="T51" fmla="*/ 168 h 184"/>
                  <a:gd name="T52" fmla="*/ 362 w 1182"/>
                  <a:gd name="T53" fmla="*/ 176 h 184"/>
                  <a:gd name="T54" fmla="*/ 474 w 1182"/>
                  <a:gd name="T55" fmla="*/ 182 h 184"/>
                  <a:gd name="T56" fmla="*/ 592 w 1182"/>
                  <a:gd name="T57" fmla="*/ 184 h 184"/>
                  <a:gd name="T58" fmla="*/ 592 w 1182"/>
                  <a:gd name="T59" fmla="*/ 184 h 184"/>
                  <a:gd name="T60" fmla="*/ 712 w 1182"/>
                  <a:gd name="T61" fmla="*/ 182 h 184"/>
                  <a:gd name="T62" fmla="*/ 822 w 1182"/>
                  <a:gd name="T63" fmla="*/ 176 h 184"/>
                  <a:gd name="T64" fmla="*/ 922 w 1182"/>
                  <a:gd name="T65" fmla="*/ 168 h 184"/>
                  <a:gd name="T66" fmla="*/ 1010 w 1182"/>
                  <a:gd name="T67" fmla="*/ 156 h 184"/>
                  <a:gd name="T68" fmla="*/ 1048 w 1182"/>
                  <a:gd name="T69" fmla="*/ 150 h 184"/>
                  <a:gd name="T70" fmla="*/ 1082 w 1182"/>
                  <a:gd name="T71" fmla="*/ 142 h 184"/>
                  <a:gd name="T72" fmla="*/ 1112 w 1182"/>
                  <a:gd name="T73" fmla="*/ 136 h 184"/>
                  <a:gd name="T74" fmla="*/ 1136 w 1182"/>
                  <a:gd name="T75" fmla="*/ 128 h 184"/>
                  <a:gd name="T76" fmla="*/ 1156 w 1182"/>
                  <a:gd name="T77" fmla="*/ 118 h 184"/>
                  <a:gd name="T78" fmla="*/ 1170 w 1182"/>
                  <a:gd name="T79" fmla="*/ 110 h 184"/>
                  <a:gd name="T80" fmla="*/ 1180 w 1182"/>
                  <a:gd name="T81" fmla="*/ 102 h 184"/>
                  <a:gd name="T82" fmla="*/ 1182 w 1182"/>
                  <a:gd name="T83" fmla="*/ 96 h 184"/>
                  <a:gd name="T84" fmla="*/ 1182 w 1182"/>
                  <a:gd name="T85" fmla="*/ 92 h 184"/>
                  <a:gd name="T86" fmla="*/ 1182 w 1182"/>
                  <a:gd name="T87" fmla="*/ 92 h 184"/>
                  <a:gd name="T88" fmla="*/ 1182 w 1182"/>
                  <a:gd name="T89" fmla="*/ 88 h 184"/>
                  <a:gd name="T90" fmla="*/ 1180 w 1182"/>
                  <a:gd name="T91" fmla="*/ 82 h 184"/>
                  <a:gd name="T92" fmla="*/ 1170 w 1182"/>
                  <a:gd name="T93" fmla="*/ 74 h 184"/>
                  <a:gd name="T94" fmla="*/ 1156 w 1182"/>
                  <a:gd name="T95" fmla="*/ 64 h 184"/>
                  <a:gd name="T96" fmla="*/ 1136 w 1182"/>
                  <a:gd name="T97" fmla="*/ 56 h 184"/>
                  <a:gd name="T98" fmla="*/ 1112 w 1182"/>
                  <a:gd name="T99" fmla="*/ 48 h 184"/>
                  <a:gd name="T100" fmla="*/ 1082 w 1182"/>
                  <a:gd name="T101" fmla="*/ 40 h 184"/>
                  <a:gd name="T102" fmla="*/ 1048 w 1182"/>
                  <a:gd name="T103" fmla="*/ 32 h 184"/>
                  <a:gd name="T104" fmla="*/ 1010 w 1182"/>
                  <a:gd name="T105" fmla="*/ 26 h 184"/>
                  <a:gd name="T106" fmla="*/ 922 w 1182"/>
                  <a:gd name="T107" fmla="*/ 16 h 184"/>
                  <a:gd name="T108" fmla="*/ 822 w 1182"/>
                  <a:gd name="T109" fmla="*/ 6 h 184"/>
                  <a:gd name="T110" fmla="*/ 712 w 1182"/>
                  <a:gd name="T111" fmla="*/ 2 h 184"/>
                  <a:gd name="T112" fmla="*/ 592 w 1182"/>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82" h="184">
                    <a:moveTo>
                      <a:pt x="592" y="0"/>
                    </a:moveTo>
                    <a:lnTo>
                      <a:pt x="592" y="0"/>
                    </a:lnTo>
                    <a:lnTo>
                      <a:pt x="474" y="2"/>
                    </a:lnTo>
                    <a:lnTo>
                      <a:pt x="362" y="6"/>
                    </a:lnTo>
                    <a:lnTo>
                      <a:pt x="262" y="16"/>
                    </a:lnTo>
                    <a:lnTo>
                      <a:pt x="174" y="26"/>
                    </a:lnTo>
                    <a:lnTo>
                      <a:pt x="136" y="32"/>
                    </a:lnTo>
                    <a:lnTo>
                      <a:pt x="102"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6"/>
                    </a:lnTo>
                    <a:lnTo>
                      <a:pt x="102" y="142"/>
                    </a:lnTo>
                    <a:lnTo>
                      <a:pt x="136" y="150"/>
                    </a:lnTo>
                    <a:lnTo>
                      <a:pt x="174" y="156"/>
                    </a:lnTo>
                    <a:lnTo>
                      <a:pt x="262" y="168"/>
                    </a:lnTo>
                    <a:lnTo>
                      <a:pt x="362" y="176"/>
                    </a:lnTo>
                    <a:lnTo>
                      <a:pt x="474" y="182"/>
                    </a:lnTo>
                    <a:lnTo>
                      <a:pt x="592" y="184"/>
                    </a:lnTo>
                    <a:lnTo>
                      <a:pt x="592" y="184"/>
                    </a:lnTo>
                    <a:lnTo>
                      <a:pt x="712" y="182"/>
                    </a:lnTo>
                    <a:lnTo>
                      <a:pt x="822" y="176"/>
                    </a:lnTo>
                    <a:lnTo>
                      <a:pt x="922" y="168"/>
                    </a:lnTo>
                    <a:lnTo>
                      <a:pt x="1010" y="156"/>
                    </a:lnTo>
                    <a:lnTo>
                      <a:pt x="1048" y="150"/>
                    </a:lnTo>
                    <a:lnTo>
                      <a:pt x="1082" y="142"/>
                    </a:lnTo>
                    <a:lnTo>
                      <a:pt x="1112" y="136"/>
                    </a:lnTo>
                    <a:lnTo>
                      <a:pt x="1136" y="128"/>
                    </a:lnTo>
                    <a:lnTo>
                      <a:pt x="1156" y="118"/>
                    </a:lnTo>
                    <a:lnTo>
                      <a:pt x="1170" y="110"/>
                    </a:lnTo>
                    <a:lnTo>
                      <a:pt x="1180" y="102"/>
                    </a:lnTo>
                    <a:lnTo>
                      <a:pt x="1182" y="96"/>
                    </a:lnTo>
                    <a:lnTo>
                      <a:pt x="1182" y="92"/>
                    </a:lnTo>
                    <a:lnTo>
                      <a:pt x="1182" y="92"/>
                    </a:lnTo>
                    <a:lnTo>
                      <a:pt x="1182" y="88"/>
                    </a:lnTo>
                    <a:lnTo>
                      <a:pt x="1180" y="82"/>
                    </a:lnTo>
                    <a:lnTo>
                      <a:pt x="1170" y="74"/>
                    </a:lnTo>
                    <a:lnTo>
                      <a:pt x="1156" y="64"/>
                    </a:lnTo>
                    <a:lnTo>
                      <a:pt x="1136" y="56"/>
                    </a:lnTo>
                    <a:lnTo>
                      <a:pt x="1112" y="48"/>
                    </a:lnTo>
                    <a:lnTo>
                      <a:pt x="1082" y="40"/>
                    </a:lnTo>
                    <a:lnTo>
                      <a:pt x="1048" y="32"/>
                    </a:lnTo>
                    <a:lnTo>
                      <a:pt x="1010" y="26"/>
                    </a:lnTo>
                    <a:lnTo>
                      <a:pt x="922" y="16"/>
                    </a:lnTo>
                    <a:lnTo>
                      <a:pt x="822" y="6"/>
                    </a:lnTo>
                    <a:lnTo>
                      <a:pt x="712" y="2"/>
                    </a:lnTo>
                    <a:lnTo>
                      <a:pt x="5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7" name="Freeform 1047"/>
              <p:cNvSpPr>
                <a:spLocks noEditPoints="1"/>
              </p:cNvSpPr>
              <p:nvPr/>
            </p:nvSpPr>
            <p:spPr bwMode="auto">
              <a:xfrm>
                <a:off x="2181" y="4136"/>
                <a:ext cx="1178" cy="184"/>
              </a:xfrm>
              <a:custGeom>
                <a:avLst/>
                <a:gdLst>
                  <a:gd name="T0" fmla="*/ 590 w 1178"/>
                  <a:gd name="T1" fmla="*/ 182 h 184"/>
                  <a:gd name="T2" fmla="*/ 362 w 1178"/>
                  <a:gd name="T3" fmla="*/ 176 h 184"/>
                  <a:gd name="T4" fmla="*/ 174 w 1178"/>
                  <a:gd name="T5" fmla="*/ 156 h 184"/>
                  <a:gd name="T6" fmla="*/ 102 w 1178"/>
                  <a:gd name="T7" fmla="*/ 142 h 184"/>
                  <a:gd name="T8" fmla="*/ 48 w 1178"/>
                  <a:gd name="T9" fmla="*/ 126 h 184"/>
                  <a:gd name="T10" fmla="*/ 14 w 1178"/>
                  <a:gd name="T11" fmla="*/ 110 h 184"/>
                  <a:gd name="T12" fmla="*/ 2 w 1178"/>
                  <a:gd name="T13" fmla="*/ 96 h 184"/>
                  <a:gd name="T14" fmla="*/ 2 w 1178"/>
                  <a:gd name="T15" fmla="*/ 92 h 184"/>
                  <a:gd name="T16" fmla="*/ 4 w 1178"/>
                  <a:gd name="T17" fmla="*/ 82 h 184"/>
                  <a:gd name="T18" fmla="*/ 28 w 1178"/>
                  <a:gd name="T19" fmla="*/ 64 h 184"/>
                  <a:gd name="T20" fmla="*/ 74 w 1178"/>
                  <a:gd name="T21" fmla="*/ 48 h 184"/>
                  <a:gd name="T22" fmla="*/ 136 w 1178"/>
                  <a:gd name="T23" fmla="*/ 34 h 184"/>
                  <a:gd name="T24" fmla="*/ 262 w 1178"/>
                  <a:gd name="T25" fmla="*/ 16 h 184"/>
                  <a:gd name="T26" fmla="*/ 472 w 1178"/>
                  <a:gd name="T27" fmla="*/ 2 h 184"/>
                  <a:gd name="T28" fmla="*/ 590 w 1178"/>
                  <a:gd name="T29" fmla="*/ 0 h 184"/>
                  <a:gd name="T30" fmla="*/ 818 w 1178"/>
                  <a:gd name="T31" fmla="*/ 8 h 184"/>
                  <a:gd name="T32" fmla="*/ 1004 w 1178"/>
                  <a:gd name="T33" fmla="*/ 26 h 184"/>
                  <a:gd name="T34" fmla="*/ 1076 w 1178"/>
                  <a:gd name="T35" fmla="*/ 40 h 184"/>
                  <a:gd name="T36" fmla="*/ 1130 w 1178"/>
                  <a:gd name="T37" fmla="*/ 56 h 184"/>
                  <a:gd name="T38" fmla="*/ 1164 w 1178"/>
                  <a:gd name="T39" fmla="*/ 74 h 184"/>
                  <a:gd name="T40" fmla="*/ 1176 w 1178"/>
                  <a:gd name="T41" fmla="*/ 88 h 184"/>
                  <a:gd name="T42" fmla="*/ 1176 w 1178"/>
                  <a:gd name="T43" fmla="*/ 92 h 184"/>
                  <a:gd name="T44" fmla="*/ 1174 w 1178"/>
                  <a:gd name="T45" fmla="*/ 102 h 184"/>
                  <a:gd name="T46" fmla="*/ 1150 w 1178"/>
                  <a:gd name="T47" fmla="*/ 118 h 184"/>
                  <a:gd name="T48" fmla="*/ 1106 w 1178"/>
                  <a:gd name="T49" fmla="*/ 134 h 184"/>
                  <a:gd name="T50" fmla="*/ 1042 w 1178"/>
                  <a:gd name="T51" fmla="*/ 150 h 184"/>
                  <a:gd name="T52" fmla="*/ 918 w 1178"/>
                  <a:gd name="T53" fmla="*/ 166 h 184"/>
                  <a:gd name="T54" fmla="*/ 708 w 1178"/>
                  <a:gd name="T55" fmla="*/ 180 h 184"/>
                  <a:gd name="T56" fmla="*/ 590 w 1178"/>
                  <a:gd name="T57" fmla="*/ 0 h 184"/>
                  <a:gd name="T58" fmla="*/ 472 w 1178"/>
                  <a:gd name="T59" fmla="*/ 2 h 184"/>
                  <a:gd name="T60" fmla="*/ 260 w 1178"/>
                  <a:gd name="T61" fmla="*/ 16 h 184"/>
                  <a:gd name="T62" fmla="*/ 134 w 1178"/>
                  <a:gd name="T63" fmla="*/ 34 h 184"/>
                  <a:gd name="T64" fmla="*/ 72 w 1178"/>
                  <a:gd name="T65" fmla="*/ 48 h 184"/>
                  <a:gd name="T66" fmla="*/ 26 w 1178"/>
                  <a:gd name="T67" fmla="*/ 64 h 184"/>
                  <a:gd name="T68" fmla="*/ 2 w 1178"/>
                  <a:gd name="T69" fmla="*/ 82 h 184"/>
                  <a:gd name="T70" fmla="*/ 0 w 1178"/>
                  <a:gd name="T71" fmla="*/ 92 h 184"/>
                  <a:gd name="T72" fmla="*/ 0 w 1178"/>
                  <a:gd name="T73" fmla="*/ 96 h 184"/>
                  <a:gd name="T74" fmla="*/ 12 w 1178"/>
                  <a:gd name="T75" fmla="*/ 110 h 184"/>
                  <a:gd name="T76" fmla="*/ 46 w 1178"/>
                  <a:gd name="T77" fmla="*/ 128 h 184"/>
                  <a:gd name="T78" fmla="*/ 100 w 1178"/>
                  <a:gd name="T79" fmla="*/ 142 h 184"/>
                  <a:gd name="T80" fmla="*/ 172 w 1178"/>
                  <a:gd name="T81" fmla="*/ 156 h 184"/>
                  <a:gd name="T82" fmla="*/ 360 w 1178"/>
                  <a:gd name="T83" fmla="*/ 176 h 184"/>
                  <a:gd name="T84" fmla="*/ 590 w 1178"/>
                  <a:gd name="T85" fmla="*/ 184 h 184"/>
                  <a:gd name="T86" fmla="*/ 708 w 1178"/>
                  <a:gd name="T87" fmla="*/ 182 h 184"/>
                  <a:gd name="T88" fmla="*/ 918 w 1178"/>
                  <a:gd name="T89" fmla="*/ 168 h 184"/>
                  <a:gd name="T90" fmla="*/ 1044 w 1178"/>
                  <a:gd name="T91" fmla="*/ 150 h 184"/>
                  <a:gd name="T92" fmla="*/ 1108 w 1178"/>
                  <a:gd name="T93" fmla="*/ 134 h 184"/>
                  <a:gd name="T94" fmla="*/ 1152 w 1178"/>
                  <a:gd name="T95" fmla="*/ 118 h 184"/>
                  <a:gd name="T96" fmla="*/ 1176 w 1178"/>
                  <a:gd name="T97" fmla="*/ 102 h 184"/>
                  <a:gd name="T98" fmla="*/ 1178 w 1178"/>
                  <a:gd name="T99" fmla="*/ 92 h 184"/>
                  <a:gd name="T100" fmla="*/ 1178 w 1178"/>
                  <a:gd name="T101" fmla="*/ 88 h 184"/>
                  <a:gd name="T102" fmla="*/ 1166 w 1178"/>
                  <a:gd name="T103" fmla="*/ 74 h 184"/>
                  <a:gd name="T104" fmla="*/ 1132 w 1178"/>
                  <a:gd name="T105" fmla="*/ 56 h 184"/>
                  <a:gd name="T106" fmla="*/ 1078 w 1178"/>
                  <a:gd name="T107" fmla="*/ 40 h 184"/>
                  <a:gd name="T108" fmla="*/ 1006 w 1178"/>
                  <a:gd name="T109" fmla="*/ 26 h 184"/>
                  <a:gd name="T110" fmla="*/ 820 w 1178"/>
                  <a:gd name="T111" fmla="*/ 6 h 184"/>
                  <a:gd name="T112" fmla="*/ 590 w 117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182"/>
                    </a:moveTo>
                    <a:lnTo>
                      <a:pt x="590" y="182"/>
                    </a:lnTo>
                    <a:lnTo>
                      <a:pt x="472" y="180"/>
                    </a:lnTo>
                    <a:lnTo>
                      <a:pt x="362" y="176"/>
                    </a:lnTo>
                    <a:lnTo>
                      <a:pt x="262" y="166"/>
                    </a:lnTo>
                    <a:lnTo>
                      <a:pt x="174" y="156"/>
                    </a:lnTo>
                    <a:lnTo>
                      <a:pt x="136" y="150"/>
                    </a:lnTo>
                    <a:lnTo>
                      <a:pt x="102" y="142"/>
                    </a:lnTo>
                    <a:lnTo>
                      <a:pt x="74"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4" y="48"/>
                    </a:lnTo>
                    <a:lnTo>
                      <a:pt x="102" y="40"/>
                    </a:lnTo>
                    <a:lnTo>
                      <a:pt x="136" y="34"/>
                    </a:lnTo>
                    <a:lnTo>
                      <a:pt x="174" y="26"/>
                    </a:lnTo>
                    <a:lnTo>
                      <a:pt x="262" y="16"/>
                    </a:lnTo>
                    <a:lnTo>
                      <a:pt x="362" y="8"/>
                    </a:lnTo>
                    <a:lnTo>
                      <a:pt x="472" y="2"/>
                    </a:lnTo>
                    <a:lnTo>
                      <a:pt x="590" y="0"/>
                    </a:lnTo>
                    <a:lnTo>
                      <a:pt x="590" y="0"/>
                    </a:lnTo>
                    <a:lnTo>
                      <a:pt x="708" y="2"/>
                    </a:lnTo>
                    <a:lnTo>
                      <a:pt x="818" y="8"/>
                    </a:lnTo>
                    <a:lnTo>
                      <a:pt x="918" y="16"/>
                    </a:lnTo>
                    <a:lnTo>
                      <a:pt x="1004" y="26"/>
                    </a:lnTo>
                    <a:lnTo>
                      <a:pt x="1042" y="34"/>
                    </a:lnTo>
                    <a:lnTo>
                      <a:pt x="1076" y="40"/>
                    </a:lnTo>
                    <a:lnTo>
                      <a:pt x="1106" y="48"/>
                    </a:lnTo>
                    <a:lnTo>
                      <a:pt x="1130" y="56"/>
                    </a:lnTo>
                    <a:lnTo>
                      <a:pt x="1150" y="64"/>
                    </a:lnTo>
                    <a:lnTo>
                      <a:pt x="1164" y="74"/>
                    </a:lnTo>
                    <a:lnTo>
                      <a:pt x="1174" y="82"/>
                    </a:lnTo>
                    <a:lnTo>
                      <a:pt x="1176" y="88"/>
                    </a:lnTo>
                    <a:lnTo>
                      <a:pt x="1176" y="92"/>
                    </a:lnTo>
                    <a:lnTo>
                      <a:pt x="1176" y="92"/>
                    </a:lnTo>
                    <a:lnTo>
                      <a:pt x="1176" y="96"/>
                    </a:lnTo>
                    <a:lnTo>
                      <a:pt x="1174" y="102"/>
                    </a:lnTo>
                    <a:lnTo>
                      <a:pt x="1164" y="110"/>
                    </a:lnTo>
                    <a:lnTo>
                      <a:pt x="1150" y="118"/>
                    </a:lnTo>
                    <a:lnTo>
                      <a:pt x="1130" y="126"/>
                    </a:lnTo>
                    <a:lnTo>
                      <a:pt x="1106" y="134"/>
                    </a:lnTo>
                    <a:lnTo>
                      <a:pt x="1076" y="142"/>
                    </a:lnTo>
                    <a:lnTo>
                      <a:pt x="1042" y="150"/>
                    </a:lnTo>
                    <a:lnTo>
                      <a:pt x="1004" y="156"/>
                    </a:lnTo>
                    <a:lnTo>
                      <a:pt x="918" y="166"/>
                    </a:lnTo>
                    <a:lnTo>
                      <a:pt x="818" y="176"/>
                    </a:lnTo>
                    <a:lnTo>
                      <a:pt x="708" y="180"/>
                    </a:lnTo>
                    <a:lnTo>
                      <a:pt x="590" y="182"/>
                    </a:lnTo>
                    <a:close/>
                    <a:moveTo>
                      <a:pt x="590" y="0"/>
                    </a:moveTo>
                    <a:lnTo>
                      <a:pt x="590" y="0"/>
                    </a:lnTo>
                    <a:lnTo>
                      <a:pt x="472" y="2"/>
                    </a:lnTo>
                    <a:lnTo>
                      <a:pt x="360" y="6"/>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0" y="142"/>
                    </a:lnTo>
                    <a:lnTo>
                      <a:pt x="134" y="150"/>
                    </a:lnTo>
                    <a:lnTo>
                      <a:pt x="172" y="156"/>
                    </a:lnTo>
                    <a:lnTo>
                      <a:pt x="260" y="168"/>
                    </a:lnTo>
                    <a:lnTo>
                      <a:pt x="360" y="176"/>
                    </a:lnTo>
                    <a:lnTo>
                      <a:pt x="472" y="182"/>
                    </a:lnTo>
                    <a:lnTo>
                      <a:pt x="590" y="184"/>
                    </a:lnTo>
                    <a:lnTo>
                      <a:pt x="590" y="184"/>
                    </a:lnTo>
                    <a:lnTo>
                      <a:pt x="708" y="182"/>
                    </a:lnTo>
                    <a:lnTo>
                      <a:pt x="820" y="176"/>
                    </a:lnTo>
                    <a:lnTo>
                      <a:pt x="918" y="168"/>
                    </a:lnTo>
                    <a:lnTo>
                      <a:pt x="1006" y="156"/>
                    </a:lnTo>
                    <a:lnTo>
                      <a:pt x="1044" y="150"/>
                    </a:lnTo>
                    <a:lnTo>
                      <a:pt x="1078" y="142"/>
                    </a:lnTo>
                    <a:lnTo>
                      <a:pt x="1108" y="134"/>
                    </a:lnTo>
                    <a:lnTo>
                      <a:pt x="1132" y="128"/>
                    </a:lnTo>
                    <a:lnTo>
                      <a:pt x="1152" y="118"/>
                    </a:lnTo>
                    <a:lnTo>
                      <a:pt x="1166" y="110"/>
                    </a:lnTo>
                    <a:lnTo>
                      <a:pt x="1176" y="102"/>
                    </a:lnTo>
                    <a:lnTo>
                      <a:pt x="1178" y="96"/>
                    </a:lnTo>
                    <a:lnTo>
                      <a:pt x="1178" y="92"/>
                    </a:lnTo>
                    <a:lnTo>
                      <a:pt x="1178" y="92"/>
                    </a:lnTo>
                    <a:lnTo>
                      <a:pt x="1178" y="88"/>
                    </a:lnTo>
                    <a:lnTo>
                      <a:pt x="1176" y="82"/>
                    </a:lnTo>
                    <a:lnTo>
                      <a:pt x="1166" y="74"/>
                    </a:lnTo>
                    <a:lnTo>
                      <a:pt x="1152" y="64"/>
                    </a:lnTo>
                    <a:lnTo>
                      <a:pt x="1132" y="56"/>
                    </a:lnTo>
                    <a:lnTo>
                      <a:pt x="1108" y="48"/>
                    </a:lnTo>
                    <a:lnTo>
                      <a:pt x="1078" y="40"/>
                    </a:lnTo>
                    <a:lnTo>
                      <a:pt x="1044" y="34"/>
                    </a:lnTo>
                    <a:lnTo>
                      <a:pt x="1006" y="26"/>
                    </a:lnTo>
                    <a:lnTo>
                      <a:pt x="918" y="16"/>
                    </a:lnTo>
                    <a:lnTo>
                      <a:pt x="820" y="6"/>
                    </a:lnTo>
                    <a:lnTo>
                      <a:pt x="708" y="2"/>
                    </a:lnTo>
                    <a:lnTo>
                      <a:pt x="59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8" name="Freeform 1048"/>
              <p:cNvSpPr>
                <a:spLocks/>
              </p:cNvSpPr>
              <p:nvPr/>
            </p:nvSpPr>
            <p:spPr bwMode="auto">
              <a:xfrm>
                <a:off x="2183" y="4136"/>
                <a:ext cx="1174" cy="182"/>
              </a:xfrm>
              <a:custGeom>
                <a:avLst/>
                <a:gdLst>
                  <a:gd name="T0" fmla="*/ 588 w 1174"/>
                  <a:gd name="T1" fmla="*/ 182 h 182"/>
                  <a:gd name="T2" fmla="*/ 588 w 1174"/>
                  <a:gd name="T3" fmla="*/ 182 h 182"/>
                  <a:gd name="T4" fmla="*/ 470 w 1174"/>
                  <a:gd name="T5" fmla="*/ 180 h 182"/>
                  <a:gd name="T6" fmla="*/ 360 w 1174"/>
                  <a:gd name="T7" fmla="*/ 176 h 182"/>
                  <a:gd name="T8" fmla="*/ 260 w 1174"/>
                  <a:gd name="T9" fmla="*/ 166 h 182"/>
                  <a:gd name="T10" fmla="*/ 172 w 1174"/>
                  <a:gd name="T11" fmla="*/ 156 h 182"/>
                  <a:gd name="T12" fmla="*/ 134 w 1174"/>
                  <a:gd name="T13" fmla="*/ 150 h 182"/>
                  <a:gd name="T14" fmla="*/ 100 w 1174"/>
                  <a:gd name="T15" fmla="*/ 142 h 182"/>
                  <a:gd name="T16" fmla="*/ 72 w 1174"/>
                  <a:gd name="T17" fmla="*/ 134 h 182"/>
                  <a:gd name="T18" fmla="*/ 46 w 1174"/>
                  <a:gd name="T19" fmla="*/ 126 h 182"/>
                  <a:gd name="T20" fmla="*/ 26 w 1174"/>
                  <a:gd name="T21" fmla="*/ 118 h 182"/>
                  <a:gd name="T22" fmla="*/ 12 w 1174"/>
                  <a:gd name="T23" fmla="*/ 110 h 182"/>
                  <a:gd name="T24" fmla="*/ 2 w 1174"/>
                  <a:gd name="T25" fmla="*/ 102 h 182"/>
                  <a:gd name="T26" fmla="*/ 0 w 1174"/>
                  <a:gd name="T27" fmla="*/ 96 h 182"/>
                  <a:gd name="T28" fmla="*/ 0 w 1174"/>
                  <a:gd name="T29" fmla="*/ 92 h 182"/>
                  <a:gd name="T30" fmla="*/ 0 w 1174"/>
                  <a:gd name="T31" fmla="*/ 92 h 182"/>
                  <a:gd name="T32" fmla="*/ 0 w 1174"/>
                  <a:gd name="T33" fmla="*/ 88 h 182"/>
                  <a:gd name="T34" fmla="*/ 2 w 1174"/>
                  <a:gd name="T35" fmla="*/ 82 h 182"/>
                  <a:gd name="T36" fmla="*/ 12 w 1174"/>
                  <a:gd name="T37" fmla="*/ 74 h 182"/>
                  <a:gd name="T38" fmla="*/ 26 w 1174"/>
                  <a:gd name="T39" fmla="*/ 64 h 182"/>
                  <a:gd name="T40" fmla="*/ 46 w 1174"/>
                  <a:gd name="T41" fmla="*/ 56 h 182"/>
                  <a:gd name="T42" fmla="*/ 72 w 1174"/>
                  <a:gd name="T43" fmla="*/ 48 h 182"/>
                  <a:gd name="T44" fmla="*/ 100 w 1174"/>
                  <a:gd name="T45" fmla="*/ 40 h 182"/>
                  <a:gd name="T46" fmla="*/ 134 w 1174"/>
                  <a:gd name="T47" fmla="*/ 34 h 182"/>
                  <a:gd name="T48" fmla="*/ 172 w 1174"/>
                  <a:gd name="T49" fmla="*/ 26 h 182"/>
                  <a:gd name="T50" fmla="*/ 260 w 1174"/>
                  <a:gd name="T51" fmla="*/ 16 h 182"/>
                  <a:gd name="T52" fmla="*/ 360 w 1174"/>
                  <a:gd name="T53" fmla="*/ 8 h 182"/>
                  <a:gd name="T54" fmla="*/ 470 w 1174"/>
                  <a:gd name="T55" fmla="*/ 2 h 182"/>
                  <a:gd name="T56" fmla="*/ 588 w 1174"/>
                  <a:gd name="T57" fmla="*/ 0 h 182"/>
                  <a:gd name="T58" fmla="*/ 588 w 1174"/>
                  <a:gd name="T59" fmla="*/ 0 h 182"/>
                  <a:gd name="T60" fmla="*/ 706 w 1174"/>
                  <a:gd name="T61" fmla="*/ 2 h 182"/>
                  <a:gd name="T62" fmla="*/ 816 w 1174"/>
                  <a:gd name="T63" fmla="*/ 8 h 182"/>
                  <a:gd name="T64" fmla="*/ 916 w 1174"/>
                  <a:gd name="T65" fmla="*/ 16 h 182"/>
                  <a:gd name="T66" fmla="*/ 1002 w 1174"/>
                  <a:gd name="T67" fmla="*/ 26 h 182"/>
                  <a:gd name="T68" fmla="*/ 1040 w 1174"/>
                  <a:gd name="T69" fmla="*/ 34 h 182"/>
                  <a:gd name="T70" fmla="*/ 1074 w 1174"/>
                  <a:gd name="T71" fmla="*/ 40 h 182"/>
                  <a:gd name="T72" fmla="*/ 1104 w 1174"/>
                  <a:gd name="T73" fmla="*/ 48 h 182"/>
                  <a:gd name="T74" fmla="*/ 1128 w 1174"/>
                  <a:gd name="T75" fmla="*/ 56 h 182"/>
                  <a:gd name="T76" fmla="*/ 1148 w 1174"/>
                  <a:gd name="T77" fmla="*/ 64 h 182"/>
                  <a:gd name="T78" fmla="*/ 1162 w 1174"/>
                  <a:gd name="T79" fmla="*/ 74 h 182"/>
                  <a:gd name="T80" fmla="*/ 1172 w 1174"/>
                  <a:gd name="T81" fmla="*/ 82 h 182"/>
                  <a:gd name="T82" fmla="*/ 1174 w 1174"/>
                  <a:gd name="T83" fmla="*/ 88 h 182"/>
                  <a:gd name="T84" fmla="*/ 1174 w 1174"/>
                  <a:gd name="T85" fmla="*/ 92 h 182"/>
                  <a:gd name="T86" fmla="*/ 1174 w 1174"/>
                  <a:gd name="T87" fmla="*/ 92 h 182"/>
                  <a:gd name="T88" fmla="*/ 1174 w 1174"/>
                  <a:gd name="T89" fmla="*/ 96 h 182"/>
                  <a:gd name="T90" fmla="*/ 1172 w 1174"/>
                  <a:gd name="T91" fmla="*/ 102 h 182"/>
                  <a:gd name="T92" fmla="*/ 1162 w 1174"/>
                  <a:gd name="T93" fmla="*/ 110 h 182"/>
                  <a:gd name="T94" fmla="*/ 1148 w 1174"/>
                  <a:gd name="T95" fmla="*/ 118 h 182"/>
                  <a:gd name="T96" fmla="*/ 1128 w 1174"/>
                  <a:gd name="T97" fmla="*/ 126 h 182"/>
                  <a:gd name="T98" fmla="*/ 1104 w 1174"/>
                  <a:gd name="T99" fmla="*/ 134 h 182"/>
                  <a:gd name="T100" fmla="*/ 1074 w 1174"/>
                  <a:gd name="T101" fmla="*/ 142 h 182"/>
                  <a:gd name="T102" fmla="*/ 1040 w 1174"/>
                  <a:gd name="T103" fmla="*/ 150 h 182"/>
                  <a:gd name="T104" fmla="*/ 1002 w 1174"/>
                  <a:gd name="T105" fmla="*/ 156 h 182"/>
                  <a:gd name="T106" fmla="*/ 916 w 1174"/>
                  <a:gd name="T107" fmla="*/ 166 h 182"/>
                  <a:gd name="T108" fmla="*/ 816 w 1174"/>
                  <a:gd name="T109" fmla="*/ 176 h 182"/>
                  <a:gd name="T110" fmla="*/ 706 w 1174"/>
                  <a:gd name="T111" fmla="*/ 180 h 182"/>
                  <a:gd name="T112" fmla="*/ 588 w 1174"/>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182"/>
                    </a:moveTo>
                    <a:lnTo>
                      <a:pt x="588" y="182"/>
                    </a:lnTo>
                    <a:lnTo>
                      <a:pt x="470" y="180"/>
                    </a:lnTo>
                    <a:lnTo>
                      <a:pt x="360" y="176"/>
                    </a:lnTo>
                    <a:lnTo>
                      <a:pt x="260" y="166"/>
                    </a:lnTo>
                    <a:lnTo>
                      <a:pt x="172" y="156"/>
                    </a:lnTo>
                    <a:lnTo>
                      <a:pt x="134" y="150"/>
                    </a:lnTo>
                    <a:lnTo>
                      <a:pt x="100" y="142"/>
                    </a:lnTo>
                    <a:lnTo>
                      <a:pt x="72"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2" y="48"/>
                    </a:lnTo>
                    <a:lnTo>
                      <a:pt x="100" y="40"/>
                    </a:lnTo>
                    <a:lnTo>
                      <a:pt x="134" y="34"/>
                    </a:lnTo>
                    <a:lnTo>
                      <a:pt x="172" y="26"/>
                    </a:lnTo>
                    <a:lnTo>
                      <a:pt x="260" y="16"/>
                    </a:lnTo>
                    <a:lnTo>
                      <a:pt x="360" y="8"/>
                    </a:lnTo>
                    <a:lnTo>
                      <a:pt x="470" y="2"/>
                    </a:lnTo>
                    <a:lnTo>
                      <a:pt x="588" y="0"/>
                    </a:lnTo>
                    <a:lnTo>
                      <a:pt x="588" y="0"/>
                    </a:lnTo>
                    <a:lnTo>
                      <a:pt x="706" y="2"/>
                    </a:lnTo>
                    <a:lnTo>
                      <a:pt x="816" y="8"/>
                    </a:lnTo>
                    <a:lnTo>
                      <a:pt x="916" y="16"/>
                    </a:lnTo>
                    <a:lnTo>
                      <a:pt x="1002" y="26"/>
                    </a:lnTo>
                    <a:lnTo>
                      <a:pt x="1040" y="34"/>
                    </a:lnTo>
                    <a:lnTo>
                      <a:pt x="1074" y="40"/>
                    </a:lnTo>
                    <a:lnTo>
                      <a:pt x="1104" y="48"/>
                    </a:lnTo>
                    <a:lnTo>
                      <a:pt x="1128" y="56"/>
                    </a:lnTo>
                    <a:lnTo>
                      <a:pt x="1148" y="64"/>
                    </a:lnTo>
                    <a:lnTo>
                      <a:pt x="1162" y="74"/>
                    </a:lnTo>
                    <a:lnTo>
                      <a:pt x="1172" y="82"/>
                    </a:lnTo>
                    <a:lnTo>
                      <a:pt x="1174" y="88"/>
                    </a:lnTo>
                    <a:lnTo>
                      <a:pt x="1174" y="92"/>
                    </a:lnTo>
                    <a:lnTo>
                      <a:pt x="1174" y="92"/>
                    </a:lnTo>
                    <a:lnTo>
                      <a:pt x="1174" y="96"/>
                    </a:lnTo>
                    <a:lnTo>
                      <a:pt x="1172" y="102"/>
                    </a:lnTo>
                    <a:lnTo>
                      <a:pt x="1162" y="110"/>
                    </a:lnTo>
                    <a:lnTo>
                      <a:pt x="1148" y="118"/>
                    </a:lnTo>
                    <a:lnTo>
                      <a:pt x="1128" y="126"/>
                    </a:lnTo>
                    <a:lnTo>
                      <a:pt x="1104" y="134"/>
                    </a:lnTo>
                    <a:lnTo>
                      <a:pt x="1074" y="142"/>
                    </a:lnTo>
                    <a:lnTo>
                      <a:pt x="1040" y="150"/>
                    </a:lnTo>
                    <a:lnTo>
                      <a:pt x="1002" y="156"/>
                    </a:lnTo>
                    <a:lnTo>
                      <a:pt x="916" y="166"/>
                    </a:lnTo>
                    <a:lnTo>
                      <a:pt x="816" y="176"/>
                    </a:lnTo>
                    <a:lnTo>
                      <a:pt x="706" y="180"/>
                    </a:lnTo>
                    <a:lnTo>
                      <a:pt x="588"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9" name="Freeform 1049"/>
              <p:cNvSpPr>
                <a:spLocks/>
              </p:cNvSpPr>
              <p:nvPr/>
            </p:nvSpPr>
            <p:spPr bwMode="auto">
              <a:xfrm>
                <a:off x="2181" y="4136"/>
                <a:ext cx="1178" cy="184"/>
              </a:xfrm>
              <a:custGeom>
                <a:avLst/>
                <a:gdLst>
                  <a:gd name="T0" fmla="*/ 590 w 1178"/>
                  <a:gd name="T1" fmla="*/ 0 h 184"/>
                  <a:gd name="T2" fmla="*/ 590 w 1178"/>
                  <a:gd name="T3" fmla="*/ 0 h 184"/>
                  <a:gd name="T4" fmla="*/ 472 w 1178"/>
                  <a:gd name="T5" fmla="*/ 2 h 184"/>
                  <a:gd name="T6" fmla="*/ 360 w 1178"/>
                  <a:gd name="T7" fmla="*/ 6 h 184"/>
                  <a:gd name="T8" fmla="*/ 260 w 1178"/>
                  <a:gd name="T9" fmla="*/ 16 h 184"/>
                  <a:gd name="T10" fmla="*/ 172 w 1178"/>
                  <a:gd name="T11" fmla="*/ 26 h 184"/>
                  <a:gd name="T12" fmla="*/ 134 w 1178"/>
                  <a:gd name="T13" fmla="*/ 34 h 184"/>
                  <a:gd name="T14" fmla="*/ 100 w 1178"/>
                  <a:gd name="T15" fmla="*/ 40 h 184"/>
                  <a:gd name="T16" fmla="*/ 72 w 1178"/>
                  <a:gd name="T17" fmla="*/ 48 h 184"/>
                  <a:gd name="T18" fmla="*/ 46 w 1178"/>
                  <a:gd name="T19" fmla="*/ 56 h 184"/>
                  <a:gd name="T20" fmla="*/ 26 w 1178"/>
                  <a:gd name="T21" fmla="*/ 64 h 184"/>
                  <a:gd name="T22" fmla="*/ 12 w 1178"/>
                  <a:gd name="T23" fmla="*/ 74 h 184"/>
                  <a:gd name="T24" fmla="*/ 2 w 1178"/>
                  <a:gd name="T25" fmla="*/ 82 h 184"/>
                  <a:gd name="T26" fmla="*/ 0 w 1178"/>
                  <a:gd name="T27" fmla="*/ 88 h 184"/>
                  <a:gd name="T28" fmla="*/ 0 w 1178"/>
                  <a:gd name="T29" fmla="*/ 92 h 184"/>
                  <a:gd name="T30" fmla="*/ 0 w 1178"/>
                  <a:gd name="T31" fmla="*/ 92 h 184"/>
                  <a:gd name="T32" fmla="*/ 0 w 1178"/>
                  <a:gd name="T33" fmla="*/ 96 h 184"/>
                  <a:gd name="T34" fmla="*/ 2 w 1178"/>
                  <a:gd name="T35" fmla="*/ 102 h 184"/>
                  <a:gd name="T36" fmla="*/ 12 w 1178"/>
                  <a:gd name="T37" fmla="*/ 110 h 184"/>
                  <a:gd name="T38" fmla="*/ 26 w 1178"/>
                  <a:gd name="T39" fmla="*/ 118 h 184"/>
                  <a:gd name="T40" fmla="*/ 46 w 1178"/>
                  <a:gd name="T41" fmla="*/ 128 h 184"/>
                  <a:gd name="T42" fmla="*/ 72 w 1178"/>
                  <a:gd name="T43" fmla="*/ 134 h 184"/>
                  <a:gd name="T44" fmla="*/ 100 w 1178"/>
                  <a:gd name="T45" fmla="*/ 142 h 184"/>
                  <a:gd name="T46" fmla="*/ 134 w 1178"/>
                  <a:gd name="T47" fmla="*/ 150 h 184"/>
                  <a:gd name="T48" fmla="*/ 172 w 1178"/>
                  <a:gd name="T49" fmla="*/ 156 h 184"/>
                  <a:gd name="T50" fmla="*/ 260 w 1178"/>
                  <a:gd name="T51" fmla="*/ 168 h 184"/>
                  <a:gd name="T52" fmla="*/ 360 w 1178"/>
                  <a:gd name="T53" fmla="*/ 176 h 184"/>
                  <a:gd name="T54" fmla="*/ 472 w 1178"/>
                  <a:gd name="T55" fmla="*/ 182 h 184"/>
                  <a:gd name="T56" fmla="*/ 590 w 1178"/>
                  <a:gd name="T57" fmla="*/ 184 h 184"/>
                  <a:gd name="T58" fmla="*/ 590 w 1178"/>
                  <a:gd name="T59" fmla="*/ 184 h 184"/>
                  <a:gd name="T60" fmla="*/ 708 w 1178"/>
                  <a:gd name="T61" fmla="*/ 182 h 184"/>
                  <a:gd name="T62" fmla="*/ 820 w 1178"/>
                  <a:gd name="T63" fmla="*/ 176 h 184"/>
                  <a:gd name="T64" fmla="*/ 918 w 1178"/>
                  <a:gd name="T65" fmla="*/ 168 h 184"/>
                  <a:gd name="T66" fmla="*/ 1006 w 1178"/>
                  <a:gd name="T67" fmla="*/ 156 h 184"/>
                  <a:gd name="T68" fmla="*/ 1044 w 1178"/>
                  <a:gd name="T69" fmla="*/ 150 h 184"/>
                  <a:gd name="T70" fmla="*/ 1078 w 1178"/>
                  <a:gd name="T71" fmla="*/ 142 h 184"/>
                  <a:gd name="T72" fmla="*/ 1108 w 1178"/>
                  <a:gd name="T73" fmla="*/ 134 h 184"/>
                  <a:gd name="T74" fmla="*/ 1132 w 1178"/>
                  <a:gd name="T75" fmla="*/ 128 h 184"/>
                  <a:gd name="T76" fmla="*/ 1152 w 1178"/>
                  <a:gd name="T77" fmla="*/ 118 h 184"/>
                  <a:gd name="T78" fmla="*/ 1166 w 1178"/>
                  <a:gd name="T79" fmla="*/ 110 h 184"/>
                  <a:gd name="T80" fmla="*/ 1176 w 1178"/>
                  <a:gd name="T81" fmla="*/ 102 h 184"/>
                  <a:gd name="T82" fmla="*/ 1178 w 1178"/>
                  <a:gd name="T83" fmla="*/ 96 h 184"/>
                  <a:gd name="T84" fmla="*/ 1178 w 1178"/>
                  <a:gd name="T85" fmla="*/ 92 h 184"/>
                  <a:gd name="T86" fmla="*/ 1178 w 1178"/>
                  <a:gd name="T87" fmla="*/ 92 h 184"/>
                  <a:gd name="T88" fmla="*/ 1178 w 1178"/>
                  <a:gd name="T89" fmla="*/ 88 h 184"/>
                  <a:gd name="T90" fmla="*/ 1176 w 1178"/>
                  <a:gd name="T91" fmla="*/ 82 h 184"/>
                  <a:gd name="T92" fmla="*/ 1166 w 1178"/>
                  <a:gd name="T93" fmla="*/ 74 h 184"/>
                  <a:gd name="T94" fmla="*/ 1152 w 1178"/>
                  <a:gd name="T95" fmla="*/ 64 h 184"/>
                  <a:gd name="T96" fmla="*/ 1132 w 1178"/>
                  <a:gd name="T97" fmla="*/ 56 h 184"/>
                  <a:gd name="T98" fmla="*/ 1108 w 1178"/>
                  <a:gd name="T99" fmla="*/ 48 h 184"/>
                  <a:gd name="T100" fmla="*/ 1078 w 1178"/>
                  <a:gd name="T101" fmla="*/ 40 h 184"/>
                  <a:gd name="T102" fmla="*/ 1044 w 1178"/>
                  <a:gd name="T103" fmla="*/ 34 h 184"/>
                  <a:gd name="T104" fmla="*/ 1006 w 1178"/>
                  <a:gd name="T105" fmla="*/ 26 h 184"/>
                  <a:gd name="T106" fmla="*/ 918 w 1178"/>
                  <a:gd name="T107" fmla="*/ 16 h 184"/>
                  <a:gd name="T108" fmla="*/ 820 w 1178"/>
                  <a:gd name="T109" fmla="*/ 6 h 184"/>
                  <a:gd name="T110" fmla="*/ 708 w 1178"/>
                  <a:gd name="T111" fmla="*/ 2 h 184"/>
                  <a:gd name="T112" fmla="*/ 590 w 1178"/>
                  <a:gd name="T113"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8" h="184">
                    <a:moveTo>
                      <a:pt x="590" y="0"/>
                    </a:moveTo>
                    <a:lnTo>
                      <a:pt x="590" y="0"/>
                    </a:lnTo>
                    <a:lnTo>
                      <a:pt x="472" y="2"/>
                    </a:lnTo>
                    <a:lnTo>
                      <a:pt x="360" y="6"/>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8"/>
                    </a:lnTo>
                    <a:lnTo>
                      <a:pt x="72" y="134"/>
                    </a:lnTo>
                    <a:lnTo>
                      <a:pt x="100" y="142"/>
                    </a:lnTo>
                    <a:lnTo>
                      <a:pt x="134" y="150"/>
                    </a:lnTo>
                    <a:lnTo>
                      <a:pt x="172" y="156"/>
                    </a:lnTo>
                    <a:lnTo>
                      <a:pt x="260" y="168"/>
                    </a:lnTo>
                    <a:lnTo>
                      <a:pt x="360" y="176"/>
                    </a:lnTo>
                    <a:lnTo>
                      <a:pt x="472" y="182"/>
                    </a:lnTo>
                    <a:lnTo>
                      <a:pt x="590" y="184"/>
                    </a:lnTo>
                    <a:lnTo>
                      <a:pt x="590" y="184"/>
                    </a:lnTo>
                    <a:lnTo>
                      <a:pt x="708" y="182"/>
                    </a:lnTo>
                    <a:lnTo>
                      <a:pt x="820" y="176"/>
                    </a:lnTo>
                    <a:lnTo>
                      <a:pt x="918" y="168"/>
                    </a:lnTo>
                    <a:lnTo>
                      <a:pt x="1006" y="156"/>
                    </a:lnTo>
                    <a:lnTo>
                      <a:pt x="1044" y="150"/>
                    </a:lnTo>
                    <a:lnTo>
                      <a:pt x="1078" y="142"/>
                    </a:lnTo>
                    <a:lnTo>
                      <a:pt x="1108" y="134"/>
                    </a:lnTo>
                    <a:lnTo>
                      <a:pt x="1132" y="128"/>
                    </a:lnTo>
                    <a:lnTo>
                      <a:pt x="1152" y="118"/>
                    </a:lnTo>
                    <a:lnTo>
                      <a:pt x="1166" y="110"/>
                    </a:lnTo>
                    <a:lnTo>
                      <a:pt x="1176" y="102"/>
                    </a:lnTo>
                    <a:lnTo>
                      <a:pt x="1178" y="96"/>
                    </a:lnTo>
                    <a:lnTo>
                      <a:pt x="1178" y="92"/>
                    </a:lnTo>
                    <a:lnTo>
                      <a:pt x="1178" y="92"/>
                    </a:lnTo>
                    <a:lnTo>
                      <a:pt x="1178" y="88"/>
                    </a:lnTo>
                    <a:lnTo>
                      <a:pt x="1176" y="82"/>
                    </a:lnTo>
                    <a:lnTo>
                      <a:pt x="1166" y="74"/>
                    </a:lnTo>
                    <a:lnTo>
                      <a:pt x="1152" y="64"/>
                    </a:lnTo>
                    <a:lnTo>
                      <a:pt x="1132" y="56"/>
                    </a:lnTo>
                    <a:lnTo>
                      <a:pt x="1108" y="48"/>
                    </a:lnTo>
                    <a:lnTo>
                      <a:pt x="1078" y="40"/>
                    </a:lnTo>
                    <a:lnTo>
                      <a:pt x="1044" y="34"/>
                    </a:lnTo>
                    <a:lnTo>
                      <a:pt x="1006" y="26"/>
                    </a:lnTo>
                    <a:lnTo>
                      <a:pt x="918" y="16"/>
                    </a:lnTo>
                    <a:lnTo>
                      <a:pt x="820" y="6"/>
                    </a:lnTo>
                    <a:lnTo>
                      <a:pt x="708" y="2"/>
                    </a:lnTo>
                    <a:lnTo>
                      <a:pt x="5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0" name="Freeform 1050"/>
              <p:cNvSpPr>
                <a:spLocks noEditPoints="1"/>
              </p:cNvSpPr>
              <p:nvPr/>
            </p:nvSpPr>
            <p:spPr bwMode="auto">
              <a:xfrm>
                <a:off x="2183" y="4136"/>
                <a:ext cx="1174" cy="182"/>
              </a:xfrm>
              <a:custGeom>
                <a:avLst/>
                <a:gdLst>
                  <a:gd name="T0" fmla="*/ 588 w 1174"/>
                  <a:gd name="T1" fmla="*/ 182 h 182"/>
                  <a:gd name="T2" fmla="*/ 360 w 1174"/>
                  <a:gd name="T3" fmla="*/ 176 h 182"/>
                  <a:gd name="T4" fmla="*/ 174 w 1174"/>
                  <a:gd name="T5" fmla="*/ 156 h 182"/>
                  <a:gd name="T6" fmla="*/ 102 w 1174"/>
                  <a:gd name="T7" fmla="*/ 142 h 182"/>
                  <a:gd name="T8" fmla="*/ 48 w 1174"/>
                  <a:gd name="T9" fmla="*/ 126 h 182"/>
                  <a:gd name="T10" fmla="*/ 14 w 1174"/>
                  <a:gd name="T11" fmla="*/ 110 h 182"/>
                  <a:gd name="T12" fmla="*/ 2 w 1174"/>
                  <a:gd name="T13" fmla="*/ 96 h 182"/>
                  <a:gd name="T14" fmla="*/ 2 w 1174"/>
                  <a:gd name="T15" fmla="*/ 92 h 182"/>
                  <a:gd name="T16" fmla="*/ 4 w 1174"/>
                  <a:gd name="T17" fmla="*/ 82 h 182"/>
                  <a:gd name="T18" fmla="*/ 28 w 1174"/>
                  <a:gd name="T19" fmla="*/ 64 h 182"/>
                  <a:gd name="T20" fmla="*/ 72 w 1174"/>
                  <a:gd name="T21" fmla="*/ 48 h 182"/>
                  <a:gd name="T22" fmla="*/ 136 w 1174"/>
                  <a:gd name="T23" fmla="*/ 34 h 182"/>
                  <a:gd name="T24" fmla="*/ 260 w 1174"/>
                  <a:gd name="T25" fmla="*/ 16 h 182"/>
                  <a:gd name="T26" fmla="*/ 470 w 1174"/>
                  <a:gd name="T27" fmla="*/ 2 h 182"/>
                  <a:gd name="T28" fmla="*/ 588 w 1174"/>
                  <a:gd name="T29" fmla="*/ 0 h 182"/>
                  <a:gd name="T30" fmla="*/ 816 w 1174"/>
                  <a:gd name="T31" fmla="*/ 8 h 182"/>
                  <a:gd name="T32" fmla="*/ 1002 w 1174"/>
                  <a:gd name="T33" fmla="*/ 26 h 182"/>
                  <a:gd name="T34" fmla="*/ 1072 w 1174"/>
                  <a:gd name="T35" fmla="*/ 40 h 182"/>
                  <a:gd name="T36" fmla="*/ 1126 w 1174"/>
                  <a:gd name="T37" fmla="*/ 56 h 182"/>
                  <a:gd name="T38" fmla="*/ 1160 w 1174"/>
                  <a:gd name="T39" fmla="*/ 74 h 182"/>
                  <a:gd name="T40" fmla="*/ 1172 w 1174"/>
                  <a:gd name="T41" fmla="*/ 88 h 182"/>
                  <a:gd name="T42" fmla="*/ 1172 w 1174"/>
                  <a:gd name="T43" fmla="*/ 92 h 182"/>
                  <a:gd name="T44" fmla="*/ 1170 w 1174"/>
                  <a:gd name="T45" fmla="*/ 102 h 182"/>
                  <a:gd name="T46" fmla="*/ 1146 w 1174"/>
                  <a:gd name="T47" fmla="*/ 118 h 182"/>
                  <a:gd name="T48" fmla="*/ 1102 w 1174"/>
                  <a:gd name="T49" fmla="*/ 134 h 182"/>
                  <a:gd name="T50" fmla="*/ 1038 w 1174"/>
                  <a:gd name="T51" fmla="*/ 148 h 182"/>
                  <a:gd name="T52" fmla="*/ 914 w 1174"/>
                  <a:gd name="T53" fmla="*/ 166 h 182"/>
                  <a:gd name="T54" fmla="*/ 706 w 1174"/>
                  <a:gd name="T55" fmla="*/ 180 h 182"/>
                  <a:gd name="T56" fmla="*/ 588 w 1174"/>
                  <a:gd name="T57" fmla="*/ 0 h 182"/>
                  <a:gd name="T58" fmla="*/ 470 w 1174"/>
                  <a:gd name="T59" fmla="*/ 2 h 182"/>
                  <a:gd name="T60" fmla="*/ 260 w 1174"/>
                  <a:gd name="T61" fmla="*/ 16 h 182"/>
                  <a:gd name="T62" fmla="*/ 134 w 1174"/>
                  <a:gd name="T63" fmla="*/ 34 h 182"/>
                  <a:gd name="T64" fmla="*/ 72 w 1174"/>
                  <a:gd name="T65" fmla="*/ 48 h 182"/>
                  <a:gd name="T66" fmla="*/ 26 w 1174"/>
                  <a:gd name="T67" fmla="*/ 64 h 182"/>
                  <a:gd name="T68" fmla="*/ 2 w 1174"/>
                  <a:gd name="T69" fmla="*/ 82 h 182"/>
                  <a:gd name="T70" fmla="*/ 0 w 1174"/>
                  <a:gd name="T71" fmla="*/ 92 h 182"/>
                  <a:gd name="T72" fmla="*/ 0 w 1174"/>
                  <a:gd name="T73" fmla="*/ 96 h 182"/>
                  <a:gd name="T74" fmla="*/ 12 w 1174"/>
                  <a:gd name="T75" fmla="*/ 110 h 182"/>
                  <a:gd name="T76" fmla="*/ 46 w 1174"/>
                  <a:gd name="T77" fmla="*/ 126 h 182"/>
                  <a:gd name="T78" fmla="*/ 100 w 1174"/>
                  <a:gd name="T79" fmla="*/ 142 h 182"/>
                  <a:gd name="T80" fmla="*/ 172 w 1174"/>
                  <a:gd name="T81" fmla="*/ 156 h 182"/>
                  <a:gd name="T82" fmla="*/ 360 w 1174"/>
                  <a:gd name="T83" fmla="*/ 176 h 182"/>
                  <a:gd name="T84" fmla="*/ 588 w 1174"/>
                  <a:gd name="T85" fmla="*/ 182 h 182"/>
                  <a:gd name="T86" fmla="*/ 706 w 1174"/>
                  <a:gd name="T87" fmla="*/ 180 h 182"/>
                  <a:gd name="T88" fmla="*/ 916 w 1174"/>
                  <a:gd name="T89" fmla="*/ 166 h 182"/>
                  <a:gd name="T90" fmla="*/ 1040 w 1174"/>
                  <a:gd name="T91" fmla="*/ 150 h 182"/>
                  <a:gd name="T92" fmla="*/ 1104 w 1174"/>
                  <a:gd name="T93" fmla="*/ 134 h 182"/>
                  <a:gd name="T94" fmla="*/ 1148 w 1174"/>
                  <a:gd name="T95" fmla="*/ 118 h 182"/>
                  <a:gd name="T96" fmla="*/ 1172 w 1174"/>
                  <a:gd name="T97" fmla="*/ 102 h 182"/>
                  <a:gd name="T98" fmla="*/ 1174 w 1174"/>
                  <a:gd name="T99" fmla="*/ 92 h 182"/>
                  <a:gd name="T100" fmla="*/ 1174 w 1174"/>
                  <a:gd name="T101" fmla="*/ 88 h 182"/>
                  <a:gd name="T102" fmla="*/ 1162 w 1174"/>
                  <a:gd name="T103" fmla="*/ 74 h 182"/>
                  <a:gd name="T104" fmla="*/ 1128 w 1174"/>
                  <a:gd name="T105" fmla="*/ 56 h 182"/>
                  <a:gd name="T106" fmla="*/ 1074 w 1174"/>
                  <a:gd name="T107" fmla="*/ 40 h 182"/>
                  <a:gd name="T108" fmla="*/ 1002 w 1174"/>
                  <a:gd name="T109" fmla="*/ 26 h 182"/>
                  <a:gd name="T110" fmla="*/ 816 w 1174"/>
                  <a:gd name="T111" fmla="*/ 8 h 182"/>
                  <a:gd name="T112" fmla="*/ 588 w 117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182"/>
                    </a:moveTo>
                    <a:lnTo>
                      <a:pt x="588" y="182"/>
                    </a:lnTo>
                    <a:lnTo>
                      <a:pt x="470" y="180"/>
                    </a:lnTo>
                    <a:lnTo>
                      <a:pt x="360" y="176"/>
                    </a:lnTo>
                    <a:lnTo>
                      <a:pt x="260" y="166"/>
                    </a:lnTo>
                    <a:lnTo>
                      <a:pt x="174" y="156"/>
                    </a:lnTo>
                    <a:lnTo>
                      <a:pt x="136" y="148"/>
                    </a:lnTo>
                    <a:lnTo>
                      <a:pt x="102" y="142"/>
                    </a:lnTo>
                    <a:lnTo>
                      <a:pt x="72" y="134"/>
                    </a:lnTo>
                    <a:lnTo>
                      <a:pt x="48" y="126"/>
                    </a:lnTo>
                    <a:lnTo>
                      <a:pt x="28" y="118"/>
                    </a:lnTo>
                    <a:lnTo>
                      <a:pt x="14" y="110"/>
                    </a:lnTo>
                    <a:lnTo>
                      <a:pt x="4" y="102"/>
                    </a:lnTo>
                    <a:lnTo>
                      <a:pt x="2" y="96"/>
                    </a:lnTo>
                    <a:lnTo>
                      <a:pt x="2" y="92"/>
                    </a:lnTo>
                    <a:lnTo>
                      <a:pt x="2" y="92"/>
                    </a:lnTo>
                    <a:lnTo>
                      <a:pt x="2" y="88"/>
                    </a:lnTo>
                    <a:lnTo>
                      <a:pt x="4" y="82"/>
                    </a:lnTo>
                    <a:lnTo>
                      <a:pt x="14" y="74"/>
                    </a:lnTo>
                    <a:lnTo>
                      <a:pt x="28" y="64"/>
                    </a:lnTo>
                    <a:lnTo>
                      <a:pt x="48" y="56"/>
                    </a:lnTo>
                    <a:lnTo>
                      <a:pt x="72" y="48"/>
                    </a:lnTo>
                    <a:lnTo>
                      <a:pt x="102" y="40"/>
                    </a:lnTo>
                    <a:lnTo>
                      <a:pt x="136" y="34"/>
                    </a:lnTo>
                    <a:lnTo>
                      <a:pt x="174" y="26"/>
                    </a:lnTo>
                    <a:lnTo>
                      <a:pt x="260" y="16"/>
                    </a:lnTo>
                    <a:lnTo>
                      <a:pt x="360" y="8"/>
                    </a:lnTo>
                    <a:lnTo>
                      <a:pt x="470" y="2"/>
                    </a:lnTo>
                    <a:lnTo>
                      <a:pt x="588" y="0"/>
                    </a:lnTo>
                    <a:lnTo>
                      <a:pt x="588" y="0"/>
                    </a:lnTo>
                    <a:lnTo>
                      <a:pt x="706" y="2"/>
                    </a:lnTo>
                    <a:lnTo>
                      <a:pt x="816" y="8"/>
                    </a:lnTo>
                    <a:lnTo>
                      <a:pt x="914" y="16"/>
                    </a:lnTo>
                    <a:lnTo>
                      <a:pt x="1002" y="26"/>
                    </a:lnTo>
                    <a:lnTo>
                      <a:pt x="1038" y="34"/>
                    </a:lnTo>
                    <a:lnTo>
                      <a:pt x="1072" y="40"/>
                    </a:lnTo>
                    <a:lnTo>
                      <a:pt x="1102" y="48"/>
                    </a:lnTo>
                    <a:lnTo>
                      <a:pt x="1126" y="56"/>
                    </a:lnTo>
                    <a:lnTo>
                      <a:pt x="1146" y="64"/>
                    </a:lnTo>
                    <a:lnTo>
                      <a:pt x="1160" y="74"/>
                    </a:lnTo>
                    <a:lnTo>
                      <a:pt x="1170" y="82"/>
                    </a:lnTo>
                    <a:lnTo>
                      <a:pt x="1172" y="88"/>
                    </a:lnTo>
                    <a:lnTo>
                      <a:pt x="1172" y="92"/>
                    </a:lnTo>
                    <a:lnTo>
                      <a:pt x="1172" y="92"/>
                    </a:lnTo>
                    <a:lnTo>
                      <a:pt x="1172" y="96"/>
                    </a:lnTo>
                    <a:lnTo>
                      <a:pt x="1170" y="102"/>
                    </a:lnTo>
                    <a:lnTo>
                      <a:pt x="1160" y="110"/>
                    </a:lnTo>
                    <a:lnTo>
                      <a:pt x="1146" y="118"/>
                    </a:lnTo>
                    <a:lnTo>
                      <a:pt x="1126" y="126"/>
                    </a:lnTo>
                    <a:lnTo>
                      <a:pt x="1102" y="134"/>
                    </a:lnTo>
                    <a:lnTo>
                      <a:pt x="1072" y="142"/>
                    </a:lnTo>
                    <a:lnTo>
                      <a:pt x="1038" y="148"/>
                    </a:lnTo>
                    <a:lnTo>
                      <a:pt x="1002" y="156"/>
                    </a:lnTo>
                    <a:lnTo>
                      <a:pt x="914" y="166"/>
                    </a:lnTo>
                    <a:lnTo>
                      <a:pt x="816" y="176"/>
                    </a:lnTo>
                    <a:lnTo>
                      <a:pt x="706" y="180"/>
                    </a:lnTo>
                    <a:lnTo>
                      <a:pt x="588" y="182"/>
                    </a:lnTo>
                    <a:close/>
                    <a:moveTo>
                      <a:pt x="588" y="0"/>
                    </a:moveTo>
                    <a:lnTo>
                      <a:pt x="588" y="0"/>
                    </a:lnTo>
                    <a:lnTo>
                      <a:pt x="470" y="2"/>
                    </a:lnTo>
                    <a:lnTo>
                      <a:pt x="360" y="8"/>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50"/>
                    </a:lnTo>
                    <a:lnTo>
                      <a:pt x="172" y="156"/>
                    </a:lnTo>
                    <a:lnTo>
                      <a:pt x="260" y="166"/>
                    </a:lnTo>
                    <a:lnTo>
                      <a:pt x="360" y="176"/>
                    </a:lnTo>
                    <a:lnTo>
                      <a:pt x="470" y="180"/>
                    </a:lnTo>
                    <a:lnTo>
                      <a:pt x="588" y="182"/>
                    </a:lnTo>
                    <a:lnTo>
                      <a:pt x="588" y="182"/>
                    </a:lnTo>
                    <a:lnTo>
                      <a:pt x="706" y="180"/>
                    </a:lnTo>
                    <a:lnTo>
                      <a:pt x="816" y="176"/>
                    </a:lnTo>
                    <a:lnTo>
                      <a:pt x="916" y="166"/>
                    </a:lnTo>
                    <a:lnTo>
                      <a:pt x="1002" y="156"/>
                    </a:lnTo>
                    <a:lnTo>
                      <a:pt x="1040" y="150"/>
                    </a:lnTo>
                    <a:lnTo>
                      <a:pt x="1074" y="142"/>
                    </a:lnTo>
                    <a:lnTo>
                      <a:pt x="1104" y="134"/>
                    </a:lnTo>
                    <a:lnTo>
                      <a:pt x="1128" y="126"/>
                    </a:lnTo>
                    <a:lnTo>
                      <a:pt x="1148" y="118"/>
                    </a:lnTo>
                    <a:lnTo>
                      <a:pt x="1162" y="110"/>
                    </a:lnTo>
                    <a:lnTo>
                      <a:pt x="1172" y="102"/>
                    </a:lnTo>
                    <a:lnTo>
                      <a:pt x="1174" y="96"/>
                    </a:lnTo>
                    <a:lnTo>
                      <a:pt x="1174" y="92"/>
                    </a:lnTo>
                    <a:lnTo>
                      <a:pt x="1174" y="92"/>
                    </a:lnTo>
                    <a:lnTo>
                      <a:pt x="1174" y="88"/>
                    </a:lnTo>
                    <a:lnTo>
                      <a:pt x="1172" y="82"/>
                    </a:lnTo>
                    <a:lnTo>
                      <a:pt x="1162" y="74"/>
                    </a:lnTo>
                    <a:lnTo>
                      <a:pt x="1148" y="64"/>
                    </a:lnTo>
                    <a:lnTo>
                      <a:pt x="1128" y="56"/>
                    </a:lnTo>
                    <a:lnTo>
                      <a:pt x="1104" y="48"/>
                    </a:lnTo>
                    <a:lnTo>
                      <a:pt x="1074" y="40"/>
                    </a:lnTo>
                    <a:lnTo>
                      <a:pt x="1040" y="34"/>
                    </a:lnTo>
                    <a:lnTo>
                      <a:pt x="1002" y="26"/>
                    </a:lnTo>
                    <a:lnTo>
                      <a:pt x="916" y="16"/>
                    </a:lnTo>
                    <a:lnTo>
                      <a:pt x="816" y="8"/>
                    </a:lnTo>
                    <a:lnTo>
                      <a:pt x="706" y="2"/>
                    </a:lnTo>
                    <a:lnTo>
                      <a:pt x="58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1" name="Freeform 1051"/>
              <p:cNvSpPr>
                <a:spLocks/>
              </p:cNvSpPr>
              <p:nvPr/>
            </p:nvSpPr>
            <p:spPr bwMode="auto">
              <a:xfrm>
                <a:off x="2185" y="4136"/>
                <a:ext cx="1170" cy="182"/>
              </a:xfrm>
              <a:custGeom>
                <a:avLst/>
                <a:gdLst>
                  <a:gd name="T0" fmla="*/ 586 w 1170"/>
                  <a:gd name="T1" fmla="*/ 182 h 182"/>
                  <a:gd name="T2" fmla="*/ 586 w 1170"/>
                  <a:gd name="T3" fmla="*/ 182 h 182"/>
                  <a:gd name="T4" fmla="*/ 468 w 1170"/>
                  <a:gd name="T5" fmla="*/ 180 h 182"/>
                  <a:gd name="T6" fmla="*/ 358 w 1170"/>
                  <a:gd name="T7" fmla="*/ 176 h 182"/>
                  <a:gd name="T8" fmla="*/ 258 w 1170"/>
                  <a:gd name="T9" fmla="*/ 166 h 182"/>
                  <a:gd name="T10" fmla="*/ 172 w 1170"/>
                  <a:gd name="T11" fmla="*/ 156 h 182"/>
                  <a:gd name="T12" fmla="*/ 134 w 1170"/>
                  <a:gd name="T13" fmla="*/ 148 h 182"/>
                  <a:gd name="T14" fmla="*/ 100 w 1170"/>
                  <a:gd name="T15" fmla="*/ 142 h 182"/>
                  <a:gd name="T16" fmla="*/ 70 w 1170"/>
                  <a:gd name="T17" fmla="*/ 134 h 182"/>
                  <a:gd name="T18" fmla="*/ 46 w 1170"/>
                  <a:gd name="T19" fmla="*/ 126 h 182"/>
                  <a:gd name="T20" fmla="*/ 26 w 1170"/>
                  <a:gd name="T21" fmla="*/ 118 h 182"/>
                  <a:gd name="T22" fmla="*/ 12 w 1170"/>
                  <a:gd name="T23" fmla="*/ 110 h 182"/>
                  <a:gd name="T24" fmla="*/ 2 w 1170"/>
                  <a:gd name="T25" fmla="*/ 102 h 182"/>
                  <a:gd name="T26" fmla="*/ 0 w 1170"/>
                  <a:gd name="T27" fmla="*/ 96 h 182"/>
                  <a:gd name="T28" fmla="*/ 0 w 1170"/>
                  <a:gd name="T29" fmla="*/ 92 h 182"/>
                  <a:gd name="T30" fmla="*/ 0 w 1170"/>
                  <a:gd name="T31" fmla="*/ 92 h 182"/>
                  <a:gd name="T32" fmla="*/ 0 w 1170"/>
                  <a:gd name="T33" fmla="*/ 88 h 182"/>
                  <a:gd name="T34" fmla="*/ 2 w 1170"/>
                  <a:gd name="T35" fmla="*/ 82 h 182"/>
                  <a:gd name="T36" fmla="*/ 12 w 1170"/>
                  <a:gd name="T37" fmla="*/ 74 h 182"/>
                  <a:gd name="T38" fmla="*/ 26 w 1170"/>
                  <a:gd name="T39" fmla="*/ 64 h 182"/>
                  <a:gd name="T40" fmla="*/ 46 w 1170"/>
                  <a:gd name="T41" fmla="*/ 56 h 182"/>
                  <a:gd name="T42" fmla="*/ 70 w 1170"/>
                  <a:gd name="T43" fmla="*/ 48 h 182"/>
                  <a:gd name="T44" fmla="*/ 100 w 1170"/>
                  <a:gd name="T45" fmla="*/ 40 h 182"/>
                  <a:gd name="T46" fmla="*/ 134 w 1170"/>
                  <a:gd name="T47" fmla="*/ 34 h 182"/>
                  <a:gd name="T48" fmla="*/ 172 w 1170"/>
                  <a:gd name="T49" fmla="*/ 26 h 182"/>
                  <a:gd name="T50" fmla="*/ 258 w 1170"/>
                  <a:gd name="T51" fmla="*/ 16 h 182"/>
                  <a:gd name="T52" fmla="*/ 358 w 1170"/>
                  <a:gd name="T53" fmla="*/ 8 h 182"/>
                  <a:gd name="T54" fmla="*/ 468 w 1170"/>
                  <a:gd name="T55" fmla="*/ 2 h 182"/>
                  <a:gd name="T56" fmla="*/ 586 w 1170"/>
                  <a:gd name="T57" fmla="*/ 0 h 182"/>
                  <a:gd name="T58" fmla="*/ 586 w 1170"/>
                  <a:gd name="T59" fmla="*/ 0 h 182"/>
                  <a:gd name="T60" fmla="*/ 704 w 1170"/>
                  <a:gd name="T61" fmla="*/ 2 h 182"/>
                  <a:gd name="T62" fmla="*/ 814 w 1170"/>
                  <a:gd name="T63" fmla="*/ 8 h 182"/>
                  <a:gd name="T64" fmla="*/ 912 w 1170"/>
                  <a:gd name="T65" fmla="*/ 16 h 182"/>
                  <a:gd name="T66" fmla="*/ 1000 w 1170"/>
                  <a:gd name="T67" fmla="*/ 26 h 182"/>
                  <a:gd name="T68" fmla="*/ 1036 w 1170"/>
                  <a:gd name="T69" fmla="*/ 34 h 182"/>
                  <a:gd name="T70" fmla="*/ 1070 w 1170"/>
                  <a:gd name="T71" fmla="*/ 40 h 182"/>
                  <a:gd name="T72" fmla="*/ 1100 w 1170"/>
                  <a:gd name="T73" fmla="*/ 48 h 182"/>
                  <a:gd name="T74" fmla="*/ 1124 w 1170"/>
                  <a:gd name="T75" fmla="*/ 56 h 182"/>
                  <a:gd name="T76" fmla="*/ 1144 w 1170"/>
                  <a:gd name="T77" fmla="*/ 64 h 182"/>
                  <a:gd name="T78" fmla="*/ 1158 w 1170"/>
                  <a:gd name="T79" fmla="*/ 74 h 182"/>
                  <a:gd name="T80" fmla="*/ 1168 w 1170"/>
                  <a:gd name="T81" fmla="*/ 82 h 182"/>
                  <a:gd name="T82" fmla="*/ 1170 w 1170"/>
                  <a:gd name="T83" fmla="*/ 88 h 182"/>
                  <a:gd name="T84" fmla="*/ 1170 w 1170"/>
                  <a:gd name="T85" fmla="*/ 92 h 182"/>
                  <a:gd name="T86" fmla="*/ 1170 w 1170"/>
                  <a:gd name="T87" fmla="*/ 92 h 182"/>
                  <a:gd name="T88" fmla="*/ 1170 w 1170"/>
                  <a:gd name="T89" fmla="*/ 96 h 182"/>
                  <a:gd name="T90" fmla="*/ 1168 w 1170"/>
                  <a:gd name="T91" fmla="*/ 102 h 182"/>
                  <a:gd name="T92" fmla="*/ 1158 w 1170"/>
                  <a:gd name="T93" fmla="*/ 110 h 182"/>
                  <a:gd name="T94" fmla="*/ 1144 w 1170"/>
                  <a:gd name="T95" fmla="*/ 118 h 182"/>
                  <a:gd name="T96" fmla="*/ 1124 w 1170"/>
                  <a:gd name="T97" fmla="*/ 126 h 182"/>
                  <a:gd name="T98" fmla="*/ 1100 w 1170"/>
                  <a:gd name="T99" fmla="*/ 134 h 182"/>
                  <a:gd name="T100" fmla="*/ 1070 w 1170"/>
                  <a:gd name="T101" fmla="*/ 142 h 182"/>
                  <a:gd name="T102" fmla="*/ 1036 w 1170"/>
                  <a:gd name="T103" fmla="*/ 148 h 182"/>
                  <a:gd name="T104" fmla="*/ 1000 w 1170"/>
                  <a:gd name="T105" fmla="*/ 156 h 182"/>
                  <a:gd name="T106" fmla="*/ 912 w 1170"/>
                  <a:gd name="T107" fmla="*/ 166 h 182"/>
                  <a:gd name="T108" fmla="*/ 814 w 1170"/>
                  <a:gd name="T109" fmla="*/ 176 h 182"/>
                  <a:gd name="T110" fmla="*/ 704 w 1170"/>
                  <a:gd name="T111" fmla="*/ 180 h 182"/>
                  <a:gd name="T112" fmla="*/ 586 w 1170"/>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182"/>
                    </a:moveTo>
                    <a:lnTo>
                      <a:pt x="586" y="182"/>
                    </a:lnTo>
                    <a:lnTo>
                      <a:pt x="468" y="180"/>
                    </a:lnTo>
                    <a:lnTo>
                      <a:pt x="358" y="176"/>
                    </a:lnTo>
                    <a:lnTo>
                      <a:pt x="258" y="166"/>
                    </a:lnTo>
                    <a:lnTo>
                      <a:pt x="172" y="156"/>
                    </a:lnTo>
                    <a:lnTo>
                      <a:pt x="134" y="148"/>
                    </a:lnTo>
                    <a:lnTo>
                      <a:pt x="100" y="142"/>
                    </a:lnTo>
                    <a:lnTo>
                      <a:pt x="70" y="134"/>
                    </a:lnTo>
                    <a:lnTo>
                      <a:pt x="46" y="126"/>
                    </a:lnTo>
                    <a:lnTo>
                      <a:pt x="26" y="118"/>
                    </a:lnTo>
                    <a:lnTo>
                      <a:pt x="12" y="110"/>
                    </a:lnTo>
                    <a:lnTo>
                      <a:pt x="2" y="102"/>
                    </a:lnTo>
                    <a:lnTo>
                      <a:pt x="0" y="96"/>
                    </a:lnTo>
                    <a:lnTo>
                      <a:pt x="0" y="92"/>
                    </a:lnTo>
                    <a:lnTo>
                      <a:pt x="0" y="92"/>
                    </a:lnTo>
                    <a:lnTo>
                      <a:pt x="0" y="88"/>
                    </a:lnTo>
                    <a:lnTo>
                      <a:pt x="2" y="82"/>
                    </a:lnTo>
                    <a:lnTo>
                      <a:pt x="12" y="74"/>
                    </a:lnTo>
                    <a:lnTo>
                      <a:pt x="26" y="64"/>
                    </a:lnTo>
                    <a:lnTo>
                      <a:pt x="46" y="56"/>
                    </a:lnTo>
                    <a:lnTo>
                      <a:pt x="70" y="48"/>
                    </a:lnTo>
                    <a:lnTo>
                      <a:pt x="100" y="40"/>
                    </a:lnTo>
                    <a:lnTo>
                      <a:pt x="134" y="34"/>
                    </a:lnTo>
                    <a:lnTo>
                      <a:pt x="172" y="26"/>
                    </a:lnTo>
                    <a:lnTo>
                      <a:pt x="258" y="16"/>
                    </a:lnTo>
                    <a:lnTo>
                      <a:pt x="358" y="8"/>
                    </a:lnTo>
                    <a:lnTo>
                      <a:pt x="468" y="2"/>
                    </a:lnTo>
                    <a:lnTo>
                      <a:pt x="586" y="0"/>
                    </a:lnTo>
                    <a:lnTo>
                      <a:pt x="586" y="0"/>
                    </a:lnTo>
                    <a:lnTo>
                      <a:pt x="704" y="2"/>
                    </a:lnTo>
                    <a:lnTo>
                      <a:pt x="814" y="8"/>
                    </a:lnTo>
                    <a:lnTo>
                      <a:pt x="912" y="16"/>
                    </a:lnTo>
                    <a:lnTo>
                      <a:pt x="1000" y="26"/>
                    </a:lnTo>
                    <a:lnTo>
                      <a:pt x="1036" y="34"/>
                    </a:lnTo>
                    <a:lnTo>
                      <a:pt x="1070" y="40"/>
                    </a:lnTo>
                    <a:lnTo>
                      <a:pt x="1100" y="48"/>
                    </a:lnTo>
                    <a:lnTo>
                      <a:pt x="1124" y="56"/>
                    </a:lnTo>
                    <a:lnTo>
                      <a:pt x="1144" y="64"/>
                    </a:lnTo>
                    <a:lnTo>
                      <a:pt x="1158" y="74"/>
                    </a:lnTo>
                    <a:lnTo>
                      <a:pt x="1168" y="82"/>
                    </a:lnTo>
                    <a:lnTo>
                      <a:pt x="1170" y="88"/>
                    </a:lnTo>
                    <a:lnTo>
                      <a:pt x="1170" y="92"/>
                    </a:lnTo>
                    <a:lnTo>
                      <a:pt x="1170" y="92"/>
                    </a:lnTo>
                    <a:lnTo>
                      <a:pt x="1170" y="96"/>
                    </a:lnTo>
                    <a:lnTo>
                      <a:pt x="1168" y="102"/>
                    </a:lnTo>
                    <a:lnTo>
                      <a:pt x="1158" y="110"/>
                    </a:lnTo>
                    <a:lnTo>
                      <a:pt x="1144" y="118"/>
                    </a:lnTo>
                    <a:lnTo>
                      <a:pt x="1124" y="126"/>
                    </a:lnTo>
                    <a:lnTo>
                      <a:pt x="1100" y="134"/>
                    </a:lnTo>
                    <a:lnTo>
                      <a:pt x="1070" y="142"/>
                    </a:lnTo>
                    <a:lnTo>
                      <a:pt x="1036" y="148"/>
                    </a:lnTo>
                    <a:lnTo>
                      <a:pt x="1000" y="156"/>
                    </a:lnTo>
                    <a:lnTo>
                      <a:pt x="912" y="166"/>
                    </a:lnTo>
                    <a:lnTo>
                      <a:pt x="814" y="176"/>
                    </a:lnTo>
                    <a:lnTo>
                      <a:pt x="704" y="180"/>
                    </a:lnTo>
                    <a:lnTo>
                      <a:pt x="586"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2" name="Freeform 1052"/>
              <p:cNvSpPr>
                <a:spLocks/>
              </p:cNvSpPr>
              <p:nvPr/>
            </p:nvSpPr>
            <p:spPr bwMode="auto">
              <a:xfrm>
                <a:off x="2183" y="4136"/>
                <a:ext cx="1174" cy="182"/>
              </a:xfrm>
              <a:custGeom>
                <a:avLst/>
                <a:gdLst>
                  <a:gd name="T0" fmla="*/ 588 w 1174"/>
                  <a:gd name="T1" fmla="*/ 0 h 182"/>
                  <a:gd name="T2" fmla="*/ 588 w 1174"/>
                  <a:gd name="T3" fmla="*/ 0 h 182"/>
                  <a:gd name="T4" fmla="*/ 470 w 1174"/>
                  <a:gd name="T5" fmla="*/ 2 h 182"/>
                  <a:gd name="T6" fmla="*/ 360 w 1174"/>
                  <a:gd name="T7" fmla="*/ 8 h 182"/>
                  <a:gd name="T8" fmla="*/ 260 w 1174"/>
                  <a:gd name="T9" fmla="*/ 16 h 182"/>
                  <a:gd name="T10" fmla="*/ 172 w 1174"/>
                  <a:gd name="T11" fmla="*/ 26 h 182"/>
                  <a:gd name="T12" fmla="*/ 134 w 1174"/>
                  <a:gd name="T13" fmla="*/ 34 h 182"/>
                  <a:gd name="T14" fmla="*/ 100 w 1174"/>
                  <a:gd name="T15" fmla="*/ 40 h 182"/>
                  <a:gd name="T16" fmla="*/ 72 w 1174"/>
                  <a:gd name="T17" fmla="*/ 48 h 182"/>
                  <a:gd name="T18" fmla="*/ 46 w 1174"/>
                  <a:gd name="T19" fmla="*/ 56 h 182"/>
                  <a:gd name="T20" fmla="*/ 26 w 1174"/>
                  <a:gd name="T21" fmla="*/ 64 h 182"/>
                  <a:gd name="T22" fmla="*/ 12 w 1174"/>
                  <a:gd name="T23" fmla="*/ 74 h 182"/>
                  <a:gd name="T24" fmla="*/ 2 w 1174"/>
                  <a:gd name="T25" fmla="*/ 82 h 182"/>
                  <a:gd name="T26" fmla="*/ 0 w 1174"/>
                  <a:gd name="T27" fmla="*/ 88 h 182"/>
                  <a:gd name="T28" fmla="*/ 0 w 1174"/>
                  <a:gd name="T29" fmla="*/ 92 h 182"/>
                  <a:gd name="T30" fmla="*/ 0 w 1174"/>
                  <a:gd name="T31" fmla="*/ 92 h 182"/>
                  <a:gd name="T32" fmla="*/ 0 w 1174"/>
                  <a:gd name="T33" fmla="*/ 96 h 182"/>
                  <a:gd name="T34" fmla="*/ 2 w 1174"/>
                  <a:gd name="T35" fmla="*/ 102 h 182"/>
                  <a:gd name="T36" fmla="*/ 12 w 1174"/>
                  <a:gd name="T37" fmla="*/ 110 h 182"/>
                  <a:gd name="T38" fmla="*/ 26 w 1174"/>
                  <a:gd name="T39" fmla="*/ 118 h 182"/>
                  <a:gd name="T40" fmla="*/ 46 w 1174"/>
                  <a:gd name="T41" fmla="*/ 126 h 182"/>
                  <a:gd name="T42" fmla="*/ 72 w 1174"/>
                  <a:gd name="T43" fmla="*/ 134 h 182"/>
                  <a:gd name="T44" fmla="*/ 100 w 1174"/>
                  <a:gd name="T45" fmla="*/ 142 h 182"/>
                  <a:gd name="T46" fmla="*/ 134 w 1174"/>
                  <a:gd name="T47" fmla="*/ 150 h 182"/>
                  <a:gd name="T48" fmla="*/ 172 w 1174"/>
                  <a:gd name="T49" fmla="*/ 156 h 182"/>
                  <a:gd name="T50" fmla="*/ 260 w 1174"/>
                  <a:gd name="T51" fmla="*/ 166 h 182"/>
                  <a:gd name="T52" fmla="*/ 360 w 1174"/>
                  <a:gd name="T53" fmla="*/ 176 h 182"/>
                  <a:gd name="T54" fmla="*/ 470 w 1174"/>
                  <a:gd name="T55" fmla="*/ 180 h 182"/>
                  <a:gd name="T56" fmla="*/ 588 w 1174"/>
                  <a:gd name="T57" fmla="*/ 182 h 182"/>
                  <a:gd name="T58" fmla="*/ 588 w 1174"/>
                  <a:gd name="T59" fmla="*/ 182 h 182"/>
                  <a:gd name="T60" fmla="*/ 706 w 1174"/>
                  <a:gd name="T61" fmla="*/ 180 h 182"/>
                  <a:gd name="T62" fmla="*/ 816 w 1174"/>
                  <a:gd name="T63" fmla="*/ 176 h 182"/>
                  <a:gd name="T64" fmla="*/ 916 w 1174"/>
                  <a:gd name="T65" fmla="*/ 166 h 182"/>
                  <a:gd name="T66" fmla="*/ 1002 w 1174"/>
                  <a:gd name="T67" fmla="*/ 156 h 182"/>
                  <a:gd name="T68" fmla="*/ 1040 w 1174"/>
                  <a:gd name="T69" fmla="*/ 150 h 182"/>
                  <a:gd name="T70" fmla="*/ 1074 w 1174"/>
                  <a:gd name="T71" fmla="*/ 142 h 182"/>
                  <a:gd name="T72" fmla="*/ 1104 w 1174"/>
                  <a:gd name="T73" fmla="*/ 134 h 182"/>
                  <a:gd name="T74" fmla="*/ 1128 w 1174"/>
                  <a:gd name="T75" fmla="*/ 126 h 182"/>
                  <a:gd name="T76" fmla="*/ 1148 w 1174"/>
                  <a:gd name="T77" fmla="*/ 118 h 182"/>
                  <a:gd name="T78" fmla="*/ 1162 w 1174"/>
                  <a:gd name="T79" fmla="*/ 110 h 182"/>
                  <a:gd name="T80" fmla="*/ 1172 w 1174"/>
                  <a:gd name="T81" fmla="*/ 102 h 182"/>
                  <a:gd name="T82" fmla="*/ 1174 w 1174"/>
                  <a:gd name="T83" fmla="*/ 96 h 182"/>
                  <a:gd name="T84" fmla="*/ 1174 w 1174"/>
                  <a:gd name="T85" fmla="*/ 92 h 182"/>
                  <a:gd name="T86" fmla="*/ 1174 w 1174"/>
                  <a:gd name="T87" fmla="*/ 92 h 182"/>
                  <a:gd name="T88" fmla="*/ 1174 w 1174"/>
                  <a:gd name="T89" fmla="*/ 88 h 182"/>
                  <a:gd name="T90" fmla="*/ 1172 w 1174"/>
                  <a:gd name="T91" fmla="*/ 82 h 182"/>
                  <a:gd name="T92" fmla="*/ 1162 w 1174"/>
                  <a:gd name="T93" fmla="*/ 74 h 182"/>
                  <a:gd name="T94" fmla="*/ 1148 w 1174"/>
                  <a:gd name="T95" fmla="*/ 64 h 182"/>
                  <a:gd name="T96" fmla="*/ 1128 w 1174"/>
                  <a:gd name="T97" fmla="*/ 56 h 182"/>
                  <a:gd name="T98" fmla="*/ 1104 w 1174"/>
                  <a:gd name="T99" fmla="*/ 48 h 182"/>
                  <a:gd name="T100" fmla="*/ 1074 w 1174"/>
                  <a:gd name="T101" fmla="*/ 40 h 182"/>
                  <a:gd name="T102" fmla="*/ 1040 w 1174"/>
                  <a:gd name="T103" fmla="*/ 34 h 182"/>
                  <a:gd name="T104" fmla="*/ 1002 w 1174"/>
                  <a:gd name="T105" fmla="*/ 26 h 182"/>
                  <a:gd name="T106" fmla="*/ 916 w 1174"/>
                  <a:gd name="T107" fmla="*/ 16 h 182"/>
                  <a:gd name="T108" fmla="*/ 816 w 1174"/>
                  <a:gd name="T109" fmla="*/ 8 h 182"/>
                  <a:gd name="T110" fmla="*/ 706 w 1174"/>
                  <a:gd name="T111" fmla="*/ 2 h 182"/>
                  <a:gd name="T112" fmla="*/ 588 w 1174"/>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4" h="182">
                    <a:moveTo>
                      <a:pt x="588" y="0"/>
                    </a:moveTo>
                    <a:lnTo>
                      <a:pt x="588" y="0"/>
                    </a:lnTo>
                    <a:lnTo>
                      <a:pt x="470" y="2"/>
                    </a:lnTo>
                    <a:lnTo>
                      <a:pt x="360" y="8"/>
                    </a:lnTo>
                    <a:lnTo>
                      <a:pt x="260" y="16"/>
                    </a:lnTo>
                    <a:lnTo>
                      <a:pt x="172" y="26"/>
                    </a:lnTo>
                    <a:lnTo>
                      <a:pt x="134" y="34"/>
                    </a:lnTo>
                    <a:lnTo>
                      <a:pt x="100" y="40"/>
                    </a:lnTo>
                    <a:lnTo>
                      <a:pt x="72"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2" y="134"/>
                    </a:lnTo>
                    <a:lnTo>
                      <a:pt x="100" y="142"/>
                    </a:lnTo>
                    <a:lnTo>
                      <a:pt x="134" y="150"/>
                    </a:lnTo>
                    <a:lnTo>
                      <a:pt x="172" y="156"/>
                    </a:lnTo>
                    <a:lnTo>
                      <a:pt x="260" y="166"/>
                    </a:lnTo>
                    <a:lnTo>
                      <a:pt x="360" y="176"/>
                    </a:lnTo>
                    <a:lnTo>
                      <a:pt x="470" y="180"/>
                    </a:lnTo>
                    <a:lnTo>
                      <a:pt x="588" y="182"/>
                    </a:lnTo>
                    <a:lnTo>
                      <a:pt x="588" y="182"/>
                    </a:lnTo>
                    <a:lnTo>
                      <a:pt x="706" y="180"/>
                    </a:lnTo>
                    <a:lnTo>
                      <a:pt x="816" y="176"/>
                    </a:lnTo>
                    <a:lnTo>
                      <a:pt x="916" y="166"/>
                    </a:lnTo>
                    <a:lnTo>
                      <a:pt x="1002" y="156"/>
                    </a:lnTo>
                    <a:lnTo>
                      <a:pt x="1040" y="150"/>
                    </a:lnTo>
                    <a:lnTo>
                      <a:pt x="1074" y="142"/>
                    </a:lnTo>
                    <a:lnTo>
                      <a:pt x="1104" y="134"/>
                    </a:lnTo>
                    <a:lnTo>
                      <a:pt x="1128" y="126"/>
                    </a:lnTo>
                    <a:lnTo>
                      <a:pt x="1148" y="118"/>
                    </a:lnTo>
                    <a:lnTo>
                      <a:pt x="1162" y="110"/>
                    </a:lnTo>
                    <a:lnTo>
                      <a:pt x="1172" y="102"/>
                    </a:lnTo>
                    <a:lnTo>
                      <a:pt x="1174" y="96"/>
                    </a:lnTo>
                    <a:lnTo>
                      <a:pt x="1174" y="92"/>
                    </a:lnTo>
                    <a:lnTo>
                      <a:pt x="1174" y="92"/>
                    </a:lnTo>
                    <a:lnTo>
                      <a:pt x="1174" y="88"/>
                    </a:lnTo>
                    <a:lnTo>
                      <a:pt x="1172" y="82"/>
                    </a:lnTo>
                    <a:lnTo>
                      <a:pt x="1162" y="74"/>
                    </a:lnTo>
                    <a:lnTo>
                      <a:pt x="1148" y="64"/>
                    </a:lnTo>
                    <a:lnTo>
                      <a:pt x="1128" y="56"/>
                    </a:lnTo>
                    <a:lnTo>
                      <a:pt x="1104" y="48"/>
                    </a:lnTo>
                    <a:lnTo>
                      <a:pt x="1074" y="40"/>
                    </a:lnTo>
                    <a:lnTo>
                      <a:pt x="1040" y="34"/>
                    </a:lnTo>
                    <a:lnTo>
                      <a:pt x="1002" y="26"/>
                    </a:lnTo>
                    <a:lnTo>
                      <a:pt x="916" y="16"/>
                    </a:lnTo>
                    <a:lnTo>
                      <a:pt x="816" y="8"/>
                    </a:lnTo>
                    <a:lnTo>
                      <a:pt x="706" y="2"/>
                    </a:lnTo>
                    <a:lnTo>
                      <a:pt x="5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3" name="Freeform 1053"/>
              <p:cNvSpPr>
                <a:spLocks noEditPoints="1"/>
              </p:cNvSpPr>
              <p:nvPr/>
            </p:nvSpPr>
            <p:spPr bwMode="auto">
              <a:xfrm>
                <a:off x="2185" y="4136"/>
                <a:ext cx="1170" cy="182"/>
              </a:xfrm>
              <a:custGeom>
                <a:avLst/>
                <a:gdLst>
                  <a:gd name="T0" fmla="*/ 586 w 1170"/>
                  <a:gd name="T1" fmla="*/ 182 h 182"/>
                  <a:gd name="T2" fmla="*/ 360 w 1170"/>
                  <a:gd name="T3" fmla="*/ 174 h 182"/>
                  <a:gd name="T4" fmla="*/ 174 w 1170"/>
                  <a:gd name="T5" fmla="*/ 156 h 182"/>
                  <a:gd name="T6" fmla="*/ 102 w 1170"/>
                  <a:gd name="T7" fmla="*/ 142 h 182"/>
                  <a:gd name="T8" fmla="*/ 48 w 1170"/>
                  <a:gd name="T9" fmla="*/ 126 h 182"/>
                  <a:gd name="T10" fmla="*/ 14 w 1170"/>
                  <a:gd name="T11" fmla="*/ 110 h 182"/>
                  <a:gd name="T12" fmla="*/ 2 w 1170"/>
                  <a:gd name="T13" fmla="*/ 96 h 182"/>
                  <a:gd name="T14" fmla="*/ 2 w 1170"/>
                  <a:gd name="T15" fmla="*/ 92 h 182"/>
                  <a:gd name="T16" fmla="*/ 6 w 1170"/>
                  <a:gd name="T17" fmla="*/ 82 h 182"/>
                  <a:gd name="T18" fmla="*/ 28 w 1170"/>
                  <a:gd name="T19" fmla="*/ 64 h 182"/>
                  <a:gd name="T20" fmla="*/ 72 w 1170"/>
                  <a:gd name="T21" fmla="*/ 48 h 182"/>
                  <a:gd name="T22" fmla="*/ 136 w 1170"/>
                  <a:gd name="T23" fmla="*/ 34 h 182"/>
                  <a:gd name="T24" fmla="*/ 260 w 1170"/>
                  <a:gd name="T25" fmla="*/ 16 h 182"/>
                  <a:gd name="T26" fmla="*/ 468 w 1170"/>
                  <a:gd name="T27" fmla="*/ 2 h 182"/>
                  <a:gd name="T28" fmla="*/ 586 w 1170"/>
                  <a:gd name="T29" fmla="*/ 0 h 182"/>
                  <a:gd name="T30" fmla="*/ 812 w 1170"/>
                  <a:gd name="T31" fmla="*/ 8 h 182"/>
                  <a:gd name="T32" fmla="*/ 998 w 1170"/>
                  <a:gd name="T33" fmla="*/ 28 h 182"/>
                  <a:gd name="T34" fmla="*/ 1068 w 1170"/>
                  <a:gd name="T35" fmla="*/ 40 h 182"/>
                  <a:gd name="T36" fmla="*/ 1122 w 1170"/>
                  <a:gd name="T37" fmla="*/ 56 h 182"/>
                  <a:gd name="T38" fmla="*/ 1156 w 1170"/>
                  <a:gd name="T39" fmla="*/ 74 h 182"/>
                  <a:gd name="T40" fmla="*/ 1168 w 1170"/>
                  <a:gd name="T41" fmla="*/ 88 h 182"/>
                  <a:gd name="T42" fmla="*/ 1168 w 1170"/>
                  <a:gd name="T43" fmla="*/ 92 h 182"/>
                  <a:gd name="T44" fmla="*/ 1166 w 1170"/>
                  <a:gd name="T45" fmla="*/ 102 h 182"/>
                  <a:gd name="T46" fmla="*/ 1142 w 1170"/>
                  <a:gd name="T47" fmla="*/ 118 h 182"/>
                  <a:gd name="T48" fmla="*/ 1098 w 1170"/>
                  <a:gd name="T49" fmla="*/ 134 h 182"/>
                  <a:gd name="T50" fmla="*/ 1036 w 1170"/>
                  <a:gd name="T51" fmla="*/ 148 h 182"/>
                  <a:gd name="T52" fmla="*/ 912 w 1170"/>
                  <a:gd name="T53" fmla="*/ 166 h 182"/>
                  <a:gd name="T54" fmla="*/ 704 w 1170"/>
                  <a:gd name="T55" fmla="*/ 180 h 182"/>
                  <a:gd name="T56" fmla="*/ 586 w 1170"/>
                  <a:gd name="T57" fmla="*/ 0 h 182"/>
                  <a:gd name="T58" fmla="*/ 468 w 1170"/>
                  <a:gd name="T59" fmla="*/ 2 h 182"/>
                  <a:gd name="T60" fmla="*/ 258 w 1170"/>
                  <a:gd name="T61" fmla="*/ 16 h 182"/>
                  <a:gd name="T62" fmla="*/ 134 w 1170"/>
                  <a:gd name="T63" fmla="*/ 34 h 182"/>
                  <a:gd name="T64" fmla="*/ 70 w 1170"/>
                  <a:gd name="T65" fmla="*/ 48 h 182"/>
                  <a:gd name="T66" fmla="*/ 26 w 1170"/>
                  <a:gd name="T67" fmla="*/ 64 h 182"/>
                  <a:gd name="T68" fmla="*/ 2 w 1170"/>
                  <a:gd name="T69" fmla="*/ 82 h 182"/>
                  <a:gd name="T70" fmla="*/ 0 w 1170"/>
                  <a:gd name="T71" fmla="*/ 92 h 182"/>
                  <a:gd name="T72" fmla="*/ 0 w 1170"/>
                  <a:gd name="T73" fmla="*/ 96 h 182"/>
                  <a:gd name="T74" fmla="*/ 12 w 1170"/>
                  <a:gd name="T75" fmla="*/ 110 h 182"/>
                  <a:gd name="T76" fmla="*/ 46 w 1170"/>
                  <a:gd name="T77" fmla="*/ 126 h 182"/>
                  <a:gd name="T78" fmla="*/ 100 w 1170"/>
                  <a:gd name="T79" fmla="*/ 142 h 182"/>
                  <a:gd name="T80" fmla="*/ 172 w 1170"/>
                  <a:gd name="T81" fmla="*/ 156 h 182"/>
                  <a:gd name="T82" fmla="*/ 358 w 1170"/>
                  <a:gd name="T83" fmla="*/ 176 h 182"/>
                  <a:gd name="T84" fmla="*/ 586 w 1170"/>
                  <a:gd name="T85" fmla="*/ 182 h 182"/>
                  <a:gd name="T86" fmla="*/ 704 w 1170"/>
                  <a:gd name="T87" fmla="*/ 180 h 182"/>
                  <a:gd name="T88" fmla="*/ 912 w 1170"/>
                  <a:gd name="T89" fmla="*/ 166 h 182"/>
                  <a:gd name="T90" fmla="*/ 1036 w 1170"/>
                  <a:gd name="T91" fmla="*/ 148 h 182"/>
                  <a:gd name="T92" fmla="*/ 1100 w 1170"/>
                  <a:gd name="T93" fmla="*/ 134 h 182"/>
                  <a:gd name="T94" fmla="*/ 1144 w 1170"/>
                  <a:gd name="T95" fmla="*/ 118 h 182"/>
                  <a:gd name="T96" fmla="*/ 1168 w 1170"/>
                  <a:gd name="T97" fmla="*/ 102 h 182"/>
                  <a:gd name="T98" fmla="*/ 1170 w 1170"/>
                  <a:gd name="T99" fmla="*/ 92 h 182"/>
                  <a:gd name="T100" fmla="*/ 1170 w 1170"/>
                  <a:gd name="T101" fmla="*/ 88 h 182"/>
                  <a:gd name="T102" fmla="*/ 1158 w 1170"/>
                  <a:gd name="T103" fmla="*/ 74 h 182"/>
                  <a:gd name="T104" fmla="*/ 1124 w 1170"/>
                  <a:gd name="T105" fmla="*/ 56 h 182"/>
                  <a:gd name="T106" fmla="*/ 1070 w 1170"/>
                  <a:gd name="T107" fmla="*/ 40 h 182"/>
                  <a:gd name="T108" fmla="*/ 1000 w 1170"/>
                  <a:gd name="T109" fmla="*/ 26 h 182"/>
                  <a:gd name="T110" fmla="*/ 814 w 1170"/>
                  <a:gd name="T111" fmla="*/ 8 h 182"/>
                  <a:gd name="T112" fmla="*/ 586 w 117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182"/>
                    </a:moveTo>
                    <a:lnTo>
                      <a:pt x="586" y="182"/>
                    </a:lnTo>
                    <a:lnTo>
                      <a:pt x="468" y="180"/>
                    </a:lnTo>
                    <a:lnTo>
                      <a:pt x="360" y="174"/>
                    </a:lnTo>
                    <a:lnTo>
                      <a:pt x="260" y="166"/>
                    </a:lnTo>
                    <a:lnTo>
                      <a:pt x="174" y="156"/>
                    </a:lnTo>
                    <a:lnTo>
                      <a:pt x="136" y="148"/>
                    </a:lnTo>
                    <a:lnTo>
                      <a:pt x="102" y="142"/>
                    </a:lnTo>
                    <a:lnTo>
                      <a:pt x="72" y="134"/>
                    </a:lnTo>
                    <a:lnTo>
                      <a:pt x="48" y="126"/>
                    </a:lnTo>
                    <a:lnTo>
                      <a:pt x="28" y="118"/>
                    </a:lnTo>
                    <a:lnTo>
                      <a:pt x="14" y="110"/>
                    </a:lnTo>
                    <a:lnTo>
                      <a:pt x="6" y="102"/>
                    </a:lnTo>
                    <a:lnTo>
                      <a:pt x="2" y="96"/>
                    </a:lnTo>
                    <a:lnTo>
                      <a:pt x="2" y="92"/>
                    </a:lnTo>
                    <a:lnTo>
                      <a:pt x="2" y="92"/>
                    </a:lnTo>
                    <a:lnTo>
                      <a:pt x="2" y="88"/>
                    </a:lnTo>
                    <a:lnTo>
                      <a:pt x="6" y="82"/>
                    </a:lnTo>
                    <a:lnTo>
                      <a:pt x="14" y="74"/>
                    </a:lnTo>
                    <a:lnTo>
                      <a:pt x="28" y="64"/>
                    </a:lnTo>
                    <a:lnTo>
                      <a:pt x="48" y="56"/>
                    </a:lnTo>
                    <a:lnTo>
                      <a:pt x="72" y="48"/>
                    </a:lnTo>
                    <a:lnTo>
                      <a:pt x="102" y="40"/>
                    </a:lnTo>
                    <a:lnTo>
                      <a:pt x="136" y="34"/>
                    </a:lnTo>
                    <a:lnTo>
                      <a:pt x="174" y="28"/>
                    </a:lnTo>
                    <a:lnTo>
                      <a:pt x="260" y="16"/>
                    </a:lnTo>
                    <a:lnTo>
                      <a:pt x="360" y="8"/>
                    </a:lnTo>
                    <a:lnTo>
                      <a:pt x="468" y="2"/>
                    </a:lnTo>
                    <a:lnTo>
                      <a:pt x="586" y="0"/>
                    </a:lnTo>
                    <a:lnTo>
                      <a:pt x="586" y="0"/>
                    </a:lnTo>
                    <a:lnTo>
                      <a:pt x="704" y="2"/>
                    </a:lnTo>
                    <a:lnTo>
                      <a:pt x="812" y="8"/>
                    </a:lnTo>
                    <a:lnTo>
                      <a:pt x="912" y="16"/>
                    </a:lnTo>
                    <a:lnTo>
                      <a:pt x="998" y="28"/>
                    </a:lnTo>
                    <a:lnTo>
                      <a:pt x="1036" y="34"/>
                    </a:lnTo>
                    <a:lnTo>
                      <a:pt x="1068" y="40"/>
                    </a:lnTo>
                    <a:lnTo>
                      <a:pt x="1098" y="48"/>
                    </a:lnTo>
                    <a:lnTo>
                      <a:pt x="1122" y="56"/>
                    </a:lnTo>
                    <a:lnTo>
                      <a:pt x="1142" y="64"/>
                    </a:lnTo>
                    <a:lnTo>
                      <a:pt x="1156" y="74"/>
                    </a:lnTo>
                    <a:lnTo>
                      <a:pt x="1166" y="82"/>
                    </a:lnTo>
                    <a:lnTo>
                      <a:pt x="1168" y="88"/>
                    </a:lnTo>
                    <a:lnTo>
                      <a:pt x="1168" y="92"/>
                    </a:lnTo>
                    <a:lnTo>
                      <a:pt x="1168" y="92"/>
                    </a:lnTo>
                    <a:lnTo>
                      <a:pt x="1168" y="96"/>
                    </a:lnTo>
                    <a:lnTo>
                      <a:pt x="1166" y="102"/>
                    </a:lnTo>
                    <a:lnTo>
                      <a:pt x="1156" y="110"/>
                    </a:lnTo>
                    <a:lnTo>
                      <a:pt x="1142" y="118"/>
                    </a:lnTo>
                    <a:lnTo>
                      <a:pt x="1122" y="126"/>
                    </a:lnTo>
                    <a:lnTo>
                      <a:pt x="1098" y="134"/>
                    </a:lnTo>
                    <a:lnTo>
                      <a:pt x="1068" y="142"/>
                    </a:lnTo>
                    <a:lnTo>
                      <a:pt x="1036" y="148"/>
                    </a:lnTo>
                    <a:lnTo>
                      <a:pt x="998" y="156"/>
                    </a:lnTo>
                    <a:lnTo>
                      <a:pt x="912" y="166"/>
                    </a:lnTo>
                    <a:lnTo>
                      <a:pt x="812" y="174"/>
                    </a:lnTo>
                    <a:lnTo>
                      <a:pt x="704" y="180"/>
                    </a:lnTo>
                    <a:lnTo>
                      <a:pt x="586" y="182"/>
                    </a:lnTo>
                    <a:close/>
                    <a:moveTo>
                      <a:pt x="586" y="0"/>
                    </a:moveTo>
                    <a:lnTo>
                      <a:pt x="586" y="0"/>
                    </a:lnTo>
                    <a:lnTo>
                      <a:pt x="468" y="2"/>
                    </a:lnTo>
                    <a:lnTo>
                      <a:pt x="358" y="8"/>
                    </a:lnTo>
                    <a:lnTo>
                      <a:pt x="258" y="16"/>
                    </a:lnTo>
                    <a:lnTo>
                      <a:pt x="172" y="26"/>
                    </a:lnTo>
                    <a:lnTo>
                      <a:pt x="134" y="34"/>
                    </a:lnTo>
                    <a:lnTo>
                      <a:pt x="100" y="40"/>
                    </a:lnTo>
                    <a:lnTo>
                      <a:pt x="70"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0" y="134"/>
                    </a:lnTo>
                    <a:lnTo>
                      <a:pt x="100" y="142"/>
                    </a:lnTo>
                    <a:lnTo>
                      <a:pt x="134" y="148"/>
                    </a:lnTo>
                    <a:lnTo>
                      <a:pt x="172" y="156"/>
                    </a:lnTo>
                    <a:lnTo>
                      <a:pt x="258" y="166"/>
                    </a:lnTo>
                    <a:lnTo>
                      <a:pt x="358" y="176"/>
                    </a:lnTo>
                    <a:lnTo>
                      <a:pt x="468" y="180"/>
                    </a:lnTo>
                    <a:lnTo>
                      <a:pt x="586" y="182"/>
                    </a:lnTo>
                    <a:lnTo>
                      <a:pt x="586" y="182"/>
                    </a:lnTo>
                    <a:lnTo>
                      <a:pt x="704" y="180"/>
                    </a:lnTo>
                    <a:lnTo>
                      <a:pt x="814" y="176"/>
                    </a:lnTo>
                    <a:lnTo>
                      <a:pt x="912" y="166"/>
                    </a:lnTo>
                    <a:lnTo>
                      <a:pt x="1000" y="156"/>
                    </a:lnTo>
                    <a:lnTo>
                      <a:pt x="1036" y="148"/>
                    </a:lnTo>
                    <a:lnTo>
                      <a:pt x="1070" y="142"/>
                    </a:lnTo>
                    <a:lnTo>
                      <a:pt x="1100" y="134"/>
                    </a:lnTo>
                    <a:lnTo>
                      <a:pt x="1124" y="126"/>
                    </a:lnTo>
                    <a:lnTo>
                      <a:pt x="1144" y="118"/>
                    </a:lnTo>
                    <a:lnTo>
                      <a:pt x="1158" y="110"/>
                    </a:lnTo>
                    <a:lnTo>
                      <a:pt x="1168" y="102"/>
                    </a:lnTo>
                    <a:lnTo>
                      <a:pt x="1170" y="96"/>
                    </a:lnTo>
                    <a:lnTo>
                      <a:pt x="1170" y="92"/>
                    </a:lnTo>
                    <a:lnTo>
                      <a:pt x="1170" y="92"/>
                    </a:lnTo>
                    <a:lnTo>
                      <a:pt x="1170" y="88"/>
                    </a:lnTo>
                    <a:lnTo>
                      <a:pt x="1168" y="82"/>
                    </a:lnTo>
                    <a:lnTo>
                      <a:pt x="1158" y="74"/>
                    </a:lnTo>
                    <a:lnTo>
                      <a:pt x="1144" y="64"/>
                    </a:lnTo>
                    <a:lnTo>
                      <a:pt x="1124" y="56"/>
                    </a:lnTo>
                    <a:lnTo>
                      <a:pt x="1100" y="48"/>
                    </a:lnTo>
                    <a:lnTo>
                      <a:pt x="1070" y="40"/>
                    </a:lnTo>
                    <a:lnTo>
                      <a:pt x="1036" y="34"/>
                    </a:lnTo>
                    <a:lnTo>
                      <a:pt x="1000" y="26"/>
                    </a:lnTo>
                    <a:lnTo>
                      <a:pt x="912" y="16"/>
                    </a:lnTo>
                    <a:lnTo>
                      <a:pt x="814" y="8"/>
                    </a:lnTo>
                    <a:lnTo>
                      <a:pt x="704" y="2"/>
                    </a:lnTo>
                    <a:lnTo>
                      <a:pt x="58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4" name="Freeform 1054"/>
              <p:cNvSpPr>
                <a:spLocks/>
              </p:cNvSpPr>
              <p:nvPr/>
            </p:nvSpPr>
            <p:spPr bwMode="auto">
              <a:xfrm>
                <a:off x="2187" y="4136"/>
                <a:ext cx="1166" cy="182"/>
              </a:xfrm>
              <a:custGeom>
                <a:avLst/>
                <a:gdLst>
                  <a:gd name="T0" fmla="*/ 584 w 1166"/>
                  <a:gd name="T1" fmla="*/ 182 h 182"/>
                  <a:gd name="T2" fmla="*/ 584 w 1166"/>
                  <a:gd name="T3" fmla="*/ 182 h 182"/>
                  <a:gd name="T4" fmla="*/ 466 w 1166"/>
                  <a:gd name="T5" fmla="*/ 180 h 182"/>
                  <a:gd name="T6" fmla="*/ 358 w 1166"/>
                  <a:gd name="T7" fmla="*/ 174 h 182"/>
                  <a:gd name="T8" fmla="*/ 258 w 1166"/>
                  <a:gd name="T9" fmla="*/ 166 h 182"/>
                  <a:gd name="T10" fmla="*/ 172 w 1166"/>
                  <a:gd name="T11" fmla="*/ 156 h 182"/>
                  <a:gd name="T12" fmla="*/ 134 w 1166"/>
                  <a:gd name="T13" fmla="*/ 148 h 182"/>
                  <a:gd name="T14" fmla="*/ 100 w 1166"/>
                  <a:gd name="T15" fmla="*/ 142 h 182"/>
                  <a:gd name="T16" fmla="*/ 70 w 1166"/>
                  <a:gd name="T17" fmla="*/ 134 h 182"/>
                  <a:gd name="T18" fmla="*/ 46 w 1166"/>
                  <a:gd name="T19" fmla="*/ 126 h 182"/>
                  <a:gd name="T20" fmla="*/ 26 w 1166"/>
                  <a:gd name="T21" fmla="*/ 118 h 182"/>
                  <a:gd name="T22" fmla="*/ 12 w 1166"/>
                  <a:gd name="T23" fmla="*/ 110 h 182"/>
                  <a:gd name="T24" fmla="*/ 4 w 1166"/>
                  <a:gd name="T25" fmla="*/ 102 h 182"/>
                  <a:gd name="T26" fmla="*/ 0 w 1166"/>
                  <a:gd name="T27" fmla="*/ 96 h 182"/>
                  <a:gd name="T28" fmla="*/ 0 w 1166"/>
                  <a:gd name="T29" fmla="*/ 92 h 182"/>
                  <a:gd name="T30" fmla="*/ 0 w 1166"/>
                  <a:gd name="T31" fmla="*/ 92 h 182"/>
                  <a:gd name="T32" fmla="*/ 0 w 1166"/>
                  <a:gd name="T33" fmla="*/ 88 h 182"/>
                  <a:gd name="T34" fmla="*/ 4 w 1166"/>
                  <a:gd name="T35" fmla="*/ 82 h 182"/>
                  <a:gd name="T36" fmla="*/ 12 w 1166"/>
                  <a:gd name="T37" fmla="*/ 74 h 182"/>
                  <a:gd name="T38" fmla="*/ 26 w 1166"/>
                  <a:gd name="T39" fmla="*/ 64 h 182"/>
                  <a:gd name="T40" fmla="*/ 46 w 1166"/>
                  <a:gd name="T41" fmla="*/ 56 h 182"/>
                  <a:gd name="T42" fmla="*/ 70 w 1166"/>
                  <a:gd name="T43" fmla="*/ 48 h 182"/>
                  <a:gd name="T44" fmla="*/ 100 w 1166"/>
                  <a:gd name="T45" fmla="*/ 40 h 182"/>
                  <a:gd name="T46" fmla="*/ 134 w 1166"/>
                  <a:gd name="T47" fmla="*/ 34 h 182"/>
                  <a:gd name="T48" fmla="*/ 172 w 1166"/>
                  <a:gd name="T49" fmla="*/ 28 h 182"/>
                  <a:gd name="T50" fmla="*/ 258 w 1166"/>
                  <a:gd name="T51" fmla="*/ 16 h 182"/>
                  <a:gd name="T52" fmla="*/ 358 w 1166"/>
                  <a:gd name="T53" fmla="*/ 8 h 182"/>
                  <a:gd name="T54" fmla="*/ 466 w 1166"/>
                  <a:gd name="T55" fmla="*/ 2 h 182"/>
                  <a:gd name="T56" fmla="*/ 584 w 1166"/>
                  <a:gd name="T57" fmla="*/ 0 h 182"/>
                  <a:gd name="T58" fmla="*/ 584 w 1166"/>
                  <a:gd name="T59" fmla="*/ 0 h 182"/>
                  <a:gd name="T60" fmla="*/ 702 w 1166"/>
                  <a:gd name="T61" fmla="*/ 2 h 182"/>
                  <a:gd name="T62" fmla="*/ 810 w 1166"/>
                  <a:gd name="T63" fmla="*/ 8 h 182"/>
                  <a:gd name="T64" fmla="*/ 910 w 1166"/>
                  <a:gd name="T65" fmla="*/ 16 h 182"/>
                  <a:gd name="T66" fmla="*/ 996 w 1166"/>
                  <a:gd name="T67" fmla="*/ 28 h 182"/>
                  <a:gd name="T68" fmla="*/ 1034 w 1166"/>
                  <a:gd name="T69" fmla="*/ 34 h 182"/>
                  <a:gd name="T70" fmla="*/ 1066 w 1166"/>
                  <a:gd name="T71" fmla="*/ 40 h 182"/>
                  <a:gd name="T72" fmla="*/ 1096 w 1166"/>
                  <a:gd name="T73" fmla="*/ 48 h 182"/>
                  <a:gd name="T74" fmla="*/ 1120 w 1166"/>
                  <a:gd name="T75" fmla="*/ 56 h 182"/>
                  <a:gd name="T76" fmla="*/ 1140 w 1166"/>
                  <a:gd name="T77" fmla="*/ 64 h 182"/>
                  <a:gd name="T78" fmla="*/ 1154 w 1166"/>
                  <a:gd name="T79" fmla="*/ 74 h 182"/>
                  <a:gd name="T80" fmla="*/ 1164 w 1166"/>
                  <a:gd name="T81" fmla="*/ 82 h 182"/>
                  <a:gd name="T82" fmla="*/ 1166 w 1166"/>
                  <a:gd name="T83" fmla="*/ 88 h 182"/>
                  <a:gd name="T84" fmla="*/ 1166 w 1166"/>
                  <a:gd name="T85" fmla="*/ 92 h 182"/>
                  <a:gd name="T86" fmla="*/ 1166 w 1166"/>
                  <a:gd name="T87" fmla="*/ 92 h 182"/>
                  <a:gd name="T88" fmla="*/ 1166 w 1166"/>
                  <a:gd name="T89" fmla="*/ 96 h 182"/>
                  <a:gd name="T90" fmla="*/ 1164 w 1166"/>
                  <a:gd name="T91" fmla="*/ 102 h 182"/>
                  <a:gd name="T92" fmla="*/ 1154 w 1166"/>
                  <a:gd name="T93" fmla="*/ 110 h 182"/>
                  <a:gd name="T94" fmla="*/ 1140 w 1166"/>
                  <a:gd name="T95" fmla="*/ 118 h 182"/>
                  <a:gd name="T96" fmla="*/ 1120 w 1166"/>
                  <a:gd name="T97" fmla="*/ 126 h 182"/>
                  <a:gd name="T98" fmla="*/ 1096 w 1166"/>
                  <a:gd name="T99" fmla="*/ 134 h 182"/>
                  <a:gd name="T100" fmla="*/ 1066 w 1166"/>
                  <a:gd name="T101" fmla="*/ 142 h 182"/>
                  <a:gd name="T102" fmla="*/ 1034 w 1166"/>
                  <a:gd name="T103" fmla="*/ 148 h 182"/>
                  <a:gd name="T104" fmla="*/ 996 w 1166"/>
                  <a:gd name="T105" fmla="*/ 156 h 182"/>
                  <a:gd name="T106" fmla="*/ 910 w 1166"/>
                  <a:gd name="T107" fmla="*/ 166 h 182"/>
                  <a:gd name="T108" fmla="*/ 810 w 1166"/>
                  <a:gd name="T109" fmla="*/ 174 h 182"/>
                  <a:gd name="T110" fmla="*/ 702 w 1166"/>
                  <a:gd name="T111" fmla="*/ 180 h 182"/>
                  <a:gd name="T112" fmla="*/ 584 w 1166"/>
                  <a:gd name="T113" fmla="*/ 18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182"/>
                    </a:moveTo>
                    <a:lnTo>
                      <a:pt x="584" y="182"/>
                    </a:lnTo>
                    <a:lnTo>
                      <a:pt x="466" y="180"/>
                    </a:lnTo>
                    <a:lnTo>
                      <a:pt x="358" y="174"/>
                    </a:lnTo>
                    <a:lnTo>
                      <a:pt x="258" y="166"/>
                    </a:lnTo>
                    <a:lnTo>
                      <a:pt x="172" y="156"/>
                    </a:lnTo>
                    <a:lnTo>
                      <a:pt x="134" y="148"/>
                    </a:lnTo>
                    <a:lnTo>
                      <a:pt x="100" y="142"/>
                    </a:lnTo>
                    <a:lnTo>
                      <a:pt x="70" y="134"/>
                    </a:lnTo>
                    <a:lnTo>
                      <a:pt x="46" y="126"/>
                    </a:lnTo>
                    <a:lnTo>
                      <a:pt x="26" y="118"/>
                    </a:lnTo>
                    <a:lnTo>
                      <a:pt x="12" y="110"/>
                    </a:lnTo>
                    <a:lnTo>
                      <a:pt x="4" y="102"/>
                    </a:lnTo>
                    <a:lnTo>
                      <a:pt x="0" y="96"/>
                    </a:lnTo>
                    <a:lnTo>
                      <a:pt x="0" y="92"/>
                    </a:lnTo>
                    <a:lnTo>
                      <a:pt x="0" y="92"/>
                    </a:lnTo>
                    <a:lnTo>
                      <a:pt x="0" y="88"/>
                    </a:lnTo>
                    <a:lnTo>
                      <a:pt x="4" y="82"/>
                    </a:lnTo>
                    <a:lnTo>
                      <a:pt x="12" y="74"/>
                    </a:lnTo>
                    <a:lnTo>
                      <a:pt x="26" y="64"/>
                    </a:lnTo>
                    <a:lnTo>
                      <a:pt x="46" y="56"/>
                    </a:lnTo>
                    <a:lnTo>
                      <a:pt x="70" y="48"/>
                    </a:lnTo>
                    <a:lnTo>
                      <a:pt x="100" y="40"/>
                    </a:lnTo>
                    <a:lnTo>
                      <a:pt x="134" y="34"/>
                    </a:lnTo>
                    <a:lnTo>
                      <a:pt x="172" y="28"/>
                    </a:lnTo>
                    <a:lnTo>
                      <a:pt x="258" y="16"/>
                    </a:lnTo>
                    <a:lnTo>
                      <a:pt x="358" y="8"/>
                    </a:lnTo>
                    <a:lnTo>
                      <a:pt x="466" y="2"/>
                    </a:lnTo>
                    <a:lnTo>
                      <a:pt x="584" y="0"/>
                    </a:lnTo>
                    <a:lnTo>
                      <a:pt x="584" y="0"/>
                    </a:lnTo>
                    <a:lnTo>
                      <a:pt x="702" y="2"/>
                    </a:lnTo>
                    <a:lnTo>
                      <a:pt x="810" y="8"/>
                    </a:lnTo>
                    <a:lnTo>
                      <a:pt x="910" y="16"/>
                    </a:lnTo>
                    <a:lnTo>
                      <a:pt x="996" y="28"/>
                    </a:lnTo>
                    <a:lnTo>
                      <a:pt x="1034" y="34"/>
                    </a:lnTo>
                    <a:lnTo>
                      <a:pt x="1066" y="40"/>
                    </a:lnTo>
                    <a:lnTo>
                      <a:pt x="1096" y="48"/>
                    </a:lnTo>
                    <a:lnTo>
                      <a:pt x="1120" y="56"/>
                    </a:lnTo>
                    <a:lnTo>
                      <a:pt x="1140" y="64"/>
                    </a:lnTo>
                    <a:lnTo>
                      <a:pt x="1154" y="74"/>
                    </a:lnTo>
                    <a:lnTo>
                      <a:pt x="1164" y="82"/>
                    </a:lnTo>
                    <a:lnTo>
                      <a:pt x="1166" y="88"/>
                    </a:lnTo>
                    <a:lnTo>
                      <a:pt x="1166" y="92"/>
                    </a:lnTo>
                    <a:lnTo>
                      <a:pt x="1166" y="92"/>
                    </a:lnTo>
                    <a:lnTo>
                      <a:pt x="1166" y="96"/>
                    </a:lnTo>
                    <a:lnTo>
                      <a:pt x="1164" y="102"/>
                    </a:lnTo>
                    <a:lnTo>
                      <a:pt x="1154" y="110"/>
                    </a:lnTo>
                    <a:lnTo>
                      <a:pt x="1140" y="118"/>
                    </a:lnTo>
                    <a:lnTo>
                      <a:pt x="1120" y="126"/>
                    </a:lnTo>
                    <a:lnTo>
                      <a:pt x="1096" y="134"/>
                    </a:lnTo>
                    <a:lnTo>
                      <a:pt x="1066" y="142"/>
                    </a:lnTo>
                    <a:lnTo>
                      <a:pt x="1034" y="148"/>
                    </a:lnTo>
                    <a:lnTo>
                      <a:pt x="996" y="156"/>
                    </a:lnTo>
                    <a:lnTo>
                      <a:pt x="910" y="166"/>
                    </a:lnTo>
                    <a:lnTo>
                      <a:pt x="810" y="174"/>
                    </a:lnTo>
                    <a:lnTo>
                      <a:pt x="702" y="180"/>
                    </a:lnTo>
                    <a:lnTo>
                      <a:pt x="584" y="1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5" name="Freeform 1055"/>
              <p:cNvSpPr>
                <a:spLocks/>
              </p:cNvSpPr>
              <p:nvPr/>
            </p:nvSpPr>
            <p:spPr bwMode="auto">
              <a:xfrm>
                <a:off x="2185" y="4136"/>
                <a:ext cx="1170" cy="182"/>
              </a:xfrm>
              <a:custGeom>
                <a:avLst/>
                <a:gdLst>
                  <a:gd name="T0" fmla="*/ 586 w 1170"/>
                  <a:gd name="T1" fmla="*/ 0 h 182"/>
                  <a:gd name="T2" fmla="*/ 586 w 1170"/>
                  <a:gd name="T3" fmla="*/ 0 h 182"/>
                  <a:gd name="T4" fmla="*/ 468 w 1170"/>
                  <a:gd name="T5" fmla="*/ 2 h 182"/>
                  <a:gd name="T6" fmla="*/ 358 w 1170"/>
                  <a:gd name="T7" fmla="*/ 8 h 182"/>
                  <a:gd name="T8" fmla="*/ 258 w 1170"/>
                  <a:gd name="T9" fmla="*/ 16 h 182"/>
                  <a:gd name="T10" fmla="*/ 172 w 1170"/>
                  <a:gd name="T11" fmla="*/ 26 h 182"/>
                  <a:gd name="T12" fmla="*/ 134 w 1170"/>
                  <a:gd name="T13" fmla="*/ 34 h 182"/>
                  <a:gd name="T14" fmla="*/ 100 w 1170"/>
                  <a:gd name="T15" fmla="*/ 40 h 182"/>
                  <a:gd name="T16" fmla="*/ 70 w 1170"/>
                  <a:gd name="T17" fmla="*/ 48 h 182"/>
                  <a:gd name="T18" fmla="*/ 46 w 1170"/>
                  <a:gd name="T19" fmla="*/ 56 h 182"/>
                  <a:gd name="T20" fmla="*/ 26 w 1170"/>
                  <a:gd name="T21" fmla="*/ 64 h 182"/>
                  <a:gd name="T22" fmla="*/ 12 w 1170"/>
                  <a:gd name="T23" fmla="*/ 74 h 182"/>
                  <a:gd name="T24" fmla="*/ 2 w 1170"/>
                  <a:gd name="T25" fmla="*/ 82 h 182"/>
                  <a:gd name="T26" fmla="*/ 0 w 1170"/>
                  <a:gd name="T27" fmla="*/ 88 h 182"/>
                  <a:gd name="T28" fmla="*/ 0 w 1170"/>
                  <a:gd name="T29" fmla="*/ 92 h 182"/>
                  <a:gd name="T30" fmla="*/ 0 w 1170"/>
                  <a:gd name="T31" fmla="*/ 92 h 182"/>
                  <a:gd name="T32" fmla="*/ 0 w 1170"/>
                  <a:gd name="T33" fmla="*/ 96 h 182"/>
                  <a:gd name="T34" fmla="*/ 2 w 1170"/>
                  <a:gd name="T35" fmla="*/ 102 h 182"/>
                  <a:gd name="T36" fmla="*/ 12 w 1170"/>
                  <a:gd name="T37" fmla="*/ 110 h 182"/>
                  <a:gd name="T38" fmla="*/ 26 w 1170"/>
                  <a:gd name="T39" fmla="*/ 118 h 182"/>
                  <a:gd name="T40" fmla="*/ 46 w 1170"/>
                  <a:gd name="T41" fmla="*/ 126 h 182"/>
                  <a:gd name="T42" fmla="*/ 70 w 1170"/>
                  <a:gd name="T43" fmla="*/ 134 h 182"/>
                  <a:gd name="T44" fmla="*/ 100 w 1170"/>
                  <a:gd name="T45" fmla="*/ 142 h 182"/>
                  <a:gd name="T46" fmla="*/ 134 w 1170"/>
                  <a:gd name="T47" fmla="*/ 148 h 182"/>
                  <a:gd name="T48" fmla="*/ 172 w 1170"/>
                  <a:gd name="T49" fmla="*/ 156 h 182"/>
                  <a:gd name="T50" fmla="*/ 258 w 1170"/>
                  <a:gd name="T51" fmla="*/ 166 h 182"/>
                  <a:gd name="T52" fmla="*/ 358 w 1170"/>
                  <a:gd name="T53" fmla="*/ 176 h 182"/>
                  <a:gd name="T54" fmla="*/ 468 w 1170"/>
                  <a:gd name="T55" fmla="*/ 180 h 182"/>
                  <a:gd name="T56" fmla="*/ 586 w 1170"/>
                  <a:gd name="T57" fmla="*/ 182 h 182"/>
                  <a:gd name="T58" fmla="*/ 586 w 1170"/>
                  <a:gd name="T59" fmla="*/ 182 h 182"/>
                  <a:gd name="T60" fmla="*/ 704 w 1170"/>
                  <a:gd name="T61" fmla="*/ 180 h 182"/>
                  <a:gd name="T62" fmla="*/ 814 w 1170"/>
                  <a:gd name="T63" fmla="*/ 176 h 182"/>
                  <a:gd name="T64" fmla="*/ 912 w 1170"/>
                  <a:gd name="T65" fmla="*/ 166 h 182"/>
                  <a:gd name="T66" fmla="*/ 1000 w 1170"/>
                  <a:gd name="T67" fmla="*/ 156 h 182"/>
                  <a:gd name="T68" fmla="*/ 1036 w 1170"/>
                  <a:gd name="T69" fmla="*/ 148 h 182"/>
                  <a:gd name="T70" fmla="*/ 1070 w 1170"/>
                  <a:gd name="T71" fmla="*/ 142 h 182"/>
                  <a:gd name="T72" fmla="*/ 1100 w 1170"/>
                  <a:gd name="T73" fmla="*/ 134 h 182"/>
                  <a:gd name="T74" fmla="*/ 1124 w 1170"/>
                  <a:gd name="T75" fmla="*/ 126 h 182"/>
                  <a:gd name="T76" fmla="*/ 1144 w 1170"/>
                  <a:gd name="T77" fmla="*/ 118 h 182"/>
                  <a:gd name="T78" fmla="*/ 1158 w 1170"/>
                  <a:gd name="T79" fmla="*/ 110 h 182"/>
                  <a:gd name="T80" fmla="*/ 1168 w 1170"/>
                  <a:gd name="T81" fmla="*/ 102 h 182"/>
                  <a:gd name="T82" fmla="*/ 1170 w 1170"/>
                  <a:gd name="T83" fmla="*/ 96 h 182"/>
                  <a:gd name="T84" fmla="*/ 1170 w 1170"/>
                  <a:gd name="T85" fmla="*/ 92 h 182"/>
                  <a:gd name="T86" fmla="*/ 1170 w 1170"/>
                  <a:gd name="T87" fmla="*/ 92 h 182"/>
                  <a:gd name="T88" fmla="*/ 1170 w 1170"/>
                  <a:gd name="T89" fmla="*/ 88 h 182"/>
                  <a:gd name="T90" fmla="*/ 1168 w 1170"/>
                  <a:gd name="T91" fmla="*/ 82 h 182"/>
                  <a:gd name="T92" fmla="*/ 1158 w 1170"/>
                  <a:gd name="T93" fmla="*/ 74 h 182"/>
                  <a:gd name="T94" fmla="*/ 1144 w 1170"/>
                  <a:gd name="T95" fmla="*/ 64 h 182"/>
                  <a:gd name="T96" fmla="*/ 1124 w 1170"/>
                  <a:gd name="T97" fmla="*/ 56 h 182"/>
                  <a:gd name="T98" fmla="*/ 1100 w 1170"/>
                  <a:gd name="T99" fmla="*/ 48 h 182"/>
                  <a:gd name="T100" fmla="*/ 1070 w 1170"/>
                  <a:gd name="T101" fmla="*/ 40 h 182"/>
                  <a:gd name="T102" fmla="*/ 1036 w 1170"/>
                  <a:gd name="T103" fmla="*/ 34 h 182"/>
                  <a:gd name="T104" fmla="*/ 1000 w 1170"/>
                  <a:gd name="T105" fmla="*/ 26 h 182"/>
                  <a:gd name="T106" fmla="*/ 912 w 1170"/>
                  <a:gd name="T107" fmla="*/ 16 h 182"/>
                  <a:gd name="T108" fmla="*/ 814 w 1170"/>
                  <a:gd name="T109" fmla="*/ 8 h 182"/>
                  <a:gd name="T110" fmla="*/ 704 w 1170"/>
                  <a:gd name="T111" fmla="*/ 2 h 182"/>
                  <a:gd name="T112" fmla="*/ 586 w 1170"/>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0" h="182">
                    <a:moveTo>
                      <a:pt x="586" y="0"/>
                    </a:moveTo>
                    <a:lnTo>
                      <a:pt x="586" y="0"/>
                    </a:lnTo>
                    <a:lnTo>
                      <a:pt x="468" y="2"/>
                    </a:lnTo>
                    <a:lnTo>
                      <a:pt x="358" y="8"/>
                    </a:lnTo>
                    <a:lnTo>
                      <a:pt x="258" y="16"/>
                    </a:lnTo>
                    <a:lnTo>
                      <a:pt x="172" y="26"/>
                    </a:lnTo>
                    <a:lnTo>
                      <a:pt x="134" y="34"/>
                    </a:lnTo>
                    <a:lnTo>
                      <a:pt x="100" y="40"/>
                    </a:lnTo>
                    <a:lnTo>
                      <a:pt x="70" y="48"/>
                    </a:lnTo>
                    <a:lnTo>
                      <a:pt x="46" y="56"/>
                    </a:lnTo>
                    <a:lnTo>
                      <a:pt x="26" y="64"/>
                    </a:lnTo>
                    <a:lnTo>
                      <a:pt x="12" y="74"/>
                    </a:lnTo>
                    <a:lnTo>
                      <a:pt x="2" y="82"/>
                    </a:lnTo>
                    <a:lnTo>
                      <a:pt x="0" y="88"/>
                    </a:lnTo>
                    <a:lnTo>
                      <a:pt x="0" y="92"/>
                    </a:lnTo>
                    <a:lnTo>
                      <a:pt x="0" y="92"/>
                    </a:lnTo>
                    <a:lnTo>
                      <a:pt x="0" y="96"/>
                    </a:lnTo>
                    <a:lnTo>
                      <a:pt x="2" y="102"/>
                    </a:lnTo>
                    <a:lnTo>
                      <a:pt x="12" y="110"/>
                    </a:lnTo>
                    <a:lnTo>
                      <a:pt x="26" y="118"/>
                    </a:lnTo>
                    <a:lnTo>
                      <a:pt x="46" y="126"/>
                    </a:lnTo>
                    <a:lnTo>
                      <a:pt x="70" y="134"/>
                    </a:lnTo>
                    <a:lnTo>
                      <a:pt x="100" y="142"/>
                    </a:lnTo>
                    <a:lnTo>
                      <a:pt x="134" y="148"/>
                    </a:lnTo>
                    <a:lnTo>
                      <a:pt x="172" y="156"/>
                    </a:lnTo>
                    <a:lnTo>
                      <a:pt x="258" y="166"/>
                    </a:lnTo>
                    <a:lnTo>
                      <a:pt x="358" y="176"/>
                    </a:lnTo>
                    <a:lnTo>
                      <a:pt x="468" y="180"/>
                    </a:lnTo>
                    <a:lnTo>
                      <a:pt x="586" y="182"/>
                    </a:lnTo>
                    <a:lnTo>
                      <a:pt x="586" y="182"/>
                    </a:lnTo>
                    <a:lnTo>
                      <a:pt x="704" y="180"/>
                    </a:lnTo>
                    <a:lnTo>
                      <a:pt x="814" y="176"/>
                    </a:lnTo>
                    <a:lnTo>
                      <a:pt x="912" y="166"/>
                    </a:lnTo>
                    <a:lnTo>
                      <a:pt x="1000" y="156"/>
                    </a:lnTo>
                    <a:lnTo>
                      <a:pt x="1036" y="148"/>
                    </a:lnTo>
                    <a:lnTo>
                      <a:pt x="1070" y="142"/>
                    </a:lnTo>
                    <a:lnTo>
                      <a:pt x="1100" y="134"/>
                    </a:lnTo>
                    <a:lnTo>
                      <a:pt x="1124" y="126"/>
                    </a:lnTo>
                    <a:lnTo>
                      <a:pt x="1144" y="118"/>
                    </a:lnTo>
                    <a:lnTo>
                      <a:pt x="1158" y="110"/>
                    </a:lnTo>
                    <a:lnTo>
                      <a:pt x="1168" y="102"/>
                    </a:lnTo>
                    <a:lnTo>
                      <a:pt x="1170" y="96"/>
                    </a:lnTo>
                    <a:lnTo>
                      <a:pt x="1170" y="92"/>
                    </a:lnTo>
                    <a:lnTo>
                      <a:pt x="1170" y="92"/>
                    </a:lnTo>
                    <a:lnTo>
                      <a:pt x="1170" y="88"/>
                    </a:lnTo>
                    <a:lnTo>
                      <a:pt x="1168" y="82"/>
                    </a:lnTo>
                    <a:lnTo>
                      <a:pt x="1158" y="74"/>
                    </a:lnTo>
                    <a:lnTo>
                      <a:pt x="1144" y="64"/>
                    </a:lnTo>
                    <a:lnTo>
                      <a:pt x="1124" y="56"/>
                    </a:lnTo>
                    <a:lnTo>
                      <a:pt x="1100" y="48"/>
                    </a:lnTo>
                    <a:lnTo>
                      <a:pt x="1070" y="40"/>
                    </a:lnTo>
                    <a:lnTo>
                      <a:pt x="1036" y="34"/>
                    </a:lnTo>
                    <a:lnTo>
                      <a:pt x="1000" y="26"/>
                    </a:lnTo>
                    <a:lnTo>
                      <a:pt x="912" y="16"/>
                    </a:lnTo>
                    <a:lnTo>
                      <a:pt x="814" y="8"/>
                    </a:lnTo>
                    <a:lnTo>
                      <a:pt x="704" y="2"/>
                    </a:lnTo>
                    <a:lnTo>
                      <a:pt x="5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6" name="Freeform 1056"/>
              <p:cNvSpPr>
                <a:spLocks noEditPoints="1"/>
              </p:cNvSpPr>
              <p:nvPr/>
            </p:nvSpPr>
            <p:spPr bwMode="auto">
              <a:xfrm>
                <a:off x="2187" y="4136"/>
                <a:ext cx="1166" cy="182"/>
              </a:xfrm>
              <a:custGeom>
                <a:avLst/>
                <a:gdLst>
                  <a:gd name="T0" fmla="*/ 584 w 1166"/>
                  <a:gd name="T1" fmla="*/ 182 h 182"/>
                  <a:gd name="T2" fmla="*/ 358 w 1166"/>
                  <a:gd name="T3" fmla="*/ 174 h 182"/>
                  <a:gd name="T4" fmla="*/ 172 w 1166"/>
                  <a:gd name="T5" fmla="*/ 154 h 182"/>
                  <a:gd name="T6" fmla="*/ 102 w 1166"/>
                  <a:gd name="T7" fmla="*/ 142 h 182"/>
                  <a:gd name="T8" fmla="*/ 48 w 1166"/>
                  <a:gd name="T9" fmla="*/ 126 h 182"/>
                  <a:gd name="T10" fmla="*/ 14 w 1166"/>
                  <a:gd name="T11" fmla="*/ 110 h 182"/>
                  <a:gd name="T12" fmla="*/ 2 w 1166"/>
                  <a:gd name="T13" fmla="*/ 96 h 182"/>
                  <a:gd name="T14" fmla="*/ 2 w 1166"/>
                  <a:gd name="T15" fmla="*/ 92 h 182"/>
                  <a:gd name="T16" fmla="*/ 6 w 1166"/>
                  <a:gd name="T17" fmla="*/ 82 h 182"/>
                  <a:gd name="T18" fmla="*/ 28 w 1166"/>
                  <a:gd name="T19" fmla="*/ 64 h 182"/>
                  <a:gd name="T20" fmla="*/ 72 w 1166"/>
                  <a:gd name="T21" fmla="*/ 48 h 182"/>
                  <a:gd name="T22" fmla="*/ 136 w 1166"/>
                  <a:gd name="T23" fmla="*/ 34 h 182"/>
                  <a:gd name="T24" fmla="*/ 260 w 1166"/>
                  <a:gd name="T25" fmla="*/ 16 h 182"/>
                  <a:gd name="T26" fmla="*/ 468 w 1166"/>
                  <a:gd name="T27" fmla="*/ 2 h 182"/>
                  <a:gd name="T28" fmla="*/ 584 w 1166"/>
                  <a:gd name="T29" fmla="*/ 2 h 182"/>
                  <a:gd name="T30" fmla="*/ 810 w 1166"/>
                  <a:gd name="T31" fmla="*/ 8 h 182"/>
                  <a:gd name="T32" fmla="*/ 994 w 1166"/>
                  <a:gd name="T33" fmla="*/ 28 h 182"/>
                  <a:gd name="T34" fmla="*/ 1064 w 1166"/>
                  <a:gd name="T35" fmla="*/ 40 h 182"/>
                  <a:gd name="T36" fmla="*/ 1118 w 1166"/>
                  <a:gd name="T37" fmla="*/ 56 h 182"/>
                  <a:gd name="T38" fmla="*/ 1152 w 1166"/>
                  <a:gd name="T39" fmla="*/ 74 h 182"/>
                  <a:gd name="T40" fmla="*/ 1164 w 1166"/>
                  <a:gd name="T41" fmla="*/ 88 h 182"/>
                  <a:gd name="T42" fmla="*/ 1164 w 1166"/>
                  <a:gd name="T43" fmla="*/ 92 h 182"/>
                  <a:gd name="T44" fmla="*/ 1162 w 1166"/>
                  <a:gd name="T45" fmla="*/ 102 h 182"/>
                  <a:gd name="T46" fmla="*/ 1138 w 1166"/>
                  <a:gd name="T47" fmla="*/ 118 h 182"/>
                  <a:gd name="T48" fmla="*/ 1094 w 1166"/>
                  <a:gd name="T49" fmla="*/ 134 h 182"/>
                  <a:gd name="T50" fmla="*/ 1032 w 1166"/>
                  <a:gd name="T51" fmla="*/ 148 h 182"/>
                  <a:gd name="T52" fmla="*/ 908 w 1166"/>
                  <a:gd name="T53" fmla="*/ 166 h 182"/>
                  <a:gd name="T54" fmla="*/ 702 w 1166"/>
                  <a:gd name="T55" fmla="*/ 180 h 182"/>
                  <a:gd name="T56" fmla="*/ 584 w 1166"/>
                  <a:gd name="T57" fmla="*/ 0 h 182"/>
                  <a:gd name="T58" fmla="*/ 466 w 1166"/>
                  <a:gd name="T59" fmla="*/ 2 h 182"/>
                  <a:gd name="T60" fmla="*/ 258 w 1166"/>
                  <a:gd name="T61" fmla="*/ 16 h 182"/>
                  <a:gd name="T62" fmla="*/ 134 w 1166"/>
                  <a:gd name="T63" fmla="*/ 34 h 182"/>
                  <a:gd name="T64" fmla="*/ 70 w 1166"/>
                  <a:gd name="T65" fmla="*/ 48 h 182"/>
                  <a:gd name="T66" fmla="*/ 26 w 1166"/>
                  <a:gd name="T67" fmla="*/ 64 h 182"/>
                  <a:gd name="T68" fmla="*/ 4 w 1166"/>
                  <a:gd name="T69" fmla="*/ 82 h 182"/>
                  <a:gd name="T70" fmla="*/ 0 w 1166"/>
                  <a:gd name="T71" fmla="*/ 92 h 182"/>
                  <a:gd name="T72" fmla="*/ 0 w 1166"/>
                  <a:gd name="T73" fmla="*/ 96 h 182"/>
                  <a:gd name="T74" fmla="*/ 12 w 1166"/>
                  <a:gd name="T75" fmla="*/ 110 h 182"/>
                  <a:gd name="T76" fmla="*/ 46 w 1166"/>
                  <a:gd name="T77" fmla="*/ 126 h 182"/>
                  <a:gd name="T78" fmla="*/ 100 w 1166"/>
                  <a:gd name="T79" fmla="*/ 142 h 182"/>
                  <a:gd name="T80" fmla="*/ 172 w 1166"/>
                  <a:gd name="T81" fmla="*/ 156 h 182"/>
                  <a:gd name="T82" fmla="*/ 358 w 1166"/>
                  <a:gd name="T83" fmla="*/ 174 h 182"/>
                  <a:gd name="T84" fmla="*/ 584 w 1166"/>
                  <a:gd name="T85" fmla="*/ 182 h 182"/>
                  <a:gd name="T86" fmla="*/ 702 w 1166"/>
                  <a:gd name="T87" fmla="*/ 180 h 182"/>
                  <a:gd name="T88" fmla="*/ 910 w 1166"/>
                  <a:gd name="T89" fmla="*/ 166 h 182"/>
                  <a:gd name="T90" fmla="*/ 1034 w 1166"/>
                  <a:gd name="T91" fmla="*/ 148 h 182"/>
                  <a:gd name="T92" fmla="*/ 1096 w 1166"/>
                  <a:gd name="T93" fmla="*/ 134 h 182"/>
                  <a:gd name="T94" fmla="*/ 1140 w 1166"/>
                  <a:gd name="T95" fmla="*/ 118 h 182"/>
                  <a:gd name="T96" fmla="*/ 1164 w 1166"/>
                  <a:gd name="T97" fmla="*/ 102 h 182"/>
                  <a:gd name="T98" fmla="*/ 1166 w 1166"/>
                  <a:gd name="T99" fmla="*/ 92 h 182"/>
                  <a:gd name="T100" fmla="*/ 1166 w 1166"/>
                  <a:gd name="T101" fmla="*/ 88 h 182"/>
                  <a:gd name="T102" fmla="*/ 1154 w 1166"/>
                  <a:gd name="T103" fmla="*/ 74 h 182"/>
                  <a:gd name="T104" fmla="*/ 1120 w 1166"/>
                  <a:gd name="T105" fmla="*/ 56 h 182"/>
                  <a:gd name="T106" fmla="*/ 1066 w 1166"/>
                  <a:gd name="T107" fmla="*/ 40 h 182"/>
                  <a:gd name="T108" fmla="*/ 996 w 1166"/>
                  <a:gd name="T109" fmla="*/ 28 h 182"/>
                  <a:gd name="T110" fmla="*/ 810 w 1166"/>
                  <a:gd name="T111" fmla="*/ 8 h 182"/>
                  <a:gd name="T112" fmla="*/ 584 w 116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182"/>
                    </a:moveTo>
                    <a:lnTo>
                      <a:pt x="584" y="182"/>
                    </a:lnTo>
                    <a:lnTo>
                      <a:pt x="468" y="180"/>
                    </a:lnTo>
                    <a:lnTo>
                      <a:pt x="358" y="174"/>
                    </a:lnTo>
                    <a:lnTo>
                      <a:pt x="260" y="166"/>
                    </a:lnTo>
                    <a:lnTo>
                      <a:pt x="172" y="154"/>
                    </a:lnTo>
                    <a:lnTo>
                      <a:pt x="136" y="148"/>
                    </a:lnTo>
                    <a:lnTo>
                      <a:pt x="102" y="142"/>
                    </a:lnTo>
                    <a:lnTo>
                      <a:pt x="72" y="134"/>
                    </a:lnTo>
                    <a:lnTo>
                      <a:pt x="48" y="126"/>
                    </a:lnTo>
                    <a:lnTo>
                      <a:pt x="28" y="118"/>
                    </a:lnTo>
                    <a:lnTo>
                      <a:pt x="14" y="110"/>
                    </a:lnTo>
                    <a:lnTo>
                      <a:pt x="6" y="102"/>
                    </a:lnTo>
                    <a:lnTo>
                      <a:pt x="2" y="96"/>
                    </a:lnTo>
                    <a:lnTo>
                      <a:pt x="2" y="92"/>
                    </a:lnTo>
                    <a:lnTo>
                      <a:pt x="2" y="92"/>
                    </a:lnTo>
                    <a:lnTo>
                      <a:pt x="2" y="88"/>
                    </a:lnTo>
                    <a:lnTo>
                      <a:pt x="6" y="82"/>
                    </a:lnTo>
                    <a:lnTo>
                      <a:pt x="14" y="74"/>
                    </a:lnTo>
                    <a:lnTo>
                      <a:pt x="28" y="64"/>
                    </a:lnTo>
                    <a:lnTo>
                      <a:pt x="48" y="56"/>
                    </a:lnTo>
                    <a:lnTo>
                      <a:pt x="72" y="48"/>
                    </a:lnTo>
                    <a:lnTo>
                      <a:pt x="102" y="40"/>
                    </a:lnTo>
                    <a:lnTo>
                      <a:pt x="136" y="34"/>
                    </a:lnTo>
                    <a:lnTo>
                      <a:pt x="172" y="28"/>
                    </a:lnTo>
                    <a:lnTo>
                      <a:pt x="260" y="16"/>
                    </a:lnTo>
                    <a:lnTo>
                      <a:pt x="358" y="8"/>
                    </a:lnTo>
                    <a:lnTo>
                      <a:pt x="468" y="2"/>
                    </a:lnTo>
                    <a:lnTo>
                      <a:pt x="584" y="2"/>
                    </a:lnTo>
                    <a:lnTo>
                      <a:pt x="584" y="2"/>
                    </a:lnTo>
                    <a:lnTo>
                      <a:pt x="702" y="2"/>
                    </a:lnTo>
                    <a:lnTo>
                      <a:pt x="810" y="8"/>
                    </a:lnTo>
                    <a:lnTo>
                      <a:pt x="908" y="16"/>
                    </a:lnTo>
                    <a:lnTo>
                      <a:pt x="994" y="28"/>
                    </a:lnTo>
                    <a:lnTo>
                      <a:pt x="1032" y="34"/>
                    </a:lnTo>
                    <a:lnTo>
                      <a:pt x="1064" y="40"/>
                    </a:lnTo>
                    <a:lnTo>
                      <a:pt x="1094" y="48"/>
                    </a:lnTo>
                    <a:lnTo>
                      <a:pt x="1118" y="56"/>
                    </a:lnTo>
                    <a:lnTo>
                      <a:pt x="1138" y="64"/>
                    </a:lnTo>
                    <a:lnTo>
                      <a:pt x="1152" y="74"/>
                    </a:lnTo>
                    <a:lnTo>
                      <a:pt x="1162" y="82"/>
                    </a:lnTo>
                    <a:lnTo>
                      <a:pt x="1164" y="88"/>
                    </a:lnTo>
                    <a:lnTo>
                      <a:pt x="1164" y="92"/>
                    </a:lnTo>
                    <a:lnTo>
                      <a:pt x="1164" y="92"/>
                    </a:lnTo>
                    <a:lnTo>
                      <a:pt x="1164" y="96"/>
                    </a:lnTo>
                    <a:lnTo>
                      <a:pt x="1162" y="102"/>
                    </a:lnTo>
                    <a:lnTo>
                      <a:pt x="1152" y="110"/>
                    </a:lnTo>
                    <a:lnTo>
                      <a:pt x="1138" y="118"/>
                    </a:lnTo>
                    <a:lnTo>
                      <a:pt x="1118" y="126"/>
                    </a:lnTo>
                    <a:lnTo>
                      <a:pt x="1094" y="134"/>
                    </a:lnTo>
                    <a:lnTo>
                      <a:pt x="1064" y="142"/>
                    </a:lnTo>
                    <a:lnTo>
                      <a:pt x="1032" y="148"/>
                    </a:lnTo>
                    <a:lnTo>
                      <a:pt x="994" y="154"/>
                    </a:lnTo>
                    <a:lnTo>
                      <a:pt x="908" y="166"/>
                    </a:lnTo>
                    <a:lnTo>
                      <a:pt x="810" y="174"/>
                    </a:lnTo>
                    <a:lnTo>
                      <a:pt x="702" y="180"/>
                    </a:lnTo>
                    <a:lnTo>
                      <a:pt x="584" y="182"/>
                    </a:lnTo>
                    <a:close/>
                    <a:moveTo>
                      <a:pt x="584" y="0"/>
                    </a:moveTo>
                    <a:lnTo>
                      <a:pt x="584" y="0"/>
                    </a:lnTo>
                    <a:lnTo>
                      <a:pt x="466" y="2"/>
                    </a:lnTo>
                    <a:lnTo>
                      <a:pt x="358" y="8"/>
                    </a:lnTo>
                    <a:lnTo>
                      <a:pt x="258" y="16"/>
                    </a:lnTo>
                    <a:lnTo>
                      <a:pt x="172" y="28"/>
                    </a:lnTo>
                    <a:lnTo>
                      <a:pt x="134" y="34"/>
                    </a:lnTo>
                    <a:lnTo>
                      <a:pt x="100" y="40"/>
                    </a:lnTo>
                    <a:lnTo>
                      <a:pt x="70" y="48"/>
                    </a:lnTo>
                    <a:lnTo>
                      <a:pt x="46" y="56"/>
                    </a:lnTo>
                    <a:lnTo>
                      <a:pt x="26" y="64"/>
                    </a:lnTo>
                    <a:lnTo>
                      <a:pt x="12" y="74"/>
                    </a:lnTo>
                    <a:lnTo>
                      <a:pt x="4" y="82"/>
                    </a:lnTo>
                    <a:lnTo>
                      <a:pt x="0" y="88"/>
                    </a:lnTo>
                    <a:lnTo>
                      <a:pt x="0" y="92"/>
                    </a:lnTo>
                    <a:lnTo>
                      <a:pt x="0" y="92"/>
                    </a:lnTo>
                    <a:lnTo>
                      <a:pt x="0" y="96"/>
                    </a:lnTo>
                    <a:lnTo>
                      <a:pt x="4" y="102"/>
                    </a:lnTo>
                    <a:lnTo>
                      <a:pt x="12" y="110"/>
                    </a:lnTo>
                    <a:lnTo>
                      <a:pt x="26" y="118"/>
                    </a:lnTo>
                    <a:lnTo>
                      <a:pt x="46" y="126"/>
                    </a:lnTo>
                    <a:lnTo>
                      <a:pt x="70" y="134"/>
                    </a:lnTo>
                    <a:lnTo>
                      <a:pt x="100" y="142"/>
                    </a:lnTo>
                    <a:lnTo>
                      <a:pt x="134" y="148"/>
                    </a:lnTo>
                    <a:lnTo>
                      <a:pt x="172" y="156"/>
                    </a:lnTo>
                    <a:lnTo>
                      <a:pt x="258" y="166"/>
                    </a:lnTo>
                    <a:lnTo>
                      <a:pt x="358" y="174"/>
                    </a:lnTo>
                    <a:lnTo>
                      <a:pt x="466" y="180"/>
                    </a:lnTo>
                    <a:lnTo>
                      <a:pt x="584" y="182"/>
                    </a:lnTo>
                    <a:lnTo>
                      <a:pt x="584" y="182"/>
                    </a:lnTo>
                    <a:lnTo>
                      <a:pt x="702" y="180"/>
                    </a:lnTo>
                    <a:lnTo>
                      <a:pt x="810" y="174"/>
                    </a:lnTo>
                    <a:lnTo>
                      <a:pt x="910" y="166"/>
                    </a:lnTo>
                    <a:lnTo>
                      <a:pt x="996" y="156"/>
                    </a:lnTo>
                    <a:lnTo>
                      <a:pt x="1034" y="148"/>
                    </a:lnTo>
                    <a:lnTo>
                      <a:pt x="1066" y="142"/>
                    </a:lnTo>
                    <a:lnTo>
                      <a:pt x="1096" y="134"/>
                    </a:lnTo>
                    <a:lnTo>
                      <a:pt x="1120" y="126"/>
                    </a:lnTo>
                    <a:lnTo>
                      <a:pt x="1140" y="118"/>
                    </a:lnTo>
                    <a:lnTo>
                      <a:pt x="1154" y="110"/>
                    </a:lnTo>
                    <a:lnTo>
                      <a:pt x="1164" y="102"/>
                    </a:lnTo>
                    <a:lnTo>
                      <a:pt x="1166" y="96"/>
                    </a:lnTo>
                    <a:lnTo>
                      <a:pt x="1166" y="92"/>
                    </a:lnTo>
                    <a:lnTo>
                      <a:pt x="1166" y="92"/>
                    </a:lnTo>
                    <a:lnTo>
                      <a:pt x="1166" y="88"/>
                    </a:lnTo>
                    <a:lnTo>
                      <a:pt x="1164" y="82"/>
                    </a:lnTo>
                    <a:lnTo>
                      <a:pt x="1154" y="74"/>
                    </a:lnTo>
                    <a:lnTo>
                      <a:pt x="1140" y="64"/>
                    </a:lnTo>
                    <a:lnTo>
                      <a:pt x="1120" y="56"/>
                    </a:lnTo>
                    <a:lnTo>
                      <a:pt x="1096" y="48"/>
                    </a:lnTo>
                    <a:lnTo>
                      <a:pt x="1066" y="40"/>
                    </a:lnTo>
                    <a:lnTo>
                      <a:pt x="1034" y="34"/>
                    </a:lnTo>
                    <a:lnTo>
                      <a:pt x="996" y="28"/>
                    </a:lnTo>
                    <a:lnTo>
                      <a:pt x="910" y="16"/>
                    </a:lnTo>
                    <a:lnTo>
                      <a:pt x="810" y="8"/>
                    </a:lnTo>
                    <a:lnTo>
                      <a:pt x="702" y="2"/>
                    </a:lnTo>
                    <a:lnTo>
                      <a:pt x="58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7" name="Freeform 1057"/>
              <p:cNvSpPr>
                <a:spLocks/>
              </p:cNvSpPr>
              <p:nvPr/>
            </p:nvSpPr>
            <p:spPr bwMode="auto">
              <a:xfrm>
                <a:off x="2189" y="4138"/>
                <a:ext cx="1162" cy="180"/>
              </a:xfrm>
              <a:custGeom>
                <a:avLst/>
                <a:gdLst>
                  <a:gd name="T0" fmla="*/ 582 w 1162"/>
                  <a:gd name="T1" fmla="*/ 180 h 180"/>
                  <a:gd name="T2" fmla="*/ 582 w 1162"/>
                  <a:gd name="T3" fmla="*/ 180 h 180"/>
                  <a:gd name="T4" fmla="*/ 466 w 1162"/>
                  <a:gd name="T5" fmla="*/ 178 h 180"/>
                  <a:gd name="T6" fmla="*/ 356 w 1162"/>
                  <a:gd name="T7" fmla="*/ 172 h 180"/>
                  <a:gd name="T8" fmla="*/ 258 w 1162"/>
                  <a:gd name="T9" fmla="*/ 164 h 180"/>
                  <a:gd name="T10" fmla="*/ 170 w 1162"/>
                  <a:gd name="T11" fmla="*/ 152 h 180"/>
                  <a:gd name="T12" fmla="*/ 134 w 1162"/>
                  <a:gd name="T13" fmla="*/ 146 h 180"/>
                  <a:gd name="T14" fmla="*/ 100 w 1162"/>
                  <a:gd name="T15" fmla="*/ 140 h 180"/>
                  <a:gd name="T16" fmla="*/ 70 w 1162"/>
                  <a:gd name="T17" fmla="*/ 132 h 180"/>
                  <a:gd name="T18" fmla="*/ 46 w 1162"/>
                  <a:gd name="T19" fmla="*/ 124 h 180"/>
                  <a:gd name="T20" fmla="*/ 26 w 1162"/>
                  <a:gd name="T21" fmla="*/ 116 h 180"/>
                  <a:gd name="T22" fmla="*/ 12 w 1162"/>
                  <a:gd name="T23" fmla="*/ 108 h 180"/>
                  <a:gd name="T24" fmla="*/ 4 w 1162"/>
                  <a:gd name="T25" fmla="*/ 100 h 180"/>
                  <a:gd name="T26" fmla="*/ 0 w 1162"/>
                  <a:gd name="T27" fmla="*/ 94 h 180"/>
                  <a:gd name="T28" fmla="*/ 0 w 1162"/>
                  <a:gd name="T29" fmla="*/ 90 h 180"/>
                  <a:gd name="T30" fmla="*/ 0 w 1162"/>
                  <a:gd name="T31" fmla="*/ 90 h 180"/>
                  <a:gd name="T32" fmla="*/ 0 w 1162"/>
                  <a:gd name="T33" fmla="*/ 86 h 180"/>
                  <a:gd name="T34" fmla="*/ 4 w 1162"/>
                  <a:gd name="T35" fmla="*/ 80 h 180"/>
                  <a:gd name="T36" fmla="*/ 12 w 1162"/>
                  <a:gd name="T37" fmla="*/ 72 h 180"/>
                  <a:gd name="T38" fmla="*/ 26 w 1162"/>
                  <a:gd name="T39" fmla="*/ 62 h 180"/>
                  <a:gd name="T40" fmla="*/ 46 w 1162"/>
                  <a:gd name="T41" fmla="*/ 54 h 180"/>
                  <a:gd name="T42" fmla="*/ 70 w 1162"/>
                  <a:gd name="T43" fmla="*/ 46 h 180"/>
                  <a:gd name="T44" fmla="*/ 100 w 1162"/>
                  <a:gd name="T45" fmla="*/ 38 h 180"/>
                  <a:gd name="T46" fmla="*/ 134 w 1162"/>
                  <a:gd name="T47" fmla="*/ 32 h 180"/>
                  <a:gd name="T48" fmla="*/ 170 w 1162"/>
                  <a:gd name="T49" fmla="*/ 26 h 180"/>
                  <a:gd name="T50" fmla="*/ 258 w 1162"/>
                  <a:gd name="T51" fmla="*/ 14 h 180"/>
                  <a:gd name="T52" fmla="*/ 356 w 1162"/>
                  <a:gd name="T53" fmla="*/ 6 h 180"/>
                  <a:gd name="T54" fmla="*/ 466 w 1162"/>
                  <a:gd name="T55" fmla="*/ 0 h 180"/>
                  <a:gd name="T56" fmla="*/ 582 w 1162"/>
                  <a:gd name="T57" fmla="*/ 0 h 180"/>
                  <a:gd name="T58" fmla="*/ 582 w 1162"/>
                  <a:gd name="T59" fmla="*/ 0 h 180"/>
                  <a:gd name="T60" fmla="*/ 700 w 1162"/>
                  <a:gd name="T61" fmla="*/ 0 h 180"/>
                  <a:gd name="T62" fmla="*/ 808 w 1162"/>
                  <a:gd name="T63" fmla="*/ 6 h 180"/>
                  <a:gd name="T64" fmla="*/ 906 w 1162"/>
                  <a:gd name="T65" fmla="*/ 14 h 180"/>
                  <a:gd name="T66" fmla="*/ 992 w 1162"/>
                  <a:gd name="T67" fmla="*/ 26 h 180"/>
                  <a:gd name="T68" fmla="*/ 1030 w 1162"/>
                  <a:gd name="T69" fmla="*/ 32 h 180"/>
                  <a:gd name="T70" fmla="*/ 1062 w 1162"/>
                  <a:gd name="T71" fmla="*/ 38 h 180"/>
                  <a:gd name="T72" fmla="*/ 1092 w 1162"/>
                  <a:gd name="T73" fmla="*/ 46 h 180"/>
                  <a:gd name="T74" fmla="*/ 1116 w 1162"/>
                  <a:gd name="T75" fmla="*/ 54 h 180"/>
                  <a:gd name="T76" fmla="*/ 1136 w 1162"/>
                  <a:gd name="T77" fmla="*/ 62 h 180"/>
                  <a:gd name="T78" fmla="*/ 1150 w 1162"/>
                  <a:gd name="T79" fmla="*/ 72 h 180"/>
                  <a:gd name="T80" fmla="*/ 1160 w 1162"/>
                  <a:gd name="T81" fmla="*/ 80 h 180"/>
                  <a:gd name="T82" fmla="*/ 1162 w 1162"/>
                  <a:gd name="T83" fmla="*/ 86 h 180"/>
                  <a:gd name="T84" fmla="*/ 1162 w 1162"/>
                  <a:gd name="T85" fmla="*/ 90 h 180"/>
                  <a:gd name="T86" fmla="*/ 1162 w 1162"/>
                  <a:gd name="T87" fmla="*/ 90 h 180"/>
                  <a:gd name="T88" fmla="*/ 1162 w 1162"/>
                  <a:gd name="T89" fmla="*/ 94 h 180"/>
                  <a:gd name="T90" fmla="*/ 1160 w 1162"/>
                  <a:gd name="T91" fmla="*/ 100 h 180"/>
                  <a:gd name="T92" fmla="*/ 1150 w 1162"/>
                  <a:gd name="T93" fmla="*/ 108 h 180"/>
                  <a:gd name="T94" fmla="*/ 1136 w 1162"/>
                  <a:gd name="T95" fmla="*/ 116 h 180"/>
                  <a:gd name="T96" fmla="*/ 1116 w 1162"/>
                  <a:gd name="T97" fmla="*/ 124 h 180"/>
                  <a:gd name="T98" fmla="*/ 1092 w 1162"/>
                  <a:gd name="T99" fmla="*/ 132 h 180"/>
                  <a:gd name="T100" fmla="*/ 1062 w 1162"/>
                  <a:gd name="T101" fmla="*/ 140 h 180"/>
                  <a:gd name="T102" fmla="*/ 1030 w 1162"/>
                  <a:gd name="T103" fmla="*/ 146 h 180"/>
                  <a:gd name="T104" fmla="*/ 992 w 1162"/>
                  <a:gd name="T105" fmla="*/ 152 h 180"/>
                  <a:gd name="T106" fmla="*/ 906 w 1162"/>
                  <a:gd name="T107" fmla="*/ 164 h 180"/>
                  <a:gd name="T108" fmla="*/ 808 w 1162"/>
                  <a:gd name="T109" fmla="*/ 172 h 180"/>
                  <a:gd name="T110" fmla="*/ 700 w 1162"/>
                  <a:gd name="T111" fmla="*/ 178 h 180"/>
                  <a:gd name="T112" fmla="*/ 582 w 1162"/>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180"/>
                    </a:moveTo>
                    <a:lnTo>
                      <a:pt x="582" y="180"/>
                    </a:lnTo>
                    <a:lnTo>
                      <a:pt x="466" y="178"/>
                    </a:lnTo>
                    <a:lnTo>
                      <a:pt x="356" y="172"/>
                    </a:lnTo>
                    <a:lnTo>
                      <a:pt x="258" y="164"/>
                    </a:lnTo>
                    <a:lnTo>
                      <a:pt x="170" y="152"/>
                    </a:lnTo>
                    <a:lnTo>
                      <a:pt x="134"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38"/>
                    </a:lnTo>
                    <a:lnTo>
                      <a:pt x="134" y="32"/>
                    </a:lnTo>
                    <a:lnTo>
                      <a:pt x="170" y="26"/>
                    </a:lnTo>
                    <a:lnTo>
                      <a:pt x="258" y="14"/>
                    </a:lnTo>
                    <a:lnTo>
                      <a:pt x="356" y="6"/>
                    </a:lnTo>
                    <a:lnTo>
                      <a:pt x="466" y="0"/>
                    </a:lnTo>
                    <a:lnTo>
                      <a:pt x="582" y="0"/>
                    </a:lnTo>
                    <a:lnTo>
                      <a:pt x="582" y="0"/>
                    </a:lnTo>
                    <a:lnTo>
                      <a:pt x="700" y="0"/>
                    </a:lnTo>
                    <a:lnTo>
                      <a:pt x="808" y="6"/>
                    </a:lnTo>
                    <a:lnTo>
                      <a:pt x="906" y="14"/>
                    </a:lnTo>
                    <a:lnTo>
                      <a:pt x="992" y="26"/>
                    </a:lnTo>
                    <a:lnTo>
                      <a:pt x="1030" y="32"/>
                    </a:lnTo>
                    <a:lnTo>
                      <a:pt x="1062" y="38"/>
                    </a:lnTo>
                    <a:lnTo>
                      <a:pt x="1092" y="46"/>
                    </a:lnTo>
                    <a:lnTo>
                      <a:pt x="1116" y="54"/>
                    </a:lnTo>
                    <a:lnTo>
                      <a:pt x="1136" y="62"/>
                    </a:lnTo>
                    <a:lnTo>
                      <a:pt x="1150" y="72"/>
                    </a:lnTo>
                    <a:lnTo>
                      <a:pt x="1160" y="80"/>
                    </a:lnTo>
                    <a:lnTo>
                      <a:pt x="1162" y="86"/>
                    </a:lnTo>
                    <a:lnTo>
                      <a:pt x="1162" y="90"/>
                    </a:lnTo>
                    <a:lnTo>
                      <a:pt x="1162" y="90"/>
                    </a:lnTo>
                    <a:lnTo>
                      <a:pt x="1162" y="94"/>
                    </a:lnTo>
                    <a:lnTo>
                      <a:pt x="1160" y="100"/>
                    </a:lnTo>
                    <a:lnTo>
                      <a:pt x="1150" y="108"/>
                    </a:lnTo>
                    <a:lnTo>
                      <a:pt x="1136" y="116"/>
                    </a:lnTo>
                    <a:lnTo>
                      <a:pt x="1116" y="124"/>
                    </a:lnTo>
                    <a:lnTo>
                      <a:pt x="1092" y="132"/>
                    </a:lnTo>
                    <a:lnTo>
                      <a:pt x="1062" y="140"/>
                    </a:lnTo>
                    <a:lnTo>
                      <a:pt x="1030" y="146"/>
                    </a:lnTo>
                    <a:lnTo>
                      <a:pt x="992" y="152"/>
                    </a:lnTo>
                    <a:lnTo>
                      <a:pt x="906" y="164"/>
                    </a:lnTo>
                    <a:lnTo>
                      <a:pt x="808" y="172"/>
                    </a:lnTo>
                    <a:lnTo>
                      <a:pt x="700" y="178"/>
                    </a:lnTo>
                    <a:lnTo>
                      <a:pt x="582"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8" name="Freeform 1058"/>
              <p:cNvSpPr>
                <a:spLocks/>
              </p:cNvSpPr>
              <p:nvPr/>
            </p:nvSpPr>
            <p:spPr bwMode="auto">
              <a:xfrm>
                <a:off x="2187" y="4136"/>
                <a:ext cx="1166" cy="182"/>
              </a:xfrm>
              <a:custGeom>
                <a:avLst/>
                <a:gdLst>
                  <a:gd name="T0" fmla="*/ 584 w 1166"/>
                  <a:gd name="T1" fmla="*/ 0 h 182"/>
                  <a:gd name="T2" fmla="*/ 584 w 1166"/>
                  <a:gd name="T3" fmla="*/ 0 h 182"/>
                  <a:gd name="T4" fmla="*/ 466 w 1166"/>
                  <a:gd name="T5" fmla="*/ 2 h 182"/>
                  <a:gd name="T6" fmla="*/ 358 w 1166"/>
                  <a:gd name="T7" fmla="*/ 8 h 182"/>
                  <a:gd name="T8" fmla="*/ 258 w 1166"/>
                  <a:gd name="T9" fmla="*/ 16 h 182"/>
                  <a:gd name="T10" fmla="*/ 172 w 1166"/>
                  <a:gd name="T11" fmla="*/ 28 h 182"/>
                  <a:gd name="T12" fmla="*/ 134 w 1166"/>
                  <a:gd name="T13" fmla="*/ 34 h 182"/>
                  <a:gd name="T14" fmla="*/ 100 w 1166"/>
                  <a:gd name="T15" fmla="*/ 40 h 182"/>
                  <a:gd name="T16" fmla="*/ 70 w 1166"/>
                  <a:gd name="T17" fmla="*/ 48 h 182"/>
                  <a:gd name="T18" fmla="*/ 46 w 1166"/>
                  <a:gd name="T19" fmla="*/ 56 h 182"/>
                  <a:gd name="T20" fmla="*/ 26 w 1166"/>
                  <a:gd name="T21" fmla="*/ 64 h 182"/>
                  <a:gd name="T22" fmla="*/ 12 w 1166"/>
                  <a:gd name="T23" fmla="*/ 74 h 182"/>
                  <a:gd name="T24" fmla="*/ 4 w 1166"/>
                  <a:gd name="T25" fmla="*/ 82 h 182"/>
                  <a:gd name="T26" fmla="*/ 0 w 1166"/>
                  <a:gd name="T27" fmla="*/ 88 h 182"/>
                  <a:gd name="T28" fmla="*/ 0 w 1166"/>
                  <a:gd name="T29" fmla="*/ 92 h 182"/>
                  <a:gd name="T30" fmla="*/ 0 w 1166"/>
                  <a:gd name="T31" fmla="*/ 92 h 182"/>
                  <a:gd name="T32" fmla="*/ 0 w 1166"/>
                  <a:gd name="T33" fmla="*/ 96 h 182"/>
                  <a:gd name="T34" fmla="*/ 4 w 1166"/>
                  <a:gd name="T35" fmla="*/ 102 h 182"/>
                  <a:gd name="T36" fmla="*/ 12 w 1166"/>
                  <a:gd name="T37" fmla="*/ 110 h 182"/>
                  <a:gd name="T38" fmla="*/ 26 w 1166"/>
                  <a:gd name="T39" fmla="*/ 118 h 182"/>
                  <a:gd name="T40" fmla="*/ 46 w 1166"/>
                  <a:gd name="T41" fmla="*/ 126 h 182"/>
                  <a:gd name="T42" fmla="*/ 70 w 1166"/>
                  <a:gd name="T43" fmla="*/ 134 h 182"/>
                  <a:gd name="T44" fmla="*/ 100 w 1166"/>
                  <a:gd name="T45" fmla="*/ 142 h 182"/>
                  <a:gd name="T46" fmla="*/ 134 w 1166"/>
                  <a:gd name="T47" fmla="*/ 148 h 182"/>
                  <a:gd name="T48" fmla="*/ 172 w 1166"/>
                  <a:gd name="T49" fmla="*/ 156 h 182"/>
                  <a:gd name="T50" fmla="*/ 258 w 1166"/>
                  <a:gd name="T51" fmla="*/ 166 h 182"/>
                  <a:gd name="T52" fmla="*/ 358 w 1166"/>
                  <a:gd name="T53" fmla="*/ 174 h 182"/>
                  <a:gd name="T54" fmla="*/ 466 w 1166"/>
                  <a:gd name="T55" fmla="*/ 180 h 182"/>
                  <a:gd name="T56" fmla="*/ 584 w 1166"/>
                  <a:gd name="T57" fmla="*/ 182 h 182"/>
                  <a:gd name="T58" fmla="*/ 584 w 1166"/>
                  <a:gd name="T59" fmla="*/ 182 h 182"/>
                  <a:gd name="T60" fmla="*/ 702 w 1166"/>
                  <a:gd name="T61" fmla="*/ 180 h 182"/>
                  <a:gd name="T62" fmla="*/ 810 w 1166"/>
                  <a:gd name="T63" fmla="*/ 174 h 182"/>
                  <a:gd name="T64" fmla="*/ 910 w 1166"/>
                  <a:gd name="T65" fmla="*/ 166 h 182"/>
                  <a:gd name="T66" fmla="*/ 996 w 1166"/>
                  <a:gd name="T67" fmla="*/ 156 h 182"/>
                  <a:gd name="T68" fmla="*/ 1034 w 1166"/>
                  <a:gd name="T69" fmla="*/ 148 h 182"/>
                  <a:gd name="T70" fmla="*/ 1066 w 1166"/>
                  <a:gd name="T71" fmla="*/ 142 h 182"/>
                  <a:gd name="T72" fmla="*/ 1096 w 1166"/>
                  <a:gd name="T73" fmla="*/ 134 h 182"/>
                  <a:gd name="T74" fmla="*/ 1120 w 1166"/>
                  <a:gd name="T75" fmla="*/ 126 h 182"/>
                  <a:gd name="T76" fmla="*/ 1140 w 1166"/>
                  <a:gd name="T77" fmla="*/ 118 h 182"/>
                  <a:gd name="T78" fmla="*/ 1154 w 1166"/>
                  <a:gd name="T79" fmla="*/ 110 h 182"/>
                  <a:gd name="T80" fmla="*/ 1164 w 1166"/>
                  <a:gd name="T81" fmla="*/ 102 h 182"/>
                  <a:gd name="T82" fmla="*/ 1166 w 1166"/>
                  <a:gd name="T83" fmla="*/ 96 h 182"/>
                  <a:gd name="T84" fmla="*/ 1166 w 1166"/>
                  <a:gd name="T85" fmla="*/ 92 h 182"/>
                  <a:gd name="T86" fmla="*/ 1166 w 1166"/>
                  <a:gd name="T87" fmla="*/ 92 h 182"/>
                  <a:gd name="T88" fmla="*/ 1166 w 1166"/>
                  <a:gd name="T89" fmla="*/ 88 h 182"/>
                  <a:gd name="T90" fmla="*/ 1164 w 1166"/>
                  <a:gd name="T91" fmla="*/ 82 h 182"/>
                  <a:gd name="T92" fmla="*/ 1154 w 1166"/>
                  <a:gd name="T93" fmla="*/ 74 h 182"/>
                  <a:gd name="T94" fmla="*/ 1140 w 1166"/>
                  <a:gd name="T95" fmla="*/ 64 h 182"/>
                  <a:gd name="T96" fmla="*/ 1120 w 1166"/>
                  <a:gd name="T97" fmla="*/ 56 h 182"/>
                  <a:gd name="T98" fmla="*/ 1096 w 1166"/>
                  <a:gd name="T99" fmla="*/ 48 h 182"/>
                  <a:gd name="T100" fmla="*/ 1066 w 1166"/>
                  <a:gd name="T101" fmla="*/ 40 h 182"/>
                  <a:gd name="T102" fmla="*/ 1034 w 1166"/>
                  <a:gd name="T103" fmla="*/ 34 h 182"/>
                  <a:gd name="T104" fmla="*/ 996 w 1166"/>
                  <a:gd name="T105" fmla="*/ 28 h 182"/>
                  <a:gd name="T106" fmla="*/ 910 w 1166"/>
                  <a:gd name="T107" fmla="*/ 16 h 182"/>
                  <a:gd name="T108" fmla="*/ 810 w 1166"/>
                  <a:gd name="T109" fmla="*/ 8 h 182"/>
                  <a:gd name="T110" fmla="*/ 702 w 1166"/>
                  <a:gd name="T111" fmla="*/ 2 h 182"/>
                  <a:gd name="T112" fmla="*/ 584 w 1166"/>
                  <a:gd name="T113"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6" h="182">
                    <a:moveTo>
                      <a:pt x="584" y="0"/>
                    </a:moveTo>
                    <a:lnTo>
                      <a:pt x="584" y="0"/>
                    </a:lnTo>
                    <a:lnTo>
                      <a:pt x="466" y="2"/>
                    </a:lnTo>
                    <a:lnTo>
                      <a:pt x="358" y="8"/>
                    </a:lnTo>
                    <a:lnTo>
                      <a:pt x="258" y="16"/>
                    </a:lnTo>
                    <a:lnTo>
                      <a:pt x="172" y="28"/>
                    </a:lnTo>
                    <a:lnTo>
                      <a:pt x="134" y="34"/>
                    </a:lnTo>
                    <a:lnTo>
                      <a:pt x="100" y="40"/>
                    </a:lnTo>
                    <a:lnTo>
                      <a:pt x="70" y="48"/>
                    </a:lnTo>
                    <a:lnTo>
                      <a:pt x="46" y="56"/>
                    </a:lnTo>
                    <a:lnTo>
                      <a:pt x="26" y="64"/>
                    </a:lnTo>
                    <a:lnTo>
                      <a:pt x="12" y="74"/>
                    </a:lnTo>
                    <a:lnTo>
                      <a:pt x="4" y="82"/>
                    </a:lnTo>
                    <a:lnTo>
                      <a:pt x="0" y="88"/>
                    </a:lnTo>
                    <a:lnTo>
                      <a:pt x="0" y="92"/>
                    </a:lnTo>
                    <a:lnTo>
                      <a:pt x="0" y="92"/>
                    </a:lnTo>
                    <a:lnTo>
                      <a:pt x="0" y="96"/>
                    </a:lnTo>
                    <a:lnTo>
                      <a:pt x="4" y="102"/>
                    </a:lnTo>
                    <a:lnTo>
                      <a:pt x="12" y="110"/>
                    </a:lnTo>
                    <a:lnTo>
                      <a:pt x="26" y="118"/>
                    </a:lnTo>
                    <a:lnTo>
                      <a:pt x="46" y="126"/>
                    </a:lnTo>
                    <a:lnTo>
                      <a:pt x="70" y="134"/>
                    </a:lnTo>
                    <a:lnTo>
                      <a:pt x="100" y="142"/>
                    </a:lnTo>
                    <a:lnTo>
                      <a:pt x="134" y="148"/>
                    </a:lnTo>
                    <a:lnTo>
                      <a:pt x="172" y="156"/>
                    </a:lnTo>
                    <a:lnTo>
                      <a:pt x="258" y="166"/>
                    </a:lnTo>
                    <a:lnTo>
                      <a:pt x="358" y="174"/>
                    </a:lnTo>
                    <a:lnTo>
                      <a:pt x="466" y="180"/>
                    </a:lnTo>
                    <a:lnTo>
                      <a:pt x="584" y="182"/>
                    </a:lnTo>
                    <a:lnTo>
                      <a:pt x="584" y="182"/>
                    </a:lnTo>
                    <a:lnTo>
                      <a:pt x="702" y="180"/>
                    </a:lnTo>
                    <a:lnTo>
                      <a:pt x="810" y="174"/>
                    </a:lnTo>
                    <a:lnTo>
                      <a:pt x="910" y="166"/>
                    </a:lnTo>
                    <a:lnTo>
                      <a:pt x="996" y="156"/>
                    </a:lnTo>
                    <a:lnTo>
                      <a:pt x="1034" y="148"/>
                    </a:lnTo>
                    <a:lnTo>
                      <a:pt x="1066" y="142"/>
                    </a:lnTo>
                    <a:lnTo>
                      <a:pt x="1096" y="134"/>
                    </a:lnTo>
                    <a:lnTo>
                      <a:pt x="1120" y="126"/>
                    </a:lnTo>
                    <a:lnTo>
                      <a:pt x="1140" y="118"/>
                    </a:lnTo>
                    <a:lnTo>
                      <a:pt x="1154" y="110"/>
                    </a:lnTo>
                    <a:lnTo>
                      <a:pt x="1164" y="102"/>
                    </a:lnTo>
                    <a:lnTo>
                      <a:pt x="1166" y="96"/>
                    </a:lnTo>
                    <a:lnTo>
                      <a:pt x="1166" y="92"/>
                    </a:lnTo>
                    <a:lnTo>
                      <a:pt x="1166" y="92"/>
                    </a:lnTo>
                    <a:lnTo>
                      <a:pt x="1166" y="88"/>
                    </a:lnTo>
                    <a:lnTo>
                      <a:pt x="1164" y="82"/>
                    </a:lnTo>
                    <a:lnTo>
                      <a:pt x="1154" y="74"/>
                    </a:lnTo>
                    <a:lnTo>
                      <a:pt x="1140" y="64"/>
                    </a:lnTo>
                    <a:lnTo>
                      <a:pt x="1120" y="56"/>
                    </a:lnTo>
                    <a:lnTo>
                      <a:pt x="1096" y="48"/>
                    </a:lnTo>
                    <a:lnTo>
                      <a:pt x="1066" y="40"/>
                    </a:lnTo>
                    <a:lnTo>
                      <a:pt x="1034" y="34"/>
                    </a:lnTo>
                    <a:lnTo>
                      <a:pt x="996" y="28"/>
                    </a:lnTo>
                    <a:lnTo>
                      <a:pt x="910" y="16"/>
                    </a:lnTo>
                    <a:lnTo>
                      <a:pt x="810" y="8"/>
                    </a:lnTo>
                    <a:lnTo>
                      <a:pt x="702" y="2"/>
                    </a:lnTo>
                    <a:lnTo>
                      <a:pt x="5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9" name="Freeform 1059"/>
              <p:cNvSpPr>
                <a:spLocks noEditPoints="1"/>
              </p:cNvSpPr>
              <p:nvPr/>
            </p:nvSpPr>
            <p:spPr bwMode="auto">
              <a:xfrm>
                <a:off x="2189" y="4138"/>
                <a:ext cx="1162" cy="180"/>
              </a:xfrm>
              <a:custGeom>
                <a:avLst/>
                <a:gdLst>
                  <a:gd name="T0" fmla="*/ 582 w 1162"/>
                  <a:gd name="T1" fmla="*/ 180 h 180"/>
                  <a:gd name="T2" fmla="*/ 356 w 1162"/>
                  <a:gd name="T3" fmla="*/ 172 h 180"/>
                  <a:gd name="T4" fmla="*/ 172 w 1162"/>
                  <a:gd name="T5" fmla="*/ 152 h 180"/>
                  <a:gd name="T6" fmla="*/ 102 w 1162"/>
                  <a:gd name="T7" fmla="*/ 140 h 180"/>
                  <a:gd name="T8" fmla="*/ 48 w 1162"/>
                  <a:gd name="T9" fmla="*/ 124 h 180"/>
                  <a:gd name="T10" fmla="*/ 14 w 1162"/>
                  <a:gd name="T11" fmla="*/ 108 h 180"/>
                  <a:gd name="T12" fmla="*/ 2 w 1162"/>
                  <a:gd name="T13" fmla="*/ 94 h 180"/>
                  <a:gd name="T14" fmla="*/ 2 w 1162"/>
                  <a:gd name="T15" fmla="*/ 90 h 180"/>
                  <a:gd name="T16" fmla="*/ 6 w 1162"/>
                  <a:gd name="T17" fmla="*/ 80 h 180"/>
                  <a:gd name="T18" fmla="*/ 28 w 1162"/>
                  <a:gd name="T19" fmla="*/ 62 h 180"/>
                  <a:gd name="T20" fmla="*/ 72 w 1162"/>
                  <a:gd name="T21" fmla="*/ 46 h 180"/>
                  <a:gd name="T22" fmla="*/ 134 w 1162"/>
                  <a:gd name="T23" fmla="*/ 32 h 180"/>
                  <a:gd name="T24" fmla="*/ 258 w 1162"/>
                  <a:gd name="T25" fmla="*/ 14 h 180"/>
                  <a:gd name="T26" fmla="*/ 466 w 1162"/>
                  <a:gd name="T27" fmla="*/ 2 h 180"/>
                  <a:gd name="T28" fmla="*/ 582 w 1162"/>
                  <a:gd name="T29" fmla="*/ 0 h 180"/>
                  <a:gd name="T30" fmla="*/ 808 w 1162"/>
                  <a:gd name="T31" fmla="*/ 6 h 180"/>
                  <a:gd name="T32" fmla="*/ 990 w 1162"/>
                  <a:gd name="T33" fmla="*/ 26 h 180"/>
                  <a:gd name="T34" fmla="*/ 1062 w 1162"/>
                  <a:gd name="T35" fmla="*/ 40 h 180"/>
                  <a:gd name="T36" fmla="*/ 1114 w 1162"/>
                  <a:gd name="T37" fmla="*/ 54 h 180"/>
                  <a:gd name="T38" fmla="*/ 1148 w 1162"/>
                  <a:gd name="T39" fmla="*/ 72 h 180"/>
                  <a:gd name="T40" fmla="*/ 1160 w 1162"/>
                  <a:gd name="T41" fmla="*/ 86 h 180"/>
                  <a:gd name="T42" fmla="*/ 1160 w 1162"/>
                  <a:gd name="T43" fmla="*/ 90 h 180"/>
                  <a:gd name="T44" fmla="*/ 1156 w 1162"/>
                  <a:gd name="T45" fmla="*/ 100 h 180"/>
                  <a:gd name="T46" fmla="*/ 1134 w 1162"/>
                  <a:gd name="T47" fmla="*/ 116 h 180"/>
                  <a:gd name="T48" fmla="*/ 1090 w 1162"/>
                  <a:gd name="T49" fmla="*/ 132 h 180"/>
                  <a:gd name="T50" fmla="*/ 1028 w 1162"/>
                  <a:gd name="T51" fmla="*/ 146 h 180"/>
                  <a:gd name="T52" fmla="*/ 906 w 1162"/>
                  <a:gd name="T53" fmla="*/ 164 h 180"/>
                  <a:gd name="T54" fmla="*/ 698 w 1162"/>
                  <a:gd name="T55" fmla="*/ 178 h 180"/>
                  <a:gd name="T56" fmla="*/ 582 w 1162"/>
                  <a:gd name="T57" fmla="*/ 0 h 180"/>
                  <a:gd name="T58" fmla="*/ 466 w 1162"/>
                  <a:gd name="T59" fmla="*/ 0 h 180"/>
                  <a:gd name="T60" fmla="*/ 258 w 1162"/>
                  <a:gd name="T61" fmla="*/ 14 h 180"/>
                  <a:gd name="T62" fmla="*/ 134 w 1162"/>
                  <a:gd name="T63" fmla="*/ 32 h 180"/>
                  <a:gd name="T64" fmla="*/ 70 w 1162"/>
                  <a:gd name="T65" fmla="*/ 46 h 180"/>
                  <a:gd name="T66" fmla="*/ 26 w 1162"/>
                  <a:gd name="T67" fmla="*/ 62 h 180"/>
                  <a:gd name="T68" fmla="*/ 4 w 1162"/>
                  <a:gd name="T69" fmla="*/ 80 h 180"/>
                  <a:gd name="T70" fmla="*/ 0 w 1162"/>
                  <a:gd name="T71" fmla="*/ 90 h 180"/>
                  <a:gd name="T72" fmla="*/ 0 w 1162"/>
                  <a:gd name="T73" fmla="*/ 94 h 180"/>
                  <a:gd name="T74" fmla="*/ 12 w 1162"/>
                  <a:gd name="T75" fmla="*/ 108 h 180"/>
                  <a:gd name="T76" fmla="*/ 46 w 1162"/>
                  <a:gd name="T77" fmla="*/ 124 h 180"/>
                  <a:gd name="T78" fmla="*/ 100 w 1162"/>
                  <a:gd name="T79" fmla="*/ 140 h 180"/>
                  <a:gd name="T80" fmla="*/ 170 w 1162"/>
                  <a:gd name="T81" fmla="*/ 152 h 180"/>
                  <a:gd name="T82" fmla="*/ 356 w 1162"/>
                  <a:gd name="T83" fmla="*/ 172 h 180"/>
                  <a:gd name="T84" fmla="*/ 582 w 1162"/>
                  <a:gd name="T85" fmla="*/ 180 h 180"/>
                  <a:gd name="T86" fmla="*/ 700 w 1162"/>
                  <a:gd name="T87" fmla="*/ 178 h 180"/>
                  <a:gd name="T88" fmla="*/ 906 w 1162"/>
                  <a:gd name="T89" fmla="*/ 164 h 180"/>
                  <a:gd name="T90" fmla="*/ 1030 w 1162"/>
                  <a:gd name="T91" fmla="*/ 146 h 180"/>
                  <a:gd name="T92" fmla="*/ 1092 w 1162"/>
                  <a:gd name="T93" fmla="*/ 132 h 180"/>
                  <a:gd name="T94" fmla="*/ 1136 w 1162"/>
                  <a:gd name="T95" fmla="*/ 116 h 180"/>
                  <a:gd name="T96" fmla="*/ 1160 w 1162"/>
                  <a:gd name="T97" fmla="*/ 100 h 180"/>
                  <a:gd name="T98" fmla="*/ 1162 w 1162"/>
                  <a:gd name="T99" fmla="*/ 90 h 180"/>
                  <a:gd name="T100" fmla="*/ 1162 w 1162"/>
                  <a:gd name="T101" fmla="*/ 86 h 180"/>
                  <a:gd name="T102" fmla="*/ 1150 w 1162"/>
                  <a:gd name="T103" fmla="*/ 72 h 180"/>
                  <a:gd name="T104" fmla="*/ 1116 w 1162"/>
                  <a:gd name="T105" fmla="*/ 54 h 180"/>
                  <a:gd name="T106" fmla="*/ 1062 w 1162"/>
                  <a:gd name="T107" fmla="*/ 38 h 180"/>
                  <a:gd name="T108" fmla="*/ 992 w 1162"/>
                  <a:gd name="T109" fmla="*/ 26 h 180"/>
                  <a:gd name="T110" fmla="*/ 808 w 1162"/>
                  <a:gd name="T111" fmla="*/ 6 h 180"/>
                  <a:gd name="T112" fmla="*/ 582 w 1162"/>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180"/>
                    </a:moveTo>
                    <a:lnTo>
                      <a:pt x="582" y="180"/>
                    </a:lnTo>
                    <a:lnTo>
                      <a:pt x="466" y="178"/>
                    </a:lnTo>
                    <a:lnTo>
                      <a:pt x="356" y="172"/>
                    </a:lnTo>
                    <a:lnTo>
                      <a:pt x="258" y="164"/>
                    </a:lnTo>
                    <a:lnTo>
                      <a:pt x="172" y="152"/>
                    </a:lnTo>
                    <a:lnTo>
                      <a:pt x="134" y="146"/>
                    </a:lnTo>
                    <a:lnTo>
                      <a:pt x="102" y="140"/>
                    </a:lnTo>
                    <a:lnTo>
                      <a:pt x="72" y="132"/>
                    </a:lnTo>
                    <a:lnTo>
                      <a:pt x="48" y="124"/>
                    </a:lnTo>
                    <a:lnTo>
                      <a:pt x="28" y="116"/>
                    </a:lnTo>
                    <a:lnTo>
                      <a:pt x="14" y="108"/>
                    </a:lnTo>
                    <a:lnTo>
                      <a:pt x="6" y="100"/>
                    </a:lnTo>
                    <a:lnTo>
                      <a:pt x="2" y="94"/>
                    </a:lnTo>
                    <a:lnTo>
                      <a:pt x="2" y="90"/>
                    </a:lnTo>
                    <a:lnTo>
                      <a:pt x="2" y="90"/>
                    </a:lnTo>
                    <a:lnTo>
                      <a:pt x="2" y="86"/>
                    </a:lnTo>
                    <a:lnTo>
                      <a:pt x="6" y="80"/>
                    </a:lnTo>
                    <a:lnTo>
                      <a:pt x="14" y="72"/>
                    </a:lnTo>
                    <a:lnTo>
                      <a:pt x="28" y="62"/>
                    </a:lnTo>
                    <a:lnTo>
                      <a:pt x="48" y="54"/>
                    </a:lnTo>
                    <a:lnTo>
                      <a:pt x="72" y="46"/>
                    </a:lnTo>
                    <a:lnTo>
                      <a:pt x="102" y="40"/>
                    </a:lnTo>
                    <a:lnTo>
                      <a:pt x="134" y="32"/>
                    </a:lnTo>
                    <a:lnTo>
                      <a:pt x="172" y="26"/>
                    </a:lnTo>
                    <a:lnTo>
                      <a:pt x="258" y="14"/>
                    </a:lnTo>
                    <a:lnTo>
                      <a:pt x="356" y="6"/>
                    </a:lnTo>
                    <a:lnTo>
                      <a:pt x="466" y="2"/>
                    </a:lnTo>
                    <a:lnTo>
                      <a:pt x="582" y="0"/>
                    </a:lnTo>
                    <a:lnTo>
                      <a:pt x="582" y="0"/>
                    </a:lnTo>
                    <a:lnTo>
                      <a:pt x="698" y="2"/>
                    </a:lnTo>
                    <a:lnTo>
                      <a:pt x="808" y="6"/>
                    </a:lnTo>
                    <a:lnTo>
                      <a:pt x="906" y="14"/>
                    </a:lnTo>
                    <a:lnTo>
                      <a:pt x="990" y="26"/>
                    </a:lnTo>
                    <a:lnTo>
                      <a:pt x="1028" y="32"/>
                    </a:lnTo>
                    <a:lnTo>
                      <a:pt x="1062" y="40"/>
                    </a:lnTo>
                    <a:lnTo>
                      <a:pt x="1090" y="46"/>
                    </a:lnTo>
                    <a:lnTo>
                      <a:pt x="1114" y="54"/>
                    </a:lnTo>
                    <a:lnTo>
                      <a:pt x="1134" y="62"/>
                    </a:lnTo>
                    <a:lnTo>
                      <a:pt x="1148" y="72"/>
                    </a:lnTo>
                    <a:lnTo>
                      <a:pt x="1156" y="80"/>
                    </a:lnTo>
                    <a:lnTo>
                      <a:pt x="1160" y="86"/>
                    </a:lnTo>
                    <a:lnTo>
                      <a:pt x="1160" y="90"/>
                    </a:lnTo>
                    <a:lnTo>
                      <a:pt x="1160" y="90"/>
                    </a:lnTo>
                    <a:lnTo>
                      <a:pt x="1160" y="94"/>
                    </a:lnTo>
                    <a:lnTo>
                      <a:pt x="1156" y="100"/>
                    </a:lnTo>
                    <a:lnTo>
                      <a:pt x="1148" y="108"/>
                    </a:lnTo>
                    <a:lnTo>
                      <a:pt x="1134" y="116"/>
                    </a:lnTo>
                    <a:lnTo>
                      <a:pt x="1114" y="124"/>
                    </a:lnTo>
                    <a:lnTo>
                      <a:pt x="1090" y="132"/>
                    </a:lnTo>
                    <a:lnTo>
                      <a:pt x="1062" y="140"/>
                    </a:lnTo>
                    <a:lnTo>
                      <a:pt x="1028" y="146"/>
                    </a:lnTo>
                    <a:lnTo>
                      <a:pt x="990" y="152"/>
                    </a:lnTo>
                    <a:lnTo>
                      <a:pt x="906" y="164"/>
                    </a:lnTo>
                    <a:lnTo>
                      <a:pt x="808" y="172"/>
                    </a:lnTo>
                    <a:lnTo>
                      <a:pt x="698" y="178"/>
                    </a:lnTo>
                    <a:lnTo>
                      <a:pt x="582" y="180"/>
                    </a:lnTo>
                    <a:close/>
                    <a:moveTo>
                      <a:pt x="582" y="0"/>
                    </a:moveTo>
                    <a:lnTo>
                      <a:pt x="582" y="0"/>
                    </a:lnTo>
                    <a:lnTo>
                      <a:pt x="466" y="0"/>
                    </a:lnTo>
                    <a:lnTo>
                      <a:pt x="356" y="6"/>
                    </a:lnTo>
                    <a:lnTo>
                      <a:pt x="258" y="14"/>
                    </a:lnTo>
                    <a:lnTo>
                      <a:pt x="170" y="26"/>
                    </a:lnTo>
                    <a:lnTo>
                      <a:pt x="134" y="32"/>
                    </a:lnTo>
                    <a:lnTo>
                      <a:pt x="100" y="38"/>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8" y="164"/>
                    </a:lnTo>
                    <a:lnTo>
                      <a:pt x="356" y="172"/>
                    </a:lnTo>
                    <a:lnTo>
                      <a:pt x="466" y="178"/>
                    </a:lnTo>
                    <a:lnTo>
                      <a:pt x="582" y="180"/>
                    </a:lnTo>
                    <a:lnTo>
                      <a:pt x="582" y="180"/>
                    </a:lnTo>
                    <a:lnTo>
                      <a:pt x="700" y="178"/>
                    </a:lnTo>
                    <a:lnTo>
                      <a:pt x="808" y="172"/>
                    </a:lnTo>
                    <a:lnTo>
                      <a:pt x="906" y="164"/>
                    </a:lnTo>
                    <a:lnTo>
                      <a:pt x="992" y="152"/>
                    </a:lnTo>
                    <a:lnTo>
                      <a:pt x="1030" y="146"/>
                    </a:lnTo>
                    <a:lnTo>
                      <a:pt x="1062" y="140"/>
                    </a:lnTo>
                    <a:lnTo>
                      <a:pt x="1092" y="132"/>
                    </a:lnTo>
                    <a:lnTo>
                      <a:pt x="1116" y="124"/>
                    </a:lnTo>
                    <a:lnTo>
                      <a:pt x="1136" y="116"/>
                    </a:lnTo>
                    <a:lnTo>
                      <a:pt x="1150" y="108"/>
                    </a:lnTo>
                    <a:lnTo>
                      <a:pt x="1160" y="100"/>
                    </a:lnTo>
                    <a:lnTo>
                      <a:pt x="1162" y="94"/>
                    </a:lnTo>
                    <a:lnTo>
                      <a:pt x="1162" y="90"/>
                    </a:lnTo>
                    <a:lnTo>
                      <a:pt x="1162" y="90"/>
                    </a:lnTo>
                    <a:lnTo>
                      <a:pt x="1162" y="86"/>
                    </a:lnTo>
                    <a:lnTo>
                      <a:pt x="1160" y="80"/>
                    </a:lnTo>
                    <a:lnTo>
                      <a:pt x="1150" y="72"/>
                    </a:lnTo>
                    <a:lnTo>
                      <a:pt x="1136" y="62"/>
                    </a:lnTo>
                    <a:lnTo>
                      <a:pt x="1116" y="54"/>
                    </a:lnTo>
                    <a:lnTo>
                      <a:pt x="1092" y="46"/>
                    </a:lnTo>
                    <a:lnTo>
                      <a:pt x="1062" y="38"/>
                    </a:lnTo>
                    <a:lnTo>
                      <a:pt x="1030" y="32"/>
                    </a:lnTo>
                    <a:lnTo>
                      <a:pt x="992" y="26"/>
                    </a:lnTo>
                    <a:lnTo>
                      <a:pt x="906" y="14"/>
                    </a:lnTo>
                    <a:lnTo>
                      <a:pt x="808" y="6"/>
                    </a:lnTo>
                    <a:lnTo>
                      <a:pt x="700" y="0"/>
                    </a:lnTo>
                    <a:lnTo>
                      <a:pt x="58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0" name="Freeform 1060"/>
              <p:cNvSpPr>
                <a:spLocks/>
              </p:cNvSpPr>
              <p:nvPr/>
            </p:nvSpPr>
            <p:spPr bwMode="auto">
              <a:xfrm>
                <a:off x="2191" y="4138"/>
                <a:ext cx="1158" cy="180"/>
              </a:xfrm>
              <a:custGeom>
                <a:avLst/>
                <a:gdLst>
                  <a:gd name="T0" fmla="*/ 580 w 1158"/>
                  <a:gd name="T1" fmla="*/ 180 h 180"/>
                  <a:gd name="T2" fmla="*/ 580 w 1158"/>
                  <a:gd name="T3" fmla="*/ 180 h 180"/>
                  <a:gd name="T4" fmla="*/ 464 w 1158"/>
                  <a:gd name="T5" fmla="*/ 178 h 180"/>
                  <a:gd name="T6" fmla="*/ 354 w 1158"/>
                  <a:gd name="T7" fmla="*/ 172 h 180"/>
                  <a:gd name="T8" fmla="*/ 256 w 1158"/>
                  <a:gd name="T9" fmla="*/ 164 h 180"/>
                  <a:gd name="T10" fmla="*/ 170 w 1158"/>
                  <a:gd name="T11" fmla="*/ 152 h 180"/>
                  <a:gd name="T12" fmla="*/ 132 w 1158"/>
                  <a:gd name="T13" fmla="*/ 146 h 180"/>
                  <a:gd name="T14" fmla="*/ 100 w 1158"/>
                  <a:gd name="T15" fmla="*/ 140 h 180"/>
                  <a:gd name="T16" fmla="*/ 70 w 1158"/>
                  <a:gd name="T17" fmla="*/ 132 h 180"/>
                  <a:gd name="T18" fmla="*/ 46 w 1158"/>
                  <a:gd name="T19" fmla="*/ 124 h 180"/>
                  <a:gd name="T20" fmla="*/ 26 w 1158"/>
                  <a:gd name="T21" fmla="*/ 116 h 180"/>
                  <a:gd name="T22" fmla="*/ 12 w 1158"/>
                  <a:gd name="T23" fmla="*/ 108 h 180"/>
                  <a:gd name="T24" fmla="*/ 4 w 1158"/>
                  <a:gd name="T25" fmla="*/ 100 h 180"/>
                  <a:gd name="T26" fmla="*/ 0 w 1158"/>
                  <a:gd name="T27" fmla="*/ 94 h 180"/>
                  <a:gd name="T28" fmla="*/ 0 w 1158"/>
                  <a:gd name="T29" fmla="*/ 90 h 180"/>
                  <a:gd name="T30" fmla="*/ 0 w 1158"/>
                  <a:gd name="T31" fmla="*/ 90 h 180"/>
                  <a:gd name="T32" fmla="*/ 0 w 1158"/>
                  <a:gd name="T33" fmla="*/ 86 h 180"/>
                  <a:gd name="T34" fmla="*/ 4 w 1158"/>
                  <a:gd name="T35" fmla="*/ 80 h 180"/>
                  <a:gd name="T36" fmla="*/ 12 w 1158"/>
                  <a:gd name="T37" fmla="*/ 72 h 180"/>
                  <a:gd name="T38" fmla="*/ 26 w 1158"/>
                  <a:gd name="T39" fmla="*/ 62 h 180"/>
                  <a:gd name="T40" fmla="*/ 46 w 1158"/>
                  <a:gd name="T41" fmla="*/ 54 h 180"/>
                  <a:gd name="T42" fmla="*/ 70 w 1158"/>
                  <a:gd name="T43" fmla="*/ 46 h 180"/>
                  <a:gd name="T44" fmla="*/ 100 w 1158"/>
                  <a:gd name="T45" fmla="*/ 40 h 180"/>
                  <a:gd name="T46" fmla="*/ 132 w 1158"/>
                  <a:gd name="T47" fmla="*/ 32 h 180"/>
                  <a:gd name="T48" fmla="*/ 170 w 1158"/>
                  <a:gd name="T49" fmla="*/ 26 h 180"/>
                  <a:gd name="T50" fmla="*/ 256 w 1158"/>
                  <a:gd name="T51" fmla="*/ 14 h 180"/>
                  <a:gd name="T52" fmla="*/ 354 w 1158"/>
                  <a:gd name="T53" fmla="*/ 6 h 180"/>
                  <a:gd name="T54" fmla="*/ 464 w 1158"/>
                  <a:gd name="T55" fmla="*/ 2 h 180"/>
                  <a:gd name="T56" fmla="*/ 580 w 1158"/>
                  <a:gd name="T57" fmla="*/ 0 h 180"/>
                  <a:gd name="T58" fmla="*/ 580 w 1158"/>
                  <a:gd name="T59" fmla="*/ 0 h 180"/>
                  <a:gd name="T60" fmla="*/ 696 w 1158"/>
                  <a:gd name="T61" fmla="*/ 2 h 180"/>
                  <a:gd name="T62" fmla="*/ 806 w 1158"/>
                  <a:gd name="T63" fmla="*/ 6 h 180"/>
                  <a:gd name="T64" fmla="*/ 904 w 1158"/>
                  <a:gd name="T65" fmla="*/ 14 h 180"/>
                  <a:gd name="T66" fmla="*/ 988 w 1158"/>
                  <a:gd name="T67" fmla="*/ 26 h 180"/>
                  <a:gd name="T68" fmla="*/ 1026 w 1158"/>
                  <a:gd name="T69" fmla="*/ 32 h 180"/>
                  <a:gd name="T70" fmla="*/ 1060 w 1158"/>
                  <a:gd name="T71" fmla="*/ 40 h 180"/>
                  <a:gd name="T72" fmla="*/ 1088 w 1158"/>
                  <a:gd name="T73" fmla="*/ 46 h 180"/>
                  <a:gd name="T74" fmla="*/ 1112 w 1158"/>
                  <a:gd name="T75" fmla="*/ 54 h 180"/>
                  <a:gd name="T76" fmla="*/ 1132 w 1158"/>
                  <a:gd name="T77" fmla="*/ 62 h 180"/>
                  <a:gd name="T78" fmla="*/ 1146 w 1158"/>
                  <a:gd name="T79" fmla="*/ 72 h 180"/>
                  <a:gd name="T80" fmla="*/ 1154 w 1158"/>
                  <a:gd name="T81" fmla="*/ 80 h 180"/>
                  <a:gd name="T82" fmla="*/ 1158 w 1158"/>
                  <a:gd name="T83" fmla="*/ 86 h 180"/>
                  <a:gd name="T84" fmla="*/ 1158 w 1158"/>
                  <a:gd name="T85" fmla="*/ 90 h 180"/>
                  <a:gd name="T86" fmla="*/ 1158 w 1158"/>
                  <a:gd name="T87" fmla="*/ 90 h 180"/>
                  <a:gd name="T88" fmla="*/ 1158 w 1158"/>
                  <a:gd name="T89" fmla="*/ 94 h 180"/>
                  <a:gd name="T90" fmla="*/ 1154 w 1158"/>
                  <a:gd name="T91" fmla="*/ 100 h 180"/>
                  <a:gd name="T92" fmla="*/ 1146 w 1158"/>
                  <a:gd name="T93" fmla="*/ 108 h 180"/>
                  <a:gd name="T94" fmla="*/ 1132 w 1158"/>
                  <a:gd name="T95" fmla="*/ 116 h 180"/>
                  <a:gd name="T96" fmla="*/ 1112 w 1158"/>
                  <a:gd name="T97" fmla="*/ 124 h 180"/>
                  <a:gd name="T98" fmla="*/ 1088 w 1158"/>
                  <a:gd name="T99" fmla="*/ 132 h 180"/>
                  <a:gd name="T100" fmla="*/ 1060 w 1158"/>
                  <a:gd name="T101" fmla="*/ 140 h 180"/>
                  <a:gd name="T102" fmla="*/ 1026 w 1158"/>
                  <a:gd name="T103" fmla="*/ 146 h 180"/>
                  <a:gd name="T104" fmla="*/ 988 w 1158"/>
                  <a:gd name="T105" fmla="*/ 152 h 180"/>
                  <a:gd name="T106" fmla="*/ 904 w 1158"/>
                  <a:gd name="T107" fmla="*/ 164 h 180"/>
                  <a:gd name="T108" fmla="*/ 806 w 1158"/>
                  <a:gd name="T109" fmla="*/ 172 h 180"/>
                  <a:gd name="T110" fmla="*/ 696 w 1158"/>
                  <a:gd name="T111" fmla="*/ 178 h 180"/>
                  <a:gd name="T112" fmla="*/ 580 w 1158"/>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180"/>
                    </a:moveTo>
                    <a:lnTo>
                      <a:pt x="580" y="180"/>
                    </a:lnTo>
                    <a:lnTo>
                      <a:pt x="464" y="178"/>
                    </a:lnTo>
                    <a:lnTo>
                      <a:pt x="354" y="172"/>
                    </a:lnTo>
                    <a:lnTo>
                      <a:pt x="256" y="164"/>
                    </a:lnTo>
                    <a:lnTo>
                      <a:pt x="170" y="152"/>
                    </a:lnTo>
                    <a:lnTo>
                      <a:pt x="132" y="146"/>
                    </a:lnTo>
                    <a:lnTo>
                      <a:pt x="100" y="140"/>
                    </a:lnTo>
                    <a:lnTo>
                      <a:pt x="70" y="132"/>
                    </a:lnTo>
                    <a:lnTo>
                      <a:pt x="46" y="124"/>
                    </a:lnTo>
                    <a:lnTo>
                      <a:pt x="26" y="116"/>
                    </a:lnTo>
                    <a:lnTo>
                      <a:pt x="12" y="108"/>
                    </a:lnTo>
                    <a:lnTo>
                      <a:pt x="4" y="100"/>
                    </a:lnTo>
                    <a:lnTo>
                      <a:pt x="0" y="94"/>
                    </a:lnTo>
                    <a:lnTo>
                      <a:pt x="0" y="90"/>
                    </a:lnTo>
                    <a:lnTo>
                      <a:pt x="0" y="90"/>
                    </a:lnTo>
                    <a:lnTo>
                      <a:pt x="0" y="86"/>
                    </a:lnTo>
                    <a:lnTo>
                      <a:pt x="4" y="80"/>
                    </a:lnTo>
                    <a:lnTo>
                      <a:pt x="12" y="72"/>
                    </a:lnTo>
                    <a:lnTo>
                      <a:pt x="26" y="62"/>
                    </a:lnTo>
                    <a:lnTo>
                      <a:pt x="46" y="54"/>
                    </a:lnTo>
                    <a:lnTo>
                      <a:pt x="70" y="46"/>
                    </a:lnTo>
                    <a:lnTo>
                      <a:pt x="100" y="40"/>
                    </a:lnTo>
                    <a:lnTo>
                      <a:pt x="132" y="32"/>
                    </a:lnTo>
                    <a:lnTo>
                      <a:pt x="170" y="26"/>
                    </a:lnTo>
                    <a:lnTo>
                      <a:pt x="256" y="14"/>
                    </a:lnTo>
                    <a:lnTo>
                      <a:pt x="354" y="6"/>
                    </a:lnTo>
                    <a:lnTo>
                      <a:pt x="464" y="2"/>
                    </a:lnTo>
                    <a:lnTo>
                      <a:pt x="580" y="0"/>
                    </a:lnTo>
                    <a:lnTo>
                      <a:pt x="580" y="0"/>
                    </a:lnTo>
                    <a:lnTo>
                      <a:pt x="696" y="2"/>
                    </a:lnTo>
                    <a:lnTo>
                      <a:pt x="806" y="6"/>
                    </a:lnTo>
                    <a:lnTo>
                      <a:pt x="904" y="14"/>
                    </a:lnTo>
                    <a:lnTo>
                      <a:pt x="988" y="26"/>
                    </a:lnTo>
                    <a:lnTo>
                      <a:pt x="1026" y="32"/>
                    </a:lnTo>
                    <a:lnTo>
                      <a:pt x="1060" y="40"/>
                    </a:lnTo>
                    <a:lnTo>
                      <a:pt x="1088" y="46"/>
                    </a:lnTo>
                    <a:lnTo>
                      <a:pt x="1112" y="54"/>
                    </a:lnTo>
                    <a:lnTo>
                      <a:pt x="1132" y="62"/>
                    </a:lnTo>
                    <a:lnTo>
                      <a:pt x="1146" y="72"/>
                    </a:lnTo>
                    <a:lnTo>
                      <a:pt x="1154" y="80"/>
                    </a:lnTo>
                    <a:lnTo>
                      <a:pt x="1158" y="86"/>
                    </a:lnTo>
                    <a:lnTo>
                      <a:pt x="1158" y="90"/>
                    </a:lnTo>
                    <a:lnTo>
                      <a:pt x="1158" y="90"/>
                    </a:lnTo>
                    <a:lnTo>
                      <a:pt x="1158" y="94"/>
                    </a:lnTo>
                    <a:lnTo>
                      <a:pt x="1154" y="100"/>
                    </a:lnTo>
                    <a:lnTo>
                      <a:pt x="1146" y="108"/>
                    </a:lnTo>
                    <a:lnTo>
                      <a:pt x="1132" y="116"/>
                    </a:lnTo>
                    <a:lnTo>
                      <a:pt x="1112" y="124"/>
                    </a:lnTo>
                    <a:lnTo>
                      <a:pt x="1088" y="132"/>
                    </a:lnTo>
                    <a:lnTo>
                      <a:pt x="1060" y="140"/>
                    </a:lnTo>
                    <a:lnTo>
                      <a:pt x="1026" y="146"/>
                    </a:lnTo>
                    <a:lnTo>
                      <a:pt x="988" y="152"/>
                    </a:lnTo>
                    <a:lnTo>
                      <a:pt x="904" y="164"/>
                    </a:lnTo>
                    <a:lnTo>
                      <a:pt x="806" y="172"/>
                    </a:lnTo>
                    <a:lnTo>
                      <a:pt x="696" y="178"/>
                    </a:lnTo>
                    <a:lnTo>
                      <a:pt x="580"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1" name="Freeform 1061"/>
              <p:cNvSpPr>
                <a:spLocks/>
              </p:cNvSpPr>
              <p:nvPr/>
            </p:nvSpPr>
            <p:spPr bwMode="auto">
              <a:xfrm>
                <a:off x="2189" y="4138"/>
                <a:ext cx="1162" cy="180"/>
              </a:xfrm>
              <a:custGeom>
                <a:avLst/>
                <a:gdLst>
                  <a:gd name="T0" fmla="*/ 582 w 1162"/>
                  <a:gd name="T1" fmla="*/ 0 h 180"/>
                  <a:gd name="T2" fmla="*/ 582 w 1162"/>
                  <a:gd name="T3" fmla="*/ 0 h 180"/>
                  <a:gd name="T4" fmla="*/ 466 w 1162"/>
                  <a:gd name="T5" fmla="*/ 0 h 180"/>
                  <a:gd name="T6" fmla="*/ 356 w 1162"/>
                  <a:gd name="T7" fmla="*/ 6 h 180"/>
                  <a:gd name="T8" fmla="*/ 258 w 1162"/>
                  <a:gd name="T9" fmla="*/ 14 h 180"/>
                  <a:gd name="T10" fmla="*/ 170 w 1162"/>
                  <a:gd name="T11" fmla="*/ 26 h 180"/>
                  <a:gd name="T12" fmla="*/ 134 w 1162"/>
                  <a:gd name="T13" fmla="*/ 32 h 180"/>
                  <a:gd name="T14" fmla="*/ 100 w 1162"/>
                  <a:gd name="T15" fmla="*/ 38 h 180"/>
                  <a:gd name="T16" fmla="*/ 70 w 1162"/>
                  <a:gd name="T17" fmla="*/ 46 h 180"/>
                  <a:gd name="T18" fmla="*/ 46 w 1162"/>
                  <a:gd name="T19" fmla="*/ 54 h 180"/>
                  <a:gd name="T20" fmla="*/ 26 w 1162"/>
                  <a:gd name="T21" fmla="*/ 62 h 180"/>
                  <a:gd name="T22" fmla="*/ 12 w 1162"/>
                  <a:gd name="T23" fmla="*/ 72 h 180"/>
                  <a:gd name="T24" fmla="*/ 4 w 1162"/>
                  <a:gd name="T25" fmla="*/ 80 h 180"/>
                  <a:gd name="T26" fmla="*/ 0 w 1162"/>
                  <a:gd name="T27" fmla="*/ 86 h 180"/>
                  <a:gd name="T28" fmla="*/ 0 w 1162"/>
                  <a:gd name="T29" fmla="*/ 90 h 180"/>
                  <a:gd name="T30" fmla="*/ 0 w 1162"/>
                  <a:gd name="T31" fmla="*/ 90 h 180"/>
                  <a:gd name="T32" fmla="*/ 0 w 1162"/>
                  <a:gd name="T33" fmla="*/ 94 h 180"/>
                  <a:gd name="T34" fmla="*/ 4 w 1162"/>
                  <a:gd name="T35" fmla="*/ 100 h 180"/>
                  <a:gd name="T36" fmla="*/ 12 w 1162"/>
                  <a:gd name="T37" fmla="*/ 108 h 180"/>
                  <a:gd name="T38" fmla="*/ 26 w 1162"/>
                  <a:gd name="T39" fmla="*/ 116 h 180"/>
                  <a:gd name="T40" fmla="*/ 46 w 1162"/>
                  <a:gd name="T41" fmla="*/ 124 h 180"/>
                  <a:gd name="T42" fmla="*/ 70 w 1162"/>
                  <a:gd name="T43" fmla="*/ 132 h 180"/>
                  <a:gd name="T44" fmla="*/ 100 w 1162"/>
                  <a:gd name="T45" fmla="*/ 140 h 180"/>
                  <a:gd name="T46" fmla="*/ 134 w 1162"/>
                  <a:gd name="T47" fmla="*/ 146 h 180"/>
                  <a:gd name="T48" fmla="*/ 170 w 1162"/>
                  <a:gd name="T49" fmla="*/ 152 h 180"/>
                  <a:gd name="T50" fmla="*/ 258 w 1162"/>
                  <a:gd name="T51" fmla="*/ 164 h 180"/>
                  <a:gd name="T52" fmla="*/ 356 w 1162"/>
                  <a:gd name="T53" fmla="*/ 172 h 180"/>
                  <a:gd name="T54" fmla="*/ 466 w 1162"/>
                  <a:gd name="T55" fmla="*/ 178 h 180"/>
                  <a:gd name="T56" fmla="*/ 582 w 1162"/>
                  <a:gd name="T57" fmla="*/ 180 h 180"/>
                  <a:gd name="T58" fmla="*/ 582 w 1162"/>
                  <a:gd name="T59" fmla="*/ 180 h 180"/>
                  <a:gd name="T60" fmla="*/ 700 w 1162"/>
                  <a:gd name="T61" fmla="*/ 178 h 180"/>
                  <a:gd name="T62" fmla="*/ 808 w 1162"/>
                  <a:gd name="T63" fmla="*/ 172 h 180"/>
                  <a:gd name="T64" fmla="*/ 906 w 1162"/>
                  <a:gd name="T65" fmla="*/ 164 h 180"/>
                  <a:gd name="T66" fmla="*/ 992 w 1162"/>
                  <a:gd name="T67" fmla="*/ 152 h 180"/>
                  <a:gd name="T68" fmla="*/ 1030 w 1162"/>
                  <a:gd name="T69" fmla="*/ 146 h 180"/>
                  <a:gd name="T70" fmla="*/ 1062 w 1162"/>
                  <a:gd name="T71" fmla="*/ 140 h 180"/>
                  <a:gd name="T72" fmla="*/ 1092 w 1162"/>
                  <a:gd name="T73" fmla="*/ 132 h 180"/>
                  <a:gd name="T74" fmla="*/ 1116 w 1162"/>
                  <a:gd name="T75" fmla="*/ 124 h 180"/>
                  <a:gd name="T76" fmla="*/ 1136 w 1162"/>
                  <a:gd name="T77" fmla="*/ 116 h 180"/>
                  <a:gd name="T78" fmla="*/ 1150 w 1162"/>
                  <a:gd name="T79" fmla="*/ 108 h 180"/>
                  <a:gd name="T80" fmla="*/ 1160 w 1162"/>
                  <a:gd name="T81" fmla="*/ 100 h 180"/>
                  <a:gd name="T82" fmla="*/ 1162 w 1162"/>
                  <a:gd name="T83" fmla="*/ 94 h 180"/>
                  <a:gd name="T84" fmla="*/ 1162 w 1162"/>
                  <a:gd name="T85" fmla="*/ 90 h 180"/>
                  <a:gd name="T86" fmla="*/ 1162 w 1162"/>
                  <a:gd name="T87" fmla="*/ 90 h 180"/>
                  <a:gd name="T88" fmla="*/ 1162 w 1162"/>
                  <a:gd name="T89" fmla="*/ 86 h 180"/>
                  <a:gd name="T90" fmla="*/ 1160 w 1162"/>
                  <a:gd name="T91" fmla="*/ 80 h 180"/>
                  <a:gd name="T92" fmla="*/ 1150 w 1162"/>
                  <a:gd name="T93" fmla="*/ 72 h 180"/>
                  <a:gd name="T94" fmla="*/ 1136 w 1162"/>
                  <a:gd name="T95" fmla="*/ 62 h 180"/>
                  <a:gd name="T96" fmla="*/ 1116 w 1162"/>
                  <a:gd name="T97" fmla="*/ 54 h 180"/>
                  <a:gd name="T98" fmla="*/ 1092 w 1162"/>
                  <a:gd name="T99" fmla="*/ 46 h 180"/>
                  <a:gd name="T100" fmla="*/ 1062 w 1162"/>
                  <a:gd name="T101" fmla="*/ 38 h 180"/>
                  <a:gd name="T102" fmla="*/ 1030 w 1162"/>
                  <a:gd name="T103" fmla="*/ 32 h 180"/>
                  <a:gd name="T104" fmla="*/ 992 w 1162"/>
                  <a:gd name="T105" fmla="*/ 26 h 180"/>
                  <a:gd name="T106" fmla="*/ 906 w 1162"/>
                  <a:gd name="T107" fmla="*/ 14 h 180"/>
                  <a:gd name="T108" fmla="*/ 808 w 1162"/>
                  <a:gd name="T109" fmla="*/ 6 h 180"/>
                  <a:gd name="T110" fmla="*/ 700 w 1162"/>
                  <a:gd name="T111" fmla="*/ 0 h 180"/>
                  <a:gd name="T112" fmla="*/ 582 w 1162"/>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2" h="180">
                    <a:moveTo>
                      <a:pt x="582" y="0"/>
                    </a:moveTo>
                    <a:lnTo>
                      <a:pt x="582" y="0"/>
                    </a:lnTo>
                    <a:lnTo>
                      <a:pt x="466" y="0"/>
                    </a:lnTo>
                    <a:lnTo>
                      <a:pt x="356" y="6"/>
                    </a:lnTo>
                    <a:lnTo>
                      <a:pt x="258" y="14"/>
                    </a:lnTo>
                    <a:lnTo>
                      <a:pt x="170" y="26"/>
                    </a:lnTo>
                    <a:lnTo>
                      <a:pt x="134" y="32"/>
                    </a:lnTo>
                    <a:lnTo>
                      <a:pt x="100" y="38"/>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4" y="146"/>
                    </a:lnTo>
                    <a:lnTo>
                      <a:pt x="170" y="152"/>
                    </a:lnTo>
                    <a:lnTo>
                      <a:pt x="258" y="164"/>
                    </a:lnTo>
                    <a:lnTo>
                      <a:pt x="356" y="172"/>
                    </a:lnTo>
                    <a:lnTo>
                      <a:pt x="466" y="178"/>
                    </a:lnTo>
                    <a:lnTo>
                      <a:pt x="582" y="180"/>
                    </a:lnTo>
                    <a:lnTo>
                      <a:pt x="582" y="180"/>
                    </a:lnTo>
                    <a:lnTo>
                      <a:pt x="700" y="178"/>
                    </a:lnTo>
                    <a:lnTo>
                      <a:pt x="808" y="172"/>
                    </a:lnTo>
                    <a:lnTo>
                      <a:pt x="906" y="164"/>
                    </a:lnTo>
                    <a:lnTo>
                      <a:pt x="992" y="152"/>
                    </a:lnTo>
                    <a:lnTo>
                      <a:pt x="1030" y="146"/>
                    </a:lnTo>
                    <a:lnTo>
                      <a:pt x="1062" y="140"/>
                    </a:lnTo>
                    <a:lnTo>
                      <a:pt x="1092" y="132"/>
                    </a:lnTo>
                    <a:lnTo>
                      <a:pt x="1116" y="124"/>
                    </a:lnTo>
                    <a:lnTo>
                      <a:pt x="1136" y="116"/>
                    </a:lnTo>
                    <a:lnTo>
                      <a:pt x="1150" y="108"/>
                    </a:lnTo>
                    <a:lnTo>
                      <a:pt x="1160" y="100"/>
                    </a:lnTo>
                    <a:lnTo>
                      <a:pt x="1162" y="94"/>
                    </a:lnTo>
                    <a:lnTo>
                      <a:pt x="1162" y="90"/>
                    </a:lnTo>
                    <a:lnTo>
                      <a:pt x="1162" y="90"/>
                    </a:lnTo>
                    <a:lnTo>
                      <a:pt x="1162" y="86"/>
                    </a:lnTo>
                    <a:lnTo>
                      <a:pt x="1160" y="80"/>
                    </a:lnTo>
                    <a:lnTo>
                      <a:pt x="1150" y="72"/>
                    </a:lnTo>
                    <a:lnTo>
                      <a:pt x="1136" y="62"/>
                    </a:lnTo>
                    <a:lnTo>
                      <a:pt x="1116" y="54"/>
                    </a:lnTo>
                    <a:lnTo>
                      <a:pt x="1092" y="46"/>
                    </a:lnTo>
                    <a:lnTo>
                      <a:pt x="1062" y="38"/>
                    </a:lnTo>
                    <a:lnTo>
                      <a:pt x="1030" y="32"/>
                    </a:lnTo>
                    <a:lnTo>
                      <a:pt x="992" y="26"/>
                    </a:lnTo>
                    <a:lnTo>
                      <a:pt x="906" y="14"/>
                    </a:lnTo>
                    <a:lnTo>
                      <a:pt x="808" y="6"/>
                    </a:lnTo>
                    <a:lnTo>
                      <a:pt x="700" y="0"/>
                    </a:lnTo>
                    <a:lnTo>
                      <a:pt x="5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2" name="Freeform 1062"/>
              <p:cNvSpPr>
                <a:spLocks noEditPoints="1"/>
              </p:cNvSpPr>
              <p:nvPr/>
            </p:nvSpPr>
            <p:spPr bwMode="auto">
              <a:xfrm>
                <a:off x="2191" y="4138"/>
                <a:ext cx="1158" cy="180"/>
              </a:xfrm>
              <a:custGeom>
                <a:avLst/>
                <a:gdLst>
                  <a:gd name="T0" fmla="*/ 580 w 1158"/>
                  <a:gd name="T1" fmla="*/ 180 h 180"/>
                  <a:gd name="T2" fmla="*/ 356 w 1158"/>
                  <a:gd name="T3" fmla="*/ 172 h 180"/>
                  <a:gd name="T4" fmla="*/ 172 w 1158"/>
                  <a:gd name="T5" fmla="*/ 152 h 180"/>
                  <a:gd name="T6" fmla="*/ 102 w 1158"/>
                  <a:gd name="T7" fmla="*/ 140 h 180"/>
                  <a:gd name="T8" fmla="*/ 48 w 1158"/>
                  <a:gd name="T9" fmla="*/ 124 h 180"/>
                  <a:gd name="T10" fmla="*/ 14 w 1158"/>
                  <a:gd name="T11" fmla="*/ 108 h 180"/>
                  <a:gd name="T12" fmla="*/ 4 w 1158"/>
                  <a:gd name="T13" fmla="*/ 94 h 180"/>
                  <a:gd name="T14" fmla="*/ 2 w 1158"/>
                  <a:gd name="T15" fmla="*/ 90 h 180"/>
                  <a:gd name="T16" fmla="*/ 6 w 1158"/>
                  <a:gd name="T17" fmla="*/ 80 h 180"/>
                  <a:gd name="T18" fmla="*/ 28 w 1158"/>
                  <a:gd name="T19" fmla="*/ 64 h 180"/>
                  <a:gd name="T20" fmla="*/ 72 w 1158"/>
                  <a:gd name="T21" fmla="*/ 46 h 180"/>
                  <a:gd name="T22" fmla="*/ 134 w 1158"/>
                  <a:gd name="T23" fmla="*/ 32 h 180"/>
                  <a:gd name="T24" fmla="*/ 258 w 1158"/>
                  <a:gd name="T25" fmla="*/ 14 h 180"/>
                  <a:gd name="T26" fmla="*/ 464 w 1158"/>
                  <a:gd name="T27" fmla="*/ 2 h 180"/>
                  <a:gd name="T28" fmla="*/ 580 w 1158"/>
                  <a:gd name="T29" fmla="*/ 0 h 180"/>
                  <a:gd name="T30" fmla="*/ 804 w 1158"/>
                  <a:gd name="T31" fmla="*/ 6 h 180"/>
                  <a:gd name="T32" fmla="*/ 988 w 1158"/>
                  <a:gd name="T33" fmla="*/ 26 h 180"/>
                  <a:gd name="T34" fmla="*/ 1058 w 1158"/>
                  <a:gd name="T35" fmla="*/ 40 h 180"/>
                  <a:gd name="T36" fmla="*/ 1110 w 1158"/>
                  <a:gd name="T37" fmla="*/ 54 h 180"/>
                  <a:gd name="T38" fmla="*/ 1144 w 1158"/>
                  <a:gd name="T39" fmla="*/ 72 h 180"/>
                  <a:gd name="T40" fmla="*/ 1156 w 1158"/>
                  <a:gd name="T41" fmla="*/ 86 h 180"/>
                  <a:gd name="T42" fmla="*/ 1156 w 1158"/>
                  <a:gd name="T43" fmla="*/ 90 h 180"/>
                  <a:gd name="T44" fmla="*/ 1152 w 1158"/>
                  <a:gd name="T45" fmla="*/ 100 h 180"/>
                  <a:gd name="T46" fmla="*/ 1130 w 1158"/>
                  <a:gd name="T47" fmla="*/ 116 h 180"/>
                  <a:gd name="T48" fmla="*/ 1086 w 1158"/>
                  <a:gd name="T49" fmla="*/ 132 h 180"/>
                  <a:gd name="T50" fmla="*/ 1024 w 1158"/>
                  <a:gd name="T51" fmla="*/ 146 h 180"/>
                  <a:gd name="T52" fmla="*/ 902 w 1158"/>
                  <a:gd name="T53" fmla="*/ 164 h 180"/>
                  <a:gd name="T54" fmla="*/ 696 w 1158"/>
                  <a:gd name="T55" fmla="*/ 178 h 180"/>
                  <a:gd name="T56" fmla="*/ 580 w 1158"/>
                  <a:gd name="T57" fmla="*/ 0 h 180"/>
                  <a:gd name="T58" fmla="*/ 464 w 1158"/>
                  <a:gd name="T59" fmla="*/ 2 h 180"/>
                  <a:gd name="T60" fmla="*/ 256 w 1158"/>
                  <a:gd name="T61" fmla="*/ 14 h 180"/>
                  <a:gd name="T62" fmla="*/ 132 w 1158"/>
                  <a:gd name="T63" fmla="*/ 32 h 180"/>
                  <a:gd name="T64" fmla="*/ 70 w 1158"/>
                  <a:gd name="T65" fmla="*/ 46 h 180"/>
                  <a:gd name="T66" fmla="*/ 26 w 1158"/>
                  <a:gd name="T67" fmla="*/ 62 h 180"/>
                  <a:gd name="T68" fmla="*/ 4 w 1158"/>
                  <a:gd name="T69" fmla="*/ 80 h 180"/>
                  <a:gd name="T70" fmla="*/ 0 w 1158"/>
                  <a:gd name="T71" fmla="*/ 90 h 180"/>
                  <a:gd name="T72" fmla="*/ 0 w 1158"/>
                  <a:gd name="T73" fmla="*/ 94 h 180"/>
                  <a:gd name="T74" fmla="*/ 12 w 1158"/>
                  <a:gd name="T75" fmla="*/ 108 h 180"/>
                  <a:gd name="T76" fmla="*/ 46 w 1158"/>
                  <a:gd name="T77" fmla="*/ 124 h 180"/>
                  <a:gd name="T78" fmla="*/ 100 w 1158"/>
                  <a:gd name="T79" fmla="*/ 140 h 180"/>
                  <a:gd name="T80" fmla="*/ 170 w 1158"/>
                  <a:gd name="T81" fmla="*/ 152 h 180"/>
                  <a:gd name="T82" fmla="*/ 354 w 1158"/>
                  <a:gd name="T83" fmla="*/ 172 h 180"/>
                  <a:gd name="T84" fmla="*/ 580 w 1158"/>
                  <a:gd name="T85" fmla="*/ 180 h 180"/>
                  <a:gd name="T86" fmla="*/ 696 w 1158"/>
                  <a:gd name="T87" fmla="*/ 178 h 180"/>
                  <a:gd name="T88" fmla="*/ 904 w 1158"/>
                  <a:gd name="T89" fmla="*/ 164 h 180"/>
                  <a:gd name="T90" fmla="*/ 1026 w 1158"/>
                  <a:gd name="T91" fmla="*/ 146 h 180"/>
                  <a:gd name="T92" fmla="*/ 1088 w 1158"/>
                  <a:gd name="T93" fmla="*/ 132 h 180"/>
                  <a:gd name="T94" fmla="*/ 1132 w 1158"/>
                  <a:gd name="T95" fmla="*/ 116 h 180"/>
                  <a:gd name="T96" fmla="*/ 1154 w 1158"/>
                  <a:gd name="T97" fmla="*/ 100 h 180"/>
                  <a:gd name="T98" fmla="*/ 1158 w 1158"/>
                  <a:gd name="T99" fmla="*/ 90 h 180"/>
                  <a:gd name="T100" fmla="*/ 1158 w 1158"/>
                  <a:gd name="T101" fmla="*/ 86 h 180"/>
                  <a:gd name="T102" fmla="*/ 1146 w 1158"/>
                  <a:gd name="T103" fmla="*/ 72 h 180"/>
                  <a:gd name="T104" fmla="*/ 1112 w 1158"/>
                  <a:gd name="T105" fmla="*/ 54 h 180"/>
                  <a:gd name="T106" fmla="*/ 1060 w 1158"/>
                  <a:gd name="T107" fmla="*/ 40 h 180"/>
                  <a:gd name="T108" fmla="*/ 988 w 1158"/>
                  <a:gd name="T109" fmla="*/ 26 h 180"/>
                  <a:gd name="T110" fmla="*/ 806 w 1158"/>
                  <a:gd name="T111" fmla="*/ 6 h 180"/>
                  <a:gd name="T112" fmla="*/ 580 w 115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180"/>
                    </a:moveTo>
                    <a:lnTo>
                      <a:pt x="580" y="180"/>
                    </a:lnTo>
                    <a:lnTo>
                      <a:pt x="464" y="178"/>
                    </a:lnTo>
                    <a:lnTo>
                      <a:pt x="356" y="172"/>
                    </a:lnTo>
                    <a:lnTo>
                      <a:pt x="258" y="164"/>
                    </a:lnTo>
                    <a:lnTo>
                      <a:pt x="172" y="152"/>
                    </a:lnTo>
                    <a:lnTo>
                      <a:pt x="134" y="146"/>
                    </a:lnTo>
                    <a:lnTo>
                      <a:pt x="102"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4"/>
                    </a:lnTo>
                    <a:lnTo>
                      <a:pt x="48" y="54"/>
                    </a:lnTo>
                    <a:lnTo>
                      <a:pt x="72" y="46"/>
                    </a:lnTo>
                    <a:lnTo>
                      <a:pt x="102" y="40"/>
                    </a:lnTo>
                    <a:lnTo>
                      <a:pt x="134" y="32"/>
                    </a:lnTo>
                    <a:lnTo>
                      <a:pt x="172" y="26"/>
                    </a:lnTo>
                    <a:lnTo>
                      <a:pt x="258" y="14"/>
                    </a:lnTo>
                    <a:lnTo>
                      <a:pt x="356" y="6"/>
                    </a:lnTo>
                    <a:lnTo>
                      <a:pt x="464" y="2"/>
                    </a:lnTo>
                    <a:lnTo>
                      <a:pt x="580" y="0"/>
                    </a:lnTo>
                    <a:lnTo>
                      <a:pt x="580" y="0"/>
                    </a:lnTo>
                    <a:lnTo>
                      <a:pt x="696" y="2"/>
                    </a:lnTo>
                    <a:lnTo>
                      <a:pt x="804" y="6"/>
                    </a:lnTo>
                    <a:lnTo>
                      <a:pt x="902" y="14"/>
                    </a:lnTo>
                    <a:lnTo>
                      <a:pt x="988" y="26"/>
                    </a:lnTo>
                    <a:lnTo>
                      <a:pt x="1024" y="32"/>
                    </a:lnTo>
                    <a:lnTo>
                      <a:pt x="1058" y="40"/>
                    </a:lnTo>
                    <a:lnTo>
                      <a:pt x="1086" y="46"/>
                    </a:lnTo>
                    <a:lnTo>
                      <a:pt x="1110" y="54"/>
                    </a:lnTo>
                    <a:lnTo>
                      <a:pt x="1130" y="64"/>
                    </a:lnTo>
                    <a:lnTo>
                      <a:pt x="1144" y="72"/>
                    </a:lnTo>
                    <a:lnTo>
                      <a:pt x="1152" y="80"/>
                    </a:lnTo>
                    <a:lnTo>
                      <a:pt x="1156" y="86"/>
                    </a:lnTo>
                    <a:lnTo>
                      <a:pt x="1156" y="90"/>
                    </a:lnTo>
                    <a:lnTo>
                      <a:pt x="1156" y="90"/>
                    </a:lnTo>
                    <a:lnTo>
                      <a:pt x="1156" y="94"/>
                    </a:lnTo>
                    <a:lnTo>
                      <a:pt x="1152" y="100"/>
                    </a:lnTo>
                    <a:lnTo>
                      <a:pt x="1144" y="108"/>
                    </a:lnTo>
                    <a:lnTo>
                      <a:pt x="1130" y="116"/>
                    </a:lnTo>
                    <a:lnTo>
                      <a:pt x="1110" y="124"/>
                    </a:lnTo>
                    <a:lnTo>
                      <a:pt x="1086" y="132"/>
                    </a:lnTo>
                    <a:lnTo>
                      <a:pt x="1058" y="140"/>
                    </a:lnTo>
                    <a:lnTo>
                      <a:pt x="1024" y="146"/>
                    </a:lnTo>
                    <a:lnTo>
                      <a:pt x="988" y="152"/>
                    </a:lnTo>
                    <a:lnTo>
                      <a:pt x="902" y="164"/>
                    </a:lnTo>
                    <a:lnTo>
                      <a:pt x="804" y="172"/>
                    </a:lnTo>
                    <a:lnTo>
                      <a:pt x="696" y="178"/>
                    </a:lnTo>
                    <a:lnTo>
                      <a:pt x="580" y="180"/>
                    </a:lnTo>
                    <a:close/>
                    <a:moveTo>
                      <a:pt x="580" y="0"/>
                    </a:moveTo>
                    <a:lnTo>
                      <a:pt x="580" y="0"/>
                    </a:lnTo>
                    <a:lnTo>
                      <a:pt x="464" y="2"/>
                    </a:lnTo>
                    <a:lnTo>
                      <a:pt x="354" y="6"/>
                    </a:lnTo>
                    <a:lnTo>
                      <a:pt x="256" y="14"/>
                    </a:lnTo>
                    <a:lnTo>
                      <a:pt x="170" y="26"/>
                    </a:lnTo>
                    <a:lnTo>
                      <a:pt x="132"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2" y="146"/>
                    </a:lnTo>
                    <a:lnTo>
                      <a:pt x="170" y="152"/>
                    </a:lnTo>
                    <a:lnTo>
                      <a:pt x="256" y="164"/>
                    </a:lnTo>
                    <a:lnTo>
                      <a:pt x="354" y="172"/>
                    </a:lnTo>
                    <a:lnTo>
                      <a:pt x="464" y="178"/>
                    </a:lnTo>
                    <a:lnTo>
                      <a:pt x="580" y="180"/>
                    </a:lnTo>
                    <a:lnTo>
                      <a:pt x="580" y="180"/>
                    </a:lnTo>
                    <a:lnTo>
                      <a:pt x="696" y="178"/>
                    </a:lnTo>
                    <a:lnTo>
                      <a:pt x="806" y="172"/>
                    </a:lnTo>
                    <a:lnTo>
                      <a:pt x="904" y="164"/>
                    </a:lnTo>
                    <a:lnTo>
                      <a:pt x="988" y="152"/>
                    </a:lnTo>
                    <a:lnTo>
                      <a:pt x="1026" y="146"/>
                    </a:lnTo>
                    <a:lnTo>
                      <a:pt x="1060" y="140"/>
                    </a:lnTo>
                    <a:lnTo>
                      <a:pt x="1088" y="132"/>
                    </a:lnTo>
                    <a:lnTo>
                      <a:pt x="1112" y="124"/>
                    </a:lnTo>
                    <a:lnTo>
                      <a:pt x="1132" y="116"/>
                    </a:lnTo>
                    <a:lnTo>
                      <a:pt x="1146" y="108"/>
                    </a:lnTo>
                    <a:lnTo>
                      <a:pt x="1154" y="100"/>
                    </a:lnTo>
                    <a:lnTo>
                      <a:pt x="1158" y="94"/>
                    </a:lnTo>
                    <a:lnTo>
                      <a:pt x="1158" y="90"/>
                    </a:lnTo>
                    <a:lnTo>
                      <a:pt x="1158" y="90"/>
                    </a:lnTo>
                    <a:lnTo>
                      <a:pt x="1158" y="86"/>
                    </a:lnTo>
                    <a:lnTo>
                      <a:pt x="1154" y="80"/>
                    </a:lnTo>
                    <a:lnTo>
                      <a:pt x="1146" y="72"/>
                    </a:lnTo>
                    <a:lnTo>
                      <a:pt x="1132" y="62"/>
                    </a:lnTo>
                    <a:lnTo>
                      <a:pt x="1112" y="54"/>
                    </a:lnTo>
                    <a:lnTo>
                      <a:pt x="1088" y="46"/>
                    </a:lnTo>
                    <a:lnTo>
                      <a:pt x="1060" y="40"/>
                    </a:lnTo>
                    <a:lnTo>
                      <a:pt x="1026" y="32"/>
                    </a:lnTo>
                    <a:lnTo>
                      <a:pt x="988" y="26"/>
                    </a:lnTo>
                    <a:lnTo>
                      <a:pt x="904" y="14"/>
                    </a:lnTo>
                    <a:lnTo>
                      <a:pt x="806" y="6"/>
                    </a:lnTo>
                    <a:lnTo>
                      <a:pt x="696" y="2"/>
                    </a:lnTo>
                    <a:lnTo>
                      <a:pt x="58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3" name="Freeform 1063"/>
              <p:cNvSpPr>
                <a:spLocks/>
              </p:cNvSpPr>
              <p:nvPr/>
            </p:nvSpPr>
            <p:spPr bwMode="auto">
              <a:xfrm>
                <a:off x="2193" y="4138"/>
                <a:ext cx="1154" cy="180"/>
              </a:xfrm>
              <a:custGeom>
                <a:avLst/>
                <a:gdLst>
                  <a:gd name="T0" fmla="*/ 578 w 1154"/>
                  <a:gd name="T1" fmla="*/ 180 h 180"/>
                  <a:gd name="T2" fmla="*/ 578 w 1154"/>
                  <a:gd name="T3" fmla="*/ 180 h 180"/>
                  <a:gd name="T4" fmla="*/ 462 w 1154"/>
                  <a:gd name="T5" fmla="*/ 178 h 180"/>
                  <a:gd name="T6" fmla="*/ 354 w 1154"/>
                  <a:gd name="T7" fmla="*/ 172 h 180"/>
                  <a:gd name="T8" fmla="*/ 256 w 1154"/>
                  <a:gd name="T9" fmla="*/ 164 h 180"/>
                  <a:gd name="T10" fmla="*/ 170 w 1154"/>
                  <a:gd name="T11" fmla="*/ 152 h 180"/>
                  <a:gd name="T12" fmla="*/ 132 w 1154"/>
                  <a:gd name="T13" fmla="*/ 146 h 180"/>
                  <a:gd name="T14" fmla="*/ 100 w 1154"/>
                  <a:gd name="T15" fmla="*/ 140 h 180"/>
                  <a:gd name="T16" fmla="*/ 70 w 1154"/>
                  <a:gd name="T17" fmla="*/ 132 h 180"/>
                  <a:gd name="T18" fmla="*/ 46 w 1154"/>
                  <a:gd name="T19" fmla="*/ 124 h 180"/>
                  <a:gd name="T20" fmla="*/ 26 w 1154"/>
                  <a:gd name="T21" fmla="*/ 116 h 180"/>
                  <a:gd name="T22" fmla="*/ 12 w 1154"/>
                  <a:gd name="T23" fmla="*/ 108 h 180"/>
                  <a:gd name="T24" fmla="*/ 4 w 1154"/>
                  <a:gd name="T25" fmla="*/ 100 h 180"/>
                  <a:gd name="T26" fmla="*/ 2 w 1154"/>
                  <a:gd name="T27" fmla="*/ 94 h 180"/>
                  <a:gd name="T28" fmla="*/ 0 w 1154"/>
                  <a:gd name="T29" fmla="*/ 90 h 180"/>
                  <a:gd name="T30" fmla="*/ 0 w 1154"/>
                  <a:gd name="T31" fmla="*/ 90 h 180"/>
                  <a:gd name="T32" fmla="*/ 2 w 1154"/>
                  <a:gd name="T33" fmla="*/ 86 h 180"/>
                  <a:gd name="T34" fmla="*/ 4 w 1154"/>
                  <a:gd name="T35" fmla="*/ 80 h 180"/>
                  <a:gd name="T36" fmla="*/ 12 w 1154"/>
                  <a:gd name="T37" fmla="*/ 72 h 180"/>
                  <a:gd name="T38" fmla="*/ 26 w 1154"/>
                  <a:gd name="T39" fmla="*/ 64 h 180"/>
                  <a:gd name="T40" fmla="*/ 46 w 1154"/>
                  <a:gd name="T41" fmla="*/ 54 h 180"/>
                  <a:gd name="T42" fmla="*/ 70 w 1154"/>
                  <a:gd name="T43" fmla="*/ 46 h 180"/>
                  <a:gd name="T44" fmla="*/ 100 w 1154"/>
                  <a:gd name="T45" fmla="*/ 40 h 180"/>
                  <a:gd name="T46" fmla="*/ 132 w 1154"/>
                  <a:gd name="T47" fmla="*/ 32 h 180"/>
                  <a:gd name="T48" fmla="*/ 170 w 1154"/>
                  <a:gd name="T49" fmla="*/ 26 h 180"/>
                  <a:gd name="T50" fmla="*/ 256 w 1154"/>
                  <a:gd name="T51" fmla="*/ 14 h 180"/>
                  <a:gd name="T52" fmla="*/ 354 w 1154"/>
                  <a:gd name="T53" fmla="*/ 6 h 180"/>
                  <a:gd name="T54" fmla="*/ 462 w 1154"/>
                  <a:gd name="T55" fmla="*/ 2 h 180"/>
                  <a:gd name="T56" fmla="*/ 578 w 1154"/>
                  <a:gd name="T57" fmla="*/ 0 h 180"/>
                  <a:gd name="T58" fmla="*/ 578 w 1154"/>
                  <a:gd name="T59" fmla="*/ 0 h 180"/>
                  <a:gd name="T60" fmla="*/ 694 w 1154"/>
                  <a:gd name="T61" fmla="*/ 2 h 180"/>
                  <a:gd name="T62" fmla="*/ 802 w 1154"/>
                  <a:gd name="T63" fmla="*/ 6 h 180"/>
                  <a:gd name="T64" fmla="*/ 900 w 1154"/>
                  <a:gd name="T65" fmla="*/ 14 h 180"/>
                  <a:gd name="T66" fmla="*/ 986 w 1154"/>
                  <a:gd name="T67" fmla="*/ 26 h 180"/>
                  <a:gd name="T68" fmla="*/ 1022 w 1154"/>
                  <a:gd name="T69" fmla="*/ 32 h 180"/>
                  <a:gd name="T70" fmla="*/ 1056 w 1154"/>
                  <a:gd name="T71" fmla="*/ 40 h 180"/>
                  <a:gd name="T72" fmla="*/ 1084 w 1154"/>
                  <a:gd name="T73" fmla="*/ 46 h 180"/>
                  <a:gd name="T74" fmla="*/ 1108 w 1154"/>
                  <a:gd name="T75" fmla="*/ 54 h 180"/>
                  <a:gd name="T76" fmla="*/ 1128 w 1154"/>
                  <a:gd name="T77" fmla="*/ 64 h 180"/>
                  <a:gd name="T78" fmla="*/ 1142 w 1154"/>
                  <a:gd name="T79" fmla="*/ 72 h 180"/>
                  <a:gd name="T80" fmla="*/ 1150 w 1154"/>
                  <a:gd name="T81" fmla="*/ 80 h 180"/>
                  <a:gd name="T82" fmla="*/ 1154 w 1154"/>
                  <a:gd name="T83" fmla="*/ 86 h 180"/>
                  <a:gd name="T84" fmla="*/ 1154 w 1154"/>
                  <a:gd name="T85" fmla="*/ 90 h 180"/>
                  <a:gd name="T86" fmla="*/ 1154 w 1154"/>
                  <a:gd name="T87" fmla="*/ 90 h 180"/>
                  <a:gd name="T88" fmla="*/ 1154 w 1154"/>
                  <a:gd name="T89" fmla="*/ 94 h 180"/>
                  <a:gd name="T90" fmla="*/ 1150 w 1154"/>
                  <a:gd name="T91" fmla="*/ 100 h 180"/>
                  <a:gd name="T92" fmla="*/ 1142 w 1154"/>
                  <a:gd name="T93" fmla="*/ 108 h 180"/>
                  <a:gd name="T94" fmla="*/ 1128 w 1154"/>
                  <a:gd name="T95" fmla="*/ 116 h 180"/>
                  <a:gd name="T96" fmla="*/ 1108 w 1154"/>
                  <a:gd name="T97" fmla="*/ 124 h 180"/>
                  <a:gd name="T98" fmla="*/ 1084 w 1154"/>
                  <a:gd name="T99" fmla="*/ 132 h 180"/>
                  <a:gd name="T100" fmla="*/ 1056 w 1154"/>
                  <a:gd name="T101" fmla="*/ 140 h 180"/>
                  <a:gd name="T102" fmla="*/ 1022 w 1154"/>
                  <a:gd name="T103" fmla="*/ 146 h 180"/>
                  <a:gd name="T104" fmla="*/ 986 w 1154"/>
                  <a:gd name="T105" fmla="*/ 152 h 180"/>
                  <a:gd name="T106" fmla="*/ 900 w 1154"/>
                  <a:gd name="T107" fmla="*/ 164 h 180"/>
                  <a:gd name="T108" fmla="*/ 802 w 1154"/>
                  <a:gd name="T109" fmla="*/ 172 h 180"/>
                  <a:gd name="T110" fmla="*/ 694 w 1154"/>
                  <a:gd name="T111" fmla="*/ 178 h 180"/>
                  <a:gd name="T112" fmla="*/ 578 w 1154"/>
                  <a:gd name="T113" fmla="*/ 18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180"/>
                    </a:moveTo>
                    <a:lnTo>
                      <a:pt x="578" y="180"/>
                    </a:lnTo>
                    <a:lnTo>
                      <a:pt x="462" y="178"/>
                    </a:lnTo>
                    <a:lnTo>
                      <a:pt x="354" y="172"/>
                    </a:lnTo>
                    <a:lnTo>
                      <a:pt x="256" y="164"/>
                    </a:lnTo>
                    <a:lnTo>
                      <a:pt x="170" y="152"/>
                    </a:lnTo>
                    <a:lnTo>
                      <a:pt x="132" y="146"/>
                    </a:lnTo>
                    <a:lnTo>
                      <a:pt x="100"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4"/>
                    </a:lnTo>
                    <a:lnTo>
                      <a:pt x="46" y="54"/>
                    </a:lnTo>
                    <a:lnTo>
                      <a:pt x="70" y="46"/>
                    </a:lnTo>
                    <a:lnTo>
                      <a:pt x="100" y="40"/>
                    </a:lnTo>
                    <a:lnTo>
                      <a:pt x="132" y="32"/>
                    </a:lnTo>
                    <a:lnTo>
                      <a:pt x="170" y="26"/>
                    </a:lnTo>
                    <a:lnTo>
                      <a:pt x="256" y="14"/>
                    </a:lnTo>
                    <a:lnTo>
                      <a:pt x="354" y="6"/>
                    </a:lnTo>
                    <a:lnTo>
                      <a:pt x="462" y="2"/>
                    </a:lnTo>
                    <a:lnTo>
                      <a:pt x="578" y="0"/>
                    </a:lnTo>
                    <a:lnTo>
                      <a:pt x="578" y="0"/>
                    </a:lnTo>
                    <a:lnTo>
                      <a:pt x="694" y="2"/>
                    </a:lnTo>
                    <a:lnTo>
                      <a:pt x="802" y="6"/>
                    </a:lnTo>
                    <a:lnTo>
                      <a:pt x="900" y="14"/>
                    </a:lnTo>
                    <a:lnTo>
                      <a:pt x="986" y="26"/>
                    </a:lnTo>
                    <a:lnTo>
                      <a:pt x="1022" y="32"/>
                    </a:lnTo>
                    <a:lnTo>
                      <a:pt x="1056" y="40"/>
                    </a:lnTo>
                    <a:lnTo>
                      <a:pt x="1084" y="46"/>
                    </a:lnTo>
                    <a:lnTo>
                      <a:pt x="1108" y="54"/>
                    </a:lnTo>
                    <a:lnTo>
                      <a:pt x="1128" y="64"/>
                    </a:lnTo>
                    <a:lnTo>
                      <a:pt x="1142" y="72"/>
                    </a:lnTo>
                    <a:lnTo>
                      <a:pt x="1150" y="80"/>
                    </a:lnTo>
                    <a:lnTo>
                      <a:pt x="1154" y="86"/>
                    </a:lnTo>
                    <a:lnTo>
                      <a:pt x="1154" y="90"/>
                    </a:lnTo>
                    <a:lnTo>
                      <a:pt x="1154" y="90"/>
                    </a:lnTo>
                    <a:lnTo>
                      <a:pt x="1154" y="94"/>
                    </a:lnTo>
                    <a:lnTo>
                      <a:pt x="1150" y="100"/>
                    </a:lnTo>
                    <a:lnTo>
                      <a:pt x="1142" y="108"/>
                    </a:lnTo>
                    <a:lnTo>
                      <a:pt x="1128" y="116"/>
                    </a:lnTo>
                    <a:lnTo>
                      <a:pt x="1108" y="124"/>
                    </a:lnTo>
                    <a:lnTo>
                      <a:pt x="1084" y="132"/>
                    </a:lnTo>
                    <a:lnTo>
                      <a:pt x="1056" y="140"/>
                    </a:lnTo>
                    <a:lnTo>
                      <a:pt x="1022" y="146"/>
                    </a:lnTo>
                    <a:lnTo>
                      <a:pt x="986" y="152"/>
                    </a:lnTo>
                    <a:lnTo>
                      <a:pt x="900" y="164"/>
                    </a:lnTo>
                    <a:lnTo>
                      <a:pt x="802" y="172"/>
                    </a:lnTo>
                    <a:lnTo>
                      <a:pt x="694" y="178"/>
                    </a:lnTo>
                    <a:lnTo>
                      <a:pt x="578" y="1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4" name="Freeform 1064"/>
              <p:cNvSpPr>
                <a:spLocks/>
              </p:cNvSpPr>
              <p:nvPr/>
            </p:nvSpPr>
            <p:spPr bwMode="auto">
              <a:xfrm>
                <a:off x="2191" y="4138"/>
                <a:ext cx="1158" cy="180"/>
              </a:xfrm>
              <a:custGeom>
                <a:avLst/>
                <a:gdLst>
                  <a:gd name="T0" fmla="*/ 580 w 1158"/>
                  <a:gd name="T1" fmla="*/ 0 h 180"/>
                  <a:gd name="T2" fmla="*/ 580 w 1158"/>
                  <a:gd name="T3" fmla="*/ 0 h 180"/>
                  <a:gd name="T4" fmla="*/ 464 w 1158"/>
                  <a:gd name="T5" fmla="*/ 2 h 180"/>
                  <a:gd name="T6" fmla="*/ 354 w 1158"/>
                  <a:gd name="T7" fmla="*/ 6 h 180"/>
                  <a:gd name="T8" fmla="*/ 256 w 1158"/>
                  <a:gd name="T9" fmla="*/ 14 h 180"/>
                  <a:gd name="T10" fmla="*/ 170 w 1158"/>
                  <a:gd name="T11" fmla="*/ 26 h 180"/>
                  <a:gd name="T12" fmla="*/ 132 w 1158"/>
                  <a:gd name="T13" fmla="*/ 32 h 180"/>
                  <a:gd name="T14" fmla="*/ 100 w 1158"/>
                  <a:gd name="T15" fmla="*/ 40 h 180"/>
                  <a:gd name="T16" fmla="*/ 70 w 1158"/>
                  <a:gd name="T17" fmla="*/ 46 h 180"/>
                  <a:gd name="T18" fmla="*/ 46 w 1158"/>
                  <a:gd name="T19" fmla="*/ 54 h 180"/>
                  <a:gd name="T20" fmla="*/ 26 w 1158"/>
                  <a:gd name="T21" fmla="*/ 62 h 180"/>
                  <a:gd name="T22" fmla="*/ 12 w 1158"/>
                  <a:gd name="T23" fmla="*/ 72 h 180"/>
                  <a:gd name="T24" fmla="*/ 4 w 1158"/>
                  <a:gd name="T25" fmla="*/ 80 h 180"/>
                  <a:gd name="T26" fmla="*/ 0 w 1158"/>
                  <a:gd name="T27" fmla="*/ 86 h 180"/>
                  <a:gd name="T28" fmla="*/ 0 w 1158"/>
                  <a:gd name="T29" fmla="*/ 90 h 180"/>
                  <a:gd name="T30" fmla="*/ 0 w 1158"/>
                  <a:gd name="T31" fmla="*/ 90 h 180"/>
                  <a:gd name="T32" fmla="*/ 0 w 1158"/>
                  <a:gd name="T33" fmla="*/ 94 h 180"/>
                  <a:gd name="T34" fmla="*/ 4 w 1158"/>
                  <a:gd name="T35" fmla="*/ 100 h 180"/>
                  <a:gd name="T36" fmla="*/ 12 w 1158"/>
                  <a:gd name="T37" fmla="*/ 108 h 180"/>
                  <a:gd name="T38" fmla="*/ 26 w 1158"/>
                  <a:gd name="T39" fmla="*/ 116 h 180"/>
                  <a:gd name="T40" fmla="*/ 46 w 1158"/>
                  <a:gd name="T41" fmla="*/ 124 h 180"/>
                  <a:gd name="T42" fmla="*/ 70 w 1158"/>
                  <a:gd name="T43" fmla="*/ 132 h 180"/>
                  <a:gd name="T44" fmla="*/ 100 w 1158"/>
                  <a:gd name="T45" fmla="*/ 140 h 180"/>
                  <a:gd name="T46" fmla="*/ 132 w 1158"/>
                  <a:gd name="T47" fmla="*/ 146 h 180"/>
                  <a:gd name="T48" fmla="*/ 170 w 1158"/>
                  <a:gd name="T49" fmla="*/ 152 h 180"/>
                  <a:gd name="T50" fmla="*/ 256 w 1158"/>
                  <a:gd name="T51" fmla="*/ 164 h 180"/>
                  <a:gd name="T52" fmla="*/ 354 w 1158"/>
                  <a:gd name="T53" fmla="*/ 172 h 180"/>
                  <a:gd name="T54" fmla="*/ 464 w 1158"/>
                  <a:gd name="T55" fmla="*/ 178 h 180"/>
                  <a:gd name="T56" fmla="*/ 580 w 1158"/>
                  <a:gd name="T57" fmla="*/ 180 h 180"/>
                  <a:gd name="T58" fmla="*/ 580 w 1158"/>
                  <a:gd name="T59" fmla="*/ 180 h 180"/>
                  <a:gd name="T60" fmla="*/ 696 w 1158"/>
                  <a:gd name="T61" fmla="*/ 178 h 180"/>
                  <a:gd name="T62" fmla="*/ 806 w 1158"/>
                  <a:gd name="T63" fmla="*/ 172 h 180"/>
                  <a:gd name="T64" fmla="*/ 904 w 1158"/>
                  <a:gd name="T65" fmla="*/ 164 h 180"/>
                  <a:gd name="T66" fmla="*/ 988 w 1158"/>
                  <a:gd name="T67" fmla="*/ 152 h 180"/>
                  <a:gd name="T68" fmla="*/ 1026 w 1158"/>
                  <a:gd name="T69" fmla="*/ 146 h 180"/>
                  <a:gd name="T70" fmla="*/ 1060 w 1158"/>
                  <a:gd name="T71" fmla="*/ 140 h 180"/>
                  <a:gd name="T72" fmla="*/ 1088 w 1158"/>
                  <a:gd name="T73" fmla="*/ 132 h 180"/>
                  <a:gd name="T74" fmla="*/ 1112 w 1158"/>
                  <a:gd name="T75" fmla="*/ 124 h 180"/>
                  <a:gd name="T76" fmla="*/ 1132 w 1158"/>
                  <a:gd name="T77" fmla="*/ 116 h 180"/>
                  <a:gd name="T78" fmla="*/ 1146 w 1158"/>
                  <a:gd name="T79" fmla="*/ 108 h 180"/>
                  <a:gd name="T80" fmla="*/ 1154 w 1158"/>
                  <a:gd name="T81" fmla="*/ 100 h 180"/>
                  <a:gd name="T82" fmla="*/ 1158 w 1158"/>
                  <a:gd name="T83" fmla="*/ 94 h 180"/>
                  <a:gd name="T84" fmla="*/ 1158 w 1158"/>
                  <a:gd name="T85" fmla="*/ 90 h 180"/>
                  <a:gd name="T86" fmla="*/ 1158 w 1158"/>
                  <a:gd name="T87" fmla="*/ 90 h 180"/>
                  <a:gd name="T88" fmla="*/ 1158 w 1158"/>
                  <a:gd name="T89" fmla="*/ 86 h 180"/>
                  <a:gd name="T90" fmla="*/ 1154 w 1158"/>
                  <a:gd name="T91" fmla="*/ 80 h 180"/>
                  <a:gd name="T92" fmla="*/ 1146 w 1158"/>
                  <a:gd name="T93" fmla="*/ 72 h 180"/>
                  <a:gd name="T94" fmla="*/ 1132 w 1158"/>
                  <a:gd name="T95" fmla="*/ 62 h 180"/>
                  <a:gd name="T96" fmla="*/ 1112 w 1158"/>
                  <a:gd name="T97" fmla="*/ 54 h 180"/>
                  <a:gd name="T98" fmla="*/ 1088 w 1158"/>
                  <a:gd name="T99" fmla="*/ 46 h 180"/>
                  <a:gd name="T100" fmla="*/ 1060 w 1158"/>
                  <a:gd name="T101" fmla="*/ 40 h 180"/>
                  <a:gd name="T102" fmla="*/ 1026 w 1158"/>
                  <a:gd name="T103" fmla="*/ 32 h 180"/>
                  <a:gd name="T104" fmla="*/ 988 w 1158"/>
                  <a:gd name="T105" fmla="*/ 26 h 180"/>
                  <a:gd name="T106" fmla="*/ 904 w 1158"/>
                  <a:gd name="T107" fmla="*/ 14 h 180"/>
                  <a:gd name="T108" fmla="*/ 806 w 1158"/>
                  <a:gd name="T109" fmla="*/ 6 h 180"/>
                  <a:gd name="T110" fmla="*/ 696 w 1158"/>
                  <a:gd name="T111" fmla="*/ 2 h 180"/>
                  <a:gd name="T112" fmla="*/ 580 w 1158"/>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8" h="180">
                    <a:moveTo>
                      <a:pt x="580" y="0"/>
                    </a:moveTo>
                    <a:lnTo>
                      <a:pt x="580" y="0"/>
                    </a:lnTo>
                    <a:lnTo>
                      <a:pt x="464" y="2"/>
                    </a:lnTo>
                    <a:lnTo>
                      <a:pt x="354" y="6"/>
                    </a:lnTo>
                    <a:lnTo>
                      <a:pt x="256" y="14"/>
                    </a:lnTo>
                    <a:lnTo>
                      <a:pt x="170" y="26"/>
                    </a:lnTo>
                    <a:lnTo>
                      <a:pt x="132" y="32"/>
                    </a:lnTo>
                    <a:lnTo>
                      <a:pt x="100" y="40"/>
                    </a:lnTo>
                    <a:lnTo>
                      <a:pt x="70" y="46"/>
                    </a:lnTo>
                    <a:lnTo>
                      <a:pt x="46" y="54"/>
                    </a:lnTo>
                    <a:lnTo>
                      <a:pt x="26" y="62"/>
                    </a:lnTo>
                    <a:lnTo>
                      <a:pt x="12" y="72"/>
                    </a:lnTo>
                    <a:lnTo>
                      <a:pt x="4" y="80"/>
                    </a:lnTo>
                    <a:lnTo>
                      <a:pt x="0" y="86"/>
                    </a:lnTo>
                    <a:lnTo>
                      <a:pt x="0" y="90"/>
                    </a:lnTo>
                    <a:lnTo>
                      <a:pt x="0" y="90"/>
                    </a:lnTo>
                    <a:lnTo>
                      <a:pt x="0" y="94"/>
                    </a:lnTo>
                    <a:lnTo>
                      <a:pt x="4" y="100"/>
                    </a:lnTo>
                    <a:lnTo>
                      <a:pt x="12" y="108"/>
                    </a:lnTo>
                    <a:lnTo>
                      <a:pt x="26" y="116"/>
                    </a:lnTo>
                    <a:lnTo>
                      <a:pt x="46" y="124"/>
                    </a:lnTo>
                    <a:lnTo>
                      <a:pt x="70" y="132"/>
                    </a:lnTo>
                    <a:lnTo>
                      <a:pt x="100" y="140"/>
                    </a:lnTo>
                    <a:lnTo>
                      <a:pt x="132" y="146"/>
                    </a:lnTo>
                    <a:lnTo>
                      <a:pt x="170" y="152"/>
                    </a:lnTo>
                    <a:lnTo>
                      <a:pt x="256" y="164"/>
                    </a:lnTo>
                    <a:lnTo>
                      <a:pt x="354" y="172"/>
                    </a:lnTo>
                    <a:lnTo>
                      <a:pt x="464" y="178"/>
                    </a:lnTo>
                    <a:lnTo>
                      <a:pt x="580" y="180"/>
                    </a:lnTo>
                    <a:lnTo>
                      <a:pt x="580" y="180"/>
                    </a:lnTo>
                    <a:lnTo>
                      <a:pt x="696" y="178"/>
                    </a:lnTo>
                    <a:lnTo>
                      <a:pt x="806" y="172"/>
                    </a:lnTo>
                    <a:lnTo>
                      <a:pt x="904" y="164"/>
                    </a:lnTo>
                    <a:lnTo>
                      <a:pt x="988" y="152"/>
                    </a:lnTo>
                    <a:lnTo>
                      <a:pt x="1026" y="146"/>
                    </a:lnTo>
                    <a:lnTo>
                      <a:pt x="1060" y="140"/>
                    </a:lnTo>
                    <a:lnTo>
                      <a:pt x="1088" y="132"/>
                    </a:lnTo>
                    <a:lnTo>
                      <a:pt x="1112" y="124"/>
                    </a:lnTo>
                    <a:lnTo>
                      <a:pt x="1132" y="116"/>
                    </a:lnTo>
                    <a:lnTo>
                      <a:pt x="1146" y="108"/>
                    </a:lnTo>
                    <a:lnTo>
                      <a:pt x="1154" y="100"/>
                    </a:lnTo>
                    <a:lnTo>
                      <a:pt x="1158" y="94"/>
                    </a:lnTo>
                    <a:lnTo>
                      <a:pt x="1158" y="90"/>
                    </a:lnTo>
                    <a:lnTo>
                      <a:pt x="1158" y="90"/>
                    </a:lnTo>
                    <a:lnTo>
                      <a:pt x="1158" y="86"/>
                    </a:lnTo>
                    <a:lnTo>
                      <a:pt x="1154" y="80"/>
                    </a:lnTo>
                    <a:lnTo>
                      <a:pt x="1146" y="72"/>
                    </a:lnTo>
                    <a:lnTo>
                      <a:pt x="1132" y="62"/>
                    </a:lnTo>
                    <a:lnTo>
                      <a:pt x="1112" y="54"/>
                    </a:lnTo>
                    <a:lnTo>
                      <a:pt x="1088" y="46"/>
                    </a:lnTo>
                    <a:lnTo>
                      <a:pt x="1060" y="40"/>
                    </a:lnTo>
                    <a:lnTo>
                      <a:pt x="1026" y="32"/>
                    </a:lnTo>
                    <a:lnTo>
                      <a:pt x="988" y="26"/>
                    </a:lnTo>
                    <a:lnTo>
                      <a:pt x="904" y="14"/>
                    </a:lnTo>
                    <a:lnTo>
                      <a:pt x="806" y="6"/>
                    </a:lnTo>
                    <a:lnTo>
                      <a:pt x="696" y="2"/>
                    </a:lnTo>
                    <a:lnTo>
                      <a:pt x="5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5" name="Freeform 1065"/>
              <p:cNvSpPr>
                <a:spLocks noEditPoints="1"/>
              </p:cNvSpPr>
              <p:nvPr/>
            </p:nvSpPr>
            <p:spPr bwMode="auto">
              <a:xfrm>
                <a:off x="2193" y="4138"/>
                <a:ext cx="1154" cy="180"/>
              </a:xfrm>
              <a:custGeom>
                <a:avLst/>
                <a:gdLst>
                  <a:gd name="T0" fmla="*/ 578 w 1154"/>
                  <a:gd name="T1" fmla="*/ 178 h 180"/>
                  <a:gd name="T2" fmla="*/ 354 w 1154"/>
                  <a:gd name="T3" fmla="*/ 172 h 180"/>
                  <a:gd name="T4" fmla="*/ 172 w 1154"/>
                  <a:gd name="T5" fmla="*/ 152 h 180"/>
                  <a:gd name="T6" fmla="*/ 100 w 1154"/>
                  <a:gd name="T7" fmla="*/ 140 h 180"/>
                  <a:gd name="T8" fmla="*/ 48 w 1154"/>
                  <a:gd name="T9" fmla="*/ 124 h 180"/>
                  <a:gd name="T10" fmla="*/ 14 w 1154"/>
                  <a:gd name="T11" fmla="*/ 108 h 180"/>
                  <a:gd name="T12" fmla="*/ 4 w 1154"/>
                  <a:gd name="T13" fmla="*/ 94 h 180"/>
                  <a:gd name="T14" fmla="*/ 2 w 1154"/>
                  <a:gd name="T15" fmla="*/ 90 h 180"/>
                  <a:gd name="T16" fmla="*/ 6 w 1154"/>
                  <a:gd name="T17" fmla="*/ 80 h 180"/>
                  <a:gd name="T18" fmla="*/ 28 w 1154"/>
                  <a:gd name="T19" fmla="*/ 64 h 180"/>
                  <a:gd name="T20" fmla="*/ 72 w 1154"/>
                  <a:gd name="T21" fmla="*/ 46 h 180"/>
                  <a:gd name="T22" fmla="*/ 134 w 1154"/>
                  <a:gd name="T23" fmla="*/ 32 h 180"/>
                  <a:gd name="T24" fmla="*/ 256 w 1154"/>
                  <a:gd name="T25" fmla="*/ 16 h 180"/>
                  <a:gd name="T26" fmla="*/ 462 w 1154"/>
                  <a:gd name="T27" fmla="*/ 2 h 180"/>
                  <a:gd name="T28" fmla="*/ 578 w 1154"/>
                  <a:gd name="T29" fmla="*/ 0 h 180"/>
                  <a:gd name="T30" fmla="*/ 802 w 1154"/>
                  <a:gd name="T31" fmla="*/ 6 h 180"/>
                  <a:gd name="T32" fmla="*/ 984 w 1154"/>
                  <a:gd name="T33" fmla="*/ 26 h 180"/>
                  <a:gd name="T34" fmla="*/ 1054 w 1154"/>
                  <a:gd name="T35" fmla="*/ 40 h 180"/>
                  <a:gd name="T36" fmla="*/ 1106 w 1154"/>
                  <a:gd name="T37" fmla="*/ 54 h 180"/>
                  <a:gd name="T38" fmla="*/ 1140 w 1154"/>
                  <a:gd name="T39" fmla="*/ 72 h 180"/>
                  <a:gd name="T40" fmla="*/ 1152 w 1154"/>
                  <a:gd name="T41" fmla="*/ 86 h 180"/>
                  <a:gd name="T42" fmla="*/ 1152 w 1154"/>
                  <a:gd name="T43" fmla="*/ 90 h 180"/>
                  <a:gd name="T44" fmla="*/ 1148 w 1154"/>
                  <a:gd name="T45" fmla="*/ 100 h 180"/>
                  <a:gd name="T46" fmla="*/ 1126 w 1154"/>
                  <a:gd name="T47" fmla="*/ 116 h 180"/>
                  <a:gd name="T48" fmla="*/ 1082 w 1154"/>
                  <a:gd name="T49" fmla="*/ 132 h 180"/>
                  <a:gd name="T50" fmla="*/ 1020 w 1154"/>
                  <a:gd name="T51" fmla="*/ 146 h 180"/>
                  <a:gd name="T52" fmla="*/ 898 w 1154"/>
                  <a:gd name="T53" fmla="*/ 164 h 180"/>
                  <a:gd name="T54" fmla="*/ 694 w 1154"/>
                  <a:gd name="T55" fmla="*/ 176 h 180"/>
                  <a:gd name="T56" fmla="*/ 578 w 1154"/>
                  <a:gd name="T57" fmla="*/ 0 h 180"/>
                  <a:gd name="T58" fmla="*/ 462 w 1154"/>
                  <a:gd name="T59" fmla="*/ 2 h 180"/>
                  <a:gd name="T60" fmla="*/ 256 w 1154"/>
                  <a:gd name="T61" fmla="*/ 14 h 180"/>
                  <a:gd name="T62" fmla="*/ 132 w 1154"/>
                  <a:gd name="T63" fmla="*/ 32 h 180"/>
                  <a:gd name="T64" fmla="*/ 70 w 1154"/>
                  <a:gd name="T65" fmla="*/ 46 h 180"/>
                  <a:gd name="T66" fmla="*/ 26 w 1154"/>
                  <a:gd name="T67" fmla="*/ 64 h 180"/>
                  <a:gd name="T68" fmla="*/ 4 w 1154"/>
                  <a:gd name="T69" fmla="*/ 80 h 180"/>
                  <a:gd name="T70" fmla="*/ 0 w 1154"/>
                  <a:gd name="T71" fmla="*/ 90 h 180"/>
                  <a:gd name="T72" fmla="*/ 2 w 1154"/>
                  <a:gd name="T73" fmla="*/ 94 h 180"/>
                  <a:gd name="T74" fmla="*/ 12 w 1154"/>
                  <a:gd name="T75" fmla="*/ 108 h 180"/>
                  <a:gd name="T76" fmla="*/ 46 w 1154"/>
                  <a:gd name="T77" fmla="*/ 124 h 180"/>
                  <a:gd name="T78" fmla="*/ 100 w 1154"/>
                  <a:gd name="T79" fmla="*/ 140 h 180"/>
                  <a:gd name="T80" fmla="*/ 170 w 1154"/>
                  <a:gd name="T81" fmla="*/ 152 h 180"/>
                  <a:gd name="T82" fmla="*/ 354 w 1154"/>
                  <a:gd name="T83" fmla="*/ 172 h 180"/>
                  <a:gd name="T84" fmla="*/ 578 w 1154"/>
                  <a:gd name="T85" fmla="*/ 180 h 180"/>
                  <a:gd name="T86" fmla="*/ 694 w 1154"/>
                  <a:gd name="T87" fmla="*/ 178 h 180"/>
                  <a:gd name="T88" fmla="*/ 900 w 1154"/>
                  <a:gd name="T89" fmla="*/ 164 h 180"/>
                  <a:gd name="T90" fmla="*/ 1022 w 1154"/>
                  <a:gd name="T91" fmla="*/ 146 h 180"/>
                  <a:gd name="T92" fmla="*/ 1084 w 1154"/>
                  <a:gd name="T93" fmla="*/ 132 h 180"/>
                  <a:gd name="T94" fmla="*/ 1128 w 1154"/>
                  <a:gd name="T95" fmla="*/ 116 h 180"/>
                  <a:gd name="T96" fmla="*/ 1150 w 1154"/>
                  <a:gd name="T97" fmla="*/ 100 h 180"/>
                  <a:gd name="T98" fmla="*/ 1154 w 1154"/>
                  <a:gd name="T99" fmla="*/ 90 h 180"/>
                  <a:gd name="T100" fmla="*/ 1154 w 1154"/>
                  <a:gd name="T101" fmla="*/ 86 h 180"/>
                  <a:gd name="T102" fmla="*/ 1142 w 1154"/>
                  <a:gd name="T103" fmla="*/ 72 h 180"/>
                  <a:gd name="T104" fmla="*/ 1108 w 1154"/>
                  <a:gd name="T105" fmla="*/ 54 h 180"/>
                  <a:gd name="T106" fmla="*/ 1056 w 1154"/>
                  <a:gd name="T107" fmla="*/ 40 h 180"/>
                  <a:gd name="T108" fmla="*/ 986 w 1154"/>
                  <a:gd name="T109" fmla="*/ 26 h 180"/>
                  <a:gd name="T110" fmla="*/ 802 w 1154"/>
                  <a:gd name="T111" fmla="*/ 6 h 180"/>
                  <a:gd name="T112" fmla="*/ 578 w 115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178"/>
                    </a:moveTo>
                    <a:lnTo>
                      <a:pt x="578" y="178"/>
                    </a:lnTo>
                    <a:lnTo>
                      <a:pt x="462" y="176"/>
                    </a:lnTo>
                    <a:lnTo>
                      <a:pt x="354" y="172"/>
                    </a:lnTo>
                    <a:lnTo>
                      <a:pt x="256" y="164"/>
                    </a:lnTo>
                    <a:lnTo>
                      <a:pt x="172" y="152"/>
                    </a:lnTo>
                    <a:lnTo>
                      <a:pt x="134" y="146"/>
                    </a:lnTo>
                    <a:lnTo>
                      <a:pt x="100" y="140"/>
                    </a:lnTo>
                    <a:lnTo>
                      <a:pt x="72" y="132"/>
                    </a:lnTo>
                    <a:lnTo>
                      <a:pt x="48" y="124"/>
                    </a:lnTo>
                    <a:lnTo>
                      <a:pt x="28" y="116"/>
                    </a:lnTo>
                    <a:lnTo>
                      <a:pt x="14" y="108"/>
                    </a:lnTo>
                    <a:lnTo>
                      <a:pt x="6" y="100"/>
                    </a:lnTo>
                    <a:lnTo>
                      <a:pt x="4" y="94"/>
                    </a:lnTo>
                    <a:lnTo>
                      <a:pt x="2" y="90"/>
                    </a:lnTo>
                    <a:lnTo>
                      <a:pt x="2" y="90"/>
                    </a:lnTo>
                    <a:lnTo>
                      <a:pt x="4" y="86"/>
                    </a:lnTo>
                    <a:lnTo>
                      <a:pt x="6" y="80"/>
                    </a:lnTo>
                    <a:lnTo>
                      <a:pt x="14" y="72"/>
                    </a:lnTo>
                    <a:lnTo>
                      <a:pt x="28" y="64"/>
                    </a:lnTo>
                    <a:lnTo>
                      <a:pt x="48" y="54"/>
                    </a:lnTo>
                    <a:lnTo>
                      <a:pt x="72" y="46"/>
                    </a:lnTo>
                    <a:lnTo>
                      <a:pt x="100" y="40"/>
                    </a:lnTo>
                    <a:lnTo>
                      <a:pt x="134" y="32"/>
                    </a:lnTo>
                    <a:lnTo>
                      <a:pt x="172" y="26"/>
                    </a:lnTo>
                    <a:lnTo>
                      <a:pt x="256" y="16"/>
                    </a:lnTo>
                    <a:lnTo>
                      <a:pt x="354" y="6"/>
                    </a:lnTo>
                    <a:lnTo>
                      <a:pt x="462" y="2"/>
                    </a:lnTo>
                    <a:lnTo>
                      <a:pt x="578" y="0"/>
                    </a:lnTo>
                    <a:lnTo>
                      <a:pt x="578" y="0"/>
                    </a:lnTo>
                    <a:lnTo>
                      <a:pt x="694" y="2"/>
                    </a:lnTo>
                    <a:lnTo>
                      <a:pt x="802" y="6"/>
                    </a:lnTo>
                    <a:lnTo>
                      <a:pt x="898" y="16"/>
                    </a:lnTo>
                    <a:lnTo>
                      <a:pt x="984" y="26"/>
                    </a:lnTo>
                    <a:lnTo>
                      <a:pt x="1020" y="32"/>
                    </a:lnTo>
                    <a:lnTo>
                      <a:pt x="1054" y="40"/>
                    </a:lnTo>
                    <a:lnTo>
                      <a:pt x="1082" y="46"/>
                    </a:lnTo>
                    <a:lnTo>
                      <a:pt x="1106" y="54"/>
                    </a:lnTo>
                    <a:lnTo>
                      <a:pt x="1126" y="64"/>
                    </a:lnTo>
                    <a:lnTo>
                      <a:pt x="1140" y="72"/>
                    </a:lnTo>
                    <a:lnTo>
                      <a:pt x="1148" y="80"/>
                    </a:lnTo>
                    <a:lnTo>
                      <a:pt x="1152" y="86"/>
                    </a:lnTo>
                    <a:lnTo>
                      <a:pt x="1152" y="90"/>
                    </a:lnTo>
                    <a:lnTo>
                      <a:pt x="1152" y="90"/>
                    </a:lnTo>
                    <a:lnTo>
                      <a:pt x="1152" y="94"/>
                    </a:lnTo>
                    <a:lnTo>
                      <a:pt x="1148" y="100"/>
                    </a:lnTo>
                    <a:lnTo>
                      <a:pt x="1140" y="108"/>
                    </a:lnTo>
                    <a:lnTo>
                      <a:pt x="1126" y="116"/>
                    </a:lnTo>
                    <a:lnTo>
                      <a:pt x="1106" y="124"/>
                    </a:lnTo>
                    <a:lnTo>
                      <a:pt x="1082" y="132"/>
                    </a:lnTo>
                    <a:lnTo>
                      <a:pt x="1054" y="140"/>
                    </a:lnTo>
                    <a:lnTo>
                      <a:pt x="1020" y="146"/>
                    </a:lnTo>
                    <a:lnTo>
                      <a:pt x="984" y="152"/>
                    </a:lnTo>
                    <a:lnTo>
                      <a:pt x="898" y="164"/>
                    </a:lnTo>
                    <a:lnTo>
                      <a:pt x="802" y="172"/>
                    </a:lnTo>
                    <a:lnTo>
                      <a:pt x="694" y="176"/>
                    </a:lnTo>
                    <a:lnTo>
                      <a:pt x="578" y="178"/>
                    </a:lnTo>
                    <a:close/>
                    <a:moveTo>
                      <a:pt x="578" y="0"/>
                    </a:moveTo>
                    <a:lnTo>
                      <a:pt x="578" y="0"/>
                    </a:lnTo>
                    <a:lnTo>
                      <a:pt x="462" y="2"/>
                    </a:lnTo>
                    <a:lnTo>
                      <a:pt x="354" y="6"/>
                    </a:lnTo>
                    <a:lnTo>
                      <a:pt x="256" y="14"/>
                    </a:lnTo>
                    <a:lnTo>
                      <a:pt x="170" y="26"/>
                    </a:lnTo>
                    <a:lnTo>
                      <a:pt x="132" y="32"/>
                    </a:lnTo>
                    <a:lnTo>
                      <a:pt x="100"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2"/>
                    </a:lnTo>
                    <a:lnTo>
                      <a:pt x="256" y="164"/>
                    </a:lnTo>
                    <a:lnTo>
                      <a:pt x="354" y="172"/>
                    </a:lnTo>
                    <a:lnTo>
                      <a:pt x="462" y="178"/>
                    </a:lnTo>
                    <a:lnTo>
                      <a:pt x="578" y="180"/>
                    </a:lnTo>
                    <a:lnTo>
                      <a:pt x="578" y="180"/>
                    </a:lnTo>
                    <a:lnTo>
                      <a:pt x="694" y="178"/>
                    </a:lnTo>
                    <a:lnTo>
                      <a:pt x="802" y="172"/>
                    </a:lnTo>
                    <a:lnTo>
                      <a:pt x="900" y="164"/>
                    </a:lnTo>
                    <a:lnTo>
                      <a:pt x="986" y="152"/>
                    </a:lnTo>
                    <a:lnTo>
                      <a:pt x="1022" y="146"/>
                    </a:lnTo>
                    <a:lnTo>
                      <a:pt x="1056" y="140"/>
                    </a:lnTo>
                    <a:lnTo>
                      <a:pt x="1084" y="132"/>
                    </a:lnTo>
                    <a:lnTo>
                      <a:pt x="1108" y="124"/>
                    </a:lnTo>
                    <a:lnTo>
                      <a:pt x="1128" y="116"/>
                    </a:lnTo>
                    <a:lnTo>
                      <a:pt x="1142" y="108"/>
                    </a:lnTo>
                    <a:lnTo>
                      <a:pt x="1150" y="100"/>
                    </a:lnTo>
                    <a:lnTo>
                      <a:pt x="1154" y="94"/>
                    </a:lnTo>
                    <a:lnTo>
                      <a:pt x="1154" y="90"/>
                    </a:lnTo>
                    <a:lnTo>
                      <a:pt x="1154" y="90"/>
                    </a:lnTo>
                    <a:lnTo>
                      <a:pt x="1154" y="86"/>
                    </a:lnTo>
                    <a:lnTo>
                      <a:pt x="1150" y="80"/>
                    </a:lnTo>
                    <a:lnTo>
                      <a:pt x="1142" y="72"/>
                    </a:lnTo>
                    <a:lnTo>
                      <a:pt x="1128" y="64"/>
                    </a:lnTo>
                    <a:lnTo>
                      <a:pt x="1108" y="54"/>
                    </a:lnTo>
                    <a:lnTo>
                      <a:pt x="1084" y="46"/>
                    </a:lnTo>
                    <a:lnTo>
                      <a:pt x="1056" y="40"/>
                    </a:lnTo>
                    <a:lnTo>
                      <a:pt x="1022" y="32"/>
                    </a:lnTo>
                    <a:lnTo>
                      <a:pt x="986" y="26"/>
                    </a:lnTo>
                    <a:lnTo>
                      <a:pt x="900" y="14"/>
                    </a:lnTo>
                    <a:lnTo>
                      <a:pt x="802" y="6"/>
                    </a:lnTo>
                    <a:lnTo>
                      <a:pt x="694" y="2"/>
                    </a:lnTo>
                    <a:lnTo>
                      <a:pt x="57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6" name="Freeform 1066"/>
              <p:cNvSpPr>
                <a:spLocks/>
              </p:cNvSpPr>
              <p:nvPr/>
            </p:nvSpPr>
            <p:spPr bwMode="auto">
              <a:xfrm>
                <a:off x="2195" y="4138"/>
                <a:ext cx="1150" cy="178"/>
              </a:xfrm>
              <a:custGeom>
                <a:avLst/>
                <a:gdLst>
                  <a:gd name="T0" fmla="*/ 576 w 1150"/>
                  <a:gd name="T1" fmla="*/ 178 h 178"/>
                  <a:gd name="T2" fmla="*/ 576 w 1150"/>
                  <a:gd name="T3" fmla="*/ 178 h 178"/>
                  <a:gd name="T4" fmla="*/ 460 w 1150"/>
                  <a:gd name="T5" fmla="*/ 176 h 178"/>
                  <a:gd name="T6" fmla="*/ 352 w 1150"/>
                  <a:gd name="T7" fmla="*/ 172 h 178"/>
                  <a:gd name="T8" fmla="*/ 254 w 1150"/>
                  <a:gd name="T9" fmla="*/ 164 h 178"/>
                  <a:gd name="T10" fmla="*/ 170 w 1150"/>
                  <a:gd name="T11" fmla="*/ 152 h 178"/>
                  <a:gd name="T12" fmla="*/ 132 w 1150"/>
                  <a:gd name="T13" fmla="*/ 146 h 178"/>
                  <a:gd name="T14" fmla="*/ 98 w 1150"/>
                  <a:gd name="T15" fmla="*/ 140 h 178"/>
                  <a:gd name="T16" fmla="*/ 70 w 1150"/>
                  <a:gd name="T17" fmla="*/ 132 h 178"/>
                  <a:gd name="T18" fmla="*/ 46 w 1150"/>
                  <a:gd name="T19" fmla="*/ 124 h 178"/>
                  <a:gd name="T20" fmla="*/ 26 w 1150"/>
                  <a:gd name="T21" fmla="*/ 116 h 178"/>
                  <a:gd name="T22" fmla="*/ 12 w 1150"/>
                  <a:gd name="T23" fmla="*/ 108 h 178"/>
                  <a:gd name="T24" fmla="*/ 4 w 1150"/>
                  <a:gd name="T25" fmla="*/ 100 h 178"/>
                  <a:gd name="T26" fmla="*/ 2 w 1150"/>
                  <a:gd name="T27" fmla="*/ 94 h 178"/>
                  <a:gd name="T28" fmla="*/ 0 w 1150"/>
                  <a:gd name="T29" fmla="*/ 90 h 178"/>
                  <a:gd name="T30" fmla="*/ 0 w 1150"/>
                  <a:gd name="T31" fmla="*/ 90 h 178"/>
                  <a:gd name="T32" fmla="*/ 2 w 1150"/>
                  <a:gd name="T33" fmla="*/ 86 h 178"/>
                  <a:gd name="T34" fmla="*/ 4 w 1150"/>
                  <a:gd name="T35" fmla="*/ 80 h 178"/>
                  <a:gd name="T36" fmla="*/ 12 w 1150"/>
                  <a:gd name="T37" fmla="*/ 72 h 178"/>
                  <a:gd name="T38" fmla="*/ 26 w 1150"/>
                  <a:gd name="T39" fmla="*/ 64 h 178"/>
                  <a:gd name="T40" fmla="*/ 46 w 1150"/>
                  <a:gd name="T41" fmla="*/ 54 h 178"/>
                  <a:gd name="T42" fmla="*/ 70 w 1150"/>
                  <a:gd name="T43" fmla="*/ 46 h 178"/>
                  <a:gd name="T44" fmla="*/ 98 w 1150"/>
                  <a:gd name="T45" fmla="*/ 40 h 178"/>
                  <a:gd name="T46" fmla="*/ 132 w 1150"/>
                  <a:gd name="T47" fmla="*/ 32 h 178"/>
                  <a:gd name="T48" fmla="*/ 170 w 1150"/>
                  <a:gd name="T49" fmla="*/ 26 h 178"/>
                  <a:gd name="T50" fmla="*/ 254 w 1150"/>
                  <a:gd name="T51" fmla="*/ 16 h 178"/>
                  <a:gd name="T52" fmla="*/ 352 w 1150"/>
                  <a:gd name="T53" fmla="*/ 6 h 178"/>
                  <a:gd name="T54" fmla="*/ 460 w 1150"/>
                  <a:gd name="T55" fmla="*/ 2 h 178"/>
                  <a:gd name="T56" fmla="*/ 576 w 1150"/>
                  <a:gd name="T57" fmla="*/ 0 h 178"/>
                  <a:gd name="T58" fmla="*/ 576 w 1150"/>
                  <a:gd name="T59" fmla="*/ 0 h 178"/>
                  <a:gd name="T60" fmla="*/ 692 w 1150"/>
                  <a:gd name="T61" fmla="*/ 2 h 178"/>
                  <a:gd name="T62" fmla="*/ 800 w 1150"/>
                  <a:gd name="T63" fmla="*/ 6 h 178"/>
                  <a:gd name="T64" fmla="*/ 896 w 1150"/>
                  <a:gd name="T65" fmla="*/ 16 h 178"/>
                  <a:gd name="T66" fmla="*/ 982 w 1150"/>
                  <a:gd name="T67" fmla="*/ 26 h 178"/>
                  <a:gd name="T68" fmla="*/ 1018 w 1150"/>
                  <a:gd name="T69" fmla="*/ 32 h 178"/>
                  <a:gd name="T70" fmla="*/ 1052 w 1150"/>
                  <a:gd name="T71" fmla="*/ 40 h 178"/>
                  <a:gd name="T72" fmla="*/ 1080 w 1150"/>
                  <a:gd name="T73" fmla="*/ 46 h 178"/>
                  <a:gd name="T74" fmla="*/ 1104 w 1150"/>
                  <a:gd name="T75" fmla="*/ 54 h 178"/>
                  <a:gd name="T76" fmla="*/ 1124 w 1150"/>
                  <a:gd name="T77" fmla="*/ 64 h 178"/>
                  <a:gd name="T78" fmla="*/ 1138 w 1150"/>
                  <a:gd name="T79" fmla="*/ 72 h 178"/>
                  <a:gd name="T80" fmla="*/ 1146 w 1150"/>
                  <a:gd name="T81" fmla="*/ 80 h 178"/>
                  <a:gd name="T82" fmla="*/ 1150 w 1150"/>
                  <a:gd name="T83" fmla="*/ 86 h 178"/>
                  <a:gd name="T84" fmla="*/ 1150 w 1150"/>
                  <a:gd name="T85" fmla="*/ 90 h 178"/>
                  <a:gd name="T86" fmla="*/ 1150 w 1150"/>
                  <a:gd name="T87" fmla="*/ 90 h 178"/>
                  <a:gd name="T88" fmla="*/ 1150 w 1150"/>
                  <a:gd name="T89" fmla="*/ 94 h 178"/>
                  <a:gd name="T90" fmla="*/ 1146 w 1150"/>
                  <a:gd name="T91" fmla="*/ 100 h 178"/>
                  <a:gd name="T92" fmla="*/ 1138 w 1150"/>
                  <a:gd name="T93" fmla="*/ 108 h 178"/>
                  <a:gd name="T94" fmla="*/ 1124 w 1150"/>
                  <a:gd name="T95" fmla="*/ 116 h 178"/>
                  <a:gd name="T96" fmla="*/ 1104 w 1150"/>
                  <a:gd name="T97" fmla="*/ 124 h 178"/>
                  <a:gd name="T98" fmla="*/ 1080 w 1150"/>
                  <a:gd name="T99" fmla="*/ 132 h 178"/>
                  <a:gd name="T100" fmla="*/ 1052 w 1150"/>
                  <a:gd name="T101" fmla="*/ 140 h 178"/>
                  <a:gd name="T102" fmla="*/ 1018 w 1150"/>
                  <a:gd name="T103" fmla="*/ 146 h 178"/>
                  <a:gd name="T104" fmla="*/ 982 w 1150"/>
                  <a:gd name="T105" fmla="*/ 152 h 178"/>
                  <a:gd name="T106" fmla="*/ 896 w 1150"/>
                  <a:gd name="T107" fmla="*/ 164 h 178"/>
                  <a:gd name="T108" fmla="*/ 800 w 1150"/>
                  <a:gd name="T109" fmla="*/ 172 h 178"/>
                  <a:gd name="T110" fmla="*/ 692 w 1150"/>
                  <a:gd name="T111" fmla="*/ 176 h 178"/>
                  <a:gd name="T112" fmla="*/ 576 w 1150"/>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178"/>
                    </a:moveTo>
                    <a:lnTo>
                      <a:pt x="576" y="178"/>
                    </a:lnTo>
                    <a:lnTo>
                      <a:pt x="460" y="176"/>
                    </a:lnTo>
                    <a:lnTo>
                      <a:pt x="352" y="172"/>
                    </a:lnTo>
                    <a:lnTo>
                      <a:pt x="254" y="164"/>
                    </a:lnTo>
                    <a:lnTo>
                      <a:pt x="170" y="152"/>
                    </a:lnTo>
                    <a:lnTo>
                      <a:pt x="132" y="146"/>
                    </a:lnTo>
                    <a:lnTo>
                      <a:pt x="98" y="140"/>
                    </a:lnTo>
                    <a:lnTo>
                      <a:pt x="70" y="132"/>
                    </a:lnTo>
                    <a:lnTo>
                      <a:pt x="46" y="124"/>
                    </a:lnTo>
                    <a:lnTo>
                      <a:pt x="26" y="116"/>
                    </a:lnTo>
                    <a:lnTo>
                      <a:pt x="12" y="108"/>
                    </a:lnTo>
                    <a:lnTo>
                      <a:pt x="4" y="100"/>
                    </a:lnTo>
                    <a:lnTo>
                      <a:pt x="2" y="94"/>
                    </a:lnTo>
                    <a:lnTo>
                      <a:pt x="0" y="90"/>
                    </a:lnTo>
                    <a:lnTo>
                      <a:pt x="0" y="90"/>
                    </a:lnTo>
                    <a:lnTo>
                      <a:pt x="2" y="86"/>
                    </a:lnTo>
                    <a:lnTo>
                      <a:pt x="4" y="80"/>
                    </a:lnTo>
                    <a:lnTo>
                      <a:pt x="12" y="72"/>
                    </a:lnTo>
                    <a:lnTo>
                      <a:pt x="26" y="64"/>
                    </a:lnTo>
                    <a:lnTo>
                      <a:pt x="46" y="54"/>
                    </a:lnTo>
                    <a:lnTo>
                      <a:pt x="70" y="46"/>
                    </a:lnTo>
                    <a:lnTo>
                      <a:pt x="98" y="40"/>
                    </a:lnTo>
                    <a:lnTo>
                      <a:pt x="132" y="32"/>
                    </a:lnTo>
                    <a:lnTo>
                      <a:pt x="170" y="26"/>
                    </a:lnTo>
                    <a:lnTo>
                      <a:pt x="254" y="16"/>
                    </a:lnTo>
                    <a:lnTo>
                      <a:pt x="352" y="6"/>
                    </a:lnTo>
                    <a:lnTo>
                      <a:pt x="460" y="2"/>
                    </a:lnTo>
                    <a:lnTo>
                      <a:pt x="576" y="0"/>
                    </a:lnTo>
                    <a:lnTo>
                      <a:pt x="576" y="0"/>
                    </a:lnTo>
                    <a:lnTo>
                      <a:pt x="692" y="2"/>
                    </a:lnTo>
                    <a:lnTo>
                      <a:pt x="800" y="6"/>
                    </a:lnTo>
                    <a:lnTo>
                      <a:pt x="896" y="16"/>
                    </a:lnTo>
                    <a:lnTo>
                      <a:pt x="982" y="26"/>
                    </a:lnTo>
                    <a:lnTo>
                      <a:pt x="1018" y="32"/>
                    </a:lnTo>
                    <a:lnTo>
                      <a:pt x="1052" y="40"/>
                    </a:lnTo>
                    <a:lnTo>
                      <a:pt x="1080" y="46"/>
                    </a:lnTo>
                    <a:lnTo>
                      <a:pt x="1104" y="54"/>
                    </a:lnTo>
                    <a:lnTo>
                      <a:pt x="1124" y="64"/>
                    </a:lnTo>
                    <a:lnTo>
                      <a:pt x="1138" y="72"/>
                    </a:lnTo>
                    <a:lnTo>
                      <a:pt x="1146" y="80"/>
                    </a:lnTo>
                    <a:lnTo>
                      <a:pt x="1150" y="86"/>
                    </a:lnTo>
                    <a:lnTo>
                      <a:pt x="1150" y="90"/>
                    </a:lnTo>
                    <a:lnTo>
                      <a:pt x="1150" y="90"/>
                    </a:lnTo>
                    <a:lnTo>
                      <a:pt x="1150" y="94"/>
                    </a:lnTo>
                    <a:lnTo>
                      <a:pt x="1146" y="100"/>
                    </a:lnTo>
                    <a:lnTo>
                      <a:pt x="1138" y="108"/>
                    </a:lnTo>
                    <a:lnTo>
                      <a:pt x="1124" y="116"/>
                    </a:lnTo>
                    <a:lnTo>
                      <a:pt x="1104" y="124"/>
                    </a:lnTo>
                    <a:lnTo>
                      <a:pt x="1080" y="132"/>
                    </a:lnTo>
                    <a:lnTo>
                      <a:pt x="1052" y="140"/>
                    </a:lnTo>
                    <a:lnTo>
                      <a:pt x="1018" y="146"/>
                    </a:lnTo>
                    <a:lnTo>
                      <a:pt x="982" y="152"/>
                    </a:lnTo>
                    <a:lnTo>
                      <a:pt x="896" y="164"/>
                    </a:lnTo>
                    <a:lnTo>
                      <a:pt x="800" y="172"/>
                    </a:lnTo>
                    <a:lnTo>
                      <a:pt x="692" y="176"/>
                    </a:lnTo>
                    <a:lnTo>
                      <a:pt x="576"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7" name="Freeform 1067"/>
              <p:cNvSpPr>
                <a:spLocks/>
              </p:cNvSpPr>
              <p:nvPr/>
            </p:nvSpPr>
            <p:spPr bwMode="auto">
              <a:xfrm>
                <a:off x="2193" y="4138"/>
                <a:ext cx="1154" cy="180"/>
              </a:xfrm>
              <a:custGeom>
                <a:avLst/>
                <a:gdLst>
                  <a:gd name="T0" fmla="*/ 578 w 1154"/>
                  <a:gd name="T1" fmla="*/ 0 h 180"/>
                  <a:gd name="T2" fmla="*/ 578 w 1154"/>
                  <a:gd name="T3" fmla="*/ 0 h 180"/>
                  <a:gd name="T4" fmla="*/ 462 w 1154"/>
                  <a:gd name="T5" fmla="*/ 2 h 180"/>
                  <a:gd name="T6" fmla="*/ 354 w 1154"/>
                  <a:gd name="T7" fmla="*/ 6 h 180"/>
                  <a:gd name="T8" fmla="*/ 256 w 1154"/>
                  <a:gd name="T9" fmla="*/ 14 h 180"/>
                  <a:gd name="T10" fmla="*/ 170 w 1154"/>
                  <a:gd name="T11" fmla="*/ 26 h 180"/>
                  <a:gd name="T12" fmla="*/ 132 w 1154"/>
                  <a:gd name="T13" fmla="*/ 32 h 180"/>
                  <a:gd name="T14" fmla="*/ 100 w 1154"/>
                  <a:gd name="T15" fmla="*/ 40 h 180"/>
                  <a:gd name="T16" fmla="*/ 70 w 1154"/>
                  <a:gd name="T17" fmla="*/ 46 h 180"/>
                  <a:gd name="T18" fmla="*/ 46 w 1154"/>
                  <a:gd name="T19" fmla="*/ 54 h 180"/>
                  <a:gd name="T20" fmla="*/ 26 w 1154"/>
                  <a:gd name="T21" fmla="*/ 64 h 180"/>
                  <a:gd name="T22" fmla="*/ 12 w 1154"/>
                  <a:gd name="T23" fmla="*/ 72 h 180"/>
                  <a:gd name="T24" fmla="*/ 4 w 1154"/>
                  <a:gd name="T25" fmla="*/ 80 h 180"/>
                  <a:gd name="T26" fmla="*/ 2 w 1154"/>
                  <a:gd name="T27" fmla="*/ 86 h 180"/>
                  <a:gd name="T28" fmla="*/ 0 w 1154"/>
                  <a:gd name="T29" fmla="*/ 90 h 180"/>
                  <a:gd name="T30" fmla="*/ 0 w 1154"/>
                  <a:gd name="T31" fmla="*/ 90 h 180"/>
                  <a:gd name="T32" fmla="*/ 2 w 1154"/>
                  <a:gd name="T33" fmla="*/ 94 h 180"/>
                  <a:gd name="T34" fmla="*/ 4 w 1154"/>
                  <a:gd name="T35" fmla="*/ 100 h 180"/>
                  <a:gd name="T36" fmla="*/ 12 w 1154"/>
                  <a:gd name="T37" fmla="*/ 108 h 180"/>
                  <a:gd name="T38" fmla="*/ 26 w 1154"/>
                  <a:gd name="T39" fmla="*/ 116 h 180"/>
                  <a:gd name="T40" fmla="*/ 46 w 1154"/>
                  <a:gd name="T41" fmla="*/ 124 h 180"/>
                  <a:gd name="T42" fmla="*/ 70 w 1154"/>
                  <a:gd name="T43" fmla="*/ 132 h 180"/>
                  <a:gd name="T44" fmla="*/ 100 w 1154"/>
                  <a:gd name="T45" fmla="*/ 140 h 180"/>
                  <a:gd name="T46" fmla="*/ 132 w 1154"/>
                  <a:gd name="T47" fmla="*/ 146 h 180"/>
                  <a:gd name="T48" fmla="*/ 170 w 1154"/>
                  <a:gd name="T49" fmla="*/ 152 h 180"/>
                  <a:gd name="T50" fmla="*/ 256 w 1154"/>
                  <a:gd name="T51" fmla="*/ 164 h 180"/>
                  <a:gd name="T52" fmla="*/ 354 w 1154"/>
                  <a:gd name="T53" fmla="*/ 172 h 180"/>
                  <a:gd name="T54" fmla="*/ 462 w 1154"/>
                  <a:gd name="T55" fmla="*/ 178 h 180"/>
                  <a:gd name="T56" fmla="*/ 578 w 1154"/>
                  <a:gd name="T57" fmla="*/ 180 h 180"/>
                  <a:gd name="T58" fmla="*/ 578 w 1154"/>
                  <a:gd name="T59" fmla="*/ 180 h 180"/>
                  <a:gd name="T60" fmla="*/ 694 w 1154"/>
                  <a:gd name="T61" fmla="*/ 178 h 180"/>
                  <a:gd name="T62" fmla="*/ 802 w 1154"/>
                  <a:gd name="T63" fmla="*/ 172 h 180"/>
                  <a:gd name="T64" fmla="*/ 900 w 1154"/>
                  <a:gd name="T65" fmla="*/ 164 h 180"/>
                  <a:gd name="T66" fmla="*/ 986 w 1154"/>
                  <a:gd name="T67" fmla="*/ 152 h 180"/>
                  <a:gd name="T68" fmla="*/ 1022 w 1154"/>
                  <a:gd name="T69" fmla="*/ 146 h 180"/>
                  <a:gd name="T70" fmla="*/ 1056 w 1154"/>
                  <a:gd name="T71" fmla="*/ 140 h 180"/>
                  <a:gd name="T72" fmla="*/ 1084 w 1154"/>
                  <a:gd name="T73" fmla="*/ 132 h 180"/>
                  <a:gd name="T74" fmla="*/ 1108 w 1154"/>
                  <a:gd name="T75" fmla="*/ 124 h 180"/>
                  <a:gd name="T76" fmla="*/ 1128 w 1154"/>
                  <a:gd name="T77" fmla="*/ 116 h 180"/>
                  <a:gd name="T78" fmla="*/ 1142 w 1154"/>
                  <a:gd name="T79" fmla="*/ 108 h 180"/>
                  <a:gd name="T80" fmla="*/ 1150 w 1154"/>
                  <a:gd name="T81" fmla="*/ 100 h 180"/>
                  <a:gd name="T82" fmla="*/ 1154 w 1154"/>
                  <a:gd name="T83" fmla="*/ 94 h 180"/>
                  <a:gd name="T84" fmla="*/ 1154 w 1154"/>
                  <a:gd name="T85" fmla="*/ 90 h 180"/>
                  <a:gd name="T86" fmla="*/ 1154 w 1154"/>
                  <a:gd name="T87" fmla="*/ 90 h 180"/>
                  <a:gd name="T88" fmla="*/ 1154 w 1154"/>
                  <a:gd name="T89" fmla="*/ 86 h 180"/>
                  <a:gd name="T90" fmla="*/ 1150 w 1154"/>
                  <a:gd name="T91" fmla="*/ 80 h 180"/>
                  <a:gd name="T92" fmla="*/ 1142 w 1154"/>
                  <a:gd name="T93" fmla="*/ 72 h 180"/>
                  <a:gd name="T94" fmla="*/ 1128 w 1154"/>
                  <a:gd name="T95" fmla="*/ 64 h 180"/>
                  <a:gd name="T96" fmla="*/ 1108 w 1154"/>
                  <a:gd name="T97" fmla="*/ 54 h 180"/>
                  <a:gd name="T98" fmla="*/ 1084 w 1154"/>
                  <a:gd name="T99" fmla="*/ 46 h 180"/>
                  <a:gd name="T100" fmla="*/ 1056 w 1154"/>
                  <a:gd name="T101" fmla="*/ 40 h 180"/>
                  <a:gd name="T102" fmla="*/ 1022 w 1154"/>
                  <a:gd name="T103" fmla="*/ 32 h 180"/>
                  <a:gd name="T104" fmla="*/ 986 w 1154"/>
                  <a:gd name="T105" fmla="*/ 26 h 180"/>
                  <a:gd name="T106" fmla="*/ 900 w 1154"/>
                  <a:gd name="T107" fmla="*/ 14 h 180"/>
                  <a:gd name="T108" fmla="*/ 802 w 1154"/>
                  <a:gd name="T109" fmla="*/ 6 h 180"/>
                  <a:gd name="T110" fmla="*/ 694 w 1154"/>
                  <a:gd name="T111" fmla="*/ 2 h 180"/>
                  <a:gd name="T112" fmla="*/ 578 w 1154"/>
                  <a:gd name="T11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4" h="180">
                    <a:moveTo>
                      <a:pt x="578" y="0"/>
                    </a:moveTo>
                    <a:lnTo>
                      <a:pt x="578" y="0"/>
                    </a:lnTo>
                    <a:lnTo>
                      <a:pt x="462" y="2"/>
                    </a:lnTo>
                    <a:lnTo>
                      <a:pt x="354" y="6"/>
                    </a:lnTo>
                    <a:lnTo>
                      <a:pt x="256" y="14"/>
                    </a:lnTo>
                    <a:lnTo>
                      <a:pt x="170" y="26"/>
                    </a:lnTo>
                    <a:lnTo>
                      <a:pt x="132" y="32"/>
                    </a:lnTo>
                    <a:lnTo>
                      <a:pt x="100"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100" y="140"/>
                    </a:lnTo>
                    <a:lnTo>
                      <a:pt x="132" y="146"/>
                    </a:lnTo>
                    <a:lnTo>
                      <a:pt x="170" y="152"/>
                    </a:lnTo>
                    <a:lnTo>
                      <a:pt x="256" y="164"/>
                    </a:lnTo>
                    <a:lnTo>
                      <a:pt x="354" y="172"/>
                    </a:lnTo>
                    <a:lnTo>
                      <a:pt x="462" y="178"/>
                    </a:lnTo>
                    <a:lnTo>
                      <a:pt x="578" y="180"/>
                    </a:lnTo>
                    <a:lnTo>
                      <a:pt x="578" y="180"/>
                    </a:lnTo>
                    <a:lnTo>
                      <a:pt x="694" y="178"/>
                    </a:lnTo>
                    <a:lnTo>
                      <a:pt x="802" y="172"/>
                    </a:lnTo>
                    <a:lnTo>
                      <a:pt x="900" y="164"/>
                    </a:lnTo>
                    <a:lnTo>
                      <a:pt x="986" y="152"/>
                    </a:lnTo>
                    <a:lnTo>
                      <a:pt x="1022" y="146"/>
                    </a:lnTo>
                    <a:lnTo>
                      <a:pt x="1056" y="140"/>
                    </a:lnTo>
                    <a:lnTo>
                      <a:pt x="1084" y="132"/>
                    </a:lnTo>
                    <a:lnTo>
                      <a:pt x="1108" y="124"/>
                    </a:lnTo>
                    <a:lnTo>
                      <a:pt x="1128" y="116"/>
                    </a:lnTo>
                    <a:lnTo>
                      <a:pt x="1142" y="108"/>
                    </a:lnTo>
                    <a:lnTo>
                      <a:pt x="1150" y="100"/>
                    </a:lnTo>
                    <a:lnTo>
                      <a:pt x="1154" y="94"/>
                    </a:lnTo>
                    <a:lnTo>
                      <a:pt x="1154" y="90"/>
                    </a:lnTo>
                    <a:lnTo>
                      <a:pt x="1154" y="90"/>
                    </a:lnTo>
                    <a:lnTo>
                      <a:pt x="1154" y="86"/>
                    </a:lnTo>
                    <a:lnTo>
                      <a:pt x="1150" y="80"/>
                    </a:lnTo>
                    <a:lnTo>
                      <a:pt x="1142" y="72"/>
                    </a:lnTo>
                    <a:lnTo>
                      <a:pt x="1128" y="64"/>
                    </a:lnTo>
                    <a:lnTo>
                      <a:pt x="1108" y="54"/>
                    </a:lnTo>
                    <a:lnTo>
                      <a:pt x="1084" y="46"/>
                    </a:lnTo>
                    <a:lnTo>
                      <a:pt x="1056" y="40"/>
                    </a:lnTo>
                    <a:lnTo>
                      <a:pt x="1022" y="32"/>
                    </a:lnTo>
                    <a:lnTo>
                      <a:pt x="986" y="26"/>
                    </a:lnTo>
                    <a:lnTo>
                      <a:pt x="900" y="14"/>
                    </a:lnTo>
                    <a:lnTo>
                      <a:pt x="802" y="6"/>
                    </a:lnTo>
                    <a:lnTo>
                      <a:pt x="694" y="2"/>
                    </a:lnTo>
                    <a:lnTo>
                      <a:pt x="5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8" name="Freeform 1068"/>
              <p:cNvSpPr>
                <a:spLocks noEditPoints="1"/>
              </p:cNvSpPr>
              <p:nvPr/>
            </p:nvSpPr>
            <p:spPr bwMode="auto">
              <a:xfrm>
                <a:off x="2195" y="4138"/>
                <a:ext cx="1150" cy="178"/>
              </a:xfrm>
              <a:custGeom>
                <a:avLst/>
                <a:gdLst>
                  <a:gd name="T0" fmla="*/ 576 w 1150"/>
                  <a:gd name="T1" fmla="*/ 178 h 178"/>
                  <a:gd name="T2" fmla="*/ 354 w 1150"/>
                  <a:gd name="T3" fmla="*/ 172 h 178"/>
                  <a:gd name="T4" fmla="*/ 170 w 1150"/>
                  <a:gd name="T5" fmla="*/ 152 h 178"/>
                  <a:gd name="T6" fmla="*/ 100 w 1150"/>
                  <a:gd name="T7" fmla="*/ 138 h 178"/>
                  <a:gd name="T8" fmla="*/ 48 w 1150"/>
                  <a:gd name="T9" fmla="*/ 124 h 178"/>
                  <a:gd name="T10" fmla="*/ 14 w 1150"/>
                  <a:gd name="T11" fmla="*/ 108 h 178"/>
                  <a:gd name="T12" fmla="*/ 4 w 1150"/>
                  <a:gd name="T13" fmla="*/ 94 h 178"/>
                  <a:gd name="T14" fmla="*/ 2 w 1150"/>
                  <a:gd name="T15" fmla="*/ 90 h 178"/>
                  <a:gd name="T16" fmla="*/ 6 w 1150"/>
                  <a:gd name="T17" fmla="*/ 82 h 178"/>
                  <a:gd name="T18" fmla="*/ 28 w 1150"/>
                  <a:gd name="T19" fmla="*/ 64 h 178"/>
                  <a:gd name="T20" fmla="*/ 72 w 1150"/>
                  <a:gd name="T21" fmla="*/ 46 h 178"/>
                  <a:gd name="T22" fmla="*/ 134 w 1150"/>
                  <a:gd name="T23" fmla="*/ 32 h 178"/>
                  <a:gd name="T24" fmla="*/ 256 w 1150"/>
                  <a:gd name="T25" fmla="*/ 16 h 178"/>
                  <a:gd name="T26" fmla="*/ 460 w 1150"/>
                  <a:gd name="T27" fmla="*/ 2 h 178"/>
                  <a:gd name="T28" fmla="*/ 576 w 1150"/>
                  <a:gd name="T29" fmla="*/ 0 h 178"/>
                  <a:gd name="T30" fmla="*/ 798 w 1150"/>
                  <a:gd name="T31" fmla="*/ 8 h 178"/>
                  <a:gd name="T32" fmla="*/ 980 w 1150"/>
                  <a:gd name="T33" fmla="*/ 26 h 178"/>
                  <a:gd name="T34" fmla="*/ 1050 w 1150"/>
                  <a:gd name="T35" fmla="*/ 40 h 178"/>
                  <a:gd name="T36" fmla="*/ 1102 w 1150"/>
                  <a:gd name="T37" fmla="*/ 54 h 178"/>
                  <a:gd name="T38" fmla="*/ 1136 w 1150"/>
                  <a:gd name="T39" fmla="*/ 72 h 178"/>
                  <a:gd name="T40" fmla="*/ 1146 w 1150"/>
                  <a:gd name="T41" fmla="*/ 86 h 178"/>
                  <a:gd name="T42" fmla="*/ 1148 w 1150"/>
                  <a:gd name="T43" fmla="*/ 90 h 178"/>
                  <a:gd name="T44" fmla="*/ 1144 w 1150"/>
                  <a:gd name="T45" fmla="*/ 100 h 178"/>
                  <a:gd name="T46" fmla="*/ 1122 w 1150"/>
                  <a:gd name="T47" fmla="*/ 116 h 178"/>
                  <a:gd name="T48" fmla="*/ 1078 w 1150"/>
                  <a:gd name="T49" fmla="*/ 132 h 178"/>
                  <a:gd name="T50" fmla="*/ 1018 w 1150"/>
                  <a:gd name="T51" fmla="*/ 146 h 178"/>
                  <a:gd name="T52" fmla="*/ 896 w 1150"/>
                  <a:gd name="T53" fmla="*/ 162 h 178"/>
                  <a:gd name="T54" fmla="*/ 692 w 1150"/>
                  <a:gd name="T55" fmla="*/ 176 h 178"/>
                  <a:gd name="T56" fmla="*/ 576 w 1150"/>
                  <a:gd name="T57" fmla="*/ 0 h 178"/>
                  <a:gd name="T58" fmla="*/ 460 w 1150"/>
                  <a:gd name="T59" fmla="*/ 2 h 178"/>
                  <a:gd name="T60" fmla="*/ 254 w 1150"/>
                  <a:gd name="T61" fmla="*/ 16 h 178"/>
                  <a:gd name="T62" fmla="*/ 132 w 1150"/>
                  <a:gd name="T63" fmla="*/ 32 h 178"/>
                  <a:gd name="T64" fmla="*/ 70 w 1150"/>
                  <a:gd name="T65" fmla="*/ 46 h 178"/>
                  <a:gd name="T66" fmla="*/ 26 w 1150"/>
                  <a:gd name="T67" fmla="*/ 64 h 178"/>
                  <a:gd name="T68" fmla="*/ 4 w 1150"/>
                  <a:gd name="T69" fmla="*/ 80 h 178"/>
                  <a:gd name="T70" fmla="*/ 0 w 1150"/>
                  <a:gd name="T71" fmla="*/ 90 h 178"/>
                  <a:gd name="T72" fmla="*/ 2 w 1150"/>
                  <a:gd name="T73" fmla="*/ 94 h 178"/>
                  <a:gd name="T74" fmla="*/ 12 w 1150"/>
                  <a:gd name="T75" fmla="*/ 108 h 178"/>
                  <a:gd name="T76" fmla="*/ 46 w 1150"/>
                  <a:gd name="T77" fmla="*/ 124 h 178"/>
                  <a:gd name="T78" fmla="*/ 98 w 1150"/>
                  <a:gd name="T79" fmla="*/ 140 h 178"/>
                  <a:gd name="T80" fmla="*/ 170 w 1150"/>
                  <a:gd name="T81" fmla="*/ 152 h 178"/>
                  <a:gd name="T82" fmla="*/ 352 w 1150"/>
                  <a:gd name="T83" fmla="*/ 172 h 178"/>
                  <a:gd name="T84" fmla="*/ 576 w 1150"/>
                  <a:gd name="T85" fmla="*/ 178 h 178"/>
                  <a:gd name="T86" fmla="*/ 692 w 1150"/>
                  <a:gd name="T87" fmla="*/ 176 h 178"/>
                  <a:gd name="T88" fmla="*/ 896 w 1150"/>
                  <a:gd name="T89" fmla="*/ 164 h 178"/>
                  <a:gd name="T90" fmla="*/ 1018 w 1150"/>
                  <a:gd name="T91" fmla="*/ 146 h 178"/>
                  <a:gd name="T92" fmla="*/ 1080 w 1150"/>
                  <a:gd name="T93" fmla="*/ 132 h 178"/>
                  <a:gd name="T94" fmla="*/ 1124 w 1150"/>
                  <a:gd name="T95" fmla="*/ 116 h 178"/>
                  <a:gd name="T96" fmla="*/ 1146 w 1150"/>
                  <a:gd name="T97" fmla="*/ 100 h 178"/>
                  <a:gd name="T98" fmla="*/ 1150 w 1150"/>
                  <a:gd name="T99" fmla="*/ 90 h 178"/>
                  <a:gd name="T100" fmla="*/ 1150 w 1150"/>
                  <a:gd name="T101" fmla="*/ 86 h 178"/>
                  <a:gd name="T102" fmla="*/ 1138 w 1150"/>
                  <a:gd name="T103" fmla="*/ 72 h 178"/>
                  <a:gd name="T104" fmla="*/ 1104 w 1150"/>
                  <a:gd name="T105" fmla="*/ 54 h 178"/>
                  <a:gd name="T106" fmla="*/ 1052 w 1150"/>
                  <a:gd name="T107" fmla="*/ 40 h 178"/>
                  <a:gd name="T108" fmla="*/ 982 w 1150"/>
                  <a:gd name="T109" fmla="*/ 26 h 178"/>
                  <a:gd name="T110" fmla="*/ 800 w 1150"/>
                  <a:gd name="T111" fmla="*/ 6 h 178"/>
                  <a:gd name="T112" fmla="*/ 576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178"/>
                    </a:moveTo>
                    <a:lnTo>
                      <a:pt x="576" y="178"/>
                    </a:lnTo>
                    <a:lnTo>
                      <a:pt x="460" y="176"/>
                    </a:lnTo>
                    <a:lnTo>
                      <a:pt x="354" y="172"/>
                    </a:lnTo>
                    <a:lnTo>
                      <a:pt x="256"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4"/>
                    </a:lnTo>
                    <a:lnTo>
                      <a:pt x="72" y="46"/>
                    </a:lnTo>
                    <a:lnTo>
                      <a:pt x="100" y="40"/>
                    </a:lnTo>
                    <a:lnTo>
                      <a:pt x="134" y="32"/>
                    </a:lnTo>
                    <a:lnTo>
                      <a:pt x="170" y="26"/>
                    </a:lnTo>
                    <a:lnTo>
                      <a:pt x="256" y="16"/>
                    </a:lnTo>
                    <a:lnTo>
                      <a:pt x="354" y="8"/>
                    </a:lnTo>
                    <a:lnTo>
                      <a:pt x="460" y="2"/>
                    </a:lnTo>
                    <a:lnTo>
                      <a:pt x="576" y="0"/>
                    </a:lnTo>
                    <a:lnTo>
                      <a:pt x="576" y="0"/>
                    </a:lnTo>
                    <a:lnTo>
                      <a:pt x="692" y="2"/>
                    </a:lnTo>
                    <a:lnTo>
                      <a:pt x="798" y="8"/>
                    </a:lnTo>
                    <a:lnTo>
                      <a:pt x="896" y="16"/>
                    </a:lnTo>
                    <a:lnTo>
                      <a:pt x="980" y="26"/>
                    </a:lnTo>
                    <a:lnTo>
                      <a:pt x="1018" y="32"/>
                    </a:lnTo>
                    <a:lnTo>
                      <a:pt x="1050" y="40"/>
                    </a:lnTo>
                    <a:lnTo>
                      <a:pt x="1078" y="46"/>
                    </a:lnTo>
                    <a:lnTo>
                      <a:pt x="1102" y="54"/>
                    </a:lnTo>
                    <a:lnTo>
                      <a:pt x="1122" y="64"/>
                    </a:lnTo>
                    <a:lnTo>
                      <a:pt x="1136" y="72"/>
                    </a:lnTo>
                    <a:lnTo>
                      <a:pt x="1144" y="82"/>
                    </a:lnTo>
                    <a:lnTo>
                      <a:pt x="1146" y="86"/>
                    </a:lnTo>
                    <a:lnTo>
                      <a:pt x="1148" y="90"/>
                    </a:lnTo>
                    <a:lnTo>
                      <a:pt x="1148" y="90"/>
                    </a:lnTo>
                    <a:lnTo>
                      <a:pt x="1146" y="94"/>
                    </a:lnTo>
                    <a:lnTo>
                      <a:pt x="1144" y="100"/>
                    </a:lnTo>
                    <a:lnTo>
                      <a:pt x="1136" y="108"/>
                    </a:lnTo>
                    <a:lnTo>
                      <a:pt x="1122" y="116"/>
                    </a:lnTo>
                    <a:lnTo>
                      <a:pt x="1102" y="124"/>
                    </a:lnTo>
                    <a:lnTo>
                      <a:pt x="1078" y="132"/>
                    </a:lnTo>
                    <a:lnTo>
                      <a:pt x="1050" y="138"/>
                    </a:lnTo>
                    <a:lnTo>
                      <a:pt x="1018" y="146"/>
                    </a:lnTo>
                    <a:lnTo>
                      <a:pt x="980" y="152"/>
                    </a:lnTo>
                    <a:lnTo>
                      <a:pt x="896" y="162"/>
                    </a:lnTo>
                    <a:lnTo>
                      <a:pt x="798" y="172"/>
                    </a:lnTo>
                    <a:lnTo>
                      <a:pt x="692" y="176"/>
                    </a:lnTo>
                    <a:lnTo>
                      <a:pt x="576" y="178"/>
                    </a:lnTo>
                    <a:close/>
                    <a:moveTo>
                      <a:pt x="576" y="0"/>
                    </a:moveTo>
                    <a:lnTo>
                      <a:pt x="576" y="0"/>
                    </a:lnTo>
                    <a:lnTo>
                      <a:pt x="460" y="2"/>
                    </a:lnTo>
                    <a:lnTo>
                      <a:pt x="352" y="6"/>
                    </a:lnTo>
                    <a:lnTo>
                      <a:pt x="254" y="16"/>
                    </a:lnTo>
                    <a:lnTo>
                      <a:pt x="170" y="26"/>
                    </a:lnTo>
                    <a:lnTo>
                      <a:pt x="132" y="32"/>
                    </a:lnTo>
                    <a:lnTo>
                      <a:pt x="98"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98" y="140"/>
                    </a:lnTo>
                    <a:lnTo>
                      <a:pt x="132" y="146"/>
                    </a:lnTo>
                    <a:lnTo>
                      <a:pt x="170" y="152"/>
                    </a:lnTo>
                    <a:lnTo>
                      <a:pt x="254" y="164"/>
                    </a:lnTo>
                    <a:lnTo>
                      <a:pt x="352" y="172"/>
                    </a:lnTo>
                    <a:lnTo>
                      <a:pt x="460" y="176"/>
                    </a:lnTo>
                    <a:lnTo>
                      <a:pt x="576" y="178"/>
                    </a:lnTo>
                    <a:lnTo>
                      <a:pt x="576" y="178"/>
                    </a:lnTo>
                    <a:lnTo>
                      <a:pt x="692" y="176"/>
                    </a:lnTo>
                    <a:lnTo>
                      <a:pt x="800" y="172"/>
                    </a:lnTo>
                    <a:lnTo>
                      <a:pt x="896" y="164"/>
                    </a:lnTo>
                    <a:lnTo>
                      <a:pt x="982" y="152"/>
                    </a:lnTo>
                    <a:lnTo>
                      <a:pt x="1018" y="146"/>
                    </a:lnTo>
                    <a:lnTo>
                      <a:pt x="1052" y="140"/>
                    </a:lnTo>
                    <a:lnTo>
                      <a:pt x="1080" y="132"/>
                    </a:lnTo>
                    <a:lnTo>
                      <a:pt x="1104" y="124"/>
                    </a:lnTo>
                    <a:lnTo>
                      <a:pt x="1124" y="116"/>
                    </a:lnTo>
                    <a:lnTo>
                      <a:pt x="1138" y="108"/>
                    </a:lnTo>
                    <a:lnTo>
                      <a:pt x="1146" y="100"/>
                    </a:lnTo>
                    <a:lnTo>
                      <a:pt x="1150" y="94"/>
                    </a:lnTo>
                    <a:lnTo>
                      <a:pt x="1150" y="90"/>
                    </a:lnTo>
                    <a:lnTo>
                      <a:pt x="1150" y="90"/>
                    </a:lnTo>
                    <a:lnTo>
                      <a:pt x="1150" y="86"/>
                    </a:lnTo>
                    <a:lnTo>
                      <a:pt x="1146" y="80"/>
                    </a:lnTo>
                    <a:lnTo>
                      <a:pt x="1138" y="72"/>
                    </a:lnTo>
                    <a:lnTo>
                      <a:pt x="1124" y="64"/>
                    </a:lnTo>
                    <a:lnTo>
                      <a:pt x="1104" y="54"/>
                    </a:lnTo>
                    <a:lnTo>
                      <a:pt x="1080" y="46"/>
                    </a:lnTo>
                    <a:lnTo>
                      <a:pt x="1052" y="40"/>
                    </a:lnTo>
                    <a:lnTo>
                      <a:pt x="1018" y="32"/>
                    </a:lnTo>
                    <a:lnTo>
                      <a:pt x="982" y="26"/>
                    </a:lnTo>
                    <a:lnTo>
                      <a:pt x="896" y="16"/>
                    </a:lnTo>
                    <a:lnTo>
                      <a:pt x="800" y="6"/>
                    </a:lnTo>
                    <a:lnTo>
                      <a:pt x="692" y="2"/>
                    </a:lnTo>
                    <a:lnTo>
                      <a:pt x="57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9" name="Freeform 1069"/>
              <p:cNvSpPr>
                <a:spLocks/>
              </p:cNvSpPr>
              <p:nvPr/>
            </p:nvSpPr>
            <p:spPr bwMode="auto">
              <a:xfrm>
                <a:off x="2197" y="4138"/>
                <a:ext cx="1146" cy="178"/>
              </a:xfrm>
              <a:custGeom>
                <a:avLst/>
                <a:gdLst>
                  <a:gd name="T0" fmla="*/ 574 w 1146"/>
                  <a:gd name="T1" fmla="*/ 178 h 178"/>
                  <a:gd name="T2" fmla="*/ 574 w 1146"/>
                  <a:gd name="T3" fmla="*/ 178 h 178"/>
                  <a:gd name="T4" fmla="*/ 458 w 1146"/>
                  <a:gd name="T5" fmla="*/ 176 h 178"/>
                  <a:gd name="T6" fmla="*/ 352 w 1146"/>
                  <a:gd name="T7" fmla="*/ 172 h 178"/>
                  <a:gd name="T8" fmla="*/ 254 w 1146"/>
                  <a:gd name="T9" fmla="*/ 162 h 178"/>
                  <a:gd name="T10" fmla="*/ 168 w 1146"/>
                  <a:gd name="T11" fmla="*/ 152 h 178"/>
                  <a:gd name="T12" fmla="*/ 132 w 1146"/>
                  <a:gd name="T13" fmla="*/ 146 h 178"/>
                  <a:gd name="T14" fmla="*/ 98 w 1146"/>
                  <a:gd name="T15" fmla="*/ 138 h 178"/>
                  <a:gd name="T16" fmla="*/ 70 w 1146"/>
                  <a:gd name="T17" fmla="*/ 132 h 178"/>
                  <a:gd name="T18" fmla="*/ 46 w 1146"/>
                  <a:gd name="T19" fmla="*/ 124 h 178"/>
                  <a:gd name="T20" fmla="*/ 26 w 1146"/>
                  <a:gd name="T21" fmla="*/ 116 h 178"/>
                  <a:gd name="T22" fmla="*/ 12 w 1146"/>
                  <a:gd name="T23" fmla="*/ 108 h 178"/>
                  <a:gd name="T24" fmla="*/ 4 w 1146"/>
                  <a:gd name="T25" fmla="*/ 100 h 178"/>
                  <a:gd name="T26" fmla="*/ 2 w 1146"/>
                  <a:gd name="T27" fmla="*/ 94 h 178"/>
                  <a:gd name="T28" fmla="*/ 0 w 1146"/>
                  <a:gd name="T29" fmla="*/ 90 h 178"/>
                  <a:gd name="T30" fmla="*/ 0 w 1146"/>
                  <a:gd name="T31" fmla="*/ 90 h 178"/>
                  <a:gd name="T32" fmla="*/ 2 w 1146"/>
                  <a:gd name="T33" fmla="*/ 86 h 178"/>
                  <a:gd name="T34" fmla="*/ 4 w 1146"/>
                  <a:gd name="T35" fmla="*/ 82 h 178"/>
                  <a:gd name="T36" fmla="*/ 12 w 1146"/>
                  <a:gd name="T37" fmla="*/ 72 h 178"/>
                  <a:gd name="T38" fmla="*/ 26 w 1146"/>
                  <a:gd name="T39" fmla="*/ 64 h 178"/>
                  <a:gd name="T40" fmla="*/ 46 w 1146"/>
                  <a:gd name="T41" fmla="*/ 54 h 178"/>
                  <a:gd name="T42" fmla="*/ 70 w 1146"/>
                  <a:gd name="T43" fmla="*/ 46 h 178"/>
                  <a:gd name="T44" fmla="*/ 98 w 1146"/>
                  <a:gd name="T45" fmla="*/ 40 h 178"/>
                  <a:gd name="T46" fmla="*/ 132 w 1146"/>
                  <a:gd name="T47" fmla="*/ 32 h 178"/>
                  <a:gd name="T48" fmla="*/ 168 w 1146"/>
                  <a:gd name="T49" fmla="*/ 26 h 178"/>
                  <a:gd name="T50" fmla="*/ 254 w 1146"/>
                  <a:gd name="T51" fmla="*/ 16 h 178"/>
                  <a:gd name="T52" fmla="*/ 352 w 1146"/>
                  <a:gd name="T53" fmla="*/ 8 h 178"/>
                  <a:gd name="T54" fmla="*/ 458 w 1146"/>
                  <a:gd name="T55" fmla="*/ 2 h 178"/>
                  <a:gd name="T56" fmla="*/ 574 w 1146"/>
                  <a:gd name="T57" fmla="*/ 0 h 178"/>
                  <a:gd name="T58" fmla="*/ 574 w 1146"/>
                  <a:gd name="T59" fmla="*/ 0 h 178"/>
                  <a:gd name="T60" fmla="*/ 690 w 1146"/>
                  <a:gd name="T61" fmla="*/ 2 h 178"/>
                  <a:gd name="T62" fmla="*/ 796 w 1146"/>
                  <a:gd name="T63" fmla="*/ 8 h 178"/>
                  <a:gd name="T64" fmla="*/ 894 w 1146"/>
                  <a:gd name="T65" fmla="*/ 16 h 178"/>
                  <a:gd name="T66" fmla="*/ 978 w 1146"/>
                  <a:gd name="T67" fmla="*/ 26 h 178"/>
                  <a:gd name="T68" fmla="*/ 1016 w 1146"/>
                  <a:gd name="T69" fmla="*/ 32 h 178"/>
                  <a:gd name="T70" fmla="*/ 1048 w 1146"/>
                  <a:gd name="T71" fmla="*/ 40 h 178"/>
                  <a:gd name="T72" fmla="*/ 1076 w 1146"/>
                  <a:gd name="T73" fmla="*/ 46 h 178"/>
                  <a:gd name="T74" fmla="*/ 1100 w 1146"/>
                  <a:gd name="T75" fmla="*/ 54 h 178"/>
                  <a:gd name="T76" fmla="*/ 1120 w 1146"/>
                  <a:gd name="T77" fmla="*/ 64 h 178"/>
                  <a:gd name="T78" fmla="*/ 1134 w 1146"/>
                  <a:gd name="T79" fmla="*/ 72 h 178"/>
                  <a:gd name="T80" fmla="*/ 1142 w 1146"/>
                  <a:gd name="T81" fmla="*/ 82 h 178"/>
                  <a:gd name="T82" fmla="*/ 1144 w 1146"/>
                  <a:gd name="T83" fmla="*/ 86 h 178"/>
                  <a:gd name="T84" fmla="*/ 1146 w 1146"/>
                  <a:gd name="T85" fmla="*/ 90 h 178"/>
                  <a:gd name="T86" fmla="*/ 1146 w 1146"/>
                  <a:gd name="T87" fmla="*/ 90 h 178"/>
                  <a:gd name="T88" fmla="*/ 1144 w 1146"/>
                  <a:gd name="T89" fmla="*/ 94 h 178"/>
                  <a:gd name="T90" fmla="*/ 1142 w 1146"/>
                  <a:gd name="T91" fmla="*/ 100 h 178"/>
                  <a:gd name="T92" fmla="*/ 1134 w 1146"/>
                  <a:gd name="T93" fmla="*/ 108 h 178"/>
                  <a:gd name="T94" fmla="*/ 1120 w 1146"/>
                  <a:gd name="T95" fmla="*/ 116 h 178"/>
                  <a:gd name="T96" fmla="*/ 1100 w 1146"/>
                  <a:gd name="T97" fmla="*/ 124 h 178"/>
                  <a:gd name="T98" fmla="*/ 1076 w 1146"/>
                  <a:gd name="T99" fmla="*/ 132 h 178"/>
                  <a:gd name="T100" fmla="*/ 1048 w 1146"/>
                  <a:gd name="T101" fmla="*/ 138 h 178"/>
                  <a:gd name="T102" fmla="*/ 1016 w 1146"/>
                  <a:gd name="T103" fmla="*/ 146 h 178"/>
                  <a:gd name="T104" fmla="*/ 978 w 1146"/>
                  <a:gd name="T105" fmla="*/ 152 h 178"/>
                  <a:gd name="T106" fmla="*/ 894 w 1146"/>
                  <a:gd name="T107" fmla="*/ 162 h 178"/>
                  <a:gd name="T108" fmla="*/ 796 w 1146"/>
                  <a:gd name="T109" fmla="*/ 172 h 178"/>
                  <a:gd name="T110" fmla="*/ 690 w 1146"/>
                  <a:gd name="T111" fmla="*/ 176 h 178"/>
                  <a:gd name="T112" fmla="*/ 574 w 1146"/>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178"/>
                    </a:moveTo>
                    <a:lnTo>
                      <a:pt x="574" y="178"/>
                    </a:lnTo>
                    <a:lnTo>
                      <a:pt x="458" y="176"/>
                    </a:lnTo>
                    <a:lnTo>
                      <a:pt x="352" y="172"/>
                    </a:lnTo>
                    <a:lnTo>
                      <a:pt x="254" y="162"/>
                    </a:lnTo>
                    <a:lnTo>
                      <a:pt x="168"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4"/>
                    </a:lnTo>
                    <a:lnTo>
                      <a:pt x="70" y="46"/>
                    </a:lnTo>
                    <a:lnTo>
                      <a:pt x="98" y="40"/>
                    </a:lnTo>
                    <a:lnTo>
                      <a:pt x="132" y="32"/>
                    </a:lnTo>
                    <a:lnTo>
                      <a:pt x="168" y="26"/>
                    </a:lnTo>
                    <a:lnTo>
                      <a:pt x="254" y="16"/>
                    </a:lnTo>
                    <a:lnTo>
                      <a:pt x="352" y="8"/>
                    </a:lnTo>
                    <a:lnTo>
                      <a:pt x="458" y="2"/>
                    </a:lnTo>
                    <a:lnTo>
                      <a:pt x="574" y="0"/>
                    </a:lnTo>
                    <a:lnTo>
                      <a:pt x="574" y="0"/>
                    </a:lnTo>
                    <a:lnTo>
                      <a:pt x="690" y="2"/>
                    </a:lnTo>
                    <a:lnTo>
                      <a:pt x="796" y="8"/>
                    </a:lnTo>
                    <a:lnTo>
                      <a:pt x="894" y="16"/>
                    </a:lnTo>
                    <a:lnTo>
                      <a:pt x="978" y="26"/>
                    </a:lnTo>
                    <a:lnTo>
                      <a:pt x="1016" y="32"/>
                    </a:lnTo>
                    <a:lnTo>
                      <a:pt x="1048" y="40"/>
                    </a:lnTo>
                    <a:lnTo>
                      <a:pt x="1076" y="46"/>
                    </a:lnTo>
                    <a:lnTo>
                      <a:pt x="1100" y="54"/>
                    </a:lnTo>
                    <a:lnTo>
                      <a:pt x="1120" y="64"/>
                    </a:lnTo>
                    <a:lnTo>
                      <a:pt x="1134" y="72"/>
                    </a:lnTo>
                    <a:lnTo>
                      <a:pt x="1142" y="82"/>
                    </a:lnTo>
                    <a:lnTo>
                      <a:pt x="1144" y="86"/>
                    </a:lnTo>
                    <a:lnTo>
                      <a:pt x="1146" y="90"/>
                    </a:lnTo>
                    <a:lnTo>
                      <a:pt x="1146" y="90"/>
                    </a:lnTo>
                    <a:lnTo>
                      <a:pt x="1144" y="94"/>
                    </a:lnTo>
                    <a:lnTo>
                      <a:pt x="1142" y="100"/>
                    </a:lnTo>
                    <a:lnTo>
                      <a:pt x="1134" y="108"/>
                    </a:lnTo>
                    <a:lnTo>
                      <a:pt x="1120" y="116"/>
                    </a:lnTo>
                    <a:lnTo>
                      <a:pt x="1100" y="124"/>
                    </a:lnTo>
                    <a:lnTo>
                      <a:pt x="1076" y="132"/>
                    </a:lnTo>
                    <a:lnTo>
                      <a:pt x="1048" y="138"/>
                    </a:lnTo>
                    <a:lnTo>
                      <a:pt x="1016" y="146"/>
                    </a:lnTo>
                    <a:lnTo>
                      <a:pt x="978" y="152"/>
                    </a:lnTo>
                    <a:lnTo>
                      <a:pt x="894" y="162"/>
                    </a:lnTo>
                    <a:lnTo>
                      <a:pt x="796" y="172"/>
                    </a:lnTo>
                    <a:lnTo>
                      <a:pt x="690" y="176"/>
                    </a:lnTo>
                    <a:lnTo>
                      <a:pt x="574"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0" name="Freeform 1070"/>
              <p:cNvSpPr>
                <a:spLocks/>
              </p:cNvSpPr>
              <p:nvPr/>
            </p:nvSpPr>
            <p:spPr bwMode="auto">
              <a:xfrm>
                <a:off x="2195" y="4138"/>
                <a:ext cx="1150" cy="178"/>
              </a:xfrm>
              <a:custGeom>
                <a:avLst/>
                <a:gdLst>
                  <a:gd name="T0" fmla="*/ 576 w 1150"/>
                  <a:gd name="T1" fmla="*/ 0 h 178"/>
                  <a:gd name="T2" fmla="*/ 576 w 1150"/>
                  <a:gd name="T3" fmla="*/ 0 h 178"/>
                  <a:gd name="T4" fmla="*/ 460 w 1150"/>
                  <a:gd name="T5" fmla="*/ 2 h 178"/>
                  <a:gd name="T6" fmla="*/ 352 w 1150"/>
                  <a:gd name="T7" fmla="*/ 6 h 178"/>
                  <a:gd name="T8" fmla="*/ 254 w 1150"/>
                  <a:gd name="T9" fmla="*/ 16 h 178"/>
                  <a:gd name="T10" fmla="*/ 170 w 1150"/>
                  <a:gd name="T11" fmla="*/ 26 h 178"/>
                  <a:gd name="T12" fmla="*/ 132 w 1150"/>
                  <a:gd name="T13" fmla="*/ 32 h 178"/>
                  <a:gd name="T14" fmla="*/ 98 w 1150"/>
                  <a:gd name="T15" fmla="*/ 40 h 178"/>
                  <a:gd name="T16" fmla="*/ 70 w 1150"/>
                  <a:gd name="T17" fmla="*/ 46 h 178"/>
                  <a:gd name="T18" fmla="*/ 46 w 1150"/>
                  <a:gd name="T19" fmla="*/ 54 h 178"/>
                  <a:gd name="T20" fmla="*/ 26 w 1150"/>
                  <a:gd name="T21" fmla="*/ 64 h 178"/>
                  <a:gd name="T22" fmla="*/ 12 w 1150"/>
                  <a:gd name="T23" fmla="*/ 72 h 178"/>
                  <a:gd name="T24" fmla="*/ 4 w 1150"/>
                  <a:gd name="T25" fmla="*/ 80 h 178"/>
                  <a:gd name="T26" fmla="*/ 2 w 1150"/>
                  <a:gd name="T27" fmla="*/ 86 h 178"/>
                  <a:gd name="T28" fmla="*/ 0 w 1150"/>
                  <a:gd name="T29" fmla="*/ 90 h 178"/>
                  <a:gd name="T30" fmla="*/ 0 w 1150"/>
                  <a:gd name="T31" fmla="*/ 90 h 178"/>
                  <a:gd name="T32" fmla="*/ 2 w 1150"/>
                  <a:gd name="T33" fmla="*/ 94 h 178"/>
                  <a:gd name="T34" fmla="*/ 4 w 1150"/>
                  <a:gd name="T35" fmla="*/ 100 h 178"/>
                  <a:gd name="T36" fmla="*/ 12 w 1150"/>
                  <a:gd name="T37" fmla="*/ 108 h 178"/>
                  <a:gd name="T38" fmla="*/ 26 w 1150"/>
                  <a:gd name="T39" fmla="*/ 116 h 178"/>
                  <a:gd name="T40" fmla="*/ 46 w 1150"/>
                  <a:gd name="T41" fmla="*/ 124 h 178"/>
                  <a:gd name="T42" fmla="*/ 70 w 1150"/>
                  <a:gd name="T43" fmla="*/ 132 h 178"/>
                  <a:gd name="T44" fmla="*/ 98 w 1150"/>
                  <a:gd name="T45" fmla="*/ 140 h 178"/>
                  <a:gd name="T46" fmla="*/ 132 w 1150"/>
                  <a:gd name="T47" fmla="*/ 146 h 178"/>
                  <a:gd name="T48" fmla="*/ 170 w 1150"/>
                  <a:gd name="T49" fmla="*/ 152 h 178"/>
                  <a:gd name="T50" fmla="*/ 254 w 1150"/>
                  <a:gd name="T51" fmla="*/ 164 h 178"/>
                  <a:gd name="T52" fmla="*/ 352 w 1150"/>
                  <a:gd name="T53" fmla="*/ 172 h 178"/>
                  <a:gd name="T54" fmla="*/ 460 w 1150"/>
                  <a:gd name="T55" fmla="*/ 176 h 178"/>
                  <a:gd name="T56" fmla="*/ 576 w 1150"/>
                  <a:gd name="T57" fmla="*/ 178 h 178"/>
                  <a:gd name="T58" fmla="*/ 576 w 1150"/>
                  <a:gd name="T59" fmla="*/ 178 h 178"/>
                  <a:gd name="T60" fmla="*/ 692 w 1150"/>
                  <a:gd name="T61" fmla="*/ 176 h 178"/>
                  <a:gd name="T62" fmla="*/ 800 w 1150"/>
                  <a:gd name="T63" fmla="*/ 172 h 178"/>
                  <a:gd name="T64" fmla="*/ 896 w 1150"/>
                  <a:gd name="T65" fmla="*/ 164 h 178"/>
                  <a:gd name="T66" fmla="*/ 982 w 1150"/>
                  <a:gd name="T67" fmla="*/ 152 h 178"/>
                  <a:gd name="T68" fmla="*/ 1018 w 1150"/>
                  <a:gd name="T69" fmla="*/ 146 h 178"/>
                  <a:gd name="T70" fmla="*/ 1052 w 1150"/>
                  <a:gd name="T71" fmla="*/ 140 h 178"/>
                  <a:gd name="T72" fmla="*/ 1080 w 1150"/>
                  <a:gd name="T73" fmla="*/ 132 h 178"/>
                  <a:gd name="T74" fmla="*/ 1104 w 1150"/>
                  <a:gd name="T75" fmla="*/ 124 h 178"/>
                  <a:gd name="T76" fmla="*/ 1124 w 1150"/>
                  <a:gd name="T77" fmla="*/ 116 h 178"/>
                  <a:gd name="T78" fmla="*/ 1138 w 1150"/>
                  <a:gd name="T79" fmla="*/ 108 h 178"/>
                  <a:gd name="T80" fmla="*/ 1146 w 1150"/>
                  <a:gd name="T81" fmla="*/ 100 h 178"/>
                  <a:gd name="T82" fmla="*/ 1150 w 1150"/>
                  <a:gd name="T83" fmla="*/ 94 h 178"/>
                  <a:gd name="T84" fmla="*/ 1150 w 1150"/>
                  <a:gd name="T85" fmla="*/ 90 h 178"/>
                  <a:gd name="T86" fmla="*/ 1150 w 1150"/>
                  <a:gd name="T87" fmla="*/ 90 h 178"/>
                  <a:gd name="T88" fmla="*/ 1150 w 1150"/>
                  <a:gd name="T89" fmla="*/ 86 h 178"/>
                  <a:gd name="T90" fmla="*/ 1146 w 1150"/>
                  <a:gd name="T91" fmla="*/ 80 h 178"/>
                  <a:gd name="T92" fmla="*/ 1138 w 1150"/>
                  <a:gd name="T93" fmla="*/ 72 h 178"/>
                  <a:gd name="T94" fmla="*/ 1124 w 1150"/>
                  <a:gd name="T95" fmla="*/ 64 h 178"/>
                  <a:gd name="T96" fmla="*/ 1104 w 1150"/>
                  <a:gd name="T97" fmla="*/ 54 h 178"/>
                  <a:gd name="T98" fmla="*/ 1080 w 1150"/>
                  <a:gd name="T99" fmla="*/ 46 h 178"/>
                  <a:gd name="T100" fmla="*/ 1052 w 1150"/>
                  <a:gd name="T101" fmla="*/ 40 h 178"/>
                  <a:gd name="T102" fmla="*/ 1018 w 1150"/>
                  <a:gd name="T103" fmla="*/ 32 h 178"/>
                  <a:gd name="T104" fmla="*/ 982 w 1150"/>
                  <a:gd name="T105" fmla="*/ 26 h 178"/>
                  <a:gd name="T106" fmla="*/ 896 w 1150"/>
                  <a:gd name="T107" fmla="*/ 16 h 178"/>
                  <a:gd name="T108" fmla="*/ 800 w 1150"/>
                  <a:gd name="T109" fmla="*/ 6 h 178"/>
                  <a:gd name="T110" fmla="*/ 692 w 1150"/>
                  <a:gd name="T111" fmla="*/ 2 h 178"/>
                  <a:gd name="T112" fmla="*/ 576 w 1150"/>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50" h="178">
                    <a:moveTo>
                      <a:pt x="576" y="0"/>
                    </a:moveTo>
                    <a:lnTo>
                      <a:pt x="576" y="0"/>
                    </a:lnTo>
                    <a:lnTo>
                      <a:pt x="460" y="2"/>
                    </a:lnTo>
                    <a:lnTo>
                      <a:pt x="352" y="6"/>
                    </a:lnTo>
                    <a:lnTo>
                      <a:pt x="254" y="16"/>
                    </a:lnTo>
                    <a:lnTo>
                      <a:pt x="170" y="26"/>
                    </a:lnTo>
                    <a:lnTo>
                      <a:pt x="132" y="32"/>
                    </a:lnTo>
                    <a:lnTo>
                      <a:pt x="98" y="40"/>
                    </a:lnTo>
                    <a:lnTo>
                      <a:pt x="70" y="46"/>
                    </a:lnTo>
                    <a:lnTo>
                      <a:pt x="46" y="54"/>
                    </a:lnTo>
                    <a:lnTo>
                      <a:pt x="26" y="64"/>
                    </a:lnTo>
                    <a:lnTo>
                      <a:pt x="12" y="72"/>
                    </a:lnTo>
                    <a:lnTo>
                      <a:pt x="4" y="80"/>
                    </a:lnTo>
                    <a:lnTo>
                      <a:pt x="2" y="86"/>
                    </a:lnTo>
                    <a:lnTo>
                      <a:pt x="0" y="90"/>
                    </a:lnTo>
                    <a:lnTo>
                      <a:pt x="0" y="90"/>
                    </a:lnTo>
                    <a:lnTo>
                      <a:pt x="2" y="94"/>
                    </a:lnTo>
                    <a:lnTo>
                      <a:pt x="4" y="100"/>
                    </a:lnTo>
                    <a:lnTo>
                      <a:pt x="12" y="108"/>
                    </a:lnTo>
                    <a:lnTo>
                      <a:pt x="26" y="116"/>
                    </a:lnTo>
                    <a:lnTo>
                      <a:pt x="46" y="124"/>
                    </a:lnTo>
                    <a:lnTo>
                      <a:pt x="70" y="132"/>
                    </a:lnTo>
                    <a:lnTo>
                      <a:pt x="98" y="140"/>
                    </a:lnTo>
                    <a:lnTo>
                      <a:pt x="132" y="146"/>
                    </a:lnTo>
                    <a:lnTo>
                      <a:pt x="170" y="152"/>
                    </a:lnTo>
                    <a:lnTo>
                      <a:pt x="254" y="164"/>
                    </a:lnTo>
                    <a:lnTo>
                      <a:pt x="352" y="172"/>
                    </a:lnTo>
                    <a:lnTo>
                      <a:pt x="460" y="176"/>
                    </a:lnTo>
                    <a:lnTo>
                      <a:pt x="576" y="178"/>
                    </a:lnTo>
                    <a:lnTo>
                      <a:pt x="576" y="178"/>
                    </a:lnTo>
                    <a:lnTo>
                      <a:pt x="692" y="176"/>
                    </a:lnTo>
                    <a:lnTo>
                      <a:pt x="800" y="172"/>
                    </a:lnTo>
                    <a:lnTo>
                      <a:pt x="896" y="164"/>
                    </a:lnTo>
                    <a:lnTo>
                      <a:pt x="982" y="152"/>
                    </a:lnTo>
                    <a:lnTo>
                      <a:pt x="1018" y="146"/>
                    </a:lnTo>
                    <a:lnTo>
                      <a:pt x="1052" y="140"/>
                    </a:lnTo>
                    <a:lnTo>
                      <a:pt x="1080" y="132"/>
                    </a:lnTo>
                    <a:lnTo>
                      <a:pt x="1104" y="124"/>
                    </a:lnTo>
                    <a:lnTo>
                      <a:pt x="1124" y="116"/>
                    </a:lnTo>
                    <a:lnTo>
                      <a:pt x="1138" y="108"/>
                    </a:lnTo>
                    <a:lnTo>
                      <a:pt x="1146" y="100"/>
                    </a:lnTo>
                    <a:lnTo>
                      <a:pt x="1150" y="94"/>
                    </a:lnTo>
                    <a:lnTo>
                      <a:pt x="1150" y="90"/>
                    </a:lnTo>
                    <a:lnTo>
                      <a:pt x="1150" y="90"/>
                    </a:lnTo>
                    <a:lnTo>
                      <a:pt x="1150" y="86"/>
                    </a:lnTo>
                    <a:lnTo>
                      <a:pt x="1146" y="80"/>
                    </a:lnTo>
                    <a:lnTo>
                      <a:pt x="1138" y="72"/>
                    </a:lnTo>
                    <a:lnTo>
                      <a:pt x="1124" y="64"/>
                    </a:lnTo>
                    <a:lnTo>
                      <a:pt x="1104" y="54"/>
                    </a:lnTo>
                    <a:lnTo>
                      <a:pt x="1080" y="46"/>
                    </a:lnTo>
                    <a:lnTo>
                      <a:pt x="1052" y="40"/>
                    </a:lnTo>
                    <a:lnTo>
                      <a:pt x="1018" y="32"/>
                    </a:lnTo>
                    <a:lnTo>
                      <a:pt x="982" y="26"/>
                    </a:lnTo>
                    <a:lnTo>
                      <a:pt x="896" y="16"/>
                    </a:lnTo>
                    <a:lnTo>
                      <a:pt x="800" y="6"/>
                    </a:lnTo>
                    <a:lnTo>
                      <a:pt x="692" y="2"/>
                    </a:lnTo>
                    <a:lnTo>
                      <a:pt x="5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1" name="Freeform 1071"/>
              <p:cNvSpPr>
                <a:spLocks noEditPoints="1"/>
              </p:cNvSpPr>
              <p:nvPr/>
            </p:nvSpPr>
            <p:spPr bwMode="auto">
              <a:xfrm>
                <a:off x="2197" y="4138"/>
                <a:ext cx="1146" cy="178"/>
              </a:xfrm>
              <a:custGeom>
                <a:avLst/>
                <a:gdLst>
                  <a:gd name="T0" fmla="*/ 574 w 1146"/>
                  <a:gd name="T1" fmla="*/ 178 h 178"/>
                  <a:gd name="T2" fmla="*/ 352 w 1146"/>
                  <a:gd name="T3" fmla="*/ 172 h 178"/>
                  <a:gd name="T4" fmla="*/ 170 w 1146"/>
                  <a:gd name="T5" fmla="*/ 152 h 178"/>
                  <a:gd name="T6" fmla="*/ 100 w 1146"/>
                  <a:gd name="T7" fmla="*/ 138 h 178"/>
                  <a:gd name="T8" fmla="*/ 48 w 1146"/>
                  <a:gd name="T9" fmla="*/ 124 h 178"/>
                  <a:gd name="T10" fmla="*/ 14 w 1146"/>
                  <a:gd name="T11" fmla="*/ 108 h 178"/>
                  <a:gd name="T12" fmla="*/ 4 w 1146"/>
                  <a:gd name="T13" fmla="*/ 94 h 178"/>
                  <a:gd name="T14" fmla="*/ 2 w 1146"/>
                  <a:gd name="T15" fmla="*/ 90 h 178"/>
                  <a:gd name="T16" fmla="*/ 6 w 1146"/>
                  <a:gd name="T17" fmla="*/ 82 h 178"/>
                  <a:gd name="T18" fmla="*/ 28 w 1146"/>
                  <a:gd name="T19" fmla="*/ 64 h 178"/>
                  <a:gd name="T20" fmla="*/ 72 w 1146"/>
                  <a:gd name="T21" fmla="*/ 48 h 178"/>
                  <a:gd name="T22" fmla="*/ 134 w 1146"/>
                  <a:gd name="T23" fmla="*/ 32 h 178"/>
                  <a:gd name="T24" fmla="*/ 254 w 1146"/>
                  <a:gd name="T25" fmla="*/ 16 h 178"/>
                  <a:gd name="T26" fmla="*/ 460 w 1146"/>
                  <a:gd name="T27" fmla="*/ 2 h 178"/>
                  <a:gd name="T28" fmla="*/ 574 w 1146"/>
                  <a:gd name="T29" fmla="*/ 0 h 178"/>
                  <a:gd name="T30" fmla="*/ 796 w 1146"/>
                  <a:gd name="T31" fmla="*/ 8 h 178"/>
                  <a:gd name="T32" fmla="*/ 976 w 1146"/>
                  <a:gd name="T33" fmla="*/ 26 h 178"/>
                  <a:gd name="T34" fmla="*/ 1046 w 1146"/>
                  <a:gd name="T35" fmla="*/ 40 h 178"/>
                  <a:gd name="T36" fmla="*/ 1098 w 1146"/>
                  <a:gd name="T37" fmla="*/ 56 h 178"/>
                  <a:gd name="T38" fmla="*/ 1132 w 1146"/>
                  <a:gd name="T39" fmla="*/ 72 h 178"/>
                  <a:gd name="T40" fmla="*/ 1142 w 1146"/>
                  <a:gd name="T41" fmla="*/ 86 h 178"/>
                  <a:gd name="T42" fmla="*/ 1144 w 1146"/>
                  <a:gd name="T43" fmla="*/ 90 h 178"/>
                  <a:gd name="T44" fmla="*/ 1140 w 1146"/>
                  <a:gd name="T45" fmla="*/ 100 h 178"/>
                  <a:gd name="T46" fmla="*/ 1118 w 1146"/>
                  <a:gd name="T47" fmla="*/ 116 h 178"/>
                  <a:gd name="T48" fmla="*/ 1074 w 1146"/>
                  <a:gd name="T49" fmla="*/ 132 h 178"/>
                  <a:gd name="T50" fmla="*/ 1014 w 1146"/>
                  <a:gd name="T51" fmla="*/ 146 h 178"/>
                  <a:gd name="T52" fmla="*/ 892 w 1146"/>
                  <a:gd name="T53" fmla="*/ 162 h 178"/>
                  <a:gd name="T54" fmla="*/ 688 w 1146"/>
                  <a:gd name="T55" fmla="*/ 176 h 178"/>
                  <a:gd name="T56" fmla="*/ 574 w 1146"/>
                  <a:gd name="T57" fmla="*/ 0 h 178"/>
                  <a:gd name="T58" fmla="*/ 458 w 1146"/>
                  <a:gd name="T59" fmla="*/ 2 h 178"/>
                  <a:gd name="T60" fmla="*/ 254 w 1146"/>
                  <a:gd name="T61" fmla="*/ 16 h 178"/>
                  <a:gd name="T62" fmla="*/ 132 w 1146"/>
                  <a:gd name="T63" fmla="*/ 32 h 178"/>
                  <a:gd name="T64" fmla="*/ 70 w 1146"/>
                  <a:gd name="T65" fmla="*/ 46 h 178"/>
                  <a:gd name="T66" fmla="*/ 26 w 1146"/>
                  <a:gd name="T67" fmla="*/ 64 h 178"/>
                  <a:gd name="T68" fmla="*/ 4 w 1146"/>
                  <a:gd name="T69" fmla="*/ 82 h 178"/>
                  <a:gd name="T70" fmla="*/ 0 w 1146"/>
                  <a:gd name="T71" fmla="*/ 90 h 178"/>
                  <a:gd name="T72" fmla="*/ 2 w 1146"/>
                  <a:gd name="T73" fmla="*/ 94 h 178"/>
                  <a:gd name="T74" fmla="*/ 12 w 1146"/>
                  <a:gd name="T75" fmla="*/ 108 h 178"/>
                  <a:gd name="T76" fmla="*/ 46 w 1146"/>
                  <a:gd name="T77" fmla="*/ 124 h 178"/>
                  <a:gd name="T78" fmla="*/ 98 w 1146"/>
                  <a:gd name="T79" fmla="*/ 138 h 178"/>
                  <a:gd name="T80" fmla="*/ 168 w 1146"/>
                  <a:gd name="T81" fmla="*/ 152 h 178"/>
                  <a:gd name="T82" fmla="*/ 352 w 1146"/>
                  <a:gd name="T83" fmla="*/ 172 h 178"/>
                  <a:gd name="T84" fmla="*/ 574 w 1146"/>
                  <a:gd name="T85" fmla="*/ 178 h 178"/>
                  <a:gd name="T86" fmla="*/ 690 w 1146"/>
                  <a:gd name="T87" fmla="*/ 176 h 178"/>
                  <a:gd name="T88" fmla="*/ 894 w 1146"/>
                  <a:gd name="T89" fmla="*/ 162 h 178"/>
                  <a:gd name="T90" fmla="*/ 1016 w 1146"/>
                  <a:gd name="T91" fmla="*/ 146 h 178"/>
                  <a:gd name="T92" fmla="*/ 1076 w 1146"/>
                  <a:gd name="T93" fmla="*/ 132 h 178"/>
                  <a:gd name="T94" fmla="*/ 1120 w 1146"/>
                  <a:gd name="T95" fmla="*/ 116 h 178"/>
                  <a:gd name="T96" fmla="*/ 1142 w 1146"/>
                  <a:gd name="T97" fmla="*/ 100 h 178"/>
                  <a:gd name="T98" fmla="*/ 1146 w 1146"/>
                  <a:gd name="T99" fmla="*/ 90 h 178"/>
                  <a:gd name="T100" fmla="*/ 1144 w 1146"/>
                  <a:gd name="T101" fmla="*/ 86 h 178"/>
                  <a:gd name="T102" fmla="*/ 1134 w 1146"/>
                  <a:gd name="T103" fmla="*/ 72 h 178"/>
                  <a:gd name="T104" fmla="*/ 1100 w 1146"/>
                  <a:gd name="T105" fmla="*/ 54 h 178"/>
                  <a:gd name="T106" fmla="*/ 1048 w 1146"/>
                  <a:gd name="T107" fmla="*/ 40 h 178"/>
                  <a:gd name="T108" fmla="*/ 978 w 1146"/>
                  <a:gd name="T109" fmla="*/ 26 h 178"/>
                  <a:gd name="T110" fmla="*/ 796 w 1146"/>
                  <a:gd name="T111" fmla="*/ 8 h 178"/>
                  <a:gd name="T112" fmla="*/ 574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178"/>
                    </a:moveTo>
                    <a:lnTo>
                      <a:pt x="574" y="178"/>
                    </a:lnTo>
                    <a:lnTo>
                      <a:pt x="460" y="176"/>
                    </a:lnTo>
                    <a:lnTo>
                      <a:pt x="352" y="172"/>
                    </a:lnTo>
                    <a:lnTo>
                      <a:pt x="254" y="162"/>
                    </a:lnTo>
                    <a:lnTo>
                      <a:pt x="170" y="152"/>
                    </a:lnTo>
                    <a:lnTo>
                      <a:pt x="134"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4" y="32"/>
                    </a:lnTo>
                    <a:lnTo>
                      <a:pt x="170" y="26"/>
                    </a:lnTo>
                    <a:lnTo>
                      <a:pt x="254" y="16"/>
                    </a:lnTo>
                    <a:lnTo>
                      <a:pt x="352" y="8"/>
                    </a:lnTo>
                    <a:lnTo>
                      <a:pt x="460" y="2"/>
                    </a:lnTo>
                    <a:lnTo>
                      <a:pt x="574" y="0"/>
                    </a:lnTo>
                    <a:lnTo>
                      <a:pt x="574" y="0"/>
                    </a:lnTo>
                    <a:lnTo>
                      <a:pt x="688" y="2"/>
                    </a:lnTo>
                    <a:lnTo>
                      <a:pt x="796" y="8"/>
                    </a:lnTo>
                    <a:lnTo>
                      <a:pt x="892" y="16"/>
                    </a:lnTo>
                    <a:lnTo>
                      <a:pt x="976" y="26"/>
                    </a:lnTo>
                    <a:lnTo>
                      <a:pt x="1014" y="32"/>
                    </a:lnTo>
                    <a:lnTo>
                      <a:pt x="1046" y="40"/>
                    </a:lnTo>
                    <a:lnTo>
                      <a:pt x="1074" y="48"/>
                    </a:lnTo>
                    <a:lnTo>
                      <a:pt x="1098" y="56"/>
                    </a:lnTo>
                    <a:lnTo>
                      <a:pt x="1118" y="64"/>
                    </a:lnTo>
                    <a:lnTo>
                      <a:pt x="1132" y="72"/>
                    </a:lnTo>
                    <a:lnTo>
                      <a:pt x="1140" y="82"/>
                    </a:lnTo>
                    <a:lnTo>
                      <a:pt x="1142" y="86"/>
                    </a:lnTo>
                    <a:lnTo>
                      <a:pt x="1144" y="90"/>
                    </a:lnTo>
                    <a:lnTo>
                      <a:pt x="1144" y="90"/>
                    </a:lnTo>
                    <a:lnTo>
                      <a:pt x="1142" y="94"/>
                    </a:lnTo>
                    <a:lnTo>
                      <a:pt x="1140" y="100"/>
                    </a:lnTo>
                    <a:lnTo>
                      <a:pt x="1132" y="108"/>
                    </a:lnTo>
                    <a:lnTo>
                      <a:pt x="1118" y="116"/>
                    </a:lnTo>
                    <a:lnTo>
                      <a:pt x="1098" y="124"/>
                    </a:lnTo>
                    <a:lnTo>
                      <a:pt x="1074" y="132"/>
                    </a:lnTo>
                    <a:lnTo>
                      <a:pt x="1046" y="138"/>
                    </a:lnTo>
                    <a:lnTo>
                      <a:pt x="1014" y="146"/>
                    </a:lnTo>
                    <a:lnTo>
                      <a:pt x="976" y="152"/>
                    </a:lnTo>
                    <a:lnTo>
                      <a:pt x="892" y="162"/>
                    </a:lnTo>
                    <a:lnTo>
                      <a:pt x="796" y="172"/>
                    </a:lnTo>
                    <a:lnTo>
                      <a:pt x="688" y="176"/>
                    </a:lnTo>
                    <a:lnTo>
                      <a:pt x="574" y="178"/>
                    </a:lnTo>
                    <a:close/>
                    <a:moveTo>
                      <a:pt x="574" y="0"/>
                    </a:moveTo>
                    <a:lnTo>
                      <a:pt x="574" y="0"/>
                    </a:lnTo>
                    <a:lnTo>
                      <a:pt x="458" y="2"/>
                    </a:lnTo>
                    <a:lnTo>
                      <a:pt x="352" y="8"/>
                    </a:lnTo>
                    <a:lnTo>
                      <a:pt x="254" y="16"/>
                    </a:lnTo>
                    <a:lnTo>
                      <a:pt x="168" y="26"/>
                    </a:lnTo>
                    <a:lnTo>
                      <a:pt x="132" y="32"/>
                    </a:lnTo>
                    <a:lnTo>
                      <a:pt x="98"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4" y="162"/>
                    </a:lnTo>
                    <a:lnTo>
                      <a:pt x="352" y="172"/>
                    </a:lnTo>
                    <a:lnTo>
                      <a:pt x="458" y="176"/>
                    </a:lnTo>
                    <a:lnTo>
                      <a:pt x="574" y="178"/>
                    </a:lnTo>
                    <a:lnTo>
                      <a:pt x="574" y="178"/>
                    </a:lnTo>
                    <a:lnTo>
                      <a:pt x="690" y="176"/>
                    </a:lnTo>
                    <a:lnTo>
                      <a:pt x="796" y="172"/>
                    </a:lnTo>
                    <a:lnTo>
                      <a:pt x="894" y="162"/>
                    </a:lnTo>
                    <a:lnTo>
                      <a:pt x="978" y="152"/>
                    </a:lnTo>
                    <a:lnTo>
                      <a:pt x="1016" y="146"/>
                    </a:lnTo>
                    <a:lnTo>
                      <a:pt x="1048" y="138"/>
                    </a:lnTo>
                    <a:lnTo>
                      <a:pt x="1076" y="132"/>
                    </a:lnTo>
                    <a:lnTo>
                      <a:pt x="1100" y="124"/>
                    </a:lnTo>
                    <a:lnTo>
                      <a:pt x="1120" y="116"/>
                    </a:lnTo>
                    <a:lnTo>
                      <a:pt x="1134" y="108"/>
                    </a:lnTo>
                    <a:lnTo>
                      <a:pt x="1142" y="100"/>
                    </a:lnTo>
                    <a:lnTo>
                      <a:pt x="1144" y="94"/>
                    </a:lnTo>
                    <a:lnTo>
                      <a:pt x="1146" y="90"/>
                    </a:lnTo>
                    <a:lnTo>
                      <a:pt x="1146" y="90"/>
                    </a:lnTo>
                    <a:lnTo>
                      <a:pt x="1144" y="86"/>
                    </a:lnTo>
                    <a:lnTo>
                      <a:pt x="1142" y="82"/>
                    </a:lnTo>
                    <a:lnTo>
                      <a:pt x="1134" y="72"/>
                    </a:lnTo>
                    <a:lnTo>
                      <a:pt x="1120" y="64"/>
                    </a:lnTo>
                    <a:lnTo>
                      <a:pt x="1100" y="54"/>
                    </a:lnTo>
                    <a:lnTo>
                      <a:pt x="1076" y="46"/>
                    </a:lnTo>
                    <a:lnTo>
                      <a:pt x="1048" y="40"/>
                    </a:lnTo>
                    <a:lnTo>
                      <a:pt x="1016" y="32"/>
                    </a:lnTo>
                    <a:lnTo>
                      <a:pt x="978" y="26"/>
                    </a:lnTo>
                    <a:lnTo>
                      <a:pt x="894" y="16"/>
                    </a:lnTo>
                    <a:lnTo>
                      <a:pt x="796" y="8"/>
                    </a:lnTo>
                    <a:lnTo>
                      <a:pt x="690" y="2"/>
                    </a:lnTo>
                    <a:lnTo>
                      <a:pt x="57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2" name="Freeform 1072"/>
              <p:cNvSpPr>
                <a:spLocks/>
              </p:cNvSpPr>
              <p:nvPr/>
            </p:nvSpPr>
            <p:spPr bwMode="auto">
              <a:xfrm>
                <a:off x="2199" y="4138"/>
                <a:ext cx="1142" cy="178"/>
              </a:xfrm>
              <a:custGeom>
                <a:avLst/>
                <a:gdLst>
                  <a:gd name="T0" fmla="*/ 572 w 1142"/>
                  <a:gd name="T1" fmla="*/ 178 h 178"/>
                  <a:gd name="T2" fmla="*/ 572 w 1142"/>
                  <a:gd name="T3" fmla="*/ 178 h 178"/>
                  <a:gd name="T4" fmla="*/ 458 w 1142"/>
                  <a:gd name="T5" fmla="*/ 176 h 178"/>
                  <a:gd name="T6" fmla="*/ 350 w 1142"/>
                  <a:gd name="T7" fmla="*/ 172 h 178"/>
                  <a:gd name="T8" fmla="*/ 252 w 1142"/>
                  <a:gd name="T9" fmla="*/ 162 h 178"/>
                  <a:gd name="T10" fmla="*/ 168 w 1142"/>
                  <a:gd name="T11" fmla="*/ 152 h 178"/>
                  <a:gd name="T12" fmla="*/ 132 w 1142"/>
                  <a:gd name="T13" fmla="*/ 146 h 178"/>
                  <a:gd name="T14" fmla="*/ 98 w 1142"/>
                  <a:gd name="T15" fmla="*/ 138 h 178"/>
                  <a:gd name="T16" fmla="*/ 70 w 1142"/>
                  <a:gd name="T17" fmla="*/ 132 h 178"/>
                  <a:gd name="T18" fmla="*/ 46 w 1142"/>
                  <a:gd name="T19" fmla="*/ 124 h 178"/>
                  <a:gd name="T20" fmla="*/ 26 w 1142"/>
                  <a:gd name="T21" fmla="*/ 116 h 178"/>
                  <a:gd name="T22" fmla="*/ 12 w 1142"/>
                  <a:gd name="T23" fmla="*/ 108 h 178"/>
                  <a:gd name="T24" fmla="*/ 4 w 1142"/>
                  <a:gd name="T25" fmla="*/ 100 h 178"/>
                  <a:gd name="T26" fmla="*/ 2 w 1142"/>
                  <a:gd name="T27" fmla="*/ 94 h 178"/>
                  <a:gd name="T28" fmla="*/ 0 w 1142"/>
                  <a:gd name="T29" fmla="*/ 90 h 178"/>
                  <a:gd name="T30" fmla="*/ 0 w 1142"/>
                  <a:gd name="T31" fmla="*/ 90 h 178"/>
                  <a:gd name="T32" fmla="*/ 2 w 1142"/>
                  <a:gd name="T33" fmla="*/ 86 h 178"/>
                  <a:gd name="T34" fmla="*/ 4 w 1142"/>
                  <a:gd name="T35" fmla="*/ 82 h 178"/>
                  <a:gd name="T36" fmla="*/ 12 w 1142"/>
                  <a:gd name="T37" fmla="*/ 72 h 178"/>
                  <a:gd name="T38" fmla="*/ 26 w 1142"/>
                  <a:gd name="T39" fmla="*/ 64 h 178"/>
                  <a:gd name="T40" fmla="*/ 46 w 1142"/>
                  <a:gd name="T41" fmla="*/ 56 h 178"/>
                  <a:gd name="T42" fmla="*/ 70 w 1142"/>
                  <a:gd name="T43" fmla="*/ 48 h 178"/>
                  <a:gd name="T44" fmla="*/ 98 w 1142"/>
                  <a:gd name="T45" fmla="*/ 40 h 178"/>
                  <a:gd name="T46" fmla="*/ 132 w 1142"/>
                  <a:gd name="T47" fmla="*/ 32 h 178"/>
                  <a:gd name="T48" fmla="*/ 168 w 1142"/>
                  <a:gd name="T49" fmla="*/ 26 h 178"/>
                  <a:gd name="T50" fmla="*/ 252 w 1142"/>
                  <a:gd name="T51" fmla="*/ 16 h 178"/>
                  <a:gd name="T52" fmla="*/ 350 w 1142"/>
                  <a:gd name="T53" fmla="*/ 8 h 178"/>
                  <a:gd name="T54" fmla="*/ 458 w 1142"/>
                  <a:gd name="T55" fmla="*/ 2 h 178"/>
                  <a:gd name="T56" fmla="*/ 572 w 1142"/>
                  <a:gd name="T57" fmla="*/ 0 h 178"/>
                  <a:gd name="T58" fmla="*/ 572 w 1142"/>
                  <a:gd name="T59" fmla="*/ 0 h 178"/>
                  <a:gd name="T60" fmla="*/ 686 w 1142"/>
                  <a:gd name="T61" fmla="*/ 2 h 178"/>
                  <a:gd name="T62" fmla="*/ 794 w 1142"/>
                  <a:gd name="T63" fmla="*/ 8 h 178"/>
                  <a:gd name="T64" fmla="*/ 890 w 1142"/>
                  <a:gd name="T65" fmla="*/ 16 h 178"/>
                  <a:gd name="T66" fmla="*/ 974 w 1142"/>
                  <a:gd name="T67" fmla="*/ 26 h 178"/>
                  <a:gd name="T68" fmla="*/ 1012 w 1142"/>
                  <a:gd name="T69" fmla="*/ 32 h 178"/>
                  <a:gd name="T70" fmla="*/ 1044 w 1142"/>
                  <a:gd name="T71" fmla="*/ 40 h 178"/>
                  <a:gd name="T72" fmla="*/ 1072 w 1142"/>
                  <a:gd name="T73" fmla="*/ 48 h 178"/>
                  <a:gd name="T74" fmla="*/ 1096 w 1142"/>
                  <a:gd name="T75" fmla="*/ 56 h 178"/>
                  <a:gd name="T76" fmla="*/ 1116 w 1142"/>
                  <a:gd name="T77" fmla="*/ 64 h 178"/>
                  <a:gd name="T78" fmla="*/ 1130 w 1142"/>
                  <a:gd name="T79" fmla="*/ 72 h 178"/>
                  <a:gd name="T80" fmla="*/ 1138 w 1142"/>
                  <a:gd name="T81" fmla="*/ 82 h 178"/>
                  <a:gd name="T82" fmla="*/ 1140 w 1142"/>
                  <a:gd name="T83" fmla="*/ 86 h 178"/>
                  <a:gd name="T84" fmla="*/ 1142 w 1142"/>
                  <a:gd name="T85" fmla="*/ 90 h 178"/>
                  <a:gd name="T86" fmla="*/ 1142 w 1142"/>
                  <a:gd name="T87" fmla="*/ 90 h 178"/>
                  <a:gd name="T88" fmla="*/ 1140 w 1142"/>
                  <a:gd name="T89" fmla="*/ 94 h 178"/>
                  <a:gd name="T90" fmla="*/ 1138 w 1142"/>
                  <a:gd name="T91" fmla="*/ 100 h 178"/>
                  <a:gd name="T92" fmla="*/ 1130 w 1142"/>
                  <a:gd name="T93" fmla="*/ 108 h 178"/>
                  <a:gd name="T94" fmla="*/ 1116 w 1142"/>
                  <a:gd name="T95" fmla="*/ 116 h 178"/>
                  <a:gd name="T96" fmla="*/ 1096 w 1142"/>
                  <a:gd name="T97" fmla="*/ 124 h 178"/>
                  <a:gd name="T98" fmla="*/ 1072 w 1142"/>
                  <a:gd name="T99" fmla="*/ 132 h 178"/>
                  <a:gd name="T100" fmla="*/ 1044 w 1142"/>
                  <a:gd name="T101" fmla="*/ 138 h 178"/>
                  <a:gd name="T102" fmla="*/ 1012 w 1142"/>
                  <a:gd name="T103" fmla="*/ 146 h 178"/>
                  <a:gd name="T104" fmla="*/ 974 w 1142"/>
                  <a:gd name="T105" fmla="*/ 152 h 178"/>
                  <a:gd name="T106" fmla="*/ 890 w 1142"/>
                  <a:gd name="T107" fmla="*/ 162 h 178"/>
                  <a:gd name="T108" fmla="*/ 794 w 1142"/>
                  <a:gd name="T109" fmla="*/ 172 h 178"/>
                  <a:gd name="T110" fmla="*/ 686 w 1142"/>
                  <a:gd name="T111" fmla="*/ 176 h 178"/>
                  <a:gd name="T112" fmla="*/ 572 w 1142"/>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178"/>
                    </a:moveTo>
                    <a:lnTo>
                      <a:pt x="572" y="178"/>
                    </a:lnTo>
                    <a:lnTo>
                      <a:pt x="458" y="176"/>
                    </a:lnTo>
                    <a:lnTo>
                      <a:pt x="350" y="172"/>
                    </a:lnTo>
                    <a:lnTo>
                      <a:pt x="252" y="162"/>
                    </a:lnTo>
                    <a:lnTo>
                      <a:pt x="168" y="152"/>
                    </a:lnTo>
                    <a:lnTo>
                      <a:pt x="132"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2" y="32"/>
                    </a:lnTo>
                    <a:lnTo>
                      <a:pt x="168" y="26"/>
                    </a:lnTo>
                    <a:lnTo>
                      <a:pt x="252" y="16"/>
                    </a:lnTo>
                    <a:lnTo>
                      <a:pt x="350" y="8"/>
                    </a:lnTo>
                    <a:lnTo>
                      <a:pt x="458" y="2"/>
                    </a:lnTo>
                    <a:lnTo>
                      <a:pt x="572" y="0"/>
                    </a:lnTo>
                    <a:lnTo>
                      <a:pt x="572" y="0"/>
                    </a:lnTo>
                    <a:lnTo>
                      <a:pt x="686" y="2"/>
                    </a:lnTo>
                    <a:lnTo>
                      <a:pt x="794" y="8"/>
                    </a:lnTo>
                    <a:lnTo>
                      <a:pt x="890" y="16"/>
                    </a:lnTo>
                    <a:lnTo>
                      <a:pt x="974" y="26"/>
                    </a:lnTo>
                    <a:lnTo>
                      <a:pt x="1012" y="32"/>
                    </a:lnTo>
                    <a:lnTo>
                      <a:pt x="1044" y="40"/>
                    </a:lnTo>
                    <a:lnTo>
                      <a:pt x="1072" y="48"/>
                    </a:lnTo>
                    <a:lnTo>
                      <a:pt x="1096" y="56"/>
                    </a:lnTo>
                    <a:lnTo>
                      <a:pt x="1116" y="64"/>
                    </a:lnTo>
                    <a:lnTo>
                      <a:pt x="1130" y="72"/>
                    </a:lnTo>
                    <a:lnTo>
                      <a:pt x="1138" y="82"/>
                    </a:lnTo>
                    <a:lnTo>
                      <a:pt x="1140" y="86"/>
                    </a:lnTo>
                    <a:lnTo>
                      <a:pt x="1142" y="90"/>
                    </a:lnTo>
                    <a:lnTo>
                      <a:pt x="1142" y="90"/>
                    </a:lnTo>
                    <a:lnTo>
                      <a:pt x="1140" y="94"/>
                    </a:lnTo>
                    <a:lnTo>
                      <a:pt x="1138" y="100"/>
                    </a:lnTo>
                    <a:lnTo>
                      <a:pt x="1130" y="108"/>
                    </a:lnTo>
                    <a:lnTo>
                      <a:pt x="1116" y="116"/>
                    </a:lnTo>
                    <a:lnTo>
                      <a:pt x="1096" y="124"/>
                    </a:lnTo>
                    <a:lnTo>
                      <a:pt x="1072" y="132"/>
                    </a:lnTo>
                    <a:lnTo>
                      <a:pt x="1044" y="138"/>
                    </a:lnTo>
                    <a:lnTo>
                      <a:pt x="1012" y="146"/>
                    </a:lnTo>
                    <a:lnTo>
                      <a:pt x="974" y="152"/>
                    </a:lnTo>
                    <a:lnTo>
                      <a:pt x="890" y="162"/>
                    </a:lnTo>
                    <a:lnTo>
                      <a:pt x="794" y="172"/>
                    </a:lnTo>
                    <a:lnTo>
                      <a:pt x="686" y="176"/>
                    </a:lnTo>
                    <a:lnTo>
                      <a:pt x="572"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3" name="Freeform 1073"/>
              <p:cNvSpPr>
                <a:spLocks/>
              </p:cNvSpPr>
              <p:nvPr/>
            </p:nvSpPr>
            <p:spPr bwMode="auto">
              <a:xfrm>
                <a:off x="2197" y="4138"/>
                <a:ext cx="1146" cy="178"/>
              </a:xfrm>
              <a:custGeom>
                <a:avLst/>
                <a:gdLst>
                  <a:gd name="T0" fmla="*/ 574 w 1146"/>
                  <a:gd name="T1" fmla="*/ 0 h 178"/>
                  <a:gd name="T2" fmla="*/ 574 w 1146"/>
                  <a:gd name="T3" fmla="*/ 0 h 178"/>
                  <a:gd name="T4" fmla="*/ 458 w 1146"/>
                  <a:gd name="T5" fmla="*/ 2 h 178"/>
                  <a:gd name="T6" fmla="*/ 352 w 1146"/>
                  <a:gd name="T7" fmla="*/ 8 h 178"/>
                  <a:gd name="T8" fmla="*/ 254 w 1146"/>
                  <a:gd name="T9" fmla="*/ 16 h 178"/>
                  <a:gd name="T10" fmla="*/ 168 w 1146"/>
                  <a:gd name="T11" fmla="*/ 26 h 178"/>
                  <a:gd name="T12" fmla="*/ 132 w 1146"/>
                  <a:gd name="T13" fmla="*/ 32 h 178"/>
                  <a:gd name="T14" fmla="*/ 98 w 1146"/>
                  <a:gd name="T15" fmla="*/ 40 h 178"/>
                  <a:gd name="T16" fmla="*/ 70 w 1146"/>
                  <a:gd name="T17" fmla="*/ 46 h 178"/>
                  <a:gd name="T18" fmla="*/ 46 w 1146"/>
                  <a:gd name="T19" fmla="*/ 54 h 178"/>
                  <a:gd name="T20" fmla="*/ 26 w 1146"/>
                  <a:gd name="T21" fmla="*/ 64 h 178"/>
                  <a:gd name="T22" fmla="*/ 12 w 1146"/>
                  <a:gd name="T23" fmla="*/ 72 h 178"/>
                  <a:gd name="T24" fmla="*/ 4 w 1146"/>
                  <a:gd name="T25" fmla="*/ 82 h 178"/>
                  <a:gd name="T26" fmla="*/ 2 w 1146"/>
                  <a:gd name="T27" fmla="*/ 86 h 178"/>
                  <a:gd name="T28" fmla="*/ 0 w 1146"/>
                  <a:gd name="T29" fmla="*/ 90 h 178"/>
                  <a:gd name="T30" fmla="*/ 0 w 1146"/>
                  <a:gd name="T31" fmla="*/ 90 h 178"/>
                  <a:gd name="T32" fmla="*/ 2 w 1146"/>
                  <a:gd name="T33" fmla="*/ 94 h 178"/>
                  <a:gd name="T34" fmla="*/ 4 w 1146"/>
                  <a:gd name="T35" fmla="*/ 100 h 178"/>
                  <a:gd name="T36" fmla="*/ 12 w 1146"/>
                  <a:gd name="T37" fmla="*/ 108 h 178"/>
                  <a:gd name="T38" fmla="*/ 26 w 1146"/>
                  <a:gd name="T39" fmla="*/ 116 h 178"/>
                  <a:gd name="T40" fmla="*/ 46 w 1146"/>
                  <a:gd name="T41" fmla="*/ 124 h 178"/>
                  <a:gd name="T42" fmla="*/ 70 w 1146"/>
                  <a:gd name="T43" fmla="*/ 132 h 178"/>
                  <a:gd name="T44" fmla="*/ 98 w 1146"/>
                  <a:gd name="T45" fmla="*/ 138 h 178"/>
                  <a:gd name="T46" fmla="*/ 132 w 1146"/>
                  <a:gd name="T47" fmla="*/ 146 h 178"/>
                  <a:gd name="T48" fmla="*/ 168 w 1146"/>
                  <a:gd name="T49" fmla="*/ 152 h 178"/>
                  <a:gd name="T50" fmla="*/ 254 w 1146"/>
                  <a:gd name="T51" fmla="*/ 162 h 178"/>
                  <a:gd name="T52" fmla="*/ 352 w 1146"/>
                  <a:gd name="T53" fmla="*/ 172 h 178"/>
                  <a:gd name="T54" fmla="*/ 458 w 1146"/>
                  <a:gd name="T55" fmla="*/ 176 h 178"/>
                  <a:gd name="T56" fmla="*/ 574 w 1146"/>
                  <a:gd name="T57" fmla="*/ 178 h 178"/>
                  <a:gd name="T58" fmla="*/ 574 w 1146"/>
                  <a:gd name="T59" fmla="*/ 178 h 178"/>
                  <a:gd name="T60" fmla="*/ 690 w 1146"/>
                  <a:gd name="T61" fmla="*/ 176 h 178"/>
                  <a:gd name="T62" fmla="*/ 796 w 1146"/>
                  <a:gd name="T63" fmla="*/ 172 h 178"/>
                  <a:gd name="T64" fmla="*/ 894 w 1146"/>
                  <a:gd name="T65" fmla="*/ 162 h 178"/>
                  <a:gd name="T66" fmla="*/ 978 w 1146"/>
                  <a:gd name="T67" fmla="*/ 152 h 178"/>
                  <a:gd name="T68" fmla="*/ 1016 w 1146"/>
                  <a:gd name="T69" fmla="*/ 146 h 178"/>
                  <a:gd name="T70" fmla="*/ 1048 w 1146"/>
                  <a:gd name="T71" fmla="*/ 138 h 178"/>
                  <a:gd name="T72" fmla="*/ 1076 w 1146"/>
                  <a:gd name="T73" fmla="*/ 132 h 178"/>
                  <a:gd name="T74" fmla="*/ 1100 w 1146"/>
                  <a:gd name="T75" fmla="*/ 124 h 178"/>
                  <a:gd name="T76" fmla="*/ 1120 w 1146"/>
                  <a:gd name="T77" fmla="*/ 116 h 178"/>
                  <a:gd name="T78" fmla="*/ 1134 w 1146"/>
                  <a:gd name="T79" fmla="*/ 108 h 178"/>
                  <a:gd name="T80" fmla="*/ 1142 w 1146"/>
                  <a:gd name="T81" fmla="*/ 100 h 178"/>
                  <a:gd name="T82" fmla="*/ 1144 w 1146"/>
                  <a:gd name="T83" fmla="*/ 94 h 178"/>
                  <a:gd name="T84" fmla="*/ 1146 w 1146"/>
                  <a:gd name="T85" fmla="*/ 90 h 178"/>
                  <a:gd name="T86" fmla="*/ 1146 w 1146"/>
                  <a:gd name="T87" fmla="*/ 90 h 178"/>
                  <a:gd name="T88" fmla="*/ 1144 w 1146"/>
                  <a:gd name="T89" fmla="*/ 86 h 178"/>
                  <a:gd name="T90" fmla="*/ 1142 w 1146"/>
                  <a:gd name="T91" fmla="*/ 82 h 178"/>
                  <a:gd name="T92" fmla="*/ 1134 w 1146"/>
                  <a:gd name="T93" fmla="*/ 72 h 178"/>
                  <a:gd name="T94" fmla="*/ 1120 w 1146"/>
                  <a:gd name="T95" fmla="*/ 64 h 178"/>
                  <a:gd name="T96" fmla="*/ 1100 w 1146"/>
                  <a:gd name="T97" fmla="*/ 54 h 178"/>
                  <a:gd name="T98" fmla="*/ 1076 w 1146"/>
                  <a:gd name="T99" fmla="*/ 46 h 178"/>
                  <a:gd name="T100" fmla="*/ 1048 w 1146"/>
                  <a:gd name="T101" fmla="*/ 40 h 178"/>
                  <a:gd name="T102" fmla="*/ 1016 w 1146"/>
                  <a:gd name="T103" fmla="*/ 32 h 178"/>
                  <a:gd name="T104" fmla="*/ 978 w 1146"/>
                  <a:gd name="T105" fmla="*/ 26 h 178"/>
                  <a:gd name="T106" fmla="*/ 894 w 1146"/>
                  <a:gd name="T107" fmla="*/ 16 h 178"/>
                  <a:gd name="T108" fmla="*/ 796 w 1146"/>
                  <a:gd name="T109" fmla="*/ 8 h 178"/>
                  <a:gd name="T110" fmla="*/ 690 w 1146"/>
                  <a:gd name="T111" fmla="*/ 2 h 178"/>
                  <a:gd name="T112" fmla="*/ 574 w 1146"/>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6" h="178">
                    <a:moveTo>
                      <a:pt x="574" y="0"/>
                    </a:moveTo>
                    <a:lnTo>
                      <a:pt x="574" y="0"/>
                    </a:lnTo>
                    <a:lnTo>
                      <a:pt x="458" y="2"/>
                    </a:lnTo>
                    <a:lnTo>
                      <a:pt x="352" y="8"/>
                    </a:lnTo>
                    <a:lnTo>
                      <a:pt x="254" y="16"/>
                    </a:lnTo>
                    <a:lnTo>
                      <a:pt x="168" y="26"/>
                    </a:lnTo>
                    <a:lnTo>
                      <a:pt x="132" y="32"/>
                    </a:lnTo>
                    <a:lnTo>
                      <a:pt x="98" y="40"/>
                    </a:lnTo>
                    <a:lnTo>
                      <a:pt x="70" y="46"/>
                    </a:lnTo>
                    <a:lnTo>
                      <a:pt x="46" y="54"/>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4" y="162"/>
                    </a:lnTo>
                    <a:lnTo>
                      <a:pt x="352" y="172"/>
                    </a:lnTo>
                    <a:lnTo>
                      <a:pt x="458" y="176"/>
                    </a:lnTo>
                    <a:lnTo>
                      <a:pt x="574" y="178"/>
                    </a:lnTo>
                    <a:lnTo>
                      <a:pt x="574" y="178"/>
                    </a:lnTo>
                    <a:lnTo>
                      <a:pt x="690" y="176"/>
                    </a:lnTo>
                    <a:lnTo>
                      <a:pt x="796" y="172"/>
                    </a:lnTo>
                    <a:lnTo>
                      <a:pt x="894" y="162"/>
                    </a:lnTo>
                    <a:lnTo>
                      <a:pt x="978" y="152"/>
                    </a:lnTo>
                    <a:lnTo>
                      <a:pt x="1016" y="146"/>
                    </a:lnTo>
                    <a:lnTo>
                      <a:pt x="1048" y="138"/>
                    </a:lnTo>
                    <a:lnTo>
                      <a:pt x="1076" y="132"/>
                    </a:lnTo>
                    <a:lnTo>
                      <a:pt x="1100" y="124"/>
                    </a:lnTo>
                    <a:lnTo>
                      <a:pt x="1120" y="116"/>
                    </a:lnTo>
                    <a:lnTo>
                      <a:pt x="1134" y="108"/>
                    </a:lnTo>
                    <a:lnTo>
                      <a:pt x="1142" y="100"/>
                    </a:lnTo>
                    <a:lnTo>
                      <a:pt x="1144" y="94"/>
                    </a:lnTo>
                    <a:lnTo>
                      <a:pt x="1146" y="90"/>
                    </a:lnTo>
                    <a:lnTo>
                      <a:pt x="1146" y="90"/>
                    </a:lnTo>
                    <a:lnTo>
                      <a:pt x="1144" y="86"/>
                    </a:lnTo>
                    <a:lnTo>
                      <a:pt x="1142" y="82"/>
                    </a:lnTo>
                    <a:lnTo>
                      <a:pt x="1134" y="72"/>
                    </a:lnTo>
                    <a:lnTo>
                      <a:pt x="1120" y="64"/>
                    </a:lnTo>
                    <a:lnTo>
                      <a:pt x="1100" y="54"/>
                    </a:lnTo>
                    <a:lnTo>
                      <a:pt x="1076" y="46"/>
                    </a:lnTo>
                    <a:lnTo>
                      <a:pt x="1048" y="40"/>
                    </a:lnTo>
                    <a:lnTo>
                      <a:pt x="1016" y="32"/>
                    </a:lnTo>
                    <a:lnTo>
                      <a:pt x="978" y="26"/>
                    </a:lnTo>
                    <a:lnTo>
                      <a:pt x="894" y="16"/>
                    </a:lnTo>
                    <a:lnTo>
                      <a:pt x="796" y="8"/>
                    </a:lnTo>
                    <a:lnTo>
                      <a:pt x="690" y="2"/>
                    </a:lnTo>
                    <a:lnTo>
                      <a:pt x="5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4" name="Freeform 1074"/>
              <p:cNvSpPr>
                <a:spLocks noEditPoints="1"/>
              </p:cNvSpPr>
              <p:nvPr/>
            </p:nvSpPr>
            <p:spPr bwMode="auto">
              <a:xfrm>
                <a:off x="2199" y="4138"/>
                <a:ext cx="1142" cy="178"/>
              </a:xfrm>
              <a:custGeom>
                <a:avLst/>
                <a:gdLst>
                  <a:gd name="T0" fmla="*/ 572 w 1142"/>
                  <a:gd name="T1" fmla="*/ 178 h 178"/>
                  <a:gd name="T2" fmla="*/ 350 w 1142"/>
                  <a:gd name="T3" fmla="*/ 170 h 178"/>
                  <a:gd name="T4" fmla="*/ 170 w 1142"/>
                  <a:gd name="T5" fmla="*/ 152 h 178"/>
                  <a:gd name="T6" fmla="*/ 100 w 1142"/>
                  <a:gd name="T7" fmla="*/ 138 h 178"/>
                  <a:gd name="T8" fmla="*/ 48 w 1142"/>
                  <a:gd name="T9" fmla="*/ 124 h 178"/>
                  <a:gd name="T10" fmla="*/ 14 w 1142"/>
                  <a:gd name="T11" fmla="*/ 108 h 178"/>
                  <a:gd name="T12" fmla="*/ 4 w 1142"/>
                  <a:gd name="T13" fmla="*/ 94 h 178"/>
                  <a:gd name="T14" fmla="*/ 2 w 1142"/>
                  <a:gd name="T15" fmla="*/ 90 h 178"/>
                  <a:gd name="T16" fmla="*/ 6 w 1142"/>
                  <a:gd name="T17" fmla="*/ 82 h 178"/>
                  <a:gd name="T18" fmla="*/ 28 w 1142"/>
                  <a:gd name="T19" fmla="*/ 64 h 178"/>
                  <a:gd name="T20" fmla="*/ 72 w 1142"/>
                  <a:gd name="T21" fmla="*/ 48 h 178"/>
                  <a:gd name="T22" fmla="*/ 132 w 1142"/>
                  <a:gd name="T23" fmla="*/ 34 h 178"/>
                  <a:gd name="T24" fmla="*/ 254 w 1142"/>
                  <a:gd name="T25" fmla="*/ 16 h 178"/>
                  <a:gd name="T26" fmla="*/ 458 w 1142"/>
                  <a:gd name="T27" fmla="*/ 2 h 178"/>
                  <a:gd name="T28" fmla="*/ 572 w 1142"/>
                  <a:gd name="T29" fmla="*/ 0 h 178"/>
                  <a:gd name="T30" fmla="*/ 794 w 1142"/>
                  <a:gd name="T31" fmla="*/ 8 h 178"/>
                  <a:gd name="T32" fmla="*/ 974 w 1142"/>
                  <a:gd name="T33" fmla="*/ 26 h 178"/>
                  <a:gd name="T34" fmla="*/ 1042 w 1142"/>
                  <a:gd name="T35" fmla="*/ 40 h 178"/>
                  <a:gd name="T36" fmla="*/ 1094 w 1142"/>
                  <a:gd name="T37" fmla="*/ 56 h 178"/>
                  <a:gd name="T38" fmla="*/ 1128 w 1142"/>
                  <a:gd name="T39" fmla="*/ 72 h 178"/>
                  <a:gd name="T40" fmla="*/ 1138 w 1142"/>
                  <a:gd name="T41" fmla="*/ 86 h 178"/>
                  <a:gd name="T42" fmla="*/ 1140 w 1142"/>
                  <a:gd name="T43" fmla="*/ 90 h 178"/>
                  <a:gd name="T44" fmla="*/ 1136 w 1142"/>
                  <a:gd name="T45" fmla="*/ 100 h 178"/>
                  <a:gd name="T46" fmla="*/ 1114 w 1142"/>
                  <a:gd name="T47" fmla="*/ 116 h 178"/>
                  <a:gd name="T48" fmla="*/ 1072 w 1142"/>
                  <a:gd name="T49" fmla="*/ 132 h 178"/>
                  <a:gd name="T50" fmla="*/ 1010 w 1142"/>
                  <a:gd name="T51" fmla="*/ 146 h 178"/>
                  <a:gd name="T52" fmla="*/ 890 w 1142"/>
                  <a:gd name="T53" fmla="*/ 162 h 178"/>
                  <a:gd name="T54" fmla="*/ 686 w 1142"/>
                  <a:gd name="T55" fmla="*/ 176 h 178"/>
                  <a:gd name="T56" fmla="*/ 572 w 1142"/>
                  <a:gd name="T57" fmla="*/ 0 h 178"/>
                  <a:gd name="T58" fmla="*/ 458 w 1142"/>
                  <a:gd name="T59" fmla="*/ 2 h 178"/>
                  <a:gd name="T60" fmla="*/ 252 w 1142"/>
                  <a:gd name="T61" fmla="*/ 16 h 178"/>
                  <a:gd name="T62" fmla="*/ 132 w 1142"/>
                  <a:gd name="T63" fmla="*/ 32 h 178"/>
                  <a:gd name="T64" fmla="*/ 70 w 1142"/>
                  <a:gd name="T65" fmla="*/ 48 h 178"/>
                  <a:gd name="T66" fmla="*/ 26 w 1142"/>
                  <a:gd name="T67" fmla="*/ 64 h 178"/>
                  <a:gd name="T68" fmla="*/ 4 w 1142"/>
                  <a:gd name="T69" fmla="*/ 82 h 178"/>
                  <a:gd name="T70" fmla="*/ 0 w 1142"/>
                  <a:gd name="T71" fmla="*/ 90 h 178"/>
                  <a:gd name="T72" fmla="*/ 2 w 1142"/>
                  <a:gd name="T73" fmla="*/ 94 h 178"/>
                  <a:gd name="T74" fmla="*/ 12 w 1142"/>
                  <a:gd name="T75" fmla="*/ 108 h 178"/>
                  <a:gd name="T76" fmla="*/ 46 w 1142"/>
                  <a:gd name="T77" fmla="*/ 124 h 178"/>
                  <a:gd name="T78" fmla="*/ 98 w 1142"/>
                  <a:gd name="T79" fmla="*/ 138 h 178"/>
                  <a:gd name="T80" fmla="*/ 168 w 1142"/>
                  <a:gd name="T81" fmla="*/ 152 h 178"/>
                  <a:gd name="T82" fmla="*/ 350 w 1142"/>
                  <a:gd name="T83" fmla="*/ 172 h 178"/>
                  <a:gd name="T84" fmla="*/ 572 w 1142"/>
                  <a:gd name="T85" fmla="*/ 178 h 178"/>
                  <a:gd name="T86" fmla="*/ 686 w 1142"/>
                  <a:gd name="T87" fmla="*/ 176 h 178"/>
                  <a:gd name="T88" fmla="*/ 890 w 1142"/>
                  <a:gd name="T89" fmla="*/ 162 h 178"/>
                  <a:gd name="T90" fmla="*/ 1012 w 1142"/>
                  <a:gd name="T91" fmla="*/ 146 h 178"/>
                  <a:gd name="T92" fmla="*/ 1072 w 1142"/>
                  <a:gd name="T93" fmla="*/ 132 h 178"/>
                  <a:gd name="T94" fmla="*/ 1116 w 1142"/>
                  <a:gd name="T95" fmla="*/ 116 h 178"/>
                  <a:gd name="T96" fmla="*/ 1138 w 1142"/>
                  <a:gd name="T97" fmla="*/ 100 h 178"/>
                  <a:gd name="T98" fmla="*/ 1142 w 1142"/>
                  <a:gd name="T99" fmla="*/ 90 h 178"/>
                  <a:gd name="T100" fmla="*/ 1140 w 1142"/>
                  <a:gd name="T101" fmla="*/ 86 h 178"/>
                  <a:gd name="T102" fmla="*/ 1130 w 1142"/>
                  <a:gd name="T103" fmla="*/ 72 h 178"/>
                  <a:gd name="T104" fmla="*/ 1096 w 1142"/>
                  <a:gd name="T105" fmla="*/ 56 h 178"/>
                  <a:gd name="T106" fmla="*/ 1044 w 1142"/>
                  <a:gd name="T107" fmla="*/ 40 h 178"/>
                  <a:gd name="T108" fmla="*/ 974 w 1142"/>
                  <a:gd name="T109" fmla="*/ 26 h 178"/>
                  <a:gd name="T110" fmla="*/ 794 w 1142"/>
                  <a:gd name="T111" fmla="*/ 8 h 178"/>
                  <a:gd name="T112" fmla="*/ 572 w 114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178"/>
                    </a:moveTo>
                    <a:lnTo>
                      <a:pt x="572" y="178"/>
                    </a:lnTo>
                    <a:lnTo>
                      <a:pt x="458" y="176"/>
                    </a:lnTo>
                    <a:lnTo>
                      <a:pt x="350" y="170"/>
                    </a:lnTo>
                    <a:lnTo>
                      <a:pt x="254" y="162"/>
                    </a:lnTo>
                    <a:lnTo>
                      <a:pt x="170" y="152"/>
                    </a:lnTo>
                    <a:lnTo>
                      <a:pt x="132"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2" y="34"/>
                    </a:lnTo>
                    <a:lnTo>
                      <a:pt x="170" y="26"/>
                    </a:lnTo>
                    <a:lnTo>
                      <a:pt x="254" y="16"/>
                    </a:lnTo>
                    <a:lnTo>
                      <a:pt x="350" y="8"/>
                    </a:lnTo>
                    <a:lnTo>
                      <a:pt x="458" y="2"/>
                    </a:lnTo>
                    <a:lnTo>
                      <a:pt x="572" y="0"/>
                    </a:lnTo>
                    <a:lnTo>
                      <a:pt x="572" y="0"/>
                    </a:lnTo>
                    <a:lnTo>
                      <a:pt x="686" y="2"/>
                    </a:lnTo>
                    <a:lnTo>
                      <a:pt x="794" y="8"/>
                    </a:lnTo>
                    <a:lnTo>
                      <a:pt x="890" y="16"/>
                    </a:lnTo>
                    <a:lnTo>
                      <a:pt x="974" y="26"/>
                    </a:lnTo>
                    <a:lnTo>
                      <a:pt x="1010" y="34"/>
                    </a:lnTo>
                    <a:lnTo>
                      <a:pt x="1042" y="40"/>
                    </a:lnTo>
                    <a:lnTo>
                      <a:pt x="1072" y="48"/>
                    </a:lnTo>
                    <a:lnTo>
                      <a:pt x="1094" y="56"/>
                    </a:lnTo>
                    <a:lnTo>
                      <a:pt x="1114" y="64"/>
                    </a:lnTo>
                    <a:lnTo>
                      <a:pt x="1128" y="72"/>
                    </a:lnTo>
                    <a:lnTo>
                      <a:pt x="1136" y="82"/>
                    </a:lnTo>
                    <a:lnTo>
                      <a:pt x="1138" y="86"/>
                    </a:lnTo>
                    <a:lnTo>
                      <a:pt x="1140" y="90"/>
                    </a:lnTo>
                    <a:lnTo>
                      <a:pt x="1140" y="90"/>
                    </a:lnTo>
                    <a:lnTo>
                      <a:pt x="1138" y="94"/>
                    </a:lnTo>
                    <a:lnTo>
                      <a:pt x="1136" y="100"/>
                    </a:lnTo>
                    <a:lnTo>
                      <a:pt x="1128" y="108"/>
                    </a:lnTo>
                    <a:lnTo>
                      <a:pt x="1114" y="116"/>
                    </a:lnTo>
                    <a:lnTo>
                      <a:pt x="1094" y="124"/>
                    </a:lnTo>
                    <a:lnTo>
                      <a:pt x="1072" y="132"/>
                    </a:lnTo>
                    <a:lnTo>
                      <a:pt x="1042" y="138"/>
                    </a:lnTo>
                    <a:lnTo>
                      <a:pt x="1010" y="146"/>
                    </a:lnTo>
                    <a:lnTo>
                      <a:pt x="974" y="152"/>
                    </a:lnTo>
                    <a:lnTo>
                      <a:pt x="890" y="162"/>
                    </a:lnTo>
                    <a:lnTo>
                      <a:pt x="794" y="170"/>
                    </a:lnTo>
                    <a:lnTo>
                      <a:pt x="686" y="176"/>
                    </a:lnTo>
                    <a:lnTo>
                      <a:pt x="572" y="178"/>
                    </a:lnTo>
                    <a:close/>
                    <a:moveTo>
                      <a:pt x="572" y="0"/>
                    </a:moveTo>
                    <a:lnTo>
                      <a:pt x="572" y="0"/>
                    </a:lnTo>
                    <a:lnTo>
                      <a:pt x="458" y="2"/>
                    </a:lnTo>
                    <a:lnTo>
                      <a:pt x="350" y="8"/>
                    </a:lnTo>
                    <a:lnTo>
                      <a:pt x="252" y="16"/>
                    </a:lnTo>
                    <a:lnTo>
                      <a:pt x="168" y="26"/>
                    </a:lnTo>
                    <a:lnTo>
                      <a:pt x="132" y="32"/>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2" y="162"/>
                    </a:lnTo>
                    <a:lnTo>
                      <a:pt x="350" y="172"/>
                    </a:lnTo>
                    <a:lnTo>
                      <a:pt x="458" y="176"/>
                    </a:lnTo>
                    <a:lnTo>
                      <a:pt x="572" y="178"/>
                    </a:lnTo>
                    <a:lnTo>
                      <a:pt x="572" y="178"/>
                    </a:lnTo>
                    <a:lnTo>
                      <a:pt x="686" y="176"/>
                    </a:lnTo>
                    <a:lnTo>
                      <a:pt x="794" y="172"/>
                    </a:lnTo>
                    <a:lnTo>
                      <a:pt x="890" y="162"/>
                    </a:lnTo>
                    <a:lnTo>
                      <a:pt x="974" y="152"/>
                    </a:lnTo>
                    <a:lnTo>
                      <a:pt x="1012" y="146"/>
                    </a:lnTo>
                    <a:lnTo>
                      <a:pt x="1044" y="138"/>
                    </a:lnTo>
                    <a:lnTo>
                      <a:pt x="1072" y="132"/>
                    </a:lnTo>
                    <a:lnTo>
                      <a:pt x="1096" y="124"/>
                    </a:lnTo>
                    <a:lnTo>
                      <a:pt x="1116" y="116"/>
                    </a:lnTo>
                    <a:lnTo>
                      <a:pt x="1130" y="108"/>
                    </a:lnTo>
                    <a:lnTo>
                      <a:pt x="1138" y="100"/>
                    </a:lnTo>
                    <a:lnTo>
                      <a:pt x="1140" y="94"/>
                    </a:lnTo>
                    <a:lnTo>
                      <a:pt x="1142" y="90"/>
                    </a:lnTo>
                    <a:lnTo>
                      <a:pt x="1142" y="90"/>
                    </a:lnTo>
                    <a:lnTo>
                      <a:pt x="1140" y="86"/>
                    </a:lnTo>
                    <a:lnTo>
                      <a:pt x="1138" y="82"/>
                    </a:lnTo>
                    <a:lnTo>
                      <a:pt x="1130" y="72"/>
                    </a:lnTo>
                    <a:lnTo>
                      <a:pt x="1116" y="64"/>
                    </a:lnTo>
                    <a:lnTo>
                      <a:pt x="1096" y="56"/>
                    </a:lnTo>
                    <a:lnTo>
                      <a:pt x="1072" y="48"/>
                    </a:lnTo>
                    <a:lnTo>
                      <a:pt x="1044" y="40"/>
                    </a:lnTo>
                    <a:lnTo>
                      <a:pt x="1012" y="32"/>
                    </a:lnTo>
                    <a:lnTo>
                      <a:pt x="974" y="26"/>
                    </a:lnTo>
                    <a:lnTo>
                      <a:pt x="890" y="16"/>
                    </a:lnTo>
                    <a:lnTo>
                      <a:pt x="794" y="8"/>
                    </a:lnTo>
                    <a:lnTo>
                      <a:pt x="686" y="2"/>
                    </a:lnTo>
                    <a:lnTo>
                      <a:pt x="57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5" name="Freeform 1075"/>
              <p:cNvSpPr>
                <a:spLocks/>
              </p:cNvSpPr>
              <p:nvPr/>
            </p:nvSpPr>
            <p:spPr bwMode="auto">
              <a:xfrm>
                <a:off x="2201" y="4138"/>
                <a:ext cx="1138" cy="178"/>
              </a:xfrm>
              <a:custGeom>
                <a:avLst/>
                <a:gdLst>
                  <a:gd name="T0" fmla="*/ 570 w 1138"/>
                  <a:gd name="T1" fmla="*/ 178 h 178"/>
                  <a:gd name="T2" fmla="*/ 570 w 1138"/>
                  <a:gd name="T3" fmla="*/ 178 h 178"/>
                  <a:gd name="T4" fmla="*/ 456 w 1138"/>
                  <a:gd name="T5" fmla="*/ 176 h 178"/>
                  <a:gd name="T6" fmla="*/ 348 w 1138"/>
                  <a:gd name="T7" fmla="*/ 170 h 178"/>
                  <a:gd name="T8" fmla="*/ 252 w 1138"/>
                  <a:gd name="T9" fmla="*/ 162 h 178"/>
                  <a:gd name="T10" fmla="*/ 168 w 1138"/>
                  <a:gd name="T11" fmla="*/ 152 h 178"/>
                  <a:gd name="T12" fmla="*/ 130 w 1138"/>
                  <a:gd name="T13" fmla="*/ 146 h 178"/>
                  <a:gd name="T14" fmla="*/ 98 w 1138"/>
                  <a:gd name="T15" fmla="*/ 138 h 178"/>
                  <a:gd name="T16" fmla="*/ 70 w 1138"/>
                  <a:gd name="T17" fmla="*/ 132 h 178"/>
                  <a:gd name="T18" fmla="*/ 46 w 1138"/>
                  <a:gd name="T19" fmla="*/ 124 h 178"/>
                  <a:gd name="T20" fmla="*/ 26 w 1138"/>
                  <a:gd name="T21" fmla="*/ 116 h 178"/>
                  <a:gd name="T22" fmla="*/ 12 w 1138"/>
                  <a:gd name="T23" fmla="*/ 108 h 178"/>
                  <a:gd name="T24" fmla="*/ 4 w 1138"/>
                  <a:gd name="T25" fmla="*/ 100 h 178"/>
                  <a:gd name="T26" fmla="*/ 2 w 1138"/>
                  <a:gd name="T27" fmla="*/ 94 h 178"/>
                  <a:gd name="T28" fmla="*/ 0 w 1138"/>
                  <a:gd name="T29" fmla="*/ 90 h 178"/>
                  <a:gd name="T30" fmla="*/ 0 w 1138"/>
                  <a:gd name="T31" fmla="*/ 90 h 178"/>
                  <a:gd name="T32" fmla="*/ 2 w 1138"/>
                  <a:gd name="T33" fmla="*/ 86 h 178"/>
                  <a:gd name="T34" fmla="*/ 4 w 1138"/>
                  <a:gd name="T35" fmla="*/ 82 h 178"/>
                  <a:gd name="T36" fmla="*/ 12 w 1138"/>
                  <a:gd name="T37" fmla="*/ 72 h 178"/>
                  <a:gd name="T38" fmla="*/ 26 w 1138"/>
                  <a:gd name="T39" fmla="*/ 64 h 178"/>
                  <a:gd name="T40" fmla="*/ 46 w 1138"/>
                  <a:gd name="T41" fmla="*/ 56 h 178"/>
                  <a:gd name="T42" fmla="*/ 70 w 1138"/>
                  <a:gd name="T43" fmla="*/ 48 h 178"/>
                  <a:gd name="T44" fmla="*/ 98 w 1138"/>
                  <a:gd name="T45" fmla="*/ 40 h 178"/>
                  <a:gd name="T46" fmla="*/ 130 w 1138"/>
                  <a:gd name="T47" fmla="*/ 34 h 178"/>
                  <a:gd name="T48" fmla="*/ 168 w 1138"/>
                  <a:gd name="T49" fmla="*/ 26 h 178"/>
                  <a:gd name="T50" fmla="*/ 252 w 1138"/>
                  <a:gd name="T51" fmla="*/ 16 h 178"/>
                  <a:gd name="T52" fmla="*/ 348 w 1138"/>
                  <a:gd name="T53" fmla="*/ 8 h 178"/>
                  <a:gd name="T54" fmla="*/ 456 w 1138"/>
                  <a:gd name="T55" fmla="*/ 2 h 178"/>
                  <a:gd name="T56" fmla="*/ 570 w 1138"/>
                  <a:gd name="T57" fmla="*/ 0 h 178"/>
                  <a:gd name="T58" fmla="*/ 570 w 1138"/>
                  <a:gd name="T59" fmla="*/ 0 h 178"/>
                  <a:gd name="T60" fmla="*/ 684 w 1138"/>
                  <a:gd name="T61" fmla="*/ 2 h 178"/>
                  <a:gd name="T62" fmla="*/ 792 w 1138"/>
                  <a:gd name="T63" fmla="*/ 8 h 178"/>
                  <a:gd name="T64" fmla="*/ 888 w 1138"/>
                  <a:gd name="T65" fmla="*/ 16 h 178"/>
                  <a:gd name="T66" fmla="*/ 972 w 1138"/>
                  <a:gd name="T67" fmla="*/ 26 h 178"/>
                  <a:gd name="T68" fmla="*/ 1008 w 1138"/>
                  <a:gd name="T69" fmla="*/ 34 h 178"/>
                  <a:gd name="T70" fmla="*/ 1040 w 1138"/>
                  <a:gd name="T71" fmla="*/ 40 h 178"/>
                  <a:gd name="T72" fmla="*/ 1070 w 1138"/>
                  <a:gd name="T73" fmla="*/ 48 h 178"/>
                  <a:gd name="T74" fmla="*/ 1092 w 1138"/>
                  <a:gd name="T75" fmla="*/ 56 h 178"/>
                  <a:gd name="T76" fmla="*/ 1112 w 1138"/>
                  <a:gd name="T77" fmla="*/ 64 h 178"/>
                  <a:gd name="T78" fmla="*/ 1126 w 1138"/>
                  <a:gd name="T79" fmla="*/ 72 h 178"/>
                  <a:gd name="T80" fmla="*/ 1134 w 1138"/>
                  <a:gd name="T81" fmla="*/ 82 h 178"/>
                  <a:gd name="T82" fmla="*/ 1136 w 1138"/>
                  <a:gd name="T83" fmla="*/ 86 h 178"/>
                  <a:gd name="T84" fmla="*/ 1138 w 1138"/>
                  <a:gd name="T85" fmla="*/ 90 h 178"/>
                  <a:gd name="T86" fmla="*/ 1138 w 1138"/>
                  <a:gd name="T87" fmla="*/ 90 h 178"/>
                  <a:gd name="T88" fmla="*/ 1136 w 1138"/>
                  <a:gd name="T89" fmla="*/ 94 h 178"/>
                  <a:gd name="T90" fmla="*/ 1134 w 1138"/>
                  <a:gd name="T91" fmla="*/ 100 h 178"/>
                  <a:gd name="T92" fmla="*/ 1126 w 1138"/>
                  <a:gd name="T93" fmla="*/ 108 h 178"/>
                  <a:gd name="T94" fmla="*/ 1112 w 1138"/>
                  <a:gd name="T95" fmla="*/ 116 h 178"/>
                  <a:gd name="T96" fmla="*/ 1092 w 1138"/>
                  <a:gd name="T97" fmla="*/ 124 h 178"/>
                  <a:gd name="T98" fmla="*/ 1070 w 1138"/>
                  <a:gd name="T99" fmla="*/ 132 h 178"/>
                  <a:gd name="T100" fmla="*/ 1040 w 1138"/>
                  <a:gd name="T101" fmla="*/ 138 h 178"/>
                  <a:gd name="T102" fmla="*/ 1008 w 1138"/>
                  <a:gd name="T103" fmla="*/ 146 h 178"/>
                  <a:gd name="T104" fmla="*/ 972 w 1138"/>
                  <a:gd name="T105" fmla="*/ 152 h 178"/>
                  <a:gd name="T106" fmla="*/ 888 w 1138"/>
                  <a:gd name="T107" fmla="*/ 162 h 178"/>
                  <a:gd name="T108" fmla="*/ 792 w 1138"/>
                  <a:gd name="T109" fmla="*/ 170 h 178"/>
                  <a:gd name="T110" fmla="*/ 684 w 1138"/>
                  <a:gd name="T111" fmla="*/ 176 h 178"/>
                  <a:gd name="T112" fmla="*/ 570 w 1138"/>
                  <a:gd name="T113"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178"/>
                    </a:moveTo>
                    <a:lnTo>
                      <a:pt x="570" y="178"/>
                    </a:lnTo>
                    <a:lnTo>
                      <a:pt x="456" y="176"/>
                    </a:lnTo>
                    <a:lnTo>
                      <a:pt x="348" y="170"/>
                    </a:lnTo>
                    <a:lnTo>
                      <a:pt x="252" y="162"/>
                    </a:lnTo>
                    <a:lnTo>
                      <a:pt x="168" y="152"/>
                    </a:lnTo>
                    <a:lnTo>
                      <a:pt x="130" y="146"/>
                    </a:lnTo>
                    <a:lnTo>
                      <a:pt x="98" y="138"/>
                    </a:lnTo>
                    <a:lnTo>
                      <a:pt x="70" y="132"/>
                    </a:lnTo>
                    <a:lnTo>
                      <a:pt x="46" y="124"/>
                    </a:lnTo>
                    <a:lnTo>
                      <a:pt x="26" y="116"/>
                    </a:lnTo>
                    <a:lnTo>
                      <a:pt x="12" y="108"/>
                    </a:lnTo>
                    <a:lnTo>
                      <a:pt x="4" y="100"/>
                    </a:lnTo>
                    <a:lnTo>
                      <a:pt x="2" y="94"/>
                    </a:lnTo>
                    <a:lnTo>
                      <a:pt x="0" y="90"/>
                    </a:lnTo>
                    <a:lnTo>
                      <a:pt x="0" y="90"/>
                    </a:lnTo>
                    <a:lnTo>
                      <a:pt x="2" y="86"/>
                    </a:lnTo>
                    <a:lnTo>
                      <a:pt x="4" y="82"/>
                    </a:lnTo>
                    <a:lnTo>
                      <a:pt x="12" y="72"/>
                    </a:lnTo>
                    <a:lnTo>
                      <a:pt x="26" y="64"/>
                    </a:lnTo>
                    <a:lnTo>
                      <a:pt x="46" y="56"/>
                    </a:lnTo>
                    <a:lnTo>
                      <a:pt x="70" y="48"/>
                    </a:lnTo>
                    <a:lnTo>
                      <a:pt x="98" y="40"/>
                    </a:lnTo>
                    <a:lnTo>
                      <a:pt x="130" y="34"/>
                    </a:lnTo>
                    <a:lnTo>
                      <a:pt x="168" y="26"/>
                    </a:lnTo>
                    <a:lnTo>
                      <a:pt x="252" y="16"/>
                    </a:lnTo>
                    <a:lnTo>
                      <a:pt x="348" y="8"/>
                    </a:lnTo>
                    <a:lnTo>
                      <a:pt x="456" y="2"/>
                    </a:lnTo>
                    <a:lnTo>
                      <a:pt x="570" y="0"/>
                    </a:lnTo>
                    <a:lnTo>
                      <a:pt x="570" y="0"/>
                    </a:lnTo>
                    <a:lnTo>
                      <a:pt x="684" y="2"/>
                    </a:lnTo>
                    <a:lnTo>
                      <a:pt x="792" y="8"/>
                    </a:lnTo>
                    <a:lnTo>
                      <a:pt x="888" y="16"/>
                    </a:lnTo>
                    <a:lnTo>
                      <a:pt x="972" y="26"/>
                    </a:lnTo>
                    <a:lnTo>
                      <a:pt x="1008" y="34"/>
                    </a:lnTo>
                    <a:lnTo>
                      <a:pt x="1040" y="40"/>
                    </a:lnTo>
                    <a:lnTo>
                      <a:pt x="1070" y="48"/>
                    </a:lnTo>
                    <a:lnTo>
                      <a:pt x="1092" y="56"/>
                    </a:lnTo>
                    <a:lnTo>
                      <a:pt x="1112" y="64"/>
                    </a:lnTo>
                    <a:lnTo>
                      <a:pt x="1126" y="72"/>
                    </a:lnTo>
                    <a:lnTo>
                      <a:pt x="1134" y="82"/>
                    </a:lnTo>
                    <a:lnTo>
                      <a:pt x="1136" y="86"/>
                    </a:lnTo>
                    <a:lnTo>
                      <a:pt x="1138" y="90"/>
                    </a:lnTo>
                    <a:lnTo>
                      <a:pt x="1138" y="90"/>
                    </a:lnTo>
                    <a:lnTo>
                      <a:pt x="1136" y="94"/>
                    </a:lnTo>
                    <a:lnTo>
                      <a:pt x="1134" y="100"/>
                    </a:lnTo>
                    <a:lnTo>
                      <a:pt x="1126" y="108"/>
                    </a:lnTo>
                    <a:lnTo>
                      <a:pt x="1112" y="116"/>
                    </a:lnTo>
                    <a:lnTo>
                      <a:pt x="1092" y="124"/>
                    </a:lnTo>
                    <a:lnTo>
                      <a:pt x="1070" y="132"/>
                    </a:lnTo>
                    <a:lnTo>
                      <a:pt x="1040" y="138"/>
                    </a:lnTo>
                    <a:lnTo>
                      <a:pt x="1008" y="146"/>
                    </a:lnTo>
                    <a:lnTo>
                      <a:pt x="972" y="152"/>
                    </a:lnTo>
                    <a:lnTo>
                      <a:pt x="888" y="162"/>
                    </a:lnTo>
                    <a:lnTo>
                      <a:pt x="792" y="170"/>
                    </a:lnTo>
                    <a:lnTo>
                      <a:pt x="684" y="176"/>
                    </a:lnTo>
                    <a:lnTo>
                      <a:pt x="570" y="1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6" name="Freeform 1076"/>
              <p:cNvSpPr>
                <a:spLocks/>
              </p:cNvSpPr>
              <p:nvPr/>
            </p:nvSpPr>
            <p:spPr bwMode="auto">
              <a:xfrm>
                <a:off x="2199" y="4138"/>
                <a:ext cx="1142" cy="178"/>
              </a:xfrm>
              <a:custGeom>
                <a:avLst/>
                <a:gdLst>
                  <a:gd name="T0" fmla="*/ 572 w 1142"/>
                  <a:gd name="T1" fmla="*/ 0 h 178"/>
                  <a:gd name="T2" fmla="*/ 572 w 1142"/>
                  <a:gd name="T3" fmla="*/ 0 h 178"/>
                  <a:gd name="T4" fmla="*/ 458 w 1142"/>
                  <a:gd name="T5" fmla="*/ 2 h 178"/>
                  <a:gd name="T6" fmla="*/ 350 w 1142"/>
                  <a:gd name="T7" fmla="*/ 8 h 178"/>
                  <a:gd name="T8" fmla="*/ 252 w 1142"/>
                  <a:gd name="T9" fmla="*/ 16 h 178"/>
                  <a:gd name="T10" fmla="*/ 168 w 1142"/>
                  <a:gd name="T11" fmla="*/ 26 h 178"/>
                  <a:gd name="T12" fmla="*/ 132 w 1142"/>
                  <a:gd name="T13" fmla="*/ 32 h 178"/>
                  <a:gd name="T14" fmla="*/ 98 w 1142"/>
                  <a:gd name="T15" fmla="*/ 40 h 178"/>
                  <a:gd name="T16" fmla="*/ 70 w 1142"/>
                  <a:gd name="T17" fmla="*/ 48 h 178"/>
                  <a:gd name="T18" fmla="*/ 46 w 1142"/>
                  <a:gd name="T19" fmla="*/ 56 h 178"/>
                  <a:gd name="T20" fmla="*/ 26 w 1142"/>
                  <a:gd name="T21" fmla="*/ 64 h 178"/>
                  <a:gd name="T22" fmla="*/ 12 w 1142"/>
                  <a:gd name="T23" fmla="*/ 72 h 178"/>
                  <a:gd name="T24" fmla="*/ 4 w 1142"/>
                  <a:gd name="T25" fmla="*/ 82 h 178"/>
                  <a:gd name="T26" fmla="*/ 2 w 1142"/>
                  <a:gd name="T27" fmla="*/ 86 h 178"/>
                  <a:gd name="T28" fmla="*/ 0 w 1142"/>
                  <a:gd name="T29" fmla="*/ 90 h 178"/>
                  <a:gd name="T30" fmla="*/ 0 w 1142"/>
                  <a:gd name="T31" fmla="*/ 90 h 178"/>
                  <a:gd name="T32" fmla="*/ 2 w 1142"/>
                  <a:gd name="T33" fmla="*/ 94 h 178"/>
                  <a:gd name="T34" fmla="*/ 4 w 1142"/>
                  <a:gd name="T35" fmla="*/ 100 h 178"/>
                  <a:gd name="T36" fmla="*/ 12 w 1142"/>
                  <a:gd name="T37" fmla="*/ 108 h 178"/>
                  <a:gd name="T38" fmla="*/ 26 w 1142"/>
                  <a:gd name="T39" fmla="*/ 116 h 178"/>
                  <a:gd name="T40" fmla="*/ 46 w 1142"/>
                  <a:gd name="T41" fmla="*/ 124 h 178"/>
                  <a:gd name="T42" fmla="*/ 70 w 1142"/>
                  <a:gd name="T43" fmla="*/ 132 h 178"/>
                  <a:gd name="T44" fmla="*/ 98 w 1142"/>
                  <a:gd name="T45" fmla="*/ 138 h 178"/>
                  <a:gd name="T46" fmla="*/ 132 w 1142"/>
                  <a:gd name="T47" fmla="*/ 146 h 178"/>
                  <a:gd name="T48" fmla="*/ 168 w 1142"/>
                  <a:gd name="T49" fmla="*/ 152 h 178"/>
                  <a:gd name="T50" fmla="*/ 252 w 1142"/>
                  <a:gd name="T51" fmla="*/ 162 h 178"/>
                  <a:gd name="T52" fmla="*/ 350 w 1142"/>
                  <a:gd name="T53" fmla="*/ 172 h 178"/>
                  <a:gd name="T54" fmla="*/ 458 w 1142"/>
                  <a:gd name="T55" fmla="*/ 176 h 178"/>
                  <a:gd name="T56" fmla="*/ 572 w 1142"/>
                  <a:gd name="T57" fmla="*/ 178 h 178"/>
                  <a:gd name="T58" fmla="*/ 572 w 1142"/>
                  <a:gd name="T59" fmla="*/ 178 h 178"/>
                  <a:gd name="T60" fmla="*/ 686 w 1142"/>
                  <a:gd name="T61" fmla="*/ 176 h 178"/>
                  <a:gd name="T62" fmla="*/ 794 w 1142"/>
                  <a:gd name="T63" fmla="*/ 172 h 178"/>
                  <a:gd name="T64" fmla="*/ 890 w 1142"/>
                  <a:gd name="T65" fmla="*/ 162 h 178"/>
                  <a:gd name="T66" fmla="*/ 974 w 1142"/>
                  <a:gd name="T67" fmla="*/ 152 h 178"/>
                  <a:gd name="T68" fmla="*/ 1012 w 1142"/>
                  <a:gd name="T69" fmla="*/ 146 h 178"/>
                  <a:gd name="T70" fmla="*/ 1044 w 1142"/>
                  <a:gd name="T71" fmla="*/ 138 h 178"/>
                  <a:gd name="T72" fmla="*/ 1072 w 1142"/>
                  <a:gd name="T73" fmla="*/ 132 h 178"/>
                  <a:gd name="T74" fmla="*/ 1096 w 1142"/>
                  <a:gd name="T75" fmla="*/ 124 h 178"/>
                  <a:gd name="T76" fmla="*/ 1116 w 1142"/>
                  <a:gd name="T77" fmla="*/ 116 h 178"/>
                  <a:gd name="T78" fmla="*/ 1130 w 1142"/>
                  <a:gd name="T79" fmla="*/ 108 h 178"/>
                  <a:gd name="T80" fmla="*/ 1138 w 1142"/>
                  <a:gd name="T81" fmla="*/ 100 h 178"/>
                  <a:gd name="T82" fmla="*/ 1140 w 1142"/>
                  <a:gd name="T83" fmla="*/ 94 h 178"/>
                  <a:gd name="T84" fmla="*/ 1142 w 1142"/>
                  <a:gd name="T85" fmla="*/ 90 h 178"/>
                  <a:gd name="T86" fmla="*/ 1142 w 1142"/>
                  <a:gd name="T87" fmla="*/ 90 h 178"/>
                  <a:gd name="T88" fmla="*/ 1140 w 1142"/>
                  <a:gd name="T89" fmla="*/ 86 h 178"/>
                  <a:gd name="T90" fmla="*/ 1138 w 1142"/>
                  <a:gd name="T91" fmla="*/ 82 h 178"/>
                  <a:gd name="T92" fmla="*/ 1130 w 1142"/>
                  <a:gd name="T93" fmla="*/ 72 h 178"/>
                  <a:gd name="T94" fmla="*/ 1116 w 1142"/>
                  <a:gd name="T95" fmla="*/ 64 h 178"/>
                  <a:gd name="T96" fmla="*/ 1096 w 1142"/>
                  <a:gd name="T97" fmla="*/ 56 h 178"/>
                  <a:gd name="T98" fmla="*/ 1072 w 1142"/>
                  <a:gd name="T99" fmla="*/ 48 h 178"/>
                  <a:gd name="T100" fmla="*/ 1044 w 1142"/>
                  <a:gd name="T101" fmla="*/ 40 h 178"/>
                  <a:gd name="T102" fmla="*/ 1012 w 1142"/>
                  <a:gd name="T103" fmla="*/ 32 h 178"/>
                  <a:gd name="T104" fmla="*/ 974 w 1142"/>
                  <a:gd name="T105" fmla="*/ 26 h 178"/>
                  <a:gd name="T106" fmla="*/ 890 w 1142"/>
                  <a:gd name="T107" fmla="*/ 16 h 178"/>
                  <a:gd name="T108" fmla="*/ 794 w 1142"/>
                  <a:gd name="T109" fmla="*/ 8 h 178"/>
                  <a:gd name="T110" fmla="*/ 686 w 1142"/>
                  <a:gd name="T111" fmla="*/ 2 h 178"/>
                  <a:gd name="T112" fmla="*/ 572 w 1142"/>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2" h="178">
                    <a:moveTo>
                      <a:pt x="572" y="0"/>
                    </a:moveTo>
                    <a:lnTo>
                      <a:pt x="572" y="0"/>
                    </a:lnTo>
                    <a:lnTo>
                      <a:pt x="458" y="2"/>
                    </a:lnTo>
                    <a:lnTo>
                      <a:pt x="350" y="8"/>
                    </a:lnTo>
                    <a:lnTo>
                      <a:pt x="252" y="16"/>
                    </a:lnTo>
                    <a:lnTo>
                      <a:pt x="168" y="26"/>
                    </a:lnTo>
                    <a:lnTo>
                      <a:pt x="132" y="32"/>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2" y="146"/>
                    </a:lnTo>
                    <a:lnTo>
                      <a:pt x="168" y="152"/>
                    </a:lnTo>
                    <a:lnTo>
                      <a:pt x="252" y="162"/>
                    </a:lnTo>
                    <a:lnTo>
                      <a:pt x="350" y="172"/>
                    </a:lnTo>
                    <a:lnTo>
                      <a:pt x="458" y="176"/>
                    </a:lnTo>
                    <a:lnTo>
                      <a:pt x="572" y="178"/>
                    </a:lnTo>
                    <a:lnTo>
                      <a:pt x="572" y="178"/>
                    </a:lnTo>
                    <a:lnTo>
                      <a:pt x="686" y="176"/>
                    </a:lnTo>
                    <a:lnTo>
                      <a:pt x="794" y="172"/>
                    </a:lnTo>
                    <a:lnTo>
                      <a:pt x="890" y="162"/>
                    </a:lnTo>
                    <a:lnTo>
                      <a:pt x="974" y="152"/>
                    </a:lnTo>
                    <a:lnTo>
                      <a:pt x="1012" y="146"/>
                    </a:lnTo>
                    <a:lnTo>
                      <a:pt x="1044" y="138"/>
                    </a:lnTo>
                    <a:lnTo>
                      <a:pt x="1072" y="132"/>
                    </a:lnTo>
                    <a:lnTo>
                      <a:pt x="1096" y="124"/>
                    </a:lnTo>
                    <a:lnTo>
                      <a:pt x="1116" y="116"/>
                    </a:lnTo>
                    <a:lnTo>
                      <a:pt x="1130" y="108"/>
                    </a:lnTo>
                    <a:lnTo>
                      <a:pt x="1138" y="100"/>
                    </a:lnTo>
                    <a:lnTo>
                      <a:pt x="1140" y="94"/>
                    </a:lnTo>
                    <a:lnTo>
                      <a:pt x="1142" y="90"/>
                    </a:lnTo>
                    <a:lnTo>
                      <a:pt x="1142" y="90"/>
                    </a:lnTo>
                    <a:lnTo>
                      <a:pt x="1140" y="86"/>
                    </a:lnTo>
                    <a:lnTo>
                      <a:pt x="1138" y="82"/>
                    </a:lnTo>
                    <a:lnTo>
                      <a:pt x="1130" y="72"/>
                    </a:lnTo>
                    <a:lnTo>
                      <a:pt x="1116" y="64"/>
                    </a:lnTo>
                    <a:lnTo>
                      <a:pt x="1096" y="56"/>
                    </a:lnTo>
                    <a:lnTo>
                      <a:pt x="1072" y="48"/>
                    </a:lnTo>
                    <a:lnTo>
                      <a:pt x="1044" y="40"/>
                    </a:lnTo>
                    <a:lnTo>
                      <a:pt x="1012" y="32"/>
                    </a:lnTo>
                    <a:lnTo>
                      <a:pt x="974" y="26"/>
                    </a:lnTo>
                    <a:lnTo>
                      <a:pt x="890" y="16"/>
                    </a:lnTo>
                    <a:lnTo>
                      <a:pt x="794" y="8"/>
                    </a:lnTo>
                    <a:lnTo>
                      <a:pt x="686" y="2"/>
                    </a:lnTo>
                    <a:lnTo>
                      <a:pt x="5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7" name="Freeform 1077"/>
              <p:cNvSpPr>
                <a:spLocks noEditPoints="1"/>
              </p:cNvSpPr>
              <p:nvPr/>
            </p:nvSpPr>
            <p:spPr bwMode="auto">
              <a:xfrm>
                <a:off x="2201" y="4138"/>
                <a:ext cx="1138" cy="178"/>
              </a:xfrm>
              <a:custGeom>
                <a:avLst/>
                <a:gdLst>
                  <a:gd name="T0" fmla="*/ 570 w 1138"/>
                  <a:gd name="T1" fmla="*/ 178 h 178"/>
                  <a:gd name="T2" fmla="*/ 350 w 1138"/>
                  <a:gd name="T3" fmla="*/ 170 h 178"/>
                  <a:gd name="T4" fmla="*/ 170 w 1138"/>
                  <a:gd name="T5" fmla="*/ 152 h 178"/>
                  <a:gd name="T6" fmla="*/ 100 w 1138"/>
                  <a:gd name="T7" fmla="*/ 138 h 178"/>
                  <a:gd name="T8" fmla="*/ 48 w 1138"/>
                  <a:gd name="T9" fmla="*/ 124 h 178"/>
                  <a:gd name="T10" fmla="*/ 14 w 1138"/>
                  <a:gd name="T11" fmla="*/ 108 h 178"/>
                  <a:gd name="T12" fmla="*/ 4 w 1138"/>
                  <a:gd name="T13" fmla="*/ 94 h 178"/>
                  <a:gd name="T14" fmla="*/ 2 w 1138"/>
                  <a:gd name="T15" fmla="*/ 90 h 178"/>
                  <a:gd name="T16" fmla="*/ 6 w 1138"/>
                  <a:gd name="T17" fmla="*/ 82 h 178"/>
                  <a:gd name="T18" fmla="*/ 28 w 1138"/>
                  <a:gd name="T19" fmla="*/ 64 h 178"/>
                  <a:gd name="T20" fmla="*/ 72 w 1138"/>
                  <a:gd name="T21" fmla="*/ 48 h 178"/>
                  <a:gd name="T22" fmla="*/ 132 w 1138"/>
                  <a:gd name="T23" fmla="*/ 34 h 178"/>
                  <a:gd name="T24" fmla="*/ 254 w 1138"/>
                  <a:gd name="T25" fmla="*/ 16 h 178"/>
                  <a:gd name="T26" fmla="*/ 456 w 1138"/>
                  <a:gd name="T27" fmla="*/ 2 h 178"/>
                  <a:gd name="T28" fmla="*/ 570 w 1138"/>
                  <a:gd name="T29" fmla="*/ 2 h 178"/>
                  <a:gd name="T30" fmla="*/ 790 w 1138"/>
                  <a:gd name="T31" fmla="*/ 8 h 178"/>
                  <a:gd name="T32" fmla="*/ 970 w 1138"/>
                  <a:gd name="T33" fmla="*/ 26 h 178"/>
                  <a:gd name="T34" fmla="*/ 1038 w 1138"/>
                  <a:gd name="T35" fmla="*/ 40 h 178"/>
                  <a:gd name="T36" fmla="*/ 1092 w 1138"/>
                  <a:gd name="T37" fmla="*/ 56 h 178"/>
                  <a:gd name="T38" fmla="*/ 1124 w 1138"/>
                  <a:gd name="T39" fmla="*/ 72 h 178"/>
                  <a:gd name="T40" fmla="*/ 1134 w 1138"/>
                  <a:gd name="T41" fmla="*/ 86 h 178"/>
                  <a:gd name="T42" fmla="*/ 1136 w 1138"/>
                  <a:gd name="T43" fmla="*/ 90 h 178"/>
                  <a:gd name="T44" fmla="*/ 1132 w 1138"/>
                  <a:gd name="T45" fmla="*/ 100 h 178"/>
                  <a:gd name="T46" fmla="*/ 1110 w 1138"/>
                  <a:gd name="T47" fmla="*/ 116 h 178"/>
                  <a:gd name="T48" fmla="*/ 1068 w 1138"/>
                  <a:gd name="T49" fmla="*/ 132 h 178"/>
                  <a:gd name="T50" fmla="*/ 1006 w 1138"/>
                  <a:gd name="T51" fmla="*/ 146 h 178"/>
                  <a:gd name="T52" fmla="*/ 886 w 1138"/>
                  <a:gd name="T53" fmla="*/ 162 h 178"/>
                  <a:gd name="T54" fmla="*/ 684 w 1138"/>
                  <a:gd name="T55" fmla="*/ 176 h 178"/>
                  <a:gd name="T56" fmla="*/ 570 w 1138"/>
                  <a:gd name="T57" fmla="*/ 0 h 178"/>
                  <a:gd name="T58" fmla="*/ 456 w 1138"/>
                  <a:gd name="T59" fmla="*/ 2 h 178"/>
                  <a:gd name="T60" fmla="*/ 252 w 1138"/>
                  <a:gd name="T61" fmla="*/ 16 h 178"/>
                  <a:gd name="T62" fmla="*/ 130 w 1138"/>
                  <a:gd name="T63" fmla="*/ 34 h 178"/>
                  <a:gd name="T64" fmla="*/ 70 w 1138"/>
                  <a:gd name="T65" fmla="*/ 48 h 178"/>
                  <a:gd name="T66" fmla="*/ 26 w 1138"/>
                  <a:gd name="T67" fmla="*/ 64 h 178"/>
                  <a:gd name="T68" fmla="*/ 4 w 1138"/>
                  <a:gd name="T69" fmla="*/ 82 h 178"/>
                  <a:gd name="T70" fmla="*/ 0 w 1138"/>
                  <a:gd name="T71" fmla="*/ 90 h 178"/>
                  <a:gd name="T72" fmla="*/ 2 w 1138"/>
                  <a:gd name="T73" fmla="*/ 94 h 178"/>
                  <a:gd name="T74" fmla="*/ 12 w 1138"/>
                  <a:gd name="T75" fmla="*/ 108 h 178"/>
                  <a:gd name="T76" fmla="*/ 46 w 1138"/>
                  <a:gd name="T77" fmla="*/ 124 h 178"/>
                  <a:gd name="T78" fmla="*/ 98 w 1138"/>
                  <a:gd name="T79" fmla="*/ 138 h 178"/>
                  <a:gd name="T80" fmla="*/ 168 w 1138"/>
                  <a:gd name="T81" fmla="*/ 152 h 178"/>
                  <a:gd name="T82" fmla="*/ 348 w 1138"/>
                  <a:gd name="T83" fmla="*/ 170 h 178"/>
                  <a:gd name="T84" fmla="*/ 570 w 1138"/>
                  <a:gd name="T85" fmla="*/ 178 h 178"/>
                  <a:gd name="T86" fmla="*/ 684 w 1138"/>
                  <a:gd name="T87" fmla="*/ 176 h 178"/>
                  <a:gd name="T88" fmla="*/ 888 w 1138"/>
                  <a:gd name="T89" fmla="*/ 162 h 178"/>
                  <a:gd name="T90" fmla="*/ 1008 w 1138"/>
                  <a:gd name="T91" fmla="*/ 146 h 178"/>
                  <a:gd name="T92" fmla="*/ 1070 w 1138"/>
                  <a:gd name="T93" fmla="*/ 132 h 178"/>
                  <a:gd name="T94" fmla="*/ 1112 w 1138"/>
                  <a:gd name="T95" fmla="*/ 116 h 178"/>
                  <a:gd name="T96" fmla="*/ 1134 w 1138"/>
                  <a:gd name="T97" fmla="*/ 100 h 178"/>
                  <a:gd name="T98" fmla="*/ 1138 w 1138"/>
                  <a:gd name="T99" fmla="*/ 90 h 178"/>
                  <a:gd name="T100" fmla="*/ 1136 w 1138"/>
                  <a:gd name="T101" fmla="*/ 86 h 178"/>
                  <a:gd name="T102" fmla="*/ 1126 w 1138"/>
                  <a:gd name="T103" fmla="*/ 72 h 178"/>
                  <a:gd name="T104" fmla="*/ 1092 w 1138"/>
                  <a:gd name="T105" fmla="*/ 56 h 178"/>
                  <a:gd name="T106" fmla="*/ 1040 w 1138"/>
                  <a:gd name="T107" fmla="*/ 40 h 178"/>
                  <a:gd name="T108" fmla="*/ 972 w 1138"/>
                  <a:gd name="T109" fmla="*/ 26 h 178"/>
                  <a:gd name="T110" fmla="*/ 792 w 1138"/>
                  <a:gd name="T111" fmla="*/ 8 h 178"/>
                  <a:gd name="T112" fmla="*/ 570 w 113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178"/>
                    </a:moveTo>
                    <a:lnTo>
                      <a:pt x="570" y="178"/>
                    </a:lnTo>
                    <a:lnTo>
                      <a:pt x="456" y="176"/>
                    </a:lnTo>
                    <a:lnTo>
                      <a:pt x="350" y="170"/>
                    </a:lnTo>
                    <a:lnTo>
                      <a:pt x="254" y="162"/>
                    </a:lnTo>
                    <a:lnTo>
                      <a:pt x="170" y="152"/>
                    </a:lnTo>
                    <a:lnTo>
                      <a:pt x="132" y="146"/>
                    </a:lnTo>
                    <a:lnTo>
                      <a:pt x="100" y="138"/>
                    </a:lnTo>
                    <a:lnTo>
                      <a:pt x="72" y="132"/>
                    </a:lnTo>
                    <a:lnTo>
                      <a:pt x="48" y="124"/>
                    </a:lnTo>
                    <a:lnTo>
                      <a:pt x="28" y="116"/>
                    </a:lnTo>
                    <a:lnTo>
                      <a:pt x="14" y="108"/>
                    </a:lnTo>
                    <a:lnTo>
                      <a:pt x="6" y="100"/>
                    </a:lnTo>
                    <a:lnTo>
                      <a:pt x="4" y="94"/>
                    </a:lnTo>
                    <a:lnTo>
                      <a:pt x="2" y="90"/>
                    </a:lnTo>
                    <a:lnTo>
                      <a:pt x="2" y="90"/>
                    </a:lnTo>
                    <a:lnTo>
                      <a:pt x="4" y="86"/>
                    </a:lnTo>
                    <a:lnTo>
                      <a:pt x="6" y="82"/>
                    </a:lnTo>
                    <a:lnTo>
                      <a:pt x="14" y="72"/>
                    </a:lnTo>
                    <a:lnTo>
                      <a:pt x="28" y="64"/>
                    </a:lnTo>
                    <a:lnTo>
                      <a:pt x="48" y="56"/>
                    </a:lnTo>
                    <a:lnTo>
                      <a:pt x="72" y="48"/>
                    </a:lnTo>
                    <a:lnTo>
                      <a:pt x="100" y="40"/>
                    </a:lnTo>
                    <a:lnTo>
                      <a:pt x="132" y="34"/>
                    </a:lnTo>
                    <a:lnTo>
                      <a:pt x="170" y="26"/>
                    </a:lnTo>
                    <a:lnTo>
                      <a:pt x="254" y="16"/>
                    </a:lnTo>
                    <a:lnTo>
                      <a:pt x="350" y="8"/>
                    </a:lnTo>
                    <a:lnTo>
                      <a:pt x="456" y="2"/>
                    </a:lnTo>
                    <a:lnTo>
                      <a:pt x="570" y="2"/>
                    </a:lnTo>
                    <a:lnTo>
                      <a:pt x="570" y="2"/>
                    </a:lnTo>
                    <a:lnTo>
                      <a:pt x="684" y="2"/>
                    </a:lnTo>
                    <a:lnTo>
                      <a:pt x="790" y="8"/>
                    </a:lnTo>
                    <a:lnTo>
                      <a:pt x="886" y="16"/>
                    </a:lnTo>
                    <a:lnTo>
                      <a:pt x="970" y="26"/>
                    </a:lnTo>
                    <a:lnTo>
                      <a:pt x="1006" y="34"/>
                    </a:lnTo>
                    <a:lnTo>
                      <a:pt x="1038" y="40"/>
                    </a:lnTo>
                    <a:lnTo>
                      <a:pt x="1068" y="48"/>
                    </a:lnTo>
                    <a:lnTo>
                      <a:pt x="1092" y="56"/>
                    </a:lnTo>
                    <a:lnTo>
                      <a:pt x="1110" y="64"/>
                    </a:lnTo>
                    <a:lnTo>
                      <a:pt x="1124" y="72"/>
                    </a:lnTo>
                    <a:lnTo>
                      <a:pt x="1132" y="82"/>
                    </a:lnTo>
                    <a:lnTo>
                      <a:pt x="1134" y="86"/>
                    </a:lnTo>
                    <a:lnTo>
                      <a:pt x="1136" y="90"/>
                    </a:lnTo>
                    <a:lnTo>
                      <a:pt x="1136" y="90"/>
                    </a:lnTo>
                    <a:lnTo>
                      <a:pt x="1134" y="94"/>
                    </a:lnTo>
                    <a:lnTo>
                      <a:pt x="1132" y="100"/>
                    </a:lnTo>
                    <a:lnTo>
                      <a:pt x="1124" y="108"/>
                    </a:lnTo>
                    <a:lnTo>
                      <a:pt x="1110" y="116"/>
                    </a:lnTo>
                    <a:lnTo>
                      <a:pt x="1092" y="124"/>
                    </a:lnTo>
                    <a:lnTo>
                      <a:pt x="1068" y="132"/>
                    </a:lnTo>
                    <a:lnTo>
                      <a:pt x="1038" y="138"/>
                    </a:lnTo>
                    <a:lnTo>
                      <a:pt x="1006" y="146"/>
                    </a:lnTo>
                    <a:lnTo>
                      <a:pt x="970" y="152"/>
                    </a:lnTo>
                    <a:lnTo>
                      <a:pt x="886" y="162"/>
                    </a:lnTo>
                    <a:lnTo>
                      <a:pt x="790" y="170"/>
                    </a:lnTo>
                    <a:lnTo>
                      <a:pt x="684" y="176"/>
                    </a:lnTo>
                    <a:lnTo>
                      <a:pt x="570" y="178"/>
                    </a:lnTo>
                    <a:close/>
                    <a:moveTo>
                      <a:pt x="570" y="0"/>
                    </a:moveTo>
                    <a:lnTo>
                      <a:pt x="570" y="0"/>
                    </a:lnTo>
                    <a:lnTo>
                      <a:pt x="456" y="2"/>
                    </a:lnTo>
                    <a:lnTo>
                      <a:pt x="348" y="8"/>
                    </a:lnTo>
                    <a:lnTo>
                      <a:pt x="252" y="16"/>
                    </a:lnTo>
                    <a:lnTo>
                      <a:pt x="168" y="26"/>
                    </a:lnTo>
                    <a:lnTo>
                      <a:pt x="130"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0" y="146"/>
                    </a:lnTo>
                    <a:lnTo>
                      <a:pt x="168" y="152"/>
                    </a:lnTo>
                    <a:lnTo>
                      <a:pt x="252" y="162"/>
                    </a:lnTo>
                    <a:lnTo>
                      <a:pt x="348" y="170"/>
                    </a:lnTo>
                    <a:lnTo>
                      <a:pt x="456" y="176"/>
                    </a:lnTo>
                    <a:lnTo>
                      <a:pt x="570" y="178"/>
                    </a:lnTo>
                    <a:lnTo>
                      <a:pt x="570" y="178"/>
                    </a:lnTo>
                    <a:lnTo>
                      <a:pt x="684" y="176"/>
                    </a:lnTo>
                    <a:lnTo>
                      <a:pt x="792" y="170"/>
                    </a:lnTo>
                    <a:lnTo>
                      <a:pt x="888" y="162"/>
                    </a:lnTo>
                    <a:lnTo>
                      <a:pt x="972" y="152"/>
                    </a:lnTo>
                    <a:lnTo>
                      <a:pt x="1008" y="146"/>
                    </a:lnTo>
                    <a:lnTo>
                      <a:pt x="1040" y="138"/>
                    </a:lnTo>
                    <a:lnTo>
                      <a:pt x="1070" y="132"/>
                    </a:lnTo>
                    <a:lnTo>
                      <a:pt x="1092" y="124"/>
                    </a:lnTo>
                    <a:lnTo>
                      <a:pt x="1112" y="116"/>
                    </a:lnTo>
                    <a:lnTo>
                      <a:pt x="1126" y="108"/>
                    </a:lnTo>
                    <a:lnTo>
                      <a:pt x="1134" y="100"/>
                    </a:lnTo>
                    <a:lnTo>
                      <a:pt x="1136" y="94"/>
                    </a:lnTo>
                    <a:lnTo>
                      <a:pt x="1138" y="90"/>
                    </a:lnTo>
                    <a:lnTo>
                      <a:pt x="1138" y="90"/>
                    </a:lnTo>
                    <a:lnTo>
                      <a:pt x="1136" y="86"/>
                    </a:lnTo>
                    <a:lnTo>
                      <a:pt x="1134" y="82"/>
                    </a:lnTo>
                    <a:lnTo>
                      <a:pt x="1126" y="72"/>
                    </a:lnTo>
                    <a:lnTo>
                      <a:pt x="1112" y="64"/>
                    </a:lnTo>
                    <a:lnTo>
                      <a:pt x="1092" y="56"/>
                    </a:lnTo>
                    <a:lnTo>
                      <a:pt x="1070" y="48"/>
                    </a:lnTo>
                    <a:lnTo>
                      <a:pt x="1040" y="40"/>
                    </a:lnTo>
                    <a:lnTo>
                      <a:pt x="1008" y="34"/>
                    </a:lnTo>
                    <a:lnTo>
                      <a:pt x="972" y="26"/>
                    </a:lnTo>
                    <a:lnTo>
                      <a:pt x="888" y="16"/>
                    </a:lnTo>
                    <a:lnTo>
                      <a:pt x="792" y="8"/>
                    </a:lnTo>
                    <a:lnTo>
                      <a:pt x="684" y="2"/>
                    </a:lnTo>
                    <a:lnTo>
                      <a:pt x="57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8" name="Freeform 1078"/>
              <p:cNvSpPr>
                <a:spLocks/>
              </p:cNvSpPr>
              <p:nvPr/>
            </p:nvSpPr>
            <p:spPr bwMode="auto">
              <a:xfrm>
                <a:off x="2203" y="4140"/>
                <a:ext cx="1134" cy="176"/>
              </a:xfrm>
              <a:custGeom>
                <a:avLst/>
                <a:gdLst>
                  <a:gd name="T0" fmla="*/ 568 w 1134"/>
                  <a:gd name="T1" fmla="*/ 176 h 176"/>
                  <a:gd name="T2" fmla="*/ 568 w 1134"/>
                  <a:gd name="T3" fmla="*/ 176 h 176"/>
                  <a:gd name="T4" fmla="*/ 454 w 1134"/>
                  <a:gd name="T5" fmla="*/ 174 h 176"/>
                  <a:gd name="T6" fmla="*/ 348 w 1134"/>
                  <a:gd name="T7" fmla="*/ 168 h 176"/>
                  <a:gd name="T8" fmla="*/ 252 w 1134"/>
                  <a:gd name="T9" fmla="*/ 160 h 176"/>
                  <a:gd name="T10" fmla="*/ 168 w 1134"/>
                  <a:gd name="T11" fmla="*/ 150 h 176"/>
                  <a:gd name="T12" fmla="*/ 130 w 1134"/>
                  <a:gd name="T13" fmla="*/ 144 h 176"/>
                  <a:gd name="T14" fmla="*/ 98 w 1134"/>
                  <a:gd name="T15" fmla="*/ 136 h 176"/>
                  <a:gd name="T16" fmla="*/ 70 w 1134"/>
                  <a:gd name="T17" fmla="*/ 130 h 176"/>
                  <a:gd name="T18" fmla="*/ 46 w 1134"/>
                  <a:gd name="T19" fmla="*/ 122 h 176"/>
                  <a:gd name="T20" fmla="*/ 26 w 1134"/>
                  <a:gd name="T21" fmla="*/ 114 h 176"/>
                  <a:gd name="T22" fmla="*/ 12 w 1134"/>
                  <a:gd name="T23" fmla="*/ 106 h 176"/>
                  <a:gd name="T24" fmla="*/ 4 w 1134"/>
                  <a:gd name="T25" fmla="*/ 98 h 176"/>
                  <a:gd name="T26" fmla="*/ 2 w 1134"/>
                  <a:gd name="T27" fmla="*/ 92 h 176"/>
                  <a:gd name="T28" fmla="*/ 0 w 1134"/>
                  <a:gd name="T29" fmla="*/ 88 h 176"/>
                  <a:gd name="T30" fmla="*/ 0 w 1134"/>
                  <a:gd name="T31" fmla="*/ 88 h 176"/>
                  <a:gd name="T32" fmla="*/ 2 w 1134"/>
                  <a:gd name="T33" fmla="*/ 84 h 176"/>
                  <a:gd name="T34" fmla="*/ 4 w 1134"/>
                  <a:gd name="T35" fmla="*/ 80 h 176"/>
                  <a:gd name="T36" fmla="*/ 12 w 1134"/>
                  <a:gd name="T37" fmla="*/ 70 h 176"/>
                  <a:gd name="T38" fmla="*/ 26 w 1134"/>
                  <a:gd name="T39" fmla="*/ 62 h 176"/>
                  <a:gd name="T40" fmla="*/ 46 w 1134"/>
                  <a:gd name="T41" fmla="*/ 54 h 176"/>
                  <a:gd name="T42" fmla="*/ 70 w 1134"/>
                  <a:gd name="T43" fmla="*/ 46 h 176"/>
                  <a:gd name="T44" fmla="*/ 98 w 1134"/>
                  <a:gd name="T45" fmla="*/ 38 h 176"/>
                  <a:gd name="T46" fmla="*/ 130 w 1134"/>
                  <a:gd name="T47" fmla="*/ 32 h 176"/>
                  <a:gd name="T48" fmla="*/ 168 w 1134"/>
                  <a:gd name="T49" fmla="*/ 24 h 176"/>
                  <a:gd name="T50" fmla="*/ 252 w 1134"/>
                  <a:gd name="T51" fmla="*/ 14 h 176"/>
                  <a:gd name="T52" fmla="*/ 348 w 1134"/>
                  <a:gd name="T53" fmla="*/ 6 h 176"/>
                  <a:gd name="T54" fmla="*/ 454 w 1134"/>
                  <a:gd name="T55" fmla="*/ 0 h 176"/>
                  <a:gd name="T56" fmla="*/ 568 w 1134"/>
                  <a:gd name="T57" fmla="*/ 0 h 176"/>
                  <a:gd name="T58" fmla="*/ 568 w 1134"/>
                  <a:gd name="T59" fmla="*/ 0 h 176"/>
                  <a:gd name="T60" fmla="*/ 682 w 1134"/>
                  <a:gd name="T61" fmla="*/ 0 h 176"/>
                  <a:gd name="T62" fmla="*/ 788 w 1134"/>
                  <a:gd name="T63" fmla="*/ 6 h 176"/>
                  <a:gd name="T64" fmla="*/ 884 w 1134"/>
                  <a:gd name="T65" fmla="*/ 14 h 176"/>
                  <a:gd name="T66" fmla="*/ 968 w 1134"/>
                  <a:gd name="T67" fmla="*/ 24 h 176"/>
                  <a:gd name="T68" fmla="*/ 1004 w 1134"/>
                  <a:gd name="T69" fmla="*/ 32 h 176"/>
                  <a:gd name="T70" fmla="*/ 1036 w 1134"/>
                  <a:gd name="T71" fmla="*/ 38 h 176"/>
                  <a:gd name="T72" fmla="*/ 1066 w 1134"/>
                  <a:gd name="T73" fmla="*/ 46 h 176"/>
                  <a:gd name="T74" fmla="*/ 1090 w 1134"/>
                  <a:gd name="T75" fmla="*/ 54 h 176"/>
                  <a:gd name="T76" fmla="*/ 1108 w 1134"/>
                  <a:gd name="T77" fmla="*/ 62 h 176"/>
                  <a:gd name="T78" fmla="*/ 1122 w 1134"/>
                  <a:gd name="T79" fmla="*/ 70 h 176"/>
                  <a:gd name="T80" fmla="*/ 1130 w 1134"/>
                  <a:gd name="T81" fmla="*/ 80 h 176"/>
                  <a:gd name="T82" fmla="*/ 1132 w 1134"/>
                  <a:gd name="T83" fmla="*/ 84 h 176"/>
                  <a:gd name="T84" fmla="*/ 1134 w 1134"/>
                  <a:gd name="T85" fmla="*/ 88 h 176"/>
                  <a:gd name="T86" fmla="*/ 1134 w 1134"/>
                  <a:gd name="T87" fmla="*/ 88 h 176"/>
                  <a:gd name="T88" fmla="*/ 1132 w 1134"/>
                  <a:gd name="T89" fmla="*/ 92 h 176"/>
                  <a:gd name="T90" fmla="*/ 1130 w 1134"/>
                  <a:gd name="T91" fmla="*/ 98 h 176"/>
                  <a:gd name="T92" fmla="*/ 1122 w 1134"/>
                  <a:gd name="T93" fmla="*/ 106 h 176"/>
                  <a:gd name="T94" fmla="*/ 1108 w 1134"/>
                  <a:gd name="T95" fmla="*/ 114 h 176"/>
                  <a:gd name="T96" fmla="*/ 1090 w 1134"/>
                  <a:gd name="T97" fmla="*/ 122 h 176"/>
                  <a:gd name="T98" fmla="*/ 1066 w 1134"/>
                  <a:gd name="T99" fmla="*/ 130 h 176"/>
                  <a:gd name="T100" fmla="*/ 1036 w 1134"/>
                  <a:gd name="T101" fmla="*/ 136 h 176"/>
                  <a:gd name="T102" fmla="*/ 1004 w 1134"/>
                  <a:gd name="T103" fmla="*/ 144 h 176"/>
                  <a:gd name="T104" fmla="*/ 968 w 1134"/>
                  <a:gd name="T105" fmla="*/ 150 h 176"/>
                  <a:gd name="T106" fmla="*/ 884 w 1134"/>
                  <a:gd name="T107" fmla="*/ 160 h 176"/>
                  <a:gd name="T108" fmla="*/ 788 w 1134"/>
                  <a:gd name="T109" fmla="*/ 168 h 176"/>
                  <a:gd name="T110" fmla="*/ 682 w 1134"/>
                  <a:gd name="T111" fmla="*/ 174 h 176"/>
                  <a:gd name="T112" fmla="*/ 568 w 1134"/>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176"/>
                    </a:moveTo>
                    <a:lnTo>
                      <a:pt x="568" y="176"/>
                    </a:lnTo>
                    <a:lnTo>
                      <a:pt x="454" y="174"/>
                    </a:lnTo>
                    <a:lnTo>
                      <a:pt x="348" y="168"/>
                    </a:lnTo>
                    <a:lnTo>
                      <a:pt x="252" y="160"/>
                    </a:lnTo>
                    <a:lnTo>
                      <a:pt x="168" y="150"/>
                    </a:lnTo>
                    <a:lnTo>
                      <a:pt x="130" y="144"/>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8" y="24"/>
                    </a:lnTo>
                    <a:lnTo>
                      <a:pt x="252" y="14"/>
                    </a:lnTo>
                    <a:lnTo>
                      <a:pt x="348" y="6"/>
                    </a:lnTo>
                    <a:lnTo>
                      <a:pt x="454" y="0"/>
                    </a:lnTo>
                    <a:lnTo>
                      <a:pt x="568" y="0"/>
                    </a:lnTo>
                    <a:lnTo>
                      <a:pt x="568" y="0"/>
                    </a:lnTo>
                    <a:lnTo>
                      <a:pt x="682" y="0"/>
                    </a:lnTo>
                    <a:lnTo>
                      <a:pt x="788" y="6"/>
                    </a:lnTo>
                    <a:lnTo>
                      <a:pt x="884" y="14"/>
                    </a:lnTo>
                    <a:lnTo>
                      <a:pt x="968" y="24"/>
                    </a:lnTo>
                    <a:lnTo>
                      <a:pt x="1004" y="32"/>
                    </a:lnTo>
                    <a:lnTo>
                      <a:pt x="1036" y="38"/>
                    </a:lnTo>
                    <a:lnTo>
                      <a:pt x="1066" y="46"/>
                    </a:lnTo>
                    <a:lnTo>
                      <a:pt x="1090" y="54"/>
                    </a:lnTo>
                    <a:lnTo>
                      <a:pt x="1108" y="62"/>
                    </a:lnTo>
                    <a:lnTo>
                      <a:pt x="1122" y="70"/>
                    </a:lnTo>
                    <a:lnTo>
                      <a:pt x="1130" y="80"/>
                    </a:lnTo>
                    <a:lnTo>
                      <a:pt x="1132" y="84"/>
                    </a:lnTo>
                    <a:lnTo>
                      <a:pt x="1134" y="88"/>
                    </a:lnTo>
                    <a:lnTo>
                      <a:pt x="1134" y="88"/>
                    </a:lnTo>
                    <a:lnTo>
                      <a:pt x="1132" y="92"/>
                    </a:lnTo>
                    <a:lnTo>
                      <a:pt x="1130" y="98"/>
                    </a:lnTo>
                    <a:lnTo>
                      <a:pt x="1122" y="106"/>
                    </a:lnTo>
                    <a:lnTo>
                      <a:pt x="1108" y="114"/>
                    </a:lnTo>
                    <a:lnTo>
                      <a:pt x="1090" y="122"/>
                    </a:lnTo>
                    <a:lnTo>
                      <a:pt x="1066" y="130"/>
                    </a:lnTo>
                    <a:lnTo>
                      <a:pt x="1036" y="136"/>
                    </a:lnTo>
                    <a:lnTo>
                      <a:pt x="1004" y="144"/>
                    </a:lnTo>
                    <a:lnTo>
                      <a:pt x="968" y="150"/>
                    </a:lnTo>
                    <a:lnTo>
                      <a:pt x="884" y="160"/>
                    </a:lnTo>
                    <a:lnTo>
                      <a:pt x="788" y="168"/>
                    </a:lnTo>
                    <a:lnTo>
                      <a:pt x="682" y="174"/>
                    </a:lnTo>
                    <a:lnTo>
                      <a:pt x="568"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9" name="Freeform 1079"/>
              <p:cNvSpPr>
                <a:spLocks/>
              </p:cNvSpPr>
              <p:nvPr/>
            </p:nvSpPr>
            <p:spPr bwMode="auto">
              <a:xfrm>
                <a:off x="2201" y="4138"/>
                <a:ext cx="1138" cy="178"/>
              </a:xfrm>
              <a:custGeom>
                <a:avLst/>
                <a:gdLst>
                  <a:gd name="T0" fmla="*/ 570 w 1138"/>
                  <a:gd name="T1" fmla="*/ 0 h 178"/>
                  <a:gd name="T2" fmla="*/ 570 w 1138"/>
                  <a:gd name="T3" fmla="*/ 0 h 178"/>
                  <a:gd name="T4" fmla="*/ 456 w 1138"/>
                  <a:gd name="T5" fmla="*/ 2 h 178"/>
                  <a:gd name="T6" fmla="*/ 348 w 1138"/>
                  <a:gd name="T7" fmla="*/ 8 h 178"/>
                  <a:gd name="T8" fmla="*/ 252 w 1138"/>
                  <a:gd name="T9" fmla="*/ 16 h 178"/>
                  <a:gd name="T10" fmla="*/ 168 w 1138"/>
                  <a:gd name="T11" fmla="*/ 26 h 178"/>
                  <a:gd name="T12" fmla="*/ 130 w 1138"/>
                  <a:gd name="T13" fmla="*/ 34 h 178"/>
                  <a:gd name="T14" fmla="*/ 98 w 1138"/>
                  <a:gd name="T15" fmla="*/ 40 h 178"/>
                  <a:gd name="T16" fmla="*/ 70 w 1138"/>
                  <a:gd name="T17" fmla="*/ 48 h 178"/>
                  <a:gd name="T18" fmla="*/ 46 w 1138"/>
                  <a:gd name="T19" fmla="*/ 56 h 178"/>
                  <a:gd name="T20" fmla="*/ 26 w 1138"/>
                  <a:gd name="T21" fmla="*/ 64 h 178"/>
                  <a:gd name="T22" fmla="*/ 12 w 1138"/>
                  <a:gd name="T23" fmla="*/ 72 h 178"/>
                  <a:gd name="T24" fmla="*/ 4 w 1138"/>
                  <a:gd name="T25" fmla="*/ 82 h 178"/>
                  <a:gd name="T26" fmla="*/ 2 w 1138"/>
                  <a:gd name="T27" fmla="*/ 86 h 178"/>
                  <a:gd name="T28" fmla="*/ 0 w 1138"/>
                  <a:gd name="T29" fmla="*/ 90 h 178"/>
                  <a:gd name="T30" fmla="*/ 0 w 1138"/>
                  <a:gd name="T31" fmla="*/ 90 h 178"/>
                  <a:gd name="T32" fmla="*/ 2 w 1138"/>
                  <a:gd name="T33" fmla="*/ 94 h 178"/>
                  <a:gd name="T34" fmla="*/ 4 w 1138"/>
                  <a:gd name="T35" fmla="*/ 100 h 178"/>
                  <a:gd name="T36" fmla="*/ 12 w 1138"/>
                  <a:gd name="T37" fmla="*/ 108 h 178"/>
                  <a:gd name="T38" fmla="*/ 26 w 1138"/>
                  <a:gd name="T39" fmla="*/ 116 h 178"/>
                  <a:gd name="T40" fmla="*/ 46 w 1138"/>
                  <a:gd name="T41" fmla="*/ 124 h 178"/>
                  <a:gd name="T42" fmla="*/ 70 w 1138"/>
                  <a:gd name="T43" fmla="*/ 132 h 178"/>
                  <a:gd name="T44" fmla="*/ 98 w 1138"/>
                  <a:gd name="T45" fmla="*/ 138 h 178"/>
                  <a:gd name="T46" fmla="*/ 130 w 1138"/>
                  <a:gd name="T47" fmla="*/ 146 h 178"/>
                  <a:gd name="T48" fmla="*/ 168 w 1138"/>
                  <a:gd name="T49" fmla="*/ 152 h 178"/>
                  <a:gd name="T50" fmla="*/ 252 w 1138"/>
                  <a:gd name="T51" fmla="*/ 162 h 178"/>
                  <a:gd name="T52" fmla="*/ 348 w 1138"/>
                  <a:gd name="T53" fmla="*/ 170 h 178"/>
                  <a:gd name="T54" fmla="*/ 456 w 1138"/>
                  <a:gd name="T55" fmla="*/ 176 h 178"/>
                  <a:gd name="T56" fmla="*/ 570 w 1138"/>
                  <a:gd name="T57" fmla="*/ 178 h 178"/>
                  <a:gd name="T58" fmla="*/ 570 w 1138"/>
                  <a:gd name="T59" fmla="*/ 178 h 178"/>
                  <a:gd name="T60" fmla="*/ 684 w 1138"/>
                  <a:gd name="T61" fmla="*/ 176 h 178"/>
                  <a:gd name="T62" fmla="*/ 792 w 1138"/>
                  <a:gd name="T63" fmla="*/ 170 h 178"/>
                  <a:gd name="T64" fmla="*/ 888 w 1138"/>
                  <a:gd name="T65" fmla="*/ 162 h 178"/>
                  <a:gd name="T66" fmla="*/ 972 w 1138"/>
                  <a:gd name="T67" fmla="*/ 152 h 178"/>
                  <a:gd name="T68" fmla="*/ 1008 w 1138"/>
                  <a:gd name="T69" fmla="*/ 146 h 178"/>
                  <a:gd name="T70" fmla="*/ 1040 w 1138"/>
                  <a:gd name="T71" fmla="*/ 138 h 178"/>
                  <a:gd name="T72" fmla="*/ 1070 w 1138"/>
                  <a:gd name="T73" fmla="*/ 132 h 178"/>
                  <a:gd name="T74" fmla="*/ 1092 w 1138"/>
                  <a:gd name="T75" fmla="*/ 124 h 178"/>
                  <a:gd name="T76" fmla="*/ 1112 w 1138"/>
                  <a:gd name="T77" fmla="*/ 116 h 178"/>
                  <a:gd name="T78" fmla="*/ 1126 w 1138"/>
                  <a:gd name="T79" fmla="*/ 108 h 178"/>
                  <a:gd name="T80" fmla="*/ 1134 w 1138"/>
                  <a:gd name="T81" fmla="*/ 100 h 178"/>
                  <a:gd name="T82" fmla="*/ 1136 w 1138"/>
                  <a:gd name="T83" fmla="*/ 94 h 178"/>
                  <a:gd name="T84" fmla="*/ 1138 w 1138"/>
                  <a:gd name="T85" fmla="*/ 90 h 178"/>
                  <a:gd name="T86" fmla="*/ 1138 w 1138"/>
                  <a:gd name="T87" fmla="*/ 90 h 178"/>
                  <a:gd name="T88" fmla="*/ 1136 w 1138"/>
                  <a:gd name="T89" fmla="*/ 86 h 178"/>
                  <a:gd name="T90" fmla="*/ 1134 w 1138"/>
                  <a:gd name="T91" fmla="*/ 82 h 178"/>
                  <a:gd name="T92" fmla="*/ 1126 w 1138"/>
                  <a:gd name="T93" fmla="*/ 72 h 178"/>
                  <a:gd name="T94" fmla="*/ 1112 w 1138"/>
                  <a:gd name="T95" fmla="*/ 64 h 178"/>
                  <a:gd name="T96" fmla="*/ 1092 w 1138"/>
                  <a:gd name="T97" fmla="*/ 56 h 178"/>
                  <a:gd name="T98" fmla="*/ 1070 w 1138"/>
                  <a:gd name="T99" fmla="*/ 48 h 178"/>
                  <a:gd name="T100" fmla="*/ 1040 w 1138"/>
                  <a:gd name="T101" fmla="*/ 40 h 178"/>
                  <a:gd name="T102" fmla="*/ 1008 w 1138"/>
                  <a:gd name="T103" fmla="*/ 34 h 178"/>
                  <a:gd name="T104" fmla="*/ 972 w 1138"/>
                  <a:gd name="T105" fmla="*/ 26 h 178"/>
                  <a:gd name="T106" fmla="*/ 888 w 1138"/>
                  <a:gd name="T107" fmla="*/ 16 h 178"/>
                  <a:gd name="T108" fmla="*/ 792 w 1138"/>
                  <a:gd name="T109" fmla="*/ 8 h 178"/>
                  <a:gd name="T110" fmla="*/ 684 w 1138"/>
                  <a:gd name="T111" fmla="*/ 2 h 178"/>
                  <a:gd name="T112" fmla="*/ 570 w 1138"/>
                  <a:gd name="T113"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8" h="178">
                    <a:moveTo>
                      <a:pt x="570" y="0"/>
                    </a:moveTo>
                    <a:lnTo>
                      <a:pt x="570" y="0"/>
                    </a:lnTo>
                    <a:lnTo>
                      <a:pt x="456" y="2"/>
                    </a:lnTo>
                    <a:lnTo>
                      <a:pt x="348" y="8"/>
                    </a:lnTo>
                    <a:lnTo>
                      <a:pt x="252" y="16"/>
                    </a:lnTo>
                    <a:lnTo>
                      <a:pt x="168" y="26"/>
                    </a:lnTo>
                    <a:lnTo>
                      <a:pt x="130" y="34"/>
                    </a:lnTo>
                    <a:lnTo>
                      <a:pt x="98" y="40"/>
                    </a:lnTo>
                    <a:lnTo>
                      <a:pt x="70" y="48"/>
                    </a:lnTo>
                    <a:lnTo>
                      <a:pt x="46" y="56"/>
                    </a:lnTo>
                    <a:lnTo>
                      <a:pt x="26" y="64"/>
                    </a:lnTo>
                    <a:lnTo>
                      <a:pt x="12" y="72"/>
                    </a:lnTo>
                    <a:lnTo>
                      <a:pt x="4" y="82"/>
                    </a:lnTo>
                    <a:lnTo>
                      <a:pt x="2" y="86"/>
                    </a:lnTo>
                    <a:lnTo>
                      <a:pt x="0" y="90"/>
                    </a:lnTo>
                    <a:lnTo>
                      <a:pt x="0" y="90"/>
                    </a:lnTo>
                    <a:lnTo>
                      <a:pt x="2" y="94"/>
                    </a:lnTo>
                    <a:lnTo>
                      <a:pt x="4" y="100"/>
                    </a:lnTo>
                    <a:lnTo>
                      <a:pt x="12" y="108"/>
                    </a:lnTo>
                    <a:lnTo>
                      <a:pt x="26" y="116"/>
                    </a:lnTo>
                    <a:lnTo>
                      <a:pt x="46" y="124"/>
                    </a:lnTo>
                    <a:lnTo>
                      <a:pt x="70" y="132"/>
                    </a:lnTo>
                    <a:lnTo>
                      <a:pt x="98" y="138"/>
                    </a:lnTo>
                    <a:lnTo>
                      <a:pt x="130" y="146"/>
                    </a:lnTo>
                    <a:lnTo>
                      <a:pt x="168" y="152"/>
                    </a:lnTo>
                    <a:lnTo>
                      <a:pt x="252" y="162"/>
                    </a:lnTo>
                    <a:lnTo>
                      <a:pt x="348" y="170"/>
                    </a:lnTo>
                    <a:lnTo>
                      <a:pt x="456" y="176"/>
                    </a:lnTo>
                    <a:lnTo>
                      <a:pt x="570" y="178"/>
                    </a:lnTo>
                    <a:lnTo>
                      <a:pt x="570" y="178"/>
                    </a:lnTo>
                    <a:lnTo>
                      <a:pt x="684" y="176"/>
                    </a:lnTo>
                    <a:lnTo>
                      <a:pt x="792" y="170"/>
                    </a:lnTo>
                    <a:lnTo>
                      <a:pt x="888" y="162"/>
                    </a:lnTo>
                    <a:lnTo>
                      <a:pt x="972" y="152"/>
                    </a:lnTo>
                    <a:lnTo>
                      <a:pt x="1008" y="146"/>
                    </a:lnTo>
                    <a:lnTo>
                      <a:pt x="1040" y="138"/>
                    </a:lnTo>
                    <a:lnTo>
                      <a:pt x="1070" y="132"/>
                    </a:lnTo>
                    <a:lnTo>
                      <a:pt x="1092" y="124"/>
                    </a:lnTo>
                    <a:lnTo>
                      <a:pt x="1112" y="116"/>
                    </a:lnTo>
                    <a:lnTo>
                      <a:pt x="1126" y="108"/>
                    </a:lnTo>
                    <a:lnTo>
                      <a:pt x="1134" y="100"/>
                    </a:lnTo>
                    <a:lnTo>
                      <a:pt x="1136" y="94"/>
                    </a:lnTo>
                    <a:lnTo>
                      <a:pt x="1138" y="90"/>
                    </a:lnTo>
                    <a:lnTo>
                      <a:pt x="1138" y="90"/>
                    </a:lnTo>
                    <a:lnTo>
                      <a:pt x="1136" y="86"/>
                    </a:lnTo>
                    <a:lnTo>
                      <a:pt x="1134" y="82"/>
                    </a:lnTo>
                    <a:lnTo>
                      <a:pt x="1126" y="72"/>
                    </a:lnTo>
                    <a:lnTo>
                      <a:pt x="1112" y="64"/>
                    </a:lnTo>
                    <a:lnTo>
                      <a:pt x="1092" y="56"/>
                    </a:lnTo>
                    <a:lnTo>
                      <a:pt x="1070" y="48"/>
                    </a:lnTo>
                    <a:lnTo>
                      <a:pt x="1040" y="40"/>
                    </a:lnTo>
                    <a:lnTo>
                      <a:pt x="1008" y="34"/>
                    </a:lnTo>
                    <a:lnTo>
                      <a:pt x="972" y="26"/>
                    </a:lnTo>
                    <a:lnTo>
                      <a:pt x="888" y="16"/>
                    </a:lnTo>
                    <a:lnTo>
                      <a:pt x="792" y="8"/>
                    </a:lnTo>
                    <a:lnTo>
                      <a:pt x="684" y="2"/>
                    </a:lnTo>
                    <a:lnTo>
                      <a:pt x="5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0" name="Freeform 1080"/>
              <p:cNvSpPr>
                <a:spLocks noEditPoints="1"/>
              </p:cNvSpPr>
              <p:nvPr/>
            </p:nvSpPr>
            <p:spPr bwMode="auto">
              <a:xfrm>
                <a:off x="2203" y="4140"/>
                <a:ext cx="1134" cy="176"/>
              </a:xfrm>
              <a:custGeom>
                <a:avLst/>
                <a:gdLst>
                  <a:gd name="T0" fmla="*/ 568 w 1134"/>
                  <a:gd name="T1" fmla="*/ 176 h 176"/>
                  <a:gd name="T2" fmla="*/ 348 w 1134"/>
                  <a:gd name="T3" fmla="*/ 168 h 176"/>
                  <a:gd name="T4" fmla="*/ 168 w 1134"/>
                  <a:gd name="T5" fmla="*/ 150 h 176"/>
                  <a:gd name="T6" fmla="*/ 100 w 1134"/>
                  <a:gd name="T7" fmla="*/ 136 h 176"/>
                  <a:gd name="T8" fmla="*/ 48 w 1134"/>
                  <a:gd name="T9" fmla="*/ 122 h 176"/>
                  <a:gd name="T10" fmla="*/ 14 w 1134"/>
                  <a:gd name="T11" fmla="*/ 106 h 176"/>
                  <a:gd name="T12" fmla="*/ 4 w 1134"/>
                  <a:gd name="T13" fmla="*/ 92 h 176"/>
                  <a:gd name="T14" fmla="*/ 2 w 1134"/>
                  <a:gd name="T15" fmla="*/ 88 h 176"/>
                  <a:gd name="T16" fmla="*/ 6 w 1134"/>
                  <a:gd name="T17" fmla="*/ 80 h 176"/>
                  <a:gd name="T18" fmla="*/ 28 w 1134"/>
                  <a:gd name="T19" fmla="*/ 62 h 176"/>
                  <a:gd name="T20" fmla="*/ 72 w 1134"/>
                  <a:gd name="T21" fmla="*/ 46 h 176"/>
                  <a:gd name="T22" fmla="*/ 132 w 1134"/>
                  <a:gd name="T23" fmla="*/ 32 h 176"/>
                  <a:gd name="T24" fmla="*/ 252 w 1134"/>
                  <a:gd name="T25" fmla="*/ 14 h 176"/>
                  <a:gd name="T26" fmla="*/ 454 w 1134"/>
                  <a:gd name="T27" fmla="*/ 2 h 176"/>
                  <a:gd name="T28" fmla="*/ 568 w 1134"/>
                  <a:gd name="T29" fmla="*/ 0 h 176"/>
                  <a:gd name="T30" fmla="*/ 788 w 1134"/>
                  <a:gd name="T31" fmla="*/ 6 h 176"/>
                  <a:gd name="T32" fmla="*/ 966 w 1134"/>
                  <a:gd name="T33" fmla="*/ 26 h 176"/>
                  <a:gd name="T34" fmla="*/ 1036 w 1134"/>
                  <a:gd name="T35" fmla="*/ 38 h 176"/>
                  <a:gd name="T36" fmla="*/ 1088 w 1134"/>
                  <a:gd name="T37" fmla="*/ 54 h 176"/>
                  <a:gd name="T38" fmla="*/ 1120 w 1134"/>
                  <a:gd name="T39" fmla="*/ 70 h 176"/>
                  <a:gd name="T40" fmla="*/ 1130 w 1134"/>
                  <a:gd name="T41" fmla="*/ 84 h 176"/>
                  <a:gd name="T42" fmla="*/ 1132 w 1134"/>
                  <a:gd name="T43" fmla="*/ 88 h 176"/>
                  <a:gd name="T44" fmla="*/ 1128 w 1134"/>
                  <a:gd name="T45" fmla="*/ 98 h 176"/>
                  <a:gd name="T46" fmla="*/ 1106 w 1134"/>
                  <a:gd name="T47" fmla="*/ 114 h 176"/>
                  <a:gd name="T48" fmla="*/ 1064 w 1134"/>
                  <a:gd name="T49" fmla="*/ 130 h 176"/>
                  <a:gd name="T50" fmla="*/ 1002 w 1134"/>
                  <a:gd name="T51" fmla="*/ 142 h 176"/>
                  <a:gd name="T52" fmla="*/ 884 w 1134"/>
                  <a:gd name="T53" fmla="*/ 160 h 176"/>
                  <a:gd name="T54" fmla="*/ 682 w 1134"/>
                  <a:gd name="T55" fmla="*/ 174 h 176"/>
                  <a:gd name="T56" fmla="*/ 568 w 1134"/>
                  <a:gd name="T57" fmla="*/ 0 h 176"/>
                  <a:gd name="T58" fmla="*/ 454 w 1134"/>
                  <a:gd name="T59" fmla="*/ 0 h 176"/>
                  <a:gd name="T60" fmla="*/ 252 w 1134"/>
                  <a:gd name="T61" fmla="*/ 14 h 176"/>
                  <a:gd name="T62" fmla="*/ 130 w 1134"/>
                  <a:gd name="T63" fmla="*/ 32 h 176"/>
                  <a:gd name="T64" fmla="*/ 70 w 1134"/>
                  <a:gd name="T65" fmla="*/ 46 h 176"/>
                  <a:gd name="T66" fmla="*/ 26 w 1134"/>
                  <a:gd name="T67" fmla="*/ 62 h 176"/>
                  <a:gd name="T68" fmla="*/ 4 w 1134"/>
                  <a:gd name="T69" fmla="*/ 80 h 176"/>
                  <a:gd name="T70" fmla="*/ 0 w 1134"/>
                  <a:gd name="T71" fmla="*/ 88 h 176"/>
                  <a:gd name="T72" fmla="*/ 2 w 1134"/>
                  <a:gd name="T73" fmla="*/ 92 h 176"/>
                  <a:gd name="T74" fmla="*/ 12 w 1134"/>
                  <a:gd name="T75" fmla="*/ 106 h 176"/>
                  <a:gd name="T76" fmla="*/ 46 w 1134"/>
                  <a:gd name="T77" fmla="*/ 122 h 176"/>
                  <a:gd name="T78" fmla="*/ 98 w 1134"/>
                  <a:gd name="T79" fmla="*/ 136 h 176"/>
                  <a:gd name="T80" fmla="*/ 168 w 1134"/>
                  <a:gd name="T81" fmla="*/ 150 h 176"/>
                  <a:gd name="T82" fmla="*/ 348 w 1134"/>
                  <a:gd name="T83" fmla="*/ 168 h 176"/>
                  <a:gd name="T84" fmla="*/ 568 w 1134"/>
                  <a:gd name="T85" fmla="*/ 176 h 176"/>
                  <a:gd name="T86" fmla="*/ 682 w 1134"/>
                  <a:gd name="T87" fmla="*/ 174 h 176"/>
                  <a:gd name="T88" fmla="*/ 884 w 1134"/>
                  <a:gd name="T89" fmla="*/ 160 h 176"/>
                  <a:gd name="T90" fmla="*/ 1004 w 1134"/>
                  <a:gd name="T91" fmla="*/ 144 h 176"/>
                  <a:gd name="T92" fmla="*/ 1066 w 1134"/>
                  <a:gd name="T93" fmla="*/ 130 h 176"/>
                  <a:gd name="T94" fmla="*/ 1108 w 1134"/>
                  <a:gd name="T95" fmla="*/ 114 h 176"/>
                  <a:gd name="T96" fmla="*/ 1130 w 1134"/>
                  <a:gd name="T97" fmla="*/ 98 h 176"/>
                  <a:gd name="T98" fmla="*/ 1134 w 1134"/>
                  <a:gd name="T99" fmla="*/ 88 h 176"/>
                  <a:gd name="T100" fmla="*/ 1132 w 1134"/>
                  <a:gd name="T101" fmla="*/ 84 h 176"/>
                  <a:gd name="T102" fmla="*/ 1122 w 1134"/>
                  <a:gd name="T103" fmla="*/ 70 h 176"/>
                  <a:gd name="T104" fmla="*/ 1090 w 1134"/>
                  <a:gd name="T105" fmla="*/ 54 h 176"/>
                  <a:gd name="T106" fmla="*/ 1036 w 1134"/>
                  <a:gd name="T107" fmla="*/ 38 h 176"/>
                  <a:gd name="T108" fmla="*/ 968 w 1134"/>
                  <a:gd name="T109" fmla="*/ 24 h 176"/>
                  <a:gd name="T110" fmla="*/ 788 w 1134"/>
                  <a:gd name="T111" fmla="*/ 6 h 176"/>
                  <a:gd name="T112" fmla="*/ 568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176"/>
                    </a:moveTo>
                    <a:lnTo>
                      <a:pt x="568" y="176"/>
                    </a:lnTo>
                    <a:lnTo>
                      <a:pt x="454" y="174"/>
                    </a:lnTo>
                    <a:lnTo>
                      <a:pt x="348" y="168"/>
                    </a:lnTo>
                    <a:lnTo>
                      <a:pt x="252" y="160"/>
                    </a:lnTo>
                    <a:lnTo>
                      <a:pt x="168" y="150"/>
                    </a:lnTo>
                    <a:lnTo>
                      <a:pt x="132" y="142"/>
                    </a:lnTo>
                    <a:lnTo>
                      <a:pt x="100" y="136"/>
                    </a:lnTo>
                    <a:lnTo>
                      <a:pt x="72" y="130"/>
                    </a:lnTo>
                    <a:lnTo>
                      <a:pt x="48" y="122"/>
                    </a:lnTo>
                    <a:lnTo>
                      <a:pt x="28" y="114"/>
                    </a:lnTo>
                    <a:lnTo>
                      <a:pt x="14" y="106"/>
                    </a:lnTo>
                    <a:lnTo>
                      <a:pt x="6" y="98"/>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68" y="26"/>
                    </a:lnTo>
                    <a:lnTo>
                      <a:pt x="252" y="14"/>
                    </a:lnTo>
                    <a:lnTo>
                      <a:pt x="348" y="6"/>
                    </a:lnTo>
                    <a:lnTo>
                      <a:pt x="454" y="2"/>
                    </a:lnTo>
                    <a:lnTo>
                      <a:pt x="568" y="0"/>
                    </a:lnTo>
                    <a:lnTo>
                      <a:pt x="568" y="0"/>
                    </a:lnTo>
                    <a:lnTo>
                      <a:pt x="682" y="2"/>
                    </a:lnTo>
                    <a:lnTo>
                      <a:pt x="788" y="6"/>
                    </a:lnTo>
                    <a:lnTo>
                      <a:pt x="884" y="14"/>
                    </a:lnTo>
                    <a:lnTo>
                      <a:pt x="966" y="26"/>
                    </a:lnTo>
                    <a:lnTo>
                      <a:pt x="1002" y="32"/>
                    </a:lnTo>
                    <a:lnTo>
                      <a:pt x="1036" y="38"/>
                    </a:lnTo>
                    <a:lnTo>
                      <a:pt x="1064" y="46"/>
                    </a:lnTo>
                    <a:lnTo>
                      <a:pt x="1088" y="54"/>
                    </a:lnTo>
                    <a:lnTo>
                      <a:pt x="1106" y="62"/>
                    </a:lnTo>
                    <a:lnTo>
                      <a:pt x="1120" y="70"/>
                    </a:lnTo>
                    <a:lnTo>
                      <a:pt x="1128" y="80"/>
                    </a:lnTo>
                    <a:lnTo>
                      <a:pt x="1130" y="84"/>
                    </a:lnTo>
                    <a:lnTo>
                      <a:pt x="1132" y="88"/>
                    </a:lnTo>
                    <a:lnTo>
                      <a:pt x="1132" y="88"/>
                    </a:lnTo>
                    <a:lnTo>
                      <a:pt x="1130" y="92"/>
                    </a:lnTo>
                    <a:lnTo>
                      <a:pt x="1128" y="98"/>
                    </a:lnTo>
                    <a:lnTo>
                      <a:pt x="1120" y="106"/>
                    </a:lnTo>
                    <a:lnTo>
                      <a:pt x="1106" y="114"/>
                    </a:lnTo>
                    <a:lnTo>
                      <a:pt x="1088" y="122"/>
                    </a:lnTo>
                    <a:lnTo>
                      <a:pt x="1064" y="130"/>
                    </a:lnTo>
                    <a:lnTo>
                      <a:pt x="1036" y="136"/>
                    </a:lnTo>
                    <a:lnTo>
                      <a:pt x="1002" y="142"/>
                    </a:lnTo>
                    <a:lnTo>
                      <a:pt x="966" y="150"/>
                    </a:lnTo>
                    <a:lnTo>
                      <a:pt x="884" y="160"/>
                    </a:lnTo>
                    <a:lnTo>
                      <a:pt x="788" y="168"/>
                    </a:lnTo>
                    <a:lnTo>
                      <a:pt x="682" y="174"/>
                    </a:lnTo>
                    <a:lnTo>
                      <a:pt x="568" y="176"/>
                    </a:lnTo>
                    <a:close/>
                    <a:moveTo>
                      <a:pt x="568" y="0"/>
                    </a:moveTo>
                    <a:lnTo>
                      <a:pt x="568" y="0"/>
                    </a:lnTo>
                    <a:lnTo>
                      <a:pt x="454" y="0"/>
                    </a:lnTo>
                    <a:lnTo>
                      <a:pt x="348" y="6"/>
                    </a:lnTo>
                    <a:lnTo>
                      <a:pt x="252" y="14"/>
                    </a:lnTo>
                    <a:lnTo>
                      <a:pt x="168" y="24"/>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4"/>
                    </a:lnTo>
                    <a:lnTo>
                      <a:pt x="168" y="150"/>
                    </a:lnTo>
                    <a:lnTo>
                      <a:pt x="252" y="160"/>
                    </a:lnTo>
                    <a:lnTo>
                      <a:pt x="348" y="168"/>
                    </a:lnTo>
                    <a:lnTo>
                      <a:pt x="454" y="174"/>
                    </a:lnTo>
                    <a:lnTo>
                      <a:pt x="568" y="176"/>
                    </a:lnTo>
                    <a:lnTo>
                      <a:pt x="568" y="176"/>
                    </a:lnTo>
                    <a:lnTo>
                      <a:pt x="682" y="174"/>
                    </a:lnTo>
                    <a:lnTo>
                      <a:pt x="788" y="168"/>
                    </a:lnTo>
                    <a:lnTo>
                      <a:pt x="884" y="160"/>
                    </a:lnTo>
                    <a:lnTo>
                      <a:pt x="968" y="150"/>
                    </a:lnTo>
                    <a:lnTo>
                      <a:pt x="1004" y="144"/>
                    </a:lnTo>
                    <a:lnTo>
                      <a:pt x="1036" y="136"/>
                    </a:lnTo>
                    <a:lnTo>
                      <a:pt x="1066" y="130"/>
                    </a:lnTo>
                    <a:lnTo>
                      <a:pt x="1090" y="122"/>
                    </a:lnTo>
                    <a:lnTo>
                      <a:pt x="1108" y="114"/>
                    </a:lnTo>
                    <a:lnTo>
                      <a:pt x="1122" y="106"/>
                    </a:lnTo>
                    <a:lnTo>
                      <a:pt x="1130" y="98"/>
                    </a:lnTo>
                    <a:lnTo>
                      <a:pt x="1132" y="92"/>
                    </a:lnTo>
                    <a:lnTo>
                      <a:pt x="1134" y="88"/>
                    </a:lnTo>
                    <a:lnTo>
                      <a:pt x="1134" y="88"/>
                    </a:lnTo>
                    <a:lnTo>
                      <a:pt x="1132" y="84"/>
                    </a:lnTo>
                    <a:lnTo>
                      <a:pt x="1130" y="80"/>
                    </a:lnTo>
                    <a:lnTo>
                      <a:pt x="1122" y="70"/>
                    </a:lnTo>
                    <a:lnTo>
                      <a:pt x="1108" y="62"/>
                    </a:lnTo>
                    <a:lnTo>
                      <a:pt x="1090" y="54"/>
                    </a:lnTo>
                    <a:lnTo>
                      <a:pt x="1066" y="46"/>
                    </a:lnTo>
                    <a:lnTo>
                      <a:pt x="1036" y="38"/>
                    </a:lnTo>
                    <a:lnTo>
                      <a:pt x="1004" y="32"/>
                    </a:lnTo>
                    <a:lnTo>
                      <a:pt x="968" y="24"/>
                    </a:lnTo>
                    <a:lnTo>
                      <a:pt x="884" y="14"/>
                    </a:lnTo>
                    <a:lnTo>
                      <a:pt x="788" y="6"/>
                    </a:lnTo>
                    <a:lnTo>
                      <a:pt x="682" y="0"/>
                    </a:lnTo>
                    <a:lnTo>
                      <a:pt x="56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1" name="Freeform 1081"/>
              <p:cNvSpPr>
                <a:spLocks/>
              </p:cNvSpPr>
              <p:nvPr/>
            </p:nvSpPr>
            <p:spPr bwMode="auto">
              <a:xfrm>
                <a:off x="2205" y="4140"/>
                <a:ext cx="1130" cy="176"/>
              </a:xfrm>
              <a:custGeom>
                <a:avLst/>
                <a:gdLst>
                  <a:gd name="T0" fmla="*/ 566 w 1130"/>
                  <a:gd name="T1" fmla="*/ 176 h 176"/>
                  <a:gd name="T2" fmla="*/ 566 w 1130"/>
                  <a:gd name="T3" fmla="*/ 176 h 176"/>
                  <a:gd name="T4" fmla="*/ 452 w 1130"/>
                  <a:gd name="T5" fmla="*/ 174 h 176"/>
                  <a:gd name="T6" fmla="*/ 346 w 1130"/>
                  <a:gd name="T7" fmla="*/ 168 h 176"/>
                  <a:gd name="T8" fmla="*/ 250 w 1130"/>
                  <a:gd name="T9" fmla="*/ 160 h 176"/>
                  <a:gd name="T10" fmla="*/ 166 w 1130"/>
                  <a:gd name="T11" fmla="*/ 150 h 176"/>
                  <a:gd name="T12" fmla="*/ 130 w 1130"/>
                  <a:gd name="T13" fmla="*/ 142 h 176"/>
                  <a:gd name="T14" fmla="*/ 98 w 1130"/>
                  <a:gd name="T15" fmla="*/ 136 h 176"/>
                  <a:gd name="T16" fmla="*/ 70 w 1130"/>
                  <a:gd name="T17" fmla="*/ 130 h 176"/>
                  <a:gd name="T18" fmla="*/ 46 w 1130"/>
                  <a:gd name="T19" fmla="*/ 122 h 176"/>
                  <a:gd name="T20" fmla="*/ 26 w 1130"/>
                  <a:gd name="T21" fmla="*/ 114 h 176"/>
                  <a:gd name="T22" fmla="*/ 12 w 1130"/>
                  <a:gd name="T23" fmla="*/ 106 h 176"/>
                  <a:gd name="T24" fmla="*/ 4 w 1130"/>
                  <a:gd name="T25" fmla="*/ 98 h 176"/>
                  <a:gd name="T26" fmla="*/ 2 w 1130"/>
                  <a:gd name="T27" fmla="*/ 92 h 176"/>
                  <a:gd name="T28" fmla="*/ 0 w 1130"/>
                  <a:gd name="T29" fmla="*/ 88 h 176"/>
                  <a:gd name="T30" fmla="*/ 0 w 1130"/>
                  <a:gd name="T31" fmla="*/ 88 h 176"/>
                  <a:gd name="T32" fmla="*/ 2 w 1130"/>
                  <a:gd name="T33" fmla="*/ 84 h 176"/>
                  <a:gd name="T34" fmla="*/ 4 w 1130"/>
                  <a:gd name="T35" fmla="*/ 80 h 176"/>
                  <a:gd name="T36" fmla="*/ 12 w 1130"/>
                  <a:gd name="T37" fmla="*/ 70 h 176"/>
                  <a:gd name="T38" fmla="*/ 26 w 1130"/>
                  <a:gd name="T39" fmla="*/ 62 h 176"/>
                  <a:gd name="T40" fmla="*/ 46 w 1130"/>
                  <a:gd name="T41" fmla="*/ 54 h 176"/>
                  <a:gd name="T42" fmla="*/ 70 w 1130"/>
                  <a:gd name="T43" fmla="*/ 46 h 176"/>
                  <a:gd name="T44" fmla="*/ 98 w 1130"/>
                  <a:gd name="T45" fmla="*/ 38 h 176"/>
                  <a:gd name="T46" fmla="*/ 130 w 1130"/>
                  <a:gd name="T47" fmla="*/ 32 h 176"/>
                  <a:gd name="T48" fmla="*/ 166 w 1130"/>
                  <a:gd name="T49" fmla="*/ 26 h 176"/>
                  <a:gd name="T50" fmla="*/ 250 w 1130"/>
                  <a:gd name="T51" fmla="*/ 14 h 176"/>
                  <a:gd name="T52" fmla="*/ 346 w 1130"/>
                  <a:gd name="T53" fmla="*/ 6 h 176"/>
                  <a:gd name="T54" fmla="*/ 452 w 1130"/>
                  <a:gd name="T55" fmla="*/ 2 h 176"/>
                  <a:gd name="T56" fmla="*/ 566 w 1130"/>
                  <a:gd name="T57" fmla="*/ 0 h 176"/>
                  <a:gd name="T58" fmla="*/ 566 w 1130"/>
                  <a:gd name="T59" fmla="*/ 0 h 176"/>
                  <a:gd name="T60" fmla="*/ 680 w 1130"/>
                  <a:gd name="T61" fmla="*/ 2 h 176"/>
                  <a:gd name="T62" fmla="*/ 786 w 1130"/>
                  <a:gd name="T63" fmla="*/ 6 h 176"/>
                  <a:gd name="T64" fmla="*/ 882 w 1130"/>
                  <a:gd name="T65" fmla="*/ 14 h 176"/>
                  <a:gd name="T66" fmla="*/ 964 w 1130"/>
                  <a:gd name="T67" fmla="*/ 26 h 176"/>
                  <a:gd name="T68" fmla="*/ 1000 w 1130"/>
                  <a:gd name="T69" fmla="*/ 32 h 176"/>
                  <a:gd name="T70" fmla="*/ 1034 w 1130"/>
                  <a:gd name="T71" fmla="*/ 38 h 176"/>
                  <a:gd name="T72" fmla="*/ 1062 w 1130"/>
                  <a:gd name="T73" fmla="*/ 46 h 176"/>
                  <a:gd name="T74" fmla="*/ 1086 w 1130"/>
                  <a:gd name="T75" fmla="*/ 54 h 176"/>
                  <a:gd name="T76" fmla="*/ 1104 w 1130"/>
                  <a:gd name="T77" fmla="*/ 62 h 176"/>
                  <a:gd name="T78" fmla="*/ 1118 w 1130"/>
                  <a:gd name="T79" fmla="*/ 70 h 176"/>
                  <a:gd name="T80" fmla="*/ 1126 w 1130"/>
                  <a:gd name="T81" fmla="*/ 80 h 176"/>
                  <a:gd name="T82" fmla="*/ 1128 w 1130"/>
                  <a:gd name="T83" fmla="*/ 84 h 176"/>
                  <a:gd name="T84" fmla="*/ 1130 w 1130"/>
                  <a:gd name="T85" fmla="*/ 88 h 176"/>
                  <a:gd name="T86" fmla="*/ 1130 w 1130"/>
                  <a:gd name="T87" fmla="*/ 88 h 176"/>
                  <a:gd name="T88" fmla="*/ 1128 w 1130"/>
                  <a:gd name="T89" fmla="*/ 92 h 176"/>
                  <a:gd name="T90" fmla="*/ 1126 w 1130"/>
                  <a:gd name="T91" fmla="*/ 98 h 176"/>
                  <a:gd name="T92" fmla="*/ 1118 w 1130"/>
                  <a:gd name="T93" fmla="*/ 106 h 176"/>
                  <a:gd name="T94" fmla="*/ 1104 w 1130"/>
                  <a:gd name="T95" fmla="*/ 114 h 176"/>
                  <a:gd name="T96" fmla="*/ 1086 w 1130"/>
                  <a:gd name="T97" fmla="*/ 122 h 176"/>
                  <a:gd name="T98" fmla="*/ 1062 w 1130"/>
                  <a:gd name="T99" fmla="*/ 130 h 176"/>
                  <a:gd name="T100" fmla="*/ 1034 w 1130"/>
                  <a:gd name="T101" fmla="*/ 136 h 176"/>
                  <a:gd name="T102" fmla="*/ 1000 w 1130"/>
                  <a:gd name="T103" fmla="*/ 142 h 176"/>
                  <a:gd name="T104" fmla="*/ 964 w 1130"/>
                  <a:gd name="T105" fmla="*/ 150 h 176"/>
                  <a:gd name="T106" fmla="*/ 882 w 1130"/>
                  <a:gd name="T107" fmla="*/ 160 h 176"/>
                  <a:gd name="T108" fmla="*/ 786 w 1130"/>
                  <a:gd name="T109" fmla="*/ 168 h 176"/>
                  <a:gd name="T110" fmla="*/ 680 w 1130"/>
                  <a:gd name="T111" fmla="*/ 174 h 176"/>
                  <a:gd name="T112" fmla="*/ 566 w 1130"/>
                  <a:gd name="T113"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176"/>
                    </a:moveTo>
                    <a:lnTo>
                      <a:pt x="566" y="176"/>
                    </a:lnTo>
                    <a:lnTo>
                      <a:pt x="452" y="174"/>
                    </a:lnTo>
                    <a:lnTo>
                      <a:pt x="346" y="168"/>
                    </a:lnTo>
                    <a:lnTo>
                      <a:pt x="250" y="160"/>
                    </a:lnTo>
                    <a:lnTo>
                      <a:pt x="166" y="150"/>
                    </a:lnTo>
                    <a:lnTo>
                      <a:pt x="130" y="142"/>
                    </a:lnTo>
                    <a:lnTo>
                      <a:pt x="98" y="136"/>
                    </a:lnTo>
                    <a:lnTo>
                      <a:pt x="70" y="130"/>
                    </a:lnTo>
                    <a:lnTo>
                      <a:pt x="46" y="122"/>
                    </a:lnTo>
                    <a:lnTo>
                      <a:pt x="26" y="114"/>
                    </a:lnTo>
                    <a:lnTo>
                      <a:pt x="12" y="106"/>
                    </a:lnTo>
                    <a:lnTo>
                      <a:pt x="4" y="98"/>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6" y="26"/>
                    </a:lnTo>
                    <a:lnTo>
                      <a:pt x="250" y="14"/>
                    </a:lnTo>
                    <a:lnTo>
                      <a:pt x="346" y="6"/>
                    </a:lnTo>
                    <a:lnTo>
                      <a:pt x="452" y="2"/>
                    </a:lnTo>
                    <a:lnTo>
                      <a:pt x="566" y="0"/>
                    </a:lnTo>
                    <a:lnTo>
                      <a:pt x="566" y="0"/>
                    </a:lnTo>
                    <a:lnTo>
                      <a:pt x="680" y="2"/>
                    </a:lnTo>
                    <a:lnTo>
                      <a:pt x="786" y="6"/>
                    </a:lnTo>
                    <a:lnTo>
                      <a:pt x="882" y="14"/>
                    </a:lnTo>
                    <a:lnTo>
                      <a:pt x="964" y="26"/>
                    </a:lnTo>
                    <a:lnTo>
                      <a:pt x="1000" y="32"/>
                    </a:lnTo>
                    <a:lnTo>
                      <a:pt x="1034" y="38"/>
                    </a:lnTo>
                    <a:lnTo>
                      <a:pt x="1062" y="46"/>
                    </a:lnTo>
                    <a:lnTo>
                      <a:pt x="1086" y="54"/>
                    </a:lnTo>
                    <a:lnTo>
                      <a:pt x="1104" y="62"/>
                    </a:lnTo>
                    <a:lnTo>
                      <a:pt x="1118" y="70"/>
                    </a:lnTo>
                    <a:lnTo>
                      <a:pt x="1126" y="80"/>
                    </a:lnTo>
                    <a:lnTo>
                      <a:pt x="1128" y="84"/>
                    </a:lnTo>
                    <a:lnTo>
                      <a:pt x="1130" y="88"/>
                    </a:lnTo>
                    <a:lnTo>
                      <a:pt x="1130" y="88"/>
                    </a:lnTo>
                    <a:lnTo>
                      <a:pt x="1128" y="92"/>
                    </a:lnTo>
                    <a:lnTo>
                      <a:pt x="1126" y="98"/>
                    </a:lnTo>
                    <a:lnTo>
                      <a:pt x="1118" y="106"/>
                    </a:lnTo>
                    <a:lnTo>
                      <a:pt x="1104" y="114"/>
                    </a:lnTo>
                    <a:lnTo>
                      <a:pt x="1086" y="122"/>
                    </a:lnTo>
                    <a:lnTo>
                      <a:pt x="1062" y="130"/>
                    </a:lnTo>
                    <a:lnTo>
                      <a:pt x="1034" y="136"/>
                    </a:lnTo>
                    <a:lnTo>
                      <a:pt x="1000" y="142"/>
                    </a:lnTo>
                    <a:lnTo>
                      <a:pt x="964" y="150"/>
                    </a:lnTo>
                    <a:lnTo>
                      <a:pt x="882" y="160"/>
                    </a:lnTo>
                    <a:lnTo>
                      <a:pt x="786" y="168"/>
                    </a:lnTo>
                    <a:lnTo>
                      <a:pt x="680" y="174"/>
                    </a:lnTo>
                    <a:lnTo>
                      <a:pt x="566" y="1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2" name="Freeform 1082"/>
              <p:cNvSpPr>
                <a:spLocks/>
              </p:cNvSpPr>
              <p:nvPr/>
            </p:nvSpPr>
            <p:spPr bwMode="auto">
              <a:xfrm>
                <a:off x="2203" y="4140"/>
                <a:ext cx="1134" cy="176"/>
              </a:xfrm>
              <a:custGeom>
                <a:avLst/>
                <a:gdLst>
                  <a:gd name="T0" fmla="*/ 568 w 1134"/>
                  <a:gd name="T1" fmla="*/ 0 h 176"/>
                  <a:gd name="T2" fmla="*/ 568 w 1134"/>
                  <a:gd name="T3" fmla="*/ 0 h 176"/>
                  <a:gd name="T4" fmla="*/ 454 w 1134"/>
                  <a:gd name="T5" fmla="*/ 0 h 176"/>
                  <a:gd name="T6" fmla="*/ 348 w 1134"/>
                  <a:gd name="T7" fmla="*/ 6 h 176"/>
                  <a:gd name="T8" fmla="*/ 252 w 1134"/>
                  <a:gd name="T9" fmla="*/ 14 h 176"/>
                  <a:gd name="T10" fmla="*/ 168 w 1134"/>
                  <a:gd name="T11" fmla="*/ 24 h 176"/>
                  <a:gd name="T12" fmla="*/ 130 w 1134"/>
                  <a:gd name="T13" fmla="*/ 32 h 176"/>
                  <a:gd name="T14" fmla="*/ 98 w 1134"/>
                  <a:gd name="T15" fmla="*/ 38 h 176"/>
                  <a:gd name="T16" fmla="*/ 70 w 1134"/>
                  <a:gd name="T17" fmla="*/ 46 h 176"/>
                  <a:gd name="T18" fmla="*/ 46 w 1134"/>
                  <a:gd name="T19" fmla="*/ 54 h 176"/>
                  <a:gd name="T20" fmla="*/ 26 w 1134"/>
                  <a:gd name="T21" fmla="*/ 62 h 176"/>
                  <a:gd name="T22" fmla="*/ 12 w 1134"/>
                  <a:gd name="T23" fmla="*/ 70 h 176"/>
                  <a:gd name="T24" fmla="*/ 4 w 1134"/>
                  <a:gd name="T25" fmla="*/ 80 h 176"/>
                  <a:gd name="T26" fmla="*/ 2 w 1134"/>
                  <a:gd name="T27" fmla="*/ 84 h 176"/>
                  <a:gd name="T28" fmla="*/ 0 w 1134"/>
                  <a:gd name="T29" fmla="*/ 88 h 176"/>
                  <a:gd name="T30" fmla="*/ 0 w 1134"/>
                  <a:gd name="T31" fmla="*/ 88 h 176"/>
                  <a:gd name="T32" fmla="*/ 2 w 1134"/>
                  <a:gd name="T33" fmla="*/ 92 h 176"/>
                  <a:gd name="T34" fmla="*/ 4 w 1134"/>
                  <a:gd name="T35" fmla="*/ 98 h 176"/>
                  <a:gd name="T36" fmla="*/ 12 w 1134"/>
                  <a:gd name="T37" fmla="*/ 106 h 176"/>
                  <a:gd name="T38" fmla="*/ 26 w 1134"/>
                  <a:gd name="T39" fmla="*/ 114 h 176"/>
                  <a:gd name="T40" fmla="*/ 46 w 1134"/>
                  <a:gd name="T41" fmla="*/ 122 h 176"/>
                  <a:gd name="T42" fmla="*/ 70 w 1134"/>
                  <a:gd name="T43" fmla="*/ 130 h 176"/>
                  <a:gd name="T44" fmla="*/ 98 w 1134"/>
                  <a:gd name="T45" fmla="*/ 136 h 176"/>
                  <a:gd name="T46" fmla="*/ 130 w 1134"/>
                  <a:gd name="T47" fmla="*/ 144 h 176"/>
                  <a:gd name="T48" fmla="*/ 168 w 1134"/>
                  <a:gd name="T49" fmla="*/ 150 h 176"/>
                  <a:gd name="T50" fmla="*/ 252 w 1134"/>
                  <a:gd name="T51" fmla="*/ 160 h 176"/>
                  <a:gd name="T52" fmla="*/ 348 w 1134"/>
                  <a:gd name="T53" fmla="*/ 168 h 176"/>
                  <a:gd name="T54" fmla="*/ 454 w 1134"/>
                  <a:gd name="T55" fmla="*/ 174 h 176"/>
                  <a:gd name="T56" fmla="*/ 568 w 1134"/>
                  <a:gd name="T57" fmla="*/ 176 h 176"/>
                  <a:gd name="T58" fmla="*/ 568 w 1134"/>
                  <a:gd name="T59" fmla="*/ 176 h 176"/>
                  <a:gd name="T60" fmla="*/ 682 w 1134"/>
                  <a:gd name="T61" fmla="*/ 174 h 176"/>
                  <a:gd name="T62" fmla="*/ 788 w 1134"/>
                  <a:gd name="T63" fmla="*/ 168 h 176"/>
                  <a:gd name="T64" fmla="*/ 884 w 1134"/>
                  <a:gd name="T65" fmla="*/ 160 h 176"/>
                  <a:gd name="T66" fmla="*/ 968 w 1134"/>
                  <a:gd name="T67" fmla="*/ 150 h 176"/>
                  <a:gd name="T68" fmla="*/ 1004 w 1134"/>
                  <a:gd name="T69" fmla="*/ 144 h 176"/>
                  <a:gd name="T70" fmla="*/ 1036 w 1134"/>
                  <a:gd name="T71" fmla="*/ 136 h 176"/>
                  <a:gd name="T72" fmla="*/ 1066 w 1134"/>
                  <a:gd name="T73" fmla="*/ 130 h 176"/>
                  <a:gd name="T74" fmla="*/ 1090 w 1134"/>
                  <a:gd name="T75" fmla="*/ 122 h 176"/>
                  <a:gd name="T76" fmla="*/ 1108 w 1134"/>
                  <a:gd name="T77" fmla="*/ 114 h 176"/>
                  <a:gd name="T78" fmla="*/ 1122 w 1134"/>
                  <a:gd name="T79" fmla="*/ 106 h 176"/>
                  <a:gd name="T80" fmla="*/ 1130 w 1134"/>
                  <a:gd name="T81" fmla="*/ 98 h 176"/>
                  <a:gd name="T82" fmla="*/ 1132 w 1134"/>
                  <a:gd name="T83" fmla="*/ 92 h 176"/>
                  <a:gd name="T84" fmla="*/ 1134 w 1134"/>
                  <a:gd name="T85" fmla="*/ 88 h 176"/>
                  <a:gd name="T86" fmla="*/ 1134 w 1134"/>
                  <a:gd name="T87" fmla="*/ 88 h 176"/>
                  <a:gd name="T88" fmla="*/ 1132 w 1134"/>
                  <a:gd name="T89" fmla="*/ 84 h 176"/>
                  <a:gd name="T90" fmla="*/ 1130 w 1134"/>
                  <a:gd name="T91" fmla="*/ 80 h 176"/>
                  <a:gd name="T92" fmla="*/ 1122 w 1134"/>
                  <a:gd name="T93" fmla="*/ 70 h 176"/>
                  <a:gd name="T94" fmla="*/ 1108 w 1134"/>
                  <a:gd name="T95" fmla="*/ 62 h 176"/>
                  <a:gd name="T96" fmla="*/ 1090 w 1134"/>
                  <a:gd name="T97" fmla="*/ 54 h 176"/>
                  <a:gd name="T98" fmla="*/ 1066 w 1134"/>
                  <a:gd name="T99" fmla="*/ 46 h 176"/>
                  <a:gd name="T100" fmla="*/ 1036 w 1134"/>
                  <a:gd name="T101" fmla="*/ 38 h 176"/>
                  <a:gd name="T102" fmla="*/ 1004 w 1134"/>
                  <a:gd name="T103" fmla="*/ 32 h 176"/>
                  <a:gd name="T104" fmla="*/ 968 w 1134"/>
                  <a:gd name="T105" fmla="*/ 24 h 176"/>
                  <a:gd name="T106" fmla="*/ 884 w 1134"/>
                  <a:gd name="T107" fmla="*/ 14 h 176"/>
                  <a:gd name="T108" fmla="*/ 788 w 1134"/>
                  <a:gd name="T109" fmla="*/ 6 h 176"/>
                  <a:gd name="T110" fmla="*/ 682 w 1134"/>
                  <a:gd name="T111" fmla="*/ 0 h 176"/>
                  <a:gd name="T112" fmla="*/ 568 w 1134"/>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4" h="176">
                    <a:moveTo>
                      <a:pt x="568" y="0"/>
                    </a:moveTo>
                    <a:lnTo>
                      <a:pt x="568" y="0"/>
                    </a:lnTo>
                    <a:lnTo>
                      <a:pt x="454" y="0"/>
                    </a:lnTo>
                    <a:lnTo>
                      <a:pt x="348" y="6"/>
                    </a:lnTo>
                    <a:lnTo>
                      <a:pt x="252" y="14"/>
                    </a:lnTo>
                    <a:lnTo>
                      <a:pt x="168" y="24"/>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4"/>
                    </a:lnTo>
                    <a:lnTo>
                      <a:pt x="168" y="150"/>
                    </a:lnTo>
                    <a:lnTo>
                      <a:pt x="252" y="160"/>
                    </a:lnTo>
                    <a:lnTo>
                      <a:pt x="348" y="168"/>
                    </a:lnTo>
                    <a:lnTo>
                      <a:pt x="454" y="174"/>
                    </a:lnTo>
                    <a:lnTo>
                      <a:pt x="568" y="176"/>
                    </a:lnTo>
                    <a:lnTo>
                      <a:pt x="568" y="176"/>
                    </a:lnTo>
                    <a:lnTo>
                      <a:pt x="682" y="174"/>
                    </a:lnTo>
                    <a:lnTo>
                      <a:pt x="788" y="168"/>
                    </a:lnTo>
                    <a:lnTo>
                      <a:pt x="884" y="160"/>
                    </a:lnTo>
                    <a:lnTo>
                      <a:pt x="968" y="150"/>
                    </a:lnTo>
                    <a:lnTo>
                      <a:pt x="1004" y="144"/>
                    </a:lnTo>
                    <a:lnTo>
                      <a:pt x="1036" y="136"/>
                    </a:lnTo>
                    <a:lnTo>
                      <a:pt x="1066" y="130"/>
                    </a:lnTo>
                    <a:lnTo>
                      <a:pt x="1090" y="122"/>
                    </a:lnTo>
                    <a:lnTo>
                      <a:pt x="1108" y="114"/>
                    </a:lnTo>
                    <a:lnTo>
                      <a:pt x="1122" y="106"/>
                    </a:lnTo>
                    <a:lnTo>
                      <a:pt x="1130" y="98"/>
                    </a:lnTo>
                    <a:lnTo>
                      <a:pt x="1132" y="92"/>
                    </a:lnTo>
                    <a:lnTo>
                      <a:pt x="1134" y="88"/>
                    </a:lnTo>
                    <a:lnTo>
                      <a:pt x="1134" y="88"/>
                    </a:lnTo>
                    <a:lnTo>
                      <a:pt x="1132" y="84"/>
                    </a:lnTo>
                    <a:lnTo>
                      <a:pt x="1130" y="80"/>
                    </a:lnTo>
                    <a:lnTo>
                      <a:pt x="1122" y="70"/>
                    </a:lnTo>
                    <a:lnTo>
                      <a:pt x="1108" y="62"/>
                    </a:lnTo>
                    <a:lnTo>
                      <a:pt x="1090" y="54"/>
                    </a:lnTo>
                    <a:lnTo>
                      <a:pt x="1066" y="46"/>
                    </a:lnTo>
                    <a:lnTo>
                      <a:pt x="1036" y="38"/>
                    </a:lnTo>
                    <a:lnTo>
                      <a:pt x="1004" y="32"/>
                    </a:lnTo>
                    <a:lnTo>
                      <a:pt x="968" y="24"/>
                    </a:lnTo>
                    <a:lnTo>
                      <a:pt x="884" y="14"/>
                    </a:lnTo>
                    <a:lnTo>
                      <a:pt x="788" y="6"/>
                    </a:lnTo>
                    <a:lnTo>
                      <a:pt x="682" y="0"/>
                    </a:lnTo>
                    <a:lnTo>
                      <a:pt x="5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3" name="Freeform 1083"/>
              <p:cNvSpPr>
                <a:spLocks noEditPoints="1"/>
              </p:cNvSpPr>
              <p:nvPr/>
            </p:nvSpPr>
            <p:spPr bwMode="auto">
              <a:xfrm>
                <a:off x="2205" y="4140"/>
                <a:ext cx="1130" cy="176"/>
              </a:xfrm>
              <a:custGeom>
                <a:avLst/>
                <a:gdLst>
                  <a:gd name="T0" fmla="*/ 566 w 1130"/>
                  <a:gd name="T1" fmla="*/ 174 h 176"/>
                  <a:gd name="T2" fmla="*/ 348 w 1130"/>
                  <a:gd name="T3" fmla="*/ 168 h 176"/>
                  <a:gd name="T4" fmla="*/ 168 w 1130"/>
                  <a:gd name="T5" fmla="*/ 148 h 176"/>
                  <a:gd name="T6" fmla="*/ 100 w 1130"/>
                  <a:gd name="T7" fmla="*/ 136 h 176"/>
                  <a:gd name="T8" fmla="*/ 48 w 1130"/>
                  <a:gd name="T9" fmla="*/ 122 h 176"/>
                  <a:gd name="T10" fmla="*/ 14 w 1130"/>
                  <a:gd name="T11" fmla="*/ 106 h 176"/>
                  <a:gd name="T12" fmla="*/ 4 w 1130"/>
                  <a:gd name="T13" fmla="*/ 92 h 176"/>
                  <a:gd name="T14" fmla="*/ 2 w 1130"/>
                  <a:gd name="T15" fmla="*/ 88 h 176"/>
                  <a:gd name="T16" fmla="*/ 6 w 1130"/>
                  <a:gd name="T17" fmla="*/ 80 h 176"/>
                  <a:gd name="T18" fmla="*/ 28 w 1130"/>
                  <a:gd name="T19" fmla="*/ 62 h 176"/>
                  <a:gd name="T20" fmla="*/ 72 w 1130"/>
                  <a:gd name="T21" fmla="*/ 46 h 176"/>
                  <a:gd name="T22" fmla="*/ 132 w 1130"/>
                  <a:gd name="T23" fmla="*/ 32 h 176"/>
                  <a:gd name="T24" fmla="*/ 252 w 1130"/>
                  <a:gd name="T25" fmla="*/ 14 h 176"/>
                  <a:gd name="T26" fmla="*/ 452 w 1130"/>
                  <a:gd name="T27" fmla="*/ 2 h 176"/>
                  <a:gd name="T28" fmla="*/ 566 w 1130"/>
                  <a:gd name="T29" fmla="*/ 0 h 176"/>
                  <a:gd name="T30" fmla="*/ 784 w 1130"/>
                  <a:gd name="T31" fmla="*/ 6 h 176"/>
                  <a:gd name="T32" fmla="*/ 962 w 1130"/>
                  <a:gd name="T33" fmla="*/ 26 h 176"/>
                  <a:gd name="T34" fmla="*/ 1032 w 1130"/>
                  <a:gd name="T35" fmla="*/ 38 h 176"/>
                  <a:gd name="T36" fmla="*/ 1084 w 1130"/>
                  <a:gd name="T37" fmla="*/ 54 h 176"/>
                  <a:gd name="T38" fmla="*/ 1116 w 1130"/>
                  <a:gd name="T39" fmla="*/ 70 h 176"/>
                  <a:gd name="T40" fmla="*/ 1126 w 1130"/>
                  <a:gd name="T41" fmla="*/ 84 h 176"/>
                  <a:gd name="T42" fmla="*/ 1128 w 1130"/>
                  <a:gd name="T43" fmla="*/ 88 h 176"/>
                  <a:gd name="T44" fmla="*/ 1124 w 1130"/>
                  <a:gd name="T45" fmla="*/ 96 h 176"/>
                  <a:gd name="T46" fmla="*/ 1102 w 1130"/>
                  <a:gd name="T47" fmla="*/ 114 h 176"/>
                  <a:gd name="T48" fmla="*/ 1060 w 1130"/>
                  <a:gd name="T49" fmla="*/ 128 h 176"/>
                  <a:gd name="T50" fmla="*/ 1000 w 1130"/>
                  <a:gd name="T51" fmla="*/ 142 h 176"/>
                  <a:gd name="T52" fmla="*/ 880 w 1130"/>
                  <a:gd name="T53" fmla="*/ 160 h 176"/>
                  <a:gd name="T54" fmla="*/ 680 w 1130"/>
                  <a:gd name="T55" fmla="*/ 172 h 176"/>
                  <a:gd name="T56" fmla="*/ 566 w 1130"/>
                  <a:gd name="T57" fmla="*/ 0 h 176"/>
                  <a:gd name="T58" fmla="*/ 452 w 1130"/>
                  <a:gd name="T59" fmla="*/ 2 h 176"/>
                  <a:gd name="T60" fmla="*/ 250 w 1130"/>
                  <a:gd name="T61" fmla="*/ 14 h 176"/>
                  <a:gd name="T62" fmla="*/ 130 w 1130"/>
                  <a:gd name="T63" fmla="*/ 32 h 176"/>
                  <a:gd name="T64" fmla="*/ 70 w 1130"/>
                  <a:gd name="T65" fmla="*/ 46 h 176"/>
                  <a:gd name="T66" fmla="*/ 26 w 1130"/>
                  <a:gd name="T67" fmla="*/ 62 h 176"/>
                  <a:gd name="T68" fmla="*/ 4 w 1130"/>
                  <a:gd name="T69" fmla="*/ 80 h 176"/>
                  <a:gd name="T70" fmla="*/ 0 w 1130"/>
                  <a:gd name="T71" fmla="*/ 88 h 176"/>
                  <a:gd name="T72" fmla="*/ 2 w 1130"/>
                  <a:gd name="T73" fmla="*/ 92 h 176"/>
                  <a:gd name="T74" fmla="*/ 12 w 1130"/>
                  <a:gd name="T75" fmla="*/ 106 h 176"/>
                  <a:gd name="T76" fmla="*/ 46 w 1130"/>
                  <a:gd name="T77" fmla="*/ 122 h 176"/>
                  <a:gd name="T78" fmla="*/ 98 w 1130"/>
                  <a:gd name="T79" fmla="*/ 136 h 176"/>
                  <a:gd name="T80" fmla="*/ 166 w 1130"/>
                  <a:gd name="T81" fmla="*/ 150 h 176"/>
                  <a:gd name="T82" fmla="*/ 346 w 1130"/>
                  <a:gd name="T83" fmla="*/ 168 h 176"/>
                  <a:gd name="T84" fmla="*/ 566 w 1130"/>
                  <a:gd name="T85" fmla="*/ 176 h 176"/>
                  <a:gd name="T86" fmla="*/ 680 w 1130"/>
                  <a:gd name="T87" fmla="*/ 174 h 176"/>
                  <a:gd name="T88" fmla="*/ 882 w 1130"/>
                  <a:gd name="T89" fmla="*/ 160 h 176"/>
                  <a:gd name="T90" fmla="*/ 1000 w 1130"/>
                  <a:gd name="T91" fmla="*/ 142 h 176"/>
                  <a:gd name="T92" fmla="*/ 1062 w 1130"/>
                  <a:gd name="T93" fmla="*/ 130 h 176"/>
                  <a:gd name="T94" fmla="*/ 1104 w 1130"/>
                  <a:gd name="T95" fmla="*/ 114 h 176"/>
                  <a:gd name="T96" fmla="*/ 1126 w 1130"/>
                  <a:gd name="T97" fmla="*/ 98 h 176"/>
                  <a:gd name="T98" fmla="*/ 1130 w 1130"/>
                  <a:gd name="T99" fmla="*/ 88 h 176"/>
                  <a:gd name="T100" fmla="*/ 1128 w 1130"/>
                  <a:gd name="T101" fmla="*/ 84 h 176"/>
                  <a:gd name="T102" fmla="*/ 1118 w 1130"/>
                  <a:gd name="T103" fmla="*/ 70 h 176"/>
                  <a:gd name="T104" fmla="*/ 1086 w 1130"/>
                  <a:gd name="T105" fmla="*/ 54 h 176"/>
                  <a:gd name="T106" fmla="*/ 1034 w 1130"/>
                  <a:gd name="T107" fmla="*/ 38 h 176"/>
                  <a:gd name="T108" fmla="*/ 964 w 1130"/>
                  <a:gd name="T109" fmla="*/ 26 h 176"/>
                  <a:gd name="T110" fmla="*/ 786 w 1130"/>
                  <a:gd name="T111" fmla="*/ 6 h 176"/>
                  <a:gd name="T112" fmla="*/ 566 w 1130"/>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174"/>
                    </a:moveTo>
                    <a:lnTo>
                      <a:pt x="566" y="174"/>
                    </a:lnTo>
                    <a:lnTo>
                      <a:pt x="452" y="172"/>
                    </a:lnTo>
                    <a:lnTo>
                      <a:pt x="348" y="168"/>
                    </a:lnTo>
                    <a:lnTo>
                      <a:pt x="252" y="160"/>
                    </a:lnTo>
                    <a:lnTo>
                      <a:pt x="168" y="148"/>
                    </a:lnTo>
                    <a:lnTo>
                      <a:pt x="132" y="142"/>
                    </a:lnTo>
                    <a:lnTo>
                      <a:pt x="100" y="136"/>
                    </a:lnTo>
                    <a:lnTo>
                      <a:pt x="72"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2" y="46"/>
                    </a:lnTo>
                    <a:lnTo>
                      <a:pt x="100" y="38"/>
                    </a:lnTo>
                    <a:lnTo>
                      <a:pt x="132" y="32"/>
                    </a:lnTo>
                    <a:lnTo>
                      <a:pt x="168" y="26"/>
                    </a:lnTo>
                    <a:lnTo>
                      <a:pt x="252" y="14"/>
                    </a:lnTo>
                    <a:lnTo>
                      <a:pt x="348" y="6"/>
                    </a:lnTo>
                    <a:lnTo>
                      <a:pt x="452" y="2"/>
                    </a:lnTo>
                    <a:lnTo>
                      <a:pt x="566" y="0"/>
                    </a:lnTo>
                    <a:lnTo>
                      <a:pt x="566" y="0"/>
                    </a:lnTo>
                    <a:lnTo>
                      <a:pt x="680" y="2"/>
                    </a:lnTo>
                    <a:lnTo>
                      <a:pt x="784" y="6"/>
                    </a:lnTo>
                    <a:lnTo>
                      <a:pt x="880" y="14"/>
                    </a:lnTo>
                    <a:lnTo>
                      <a:pt x="962" y="26"/>
                    </a:lnTo>
                    <a:lnTo>
                      <a:pt x="1000" y="32"/>
                    </a:lnTo>
                    <a:lnTo>
                      <a:pt x="1032" y="38"/>
                    </a:lnTo>
                    <a:lnTo>
                      <a:pt x="1060" y="46"/>
                    </a:lnTo>
                    <a:lnTo>
                      <a:pt x="1084" y="54"/>
                    </a:lnTo>
                    <a:lnTo>
                      <a:pt x="1102" y="62"/>
                    </a:lnTo>
                    <a:lnTo>
                      <a:pt x="1116" y="70"/>
                    </a:lnTo>
                    <a:lnTo>
                      <a:pt x="1124" y="80"/>
                    </a:lnTo>
                    <a:lnTo>
                      <a:pt x="1126" y="84"/>
                    </a:lnTo>
                    <a:lnTo>
                      <a:pt x="1128" y="88"/>
                    </a:lnTo>
                    <a:lnTo>
                      <a:pt x="1128" y="88"/>
                    </a:lnTo>
                    <a:lnTo>
                      <a:pt x="1126" y="92"/>
                    </a:lnTo>
                    <a:lnTo>
                      <a:pt x="1124" y="96"/>
                    </a:lnTo>
                    <a:lnTo>
                      <a:pt x="1116" y="106"/>
                    </a:lnTo>
                    <a:lnTo>
                      <a:pt x="1102" y="114"/>
                    </a:lnTo>
                    <a:lnTo>
                      <a:pt x="1084" y="122"/>
                    </a:lnTo>
                    <a:lnTo>
                      <a:pt x="1060" y="128"/>
                    </a:lnTo>
                    <a:lnTo>
                      <a:pt x="1032" y="136"/>
                    </a:lnTo>
                    <a:lnTo>
                      <a:pt x="1000" y="142"/>
                    </a:lnTo>
                    <a:lnTo>
                      <a:pt x="962" y="148"/>
                    </a:lnTo>
                    <a:lnTo>
                      <a:pt x="880" y="160"/>
                    </a:lnTo>
                    <a:lnTo>
                      <a:pt x="784" y="168"/>
                    </a:lnTo>
                    <a:lnTo>
                      <a:pt x="680" y="172"/>
                    </a:lnTo>
                    <a:lnTo>
                      <a:pt x="566" y="174"/>
                    </a:lnTo>
                    <a:close/>
                    <a:moveTo>
                      <a:pt x="566" y="0"/>
                    </a:moveTo>
                    <a:lnTo>
                      <a:pt x="566" y="0"/>
                    </a:lnTo>
                    <a:lnTo>
                      <a:pt x="452"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2"/>
                    </a:lnTo>
                    <a:lnTo>
                      <a:pt x="166" y="150"/>
                    </a:lnTo>
                    <a:lnTo>
                      <a:pt x="250" y="160"/>
                    </a:lnTo>
                    <a:lnTo>
                      <a:pt x="346" y="168"/>
                    </a:lnTo>
                    <a:lnTo>
                      <a:pt x="452" y="174"/>
                    </a:lnTo>
                    <a:lnTo>
                      <a:pt x="566" y="176"/>
                    </a:lnTo>
                    <a:lnTo>
                      <a:pt x="566" y="176"/>
                    </a:lnTo>
                    <a:lnTo>
                      <a:pt x="680" y="174"/>
                    </a:lnTo>
                    <a:lnTo>
                      <a:pt x="786" y="168"/>
                    </a:lnTo>
                    <a:lnTo>
                      <a:pt x="882" y="160"/>
                    </a:lnTo>
                    <a:lnTo>
                      <a:pt x="964" y="150"/>
                    </a:lnTo>
                    <a:lnTo>
                      <a:pt x="1000" y="142"/>
                    </a:lnTo>
                    <a:lnTo>
                      <a:pt x="1034" y="136"/>
                    </a:lnTo>
                    <a:lnTo>
                      <a:pt x="1062" y="130"/>
                    </a:lnTo>
                    <a:lnTo>
                      <a:pt x="1086" y="122"/>
                    </a:lnTo>
                    <a:lnTo>
                      <a:pt x="1104" y="114"/>
                    </a:lnTo>
                    <a:lnTo>
                      <a:pt x="1118" y="106"/>
                    </a:lnTo>
                    <a:lnTo>
                      <a:pt x="1126" y="98"/>
                    </a:lnTo>
                    <a:lnTo>
                      <a:pt x="1128" y="92"/>
                    </a:lnTo>
                    <a:lnTo>
                      <a:pt x="1130" y="88"/>
                    </a:lnTo>
                    <a:lnTo>
                      <a:pt x="1130" y="88"/>
                    </a:lnTo>
                    <a:lnTo>
                      <a:pt x="1128" y="84"/>
                    </a:lnTo>
                    <a:lnTo>
                      <a:pt x="1126" y="80"/>
                    </a:lnTo>
                    <a:lnTo>
                      <a:pt x="1118" y="70"/>
                    </a:lnTo>
                    <a:lnTo>
                      <a:pt x="1104" y="62"/>
                    </a:lnTo>
                    <a:lnTo>
                      <a:pt x="1086" y="54"/>
                    </a:lnTo>
                    <a:lnTo>
                      <a:pt x="1062" y="46"/>
                    </a:lnTo>
                    <a:lnTo>
                      <a:pt x="1034" y="38"/>
                    </a:lnTo>
                    <a:lnTo>
                      <a:pt x="1000" y="32"/>
                    </a:lnTo>
                    <a:lnTo>
                      <a:pt x="964" y="26"/>
                    </a:lnTo>
                    <a:lnTo>
                      <a:pt x="882" y="14"/>
                    </a:lnTo>
                    <a:lnTo>
                      <a:pt x="786" y="6"/>
                    </a:lnTo>
                    <a:lnTo>
                      <a:pt x="680" y="2"/>
                    </a:lnTo>
                    <a:lnTo>
                      <a:pt x="566" y="0"/>
                    </a:lnTo>
                    <a:close/>
                  </a:path>
                </a:pathLst>
              </a:custGeom>
              <a:solidFill>
                <a:srgbClr val="FEFE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4" name="Freeform 1084"/>
              <p:cNvSpPr>
                <a:spLocks/>
              </p:cNvSpPr>
              <p:nvPr/>
            </p:nvSpPr>
            <p:spPr bwMode="auto">
              <a:xfrm>
                <a:off x="2207" y="4140"/>
                <a:ext cx="1126" cy="174"/>
              </a:xfrm>
              <a:custGeom>
                <a:avLst/>
                <a:gdLst>
                  <a:gd name="T0" fmla="*/ 564 w 1126"/>
                  <a:gd name="T1" fmla="*/ 174 h 174"/>
                  <a:gd name="T2" fmla="*/ 564 w 1126"/>
                  <a:gd name="T3" fmla="*/ 174 h 174"/>
                  <a:gd name="T4" fmla="*/ 450 w 1126"/>
                  <a:gd name="T5" fmla="*/ 172 h 174"/>
                  <a:gd name="T6" fmla="*/ 346 w 1126"/>
                  <a:gd name="T7" fmla="*/ 168 h 174"/>
                  <a:gd name="T8" fmla="*/ 250 w 1126"/>
                  <a:gd name="T9" fmla="*/ 160 h 174"/>
                  <a:gd name="T10" fmla="*/ 166 w 1126"/>
                  <a:gd name="T11" fmla="*/ 148 h 174"/>
                  <a:gd name="T12" fmla="*/ 130 w 1126"/>
                  <a:gd name="T13" fmla="*/ 142 h 174"/>
                  <a:gd name="T14" fmla="*/ 98 w 1126"/>
                  <a:gd name="T15" fmla="*/ 136 h 174"/>
                  <a:gd name="T16" fmla="*/ 70 w 1126"/>
                  <a:gd name="T17" fmla="*/ 128 h 174"/>
                  <a:gd name="T18" fmla="*/ 46 w 1126"/>
                  <a:gd name="T19" fmla="*/ 122 h 174"/>
                  <a:gd name="T20" fmla="*/ 26 w 1126"/>
                  <a:gd name="T21" fmla="*/ 114 h 174"/>
                  <a:gd name="T22" fmla="*/ 12 w 1126"/>
                  <a:gd name="T23" fmla="*/ 106 h 174"/>
                  <a:gd name="T24" fmla="*/ 4 w 1126"/>
                  <a:gd name="T25" fmla="*/ 96 h 174"/>
                  <a:gd name="T26" fmla="*/ 2 w 1126"/>
                  <a:gd name="T27" fmla="*/ 92 h 174"/>
                  <a:gd name="T28" fmla="*/ 0 w 1126"/>
                  <a:gd name="T29" fmla="*/ 88 h 174"/>
                  <a:gd name="T30" fmla="*/ 0 w 1126"/>
                  <a:gd name="T31" fmla="*/ 88 h 174"/>
                  <a:gd name="T32" fmla="*/ 2 w 1126"/>
                  <a:gd name="T33" fmla="*/ 84 h 174"/>
                  <a:gd name="T34" fmla="*/ 4 w 1126"/>
                  <a:gd name="T35" fmla="*/ 80 h 174"/>
                  <a:gd name="T36" fmla="*/ 12 w 1126"/>
                  <a:gd name="T37" fmla="*/ 70 h 174"/>
                  <a:gd name="T38" fmla="*/ 26 w 1126"/>
                  <a:gd name="T39" fmla="*/ 62 h 174"/>
                  <a:gd name="T40" fmla="*/ 46 w 1126"/>
                  <a:gd name="T41" fmla="*/ 54 h 174"/>
                  <a:gd name="T42" fmla="*/ 70 w 1126"/>
                  <a:gd name="T43" fmla="*/ 46 h 174"/>
                  <a:gd name="T44" fmla="*/ 98 w 1126"/>
                  <a:gd name="T45" fmla="*/ 38 h 174"/>
                  <a:gd name="T46" fmla="*/ 130 w 1126"/>
                  <a:gd name="T47" fmla="*/ 32 h 174"/>
                  <a:gd name="T48" fmla="*/ 166 w 1126"/>
                  <a:gd name="T49" fmla="*/ 26 h 174"/>
                  <a:gd name="T50" fmla="*/ 250 w 1126"/>
                  <a:gd name="T51" fmla="*/ 14 h 174"/>
                  <a:gd name="T52" fmla="*/ 346 w 1126"/>
                  <a:gd name="T53" fmla="*/ 6 h 174"/>
                  <a:gd name="T54" fmla="*/ 450 w 1126"/>
                  <a:gd name="T55" fmla="*/ 2 h 174"/>
                  <a:gd name="T56" fmla="*/ 564 w 1126"/>
                  <a:gd name="T57" fmla="*/ 0 h 174"/>
                  <a:gd name="T58" fmla="*/ 564 w 1126"/>
                  <a:gd name="T59" fmla="*/ 0 h 174"/>
                  <a:gd name="T60" fmla="*/ 678 w 1126"/>
                  <a:gd name="T61" fmla="*/ 2 h 174"/>
                  <a:gd name="T62" fmla="*/ 782 w 1126"/>
                  <a:gd name="T63" fmla="*/ 6 h 174"/>
                  <a:gd name="T64" fmla="*/ 878 w 1126"/>
                  <a:gd name="T65" fmla="*/ 14 h 174"/>
                  <a:gd name="T66" fmla="*/ 960 w 1126"/>
                  <a:gd name="T67" fmla="*/ 26 h 174"/>
                  <a:gd name="T68" fmla="*/ 998 w 1126"/>
                  <a:gd name="T69" fmla="*/ 32 h 174"/>
                  <a:gd name="T70" fmla="*/ 1030 w 1126"/>
                  <a:gd name="T71" fmla="*/ 38 h 174"/>
                  <a:gd name="T72" fmla="*/ 1058 w 1126"/>
                  <a:gd name="T73" fmla="*/ 46 h 174"/>
                  <a:gd name="T74" fmla="*/ 1082 w 1126"/>
                  <a:gd name="T75" fmla="*/ 54 h 174"/>
                  <a:gd name="T76" fmla="*/ 1100 w 1126"/>
                  <a:gd name="T77" fmla="*/ 62 h 174"/>
                  <a:gd name="T78" fmla="*/ 1114 w 1126"/>
                  <a:gd name="T79" fmla="*/ 70 h 174"/>
                  <a:gd name="T80" fmla="*/ 1122 w 1126"/>
                  <a:gd name="T81" fmla="*/ 80 h 174"/>
                  <a:gd name="T82" fmla="*/ 1124 w 1126"/>
                  <a:gd name="T83" fmla="*/ 84 h 174"/>
                  <a:gd name="T84" fmla="*/ 1126 w 1126"/>
                  <a:gd name="T85" fmla="*/ 88 h 174"/>
                  <a:gd name="T86" fmla="*/ 1126 w 1126"/>
                  <a:gd name="T87" fmla="*/ 88 h 174"/>
                  <a:gd name="T88" fmla="*/ 1124 w 1126"/>
                  <a:gd name="T89" fmla="*/ 92 h 174"/>
                  <a:gd name="T90" fmla="*/ 1122 w 1126"/>
                  <a:gd name="T91" fmla="*/ 96 h 174"/>
                  <a:gd name="T92" fmla="*/ 1114 w 1126"/>
                  <a:gd name="T93" fmla="*/ 106 h 174"/>
                  <a:gd name="T94" fmla="*/ 1100 w 1126"/>
                  <a:gd name="T95" fmla="*/ 114 h 174"/>
                  <a:gd name="T96" fmla="*/ 1082 w 1126"/>
                  <a:gd name="T97" fmla="*/ 122 h 174"/>
                  <a:gd name="T98" fmla="*/ 1058 w 1126"/>
                  <a:gd name="T99" fmla="*/ 128 h 174"/>
                  <a:gd name="T100" fmla="*/ 1030 w 1126"/>
                  <a:gd name="T101" fmla="*/ 136 h 174"/>
                  <a:gd name="T102" fmla="*/ 998 w 1126"/>
                  <a:gd name="T103" fmla="*/ 142 h 174"/>
                  <a:gd name="T104" fmla="*/ 960 w 1126"/>
                  <a:gd name="T105" fmla="*/ 148 h 174"/>
                  <a:gd name="T106" fmla="*/ 878 w 1126"/>
                  <a:gd name="T107" fmla="*/ 160 h 174"/>
                  <a:gd name="T108" fmla="*/ 782 w 1126"/>
                  <a:gd name="T109" fmla="*/ 168 h 174"/>
                  <a:gd name="T110" fmla="*/ 678 w 1126"/>
                  <a:gd name="T111" fmla="*/ 172 h 174"/>
                  <a:gd name="T112" fmla="*/ 564 w 1126"/>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174"/>
                    </a:moveTo>
                    <a:lnTo>
                      <a:pt x="564" y="174"/>
                    </a:lnTo>
                    <a:lnTo>
                      <a:pt x="450" y="172"/>
                    </a:lnTo>
                    <a:lnTo>
                      <a:pt x="346" y="168"/>
                    </a:lnTo>
                    <a:lnTo>
                      <a:pt x="250" y="160"/>
                    </a:lnTo>
                    <a:lnTo>
                      <a:pt x="166" y="148"/>
                    </a:lnTo>
                    <a:lnTo>
                      <a:pt x="130" y="142"/>
                    </a:lnTo>
                    <a:lnTo>
                      <a:pt x="98" y="136"/>
                    </a:lnTo>
                    <a:lnTo>
                      <a:pt x="70"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70" y="46"/>
                    </a:lnTo>
                    <a:lnTo>
                      <a:pt x="98" y="38"/>
                    </a:lnTo>
                    <a:lnTo>
                      <a:pt x="130" y="32"/>
                    </a:lnTo>
                    <a:lnTo>
                      <a:pt x="166" y="26"/>
                    </a:lnTo>
                    <a:lnTo>
                      <a:pt x="250" y="14"/>
                    </a:lnTo>
                    <a:lnTo>
                      <a:pt x="346" y="6"/>
                    </a:lnTo>
                    <a:lnTo>
                      <a:pt x="450" y="2"/>
                    </a:lnTo>
                    <a:lnTo>
                      <a:pt x="564" y="0"/>
                    </a:lnTo>
                    <a:lnTo>
                      <a:pt x="564" y="0"/>
                    </a:lnTo>
                    <a:lnTo>
                      <a:pt x="678" y="2"/>
                    </a:lnTo>
                    <a:lnTo>
                      <a:pt x="782" y="6"/>
                    </a:lnTo>
                    <a:lnTo>
                      <a:pt x="878" y="14"/>
                    </a:lnTo>
                    <a:lnTo>
                      <a:pt x="960" y="26"/>
                    </a:lnTo>
                    <a:lnTo>
                      <a:pt x="998" y="32"/>
                    </a:lnTo>
                    <a:lnTo>
                      <a:pt x="1030" y="38"/>
                    </a:lnTo>
                    <a:lnTo>
                      <a:pt x="1058" y="46"/>
                    </a:lnTo>
                    <a:lnTo>
                      <a:pt x="1082" y="54"/>
                    </a:lnTo>
                    <a:lnTo>
                      <a:pt x="1100" y="62"/>
                    </a:lnTo>
                    <a:lnTo>
                      <a:pt x="1114" y="70"/>
                    </a:lnTo>
                    <a:lnTo>
                      <a:pt x="1122" y="80"/>
                    </a:lnTo>
                    <a:lnTo>
                      <a:pt x="1124" y="84"/>
                    </a:lnTo>
                    <a:lnTo>
                      <a:pt x="1126" y="88"/>
                    </a:lnTo>
                    <a:lnTo>
                      <a:pt x="1126" y="88"/>
                    </a:lnTo>
                    <a:lnTo>
                      <a:pt x="1124" y="92"/>
                    </a:lnTo>
                    <a:lnTo>
                      <a:pt x="1122" y="96"/>
                    </a:lnTo>
                    <a:lnTo>
                      <a:pt x="1114" y="106"/>
                    </a:lnTo>
                    <a:lnTo>
                      <a:pt x="1100" y="114"/>
                    </a:lnTo>
                    <a:lnTo>
                      <a:pt x="1082" y="122"/>
                    </a:lnTo>
                    <a:lnTo>
                      <a:pt x="1058" y="128"/>
                    </a:lnTo>
                    <a:lnTo>
                      <a:pt x="1030" y="136"/>
                    </a:lnTo>
                    <a:lnTo>
                      <a:pt x="998" y="142"/>
                    </a:lnTo>
                    <a:lnTo>
                      <a:pt x="960" y="148"/>
                    </a:lnTo>
                    <a:lnTo>
                      <a:pt x="878" y="160"/>
                    </a:lnTo>
                    <a:lnTo>
                      <a:pt x="782" y="168"/>
                    </a:lnTo>
                    <a:lnTo>
                      <a:pt x="678" y="172"/>
                    </a:lnTo>
                    <a:lnTo>
                      <a:pt x="564"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5" name="Freeform 1085"/>
              <p:cNvSpPr>
                <a:spLocks/>
              </p:cNvSpPr>
              <p:nvPr/>
            </p:nvSpPr>
            <p:spPr bwMode="auto">
              <a:xfrm>
                <a:off x="2205" y="4140"/>
                <a:ext cx="1130" cy="176"/>
              </a:xfrm>
              <a:custGeom>
                <a:avLst/>
                <a:gdLst>
                  <a:gd name="T0" fmla="*/ 566 w 1130"/>
                  <a:gd name="T1" fmla="*/ 0 h 176"/>
                  <a:gd name="T2" fmla="*/ 566 w 1130"/>
                  <a:gd name="T3" fmla="*/ 0 h 176"/>
                  <a:gd name="T4" fmla="*/ 452 w 1130"/>
                  <a:gd name="T5" fmla="*/ 2 h 176"/>
                  <a:gd name="T6" fmla="*/ 346 w 1130"/>
                  <a:gd name="T7" fmla="*/ 6 h 176"/>
                  <a:gd name="T8" fmla="*/ 250 w 1130"/>
                  <a:gd name="T9" fmla="*/ 14 h 176"/>
                  <a:gd name="T10" fmla="*/ 166 w 1130"/>
                  <a:gd name="T11" fmla="*/ 26 h 176"/>
                  <a:gd name="T12" fmla="*/ 130 w 1130"/>
                  <a:gd name="T13" fmla="*/ 32 h 176"/>
                  <a:gd name="T14" fmla="*/ 98 w 1130"/>
                  <a:gd name="T15" fmla="*/ 38 h 176"/>
                  <a:gd name="T16" fmla="*/ 70 w 1130"/>
                  <a:gd name="T17" fmla="*/ 46 h 176"/>
                  <a:gd name="T18" fmla="*/ 46 w 1130"/>
                  <a:gd name="T19" fmla="*/ 54 h 176"/>
                  <a:gd name="T20" fmla="*/ 26 w 1130"/>
                  <a:gd name="T21" fmla="*/ 62 h 176"/>
                  <a:gd name="T22" fmla="*/ 12 w 1130"/>
                  <a:gd name="T23" fmla="*/ 70 h 176"/>
                  <a:gd name="T24" fmla="*/ 4 w 1130"/>
                  <a:gd name="T25" fmla="*/ 80 h 176"/>
                  <a:gd name="T26" fmla="*/ 2 w 1130"/>
                  <a:gd name="T27" fmla="*/ 84 h 176"/>
                  <a:gd name="T28" fmla="*/ 0 w 1130"/>
                  <a:gd name="T29" fmla="*/ 88 h 176"/>
                  <a:gd name="T30" fmla="*/ 0 w 1130"/>
                  <a:gd name="T31" fmla="*/ 88 h 176"/>
                  <a:gd name="T32" fmla="*/ 2 w 1130"/>
                  <a:gd name="T33" fmla="*/ 92 h 176"/>
                  <a:gd name="T34" fmla="*/ 4 w 1130"/>
                  <a:gd name="T35" fmla="*/ 98 h 176"/>
                  <a:gd name="T36" fmla="*/ 12 w 1130"/>
                  <a:gd name="T37" fmla="*/ 106 h 176"/>
                  <a:gd name="T38" fmla="*/ 26 w 1130"/>
                  <a:gd name="T39" fmla="*/ 114 h 176"/>
                  <a:gd name="T40" fmla="*/ 46 w 1130"/>
                  <a:gd name="T41" fmla="*/ 122 h 176"/>
                  <a:gd name="T42" fmla="*/ 70 w 1130"/>
                  <a:gd name="T43" fmla="*/ 130 h 176"/>
                  <a:gd name="T44" fmla="*/ 98 w 1130"/>
                  <a:gd name="T45" fmla="*/ 136 h 176"/>
                  <a:gd name="T46" fmla="*/ 130 w 1130"/>
                  <a:gd name="T47" fmla="*/ 142 h 176"/>
                  <a:gd name="T48" fmla="*/ 166 w 1130"/>
                  <a:gd name="T49" fmla="*/ 150 h 176"/>
                  <a:gd name="T50" fmla="*/ 250 w 1130"/>
                  <a:gd name="T51" fmla="*/ 160 h 176"/>
                  <a:gd name="T52" fmla="*/ 346 w 1130"/>
                  <a:gd name="T53" fmla="*/ 168 h 176"/>
                  <a:gd name="T54" fmla="*/ 452 w 1130"/>
                  <a:gd name="T55" fmla="*/ 174 h 176"/>
                  <a:gd name="T56" fmla="*/ 566 w 1130"/>
                  <a:gd name="T57" fmla="*/ 176 h 176"/>
                  <a:gd name="T58" fmla="*/ 566 w 1130"/>
                  <a:gd name="T59" fmla="*/ 176 h 176"/>
                  <a:gd name="T60" fmla="*/ 680 w 1130"/>
                  <a:gd name="T61" fmla="*/ 174 h 176"/>
                  <a:gd name="T62" fmla="*/ 786 w 1130"/>
                  <a:gd name="T63" fmla="*/ 168 h 176"/>
                  <a:gd name="T64" fmla="*/ 882 w 1130"/>
                  <a:gd name="T65" fmla="*/ 160 h 176"/>
                  <a:gd name="T66" fmla="*/ 964 w 1130"/>
                  <a:gd name="T67" fmla="*/ 150 h 176"/>
                  <a:gd name="T68" fmla="*/ 1000 w 1130"/>
                  <a:gd name="T69" fmla="*/ 142 h 176"/>
                  <a:gd name="T70" fmla="*/ 1034 w 1130"/>
                  <a:gd name="T71" fmla="*/ 136 h 176"/>
                  <a:gd name="T72" fmla="*/ 1062 w 1130"/>
                  <a:gd name="T73" fmla="*/ 130 h 176"/>
                  <a:gd name="T74" fmla="*/ 1086 w 1130"/>
                  <a:gd name="T75" fmla="*/ 122 h 176"/>
                  <a:gd name="T76" fmla="*/ 1104 w 1130"/>
                  <a:gd name="T77" fmla="*/ 114 h 176"/>
                  <a:gd name="T78" fmla="*/ 1118 w 1130"/>
                  <a:gd name="T79" fmla="*/ 106 h 176"/>
                  <a:gd name="T80" fmla="*/ 1126 w 1130"/>
                  <a:gd name="T81" fmla="*/ 98 h 176"/>
                  <a:gd name="T82" fmla="*/ 1128 w 1130"/>
                  <a:gd name="T83" fmla="*/ 92 h 176"/>
                  <a:gd name="T84" fmla="*/ 1130 w 1130"/>
                  <a:gd name="T85" fmla="*/ 88 h 176"/>
                  <a:gd name="T86" fmla="*/ 1130 w 1130"/>
                  <a:gd name="T87" fmla="*/ 88 h 176"/>
                  <a:gd name="T88" fmla="*/ 1128 w 1130"/>
                  <a:gd name="T89" fmla="*/ 84 h 176"/>
                  <a:gd name="T90" fmla="*/ 1126 w 1130"/>
                  <a:gd name="T91" fmla="*/ 80 h 176"/>
                  <a:gd name="T92" fmla="*/ 1118 w 1130"/>
                  <a:gd name="T93" fmla="*/ 70 h 176"/>
                  <a:gd name="T94" fmla="*/ 1104 w 1130"/>
                  <a:gd name="T95" fmla="*/ 62 h 176"/>
                  <a:gd name="T96" fmla="*/ 1086 w 1130"/>
                  <a:gd name="T97" fmla="*/ 54 h 176"/>
                  <a:gd name="T98" fmla="*/ 1062 w 1130"/>
                  <a:gd name="T99" fmla="*/ 46 h 176"/>
                  <a:gd name="T100" fmla="*/ 1034 w 1130"/>
                  <a:gd name="T101" fmla="*/ 38 h 176"/>
                  <a:gd name="T102" fmla="*/ 1000 w 1130"/>
                  <a:gd name="T103" fmla="*/ 32 h 176"/>
                  <a:gd name="T104" fmla="*/ 964 w 1130"/>
                  <a:gd name="T105" fmla="*/ 26 h 176"/>
                  <a:gd name="T106" fmla="*/ 882 w 1130"/>
                  <a:gd name="T107" fmla="*/ 14 h 176"/>
                  <a:gd name="T108" fmla="*/ 786 w 1130"/>
                  <a:gd name="T109" fmla="*/ 6 h 176"/>
                  <a:gd name="T110" fmla="*/ 680 w 1130"/>
                  <a:gd name="T111" fmla="*/ 2 h 176"/>
                  <a:gd name="T112" fmla="*/ 566 w 1130"/>
                  <a:gd name="T11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30" h="176">
                    <a:moveTo>
                      <a:pt x="566" y="0"/>
                    </a:moveTo>
                    <a:lnTo>
                      <a:pt x="566" y="0"/>
                    </a:lnTo>
                    <a:lnTo>
                      <a:pt x="452"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8"/>
                    </a:lnTo>
                    <a:lnTo>
                      <a:pt x="12" y="106"/>
                    </a:lnTo>
                    <a:lnTo>
                      <a:pt x="26" y="114"/>
                    </a:lnTo>
                    <a:lnTo>
                      <a:pt x="46" y="122"/>
                    </a:lnTo>
                    <a:lnTo>
                      <a:pt x="70" y="130"/>
                    </a:lnTo>
                    <a:lnTo>
                      <a:pt x="98" y="136"/>
                    </a:lnTo>
                    <a:lnTo>
                      <a:pt x="130" y="142"/>
                    </a:lnTo>
                    <a:lnTo>
                      <a:pt x="166" y="150"/>
                    </a:lnTo>
                    <a:lnTo>
                      <a:pt x="250" y="160"/>
                    </a:lnTo>
                    <a:lnTo>
                      <a:pt x="346" y="168"/>
                    </a:lnTo>
                    <a:lnTo>
                      <a:pt x="452" y="174"/>
                    </a:lnTo>
                    <a:lnTo>
                      <a:pt x="566" y="176"/>
                    </a:lnTo>
                    <a:lnTo>
                      <a:pt x="566" y="176"/>
                    </a:lnTo>
                    <a:lnTo>
                      <a:pt x="680" y="174"/>
                    </a:lnTo>
                    <a:lnTo>
                      <a:pt x="786" y="168"/>
                    </a:lnTo>
                    <a:lnTo>
                      <a:pt x="882" y="160"/>
                    </a:lnTo>
                    <a:lnTo>
                      <a:pt x="964" y="150"/>
                    </a:lnTo>
                    <a:lnTo>
                      <a:pt x="1000" y="142"/>
                    </a:lnTo>
                    <a:lnTo>
                      <a:pt x="1034" y="136"/>
                    </a:lnTo>
                    <a:lnTo>
                      <a:pt x="1062" y="130"/>
                    </a:lnTo>
                    <a:lnTo>
                      <a:pt x="1086" y="122"/>
                    </a:lnTo>
                    <a:lnTo>
                      <a:pt x="1104" y="114"/>
                    </a:lnTo>
                    <a:lnTo>
                      <a:pt x="1118" y="106"/>
                    </a:lnTo>
                    <a:lnTo>
                      <a:pt x="1126" y="98"/>
                    </a:lnTo>
                    <a:lnTo>
                      <a:pt x="1128" y="92"/>
                    </a:lnTo>
                    <a:lnTo>
                      <a:pt x="1130" y="88"/>
                    </a:lnTo>
                    <a:lnTo>
                      <a:pt x="1130" y="88"/>
                    </a:lnTo>
                    <a:lnTo>
                      <a:pt x="1128" y="84"/>
                    </a:lnTo>
                    <a:lnTo>
                      <a:pt x="1126" y="80"/>
                    </a:lnTo>
                    <a:lnTo>
                      <a:pt x="1118" y="70"/>
                    </a:lnTo>
                    <a:lnTo>
                      <a:pt x="1104" y="62"/>
                    </a:lnTo>
                    <a:lnTo>
                      <a:pt x="1086" y="54"/>
                    </a:lnTo>
                    <a:lnTo>
                      <a:pt x="1062" y="46"/>
                    </a:lnTo>
                    <a:lnTo>
                      <a:pt x="1034" y="38"/>
                    </a:lnTo>
                    <a:lnTo>
                      <a:pt x="1000" y="32"/>
                    </a:lnTo>
                    <a:lnTo>
                      <a:pt x="964" y="26"/>
                    </a:lnTo>
                    <a:lnTo>
                      <a:pt x="882" y="14"/>
                    </a:lnTo>
                    <a:lnTo>
                      <a:pt x="786" y="6"/>
                    </a:lnTo>
                    <a:lnTo>
                      <a:pt x="680" y="2"/>
                    </a:lnTo>
                    <a:lnTo>
                      <a:pt x="5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6" name="Freeform 1086"/>
              <p:cNvSpPr>
                <a:spLocks noEditPoints="1"/>
              </p:cNvSpPr>
              <p:nvPr/>
            </p:nvSpPr>
            <p:spPr bwMode="auto">
              <a:xfrm>
                <a:off x="2207" y="4140"/>
                <a:ext cx="1126" cy="174"/>
              </a:xfrm>
              <a:custGeom>
                <a:avLst/>
                <a:gdLst>
                  <a:gd name="T0" fmla="*/ 564 w 1126"/>
                  <a:gd name="T1" fmla="*/ 174 h 174"/>
                  <a:gd name="T2" fmla="*/ 346 w 1126"/>
                  <a:gd name="T3" fmla="*/ 168 h 174"/>
                  <a:gd name="T4" fmla="*/ 168 w 1126"/>
                  <a:gd name="T5" fmla="*/ 148 h 174"/>
                  <a:gd name="T6" fmla="*/ 100 w 1126"/>
                  <a:gd name="T7" fmla="*/ 136 h 174"/>
                  <a:gd name="T8" fmla="*/ 48 w 1126"/>
                  <a:gd name="T9" fmla="*/ 122 h 174"/>
                  <a:gd name="T10" fmla="*/ 14 w 1126"/>
                  <a:gd name="T11" fmla="*/ 106 h 174"/>
                  <a:gd name="T12" fmla="*/ 4 w 1126"/>
                  <a:gd name="T13" fmla="*/ 92 h 174"/>
                  <a:gd name="T14" fmla="*/ 2 w 1126"/>
                  <a:gd name="T15" fmla="*/ 88 h 174"/>
                  <a:gd name="T16" fmla="*/ 6 w 1126"/>
                  <a:gd name="T17" fmla="*/ 80 h 174"/>
                  <a:gd name="T18" fmla="*/ 28 w 1126"/>
                  <a:gd name="T19" fmla="*/ 62 h 174"/>
                  <a:gd name="T20" fmla="*/ 70 w 1126"/>
                  <a:gd name="T21" fmla="*/ 46 h 174"/>
                  <a:gd name="T22" fmla="*/ 132 w 1126"/>
                  <a:gd name="T23" fmla="*/ 32 h 174"/>
                  <a:gd name="T24" fmla="*/ 250 w 1126"/>
                  <a:gd name="T25" fmla="*/ 14 h 174"/>
                  <a:gd name="T26" fmla="*/ 452 w 1126"/>
                  <a:gd name="T27" fmla="*/ 2 h 174"/>
                  <a:gd name="T28" fmla="*/ 564 w 1126"/>
                  <a:gd name="T29" fmla="*/ 0 h 174"/>
                  <a:gd name="T30" fmla="*/ 782 w 1126"/>
                  <a:gd name="T31" fmla="*/ 6 h 174"/>
                  <a:gd name="T32" fmla="*/ 960 w 1126"/>
                  <a:gd name="T33" fmla="*/ 26 h 174"/>
                  <a:gd name="T34" fmla="*/ 1028 w 1126"/>
                  <a:gd name="T35" fmla="*/ 38 h 174"/>
                  <a:gd name="T36" fmla="*/ 1080 w 1126"/>
                  <a:gd name="T37" fmla="*/ 54 h 174"/>
                  <a:gd name="T38" fmla="*/ 1112 w 1126"/>
                  <a:gd name="T39" fmla="*/ 70 h 174"/>
                  <a:gd name="T40" fmla="*/ 1122 w 1126"/>
                  <a:gd name="T41" fmla="*/ 84 h 174"/>
                  <a:gd name="T42" fmla="*/ 1124 w 1126"/>
                  <a:gd name="T43" fmla="*/ 88 h 174"/>
                  <a:gd name="T44" fmla="*/ 1120 w 1126"/>
                  <a:gd name="T45" fmla="*/ 96 h 174"/>
                  <a:gd name="T46" fmla="*/ 1098 w 1126"/>
                  <a:gd name="T47" fmla="*/ 114 h 174"/>
                  <a:gd name="T48" fmla="*/ 1056 w 1126"/>
                  <a:gd name="T49" fmla="*/ 128 h 174"/>
                  <a:gd name="T50" fmla="*/ 996 w 1126"/>
                  <a:gd name="T51" fmla="*/ 142 h 174"/>
                  <a:gd name="T52" fmla="*/ 876 w 1126"/>
                  <a:gd name="T53" fmla="*/ 160 h 174"/>
                  <a:gd name="T54" fmla="*/ 676 w 1126"/>
                  <a:gd name="T55" fmla="*/ 172 h 174"/>
                  <a:gd name="T56" fmla="*/ 564 w 1126"/>
                  <a:gd name="T57" fmla="*/ 0 h 174"/>
                  <a:gd name="T58" fmla="*/ 450 w 1126"/>
                  <a:gd name="T59" fmla="*/ 2 h 174"/>
                  <a:gd name="T60" fmla="*/ 250 w 1126"/>
                  <a:gd name="T61" fmla="*/ 14 h 174"/>
                  <a:gd name="T62" fmla="*/ 130 w 1126"/>
                  <a:gd name="T63" fmla="*/ 32 h 174"/>
                  <a:gd name="T64" fmla="*/ 70 w 1126"/>
                  <a:gd name="T65" fmla="*/ 46 h 174"/>
                  <a:gd name="T66" fmla="*/ 26 w 1126"/>
                  <a:gd name="T67" fmla="*/ 62 h 174"/>
                  <a:gd name="T68" fmla="*/ 4 w 1126"/>
                  <a:gd name="T69" fmla="*/ 80 h 174"/>
                  <a:gd name="T70" fmla="*/ 0 w 1126"/>
                  <a:gd name="T71" fmla="*/ 88 h 174"/>
                  <a:gd name="T72" fmla="*/ 2 w 1126"/>
                  <a:gd name="T73" fmla="*/ 92 h 174"/>
                  <a:gd name="T74" fmla="*/ 12 w 1126"/>
                  <a:gd name="T75" fmla="*/ 106 h 174"/>
                  <a:gd name="T76" fmla="*/ 46 w 1126"/>
                  <a:gd name="T77" fmla="*/ 122 h 174"/>
                  <a:gd name="T78" fmla="*/ 98 w 1126"/>
                  <a:gd name="T79" fmla="*/ 136 h 174"/>
                  <a:gd name="T80" fmla="*/ 166 w 1126"/>
                  <a:gd name="T81" fmla="*/ 148 h 174"/>
                  <a:gd name="T82" fmla="*/ 346 w 1126"/>
                  <a:gd name="T83" fmla="*/ 168 h 174"/>
                  <a:gd name="T84" fmla="*/ 564 w 1126"/>
                  <a:gd name="T85" fmla="*/ 174 h 174"/>
                  <a:gd name="T86" fmla="*/ 678 w 1126"/>
                  <a:gd name="T87" fmla="*/ 172 h 174"/>
                  <a:gd name="T88" fmla="*/ 878 w 1126"/>
                  <a:gd name="T89" fmla="*/ 160 h 174"/>
                  <a:gd name="T90" fmla="*/ 998 w 1126"/>
                  <a:gd name="T91" fmla="*/ 142 h 174"/>
                  <a:gd name="T92" fmla="*/ 1058 w 1126"/>
                  <a:gd name="T93" fmla="*/ 128 h 174"/>
                  <a:gd name="T94" fmla="*/ 1100 w 1126"/>
                  <a:gd name="T95" fmla="*/ 114 h 174"/>
                  <a:gd name="T96" fmla="*/ 1122 w 1126"/>
                  <a:gd name="T97" fmla="*/ 96 h 174"/>
                  <a:gd name="T98" fmla="*/ 1126 w 1126"/>
                  <a:gd name="T99" fmla="*/ 88 h 174"/>
                  <a:gd name="T100" fmla="*/ 1124 w 1126"/>
                  <a:gd name="T101" fmla="*/ 84 h 174"/>
                  <a:gd name="T102" fmla="*/ 1114 w 1126"/>
                  <a:gd name="T103" fmla="*/ 70 h 174"/>
                  <a:gd name="T104" fmla="*/ 1082 w 1126"/>
                  <a:gd name="T105" fmla="*/ 54 h 174"/>
                  <a:gd name="T106" fmla="*/ 1030 w 1126"/>
                  <a:gd name="T107" fmla="*/ 38 h 174"/>
                  <a:gd name="T108" fmla="*/ 960 w 1126"/>
                  <a:gd name="T109" fmla="*/ 26 h 174"/>
                  <a:gd name="T110" fmla="*/ 782 w 1126"/>
                  <a:gd name="T111" fmla="*/ 6 h 174"/>
                  <a:gd name="T112" fmla="*/ 564 w 1126"/>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174"/>
                    </a:moveTo>
                    <a:lnTo>
                      <a:pt x="564" y="174"/>
                    </a:lnTo>
                    <a:lnTo>
                      <a:pt x="452" y="172"/>
                    </a:lnTo>
                    <a:lnTo>
                      <a:pt x="346" y="168"/>
                    </a:lnTo>
                    <a:lnTo>
                      <a:pt x="250" y="160"/>
                    </a:lnTo>
                    <a:lnTo>
                      <a:pt x="168" y="148"/>
                    </a:lnTo>
                    <a:lnTo>
                      <a:pt x="132" y="142"/>
                    </a:lnTo>
                    <a:lnTo>
                      <a:pt x="100" y="136"/>
                    </a:lnTo>
                    <a:lnTo>
                      <a:pt x="70" y="128"/>
                    </a:lnTo>
                    <a:lnTo>
                      <a:pt x="48" y="122"/>
                    </a:lnTo>
                    <a:lnTo>
                      <a:pt x="28" y="114"/>
                    </a:lnTo>
                    <a:lnTo>
                      <a:pt x="14" y="106"/>
                    </a:lnTo>
                    <a:lnTo>
                      <a:pt x="6" y="96"/>
                    </a:lnTo>
                    <a:lnTo>
                      <a:pt x="4" y="92"/>
                    </a:lnTo>
                    <a:lnTo>
                      <a:pt x="2" y="88"/>
                    </a:lnTo>
                    <a:lnTo>
                      <a:pt x="2" y="88"/>
                    </a:lnTo>
                    <a:lnTo>
                      <a:pt x="4" y="84"/>
                    </a:lnTo>
                    <a:lnTo>
                      <a:pt x="6" y="80"/>
                    </a:lnTo>
                    <a:lnTo>
                      <a:pt x="14" y="70"/>
                    </a:lnTo>
                    <a:lnTo>
                      <a:pt x="28" y="62"/>
                    </a:lnTo>
                    <a:lnTo>
                      <a:pt x="48" y="54"/>
                    </a:lnTo>
                    <a:lnTo>
                      <a:pt x="70" y="46"/>
                    </a:lnTo>
                    <a:lnTo>
                      <a:pt x="100" y="38"/>
                    </a:lnTo>
                    <a:lnTo>
                      <a:pt x="132" y="32"/>
                    </a:lnTo>
                    <a:lnTo>
                      <a:pt x="168" y="26"/>
                    </a:lnTo>
                    <a:lnTo>
                      <a:pt x="250" y="14"/>
                    </a:lnTo>
                    <a:lnTo>
                      <a:pt x="346" y="6"/>
                    </a:lnTo>
                    <a:lnTo>
                      <a:pt x="452" y="2"/>
                    </a:lnTo>
                    <a:lnTo>
                      <a:pt x="564" y="0"/>
                    </a:lnTo>
                    <a:lnTo>
                      <a:pt x="564" y="0"/>
                    </a:lnTo>
                    <a:lnTo>
                      <a:pt x="676" y="2"/>
                    </a:lnTo>
                    <a:lnTo>
                      <a:pt x="782" y="6"/>
                    </a:lnTo>
                    <a:lnTo>
                      <a:pt x="876" y="14"/>
                    </a:lnTo>
                    <a:lnTo>
                      <a:pt x="960" y="26"/>
                    </a:lnTo>
                    <a:lnTo>
                      <a:pt x="996" y="32"/>
                    </a:lnTo>
                    <a:lnTo>
                      <a:pt x="1028" y="38"/>
                    </a:lnTo>
                    <a:lnTo>
                      <a:pt x="1056" y="46"/>
                    </a:lnTo>
                    <a:lnTo>
                      <a:pt x="1080" y="54"/>
                    </a:lnTo>
                    <a:lnTo>
                      <a:pt x="1098" y="62"/>
                    </a:lnTo>
                    <a:lnTo>
                      <a:pt x="1112" y="70"/>
                    </a:lnTo>
                    <a:lnTo>
                      <a:pt x="1120" y="80"/>
                    </a:lnTo>
                    <a:lnTo>
                      <a:pt x="1122" y="84"/>
                    </a:lnTo>
                    <a:lnTo>
                      <a:pt x="1124" y="88"/>
                    </a:lnTo>
                    <a:lnTo>
                      <a:pt x="1124" y="88"/>
                    </a:lnTo>
                    <a:lnTo>
                      <a:pt x="1122" y="92"/>
                    </a:lnTo>
                    <a:lnTo>
                      <a:pt x="1120" y="96"/>
                    </a:lnTo>
                    <a:lnTo>
                      <a:pt x="1112" y="106"/>
                    </a:lnTo>
                    <a:lnTo>
                      <a:pt x="1098" y="114"/>
                    </a:lnTo>
                    <a:lnTo>
                      <a:pt x="1080" y="122"/>
                    </a:lnTo>
                    <a:lnTo>
                      <a:pt x="1056" y="128"/>
                    </a:lnTo>
                    <a:lnTo>
                      <a:pt x="1028" y="136"/>
                    </a:lnTo>
                    <a:lnTo>
                      <a:pt x="996" y="142"/>
                    </a:lnTo>
                    <a:lnTo>
                      <a:pt x="960" y="148"/>
                    </a:lnTo>
                    <a:lnTo>
                      <a:pt x="876" y="160"/>
                    </a:lnTo>
                    <a:lnTo>
                      <a:pt x="782" y="168"/>
                    </a:lnTo>
                    <a:lnTo>
                      <a:pt x="676" y="172"/>
                    </a:lnTo>
                    <a:lnTo>
                      <a:pt x="564" y="174"/>
                    </a:lnTo>
                    <a:close/>
                    <a:moveTo>
                      <a:pt x="564" y="0"/>
                    </a:moveTo>
                    <a:lnTo>
                      <a:pt x="564" y="0"/>
                    </a:lnTo>
                    <a:lnTo>
                      <a:pt x="450"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6" y="148"/>
                    </a:lnTo>
                    <a:lnTo>
                      <a:pt x="250" y="160"/>
                    </a:lnTo>
                    <a:lnTo>
                      <a:pt x="346" y="168"/>
                    </a:lnTo>
                    <a:lnTo>
                      <a:pt x="450" y="172"/>
                    </a:lnTo>
                    <a:lnTo>
                      <a:pt x="564" y="174"/>
                    </a:lnTo>
                    <a:lnTo>
                      <a:pt x="564" y="174"/>
                    </a:lnTo>
                    <a:lnTo>
                      <a:pt x="678" y="172"/>
                    </a:lnTo>
                    <a:lnTo>
                      <a:pt x="782" y="168"/>
                    </a:lnTo>
                    <a:lnTo>
                      <a:pt x="878" y="160"/>
                    </a:lnTo>
                    <a:lnTo>
                      <a:pt x="960" y="148"/>
                    </a:lnTo>
                    <a:lnTo>
                      <a:pt x="998" y="142"/>
                    </a:lnTo>
                    <a:lnTo>
                      <a:pt x="1030" y="136"/>
                    </a:lnTo>
                    <a:lnTo>
                      <a:pt x="1058" y="128"/>
                    </a:lnTo>
                    <a:lnTo>
                      <a:pt x="1082" y="122"/>
                    </a:lnTo>
                    <a:lnTo>
                      <a:pt x="1100" y="114"/>
                    </a:lnTo>
                    <a:lnTo>
                      <a:pt x="1114" y="106"/>
                    </a:lnTo>
                    <a:lnTo>
                      <a:pt x="1122" y="96"/>
                    </a:lnTo>
                    <a:lnTo>
                      <a:pt x="1124" y="92"/>
                    </a:lnTo>
                    <a:lnTo>
                      <a:pt x="1126" y="88"/>
                    </a:lnTo>
                    <a:lnTo>
                      <a:pt x="1126" y="88"/>
                    </a:lnTo>
                    <a:lnTo>
                      <a:pt x="1124" y="84"/>
                    </a:lnTo>
                    <a:lnTo>
                      <a:pt x="1122" y="80"/>
                    </a:lnTo>
                    <a:lnTo>
                      <a:pt x="1114" y="70"/>
                    </a:lnTo>
                    <a:lnTo>
                      <a:pt x="1100" y="62"/>
                    </a:lnTo>
                    <a:lnTo>
                      <a:pt x="1082" y="54"/>
                    </a:lnTo>
                    <a:lnTo>
                      <a:pt x="1058" y="46"/>
                    </a:lnTo>
                    <a:lnTo>
                      <a:pt x="1030" y="38"/>
                    </a:lnTo>
                    <a:lnTo>
                      <a:pt x="998" y="32"/>
                    </a:lnTo>
                    <a:lnTo>
                      <a:pt x="960" y="26"/>
                    </a:lnTo>
                    <a:lnTo>
                      <a:pt x="878" y="14"/>
                    </a:lnTo>
                    <a:lnTo>
                      <a:pt x="782" y="6"/>
                    </a:lnTo>
                    <a:lnTo>
                      <a:pt x="678" y="2"/>
                    </a:lnTo>
                    <a:lnTo>
                      <a:pt x="56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7" name="Freeform 1087"/>
              <p:cNvSpPr>
                <a:spLocks/>
              </p:cNvSpPr>
              <p:nvPr/>
            </p:nvSpPr>
            <p:spPr bwMode="auto">
              <a:xfrm>
                <a:off x="2209" y="4140"/>
                <a:ext cx="1122" cy="174"/>
              </a:xfrm>
              <a:custGeom>
                <a:avLst/>
                <a:gdLst>
                  <a:gd name="T0" fmla="*/ 562 w 1122"/>
                  <a:gd name="T1" fmla="*/ 174 h 174"/>
                  <a:gd name="T2" fmla="*/ 562 w 1122"/>
                  <a:gd name="T3" fmla="*/ 174 h 174"/>
                  <a:gd name="T4" fmla="*/ 450 w 1122"/>
                  <a:gd name="T5" fmla="*/ 172 h 174"/>
                  <a:gd name="T6" fmla="*/ 344 w 1122"/>
                  <a:gd name="T7" fmla="*/ 168 h 174"/>
                  <a:gd name="T8" fmla="*/ 248 w 1122"/>
                  <a:gd name="T9" fmla="*/ 160 h 174"/>
                  <a:gd name="T10" fmla="*/ 166 w 1122"/>
                  <a:gd name="T11" fmla="*/ 148 h 174"/>
                  <a:gd name="T12" fmla="*/ 130 w 1122"/>
                  <a:gd name="T13" fmla="*/ 142 h 174"/>
                  <a:gd name="T14" fmla="*/ 98 w 1122"/>
                  <a:gd name="T15" fmla="*/ 136 h 174"/>
                  <a:gd name="T16" fmla="*/ 68 w 1122"/>
                  <a:gd name="T17" fmla="*/ 128 h 174"/>
                  <a:gd name="T18" fmla="*/ 46 w 1122"/>
                  <a:gd name="T19" fmla="*/ 122 h 174"/>
                  <a:gd name="T20" fmla="*/ 26 w 1122"/>
                  <a:gd name="T21" fmla="*/ 114 h 174"/>
                  <a:gd name="T22" fmla="*/ 12 w 1122"/>
                  <a:gd name="T23" fmla="*/ 106 h 174"/>
                  <a:gd name="T24" fmla="*/ 4 w 1122"/>
                  <a:gd name="T25" fmla="*/ 96 h 174"/>
                  <a:gd name="T26" fmla="*/ 2 w 1122"/>
                  <a:gd name="T27" fmla="*/ 92 h 174"/>
                  <a:gd name="T28" fmla="*/ 0 w 1122"/>
                  <a:gd name="T29" fmla="*/ 88 h 174"/>
                  <a:gd name="T30" fmla="*/ 0 w 1122"/>
                  <a:gd name="T31" fmla="*/ 88 h 174"/>
                  <a:gd name="T32" fmla="*/ 2 w 1122"/>
                  <a:gd name="T33" fmla="*/ 84 h 174"/>
                  <a:gd name="T34" fmla="*/ 4 w 1122"/>
                  <a:gd name="T35" fmla="*/ 80 h 174"/>
                  <a:gd name="T36" fmla="*/ 12 w 1122"/>
                  <a:gd name="T37" fmla="*/ 70 h 174"/>
                  <a:gd name="T38" fmla="*/ 26 w 1122"/>
                  <a:gd name="T39" fmla="*/ 62 h 174"/>
                  <a:gd name="T40" fmla="*/ 46 w 1122"/>
                  <a:gd name="T41" fmla="*/ 54 h 174"/>
                  <a:gd name="T42" fmla="*/ 68 w 1122"/>
                  <a:gd name="T43" fmla="*/ 46 h 174"/>
                  <a:gd name="T44" fmla="*/ 98 w 1122"/>
                  <a:gd name="T45" fmla="*/ 38 h 174"/>
                  <a:gd name="T46" fmla="*/ 130 w 1122"/>
                  <a:gd name="T47" fmla="*/ 32 h 174"/>
                  <a:gd name="T48" fmla="*/ 166 w 1122"/>
                  <a:gd name="T49" fmla="*/ 26 h 174"/>
                  <a:gd name="T50" fmla="*/ 248 w 1122"/>
                  <a:gd name="T51" fmla="*/ 14 h 174"/>
                  <a:gd name="T52" fmla="*/ 344 w 1122"/>
                  <a:gd name="T53" fmla="*/ 6 h 174"/>
                  <a:gd name="T54" fmla="*/ 450 w 1122"/>
                  <a:gd name="T55" fmla="*/ 2 h 174"/>
                  <a:gd name="T56" fmla="*/ 562 w 1122"/>
                  <a:gd name="T57" fmla="*/ 0 h 174"/>
                  <a:gd name="T58" fmla="*/ 562 w 1122"/>
                  <a:gd name="T59" fmla="*/ 0 h 174"/>
                  <a:gd name="T60" fmla="*/ 674 w 1122"/>
                  <a:gd name="T61" fmla="*/ 2 h 174"/>
                  <a:gd name="T62" fmla="*/ 780 w 1122"/>
                  <a:gd name="T63" fmla="*/ 6 h 174"/>
                  <a:gd name="T64" fmla="*/ 874 w 1122"/>
                  <a:gd name="T65" fmla="*/ 14 h 174"/>
                  <a:gd name="T66" fmla="*/ 958 w 1122"/>
                  <a:gd name="T67" fmla="*/ 26 h 174"/>
                  <a:gd name="T68" fmla="*/ 994 w 1122"/>
                  <a:gd name="T69" fmla="*/ 32 h 174"/>
                  <a:gd name="T70" fmla="*/ 1026 w 1122"/>
                  <a:gd name="T71" fmla="*/ 38 h 174"/>
                  <a:gd name="T72" fmla="*/ 1054 w 1122"/>
                  <a:gd name="T73" fmla="*/ 46 h 174"/>
                  <a:gd name="T74" fmla="*/ 1078 w 1122"/>
                  <a:gd name="T75" fmla="*/ 54 h 174"/>
                  <a:gd name="T76" fmla="*/ 1096 w 1122"/>
                  <a:gd name="T77" fmla="*/ 62 h 174"/>
                  <a:gd name="T78" fmla="*/ 1110 w 1122"/>
                  <a:gd name="T79" fmla="*/ 70 h 174"/>
                  <a:gd name="T80" fmla="*/ 1118 w 1122"/>
                  <a:gd name="T81" fmla="*/ 80 h 174"/>
                  <a:gd name="T82" fmla="*/ 1120 w 1122"/>
                  <a:gd name="T83" fmla="*/ 84 h 174"/>
                  <a:gd name="T84" fmla="*/ 1122 w 1122"/>
                  <a:gd name="T85" fmla="*/ 88 h 174"/>
                  <a:gd name="T86" fmla="*/ 1122 w 1122"/>
                  <a:gd name="T87" fmla="*/ 88 h 174"/>
                  <a:gd name="T88" fmla="*/ 1120 w 1122"/>
                  <a:gd name="T89" fmla="*/ 92 h 174"/>
                  <a:gd name="T90" fmla="*/ 1118 w 1122"/>
                  <a:gd name="T91" fmla="*/ 96 h 174"/>
                  <a:gd name="T92" fmla="*/ 1110 w 1122"/>
                  <a:gd name="T93" fmla="*/ 106 h 174"/>
                  <a:gd name="T94" fmla="*/ 1096 w 1122"/>
                  <a:gd name="T95" fmla="*/ 114 h 174"/>
                  <a:gd name="T96" fmla="*/ 1078 w 1122"/>
                  <a:gd name="T97" fmla="*/ 122 h 174"/>
                  <a:gd name="T98" fmla="*/ 1054 w 1122"/>
                  <a:gd name="T99" fmla="*/ 128 h 174"/>
                  <a:gd name="T100" fmla="*/ 1026 w 1122"/>
                  <a:gd name="T101" fmla="*/ 136 h 174"/>
                  <a:gd name="T102" fmla="*/ 994 w 1122"/>
                  <a:gd name="T103" fmla="*/ 142 h 174"/>
                  <a:gd name="T104" fmla="*/ 958 w 1122"/>
                  <a:gd name="T105" fmla="*/ 148 h 174"/>
                  <a:gd name="T106" fmla="*/ 874 w 1122"/>
                  <a:gd name="T107" fmla="*/ 160 h 174"/>
                  <a:gd name="T108" fmla="*/ 780 w 1122"/>
                  <a:gd name="T109" fmla="*/ 168 h 174"/>
                  <a:gd name="T110" fmla="*/ 674 w 1122"/>
                  <a:gd name="T111" fmla="*/ 172 h 174"/>
                  <a:gd name="T112" fmla="*/ 562 w 1122"/>
                  <a:gd name="T113"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2" h="174">
                    <a:moveTo>
                      <a:pt x="562" y="174"/>
                    </a:moveTo>
                    <a:lnTo>
                      <a:pt x="562" y="174"/>
                    </a:lnTo>
                    <a:lnTo>
                      <a:pt x="450" y="172"/>
                    </a:lnTo>
                    <a:lnTo>
                      <a:pt x="344" y="168"/>
                    </a:lnTo>
                    <a:lnTo>
                      <a:pt x="248" y="160"/>
                    </a:lnTo>
                    <a:lnTo>
                      <a:pt x="166" y="148"/>
                    </a:lnTo>
                    <a:lnTo>
                      <a:pt x="130" y="142"/>
                    </a:lnTo>
                    <a:lnTo>
                      <a:pt x="98" y="136"/>
                    </a:lnTo>
                    <a:lnTo>
                      <a:pt x="68" y="128"/>
                    </a:lnTo>
                    <a:lnTo>
                      <a:pt x="46" y="122"/>
                    </a:lnTo>
                    <a:lnTo>
                      <a:pt x="26" y="114"/>
                    </a:lnTo>
                    <a:lnTo>
                      <a:pt x="12" y="106"/>
                    </a:lnTo>
                    <a:lnTo>
                      <a:pt x="4" y="96"/>
                    </a:lnTo>
                    <a:lnTo>
                      <a:pt x="2" y="92"/>
                    </a:lnTo>
                    <a:lnTo>
                      <a:pt x="0" y="88"/>
                    </a:lnTo>
                    <a:lnTo>
                      <a:pt x="0" y="88"/>
                    </a:lnTo>
                    <a:lnTo>
                      <a:pt x="2" y="84"/>
                    </a:lnTo>
                    <a:lnTo>
                      <a:pt x="4" y="80"/>
                    </a:lnTo>
                    <a:lnTo>
                      <a:pt x="12" y="70"/>
                    </a:lnTo>
                    <a:lnTo>
                      <a:pt x="26" y="62"/>
                    </a:lnTo>
                    <a:lnTo>
                      <a:pt x="46" y="54"/>
                    </a:lnTo>
                    <a:lnTo>
                      <a:pt x="68" y="46"/>
                    </a:lnTo>
                    <a:lnTo>
                      <a:pt x="98" y="38"/>
                    </a:lnTo>
                    <a:lnTo>
                      <a:pt x="130" y="32"/>
                    </a:lnTo>
                    <a:lnTo>
                      <a:pt x="166" y="26"/>
                    </a:lnTo>
                    <a:lnTo>
                      <a:pt x="248" y="14"/>
                    </a:lnTo>
                    <a:lnTo>
                      <a:pt x="344" y="6"/>
                    </a:lnTo>
                    <a:lnTo>
                      <a:pt x="450" y="2"/>
                    </a:lnTo>
                    <a:lnTo>
                      <a:pt x="562" y="0"/>
                    </a:lnTo>
                    <a:lnTo>
                      <a:pt x="562" y="0"/>
                    </a:lnTo>
                    <a:lnTo>
                      <a:pt x="674" y="2"/>
                    </a:lnTo>
                    <a:lnTo>
                      <a:pt x="780" y="6"/>
                    </a:lnTo>
                    <a:lnTo>
                      <a:pt x="874" y="14"/>
                    </a:lnTo>
                    <a:lnTo>
                      <a:pt x="958" y="26"/>
                    </a:lnTo>
                    <a:lnTo>
                      <a:pt x="994" y="32"/>
                    </a:lnTo>
                    <a:lnTo>
                      <a:pt x="1026" y="38"/>
                    </a:lnTo>
                    <a:lnTo>
                      <a:pt x="1054" y="46"/>
                    </a:lnTo>
                    <a:lnTo>
                      <a:pt x="1078" y="54"/>
                    </a:lnTo>
                    <a:lnTo>
                      <a:pt x="1096" y="62"/>
                    </a:lnTo>
                    <a:lnTo>
                      <a:pt x="1110" y="70"/>
                    </a:lnTo>
                    <a:lnTo>
                      <a:pt x="1118" y="80"/>
                    </a:lnTo>
                    <a:lnTo>
                      <a:pt x="1120" y="84"/>
                    </a:lnTo>
                    <a:lnTo>
                      <a:pt x="1122" y="88"/>
                    </a:lnTo>
                    <a:lnTo>
                      <a:pt x="1122" y="88"/>
                    </a:lnTo>
                    <a:lnTo>
                      <a:pt x="1120" y="92"/>
                    </a:lnTo>
                    <a:lnTo>
                      <a:pt x="1118" y="96"/>
                    </a:lnTo>
                    <a:lnTo>
                      <a:pt x="1110" y="106"/>
                    </a:lnTo>
                    <a:lnTo>
                      <a:pt x="1096" y="114"/>
                    </a:lnTo>
                    <a:lnTo>
                      <a:pt x="1078" y="122"/>
                    </a:lnTo>
                    <a:lnTo>
                      <a:pt x="1054" y="128"/>
                    </a:lnTo>
                    <a:lnTo>
                      <a:pt x="1026" y="136"/>
                    </a:lnTo>
                    <a:lnTo>
                      <a:pt x="994" y="142"/>
                    </a:lnTo>
                    <a:lnTo>
                      <a:pt x="958" y="148"/>
                    </a:lnTo>
                    <a:lnTo>
                      <a:pt x="874" y="160"/>
                    </a:lnTo>
                    <a:lnTo>
                      <a:pt x="780" y="168"/>
                    </a:lnTo>
                    <a:lnTo>
                      <a:pt x="674" y="172"/>
                    </a:lnTo>
                    <a:lnTo>
                      <a:pt x="562"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8" name="Freeform 1088"/>
              <p:cNvSpPr>
                <a:spLocks/>
              </p:cNvSpPr>
              <p:nvPr/>
            </p:nvSpPr>
            <p:spPr bwMode="auto">
              <a:xfrm>
                <a:off x="2207" y="4140"/>
                <a:ext cx="1126" cy="174"/>
              </a:xfrm>
              <a:custGeom>
                <a:avLst/>
                <a:gdLst>
                  <a:gd name="T0" fmla="*/ 564 w 1126"/>
                  <a:gd name="T1" fmla="*/ 0 h 174"/>
                  <a:gd name="T2" fmla="*/ 564 w 1126"/>
                  <a:gd name="T3" fmla="*/ 0 h 174"/>
                  <a:gd name="T4" fmla="*/ 450 w 1126"/>
                  <a:gd name="T5" fmla="*/ 2 h 174"/>
                  <a:gd name="T6" fmla="*/ 346 w 1126"/>
                  <a:gd name="T7" fmla="*/ 6 h 174"/>
                  <a:gd name="T8" fmla="*/ 250 w 1126"/>
                  <a:gd name="T9" fmla="*/ 14 h 174"/>
                  <a:gd name="T10" fmla="*/ 166 w 1126"/>
                  <a:gd name="T11" fmla="*/ 26 h 174"/>
                  <a:gd name="T12" fmla="*/ 130 w 1126"/>
                  <a:gd name="T13" fmla="*/ 32 h 174"/>
                  <a:gd name="T14" fmla="*/ 98 w 1126"/>
                  <a:gd name="T15" fmla="*/ 38 h 174"/>
                  <a:gd name="T16" fmla="*/ 70 w 1126"/>
                  <a:gd name="T17" fmla="*/ 46 h 174"/>
                  <a:gd name="T18" fmla="*/ 46 w 1126"/>
                  <a:gd name="T19" fmla="*/ 54 h 174"/>
                  <a:gd name="T20" fmla="*/ 26 w 1126"/>
                  <a:gd name="T21" fmla="*/ 62 h 174"/>
                  <a:gd name="T22" fmla="*/ 12 w 1126"/>
                  <a:gd name="T23" fmla="*/ 70 h 174"/>
                  <a:gd name="T24" fmla="*/ 4 w 1126"/>
                  <a:gd name="T25" fmla="*/ 80 h 174"/>
                  <a:gd name="T26" fmla="*/ 2 w 1126"/>
                  <a:gd name="T27" fmla="*/ 84 h 174"/>
                  <a:gd name="T28" fmla="*/ 0 w 1126"/>
                  <a:gd name="T29" fmla="*/ 88 h 174"/>
                  <a:gd name="T30" fmla="*/ 0 w 1126"/>
                  <a:gd name="T31" fmla="*/ 88 h 174"/>
                  <a:gd name="T32" fmla="*/ 2 w 1126"/>
                  <a:gd name="T33" fmla="*/ 92 h 174"/>
                  <a:gd name="T34" fmla="*/ 4 w 1126"/>
                  <a:gd name="T35" fmla="*/ 96 h 174"/>
                  <a:gd name="T36" fmla="*/ 12 w 1126"/>
                  <a:gd name="T37" fmla="*/ 106 h 174"/>
                  <a:gd name="T38" fmla="*/ 26 w 1126"/>
                  <a:gd name="T39" fmla="*/ 114 h 174"/>
                  <a:gd name="T40" fmla="*/ 46 w 1126"/>
                  <a:gd name="T41" fmla="*/ 122 h 174"/>
                  <a:gd name="T42" fmla="*/ 70 w 1126"/>
                  <a:gd name="T43" fmla="*/ 128 h 174"/>
                  <a:gd name="T44" fmla="*/ 98 w 1126"/>
                  <a:gd name="T45" fmla="*/ 136 h 174"/>
                  <a:gd name="T46" fmla="*/ 130 w 1126"/>
                  <a:gd name="T47" fmla="*/ 142 h 174"/>
                  <a:gd name="T48" fmla="*/ 166 w 1126"/>
                  <a:gd name="T49" fmla="*/ 148 h 174"/>
                  <a:gd name="T50" fmla="*/ 250 w 1126"/>
                  <a:gd name="T51" fmla="*/ 160 h 174"/>
                  <a:gd name="T52" fmla="*/ 346 w 1126"/>
                  <a:gd name="T53" fmla="*/ 168 h 174"/>
                  <a:gd name="T54" fmla="*/ 450 w 1126"/>
                  <a:gd name="T55" fmla="*/ 172 h 174"/>
                  <a:gd name="T56" fmla="*/ 564 w 1126"/>
                  <a:gd name="T57" fmla="*/ 174 h 174"/>
                  <a:gd name="T58" fmla="*/ 564 w 1126"/>
                  <a:gd name="T59" fmla="*/ 174 h 174"/>
                  <a:gd name="T60" fmla="*/ 678 w 1126"/>
                  <a:gd name="T61" fmla="*/ 172 h 174"/>
                  <a:gd name="T62" fmla="*/ 782 w 1126"/>
                  <a:gd name="T63" fmla="*/ 168 h 174"/>
                  <a:gd name="T64" fmla="*/ 878 w 1126"/>
                  <a:gd name="T65" fmla="*/ 160 h 174"/>
                  <a:gd name="T66" fmla="*/ 960 w 1126"/>
                  <a:gd name="T67" fmla="*/ 148 h 174"/>
                  <a:gd name="T68" fmla="*/ 998 w 1126"/>
                  <a:gd name="T69" fmla="*/ 142 h 174"/>
                  <a:gd name="T70" fmla="*/ 1030 w 1126"/>
                  <a:gd name="T71" fmla="*/ 136 h 174"/>
                  <a:gd name="T72" fmla="*/ 1058 w 1126"/>
                  <a:gd name="T73" fmla="*/ 128 h 174"/>
                  <a:gd name="T74" fmla="*/ 1082 w 1126"/>
                  <a:gd name="T75" fmla="*/ 122 h 174"/>
                  <a:gd name="T76" fmla="*/ 1100 w 1126"/>
                  <a:gd name="T77" fmla="*/ 114 h 174"/>
                  <a:gd name="T78" fmla="*/ 1114 w 1126"/>
                  <a:gd name="T79" fmla="*/ 106 h 174"/>
                  <a:gd name="T80" fmla="*/ 1122 w 1126"/>
                  <a:gd name="T81" fmla="*/ 96 h 174"/>
                  <a:gd name="T82" fmla="*/ 1124 w 1126"/>
                  <a:gd name="T83" fmla="*/ 92 h 174"/>
                  <a:gd name="T84" fmla="*/ 1126 w 1126"/>
                  <a:gd name="T85" fmla="*/ 88 h 174"/>
                  <a:gd name="T86" fmla="*/ 1126 w 1126"/>
                  <a:gd name="T87" fmla="*/ 88 h 174"/>
                  <a:gd name="T88" fmla="*/ 1124 w 1126"/>
                  <a:gd name="T89" fmla="*/ 84 h 174"/>
                  <a:gd name="T90" fmla="*/ 1122 w 1126"/>
                  <a:gd name="T91" fmla="*/ 80 h 174"/>
                  <a:gd name="T92" fmla="*/ 1114 w 1126"/>
                  <a:gd name="T93" fmla="*/ 70 h 174"/>
                  <a:gd name="T94" fmla="*/ 1100 w 1126"/>
                  <a:gd name="T95" fmla="*/ 62 h 174"/>
                  <a:gd name="T96" fmla="*/ 1082 w 1126"/>
                  <a:gd name="T97" fmla="*/ 54 h 174"/>
                  <a:gd name="T98" fmla="*/ 1058 w 1126"/>
                  <a:gd name="T99" fmla="*/ 46 h 174"/>
                  <a:gd name="T100" fmla="*/ 1030 w 1126"/>
                  <a:gd name="T101" fmla="*/ 38 h 174"/>
                  <a:gd name="T102" fmla="*/ 998 w 1126"/>
                  <a:gd name="T103" fmla="*/ 32 h 174"/>
                  <a:gd name="T104" fmla="*/ 960 w 1126"/>
                  <a:gd name="T105" fmla="*/ 26 h 174"/>
                  <a:gd name="T106" fmla="*/ 878 w 1126"/>
                  <a:gd name="T107" fmla="*/ 14 h 174"/>
                  <a:gd name="T108" fmla="*/ 782 w 1126"/>
                  <a:gd name="T109" fmla="*/ 6 h 174"/>
                  <a:gd name="T110" fmla="*/ 678 w 1126"/>
                  <a:gd name="T111" fmla="*/ 2 h 174"/>
                  <a:gd name="T112" fmla="*/ 564 w 1126"/>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6" h="174">
                    <a:moveTo>
                      <a:pt x="564" y="0"/>
                    </a:moveTo>
                    <a:lnTo>
                      <a:pt x="564" y="0"/>
                    </a:lnTo>
                    <a:lnTo>
                      <a:pt x="450" y="2"/>
                    </a:lnTo>
                    <a:lnTo>
                      <a:pt x="346" y="6"/>
                    </a:lnTo>
                    <a:lnTo>
                      <a:pt x="250" y="14"/>
                    </a:lnTo>
                    <a:lnTo>
                      <a:pt x="166" y="26"/>
                    </a:lnTo>
                    <a:lnTo>
                      <a:pt x="130" y="32"/>
                    </a:lnTo>
                    <a:lnTo>
                      <a:pt x="98" y="38"/>
                    </a:lnTo>
                    <a:lnTo>
                      <a:pt x="70"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70" y="128"/>
                    </a:lnTo>
                    <a:lnTo>
                      <a:pt x="98" y="136"/>
                    </a:lnTo>
                    <a:lnTo>
                      <a:pt x="130" y="142"/>
                    </a:lnTo>
                    <a:lnTo>
                      <a:pt x="166" y="148"/>
                    </a:lnTo>
                    <a:lnTo>
                      <a:pt x="250" y="160"/>
                    </a:lnTo>
                    <a:lnTo>
                      <a:pt x="346" y="168"/>
                    </a:lnTo>
                    <a:lnTo>
                      <a:pt x="450" y="172"/>
                    </a:lnTo>
                    <a:lnTo>
                      <a:pt x="564" y="174"/>
                    </a:lnTo>
                    <a:lnTo>
                      <a:pt x="564" y="174"/>
                    </a:lnTo>
                    <a:lnTo>
                      <a:pt x="678" y="172"/>
                    </a:lnTo>
                    <a:lnTo>
                      <a:pt x="782" y="168"/>
                    </a:lnTo>
                    <a:lnTo>
                      <a:pt x="878" y="160"/>
                    </a:lnTo>
                    <a:lnTo>
                      <a:pt x="960" y="148"/>
                    </a:lnTo>
                    <a:lnTo>
                      <a:pt x="998" y="142"/>
                    </a:lnTo>
                    <a:lnTo>
                      <a:pt x="1030" y="136"/>
                    </a:lnTo>
                    <a:lnTo>
                      <a:pt x="1058" y="128"/>
                    </a:lnTo>
                    <a:lnTo>
                      <a:pt x="1082" y="122"/>
                    </a:lnTo>
                    <a:lnTo>
                      <a:pt x="1100" y="114"/>
                    </a:lnTo>
                    <a:lnTo>
                      <a:pt x="1114" y="106"/>
                    </a:lnTo>
                    <a:lnTo>
                      <a:pt x="1122" y="96"/>
                    </a:lnTo>
                    <a:lnTo>
                      <a:pt x="1124" y="92"/>
                    </a:lnTo>
                    <a:lnTo>
                      <a:pt x="1126" y="88"/>
                    </a:lnTo>
                    <a:lnTo>
                      <a:pt x="1126" y="88"/>
                    </a:lnTo>
                    <a:lnTo>
                      <a:pt x="1124" y="84"/>
                    </a:lnTo>
                    <a:lnTo>
                      <a:pt x="1122" y="80"/>
                    </a:lnTo>
                    <a:lnTo>
                      <a:pt x="1114" y="70"/>
                    </a:lnTo>
                    <a:lnTo>
                      <a:pt x="1100" y="62"/>
                    </a:lnTo>
                    <a:lnTo>
                      <a:pt x="1082" y="54"/>
                    </a:lnTo>
                    <a:lnTo>
                      <a:pt x="1058" y="46"/>
                    </a:lnTo>
                    <a:lnTo>
                      <a:pt x="1030" y="38"/>
                    </a:lnTo>
                    <a:lnTo>
                      <a:pt x="998" y="32"/>
                    </a:lnTo>
                    <a:lnTo>
                      <a:pt x="960" y="26"/>
                    </a:lnTo>
                    <a:lnTo>
                      <a:pt x="878" y="14"/>
                    </a:lnTo>
                    <a:lnTo>
                      <a:pt x="782" y="6"/>
                    </a:lnTo>
                    <a:lnTo>
                      <a:pt x="678" y="2"/>
                    </a:lnTo>
                    <a:lnTo>
                      <a:pt x="5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9" name="Freeform 1089"/>
              <p:cNvSpPr>
                <a:spLocks noEditPoints="1"/>
              </p:cNvSpPr>
              <p:nvPr/>
            </p:nvSpPr>
            <p:spPr bwMode="auto">
              <a:xfrm>
                <a:off x="2209" y="4140"/>
                <a:ext cx="1122" cy="174"/>
              </a:xfrm>
              <a:custGeom>
                <a:avLst/>
                <a:gdLst>
                  <a:gd name="T0" fmla="*/ 562 w 1122"/>
                  <a:gd name="T1" fmla="*/ 174 h 174"/>
                  <a:gd name="T2" fmla="*/ 344 w 1122"/>
                  <a:gd name="T3" fmla="*/ 168 h 174"/>
                  <a:gd name="T4" fmla="*/ 168 w 1122"/>
                  <a:gd name="T5" fmla="*/ 148 h 174"/>
                  <a:gd name="T6" fmla="*/ 70 w 1122"/>
                  <a:gd name="T7" fmla="*/ 128 h 174"/>
                  <a:gd name="T8" fmla="*/ 28 w 1122"/>
                  <a:gd name="T9" fmla="*/ 114 h 174"/>
                  <a:gd name="T10" fmla="*/ 6 w 1122"/>
                  <a:gd name="T11" fmla="*/ 96 h 174"/>
                  <a:gd name="T12" fmla="*/ 4 w 1122"/>
                  <a:gd name="T13" fmla="*/ 88 h 174"/>
                  <a:gd name="T14" fmla="*/ 4 w 1122"/>
                  <a:gd name="T15" fmla="*/ 84 h 174"/>
                  <a:gd name="T16" fmla="*/ 14 w 1122"/>
                  <a:gd name="T17" fmla="*/ 70 h 174"/>
                  <a:gd name="T18" fmla="*/ 48 w 1122"/>
                  <a:gd name="T19" fmla="*/ 54 h 174"/>
                  <a:gd name="T20" fmla="*/ 98 w 1122"/>
                  <a:gd name="T21" fmla="*/ 38 h 174"/>
                  <a:gd name="T22" fmla="*/ 168 w 1122"/>
                  <a:gd name="T23" fmla="*/ 26 h 174"/>
                  <a:gd name="T24" fmla="*/ 344 w 1122"/>
                  <a:gd name="T25" fmla="*/ 8 h 174"/>
                  <a:gd name="T26" fmla="*/ 562 w 1122"/>
                  <a:gd name="T27" fmla="*/ 0 h 174"/>
                  <a:gd name="T28" fmla="*/ 674 w 1122"/>
                  <a:gd name="T29" fmla="*/ 2 h 174"/>
                  <a:gd name="T30" fmla="*/ 874 w 1122"/>
                  <a:gd name="T31" fmla="*/ 16 h 174"/>
                  <a:gd name="T32" fmla="*/ 992 w 1122"/>
                  <a:gd name="T33" fmla="*/ 32 h 174"/>
                  <a:gd name="T34" fmla="*/ 1052 w 1122"/>
                  <a:gd name="T35" fmla="*/ 46 h 174"/>
                  <a:gd name="T36" fmla="*/ 1094 w 1122"/>
                  <a:gd name="T37" fmla="*/ 62 h 174"/>
                  <a:gd name="T38" fmla="*/ 1116 w 1122"/>
                  <a:gd name="T39" fmla="*/ 80 h 174"/>
                  <a:gd name="T40" fmla="*/ 1120 w 1122"/>
                  <a:gd name="T41" fmla="*/ 88 h 174"/>
                  <a:gd name="T42" fmla="*/ 1118 w 1122"/>
                  <a:gd name="T43" fmla="*/ 92 h 174"/>
                  <a:gd name="T44" fmla="*/ 1108 w 1122"/>
                  <a:gd name="T45" fmla="*/ 106 h 174"/>
                  <a:gd name="T46" fmla="*/ 1076 w 1122"/>
                  <a:gd name="T47" fmla="*/ 122 h 174"/>
                  <a:gd name="T48" fmla="*/ 1024 w 1122"/>
                  <a:gd name="T49" fmla="*/ 136 h 174"/>
                  <a:gd name="T50" fmla="*/ 874 w 1122"/>
                  <a:gd name="T51" fmla="*/ 160 h 174"/>
                  <a:gd name="T52" fmla="*/ 674 w 1122"/>
                  <a:gd name="T53" fmla="*/ 172 h 174"/>
                  <a:gd name="T54" fmla="*/ 562 w 1122"/>
                  <a:gd name="T55" fmla="*/ 0 h 174"/>
                  <a:gd name="T56" fmla="*/ 450 w 1122"/>
                  <a:gd name="T57" fmla="*/ 2 h 174"/>
                  <a:gd name="T58" fmla="*/ 248 w 1122"/>
                  <a:gd name="T59" fmla="*/ 14 h 174"/>
                  <a:gd name="T60" fmla="*/ 130 w 1122"/>
                  <a:gd name="T61" fmla="*/ 32 h 174"/>
                  <a:gd name="T62" fmla="*/ 68 w 1122"/>
                  <a:gd name="T63" fmla="*/ 46 h 174"/>
                  <a:gd name="T64" fmla="*/ 26 w 1122"/>
                  <a:gd name="T65" fmla="*/ 62 h 174"/>
                  <a:gd name="T66" fmla="*/ 4 w 1122"/>
                  <a:gd name="T67" fmla="*/ 80 h 174"/>
                  <a:gd name="T68" fmla="*/ 0 w 1122"/>
                  <a:gd name="T69" fmla="*/ 88 h 174"/>
                  <a:gd name="T70" fmla="*/ 2 w 1122"/>
                  <a:gd name="T71" fmla="*/ 92 h 174"/>
                  <a:gd name="T72" fmla="*/ 12 w 1122"/>
                  <a:gd name="T73" fmla="*/ 106 h 174"/>
                  <a:gd name="T74" fmla="*/ 46 w 1122"/>
                  <a:gd name="T75" fmla="*/ 122 h 174"/>
                  <a:gd name="T76" fmla="*/ 98 w 1122"/>
                  <a:gd name="T77" fmla="*/ 136 h 174"/>
                  <a:gd name="T78" fmla="*/ 166 w 1122"/>
                  <a:gd name="T79" fmla="*/ 148 h 174"/>
                  <a:gd name="T80" fmla="*/ 344 w 1122"/>
                  <a:gd name="T81" fmla="*/ 168 h 174"/>
                  <a:gd name="T82" fmla="*/ 562 w 1122"/>
                  <a:gd name="T83" fmla="*/ 174 h 174"/>
                  <a:gd name="T84" fmla="*/ 674 w 1122"/>
                  <a:gd name="T85" fmla="*/ 172 h 174"/>
                  <a:gd name="T86" fmla="*/ 874 w 1122"/>
                  <a:gd name="T87" fmla="*/ 160 h 174"/>
                  <a:gd name="T88" fmla="*/ 994 w 1122"/>
                  <a:gd name="T89" fmla="*/ 142 h 174"/>
                  <a:gd name="T90" fmla="*/ 1054 w 1122"/>
                  <a:gd name="T91" fmla="*/ 128 h 174"/>
                  <a:gd name="T92" fmla="*/ 1096 w 1122"/>
                  <a:gd name="T93" fmla="*/ 114 h 174"/>
                  <a:gd name="T94" fmla="*/ 1118 w 1122"/>
                  <a:gd name="T95" fmla="*/ 96 h 174"/>
                  <a:gd name="T96" fmla="*/ 1122 w 1122"/>
                  <a:gd name="T97" fmla="*/ 88 h 174"/>
                  <a:gd name="T98" fmla="*/ 1120 w 1122"/>
                  <a:gd name="T99" fmla="*/ 84 h 174"/>
                  <a:gd name="T100" fmla="*/ 1110 w 1122"/>
                  <a:gd name="T101" fmla="*/ 70 h 174"/>
                  <a:gd name="T102" fmla="*/ 1078 w 1122"/>
                  <a:gd name="T103" fmla="*/ 54 h 174"/>
                  <a:gd name="T104" fmla="*/ 1026 w 1122"/>
                  <a:gd name="T105" fmla="*/ 38 h 174"/>
                  <a:gd name="T106" fmla="*/ 958 w 1122"/>
                  <a:gd name="T107" fmla="*/ 26 h 174"/>
                  <a:gd name="T108" fmla="*/ 780 w 1122"/>
                  <a:gd name="T109" fmla="*/ 6 h 174"/>
                  <a:gd name="T110" fmla="*/ 562 w 1122"/>
                  <a:gd name="T111"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22" h="174">
                    <a:moveTo>
                      <a:pt x="562" y="174"/>
                    </a:moveTo>
                    <a:lnTo>
                      <a:pt x="562" y="174"/>
                    </a:lnTo>
                    <a:lnTo>
                      <a:pt x="450" y="172"/>
                    </a:lnTo>
                    <a:lnTo>
                      <a:pt x="344" y="168"/>
                    </a:lnTo>
                    <a:lnTo>
                      <a:pt x="250" y="160"/>
                    </a:lnTo>
                    <a:lnTo>
                      <a:pt x="168" y="148"/>
                    </a:lnTo>
                    <a:lnTo>
                      <a:pt x="98" y="136"/>
                    </a:lnTo>
                    <a:lnTo>
                      <a:pt x="70" y="128"/>
                    </a:lnTo>
                    <a:lnTo>
                      <a:pt x="48" y="122"/>
                    </a:lnTo>
                    <a:lnTo>
                      <a:pt x="28" y="114"/>
                    </a:lnTo>
                    <a:lnTo>
                      <a:pt x="14" y="106"/>
                    </a:lnTo>
                    <a:lnTo>
                      <a:pt x="6" y="96"/>
                    </a:lnTo>
                    <a:lnTo>
                      <a:pt x="4" y="92"/>
                    </a:lnTo>
                    <a:lnTo>
                      <a:pt x="4" y="88"/>
                    </a:lnTo>
                    <a:lnTo>
                      <a:pt x="4" y="88"/>
                    </a:lnTo>
                    <a:lnTo>
                      <a:pt x="4" y="84"/>
                    </a:lnTo>
                    <a:lnTo>
                      <a:pt x="6" y="80"/>
                    </a:lnTo>
                    <a:lnTo>
                      <a:pt x="14" y="70"/>
                    </a:lnTo>
                    <a:lnTo>
                      <a:pt x="28" y="62"/>
                    </a:lnTo>
                    <a:lnTo>
                      <a:pt x="48" y="54"/>
                    </a:lnTo>
                    <a:lnTo>
                      <a:pt x="70" y="46"/>
                    </a:lnTo>
                    <a:lnTo>
                      <a:pt x="98" y="38"/>
                    </a:lnTo>
                    <a:lnTo>
                      <a:pt x="132" y="32"/>
                    </a:lnTo>
                    <a:lnTo>
                      <a:pt x="168" y="26"/>
                    </a:lnTo>
                    <a:lnTo>
                      <a:pt x="250" y="16"/>
                    </a:lnTo>
                    <a:lnTo>
                      <a:pt x="344" y="8"/>
                    </a:lnTo>
                    <a:lnTo>
                      <a:pt x="450" y="2"/>
                    </a:lnTo>
                    <a:lnTo>
                      <a:pt x="562" y="0"/>
                    </a:lnTo>
                    <a:lnTo>
                      <a:pt x="562" y="0"/>
                    </a:lnTo>
                    <a:lnTo>
                      <a:pt x="674" y="2"/>
                    </a:lnTo>
                    <a:lnTo>
                      <a:pt x="780" y="8"/>
                    </a:lnTo>
                    <a:lnTo>
                      <a:pt x="874" y="16"/>
                    </a:lnTo>
                    <a:lnTo>
                      <a:pt x="956" y="26"/>
                    </a:lnTo>
                    <a:lnTo>
                      <a:pt x="992" y="32"/>
                    </a:lnTo>
                    <a:lnTo>
                      <a:pt x="1024" y="38"/>
                    </a:lnTo>
                    <a:lnTo>
                      <a:pt x="1052" y="46"/>
                    </a:lnTo>
                    <a:lnTo>
                      <a:pt x="1076" y="54"/>
                    </a:lnTo>
                    <a:lnTo>
                      <a:pt x="1094" y="62"/>
                    </a:lnTo>
                    <a:lnTo>
                      <a:pt x="1108" y="70"/>
                    </a:lnTo>
                    <a:lnTo>
                      <a:pt x="1116" y="80"/>
                    </a:lnTo>
                    <a:lnTo>
                      <a:pt x="1118" y="84"/>
                    </a:lnTo>
                    <a:lnTo>
                      <a:pt x="1120" y="88"/>
                    </a:lnTo>
                    <a:lnTo>
                      <a:pt x="1120" y="88"/>
                    </a:lnTo>
                    <a:lnTo>
                      <a:pt x="1118" y="92"/>
                    </a:lnTo>
                    <a:lnTo>
                      <a:pt x="1116" y="96"/>
                    </a:lnTo>
                    <a:lnTo>
                      <a:pt x="1108" y="106"/>
                    </a:lnTo>
                    <a:lnTo>
                      <a:pt x="1094" y="114"/>
                    </a:lnTo>
                    <a:lnTo>
                      <a:pt x="1076" y="122"/>
                    </a:lnTo>
                    <a:lnTo>
                      <a:pt x="1052" y="128"/>
                    </a:lnTo>
                    <a:lnTo>
                      <a:pt x="1024" y="136"/>
                    </a:lnTo>
                    <a:lnTo>
                      <a:pt x="956" y="148"/>
                    </a:lnTo>
                    <a:lnTo>
                      <a:pt x="874" y="160"/>
                    </a:lnTo>
                    <a:lnTo>
                      <a:pt x="780" y="168"/>
                    </a:lnTo>
                    <a:lnTo>
                      <a:pt x="674" y="172"/>
                    </a:lnTo>
                    <a:lnTo>
                      <a:pt x="562" y="174"/>
                    </a:lnTo>
                    <a:close/>
                    <a:moveTo>
                      <a:pt x="562" y="0"/>
                    </a:moveTo>
                    <a:lnTo>
                      <a:pt x="562" y="0"/>
                    </a:lnTo>
                    <a:lnTo>
                      <a:pt x="450" y="2"/>
                    </a:lnTo>
                    <a:lnTo>
                      <a:pt x="344" y="6"/>
                    </a:lnTo>
                    <a:lnTo>
                      <a:pt x="248" y="14"/>
                    </a:lnTo>
                    <a:lnTo>
                      <a:pt x="166" y="26"/>
                    </a:lnTo>
                    <a:lnTo>
                      <a:pt x="130" y="32"/>
                    </a:lnTo>
                    <a:lnTo>
                      <a:pt x="98" y="38"/>
                    </a:lnTo>
                    <a:lnTo>
                      <a:pt x="68"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68" y="128"/>
                    </a:lnTo>
                    <a:lnTo>
                      <a:pt x="98" y="136"/>
                    </a:lnTo>
                    <a:lnTo>
                      <a:pt x="130" y="142"/>
                    </a:lnTo>
                    <a:lnTo>
                      <a:pt x="166" y="148"/>
                    </a:lnTo>
                    <a:lnTo>
                      <a:pt x="248" y="160"/>
                    </a:lnTo>
                    <a:lnTo>
                      <a:pt x="344" y="168"/>
                    </a:lnTo>
                    <a:lnTo>
                      <a:pt x="450" y="172"/>
                    </a:lnTo>
                    <a:lnTo>
                      <a:pt x="562" y="174"/>
                    </a:lnTo>
                    <a:lnTo>
                      <a:pt x="562" y="174"/>
                    </a:lnTo>
                    <a:lnTo>
                      <a:pt x="674" y="172"/>
                    </a:lnTo>
                    <a:lnTo>
                      <a:pt x="780" y="168"/>
                    </a:lnTo>
                    <a:lnTo>
                      <a:pt x="874" y="160"/>
                    </a:lnTo>
                    <a:lnTo>
                      <a:pt x="958" y="148"/>
                    </a:lnTo>
                    <a:lnTo>
                      <a:pt x="994" y="142"/>
                    </a:lnTo>
                    <a:lnTo>
                      <a:pt x="1026" y="136"/>
                    </a:lnTo>
                    <a:lnTo>
                      <a:pt x="1054" y="128"/>
                    </a:lnTo>
                    <a:lnTo>
                      <a:pt x="1078" y="122"/>
                    </a:lnTo>
                    <a:lnTo>
                      <a:pt x="1096" y="114"/>
                    </a:lnTo>
                    <a:lnTo>
                      <a:pt x="1110" y="106"/>
                    </a:lnTo>
                    <a:lnTo>
                      <a:pt x="1118" y="96"/>
                    </a:lnTo>
                    <a:lnTo>
                      <a:pt x="1120" y="92"/>
                    </a:lnTo>
                    <a:lnTo>
                      <a:pt x="1122" y="88"/>
                    </a:lnTo>
                    <a:lnTo>
                      <a:pt x="1122" y="88"/>
                    </a:lnTo>
                    <a:lnTo>
                      <a:pt x="1120" y="84"/>
                    </a:lnTo>
                    <a:lnTo>
                      <a:pt x="1118" y="80"/>
                    </a:lnTo>
                    <a:lnTo>
                      <a:pt x="1110" y="70"/>
                    </a:lnTo>
                    <a:lnTo>
                      <a:pt x="1096" y="62"/>
                    </a:lnTo>
                    <a:lnTo>
                      <a:pt x="1078" y="54"/>
                    </a:lnTo>
                    <a:lnTo>
                      <a:pt x="1054" y="46"/>
                    </a:lnTo>
                    <a:lnTo>
                      <a:pt x="1026" y="38"/>
                    </a:lnTo>
                    <a:lnTo>
                      <a:pt x="994" y="32"/>
                    </a:lnTo>
                    <a:lnTo>
                      <a:pt x="958" y="26"/>
                    </a:lnTo>
                    <a:lnTo>
                      <a:pt x="874" y="14"/>
                    </a:lnTo>
                    <a:lnTo>
                      <a:pt x="780" y="6"/>
                    </a:lnTo>
                    <a:lnTo>
                      <a:pt x="674" y="2"/>
                    </a:lnTo>
                    <a:lnTo>
                      <a:pt x="56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0" name="Freeform 1090"/>
              <p:cNvSpPr>
                <a:spLocks/>
              </p:cNvSpPr>
              <p:nvPr/>
            </p:nvSpPr>
            <p:spPr bwMode="auto">
              <a:xfrm>
                <a:off x="2213" y="4140"/>
                <a:ext cx="1116" cy="174"/>
              </a:xfrm>
              <a:custGeom>
                <a:avLst/>
                <a:gdLst>
                  <a:gd name="T0" fmla="*/ 558 w 1116"/>
                  <a:gd name="T1" fmla="*/ 174 h 174"/>
                  <a:gd name="T2" fmla="*/ 558 w 1116"/>
                  <a:gd name="T3" fmla="*/ 174 h 174"/>
                  <a:gd name="T4" fmla="*/ 446 w 1116"/>
                  <a:gd name="T5" fmla="*/ 172 h 174"/>
                  <a:gd name="T6" fmla="*/ 340 w 1116"/>
                  <a:gd name="T7" fmla="*/ 168 h 174"/>
                  <a:gd name="T8" fmla="*/ 246 w 1116"/>
                  <a:gd name="T9" fmla="*/ 160 h 174"/>
                  <a:gd name="T10" fmla="*/ 164 w 1116"/>
                  <a:gd name="T11" fmla="*/ 148 h 174"/>
                  <a:gd name="T12" fmla="*/ 94 w 1116"/>
                  <a:gd name="T13" fmla="*/ 136 h 174"/>
                  <a:gd name="T14" fmla="*/ 66 w 1116"/>
                  <a:gd name="T15" fmla="*/ 128 h 174"/>
                  <a:gd name="T16" fmla="*/ 44 w 1116"/>
                  <a:gd name="T17" fmla="*/ 122 h 174"/>
                  <a:gd name="T18" fmla="*/ 24 w 1116"/>
                  <a:gd name="T19" fmla="*/ 114 h 174"/>
                  <a:gd name="T20" fmla="*/ 10 w 1116"/>
                  <a:gd name="T21" fmla="*/ 106 h 174"/>
                  <a:gd name="T22" fmla="*/ 2 w 1116"/>
                  <a:gd name="T23" fmla="*/ 96 h 174"/>
                  <a:gd name="T24" fmla="*/ 0 w 1116"/>
                  <a:gd name="T25" fmla="*/ 92 h 174"/>
                  <a:gd name="T26" fmla="*/ 0 w 1116"/>
                  <a:gd name="T27" fmla="*/ 88 h 174"/>
                  <a:gd name="T28" fmla="*/ 0 w 1116"/>
                  <a:gd name="T29" fmla="*/ 88 h 174"/>
                  <a:gd name="T30" fmla="*/ 0 w 1116"/>
                  <a:gd name="T31" fmla="*/ 84 h 174"/>
                  <a:gd name="T32" fmla="*/ 2 w 1116"/>
                  <a:gd name="T33" fmla="*/ 80 h 174"/>
                  <a:gd name="T34" fmla="*/ 10 w 1116"/>
                  <a:gd name="T35" fmla="*/ 70 h 174"/>
                  <a:gd name="T36" fmla="*/ 24 w 1116"/>
                  <a:gd name="T37" fmla="*/ 62 h 174"/>
                  <a:gd name="T38" fmla="*/ 44 w 1116"/>
                  <a:gd name="T39" fmla="*/ 54 h 174"/>
                  <a:gd name="T40" fmla="*/ 66 w 1116"/>
                  <a:gd name="T41" fmla="*/ 46 h 174"/>
                  <a:gd name="T42" fmla="*/ 94 w 1116"/>
                  <a:gd name="T43" fmla="*/ 38 h 174"/>
                  <a:gd name="T44" fmla="*/ 128 w 1116"/>
                  <a:gd name="T45" fmla="*/ 32 h 174"/>
                  <a:gd name="T46" fmla="*/ 164 w 1116"/>
                  <a:gd name="T47" fmla="*/ 26 h 174"/>
                  <a:gd name="T48" fmla="*/ 246 w 1116"/>
                  <a:gd name="T49" fmla="*/ 16 h 174"/>
                  <a:gd name="T50" fmla="*/ 340 w 1116"/>
                  <a:gd name="T51" fmla="*/ 8 h 174"/>
                  <a:gd name="T52" fmla="*/ 446 w 1116"/>
                  <a:gd name="T53" fmla="*/ 2 h 174"/>
                  <a:gd name="T54" fmla="*/ 558 w 1116"/>
                  <a:gd name="T55" fmla="*/ 0 h 174"/>
                  <a:gd name="T56" fmla="*/ 558 w 1116"/>
                  <a:gd name="T57" fmla="*/ 0 h 174"/>
                  <a:gd name="T58" fmla="*/ 670 w 1116"/>
                  <a:gd name="T59" fmla="*/ 2 h 174"/>
                  <a:gd name="T60" fmla="*/ 776 w 1116"/>
                  <a:gd name="T61" fmla="*/ 8 h 174"/>
                  <a:gd name="T62" fmla="*/ 870 w 1116"/>
                  <a:gd name="T63" fmla="*/ 16 h 174"/>
                  <a:gd name="T64" fmla="*/ 952 w 1116"/>
                  <a:gd name="T65" fmla="*/ 26 h 174"/>
                  <a:gd name="T66" fmla="*/ 988 w 1116"/>
                  <a:gd name="T67" fmla="*/ 32 h 174"/>
                  <a:gd name="T68" fmla="*/ 1020 w 1116"/>
                  <a:gd name="T69" fmla="*/ 38 h 174"/>
                  <a:gd name="T70" fmla="*/ 1048 w 1116"/>
                  <a:gd name="T71" fmla="*/ 46 h 174"/>
                  <a:gd name="T72" fmla="*/ 1072 w 1116"/>
                  <a:gd name="T73" fmla="*/ 54 h 174"/>
                  <a:gd name="T74" fmla="*/ 1090 w 1116"/>
                  <a:gd name="T75" fmla="*/ 62 h 174"/>
                  <a:gd name="T76" fmla="*/ 1104 w 1116"/>
                  <a:gd name="T77" fmla="*/ 70 h 174"/>
                  <a:gd name="T78" fmla="*/ 1112 w 1116"/>
                  <a:gd name="T79" fmla="*/ 80 h 174"/>
                  <a:gd name="T80" fmla="*/ 1114 w 1116"/>
                  <a:gd name="T81" fmla="*/ 84 h 174"/>
                  <a:gd name="T82" fmla="*/ 1116 w 1116"/>
                  <a:gd name="T83" fmla="*/ 88 h 174"/>
                  <a:gd name="T84" fmla="*/ 1116 w 1116"/>
                  <a:gd name="T85" fmla="*/ 88 h 174"/>
                  <a:gd name="T86" fmla="*/ 1114 w 1116"/>
                  <a:gd name="T87" fmla="*/ 92 h 174"/>
                  <a:gd name="T88" fmla="*/ 1112 w 1116"/>
                  <a:gd name="T89" fmla="*/ 96 h 174"/>
                  <a:gd name="T90" fmla="*/ 1104 w 1116"/>
                  <a:gd name="T91" fmla="*/ 106 h 174"/>
                  <a:gd name="T92" fmla="*/ 1090 w 1116"/>
                  <a:gd name="T93" fmla="*/ 114 h 174"/>
                  <a:gd name="T94" fmla="*/ 1072 w 1116"/>
                  <a:gd name="T95" fmla="*/ 122 h 174"/>
                  <a:gd name="T96" fmla="*/ 1048 w 1116"/>
                  <a:gd name="T97" fmla="*/ 128 h 174"/>
                  <a:gd name="T98" fmla="*/ 1020 w 1116"/>
                  <a:gd name="T99" fmla="*/ 136 h 174"/>
                  <a:gd name="T100" fmla="*/ 952 w 1116"/>
                  <a:gd name="T101" fmla="*/ 148 h 174"/>
                  <a:gd name="T102" fmla="*/ 870 w 1116"/>
                  <a:gd name="T103" fmla="*/ 160 h 174"/>
                  <a:gd name="T104" fmla="*/ 776 w 1116"/>
                  <a:gd name="T105" fmla="*/ 168 h 174"/>
                  <a:gd name="T106" fmla="*/ 670 w 1116"/>
                  <a:gd name="T107" fmla="*/ 172 h 174"/>
                  <a:gd name="T108" fmla="*/ 558 w 1116"/>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174"/>
                    </a:moveTo>
                    <a:lnTo>
                      <a:pt x="558" y="174"/>
                    </a:lnTo>
                    <a:lnTo>
                      <a:pt x="446" y="172"/>
                    </a:lnTo>
                    <a:lnTo>
                      <a:pt x="340" y="168"/>
                    </a:lnTo>
                    <a:lnTo>
                      <a:pt x="246" y="160"/>
                    </a:lnTo>
                    <a:lnTo>
                      <a:pt x="164" y="148"/>
                    </a:lnTo>
                    <a:lnTo>
                      <a:pt x="94" y="136"/>
                    </a:lnTo>
                    <a:lnTo>
                      <a:pt x="66"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6" y="46"/>
                    </a:lnTo>
                    <a:lnTo>
                      <a:pt x="94" y="38"/>
                    </a:lnTo>
                    <a:lnTo>
                      <a:pt x="128" y="32"/>
                    </a:lnTo>
                    <a:lnTo>
                      <a:pt x="164" y="26"/>
                    </a:lnTo>
                    <a:lnTo>
                      <a:pt x="246" y="16"/>
                    </a:lnTo>
                    <a:lnTo>
                      <a:pt x="340" y="8"/>
                    </a:lnTo>
                    <a:lnTo>
                      <a:pt x="446" y="2"/>
                    </a:lnTo>
                    <a:lnTo>
                      <a:pt x="558" y="0"/>
                    </a:lnTo>
                    <a:lnTo>
                      <a:pt x="558" y="0"/>
                    </a:lnTo>
                    <a:lnTo>
                      <a:pt x="670" y="2"/>
                    </a:lnTo>
                    <a:lnTo>
                      <a:pt x="776" y="8"/>
                    </a:lnTo>
                    <a:lnTo>
                      <a:pt x="870" y="16"/>
                    </a:lnTo>
                    <a:lnTo>
                      <a:pt x="952" y="26"/>
                    </a:lnTo>
                    <a:lnTo>
                      <a:pt x="988" y="32"/>
                    </a:lnTo>
                    <a:lnTo>
                      <a:pt x="1020" y="38"/>
                    </a:lnTo>
                    <a:lnTo>
                      <a:pt x="1048" y="46"/>
                    </a:lnTo>
                    <a:lnTo>
                      <a:pt x="1072" y="54"/>
                    </a:lnTo>
                    <a:lnTo>
                      <a:pt x="1090" y="62"/>
                    </a:lnTo>
                    <a:lnTo>
                      <a:pt x="1104" y="70"/>
                    </a:lnTo>
                    <a:lnTo>
                      <a:pt x="1112" y="80"/>
                    </a:lnTo>
                    <a:lnTo>
                      <a:pt x="1114" y="84"/>
                    </a:lnTo>
                    <a:lnTo>
                      <a:pt x="1116" y="88"/>
                    </a:lnTo>
                    <a:lnTo>
                      <a:pt x="1116" y="88"/>
                    </a:lnTo>
                    <a:lnTo>
                      <a:pt x="1114" y="92"/>
                    </a:lnTo>
                    <a:lnTo>
                      <a:pt x="1112" y="96"/>
                    </a:lnTo>
                    <a:lnTo>
                      <a:pt x="1104" y="106"/>
                    </a:lnTo>
                    <a:lnTo>
                      <a:pt x="1090" y="114"/>
                    </a:lnTo>
                    <a:lnTo>
                      <a:pt x="1072" y="122"/>
                    </a:lnTo>
                    <a:lnTo>
                      <a:pt x="1048" y="128"/>
                    </a:lnTo>
                    <a:lnTo>
                      <a:pt x="1020" y="136"/>
                    </a:lnTo>
                    <a:lnTo>
                      <a:pt x="952" y="148"/>
                    </a:lnTo>
                    <a:lnTo>
                      <a:pt x="870" y="160"/>
                    </a:lnTo>
                    <a:lnTo>
                      <a:pt x="776" y="168"/>
                    </a:lnTo>
                    <a:lnTo>
                      <a:pt x="670" y="172"/>
                    </a:lnTo>
                    <a:lnTo>
                      <a:pt x="558"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1" name="Freeform 1091"/>
              <p:cNvSpPr>
                <a:spLocks/>
              </p:cNvSpPr>
              <p:nvPr/>
            </p:nvSpPr>
            <p:spPr bwMode="auto">
              <a:xfrm>
                <a:off x="2209" y="4140"/>
                <a:ext cx="1122" cy="174"/>
              </a:xfrm>
              <a:custGeom>
                <a:avLst/>
                <a:gdLst>
                  <a:gd name="T0" fmla="*/ 562 w 1122"/>
                  <a:gd name="T1" fmla="*/ 0 h 174"/>
                  <a:gd name="T2" fmla="*/ 562 w 1122"/>
                  <a:gd name="T3" fmla="*/ 0 h 174"/>
                  <a:gd name="T4" fmla="*/ 450 w 1122"/>
                  <a:gd name="T5" fmla="*/ 2 h 174"/>
                  <a:gd name="T6" fmla="*/ 344 w 1122"/>
                  <a:gd name="T7" fmla="*/ 6 h 174"/>
                  <a:gd name="T8" fmla="*/ 248 w 1122"/>
                  <a:gd name="T9" fmla="*/ 14 h 174"/>
                  <a:gd name="T10" fmla="*/ 166 w 1122"/>
                  <a:gd name="T11" fmla="*/ 26 h 174"/>
                  <a:gd name="T12" fmla="*/ 130 w 1122"/>
                  <a:gd name="T13" fmla="*/ 32 h 174"/>
                  <a:gd name="T14" fmla="*/ 98 w 1122"/>
                  <a:gd name="T15" fmla="*/ 38 h 174"/>
                  <a:gd name="T16" fmla="*/ 68 w 1122"/>
                  <a:gd name="T17" fmla="*/ 46 h 174"/>
                  <a:gd name="T18" fmla="*/ 46 w 1122"/>
                  <a:gd name="T19" fmla="*/ 54 h 174"/>
                  <a:gd name="T20" fmla="*/ 26 w 1122"/>
                  <a:gd name="T21" fmla="*/ 62 h 174"/>
                  <a:gd name="T22" fmla="*/ 12 w 1122"/>
                  <a:gd name="T23" fmla="*/ 70 h 174"/>
                  <a:gd name="T24" fmla="*/ 4 w 1122"/>
                  <a:gd name="T25" fmla="*/ 80 h 174"/>
                  <a:gd name="T26" fmla="*/ 2 w 1122"/>
                  <a:gd name="T27" fmla="*/ 84 h 174"/>
                  <a:gd name="T28" fmla="*/ 0 w 1122"/>
                  <a:gd name="T29" fmla="*/ 88 h 174"/>
                  <a:gd name="T30" fmla="*/ 0 w 1122"/>
                  <a:gd name="T31" fmla="*/ 88 h 174"/>
                  <a:gd name="T32" fmla="*/ 2 w 1122"/>
                  <a:gd name="T33" fmla="*/ 92 h 174"/>
                  <a:gd name="T34" fmla="*/ 4 w 1122"/>
                  <a:gd name="T35" fmla="*/ 96 h 174"/>
                  <a:gd name="T36" fmla="*/ 12 w 1122"/>
                  <a:gd name="T37" fmla="*/ 106 h 174"/>
                  <a:gd name="T38" fmla="*/ 26 w 1122"/>
                  <a:gd name="T39" fmla="*/ 114 h 174"/>
                  <a:gd name="T40" fmla="*/ 46 w 1122"/>
                  <a:gd name="T41" fmla="*/ 122 h 174"/>
                  <a:gd name="T42" fmla="*/ 68 w 1122"/>
                  <a:gd name="T43" fmla="*/ 128 h 174"/>
                  <a:gd name="T44" fmla="*/ 98 w 1122"/>
                  <a:gd name="T45" fmla="*/ 136 h 174"/>
                  <a:gd name="T46" fmla="*/ 130 w 1122"/>
                  <a:gd name="T47" fmla="*/ 142 h 174"/>
                  <a:gd name="T48" fmla="*/ 166 w 1122"/>
                  <a:gd name="T49" fmla="*/ 148 h 174"/>
                  <a:gd name="T50" fmla="*/ 248 w 1122"/>
                  <a:gd name="T51" fmla="*/ 160 h 174"/>
                  <a:gd name="T52" fmla="*/ 344 w 1122"/>
                  <a:gd name="T53" fmla="*/ 168 h 174"/>
                  <a:gd name="T54" fmla="*/ 450 w 1122"/>
                  <a:gd name="T55" fmla="*/ 172 h 174"/>
                  <a:gd name="T56" fmla="*/ 562 w 1122"/>
                  <a:gd name="T57" fmla="*/ 174 h 174"/>
                  <a:gd name="T58" fmla="*/ 562 w 1122"/>
                  <a:gd name="T59" fmla="*/ 174 h 174"/>
                  <a:gd name="T60" fmla="*/ 674 w 1122"/>
                  <a:gd name="T61" fmla="*/ 172 h 174"/>
                  <a:gd name="T62" fmla="*/ 780 w 1122"/>
                  <a:gd name="T63" fmla="*/ 168 h 174"/>
                  <a:gd name="T64" fmla="*/ 874 w 1122"/>
                  <a:gd name="T65" fmla="*/ 160 h 174"/>
                  <a:gd name="T66" fmla="*/ 958 w 1122"/>
                  <a:gd name="T67" fmla="*/ 148 h 174"/>
                  <a:gd name="T68" fmla="*/ 994 w 1122"/>
                  <a:gd name="T69" fmla="*/ 142 h 174"/>
                  <a:gd name="T70" fmla="*/ 1026 w 1122"/>
                  <a:gd name="T71" fmla="*/ 136 h 174"/>
                  <a:gd name="T72" fmla="*/ 1054 w 1122"/>
                  <a:gd name="T73" fmla="*/ 128 h 174"/>
                  <a:gd name="T74" fmla="*/ 1078 w 1122"/>
                  <a:gd name="T75" fmla="*/ 122 h 174"/>
                  <a:gd name="T76" fmla="*/ 1096 w 1122"/>
                  <a:gd name="T77" fmla="*/ 114 h 174"/>
                  <a:gd name="T78" fmla="*/ 1110 w 1122"/>
                  <a:gd name="T79" fmla="*/ 106 h 174"/>
                  <a:gd name="T80" fmla="*/ 1118 w 1122"/>
                  <a:gd name="T81" fmla="*/ 96 h 174"/>
                  <a:gd name="T82" fmla="*/ 1120 w 1122"/>
                  <a:gd name="T83" fmla="*/ 92 h 174"/>
                  <a:gd name="T84" fmla="*/ 1122 w 1122"/>
                  <a:gd name="T85" fmla="*/ 88 h 174"/>
                  <a:gd name="T86" fmla="*/ 1122 w 1122"/>
                  <a:gd name="T87" fmla="*/ 88 h 174"/>
                  <a:gd name="T88" fmla="*/ 1120 w 1122"/>
                  <a:gd name="T89" fmla="*/ 84 h 174"/>
                  <a:gd name="T90" fmla="*/ 1118 w 1122"/>
                  <a:gd name="T91" fmla="*/ 80 h 174"/>
                  <a:gd name="T92" fmla="*/ 1110 w 1122"/>
                  <a:gd name="T93" fmla="*/ 70 h 174"/>
                  <a:gd name="T94" fmla="*/ 1096 w 1122"/>
                  <a:gd name="T95" fmla="*/ 62 h 174"/>
                  <a:gd name="T96" fmla="*/ 1078 w 1122"/>
                  <a:gd name="T97" fmla="*/ 54 h 174"/>
                  <a:gd name="T98" fmla="*/ 1054 w 1122"/>
                  <a:gd name="T99" fmla="*/ 46 h 174"/>
                  <a:gd name="T100" fmla="*/ 1026 w 1122"/>
                  <a:gd name="T101" fmla="*/ 38 h 174"/>
                  <a:gd name="T102" fmla="*/ 994 w 1122"/>
                  <a:gd name="T103" fmla="*/ 32 h 174"/>
                  <a:gd name="T104" fmla="*/ 958 w 1122"/>
                  <a:gd name="T105" fmla="*/ 26 h 174"/>
                  <a:gd name="T106" fmla="*/ 874 w 1122"/>
                  <a:gd name="T107" fmla="*/ 14 h 174"/>
                  <a:gd name="T108" fmla="*/ 780 w 1122"/>
                  <a:gd name="T109" fmla="*/ 6 h 174"/>
                  <a:gd name="T110" fmla="*/ 674 w 1122"/>
                  <a:gd name="T111" fmla="*/ 2 h 174"/>
                  <a:gd name="T112" fmla="*/ 562 w 1122"/>
                  <a:gd name="T113"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2" h="174">
                    <a:moveTo>
                      <a:pt x="562" y="0"/>
                    </a:moveTo>
                    <a:lnTo>
                      <a:pt x="562" y="0"/>
                    </a:lnTo>
                    <a:lnTo>
                      <a:pt x="450" y="2"/>
                    </a:lnTo>
                    <a:lnTo>
                      <a:pt x="344" y="6"/>
                    </a:lnTo>
                    <a:lnTo>
                      <a:pt x="248" y="14"/>
                    </a:lnTo>
                    <a:lnTo>
                      <a:pt x="166" y="26"/>
                    </a:lnTo>
                    <a:lnTo>
                      <a:pt x="130" y="32"/>
                    </a:lnTo>
                    <a:lnTo>
                      <a:pt x="98" y="38"/>
                    </a:lnTo>
                    <a:lnTo>
                      <a:pt x="68" y="46"/>
                    </a:lnTo>
                    <a:lnTo>
                      <a:pt x="46" y="54"/>
                    </a:lnTo>
                    <a:lnTo>
                      <a:pt x="26" y="62"/>
                    </a:lnTo>
                    <a:lnTo>
                      <a:pt x="12" y="70"/>
                    </a:lnTo>
                    <a:lnTo>
                      <a:pt x="4" y="80"/>
                    </a:lnTo>
                    <a:lnTo>
                      <a:pt x="2" y="84"/>
                    </a:lnTo>
                    <a:lnTo>
                      <a:pt x="0" y="88"/>
                    </a:lnTo>
                    <a:lnTo>
                      <a:pt x="0" y="88"/>
                    </a:lnTo>
                    <a:lnTo>
                      <a:pt x="2" y="92"/>
                    </a:lnTo>
                    <a:lnTo>
                      <a:pt x="4" y="96"/>
                    </a:lnTo>
                    <a:lnTo>
                      <a:pt x="12" y="106"/>
                    </a:lnTo>
                    <a:lnTo>
                      <a:pt x="26" y="114"/>
                    </a:lnTo>
                    <a:lnTo>
                      <a:pt x="46" y="122"/>
                    </a:lnTo>
                    <a:lnTo>
                      <a:pt x="68" y="128"/>
                    </a:lnTo>
                    <a:lnTo>
                      <a:pt x="98" y="136"/>
                    </a:lnTo>
                    <a:lnTo>
                      <a:pt x="130" y="142"/>
                    </a:lnTo>
                    <a:lnTo>
                      <a:pt x="166" y="148"/>
                    </a:lnTo>
                    <a:lnTo>
                      <a:pt x="248" y="160"/>
                    </a:lnTo>
                    <a:lnTo>
                      <a:pt x="344" y="168"/>
                    </a:lnTo>
                    <a:lnTo>
                      <a:pt x="450" y="172"/>
                    </a:lnTo>
                    <a:lnTo>
                      <a:pt x="562" y="174"/>
                    </a:lnTo>
                    <a:lnTo>
                      <a:pt x="562" y="174"/>
                    </a:lnTo>
                    <a:lnTo>
                      <a:pt x="674" y="172"/>
                    </a:lnTo>
                    <a:lnTo>
                      <a:pt x="780" y="168"/>
                    </a:lnTo>
                    <a:lnTo>
                      <a:pt x="874" y="160"/>
                    </a:lnTo>
                    <a:lnTo>
                      <a:pt x="958" y="148"/>
                    </a:lnTo>
                    <a:lnTo>
                      <a:pt x="994" y="142"/>
                    </a:lnTo>
                    <a:lnTo>
                      <a:pt x="1026" y="136"/>
                    </a:lnTo>
                    <a:lnTo>
                      <a:pt x="1054" y="128"/>
                    </a:lnTo>
                    <a:lnTo>
                      <a:pt x="1078" y="122"/>
                    </a:lnTo>
                    <a:lnTo>
                      <a:pt x="1096" y="114"/>
                    </a:lnTo>
                    <a:lnTo>
                      <a:pt x="1110" y="106"/>
                    </a:lnTo>
                    <a:lnTo>
                      <a:pt x="1118" y="96"/>
                    </a:lnTo>
                    <a:lnTo>
                      <a:pt x="1120" y="92"/>
                    </a:lnTo>
                    <a:lnTo>
                      <a:pt x="1122" y="88"/>
                    </a:lnTo>
                    <a:lnTo>
                      <a:pt x="1122" y="88"/>
                    </a:lnTo>
                    <a:lnTo>
                      <a:pt x="1120" y="84"/>
                    </a:lnTo>
                    <a:lnTo>
                      <a:pt x="1118" y="80"/>
                    </a:lnTo>
                    <a:lnTo>
                      <a:pt x="1110" y="70"/>
                    </a:lnTo>
                    <a:lnTo>
                      <a:pt x="1096" y="62"/>
                    </a:lnTo>
                    <a:lnTo>
                      <a:pt x="1078" y="54"/>
                    </a:lnTo>
                    <a:lnTo>
                      <a:pt x="1054" y="46"/>
                    </a:lnTo>
                    <a:lnTo>
                      <a:pt x="1026" y="38"/>
                    </a:lnTo>
                    <a:lnTo>
                      <a:pt x="994" y="32"/>
                    </a:lnTo>
                    <a:lnTo>
                      <a:pt x="958" y="26"/>
                    </a:lnTo>
                    <a:lnTo>
                      <a:pt x="874" y="14"/>
                    </a:lnTo>
                    <a:lnTo>
                      <a:pt x="780" y="6"/>
                    </a:lnTo>
                    <a:lnTo>
                      <a:pt x="674" y="2"/>
                    </a:lnTo>
                    <a:lnTo>
                      <a:pt x="5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2" name="Freeform 1092"/>
              <p:cNvSpPr>
                <a:spLocks noEditPoints="1"/>
              </p:cNvSpPr>
              <p:nvPr/>
            </p:nvSpPr>
            <p:spPr bwMode="auto">
              <a:xfrm>
                <a:off x="2213" y="4140"/>
                <a:ext cx="1116" cy="174"/>
              </a:xfrm>
              <a:custGeom>
                <a:avLst/>
                <a:gdLst>
                  <a:gd name="T0" fmla="*/ 558 w 1116"/>
                  <a:gd name="T1" fmla="*/ 174 h 174"/>
                  <a:gd name="T2" fmla="*/ 342 w 1116"/>
                  <a:gd name="T3" fmla="*/ 166 h 174"/>
                  <a:gd name="T4" fmla="*/ 164 w 1116"/>
                  <a:gd name="T5" fmla="*/ 148 h 174"/>
                  <a:gd name="T6" fmla="*/ 68 w 1116"/>
                  <a:gd name="T7" fmla="*/ 128 h 174"/>
                  <a:gd name="T8" fmla="*/ 26 w 1116"/>
                  <a:gd name="T9" fmla="*/ 114 h 174"/>
                  <a:gd name="T10" fmla="*/ 4 w 1116"/>
                  <a:gd name="T11" fmla="*/ 96 h 174"/>
                  <a:gd name="T12" fmla="*/ 2 w 1116"/>
                  <a:gd name="T13" fmla="*/ 88 h 174"/>
                  <a:gd name="T14" fmla="*/ 2 w 1116"/>
                  <a:gd name="T15" fmla="*/ 84 h 174"/>
                  <a:gd name="T16" fmla="*/ 12 w 1116"/>
                  <a:gd name="T17" fmla="*/ 70 h 174"/>
                  <a:gd name="T18" fmla="*/ 46 w 1116"/>
                  <a:gd name="T19" fmla="*/ 54 h 174"/>
                  <a:gd name="T20" fmla="*/ 96 w 1116"/>
                  <a:gd name="T21" fmla="*/ 38 h 174"/>
                  <a:gd name="T22" fmla="*/ 164 w 1116"/>
                  <a:gd name="T23" fmla="*/ 26 h 174"/>
                  <a:gd name="T24" fmla="*/ 342 w 1116"/>
                  <a:gd name="T25" fmla="*/ 8 h 174"/>
                  <a:gd name="T26" fmla="*/ 558 w 1116"/>
                  <a:gd name="T27" fmla="*/ 0 h 174"/>
                  <a:gd name="T28" fmla="*/ 670 w 1116"/>
                  <a:gd name="T29" fmla="*/ 2 h 174"/>
                  <a:gd name="T30" fmla="*/ 868 w 1116"/>
                  <a:gd name="T31" fmla="*/ 16 h 174"/>
                  <a:gd name="T32" fmla="*/ 986 w 1116"/>
                  <a:gd name="T33" fmla="*/ 32 h 174"/>
                  <a:gd name="T34" fmla="*/ 1046 w 1116"/>
                  <a:gd name="T35" fmla="*/ 46 h 174"/>
                  <a:gd name="T36" fmla="*/ 1088 w 1116"/>
                  <a:gd name="T37" fmla="*/ 62 h 174"/>
                  <a:gd name="T38" fmla="*/ 1110 w 1116"/>
                  <a:gd name="T39" fmla="*/ 80 h 174"/>
                  <a:gd name="T40" fmla="*/ 1114 w 1116"/>
                  <a:gd name="T41" fmla="*/ 88 h 174"/>
                  <a:gd name="T42" fmla="*/ 1112 w 1116"/>
                  <a:gd name="T43" fmla="*/ 92 h 174"/>
                  <a:gd name="T44" fmla="*/ 1102 w 1116"/>
                  <a:gd name="T45" fmla="*/ 106 h 174"/>
                  <a:gd name="T46" fmla="*/ 1070 w 1116"/>
                  <a:gd name="T47" fmla="*/ 122 h 174"/>
                  <a:gd name="T48" fmla="*/ 1018 w 1116"/>
                  <a:gd name="T49" fmla="*/ 136 h 174"/>
                  <a:gd name="T50" fmla="*/ 868 w 1116"/>
                  <a:gd name="T51" fmla="*/ 158 h 174"/>
                  <a:gd name="T52" fmla="*/ 670 w 1116"/>
                  <a:gd name="T53" fmla="*/ 172 h 174"/>
                  <a:gd name="T54" fmla="*/ 558 w 1116"/>
                  <a:gd name="T55" fmla="*/ 0 h 174"/>
                  <a:gd name="T56" fmla="*/ 446 w 1116"/>
                  <a:gd name="T57" fmla="*/ 2 h 174"/>
                  <a:gd name="T58" fmla="*/ 246 w 1116"/>
                  <a:gd name="T59" fmla="*/ 16 h 174"/>
                  <a:gd name="T60" fmla="*/ 128 w 1116"/>
                  <a:gd name="T61" fmla="*/ 32 h 174"/>
                  <a:gd name="T62" fmla="*/ 66 w 1116"/>
                  <a:gd name="T63" fmla="*/ 46 h 174"/>
                  <a:gd name="T64" fmla="*/ 24 w 1116"/>
                  <a:gd name="T65" fmla="*/ 62 h 174"/>
                  <a:gd name="T66" fmla="*/ 2 w 1116"/>
                  <a:gd name="T67" fmla="*/ 80 h 174"/>
                  <a:gd name="T68" fmla="*/ 0 w 1116"/>
                  <a:gd name="T69" fmla="*/ 88 h 174"/>
                  <a:gd name="T70" fmla="*/ 0 w 1116"/>
                  <a:gd name="T71" fmla="*/ 92 h 174"/>
                  <a:gd name="T72" fmla="*/ 10 w 1116"/>
                  <a:gd name="T73" fmla="*/ 106 h 174"/>
                  <a:gd name="T74" fmla="*/ 44 w 1116"/>
                  <a:gd name="T75" fmla="*/ 122 h 174"/>
                  <a:gd name="T76" fmla="*/ 94 w 1116"/>
                  <a:gd name="T77" fmla="*/ 136 h 174"/>
                  <a:gd name="T78" fmla="*/ 246 w 1116"/>
                  <a:gd name="T79" fmla="*/ 160 h 174"/>
                  <a:gd name="T80" fmla="*/ 446 w 1116"/>
                  <a:gd name="T81" fmla="*/ 172 h 174"/>
                  <a:gd name="T82" fmla="*/ 558 w 1116"/>
                  <a:gd name="T83" fmla="*/ 174 h 174"/>
                  <a:gd name="T84" fmla="*/ 776 w 1116"/>
                  <a:gd name="T85" fmla="*/ 168 h 174"/>
                  <a:gd name="T86" fmla="*/ 952 w 1116"/>
                  <a:gd name="T87" fmla="*/ 148 h 174"/>
                  <a:gd name="T88" fmla="*/ 1048 w 1116"/>
                  <a:gd name="T89" fmla="*/ 128 h 174"/>
                  <a:gd name="T90" fmla="*/ 1090 w 1116"/>
                  <a:gd name="T91" fmla="*/ 114 h 174"/>
                  <a:gd name="T92" fmla="*/ 1112 w 1116"/>
                  <a:gd name="T93" fmla="*/ 96 h 174"/>
                  <a:gd name="T94" fmla="*/ 1116 w 1116"/>
                  <a:gd name="T95" fmla="*/ 88 h 174"/>
                  <a:gd name="T96" fmla="*/ 1114 w 1116"/>
                  <a:gd name="T97" fmla="*/ 84 h 174"/>
                  <a:gd name="T98" fmla="*/ 1104 w 1116"/>
                  <a:gd name="T99" fmla="*/ 70 h 174"/>
                  <a:gd name="T100" fmla="*/ 1072 w 1116"/>
                  <a:gd name="T101" fmla="*/ 54 h 174"/>
                  <a:gd name="T102" fmla="*/ 1020 w 1116"/>
                  <a:gd name="T103" fmla="*/ 38 h 174"/>
                  <a:gd name="T104" fmla="*/ 952 w 1116"/>
                  <a:gd name="T105" fmla="*/ 26 h 174"/>
                  <a:gd name="T106" fmla="*/ 776 w 1116"/>
                  <a:gd name="T107" fmla="*/ 8 h 174"/>
                  <a:gd name="T108" fmla="*/ 558 w 1116"/>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174"/>
                    </a:moveTo>
                    <a:lnTo>
                      <a:pt x="558" y="174"/>
                    </a:lnTo>
                    <a:lnTo>
                      <a:pt x="446" y="172"/>
                    </a:lnTo>
                    <a:lnTo>
                      <a:pt x="342" y="166"/>
                    </a:lnTo>
                    <a:lnTo>
                      <a:pt x="248" y="158"/>
                    </a:lnTo>
                    <a:lnTo>
                      <a:pt x="164" y="148"/>
                    </a:lnTo>
                    <a:lnTo>
                      <a:pt x="96" y="136"/>
                    </a:lnTo>
                    <a:lnTo>
                      <a:pt x="68" y="128"/>
                    </a:lnTo>
                    <a:lnTo>
                      <a:pt x="46" y="122"/>
                    </a:lnTo>
                    <a:lnTo>
                      <a:pt x="26" y="114"/>
                    </a:lnTo>
                    <a:lnTo>
                      <a:pt x="12" y="106"/>
                    </a:lnTo>
                    <a:lnTo>
                      <a:pt x="4" y="96"/>
                    </a:lnTo>
                    <a:lnTo>
                      <a:pt x="2" y="92"/>
                    </a:lnTo>
                    <a:lnTo>
                      <a:pt x="2" y="88"/>
                    </a:lnTo>
                    <a:lnTo>
                      <a:pt x="2" y="88"/>
                    </a:lnTo>
                    <a:lnTo>
                      <a:pt x="2" y="84"/>
                    </a:lnTo>
                    <a:lnTo>
                      <a:pt x="4" y="80"/>
                    </a:lnTo>
                    <a:lnTo>
                      <a:pt x="12" y="70"/>
                    </a:lnTo>
                    <a:lnTo>
                      <a:pt x="26" y="62"/>
                    </a:lnTo>
                    <a:lnTo>
                      <a:pt x="46" y="54"/>
                    </a:lnTo>
                    <a:lnTo>
                      <a:pt x="68" y="46"/>
                    </a:lnTo>
                    <a:lnTo>
                      <a:pt x="96" y="38"/>
                    </a:lnTo>
                    <a:lnTo>
                      <a:pt x="128" y="32"/>
                    </a:lnTo>
                    <a:lnTo>
                      <a:pt x="164" y="26"/>
                    </a:lnTo>
                    <a:lnTo>
                      <a:pt x="248" y="16"/>
                    </a:lnTo>
                    <a:lnTo>
                      <a:pt x="342" y="8"/>
                    </a:lnTo>
                    <a:lnTo>
                      <a:pt x="446" y="2"/>
                    </a:lnTo>
                    <a:lnTo>
                      <a:pt x="558" y="0"/>
                    </a:lnTo>
                    <a:lnTo>
                      <a:pt x="558" y="0"/>
                    </a:lnTo>
                    <a:lnTo>
                      <a:pt x="670" y="2"/>
                    </a:lnTo>
                    <a:lnTo>
                      <a:pt x="774" y="8"/>
                    </a:lnTo>
                    <a:lnTo>
                      <a:pt x="868" y="16"/>
                    </a:lnTo>
                    <a:lnTo>
                      <a:pt x="950" y="26"/>
                    </a:lnTo>
                    <a:lnTo>
                      <a:pt x="986" y="32"/>
                    </a:lnTo>
                    <a:lnTo>
                      <a:pt x="1018" y="38"/>
                    </a:lnTo>
                    <a:lnTo>
                      <a:pt x="1046" y="46"/>
                    </a:lnTo>
                    <a:lnTo>
                      <a:pt x="1070" y="54"/>
                    </a:lnTo>
                    <a:lnTo>
                      <a:pt x="1088" y="62"/>
                    </a:lnTo>
                    <a:lnTo>
                      <a:pt x="1102" y="70"/>
                    </a:lnTo>
                    <a:lnTo>
                      <a:pt x="1110" y="80"/>
                    </a:lnTo>
                    <a:lnTo>
                      <a:pt x="1112" y="84"/>
                    </a:lnTo>
                    <a:lnTo>
                      <a:pt x="1114" y="88"/>
                    </a:lnTo>
                    <a:lnTo>
                      <a:pt x="1114" y="88"/>
                    </a:lnTo>
                    <a:lnTo>
                      <a:pt x="1112" y="92"/>
                    </a:lnTo>
                    <a:lnTo>
                      <a:pt x="1110" y="96"/>
                    </a:lnTo>
                    <a:lnTo>
                      <a:pt x="1102" y="106"/>
                    </a:lnTo>
                    <a:lnTo>
                      <a:pt x="1088" y="114"/>
                    </a:lnTo>
                    <a:lnTo>
                      <a:pt x="1070" y="122"/>
                    </a:lnTo>
                    <a:lnTo>
                      <a:pt x="1046" y="128"/>
                    </a:lnTo>
                    <a:lnTo>
                      <a:pt x="1018" y="136"/>
                    </a:lnTo>
                    <a:lnTo>
                      <a:pt x="950" y="148"/>
                    </a:lnTo>
                    <a:lnTo>
                      <a:pt x="868" y="158"/>
                    </a:lnTo>
                    <a:lnTo>
                      <a:pt x="774" y="166"/>
                    </a:lnTo>
                    <a:lnTo>
                      <a:pt x="670" y="172"/>
                    </a:lnTo>
                    <a:lnTo>
                      <a:pt x="558" y="174"/>
                    </a:lnTo>
                    <a:close/>
                    <a:moveTo>
                      <a:pt x="558" y="0"/>
                    </a:moveTo>
                    <a:lnTo>
                      <a:pt x="558" y="0"/>
                    </a:lnTo>
                    <a:lnTo>
                      <a:pt x="446" y="2"/>
                    </a:lnTo>
                    <a:lnTo>
                      <a:pt x="340" y="8"/>
                    </a:lnTo>
                    <a:lnTo>
                      <a:pt x="246" y="16"/>
                    </a:lnTo>
                    <a:lnTo>
                      <a:pt x="164" y="26"/>
                    </a:lnTo>
                    <a:lnTo>
                      <a:pt x="128"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4" y="148"/>
                    </a:lnTo>
                    <a:lnTo>
                      <a:pt x="246" y="160"/>
                    </a:lnTo>
                    <a:lnTo>
                      <a:pt x="340" y="168"/>
                    </a:lnTo>
                    <a:lnTo>
                      <a:pt x="446" y="172"/>
                    </a:lnTo>
                    <a:lnTo>
                      <a:pt x="558" y="174"/>
                    </a:lnTo>
                    <a:lnTo>
                      <a:pt x="558" y="174"/>
                    </a:lnTo>
                    <a:lnTo>
                      <a:pt x="670" y="172"/>
                    </a:lnTo>
                    <a:lnTo>
                      <a:pt x="776" y="168"/>
                    </a:lnTo>
                    <a:lnTo>
                      <a:pt x="870" y="160"/>
                    </a:lnTo>
                    <a:lnTo>
                      <a:pt x="952" y="148"/>
                    </a:lnTo>
                    <a:lnTo>
                      <a:pt x="1020" y="136"/>
                    </a:lnTo>
                    <a:lnTo>
                      <a:pt x="1048" y="128"/>
                    </a:lnTo>
                    <a:lnTo>
                      <a:pt x="1072" y="122"/>
                    </a:lnTo>
                    <a:lnTo>
                      <a:pt x="1090" y="114"/>
                    </a:lnTo>
                    <a:lnTo>
                      <a:pt x="1104" y="106"/>
                    </a:lnTo>
                    <a:lnTo>
                      <a:pt x="1112" y="96"/>
                    </a:lnTo>
                    <a:lnTo>
                      <a:pt x="1114" y="92"/>
                    </a:lnTo>
                    <a:lnTo>
                      <a:pt x="1116" y="88"/>
                    </a:lnTo>
                    <a:lnTo>
                      <a:pt x="1116" y="88"/>
                    </a:lnTo>
                    <a:lnTo>
                      <a:pt x="1114" y="84"/>
                    </a:lnTo>
                    <a:lnTo>
                      <a:pt x="1112" y="80"/>
                    </a:lnTo>
                    <a:lnTo>
                      <a:pt x="1104" y="70"/>
                    </a:lnTo>
                    <a:lnTo>
                      <a:pt x="1090" y="62"/>
                    </a:lnTo>
                    <a:lnTo>
                      <a:pt x="1072" y="54"/>
                    </a:lnTo>
                    <a:lnTo>
                      <a:pt x="1048" y="46"/>
                    </a:lnTo>
                    <a:lnTo>
                      <a:pt x="1020" y="38"/>
                    </a:lnTo>
                    <a:lnTo>
                      <a:pt x="988" y="32"/>
                    </a:lnTo>
                    <a:lnTo>
                      <a:pt x="952" y="26"/>
                    </a:lnTo>
                    <a:lnTo>
                      <a:pt x="870" y="16"/>
                    </a:lnTo>
                    <a:lnTo>
                      <a:pt x="776" y="8"/>
                    </a:lnTo>
                    <a:lnTo>
                      <a:pt x="670" y="2"/>
                    </a:lnTo>
                    <a:lnTo>
                      <a:pt x="55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3" name="Freeform 1093"/>
              <p:cNvSpPr>
                <a:spLocks/>
              </p:cNvSpPr>
              <p:nvPr/>
            </p:nvSpPr>
            <p:spPr bwMode="auto">
              <a:xfrm>
                <a:off x="2215" y="4140"/>
                <a:ext cx="1112" cy="174"/>
              </a:xfrm>
              <a:custGeom>
                <a:avLst/>
                <a:gdLst>
                  <a:gd name="T0" fmla="*/ 556 w 1112"/>
                  <a:gd name="T1" fmla="*/ 174 h 174"/>
                  <a:gd name="T2" fmla="*/ 556 w 1112"/>
                  <a:gd name="T3" fmla="*/ 174 h 174"/>
                  <a:gd name="T4" fmla="*/ 444 w 1112"/>
                  <a:gd name="T5" fmla="*/ 172 h 174"/>
                  <a:gd name="T6" fmla="*/ 340 w 1112"/>
                  <a:gd name="T7" fmla="*/ 166 h 174"/>
                  <a:gd name="T8" fmla="*/ 246 w 1112"/>
                  <a:gd name="T9" fmla="*/ 158 h 174"/>
                  <a:gd name="T10" fmla="*/ 162 w 1112"/>
                  <a:gd name="T11" fmla="*/ 148 h 174"/>
                  <a:gd name="T12" fmla="*/ 94 w 1112"/>
                  <a:gd name="T13" fmla="*/ 136 h 174"/>
                  <a:gd name="T14" fmla="*/ 66 w 1112"/>
                  <a:gd name="T15" fmla="*/ 128 h 174"/>
                  <a:gd name="T16" fmla="*/ 44 w 1112"/>
                  <a:gd name="T17" fmla="*/ 122 h 174"/>
                  <a:gd name="T18" fmla="*/ 24 w 1112"/>
                  <a:gd name="T19" fmla="*/ 114 h 174"/>
                  <a:gd name="T20" fmla="*/ 10 w 1112"/>
                  <a:gd name="T21" fmla="*/ 106 h 174"/>
                  <a:gd name="T22" fmla="*/ 2 w 1112"/>
                  <a:gd name="T23" fmla="*/ 96 h 174"/>
                  <a:gd name="T24" fmla="*/ 0 w 1112"/>
                  <a:gd name="T25" fmla="*/ 92 h 174"/>
                  <a:gd name="T26" fmla="*/ 0 w 1112"/>
                  <a:gd name="T27" fmla="*/ 88 h 174"/>
                  <a:gd name="T28" fmla="*/ 0 w 1112"/>
                  <a:gd name="T29" fmla="*/ 88 h 174"/>
                  <a:gd name="T30" fmla="*/ 0 w 1112"/>
                  <a:gd name="T31" fmla="*/ 84 h 174"/>
                  <a:gd name="T32" fmla="*/ 2 w 1112"/>
                  <a:gd name="T33" fmla="*/ 80 h 174"/>
                  <a:gd name="T34" fmla="*/ 10 w 1112"/>
                  <a:gd name="T35" fmla="*/ 70 h 174"/>
                  <a:gd name="T36" fmla="*/ 24 w 1112"/>
                  <a:gd name="T37" fmla="*/ 62 h 174"/>
                  <a:gd name="T38" fmla="*/ 44 w 1112"/>
                  <a:gd name="T39" fmla="*/ 54 h 174"/>
                  <a:gd name="T40" fmla="*/ 66 w 1112"/>
                  <a:gd name="T41" fmla="*/ 46 h 174"/>
                  <a:gd name="T42" fmla="*/ 94 w 1112"/>
                  <a:gd name="T43" fmla="*/ 38 h 174"/>
                  <a:gd name="T44" fmla="*/ 126 w 1112"/>
                  <a:gd name="T45" fmla="*/ 32 h 174"/>
                  <a:gd name="T46" fmla="*/ 162 w 1112"/>
                  <a:gd name="T47" fmla="*/ 26 h 174"/>
                  <a:gd name="T48" fmla="*/ 246 w 1112"/>
                  <a:gd name="T49" fmla="*/ 16 h 174"/>
                  <a:gd name="T50" fmla="*/ 340 w 1112"/>
                  <a:gd name="T51" fmla="*/ 8 h 174"/>
                  <a:gd name="T52" fmla="*/ 444 w 1112"/>
                  <a:gd name="T53" fmla="*/ 2 h 174"/>
                  <a:gd name="T54" fmla="*/ 556 w 1112"/>
                  <a:gd name="T55" fmla="*/ 0 h 174"/>
                  <a:gd name="T56" fmla="*/ 556 w 1112"/>
                  <a:gd name="T57" fmla="*/ 0 h 174"/>
                  <a:gd name="T58" fmla="*/ 668 w 1112"/>
                  <a:gd name="T59" fmla="*/ 2 h 174"/>
                  <a:gd name="T60" fmla="*/ 772 w 1112"/>
                  <a:gd name="T61" fmla="*/ 8 h 174"/>
                  <a:gd name="T62" fmla="*/ 866 w 1112"/>
                  <a:gd name="T63" fmla="*/ 16 h 174"/>
                  <a:gd name="T64" fmla="*/ 948 w 1112"/>
                  <a:gd name="T65" fmla="*/ 26 h 174"/>
                  <a:gd name="T66" fmla="*/ 984 w 1112"/>
                  <a:gd name="T67" fmla="*/ 32 h 174"/>
                  <a:gd name="T68" fmla="*/ 1016 w 1112"/>
                  <a:gd name="T69" fmla="*/ 38 h 174"/>
                  <a:gd name="T70" fmla="*/ 1044 w 1112"/>
                  <a:gd name="T71" fmla="*/ 46 h 174"/>
                  <a:gd name="T72" fmla="*/ 1068 w 1112"/>
                  <a:gd name="T73" fmla="*/ 54 h 174"/>
                  <a:gd name="T74" fmla="*/ 1086 w 1112"/>
                  <a:gd name="T75" fmla="*/ 62 h 174"/>
                  <a:gd name="T76" fmla="*/ 1100 w 1112"/>
                  <a:gd name="T77" fmla="*/ 70 h 174"/>
                  <a:gd name="T78" fmla="*/ 1108 w 1112"/>
                  <a:gd name="T79" fmla="*/ 80 h 174"/>
                  <a:gd name="T80" fmla="*/ 1110 w 1112"/>
                  <a:gd name="T81" fmla="*/ 84 h 174"/>
                  <a:gd name="T82" fmla="*/ 1112 w 1112"/>
                  <a:gd name="T83" fmla="*/ 88 h 174"/>
                  <a:gd name="T84" fmla="*/ 1112 w 1112"/>
                  <a:gd name="T85" fmla="*/ 88 h 174"/>
                  <a:gd name="T86" fmla="*/ 1110 w 1112"/>
                  <a:gd name="T87" fmla="*/ 92 h 174"/>
                  <a:gd name="T88" fmla="*/ 1108 w 1112"/>
                  <a:gd name="T89" fmla="*/ 96 h 174"/>
                  <a:gd name="T90" fmla="*/ 1100 w 1112"/>
                  <a:gd name="T91" fmla="*/ 106 h 174"/>
                  <a:gd name="T92" fmla="*/ 1086 w 1112"/>
                  <a:gd name="T93" fmla="*/ 114 h 174"/>
                  <a:gd name="T94" fmla="*/ 1068 w 1112"/>
                  <a:gd name="T95" fmla="*/ 122 h 174"/>
                  <a:gd name="T96" fmla="*/ 1044 w 1112"/>
                  <a:gd name="T97" fmla="*/ 128 h 174"/>
                  <a:gd name="T98" fmla="*/ 1016 w 1112"/>
                  <a:gd name="T99" fmla="*/ 136 h 174"/>
                  <a:gd name="T100" fmla="*/ 948 w 1112"/>
                  <a:gd name="T101" fmla="*/ 148 h 174"/>
                  <a:gd name="T102" fmla="*/ 866 w 1112"/>
                  <a:gd name="T103" fmla="*/ 158 h 174"/>
                  <a:gd name="T104" fmla="*/ 772 w 1112"/>
                  <a:gd name="T105" fmla="*/ 166 h 174"/>
                  <a:gd name="T106" fmla="*/ 668 w 1112"/>
                  <a:gd name="T107" fmla="*/ 172 h 174"/>
                  <a:gd name="T108" fmla="*/ 556 w 1112"/>
                  <a:gd name="T109"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174"/>
                    </a:moveTo>
                    <a:lnTo>
                      <a:pt x="556" y="174"/>
                    </a:lnTo>
                    <a:lnTo>
                      <a:pt x="444" y="172"/>
                    </a:lnTo>
                    <a:lnTo>
                      <a:pt x="340" y="166"/>
                    </a:lnTo>
                    <a:lnTo>
                      <a:pt x="246" y="158"/>
                    </a:lnTo>
                    <a:lnTo>
                      <a:pt x="162" y="148"/>
                    </a:lnTo>
                    <a:lnTo>
                      <a:pt x="94" y="136"/>
                    </a:lnTo>
                    <a:lnTo>
                      <a:pt x="66" y="128"/>
                    </a:lnTo>
                    <a:lnTo>
                      <a:pt x="44" y="122"/>
                    </a:lnTo>
                    <a:lnTo>
                      <a:pt x="24" y="114"/>
                    </a:lnTo>
                    <a:lnTo>
                      <a:pt x="10" y="106"/>
                    </a:lnTo>
                    <a:lnTo>
                      <a:pt x="2" y="96"/>
                    </a:lnTo>
                    <a:lnTo>
                      <a:pt x="0" y="92"/>
                    </a:lnTo>
                    <a:lnTo>
                      <a:pt x="0" y="88"/>
                    </a:lnTo>
                    <a:lnTo>
                      <a:pt x="0" y="88"/>
                    </a:lnTo>
                    <a:lnTo>
                      <a:pt x="0" y="84"/>
                    </a:lnTo>
                    <a:lnTo>
                      <a:pt x="2" y="80"/>
                    </a:lnTo>
                    <a:lnTo>
                      <a:pt x="10" y="70"/>
                    </a:lnTo>
                    <a:lnTo>
                      <a:pt x="24" y="62"/>
                    </a:lnTo>
                    <a:lnTo>
                      <a:pt x="44" y="54"/>
                    </a:lnTo>
                    <a:lnTo>
                      <a:pt x="66" y="46"/>
                    </a:lnTo>
                    <a:lnTo>
                      <a:pt x="94" y="38"/>
                    </a:lnTo>
                    <a:lnTo>
                      <a:pt x="126" y="32"/>
                    </a:lnTo>
                    <a:lnTo>
                      <a:pt x="162" y="26"/>
                    </a:lnTo>
                    <a:lnTo>
                      <a:pt x="246" y="16"/>
                    </a:lnTo>
                    <a:lnTo>
                      <a:pt x="340" y="8"/>
                    </a:lnTo>
                    <a:lnTo>
                      <a:pt x="444" y="2"/>
                    </a:lnTo>
                    <a:lnTo>
                      <a:pt x="556" y="0"/>
                    </a:lnTo>
                    <a:lnTo>
                      <a:pt x="556" y="0"/>
                    </a:lnTo>
                    <a:lnTo>
                      <a:pt x="668" y="2"/>
                    </a:lnTo>
                    <a:lnTo>
                      <a:pt x="772" y="8"/>
                    </a:lnTo>
                    <a:lnTo>
                      <a:pt x="866" y="16"/>
                    </a:lnTo>
                    <a:lnTo>
                      <a:pt x="948" y="26"/>
                    </a:lnTo>
                    <a:lnTo>
                      <a:pt x="984" y="32"/>
                    </a:lnTo>
                    <a:lnTo>
                      <a:pt x="1016" y="38"/>
                    </a:lnTo>
                    <a:lnTo>
                      <a:pt x="1044" y="46"/>
                    </a:lnTo>
                    <a:lnTo>
                      <a:pt x="1068" y="54"/>
                    </a:lnTo>
                    <a:lnTo>
                      <a:pt x="1086" y="62"/>
                    </a:lnTo>
                    <a:lnTo>
                      <a:pt x="1100" y="70"/>
                    </a:lnTo>
                    <a:lnTo>
                      <a:pt x="1108" y="80"/>
                    </a:lnTo>
                    <a:lnTo>
                      <a:pt x="1110" y="84"/>
                    </a:lnTo>
                    <a:lnTo>
                      <a:pt x="1112" y="88"/>
                    </a:lnTo>
                    <a:lnTo>
                      <a:pt x="1112" y="88"/>
                    </a:lnTo>
                    <a:lnTo>
                      <a:pt x="1110" y="92"/>
                    </a:lnTo>
                    <a:lnTo>
                      <a:pt x="1108" y="96"/>
                    </a:lnTo>
                    <a:lnTo>
                      <a:pt x="1100" y="106"/>
                    </a:lnTo>
                    <a:lnTo>
                      <a:pt x="1086" y="114"/>
                    </a:lnTo>
                    <a:lnTo>
                      <a:pt x="1068" y="122"/>
                    </a:lnTo>
                    <a:lnTo>
                      <a:pt x="1044" y="128"/>
                    </a:lnTo>
                    <a:lnTo>
                      <a:pt x="1016" y="136"/>
                    </a:lnTo>
                    <a:lnTo>
                      <a:pt x="948" y="148"/>
                    </a:lnTo>
                    <a:lnTo>
                      <a:pt x="866" y="158"/>
                    </a:lnTo>
                    <a:lnTo>
                      <a:pt x="772" y="166"/>
                    </a:lnTo>
                    <a:lnTo>
                      <a:pt x="668" y="172"/>
                    </a:lnTo>
                    <a:lnTo>
                      <a:pt x="556" y="1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4" name="Freeform 1094"/>
              <p:cNvSpPr>
                <a:spLocks/>
              </p:cNvSpPr>
              <p:nvPr/>
            </p:nvSpPr>
            <p:spPr bwMode="auto">
              <a:xfrm>
                <a:off x="2213" y="4140"/>
                <a:ext cx="1116" cy="174"/>
              </a:xfrm>
              <a:custGeom>
                <a:avLst/>
                <a:gdLst>
                  <a:gd name="T0" fmla="*/ 558 w 1116"/>
                  <a:gd name="T1" fmla="*/ 0 h 174"/>
                  <a:gd name="T2" fmla="*/ 558 w 1116"/>
                  <a:gd name="T3" fmla="*/ 0 h 174"/>
                  <a:gd name="T4" fmla="*/ 446 w 1116"/>
                  <a:gd name="T5" fmla="*/ 2 h 174"/>
                  <a:gd name="T6" fmla="*/ 340 w 1116"/>
                  <a:gd name="T7" fmla="*/ 8 h 174"/>
                  <a:gd name="T8" fmla="*/ 246 w 1116"/>
                  <a:gd name="T9" fmla="*/ 16 h 174"/>
                  <a:gd name="T10" fmla="*/ 164 w 1116"/>
                  <a:gd name="T11" fmla="*/ 26 h 174"/>
                  <a:gd name="T12" fmla="*/ 128 w 1116"/>
                  <a:gd name="T13" fmla="*/ 32 h 174"/>
                  <a:gd name="T14" fmla="*/ 94 w 1116"/>
                  <a:gd name="T15" fmla="*/ 38 h 174"/>
                  <a:gd name="T16" fmla="*/ 66 w 1116"/>
                  <a:gd name="T17" fmla="*/ 46 h 174"/>
                  <a:gd name="T18" fmla="*/ 44 w 1116"/>
                  <a:gd name="T19" fmla="*/ 54 h 174"/>
                  <a:gd name="T20" fmla="*/ 24 w 1116"/>
                  <a:gd name="T21" fmla="*/ 62 h 174"/>
                  <a:gd name="T22" fmla="*/ 10 w 1116"/>
                  <a:gd name="T23" fmla="*/ 70 h 174"/>
                  <a:gd name="T24" fmla="*/ 2 w 1116"/>
                  <a:gd name="T25" fmla="*/ 80 h 174"/>
                  <a:gd name="T26" fmla="*/ 0 w 1116"/>
                  <a:gd name="T27" fmla="*/ 84 h 174"/>
                  <a:gd name="T28" fmla="*/ 0 w 1116"/>
                  <a:gd name="T29" fmla="*/ 88 h 174"/>
                  <a:gd name="T30" fmla="*/ 0 w 1116"/>
                  <a:gd name="T31" fmla="*/ 88 h 174"/>
                  <a:gd name="T32" fmla="*/ 0 w 1116"/>
                  <a:gd name="T33" fmla="*/ 92 h 174"/>
                  <a:gd name="T34" fmla="*/ 2 w 1116"/>
                  <a:gd name="T35" fmla="*/ 96 h 174"/>
                  <a:gd name="T36" fmla="*/ 10 w 1116"/>
                  <a:gd name="T37" fmla="*/ 106 h 174"/>
                  <a:gd name="T38" fmla="*/ 24 w 1116"/>
                  <a:gd name="T39" fmla="*/ 114 h 174"/>
                  <a:gd name="T40" fmla="*/ 44 w 1116"/>
                  <a:gd name="T41" fmla="*/ 122 h 174"/>
                  <a:gd name="T42" fmla="*/ 66 w 1116"/>
                  <a:gd name="T43" fmla="*/ 128 h 174"/>
                  <a:gd name="T44" fmla="*/ 94 w 1116"/>
                  <a:gd name="T45" fmla="*/ 136 h 174"/>
                  <a:gd name="T46" fmla="*/ 164 w 1116"/>
                  <a:gd name="T47" fmla="*/ 148 h 174"/>
                  <a:gd name="T48" fmla="*/ 246 w 1116"/>
                  <a:gd name="T49" fmla="*/ 160 h 174"/>
                  <a:gd name="T50" fmla="*/ 340 w 1116"/>
                  <a:gd name="T51" fmla="*/ 168 h 174"/>
                  <a:gd name="T52" fmla="*/ 446 w 1116"/>
                  <a:gd name="T53" fmla="*/ 172 h 174"/>
                  <a:gd name="T54" fmla="*/ 558 w 1116"/>
                  <a:gd name="T55" fmla="*/ 174 h 174"/>
                  <a:gd name="T56" fmla="*/ 558 w 1116"/>
                  <a:gd name="T57" fmla="*/ 174 h 174"/>
                  <a:gd name="T58" fmla="*/ 670 w 1116"/>
                  <a:gd name="T59" fmla="*/ 172 h 174"/>
                  <a:gd name="T60" fmla="*/ 776 w 1116"/>
                  <a:gd name="T61" fmla="*/ 168 h 174"/>
                  <a:gd name="T62" fmla="*/ 870 w 1116"/>
                  <a:gd name="T63" fmla="*/ 160 h 174"/>
                  <a:gd name="T64" fmla="*/ 952 w 1116"/>
                  <a:gd name="T65" fmla="*/ 148 h 174"/>
                  <a:gd name="T66" fmla="*/ 1020 w 1116"/>
                  <a:gd name="T67" fmla="*/ 136 h 174"/>
                  <a:gd name="T68" fmla="*/ 1048 w 1116"/>
                  <a:gd name="T69" fmla="*/ 128 h 174"/>
                  <a:gd name="T70" fmla="*/ 1072 w 1116"/>
                  <a:gd name="T71" fmla="*/ 122 h 174"/>
                  <a:gd name="T72" fmla="*/ 1090 w 1116"/>
                  <a:gd name="T73" fmla="*/ 114 h 174"/>
                  <a:gd name="T74" fmla="*/ 1104 w 1116"/>
                  <a:gd name="T75" fmla="*/ 106 h 174"/>
                  <a:gd name="T76" fmla="*/ 1112 w 1116"/>
                  <a:gd name="T77" fmla="*/ 96 h 174"/>
                  <a:gd name="T78" fmla="*/ 1114 w 1116"/>
                  <a:gd name="T79" fmla="*/ 92 h 174"/>
                  <a:gd name="T80" fmla="*/ 1116 w 1116"/>
                  <a:gd name="T81" fmla="*/ 88 h 174"/>
                  <a:gd name="T82" fmla="*/ 1116 w 1116"/>
                  <a:gd name="T83" fmla="*/ 88 h 174"/>
                  <a:gd name="T84" fmla="*/ 1114 w 1116"/>
                  <a:gd name="T85" fmla="*/ 84 h 174"/>
                  <a:gd name="T86" fmla="*/ 1112 w 1116"/>
                  <a:gd name="T87" fmla="*/ 80 h 174"/>
                  <a:gd name="T88" fmla="*/ 1104 w 1116"/>
                  <a:gd name="T89" fmla="*/ 70 h 174"/>
                  <a:gd name="T90" fmla="*/ 1090 w 1116"/>
                  <a:gd name="T91" fmla="*/ 62 h 174"/>
                  <a:gd name="T92" fmla="*/ 1072 w 1116"/>
                  <a:gd name="T93" fmla="*/ 54 h 174"/>
                  <a:gd name="T94" fmla="*/ 1048 w 1116"/>
                  <a:gd name="T95" fmla="*/ 46 h 174"/>
                  <a:gd name="T96" fmla="*/ 1020 w 1116"/>
                  <a:gd name="T97" fmla="*/ 38 h 174"/>
                  <a:gd name="T98" fmla="*/ 988 w 1116"/>
                  <a:gd name="T99" fmla="*/ 32 h 174"/>
                  <a:gd name="T100" fmla="*/ 952 w 1116"/>
                  <a:gd name="T101" fmla="*/ 26 h 174"/>
                  <a:gd name="T102" fmla="*/ 870 w 1116"/>
                  <a:gd name="T103" fmla="*/ 16 h 174"/>
                  <a:gd name="T104" fmla="*/ 776 w 1116"/>
                  <a:gd name="T105" fmla="*/ 8 h 174"/>
                  <a:gd name="T106" fmla="*/ 670 w 1116"/>
                  <a:gd name="T107" fmla="*/ 2 h 174"/>
                  <a:gd name="T108" fmla="*/ 558 w 1116"/>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6" h="174">
                    <a:moveTo>
                      <a:pt x="558" y="0"/>
                    </a:moveTo>
                    <a:lnTo>
                      <a:pt x="558" y="0"/>
                    </a:lnTo>
                    <a:lnTo>
                      <a:pt x="446" y="2"/>
                    </a:lnTo>
                    <a:lnTo>
                      <a:pt x="340" y="8"/>
                    </a:lnTo>
                    <a:lnTo>
                      <a:pt x="246" y="16"/>
                    </a:lnTo>
                    <a:lnTo>
                      <a:pt x="164" y="26"/>
                    </a:lnTo>
                    <a:lnTo>
                      <a:pt x="128"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4" y="148"/>
                    </a:lnTo>
                    <a:lnTo>
                      <a:pt x="246" y="160"/>
                    </a:lnTo>
                    <a:lnTo>
                      <a:pt x="340" y="168"/>
                    </a:lnTo>
                    <a:lnTo>
                      <a:pt x="446" y="172"/>
                    </a:lnTo>
                    <a:lnTo>
                      <a:pt x="558" y="174"/>
                    </a:lnTo>
                    <a:lnTo>
                      <a:pt x="558" y="174"/>
                    </a:lnTo>
                    <a:lnTo>
                      <a:pt x="670" y="172"/>
                    </a:lnTo>
                    <a:lnTo>
                      <a:pt x="776" y="168"/>
                    </a:lnTo>
                    <a:lnTo>
                      <a:pt x="870" y="160"/>
                    </a:lnTo>
                    <a:lnTo>
                      <a:pt x="952" y="148"/>
                    </a:lnTo>
                    <a:lnTo>
                      <a:pt x="1020" y="136"/>
                    </a:lnTo>
                    <a:lnTo>
                      <a:pt x="1048" y="128"/>
                    </a:lnTo>
                    <a:lnTo>
                      <a:pt x="1072" y="122"/>
                    </a:lnTo>
                    <a:lnTo>
                      <a:pt x="1090" y="114"/>
                    </a:lnTo>
                    <a:lnTo>
                      <a:pt x="1104" y="106"/>
                    </a:lnTo>
                    <a:lnTo>
                      <a:pt x="1112" y="96"/>
                    </a:lnTo>
                    <a:lnTo>
                      <a:pt x="1114" y="92"/>
                    </a:lnTo>
                    <a:lnTo>
                      <a:pt x="1116" y="88"/>
                    </a:lnTo>
                    <a:lnTo>
                      <a:pt x="1116" y="88"/>
                    </a:lnTo>
                    <a:lnTo>
                      <a:pt x="1114" y="84"/>
                    </a:lnTo>
                    <a:lnTo>
                      <a:pt x="1112" y="80"/>
                    </a:lnTo>
                    <a:lnTo>
                      <a:pt x="1104" y="70"/>
                    </a:lnTo>
                    <a:lnTo>
                      <a:pt x="1090" y="62"/>
                    </a:lnTo>
                    <a:lnTo>
                      <a:pt x="1072" y="54"/>
                    </a:lnTo>
                    <a:lnTo>
                      <a:pt x="1048" y="46"/>
                    </a:lnTo>
                    <a:lnTo>
                      <a:pt x="1020" y="38"/>
                    </a:lnTo>
                    <a:lnTo>
                      <a:pt x="988" y="32"/>
                    </a:lnTo>
                    <a:lnTo>
                      <a:pt x="952" y="26"/>
                    </a:lnTo>
                    <a:lnTo>
                      <a:pt x="870" y="16"/>
                    </a:lnTo>
                    <a:lnTo>
                      <a:pt x="776" y="8"/>
                    </a:lnTo>
                    <a:lnTo>
                      <a:pt x="670" y="2"/>
                    </a:lnTo>
                    <a:lnTo>
                      <a:pt x="5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5" name="Freeform 1095"/>
              <p:cNvSpPr>
                <a:spLocks noEditPoints="1"/>
              </p:cNvSpPr>
              <p:nvPr/>
            </p:nvSpPr>
            <p:spPr bwMode="auto">
              <a:xfrm>
                <a:off x="2215" y="4140"/>
                <a:ext cx="1112" cy="174"/>
              </a:xfrm>
              <a:custGeom>
                <a:avLst/>
                <a:gdLst>
                  <a:gd name="T0" fmla="*/ 556 w 1112"/>
                  <a:gd name="T1" fmla="*/ 174 h 174"/>
                  <a:gd name="T2" fmla="*/ 340 w 1112"/>
                  <a:gd name="T3" fmla="*/ 166 h 174"/>
                  <a:gd name="T4" fmla="*/ 164 w 1112"/>
                  <a:gd name="T5" fmla="*/ 148 h 174"/>
                  <a:gd name="T6" fmla="*/ 68 w 1112"/>
                  <a:gd name="T7" fmla="*/ 128 h 174"/>
                  <a:gd name="T8" fmla="*/ 26 w 1112"/>
                  <a:gd name="T9" fmla="*/ 114 h 174"/>
                  <a:gd name="T10" fmla="*/ 4 w 1112"/>
                  <a:gd name="T11" fmla="*/ 96 h 174"/>
                  <a:gd name="T12" fmla="*/ 2 w 1112"/>
                  <a:gd name="T13" fmla="*/ 88 h 174"/>
                  <a:gd name="T14" fmla="*/ 2 w 1112"/>
                  <a:gd name="T15" fmla="*/ 84 h 174"/>
                  <a:gd name="T16" fmla="*/ 12 w 1112"/>
                  <a:gd name="T17" fmla="*/ 70 h 174"/>
                  <a:gd name="T18" fmla="*/ 44 w 1112"/>
                  <a:gd name="T19" fmla="*/ 54 h 174"/>
                  <a:gd name="T20" fmla="*/ 96 w 1112"/>
                  <a:gd name="T21" fmla="*/ 40 h 174"/>
                  <a:gd name="T22" fmla="*/ 164 w 1112"/>
                  <a:gd name="T23" fmla="*/ 26 h 174"/>
                  <a:gd name="T24" fmla="*/ 340 w 1112"/>
                  <a:gd name="T25" fmla="*/ 8 h 174"/>
                  <a:gd name="T26" fmla="*/ 556 w 1112"/>
                  <a:gd name="T27" fmla="*/ 2 h 174"/>
                  <a:gd name="T28" fmla="*/ 668 w 1112"/>
                  <a:gd name="T29" fmla="*/ 2 h 174"/>
                  <a:gd name="T30" fmla="*/ 866 w 1112"/>
                  <a:gd name="T31" fmla="*/ 16 h 174"/>
                  <a:gd name="T32" fmla="*/ 982 w 1112"/>
                  <a:gd name="T33" fmla="*/ 32 h 174"/>
                  <a:gd name="T34" fmla="*/ 1042 w 1112"/>
                  <a:gd name="T35" fmla="*/ 46 h 174"/>
                  <a:gd name="T36" fmla="*/ 1084 w 1112"/>
                  <a:gd name="T37" fmla="*/ 62 h 174"/>
                  <a:gd name="T38" fmla="*/ 1106 w 1112"/>
                  <a:gd name="T39" fmla="*/ 80 h 174"/>
                  <a:gd name="T40" fmla="*/ 1110 w 1112"/>
                  <a:gd name="T41" fmla="*/ 88 h 174"/>
                  <a:gd name="T42" fmla="*/ 1108 w 1112"/>
                  <a:gd name="T43" fmla="*/ 92 h 174"/>
                  <a:gd name="T44" fmla="*/ 1098 w 1112"/>
                  <a:gd name="T45" fmla="*/ 106 h 174"/>
                  <a:gd name="T46" fmla="*/ 1066 w 1112"/>
                  <a:gd name="T47" fmla="*/ 120 h 174"/>
                  <a:gd name="T48" fmla="*/ 1014 w 1112"/>
                  <a:gd name="T49" fmla="*/ 136 h 174"/>
                  <a:gd name="T50" fmla="*/ 866 w 1112"/>
                  <a:gd name="T51" fmla="*/ 158 h 174"/>
                  <a:gd name="T52" fmla="*/ 668 w 1112"/>
                  <a:gd name="T53" fmla="*/ 172 h 174"/>
                  <a:gd name="T54" fmla="*/ 556 w 1112"/>
                  <a:gd name="T55" fmla="*/ 0 h 174"/>
                  <a:gd name="T56" fmla="*/ 444 w 1112"/>
                  <a:gd name="T57" fmla="*/ 2 h 174"/>
                  <a:gd name="T58" fmla="*/ 246 w 1112"/>
                  <a:gd name="T59" fmla="*/ 16 h 174"/>
                  <a:gd name="T60" fmla="*/ 126 w 1112"/>
                  <a:gd name="T61" fmla="*/ 32 h 174"/>
                  <a:gd name="T62" fmla="*/ 66 w 1112"/>
                  <a:gd name="T63" fmla="*/ 46 h 174"/>
                  <a:gd name="T64" fmla="*/ 24 w 1112"/>
                  <a:gd name="T65" fmla="*/ 62 h 174"/>
                  <a:gd name="T66" fmla="*/ 2 w 1112"/>
                  <a:gd name="T67" fmla="*/ 80 h 174"/>
                  <a:gd name="T68" fmla="*/ 0 w 1112"/>
                  <a:gd name="T69" fmla="*/ 88 h 174"/>
                  <a:gd name="T70" fmla="*/ 0 w 1112"/>
                  <a:gd name="T71" fmla="*/ 92 h 174"/>
                  <a:gd name="T72" fmla="*/ 10 w 1112"/>
                  <a:gd name="T73" fmla="*/ 106 h 174"/>
                  <a:gd name="T74" fmla="*/ 44 w 1112"/>
                  <a:gd name="T75" fmla="*/ 122 h 174"/>
                  <a:gd name="T76" fmla="*/ 94 w 1112"/>
                  <a:gd name="T77" fmla="*/ 136 h 174"/>
                  <a:gd name="T78" fmla="*/ 246 w 1112"/>
                  <a:gd name="T79" fmla="*/ 158 h 174"/>
                  <a:gd name="T80" fmla="*/ 444 w 1112"/>
                  <a:gd name="T81" fmla="*/ 172 h 174"/>
                  <a:gd name="T82" fmla="*/ 556 w 1112"/>
                  <a:gd name="T83" fmla="*/ 174 h 174"/>
                  <a:gd name="T84" fmla="*/ 772 w 1112"/>
                  <a:gd name="T85" fmla="*/ 166 h 174"/>
                  <a:gd name="T86" fmla="*/ 948 w 1112"/>
                  <a:gd name="T87" fmla="*/ 148 h 174"/>
                  <a:gd name="T88" fmla="*/ 1044 w 1112"/>
                  <a:gd name="T89" fmla="*/ 128 h 174"/>
                  <a:gd name="T90" fmla="*/ 1086 w 1112"/>
                  <a:gd name="T91" fmla="*/ 114 h 174"/>
                  <a:gd name="T92" fmla="*/ 1108 w 1112"/>
                  <a:gd name="T93" fmla="*/ 96 h 174"/>
                  <a:gd name="T94" fmla="*/ 1112 w 1112"/>
                  <a:gd name="T95" fmla="*/ 88 h 174"/>
                  <a:gd name="T96" fmla="*/ 1110 w 1112"/>
                  <a:gd name="T97" fmla="*/ 84 h 174"/>
                  <a:gd name="T98" fmla="*/ 1100 w 1112"/>
                  <a:gd name="T99" fmla="*/ 70 h 174"/>
                  <a:gd name="T100" fmla="*/ 1068 w 1112"/>
                  <a:gd name="T101" fmla="*/ 54 h 174"/>
                  <a:gd name="T102" fmla="*/ 1016 w 1112"/>
                  <a:gd name="T103" fmla="*/ 38 h 174"/>
                  <a:gd name="T104" fmla="*/ 948 w 1112"/>
                  <a:gd name="T105" fmla="*/ 26 h 174"/>
                  <a:gd name="T106" fmla="*/ 772 w 1112"/>
                  <a:gd name="T107" fmla="*/ 8 h 174"/>
                  <a:gd name="T108" fmla="*/ 556 w 111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174"/>
                    </a:moveTo>
                    <a:lnTo>
                      <a:pt x="556" y="174"/>
                    </a:lnTo>
                    <a:lnTo>
                      <a:pt x="444" y="172"/>
                    </a:lnTo>
                    <a:lnTo>
                      <a:pt x="340" y="166"/>
                    </a:lnTo>
                    <a:lnTo>
                      <a:pt x="246" y="158"/>
                    </a:lnTo>
                    <a:lnTo>
                      <a:pt x="164" y="148"/>
                    </a:lnTo>
                    <a:lnTo>
                      <a:pt x="96" y="136"/>
                    </a:lnTo>
                    <a:lnTo>
                      <a:pt x="68" y="128"/>
                    </a:lnTo>
                    <a:lnTo>
                      <a:pt x="44" y="120"/>
                    </a:lnTo>
                    <a:lnTo>
                      <a:pt x="26" y="114"/>
                    </a:lnTo>
                    <a:lnTo>
                      <a:pt x="12" y="106"/>
                    </a:lnTo>
                    <a:lnTo>
                      <a:pt x="4" y="96"/>
                    </a:lnTo>
                    <a:lnTo>
                      <a:pt x="2" y="92"/>
                    </a:lnTo>
                    <a:lnTo>
                      <a:pt x="2" y="88"/>
                    </a:lnTo>
                    <a:lnTo>
                      <a:pt x="2" y="88"/>
                    </a:lnTo>
                    <a:lnTo>
                      <a:pt x="2" y="84"/>
                    </a:lnTo>
                    <a:lnTo>
                      <a:pt x="4" y="80"/>
                    </a:lnTo>
                    <a:lnTo>
                      <a:pt x="12" y="70"/>
                    </a:lnTo>
                    <a:lnTo>
                      <a:pt x="26" y="62"/>
                    </a:lnTo>
                    <a:lnTo>
                      <a:pt x="44" y="54"/>
                    </a:lnTo>
                    <a:lnTo>
                      <a:pt x="68" y="46"/>
                    </a:lnTo>
                    <a:lnTo>
                      <a:pt x="96" y="40"/>
                    </a:lnTo>
                    <a:lnTo>
                      <a:pt x="128" y="32"/>
                    </a:lnTo>
                    <a:lnTo>
                      <a:pt x="164" y="26"/>
                    </a:lnTo>
                    <a:lnTo>
                      <a:pt x="246" y="16"/>
                    </a:lnTo>
                    <a:lnTo>
                      <a:pt x="340" y="8"/>
                    </a:lnTo>
                    <a:lnTo>
                      <a:pt x="444" y="2"/>
                    </a:lnTo>
                    <a:lnTo>
                      <a:pt x="556" y="2"/>
                    </a:lnTo>
                    <a:lnTo>
                      <a:pt x="556" y="2"/>
                    </a:lnTo>
                    <a:lnTo>
                      <a:pt x="668" y="2"/>
                    </a:lnTo>
                    <a:lnTo>
                      <a:pt x="772" y="8"/>
                    </a:lnTo>
                    <a:lnTo>
                      <a:pt x="866" y="16"/>
                    </a:lnTo>
                    <a:lnTo>
                      <a:pt x="948" y="26"/>
                    </a:lnTo>
                    <a:lnTo>
                      <a:pt x="982" y="32"/>
                    </a:lnTo>
                    <a:lnTo>
                      <a:pt x="1014" y="40"/>
                    </a:lnTo>
                    <a:lnTo>
                      <a:pt x="1042" y="46"/>
                    </a:lnTo>
                    <a:lnTo>
                      <a:pt x="1066" y="54"/>
                    </a:lnTo>
                    <a:lnTo>
                      <a:pt x="1084" y="62"/>
                    </a:lnTo>
                    <a:lnTo>
                      <a:pt x="1098" y="70"/>
                    </a:lnTo>
                    <a:lnTo>
                      <a:pt x="1106" y="80"/>
                    </a:lnTo>
                    <a:lnTo>
                      <a:pt x="1108" y="84"/>
                    </a:lnTo>
                    <a:lnTo>
                      <a:pt x="1110" y="88"/>
                    </a:lnTo>
                    <a:lnTo>
                      <a:pt x="1110" y="88"/>
                    </a:lnTo>
                    <a:lnTo>
                      <a:pt x="1108" y="92"/>
                    </a:lnTo>
                    <a:lnTo>
                      <a:pt x="1106" y="96"/>
                    </a:lnTo>
                    <a:lnTo>
                      <a:pt x="1098" y="106"/>
                    </a:lnTo>
                    <a:lnTo>
                      <a:pt x="1084" y="114"/>
                    </a:lnTo>
                    <a:lnTo>
                      <a:pt x="1066" y="120"/>
                    </a:lnTo>
                    <a:lnTo>
                      <a:pt x="1042" y="128"/>
                    </a:lnTo>
                    <a:lnTo>
                      <a:pt x="1014" y="136"/>
                    </a:lnTo>
                    <a:lnTo>
                      <a:pt x="948" y="148"/>
                    </a:lnTo>
                    <a:lnTo>
                      <a:pt x="866" y="158"/>
                    </a:lnTo>
                    <a:lnTo>
                      <a:pt x="772" y="166"/>
                    </a:lnTo>
                    <a:lnTo>
                      <a:pt x="668" y="172"/>
                    </a:lnTo>
                    <a:lnTo>
                      <a:pt x="556" y="174"/>
                    </a:lnTo>
                    <a:close/>
                    <a:moveTo>
                      <a:pt x="556" y="0"/>
                    </a:moveTo>
                    <a:lnTo>
                      <a:pt x="556" y="0"/>
                    </a:lnTo>
                    <a:lnTo>
                      <a:pt x="444" y="2"/>
                    </a:lnTo>
                    <a:lnTo>
                      <a:pt x="340" y="8"/>
                    </a:lnTo>
                    <a:lnTo>
                      <a:pt x="246" y="16"/>
                    </a:lnTo>
                    <a:lnTo>
                      <a:pt x="162" y="26"/>
                    </a:lnTo>
                    <a:lnTo>
                      <a:pt x="126"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2" y="148"/>
                    </a:lnTo>
                    <a:lnTo>
                      <a:pt x="246" y="158"/>
                    </a:lnTo>
                    <a:lnTo>
                      <a:pt x="340" y="166"/>
                    </a:lnTo>
                    <a:lnTo>
                      <a:pt x="444" y="172"/>
                    </a:lnTo>
                    <a:lnTo>
                      <a:pt x="556" y="174"/>
                    </a:lnTo>
                    <a:lnTo>
                      <a:pt x="556" y="174"/>
                    </a:lnTo>
                    <a:lnTo>
                      <a:pt x="668" y="172"/>
                    </a:lnTo>
                    <a:lnTo>
                      <a:pt x="772" y="166"/>
                    </a:lnTo>
                    <a:lnTo>
                      <a:pt x="866" y="158"/>
                    </a:lnTo>
                    <a:lnTo>
                      <a:pt x="948" y="148"/>
                    </a:lnTo>
                    <a:lnTo>
                      <a:pt x="1016" y="136"/>
                    </a:lnTo>
                    <a:lnTo>
                      <a:pt x="1044" y="128"/>
                    </a:lnTo>
                    <a:lnTo>
                      <a:pt x="1068" y="122"/>
                    </a:lnTo>
                    <a:lnTo>
                      <a:pt x="1086" y="114"/>
                    </a:lnTo>
                    <a:lnTo>
                      <a:pt x="1100" y="106"/>
                    </a:lnTo>
                    <a:lnTo>
                      <a:pt x="1108" y="96"/>
                    </a:lnTo>
                    <a:lnTo>
                      <a:pt x="1110" y="92"/>
                    </a:lnTo>
                    <a:lnTo>
                      <a:pt x="1112" y="88"/>
                    </a:lnTo>
                    <a:lnTo>
                      <a:pt x="1112" y="88"/>
                    </a:lnTo>
                    <a:lnTo>
                      <a:pt x="1110" y="84"/>
                    </a:lnTo>
                    <a:lnTo>
                      <a:pt x="1108" y="80"/>
                    </a:lnTo>
                    <a:lnTo>
                      <a:pt x="1100" y="70"/>
                    </a:lnTo>
                    <a:lnTo>
                      <a:pt x="1086" y="62"/>
                    </a:lnTo>
                    <a:lnTo>
                      <a:pt x="1068" y="54"/>
                    </a:lnTo>
                    <a:lnTo>
                      <a:pt x="1044" y="46"/>
                    </a:lnTo>
                    <a:lnTo>
                      <a:pt x="1016" y="38"/>
                    </a:lnTo>
                    <a:lnTo>
                      <a:pt x="984" y="32"/>
                    </a:lnTo>
                    <a:lnTo>
                      <a:pt x="948" y="26"/>
                    </a:lnTo>
                    <a:lnTo>
                      <a:pt x="866" y="16"/>
                    </a:lnTo>
                    <a:lnTo>
                      <a:pt x="772" y="8"/>
                    </a:lnTo>
                    <a:lnTo>
                      <a:pt x="668" y="2"/>
                    </a:lnTo>
                    <a:lnTo>
                      <a:pt x="55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6" name="Freeform 1096"/>
              <p:cNvSpPr>
                <a:spLocks/>
              </p:cNvSpPr>
              <p:nvPr/>
            </p:nvSpPr>
            <p:spPr bwMode="auto">
              <a:xfrm>
                <a:off x="2217" y="4142"/>
                <a:ext cx="1108" cy="172"/>
              </a:xfrm>
              <a:custGeom>
                <a:avLst/>
                <a:gdLst>
                  <a:gd name="T0" fmla="*/ 554 w 1108"/>
                  <a:gd name="T1" fmla="*/ 172 h 172"/>
                  <a:gd name="T2" fmla="*/ 554 w 1108"/>
                  <a:gd name="T3" fmla="*/ 172 h 172"/>
                  <a:gd name="T4" fmla="*/ 442 w 1108"/>
                  <a:gd name="T5" fmla="*/ 170 h 172"/>
                  <a:gd name="T6" fmla="*/ 338 w 1108"/>
                  <a:gd name="T7" fmla="*/ 164 h 172"/>
                  <a:gd name="T8" fmla="*/ 244 w 1108"/>
                  <a:gd name="T9" fmla="*/ 156 h 172"/>
                  <a:gd name="T10" fmla="*/ 162 w 1108"/>
                  <a:gd name="T11" fmla="*/ 146 h 172"/>
                  <a:gd name="T12" fmla="*/ 94 w 1108"/>
                  <a:gd name="T13" fmla="*/ 134 h 172"/>
                  <a:gd name="T14" fmla="*/ 66 w 1108"/>
                  <a:gd name="T15" fmla="*/ 126 h 172"/>
                  <a:gd name="T16" fmla="*/ 42 w 1108"/>
                  <a:gd name="T17" fmla="*/ 118 h 172"/>
                  <a:gd name="T18" fmla="*/ 24 w 1108"/>
                  <a:gd name="T19" fmla="*/ 112 h 172"/>
                  <a:gd name="T20" fmla="*/ 10 w 1108"/>
                  <a:gd name="T21" fmla="*/ 104 h 172"/>
                  <a:gd name="T22" fmla="*/ 2 w 1108"/>
                  <a:gd name="T23" fmla="*/ 94 h 172"/>
                  <a:gd name="T24" fmla="*/ 0 w 1108"/>
                  <a:gd name="T25" fmla="*/ 90 h 172"/>
                  <a:gd name="T26" fmla="*/ 0 w 1108"/>
                  <a:gd name="T27" fmla="*/ 86 h 172"/>
                  <a:gd name="T28" fmla="*/ 0 w 1108"/>
                  <a:gd name="T29" fmla="*/ 86 h 172"/>
                  <a:gd name="T30" fmla="*/ 0 w 1108"/>
                  <a:gd name="T31" fmla="*/ 82 h 172"/>
                  <a:gd name="T32" fmla="*/ 2 w 1108"/>
                  <a:gd name="T33" fmla="*/ 78 h 172"/>
                  <a:gd name="T34" fmla="*/ 10 w 1108"/>
                  <a:gd name="T35" fmla="*/ 68 h 172"/>
                  <a:gd name="T36" fmla="*/ 24 w 1108"/>
                  <a:gd name="T37" fmla="*/ 60 h 172"/>
                  <a:gd name="T38" fmla="*/ 42 w 1108"/>
                  <a:gd name="T39" fmla="*/ 52 h 172"/>
                  <a:gd name="T40" fmla="*/ 66 w 1108"/>
                  <a:gd name="T41" fmla="*/ 44 h 172"/>
                  <a:gd name="T42" fmla="*/ 94 w 1108"/>
                  <a:gd name="T43" fmla="*/ 38 h 172"/>
                  <a:gd name="T44" fmla="*/ 126 w 1108"/>
                  <a:gd name="T45" fmla="*/ 30 h 172"/>
                  <a:gd name="T46" fmla="*/ 162 w 1108"/>
                  <a:gd name="T47" fmla="*/ 24 h 172"/>
                  <a:gd name="T48" fmla="*/ 244 w 1108"/>
                  <a:gd name="T49" fmla="*/ 14 h 172"/>
                  <a:gd name="T50" fmla="*/ 338 w 1108"/>
                  <a:gd name="T51" fmla="*/ 6 h 172"/>
                  <a:gd name="T52" fmla="*/ 442 w 1108"/>
                  <a:gd name="T53" fmla="*/ 0 h 172"/>
                  <a:gd name="T54" fmla="*/ 554 w 1108"/>
                  <a:gd name="T55" fmla="*/ 0 h 172"/>
                  <a:gd name="T56" fmla="*/ 554 w 1108"/>
                  <a:gd name="T57" fmla="*/ 0 h 172"/>
                  <a:gd name="T58" fmla="*/ 666 w 1108"/>
                  <a:gd name="T59" fmla="*/ 0 h 172"/>
                  <a:gd name="T60" fmla="*/ 770 w 1108"/>
                  <a:gd name="T61" fmla="*/ 6 h 172"/>
                  <a:gd name="T62" fmla="*/ 864 w 1108"/>
                  <a:gd name="T63" fmla="*/ 14 h 172"/>
                  <a:gd name="T64" fmla="*/ 946 w 1108"/>
                  <a:gd name="T65" fmla="*/ 24 h 172"/>
                  <a:gd name="T66" fmla="*/ 980 w 1108"/>
                  <a:gd name="T67" fmla="*/ 30 h 172"/>
                  <a:gd name="T68" fmla="*/ 1012 w 1108"/>
                  <a:gd name="T69" fmla="*/ 38 h 172"/>
                  <a:gd name="T70" fmla="*/ 1040 w 1108"/>
                  <a:gd name="T71" fmla="*/ 44 h 172"/>
                  <a:gd name="T72" fmla="*/ 1064 w 1108"/>
                  <a:gd name="T73" fmla="*/ 52 h 172"/>
                  <a:gd name="T74" fmla="*/ 1082 w 1108"/>
                  <a:gd name="T75" fmla="*/ 60 h 172"/>
                  <a:gd name="T76" fmla="*/ 1096 w 1108"/>
                  <a:gd name="T77" fmla="*/ 68 h 172"/>
                  <a:gd name="T78" fmla="*/ 1104 w 1108"/>
                  <a:gd name="T79" fmla="*/ 78 h 172"/>
                  <a:gd name="T80" fmla="*/ 1106 w 1108"/>
                  <a:gd name="T81" fmla="*/ 82 h 172"/>
                  <a:gd name="T82" fmla="*/ 1108 w 1108"/>
                  <a:gd name="T83" fmla="*/ 86 h 172"/>
                  <a:gd name="T84" fmla="*/ 1108 w 1108"/>
                  <a:gd name="T85" fmla="*/ 86 h 172"/>
                  <a:gd name="T86" fmla="*/ 1106 w 1108"/>
                  <a:gd name="T87" fmla="*/ 90 h 172"/>
                  <a:gd name="T88" fmla="*/ 1104 w 1108"/>
                  <a:gd name="T89" fmla="*/ 94 h 172"/>
                  <a:gd name="T90" fmla="*/ 1096 w 1108"/>
                  <a:gd name="T91" fmla="*/ 104 h 172"/>
                  <a:gd name="T92" fmla="*/ 1082 w 1108"/>
                  <a:gd name="T93" fmla="*/ 112 h 172"/>
                  <a:gd name="T94" fmla="*/ 1064 w 1108"/>
                  <a:gd name="T95" fmla="*/ 118 h 172"/>
                  <a:gd name="T96" fmla="*/ 1040 w 1108"/>
                  <a:gd name="T97" fmla="*/ 126 h 172"/>
                  <a:gd name="T98" fmla="*/ 1012 w 1108"/>
                  <a:gd name="T99" fmla="*/ 134 h 172"/>
                  <a:gd name="T100" fmla="*/ 946 w 1108"/>
                  <a:gd name="T101" fmla="*/ 146 h 172"/>
                  <a:gd name="T102" fmla="*/ 864 w 1108"/>
                  <a:gd name="T103" fmla="*/ 156 h 172"/>
                  <a:gd name="T104" fmla="*/ 770 w 1108"/>
                  <a:gd name="T105" fmla="*/ 164 h 172"/>
                  <a:gd name="T106" fmla="*/ 666 w 1108"/>
                  <a:gd name="T107" fmla="*/ 170 h 172"/>
                  <a:gd name="T108" fmla="*/ 554 w 1108"/>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172"/>
                    </a:moveTo>
                    <a:lnTo>
                      <a:pt x="554" y="172"/>
                    </a:lnTo>
                    <a:lnTo>
                      <a:pt x="442" y="170"/>
                    </a:lnTo>
                    <a:lnTo>
                      <a:pt x="338" y="164"/>
                    </a:lnTo>
                    <a:lnTo>
                      <a:pt x="244" y="156"/>
                    </a:lnTo>
                    <a:lnTo>
                      <a:pt x="162" y="146"/>
                    </a:lnTo>
                    <a:lnTo>
                      <a:pt x="94" y="134"/>
                    </a:lnTo>
                    <a:lnTo>
                      <a:pt x="66" y="126"/>
                    </a:lnTo>
                    <a:lnTo>
                      <a:pt x="42" y="118"/>
                    </a:lnTo>
                    <a:lnTo>
                      <a:pt x="24" y="112"/>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4" y="14"/>
                    </a:lnTo>
                    <a:lnTo>
                      <a:pt x="338" y="6"/>
                    </a:lnTo>
                    <a:lnTo>
                      <a:pt x="442" y="0"/>
                    </a:lnTo>
                    <a:lnTo>
                      <a:pt x="554" y="0"/>
                    </a:lnTo>
                    <a:lnTo>
                      <a:pt x="554" y="0"/>
                    </a:lnTo>
                    <a:lnTo>
                      <a:pt x="666" y="0"/>
                    </a:lnTo>
                    <a:lnTo>
                      <a:pt x="770" y="6"/>
                    </a:lnTo>
                    <a:lnTo>
                      <a:pt x="864" y="14"/>
                    </a:lnTo>
                    <a:lnTo>
                      <a:pt x="946" y="24"/>
                    </a:lnTo>
                    <a:lnTo>
                      <a:pt x="980" y="30"/>
                    </a:lnTo>
                    <a:lnTo>
                      <a:pt x="1012" y="38"/>
                    </a:lnTo>
                    <a:lnTo>
                      <a:pt x="1040" y="44"/>
                    </a:lnTo>
                    <a:lnTo>
                      <a:pt x="1064" y="52"/>
                    </a:lnTo>
                    <a:lnTo>
                      <a:pt x="1082" y="60"/>
                    </a:lnTo>
                    <a:lnTo>
                      <a:pt x="1096" y="68"/>
                    </a:lnTo>
                    <a:lnTo>
                      <a:pt x="1104" y="78"/>
                    </a:lnTo>
                    <a:lnTo>
                      <a:pt x="1106" y="82"/>
                    </a:lnTo>
                    <a:lnTo>
                      <a:pt x="1108" y="86"/>
                    </a:lnTo>
                    <a:lnTo>
                      <a:pt x="1108" y="86"/>
                    </a:lnTo>
                    <a:lnTo>
                      <a:pt x="1106" y="90"/>
                    </a:lnTo>
                    <a:lnTo>
                      <a:pt x="1104" y="94"/>
                    </a:lnTo>
                    <a:lnTo>
                      <a:pt x="1096" y="104"/>
                    </a:lnTo>
                    <a:lnTo>
                      <a:pt x="1082" y="112"/>
                    </a:lnTo>
                    <a:lnTo>
                      <a:pt x="1064" y="118"/>
                    </a:lnTo>
                    <a:lnTo>
                      <a:pt x="1040" y="126"/>
                    </a:lnTo>
                    <a:lnTo>
                      <a:pt x="1012" y="134"/>
                    </a:lnTo>
                    <a:lnTo>
                      <a:pt x="946" y="146"/>
                    </a:lnTo>
                    <a:lnTo>
                      <a:pt x="864" y="156"/>
                    </a:lnTo>
                    <a:lnTo>
                      <a:pt x="770" y="164"/>
                    </a:lnTo>
                    <a:lnTo>
                      <a:pt x="666" y="170"/>
                    </a:lnTo>
                    <a:lnTo>
                      <a:pt x="554"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7" name="Freeform 1097"/>
              <p:cNvSpPr>
                <a:spLocks/>
              </p:cNvSpPr>
              <p:nvPr/>
            </p:nvSpPr>
            <p:spPr bwMode="auto">
              <a:xfrm>
                <a:off x="2215" y="4140"/>
                <a:ext cx="1112" cy="174"/>
              </a:xfrm>
              <a:custGeom>
                <a:avLst/>
                <a:gdLst>
                  <a:gd name="T0" fmla="*/ 556 w 1112"/>
                  <a:gd name="T1" fmla="*/ 0 h 174"/>
                  <a:gd name="T2" fmla="*/ 556 w 1112"/>
                  <a:gd name="T3" fmla="*/ 0 h 174"/>
                  <a:gd name="T4" fmla="*/ 444 w 1112"/>
                  <a:gd name="T5" fmla="*/ 2 h 174"/>
                  <a:gd name="T6" fmla="*/ 340 w 1112"/>
                  <a:gd name="T7" fmla="*/ 8 h 174"/>
                  <a:gd name="T8" fmla="*/ 246 w 1112"/>
                  <a:gd name="T9" fmla="*/ 16 h 174"/>
                  <a:gd name="T10" fmla="*/ 162 w 1112"/>
                  <a:gd name="T11" fmla="*/ 26 h 174"/>
                  <a:gd name="T12" fmla="*/ 126 w 1112"/>
                  <a:gd name="T13" fmla="*/ 32 h 174"/>
                  <a:gd name="T14" fmla="*/ 94 w 1112"/>
                  <a:gd name="T15" fmla="*/ 38 h 174"/>
                  <a:gd name="T16" fmla="*/ 66 w 1112"/>
                  <a:gd name="T17" fmla="*/ 46 h 174"/>
                  <a:gd name="T18" fmla="*/ 44 w 1112"/>
                  <a:gd name="T19" fmla="*/ 54 h 174"/>
                  <a:gd name="T20" fmla="*/ 24 w 1112"/>
                  <a:gd name="T21" fmla="*/ 62 h 174"/>
                  <a:gd name="T22" fmla="*/ 10 w 1112"/>
                  <a:gd name="T23" fmla="*/ 70 h 174"/>
                  <a:gd name="T24" fmla="*/ 2 w 1112"/>
                  <a:gd name="T25" fmla="*/ 80 h 174"/>
                  <a:gd name="T26" fmla="*/ 0 w 1112"/>
                  <a:gd name="T27" fmla="*/ 84 h 174"/>
                  <a:gd name="T28" fmla="*/ 0 w 1112"/>
                  <a:gd name="T29" fmla="*/ 88 h 174"/>
                  <a:gd name="T30" fmla="*/ 0 w 1112"/>
                  <a:gd name="T31" fmla="*/ 88 h 174"/>
                  <a:gd name="T32" fmla="*/ 0 w 1112"/>
                  <a:gd name="T33" fmla="*/ 92 h 174"/>
                  <a:gd name="T34" fmla="*/ 2 w 1112"/>
                  <a:gd name="T35" fmla="*/ 96 h 174"/>
                  <a:gd name="T36" fmla="*/ 10 w 1112"/>
                  <a:gd name="T37" fmla="*/ 106 h 174"/>
                  <a:gd name="T38" fmla="*/ 24 w 1112"/>
                  <a:gd name="T39" fmla="*/ 114 h 174"/>
                  <a:gd name="T40" fmla="*/ 44 w 1112"/>
                  <a:gd name="T41" fmla="*/ 122 h 174"/>
                  <a:gd name="T42" fmla="*/ 66 w 1112"/>
                  <a:gd name="T43" fmla="*/ 128 h 174"/>
                  <a:gd name="T44" fmla="*/ 94 w 1112"/>
                  <a:gd name="T45" fmla="*/ 136 h 174"/>
                  <a:gd name="T46" fmla="*/ 162 w 1112"/>
                  <a:gd name="T47" fmla="*/ 148 h 174"/>
                  <a:gd name="T48" fmla="*/ 246 w 1112"/>
                  <a:gd name="T49" fmla="*/ 158 h 174"/>
                  <a:gd name="T50" fmla="*/ 340 w 1112"/>
                  <a:gd name="T51" fmla="*/ 166 h 174"/>
                  <a:gd name="T52" fmla="*/ 444 w 1112"/>
                  <a:gd name="T53" fmla="*/ 172 h 174"/>
                  <a:gd name="T54" fmla="*/ 556 w 1112"/>
                  <a:gd name="T55" fmla="*/ 174 h 174"/>
                  <a:gd name="T56" fmla="*/ 556 w 1112"/>
                  <a:gd name="T57" fmla="*/ 174 h 174"/>
                  <a:gd name="T58" fmla="*/ 668 w 1112"/>
                  <a:gd name="T59" fmla="*/ 172 h 174"/>
                  <a:gd name="T60" fmla="*/ 772 w 1112"/>
                  <a:gd name="T61" fmla="*/ 166 h 174"/>
                  <a:gd name="T62" fmla="*/ 866 w 1112"/>
                  <a:gd name="T63" fmla="*/ 158 h 174"/>
                  <a:gd name="T64" fmla="*/ 948 w 1112"/>
                  <a:gd name="T65" fmla="*/ 148 h 174"/>
                  <a:gd name="T66" fmla="*/ 1016 w 1112"/>
                  <a:gd name="T67" fmla="*/ 136 h 174"/>
                  <a:gd name="T68" fmla="*/ 1044 w 1112"/>
                  <a:gd name="T69" fmla="*/ 128 h 174"/>
                  <a:gd name="T70" fmla="*/ 1068 w 1112"/>
                  <a:gd name="T71" fmla="*/ 122 h 174"/>
                  <a:gd name="T72" fmla="*/ 1086 w 1112"/>
                  <a:gd name="T73" fmla="*/ 114 h 174"/>
                  <a:gd name="T74" fmla="*/ 1100 w 1112"/>
                  <a:gd name="T75" fmla="*/ 106 h 174"/>
                  <a:gd name="T76" fmla="*/ 1108 w 1112"/>
                  <a:gd name="T77" fmla="*/ 96 h 174"/>
                  <a:gd name="T78" fmla="*/ 1110 w 1112"/>
                  <a:gd name="T79" fmla="*/ 92 h 174"/>
                  <a:gd name="T80" fmla="*/ 1112 w 1112"/>
                  <a:gd name="T81" fmla="*/ 88 h 174"/>
                  <a:gd name="T82" fmla="*/ 1112 w 1112"/>
                  <a:gd name="T83" fmla="*/ 88 h 174"/>
                  <a:gd name="T84" fmla="*/ 1110 w 1112"/>
                  <a:gd name="T85" fmla="*/ 84 h 174"/>
                  <a:gd name="T86" fmla="*/ 1108 w 1112"/>
                  <a:gd name="T87" fmla="*/ 80 h 174"/>
                  <a:gd name="T88" fmla="*/ 1100 w 1112"/>
                  <a:gd name="T89" fmla="*/ 70 h 174"/>
                  <a:gd name="T90" fmla="*/ 1086 w 1112"/>
                  <a:gd name="T91" fmla="*/ 62 h 174"/>
                  <a:gd name="T92" fmla="*/ 1068 w 1112"/>
                  <a:gd name="T93" fmla="*/ 54 h 174"/>
                  <a:gd name="T94" fmla="*/ 1044 w 1112"/>
                  <a:gd name="T95" fmla="*/ 46 h 174"/>
                  <a:gd name="T96" fmla="*/ 1016 w 1112"/>
                  <a:gd name="T97" fmla="*/ 38 h 174"/>
                  <a:gd name="T98" fmla="*/ 984 w 1112"/>
                  <a:gd name="T99" fmla="*/ 32 h 174"/>
                  <a:gd name="T100" fmla="*/ 948 w 1112"/>
                  <a:gd name="T101" fmla="*/ 26 h 174"/>
                  <a:gd name="T102" fmla="*/ 866 w 1112"/>
                  <a:gd name="T103" fmla="*/ 16 h 174"/>
                  <a:gd name="T104" fmla="*/ 772 w 1112"/>
                  <a:gd name="T105" fmla="*/ 8 h 174"/>
                  <a:gd name="T106" fmla="*/ 668 w 1112"/>
                  <a:gd name="T107" fmla="*/ 2 h 174"/>
                  <a:gd name="T108" fmla="*/ 556 w 1112"/>
                  <a:gd name="T109" fmla="*/ 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12" h="174">
                    <a:moveTo>
                      <a:pt x="556" y="0"/>
                    </a:moveTo>
                    <a:lnTo>
                      <a:pt x="556" y="0"/>
                    </a:lnTo>
                    <a:lnTo>
                      <a:pt x="444" y="2"/>
                    </a:lnTo>
                    <a:lnTo>
                      <a:pt x="340" y="8"/>
                    </a:lnTo>
                    <a:lnTo>
                      <a:pt x="246" y="16"/>
                    </a:lnTo>
                    <a:lnTo>
                      <a:pt x="162" y="26"/>
                    </a:lnTo>
                    <a:lnTo>
                      <a:pt x="126" y="32"/>
                    </a:lnTo>
                    <a:lnTo>
                      <a:pt x="94" y="38"/>
                    </a:lnTo>
                    <a:lnTo>
                      <a:pt x="66" y="46"/>
                    </a:lnTo>
                    <a:lnTo>
                      <a:pt x="44" y="54"/>
                    </a:lnTo>
                    <a:lnTo>
                      <a:pt x="24" y="62"/>
                    </a:lnTo>
                    <a:lnTo>
                      <a:pt x="10" y="70"/>
                    </a:lnTo>
                    <a:lnTo>
                      <a:pt x="2" y="80"/>
                    </a:lnTo>
                    <a:lnTo>
                      <a:pt x="0" y="84"/>
                    </a:lnTo>
                    <a:lnTo>
                      <a:pt x="0" y="88"/>
                    </a:lnTo>
                    <a:lnTo>
                      <a:pt x="0" y="88"/>
                    </a:lnTo>
                    <a:lnTo>
                      <a:pt x="0" y="92"/>
                    </a:lnTo>
                    <a:lnTo>
                      <a:pt x="2" y="96"/>
                    </a:lnTo>
                    <a:lnTo>
                      <a:pt x="10" y="106"/>
                    </a:lnTo>
                    <a:lnTo>
                      <a:pt x="24" y="114"/>
                    </a:lnTo>
                    <a:lnTo>
                      <a:pt x="44" y="122"/>
                    </a:lnTo>
                    <a:lnTo>
                      <a:pt x="66" y="128"/>
                    </a:lnTo>
                    <a:lnTo>
                      <a:pt x="94" y="136"/>
                    </a:lnTo>
                    <a:lnTo>
                      <a:pt x="162" y="148"/>
                    </a:lnTo>
                    <a:lnTo>
                      <a:pt x="246" y="158"/>
                    </a:lnTo>
                    <a:lnTo>
                      <a:pt x="340" y="166"/>
                    </a:lnTo>
                    <a:lnTo>
                      <a:pt x="444" y="172"/>
                    </a:lnTo>
                    <a:lnTo>
                      <a:pt x="556" y="174"/>
                    </a:lnTo>
                    <a:lnTo>
                      <a:pt x="556" y="174"/>
                    </a:lnTo>
                    <a:lnTo>
                      <a:pt x="668" y="172"/>
                    </a:lnTo>
                    <a:lnTo>
                      <a:pt x="772" y="166"/>
                    </a:lnTo>
                    <a:lnTo>
                      <a:pt x="866" y="158"/>
                    </a:lnTo>
                    <a:lnTo>
                      <a:pt x="948" y="148"/>
                    </a:lnTo>
                    <a:lnTo>
                      <a:pt x="1016" y="136"/>
                    </a:lnTo>
                    <a:lnTo>
                      <a:pt x="1044" y="128"/>
                    </a:lnTo>
                    <a:lnTo>
                      <a:pt x="1068" y="122"/>
                    </a:lnTo>
                    <a:lnTo>
                      <a:pt x="1086" y="114"/>
                    </a:lnTo>
                    <a:lnTo>
                      <a:pt x="1100" y="106"/>
                    </a:lnTo>
                    <a:lnTo>
                      <a:pt x="1108" y="96"/>
                    </a:lnTo>
                    <a:lnTo>
                      <a:pt x="1110" y="92"/>
                    </a:lnTo>
                    <a:lnTo>
                      <a:pt x="1112" y="88"/>
                    </a:lnTo>
                    <a:lnTo>
                      <a:pt x="1112" y="88"/>
                    </a:lnTo>
                    <a:lnTo>
                      <a:pt x="1110" y="84"/>
                    </a:lnTo>
                    <a:lnTo>
                      <a:pt x="1108" y="80"/>
                    </a:lnTo>
                    <a:lnTo>
                      <a:pt x="1100" y="70"/>
                    </a:lnTo>
                    <a:lnTo>
                      <a:pt x="1086" y="62"/>
                    </a:lnTo>
                    <a:lnTo>
                      <a:pt x="1068" y="54"/>
                    </a:lnTo>
                    <a:lnTo>
                      <a:pt x="1044" y="46"/>
                    </a:lnTo>
                    <a:lnTo>
                      <a:pt x="1016" y="38"/>
                    </a:lnTo>
                    <a:lnTo>
                      <a:pt x="984" y="32"/>
                    </a:lnTo>
                    <a:lnTo>
                      <a:pt x="948" y="26"/>
                    </a:lnTo>
                    <a:lnTo>
                      <a:pt x="866" y="16"/>
                    </a:lnTo>
                    <a:lnTo>
                      <a:pt x="772" y="8"/>
                    </a:lnTo>
                    <a:lnTo>
                      <a:pt x="668" y="2"/>
                    </a:lnTo>
                    <a:lnTo>
                      <a:pt x="5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8" name="Freeform 1098"/>
              <p:cNvSpPr>
                <a:spLocks noEditPoints="1"/>
              </p:cNvSpPr>
              <p:nvPr/>
            </p:nvSpPr>
            <p:spPr bwMode="auto">
              <a:xfrm>
                <a:off x="2217" y="4142"/>
                <a:ext cx="1108" cy="172"/>
              </a:xfrm>
              <a:custGeom>
                <a:avLst/>
                <a:gdLst>
                  <a:gd name="T0" fmla="*/ 554 w 1108"/>
                  <a:gd name="T1" fmla="*/ 172 h 172"/>
                  <a:gd name="T2" fmla="*/ 340 w 1108"/>
                  <a:gd name="T3" fmla="*/ 164 h 172"/>
                  <a:gd name="T4" fmla="*/ 164 w 1108"/>
                  <a:gd name="T5" fmla="*/ 146 h 172"/>
                  <a:gd name="T6" fmla="*/ 68 w 1108"/>
                  <a:gd name="T7" fmla="*/ 126 h 172"/>
                  <a:gd name="T8" fmla="*/ 26 w 1108"/>
                  <a:gd name="T9" fmla="*/ 112 h 172"/>
                  <a:gd name="T10" fmla="*/ 4 w 1108"/>
                  <a:gd name="T11" fmla="*/ 94 h 172"/>
                  <a:gd name="T12" fmla="*/ 2 w 1108"/>
                  <a:gd name="T13" fmla="*/ 86 h 172"/>
                  <a:gd name="T14" fmla="*/ 2 w 1108"/>
                  <a:gd name="T15" fmla="*/ 82 h 172"/>
                  <a:gd name="T16" fmla="*/ 12 w 1108"/>
                  <a:gd name="T17" fmla="*/ 68 h 172"/>
                  <a:gd name="T18" fmla="*/ 44 w 1108"/>
                  <a:gd name="T19" fmla="*/ 52 h 172"/>
                  <a:gd name="T20" fmla="*/ 96 w 1108"/>
                  <a:gd name="T21" fmla="*/ 38 h 172"/>
                  <a:gd name="T22" fmla="*/ 164 w 1108"/>
                  <a:gd name="T23" fmla="*/ 24 h 172"/>
                  <a:gd name="T24" fmla="*/ 340 w 1108"/>
                  <a:gd name="T25" fmla="*/ 6 h 172"/>
                  <a:gd name="T26" fmla="*/ 554 w 1108"/>
                  <a:gd name="T27" fmla="*/ 0 h 172"/>
                  <a:gd name="T28" fmla="*/ 666 w 1108"/>
                  <a:gd name="T29" fmla="*/ 2 h 172"/>
                  <a:gd name="T30" fmla="*/ 862 w 1108"/>
                  <a:gd name="T31" fmla="*/ 14 h 172"/>
                  <a:gd name="T32" fmla="*/ 980 w 1108"/>
                  <a:gd name="T33" fmla="*/ 30 h 172"/>
                  <a:gd name="T34" fmla="*/ 1038 w 1108"/>
                  <a:gd name="T35" fmla="*/ 44 h 172"/>
                  <a:gd name="T36" fmla="*/ 1080 w 1108"/>
                  <a:gd name="T37" fmla="*/ 60 h 172"/>
                  <a:gd name="T38" fmla="*/ 1102 w 1108"/>
                  <a:gd name="T39" fmla="*/ 78 h 172"/>
                  <a:gd name="T40" fmla="*/ 1104 w 1108"/>
                  <a:gd name="T41" fmla="*/ 86 h 172"/>
                  <a:gd name="T42" fmla="*/ 1104 w 1108"/>
                  <a:gd name="T43" fmla="*/ 90 h 172"/>
                  <a:gd name="T44" fmla="*/ 1094 w 1108"/>
                  <a:gd name="T45" fmla="*/ 104 h 172"/>
                  <a:gd name="T46" fmla="*/ 1062 w 1108"/>
                  <a:gd name="T47" fmla="*/ 118 h 172"/>
                  <a:gd name="T48" fmla="*/ 1010 w 1108"/>
                  <a:gd name="T49" fmla="*/ 134 h 172"/>
                  <a:gd name="T50" fmla="*/ 862 w 1108"/>
                  <a:gd name="T51" fmla="*/ 156 h 172"/>
                  <a:gd name="T52" fmla="*/ 666 w 1108"/>
                  <a:gd name="T53" fmla="*/ 170 h 172"/>
                  <a:gd name="T54" fmla="*/ 554 w 1108"/>
                  <a:gd name="T55" fmla="*/ 0 h 172"/>
                  <a:gd name="T56" fmla="*/ 442 w 1108"/>
                  <a:gd name="T57" fmla="*/ 0 h 172"/>
                  <a:gd name="T58" fmla="*/ 244 w 1108"/>
                  <a:gd name="T59" fmla="*/ 14 h 172"/>
                  <a:gd name="T60" fmla="*/ 126 w 1108"/>
                  <a:gd name="T61" fmla="*/ 30 h 172"/>
                  <a:gd name="T62" fmla="*/ 66 w 1108"/>
                  <a:gd name="T63" fmla="*/ 44 h 172"/>
                  <a:gd name="T64" fmla="*/ 24 w 1108"/>
                  <a:gd name="T65" fmla="*/ 60 h 172"/>
                  <a:gd name="T66" fmla="*/ 2 w 1108"/>
                  <a:gd name="T67" fmla="*/ 78 h 172"/>
                  <a:gd name="T68" fmla="*/ 0 w 1108"/>
                  <a:gd name="T69" fmla="*/ 86 h 172"/>
                  <a:gd name="T70" fmla="*/ 0 w 1108"/>
                  <a:gd name="T71" fmla="*/ 90 h 172"/>
                  <a:gd name="T72" fmla="*/ 10 w 1108"/>
                  <a:gd name="T73" fmla="*/ 104 h 172"/>
                  <a:gd name="T74" fmla="*/ 42 w 1108"/>
                  <a:gd name="T75" fmla="*/ 118 h 172"/>
                  <a:gd name="T76" fmla="*/ 94 w 1108"/>
                  <a:gd name="T77" fmla="*/ 134 h 172"/>
                  <a:gd name="T78" fmla="*/ 244 w 1108"/>
                  <a:gd name="T79" fmla="*/ 156 h 172"/>
                  <a:gd name="T80" fmla="*/ 442 w 1108"/>
                  <a:gd name="T81" fmla="*/ 170 h 172"/>
                  <a:gd name="T82" fmla="*/ 554 w 1108"/>
                  <a:gd name="T83" fmla="*/ 172 h 172"/>
                  <a:gd name="T84" fmla="*/ 770 w 1108"/>
                  <a:gd name="T85" fmla="*/ 164 h 172"/>
                  <a:gd name="T86" fmla="*/ 946 w 1108"/>
                  <a:gd name="T87" fmla="*/ 146 h 172"/>
                  <a:gd name="T88" fmla="*/ 1040 w 1108"/>
                  <a:gd name="T89" fmla="*/ 126 h 172"/>
                  <a:gd name="T90" fmla="*/ 1082 w 1108"/>
                  <a:gd name="T91" fmla="*/ 112 h 172"/>
                  <a:gd name="T92" fmla="*/ 1104 w 1108"/>
                  <a:gd name="T93" fmla="*/ 94 h 172"/>
                  <a:gd name="T94" fmla="*/ 1108 w 1108"/>
                  <a:gd name="T95" fmla="*/ 86 h 172"/>
                  <a:gd name="T96" fmla="*/ 1106 w 1108"/>
                  <a:gd name="T97" fmla="*/ 82 h 172"/>
                  <a:gd name="T98" fmla="*/ 1096 w 1108"/>
                  <a:gd name="T99" fmla="*/ 68 h 172"/>
                  <a:gd name="T100" fmla="*/ 1064 w 1108"/>
                  <a:gd name="T101" fmla="*/ 52 h 172"/>
                  <a:gd name="T102" fmla="*/ 1012 w 1108"/>
                  <a:gd name="T103" fmla="*/ 38 h 172"/>
                  <a:gd name="T104" fmla="*/ 946 w 1108"/>
                  <a:gd name="T105" fmla="*/ 24 h 172"/>
                  <a:gd name="T106" fmla="*/ 770 w 1108"/>
                  <a:gd name="T107" fmla="*/ 6 h 172"/>
                  <a:gd name="T108" fmla="*/ 554 w 1108"/>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172"/>
                    </a:moveTo>
                    <a:lnTo>
                      <a:pt x="554" y="172"/>
                    </a:lnTo>
                    <a:lnTo>
                      <a:pt x="444" y="170"/>
                    </a:lnTo>
                    <a:lnTo>
                      <a:pt x="340" y="164"/>
                    </a:lnTo>
                    <a:lnTo>
                      <a:pt x="246" y="156"/>
                    </a:lnTo>
                    <a:lnTo>
                      <a:pt x="164" y="146"/>
                    </a:lnTo>
                    <a:lnTo>
                      <a:pt x="96" y="134"/>
                    </a:lnTo>
                    <a:lnTo>
                      <a:pt x="68" y="126"/>
                    </a:lnTo>
                    <a:lnTo>
                      <a:pt x="44" y="118"/>
                    </a:lnTo>
                    <a:lnTo>
                      <a:pt x="26" y="112"/>
                    </a:lnTo>
                    <a:lnTo>
                      <a:pt x="12" y="104"/>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0"/>
                    </a:lnTo>
                    <a:lnTo>
                      <a:pt x="164" y="24"/>
                    </a:lnTo>
                    <a:lnTo>
                      <a:pt x="246" y="14"/>
                    </a:lnTo>
                    <a:lnTo>
                      <a:pt x="340" y="6"/>
                    </a:lnTo>
                    <a:lnTo>
                      <a:pt x="444" y="2"/>
                    </a:lnTo>
                    <a:lnTo>
                      <a:pt x="554" y="0"/>
                    </a:lnTo>
                    <a:lnTo>
                      <a:pt x="554" y="0"/>
                    </a:lnTo>
                    <a:lnTo>
                      <a:pt x="666" y="2"/>
                    </a:lnTo>
                    <a:lnTo>
                      <a:pt x="768" y="6"/>
                    </a:lnTo>
                    <a:lnTo>
                      <a:pt x="862" y="14"/>
                    </a:lnTo>
                    <a:lnTo>
                      <a:pt x="944" y="24"/>
                    </a:lnTo>
                    <a:lnTo>
                      <a:pt x="980" y="30"/>
                    </a:lnTo>
                    <a:lnTo>
                      <a:pt x="1010" y="38"/>
                    </a:lnTo>
                    <a:lnTo>
                      <a:pt x="1038" y="44"/>
                    </a:lnTo>
                    <a:lnTo>
                      <a:pt x="1062" y="52"/>
                    </a:lnTo>
                    <a:lnTo>
                      <a:pt x="1080" y="60"/>
                    </a:lnTo>
                    <a:lnTo>
                      <a:pt x="1094" y="68"/>
                    </a:lnTo>
                    <a:lnTo>
                      <a:pt x="1102" y="78"/>
                    </a:lnTo>
                    <a:lnTo>
                      <a:pt x="1104" y="82"/>
                    </a:lnTo>
                    <a:lnTo>
                      <a:pt x="1104" y="86"/>
                    </a:lnTo>
                    <a:lnTo>
                      <a:pt x="1104" y="86"/>
                    </a:lnTo>
                    <a:lnTo>
                      <a:pt x="1104" y="90"/>
                    </a:lnTo>
                    <a:lnTo>
                      <a:pt x="1102" y="94"/>
                    </a:lnTo>
                    <a:lnTo>
                      <a:pt x="1094" y="104"/>
                    </a:lnTo>
                    <a:lnTo>
                      <a:pt x="1080" y="112"/>
                    </a:lnTo>
                    <a:lnTo>
                      <a:pt x="1062" y="118"/>
                    </a:lnTo>
                    <a:lnTo>
                      <a:pt x="1038" y="126"/>
                    </a:lnTo>
                    <a:lnTo>
                      <a:pt x="1010" y="134"/>
                    </a:lnTo>
                    <a:lnTo>
                      <a:pt x="944" y="146"/>
                    </a:lnTo>
                    <a:lnTo>
                      <a:pt x="862" y="156"/>
                    </a:lnTo>
                    <a:lnTo>
                      <a:pt x="768" y="164"/>
                    </a:lnTo>
                    <a:lnTo>
                      <a:pt x="666" y="170"/>
                    </a:lnTo>
                    <a:lnTo>
                      <a:pt x="554" y="172"/>
                    </a:lnTo>
                    <a:close/>
                    <a:moveTo>
                      <a:pt x="554" y="0"/>
                    </a:moveTo>
                    <a:lnTo>
                      <a:pt x="554" y="0"/>
                    </a:lnTo>
                    <a:lnTo>
                      <a:pt x="442" y="0"/>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4" y="172"/>
                    </a:lnTo>
                    <a:lnTo>
                      <a:pt x="554" y="172"/>
                    </a:lnTo>
                    <a:lnTo>
                      <a:pt x="666" y="170"/>
                    </a:lnTo>
                    <a:lnTo>
                      <a:pt x="770" y="164"/>
                    </a:lnTo>
                    <a:lnTo>
                      <a:pt x="864" y="156"/>
                    </a:lnTo>
                    <a:lnTo>
                      <a:pt x="946" y="146"/>
                    </a:lnTo>
                    <a:lnTo>
                      <a:pt x="1012" y="134"/>
                    </a:lnTo>
                    <a:lnTo>
                      <a:pt x="1040" y="126"/>
                    </a:lnTo>
                    <a:lnTo>
                      <a:pt x="1064" y="118"/>
                    </a:lnTo>
                    <a:lnTo>
                      <a:pt x="1082" y="112"/>
                    </a:lnTo>
                    <a:lnTo>
                      <a:pt x="1096" y="104"/>
                    </a:lnTo>
                    <a:lnTo>
                      <a:pt x="1104" y="94"/>
                    </a:lnTo>
                    <a:lnTo>
                      <a:pt x="1106" y="90"/>
                    </a:lnTo>
                    <a:lnTo>
                      <a:pt x="1108" y="86"/>
                    </a:lnTo>
                    <a:lnTo>
                      <a:pt x="1108" y="86"/>
                    </a:lnTo>
                    <a:lnTo>
                      <a:pt x="1106" y="82"/>
                    </a:lnTo>
                    <a:lnTo>
                      <a:pt x="1104" y="78"/>
                    </a:lnTo>
                    <a:lnTo>
                      <a:pt x="1096" y="68"/>
                    </a:lnTo>
                    <a:lnTo>
                      <a:pt x="1082" y="60"/>
                    </a:lnTo>
                    <a:lnTo>
                      <a:pt x="1064" y="52"/>
                    </a:lnTo>
                    <a:lnTo>
                      <a:pt x="1040" y="44"/>
                    </a:lnTo>
                    <a:lnTo>
                      <a:pt x="1012" y="38"/>
                    </a:lnTo>
                    <a:lnTo>
                      <a:pt x="980" y="30"/>
                    </a:lnTo>
                    <a:lnTo>
                      <a:pt x="946" y="24"/>
                    </a:lnTo>
                    <a:lnTo>
                      <a:pt x="864" y="14"/>
                    </a:lnTo>
                    <a:lnTo>
                      <a:pt x="770" y="6"/>
                    </a:lnTo>
                    <a:lnTo>
                      <a:pt x="666" y="0"/>
                    </a:lnTo>
                    <a:lnTo>
                      <a:pt x="55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9" name="Freeform 1099"/>
              <p:cNvSpPr>
                <a:spLocks/>
              </p:cNvSpPr>
              <p:nvPr/>
            </p:nvSpPr>
            <p:spPr bwMode="auto">
              <a:xfrm>
                <a:off x="2219" y="4142"/>
                <a:ext cx="1102" cy="172"/>
              </a:xfrm>
              <a:custGeom>
                <a:avLst/>
                <a:gdLst>
                  <a:gd name="T0" fmla="*/ 552 w 1102"/>
                  <a:gd name="T1" fmla="*/ 172 h 172"/>
                  <a:gd name="T2" fmla="*/ 552 w 1102"/>
                  <a:gd name="T3" fmla="*/ 172 h 172"/>
                  <a:gd name="T4" fmla="*/ 442 w 1102"/>
                  <a:gd name="T5" fmla="*/ 170 h 172"/>
                  <a:gd name="T6" fmla="*/ 338 w 1102"/>
                  <a:gd name="T7" fmla="*/ 164 h 172"/>
                  <a:gd name="T8" fmla="*/ 244 w 1102"/>
                  <a:gd name="T9" fmla="*/ 156 h 172"/>
                  <a:gd name="T10" fmla="*/ 162 w 1102"/>
                  <a:gd name="T11" fmla="*/ 146 h 172"/>
                  <a:gd name="T12" fmla="*/ 94 w 1102"/>
                  <a:gd name="T13" fmla="*/ 134 h 172"/>
                  <a:gd name="T14" fmla="*/ 66 w 1102"/>
                  <a:gd name="T15" fmla="*/ 126 h 172"/>
                  <a:gd name="T16" fmla="*/ 42 w 1102"/>
                  <a:gd name="T17" fmla="*/ 118 h 172"/>
                  <a:gd name="T18" fmla="*/ 24 w 1102"/>
                  <a:gd name="T19" fmla="*/ 112 h 172"/>
                  <a:gd name="T20" fmla="*/ 10 w 1102"/>
                  <a:gd name="T21" fmla="*/ 104 h 172"/>
                  <a:gd name="T22" fmla="*/ 2 w 1102"/>
                  <a:gd name="T23" fmla="*/ 94 h 172"/>
                  <a:gd name="T24" fmla="*/ 0 w 1102"/>
                  <a:gd name="T25" fmla="*/ 90 h 172"/>
                  <a:gd name="T26" fmla="*/ 0 w 1102"/>
                  <a:gd name="T27" fmla="*/ 86 h 172"/>
                  <a:gd name="T28" fmla="*/ 0 w 1102"/>
                  <a:gd name="T29" fmla="*/ 86 h 172"/>
                  <a:gd name="T30" fmla="*/ 0 w 1102"/>
                  <a:gd name="T31" fmla="*/ 82 h 172"/>
                  <a:gd name="T32" fmla="*/ 2 w 1102"/>
                  <a:gd name="T33" fmla="*/ 78 h 172"/>
                  <a:gd name="T34" fmla="*/ 10 w 1102"/>
                  <a:gd name="T35" fmla="*/ 68 h 172"/>
                  <a:gd name="T36" fmla="*/ 24 w 1102"/>
                  <a:gd name="T37" fmla="*/ 60 h 172"/>
                  <a:gd name="T38" fmla="*/ 42 w 1102"/>
                  <a:gd name="T39" fmla="*/ 52 h 172"/>
                  <a:gd name="T40" fmla="*/ 66 w 1102"/>
                  <a:gd name="T41" fmla="*/ 44 h 172"/>
                  <a:gd name="T42" fmla="*/ 94 w 1102"/>
                  <a:gd name="T43" fmla="*/ 38 h 172"/>
                  <a:gd name="T44" fmla="*/ 126 w 1102"/>
                  <a:gd name="T45" fmla="*/ 30 h 172"/>
                  <a:gd name="T46" fmla="*/ 162 w 1102"/>
                  <a:gd name="T47" fmla="*/ 24 h 172"/>
                  <a:gd name="T48" fmla="*/ 244 w 1102"/>
                  <a:gd name="T49" fmla="*/ 14 h 172"/>
                  <a:gd name="T50" fmla="*/ 338 w 1102"/>
                  <a:gd name="T51" fmla="*/ 6 h 172"/>
                  <a:gd name="T52" fmla="*/ 442 w 1102"/>
                  <a:gd name="T53" fmla="*/ 2 h 172"/>
                  <a:gd name="T54" fmla="*/ 552 w 1102"/>
                  <a:gd name="T55" fmla="*/ 0 h 172"/>
                  <a:gd name="T56" fmla="*/ 552 w 1102"/>
                  <a:gd name="T57" fmla="*/ 0 h 172"/>
                  <a:gd name="T58" fmla="*/ 664 w 1102"/>
                  <a:gd name="T59" fmla="*/ 2 h 172"/>
                  <a:gd name="T60" fmla="*/ 766 w 1102"/>
                  <a:gd name="T61" fmla="*/ 6 h 172"/>
                  <a:gd name="T62" fmla="*/ 860 w 1102"/>
                  <a:gd name="T63" fmla="*/ 14 h 172"/>
                  <a:gd name="T64" fmla="*/ 942 w 1102"/>
                  <a:gd name="T65" fmla="*/ 24 h 172"/>
                  <a:gd name="T66" fmla="*/ 978 w 1102"/>
                  <a:gd name="T67" fmla="*/ 30 h 172"/>
                  <a:gd name="T68" fmla="*/ 1008 w 1102"/>
                  <a:gd name="T69" fmla="*/ 38 h 172"/>
                  <a:gd name="T70" fmla="*/ 1036 w 1102"/>
                  <a:gd name="T71" fmla="*/ 44 h 172"/>
                  <a:gd name="T72" fmla="*/ 1060 w 1102"/>
                  <a:gd name="T73" fmla="*/ 52 h 172"/>
                  <a:gd name="T74" fmla="*/ 1078 w 1102"/>
                  <a:gd name="T75" fmla="*/ 60 h 172"/>
                  <a:gd name="T76" fmla="*/ 1092 w 1102"/>
                  <a:gd name="T77" fmla="*/ 68 h 172"/>
                  <a:gd name="T78" fmla="*/ 1100 w 1102"/>
                  <a:gd name="T79" fmla="*/ 78 h 172"/>
                  <a:gd name="T80" fmla="*/ 1102 w 1102"/>
                  <a:gd name="T81" fmla="*/ 82 h 172"/>
                  <a:gd name="T82" fmla="*/ 1102 w 1102"/>
                  <a:gd name="T83" fmla="*/ 86 h 172"/>
                  <a:gd name="T84" fmla="*/ 1102 w 1102"/>
                  <a:gd name="T85" fmla="*/ 86 h 172"/>
                  <a:gd name="T86" fmla="*/ 1102 w 1102"/>
                  <a:gd name="T87" fmla="*/ 90 h 172"/>
                  <a:gd name="T88" fmla="*/ 1100 w 1102"/>
                  <a:gd name="T89" fmla="*/ 94 h 172"/>
                  <a:gd name="T90" fmla="*/ 1092 w 1102"/>
                  <a:gd name="T91" fmla="*/ 104 h 172"/>
                  <a:gd name="T92" fmla="*/ 1078 w 1102"/>
                  <a:gd name="T93" fmla="*/ 112 h 172"/>
                  <a:gd name="T94" fmla="*/ 1060 w 1102"/>
                  <a:gd name="T95" fmla="*/ 118 h 172"/>
                  <a:gd name="T96" fmla="*/ 1036 w 1102"/>
                  <a:gd name="T97" fmla="*/ 126 h 172"/>
                  <a:gd name="T98" fmla="*/ 1008 w 1102"/>
                  <a:gd name="T99" fmla="*/ 134 h 172"/>
                  <a:gd name="T100" fmla="*/ 942 w 1102"/>
                  <a:gd name="T101" fmla="*/ 146 h 172"/>
                  <a:gd name="T102" fmla="*/ 860 w 1102"/>
                  <a:gd name="T103" fmla="*/ 156 h 172"/>
                  <a:gd name="T104" fmla="*/ 766 w 1102"/>
                  <a:gd name="T105" fmla="*/ 164 h 172"/>
                  <a:gd name="T106" fmla="*/ 664 w 1102"/>
                  <a:gd name="T107" fmla="*/ 170 h 172"/>
                  <a:gd name="T108" fmla="*/ 552 w 1102"/>
                  <a:gd name="T10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172"/>
                    </a:moveTo>
                    <a:lnTo>
                      <a:pt x="552" y="172"/>
                    </a:lnTo>
                    <a:lnTo>
                      <a:pt x="442" y="170"/>
                    </a:lnTo>
                    <a:lnTo>
                      <a:pt x="338" y="164"/>
                    </a:lnTo>
                    <a:lnTo>
                      <a:pt x="244" y="156"/>
                    </a:lnTo>
                    <a:lnTo>
                      <a:pt x="162" y="146"/>
                    </a:lnTo>
                    <a:lnTo>
                      <a:pt x="94" y="134"/>
                    </a:lnTo>
                    <a:lnTo>
                      <a:pt x="66" y="126"/>
                    </a:lnTo>
                    <a:lnTo>
                      <a:pt x="42" y="118"/>
                    </a:lnTo>
                    <a:lnTo>
                      <a:pt x="24" y="112"/>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4" y="14"/>
                    </a:lnTo>
                    <a:lnTo>
                      <a:pt x="338" y="6"/>
                    </a:lnTo>
                    <a:lnTo>
                      <a:pt x="442" y="2"/>
                    </a:lnTo>
                    <a:lnTo>
                      <a:pt x="552" y="0"/>
                    </a:lnTo>
                    <a:lnTo>
                      <a:pt x="552" y="0"/>
                    </a:lnTo>
                    <a:lnTo>
                      <a:pt x="664" y="2"/>
                    </a:lnTo>
                    <a:lnTo>
                      <a:pt x="766" y="6"/>
                    </a:lnTo>
                    <a:lnTo>
                      <a:pt x="860" y="14"/>
                    </a:lnTo>
                    <a:lnTo>
                      <a:pt x="942" y="24"/>
                    </a:lnTo>
                    <a:lnTo>
                      <a:pt x="978" y="30"/>
                    </a:lnTo>
                    <a:lnTo>
                      <a:pt x="1008" y="38"/>
                    </a:lnTo>
                    <a:lnTo>
                      <a:pt x="1036" y="44"/>
                    </a:lnTo>
                    <a:lnTo>
                      <a:pt x="1060" y="52"/>
                    </a:lnTo>
                    <a:lnTo>
                      <a:pt x="1078" y="60"/>
                    </a:lnTo>
                    <a:lnTo>
                      <a:pt x="1092" y="68"/>
                    </a:lnTo>
                    <a:lnTo>
                      <a:pt x="1100" y="78"/>
                    </a:lnTo>
                    <a:lnTo>
                      <a:pt x="1102" y="82"/>
                    </a:lnTo>
                    <a:lnTo>
                      <a:pt x="1102" y="86"/>
                    </a:lnTo>
                    <a:lnTo>
                      <a:pt x="1102" y="86"/>
                    </a:lnTo>
                    <a:lnTo>
                      <a:pt x="1102" y="90"/>
                    </a:lnTo>
                    <a:lnTo>
                      <a:pt x="1100" y="94"/>
                    </a:lnTo>
                    <a:lnTo>
                      <a:pt x="1092" y="104"/>
                    </a:lnTo>
                    <a:lnTo>
                      <a:pt x="1078" y="112"/>
                    </a:lnTo>
                    <a:lnTo>
                      <a:pt x="1060" y="118"/>
                    </a:lnTo>
                    <a:lnTo>
                      <a:pt x="1036" y="126"/>
                    </a:lnTo>
                    <a:lnTo>
                      <a:pt x="1008" y="134"/>
                    </a:lnTo>
                    <a:lnTo>
                      <a:pt x="942" y="146"/>
                    </a:lnTo>
                    <a:lnTo>
                      <a:pt x="860" y="156"/>
                    </a:lnTo>
                    <a:lnTo>
                      <a:pt x="766" y="164"/>
                    </a:lnTo>
                    <a:lnTo>
                      <a:pt x="664" y="170"/>
                    </a:lnTo>
                    <a:lnTo>
                      <a:pt x="552" y="1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0" name="Freeform 1100"/>
              <p:cNvSpPr>
                <a:spLocks/>
              </p:cNvSpPr>
              <p:nvPr/>
            </p:nvSpPr>
            <p:spPr bwMode="auto">
              <a:xfrm>
                <a:off x="2217" y="4142"/>
                <a:ext cx="1108" cy="172"/>
              </a:xfrm>
              <a:custGeom>
                <a:avLst/>
                <a:gdLst>
                  <a:gd name="T0" fmla="*/ 554 w 1108"/>
                  <a:gd name="T1" fmla="*/ 0 h 172"/>
                  <a:gd name="T2" fmla="*/ 554 w 1108"/>
                  <a:gd name="T3" fmla="*/ 0 h 172"/>
                  <a:gd name="T4" fmla="*/ 442 w 1108"/>
                  <a:gd name="T5" fmla="*/ 0 h 172"/>
                  <a:gd name="T6" fmla="*/ 338 w 1108"/>
                  <a:gd name="T7" fmla="*/ 6 h 172"/>
                  <a:gd name="T8" fmla="*/ 244 w 1108"/>
                  <a:gd name="T9" fmla="*/ 14 h 172"/>
                  <a:gd name="T10" fmla="*/ 162 w 1108"/>
                  <a:gd name="T11" fmla="*/ 24 h 172"/>
                  <a:gd name="T12" fmla="*/ 126 w 1108"/>
                  <a:gd name="T13" fmla="*/ 30 h 172"/>
                  <a:gd name="T14" fmla="*/ 94 w 1108"/>
                  <a:gd name="T15" fmla="*/ 38 h 172"/>
                  <a:gd name="T16" fmla="*/ 66 w 1108"/>
                  <a:gd name="T17" fmla="*/ 44 h 172"/>
                  <a:gd name="T18" fmla="*/ 42 w 1108"/>
                  <a:gd name="T19" fmla="*/ 52 h 172"/>
                  <a:gd name="T20" fmla="*/ 24 w 1108"/>
                  <a:gd name="T21" fmla="*/ 60 h 172"/>
                  <a:gd name="T22" fmla="*/ 10 w 1108"/>
                  <a:gd name="T23" fmla="*/ 68 h 172"/>
                  <a:gd name="T24" fmla="*/ 2 w 1108"/>
                  <a:gd name="T25" fmla="*/ 78 h 172"/>
                  <a:gd name="T26" fmla="*/ 0 w 1108"/>
                  <a:gd name="T27" fmla="*/ 82 h 172"/>
                  <a:gd name="T28" fmla="*/ 0 w 1108"/>
                  <a:gd name="T29" fmla="*/ 86 h 172"/>
                  <a:gd name="T30" fmla="*/ 0 w 1108"/>
                  <a:gd name="T31" fmla="*/ 86 h 172"/>
                  <a:gd name="T32" fmla="*/ 0 w 1108"/>
                  <a:gd name="T33" fmla="*/ 90 h 172"/>
                  <a:gd name="T34" fmla="*/ 2 w 1108"/>
                  <a:gd name="T35" fmla="*/ 94 h 172"/>
                  <a:gd name="T36" fmla="*/ 10 w 1108"/>
                  <a:gd name="T37" fmla="*/ 104 h 172"/>
                  <a:gd name="T38" fmla="*/ 24 w 1108"/>
                  <a:gd name="T39" fmla="*/ 112 h 172"/>
                  <a:gd name="T40" fmla="*/ 42 w 1108"/>
                  <a:gd name="T41" fmla="*/ 118 h 172"/>
                  <a:gd name="T42" fmla="*/ 66 w 1108"/>
                  <a:gd name="T43" fmla="*/ 126 h 172"/>
                  <a:gd name="T44" fmla="*/ 94 w 1108"/>
                  <a:gd name="T45" fmla="*/ 134 h 172"/>
                  <a:gd name="T46" fmla="*/ 162 w 1108"/>
                  <a:gd name="T47" fmla="*/ 146 h 172"/>
                  <a:gd name="T48" fmla="*/ 244 w 1108"/>
                  <a:gd name="T49" fmla="*/ 156 h 172"/>
                  <a:gd name="T50" fmla="*/ 338 w 1108"/>
                  <a:gd name="T51" fmla="*/ 164 h 172"/>
                  <a:gd name="T52" fmla="*/ 442 w 1108"/>
                  <a:gd name="T53" fmla="*/ 170 h 172"/>
                  <a:gd name="T54" fmla="*/ 554 w 1108"/>
                  <a:gd name="T55" fmla="*/ 172 h 172"/>
                  <a:gd name="T56" fmla="*/ 554 w 1108"/>
                  <a:gd name="T57" fmla="*/ 172 h 172"/>
                  <a:gd name="T58" fmla="*/ 666 w 1108"/>
                  <a:gd name="T59" fmla="*/ 170 h 172"/>
                  <a:gd name="T60" fmla="*/ 770 w 1108"/>
                  <a:gd name="T61" fmla="*/ 164 h 172"/>
                  <a:gd name="T62" fmla="*/ 864 w 1108"/>
                  <a:gd name="T63" fmla="*/ 156 h 172"/>
                  <a:gd name="T64" fmla="*/ 946 w 1108"/>
                  <a:gd name="T65" fmla="*/ 146 h 172"/>
                  <a:gd name="T66" fmla="*/ 1012 w 1108"/>
                  <a:gd name="T67" fmla="*/ 134 h 172"/>
                  <a:gd name="T68" fmla="*/ 1040 w 1108"/>
                  <a:gd name="T69" fmla="*/ 126 h 172"/>
                  <a:gd name="T70" fmla="*/ 1064 w 1108"/>
                  <a:gd name="T71" fmla="*/ 118 h 172"/>
                  <a:gd name="T72" fmla="*/ 1082 w 1108"/>
                  <a:gd name="T73" fmla="*/ 112 h 172"/>
                  <a:gd name="T74" fmla="*/ 1096 w 1108"/>
                  <a:gd name="T75" fmla="*/ 104 h 172"/>
                  <a:gd name="T76" fmla="*/ 1104 w 1108"/>
                  <a:gd name="T77" fmla="*/ 94 h 172"/>
                  <a:gd name="T78" fmla="*/ 1106 w 1108"/>
                  <a:gd name="T79" fmla="*/ 90 h 172"/>
                  <a:gd name="T80" fmla="*/ 1108 w 1108"/>
                  <a:gd name="T81" fmla="*/ 86 h 172"/>
                  <a:gd name="T82" fmla="*/ 1108 w 1108"/>
                  <a:gd name="T83" fmla="*/ 86 h 172"/>
                  <a:gd name="T84" fmla="*/ 1106 w 1108"/>
                  <a:gd name="T85" fmla="*/ 82 h 172"/>
                  <a:gd name="T86" fmla="*/ 1104 w 1108"/>
                  <a:gd name="T87" fmla="*/ 78 h 172"/>
                  <a:gd name="T88" fmla="*/ 1096 w 1108"/>
                  <a:gd name="T89" fmla="*/ 68 h 172"/>
                  <a:gd name="T90" fmla="*/ 1082 w 1108"/>
                  <a:gd name="T91" fmla="*/ 60 h 172"/>
                  <a:gd name="T92" fmla="*/ 1064 w 1108"/>
                  <a:gd name="T93" fmla="*/ 52 h 172"/>
                  <a:gd name="T94" fmla="*/ 1040 w 1108"/>
                  <a:gd name="T95" fmla="*/ 44 h 172"/>
                  <a:gd name="T96" fmla="*/ 1012 w 1108"/>
                  <a:gd name="T97" fmla="*/ 38 h 172"/>
                  <a:gd name="T98" fmla="*/ 980 w 1108"/>
                  <a:gd name="T99" fmla="*/ 30 h 172"/>
                  <a:gd name="T100" fmla="*/ 946 w 1108"/>
                  <a:gd name="T101" fmla="*/ 24 h 172"/>
                  <a:gd name="T102" fmla="*/ 864 w 1108"/>
                  <a:gd name="T103" fmla="*/ 14 h 172"/>
                  <a:gd name="T104" fmla="*/ 770 w 1108"/>
                  <a:gd name="T105" fmla="*/ 6 h 172"/>
                  <a:gd name="T106" fmla="*/ 666 w 1108"/>
                  <a:gd name="T107" fmla="*/ 0 h 172"/>
                  <a:gd name="T108" fmla="*/ 554 w 1108"/>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8" h="172">
                    <a:moveTo>
                      <a:pt x="554" y="0"/>
                    </a:moveTo>
                    <a:lnTo>
                      <a:pt x="554" y="0"/>
                    </a:lnTo>
                    <a:lnTo>
                      <a:pt x="442" y="0"/>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4" y="172"/>
                    </a:lnTo>
                    <a:lnTo>
                      <a:pt x="554" y="172"/>
                    </a:lnTo>
                    <a:lnTo>
                      <a:pt x="666" y="170"/>
                    </a:lnTo>
                    <a:lnTo>
                      <a:pt x="770" y="164"/>
                    </a:lnTo>
                    <a:lnTo>
                      <a:pt x="864" y="156"/>
                    </a:lnTo>
                    <a:lnTo>
                      <a:pt x="946" y="146"/>
                    </a:lnTo>
                    <a:lnTo>
                      <a:pt x="1012" y="134"/>
                    </a:lnTo>
                    <a:lnTo>
                      <a:pt x="1040" y="126"/>
                    </a:lnTo>
                    <a:lnTo>
                      <a:pt x="1064" y="118"/>
                    </a:lnTo>
                    <a:lnTo>
                      <a:pt x="1082" y="112"/>
                    </a:lnTo>
                    <a:lnTo>
                      <a:pt x="1096" y="104"/>
                    </a:lnTo>
                    <a:lnTo>
                      <a:pt x="1104" y="94"/>
                    </a:lnTo>
                    <a:lnTo>
                      <a:pt x="1106" y="90"/>
                    </a:lnTo>
                    <a:lnTo>
                      <a:pt x="1108" y="86"/>
                    </a:lnTo>
                    <a:lnTo>
                      <a:pt x="1108" y="86"/>
                    </a:lnTo>
                    <a:lnTo>
                      <a:pt x="1106" y="82"/>
                    </a:lnTo>
                    <a:lnTo>
                      <a:pt x="1104" y="78"/>
                    </a:lnTo>
                    <a:lnTo>
                      <a:pt x="1096" y="68"/>
                    </a:lnTo>
                    <a:lnTo>
                      <a:pt x="1082" y="60"/>
                    </a:lnTo>
                    <a:lnTo>
                      <a:pt x="1064" y="52"/>
                    </a:lnTo>
                    <a:lnTo>
                      <a:pt x="1040" y="44"/>
                    </a:lnTo>
                    <a:lnTo>
                      <a:pt x="1012" y="38"/>
                    </a:lnTo>
                    <a:lnTo>
                      <a:pt x="980" y="30"/>
                    </a:lnTo>
                    <a:lnTo>
                      <a:pt x="946" y="24"/>
                    </a:lnTo>
                    <a:lnTo>
                      <a:pt x="864" y="14"/>
                    </a:lnTo>
                    <a:lnTo>
                      <a:pt x="770" y="6"/>
                    </a:lnTo>
                    <a:lnTo>
                      <a:pt x="666" y="0"/>
                    </a:lnTo>
                    <a:lnTo>
                      <a:pt x="5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1" name="Freeform 1101"/>
              <p:cNvSpPr>
                <a:spLocks noEditPoints="1"/>
              </p:cNvSpPr>
              <p:nvPr/>
            </p:nvSpPr>
            <p:spPr bwMode="auto">
              <a:xfrm>
                <a:off x="2219" y="4142"/>
                <a:ext cx="1102" cy="172"/>
              </a:xfrm>
              <a:custGeom>
                <a:avLst/>
                <a:gdLst>
                  <a:gd name="T0" fmla="*/ 552 w 1102"/>
                  <a:gd name="T1" fmla="*/ 170 h 172"/>
                  <a:gd name="T2" fmla="*/ 338 w 1102"/>
                  <a:gd name="T3" fmla="*/ 164 h 172"/>
                  <a:gd name="T4" fmla="*/ 164 w 1102"/>
                  <a:gd name="T5" fmla="*/ 146 h 172"/>
                  <a:gd name="T6" fmla="*/ 68 w 1102"/>
                  <a:gd name="T7" fmla="*/ 126 h 172"/>
                  <a:gd name="T8" fmla="*/ 26 w 1102"/>
                  <a:gd name="T9" fmla="*/ 110 h 172"/>
                  <a:gd name="T10" fmla="*/ 4 w 1102"/>
                  <a:gd name="T11" fmla="*/ 94 h 172"/>
                  <a:gd name="T12" fmla="*/ 2 w 1102"/>
                  <a:gd name="T13" fmla="*/ 86 h 172"/>
                  <a:gd name="T14" fmla="*/ 2 w 1102"/>
                  <a:gd name="T15" fmla="*/ 82 h 172"/>
                  <a:gd name="T16" fmla="*/ 12 w 1102"/>
                  <a:gd name="T17" fmla="*/ 68 h 172"/>
                  <a:gd name="T18" fmla="*/ 44 w 1102"/>
                  <a:gd name="T19" fmla="*/ 52 h 172"/>
                  <a:gd name="T20" fmla="*/ 96 w 1102"/>
                  <a:gd name="T21" fmla="*/ 38 h 172"/>
                  <a:gd name="T22" fmla="*/ 164 w 1102"/>
                  <a:gd name="T23" fmla="*/ 24 h 172"/>
                  <a:gd name="T24" fmla="*/ 338 w 1102"/>
                  <a:gd name="T25" fmla="*/ 6 h 172"/>
                  <a:gd name="T26" fmla="*/ 552 w 1102"/>
                  <a:gd name="T27" fmla="*/ 0 h 172"/>
                  <a:gd name="T28" fmla="*/ 662 w 1102"/>
                  <a:gd name="T29" fmla="*/ 2 h 172"/>
                  <a:gd name="T30" fmla="*/ 858 w 1102"/>
                  <a:gd name="T31" fmla="*/ 14 h 172"/>
                  <a:gd name="T32" fmla="*/ 976 w 1102"/>
                  <a:gd name="T33" fmla="*/ 30 h 172"/>
                  <a:gd name="T34" fmla="*/ 1034 w 1102"/>
                  <a:gd name="T35" fmla="*/ 44 h 172"/>
                  <a:gd name="T36" fmla="*/ 1076 w 1102"/>
                  <a:gd name="T37" fmla="*/ 60 h 172"/>
                  <a:gd name="T38" fmla="*/ 1098 w 1102"/>
                  <a:gd name="T39" fmla="*/ 78 h 172"/>
                  <a:gd name="T40" fmla="*/ 1100 w 1102"/>
                  <a:gd name="T41" fmla="*/ 86 h 172"/>
                  <a:gd name="T42" fmla="*/ 1100 w 1102"/>
                  <a:gd name="T43" fmla="*/ 90 h 172"/>
                  <a:gd name="T44" fmla="*/ 1090 w 1102"/>
                  <a:gd name="T45" fmla="*/ 104 h 172"/>
                  <a:gd name="T46" fmla="*/ 1058 w 1102"/>
                  <a:gd name="T47" fmla="*/ 118 h 172"/>
                  <a:gd name="T48" fmla="*/ 1008 w 1102"/>
                  <a:gd name="T49" fmla="*/ 132 h 172"/>
                  <a:gd name="T50" fmla="*/ 858 w 1102"/>
                  <a:gd name="T51" fmla="*/ 156 h 172"/>
                  <a:gd name="T52" fmla="*/ 662 w 1102"/>
                  <a:gd name="T53" fmla="*/ 170 h 172"/>
                  <a:gd name="T54" fmla="*/ 552 w 1102"/>
                  <a:gd name="T55" fmla="*/ 0 h 172"/>
                  <a:gd name="T56" fmla="*/ 442 w 1102"/>
                  <a:gd name="T57" fmla="*/ 2 h 172"/>
                  <a:gd name="T58" fmla="*/ 244 w 1102"/>
                  <a:gd name="T59" fmla="*/ 14 h 172"/>
                  <a:gd name="T60" fmla="*/ 126 w 1102"/>
                  <a:gd name="T61" fmla="*/ 30 h 172"/>
                  <a:gd name="T62" fmla="*/ 66 w 1102"/>
                  <a:gd name="T63" fmla="*/ 44 h 172"/>
                  <a:gd name="T64" fmla="*/ 24 w 1102"/>
                  <a:gd name="T65" fmla="*/ 60 h 172"/>
                  <a:gd name="T66" fmla="*/ 2 w 1102"/>
                  <a:gd name="T67" fmla="*/ 78 h 172"/>
                  <a:gd name="T68" fmla="*/ 0 w 1102"/>
                  <a:gd name="T69" fmla="*/ 86 h 172"/>
                  <a:gd name="T70" fmla="*/ 0 w 1102"/>
                  <a:gd name="T71" fmla="*/ 90 h 172"/>
                  <a:gd name="T72" fmla="*/ 10 w 1102"/>
                  <a:gd name="T73" fmla="*/ 104 h 172"/>
                  <a:gd name="T74" fmla="*/ 42 w 1102"/>
                  <a:gd name="T75" fmla="*/ 118 h 172"/>
                  <a:gd name="T76" fmla="*/ 94 w 1102"/>
                  <a:gd name="T77" fmla="*/ 134 h 172"/>
                  <a:gd name="T78" fmla="*/ 244 w 1102"/>
                  <a:gd name="T79" fmla="*/ 156 h 172"/>
                  <a:gd name="T80" fmla="*/ 442 w 1102"/>
                  <a:gd name="T81" fmla="*/ 170 h 172"/>
                  <a:gd name="T82" fmla="*/ 552 w 1102"/>
                  <a:gd name="T83" fmla="*/ 172 h 172"/>
                  <a:gd name="T84" fmla="*/ 766 w 1102"/>
                  <a:gd name="T85" fmla="*/ 164 h 172"/>
                  <a:gd name="T86" fmla="*/ 942 w 1102"/>
                  <a:gd name="T87" fmla="*/ 146 h 172"/>
                  <a:gd name="T88" fmla="*/ 1036 w 1102"/>
                  <a:gd name="T89" fmla="*/ 126 h 172"/>
                  <a:gd name="T90" fmla="*/ 1078 w 1102"/>
                  <a:gd name="T91" fmla="*/ 112 h 172"/>
                  <a:gd name="T92" fmla="*/ 1100 w 1102"/>
                  <a:gd name="T93" fmla="*/ 94 h 172"/>
                  <a:gd name="T94" fmla="*/ 1102 w 1102"/>
                  <a:gd name="T95" fmla="*/ 86 h 172"/>
                  <a:gd name="T96" fmla="*/ 1102 w 1102"/>
                  <a:gd name="T97" fmla="*/ 82 h 172"/>
                  <a:gd name="T98" fmla="*/ 1092 w 1102"/>
                  <a:gd name="T99" fmla="*/ 68 h 172"/>
                  <a:gd name="T100" fmla="*/ 1060 w 1102"/>
                  <a:gd name="T101" fmla="*/ 52 h 172"/>
                  <a:gd name="T102" fmla="*/ 1008 w 1102"/>
                  <a:gd name="T103" fmla="*/ 38 h 172"/>
                  <a:gd name="T104" fmla="*/ 942 w 1102"/>
                  <a:gd name="T105" fmla="*/ 24 h 172"/>
                  <a:gd name="T106" fmla="*/ 766 w 1102"/>
                  <a:gd name="T107" fmla="*/ 6 h 172"/>
                  <a:gd name="T108" fmla="*/ 552 w 1102"/>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170"/>
                    </a:moveTo>
                    <a:lnTo>
                      <a:pt x="552" y="170"/>
                    </a:lnTo>
                    <a:lnTo>
                      <a:pt x="442" y="170"/>
                    </a:lnTo>
                    <a:lnTo>
                      <a:pt x="338" y="164"/>
                    </a:lnTo>
                    <a:lnTo>
                      <a:pt x="244" y="156"/>
                    </a:lnTo>
                    <a:lnTo>
                      <a:pt x="164" y="146"/>
                    </a:lnTo>
                    <a:lnTo>
                      <a:pt x="96" y="132"/>
                    </a:lnTo>
                    <a:lnTo>
                      <a:pt x="68" y="126"/>
                    </a:lnTo>
                    <a:lnTo>
                      <a:pt x="44" y="118"/>
                    </a:lnTo>
                    <a:lnTo>
                      <a:pt x="26" y="110"/>
                    </a:lnTo>
                    <a:lnTo>
                      <a:pt x="12" y="104"/>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0"/>
                    </a:lnTo>
                    <a:lnTo>
                      <a:pt x="164" y="24"/>
                    </a:lnTo>
                    <a:lnTo>
                      <a:pt x="244" y="14"/>
                    </a:lnTo>
                    <a:lnTo>
                      <a:pt x="338" y="6"/>
                    </a:lnTo>
                    <a:lnTo>
                      <a:pt x="442" y="2"/>
                    </a:lnTo>
                    <a:lnTo>
                      <a:pt x="552" y="0"/>
                    </a:lnTo>
                    <a:lnTo>
                      <a:pt x="552" y="0"/>
                    </a:lnTo>
                    <a:lnTo>
                      <a:pt x="662" y="2"/>
                    </a:lnTo>
                    <a:lnTo>
                      <a:pt x="766" y="6"/>
                    </a:lnTo>
                    <a:lnTo>
                      <a:pt x="858" y="14"/>
                    </a:lnTo>
                    <a:lnTo>
                      <a:pt x="940" y="24"/>
                    </a:lnTo>
                    <a:lnTo>
                      <a:pt x="976" y="30"/>
                    </a:lnTo>
                    <a:lnTo>
                      <a:pt x="1008" y="38"/>
                    </a:lnTo>
                    <a:lnTo>
                      <a:pt x="1034" y="44"/>
                    </a:lnTo>
                    <a:lnTo>
                      <a:pt x="1058" y="52"/>
                    </a:lnTo>
                    <a:lnTo>
                      <a:pt x="1076" y="60"/>
                    </a:lnTo>
                    <a:lnTo>
                      <a:pt x="1090" y="68"/>
                    </a:lnTo>
                    <a:lnTo>
                      <a:pt x="1098" y="78"/>
                    </a:lnTo>
                    <a:lnTo>
                      <a:pt x="1100" y="82"/>
                    </a:lnTo>
                    <a:lnTo>
                      <a:pt x="1100" y="86"/>
                    </a:lnTo>
                    <a:lnTo>
                      <a:pt x="1100" y="86"/>
                    </a:lnTo>
                    <a:lnTo>
                      <a:pt x="1100" y="90"/>
                    </a:lnTo>
                    <a:lnTo>
                      <a:pt x="1098" y="94"/>
                    </a:lnTo>
                    <a:lnTo>
                      <a:pt x="1090" y="104"/>
                    </a:lnTo>
                    <a:lnTo>
                      <a:pt x="1076" y="110"/>
                    </a:lnTo>
                    <a:lnTo>
                      <a:pt x="1058" y="118"/>
                    </a:lnTo>
                    <a:lnTo>
                      <a:pt x="1034" y="126"/>
                    </a:lnTo>
                    <a:lnTo>
                      <a:pt x="1008" y="132"/>
                    </a:lnTo>
                    <a:lnTo>
                      <a:pt x="940" y="146"/>
                    </a:lnTo>
                    <a:lnTo>
                      <a:pt x="858" y="156"/>
                    </a:lnTo>
                    <a:lnTo>
                      <a:pt x="766" y="164"/>
                    </a:lnTo>
                    <a:lnTo>
                      <a:pt x="662" y="170"/>
                    </a:lnTo>
                    <a:lnTo>
                      <a:pt x="552" y="170"/>
                    </a:lnTo>
                    <a:close/>
                    <a:moveTo>
                      <a:pt x="552" y="0"/>
                    </a:moveTo>
                    <a:lnTo>
                      <a:pt x="552" y="0"/>
                    </a:lnTo>
                    <a:lnTo>
                      <a:pt x="442" y="2"/>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2" y="172"/>
                    </a:lnTo>
                    <a:lnTo>
                      <a:pt x="552" y="172"/>
                    </a:lnTo>
                    <a:lnTo>
                      <a:pt x="664" y="170"/>
                    </a:lnTo>
                    <a:lnTo>
                      <a:pt x="766" y="164"/>
                    </a:lnTo>
                    <a:lnTo>
                      <a:pt x="860" y="156"/>
                    </a:lnTo>
                    <a:lnTo>
                      <a:pt x="942" y="146"/>
                    </a:lnTo>
                    <a:lnTo>
                      <a:pt x="1008" y="134"/>
                    </a:lnTo>
                    <a:lnTo>
                      <a:pt x="1036" y="126"/>
                    </a:lnTo>
                    <a:lnTo>
                      <a:pt x="1060" y="118"/>
                    </a:lnTo>
                    <a:lnTo>
                      <a:pt x="1078" y="112"/>
                    </a:lnTo>
                    <a:lnTo>
                      <a:pt x="1092" y="104"/>
                    </a:lnTo>
                    <a:lnTo>
                      <a:pt x="1100" y="94"/>
                    </a:lnTo>
                    <a:lnTo>
                      <a:pt x="1102" y="90"/>
                    </a:lnTo>
                    <a:lnTo>
                      <a:pt x="1102" y="86"/>
                    </a:lnTo>
                    <a:lnTo>
                      <a:pt x="1102" y="86"/>
                    </a:lnTo>
                    <a:lnTo>
                      <a:pt x="1102" y="82"/>
                    </a:lnTo>
                    <a:lnTo>
                      <a:pt x="1100" y="78"/>
                    </a:lnTo>
                    <a:lnTo>
                      <a:pt x="1092" y="68"/>
                    </a:lnTo>
                    <a:lnTo>
                      <a:pt x="1078" y="60"/>
                    </a:lnTo>
                    <a:lnTo>
                      <a:pt x="1060" y="52"/>
                    </a:lnTo>
                    <a:lnTo>
                      <a:pt x="1036" y="44"/>
                    </a:lnTo>
                    <a:lnTo>
                      <a:pt x="1008" y="38"/>
                    </a:lnTo>
                    <a:lnTo>
                      <a:pt x="978" y="30"/>
                    </a:lnTo>
                    <a:lnTo>
                      <a:pt x="942" y="24"/>
                    </a:lnTo>
                    <a:lnTo>
                      <a:pt x="860" y="14"/>
                    </a:lnTo>
                    <a:lnTo>
                      <a:pt x="766" y="6"/>
                    </a:lnTo>
                    <a:lnTo>
                      <a:pt x="664" y="2"/>
                    </a:lnTo>
                    <a:lnTo>
                      <a:pt x="55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2" name="Freeform 1102"/>
              <p:cNvSpPr>
                <a:spLocks/>
              </p:cNvSpPr>
              <p:nvPr/>
            </p:nvSpPr>
            <p:spPr bwMode="auto">
              <a:xfrm>
                <a:off x="2221" y="4142"/>
                <a:ext cx="1098" cy="170"/>
              </a:xfrm>
              <a:custGeom>
                <a:avLst/>
                <a:gdLst>
                  <a:gd name="T0" fmla="*/ 550 w 1098"/>
                  <a:gd name="T1" fmla="*/ 170 h 170"/>
                  <a:gd name="T2" fmla="*/ 550 w 1098"/>
                  <a:gd name="T3" fmla="*/ 170 h 170"/>
                  <a:gd name="T4" fmla="*/ 440 w 1098"/>
                  <a:gd name="T5" fmla="*/ 170 h 170"/>
                  <a:gd name="T6" fmla="*/ 336 w 1098"/>
                  <a:gd name="T7" fmla="*/ 164 h 170"/>
                  <a:gd name="T8" fmla="*/ 242 w 1098"/>
                  <a:gd name="T9" fmla="*/ 156 h 170"/>
                  <a:gd name="T10" fmla="*/ 162 w 1098"/>
                  <a:gd name="T11" fmla="*/ 146 h 170"/>
                  <a:gd name="T12" fmla="*/ 94 w 1098"/>
                  <a:gd name="T13" fmla="*/ 132 h 170"/>
                  <a:gd name="T14" fmla="*/ 66 w 1098"/>
                  <a:gd name="T15" fmla="*/ 126 h 170"/>
                  <a:gd name="T16" fmla="*/ 42 w 1098"/>
                  <a:gd name="T17" fmla="*/ 118 h 170"/>
                  <a:gd name="T18" fmla="*/ 24 w 1098"/>
                  <a:gd name="T19" fmla="*/ 110 h 170"/>
                  <a:gd name="T20" fmla="*/ 10 w 1098"/>
                  <a:gd name="T21" fmla="*/ 104 h 170"/>
                  <a:gd name="T22" fmla="*/ 2 w 1098"/>
                  <a:gd name="T23" fmla="*/ 94 h 170"/>
                  <a:gd name="T24" fmla="*/ 0 w 1098"/>
                  <a:gd name="T25" fmla="*/ 90 h 170"/>
                  <a:gd name="T26" fmla="*/ 0 w 1098"/>
                  <a:gd name="T27" fmla="*/ 86 h 170"/>
                  <a:gd name="T28" fmla="*/ 0 w 1098"/>
                  <a:gd name="T29" fmla="*/ 86 h 170"/>
                  <a:gd name="T30" fmla="*/ 0 w 1098"/>
                  <a:gd name="T31" fmla="*/ 82 h 170"/>
                  <a:gd name="T32" fmla="*/ 2 w 1098"/>
                  <a:gd name="T33" fmla="*/ 78 h 170"/>
                  <a:gd name="T34" fmla="*/ 10 w 1098"/>
                  <a:gd name="T35" fmla="*/ 68 h 170"/>
                  <a:gd name="T36" fmla="*/ 24 w 1098"/>
                  <a:gd name="T37" fmla="*/ 60 h 170"/>
                  <a:gd name="T38" fmla="*/ 42 w 1098"/>
                  <a:gd name="T39" fmla="*/ 52 h 170"/>
                  <a:gd name="T40" fmla="*/ 66 w 1098"/>
                  <a:gd name="T41" fmla="*/ 44 h 170"/>
                  <a:gd name="T42" fmla="*/ 94 w 1098"/>
                  <a:gd name="T43" fmla="*/ 38 h 170"/>
                  <a:gd name="T44" fmla="*/ 126 w 1098"/>
                  <a:gd name="T45" fmla="*/ 30 h 170"/>
                  <a:gd name="T46" fmla="*/ 162 w 1098"/>
                  <a:gd name="T47" fmla="*/ 24 h 170"/>
                  <a:gd name="T48" fmla="*/ 242 w 1098"/>
                  <a:gd name="T49" fmla="*/ 14 h 170"/>
                  <a:gd name="T50" fmla="*/ 336 w 1098"/>
                  <a:gd name="T51" fmla="*/ 6 h 170"/>
                  <a:gd name="T52" fmla="*/ 440 w 1098"/>
                  <a:gd name="T53" fmla="*/ 2 h 170"/>
                  <a:gd name="T54" fmla="*/ 550 w 1098"/>
                  <a:gd name="T55" fmla="*/ 0 h 170"/>
                  <a:gd name="T56" fmla="*/ 550 w 1098"/>
                  <a:gd name="T57" fmla="*/ 0 h 170"/>
                  <a:gd name="T58" fmla="*/ 660 w 1098"/>
                  <a:gd name="T59" fmla="*/ 2 h 170"/>
                  <a:gd name="T60" fmla="*/ 764 w 1098"/>
                  <a:gd name="T61" fmla="*/ 6 h 170"/>
                  <a:gd name="T62" fmla="*/ 856 w 1098"/>
                  <a:gd name="T63" fmla="*/ 14 h 170"/>
                  <a:gd name="T64" fmla="*/ 938 w 1098"/>
                  <a:gd name="T65" fmla="*/ 24 h 170"/>
                  <a:gd name="T66" fmla="*/ 974 w 1098"/>
                  <a:gd name="T67" fmla="*/ 30 h 170"/>
                  <a:gd name="T68" fmla="*/ 1006 w 1098"/>
                  <a:gd name="T69" fmla="*/ 38 h 170"/>
                  <a:gd name="T70" fmla="*/ 1032 w 1098"/>
                  <a:gd name="T71" fmla="*/ 44 h 170"/>
                  <a:gd name="T72" fmla="*/ 1056 w 1098"/>
                  <a:gd name="T73" fmla="*/ 52 h 170"/>
                  <a:gd name="T74" fmla="*/ 1074 w 1098"/>
                  <a:gd name="T75" fmla="*/ 60 h 170"/>
                  <a:gd name="T76" fmla="*/ 1088 w 1098"/>
                  <a:gd name="T77" fmla="*/ 68 h 170"/>
                  <a:gd name="T78" fmla="*/ 1096 w 1098"/>
                  <a:gd name="T79" fmla="*/ 78 h 170"/>
                  <a:gd name="T80" fmla="*/ 1098 w 1098"/>
                  <a:gd name="T81" fmla="*/ 82 h 170"/>
                  <a:gd name="T82" fmla="*/ 1098 w 1098"/>
                  <a:gd name="T83" fmla="*/ 86 h 170"/>
                  <a:gd name="T84" fmla="*/ 1098 w 1098"/>
                  <a:gd name="T85" fmla="*/ 86 h 170"/>
                  <a:gd name="T86" fmla="*/ 1098 w 1098"/>
                  <a:gd name="T87" fmla="*/ 90 h 170"/>
                  <a:gd name="T88" fmla="*/ 1096 w 1098"/>
                  <a:gd name="T89" fmla="*/ 94 h 170"/>
                  <a:gd name="T90" fmla="*/ 1088 w 1098"/>
                  <a:gd name="T91" fmla="*/ 104 h 170"/>
                  <a:gd name="T92" fmla="*/ 1074 w 1098"/>
                  <a:gd name="T93" fmla="*/ 110 h 170"/>
                  <a:gd name="T94" fmla="*/ 1056 w 1098"/>
                  <a:gd name="T95" fmla="*/ 118 h 170"/>
                  <a:gd name="T96" fmla="*/ 1032 w 1098"/>
                  <a:gd name="T97" fmla="*/ 126 h 170"/>
                  <a:gd name="T98" fmla="*/ 1006 w 1098"/>
                  <a:gd name="T99" fmla="*/ 132 h 170"/>
                  <a:gd name="T100" fmla="*/ 938 w 1098"/>
                  <a:gd name="T101" fmla="*/ 146 h 170"/>
                  <a:gd name="T102" fmla="*/ 856 w 1098"/>
                  <a:gd name="T103" fmla="*/ 156 h 170"/>
                  <a:gd name="T104" fmla="*/ 764 w 1098"/>
                  <a:gd name="T105" fmla="*/ 164 h 170"/>
                  <a:gd name="T106" fmla="*/ 660 w 1098"/>
                  <a:gd name="T107" fmla="*/ 170 h 170"/>
                  <a:gd name="T108" fmla="*/ 550 w 1098"/>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170"/>
                    </a:moveTo>
                    <a:lnTo>
                      <a:pt x="550" y="170"/>
                    </a:lnTo>
                    <a:lnTo>
                      <a:pt x="440" y="170"/>
                    </a:lnTo>
                    <a:lnTo>
                      <a:pt x="336" y="164"/>
                    </a:lnTo>
                    <a:lnTo>
                      <a:pt x="242" y="156"/>
                    </a:lnTo>
                    <a:lnTo>
                      <a:pt x="162" y="146"/>
                    </a:lnTo>
                    <a:lnTo>
                      <a:pt x="94" y="132"/>
                    </a:lnTo>
                    <a:lnTo>
                      <a:pt x="66" y="126"/>
                    </a:lnTo>
                    <a:lnTo>
                      <a:pt x="42" y="118"/>
                    </a:lnTo>
                    <a:lnTo>
                      <a:pt x="24" y="110"/>
                    </a:lnTo>
                    <a:lnTo>
                      <a:pt x="10" y="104"/>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0"/>
                    </a:lnTo>
                    <a:lnTo>
                      <a:pt x="162" y="24"/>
                    </a:lnTo>
                    <a:lnTo>
                      <a:pt x="242" y="14"/>
                    </a:lnTo>
                    <a:lnTo>
                      <a:pt x="336" y="6"/>
                    </a:lnTo>
                    <a:lnTo>
                      <a:pt x="440" y="2"/>
                    </a:lnTo>
                    <a:lnTo>
                      <a:pt x="550" y="0"/>
                    </a:lnTo>
                    <a:lnTo>
                      <a:pt x="550" y="0"/>
                    </a:lnTo>
                    <a:lnTo>
                      <a:pt x="660" y="2"/>
                    </a:lnTo>
                    <a:lnTo>
                      <a:pt x="764" y="6"/>
                    </a:lnTo>
                    <a:lnTo>
                      <a:pt x="856" y="14"/>
                    </a:lnTo>
                    <a:lnTo>
                      <a:pt x="938" y="24"/>
                    </a:lnTo>
                    <a:lnTo>
                      <a:pt x="974" y="30"/>
                    </a:lnTo>
                    <a:lnTo>
                      <a:pt x="1006" y="38"/>
                    </a:lnTo>
                    <a:lnTo>
                      <a:pt x="1032" y="44"/>
                    </a:lnTo>
                    <a:lnTo>
                      <a:pt x="1056" y="52"/>
                    </a:lnTo>
                    <a:lnTo>
                      <a:pt x="1074" y="60"/>
                    </a:lnTo>
                    <a:lnTo>
                      <a:pt x="1088" y="68"/>
                    </a:lnTo>
                    <a:lnTo>
                      <a:pt x="1096" y="78"/>
                    </a:lnTo>
                    <a:lnTo>
                      <a:pt x="1098" y="82"/>
                    </a:lnTo>
                    <a:lnTo>
                      <a:pt x="1098" y="86"/>
                    </a:lnTo>
                    <a:lnTo>
                      <a:pt x="1098" y="86"/>
                    </a:lnTo>
                    <a:lnTo>
                      <a:pt x="1098" y="90"/>
                    </a:lnTo>
                    <a:lnTo>
                      <a:pt x="1096" y="94"/>
                    </a:lnTo>
                    <a:lnTo>
                      <a:pt x="1088" y="104"/>
                    </a:lnTo>
                    <a:lnTo>
                      <a:pt x="1074" y="110"/>
                    </a:lnTo>
                    <a:lnTo>
                      <a:pt x="1056" y="118"/>
                    </a:lnTo>
                    <a:lnTo>
                      <a:pt x="1032" y="126"/>
                    </a:lnTo>
                    <a:lnTo>
                      <a:pt x="1006" y="132"/>
                    </a:lnTo>
                    <a:lnTo>
                      <a:pt x="938" y="146"/>
                    </a:lnTo>
                    <a:lnTo>
                      <a:pt x="856" y="156"/>
                    </a:lnTo>
                    <a:lnTo>
                      <a:pt x="764" y="164"/>
                    </a:lnTo>
                    <a:lnTo>
                      <a:pt x="660" y="170"/>
                    </a:lnTo>
                    <a:lnTo>
                      <a:pt x="550"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3" name="Freeform 1103"/>
              <p:cNvSpPr>
                <a:spLocks/>
              </p:cNvSpPr>
              <p:nvPr/>
            </p:nvSpPr>
            <p:spPr bwMode="auto">
              <a:xfrm>
                <a:off x="2219" y="4142"/>
                <a:ext cx="1102" cy="172"/>
              </a:xfrm>
              <a:custGeom>
                <a:avLst/>
                <a:gdLst>
                  <a:gd name="T0" fmla="*/ 552 w 1102"/>
                  <a:gd name="T1" fmla="*/ 0 h 172"/>
                  <a:gd name="T2" fmla="*/ 552 w 1102"/>
                  <a:gd name="T3" fmla="*/ 0 h 172"/>
                  <a:gd name="T4" fmla="*/ 442 w 1102"/>
                  <a:gd name="T5" fmla="*/ 2 h 172"/>
                  <a:gd name="T6" fmla="*/ 338 w 1102"/>
                  <a:gd name="T7" fmla="*/ 6 h 172"/>
                  <a:gd name="T8" fmla="*/ 244 w 1102"/>
                  <a:gd name="T9" fmla="*/ 14 h 172"/>
                  <a:gd name="T10" fmla="*/ 162 w 1102"/>
                  <a:gd name="T11" fmla="*/ 24 h 172"/>
                  <a:gd name="T12" fmla="*/ 126 w 1102"/>
                  <a:gd name="T13" fmla="*/ 30 h 172"/>
                  <a:gd name="T14" fmla="*/ 94 w 1102"/>
                  <a:gd name="T15" fmla="*/ 38 h 172"/>
                  <a:gd name="T16" fmla="*/ 66 w 1102"/>
                  <a:gd name="T17" fmla="*/ 44 h 172"/>
                  <a:gd name="T18" fmla="*/ 42 w 1102"/>
                  <a:gd name="T19" fmla="*/ 52 h 172"/>
                  <a:gd name="T20" fmla="*/ 24 w 1102"/>
                  <a:gd name="T21" fmla="*/ 60 h 172"/>
                  <a:gd name="T22" fmla="*/ 10 w 1102"/>
                  <a:gd name="T23" fmla="*/ 68 h 172"/>
                  <a:gd name="T24" fmla="*/ 2 w 1102"/>
                  <a:gd name="T25" fmla="*/ 78 h 172"/>
                  <a:gd name="T26" fmla="*/ 0 w 1102"/>
                  <a:gd name="T27" fmla="*/ 82 h 172"/>
                  <a:gd name="T28" fmla="*/ 0 w 1102"/>
                  <a:gd name="T29" fmla="*/ 86 h 172"/>
                  <a:gd name="T30" fmla="*/ 0 w 1102"/>
                  <a:gd name="T31" fmla="*/ 86 h 172"/>
                  <a:gd name="T32" fmla="*/ 0 w 1102"/>
                  <a:gd name="T33" fmla="*/ 90 h 172"/>
                  <a:gd name="T34" fmla="*/ 2 w 1102"/>
                  <a:gd name="T35" fmla="*/ 94 h 172"/>
                  <a:gd name="T36" fmla="*/ 10 w 1102"/>
                  <a:gd name="T37" fmla="*/ 104 h 172"/>
                  <a:gd name="T38" fmla="*/ 24 w 1102"/>
                  <a:gd name="T39" fmla="*/ 112 h 172"/>
                  <a:gd name="T40" fmla="*/ 42 w 1102"/>
                  <a:gd name="T41" fmla="*/ 118 h 172"/>
                  <a:gd name="T42" fmla="*/ 66 w 1102"/>
                  <a:gd name="T43" fmla="*/ 126 h 172"/>
                  <a:gd name="T44" fmla="*/ 94 w 1102"/>
                  <a:gd name="T45" fmla="*/ 134 h 172"/>
                  <a:gd name="T46" fmla="*/ 162 w 1102"/>
                  <a:gd name="T47" fmla="*/ 146 h 172"/>
                  <a:gd name="T48" fmla="*/ 244 w 1102"/>
                  <a:gd name="T49" fmla="*/ 156 h 172"/>
                  <a:gd name="T50" fmla="*/ 338 w 1102"/>
                  <a:gd name="T51" fmla="*/ 164 h 172"/>
                  <a:gd name="T52" fmla="*/ 442 w 1102"/>
                  <a:gd name="T53" fmla="*/ 170 h 172"/>
                  <a:gd name="T54" fmla="*/ 552 w 1102"/>
                  <a:gd name="T55" fmla="*/ 172 h 172"/>
                  <a:gd name="T56" fmla="*/ 552 w 1102"/>
                  <a:gd name="T57" fmla="*/ 172 h 172"/>
                  <a:gd name="T58" fmla="*/ 664 w 1102"/>
                  <a:gd name="T59" fmla="*/ 170 h 172"/>
                  <a:gd name="T60" fmla="*/ 766 w 1102"/>
                  <a:gd name="T61" fmla="*/ 164 h 172"/>
                  <a:gd name="T62" fmla="*/ 860 w 1102"/>
                  <a:gd name="T63" fmla="*/ 156 h 172"/>
                  <a:gd name="T64" fmla="*/ 942 w 1102"/>
                  <a:gd name="T65" fmla="*/ 146 h 172"/>
                  <a:gd name="T66" fmla="*/ 1008 w 1102"/>
                  <a:gd name="T67" fmla="*/ 134 h 172"/>
                  <a:gd name="T68" fmla="*/ 1036 w 1102"/>
                  <a:gd name="T69" fmla="*/ 126 h 172"/>
                  <a:gd name="T70" fmla="*/ 1060 w 1102"/>
                  <a:gd name="T71" fmla="*/ 118 h 172"/>
                  <a:gd name="T72" fmla="*/ 1078 w 1102"/>
                  <a:gd name="T73" fmla="*/ 112 h 172"/>
                  <a:gd name="T74" fmla="*/ 1092 w 1102"/>
                  <a:gd name="T75" fmla="*/ 104 h 172"/>
                  <a:gd name="T76" fmla="*/ 1100 w 1102"/>
                  <a:gd name="T77" fmla="*/ 94 h 172"/>
                  <a:gd name="T78" fmla="*/ 1102 w 1102"/>
                  <a:gd name="T79" fmla="*/ 90 h 172"/>
                  <a:gd name="T80" fmla="*/ 1102 w 1102"/>
                  <a:gd name="T81" fmla="*/ 86 h 172"/>
                  <a:gd name="T82" fmla="*/ 1102 w 1102"/>
                  <a:gd name="T83" fmla="*/ 86 h 172"/>
                  <a:gd name="T84" fmla="*/ 1102 w 1102"/>
                  <a:gd name="T85" fmla="*/ 82 h 172"/>
                  <a:gd name="T86" fmla="*/ 1100 w 1102"/>
                  <a:gd name="T87" fmla="*/ 78 h 172"/>
                  <a:gd name="T88" fmla="*/ 1092 w 1102"/>
                  <a:gd name="T89" fmla="*/ 68 h 172"/>
                  <a:gd name="T90" fmla="*/ 1078 w 1102"/>
                  <a:gd name="T91" fmla="*/ 60 h 172"/>
                  <a:gd name="T92" fmla="*/ 1060 w 1102"/>
                  <a:gd name="T93" fmla="*/ 52 h 172"/>
                  <a:gd name="T94" fmla="*/ 1036 w 1102"/>
                  <a:gd name="T95" fmla="*/ 44 h 172"/>
                  <a:gd name="T96" fmla="*/ 1008 w 1102"/>
                  <a:gd name="T97" fmla="*/ 38 h 172"/>
                  <a:gd name="T98" fmla="*/ 978 w 1102"/>
                  <a:gd name="T99" fmla="*/ 30 h 172"/>
                  <a:gd name="T100" fmla="*/ 942 w 1102"/>
                  <a:gd name="T101" fmla="*/ 24 h 172"/>
                  <a:gd name="T102" fmla="*/ 860 w 1102"/>
                  <a:gd name="T103" fmla="*/ 14 h 172"/>
                  <a:gd name="T104" fmla="*/ 766 w 1102"/>
                  <a:gd name="T105" fmla="*/ 6 h 172"/>
                  <a:gd name="T106" fmla="*/ 664 w 1102"/>
                  <a:gd name="T107" fmla="*/ 2 h 172"/>
                  <a:gd name="T108" fmla="*/ 552 w 1102"/>
                  <a:gd name="T109"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02" h="172">
                    <a:moveTo>
                      <a:pt x="552" y="0"/>
                    </a:moveTo>
                    <a:lnTo>
                      <a:pt x="552" y="0"/>
                    </a:lnTo>
                    <a:lnTo>
                      <a:pt x="442" y="2"/>
                    </a:lnTo>
                    <a:lnTo>
                      <a:pt x="338" y="6"/>
                    </a:lnTo>
                    <a:lnTo>
                      <a:pt x="244"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2"/>
                    </a:lnTo>
                    <a:lnTo>
                      <a:pt x="42" y="118"/>
                    </a:lnTo>
                    <a:lnTo>
                      <a:pt x="66" y="126"/>
                    </a:lnTo>
                    <a:lnTo>
                      <a:pt x="94" y="134"/>
                    </a:lnTo>
                    <a:lnTo>
                      <a:pt x="162" y="146"/>
                    </a:lnTo>
                    <a:lnTo>
                      <a:pt x="244" y="156"/>
                    </a:lnTo>
                    <a:lnTo>
                      <a:pt x="338" y="164"/>
                    </a:lnTo>
                    <a:lnTo>
                      <a:pt x="442" y="170"/>
                    </a:lnTo>
                    <a:lnTo>
                      <a:pt x="552" y="172"/>
                    </a:lnTo>
                    <a:lnTo>
                      <a:pt x="552" y="172"/>
                    </a:lnTo>
                    <a:lnTo>
                      <a:pt x="664" y="170"/>
                    </a:lnTo>
                    <a:lnTo>
                      <a:pt x="766" y="164"/>
                    </a:lnTo>
                    <a:lnTo>
                      <a:pt x="860" y="156"/>
                    </a:lnTo>
                    <a:lnTo>
                      <a:pt x="942" y="146"/>
                    </a:lnTo>
                    <a:lnTo>
                      <a:pt x="1008" y="134"/>
                    </a:lnTo>
                    <a:lnTo>
                      <a:pt x="1036" y="126"/>
                    </a:lnTo>
                    <a:lnTo>
                      <a:pt x="1060" y="118"/>
                    </a:lnTo>
                    <a:lnTo>
                      <a:pt x="1078" y="112"/>
                    </a:lnTo>
                    <a:lnTo>
                      <a:pt x="1092" y="104"/>
                    </a:lnTo>
                    <a:lnTo>
                      <a:pt x="1100" y="94"/>
                    </a:lnTo>
                    <a:lnTo>
                      <a:pt x="1102" y="90"/>
                    </a:lnTo>
                    <a:lnTo>
                      <a:pt x="1102" y="86"/>
                    </a:lnTo>
                    <a:lnTo>
                      <a:pt x="1102" y="86"/>
                    </a:lnTo>
                    <a:lnTo>
                      <a:pt x="1102" y="82"/>
                    </a:lnTo>
                    <a:lnTo>
                      <a:pt x="1100" y="78"/>
                    </a:lnTo>
                    <a:lnTo>
                      <a:pt x="1092" y="68"/>
                    </a:lnTo>
                    <a:lnTo>
                      <a:pt x="1078" y="60"/>
                    </a:lnTo>
                    <a:lnTo>
                      <a:pt x="1060" y="52"/>
                    </a:lnTo>
                    <a:lnTo>
                      <a:pt x="1036" y="44"/>
                    </a:lnTo>
                    <a:lnTo>
                      <a:pt x="1008" y="38"/>
                    </a:lnTo>
                    <a:lnTo>
                      <a:pt x="978" y="30"/>
                    </a:lnTo>
                    <a:lnTo>
                      <a:pt x="942" y="24"/>
                    </a:lnTo>
                    <a:lnTo>
                      <a:pt x="860" y="14"/>
                    </a:lnTo>
                    <a:lnTo>
                      <a:pt x="766" y="6"/>
                    </a:lnTo>
                    <a:lnTo>
                      <a:pt x="664" y="2"/>
                    </a:lnTo>
                    <a:lnTo>
                      <a:pt x="5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4" name="Freeform 1104"/>
              <p:cNvSpPr>
                <a:spLocks noEditPoints="1"/>
              </p:cNvSpPr>
              <p:nvPr/>
            </p:nvSpPr>
            <p:spPr bwMode="auto">
              <a:xfrm>
                <a:off x="2221" y="4142"/>
                <a:ext cx="1098" cy="170"/>
              </a:xfrm>
              <a:custGeom>
                <a:avLst/>
                <a:gdLst>
                  <a:gd name="T0" fmla="*/ 550 w 1098"/>
                  <a:gd name="T1" fmla="*/ 170 h 170"/>
                  <a:gd name="T2" fmla="*/ 338 w 1098"/>
                  <a:gd name="T3" fmla="*/ 164 h 170"/>
                  <a:gd name="T4" fmla="*/ 162 w 1098"/>
                  <a:gd name="T5" fmla="*/ 146 h 170"/>
                  <a:gd name="T6" fmla="*/ 68 w 1098"/>
                  <a:gd name="T7" fmla="*/ 126 h 170"/>
                  <a:gd name="T8" fmla="*/ 26 w 1098"/>
                  <a:gd name="T9" fmla="*/ 110 h 170"/>
                  <a:gd name="T10" fmla="*/ 4 w 1098"/>
                  <a:gd name="T11" fmla="*/ 94 h 170"/>
                  <a:gd name="T12" fmla="*/ 2 w 1098"/>
                  <a:gd name="T13" fmla="*/ 86 h 170"/>
                  <a:gd name="T14" fmla="*/ 2 w 1098"/>
                  <a:gd name="T15" fmla="*/ 82 h 170"/>
                  <a:gd name="T16" fmla="*/ 12 w 1098"/>
                  <a:gd name="T17" fmla="*/ 68 h 170"/>
                  <a:gd name="T18" fmla="*/ 44 w 1098"/>
                  <a:gd name="T19" fmla="*/ 52 h 170"/>
                  <a:gd name="T20" fmla="*/ 96 w 1098"/>
                  <a:gd name="T21" fmla="*/ 38 h 170"/>
                  <a:gd name="T22" fmla="*/ 162 w 1098"/>
                  <a:gd name="T23" fmla="*/ 24 h 170"/>
                  <a:gd name="T24" fmla="*/ 338 w 1098"/>
                  <a:gd name="T25" fmla="*/ 6 h 170"/>
                  <a:gd name="T26" fmla="*/ 550 w 1098"/>
                  <a:gd name="T27" fmla="*/ 0 h 170"/>
                  <a:gd name="T28" fmla="*/ 660 w 1098"/>
                  <a:gd name="T29" fmla="*/ 2 h 170"/>
                  <a:gd name="T30" fmla="*/ 856 w 1098"/>
                  <a:gd name="T31" fmla="*/ 14 h 170"/>
                  <a:gd name="T32" fmla="*/ 972 w 1098"/>
                  <a:gd name="T33" fmla="*/ 32 h 170"/>
                  <a:gd name="T34" fmla="*/ 1030 w 1098"/>
                  <a:gd name="T35" fmla="*/ 44 h 170"/>
                  <a:gd name="T36" fmla="*/ 1072 w 1098"/>
                  <a:gd name="T37" fmla="*/ 60 h 170"/>
                  <a:gd name="T38" fmla="*/ 1094 w 1098"/>
                  <a:gd name="T39" fmla="*/ 78 h 170"/>
                  <a:gd name="T40" fmla="*/ 1096 w 1098"/>
                  <a:gd name="T41" fmla="*/ 86 h 170"/>
                  <a:gd name="T42" fmla="*/ 1096 w 1098"/>
                  <a:gd name="T43" fmla="*/ 90 h 170"/>
                  <a:gd name="T44" fmla="*/ 1086 w 1098"/>
                  <a:gd name="T45" fmla="*/ 102 h 170"/>
                  <a:gd name="T46" fmla="*/ 1054 w 1098"/>
                  <a:gd name="T47" fmla="*/ 118 h 170"/>
                  <a:gd name="T48" fmla="*/ 1004 w 1098"/>
                  <a:gd name="T49" fmla="*/ 132 h 170"/>
                  <a:gd name="T50" fmla="*/ 856 w 1098"/>
                  <a:gd name="T51" fmla="*/ 156 h 170"/>
                  <a:gd name="T52" fmla="*/ 660 w 1098"/>
                  <a:gd name="T53" fmla="*/ 168 h 170"/>
                  <a:gd name="T54" fmla="*/ 550 w 1098"/>
                  <a:gd name="T55" fmla="*/ 0 h 170"/>
                  <a:gd name="T56" fmla="*/ 440 w 1098"/>
                  <a:gd name="T57" fmla="*/ 2 h 170"/>
                  <a:gd name="T58" fmla="*/ 242 w 1098"/>
                  <a:gd name="T59" fmla="*/ 14 h 170"/>
                  <a:gd name="T60" fmla="*/ 126 w 1098"/>
                  <a:gd name="T61" fmla="*/ 30 h 170"/>
                  <a:gd name="T62" fmla="*/ 66 w 1098"/>
                  <a:gd name="T63" fmla="*/ 44 h 170"/>
                  <a:gd name="T64" fmla="*/ 24 w 1098"/>
                  <a:gd name="T65" fmla="*/ 60 h 170"/>
                  <a:gd name="T66" fmla="*/ 2 w 1098"/>
                  <a:gd name="T67" fmla="*/ 78 h 170"/>
                  <a:gd name="T68" fmla="*/ 0 w 1098"/>
                  <a:gd name="T69" fmla="*/ 86 h 170"/>
                  <a:gd name="T70" fmla="*/ 0 w 1098"/>
                  <a:gd name="T71" fmla="*/ 90 h 170"/>
                  <a:gd name="T72" fmla="*/ 10 w 1098"/>
                  <a:gd name="T73" fmla="*/ 104 h 170"/>
                  <a:gd name="T74" fmla="*/ 42 w 1098"/>
                  <a:gd name="T75" fmla="*/ 118 h 170"/>
                  <a:gd name="T76" fmla="*/ 94 w 1098"/>
                  <a:gd name="T77" fmla="*/ 132 h 170"/>
                  <a:gd name="T78" fmla="*/ 242 w 1098"/>
                  <a:gd name="T79" fmla="*/ 156 h 170"/>
                  <a:gd name="T80" fmla="*/ 440 w 1098"/>
                  <a:gd name="T81" fmla="*/ 170 h 170"/>
                  <a:gd name="T82" fmla="*/ 550 w 1098"/>
                  <a:gd name="T83" fmla="*/ 170 h 170"/>
                  <a:gd name="T84" fmla="*/ 764 w 1098"/>
                  <a:gd name="T85" fmla="*/ 164 h 170"/>
                  <a:gd name="T86" fmla="*/ 938 w 1098"/>
                  <a:gd name="T87" fmla="*/ 146 h 170"/>
                  <a:gd name="T88" fmla="*/ 1032 w 1098"/>
                  <a:gd name="T89" fmla="*/ 126 h 170"/>
                  <a:gd name="T90" fmla="*/ 1074 w 1098"/>
                  <a:gd name="T91" fmla="*/ 110 h 170"/>
                  <a:gd name="T92" fmla="*/ 1096 w 1098"/>
                  <a:gd name="T93" fmla="*/ 94 h 170"/>
                  <a:gd name="T94" fmla="*/ 1098 w 1098"/>
                  <a:gd name="T95" fmla="*/ 86 h 170"/>
                  <a:gd name="T96" fmla="*/ 1098 w 1098"/>
                  <a:gd name="T97" fmla="*/ 82 h 170"/>
                  <a:gd name="T98" fmla="*/ 1088 w 1098"/>
                  <a:gd name="T99" fmla="*/ 68 h 170"/>
                  <a:gd name="T100" fmla="*/ 1056 w 1098"/>
                  <a:gd name="T101" fmla="*/ 52 h 170"/>
                  <a:gd name="T102" fmla="*/ 1006 w 1098"/>
                  <a:gd name="T103" fmla="*/ 38 h 170"/>
                  <a:gd name="T104" fmla="*/ 938 w 1098"/>
                  <a:gd name="T105" fmla="*/ 24 h 170"/>
                  <a:gd name="T106" fmla="*/ 764 w 1098"/>
                  <a:gd name="T107" fmla="*/ 6 h 170"/>
                  <a:gd name="T108" fmla="*/ 550 w 109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170"/>
                    </a:moveTo>
                    <a:lnTo>
                      <a:pt x="550" y="170"/>
                    </a:lnTo>
                    <a:lnTo>
                      <a:pt x="440" y="168"/>
                    </a:lnTo>
                    <a:lnTo>
                      <a:pt x="338" y="164"/>
                    </a:lnTo>
                    <a:lnTo>
                      <a:pt x="244" y="156"/>
                    </a:lnTo>
                    <a:lnTo>
                      <a:pt x="162" y="146"/>
                    </a:lnTo>
                    <a:lnTo>
                      <a:pt x="96"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4"/>
                    </a:lnTo>
                    <a:lnTo>
                      <a:pt x="96" y="38"/>
                    </a:lnTo>
                    <a:lnTo>
                      <a:pt x="128" y="32"/>
                    </a:lnTo>
                    <a:lnTo>
                      <a:pt x="162" y="24"/>
                    </a:lnTo>
                    <a:lnTo>
                      <a:pt x="244" y="14"/>
                    </a:lnTo>
                    <a:lnTo>
                      <a:pt x="338" y="6"/>
                    </a:lnTo>
                    <a:lnTo>
                      <a:pt x="440" y="2"/>
                    </a:lnTo>
                    <a:lnTo>
                      <a:pt x="550" y="0"/>
                    </a:lnTo>
                    <a:lnTo>
                      <a:pt x="550" y="0"/>
                    </a:lnTo>
                    <a:lnTo>
                      <a:pt x="660" y="2"/>
                    </a:lnTo>
                    <a:lnTo>
                      <a:pt x="764" y="6"/>
                    </a:lnTo>
                    <a:lnTo>
                      <a:pt x="856" y="14"/>
                    </a:lnTo>
                    <a:lnTo>
                      <a:pt x="936" y="24"/>
                    </a:lnTo>
                    <a:lnTo>
                      <a:pt x="972" y="32"/>
                    </a:lnTo>
                    <a:lnTo>
                      <a:pt x="1004" y="38"/>
                    </a:lnTo>
                    <a:lnTo>
                      <a:pt x="1030" y="44"/>
                    </a:lnTo>
                    <a:lnTo>
                      <a:pt x="1054" y="52"/>
                    </a:lnTo>
                    <a:lnTo>
                      <a:pt x="1072" y="60"/>
                    </a:lnTo>
                    <a:lnTo>
                      <a:pt x="1086" y="68"/>
                    </a:lnTo>
                    <a:lnTo>
                      <a:pt x="1094" y="78"/>
                    </a:lnTo>
                    <a:lnTo>
                      <a:pt x="1096" y="82"/>
                    </a:lnTo>
                    <a:lnTo>
                      <a:pt x="1096" y="86"/>
                    </a:lnTo>
                    <a:lnTo>
                      <a:pt x="1096" y="86"/>
                    </a:lnTo>
                    <a:lnTo>
                      <a:pt x="1096" y="90"/>
                    </a:lnTo>
                    <a:lnTo>
                      <a:pt x="1094" y="94"/>
                    </a:lnTo>
                    <a:lnTo>
                      <a:pt x="1086" y="102"/>
                    </a:lnTo>
                    <a:lnTo>
                      <a:pt x="1072" y="110"/>
                    </a:lnTo>
                    <a:lnTo>
                      <a:pt x="1054" y="118"/>
                    </a:lnTo>
                    <a:lnTo>
                      <a:pt x="1030" y="126"/>
                    </a:lnTo>
                    <a:lnTo>
                      <a:pt x="1004" y="132"/>
                    </a:lnTo>
                    <a:lnTo>
                      <a:pt x="936" y="146"/>
                    </a:lnTo>
                    <a:lnTo>
                      <a:pt x="856" y="156"/>
                    </a:lnTo>
                    <a:lnTo>
                      <a:pt x="764" y="164"/>
                    </a:lnTo>
                    <a:lnTo>
                      <a:pt x="660" y="168"/>
                    </a:lnTo>
                    <a:lnTo>
                      <a:pt x="550" y="170"/>
                    </a:lnTo>
                    <a:close/>
                    <a:moveTo>
                      <a:pt x="550" y="0"/>
                    </a:moveTo>
                    <a:lnTo>
                      <a:pt x="550" y="0"/>
                    </a:lnTo>
                    <a:lnTo>
                      <a:pt x="440" y="2"/>
                    </a:lnTo>
                    <a:lnTo>
                      <a:pt x="336" y="6"/>
                    </a:lnTo>
                    <a:lnTo>
                      <a:pt x="242"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0"/>
                    </a:lnTo>
                    <a:lnTo>
                      <a:pt x="42" y="118"/>
                    </a:lnTo>
                    <a:lnTo>
                      <a:pt x="66" y="126"/>
                    </a:lnTo>
                    <a:lnTo>
                      <a:pt x="94" y="132"/>
                    </a:lnTo>
                    <a:lnTo>
                      <a:pt x="162" y="146"/>
                    </a:lnTo>
                    <a:lnTo>
                      <a:pt x="242" y="156"/>
                    </a:lnTo>
                    <a:lnTo>
                      <a:pt x="336" y="164"/>
                    </a:lnTo>
                    <a:lnTo>
                      <a:pt x="440" y="170"/>
                    </a:lnTo>
                    <a:lnTo>
                      <a:pt x="550" y="170"/>
                    </a:lnTo>
                    <a:lnTo>
                      <a:pt x="550" y="170"/>
                    </a:lnTo>
                    <a:lnTo>
                      <a:pt x="660" y="170"/>
                    </a:lnTo>
                    <a:lnTo>
                      <a:pt x="764" y="164"/>
                    </a:lnTo>
                    <a:lnTo>
                      <a:pt x="856" y="156"/>
                    </a:lnTo>
                    <a:lnTo>
                      <a:pt x="938" y="146"/>
                    </a:lnTo>
                    <a:lnTo>
                      <a:pt x="1006" y="132"/>
                    </a:lnTo>
                    <a:lnTo>
                      <a:pt x="1032" y="126"/>
                    </a:lnTo>
                    <a:lnTo>
                      <a:pt x="1056" y="118"/>
                    </a:lnTo>
                    <a:lnTo>
                      <a:pt x="1074" y="110"/>
                    </a:lnTo>
                    <a:lnTo>
                      <a:pt x="1088" y="104"/>
                    </a:lnTo>
                    <a:lnTo>
                      <a:pt x="1096" y="94"/>
                    </a:lnTo>
                    <a:lnTo>
                      <a:pt x="1098" y="90"/>
                    </a:lnTo>
                    <a:lnTo>
                      <a:pt x="1098" y="86"/>
                    </a:lnTo>
                    <a:lnTo>
                      <a:pt x="1098" y="86"/>
                    </a:lnTo>
                    <a:lnTo>
                      <a:pt x="1098" y="82"/>
                    </a:lnTo>
                    <a:lnTo>
                      <a:pt x="1096" y="78"/>
                    </a:lnTo>
                    <a:lnTo>
                      <a:pt x="1088" y="68"/>
                    </a:lnTo>
                    <a:lnTo>
                      <a:pt x="1074" y="60"/>
                    </a:lnTo>
                    <a:lnTo>
                      <a:pt x="1056" y="52"/>
                    </a:lnTo>
                    <a:lnTo>
                      <a:pt x="1032" y="44"/>
                    </a:lnTo>
                    <a:lnTo>
                      <a:pt x="1006" y="38"/>
                    </a:lnTo>
                    <a:lnTo>
                      <a:pt x="974" y="30"/>
                    </a:lnTo>
                    <a:lnTo>
                      <a:pt x="938" y="24"/>
                    </a:lnTo>
                    <a:lnTo>
                      <a:pt x="856" y="14"/>
                    </a:lnTo>
                    <a:lnTo>
                      <a:pt x="764" y="6"/>
                    </a:lnTo>
                    <a:lnTo>
                      <a:pt x="660" y="2"/>
                    </a:lnTo>
                    <a:lnTo>
                      <a:pt x="550"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5" name="Freeform 1105"/>
              <p:cNvSpPr>
                <a:spLocks/>
              </p:cNvSpPr>
              <p:nvPr/>
            </p:nvSpPr>
            <p:spPr bwMode="auto">
              <a:xfrm>
                <a:off x="2223" y="4142"/>
                <a:ext cx="1094" cy="170"/>
              </a:xfrm>
              <a:custGeom>
                <a:avLst/>
                <a:gdLst>
                  <a:gd name="T0" fmla="*/ 548 w 1094"/>
                  <a:gd name="T1" fmla="*/ 170 h 170"/>
                  <a:gd name="T2" fmla="*/ 548 w 1094"/>
                  <a:gd name="T3" fmla="*/ 170 h 170"/>
                  <a:gd name="T4" fmla="*/ 438 w 1094"/>
                  <a:gd name="T5" fmla="*/ 168 h 170"/>
                  <a:gd name="T6" fmla="*/ 336 w 1094"/>
                  <a:gd name="T7" fmla="*/ 164 h 170"/>
                  <a:gd name="T8" fmla="*/ 242 w 1094"/>
                  <a:gd name="T9" fmla="*/ 156 h 170"/>
                  <a:gd name="T10" fmla="*/ 160 w 1094"/>
                  <a:gd name="T11" fmla="*/ 146 h 170"/>
                  <a:gd name="T12" fmla="*/ 94 w 1094"/>
                  <a:gd name="T13" fmla="*/ 132 h 170"/>
                  <a:gd name="T14" fmla="*/ 66 w 1094"/>
                  <a:gd name="T15" fmla="*/ 126 h 170"/>
                  <a:gd name="T16" fmla="*/ 42 w 1094"/>
                  <a:gd name="T17" fmla="*/ 118 h 170"/>
                  <a:gd name="T18" fmla="*/ 24 w 1094"/>
                  <a:gd name="T19" fmla="*/ 110 h 170"/>
                  <a:gd name="T20" fmla="*/ 10 w 1094"/>
                  <a:gd name="T21" fmla="*/ 102 h 170"/>
                  <a:gd name="T22" fmla="*/ 2 w 1094"/>
                  <a:gd name="T23" fmla="*/ 94 h 170"/>
                  <a:gd name="T24" fmla="*/ 0 w 1094"/>
                  <a:gd name="T25" fmla="*/ 90 h 170"/>
                  <a:gd name="T26" fmla="*/ 0 w 1094"/>
                  <a:gd name="T27" fmla="*/ 86 h 170"/>
                  <a:gd name="T28" fmla="*/ 0 w 1094"/>
                  <a:gd name="T29" fmla="*/ 86 h 170"/>
                  <a:gd name="T30" fmla="*/ 0 w 1094"/>
                  <a:gd name="T31" fmla="*/ 82 h 170"/>
                  <a:gd name="T32" fmla="*/ 2 w 1094"/>
                  <a:gd name="T33" fmla="*/ 78 h 170"/>
                  <a:gd name="T34" fmla="*/ 10 w 1094"/>
                  <a:gd name="T35" fmla="*/ 68 h 170"/>
                  <a:gd name="T36" fmla="*/ 24 w 1094"/>
                  <a:gd name="T37" fmla="*/ 60 h 170"/>
                  <a:gd name="T38" fmla="*/ 42 w 1094"/>
                  <a:gd name="T39" fmla="*/ 52 h 170"/>
                  <a:gd name="T40" fmla="*/ 66 w 1094"/>
                  <a:gd name="T41" fmla="*/ 44 h 170"/>
                  <a:gd name="T42" fmla="*/ 94 w 1094"/>
                  <a:gd name="T43" fmla="*/ 38 h 170"/>
                  <a:gd name="T44" fmla="*/ 126 w 1094"/>
                  <a:gd name="T45" fmla="*/ 32 h 170"/>
                  <a:gd name="T46" fmla="*/ 160 w 1094"/>
                  <a:gd name="T47" fmla="*/ 24 h 170"/>
                  <a:gd name="T48" fmla="*/ 242 w 1094"/>
                  <a:gd name="T49" fmla="*/ 14 h 170"/>
                  <a:gd name="T50" fmla="*/ 336 w 1094"/>
                  <a:gd name="T51" fmla="*/ 6 h 170"/>
                  <a:gd name="T52" fmla="*/ 438 w 1094"/>
                  <a:gd name="T53" fmla="*/ 2 h 170"/>
                  <a:gd name="T54" fmla="*/ 548 w 1094"/>
                  <a:gd name="T55" fmla="*/ 0 h 170"/>
                  <a:gd name="T56" fmla="*/ 548 w 1094"/>
                  <a:gd name="T57" fmla="*/ 0 h 170"/>
                  <a:gd name="T58" fmla="*/ 658 w 1094"/>
                  <a:gd name="T59" fmla="*/ 2 h 170"/>
                  <a:gd name="T60" fmla="*/ 762 w 1094"/>
                  <a:gd name="T61" fmla="*/ 6 h 170"/>
                  <a:gd name="T62" fmla="*/ 854 w 1094"/>
                  <a:gd name="T63" fmla="*/ 14 h 170"/>
                  <a:gd name="T64" fmla="*/ 934 w 1094"/>
                  <a:gd name="T65" fmla="*/ 24 h 170"/>
                  <a:gd name="T66" fmla="*/ 970 w 1094"/>
                  <a:gd name="T67" fmla="*/ 32 h 170"/>
                  <a:gd name="T68" fmla="*/ 1002 w 1094"/>
                  <a:gd name="T69" fmla="*/ 38 h 170"/>
                  <a:gd name="T70" fmla="*/ 1028 w 1094"/>
                  <a:gd name="T71" fmla="*/ 44 h 170"/>
                  <a:gd name="T72" fmla="*/ 1052 w 1094"/>
                  <a:gd name="T73" fmla="*/ 52 h 170"/>
                  <a:gd name="T74" fmla="*/ 1070 w 1094"/>
                  <a:gd name="T75" fmla="*/ 60 h 170"/>
                  <a:gd name="T76" fmla="*/ 1084 w 1094"/>
                  <a:gd name="T77" fmla="*/ 68 h 170"/>
                  <a:gd name="T78" fmla="*/ 1092 w 1094"/>
                  <a:gd name="T79" fmla="*/ 78 h 170"/>
                  <a:gd name="T80" fmla="*/ 1094 w 1094"/>
                  <a:gd name="T81" fmla="*/ 82 h 170"/>
                  <a:gd name="T82" fmla="*/ 1094 w 1094"/>
                  <a:gd name="T83" fmla="*/ 86 h 170"/>
                  <a:gd name="T84" fmla="*/ 1094 w 1094"/>
                  <a:gd name="T85" fmla="*/ 86 h 170"/>
                  <a:gd name="T86" fmla="*/ 1094 w 1094"/>
                  <a:gd name="T87" fmla="*/ 90 h 170"/>
                  <a:gd name="T88" fmla="*/ 1092 w 1094"/>
                  <a:gd name="T89" fmla="*/ 94 h 170"/>
                  <a:gd name="T90" fmla="*/ 1084 w 1094"/>
                  <a:gd name="T91" fmla="*/ 102 h 170"/>
                  <a:gd name="T92" fmla="*/ 1070 w 1094"/>
                  <a:gd name="T93" fmla="*/ 110 h 170"/>
                  <a:gd name="T94" fmla="*/ 1052 w 1094"/>
                  <a:gd name="T95" fmla="*/ 118 h 170"/>
                  <a:gd name="T96" fmla="*/ 1028 w 1094"/>
                  <a:gd name="T97" fmla="*/ 126 h 170"/>
                  <a:gd name="T98" fmla="*/ 1002 w 1094"/>
                  <a:gd name="T99" fmla="*/ 132 h 170"/>
                  <a:gd name="T100" fmla="*/ 934 w 1094"/>
                  <a:gd name="T101" fmla="*/ 146 h 170"/>
                  <a:gd name="T102" fmla="*/ 854 w 1094"/>
                  <a:gd name="T103" fmla="*/ 156 h 170"/>
                  <a:gd name="T104" fmla="*/ 762 w 1094"/>
                  <a:gd name="T105" fmla="*/ 164 h 170"/>
                  <a:gd name="T106" fmla="*/ 658 w 1094"/>
                  <a:gd name="T107" fmla="*/ 168 h 170"/>
                  <a:gd name="T108" fmla="*/ 548 w 1094"/>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170"/>
                    </a:moveTo>
                    <a:lnTo>
                      <a:pt x="548" y="170"/>
                    </a:lnTo>
                    <a:lnTo>
                      <a:pt x="438" y="168"/>
                    </a:lnTo>
                    <a:lnTo>
                      <a:pt x="336" y="164"/>
                    </a:lnTo>
                    <a:lnTo>
                      <a:pt x="242" y="156"/>
                    </a:lnTo>
                    <a:lnTo>
                      <a:pt x="160" y="146"/>
                    </a:lnTo>
                    <a:lnTo>
                      <a:pt x="94"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4"/>
                    </a:lnTo>
                    <a:lnTo>
                      <a:pt x="94" y="38"/>
                    </a:lnTo>
                    <a:lnTo>
                      <a:pt x="126" y="32"/>
                    </a:lnTo>
                    <a:lnTo>
                      <a:pt x="160" y="24"/>
                    </a:lnTo>
                    <a:lnTo>
                      <a:pt x="242" y="14"/>
                    </a:lnTo>
                    <a:lnTo>
                      <a:pt x="336" y="6"/>
                    </a:lnTo>
                    <a:lnTo>
                      <a:pt x="438" y="2"/>
                    </a:lnTo>
                    <a:lnTo>
                      <a:pt x="548" y="0"/>
                    </a:lnTo>
                    <a:lnTo>
                      <a:pt x="548" y="0"/>
                    </a:lnTo>
                    <a:lnTo>
                      <a:pt x="658" y="2"/>
                    </a:lnTo>
                    <a:lnTo>
                      <a:pt x="762" y="6"/>
                    </a:lnTo>
                    <a:lnTo>
                      <a:pt x="854" y="14"/>
                    </a:lnTo>
                    <a:lnTo>
                      <a:pt x="934" y="24"/>
                    </a:lnTo>
                    <a:lnTo>
                      <a:pt x="970" y="32"/>
                    </a:lnTo>
                    <a:lnTo>
                      <a:pt x="1002" y="38"/>
                    </a:lnTo>
                    <a:lnTo>
                      <a:pt x="1028" y="44"/>
                    </a:lnTo>
                    <a:lnTo>
                      <a:pt x="1052" y="52"/>
                    </a:lnTo>
                    <a:lnTo>
                      <a:pt x="1070" y="60"/>
                    </a:lnTo>
                    <a:lnTo>
                      <a:pt x="1084" y="68"/>
                    </a:lnTo>
                    <a:lnTo>
                      <a:pt x="1092" y="78"/>
                    </a:lnTo>
                    <a:lnTo>
                      <a:pt x="1094" y="82"/>
                    </a:lnTo>
                    <a:lnTo>
                      <a:pt x="1094" y="86"/>
                    </a:lnTo>
                    <a:lnTo>
                      <a:pt x="1094" y="86"/>
                    </a:lnTo>
                    <a:lnTo>
                      <a:pt x="1094" y="90"/>
                    </a:lnTo>
                    <a:lnTo>
                      <a:pt x="1092" y="94"/>
                    </a:lnTo>
                    <a:lnTo>
                      <a:pt x="1084" y="102"/>
                    </a:lnTo>
                    <a:lnTo>
                      <a:pt x="1070" y="110"/>
                    </a:lnTo>
                    <a:lnTo>
                      <a:pt x="1052" y="118"/>
                    </a:lnTo>
                    <a:lnTo>
                      <a:pt x="1028" y="126"/>
                    </a:lnTo>
                    <a:lnTo>
                      <a:pt x="1002" y="132"/>
                    </a:lnTo>
                    <a:lnTo>
                      <a:pt x="934" y="146"/>
                    </a:lnTo>
                    <a:lnTo>
                      <a:pt x="854" y="156"/>
                    </a:lnTo>
                    <a:lnTo>
                      <a:pt x="762" y="164"/>
                    </a:lnTo>
                    <a:lnTo>
                      <a:pt x="658" y="168"/>
                    </a:lnTo>
                    <a:lnTo>
                      <a:pt x="548"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6" name="Freeform 1106"/>
              <p:cNvSpPr>
                <a:spLocks/>
              </p:cNvSpPr>
              <p:nvPr/>
            </p:nvSpPr>
            <p:spPr bwMode="auto">
              <a:xfrm>
                <a:off x="2221" y="4142"/>
                <a:ext cx="1098" cy="170"/>
              </a:xfrm>
              <a:custGeom>
                <a:avLst/>
                <a:gdLst>
                  <a:gd name="T0" fmla="*/ 550 w 1098"/>
                  <a:gd name="T1" fmla="*/ 0 h 170"/>
                  <a:gd name="T2" fmla="*/ 550 w 1098"/>
                  <a:gd name="T3" fmla="*/ 0 h 170"/>
                  <a:gd name="T4" fmla="*/ 440 w 1098"/>
                  <a:gd name="T5" fmla="*/ 2 h 170"/>
                  <a:gd name="T6" fmla="*/ 336 w 1098"/>
                  <a:gd name="T7" fmla="*/ 6 h 170"/>
                  <a:gd name="T8" fmla="*/ 242 w 1098"/>
                  <a:gd name="T9" fmla="*/ 14 h 170"/>
                  <a:gd name="T10" fmla="*/ 162 w 1098"/>
                  <a:gd name="T11" fmla="*/ 24 h 170"/>
                  <a:gd name="T12" fmla="*/ 126 w 1098"/>
                  <a:gd name="T13" fmla="*/ 30 h 170"/>
                  <a:gd name="T14" fmla="*/ 94 w 1098"/>
                  <a:gd name="T15" fmla="*/ 38 h 170"/>
                  <a:gd name="T16" fmla="*/ 66 w 1098"/>
                  <a:gd name="T17" fmla="*/ 44 h 170"/>
                  <a:gd name="T18" fmla="*/ 42 w 1098"/>
                  <a:gd name="T19" fmla="*/ 52 h 170"/>
                  <a:gd name="T20" fmla="*/ 24 w 1098"/>
                  <a:gd name="T21" fmla="*/ 60 h 170"/>
                  <a:gd name="T22" fmla="*/ 10 w 1098"/>
                  <a:gd name="T23" fmla="*/ 68 h 170"/>
                  <a:gd name="T24" fmla="*/ 2 w 1098"/>
                  <a:gd name="T25" fmla="*/ 78 h 170"/>
                  <a:gd name="T26" fmla="*/ 0 w 1098"/>
                  <a:gd name="T27" fmla="*/ 82 h 170"/>
                  <a:gd name="T28" fmla="*/ 0 w 1098"/>
                  <a:gd name="T29" fmla="*/ 86 h 170"/>
                  <a:gd name="T30" fmla="*/ 0 w 1098"/>
                  <a:gd name="T31" fmla="*/ 86 h 170"/>
                  <a:gd name="T32" fmla="*/ 0 w 1098"/>
                  <a:gd name="T33" fmla="*/ 90 h 170"/>
                  <a:gd name="T34" fmla="*/ 2 w 1098"/>
                  <a:gd name="T35" fmla="*/ 94 h 170"/>
                  <a:gd name="T36" fmla="*/ 10 w 1098"/>
                  <a:gd name="T37" fmla="*/ 104 h 170"/>
                  <a:gd name="T38" fmla="*/ 24 w 1098"/>
                  <a:gd name="T39" fmla="*/ 110 h 170"/>
                  <a:gd name="T40" fmla="*/ 42 w 1098"/>
                  <a:gd name="T41" fmla="*/ 118 h 170"/>
                  <a:gd name="T42" fmla="*/ 66 w 1098"/>
                  <a:gd name="T43" fmla="*/ 126 h 170"/>
                  <a:gd name="T44" fmla="*/ 94 w 1098"/>
                  <a:gd name="T45" fmla="*/ 132 h 170"/>
                  <a:gd name="T46" fmla="*/ 162 w 1098"/>
                  <a:gd name="T47" fmla="*/ 146 h 170"/>
                  <a:gd name="T48" fmla="*/ 242 w 1098"/>
                  <a:gd name="T49" fmla="*/ 156 h 170"/>
                  <a:gd name="T50" fmla="*/ 336 w 1098"/>
                  <a:gd name="T51" fmla="*/ 164 h 170"/>
                  <a:gd name="T52" fmla="*/ 440 w 1098"/>
                  <a:gd name="T53" fmla="*/ 170 h 170"/>
                  <a:gd name="T54" fmla="*/ 550 w 1098"/>
                  <a:gd name="T55" fmla="*/ 170 h 170"/>
                  <a:gd name="T56" fmla="*/ 550 w 1098"/>
                  <a:gd name="T57" fmla="*/ 170 h 170"/>
                  <a:gd name="T58" fmla="*/ 660 w 1098"/>
                  <a:gd name="T59" fmla="*/ 170 h 170"/>
                  <a:gd name="T60" fmla="*/ 764 w 1098"/>
                  <a:gd name="T61" fmla="*/ 164 h 170"/>
                  <a:gd name="T62" fmla="*/ 856 w 1098"/>
                  <a:gd name="T63" fmla="*/ 156 h 170"/>
                  <a:gd name="T64" fmla="*/ 938 w 1098"/>
                  <a:gd name="T65" fmla="*/ 146 h 170"/>
                  <a:gd name="T66" fmla="*/ 1006 w 1098"/>
                  <a:gd name="T67" fmla="*/ 132 h 170"/>
                  <a:gd name="T68" fmla="*/ 1032 w 1098"/>
                  <a:gd name="T69" fmla="*/ 126 h 170"/>
                  <a:gd name="T70" fmla="*/ 1056 w 1098"/>
                  <a:gd name="T71" fmla="*/ 118 h 170"/>
                  <a:gd name="T72" fmla="*/ 1074 w 1098"/>
                  <a:gd name="T73" fmla="*/ 110 h 170"/>
                  <a:gd name="T74" fmla="*/ 1088 w 1098"/>
                  <a:gd name="T75" fmla="*/ 104 h 170"/>
                  <a:gd name="T76" fmla="*/ 1096 w 1098"/>
                  <a:gd name="T77" fmla="*/ 94 h 170"/>
                  <a:gd name="T78" fmla="*/ 1098 w 1098"/>
                  <a:gd name="T79" fmla="*/ 90 h 170"/>
                  <a:gd name="T80" fmla="*/ 1098 w 1098"/>
                  <a:gd name="T81" fmla="*/ 86 h 170"/>
                  <a:gd name="T82" fmla="*/ 1098 w 1098"/>
                  <a:gd name="T83" fmla="*/ 86 h 170"/>
                  <a:gd name="T84" fmla="*/ 1098 w 1098"/>
                  <a:gd name="T85" fmla="*/ 82 h 170"/>
                  <a:gd name="T86" fmla="*/ 1096 w 1098"/>
                  <a:gd name="T87" fmla="*/ 78 h 170"/>
                  <a:gd name="T88" fmla="*/ 1088 w 1098"/>
                  <a:gd name="T89" fmla="*/ 68 h 170"/>
                  <a:gd name="T90" fmla="*/ 1074 w 1098"/>
                  <a:gd name="T91" fmla="*/ 60 h 170"/>
                  <a:gd name="T92" fmla="*/ 1056 w 1098"/>
                  <a:gd name="T93" fmla="*/ 52 h 170"/>
                  <a:gd name="T94" fmla="*/ 1032 w 1098"/>
                  <a:gd name="T95" fmla="*/ 44 h 170"/>
                  <a:gd name="T96" fmla="*/ 1006 w 1098"/>
                  <a:gd name="T97" fmla="*/ 38 h 170"/>
                  <a:gd name="T98" fmla="*/ 974 w 1098"/>
                  <a:gd name="T99" fmla="*/ 30 h 170"/>
                  <a:gd name="T100" fmla="*/ 938 w 1098"/>
                  <a:gd name="T101" fmla="*/ 24 h 170"/>
                  <a:gd name="T102" fmla="*/ 856 w 1098"/>
                  <a:gd name="T103" fmla="*/ 14 h 170"/>
                  <a:gd name="T104" fmla="*/ 764 w 1098"/>
                  <a:gd name="T105" fmla="*/ 6 h 170"/>
                  <a:gd name="T106" fmla="*/ 660 w 1098"/>
                  <a:gd name="T107" fmla="*/ 2 h 170"/>
                  <a:gd name="T108" fmla="*/ 550 w 1098"/>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8" h="170">
                    <a:moveTo>
                      <a:pt x="550" y="0"/>
                    </a:moveTo>
                    <a:lnTo>
                      <a:pt x="550" y="0"/>
                    </a:lnTo>
                    <a:lnTo>
                      <a:pt x="440" y="2"/>
                    </a:lnTo>
                    <a:lnTo>
                      <a:pt x="336" y="6"/>
                    </a:lnTo>
                    <a:lnTo>
                      <a:pt x="242" y="14"/>
                    </a:lnTo>
                    <a:lnTo>
                      <a:pt x="162" y="24"/>
                    </a:lnTo>
                    <a:lnTo>
                      <a:pt x="126" y="30"/>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4"/>
                    </a:lnTo>
                    <a:lnTo>
                      <a:pt x="24" y="110"/>
                    </a:lnTo>
                    <a:lnTo>
                      <a:pt x="42" y="118"/>
                    </a:lnTo>
                    <a:lnTo>
                      <a:pt x="66" y="126"/>
                    </a:lnTo>
                    <a:lnTo>
                      <a:pt x="94" y="132"/>
                    </a:lnTo>
                    <a:lnTo>
                      <a:pt x="162" y="146"/>
                    </a:lnTo>
                    <a:lnTo>
                      <a:pt x="242" y="156"/>
                    </a:lnTo>
                    <a:lnTo>
                      <a:pt x="336" y="164"/>
                    </a:lnTo>
                    <a:lnTo>
                      <a:pt x="440" y="170"/>
                    </a:lnTo>
                    <a:lnTo>
                      <a:pt x="550" y="170"/>
                    </a:lnTo>
                    <a:lnTo>
                      <a:pt x="550" y="170"/>
                    </a:lnTo>
                    <a:lnTo>
                      <a:pt x="660" y="170"/>
                    </a:lnTo>
                    <a:lnTo>
                      <a:pt x="764" y="164"/>
                    </a:lnTo>
                    <a:lnTo>
                      <a:pt x="856" y="156"/>
                    </a:lnTo>
                    <a:lnTo>
                      <a:pt x="938" y="146"/>
                    </a:lnTo>
                    <a:lnTo>
                      <a:pt x="1006" y="132"/>
                    </a:lnTo>
                    <a:lnTo>
                      <a:pt x="1032" y="126"/>
                    </a:lnTo>
                    <a:lnTo>
                      <a:pt x="1056" y="118"/>
                    </a:lnTo>
                    <a:lnTo>
                      <a:pt x="1074" y="110"/>
                    </a:lnTo>
                    <a:lnTo>
                      <a:pt x="1088" y="104"/>
                    </a:lnTo>
                    <a:lnTo>
                      <a:pt x="1096" y="94"/>
                    </a:lnTo>
                    <a:lnTo>
                      <a:pt x="1098" y="90"/>
                    </a:lnTo>
                    <a:lnTo>
                      <a:pt x="1098" y="86"/>
                    </a:lnTo>
                    <a:lnTo>
                      <a:pt x="1098" y="86"/>
                    </a:lnTo>
                    <a:lnTo>
                      <a:pt x="1098" y="82"/>
                    </a:lnTo>
                    <a:lnTo>
                      <a:pt x="1096" y="78"/>
                    </a:lnTo>
                    <a:lnTo>
                      <a:pt x="1088" y="68"/>
                    </a:lnTo>
                    <a:lnTo>
                      <a:pt x="1074" y="60"/>
                    </a:lnTo>
                    <a:lnTo>
                      <a:pt x="1056" y="52"/>
                    </a:lnTo>
                    <a:lnTo>
                      <a:pt x="1032" y="44"/>
                    </a:lnTo>
                    <a:lnTo>
                      <a:pt x="1006" y="38"/>
                    </a:lnTo>
                    <a:lnTo>
                      <a:pt x="974" y="30"/>
                    </a:lnTo>
                    <a:lnTo>
                      <a:pt x="938" y="24"/>
                    </a:lnTo>
                    <a:lnTo>
                      <a:pt x="856" y="14"/>
                    </a:lnTo>
                    <a:lnTo>
                      <a:pt x="764" y="6"/>
                    </a:lnTo>
                    <a:lnTo>
                      <a:pt x="660" y="2"/>
                    </a:lnTo>
                    <a:lnTo>
                      <a:pt x="5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7" name="Freeform 1107"/>
              <p:cNvSpPr>
                <a:spLocks noEditPoints="1"/>
              </p:cNvSpPr>
              <p:nvPr/>
            </p:nvSpPr>
            <p:spPr bwMode="auto">
              <a:xfrm>
                <a:off x="2223" y="4142"/>
                <a:ext cx="1094" cy="170"/>
              </a:xfrm>
              <a:custGeom>
                <a:avLst/>
                <a:gdLst>
                  <a:gd name="T0" fmla="*/ 548 w 1094"/>
                  <a:gd name="T1" fmla="*/ 170 h 170"/>
                  <a:gd name="T2" fmla="*/ 336 w 1094"/>
                  <a:gd name="T3" fmla="*/ 164 h 170"/>
                  <a:gd name="T4" fmla="*/ 162 w 1094"/>
                  <a:gd name="T5" fmla="*/ 146 h 170"/>
                  <a:gd name="T6" fmla="*/ 68 w 1094"/>
                  <a:gd name="T7" fmla="*/ 126 h 170"/>
                  <a:gd name="T8" fmla="*/ 26 w 1094"/>
                  <a:gd name="T9" fmla="*/ 110 h 170"/>
                  <a:gd name="T10" fmla="*/ 4 w 1094"/>
                  <a:gd name="T11" fmla="*/ 94 h 170"/>
                  <a:gd name="T12" fmla="*/ 2 w 1094"/>
                  <a:gd name="T13" fmla="*/ 86 h 170"/>
                  <a:gd name="T14" fmla="*/ 2 w 1094"/>
                  <a:gd name="T15" fmla="*/ 82 h 170"/>
                  <a:gd name="T16" fmla="*/ 12 w 1094"/>
                  <a:gd name="T17" fmla="*/ 68 h 170"/>
                  <a:gd name="T18" fmla="*/ 44 w 1094"/>
                  <a:gd name="T19" fmla="*/ 52 h 170"/>
                  <a:gd name="T20" fmla="*/ 96 w 1094"/>
                  <a:gd name="T21" fmla="*/ 38 h 170"/>
                  <a:gd name="T22" fmla="*/ 162 w 1094"/>
                  <a:gd name="T23" fmla="*/ 26 h 170"/>
                  <a:gd name="T24" fmla="*/ 336 w 1094"/>
                  <a:gd name="T25" fmla="*/ 6 h 170"/>
                  <a:gd name="T26" fmla="*/ 548 w 1094"/>
                  <a:gd name="T27" fmla="*/ 0 h 170"/>
                  <a:gd name="T28" fmla="*/ 658 w 1094"/>
                  <a:gd name="T29" fmla="*/ 2 h 170"/>
                  <a:gd name="T30" fmla="*/ 852 w 1094"/>
                  <a:gd name="T31" fmla="*/ 14 h 170"/>
                  <a:gd name="T32" fmla="*/ 968 w 1094"/>
                  <a:gd name="T33" fmla="*/ 32 h 170"/>
                  <a:gd name="T34" fmla="*/ 1028 w 1094"/>
                  <a:gd name="T35" fmla="*/ 44 h 170"/>
                  <a:gd name="T36" fmla="*/ 1068 w 1094"/>
                  <a:gd name="T37" fmla="*/ 60 h 170"/>
                  <a:gd name="T38" fmla="*/ 1090 w 1094"/>
                  <a:gd name="T39" fmla="*/ 78 h 170"/>
                  <a:gd name="T40" fmla="*/ 1092 w 1094"/>
                  <a:gd name="T41" fmla="*/ 86 h 170"/>
                  <a:gd name="T42" fmla="*/ 1092 w 1094"/>
                  <a:gd name="T43" fmla="*/ 90 h 170"/>
                  <a:gd name="T44" fmla="*/ 1082 w 1094"/>
                  <a:gd name="T45" fmla="*/ 102 h 170"/>
                  <a:gd name="T46" fmla="*/ 1050 w 1094"/>
                  <a:gd name="T47" fmla="*/ 118 h 170"/>
                  <a:gd name="T48" fmla="*/ 1000 w 1094"/>
                  <a:gd name="T49" fmla="*/ 132 h 170"/>
                  <a:gd name="T50" fmla="*/ 852 w 1094"/>
                  <a:gd name="T51" fmla="*/ 156 h 170"/>
                  <a:gd name="T52" fmla="*/ 658 w 1094"/>
                  <a:gd name="T53" fmla="*/ 168 h 170"/>
                  <a:gd name="T54" fmla="*/ 548 w 1094"/>
                  <a:gd name="T55" fmla="*/ 0 h 170"/>
                  <a:gd name="T56" fmla="*/ 438 w 1094"/>
                  <a:gd name="T57" fmla="*/ 2 h 170"/>
                  <a:gd name="T58" fmla="*/ 242 w 1094"/>
                  <a:gd name="T59" fmla="*/ 14 h 170"/>
                  <a:gd name="T60" fmla="*/ 126 w 1094"/>
                  <a:gd name="T61" fmla="*/ 32 h 170"/>
                  <a:gd name="T62" fmla="*/ 66 w 1094"/>
                  <a:gd name="T63" fmla="*/ 44 h 170"/>
                  <a:gd name="T64" fmla="*/ 24 w 1094"/>
                  <a:gd name="T65" fmla="*/ 60 h 170"/>
                  <a:gd name="T66" fmla="*/ 2 w 1094"/>
                  <a:gd name="T67" fmla="*/ 78 h 170"/>
                  <a:gd name="T68" fmla="*/ 0 w 1094"/>
                  <a:gd name="T69" fmla="*/ 86 h 170"/>
                  <a:gd name="T70" fmla="*/ 0 w 1094"/>
                  <a:gd name="T71" fmla="*/ 90 h 170"/>
                  <a:gd name="T72" fmla="*/ 10 w 1094"/>
                  <a:gd name="T73" fmla="*/ 102 h 170"/>
                  <a:gd name="T74" fmla="*/ 42 w 1094"/>
                  <a:gd name="T75" fmla="*/ 118 h 170"/>
                  <a:gd name="T76" fmla="*/ 94 w 1094"/>
                  <a:gd name="T77" fmla="*/ 132 h 170"/>
                  <a:gd name="T78" fmla="*/ 242 w 1094"/>
                  <a:gd name="T79" fmla="*/ 156 h 170"/>
                  <a:gd name="T80" fmla="*/ 438 w 1094"/>
                  <a:gd name="T81" fmla="*/ 168 h 170"/>
                  <a:gd name="T82" fmla="*/ 548 w 1094"/>
                  <a:gd name="T83" fmla="*/ 170 h 170"/>
                  <a:gd name="T84" fmla="*/ 762 w 1094"/>
                  <a:gd name="T85" fmla="*/ 164 h 170"/>
                  <a:gd name="T86" fmla="*/ 934 w 1094"/>
                  <a:gd name="T87" fmla="*/ 146 h 170"/>
                  <a:gd name="T88" fmla="*/ 1028 w 1094"/>
                  <a:gd name="T89" fmla="*/ 126 h 170"/>
                  <a:gd name="T90" fmla="*/ 1070 w 1094"/>
                  <a:gd name="T91" fmla="*/ 110 h 170"/>
                  <a:gd name="T92" fmla="*/ 1092 w 1094"/>
                  <a:gd name="T93" fmla="*/ 94 h 170"/>
                  <a:gd name="T94" fmla="*/ 1094 w 1094"/>
                  <a:gd name="T95" fmla="*/ 86 h 170"/>
                  <a:gd name="T96" fmla="*/ 1094 w 1094"/>
                  <a:gd name="T97" fmla="*/ 82 h 170"/>
                  <a:gd name="T98" fmla="*/ 1084 w 1094"/>
                  <a:gd name="T99" fmla="*/ 68 h 170"/>
                  <a:gd name="T100" fmla="*/ 1052 w 1094"/>
                  <a:gd name="T101" fmla="*/ 52 h 170"/>
                  <a:gd name="T102" fmla="*/ 1002 w 1094"/>
                  <a:gd name="T103" fmla="*/ 38 h 170"/>
                  <a:gd name="T104" fmla="*/ 934 w 1094"/>
                  <a:gd name="T105" fmla="*/ 24 h 170"/>
                  <a:gd name="T106" fmla="*/ 762 w 1094"/>
                  <a:gd name="T107" fmla="*/ 6 h 170"/>
                  <a:gd name="T108" fmla="*/ 548 w 109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170"/>
                    </a:moveTo>
                    <a:lnTo>
                      <a:pt x="548" y="170"/>
                    </a:lnTo>
                    <a:lnTo>
                      <a:pt x="438" y="168"/>
                    </a:lnTo>
                    <a:lnTo>
                      <a:pt x="336" y="164"/>
                    </a:lnTo>
                    <a:lnTo>
                      <a:pt x="242" y="156"/>
                    </a:lnTo>
                    <a:lnTo>
                      <a:pt x="162" y="146"/>
                    </a:lnTo>
                    <a:lnTo>
                      <a:pt x="96"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4"/>
                    </a:lnTo>
                    <a:lnTo>
                      <a:pt x="96" y="38"/>
                    </a:lnTo>
                    <a:lnTo>
                      <a:pt x="126" y="32"/>
                    </a:lnTo>
                    <a:lnTo>
                      <a:pt x="162" y="26"/>
                    </a:lnTo>
                    <a:lnTo>
                      <a:pt x="242" y="14"/>
                    </a:lnTo>
                    <a:lnTo>
                      <a:pt x="336" y="6"/>
                    </a:lnTo>
                    <a:lnTo>
                      <a:pt x="438" y="2"/>
                    </a:lnTo>
                    <a:lnTo>
                      <a:pt x="548" y="0"/>
                    </a:lnTo>
                    <a:lnTo>
                      <a:pt x="548" y="0"/>
                    </a:lnTo>
                    <a:lnTo>
                      <a:pt x="658" y="2"/>
                    </a:lnTo>
                    <a:lnTo>
                      <a:pt x="760" y="6"/>
                    </a:lnTo>
                    <a:lnTo>
                      <a:pt x="852" y="14"/>
                    </a:lnTo>
                    <a:lnTo>
                      <a:pt x="934" y="26"/>
                    </a:lnTo>
                    <a:lnTo>
                      <a:pt x="968" y="32"/>
                    </a:lnTo>
                    <a:lnTo>
                      <a:pt x="1000" y="38"/>
                    </a:lnTo>
                    <a:lnTo>
                      <a:pt x="1028" y="44"/>
                    </a:lnTo>
                    <a:lnTo>
                      <a:pt x="1050" y="52"/>
                    </a:lnTo>
                    <a:lnTo>
                      <a:pt x="1068" y="60"/>
                    </a:lnTo>
                    <a:lnTo>
                      <a:pt x="1082" y="68"/>
                    </a:lnTo>
                    <a:lnTo>
                      <a:pt x="1090" y="78"/>
                    </a:lnTo>
                    <a:lnTo>
                      <a:pt x="1092" y="82"/>
                    </a:lnTo>
                    <a:lnTo>
                      <a:pt x="1092" y="86"/>
                    </a:lnTo>
                    <a:lnTo>
                      <a:pt x="1092" y="86"/>
                    </a:lnTo>
                    <a:lnTo>
                      <a:pt x="1092" y="90"/>
                    </a:lnTo>
                    <a:lnTo>
                      <a:pt x="1090" y="94"/>
                    </a:lnTo>
                    <a:lnTo>
                      <a:pt x="1082" y="102"/>
                    </a:lnTo>
                    <a:lnTo>
                      <a:pt x="1068" y="110"/>
                    </a:lnTo>
                    <a:lnTo>
                      <a:pt x="1050" y="118"/>
                    </a:lnTo>
                    <a:lnTo>
                      <a:pt x="1028" y="126"/>
                    </a:lnTo>
                    <a:lnTo>
                      <a:pt x="1000" y="132"/>
                    </a:lnTo>
                    <a:lnTo>
                      <a:pt x="934" y="146"/>
                    </a:lnTo>
                    <a:lnTo>
                      <a:pt x="852" y="156"/>
                    </a:lnTo>
                    <a:lnTo>
                      <a:pt x="760" y="164"/>
                    </a:lnTo>
                    <a:lnTo>
                      <a:pt x="658" y="168"/>
                    </a:lnTo>
                    <a:lnTo>
                      <a:pt x="548" y="170"/>
                    </a:lnTo>
                    <a:close/>
                    <a:moveTo>
                      <a:pt x="548" y="0"/>
                    </a:moveTo>
                    <a:lnTo>
                      <a:pt x="548" y="0"/>
                    </a:lnTo>
                    <a:lnTo>
                      <a:pt x="438" y="2"/>
                    </a:lnTo>
                    <a:lnTo>
                      <a:pt x="336" y="6"/>
                    </a:lnTo>
                    <a:lnTo>
                      <a:pt x="242" y="14"/>
                    </a:lnTo>
                    <a:lnTo>
                      <a:pt x="160" y="24"/>
                    </a:lnTo>
                    <a:lnTo>
                      <a:pt x="126"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2" y="156"/>
                    </a:lnTo>
                    <a:lnTo>
                      <a:pt x="336" y="164"/>
                    </a:lnTo>
                    <a:lnTo>
                      <a:pt x="438" y="168"/>
                    </a:lnTo>
                    <a:lnTo>
                      <a:pt x="548" y="170"/>
                    </a:lnTo>
                    <a:lnTo>
                      <a:pt x="548" y="170"/>
                    </a:lnTo>
                    <a:lnTo>
                      <a:pt x="658" y="168"/>
                    </a:lnTo>
                    <a:lnTo>
                      <a:pt x="762" y="164"/>
                    </a:lnTo>
                    <a:lnTo>
                      <a:pt x="854" y="156"/>
                    </a:lnTo>
                    <a:lnTo>
                      <a:pt x="934" y="146"/>
                    </a:lnTo>
                    <a:lnTo>
                      <a:pt x="1002" y="132"/>
                    </a:lnTo>
                    <a:lnTo>
                      <a:pt x="1028" y="126"/>
                    </a:lnTo>
                    <a:lnTo>
                      <a:pt x="1052" y="118"/>
                    </a:lnTo>
                    <a:lnTo>
                      <a:pt x="1070" y="110"/>
                    </a:lnTo>
                    <a:lnTo>
                      <a:pt x="1084" y="102"/>
                    </a:lnTo>
                    <a:lnTo>
                      <a:pt x="1092" y="94"/>
                    </a:lnTo>
                    <a:lnTo>
                      <a:pt x="1094" y="90"/>
                    </a:lnTo>
                    <a:lnTo>
                      <a:pt x="1094" y="86"/>
                    </a:lnTo>
                    <a:lnTo>
                      <a:pt x="1094" y="86"/>
                    </a:lnTo>
                    <a:lnTo>
                      <a:pt x="1094" y="82"/>
                    </a:lnTo>
                    <a:lnTo>
                      <a:pt x="1092" y="78"/>
                    </a:lnTo>
                    <a:lnTo>
                      <a:pt x="1084" y="68"/>
                    </a:lnTo>
                    <a:lnTo>
                      <a:pt x="1070" y="60"/>
                    </a:lnTo>
                    <a:lnTo>
                      <a:pt x="1052" y="52"/>
                    </a:lnTo>
                    <a:lnTo>
                      <a:pt x="1028" y="44"/>
                    </a:lnTo>
                    <a:lnTo>
                      <a:pt x="1002" y="38"/>
                    </a:lnTo>
                    <a:lnTo>
                      <a:pt x="970" y="32"/>
                    </a:lnTo>
                    <a:lnTo>
                      <a:pt x="934" y="24"/>
                    </a:lnTo>
                    <a:lnTo>
                      <a:pt x="854" y="14"/>
                    </a:lnTo>
                    <a:lnTo>
                      <a:pt x="762" y="6"/>
                    </a:lnTo>
                    <a:lnTo>
                      <a:pt x="658" y="2"/>
                    </a:lnTo>
                    <a:lnTo>
                      <a:pt x="548"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8" name="Freeform 1108"/>
              <p:cNvSpPr>
                <a:spLocks/>
              </p:cNvSpPr>
              <p:nvPr/>
            </p:nvSpPr>
            <p:spPr bwMode="auto">
              <a:xfrm>
                <a:off x="2225" y="4142"/>
                <a:ext cx="1090" cy="170"/>
              </a:xfrm>
              <a:custGeom>
                <a:avLst/>
                <a:gdLst>
                  <a:gd name="T0" fmla="*/ 546 w 1090"/>
                  <a:gd name="T1" fmla="*/ 170 h 170"/>
                  <a:gd name="T2" fmla="*/ 546 w 1090"/>
                  <a:gd name="T3" fmla="*/ 170 h 170"/>
                  <a:gd name="T4" fmla="*/ 436 w 1090"/>
                  <a:gd name="T5" fmla="*/ 168 h 170"/>
                  <a:gd name="T6" fmla="*/ 334 w 1090"/>
                  <a:gd name="T7" fmla="*/ 164 h 170"/>
                  <a:gd name="T8" fmla="*/ 240 w 1090"/>
                  <a:gd name="T9" fmla="*/ 156 h 170"/>
                  <a:gd name="T10" fmla="*/ 160 w 1090"/>
                  <a:gd name="T11" fmla="*/ 146 h 170"/>
                  <a:gd name="T12" fmla="*/ 94 w 1090"/>
                  <a:gd name="T13" fmla="*/ 132 h 170"/>
                  <a:gd name="T14" fmla="*/ 66 w 1090"/>
                  <a:gd name="T15" fmla="*/ 126 h 170"/>
                  <a:gd name="T16" fmla="*/ 42 w 1090"/>
                  <a:gd name="T17" fmla="*/ 118 h 170"/>
                  <a:gd name="T18" fmla="*/ 24 w 1090"/>
                  <a:gd name="T19" fmla="*/ 110 h 170"/>
                  <a:gd name="T20" fmla="*/ 10 w 1090"/>
                  <a:gd name="T21" fmla="*/ 102 h 170"/>
                  <a:gd name="T22" fmla="*/ 2 w 1090"/>
                  <a:gd name="T23" fmla="*/ 94 h 170"/>
                  <a:gd name="T24" fmla="*/ 0 w 1090"/>
                  <a:gd name="T25" fmla="*/ 90 h 170"/>
                  <a:gd name="T26" fmla="*/ 0 w 1090"/>
                  <a:gd name="T27" fmla="*/ 86 h 170"/>
                  <a:gd name="T28" fmla="*/ 0 w 1090"/>
                  <a:gd name="T29" fmla="*/ 86 h 170"/>
                  <a:gd name="T30" fmla="*/ 0 w 1090"/>
                  <a:gd name="T31" fmla="*/ 82 h 170"/>
                  <a:gd name="T32" fmla="*/ 2 w 1090"/>
                  <a:gd name="T33" fmla="*/ 78 h 170"/>
                  <a:gd name="T34" fmla="*/ 10 w 1090"/>
                  <a:gd name="T35" fmla="*/ 68 h 170"/>
                  <a:gd name="T36" fmla="*/ 24 w 1090"/>
                  <a:gd name="T37" fmla="*/ 60 h 170"/>
                  <a:gd name="T38" fmla="*/ 42 w 1090"/>
                  <a:gd name="T39" fmla="*/ 52 h 170"/>
                  <a:gd name="T40" fmla="*/ 66 w 1090"/>
                  <a:gd name="T41" fmla="*/ 44 h 170"/>
                  <a:gd name="T42" fmla="*/ 94 w 1090"/>
                  <a:gd name="T43" fmla="*/ 38 h 170"/>
                  <a:gd name="T44" fmla="*/ 124 w 1090"/>
                  <a:gd name="T45" fmla="*/ 32 h 170"/>
                  <a:gd name="T46" fmla="*/ 160 w 1090"/>
                  <a:gd name="T47" fmla="*/ 26 h 170"/>
                  <a:gd name="T48" fmla="*/ 240 w 1090"/>
                  <a:gd name="T49" fmla="*/ 14 h 170"/>
                  <a:gd name="T50" fmla="*/ 334 w 1090"/>
                  <a:gd name="T51" fmla="*/ 6 h 170"/>
                  <a:gd name="T52" fmla="*/ 436 w 1090"/>
                  <a:gd name="T53" fmla="*/ 2 h 170"/>
                  <a:gd name="T54" fmla="*/ 546 w 1090"/>
                  <a:gd name="T55" fmla="*/ 0 h 170"/>
                  <a:gd name="T56" fmla="*/ 546 w 1090"/>
                  <a:gd name="T57" fmla="*/ 0 h 170"/>
                  <a:gd name="T58" fmla="*/ 656 w 1090"/>
                  <a:gd name="T59" fmla="*/ 2 h 170"/>
                  <a:gd name="T60" fmla="*/ 758 w 1090"/>
                  <a:gd name="T61" fmla="*/ 6 h 170"/>
                  <a:gd name="T62" fmla="*/ 850 w 1090"/>
                  <a:gd name="T63" fmla="*/ 14 h 170"/>
                  <a:gd name="T64" fmla="*/ 932 w 1090"/>
                  <a:gd name="T65" fmla="*/ 26 h 170"/>
                  <a:gd name="T66" fmla="*/ 966 w 1090"/>
                  <a:gd name="T67" fmla="*/ 32 h 170"/>
                  <a:gd name="T68" fmla="*/ 998 w 1090"/>
                  <a:gd name="T69" fmla="*/ 38 h 170"/>
                  <a:gd name="T70" fmla="*/ 1026 w 1090"/>
                  <a:gd name="T71" fmla="*/ 44 h 170"/>
                  <a:gd name="T72" fmla="*/ 1048 w 1090"/>
                  <a:gd name="T73" fmla="*/ 52 h 170"/>
                  <a:gd name="T74" fmla="*/ 1066 w 1090"/>
                  <a:gd name="T75" fmla="*/ 60 h 170"/>
                  <a:gd name="T76" fmla="*/ 1080 w 1090"/>
                  <a:gd name="T77" fmla="*/ 68 h 170"/>
                  <a:gd name="T78" fmla="*/ 1088 w 1090"/>
                  <a:gd name="T79" fmla="*/ 78 h 170"/>
                  <a:gd name="T80" fmla="*/ 1090 w 1090"/>
                  <a:gd name="T81" fmla="*/ 82 h 170"/>
                  <a:gd name="T82" fmla="*/ 1090 w 1090"/>
                  <a:gd name="T83" fmla="*/ 86 h 170"/>
                  <a:gd name="T84" fmla="*/ 1090 w 1090"/>
                  <a:gd name="T85" fmla="*/ 86 h 170"/>
                  <a:gd name="T86" fmla="*/ 1090 w 1090"/>
                  <a:gd name="T87" fmla="*/ 90 h 170"/>
                  <a:gd name="T88" fmla="*/ 1088 w 1090"/>
                  <a:gd name="T89" fmla="*/ 94 h 170"/>
                  <a:gd name="T90" fmla="*/ 1080 w 1090"/>
                  <a:gd name="T91" fmla="*/ 102 h 170"/>
                  <a:gd name="T92" fmla="*/ 1066 w 1090"/>
                  <a:gd name="T93" fmla="*/ 110 h 170"/>
                  <a:gd name="T94" fmla="*/ 1048 w 1090"/>
                  <a:gd name="T95" fmla="*/ 118 h 170"/>
                  <a:gd name="T96" fmla="*/ 1026 w 1090"/>
                  <a:gd name="T97" fmla="*/ 126 h 170"/>
                  <a:gd name="T98" fmla="*/ 998 w 1090"/>
                  <a:gd name="T99" fmla="*/ 132 h 170"/>
                  <a:gd name="T100" fmla="*/ 932 w 1090"/>
                  <a:gd name="T101" fmla="*/ 146 h 170"/>
                  <a:gd name="T102" fmla="*/ 850 w 1090"/>
                  <a:gd name="T103" fmla="*/ 156 h 170"/>
                  <a:gd name="T104" fmla="*/ 758 w 1090"/>
                  <a:gd name="T105" fmla="*/ 164 h 170"/>
                  <a:gd name="T106" fmla="*/ 656 w 1090"/>
                  <a:gd name="T107" fmla="*/ 168 h 170"/>
                  <a:gd name="T108" fmla="*/ 546 w 1090"/>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170"/>
                    </a:moveTo>
                    <a:lnTo>
                      <a:pt x="546" y="170"/>
                    </a:lnTo>
                    <a:lnTo>
                      <a:pt x="436" y="168"/>
                    </a:lnTo>
                    <a:lnTo>
                      <a:pt x="334" y="164"/>
                    </a:lnTo>
                    <a:lnTo>
                      <a:pt x="240" y="156"/>
                    </a:lnTo>
                    <a:lnTo>
                      <a:pt x="160" y="146"/>
                    </a:lnTo>
                    <a:lnTo>
                      <a:pt x="94"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4"/>
                    </a:lnTo>
                    <a:lnTo>
                      <a:pt x="94" y="38"/>
                    </a:lnTo>
                    <a:lnTo>
                      <a:pt x="124" y="32"/>
                    </a:lnTo>
                    <a:lnTo>
                      <a:pt x="160" y="26"/>
                    </a:lnTo>
                    <a:lnTo>
                      <a:pt x="240" y="14"/>
                    </a:lnTo>
                    <a:lnTo>
                      <a:pt x="334" y="6"/>
                    </a:lnTo>
                    <a:lnTo>
                      <a:pt x="436" y="2"/>
                    </a:lnTo>
                    <a:lnTo>
                      <a:pt x="546" y="0"/>
                    </a:lnTo>
                    <a:lnTo>
                      <a:pt x="546" y="0"/>
                    </a:lnTo>
                    <a:lnTo>
                      <a:pt x="656" y="2"/>
                    </a:lnTo>
                    <a:lnTo>
                      <a:pt x="758" y="6"/>
                    </a:lnTo>
                    <a:lnTo>
                      <a:pt x="850" y="14"/>
                    </a:lnTo>
                    <a:lnTo>
                      <a:pt x="932" y="26"/>
                    </a:lnTo>
                    <a:lnTo>
                      <a:pt x="966" y="32"/>
                    </a:lnTo>
                    <a:lnTo>
                      <a:pt x="998" y="38"/>
                    </a:lnTo>
                    <a:lnTo>
                      <a:pt x="1026" y="44"/>
                    </a:lnTo>
                    <a:lnTo>
                      <a:pt x="1048" y="52"/>
                    </a:lnTo>
                    <a:lnTo>
                      <a:pt x="1066" y="60"/>
                    </a:lnTo>
                    <a:lnTo>
                      <a:pt x="1080" y="68"/>
                    </a:lnTo>
                    <a:lnTo>
                      <a:pt x="1088" y="78"/>
                    </a:lnTo>
                    <a:lnTo>
                      <a:pt x="1090" y="82"/>
                    </a:lnTo>
                    <a:lnTo>
                      <a:pt x="1090" y="86"/>
                    </a:lnTo>
                    <a:lnTo>
                      <a:pt x="1090" y="86"/>
                    </a:lnTo>
                    <a:lnTo>
                      <a:pt x="1090" y="90"/>
                    </a:lnTo>
                    <a:lnTo>
                      <a:pt x="1088" y="94"/>
                    </a:lnTo>
                    <a:lnTo>
                      <a:pt x="1080" y="102"/>
                    </a:lnTo>
                    <a:lnTo>
                      <a:pt x="1066" y="110"/>
                    </a:lnTo>
                    <a:lnTo>
                      <a:pt x="1048" y="118"/>
                    </a:lnTo>
                    <a:lnTo>
                      <a:pt x="1026" y="126"/>
                    </a:lnTo>
                    <a:lnTo>
                      <a:pt x="998" y="132"/>
                    </a:lnTo>
                    <a:lnTo>
                      <a:pt x="932" y="146"/>
                    </a:lnTo>
                    <a:lnTo>
                      <a:pt x="850" y="156"/>
                    </a:lnTo>
                    <a:lnTo>
                      <a:pt x="758" y="164"/>
                    </a:lnTo>
                    <a:lnTo>
                      <a:pt x="656" y="168"/>
                    </a:lnTo>
                    <a:lnTo>
                      <a:pt x="546"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9" name="Freeform 1109"/>
              <p:cNvSpPr>
                <a:spLocks/>
              </p:cNvSpPr>
              <p:nvPr/>
            </p:nvSpPr>
            <p:spPr bwMode="auto">
              <a:xfrm>
                <a:off x="2223" y="4142"/>
                <a:ext cx="1094" cy="170"/>
              </a:xfrm>
              <a:custGeom>
                <a:avLst/>
                <a:gdLst>
                  <a:gd name="T0" fmla="*/ 548 w 1094"/>
                  <a:gd name="T1" fmla="*/ 0 h 170"/>
                  <a:gd name="T2" fmla="*/ 548 w 1094"/>
                  <a:gd name="T3" fmla="*/ 0 h 170"/>
                  <a:gd name="T4" fmla="*/ 438 w 1094"/>
                  <a:gd name="T5" fmla="*/ 2 h 170"/>
                  <a:gd name="T6" fmla="*/ 336 w 1094"/>
                  <a:gd name="T7" fmla="*/ 6 h 170"/>
                  <a:gd name="T8" fmla="*/ 242 w 1094"/>
                  <a:gd name="T9" fmla="*/ 14 h 170"/>
                  <a:gd name="T10" fmla="*/ 160 w 1094"/>
                  <a:gd name="T11" fmla="*/ 24 h 170"/>
                  <a:gd name="T12" fmla="*/ 126 w 1094"/>
                  <a:gd name="T13" fmla="*/ 32 h 170"/>
                  <a:gd name="T14" fmla="*/ 94 w 1094"/>
                  <a:gd name="T15" fmla="*/ 38 h 170"/>
                  <a:gd name="T16" fmla="*/ 66 w 1094"/>
                  <a:gd name="T17" fmla="*/ 44 h 170"/>
                  <a:gd name="T18" fmla="*/ 42 w 1094"/>
                  <a:gd name="T19" fmla="*/ 52 h 170"/>
                  <a:gd name="T20" fmla="*/ 24 w 1094"/>
                  <a:gd name="T21" fmla="*/ 60 h 170"/>
                  <a:gd name="T22" fmla="*/ 10 w 1094"/>
                  <a:gd name="T23" fmla="*/ 68 h 170"/>
                  <a:gd name="T24" fmla="*/ 2 w 1094"/>
                  <a:gd name="T25" fmla="*/ 78 h 170"/>
                  <a:gd name="T26" fmla="*/ 0 w 1094"/>
                  <a:gd name="T27" fmla="*/ 82 h 170"/>
                  <a:gd name="T28" fmla="*/ 0 w 1094"/>
                  <a:gd name="T29" fmla="*/ 86 h 170"/>
                  <a:gd name="T30" fmla="*/ 0 w 1094"/>
                  <a:gd name="T31" fmla="*/ 86 h 170"/>
                  <a:gd name="T32" fmla="*/ 0 w 1094"/>
                  <a:gd name="T33" fmla="*/ 90 h 170"/>
                  <a:gd name="T34" fmla="*/ 2 w 1094"/>
                  <a:gd name="T35" fmla="*/ 94 h 170"/>
                  <a:gd name="T36" fmla="*/ 10 w 1094"/>
                  <a:gd name="T37" fmla="*/ 102 h 170"/>
                  <a:gd name="T38" fmla="*/ 24 w 1094"/>
                  <a:gd name="T39" fmla="*/ 110 h 170"/>
                  <a:gd name="T40" fmla="*/ 42 w 1094"/>
                  <a:gd name="T41" fmla="*/ 118 h 170"/>
                  <a:gd name="T42" fmla="*/ 66 w 1094"/>
                  <a:gd name="T43" fmla="*/ 126 h 170"/>
                  <a:gd name="T44" fmla="*/ 94 w 1094"/>
                  <a:gd name="T45" fmla="*/ 132 h 170"/>
                  <a:gd name="T46" fmla="*/ 160 w 1094"/>
                  <a:gd name="T47" fmla="*/ 146 h 170"/>
                  <a:gd name="T48" fmla="*/ 242 w 1094"/>
                  <a:gd name="T49" fmla="*/ 156 h 170"/>
                  <a:gd name="T50" fmla="*/ 336 w 1094"/>
                  <a:gd name="T51" fmla="*/ 164 h 170"/>
                  <a:gd name="T52" fmla="*/ 438 w 1094"/>
                  <a:gd name="T53" fmla="*/ 168 h 170"/>
                  <a:gd name="T54" fmla="*/ 548 w 1094"/>
                  <a:gd name="T55" fmla="*/ 170 h 170"/>
                  <a:gd name="T56" fmla="*/ 548 w 1094"/>
                  <a:gd name="T57" fmla="*/ 170 h 170"/>
                  <a:gd name="T58" fmla="*/ 658 w 1094"/>
                  <a:gd name="T59" fmla="*/ 168 h 170"/>
                  <a:gd name="T60" fmla="*/ 762 w 1094"/>
                  <a:gd name="T61" fmla="*/ 164 h 170"/>
                  <a:gd name="T62" fmla="*/ 854 w 1094"/>
                  <a:gd name="T63" fmla="*/ 156 h 170"/>
                  <a:gd name="T64" fmla="*/ 934 w 1094"/>
                  <a:gd name="T65" fmla="*/ 146 h 170"/>
                  <a:gd name="T66" fmla="*/ 1002 w 1094"/>
                  <a:gd name="T67" fmla="*/ 132 h 170"/>
                  <a:gd name="T68" fmla="*/ 1028 w 1094"/>
                  <a:gd name="T69" fmla="*/ 126 h 170"/>
                  <a:gd name="T70" fmla="*/ 1052 w 1094"/>
                  <a:gd name="T71" fmla="*/ 118 h 170"/>
                  <a:gd name="T72" fmla="*/ 1070 w 1094"/>
                  <a:gd name="T73" fmla="*/ 110 h 170"/>
                  <a:gd name="T74" fmla="*/ 1084 w 1094"/>
                  <a:gd name="T75" fmla="*/ 102 h 170"/>
                  <a:gd name="T76" fmla="*/ 1092 w 1094"/>
                  <a:gd name="T77" fmla="*/ 94 h 170"/>
                  <a:gd name="T78" fmla="*/ 1094 w 1094"/>
                  <a:gd name="T79" fmla="*/ 90 h 170"/>
                  <a:gd name="T80" fmla="*/ 1094 w 1094"/>
                  <a:gd name="T81" fmla="*/ 86 h 170"/>
                  <a:gd name="T82" fmla="*/ 1094 w 1094"/>
                  <a:gd name="T83" fmla="*/ 86 h 170"/>
                  <a:gd name="T84" fmla="*/ 1094 w 1094"/>
                  <a:gd name="T85" fmla="*/ 82 h 170"/>
                  <a:gd name="T86" fmla="*/ 1092 w 1094"/>
                  <a:gd name="T87" fmla="*/ 78 h 170"/>
                  <a:gd name="T88" fmla="*/ 1084 w 1094"/>
                  <a:gd name="T89" fmla="*/ 68 h 170"/>
                  <a:gd name="T90" fmla="*/ 1070 w 1094"/>
                  <a:gd name="T91" fmla="*/ 60 h 170"/>
                  <a:gd name="T92" fmla="*/ 1052 w 1094"/>
                  <a:gd name="T93" fmla="*/ 52 h 170"/>
                  <a:gd name="T94" fmla="*/ 1028 w 1094"/>
                  <a:gd name="T95" fmla="*/ 44 h 170"/>
                  <a:gd name="T96" fmla="*/ 1002 w 1094"/>
                  <a:gd name="T97" fmla="*/ 38 h 170"/>
                  <a:gd name="T98" fmla="*/ 970 w 1094"/>
                  <a:gd name="T99" fmla="*/ 32 h 170"/>
                  <a:gd name="T100" fmla="*/ 934 w 1094"/>
                  <a:gd name="T101" fmla="*/ 24 h 170"/>
                  <a:gd name="T102" fmla="*/ 854 w 1094"/>
                  <a:gd name="T103" fmla="*/ 14 h 170"/>
                  <a:gd name="T104" fmla="*/ 762 w 1094"/>
                  <a:gd name="T105" fmla="*/ 6 h 170"/>
                  <a:gd name="T106" fmla="*/ 658 w 1094"/>
                  <a:gd name="T107" fmla="*/ 2 h 170"/>
                  <a:gd name="T108" fmla="*/ 548 w 1094"/>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4" h="170">
                    <a:moveTo>
                      <a:pt x="548" y="0"/>
                    </a:moveTo>
                    <a:lnTo>
                      <a:pt x="548" y="0"/>
                    </a:lnTo>
                    <a:lnTo>
                      <a:pt x="438" y="2"/>
                    </a:lnTo>
                    <a:lnTo>
                      <a:pt x="336" y="6"/>
                    </a:lnTo>
                    <a:lnTo>
                      <a:pt x="242" y="14"/>
                    </a:lnTo>
                    <a:lnTo>
                      <a:pt x="160" y="24"/>
                    </a:lnTo>
                    <a:lnTo>
                      <a:pt x="126"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2" y="156"/>
                    </a:lnTo>
                    <a:lnTo>
                      <a:pt x="336" y="164"/>
                    </a:lnTo>
                    <a:lnTo>
                      <a:pt x="438" y="168"/>
                    </a:lnTo>
                    <a:lnTo>
                      <a:pt x="548" y="170"/>
                    </a:lnTo>
                    <a:lnTo>
                      <a:pt x="548" y="170"/>
                    </a:lnTo>
                    <a:lnTo>
                      <a:pt x="658" y="168"/>
                    </a:lnTo>
                    <a:lnTo>
                      <a:pt x="762" y="164"/>
                    </a:lnTo>
                    <a:lnTo>
                      <a:pt x="854" y="156"/>
                    </a:lnTo>
                    <a:lnTo>
                      <a:pt x="934" y="146"/>
                    </a:lnTo>
                    <a:lnTo>
                      <a:pt x="1002" y="132"/>
                    </a:lnTo>
                    <a:lnTo>
                      <a:pt x="1028" y="126"/>
                    </a:lnTo>
                    <a:lnTo>
                      <a:pt x="1052" y="118"/>
                    </a:lnTo>
                    <a:lnTo>
                      <a:pt x="1070" y="110"/>
                    </a:lnTo>
                    <a:lnTo>
                      <a:pt x="1084" y="102"/>
                    </a:lnTo>
                    <a:lnTo>
                      <a:pt x="1092" y="94"/>
                    </a:lnTo>
                    <a:lnTo>
                      <a:pt x="1094" y="90"/>
                    </a:lnTo>
                    <a:lnTo>
                      <a:pt x="1094" y="86"/>
                    </a:lnTo>
                    <a:lnTo>
                      <a:pt x="1094" y="86"/>
                    </a:lnTo>
                    <a:lnTo>
                      <a:pt x="1094" y="82"/>
                    </a:lnTo>
                    <a:lnTo>
                      <a:pt x="1092" y="78"/>
                    </a:lnTo>
                    <a:lnTo>
                      <a:pt x="1084" y="68"/>
                    </a:lnTo>
                    <a:lnTo>
                      <a:pt x="1070" y="60"/>
                    </a:lnTo>
                    <a:lnTo>
                      <a:pt x="1052" y="52"/>
                    </a:lnTo>
                    <a:lnTo>
                      <a:pt x="1028" y="44"/>
                    </a:lnTo>
                    <a:lnTo>
                      <a:pt x="1002" y="38"/>
                    </a:lnTo>
                    <a:lnTo>
                      <a:pt x="970" y="32"/>
                    </a:lnTo>
                    <a:lnTo>
                      <a:pt x="934" y="24"/>
                    </a:lnTo>
                    <a:lnTo>
                      <a:pt x="854" y="14"/>
                    </a:lnTo>
                    <a:lnTo>
                      <a:pt x="762" y="6"/>
                    </a:lnTo>
                    <a:lnTo>
                      <a:pt x="658" y="2"/>
                    </a:lnTo>
                    <a:lnTo>
                      <a:pt x="5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0" name="Freeform 1110"/>
              <p:cNvSpPr>
                <a:spLocks noEditPoints="1"/>
              </p:cNvSpPr>
              <p:nvPr/>
            </p:nvSpPr>
            <p:spPr bwMode="auto">
              <a:xfrm>
                <a:off x="2225" y="4142"/>
                <a:ext cx="1090" cy="170"/>
              </a:xfrm>
              <a:custGeom>
                <a:avLst/>
                <a:gdLst>
                  <a:gd name="T0" fmla="*/ 546 w 1090"/>
                  <a:gd name="T1" fmla="*/ 170 h 170"/>
                  <a:gd name="T2" fmla="*/ 334 w 1090"/>
                  <a:gd name="T3" fmla="*/ 164 h 170"/>
                  <a:gd name="T4" fmla="*/ 162 w 1090"/>
                  <a:gd name="T5" fmla="*/ 144 h 170"/>
                  <a:gd name="T6" fmla="*/ 68 w 1090"/>
                  <a:gd name="T7" fmla="*/ 126 h 170"/>
                  <a:gd name="T8" fmla="*/ 26 w 1090"/>
                  <a:gd name="T9" fmla="*/ 110 h 170"/>
                  <a:gd name="T10" fmla="*/ 4 w 1090"/>
                  <a:gd name="T11" fmla="*/ 94 h 170"/>
                  <a:gd name="T12" fmla="*/ 2 w 1090"/>
                  <a:gd name="T13" fmla="*/ 86 h 170"/>
                  <a:gd name="T14" fmla="*/ 2 w 1090"/>
                  <a:gd name="T15" fmla="*/ 82 h 170"/>
                  <a:gd name="T16" fmla="*/ 12 w 1090"/>
                  <a:gd name="T17" fmla="*/ 68 h 170"/>
                  <a:gd name="T18" fmla="*/ 44 w 1090"/>
                  <a:gd name="T19" fmla="*/ 52 h 170"/>
                  <a:gd name="T20" fmla="*/ 94 w 1090"/>
                  <a:gd name="T21" fmla="*/ 38 h 170"/>
                  <a:gd name="T22" fmla="*/ 162 w 1090"/>
                  <a:gd name="T23" fmla="*/ 26 h 170"/>
                  <a:gd name="T24" fmla="*/ 334 w 1090"/>
                  <a:gd name="T25" fmla="*/ 8 h 170"/>
                  <a:gd name="T26" fmla="*/ 546 w 1090"/>
                  <a:gd name="T27" fmla="*/ 0 h 170"/>
                  <a:gd name="T28" fmla="*/ 656 w 1090"/>
                  <a:gd name="T29" fmla="*/ 2 h 170"/>
                  <a:gd name="T30" fmla="*/ 850 w 1090"/>
                  <a:gd name="T31" fmla="*/ 16 h 170"/>
                  <a:gd name="T32" fmla="*/ 964 w 1090"/>
                  <a:gd name="T33" fmla="*/ 32 h 170"/>
                  <a:gd name="T34" fmla="*/ 1024 w 1090"/>
                  <a:gd name="T35" fmla="*/ 46 h 170"/>
                  <a:gd name="T36" fmla="*/ 1064 w 1090"/>
                  <a:gd name="T37" fmla="*/ 60 h 170"/>
                  <a:gd name="T38" fmla="*/ 1086 w 1090"/>
                  <a:gd name="T39" fmla="*/ 78 h 170"/>
                  <a:gd name="T40" fmla="*/ 1088 w 1090"/>
                  <a:gd name="T41" fmla="*/ 86 h 170"/>
                  <a:gd name="T42" fmla="*/ 1088 w 1090"/>
                  <a:gd name="T43" fmla="*/ 90 h 170"/>
                  <a:gd name="T44" fmla="*/ 1078 w 1090"/>
                  <a:gd name="T45" fmla="*/ 102 h 170"/>
                  <a:gd name="T46" fmla="*/ 1046 w 1090"/>
                  <a:gd name="T47" fmla="*/ 118 h 170"/>
                  <a:gd name="T48" fmla="*/ 996 w 1090"/>
                  <a:gd name="T49" fmla="*/ 132 h 170"/>
                  <a:gd name="T50" fmla="*/ 850 w 1090"/>
                  <a:gd name="T51" fmla="*/ 156 h 170"/>
                  <a:gd name="T52" fmla="*/ 656 w 1090"/>
                  <a:gd name="T53" fmla="*/ 168 h 170"/>
                  <a:gd name="T54" fmla="*/ 546 w 1090"/>
                  <a:gd name="T55" fmla="*/ 0 h 170"/>
                  <a:gd name="T56" fmla="*/ 436 w 1090"/>
                  <a:gd name="T57" fmla="*/ 2 h 170"/>
                  <a:gd name="T58" fmla="*/ 240 w 1090"/>
                  <a:gd name="T59" fmla="*/ 14 h 170"/>
                  <a:gd name="T60" fmla="*/ 124 w 1090"/>
                  <a:gd name="T61" fmla="*/ 32 h 170"/>
                  <a:gd name="T62" fmla="*/ 66 w 1090"/>
                  <a:gd name="T63" fmla="*/ 44 h 170"/>
                  <a:gd name="T64" fmla="*/ 24 w 1090"/>
                  <a:gd name="T65" fmla="*/ 60 h 170"/>
                  <a:gd name="T66" fmla="*/ 2 w 1090"/>
                  <a:gd name="T67" fmla="*/ 78 h 170"/>
                  <a:gd name="T68" fmla="*/ 0 w 1090"/>
                  <a:gd name="T69" fmla="*/ 86 h 170"/>
                  <a:gd name="T70" fmla="*/ 0 w 1090"/>
                  <a:gd name="T71" fmla="*/ 90 h 170"/>
                  <a:gd name="T72" fmla="*/ 10 w 1090"/>
                  <a:gd name="T73" fmla="*/ 102 h 170"/>
                  <a:gd name="T74" fmla="*/ 42 w 1090"/>
                  <a:gd name="T75" fmla="*/ 118 h 170"/>
                  <a:gd name="T76" fmla="*/ 94 w 1090"/>
                  <a:gd name="T77" fmla="*/ 132 h 170"/>
                  <a:gd name="T78" fmla="*/ 240 w 1090"/>
                  <a:gd name="T79" fmla="*/ 156 h 170"/>
                  <a:gd name="T80" fmla="*/ 436 w 1090"/>
                  <a:gd name="T81" fmla="*/ 168 h 170"/>
                  <a:gd name="T82" fmla="*/ 546 w 1090"/>
                  <a:gd name="T83" fmla="*/ 170 h 170"/>
                  <a:gd name="T84" fmla="*/ 758 w 1090"/>
                  <a:gd name="T85" fmla="*/ 164 h 170"/>
                  <a:gd name="T86" fmla="*/ 932 w 1090"/>
                  <a:gd name="T87" fmla="*/ 146 h 170"/>
                  <a:gd name="T88" fmla="*/ 1026 w 1090"/>
                  <a:gd name="T89" fmla="*/ 126 h 170"/>
                  <a:gd name="T90" fmla="*/ 1066 w 1090"/>
                  <a:gd name="T91" fmla="*/ 110 h 170"/>
                  <a:gd name="T92" fmla="*/ 1088 w 1090"/>
                  <a:gd name="T93" fmla="*/ 94 h 170"/>
                  <a:gd name="T94" fmla="*/ 1090 w 1090"/>
                  <a:gd name="T95" fmla="*/ 86 h 170"/>
                  <a:gd name="T96" fmla="*/ 1090 w 1090"/>
                  <a:gd name="T97" fmla="*/ 82 h 170"/>
                  <a:gd name="T98" fmla="*/ 1080 w 1090"/>
                  <a:gd name="T99" fmla="*/ 68 h 170"/>
                  <a:gd name="T100" fmla="*/ 1048 w 1090"/>
                  <a:gd name="T101" fmla="*/ 52 h 170"/>
                  <a:gd name="T102" fmla="*/ 998 w 1090"/>
                  <a:gd name="T103" fmla="*/ 38 h 170"/>
                  <a:gd name="T104" fmla="*/ 932 w 1090"/>
                  <a:gd name="T105" fmla="*/ 26 h 170"/>
                  <a:gd name="T106" fmla="*/ 758 w 1090"/>
                  <a:gd name="T107" fmla="*/ 6 h 170"/>
                  <a:gd name="T108" fmla="*/ 546 w 109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170"/>
                    </a:moveTo>
                    <a:lnTo>
                      <a:pt x="546" y="170"/>
                    </a:lnTo>
                    <a:lnTo>
                      <a:pt x="436" y="168"/>
                    </a:lnTo>
                    <a:lnTo>
                      <a:pt x="334" y="164"/>
                    </a:lnTo>
                    <a:lnTo>
                      <a:pt x="242" y="156"/>
                    </a:lnTo>
                    <a:lnTo>
                      <a:pt x="162"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2" y="26"/>
                    </a:lnTo>
                    <a:lnTo>
                      <a:pt x="242" y="16"/>
                    </a:lnTo>
                    <a:lnTo>
                      <a:pt x="334" y="8"/>
                    </a:lnTo>
                    <a:lnTo>
                      <a:pt x="436" y="2"/>
                    </a:lnTo>
                    <a:lnTo>
                      <a:pt x="546" y="0"/>
                    </a:lnTo>
                    <a:lnTo>
                      <a:pt x="546" y="0"/>
                    </a:lnTo>
                    <a:lnTo>
                      <a:pt x="656" y="2"/>
                    </a:lnTo>
                    <a:lnTo>
                      <a:pt x="758" y="8"/>
                    </a:lnTo>
                    <a:lnTo>
                      <a:pt x="850" y="16"/>
                    </a:lnTo>
                    <a:lnTo>
                      <a:pt x="930" y="26"/>
                    </a:lnTo>
                    <a:lnTo>
                      <a:pt x="964" y="32"/>
                    </a:lnTo>
                    <a:lnTo>
                      <a:pt x="996" y="38"/>
                    </a:lnTo>
                    <a:lnTo>
                      <a:pt x="1024" y="46"/>
                    </a:lnTo>
                    <a:lnTo>
                      <a:pt x="1046" y="52"/>
                    </a:lnTo>
                    <a:lnTo>
                      <a:pt x="1064" y="60"/>
                    </a:lnTo>
                    <a:lnTo>
                      <a:pt x="1078" y="68"/>
                    </a:lnTo>
                    <a:lnTo>
                      <a:pt x="1086" y="78"/>
                    </a:lnTo>
                    <a:lnTo>
                      <a:pt x="1088" y="82"/>
                    </a:lnTo>
                    <a:lnTo>
                      <a:pt x="1088" y="86"/>
                    </a:lnTo>
                    <a:lnTo>
                      <a:pt x="1088" y="86"/>
                    </a:lnTo>
                    <a:lnTo>
                      <a:pt x="1088" y="90"/>
                    </a:lnTo>
                    <a:lnTo>
                      <a:pt x="1086" y="94"/>
                    </a:lnTo>
                    <a:lnTo>
                      <a:pt x="1078" y="102"/>
                    </a:lnTo>
                    <a:lnTo>
                      <a:pt x="1064" y="110"/>
                    </a:lnTo>
                    <a:lnTo>
                      <a:pt x="1046" y="118"/>
                    </a:lnTo>
                    <a:lnTo>
                      <a:pt x="1024" y="126"/>
                    </a:lnTo>
                    <a:lnTo>
                      <a:pt x="996" y="132"/>
                    </a:lnTo>
                    <a:lnTo>
                      <a:pt x="930" y="144"/>
                    </a:lnTo>
                    <a:lnTo>
                      <a:pt x="850" y="156"/>
                    </a:lnTo>
                    <a:lnTo>
                      <a:pt x="758" y="164"/>
                    </a:lnTo>
                    <a:lnTo>
                      <a:pt x="656" y="168"/>
                    </a:lnTo>
                    <a:lnTo>
                      <a:pt x="546" y="170"/>
                    </a:lnTo>
                    <a:close/>
                    <a:moveTo>
                      <a:pt x="546" y="0"/>
                    </a:moveTo>
                    <a:lnTo>
                      <a:pt x="546" y="0"/>
                    </a:lnTo>
                    <a:lnTo>
                      <a:pt x="436" y="2"/>
                    </a:lnTo>
                    <a:lnTo>
                      <a:pt x="334" y="6"/>
                    </a:lnTo>
                    <a:lnTo>
                      <a:pt x="240" y="14"/>
                    </a:lnTo>
                    <a:lnTo>
                      <a:pt x="160" y="26"/>
                    </a:lnTo>
                    <a:lnTo>
                      <a:pt x="124"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0" y="156"/>
                    </a:lnTo>
                    <a:lnTo>
                      <a:pt x="334" y="164"/>
                    </a:lnTo>
                    <a:lnTo>
                      <a:pt x="436" y="168"/>
                    </a:lnTo>
                    <a:lnTo>
                      <a:pt x="546" y="170"/>
                    </a:lnTo>
                    <a:lnTo>
                      <a:pt x="546" y="170"/>
                    </a:lnTo>
                    <a:lnTo>
                      <a:pt x="656" y="168"/>
                    </a:lnTo>
                    <a:lnTo>
                      <a:pt x="758" y="164"/>
                    </a:lnTo>
                    <a:lnTo>
                      <a:pt x="850" y="156"/>
                    </a:lnTo>
                    <a:lnTo>
                      <a:pt x="932" y="146"/>
                    </a:lnTo>
                    <a:lnTo>
                      <a:pt x="998" y="132"/>
                    </a:lnTo>
                    <a:lnTo>
                      <a:pt x="1026" y="126"/>
                    </a:lnTo>
                    <a:lnTo>
                      <a:pt x="1048" y="118"/>
                    </a:lnTo>
                    <a:lnTo>
                      <a:pt x="1066" y="110"/>
                    </a:lnTo>
                    <a:lnTo>
                      <a:pt x="1080" y="102"/>
                    </a:lnTo>
                    <a:lnTo>
                      <a:pt x="1088" y="94"/>
                    </a:lnTo>
                    <a:lnTo>
                      <a:pt x="1090" y="90"/>
                    </a:lnTo>
                    <a:lnTo>
                      <a:pt x="1090" y="86"/>
                    </a:lnTo>
                    <a:lnTo>
                      <a:pt x="1090" y="86"/>
                    </a:lnTo>
                    <a:lnTo>
                      <a:pt x="1090" y="82"/>
                    </a:lnTo>
                    <a:lnTo>
                      <a:pt x="1088" y="78"/>
                    </a:lnTo>
                    <a:lnTo>
                      <a:pt x="1080" y="68"/>
                    </a:lnTo>
                    <a:lnTo>
                      <a:pt x="1066" y="60"/>
                    </a:lnTo>
                    <a:lnTo>
                      <a:pt x="1048" y="52"/>
                    </a:lnTo>
                    <a:lnTo>
                      <a:pt x="1026" y="44"/>
                    </a:lnTo>
                    <a:lnTo>
                      <a:pt x="998" y="38"/>
                    </a:lnTo>
                    <a:lnTo>
                      <a:pt x="966" y="32"/>
                    </a:lnTo>
                    <a:lnTo>
                      <a:pt x="932" y="26"/>
                    </a:lnTo>
                    <a:lnTo>
                      <a:pt x="850" y="14"/>
                    </a:lnTo>
                    <a:lnTo>
                      <a:pt x="758" y="6"/>
                    </a:lnTo>
                    <a:lnTo>
                      <a:pt x="656" y="2"/>
                    </a:lnTo>
                    <a:lnTo>
                      <a:pt x="546"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1" name="Freeform 1111"/>
              <p:cNvSpPr>
                <a:spLocks/>
              </p:cNvSpPr>
              <p:nvPr/>
            </p:nvSpPr>
            <p:spPr bwMode="auto">
              <a:xfrm>
                <a:off x="2227" y="4142"/>
                <a:ext cx="1086" cy="170"/>
              </a:xfrm>
              <a:custGeom>
                <a:avLst/>
                <a:gdLst>
                  <a:gd name="T0" fmla="*/ 544 w 1086"/>
                  <a:gd name="T1" fmla="*/ 170 h 170"/>
                  <a:gd name="T2" fmla="*/ 544 w 1086"/>
                  <a:gd name="T3" fmla="*/ 170 h 170"/>
                  <a:gd name="T4" fmla="*/ 434 w 1086"/>
                  <a:gd name="T5" fmla="*/ 168 h 170"/>
                  <a:gd name="T6" fmla="*/ 332 w 1086"/>
                  <a:gd name="T7" fmla="*/ 164 h 170"/>
                  <a:gd name="T8" fmla="*/ 240 w 1086"/>
                  <a:gd name="T9" fmla="*/ 156 h 170"/>
                  <a:gd name="T10" fmla="*/ 160 w 1086"/>
                  <a:gd name="T11" fmla="*/ 144 h 170"/>
                  <a:gd name="T12" fmla="*/ 92 w 1086"/>
                  <a:gd name="T13" fmla="*/ 132 h 170"/>
                  <a:gd name="T14" fmla="*/ 66 w 1086"/>
                  <a:gd name="T15" fmla="*/ 126 h 170"/>
                  <a:gd name="T16" fmla="*/ 42 w 1086"/>
                  <a:gd name="T17" fmla="*/ 118 h 170"/>
                  <a:gd name="T18" fmla="*/ 24 w 1086"/>
                  <a:gd name="T19" fmla="*/ 110 h 170"/>
                  <a:gd name="T20" fmla="*/ 10 w 1086"/>
                  <a:gd name="T21" fmla="*/ 102 h 170"/>
                  <a:gd name="T22" fmla="*/ 2 w 1086"/>
                  <a:gd name="T23" fmla="*/ 94 h 170"/>
                  <a:gd name="T24" fmla="*/ 0 w 1086"/>
                  <a:gd name="T25" fmla="*/ 90 h 170"/>
                  <a:gd name="T26" fmla="*/ 0 w 1086"/>
                  <a:gd name="T27" fmla="*/ 86 h 170"/>
                  <a:gd name="T28" fmla="*/ 0 w 1086"/>
                  <a:gd name="T29" fmla="*/ 86 h 170"/>
                  <a:gd name="T30" fmla="*/ 0 w 1086"/>
                  <a:gd name="T31" fmla="*/ 82 h 170"/>
                  <a:gd name="T32" fmla="*/ 2 w 1086"/>
                  <a:gd name="T33" fmla="*/ 78 h 170"/>
                  <a:gd name="T34" fmla="*/ 10 w 1086"/>
                  <a:gd name="T35" fmla="*/ 68 h 170"/>
                  <a:gd name="T36" fmla="*/ 24 w 1086"/>
                  <a:gd name="T37" fmla="*/ 60 h 170"/>
                  <a:gd name="T38" fmla="*/ 42 w 1086"/>
                  <a:gd name="T39" fmla="*/ 52 h 170"/>
                  <a:gd name="T40" fmla="*/ 66 w 1086"/>
                  <a:gd name="T41" fmla="*/ 46 h 170"/>
                  <a:gd name="T42" fmla="*/ 92 w 1086"/>
                  <a:gd name="T43" fmla="*/ 38 h 170"/>
                  <a:gd name="T44" fmla="*/ 124 w 1086"/>
                  <a:gd name="T45" fmla="*/ 32 h 170"/>
                  <a:gd name="T46" fmla="*/ 160 w 1086"/>
                  <a:gd name="T47" fmla="*/ 26 h 170"/>
                  <a:gd name="T48" fmla="*/ 240 w 1086"/>
                  <a:gd name="T49" fmla="*/ 16 h 170"/>
                  <a:gd name="T50" fmla="*/ 332 w 1086"/>
                  <a:gd name="T51" fmla="*/ 8 h 170"/>
                  <a:gd name="T52" fmla="*/ 434 w 1086"/>
                  <a:gd name="T53" fmla="*/ 2 h 170"/>
                  <a:gd name="T54" fmla="*/ 544 w 1086"/>
                  <a:gd name="T55" fmla="*/ 0 h 170"/>
                  <a:gd name="T56" fmla="*/ 544 w 1086"/>
                  <a:gd name="T57" fmla="*/ 0 h 170"/>
                  <a:gd name="T58" fmla="*/ 654 w 1086"/>
                  <a:gd name="T59" fmla="*/ 2 h 170"/>
                  <a:gd name="T60" fmla="*/ 756 w 1086"/>
                  <a:gd name="T61" fmla="*/ 8 h 170"/>
                  <a:gd name="T62" fmla="*/ 848 w 1086"/>
                  <a:gd name="T63" fmla="*/ 16 h 170"/>
                  <a:gd name="T64" fmla="*/ 928 w 1086"/>
                  <a:gd name="T65" fmla="*/ 26 h 170"/>
                  <a:gd name="T66" fmla="*/ 962 w 1086"/>
                  <a:gd name="T67" fmla="*/ 32 h 170"/>
                  <a:gd name="T68" fmla="*/ 994 w 1086"/>
                  <a:gd name="T69" fmla="*/ 38 h 170"/>
                  <a:gd name="T70" fmla="*/ 1022 w 1086"/>
                  <a:gd name="T71" fmla="*/ 46 h 170"/>
                  <a:gd name="T72" fmla="*/ 1044 w 1086"/>
                  <a:gd name="T73" fmla="*/ 52 h 170"/>
                  <a:gd name="T74" fmla="*/ 1062 w 1086"/>
                  <a:gd name="T75" fmla="*/ 60 h 170"/>
                  <a:gd name="T76" fmla="*/ 1076 w 1086"/>
                  <a:gd name="T77" fmla="*/ 68 h 170"/>
                  <a:gd name="T78" fmla="*/ 1084 w 1086"/>
                  <a:gd name="T79" fmla="*/ 78 h 170"/>
                  <a:gd name="T80" fmla="*/ 1086 w 1086"/>
                  <a:gd name="T81" fmla="*/ 82 h 170"/>
                  <a:gd name="T82" fmla="*/ 1086 w 1086"/>
                  <a:gd name="T83" fmla="*/ 86 h 170"/>
                  <a:gd name="T84" fmla="*/ 1086 w 1086"/>
                  <a:gd name="T85" fmla="*/ 86 h 170"/>
                  <a:gd name="T86" fmla="*/ 1086 w 1086"/>
                  <a:gd name="T87" fmla="*/ 90 h 170"/>
                  <a:gd name="T88" fmla="*/ 1084 w 1086"/>
                  <a:gd name="T89" fmla="*/ 94 h 170"/>
                  <a:gd name="T90" fmla="*/ 1076 w 1086"/>
                  <a:gd name="T91" fmla="*/ 102 h 170"/>
                  <a:gd name="T92" fmla="*/ 1062 w 1086"/>
                  <a:gd name="T93" fmla="*/ 110 h 170"/>
                  <a:gd name="T94" fmla="*/ 1044 w 1086"/>
                  <a:gd name="T95" fmla="*/ 118 h 170"/>
                  <a:gd name="T96" fmla="*/ 1022 w 1086"/>
                  <a:gd name="T97" fmla="*/ 126 h 170"/>
                  <a:gd name="T98" fmla="*/ 994 w 1086"/>
                  <a:gd name="T99" fmla="*/ 132 h 170"/>
                  <a:gd name="T100" fmla="*/ 928 w 1086"/>
                  <a:gd name="T101" fmla="*/ 144 h 170"/>
                  <a:gd name="T102" fmla="*/ 848 w 1086"/>
                  <a:gd name="T103" fmla="*/ 156 h 170"/>
                  <a:gd name="T104" fmla="*/ 756 w 1086"/>
                  <a:gd name="T105" fmla="*/ 164 h 170"/>
                  <a:gd name="T106" fmla="*/ 654 w 1086"/>
                  <a:gd name="T107" fmla="*/ 168 h 170"/>
                  <a:gd name="T108" fmla="*/ 544 w 1086"/>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170"/>
                    </a:moveTo>
                    <a:lnTo>
                      <a:pt x="544" y="170"/>
                    </a:lnTo>
                    <a:lnTo>
                      <a:pt x="434" y="168"/>
                    </a:lnTo>
                    <a:lnTo>
                      <a:pt x="332" y="164"/>
                    </a:lnTo>
                    <a:lnTo>
                      <a:pt x="240" y="156"/>
                    </a:lnTo>
                    <a:lnTo>
                      <a:pt x="160" y="144"/>
                    </a:lnTo>
                    <a:lnTo>
                      <a:pt x="92"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6"/>
                    </a:lnTo>
                    <a:lnTo>
                      <a:pt x="92" y="38"/>
                    </a:lnTo>
                    <a:lnTo>
                      <a:pt x="124" y="32"/>
                    </a:lnTo>
                    <a:lnTo>
                      <a:pt x="160" y="26"/>
                    </a:lnTo>
                    <a:lnTo>
                      <a:pt x="240" y="16"/>
                    </a:lnTo>
                    <a:lnTo>
                      <a:pt x="332" y="8"/>
                    </a:lnTo>
                    <a:lnTo>
                      <a:pt x="434" y="2"/>
                    </a:lnTo>
                    <a:lnTo>
                      <a:pt x="544" y="0"/>
                    </a:lnTo>
                    <a:lnTo>
                      <a:pt x="544" y="0"/>
                    </a:lnTo>
                    <a:lnTo>
                      <a:pt x="654" y="2"/>
                    </a:lnTo>
                    <a:lnTo>
                      <a:pt x="756" y="8"/>
                    </a:lnTo>
                    <a:lnTo>
                      <a:pt x="848" y="16"/>
                    </a:lnTo>
                    <a:lnTo>
                      <a:pt x="928" y="26"/>
                    </a:lnTo>
                    <a:lnTo>
                      <a:pt x="962" y="32"/>
                    </a:lnTo>
                    <a:lnTo>
                      <a:pt x="994" y="38"/>
                    </a:lnTo>
                    <a:lnTo>
                      <a:pt x="1022" y="46"/>
                    </a:lnTo>
                    <a:lnTo>
                      <a:pt x="1044" y="52"/>
                    </a:lnTo>
                    <a:lnTo>
                      <a:pt x="1062" y="60"/>
                    </a:lnTo>
                    <a:lnTo>
                      <a:pt x="1076" y="68"/>
                    </a:lnTo>
                    <a:lnTo>
                      <a:pt x="1084" y="78"/>
                    </a:lnTo>
                    <a:lnTo>
                      <a:pt x="1086" y="82"/>
                    </a:lnTo>
                    <a:lnTo>
                      <a:pt x="1086" y="86"/>
                    </a:lnTo>
                    <a:lnTo>
                      <a:pt x="1086" y="86"/>
                    </a:lnTo>
                    <a:lnTo>
                      <a:pt x="1086" y="90"/>
                    </a:lnTo>
                    <a:lnTo>
                      <a:pt x="1084" y="94"/>
                    </a:lnTo>
                    <a:lnTo>
                      <a:pt x="1076" y="102"/>
                    </a:lnTo>
                    <a:lnTo>
                      <a:pt x="1062" y="110"/>
                    </a:lnTo>
                    <a:lnTo>
                      <a:pt x="1044" y="118"/>
                    </a:lnTo>
                    <a:lnTo>
                      <a:pt x="1022" y="126"/>
                    </a:lnTo>
                    <a:lnTo>
                      <a:pt x="994" y="132"/>
                    </a:lnTo>
                    <a:lnTo>
                      <a:pt x="928" y="144"/>
                    </a:lnTo>
                    <a:lnTo>
                      <a:pt x="848" y="156"/>
                    </a:lnTo>
                    <a:lnTo>
                      <a:pt x="756" y="164"/>
                    </a:lnTo>
                    <a:lnTo>
                      <a:pt x="654" y="168"/>
                    </a:lnTo>
                    <a:lnTo>
                      <a:pt x="544"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2" name="Freeform 1112"/>
              <p:cNvSpPr>
                <a:spLocks/>
              </p:cNvSpPr>
              <p:nvPr/>
            </p:nvSpPr>
            <p:spPr bwMode="auto">
              <a:xfrm>
                <a:off x="2225" y="4142"/>
                <a:ext cx="1090" cy="170"/>
              </a:xfrm>
              <a:custGeom>
                <a:avLst/>
                <a:gdLst>
                  <a:gd name="T0" fmla="*/ 546 w 1090"/>
                  <a:gd name="T1" fmla="*/ 0 h 170"/>
                  <a:gd name="T2" fmla="*/ 546 w 1090"/>
                  <a:gd name="T3" fmla="*/ 0 h 170"/>
                  <a:gd name="T4" fmla="*/ 436 w 1090"/>
                  <a:gd name="T5" fmla="*/ 2 h 170"/>
                  <a:gd name="T6" fmla="*/ 334 w 1090"/>
                  <a:gd name="T7" fmla="*/ 6 h 170"/>
                  <a:gd name="T8" fmla="*/ 240 w 1090"/>
                  <a:gd name="T9" fmla="*/ 14 h 170"/>
                  <a:gd name="T10" fmla="*/ 160 w 1090"/>
                  <a:gd name="T11" fmla="*/ 26 h 170"/>
                  <a:gd name="T12" fmla="*/ 124 w 1090"/>
                  <a:gd name="T13" fmla="*/ 32 h 170"/>
                  <a:gd name="T14" fmla="*/ 94 w 1090"/>
                  <a:gd name="T15" fmla="*/ 38 h 170"/>
                  <a:gd name="T16" fmla="*/ 66 w 1090"/>
                  <a:gd name="T17" fmla="*/ 44 h 170"/>
                  <a:gd name="T18" fmla="*/ 42 w 1090"/>
                  <a:gd name="T19" fmla="*/ 52 h 170"/>
                  <a:gd name="T20" fmla="*/ 24 w 1090"/>
                  <a:gd name="T21" fmla="*/ 60 h 170"/>
                  <a:gd name="T22" fmla="*/ 10 w 1090"/>
                  <a:gd name="T23" fmla="*/ 68 h 170"/>
                  <a:gd name="T24" fmla="*/ 2 w 1090"/>
                  <a:gd name="T25" fmla="*/ 78 h 170"/>
                  <a:gd name="T26" fmla="*/ 0 w 1090"/>
                  <a:gd name="T27" fmla="*/ 82 h 170"/>
                  <a:gd name="T28" fmla="*/ 0 w 1090"/>
                  <a:gd name="T29" fmla="*/ 86 h 170"/>
                  <a:gd name="T30" fmla="*/ 0 w 1090"/>
                  <a:gd name="T31" fmla="*/ 86 h 170"/>
                  <a:gd name="T32" fmla="*/ 0 w 1090"/>
                  <a:gd name="T33" fmla="*/ 90 h 170"/>
                  <a:gd name="T34" fmla="*/ 2 w 1090"/>
                  <a:gd name="T35" fmla="*/ 94 h 170"/>
                  <a:gd name="T36" fmla="*/ 10 w 1090"/>
                  <a:gd name="T37" fmla="*/ 102 h 170"/>
                  <a:gd name="T38" fmla="*/ 24 w 1090"/>
                  <a:gd name="T39" fmla="*/ 110 h 170"/>
                  <a:gd name="T40" fmla="*/ 42 w 1090"/>
                  <a:gd name="T41" fmla="*/ 118 h 170"/>
                  <a:gd name="T42" fmla="*/ 66 w 1090"/>
                  <a:gd name="T43" fmla="*/ 126 h 170"/>
                  <a:gd name="T44" fmla="*/ 94 w 1090"/>
                  <a:gd name="T45" fmla="*/ 132 h 170"/>
                  <a:gd name="T46" fmla="*/ 160 w 1090"/>
                  <a:gd name="T47" fmla="*/ 146 h 170"/>
                  <a:gd name="T48" fmla="*/ 240 w 1090"/>
                  <a:gd name="T49" fmla="*/ 156 h 170"/>
                  <a:gd name="T50" fmla="*/ 334 w 1090"/>
                  <a:gd name="T51" fmla="*/ 164 h 170"/>
                  <a:gd name="T52" fmla="*/ 436 w 1090"/>
                  <a:gd name="T53" fmla="*/ 168 h 170"/>
                  <a:gd name="T54" fmla="*/ 546 w 1090"/>
                  <a:gd name="T55" fmla="*/ 170 h 170"/>
                  <a:gd name="T56" fmla="*/ 546 w 1090"/>
                  <a:gd name="T57" fmla="*/ 170 h 170"/>
                  <a:gd name="T58" fmla="*/ 656 w 1090"/>
                  <a:gd name="T59" fmla="*/ 168 h 170"/>
                  <a:gd name="T60" fmla="*/ 758 w 1090"/>
                  <a:gd name="T61" fmla="*/ 164 h 170"/>
                  <a:gd name="T62" fmla="*/ 850 w 1090"/>
                  <a:gd name="T63" fmla="*/ 156 h 170"/>
                  <a:gd name="T64" fmla="*/ 932 w 1090"/>
                  <a:gd name="T65" fmla="*/ 146 h 170"/>
                  <a:gd name="T66" fmla="*/ 998 w 1090"/>
                  <a:gd name="T67" fmla="*/ 132 h 170"/>
                  <a:gd name="T68" fmla="*/ 1026 w 1090"/>
                  <a:gd name="T69" fmla="*/ 126 h 170"/>
                  <a:gd name="T70" fmla="*/ 1048 w 1090"/>
                  <a:gd name="T71" fmla="*/ 118 h 170"/>
                  <a:gd name="T72" fmla="*/ 1066 w 1090"/>
                  <a:gd name="T73" fmla="*/ 110 h 170"/>
                  <a:gd name="T74" fmla="*/ 1080 w 1090"/>
                  <a:gd name="T75" fmla="*/ 102 h 170"/>
                  <a:gd name="T76" fmla="*/ 1088 w 1090"/>
                  <a:gd name="T77" fmla="*/ 94 h 170"/>
                  <a:gd name="T78" fmla="*/ 1090 w 1090"/>
                  <a:gd name="T79" fmla="*/ 90 h 170"/>
                  <a:gd name="T80" fmla="*/ 1090 w 1090"/>
                  <a:gd name="T81" fmla="*/ 86 h 170"/>
                  <a:gd name="T82" fmla="*/ 1090 w 1090"/>
                  <a:gd name="T83" fmla="*/ 86 h 170"/>
                  <a:gd name="T84" fmla="*/ 1090 w 1090"/>
                  <a:gd name="T85" fmla="*/ 82 h 170"/>
                  <a:gd name="T86" fmla="*/ 1088 w 1090"/>
                  <a:gd name="T87" fmla="*/ 78 h 170"/>
                  <a:gd name="T88" fmla="*/ 1080 w 1090"/>
                  <a:gd name="T89" fmla="*/ 68 h 170"/>
                  <a:gd name="T90" fmla="*/ 1066 w 1090"/>
                  <a:gd name="T91" fmla="*/ 60 h 170"/>
                  <a:gd name="T92" fmla="*/ 1048 w 1090"/>
                  <a:gd name="T93" fmla="*/ 52 h 170"/>
                  <a:gd name="T94" fmla="*/ 1026 w 1090"/>
                  <a:gd name="T95" fmla="*/ 44 h 170"/>
                  <a:gd name="T96" fmla="*/ 998 w 1090"/>
                  <a:gd name="T97" fmla="*/ 38 h 170"/>
                  <a:gd name="T98" fmla="*/ 966 w 1090"/>
                  <a:gd name="T99" fmla="*/ 32 h 170"/>
                  <a:gd name="T100" fmla="*/ 932 w 1090"/>
                  <a:gd name="T101" fmla="*/ 26 h 170"/>
                  <a:gd name="T102" fmla="*/ 850 w 1090"/>
                  <a:gd name="T103" fmla="*/ 14 h 170"/>
                  <a:gd name="T104" fmla="*/ 758 w 1090"/>
                  <a:gd name="T105" fmla="*/ 6 h 170"/>
                  <a:gd name="T106" fmla="*/ 656 w 1090"/>
                  <a:gd name="T107" fmla="*/ 2 h 170"/>
                  <a:gd name="T108" fmla="*/ 546 w 1090"/>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90" h="170">
                    <a:moveTo>
                      <a:pt x="546" y="0"/>
                    </a:moveTo>
                    <a:lnTo>
                      <a:pt x="546" y="0"/>
                    </a:lnTo>
                    <a:lnTo>
                      <a:pt x="436" y="2"/>
                    </a:lnTo>
                    <a:lnTo>
                      <a:pt x="334" y="6"/>
                    </a:lnTo>
                    <a:lnTo>
                      <a:pt x="240" y="14"/>
                    </a:lnTo>
                    <a:lnTo>
                      <a:pt x="160" y="26"/>
                    </a:lnTo>
                    <a:lnTo>
                      <a:pt x="124" y="32"/>
                    </a:lnTo>
                    <a:lnTo>
                      <a:pt x="94" y="38"/>
                    </a:lnTo>
                    <a:lnTo>
                      <a:pt x="66" y="44"/>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4" y="132"/>
                    </a:lnTo>
                    <a:lnTo>
                      <a:pt x="160" y="146"/>
                    </a:lnTo>
                    <a:lnTo>
                      <a:pt x="240" y="156"/>
                    </a:lnTo>
                    <a:lnTo>
                      <a:pt x="334" y="164"/>
                    </a:lnTo>
                    <a:lnTo>
                      <a:pt x="436" y="168"/>
                    </a:lnTo>
                    <a:lnTo>
                      <a:pt x="546" y="170"/>
                    </a:lnTo>
                    <a:lnTo>
                      <a:pt x="546" y="170"/>
                    </a:lnTo>
                    <a:lnTo>
                      <a:pt x="656" y="168"/>
                    </a:lnTo>
                    <a:lnTo>
                      <a:pt x="758" y="164"/>
                    </a:lnTo>
                    <a:lnTo>
                      <a:pt x="850" y="156"/>
                    </a:lnTo>
                    <a:lnTo>
                      <a:pt x="932" y="146"/>
                    </a:lnTo>
                    <a:lnTo>
                      <a:pt x="998" y="132"/>
                    </a:lnTo>
                    <a:lnTo>
                      <a:pt x="1026" y="126"/>
                    </a:lnTo>
                    <a:lnTo>
                      <a:pt x="1048" y="118"/>
                    </a:lnTo>
                    <a:lnTo>
                      <a:pt x="1066" y="110"/>
                    </a:lnTo>
                    <a:lnTo>
                      <a:pt x="1080" y="102"/>
                    </a:lnTo>
                    <a:lnTo>
                      <a:pt x="1088" y="94"/>
                    </a:lnTo>
                    <a:lnTo>
                      <a:pt x="1090" y="90"/>
                    </a:lnTo>
                    <a:lnTo>
                      <a:pt x="1090" y="86"/>
                    </a:lnTo>
                    <a:lnTo>
                      <a:pt x="1090" y="86"/>
                    </a:lnTo>
                    <a:lnTo>
                      <a:pt x="1090" y="82"/>
                    </a:lnTo>
                    <a:lnTo>
                      <a:pt x="1088" y="78"/>
                    </a:lnTo>
                    <a:lnTo>
                      <a:pt x="1080" y="68"/>
                    </a:lnTo>
                    <a:lnTo>
                      <a:pt x="1066" y="60"/>
                    </a:lnTo>
                    <a:lnTo>
                      <a:pt x="1048" y="52"/>
                    </a:lnTo>
                    <a:lnTo>
                      <a:pt x="1026" y="44"/>
                    </a:lnTo>
                    <a:lnTo>
                      <a:pt x="998" y="38"/>
                    </a:lnTo>
                    <a:lnTo>
                      <a:pt x="966" y="32"/>
                    </a:lnTo>
                    <a:lnTo>
                      <a:pt x="932" y="26"/>
                    </a:lnTo>
                    <a:lnTo>
                      <a:pt x="850" y="14"/>
                    </a:lnTo>
                    <a:lnTo>
                      <a:pt x="758" y="6"/>
                    </a:lnTo>
                    <a:lnTo>
                      <a:pt x="656" y="2"/>
                    </a:lnTo>
                    <a:lnTo>
                      <a:pt x="5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3" name="Freeform 1113"/>
              <p:cNvSpPr>
                <a:spLocks noEditPoints="1"/>
              </p:cNvSpPr>
              <p:nvPr/>
            </p:nvSpPr>
            <p:spPr bwMode="auto">
              <a:xfrm>
                <a:off x="2227" y="4142"/>
                <a:ext cx="1086" cy="170"/>
              </a:xfrm>
              <a:custGeom>
                <a:avLst/>
                <a:gdLst>
                  <a:gd name="T0" fmla="*/ 544 w 1086"/>
                  <a:gd name="T1" fmla="*/ 170 h 170"/>
                  <a:gd name="T2" fmla="*/ 334 w 1086"/>
                  <a:gd name="T3" fmla="*/ 162 h 170"/>
                  <a:gd name="T4" fmla="*/ 160 w 1086"/>
                  <a:gd name="T5" fmla="*/ 144 h 170"/>
                  <a:gd name="T6" fmla="*/ 68 w 1086"/>
                  <a:gd name="T7" fmla="*/ 126 h 170"/>
                  <a:gd name="T8" fmla="*/ 26 w 1086"/>
                  <a:gd name="T9" fmla="*/ 110 h 170"/>
                  <a:gd name="T10" fmla="*/ 4 w 1086"/>
                  <a:gd name="T11" fmla="*/ 94 h 170"/>
                  <a:gd name="T12" fmla="*/ 2 w 1086"/>
                  <a:gd name="T13" fmla="*/ 86 h 170"/>
                  <a:gd name="T14" fmla="*/ 2 w 1086"/>
                  <a:gd name="T15" fmla="*/ 82 h 170"/>
                  <a:gd name="T16" fmla="*/ 12 w 1086"/>
                  <a:gd name="T17" fmla="*/ 68 h 170"/>
                  <a:gd name="T18" fmla="*/ 44 w 1086"/>
                  <a:gd name="T19" fmla="*/ 52 h 170"/>
                  <a:gd name="T20" fmla="*/ 94 w 1086"/>
                  <a:gd name="T21" fmla="*/ 38 h 170"/>
                  <a:gd name="T22" fmla="*/ 160 w 1086"/>
                  <a:gd name="T23" fmla="*/ 26 h 170"/>
                  <a:gd name="T24" fmla="*/ 334 w 1086"/>
                  <a:gd name="T25" fmla="*/ 8 h 170"/>
                  <a:gd name="T26" fmla="*/ 544 w 1086"/>
                  <a:gd name="T27" fmla="*/ 0 h 170"/>
                  <a:gd name="T28" fmla="*/ 654 w 1086"/>
                  <a:gd name="T29" fmla="*/ 2 h 170"/>
                  <a:gd name="T30" fmla="*/ 846 w 1086"/>
                  <a:gd name="T31" fmla="*/ 16 h 170"/>
                  <a:gd name="T32" fmla="*/ 962 w 1086"/>
                  <a:gd name="T33" fmla="*/ 32 h 170"/>
                  <a:gd name="T34" fmla="*/ 1020 w 1086"/>
                  <a:gd name="T35" fmla="*/ 46 h 170"/>
                  <a:gd name="T36" fmla="*/ 1060 w 1086"/>
                  <a:gd name="T37" fmla="*/ 60 h 170"/>
                  <a:gd name="T38" fmla="*/ 1082 w 1086"/>
                  <a:gd name="T39" fmla="*/ 78 h 170"/>
                  <a:gd name="T40" fmla="*/ 1084 w 1086"/>
                  <a:gd name="T41" fmla="*/ 86 h 170"/>
                  <a:gd name="T42" fmla="*/ 1084 w 1086"/>
                  <a:gd name="T43" fmla="*/ 90 h 170"/>
                  <a:gd name="T44" fmla="*/ 1074 w 1086"/>
                  <a:gd name="T45" fmla="*/ 102 h 170"/>
                  <a:gd name="T46" fmla="*/ 1042 w 1086"/>
                  <a:gd name="T47" fmla="*/ 118 h 170"/>
                  <a:gd name="T48" fmla="*/ 992 w 1086"/>
                  <a:gd name="T49" fmla="*/ 132 h 170"/>
                  <a:gd name="T50" fmla="*/ 846 w 1086"/>
                  <a:gd name="T51" fmla="*/ 154 h 170"/>
                  <a:gd name="T52" fmla="*/ 654 w 1086"/>
                  <a:gd name="T53" fmla="*/ 168 h 170"/>
                  <a:gd name="T54" fmla="*/ 544 w 1086"/>
                  <a:gd name="T55" fmla="*/ 0 h 170"/>
                  <a:gd name="T56" fmla="*/ 434 w 1086"/>
                  <a:gd name="T57" fmla="*/ 2 h 170"/>
                  <a:gd name="T58" fmla="*/ 240 w 1086"/>
                  <a:gd name="T59" fmla="*/ 16 h 170"/>
                  <a:gd name="T60" fmla="*/ 124 w 1086"/>
                  <a:gd name="T61" fmla="*/ 32 h 170"/>
                  <a:gd name="T62" fmla="*/ 66 w 1086"/>
                  <a:gd name="T63" fmla="*/ 46 h 170"/>
                  <a:gd name="T64" fmla="*/ 24 w 1086"/>
                  <a:gd name="T65" fmla="*/ 60 h 170"/>
                  <a:gd name="T66" fmla="*/ 2 w 1086"/>
                  <a:gd name="T67" fmla="*/ 78 h 170"/>
                  <a:gd name="T68" fmla="*/ 0 w 1086"/>
                  <a:gd name="T69" fmla="*/ 86 h 170"/>
                  <a:gd name="T70" fmla="*/ 0 w 1086"/>
                  <a:gd name="T71" fmla="*/ 90 h 170"/>
                  <a:gd name="T72" fmla="*/ 10 w 1086"/>
                  <a:gd name="T73" fmla="*/ 102 h 170"/>
                  <a:gd name="T74" fmla="*/ 42 w 1086"/>
                  <a:gd name="T75" fmla="*/ 118 h 170"/>
                  <a:gd name="T76" fmla="*/ 92 w 1086"/>
                  <a:gd name="T77" fmla="*/ 132 h 170"/>
                  <a:gd name="T78" fmla="*/ 240 w 1086"/>
                  <a:gd name="T79" fmla="*/ 156 h 170"/>
                  <a:gd name="T80" fmla="*/ 434 w 1086"/>
                  <a:gd name="T81" fmla="*/ 168 h 170"/>
                  <a:gd name="T82" fmla="*/ 544 w 1086"/>
                  <a:gd name="T83" fmla="*/ 170 h 170"/>
                  <a:gd name="T84" fmla="*/ 756 w 1086"/>
                  <a:gd name="T85" fmla="*/ 164 h 170"/>
                  <a:gd name="T86" fmla="*/ 928 w 1086"/>
                  <a:gd name="T87" fmla="*/ 144 h 170"/>
                  <a:gd name="T88" fmla="*/ 1022 w 1086"/>
                  <a:gd name="T89" fmla="*/ 126 h 170"/>
                  <a:gd name="T90" fmla="*/ 1062 w 1086"/>
                  <a:gd name="T91" fmla="*/ 110 h 170"/>
                  <a:gd name="T92" fmla="*/ 1084 w 1086"/>
                  <a:gd name="T93" fmla="*/ 94 h 170"/>
                  <a:gd name="T94" fmla="*/ 1086 w 1086"/>
                  <a:gd name="T95" fmla="*/ 86 h 170"/>
                  <a:gd name="T96" fmla="*/ 1086 w 1086"/>
                  <a:gd name="T97" fmla="*/ 82 h 170"/>
                  <a:gd name="T98" fmla="*/ 1076 w 1086"/>
                  <a:gd name="T99" fmla="*/ 68 h 170"/>
                  <a:gd name="T100" fmla="*/ 1044 w 1086"/>
                  <a:gd name="T101" fmla="*/ 52 h 170"/>
                  <a:gd name="T102" fmla="*/ 994 w 1086"/>
                  <a:gd name="T103" fmla="*/ 38 h 170"/>
                  <a:gd name="T104" fmla="*/ 928 w 1086"/>
                  <a:gd name="T105" fmla="*/ 26 h 170"/>
                  <a:gd name="T106" fmla="*/ 756 w 1086"/>
                  <a:gd name="T107" fmla="*/ 8 h 170"/>
                  <a:gd name="T108" fmla="*/ 544 w 108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170"/>
                    </a:moveTo>
                    <a:lnTo>
                      <a:pt x="544" y="170"/>
                    </a:lnTo>
                    <a:lnTo>
                      <a:pt x="436" y="168"/>
                    </a:lnTo>
                    <a:lnTo>
                      <a:pt x="334" y="162"/>
                    </a:lnTo>
                    <a:lnTo>
                      <a:pt x="242" y="154"/>
                    </a:lnTo>
                    <a:lnTo>
                      <a:pt x="160"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0" y="26"/>
                    </a:lnTo>
                    <a:lnTo>
                      <a:pt x="242" y="16"/>
                    </a:lnTo>
                    <a:lnTo>
                      <a:pt x="334" y="8"/>
                    </a:lnTo>
                    <a:lnTo>
                      <a:pt x="436" y="2"/>
                    </a:lnTo>
                    <a:lnTo>
                      <a:pt x="544" y="0"/>
                    </a:lnTo>
                    <a:lnTo>
                      <a:pt x="544" y="0"/>
                    </a:lnTo>
                    <a:lnTo>
                      <a:pt x="654" y="2"/>
                    </a:lnTo>
                    <a:lnTo>
                      <a:pt x="754" y="8"/>
                    </a:lnTo>
                    <a:lnTo>
                      <a:pt x="846" y="16"/>
                    </a:lnTo>
                    <a:lnTo>
                      <a:pt x="926" y="26"/>
                    </a:lnTo>
                    <a:lnTo>
                      <a:pt x="962" y="32"/>
                    </a:lnTo>
                    <a:lnTo>
                      <a:pt x="992" y="38"/>
                    </a:lnTo>
                    <a:lnTo>
                      <a:pt x="1020" y="46"/>
                    </a:lnTo>
                    <a:lnTo>
                      <a:pt x="1042" y="52"/>
                    </a:lnTo>
                    <a:lnTo>
                      <a:pt x="1060" y="60"/>
                    </a:lnTo>
                    <a:lnTo>
                      <a:pt x="1074" y="68"/>
                    </a:lnTo>
                    <a:lnTo>
                      <a:pt x="1082" y="78"/>
                    </a:lnTo>
                    <a:lnTo>
                      <a:pt x="1084" y="82"/>
                    </a:lnTo>
                    <a:lnTo>
                      <a:pt x="1084" y="86"/>
                    </a:lnTo>
                    <a:lnTo>
                      <a:pt x="1084" y="86"/>
                    </a:lnTo>
                    <a:lnTo>
                      <a:pt x="1084" y="90"/>
                    </a:lnTo>
                    <a:lnTo>
                      <a:pt x="1082" y="94"/>
                    </a:lnTo>
                    <a:lnTo>
                      <a:pt x="1074" y="102"/>
                    </a:lnTo>
                    <a:lnTo>
                      <a:pt x="1060" y="110"/>
                    </a:lnTo>
                    <a:lnTo>
                      <a:pt x="1042" y="118"/>
                    </a:lnTo>
                    <a:lnTo>
                      <a:pt x="1020" y="126"/>
                    </a:lnTo>
                    <a:lnTo>
                      <a:pt x="992" y="132"/>
                    </a:lnTo>
                    <a:lnTo>
                      <a:pt x="926" y="144"/>
                    </a:lnTo>
                    <a:lnTo>
                      <a:pt x="846" y="154"/>
                    </a:lnTo>
                    <a:lnTo>
                      <a:pt x="754" y="162"/>
                    </a:lnTo>
                    <a:lnTo>
                      <a:pt x="654" y="168"/>
                    </a:lnTo>
                    <a:lnTo>
                      <a:pt x="544" y="170"/>
                    </a:lnTo>
                    <a:close/>
                    <a:moveTo>
                      <a:pt x="544" y="0"/>
                    </a:moveTo>
                    <a:lnTo>
                      <a:pt x="544" y="0"/>
                    </a:lnTo>
                    <a:lnTo>
                      <a:pt x="434" y="2"/>
                    </a:lnTo>
                    <a:lnTo>
                      <a:pt x="332" y="8"/>
                    </a:lnTo>
                    <a:lnTo>
                      <a:pt x="240" y="16"/>
                    </a:lnTo>
                    <a:lnTo>
                      <a:pt x="160"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60" y="144"/>
                    </a:lnTo>
                    <a:lnTo>
                      <a:pt x="240" y="156"/>
                    </a:lnTo>
                    <a:lnTo>
                      <a:pt x="332" y="164"/>
                    </a:lnTo>
                    <a:lnTo>
                      <a:pt x="434" y="168"/>
                    </a:lnTo>
                    <a:lnTo>
                      <a:pt x="544" y="170"/>
                    </a:lnTo>
                    <a:lnTo>
                      <a:pt x="544" y="170"/>
                    </a:lnTo>
                    <a:lnTo>
                      <a:pt x="654" y="168"/>
                    </a:lnTo>
                    <a:lnTo>
                      <a:pt x="756" y="164"/>
                    </a:lnTo>
                    <a:lnTo>
                      <a:pt x="848" y="156"/>
                    </a:lnTo>
                    <a:lnTo>
                      <a:pt x="928" y="144"/>
                    </a:lnTo>
                    <a:lnTo>
                      <a:pt x="994" y="132"/>
                    </a:lnTo>
                    <a:lnTo>
                      <a:pt x="1022" y="126"/>
                    </a:lnTo>
                    <a:lnTo>
                      <a:pt x="1044" y="118"/>
                    </a:lnTo>
                    <a:lnTo>
                      <a:pt x="1062" y="110"/>
                    </a:lnTo>
                    <a:lnTo>
                      <a:pt x="1076" y="102"/>
                    </a:lnTo>
                    <a:lnTo>
                      <a:pt x="1084" y="94"/>
                    </a:lnTo>
                    <a:lnTo>
                      <a:pt x="1086" y="90"/>
                    </a:lnTo>
                    <a:lnTo>
                      <a:pt x="1086" y="86"/>
                    </a:lnTo>
                    <a:lnTo>
                      <a:pt x="1086" y="86"/>
                    </a:lnTo>
                    <a:lnTo>
                      <a:pt x="1086" y="82"/>
                    </a:lnTo>
                    <a:lnTo>
                      <a:pt x="1084" y="78"/>
                    </a:lnTo>
                    <a:lnTo>
                      <a:pt x="1076" y="68"/>
                    </a:lnTo>
                    <a:lnTo>
                      <a:pt x="1062" y="60"/>
                    </a:lnTo>
                    <a:lnTo>
                      <a:pt x="1044" y="52"/>
                    </a:lnTo>
                    <a:lnTo>
                      <a:pt x="1022" y="46"/>
                    </a:lnTo>
                    <a:lnTo>
                      <a:pt x="994" y="38"/>
                    </a:lnTo>
                    <a:lnTo>
                      <a:pt x="962" y="32"/>
                    </a:lnTo>
                    <a:lnTo>
                      <a:pt x="928" y="26"/>
                    </a:lnTo>
                    <a:lnTo>
                      <a:pt x="848" y="16"/>
                    </a:lnTo>
                    <a:lnTo>
                      <a:pt x="756" y="8"/>
                    </a:lnTo>
                    <a:lnTo>
                      <a:pt x="654" y="2"/>
                    </a:lnTo>
                    <a:lnTo>
                      <a:pt x="544"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4" name="Freeform 1114"/>
              <p:cNvSpPr>
                <a:spLocks/>
              </p:cNvSpPr>
              <p:nvPr/>
            </p:nvSpPr>
            <p:spPr bwMode="auto">
              <a:xfrm>
                <a:off x="2229" y="4142"/>
                <a:ext cx="1082" cy="170"/>
              </a:xfrm>
              <a:custGeom>
                <a:avLst/>
                <a:gdLst>
                  <a:gd name="T0" fmla="*/ 542 w 1082"/>
                  <a:gd name="T1" fmla="*/ 170 h 170"/>
                  <a:gd name="T2" fmla="*/ 542 w 1082"/>
                  <a:gd name="T3" fmla="*/ 170 h 170"/>
                  <a:gd name="T4" fmla="*/ 434 w 1082"/>
                  <a:gd name="T5" fmla="*/ 168 h 170"/>
                  <a:gd name="T6" fmla="*/ 332 w 1082"/>
                  <a:gd name="T7" fmla="*/ 162 h 170"/>
                  <a:gd name="T8" fmla="*/ 240 w 1082"/>
                  <a:gd name="T9" fmla="*/ 154 h 170"/>
                  <a:gd name="T10" fmla="*/ 158 w 1082"/>
                  <a:gd name="T11" fmla="*/ 144 h 170"/>
                  <a:gd name="T12" fmla="*/ 92 w 1082"/>
                  <a:gd name="T13" fmla="*/ 132 h 170"/>
                  <a:gd name="T14" fmla="*/ 66 w 1082"/>
                  <a:gd name="T15" fmla="*/ 126 h 170"/>
                  <a:gd name="T16" fmla="*/ 42 w 1082"/>
                  <a:gd name="T17" fmla="*/ 118 h 170"/>
                  <a:gd name="T18" fmla="*/ 24 w 1082"/>
                  <a:gd name="T19" fmla="*/ 110 h 170"/>
                  <a:gd name="T20" fmla="*/ 10 w 1082"/>
                  <a:gd name="T21" fmla="*/ 102 h 170"/>
                  <a:gd name="T22" fmla="*/ 2 w 1082"/>
                  <a:gd name="T23" fmla="*/ 94 h 170"/>
                  <a:gd name="T24" fmla="*/ 0 w 1082"/>
                  <a:gd name="T25" fmla="*/ 90 h 170"/>
                  <a:gd name="T26" fmla="*/ 0 w 1082"/>
                  <a:gd name="T27" fmla="*/ 86 h 170"/>
                  <a:gd name="T28" fmla="*/ 0 w 1082"/>
                  <a:gd name="T29" fmla="*/ 86 h 170"/>
                  <a:gd name="T30" fmla="*/ 0 w 1082"/>
                  <a:gd name="T31" fmla="*/ 82 h 170"/>
                  <a:gd name="T32" fmla="*/ 2 w 1082"/>
                  <a:gd name="T33" fmla="*/ 78 h 170"/>
                  <a:gd name="T34" fmla="*/ 10 w 1082"/>
                  <a:gd name="T35" fmla="*/ 68 h 170"/>
                  <a:gd name="T36" fmla="*/ 24 w 1082"/>
                  <a:gd name="T37" fmla="*/ 60 h 170"/>
                  <a:gd name="T38" fmla="*/ 42 w 1082"/>
                  <a:gd name="T39" fmla="*/ 52 h 170"/>
                  <a:gd name="T40" fmla="*/ 66 w 1082"/>
                  <a:gd name="T41" fmla="*/ 46 h 170"/>
                  <a:gd name="T42" fmla="*/ 92 w 1082"/>
                  <a:gd name="T43" fmla="*/ 38 h 170"/>
                  <a:gd name="T44" fmla="*/ 124 w 1082"/>
                  <a:gd name="T45" fmla="*/ 32 h 170"/>
                  <a:gd name="T46" fmla="*/ 158 w 1082"/>
                  <a:gd name="T47" fmla="*/ 26 h 170"/>
                  <a:gd name="T48" fmla="*/ 240 w 1082"/>
                  <a:gd name="T49" fmla="*/ 16 h 170"/>
                  <a:gd name="T50" fmla="*/ 332 w 1082"/>
                  <a:gd name="T51" fmla="*/ 8 h 170"/>
                  <a:gd name="T52" fmla="*/ 434 w 1082"/>
                  <a:gd name="T53" fmla="*/ 2 h 170"/>
                  <a:gd name="T54" fmla="*/ 542 w 1082"/>
                  <a:gd name="T55" fmla="*/ 0 h 170"/>
                  <a:gd name="T56" fmla="*/ 542 w 1082"/>
                  <a:gd name="T57" fmla="*/ 0 h 170"/>
                  <a:gd name="T58" fmla="*/ 652 w 1082"/>
                  <a:gd name="T59" fmla="*/ 2 h 170"/>
                  <a:gd name="T60" fmla="*/ 752 w 1082"/>
                  <a:gd name="T61" fmla="*/ 8 h 170"/>
                  <a:gd name="T62" fmla="*/ 844 w 1082"/>
                  <a:gd name="T63" fmla="*/ 16 h 170"/>
                  <a:gd name="T64" fmla="*/ 924 w 1082"/>
                  <a:gd name="T65" fmla="*/ 26 h 170"/>
                  <a:gd name="T66" fmla="*/ 960 w 1082"/>
                  <a:gd name="T67" fmla="*/ 32 h 170"/>
                  <a:gd name="T68" fmla="*/ 990 w 1082"/>
                  <a:gd name="T69" fmla="*/ 38 h 170"/>
                  <a:gd name="T70" fmla="*/ 1018 w 1082"/>
                  <a:gd name="T71" fmla="*/ 46 h 170"/>
                  <a:gd name="T72" fmla="*/ 1040 w 1082"/>
                  <a:gd name="T73" fmla="*/ 52 h 170"/>
                  <a:gd name="T74" fmla="*/ 1058 w 1082"/>
                  <a:gd name="T75" fmla="*/ 60 h 170"/>
                  <a:gd name="T76" fmla="*/ 1072 w 1082"/>
                  <a:gd name="T77" fmla="*/ 68 h 170"/>
                  <a:gd name="T78" fmla="*/ 1080 w 1082"/>
                  <a:gd name="T79" fmla="*/ 78 h 170"/>
                  <a:gd name="T80" fmla="*/ 1082 w 1082"/>
                  <a:gd name="T81" fmla="*/ 82 h 170"/>
                  <a:gd name="T82" fmla="*/ 1082 w 1082"/>
                  <a:gd name="T83" fmla="*/ 86 h 170"/>
                  <a:gd name="T84" fmla="*/ 1082 w 1082"/>
                  <a:gd name="T85" fmla="*/ 86 h 170"/>
                  <a:gd name="T86" fmla="*/ 1082 w 1082"/>
                  <a:gd name="T87" fmla="*/ 90 h 170"/>
                  <a:gd name="T88" fmla="*/ 1080 w 1082"/>
                  <a:gd name="T89" fmla="*/ 94 h 170"/>
                  <a:gd name="T90" fmla="*/ 1072 w 1082"/>
                  <a:gd name="T91" fmla="*/ 102 h 170"/>
                  <a:gd name="T92" fmla="*/ 1058 w 1082"/>
                  <a:gd name="T93" fmla="*/ 110 h 170"/>
                  <a:gd name="T94" fmla="*/ 1040 w 1082"/>
                  <a:gd name="T95" fmla="*/ 118 h 170"/>
                  <a:gd name="T96" fmla="*/ 1018 w 1082"/>
                  <a:gd name="T97" fmla="*/ 126 h 170"/>
                  <a:gd name="T98" fmla="*/ 990 w 1082"/>
                  <a:gd name="T99" fmla="*/ 132 h 170"/>
                  <a:gd name="T100" fmla="*/ 924 w 1082"/>
                  <a:gd name="T101" fmla="*/ 144 h 170"/>
                  <a:gd name="T102" fmla="*/ 844 w 1082"/>
                  <a:gd name="T103" fmla="*/ 154 h 170"/>
                  <a:gd name="T104" fmla="*/ 752 w 1082"/>
                  <a:gd name="T105" fmla="*/ 162 h 170"/>
                  <a:gd name="T106" fmla="*/ 652 w 1082"/>
                  <a:gd name="T107" fmla="*/ 168 h 170"/>
                  <a:gd name="T108" fmla="*/ 542 w 1082"/>
                  <a:gd name="T10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170"/>
                    </a:moveTo>
                    <a:lnTo>
                      <a:pt x="542" y="170"/>
                    </a:lnTo>
                    <a:lnTo>
                      <a:pt x="434" y="168"/>
                    </a:lnTo>
                    <a:lnTo>
                      <a:pt x="332" y="162"/>
                    </a:lnTo>
                    <a:lnTo>
                      <a:pt x="240" y="154"/>
                    </a:lnTo>
                    <a:lnTo>
                      <a:pt x="158" y="144"/>
                    </a:lnTo>
                    <a:lnTo>
                      <a:pt x="92" y="132"/>
                    </a:lnTo>
                    <a:lnTo>
                      <a:pt x="66" y="126"/>
                    </a:lnTo>
                    <a:lnTo>
                      <a:pt x="42" y="118"/>
                    </a:lnTo>
                    <a:lnTo>
                      <a:pt x="24" y="110"/>
                    </a:lnTo>
                    <a:lnTo>
                      <a:pt x="10" y="102"/>
                    </a:lnTo>
                    <a:lnTo>
                      <a:pt x="2" y="94"/>
                    </a:lnTo>
                    <a:lnTo>
                      <a:pt x="0" y="90"/>
                    </a:lnTo>
                    <a:lnTo>
                      <a:pt x="0" y="86"/>
                    </a:lnTo>
                    <a:lnTo>
                      <a:pt x="0" y="86"/>
                    </a:lnTo>
                    <a:lnTo>
                      <a:pt x="0" y="82"/>
                    </a:lnTo>
                    <a:lnTo>
                      <a:pt x="2" y="78"/>
                    </a:lnTo>
                    <a:lnTo>
                      <a:pt x="10" y="68"/>
                    </a:lnTo>
                    <a:lnTo>
                      <a:pt x="24" y="60"/>
                    </a:lnTo>
                    <a:lnTo>
                      <a:pt x="42" y="52"/>
                    </a:lnTo>
                    <a:lnTo>
                      <a:pt x="66" y="46"/>
                    </a:lnTo>
                    <a:lnTo>
                      <a:pt x="92" y="38"/>
                    </a:lnTo>
                    <a:lnTo>
                      <a:pt x="124" y="32"/>
                    </a:lnTo>
                    <a:lnTo>
                      <a:pt x="158" y="26"/>
                    </a:lnTo>
                    <a:lnTo>
                      <a:pt x="240" y="16"/>
                    </a:lnTo>
                    <a:lnTo>
                      <a:pt x="332" y="8"/>
                    </a:lnTo>
                    <a:lnTo>
                      <a:pt x="434" y="2"/>
                    </a:lnTo>
                    <a:lnTo>
                      <a:pt x="542" y="0"/>
                    </a:lnTo>
                    <a:lnTo>
                      <a:pt x="542" y="0"/>
                    </a:lnTo>
                    <a:lnTo>
                      <a:pt x="652" y="2"/>
                    </a:lnTo>
                    <a:lnTo>
                      <a:pt x="752" y="8"/>
                    </a:lnTo>
                    <a:lnTo>
                      <a:pt x="844" y="16"/>
                    </a:lnTo>
                    <a:lnTo>
                      <a:pt x="924" y="26"/>
                    </a:lnTo>
                    <a:lnTo>
                      <a:pt x="960" y="32"/>
                    </a:lnTo>
                    <a:lnTo>
                      <a:pt x="990" y="38"/>
                    </a:lnTo>
                    <a:lnTo>
                      <a:pt x="1018" y="46"/>
                    </a:lnTo>
                    <a:lnTo>
                      <a:pt x="1040" y="52"/>
                    </a:lnTo>
                    <a:lnTo>
                      <a:pt x="1058" y="60"/>
                    </a:lnTo>
                    <a:lnTo>
                      <a:pt x="1072" y="68"/>
                    </a:lnTo>
                    <a:lnTo>
                      <a:pt x="1080" y="78"/>
                    </a:lnTo>
                    <a:lnTo>
                      <a:pt x="1082" y="82"/>
                    </a:lnTo>
                    <a:lnTo>
                      <a:pt x="1082" y="86"/>
                    </a:lnTo>
                    <a:lnTo>
                      <a:pt x="1082" y="86"/>
                    </a:lnTo>
                    <a:lnTo>
                      <a:pt x="1082" y="90"/>
                    </a:lnTo>
                    <a:lnTo>
                      <a:pt x="1080" y="94"/>
                    </a:lnTo>
                    <a:lnTo>
                      <a:pt x="1072" y="102"/>
                    </a:lnTo>
                    <a:lnTo>
                      <a:pt x="1058" y="110"/>
                    </a:lnTo>
                    <a:lnTo>
                      <a:pt x="1040" y="118"/>
                    </a:lnTo>
                    <a:lnTo>
                      <a:pt x="1018" y="126"/>
                    </a:lnTo>
                    <a:lnTo>
                      <a:pt x="990" y="132"/>
                    </a:lnTo>
                    <a:lnTo>
                      <a:pt x="924" y="144"/>
                    </a:lnTo>
                    <a:lnTo>
                      <a:pt x="844" y="154"/>
                    </a:lnTo>
                    <a:lnTo>
                      <a:pt x="752" y="162"/>
                    </a:lnTo>
                    <a:lnTo>
                      <a:pt x="652" y="168"/>
                    </a:lnTo>
                    <a:lnTo>
                      <a:pt x="542" y="1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5" name="Freeform 1115"/>
              <p:cNvSpPr>
                <a:spLocks/>
              </p:cNvSpPr>
              <p:nvPr/>
            </p:nvSpPr>
            <p:spPr bwMode="auto">
              <a:xfrm>
                <a:off x="2227" y="4142"/>
                <a:ext cx="1086" cy="170"/>
              </a:xfrm>
              <a:custGeom>
                <a:avLst/>
                <a:gdLst>
                  <a:gd name="T0" fmla="*/ 544 w 1086"/>
                  <a:gd name="T1" fmla="*/ 0 h 170"/>
                  <a:gd name="T2" fmla="*/ 544 w 1086"/>
                  <a:gd name="T3" fmla="*/ 0 h 170"/>
                  <a:gd name="T4" fmla="*/ 434 w 1086"/>
                  <a:gd name="T5" fmla="*/ 2 h 170"/>
                  <a:gd name="T6" fmla="*/ 332 w 1086"/>
                  <a:gd name="T7" fmla="*/ 8 h 170"/>
                  <a:gd name="T8" fmla="*/ 240 w 1086"/>
                  <a:gd name="T9" fmla="*/ 16 h 170"/>
                  <a:gd name="T10" fmla="*/ 160 w 1086"/>
                  <a:gd name="T11" fmla="*/ 26 h 170"/>
                  <a:gd name="T12" fmla="*/ 124 w 1086"/>
                  <a:gd name="T13" fmla="*/ 32 h 170"/>
                  <a:gd name="T14" fmla="*/ 92 w 1086"/>
                  <a:gd name="T15" fmla="*/ 38 h 170"/>
                  <a:gd name="T16" fmla="*/ 66 w 1086"/>
                  <a:gd name="T17" fmla="*/ 46 h 170"/>
                  <a:gd name="T18" fmla="*/ 42 w 1086"/>
                  <a:gd name="T19" fmla="*/ 52 h 170"/>
                  <a:gd name="T20" fmla="*/ 24 w 1086"/>
                  <a:gd name="T21" fmla="*/ 60 h 170"/>
                  <a:gd name="T22" fmla="*/ 10 w 1086"/>
                  <a:gd name="T23" fmla="*/ 68 h 170"/>
                  <a:gd name="T24" fmla="*/ 2 w 1086"/>
                  <a:gd name="T25" fmla="*/ 78 h 170"/>
                  <a:gd name="T26" fmla="*/ 0 w 1086"/>
                  <a:gd name="T27" fmla="*/ 82 h 170"/>
                  <a:gd name="T28" fmla="*/ 0 w 1086"/>
                  <a:gd name="T29" fmla="*/ 86 h 170"/>
                  <a:gd name="T30" fmla="*/ 0 w 1086"/>
                  <a:gd name="T31" fmla="*/ 86 h 170"/>
                  <a:gd name="T32" fmla="*/ 0 w 1086"/>
                  <a:gd name="T33" fmla="*/ 90 h 170"/>
                  <a:gd name="T34" fmla="*/ 2 w 1086"/>
                  <a:gd name="T35" fmla="*/ 94 h 170"/>
                  <a:gd name="T36" fmla="*/ 10 w 1086"/>
                  <a:gd name="T37" fmla="*/ 102 h 170"/>
                  <a:gd name="T38" fmla="*/ 24 w 1086"/>
                  <a:gd name="T39" fmla="*/ 110 h 170"/>
                  <a:gd name="T40" fmla="*/ 42 w 1086"/>
                  <a:gd name="T41" fmla="*/ 118 h 170"/>
                  <a:gd name="T42" fmla="*/ 66 w 1086"/>
                  <a:gd name="T43" fmla="*/ 126 h 170"/>
                  <a:gd name="T44" fmla="*/ 92 w 1086"/>
                  <a:gd name="T45" fmla="*/ 132 h 170"/>
                  <a:gd name="T46" fmla="*/ 160 w 1086"/>
                  <a:gd name="T47" fmla="*/ 144 h 170"/>
                  <a:gd name="T48" fmla="*/ 240 w 1086"/>
                  <a:gd name="T49" fmla="*/ 156 h 170"/>
                  <a:gd name="T50" fmla="*/ 332 w 1086"/>
                  <a:gd name="T51" fmla="*/ 164 h 170"/>
                  <a:gd name="T52" fmla="*/ 434 w 1086"/>
                  <a:gd name="T53" fmla="*/ 168 h 170"/>
                  <a:gd name="T54" fmla="*/ 544 w 1086"/>
                  <a:gd name="T55" fmla="*/ 170 h 170"/>
                  <a:gd name="T56" fmla="*/ 544 w 1086"/>
                  <a:gd name="T57" fmla="*/ 170 h 170"/>
                  <a:gd name="T58" fmla="*/ 654 w 1086"/>
                  <a:gd name="T59" fmla="*/ 168 h 170"/>
                  <a:gd name="T60" fmla="*/ 756 w 1086"/>
                  <a:gd name="T61" fmla="*/ 164 h 170"/>
                  <a:gd name="T62" fmla="*/ 848 w 1086"/>
                  <a:gd name="T63" fmla="*/ 156 h 170"/>
                  <a:gd name="T64" fmla="*/ 928 w 1086"/>
                  <a:gd name="T65" fmla="*/ 144 h 170"/>
                  <a:gd name="T66" fmla="*/ 994 w 1086"/>
                  <a:gd name="T67" fmla="*/ 132 h 170"/>
                  <a:gd name="T68" fmla="*/ 1022 w 1086"/>
                  <a:gd name="T69" fmla="*/ 126 h 170"/>
                  <a:gd name="T70" fmla="*/ 1044 w 1086"/>
                  <a:gd name="T71" fmla="*/ 118 h 170"/>
                  <a:gd name="T72" fmla="*/ 1062 w 1086"/>
                  <a:gd name="T73" fmla="*/ 110 h 170"/>
                  <a:gd name="T74" fmla="*/ 1076 w 1086"/>
                  <a:gd name="T75" fmla="*/ 102 h 170"/>
                  <a:gd name="T76" fmla="*/ 1084 w 1086"/>
                  <a:gd name="T77" fmla="*/ 94 h 170"/>
                  <a:gd name="T78" fmla="*/ 1086 w 1086"/>
                  <a:gd name="T79" fmla="*/ 90 h 170"/>
                  <a:gd name="T80" fmla="*/ 1086 w 1086"/>
                  <a:gd name="T81" fmla="*/ 86 h 170"/>
                  <a:gd name="T82" fmla="*/ 1086 w 1086"/>
                  <a:gd name="T83" fmla="*/ 86 h 170"/>
                  <a:gd name="T84" fmla="*/ 1086 w 1086"/>
                  <a:gd name="T85" fmla="*/ 82 h 170"/>
                  <a:gd name="T86" fmla="*/ 1084 w 1086"/>
                  <a:gd name="T87" fmla="*/ 78 h 170"/>
                  <a:gd name="T88" fmla="*/ 1076 w 1086"/>
                  <a:gd name="T89" fmla="*/ 68 h 170"/>
                  <a:gd name="T90" fmla="*/ 1062 w 1086"/>
                  <a:gd name="T91" fmla="*/ 60 h 170"/>
                  <a:gd name="T92" fmla="*/ 1044 w 1086"/>
                  <a:gd name="T93" fmla="*/ 52 h 170"/>
                  <a:gd name="T94" fmla="*/ 1022 w 1086"/>
                  <a:gd name="T95" fmla="*/ 46 h 170"/>
                  <a:gd name="T96" fmla="*/ 994 w 1086"/>
                  <a:gd name="T97" fmla="*/ 38 h 170"/>
                  <a:gd name="T98" fmla="*/ 962 w 1086"/>
                  <a:gd name="T99" fmla="*/ 32 h 170"/>
                  <a:gd name="T100" fmla="*/ 928 w 1086"/>
                  <a:gd name="T101" fmla="*/ 26 h 170"/>
                  <a:gd name="T102" fmla="*/ 848 w 1086"/>
                  <a:gd name="T103" fmla="*/ 16 h 170"/>
                  <a:gd name="T104" fmla="*/ 756 w 1086"/>
                  <a:gd name="T105" fmla="*/ 8 h 170"/>
                  <a:gd name="T106" fmla="*/ 654 w 1086"/>
                  <a:gd name="T107" fmla="*/ 2 h 170"/>
                  <a:gd name="T108" fmla="*/ 544 w 1086"/>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6" h="170">
                    <a:moveTo>
                      <a:pt x="544" y="0"/>
                    </a:moveTo>
                    <a:lnTo>
                      <a:pt x="544" y="0"/>
                    </a:lnTo>
                    <a:lnTo>
                      <a:pt x="434" y="2"/>
                    </a:lnTo>
                    <a:lnTo>
                      <a:pt x="332" y="8"/>
                    </a:lnTo>
                    <a:lnTo>
                      <a:pt x="240" y="16"/>
                    </a:lnTo>
                    <a:lnTo>
                      <a:pt x="160"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60" y="144"/>
                    </a:lnTo>
                    <a:lnTo>
                      <a:pt x="240" y="156"/>
                    </a:lnTo>
                    <a:lnTo>
                      <a:pt x="332" y="164"/>
                    </a:lnTo>
                    <a:lnTo>
                      <a:pt x="434" y="168"/>
                    </a:lnTo>
                    <a:lnTo>
                      <a:pt x="544" y="170"/>
                    </a:lnTo>
                    <a:lnTo>
                      <a:pt x="544" y="170"/>
                    </a:lnTo>
                    <a:lnTo>
                      <a:pt x="654" y="168"/>
                    </a:lnTo>
                    <a:lnTo>
                      <a:pt x="756" y="164"/>
                    </a:lnTo>
                    <a:lnTo>
                      <a:pt x="848" y="156"/>
                    </a:lnTo>
                    <a:lnTo>
                      <a:pt x="928" y="144"/>
                    </a:lnTo>
                    <a:lnTo>
                      <a:pt x="994" y="132"/>
                    </a:lnTo>
                    <a:lnTo>
                      <a:pt x="1022" y="126"/>
                    </a:lnTo>
                    <a:lnTo>
                      <a:pt x="1044" y="118"/>
                    </a:lnTo>
                    <a:lnTo>
                      <a:pt x="1062" y="110"/>
                    </a:lnTo>
                    <a:lnTo>
                      <a:pt x="1076" y="102"/>
                    </a:lnTo>
                    <a:lnTo>
                      <a:pt x="1084" y="94"/>
                    </a:lnTo>
                    <a:lnTo>
                      <a:pt x="1086" y="90"/>
                    </a:lnTo>
                    <a:lnTo>
                      <a:pt x="1086" y="86"/>
                    </a:lnTo>
                    <a:lnTo>
                      <a:pt x="1086" y="86"/>
                    </a:lnTo>
                    <a:lnTo>
                      <a:pt x="1086" y="82"/>
                    </a:lnTo>
                    <a:lnTo>
                      <a:pt x="1084" y="78"/>
                    </a:lnTo>
                    <a:lnTo>
                      <a:pt x="1076" y="68"/>
                    </a:lnTo>
                    <a:lnTo>
                      <a:pt x="1062" y="60"/>
                    </a:lnTo>
                    <a:lnTo>
                      <a:pt x="1044" y="52"/>
                    </a:lnTo>
                    <a:lnTo>
                      <a:pt x="1022" y="46"/>
                    </a:lnTo>
                    <a:lnTo>
                      <a:pt x="994" y="38"/>
                    </a:lnTo>
                    <a:lnTo>
                      <a:pt x="962" y="32"/>
                    </a:lnTo>
                    <a:lnTo>
                      <a:pt x="928" y="26"/>
                    </a:lnTo>
                    <a:lnTo>
                      <a:pt x="848" y="16"/>
                    </a:lnTo>
                    <a:lnTo>
                      <a:pt x="756" y="8"/>
                    </a:lnTo>
                    <a:lnTo>
                      <a:pt x="654" y="2"/>
                    </a:lnTo>
                    <a:lnTo>
                      <a:pt x="5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6" name="Freeform 1116"/>
              <p:cNvSpPr>
                <a:spLocks noEditPoints="1"/>
              </p:cNvSpPr>
              <p:nvPr/>
            </p:nvSpPr>
            <p:spPr bwMode="auto">
              <a:xfrm>
                <a:off x="2229" y="4142"/>
                <a:ext cx="1082" cy="170"/>
              </a:xfrm>
              <a:custGeom>
                <a:avLst/>
                <a:gdLst>
                  <a:gd name="T0" fmla="*/ 542 w 1082"/>
                  <a:gd name="T1" fmla="*/ 170 h 170"/>
                  <a:gd name="T2" fmla="*/ 332 w 1082"/>
                  <a:gd name="T3" fmla="*/ 162 h 170"/>
                  <a:gd name="T4" fmla="*/ 160 w 1082"/>
                  <a:gd name="T5" fmla="*/ 144 h 170"/>
                  <a:gd name="T6" fmla="*/ 68 w 1082"/>
                  <a:gd name="T7" fmla="*/ 126 h 170"/>
                  <a:gd name="T8" fmla="*/ 26 w 1082"/>
                  <a:gd name="T9" fmla="*/ 110 h 170"/>
                  <a:gd name="T10" fmla="*/ 4 w 1082"/>
                  <a:gd name="T11" fmla="*/ 94 h 170"/>
                  <a:gd name="T12" fmla="*/ 2 w 1082"/>
                  <a:gd name="T13" fmla="*/ 86 h 170"/>
                  <a:gd name="T14" fmla="*/ 2 w 1082"/>
                  <a:gd name="T15" fmla="*/ 82 h 170"/>
                  <a:gd name="T16" fmla="*/ 12 w 1082"/>
                  <a:gd name="T17" fmla="*/ 68 h 170"/>
                  <a:gd name="T18" fmla="*/ 44 w 1082"/>
                  <a:gd name="T19" fmla="*/ 52 h 170"/>
                  <a:gd name="T20" fmla="*/ 94 w 1082"/>
                  <a:gd name="T21" fmla="*/ 38 h 170"/>
                  <a:gd name="T22" fmla="*/ 160 w 1082"/>
                  <a:gd name="T23" fmla="*/ 26 h 170"/>
                  <a:gd name="T24" fmla="*/ 332 w 1082"/>
                  <a:gd name="T25" fmla="*/ 8 h 170"/>
                  <a:gd name="T26" fmla="*/ 542 w 1082"/>
                  <a:gd name="T27" fmla="*/ 2 h 170"/>
                  <a:gd name="T28" fmla="*/ 650 w 1082"/>
                  <a:gd name="T29" fmla="*/ 2 h 170"/>
                  <a:gd name="T30" fmla="*/ 844 w 1082"/>
                  <a:gd name="T31" fmla="*/ 16 h 170"/>
                  <a:gd name="T32" fmla="*/ 958 w 1082"/>
                  <a:gd name="T33" fmla="*/ 32 h 170"/>
                  <a:gd name="T34" fmla="*/ 1016 w 1082"/>
                  <a:gd name="T35" fmla="*/ 46 h 170"/>
                  <a:gd name="T36" fmla="*/ 1056 w 1082"/>
                  <a:gd name="T37" fmla="*/ 60 h 170"/>
                  <a:gd name="T38" fmla="*/ 1078 w 1082"/>
                  <a:gd name="T39" fmla="*/ 78 h 170"/>
                  <a:gd name="T40" fmla="*/ 1080 w 1082"/>
                  <a:gd name="T41" fmla="*/ 86 h 170"/>
                  <a:gd name="T42" fmla="*/ 1080 w 1082"/>
                  <a:gd name="T43" fmla="*/ 90 h 170"/>
                  <a:gd name="T44" fmla="*/ 1070 w 1082"/>
                  <a:gd name="T45" fmla="*/ 102 h 170"/>
                  <a:gd name="T46" fmla="*/ 1038 w 1082"/>
                  <a:gd name="T47" fmla="*/ 118 h 170"/>
                  <a:gd name="T48" fmla="*/ 988 w 1082"/>
                  <a:gd name="T49" fmla="*/ 132 h 170"/>
                  <a:gd name="T50" fmla="*/ 844 w 1082"/>
                  <a:gd name="T51" fmla="*/ 154 h 170"/>
                  <a:gd name="T52" fmla="*/ 650 w 1082"/>
                  <a:gd name="T53" fmla="*/ 168 h 170"/>
                  <a:gd name="T54" fmla="*/ 542 w 1082"/>
                  <a:gd name="T55" fmla="*/ 0 h 170"/>
                  <a:gd name="T56" fmla="*/ 434 w 1082"/>
                  <a:gd name="T57" fmla="*/ 2 h 170"/>
                  <a:gd name="T58" fmla="*/ 240 w 1082"/>
                  <a:gd name="T59" fmla="*/ 16 h 170"/>
                  <a:gd name="T60" fmla="*/ 124 w 1082"/>
                  <a:gd name="T61" fmla="*/ 32 h 170"/>
                  <a:gd name="T62" fmla="*/ 66 w 1082"/>
                  <a:gd name="T63" fmla="*/ 46 h 170"/>
                  <a:gd name="T64" fmla="*/ 24 w 1082"/>
                  <a:gd name="T65" fmla="*/ 60 h 170"/>
                  <a:gd name="T66" fmla="*/ 2 w 1082"/>
                  <a:gd name="T67" fmla="*/ 78 h 170"/>
                  <a:gd name="T68" fmla="*/ 0 w 1082"/>
                  <a:gd name="T69" fmla="*/ 86 h 170"/>
                  <a:gd name="T70" fmla="*/ 0 w 1082"/>
                  <a:gd name="T71" fmla="*/ 90 h 170"/>
                  <a:gd name="T72" fmla="*/ 10 w 1082"/>
                  <a:gd name="T73" fmla="*/ 102 h 170"/>
                  <a:gd name="T74" fmla="*/ 42 w 1082"/>
                  <a:gd name="T75" fmla="*/ 118 h 170"/>
                  <a:gd name="T76" fmla="*/ 92 w 1082"/>
                  <a:gd name="T77" fmla="*/ 132 h 170"/>
                  <a:gd name="T78" fmla="*/ 240 w 1082"/>
                  <a:gd name="T79" fmla="*/ 154 h 170"/>
                  <a:gd name="T80" fmla="*/ 434 w 1082"/>
                  <a:gd name="T81" fmla="*/ 168 h 170"/>
                  <a:gd name="T82" fmla="*/ 542 w 1082"/>
                  <a:gd name="T83" fmla="*/ 170 h 170"/>
                  <a:gd name="T84" fmla="*/ 752 w 1082"/>
                  <a:gd name="T85" fmla="*/ 162 h 170"/>
                  <a:gd name="T86" fmla="*/ 924 w 1082"/>
                  <a:gd name="T87" fmla="*/ 144 h 170"/>
                  <a:gd name="T88" fmla="*/ 1018 w 1082"/>
                  <a:gd name="T89" fmla="*/ 126 h 170"/>
                  <a:gd name="T90" fmla="*/ 1058 w 1082"/>
                  <a:gd name="T91" fmla="*/ 110 h 170"/>
                  <a:gd name="T92" fmla="*/ 1080 w 1082"/>
                  <a:gd name="T93" fmla="*/ 94 h 170"/>
                  <a:gd name="T94" fmla="*/ 1082 w 1082"/>
                  <a:gd name="T95" fmla="*/ 86 h 170"/>
                  <a:gd name="T96" fmla="*/ 1082 w 1082"/>
                  <a:gd name="T97" fmla="*/ 82 h 170"/>
                  <a:gd name="T98" fmla="*/ 1072 w 1082"/>
                  <a:gd name="T99" fmla="*/ 68 h 170"/>
                  <a:gd name="T100" fmla="*/ 1040 w 1082"/>
                  <a:gd name="T101" fmla="*/ 52 h 170"/>
                  <a:gd name="T102" fmla="*/ 990 w 1082"/>
                  <a:gd name="T103" fmla="*/ 38 h 170"/>
                  <a:gd name="T104" fmla="*/ 924 w 1082"/>
                  <a:gd name="T105" fmla="*/ 26 h 170"/>
                  <a:gd name="T106" fmla="*/ 752 w 1082"/>
                  <a:gd name="T107" fmla="*/ 8 h 170"/>
                  <a:gd name="T108" fmla="*/ 542 w 108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170"/>
                    </a:moveTo>
                    <a:lnTo>
                      <a:pt x="542" y="170"/>
                    </a:lnTo>
                    <a:lnTo>
                      <a:pt x="434" y="168"/>
                    </a:lnTo>
                    <a:lnTo>
                      <a:pt x="332" y="162"/>
                    </a:lnTo>
                    <a:lnTo>
                      <a:pt x="240" y="154"/>
                    </a:lnTo>
                    <a:lnTo>
                      <a:pt x="160" y="144"/>
                    </a:lnTo>
                    <a:lnTo>
                      <a:pt x="94" y="132"/>
                    </a:lnTo>
                    <a:lnTo>
                      <a:pt x="68" y="126"/>
                    </a:lnTo>
                    <a:lnTo>
                      <a:pt x="44" y="118"/>
                    </a:lnTo>
                    <a:lnTo>
                      <a:pt x="26" y="110"/>
                    </a:lnTo>
                    <a:lnTo>
                      <a:pt x="12" y="102"/>
                    </a:lnTo>
                    <a:lnTo>
                      <a:pt x="4" y="94"/>
                    </a:lnTo>
                    <a:lnTo>
                      <a:pt x="2" y="90"/>
                    </a:lnTo>
                    <a:lnTo>
                      <a:pt x="2" y="86"/>
                    </a:lnTo>
                    <a:lnTo>
                      <a:pt x="2" y="86"/>
                    </a:lnTo>
                    <a:lnTo>
                      <a:pt x="2" y="82"/>
                    </a:lnTo>
                    <a:lnTo>
                      <a:pt x="4" y="78"/>
                    </a:lnTo>
                    <a:lnTo>
                      <a:pt x="12" y="68"/>
                    </a:lnTo>
                    <a:lnTo>
                      <a:pt x="26" y="60"/>
                    </a:lnTo>
                    <a:lnTo>
                      <a:pt x="44" y="52"/>
                    </a:lnTo>
                    <a:lnTo>
                      <a:pt x="68" y="46"/>
                    </a:lnTo>
                    <a:lnTo>
                      <a:pt x="94" y="38"/>
                    </a:lnTo>
                    <a:lnTo>
                      <a:pt x="126" y="32"/>
                    </a:lnTo>
                    <a:lnTo>
                      <a:pt x="160" y="26"/>
                    </a:lnTo>
                    <a:lnTo>
                      <a:pt x="240" y="16"/>
                    </a:lnTo>
                    <a:lnTo>
                      <a:pt x="332" y="8"/>
                    </a:lnTo>
                    <a:lnTo>
                      <a:pt x="434" y="2"/>
                    </a:lnTo>
                    <a:lnTo>
                      <a:pt x="542" y="2"/>
                    </a:lnTo>
                    <a:lnTo>
                      <a:pt x="542" y="2"/>
                    </a:lnTo>
                    <a:lnTo>
                      <a:pt x="650" y="2"/>
                    </a:lnTo>
                    <a:lnTo>
                      <a:pt x="752" y="8"/>
                    </a:lnTo>
                    <a:lnTo>
                      <a:pt x="844" y="16"/>
                    </a:lnTo>
                    <a:lnTo>
                      <a:pt x="922" y="26"/>
                    </a:lnTo>
                    <a:lnTo>
                      <a:pt x="958" y="32"/>
                    </a:lnTo>
                    <a:lnTo>
                      <a:pt x="988" y="38"/>
                    </a:lnTo>
                    <a:lnTo>
                      <a:pt x="1016" y="46"/>
                    </a:lnTo>
                    <a:lnTo>
                      <a:pt x="1038" y="52"/>
                    </a:lnTo>
                    <a:lnTo>
                      <a:pt x="1056" y="60"/>
                    </a:lnTo>
                    <a:lnTo>
                      <a:pt x="1070" y="68"/>
                    </a:lnTo>
                    <a:lnTo>
                      <a:pt x="1078" y="78"/>
                    </a:lnTo>
                    <a:lnTo>
                      <a:pt x="1080" y="82"/>
                    </a:lnTo>
                    <a:lnTo>
                      <a:pt x="1080" y="86"/>
                    </a:lnTo>
                    <a:lnTo>
                      <a:pt x="1080" y="86"/>
                    </a:lnTo>
                    <a:lnTo>
                      <a:pt x="1080" y="90"/>
                    </a:lnTo>
                    <a:lnTo>
                      <a:pt x="1078" y="94"/>
                    </a:lnTo>
                    <a:lnTo>
                      <a:pt x="1070" y="102"/>
                    </a:lnTo>
                    <a:lnTo>
                      <a:pt x="1056" y="110"/>
                    </a:lnTo>
                    <a:lnTo>
                      <a:pt x="1038" y="118"/>
                    </a:lnTo>
                    <a:lnTo>
                      <a:pt x="1016" y="126"/>
                    </a:lnTo>
                    <a:lnTo>
                      <a:pt x="988" y="132"/>
                    </a:lnTo>
                    <a:lnTo>
                      <a:pt x="922" y="144"/>
                    </a:lnTo>
                    <a:lnTo>
                      <a:pt x="844" y="154"/>
                    </a:lnTo>
                    <a:lnTo>
                      <a:pt x="752" y="162"/>
                    </a:lnTo>
                    <a:lnTo>
                      <a:pt x="650" y="168"/>
                    </a:lnTo>
                    <a:lnTo>
                      <a:pt x="542" y="170"/>
                    </a:lnTo>
                    <a:close/>
                    <a:moveTo>
                      <a:pt x="542" y="0"/>
                    </a:moveTo>
                    <a:lnTo>
                      <a:pt x="542" y="0"/>
                    </a:lnTo>
                    <a:lnTo>
                      <a:pt x="434" y="2"/>
                    </a:lnTo>
                    <a:lnTo>
                      <a:pt x="332" y="8"/>
                    </a:lnTo>
                    <a:lnTo>
                      <a:pt x="240" y="16"/>
                    </a:lnTo>
                    <a:lnTo>
                      <a:pt x="158"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58" y="144"/>
                    </a:lnTo>
                    <a:lnTo>
                      <a:pt x="240" y="154"/>
                    </a:lnTo>
                    <a:lnTo>
                      <a:pt x="332" y="162"/>
                    </a:lnTo>
                    <a:lnTo>
                      <a:pt x="434" y="168"/>
                    </a:lnTo>
                    <a:lnTo>
                      <a:pt x="542" y="170"/>
                    </a:lnTo>
                    <a:lnTo>
                      <a:pt x="542" y="170"/>
                    </a:lnTo>
                    <a:lnTo>
                      <a:pt x="652" y="168"/>
                    </a:lnTo>
                    <a:lnTo>
                      <a:pt x="752" y="162"/>
                    </a:lnTo>
                    <a:lnTo>
                      <a:pt x="844" y="154"/>
                    </a:lnTo>
                    <a:lnTo>
                      <a:pt x="924" y="144"/>
                    </a:lnTo>
                    <a:lnTo>
                      <a:pt x="990" y="132"/>
                    </a:lnTo>
                    <a:lnTo>
                      <a:pt x="1018" y="126"/>
                    </a:lnTo>
                    <a:lnTo>
                      <a:pt x="1040" y="118"/>
                    </a:lnTo>
                    <a:lnTo>
                      <a:pt x="1058" y="110"/>
                    </a:lnTo>
                    <a:lnTo>
                      <a:pt x="1072" y="102"/>
                    </a:lnTo>
                    <a:lnTo>
                      <a:pt x="1080" y="94"/>
                    </a:lnTo>
                    <a:lnTo>
                      <a:pt x="1082" y="90"/>
                    </a:lnTo>
                    <a:lnTo>
                      <a:pt x="1082" y="86"/>
                    </a:lnTo>
                    <a:lnTo>
                      <a:pt x="1082" y="86"/>
                    </a:lnTo>
                    <a:lnTo>
                      <a:pt x="1082" y="82"/>
                    </a:lnTo>
                    <a:lnTo>
                      <a:pt x="1080" y="78"/>
                    </a:lnTo>
                    <a:lnTo>
                      <a:pt x="1072" y="68"/>
                    </a:lnTo>
                    <a:lnTo>
                      <a:pt x="1058" y="60"/>
                    </a:lnTo>
                    <a:lnTo>
                      <a:pt x="1040" y="52"/>
                    </a:lnTo>
                    <a:lnTo>
                      <a:pt x="1018" y="46"/>
                    </a:lnTo>
                    <a:lnTo>
                      <a:pt x="990" y="38"/>
                    </a:lnTo>
                    <a:lnTo>
                      <a:pt x="960" y="32"/>
                    </a:lnTo>
                    <a:lnTo>
                      <a:pt x="924" y="26"/>
                    </a:lnTo>
                    <a:lnTo>
                      <a:pt x="844" y="16"/>
                    </a:lnTo>
                    <a:lnTo>
                      <a:pt x="752" y="8"/>
                    </a:lnTo>
                    <a:lnTo>
                      <a:pt x="652" y="2"/>
                    </a:lnTo>
                    <a:lnTo>
                      <a:pt x="542" y="0"/>
                    </a:lnTo>
                    <a:close/>
                  </a:path>
                </a:pathLst>
              </a:custGeom>
              <a:solidFill>
                <a:srgbClr val="FEFD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7" name="Freeform 1117"/>
              <p:cNvSpPr>
                <a:spLocks/>
              </p:cNvSpPr>
              <p:nvPr/>
            </p:nvSpPr>
            <p:spPr bwMode="auto">
              <a:xfrm>
                <a:off x="2231" y="4144"/>
                <a:ext cx="1078" cy="168"/>
              </a:xfrm>
              <a:custGeom>
                <a:avLst/>
                <a:gdLst>
                  <a:gd name="T0" fmla="*/ 540 w 1078"/>
                  <a:gd name="T1" fmla="*/ 168 h 168"/>
                  <a:gd name="T2" fmla="*/ 540 w 1078"/>
                  <a:gd name="T3" fmla="*/ 168 h 168"/>
                  <a:gd name="T4" fmla="*/ 432 w 1078"/>
                  <a:gd name="T5" fmla="*/ 166 h 168"/>
                  <a:gd name="T6" fmla="*/ 330 w 1078"/>
                  <a:gd name="T7" fmla="*/ 160 h 168"/>
                  <a:gd name="T8" fmla="*/ 238 w 1078"/>
                  <a:gd name="T9" fmla="*/ 152 h 168"/>
                  <a:gd name="T10" fmla="*/ 158 w 1078"/>
                  <a:gd name="T11" fmla="*/ 142 h 168"/>
                  <a:gd name="T12" fmla="*/ 92 w 1078"/>
                  <a:gd name="T13" fmla="*/ 130 h 168"/>
                  <a:gd name="T14" fmla="*/ 66 w 1078"/>
                  <a:gd name="T15" fmla="*/ 124 h 168"/>
                  <a:gd name="T16" fmla="*/ 42 w 1078"/>
                  <a:gd name="T17" fmla="*/ 116 h 168"/>
                  <a:gd name="T18" fmla="*/ 24 w 1078"/>
                  <a:gd name="T19" fmla="*/ 108 h 168"/>
                  <a:gd name="T20" fmla="*/ 10 w 1078"/>
                  <a:gd name="T21" fmla="*/ 100 h 168"/>
                  <a:gd name="T22" fmla="*/ 2 w 1078"/>
                  <a:gd name="T23" fmla="*/ 92 h 168"/>
                  <a:gd name="T24" fmla="*/ 0 w 1078"/>
                  <a:gd name="T25" fmla="*/ 88 h 168"/>
                  <a:gd name="T26" fmla="*/ 0 w 1078"/>
                  <a:gd name="T27" fmla="*/ 84 h 168"/>
                  <a:gd name="T28" fmla="*/ 0 w 1078"/>
                  <a:gd name="T29" fmla="*/ 84 h 168"/>
                  <a:gd name="T30" fmla="*/ 0 w 1078"/>
                  <a:gd name="T31" fmla="*/ 80 h 168"/>
                  <a:gd name="T32" fmla="*/ 2 w 1078"/>
                  <a:gd name="T33" fmla="*/ 76 h 168"/>
                  <a:gd name="T34" fmla="*/ 10 w 1078"/>
                  <a:gd name="T35" fmla="*/ 66 h 168"/>
                  <a:gd name="T36" fmla="*/ 24 w 1078"/>
                  <a:gd name="T37" fmla="*/ 58 h 168"/>
                  <a:gd name="T38" fmla="*/ 42 w 1078"/>
                  <a:gd name="T39" fmla="*/ 50 h 168"/>
                  <a:gd name="T40" fmla="*/ 66 w 1078"/>
                  <a:gd name="T41" fmla="*/ 44 h 168"/>
                  <a:gd name="T42" fmla="*/ 92 w 1078"/>
                  <a:gd name="T43" fmla="*/ 36 h 168"/>
                  <a:gd name="T44" fmla="*/ 124 w 1078"/>
                  <a:gd name="T45" fmla="*/ 30 h 168"/>
                  <a:gd name="T46" fmla="*/ 158 w 1078"/>
                  <a:gd name="T47" fmla="*/ 24 h 168"/>
                  <a:gd name="T48" fmla="*/ 238 w 1078"/>
                  <a:gd name="T49" fmla="*/ 14 h 168"/>
                  <a:gd name="T50" fmla="*/ 330 w 1078"/>
                  <a:gd name="T51" fmla="*/ 6 h 168"/>
                  <a:gd name="T52" fmla="*/ 432 w 1078"/>
                  <a:gd name="T53" fmla="*/ 0 h 168"/>
                  <a:gd name="T54" fmla="*/ 540 w 1078"/>
                  <a:gd name="T55" fmla="*/ 0 h 168"/>
                  <a:gd name="T56" fmla="*/ 540 w 1078"/>
                  <a:gd name="T57" fmla="*/ 0 h 168"/>
                  <a:gd name="T58" fmla="*/ 648 w 1078"/>
                  <a:gd name="T59" fmla="*/ 0 h 168"/>
                  <a:gd name="T60" fmla="*/ 750 w 1078"/>
                  <a:gd name="T61" fmla="*/ 6 h 168"/>
                  <a:gd name="T62" fmla="*/ 842 w 1078"/>
                  <a:gd name="T63" fmla="*/ 14 h 168"/>
                  <a:gd name="T64" fmla="*/ 920 w 1078"/>
                  <a:gd name="T65" fmla="*/ 24 h 168"/>
                  <a:gd name="T66" fmla="*/ 956 w 1078"/>
                  <a:gd name="T67" fmla="*/ 30 h 168"/>
                  <a:gd name="T68" fmla="*/ 986 w 1078"/>
                  <a:gd name="T69" fmla="*/ 36 h 168"/>
                  <a:gd name="T70" fmla="*/ 1014 w 1078"/>
                  <a:gd name="T71" fmla="*/ 44 h 168"/>
                  <a:gd name="T72" fmla="*/ 1036 w 1078"/>
                  <a:gd name="T73" fmla="*/ 50 h 168"/>
                  <a:gd name="T74" fmla="*/ 1054 w 1078"/>
                  <a:gd name="T75" fmla="*/ 58 h 168"/>
                  <a:gd name="T76" fmla="*/ 1068 w 1078"/>
                  <a:gd name="T77" fmla="*/ 66 h 168"/>
                  <a:gd name="T78" fmla="*/ 1076 w 1078"/>
                  <a:gd name="T79" fmla="*/ 76 h 168"/>
                  <a:gd name="T80" fmla="*/ 1078 w 1078"/>
                  <a:gd name="T81" fmla="*/ 80 h 168"/>
                  <a:gd name="T82" fmla="*/ 1078 w 1078"/>
                  <a:gd name="T83" fmla="*/ 84 h 168"/>
                  <a:gd name="T84" fmla="*/ 1078 w 1078"/>
                  <a:gd name="T85" fmla="*/ 84 h 168"/>
                  <a:gd name="T86" fmla="*/ 1078 w 1078"/>
                  <a:gd name="T87" fmla="*/ 88 h 168"/>
                  <a:gd name="T88" fmla="*/ 1076 w 1078"/>
                  <a:gd name="T89" fmla="*/ 92 h 168"/>
                  <a:gd name="T90" fmla="*/ 1068 w 1078"/>
                  <a:gd name="T91" fmla="*/ 100 h 168"/>
                  <a:gd name="T92" fmla="*/ 1054 w 1078"/>
                  <a:gd name="T93" fmla="*/ 108 h 168"/>
                  <a:gd name="T94" fmla="*/ 1036 w 1078"/>
                  <a:gd name="T95" fmla="*/ 116 h 168"/>
                  <a:gd name="T96" fmla="*/ 1014 w 1078"/>
                  <a:gd name="T97" fmla="*/ 124 h 168"/>
                  <a:gd name="T98" fmla="*/ 986 w 1078"/>
                  <a:gd name="T99" fmla="*/ 130 h 168"/>
                  <a:gd name="T100" fmla="*/ 920 w 1078"/>
                  <a:gd name="T101" fmla="*/ 142 h 168"/>
                  <a:gd name="T102" fmla="*/ 842 w 1078"/>
                  <a:gd name="T103" fmla="*/ 152 h 168"/>
                  <a:gd name="T104" fmla="*/ 750 w 1078"/>
                  <a:gd name="T105" fmla="*/ 160 h 168"/>
                  <a:gd name="T106" fmla="*/ 648 w 1078"/>
                  <a:gd name="T107" fmla="*/ 166 h 168"/>
                  <a:gd name="T108" fmla="*/ 540 w 1078"/>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168"/>
                    </a:moveTo>
                    <a:lnTo>
                      <a:pt x="540" y="168"/>
                    </a:lnTo>
                    <a:lnTo>
                      <a:pt x="432" y="166"/>
                    </a:lnTo>
                    <a:lnTo>
                      <a:pt x="330" y="160"/>
                    </a:lnTo>
                    <a:lnTo>
                      <a:pt x="238" y="152"/>
                    </a:lnTo>
                    <a:lnTo>
                      <a:pt x="158" y="142"/>
                    </a:lnTo>
                    <a:lnTo>
                      <a:pt x="92" y="130"/>
                    </a:lnTo>
                    <a:lnTo>
                      <a:pt x="66" y="124"/>
                    </a:lnTo>
                    <a:lnTo>
                      <a:pt x="42" y="116"/>
                    </a:lnTo>
                    <a:lnTo>
                      <a:pt x="24" y="108"/>
                    </a:lnTo>
                    <a:lnTo>
                      <a:pt x="10" y="100"/>
                    </a:lnTo>
                    <a:lnTo>
                      <a:pt x="2" y="92"/>
                    </a:lnTo>
                    <a:lnTo>
                      <a:pt x="0" y="88"/>
                    </a:lnTo>
                    <a:lnTo>
                      <a:pt x="0" y="84"/>
                    </a:lnTo>
                    <a:lnTo>
                      <a:pt x="0" y="84"/>
                    </a:lnTo>
                    <a:lnTo>
                      <a:pt x="0" y="80"/>
                    </a:lnTo>
                    <a:lnTo>
                      <a:pt x="2" y="76"/>
                    </a:lnTo>
                    <a:lnTo>
                      <a:pt x="10" y="66"/>
                    </a:lnTo>
                    <a:lnTo>
                      <a:pt x="24" y="58"/>
                    </a:lnTo>
                    <a:lnTo>
                      <a:pt x="42" y="50"/>
                    </a:lnTo>
                    <a:lnTo>
                      <a:pt x="66" y="44"/>
                    </a:lnTo>
                    <a:lnTo>
                      <a:pt x="92" y="36"/>
                    </a:lnTo>
                    <a:lnTo>
                      <a:pt x="124" y="30"/>
                    </a:lnTo>
                    <a:lnTo>
                      <a:pt x="158" y="24"/>
                    </a:lnTo>
                    <a:lnTo>
                      <a:pt x="238" y="14"/>
                    </a:lnTo>
                    <a:lnTo>
                      <a:pt x="330" y="6"/>
                    </a:lnTo>
                    <a:lnTo>
                      <a:pt x="432" y="0"/>
                    </a:lnTo>
                    <a:lnTo>
                      <a:pt x="540" y="0"/>
                    </a:lnTo>
                    <a:lnTo>
                      <a:pt x="540" y="0"/>
                    </a:lnTo>
                    <a:lnTo>
                      <a:pt x="648" y="0"/>
                    </a:lnTo>
                    <a:lnTo>
                      <a:pt x="750" y="6"/>
                    </a:lnTo>
                    <a:lnTo>
                      <a:pt x="842" y="14"/>
                    </a:lnTo>
                    <a:lnTo>
                      <a:pt x="920" y="24"/>
                    </a:lnTo>
                    <a:lnTo>
                      <a:pt x="956" y="30"/>
                    </a:lnTo>
                    <a:lnTo>
                      <a:pt x="986" y="36"/>
                    </a:lnTo>
                    <a:lnTo>
                      <a:pt x="1014" y="44"/>
                    </a:lnTo>
                    <a:lnTo>
                      <a:pt x="1036" y="50"/>
                    </a:lnTo>
                    <a:lnTo>
                      <a:pt x="1054" y="58"/>
                    </a:lnTo>
                    <a:lnTo>
                      <a:pt x="1068" y="66"/>
                    </a:lnTo>
                    <a:lnTo>
                      <a:pt x="1076" y="76"/>
                    </a:lnTo>
                    <a:lnTo>
                      <a:pt x="1078" y="80"/>
                    </a:lnTo>
                    <a:lnTo>
                      <a:pt x="1078" y="84"/>
                    </a:lnTo>
                    <a:lnTo>
                      <a:pt x="1078" y="84"/>
                    </a:lnTo>
                    <a:lnTo>
                      <a:pt x="1078" y="88"/>
                    </a:lnTo>
                    <a:lnTo>
                      <a:pt x="1076" y="92"/>
                    </a:lnTo>
                    <a:lnTo>
                      <a:pt x="1068" y="100"/>
                    </a:lnTo>
                    <a:lnTo>
                      <a:pt x="1054" y="108"/>
                    </a:lnTo>
                    <a:lnTo>
                      <a:pt x="1036" y="116"/>
                    </a:lnTo>
                    <a:lnTo>
                      <a:pt x="1014" y="124"/>
                    </a:lnTo>
                    <a:lnTo>
                      <a:pt x="986" y="130"/>
                    </a:lnTo>
                    <a:lnTo>
                      <a:pt x="920" y="142"/>
                    </a:lnTo>
                    <a:lnTo>
                      <a:pt x="842" y="152"/>
                    </a:lnTo>
                    <a:lnTo>
                      <a:pt x="750" y="160"/>
                    </a:lnTo>
                    <a:lnTo>
                      <a:pt x="648" y="166"/>
                    </a:lnTo>
                    <a:lnTo>
                      <a:pt x="540" y="16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8" name="Freeform 1118"/>
              <p:cNvSpPr>
                <a:spLocks/>
              </p:cNvSpPr>
              <p:nvPr/>
            </p:nvSpPr>
            <p:spPr bwMode="auto">
              <a:xfrm>
                <a:off x="2229" y="4142"/>
                <a:ext cx="1082" cy="170"/>
              </a:xfrm>
              <a:custGeom>
                <a:avLst/>
                <a:gdLst>
                  <a:gd name="T0" fmla="*/ 542 w 1082"/>
                  <a:gd name="T1" fmla="*/ 0 h 170"/>
                  <a:gd name="T2" fmla="*/ 542 w 1082"/>
                  <a:gd name="T3" fmla="*/ 0 h 170"/>
                  <a:gd name="T4" fmla="*/ 434 w 1082"/>
                  <a:gd name="T5" fmla="*/ 2 h 170"/>
                  <a:gd name="T6" fmla="*/ 332 w 1082"/>
                  <a:gd name="T7" fmla="*/ 8 h 170"/>
                  <a:gd name="T8" fmla="*/ 240 w 1082"/>
                  <a:gd name="T9" fmla="*/ 16 h 170"/>
                  <a:gd name="T10" fmla="*/ 158 w 1082"/>
                  <a:gd name="T11" fmla="*/ 26 h 170"/>
                  <a:gd name="T12" fmla="*/ 124 w 1082"/>
                  <a:gd name="T13" fmla="*/ 32 h 170"/>
                  <a:gd name="T14" fmla="*/ 92 w 1082"/>
                  <a:gd name="T15" fmla="*/ 38 h 170"/>
                  <a:gd name="T16" fmla="*/ 66 w 1082"/>
                  <a:gd name="T17" fmla="*/ 46 h 170"/>
                  <a:gd name="T18" fmla="*/ 42 w 1082"/>
                  <a:gd name="T19" fmla="*/ 52 h 170"/>
                  <a:gd name="T20" fmla="*/ 24 w 1082"/>
                  <a:gd name="T21" fmla="*/ 60 h 170"/>
                  <a:gd name="T22" fmla="*/ 10 w 1082"/>
                  <a:gd name="T23" fmla="*/ 68 h 170"/>
                  <a:gd name="T24" fmla="*/ 2 w 1082"/>
                  <a:gd name="T25" fmla="*/ 78 h 170"/>
                  <a:gd name="T26" fmla="*/ 0 w 1082"/>
                  <a:gd name="T27" fmla="*/ 82 h 170"/>
                  <a:gd name="T28" fmla="*/ 0 w 1082"/>
                  <a:gd name="T29" fmla="*/ 86 h 170"/>
                  <a:gd name="T30" fmla="*/ 0 w 1082"/>
                  <a:gd name="T31" fmla="*/ 86 h 170"/>
                  <a:gd name="T32" fmla="*/ 0 w 1082"/>
                  <a:gd name="T33" fmla="*/ 90 h 170"/>
                  <a:gd name="T34" fmla="*/ 2 w 1082"/>
                  <a:gd name="T35" fmla="*/ 94 h 170"/>
                  <a:gd name="T36" fmla="*/ 10 w 1082"/>
                  <a:gd name="T37" fmla="*/ 102 h 170"/>
                  <a:gd name="T38" fmla="*/ 24 w 1082"/>
                  <a:gd name="T39" fmla="*/ 110 h 170"/>
                  <a:gd name="T40" fmla="*/ 42 w 1082"/>
                  <a:gd name="T41" fmla="*/ 118 h 170"/>
                  <a:gd name="T42" fmla="*/ 66 w 1082"/>
                  <a:gd name="T43" fmla="*/ 126 h 170"/>
                  <a:gd name="T44" fmla="*/ 92 w 1082"/>
                  <a:gd name="T45" fmla="*/ 132 h 170"/>
                  <a:gd name="T46" fmla="*/ 158 w 1082"/>
                  <a:gd name="T47" fmla="*/ 144 h 170"/>
                  <a:gd name="T48" fmla="*/ 240 w 1082"/>
                  <a:gd name="T49" fmla="*/ 154 h 170"/>
                  <a:gd name="T50" fmla="*/ 332 w 1082"/>
                  <a:gd name="T51" fmla="*/ 162 h 170"/>
                  <a:gd name="T52" fmla="*/ 434 w 1082"/>
                  <a:gd name="T53" fmla="*/ 168 h 170"/>
                  <a:gd name="T54" fmla="*/ 542 w 1082"/>
                  <a:gd name="T55" fmla="*/ 170 h 170"/>
                  <a:gd name="T56" fmla="*/ 542 w 1082"/>
                  <a:gd name="T57" fmla="*/ 170 h 170"/>
                  <a:gd name="T58" fmla="*/ 652 w 1082"/>
                  <a:gd name="T59" fmla="*/ 168 h 170"/>
                  <a:gd name="T60" fmla="*/ 752 w 1082"/>
                  <a:gd name="T61" fmla="*/ 162 h 170"/>
                  <a:gd name="T62" fmla="*/ 844 w 1082"/>
                  <a:gd name="T63" fmla="*/ 154 h 170"/>
                  <a:gd name="T64" fmla="*/ 924 w 1082"/>
                  <a:gd name="T65" fmla="*/ 144 h 170"/>
                  <a:gd name="T66" fmla="*/ 990 w 1082"/>
                  <a:gd name="T67" fmla="*/ 132 h 170"/>
                  <a:gd name="T68" fmla="*/ 1018 w 1082"/>
                  <a:gd name="T69" fmla="*/ 126 h 170"/>
                  <a:gd name="T70" fmla="*/ 1040 w 1082"/>
                  <a:gd name="T71" fmla="*/ 118 h 170"/>
                  <a:gd name="T72" fmla="*/ 1058 w 1082"/>
                  <a:gd name="T73" fmla="*/ 110 h 170"/>
                  <a:gd name="T74" fmla="*/ 1072 w 1082"/>
                  <a:gd name="T75" fmla="*/ 102 h 170"/>
                  <a:gd name="T76" fmla="*/ 1080 w 1082"/>
                  <a:gd name="T77" fmla="*/ 94 h 170"/>
                  <a:gd name="T78" fmla="*/ 1082 w 1082"/>
                  <a:gd name="T79" fmla="*/ 90 h 170"/>
                  <a:gd name="T80" fmla="*/ 1082 w 1082"/>
                  <a:gd name="T81" fmla="*/ 86 h 170"/>
                  <a:gd name="T82" fmla="*/ 1082 w 1082"/>
                  <a:gd name="T83" fmla="*/ 86 h 170"/>
                  <a:gd name="T84" fmla="*/ 1082 w 1082"/>
                  <a:gd name="T85" fmla="*/ 82 h 170"/>
                  <a:gd name="T86" fmla="*/ 1080 w 1082"/>
                  <a:gd name="T87" fmla="*/ 78 h 170"/>
                  <a:gd name="T88" fmla="*/ 1072 w 1082"/>
                  <a:gd name="T89" fmla="*/ 68 h 170"/>
                  <a:gd name="T90" fmla="*/ 1058 w 1082"/>
                  <a:gd name="T91" fmla="*/ 60 h 170"/>
                  <a:gd name="T92" fmla="*/ 1040 w 1082"/>
                  <a:gd name="T93" fmla="*/ 52 h 170"/>
                  <a:gd name="T94" fmla="*/ 1018 w 1082"/>
                  <a:gd name="T95" fmla="*/ 46 h 170"/>
                  <a:gd name="T96" fmla="*/ 990 w 1082"/>
                  <a:gd name="T97" fmla="*/ 38 h 170"/>
                  <a:gd name="T98" fmla="*/ 960 w 1082"/>
                  <a:gd name="T99" fmla="*/ 32 h 170"/>
                  <a:gd name="T100" fmla="*/ 924 w 1082"/>
                  <a:gd name="T101" fmla="*/ 26 h 170"/>
                  <a:gd name="T102" fmla="*/ 844 w 1082"/>
                  <a:gd name="T103" fmla="*/ 16 h 170"/>
                  <a:gd name="T104" fmla="*/ 752 w 1082"/>
                  <a:gd name="T105" fmla="*/ 8 h 170"/>
                  <a:gd name="T106" fmla="*/ 652 w 1082"/>
                  <a:gd name="T107" fmla="*/ 2 h 170"/>
                  <a:gd name="T108" fmla="*/ 542 w 1082"/>
                  <a:gd name="T109"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2" h="170">
                    <a:moveTo>
                      <a:pt x="542" y="0"/>
                    </a:moveTo>
                    <a:lnTo>
                      <a:pt x="542" y="0"/>
                    </a:lnTo>
                    <a:lnTo>
                      <a:pt x="434" y="2"/>
                    </a:lnTo>
                    <a:lnTo>
                      <a:pt x="332" y="8"/>
                    </a:lnTo>
                    <a:lnTo>
                      <a:pt x="240" y="16"/>
                    </a:lnTo>
                    <a:lnTo>
                      <a:pt x="158" y="26"/>
                    </a:lnTo>
                    <a:lnTo>
                      <a:pt x="124" y="32"/>
                    </a:lnTo>
                    <a:lnTo>
                      <a:pt x="92" y="38"/>
                    </a:lnTo>
                    <a:lnTo>
                      <a:pt x="66" y="46"/>
                    </a:lnTo>
                    <a:lnTo>
                      <a:pt x="42" y="52"/>
                    </a:lnTo>
                    <a:lnTo>
                      <a:pt x="24" y="60"/>
                    </a:lnTo>
                    <a:lnTo>
                      <a:pt x="10" y="68"/>
                    </a:lnTo>
                    <a:lnTo>
                      <a:pt x="2" y="78"/>
                    </a:lnTo>
                    <a:lnTo>
                      <a:pt x="0" y="82"/>
                    </a:lnTo>
                    <a:lnTo>
                      <a:pt x="0" y="86"/>
                    </a:lnTo>
                    <a:lnTo>
                      <a:pt x="0" y="86"/>
                    </a:lnTo>
                    <a:lnTo>
                      <a:pt x="0" y="90"/>
                    </a:lnTo>
                    <a:lnTo>
                      <a:pt x="2" y="94"/>
                    </a:lnTo>
                    <a:lnTo>
                      <a:pt x="10" y="102"/>
                    </a:lnTo>
                    <a:lnTo>
                      <a:pt x="24" y="110"/>
                    </a:lnTo>
                    <a:lnTo>
                      <a:pt x="42" y="118"/>
                    </a:lnTo>
                    <a:lnTo>
                      <a:pt x="66" y="126"/>
                    </a:lnTo>
                    <a:lnTo>
                      <a:pt x="92" y="132"/>
                    </a:lnTo>
                    <a:lnTo>
                      <a:pt x="158" y="144"/>
                    </a:lnTo>
                    <a:lnTo>
                      <a:pt x="240" y="154"/>
                    </a:lnTo>
                    <a:lnTo>
                      <a:pt x="332" y="162"/>
                    </a:lnTo>
                    <a:lnTo>
                      <a:pt x="434" y="168"/>
                    </a:lnTo>
                    <a:lnTo>
                      <a:pt x="542" y="170"/>
                    </a:lnTo>
                    <a:lnTo>
                      <a:pt x="542" y="170"/>
                    </a:lnTo>
                    <a:lnTo>
                      <a:pt x="652" y="168"/>
                    </a:lnTo>
                    <a:lnTo>
                      <a:pt x="752" y="162"/>
                    </a:lnTo>
                    <a:lnTo>
                      <a:pt x="844" y="154"/>
                    </a:lnTo>
                    <a:lnTo>
                      <a:pt x="924" y="144"/>
                    </a:lnTo>
                    <a:lnTo>
                      <a:pt x="990" y="132"/>
                    </a:lnTo>
                    <a:lnTo>
                      <a:pt x="1018" y="126"/>
                    </a:lnTo>
                    <a:lnTo>
                      <a:pt x="1040" y="118"/>
                    </a:lnTo>
                    <a:lnTo>
                      <a:pt x="1058" y="110"/>
                    </a:lnTo>
                    <a:lnTo>
                      <a:pt x="1072" y="102"/>
                    </a:lnTo>
                    <a:lnTo>
                      <a:pt x="1080" y="94"/>
                    </a:lnTo>
                    <a:lnTo>
                      <a:pt x="1082" y="90"/>
                    </a:lnTo>
                    <a:lnTo>
                      <a:pt x="1082" y="86"/>
                    </a:lnTo>
                    <a:lnTo>
                      <a:pt x="1082" y="86"/>
                    </a:lnTo>
                    <a:lnTo>
                      <a:pt x="1082" y="82"/>
                    </a:lnTo>
                    <a:lnTo>
                      <a:pt x="1080" y="78"/>
                    </a:lnTo>
                    <a:lnTo>
                      <a:pt x="1072" y="68"/>
                    </a:lnTo>
                    <a:lnTo>
                      <a:pt x="1058" y="60"/>
                    </a:lnTo>
                    <a:lnTo>
                      <a:pt x="1040" y="52"/>
                    </a:lnTo>
                    <a:lnTo>
                      <a:pt x="1018" y="46"/>
                    </a:lnTo>
                    <a:lnTo>
                      <a:pt x="990" y="38"/>
                    </a:lnTo>
                    <a:lnTo>
                      <a:pt x="960" y="32"/>
                    </a:lnTo>
                    <a:lnTo>
                      <a:pt x="924" y="26"/>
                    </a:lnTo>
                    <a:lnTo>
                      <a:pt x="844" y="16"/>
                    </a:lnTo>
                    <a:lnTo>
                      <a:pt x="752" y="8"/>
                    </a:lnTo>
                    <a:lnTo>
                      <a:pt x="652" y="2"/>
                    </a:lnTo>
                    <a:lnTo>
                      <a:pt x="5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9" name="Freeform 1119"/>
              <p:cNvSpPr>
                <a:spLocks noEditPoints="1"/>
              </p:cNvSpPr>
              <p:nvPr/>
            </p:nvSpPr>
            <p:spPr bwMode="auto">
              <a:xfrm>
                <a:off x="2231" y="4144"/>
                <a:ext cx="1078" cy="168"/>
              </a:xfrm>
              <a:custGeom>
                <a:avLst/>
                <a:gdLst>
                  <a:gd name="T0" fmla="*/ 540 w 1078"/>
                  <a:gd name="T1" fmla="*/ 166 h 168"/>
                  <a:gd name="T2" fmla="*/ 332 w 1078"/>
                  <a:gd name="T3" fmla="*/ 160 h 168"/>
                  <a:gd name="T4" fmla="*/ 160 w 1078"/>
                  <a:gd name="T5" fmla="*/ 142 h 168"/>
                  <a:gd name="T6" fmla="*/ 68 w 1078"/>
                  <a:gd name="T7" fmla="*/ 124 h 168"/>
                  <a:gd name="T8" fmla="*/ 26 w 1078"/>
                  <a:gd name="T9" fmla="*/ 108 h 168"/>
                  <a:gd name="T10" fmla="*/ 4 w 1078"/>
                  <a:gd name="T11" fmla="*/ 92 h 168"/>
                  <a:gd name="T12" fmla="*/ 2 w 1078"/>
                  <a:gd name="T13" fmla="*/ 84 h 168"/>
                  <a:gd name="T14" fmla="*/ 2 w 1078"/>
                  <a:gd name="T15" fmla="*/ 80 h 168"/>
                  <a:gd name="T16" fmla="*/ 12 w 1078"/>
                  <a:gd name="T17" fmla="*/ 68 h 168"/>
                  <a:gd name="T18" fmla="*/ 44 w 1078"/>
                  <a:gd name="T19" fmla="*/ 50 h 168"/>
                  <a:gd name="T20" fmla="*/ 94 w 1078"/>
                  <a:gd name="T21" fmla="*/ 36 h 168"/>
                  <a:gd name="T22" fmla="*/ 160 w 1078"/>
                  <a:gd name="T23" fmla="*/ 24 h 168"/>
                  <a:gd name="T24" fmla="*/ 332 w 1078"/>
                  <a:gd name="T25" fmla="*/ 6 h 168"/>
                  <a:gd name="T26" fmla="*/ 540 w 1078"/>
                  <a:gd name="T27" fmla="*/ 0 h 168"/>
                  <a:gd name="T28" fmla="*/ 648 w 1078"/>
                  <a:gd name="T29" fmla="*/ 2 h 168"/>
                  <a:gd name="T30" fmla="*/ 840 w 1078"/>
                  <a:gd name="T31" fmla="*/ 14 h 168"/>
                  <a:gd name="T32" fmla="*/ 954 w 1078"/>
                  <a:gd name="T33" fmla="*/ 30 h 168"/>
                  <a:gd name="T34" fmla="*/ 1012 w 1078"/>
                  <a:gd name="T35" fmla="*/ 44 h 168"/>
                  <a:gd name="T36" fmla="*/ 1052 w 1078"/>
                  <a:gd name="T37" fmla="*/ 58 h 168"/>
                  <a:gd name="T38" fmla="*/ 1074 w 1078"/>
                  <a:gd name="T39" fmla="*/ 76 h 168"/>
                  <a:gd name="T40" fmla="*/ 1076 w 1078"/>
                  <a:gd name="T41" fmla="*/ 84 h 168"/>
                  <a:gd name="T42" fmla="*/ 1076 w 1078"/>
                  <a:gd name="T43" fmla="*/ 88 h 168"/>
                  <a:gd name="T44" fmla="*/ 1066 w 1078"/>
                  <a:gd name="T45" fmla="*/ 100 h 168"/>
                  <a:gd name="T46" fmla="*/ 1034 w 1078"/>
                  <a:gd name="T47" fmla="*/ 116 h 168"/>
                  <a:gd name="T48" fmla="*/ 984 w 1078"/>
                  <a:gd name="T49" fmla="*/ 130 h 168"/>
                  <a:gd name="T50" fmla="*/ 840 w 1078"/>
                  <a:gd name="T51" fmla="*/ 152 h 168"/>
                  <a:gd name="T52" fmla="*/ 648 w 1078"/>
                  <a:gd name="T53" fmla="*/ 166 h 168"/>
                  <a:gd name="T54" fmla="*/ 540 w 1078"/>
                  <a:gd name="T55" fmla="*/ 0 h 168"/>
                  <a:gd name="T56" fmla="*/ 432 w 1078"/>
                  <a:gd name="T57" fmla="*/ 0 h 168"/>
                  <a:gd name="T58" fmla="*/ 238 w 1078"/>
                  <a:gd name="T59" fmla="*/ 14 h 168"/>
                  <a:gd name="T60" fmla="*/ 124 w 1078"/>
                  <a:gd name="T61" fmla="*/ 30 h 168"/>
                  <a:gd name="T62" fmla="*/ 66 w 1078"/>
                  <a:gd name="T63" fmla="*/ 44 h 168"/>
                  <a:gd name="T64" fmla="*/ 24 w 1078"/>
                  <a:gd name="T65" fmla="*/ 58 h 168"/>
                  <a:gd name="T66" fmla="*/ 2 w 1078"/>
                  <a:gd name="T67" fmla="*/ 76 h 168"/>
                  <a:gd name="T68" fmla="*/ 0 w 1078"/>
                  <a:gd name="T69" fmla="*/ 84 h 168"/>
                  <a:gd name="T70" fmla="*/ 0 w 1078"/>
                  <a:gd name="T71" fmla="*/ 88 h 168"/>
                  <a:gd name="T72" fmla="*/ 10 w 1078"/>
                  <a:gd name="T73" fmla="*/ 100 h 168"/>
                  <a:gd name="T74" fmla="*/ 42 w 1078"/>
                  <a:gd name="T75" fmla="*/ 116 h 168"/>
                  <a:gd name="T76" fmla="*/ 92 w 1078"/>
                  <a:gd name="T77" fmla="*/ 130 h 168"/>
                  <a:gd name="T78" fmla="*/ 238 w 1078"/>
                  <a:gd name="T79" fmla="*/ 152 h 168"/>
                  <a:gd name="T80" fmla="*/ 432 w 1078"/>
                  <a:gd name="T81" fmla="*/ 166 h 168"/>
                  <a:gd name="T82" fmla="*/ 540 w 1078"/>
                  <a:gd name="T83" fmla="*/ 168 h 168"/>
                  <a:gd name="T84" fmla="*/ 750 w 1078"/>
                  <a:gd name="T85" fmla="*/ 160 h 168"/>
                  <a:gd name="T86" fmla="*/ 920 w 1078"/>
                  <a:gd name="T87" fmla="*/ 142 h 168"/>
                  <a:gd name="T88" fmla="*/ 1014 w 1078"/>
                  <a:gd name="T89" fmla="*/ 124 h 168"/>
                  <a:gd name="T90" fmla="*/ 1054 w 1078"/>
                  <a:gd name="T91" fmla="*/ 108 h 168"/>
                  <a:gd name="T92" fmla="*/ 1076 w 1078"/>
                  <a:gd name="T93" fmla="*/ 92 h 168"/>
                  <a:gd name="T94" fmla="*/ 1078 w 1078"/>
                  <a:gd name="T95" fmla="*/ 84 h 168"/>
                  <a:gd name="T96" fmla="*/ 1078 w 1078"/>
                  <a:gd name="T97" fmla="*/ 80 h 168"/>
                  <a:gd name="T98" fmla="*/ 1068 w 1078"/>
                  <a:gd name="T99" fmla="*/ 66 h 168"/>
                  <a:gd name="T100" fmla="*/ 1036 w 1078"/>
                  <a:gd name="T101" fmla="*/ 50 h 168"/>
                  <a:gd name="T102" fmla="*/ 986 w 1078"/>
                  <a:gd name="T103" fmla="*/ 36 h 168"/>
                  <a:gd name="T104" fmla="*/ 920 w 1078"/>
                  <a:gd name="T105" fmla="*/ 24 h 168"/>
                  <a:gd name="T106" fmla="*/ 750 w 1078"/>
                  <a:gd name="T107" fmla="*/ 6 h 168"/>
                  <a:gd name="T108" fmla="*/ 540 w 107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166"/>
                    </a:moveTo>
                    <a:lnTo>
                      <a:pt x="540" y="166"/>
                    </a:lnTo>
                    <a:lnTo>
                      <a:pt x="432" y="166"/>
                    </a:lnTo>
                    <a:lnTo>
                      <a:pt x="332" y="160"/>
                    </a:lnTo>
                    <a:lnTo>
                      <a:pt x="240" y="152"/>
                    </a:lnTo>
                    <a:lnTo>
                      <a:pt x="160" y="142"/>
                    </a:lnTo>
                    <a:lnTo>
                      <a:pt x="94" y="130"/>
                    </a:lnTo>
                    <a:lnTo>
                      <a:pt x="68" y="124"/>
                    </a:lnTo>
                    <a:lnTo>
                      <a:pt x="44" y="116"/>
                    </a:lnTo>
                    <a:lnTo>
                      <a:pt x="26" y="108"/>
                    </a:lnTo>
                    <a:lnTo>
                      <a:pt x="12" y="100"/>
                    </a:lnTo>
                    <a:lnTo>
                      <a:pt x="4" y="92"/>
                    </a:lnTo>
                    <a:lnTo>
                      <a:pt x="2" y="88"/>
                    </a:lnTo>
                    <a:lnTo>
                      <a:pt x="2" y="84"/>
                    </a:lnTo>
                    <a:lnTo>
                      <a:pt x="2" y="84"/>
                    </a:lnTo>
                    <a:lnTo>
                      <a:pt x="2" y="80"/>
                    </a:lnTo>
                    <a:lnTo>
                      <a:pt x="4" y="76"/>
                    </a:lnTo>
                    <a:lnTo>
                      <a:pt x="12" y="68"/>
                    </a:lnTo>
                    <a:lnTo>
                      <a:pt x="26" y="58"/>
                    </a:lnTo>
                    <a:lnTo>
                      <a:pt x="44" y="50"/>
                    </a:lnTo>
                    <a:lnTo>
                      <a:pt x="68" y="44"/>
                    </a:lnTo>
                    <a:lnTo>
                      <a:pt x="94" y="36"/>
                    </a:lnTo>
                    <a:lnTo>
                      <a:pt x="126" y="30"/>
                    </a:lnTo>
                    <a:lnTo>
                      <a:pt x="160" y="24"/>
                    </a:lnTo>
                    <a:lnTo>
                      <a:pt x="240" y="14"/>
                    </a:lnTo>
                    <a:lnTo>
                      <a:pt x="332" y="6"/>
                    </a:lnTo>
                    <a:lnTo>
                      <a:pt x="432" y="2"/>
                    </a:lnTo>
                    <a:lnTo>
                      <a:pt x="540" y="0"/>
                    </a:lnTo>
                    <a:lnTo>
                      <a:pt x="540" y="0"/>
                    </a:lnTo>
                    <a:lnTo>
                      <a:pt x="648" y="2"/>
                    </a:lnTo>
                    <a:lnTo>
                      <a:pt x="748" y="6"/>
                    </a:lnTo>
                    <a:lnTo>
                      <a:pt x="840" y="14"/>
                    </a:lnTo>
                    <a:lnTo>
                      <a:pt x="920" y="24"/>
                    </a:lnTo>
                    <a:lnTo>
                      <a:pt x="954" y="30"/>
                    </a:lnTo>
                    <a:lnTo>
                      <a:pt x="984" y="36"/>
                    </a:lnTo>
                    <a:lnTo>
                      <a:pt x="1012" y="44"/>
                    </a:lnTo>
                    <a:lnTo>
                      <a:pt x="1034" y="50"/>
                    </a:lnTo>
                    <a:lnTo>
                      <a:pt x="1052" y="58"/>
                    </a:lnTo>
                    <a:lnTo>
                      <a:pt x="1066" y="68"/>
                    </a:lnTo>
                    <a:lnTo>
                      <a:pt x="1074" y="76"/>
                    </a:lnTo>
                    <a:lnTo>
                      <a:pt x="1076" y="80"/>
                    </a:lnTo>
                    <a:lnTo>
                      <a:pt x="1076" y="84"/>
                    </a:lnTo>
                    <a:lnTo>
                      <a:pt x="1076" y="84"/>
                    </a:lnTo>
                    <a:lnTo>
                      <a:pt x="1076" y="88"/>
                    </a:lnTo>
                    <a:lnTo>
                      <a:pt x="1074" y="92"/>
                    </a:lnTo>
                    <a:lnTo>
                      <a:pt x="1066" y="100"/>
                    </a:lnTo>
                    <a:lnTo>
                      <a:pt x="1052" y="108"/>
                    </a:lnTo>
                    <a:lnTo>
                      <a:pt x="1034" y="116"/>
                    </a:lnTo>
                    <a:lnTo>
                      <a:pt x="1012" y="124"/>
                    </a:lnTo>
                    <a:lnTo>
                      <a:pt x="984" y="130"/>
                    </a:lnTo>
                    <a:lnTo>
                      <a:pt x="920" y="142"/>
                    </a:lnTo>
                    <a:lnTo>
                      <a:pt x="840" y="152"/>
                    </a:lnTo>
                    <a:lnTo>
                      <a:pt x="748" y="160"/>
                    </a:lnTo>
                    <a:lnTo>
                      <a:pt x="648" y="166"/>
                    </a:lnTo>
                    <a:lnTo>
                      <a:pt x="540" y="166"/>
                    </a:lnTo>
                    <a:close/>
                    <a:moveTo>
                      <a:pt x="540" y="0"/>
                    </a:moveTo>
                    <a:lnTo>
                      <a:pt x="540" y="0"/>
                    </a:lnTo>
                    <a:lnTo>
                      <a:pt x="432" y="0"/>
                    </a:lnTo>
                    <a:lnTo>
                      <a:pt x="330" y="6"/>
                    </a:lnTo>
                    <a:lnTo>
                      <a:pt x="238" y="14"/>
                    </a:lnTo>
                    <a:lnTo>
                      <a:pt x="158" y="24"/>
                    </a:lnTo>
                    <a:lnTo>
                      <a:pt x="124" y="30"/>
                    </a:lnTo>
                    <a:lnTo>
                      <a:pt x="92" y="36"/>
                    </a:lnTo>
                    <a:lnTo>
                      <a:pt x="66" y="44"/>
                    </a:lnTo>
                    <a:lnTo>
                      <a:pt x="42" y="50"/>
                    </a:lnTo>
                    <a:lnTo>
                      <a:pt x="24" y="58"/>
                    </a:lnTo>
                    <a:lnTo>
                      <a:pt x="10" y="66"/>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2" y="166"/>
                    </a:lnTo>
                    <a:lnTo>
                      <a:pt x="540" y="168"/>
                    </a:lnTo>
                    <a:lnTo>
                      <a:pt x="540" y="168"/>
                    </a:lnTo>
                    <a:lnTo>
                      <a:pt x="648" y="166"/>
                    </a:lnTo>
                    <a:lnTo>
                      <a:pt x="750" y="160"/>
                    </a:lnTo>
                    <a:lnTo>
                      <a:pt x="842" y="152"/>
                    </a:lnTo>
                    <a:lnTo>
                      <a:pt x="920" y="142"/>
                    </a:lnTo>
                    <a:lnTo>
                      <a:pt x="986" y="130"/>
                    </a:lnTo>
                    <a:lnTo>
                      <a:pt x="1014" y="124"/>
                    </a:lnTo>
                    <a:lnTo>
                      <a:pt x="1036" y="116"/>
                    </a:lnTo>
                    <a:lnTo>
                      <a:pt x="1054" y="108"/>
                    </a:lnTo>
                    <a:lnTo>
                      <a:pt x="1068" y="100"/>
                    </a:lnTo>
                    <a:lnTo>
                      <a:pt x="1076" y="92"/>
                    </a:lnTo>
                    <a:lnTo>
                      <a:pt x="1078" y="88"/>
                    </a:lnTo>
                    <a:lnTo>
                      <a:pt x="1078" y="84"/>
                    </a:lnTo>
                    <a:lnTo>
                      <a:pt x="1078" y="84"/>
                    </a:lnTo>
                    <a:lnTo>
                      <a:pt x="1078" y="80"/>
                    </a:lnTo>
                    <a:lnTo>
                      <a:pt x="1076" y="76"/>
                    </a:lnTo>
                    <a:lnTo>
                      <a:pt x="1068" y="66"/>
                    </a:lnTo>
                    <a:lnTo>
                      <a:pt x="1054" y="58"/>
                    </a:lnTo>
                    <a:lnTo>
                      <a:pt x="1036" y="50"/>
                    </a:lnTo>
                    <a:lnTo>
                      <a:pt x="1014" y="44"/>
                    </a:lnTo>
                    <a:lnTo>
                      <a:pt x="986" y="36"/>
                    </a:lnTo>
                    <a:lnTo>
                      <a:pt x="956" y="30"/>
                    </a:lnTo>
                    <a:lnTo>
                      <a:pt x="920" y="24"/>
                    </a:lnTo>
                    <a:lnTo>
                      <a:pt x="842" y="14"/>
                    </a:lnTo>
                    <a:lnTo>
                      <a:pt x="750" y="6"/>
                    </a:lnTo>
                    <a:lnTo>
                      <a:pt x="648" y="0"/>
                    </a:lnTo>
                    <a:lnTo>
                      <a:pt x="54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0" name="Freeform 1120"/>
              <p:cNvSpPr>
                <a:spLocks/>
              </p:cNvSpPr>
              <p:nvPr/>
            </p:nvSpPr>
            <p:spPr bwMode="auto">
              <a:xfrm>
                <a:off x="2233" y="4144"/>
                <a:ext cx="1074" cy="166"/>
              </a:xfrm>
              <a:custGeom>
                <a:avLst/>
                <a:gdLst>
                  <a:gd name="T0" fmla="*/ 538 w 1074"/>
                  <a:gd name="T1" fmla="*/ 166 h 166"/>
                  <a:gd name="T2" fmla="*/ 538 w 1074"/>
                  <a:gd name="T3" fmla="*/ 166 h 166"/>
                  <a:gd name="T4" fmla="*/ 430 w 1074"/>
                  <a:gd name="T5" fmla="*/ 166 h 166"/>
                  <a:gd name="T6" fmla="*/ 330 w 1074"/>
                  <a:gd name="T7" fmla="*/ 160 h 166"/>
                  <a:gd name="T8" fmla="*/ 238 w 1074"/>
                  <a:gd name="T9" fmla="*/ 152 h 166"/>
                  <a:gd name="T10" fmla="*/ 158 w 1074"/>
                  <a:gd name="T11" fmla="*/ 142 h 166"/>
                  <a:gd name="T12" fmla="*/ 92 w 1074"/>
                  <a:gd name="T13" fmla="*/ 130 h 166"/>
                  <a:gd name="T14" fmla="*/ 66 w 1074"/>
                  <a:gd name="T15" fmla="*/ 124 h 166"/>
                  <a:gd name="T16" fmla="*/ 42 w 1074"/>
                  <a:gd name="T17" fmla="*/ 116 h 166"/>
                  <a:gd name="T18" fmla="*/ 24 w 1074"/>
                  <a:gd name="T19" fmla="*/ 108 h 166"/>
                  <a:gd name="T20" fmla="*/ 10 w 1074"/>
                  <a:gd name="T21" fmla="*/ 100 h 166"/>
                  <a:gd name="T22" fmla="*/ 2 w 1074"/>
                  <a:gd name="T23" fmla="*/ 92 h 166"/>
                  <a:gd name="T24" fmla="*/ 0 w 1074"/>
                  <a:gd name="T25" fmla="*/ 88 h 166"/>
                  <a:gd name="T26" fmla="*/ 0 w 1074"/>
                  <a:gd name="T27" fmla="*/ 84 h 166"/>
                  <a:gd name="T28" fmla="*/ 0 w 1074"/>
                  <a:gd name="T29" fmla="*/ 84 h 166"/>
                  <a:gd name="T30" fmla="*/ 0 w 1074"/>
                  <a:gd name="T31" fmla="*/ 80 h 166"/>
                  <a:gd name="T32" fmla="*/ 2 w 1074"/>
                  <a:gd name="T33" fmla="*/ 76 h 166"/>
                  <a:gd name="T34" fmla="*/ 10 w 1074"/>
                  <a:gd name="T35" fmla="*/ 68 h 166"/>
                  <a:gd name="T36" fmla="*/ 24 w 1074"/>
                  <a:gd name="T37" fmla="*/ 58 h 166"/>
                  <a:gd name="T38" fmla="*/ 42 w 1074"/>
                  <a:gd name="T39" fmla="*/ 50 h 166"/>
                  <a:gd name="T40" fmla="*/ 66 w 1074"/>
                  <a:gd name="T41" fmla="*/ 44 h 166"/>
                  <a:gd name="T42" fmla="*/ 92 w 1074"/>
                  <a:gd name="T43" fmla="*/ 36 h 166"/>
                  <a:gd name="T44" fmla="*/ 124 w 1074"/>
                  <a:gd name="T45" fmla="*/ 30 h 166"/>
                  <a:gd name="T46" fmla="*/ 158 w 1074"/>
                  <a:gd name="T47" fmla="*/ 24 h 166"/>
                  <a:gd name="T48" fmla="*/ 238 w 1074"/>
                  <a:gd name="T49" fmla="*/ 14 h 166"/>
                  <a:gd name="T50" fmla="*/ 330 w 1074"/>
                  <a:gd name="T51" fmla="*/ 6 h 166"/>
                  <a:gd name="T52" fmla="*/ 430 w 1074"/>
                  <a:gd name="T53" fmla="*/ 2 h 166"/>
                  <a:gd name="T54" fmla="*/ 538 w 1074"/>
                  <a:gd name="T55" fmla="*/ 0 h 166"/>
                  <a:gd name="T56" fmla="*/ 538 w 1074"/>
                  <a:gd name="T57" fmla="*/ 0 h 166"/>
                  <a:gd name="T58" fmla="*/ 646 w 1074"/>
                  <a:gd name="T59" fmla="*/ 2 h 166"/>
                  <a:gd name="T60" fmla="*/ 746 w 1074"/>
                  <a:gd name="T61" fmla="*/ 6 h 166"/>
                  <a:gd name="T62" fmla="*/ 838 w 1074"/>
                  <a:gd name="T63" fmla="*/ 14 h 166"/>
                  <a:gd name="T64" fmla="*/ 918 w 1074"/>
                  <a:gd name="T65" fmla="*/ 24 h 166"/>
                  <a:gd name="T66" fmla="*/ 952 w 1074"/>
                  <a:gd name="T67" fmla="*/ 30 h 166"/>
                  <a:gd name="T68" fmla="*/ 982 w 1074"/>
                  <a:gd name="T69" fmla="*/ 36 h 166"/>
                  <a:gd name="T70" fmla="*/ 1010 w 1074"/>
                  <a:gd name="T71" fmla="*/ 44 h 166"/>
                  <a:gd name="T72" fmla="*/ 1032 w 1074"/>
                  <a:gd name="T73" fmla="*/ 50 h 166"/>
                  <a:gd name="T74" fmla="*/ 1050 w 1074"/>
                  <a:gd name="T75" fmla="*/ 58 h 166"/>
                  <a:gd name="T76" fmla="*/ 1064 w 1074"/>
                  <a:gd name="T77" fmla="*/ 68 h 166"/>
                  <a:gd name="T78" fmla="*/ 1072 w 1074"/>
                  <a:gd name="T79" fmla="*/ 76 h 166"/>
                  <a:gd name="T80" fmla="*/ 1074 w 1074"/>
                  <a:gd name="T81" fmla="*/ 80 h 166"/>
                  <a:gd name="T82" fmla="*/ 1074 w 1074"/>
                  <a:gd name="T83" fmla="*/ 84 h 166"/>
                  <a:gd name="T84" fmla="*/ 1074 w 1074"/>
                  <a:gd name="T85" fmla="*/ 84 h 166"/>
                  <a:gd name="T86" fmla="*/ 1074 w 1074"/>
                  <a:gd name="T87" fmla="*/ 88 h 166"/>
                  <a:gd name="T88" fmla="*/ 1072 w 1074"/>
                  <a:gd name="T89" fmla="*/ 92 h 166"/>
                  <a:gd name="T90" fmla="*/ 1064 w 1074"/>
                  <a:gd name="T91" fmla="*/ 100 h 166"/>
                  <a:gd name="T92" fmla="*/ 1050 w 1074"/>
                  <a:gd name="T93" fmla="*/ 108 h 166"/>
                  <a:gd name="T94" fmla="*/ 1032 w 1074"/>
                  <a:gd name="T95" fmla="*/ 116 h 166"/>
                  <a:gd name="T96" fmla="*/ 1010 w 1074"/>
                  <a:gd name="T97" fmla="*/ 124 h 166"/>
                  <a:gd name="T98" fmla="*/ 982 w 1074"/>
                  <a:gd name="T99" fmla="*/ 130 h 166"/>
                  <a:gd name="T100" fmla="*/ 918 w 1074"/>
                  <a:gd name="T101" fmla="*/ 142 h 166"/>
                  <a:gd name="T102" fmla="*/ 838 w 1074"/>
                  <a:gd name="T103" fmla="*/ 152 h 166"/>
                  <a:gd name="T104" fmla="*/ 746 w 1074"/>
                  <a:gd name="T105" fmla="*/ 160 h 166"/>
                  <a:gd name="T106" fmla="*/ 646 w 1074"/>
                  <a:gd name="T107" fmla="*/ 166 h 166"/>
                  <a:gd name="T108" fmla="*/ 538 w 1074"/>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166"/>
                    </a:moveTo>
                    <a:lnTo>
                      <a:pt x="538" y="166"/>
                    </a:lnTo>
                    <a:lnTo>
                      <a:pt x="430" y="166"/>
                    </a:lnTo>
                    <a:lnTo>
                      <a:pt x="330" y="160"/>
                    </a:lnTo>
                    <a:lnTo>
                      <a:pt x="238" y="152"/>
                    </a:lnTo>
                    <a:lnTo>
                      <a:pt x="158" y="142"/>
                    </a:lnTo>
                    <a:lnTo>
                      <a:pt x="92" y="130"/>
                    </a:lnTo>
                    <a:lnTo>
                      <a:pt x="66" y="124"/>
                    </a:lnTo>
                    <a:lnTo>
                      <a:pt x="42" y="116"/>
                    </a:lnTo>
                    <a:lnTo>
                      <a:pt x="24" y="108"/>
                    </a:lnTo>
                    <a:lnTo>
                      <a:pt x="10" y="100"/>
                    </a:lnTo>
                    <a:lnTo>
                      <a:pt x="2" y="92"/>
                    </a:lnTo>
                    <a:lnTo>
                      <a:pt x="0" y="88"/>
                    </a:lnTo>
                    <a:lnTo>
                      <a:pt x="0" y="84"/>
                    </a:lnTo>
                    <a:lnTo>
                      <a:pt x="0" y="84"/>
                    </a:lnTo>
                    <a:lnTo>
                      <a:pt x="0" y="80"/>
                    </a:lnTo>
                    <a:lnTo>
                      <a:pt x="2" y="76"/>
                    </a:lnTo>
                    <a:lnTo>
                      <a:pt x="10" y="68"/>
                    </a:lnTo>
                    <a:lnTo>
                      <a:pt x="24" y="58"/>
                    </a:lnTo>
                    <a:lnTo>
                      <a:pt x="42" y="50"/>
                    </a:lnTo>
                    <a:lnTo>
                      <a:pt x="66" y="44"/>
                    </a:lnTo>
                    <a:lnTo>
                      <a:pt x="92" y="36"/>
                    </a:lnTo>
                    <a:lnTo>
                      <a:pt x="124" y="30"/>
                    </a:lnTo>
                    <a:lnTo>
                      <a:pt x="158" y="24"/>
                    </a:lnTo>
                    <a:lnTo>
                      <a:pt x="238" y="14"/>
                    </a:lnTo>
                    <a:lnTo>
                      <a:pt x="330" y="6"/>
                    </a:lnTo>
                    <a:lnTo>
                      <a:pt x="430" y="2"/>
                    </a:lnTo>
                    <a:lnTo>
                      <a:pt x="538" y="0"/>
                    </a:lnTo>
                    <a:lnTo>
                      <a:pt x="538" y="0"/>
                    </a:lnTo>
                    <a:lnTo>
                      <a:pt x="646" y="2"/>
                    </a:lnTo>
                    <a:lnTo>
                      <a:pt x="746" y="6"/>
                    </a:lnTo>
                    <a:lnTo>
                      <a:pt x="838" y="14"/>
                    </a:lnTo>
                    <a:lnTo>
                      <a:pt x="918" y="24"/>
                    </a:lnTo>
                    <a:lnTo>
                      <a:pt x="952" y="30"/>
                    </a:lnTo>
                    <a:lnTo>
                      <a:pt x="982" y="36"/>
                    </a:lnTo>
                    <a:lnTo>
                      <a:pt x="1010" y="44"/>
                    </a:lnTo>
                    <a:lnTo>
                      <a:pt x="1032" y="50"/>
                    </a:lnTo>
                    <a:lnTo>
                      <a:pt x="1050" y="58"/>
                    </a:lnTo>
                    <a:lnTo>
                      <a:pt x="1064" y="68"/>
                    </a:lnTo>
                    <a:lnTo>
                      <a:pt x="1072" y="76"/>
                    </a:lnTo>
                    <a:lnTo>
                      <a:pt x="1074" y="80"/>
                    </a:lnTo>
                    <a:lnTo>
                      <a:pt x="1074" y="84"/>
                    </a:lnTo>
                    <a:lnTo>
                      <a:pt x="1074" y="84"/>
                    </a:lnTo>
                    <a:lnTo>
                      <a:pt x="1074" y="88"/>
                    </a:lnTo>
                    <a:lnTo>
                      <a:pt x="1072" y="92"/>
                    </a:lnTo>
                    <a:lnTo>
                      <a:pt x="1064" y="100"/>
                    </a:lnTo>
                    <a:lnTo>
                      <a:pt x="1050" y="108"/>
                    </a:lnTo>
                    <a:lnTo>
                      <a:pt x="1032" y="116"/>
                    </a:lnTo>
                    <a:lnTo>
                      <a:pt x="1010" y="124"/>
                    </a:lnTo>
                    <a:lnTo>
                      <a:pt x="982" y="130"/>
                    </a:lnTo>
                    <a:lnTo>
                      <a:pt x="918" y="142"/>
                    </a:lnTo>
                    <a:lnTo>
                      <a:pt x="838" y="152"/>
                    </a:lnTo>
                    <a:lnTo>
                      <a:pt x="746" y="160"/>
                    </a:lnTo>
                    <a:lnTo>
                      <a:pt x="646" y="166"/>
                    </a:lnTo>
                    <a:lnTo>
                      <a:pt x="538"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1" name="Freeform 1121"/>
              <p:cNvSpPr>
                <a:spLocks/>
              </p:cNvSpPr>
              <p:nvPr/>
            </p:nvSpPr>
            <p:spPr bwMode="auto">
              <a:xfrm>
                <a:off x="2231" y="4144"/>
                <a:ext cx="1078" cy="168"/>
              </a:xfrm>
              <a:custGeom>
                <a:avLst/>
                <a:gdLst>
                  <a:gd name="T0" fmla="*/ 540 w 1078"/>
                  <a:gd name="T1" fmla="*/ 0 h 168"/>
                  <a:gd name="T2" fmla="*/ 540 w 1078"/>
                  <a:gd name="T3" fmla="*/ 0 h 168"/>
                  <a:gd name="T4" fmla="*/ 432 w 1078"/>
                  <a:gd name="T5" fmla="*/ 0 h 168"/>
                  <a:gd name="T6" fmla="*/ 330 w 1078"/>
                  <a:gd name="T7" fmla="*/ 6 h 168"/>
                  <a:gd name="T8" fmla="*/ 238 w 1078"/>
                  <a:gd name="T9" fmla="*/ 14 h 168"/>
                  <a:gd name="T10" fmla="*/ 158 w 1078"/>
                  <a:gd name="T11" fmla="*/ 24 h 168"/>
                  <a:gd name="T12" fmla="*/ 124 w 1078"/>
                  <a:gd name="T13" fmla="*/ 30 h 168"/>
                  <a:gd name="T14" fmla="*/ 92 w 1078"/>
                  <a:gd name="T15" fmla="*/ 36 h 168"/>
                  <a:gd name="T16" fmla="*/ 66 w 1078"/>
                  <a:gd name="T17" fmla="*/ 44 h 168"/>
                  <a:gd name="T18" fmla="*/ 42 w 1078"/>
                  <a:gd name="T19" fmla="*/ 50 h 168"/>
                  <a:gd name="T20" fmla="*/ 24 w 1078"/>
                  <a:gd name="T21" fmla="*/ 58 h 168"/>
                  <a:gd name="T22" fmla="*/ 10 w 1078"/>
                  <a:gd name="T23" fmla="*/ 66 h 168"/>
                  <a:gd name="T24" fmla="*/ 2 w 1078"/>
                  <a:gd name="T25" fmla="*/ 76 h 168"/>
                  <a:gd name="T26" fmla="*/ 0 w 1078"/>
                  <a:gd name="T27" fmla="*/ 80 h 168"/>
                  <a:gd name="T28" fmla="*/ 0 w 1078"/>
                  <a:gd name="T29" fmla="*/ 84 h 168"/>
                  <a:gd name="T30" fmla="*/ 0 w 1078"/>
                  <a:gd name="T31" fmla="*/ 84 h 168"/>
                  <a:gd name="T32" fmla="*/ 0 w 1078"/>
                  <a:gd name="T33" fmla="*/ 88 h 168"/>
                  <a:gd name="T34" fmla="*/ 2 w 1078"/>
                  <a:gd name="T35" fmla="*/ 92 h 168"/>
                  <a:gd name="T36" fmla="*/ 10 w 1078"/>
                  <a:gd name="T37" fmla="*/ 100 h 168"/>
                  <a:gd name="T38" fmla="*/ 24 w 1078"/>
                  <a:gd name="T39" fmla="*/ 108 h 168"/>
                  <a:gd name="T40" fmla="*/ 42 w 1078"/>
                  <a:gd name="T41" fmla="*/ 116 h 168"/>
                  <a:gd name="T42" fmla="*/ 66 w 1078"/>
                  <a:gd name="T43" fmla="*/ 124 h 168"/>
                  <a:gd name="T44" fmla="*/ 92 w 1078"/>
                  <a:gd name="T45" fmla="*/ 130 h 168"/>
                  <a:gd name="T46" fmla="*/ 158 w 1078"/>
                  <a:gd name="T47" fmla="*/ 142 h 168"/>
                  <a:gd name="T48" fmla="*/ 238 w 1078"/>
                  <a:gd name="T49" fmla="*/ 152 h 168"/>
                  <a:gd name="T50" fmla="*/ 330 w 1078"/>
                  <a:gd name="T51" fmla="*/ 160 h 168"/>
                  <a:gd name="T52" fmla="*/ 432 w 1078"/>
                  <a:gd name="T53" fmla="*/ 166 h 168"/>
                  <a:gd name="T54" fmla="*/ 540 w 1078"/>
                  <a:gd name="T55" fmla="*/ 168 h 168"/>
                  <a:gd name="T56" fmla="*/ 540 w 1078"/>
                  <a:gd name="T57" fmla="*/ 168 h 168"/>
                  <a:gd name="T58" fmla="*/ 648 w 1078"/>
                  <a:gd name="T59" fmla="*/ 166 h 168"/>
                  <a:gd name="T60" fmla="*/ 750 w 1078"/>
                  <a:gd name="T61" fmla="*/ 160 h 168"/>
                  <a:gd name="T62" fmla="*/ 842 w 1078"/>
                  <a:gd name="T63" fmla="*/ 152 h 168"/>
                  <a:gd name="T64" fmla="*/ 920 w 1078"/>
                  <a:gd name="T65" fmla="*/ 142 h 168"/>
                  <a:gd name="T66" fmla="*/ 986 w 1078"/>
                  <a:gd name="T67" fmla="*/ 130 h 168"/>
                  <a:gd name="T68" fmla="*/ 1014 w 1078"/>
                  <a:gd name="T69" fmla="*/ 124 h 168"/>
                  <a:gd name="T70" fmla="*/ 1036 w 1078"/>
                  <a:gd name="T71" fmla="*/ 116 h 168"/>
                  <a:gd name="T72" fmla="*/ 1054 w 1078"/>
                  <a:gd name="T73" fmla="*/ 108 h 168"/>
                  <a:gd name="T74" fmla="*/ 1068 w 1078"/>
                  <a:gd name="T75" fmla="*/ 100 h 168"/>
                  <a:gd name="T76" fmla="*/ 1076 w 1078"/>
                  <a:gd name="T77" fmla="*/ 92 h 168"/>
                  <a:gd name="T78" fmla="*/ 1078 w 1078"/>
                  <a:gd name="T79" fmla="*/ 88 h 168"/>
                  <a:gd name="T80" fmla="*/ 1078 w 1078"/>
                  <a:gd name="T81" fmla="*/ 84 h 168"/>
                  <a:gd name="T82" fmla="*/ 1078 w 1078"/>
                  <a:gd name="T83" fmla="*/ 84 h 168"/>
                  <a:gd name="T84" fmla="*/ 1078 w 1078"/>
                  <a:gd name="T85" fmla="*/ 80 h 168"/>
                  <a:gd name="T86" fmla="*/ 1076 w 1078"/>
                  <a:gd name="T87" fmla="*/ 76 h 168"/>
                  <a:gd name="T88" fmla="*/ 1068 w 1078"/>
                  <a:gd name="T89" fmla="*/ 66 h 168"/>
                  <a:gd name="T90" fmla="*/ 1054 w 1078"/>
                  <a:gd name="T91" fmla="*/ 58 h 168"/>
                  <a:gd name="T92" fmla="*/ 1036 w 1078"/>
                  <a:gd name="T93" fmla="*/ 50 h 168"/>
                  <a:gd name="T94" fmla="*/ 1014 w 1078"/>
                  <a:gd name="T95" fmla="*/ 44 h 168"/>
                  <a:gd name="T96" fmla="*/ 986 w 1078"/>
                  <a:gd name="T97" fmla="*/ 36 h 168"/>
                  <a:gd name="T98" fmla="*/ 956 w 1078"/>
                  <a:gd name="T99" fmla="*/ 30 h 168"/>
                  <a:gd name="T100" fmla="*/ 920 w 1078"/>
                  <a:gd name="T101" fmla="*/ 24 h 168"/>
                  <a:gd name="T102" fmla="*/ 842 w 1078"/>
                  <a:gd name="T103" fmla="*/ 14 h 168"/>
                  <a:gd name="T104" fmla="*/ 750 w 1078"/>
                  <a:gd name="T105" fmla="*/ 6 h 168"/>
                  <a:gd name="T106" fmla="*/ 648 w 1078"/>
                  <a:gd name="T107" fmla="*/ 0 h 168"/>
                  <a:gd name="T108" fmla="*/ 540 w 1078"/>
                  <a:gd name="T10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8" h="168">
                    <a:moveTo>
                      <a:pt x="540" y="0"/>
                    </a:moveTo>
                    <a:lnTo>
                      <a:pt x="540" y="0"/>
                    </a:lnTo>
                    <a:lnTo>
                      <a:pt x="432" y="0"/>
                    </a:lnTo>
                    <a:lnTo>
                      <a:pt x="330" y="6"/>
                    </a:lnTo>
                    <a:lnTo>
                      <a:pt x="238" y="14"/>
                    </a:lnTo>
                    <a:lnTo>
                      <a:pt x="158" y="24"/>
                    </a:lnTo>
                    <a:lnTo>
                      <a:pt x="124" y="30"/>
                    </a:lnTo>
                    <a:lnTo>
                      <a:pt x="92" y="36"/>
                    </a:lnTo>
                    <a:lnTo>
                      <a:pt x="66" y="44"/>
                    </a:lnTo>
                    <a:lnTo>
                      <a:pt x="42" y="50"/>
                    </a:lnTo>
                    <a:lnTo>
                      <a:pt x="24" y="58"/>
                    </a:lnTo>
                    <a:lnTo>
                      <a:pt x="10" y="66"/>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2" y="166"/>
                    </a:lnTo>
                    <a:lnTo>
                      <a:pt x="540" y="168"/>
                    </a:lnTo>
                    <a:lnTo>
                      <a:pt x="540" y="168"/>
                    </a:lnTo>
                    <a:lnTo>
                      <a:pt x="648" y="166"/>
                    </a:lnTo>
                    <a:lnTo>
                      <a:pt x="750" y="160"/>
                    </a:lnTo>
                    <a:lnTo>
                      <a:pt x="842" y="152"/>
                    </a:lnTo>
                    <a:lnTo>
                      <a:pt x="920" y="142"/>
                    </a:lnTo>
                    <a:lnTo>
                      <a:pt x="986" y="130"/>
                    </a:lnTo>
                    <a:lnTo>
                      <a:pt x="1014" y="124"/>
                    </a:lnTo>
                    <a:lnTo>
                      <a:pt x="1036" y="116"/>
                    </a:lnTo>
                    <a:lnTo>
                      <a:pt x="1054" y="108"/>
                    </a:lnTo>
                    <a:lnTo>
                      <a:pt x="1068" y="100"/>
                    </a:lnTo>
                    <a:lnTo>
                      <a:pt x="1076" y="92"/>
                    </a:lnTo>
                    <a:lnTo>
                      <a:pt x="1078" y="88"/>
                    </a:lnTo>
                    <a:lnTo>
                      <a:pt x="1078" y="84"/>
                    </a:lnTo>
                    <a:lnTo>
                      <a:pt x="1078" y="84"/>
                    </a:lnTo>
                    <a:lnTo>
                      <a:pt x="1078" y="80"/>
                    </a:lnTo>
                    <a:lnTo>
                      <a:pt x="1076" y="76"/>
                    </a:lnTo>
                    <a:lnTo>
                      <a:pt x="1068" y="66"/>
                    </a:lnTo>
                    <a:lnTo>
                      <a:pt x="1054" y="58"/>
                    </a:lnTo>
                    <a:lnTo>
                      <a:pt x="1036" y="50"/>
                    </a:lnTo>
                    <a:lnTo>
                      <a:pt x="1014" y="44"/>
                    </a:lnTo>
                    <a:lnTo>
                      <a:pt x="986" y="36"/>
                    </a:lnTo>
                    <a:lnTo>
                      <a:pt x="956" y="30"/>
                    </a:lnTo>
                    <a:lnTo>
                      <a:pt x="920" y="24"/>
                    </a:lnTo>
                    <a:lnTo>
                      <a:pt x="842" y="14"/>
                    </a:lnTo>
                    <a:lnTo>
                      <a:pt x="750" y="6"/>
                    </a:lnTo>
                    <a:lnTo>
                      <a:pt x="648" y="0"/>
                    </a:lnTo>
                    <a:lnTo>
                      <a:pt x="5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2" name="Freeform 1122"/>
              <p:cNvSpPr>
                <a:spLocks noEditPoints="1"/>
              </p:cNvSpPr>
              <p:nvPr/>
            </p:nvSpPr>
            <p:spPr bwMode="auto">
              <a:xfrm>
                <a:off x="2233" y="4144"/>
                <a:ext cx="1074" cy="166"/>
              </a:xfrm>
              <a:custGeom>
                <a:avLst/>
                <a:gdLst>
                  <a:gd name="T0" fmla="*/ 538 w 1074"/>
                  <a:gd name="T1" fmla="*/ 166 h 166"/>
                  <a:gd name="T2" fmla="*/ 330 w 1074"/>
                  <a:gd name="T3" fmla="*/ 160 h 166"/>
                  <a:gd name="T4" fmla="*/ 160 w 1074"/>
                  <a:gd name="T5" fmla="*/ 142 h 166"/>
                  <a:gd name="T6" fmla="*/ 66 w 1074"/>
                  <a:gd name="T7" fmla="*/ 122 h 166"/>
                  <a:gd name="T8" fmla="*/ 26 w 1074"/>
                  <a:gd name="T9" fmla="*/ 108 h 166"/>
                  <a:gd name="T10" fmla="*/ 4 w 1074"/>
                  <a:gd name="T11" fmla="*/ 92 h 166"/>
                  <a:gd name="T12" fmla="*/ 2 w 1074"/>
                  <a:gd name="T13" fmla="*/ 84 h 166"/>
                  <a:gd name="T14" fmla="*/ 2 w 1074"/>
                  <a:gd name="T15" fmla="*/ 80 h 166"/>
                  <a:gd name="T16" fmla="*/ 12 w 1074"/>
                  <a:gd name="T17" fmla="*/ 68 h 166"/>
                  <a:gd name="T18" fmla="*/ 44 w 1074"/>
                  <a:gd name="T19" fmla="*/ 52 h 166"/>
                  <a:gd name="T20" fmla="*/ 94 w 1074"/>
                  <a:gd name="T21" fmla="*/ 36 h 166"/>
                  <a:gd name="T22" fmla="*/ 160 w 1074"/>
                  <a:gd name="T23" fmla="*/ 24 h 166"/>
                  <a:gd name="T24" fmla="*/ 330 w 1074"/>
                  <a:gd name="T25" fmla="*/ 6 h 166"/>
                  <a:gd name="T26" fmla="*/ 538 w 1074"/>
                  <a:gd name="T27" fmla="*/ 0 h 166"/>
                  <a:gd name="T28" fmla="*/ 646 w 1074"/>
                  <a:gd name="T29" fmla="*/ 2 h 166"/>
                  <a:gd name="T30" fmla="*/ 836 w 1074"/>
                  <a:gd name="T31" fmla="*/ 14 h 166"/>
                  <a:gd name="T32" fmla="*/ 950 w 1074"/>
                  <a:gd name="T33" fmla="*/ 30 h 166"/>
                  <a:gd name="T34" fmla="*/ 1008 w 1074"/>
                  <a:gd name="T35" fmla="*/ 44 h 166"/>
                  <a:gd name="T36" fmla="*/ 1048 w 1074"/>
                  <a:gd name="T37" fmla="*/ 58 h 166"/>
                  <a:gd name="T38" fmla="*/ 1070 w 1074"/>
                  <a:gd name="T39" fmla="*/ 76 h 166"/>
                  <a:gd name="T40" fmla="*/ 1072 w 1074"/>
                  <a:gd name="T41" fmla="*/ 84 h 166"/>
                  <a:gd name="T42" fmla="*/ 1072 w 1074"/>
                  <a:gd name="T43" fmla="*/ 88 h 166"/>
                  <a:gd name="T44" fmla="*/ 1062 w 1074"/>
                  <a:gd name="T45" fmla="*/ 100 h 166"/>
                  <a:gd name="T46" fmla="*/ 1030 w 1074"/>
                  <a:gd name="T47" fmla="*/ 116 h 166"/>
                  <a:gd name="T48" fmla="*/ 982 w 1074"/>
                  <a:gd name="T49" fmla="*/ 130 h 166"/>
                  <a:gd name="T50" fmla="*/ 836 w 1074"/>
                  <a:gd name="T51" fmla="*/ 152 h 166"/>
                  <a:gd name="T52" fmla="*/ 646 w 1074"/>
                  <a:gd name="T53" fmla="*/ 164 h 166"/>
                  <a:gd name="T54" fmla="*/ 538 w 1074"/>
                  <a:gd name="T55" fmla="*/ 0 h 166"/>
                  <a:gd name="T56" fmla="*/ 430 w 1074"/>
                  <a:gd name="T57" fmla="*/ 2 h 166"/>
                  <a:gd name="T58" fmla="*/ 238 w 1074"/>
                  <a:gd name="T59" fmla="*/ 14 h 166"/>
                  <a:gd name="T60" fmla="*/ 124 w 1074"/>
                  <a:gd name="T61" fmla="*/ 30 h 166"/>
                  <a:gd name="T62" fmla="*/ 66 w 1074"/>
                  <a:gd name="T63" fmla="*/ 44 h 166"/>
                  <a:gd name="T64" fmla="*/ 24 w 1074"/>
                  <a:gd name="T65" fmla="*/ 58 h 166"/>
                  <a:gd name="T66" fmla="*/ 2 w 1074"/>
                  <a:gd name="T67" fmla="*/ 76 h 166"/>
                  <a:gd name="T68" fmla="*/ 0 w 1074"/>
                  <a:gd name="T69" fmla="*/ 84 h 166"/>
                  <a:gd name="T70" fmla="*/ 0 w 1074"/>
                  <a:gd name="T71" fmla="*/ 88 h 166"/>
                  <a:gd name="T72" fmla="*/ 10 w 1074"/>
                  <a:gd name="T73" fmla="*/ 100 h 166"/>
                  <a:gd name="T74" fmla="*/ 42 w 1074"/>
                  <a:gd name="T75" fmla="*/ 116 h 166"/>
                  <a:gd name="T76" fmla="*/ 92 w 1074"/>
                  <a:gd name="T77" fmla="*/ 130 h 166"/>
                  <a:gd name="T78" fmla="*/ 238 w 1074"/>
                  <a:gd name="T79" fmla="*/ 152 h 166"/>
                  <a:gd name="T80" fmla="*/ 430 w 1074"/>
                  <a:gd name="T81" fmla="*/ 166 h 166"/>
                  <a:gd name="T82" fmla="*/ 538 w 1074"/>
                  <a:gd name="T83" fmla="*/ 166 h 166"/>
                  <a:gd name="T84" fmla="*/ 746 w 1074"/>
                  <a:gd name="T85" fmla="*/ 160 h 166"/>
                  <a:gd name="T86" fmla="*/ 918 w 1074"/>
                  <a:gd name="T87" fmla="*/ 142 h 166"/>
                  <a:gd name="T88" fmla="*/ 1010 w 1074"/>
                  <a:gd name="T89" fmla="*/ 124 h 166"/>
                  <a:gd name="T90" fmla="*/ 1050 w 1074"/>
                  <a:gd name="T91" fmla="*/ 108 h 166"/>
                  <a:gd name="T92" fmla="*/ 1072 w 1074"/>
                  <a:gd name="T93" fmla="*/ 92 h 166"/>
                  <a:gd name="T94" fmla="*/ 1074 w 1074"/>
                  <a:gd name="T95" fmla="*/ 84 h 166"/>
                  <a:gd name="T96" fmla="*/ 1074 w 1074"/>
                  <a:gd name="T97" fmla="*/ 80 h 166"/>
                  <a:gd name="T98" fmla="*/ 1064 w 1074"/>
                  <a:gd name="T99" fmla="*/ 68 h 166"/>
                  <a:gd name="T100" fmla="*/ 1032 w 1074"/>
                  <a:gd name="T101" fmla="*/ 50 h 166"/>
                  <a:gd name="T102" fmla="*/ 982 w 1074"/>
                  <a:gd name="T103" fmla="*/ 36 h 166"/>
                  <a:gd name="T104" fmla="*/ 918 w 1074"/>
                  <a:gd name="T105" fmla="*/ 24 h 166"/>
                  <a:gd name="T106" fmla="*/ 746 w 1074"/>
                  <a:gd name="T107" fmla="*/ 6 h 166"/>
                  <a:gd name="T108" fmla="*/ 538 w 107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166"/>
                    </a:moveTo>
                    <a:lnTo>
                      <a:pt x="538" y="166"/>
                    </a:lnTo>
                    <a:lnTo>
                      <a:pt x="430" y="164"/>
                    </a:lnTo>
                    <a:lnTo>
                      <a:pt x="330" y="160"/>
                    </a:lnTo>
                    <a:lnTo>
                      <a:pt x="238" y="152"/>
                    </a:lnTo>
                    <a:lnTo>
                      <a:pt x="160"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58"/>
                    </a:lnTo>
                    <a:lnTo>
                      <a:pt x="44" y="52"/>
                    </a:lnTo>
                    <a:lnTo>
                      <a:pt x="66" y="44"/>
                    </a:lnTo>
                    <a:lnTo>
                      <a:pt x="94" y="36"/>
                    </a:lnTo>
                    <a:lnTo>
                      <a:pt x="124" y="30"/>
                    </a:lnTo>
                    <a:lnTo>
                      <a:pt x="160" y="24"/>
                    </a:lnTo>
                    <a:lnTo>
                      <a:pt x="238" y="14"/>
                    </a:lnTo>
                    <a:lnTo>
                      <a:pt x="330" y="6"/>
                    </a:lnTo>
                    <a:lnTo>
                      <a:pt x="430" y="2"/>
                    </a:lnTo>
                    <a:lnTo>
                      <a:pt x="538" y="0"/>
                    </a:lnTo>
                    <a:lnTo>
                      <a:pt x="538" y="0"/>
                    </a:lnTo>
                    <a:lnTo>
                      <a:pt x="646" y="2"/>
                    </a:lnTo>
                    <a:lnTo>
                      <a:pt x="746" y="6"/>
                    </a:lnTo>
                    <a:lnTo>
                      <a:pt x="836" y="14"/>
                    </a:lnTo>
                    <a:lnTo>
                      <a:pt x="916" y="24"/>
                    </a:lnTo>
                    <a:lnTo>
                      <a:pt x="950" y="30"/>
                    </a:lnTo>
                    <a:lnTo>
                      <a:pt x="982" y="36"/>
                    </a:lnTo>
                    <a:lnTo>
                      <a:pt x="1008" y="44"/>
                    </a:lnTo>
                    <a:lnTo>
                      <a:pt x="1030" y="52"/>
                    </a:lnTo>
                    <a:lnTo>
                      <a:pt x="1048" y="58"/>
                    </a:lnTo>
                    <a:lnTo>
                      <a:pt x="1062" y="68"/>
                    </a:lnTo>
                    <a:lnTo>
                      <a:pt x="1070" y="76"/>
                    </a:lnTo>
                    <a:lnTo>
                      <a:pt x="1072" y="80"/>
                    </a:lnTo>
                    <a:lnTo>
                      <a:pt x="1072" y="84"/>
                    </a:lnTo>
                    <a:lnTo>
                      <a:pt x="1072" y="84"/>
                    </a:lnTo>
                    <a:lnTo>
                      <a:pt x="1072" y="88"/>
                    </a:lnTo>
                    <a:lnTo>
                      <a:pt x="1070" y="92"/>
                    </a:lnTo>
                    <a:lnTo>
                      <a:pt x="1062" y="100"/>
                    </a:lnTo>
                    <a:lnTo>
                      <a:pt x="1048" y="108"/>
                    </a:lnTo>
                    <a:lnTo>
                      <a:pt x="1030" y="116"/>
                    </a:lnTo>
                    <a:lnTo>
                      <a:pt x="1008" y="122"/>
                    </a:lnTo>
                    <a:lnTo>
                      <a:pt x="982" y="130"/>
                    </a:lnTo>
                    <a:lnTo>
                      <a:pt x="916" y="142"/>
                    </a:lnTo>
                    <a:lnTo>
                      <a:pt x="836" y="152"/>
                    </a:lnTo>
                    <a:lnTo>
                      <a:pt x="746" y="160"/>
                    </a:lnTo>
                    <a:lnTo>
                      <a:pt x="646" y="164"/>
                    </a:lnTo>
                    <a:lnTo>
                      <a:pt x="538" y="166"/>
                    </a:lnTo>
                    <a:close/>
                    <a:moveTo>
                      <a:pt x="538" y="0"/>
                    </a:moveTo>
                    <a:lnTo>
                      <a:pt x="538" y="0"/>
                    </a:lnTo>
                    <a:lnTo>
                      <a:pt x="430" y="2"/>
                    </a:lnTo>
                    <a:lnTo>
                      <a:pt x="330" y="6"/>
                    </a:lnTo>
                    <a:lnTo>
                      <a:pt x="238" y="14"/>
                    </a:lnTo>
                    <a:lnTo>
                      <a:pt x="158" y="24"/>
                    </a:lnTo>
                    <a:lnTo>
                      <a:pt x="124" y="30"/>
                    </a:lnTo>
                    <a:lnTo>
                      <a:pt x="92" y="36"/>
                    </a:lnTo>
                    <a:lnTo>
                      <a:pt x="66" y="44"/>
                    </a:lnTo>
                    <a:lnTo>
                      <a:pt x="42" y="50"/>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0" y="166"/>
                    </a:lnTo>
                    <a:lnTo>
                      <a:pt x="538" y="166"/>
                    </a:lnTo>
                    <a:lnTo>
                      <a:pt x="538" y="166"/>
                    </a:lnTo>
                    <a:lnTo>
                      <a:pt x="646" y="166"/>
                    </a:lnTo>
                    <a:lnTo>
                      <a:pt x="746" y="160"/>
                    </a:lnTo>
                    <a:lnTo>
                      <a:pt x="838" y="152"/>
                    </a:lnTo>
                    <a:lnTo>
                      <a:pt x="918" y="142"/>
                    </a:lnTo>
                    <a:lnTo>
                      <a:pt x="982" y="130"/>
                    </a:lnTo>
                    <a:lnTo>
                      <a:pt x="1010" y="124"/>
                    </a:lnTo>
                    <a:lnTo>
                      <a:pt x="1032" y="116"/>
                    </a:lnTo>
                    <a:lnTo>
                      <a:pt x="1050" y="108"/>
                    </a:lnTo>
                    <a:lnTo>
                      <a:pt x="1064" y="100"/>
                    </a:lnTo>
                    <a:lnTo>
                      <a:pt x="1072" y="92"/>
                    </a:lnTo>
                    <a:lnTo>
                      <a:pt x="1074" y="88"/>
                    </a:lnTo>
                    <a:lnTo>
                      <a:pt x="1074" y="84"/>
                    </a:lnTo>
                    <a:lnTo>
                      <a:pt x="1074" y="84"/>
                    </a:lnTo>
                    <a:lnTo>
                      <a:pt x="1074" y="80"/>
                    </a:lnTo>
                    <a:lnTo>
                      <a:pt x="1072" y="76"/>
                    </a:lnTo>
                    <a:lnTo>
                      <a:pt x="1064" y="68"/>
                    </a:lnTo>
                    <a:lnTo>
                      <a:pt x="1050" y="58"/>
                    </a:lnTo>
                    <a:lnTo>
                      <a:pt x="1032" y="50"/>
                    </a:lnTo>
                    <a:lnTo>
                      <a:pt x="1010" y="44"/>
                    </a:lnTo>
                    <a:lnTo>
                      <a:pt x="982" y="36"/>
                    </a:lnTo>
                    <a:lnTo>
                      <a:pt x="952" y="30"/>
                    </a:lnTo>
                    <a:lnTo>
                      <a:pt x="918" y="24"/>
                    </a:lnTo>
                    <a:lnTo>
                      <a:pt x="838" y="14"/>
                    </a:lnTo>
                    <a:lnTo>
                      <a:pt x="746" y="6"/>
                    </a:lnTo>
                    <a:lnTo>
                      <a:pt x="646" y="2"/>
                    </a:lnTo>
                    <a:lnTo>
                      <a:pt x="538"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3" name="Freeform 1123"/>
              <p:cNvSpPr>
                <a:spLocks/>
              </p:cNvSpPr>
              <p:nvPr/>
            </p:nvSpPr>
            <p:spPr bwMode="auto">
              <a:xfrm>
                <a:off x="2235" y="4144"/>
                <a:ext cx="1070" cy="166"/>
              </a:xfrm>
              <a:custGeom>
                <a:avLst/>
                <a:gdLst>
                  <a:gd name="T0" fmla="*/ 536 w 1070"/>
                  <a:gd name="T1" fmla="*/ 166 h 166"/>
                  <a:gd name="T2" fmla="*/ 536 w 1070"/>
                  <a:gd name="T3" fmla="*/ 166 h 166"/>
                  <a:gd name="T4" fmla="*/ 428 w 1070"/>
                  <a:gd name="T5" fmla="*/ 164 h 166"/>
                  <a:gd name="T6" fmla="*/ 328 w 1070"/>
                  <a:gd name="T7" fmla="*/ 160 h 166"/>
                  <a:gd name="T8" fmla="*/ 236 w 1070"/>
                  <a:gd name="T9" fmla="*/ 152 h 166"/>
                  <a:gd name="T10" fmla="*/ 158 w 1070"/>
                  <a:gd name="T11" fmla="*/ 142 h 166"/>
                  <a:gd name="T12" fmla="*/ 92 w 1070"/>
                  <a:gd name="T13" fmla="*/ 130 h 166"/>
                  <a:gd name="T14" fmla="*/ 64 w 1070"/>
                  <a:gd name="T15" fmla="*/ 122 h 166"/>
                  <a:gd name="T16" fmla="*/ 42 w 1070"/>
                  <a:gd name="T17" fmla="*/ 116 h 166"/>
                  <a:gd name="T18" fmla="*/ 24 w 1070"/>
                  <a:gd name="T19" fmla="*/ 108 h 166"/>
                  <a:gd name="T20" fmla="*/ 10 w 1070"/>
                  <a:gd name="T21" fmla="*/ 100 h 166"/>
                  <a:gd name="T22" fmla="*/ 2 w 1070"/>
                  <a:gd name="T23" fmla="*/ 92 h 166"/>
                  <a:gd name="T24" fmla="*/ 0 w 1070"/>
                  <a:gd name="T25" fmla="*/ 88 h 166"/>
                  <a:gd name="T26" fmla="*/ 0 w 1070"/>
                  <a:gd name="T27" fmla="*/ 84 h 166"/>
                  <a:gd name="T28" fmla="*/ 0 w 1070"/>
                  <a:gd name="T29" fmla="*/ 84 h 166"/>
                  <a:gd name="T30" fmla="*/ 0 w 1070"/>
                  <a:gd name="T31" fmla="*/ 80 h 166"/>
                  <a:gd name="T32" fmla="*/ 2 w 1070"/>
                  <a:gd name="T33" fmla="*/ 76 h 166"/>
                  <a:gd name="T34" fmla="*/ 10 w 1070"/>
                  <a:gd name="T35" fmla="*/ 68 h 166"/>
                  <a:gd name="T36" fmla="*/ 24 w 1070"/>
                  <a:gd name="T37" fmla="*/ 58 h 166"/>
                  <a:gd name="T38" fmla="*/ 42 w 1070"/>
                  <a:gd name="T39" fmla="*/ 52 h 166"/>
                  <a:gd name="T40" fmla="*/ 64 w 1070"/>
                  <a:gd name="T41" fmla="*/ 44 h 166"/>
                  <a:gd name="T42" fmla="*/ 92 w 1070"/>
                  <a:gd name="T43" fmla="*/ 36 h 166"/>
                  <a:gd name="T44" fmla="*/ 122 w 1070"/>
                  <a:gd name="T45" fmla="*/ 30 h 166"/>
                  <a:gd name="T46" fmla="*/ 158 w 1070"/>
                  <a:gd name="T47" fmla="*/ 24 h 166"/>
                  <a:gd name="T48" fmla="*/ 236 w 1070"/>
                  <a:gd name="T49" fmla="*/ 14 h 166"/>
                  <a:gd name="T50" fmla="*/ 328 w 1070"/>
                  <a:gd name="T51" fmla="*/ 6 h 166"/>
                  <a:gd name="T52" fmla="*/ 428 w 1070"/>
                  <a:gd name="T53" fmla="*/ 2 h 166"/>
                  <a:gd name="T54" fmla="*/ 536 w 1070"/>
                  <a:gd name="T55" fmla="*/ 0 h 166"/>
                  <a:gd name="T56" fmla="*/ 536 w 1070"/>
                  <a:gd name="T57" fmla="*/ 0 h 166"/>
                  <a:gd name="T58" fmla="*/ 644 w 1070"/>
                  <a:gd name="T59" fmla="*/ 2 h 166"/>
                  <a:gd name="T60" fmla="*/ 744 w 1070"/>
                  <a:gd name="T61" fmla="*/ 6 h 166"/>
                  <a:gd name="T62" fmla="*/ 834 w 1070"/>
                  <a:gd name="T63" fmla="*/ 14 h 166"/>
                  <a:gd name="T64" fmla="*/ 914 w 1070"/>
                  <a:gd name="T65" fmla="*/ 24 h 166"/>
                  <a:gd name="T66" fmla="*/ 948 w 1070"/>
                  <a:gd name="T67" fmla="*/ 30 h 166"/>
                  <a:gd name="T68" fmla="*/ 980 w 1070"/>
                  <a:gd name="T69" fmla="*/ 36 h 166"/>
                  <a:gd name="T70" fmla="*/ 1006 w 1070"/>
                  <a:gd name="T71" fmla="*/ 44 h 166"/>
                  <a:gd name="T72" fmla="*/ 1028 w 1070"/>
                  <a:gd name="T73" fmla="*/ 52 h 166"/>
                  <a:gd name="T74" fmla="*/ 1046 w 1070"/>
                  <a:gd name="T75" fmla="*/ 58 h 166"/>
                  <a:gd name="T76" fmla="*/ 1060 w 1070"/>
                  <a:gd name="T77" fmla="*/ 68 h 166"/>
                  <a:gd name="T78" fmla="*/ 1068 w 1070"/>
                  <a:gd name="T79" fmla="*/ 76 h 166"/>
                  <a:gd name="T80" fmla="*/ 1070 w 1070"/>
                  <a:gd name="T81" fmla="*/ 80 h 166"/>
                  <a:gd name="T82" fmla="*/ 1070 w 1070"/>
                  <a:gd name="T83" fmla="*/ 84 h 166"/>
                  <a:gd name="T84" fmla="*/ 1070 w 1070"/>
                  <a:gd name="T85" fmla="*/ 84 h 166"/>
                  <a:gd name="T86" fmla="*/ 1070 w 1070"/>
                  <a:gd name="T87" fmla="*/ 88 h 166"/>
                  <a:gd name="T88" fmla="*/ 1068 w 1070"/>
                  <a:gd name="T89" fmla="*/ 92 h 166"/>
                  <a:gd name="T90" fmla="*/ 1060 w 1070"/>
                  <a:gd name="T91" fmla="*/ 100 h 166"/>
                  <a:gd name="T92" fmla="*/ 1046 w 1070"/>
                  <a:gd name="T93" fmla="*/ 108 h 166"/>
                  <a:gd name="T94" fmla="*/ 1028 w 1070"/>
                  <a:gd name="T95" fmla="*/ 116 h 166"/>
                  <a:gd name="T96" fmla="*/ 1006 w 1070"/>
                  <a:gd name="T97" fmla="*/ 122 h 166"/>
                  <a:gd name="T98" fmla="*/ 980 w 1070"/>
                  <a:gd name="T99" fmla="*/ 130 h 166"/>
                  <a:gd name="T100" fmla="*/ 914 w 1070"/>
                  <a:gd name="T101" fmla="*/ 142 h 166"/>
                  <a:gd name="T102" fmla="*/ 834 w 1070"/>
                  <a:gd name="T103" fmla="*/ 152 h 166"/>
                  <a:gd name="T104" fmla="*/ 744 w 1070"/>
                  <a:gd name="T105" fmla="*/ 160 h 166"/>
                  <a:gd name="T106" fmla="*/ 644 w 1070"/>
                  <a:gd name="T107" fmla="*/ 164 h 166"/>
                  <a:gd name="T108" fmla="*/ 536 w 1070"/>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166"/>
                    </a:moveTo>
                    <a:lnTo>
                      <a:pt x="536" y="166"/>
                    </a:lnTo>
                    <a:lnTo>
                      <a:pt x="428" y="164"/>
                    </a:lnTo>
                    <a:lnTo>
                      <a:pt x="328" y="160"/>
                    </a:lnTo>
                    <a:lnTo>
                      <a:pt x="236" y="152"/>
                    </a:lnTo>
                    <a:lnTo>
                      <a:pt x="158"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58"/>
                    </a:lnTo>
                    <a:lnTo>
                      <a:pt x="42" y="52"/>
                    </a:lnTo>
                    <a:lnTo>
                      <a:pt x="64" y="44"/>
                    </a:lnTo>
                    <a:lnTo>
                      <a:pt x="92" y="36"/>
                    </a:lnTo>
                    <a:lnTo>
                      <a:pt x="122" y="30"/>
                    </a:lnTo>
                    <a:lnTo>
                      <a:pt x="158" y="24"/>
                    </a:lnTo>
                    <a:lnTo>
                      <a:pt x="236" y="14"/>
                    </a:lnTo>
                    <a:lnTo>
                      <a:pt x="328" y="6"/>
                    </a:lnTo>
                    <a:lnTo>
                      <a:pt x="428" y="2"/>
                    </a:lnTo>
                    <a:lnTo>
                      <a:pt x="536" y="0"/>
                    </a:lnTo>
                    <a:lnTo>
                      <a:pt x="536" y="0"/>
                    </a:lnTo>
                    <a:lnTo>
                      <a:pt x="644" y="2"/>
                    </a:lnTo>
                    <a:lnTo>
                      <a:pt x="744" y="6"/>
                    </a:lnTo>
                    <a:lnTo>
                      <a:pt x="834" y="14"/>
                    </a:lnTo>
                    <a:lnTo>
                      <a:pt x="914" y="24"/>
                    </a:lnTo>
                    <a:lnTo>
                      <a:pt x="948" y="30"/>
                    </a:lnTo>
                    <a:lnTo>
                      <a:pt x="980" y="36"/>
                    </a:lnTo>
                    <a:lnTo>
                      <a:pt x="1006" y="44"/>
                    </a:lnTo>
                    <a:lnTo>
                      <a:pt x="1028" y="52"/>
                    </a:lnTo>
                    <a:lnTo>
                      <a:pt x="1046" y="58"/>
                    </a:lnTo>
                    <a:lnTo>
                      <a:pt x="1060" y="68"/>
                    </a:lnTo>
                    <a:lnTo>
                      <a:pt x="1068" y="76"/>
                    </a:lnTo>
                    <a:lnTo>
                      <a:pt x="1070" y="80"/>
                    </a:lnTo>
                    <a:lnTo>
                      <a:pt x="1070" y="84"/>
                    </a:lnTo>
                    <a:lnTo>
                      <a:pt x="1070" y="84"/>
                    </a:lnTo>
                    <a:lnTo>
                      <a:pt x="1070" y="88"/>
                    </a:lnTo>
                    <a:lnTo>
                      <a:pt x="1068" y="92"/>
                    </a:lnTo>
                    <a:lnTo>
                      <a:pt x="1060" y="100"/>
                    </a:lnTo>
                    <a:lnTo>
                      <a:pt x="1046" y="108"/>
                    </a:lnTo>
                    <a:lnTo>
                      <a:pt x="1028" y="116"/>
                    </a:lnTo>
                    <a:lnTo>
                      <a:pt x="1006" y="122"/>
                    </a:lnTo>
                    <a:lnTo>
                      <a:pt x="980" y="130"/>
                    </a:lnTo>
                    <a:lnTo>
                      <a:pt x="914" y="142"/>
                    </a:lnTo>
                    <a:lnTo>
                      <a:pt x="834" y="152"/>
                    </a:lnTo>
                    <a:lnTo>
                      <a:pt x="744" y="160"/>
                    </a:lnTo>
                    <a:lnTo>
                      <a:pt x="644" y="164"/>
                    </a:lnTo>
                    <a:lnTo>
                      <a:pt x="536"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4" name="Freeform 1124"/>
              <p:cNvSpPr>
                <a:spLocks/>
              </p:cNvSpPr>
              <p:nvPr/>
            </p:nvSpPr>
            <p:spPr bwMode="auto">
              <a:xfrm>
                <a:off x="2233" y="4144"/>
                <a:ext cx="1074" cy="166"/>
              </a:xfrm>
              <a:custGeom>
                <a:avLst/>
                <a:gdLst>
                  <a:gd name="T0" fmla="*/ 538 w 1074"/>
                  <a:gd name="T1" fmla="*/ 0 h 166"/>
                  <a:gd name="T2" fmla="*/ 538 w 1074"/>
                  <a:gd name="T3" fmla="*/ 0 h 166"/>
                  <a:gd name="T4" fmla="*/ 430 w 1074"/>
                  <a:gd name="T5" fmla="*/ 2 h 166"/>
                  <a:gd name="T6" fmla="*/ 330 w 1074"/>
                  <a:gd name="T7" fmla="*/ 6 h 166"/>
                  <a:gd name="T8" fmla="*/ 238 w 1074"/>
                  <a:gd name="T9" fmla="*/ 14 h 166"/>
                  <a:gd name="T10" fmla="*/ 158 w 1074"/>
                  <a:gd name="T11" fmla="*/ 24 h 166"/>
                  <a:gd name="T12" fmla="*/ 124 w 1074"/>
                  <a:gd name="T13" fmla="*/ 30 h 166"/>
                  <a:gd name="T14" fmla="*/ 92 w 1074"/>
                  <a:gd name="T15" fmla="*/ 36 h 166"/>
                  <a:gd name="T16" fmla="*/ 66 w 1074"/>
                  <a:gd name="T17" fmla="*/ 44 h 166"/>
                  <a:gd name="T18" fmla="*/ 42 w 1074"/>
                  <a:gd name="T19" fmla="*/ 50 h 166"/>
                  <a:gd name="T20" fmla="*/ 24 w 1074"/>
                  <a:gd name="T21" fmla="*/ 58 h 166"/>
                  <a:gd name="T22" fmla="*/ 10 w 1074"/>
                  <a:gd name="T23" fmla="*/ 68 h 166"/>
                  <a:gd name="T24" fmla="*/ 2 w 1074"/>
                  <a:gd name="T25" fmla="*/ 76 h 166"/>
                  <a:gd name="T26" fmla="*/ 0 w 1074"/>
                  <a:gd name="T27" fmla="*/ 80 h 166"/>
                  <a:gd name="T28" fmla="*/ 0 w 1074"/>
                  <a:gd name="T29" fmla="*/ 84 h 166"/>
                  <a:gd name="T30" fmla="*/ 0 w 1074"/>
                  <a:gd name="T31" fmla="*/ 84 h 166"/>
                  <a:gd name="T32" fmla="*/ 0 w 1074"/>
                  <a:gd name="T33" fmla="*/ 88 h 166"/>
                  <a:gd name="T34" fmla="*/ 2 w 1074"/>
                  <a:gd name="T35" fmla="*/ 92 h 166"/>
                  <a:gd name="T36" fmla="*/ 10 w 1074"/>
                  <a:gd name="T37" fmla="*/ 100 h 166"/>
                  <a:gd name="T38" fmla="*/ 24 w 1074"/>
                  <a:gd name="T39" fmla="*/ 108 h 166"/>
                  <a:gd name="T40" fmla="*/ 42 w 1074"/>
                  <a:gd name="T41" fmla="*/ 116 h 166"/>
                  <a:gd name="T42" fmla="*/ 66 w 1074"/>
                  <a:gd name="T43" fmla="*/ 124 h 166"/>
                  <a:gd name="T44" fmla="*/ 92 w 1074"/>
                  <a:gd name="T45" fmla="*/ 130 h 166"/>
                  <a:gd name="T46" fmla="*/ 158 w 1074"/>
                  <a:gd name="T47" fmla="*/ 142 h 166"/>
                  <a:gd name="T48" fmla="*/ 238 w 1074"/>
                  <a:gd name="T49" fmla="*/ 152 h 166"/>
                  <a:gd name="T50" fmla="*/ 330 w 1074"/>
                  <a:gd name="T51" fmla="*/ 160 h 166"/>
                  <a:gd name="T52" fmla="*/ 430 w 1074"/>
                  <a:gd name="T53" fmla="*/ 166 h 166"/>
                  <a:gd name="T54" fmla="*/ 538 w 1074"/>
                  <a:gd name="T55" fmla="*/ 166 h 166"/>
                  <a:gd name="T56" fmla="*/ 538 w 1074"/>
                  <a:gd name="T57" fmla="*/ 166 h 166"/>
                  <a:gd name="T58" fmla="*/ 646 w 1074"/>
                  <a:gd name="T59" fmla="*/ 166 h 166"/>
                  <a:gd name="T60" fmla="*/ 746 w 1074"/>
                  <a:gd name="T61" fmla="*/ 160 h 166"/>
                  <a:gd name="T62" fmla="*/ 838 w 1074"/>
                  <a:gd name="T63" fmla="*/ 152 h 166"/>
                  <a:gd name="T64" fmla="*/ 918 w 1074"/>
                  <a:gd name="T65" fmla="*/ 142 h 166"/>
                  <a:gd name="T66" fmla="*/ 982 w 1074"/>
                  <a:gd name="T67" fmla="*/ 130 h 166"/>
                  <a:gd name="T68" fmla="*/ 1010 w 1074"/>
                  <a:gd name="T69" fmla="*/ 124 h 166"/>
                  <a:gd name="T70" fmla="*/ 1032 w 1074"/>
                  <a:gd name="T71" fmla="*/ 116 h 166"/>
                  <a:gd name="T72" fmla="*/ 1050 w 1074"/>
                  <a:gd name="T73" fmla="*/ 108 h 166"/>
                  <a:gd name="T74" fmla="*/ 1064 w 1074"/>
                  <a:gd name="T75" fmla="*/ 100 h 166"/>
                  <a:gd name="T76" fmla="*/ 1072 w 1074"/>
                  <a:gd name="T77" fmla="*/ 92 h 166"/>
                  <a:gd name="T78" fmla="*/ 1074 w 1074"/>
                  <a:gd name="T79" fmla="*/ 88 h 166"/>
                  <a:gd name="T80" fmla="*/ 1074 w 1074"/>
                  <a:gd name="T81" fmla="*/ 84 h 166"/>
                  <a:gd name="T82" fmla="*/ 1074 w 1074"/>
                  <a:gd name="T83" fmla="*/ 84 h 166"/>
                  <a:gd name="T84" fmla="*/ 1074 w 1074"/>
                  <a:gd name="T85" fmla="*/ 80 h 166"/>
                  <a:gd name="T86" fmla="*/ 1072 w 1074"/>
                  <a:gd name="T87" fmla="*/ 76 h 166"/>
                  <a:gd name="T88" fmla="*/ 1064 w 1074"/>
                  <a:gd name="T89" fmla="*/ 68 h 166"/>
                  <a:gd name="T90" fmla="*/ 1050 w 1074"/>
                  <a:gd name="T91" fmla="*/ 58 h 166"/>
                  <a:gd name="T92" fmla="*/ 1032 w 1074"/>
                  <a:gd name="T93" fmla="*/ 50 h 166"/>
                  <a:gd name="T94" fmla="*/ 1010 w 1074"/>
                  <a:gd name="T95" fmla="*/ 44 h 166"/>
                  <a:gd name="T96" fmla="*/ 982 w 1074"/>
                  <a:gd name="T97" fmla="*/ 36 h 166"/>
                  <a:gd name="T98" fmla="*/ 952 w 1074"/>
                  <a:gd name="T99" fmla="*/ 30 h 166"/>
                  <a:gd name="T100" fmla="*/ 918 w 1074"/>
                  <a:gd name="T101" fmla="*/ 24 h 166"/>
                  <a:gd name="T102" fmla="*/ 838 w 1074"/>
                  <a:gd name="T103" fmla="*/ 14 h 166"/>
                  <a:gd name="T104" fmla="*/ 746 w 1074"/>
                  <a:gd name="T105" fmla="*/ 6 h 166"/>
                  <a:gd name="T106" fmla="*/ 646 w 1074"/>
                  <a:gd name="T107" fmla="*/ 2 h 166"/>
                  <a:gd name="T108" fmla="*/ 538 w 1074"/>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4" h="166">
                    <a:moveTo>
                      <a:pt x="538" y="0"/>
                    </a:moveTo>
                    <a:lnTo>
                      <a:pt x="538" y="0"/>
                    </a:lnTo>
                    <a:lnTo>
                      <a:pt x="430" y="2"/>
                    </a:lnTo>
                    <a:lnTo>
                      <a:pt x="330" y="6"/>
                    </a:lnTo>
                    <a:lnTo>
                      <a:pt x="238" y="14"/>
                    </a:lnTo>
                    <a:lnTo>
                      <a:pt x="158" y="24"/>
                    </a:lnTo>
                    <a:lnTo>
                      <a:pt x="124" y="30"/>
                    </a:lnTo>
                    <a:lnTo>
                      <a:pt x="92" y="36"/>
                    </a:lnTo>
                    <a:lnTo>
                      <a:pt x="66" y="44"/>
                    </a:lnTo>
                    <a:lnTo>
                      <a:pt x="42" y="50"/>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6" y="124"/>
                    </a:lnTo>
                    <a:lnTo>
                      <a:pt x="92" y="130"/>
                    </a:lnTo>
                    <a:lnTo>
                      <a:pt x="158" y="142"/>
                    </a:lnTo>
                    <a:lnTo>
                      <a:pt x="238" y="152"/>
                    </a:lnTo>
                    <a:lnTo>
                      <a:pt x="330" y="160"/>
                    </a:lnTo>
                    <a:lnTo>
                      <a:pt x="430" y="166"/>
                    </a:lnTo>
                    <a:lnTo>
                      <a:pt x="538" y="166"/>
                    </a:lnTo>
                    <a:lnTo>
                      <a:pt x="538" y="166"/>
                    </a:lnTo>
                    <a:lnTo>
                      <a:pt x="646" y="166"/>
                    </a:lnTo>
                    <a:lnTo>
                      <a:pt x="746" y="160"/>
                    </a:lnTo>
                    <a:lnTo>
                      <a:pt x="838" y="152"/>
                    </a:lnTo>
                    <a:lnTo>
                      <a:pt x="918" y="142"/>
                    </a:lnTo>
                    <a:lnTo>
                      <a:pt x="982" y="130"/>
                    </a:lnTo>
                    <a:lnTo>
                      <a:pt x="1010" y="124"/>
                    </a:lnTo>
                    <a:lnTo>
                      <a:pt x="1032" y="116"/>
                    </a:lnTo>
                    <a:lnTo>
                      <a:pt x="1050" y="108"/>
                    </a:lnTo>
                    <a:lnTo>
                      <a:pt x="1064" y="100"/>
                    </a:lnTo>
                    <a:lnTo>
                      <a:pt x="1072" y="92"/>
                    </a:lnTo>
                    <a:lnTo>
                      <a:pt x="1074" y="88"/>
                    </a:lnTo>
                    <a:lnTo>
                      <a:pt x="1074" y="84"/>
                    </a:lnTo>
                    <a:lnTo>
                      <a:pt x="1074" y="84"/>
                    </a:lnTo>
                    <a:lnTo>
                      <a:pt x="1074" y="80"/>
                    </a:lnTo>
                    <a:lnTo>
                      <a:pt x="1072" y="76"/>
                    </a:lnTo>
                    <a:lnTo>
                      <a:pt x="1064" y="68"/>
                    </a:lnTo>
                    <a:lnTo>
                      <a:pt x="1050" y="58"/>
                    </a:lnTo>
                    <a:lnTo>
                      <a:pt x="1032" y="50"/>
                    </a:lnTo>
                    <a:lnTo>
                      <a:pt x="1010" y="44"/>
                    </a:lnTo>
                    <a:lnTo>
                      <a:pt x="982" y="36"/>
                    </a:lnTo>
                    <a:lnTo>
                      <a:pt x="952" y="30"/>
                    </a:lnTo>
                    <a:lnTo>
                      <a:pt x="918" y="24"/>
                    </a:lnTo>
                    <a:lnTo>
                      <a:pt x="838" y="14"/>
                    </a:lnTo>
                    <a:lnTo>
                      <a:pt x="746" y="6"/>
                    </a:lnTo>
                    <a:lnTo>
                      <a:pt x="646" y="2"/>
                    </a:lnTo>
                    <a:lnTo>
                      <a:pt x="5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5" name="Freeform 1125"/>
              <p:cNvSpPr>
                <a:spLocks noEditPoints="1"/>
              </p:cNvSpPr>
              <p:nvPr/>
            </p:nvSpPr>
            <p:spPr bwMode="auto">
              <a:xfrm>
                <a:off x="2235" y="4144"/>
                <a:ext cx="1070" cy="166"/>
              </a:xfrm>
              <a:custGeom>
                <a:avLst/>
                <a:gdLst>
                  <a:gd name="T0" fmla="*/ 536 w 1070"/>
                  <a:gd name="T1" fmla="*/ 166 h 166"/>
                  <a:gd name="T2" fmla="*/ 328 w 1070"/>
                  <a:gd name="T3" fmla="*/ 160 h 166"/>
                  <a:gd name="T4" fmla="*/ 158 w 1070"/>
                  <a:gd name="T5" fmla="*/ 142 h 166"/>
                  <a:gd name="T6" fmla="*/ 66 w 1070"/>
                  <a:gd name="T7" fmla="*/ 122 h 166"/>
                  <a:gd name="T8" fmla="*/ 26 w 1070"/>
                  <a:gd name="T9" fmla="*/ 108 h 166"/>
                  <a:gd name="T10" fmla="*/ 4 w 1070"/>
                  <a:gd name="T11" fmla="*/ 92 h 166"/>
                  <a:gd name="T12" fmla="*/ 2 w 1070"/>
                  <a:gd name="T13" fmla="*/ 84 h 166"/>
                  <a:gd name="T14" fmla="*/ 2 w 1070"/>
                  <a:gd name="T15" fmla="*/ 80 h 166"/>
                  <a:gd name="T16" fmla="*/ 12 w 1070"/>
                  <a:gd name="T17" fmla="*/ 68 h 166"/>
                  <a:gd name="T18" fmla="*/ 44 w 1070"/>
                  <a:gd name="T19" fmla="*/ 52 h 166"/>
                  <a:gd name="T20" fmla="*/ 94 w 1070"/>
                  <a:gd name="T21" fmla="*/ 36 h 166"/>
                  <a:gd name="T22" fmla="*/ 158 w 1070"/>
                  <a:gd name="T23" fmla="*/ 24 h 166"/>
                  <a:gd name="T24" fmla="*/ 328 w 1070"/>
                  <a:gd name="T25" fmla="*/ 6 h 166"/>
                  <a:gd name="T26" fmla="*/ 536 w 1070"/>
                  <a:gd name="T27" fmla="*/ 0 h 166"/>
                  <a:gd name="T28" fmla="*/ 644 w 1070"/>
                  <a:gd name="T29" fmla="*/ 2 h 166"/>
                  <a:gd name="T30" fmla="*/ 834 w 1070"/>
                  <a:gd name="T31" fmla="*/ 14 h 166"/>
                  <a:gd name="T32" fmla="*/ 946 w 1070"/>
                  <a:gd name="T33" fmla="*/ 30 h 166"/>
                  <a:gd name="T34" fmla="*/ 1004 w 1070"/>
                  <a:gd name="T35" fmla="*/ 44 h 166"/>
                  <a:gd name="T36" fmla="*/ 1044 w 1070"/>
                  <a:gd name="T37" fmla="*/ 60 h 166"/>
                  <a:gd name="T38" fmla="*/ 1066 w 1070"/>
                  <a:gd name="T39" fmla="*/ 76 h 166"/>
                  <a:gd name="T40" fmla="*/ 1068 w 1070"/>
                  <a:gd name="T41" fmla="*/ 84 h 166"/>
                  <a:gd name="T42" fmla="*/ 1068 w 1070"/>
                  <a:gd name="T43" fmla="*/ 88 h 166"/>
                  <a:gd name="T44" fmla="*/ 1058 w 1070"/>
                  <a:gd name="T45" fmla="*/ 100 h 166"/>
                  <a:gd name="T46" fmla="*/ 1026 w 1070"/>
                  <a:gd name="T47" fmla="*/ 116 h 166"/>
                  <a:gd name="T48" fmla="*/ 978 w 1070"/>
                  <a:gd name="T49" fmla="*/ 130 h 166"/>
                  <a:gd name="T50" fmla="*/ 834 w 1070"/>
                  <a:gd name="T51" fmla="*/ 152 h 166"/>
                  <a:gd name="T52" fmla="*/ 644 w 1070"/>
                  <a:gd name="T53" fmla="*/ 164 h 166"/>
                  <a:gd name="T54" fmla="*/ 536 w 1070"/>
                  <a:gd name="T55" fmla="*/ 0 h 166"/>
                  <a:gd name="T56" fmla="*/ 428 w 1070"/>
                  <a:gd name="T57" fmla="*/ 2 h 166"/>
                  <a:gd name="T58" fmla="*/ 236 w 1070"/>
                  <a:gd name="T59" fmla="*/ 14 h 166"/>
                  <a:gd name="T60" fmla="*/ 122 w 1070"/>
                  <a:gd name="T61" fmla="*/ 30 h 166"/>
                  <a:gd name="T62" fmla="*/ 64 w 1070"/>
                  <a:gd name="T63" fmla="*/ 44 h 166"/>
                  <a:gd name="T64" fmla="*/ 24 w 1070"/>
                  <a:gd name="T65" fmla="*/ 58 h 166"/>
                  <a:gd name="T66" fmla="*/ 2 w 1070"/>
                  <a:gd name="T67" fmla="*/ 76 h 166"/>
                  <a:gd name="T68" fmla="*/ 0 w 1070"/>
                  <a:gd name="T69" fmla="*/ 84 h 166"/>
                  <a:gd name="T70" fmla="*/ 0 w 1070"/>
                  <a:gd name="T71" fmla="*/ 88 h 166"/>
                  <a:gd name="T72" fmla="*/ 10 w 1070"/>
                  <a:gd name="T73" fmla="*/ 100 h 166"/>
                  <a:gd name="T74" fmla="*/ 42 w 1070"/>
                  <a:gd name="T75" fmla="*/ 116 h 166"/>
                  <a:gd name="T76" fmla="*/ 92 w 1070"/>
                  <a:gd name="T77" fmla="*/ 130 h 166"/>
                  <a:gd name="T78" fmla="*/ 236 w 1070"/>
                  <a:gd name="T79" fmla="*/ 152 h 166"/>
                  <a:gd name="T80" fmla="*/ 428 w 1070"/>
                  <a:gd name="T81" fmla="*/ 164 h 166"/>
                  <a:gd name="T82" fmla="*/ 536 w 1070"/>
                  <a:gd name="T83" fmla="*/ 166 h 166"/>
                  <a:gd name="T84" fmla="*/ 744 w 1070"/>
                  <a:gd name="T85" fmla="*/ 160 h 166"/>
                  <a:gd name="T86" fmla="*/ 914 w 1070"/>
                  <a:gd name="T87" fmla="*/ 142 h 166"/>
                  <a:gd name="T88" fmla="*/ 1006 w 1070"/>
                  <a:gd name="T89" fmla="*/ 122 h 166"/>
                  <a:gd name="T90" fmla="*/ 1046 w 1070"/>
                  <a:gd name="T91" fmla="*/ 108 h 166"/>
                  <a:gd name="T92" fmla="*/ 1068 w 1070"/>
                  <a:gd name="T93" fmla="*/ 92 h 166"/>
                  <a:gd name="T94" fmla="*/ 1070 w 1070"/>
                  <a:gd name="T95" fmla="*/ 84 h 166"/>
                  <a:gd name="T96" fmla="*/ 1070 w 1070"/>
                  <a:gd name="T97" fmla="*/ 80 h 166"/>
                  <a:gd name="T98" fmla="*/ 1060 w 1070"/>
                  <a:gd name="T99" fmla="*/ 68 h 166"/>
                  <a:gd name="T100" fmla="*/ 1028 w 1070"/>
                  <a:gd name="T101" fmla="*/ 52 h 166"/>
                  <a:gd name="T102" fmla="*/ 980 w 1070"/>
                  <a:gd name="T103" fmla="*/ 36 h 166"/>
                  <a:gd name="T104" fmla="*/ 914 w 1070"/>
                  <a:gd name="T105" fmla="*/ 24 h 166"/>
                  <a:gd name="T106" fmla="*/ 744 w 1070"/>
                  <a:gd name="T107" fmla="*/ 6 h 166"/>
                  <a:gd name="T108" fmla="*/ 536 w 107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166"/>
                    </a:moveTo>
                    <a:lnTo>
                      <a:pt x="536" y="166"/>
                    </a:lnTo>
                    <a:lnTo>
                      <a:pt x="428" y="164"/>
                    </a:lnTo>
                    <a:lnTo>
                      <a:pt x="328" y="160"/>
                    </a:lnTo>
                    <a:lnTo>
                      <a:pt x="238" y="152"/>
                    </a:lnTo>
                    <a:lnTo>
                      <a:pt x="158"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60"/>
                    </a:lnTo>
                    <a:lnTo>
                      <a:pt x="44" y="52"/>
                    </a:lnTo>
                    <a:lnTo>
                      <a:pt x="66" y="44"/>
                    </a:lnTo>
                    <a:lnTo>
                      <a:pt x="94" y="36"/>
                    </a:lnTo>
                    <a:lnTo>
                      <a:pt x="124" y="30"/>
                    </a:lnTo>
                    <a:lnTo>
                      <a:pt x="158" y="24"/>
                    </a:lnTo>
                    <a:lnTo>
                      <a:pt x="238" y="14"/>
                    </a:lnTo>
                    <a:lnTo>
                      <a:pt x="328" y="6"/>
                    </a:lnTo>
                    <a:lnTo>
                      <a:pt x="428" y="2"/>
                    </a:lnTo>
                    <a:lnTo>
                      <a:pt x="536" y="0"/>
                    </a:lnTo>
                    <a:lnTo>
                      <a:pt x="536" y="0"/>
                    </a:lnTo>
                    <a:lnTo>
                      <a:pt x="644" y="2"/>
                    </a:lnTo>
                    <a:lnTo>
                      <a:pt x="744" y="6"/>
                    </a:lnTo>
                    <a:lnTo>
                      <a:pt x="834" y="14"/>
                    </a:lnTo>
                    <a:lnTo>
                      <a:pt x="912" y="24"/>
                    </a:lnTo>
                    <a:lnTo>
                      <a:pt x="946" y="30"/>
                    </a:lnTo>
                    <a:lnTo>
                      <a:pt x="978" y="36"/>
                    </a:lnTo>
                    <a:lnTo>
                      <a:pt x="1004" y="44"/>
                    </a:lnTo>
                    <a:lnTo>
                      <a:pt x="1026" y="52"/>
                    </a:lnTo>
                    <a:lnTo>
                      <a:pt x="1044" y="60"/>
                    </a:lnTo>
                    <a:lnTo>
                      <a:pt x="1058" y="68"/>
                    </a:lnTo>
                    <a:lnTo>
                      <a:pt x="1066" y="76"/>
                    </a:lnTo>
                    <a:lnTo>
                      <a:pt x="1068" y="80"/>
                    </a:lnTo>
                    <a:lnTo>
                      <a:pt x="1068" y="84"/>
                    </a:lnTo>
                    <a:lnTo>
                      <a:pt x="1068" y="84"/>
                    </a:lnTo>
                    <a:lnTo>
                      <a:pt x="1068" y="88"/>
                    </a:lnTo>
                    <a:lnTo>
                      <a:pt x="1066" y="92"/>
                    </a:lnTo>
                    <a:lnTo>
                      <a:pt x="1058" y="100"/>
                    </a:lnTo>
                    <a:lnTo>
                      <a:pt x="1044" y="108"/>
                    </a:lnTo>
                    <a:lnTo>
                      <a:pt x="1026" y="116"/>
                    </a:lnTo>
                    <a:lnTo>
                      <a:pt x="1004" y="122"/>
                    </a:lnTo>
                    <a:lnTo>
                      <a:pt x="978" y="130"/>
                    </a:lnTo>
                    <a:lnTo>
                      <a:pt x="912" y="142"/>
                    </a:lnTo>
                    <a:lnTo>
                      <a:pt x="834" y="152"/>
                    </a:lnTo>
                    <a:lnTo>
                      <a:pt x="744" y="160"/>
                    </a:lnTo>
                    <a:lnTo>
                      <a:pt x="644" y="164"/>
                    </a:lnTo>
                    <a:lnTo>
                      <a:pt x="536" y="166"/>
                    </a:lnTo>
                    <a:close/>
                    <a:moveTo>
                      <a:pt x="536" y="0"/>
                    </a:moveTo>
                    <a:lnTo>
                      <a:pt x="536" y="0"/>
                    </a:lnTo>
                    <a:lnTo>
                      <a:pt x="428" y="2"/>
                    </a:lnTo>
                    <a:lnTo>
                      <a:pt x="328" y="6"/>
                    </a:lnTo>
                    <a:lnTo>
                      <a:pt x="236" y="14"/>
                    </a:lnTo>
                    <a:lnTo>
                      <a:pt x="158" y="24"/>
                    </a:lnTo>
                    <a:lnTo>
                      <a:pt x="122" y="30"/>
                    </a:lnTo>
                    <a:lnTo>
                      <a:pt x="92" y="36"/>
                    </a:lnTo>
                    <a:lnTo>
                      <a:pt x="64" y="44"/>
                    </a:lnTo>
                    <a:lnTo>
                      <a:pt x="42" y="52"/>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8" y="142"/>
                    </a:lnTo>
                    <a:lnTo>
                      <a:pt x="236" y="152"/>
                    </a:lnTo>
                    <a:lnTo>
                      <a:pt x="328" y="160"/>
                    </a:lnTo>
                    <a:lnTo>
                      <a:pt x="428" y="164"/>
                    </a:lnTo>
                    <a:lnTo>
                      <a:pt x="536" y="166"/>
                    </a:lnTo>
                    <a:lnTo>
                      <a:pt x="536" y="166"/>
                    </a:lnTo>
                    <a:lnTo>
                      <a:pt x="644" y="164"/>
                    </a:lnTo>
                    <a:lnTo>
                      <a:pt x="744" y="160"/>
                    </a:lnTo>
                    <a:lnTo>
                      <a:pt x="834" y="152"/>
                    </a:lnTo>
                    <a:lnTo>
                      <a:pt x="914" y="142"/>
                    </a:lnTo>
                    <a:lnTo>
                      <a:pt x="980" y="130"/>
                    </a:lnTo>
                    <a:lnTo>
                      <a:pt x="1006" y="122"/>
                    </a:lnTo>
                    <a:lnTo>
                      <a:pt x="1028" y="116"/>
                    </a:lnTo>
                    <a:lnTo>
                      <a:pt x="1046" y="108"/>
                    </a:lnTo>
                    <a:lnTo>
                      <a:pt x="1060" y="100"/>
                    </a:lnTo>
                    <a:lnTo>
                      <a:pt x="1068" y="92"/>
                    </a:lnTo>
                    <a:lnTo>
                      <a:pt x="1070" y="88"/>
                    </a:lnTo>
                    <a:lnTo>
                      <a:pt x="1070" y="84"/>
                    </a:lnTo>
                    <a:lnTo>
                      <a:pt x="1070" y="84"/>
                    </a:lnTo>
                    <a:lnTo>
                      <a:pt x="1070" y="80"/>
                    </a:lnTo>
                    <a:lnTo>
                      <a:pt x="1068" y="76"/>
                    </a:lnTo>
                    <a:lnTo>
                      <a:pt x="1060" y="68"/>
                    </a:lnTo>
                    <a:lnTo>
                      <a:pt x="1046" y="58"/>
                    </a:lnTo>
                    <a:lnTo>
                      <a:pt x="1028" y="52"/>
                    </a:lnTo>
                    <a:lnTo>
                      <a:pt x="1006" y="44"/>
                    </a:lnTo>
                    <a:lnTo>
                      <a:pt x="980" y="36"/>
                    </a:lnTo>
                    <a:lnTo>
                      <a:pt x="948" y="30"/>
                    </a:lnTo>
                    <a:lnTo>
                      <a:pt x="914" y="24"/>
                    </a:lnTo>
                    <a:lnTo>
                      <a:pt x="834" y="14"/>
                    </a:lnTo>
                    <a:lnTo>
                      <a:pt x="744" y="6"/>
                    </a:lnTo>
                    <a:lnTo>
                      <a:pt x="644" y="2"/>
                    </a:lnTo>
                    <a:lnTo>
                      <a:pt x="536"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6" name="Freeform 1126"/>
              <p:cNvSpPr>
                <a:spLocks/>
              </p:cNvSpPr>
              <p:nvPr/>
            </p:nvSpPr>
            <p:spPr bwMode="auto">
              <a:xfrm>
                <a:off x="2237" y="4144"/>
                <a:ext cx="1066" cy="166"/>
              </a:xfrm>
              <a:custGeom>
                <a:avLst/>
                <a:gdLst>
                  <a:gd name="T0" fmla="*/ 534 w 1066"/>
                  <a:gd name="T1" fmla="*/ 166 h 166"/>
                  <a:gd name="T2" fmla="*/ 534 w 1066"/>
                  <a:gd name="T3" fmla="*/ 166 h 166"/>
                  <a:gd name="T4" fmla="*/ 426 w 1066"/>
                  <a:gd name="T5" fmla="*/ 164 h 166"/>
                  <a:gd name="T6" fmla="*/ 326 w 1066"/>
                  <a:gd name="T7" fmla="*/ 160 h 166"/>
                  <a:gd name="T8" fmla="*/ 236 w 1066"/>
                  <a:gd name="T9" fmla="*/ 152 h 166"/>
                  <a:gd name="T10" fmla="*/ 156 w 1066"/>
                  <a:gd name="T11" fmla="*/ 142 h 166"/>
                  <a:gd name="T12" fmla="*/ 92 w 1066"/>
                  <a:gd name="T13" fmla="*/ 130 h 166"/>
                  <a:gd name="T14" fmla="*/ 64 w 1066"/>
                  <a:gd name="T15" fmla="*/ 122 h 166"/>
                  <a:gd name="T16" fmla="*/ 42 w 1066"/>
                  <a:gd name="T17" fmla="*/ 116 h 166"/>
                  <a:gd name="T18" fmla="*/ 24 w 1066"/>
                  <a:gd name="T19" fmla="*/ 108 h 166"/>
                  <a:gd name="T20" fmla="*/ 10 w 1066"/>
                  <a:gd name="T21" fmla="*/ 100 h 166"/>
                  <a:gd name="T22" fmla="*/ 2 w 1066"/>
                  <a:gd name="T23" fmla="*/ 92 h 166"/>
                  <a:gd name="T24" fmla="*/ 0 w 1066"/>
                  <a:gd name="T25" fmla="*/ 88 h 166"/>
                  <a:gd name="T26" fmla="*/ 0 w 1066"/>
                  <a:gd name="T27" fmla="*/ 84 h 166"/>
                  <a:gd name="T28" fmla="*/ 0 w 1066"/>
                  <a:gd name="T29" fmla="*/ 84 h 166"/>
                  <a:gd name="T30" fmla="*/ 0 w 1066"/>
                  <a:gd name="T31" fmla="*/ 80 h 166"/>
                  <a:gd name="T32" fmla="*/ 2 w 1066"/>
                  <a:gd name="T33" fmla="*/ 76 h 166"/>
                  <a:gd name="T34" fmla="*/ 10 w 1066"/>
                  <a:gd name="T35" fmla="*/ 68 h 166"/>
                  <a:gd name="T36" fmla="*/ 24 w 1066"/>
                  <a:gd name="T37" fmla="*/ 60 h 166"/>
                  <a:gd name="T38" fmla="*/ 42 w 1066"/>
                  <a:gd name="T39" fmla="*/ 52 h 166"/>
                  <a:gd name="T40" fmla="*/ 64 w 1066"/>
                  <a:gd name="T41" fmla="*/ 44 h 166"/>
                  <a:gd name="T42" fmla="*/ 92 w 1066"/>
                  <a:gd name="T43" fmla="*/ 36 h 166"/>
                  <a:gd name="T44" fmla="*/ 122 w 1066"/>
                  <a:gd name="T45" fmla="*/ 30 h 166"/>
                  <a:gd name="T46" fmla="*/ 156 w 1066"/>
                  <a:gd name="T47" fmla="*/ 24 h 166"/>
                  <a:gd name="T48" fmla="*/ 236 w 1066"/>
                  <a:gd name="T49" fmla="*/ 14 h 166"/>
                  <a:gd name="T50" fmla="*/ 326 w 1066"/>
                  <a:gd name="T51" fmla="*/ 6 h 166"/>
                  <a:gd name="T52" fmla="*/ 426 w 1066"/>
                  <a:gd name="T53" fmla="*/ 2 h 166"/>
                  <a:gd name="T54" fmla="*/ 534 w 1066"/>
                  <a:gd name="T55" fmla="*/ 0 h 166"/>
                  <a:gd name="T56" fmla="*/ 534 w 1066"/>
                  <a:gd name="T57" fmla="*/ 0 h 166"/>
                  <a:gd name="T58" fmla="*/ 642 w 1066"/>
                  <a:gd name="T59" fmla="*/ 2 h 166"/>
                  <a:gd name="T60" fmla="*/ 742 w 1066"/>
                  <a:gd name="T61" fmla="*/ 6 h 166"/>
                  <a:gd name="T62" fmla="*/ 832 w 1066"/>
                  <a:gd name="T63" fmla="*/ 14 h 166"/>
                  <a:gd name="T64" fmla="*/ 910 w 1066"/>
                  <a:gd name="T65" fmla="*/ 24 h 166"/>
                  <a:gd name="T66" fmla="*/ 944 w 1066"/>
                  <a:gd name="T67" fmla="*/ 30 h 166"/>
                  <a:gd name="T68" fmla="*/ 976 w 1066"/>
                  <a:gd name="T69" fmla="*/ 36 h 166"/>
                  <a:gd name="T70" fmla="*/ 1002 w 1066"/>
                  <a:gd name="T71" fmla="*/ 44 h 166"/>
                  <a:gd name="T72" fmla="*/ 1024 w 1066"/>
                  <a:gd name="T73" fmla="*/ 52 h 166"/>
                  <a:gd name="T74" fmla="*/ 1042 w 1066"/>
                  <a:gd name="T75" fmla="*/ 60 h 166"/>
                  <a:gd name="T76" fmla="*/ 1056 w 1066"/>
                  <a:gd name="T77" fmla="*/ 68 h 166"/>
                  <a:gd name="T78" fmla="*/ 1064 w 1066"/>
                  <a:gd name="T79" fmla="*/ 76 h 166"/>
                  <a:gd name="T80" fmla="*/ 1066 w 1066"/>
                  <a:gd name="T81" fmla="*/ 80 h 166"/>
                  <a:gd name="T82" fmla="*/ 1066 w 1066"/>
                  <a:gd name="T83" fmla="*/ 84 h 166"/>
                  <a:gd name="T84" fmla="*/ 1066 w 1066"/>
                  <a:gd name="T85" fmla="*/ 84 h 166"/>
                  <a:gd name="T86" fmla="*/ 1066 w 1066"/>
                  <a:gd name="T87" fmla="*/ 88 h 166"/>
                  <a:gd name="T88" fmla="*/ 1064 w 1066"/>
                  <a:gd name="T89" fmla="*/ 92 h 166"/>
                  <a:gd name="T90" fmla="*/ 1056 w 1066"/>
                  <a:gd name="T91" fmla="*/ 100 h 166"/>
                  <a:gd name="T92" fmla="*/ 1042 w 1066"/>
                  <a:gd name="T93" fmla="*/ 108 h 166"/>
                  <a:gd name="T94" fmla="*/ 1024 w 1066"/>
                  <a:gd name="T95" fmla="*/ 116 h 166"/>
                  <a:gd name="T96" fmla="*/ 1002 w 1066"/>
                  <a:gd name="T97" fmla="*/ 122 h 166"/>
                  <a:gd name="T98" fmla="*/ 976 w 1066"/>
                  <a:gd name="T99" fmla="*/ 130 h 166"/>
                  <a:gd name="T100" fmla="*/ 910 w 1066"/>
                  <a:gd name="T101" fmla="*/ 142 h 166"/>
                  <a:gd name="T102" fmla="*/ 832 w 1066"/>
                  <a:gd name="T103" fmla="*/ 152 h 166"/>
                  <a:gd name="T104" fmla="*/ 742 w 1066"/>
                  <a:gd name="T105" fmla="*/ 160 h 166"/>
                  <a:gd name="T106" fmla="*/ 642 w 1066"/>
                  <a:gd name="T107" fmla="*/ 164 h 166"/>
                  <a:gd name="T108" fmla="*/ 534 w 1066"/>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166"/>
                    </a:moveTo>
                    <a:lnTo>
                      <a:pt x="534" y="166"/>
                    </a:lnTo>
                    <a:lnTo>
                      <a:pt x="426" y="164"/>
                    </a:lnTo>
                    <a:lnTo>
                      <a:pt x="326" y="160"/>
                    </a:lnTo>
                    <a:lnTo>
                      <a:pt x="236" y="152"/>
                    </a:lnTo>
                    <a:lnTo>
                      <a:pt x="156"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60"/>
                    </a:lnTo>
                    <a:lnTo>
                      <a:pt x="42" y="52"/>
                    </a:lnTo>
                    <a:lnTo>
                      <a:pt x="64" y="44"/>
                    </a:lnTo>
                    <a:lnTo>
                      <a:pt x="92" y="36"/>
                    </a:lnTo>
                    <a:lnTo>
                      <a:pt x="122" y="30"/>
                    </a:lnTo>
                    <a:lnTo>
                      <a:pt x="156" y="24"/>
                    </a:lnTo>
                    <a:lnTo>
                      <a:pt x="236" y="14"/>
                    </a:lnTo>
                    <a:lnTo>
                      <a:pt x="326" y="6"/>
                    </a:lnTo>
                    <a:lnTo>
                      <a:pt x="426" y="2"/>
                    </a:lnTo>
                    <a:lnTo>
                      <a:pt x="534" y="0"/>
                    </a:lnTo>
                    <a:lnTo>
                      <a:pt x="534" y="0"/>
                    </a:lnTo>
                    <a:lnTo>
                      <a:pt x="642" y="2"/>
                    </a:lnTo>
                    <a:lnTo>
                      <a:pt x="742" y="6"/>
                    </a:lnTo>
                    <a:lnTo>
                      <a:pt x="832" y="14"/>
                    </a:lnTo>
                    <a:lnTo>
                      <a:pt x="910" y="24"/>
                    </a:lnTo>
                    <a:lnTo>
                      <a:pt x="944" y="30"/>
                    </a:lnTo>
                    <a:lnTo>
                      <a:pt x="976" y="36"/>
                    </a:lnTo>
                    <a:lnTo>
                      <a:pt x="1002" y="44"/>
                    </a:lnTo>
                    <a:lnTo>
                      <a:pt x="1024" y="52"/>
                    </a:lnTo>
                    <a:lnTo>
                      <a:pt x="1042" y="60"/>
                    </a:lnTo>
                    <a:lnTo>
                      <a:pt x="1056" y="68"/>
                    </a:lnTo>
                    <a:lnTo>
                      <a:pt x="1064" y="76"/>
                    </a:lnTo>
                    <a:lnTo>
                      <a:pt x="1066" y="80"/>
                    </a:lnTo>
                    <a:lnTo>
                      <a:pt x="1066" y="84"/>
                    </a:lnTo>
                    <a:lnTo>
                      <a:pt x="1066" y="84"/>
                    </a:lnTo>
                    <a:lnTo>
                      <a:pt x="1066" y="88"/>
                    </a:lnTo>
                    <a:lnTo>
                      <a:pt x="1064" y="92"/>
                    </a:lnTo>
                    <a:lnTo>
                      <a:pt x="1056" y="100"/>
                    </a:lnTo>
                    <a:lnTo>
                      <a:pt x="1042" y="108"/>
                    </a:lnTo>
                    <a:lnTo>
                      <a:pt x="1024" y="116"/>
                    </a:lnTo>
                    <a:lnTo>
                      <a:pt x="1002" y="122"/>
                    </a:lnTo>
                    <a:lnTo>
                      <a:pt x="976" y="130"/>
                    </a:lnTo>
                    <a:lnTo>
                      <a:pt x="910" y="142"/>
                    </a:lnTo>
                    <a:lnTo>
                      <a:pt x="832" y="152"/>
                    </a:lnTo>
                    <a:lnTo>
                      <a:pt x="742" y="160"/>
                    </a:lnTo>
                    <a:lnTo>
                      <a:pt x="642" y="164"/>
                    </a:lnTo>
                    <a:lnTo>
                      <a:pt x="534"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7" name="Freeform 1127"/>
              <p:cNvSpPr>
                <a:spLocks/>
              </p:cNvSpPr>
              <p:nvPr/>
            </p:nvSpPr>
            <p:spPr bwMode="auto">
              <a:xfrm>
                <a:off x="2235" y="4144"/>
                <a:ext cx="1070" cy="166"/>
              </a:xfrm>
              <a:custGeom>
                <a:avLst/>
                <a:gdLst>
                  <a:gd name="T0" fmla="*/ 536 w 1070"/>
                  <a:gd name="T1" fmla="*/ 0 h 166"/>
                  <a:gd name="T2" fmla="*/ 536 w 1070"/>
                  <a:gd name="T3" fmla="*/ 0 h 166"/>
                  <a:gd name="T4" fmla="*/ 428 w 1070"/>
                  <a:gd name="T5" fmla="*/ 2 h 166"/>
                  <a:gd name="T6" fmla="*/ 328 w 1070"/>
                  <a:gd name="T7" fmla="*/ 6 h 166"/>
                  <a:gd name="T8" fmla="*/ 236 w 1070"/>
                  <a:gd name="T9" fmla="*/ 14 h 166"/>
                  <a:gd name="T10" fmla="*/ 158 w 1070"/>
                  <a:gd name="T11" fmla="*/ 24 h 166"/>
                  <a:gd name="T12" fmla="*/ 122 w 1070"/>
                  <a:gd name="T13" fmla="*/ 30 h 166"/>
                  <a:gd name="T14" fmla="*/ 92 w 1070"/>
                  <a:gd name="T15" fmla="*/ 36 h 166"/>
                  <a:gd name="T16" fmla="*/ 64 w 1070"/>
                  <a:gd name="T17" fmla="*/ 44 h 166"/>
                  <a:gd name="T18" fmla="*/ 42 w 1070"/>
                  <a:gd name="T19" fmla="*/ 52 h 166"/>
                  <a:gd name="T20" fmla="*/ 24 w 1070"/>
                  <a:gd name="T21" fmla="*/ 58 h 166"/>
                  <a:gd name="T22" fmla="*/ 10 w 1070"/>
                  <a:gd name="T23" fmla="*/ 68 h 166"/>
                  <a:gd name="T24" fmla="*/ 2 w 1070"/>
                  <a:gd name="T25" fmla="*/ 76 h 166"/>
                  <a:gd name="T26" fmla="*/ 0 w 1070"/>
                  <a:gd name="T27" fmla="*/ 80 h 166"/>
                  <a:gd name="T28" fmla="*/ 0 w 1070"/>
                  <a:gd name="T29" fmla="*/ 84 h 166"/>
                  <a:gd name="T30" fmla="*/ 0 w 1070"/>
                  <a:gd name="T31" fmla="*/ 84 h 166"/>
                  <a:gd name="T32" fmla="*/ 0 w 1070"/>
                  <a:gd name="T33" fmla="*/ 88 h 166"/>
                  <a:gd name="T34" fmla="*/ 2 w 1070"/>
                  <a:gd name="T35" fmla="*/ 92 h 166"/>
                  <a:gd name="T36" fmla="*/ 10 w 1070"/>
                  <a:gd name="T37" fmla="*/ 100 h 166"/>
                  <a:gd name="T38" fmla="*/ 24 w 1070"/>
                  <a:gd name="T39" fmla="*/ 108 h 166"/>
                  <a:gd name="T40" fmla="*/ 42 w 1070"/>
                  <a:gd name="T41" fmla="*/ 116 h 166"/>
                  <a:gd name="T42" fmla="*/ 64 w 1070"/>
                  <a:gd name="T43" fmla="*/ 122 h 166"/>
                  <a:gd name="T44" fmla="*/ 92 w 1070"/>
                  <a:gd name="T45" fmla="*/ 130 h 166"/>
                  <a:gd name="T46" fmla="*/ 158 w 1070"/>
                  <a:gd name="T47" fmla="*/ 142 h 166"/>
                  <a:gd name="T48" fmla="*/ 236 w 1070"/>
                  <a:gd name="T49" fmla="*/ 152 h 166"/>
                  <a:gd name="T50" fmla="*/ 328 w 1070"/>
                  <a:gd name="T51" fmla="*/ 160 h 166"/>
                  <a:gd name="T52" fmla="*/ 428 w 1070"/>
                  <a:gd name="T53" fmla="*/ 164 h 166"/>
                  <a:gd name="T54" fmla="*/ 536 w 1070"/>
                  <a:gd name="T55" fmla="*/ 166 h 166"/>
                  <a:gd name="T56" fmla="*/ 536 w 1070"/>
                  <a:gd name="T57" fmla="*/ 166 h 166"/>
                  <a:gd name="T58" fmla="*/ 644 w 1070"/>
                  <a:gd name="T59" fmla="*/ 164 h 166"/>
                  <a:gd name="T60" fmla="*/ 744 w 1070"/>
                  <a:gd name="T61" fmla="*/ 160 h 166"/>
                  <a:gd name="T62" fmla="*/ 834 w 1070"/>
                  <a:gd name="T63" fmla="*/ 152 h 166"/>
                  <a:gd name="T64" fmla="*/ 914 w 1070"/>
                  <a:gd name="T65" fmla="*/ 142 h 166"/>
                  <a:gd name="T66" fmla="*/ 980 w 1070"/>
                  <a:gd name="T67" fmla="*/ 130 h 166"/>
                  <a:gd name="T68" fmla="*/ 1006 w 1070"/>
                  <a:gd name="T69" fmla="*/ 122 h 166"/>
                  <a:gd name="T70" fmla="*/ 1028 w 1070"/>
                  <a:gd name="T71" fmla="*/ 116 h 166"/>
                  <a:gd name="T72" fmla="*/ 1046 w 1070"/>
                  <a:gd name="T73" fmla="*/ 108 h 166"/>
                  <a:gd name="T74" fmla="*/ 1060 w 1070"/>
                  <a:gd name="T75" fmla="*/ 100 h 166"/>
                  <a:gd name="T76" fmla="*/ 1068 w 1070"/>
                  <a:gd name="T77" fmla="*/ 92 h 166"/>
                  <a:gd name="T78" fmla="*/ 1070 w 1070"/>
                  <a:gd name="T79" fmla="*/ 88 h 166"/>
                  <a:gd name="T80" fmla="*/ 1070 w 1070"/>
                  <a:gd name="T81" fmla="*/ 84 h 166"/>
                  <a:gd name="T82" fmla="*/ 1070 w 1070"/>
                  <a:gd name="T83" fmla="*/ 84 h 166"/>
                  <a:gd name="T84" fmla="*/ 1070 w 1070"/>
                  <a:gd name="T85" fmla="*/ 80 h 166"/>
                  <a:gd name="T86" fmla="*/ 1068 w 1070"/>
                  <a:gd name="T87" fmla="*/ 76 h 166"/>
                  <a:gd name="T88" fmla="*/ 1060 w 1070"/>
                  <a:gd name="T89" fmla="*/ 68 h 166"/>
                  <a:gd name="T90" fmla="*/ 1046 w 1070"/>
                  <a:gd name="T91" fmla="*/ 58 h 166"/>
                  <a:gd name="T92" fmla="*/ 1028 w 1070"/>
                  <a:gd name="T93" fmla="*/ 52 h 166"/>
                  <a:gd name="T94" fmla="*/ 1006 w 1070"/>
                  <a:gd name="T95" fmla="*/ 44 h 166"/>
                  <a:gd name="T96" fmla="*/ 980 w 1070"/>
                  <a:gd name="T97" fmla="*/ 36 h 166"/>
                  <a:gd name="T98" fmla="*/ 948 w 1070"/>
                  <a:gd name="T99" fmla="*/ 30 h 166"/>
                  <a:gd name="T100" fmla="*/ 914 w 1070"/>
                  <a:gd name="T101" fmla="*/ 24 h 166"/>
                  <a:gd name="T102" fmla="*/ 834 w 1070"/>
                  <a:gd name="T103" fmla="*/ 14 h 166"/>
                  <a:gd name="T104" fmla="*/ 744 w 1070"/>
                  <a:gd name="T105" fmla="*/ 6 h 166"/>
                  <a:gd name="T106" fmla="*/ 644 w 1070"/>
                  <a:gd name="T107" fmla="*/ 2 h 166"/>
                  <a:gd name="T108" fmla="*/ 536 w 1070"/>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70" h="166">
                    <a:moveTo>
                      <a:pt x="536" y="0"/>
                    </a:moveTo>
                    <a:lnTo>
                      <a:pt x="536" y="0"/>
                    </a:lnTo>
                    <a:lnTo>
                      <a:pt x="428" y="2"/>
                    </a:lnTo>
                    <a:lnTo>
                      <a:pt x="328" y="6"/>
                    </a:lnTo>
                    <a:lnTo>
                      <a:pt x="236" y="14"/>
                    </a:lnTo>
                    <a:lnTo>
                      <a:pt x="158" y="24"/>
                    </a:lnTo>
                    <a:lnTo>
                      <a:pt x="122" y="30"/>
                    </a:lnTo>
                    <a:lnTo>
                      <a:pt x="92" y="36"/>
                    </a:lnTo>
                    <a:lnTo>
                      <a:pt x="64" y="44"/>
                    </a:lnTo>
                    <a:lnTo>
                      <a:pt x="42" y="52"/>
                    </a:lnTo>
                    <a:lnTo>
                      <a:pt x="24" y="58"/>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8" y="142"/>
                    </a:lnTo>
                    <a:lnTo>
                      <a:pt x="236" y="152"/>
                    </a:lnTo>
                    <a:lnTo>
                      <a:pt x="328" y="160"/>
                    </a:lnTo>
                    <a:lnTo>
                      <a:pt x="428" y="164"/>
                    </a:lnTo>
                    <a:lnTo>
                      <a:pt x="536" y="166"/>
                    </a:lnTo>
                    <a:lnTo>
                      <a:pt x="536" y="166"/>
                    </a:lnTo>
                    <a:lnTo>
                      <a:pt x="644" y="164"/>
                    </a:lnTo>
                    <a:lnTo>
                      <a:pt x="744" y="160"/>
                    </a:lnTo>
                    <a:lnTo>
                      <a:pt x="834" y="152"/>
                    </a:lnTo>
                    <a:lnTo>
                      <a:pt x="914" y="142"/>
                    </a:lnTo>
                    <a:lnTo>
                      <a:pt x="980" y="130"/>
                    </a:lnTo>
                    <a:lnTo>
                      <a:pt x="1006" y="122"/>
                    </a:lnTo>
                    <a:lnTo>
                      <a:pt x="1028" y="116"/>
                    </a:lnTo>
                    <a:lnTo>
                      <a:pt x="1046" y="108"/>
                    </a:lnTo>
                    <a:lnTo>
                      <a:pt x="1060" y="100"/>
                    </a:lnTo>
                    <a:lnTo>
                      <a:pt x="1068" y="92"/>
                    </a:lnTo>
                    <a:lnTo>
                      <a:pt x="1070" y="88"/>
                    </a:lnTo>
                    <a:lnTo>
                      <a:pt x="1070" y="84"/>
                    </a:lnTo>
                    <a:lnTo>
                      <a:pt x="1070" y="84"/>
                    </a:lnTo>
                    <a:lnTo>
                      <a:pt x="1070" y="80"/>
                    </a:lnTo>
                    <a:lnTo>
                      <a:pt x="1068" y="76"/>
                    </a:lnTo>
                    <a:lnTo>
                      <a:pt x="1060" y="68"/>
                    </a:lnTo>
                    <a:lnTo>
                      <a:pt x="1046" y="58"/>
                    </a:lnTo>
                    <a:lnTo>
                      <a:pt x="1028" y="52"/>
                    </a:lnTo>
                    <a:lnTo>
                      <a:pt x="1006" y="44"/>
                    </a:lnTo>
                    <a:lnTo>
                      <a:pt x="980" y="36"/>
                    </a:lnTo>
                    <a:lnTo>
                      <a:pt x="948" y="30"/>
                    </a:lnTo>
                    <a:lnTo>
                      <a:pt x="914" y="24"/>
                    </a:lnTo>
                    <a:lnTo>
                      <a:pt x="834" y="14"/>
                    </a:lnTo>
                    <a:lnTo>
                      <a:pt x="744" y="6"/>
                    </a:lnTo>
                    <a:lnTo>
                      <a:pt x="644" y="2"/>
                    </a:lnTo>
                    <a:lnTo>
                      <a:pt x="5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8" name="Freeform 1128"/>
              <p:cNvSpPr>
                <a:spLocks noEditPoints="1"/>
              </p:cNvSpPr>
              <p:nvPr/>
            </p:nvSpPr>
            <p:spPr bwMode="auto">
              <a:xfrm>
                <a:off x="2237" y="4144"/>
                <a:ext cx="1066" cy="166"/>
              </a:xfrm>
              <a:custGeom>
                <a:avLst/>
                <a:gdLst>
                  <a:gd name="T0" fmla="*/ 534 w 1066"/>
                  <a:gd name="T1" fmla="*/ 166 h 166"/>
                  <a:gd name="T2" fmla="*/ 328 w 1066"/>
                  <a:gd name="T3" fmla="*/ 160 h 166"/>
                  <a:gd name="T4" fmla="*/ 158 w 1066"/>
                  <a:gd name="T5" fmla="*/ 142 h 166"/>
                  <a:gd name="T6" fmla="*/ 66 w 1066"/>
                  <a:gd name="T7" fmla="*/ 122 h 166"/>
                  <a:gd name="T8" fmla="*/ 26 w 1066"/>
                  <a:gd name="T9" fmla="*/ 108 h 166"/>
                  <a:gd name="T10" fmla="*/ 4 w 1066"/>
                  <a:gd name="T11" fmla="*/ 92 h 166"/>
                  <a:gd name="T12" fmla="*/ 2 w 1066"/>
                  <a:gd name="T13" fmla="*/ 84 h 166"/>
                  <a:gd name="T14" fmla="*/ 2 w 1066"/>
                  <a:gd name="T15" fmla="*/ 80 h 166"/>
                  <a:gd name="T16" fmla="*/ 12 w 1066"/>
                  <a:gd name="T17" fmla="*/ 68 h 166"/>
                  <a:gd name="T18" fmla="*/ 44 w 1066"/>
                  <a:gd name="T19" fmla="*/ 52 h 166"/>
                  <a:gd name="T20" fmla="*/ 94 w 1066"/>
                  <a:gd name="T21" fmla="*/ 38 h 166"/>
                  <a:gd name="T22" fmla="*/ 158 w 1066"/>
                  <a:gd name="T23" fmla="*/ 24 h 166"/>
                  <a:gd name="T24" fmla="*/ 328 w 1066"/>
                  <a:gd name="T25" fmla="*/ 6 h 166"/>
                  <a:gd name="T26" fmla="*/ 534 w 1066"/>
                  <a:gd name="T27" fmla="*/ 0 h 166"/>
                  <a:gd name="T28" fmla="*/ 642 w 1066"/>
                  <a:gd name="T29" fmla="*/ 2 h 166"/>
                  <a:gd name="T30" fmla="*/ 830 w 1066"/>
                  <a:gd name="T31" fmla="*/ 14 h 166"/>
                  <a:gd name="T32" fmla="*/ 944 w 1066"/>
                  <a:gd name="T33" fmla="*/ 30 h 166"/>
                  <a:gd name="T34" fmla="*/ 1000 w 1066"/>
                  <a:gd name="T35" fmla="*/ 44 h 166"/>
                  <a:gd name="T36" fmla="*/ 1040 w 1066"/>
                  <a:gd name="T37" fmla="*/ 60 h 166"/>
                  <a:gd name="T38" fmla="*/ 1062 w 1066"/>
                  <a:gd name="T39" fmla="*/ 76 h 166"/>
                  <a:gd name="T40" fmla="*/ 1064 w 1066"/>
                  <a:gd name="T41" fmla="*/ 84 h 166"/>
                  <a:gd name="T42" fmla="*/ 1064 w 1066"/>
                  <a:gd name="T43" fmla="*/ 88 h 166"/>
                  <a:gd name="T44" fmla="*/ 1054 w 1066"/>
                  <a:gd name="T45" fmla="*/ 100 h 166"/>
                  <a:gd name="T46" fmla="*/ 1022 w 1066"/>
                  <a:gd name="T47" fmla="*/ 116 h 166"/>
                  <a:gd name="T48" fmla="*/ 974 w 1066"/>
                  <a:gd name="T49" fmla="*/ 130 h 166"/>
                  <a:gd name="T50" fmla="*/ 830 w 1066"/>
                  <a:gd name="T51" fmla="*/ 152 h 166"/>
                  <a:gd name="T52" fmla="*/ 642 w 1066"/>
                  <a:gd name="T53" fmla="*/ 164 h 166"/>
                  <a:gd name="T54" fmla="*/ 534 w 1066"/>
                  <a:gd name="T55" fmla="*/ 0 h 166"/>
                  <a:gd name="T56" fmla="*/ 426 w 1066"/>
                  <a:gd name="T57" fmla="*/ 2 h 166"/>
                  <a:gd name="T58" fmla="*/ 236 w 1066"/>
                  <a:gd name="T59" fmla="*/ 14 h 166"/>
                  <a:gd name="T60" fmla="*/ 122 w 1066"/>
                  <a:gd name="T61" fmla="*/ 30 h 166"/>
                  <a:gd name="T62" fmla="*/ 64 w 1066"/>
                  <a:gd name="T63" fmla="*/ 44 h 166"/>
                  <a:gd name="T64" fmla="*/ 24 w 1066"/>
                  <a:gd name="T65" fmla="*/ 60 h 166"/>
                  <a:gd name="T66" fmla="*/ 2 w 1066"/>
                  <a:gd name="T67" fmla="*/ 76 h 166"/>
                  <a:gd name="T68" fmla="*/ 0 w 1066"/>
                  <a:gd name="T69" fmla="*/ 84 h 166"/>
                  <a:gd name="T70" fmla="*/ 0 w 1066"/>
                  <a:gd name="T71" fmla="*/ 88 h 166"/>
                  <a:gd name="T72" fmla="*/ 10 w 1066"/>
                  <a:gd name="T73" fmla="*/ 100 h 166"/>
                  <a:gd name="T74" fmla="*/ 42 w 1066"/>
                  <a:gd name="T75" fmla="*/ 116 h 166"/>
                  <a:gd name="T76" fmla="*/ 92 w 1066"/>
                  <a:gd name="T77" fmla="*/ 130 h 166"/>
                  <a:gd name="T78" fmla="*/ 236 w 1066"/>
                  <a:gd name="T79" fmla="*/ 152 h 166"/>
                  <a:gd name="T80" fmla="*/ 426 w 1066"/>
                  <a:gd name="T81" fmla="*/ 164 h 166"/>
                  <a:gd name="T82" fmla="*/ 534 w 1066"/>
                  <a:gd name="T83" fmla="*/ 166 h 166"/>
                  <a:gd name="T84" fmla="*/ 742 w 1066"/>
                  <a:gd name="T85" fmla="*/ 160 h 166"/>
                  <a:gd name="T86" fmla="*/ 910 w 1066"/>
                  <a:gd name="T87" fmla="*/ 142 h 166"/>
                  <a:gd name="T88" fmla="*/ 1002 w 1066"/>
                  <a:gd name="T89" fmla="*/ 122 h 166"/>
                  <a:gd name="T90" fmla="*/ 1042 w 1066"/>
                  <a:gd name="T91" fmla="*/ 108 h 166"/>
                  <a:gd name="T92" fmla="*/ 1064 w 1066"/>
                  <a:gd name="T93" fmla="*/ 92 h 166"/>
                  <a:gd name="T94" fmla="*/ 1066 w 1066"/>
                  <a:gd name="T95" fmla="*/ 84 h 166"/>
                  <a:gd name="T96" fmla="*/ 1066 w 1066"/>
                  <a:gd name="T97" fmla="*/ 80 h 166"/>
                  <a:gd name="T98" fmla="*/ 1056 w 1066"/>
                  <a:gd name="T99" fmla="*/ 68 h 166"/>
                  <a:gd name="T100" fmla="*/ 1024 w 1066"/>
                  <a:gd name="T101" fmla="*/ 52 h 166"/>
                  <a:gd name="T102" fmla="*/ 976 w 1066"/>
                  <a:gd name="T103" fmla="*/ 36 h 166"/>
                  <a:gd name="T104" fmla="*/ 910 w 1066"/>
                  <a:gd name="T105" fmla="*/ 24 h 166"/>
                  <a:gd name="T106" fmla="*/ 742 w 1066"/>
                  <a:gd name="T107" fmla="*/ 6 h 166"/>
                  <a:gd name="T108" fmla="*/ 534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166"/>
                    </a:moveTo>
                    <a:lnTo>
                      <a:pt x="534" y="166"/>
                    </a:lnTo>
                    <a:lnTo>
                      <a:pt x="428" y="164"/>
                    </a:lnTo>
                    <a:lnTo>
                      <a:pt x="328" y="160"/>
                    </a:lnTo>
                    <a:lnTo>
                      <a:pt x="238" y="152"/>
                    </a:lnTo>
                    <a:lnTo>
                      <a:pt x="158" y="142"/>
                    </a:lnTo>
                    <a:lnTo>
                      <a:pt x="94" y="130"/>
                    </a:lnTo>
                    <a:lnTo>
                      <a:pt x="66" y="122"/>
                    </a:lnTo>
                    <a:lnTo>
                      <a:pt x="44" y="116"/>
                    </a:lnTo>
                    <a:lnTo>
                      <a:pt x="26" y="108"/>
                    </a:lnTo>
                    <a:lnTo>
                      <a:pt x="12" y="100"/>
                    </a:lnTo>
                    <a:lnTo>
                      <a:pt x="4" y="92"/>
                    </a:lnTo>
                    <a:lnTo>
                      <a:pt x="2" y="88"/>
                    </a:lnTo>
                    <a:lnTo>
                      <a:pt x="2" y="84"/>
                    </a:lnTo>
                    <a:lnTo>
                      <a:pt x="2" y="84"/>
                    </a:lnTo>
                    <a:lnTo>
                      <a:pt x="2" y="80"/>
                    </a:lnTo>
                    <a:lnTo>
                      <a:pt x="4" y="76"/>
                    </a:lnTo>
                    <a:lnTo>
                      <a:pt x="12" y="68"/>
                    </a:lnTo>
                    <a:lnTo>
                      <a:pt x="26" y="60"/>
                    </a:lnTo>
                    <a:lnTo>
                      <a:pt x="44" y="52"/>
                    </a:lnTo>
                    <a:lnTo>
                      <a:pt x="66" y="44"/>
                    </a:lnTo>
                    <a:lnTo>
                      <a:pt x="94" y="38"/>
                    </a:lnTo>
                    <a:lnTo>
                      <a:pt x="124" y="30"/>
                    </a:lnTo>
                    <a:lnTo>
                      <a:pt x="158" y="24"/>
                    </a:lnTo>
                    <a:lnTo>
                      <a:pt x="238" y="14"/>
                    </a:lnTo>
                    <a:lnTo>
                      <a:pt x="328" y="6"/>
                    </a:lnTo>
                    <a:lnTo>
                      <a:pt x="428" y="2"/>
                    </a:lnTo>
                    <a:lnTo>
                      <a:pt x="534" y="0"/>
                    </a:lnTo>
                    <a:lnTo>
                      <a:pt x="534" y="0"/>
                    </a:lnTo>
                    <a:lnTo>
                      <a:pt x="642" y="2"/>
                    </a:lnTo>
                    <a:lnTo>
                      <a:pt x="740" y="6"/>
                    </a:lnTo>
                    <a:lnTo>
                      <a:pt x="830" y="14"/>
                    </a:lnTo>
                    <a:lnTo>
                      <a:pt x="910" y="24"/>
                    </a:lnTo>
                    <a:lnTo>
                      <a:pt x="944" y="30"/>
                    </a:lnTo>
                    <a:lnTo>
                      <a:pt x="974" y="38"/>
                    </a:lnTo>
                    <a:lnTo>
                      <a:pt x="1000" y="44"/>
                    </a:lnTo>
                    <a:lnTo>
                      <a:pt x="1022" y="52"/>
                    </a:lnTo>
                    <a:lnTo>
                      <a:pt x="1040" y="60"/>
                    </a:lnTo>
                    <a:lnTo>
                      <a:pt x="1054" y="68"/>
                    </a:lnTo>
                    <a:lnTo>
                      <a:pt x="1062" y="76"/>
                    </a:lnTo>
                    <a:lnTo>
                      <a:pt x="1064" y="80"/>
                    </a:lnTo>
                    <a:lnTo>
                      <a:pt x="1064" y="84"/>
                    </a:lnTo>
                    <a:lnTo>
                      <a:pt x="1064" y="84"/>
                    </a:lnTo>
                    <a:lnTo>
                      <a:pt x="1064" y="88"/>
                    </a:lnTo>
                    <a:lnTo>
                      <a:pt x="1062" y="92"/>
                    </a:lnTo>
                    <a:lnTo>
                      <a:pt x="1054" y="100"/>
                    </a:lnTo>
                    <a:lnTo>
                      <a:pt x="1040" y="108"/>
                    </a:lnTo>
                    <a:lnTo>
                      <a:pt x="1022" y="116"/>
                    </a:lnTo>
                    <a:lnTo>
                      <a:pt x="1000" y="122"/>
                    </a:lnTo>
                    <a:lnTo>
                      <a:pt x="974" y="130"/>
                    </a:lnTo>
                    <a:lnTo>
                      <a:pt x="910" y="142"/>
                    </a:lnTo>
                    <a:lnTo>
                      <a:pt x="830" y="152"/>
                    </a:lnTo>
                    <a:lnTo>
                      <a:pt x="740" y="160"/>
                    </a:lnTo>
                    <a:lnTo>
                      <a:pt x="642" y="164"/>
                    </a:lnTo>
                    <a:lnTo>
                      <a:pt x="534" y="166"/>
                    </a:lnTo>
                    <a:close/>
                    <a:moveTo>
                      <a:pt x="534" y="0"/>
                    </a:moveTo>
                    <a:lnTo>
                      <a:pt x="534" y="0"/>
                    </a:lnTo>
                    <a:lnTo>
                      <a:pt x="426" y="2"/>
                    </a:lnTo>
                    <a:lnTo>
                      <a:pt x="326" y="6"/>
                    </a:lnTo>
                    <a:lnTo>
                      <a:pt x="236" y="14"/>
                    </a:lnTo>
                    <a:lnTo>
                      <a:pt x="156" y="24"/>
                    </a:lnTo>
                    <a:lnTo>
                      <a:pt x="122" y="30"/>
                    </a:lnTo>
                    <a:lnTo>
                      <a:pt x="92" y="36"/>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4" y="166"/>
                    </a:lnTo>
                    <a:lnTo>
                      <a:pt x="534" y="166"/>
                    </a:lnTo>
                    <a:lnTo>
                      <a:pt x="642" y="164"/>
                    </a:lnTo>
                    <a:lnTo>
                      <a:pt x="742" y="160"/>
                    </a:lnTo>
                    <a:lnTo>
                      <a:pt x="832" y="152"/>
                    </a:lnTo>
                    <a:lnTo>
                      <a:pt x="910" y="142"/>
                    </a:lnTo>
                    <a:lnTo>
                      <a:pt x="976" y="130"/>
                    </a:lnTo>
                    <a:lnTo>
                      <a:pt x="1002" y="122"/>
                    </a:lnTo>
                    <a:lnTo>
                      <a:pt x="1024" y="116"/>
                    </a:lnTo>
                    <a:lnTo>
                      <a:pt x="1042" y="108"/>
                    </a:lnTo>
                    <a:lnTo>
                      <a:pt x="1056" y="100"/>
                    </a:lnTo>
                    <a:lnTo>
                      <a:pt x="1064" y="92"/>
                    </a:lnTo>
                    <a:lnTo>
                      <a:pt x="1066" y="88"/>
                    </a:lnTo>
                    <a:lnTo>
                      <a:pt x="1066" y="84"/>
                    </a:lnTo>
                    <a:lnTo>
                      <a:pt x="1066" y="84"/>
                    </a:lnTo>
                    <a:lnTo>
                      <a:pt x="1066" y="80"/>
                    </a:lnTo>
                    <a:lnTo>
                      <a:pt x="1064" y="76"/>
                    </a:lnTo>
                    <a:lnTo>
                      <a:pt x="1056" y="68"/>
                    </a:lnTo>
                    <a:lnTo>
                      <a:pt x="1042" y="60"/>
                    </a:lnTo>
                    <a:lnTo>
                      <a:pt x="1024" y="52"/>
                    </a:lnTo>
                    <a:lnTo>
                      <a:pt x="1002" y="44"/>
                    </a:lnTo>
                    <a:lnTo>
                      <a:pt x="976" y="36"/>
                    </a:lnTo>
                    <a:lnTo>
                      <a:pt x="944" y="30"/>
                    </a:lnTo>
                    <a:lnTo>
                      <a:pt x="910" y="24"/>
                    </a:lnTo>
                    <a:lnTo>
                      <a:pt x="832" y="14"/>
                    </a:lnTo>
                    <a:lnTo>
                      <a:pt x="742" y="6"/>
                    </a:lnTo>
                    <a:lnTo>
                      <a:pt x="642" y="2"/>
                    </a:lnTo>
                    <a:lnTo>
                      <a:pt x="534"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9" name="Freeform 1129"/>
              <p:cNvSpPr>
                <a:spLocks/>
              </p:cNvSpPr>
              <p:nvPr/>
            </p:nvSpPr>
            <p:spPr bwMode="auto">
              <a:xfrm>
                <a:off x="2239" y="4144"/>
                <a:ext cx="1062" cy="166"/>
              </a:xfrm>
              <a:custGeom>
                <a:avLst/>
                <a:gdLst>
                  <a:gd name="T0" fmla="*/ 532 w 1062"/>
                  <a:gd name="T1" fmla="*/ 166 h 166"/>
                  <a:gd name="T2" fmla="*/ 532 w 1062"/>
                  <a:gd name="T3" fmla="*/ 166 h 166"/>
                  <a:gd name="T4" fmla="*/ 426 w 1062"/>
                  <a:gd name="T5" fmla="*/ 164 h 166"/>
                  <a:gd name="T6" fmla="*/ 326 w 1062"/>
                  <a:gd name="T7" fmla="*/ 160 h 166"/>
                  <a:gd name="T8" fmla="*/ 236 w 1062"/>
                  <a:gd name="T9" fmla="*/ 152 h 166"/>
                  <a:gd name="T10" fmla="*/ 156 w 1062"/>
                  <a:gd name="T11" fmla="*/ 142 h 166"/>
                  <a:gd name="T12" fmla="*/ 92 w 1062"/>
                  <a:gd name="T13" fmla="*/ 130 h 166"/>
                  <a:gd name="T14" fmla="*/ 64 w 1062"/>
                  <a:gd name="T15" fmla="*/ 122 h 166"/>
                  <a:gd name="T16" fmla="*/ 42 w 1062"/>
                  <a:gd name="T17" fmla="*/ 116 h 166"/>
                  <a:gd name="T18" fmla="*/ 24 w 1062"/>
                  <a:gd name="T19" fmla="*/ 108 h 166"/>
                  <a:gd name="T20" fmla="*/ 10 w 1062"/>
                  <a:gd name="T21" fmla="*/ 100 h 166"/>
                  <a:gd name="T22" fmla="*/ 2 w 1062"/>
                  <a:gd name="T23" fmla="*/ 92 h 166"/>
                  <a:gd name="T24" fmla="*/ 0 w 1062"/>
                  <a:gd name="T25" fmla="*/ 88 h 166"/>
                  <a:gd name="T26" fmla="*/ 0 w 1062"/>
                  <a:gd name="T27" fmla="*/ 84 h 166"/>
                  <a:gd name="T28" fmla="*/ 0 w 1062"/>
                  <a:gd name="T29" fmla="*/ 84 h 166"/>
                  <a:gd name="T30" fmla="*/ 0 w 1062"/>
                  <a:gd name="T31" fmla="*/ 80 h 166"/>
                  <a:gd name="T32" fmla="*/ 2 w 1062"/>
                  <a:gd name="T33" fmla="*/ 76 h 166"/>
                  <a:gd name="T34" fmla="*/ 10 w 1062"/>
                  <a:gd name="T35" fmla="*/ 68 h 166"/>
                  <a:gd name="T36" fmla="*/ 24 w 1062"/>
                  <a:gd name="T37" fmla="*/ 60 h 166"/>
                  <a:gd name="T38" fmla="*/ 42 w 1062"/>
                  <a:gd name="T39" fmla="*/ 52 h 166"/>
                  <a:gd name="T40" fmla="*/ 64 w 1062"/>
                  <a:gd name="T41" fmla="*/ 44 h 166"/>
                  <a:gd name="T42" fmla="*/ 92 w 1062"/>
                  <a:gd name="T43" fmla="*/ 38 h 166"/>
                  <a:gd name="T44" fmla="*/ 122 w 1062"/>
                  <a:gd name="T45" fmla="*/ 30 h 166"/>
                  <a:gd name="T46" fmla="*/ 156 w 1062"/>
                  <a:gd name="T47" fmla="*/ 24 h 166"/>
                  <a:gd name="T48" fmla="*/ 236 w 1062"/>
                  <a:gd name="T49" fmla="*/ 14 h 166"/>
                  <a:gd name="T50" fmla="*/ 326 w 1062"/>
                  <a:gd name="T51" fmla="*/ 6 h 166"/>
                  <a:gd name="T52" fmla="*/ 426 w 1062"/>
                  <a:gd name="T53" fmla="*/ 2 h 166"/>
                  <a:gd name="T54" fmla="*/ 532 w 1062"/>
                  <a:gd name="T55" fmla="*/ 0 h 166"/>
                  <a:gd name="T56" fmla="*/ 532 w 1062"/>
                  <a:gd name="T57" fmla="*/ 0 h 166"/>
                  <a:gd name="T58" fmla="*/ 640 w 1062"/>
                  <a:gd name="T59" fmla="*/ 2 h 166"/>
                  <a:gd name="T60" fmla="*/ 738 w 1062"/>
                  <a:gd name="T61" fmla="*/ 6 h 166"/>
                  <a:gd name="T62" fmla="*/ 828 w 1062"/>
                  <a:gd name="T63" fmla="*/ 14 h 166"/>
                  <a:gd name="T64" fmla="*/ 908 w 1062"/>
                  <a:gd name="T65" fmla="*/ 24 h 166"/>
                  <a:gd name="T66" fmla="*/ 942 w 1062"/>
                  <a:gd name="T67" fmla="*/ 30 h 166"/>
                  <a:gd name="T68" fmla="*/ 972 w 1062"/>
                  <a:gd name="T69" fmla="*/ 38 h 166"/>
                  <a:gd name="T70" fmla="*/ 998 w 1062"/>
                  <a:gd name="T71" fmla="*/ 44 h 166"/>
                  <a:gd name="T72" fmla="*/ 1020 w 1062"/>
                  <a:gd name="T73" fmla="*/ 52 h 166"/>
                  <a:gd name="T74" fmla="*/ 1038 w 1062"/>
                  <a:gd name="T75" fmla="*/ 60 h 166"/>
                  <a:gd name="T76" fmla="*/ 1052 w 1062"/>
                  <a:gd name="T77" fmla="*/ 68 h 166"/>
                  <a:gd name="T78" fmla="*/ 1060 w 1062"/>
                  <a:gd name="T79" fmla="*/ 76 h 166"/>
                  <a:gd name="T80" fmla="*/ 1062 w 1062"/>
                  <a:gd name="T81" fmla="*/ 80 h 166"/>
                  <a:gd name="T82" fmla="*/ 1062 w 1062"/>
                  <a:gd name="T83" fmla="*/ 84 h 166"/>
                  <a:gd name="T84" fmla="*/ 1062 w 1062"/>
                  <a:gd name="T85" fmla="*/ 84 h 166"/>
                  <a:gd name="T86" fmla="*/ 1062 w 1062"/>
                  <a:gd name="T87" fmla="*/ 88 h 166"/>
                  <a:gd name="T88" fmla="*/ 1060 w 1062"/>
                  <a:gd name="T89" fmla="*/ 92 h 166"/>
                  <a:gd name="T90" fmla="*/ 1052 w 1062"/>
                  <a:gd name="T91" fmla="*/ 100 h 166"/>
                  <a:gd name="T92" fmla="*/ 1038 w 1062"/>
                  <a:gd name="T93" fmla="*/ 108 h 166"/>
                  <a:gd name="T94" fmla="*/ 1020 w 1062"/>
                  <a:gd name="T95" fmla="*/ 116 h 166"/>
                  <a:gd name="T96" fmla="*/ 998 w 1062"/>
                  <a:gd name="T97" fmla="*/ 122 h 166"/>
                  <a:gd name="T98" fmla="*/ 972 w 1062"/>
                  <a:gd name="T99" fmla="*/ 130 h 166"/>
                  <a:gd name="T100" fmla="*/ 908 w 1062"/>
                  <a:gd name="T101" fmla="*/ 142 h 166"/>
                  <a:gd name="T102" fmla="*/ 828 w 1062"/>
                  <a:gd name="T103" fmla="*/ 152 h 166"/>
                  <a:gd name="T104" fmla="*/ 738 w 1062"/>
                  <a:gd name="T105" fmla="*/ 160 h 166"/>
                  <a:gd name="T106" fmla="*/ 640 w 1062"/>
                  <a:gd name="T107" fmla="*/ 164 h 166"/>
                  <a:gd name="T108" fmla="*/ 532 w 1062"/>
                  <a:gd name="T10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2" h="166">
                    <a:moveTo>
                      <a:pt x="532" y="166"/>
                    </a:moveTo>
                    <a:lnTo>
                      <a:pt x="532" y="166"/>
                    </a:lnTo>
                    <a:lnTo>
                      <a:pt x="426" y="164"/>
                    </a:lnTo>
                    <a:lnTo>
                      <a:pt x="326" y="160"/>
                    </a:lnTo>
                    <a:lnTo>
                      <a:pt x="236" y="152"/>
                    </a:lnTo>
                    <a:lnTo>
                      <a:pt x="156" y="142"/>
                    </a:lnTo>
                    <a:lnTo>
                      <a:pt x="92" y="130"/>
                    </a:lnTo>
                    <a:lnTo>
                      <a:pt x="64" y="122"/>
                    </a:lnTo>
                    <a:lnTo>
                      <a:pt x="42" y="116"/>
                    </a:lnTo>
                    <a:lnTo>
                      <a:pt x="24" y="108"/>
                    </a:lnTo>
                    <a:lnTo>
                      <a:pt x="10" y="100"/>
                    </a:lnTo>
                    <a:lnTo>
                      <a:pt x="2" y="92"/>
                    </a:lnTo>
                    <a:lnTo>
                      <a:pt x="0" y="88"/>
                    </a:lnTo>
                    <a:lnTo>
                      <a:pt x="0" y="84"/>
                    </a:lnTo>
                    <a:lnTo>
                      <a:pt x="0" y="84"/>
                    </a:lnTo>
                    <a:lnTo>
                      <a:pt x="0" y="80"/>
                    </a:lnTo>
                    <a:lnTo>
                      <a:pt x="2" y="76"/>
                    </a:lnTo>
                    <a:lnTo>
                      <a:pt x="10" y="68"/>
                    </a:lnTo>
                    <a:lnTo>
                      <a:pt x="24" y="60"/>
                    </a:lnTo>
                    <a:lnTo>
                      <a:pt x="42" y="52"/>
                    </a:lnTo>
                    <a:lnTo>
                      <a:pt x="64" y="44"/>
                    </a:lnTo>
                    <a:lnTo>
                      <a:pt x="92" y="38"/>
                    </a:lnTo>
                    <a:lnTo>
                      <a:pt x="122" y="30"/>
                    </a:lnTo>
                    <a:lnTo>
                      <a:pt x="156" y="24"/>
                    </a:lnTo>
                    <a:lnTo>
                      <a:pt x="236" y="14"/>
                    </a:lnTo>
                    <a:lnTo>
                      <a:pt x="326" y="6"/>
                    </a:lnTo>
                    <a:lnTo>
                      <a:pt x="426" y="2"/>
                    </a:lnTo>
                    <a:lnTo>
                      <a:pt x="532" y="0"/>
                    </a:lnTo>
                    <a:lnTo>
                      <a:pt x="532" y="0"/>
                    </a:lnTo>
                    <a:lnTo>
                      <a:pt x="640" y="2"/>
                    </a:lnTo>
                    <a:lnTo>
                      <a:pt x="738" y="6"/>
                    </a:lnTo>
                    <a:lnTo>
                      <a:pt x="828" y="14"/>
                    </a:lnTo>
                    <a:lnTo>
                      <a:pt x="908" y="24"/>
                    </a:lnTo>
                    <a:lnTo>
                      <a:pt x="942" y="30"/>
                    </a:lnTo>
                    <a:lnTo>
                      <a:pt x="972" y="38"/>
                    </a:lnTo>
                    <a:lnTo>
                      <a:pt x="998" y="44"/>
                    </a:lnTo>
                    <a:lnTo>
                      <a:pt x="1020" y="52"/>
                    </a:lnTo>
                    <a:lnTo>
                      <a:pt x="1038" y="60"/>
                    </a:lnTo>
                    <a:lnTo>
                      <a:pt x="1052" y="68"/>
                    </a:lnTo>
                    <a:lnTo>
                      <a:pt x="1060" y="76"/>
                    </a:lnTo>
                    <a:lnTo>
                      <a:pt x="1062" y="80"/>
                    </a:lnTo>
                    <a:lnTo>
                      <a:pt x="1062" y="84"/>
                    </a:lnTo>
                    <a:lnTo>
                      <a:pt x="1062" y="84"/>
                    </a:lnTo>
                    <a:lnTo>
                      <a:pt x="1062" y="88"/>
                    </a:lnTo>
                    <a:lnTo>
                      <a:pt x="1060" y="92"/>
                    </a:lnTo>
                    <a:lnTo>
                      <a:pt x="1052" y="100"/>
                    </a:lnTo>
                    <a:lnTo>
                      <a:pt x="1038" y="108"/>
                    </a:lnTo>
                    <a:lnTo>
                      <a:pt x="1020" y="116"/>
                    </a:lnTo>
                    <a:lnTo>
                      <a:pt x="998" y="122"/>
                    </a:lnTo>
                    <a:lnTo>
                      <a:pt x="972" y="130"/>
                    </a:lnTo>
                    <a:lnTo>
                      <a:pt x="908" y="142"/>
                    </a:lnTo>
                    <a:lnTo>
                      <a:pt x="828" y="152"/>
                    </a:lnTo>
                    <a:lnTo>
                      <a:pt x="738" y="160"/>
                    </a:lnTo>
                    <a:lnTo>
                      <a:pt x="640" y="164"/>
                    </a:lnTo>
                    <a:lnTo>
                      <a:pt x="532"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0" name="Freeform 1130"/>
              <p:cNvSpPr>
                <a:spLocks/>
              </p:cNvSpPr>
              <p:nvPr/>
            </p:nvSpPr>
            <p:spPr bwMode="auto">
              <a:xfrm>
                <a:off x="2237" y="4144"/>
                <a:ext cx="1066" cy="166"/>
              </a:xfrm>
              <a:custGeom>
                <a:avLst/>
                <a:gdLst>
                  <a:gd name="T0" fmla="*/ 534 w 1066"/>
                  <a:gd name="T1" fmla="*/ 0 h 166"/>
                  <a:gd name="T2" fmla="*/ 534 w 1066"/>
                  <a:gd name="T3" fmla="*/ 0 h 166"/>
                  <a:gd name="T4" fmla="*/ 426 w 1066"/>
                  <a:gd name="T5" fmla="*/ 2 h 166"/>
                  <a:gd name="T6" fmla="*/ 326 w 1066"/>
                  <a:gd name="T7" fmla="*/ 6 h 166"/>
                  <a:gd name="T8" fmla="*/ 236 w 1066"/>
                  <a:gd name="T9" fmla="*/ 14 h 166"/>
                  <a:gd name="T10" fmla="*/ 156 w 1066"/>
                  <a:gd name="T11" fmla="*/ 24 h 166"/>
                  <a:gd name="T12" fmla="*/ 122 w 1066"/>
                  <a:gd name="T13" fmla="*/ 30 h 166"/>
                  <a:gd name="T14" fmla="*/ 92 w 1066"/>
                  <a:gd name="T15" fmla="*/ 36 h 166"/>
                  <a:gd name="T16" fmla="*/ 64 w 1066"/>
                  <a:gd name="T17" fmla="*/ 44 h 166"/>
                  <a:gd name="T18" fmla="*/ 42 w 1066"/>
                  <a:gd name="T19" fmla="*/ 52 h 166"/>
                  <a:gd name="T20" fmla="*/ 24 w 1066"/>
                  <a:gd name="T21" fmla="*/ 60 h 166"/>
                  <a:gd name="T22" fmla="*/ 10 w 1066"/>
                  <a:gd name="T23" fmla="*/ 68 h 166"/>
                  <a:gd name="T24" fmla="*/ 2 w 1066"/>
                  <a:gd name="T25" fmla="*/ 76 h 166"/>
                  <a:gd name="T26" fmla="*/ 0 w 1066"/>
                  <a:gd name="T27" fmla="*/ 80 h 166"/>
                  <a:gd name="T28" fmla="*/ 0 w 1066"/>
                  <a:gd name="T29" fmla="*/ 84 h 166"/>
                  <a:gd name="T30" fmla="*/ 0 w 1066"/>
                  <a:gd name="T31" fmla="*/ 84 h 166"/>
                  <a:gd name="T32" fmla="*/ 0 w 1066"/>
                  <a:gd name="T33" fmla="*/ 88 h 166"/>
                  <a:gd name="T34" fmla="*/ 2 w 1066"/>
                  <a:gd name="T35" fmla="*/ 92 h 166"/>
                  <a:gd name="T36" fmla="*/ 10 w 1066"/>
                  <a:gd name="T37" fmla="*/ 100 h 166"/>
                  <a:gd name="T38" fmla="*/ 24 w 1066"/>
                  <a:gd name="T39" fmla="*/ 108 h 166"/>
                  <a:gd name="T40" fmla="*/ 42 w 1066"/>
                  <a:gd name="T41" fmla="*/ 116 h 166"/>
                  <a:gd name="T42" fmla="*/ 64 w 1066"/>
                  <a:gd name="T43" fmla="*/ 122 h 166"/>
                  <a:gd name="T44" fmla="*/ 92 w 1066"/>
                  <a:gd name="T45" fmla="*/ 130 h 166"/>
                  <a:gd name="T46" fmla="*/ 156 w 1066"/>
                  <a:gd name="T47" fmla="*/ 142 h 166"/>
                  <a:gd name="T48" fmla="*/ 236 w 1066"/>
                  <a:gd name="T49" fmla="*/ 152 h 166"/>
                  <a:gd name="T50" fmla="*/ 326 w 1066"/>
                  <a:gd name="T51" fmla="*/ 160 h 166"/>
                  <a:gd name="T52" fmla="*/ 426 w 1066"/>
                  <a:gd name="T53" fmla="*/ 164 h 166"/>
                  <a:gd name="T54" fmla="*/ 534 w 1066"/>
                  <a:gd name="T55" fmla="*/ 166 h 166"/>
                  <a:gd name="T56" fmla="*/ 534 w 1066"/>
                  <a:gd name="T57" fmla="*/ 166 h 166"/>
                  <a:gd name="T58" fmla="*/ 642 w 1066"/>
                  <a:gd name="T59" fmla="*/ 164 h 166"/>
                  <a:gd name="T60" fmla="*/ 742 w 1066"/>
                  <a:gd name="T61" fmla="*/ 160 h 166"/>
                  <a:gd name="T62" fmla="*/ 832 w 1066"/>
                  <a:gd name="T63" fmla="*/ 152 h 166"/>
                  <a:gd name="T64" fmla="*/ 910 w 1066"/>
                  <a:gd name="T65" fmla="*/ 142 h 166"/>
                  <a:gd name="T66" fmla="*/ 976 w 1066"/>
                  <a:gd name="T67" fmla="*/ 130 h 166"/>
                  <a:gd name="T68" fmla="*/ 1002 w 1066"/>
                  <a:gd name="T69" fmla="*/ 122 h 166"/>
                  <a:gd name="T70" fmla="*/ 1024 w 1066"/>
                  <a:gd name="T71" fmla="*/ 116 h 166"/>
                  <a:gd name="T72" fmla="*/ 1042 w 1066"/>
                  <a:gd name="T73" fmla="*/ 108 h 166"/>
                  <a:gd name="T74" fmla="*/ 1056 w 1066"/>
                  <a:gd name="T75" fmla="*/ 100 h 166"/>
                  <a:gd name="T76" fmla="*/ 1064 w 1066"/>
                  <a:gd name="T77" fmla="*/ 92 h 166"/>
                  <a:gd name="T78" fmla="*/ 1066 w 1066"/>
                  <a:gd name="T79" fmla="*/ 88 h 166"/>
                  <a:gd name="T80" fmla="*/ 1066 w 1066"/>
                  <a:gd name="T81" fmla="*/ 84 h 166"/>
                  <a:gd name="T82" fmla="*/ 1066 w 1066"/>
                  <a:gd name="T83" fmla="*/ 84 h 166"/>
                  <a:gd name="T84" fmla="*/ 1066 w 1066"/>
                  <a:gd name="T85" fmla="*/ 80 h 166"/>
                  <a:gd name="T86" fmla="*/ 1064 w 1066"/>
                  <a:gd name="T87" fmla="*/ 76 h 166"/>
                  <a:gd name="T88" fmla="*/ 1056 w 1066"/>
                  <a:gd name="T89" fmla="*/ 68 h 166"/>
                  <a:gd name="T90" fmla="*/ 1042 w 1066"/>
                  <a:gd name="T91" fmla="*/ 60 h 166"/>
                  <a:gd name="T92" fmla="*/ 1024 w 1066"/>
                  <a:gd name="T93" fmla="*/ 52 h 166"/>
                  <a:gd name="T94" fmla="*/ 1002 w 1066"/>
                  <a:gd name="T95" fmla="*/ 44 h 166"/>
                  <a:gd name="T96" fmla="*/ 976 w 1066"/>
                  <a:gd name="T97" fmla="*/ 36 h 166"/>
                  <a:gd name="T98" fmla="*/ 944 w 1066"/>
                  <a:gd name="T99" fmla="*/ 30 h 166"/>
                  <a:gd name="T100" fmla="*/ 910 w 1066"/>
                  <a:gd name="T101" fmla="*/ 24 h 166"/>
                  <a:gd name="T102" fmla="*/ 832 w 1066"/>
                  <a:gd name="T103" fmla="*/ 14 h 166"/>
                  <a:gd name="T104" fmla="*/ 742 w 1066"/>
                  <a:gd name="T105" fmla="*/ 6 h 166"/>
                  <a:gd name="T106" fmla="*/ 642 w 1066"/>
                  <a:gd name="T107" fmla="*/ 2 h 166"/>
                  <a:gd name="T108" fmla="*/ 534 w 1066"/>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6" h="166">
                    <a:moveTo>
                      <a:pt x="534" y="0"/>
                    </a:moveTo>
                    <a:lnTo>
                      <a:pt x="534" y="0"/>
                    </a:lnTo>
                    <a:lnTo>
                      <a:pt x="426" y="2"/>
                    </a:lnTo>
                    <a:lnTo>
                      <a:pt x="326" y="6"/>
                    </a:lnTo>
                    <a:lnTo>
                      <a:pt x="236" y="14"/>
                    </a:lnTo>
                    <a:lnTo>
                      <a:pt x="156" y="24"/>
                    </a:lnTo>
                    <a:lnTo>
                      <a:pt x="122" y="30"/>
                    </a:lnTo>
                    <a:lnTo>
                      <a:pt x="92" y="36"/>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4" y="166"/>
                    </a:lnTo>
                    <a:lnTo>
                      <a:pt x="534" y="166"/>
                    </a:lnTo>
                    <a:lnTo>
                      <a:pt x="642" y="164"/>
                    </a:lnTo>
                    <a:lnTo>
                      <a:pt x="742" y="160"/>
                    </a:lnTo>
                    <a:lnTo>
                      <a:pt x="832" y="152"/>
                    </a:lnTo>
                    <a:lnTo>
                      <a:pt x="910" y="142"/>
                    </a:lnTo>
                    <a:lnTo>
                      <a:pt x="976" y="130"/>
                    </a:lnTo>
                    <a:lnTo>
                      <a:pt x="1002" y="122"/>
                    </a:lnTo>
                    <a:lnTo>
                      <a:pt x="1024" y="116"/>
                    </a:lnTo>
                    <a:lnTo>
                      <a:pt x="1042" y="108"/>
                    </a:lnTo>
                    <a:lnTo>
                      <a:pt x="1056" y="100"/>
                    </a:lnTo>
                    <a:lnTo>
                      <a:pt x="1064" y="92"/>
                    </a:lnTo>
                    <a:lnTo>
                      <a:pt x="1066" y="88"/>
                    </a:lnTo>
                    <a:lnTo>
                      <a:pt x="1066" y="84"/>
                    </a:lnTo>
                    <a:lnTo>
                      <a:pt x="1066" y="84"/>
                    </a:lnTo>
                    <a:lnTo>
                      <a:pt x="1066" y="80"/>
                    </a:lnTo>
                    <a:lnTo>
                      <a:pt x="1064" y="76"/>
                    </a:lnTo>
                    <a:lnTo>
                      <a:pt x="1056" y="68"/>
                    </a:lnTo>
                    <a:lnTo>
                      <a:pt x="1042" y="60"/>
                    </a:lnTo>
                    <a:lnTo>
                      <a:pt x="1024" y="52"/>
                    </a:lnTo>
                    <a:lnTo>
                      <a:pt x="1002" y="44"/>
                    </a:lnTo>
                    <a:lnTo>
                      <a:pt x="976" y="36"/>
                    </a:lnTo>
                    <a:lnTo>
                      <a:pt x="944" y="30"/>
                    </a:lnTo>
                    <a:lnTo>
                      <a:pt x="910" y="24"/>
                    </a:lnTo>
                    <a:lnTo>
                      <a:pt x="832" y="14"/>
                    </a:lnTo>
                    <a:lnTo>
                      <a:pt x="742" y="6"/>
                    </a:lnTo>
                    <a:lnTo>
                      <a:pt x="642" y="2"/>
                    </a:lnTo>
                    <a:lnTo>
                      <a:pt x="5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1" name="Freeform 1131"/>
              <p:cNvSpPr>
                <a:spLocks noEditPoints="1"/>
              </p:cNvSpPr>
              <p:nvPr/>
            </p:nvSpPr>
            <p:spPr bwMode="auto">
              <a:xfrm>
                <a:off x="2239" y="4144"/>
                <a:ext cx="1062" cy="166"/>
              </a:xfrm>
              <a:custGeom>
                <a:avLst/>
                <a:gdLst>
                  <a:gd name="T0" fmla="*/ 532 w 1062"/>
                  <a:gd name="T1" fmla="*/ 166 h 166"/>
                  <a:gd name="T2" fmla="*/ 326 w 1062"/>
                  <a:gd name="T3" fmla="*/ 160 h 166"/>
                  <a:gd name="T4" fmla="*/ 158 w 1062"/>
                  <a:gd name="T5" fmla="*/ 142 h 166"/>
                  <a:gd name="T6" fmla="*/ 66 w 1062"/>
                  <a:gd name="T7" fmla="*/ 122 h 166"/>
                  <a:gd name="T8" fmla="*/ 26 w 1062"/>
                  <a:gd name="T9" fmla="*/ 108 h 166"/>
                  <a:gd name="T10" fmla="*/ 4 w 1062"/>
                  <a:gd name="T11" fmla="*/ 92 h 166"/>
                  <a:gd name="T12" fmla="*/ 2 w 1062"/>
                  <a:gd name="T13" fmla="*/ 84 h 166"/>
                  <a:gd name="T14" fmla="*/ 2 w 1062"/>
                  <a:gd name="T15" fmla="*/ 80 h 166"/>
                  <a:gd name="T16" fmla="*/ 14 w 1062"/>
                  <a:gd name="T17" fmla="*/ 68 h 166"/>
                  <a:gd name="T18" fmla="*/ 44 w 1062"/>
                  <a:gd name="T19" fmla="*/ 52 h 166"/>
                  <a:gd name="T20" fmla="*/ 92 w 1062"/>
                  <a:gd name="T21" fmla="*/ 38 h 166"/>
                  <a:gd name="T22" fmla="*/ 236 w 1062"/>
                  <a:gd name="T23" fmla="*/ 14 h 166"/>
                  <a:gd name="T24" fmla="*/ 426 w 1062"/>
                  <a:gd name="T25" fmla="*/ 2 h 166"/>
                  <a:gd name="T26" fmla="*/ 532 w 1062"/>
                  <a:gd name="T27" fmla="*/ 0 h 166"/>
                  <a:gd name="T28" fmla="*/ 738 w 1062"/>
                  <a:gd name="T29" fmla="*/ 8 h 166"/>
                  <a:gd name="T30" fmla="*/ 906 w 1062"/>
                  <a:gd name="T31" fmla="*/ 24 h 166"/>
                  <a:gd name="T32" fmla="*/ 970 w 1062"/>
                  <a:gd name="T33" fmla="*/ 38 h 166"/>
                  <a:gd name="T34" fmla="*/ 1018 w 1062"/>
                  <a:gd name="T35" fmla="*/ 52 h 166"/>
                  <a:gd name="T36" fmla="*/ 1050 w 1062"/>
                  <a:gd name="T37" fmla="*/ 68 h 166"/>
                  <a:gd name="T38" fmla="*/ 1060 w 1062"/>
                  <a:gd name="T39" fmla="*/ 80 h 166"/>
                  <a:gd name="T40" fmla="*/ 1060 w 1062"/>
                  <a:gd name="T41" fmla="*/ 84 h 166"/>
                  <a:gd name="T42" fmla="*/ 1058 w 1062"/>
                  <a:gd name="T43" fmla="*/ 92 h 166"/>
                  <a:gd name="T44" fmla="*/ 1036 w 1062"/>
                  <a:gd name="T45" fmla="*/ 108 h 166"/>
                  <a:gd name="T46" fmla="*/ 996 w 1062"/>
                  <a:gd name="T47" fmla="*/ 122 h 166"/>
                  <a:gd name="T48" fmla="*/ 906 w 1062"/>
                  <a:gd name="T49" fmla="*/ 142 h 166"/>
                  <a:gd name="T50" fmla="*/ 738 w 1062"/>
                  <a:gd name="T51" fmla="*/ 160 h 166"/>
                  <a:gd name="T52" fmla="*/ 532 w 1062"/>
                  <a:gd name="T53" fmla="*/ 166 h 166"/>
                  <a:gd name="T54" fmla="*/ 532 w 1062"/>
                  <a:gd name="T55" fmla="*/ 0 h 166"/>
                  <a:gd name="T56" fmla="*/ 326 w 1062"/>
                  <a:gd name="T57" fmla="*/ 6 h 166"/>
                  <a:gd name="T58" fmla="*/ 156 w 1062"/>
                  <a:gd name="T59" fmla="*/ 24 h 166"/>
                  <a:gd name="T60" fmla="*/ 92 w 1062"/>
                  <a:gd name="T61" fmla="*/ 38 h 166"/>
                  <a:gd name="T62" fmla="*/ 42 w 1062"/>
                  <a:gd name="T63" fmla="*/ 52 h 166"/>
                  <a:gd name="T64" fmla="*/ 10 w 1062"/>
                  <a:gd name="T65" fmla="*/ 68 h 166"/>
                  <a:gd name="T66" fmla="*/ 0 w 1062"/>
                  <a:gd name="T67" fmla="*/ 80 h 166"/>
                  <a:gd name="T68" fmla="*/ 0 w 1062"/>
                  <a:gd name="T69" fmla="*/ 84 h 166"/>
                  <a:gd name="T70" fmla="*/ 2 w 1062"/>
                  <a:gd name="T71" fmla="*/ 92 h 166"/>
                  <a:gd name="T72" fmla="*/ 24 w 1062"/>
                  <a:gd name="T73" fmla="*/ 108 h 166"/>
                  <a:gd name="T74" fmla="*/ 64 w 1062"/>
                  <a:gd name="T75" fmla="*/ 122 h 166"/>
                  <a:gd name="T76" fmla="*/ 156 w 1062"/>
                  <a:gd name="T77" fmla="*/ 142 h 166"/>
                  <a:gd name="T78" fmla="*/ 326 w 1062"/>
                  <a:gd name="T79" fmla="*/ 160 h 166"/>
                  <a:gd name="T80" fmla="*/ 532 w 1062"/>
                  <a:gd name="T81" fmla="*/ 166 h 166"/>
                  <a:gd name="T82" fmla="*/ 640 w 1062"/>
                  <a:gd name="T83" fmla="*/ 164 h 166"/>
                  <a:gd name="T84" fmla="*/ 828 w 1062"/>
                  <a:gd name="T85" fmla="*/ 152 h 166"/>
                  <a:gd name="T86" fmla="*/ 972 w 1062"/>
                  <a:gd name="T87" fmla="*/ 130 h 166"/>
                  <a:gd name="T88" fmla="*/ 1020 w 1062"/>
                  <a:gd name="T89" fmla="*/ 116 h 166"/>
                  <a:gd name="T90" fmla="*/ 1052 w 1062"/>
                  <a:gd name="T91" fmla="*/ 100 h 166"/>
                  <a:gd name="T92" fmla="*/ 1062 w 1062"/>
                  <a:gd name="T93" fmla="*/ 88 h 166"/>
                  <a:gd name="T94" fmla="*/ 1062 w 1062"/>
                  <a:gd name="T95" fmla="*/ 84 h 166"/>
                  <a:gd name="T96" fmla="*/ 1060 w 1062"/>
                  <a:gd name="T97" fmla="*/ 76 h 166"/>
                  <a:gd name="T98" fmla="*/ 1038 w 1062"/>
                  <a:gd name="T99" fmla="*/ 60 h 166"/>
                  <a:gd name="T100" fmla="*/ 998 w 1062"/>
                  <a:gd name="T101" fmla="*/ 44 h 166"/>
                  <a:gd name="T102" fmla="*/ 942 w 1062"/>
                  <a:gd name="T103" fmla="*/ 30 h 166"/>
                  <a:gd name="T104" fmla="*/ 828 w 1062"/>
                  <a:gd name="T105" fmla="*/ 14 h 166"/>
                  <a:gd name="T106" fmla="*/ 640 w 1062"/>
                  <a:gd name="T107"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62" h="166">
                    <a:moveTo>
                      <a:pt x="532" y="166"/>
                    </a:moveTo>
                    <a:lnTo>
                      <a:pt x="532" y="166"/>
                    </a:lnTo>
                    <a:lnTo>
                      <a:pt x="426" y="164"/>
                    </a:lnTo>
                    <a:lnTo>
                      <a:pt x="326" y="160"/>
                    </a:lnTo>
                    <a:lnTo>
                      <a:pt x="236" y="152"/>
                    </a:lnTo>
                    <a:lnTo>
                      <a:pt x="158" y="142"/>
                    </a:lnTo>
                    <a:lnTo>
                      <a:pt x="92" y="130"/>
                    </a:lnTo>
                    <a:lnTo>
                      <a:pt x="66" y="122"/>
                    </a:lnTo>
                    <a:lnTo>
                      <a:pt x="44" y="116"/>
                    </a:lnTo>
                    <a:lnTo>
                      <a:pt x="26" y="108"/>
                    </a:lnTo>
                    <a:lnTo>
                      <a:pt x="14" y="100"/>
                    </a:lnTo>
                    <a:lnTo>
                      <a:pt x="4" y="92"/>
                    </a:lnTo>
                    <a:lnTo>
                      <a:pt x="2" y="88"/>
                    </a:lnTo>
                    <a:lnTo>
                      <a:pt x="2" y="84"/>
                    </a:lnTo>
                    <a:lnTo>
                      <a:pt x="2" y="84"/>
                    </a:lnTo>
                    <a:lnTo>
                      <a:pt x="2" y="80"/>
                    </a:lnTo>
                    <a:lnTo>
                      <a:pt x="4" y="76"/>
                    </a:lnTo>
                    <a:lnTo>
                      <a:pt x="14" y="68"/>
                    </a:lnTo>
                    <a:lnTo>
                      <a:pt x="26" y="60"/>
                    </a:lnTo>
                    <a:lnTo>
                      <a:pt x="44" y="52"/>
                    </a:lnTo>
                    <a:lnTo>
                      <a:pt x="66" y="44"/>
                    </a:lnTo>
                    <a:lnTo>
                      <a:pt x="92" y="38"/>
                    </a:lnTo>
                    <a:lnTo>
                      <a:pt x="158" y="24"/>
                    </a:lnTo>
                    <a:lnTo>
                      <a:pt x="236" y="14"/>
                    </a:lnTo>
                    <a:lnTo>
                      <a:pt x="326" y="8"/>
                    </a:lnTo>
                    <a:lnTo>
                      <a:pt x="426" y="2"/>
                    </a:lnTo>
                    <a:lnTo>
                      <a:pt x="532" y="0"/>
                    </a:lnTo>
                    <a:lnTo>
                      <a:pt x="532" y="0"/>
                    </a:lnTo>
                    <a:lnTo>
                      <a:pt x="638" y="2"/>
                    </a:lnTo>
                    <a:lnTo>
                      <a:pt x="738" y="8"/>
                    </a:lnTo>
                    <a:lnTo>
                      <a:pt x="828" y="14"/>
                    </a:lnTo>
                    <a:lnTo>
                      <a:pt x="906" y="24"/>
                    </a:lnTo>
                    <a:lnTo>
                      <a:pt x="940" y="30"/>
                    </a:lnTo>
                    <a:lnTo>
                      <a:pt x="970" y="38"/>
                    </a:lnTo>
                    <a:lnTo>
                      <a:pt x="996" y="44"/>
                    </a:lnTo>
                    <a:lnTo>
                      <a:pt x="1018" y="52"/>
                    </a:lnTo>
                    <a:lnTo>
                      <a:pt x="1036" y="60"/>
                    </a:lnTo>
                    <a:lnTo>
                      <a:pt x="1050" y="68"/>
                    </a:lnTo>
                    <a:lnTo>
                      <a:pt x="1058" y="76"/>
                    </a:lnTo>
                    <a:lnTo>
                      <a:pt x="1060" y="80"/>
                    </a:lnTo>
                    <a:lnTo>
                      <a:pt x="1060" y="84"/>
                    </a:lnTo>
                    <a:lnTo>
                      <a:pt x="1060" y="84"/>
                    </a:lnTo>
                    <a:lnTo>
                      <a:pt x="1060" y="88"/>
                    </a:lnTo>
                    <a:lnTo>
                      <a:pt x="1058" y="92"/>
                    </a:lnTo>
                    <a:lnTo>
                      <a:pt x="1050" y="100"/>
                    </a:lnTo>
                    <a:lnTo>
                      <a:pt x="1036" y="108"/>
                    </a:lnTo>
                    <a:lnTo>
                      <a:pt x="1018" y="116"/>
                    </a:lnTo>
                    <a:lnTo>
                      <a:pt x="996" y="122"/>
                    </a:lnTo>
                    <a:lnTo>
                      <a:pt x="970" y="130"/>
                    </a:lnTo>
                    <a:lnTo>
                      <a:pt x="906" y="142"/>
                    </a:lnTo>
                    <a:lnTo>
                      <a:pt x="828" y="152"/>
                    </a:lnTo>
                    <a:lnTo>
                      <a:pt x="738" y="160"/>
                    </a:lnTo>
                    <a:lnTo>
                      <a:pt x="638" y="164"/>
                    </a:lnTo>
                    <a:lnTo>
                      <a:pt x="532" y="166"/>
                    </a:lnTo>
                    <a:close/>
                    <a:moveTo>
                      <a:pt x="532" y="0"/>
                    </a:moveTo>
                    <a:lnTo>
                      <a:pt x="532" y="0"/>
                    </a:lnTo>
                    <a:lnTo>
                      <a:pt x="426" y="2"/>
                    </a:lnTo>
                    <a:lnTo>
                      <a:pt x="326" y="6"/>
                    </a:lnTo>
                    <a:lnTo>
                      <a:pt x="236" y="14"/>
                    </a:lnTo>
                    <a:lnTo>
                      <a:pt x="156" y="24"/>
                    </a:lnTo>
                    <a:lnTo>
                      <a:pt x="122" y="30"/>
                    </a:lnTo>
                    <a:lnTo>
                      <a:pt x="92" y="38"/>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2" y="166"/>
                    </a:lnTo>
                    <a:lnTo>
                      <a:pt x="532" y="166"/>
                    </a:lnTo>
                    <a:lnTo>
                      <a:pt x="640" y="164"/>
                    </a:lnTo>
                    <a:lnTo>
                      <a:pt x="738" y="160"/>
                    </a:lnTo>
                    <a:lnTo>
                      <a:pt x="828" y="152"/>
                    </a:lnTo>
                    <a:lnTo>
                      <a:pt x="908" y="142"/>
                    </a:lnTo>
                    <a:lnTo>
                      <a:pt x="972" y="130"/>
                    </a:lnTo>
                    <a:lnTo>
                      <a:pt x="998" y="122"/>
                    </a:lnTo>
                    <a:lnTo>
                      <a:pt x="1020" y="116"/>
                    </a:lnTo>
                    <a:lnTo>
                      <a:pt x="1038" y="108"/>
                    </a:lnTo>
                    <a:lnTo>
                      <a:pt x="1052" y="100"/>
                    </a:lnTo>
                    <a:lnTo>
                      <a:pt x="1060" y="92"/>
                    </a:lnTo>
                    <a:lnTo>
                      <a:pt x="1062" y="88"/>
                    </a:lnTo>
                    <a:lnTo>
                      <a:pt x="1062" y="84"/>
                    </a:lnTo>
                    <a:lnTo>
                      <a:pt x="1062" y="84"/>
                    </a:lnTo>
                    <a:lnTo>
                      <a:pt x="1062" y="80"/>
                    </a:lnTo>
                    <a:lnTo>
                      <a:pt x="1060" y="76"/>
                    </a:lnTo>
                    <a:lnTo>
                      <a:pt x="1052" y="68"/>
                    </a:lnTo>
                    <a:lnTo>
                      <a:pt x="1038" y="60"/>
                    </a:lnTo>
                    <a:lnTo>
                      <a:pt x="1020" y="52"/>
                    </a:lnTo>
                    <a:lnTo>
                      <a:pt x="998" y="44"/>
                    </a:lnTo>
                    <a:lnTo>
                      <a:pt x="972" y="38"/>
                    </a:lnTo>
                    <a:lnTo>
                      <a:pt x="942" y="30"/>
                    </a:lnTo>
                    <a:lnTo>
                      <a:pt x="908" y="24"/>
                    </a:lnTo>
                    <a:lnTo>
                      <a:pt x="828" y="14"/>
                    </a:lnTo>
                    <a:lnTo>
                      <a:pt x="738" y="6"/>
                    </a:lnTo>
                    <a:lnTo>
                      <a:pt x="640" y="2"/>
                    </a:lnTo>
                    <a:lnTo>
                      <a:pt x="532"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2" name="Freeform 1132"/>
              <p:cNvSpPr>
                <a:spLocks/>
              </p:cNvSpPr>
              <p:nvPr/>
            </p:nvSpPr>
            <p:spPr bwMode="auto">
              <a:xfrm>
                <a:off x="2241" y="4144"/>
                <a:ext cx="1058" cy="166"/>
              </a:xfrm>
              <a:custGeom>
                <a:avLst/>
                <a:gdLst>
                  <a:gd name="T0" fmla="*/ 530 w 1058"/>
                  <a:gd name="T1" fmla="*/ 166 h 166"/>
                  <a:gd name="T2" fmla="*/ 530 w 1058"/>
                  <a:gd name="T3" fmla="*/ 166 h 166"/>
                  <a:gd name="T4" fmla="*/ 424 w 1058"/>
                  <a:gd name="T5" fmla="*/ 164 h 166"/>
                  <a:gd name="T6" fmla="*/ 324 w 1058"/>
                  <a:gd name="T7" fmla="*/ 160 h 166"/>
                  <a:gd name="T8" fmla="*/ 234 w 1058"/>
                  <a:gd name="T9" fmla="*/ 152 h 166"/>
                  <a:gd name="T10" fmla="*/ 156 w 1058"/>
                  <a:gd name="T11" fmla="*/ 142 h 166"/>
                  <a:gd name="T12" fmla="*/ 90 w 1058"/>
                  <a:gd name="T13" fmla="*/ 130 h 166"/>
                  <a:gd name="T14" fmla="*/ 64 w 1058"/>
                  <a:gd name="T15" fmla="*/ 122 h 166"/>
                  <a:gd name="T16" fmla="*/ 42 w 1058"/>
                  <a:gd name="T17" fmla="*/ 116 h 166"/>
                  <a:gd name="T18" fmla="*/ 24 w 1058"/>
                  <a:gd name="T19" fmla="*/ 108 h 166"/>
                  <a:gd name="T20" fmla="*/ 12 w 1058"/>
                  <a:gd name="T21" fmla="*/ 100 h 166"/>
                  <a:gd name="T22" fmla="*/ 2 w 1058"/>
                  <a:gd name="T23" fmla="*/ 92 h 166"/>
                  <a:gd name="T24" fmla="*/ 0 w 1058"/>
                  <a:gd name="T25" fmla="*/ 88 h 166"/>
                  <a:gd name="T26" fmla="*/ 0 w 1058"/>
                  <a:gd name="T27" fmla="*/ 84 h 166"/>
                  <a:gd name="T28" fmla="*/ 0 w 1058"/>
                  <a:gd name="T29" fmla="*/ 84 h 166"/>
                  <a:gd name="T30" fmla="*/ 0 w 1058"/>
                  <a:gd name="T31" fmla="*/ 80 h 166"/>
                  <a:gd name="T32" fmla="*/ 2 w 1058"/>
                  <a:gd name="T33" fmla="*/ 76 h 166"/>
                  <a:gd name="T34" fmla="*/ 12 w 1058"/>
                  <a:gd name="T35" fmla="*/ 68 h 166"/>
                  <a:gd name="T36" fmla="*/ 24 w 1058"/>
                  <a:gd name="T37" fmla="*/ 60 h 166"/>
                  <a:gd name="T38" fmla="*/ 42 w 1058"/>
                  <a:gd name="T39" fmla="*/ 52 h 166"/>
                  <a:gd name="T40" fmla="*/ 64 w 1058"/>
                  <a:gd name="T41" fmla="*/ 44 h 166"/>
                  <a:gd name="T42" fmla="*/ 90 w 1058"/>
                  <a:gd name="T43" fmla="*/ 38 h 166"/>
                  <a:gd name="T44" fmla="*/ 156 w 1058"/>
                  <a:gd name="T45" fmla="*/ 24 h 166"/>
                  <a:gd name="T46" fmla="*/ 234 w 1058"/>
                  <a:gd name="T47" fmla="*/ 14 h 166"/>
                  <a:gd name="T48" fmla="*/ 324 w 1058"/>
                  <a:gd name="T49" fmla="*/ 8 h 166"/>
                  <a:gd name="T50" fmla="*/ 424 w 1058"/>
                  <a:gd name="T51" fmla="*/ 2 h 166"/>
                  <a:gd name="T52" fmla="*/ 530 w 1058"/>
                  <a:gd name="T53" fmla="*/ 0 h 166"/>
                  <a:gd name="T54" fmla="*/ 530 w 1058"/>
                  <a:gd name="T55" fmla="*/ 0 h 166"/>
                  <a:gd name="T56" fmla="*/ 636 w 1058"/>
                  <a:gd name="T57" fmla="*/ 2 h 166"/>
                  <a:gd name="T58" fmla="*/ 736 w 1058"/>
                  <a:gd name="T59" fmla="*/ 8 h 166"/>
                  <a:gd name="T60" fmla="*/ 826 w 1058"/>
                  <a:gd name="T61" fmla="*/ 14 h 166"/>
                  <a:gd name="T62" fmla="*/ 904 w 1058"/>
                  <a:gd name="T63" fmla="*/ 24 h 166"/>
                  <a:gd name="T64" fmla="*/ 938 w 1058"/>
                  <a:gd name="T65" fmla="*/ 30 h 166"/>
                  <a:gd name="T66" fmla="*/ 968 w 1058"/>
                  <a:gd name="T67" fmla="*/ 38 h 166"/>
                  <a:gd name="T68" fmla="*/ 994 w 1058"/>
                  <a:gd name="T69" fmla="*/ 44 h 166"/>
                  <a:gd name="T70" fmla="*/ 1016 w 1058"/>
                  <a:gd name="T71" fmla="*/ 52 h 166"/>
                  <a:gd name="T72" fmla="*/ 1034 w 1058"/>
                  <a:gd name="T73" fmla="*/ 60 h 166"/>
                  <a:gd name="T74" fmla="*/ 1048 w 1058"/>
                  <a:gd name="T75" fmla="*/ 68 h 166"/>
                  <a:gd name="T76" fmla="*/ 1056 w 1058"/>
                  <a:gd name="T77" fmla="*/ 76 h 166"/>
                  <a:gd name="T78" fmla="*/ 1058 w 1058"/>
                  <a:gd name="T79" fmla="*/ 80 h 166"/>
                  <a:gd name="T80" fmla="*/ 1058 w 1058"/>
                  <a:gd name="T81" fmla="*/ 84 h 166"/>
                  <a:gd name="T82" fmla="*/ 1058 w 1058"/>
                  <a:gd name="T83" fmla="*/ 84 h 166"/>
                  <a:gd name="T84" fmla="*/ 1058 w 1058"/>
                  <a:gd name="T85" fmla="*/ 88 h 166"/>
                  <a:gd name="T86" fmla="*/ 1056 w 1058"/>
                  <a:gd name="T87" fmla="*/ 92 h 166"/>
                  <a:gd name="T88" fmla="*/ 1048 w 1058"/>
                  <a:gd name="T89" fmla="*/ 100 h 166"/>
                  <a:gd name="T90" fmla="*/ 1034 w 1058"/>
                  <a:gd name="T91" fmla="*/ 108 h 166"/>
                  <a:gd name="T92" fmla="*/ 1016 w 1058"/>
                  <a:gd name="T93" fmla="*/ 116 h 166"/>
                  <a:gd name="T94" fmla="*/ 994 w 1058"/>
                  <a:gd name="T95" fmla="*/ 122 h 166"/>
                  <a:gd name="T96" fmla="*/ 968 w 1058"/>
                  <a:gd name="T97" fmla="*/ 130 h 166"/>
                  <a:gd name="T98" fmla="*/ 904 w 1058"/>
                  <a:gd name="T99" fmla="*/ 142 h 166"/>
                  <a:gd name="T100" fmla="*/ 826 w 1058"/>
                  <a:gd name="T101" fmla="*/ 152 h 166"/>
                  <a:gd name="T102" fmla="*/ 736 w 1058"/>
                  <a:gd name="T103" fmla="*/ 160 h 166"/>
                  <a:gd name="T104" fmla="*/ 636 w 1058"/>
                  <a:gd name="T105" fmla="*/ 164 h 166"/>
                  <a:gd name="T106" fmla="*/ 530 w 1058"/>
                  <a:gd name="T10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8" h="166">
                    <a:moveTo>
                      <a:pt x="530" y="166"/>
                    </a:moveTo>
                    <a:lnTo>
                      <a:pt x="530" y="166"/>
                    </a:lnTo>
                    <a:lnTo>
                      <a:pt x="424" y="164"/>
                    </a:lnTo>
                    <a:lnTo>
                      <a:pt x="324" y="160"/>
                    </a:lnTo>
                    <a:lnTo>
                      <a:pt x="234" y="152"/>
                    </a:lnTo>
                    <a:lnTo>
                      <a:pt x="156" y="142"/>
                    </a:lnTo>
                    <a:lnTo>
                      <a:pt x="90" y="130"/>
                    </a:lnTo>
                    <a:lnTo>
                      <a:pt x="64" y="122"/>
                    </a:lnTo>
                    <a:lnTo>
                      <a:pt x="42" y="116"/>
                    </a:lnTo>
                    <a:lnTo>
                      <a:pt x="24" y="108"/>
                    </a:lnTo>
                    <a:lnTo>
                      <a:pt x="12" y="100"/>
                    </a:lnTo>
                    <a:lnTo>
                      <a:pt x="2" y="92"/>
                    </a:lnTo>
                    <a:lnTo>
                      <a:pt x="0" y="88"/>
                    </a:lnTo>
                    <a:lnTo>
                      <a:pt x="0" y="84"/>
                    </a:lnTo>
                    <a:lnTo>
                      <a:pt x="0" y="84"/>
                    </a:lnTo>
                    <a:lnTo>
                      <a:pt x="0" y="80"/>
                    </a:lnTo>
                    <a:lnTo>
                      <a:pt x="2" y="76"/>
                    </a:lnTo>
                    <a:lnTo>
                      <a:pt x="12" y="68"/>
                    </a:lnTo>
                    <a:lnTo>
                      <a:pt x="24" y="60"/>
                    </a:lnTo>
                    <a:lnTo>
                      <a:pt x="42" y="52"/>
                    </a:lnTo>
                    <a:lnTo>
                      <a:pt x="64" y="44"/>
                    </a:lnTo>
                    <a:lnTo>
                      <a:pt x="90" y="38"/>
                    </a:lnTo>
                    <a:lnTo>
                      <a:pt x="156" y="24"/>
                    </a:lnTo>
                    <a:lnTo>
                      <a:pt x="234" y="14"/>
                    </a:lnTo>
                    <a:lnTo>
                      <a:pt x="324" y="8"/>
                    </a:lnTo>
                    <a:lnTo>
                      <a:pt x="424" y="2"/>
                    </a:lnTo>
                    <a:lnTo>
                      <a:pt x="530" y="0"/>
                    </a:lnTo>
                    <a:lnTo>
                      <a:pt x="530" y="0"/>
                    </a:lnTo>
                    <a:lnTo>
                      <a:pt x="636" y="2"/>
                    </a:lnTo>
                    <a:lnTo>
                      <a:pt x="736" y="8"/>
                    </a:lnTo>
                    <a:lnTo>
                      <a:pt x="826" y="14"/>
                    </a:lnTo>
                    <a:lnTo>
                      <a:pt x="904" y="24"/>
                    </a:lnTo>
                    <a:lnTo>
                      <a:pt x="938" y="30"/>
                    </a:lnTo>
                    <a:lnTo>
                      <a:pt x="968" y="38"/>
                    </a:lnTo>
                    <a:lnTo>
                      <a:pt x="994" y="44"/>
                    </a:lnTo>
                    <a:lnTo>
                      <a:pt x="1016" y="52"/>
                    </a:lnTo>
                    <a:lnTo>
                      <a:pt x="1034" y="60"/>
                    </a:lnTo>
                    <a:lnTo>
                      <a:pt x="1048" y="68"/>
                    </a:lnTo>
                    <a:lnTo>
                      <a:pt x="1056" y="76"/>
                    </a:lnTo>
                    <a:lnTo>
                      <a:pt x="1058" y="80"/>
                    </a:lnTo>
                    <a:lnTo>
                      <a:pt x="1058" y="84"/>
                    </a:lnTo>
                    <a:lnTo>
                      <a:pt x="1058" y="84"/>
                    </a:lnTo>
                    <a:lnTo>
                      <a:pt x="1058" y="88"/>
                    </a:lnTo>
                    <a:lnTo>
                      <a:pt x="1056" y="92"/>
                    </a:lnTo>
                    <a:lnTo>
                      <a:pt x="1048" y="100"/>
                    </a:lnTo>
                    <a:lnTo>
                      <a:pt x="1034" y="108"/>
                    </a:lnTo>
                    <a:lnTo>
                      <a:pt x="1016" y="116"/>
                    </a:lnTo>
                    <a:lnTo>
                      <a:pt x="994" y="122"/>
                    </a:lnTo>
                    <a:lnTo>
                      <a:pt x="968" y="130"/>
                    </a:lnTo>
                    <a:lnTo>
                      <a:pt x="904" y="142"/>
                    </a:lnTo>
                    <a:lnTo>
                      <a:pt x="826" y="152"/>
                    </a:lnTo>
                    <a:lnTo>
                      <a:pt x="736" y="160"/>
                    </a:lnTo>
                    <a:lnTo>
                      <a:pt x="636" y="164"/>
                    </a:lnTo>
                    <a:lnTo>
                      <a:pt x="530"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3" name="Freeform 1133"/>
              <p:cNvSpPr>
                <a:spLocks/>
              </p:cNvSpPr>
              <p:nvPr/>
            </p:nvSpPr>
            <p:spPr bwMode="auto">
              <a:xfrm>
                <a:off x="2239" y="4144"/>
                <a:ext cx="1062" cy="166"/>
              </a:xfrm>
              <a:custGeom>
                <a:avLst/>
                <a:gdLst>
                  <a:gd name="T0" fmla="*/ 532 w 1062"/>
                  <a:gd name="T1" fmla="*/ 0 h 166"/>
                  <a:gd name="T2" fmla="*/ 532 w 1062"/>
                  <a:gd name="T3" fmla="*/ 0 h 166"/>
                  <a:gd name="T4" fmla="*/ 426 w 1062"/>
                  <a:gd name="T5" fmla="*/ 2 h 166"/>
                  <a:gd name="T6" fmla="*/ 326 w 1062"/>
                  <a:gd name="T7" fmla="*/ 6 h 166"/>
                  <a:gd name="T8" fmla="*/ 236 w 1062"/>
                  <a:gd name="T9" fmla="*/ 14 h 166"/>
                  <a:gd name="T10" fmla="*/ 156 w 1062"/>
                  <a:gd name="T11" fmla="*/ 24 h 166"/>
                  <a:gd name="T12" fmla="*/ 122 w 1062"/>
                  <a:gd name="T13" fmla="*/ 30 h 166"/>
                  <a:gd name="T14" fmla="*/ 92 w 1062"/>
                  <a:gd name="T15" fmla="*/ 38 h 166"/>
                  <a:gd name="T16" fmla="*/ 64 w 1062"/>
                  <a:gd name="T17" fmla="*/ 44 h 166"/>
                  <a:gd name="T18" fmla="*/ 42 w 1062"/>
                  <a:gd name="T19" fmla="*/ 52 h 166"/>
                  <a:gd name="T20" fmla="*/ 24 w 1062"/>
                  <a:gd name="T21" fmla="*/ 60 h 166"/>
                  <a:gd name="T22" fmla="*/ 10 w 1062"/>
                  <a:gd name="T23" fmla="*/ 68 h 166"/>
                  <a:gd name="T24" fmla="*/ 2 w 1062"/>
                  <a:gd name="T25" fmla="*/ 76 h 166"/>
                  <a:gd name="T26" fmla="*/ 0 w 1062"/>
                  <a:gd name="T27" fmla="*/ 80 h 166"/>
                  <a:gd name="T28" fmla="*/ 0 w 1062"/>
                  <a:gd name="T29" fmla="*/ 84 h 166"/>
                  <a:gd name="T30" fmla="*/ 0 w 1062"/>
                  <a:gd name="T31" fmla="*/ 84 h 166"/>
                  <a:gd name="T32" fmla="*/ 0 w 1062"/>
                  <a:gd name="T33" fmla="*/ 88 h 166"/>
                  <a:gd name="T34" fmla="*/ 2 w 1062"/>
                  <a:gd name="T35" fmla="*/ 92 h 166"/>
                  <a:gd name="T36" fmla="*/ 10 w 1062"/>
                  <a:gd name="T37" fmla="*/ 100 h 166"/>
                  <a:gd name="T38" fmla="*/ 24 w 1062"/>
                  <a:gd name="T39" fmla="*/ 108 h 166"/>
                  <a:gd name="T40" fmla="*/ 42 w 1062"/>
                  <a:gd name="T41" fmla="*/ 116 h 166"/>
                  <a:gd name="T42" fmla="*/ 64 w 1062"/>
                  <a:gd name="T43" fmla="*/ 122 h 166"/>
                  <a:gd name="T44" fmla="*/ 92 w 1062"/>
                  <a:gd name="T45" fmla="*/ 130 h 166"/>
                  <a:gd name="T46" fmla="*/ 156 w 1062"/>
                  <a:gd name="T47" fmla="*/ 142 h 166"/>
                  <a:gd name="T48" fmla="*/ 236 w 1062"/>
                  <a:gd name="T49" fmla="*/ 152 h 166"/>
                  <a:gd name="T50" fmla="*/ 326 w 1062"/>
                  <a:gd name="T51" fmla="*/ 160 h 166"/>
                  <a:gd name="T52" fmla="*/ 426 w 1062"/>
                  <a:gd name="T53" fmla="*/ 164 h 166"/>
                  <a:gd name="T54" fmla="*/ 532 w 1062"/>
                  <a:gd name="T55" fmla="*/ 166 h 166"/>
                  <a:gd name="T56" fmla="*/ 532 w 1062"/>
                  <a:gd name="T57" fmla="*/ 166 h 166"/>
                  <a:gd name="T58" fmla="*/ 640 w 1062"/>
                  <a:gd name="T59" fmla="*/ 164 h 166"/>
                  <a:gd name="T60" fmla="*/ 738 w 1062"/>
                  <a:gd name="T61" fmla="*/ 160 h 166"/>
                  <a:gd name="T62" fmla="*/ 828 w 1062"/>
                  <a:gd name="T63" fmla="*/ 152 h 166"/>
                  <a:gd name="T64" fmla="*/ 908 w 1062"/>
                  <a:gd name="T65" fmla="*/ 142 h 166"/>
                  <a:gd name="T66" fmla="*/ 972 w 1062"/>
                  <a:gd name="T67" fmla="*/ 130 h 166"/>
                  <a:gd name="T68" fmla="*/ 998 w 1062"/>
                  <a:gd name="T69" fmla="*/ 122 h 166"/>
                  <a:gd name="T70" fmla="*/ 1020 w 1062"/>
                  <a:gd name="T71" fmla="*/ 116 h 166"/>
                  <a:gd name="T72" fmla="*/ 1038 w 1062"/>
                  <a:gd name="T73" fmla="*/ 108 h 166"/>
                  <a:gd name="T74" fmla="*/ 1052 w 1062"/>
                  <a:gd name="T75" fmla="*/ 100 h 166"/>
                  <a:gd name="T76" fmla="*/ 1060 w 1062"/>
                  <a:gd name="T77" fmla="*/ 92 h 166"/>
                  <a:gd name="T78" fmla="*/ 1062 w 1062"/>
                  <a:gd name="T79" fmla="*/ 88 h 166"/>
                  <a:gd name="T80" fmla="*/ 1062 w 1062"/>
                  <a:gd name="T81" fmla="*/ 84 h 166"/>
                  <a:gd name="T82" fmla="*/ 1062 w 1062"/>
                  <a:gd name="T83" fmla="*/ 84 h 166"/>
                  <a:gd name="T84" fmla="*/ 1062 w 1062"/>
                  <a:gd name="T85" fmla="*/ 80 h 166"/>
                  <a:gd name="T86" fmla="*/ 1060 w 1062"/>
                  <a:gd name="T87" fmla="*/ 76 h 166"/>
                  <a:gd name="T88" fmla="*/ 1052 w 1062"/>
                  <a:gd name="T89" fmla="*/ 68 h 166"/>
                  <a:gd name="T90" fmla="*/ 1038 w 1062"/>
                  <a:gd name="T91" fmla="*/ 60 h 166"/>
                  <a:gd name="T92" fmla="*/ 1020 w 1062"/>
                  <a:gd name="T93" fmla="*/ 52 h 166"/>
                  <a:gd name="T94" fmla="*/ 998 w 1062"/>
                  <a:gd name="T95" fmla="*/ 44 h 166"/>
                  <a:gd name="T96" fmla="*/ 972 w 1062"/>
                  <a:gd name="T97" fmla="*/ 38 h 166"/>
                  <a:gd name="T98" fmla="*/ 942 w 1062"/>
                  <a:gd name="T99" fmla="*/ 30 h 166"/>
                  <a:gd name="T100" fmla="*/ 908 w 1062"/>
                  <a:gd name="T101" fmla="*/ 24 h 166"/>
                  <a:gd name="T102" fmla="*/ 828 w 1062"/>
                  <a:gd name="T103" fmla="*/ 14 h 166"/>
                  <a:gd name="T104" fmla="*/ 738 w 1062"/>
                  <a:gd name="T105" fmla="*/ 6 h 166"/>
                  <a:gd name="T106" fmla="*/ 640 w 1062"/>
                  <a:gd name="T107" fmla="*/ 2 h 166"/>
                  <a:gd name="T108" fmla="*/ 532 w 1062"/>
                  <a:gd name="T10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62" h="166">
                    <a:moveTo>
                      <a:pt x="532" y="0"/>
                    </a:moveTo>
                    <a:lnTo>
                      <a:pt x="532" y="0"/>
                    </a:lnTo>
                    <a:lnTo>
                      <a:pt x="426" y="2"/>
                    </a:lnTo>
                    <a:lnTo>
                      <a:pt x="326" y="6"/>
                    </a:lnTo>
                    <a:lnTo>
                      <a:pt x="236" y="14"/>
                    </a:lnTo>
                    <a:lnTo>
                      <a:pt x="156" y="24"/>
                    </a:lnTo>
                    <a:lnTo>
                      <a:pt x="122" y="30"/>
                    </a:lnTo>
                    <a:lnTo>
                      <a:pt x="92" y="38"/>
                    </a:lnTo>
                    <a:lnTo>
                      <a:pt x="64" y="44"/>
                    </a:lnTo>
                    <a:lnTo>
                      <a:pt x="42" y="52"/>
                    </a:lnTo>
                    <a:lnTo>
                      <a:pt x="24" y="60"/>
                    </a:lnTo>
                    <a:lnTo>
                      <a:pt x="10" y="68"/>
                    </a:lnTo>
                    <a:lnTo>
                      <a:pt x="2" y="76"/>
                    </a:lnTo>
                    <a:lnTo>
                      <a:pt x="0" y="80"/>
                    </a:lnTo>
                    <a:lnTo>
                      <a:pt x="0" y="84"/>
                    </a:lnTo>
                    <a:lnTo>
                      <a:pt x="0" y="84"/>
                    </a:lnTo>
                    <a:lnTo>
                      <a:pt x="0" y="88"/>
                    </a:lnTo>
                    <a:lnTo>
                      <a:pt x="2" y="92"/>
                    </a:lnTo>
                    <a:lnTo>
                      <a:pt x="10" y="100"/>
                    </a:lnTo>
                    <a:lnTo>
                      <a:pt x="24" y="108"/>
                    </a:lnTo>
                    <a:lnTo>
                      <a:pt x="42" y="116"/>
                    </a:lnTo>
                    <a:lnTo>
                      <a:pt x="64" y="122"/>
                    </a:lnTo>
                    <a:lnTo>
                      <a:pt x="92" y="130"/>
                    </a:lnTo>
                    <a:lnTo>
                      <a:pt x="156" y="142"/>
                    </a:lnTo>
                    <a:lnTo>
                      <a:pt x="236" y="152"/>
                    </a:lnTo>
                    <a:lnTo>
                      <a:pt x="326" y="160"/>
                    </a:lnTo>
                    <a:lnTo>
                      <a:pt x="426" y="164"/>
                    </a:lnTo>
                    <a:lnTo>
                      <a:pt x="532" y="166"/>
                    </a:lnTo>
                    <a:lnTo>
                      <a:pt x="532" y="166"/>
                    </a:lnTo>
                    <a:lnTo>
                      <a:pt x="640" y="164"/>
                    </a:lnTo>
                    <a:lnTo>
                      <a:pt x="738" y="160"/>
                    </a:lnTo>
                    <a:lnTo>
                      <a:pt x="828" y="152"/>
                    </a:lnTo>
                    <a:lnTo>
                      <a:pt x="908" y="142"/>
                    </a:lnTo>
                    <a:lnTo>
                      <a:pt x="972" y="130"/>
                    </a:lnTo>
                    <a:lnTo>
                      <a:pt x="998" y="122"/>
                    </a:lnTo>
                    <a:lnTo>
                      <a:pt x="1020" y="116"/>
                    </a:lnTo>
                    <a:lnTo>
                      <a:pt x="1038" y="108"/>
                    </a:lnTo>
                    <a:lnTo>
                      <a:pt x="1052" y="100"/>
                    </a:lnTo>
                    <a:lnTo>
                      <a:pt x="1060" y="92"/>
                    </a:lnTo>
                    <a:lnTo>
                      <a:pt x="1062" y="88"/>
                    </a:lnTo>
                    <a:lnTo>
                      <a:pt x="1062" y="84"/>
                    </a:lnTo>
                    <a:lnTo>
                      <a:pt x="1062" y="84"/>
                    </a:lnTo>
                    <a:lnTo>
                      <a:pt x="1062" y="80"/>
                    </a:lnTo>
                    <a:lnTo>
                      <a:pt x="1060" y="76"/>
                    </a:lnTo>
                    <a:lnTo>
                      <a:pt x="1052" y="68"/>
                    </a:lnTo>
                    <a:lnTo>
                      <a:pt x="1038" y="60"/>
                    </a:lnTo>
                    <a:lnTo>
                      <a:pt x="1020" y="52"/>
                    </a:lnTo>
                    <a:lnTo>
                      <a:pt x="998" y="44"/>
                    </a:lnTo>
                    <a:lnTo>
                      <a:pt x="972" y="38"/>
                    </a:lnTo>
                    <a:lnTo>
                      <a:pt x="942" y="30"/>
                    </a:lnTo>
                    <a:lnTo>
                      <a:pt x="908" y="24"/>
                    </a:lnTo>
                    <a:lnTo>
                      <a:pt x="828" y="14"/>
                    </a:lnTo>
                    <a:lnTo>
                      <a:pt x="738" y="6"/>
                    </a:lnTo>
                    <a:lnTo>
                      <a:pt x="640" y="2"/>
                    </a:lnTo>
                    <a:lnTo>
                      <a:pt x="5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4" name="Freeform 1134"/>
              <p:cNvSpPr>
                <a:spLocks noEditPoints="1"/>
              </p:cNvSpPr>
              <p:nvPr/>
            </p:nvSpPr>
            <p:spPr bwMode="auto">
              <a:xfrm>
                <a:off x="2241" y="4144"/>
                <a:ext cx="1058" cy="166"/>
              </a:xfrm>
              <a:custGeom>
                <a:avLst/>
                <a:gdLst>
                  <a:gd name="T0" fmla="*/ 530 w 1058"/>
                  <a:gd name="T1" fmla="*/ 166 h 166"/>
                  <a:gd name="T2" fmla="*/ 326 w 1058"/>
                  <a:gd name="T3" fmla="*/ 158 h 166"/>
                  <a:gd name="T4" fmla="*/ 158 w 1058"/>
                  <a:gd name="T5" fmla="*/ 142 h 166"/>
                  <a:gd name="T6" fmla="*/ 66 w 1058"/>
                  <a:gd name="T7" fmla="*/ 122 h 166"/>
                  <a:gd name="T8" fmla="*/ 26 w 1058"/>
                  <a:gd name="T9" fmla="*/ 108 h 166"/>
                  <a:gd name="T10" fmla="*/ 6 w 1058"/>
                  <a:gd name="T11" fmla="*/ 92 h 166"/>
                  <a:gd name="T12" fmla="*/ 2 w 1058"/>
                  <a:gd name="T13" fmla="*/ 84 h 166"/>
                  <a:gd name="T14" fmla="*/ 2 w 1058"/>
                  <a:gd name="T15" fmla="*/ 80 h 166"/>
                  <a:gd name="T16" fmla="*/ 14 w 1058"/>
                  <a:gd name="T17" fmla="*/ 68 h 166"/>
                  <a:gd name="T18" fmla="*/ 44 w 1058"/>
                  <a:gd name="T19" fmla="*/ 52 h 166"/>
                  <a:gd name="T20" fmla="*/ 92 w 1058"/>
                  <a:gd name="T21" fmla="*/ 38 h 166"/>
                  <a:gd name="T22" fmla="*/ 236 w 1058"/>
                  <a:gd name="T23" fmla="*/ 16 h 166"/>
                  <a:gd name="T24" fmla="*/ 424 w 1058"/>
                  <a:gd name="T25" fmla="*/ 2 h 166"/>
                  <a:gd name="T26" fmla="*/ 530 w 1058"/>
                  <a:gd name="T27" fmla="*/ 2 h 166"/>
                  <a:gd name="T28" fmla="*/ 734 w 1058"/>
                  <a:gd name="T29" fmla="*/ 8 h 166"/>
                  <a:gd name="T30" fmla="*/ 902 w 1058"/>
                  <a:gd name="T31" fmla="*/ 26 h 166"/>
                  <a:gd name="T32" fmla="*/ 992 w 1058"/>
                  <a:gd name="T33" fmla="*/ 44 h 166"/>
                  <a:gd name="T34" fmla="*/ 1032 w 1058"/>
                  <a:gd name="T35" fmla="*/ 60 h 166"/>
                  <a:gd name="T36" fmla="*/ 1054 w 1058"/>
                  <a:gd name="T37" fmla="*/ 76 h 166"/>
                  <a:gd name="T38" fmla="*/ 1056 w 1058"/>
                  <a:gd name="T39" fmla="*/ 84 h 166"/>
                  <a:gd name="T40" fmla="*/ 1056 w 1058"/>
                  <a:gd name="T41" fmla="*/ 88 h 166"/>
                  <a:gd name="T42" fmla="*/ 1046 w 1058"/>
                  <a:gd name="T43" fmla="*/ 100 h 166"/>
                  <a:gd name="T44" fmla="*/ 1014 w 1058"/>
                  <a:gd name="T45" fmla="*/ 116 h 166"/>
                  <a:gd name="T46" fmla="*/ 966 w 1058"/>
                  <a:gd name="T47" fmla="*/ 128 h 166"/>
                  <a:gd name="T48" fmla="*/ 824 w 1058"/>
                  <a:gd name="T49" fmla="*/ 152 h 166"/>
                  <a:gd name="T50" fmla="*/ 636 w 1058"/>
                  <a:gd name="T51" fmla="*/ 164 h 166"/>
                  <a:gd name="T52" fmla="*/ 530 w 1058"/>
                  <a:gd name="T53" fmla="*/ 0 h 166"/>
                  <a:gd name="T54" fmla="*/ 424 w 1058"/>
                  <a:gd name="T55" fmla="*/ 2 h 166"/>
                  <a:gd name="T56" fmla="*/ 234 w 1058"/>
                  <a:gd name="T57" fmla="*/ 14 h 166"/>
                  <a:gd name="T58" fmla="*/ 90 w 1058"/>
                  <a:gd name="T59" fmla="*/ 38 h 166"/>
                  <a:gd name="T60" fmla="*/ 42 w 1058"/>
                  <a:gd name="T61" fmla="*/ 52 h 166"/>
                  <a:gd name="T62" fmla="*/ 12 w 1058"/>
                  <a:gd name="T63" fmla="*/ 68 h 166"/>
                  <a:gd name="T64" fmla="*/ 0 w 1058"/>
                  <a:gd name="T65" fmla="*/ 80 h 166"/>
                  <a:gd name="T66" fmla="*/ 0 w 1058"/>
                  <a:gd name="T67" fmla="*/ 84 h 166"/>
                  <a:gd name="T68" fmla="*/ 2 w 1058"/>
                  <a:gd name="T69" fmla="*/ 92 h 166"/>
                  <a:gd name="T70" fmla="*/ 24 w 1058"/>
                  <a:gd name="T71" fmla="*/ 108 h 166"/>
                  <a:gd name="T72" fmla="*/ 64 w 1058"/>
                  <a:gd name="T73" fmla="*/ 122 h 166"/>
                  <a:gd name="T74" fmla="*/ 156 w 1058"/>
                  <a:gd name="T75" fmla="*/ 142 h 166"/>
                  <a:gd name="T76" fmla="*/ 324 w 1058"/>
                  <a:gd name="T77" fmla="*/ 160 h 166"/>
                  <a:gd name="T78" fmla="*/ 530 w 1058"/>
                  <a:gd name="T79" fmla="*/ 166 h 166"/>
                  <a:gd name="T80" fmla="*/ 636 w 1058"/>
                  <a:gd name="T81" fmla="*/ 164 h 166"/>
                  <a:gd name="T82" fmla="*/ 826 w 1058"/>
                  <a:gd name="T83" fmla="*/ 152 h 166"/>
                  <a:gd name="T84" fmla="*/ 968 w 1058"/>
                  <a:gd name="T85" fmla="*/ 130 h 166"/>
                  <a:gd name="T86" fmla="*/ 1016 w 1058"/>
                  <a:gd name="T87" fmla="*/ 116 h 166"/>
                  <a:gd name="T88" fmla="*/ 1048 w 1058"/>
                  <a:gd name="T89" fmla="*/ 100 h 166"/>
                  <a:gd name="T90" fmla="*/ 1058 w 1058"/>
                  <a:gd name="T91" fmla="*/ 88 h 166"/>
                  <a:gd name="T92" fmla="*/ 1058 w 1058"/>
                  <a:gd name="T93" fmla="*/ 84 h 166"/>
                  <a:gd name="T94" fmla="*/ 1056 w 1058"/>
                  <a:gd name="T95" fmla="*/ 76 h 166"/>
                  <a:gd name="T96" fmla="*/ 1034 w 1058"/>
                  <a:gd name="T97" fmla="*/ 60 h 166"/>
                  <a:gd name="T98" fmla="*/ 994 w 1058"/>
                  <a:gd name="T99" fmla="*/ 44 h 166"/>
                  <a:gd name="T100" fmla="*/ 938 w 1058"/>
                  <a:gd name="T101" fmla="*/ 30 h 166"/>
                  <a:gd name="T102" fmla="*/ 826 w 1058"/>
                  <a:gd name="T103" fmla="*/ 14 h 166"/>
                  <a:gd name="T104" fmla="*/ 636 w 1058"/>
                  <a:gd name="T105" fmla="*/ 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8" h="166">
                    <a:moveTo>
                      <a:pt x="530" y="166"/>
                    </a:moveTo>
                    <a:lnTo>
                      <a:pt x="530" y="166"/>
                    </a:lnTo>
                    <a:lnTo>
                      <a:pt x="424" y="164"/>
                    </a:lnTo>
                    <a:lnTo>
                      <a:pt x="326" y="158"/>
                    </a:lnTo>
                    <a:lnTo>
                      <a:pt x="236" y="152"/>
                    </a:lnTo>
                    <a:lnTo>
                      <a:pt x="158" y="142"/>
                    </a:lnTo>
                    <a:lnTo>
                      <a:pt x="92" y="128"/>
                    </a:lnTo>
                    <a:lnTo>
                      <a:pt x="66" y="122"/>
                    </a:lnTo>
                    <a:lnTo>
                      <a:pt x="44" y="116"/>
                    </a:lnTo>
                    <a:lnTo>
                      <a:pt x="26" y="108"/>
                    </a:lnTo>
                    <a:lnTo>
                      <a:pt x="14" y="100"/>
                    </a:lnTo>
                    <a:lnTo>
                      <a:pt x="6" y="92"/>
                    </a:lnTo>
                    <a:lnTo>
                      <a:pt x="2" y="88"/>
                    </a:lnTo>
                    <a:lnTo>
                      <a:pt x="2" y="84"/>
                    </a:lnTo>
                    <a:lnTo>
                      <a:pt x="2" y="84"/>
                    </a:lnTo>
                    <a:lnTo>
                      <a:pt x="2" y="80"/>
                    </a:lnTo>
                    <a:lnTo>
                      <a:pt x="6" y="76"/>
                    </a:lnTo>
                    <a:lnTo>
                      <a:pt x="14" y="68"/>
                    </a:lnTo>
                    <a:lnTo>
                      <a:pt x="26" y="60"/>
                    </a:lnTo>
                    <a:lnTo>
                      <a:pt x="44" y="52"/>
                    </a:lnTo>
                    <a:lnTo>
                      <a:pt x="66" y="44"/>
                    </a:lnTo>
                    <a:lnTo>
                      <a:pt x="92" y="38"/>
                    </a:lnTo>
                    <a:lnTo>
                      <a:pt x="158" y="26"/>
                    </a:lnTo>
                    <a:lnTo>
                      <a:pt x="236" y="16"/>
                    </a:lnTo>
                    <a:lnTo>
                      <a:pt x="326" y="8"/>
                    </a:lnTo>
                    <a:lnTo>
                      <a:pt x="424" y="2"/>
                    </a:lnTo>
                    <a:lnTo>
                      <a:pt x="530" y="2"/>
                    </a:lnTo>
                    <a:lnTo>
                      <a:pt x="530" y="2"/>
                    </a:lnTo>
                    <a:lnTo>
                      <a:pt x="636" y="2"/>
                    </a:lnTo>
                    <a:lnTo>
                      <a:pt x="734" y="8"/>
                    </a:lnTo>
                    <a:lnTo>
                      <a:pt x="824" y="16"/>
                    </a:lnTo>
                    <a:lnTo>
                      <a:pt x="902" y="26"/>
                    </a:lnTo>
                    <a:lnTo>
                      <a:pt x="966" y="38"/>
                    </a:lnTo>
                    <a:lnTo>
                      <a:pt x="992" y="44"/>
                    </a:lnTo>
                    <a:lnTo>
                      <a:pt x="1014" y="52"/>
                    </a:lnTo>
                    <a:lnTo>
                      <a:pt x="1032" y="60"/>
                    </a:lnTo>
                    <a:lnTo>
                      <a:pt x="1046" y="68"/>
                    </a:lnTo>
                    <a:lnTo>
                      <a:pt x="1054" y="76"/>
                    </a:lnTo>
                    <a:lnTo>
                      <a:pt x="1056" y="80"/>
                    </a:lnTo>
                    <a:lnTo>
                      <a:pt x="1056" y="84"/>
                    </a:lnTo>
                    <a:lnTo>
                      <a:pt x="1056" y="84"/>
                    </a:lnTo>
                    <a:lnTo>
                      <a:pt x="1056" y="88"/>
                    </a:lnTo>
                    <a:lnTo>
                      <a:pt x="1054" y="92"/>
                    </a:lnTo>
                    <a:lnTo>
                      <a:pt x="1046" y="100"/>
                    </a:lnTo>
                    <a:lnTo>
                      <a:pt x="1032" y="108"/>
                    </a:lnTo>
                    <a:lnTo>
                      <a:pt x="1014" y="116"/>
                    </a:lnTo>
                    <a:lnTo>
                      <a:pt x="992" y="122"/>
                    </a:lnTo>
                    <a:lnTo>
                      <a:pt x="966" y="128"/>
                    </a:lnTo>
                    <a:lnTo>
                      <a:pt x="902" y="142"/>
                    </a:lnTo>
                    <a:lnTo>
                      <a:pt x="824" y="152"/>
                    </a:lnTo>
                    <a:lnTo>
                      <a:pt x="734" y="158"/>
                    </a:lnTo>
                    <a:lnTo>
                      <a:pt x="636" y="164"/>
                    </a:lnTo>
                    <a:lnTo>
                      <a:pt x="530" y="166"/>
                    </a:lnTo>
                    <a:close/>
                    <a:moveTo>
                      <a:pt x="530" y="0"/>
                    </a:moveTo>
                    <a:lnTo>
                      <a:pt x="530" y="0"/>
                    </a:lnTo>
                    <a:lnTo>
                      <a:pt x="424" y="2"/>
                    </a:lnTo>
                    <a:lnTo>
                      <a:pt x="324" y="8"/>
                    </a:lnTo>
                    <a:lnTo>
                      <a:pt x="234" y="14"/>
                    </a:lnTo>
                    <a:lnTo>
                      <a:pt x="156" y="24"/>
                    </a:lnTo>
                    <a:lnTo>
                      <a:pt x="90" y="38"/>
                    </a:lnTo>
                    <a:lnTo>
                      <a:pt x="64" y="44"/>
                    </a:lnTo>
                    <a:lnTo>
                      <a:pt x="42" y="52"/>
                    </a:lnTo>
                    <a:lnTo>
                      <a:pt x="24" y="60"/>
                    </a:lnTo>
                    <a:lnTo>
                      <a:pt x="12" y="68"/>
                    </a:lnTo>
                    <a:lnTo>
                      <a:pt x="2" y="76"/>
                    </a:lnTo>
                    <a:lnTo>
                      <a:pt x="0" y="80"/>
                    </a:lnTo>
                    <a:lnTo>
                      <a:pt x="0" y="84"/>
                    </a:lnTo>
                    <a:lnTo>
                      <a:pt x="0" y="84"/>
                    </a:lnTo>
                    <a:lnTo>
                      <a:pt x="0" y="88"/>
                    </a:lnTo>
                    <a:lnTo>
                      <a:pt x="2" y="92"/>
                    </a:lnTo>
                    <a:lnTo>
                      <a:pt x="12" y="100"/>
                    </a:lnTo>
                    <a:lnTo>
                      <a:pt x="24" y="108"/>
                    </a:lnTo>
                    <a:lnTo>
                      <a:pt x="42" y="116"/>
                    </a:lnTo>
                    <a:lnTo>
                      <a:pt x="64" y="122"/>
                    </a:lnTo>
                    <a:lnTo>
                      <a:pt x="90" y="130"/>
                    </a:lnTo>
                    <a:lnTo>
                      <a:pt x="156" y="142"/>
                    </a:lnTo>
                    <a:lnTo>
                      <a:pt x="234" y="152"/>
                    </a:lnTo>
                    <a:lnTo>
                      <a:pt x="324" y="160"/>
                    </a:lnTo>
                    <a:lnTo>
                      <a:pt x="424" y="164"/>
                    </a:lnTo>
                    <a:lnTo>
                      <a:pt x="530" y="166"/>
                    </a:lnTo>
                    <a:lnTo>
                      <a:pt x="530" y="166"/>
                    </a:lnTo>
                    <a:lnTo>
                      <a:pt x="636" y="164"/>
                    </a:lnTo>
                    <a:lnTo>
                      <a:pt x="736" y="160"/>
                    </a:lnTo>
                    <a:lnTo>
                      <a:pt x="826" y="152"/>
                    </a:lnTo>
                    <a:lnTo>
                      <a:pt x="904" y="142"/>
                    </a:lnTo>
                    <a:lnTo>
                      <a:pt x="968" y="130"/>
                    </a:lnTo>
                    <a:lnTo>
                      <a:pt x="994" y="122"/>
                    </a:lnTo>
                    <a:lnTo>
                      <a:pt x="1016" y="116"/>
                    </a:lnTo>
                    <a:lnTo>
                      <a:pt x="1034" y="108"/>
                    </a:lnTo>
                    <a:lnTo>
                      <a:pt x="1048" y="100"/>
                    </a:lnTo>
                    <a:lnTo>
                      <a:pt x="1056" y="92"/>
                    </a:lnTo>
                    <a:lnTo>
                      <a:pt x="1058" y="88"/>
                    </a:lnTo>
                    <a:lnTo>
                      <a:pt x="1058" y="84"/>
                    </a:lnTo>
                    <a:lnTo>
                      <a:pt x="1058" y="84"/>
                    </a:lnTo>
                    <a:lnTo>
                      <a:pt x="1058" y="80"/>
                    </a:lnTo>
                    <a:lnTo>
                      <a:pt x="1056" y="76"/>
                    </a:lnTo>
                    <a:lnTo>
                      <a:pt x="1048" y="68"/>
                    </a:lnTo>
                    <a:lnTo>
                      <a:pt x="1034" y="60"/>
                    </a:lnTo>
                    <a:lnTo>
                      <a:pt x="1016" y="52"/>
                    </a:lnTo>
                    <a:lnTo>
                      <a:pt x="994" y="44"/>
                    </a:lnTo>
                    <a:lnTo>
                      <a:pt x="968" y="38"/>
                    </a:lnTo>
                    <a:lnTo>
                      <a:pt x="938" y="30"/>
                    </a:lnTo>
                    <a:lnTo>
                      <a:pt x="904" y="24"/>
                    </a:lnTo>
                    <a:lnTo>
                      <a:pt x="826" y="14"/>
                    </a:lnTo>
                    <a:lnTo>
                      <a:pt x="736" y="8"/>
                    </a:lnTo>
                    <a:lnTo>
                      <a:pt x="636" y="2"/>
                    </a:lnTo>
                    <a:lnTo>
                      <a:pt x="53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5" name="Freeform 1135"/>
              <p:cNvSpPr>
                <a:spLocks/>
              </p:cNvSpPr>
              <p:nvPr/>
            </p:nvSpPr>
            <p:spPr bwMode="auto">
              <a:xfrm>
                <a:off x="2243" y="4146"/>
                <a:ext cx="1054" cy="164"/>
              </a:xfrm>
              <a:custGeom>
                <a:avLst/>
                <a:gdLst>
                  <a:gd name="T0" fmla="*/ 528 w 1054"/>
                  <a:gd name="T1" fmla="*/ 164 h 164"/>
                  <a:gd name="T2" fmla="*/ 528 w 1054"/>
                  <a:gd name="T3" fmla="*/ 164 h 164"/>
                  <a:gd name="T4" fmla="*/ 422 w 1054"/>
                  <a:gd name="T5" fmla="*/ 162 h 164"/>
                  <a:gd name="T6" fmla="*/ 324 w 1054"/>
                  <a:gd name="T7" fmla="*/ 156 h 164"/>
                  <a:gd name="T8" fmla="*/ 234 w 1054"/>
                  <a:gd name="T9" fmla="*/ 150 h 164"/>
                  <a:gd name="T10" fmla="*/ 156 w 1054"/>
                  <a:gd name="T11" fmla="*/ 140 h 164"/>
                  <a:gd name="T12" fmla="*/ 90 w 1054"/>
                  <a:gd name="T13" fmla="*/ 126 h 164"/>
                  <a:gd name="T14" fmla="*/ 64 w 1054"/>
                  <a:gd name="T15" fmla="*/ 120 h 164"/>
                  <a:gd name="T16" fmla="*/ 42 w 1054"/>
                  <a:gd name="T17" fmla="*/ 114 h 164"/>
                  <a:gd name="T18" fmla="*/ 24 w 1054"/>
                  <a:gd name="T19" fmla="*/ 106 h 164"/>
                  <a:gd name="T20" fmla="*/ 12 w 1054"/>
                  <a:gd name="T21" fmla="*/ 98 h 164"/>
                  <a:gd name="T22" fmla="*/ 4 w 1054"/>
                  <a:gd name="T23" fmla="*/ 90 h 164"/>
                  <a:gd name="T24" fmla="*/ 0 w 1054"/>
                  <a:gd name="T25" fmla="*/ 86 h 164"/>
                  <a:gd name="T26" fmla="*/ 0 w 1054"/>
                  <a:gd name="T27" fmla="*/ 82 h 164"/>
                  <a:gd name="T28" fmla="*/ 0 w 1054"/>
                  <a:gd name="T29" fmla="*/ 82 h 164"/>
                  <a:gd name="T30" fmla="*/ 0 w 1054"/>
                  <a:gd name="T31" fmla="*/ 78 h 164"/>
                  <a:gd name="T32" fmla="*/ 4 w 1054"/>
                  <a:gd name="T33" fmla="*/ 74 h 164"/>
                  <a:gd name="T34" fmla="*/ 12 w 1054"/>
                  <a:gd name="T35" fmla="*/ 66 h 164"/>
                  <a:gd name="T36" fmla="*/ 24 w 1054"/>
                  <a:gd name="T37" fmla="*/ 58 h 164"/>
                  <a:gd name="T38" fmla="*/ 42 w 1054"/>
                  <a:gd name="T39" fmla="*/ 50 h 164"/>
                  <a:gd name="T40" fmla="*/ 64 w 1054"/>
                  <a:gd name="T41" fmla="*/ 42 h 164"/>
                  <a:gd name="T42" fmla="*/ 90 w 1054"/>
                  <a:gd name="T43" fmla="*/ 36 h 164"/>
                  <a:gd name="T44" fmla="*/ 156 w 1054"/>
                  <a:gd name="T45" fmla="*/ 24 h 164"/>
                  <a:gd name="T46" fmla="*/ 234 w 1054"/>
                  <a:gd name="T47" fmla="*/ 14 h 164"/>
                  <a:gd name="T48" fmla="*/ 324 w 1054"/>
                  <a:gd name="T49" fmla="*/ 6 h 164"/>
                  <a:gd name="T50" fmla="*/ 422 w 1054"/>
                  <a:gd name="T51" fmla="*/ 0 h 164"/>
                  <a:gd name="T52" fmla="*/ 528 w 1054"/>
                  <a:gd name="T53" fmla="*/ 0 h 164"/>
                  <a:gd name="T54" fmla="*/ 528 w 1054"/>
                  <a:gd name="T55" fmla="*/ 0 h 164"/>
                  <a:gd name="T56" fmla="*/ 634 w 1054"/>
                  <a:gd name="T57" fmla="*/ 0 h 164"/>
                  <a:gd name="T58" fmla="*/ 732 w 1054"/>
                  <a:gd name="T59" fmla="*/ 6 h 164"/>
                  <a:gd name="T60" fmla="*/ 822 w 1054"/>
                  <a:gd name="T61" fmla="*/ 14 h 164"/>
                  <a:gd name="T62" fmla="*/ 900 w 1054"/>
                  <a:gd name="T63" fmla="*/ 24 h 164"/>
                  <a:gd name="T64" fmla="*/ 964 w 1054"/>
                  <a:gd name="T65" fmla="*/ 36 h 164"/>
                  <a:gd name="T66" fmla="*/ 990 w 1054"/>
                  <a:gd name="T67" fmla="*/ 42 h 164"/>
                  <a:gd name="T68" fmla="*/ 1012 w 1054"/>
                  <a:gd name="T69" fmla="*/ 50 h 164"/>
                  <a:gd name="T70" fmla="*/ 1030 w 1054"/>
                  <a:gd name="T71" fmla="*/ 58 h 164"/>
                  <a:gd name="T72" fmla="*/ 1044 w 1054"/>
                  <a:gd name="T73" fmla="*/ 66 h 164"/>
                  <a:gd name="T74" fmla="*/ 1052 w 1054"/>
                  <a:gd name="T75" fmla="*/ 74 h 164"/>
                  <a:gd name="T76" fmla="*/ 1054 w 1054"/>
                  <a:gd name="T77" fmla="*/ 78 h 164"/>
                  <a:gd name="T78" fmla="*/ 1054 w 1054"/>
                  <a:gd name="T79" fmla="*/ 82 h 164"/>
                  <a:gd name="T80" fmla="*/ 1054 w 1054"/>
                  <a:gd name="T81" fmla="*/ 82 h 164"/>
                  <a:gd name="T82" fmla="*/ 1054 w 1054"/>
                  <a:gd name="T83" fmla="*/ 86 h 164"/>
                  <a:gd name="T84" fmla="*/ 1052 w 1054"/>
                  <a:gd name="T85" fmla="*/ 90 h 164"/>
                  <a:gd name="T86" fmla="*/ 1044 w 1054"/>
                  <a:gd name="T87" fmla="*/ 98 h 164"/>
                  <a:gd name="T88" fmla="*/ 1030 w 1054"/>
                  <a:gd name="T89" fmla="*/ 106 h 164"/>
                  <a:gd name="T90" fmla="*/ 1012 w 1054"/>
                  <a:gd name="T91" fmla="*/ 114 h 164"/>
                  <a:gd name="T92" fmla="*/ 990 w 1054"/>
                  <a:gd name="T93" fmla="*/ 120 h 164"/>
                  <a:gd name="T94" fmla="*/ 964 w 1054"/>
                  <a:gd name="T95" fmla="*/ 126 h 164"/>
                  <a:gd name="T96" fmla="*/ 900 w 1054"/>
                  <a:gd name="T97" fmla="*/ 140 h 164"/>
                  <a:gd name="T98" fmla="*/ 822 w 1054"/>
                  <a:gd name="T99" fmla="*/ 150 h 164"/>
                  <a:gd name="T100" fmla="*/ 732 w 1054"/>
                  <a:gd name="T101" fmla="*/ 156 h 164"/>
                  <a:gd name="T102" fmla="*/ 634 w 1054"/>
                  <a:gd name="T103" fmla="*/ 162 h 164"/>
                  <a:gd name="T104" fmla="*/ 528 w 1054"/>
                  <a:gd name="T105"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164"/>
                    </a:moveTo>
                    <a:lnTo>
                      <a:pt x="528" y="164"/>
                    </a:lnTo>
                    <a:lnTo>
                      <a:pt x="422" y="162"/>
                    </a:lnTo>
                    <a:lnTo>
                      <a:pt x="324" y="156"/>
                    </a:lnTo>
                    <a:lnTo>
                      <a:pt x="234" y="150"/>
                    </a:lnTo>
                    <a:lnTo>
                      <a:pt x="156" y="140"/>
                    </a:lnTo>
                    <a:lnTo>
                      <a:pt x="90" y="126"/>
                    </a:lnTo>
                    <a:lnTo>
                      <a:pt x="64" y="120"/>
                    </a:lnTo>
                    <a:lnTo>
                      <a:pt x="42" y="114"/>
                    </a:lnTo>
                    <a:lnTo>
                      <a:pt x="24" y="106"/>
                    </a:lnTo>
                    <a:lnTo>
                      <a:pt x="12" y="98"/>
                    </a:lnTo>
                    <a:lnTo>
                      <a:pt x="4" y="90"/>
                    </a:lnTo>
                    <a:lnTo>
                      <a:pt x="0" y="86"/>
                    </a:lnTo>
                    <a:lnTo>
                      <a:pt x="0" y="82"/>
                    </a:lnTo>
                    <a:lnTo>
                      <a:pt x="0" y="82"/>
                    </a:lnTo>
                    <a:lnTo>
                      <a:pt x="0" y="78"/>
                    </a:lnTo>
                    <a:lnTo>
                      <a:pt x="4" y="74"/>
                    </a:lnTo>
                    <a:lnTo>
                      <a:pt x="12" y="66"/>
                    </a:lnTo>
                    <a:lnTo>
                      <a:pt x="24" y="58"/>
                    </a:lnTo>
                    <a:lnTo>
                      <a:pt x="42" y="50"/>
                    </a:lnTo>
                    <a:lnTo>
                      <a:pt x="64" y="42"/>
                    </a:lnTo>
                    <a:lnTo>
                      <a:pt x="90" y="36"/>
                    </a:lnTo>
                    <a:lnTo>
                      <a:pt x="156" y="24"/>
                    </a:lnTo>
                    <a:lnTo>
                      <a:pt x="234" y="14"/>
                    </a:lnTo>
                    <a:lnTo>
                      <a:pt x="324" y="6"/>
                    </a:lnTo>
                    <a:lnTo>
                      <a:pt x="422" y="0"/>
                    </a:lnTo>
                    <a:lnTo>
                      <a:pt x="528" y="0"/>
                    </a:lnTo>
                    <a:lnTo>
                      <a:pt x="528" y="0"/>
                    </a:lnTo>
                    <a:lnTo>
                      <a:pt x="634" y="0"/>
                    </a:lnTo>
                    <a:lnTo>
                      <a:pt x="732" y="6"/>
                    </a:lnTo>
                    <a:lnTo>
                      <a:pt x="822" y="14"/>
                    </a:lnTo>
                    <a:lnTo>
                      <a:pt x="900" y="24"/>
                    </a:lnTo>
                    <a:lnTo>
                      <a:pt x="964" y="36"/>
                    </a:lnTo>
                    <a:lnTo>
                      <a:pt x="990" y="42"/>
                    </a:lnTo>
                    <a:lnTo>
                      <a:pt x="1012" y="50"/>
                    </a:lnTo>
                    <a:lnTo>
                      <a:pt x="1030" y="58"/>
                    </a:lnTo>
                    <a:lnTo>
                      <a:pt x="1044" y="66"/>
                    </a:lnTo>
                    <a:lnTo>
                      <a:pt x="1052" y="74"/>
                    </a:lnTo>
                    <a:lnTo>
                      <a:pt x="1054" y="78"/>
                    </a:lnTo>
                    <a:lnTo>
                      <a:pt x="1054" y="82"/>
                    </a:lnTo>
                    <a:lnTo>
                      <a:pt x="1054" y="82"/>
                    </a:lnTo>
                    <a:lnTo>
                      <a:pt x="1054" y="86"/>
                    </a:lnTo>
                    <a:lnTo>
                      <a:pt x="1052" y="90"/>
                    </a:lnTo>
                    <a:lnTo>
                      <a:pt x="1044" y="98"/>
                    </a:lnTo>
                    <a:lnTo>
                      <a:pt x="1030" y="106"/>
                    </a:lnTo>
                    <a:lnTo>
                      <a:pt x="1012" y="114"/>
                    </a:lnTo>
                    <a:lnTo>
                      <a:pt x="990" y="120"/>
                    </a:lnTo>
                    <a:lnTo>
                      <a:pt x="964" y="126"/>
                    </a:lnTo>
                    <a:lnTo>
                      <a:pt x="900" y="140"/>
                    </a:lnTo>
                    <a:lnTo>
                      <a:pt x="822" y="150"/>
                    </a:lnTo>
                    <a:lnTo>
                      <a:pt x="732" y="156"/>
                    </a:lnTo>
                    <a:lnTo>
                      <a:pt x="634" y="162"/>
                    </a:lnTo>
                    <a:lnTo>
                      <a:pt x="528" y="16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6" name="Freeform 1136"/>
              <p:cNvSpPr>
                <a:spLocks/>
              </p:cNvSpPr>
              <p:nvPr/>
            </p:nvSpPr>
            <p:spPr bwMode="auto">
              <a:xfrm>
                <a:off x="2241" y="4144"/>
                <a:ext cx="1058" cy="166"/>
              </a:xfrm>
              <a:custGeom>
                <a:avLst/>
                <a:gdLst>
                  <a:gd name="T0" fmla="*/ 530 w 1058"/>
                  <a:gd name="T1" fmla="*/ 0 h 166"/>
                  <a:gd name="T2" fmla="*/ 530 w 1058"/>
                  <a:gd name="T3" fmla="*/ 0 h 166"/>
                  <a:gd name="T4" fmla="*/ 424 w 1058"/>
                  <a:gd name="T5" fmla="*/ 2 h 166"/>
                  <a:gd name="T6" fmla="*/ 324 w 1058"/>
                  <a:gd name="T7" fmla="*/ 8 h 166"/>
                  <a:gd name="T8" fmla="*/ 234 w 1058"/>
                  <a:gd name="T9" fmla="*/ 14 h 166"/>
                  <a:gd name="T10" fmla="*/ 156 w 1058"/>
                  <a:gd name="T11" fmla="*/ 24 h 166"/>
                  <a:gd name="T12" fmla="*/ 90 w 1058"/>
                  <a:gd name="T13" fmla="*/ 38 h 166"/>
                  <a:gd name="T14" fmla="*/ 64 w 1058"/>
                  <a:gd name="T15" fmla="*/ 44 h 166"/>
                  <a:gd name="T16" fmla="*/ 42 w 1058"/>
                  <a:gd name="T17" fmla="*/ 52 h 166"/>
                  <a:gd name="T18" fmla="*/ 24 w 1058"/>
                  <a:gd name="T19" fmla="*/ 60 h 166"/>
                  <a:gd name="T20" fmla="*/ 12 w 1058"/>
                  <a:gd name="T21" fmla="*/ 68 h 166"/>
                  <a:gd name="T22" fmla="*/ 2 w 1058"/>
                  <a:gd name="T23" fmla="*/ 76 h 166"/>
                  <a:gd name="T24" fmla="*/ 0 w 1058"/>
                  <a:gd name="T25" fmla="*/ 80 h 166"/>
                  <a:gd name="T26" fmla="*/ 0 w 1058"/>
                  <a:gd name="T27" fmla="*/ 84 h 166"/>
                  <a:gd name="T28" fmla="*/ 0 w 1058"/>
                  <a:gd name="T29" fmla="*/ 84 h 166"/>
                  <a:gd name="T30" fmla="*/ 0 w 1058"/>
                  <a:gd name="T31" fmla="*/ 88 h 166"/>
                  <a:gd name="T32" fmla="*/ 2 w 1058"/>
                  <a:gd name="T33" fmla="*/ 92 h 166"/>
                  <a:gd name="T34" fmla="*/ 12 w 1058"/>
                  <a:gd name="T35" fmla="*/ 100 h 166"/>
                  <a:gd name="T36" fmla="*/ 24 w 1058"/>
                  <a:gd name="T37" fmla="*/ 108 h 166"/>
                  <a:gd name="T38" fmla="*/ 42 w 1058"/>
                  <a:gd name="T39" fmla="*/ 116 h 166"/>
                  <a:gd name="T40" fmla="*/ 64 w 1058"/>
                  <a:gd name="T41" fmla="*/ 122 h 166"/>
                  <a:gd name="T42" fmla="*/ 90 w 1058"/>
                  <a:gd name="T43" fmla="*/ 130 h 166"/>
                  <a:gd name="T44" fmla="*/ 156 w 1058"/>
                  <a:gd name="T45" fmla="*/ 142 h 166"/>
                  <a:gd name="T46" fmla="*/ 234 w 1058"/>
                  <a:gd name="T47" fmla="*/ 152 h 166"/>
                  <a:gd name="T48" fmla="*/ 324 w 1058"/>
                  <a:gd name="T49" fmla="*/ 160 h 166"/>
                  <a:gd name="T50" fmla="*/ 424 w 1058"/>
                  <a:gd name="T51" fmla="*/ 164 h 166"/>
                  <a:gd name="T52" fmla="*/ 530 w 1058"/>
                  <a:gd name="T53" fmla="*/ 166 h 166"/>
                  <a:gd name="T54" fmla="*/ 530 w 1058"/>
                  <a:gd name="T55" fmla="*/ 166 h 166"/>
                  <a:gd name="T56" fmla="*/ 636 w 1058"/>
                  <a:gd name="T57" fmla="*/ 164 h 166"/>
                  <a:gd name="T58" fmla="*/ 736 w 1058"/>
                  <a:gd name="T59" fmla="*/ 160 h 166"/>
                  <a:gd name="T60" fmla="*/ 826 w 1058"/>
                  <a:gd name="T61" fmla="*/ 152 h 166"/>
                  <a:gd name="T62" fmla="*/ 904 w 1058"/>
                  <a:gd name="T63" fmla="*/ 142 h 166"/>
                  <a:gd name="T64" fmla="*/ 968 w 1058"/>
                  <a:gd name="T65" fmla="*/ 130 h 166"/>
                  <a:gd name="T66" fmla="*/ 994 w 1058"/>
                  <a:gd name="T67" fmla="*/ 122 h 166"/>
                  <a:gd name="T68" fmla="*/ 1016 w 1058"/>
                  <a:gd name="T69" fmla="*/ 116 h 166"/>
                  <a:gd name="T70" fmla="*/ 1034 w 1058"/>
                  <a:gd name="T71" fmla="*/ 108 h 166"/>
                  <a:gd name="T72" fmla="*/ 1048 w 1058"/>
                  <a:gd name="T73" fmla="*/ 100 h 166"/>
                  <a:gd name="T74" fmla="*/ 1056 w 1058"/>
                  <a:gd name="T75" fmla="*/ 92 h 166"/>
                  <a:gd name="T76" fmla="*/ 1058 w 1058"/>
                  <a:gd name="T77" fmla="*/ 88 h 166"/>
                  <a:gd name="T78" fmla="*/ 1058 w 1058"/>
                  <a:gd name="T79" fmla="*/ 84 h 166"/>
                  <a:gd name="T80" fmla="*/ 1058 w 1058"/>
                  <a:gd name="T81" fmla="*/ 84 h 166"/>
                  <a:gd name="T82" fmla="*/ 1058 w 1058"/>
                  <a:gd name="T83" fmla="*/ 80 h 166"/>
                  <a:gd name="T84" fmla="*/ 1056 w 1058"/>
                  <a:gd name="T85" fmla="*/ 76 h 166"/>
                  <a:gd name="T86" fmla="*/ 1048 w 1058"/>
                  <a:gd name="T87" fmla="*/ 68 h 166"/>
                  <a:gd name="T88" fmla="*/ 1034 w 1058"/>
                  <a:gd name="T89" fmla="*/ 60 h 166"/>
                  <a:gd name="T90" fmla="*/ 1016 w 1058"/>
                  <a:gd name="T91" fmla="*/ 52 h 166"/>
                  <a:gd name="T92" fmla="*/ 994 w 1058"/>
                  <a:gd name="T93" fmla="*/ 44 h 166"/>
                  <a:gd name="T94" fmla="*/ 968 w 1058"/>
                  <a:gd name="T95" fmla="*/ 38 h 166"/>
                  <a:gd name="T96" fmla="*/ 938 w 1058"/>
                  <a:gd name="T97" fmla="*/ 30 h 166"/>
                  <a:gd name="T98" fmla="*/ 904 w 1058"/>
                  <a:gd name="T99" fmla="*/ 24 h 166"/>
                  <a:gd name="T100" fmla="*/ 826 w 1058"/>
                  <a:gd name="T101" fmla="*/ 14 h 166"/>
                  <a:gd name="T102" fmla="*/ 736 w 1058"/>
                  <a:gd name="T103" fmla="*/ 8 h 166"/>
                  <a:gd name="T104" fmla="*/ 636 w 1058"/>
                  <a:gd name="T105" fmla="*/ 2 h 166"/>
                  <a:gd name="T106" fmla="*/ 530 w 1058"/>
                  <a:gd name="T10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8" h="166">
                    <a:moveTo>
                      <a:pt x="530" y="0"/>
                    </a:moveTo>
                    <a:lnTo>
                      <a:pt x="530" y="0"/>
                    </a:lnTo>
                    <a:lnTo>
                      <a:pt x="424" y="2"/>
                    </a:lnTo>
                    <a:lnTo>
                      <a:pt x="324" y="8"/>
                    </a:lnTo>
                    <a:lnTo>
                      <a:pt x="234" y="14"/>
                    </a:lnTo>
                    <a:lnTo>
                      <a:pt x="156" y="24"/>
                    </a:lnTo>
                    <a:lnTo>
                      <a:pt x="90" y="38"/>
                    </a:lnTo>
                    <a:lnTo>
                      <a:pt x="64" y="44"/>
                    </a:lnTo>
                    <a:lnTo>
                      <a:pt x="42" y="52"/>
                    </a:lnTo>
                    <a:lnTo>
                      <a:pt x="24" y="60"/>
                    </a:lnTo>
                    <a:lnTo>
                      <a:pt x="12" y="68"/>
                    </a:lnTo>
                    <a:lnTo>
                      <a:pt x="2" y="76"/>
                    </a:lnTo>
                    <a:lnTo>
                      <a:pt x="0" y="80"/>
                    </a:lnTo>
                    <a:lnTo>
                      <a:pt x="0" y="84"/>
                    </a:lnTo>
                    <a:lnTo>
                      <a:pt x="0" y="84"/>
                    </a:lnTo>
                    <a:lnTo>
                      <a:pt x="0" y="88"/>
                    </a:lnTo>
                    <a:lnTo>
                      <a:pt x="2" y="92"/>
                    </a:lnTo>
                    <a:lnTo>
                      <a:pt x="12" y="100"/>
                    </a:lnTo>
                    <a:lnTo>
                      <a:pt x="24" y="108"/>
                    </a:lnTo>
                    <a:lnTo>
                      <a:pt x="42" y="116"/>
                    </a:lnTo>
                    <a:lnTo>
                      <a:pt x="64" y="122"/>
                    </a:lnTo>
                    <a:lnTo>
                      <a:pt x="90" y="130"/>
                    </a:lnTo>
                    <a:lnTo>
                      <a:pt x="156" y="142"/>
                    </a:lnTo>
                    <a:lnTo>
                      <a:pt x="234" y="152"/>
                    </a:lnTo>
                    <a:lnTo>
                      <a:pt x="324" y="160"/>
                    </a:lnTo>
                    <a:lnTo>
                      <a:pt x="424" y="164"/>
                    </a:lnTo>
                    <a:lnTo>
                      <a:pt x="530" y="166"/>
                    </a:lnTo>
                    <a:lnTo>
                      <a:pt x="530" y="166"/>
                    </a:lnTo>
                    <a:lnTo>
                      <a:pt x="636" y="164"/>
                    </a:lnTo>
                    <a:lnTo>
                      <a:pt x="736" y="160"/>
                    </a:lnTo>
                    <a:lnTo>
                      <a:pt x="826" y="152"/>
                    </a:lnTo>
                    <a:lnTo>
                      <a:pt x="904" y="142"/>
                    </a:lnTo>
                    <a:lnTo>
                      <a:pt x="968" y="130"/>
                    </a:lnTo>
                    <a:lnTo>
                      <a:pt x="994" y="122"/>
                    </a:lnTo>
                    <a:lnTo>
                      <a:pt x="1016" y="116"/>
                    </a:lnTo>
                    <a:lnTo>
                      <a:pt x="1034" y="108"/>
                    </a:lnTo>
                    <a:lnTo>
                      <a:pt x="1048" y="100"/>
                    </a:lnTo>
                    <a:lnTo>
                      <a:pt x="1056" y="92"/>
                    </a:lnTo>
                    <a:lnTo>
                      <a:pt x="1058" y="88"/>
                    </a:lnTo>
                    <a:lnTo>
                      <a:pt x="1058" y="84"/>
                    </a:lnTo>
                    <a:lnTo>
                      <a:pt x="1058" y="84"/>
                    </a:lnTo>
                    <a:lnTo>
                      <a:pt x="1058" y="80"/>
                    </a:lnTo>
                    <a:lnTo>
                      <a:pt x="1056" y="76"/>
                    </a:lnTo>
                    <a:lnTo>
                      <a:pt x="1048" y="68"/>
                    </a:lnTo>
                    <a:lnTo>
                      <a:pt x="1034" y="60"/>
                    </a:lnTo>
                    <a:lnTo>
                      <a:pt x="1016" y="52"/>
                    </a:lnTo>
                    <a:lnTo>
                      <a:pt x="994" y="44"/>
                    </a:lnTo>
                    <a:lnTo>
                      <a:pt x="968" y="38"/>
                    </a:lnTo>
                    <a:lnTo>
                      <a:pt x="938" y="30"/>
                    </a:lnTo>
                    <a:lnTo>
                      <a:pt x="904" y="24"/>
                    </a:lnTo>
                    <a:lnTo>
                      <a:pt x="826" y="14"/>
                    </a:lnTo>
                    <a:lnTo>
                      <a:pt x="736" y="8"/>
                    </a:lnTo>
                    <a:lnTo>
                      <a:pt x="636" y="2"/>
                    </a:lnTo>
                    <a:lnTo>
                      <a:pt x="5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7" name="Freeform 1137"/>
              <p:cNvSpPr>
                <a:spLocks noEditPoints="1"/>
              </p:cNvSpPr>
              <p:nvPr/>
            </p:nvSpPr>
            <p:spPr bwMode="auto">
              <a:xfrm>
                <a:off x="2243" y="4146"/>
                <a:ext cx="1054" cy="164"/>
              </a:xfrm>
              <a:custGeom>
                <a:avLst/>
                <a:gdLst>
                  <a:gd name="T0" fmla="*/ 528 w 1054"/>
                  <a:gd name="T1" fmla="*/ 162 h 164"/>
                  <a:gd name="T2" fmla="*/ 324 w 1054"/>
                  <a:gd name="T3" fmla="*/ 156 h 164"/>
                  <a:gd name="T4" fmla="*/ 156 w 1054"/>
                  <a:gd name="T5" fmla="*/ 138 h 164"/>
                  <a:gd name="T6" fmla="*/ 66 w 1054"/>
                  <a:gd name="T7" fmla="*/ 120 h 164"/>
                  <a:gd name="T8" fmla="*/ 26 w 1054"/>
                  <a:gd name="T9" fmla="*/ 106 h 164"/>
                  <a:gd name="T10" fmla="*/ 6 w 1054"/>
                  <a:gd name="T11" fmla="*/ 90 h 164"/>
                  <a:gd name="T12" fmla="*/ 2 w 1054"/>
                  <a:gd name="T13" fmla="*/ 82 h 164"/>
                  <a:gd name="T14" fmla="*/ 4 w 1054"/>
                  <a:gd name="T15" fmla="*/ 78 h 164"/>
                  <a:gd name="T16" fmla="*/ 14 w 1054"/>
                  <a:gd name="T17" fmla="*/ 66 h 164"/>
                  <a:gd name="T18" fmla="*/ 44 w 1054"/>
                  <a:gd name="T19" fmla="*/ 50 h 164"/>
                  <a:gd name="T20" fmla="*/ 92 w 1054"/>
                  <a:gd name="T21" fmla="*/ 36 h 164"/>
                  <a:gd name="T22" fmla="*/ 234 w 1054"/>
                  <a:gd name="T23" fmla="*/ 14 h 164"/>
                  <a:gd name="T24" fmla="*/ 422 w 1054"/>
                  <a:gd name="T25" fmla="*/ 2 h 164"/>
                  <a:gd name="T26" fmla="*/ 528 w 1054"/>
                  <a:gd name="T27" fmla="*/ 0 h 164"/>
                  <a:gd name="T28" fmla="*/ 732 w 1054"/>
                  <a:gd name="T29" fmla="*/ 6 h 164"/>
                  <a:gd name="T30" fmla="*/ 898 w 1054"/>
                  <a:gd name="T31" fmla="*/ 24 h 164"/>
                  <a:gd name="T32" fmla="*/ 988 w 1054"/>
                  <a:gd name="T33" fmla="*/ 42 h 164"/>
                  <a:gd name="T34" fmla="*/ 1028 w 1054"/>
                  <a:gd name="T35" fmla="*/ 58 h 164"/>
                  <a:gd name="T36" fmla="*/ 1050 w 1054"/>
                  <a:gd name="T37" fmla="*/ 74 h 164"/>
                  <a:gd name="T38" fmla="*/ 1052 w 1054"/>
                  <a:gd name="T39" fmla="*/ 82 h 164"/>
                  <a:gd name="T40" fmla="*/ 1052 w 1054"/>
                  <a:gd name="T41" fmla="*/ 86 h 164"/>
                  <a:gd name="T42" fmla="*/ 1042 w 1054"/>
                  <a:gd name="T43" fmla="*/ 98 h 164"/>
                  <a:gd name="T44" fmla="*/ 1010 w 1054"/>
                  <a:gd name="T45" fmla="*/ 114 h 164"/>
                  <a:gd name="T46" fmla="*/ 962 w 1054"/>
                  <a:gd name="T47" fmla="*/ 126 h 164"/>
                  <a:gd name="T48" fmla="*/ 822 w 1054"/>
                  <a:gd name="T49" fmla="*/ 148 h 164"/>
                  <a:gd name="T50" fmla="*/ 634 w 1054"/>
                  <a:gd name="T51" fmla="*/ 162 h 164"/>
                  <a:gd name="T52" fmla="*/ 528 w 1054"/>
                  <a:gd name="T53" fmla="*/ 0 h 164"/>
                  <a:gd name="T54" fmla="*/ 422 w 1054"/>
                  <a:gd name="T55" fmla="*/ 0 h 164"/>
                  <a:gd name="T56" fmla="*/ 234 w 1054"/>
                  <a:gd name="T57" fmla="*/ 14 h 164"/>
                  <a:gd name="T58" fmla="*/ 90 w 1054"/>
                  <a:gd name="T59" fmla="*/ 36 h 164"/>
                  <a:gd name="T60" fmla="*/ 42 w 1054"/>
                  <a:gd name="T61" fmla="*/ 50 h 164"/>
                  <a:gd name="T62" fmla="*/ 12 w 1054"/>
                  <a:gd name="T63" fmla="*/ 66 h 164"/>
                  <a:gd name="T64" fmla="*/ 0 w 1054"/>
                  <a:gd name="T65" fmla="*/ 78 h 164"/>
                  <a:gd name="T66" fmla="*/ 0 w 1054"/>
                  <a:gd name="T67" fmla="*/ 82 h 164"/>
                  <a:gd name="T68" fmla="*/ 4 w 1054"/>
                  <a:gd name="T69" fmla="*/ 90 h 164"/>
                  <a:gd name="T70" fmla="*/ 24 w 1054"/>
                  <a:gd name="T71" fmla="*/ 106 h 164"/>
                  <a:gd name="T72" fmla="*/ 64 w 1054"/>
                  <a:gd name="T73" fmla="*/ 120 h 164"/>
                  <a:gd name="T74" fmla="*/ 156 w 1054"/>
                  <a:gd name="T75" fmla="*/ 140 h 164"/>
                  <a:gd name="T76" fmla="*/ 324 w 1054"/>
                  <a:gd name="T77" fmla="*/ 156 h 164"/>
                  <a:gd name="T78" fmla="*/ 528 w 1054"/>
                  <a:gd name="T79" fmla="*/ 164 h 164"/>
                  <a:gd name="T80" fmla="*/ 634 w 1054"/>
                  <a:gd name="T81" fmla="*/ 162 h 164"/>
                  <a:gd name="T82" fmla="*/ 822 w 1054"/>
                  <a:gd name="T83" fmla="*/ 150 h 164"/>
                  <a:gd name="T84" fmla="*/ 964 w 1054"/>
                  <a:gd name="T85" fmla="*/ 126 h 164"/>
                  <a:gd name="T86" fmla="*/ 1012 w 1054"/>
                  <a:gd name="T87" fmla="*/ 114 h 164"/>
                  <a:gd name="T88" fmla="*/ 1044 w 1054"/>
                  <a:gd name="T89" fmla="*/ 98 h 164"/>
                  <a:gd name="T90" fmla="*/ 1054 w 1054"/>
                  <a:gd name="T91" fmla="*/ 86 h 164"/>
                  <a:gd name="T92" fmla="*/ 1054 w 1054"/>
                  <a:gd name="T93" fmla="*/ 82 h 164"/>
                  <a:gd name="T94" fmla="*/ 1052 w 1054"/>
                  <a:gd name="T95" fmla="*/ 74 h 164"/>
                  <a:gd name="T96" fmla="*/ 1030 w 1054"/>
                  <a:gd name="T97" fmla="*/ 58 h 164"/>
                  <a:gd name="T98" fmla="*/ 990 w 1054"/>
                  <a:gd name="T99" fmla="*/ 42 h 164"/>
                  <a:gd name="T100" fmla="*/ 900 w 1054"/>
                  <a:gd name="T101" fmla="*/ 24 h 164"/>
                  <a:gd name="T102" fmla="*/ 732 w 1054"/>
                  <a:gd name="T103" fmla="*/ 6 h 164"/>
                  <a:gd name="T104" fmla="*/ 528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162"/>
                    </a:moveTo>
                    <a:lnTo>
                      <a:pt x="528" y="162"/>
                    </a:lnTo>
                    <a:lnTo>
                      <a:pt x="422" y="162"/>
                    </a:lnTo>
                    <a:lnTo>
                      <a:pt x="324" y="156"/>
                    </a:lnTo>
                    <a:lnTo>
                      <a:pt x="234" y="148"/>
                    </a:lnTo>
                    <a:lnTo>
                      <a:pt x="156" y="138"/>
                    </a:lnTo>
                    <a:lnTo>
                      <a:pt x="92"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4" y="6"/>
                    </a:lnTo>
                    <a:lnTo>
                      <a:pt x="422" y="2"/>
                    </a:lnTo>
                    <a:lnTo>
                      <a:pt x="528" y="0"/>
                    </a:lnTo>
                    <a:lnTo>
                      <a:pt x="528" y="0"/>
                    </a:lnTo>
                    <a:lnTo>
                      <a:pt x="634" y="2"/>
                    </a:lnTo>
                    <a:lnTo>
                      <a:pt x="732" y="6"/>
                    </a:lnTo>
                    <a:lnTo>
                      <a:pt x="822" y="14"/>
                    </a:lnTo>
                    <a:lnTo>
                      <a:pt x="898" y="24"/>
                    </a:lnTo>
                    <a:lnTo>
                      <a:pt x="962" y="36"/>
                    </a:lnTo>
                    <a:lnTo>
                      <a:pt x="988" y="42"/>
                    </a:lnTo>
                    <a:lnTo>
                      <a:pt x="1010" y="50"/>
                    </a:lnTo>
                    <a:lnTo>
                      <a:pt x="1028" y="58"/>
                    </a:lnTo>
                    <a:lnTo>
                      <a:pt x="1042" y="66"/>
                    </a:lnTo>
                    <a:lnTo>
                      <a:pt x="1050" y="74"/>
                    </a:lnTo>
                    <a:lnTo>
                      <a:pt x="1052" y="78"/>
                    </a:lnTo>
                    <a:lnTo>
                      <a:pt x="1052" y="82"/>
                    </a:lnTo>
                    <a:lnTo>
                      <a:pt x="1052" y="82"/>
                    </a:lnTo>
                    <a:lnTo>
                      <a:pt x="1052" y="86"/>
                    </a:lnTo>
                    <a:lnTo>
                      <a:pt x="1050" y="90"/>
                    </a:lnTo>
                    <a:lnTo>
                      <a:pt x="1042" y="98"/>
                    </a:lnTo>
                    <a:lnTo>
                      <a:pt x="1028" y="106"/>
                    </a:lnTo>
                    <a:lnTo>
                      <a:pt x="1010" y="114"/>
                    </a:lnTo>
                    <a:lnTo>
                      <a:pt x="988" y="120"/>
                    </a:lnTo>
                    <a:lnTo>
                      <a:pt x="962" y="126"/>
                    </a:lnTo>
                    <a:lnTo>
                      <a:pt x="898" y="138"/>
                    </a:lnTo>
                    <a:lnTo>
                      <a:pt x="822" y="148"/>
                    </a:lnTo>
                    <a:lnTo>
                      <a:pt x="732" y="156"/>
                    </a:lnTo>
                    <a:lnTo>
                      <a:pt x="634" y="162"/>
                    </a:lnTo>
                    <a:lnTo>
                      <a:pt x="528" y="162"/>
                    </a:lnTo>
                    <a:close/>
                    <a:moveTo>
                      <a:pt x="528" y="0"/>
                    </a:moveTo>
                    <a:lnTo>
                      <a:pt x="528" y="0"/>
                    </a:lnTo>
                    <a:lnTo>
                      <a:pt x="422" y="0"/>
                    </a:lnTo>
                    <a:lnTo>
                      <a:pt x="324" y="6"/>
                    </a:lnTo>
                    <a:lnTo>
                      <a:pt x="234" y="14"/>
                    </a:lnTo>
                    <a:lnTo>
                      <a:pt x="156" y="24"/>
                    </a:lnTo>
                    <a:lnTo>
                      <a:pt x="90" y="36"/>
                    </a:lnTo>
                    <a:lnTo>
                      <a:pt x="64" y="42"/>
                    </a:lnTo>
                    <a:lnTo>
                      <a:pt x="42" y="50"/>
                    </a:lnTo>
                    <a:lnTo>
                      <a:pt x="24" y="58"/>
                    </a:lnTo>
                    <a:lnTo>
                      <a:pt x="12" y="66"/>
                    </a:lnTo>
                    <a:lnTo>
                      <a:pt x="4" y="74"/>
                    </a:lnTo>
                    <a:lnTo>
                      <a:pt x="0" y="78"/>
                    </a:lnTo>
                    <a:lnTo>
                      <a:pt x="0" y="82"/>
                    </a:lnTo>
                    <a:lnTo>
                      <a:pt x="0" y="82"/>
                    </a:lnTo>
                    <a:lnTo>
                      <a:pt x="0" y="86"/>
                    </a:lnTo>
                    <a:lnTo>
                      <a:pt x="4" y="90"/>
                    </a:lnTo>
                    <a:lnTo>
                      <a:pt x="12" y="98"/>
                    </a:lnTo>
                    <a:lnTo>
                      <a:pt x="24" y="106"/>
                    </a:lnTo>
                    <a:lnTo>
                      <a:pt x="42" y="114"/>
                    </a:lnTo>
                    <a:lnTo>
                      <a:pt x="64" y="120"/>
                    </a:lnTo>
                    <a:lnTo>
                      <a:pt x="90" y="126"/>
                    </a:lnTo>
                    <a:lnTo>
                      <a:pt x="156" y="140"/>
                    </a:lnTo>
                    <a:lnTo>
                      <a:pt x="234" y="150"/>
                    </a:lnTo>
                    <a:lnTo>
                      <a:pt x="324" y="156"/>
                    </a:lnTo>
                    <a:lnTo>
                      <a:pt x="422" y="162"/>
                    </a:lnTo>
                    <a:lnTo>
                      <a:pt x="528" y="164"/>
                    </a:lnTo>
                    <a:lnTo>
                      <a:pt x="528" y="164"/>
                    </a:lnTo>
                    <a:lnTo>
                      <a:pt x="634" y="162"/>
                    </a:lnTo>
                    <a:lnTo>
                      <a:pt x="732" y="156"/>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6"/>
                    </a:lnTo>
                    <a:lnTo>
                      <a:pt x="634" y="0"/>
                    </a:lnTo>
                    <a:lnTo>
                      <a:pt x="528"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8" name="Freeform 1138"/>
              <p:cNvSpPr>
                <a:spLocks/>
              </p:cNvSpPr>
              <p:nvPr/>
            </p:nvSpPr>
            <p:spPr bwMode="auto">
              <a:xfrm>
                <a:off x="2245" y="4146"/>
                <a:ext cx="1050" cy="162"/>
              </a:xfrm>
              <a:custGeom>
                <a:avLst/>
                <a:gdLst>
                  <a:gd name="T0" fmla="*/ 526 w 1050"/>
                  <a:gd name="T1" fmla="*/ 162 h 162"/>
                  <a:gd name="T2" fmla="*/ 526 w 1050"/>
                  <a:gd name="T3" fmla="*/ 162 h 162"/>
                  <a:gd name="T4" fmla="*/ 420 w 1050"/>
                  <a:gd name="T5" fmla="*/ 162 h 162"/>
                  <a:gd name="T6" fmla="*/ 322 w 1050"/>
                  <a:gd name="T7" fmla="*/ 156 h 162"/>
                  <a:gd name="T8" fmla="*/ 232 w 1050"/>
                  <a:gd name="T9" fmla="*/ 148 h 162"/>
                  <a:gd name="T10" fmla="*/ 154 w 1050"/>
                  <a:gd name="T11" fmla="*/ 138 h 162"/>
                  <a:gd name="T12" fmla="*/ 90 w 1050"/>
                  <a:gd name="T13" fmla="*/ 126 h 162"/>
                  <a:gd name="T14" fmla="*/ 64 w 1050"/>
                  <a:gd name="T15" fmla="*/ 120 h 162"/>
                  <a:gd name="T16" fmla="*/ 42 w 1050"/>
                  <a:gd name="T17" fmla="*/ 114 h 162"/>
                  <a:gd name="T18" fmla="*/ 24 w 1050"/>
                  <a:gd name="T19" fmla="*/ 106 h 162"/>
                  <a:gd name="T20" fmla="*/ 12 w 1050"/>
                  <a:gd name="T21" fmla="*/ 98 h 162"/>
                  <a:gd name="T22" fmla="*/ 4 w 1050"/>
                  <a:gd name="T23" fmla="*/ 90 h 162"/>
                  <a:gd name="T24" fmla="*/ 2 w 1050"/>
                  <a:gd name="T25" fmla="*/ 86 h 162"/>
                  <a:gd name="T26" fmla="*/ 0 w 1050"/>
                  <a:gd name="T27" fmla="*/ 82 h 162"/>
                  <a:gd name="T28" fmla="*/ 0 w 1050"/>
                  <a:gd name="T29" fmla="*/ 82 h 162"/>
                  <a:gd name="T30" fmla="*/ 2 w 1050"/>
                  <a:gd name="T31" fmla="*/ 78 h 162"/>
                  <a:gd name="T32" fmla="*/ 4 w 1050"/>
                  <a:gd name="T33" fmla="*/ 74 h 162"/>
                  <a:gd name="T34" fmla="*/ 12 w 1050"/>
                  <a:gd name="T35" fmla="*/ 66 h 162"/>
                  <a:gd name="T36" fmla="*/ 24 w 1050"/>
                  <a:gd name="T37" fmla="*/ 58 h 162"/>
                  <a:gd name="T38" fmla="*/ 42 w 1050"/>
                  <a:gd name="T39" fmla="*/ 50 h 162"/>
                  <a:gd name="T40" fmla="*/ 64 w 1050"/>
                  <a:gd name="T41" fmla="*/ 42 h 162"/>
                  <a:gd name="T42" fmla="*/ 90 w 1050"/>
                  <a:gd name="T43" fmla="*/ 36 h 162"/>
                  <a:gd name="T44" fmla="*/ 154 w 1050"/>
                  <a:gd name="T45" fmla="*/ 24 h 162"/>
                  <a:gd name="T46" fmla="*/ 232 w 1050"/>
                  <a:gd name="T47" fmla="*/ 14 h 162"/>
                  <a:gd name="T48" fmla="*/ 322 w 1050"/>
                  <a:gd name="T49" fmla="*/ 6 h 162"/>
                  <a:gd name="T50" fmla="*/ 420 w 1050"/>
                  <a:gd name="T51" fmla="*/ 2 h 162"/>
                  <a:gd name="T52" fmla="*/ 526 w 1050"/>
                  <a:gd name="T53" fmla="*/ 0 h 162"/>
                  <a:gd name="T54" fmla="*/ 526 w 1050"/>
                  <a:gd name="T55" fmla="*/ 0 h 162"/>
                  <a:gd name="T56" fmla="*/ 632 w 1050"/>
                  <a:gd name="T57" fmla="*/ 2 h 162"/>
                  <a:gd name="T58" fmla="*/ 730 w 1050"/>
                  <a:gd name="T59" fmla="*/ 6 h 162"/>
                  <a:gd name="T60" fmla="*/ 820 w 1050"/>
                  <a:gd name="T61" fmla="*/ 14 h 162"/>
                  <a:gd name="T62" fmla="*/ 896 w 1050"/>
                  <a:gd name="T63" fmla="*/ 24 h 162"/>
                  <a:gd name="T64" fmla="*/ 960 w 1050"/>
                  <a:gd name="T65" fmla="*/ 36 h 162"/>
                  <a:gd name="T66" fmla="*/ 986 w 1050"/>
                  <a:gd name="T67" fmla="*/ 42 h 162"/>
                  <a:gd name="T68" fmla="*/ 1008 w 1050"/>
                  <a:gd name="T69" fmla="*/ 50 h 162"/>
                  <a:gd name="T70" fmla="*/ 1026 w 1050"/>
                  <a:gd name="T71" fmla="*/ 58 h 162"/>
                  <a:gd name="T72" fmla="*/ 1040 w 1050"/>
                  <a:gd name="T73" fmla="*/ 66 h 162"/>
                  <a:gd name="T74" fmla="*/ 1048 w 1050"/>
                  <a:gd name="T75" fmla="*/ 74 h 162"/>
                  <a:gd name="T76" fmla="*/ 1050 w 1050"/>
                  <a:gd name="T77" fmla="*/ 78 h 162"/>
                  <a:gd name="T78" fmla="*/ 1050 w 1050"/>
                  <a:gd name="T79" fmla="*/ 82 h 162"/>
                  <a:gd name="T80" fmla="*/ 1050 w 1050"/>
                  <a:gd name="T81" fmla="*/ 82 h 162"/>
                  <a:gd name="T82" fmla="*/ 1050 w 1050"/>
                  <a:gd name="T83" fmla="*/ 86 h 162"/>
                  <a:gd name="T84" fmla="*/ 1048 w 1050"/>
                  <a:gd name="T85" fmla="*/ 90 h 162"/>
                  <a:gd name="T86" fmla="*/ 1040 w 1050"/>
                  <a:gd name="T87" fmla="*/ 98 h 162"/>
                  <a:gd name="T88" fmla="*/ 1026 w 1050"/>
                  <a:gd name="T89" fmla="*/ 106 h 162"/>
                  <a:gd name="T90" fmla="*/ 1008 w 1050"/>
                  <a:gd name="T91" fmla="*/ 114 h 162"/>
                  <a:gd name="T92" fmla="*/ 986 w 1050"/>
                  <a:gd name="T93" fmla="*/ 120 h 162"/>
                  <a:gd name="T94" fmla="*/ 960 w 1050"/>
                  <a:gd name="T95" fmla="*/ 126 h 162"/>
                  <a:gd name="T96" fmla="*/ 896 w 1050"/>
                  <a:gd name="T97" fmla="*/ 138 h 162"/>
                  <a:gd name="T98" fmla="*/ 820 w 1050"/>
                  <a:gd name="T99" fmla="*/ 148 h 162"/>
                  <a:gd name="T100" fmla="*/ 730 w 1050"/>
                  <a:gd name="T101" fmla="*/ 156 h 162"/>
                  <a:gd name="T102" fmla="*/ 632 w 1050"/>
                  <a:gd name="T103" fmla="*/ 162 h 162"/>
                  <a:gd name="T104" fmla="*/ 526 w 105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162"/>
                    </a:moveTo>
                    <a:lnTo>
                      <a:pt x="526" y="162"/>
                    </a:lnTo>
                    <a:lnTo>
                      <a:pt x="420" y="162"/>
                    </a:lnTo>
                    <a:lnTo>
                      <a:pt x="322" y="156"/>
                    </a:lnTo>
                    <a:lnTo>
                      <a:pt x="232" y="148"/>
                    </a:lnTo>
                    <a:lnTo>
                      <a:pt x="154" y="138"/>
                    </a:lnTo>
                    <a:lnTo>
                      <a:pt x="90"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2" y="6"/>
                    </a:lnTo>
                    <a:lnTo>
                      <a:pt x="420" y="2"/>
                    </a:lnTo>
                    <a:lnTo>
                      <a:pt x="526" y="0"/>
                    </a:lnTo>
                    <a:lnTo>
                      <a:pt x="526" y="0"/>
                    </a:lnTo>
                    <a:lnTo>
                      <a:pt x="632" y="2"/>
                    </a:lnTo>
                    <a:lnTo>
                      <a:pt x="730" y="6"/>
                    </a:lnTo>
                    <a:lnTo>
                      <a:pt x="820" y="14"/>
                    </a:lnTo>
                    <a:lnTo>
                      <a:pt x="896" y="24"/>
                    </a:lnTo>
                    <a:lnTo>
                      <a:pt x="960" y="36"/>
                    </a:lnTo>
                    <a:lnTo>
                      <a:pt x="986" y="42"/>
                    </a:lnTo>
                    <a:lnTo>
                      <a:pt x="1008" y="50"/>
                    </a:lnTo>
                    <a:lnTo>
                      <a:pt x="1026" y="58"/>
                    </a:lnTo>
                    <a:lnTo>
                      <a:pt x="1040" y="66"/>
                    </a:lnTo>
                    <a:lnTo>
                      <a:pt x="1048" y="74"/>
                    </a:lnTo>
                    <a:lnTo>
                      <a:pt x="1050" y="78"/>
                    </a:lnTo>
                    <a:lnTo>
                      <a:pt x="1050" y="82"/>
                    </a:lnTo>
                    <a:lnTo>
                      <a:pt x="1050" y="82"/>
                    </a:lnTo>
                    <a:lnTo>
                      <a:pt x="1050" y="86"/>
                    </a:lnTo>
                    <a:lnTo>
                      <a:pt x="1048" y="90"/>
                    </a:lnTo>
                    <a:lnTo>
                      <a:pt x="1040" y="98"/>
                    </a:lnTo>
                    <a:lnTo>
                      <a:pt x="1026" y="106"/>
                    </a:lnTo>
                    <a:lnTo>
                      <a:pt x="1008" y="114"/>
                    </a:lnTo>
                    <a:lnTo>
                      <a:pt x="986" y="120"/>
                    </a:lnTo>
                    <a:lnTo>
                      <a:pt x="960" y="126"/>
                    </a:lnTo>
                    <a:lnTo>
                      <a:pt x="896" y="138"/>
                    </a:lnTo>
                    <a:lnTo>
                      <a:pt x="820" y="148"/>
                    </a:lnTo>
                    <a:lnTo>
                      <a:pt x="730" y="156"/>
                    </a:lnTo>
                    <a:lnTo>
                      <a:pt x="632" y="162"/>
                    </a:lnTo>
                    <a:lnTo>
                      <a:pt x="526"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9" name="Freeform 1139"/>
              <p:cNvSpPr>
                <a:spLocks/>
              </p:cNvSpPr>
              <p:nvPr/>
            </p:nvSpPr>
            <p:spPr bwMode="auto">
              <a:xfrm>
                <a:off x="2243" y="4146"/>
                <a:ext cx="1054" cy="164"/>
              </a:xfrm>
              <a:custGeom>
                <a:avLst/>
                <a:gdLst>
                  <a:gd name="T0" fmla="*/ 528 w 1054"/>
                  <a:gd name="T1" fmla="*/ 0 h 164"/>
                  <a:gd name="T2" fmla="*/ 528 w 1054"/>
                  <a:gd name="T3" fmla="*/ 0 h 164"/>
                  <a:gd name="T4" fmla="*/ 422 w 1054"/>
                  <a:gd name="T5" fmla="*/ 0 h 164"/>
                  <a:gd name="T6" fmla="*/ 324 w 1054"/>
                  <a:gd name="T7" fmla="*/ 6 h 164"/>
                  <a:gd name="T8" fmla="*/ 234 w 1054"/>
                  <a:gd name="T9" fmla="*/ 14 h 164"/>
                  <a:gd name="T10" fmla="*/ 156 w 1054"/>
                  <a:gd name="T11" fmla="*/ 24 h 164"/>
                  <a:gd name="T12" fmla="*/ 90 w 1054"/>
                  <a:gd name="T13" fmla="*/ 36 h 164"/>
                  <a:gd name="T14" fmla="*/ 64 w 1054"/>
                  <a:gd name="T15" fmla="*/ 42 h 164"/>
                  <a:gd name="T16" fmla="*/ 42 w 1054"/>
                  <a:gd name="T17" fmla="*/ 50 h 164"/>
                  <a:gd name="T18" fmla="*/ 24 w 1054"/>
                  <a:gd name="T19" fmla="*/ 58 h 164"/>
                  <a:gd name="T20" fmla="*/ 12 w 1054"/>
                  <a:gd name="T21" fmla="*/ 66 h 164"/>
                  <a:gd name="T22" fmla="*/ 4 w 1054"/>
                  <a:gd name="T23" fmla="*/ 74 h 164"/>
                  <a:gd name="T24" fmla="*/ 0 w 1054"/>
                  <a:gd name="T25" fmla="*/ 78 h 164"/>
                  <a:gd name="T26" fmla="*/ 0 w 1054"/>
                  <a:gd name="T27" fmla="*/ 82 h 164"/>
                  <a:gd name="T28" fmla="*/ 0 w 1054"/>
                  <a:gd name="T29" fmla="*/ 82 h 164"/>
                  <a:gd name="T30" fmla="*/ 0 w 1054"/>
                  <a:gd name="T31" fmla="*/ 86 h 164"/>
                  <a:gd name="T32" fmla="*/ 4 w 1054"/>
                  <a:gd name="T33" fmla="*/ 90 h 164"/>
                  <a:gd name="T34" fmla="*/ 12 w 1054"/>
                  <a:gd name="T35" fmla="*/ 98 h 164"/>
                  <a:gd name="T36" fmla="*/ 24 w 1054"/>
                  <a:gd name="T37" fmla="*/ 106 h 164"/>
                  <a:gd name="T38" fmla="*/ 42 w 1054"/>
                  <a:gd name="T39" fmla="*/ 114 h 164"/>
                  <a:gd name="T40" fmla="*/ 64 w 1054"/>
                  <a:gd name="T41" fmla="*/ 120 h 164"/>
                  <a:gd name="T42" fmla="*/ 90 w 1054"/>
                  <a:gd name="T43" fmla="*/ 126 h 164"/>
                  <a:gd name="T44" fmla="*/ 156 w 1054"/>
                  <a:gd name="T45" fmla="*/ 140 h 164"/>
                  <a:gd name="T46" fmla="*/ 234 w 1054"/>
                  <a:gd name="T47" fmla="*/ 150 h 164"/>
                  <a:gd name="T48" fmla="*/ 324 w 1054"/>
                  <a:gd name="T49" fmla="*/ 156 h 164"/>
                  <a:gd name="T50" fmla="*/ 422 w 1054"/>
                  <a:gd name="T51" fmla="*/ 162 h 164"/>
                  <a:gd name="T52" fmla="*/ 528 w 1054"/>
                  <a:gd name="T53" fmla="*/ 164 h 164"/>
                  <a:gd name="T54" fmla="*/ 528 w 1054"/>
                  <a:gd name="T55" fmla="*/ 164 h 164"/>
                  <a:gd name="T56" fmla="*/ 634 w 1054"/>
                  <a:gd name="T57" fmla="*/ 162 h 164"/>
                  <a:gd name="T58" fmla="*/ 732 w 1054"/>
                  <a:gd name="T59" fmla="*/ 156 h 164"/>
                  <a:gd name="T60" fmla="*/ 822 w 1054"/>
                  <a:gd name="T61" fmla="*/ 150 h 164"/>
                  <a:gd name="T62" fmla="*/ 900 w 1054"/>
                  <a:gd name="T63" fmla="*/ 140 h 164"/>
                  <a:gd name="T64" fmla="*/ 964 w 1054"/>
                  <a:gd name="T65" fmla="*/ 126 h 164"/>
                  <a:gd name="T66" fmla="*/ 990 w 1054"/>
                  <a:gd name="T67" fmla="*/ 120 h 164"/>
                  <a:gd name="T68" fmla="*/ 1012 w 1054"/>
                  <a:gd name="T69" fmla="*/ 114 h 164"/>
                  <a:gd name="T70" fmla="*/ 1030 w 1054"/>
                  <a:gd name="T71" fmla="*/ 106 h 164"/>
                  <a:gd name="T72" fmla="*/ 1044 w 1054"/>
                  <a:gd name="T73" fmla="*/ 98 h 164"/>
                  <a:gd name="T74" fmla="*/ 1052 w 1054"/>
                  <a:gd name="T75" fmla="*/ 90 h 164"/>
                  <a:gd name="T76" fmla="*/ 1054 w 1054"/>
                  <a:gd name="T77" fmla="*/ 86 h 164"/>
                  <a:gd name="T78" fmla="*/ 1054 w 1054"/>
                  <a:gd name="T79" fmla="*/ 82 h 164"/>
                  <a:gd name="T80" fmla="*/ 1054 w 1054"/>
                  <a:gd name="T81" fmla="*/ 82 h 164"/>
                  <a:gd name="T82" fmla="*/ 1054 w 1054"/>
                  <a:gd name="T83" fmla="*/ 78 h 164"/>
                  <a:gd name="T84" fmla="*/ 1052 w 1054"/>
                  <a:gd name="T85" fmla="*/ 74 h 164"/>
                  <a:gd name="T86" fmla="*/ 1044 w 1054"/>
                  <a:gd name="T87" fmla="*/ 66 h 164"/>
                  <a:gd name="T88" fmla="*/ 1030 w 1054"/>
                  <a:gd name="T89" fmla="*/ 58 h 164"/>
                  <a:gd name="T90" fmla="*/ 1012 w 1054"/>
                  <a:gd name="T91" fmla="*/ 50 h 164"/>
                  <a:gd name="T92" fmla="*/ 990 w 1054"/>
                  <a:gd name="T93" fmla="*/ 42 h 164"/>
                  <a:gd name="T94" fmla="*/ 964 w 1054"/>
                  <a:gd name="T95" fmla="*/ 36 h 164"/>
                  <a:gd name="T96" fmla="*/ 900 w 1054"/>
                  <a:gd name="T97" fmla="*/ 24 h 164"/>
                  <a:gd name="T98" fmla="*/ 822 w 1054"/>
                  <a:gd name="T99" fmla="*/ 14 h 164"/>
                  <a:gd name="T100" fmla="*/ 732 w 1054"/>
                  <a:gd name="T101" fmla="*/ 6 h 164"/>
                  <a:gd name="T102" fmla="*/ 634 w 1054"/>
                  <a:gd name="T103" fmla="*/ 0 h 164"/>
                  <a:gd name="T104" fmla="*/ 528 w 1054"/>
                  <a:gd name="T105"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64">
                    <a:moveTo>
                      <a:pt x="528" y="0"/>
                    </a:moveTo>
                    <a:lnTo>
                      <a:pt x="528" y="0"/>
                    </a:lnTo>
                    <a:lnTo>
                      <a:pt x="422" y="0"/>
                    </a:lnTo>
                    <a:lnTo>
                      <a:pt x="324" y="6"/>
                    </a:lnTo>
                    <a:lnTo>
                      <a:pt x="234" y="14"/>
                    </a:lnTo>
                    <a:lnTo>
                      <a:pt x="156" y="24"/>
                    </a:lnTo>
                    <a:lnTo>
                      <a:pt x="90" y="36"/>
                    </a:lnTo>
                    <a:lnTo>
                      <a:pt x="64" y="42"/>
                    </a:lnTo>
                    <a:lnTo>
                      <a:pt x="42" y="50"/>
                    </a:lnTo>
                    <a:lnTo>
                      <a:pt x="24" y="58"/>
                    </a:lnTo>
                    <a:lnTo>
                      <a:pt x="12" y="66"/>
                    </a:lnTo>
                    <a:lnTo>
                      <a:pt x="4" y="74"/>
                    </a:lnTo>
                    <a:lnTo>
                      <a:pt x="0" y="78"/>
                    </a:lnTo>
                    <a:lnTo>
                      <a:pt x="0" y="82"/>
                    </a:lnTo>
                    <a:lnTo>
                      <a:pt x="0" y="82"/>
                    </a:lnTo>
                    <a:lnTo>
                      <a:pt x="0" y="86"/>
                    </a:lnTo>
                    <a:lnTo>
                      <a:pt x="4" y="90"/>
                    </a:lnTo>
                    <a:lnTo>
                      <a:pt x="12" y="98"/>
                    </a:lnTo>
                    <a:lnTo>
                      <a:pt x="24" y="106"/>
                    </a:lnTo>
                    <a:lnTo>
                      <a:pt x="42" y="114"/>
                    </a:lnTo>
                    <a:lnTo>
                      <a:pt x="64" y="120"/>
                    </a:lnTo>
                    <a:lnTo>
                      <a:pt x="90" y="126"/>
                    </a:lnTo>
                    <a:lnTo>
                      <a:pt x="156" y="140"/>
                    </a:lnTo>
                    <a:lnTo>
                      <a:pt x="234" y="150"/>
                    </a:lnTo>
                    <a:lnTo>
                      <a:pt x="324" y="156"/>
                    </a:lnTo>
                    <a:lnTo>
                      <a:pt x="422" y="162"/>
                    </a:lnTo>
                    <a:lnTo>
                      <a:pt x="528" y="164"/>
                    </a:lnTo>
                    <a:lnTo>
                      <a:pt x="528" y="164"/>
                    </a:lnTo>
                    <a:lnTo>
                      <a:pt x="634" y="162"/>
                    </a:lnTo>
                    <a:lnTo>
                      <a:pt x="732" y="156"/>
                    </a:lnTo>
                    <a:lnTo>
                      <a:pt x="822" y="150"/>
                    </a:lnTo>
                    <a:lnTo>
                      <a:pt x="900" y="140"/>
                    </a:lnTo>
                    <a:lnTo>
                      <a:pt x="964" y="126"/>
                    </a:lnTo>
                    <a:lnTo>
                      <a:pt x="990" y="120"/>
                    </a:lnTo>
                    <a:lnTo>
                      <a:pt x="1012" y="114"/>
                    </a:lnTo>
                    <a:lnTo>
                      <a:pt x="1030" y="106"/>
                    </a:lnTo>
                    <a:lnTo>
                      <a:pt x="1044" y="98"/>
                    </a:lnTo>
                    <a:lnTo>
                      <a:pt x="1052" y="90"/>
                    </a:lnTo>
                    <a:lnTo>
                      <a:pt x="1054" y="86"/>
                    </a:lnTo>
                    <a:lnTo>
                      <a:pt x="1054" y="82"/>
                    </a:lnTo>
                    <a:lnTo>
                      <a:pt x="1054" y="82"/>
                    </a:lnTo>
                    <a:lnTo>
                      <a:pt x="1054" y="78"/>
                    </a:lnTo>
                    <a:lnTo>
                      <a:pt x="1052" y="74"/>
                    </a:lnTo>
                    <a:lnTo>
                      <a:pt x="1044" y="66"/>
                    </a:lnTo>
                    <a:lnTo>
                      <a:pt x="1030" y="58"/>
                    </a:lnTo>
                    <a:lnTo>
                      <a:pt x="1012" y="50"/>
                    </a:lnTo>
                    <a:lnTo>
                      <a:pt x="990" y="42"/>
                    </a:lnTo>
                    <a:lnTo>
                      <a:pt x="964" y="36"/>
                    </a:lnTo>
                    <a:lnTo>
                      <a:pt x="900" y="24"/>
                    </a:lnTo>
                    <a:lnTo>
                      <a:pt x="822" y="14"/>
                    </a:lnTo>
                    <a:lnTo>
                      <a:pt x="732" y="6"/>
                    </a:lnTo>
                    <a:lnTo>
                      <a:pt x="634" y="0"/>
                    </a:lnTo>
                    <a:lnTo>
                      <a:pt x="5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0" name="Freeform 1140"/>
              <p:cNvSpPr>
                <a:spLocks noEditPoints="1"/>
              </p:cNvSpPr>
              <p:nvPr/>
            </p:nvSpPr>
            <p:spPr bwMode="auto">
              <a:xfrm>
                <a:off x="2245" y="4146"/>
                <a:ext cx="1050" cy="162"/>
              </a:xfrm>
              <a:custGeom>
                <a:avLst/>
                <a:gdLst>
                  <a:gd name="T0" fmla="*/ 526 w 1050"/>
                  <a:gd name="T1" fmla="*/ 162 h 162"/>
                  <a:gd name="T2" fmla="*/ 322 w 1050"/>
                  <a:gd name="T3" fmla="*/ 156 h 162"/>
                  <a:gd name="T4" fmla="*/ 156 w 1050"/>
                  <a:gd name="T5" fmla="*/ 138 h 162"/>
                  <a:gd name="T6" fmla="*/ 66 w 1050"/>
                  <a:gd name="T7" fmla="*/ 120 h 162"/>
                  <a:gd name="T8" fmla="*/ 26 w 1050"/>
                  <a:gd name="T9" fmla="*/ 106 h 162"/>
                  <a:gd name="T10" fmla="*/ 6 w 1050"/>
                  <a:gd name="T11" fmla="*/ 90 h 162"/>
                  <a:gd name="T12" fmla="*/ 2 w 1050"/>
                  <a:gd name="T13" fmla="*/ 82 h 162"/>
                  <a:gd name="T14" fmla="*/ 4 w 1050"/>
                  <a:gd name="T15" fmla="*/ 78 h 162"/>
                  <a:gd name="T16" fmla="*/ 14 w 1050"/>
                  <a:gd name="T17" fmla="*/ 66 h 162"/>
                  <a:gd name="T18" fmla="*/ 44 w 1050"/>
                  <a:gd name="T19" fmla="*/ 50 h 162"/>
                  <a:gd name="T20" fmla="*/ 92 w 1050"/>
                  <a:gd name="T21" fmla="*/ 36 h 162"/>
                  <a:gd name="T22" fmla="*/ 234 w 1050"/>
                  <a:gd name="T23" fmla="*/ 14 h 162"/>
                  <a:gd name="T24" fmla="*/ 420 w 1050"/>
                  <a:gd name="T25" fmla="*/ 2 h 162"/>
                  <a:gd name="T26" fmla="*/ 526 w 1050"/>
                  <a:gd name="T27" fmla="*/ 0 h 162"/>
                  <a:gd name="T28" fmla="*/ 730 w 1050"/>
                  <a:gd name="T29" fmla="*/ 6 h 162"/>
                  <a:gd name="T30" fmla="*/ 896 w 1050"/>
                  <a:gd name="T31" fmla="*/ 24 h 162"/>
                  <a:gd name="T32" fmla="*/ 984 w 1050"/>
                  <a:gd name="T33" fmla="*/ 42 h 162"/>
                  <a:gd name="T34" fmla="*/ 1024 w 1050"/>
                  <a:gd name="T35" fmla="*/ 58 h 162"/>
                  <a:gd name="T36" fmla="*/ 1046 w 1050"/>
                  <a:gd name="T37" fmla="*/ 74 h 162"/>
                  <a:gd name="T38" fmla="*/ 1048 w 1050"/>
                  <a:gd name="T39" fmla="*/ 82 h 162"/>
                  <a:gd name="T40" fmla="*/ 1048 w 1050"/>
                  <a:gd name="T41" fmla="*/ 86 h 162"/>
                  <a:gd name="T42" fmla="*/ 1038 w 1050"/>
                  <a:gd name="T43" fmla="*/ 98 h 162"/>
                  <a:gd name="T44" fmla="*/ 1006 w 1050"/>
                  <a:gd name="T45" fmla="*/ 114 h 162"/>
                  <a:gd name="T46" fmla="*/ 958 w 1050"/>
                  <a:gd name="T47" fmla="*/ 126 h 162"/>
                  <a:gd name="T48" fmla="*/ 818 w 1050"/>
                  <a:gd name="T49" fmla="*/ 148 h 162"/>
                  <a:gd name="T50" fmla="*/ 632 w 1050"/>
                  <a:gd name="T51" fmla="*/ 160 h 162"/>
                  <a:gd name="T52" fmla="*/ 526 w 1050"/>
                  <a:gd name="T53" fmla="*/ 0 h 162"/>
                  <a:gd name="T54" fmla="*/ 420 w 1050"/>
                  <a:gd name="T55" fmla="*/ 2 h 162"/>
                  <a:gd name="T56" fmla="*/ 232 w 1050"/>
                  <a:gd name="T57" fmla="*/ 14 h 162"/>
                  <a:gd name="T58" fmla="*/ 90 w 1050"/>
                  <a:gd name="T59" fmla="*/ 36 h 162"/>
                  <a:gd name="T60" fmla="*/ 42 w 1050"/>
                  <a:gd name="T61" fmla="*/ 50 h 162"/>
                  <a:gd name="T62" fmla="*/ 12 w 1050"/>
                  <a:gd name="T63" fmla="*/ 66 h 162"/>
                  <a:gd name="T64" fmla="*/ 2 w 1050"/>
                  <a:gd name="T65" fmla="*/ 78 h 162"/>
                  <a:gd name="T66" fmla="*/ 0 w 1050"/>
                  <a:gd name="T67" fmla="*/ 82 h 162"/>
                  <a:gd name="T68" fmla="*/ 4 w 1050"/>
                  <a:gd name="T69" fmla="*/ 90 h 162"/>
                  <a:gd name="T70" fmla="*/ 24 w 1050"/>
                  <a:gd name="T71" fmla="*/ 106 h 162"/>
                  <a:gd name="T72" fmla="*/ 64 w 1050"/>
                  <a:gd name="T73" fmla="*/ 120 h 162"/>
                  <a:gd name="T74" fmla="*/ 154 w 1050"/>
                  <a:gd name="T75" fmla="*/ 138 h 162"/>
                  <a:gd name="T76" fmla="*/ 322 w 1050"/>
                  <a:gd name="T77" fmla="*/ 156 h 162"/>
                  <a:gd name="T78" fmla="*/ 526 w 1050"/>
                  <a:gd name="T79" fmla="*/ 162 h 162"/>
                  <a:gd name="T80" fmla="*/ 632 w 1050"/>
                  <a:gd name="T81" fmla="*/ 162 h 162"/>
                  <a:gd name="T82" fmla="*/ 820 w 1050"/>
                  <a:gd name="T83" fmla="*/ 148 h 162"/>
                  <a:gd name="T84" fmla="*/ 960 w 1050"/>
                  <a:gd name="T85" fmla="*/ 126 h 162"/>
                  <a:gd name="T86" fmla="*/ 1008 w 1050"/>
                  <a:gd name="T87" fmla="*/ 114 h 162"/>
                  <a:gd name="T88" fmla="*/ 1040 w 1050"/>
                  <a:gd name="T89" fmla="*/ 98 h 162"/>
                  <a:gd name="T90" fmla="*/ 1050 w 1050"/>
                  <a:gd name="T91" fmla="*/ 86 h 162"/>
                  <a:gd name="T92" fmla="*/ 1050 w 1050"/>
                  <a:gd name="T93" fmla="*/ 82 h 162"/>
                  <a:gd name="T94" fmla="*/ 1048 w 1050"/>
                  <a:gd name="T95" fmla="*/ 74 h 162"/>
                  <a:gd name="T96" fmla="*/ 1026 w 1050"/>
                  <a:gd name="T97" fmla="*/ 58 h 162"/>
                  <a:gd name="T98" fmla="*/ 986 w 1050"/>
                  <a:gd name="T99" fmla="*/ 42 h 162"/>
                  <a:gd name="T100" fmla="*/ 896 w 1050"/>
                  <a:gd name="T101" fmla="*/ 24 h 162"/>
                  <a:gd name="T102" fmla="*/ 730 w 1050"/>
                  <a:gd name="T103" fmla="*/ 6 h 162"/>
                  <a:gd name="T104" fmla="*/ 526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162"/>
                    </a:moveTo>
                    <a:lnTo>
                      <a:pt x="526" y="162"/>
                    </a:lnTo>
                    <a:lnTo>
                      <a:pt x="420" y="160"/>
                    </a:lnTo>
                    <a:lnTo>
                      <a:pt x="322" y="156"/>
                    </a:lnTo>
                    <a:lnTo>
                      <a:pt x="234" y="148"/>
                    </a:lnTo>
                    <a:lnTo>
                      <a:pt x="156" y="138"/>
                    </a:lnTo>
                    <a:lnTo>
                      <a:pt x="92" y="126"/>
                    </a:lnTo>
                    <a:lnTo>
                      <a:pt x="66" y="120"/>
                    </a:lnTo>
                    <a:lnTo>
                      <a:pt x="44" y="114"/>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2" y="6"/>
                    </a:lnTo>
                    <a:lnTo>
                      <a:pt x="420" y="2"/>
                    </a:lnTo>
                    <a:lnTo>
                      <a:pt x="526" y="0"/>
                    </a:lnTo>
                    <a:lnTo>
                      <a:pt x="526" y="0"/>
                    </a:lnTo>
                    <a:lnTo>
                      <a:pt x="632" y="2"/>
                    </a:lnTo>
                    <a:lnTo>
                      <a:pt x="730" y="6"/>
                    </a:lnTo>
                    <a:lnTo>
                      <a:pt x="818" y="14"/>
                    </a:lnTo>
                    <a:lnTo>
                      <a:pt x="896" y="24"/>
                    </a:lnTo>
                    <a:lnTo>
                      <a:pt x="958" y="36"/>
                    </a:lnTo>
                    <a:lnTo>
                      <a:pt x="984" y="42"/>
                    </a:lnTo>
                    <a:lnTo>
                      <a:pt x="1006" y="50"/>
                    </a:lnTo>
                    <a:lnTo>
                      <a:pt x="1024" y="58"/>
                    </a:lnTo>
                    <a:lnTo>
                      <a:pt x="1038" y="66"/>
                    </a:lnTo>
                    <a:lnTo>
                      <a:pt x="1046" y="74"/>
                    </a:lnTo>
                    <a:lnTo>
                      <a:pt x="1048" y="78"/>
                    </a:lnTo>
                    <a:lnTo>
                      <a:pt x="1048" y="82"/>
                    </a:lnTo>
                    <a:lnTo>
                      <a:pt x="1048" y="82"/>
                    </a:lnTo>
                    <a:lnTo>
                      <a:pt x="1048" y="86"/>
                    </a:lnTo>
                    <a:lnTo>
                      <a:pt x="1046" y="90"/>
                    </a:lnTo>
                    <a:lnTo>
                      <a:pt x="1038" y="98"/>
                    </a:lnTo>
                    <a:lnTo>
                      <a:pt x="1024" y="106"/>
                    </a:lnTo>
                    <a:lnTo>
                      <a:pt x="1006" y="114"/>
                    </a:lnTo>
                    <a:lnTo>
                      <a:pt x="984" y="120"/>
                    </a:lnTo>
                    <a:lnTo>
                      <a:pt x="958" y="126"/>
                    </a:lnTo>
                    <a:lnTo>
                      <a:pt x="896" y="138"/>
                    </a:lnTo>
                    <a:lnTo>
                      <a:pt x="818" y="148"/>
                    </a:lnTo>
                    <a:lnTo>
                      <a:pt x="730" y="156"/>
                    </a:lnTo>
                    <a:lnTo>
                      <a:pt x="632" y="160"/>
                    </a:lnTo>
                    <a:lnTo>
                      <a:pt x="526" y="162"/>
                    </a:lnTo>
                    <a:close/>
                    <a:moveTo>
                      <a:pt x="526" y="0"/>
                    </a:moveTo>
                    <a:lnTo>
                      <a:pt x="526" y="0"/>
                    </a:lnTo>
                    <a:lnTo>
                      <a:pt x="420" y="2"/>
                    </a:lnTo>
                    <a:lnTo>
                      <a:pt x="322"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2" y="156"/>
                    </a:lnTo>
                    <a:lnTo>
                      <a:pt x="420" y="162"/>
                    </a:lnTo>
                    <a:lnTo>
                      <a:pt x="526" y="162"/>
                    </a:lnTo>
                    <a:lnTo>
                      <a:pt x="526" y="162"/>
                    </a:lnTo>
                    <a:lnTo>
                      <a:pt x="632" y="162"/>
                    </a:lnTo>
                    <a:lnTo>
                      <a:pt x="730" y="156"/>
                    </a:lnTo>
                    <a:lnTo>
                      <a:pt x="820" y="148"/>
                    </a:lnTo>
                    <a:lnTo>
                      <a:pt x="896" y="138"/>
                    </a:lnTo>
                    <a:lnTo>
                      <a:pt x="960" y="126"/>
                    </a:lnTo>
                    <a:lnTo>
                      <a:pt x="986" y="120"/>
                    </a:lnTo>
                    <a:lnTo>
                      <a:pt x="1008" y="114"/>
                    </a:lnTo>
                    <a:lnTo>
                      <a:pt x="1026" y="106"/>
                    </a:lnTo>
                    <a:lnTo>
                      <a:pt x="1040" y="98"/>
                    </a:lnTo>
                    <a:lnTo>
                      <a:pt x="1048" y="90"/>
                    </a:lnTo>
                    <a:lnTo>
                      <a:pt x="1050" y="86"/>
                    </a:lnTo>
                    <a:lnTo>
                      <a:pt x="1050" y="82"/>
                    </a:lnTo>
                    <a:lnTo>
                      <a:pt x="1050" y="82"/>
                    </a:lnTo>
                    <a:lnTo>
                      <a:pt x="1050" y="78"/>
                    </a:lnTo>
                    <a:lnTo>
                      <a:pt x="1048" y="74"/>
                    </a:lnTo>
                    <a:lnTo>
                      <a:pt x="1040" y="66"/>
                    </a:lnTo>
                    <a:lnTo>
                      <a:pt x="1026" y="58"/>
                    </a:lnTo>
                    <a:lnTo>
                      <a:pt x="1008" y="50"/>
                    </a:lnTo>
                    <a:lnTo>
                      <a:pt x="986" y="42"/>
                    </a:lnTo>
                    <a:lnTo>
                      <a:pt x="960" y="36"/>
                    </a:lnTo>
                    <a:lnTo>
                      <a:pt x="896" y="24"/>
                    </a:lnTo>
                    <a:lnTo>
                      <a:pt x="820" y="14"/>
                    </a:lnTo>
                    <a:lnTo>
                      <a:pt x="730" y="6"/>
                    </a:lnTo>
                    <a:lnTo>
                      <a:pt x="632" y="2"/>
                    </a:lnTo>
                    <a:lnTo>
                      <a:pt x="526"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1" name="Freeform 1141"/>
              <p:cNvSpPr>
                <a:spLocks/>
              </p:cNvSpPr>
              <p:nvPr/>
            </p:nvSpPr>
            <p:spPr bwMode="auto">
              <a:xfrm>
                <a:off x="2247" y="4146"/>
                <a:ext cx="1046" cy="162"/>
              </a:xfrm>
              <a:custGeom>
                <a:avLst/>
                <a:gdLst>
                  <a:gd name="T0" fmla="*/ 524 w 1046"/>
                  <a:gd name="T1" fmla="*/ 162 h 162"/>
                  <a:gd name="T2" fmla="*/ 524 w 1046"/>
                  <a:gd name="T3" fmla="*/ 162 h 162"/>
                  <a:gd name="T4" fmla="*/ 418 w 1046"/>
                  <a:gd name="T5" fmla="*/ 160 h 162"/>
                  <a:gd name="T6" fmla="*/ 320 w 1046"/>
                  <a:gd name="T7" fmla="*/ 156 h 162"/>
                  <a:gd name="T8" fmla="*/ 232 w 1046"/>
                  <a:gd name="T9" fmla="*/ 148 h 162"/>
                  <a:gd name="T10" fmla="*/ 154 w 1046"/>
                  <a:gd name="T11" fmla="*/ 138 h 162"/>
                  <a:gd name="T12" fmla="*/ 90 w 1046"/>
                  <a:gd name="T13" fmla="*/ 126 h 162"/>
                  <a:gd name="T14" fmla="*/ 64 w 1046"/>
                  <a:gd name="T15" fmla="*/ 120 h 162"/>
                  <a:gd name="T16" fmla="*/ 42 w 1046"/>
                  <a:gd name="T17" fmla="*/ 114 h 162"/>
                  <a:gd name="T18" fmla="*/ 24 w 1046"/>
                  <a:gd name="T19" fmla="*/ 106 h 162"/>
                  <a:gd name="T20" fmla="*/ 12 w 1046"/>
                  <a:gd name="T21" fmla="*/ 98 h 162"/>
                  <a:gd name="T22" fmla="*/ 4 w 1046"/>
                  <a:gd name="T23" fmla="*/ 90 h 162"/>
                  <a:gd name="T24" fmla="*/ 2 w 1046"/>
                  <a:gd name="T25" fmla="*/ 86 h 162"/>
                  <a:gd name="T26" fmla="*/ 0 w 1046"/>
                  <a:gd name="T27" fmla="*/ 82 h 162"/>
                  <a:gd name="T28" fmla="*/ 0 w 1046"/>
                  <a:gd name="T29" fmla="*/ 82 h 162"/>
                  <a:gd name="T30" fmla="*/ 2 w 1046"/>
                  <a:gd name="T31" fmla="*/ 78 h 162"/>
                  <a:gd name="T32" fmla="*/ 4 w 1046"/>
                  <a:gd name="T33" fmla="*/ 74 h 162"/>
                  <a:gd name="T34" fmla="*/ 12 w 1046"/>
                  <a:gd name="T35" fmla="*/ 66 h 162"/>
                  <a:gd name="T36" fmla="*/ 24 w 1046"/>
                  <a:gd name="T37" fmla="*/ 58 h 162"/>
                  <a:gd name="T38" fmla="*/ 42 w 1046"/>
                  <a:gd name="T39" fmla="*/ 50 h 162"/>
                  <a:gd name="T40" fmla="*/ 64 w 1046"/>
                  <a:gd name="T41" fmla="*/ 42 h 162"/>
                  <a:gd name="T42" fmla="*/ 90 w 1046"/>
                  <a:gd name="T43" fmla="*/ 36 h 162"/>
                  <a:gd name="T44" fmla="*/ 154 w 1046"/>
                  <a:gd name="T45" fmla="*/ 24 h 162"/>
                  <a:gd name="T46" fmla="*/ 232 w 1046"/>
                  <a:gd name="T47" fmla="*/ 14 h 162"/>
                  <a:gd name="T48" fmla="*/ 320 w 1046"/>
                  <a:gd name="T49" fmla="*/ 6 h 162"/>
                  <a:gd name="T50" fmla="*/ 418 w 1046"/>
                  <a:gd name="T51" fmla="*/ 2 h 162"/>
                  <a:gd name="T52" fmla="*/ 524 w 1046"/>
                  <a:gd name="T53" fmla="*/ 0 h 162"/>
                  <a:gd name="T54" fmla="*/ 524 w 1046"/>
                  <a:gd name="T55" fmla="*/ 0 h 162"/>
                  <a:gd name="T56" fmla="*/ 630 w 1046"/>
                  <a:gd name="T57" fmla="*/ 2 h 162"/>
                  <a:gd name="T58" fmla="*/ 728 w 1046"/>
                  <a:gd name="T59" fmla="*/ 6 h 162"/>
                  <a:gd name="T60" fmla="*/ 816 w 1046"/>
                  <a:gd name="T61" fmla="*/ 14 h 162"/>
                  <a:gd name="T62" fmla="*/ 894 w 1046"/>
                  <a:gd name="T63" fmla="*/ 24 h 162"/>
                  <a:gd name="T64" fmla="*/ 956 w 1046"/>
                  <a:gd name="T65" fmla="*/ 36 h 162"/>
                  <a:gd name="T66" fmla="*/ 982 w 1046"/>
                  <a:gd name="T67" fmla="*/ 42 h 162"/>
                  <a:gd name="T68" fmla="*/ 1004 w 1046"/>
                  <a:gd name="T69" fmla="*/ 50 h 162"/>
                  <a:gd name="T70" fmla="*/ 1022 w 1046"/>
                  <a:gd name="T71" fmla="*/ 58 h 162"/>
                  <a:gd name="T72" fmla="*/ 1036 w 1046"/>
                  <a:gd name="T73" fmla="*/ 66 h 162"/>
                  <a:gd name="T74" fmla="*/ 1044 w 1046"/>
                  <a:gd name="T75" fmla="*/ 74 h 162"/>
                  <a:gd name="T76" fmla="*/ 1046 w 1046"/>
                  <a:gd name="T77" fmla="*/ 78 h 162"/>
                  <a:gd name="T78" fmla="*/ 1046 w 1046"/>
                  <a:gd name="T79" fmla="*/ 82 h 162"/>
                  <a:gd name="T80" fmla="*/ 1046 w 1046"/>
                  <a:gd name="T81" fmla="*/ 82 h 162"/>
                  <a:gd name="T82" fmla="*/ 1046 w 1046"/>
                  <a:gd name="T83" fmla="*/ 86 h 162"/>
                  <a:gd name="T84" fmla="*/ 1044 w 1046"/>
                  <a:gd name="T85" fmla="*/ 90 h 162"/>
                  <a:gd name="T86" fmla="*/ 1036 w 1046"/>
                  <a:gd name="T87" fmla="*/ 98 h 162"/>
                  <a:gd name="T88" fmla="*/ 1022 w 1046"/>
                  <a:gd name="T89" fmla="*/ 106 h 162"/>
                  <a:gd name="T90" fmla="*/ 1004 w 1046"/>
                  <a:gd name="T91" fmla="*/ 114 h 162"/>
                  <a:gd name="T92" fmla="*/ 982 w 1046"/>
                  <a:gd name="T93" fmla="*/ 120 h 162"/>
                  <a:gd name="T94" fmla="*/ 956 w 1046"/>
                  <a:gd name="T95" fmla="*/ 126 h 162"/>
                  <a:gd name="T96" fmla="*/ 894 w 1046"/>
                  <a:gd name="T97" fmla="*/ 138 h 162"/>
                  <a:gd name="T98" fmla="*/ 816 w 1046"/>
                  <a:gd name="T99" fmla="*/ 148 h 162"/>
                  <a:gd name="T100" fmla="*/ 728 w 1046"/>
                  <a:gd name="T101" fmla="*/ 156 h 162"/>
                  <a:gd name="T102" fmla="*/ 630 w 1046"/>
                  <a:gd name="T103" fmla="*/ 160 h 162"/>
                  <a:gd name="T104" fmla="*/ 524 w 1046"/>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162"/>
                    </a:moveTo>
                    <a:lnTo>
                      <a:pt x="524" y="162"/>
                    </a:lnTo>
                    <a:lnTo>
                      <a:pt x="418" y="160"/>
                    </a:lnTo>
                    <a:lnTo>
                      <a:pt x="320" y="156"/>
                    </a:lnTo>
                    <a:lnTo>
                      <a:pt x="232" y="148"/>
                    </a:lnTo>
                    <a:lnTo>
                      <a:pt x="154" y="138"/>
                    </a:lnTo>
                    <a:lnTo>
                      <a:pt x="90" y="126"/>
                    </a:lnTo>
                    <a:lnTo>
                      <a:pt x="64" y="120"/>
                    </a:lnTo>
                    <a:lnTo>
                      <a:pt x="42" y="114"/>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0" y="6"/>
                    </a:lnTo>
                    <a:lnTo>
                      <a:pt x="418" y="2"/>
                    </a:lnTo>
                    <a:lnTo>
                      <a:pt x="524" y="0"/>
                    </a:lnTo>
                    <a:lnTo>
                      <a:pt x="524" y="0"/>
                    </a:lnTo>
                    <a:lnTo>
                      <a:pt x="630" y="2"/>
                    </a:lnTo>
                    <a:lnTo>
                      <a:pt x="728" y="6"/>
                    </a:lnTo>
                    <a:lnTo>
                      <a:pt x="816" y="14"/>
                    </a:lnTo>
                    <a:lnTo>
                      <a:pt x="894" y="24"/>
                    </a:lnTo>
                    <a:lnTo>
                      <a:pt x="956" y="36"/>
                    </a:lnTo>
                    <a:lnTo>
                      <a:pt x="982" y="42"/>
                    </a:lnTo>
                    <a:lnTo>
                      <a:pt x="1004" y="50"/>
                    </a:lnTo>
                    <a:lnTo>
                      <a:pt x="1022" y="58"/>
                    </a:lnTo>
                    <a:lnTo>
                      <a:pt x="1036" y="66"/>
                    </a:lnTo>
                    <a:lnTo>
                      <a:pt x="1044" y="74"/>
                    </a:lnTo>
                    <a:lnTo>
                      <a:pt x="1046" y="78"/>
                    </a:lnTo>
                    <a:lnTo>
                      <a:pt x="1046" y="82"/>
                    </a:lnTo>
                    <a:lnTo>
                      <a:pt x="1046" y="82"/>
                    </a:lnTo>
                    <a:lnTo>
                      <a:pt x="1046" y="86"/>
                    </a:lnTo>
                    <a:lnTo>
                      <a:pt x="1044" y="90"/>
                    </a:lnTo>
                    <a:lnTo>
                      <a:pt x="1036" y="98"/>
                    </a:lnTo>
                    <a:lnTo>
                      <a:pt x="1022" y="106"/>
                    </a:lnTo>
                    <a:lnTo>
                      <a:pt x="1004" y="114"/>
                    </a:lnTo>
                    <a:lnTo>
                      <a:pt x="982" y="120"/>
                    </a:lnTo>
                    <a:lnTo>
                      <a:pt x="956" y="126"/>
                    </a:lnTo>
                    <a:lnTo>
                      <a:pt x="894" y="138"/>
                    </a:lnTo>
                    <a:lnTo>
                      <a:pt x="816" y="148"/>
                    </a:lnTo>
                    <a:lnTo>
                      <a:pt x="728" y="156"/>
                    </a:lnTo>
                    <a:lnTo>
                      <a:pt x="630" y="160"/>
                    </a:lnTo>
                    <a:lnTo>
                      <a:pt x="524"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2" name="Freeform 1142"/>
              <p:cNvSpPr>
                <a:spLocks/>
              </p:cNvSpPr>
              <p:nvPr/>
            </p:nvSpPr>
            <p:spPr bwMode="auto">
              <a:xfrm>
                <a:off x="2245" y="4146"/>
                <a:ext cx="1050" cy="162"/>
              </a:xfrm>
              <a:custGeom>
                <a:avLst/>
                <a:gdLst>
                  <a:gd name="T0" fmla="*/ 526 w 1050"/>
                  <a:gd name="T1" fmla="*/ 0 h 162"/>
                  <a:gd name="T2" fmla="*/ 526 w 1050"/>
                  <a:gd name="T3" fmla="*/ 0 h 162"/>
                  <a:gd name="T4" fmla="*/ 420 w 1050"/>
                  <a:gd name="T5" fmla="*/ 2 h 162"/>
                  <a:gd name="T6" fmla="*/ 322 w 1050"/>
                  <a:gd name="T7" fmla="*/ 6 h 162"/>
                  <a:gd name="T8" fmla="*/ 232 w 1050"/>
                  <a:gd name="T9" fmla="*/ 14 h 162"/>
                  <a:gd name="T10" fmla="*/ 154 w 1050"/>
                  <a:gd name="T11" fmla="*/ 24 h 162"/>
                  <a:gd name="T12" fmla="*/ 90 w 1050"/>
                  <a:gd name="T13" fmla="*/ 36 h 162"/>
                  <a:gd name="T14" fmla="*/ 64 w 1050"/>
                  <a:gd name="T15" fmla="*/ 42 h 162"/>
                  <a:gd name="T16" fmla="*/ 42 w 1050"/>
                  <a:gd name="T17" fmla="*/ 50 h 162"/>
                  <a:gd name="T18" fmla="*/ 24 w 1050"/>
                  <a:gd name="T19" fmla="*/ 58 h 162"/>
                  <a:gd name="T20" fmla="*/ 12 w 1050"/>
                  <a:gd name="T21" fmla="*/ 66 h 162"/>
                  <a:gd name="T22" fmla="*/ 4 w 1050"/>
                  <a:gd name="T23" fmla="*/ 74 h 162"/>
                  <a:gd name="T24" fmla="*/ 2 w 1050"/>
                  <a:gd name="T25" fmla="*/ 78 h 162"/>
                  <a:gd name="T26" fmla="*/ 0 w 1050"/>
                  <a:gd name="T27" fmla="*/ 82 h 162"/>
                  <a:gd name="T28" fmla="*/ 0 w 1050"/>
                  <a:gd name="T29" fmla="*/ 82 h 162"/>
                  <a:gd name="T30" fmla="*/ 2 w 1050"/>
                  <a:gd name="T31" fmla="*/ 86 h 162"/>
                  <a:gd name="T32" fmla="*/ 4 w 1050"/>
                  <a:gd name="T33" fmla="*/ 90 h 162"/>
                  <a:gd name="T34" fmla="*/ 12 w 1050"/>
                  <a:gd name="T35" fmla="*/ 98 h 162"/>
                  <a:gd name="T36" fmla="*/ 24 w 1050"/>
                  <a:gd name="T37" fmla="*/ 106 h 162"/>
                  <a:gd name="T38" fmla="*/ 42 w 1050"/>
                  <a:gd name="T39" fmla="*/ 114 h 162"/>
                  <a:gd name="T40" fmla="*/ 64 w 1050"/>
                  <a:gd name="T41" fmla="*/ 120 h 162"/>
                  <a:gd name="T42" fmla="*/ 90 w 1050"/>
                  <a:gd name="T43" fmla="*/ 126 h 162"/>
                  <a:gd name="T44" fmla="*/ 154 w 1050"/>
                  <a:gd name="T45" fmla="*/ 138 h 162"/>
                  <a:gd name="T46" fmla="*/ 232 w 1050"/>
                  <a:gd name="T47" fmla="*/ 148 h 162"/>
                  <a:gd name="T48" fmla="*/ 322 w 1050"/>
                  <a:gd name="T49" fmla="*/ 156 h 162"/>
                  <a:gd name="T50" fmla="*/ 420 w 1050"/>
                  <a:gd name="T51" fmla="*/ 162 h 162"/>
                  <a:gd name="T52" fmla="*/ 526 w 1050"/>
                  <a:gd name="T53" fmla="*/ 162 h 162"/>
                  <a:gd name="T54" fmla="*/ 526 w 1050"/>
                  <a:gd name="T55" fmla="*/ 162 h 162"/>
                  <a:gd name="T56" fmla="*/ 632 w 1050"/>
                  <a:gd name="T57" fmla="*/ 162 h 162"/>
                  <a:gd name="T58" fmla="*/ 730 w 1050"/>
                  <a:gd name="T59" fmla="*/ 156 h 162"/>
                  <a:gd name="T60" fmla="*/ 820 w 1050"/>
                  <a:gd name="T61" fmla="*/ 148 h 162"/>
                  <a:gd name="T62" fmla="*/ 896 w 1050"/>
                  <a:gd name="T63" fmla="*/ 138 h 162"/>
                  <a:gd name="T64" fmla="*/ 960 w 1050"/>
                  <a:gd name="T65" fmla="*/ 126 h 162"/>
                  <a:gd name="T66" fmla="*/ 986 w 1050"/>
                  <a:gd name="T67" fmla="*/ 120 h 162"/>
                  <a:gd name="T68" fmla="*/ 1008 w 1050"/>
                  <a:gd name="T69" fmla="*/ 114 h 162"/>
                  <a:gd name="T70" fmla="*/ 1026 w 1050"/>
                  <a:gd name="T71" fmla="*/ 106 h 162"/>
                  <a:gd name="T72" fmla="*/ 1040 w 1050"/>
                  <a:gd name="T73" fmla="*/ 98 h 162"/>
                  <a:gd name="T74" fmla="*/ 1048 w 1050"/>
                  <a:gd name="T75" fmla="*/ 90 h 162"/>
                  <a:gd name="T76" fmla="*/ 1050 w 1050"/>
                  <a:gd name="T77" fmla="*/ 86 h 162"/>
                  <a:gd name="T78" fmla="*/ 1050 w 1050"/>
                  <a:gd name="T79" fmla="*/ 82 h 162"/>
                  <a:gd name="T80" fmla="*/ 1050 w 1050"/>
                  <a:gd name="T81" fmla="*/ 82 h 162"/>
                  <a:gd name="T82" fmla="*/ 1050 w 1050"/>
                  <a:gd name="T83" fmla="*/ 78 h 162"/>
                  <a:gd name="T84" fmla="*/ 1048 w 1050"/>
                  <a:gd name="T85" fmla="*/ 74 h 162"/>
                  <a:gd name="T86" fmla="*/ 1040 w 1050"/>
                  <a:gd name="T87" fmla="*/ 66 h 162"/>
                  <a:gd name="T88" fmla="*/ 1026 w 1050"/>
                  <a:gd name="T89" fmla="*/ 58 h 162"/>
                  <a:gd name="T90" fmla="*/ 1008 w 1050"/>
                  <a:gd name="T91" fmla="*/ 50 h 162"/>
                  <a:gd name="T92" fmla="*/ 986 w 1050"/>
                  <a:gd name="T93" fmla="*/ 42 h 162"/>
                  <a:gd name="T94" fmla="*/ 960 w 1050"/>
                  <a:gd name="T95" fmla="*/ 36 h 162"/>
                  <a:gd name="T96" fmla="*/ 896 w 1050"/>
                  <a:gd name="T97" fmla="*/ 24 h 162"/>
                  <a:gd name="T98" fmla="*/ 820 w 1050"/>
                  <a:gd name="T99" fmla="*/ 14 h 162"/>
                  <a:gd name="T100" fmla="*/ 730 w 1050"/>
                  <a:gd name="T101" fmla="*/ 6 h 162"/>
                  <a:gd name="T102" fmla="*/ 632 w 1050"/>
                  <a:gd name="T103" fmla="*/ 2 h 162"/>
                  <a:gd name="T104" fmla="*/ 526 w 105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0" h="162">
                    <a:moveTo>
                      <a:pt x="526" y="0"/>
                    </a:moveTo>
                    <a:lnTo>
                      <a:pt x="526" y="0"/>
                    </a:lnTo>
                    <a:lnTo>
                      <a:pt x="420" y="2"/>
                    </a:lnTo>
                    <a:lnTo>
                      <a:pt x="322"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2" y="156"/>
                    </a:lnTo>
                    <a:lnTo>
                      <a:pt x="420" y="162"/>
                    </a:lnTo>
                    <a:lnTo>
                      <a:pt x="526" y="162"/>
                    </a:lnTo>
                    <a:lnTo>
                      <a:pt x="526" y="162"/>
                    </a:lnTo>
                    <a:lnTo>
                      <a:pt x="632" y="162"/>
                    </a:lnTo>
                    <a:lnTo>
                      <a:pt x="730" y="156"/>
                    </a:lnTo>
                    <a:lnTo>
                      <a:pt x="820" y="148"/>
                    </a:lnTo>
                    <a:lnTo>
                      <a:pt x="896" y="138"/>
                    </a:lnTo>
                    <a:lnTo>
                      <a:pt x="960" y="126"/>
                    </a:lnTo>
                    <a:lnTo>
                      <a:pt x="986" y="120"/>
                    </a:lnTo>
                    <a:lnTo>
                      <a:pt x="1008" y="114"/>
                    </a:lnTo>
                    <a:lnTo>
                      <a:pt x="1026" y="106"/>
                    </a:lnTo>
                    <a:lnTo>
                      <a:pt x="1040" y="98"/>
                    </a:lnTo>
                    <a:lnTo>
                      <a:pt x="1048" y="90"/>
                    </a:lnTo>
                    <a:lnTo>
                      <a:pt x="1050" y="86"/>
                    </a:lnTo>
                    <a:lnTo>
                      <a:pt x="1050" y="82"/>
                    </a:lnTo>
                    <a:lnTo>
                      <a:pt x="1050" y="82"/>
                    </a:lnTo>
                    <a:lnTo>
                      <a:pt x="1050" y="78"/>
                    </a:lnTo>
                    <a:lnTo>
                      <a:pt x="1048" y="74"/>
                    </a:lnTo>
                    <a:lnTo>
                      <a:pt x="1040" y="66"/>
                    </a:lnTo>
                    <a:lnTo>
                      <a:pt x="1026" y="58"/>
                    </a:lnTo>
                    <a:lnTo>
                      <a:pt x="1008" y="50"/>
                    </a:lnTo>
                    <a:lnTo>
                      <a:pt x="986" y="42"/>
                    </a:lnTo>
                    <a:lnTo>
                      <a:pt x="960" y="36"/>
                    </a:lnTo>
                    <a:lnTo>
                      <a:pt x="896" y="24"/>
                    </a:lnTo>
                    <a:lnTo>
                      <a:pt x="820" y="14"/>
                    </a:lnTo>
                    <a:lnTo>
                      <a:pt x="730" y="6"/>
                    </a:lnTo>
                    <a:lnTo>
                      <a:pt x="632" y="2"/>
                    </a:lnTo>
                    <a:lnTo>
                      <a:pt x="5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3" name="Freeform 1143"/>
              <p:cNvSpPr>
                <a:spLocks noEditPoints="1"/>
              </p:cNvSpPr>
              <p:nvPr/>
            </p:nvSpPr>
            <p:spPr bwMode="auto">
              <a:xfrm>
                <a:off x="2247" y="4146"/>
                <a:ext cx="1046" cy="162"/>
              </a:xfrm>
              <a:custGeom>
                <a:avLst/>
                <a:gdLst>
                  <a:gd name="T0" fmla="*/ 524 w 1046"/>
                  <a:gd name="T1" fmla="*/ 162 h 162"/>
                  <a:gd name="T2" fmla="*/ 322 w 1046"/>
                  <a:gd name="T3" fmla="*/ 156 h 162"/>
                  <a:gd name="T4" fmla="*/ 156 w 1046"/>
                  <a:gd name="T5" fmla="*/ 138 h 162"/>
                  <a:gd name="T6" fmla="*/ 66 w 1046"/>
                  <a:gd name="T7" fmla="*/ 120 h 162"/>
                  <a:gd name="T8" fmla="*/ 26 w 1046"/>
                  <a:gd name="T9" fmla="*/ 106 h 162"/>
                  <a:gd name="T10" fmla="*/ 6 w 1046"/>
                  <a:gd name="T11" fmla="*/ 90 h 162"/>
                  <a:gd name="T12" fmla="*/ 2 w 1046"/>
                  <a:gd name="T13" fmla="*/ 82 h 162"/>
                  <a:gd name="T14" fmla="*/ 4 w 1046"/>
                  <a:gd name="T15" fmla="*/ 78 h 162"/>
                  <a:gd name="T16" fmla="*/ 14 w 1046"/>
                  <a:gd name="T17" fmla="*/ 66 h 162"/>
                  <a:gd name="T18" fmla="*/ 44 w 1046"/>
                  <a:gd name="T19" fmla="*/ 50 h 162"/>
                  <a:gd name="T20" fmla="*/ 92 w 1046"/>
                  <a:gd name="T21" fmla="*/ 36 h 162"/>
                  <a:gd name="T22" fmla="*/ 234 w 1046"/>
                  <a:gd name="T23" fmla="*/ 14 h 162"/>
                  <a:gd name="T24" fmla="*/ 420 w 1046"/>
                  <a:gd name="T25" fmla="*/ 2 h 162"/>
                  <a:gd name="T26" fmla="*/ 524 w 1046"/>
                  <a:gd name="T27" fmla="*/ 0 h 162"/>
                  <a:gd name="T28" fmla="*/ 726 w 1046"/>
                  <a:gd name="T29" fmla="*/ 6 h 162"/>
                  <a:gd name="T30" fmla="*/ 892 w 1046"/>
                  <a:gd name="T31" fmla="*/ 24 h 162"/>
                  <a:gd name="T32" fmla="*/ 982 w 1046"/>
                  <a:gd name="T33" fmla="*/ 42 h 162"/>
                  <a:gd name="T34" fmla="*/ 1020 w 1046"/>
                  <a:gd name="T35" fmla="*/ 58 h 162"/>
                  <a:gd name="T36" fmla="*/ 1042 w 1046"/>
                  <a:gd name="T37" fmla="*/ 74 h 162"/>
                  <a:gd name="T38" fmla="*/ 1044 w 1046"/>
                  <a:gd name="T39" fmla="*/ 82 h 162"/>
                  <a:gd name="T40" fmla="*/ 1044 w 1046"/>
                  <a:gd name="T41" fmla="*/ 86 h 162"/>
                  <a:gd name="T42" fmla="*/ 1034 w 1046"/>
                  <a:gd name="T43" fmla="*/ 98 h 162"/>
                  <a:gd name="T44" fmla="*/ 1004 w 1046"/>
                  <a:gd name="T45" fmla="*/ 112 h 162"/>
                  <a:gd name="T46" fmla="*/ 956 w 1046"/>
                  <a:gd name="T47" fmla="*/ 126 h 162"/>
                  <a:gd name="T48" fmla="*/ 814 w 1046"/>
                  <a:gd name="T49" fmla="*/ 148 h 162"/>
                  <a:gd name="T50" fmla="*/ 630 w 1046"/>
                  <a:gd name="T51" fmla="*/ 160 h 162"/>
                  <a:gd name="T52" fmla="*/ 524 w 1046"/>
                  <a:gd name="T53" fmla="*/ 0 h 162"/>
                  <a:gd name="T54" fmla="*/ 418 w 1046"/>
                  <a:gd name="T55" fmla="*/ 2 h 162"/>
                  <a:gd name="T56" fmla="*/ 232 w 1046"/>
                  <a:gd name="T57" fmla="*/ 14 h 162"/>
                  <a:gd name="T58" fmla="*/ 90 w 1046"/>
                  <a:gd name="T59" fmla="*/ 36 h 162"/>
                  <a:gd name="T60" fmla="*/ 42 w 1046"/>
                  <a:gd name="T61" fmla="*/ 50 h 162"/>
                  <a:gd name="T62" fmla="*/ 12 w 1046"/>
                  <a:gd name="T63" fmla="*/ 66 h 162"/>
                  <a:gd name="T64" fmla="*/ 2 w 1046"/>
                  <a:gd name="T65" fmla="*/ 78 h 162"/>
                  <a:gd name="T66" fmla="*/ 0 w 1046"/>
                  <a:gd name="T67" fmla="*/ 82 h 162"/>
                  <a:gd name="T68" fmla="*/ 4 w 1046"/>
                  <a:gd name="T69" fmla="*/ 90 h 162"/>
                  <a:gd name="T70" fmla="*/ 24 w 1046"/>
                  <a:gd name="T71" fmla="*/ 106 h 162"/>
                  <a:gd name="T72" fmla="*/ 64 w 1046"/>
                  <a:gd name="T73" fmla="*/ 120 h 162"/>
                  <a:gd name="T74" fmla="*/ 154 w 1046"/>
                  <a:gd name="T75" fmla="*/ 138 h 162"/>
                  <a:gd name="T76" fmla="*/ 320 w 1046"/>
                  <a:gd name="T77" fmla="*/ 156 h 162"/>
                  <a:gd name="T78" fmla="*/ 524 w 1046"/>
                  <a:gd name="T79" fmla="*/ 162 h 162"/>
                  <a:gd name="T80" fmla="*/ 630 w 1046"/>
                  <a:gd name="T81" fmla="*/ 160 h 162"/>
                  <a:gd name="T82" fmla="*/ 816 w 1046"/>
                  <a:gd name="T83" fmla="*/ 148 h 162"/>
                  <a:gd name="T84" fmla="*/ 956 w 1046"/>
                  <a:gd name="T85" fmla="*/ 126 h 162"/>
                  <a:gd name="T86" fmla="*/ 1004 w 1046"/>
                  <a:gd name="T87" fmla="*/ 114 h 162"/>
                  <a:gd name="T88" fmla="*/ 1036 w 1046"/>
                  <a:gd name="T89" fmla="*/ 98 h 162"/>
                  <a:gd name="T90" fmla="*/ 1046 w 1046"/>
                  <a:gd name="T91" fmla="*/ 86 h 162"/>
                  <a:gd name="T92" fmla="*/ 1046 w 1046"/>
                  <a:gd name="T93" fmla="*/ 82 h 162"/>
                  <a:gd name="T94" fmla="*/ 1044 w 1046"/>
                  <a:gd name="T95" fmla="*/ 74 h 162"/>
                  <a:gd name="T96" fmla="*/ 1022 w 1046"/>
                  <a:gd name="T97" fmla="*/ 58 h 162"/>
                  <a:gd name="T98" fmla="*/ 982 w 1046"/>
                  <a:gd name="T99" fmla="*/ 42 h 162"/>
                  <a:gd name="T100" fmla="*/ 894 w 1046"/>
                  <a:gd name="T101" fmla="*/ 24 h 162"/>
                  <a:gd name="T102" fmla="*/ 728 w 1046"/>
                  <a:gd name="T103" fmla="*/ 6 h 162"/>
                  <a:gd name="T104" fmla="*/ 524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162"/>
                    </a:moveTo>
                    <a:lnTo>
                      <a:pt x="524" y="162"/>
                    </a:lnTo>
                    <a:lnTo>
                      <a:pt x="420" y="160"/>
                    </a:lnTo>
                    <a:lnTo>
                      <a:pt x="322" y="156"/>
                    </a:lnTo>
                    <a:lnTo>
                      <a:pt x="234" y="148"/>
                    </a:lnTo>
                    <a:lnTo>
                      <a:pt x="156"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4" y="14"/>
                    </a:lnTo>
                    <a:lnTo>
                      <a:pt x="322" y="6"/>
                    </a:lnTo>
                    <a:lnTo>
                      <a:pt x="420" y="2"/>
                    </a:lnTo>
                    <a:lnTo>
                      <a:pt x="524" y="0"/>
                    </a:lnTo>
                    <a:lnTo>
                      <a:pt x="524" y="0"/>
                    </a:lnTo>
                    <a:lnTo>
                      <a:pt x="630" y="2"/>
                    </a:lnTo>
                    <a:lnTo>
                      <a:pt x="726" y="6"/>
                    </a:lnTo>
                    <a:lnTo>
                      <a:pt x="814" y="14"/>
                    </a:lnTo>
                    <a:lnTo>
                      <a:pt x="892" y="24"/>
                    </a:lnTo>
                    <a:lnTo>
                      <a:pt x="956" y="36"/>
                    </a:lnTo>
                    <a:lnTo>
                      <a:pt x="982" y="42"/>
                    </a:lnTo>
                    <a:lnTo>
                      <a:pt x="1004" y="50"/>
                    </a:lnTo>
                    <a:lnTo>
                      <a:pt x="1020" y="58"/>
                    </a:lnTo>
                    <a:lnTo>
                      <a:pt x="1034" y="66"/>
                    </a:lnTo>
                    <a:lnTo>
                      <a:pt x="1042" y="74"/>
                    </a:lnTo>
                    <a:lnTo>
                      <a:pt x="1044" y="78"/>
                    </a:lnTo>
                    <a:lnTo>
                      <a:pt x="1044" y="82"/>
                    </a:lnTo>
                    <a:lnTo>
                      <a:pt x="1044" y="82"/>
                    </a:lnTo>
                    <a:lnTo>
                      <a:pt x="1044" y="86"/>
                    </a:lnTo>
                    <a:lnTo>
                      <a:pt x="1042" y="90"/>
                    </a:lnTo>
                    <a:lnTo>
                      <a:pt x="1034" y="98"/>
                    </a:lnTo>
                    <a:lnTo>
                      <a:pt x="1020" y="106"/>
                    </a:lnTo>
                    <a:lnTo>
                      <a:pt x="1004" y="112"/>
                    </a:lnTo>
                    <a:lnTo>
                      <a:pt x="982" y="120"/>
                    </a:lnTo>
                    <a:lnTo>
                      <a:pt x="956" y="126"/>
                    </a:lnTo>
                    <a:lnTo>
                      <a:pt x="892" y="138"/>
                    </a:lnTo>
                    <a:lnTo>
                      <a:pt x="814" y="148"/>
                    </a:lnTo>
                    <a:lnTo>
                      <a:pt x="726" y="156"/>
                    </a:lnTo>
                    <a:lnTo>
                      <a:pt x="630" y="160"/>
                    </a:lnTo>
                    <a:lnTo>
                      <a:pt x="524" y="162"/>
                    </a:lnTo>
                    <a:close/>
                    <a:moveTo>
                      <a:pt x="524" y="0"/>
                    </a:moveTo>
                    <a:lnTo>
                      <a:pt x="524"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0" y="156"/>
                    </a:lnTo>
                    <a:lnTo>
                      <a:pt x="418" y="160"/>
                    </a:lnTo>
                    <a:lnTo>
                      <a:pt x="524" y="162"/>
                    </a:lnTo>
                    <a:lnTo>
                      <a:pt x="524" y="162"/>
                    </a:lnTo>
                    <a:lnTo>
                      <a:pt x="630" y="160"/>
                    </a:lnTo>
                    <a:lnTo>
                      <a:pt x="728" y="156"/>
                    </a:lnTo>
                    <a:lnTo>
                      <a:pt x="816" y="148"/>
                    </a:lnTo>
                    <a:lnTo>
                      <a:pt x="894" y="138"/>
                    </a:lnTo>
                    <a:lnTo>
                      <a:pt x="956" y="126"/>
                    </a:lnTo>
                    <a:lnTo>
                      <a:pt x="982" y="120"/>
                    </a:lnTo>
                    <a:lnTo>
                      <a:pt x="1004" y="114"/>
                    </a:lnTo>
                    <a:lnTo>
                      <a:pt x="1022" y="106"/>
                    </a:lnTo>
                    <a:lnTo>
                      <a:pt x="1036" y="98"/>
                    </a:lnTo>
                    <a:lnTo>
                      <a:pt x="1044" y="90"/>
                    </a:lnTo>
                    <a:lnTo>
                      <a:pt x="1046" y="86"/>
                    </a:lnTo>
                    <a:lnTo>
                      <a:pt x="1046" y="82"/>
                    </a:lnTo>
                    <a:lnTo>
                      <a:pt x="1046" y="82"/>
                    </a:lnTo>
                    <a:lnTo>
                      <a:pt x="1046" y="78"/>
                    </a:lnTo>
                    <a:lnTo>
                      <a:pt x="1044" y="74"/>
                    </a:lnTo>
                    <a:lnTo>
                      <a:pt x="1036" y="66"/>
                    </a:lnTo>
                    <a:lnTo>
                      <a:pt x="1022" y="58"/>
                    </a:lnTo>
                    <a:lnTo>
                      <a:pt x="1004" y="50"/>
                    </a:lnTo>
                    <a:lnTo>
                      <a:pt x="982" y="42"/>
                    </a:lnTo>
                    <a:lnTo>
                      <a:pt x="956" y="36"/>
                    </a:lnTo>
                    <a:lnTo>
                      <a:pt x="894" y="24"/>
                    </a:lnTo>
                    <a:lnTo>
                      <a:pt x="816" y="14"/>
                    </a:lnTo>
                    <a:lnTo>
                      <a:pt x="728" y="6"/>
                    </a:lnTo>
                    <a:lnTo>
                      <a:pt x="630" y="2"/>
                    </a:lnTo>
                    <a:lnTo>
                      <a:pt x="524"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4" name="Freeform 1144"/>
              <p:cNvSpPr>
                <a:spLocks/>
              </p:cNvSpPr>
              <p:nvPr/>
            </p:nvSpPr>
            <p:spPr bwMode="auto">
              <a:xfrm>
                <a:off x="2249" y="4146"/>
                <a:ext cx="1042" cy="162"/>
              </a:xfrm>
              <a:custGeom>
                <a:avLst/>
                <a:gdLst>
                  <a:gd name="T0" fmla="*/ 522 w 1042"/>
                  <a:gd name="T1" fmla="*/ 162 h 162"/>
                  <a:gd name="T2" fmla="*/ 522 w 1042"/>
                  <a:gd name="T3" fmla="*/ 162 h 162"/>
                  <a:gd name="T4" fmla="*/ 418 w 1042"/>
                  <a:gd name="T5" fmla="*/ 160 h 162"/>
                  <a:gd name="T6" fmla="*/ 320 w 1042"/>
                  <a:gd name="T7" fmla="*/ 156 h 162"/>
                  <a:gd name="T8" fmla="*/ 232 w 1042"/>
                  <a:gd name="T9" fmla="*/ 148 h 162"/>
                  <a:gd name="T10" fmla="*/ 154 w 1042"/>
                  <a:gd name="T11" fmla="*/ 138 h 162"/>
                  <a:gd name="T12" fmla="*/ 90 w 1042"/>
                  <a:gd name="T13" fmla="*/ 126 h 162"/>
                  <a:gd name="T14" fmla="*/ 64 w 1042"/>
                  <a:gd name="T15" fmla="*/ 120 h 162"/>
                  <a:gd name="T16" fmla="*/ 42 w 1042"/>
                  <a:gd name="T17" fmla="*/ 112 h 162"/>
                  <a:gd name="T18" fmla="*/ 24 w 1042"/>
                  <a:gd name="T19" fmla="*/ 106 h 162"/>
                  <a:gd name="T20" fmla="*/ 12 w 1042"/>
                  <a:gd name="T21" fmla="*/ 98 h 162"/>
                  <a:gd name="T22" fmla="*/ 4 w 1042"/>
                  <a:gd name="T23" fmla="*/ 90 h 162"/>
                  <a:gd name="T24" fmla="*/ 2 w 1042"/>
                  <a:gd name="T25" fmla="*/ 86 h 162"/>
                  <a:gd name="T26" fmla="*/ 0 w 1042"/>
                  <a:gd name="T27" fmla="*/ 82 h 162"/>
                  <a:gd name="T28" fmla="*/ 0 w 1042"/>
                  <a:gd name="T29" fmla="*/ 82 h 162"/>
                  <a:gd name="T30" fmla="*/ 2 w 1042"/>
                  <a:gd name="T31" fmla="*/ 78 h 162"/>
                  <a:gd name="T32" fmla="*/ 4 w 1042"/>
                  <a:gd name="T33" fmla="*/ 74 h 162"/>
                  <a:gd name="T34" fmla="*/ 12 w 1042"/>
                  <a:gd name="T35" fmla="*/ 66 h 162"/>
                  <a:gd name="T36" fmla="*/ 24 w 1042"/>
                  <a:gd name="T37" fmla="*/ 58 h 162"/>
                  <a:gd name="T38" fmla="*/ 42 w 1042"/>
                  <a:gd name="T39" fmla="*/ 50 h 162"/>
                  <a:gd name="T40" fmla="*/ 64 w 1042"/>
                  <a:gd name="T41" fmla="*/ 42 h 162"/>
                  <a:gd name="T42" fmla="*/ 90 w 1042"/>
                  <a:gd name="T43" fmla="*/ 36 h 162"/>
                  <a:gd name="T44" fmla="*/ 154 w 1042"/>
                  <a:gd name="T45" fmla="*/ 24 h 162"/>
                  <a:gd name="T46" fmla="*/ 232 w 1042"/>
                  <a:gd name="T47" fmla="*/ 14 h 162"/>
                  <a:gd name="T48" fmla="*/ 320 w 1042"/>
                  <a:gd name="T49" fmla="*/ 6 h 162"/>
                  <a:gd name="T50" fmla="*/ 418 w 1042"/>
                  <a:gd name="T51" fmla="*/ 2 h 162"/>
                  <a:gd name="T52" fmla="*/ 522 w 1042"/>
                  <a:gd name="T53" fmla="*/ 0 h 162"/>
                  <a:gd name="T54" fmla="*/ 522 w 1042"/>
                  <a:gd name="T55" fmla="*/ 0 h 162"/>
                  <a:gd name="T56" fmla="*/ 628 w 1042"/>
                  <a:gd name="T57" fmla="*/ 2 h 162"/>
                  <a:gd name="T58" fmla="*/ 724 w 1042"/>
                  <a:gd name="T59" fmla="*/ 6 h 162"/>
                  <a:gd name="T60" fmla="*/ 812 w 1042"/>
                  <a:gd name="T61" fmla="*/ 14 h 162"/>
                  <a:gd name="T62" fmla="*/ 890 w 1042"/>
                  <a:gd name="T63" fmla="*/ 24 h 162"/>
                  <a:gd name="T64" fmla="*/ 954 w 1042"/>
                  <a:gd name="T65" fmla="*/ 36 h 162"/>
                  <a:gd name="T66" fmla="*/ 980 w 1042"/>
                  <a:gd name="T67" fmla="*/ 42 h 162"/>
                  <a:gd name="T68" fmla="*/ 1002 w 1042"/>
                  <a:gd name="T69" fmla="*/ 50 h 162"/>
                  <a:gd name="T70" fmla="*/ 1018 w 1042"/>
                  <a:gd name="T71" fmla="*/ 58 h 162"/>
                  <a:gd name="T72" fmla="*/ 1032 w 1042"/>
                  <a:gd name="T73" fmla="*/ 66 h 162"/>
                  <a:gd name="T74" fmla="*/ 1040 w 1042"/>
                  <a:gd name="T75" fmla="*/ 74 h 162"/>
                  <a:gd name="T76" fmla="*/ 1042 w 1042"/>
                  <a:gd name="T77" fmla="*/ 78 h 162"/>
                  <a:gd name="T78" fmla="*/ 1042 w 1042"/>
                  <a:gd name="T79" fmla="*/ 82 h 162"/>
                  <a:gd name="T80" fmla="*/ 1042 w 1042"/>
                  <a:gd name="T81" fmla="*/ 82 h 162"/>
                  <a:gd name="T82" fmla="*/ 1042 w 1042"/>
                  <a:gd name="T83" fmla="*/ 86 h 162"/>
                  <a:gd name="T84" fmla="*/ 1040 w 1042"/>
                  <a:gd name="T85" fmla="*/ 90 h 162"/>
                  <a:gd name="T86" fmla="*/ 1032 w 1042"/>
                  <a:gd name="T87" fmla="*/ 98 h 162"/>
                  <a:gd name="T88" fmla="*/ 1018 w 1042"/>
                  <a:gd name="T89" fmla="*/ 106 h 162"/>
                  <a:gd name="T90" fmla="*/ 1002 w 1042"/>
                  <a:gd name="T91" fmla="*/ 112 h 162"/>
                  <a:gd name="T92" fmla="*/ 980 w 1042"/>
                  <a:gd name="T93" fmla="*/ 120 h 162"/>
                  <a:gd name="T94" fmla="*/ 954 w 1042"/>
                  <a:gd name="T95" fmla="*/ 126 h 162"/>
                  <a:gd name="T96" fmla="*/ 890 w 1042"/>
                  <a:gd name="T97" fmla="*/ 138 h 162"/>
                  <a:gd name="T98" fmla="*/ 812 w 1042"/>
                  <a:gd name="T99" fmla="*/ 148 h 162"/>
                  <a:gd name="T100" fmla="*/ 724 w 1042"/>
                  <a:gd name="T101" fmla="*/ 156 h 162"/>
                  <a:gd name="T102" fmla="*/ 628 w 1042"/>
                  <a:gd name="T103" fmla="*/ 160 h 162"/>
                  <a:gd name="T104" fmla="*/ 522 w 1042"/>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162"/>
                    </a:moveTo>
                    <a:lnTo>
                      <a:pt x="522" y="162"/>
                    </a:lnTo>
                    <a:lnTo>
                      <a:pt x="418" y="160"/>
                    </a:lnTo>
                    <a:lnTo>
                      <a:pt x="320" y="156"/>
                    </a:lnTo>
                    <a:lnTo>
                      <a:pt x="232" y="148"/>
                    </a:lnTo>
                    <a:lnTo>
                      <a:pt x="154"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2" y="14"/>
                    </a:lnTo>
                    <a:lnTo>
                      <a:pt x="320" y="6"/>
                    </a:lnTo>
                    <a:lnTo>
                      <a:pt x="418" y="2"/>
                    </a:lnTo>
                    <a:lnTo>
                      <a:pt x="522" y="0"/>
                    </a:lnTo>
                    <a:lnTo>
                      <a:pt x="522" y="0"/>
                    </a:lnTo>
                    <a:lnTo>
                      <a:pt x="628" y="2"/>
                    </a:lnTo>
                    <a:lnTo>
                      <a:pt x="724" y="6"/>
                    </a:lnTo>
                    <a:lnTo>
                      <a:pt x="812" y="14"/>
                    </a:lnTo>
                    <a:lnTo>
                      <a:pt x="890" y="24"/>
                    </a:lnTo>
                    <a:lnTo>
                      <a:pt x="954" y="36"/>
                    </a:lnTo>
                    <a:lnTo>
                      <a:pt x="980" y="42"/>
                    </a:lnTo>
                    <a:lnTo>
                      <a:pt x="1002" y="50"/>
                    </a:lnTo>
                    <a:lnTo>
                      <a:pt x="1018" y="58"/>
                    </a:lnTo>
                    <a:lnTo>
                      <a:pt x="1032" y="66"/>
                    </a:lnTo>
                    <a:lnTo>
                      <a:pt x="1040" y="74"/>
                    </a:lnTo>
                    <a:lnTo>
                      <a:pt x="1042" y="78"/>
                    </a:lnTo>
                    <a:lnTo>
                      <a:pt x="1042" y="82"/>
                    </a:lnTo>
                    <a:lnTo>
                      <a:pt x="1042" y="82"/>
                    </a:lnTo>
                    <a:lnTo>
                      <a:pt x="1042" y="86"/>
                    </a:lnTo>
                    <a:lnTo>
                      <a:pt x="1040" y="90"/>
                    </a:lnTo>
                    <a:lnTo>
                      <a:pt x="1032" y="98"/>
                    </a:lnTo>
                    <a:lnTo>
                      <a:pt x="1018" y="106"/>
                    </a:lnTo>
                    <a:lnTo>
                      <a:pt x="1002" y="112"/>
                    </a:lnTo>
                    <a:lnTo>
                      <a:pt x="980" y="120"/>
                    </a:lnTo>
                    <a:lnTo>
                      <a:pt x="954" y="126"/>
                    </a:lnTo>
                    <a:lnTo>
                      <a:pt x="890" y="138"/>
                    </a:lnTo>
                    <a:lnTo>
                      <a:pt x="812" y="148"/>
                    </a:lnTo>
                    <a:lnTo>
                      <a:pt x="724" y="156"/>
                    </a:lnTo>
                    <a:lnTo>
                      <a:pt x="628" y="160"/>
                    </a:lnTo>
                    <a:lnTo>
                      <a:pt x="522"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5" name="Freeform 1145"/>
              <p:cNvSpPr>
                <a:spLocks/>
              </p:cNvSpPr>
              <p:nvPr/>
            </p:nvSpPr>
            <p:spPr bwMode="auto">
              <a:xfrm>
                <a:off x="2247" y="4146"/>
                <a:ext cx="1046" cy="162"/>
              </a:xfrm>
              <a:custGeom>
                <a:avLst/>
                <a:gdLst>
                  <a:gd name="T0" fmla="*/ 524 w 1046"/>
                  <a:gd name="T1" fmla="*/ 0 h 162"/>
                  <a:gd name="T2" fmla="*/ 524 w 1046"/>
                  <a:gd name="T3" fmla="*/ 0 h 162"/>
                  <a:gd name="T4" fmla="*/ 418 w 1046"/>
                  <a:gd name="T5" fmla="*/ 2 h 162"/>
                  <a:gd name="T6" fmla="*/ 320 w 1046"/>
                  <a:gd name="T7" fmla="*/ 6 h 162"/>
                  <a:gd name="T8" fmla="*/ 232 w 1046"/>
                  <a:gd name="T9" fmla="*/ 14 h 162"/>
                  <a:gd name="T10" fmla="*/ 154 w 1046"/>
                  <a:gd name="T11" fmla="*/ 24 h 162"/>
                  <a:gd name="T12" fmla="*/ 90 w 1046"/>
                  <a:gd name="T13" fmla="*/ 36 h 162"/>
                  <a:gd name="T14" fmla="*/ 64 w 1046"/>
                  <a:gd name="T15" fmla="*/ 42 h 162"/>
                  <a:gd name="T16" fmla="*/ 42 w 1046"/>
                  <a:gd name="T17" fmla="*/ 50 h 162"/>
                  <a:gd name="T18" fmla="*/ 24 w 1046"/>
                  <a:gd name="T19" fmla="*/ 58 h 162"/>
                  <a:gd name="T20" fmla="*/ 12 w 1046"/>
                  <a:gd name="T21" fmla="*/ 66 h 162"/>
                  <a:gd name="T22" fmla="*/ 4 w 1046"/>
                  <a:gd name="T23" fmla="*/ 74 h 162"/>
                  <a:gd name="T24" fmla="*/ 2 w 1046"/>
                  <a:gd name="T25" fmla="*/ 78 h 162"/>
                  <a:gd name="T26" fmla="*/ 0 w 1046"/>
                  <a:gd name="T27" fmla="*/ 82 h 162"/>
                  <a:gd name="T28" fmla="*/ 0 w 1046"/>
                  <a:gd name="T29" fmla="*/ 82 h 162"/>
                  <a:gd name="T30" fmla="*/ 2 w 1046"/>
                  <a:gd name="T31" fmla="*/ 86 h 162"/>
                  <a:gd name="T32" fmla="*/ 4 w 1046"/>
                  <a:gd name="T33" fmla="*/ 90 h 162"/>
                  <a:gd name="T34" fmla="*/ 12 w 1046"/>
                  <a:gd name="T35" fmla="*/ 98 h 162"/>
                  <a:gd name="T36" fmla="*/ 24 w 1046"/>
                  <a:gd name="T37" fmla="*/ 106 h 162"/>
                  <a:gd name="T38" fmla="*/ 42 w 1046"/>
                  <a:gd name="T39" fmla="*/ 114 h 162"/>
                  <a:gd name="T40" fmla="*/ 64 w 1046"/>
                  <a:gd name="T41" fmla="*/ 120 h 162"/>
                  <a:gd name="T42" fmla="*/ 90 w 1046"/>
                  <a:gd name="T43" fmla="*/ 126 h 162"/>
                  <a:gd name="T44" fmla="*/ 154 w 1046"/>
                  <a:gd name="T45" fmla="*/ 138 h 162"/>
                  <a:gd name="T46" fmla="*/ 232 w 1046"/>
                  <a:gd name="T47" fmla="*/ 148 h 162"/>
                  <a:gd name="T48" fmla="*/ 320 w 1046"/>
                  <a:gd name="T49" fmla="*/ 156 h 162"/>
                  <a:gd name="T50" fmla="*/ 418 w 1046"/>
                  <a:gd name="T51" fmla="*/ 160 h 162"/>
                  <a:gd name="T52" fmla="*/ 524 w 1046"/>
                  <a:gd name="T53" fmla="*/ 162 h 162"/>
                  <a:gd name="T54" fmla="*/ 524 w 1046"/>
                  <a:gd name="T55" fmla="*/ 162 h 162"/>
                  <a:gd name="T56" fmla="*/ 630 w 1046"/>
                  <a:gd name="T57" fmla="*/ 160 h 162"/>
                  <a:gd name="T58" fmla="*/ 728 w 1046"/>
                  <a:gd name="T59" fmla="*/ 156 h 162"/>
                  <a:gd name="T60" fmla="*/ 816 w 1046"/>
                  <a:gd name="T61" fmla="*/ 148 h 162"/>
                  <a:gd name="T62" fmla="*/ 894 w 1046"/>
                  <a:gd name="T63" fmla="*/ 138 h 162"/>
                  <a:gd name="T64" fmla="*/ 956 w 1046"/>
                  <a:gd name="T65" fmla="*/ 126 h 162"/>
                  <a:gd name="T66" fmla="*/ 982 w 1046"/>
                  <a:gd name="T67" fmla="*/ 120 h 162"/>
                  <a:gd name="T68" fmla="*/ 1004 w 1046"/>
                  <a:gd name="T69" fmla="*/ 114 h 162"/>
                  <a:gd name="T70" fmla="*/ 1022 w 1046"/>
                  <a:gd name="T71" fmla="*/ 106 h 162"/>
                  <a:gd name="T72" fmla="*/ 1036 w 1046"/>
                  <a:gd name="T73" fmla="*/ 98 h 162"/>
                  <a:gd name="T74" fmla="*/ 1044 w 1046"/>
                  <a:gd name="T75" fmla="*/ 90 h 162"/>
                  <a:gd name="T76" fmla="*/ 1046 w 1046"/>
                  <a:gd name="T77" fmla="*/ 86 h 162"/>
                  <a:gd name="T78" fmla="*/ 1046 w 1046"/>
                  <a:gd name="T79" fmla="*/ 82 h 162"/>
                  <a:gd name="T80" fmla="*/ 1046 w 1046"/>
                  <a:gd name="T81" fmla="*/ 82 h 162"/>
                  <a:gd name="T82" fmla="*/ 1046 w 1046"/>
                  <a:gd name="T83" fmla="*/ 78 h 162"/>
                  <a:gd name="T84" fmla="*/ 1044 w 1046"/>
                  <a:gd name="T85" fmla="*/ 74 h 162"/>
                  <a:gd name="T86" fmla="*/ 1036 w 1046"/>
                  <a:gd name="T87" fmla="*/ 66 h 162"/>
                  <a:gd name="T88" fmla="*/ 1022 w 1046"/>
                  <a:gd name="T89" fmla="*/ 58 h 162"/>
                  <a:gd name="T90" fmla="*/ 1004 w 1046"/>
                  <a:gd name="T91" fmla="*/ 50 h 162"/>
                  <a:gd name="T92" fmla="*/ 982 w 1046"/>
                  <a:gd name="T93" fmla="*/ 42 h 162"/>
                  <a:gd name="T94" fmla="*/ 956 w 1046"/>
                  <a:gd name="T95" fmla="*/ 36 h 162"/>
                  <a:gd name="T96" fmla="*/ 894 w 1046"/>
                  <a:gd name="T97" fmla="*/ 24 h 162"/>
                  <a:gd name="T98" fmla="*/ 816 w 1046"/>
                  <a:gd name="T99" fmla="*/ 14 h 162"/>
                  <a:gd name="T100" fmla="*/ 728 w 1046"/>
                  <a:gd name="T101" fmla="*/ 6 h 162"/>
                  <a:gd name="T102" fmla="*/ 630 w 1046"/>
                  <a:gd name="T103" fmla="*/ 2 h 162"/>
                  <a:gd name="T104" fmla="*/ 524 w 1046"/>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6" h="162">
                    <a:moveTo>
                      <a:pt x="524" y="0"/>
                    </a:moveTo>
                    <a:lnTo>
                      <a:pt x="524"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4"/>
                    </a:lnTo>
                    <a:lnTo>
                      <a:pt x="64" y="120"/>
                    </a:lnTo>
                    <a:lnTo>
                      <a:pt x="90" y="126"/>
                    </a:lnTo>
                    <a:lnTo>
                      <a:pt x="154" y="138"/>
                    </a:lnTo>
                    <a:lnTo>
                      <a:pt x="232" y="148"/>
                    </a:lnTo>
                    <a:lnTo>
                      <a:pt x="320" y="156"/>
                    </a:lnTo>
                    <a:lnTo>
                      <a:pt x="418" y="160"/>
                    </a:lnTo>
                    <a:lnTo>
                      <a:pt x="524" y="162"/>
                    </a:lnTo>
                    <a:lnTo>
                      <a:pt x="524" y="162"/>
                    </a:lnTo>
                    <a:lnTo>
                      <a:pt x="630" y="160"/>
                    </a:lnTo>
                    <a:lnTo>
                      <a:pt x="728" y="156"/>
                    </a:lnTo>
                    <a:lnTo>
                      <a:pt x="816" y="148"/>
                    </a:lnTo>
                    <a:lnTo>
                      <a:pt x="894" y="138"/>
                    </a:lnTo>
                    <a:lnTo>
                      <a:pt x="956" y="126"/>
                    </a:lnTo>
                    <a:lnTo>
                      <a:pt x="982" y="120"/>
                    </a:lnTo>
                    <a:lnTo>
                      <a:pt x="1004" y="114"/>
                    </a:lnTo>
                    <a:lnTo>
                      <a:pt x="1022" y="106"/>
                    </a:lnTo>
                    <a:lnTo>
                      <a:pt x="1036" y="98"/>
                    </a:lnTo>
                    <a:lnTo>
                      <a:pt x="1044" y="90"/>
                    </a:lnTo>
                    <a:lnTo>
                      <a:pt x="1046" y="86"/>
                    </a:lnTo>
                    <a:lnTo>
                      <a:pt x="1046" y="82"/>
                    </a:lnTo>
                    <a:lnTo>
                      <a:pt x="1046" y="82"/>
                    </a:lnTo>
                    <a:lnTo>
                      <a:pt x="1046" y="78"/>
                    </a:lnTo>
                    <a:lnTo>
                      <a:pt x="1044" y="74"/>
                    </a:lnTo>
                    <a:lnTo>
                      <a:pt x="1036" y="66"/>
                    </a:lnTo>
                    <a:lnTo>
                      <a:pt x="1022" y="58"/>
                    </a:lnTo>
                    <a:lnTo>
                      <a:pt x="1004" y="50"/>
                    </a:lnTo>
                    <a:lnTo>
                      <a:pt x="982" y="42"/>
                    </a:lnTo>
                    <a:lnTo>
                      <a:pt x="956" y="36"/>
                    </a:lnTo>
                    <a:lnTo>
                      <a:pt x="894" y="24"/>
                    </a:lnTo>
                    <a:lnTo>
                      <a:pt x="816" y="14"/>
                    </a:lnTo>
                    <a:lnTo>
                      <a:pt x="728" y="6"/>
                    </a:lnTo>
                    <a:lnTo>
                      <a:pt x="630" y="2"/>
                    </a:lnTo>
                    <a:lnTo>
                      <a:pt x="5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6" name="Freeform 1146"/>
              <p:cNvSpPr>
                <a:spLocks noEditPoints="1"/>
              </p:cNvSpPr>
              <p:nvPr/>
            </p:nvSpPr>
            <p:spPr bwMode="auto">
              <a:xfrm>
                <a:off x="2249" y="4146"/>
                <a:ext cx="1042" cy="162"/>
              </a:xfrm>
              <a:custGeom>
                <a:avLst/>
                <a:gdLst>
                  <a:gd name="T0" fmla="*/ 522 w 1042"/>
                  <a:gd name="T1" fmla="*/ 162 h 162"/>
                  <a:gd name="T2" fmla="*/ 320 w 1042"/>
                  <a:gd name="T3" fmla="*/ 156 h 162"/>
                  <a:gd name="T4" fmla="*/ 156 w 1042"/>
                  <a:gd name="T5" fmla="*/ 138 h 162"/>
                  <a:gd name="T6" fmla="*/ 66 w 1042"/>
                  <a:gd name="T7" fmla="*/ 120 h 162"/>
                  <a:gd name="T8" fmla="*/ 26 w 1042"/>
                  <a:gd name="T9" fmla="*/ 106 h 162"/>
                  <a:gd name="T10" fmla="*/ 6 w 1042"/>
                  <a:gd name="T11" fmla="*/ 90 h 162"/>
                  <a:gd name="T12" fmla="*/ 2 w 1042"/>
                  <a:gd name="T13" fmla="*/ 82 h 162"/>
                  <a:gd name="T14" fmla="*/ 4 w 1042"/>
                  <a:gd name="T15" fmla="*/ 78 h 162"/>
                  <a:gd name="T16" fmla="*/ 14 w 1042"/>
                  <a:gd name="T17" fmla="*/ 66 h 162"/>
                  <a:gd name="T18" fmla="*/ 44 w 1042"/>
                  <a:gd name="T19" fmla="*/ 50 h 162"/>
                  <a:gd name="T20" fmla="*/ 92 w 1042"/>
                  <a:gd name="T21" fmla="*/ 36 h 162"/>
                  <a:gd name="T22" fmla="*/ 232 w 1042"/>
                  <a:gd name="T23" fmla="*/ 14 h 162"/>
                  <a:gd name="T24" fmla="*/ 418 w 1042"/>
                  <a:gd name="T25" fmla="*/ 2 h 162"/>
                  <a:gd name="T26" fmla="*/ 522 w 1042"/>
                  <a:gd name="T27" fmla="*/ 0 h 162"/>
                  <a:gd name="T28" fmla="*/ 724 w 1042"/>
                  <a:gd name="T29" fmla="*/ 6 h 162"/>
                  <a:gd name="T30" fmla="*/ 888 w 1042"/>
                  <a:gd name="T31" fmla="*/ 24 h 162"/>
                  <a:gd name="T32" fmla="*/ 978 w 1042"/>
                  <a:gd name="T33" fmla="*/ 42 h 162"/>
                  <a:gd name="T34" fmla="*/ 1016 w 1042"/>
                  <a:gd name="T35" fmla="*/ 58 h 162"/>
                  <a:gd name="T36" fmla="*/ 1038 w 1042"/>
                  <a:gd name="T37" fmla="*/ 74 h 162"/>
                  <a:gd name="T38" fmla="*/ 1040 w 1042"/>
                  <a:gd name="T39" fmla="*/ 82 h 162"/>
                  <a:gd name="T40" fmla="*/ 1040 w 1042"/>
                  <a:gd name="T41" fmla="*/ 86 h 162"/>
                  <a:gd name="T42" fmla="*/ 1030 w 1042"/>
                  <a:gd name="T43" fmla="*/ 98 h 162"/>
                  <a:gd name="T44" fmla="*/ 1000 w 1042"/>
                  <a:gd name="T45" fmla="*/ 112 h 162"/>
                  <a:gd name="T46" fmla="*/ 952 w 1042"/>
                  <a:gd name="T47" fmla="*/ 126 h 162"/>
                  <a:gd name="T48" fmla="*/ 812 w 1042"/>
                  <a:gd name="T49" fmla="*/ 148 h 162"/>
                  <a:gd name="T50" fmla="*/ 626 w 1042"/>
                  <a:gd name="T51" fmla="*/ 160 h 162"/>
                  <a:gd name="T52" fmla="*/ 522 w 1042"/>
                  <a:gd name="T53" fmla="*/ 0 h 162"/>
                  <a:gd name="T54" fmla="*/ 418 w 1042"/>
                  <a:gd name="T55" fmla="*/ 2 h 162"/>
                  <a:gd name="T56" fmla="*/ 232 w 1042"/>
                  <a:gd name="T57" fmla="*/ 14 h 162"/>
                  <a:gd name="T58" fmla="*/ 90 w 1042"/>
                  <a:gd name="T59" fmla="*/ 36 h 162"/>
                  <a:gd name="T60" fmla="*/ 42 w 1042"/>
                  <a:gd name="T61" fmla="*/ 50 h 162"/>
                  <a:gd name="T62" fmla="*/ 12 w 1042"/>
                  <a:gd name="T63" fmla="*/ 66 h 162"/>
                  <a:gd name="T64" fmla="*/ 2 w 1042"/>
                  <a:gd name="T65" fmla="*/ 78 h 162"/>
                  <a:gd name="T66" fmla="*/ 0 w 1042"/>
                  <a:gd name="T67" fmla="*/ 82 h 162"/>
                  <a:gd name="T68" fmla="*/ 4 w 1042"/>
                  <a:gd name="T69" fmla="*/ 90 h 162"/>
                  <a:gd name="T70" fmla="*/ 24 w 1042"/>
                  <a:gd name="T71" fmla="*/ 106 h 162"/>
                  <a:gd name="T72" fmla="*/ 64 w 1042"/>
                  <a:gd name="T73" fmla="*/ 120 h 162"/>
                  <a:gd name="T74" fmla="*/ 154 w 1042"/>
                  <a:gd name="T75" fmla="*/ 138 h 162"/>
                  <a:gd name="T76" fmla="*/ 320 w 1042"/>
                  <a:gd name="T77" fmla="*/ 156 h 162"/>
                  <a:gd name="T78" fmla="*/ 522 w 1042"/>
                  <a:gd name="T79" fmla="*/ 162 h 162"/>
                  <a:gd name="T80" fmla="*/ 628 w 1042"/>
                  <a:gd name="T81" fmla="*/ 160 h 162"/>
                  <a:gd name="T82" fmla="*/ 812 w 1042"/>
                  <a:gd name="T83" fmla="*/ 148 h 162"/>
                  <a:gd name="T84" fmla="*/ 954 w 1042"/>
                  <a:gd name="T85" fmla="*/ 126 h 162"/>
                  <a:gd name="T86" fmla="*/ 1002 w 1042"/>
                  <a:gd name="T87" fmla="*/ 112 h 162"/>
                  <a:gd name="T88" fmla="*/ 1032 w 1042"/>
                  <a:gd name="T89" fmla="*/ 98 h 162"/>
                  <a:gd name="T90" fmla="*/ 1042 w 1042"/>
                  <a:gd name="T91" fmla="*/ 86 h 162"/>
                  <a:gd name="T92" fmla="*/ 1042 w 1042"/>
                  <a:gd name="T93" fmla="*/ 82 h 162"/>
                  <a:gd name="T94" fmla="*/ 1040 w 1042"/>
                  <a:gd name="T95" fmla="*/ 74 h 162"/>
                  <a:gd name="T96" fmla="*/ 1018 w 1042"/>
                  <a:gd name="T97" fmla="*/ 58 h 162"/>
                  <a:gd name="T98" fmla="*/ 980 w 1042"/>
                  <a:gd name="T99" fmla="*/ 42 h 162"/>
                  <a:gd name="T100" fmla="*/ 890 w 1042"/>
                  <a:gd name="T101" fmla="*/ 24 h 162"/>
                  <a:gd name="T102" fmla="*/ 724 w 1042"/>
                  <a:gd name="T103" fmla="*/ 6 h 162"/>
                  <a:gd name="T104" fmla="*/ 522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162"/>
                    </a:moveTo>
                    <a:lnTo>
                      <a:pt x="522" y="162"/>
                    </a:lnTo>
                    <a:lnTo>
                      <a:pt x="418" y="160"/>
                    </a:lnTo>
                    <a:lnTo>
                      <a:pt x="320" y="156"/>
                    </a:lnTo>
                    <a:lnTo>
                      <a:pt x="232" y="148"/>
                    </a:lnTo>
                    <a:lnTo>
                      <a:pt x="156"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2"/>
                    </a:lnTo>
                    <a:lnTo>
                      <a:pt x="92" y="36"/>
                    </a:lnTo>
                    <a:lnTo>
                      <a:pt x="156" y="24"/>
                    </a:lnTo>
                    <a:lnTo>
                      <a:pt x="232" y="14"/>
                    </a:lnTo>
                    <a:lnTo>
                      <a:pt x="320" y="6"/>
                    </a:lnTo>
                    <a:lnTo>
                      <a:pt x="418" y="2"/>
                    </a:lnTo>
                    <a:lnTo>
                      <a:pt x="522" y="0"/>
                    </a:lnTo>
                    <a:lnTo>
                      <a:pt x="522" y="0"/>
                    </a:lnTo>
                    <a:lnTo>
                      <a:pt x="626" y="2"/>
                    </a:lnTo>
                    <a:lnTo>
                      <a:pt x="724" y="6"/>
                    </a:lnTo>
                    <a:lnTo>
                      <a:pt x="812" y="14"/>
                    </a:lnTo>
                    <a:lnTo>
                      <a:pt x="888" y="24"/>
                    </a:lnTo>
                    <a:lnTo>
                      <a:pt x="952" y="36"/>
                    </a:lnTo>
                    <a:lnTo>
                      <a:pt x="978" y="42"/>
                    </a:lnTo>
                    <a:lnTo>
                      <a:pt x="1000" y="50"/>
                    </a:lnTo>
                    <a:lnTo>
                      <a:pt x="1016" y="58"/>
                    </a:lnTo>
                    <a:lnTo>
                      <a:pt x="1030" y="66"/>
                    </a:lnTo>
                    <a:lnTo>
                      <a:pt x="1038" y="74"/>
                    </a:lnTo>
                    <a:lnTo>
                      <a:pt x="1040" y="78"/>
                    </a:lnTo>
                    <a:lnTo>
                      <a:pt x="1040" y="82"/>
                    </a:lnTo>
                    <a:lnTo>
                      <a:pt x="1040" y="82"/>
                    </a:lnTo>
                    <a:lnTo>
                      <a:pt x="1040" y="86"/>
                    </a:lnTo>
                    <a:lnTo>
                      <a:pt x="1038" y="90"/>
                    </a:lnTo>
                    <a:lnTo>
                      <a:pt x="1030" y="98"/>
                    </a:lnTo>
                    <a:lnTo>
                      <a:pt x="1016" y="106"/>
                    </a:lnTo>
                    <a:lnTo>
                      <a:pt x="1000" y="112"/>
                    </a:lnTo>
                    <a:lnTo>
                      <a:pt x="978" y="120"/>
                    </a:lnTo>
                    <a:lnTo>
                      <a:pt x="952" y="126"/>
                    </a:lnTo>
                    <a:lnTo>
                      <a:pt x="888" y="138"/>
                    </a:lnTo>
                    <a:lnTo>
                      <a:pt x="812" y="148"/>
                    </a:lnTo>
                    <a:lnTo>
                      <a:pt x="724" y="156"/>
                    </a:lnTo>
                    <a:lnTo>
                      <a:pt x="626" y="160"/>
                    </a:lnTo>
                    <a:lnTo>
                      <a:pt x="522" y="162"/>
                    </a:lnTo>
                    <a:close/>
                    <a:moveTo>
                      <a:pt x="522" y="0"/>
                    </a:moveTo>
                    <a:lnTo>
                      <a:pt x="522"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2" y="148"/>
                    </a:lnTo>
                    <a:lnTo>
                      <a:pt x="320" y="156"/>
                    </a:lnTo>
                    <a:lnTo>
                      <a:pt x="418" y="160"/>
                    </a:lnTo>
                    <a:lnTo>
                      <a:pt x="522" y="162"/>
                    </a:lnTo>
                    <a:lnTo>
                      <a:pt x="522" y="162"/>
                    </a:lnTo>
                    <a:lnTo>
                      <a:pt x="628" y="160"/>
                    </a:lnTo>
                    <a:lnTo>
                      <a:pt x="724" y="156"/>
                    </a:lnTo>
                    <a:lnTo>
                      <a:pt x="812" y="148"/>
                    </a:lnTo>
                    <a:lnTo>
                      <a:pt x="890" y="138"/>
                    </a:lnTo>
                    <a:lnTo>
                      <a:pt x="954" y="126"/>
                    </a:lnTo>
                    <a:lnTo>
                      <a:pt x="980" y="120"/>
                    </a:lnTo>
                    <a:lnTo>
                      <a:pt x="1002" y="112"/>
                    </a:lnTo>
                    <a:lnTo>
                      <a:pt x="1018" y="106"/>
                    </a:lnTo>
                    <a:lnTo>
                      <a:pt x="1032" y="98"/>
                    </a:lnTo>
                    <a:lnTo>
                      <a:pt x="1040" y="90"/>
                    </a:lnTo>
                    <a:lnTo>
                      <a:pt x="1042" y="86"/>
                    </a:lnTo>
                    <a:lnTo>
                      <a:pt x="1042" y="82"/>
                    </a:lnTo>
                    <a:lnTo>
                      <a:pt x="1042" y="82"/>
                    </a:lnTo>
                    <a:lnTo>
                      <a:pt x="1042" y="78"/>
                    </a:lnTo>
                    <a:lnTo>
                      <a:pt x="1040" y="74"/>
                    </a:lnTo>
                    <a:lnTo>
                      <a:pt x="1032" y="66"/>
                    </a:lnTo>
                    <a:lnTo>
                      <a:pt x="1018" y="58"/>
                    </a:lnTo>
                    <a:lnTo>
                      <a:pt x="1002" y="50"/>
                    </a:lnTo>
                    <a:lnTo>
                      <a:pt x="980" y="42"/>
                    </a:lnTo>
                    <a:lnTo>
                      <a:pt x="954" y="36"/>
                    </a:lnTo>
                    <a:lnTo>
                      <a:pt x="890" y="24"/>
                    </a:lnTo>
                    <a:lnTo>
                      <a:pt x="812" y="14"/>
                    </a:lnTo>
                    <a:lnTo>
                      <a:pt x="724" y="6"/>
                    </a:lnTo>
                    <a:lnTo>
                      <a:pt x="628" y="2"/>
                    </a:lnTo>
                    <a:lnTo>
                      <a:pt x="522"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7" name="Freeform 1147"/>
              <p:cNvSpPr>
                <a:spLocks/>
              </p:cNvSpPr>
              <p:nvPr/>
            </p:nvSpPr>
            <p:spPr bwMode="auto">
              <a:xfrm>
                <a:off x="2251" y="4146"/>
                <a:ext cx="1038" cy="162"/>
              </a:xfrm>
              <a:custGeom>
                <a:avLst/>
                <a:gdLst>
                  <a:gd name="T0" fmla="*/ 520 w 1038"/>
                  <a:gd name="T1" fmla="*/ 162 h 162"/>
                  <a:gd name="T2" fmla="*/ 520 w 1038"/>
                  <a:gd name="T3" fmla="*/ 162 h 162"/>
                  <a:gd name="T4" fmla="*/ 416 w 1038"/>
                  <a:gd name="T5" fmla="*/ 160 h 162"/>
                  <a:gd name="T6" fmla="*/ 318 w 1038"/>
                  <a:gd name="T7" fmla="*/ 156 h 162"/>
                  <a:gd name="T8" fmla="*/ 230 w 1038"/>
                  <a:gd name="T9" fmla="*/ 148 h 162"/>
                  <a:gd name="T10" fmla="*/ 154 w 1038"/>
                  <a:gd name="T11" fmla="*/ 138 h 162"/>
                  <a:gd name="T12" fmla="*/ 90 w 1038"/>
                  <a:gd name="T13" fmla="*/ 126 h 162"/>
                  <a:gd name="T14" fmla="*/ 64 w 1038"/>
                  <a:gd name="T15" fmla="*/ 120 h 162"/>
                  <a:gd name="T16" fmla="*/ 42 w 1038"/>
                  <a:gd name="T17" fmla="*/ 112 h 162"/>
                  <a:gd name="T18" fmla="*/ 24 w 1038"/>
                  <a:gd name="T19" fmla="*/ 106 h 162"/>
                  <a:gd name="T20" fmla="*/ 12 w 1038"/>
                  <a:gd name="T21" fmla="*/ 98 h 162"/>
                  <a:gd name="T22" fmla="*/ 4 w 1038"/>
                  <a:gd name="T23" fmla="*/ 90 h 162"/>
                  <a:gd name="T24" fmla="*/ 2 w 1038"/>
                  <a:gd name="T25" fmla="*/ 86 h 162"/>
                  <a:gd name="T26" fmla="*/ 0 w 1038"/>
                  <a:gd name="T27" fmla="*/ 82 h 162"/>
                  <a:gd name="T28" fmla="*/ 0 w 1038"/>
                  <a:gd name="T29" fmla="*/ 82 h 162"/>
                  <a:gd name="T30" fmla="*/ 2 w 1038"/>
                  <a:gd name="T31" fmla="*/ 78 h 162"/>
                  <a:gd name="T32" fmla="*/ 4 w 1038"/>
                  <a:gd name="T33" fmla="*/ 74 h 162"/>
                  <a:gd name="T34" fmla="*/ 12 w 1038"/>
                  <a:gd name="T35" fmla="*/ 66 h 162"/>
                  <a:gd name="T36" fmla="*/ 24 w 1038"/>
                  <a:gd name="T37" fmla="*/ 58 h 162"/>
                  <a:gd name="T38" fmla="*/ 42 w 1038"/>
                  <a:gd name="T39" fmla="*/ 50 h 162"/>
                  <a:gd name="T40" fmla="*/ 64 w 1038"/>
                  <a:gd name="T41" fmla="*/ 42 h 162"/>
                  <a:gd name="T42" fmla="*/ 90 w 1038"/>
                  <a:gd name="T43" fmla="*/ 36 h 162"/>
                  <a:gd name="T44" fmla="*/ 154 w 1038"/>
                  <a:gd name="T45" fmla="*/ 24 h 162"/>
                  <a:gd name="T46" fmla="*/ 230 w 1038"/>
                  <a:gd name="T47" fmla="*/ 14 h 162"/>
                  <a:gd name="T48" fmla="*/ 318 w 1038"/>
                  <a:gd name="T49" fmla="*/ 6 h 162"/>
                  <a:gd name="T50" fmla="*/ 416 w 1038"/>
                  <a:gd name="T51" fmla="*/ 2 h 162"/>
                  <a:gd name="T52" fmla="*/ 520 w 1038"/>
                  <a:gd name="T53" fmla="*/ 0 h 162"/>
                  <a:gd name="T54" fmla="*/ 520 w 1038"/>
                  <a:gd name="T55" fmla="*/ 0 h 162"/>
                  <a:gd name="T56" fmla="*/ 624 w 1038"/>
                  <a:gd name="T57" fmla="*/ 2 h 162"/>
                  <a:gd name="T58" fmla="*/ 722 w 1038"/>
                  <a:gd name="T59" fmla="*/ 6 h 162"/>
                  <a:gd name="T60" fmla="*/ 810 w 1038"/>
                  <a:gd name="T61" fmla="*/ 14 h 162"/>
                  <a:gd name="T62" fmla="*/ 886 w 1038"/>
                  <a:gd name="T63" fmla="*/ 24 h 162"/>
                  <a:gd name="T64" fmla="*/ 950 w 1038"/>
                  <a:gd name="T65" fmla="*/ 36 h 162"/>
                  <a:gd name="T66" fmla="*/ 976 w 1038"/>
                  <a:gd name="T67" fmla="*/ 42 h 162"/>
                  <a:gd name="T68" fmla="*/ 998 w 1038"/>
                  <a:gd name="T69" fmla="*/ 50 h 162"/>
                  <a:gd name="T70" fmla="*/ 1014 w 1038"/>
                  <a:gd name="T71" fmla="*/ 58 h 162"/>
                  <a:gd name="T72" fmla="*/ 1028 w 1038"/>
                  <a:gd name="T73" fmla="*/ 66 h 162"/>
                  <a:gd name="T74" fmla="*/ 1036 w 1038"/>
                  <a:gd name="T75" fmla="*/ 74 h 162"/>
                  <a:gd name="T76" fmla="*/ 1038 w 1038"/>
                  <a:gd name="T77" fmla="*/ 78 h 162"/>
                  <a:gd name="T78" fmla="*/ 1038 w 1038"/>
                  <a:gd name="T79" fmla="*/ 82 h 162"/>
                  <a:gd name="T80" fmla="*/ 1038 w 1038"/>
                  <a:gd name="T81" fmla="*/ 82 h 162"/>
                  <a:gd name="T82" fmla="*/ 1038 w 1038"/>
                  <a:gd name="T83" fmla="*/ 86 h 162"/>
                  <a:gd name="T84" fmla="*/ 1036 w 1038"/>
                  <a:gd name="T85" fmla="*/ 90 h 162"/>
                  <a:gd name="T86" fmla="*/ 1028 w 1038"/>
                  <a:gd name="T87" fmla="*/ 98 h 162"/>
                  <a:gd name="T88" fmla="*/ 1014 w 1038"/>
                  <a:gd name="T89" fmla="*/ 106 h 162"/>
                  <a:gd name="T90" fmla="*/ 998 w 1038"/>
                  <a:gd name="T91" fmla="*/ 112 h 162"/>
                  <a:gd name="T92" fmla="*/ 976 w 1038"/>
                  <a:gd name="T93" fmla="*/ 120 h 162"/>
                  <a:gd name="T94" fmla="*/ 950 w 1038"/>
                  <a:gd name="T95" fmla="*/ 126 h 162"/>
                  <a:gd name="T96" fmla="*/ 886 w 1038"/>
                  <a:gd name="T97" fmla="*/ 138 h 162"/>
                  <a:gd name="T98" fmla="*/ 810 w 1038"/>
                  <a:gd name="T99" fmla="*/ 148 h 162"/>
                  <a:gd name="T100" fmla="*/ 722 w 1038"/>
                  <a:gd name="T101" fmla="*/ 156 h 162"/>
                  <a:gd name="T102" fmla="*/ 624 w 1038"/>
                  <a:gd name="T103" fmla="*/ 160 h 162"/>
                  <a:gd name="T104" fmla="*/ 520 w 1038"/>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162"/>
                    </a:moveTo>
                    <a:lnTo>
                      <a:pt x="520" y="162"/>
                    </a:lnTo>
                    <a:lnTo>
                      <a:pt x="416" y="160"/>
                    </a:lnTo>
                    <a:lnTo>
                      <a:pt x="318" y="156"/>
                    </a:lnTo>
                    <a:lnTo>
                      <a:pt x="230" y="148"/>
                    </a:lnTo>
                    <a:lnTo>
                      <a:pt x="154"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2"/>
                    </a:lnTo>
                    <a:lnTo>
                      <a:pt x="90" y="36"/>
                    </a:lnTo>
                    <a:lnTo>
                      <a:pt x="154" y="24"/>
                    </a:lnTo>
                    <a:lnTo>
                      <a:pt x="230" y="14"/>
                    </a:lnTo>
                    <a:lnTo>
                      <a:pt x="318" y="6"/>
                    </a:lnTo>
                    <a:lnTo>
                      <a:pt x="416" y="2"/>
                    </a:lnTo>
                    <a:lnTo>
                      <a:pt x="520" y="0"/>
                    </a:lnTo>
                    <a:lnTo>
                      <a:pt x="520" y="0"/>
                    </a:lnTo>
                    <a:lnTo>
                      <a:pt x="624" y="2"/>
                    </a:lnTo>
                    <a:lnTo>
                      <a:pt x="722" y="6"/>
                    </a:lnTo>
                    <a:lnTo>
                      <a:pt x="810" y="14"/>
                    </a:lnTo>
                    <a:lnTo>
                      <a:pt x="886" y="24"/>
                    </a:lnTo>
                    <a:lnTo>
                      <a:pt x="950" y="36"/>
                    </a:lnTo>
                    <a:lnTo>
                      <a:pt x="976" y="42"/>
                    </a:lnTo>
                    <a:lnTo>
                      <a:pt x="998" y="50"/>
                    </a:lnTo>
                    <a:lnTo>
                      <a:pt x="1014" y="58"/>
                    </a:lnTo>
                    <a:lnTo>
                      <a:pt x="1028" y="66"/>
                    </a:lnTo>
                    <a:lnTo>
                      <a:pt x="1036" y="74"/>
                    </a:lnTo>
                    <a:lnTo>
                      <a:pt x="1038" y="78"/>
                    </a:lnTo>
                    <a:lnTo>
                      <a:pt x="1038" y="82"/>
                    </a:lnTo>
                    <a:lnTo>
                      <a:pt x="1038" y="82"/>
                    </a:lnTo>
                    <a:lnTo>
                      <a:pt x="1038" y="86"/>
                    </a:lnTo>
                    <a:lnTo>
                      <a:pt x="1036" y="90"/>
                    </a:lnTo>
                    <a:lnTo>
                      <a:pt x="1028" y="98"/>
                    </a:lnTo>
                    <a:lnTo>
                      <a:pt x="1014" y="106"/>
                    </a:lnTo>
                    <a:lnTo>
                      <a:pt x="998" y="112"/>
                    </a:lnTo>
                    <a:lnTo>
                      <a:pt x="976" y="120"/>
                    </a:lnTo>
                    <a:lnTo>
                      <a:pt x="950" y="126"/>
                    </a:lnTo>
                    <a:lnTo>
                      <a:pt x="886" y="138"/>
                    </a:lnTo>
                    <a:lnTo>
                      <a:pt x="810" y="148"/>
                    </a:lnTo>
                    <a:lnTo>
                      <a:pt x="722" y="156"/>
                    </a:lnTo>
                    <a:lnTo>
                      <a:pt x="624" y="160"/>
                    </a:lnTo>
                    <a:lnTo>
                      <a:pt x="52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8" name="Freeform 1148"/>
              <p:cNvSpPr>
                <a:spLocks/>
              </p:cNvSpPr>
              <p:nvPr/>
            </p:nvSpPr>
            <p:spPr bwMode="auto">
              <a:xfrm>
                <a:off x="2249" y="4146"/>
                <a:ext cx="1042" cy="162"/>
              </a:xfrm>
              <a:custGeom>
                <a:avLst/>
                <a:gdLst>
                  <a:gd name="T0" fmla="*/ 522 w 1042"/>
                  <a:gd name="T1" fmla="*/ 0 h 162"/>
                  <a:gd name="T2" fmla="*/ 522 w 1042"/>
                  <a:gd name="T3" fmla="*/ 0 h 162"/>
                  <a:gd name="T4" fmla="*/ 418 w 1042"/>
                  <a:gd name="T5" fmla="*/ 2 h 162"/>
                  <a:gd name="T6" fmla="*/ 320 w 1042"/>
                  <a:gd name="T7" fmla="*/ 6 h 162"/>
                  <a:gd name="T8" fmla="*/ 232 w 1042"/>
                  <a:gd name="T9" fmla="*/ 14 h 162"/>
                  <a:gd name="T10" fmla="*/ 154 w 1042"/>
                  <a:gd name="T11" fmla="*/ 24 h 162"/>
                  <a:gd name="T12" fmla="*/ 90 w 1042"/>
                  <a:gd name="T13" fmla="*/ 36 h 162"/>
                  <a:gd name="T14" fmla="*/ 64 w 1042"/>
                  <a:gd name="T15" fmla="*/ 42 h 162"/>
                  <a:gd name="T16" fmla="*/ 42 w 1042"/>
                  <a:gd name="T17" fmla="*/ 50 h 162"/>
                  <a:gd name="T18" fmla="*/ 24 w 1042"/>
                  <a:gd name="T19" fmla="*/ 58 h 162"/>
                  <a:gd name="T20" fmla="*/ 12 w 1042"/>
                  <a:gd name="T21" fmla="*/ 66 h 162"/>
                  <a:gd name="T22" fmla="*/ 4 w 1042"/>
                  <a:gd name="T23" fmla="*/ 74 h 162"/>
                  <a:gd name="T24" fmla="*/ 2 w 1042"/>
                  <a:gd name="T25" fmla="*/ 78 h 162"/>
                  <a:gd name="T26" fmla="*/ 0 w 1042"/>
                  <a:gd name="T27" fmla="*/ 82 h 162"/>
                  <a:gd name="T28" fmla="*/ 0 w 1042"/>
                  <a:gd name="T29" fmla="*/ 82 h 162"/>
                  <a:gd name="T30" fmla="*/ 2 w 1042"/>
                  <a:gd name="T31" fmla="*/ 86 h 162"/>
                  <a:gd name="T32" fmla="*/ 4 w 1042"/>
                  <a:gd name="T33" fmla="*/ 90 h 162"/>
                  <a:gd name="T34" fmla="*/ 12 w 1042"/>
                  <a:gd name="T35" fmla="*/ 98 h 162"/>
                  <a:gd name="T36" fmla="*/ 24 w 1042"/>
                  <a:gd name="T37" fmla="*/ 106 h 162"/>
                  <a:gd name="T38" fmla="*/ 42 w 1042"/>
                  <a:gd name="T39" fmla="*/ 112 h 162"/>
                  <a:gd name="T40" fmla="*/ 64 w 1042"/>
                  <a:gd name="T41" fmla="*/ 120 h 162"/>
                  <a:gd name="T42" fmla="*/ 90 w 1042"/>
                  <a:gd name="T43" fmla="*/ 126 h 162"/>
                  <a:gd name="T44" fmla="*/ 154 w 1042"/>
                  <a:gd name="T45" fmla="*/ 138 h 162"/>
                  <a:gd name="T46" fmla="*/ 232 w 1042"/>
                  <a:gd name="T47" fmla="*/ 148 h 162"/>
                  <a:gd name="T48" fmla="*/ 320 w 1042"/>
                  <a:gd name="T49" fmla="*/ 156 h 162"/>
                  <a:gd name="T50" fmla="*/ 418 w 1042"/>
                  <a:gd name="T51" fmla="*/ 160 h 162"/>
                  <a:gd name="T52" fmla="*/ 522 w 1042"/>
                  <a:gd name="T53" fmla="*/ 162 h 162"/>
                  <a:gd name="T54" fmla="*/ 522 w 1042"/>
                  <a:gd name="T55" fmla="*/ 162 h 162"/>
                  <a:gd name="T56" fmla="*/ 628 w 1042"/>
                  <a:gd name="T57" fmla="*/ 160 h 162"/>
                  <a:gd name="T58" fmla="*/ 724 w 1042"/>
                  <a:gd name="T59" fmla="*/ 156 h 162"/>
                  <a:gd name="T60" fmla="*/ 812 w 1042"/>
                  <a:gd name="T61" fmla="*/ 148 h 162"/>
                  <a:gd name="T62" fmla="*/ 890 w 1042"/>
                  <a:gd name="T63" fmla="*/ 138 h 162"/>
                  <a:gd name="T64" fmla="*/ 954 w 1042"/>
                  <a:gd name="T65" fmla="*/ 126 h 162"/>
                  <a:gd name="T66" fmla="*/ 980 w 1042"/>
                  <a:gd name="T67" fmla="*/ 120 h 162"/>
                  <a:gd name="T68" fmla="*/ 1002 w 1042"/>
                  <a:gd name="T69" fmla="*/ 112 h 162"/>
                  <a:gd name="T70" fmla="*/ 1018 w 1042"/>
                  <a:gd name="T71" fmla="*/ 106 h 162"/>
                  <a:gd name="T72" fmla="*/ 1032 w 1042"/>
                  <a:gd name="T73" fmla="*/ 98 h 162"/>
                  <a:gd name="T74" fmla="*/ 1040 w 1042"/>
                  <a:gd name="T75" fmla="*/ 90 h 162"/>
                  <a:gd name="T76" fmla="*/ 1042 w 1042"/>
                  <a:gd name="T77" fmla="*/ 86 h 162"/>
                  <a:gd name="T78" fmla="*/ 1042 w 1042"/>
                  <a:gd name="T79" fmla="*/ 82 h 162"/>
                  <a:gd name="T80" fmla="*/ 1042 w 1042"/>
                  <a:gd name="T81" fmla="*/ 82 h 162"/>
                  <a:gd name="T82" fmla="*/ 1042 w 1042"/>
                  <a:gd name="T83" fmla="*/ 78 h 162"/>
                  <a:gd name="T84" fmla="*/ 1040 w 1042"/>
                  <a:gd name="T85" fmla="*/ 74 h 162"/>
                  <a:gd name="T86" fmla="*/ 1032 w 1042"/>
                  <a:gd name="T87" fmla="*/ 66 h 162"/>
                  <a:gd name="T88" fmla="*/ 1018 w 1042"/>
                  <a:gd name="T89" fmla="*/ 58 h 162"/>
                  <a:gd name="T90" fmla="*/ 1002 w 1042"/>
                  <a:gd name="T91" fmla="*/ 50 h 162"/>
                  <a:gd name="T92" fmla="*/ 980 w 1042"/>
                  <a:gd name="T93" fmla="*/ 42 h 162"/>
                  <a:gd name="T94" fmla="*/ 954 w 1042"/>
                  <a:gd name="T95" fmla="*/ 36 h 162"/>
                  <a:gd name="T96" fmla="*/ 890 w 1042"/>
                  <a:gd name="T97" fmla="*/ 24 h 162"/>
                  <a:gd name="T98" fmla="*/ 812 w 1042"/>
                  <a:gd name="T99" fmla="*/ 14 h 162"/>
                  <a:gd name="T100" fmla="*/ 724 w 1042"/>
                  <a:gd name="T101" fmla="*/ 6 h 162"/>
                  <a:gd name="T102" fmla="*/ 628 w 1042"/>
                  <a:gd name="T103" fmla="*/ 2 h 162"/>
                  <a:gd name="T104" fmla="*/ 522 w 1042"/>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2" h="162">
                    <a:moveTo>
                      <a:pt x="522" y="0"/>
                    </a:moveTo>
                    <a:lnTo>
                      <a:pt x="522" y="0"/>
                    </a:lnTo>
                    <a:lnTo>
                      <a:pt x="418" y="2"/>
                    </a:lnTo>
                    <a:lnTo>
                      <a:pt x="320" y="6"/>
                    </a:lnTo>
                    <a:lnTo>
                      <a:pt x="232"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2" y="148"/>
                    </a:lnTo>
                    <a:lnTo>
                      <a:pt x="320" y="156"/>
                    </a:lnTo>
                    <a:lnTo>
                      <a:pt x="418" y="160"/>
                    </a:lnTo>
                    <a:lnTo>
                      <a:pt x="522" y="162"/>
                    </a:lnTo>
                    <a:lnTo>
                      <a:pt x="522" y="162"/>
                    </a:lnTo>
                    <a:lnTo>
                      <a:pt x="628" y="160"/>
                    </a:lnTo>
                    <a:lnTo>
                      <a:pt x="724" y="156"/>
                    </a:lnTo>
                    <a:lnTo>
                      <a:pt x="812" y="148"/>
                    </a:lnTo>
                    <a:lnTo>
                      <a:pt x="890" y="138"/>
                    </a:lnTo>
                    <a:lnTo>
                      <a:pt x="954" y="126"/>
                    </a:lnTo>
                    <a:lnTo>
                      <a:pt x="980" y="120"/>
                    </a:lnTo>
                    <a:lnTo>
                      <a:pt x="1002" y="112"/>
                    </a:lnTo>
                    <a:lnTo>
                      <a:pt x="1018" y="106"/>
                    </a:lnTo>
                    <a:lnTo>
                      <a:pt x="1032" y="98"/>
                    </a:lnTo>
                    <a:lnTo>
                      <a:pt x="1040" y="90"/>
                    </a:lnTo>
                    <a:lnTo>
                      <a:pt x="1042" y="86"/>
                    </a:lnTo>
                    <a:lnTo>
                      <a:pt x="1042" y="82"/>
                    </a:lnTo>
                    <a:lnTo>
                      <a:pt x="1042" y="82"/>
                    </a:lnTo>
                    <a:lnTo>
                      <a:pt x="1042" y="78"/>
                    </a:lnTo>
                    <a:lnTo>
                      <a:pt x="1040" y="74"/>
                    </a:lnTo>
                    <a:lnTo>
                      <a:pt x="1032" y="66"/>
                    </a:lnTo>
                    <a:lnTo>
                      <a:pt x="1018" y="58"/>
                    </a:lnTo>
                    <a:lnTo>
                      <a:pt x="1002" y="50"/>
                    </a:lnTo>
                    <a:lnTo>
                      <a:pt x="980" y="42"/>
                    </a:lnTo>
                    <a:lnTo>
                      <a:pt x="954" y="36"/>
                    </a:lnTo>
                    <a:lnTo>
                      <a:pt x="890" y="24"/>
                    </a:lnTo>
                    <a:lnTo>
                      <a:pt x="812" y="14"/>
                    </a:lnTo>
                    <a:lnTo>
                      <a:pt x="724" y="6"/>
                    </a:lnTo>
                    <a:lnTo>
                      <a:pt x="628" y="2"/>
                    </a:lnTo>
                    <a:lnTo>
                      <a:pt x="5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39" name="Freeform 1149"/>
              <p:cNvSpPr>
                <a:spLocks noEditPoints="1"/>
              </p:cNvSpPr>
              <p:nvPr/>
            </p:nvSpPr>
            <p:spPr bwMode="auto">
              <a:xfrm>
                <a:off x="2251" y="4146"/>
                <a:ext cx="1038" cy="162"/>
              </a:xfrm>
              <a:custGeom>
                <a:avLst/>
                <a:gdLst>
                  <a:gd name="T0" fmla="*/ 520 w 1038"/>
                  <a:gd name="T1" fmla="*/ 162 h 162"/>
                  <a:gd name="T2" fmla="*/ 320 w 1038"/>
                  <a:gd name="T3" fmla="*/ 156 h 162"/>
                  <a:gd name="T4" fmla="*/ 154 w 1038"/>
                  <a:gd name="T5" fmla="*/ 138 h 162"/>
                  <a:gd name="T6" fmla="*/ 66 w 1038"/>
                  <a:gd name="T7" fmla="*/ 120 h 162"/>
                  <a:gd name="T8" fmla="*/ 26 w 1038"/>
                  <a:gd name="T9" fmla="*/ 106 h 162"/>
                  <a:gd name="T10" fmla="*/ 6 w 1038"/>
                  <a:gd name="T11" fmla="*/ 90 h 162"/>
                  <a:gd name="T12" fmla="*/ 2 w 1038"/>
                  <a:gd name="T13" fmla="*/ 82 h 162"/>
                  <a:gd name="T14" fmla="*/ 4 w 1038"/>
                  <a:gd name="T15" fmla="*/ 78 h 162"/>
                  <a:gd name="T16" fmla="*/ 14 w 1038"/>
                  <a:gd name="T17" fmla="*/ 66 h 162"/>
                  <a:gd name="T18" fmla="*/ 44 w 1038"/>
                  <a:gd name="T19" fmla="*/ 50 h 162"/>
                  <a:gd name="T20" fmla="*/ 92 w 1038"/>
                  <a:gd name="T21" fmla="*/ 36 h 162"/>
                  <a:gd name="T22" fmla="*/ 232 w 1038"/>
                  <a:gd name="T23" fmla="*/ 14 h 162"/>
                  <a:gd name="T24" fmla="*/ 416 w 1038"/>
                  <a:gd name="T25" fmla="*/ 2 h 162"/>
                  <a:gd name="T26" fmla="*/ 520 w 1038"/>
                  <a:gd name="T27" fmla="*/ 0 h 162"/>
                  <a:gd name="T28" fmla="*/ 720 w 1038"/>
                  <a:gd name="T29" fmla="*/ 6 h 162"/>
                  <a:gd name="T30" fmla="*/ 884 w 1038"/>
                  <a:gd name="T31" fmla="*/ 24 h 162"/>
                  <a:gd name="T32" fmla="*/ 974 w 1038"/>
                  <a:gd name="T33" fmla="*/ 44 h 162"/>
                  <a:gd name="T34" fmla="*/ 1012 w 1038"/>
                  <a:gd name="T35" fmla="*/ 58 h 162"/>
                  <a:gd name="T36" fmla="*/ 1034 w 1038"/>
                  <a:gd name="T37" fmla="*/ 74 h 162"/>
                  <a:gd name="T38" fmla="*/ 1036 w 1038"/>
                  <a:gd name="T39" fmla="*/ 82 h 162"/>
                  <a:gd name="T40" fmla="*/ 1036 w 1038"/>
                  <a:gd name="T41" fmla="*/ 86 h 162"/>
                  <a:gd name="T42" fmla="*/ 1026 w 1038"/>
                  <a:gd name="T43" fmla="*/ 98 h 162"/>
                  <a:gd name="T44" fmla="*/ 996 w 1038"/>
                  <a:gd name="T45" fmla="*/ 112 h 162"/>
                  <a:gd name="T46" fmla="*/ 948 w 1038"/>
                  <a:gd name="T47" fmla="*/ 126 h 162"/>
                  <a:gd name="T48" fmla="*/ 808 w 1038"/>
                  <a:gd name="T49" fmla="*/ 148 h 162"/>
                  <a:gd name="T50" fmla="*/ 624 w 1038"/>
                  <a:gd name="T51" fmla="*/ 160 h 162"/>
                  <a:gd name="T52" fmla="*/ 520 w 1038"/>
                  <a:gd name="T53" fmla="*/ 0 h 162"/>
                  <a:gd name="T54" fmla="*/ 416 w 1038"/>
                  <a:gd name="T55" fmla="*/ 2 h 162"/>
                  <a:gd name="T56" fmla="*/ 230 w 1038"/>
                  <a:gd name="T57" fmla="*/ 14 h 162"/>
                  <a:gd name="T58" fmla="*/ 90 w 1038"/>
                  <a:gd name="T59" fmla="*/ 36 h 162"/>
                  <a:gd name="T60" fmla="*/ 42 w 1038"/>
                  <a:gd name="T61" fmla="*/ 50 h 162"/>
                  <a:gd name="T62" fmla="*/ 12 w 1038"/>
                  <a:gd name="T63" fmla="*/ 66 h 162"/>
                  <a:gd name="T64" fmla="*/ 2 w 1038"/>
                  <a:gd name="T65" fmla="*/ 78 h 162"/>
                  <a:gd name="T66" fmla="*/ 0 w 1038"/>
                  <a:gd name="T67" fmla="*/ 82 h 162"/>
                  <a:gd name="T68" fmla="*/ 4 w 1038"/>
                  <a:gd name="T69" fmla="*/ 90 h 162"/>
                  <a:gd name="T70" fmla="*/ 24 w 1038"/>
                  <a:gd name="T71" fmla="*/ 106 h 162"/>
                  <a:gd name="T72" fmla="*/ 64 w 1038"/>
                  <a:gd name="T73" fmla="*/ 120 h 162"/>
                  <a:gd name="T74" fmla="*/ 154 w 1038"/>
                  <a:gd name="T75" fmla="*/ 138 h 162"/>
                  <a:gd name="T76" fmla="*/ 318 w 1038"/>
                  <a:gd name="T77" fmla="*/ 156 h 162"/>
                  <a:gd name="T78" fmla="*/ 520 w 1038"/>
                  <a:gd name="T79" fmla="*/ 162 h 162"/>
                  <a:gd name="T80" fmla="*/ 624 w 1038"/>
                  <a:gd name="T81" fmla="*/ 160 h 162"/>
                  <a:gd name="T82" fmla="*/ 810 w 1038"/>
                  <a:gd name="T83" fmla="*/ 148 h 162"/>
                  <a:gd name="T84" fmla="*/ 950 w 1038"/>
                  <a:gd name="T85" fmla="*/ 126 h 162"/>
                  <a:gd name="T86" fmla="*/ 998 w 1038"/>
                  <a:gd name="T87" fmla="*/ 112 h 162"/>
                  <a:gd name="T88" fmla="*/ 1028 w 1038"/>
                  <a:gd name="T89" fmla="*/ 98 h 162"/>
                  <a:gd name="T90" fmla="*/ 1038 w 1038"/>
                  <a:gd name="T91" fmla="*/ 86 h 162"/>
                  <a:gd name="T92" fmla="*/ 1038 w 1038"/>
                  <a:gd name="T93" fmla="*/ 82 h 162"/>
                  <a:gd name="T94" fmla="*/ 1036 w 1038"/>
                  <a:gd name="T95" fmla="*/ 74 h 162"/>
                  <a:gd name="T96" fmla="*/ 1014 w 1038"/>
                  <a:gd name="T97" fmla="*/ 58 h 162"/>
                  <a:gd name="T98" fmla="*/ 976 w 1038"/>
                  <a:gd name="T99" fmla="*/ 42 h 162"/>
                  <a:gd name="T100" fmla="*/ 886 w 1038"/>
                  <a:gd name="T101" fmla="*/ 24 h 162"/>
                  <a:gd name="T102" fmla="*/ 722 w 1038"/>
                  <a:gd name="T103" fmla="*/ 6 h 162"/>
                  <a:gd name="T104" fmla="*/ 520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162"/>
                    </a:moveTo>
                    <a:lnTo>
                      <a:pt x="520" y="162"/>
                    </a:lnTo>
                    <a:lnTo>
                      <a:pt x="416" y="160"/>
                    </a:lnTo>
                    <a:lnTo>
                      <a:pt x="320" y="156"/>
                    </a:lnTo>
                    <a:lnTo>
                      <a:pt x="232" y="148"/>
                    </a:lnTo>
                    <a:lnTo>
                      <a:pt x="154"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2" y="36"/>
                    </a:lnTo>
                    <a:lnTo>
                      <a:pt x="154" y="24"/>
                    </a:lnTo>
                    <a:lnTo>
                      <a:pt x="232" y="14"/>
                    </a:lnTo>
                    <a:lnTo>
                      <a:pt x="320" y="6"/>
                    </a:lnTo>
                    <a:lnTo>
                      <a:pt x="416" y="2"/>
                    </a:lnTo>
                    <a:lnTo>
                      <a:pt x="520" y="0"/>
                    </a:lnTo>
                    <a:lnTo>
                      <a:pt x="520" y="0"/>
                    </a:lnTo>
                    <a:lnTo>
                      <a:pt x="624" y="2"/>
                    </a:lnTo>
                    <a:lnTo>
                      <a:pt x="720" y="6"/>
                    </a:lnTo>
                    <a:lnTo>
                      <a:pt x="808" y="14"/>
                    </a:lnTo>
                    <a:lnTo>
                      <a:pt x="884" y="24"/>
                    </a:lnTo>
                    <a:lnTo>
                      <a:pt x="948" y="36"/>
                    </a:lnTo>
                    <a:lnTo>
                      <a:pt x="974" y="44"/>
                    </a:lnTo>
                    <a:lnTo>
                      <a:pt x="996" y="50"/>
                    </a:lnTo>
                    <a:lnTo>
                      <a:pt x="1012" y="58"/>
                    </a:lnTo>
                    <a:lnTo>
                      <a:pt x="1026" y="66"/>
                    </a:lnTo>
                    <a:lnTo>
                      <a:pt x="1034" y="74"/>
                    </a:lnTo>
                    <a:lnTo>
                      <a:pt x="1036" y="78"/>
                    </a:lnTo>
                    <a:lnTo>
                      <a:pt x="1036" y="82"/>
                    </a:lnTo>
                    <a:lnTo>
                      <a:pt x="1036" y="82"/>
                    </a:lnTo>
                    <a:lnTo>
                      <a:pt x="1036" y="86"/>
                    </a:lnTo>
                    <a:lnTo>
                      <a:pt x="1034" y="90"/>
                    </a:lnTo>
                    <a:lnTo>
                      <a:pt x="1026" y="98"/>
                    </a:lnTo>
                    <a:lnTo>
                      <a:pt x="1012" y="106"/>
                    </a:lnTo>
                    <a:lnTo>
                      <a:pt x="996" y="112"/>
                    </a:lnTo>
                    <a:lnTo>
                      <a:pt x="974" y="120"/>
                    </a:lnTo>
                    <a:lnTo>
                      <a:pt x="948" y="126"/>
                    </a:lnTo>
                    <a:lnTo>
                      <a:pt x="884" y="138"/>
                    </a:lnTo>
                    <a:lnTo>
                      <a:pt x="808" y="148"/>
                    </a:lnTo>
                    <a:lnTo>
                      <a:pt x="720" y="156"/>
                    </a:lnTo>
                    <a:lnTo>
                      <a:pt x="624" y="160"/>
                    </a:lnTo>
                    <a:lnTo>
                      <a:pt x="520" y="162"/>
                    </a:lnTo>
                    <a:close/>
                    <a:moveTo>
                      <a:pt x="520" y="0"/>
                    </a:moveTo>
                    <a:lnTo>
                      <a:pt x="520" y="0"/>
                    </a:lnTo>
                    <a:lnTo>
                      <a:pt x="416" y="2"/>
                    </a:lnTo>
                    <a:lnTo>
                      <a:pt x="318" y="6"/>
                    </a:lnTo>
                    <a:lnTo>
                      <a:pt x="230"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0" y="148"/>
                    </a:lnTo>
                    <a:lnTo>
                      <a:pt x="318" y="156"/>
                    </a:lnTo>
                    <a:lnTo>
                      <a:pt x="416" y="160"/>
                    </a:lnTo>
                    <a:lnTo>
                      <a:pt x="520" y="162"/>
                    </a:lnTo>
                    <a:lnTo>
                      <a:pt x="520" y="162"/>
                    </a:lnTo>
                    <a:lnTo>
                      <a:pt x="624"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4" y="2"/>
                    </a:lnTo>
                    <a:lnTo>
                      <a:pt x="520"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0" name="Freeform 1150"/>
              <p:cNvSpPr>
                <a:spLocks/>
              </p:cNvSpPr>
              <p:nvPr/>
            </p:nvSpPr>
            <p:spPr bwMode="auto">
              <a:xfrm>
                <a:off x="2253" y="4146"/>
                <a:ext cx="1034" cy="162"/>
              </a:xfrm>
              <a:custGeom>
                <a:avLst/>
                <a:gdLst>
                  <a:gd name="T0" fmla="*/ 518 w 1034"/>
                  <a:gd name="T1" fmla="*/ 162 h 162"/>
                  <a:gd name="T2" fmla="*/ 518 w 1034"/>
                  <a:gd name="T3" fmla="*/ 162 h 162"/>
                  <a:gd name="T4" fmla="*/ 414 w 1034"/>
                  <a:gd name="T5" fmla="*/ 160 h 162"/>
                  <a:gd name="T6" fmla="*/ 318 w 1034"/>
                  <a:gd name="T7" fmla="*/ 156 h 162"/>
                  <a:gd name="T8" fmla="*/ 230 w 1034"/>
                  <a:gd name="T9" fmla="*/ 148 h 162"/>
                  <a:gd name="T10" fmla="*/ 152 w 1034"/>
                  <a:gd name="T11" fmla="*/ 138 h 162"/>
                  <a:gd name="T12" fmla="*/ 90 w 1034"/>
                  <a:gd name="T13" fmla="*/ 126 h 162"/>
                  <a:gd name="T14" fmla="*/ 64 w 1034"/>
                  <a:gd name="T15" fmla="*/ 120 h 162"/>
                  <a:gd name="T16" fmla="*/ 42 w 1034"/>
                  <a:gd name="T17" fmla="*/ 112 h 162"/>
                  <a:gd name="T18" fmla="*/ 24 w 1034"/>
                  <a:gd name="T19" fmla="*/ 106 h 162"/>
                  <a:gd name="T20" fmla="*/ 12 w 1034"/>
                  <a:gd name="T21" fmla="*/ 98 h 162"/>
                  <a:gd name="T22" fmla="*/ 4 w 1034"/>
                  <a:gd name="T23" fmla="*/ 90 h 162"/>
                  <a:gd name="T24" fmla="*/ 2 w 1034"/>
                  <a:gd name="T25" fmla="*/ 86 h 162"/>
                  <a:gd name="T26" fmla="*/ 0 w 1034"/>
                  <a:gd name="T27" fmla="*/ 82 h 162"/>
                  <a:gd name="T28" fmla="*/ 0 w 1034"/>
                  <a:gd name="T29" fmla="*/ 82 h 162"/>
                  <a:gd name="T30" fmla="*/ 2 w 1034"/>
                  <a:gd name="T31" fmla="*/ 78 h 162"/>
                  <a:gd name="T32" fmla="*/ 4 w 1034"/>
                  <a:gd name="T33" fmla="*/ 74 h 162"/>
                  <a:gd name="T34" fmla="*/ 12 w 1034"/>
                  <a:gd name="T35" fmla="*/ 66 h 162"/>
                  <a:gd name="T36" fmla="*/ 24 w 1034"/>
                  <a:gd name="T37" fmla="*/ 58 h 162"/>
                  <a:gd name="T38" fmla="*/ 42 w 1034"/>
                  <a:gd name="T39" fmla="*/ 50 h 162"/>
                  <a:gd name="T40" fmla="*/ 64 w 1034"/>
                  <a:gd name="T41" fmla="*/ 44 h 162"/>
                  <a:gd name="T42" fmla="*/ 90 w 1034"/>
                  <a:gd name="T43" fmla="*/ 36 h 162"/>
                  <a:gd name="T44" fmla="*/ 152 w 1034"/>
                  <a:gd name="T45" fmla="*/ 24 h 162"/>
                  <a:gd name="T46" fmla="*/ 230 w 1034"/>
                  <a:gd name="T47" fmla="*/ 14 h 162"/>
                  <a:gd name="T48" fmla="*/ 318 w 1034"/>
                  <a:gd name="T49" fmla="*/ 6 h 162"/>
                  <a:gd name="T50" fmla="*/ 414 w 1034"/>
                  <a:gd name="T51" fmla="*/ 2 h 162"/>
                  <a:gd name="T52" fmla="*/ 518 w 1034"/>
                  <a:gd name="T53" fmla="*/ 0 h 162"/>
                  <a:gd name="T54" fmla="*/ 518 w 1034"/>
                  <a:gd name="T55" fmla="*/ 0 h 162"/>
                  <a:gd name="T56" fmla="*/ 622 w 1034"/>
                  <a:gd name="T57" fmla="*/ 2 h 162"/>
                  <a:gd name="T58" fmla="*/ 718 w 1034"/>
                  <a:gd name="T59" fmla="*/ 6 h 162"/>
                  <a:gd name="T60" fmla="*/ 806 w 1034"/>
                  <a:gd name="T61" fmla="*/ 14 h 162"/>
                  <a:gd name="T62" fmla="*/ 882 w 1034"/>
                  <a:gd name="T63" fmla="*/ 24 h 162"/>
                  <a:gd name="T64" fmla="*/ 946 w 1034"/>
                  <a:gd name="T65" fmla="*/ 36 h 162"/>
                  <a:gd name="T66" fmla="*/ 972 w 1034"/>
                  <a:gd name="T67" fmla="*/ 44 h 162"/>
                  <a:gd name="T68" fmla="*/ 994 w 1034"/>
                  <a:gd name="T69" fmla="*/ 50 h 162"/>
                  <a:gd name="T70" fmla="*/ 1010 w 1034"/>
                  <a:gd name="T71" fmla="*/ 58 h 162"/>
                  <a:gd name="T72" fmla="*/ 1024 w 1034"/>
                  <a:gd name="T73" fmla="*/ 66 h 162"/>
                  <a:gd name="T74" fmla="*/ 1032 w 1034"/>
                  <a:gd name="T75" fmla="*/ 74 h 162"/>
                  <a:gd name="T76" fmla="*/ 1034 w 1034"/>
                  <a:gd name="T77" fmla="*/ 78 h 162"/>
                  <a:gd name="T78" fmla="*/ 1034 w 1034"/>
                  <a:gd name="T79" fmla="*/ 82 h 162"/>
                  <a:gd name="T80" fmla="*/ 1034 w 1034"/>
                  <a:gd name="T81" fmla="*/ 82 h 162"/>
                  <a:gd name="T82" fmla="*/ 1034 w 1034"/>
                  <a:gd name="T83" fmla="*/ 86 h 162"/>
                  <a:gd name="T84" fmla="*/ 1032 w 1034"/>
                  <a:gd name="T85" fmla="*/ 90 h 162"/>
                  <a:gd name="T86" fmla="*/ 1024 w 1034"/>
                  <a:gd name="T87" fmla="*/ 98 h 162"/>
                  <a:gd name="T88" fmla="*/ 1010 w 1034"/>
                  <a:gd name="T89" fmla="*/ 106 h 162"/>
                  <a:gd name="T90" fmla="*/ 994 w 1034"/>
                  <a:gd name="T91" fmla="*/ 112 h 162"/>
                  <a:gd name="T92" fmla="*/ 972 w 1034"/>
                  <a:gd name="T93" fmla="*/ 120 h 162"/>
                  <a:gd name="T94" fmla="*/ 946 w 1034"/>
                  <a:gd name="T95" fmla="*/ 126 h 162"/>
                  <a:gd name="T96" fmla="*/ 882 w 1034"/>
                  <a:gd name="T97" fmla="*/ 138 h 162"/>
                  <a:gd name="T98" fmla="*/ 806 w 1034"/>
                  <a:gd name="T99" fmla="*/ 148 h 162"/>
                  <a:gd name="T100" fmla="*/ 718 w 1034"/>
                  <a:gd name="T101" fmla="*/ 156 h 162"/>
                  <a:gd name="T102" fmla="*/ 622 w 1034"/>
                  <a:gd name="T103" fmla="*/ 160 h 162"/>
                  <a:gd name="T104" fmla="*/ 518 w 1034"/>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162"/>
                    </a:moveTo>
                    <a:lnTo>
                      <a:pt x="518" y="162"/>
                    </a:lnTo>
                    <a:lnTo>
                      <a:pt x="414" y="160"/>
                    </a:lnTo>
                    <a:lnTo>
                      <a:pt x="318" y="156"/>
                    </a:lnTo>
                    <a:lnTo>
                      <a:pt x="230" y="148"/>
                    </a:lnTo>
                    <a:lnTo>
                      <a:pt x="152"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4"/>
                    </a:lnTo>
                    <a:lnTo>
                      <a:pt x="90" y="36"/>
                    </a:lnTo>
                    <a:lnTo>
                      <a:pt x="152" y="24"/>
                    </a:lnTo>
                    <a:lnTo>
                      <a:pt x="230" y="14"/>
                    </a:lnTo>
                    <a:lnTo>
                      <a:pt x="318" y="6"/>
                    </a:lnTo>
                    <a:lnTo>
                      <a:pt x="414" y="2"/>
                    </a:lnTo>
                    <a:lnTo>
                      <a:pt x="518" y="0"/>
                    </a:lnTo>
                    <a:lnTo>
                      <a:pt x="518" y="0"/>
                    </a:lnTo>
                    <a:lnTo>
                      <a:pt x="622" y="2"/>
                    </a:lnTo>
                    <a:lnTo>
                      <a:pt x="718" y="6"/>
                    </a:lnTo>
                    <a:lnTo>
                      <a:pt x="806" y="14"/>
                    </a:lnTo>
                    <a:lnTo>
                      <a:pt x="882" y="24"/>
                    </a:lnTo>
                    <a:lnTo>
                      <a:pt x="946" y="36"/>
                    </a:lnTo>
                    <a:lnTo>
                      <a:pt x="972" y="44"/>
                    </a:lnTo>
                    <a:lnTo>
                      <a:pt x="994" y="50"/>
                    </a:lnTo>
                    <a:lnTo>
                      <a:pt x="1010" y="58"/>
                    </a:lnTo>
                    <a:lnTo>
                      <a:pt x="1024" y="66"/>
                    </a:lnTo>
                    <a:lnTo>
                      <a:pt x="1032" y="74"/>
                    </a:lnTo>
                    <a:lnTo>
                      <a:pt x="1034" y="78"/>
                    </a:lnTo>
                    <a:lnTo>
                      <a:pt x="1034" y="82"/>
                    </a:lnTo>
                    <a:lnTo>
                      <a:pt x="1034" y="82"/>
                    </a:lnTo>
                    <a:lnTo>
                      <a:pt x="1034" y="86"/>
                    </a:lnTo>
                    <a:lnTo>
                      <a:pt x="1032" y="90"/>
                    </a:lnTo>
                    <a:lnTo>
                      <a:pt x="1024" y="98"/>
                    </a:lnTo>
                    <a:lnTo>
                      <a:pt x="1010" y="106"/>
                    </a:lnTo>
                    <a:lnTo>
                      <a:pt x="994" y="112"/>
                    </a:lnTo>
                    <a:lnTo>
                      <a:pt x="972" y="120"/>
                    </a:lnTo>
                    <a:lnTo>
                      <a:pt x="946" y="126"/>
                    </a:lnTo>
                    <a:lnTo>
                      <a:pt x="882" y="138"/>
                    </a:lnTo>
                    <a:lnTo>
                      <a:pt x="806" y="148"/>
                    </a:lnTo>
                    <a:lnTo>
                      <a:pt x="718" y="156"/>
                    </a:lnTo>
                    <a:lnTo>
                      <a:pt x="622" y="160"/>
                    </a:lnTo>
                    <a:lnTo>
                      <a:pt x="518"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1" name="Freeform 1151"/>
              <p:cNvSpPr>
                <a:spLocks/>
              </p:cNvSpPr>
              <p:nvPr/>
            </p:nvSpPr>
            <p:spPr bwMode="auto">
              <a:xfrm>
                <a:off x="2251" y="4146"/>
                <a:ext cx="1038" cy="162"/>
              </a:xfrm>
              <a:custGeom>
                <a:avLst/>
                <a:gdLst>
                  <a:gd name="T0" fmla="*/ 520 w 1038"/>
                  <a:gd name="T1" fmla="*/ 0 h 162"/>
                  <a:gd name="T2" fmla="*/ 520 w 1038"/>
                  <a:gd name="T3" fmla="*/ 0 h 162"/>
                  <a:gd name="T4" fmla="*/ 416 w 1038"/>
                  <a:gd name="T5" fmla="*/ 2 h 162"/>
                  <a:gd name="T6" fmla="*/ 318 w 1038"/>
                  <a:gd name="T7" fmla="*/ 6 h 162"/>
                  <a:gd name="T8" fmla="*/ 230 w 1038"/>
                  <a:gd name="T9" fmla="*/ 14 h 162"/>
                  <a:gd name="T10" fmla="*/ 154 w 1038"/>
                  <a:gd name="T11" fmla="*/ 24 h 162"/>
                  <a:gd name="T12" fmla="*/ 90 w 1038"/>
                  <a:gd name="T13" fmla="*/ 36 h 162"/>
                  <a:gd name="T14" fmla="*/ 64 w 1038"/>
                  <a:gd name="T15" fmla="*/ 42 h 162"/>
                  <a:gd name="T16" fmla="*/ 42 w 1038"/>
                  <a:gd name="T17" fmla="*/ 50 h 162"/>
                  <a:gd name="T18" fmla="*/ 24 w 1038"/>
                  <a:gd name="T19" fmla="*/ 58 h 162"/>
                  <a:gd name="T20" fmla="*/ 12 w 1038"/>
                  <a:gd name="T21" fmla="*/ 66 h 162"/>
                  <a:gd name="T22" fmla="*/ 4 w 1038"/>
                  <a:gd name="T23" fmla="*/ 74 h 162"/>
                  <a:gd name="T24" fmla="*/ 2 w 1038"/>
                  <a:gd name="T25" fmla="*/ 78 h 162"/>
                  <a:gd name="T26" fmla="*/ 0 w 1038"/>
                  <a:gd name="T27" fmla="*/ 82 h 162"/>
                  <a:gd name="T28" fmla="*/ 0 w 1038"/>
                  <a:gd name="T29" fmla="*/ 82 h 162"/>
                  <a:gd name="T30" fmla="*/ 2 w 1038"/>
                  <a:gd name="T31" fmla="*/ 86 h 162"/>
                  <a:gd name="T32" fmla="*/ 4 w 1038"/>
                  <a:gd name="T33" fmla="*/ 90 h 162"/>
                  <a:gd name="T34" fmla="*/ 12 w 1038"/>
                  <a:gd name="T35" fmla="*/ 98 h 162"/>
                  <a:gd name="T36" fmla="*/ 24 w 1038"/>
                  <a:gd name="T37" fmla="*/ 106 h 162"/>
                  <a:gd name="T38" fmla="*/ 42 w 1038"/>
                  <a:gd name="T39" fmla="*/ 112 h 162"/>
                  <a:gd name="T40" fmla="*/ 64 w 1038"/>
                  <a:gd name="T41" fmla="*/ 120 h 162"/>
                  <a:gd name="T42" fmla="*/ 90 w 1038"/>
                  <a:gd name="T43" fmla="*/ 126 h 162"/>
                  <a:gd name="T44" fmla="*/ 154 w 1038"/>
                  <a:gd name="T45" fmla="*/ 138 h 162"/>
                  <a:gd name="T46" fmla="*/ 230 w 1038"/>
                  <a:gd name="T47" fmla="*/ 148 h 162"/>
                  <a:gd name="T48" fmla="*/ 318 w 1038"/>
                  <a:gd name="T49" fmla="*/ 156 h 162"/>
                  <a:gd name="T50" fmla="*/ 416 w 1038"/>
                  <a:gd name="T51" fmla="*/ 160 h 162"/>
                  <a:gd name="T52" fmla="*/ 520 w 1038"/>
                  <a:gd name="T53" fmla="*/ 162 h 162"/>
                  <a:gd name="T54" fmla="*/ 520 w 1038"/>
                  <a:gd name="T55" fmla="*/ 162 h 162"/>
                  <a:gd name="T56" fmla="*/ 624 w 1038"/>
                  <a:gd name="T57" fmla="*/ 160 h 162"/>
                  <a:gd name="T58" fmla="*/ 722 w 1038"/>
                  <a:gd name="T59" fmla="*/ 156 h 162"/>
                  <a:gd name="T60" fmla="*/ 810 w 1038"/>
                  <a:gd name="T61" fmla="*/ 148 h 162"/>
                  <a:gd name="T62" fmla="*/ 886 w 1038"/>
                  <a:gd name="T63" fmla="*/ 138 h 162"/>
                  <a:gd name="T64" fmla="*/ 950 w 1038"/>
                  <a:gd name="T65" fmla="*/ 126 h 162"/>
                  <a:gd name="T66" fmla="*/ 976 w 1038"/>
                  <a:gd name="T67" fmla="*/ 120 h 162"/>
                  <a:gd name="T68" fmla="*/ 998 w 1038"/>
                  <a:gd name="T69" fmla="*/ 112 h 162"/>
                  <a:gd name="T70" fmla="*/ 1014 w 1038"/>
                  <a:gd name="T71" fmla="*/ 106 h 162"/>
                  <a:gd name="T72" fmla="*/ 1028 w 1038"/>
                  <a:gd name="T73" fmla="*/ 98 h 162"/>
                  <a:gd name="T74" fmla="*/ 1036 w 1038"/>
                  <a:gd name="T75" fmla="*/ 90 h 162"/>
                  <a:gd name="T76" fmla="*/ 1038 w 1038"/>
                  <a:gd name="T77" fmla="*/ 86 h 162"/>
                  <a:gd name="T78" fmla="*/ 1038 w 1038"/>
                  <a:gd name="T79" fmla="*/ 82 h 162"/>
                  <a:gd name="T80" fmla="*/ 1038 w 1038"/>
                  <a:gd name="T81" fmla="*/ 82 h 162"/>
                  <a:gd name="T82" fmla="*/ 1038 w 1038"/>
                  <a:gd name="T83" fmla="*/ 78 h 162"/>
                  <a:gd name="T84" fmla="*/ 1036 w 1038"/>
                  <a:gd name="T85" fmla="*/ 74 h 162"/>
                  <a:gd name="T86" fmla="*/ 1028 w 1038"/>
                  <a:gd name="T87" fmla="*/ 66 h 162"/>
                  <a:gd name="T88" fmla="*/ 1014 w 1038"/>
                  <a:gd name="T89" fmla="*/ 58 h 162"/>
                  <a:gd name="T90" fmla="*/ 998 w 1038"/>
                  <a:gd name="T91" fmla="*/ 50 h 162"/>
                  <a:gd name="T92" fmla="*/ 976 w 1038"/>
                  <a:gd name="T93" fmla="*/ 42 h 162"/>
                  <a:gd name="T94" fmla="*/ 950 w 1038"/>
                  <a:gd name="T95" fmla="*/ 36 h 162"/>
                  <a:gd name="T96" fmla="*/ 886 w 1038"/>
                  <a:gd name="T97" fmla="*/ 24 h 162"/>
                  <a:gd name="T98" fmla="*/ 810 w 1038"/>
                  <a:gd name="T99" fmla="*/ 14 h 162"/>
                  <a:gd name="T100" fmla="*/ 722 w 1038"/>
                  <a:gd name="T101" fmla="*/ 6 h 162"/>
                  <a:gd name="T102" fmla="*/ 624 w 1038"/>
                  <a:gd name="T103" fmla="*/ 2 h 162"/>
                  <a:gd name="T104" fmla="*/ 520 w 1038"/>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8" h="162">
                    <a:moveTo>
                      <a:pt x="520" y="0"/>
                    </a:moveTo>
                    <a:lnTo>
                      <a:pt x="520" y="0"/>
                    </a:lnTo>
                    <a:lnTo>
                      <a:pt x="416" y="2"/>
                    </a:lnTo>
                    <a:lnTo>
                      <a:pt x="318" y="6"/>
                    </a:lnTo>
                    <a:lnTo>
                      <a:pt x="230" y="14"/>
                    </a:lnTo>
                    <a:lnTo>
                      <a:pt x="154" y="24"/>
                    </a:lnTo>
                    <a:lnTo>
                      <a:pt x="90" y="36"/>
                    </a:lnTo>
                    <a:lnTo>
                      <a:pt x="64" y="42"/>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4" y="138"/>
                    </a:lnTo>
                    <a:lnTo>
                      <a:pt x="230" y="148"/>
                    </a:lnTo>
                    <a:lnTo>
                      <a:pt x="318" y="156"/>
                    </a:lnTo>
                    <a:lnTo>
                      <a:pt x="416" y="160"/>
                    </a:lnTo>
                    <a:lnTo>
                      <a:pt x="520" y="162"/>
                    </a:lnTo>
                    <a:lnTo>
                      <a:pt x="520" y="162"/>
                    </a:lnTo>
                    <a:lnTo>
                      <a:pt x="624" y="160"/>
                    </a:lnTo>
                    <a:lnTo>
                      <a:pt x="722" y="156"/>
                    </a:lnTo>
                    <a:lnTo>
                      <a:pt x="810" y="148"/>
                    </a:lnTo>
                    <a:lnTo>
                      <a:pt x="886" y="138"/>
                    </a:lnTo>
                    <a:lnTo>
                      <a:pt x="950" y="126"/>
                    </a:lnTo>
                    <a:lnTo>
                      <a:pt x="976" y="120"/>
                    </a:lnTo>
                    <a:lnTo>
                      <a:pt x="998" y="112"/>
                    </a:lnTo>
                    <a:lnTo>
                      <a:pt x="1014" y="106"/>
                    </a:lnTo>
                    <a:lnTo>
                      <a:pt x="1028" y="98"/>
                    </a:lnTo>
                    <a:lnTo>
                      <a:pt x="1036" y="90"/>
                    </a:lnTo>
                    <a:lnTo>
                      <a:pt x="1038" y="86"/>
                    </a:lnTo>
                    <a:lnTo>
                      <a:pt x="1038" y="82"/>
                    </a:lnTo>
                    <a:lnTo>
                      <a:pt x="1038" y="82"/>
                    </a:lnTo>
                    <a:lnTo>
                      <a:pt x="1038" y="78"/>
                    </a:lnTo>
                    <a:lnTo>
                      <a:pt x="1036" y="74"/>
                    </a:lnTo>
                    <a:lnTo>
                      <a:pt x="1028" y="66"/>
                    </a:lnTo>
                    <a:lnTo>
                      <a:pt x="1014" y="58"/>
                    </a:lnTo>
                    <a:lnTo>
                      <a:pt x="998" y="50"/>
                    </a:lnTo>
                    <a:lnTo>
                      <a:pt x="976" y="42"/>
                    </a:lnTo>
                    <a:lnTo>
                      <a:pt x="950" y="36"/>
                    </a:lnTo>
                    <a:lnTo>
                      <a:pt x="886" y="24"/>
                    </a:lnTo>
                    <a:lnTo>
                      <a:pt x="810" y="14"/>
                    </a:lnTo>
                    <a:lnTo>
                      <a:pt x="722" y="6"/>
                    </a:lnTo>
                    <a:lnTo>
                      <a:pt x="624" y="2"/>
                    </a:lnTo>
                    <a:lnTo>
                      <a:pt x="5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2" name="Freeform 1152"/>
              <p:cNvSpPr>
                <a:spLocks noEditPoints="1"/>
              </p:cNvSpPr>
              <p:nvPr/>
            </p:nvSpPr>
            <p:spPr bwMode="auto">
              <a:xfrm>
                <a:off x="2253" y="4146"/>
                <a:ext cx="1034" cy="162"/>
              </a:xfrm>
              <a:custGeom>
                <a:avLst/>
                <a:gdLst>
                  <a:gd name="T0" fmla="*/ 518 w 1034"/>
                  <a:gd name="T1" fmla="*/ 162 h 162"/>
                  <a:gd name="T2" fmla="*/ 318 w 1034"/>
                  <a:gd name="T3" fmla="*/ 154 h 162"/>
                  <a:gd name="T4" fmla="*/ 154 w 1034"/>
                  <a:gd name="T5" fmla="*/ 138 h 162"/>
                  <a:gd name="T6" fmla="*/ 66 w 1034"/>
                  <a:gd name="T7" fmla="*/ 120 h 162"/>
                  <a:gd name="T8" fmla="*/ 26 w 1034"/>
                  <a:gd name="T9" fmla="*/ 106 h 162"/>
                  <a:gd name="T10" fmla="*/ 6 w 1034"/>
                  <a:gd name="T11" fmla="*/ 90 h 162"/>
                  <a:gd name="T12" fmla="*/ 2 w 1034"/>
                  <a:gd name="T13" fmla="*/ 82 h 162"/>
                  <a:gd name="T14" fmla="*/ 4 w 1034"/>
                  <a:gd name="T15" fmla="*/ 78 h 162"/>
                  <a:gd name="T16" fmla="*/ 14 w 1034"/>
                  <a:gd name="T17" fmla="*/ 66 h 162"/>
                  <a:gd name="T18" fmla="*/ 44 w 1034"/>
                  <a:gd name="T19" fmla="*/ 50 h 162"/>
                  <a:gd name="T20" fmla="*/ 92 w 1034"/>
                  <a:gd name="T21" fmla="*/ 36 h 162"/>
                  <a:gd name="T22" fmla="*/ 230 w 1034"/>
                  <a:gd name="T23" fmla="*/ 14 h 162"/>
                  <a:gd name="T24" fmla="*/ 414 w 1034"/>
                  <a:gd name="T25" fmla="*/ 2 h 162"/>
                  <a:gd name="T26" fmla="*/ 518 w 1034"/>
                  <a:gd name="T27" fmla="*/ 0 h 162"/>
                  <a:gd name="T28" fmla="*/ 718 w 1034"/>
                  <a:gd name="T29" fmla="*/ 8 h 162"/>
                  <a:gd name="T30" fmla="*/ 882 w 1034"/>
                  <a:gd name="T31" fmla="*/ 24 h 162"/>
                  <a:gd name="T32" fmla="*/ 970 w 1034"/>
                  <a:gd name="T33" fmla="*/ 44 h 162"/>
                  <a:gd name="T34" fmla="*/ 1008 w 1034"/>
                  <a:gd name="T35" fmla="*/ 58 h 162"/>
                  <a:gd name="T36" fmla="*/ 1028 w 1034"/>
                  <a:gd name="T37" fmla="*/ 74 h 162"/>
                  <a:gd name="T38" fmla="*/ 1032 w 1034"/>
                  <a:gd name="T39" fmla="*/ 82 h 162"/>
                  <a:gd name="T40" fmla="*/ 1030 w 1034"/>
                  <a:gd name="T41" fmla="*/ 86 h 162"/>
                  <a:gd name="T42" fmla="*/ 1022 w 1034"/>
                  <a:gd name="T43" fmla="*/ 98 h 162"/>
                  <a:gd name="T44" fmla="*/ 992 w 1034"/>
                  <a:gd name="T45" fmla="*/ 112 h 162"/>
                  <a:gd name="T46" fmla="*/ 944 w 1034"/>
                  <a:gd name="T47" fmla="*/ 126 h 162"/>
                  <a:gd name="T48" fmla="*/ 806 w 1034"/>
                  <a:gd name="T49" fmla="*/ 148 h 162"/>
                  <a:gd name="T50" fmla="*/ 622 w 1034"/>
                  <a:gd name="T51" fmla="*/ 160 h 162"/>
                  <a:gd name="T52" fmla="*/ 518 w 1034"/>
                  <a:gd name="T53" fmla="*/ 0 h 162"/>
                  <a:gd name="T54" fmla="*/ 414 w 1034"/>
                  <a:gd name="T55" fmla="*/ 2 h 162"/>
                  <a:gd name="T56" fmla="*/ 230 w 1034"/>
                  <a:gd name="T57" fmla="*/ 14 h 162"/>
                  <a:gd name="T58" fmla="*/ 90 w 1034"/>
                  <a:gd name="T59" fmla="*/ 36 h 162"/>
                  <a:gd name="T60" fmla="*/ 42 w 1034"/>
                  <a:gd name="T61" fmla="*/ 50 h 162"/>
                  <a:gd name="T62" fmla="*/ 12 w 1034"/>
                  <a:gd name="T63" fmla="*/ 66 h 162"/>
                  <a:gd name="T64" fmla="*/ 2 w 1034"/>
                  <a:gd name="T65" fmla="*/ 78 h 162"/>
                  <a:gd name="T66" fmla="*/ 0 w 1034"/>
                  <a:gd name="T67" fmla="*/ 82 h 162"/>
                  <a:gd name="T68" fmla="*/ 4 w 1034"/>
                  <a:gd name="T69" fmla="*/ 90 h 162"/>
                  <a:gd name="T70" fmla="*/ 24 w 1034"/>
                  <a:gd name="T71" fmla="*/ 106 h 162"/>
                  <a:gd name="T72" fmla="*/ 64 w 1034"/>
                  <a:gd name="T73" fmla="*/ 120 h 162"/>
                  <a:gd name="T74" fmla="*/ 152 w 1034"/>
                  <a:gd name="T75" fmla="*/ 138 h 162"/>
                  <a:gd name="T76" fmla="*/ 318 w 1034"/>
                  <a:gd name="T77" fmla="*/ 156 h 162"/>
                  <a:gd name="T78" fmla="*/ 518 w 1034"/>
                  <a:gd name="T79" fmla="*/ 162 h 162"/>
                  <a:gd name="T80" fmla="*/ 622 w 1034"/>
                  <a:gd name="T81" fmla="*/ 160 h 162"/>
                  <a:gd name="T82" fmla="*/ 806 w 1034"/>
                  <a:gd name="T83" fmla="*/ 148 h 162"/>
                  <a:gd name="T84" fmla="*/ 946 w 1034"/>
                  <a:gd name="T85" fmla="*/ 126 h 162"/>
                  <a:gd name="T86" fmla="*/ 994 w 1034"/>
                  <a:gd name="T87" fmla="*/ 112 h 162"/>
                  <a:gd name="T88" fmla="*/ 1024 w 1034"/>
                  <a:gd name="T89" fmla="*/ 98 h 162"/>
                  <a:gd name="T90" fmla="*/ 1034 w 1034"/>
                  <a:gd name="T91" fmla="*/ 86 h 162"/>
                  <a:gd name="T92" fmla="*/ 1034 w 1034"/>
                  <a:gd name="T93" fmla="*/ 82 h 162"/>
                  <a:gd name="T94" fmla="*/ 1032 w 1034"/>
                  <a:gd name="T95" fmla="*/ 74 h 162"/>
                  <a:gd name="T96" fmla="*/ 1010 w 1034"/>
                  <a:gd name="T97" fmla="*/ 58 h 162"/>
                  <a:gd name="T98" fmla="*/ 972 w 1034"/>
                  <a:gd name="T99" fmla="*/ 44 h 162"/>
                  <a:gd name="T100" fmla="*/ 882 w 1034"/>
                  <a:gd name="T101" fmla="*/ 24 h 162"/>
                  <a:gd name="T102" fmla="*/ 718 w 1034"/>
                  <a:gd name="T103" fmla="*/ 6 h 162"/>
                  <a:gd name="T104" fmla="*/ 518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162"/>
                    </a:moveTo>
                    <a:lnTo>
                      <a:pt x="518" y="162"/>
                    </a:lnTo>
                    <a:lnTo>
                      <a:pt x="414" y="160"/>
                    </a:lnTo>
                    <a:lnTo>
                      <a:pt x="318" y="154"/>
                    </a:lnTo>
                    <a:lnTo>
                      <a:pt x="230" y="148"/>
                    </a:lnTo>
                    <a:lnTo>
                      <a:pt x="154" y="138"/>
                    </a:lnTo>
                    <a:lnTo>
                      <a:pt x="92"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2" y="36"/>
                    </a:lnTo>
                    <a:lnTo>
                      <a:pt x="154" y="24"/>
                    </a:lnTo>
                    <a:lnTo>
                      <a:pt x="230" y="14"/>
                    </a:lnTo>
                    <a:lnTo>
                      <a:pt x="318" y="8"/>
                    </a:lnTo>
                    <a:lnTo>
                      <a:pt x="414" y="2"/>
                    </a:lnTo>
                    <a:lnTo>
                      <a:pt x="518" y="0"/>
                    </a:lnTo>
                    <a:lnTo>
                      <a:pt x="518" y="0"/>
                    </a:lnTo>
                    <a:lnTo>
                      <a:pt x="622" y="2"/>
                    </a:lnTo>
                    <a:lnTo>
                      <a:pt x="718" y="8"/>
                    </a:lnTo>
                    <a:lnTo>
                      <a:pt x="806" y="14"/>
                    </a:lnTo>
                    <a:lnTo>
                      <a:pt x="882" y="24"/>
                    </a:lnTo>
                    <a:lnTo>
                      <a:pt x="944" y="36"/>
                    </a:lnTo>
                    <a:lnTo>
                      <a:pt x="970" y="44"/>
                    </a:lnTo>
                    <a:lnTo>
                      <a:pt x="992" y="50"/>
                    </a:lnTo>
                    <a:lnTo>
                      <a:pt x="1008" y="58"/>
                    </a:lnTo>
                    <a:lnTo>
                      <a:pt x="1022" y="66"/>
                    </a:lnTo>
                    <a:lnTo>
                      <a:pt x="1028" y="74"/>
                    </a:lnTo>
                    <a:lnTo>
                      <a:pt x="1030" y="78"/>
                    </a:lnTo>
                    <a:lnTo>
                      <a:pt x="1032" y="82"/>
                    </a:lnTo>
                    <a:lnTo>
                      <a:pt x="1032" y="82"/>
                    </a:lnTo>
                    <a:lnTo>
                      <a:pt x="1030" y="86"/>
                    </a:lnTo>
                    <a:lnTo>
                      <a:pt x="1028" y="90"/>
                    </a:lnTo>
                    <a:lnTo>
                      <a:pt x="1022" y="98"/>
                    </a:lnTo>
                    <a:lnTo>
                      <a:pt x="1008" y="106"/>
                    </a:lnTo>
                    <a:lnTo>
                      <a:pt x="992" y="112"/>
                    </a:lnTo>
                    <a:lnTo>
                      <a:pt x="970" y="120"/>
                    </a:lnTo>
                    <a:lnTo>
                      <a:pt x="944" y="126"/>
                    </a:lnTo>
                    <a:lnTo>
                      <a:pt x="882" y="138"/>
                    </a:lnTo>
                    <a:lnTo>
                      <a:pt x="806" y="148"/>
                    </a:lnTo>
                    <a:lnTo>
                      <a:pt x="718" y="154"/>
                    </a:lnTo>
                    <a:lnTo>
                      <a:pt x="622" y="160"/>
                    </a:lnTo>
                    <a:lnTo>
                      <a:pt x="518" y="162"/>
                    </a:lnTo>
                    <a:close/>
                    <a:moveTo>
                      <a:pt x="518" y="0"/>
                    </a:moveTo>
                    <a:lnTo>
                      <a:pt x="518" y="0"/>
                    </a:lnTo>
                    <a:lnTo>
                      <a:pt x="414" y="2"/>
                    </a:lnTo>
                    <a:lnTo>
                      <a:pt x="318" y="6"/>
                    </a:lnTo>
                    <a:lnTo>
                      <a:pt x="230"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30" y="148"/>
                    </a:lnTo>
                    <a:lnTo>
                      <a:pt x="318" y="156"/>
                    </a:lnTo>
                    <a:lnTo>
                      <a:pt x="414" y="160"/>
                    </a:lnTo>
                    <a:lnTo>
                      <a:pt x="518" y="162"/>
                    </a:lnTo>
                    <a:lnTo>
                      <a:pt x="518" y="162"/>
                    </a:lnTo>
                    <a:lnTo>
                      <a:pt x="622" y="160"/>
                    </a:lnTo>
                    <a:lnTo>
                      <a:pt x="718" y="156"/>
                    </a:lnTo>
                    <a:lnTo>
                      <a:pt x="806" y="148"/>
                    </a:lnTo>
                    <a:lnTo>
                      <a:pt x="882"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2" y="24"/>
                    </a:lnTo>
                    <a:lnTo>
                      <a:pt x="806" y="14"/>
                    </a:lnTo>
                    <a:lnTo>
                      <a:pt x="718" y="6"/>
                    </a:lnTo>
                    <a:lnTo>
                      <a:pt x="622" y="2"/>
                    </a:lnTo>
                    <a:lnTo>
                      <a:pt x="518" y="0"/>
                    </a:lnTo>
                    <a:close/>
                  </a:path>
                </a:pathLst>
              </a:custGeom>
              <a:solidFill>
                <a:srgbClr val="FC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3" name="Freeform 1153"/>
              <p:cNvSpPr>
                <a:spLocks/>
              </p:cNvSpPr>
              <p:nvPr/>
            </p:nvSpPr>
            <p:spPr bwMode="auto">
              <a:xfrm>
                <a:off x="2255" y="4146"/>
                <a:ext cx="1030" cy="162"/>
              </a:xfrm>
              <a:custGeom>
                <a:avLst/>
                <a:gdLst>
                  <a:gd name="T0" fmla="*/ 516 w 1030"/>
                  <a:gd name="T1" fmla="*/ 162 h 162"/>
                  <a:gd name="T2" fmla="*/ 516 w 1030"/>
                  <a:gd name="T3" fmla="*/ 162 h 162"/>
                  <a:gd name="T4" fmla="*/ 412 w 1030"/>
                  <a:gd name="T5" fmla="*/ 160 h 162"/>
                  <a:gd name="T6" fmla="*/ 316 w 1030"/>
                  <a:gd name="T7" fmla="*/ 154 h 162"/>
                  <a:gd name="T8" fmla="*/ 228 w 1030"/>
                  <a:gd name="T9" fmla="*/ 148 h 162"/>
                  <a:gd name="T10" fmla="*/ 152 w 1030"/>
                  <a:gd name="T11" fmla="*/ 138 h 162"/>
                  <a:gd name="T12" fmla="*/ 90 w 1030"/>
                  <a:gd name="T13" fmla="*/ 126 h 162"/>
                  <a:gd name="T14" fmla="*/ 64 w 1030"/>
                  <a:gd name="T15" fmla="*/ 120 h 162"/>
                  <a:gd name="T16" fmla="*/ 42 w 1030"/>
                  <a:gd name="T17" fmla="*/ 112 h 162"/>
                  <a:gd name="T18" fmla="*/ 24 w 1030"/>
                  <a:gd name="T19" fmla="*/ 106 h 162"/>
                  <a:gd name="T20" fmla="*/ 12 w 1030"/>
                  <a:gd name="T21" fmla="*/ 98 h 162"/>
                  <a:gd name="T22" fmla="*/ 4 w 1030"/>
                  <a:gd name="T23" fmla="*/ 90 h 162"/>
                  <a:gd name="T24" fmla="*/ 2 w 1030"/>
                  <a:gd name="T25" fmla="*/ 86 h 162"/>
                  <a:gd name="T26" fmla="*/ 0 w 1030"/>
                  <a:gd name="T27" fmla="*/ 82 h 162"/>
                  <a:gd name="T28" fmla="*/ 0 w 1030"/>
                  <a:gd name="T29" fmla="*/ 82 h 162"/>
                  <a:gd name="T30" fmla="*/ 2 w 1030"/>
                  <a:gd name="T31" fmla="*/ 78 h 162"/>
                  <a:gd name="T32" fmla="*/ 4 w 1030"/>
                  <a:gd name="T33" fmla="*/ 74 h 162"/>
                  <a:gd name="T34" fmla="*/ 12 w 1030"/>
                  <a:gd name="T35" fmla="*/ 66 h 162"/>
                  <a:gd name="T36" fmla="*/ 24 w 1030"/>
                  <a:gd name="T37" fmla="*/ 58 h 162"/>
                  <a:gd name="T38" fmla="*/ 42 w 1030"/>
                  <a:gd name="T39" fmla="*/ 50 h 162"/>
                  <a:gd name="T40" fmla="*/ 64 w 1030"/>
                  <a:gd name="T41" fmla="*/ 44 h 162"/>
                  <a:gd name="T42" fmla="*/ 90 w 1030"/>
                  <a:gd name="T43" fmla="*/ 36 h 162"/>
                  <a:gd name="T44" fmla="*/ 152 w 1030"/>
                  <a:gd name="T45" fmla="*/ 24 h 162"/>
                  <a:gd name="T46" fmla="*/ 228 w 1030"/>
                  <a:gd name="T47" fmla="*/ 14 h 162"/>
                  <a:gd name="T48" fmla="*/ 316 w 1030"/>
                  <a:gd name="T49" fmla="*/ 8 h 162"/>
                  <a:gd name="T50" fmla="*/ 412 w 1030"/>
                  <a:gd name="T51" fmla="*/ 2 h 162"/>
                  <a:gd name="T52" fmla="*/ 516 w 1030"/>
                  <a:gd name="T53" fmla="*/ 0 h 162"/>
                  <a:gd name="T54" fmla="*/ 516 w 1030"/>
                  <a:gd name="T55" fmla="*/ 0 h 162"/>
                  <a:gd name="T56" fmla="*/ 620 w 1030"/>
                  <a:gd name="T57" fmla="*/ 2 h 162"/>
                  <a:gd name="T58" fmla="*/ 716 w 1030"/>
                  <a:gd name="T59" fmla="*/ 8 h 162"/>
                  <a:gd name="T60" fmla="*/ 804 w 1030"/>
                  <a:gd name="T61" fmla="*/ 14 h 162"/>
                  <a:gd name="T62" fmla="*/ 880 w 1030"/>
                  <a:gd name="T63" fmla="*/ 24 h 162"/>
                  <a:gd name="T64" fmla="*/ 942 w 1030"/>
                  <a:gd name="T65" fmla="*/ 36 h 162"/>
                  <a:gd name="T66" fmla="*/ 968 w 1030"/>
                  <a:gd name="T67" fmla="*/ 44 h 162"/>
                  <a:gd name="T68" fmla="*/ 990 w 1030"/>
                  <a:gd name="T69" fmla="*/ 50 h 162"/>
                  <a:gd name="T70" fmla="*/ 1006 w 1030"/>
                  <a:gd name="T71" fmla="*/ 58 h 162"/>
                  <a:gd name="T72" fmla="*/ 1020 w 1030"/>
                  <a:gd name="T73" fmla="*/ 66 h 162"/>
                  <a:gd name="T74" fmla="*/ 1026 w 1030"/>
                  <a:gd name="T75" fmla="*/ 74 h 162"/>
                  <a:gd name="T76" fmla="*/ 1028 w 1030"/>
                  <a:gd name="T77" fmla="*/ 78 h 162"/>
                  <a:gd name="T78" fmla="*/ 1030 w 1030"/>
                  <a:gd name="T79" fmla="*/ 82 h 162"/>
                  <a:gd name="T80" fmla="*/ 1030 w 1030"/>
                  <a:gd name="T81" fmla="*/ 82 h 162"/>
                  <a:gd name="T82" fmla="*/ 1028 w 1030"/>
                  <a:gd name="T83" fmla="*/ 86 h 162"/>
                  <a:gd name="T84" fmla="*/ 1026 w 1030"/>
                  <a:gd name="T85" fmla="*/ 90 h 162"/>
                  <a:gd name="T86" fmla="*/ 1020 w 1030"/>
                  <a:gd name="T87" fmla="*/ 98 h 162"/>
                  <a:gd name="T88" fmla="*/ 1006 w 1030"/>
                  <a:gd name="T89" fmla="*/ 106 h 162"/>
                  <a:gd name="T90" fmla="*/ 990 w 1030"/>
                  <a:gd name="T91" fmla="*/ 112 h 162"/>
                  <a:gd name="T92" fmla="*/ 968 w 1030"/>
                  <a:gd name="T93" fmla="*/ 120 h 162"/>
                  <a:gd name="T94" fmla="*/ 942 w 1030"/>
                  <a:gd name="T95" fmla="*/ 126 h 162"/>
                  <a:gd name="T96" fmla="*/ 880 w 1030"/>
                  <a:gd name="T97" fmla="*/ 138 h 162"/>
                  <a:gd name="T98" fmla="*/ 804 w 1030"/>
                  <a:gd name="T99" fmla="*/ 148 h 162"/>
                  <a:gd name="T100" fmla="*/ 716 w 1030"/>
                  <a:gd name="T101" fmla="*/ 154 h 162"/>
                  <a:gd name="T102" fmla="*/ 620 w 1030"/>
                  <a:gd name="T103" fmla="*/ 160 h 162"/>
                  <a:gd name="T104" fmla="*/ 516 w 1030"/>
                  <a:gd name="T105"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162"/>
                    </a:moveTo>
                    <a:lnTo>
                      <a:pt x="516" y="162"/>
                    </a:lnTo>
                    <a:lnTo>
                      <a:pt x="412" y="160"/>
                    </a:lnTo>
                    <a:lnTo>
                      <a:pt x="316" y="154"/>
                    </a:lnTo>
                    <a:lnTo>
                      <a:pt x="228" y="148"/>
                    </a:lnTo>
                    <a:lnTo>
                      <a:pt x="152" y="138"/>
                    </a:lnTo>
                    <a:lnTo>
                      <a:pt x="90" y="126"/>
                    </a:lnTo>
                    <a:lnTo>
                      <a:pt x="64" y="120"/>
                    </a:lnTo>
                    <a:lnTo>
                      <a:pt x="42" y="112"/>
                    </a:lnTo>
                    <a:lnTo>
                      <a:pt x="24" y="106"/>
                    </a:lnTo>
                    <a:lnTo>
                      <a:pt x="12" y="98"/>
                    </a:lnTo>
                    <a:lnTo>
                      <a:pt x="4" y="90"/>
                    </a:lnTo>
                    <a:lnTo>
                      <a:pt x="2" y="86"/>
                    </a:lnTo>
                    <a:lnTo>
                      <a:pt x="0" y="82"/>
                    </a:lnTo>
                    <a:lnTo>
                      <a:pt x="0" y="82"/>
                    </a:lnTo>
                    <a:lnTo>
                      <a:pt x="2" y="78"/>
                    </a:lnTo>
                    <a:lnTo>
                      <a:pt x="4" y="74"/>
                    </a:lnTo>
                    <a:lnTo>
                      <a:pt x="12" y="66"/>
                    </a:lnTo>
                    <a:lnTo>
                      <a:pt x="24" y="58"/>
                    </a:lnTo>
                    <a:lnTo>
                      <a:pt x="42" y="50"/>
                    </a:lnTo>
                    <a:lnTo>
                      <a:pt x="64" y="44"/>
                    </a:lnTo>
                    <a:lnTo>
                      <a:pt x="90" y="36"/>
                    </a:lnTo>
                    <a:lnTo>
                      <a:pt x="152" y="24"/>
                    </a:lnTo>
                    <a:lnTo>
                      <a:pt x="228" y="14"/>
                    </a:lnTo>
                    <a:lnTo>
                      <a:pt x="316" y="8"/>
                    </a:lnTo>
                    <a:lnTo>
                      <a:pt x="412" y="2"/>
                    </a:lnTo>
                    <a:lnTo>
                      <a:pt x="516" y="0"/>
                    </a:lnTo>
                    <a:lnTo>
                      <a:pt x="516" y="0"/>
                    </a:lnTo>
                    <a:lnTo>
                      <a:pt x="620" y="2"/>
                    </a:lnTo>
                    <a:lnTo>
                      <a:pt x="716" y="8"/>
                    </a:lnTo>
                    <a:lnTo>
                      <a:pt x="804" y="14"/>
                    </a:lnTo>
                    <a:lnTo>
                      <a:pt x="880" y="24"/>
                    </a:lnTo>
                    <a:lnTo>
                      <a:pt x="942" y="36"/>
                    </a:lnTo>
                    <a:lnTo>
                      <a:pt x="968" y="44"/>
                    </a:lnTo>
                    <a:lnTo>
                      <a:pt x="990" y="50"/>
                    </a:lnTo>
                    <a:lnTo>
                      <a:pt x="1006" y="58"/>
                    </a:lnTo>
                    <a:lnTo>
                      <a:pt x="1020" y="66"/>
                    </a:lnTo>
                    <a:lnTo>
                      <a:pt x="1026" y="74"/>
                    </a:lnTo>
                    <a:lnTo>
                      <a:pt x="1028" y="78"/>
                    </a:lnTo>
                    <a:lnTo>
                      <a:pt x="1030" y="82"/>
                    </a:lnTo>
                    <a:lnTo>
                      <a:pt x="1030" y="82"/>
                    </a:lnTo>
                    <a:lnTo>
                      <a:pt x="1028" y="86"/>
                    </a:lnTo>
                    <a:lnTo>
                      <a:pt x="1026" y="90"/>
                    </a:lnTo>
                    <a:lnTo>
                      <a:pt x="1020" y="98"/>
                    </a:lnTo>
                    <a:lnTo>
                      <a:pt x="1006" y="106"/>
                    </a:lnTo>
                    <a:lnTo>
                      <a:pt x="990" y="112"/>
                    </a:lnTo>
                    <a:lnTo>
                      <a:pt x="968" y="120"/>
                    </a:lnTo>
                    <a:lnTo>
                      <a:pt x="942" y="126"/>
                    </a:lnTo>
                    <a:lnTo>
                      <a:pt x="880" y="138"/>
                    </a:lnTo>
                    <a:lnTo>
                      <a:pt x="804" y="148"/>
                    </a:lnTo>
                    <a:lnTo>
                      <a:pt x="716" y="154"/>
                    </a:lnTo>
                    <a:lnTo>
                      <a:pt x="620" y="160"/>
                    </a:lnTo>
                    <a:lnTo>
                      <a:pt x="516"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4" name="Freeform 1154"/>
              <p:cNvSpPr>
                <a:spLocks/>
              </p:cNvSpPr>
              <p:nvPr/>
            </p:nvSpPr>
            <p:spPr bwMode="auto">
              <a:xfrm>
                <a:off x="2253" y="4146"/>
                <a:ext cx="1034" cy="162"/>
              </a:xfrm>
              <a:custGeom>
                <a:avLst/>
                <a:gdLst>
                  <a:gd name="T0" fmla="*/ 518 w 1034"/>
                  <a:gd name="T1" fmla="*/ 0 h 162"/>
                  <a:gd name="T2" fmla="*/ 518 w 1034"/>
                  <a:gd name="T3" fmla="*/ 0 h 162"/>
                  <a:gd name="T4" fmla="*/ 414 w 1034"/>
                  <a:gd name="T5" fmla="*/ 2 h 162"/>
                  <a:gd name="T6" fmla="*/ 318 w 1034"/>
                  <a:gd name="T7" fmla="*/ 6 h 162"/>
                  <a:gd name="T8" fmla="*/ 230 w 1034"/>
                  <a:gd name="T9" fmla="*/ 14 h 162"/>
                  <a:gd name="T10" fmla="*/ 152 w 1034"/>
                  <a:gd name="T11" fmla="*/ 24 h 162"/>
                  <a:gd name="T12" fmla="*/ 90 w 1034"/>
                  <a:gd name="T13" fmla="*/ 36 h 162"/>
                  <a:gd name="T14" fmla="*/ 64 w 1034"/>
                  <a:gd name="T15" fmla="*/ 44 h 162"/>
                  <a:gd name="T16" fmla="*/ 42 w 1034"/>
                  <a:gd name="T17" fmla="*/ 50 h 162"/>
                  <a:gd name="T18" fmla="*/ 24 w 1034"/>
                  <a:gd name="T19" fmla="*/ 58 h 162"/>
                  <a:gd name="T20" fmla="*/ 12 w 1034"/>
                  <a:gd name="T21" fmla="*/ 66 h 162"/>
                  <a:gd name="T22" fmla="*/ 4 w 1034"/>
                  <a:gd name="T23" fmla="*/ 74 h 162"/>
                  <a:gd name="T24" fmla="*/ 2 w 1034"/>
                  <a:gd name="T25" fmla="*/ 78 h 162"/>
                  <a:gd name="T26" fmla="*/ 0 w 1034"/>
                  <a:gd name="T27" fmla="*/ 82 h 162"/>
                  <a:gd name="T28" fmla="*/ 0 w 1034"/>
                  <a:gd name="T29" fmla="*/ 82 h 162"/>
                  <a:gd name="T30" fmla="*/ 2 w 1034"/>
                  <a:gd name="T31" fmla="*/ 86 h 162"/>
                  <a:gd name="T32" fmla="*/ 4 w 1034"/>
                  <a:gd name="T33" fmla="*/ 90 h 162"/>
                  <a:gd name="T34" fmla="*/ 12 w 1034"/>
                  <a:gd name="T35" fmla="*/ 98 h 162"/>
                  <a:gd name="T36" fmla="*/ 24 w 1034"/>
                  <a:gd name="T37" fmla="*/ 106 h 162"/>
                  <a:gd name="T38" fmla="*/ 42 w 1034"/>
                  <a:gd name="T39" fmla="*/ 112 h 162"/>
                  <a:gd name="T40" fmla="*/ 64 w 1034"/>
                  <a:gd name="T41" fmla="*/ 120 h 162"/>
                  <a:gd name="T42" fmla="*/ 90 w 1034"/>
                  <a:gd name="T43" fmla="*/ 126 h 162"/>
                  <a:gd name="T44" fmla="*/ 152 w 1034"/>
                  <a:gd name="T45" fmla="*/ 138 h 162"/>
                  <a:gd name="T46" fmla="*/ 230 w 1034"/>
                  <a:gd name="T47" fmla="*/ 148 h 162"/>
                  <a:gd name="T48" fmla="*/ 318 w 1034"/>
                  <a:gd name="T49" fmla="*/ 156 h 162"/>
                  <a:gd name="T50" fmla="*/ 414 w 1034"/>
                  <a:gd name="T51" fmla="*/ 160 h 162"/>
                  <a:gd name="T52" fmla="*/ 518 w 1034"/>
                  <a:gd name="T53" fmla="*/ 162 h 162"/>
                  <a:gd name="T54" fmla="*/ 518 w 1034"/>
                  <a:gd name="T55" fmla="*/ 162 h 162"/>
                  <a:gd name="T56" fmla="*/ 622 w 1034"/>
                  <a:gd name="T57" fmla="*/ 160 h 162"/>
                  <a:gd name="T58" fmla="*/ 718 w 1034"/>
                  <a:gd name="T59" fmla="*/ 156 h 162"/>
                  <a:gd name="T60" fmla="*/ 806 w 1034"/>
                  <a:gd name="T61" fmla="*/ 148 h 162"/>
                  <a:gd name="T62" fmla="*/ 882 w 1034"/>
                  <a:gd name="T63" fmla="*/ 138 h 162"/>
                  <a:gd name="T64" fmla="*/ 946 w 1034"/>
                  <a:gd name="T65" fmla="*/ 126 h 162"/>
                  <a:gd name="T66" fmla="*/ 972 w 1034"/>
                  <a:gd name="T67" fmla="*/ 120 h 162"/>
                  <a:gd name="T68" fmla="*/ 994 w 1034"/>
                  <a:gd name="T69" fmla="*/ 112 h 162"/>
                  <a:gd name="T70" fmla="*/ 1010 w 1034"/>
                  <a:gd name="T71" fmla="*/ 106 h 162"/>
                  <a:gd name="T72" fmla="*/ 1024 w 1034"/>
                  <a:gd name="T73" fmla="*/ 98 h 162"/>
                  <a:gd name="T74" fmla="*/ 1032 w 1034"/>
                  <a:gd name="T75" fmla="*/ 90 h 162"/>
                  <a:gd name="T76" fmla="*/ 1034 w 1034"/>
                  <a:gd name="T77" fmla="*/ 86 h 162"/>
                  <a:gd name="T78" fmla="*/ 1034 w 1034"/>
                  <a:gd name="T79" fmla="*/ 82 h 162"/>
                  <a:gd name="T80" fmla="*/ 1034 w 1034"/>
                  <a:gd name="T81" fmla="*/ 82 h 162"/>
                  <a:gd name="T82" fmla="*/ 1034 w 1034"/>
                  <a:gd name="T83" fmla="*/ 78 h 162"/>
                  <a:gd name="T84" fmla="*/ 1032 w 1034"/>
                  <a:gd name="T85" fmla="*/ 74 h 162"/>
                  <a:gd name="T86" fmla="*/ 1024 w 1034"/>
                  <a:gd name="T87" fmla="*/ 66 h 162"/>
                  <a:gd name="T88" fmla="*/ 1010 w 1034"/>
                  <a:gd name="T89" fmla="*/ 58 h 162"/>
                  <a:gd name="T90" fmla="*/ 994 w 1034"/>
                  <a:gd name="T91" fmla="*/ 50 h 162"/>
                  <a:gd name="T92" fmla="*/ 972 w 1034"/>
                  <a:gd name="T93" fmla="*/ 44 h 162"/>
                  <a:gd name="T94" fmla="*/ 946 w 1034"/>
                  <a:gd name="T95" fmla="*/ 36 h 162"/>
                  <a:gd name="T96" fmla="*/ 882 w 1034"/>
                  <a:gd name="T97" fmla="*/ 24 h 162"/>
                  <a:gd name="T98" fmla="*/ 806 w 1034"/>
                  <a:gd name="T99" fmla="*/ 14 h 162"/>
                  <a:gd name="T100" fmla="*/ 718 w 1034"/>
                  <a:gd name="T101" fmla="*/ 6 h 162"/>
                  <a:gd name="T102" fmla="*/ 622 w 1034"/>
                  <a:gd name="T103" fmla="*/ 2 h 162"/>
                  <a:gd name="T104" fmla="*/ 518 w 1034"/>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4" h="162">
                    <a:moveTo>
                      <a:pt x="518" y="0"/>
                    </a:moveTo>
                    <a:lnTo>
                      <a:pt x="518" y="0"/>
                    </a:lnTo>
                    <a:lnTo>
                      <a:pt x="414" y="2"/>
                    </a:lnTo>
                    <a:lnTo>
                      <a:pt x="318" y="6"/>
                    </a:lnTo>
                    <a:lnTo>
                      <a:pt x="230"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30" y="148"/>
                    </a:lnTo>
                    <a:lnTo>
                      <a:pt x="318" y="156"/>
                    </a:lnTo>
                    <a:lnTo>
                      <a:pt x="414" y="160"/>
                    </a:lnTo>
                    <a:lnTo>
                      <a:pt x="518" y="162"/>
                    </a:lnTo>
                    <a:lnTo>
                      <a:pt x="518" y="162"/>
                    </a:lnTo>
                    <a:lnTo>
                      <a:pt x="622" y="160"/>
                    </a:lnTo>
                    <a:lnTo>
                      <a:pt x="718" y="156"/>
                    </a:lnTo>
                    <a:lnTo>
                      <a:pt x="806" y="148"/>
                    </a:lnTo>
                    <a:lnTo>
                      <a:pt x="882" y="138"/>
                    </a:lnTo>
                    <a:lnTo>
                      <a:pt x="946" y="126"/>
                    </a:lnTo>
                    <a:lnTo>
                      <a:pt x="972" y="120"/>
                    </a:lnTo>
                    <a:lnTo>
                      <a:pt x="994" y="112"/>
                    </a:lnTo>
                    <a:lnTo>
                      <a:pt x="1010" y="106"/>
                    </a:lnTo>
                    <a:lnTo>
                      <a:pt x="1024" y="98"/>
                    </a:lnTo>
                    <a:lnTo>
                      <a:pt x="1032" y="90"/>
                    </a:lnTo>
                    <a:lnTo>
                      <a:pt x="1034" y="86"/>
                    </a:lnTo>
                    <a:lnTo>
                      <a:pt x="1034" y="82"/>
                    </a:lnTo>
                    <a:lnTo>
                      <a:pt x="1034" y="82"/>
                    </a:lnTo>
                    <a:lnTo>
                      <a:pt x="1034" y="78"/>
                    </a:lnTo>
                    <a:lnTo>
                      <a:pt x="1032" y="74"/>
                    </a:lnTo>
                    <a:lnTo>
                      <a:pt x="1024" y="66"/>
                    </a:lnTo>
                    <a:lnTo>
                      <a:pt x="1010" y="58"/>
                    </a:lnTo>
                    <a:lnTo>
                      <a:pt x="994" y="50"/>
                    </a:lnTo>
                    <a:lnTo>
                      <a:pt x="972" y="44"/>
                    </a:lnTo>
                    <a:lnTo>
                      <a:pt x="946" y="36"/>
                    </a:lnTo>
                    <a:lnTo>
                      <a:pt x="882" y="24"/>
                    </a:lnTo>
                    <a:lnTo>
                      <a:pt x="806" y="14"/>
                    </a:lnTo>
                    <a:lnTo>
                      <a:pt x="718" y="6"/>
                    </a:lnTo>
                    <a:lnTo>
                      <a:pt x="622" y="2"/>
                    </a:lnTo>
                    <a:lnTo>
                      <a:pt x="5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5" name="Freeform 1155"/>
              <p:cNvSpPr>
                <a:spLocks noEditPoints="1"/>
              </p:cNvSpPr>
              <p:nvPr/>
            </p:nvSpPr>
            <p:spPr bwMode="auto">
              <a:xfrm>
                <a:off x="2255" y="4146"/>
                <a:ext cx="1030" cy="162"/>
              </a:xfrm>
              <a:custGeom>
                <a:avLst/>
                <a:gdLst>
                  <a:gd name="T0" fmla="*/ 516 w 1030"/>
                  <a:gd name="T1" fmla="*/ 162 h 162"/>
                  <a:gd name="T2" fmla="*/ 316 w 1030"/>
                  <a:gd name="T3" fmla="*/ 154 h 162"/>
                  <a:gd name="T4" fmla="*/ 154 w 1030"/>
                  <a:gd name="T5" fmla="*/ 138 h 162"/>
                  <a:gd name="T6" fmla="*/ 66 w 1030"/>
                  <a:gd name="T7" fmla="*/ 120 h 162"/>
                  <a:gd name="T8" fmla="*/ 26 w 1030"/>
                  <a:gd name="T9" fmla="*/ 106 h 162"/>
                  <a:gd name="T10" fmla="*/ 6 w 1030"/>
                  <a:gd name="T11" fmla="*/ 90 h 162"/>
                  <a:gd name="T12" fmla="*/ 2 w 1030"/>
                  <a:gd name="T13" fmla="*/ 82 h 162"/>
                  <a:gd name="T14" fmla="*/ 4 w 1030"/>
                  <a:gd name="T15" fmla="*/ 78 h 162"/>
                  <a:gd name="T16" fmla="*/ 14 w 1030"/>
                  <a:gd name="T17" fmla="*/ 66 h 162"/>
                  <a:gd name="T18" fmla="*/ 44 w 1030"/>
                  <a:gd name="T19" fmla="*/ 50 h 162"/>
                  <a:gd name="T20" fmla="*/ 90 w 1030"/>
                  <a:gd name="T21" fmla="*/ 36 h 162"/>
                  <a:gd name="T22" fmla="*/ 230 w 1030"/>
                  <a:gd name="T23" fmla="*/ 14 h 162"/>
                  <a:gd name="T24" fmla="*/ 414 w 1030"/>
                  <a:gd name="T25" fmla="*/ 2 h 162"/>
                  <a:gd name="T26" fmla="*/ 516 w 1030"/>
                  <a:gd name="T27" fmla="*/ 2 h 162"/>
                  <a:gd name="T28" fmla="*/ 716 w 1030"/>
                  <a:gd name="T29" fmla="*/ 8 h 162"/>
                  <a:gd name="T30" fmla="*/ 878 w 1030"/>
                  <a:gd name="T31" fmla="*/ 24 h 162"/>
                  <a:gd name="T32" fmla="*/ 966 w 1030"/>
                  <a:gd name="T33" fmla="*/ 44 h 162"/>
                  <a:gd name="T34" fmla="*/ 1004 w 1030"/>
                  <a:gd name="T35" fmla="*/ 58 h 162"/>
                  <a:gd name="T36" fmla="*/ 1024 w 1030"/>
                  <a:gd name="T37" fmla="*/ 74 h 162"/>
                  <a:gd name="T38" fmla="*/ 1028 w 1030"/>
                  <a:gd name="T39" fmla="*/ 82 h 162"/>
                  <a:gd name="T40" fmla="*/ 1026 w 1030"/>
                  <a:gd name="T41" fmla="*/ 86 h 162"/>
                  <a:gd name="T42" fmla="*/ 1018 w 1030"/>
                  <a:gd name="T43" fmla="*/ 98 h 162"/>
                  <a:gd name="T44" fmla="*/ 988 w 1030"/>
                  <a:gd name="T45" fmla="*/ 112 h 162"/>
                  <a:gd name="T46" fmla="*/ 940 w 1030"/>
                  <a:gd name="T47" fmla="*/ 126 h 162"/>
                  <a:gd name="T48" fmla="*/ 802 w 1030"/>
                  <a:gd name="T49" fmla="*/ 148 h 162"/>
                  <a:gd name="T50" fmla="*/ 620 w 1030"/>
                  <a:gd name="T51" fmla="*/ 160 h 162"/>
                  <a:gd name="T52" fmla="*/ 516 w 1030"/>
                  <a:gd name="T53" fmla="*/ 0 h 162"/>
                  <a:gd name="T54" fmla="*/ 412 w 1030"/>
                  <a:gd name="T55" fmla="*/ 2 h 162"/>
                  <a:gd name="T56" fmla="*/ 228 w 1030"/>
                  <a:gd name="T57" fmla="*/ 14 h 162"/>
                  <a:gd name="T58" fmla="*/ 90 w 1030"/>
                  <a:gd name="T59" fmla="*/ 36 h 162"/>
                  <a:gd name="T60" fmla="*/ 42 w 1030"/>
                  <a:gd name="T61" fmla="*/ 50 h 162"/>
                  <a:gd name="T62" fmla="*/ 12 w 1030"/>
                  <a:gd name="T63" fmla="*/ 66 h 162"/>
                  <a:gd name="T64" fmla="*/ 2 w 1030"/>
                  <a:gd name="T65" fmla="*/ 78 h 162"/>
                  <a:gd name="T66" fmla="*/ 0 w 1030"/>
                  <a:gd name="T67" fmla="*/ 82 h 162"/>
                  <a:gd name="T68" fmla="*/ 4 w 1030"/>
                  <a:gd name="T69" fmla="*/ 90 h 162"/>
                  <a:gd name="T70" fmla="*/ 24 w 1030"/>
                  <a:gd name="T71" fmla="*/ 106 h 162"/>
                  <a:gd name="T72" fmla="*/ 64 w 1030"/>
                  <a:gd name="T73" fmla="*/ 120 h 162"/>
                  <a:gd name="T74" fmla="*/ 152 w 1030"/>
                  <a:gd name="T75" fmla="*/ 138 h 162"/>
                  <a:gd name="T76" fmla="*/ 316 w 1030"/>
                  <a:gd name="T77" fmla="*/ 154 h 162"/>
                  <a:gd name="T78" fmla="*/ 516 w 1030"/>
                  <a:gd name="T79" fmla="*/ 162 h 162"/>
                  <a:gd name="T80" fmla="*/ 620 w 1030"/>
                  <a:gd name="T81" fmla="*/ 160 h 162"/>
                  <a:gd name="T82" fmla="*/ 804 w 1030"/>
                  <a:gd name="T83" fmla="*/ 148 h 162"/>
                  <a:gd name="T84" fmla="*/ 942 w 1030"/>
                  <a:gd name="T85" fmla="*/ 126 h 162"/>
                  <a:gd name="T86" fmla="*/ 990 w 1030"/>
                  <a:gd name="T87" fmla="*/ 112 h 162"/>
                  <a:gd name="T88" fmla="*/ 1020 w 1030"/>
                  <a:gd name="T89" fmla="*/ 98 h 162"/>
                  <a:gd name="T90" fmla="*/ 1028 w 1030"/>
                  <a:gd name="T91" fmla="*/ 86 h 162"/>
                  <a:gd name="T92" fmla="*/ 1030 w 1030"/>
                  <a:gd name="T93" fmla="*/ 82 h 162"/>
                  <a:gd name="T94" fmla="*/ 1026 w 1030"/>
                  <a:gd name="T95" fmla="*/ 74 h 162"/>
                  <a:gd name="T96" fmla="*/ 1006 w 1030"/>
                  <a:gd name="T97" fmla="*/ 58 h 162"/>
                  <a:gd name="T98" fmla="*/ 968 w 1030"/>
                  <a:gd name="T99" fmla="*/ 44 h 162"/>
                  <a:gd name="T100" fmla="*/ 880 w 1030"/>
                  <a:gd name="T101" fmla="*/ 24 h 162"/>
                  <a:gd name="T102" fmla="*/ 716 w 1030"/>
                  <a:gd name="T103" fmla="*/ 8 h 162"/>
                  <a:gd name="T104" fmla="*/ 516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162"/>
                    </a:moveTo>
                    <a:lnTo>
                      <a:pt x="516" y="162"/>
                    </a:lnTo>
                    <a:lnTo>
                      <a:pt x="414" y="160"/>
                    </a:lnTo>
                    <a:lnTo>
                      <a:pt x="316" y="154"/>
                    </a:lnTo>
                    <a:lnTo>
                      <a:pt x="230" y="148"/>
                    </a:lnTo>
                    <a:lnTo>
                      <a:pt x="154" y="138"/>
                    </a:lnTo>
                    <a:lnTo>
                      <a:pt x="90" y="126"/>
                    </a:lnTo>
                    <a:lnTo>
                      <a:pt x="66" y="120"/>
                    </a:lnTo>
                    <a:lnTo>
                      <a:pt x="44" y="112"/>
                    </a:lnTo>
                    <a:lnTo>
                      <a:pt x="26" y="106"/>
                    </a:lnTo>
                    <a:lnTo>
                      <a:pt x="14" y="98"/>
                    </a:lnTo>
                    <a:lnTo>
                      <a:pt x="6" y="90"/>
                    </a:lnTo>
                    <a:lnTo>
                      <a:pt x="4" y="86"/>
                    </a:lnTo>
                    <a:lnTo>
                      <a:pt x="2" y="82"/>
                    </a:lnTo>
                    <a:lnTo>
                      <a:pt x="2" y="82"/>
                    </a:lnTo>
                    <a:lnTo>
                      <a:pt x="4" y="78"/>
                    </a:lnTo>
                    <a:lnTo>
                      <a:pt x="6" y="74"/>
                    </a:lnTo>
                    <a:lnTo>
                      <a:pt x="14" y="66"/>
                    </a:lnTo>
                    <a:lnTo>
                      <a:pt x="26" y="58"/>
                    </a:lnTo>
                    <a:lnTo>
                      <a:pt x="44" y="50"/>
                    </a:lnTo>
                    <a:lnTo>
                      <a:pt x="66" y="44"/>
                    </a:lnTo>
                    <a:lnTo>
                      <a:pt x="90" y="36"/>
                    </a:lnTo>
                    <a:lnTo>
                      <a:pt x="154" y="24"/>
                    </a:lnTo>
                    <a:lnTo>
                      <a:pt x="230" y="14"/>
                    </a:lnTo>
                    <a:lnTo>
                      <a:pt x="316" y="8"/>
                    </a:lnTo>
                    <a:lnTo>
                      <a:pt x="414" y="2"/>
                    </a:lnTo>
                    <a:lnTo>
                      <a:pt x="516" y="2"/>
                    </a:lnTo>
                    <a:lnTo>
                      <a:pt x="516" y="2"/>
                    </a:lnTo>
                    <a:lnTo>
                      <a:pt x="620" y="2"/>
                    </a:lnTo>
                    <a:lnTo>
                      <a:pt x="716" y="8"/>
                    </a:lnTo>
                    <a:lnTo>
                      <a:pt x="802" y="14"/>
                    </a:lnTo>
                    <a:lnTo>
                      <a:pt x="878" y="24"/>
                    </a:lnTo>
                    <a:lnTo>
                      <a:pt x="940" y="36"/>
                    </a:lnTo>
                    <a:lnTo>
                      <a:pt x="966" y="44"/>
                    </a:lnTo>
                    <a:lnTo>
                      <a:pt x="988" y="50"/>
                    </a:lnTo>
                    <a:lnTo>
                      <a:pt x="1004" y="58"/>
                    </a:lnTo>
                    <a:lnTo>
                      <a:pt x="1018" y="66"/>
                    </a:lnTo>
                    <a:lnTo>
                      <a:pt x="1024" y="74"/>
                    </a:lnTo>
                    <a:lnTo>
                      <a:pt x="1026" y="78"/>
                    </a:lnTo>
                    <a:lnTo>
                      <a:pt x="1028" y="82"/>
                    </a:lnTo>
                    <a:lnTo>
                      <a:pt x="1028" y="82"/>
                    </a:lnTo>
                    <a:lnTo>
                      <a:pt x="1026" y="86"/>
                    </a:lnTo>
                    <a:lnTo>
                      <a:pt x="1024" y="90"/>
                    </a:lnTo>
                    <a:lnTo>
                      <a:pt x="1018" y="98"/>
                    </a:lnTo>
                    <a:lnTo>
                      <a:pt x="1004" y="106"/>
                    </a:lnTo>
                    <a:lnTo>
                      <a:pt x="988" y="112"/>
                    </a:lnTo>
                    <a:lnTo>
                      <a:pt x="966" y="120"/>
                    </a:lnTo>
                    <a:lnTo>
                      <a:pt x="940" y="126"/>
                    </a:lnTo>
                    <a:lnTo>
                      <a:pt x="878" y="138"/>
                    </a:lnTo>
                    <a:lnTo>
                      <a:pt x="802" y="148"/>
                    </a:lnTo>
                    <a:lnTo>
                      <a:pt x="716" y="154"/>
                    </a:lnTo>
                    <a:lnTo>
                      <a:pt x="620" y="160"/>
                    </a:lnTo>
                    <a:lnTo>
                      <a:pt x="516" y="162"/>
                    </a:lnTo>
                    <a:close/>
                    <a:moveTo>
                      <a:pt x="516" y="0"/>
                    </a:moveTo>
                    <a:lnTo>
                      <a:pt x="516" y="0"/>
                    </a:lnTo>
                    <a:lnTo>
                      <a:pt x="412" y="2"/>
                    </a:lnTo>
                    <a:lnTo>
                      <a:pt x="316" y="8"/>
                    </a:lnTo>
                    <a:lnTo>
                      <a:pt x="228"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28" y="148"/>
                    </a:lnTo>
                    <a:lnTo>
                      <a:pt x="316" y="154"/>
                    </a:lnTo>
                    <a:lnTo>
                      <a:pt x="412" y="160"/>
                    </a:lnTo>
                    <a:lnTo>
                      <a:pt x="516" y="162"/>
                    </a:lnTo>
                    <a:lnTo>
                      <a:pt x="516" y="162"/>
                    </a:lnTo>
                    <a:lnTo>
                      <a:pt x="620" y="160"/>
                    </a:lnTo>
                    <a:lnTo>
                      <a:pt x="716" y="154"/>
                    </a:lnTo>
                    <a:lnTo>
                      <a:pt x="804" y="148"/>
                    </a:lnTo>
                    <a:lnTo>
                      <a:pt x="880" y="138"/>
                    </a:lnTo>
                    <a:lnTo>
                      <a:pt x="942" y="126"/>
                    </a:lnTo>
                    <a:lnTo>
                      <a:pt x="968" y="120"/>
                    </a:lnTo>
                    <a:lnTo>
                      <a:pt x="990" y="112"/>
                    </a:lnTo>
                    <a:lnTo>
                      <a:pt x="1006" y="106"/>
                    </a:lnTo>
                    <a:lnTo>
                      <a:pt x="1020" y="98"/>
                    </a:lnTo>
                    <a:lnTo>
                      <a:pt x="1026" y="90"/>
                    </a:lnTo>
                    <a:lnTo>
                      <a:pt x="1028" y="86"/>
                    </a:lnTo>
                    <a:lnTo>
                      <a:pt x="1030" y="82"/>
                    </a:lnTo>
                    <a:lnTo>
                      <a:pt x="1030" y="82"/>
                    </a:lnTo>
                    <a:lnTo>
                      <a:pt x="1028" y="78"/>
                    </a:lnTo>
                    <a:lnTo>
                      <a:pt x="1026" y="74"/>
                    </a:lnTo>
                    <a:lnTo>
                      <a:pt x="1020" y="66"/>
                    </a:lnTo>
                    <a:lnTo>
                      <a:pt x="1006" y="58"/>
                    </a:lnTo>
                    <a:lnTo>
                      <a:pt x="990" y="50"/>
                    </a:lnTo>
                    <a:lnTo>
                      <a:pt x="968" y="44"/>
                    </a:lnTo>
                    <a:lnTo>
                      <a:pt x="942" y="36"/>
                    </a:lnTo>
                    <a:lnTo>
                      <a:pt x="880" y="24"/>
                    </a:lnTo>
                    <a:lnTo>
                      <a:pt x="804" y="14"/>
                    </a:lnTo>
                    <a:lnTo>
                      <a:pt x="716" y="8"/>
                    </a:lnTo>
                    <a:lnTo>
                      <a:pt x="620" y="2"/>
                    </a:lnTo>
                    <a:lnTo>
                      <a:pt x="516"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6" name="Freeform 1156"/>
              <p:cNvSpPr>
                <a:spLocks/>
              </p:cNvSpPr>
              <p:nvPr/>
            </p:nvSpPr>
            <p:spPr bwMode="auto">
              <a:xfrm>
                <a:off x="2257" y="4148"/>
                <a:ext cx="1026" cy="160"/>
              </a:xfrm>
              <a:custGeom>
                <a:avLst/>
                <a:gdLst>
                  <a:gd name="T0" fmla="*/ 514 w 1026"/>
                  <a:gd name="T1" fmla="*/ 160 h 160"/>
                  <a:gd name="T2" fmla="*/ 514 w 1026"/>
                  <a:gd name="T3" fmla="*/ 160 h 160"/>
                  <a:gd name="T4" fmla="*/ 412 w 1026"/>
                  <a:gd name="T5" fmla="*/ 158 h 160"/>
                  <a:gd name="T6" fmla="*/ 314 w 1026"/>
                  <a:gd name="T7" fmla="*/ 152 h 160"/>
                  <a:gd name="T8" fmla="*/ 228 w 1026"/>
                  <a:gd name="T9" fmla="*/ 146 h 160"/>
                  <a:gd name="T10" fmla="*/ 152 w 1026"/>
                  <a:gd name="T11" fmla="*/ 136 h 160"/>
                  <a:gd name="T12" fmla="*/ 88 w 1026"/>
                  <a:gd name="T13" fmla="*/ 124 h 160"/>
                  <a:gd name="T14" fmla="*/ 64 w 1026"/>
                  <a:gd name="T15" fmla="*/ 118 h 160"/>
                  <a:gd name="T16" fmla="*/ 42 w 1026"/>
                  <a:gd name="T17" fmla="*/ 110 h 160"/>
                  <a:gd name="T18" fmla="*/ 24 w 1026"/>
                  <a:gd name="T19" fmla="*/ 104 h 160"/>
                  <a:gd name="T20" fmla="*/ 12 w 1026"/>
                  <a:gd name="T21" fmla="*/ 96 h 160"/>
                  <a:gd name="T22" fmla="*/ 4 w 1026"/>
                  <a:gd name="T23" fmla="*/ 88 h 160"/>
                  <a:gd name="T24" fmla="*/ 2 w 1026"/>
                  <a:gd name="T25" fmla="*/ 84 h 160"/>
                  <a:gd name="T26" fmla="*/ 0 w 1026"/>
                  <a:gd name="T27" fmla="*/ 80 h 160"/>
                  <a:gd name="T28" fmla="*/ 0 w 1026"/>
                  <a:gd name="T29" fmla="*/ 80 h 160"/>
                  <a:gd name="T30" fmla="*/ 2 w 1026"/>
                  <a:gd name="T31" fmla="*/ 76 h 160"/>
                  <a:gd name="T32" fmla="*/ 4 w 1026"/>
                  <a:gd name="T33" fmla="*/ 72 h 160"/>
                  <a:gd name="T34" fmla="*/ 12 w 1026"/>
                  <a:gd name="T35" fmla="*/ 64 h 160"/>
                  <a:gd name="T36" fmla="*/ 24 w 1026"/>
                  <a:gd name="T37" fmla="*/ 56 h 160"/>
                  <a:gd name="T38" fmla="*/ 42 w 1026"/>
                  <a:gd name="T39" fmla="*/ 48 h 160"/>
                  <a:gd name="T40" fmla="*/ 64 w 1026"/>
                  <a:gd name="T41" fmla="*/ 42 h 160"/>
                  <a:gd name="T42" fmla="*/ 88 w 1026"/>
                  <a:gd name="T43" fmla="*/ 34 h 160"/>
                  <a:gd name="T44" fmla="*/ 152 w 1026"/>
                  <a:gd name="T45" fmla="*/ 22 h 160"/>
                  <a:gd name="T46" fmla="*/ 228 w 1026"/>
                  <a:gd name="T47" fmla="*/ 12 h 160"/>
                  <a:gd name="T48" fmla="*/ 314 w 1026"/>
                  <a:gd name="T49" fmla="*/ 6 h 160"/>
                  <a:gd name="T50" fmla="*/ 412 w 1026"/>
                  <a:gd name="T51" fmla="*/ 0 h 160"/>
                  <a:gd name="T52" fmla="*/ 514 w 1026"/>
                  <a:gd name="T53" fmla="*/ 0 h 160"/>
                  <a:gd name="T54" fmla="*/ 514 w 1026"/>
                  <a:gd name="T55" fmla="*/ 0 h 160"/>
                  <a:gd name="T56" fmla="*/ 618 w 1026"/>
                  <a:gd name="T57" fmla="*/ 0 h 160"/>
                  <a:gd name="T58" fmla="*/ 714 w 1026"/>
                  <a:gd name="T59" fmla="*/ 6 h 160"/>
                  <a:gd name="T60" fmla="*/ 800 w 1026"/>
                  <a:gd name="T61" fmla="*/ 12 h 160"/>
                  <a:gd name="T62" fmla="*/ 876 w 1026"/>
                  <a:gd name="T63" fmla="*/ 22 h 160"/>
                  <a:gd name="T64" fmla="*/ 938 w 1026"/>
                  <a:gd name="T65" fmla="*/ 34 h 160"/>
                  <a:gd name="T66" fmla="*/ 964 w 1026"/>
                  <a:gd name="T67" fmla="*/ 42 h 160"/>
                  <a:gd name="T68" fmla="*/ 986 w 1026"/>
                  <a:gd name="T69" fmla="*/ 48 h 160"/>
                  <a:gd name="T70" fmla="*/ 1002 w 1026"/>
                  <a:gd name="T71" fmla="*/ 56 h 160"/>
                  <a:gd name="T72" fmla="*/ 1016 w 1026"/>
                  <a:gd name="T73" fmla="*/ 64 h 160"/>
                  <a:gd name="T74" fmla="*/ 1022 w 1026"/>
                  <a:gd name="T75" fmla="*/ 72 h 160"/>
                  <a:gd name="T76" fmla="*/ 1024 w 1026"/>
                  <a:gd name="T77" fmla="*/ 76 h 160"/>
                  <a:gd name="T78" fmla="*/ 1026 w 1026"/>
                  <a:gd name="T79" fmla="*/ 80 h 160"/>
                  <a:gd name="T80" fmla="*/ 1026 w 1026"/>
                  <a:gd name="T81" fmla="*/ 80 h 160"/>
                  <a:gd name="T82" fmla="*/ 1024 w 1026"/>
                  <a:gd name="T83" fmla="*/ 84 h 160"/>
                  <a:gd name="T84" fmla="*/ 1022 w 1026"/>
                  <a:gd name="T85" fmla="*/ 88 h 160"/>
                  <a:gd name="T86" fmla="*/ 1016 w 1026"/>
                  <a:gd name="T87" fmla="*/ 96 h 160"/>
                  <a:gd name="T88" fmla="*/ 1002 w 1026"/>
                  <a:gd name="T89" fmla="*/ 104 h 160"/>
                  <a:gd name="T90" fmla="*/ 986 w 1026"/>
                  <a:gd name="T91" fmla="*/ 110 h 160"/>
                  <a:gd name="T92" fmla="*/ 964 w 1026"/>
                  <a:gd name="T93" fmla="*/ 118 h 160"/>
                  <a:gd name="T94" fmla="*/ 938 w 1026"/>
                  <a:gd name="T95" fmla="*/ 124 h 160"/>
                  <a:gd name="T96" fmla="*/ 876 w 1026"/>
                  <a:gd name="T97" fmla="*/ 136 h 160"/>
                  <a:gd name="T98" fmla="*/ 800 w 1026"/>
                  <a:gd name="T99" fmla="*/ 146 h 160"/>
                  <a:gd name="T100" fmla="*/ 714 w 1026"/>
                  <a:gd name="T101" fmla="*/ 152 h 160"/>
                  <a:gd name="T102" fmla="*/ 618 w 1026"/>
                  <a:gd name="T103" fmla="*/ 158 h 160"/>
                  <a:gd name="T104" fmla="*/ 514 w 1026"/>
                  <a:gd name="T105"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160"/>
                    </a:moveTo>
                    <a:lnTo>
                      <a:pt x="514" y="160"/>
                    </a:lnTo>
                    <a:lnTo>
                      <a:pt x="412" y="158"/>
                    </a:lnTo>
                    <a:lnTo>
                      <a:pt x="314" y="152"/>
                    </a:lnTo>
                    <a:lnTo>
                      <a:pt x="228" y="146"/>
                    </a:lnTo>
                    <a:lnTo>
                      <a:pt x="152" y="136"/>
                    </a:lnTo>
                    <a:lnTo>
                      <a:pt x="88" y="124"/>
                    </a:lnTo>
                    <a:lnTo>
                      <a:pt x="64" y="118"/>
                    </a:lnTo>
                    <a:lnTo>
                      <a:pt x="42" y="110"/>
                    </a:lnTo>
                    <a:lnTo>
                      <a:pt x="24" y="104"/>
                    </a:lnTo>
                    <a:lnTo>
                      <a:pt x="12" y="96"/>
                    </a:lnTo>
                    <a:lnTo>
                      <a:pt x="4" y="88"/>
                    </a:lnTo>
                    <a:lnTo>
                      <a:pt x="2" y="84"/>
                    </a:lnTo>
                    <a:lnTo>
                      <a:pt x="0" y="80"/>
                    </a:lnTo>
                    <a:lnTo>
                      <a:pt x="0" y="80"/>
                    </a:lnTo>
                    <a:lnTo>
                      <a:pt x="2" y="76"/>
                    </a:lnTo>
                    <a:lnTo>
                      <a:pt x="4" y="72"/>
                    </a:lnTo>
                    <a:lnTo>
                      <a:pt x="12" y="64"/>
                    </a:lnTo>
                    <a:lnTo>
                      <a:pt x="24" y="56"/>
                    </a:lnTo>
                    <a:lnTo>
                      <a:pt x="42" y="48"/>
                    </a:lnTo>
                    <a:lnTo>
                      <a:pt x="64" y="42"/>
                    </a:lnTo>
                    <a:lnTo>
                      <a:pt x="88" y="34"/>
                    </a:lnTo>
                    <a:lnTo>
                      <a:pt x="152" y="22"/>
                    </a:lnTo>
                    <a:lnTo>
                      <a:pt x="228" y="12"/>
                    </a:lnTo>
                    <a:lnTo>
                      <a:pt x="314" y="6"/>
                    </a:lnTo>
                    <a:lnTo>
                      <a:pt x="412" y="0"/>
                    </a:lnTo>
                    <a:lnTo>
                      <a:pt x="514" y="0"/>
                    </a:lnTo>
                    <a:lnTo>
                      <a:pt x="514" y="0"/>
                    </a:lnTo>
                    <a:lnTo>
                      <a:pt x="618" y="0"/>
                    </a:lnTo>
                    <a:lnTo>
                      <a:pt x="714" y="6"/>
                    </a:lnTo>
                    <a:lnTo>
                      <a:pt x="800" y="12"/>
                    </a:lnTo>
                    <a:lnTo>
                      <a:pt x="876" y="22"/>
                    </a:lnTo>
                    <a:lnTo>
                      <a:pt x="938" y="34"/>
                    </a:lnTo>
                    <a:lnTo>
                      <a:pt x="964" y="42"/>
                    </a:lnTo>
                    <a:lnTo>
                      <a:pt x="986" y="48"/>
                    </a:lnTo>
                    <a:lnTo>
                      <a:pt x="1002" y="56"/>
                    </a:lnTo>
                    <a:lnTo>
                      <a:pt x="1016" y="64"/>
                    </a:lnTo>
                    <a:lnTo>
                      <a:pt x="1022" y="72"/>
                    </a:lnTo>
                    <a:lnTo>
                      <a:pt x="1024" y="76"/>
                    </a:lnTo>
                    <a:lnTo>
                      <a:pt x="1026" y="80"/>
                    </a:lnTo>
                    <a:lnTo>
                      <a:pt x="1026" y="80"/>
                    </a:lnTo>
                    <a:lnTo>
                      <a:pt x="1024" y="84"/>
                    </a:lnTo>
                    <a:lnTo>
                      <a:pt x="1022" y="88"/>
                    </a:lnTo>
                    <a:lnTo>
                      <a:pt x="1016" y="96"/>
                    </a:lnTo>
                    <a:lnTo>
                      <a:pt x="1002" y="104"/>
                    </a:lnTo>
                    <a:lnTo>
                      <a:pt x="986" y="110"/>
                    </a:lnTo>
                    <a:lnTo>
                      <a:pt x="964" y="118"/>
                    </a:lnTo>
                    <a:lnTo>
                      <a:pt x="938" y="124"/>
                    </a:lnTo>
                    <a:lnTo>
                      <a:pt x="876" y="136"/>
                    </a:lnTo>
                    <a:lnTo>
                      <a:pt x="800" y="146"/>
                    </a:lnTo>
                    <a:lnTo>
                      <a:pt x="714" y="152"/>
                    </a:lnTo>
                    <a:lnTo>
                      <a:pt x="618" y="158"/>
                    </a:lnTo>
                    <a:lnTo>
                      <a:pt x="514" y="16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7" name="Freeform 1157"/>
              <p:cNvSpPr>
                <a:spLocks/>
              </p:cNvSpPr>
              <p:nvPr/>
            </p:nvSpPr>
            <p:spPr bwMode="auto">
              <a:xfrm>
                <a:off x="2255" y="4146"/>
                <a:ext cx="1030" cy="162"/>
              </a:xfrm>
              <a:custGeom>
                <a:avLst/>
                <a:gdLst>
                  <a:gd name="T0" fmla="*/ 516 w 1030"/>
                  <a:gd name="T1" fmla="*/ 0 h 162"/>
                  <a:gd name="T2" fmla="*/ 516 w 1030"/>
                  <a:gd name="T3" fmla="*/ 0 h 162"/>
                  <a:gd name="T4" fmla="*/ 412 w 1030"/>
                  <a:gd name="T5" fmla="*/ 2 h 162"/>
                  <a:gd name="T6" fmla="*/ 316 w 1030"/>
                  <a:gd name="T7" fmla="*/ 8 h 162"/>
                  <a:gd name="T8" fmla="*/ 228 w 1030"/>
                  <a:gd name="T9" fmla="*/ 14 h 162"/>
                  <a:gd name="T10" fmla="*/ 152 w 1030"/>
                  <a:gd name="T11" fmla="*/ 24 h 162"/>
                  <a:gd name="T12" fmla="*/ 90 w 1030"/>
                  <a:gd name="T13" fmla="*/ 36 h 162"/>
                  <a:gd name="T14" fmla="*/ 64 w 1030"/>
                  <a:gd name="T15" fmla="*/ 44 h 162"/>
                  <a:gd name="T16" fmla="*/ 42 w 1030"/>
                  <a:gd name="T17" fmla="*/ 50 h 162"/>
                  <a:gd name="T18" fmla="*/ 24 w 1030"/>
                  <a:gd name="T19" fmla="*/ 58 h 162"/>
                  <a:gd name="T20" fmla="*/ 12 w 1030"/>
                  <a:gd name="T21" fmla="*/ 66 h 162"/>
                  <a:gd name="T22" fmla="*/ 4 w 1030"/>
                  <a:gd name="T23" fmla="*/ 74 h 162"/>
                  <a:gd name="T24" fmla="*/ 2 w 1030"/>
                  <a:gd name="T25" fmla="*/ 78 h 162"/>
                  <a:gd name="T26" fmla="*/ 0 w 1030"/>
                  <a:gd name="T27" fmla="*/ 82 h 162"/>
                  <a:gd name="T28" fmla="*/ 0 w 1030"/>
                  <a:gd name="T29" fmla="*/ 82 h 162"/>
                  <a:gd name="T30" fmla="*/ 2 w 1030"/>
                  <a:gd name="T31" fmla="*/ 86 h 162"/>
                  <a:gd name="T32" fmla="*/ 4 w 1030"/>
                  <a:gd name="T33" fmla="*/ 90 h 162"/>
                  <a:gd name="T34" fmla="*/ 12 w 1030"/>
                  <a:gd name="T35" fmla="*/ 98 h 162"/>
                  <a:gd name="T36" fmla="*/ 24 w 1030"/>
                  <a:gd name="T37" fmla="*/ 106 h 162"/>
                  <a:gd name="T38" fmla="*/ 42 w 1030"/>
                  <a:gd name="T39" fmla="*/ 112 h 162"/>
                  <a:gd name="T40" fmla="*/ 64 w 1030"/>
                  <a:gd name="T41" fmla="*/ 120 h 162"/>
                  <a:gd name="T42" fmla="*/ 90 w 1030"/>
                  <a:gd name="T43" fmla="*/ 126 h 162"/>
                  <a:gd name="T44" fmla="*/ 152 w 1030"/>
                  <a:gd name="T45" fmla="*/ 138 h 162"/>
                  <a:gd name="T46" fmla="*/ 228 w 1030"/>
                  <a:gd name="T47" fmla="*/ 148 h 162"/>
                  <a:gd name="T48" fmla="*/ 316 w 1030"/>
                  <a:gd name="T49" fmla="*/ 154 h 162"/>
                  <a:gd name="T50" fmla="*/ 412 w 1030"/>
                  <a:gd name="T51" fmla="*/ 160 h 162"/>
                  <a:gd name="T52" fmla="*/ 516 w 1030"/>
                  <a:gd name="T53" fmla="*/ 162 h 162"/>
                  <a:gd name="T54" fmla="*/ 516 w 1030"/>
                  <a:gd name="T55" fmla="*/ 162 h 162"/>
                  <a:gd name="T56" fmla="*/ 620 w 1030"/>
                  <a:gd name="T57" fmla="*/ 160 h 162"/>
                  <a:gd name="T58" fmla="*/ 716 w 1030"/>
                  <a:gd name="T59" fmla="*/ 154 h 162"/>
                  <a:gd name="T60" fmla="*/ 804 w 1030"/>
                  <a:gd name="T61" fmla="*/ 148 h 162"/>
                  <a:gd name="T62" fmla="*/ 880 w 1030"/>
                  <a:gd name="T63" fmla="*/ 138 h 162"/>
                  <a:gd name="T64" fmla="*/ 942 w 1030"/>
                  <a:gd name="T65" fmla="*/ 126 h 162"/>
                  <a:gd name="T66" fmla="*/ 968 w 1030"/>
                  <a:gd name="T67" fmla="*/ 120 h 162"/>
                  <a:gd name="T68" fmla="*/ 990 w 1030"/>
                  <a:gd name="T69" fmla="*/ 112 h 162"/>
                  <a:gd name="T70" fmla="*/ 1006 w 1030"/>
                  <a:gd name="T71" fmla="*/ 106 h 162"/>
                  <a:gd name="T72" fmla="*/ 1020 w 1030"/>
                  <a:gd name="T73" fmla="*/ 98 h 162"/>
                  <a:gd name="T74" fmla="*/ 1026 w 1030"/>
                  <a:gd name="T75" fmla="*/ 90 h 162"/>
                  <a:gd name="T76" fmla="*/ 1028 w 1030"/>
                  <a:gd name="T77" fmla="*/ 86 h 162"/>
                  <a:gd name="T78" fmla="*/ 1030 w 1030"/>
                  <a:gd name="T79" fmla="*/ 82 h 162"/>
                  <a:gd name="T80" fmla="*/ 1030 w 1030"/>
                  <a:gd name="T81" fmla="*/ 82 h 162"/>
                  <a:gd name="T82" fmla="*/ 1028 w 1030"/>
                  <a:gd name="T83" fmla="*/ 78 h 162"/>
                  <a:gd name="T84" fmla="*/ 1026 w 1030"/>
                  <a:gd name="T85" fmla="*/ 74 h 162"/>
                  <a:gd name="T86" fmla="*/ 1020 w 1030"/>
                  <a:gd name="T87" fmla="*/ 66 h 162"/>
                  <a:gd name="T88" fmla="*/ 1006 w 1030"/>
                  <a:gd name="T89" fmla="*/ 58 h 162"/>
                  <a:gd name="T90" fmla="*/ 990 w 1030"/>
                  <a:gd name="T91" fmla="*/ 50 h 162"/>
                  <a:gd name="T92" fmla="*/ 968 w 1030"/>
                  <a:gd name="T93" fmla="*/ 44 h 162"/>
                  <a:gd name="T94" fmla="*/ 942 w 1030"/>
                  <a:gd name="T95" fmla="*/ 36 h 162"/>
                  <a:gd name="T96" fmla="*/ 880 w 1030"/>
                  <a:gd name="T97" fmla="*/ 24 h 162"/>
                  <a:gd name="T98" fmla="*/ 804 w 1030"/>
                  <a:gd name="T99" fmla="*/ 14 h 162"/>
                  <a:gd name="T100" fmla="*/ 716 w 1030"/>
                  <a:gd name="T101" fmla="*/ 8 h 162"/>
                  <a:gd name="T102" fmla="*/ 620 w 1030"/>
                  <a:gd name="T103" fmla="*/ 2 h 162"/>
                  <a:gd name="T104" fmla="*/ 516 w 1030"/>
                  <a:gd name="T105"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30" h="162">
                    <a:moveTo>
                      <a:pt x="516" y="0"/>
                    </a:moveTo>
                    <a:lnTo>
                      <a:pt x="516" y="0"/>
                    </a:lnTo>
                    <a:lnTo>
                      <a:pt x="412" y="2"/>
                    </a:lnTo>
                    <a:lnTo>
                      <a:pt x="316" y="8"/>
                    </a:lnTo>
                    <a:lnTo>
                      <a:pt x="228" y="14"/>
                    </a:lnTo>
                    <a:lnTo>
                      <a:pt x="152" y="24"/>
                    </a:lnTo>
                    <a:lnTo>
                      <a:pt x="90" y="36"/>
                    </a:lnTo>
                    <a:lnTo>
                      <a:pt x="64" y="44"/>
                    </a:lnTo>
                    <a:lnTo>
                      <a:pt x="42" y="50"/>
                    </a:lnTo>
                    <a:lnTo>
                      <a:pt x="24" y="58"/>
                    </a:lnTo>
                    <a:lnTo>
                      <a:pt x="12" y="66"/>
                    </a:lnTo>
                    <a:lnTo>
                      <a:pt x="4" y="74"/>
                    </a:lnTo>
                    <a:lnTo>
                      <a:pt x="2" y="78"/>
                    </a:lnTo>
                    <a:lnTo>
                      <a:pt x="0" y="82"/>
                    </a:lnTo>
                    <a:lnTo>
                      <a:pt x="0" y="82"/>
                    </a:lnTo>
                    <a:lnTo>
                      <a:pt x="2" y="86"/>
                    </a:lnTo>
                    <a:lnTo>
                      <a:pt x="4" y="90"/>
                    </a:lnTo>
                    <a:lnTo>
                      <a:pt x="12" y="98"/>
                    </a:lnTo>
                    <a:lnTo>
                      <a:pt x="24" y="106"/>
                    </a:lnTo>
                    <a:lnTo>
                      <a:pt x="42" y="112"/>
                    </a:lnTo>
                    <a:lnTo>
                      <a:pt x="64" y="120"/>
                    </a:lnTo>
                    <a:lnTo>
                      <a:pt x="90" y="126"/>
                    </a:lnTo>
                    <a:lnTo>
                      <a:pt x="152" y="138"/>
                    </a:lnTo>
                    <a:lnTo>
                      <a:pt x="228" y="148"/>
                    </a:lnTo>
                    <a:lnTo>
                      <a:pt x="316" y="154"/>
                    </a:lnTo>
                    <a:lnTo>
                      <a:pt x="412" y="160"/>
                    </a:lnTo>
                    <a:lnTo>
                      <a:pt x="516" y="162"/>
                    </a:lnTo>
                    <a:lnTo>
                      <a:pt x="516" y="162"/>
                    </a:lnTo>
                    <a:lnTo>
                      <a:pt x="620" y="160"/>
                    </a:lnTo>
                    <a:lnTo>
                      <a:pt x="716" y="154"/>
                    </a:lnTo>
                    <a:lnTo>
                      <a:pt x="804" y="148"/>
                    </a:lnTo>
                    <a:lnTo>
                      <a:pt x="880" y="138"/>
                    </a:lnTo>
                    <a:lnTo>
                      <a:pt x="942" y="126"/>
                    </a:lnTo>
                    <a:lnTo>
                      <a:pt x="968" y="120"/>
                    </a:lnTo>
                    <a:lnTo>
                      <a:pt x="990" y="112"/>
                    </a:lnTo>
                    <a:lnTo>
                      <a:pt x="1006" y="106"/>
                    </a:lnTo>
                    <a:lnTo>
                      <a:pt x="1020" y="98"/>
                    </a:lnTo>
                    <a:lnTo>
                      <a:pt x="1026" y="90"/>
                    </a:lnTo>
                    <a:lnTo>
                      <a:pt x="1028" y="86"/>
                    </a:lnTo>
                    <a:lnTo>
                      <a:pt x="1030" y="82"/>
                    </a:lnTo>
                    <a:lnTo>
                      <a:pt x="1030" y="82"/>
                    </a:lnTo>
                    <a:lnTo>
                      <a:pt x="1028" y="78"/>
                    </a:lnTo>
                    <a:lnTo>
                      <a:pt x="1026" y="74"/>
                    </a:lnTo>
                    <a:lnTo>
                      <a:pt x="1020" y="66"/>
                    </a:lnTo>
                    <a:lnTo>
                      <a:pt x="1006" y="58"/>
                    </a:lnTo>
                    <a:lnTo>
                      <a:pt x="990" y="50"/>
                    </a:lnTo>
                    <a:lnTo>
                      <a:pt x="968" y="44"/>
                    </a:lnTo>
                    <a:lnTo>
                      <a:pt x="942" y="36"/>
                    </a:lnTo>
                    <a:lnTo>
                      <a:pt x="880" y="24"/>
                    </a:lnTo>
                    <a:lnTo>
                      <a:pt x="804" y="14"/>
                    </a:lnTo>
                    <a:lnTo>
                      <a:pt x="716" y="8"/>
                    </a:lnTo>
                    <a:lnTo>
                      <a:pt x="620" y="2"/>
                    </a:lnTo>
                    <a:lnTo>
                      <a:pt x="5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8" name="Freeform 1158"/>
              <p:cNvSpPr>
                <a:spLocks noEditPoints="1"/>
              </p:cNvSpPr>
              <p:nvPr/>
            </p:nvSpPr>
            <p:spPr bwMode="auto">
              <a:xfrm>
                <a:off x="2257" y="4148"/>
                <a:ext cx="1026" cy="160"/>
              </a:xfrm>
              <a:custGeom>
                <a:avLst/>
                <a:gdLst>
                  <a:gd name="T0" fmla="*/ 514 w 1026"/>
                  <a:gd name="T1" fmla="*/ 158 h 160"/>
                  <a:gd name="T2" fmla="*/ 316 w 1026"/>
                  <a:gd name="T3" fmla="*/ 152 h 160"/>
                  <a:gd name="T4" fmla="*/ 154 w 1026"/>
                  <a:gd name="T5" fmla="*/ 136 h 160"/>
                  <a:gd name="T6" fmla="*/ 64 w 1026"/>
                  <a:gd name="T7" fmla="*/ 118 h 160"/>
                  <a:gd name="T8" fmla="*/ 26 w 1026"/>
                  <a:gd name="T9" fmla="*/ 104 h 160"/>
                  <a:gd name="T10" fmla="*/ 6 w 1026"/>
                  <a:gd name="T11" fmla="*/ 88 h 160"/>
                  <a:gd name="T12" fmla="*/ 2 w 1026"/>
                  <a:gd name="T13" fmla="*/ 80 h 160"/>
                  <a:gd name="T14" fmla="*/ 4 w 1026"/>
                  <a:gd name="T15" fmla="*/ 76 h 160"/>
                  <a:gd name="T16" fmla="*/ 14 w 1026"/>
                  <a:gd name="T17" fmla="*/ 64 h 160"/>
                  <a:gd name="T18" fmla="*/ 44 w 1026"/>
                  <a:gd name="T19" fmla="*/ 48 h 160"/>
                  <a:gd name="T20" fmla="*/ 90 w 1026"/>
                  <a:gd name="T21" fmla="*/ 34 h 160"/>
                  <a:gd name="T22" fmla="*/ 228 w 1026"/>
                  <a:gd name="T23" fmla="*/ 14 h 160"/>
                  <a:gd name="T24" fmla="*/ 412 w 1026"/>
                  <a:gd name="T25" fmla="*/ 2 h 160"/>
                  <a:gd name="T26" fmla="*/ 514 w 1026"/>
                  <a:gd name="T27" fmla="*/ 0 h 160"/>
                  <a:gd name="T28" fmla="*/ 712 w 1026"/>
                  <a:gd name="T29" fmla="*/ 6 h 160"/>
                  <a:gd name="T30" fmla="*/ 874 w 1026"/>
                  <a:gd name="T31" fmla="*/ 22 h 160"/>
                  <a:gd name="T32" fmla="*/ 962 w 1026"/>
                  <a:gd name="T33" fmla="*/ 42 h 160"/>
                  <a:gd name="T34" fmla="*/ 1000 w 1026"/>
                  <a:gd name="T35" fmla="*/ 56 h 160"/>
                  <a:gd name="T36" fmla="*/ 1020 w 1026"/>
                  <a:gd name="T37" fmla="*/ 72 h 160"/>
                  <a:gd name="T38" fmla="*/ 1024 w 1026"/>
                  <a:gd name="T39" fmla="*/ 80 h 160"/>
                  <a:gd name="T40" fmla="*/ 1022 w 1026"/>
                  <a:gd name="T41" fmla="*/ 84 h 160"/>
                  <a:gd name="T42" fmla="*/ 1014 w 1026"/>
                  <a:gd name="T43" fmla="*/ 96 h 160"/>
                  <a:gd name="T44" fmla="*/ 984 w 1026"/>
                  <a:gd name="T45" fmla="*/ 110 h 160"/>
                  <a:gd name="T46" fmla="*/ 936 w 1026"/>
                  <a:gd name="T47" fmla="*/ 124 h 160"/>
                  <a:gd name="T48" fmla="*/ 800 w 1026"/>
                  <a:gd name="T49" fmla="*/ 144 h 160"/>
                  <a:gd name="T50" fmla="*/ 616 w 1026"/>
                  <a:gd name="T51" fmla="*/ 158 h 160"/>
                  <a:gd name="T52" fmla="*/ 514 w 1026"/>
                  <a:gd name="T53" fmla="*/ 0 h 160"/>
                  <a:gd name="T54" fmla="*/ 412 w 1026"/>
                  <a:gd name="T55" fmla="*/ 0 h 160"/>
                  <a:gd name="T56" fmla="*/ 228 w 1026"/>
                  <a:gd name="T57" fmla="*/ 12 h 160"/>
                  <a:gd name="T58" fmla="*/ 88 w 1026"/>
                  <a:gd name="T59" fmla="*/ 34 h 160"/>
                  <a:gd name="T60" fmla="*/ 42 w 1026"/>
                  <a:gd name="T61" fmla="*/ 48 h 160"/>
                  <a:gd name="T62" fmla="*/ 12 w 1026"/>
                  <a:gd name="T63" fmla="*/ 64 h 160"/>
                  <a:gd name="T64" fmla="*/ 2 w 1026"/>
                  <a:gd name="T65" fmla="*/ 76 h 160"/>
                  <a:gd name="T66" fmla="*/ 0 w 1026"/>
                  <a:gd name="T67" fmla="*/ 80 h 160"/>
                  <a:gd name="T68" fmla="*/ 4 w 1026"/>
                  <a:gd name="T69" fmla="*/ 88 h 160"/>
                  <a:gd name="T70" fmla="*/ 24 w 1026"/>
                  <a:gd name="T71" fmla="*/ 104 h 160"/>
                  <a:gd name="T72" fmla="*/ 64 w 1026"/>
                  <a:gd name="T73" fmla="*/ 118 h 160"/>
                  <a:gd name="T74" fmla="*/ 152 w 1026"/>
                  <a:gd name="T75" fmla="*/ 136 h 160"/>
                  <a:gd name="T76" fmla="*/ 314 w 1026"/>
                  <a:gd name="T77" fmla="*/ 152 h 160"/>
                  <a:gd name="T78" fmla="*/ 514 w 1026"/>
                  <a:gd name="T79" fmla="*/ 160 h 160"/>
                  <a:gd name="T80" fmla="*/ 618 w 1026"/>
                  <a:gd name="T81" fmla="*/ 158 h 160"/>
                  <a:gd name="T82" fmla="*/ 800 w 1026"/>
                  <a:gd name="T83" fmla="*/ 146 h 160"/>
                  <a:gd name="T84" fmla="*/ 938 w 1026"/>
                  <a:gd name="T85" fmla="*/ 124 h 160"/>
                  <a:gd name="T86" fmla="*/ 986 w 1026"/>
                  <a:gd name="T87" fmla="*/ 110 h 160"/>
                  <a:gd name="T88" fmla="*/ 1016 w 1026"/>
                  <a:gd name="T89" fmla="*/ 96 h 160"/>
                  <a:gd name="T90" fmla="*/ 1024 w 1026"/>
                  <a:gd name="T91" fmla="*/ 84 h 160"/>
                  <a:gd name="T92" fmla="*/ 1026 w 1026"/>
                  <a:gd name="T93" fmla="*/ 80 h 160"/>
                  <a:gd name="T94" fmla="*/ 1022 w 1026"/>
                  <a:gd name="T95" fmla="*/ 72 h 160"/>
                  <a:gd name="T96" fmla="*/ 1002 w 1026"/>
                  <a:gd name="T97" fmla="*/ 56 h 160"/>
                  <a:gd name="T98" fmla="*/ 964 w 1026"/>
                  <a:gd name="T99" fmla="*/ 42 h 160"/>
                  <a:gd name="T100" fmla="*/ 876 w 1026"/>
                  <a:gd name="T101" fmla="*/ 22 h 160"/>
                  <a:gd name="T102" fmla="*/ 714 w 1026"/>
                  <a:gd name="T103" fmla="*/ 6 h 160"/>
                  <a:gd name="T104" fmla="*/ 514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158"/>
                    </a:moveTo>
                    <a:lnTo>
                      <a:pt x="514" y="158"/>
                    </a:lnTo>
                    <a:lnTo>
                      <a:pt x="412" y="158"/>
                    </a:lnTo>
                    <a:lnTo>
                      <a:pt x="316" y="152"/>
                    </a:lnTo>
                    <a:lnTo>
                      <a:pt x="228" y="144"/>
                    </a:lnTo>
                    <a:lnTo>
                      <a:pt x="154" y="136"/>
                    </a:lnTo>
                    <a:lnTo>
                      <a:pt x="90" y="124"/>
                    </a:lnTo>
                    <a:lnTo>
                      <a:pt x="64" y="118"/>
                    </a:lnTo>
                    <a:lnTo>
                      <a:pt x="44" y="110"/>
                    </a:lnTo>
                    <a:lnTo>
                      <a:pt x="26" y="104"/>
                    </a:lnTo>
                    <a:lnTo>
                      <a:pt x="14" y="96"/>
                    </a:lnTo>
                    <a:lnTo>
                      <a:pt x="6" y="88"/>
                    </a:lnTo>
                    <a:lnTo>
                      <a:pt x="4" y="84"/>
                    </a:lnTo>
                    <a:lnTo>
                      <a:pt x="2" y="80"/>
                    </a:lnTo>
                    <a:lnTo>
                      <a:pt x="2" y="80"/>
                    </a:lnTo>
                    <a:lnTo>
                      <a:pt x="4" y="76"/>
                    </a:lnTo>
                    <a:lnTo>
                      <a:pt x="6" y="72"/>
                    </a:lnTo>
                    <a:lnTo>
                      <a:pt x="14" y="64"/>
                    </a:lnTo>
                    <a:lnTo>
                      <a:pt x="26" y="56"/>
                    </a:lnTo>
                    <a:lnTo>
                      <a:pt x="44" y="48"/>
                    </a:lnTo>
                    <a:lnTo>
                      <a:pt x="64" y="42"/>
                    </a:lnTo>
                    <a:lnTo>
                      <a:pt x="90" y="34"/>
                    </a:lnTo>
                    <a:lnTo>
                      <a:pt x="154" y="22"/>
                    </a:lnTo>
                    <a:lnTo>
                      <a:pt x="228" y="14"/>
                    </a:lnTo>
                    <a:lnTo>
                      <a:pt x="316" y="6"/>
                    </a:lnTo>
                    <a:lnTo>
                      <a:pt x="412" y="2"/>
                    </a:lnTo>
                    <a:lnTo>
                      <a:pt x="514" y="0"/>
                    </a:lnTo>
                    <a:lnTo>
                      <a:pt x="514" y="0"/>
                    </a:lnTo>
                    <a:lnTo>
                      <a:pt x="616" y="2"/>
                    </a:lnTo>
                    <a:lnTo>
                      <a:pt x="712" y="6"/>
                    </a:lnTo>
                    <a:lnTo>
                      <a:pt x="800" y="14"/>
                    </a:lnTo>
                    <a:lnTo>
                      <a:pt x="874" y="22"/>
                    </a:lnTo>
                    <a:lnTo>
                      <a:pt x="936" y="34"/>
                    </a:lnTo>
                    <a:lnTo>
                      <a:pt x="962" y="42"/>
                    </a:lnTo>
                    <a:lnTo>
                      <a:pt x="984" y="48"/>
                    </a:lnTo>
                    <a:lnTo>
                      <a:pt x="1000" y="56"/>
                    </a:lnTo>
                    <a:lnTo>
                      <a:pt x="1014" y="64"/>
                    </a:lnTo>
                    <a:lnTo>
                      <a:pt x="1020" y="72"/>
                    </a:lnTo>
                    <a:lnTo>
                      <a:pt x="1022" y="76"/>
                    </a:lnTo>
                    <a:lnTo>
                      <a:pt x="1024" y="80"/>
                    </a:lnTo>
                    <a:lnTo>
                      <a:pt x="1024" y="80"/>
                    </a:lnTo>
                    <a:lnTo>
                      <a:pt x="1022" y="84"/>
                    </a:lnTo>
                    <a:lnTo>
                      <a:pt x="1020" y="88"/>
                    </a:lnTo>
                    <a:lnTo>
                      <a:pt x="1014" y="96"/>
                    </a:lnTo>
                    <a:lnTo>
                      <a:pt x="1000" y="104"/>
                    </a:lnTo>
                    <a:lnTo>
                      <a:pt x="984" y="110"/>
                    </a:lnTo>
                    <a:lnTo>
                      <a:pt x="962" y="118"/>
                    </a:lnTo>
                    <a:lnTo>
                      <a:pt x="936" y="124"/>
                    </a:lnTo>
                    <a:lnTo>
                      <a:pt x="874" y="136"/>
                    </a:lnTo>
                    <a:lnTo>
                      <a:pt x="800" y="144"/>
                    </a:lnTo>
                    <a:lnTo>
                      <a:pt x="712" y="152"/>
                    </a:lnTo>
                    <a:lnTo>
                      <a:pt x="616" y="158"/>
                    </a:lnTo>
                    <a:lnTo>
                      <a:pt x="514" y="158"/>
                    </a:lnTo>
                    <a:close/>
                    <a:moveTo>
                      <a:pt x="514" y="0"/>
                    </a:moveTo>
                    <a:lnTo>
                      <a:pt x="514" y="0"/>
                    </a:lnTo>
                    <a:lnTo>
                      <a:pt x="412" y="0"/>
                    </a:lnTo>
                    <a:lnTo>
                      <a:pt x="314" y="6"/>
                    </a:lnTo>
                    <a:lnTo>
                      <a:pt x="228" y="12"/>
                    </a:lnTo>
                    <a:lnTo>
                      <a:pt x="152" y="22"/>
                    </a:lnTo>
                    <a:lnTo>
                      <a:pt x="88" y="34"/>
                    </a:lnTo>
                    <a:lnTo>
                      <a:pt x="64"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4" y="118"/>
                    </a:lnTo>
                    <a:lnTo>
                      <a:pt x="88" y="124"/>
                    </a:lnTo>
                    <a:lnTo>
                      <a:pt x="152" y="136"/>
                    </a:lnTo>
                    <a:lnTo>
                      <a:pt x="228" y="146"/>
                    </a:lnTo>
                    <a:lnTo>
                      <a:pt x="314" y="152"/>
                    </a:lnTo>
                    <a:lnTo>
                      <a:pt x="412" y="158"/>
                    </a:lnTo>
                    <a:lnTo>
                      <a:pt x="514" y="160"/>
                    </a:lnTo>
                    <a:lnTo>
                      <a:pt x="514"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4"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9" name="Freeform 1159"/>
              <p:cNvSpPr>
                <a:spLocks/>
              </p:cNvSpPr>
              <p:nvPr/>
            </p:nvSpPr>
            <p:spPr bwMode="auto">
              <a:xfrm>
                <a:off x="2259" y="4148"/>
                <a:ext cx="1022" cy="158"/>
              </a:xfrm>
              <a:custGeom>
                <a:avLst/>
                <a:gdLst>
                  <a:gd name="T0" fmla="*/ 512 w 1022"/>
                  <a:gd name="T1" fmla="*/ 158 h 158"/>
                  <a:gd name="T2" fmla="*/ 512 w 1022"/>
                  <a:gd name="T3" fmla="*/ 158 h 158"/>
                  <a:gd name="T4" fmla="*/ 410 w 1022"/>
                  <a:gd name="T5" fmla="*/ 158 h 158"/>
                  <a:gd name="T6" fmla="*/ 314 w 1022"/>
                  <a:gd name="T7" fmla="*/ 152 h 158"/>
                  <a:gd name="T8" fmla="*/ 226 w 1022"/>
                  <a:gd name="T9" fmla="*/ 144 h 158"/>
                  <a:gd name="T10" fmla="*/ 152 w 1022"/>
                  <a:gd name="T11" fmla="*/ 136 h 158"/>
                  <a:gd name="T12" fmla="*/ 88 w 1022"/>
                  <a:gd name="T13" fmla="*/ 124 h 158"/>
                  <a:gd name="T14" fmla="*/ 62 w 1022"/>
                  <a:gd name="T15" fmla="*/ 118 h 158"/>
                  <a:gd name="T16" fmla="*/ 42 w 1022"/>
                  <a:gd name="T17" fmla="*/ 110 h 158"/>
                  <a:gd name="T18" fmla="*/ 24 w 1022"/>
                  <a:gd name="T19" fmla="*/ 104 h 158"/>
                  <a:gd name="T20" fmla="*/ 12 w 1022"/>
                  <a:gd name="T21" fmla="*/ 96 h 158"/>
                  <a:gd name="T22" fmla="*/ 4 w 1022"/>
                  <a:gd name="T23" fmla="*/ 88 h 158"/>
                  <a:gd name="T24" fmla="*/ 2 w 1022"/>
                  <a:gd name="T25" fmla="*/ 84 h 158"/>
                  <a:gd name="T26" fmla="*/ 0 w 1022"/>
                  <a:gd name="T27" fmla="*/ 80 h 158"/>
                  <a:gd name="T28" fmla="*/ 0 w 1022"/>
                  <a:gd name="T29" fmla="*/ 80 h 158"/>
                  <a:gd name="T30" fmla="*/ 2 w 1022"/>
                  <a:gd name="T31" fmla="*/ 76 h 158"/>
                  <a:gd name="T32" fmla="*/ 4 w 1022"/>
                  <a:gd name="T33" fmla="*/ 72 h 158"/>
                  <a:gd name="T34" fmla="*/ 12 w 1022"/>
                  <a:gd name="T35" fmla="*/ 64 h 158"/>
                  <a:gd name="T36" fmla="*/ 24 w 1022"/>
                  <a:gd name="T37" fmla="*/ 56 h 158"/>
                  <a:gd name="T38" fmla="*/ 42 w 1022"/>
                  <a:gd name="T39" fmla="*/ 48 h 158"/>
                  <a:gd name="T40" fmla="*/ 62 w 1022"/>
                  <a:gd name="T41" fmla="*/ 42 h 158"/>
                  <a:gd name="T42" fmla="*/ 88 w 1022"/>
                  <a:gd name="T43" fmla="*/ 34 h 158"/>
                  <a:gd name="T44" fmla="*/ 152 w 1022"/>
                  <a:gd name="T45" fmla="*/ 22 h 158"/>
                  <a:gd name="T46" fmla="*/ 226 w 1022"/>
                  <a:gd name="T47" fmla="*/ 14 h 158"/>
                  <a:gd name="T48" fmla="*/ 314 w 1022"/>
                  <a:gd name="T49" fmla="*/ 6 h 158"/>
                  <a:gd name="T50" fmla="*/ 410 w 1022"/>
                  <a:gd name="T51" fmla="*/ 2 h 158"/>
                  <a:gd name="T52" fmla="*/ 512 w 1022"/>
                  <a:gd name="T53" fmla="*/ 0 h 158"/>
                  <a:gd name="T54" fmla="*/ 512 w 1022"/>
                  <a:gd name="T55" fmla="*/ 0 h 158"/>
                  <a:gd name="T56" fmla="*/ 614 w 1022"/>
                  <a:gd name="T57" fmla="*/ 2 h 158"/>
                  <a:gd name="T58" fmla="*/ 710 w 1022"/>
                  <a:gd name="T59" fmla="*/ 6 h 158"/>
                  <a:gd name="T60" fmla="*/ 798 w 1022"/>
                  <a:gd name="T61" fmla="*/ 14 h 158"/>
                  <a:gd name="T62" fmla="*/ 872 w 1022"/>
                  <a:gd name="T63" fmla="*/ 22 h 158"/>
                  <a:gd name="T64" fmla="*/ 934 w 1022"/>
                  <a:gd name="T65" fmla="*/ 34 h 158"/>
                  <a:gd name="T66" fmla="*/ 960 w 1022"/>
                  <a:gd name="T67" fmla="*/ 42 h 158"/>
                  <a:gd name="T68" fmla="*/ 982 w 1022"/>
                  <a:gd name="T69" fmla="*/ 48 h 158"/>
                  <a:gd name="T70" fmla="*/ 998 w 1022"/>
                  <a:gd name="T71" fmla="*/ 56 h 158"/>
                  <a:gd name="T72" fmla="*/ 1012 w 1022"/>
                  <a:gd name="T73" fmla="*/ 64 h 158"/>
                  <a:gd name="T74" fmla="*/ 1018 w 1022"/>
                  <a:gd name="T75" fmla="*/ 72 h 158"/>
                  <a:gd name="T76" fmla="*/ 1020 w 1022"/>
                  <a:gd name="T77" fmla="*/ 76 h 158"/>
                  <a:gd name="T78" fmla="*/ 1022 w 1022"/>
                  <a:gd name="T79" fmla="*/ 80 h 158"/>
                  <a:gd name="T80" fmla="*/ 1022 w 1022"/>
                  <a:gd name="T81" fmla="*/ 80 h 158"/>
                  <a:gd name="T82" fmla="*/ 1020 w 1022"/>
                  <a:gd name="T83" fmla="*/ 84 h 158"/>
                  <a:gd name="T84" fmla="*/ 1018 w 1022"/>
                  <a:gd name="T85" fmla="*/ 88 h 158"/>
                  <a:gd name="T86" fmla="*/ 1012 w 1022"/>
                  <a:gd name="T87" fmla="*/ 96 h 158"/>
                  <a:gd name="T88" fmla="*/ 998 w 1022"/>
                  <a:gd name="T89" fmla="*/ 104 h 158"/>
                  <a:gd name="T90" fmla="*/ 982 w 1022"/>
                  <a:gd name="T91" fmla="*/ 110 h 158"/>
                  <a:gd name="T92" fmla="*/ 960 w 1022"/>
                  <a:gd name="T93" fmla="*/ 118 h 158"/>
                  <a:gd name="T94" fmla="*/ 934 w 1022"/>
                  <a:gd name="T95" fmla="*/ 124 h 158"/>
                  <a:gd name="T96" fmla="*/ 872 w 1022"/>
                  <a:gd name="T97" fmla="*/ 136 h 158"/>
                  <a:gd name="T98" fmla="*/ 798 w 1022"/>
                  <a:gd name="T99" fmla="*/ 144 h 158"/>
                  <a:gd name="T100" fmla="*/ 710 w 1022"/>
                  <a:gd name="T101" fmla="*/ 152 h 158"/>
                  <a:gd name="T102" fmla="*/ 614 w 1022"/>
                  <a:gd name="T103" fmla="*/ 158 h 158"/>
                  <a:gd name="T104" fmla="*/ 512 w 102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158"/>
                    </a:moveTo>
                    <a:lnTo>
                      <a:pt x="512" y="158"/>
                    </a:lnTo>
                    <a:lnTo>
                      <a:pt x="410" y="158"/>
                    </a:lnTo>
                    <a:lnTo>
                      <a:pt x="314" y="152"/>
                    </a:lnTo>
                    <a:lnTo>
                      <a:pt x="226" y="144"/>
                    </a:lnTo>
                    <a:lnTo>
                      <a:pt x="152" y="136"/>
                    </a:lnTo>
                    <a:lnTo>
                      <a:pt x="88" y="124"/>
                    </a:lnTo>
                    <a:lnTo>
                      <a:pt x="62" y="118"/>
                    </a:lnTo>
                    <a:lnTo>
                      <a:pt x="42" y="110"/>
                    </a:lnTo>
                    <a:lnTo>
                      <a:pt x="24" y="104"/>
                    </a:lnTo>
                    <a:lnTo>
                      <a:pt x="12" y="96"/>
                    </a:lnTo>
                    <a:lnTo>
                      <a:pt x="4" y="88"/>
                    </a:lnTo>
                    <a:lnTo>
                      <a:pt x="2" y="84"/>
                    </a:lnTo>
                    <a:lnTo>
                      <a:pt x="0" y="80"/>
                    </a:lnTo>
                    <a:lnTo>
                      <a:pt x="0" y="80"/>
                    </a:lnTo>
                    <a:lnTo>
                      <a:pt x="2" y="76"/>
                    </a:lnTo>
                    <a:lnTo>
                      <a:pt x="4" y="72"/>
                    </a:lnTo>
                    <a:lnTo>
                      <a:pt x="12" y="64"/>
                    </a:lnTo>
                    <a:lnTo>
                      <a:pt x="24" y="56"/>
                    </a:lnTo>
                    <a:lnTo>
                      <a:pt x="42" y="48"/>
                    </a:lnTo>
                    <a:lnTo>
                      <a:pt x="62" y="42"/>
                    </a:lnTo>
                    <a:lnTo>
                      <a:pt x="88" y="34"/>
                    </a:lnTo>
                    <a:lnTo>
                      <a:pt x="152" y="22"/>
                    </a:lnTo>
                    <a:lnTo>
                      <a:pt x="226" y="14"/>
                    </a:lnTo>
                    <a:lnTo>
                      <a:pt x="314" y="6"/>
                    </a:lnTo>
                    <a:lnTo>
                      <a:pt x="410" y="2"/>
                    </a:lnTo>
                    <a:lnTo>
                      <a:pt x="512" y="0"/>
                    </a:lnTo>
                    <a:lnTo>
                      <a:pt x="512" y="0"/>
                    </a:lnTo>
                    <a:lnTo>
                      <a:pt x="614" y="2"/>
                    </a:lnTo>
                    <a:lnTo>
                      <a:pt x="710" y="6"/>
                    </a:lnTo>
                    <a:lnTo>
                      <a:pt x="798" y="14"/>
                    </a:lnTo>
                    <a:lnTo>
                      <a:pt x="872" y="22"/>
                    </a:lnTo>
                    <a:lnTo>
                      <a:pt x="934" y="34"/>
                    </a:lnTo>
                    <a:lnTo>
                      <a:pt x="960" y="42"/>
                    </a:lnTo>
                    <a:lnTo>
                      <a:pt x="982" y="48"/>
                    </a:lnTo>
                    <a:lnTo>
                      <a:pt x="998" y="56"/>
                    </a:lnTo>
                    <a:lnTo>
                      <a:pt x="1012" y="64"/>
                    </a:lnTo>
                    <a:lnTo>
                      <a:pt x="1018" y="72"/>
                    </a:lnTo>
                    <a:lnTo>
                      <a:pt x="1020" y="76"/>
                    </a:lnTo>
                    <a:lnTo>
                      <a:pt x="1022" y="80"/>
                    </a:lnTo>
                    <a:lnTo>
                      <a:pt x="1022" y="80"/>
                    </a:lnTo>
                    <a:lnTo>
                      <a:pt x="1020" y="84"/>
                    </a:lnTo>
                    <a:lnTo>
                      <a:pt x="1018" y="88"/>
                    </a:lnTo>
                    <a:lnTo>
                      <a:pt x="1012" y="96"/>
                    </a:lnTo>
                    <a:lnTo>
                      <a:pt x="998" y="104"/>
                    </a:lnTo>
                    <a:lnTo>
                      <a:pt x="982" y="110"/>
                    </a:lnTo>
                    <a:lnTo>
                      <a:pt x="960" y="118"/>
                    </a:lnTo>
                    <a:lnTo>
                      <a:pt x="934" y="124"/>
                    </a:lnTo>
                    <a:lnTo>
                      <a:pt x="872" y="136"/>
                    </a:lnTo>
                    <a:lnTo>
                      <a:pt x="798" y="144"/>
                    </a:lnTo>
                    <a:lnTo>
                      <a:pt x="710" y="152"/>
                    </a:lnTo>
                    <a:lnTo>
                      <a:pt x="614" y="158"/>
                    </a:lnTo>
                    <a:lnTo>
                      <a:pt x="512"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0" name="Freeform 1160"/>
              <p:cNvSpPr>
                <a:spLocks/>
              </p:cNvSpPr>
              <p:nvPr/>
            </p:nvSpPr>
            <p:spPr bwMode="auto">
              <a:xfrm>
                <a:off x="2257" y="4148"/>
                <a:ext cx="1026" cy="160"/>
              </a:xfrm>
              <a:custGeom>
                <a:avLst/>
                <a:gdLst>
                  <a:gd name="T0" fmla="*/ 514 w 1026"/>
                  <a:gd name="T1" fmla="*/ 0 h 160"/>
                  <a:gd name="T2" fmla="*/ 514 w 1026"/>
                  <a:gd name="T3" fmla="*/ 0 h 160"/>
                  <a:gd name="T4" fmla="*/ 412 w 1026"/>
                  <a:gd name="T5" fmla="*/ 0 h 160"/>
                  <a:gd name="T6" fmla="*/ 314 w 1026"/>
                  <a:gd name="T7" fmla="*/ 6 h 160"/>
                  <a:gd name="T8" fmla="*/ 228 w 1026"/>
                  <a:gd name="T9" fmla="*/ 12 h 160"/>
                  <a:gd name="T10" fmla="*/ 152 w 1026"/>
                  <a:gd name="T11" fmla="*/ 22 h 160"/>
                  <a:gd name="T12" fmla="*/ 88 w 1026"/>
                  <a:gd name="T13" fmla="*/ 34 h 160"/>
                  <a:gd name="T14" fmla="*/ 64 w 1026"/>
                  <a:gd name="T15" fmla="*/ 42 h 160"/>
                  <a:gd name="T16" fmla="*/ 42 w 1026"/>
                  <a:gd name="T17" fmla="*/ 48 h 160"/>
                  <a:gd name="T18" fmla="*/ 24 w 1026"/>
                  <a:gd name="T19" fmla="*/ 56 h 160"/>
                  <a:gd name="T20" fmla="*/ 12 w 1026"/>
                  <a:gd name="T21" fmla="*/ 64 h 160"/>
                  <a:gd name="T22" fmla="*/ 4 w 1026"/>
                  <a:gd name="T23" fmla="*/ 72 h 160"/>
                  <a:gd name="T24" fmla="*/ 2 w 1026"/>
                  <a:gd name="T25" fmla="*/ 76 h 160"/>
                  <a:gd name="T26" fmla="*/ 0 w 1026"/>
                  <a:gd name="T27" fmla="*/ 80 h 160"/>
                  <a:gd name="T28" fmla="*/ 0 w 1026"/>
                  <a:gd name="T29" fmla="*/ 80 h 160"/>
                  <a:gd name="T30" fmla="*/ 2 w 1026"/>
                  <a:gd name="T31" fmla="*/ 84 h 160"/>
                  <a:gd name="T32" fmla="*/ 4 w 1026"/>
                  <a:gd name="T33" fmla="*/ 88 h 160"/>
                  <a:gd name="T34" fmla="*/ 12 w 1026"/>
                  <a:gd name="T35" fmla="*/ 96 h 160"/>
                  <a:gd name="T36" fmla="*/ 24 w 1026"/>
                  <a:gd name="T37" fmla="*/ 104 h 160"/>
                  <a:gd name="T38" fmla="*/ 42 w 1026"/>
                  <a:gd name="T39" fmla="*/ 110 h 160"/>
                  <a:gd name="T40" fmla="*/ 64 w 1026"/>
                  <a:gd name="T41" fmla="*/ 118 h 160"/>
                  <a:gd name="T42" fmla="*/ 88 w 1026"/>
                  <a:gd name="T43" fmla="*/ 124 h 160"/>
                  <a:gd name="T44" fmla="*/ 152 w 1026"/>
                  <a:gd name="T45" fmla="*/ 136 h 160"/>
                  <a:gd name="T46" fmla="*/ 228 w 1026"/>
                  <a:gd name="T47" fmla="*/ 146 h 160"/>
                  <a:gd name="T48" fmla="*/ 314 w 1026"/>
                  <a:gd name="T49" fmla="*/ 152 h 160"/>
                  <a:gd name="T50" fmla="*/ 412 w 1026"/>
                  <a:gd name="T51" fmla="*/ 158 h 160"/>
                  <a:gd name="T52" fmla="*/ 514 w 1026"/>
                  <a:gd name="T53" fmla="*/ 160 h 160"/>
                  <a:gd name="T54" fmla="*/ 514 w 1026"/>
                  <a:gd name="T55" fmla="*/ 160 h 160"/>
                  <a:gd name="T56" fmla="*/ 618 w 1026"/>
                  <a:gd name="T57" fmla="*/ 158 h 160"/>
                  <a:gd name="T58" fmla="*/ 714 w 1026"/>
                  <a:gd name="T59" fmla="*/ 152 h 160"/>
                  <a:gd name="T60" fmla="*/ 800 w 1026"/>
                  <a:gd name="T61" fmla="*/ 146 h 160"/>
                  <a:gd name="T62" fmla="*/ 876 w 1026"/>
                  <a:gd name="T63" fmla="*/ 136 h 160"/>
                  <a:gd name="T64" fmla="*/ 938 w 1026"/>
                  <a:gd name="T65" fmla="*/ 124 h 160"/>
                  <a:gd name="T66" fmla="*/ 964 w 1026"/>
                  <a:gd name="T67" fmla="*/ 118 h 160"/>
                  <a:gd name="T68" fmla="*/ 986 w 1026"/>
                  <a:gd name="T69" fmla="*/ 110 h 160"/>
                  <a:gd name="T70" fmla="*/ 1002 w 1026"/>
                  <a:gd name="T71" fmla="*/ 104 h 160"/>
                  <a:gd name="T72" fmla="*/ 1016 w 1026"/>
                  <a:gd name="T73" fmla="*/ 96 h 160"/>
                  <a:gd name="T74" fmla="*/ 1022 w 1026"/>
                  <a:gd name="T75" fmla="*/ 88 h 160"/>
                  <a:gd name="T76" fmla="*/ 1024 w 1026"/>
                  <a:gd name="T77" fmla="*/ 84 h 160"/>
                  <a:gd name="T78" fmla="*/ 1026 w 1026"/>
                  <a:gd name="T79" fmla="*/ 80 h 160"/>
                  <a:gd name="T80" fmla="*/ 1026 w 1026"/>
                  <a:gd name="T81" fmla="*/ 80 h 160"/>
                  <a:gd name="T82" fmla="*/ 1024 w 1026"/>
                  <a:gd name="T83" fmla="*/ 76 h 160"/>
                  <a:gd name="T84" fmla="*/ 1022 w 1026"/>
                  <a:gd name="T85" fmla="*/ 72 h 160"/>
                  <a:gd name="T86" fmla="*/ 1016 w 1026"/>
                  <a:gd name="T87" fmla="*/ 64 h 160"/>
                  <a:gd name="T88" fmla="*/ 1002 w 1026"/>
                  <a:gd name="T89" fmla="*/ 56 h 160"/>
                  <a:gd name="T90" fmla="*/ 986 w 1026"/>
                  <a:gd name="T91" fmla="*/ 48 h 160"/>
                  <a:gd name="T92" fmla="*/ 964 w 1026"/>
                  <a:gd name="T93" fmla="*/ 42 h 160"/>
                  <a:gd name="T94" fmla="*/ 938 w 1026"/>
                  <a:gd name="T95" fmla="*/ 34 h 160"/>
                  <a:gd name="T96" fmla="*/ 876 w 1026"/>
                  <a:gd name="T97" fmla="*/ 22 h 160"/>
                  <a:gd name="T98" fmla="*/ 800 w 1026"/>
                  <a:gd name="T99" fmla="*/ 12 h 160"/>
                  <a:gd name="T100" fmla="*/ 714 w 1026"/>
                  <a:gd name="T101" fmla="*/ 6 h 160"/>
                  <a:gd name="T102" fmla="*/ 618 w 1026"/>
                  <a:gd name="T103" fmla="*/ 0 h 160"/>
                  <a:gd name="T104" fmla="*/ 514 w 1026"/>
                  <a:gd name="T105" fmla="*/ 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6" h="160">
                    <a:moveTo>
                      <a:pt x="514" y="0"/>
                    </a:moveTo>
                    <a:lnTo>
                      <a:pt x="514" y="0"/>
                    </a:lnTo>
                    <a:lnTo>
                      <a:pt x="412" y="0"/>
                    </a:lnTo>
                    <a:lnTo>
                      <a:pt x="314" y="6"/>
                    </a:lnTo>
                    <a:lnTo>
                      <a:pt x="228" y="12"/>
                    </a:lnTo>
                    <a:lnTo>
                      <a:pt x="152" y="22"/>
                    </a:lnTo>
                    <a:lnTo>
                      <a:pt x="88" y="34"/>
                    </a:lnTo>
                    <a:lnTo>
                      <a:pt x="64"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4" y="118"/>
                    </a:lnTo>
                    <a:lnTo>
                      <a:pt x="88" y="124"/>
                    </a:lnTo>
                    <a:lnTo>
                      <a:pt x="152" y="136"/>
                    </a:lnTo>
                    <a:lnTo>
                      <a:pt x="228" y="146"/>
                    </a:lnTo>
                    <a:lnTo>
                      <a:pt x="314" y="152"/>
                    </a:lnTo>
                    <a:lnTo>
                      <a:pt x="412" y="158"/>
                    </a:lnTo>
                    <a:lnTo>
                      <a:pt x="514" y="160"/>
                    </a:lnTo>
                    <a:lnTo>
                      <a:pt x="514" y="160"/>
                    </a:lnTo>
                    <a:lnTo>
                      <a:pt x="618" y="158"/>
                    </a:lnTo>
                    <a:lnTo>
                      <a:pt x="714" y="152"/>
                    </a:lnTo>
                    <a:lnTo>
                      <a:pt x="800" y="146"/>
                    </a:lnTo>
                    <a:lnTo>
                      <a:pt x="876" y="136"/>
                    </a:lnTo>
                    <a:lnTo>
                      <a:pt x="938" y="124"/>
                    </a:lnTo>
                    <a:lnTo>
                      <a:pt x="964" y="118"/>
                    </a:lnTo>
                    <a:lnTo>
                      <a:pt x="986" y="110"/>
                    </a:lnTo>
                    <a:lnTo>
                      <a:pt x="1002" y="104"/>
                    </a:lnTo>
                    <a:lnTo>
                      <a:pt x="1016" y="96"/>
                    </a:lnTo>
                    <a:lnTo>
                      <a:pt x="1022" y="88"/>
                    </a:lnTo>
                    <a:lnTo>
                      <a:pt x="1024" y="84"/>
                    </a:lnTo>
                    <a:lnTo>
                      <a:pt x="1026" y="80"/>
                    </a:lnTo>
                    <a:lnTo>
                      <a:pt x="1026" y="80"/>
                    </a:lnTo>
                    <a:lnTo>
                      <a:pt x="1024" y="76"/>
                    </a:lnTo>
                    <a:lnTo>
                      <a:pt x="1022" y="72"/>
                    </a:lnTo>
                    <a:lnTo>
                      <a:pt x="1016" y="64"/>
                    </a:lnTo>
                    <a:lnTo>
                      <a:pt x="1002" y="56"/>
                    </a:lnTo>
                    <a:lnTo>
                      <a:pt x="986" y="48"/>
                    </a:lnTo>
                    <a:lnTo>
                      <a:pt x="964" y="42"/>
                    </a:lnTo>
                    <a:lnTo>
                      <a:pt x="938" y="34"/>
                    </a:lnTo>
                    <a:lnTo>
                      <a:pt x="876" y="22"/>
                    </a:lnTo>
                    <a:lnTo>
                      <a:pt x="800" y="12"/>
                    </a:lnTo>
                    <a:lnTo>
                      <a:pt x="714" y="6"/>
                    </a:lnTo>
                    <a:lnTo>
                      <a:pt x="618" y="0"/>
                    </a:lnTo>
                    <a:lnTo>
                      <a:pt x="5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1" name="Freeform 1161"/>
              <p:cNvSpPr>
                <a:spLocks noEditPoints="1"/>
              </p:cNvSpPr>
              <p:nvPr/>
            </p:nvSpPr>
            <p:spPr bwMode="auto">
              <a:xfrm>
                <a:off x="2259" y="4148"/>
                <a:ext cx="1022" cy="158"/>
              </a:xfrm>
              <a:custGeom>
                <a:avLst/>
                <a:gdLst>
                  <a:gd name="T0" fmla="*/ 512 w 1022"/>
                  <a:gd name="T1" fmla="*/ 158 h 158"/>
                  <a:gd name="T2" fmla="*/ 314 w 1022"/>
                  <a:gd name="T3" fmla="*/ 152 h 158"/>
                  <a:gd name="T4" fmla="*/ 152 w 1022"/>
                  <a:gd name="T5" fmla="*/ 136 h 158"/>
                  <a:gd name="T6" fmla="*/ 64 w 1022"/>
                  <a:gd name="T7" fmla="*/ 116 h 158"/>
                  <a:gd name="T8" fmla="*/ 26 w 1022"/>
                  <a:gd name="T9" fmla="*/ 104 h 158"/>
                  <a:gd name="T10" fmla="*/ 6 w 1022"/>
                  <a:gd name="T11" fmla="*/ 88 h 158"/>
                  <a:gd name="T12" fmla="*/ 4 w 1022"/>
                  <a:gd name="T13" fmla="*/ 80 h 158"/>
                  <a:gd name="T14" fmla="*/ 4 w 1022"/>
                  <a:gd name="T15" fmla="*/ 76 h 158"/>
                  <a:gd name="T16" fmla="*/ 14 w 1022"/>
                  <a:gd name="T17" fmla="*/ 64 h 158"/>
                  <a:gd name="T18" fmla="*/ 44 w 1022"/>
                  <a:gd name="T19" fmla="*/ 48 h 158"/>
                  <a:gd name="T20" fmla="*/ 90 w 1022"/>
                  <a:gd name="T21" fmla="*/ 36 h 158"/>
                  <a:gd name="T22" fmla="*/ 228 w 1022"/>
                  <a:gd name="T23" fmla="*/ 14 h 158"/>
                  <a:gd name="T24" fmla="*/ 410 w 1022"/>
                  <a:gd name="T25" fmla="*/ 2 h 158"/>
                  <a:gd name="T26" fmla="*/ 512 w 1022"/>
                  <a:gd name="T27" fmla="*/ 0 h 158"/>
                  <a:gd name="T28" fmla="*/ 710 w 1022"/>
                  <a:gd name="T29" fmla="*/ 6 h 158"/>
                  <a:gd name="T30" fmla="*/ 870 w 1022"/>
                  <a:gd name="T31" fmla="*/ 24 h 158"/>
                  <a:gd name="T32" fmla="*/ 958 w 1022"/>
                  <a:gd name="T33" fmla="*/ 42 h 158"/>
                  <a:gd name="T34" fmla="*/ 996 w 1022"/>
                  <a:gd name="T35" fmla="*/ 56 h 158"/>
                  <a:gd name="T36" fmla="*/ 1016 w 1022"/>
                  <a:gd name="T37" fmla="*/ 72 h 158"/>
                  <a:gd name="T38" fmla="*/ 1020 w 1022"/>
                  <a:gd name="T39" fmla="*/ 80 h 158"/>
                  <a:gd name="T40" fmla="*/ 1018 w 1022"/>
                  <a:gd name="T41" fmla="*/ 84 h 158"/>
                  <a:gd name="T42" fmla="*/ 1010 w 1022"/>
                  <a:gd name="T43" fmla="*/ 96 h 158"/>
                  <a:gd name="T44" fmla="*/ 980 w 1022"/>
                  <a:gd name="T45" fmla="*/ 110 h 158"/>
                  <a:gd name="T46" fmla="*/ 932 w 1022"/>
                  <a:gd name="T47" fmla="*/ 124 h 158"/>
                  <a:gd name="T48" fmla="*/ 796 w 1022"/>
                  <a:gd name="T49" fmla="*/ 144 h 158"/>
                  <a:gd name="T50" fmla="*/ 614 w 1022"/>
                  <a:gd name="T51" fmla="*/ 156 h 158"/>
                  <a:gd name="T52" fmla="*/ 512 w 1022"/>
                  <a:gd name="T53" fmla="*/ 0 h 158"/>
                  <a:gd name="T54" fmla="*/ 410 w 1022"/>
                  <a:gd name="T55" fmla="*/ 2 h 158"/>
                  <a:gd name="T56" fmla="*/ 226 w 1022"/>
                  <a:gd name="T57" fmla="*/ 14 h 158"/>
                  <a:gd name="T58" fmla="*/ 88 w 1022"/>
                  <a:gd name="T59" fmla="*/ 34 h 158"/>
                  <a:gd name="T60" fmla="*/ 42 w 1022"/>
                  <a:gd name="T61" fmla="*/ 48 h 158"/>
                  <a:gd name="T62" fmla="*/ 12 w 1022"/>
                  <a:gd name="T63" fmla="*/ 64 h 158"/>
                  <a:gd name="T64" fmla="*/ 2 w 1022"/>
                  <a:gd name="T65" fmla="*/ 76 h 158"/>
                  <a:gd name="T66" fmla="*/ 0 w 1022"/>
                  <a:gd name="T67" fmla="*/ 80 h 158"/>
                  <a:gd name="T68" fmla="*/ 4 w 1022"/>
                  <a:gd name="T69" fmla="*/ 88 h 158"/>
                  <a:gd name="T70" fmla="*/ 24 w 1022"/>
                  <a:gd name="T71" fmla="*/ 104 h 158"/>
                  <a:gd name="T72" fmla="*/ 62 w 1022"/>
                  <a:gd name="T73" fmla="*/ 118 h 158"/>
                  <a:gd name="T74" fmla="*/ 152 w 1022"/>
                  <a:gd name="T75" fmla="*/ 136 h 158"/>
                  <a:gd name="T76" fmla="*/ 314 w 1022"/>
                  <a:gd name="T77" fmla="*/ 152 h 158"/>
                  <a:gd name="T78" fmla="*/ 512 w 1022"/>
                  <a:gd name="T79" fmla="*/ 158 h 158"/>
                  <a:gd name="T80" fmla="*/ 614 w 1022"/>
                  <a:gd name="T81" fmla="*/ 158 h 158"/>
                  <a:gd name="T82" fmla="*/ 798 w 1022"/>
                  <a:gd name="T83" fmla="*/ 144 h 158"/>
                  <a:gd name="T84" fmla="*/ 934 w 1022"/>
                  <a:gd name="T85" fmla="*/ 124 h 158"/>
                  <a:gd name="T86" fmla="*/ 982 w 1022"/>
                  <a:gd name="T87" fmla="*/ 110 h 158"/>
                  <a:gd name="T88" fmla="*/ 1012 w 1022"/>
                  <a:gd name="T89" fmla="*/ 96 h 158"/>
                  <a:gd name="T90" fmla="*/ 1020 w 1022"/>
                  <a:gd name="T91" fmla="*/ 84 h 158"/>
                  <a:gd name="T92" fmla="*/ 1022 w 1022"/>
                  <a:gd name="T93" fmla="*/ 80 h 158"/>
                  <a:gd name="T94" fmla="*/ 1018 w 1022"/>
                  <a:gd name="T95" fmla="*/ 72 h 158"/>
                  <a:gd name="T96" fmla="*/ 998 w 1022"/>
                  <a:gd name="T97" fmla="*/ 56 h 158"/>
                  <a:gd name="T98" fmla="*/ 960 w 1022"/>
                  <a:gd name="T99" fmla="*/ 42 h 158"/>
                  <a:gd name="T100" fmla="*/ 872 w 1022"/>
                  <a:gd name="T101" fmla="*/ 22 h 158"/>
                  <a:gd name="T102" fmla="*/ 710 w 1022"/>
                  <a:gd name="T103" fmla="*/ 6 h 158"/>
                  <a:gd name="T104" fmla="*/ 512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158"/>
                    </a:moveTo>
                    <a:lnTo>
                      <a:pt x="512" y="158"/>
                    </a:lnTo>
                    <a:lnTo>
                      <a:pt x="410" y="156"/>
                    </a:lnTo>
                    <a:lnTo>
                      <a:pt x="314" y="152"/>
                    </a:lnTo>
                    <a:lnTo>
                      <a:pt x="228" y="144"/>
                    </a:lnTo>
                    <a:lnTo>
                      <a:pt x="152" y="136"/>
                    </a:lnTo>
                    <a:lnTo>
                      <a:pt x="90" y="124"/>
                    </a:lnTo>
                    <a:lnTo>
                      <a:pt x="64" y="116"/>
                    </a:lnTo>
                    <a:lnTo>
                      <a:pt x="44" y="110"/>
                    </a:lnTo>
                    <a:lnTo>
                      <a:pt x="26" y="104"/>
                    </a:lnTo>
                    <a:lnTo>
                      <a:pt x="14" y="96"/>
                    </a:lnTo>
                    <a:lnTo>
                      <a:pt x="6" y="88"/>
                    </a:lnTo>
                    <a:lnTo>
                      <a:pt x="4" y="84"/>
                    </a:lnTo>
                    <a:lnTo>
                      <a:pt x="4" y="80"/>
                    </a:lnTo>
                    <a:lnTo>
                      <a:pt x="4" y="80"/>
                    </a:lnTo>
                    <a:lnTo>
                      <a:pt x="4" y="76"/>
                    </a:lnTo>
                    <a:lnTo>
                      <a:pt x="6" y="72"/>
                    </a:lnTo>
                    <a:lnTo>
                      <a:pt x="14" y="64"/>
                    </a:lnTo>
                    <a:lnTo>
                      <a:pt x="26" y="56"/>
                    </a:lnTo>
                    <a:lnTo>
                      <a:pt x="44" y="48"/>
                    </a:lnTo>
                    <a:lnTo>
                      <a:pt x="64" y="42"/>
                    </a:lnTo>
                    <a:lnTo>
                      <a:pt x="90" y="36"/>
                    </a:lnTo>
                    <a:lnTo>
                      <a:pt x="152" y="24"/>
                    </a:lnTo>
                    <a:lnTo>
                      <a:pt x="228" y="14"/>
                    </a:lnTo>
                    <a:lnTo>
                      <a:pt x="314" y="6"/>
                    </a:lnTo>
                    <a:lnTo>
                      <a:pt x="410" y="2"/>
                    </a:lnTo>
                    <a:lnTo>
                      <a:pt x="512" y="0"/>
                    </a:lnTo>
                    <a:lnTo>
                      <a:pt x="512" y="0"/>
                    </a:lnTo>
                    <a:lnTo>
                      <a:pt x="614" y="2"/>
                    </a:lnTo>
                    <a:lnTo>
                      <a:pt x="710" y="6"/>
                    </a:lnTo>
                    <a:lnTo>
                      <a:pt x="796" y="14"/>
                    </a:lnTo>
                    <a:lnTo>
                      <a:pt x="870" y="24"/>
                    </a:lnTo>
                    <a:lnTo>
                      <a:pt x="932" y="36"/>
                    </a:lnTo>
                    <a:lnTo>
                      <a:pt x="958" y="42"/>
                    </a:lnTo>
                    <a:lnTo>
                      <a:pt x="980" y="48"/>
                    </a:lnTo>
                    <a:lnTo>
                      <a:pt x="996" y="56"/>
                    </a:lnTo>
                    <a:lnTo>
                      <a:pt x="1010" y="64"/>
                    </a:lnTo>
                    <a:lnTo>
                      <a:pt x="1016" y="72"/>
                    </a:lnTo>
                    <a:lnTo>
                      <a:pt x="1018" y="76"/>
                    </a:lnTo>
                    <a:lnTo>
                      <a:pt x="1020" y="80"/>
                    </a:lnTo>
                    <a:lnTo>
                      <a:pt x="1020" y="80"/>
                    </a:lnTo>
                    <a:lnTo>
                      <a:pt x="1018" y="84"/>
                    </a:lnTo>
                    <a:lnTo>
                      <a:pt x="1016" y="88"/>
                    </a:lnTo>
                    <a:lnTo>
                      <a:pt x="1010" y="96"/>
                    </a:lnTo>
                    <a:lnTo>
                      <a:pt x="996" y="104"/>
                    </a:lnTo>
                    <a:lnTo>
                      <a:pt x="980" y="110"/>
                    </a:lnTo>
                    <a:lnTo>
                      <a:pt x="958" y="116"/>
                    </a:lnTo>
                    <a:lnTo>
                      <a:pt x="932" y="124"/>
                    </a:lnTo>
                    <a:lnTo>
                      <a:pt x="870" y="136"/>
                    </a:lnTo>
                    <a:lnTo>
                      <a:pt x="796" y="144"/>
                    </a:lnTo>
                    <a:lnTo>
                      <a:pt x="710" y="152"/>
                    </a:lnTo>
                    <a:lnTo>
                      <a:pt x="614" y="156"/>
                    </a:lnTo>
                    <a:lnTo>
                      <a:pt x="512" y="158"/>
                    </a:lnTo>
                    <a:close/>
                    <a:moveTo>
                      <a:pt x="512" y="0"/>
                    </a:moveTo>
                    <a:lnTo>
                      <a:pt x="512" y="0"/>
                    </a:lnTo>
                    <a:lnTo>
                      <a:pt x="410" y="2"/>
                    </a:lnTo>
                    <a:lnTo>
                      <a:pt x="314" y="6"/>
                    </a:lnTo>
                    <a:lnTo>
                      <a:pt x="226" y="14"/>
                    </a:lnTo>
                    <a:lnTo>
                      <a:pt x="152" y="22"/>
                    </a:lnTo>
                    <a:lnTo>
                      <a:pt x="88" y="34"/>
                    </a:lnTo>
                    <a:lnTo>
                      <a:pt x="62"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2" y="118"/>
                    </a:lnTo>
                    <a:lnTo>
                      <a:pt x="88" y="124"/>
                    </a:lnTo>
                    <a:lnTo>
                      <a:pt x="152" y="136"/>
                    </a:lnTo>
                    <a:lnTo>
                      <a:pt x="226" y="144"/>
                    </a:lnTo>
                    <a:lnTo>
                      <a:pt x="314" y="152"/>
                    </a:lnTo>
                    <a:lnTo>
                      <a:pt x="410" y="158"/>
                    </a:lnTo>
                    <a:lnTo>
                      <a:pt x="512" y="158"/>
                    </a:lnTo>
                    <a:lnTo>
                      <a:pt x="512" y="158"/>
                    </a:lnTo>
                    <a:lnTo>
                      <a:pt x="614" y="158"/>
                    </a:lnTo>
                    <a:lnTo>
                      <a:pt x="710"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0" y="6"/>
                    </a:lnTo>
                    <a:lnTo>
                      <a:pt x="614" y="2"/>
                    </a:lnTo>
                    <a:lnTo>
                      <a:pt x="512"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2" name="Freeform 1162"/>
              <p:cNvSpPr>
                <a:spLocks/>
              </p:cNvSpPr>
              <p:nvPr/>
            </p:nvSpPr>
            <p:spPr bwMode="auto">
              <a:xfrm>
                <a:off x="2263" y="4148"/>
                <a:ext cx="1016" cy="158"/>
              </a:xfrm>
              <a:custGeom>
                <a:avLst/>
                <a:gdLst>
                  <a:gd name="T0" fmla="*/ 508 w 1016"/>
                  <a:gd name="T1" fmla="*/ 158 h 158"/>
                  <a:gd name="T2" fmla="*/ 508 w 1016"/>
                  <a:gd name="T3" fmla="*/ 158 h 158"/>
                  <a:gd name="T4" fmla="*/ 406 w 1016"/>
                  <a:gd name="T5" fmla="*/ 156 h 158"/>
                  <a:gd name="T6" fmla="*/ 310 w 1016"/>
                  <a:gd name="T7" fmla="*/ 152 h 158"/>
                  <a:gd name="T8" fmla="*/ 224 w 1016"/>
                  <a:gd name="T9" fmla="*/ 144 h 158"/>
                  <a:gd name="T10" fmla="*/ 148 w 1016"/>
                  <a:gd name="T11" fmla="*/ 136 h 158"/>
                  <a:gd name="T12" fmla="*/ 86 w 1016"/>
                  <a:gd name="T13" fmla="*/ 124 h 158"/>
                  <a:gd name="T14" fmla="*/ 60 w 1016"/>
                  <a:gd name="T15" fmla="*/ 116 h 158"/>
                  <a:gd name="T16" fmla="*/ 40 w 1016"/>
                  <a:gd name="T17" fmla="*/ 110 h 158"/>
                  <a:gd name="T18" fmla="*/ 22 w 1016"/>
                  <a:gd name="T19" fmla="*/ 104 h 158"/>
                  <a:gd name="T20" fmla="*/ 10 w 1016"/>
                  <a:gd name="T21" fmla="*/ 96 h 158"/>
                  <a:gd name="T22" fmla="*/ 2 w 1016"/>
                  <a:gd name="T23" fmla="*/ 88 h 158"/>
                  <a:gd name="T24" fmla="*/ 0 w 1016"/>
                  <a:gd name="T25" fmla="*/ 84 h 158"/>
                  <a:gd name="T26" fmla="*/ 0 w 1016"/>
                  <a:gd name="T27" fmla="*/ 80 h 158"/>
                  <a:gd name="T28" fmla="*/ 0 w 1016"/>
                  <a:gd name="T29" fmla="*/ 80 h 158"/>
                  <a:gd name="T30" fmla="*/ 0 w 1016"/>
                  <a:gd name="T31" fmla="*/ 76 h 158"/>
                  <a:gd name="T32" fmla="*/ 2 w 1016"/>
                  <a:gd name="T33" fmla="*/ 72 h 158"/>
                  <a:gd name="T34" fmla="*/ 10 w 1016"/>
                  <a:gd name="T35" fmla="*/ 64 h 158"/>
                  <a:gd name="T36" fmla="*/ 22 w 1016"/>
                  <a:gd name="T37" fmla="*/ 56 h 158"/>
                  <a:gd name="T38" fmla="*/ 40 w 1016"/>
                  <a:gd name="T39" fmla="*/ 48 h 158"/>
                  <a:gd name="T40" fmla="*/ 60 w 1016"/>
                  <a:gd name="T41" fmla="*/ 42 h 158"/>
                  <a:gd name="T42" fmla="*/ 86 w 1016"/>
                  <a:gd name="T43" fmla="*/ 36 h 158"/>
                  <a:gd name="T44" fmla="*/ 148 w 1016"/>
                  <a:gd name="T45" fmla="*/ 24 h 158"/>
                  <a:gd name="T46" fmla="*/ 224 w 1016"/>
                  <a:gd name="T47" fmla="*/ 14 h 158"/>
                  <a:gd name="T48" fmla="*/ 310 w 1016"/>
                  <a:gd name="T49" fmla="*/ 6 h 158"/>
                  <a:gd name="T50" fmla="*/ 406 w 1016"/>
                  <a:gd name="T51" fmla="*/ 2 h 158"/>
                  <a:gd name="T52" fmla="*/ 508 w 1016"/>
                  <a:gd name="T53" fmla="*/ 0 h 158"/>
                  <a:gd name="T54" fmla="*/ 508 w 1016"/>
                  <a:gd name="T55" fmla="*/ 0 h 158"/>
                  <a:gd name="T56" fmla="*/ 610 w 1016"/>
                  <a:gd name="T57" fmla="*/ 2 h 158"/>
                  <a:gd name="T58" fmla="*/ 706 w 1016"/>
                  <a:gd name="T59" fmla="*/ 6 h 158"/>
                  <a:gd name="T60" fmla="*/ 792 w 1016"/>
                  <a:gd name="T61" fmla="*/ 14 h 158"/>
                  <a:gd name="T62" fmla="*/ 866 w 1016"/>
                  <a:gd name="T63" fmla="*/ 24 h 158"/>
                  <a:gd name="T64" fmla="*/ 928 w 1016"/>
                  <a:gd name="T65" fmla="*/ 36 h 158"/>
                  <a:gd name="T66" fmla="*/ 954 w 1016"/>
                  <a:gd name="T67" fmla="*/ 42 h 158"/>
                  <a:gd name="T68" fmla="*/ 976 w 1016"/>
                  <a:gd name="T69" fmla="*/ 48 h 158"/>
                  <a:gd name="T70" fmla="*/ 992 w 1016"/>
                  <a:gd name="T71" fmla="*/ 56 h 158"/>
                  <a:gd name="T72" fmla="*/ 1006 w 1016"/>
                  <a:gd name="T73" fmla="*/ 64 h 158"/>
                  <a:gd name="T74" fmla="*/ 1012 w 1016"/>
                  <a:gd name="T75" fmla="*/ 72 h 158"/>
                  <a:gd name="T76" fmla="*/ 1014 w 1016"/>
                  <a:gd name="T77" fmla="*/ 76 h 158"/>
                  <a:gd name="T78" fmla="*/ 1016 w 1016"/>
                  <a:gd name="T79" fmla="*/ 80 h 158"/>
                  <a:gd name="T80" fmla="*/ 1016 w 1016"/>
                  <a:gd name="T81" fmla="*/ 80 h 158"/>
                  <a:gd name="T82" fmla="*/ 1014 w 1016"/>
                  <a:gd name="T83" fmla="*/ 84 h 158"/>
                  <a:gd name="T84" fmla="*/ 1012 w 1016"/>
                  <a:gd name="T85" fmla="*/ 88 h 158"/>
                  <a:gd name="T86" fmla="*/ 1006 w 1016"/>
                  <a:gd name="T87" fmla="*/ 96 h 158"/>
                  <a:gd name="T88" fmla="*/ 992 w 1016"/>
                  <a:gd name="T89" fmla="*/ 104 h 158"/>
                  <a:gd name="T90" fmla="*/ 976 w 1016"/>
                  <a:gd name="T91" fmla="*/ 110 h 158"/>
                  <a:gd name="T92" fmla="*/ 954 w 1016"/>
                  <a:gd name="T93" fmla="*/ 116 h 158"/>
                  <a:gd name="T94" fmla="*/ 928 w 1016"/>
                  <a:gd name="T95" fmla="*/ 124 h 158"/>
                  <a:gd name="T96" fmla="*/ 866 w 1016"/>
                  <a:gd name="T97" fmla="*/ 136 h 158"/>
                  <a:gd name="T98" fmla="*/ 792 w 1016"/>
                  <a:gd name="T99" fmla="*/ 144 h 158"/>
                  <a:gd name="T100" fmla="*/ 706 w 1016"/>
                  <a:gd name="T101" fmla="*/ 152 h 158"/>
                  <a:gd name="T102" fmla="*/ 610 w 1016"/>
                  <a:gd name="T103" fmla="*/ 156 h 158"/>
                  <a:gd name="T104" fmla="*/ 508 w 1016"/>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158"/>
                    </a:moveTo>
                    <a:lnTo>
                      <a:pt x="508" y="158"/>
                    </a:lnTo>
                    <a:lnTo>
                      <a:pt x="406" y="156"/>
                    </a:lnTo>
                    <a:lnTo>
                      <a:pt x="310" y="152"/>
                    </a:lnTo>
                    <a:lnTo>
                      <a:pt x="224" y="144"/>
                    </a:lnTo>
                    <a:lnTo>
                      <a:pt x="148" y="136"/>
                    </a:lnTo>
                    <a:lnTo>
                      <a:pt x="86" y="124"/>
                    </a:lnTo>
                    <a:lnTo>
                      <a:pt x="60" y="116"/>
                    </a:lnTo>
                    <a:lnTo>
                      <a:pt x="40" y="110"/>
                    </a:lnTo>
                    <a:lnTo>
                      <a:pt x="22" y="104"/>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4" y="14"/>
                    </a:lnTo>
                    <a:lnTo>
                      <a:pt x="310" y="6"/>
                    </a:lnTo>
                    <a:lnTo>
                      <a:pt x="406" y="2"/>
                    </a:lnTo>
                    <a:lnTo>
                      <a:pt x="508" y="0"/>
                    </a:lnTo>
                    <a:lnTo>
                      <a:pt x="508" y="0"/>
                    </a:lnTo>
                    <a:lnTo>
                      <a:pt x="610" y="2"/>
                    </a:lnTo>
                    <a:lnTo>
                      <a:pt x="706" y="6"/>
                    </a:lnTo>
                    <a:lnTo>
                      <a:pt x="792" y="14"/>
                    </a:lnTo>
                    <a:lnTo>
                      <a:pt x="866" y="24"/>
                    </a:lnTo>
                    <a:lnTo>
                      <a:pt x="928" y="36"/>
                    </a:lnTo>
                    <a:lnTo>
                      <a:pt x="954" y="42"/>
                    </a:lnTo>
                    <a:lnTo>
                      <a:pt x="976" y="48"/>
                    </a:lnTo>
                    <a:lnTo>
                      <a:pt x="992" y="56"/>
                    </a:lnTo>
                    <a:lnTo>
                      <a:pt x="1006" y="64"/>
                    </a:lnTo>
                    <a:lnTo>
                      <a:pt x="1012" y="72"/>
                    </a:lnTo>
                    <a:lnTo>
                      <a:pt x="1014" y="76"/>
                    </a:lnTo>
                    <a:lnTo>
                      <a:pt x="1016" y="80"/>
                    </a:lnTo>
                    <a:lnTo>
                      <a:pt x="1016" y="80"/>
                    </a:lnTo>
                    <a:lnTo>
                      <a:pt x="1014" y="84"/>
                    </a:lnTo>
                    <a:lnTo>
                      <a:pt x="1012" y="88"/>
                    </a:lnTo>
                    <a:lnTo>
                      <a:pt x="1006" y="96"/>
                    </a:lnTo>
                    <a:lnTo>
                      <a:pt x="992" y="104"/>
                    </a:lnTo>
                    <a:lnTo>
                      <a:pt x="976" y="110"/>
                    </a:lnTo>
                    <a:lnTo>
                      <a:pt x="954" y="116"/>
                    </a:lnTo>
                    <a:lnTo>
                      <a:pt x="928" y="124"/>
                    </a:lnTo>
                    <a:lnTo>
                      <a:pt x="866" y="136"/>
                    </a:lnTo>
                    <a:lnTo>
                      <a:pt x="792" y="144"/>
                    </a:lnTo>
                    <a:lnTo>
                      <a:pt x="706" y="152"/>
                    </a:lnTo>
                    <a:lnTo>
                      <a:pt x="610" y="156"/>
                    </a:lnTo>
                    <a:lnTo>
                      <a:pt x="508"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3" name="Freeform 1163"/>
              <p:cNvSpPr>
                <a:spLocks/>
              </p:cNvSpPr>
              <p:nvPr/>
            </p:nvSpPr>
            <p:spPr bwMode="auto">
              <a:xfrm>
                <a:off x="2259" y="4148"/>
                <a:ext cx="1022" cy="158"/>
              </a:xfrm>
              <a:custGeom>
                <a:avLst/>
                <a:gdLst>
                  <a:gd name="T0" fmla="*/ 512 w 1022"/>
                  <a:gd name="T1" fmla="*/ 0 h 158"/>
                  <a:gd name="T2" fmla="*/ 512 w 1022"/>
                  <a:gd name="T3" fmla="*/ 0 h 158"/>
                  <a:gd name="T4" fmla="*/ 410 w 1022"/>
                  <a:gd name="T5" fmla="*/ 2 h 158"/>
                  <a:gd name="T6" fmla="*/ 314 w 1022"/>
                  <a:gd name="T7" fmla="*/ 6 h 158"/>
                  <a:gd name="T8" fmla="*/ 226 w 1022"/>
                  <a:gd name="T9" fmla="*/ 14 h 158"/>
                  <a:gd name="T10" fmla="*/ 152 w 1022"/>
                  <a:gd name="T11" fmla="*/ 22 h 158"/>
                  <a:gd name="T12" fmla="*/ 88 w 1022"/>
                  <a:gd name="T13" fmla="*/ 34 h 158"/>
                  <a:gd name="T14" fmla="*/ 62 w 1022"/>
                  <a:gd name="T15" fmla="*/ 42 h 158"/>
                  <a:gd name="T16" fmla="*/ 42 w 1022"/>
                  <a:gd name="T17" fmla="*/ 48 h 158"/>
                  <a:gd name="T18" fmla="*/ 24 w 1022"/>
                  <a:gd name="T19" fmla="*/ 56 h 158"/>
                  <a:gd name="T20" fmla="*/ 12 w 1022"/>
                  <a:gd name="T21" fmla="*/ 64 h 158"/>
                  <a:gd name="T22" fmla="*/ 4 w 1022"/>
                  <a:gd name="T23" fmla="*/ 72 h 158"/>
                  <a:gd name="T24" fmla="*/ 2 w 1022"/>
                  <a:gd name="T25" fmla="*/ 76 h 158"/>
                  <a:gd name="T26" fmla="*/ 0 w 1022"/>
                  <a:gd name="T27" fmla="*/ 80 h 158"/>
                  <a:gd name="T28" fmla="*/ 0 w 1022"/>
                  <a:gd name="T29" fmla="*/ 80 h 158"/>
                  <a:gd name="T30" fmla="*/ 2 w 1022"/>
                  <a:gd name="T31" fmla="*/ 84 h 158"/>
                  <a:gd name="T32" fmla="*/ 4 w 1022"/>
                  <a:gd name="T33" fmla="*/ 88 h 158"/>
                  <a:gd name="T34" fmla="*/ 12 w 1022"/>
                  <a:gd name="T35" fmla="*/ 96 h 158"/>
                  <a:gd name="T36" fmla="*/ 24 w 1022"/>
                  <a:gd name="T37" fmla="*/ 104 h 158"/>
                  <a:gd name="T38" fmla="*/ 42 w 1022"/>
                  <a:gd name="T39" fmla="*/ 110 h 158"/>
                  <a:gd name="T40" fmla="*/ 62 w 1022"/>
                  <a:gd name="T41" fmla="*/ 118 h 158"/>
                  <a:gd name="T42" fmla="*/ 88 w 1022"/>
                  <a:gd name="T43" fmla="*/ 124 h 158"/>
                  <a:gd name="T44" fmla="*/ 152 w 1022"/>
                  <a:gd name="T45" fmla="*/ 136 h 158"/>
                  <a:gd name="T46" fmla="*/ 226 w 1022"/>
                  <a:gd name="T47" fmla="*/ 144 h 158"/>
                  <a:gd name="T48" fmla="*/ 314 w 1022"/>
                  <a:gd name="T49" fmla="*/ 152 h 158"/>
                  <a:gd name="T50" fmla="*/ 410 w 1022"/>
                  <a:gd name="T51" fmla="*/ 158 h 158"/>
                  <a:gd name="T52" fmla="*/ 512 w 1022"/>
                  <a:gd name="T53" fmla="*/ 158 h 158"/>
                  <a:gd name="T54" fmla="*/ 512 w 1022"/>
                  <a:gd name="T55" fmla="*/ 158 h 158"/>
                  <a:gd name="T56" fmla="*/ 614 w 1022"/>
                  <a:gd name="T57" fmla="*/ 158 h 158"/>
                  <a:gd name="T58" fmla="*/ 710 w 1022"/>
                  <a:gd name="T59" fmla="*/ 152 h 158"/>
                  <a:gd name="T60" fmla="*/ 798 w 1022"/>
                  <a:gd name="T61" fmla="*/ 144 h 158"/>
                  <a:gd name="T62" fmla="*/ 872 w 1022"/>
                  <a:gd name="T63" fmla="*/ 136 h 158"/>
                  <a:gd name="T64" fmla="*/ 934 w 1022"/>
                  <a:gd name="T65" fmla="*/ 124 h 158"/>
                  <a:gd name="T66" fmla="*/ 960 w 1022"/>
                  <a:gd name="T67" fmla="*/ 118 h 158"/>
                  <a:gd name="T68" fmla="*/ 982 w 1022"/>
                  <a:gd name="T69" fmla="*/ 110 h 158"/>
                  <a:gd name="T70" fmla="*/ 998 w 1022"/>
                  <a:gd name="T71" fmla="*/ 104 h 158"/>
                  <a:gd name="T72" fmla="*/ 1012 w 1022"/>
                  <a:gd name="T73" fmla="*/ 96 h 158"/>
                  <a:gd name="T74" fmla="*/ 1018 w 1022"/>
                  <a:gd name="T75" fmla="*/ 88 h 158"/>
                  <a:gd name="T76" fmla="*/ 1020 w 1022"/>
                  <a:gd name="T77" fmla="*/ 84 h 158"/>
                  <a:gd name="T78" fmla="*/ 1022 w 1022"/>
                  <a:gd name="T79" fmla="*/ 80 h 158"/>
                  <a:gd name="T80" fmla="*/ 1022 w 1022"/>
                  <a:gd name="T81" fmla="*/ 80 h 158"/>
                  <a:gd name="T82" fmla="*/ 1020 w 1022"/>
                  <a:gd name="T83" fmla="*/ 76 h 158"/>
                  <a:gd name="T84" fmla="*/ 1018 w 1022"/>
                  <a:gd name="T85" fmla="*/ 72 h 158"/>
                  <a:gd name="T86" fmla="*/ 1012 w 1022"/>
                  <a:gd name="T87" fmla="*/ 64 h 158"/>
                  <a:gd name="T88" fmla="*/ 998 w 1022"/>
                  <a:gd name="T89" fmla="*/ 56 h 158"/>
                  <a:gd name="T90" fmla="*/ 982 w 1022"/>
                  <a:gd name="T91" fmla="*/ 48 h 158"/>
                  <a:gd name="T92" fmla="*/ 960 w 1022"/>
                  <a:gd name="T93" fmla="*/ 42 h 158"/>
                  <a:gd name="T94" fmla="*/ 934 w 1022"/>
                  <a:gd name="T95" fmla="*/ 34 h 158"/>
                  <a:gd name="T96" fmla="*/ 872 w 1022"/>
                  <a:gd name="T97" fmla="*/ 22 h 158"/>
                  <a:gd name="T98" fmla="*/ 798 w 1022"/>
                  <a:gd name="T99" fmla="*/ 14 h 158"/>
                  <a:gd name="T100" fmla="*/ 710 w 1022"/>
                  <a:gd name="T101" fmla="*/ 6 h 158"/>
                  <a:gd name="T102" fmla="*/ 614 w 1022"/>
                  <a:gd name="T103" fmla="*/ 2 h 158"/>
                  <a:gd name="T104" fmla="*/ 512 w 102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22" h="158">
                    <a:moveTo>
                      <a:pt x="512" y="0"/>
                    </a:moveTo>
                    <a:lnTo>
                      <a:pt x="512" y="0"/>
                    </a:lnTo>
                    <a:lnTo>
                      <a:pt x="410" y="2"/>
                    </a:lnTo>
                    <a:lnTo>
                      <a:pt x="314" y="6"/>
                    </a:lnTo>
                    <a:lnTo>
                      <a:pt x="226" y="14"/>
                    </a:lnTo>
                    <a:lnTo>
                      <a:pt x="152" y="22"/>
                    </a:lnTo>
                    <a:lnTo>
                      <a:pt x="88" y="34"/>
                    </a:lnTo>
                    <a:lnTo>
                      <a:pt x="62" y="42"/>
                    </a:lnTo>
                    <a:lnTo>
                      <a:pt x="42" y="48"/>
                    </a:lnTo>
                    <a:lnTo>
                      <a:pt x="24" y="56"/>
                    </a:lnTo>
                    <a:lnTo>
                      <a:pt x="12" y="64"/>
                    </a:lnTo>
                    <a:lnTo>
                      <a:pt x="4" y="72"/>
                    </a:lnTo>
                    <a:lnTo>
                      <a:pt x="2" y="76"/>
                    </a:lnTo>
                    <a:lnTo>
                      <a:pt x="0" y="80"/>
                    </a:lnTo>
                    <a:lnTo>
                      <a:pt x="0" y="80"/>
                    </a:lnTo>
                    <a:lnTo>
                      <a:pt x="2" y="84"/>
                    </a:lnTo>
                    <a:lnTo>
                      <a:pt x="4" y="88"/>
                    </a:lnTo>
                    <a:lnTo>
                      <a:pt x="12" y="96"/>
                    </a:lnTo>
                    <a:lnTo>
                      <a:pt x="24" y="104"/>
                    </a:lnTo>
                    <a:lnTo>
                      <a:pt x="42" y="110"/>
                    </a:lnTo>
                    <a:lnTo>
                      <a:pt x="62" y="118"/>
                    </a:lnTo>
                    <a:lnTo>
                      <a:pt x="88" y="124"/>
                    </a:lnTo>
                    <a:lnTo>
                      <a:pt x="152" y="136"/>
                    </a:lnTo>
                    <a:lnTo>
                      <a:pt x="226" y="144"/>
                    </a:lnTo>
                    <a:lnTo>
                      <a:pt x="314" y="152"/>
                    </a:lnTo>
                    <a:lnTo>
                      <a:pt x="410" y="158"/>
                    </a:lnTo>
                    <a:lnTo>
                      <a:pt x="512" y="158"/>
                    </a:lnTo>
                    <a:lnTo>
                      <a:pt x="512" y="158"/>
                    </a:lnTo>
                    <a:lnTo>
                      <a:pt x="614" y="158"/>
                    </a:lnTo>
                    <a:lnTo>
                      <a:pt x="710" y="152"/>
                    </a:lnTo>
                    <a:lnTo>
                      <a:pt x="798" y="144"/>
                    </a:lnTo>
                    <a:lnTo>
                      <a:pt x="872" y="136"/>
                    </a:lnTo>
                    <a:lnTo>
                      <a:pt x="934" y="124"/>
                    </a:lnTo>
                    <a:lnTo>
                      <a:pt x="960" y="118"/>
                    </a:lnTo>
                    <a:lnTo>
                      <a:pt x="982" y="110"/>
                    </a:lnTo>
                    <a:lnTo>
                      <a:pt x="998" y="104"/>
                    </a:lnTo>
                    <a:lnTo>
                      <a:pt x="1012" y="96"/>
                    </a:lnTo>
                    <a:lnTo>
                      <a:pt x="1018" y="88"/>
                    </a:lnTo>
                    <a:lnTo>
                      <a:pt x="1020" y="84"/>
                    </a:lnTo>
                    <a:lnTo>
                      <a:pt x="1022" y="80"/>
                    </a:lnTo>
                    <a:lnTo>
                      <a:pt x="1022" y="80"/>
                    </a:lnTo>
                    <a:lnTo>
                      <a:pt x="1020" y="76"/>
                    </a:lnTo>
                    <a:lnTo>
                      <a:pt x="1018" y="72"/>
                    </a:lnTo>
                    <a:lnTo>
                      <a:pt x="1012" y="64"/>
                    </a:lnTo>
                    <a:lnTo>
                      <a:pt x="998" y="56"/>
                    </a:lnTo>
                    <a:lnTo>
                      <a:pt x="982" y="48"/>
                    </a:lnTo>
                    <a:lnTo>
                      <a:pt x="960" y="42"/>
                    </a:lnTo>
                    <a:lnTo>
                      <a:pt x="934" y="34"/>
                    </a:lnTo>
                    <a:lnTo>
                      <a:pt x="872" y="22"/>
                    </a:lnTo>
                    <a:lnTo>
                      <a:pt x="798" y="14"/>
                    </a:lnTo>
                    <a:lnTo>
                      <a:pt x="710" y="6"/>
                    </a:lnTo>
                    <a:lnTo>
                      <a:pt x="614" y="2"/>
                    </a:lnTo>
                    <a:lnTo>
                      <a:pt x="5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4" name="Freeform 1164"/>
              <p:cNvSpPr>
                <a:spLocks noEditPoints="1"/>
              </p:cNvSpPr>
              <p:nvPr/>
            </p:nvSpPr>
            <p:spPr bwMode="auto">
              <a:xfrm>
                <a:off x="2263" y="4148"/>
                <a:ext cx="1016" cy="158"/>
              </a:xfrm>
              <a:custGeom>
                <a:avLst/>
                <a:gdLst>
                  <a:gd name="T0" fmla="*/ 508 w 1016"/>
                  <a:gd name="T1" fmla="*/ 158 h 158"/>
                  <a:gd name="T2" fmla="*/ 312 w 1016"/>
                  <a:gd name="T3" fmla="*/ 152 h 158"/>
                  <a:gd name="T4" fmla="*/ 150 w 1016"/>
                  <a:gd name="T5" fmla="*/ 134 h 158"/>
                  <a:gd name="T6" fmla="*/ 62 w 1016"/>
                  <a:gd name="T7" fmla="*/ 116 h 158"/>
                  <a:gd name="T8" fmla="*/ 24 w 1016"/>
                  <a:gd name="T9" fmla="*/ 102 h 158"/>
                  <a:gd name="T10" fmla="*/ 4 w 1016"/>
                  <a:gd name="T11" fmla="*/ 88 h 158"/>
                  <a:gd name="T12" fmla="*/ 2 w 1016"/>
                  <a:gd name="T13" fmla="*/ 80 h 158"/>
                  <a:gd name="T14" fmla="*/ 2 w 1016"/>
                  <a:gd name="T15" fmla="*/ 76 h 158"/>
                  <a:gd name="T16" fmla="*/ 12 w 1016"/>
                  <a:gd name="T17" fmla="*/ 64 h 158"/>
                  <a:gd name="T18" fmla="*/ 42 w 1016"/>
                  <a:gd name="T19" fmla="*/ 48 h 158"/>
                  <a:gd name="T20" fmla="*/ 88 w 1016"/>
                  <a:gd name="T21" fmla="*/ 36 h 158"/>
                  <a:gd name="T22" fmla="*/ 226 w 1016"/>
                  <a:gd name="T23" fmla="*/ 14 h 158"/>
                  <a:gd name="T24" fmla="*/ 406 w 1016"/>
                  <a:gd name="T25" fmla="*/ 2 h 158"/>
                  <a:gd name="T26" fmla="*/ 508 w 1016"/>
                  <a:gd name="T27" fmla="*/ 0 h 158"/>
                  <a:gd name="T28" fmla="*/ 704 w 1016"/>
                  <a:gd name="T29" fmla="*/ 6 h 158"/>
                  <a:gd name="T30" fmla="*/ 866 w 1016"/>
                  <a:gd name="T31" fmla="*/ 24 h 158"/>
                  <a:gd name="T32" fmla="*/ 952 w 1016"/>
                  <a:gd name="T33" fmla="*/ 42 h 158"/>
                  <a:gd name="T34" fmla="*/ 990 w 1016"/>
                  <a:gd name="T35" fmla="*/ 56 h 158"/>
                  <a:gd name="T36" fmla="*/ 1010 w 1016"/>
                  <a:gd name="T37" fmla="*/ 72 h 158"/>
                  <a:gd name="T38" fmla="*/ 1014 w 1016"/>
                  <a:gd name="T39" fmla="*/ 80 h 158"/>
                  <a:gd name="T40" fmla="*/ 1012 w 1016"/>
                  <a:gd name="T41" fmla="*/ 84 h 158"/>
                  <a:gd name="T42" fmla="*/ 1004 w 1016"/>
                  <a:gd name="T43" fmla="*/ 96 h 158"/>
                  <a:gd name="T44" fmla="*/ 974 w 1016"/>
                  <a:gd name="T45" fmla="*/ 110 h 158"/>
                  <a:gd name="T46" fmla="*/ 928 w 1016"/>
                  <a:gd name="T47" fmla="*/ 124 h 158"/>
                  <a:gd name="T48" fmla="*/ 790 w 1016"/>
                  <a:gd name="T49" fmla="*/ 144 h 158"/>
                  <a:gd name="T50" fmla="*/ 610 w 1016"/>
                  <a:gd name="T51" fmla="*/ 156 h 158"/>
                  <a:gd name="T52" fmla="*/ 508 w 1016"/>
                  <a:gd name="T53" fmla="*/ 0 h 158"/>
                  <a:gd name="T54" fmla="*/ 406 w 1016"/>
                  <a:gd name="T55" fmla="*/ 2 h 158"/>
                  <a:gd name="T56" fmla="*/ 224 w 1016"/>
                  <a:gd name="T57" fmla="*/ 14 h 158"/>
                  <a:gd name="T58" fmla="*/ 86 w 1016"/>
                  <a:gd name="T59" fmla="*/ 36 h 158"/>
                  <a:gd name="T60" fmla="*/ 40 w 1016"/>
                  <a:gd name="T61" fmla="*/ 48 h 158"/>
                  <a:gd name="T62" fmla="*/ 10 w 1016"/>
                  <a:gd name="T63" fmla="*/ 64 h 158"/>
                  <a:gd name="T64" fmla="*/ 0 w 1016"/>
                  <a:gd name="T65" fmla="*/ 76 h 158"/>
                  <a:gd name="T66" fmla="*/ 0 w 1016"/>
                  <a:gd name="T67" fmla="*/ 80 h 158"/>
                  <a:gd name="T68" fmla="*/ 2 w 1016"/>
                  <a:gd name="T69" fmla="*/ 88 h 158"/>
                  <a:gd name="T70" fmla="*/ 22 w 1016"/>
                  <a:gd name="T71" fmla="*/ 104 h 158"/>
                  <a:gd name="T72" fmla="*/ 60 w 1016"/>
                  <a:gd name="T73" fmla="*/ 116 h 158"/>
                  <a:gd name="T74" fmla="*/ 148 w 1016"/>
                  <a:gd name="T75" fmla="*/ 136 h 158"/>
                  <a:gd name="T76" fmla="*/ 310 w 1016"/>
                  <a:gd name="T77" fmla="*/ 152 h 158"/>
                  <a:gd name="T78" fmla="*/ 508 w 1016"/>
                  <a:gd name="T79" fmla="*/ 158 h 158"/>
                  <a:gd name="T80" fmla="*/ 610 w 1016"/>
                  <a:gd name="T81" fmla="*/ 156 h 158"/>
                  <a:gd name="T82" fmla="*/ 792 w 1016"/>
                  <a:gd name="T83" fmla="*/ 144 h 158"/>
                  <a:gd name="T84" fmla="*/ 928 w 1016"/>
                  <a:gd name="T85" fmla="*/ 124 h 158"/>
                  <a:gd name="T86" fmla="*/ 976 w 1016"/>
                  <a:gd name="T87" fmla="*/ 110 h 158"/>
                  <a:gd name="T88" fmla="*/ 1006 w 1016"/>
                  <a:gd name="T89" fmla="*/ 96 h 158"/>
                  <a:gd name="T90" fmla="*/ 1014 w 1016"/>
                  <a:gd name="T91" fmla="*/ 84 h 158"/>
                  <a:gd name="T92" fmla="*/ 1016 w 1016"/>
                  <a:gd name="T93" fmla="*/ 80 h 158"/>
                  <a:gd name="T94" fmla="*/ 1012 w 1016"/>
                  <a:gd name="T95" fmla="*/ 72 h 158"/>
                  <a:gd name="T96" fmla="*/ 992 w 1016"/>
                  <a:gd name="T97" fmla="*/ 56 h 158"/>
                  <a:gd name="T98" fmla="*/ 954 w 1016"/>
                  <a:gd name="T99" fmla="*/ 42 h 158"/>
                  <a:gd name="T100" fmla="*/ 866 w 1016"/>
                  <a:gd name="T101" fmla="*/ 24 h 158"/>
                  <a:gd name="T102" fmla="*/ 706 w 1016"/>
                  <a:gd name="T103" fmla="*/ 6 h 158"/>
                  <a:gd name="T104" fmla="*/ 508 w 101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158"/>
                    </a:moveTo>
                    <a:lnTo>
                      <a:pt x="508" y="158"/>
                    </a:lnTo>
                    <a:lnTo>
                      <a:pt x="406" y="156"/>
                    </a:lnTo>
                    <a:lnTo>
                      <a:pt x="312" y="152"/>
                    </a:lnTo>
                    <a:lnTo>
                      <a:pt x="226" y="144"/>
                    </a:lnTo>
                    <a:lnTo>
                      <a:pt x="150" y="134"/>
                    </a:lnTo>
                    <a:lnTo>
                      <a:pt x="88" y="124"/>
                    </a:lnTo>
                    <a:lnTo>
                      <a:pt x="62"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2" y="42"/>
                    </a:lnTo>
                    <a:lnTo>
                      <a:pt x="88" y="36"/>
                    </a:lnTo>
                    <a:lnTo>
                      <a:pt x="150" y="24"/>
                    </a:lnTo>
                    <a:lnTo>
                      <a:pt x="226" y="14"/>
                    </a:lnTo>
                    <a:lnTo>
                      <a:pt x="312" y="6"/>
                    </a:lnTo>
                    <a:lnTo>
                      <a:pt x="406" y="2"/>
                    </a:lnTo>
                    <a:lnTo>
                      <a:pt x="508" y="0"/>
                    </a:lnTo>
                    <a:lnTo>
                      <a:pt x="508" y="0"/>
                    </a:lnTo>
                    <a:lnTo>
                      <a:pt x="610" y="2"/>
                    </a:lnTo>
                    <a:lnTo>
                      <a:pt x="704" y="6"/>
                    </a:lnTo>
                    <a:lnTo>
                      <a:pt x="790" y="14"/>
                    </a:lnTo>
                    <a:lnTo>
                      <a:pt x="866" y="24"/>
                    </a:lnTo>
                    <a:lnTo>
                      <a:pt x="928" y="36"/>
                    </a:lnTo>
                    <a:lnTo>
                      <a:pt x="952" y="42"/>
                    </a:lnTo>
                    <a:lnTo>
                      <a:pt x="974" y="48"/>
                    </a:lnTo>
                    <a:lnTo>
                      <a:pt x="990" y="56"/>
                    </a:lnTo>
                    <a:lnTo>
                      <a:pt x="1004" y="64"/>
                    </a:lnTo>
                    <a:lnTo>
                      <a:pt x="1010" y="72"/>
                    </a:lnTo>
                    <a:lnTo>
                      <a:pt x="1012" y="76"/>
                    </a:lnTo>
                    <a:lnTo>
                      <a:pt x="1014" y="80"/>
                    </a:lnTo>
                    <a:lnTo>
                      <a:pt x="1014" y="80"/>
                    </a:lnTo>
                    <a:lnTo>
                      <a:pt x="1012" y="84"/>
                    </a:lnTo>
                    <a:lnTo>
                      <a:pt x="1010" y="88"/>
                    </a:lnTo>
                    <a:lnTo>
                      <a:pt x="1004" y="96"/>
                    </a:lnTo>
                    <a:lnTo>
                      <a:pt x="990" y="102"/>
                    </a:lnTo>
                    <a:lnTo>
                      <a:pt x="974" y="110"/>
                    </a:lnTo>
                    <a:lnTo>
                      <a:pt x="952" y="116"/>
                    </a:lnTo>
                    <a:lnTo>
                      <a:pt x="928" y="124"/>
                    </a:lnTo>
                    <a:lnTo>
                      <a:pt x="866" y="134"/>
                    </a:lnTo>
                    <a:lnTo>
                      <a:pt x="790" y="144"/>
                    </a:lnTo>
                    <a:lnTo>
                      <a:pt x="704" y="152"/>
                    </a:lnTo>
                    <a:lnTo>
                      <a:pt x="610" y="156"/>
                    </a:lnTo>
                    <a:lnTo>
                      <a:pt x="508" y="158"/>
                    </a:lnTo>
                    <a:close/>
                    <a:moveTo>
                      <a:pt x="508" y="0"/>
                    </a:moveTo>
                    <a:lnTo>
                      <a:pt x="508" y="0"/>
                    </a:lnTo>
                    <a:lnTo>
                      <a:pt x="406"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0" y="116"/>
                    </a:lnTo>
                    <a:lnTo>
                      <a:pt x="86" y="124"/>
                    </a:lnTo>
                    <a:lnTo>
                      <a:pt x="148" y="136"/>
                    </a:lnTo>
                    <a:lnTo>
                      <a:pt x="224" y="144"/>
                    </a:lnTo>
                    <a:lnTo>
                      <a:pt x="310" y="152"/>
                    </a:lnTo>
                    <a:lnTo>
                      <a:pt x="406" y="156"/>
                    </a:lnTo>
                    <a:lnTo>
                      <a:pt x="508" y="158"/>
                    </a:lnTo>
                    <a:lnTo>
                      <a:pt x="508" y="158"/>
                    </a:lnTo>
                    <a:lnTo>
                      <a:pt x="610" y="156"/>
                    </a:lnTo>
                    <a:lnTo>
                      <a:pt x="706" y="152"/>
                    </a:lnTo>
                    <a:lnTo>
                      <a:pt x="792" y="144"/>
                    </a:lnTo>
                    <a:lnTo>
                      <a:pt x="866" y="136"/>
                    </a:lnTo>
                    <a:lnTo>
                      <a:pt x="928" y="124"/>
                    </a:lnTo>
                    <a:lnTo>
                      <a:pt x="954" y="116"/>
                    </a:lnTo>
                    <a:lnTo>
                      <a:pt x="976" y="110"/>
                    </a:lnTo>
                    <a:lnTo>
                      <a:pt x="992" y="104"/>
                    </a:lnTo>
                    <a:lnTo>
                      <a:pt x="1006" y="96"/>
                    </a:lnTo>
                    <a:lnTo>
                      <a:pt x="1012" y="88"/>
                    </a:lnTo>
                    <a:lnTo>
                      <a:pt x="1014" y="84"/>
                    </a:lnTo>
                    <a:lnTo>
                      <a:pt x="1016" y="80"/>
                    </a:lnTo>
                    <a:lnTo>
                      <a:pt x="1016" y="80"/>
                    </a:lnTo>
                    <a:lnTo>
                      <a:pt x="1014" y="76"/>
                    </a:lnTo>
                    <a:lnTo>
                      <a:pt x="1012" y="72"/>
                    </a:lnTo>
                    <a:lnTo>
                      <a:pt x="1006" y="64"/>
                    </a:lnTo>
                    <a:lnTo>
                      <a:pt x="992" y="56"/>
                    </a:lnTo>
                    <a:lnTo>
                      <a:pt x="976" y="48"/>
                    </a:lnTo>
                    <a:lnTo>
                      <a:pt x="954" y="42"/>
                    </a:lnTo>
                    <a:lnTo>
                      <a:pt x="928" y="36"/>
                    </a:lnTo>
                    <a:lnTo>
                      <a:pt x="866" y="24"/>
                    </a:lnTo>
                    <a:lnTo>
                      <a:pt x="792" y="14"/>
                    </a:lnTo>
                    <a:lnTo>
                      <a:pt x="706" y="6"/>
                    </a:lnTo>
                    <a:lnTo>
                      <a:pt x="610" y="2"/>
                    </a:lnTo>
                    <a:lnTo>
                      <a:pt x="508" y="0"/>
                    </a:lnTo>
                    <a:close/>
                  </a:path>
                </a:pathLst>
              </a:custGeom>
              <a:solidFill>
                <a:srgbClr val="FBFB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5" name="Freeform 1165"/>
              <p:cNvSpPr>
                <a:spLocks/>
              </p:cNvSpPr>
              <p:nvPr/>
            </p:nvSpPr>
            <p:spPr bwMode="auto">
              <a:xfrm>
                <a:off x="2265" y="4148"/>
                <a:ext cx="1012" cy="158"/>
              </a:xfrm>
              <a:custGeom>
                <a:avLst/>
                <a:gdLst>
                  <a:gd name="T0" fmla="*/ 506 w 1012"/>
                  <a:gd name="T1" fmla="*/ 158 h 158"/>
                  <a:gd name="T2" fmla="*/ 506 w 1012"/>
                  <a:gd name="T3" fmla="*/ 158 h 158"/>
                  <a:gd name="T4" fmla="*/ 404 w 1012"/>
                  <a:gd name="T5" fmla="*/ 156 h 158"/>
                  <a:gd name="T6" fmla="*/ 310 w 1012"/>
                  <a:gd name="T7" fmla="*/ 152 h 158"/>
                  <a:gd name="T8" fmla="*/ 224 w 1012"/>
                  <a:gd name="T9" fmla="*/ 144 h 158"/>
                  <a:gd name="T10" fmla="*/ 148 w 1012"/>
                  <a:gd name="T11" fmla="*/ 134 h 158"/>
                  <a:gd name="T12" fmla="*/ 86 w 1012"/>
                  <a:gd name="T13" fmla="*/ 124 h 158"/>
                  <a:gd name="T14" fmla="*/ 60 w 1012"/>
                  <a:gd name="T15" fmla="*/ 116 h 158"/>
                  <a:gd name="T16" fmla="*/ 40 w 1012"/>
                  <a:gd name="T17" fmla="*/ 110 h 158"/>
                  <a:gd name="T18" fmla="*/ 22 w 1012"/>
                  <a:gd name="T19" fmla="*/ 102 h 158"/>
                  <a:gd name="T20" fmla="*/ 10 w 1012"/>
                  <a:gd name="T21" fmla="*/ 96 h 158"/>
                  <a:gd name="T22" fmla="*/ 2 w 1012"/>
                  <a:gd name="T23" fmla="*/ 88 h 158"/>
                  <a:gd name="T24" fmla="*/ 0 w 1012"/>
                  <a:gd name="T25" fmla="*/ 84 h 158"/>
                  <a:gd name="T26" fmla="*/ 0 w 1012"/>
                  <a:gd name="T27" fmla="*/ 80 h 158"/>
                  <a:gd name="T28" fmla="*/ 0 w 1012"/>
                  <a:gd name="T29" fmla="*/ 80 h 158"/>
                  <a:gd name="T30" fmla="*/ 0 w 1012"/>
                  <a:gd name="T31" fmla="*/ 76 h 158"/>
                  <a:gd name="T32" fmla="*/ 2 w 1012"/>
                  <a:gd name="T33" fmla="*/ 72 h 158"/>
                  <a:gd name="T34" fmla="*/ 10 w 1012"/>
                  <a:gd name="T35" fmla="*/ 64 h 158"/>
                  <a:gd name="T36" fmla="*/ 22 w 1012"/>
                  <a:gd name="T37" fmla="*/ 56 h 158"/>
                  <a:gd name="T38" fmla="*/ 40 w 1012"/>
                  <a:gd name="T39" fmla="*/ 48 h 158"/>
                  <a:gd name="T40" fmla="*/ 60 w 1012"/>
                  <a:gd name="T41" fmla="*/ 42 h 158"/>
                  <a:gd name="T42" fmla="*/ 86 w 1012"/>
                  <a:gd name="T43" fmla="*/ 36 h 158"/>
                  <a:gd name="T44" fmla="*/ 148 w 1012"/>
                  <a:gd name="T45" fmla="*/ 24 h 158"/>
                  <a:gd name="T46" fmla="*/ 224 w 1012"/>
                  <a:gd name="T47" fmla="*/ 14 h 158"/>
                  <a:gd name="T48" fmla="*/ 310 w 1012"/>
                  <a:gd name="T49" fmla="*/ 6 h 158"/>
                  <a:gd name="T50" fmla="*/ 404 w 1012"/>
                  <a:gd name="T51" fmla="*/ 2 h 158"/>
                  <a:gd name="T52" fmla="*/ 506 w 1012"/>
                  <a:gd name="T53" fmla="*/ 0 h 158"/>
                  <a:gd name="T54" fmla="*/ 506 w 1012"/>
                  <a:gd name="T55" fmla="*/ 0 h 158"/>
                  <a:gd name="T56" fmla="*/ 608 w 1012"/>
                  <a:gd name="T57" fmla="*/ 2 h 158"/>
                  <a:gd name="T58" fmla="*/ 702 w 1012"/>
                  <a:gd name="T59" fmla="*/ 6 h 158"/>
                  <a:gd name="T60" fmla="*/ 788 w 1012"/>
                  <a:gd name="T61" fmla="*/ 14 h 158"/>
                  <a:gd name="T62" fmla="*/ 864 w 1012"/>
                  <a:gd name="T63" fmla="*/ 24 h 158"/>
                  <a:gd name="T64" fmla="*/ 926 w 1012"/>
                  <a:gd name="T65" fmla="*/ 36 h 158"/>
                  <a:gd name="T66" fmla="*/ 950 w 1012"/>
                  <a:gd name="T67" fmla="*/ 42 h 158"/>
                  <a:gd name="T68" fmla="*/ 972 w 1012"/>
                  <a:gd name="T69" fmla="*/ 48 h 158"/>
                  <a:gd name="T70" fmla="*/ 988 w 1012"/>
                  <a:gd name="T71" fmla="*/ 56 h 158"/>
                  <a:gd name="T72" fmla="*/ 1002 w 1012"/>
                  <a:gd name="T73" fmla="*/ 64 h 158"/>
                  <a:gd name="T74" fmla="*/ 1008 w 1012"/>
                  <a:gd name="T75" fmla="*/ 72 h 158"/>
                  <a:gd name="T76" fmla="*/ 1010 w 1012"/>
                  <a:gd name="T77" fmla="*/ 76 h 158"/>
                  <a:gd name="T78" fmla="*/ 1012 w 1012"/>
                  <a:gd name="T79" fmla="*/ 80 h 158"/>
                  <a:gd name="T80" fmla="*/ 1012 w 1012"/>
                  <a:gd name="T81" fmla="*/ 80 h 158"/>
                  <a:gd name="T82" fmla="*/ 1010 w 1012"/>
                  <a:gd name="T83" fmla="*/ 84 h 158"/>
                  <a:gd name="T84" fmla="*/ 1008 w 1012"/>
                  <a:gd name="T85" fmla="*/ 88 h 158"/>
                  <a:gd name="T86" fmla="*/ 1002 w 1012"/>
                  <a:gd name="T87" fmla="*/ 96 h 158"/>
                  <a:gd name="T88" fmla="*/ 988 w 1012"/>
                  <a:gd name="T89" fmla="*/ 102 h 158"/>
                  <a:gd name="T90" fmla="*/ 972 w 1012"/>
                  <a:gd name="T91" fmla="*/ 110 h 158"/>
                  <a:gd name="T92" fmla="*/ 950 w 1012"/>
                  <a:gd name="T93" fmla="*/ 116 h 158"/>
                  <a:gd name="T94" fmla="*/ 926 w 1012"/>
                  <a:gd name="T95" fmla="*/ 124 h 158"/>
                  <a:gd name="T96" fmla="*/ 864 w 1012"/>
                  <a:gd name="T97" fmla="*/ 134 h 158"/>
                  <a:gd name="T98" fmla="*/ 788 w 1012"/>
                  <a:gd name="T99" fmla="*/ 144 h 158"/>
                  <a:gd name="T100" fmla="*/ 702 w 1012"/>
                  <a:gd name="T101" fmla="*/ 152 h 158"/>
                  <a:gd name="T102" fmla="*/ 608 w 1012"/>
                  <a:gd name="T103" fmla="*/ 156 h 158"/>
                  <a:gd name="T104" fmla="*/ 506 w 1012"/>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158"/>
                    </a:moveTo>
                    <a:lnTo>
                      <a:pt x="506" y="158"/>
                    </a:lnTo>
                    <a:lnTo>
                      <a:pt x="404" y="156"/>
                    </a:lnTo>
                    <a:lnTo>
                      <a:pt x="310" y="152"/>
                    </a:lnTo>
                    <a:lnTo>
                      <a:pt x="224" y="144"/>
                    </a:lnTo>
                    <a:lnTo>
                      <a:pt x="148" y="134"/>
                    </a:lnTo>
                    <a:lnTo>
                      <a:pt x="86" y="124"/>
                    </a:lnTo>
                    <a:lnTo>
                      <a:pt x="60"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4" y="14"/>
                    </a:lnTo>
                    <a:lnTo>
                      <a:pt x="310" y="6"/>
                    </a:lnTo>
                    <a:lnTo>
                      <a:pt x="404" y="2"/>
                    </a:lnTo>
                    <a:lnTo>
                      <a:pt x="506" y="0"/>
                    </a:lnTo>
                    <a:lnTo>
                      <a:pt x="506" y="0"/>
                    </a:lnTo>
                    <a:lnTo>
                      <a:pt x="608" y="2"/>
                    </a:lnTo>
                    <a:lnTo>
                      <a:pt x="702" y="6"/>
                    </a:lnTo>
                    <a:lnTo>
                      <a:pt x="788" y="14"/>
                    </a:lnTo>
                    <a:lnTo>
                      <a:pt x="864" y="24"/>
                    </a:lnTo>
                    <a:lnTo>
                      <a:pt x="926" y="36"/>
                    </a:lnTo>
                    <a:lnTo>
                      <a:pt x="950" y="42"/>
                    </a:lnTo>
                    <a:lnTo>
                      <a:pt x="972" y="48"/>
                    </a:lnTo>
                    <a:lnTo>
                      <a:pt x="988" y="56"/>
                    </a:lnTo>
                    <a:lnTo>
                      <a:pt x="1002" y="64"/>
                    </a:lnTo>
                    <a:lnTo>
                      <a:pt x="1008" y="72"/>
                    </a:lnTo>
                    <a:lnTo>
                      <a:pt x="1010" y="76"/>
                    </a:lnTo>
                    <a:lnTo>
                      <a:pt x="1012" y="80"/>
                    </a:lnTo>
                    <a:lnTo>
                      <a:pt x="1012" y="80"/>
                    </a:lnTo>
                    <a:lnTo>
                      <a:pt x="1010" y="84"/>
                    </a:lnTo>
                    <a:lnTo>
                      <a:pt x="1008" y="88"/>
                    </a:lnTo>
                    <a:lnTo>
                      <a:pt x="1002" y="96"/>
                    </a:lnTo>
                    <a:lnTo>
                      <a:pt x="988" y="102"/>
                    </a:lnTo>
                    <a:lnTo>
                      <a:pt x="972" y="110"/>
                    </a:lnTo>
                    <a:lnTo>
                      <a:pt x="950" y="116"/>
                    </a:lnTo>
                    <a:lnTo>
                      <a:pt x="926" y="124"/>
                    </a:lnTo>
                    <a:lnTo>
                      <a:pt x="864" y="134"/>
                    </a:lnTo>
                    <a:lnTo>
                      <a:pt x="788" y="144"/>
                    </a:lnTo>
                    <a:lnTo>
                      <a:pt x="702" y="152"/>
                    </a:lnTo>
                    <a:lnTo>
                      <a:pt x="608" y="156"/>
                    </a:lnTo>
                    <a:lnTo>
                      <a:pt x="506"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6" name="Freeform 1166"/>
              <p:cNvSpPr>
                <a:spLocks/>
              </p:cNvSpPr>
              <p:nvPr/>
            </p:nvSpPr>
            <p:spPr bwMode="auto">
              <a:xfrm>
                <a:off x="2263" y="4148"/>
                <a:ext cx="1016" cy="158"/>
              </a:xfrm>
              <a:custGeom>
                <a:avLst/>
                <a:gdLst>
                  <a:gd name="T0" fmla="*/ 508 w 1016"/>
                  <a:gd name="T1" fmla="*/ 0 h 158"/>
                  <a:gd name="T2" fmla="*/ 508 w 1016"/>
                  <a:gd name="T3" fmla="*/ 0 h 158"/>
                  <a:gd name="T4" fmla="*/ 406 w 1016"/>
                  <a:gd name="T5" fmla="*/ 2 h 158"/>
                  <a:gd name="T6" fmla="*/ 310 w 1016"/>
                  <a:gd name="T7" fmla="*/ 6 h 158"/>
                  <a:gd name="T8" fmla="*/ 224 w 1016"/>
                  <a:gd name="T9" fmla="*/ 14 h 158"/>
                  <a:gd name="T10" fmla="*/ 148 w 1016"/>
                  <a:gd name="T11" fmla="*/ 24 h 158"/>
                  <a:gd name="T12" fmla="*/ 86 w 1016"/>
                  <a:gd name="T13" fmla="*/ 36 h 158"/>
                  <a:gd name="T14" fmla="*/ 60 w 1016"/>
                  <a:gd name="T15" fmla="*/ 42 h 158"/>
                  <a:gd name="T16" fmla="*/ 40 w 1016"/>
                  <a:gd name="T17" fmla="*/ 48 h 158"/>
                  <a:gd name="T18" fmla="*/ 22 w 1016"/>
                  <a:gd name="T19" fmla="*/ 56 h 158"/>
                  <a:gd name="T20" fmla="*/ 10 w 1016"/>
                  <a:gd name="T21" fmla="*/ 64 h 158"/>
                  <a:gd name="T22" fmla="*/ 2 w 1016"/>
                  <a:gd name="T23" fmla="*/ 72 h 158"/>
                  <a:gd name="T24" fmla="*/ 0 w 1016"/>
                  <a:gd name="T25" fmla="*/ 76 h 158"/>
                  <a:gd name="T26" fmla="*/ 0 w 1016"/>
                  <a:gd name="T27" fmla="*/ 80 h 158"/>
                  <a:gd name="T28" fmla="*/ 0 w 1016"/>
                  <a:gd name="T29" fmla="*/ 80 h 158"/>
                  <a:gd name="T30" fmla="*/ 0 w 1016"/>
                  <a:gd name="T31" fmla="*/ 84 h 158"/>
                  <a:gd name="T32" fmla="*/ 2 w 1016"/>
                  <a:gd name="T33" fmla="*/ 88 h 158"/>
                  <a:gd name="T34" fmla="*/ 10 w 1016"/>
                  <a:gd name="T35" fmla="*/ 96 h 158"/>
                  <a:gd name="T36" fmla="*/ 22 w 1016"/>
                  <a:gd name="T37" fmla="*/ 104 h 158"/>
                  <a:gd name="T38" fmla="*/ 40 w 1016"/>
                  <a:gd name="T39" fmla="*/ 110 h 158"/>
                  <a:gd name="T40" fmla="*/ 60 w 1016"/>
                  <a:gd name="T41" fmla="*/ 116 h 158"/>
                  <a:gd name="T42" fmla="*/ 86 w 1016"/>
                  <a:gd name="T43" fmla="*/ 124 h 158"/>
                  <a:gd name="T44" fmla="*/ 148 w 1016"/>
                  <a:gd name="T45" fmla="*/ 136 h 158"/>
                  <a:gd name="T46" fmla="*/ 224 w 1016"/>
                  <a:gd name="T47" fmla="*/ 144 h 158"/>
                  <a:gd name="T48" fmla="*/ 310 w 1016"/>
                  <a:gd name="T49" fmla="*/ 152 h 158"/>
                  <a:gd name="T50" fmla="*/ 406 w 1016"/>
                  <a:gd name="T51" fmla="*/ 156 h 158"/>
                  <a:gd name="T52" fmla="*/ 508 w 1016"/>
                  <a:gd name="T53" fmla="*/ 158 h 158"/>
                  <a:gd name="T54" fmla="*/ 508 w 1016"/>
                  <a:gd name="T55" fmla="*/ 158 h 158"/>
                  <a:gd name="T56" fmla="*/ 610 w 1016"/>
                  <a:gd name="T57" fmla="*/ 156 h 158"/>
                  <a:gd name="T58" fmla="*/ 706 w 1016"/>
                  <a:gd name="T59" fmla="*/ 152 h 158"/>
                  <a:gd name="T60" fmla="*/ 792 w 1016"/>
                  <a:gd name="T61" fmla="*/ 144 h 158"/>
                  <a:gd name="T62" fmla="*/ 866 w 1016"/>
                  <a:gd name="T63" fmla="*/ 136 h 158"/>
                  <a:gd name="T64" fmla="*/ 928 w 1016"/>
                  <a:gd name="T65" fmla="*/ 124 h 158"/>
                  <a:gd name="T66" fmla="*/ 954 w 1016"/>
                  <a:gd name="T67" fmla="*/ 116 h 158"/>
                  <a:gd name="T68" fmla="*/ 976 w 1016"/>
                  <a:gd name="T69" fmla="*/ 110 h 158"/>
                  <a:gd name="T70" fmla="*/ 992 w 1016"/>
                  <a:gd name="T71" fmla="*/ 104 h 158"/>
                  <a:gd name="T72" fmla="*/ 1006 w 1016"/>
                  <a:gd name="T73" fmla="*/ 96 h 158"/>
                  <a:gd name="T74" fmla="*/ 1012 w 1016"/>
                  <a:gd name="T75" fmla="*/ 88 h 158"/>
                  <a:gd name="T76" fmla="*/ 1014 w 1016"/>
                  <a:gd name="T77" fmla="*/ 84 h 158"/>
                  <a:gd name="T78" fmla="*/ 1016 w 1016"/>
                  <a:gd name="T79" fmla="*/ 80 h 158"/>
                  <a:gd name="T80" fmla="*/ 1016 w 1016"/>
                  <a:gd name="T81" fmla="*/ 80 h 158"/>
                  <a:gd name="T82" fmla="*/ 1014 w 1016"/>
                  <a:gd name="T83" fmla="*/ 76 h 158"/>
                  <a:gd name="T84" fmla="*/ 1012 w 1016"/>
                  <a:gd name="T85" fmla="*/ 72 h 158"/>
                  <a:gd name="T86" fmla="*/ 1006 w 1016"/>
                  <a:gd name="T87" fmla="*/ 64 h 158"/>
                  <a:gd name="T88" fmla="*/ 992 w 1016"/>
                  <a:gd name="T89" fmla="*/ 56 h 158"/>
                  <a:gd name="T90" fmla="*/ 976 w 1016"/>
                  <a:gd name="T91" fmla="*/ 48 h 158"/>
                  <a:gd name="T92" fmla="*/ 954 w 1016"/>
                  <a:gd name="T93" fmla="*/ 42 h 158"/>
                  <a:gd name="T94" fmla="*/ 928 w 1016"/>
                  <a:gd name="T95" fmla="*/ 36 h 158"/>
                  <a:gd name="T96" fmla="*/ 866 w 1016"/>
                  <a:gd name="T97" fmla="*/ 24 h 158"/>
                  <a:gd name="T98" fmla="*/ 792 w 1016"/>
                  <a:gd name="T99" fmla="*/ 14 h 158"/>
                  <a:gd name="T100" fmla="*/ 706 w 1016"/>
                  <a:gd name="T101" fmla="*/ 6 h 158"/>
                  <a:gd name="T102" fmla="*/ 610 w 1016"/>
                  <a:gd name="T103" fmla="*/ 2 h 158"/>
                  <a:gd name="T104" fmla="*/ 508 w 1016"/>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6" h="158">
                    <a:moveTo>
                      <a:pt x="508" y="0"/>
                    </a:moveTo>
                    <a:lnTo>
                      <a:pt x="508" y="0"/>
                    </a:lnTo>
                    <a:lnTo>
                      <a:pt x="406"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4"/>
                    </a:lnTo>
                    <a:lnTo>
                      <a:pt x="40" y="110"/>
                    </a:lnTo>
                    <a:lnTo>
                      <a:pt x="60" y="116"/>
                    </a:lnTo>
                    <a:lnTo>
                      <a:pt x="86" y="124"/>
                    </a:lnTo>
                    <a:lnTo>
                      <a:pt x="148" y="136"/>
                    </a:lnTo>
                    <a:lnTo>
                      <a:pt x="224" y="144"/>
                    </a:lnTo>
                    <a:lnTo>
                      <a:pt x="310" y="152"/>
                    </a:lnTo>
                    <a:lnTo>
                      <a:pt x="406" y="156"/>
                    </a:lnTo>
                    <a:lnTo>
                      <a:pt x="508" y="158"/>
                    </a:lnTo>
                    <a:lnTo>
                      <a:pt x="508" y="158"/>
                    </a:lnTo>
                    <a:lnTo>
                      <a:pt x="610" y="156"/>
                    </a:lnTo>
                    <a:lnTo>
                      <a:pt x="706" y="152"/>
                    </a:lnTo>
                    <a:lnTo>
                      <a:pt x="792" y="144"/>
                    </a:lnTo>
                    <a:lnTo>
                      <a:pt x="866" y="136"/>
                    </a:lnTo>
                    <a:lnTo>
                      <a:pt x="928" y="124"/>
                    </a:lnTo>
                    <a:lnTo>
                      <a:pt x="954" y="116"/>
                    </a:lnTo>
                    <a:lnTo>
                      <a:pt x="976" y="110"/>
                    </a:lnTo>
                    <a:lnTo>
                      <a:pt x="992" y="104"/>
                    </a:lnTo>
                    <a:lnTo>
                      <a:pt x="1006" y="96"/>
                    </a:lnTo>
                    <a:lnTo>
                      <a:pt x="1012" y="88"/>
                    </a:lnTo>
                    <a:lnTo>
                      <a:pt x="1014" y="84"/>
                    </a:lnTo>
                    <a:lnTo>
                      <a:pt x="1016" y="80"/>
                    </a:lnTo>
                    <a:lnTo>
                      <a:pt x="1016" y="80"/>
                    </a:lnTo>
                    <a:lnTo>
                      <a:pt x="1014" y="76"/>
                    </a:lnTo>
                    <a:lnTo>
                      <a:pt x="1012" y="72"/>
                    </a:lnTo>
                    <a:lnTo>
                      <a:pt x="1006" y="64"/>
                    </a:lnTo>
                    <a:lnTo>
                      <a:pt x="992" y="56"/>
                    </a:lnTo>
                    <a:lnTo>
                      <a:pt x="976" y="48"/>
                    </a:lnTo>
                    <a:lnTo>
                      <a:pt x="954" y="42"/>
                    </a:lnTo>
                    <a:lnTo>
                      <a:pt x="928" y="36"/>
                    </a:lnTo>
                    <a:lnTo>
                      <a:pt x="866" y="24"/>
                    </a:lnTo>
                    <a:lnTo>
                      <a:pt x="792" y="14"/>
                    </a:lnTo>
                    <a:lnTo>
                      <a:pt x="706" y="6"/>
                    </a:lnTo>
                    <a:lnTo>
                      <a:pt x="610" y="2"/>
                    </a:lnTo>
                    <a:lnTo>
                      <a:pt x="5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7" name="Freeform 1167"/>
              <p:cNvSpPr>
                <a:spLocks noEditPoints="1"/>
              </p:cNvSpPr>
              <p:nvPr/>
            </p:nvSpPr>
            <p:spPr bwMode="auto">
              <a:xfrm>
                <a:off x="2265" y="4148"/>
                <a:ext cx="1012" cy="158"/>
              </a:xfrm>
              <a:custGeom>
                <a:avLst/>
                <a:gdLst>
                  <a:gd name="T0" fmla="*/ 506 w 1012"/>
                  <a:gd name="T1" fmla="*/ 158 h 158"/>
                  <a:gd name="T2" fmla="*/ 310 w 1012"/>
                  <a:gd name="T3" fmla="*/ 152 h 158"/>
                  <a:gd name="T4" fmla="*/ 150 w 1012"/>
                  <a:gd name="T5" fmla="*/ 134 h 158"/>
                  <a:gd name="T6" fmla="*/ 62 w 1012"/>
                  <a:gd name="T7" fmla="*/ 116 h 158"/>
                  <a:gd name="T8" fmla="*/ 24 w 1012"/>
                  <a:gd name="T9" fmla="*/ 102 h 158"/>
                  <a:gd name="T10" fmla="*/ 4 w 1012"/>
                  <a:gd name="T11" fmla="*/ 88 h 158"/>
                  <a:gd name="T12" fmla="*/ 2 w 1012"/>
                  <a:gd name="T13" fmla="*/ 80 h 158"/>
                  <a:gd name="T14" fmla="*/ 2 w 1012"/>
                  <a:gd name="T15" fmla="*/ 76 h 158"/>
                  <a:gd name="T16" fmla="*/ 12 w 1012"/>
                  <a:gd name="T17" fmla="*/ 64 h 158"/>
                  <a:gd name="T18" fmla="*/ 42 w 1012"/>
                  <a:gd name="T19" fmla="*/ 48 h 158"/>
                  <a:gd name="T20" fmla="*/ 88 w 1012"/>
                  <a:gd name="T21" fmla="*/ 36 h 158"/>
                  <a:gd name="T22" fmla="*/ 224 w 1012"/>
                  <a:gd name="T23" fmla="*/ 14 h 158"/>
                  <a:gd name="T24" fmla="*/ 404 w 1012"/>
                  <a:gd name="T25" fmla="*/ 2 h 158"/>
                  <a:gd name="T26" fmla="*/ 506 w 1012"/>
                  <a:gd name="T27" fmla="*/ 0 h 158"/>
                  <a:gd name="T28" fmla="*/ 702 w 1012"/>
                  <a:gd name="T29" fmla="*/ 6 h 158"/>
                  <a:gd name="T30" fmla="*/ 862 w 1012"/>
                  <a:gd name="T31" fmla="*/ 24 h 158"/>
                  <a:gd name="T32" fmla="*/ 948 w 1012"/>
                  <a:gd name="T33" fmla="*/ 42 h 158"/>
                  <a:gd name="T34" fmla="*/ 986 w 1012"/>
                  <a:gd name="T35" fmla="*/ 56 h 158"/>
                  <a:gd name="T36" fmla="*/ 1006 w 1012"/>
                  <a:gd name="T37" fmla="*/ 72 h 158"/>
                  <a:gd name="T38" fmla="*/ 1010 w 1012"/>
                  <a:gd name="T39" fmla="*/ 80 h 158"/>
                  <a:gd name="T40" fmla="*/ 1008 w 1012"/>
                  <a:gd name="T41" fmla="*/ 84 h 158"/>
                  <a:gd name="T42" fmla="*/ 1000 w 1012"/>
                  <a:gd name="T43" fmla="*/ 96 h 158"/>
                  <a:gd name="T44" fmla="*/ 970 w 1012"/>
                  <a:gd name="T45" fmla="*/ 110 h 158"/>
                  <a:gd name="T46" fmla="*/ 924 w 1012"/>
                  <a:gd name="T47" fmla="*/ 124 h 158"/>
                  <a:gd name="T48" fmla="*/ 788 w 1012"/>
                  <a:gd name="T49" fmla="*/ 144 h 158"/>
                  <a:gd name="T50" fmla="*/ 608 w 1012"/>
                  <a:gd name="T51" fmla="*/ 156 h 158"/>
                  <a:gd name="T52" fmla="*/ 506 w 1012"/>
                  <a:gd name="T53" fmla="*/ 0 h 158"/>
                  <a:gd name="T54" fmla="*/ 404 w 1012"/>
                  <a:gd name="T55" fmla="*/ 2 h 158"/>
                  <a:gd name="T56" fmla="*/ 224 w 1012"/>
                  <a:gd name="T57" fmla="*/ 14 h 158"/>
                  <a:gd name="T58" fmla="*/ 86 w 1012"/>
                  <a:gd name="T59" fmla="*/ 36 h 158"/>
                  <a:gd name="T60" fmla="*/ 40 w 1012"/>
                  <a:gd name="T61" fmla="*/ 48 h 158"/>
                  <a:gd name="T62" fmla="*/ 10 w 1012"/>
                  <a:gd name="T63" fmla="*/ 64 h 158"/>
                  <a:gd name="T64" fmla="*/ 0 w 1012"/>
                  <a:gd name="T65" fmla="*/ 76 h 158"/>
                  <a:gd name="T66" fmla="*/ 0 w 1012"/>
                  <a:gd name="T67" fmla="*/ 80 h 158"/>
                  <a:gd name="T68" fmla="*/ 2 w 1012"/>
                  <a:gd name="T69" fmla="*/ 88 h 158"/>
                  <a:gd name="T70" fmla="*/ 22 w 1012"/>
                  <a:gd name="T71" fmla="*/ 102 h 158"/>
                  <a:gd name="T72" fmla="*/ 60 w 1012"/>
                  <a:gd name="T73" fmla="*/ 116 h 158"/>
                  <a:gd name="T74" fmla="*/ 148 w 1012"/>
                  <a:gd name="T75" fmla="*/ 134 h 158"/>
                  <a:gd name="T76" fmla="*/ 310 w 1012"/>
                  <a:gd name="T77" fmla="*/ 152 h 158"/>
                  <a:gd name="T78" fmla="*/ 506 w 1012"/>
                  <a:gd name="T79" fmla="*/ 158 h 158"/>
                  <a:gd name="T80" fmla="*/ 608 w 1012"/>
                  <a:gd name="T81" fmla="*/ 156 h 158"/>
                  <a:gd name="T82" fmla="*/ 788 w 1012"/>
                  <a:gd name="T83" fmla="*/ 144 h 158"/>
                  <a:gd name="T84" fmla="*/ 926 w 1012"/>
                  <a:gd name="T85" fmla="*/ 124 h 158"/>
                  <a:gd name="T86" fmla="*/ 972 w 1012"/>
                  <a:gd name="T87" fmla="*/ 110 h 158"/>
                  <a:gd name="T88" fmla="*/ 1002 w 1012"/>
                  <a:gd name="T89" fmla="*/ 96 h 158"/>
                  <a:gd name="T90" fmla="*/ 1010 w 1012"/>
                  <a:gd name="T91" fmla="*/ 84 h 158"/>
                  <a:gd name="T92" fmla="*/ 1012 w 1012"/>
                  <a:gd name="T93" fmla="*/ 80 h 158"/>
                  <a:gd name="T94" fmla="*/ 1008 w 1012"/>
                  <a:gd name="T95" fmla="*/ 72 h 158"/>
                  <a:gd name="T96" fmla="*/ 988 w 1012"/>
                  <a:gd name="T97" fmla="*/ 56 h 158"/>
                  <a:gd name="T98" fmla="*/ 950 w 1012"/>
                  <a:gd name="T99" fmla="*/ 42 h 158"/>
                  <a:gd name="T100" fmla="*/ 864 w 1012"/>
                  <a:gd name="T101" fmla="*/ 24 h 158"/>
                  <a:gd name="T102" fmla="*/ 702 w 1012"/>
                  <a:gd name="T103" fmla="*/ 6 h 158"/>
                  <a:gd name="T104" fmla="*/ 506 w 101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158"/>
                    </a:moveTo>
                    <a:lnTo>
                      <a:pt x="506" y="158"/>
                    </a:lnTo>
                    <a:lnTo>
                      <a:pt x="404" y="156"/>
                    </a:lnTo>
                    <a:lnTo>
                      <a:pt x="310" y="152"/>
                    </a:lnTo>
                    <a:lnTo>
                      <a:pt x="224" y="144"/>
                    </a:lnTo>
                    <a:lnTo>
                      <a:pt x="150" y="134"/>
                    </a:lnTo>
                    <a:lnTo>
                      <a:pt x="88" y="124"/>
                    </a:lnTo>
                    <a:lnTo>
                      <a:pt x="62" y="116"/>
                    </a:lnTo>
                    <a:lnTo>
                      <a:pt x="42" y="110"/>
                    </a:lnTo>
                    <a:lnTo>
                      <a:pt x="24" y="102"/>
                    </a:lnTo>
                    <a:lnTo>
                      <a:pt x="12" y="96"/>
                    </a:lnTo>
                    <a:lnTo>
                      <a:pt x="4" y="88"/>
                    </a:lnTo>
                    <a:lnTo>
                      <a:pt x="2" y="84"/>
                    </a:lnTo>
                    <a:lnTo>
                      <a:pt x="2" y="80"/>
                    </a:lnTo>
                    <a:lnTo>
                      <a:pt x="2" y="80"/>
                    </a:lnTo>
                    <a:lnTo>
                      <a:pt x="2" y="76"/>
                    </a:lnTo>
                    <a:lnTo>
                      <a:pt x="4" y="72"/>
                    </a:lnTo>
                    <a:lnTo>
                      <a:pt x="12" y="64"/>
                    </a:lnTo>
                    <a:lnTo>
                      <a:pt x="24" y="56"/>
                    </a:lnTo>
                    <a:lnTo>
                      <a:pt x="42" y="48"/>
                    </a:lnTo>
                    <a:lnTo>
                      <a:pt x="62" y="42"/>
                    </a:lnTo>
                    <a:lnTo>
                      <a:pt x="88" y="36"/>
                    </a:lnTo>
                    <a:lnTo>
                      <a:pt x="150" y="24"/>
                    </a:lnTo>
                    <a:lnTo>
                      <a:pt x="224" y="14"/>
                    </a:lnTo>
                    <a:lnTo>
                      <a:pt x="310" y="6"/>
                    </a:lnTo>
                    <a:lnTo>
                      <a:pt x="404" y="2"/>
                    </a:lnTo>
                    <a:lnTo>
                      <a:pt x="506" y="0"/>
                    </a:lnTo>
                    <a:lnTo>
                      <a:pt x="506" y="0"/>
                    </a:lnTo>
                    <a:lnTo>
                      <a:pt x="608" y="2"/>
                    </a:lnTo>
                    <a:lnTo>
                      <a:pt x="702" y="6"/>
                    </a:lnTo>
                    <a:lnTo>
                      <a:pt x="788" y="14"/>
                    </a:lnTo>
                    <a:lnTo>
                      <a:pt x="862" y="24"/>
                    </a:lnTo>
                    <a:lnTo>
                      <a:pt x="924" y="36"/>
                    </a:lnTo>
                    <a:lnTo>
                      <a:pt x="948" y="42"/>
                    </a:lnTo>
                    <a:lnTo>
                      <a:pt x="970" y="48"/>
                    </a:lnTo>
                    <a:lnTo>
                      <a:pt x="986" y="56"/>
                    </a:lnTo>
                    <a:lnTo>
                      <a:pt x="1000" y="64"/>
                    </a:lnTo>
                    <a:lnTo>
                      <a:pt x="1006" y="72"/>
                    </a:lnTo>
                    <a:lnTo>
                      <a:pt x="1008" y="76"/>
                    </a:lnTo>
                    <a:lnTo>
                      <a:pt x="1010" y="80"/>
                    </a:lnTo>
                    <a:lnTo>
                      <a:pt x="1010" y="80"/>
                    </a:lnTo>
                    <a:lnTo>
                      <a:pt x="1008" y="84"/>
                    </a:lnTo>
                    <a:lnTo>
                      <a:pt x="1006" y="88"/>
                    </a:lnTo>
                    <a:lnTo>
                      <a:pt x="1000" y="96"/>
                    </a:lnTo>
                    <a:lnTo>
                      <a:pt x="986" y="102"/>
                    </a:lnTo>
                    <a:lnTo>
                      <a:pt x="970" y="110"/>
                    </a:lnTo>
                    <a:lnTo>
                      <a:pt x="948" y="116"/>
                    </a:lnTo>
                    <a:lnTo>
                      <a:pt x="924" y="124"/>
                    </a:lnTo>
                    <a:lnTo>
                      <a:pt x="862" y="134"/>
                    </a:lnTo>
                    <a:lnTo>
                      <a:pt x="788" y="144"/>
                    </a:lnTo>
                    <a:lnTo>
                      <a:pt x="702" y="152"/>
                    </a:lnTo>
                    <a:lnTo>
                      <a:pt x="608" y="156"/>
                    </a:lnTo>
                    <a:lnTo>
                      <a:pt x="506" y="158"/>
                    </a:lnTo>
                    <a:close/>
                    <a:moveTo>
                      <a:pt x="506" y="0"/>
                    </a:moveTo>
                    <a:lnTo>
                      <a:pt x="506" y="0"/>
                    </a:lnTo>
                    <a:lnTo>
                      <a:pt x="404"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4" y="144"/>
                    </a:lnTo>
                    <a:lnTo>
                      <a:pt x="310" y="152"/>
                    </a:lnTo>
                    <a:lnTo>
                      <a:pt x="404" y="156"/>
                    </a:lnTo>
                    <a:lnTo>
                      <a:pt x="506" y="158"/>
                    </a:lnTo>
                    <a:lnTo>
                      <a:pt x="506" y="158"/>
                    </a:lnTo>
                    <a:lnTo>
                      <a:pt x="608" y="156"/>
                    </a:lnTo>
                    <a:lnTo>
                      <a:pt x="702" y="152"/>
                    </a:lnTo>
                    <a:lnTo>
                      <a:pt x="788" y="144"/>
                    </a:lnTo>
                    <a:lnTo>
                      <a:pt x="864" y="134"/>
                    </a:lnTo>
                    <a:lnTo>
                      <a:pt x="926" y="124"/>
                    </a:lnTo>
                    <a:lnTo>
                      <a:pt x="950" y="116"/>
                    </a:lnTo>
                    <a:lnTo>
                      <a:pt x="972" y="110"/>
                    </a:lnTo>
                    <a:lnTo>
                      <a:pt x="988" y="102"/>
                    </a:lnTo>
                    <a:lnTo>
                      <a:pt x="1002" y="96"/>
                    </a:lnTo>
                    <a:lnTo>
                      <a:pt x="1008" y="88"/>
                    </a:lnTo>
                    <a:lnTo>
                      <a:pt x="1010" y="84"/>
                    </a:lnTo>
                    <a:lnTo>
                      <a:pt x="1012" y="80"/>
                    </a:lnTo>
                    <a:lnTo>
                      <a:pt x="1012" y="80"/>
                    </a:lnTo>
                    <a:lnTo>
                      <a:pt x="1010" y="76"/>
                    </a:lnTo>
                    <a:lnTo>
                      <a:pt x="1008" y="72"/>
                    </a:lnTo>
                    <a:lnTo>
                      <a:pt x="1002" y="64"/>
                    </a:lnTo>
                    <a:lnTo>
                      <a:pt x="988" y="56"/>
                    </a:lnTo>
                    <a:lnTo>
                      <a:pt x="972" y="48"/>
                    </a:lnTo>
                    <a:lnTo>
                      <a:pt x="950" y="42"/>
                    </a:lnTo>
                    <a:lnTo>
                      <a:pt x="926" y="36"/>
                    </a:lnTo>
                    <a:lnTo>
                      <a:pt x="864" y="24"/>
                    </a:lnTo>
                    <a:lnTo>
                      <a:pt x="788" y="14"/>
                    </a:lnTo>
                    <a:lnTo>
                      <a:pt x="702" y="6"/>
                    </a:lnTo>
                    <a:lnTo>
                      <a:pt x="608" y="2"/>
                    </a:lnTo>
                    <a:lnTo>
                      <a:pt x="506" y="0"/>
                    </a:lnTo>
                    <a:close/>
                  </a:path>
                </a:pathLst>
              </a:custGeom>
              <a:solidFill>
                <a:srgbClr val="FB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8" name="Freeform 1168"/>
              <p:cNvSpPr>
                <a:spLocks/>
              </p:cNvSpPr>
              <p:nvPr/>
            </p:nvSpPr>
            <p:spPr bwMode="auto">
              <a:xfrm>
                <a:off x="2267" y="4148"/>
                <a:ext cx="1008" cy="158"/>
              </a:xfrm>
              <a:custGeom>
                <a:avLst/>
                <a:gdLst>
                  <a:gd name="T0" fmla="*/ 504 w 1008"/>
                  <a:gd name="T1" fmla="*/ 158 h 158"/>
                  <a:gd name="T2" fmla="*/ 504 w 1008"/>
                  <a:gd name="T3" fmla="*/ 158 h 158"/>
                  <a:gd name="T4" fmla="*/ 402 w 1008"/>
                  <a:gd name="T5" fmla="*/ 156 h 158"/>
                  <a:gd name="T6" fmla="*/ 308 w 1008"/>
                  <a:gd name="T7" fmla="*/ 152 h 158"/>
                  <a:gd name="T8" fmla="*/ 222 w 1008"/>
                  <a:gd name="T9" fmla="*/ 144 h 158"/>
                  <a:gd name="T10" fmla="*/ 148 w 1008"/>
                  <a:gd name="T11" fmla="*/ 134 h 158"/>
                  <a:gd name="T12" fmla="*/ 86 w 1008"/>
                  <a:gd name="T13" fmla="*/ 124 h 158"/>
                  <a:gd name="T14" fmla="*/ 60 w 1008"/>
                  <a:gd name="T15" fmla="*/ 116 h 158"/>
                  <a:gd name="T16" fmla="*/ 40 w 1008"/>
                  <a:gd name="T17" fmla="*/ 110 h 158"/>
                  <a:gd name="T18" fmla="*/ 22 w 1008"/>
                  <a:gd name="T19" fmla="*/ 102 h 158"/>
                  <a:gd name="T20" fmla="*/ 10 w 1008"/>
                  <a:gd name="T21" fmla="*/ 96 h 158"/>
                  <a:gd name="T22" fmla="*/ 2 w 1008"/>
                  <a:gd name="T23" fmla="*/ 88 h 158"/>
                  <a:gd name="T24" fmla="*/ 0 w 1008"/>
                  <a:gd name="T25" fmla="*/ 84 h 158"/>
                  <a:gd name="T26" fmla="*/ 0 w 1008"/>
                  <a:gd name="T27" fmla="*/ 80 h 158"/>
                  <a:gd name="T28" fmla="*/ 0 w 1008"/>
                  <a:gd name="T29" fmla="*/ 80 h 158"/>
                  <a:gd name="T30" fmla="*/ 0 w 1008"/>
                  <a:gd name="T31" fmla="*/ 76 h 158"/>
                  <a:gd name="T32" fmla="*/ 2 w 1008"/>
                  <a:gd name="T33" fmla="*/ 72 h 158"/>
                  <a:gd name="T34" fmla="*/ 10 w 1008"/>
                  <a:gd name="T35" fmla="*/ 64 h 158"/>
                  <a:gd name="T36" fmla="*/ 22 w 1008"/>
                  <a:gd name="T37" fmla="*/ 56 h 158"/>
                  <a:gd name="T38" fmla="*/ 40 w 1008"/>
                  <a:gd name="T39" fmla="*/ 48 h 158"/>
                  <a:gd name="T40" fmla="*/ 60 w 1008"/>
                  <a:gd name="T41" fmla="*/ 42 h 158"/>
                  <a:gd name="T42" fmla="*/ 86 w 1008"/>
                  <a:gd name="T43" fmla="*/ 36 h 158"/>
                  <a:gd name="T44" fmla="*/ 148 w 1008"/>
                  <a:gd name="T45" fmla="*/ 24 h 158"/>
                  <a:gd name="T46" fmla="*/ 222 w 1008"/>
                  <a:gd name="T47" fmla="*/ 14 h 158"/>
                  <a:gd name="T48" fmla="*/ 308 w 1008"/>
                  <a:gd name="T49" fmla="*/ 6 h 158"/>
                  <a:gd name="T50" fmla="*/ 402 w 1008"/>
                  <a:gd name="T51" fmla="*/ 2 h 158"/>
                  <a:gd name="T52" fmla="*/ 504 w 1008"/>
                  <a:gd name="T53" fmla="*/ 0 h 158"/>
                  <a:gd name="T54" fmla="*/ 504 w 1008"/>
                  <a:gd name="T55" fmla="*/ 0 h 158"/>
                  <a:gd name="T56" fmla="*/ 606 w 1008"/>
                  <a:gd name="T57" fmla="*/ 2 h 158"/>
                  <a:gd name="T58" fmla="*/ 700 w 1008"/>
                  <a:gd name="T59" fmla="*/ 6 h 158"/>
                  <a:gd name="T60" fmla="*/ 786 w 1008"/>
                  <a:gd name="T61" fmla="*/ 14 h 158"/>
                  <a:gd name="T62" fmla="*/ 860 w 1008"/>
                  <a:gd name="T63" fmla="*/ 24 h 158"/>
                  <a:gd name="T64" fmla="*/ 922 w 1008"/>
                  <a:gd name="T65" fmla="*/ 36 h 158"/>
                  <a:gd name="T66" fmla="*/ 946 w 1008"/>
                  <a:gd name="T67" fmla="*/ 42 h 158"/>
                  <a:gd name="T68" fmla="*/ 968 w 1008"/>
                  <a:gd name="T69" fmla="*/ 48 h 158"/>
                  <a:gd name="T70" fmla="*/ 984 w 1008"/>
                  <a:gd name="T71" fmla="*/ 56 h 158"/>
                  <a:gd name="T72" fmla="*/ 998 w 1008"/>
                  <a:gd name="T73" fmla="*/ 64 h 158"/>
                  <a:gd name="T74" fmla="*/ 1004 w 1008"/>
                  <a:gd name="T75" fmla="*/ 72 h 158"/>
                  <a:gd name="T76" fmla="*/ 1006 w 1008"/>
                  <a:gd name="T77" fmla="*/ 76 h 158"/>
                  <a:gd name="T78" fmla="*/ 1008 w 1008"/>
                  <a:gd name="T79" fmla="*/ 80 h 158"/>
                  <a:gd name="T80" fmla="*/ 1008 w 1008"/>
                  <a:gd name="T81" fmla="*/ 80 h 158"/>
                  <a:gd name="T82" fmla="*/ 1006 w 1008"/>
                  <a:gd name="T83" fmla="*/ 84 h 158"/>
                  <a:gd name="T84" fmla="*/ 1004 w 1008"/>
                  <a:gd name="T85" fmla="*/ 88 h 158"/>
                  <a:gd name="T86" fmla="*/ 998 w 1008"/>
                  <a:gd name="T87" fmla="*/ 96 h 158"/>
                  <a:gd name="T88" fmla="*/ 984 w 1008"/>
                  <a:gd name="T89" fmla="*/ 102 h 158"/>
                  <a:gd name="T90" fmla="*/ 968 w 1008"/>
                  <a:gd name="T91" fmla="*/ 110 h 158"/>
                  <a:gd name="T92" fmla="*/ 946 w 1008"/>
                  <a:gd name="T93" fmla="*/ 116 h 158"/>
                  <a:gd name="T94" fmla="*/ 922 w 1008"/>
                  <a:gd name="T95" fmla="*/ 124 h 158"/>
                  <a:gd name="T96" fmla="*/ 860 w 1008"/>
                  <a:gd name="T97" fmla="*/ 134 h 158"/>
                  <a:gd name="T98" fmla="*/ 786 w 1008"/>
                  <a:gd name="T99" fmla="*/ 144 h 158"/>
                  <a:gd name="T100" fmla="*/ 700 w 1008"/>
                  <a:gd name="T101" fmla="*/ 152 h 158"/>
                  <a:gd name="T102" fmla="*/ 606 w 1008"/>
                  <a:gd name="T103" fmla="*/ 156 h 158"/>
                  <a:gd name="T104" fmla="*/ 504 w 1008"/>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158"/>
                    </a:moveTo>
                    <a:lnTo>
                      <a:pt x="504" y="158"/>
                    </a:lnTo>
                    <a:lnTo>
                      <a:pt x="402" y="156"/>
                    </a:lnTo>
                    <a:lnTo>
                      <a:pt x="308" y="152"/>
                    </a:lnTo>
                    <a:lnTo>
                      <a:pt x="222" y="144"/>
                    </a:lnTo>
                    <a:lnTo>
                      <a:pt x="148" y="134"/>
                    </a:lnTo>
                    <a:lnTo>
                      <a:pt x="86" y="124"/>
                    </a:lnTo>
                    <a:lnTo>
                      <a:pt x="60" y="116"/>
                    </a:lnTo>
                    <a:lnTo>
                      <a:pt x="40" y="110"/>
                    </a:lnTo>
                    <a:lnTo>
                      <a:pt x="22" y="102"/>
                    </a:lnTo>
                    <a:lnTo>
                      <a:pt x="10" y="96"/>
                    </a:lnTo>
                    <a:lnTo>
                      <a:pt x="2" y="88"/>
                    </a:lnTo>
                    <a:lnTo>
                      <a:pt x="0" y="84"/>
                    </a:lnTo>
                    <a:lnTo>
                      <a:pt x="0" y="80"/>
                    </a:lnTo>
                    <a:lnTo>
                      <a:pt x="0" y="80"/>
                    </a:lnTo>
                    <a:lnTo>
                      <a:pt x="0" y="76"/>
                    </a:lnTo>
                    <a:lnTo>
                      <a:pt x="2" y="72"/>
                    </a:lnTo>
                    <a:lnTo>
                      <a:pt x="10" y="64"/>
                    </a:lnTo>
                    <a:lnTo>
                      <a:pt x="22" y="56"/>
                    </a:lnTo>
                    <a:lnTo>
                      <a:pt x="40" y="48"/>
                    </a:lnTo>
                    <a:lnTo>
                      <a:pt x="60" y="42"/>
                    </a:lnTo>
                    <a:lnTo>
                      <a:pt x="86" y="36"/>
                    </a:lnTo>
                    <a:lnTo>
                      <a:pt x="148" y="24"/>
                    </a:lnTo>
                    <a:lnTo>
                      <a:pt x="222" y="14"/>
                    </a:lnTo>
                    <a:lnTo>
                      <a:pt x="308" y="6"/>
                    </a:lnTo>
                    <a:lnTo>
                      <a:pt x="402" y="2"/>
                    </a:lnTo>
                    <a:lnTo>
                      <a:pt x="504" y="0"/>
                    </a:lnTo>
                    <a:lnTo>
                      <a:pt x="504" y="0"/>
                    </a:lnTo>
                    <a:lnTo>
                      <a:pt x="606" y="2"/>
                    </a:lnTo>
                    <a:lnTo>
                      <a:pt x="700" y="6"/>
                    </a:lnTo>
                    <a:lnTo>
                      <a:pt x="786" y="14"/>
                    </a:lnTo>
                    <a:lnTo>
                      <a:pt x="860" y="24"/>
                    </a:lnTo>
                    <a:lnTo>
                      <a:pt x="922" y="36"/>
                    </a:lnTo>
                    <a:lnTo>
                      <a:pt x="946" y="42"/>
                    </a:lnTo>
                    <a:lnTo>
                      <a:pt x="968" y="48"/>
                    </a:lnTo>
                    <a:lnTo>
                      <a:pt x="984" y="56"/>
                    </a:lnTo>
                    <a:lnTo>
                      <a:pt x="998" y="64"/>
                    </a:lnTo>
                    <a:lnTo>
                      <a:pt x="1004" y="72"/>
                    </a:lnTo>
                    <a:lnTo>
                      <a:pt x="1006" y="76"/>
                    </a:lnTo>
                    <a:lnTo>
                      <a:pt x="1008" y="80"/>
                    </a:lnTo>
                    <a:lnTo>
                      <a:pt x="1008" y="80"/>
                    </a:lnTo>
                    <a:lnTo>
                      <a:pt x="1006" y="84"/>
                    </a:lnTo>
                    <a:lnTo>
                      <a:pt x="1004" y="88"/>
                    </a:lnTo>
                    <a:lnTo>
                      <a:pt x="998" y="96"/>
                    </a:lnTo>
                    <a:lnTo>
                      <a:pt x="984" y="102"/>
                    </a:lnTo>
                    <a:lnTo>
                      <a:pt x="968" y="110"/>
                    </a:lnTo>
                    <a:lnTo>
                      <a:pt x="946" y="116"/>
                    </a:lnTo>
                    <a:lnTo>
                      <a:pt x="922" y="124"/>
                    </a:lnTo>
                    <a:lnTo>
                      <a:pt x="860" y="134"/>
                    </a:lnTo>
                    <a:lnTo>
                      <a:pt x="786" y="144"/>
                    </a:lnTo>
                    <a:lnTo>
                      <a:pt x="700" y="152"/>
                    </a:lnTo>
                    <a:lnTo>
                      <a:pt x="606" y="156"/>
                    </a:lnTo>
                    <a:lnTo>
                      <a:pt x="504"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9" name="Freeform 1169"/>
              <p:cNvSpPr>
                <a:spLocks/>
              </p:cNvSpPr>
              <p:nvPr/>
            </p:nvSpPr>
            <p:spPr bwMode="auto">
              <a:xfrm>
                <a:off x="2265" y="4148"/>
                <a:ext cx="1012" cy="158"/>
              </a:xfrm>
              <a:custGeom>
                <a:avLst/>
                <a:gdLst>
                  <a:gd name="T0" fmla="*/ 506 w 1012"/>
                  <a:gd name="T1" fmla="*/ 0 h 158"/>
                  <a:gd name="T2" fmla="*/ 506 w 1012"/>
                  <a:gd name="T3" fmla="*/ 0 h 158"/>
                  <a:gd name="T4" fmla="*/ 404 w 1012"/>
                  <a:gd name="T5" fmla="*/ 2 h 158"/>
                  <a:gd name="T6" fmla="*/ 310 w 1012"/>
                  <a:gd name="T7" fmla="*/ 6 h 158"/>
                  <a:gd name="T8" fmla="*/ 224 w 1012"/>
                  <a:gd name="T9" fmla="*/ 14 h 158"/>
                  <a:gd name="T10" fmla="*/ 148 w 1012"/>
                  <a:gd name="T11" fmla="*/ 24 h 158"/>
                  <a:gd name="T12" fmla="*/ 86 w 1012"/>
                  <a:gd name="T13" fmla="*/ 36 h 158"/>
                  <a:gd name="T14" fmla="*/ 60 w 1012"/>
                  <a:gd name="T15" fmla="*/ 42 h 158"/>
                  <a:gd name="T16" fmla="*/ 40 w 1012"/>
                  <a:gd name="T17" fmla="*/ 48 h 158"/>
                  <a:gd name="T18" fmla="*/ 22 w 1012"/>
                  <a:gd name="T19" fmla="*/ 56 h 158"/>
                  <a:gd name="T20" fmla="*/ 10 w 1012"/>
                  <a:gd name="T21" fmla="*/ 64 h 158"/>
                  <a:gd name="T22" fmla="*/ 2 w 1012"/>
                  <a:gd name="T23" fmla="*/ 72 h 158"/>
                  <a:gd name="T24" fmla="*/ 0 w 1012"/>
                  <a:gd name="T25" fmla="*/ 76 h 158"/>
                  <a:gd name="T26" fmla="*/ 0 w 1012"/>
                  <a:gd name="T27" fmla="*/ 80 h 158"/>
                  <a:gd name="T28" fmla="*/ 0 w 1012"/>
                  <a:gd name="T29" fmla="*/ 80 h 158"/>
                  <a:gd name="T30" fmla="*/ 0 w 1012"/>
                  <a:gd name="T31" fmla="*/ 84 h 158"/>
                  <a:gd name="T32" fmla="*/ 2 w 1012"/>
                  <a:gd name="T33" fmla="*/ 88 h 158"/>
                  <a:gd name="T34" fmla="*/ 10 w 1012"/>
                  <a:gd name="T35" fmla="*/ 96 h 158"/>
                  <a:gd name="T36" fmla="*/ 22 w 1012"/>
                  <a:gd name="T37" fmla="*/ 102 h 158"/>
                  <a:gd name="T38" fmla="*/ 40 w 1012"/>
                  <a:gd name="T39" fmla="*/ 110 h 158"/>
                  <a:gd name="T40" fmla="*/ 60 w 1012"/>
                  <a:gd name="T41" fmla="*/ 116 h 158"/>
                  <a:gd name="T42" fmla="*/ 86 w 1012"/>
                  <a:gd name="T43" fmla="*/ 124 h 158"/>
                  <a:gd name="T44" fmla="*/ 148 w 1012"/>
                  <a:gd name="T45" fmla="*/ 134 h 158"/>
                  <a:gd name="T46" fmla="*/ 224 w 1012"/>
                  <a:gd name="T47" fmla="*/ 144 h 158"/>
                  <a:gd name="T48" fmla="*/ 310 w 1012"/>
                  <a:gd name="T49" fmla="*/ 152 h 158"/>
                  <a:gd name="T50" fmla="*/ 404 w 1012"/>
                  <a:gd name="T51" fmla="*/ 156 h 158"/>
                  <a:gd name="T52" fmla="*/ 506 w 1012"/>
                  <a:gd name="T53" fmla="*/ 158 h 158"/>
                  <a:gd name="T54" fmla="*/ 506 w 1012"/>
                  <a:gd name="T55" fmla="*/ 158 h 158"/>
                  <a:gd name="T56" fmla="*/ 608 w 1012"/>
                  <a:gd name="T57" fmla="*/ 156 h 158"/>
                  <a:gd name="T58" fmla="*/ 702 w 1012"/>
                  <a:gd name="T59" fmla="*/ 152 h 158"/>
                  <a:gd name="T60" fmla="*/ 788 w 1012"/>
                  <a:gd name="T61" fmla="*/ 144 h 158"/>
                  <a:gd name="T62" fmla="*/ 864 w 1012"/>
                  <a:gd name="T63" fmla="*/ 134 h 158"/>
                  <a:gd name="T64" fmla="*/ 926 w 1012"/>
                  <a:gd name="T65" fmla="*/ 124 h 158"/>
                  <a:gd name="T66" fmla="*/ 950 w 1012"/>
                  <a:gd name="T67" fmla="*/ 116 h 158"/>
                  <a:gd name="T68" fmla="*/ 972 w 1012"/>
                  <a:gd name="T69" fmla="*/ 110 h 158"/>
                  <a:gd name="T70" fmla="*/ 988 w 1012"/>
                  <a:gd name="T71" fmla="*/ 102 h 158"/>
                  <a:gd name="T72" fmla="*/ 1002 w 1012"/>
                  <a:gd name="T73" fmla="*/ 96 h 158"/>
                  <a:gd name="T74" fmla="*/ 1008 w 1012"/>
                  <a:gd name="T75" fmla="*/ 88 h 158"/>
                  <a:gd name="T76" fmla="*/ 1010 w 1012"/>
                  <a:gd name="T77" fmla="*/ 84 h 158"/>
                  <a:gd name="T78" fmla="*/ 1012 w 1012"/>
                  <a:gd name="T79" fmla="*/ 80 h 158"/>
                  <a:gd name="T80" fmla="*/ 1012 w 1012"/>
                  <a:gd name="T81" fmla="*/ 80 h 158"/>
                  <a:gd name="T82" fmla="*/ 1010 w 1012"/>
                  <a:gd name="T83" fmla="*/ 76 h 158"/>
                  <a:gd name="T84" fmla="*/ 1008 w 1012"/>
                  <a:gd name="T85" fmla="*/ 72 h 158"/>
                  <a:gd name="T86" fmla="*/ 1002 w 1012"/>
                  <a:gd name="T87" fmla="*/ 64 h 158"/>
                  <a:gd name="T88" fmla="*/ 988 w 1012"/>
                  <a:gd name="T89" fmla="*/ 56 h 158"/>
                  <a:gd name="T90" fmla="*/ 972 w 1012"/>
                  <a:gd name="T91" fmla="*/ 48 h 158"/>
                  <a:gd name="T92" fmla="*/ 950 w 1012"/>
                  <a:gd name="T93" fmla="*/ 42 h 158"/>
                  <a:gd name="T94" fmla="*/ 926 w 1012"/>
                  <a:gd name="T95" fmla="*/ 36 h 158"/>
                  <a:gd name="T96" fmla="*/ 864 w 1012"/>
                  <a:gd name="T97" fmla="*/ 24 h 158"/>
                  <a:gd name="T98" fmla="*/ 788 w 1012"/>
                  <a:gd name="T99" fmla="*/ 14 h 158"/>
                  <a:gd name="T100" fmla="*/ 702 w 1012"/>
                  <a:gd name="T101" fmla="*/ 6 h 158"/>
                  <a:gd name="T102" fmla="*/ 608 w 1012"/>
                  <a:gd name="T103" fmla="*/ 2 h 158"/>
                  <a:gd name="T104" fmla="*/ 506 w 1012"/>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2" h="158">
                    <a:moveTo>
                      <a:pt x="506" y="0"/>
                    </a:moveTo>
                    <a:lnTo>
                      <a:pt x="506" y="0"/>
                    </a:lnTo>
                    <a:lnTo>
                      <a:pt x="404" y="2"/>
                    </a:lnTo>
                    <a:lnTo>
                      <a:pt x="310" y="6"/>
                    </a:lnTo>
                    <a:lnTo>
                      <a:pt x="224"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4" y="144"/>
                    </a:lnTo>
                    <a:lnTo>
                      <a:pt x="310" y="152"/>
                    </a:lnTo>
                    <a:lnTo>
                      <a:pt x="404" y="156"/>
                    </a:lnTo>
                    <a:lnTo>
                      <a:pt x="506" y="158"/>
                    </a:lnTo>
                    <a:lnTo>
                      <a:pt x="506" y="158"/>
                    </a:lnTo>
                    <a:lnTo>
                      <a:pt x="608" y="156"/>
                    </a:lnTo>
                    <a:lnTo>
                      <a:pt x="702" y="152"/>
                    </a:lnTo>
                    <a:lnTo>
                      <a:pt x="788" y="144"/>
                    </a:lnTo>
                    <a:lnTo>
                      <a:pt x="864" y="134"/>
                    </a:lnTo>
                    <a:lnTo>
                      <a:pt x="926" y="124"/>
                    </a:lnTo>
                    <a:lnTo>
                      <a:pt x="950" y="116"/>
                    </a:lnTo>
                    <a:lnTo>
                      <a:pt x="972" y="110"/>
                    </a:lnTo>
                    <a:lnTo>
                      <a:pt x="988" y="102"/>
                    </a:lnTo>
                    <a:lnTo>
                      <a:pt x="1002" y="96"/>
                    </a:lnTo>
                    <a:lnTo>
                      <a:pt x="1008" y="88"/>
                    </a:lnTo>
                    <a:lnTo>
                      <a:pt x="1010" y="84"/>
                    </a:lnTo>
                    <a:lnTo>
                      <a:pt x="1012" y="80"/>
                    </a:lnTo>
                    <a:lnTo>
                      <a:pt x="1012" y="80"/>
                    </a:lnTo>
                    <a:lnTo>
                      <a:pt x="1010" y="76"/>
                    </a:lnTo>
                    <a:lnTo>
                      <a:pt x="1008" y="72"/>
                    </a:lnTo>
                    <a:lnTo>
                      <a:pt x="1002" y="64"/>
                    </a:lnTo>
                    <a:lnTo>
                      <a:pt x="988" y="56"/>
                    </a:lnTo>
                    <a:lnTo>
                      <a:pt x="972" y="48"/>
                    </a:lnTo>
                    <a:lnTo>
                      <a:pt x="950" y="42"/>
                    </a:lnTo>
                    <a:lnTo>
                      <a:pt x="926" y="36"/>
                    </a:lnTo>
                    <a:lnTo>
                      <a:pt x="864" y="24"/>
                    </a:lnTo>
                    <a:lnTo>
                      <a:pt x="788" y="14"/>
                    </a:lnTo>
                    <a:lnTo>
                      <a:pt x="702" y="6"/>
                    </a:lnTo>
                    <a:lnTo>
                      <a:pt x="608" y="2"/>
                    </a:lnTo>
                    <a:lnTo>
                      <a:pt x="5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0" name="Freeform 1170"/>
              <p:cNvSpPr>
                <a:spLocks noEditPoints="1"/>
              </p:cNvSpPr>
              <p:nvPr/>
            </p:nvSpPr>
            <p:spPr bwMode="auto">
              <a:xfrm>
                <a:off x="2267" y="4148"/>
                <a:ext cx="1008" cy="158"/>
              </a:xfrm>
              <a:custGeom>
                <a:avLst/>
                <a:gdLst>
                  <a:gd name="T0" fmla="*/ 504 w 1008"/>
                  <a:gd name="T1" fmla="*/ 158 h 158"/>
                  <a:gd name="T2" fmla="*/ 308 w 1008"/>
                  <a:gd name="T3" fmla="*/ 152 h 158"/>
                  <a:gd name="T4" fmla="*/ 150 w 1008"/>
                  <a:gd name="T5" fmla="*/ 134 h 158"/>
                  <a:gd name="T6" fmla="*/ 62 w 1008"/>
                  <a:gd name="T7" fmla="*/ 116 h 158"/>
                  <a:gd name="T8" fmla="*/ 24 w 1008"/>
                  <a:gd name="T9" fmla="*/ 102 h 158"/>
                  <a:gd name="T10" fmla="*/ 4 w 1008"/>
                  <a:gd name="T11" fmla="*/ 88 h 158"/>
                  <a:gd name="T12" fmla="*/ 2 w 1008"/>
                  <a:gd name="T13" fmla="*/ 80 h 158"/>
                  <a:gd name="T14" fmla="*/ 2 w 1008"/>
                  <a:gd name="T15" fmla="*/ 76 h 158"/>
                  <a:gd name="T16" fmla="*/ 12 w 1008"/>
                  <a:gd name="T17" fmla="*/ 64 h 158"/>
                  <a:gd name="T18" fmla="*/ 40 w 1008"/>
                  <a:gd name="T19" fmla="*/ 50 h 158"/>
                  <a:gd name="T20" fmla="*/ 88 w 1008"/>
                  <a:gd name="T21" fmla="*/ 36 h 158"/>
                  <a:gd name="T22" fmla="*/ 224 w 1008"/>
                  <a:gd name="T23" fmla="*/ 14 h 158"/>
                  <a:gd name="T24" fmla="*/ 404 w 1008"/>
                  <a:gd name="T25" fmla="*/ 2 h 158"/>
                  <a:gd name="T26" fmla="*/ 504 w 1008"/>
                  <a:gd name="T27" fmla="*/ 0 h 158"/>
                  <a:gd name="T28" fmla="*/ 700 w 1008"/>
                  <a:gd name="T29" fmla="*/ 6 h 158"/>
                  <a:gd name="T30" fmla="*/ 858 w 1008"/>
                  <a:gd name="T31" fmla="*/ 24 h 158"/>
                  <a:gd name="T32" fmla="*/ 944 w 1008"/>
                  <a:gd name="T33" fmla="*/ 42 h 158"/>
                  <a:gd name="T34" fmla="*/ 982 w 1008"/>
                  <a:gd name="T35" fmla="*/ 56 h 158"/>
                  <a:gd name="T36" fmla="*/ 1002 w 1008"/>
                  <a:gd name="T37" fmla="*/ 72 h 158"/>
                  <a:gd name="T38" fmla="*/ 1006 w 1008"/>
                  <a:gd name="T39" fmla="*/ 80 h 158"/>
                  <a:gd name="T40" fmla="*/ 1004 w 1008"/>
                  <a:gd name="T41" fmla="*/ 84 h 158"/>
                  <a:gd name="T42" fmla="*/ 996 w 1008"/>
                  <a:gd name="T43" fmla="*/ 96 h 158"/>
                  <a:gd name="T44" fmla="*/ 966 w 1008"/>
                  <a:gd name="T45" fmla="*/ 110 h 158"/>
                  <a:gd name="T46" fmla="*/ 920 w 1008"/>
                  <a:gd name="T47" fmla="*/ 122 h 158"/>
                  <a:gd name="T48" fmla="*/ 784 w 1008"/>
                  <a:gd name="T49" fmla="*/ 144 h 158"/>
                  <a:gd name="T50" fmla="*/ 606 w 1008"/>
                  <a:gd name="T51" fmla="*/ 156 h 158"/>
                  <a:gd name="T52" fmla="*/ 504 w 1008"/>
                  <a:gd name="T53" fmla="*/ 0 h 158"/>
                  <a:gd name="T54" fmla="*/ 402 w 1008"/>
                  <a:gd name="T55" fmla="*/ 2 h 158"/>
                  <a:gd name="T56" fmla="*/ 222 w 1008"/>
                  <a:gd name="T57" fmla="*/ 14 h 158"/>
                  <a:gd name="T58" fmla="*/ 86 w 1008"/>
                  <a:gd name="T59" fmla="*/ 36 h 158"/>
                  <a:gd name="T60" fmla="*/ 40 w 1008"/>
                  <a:gd name="T61" fmla="*/ 48 h 158"/>
                  <a:gd name="T62" fmla="*/ 10 w 1008"/>
                  <a:gd name="T63" fmla="*/ 64 h 158"/>
                  <a:gd name="T64" fmla="*/ 0 w 1008"/>
                  <a:gd name="T65" fmla="*/ 76 h 158"/>
                  <a:gd name="T66" fmla="*/ 0 w 1008"/>
                  <a:gd name="T67" fmla="*/ 80 h 158"/>
                  <a:gd name="T68" fmla="*/ 2 w 1008"/>
                  <a:gd name="T69" fmla="*/ 88 h 158"/>
                  <a:gd name="T70" fmla="*/ 22 w 1008"/>
                  <a:gd name="T71" fmla="*/ 102 h 158"/>
                  <a:gd name="T72" fmla="*/ 60 w 1008"/>
                  <a:gd name="T73" fmla="*/ 116 h 158"/>
                  <a:gd name="T74" fmla="*/ 148 w 1008"/>
                  <a:gd name="T75" fmla="*/ 134 h 158"/>
                  <a:gd name="T76" fmla="*/ 308 w 1008"/>
                  <a:gd name="T77" fmla="*/ 152 h 158"/>
                  <a:gd name="T78" fmla="*/ 504 w 1008"/>
                  <a:gd name="T79" fmla="*/ 158 h 158"/>
                  <a:gd name="T80" fmla="*/ 606 w 1008"/>
                  <a:gd name="T81" fmla="*/ 156 h 158"/>
                  <a:gd name="T82" fmla="*/ 786 w 1008"/>
                  <a:gd name="T83" fmla="*/ 144 h 158"/>
                  <a:gd name="T84" fmla="*/ 922 w 1008"/>
                  <a:gd name="T85" fmla="*/ 124 h 158"/>
                  <a:gd name="T86" fmla="*/ 968 w 1008"/>
                  <a:gd name="T87" fmla="*/ 110 h 158"/>
                  <a:gd name="T88" fmla="*/ 998 w 1008"/>
                  <a:gd name="T89" fmla="*/ 96 h 158"/>
                  <a:gd name="T90" fmla="*/ 1006 w 1008"/>
                  <a:gd name="T91" fmla="*/ 84 h 158"/>
                  <a:gd name="T92" fmla="*/ 1008 w 1008"/>
                  <a:gd name="T93" fmla="*/ 80 h 158"/>
                  <a:gd name="T94" fmla="*/ 1004 w 1008"/>
                  <a:gd name="T95" fmla="*/ 72 h 158"/>
                  <a:gd name="T96" fmla="*/ 984 w 1008"/>
                  <a:gd name="T97" fmla="*/ 56 h 158"/>
                  <a:gd name="T98" fmla="*/ 946 w 1008"/>
                  <a:gd name="T99" fmla="*/ 42 h 158"/>
                  <a:gd name="T100" fmla="*/ 860 w 1008"/>
                  <a:gd name="T101" fmla="*/ 24 h 158"/>
                  <a:gd name="T102" fmla="*/ 700 w 1008"/>
                  <a:gd name="T103" fmla="*/ 6 h 158"/>
                  <a:gd name="T104" fmla="*/ 504 w 100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158"/>
                    </a:moveTo>
                    <a:lnTo>
                      <a:pt x="504" y="158"/>
                    </a:lnTo>
                    <a:lnTo>
                      <a:pt x="404" y="156"/>
                    </a:lnTo>
                    <a:lnTo>
                      <a:pt x="308" y="152"/>
                    </a:lnTo>
                    <a:lnTo>
                      <a:pt x="224" y="144"/>
                    </a:lnTo>
                    <a:lnTo>
                      <a:pt x="150" y="134"/>
                    </a:lnTo>
                    <a:lnTo>
                      <a:pt x="88" y="122"/>
                    </a:lnTo>
                    <a:lnTo>
                      <a:pt x="62" y="116"/>
                    </a:lnTo>
                    <a:lnTo>
                      <a:pt x="40" y="110"/>
                    </a:lnTo>
                    <a:lnTo>
                      <a:pt x="24" y="102"/>
                    </a:lnTo>
                    <a:lnTo>
                      <a:pt x="12" y="96"/>
                    </a:lnTo>
                    <a:lnTo>
                      <a:pt x="4" y="88"/>
                    </a:lnTo>
                    <a:lnTo>
                      <a:pt x="2" y="84"/>
                    </a:lnTo>
                    <a:lnTo>
                      <a:pt x="2" y="80"/>
                    </a:lnTo>
                    <a:lnTo>
                      <a:pt x="2" y="80"/>
                    </a:lnTo>
                    <a:lnTo>
                      <a:pt x="2" y="76"/>
                    </a:lnTo>
                    <a:lnTo>
                      <a:pt x="4" y="72"/>
                    </a:lnTo>
                    <a:lnTo>
                      <a:pt x="12" y="64"/>
                    </a:lnTo>
                    <a:lnTo>
                      <a:pt x="24" y="56"/>
                    </a:lnTo>
                    <a:lnTo>
                      <a:pt x="40" y="50"/>
                    </a:lnTo>
                    <a:lnTo>
                      <a:pt x="62" y="42"/>
                    </a:lnTo>
                    <a:lnTo>
                      <a:pt x="88" y="36"/>
                    </a:lnTo>
                    <a:lnTo>
                      <a:pt x="150" y="24"/>
                    </a:lnTo>
                    <a:lnTo>
                      <a:pt x="224" y="14"/>
                    </a:lnTo>
                    <a:lnTo>
                      <a:pt x="308" y="6"/>
                    </a:lnTo>
                    <a:lnTo>
                      <a:pt x="404" y="2"/>
                    </a:lnTo>
                    <a:lnTo>
                      <a:pt x="504" y="0"/>
                    </a:lnTo>
                    <a:lnTo>
                      <a:pt x="504" y="0"/>
                    </a:lnTo>
                    <a:lnTo>
                      <a:pt x="606" y="2"/>
                    </a:lnTo>
                    <a:lnTo>
                      <a:pt x="700" y="6"/>
                    </a:lnTo>
                    <a:lnTo>
                      <a:pt x="784" y="14"/>
                    </a:lnTo>
                    <a:lnTo>
                      <a:pt x="858" y="24"/>
                    </a:lnTo>
                    <a:lnTo>
                      <a:pt x="920" y="36"/>
                    </a:lnTo>
                    <a:lnTo>
                      <a:pt x="944" y="42"/>
                    </a:lnTo>
                    <a:lnTo>
                      <a:pt x="966" y="50"/>
                    </a:lnTo>
                    <a:lnTo>
                      <a:pt x="982" y="56"/>
                    </a:lnTo>
                    <a:lnTo>
                      <a:pt x="996" y="64"/>
                    </a:lnTo>
                    <a:lnTo>
                      <a:pt x="1002" y="72"/>
                    </a:lnTo>
                    <a:lnTo>
                      <a:pt x="1004" y="76"/>
                    </a:lnTo>
                    <a:lnTo>
                      <a:pt x="1006" y="80"/>
                    </a:lnTo>
                    <a:lnTo>
                      <a:pt x="1006" y="80"/>
                    </a:lnTo>
                    <a:lnTo>
                      <a:pt x="1004" y="84"/>
                    </a:lnTo>
                    <a:lnTo>
                      <a:pt x="1002" y="88"/>
                    </a:lnTo>
                    <a:lnTo>
                      <a:pt x="996" y="96"/>
                    </a:lnTo>
                    <a:lnTo>
                      <a:pt x="982" y="102"/>
                    </a:lnTo>
                    <a:lnTo>
                      <a:pt x="966" y="110"/>
                    </a:lnTo>
                    <a:lnTo>
                      <a:pt x="944" y="116"/>
                    </a:lnTo>
                    <a:lnTo>
                      <a:pt x="920" y="122"/>
                    </a:lnTo>
                    <a:lnTo>
                      <a:pt x="858" y="134"/>
                    </a:lnTo>
                    <a:lnTo>
                      <a:pt x="784" y="144"/>
                    </a:lnTo>
                    <a:lnTo>
                      <a:pt x="700" y="152"/>
                    </a:lnTo>
                    <a:lnTo>
                      <a:pt x="606" y="156"/>
                    </a:lnTo>
                    <a:lnTo>
                      <a:pt x="504" y="158"/>
                    </a:lnTo>
                    <a:close/>
                    <a:moveTo>
                      <a:pt x="504" y="0"/>
                    </a:moveTo>
                    <a:lnTo>
                      <a:pt x="504" y="0"/>
                    </a:lnTo>
                    <a:lnTo>
                      <a:pt x="402" y="2"/>
                    </a:lnTo>
                    <a:lnTo>
                      <a:pt x="308" y="6"/>
                    </a:lnTo>
                    <a:lnTo>
                      <a:pt x="222"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2" y="144"/>
                    </a:lnTo>
                    <a:lnTo>
                      <a:pt x="308" y="152"/>
                    </a:lnTo>
                    <a:lnTo>
                      <a:pt x="402" y="156"/>
                    </a:lnTo>
                    <a:lnTo>
                      <a:pt x="504" y="158"/>
                    </a:lnTo>
                    <a:lnTo>
                      <a:pt x="504" y="158"/>
                    </a:lnTo>
                    <a:lnTo>
                      <a:pt x="606" y="156"/>
                    </a:lnTo>
                    <a:lnTo>
                      <a:pt x="700" y="152"/>
                    </a:lnTo>
                    <a:lnTo>
                      <a:pt x="786" y="144"/>
                    </a:lnTo>
                    <a:lnTo>
                      <a:pt x="860" y="134"/>
                    </a:lnTo>
                    <a:lnTo>
                      <a:pt x="922" y="124"/>
                    </a:lnTo>
                    <a:lnTo>
                      <a:pt x="946" y="116"/>
                    </a:lnTo>
                    <a:lnTo>
                      <a:pt x="968" y="110"/>
                    </a:lnTo>
                    <a:lnTo>
                      <a:pt x="984" y="102"/>
                    </a:lnTo>
                    <a:lnTo>
                      <a:pt x="998" y="96"/>
                    </a:lnTo>
                    <a:lnTo>
                      <a:pt x="1004" y="88"/>
                    </a:lnTo>
                    <a:lnTo>
                      <a:pt x="1006" y="84"/>
                    </a:lnTo>
                    <a:lnTo>
                      <a:pt x="1008" y="80"/>
                    </a:lnTo>
                    <a:lnTo>
                      <a:pt x="1008" y="80"/>
                    </a:lnTo>
                    <a:lnTo>
                      <a:pt x="1006" y="76"/>
                    </a:lnTo>
                    <a:lnTo>
                      <a:pt x="1004" y="72"/>
                    </a:lnTo>
                    <a:lnTo>
                      <a:pt x="998" y="64"/>
                    </a:lnTo>
                    <a:lnTo>
                      <a:pt x="984" y="56"/>
                    </a:lnTo>
                    <a:lnTo>
                      <a:pt x="968" y="48"/>
                    </a:lnTo>
                    <a:lnTo>
                      <a:pt x="946" y="42"/>
                    </a:lnTo>
                    <a:lnTo>
                      <a:pt x="922" y="36"/>
                    </a:lnTo>
                    <a:lnTo>
                      <a:pt x="860" y="24"/>
                    </a:lnTo>
                    <a:lnTo>
                      <a:pt x="786" y="14"/>
                    </a:lnTo>
                    <a:lnTo>
                      <a:pt x="700" y="6"/>
                    </a:lnTo>
                    <a:lnTo>
                      <a:pt x="606" y="2"/>
                    </a:lnTo>
                    <a:lnTo>
                      <a:pt x="504"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1" name="Freeform 1171"/>
              <p:cNvSpPr>
                <a:spLocks/>
              </p:cNvSpPr>
              <p:nvPr/>
            </p:nvSpPr>
            <p:spPr bwMode="auto">
              <a:xfrm>
                <a:off x="2269" y="4148"/>
                <a:ext cx="1004" cy="158"/>
              </a:xfrm>
              <a:custGeom>
                <a:avLst/>
                <a:gdLst>
                  <a:gd name="T0" fmla="*/ 502 w 1004"/>
                  <a:gd name="T1" fmla="*/ 158 h 158"/>
                  <a:gd name="T2" fmla="*/ 502 w 1004"/>
                  <a:gd name="T3" fmla="*/ 158 h 158"/>
                  <a:gd name="T4" fmla="*/ 402 w 1004"/>
                  <a:gd name="T5" fmla="*/ 156 h 158"/>
                  <a:gd name="T6" fmla="*/ 306 w 1004"/>
                  <a:gd name="T7" fmla="*/ 152 h 158"/>
                  <a:gd name="T8" fmla="*/ 222 w 1004"/>
                  <a:gd name="T9" fmla="*/ 144 h 158"/>
                  <a:gd name="T10" fmla="*/ 148 w 1004"/>
                  <a:gd name="T11" fmla="*/ 134 h 158"/>
                  <a:gd name="T12" fmla="*/ 86 w 1004"/>
                  <a:gd name="T13" fmla="*/ 122 h 158"/>
                  <a:gd name="T14" fmla="*/ 60 w 1004"/>
                  <a:gd name="T15" fmla="*/ 116 h 158"/>
                  <a:gd name="T16" fmla="*/ 38 w 1004"/>
                  <a:gd name="T17" fmla="*/ 110 h 158"/>
                  <a:gd name="T18" fmla="*/ 22 w 1004"/>
                  <a:gd name="T19" fmla="*/ 102 h 158"/>
                  <a:gd name="T20" fmla="*/ 10 w 1004"/>
                  <a:gd name="T21" fmla="*/ 96 h 158"/>
                  <a:gd name="T22" fmla="*/ 2 w 1004"/>
                  <a:gd name="T23" fmla="*/ 88 h 158"/>
                  <a:gd name="T24" fmla="*/ 0 w 1004"/>
                  <a:gd name="T25" fmla="*/ 84 h 158"/>
                  <a:gd name="T26" fmla="*/ 0 w 1004"/>
                  <a:gd name="T27" fmla="*/ 80 h 158"/>
                  <a:gd name="T28" fmla="*/ 0 w 1004"/>
                  <a:gd name="T29" fmla="*/ 80 h 158"/>
                  <a:gd name="T30" fmla="*/ 0 w 1004"/>
                  <a:gd name="T31" fmla="*/ 76 h 158"/>
                  <a:gd name="T32" fmla="*/ 2 w 1004"/>
                  <a:gd name="T33" fmla="*/ 72 h 158"/>
                  <a:gd name="T34" fmla="*/ 10 w 1004"/>
                  <a:gd name="T35" fmla="*/ 64 h 158"/>
                  <a:gd name="T36" fmla="*/ 22 w 1004"/>
                  <a:gd name="T37" fmla="*/ 56 h 158"/>
                  <a:gd name="T38" fmla="*/ 38 w 1004"/>
                  <a:gd name="T39" fmla="*/ 50 h 158"/>
                  <a:gd name="T40" fmla="*/ 60 w 1004"/>
                  <a:gd name="T41" fmla="*/ 42 h 158"/>
                  <a:gd name="T42" fmla="*/ 86 w 1004"/>
                  <a:gd name="T43" fmla="*/ 36 h 158"/>
                  <a:gd name="T44" fmla="*/ 148 w 1004"/>
                  <a:gd name="T45" fmla="*/ 24 h 158"/>
                  <a:gd name="T46" fmla="*/ 222 w 1004"/>
                  <a:gd name="T47" fmla="*/ 14 h 158"/>
                  <a:gd name="T48" fmla="*/ 306 w 1004"/>
                  <a:gd name="T49" fmla="*/ 6 h 158"/>
                  <a:gd name="T50" fmla="*/ 402 w 1004"/>
                  <a:gd name="T51" fmla="*/ 2 h 158"/>
                  <a:gd name="T52" fmla="*/ 502 w 1004"/>
                  <a:gd name="T53" fmla="*/ 0 h 158"/>
                  <a:gd name="T54" fmla="*/ 502 w 1004"/>
                  <a:gd name="T55" fmla="*/ 0 h 158"/>
                  <a:gd name="T56" fmla="*/ 604 w 1004"/>
                  <a:gd name="T57" fmla="*/ 2 h 158"/>
                  <a:gd name="T58" fmla="*/ 698 w 1004"/>
                  <a:gd name="T59" fmla="*/ 6 h 158"/>
                  <a:gd name="T60" fmla="*/ 782 w 1004"/>
                  <a:gd name="T61" fmla="*/ 14 h 158"/>
                  <a:gd name="T62" fmla="*/ 856 w 1004"/>
                  <a:gd name="T63" fmla="*/ 24 h 158"/>
                  <a:gd name="T64" fmla="*/ 918 w 1004"/>
                  <a:gd name="T65" fmla="*/ 36 h 158"/>
                  <a:gd name="T66" fmla="*/ 942 w 1004"/>
                  <a:gd name="T67" fmla="*/ 42 h 158"/>
                  <a:gd name="T68" fmla="*/ 964 w 1004"/>
                  <a:gd name="T69" fmla="*/ 50 h 158"/>
                  <a:gd name="T70" fmla="*/ 980 w 1004"/>
                  <a:gd name="T71" fmla="*/ 56 h 158"/>
                  <a:gd name="T72" fmla="*/ 994 w 1004"/>
                  <a:gd name="T73" fmla="*/ 64 h 158"/>
                  <a:gd name="T74" fmla="*/ 1000 w 1004"/>
                  <a:gd name="T75" fmla="*/ 72 h 158"/>
                  <a:gd name="T76" fmla="*/ 1002 w 1004"/>
                  <a:gd name="T77" fmla="*/ 76 h 158"/>
                  <a:gd name="T78" fmla="*/ 1004 w 1004"/>
                  <a:gd name="T79" fmla="*/ 80 h 158"/>
                  <a:gd name="T80" fmla="*/ 1004 w 1004"/>
                  <a:gd name="T81" fmla="*/ 80 h 158"/>
                  <a:gd name="T82" fmla="*/ 1002 w 1004"/>
                  <a:gd name="T83" fmla="*/ 84 h 158"/>
                  <a:gd name="T84" fmla="*/ 1000 w 1004"/>
                  <a:gd name="T85" fmla="*/ 88 h 158"/>
                  <a:gd name="T86" fmla="*/ 994 w 1004"/>
                  <a:gd name="T87" fmla="*/ 96 h 158"/>
                  <a:gd name="T88" fmla="*/ 980 w 1004"/>
                  <a:gd name="T89" fmla="*/ 102 h 158"/>
                  <a:gd name="T90" fmla="*/ 964 w 1004"/>
                  <a:gd name="T91" fmla="*/ 110 h 158"/>
                  <a:gd name="T92" fmla="*/ 942 w 1004"/>
                  <a:gd name="T93" fmla="*/ 116 h 158"/>
                  <a:gd name="T94" fmla="*/ 918 w 1004"/>
                  <a:gd name="T95" fmla="*/ 122 h 158"/>
                  <a:gd name="T96" fmla="*/ 856 w 1004"/>
                  <a:gd name="T97" fmla="*/ 134 h 158"/>
                  <a:gd name="T98" fmla="*/ 782 w 1004"/>
                  <a:gd name="T99" fmla="*/ 144 h 158"/>
                  <a:gd name="T100" fmla="*/ 698 w 1004"/>
                  <a:gd name="T101" fmla="*/ 152 h 158"/>
                  <a:gd name="T102" fmla="*/ 604 w 1004"/>
                  <a:gd name="T103" fmla="*/ 156 h 158"/>
                  <a:gd name="T104" fmla="*/ 502 w 1004"/>
                  <a:gd name="T10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158"/>
                    </a:moveTo>
                    <a:lnTo>
                      <a:pt x="502" y="158"/>
                    </a:lnTo>
                    <a:lnTo>
                      <a:pt x="402" y="156"/>
                    </a:lnTo>
                    <a:lnTo>
                      <a:pt x="306" y="152"/>
                    </a:lnTo>
                    <a:lnTo>
                      <a:pt x="222" y="144"/>
                    </a:lnTo>
                    <a:lnTo>
                      <a:pt x="148" y="134"/>
                    </a:lnTo>
                    <a:lnTo>
                      <a:pt x="86" y="122"/>
                    </a:lnTo>
                    <a:lnTo>
                      <a:pt x="60" y="116"/>
                    </a:lnTo>
                    <a:lnTo>
                      <a:pt x="38" y="110"/>
                    </a:lnTo>
                    <a:lnTo>
                      <a:pt x="22" y="102"/>
                    </a:lnTo>
                    <a:lnTo>
                      <a:pt x="10" y="96"/>
                    </a:lnTo>
                    <a:lnTo>
                      <a:pt x="2" y="88"/>
                    </a:lnTo>
                    <a:lnTo>
                      <a:pt x="0" y="84"/>
                    </a:lnTo>
                    <a:lnTo>
                      <a:pt x="0" y="80"/>
                    </a:lnTo>
                    <a:lnTo>
                      <a:pt x="0" y="80"/>
                    </a:lnTo>
                    <a:lnTo>
                      <a:pt x="0" y="76"/>
                    </a:lnTo>
                    <a:lnTo>
                      <a:pt x="2" y="72"/>
                    </a:lnTo>
                    <a:lnTo>
                      <a:pt x="10" y="64"/>
                    </a:lnTo>
                    <a:lnTo>
                      <a:pt x="22" y="56"/>
                    </a:lnTo>
                    <a:lnTo>
                      <a:pt x="38" y="50"/>
                    </a:lnTo>
                    <a:lnTo>
                      <a:pt x="60" y="42"/>
                    </a:lnTo>
                    <a:lnTo>
                      <a:pt x="86" y="36"/>
                    </a:lnTo>
                    <a:lnTo>
                      <a:pt x="148" y="24"/>
                    </a:lnTo>
                    <a:lnTo>
                      <a:pt x="222" y="14"/>
                    </a:lnTo>
                    <a:lnTo>
                      <a:pt x="306" y="6"/>
                    </a:lnTo>
                    <a:lnTo>
                      <a:pt x="402" y="2"/>
                    </a:lnTo>
                    <a:lnTo>
                      <a:pt x="502" y="0"/>
                    </a:lnTo>
                    <a:lnTo>
                      <a:pt x="502" y="0"/>
                    </a:lnTo>
                    <a:lnTo>
                      <a:pt x="604" y="2"/>
                    </a:lnTo>
                    <a:lnTo>
                      <a:pt x="698" y="6"/>
                    </a:lnTo>
                    <a:lnTo>
                      <a:pt x="782" y="14"/>
                    </a:lnTo>
                    <a:lnTo>
                      <a:pt x="856" y="24"/>
                    </a:lnTo>
                    <a:lnTo>
                      <a:pt x="918" y="36"/>
                    </a:lnTo>
                    <a:lnTo>
                      <a:pt x="942" y="42"/>
                    </a:lnTo>
                    <a:lnTo>
                      <a:pt x="964" y="50"/>
                    </a:lnTo>
                    <a:lnTo>
                      <a:pt x="980" y="56"/>
                    </a:lnTo>
                    <a:lnTo>
                      <a:pt x="994" y="64"/>
                    </a:lnTo>
                    <a:lnTo>
                      <a:pt x="1000" y="72"/>
                    </a:lnTo>
                    <a:lnTo>
                      <a:pt x="1002" y="76"/>
                    </a:lnTo>
                    <a:lnTo>
                      <a:pt x="1004" y="80"/>
                    </a:lnTo>
                    <a:lnTo>
                      <a:pt x="1004" y="80"/>
                    </a:lnTo>
                    <a:lnTo>
                      <a:pt x="1002" y="84"/>
                    </a:lnTo>
                    <a:lnTo>
                      <a:pt x="1000" y="88"/>
                    </a:lnTo>
                    <a:lnTo>
                      <a:pt x="994" y="96"/>
                    </a:lnTo>
                    <a:lnTo>
                      <a:pt x="980" y="102"/>
                    </a:lnTo>
                    <a:lnTo>
                      <a:pt x="964" y="110"/>
                    </a:lnTo>
                    <a:lnTo>
                      <a:pt x="942" y="116"/>
                    </a:lnTo>
                    <a:lnTo>
                      <a:pt x="918" y="122"/>
                    </a:lnTo>
                    <a:lnTo>
                      <a:pt x="856" y="134"/>
                    </a:lnTo>
                    <a:lnTo>
                      <a:pt x="782" y="144"/>
                    </a:lnTo>
                    <a:lnTo>
                      <a:pt x="698" y="152"/>
                    </a:lnTo>
                    <a:lnTo>
                      <a:pt x="604" y="156"/>
                    </a:lnTo>
                    <a:lnTo>
                      <a:pt x="502"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2" name="Freeform 1172"/>
              <p:cNvSpPr>
                <a:spLocks/>
              </p:cNvSpPr>
              <p:nvPr/>
            </p:nvSpPr>
            <p:spPr bwMode="auto">
              <a:xfrm>
                <a:off x="2267" y="4148"/>
                <a:ext cx="1008" cy="158"/>
              </a:xfrm>
              <a:custGeom>
                <a:avLst/>
                <a:gdLst>
                  <a:gd name="T0" fmla="*/ 504 w 1008"/>
                  <a:gd name="T1" fmla="*/ 0 h 158"/>
                  <a:gd name="T2" fmla="*/ 504 w 1008"/>
                  <a:gd name="T3" fmla="*/ 0 h 158"/>
                  <a:gd name="T4" fmla="*/ 402 w 1008"/>
                  <a:gd name="T5" fmla="*/ 2 h 158"/>
                  <a:gd name="T6" fmla="*/ 308 w 1008"/>
                  <a:gd name="T7" fmla="*/ 6 h 158"/>
                  <a:gd name="T8" fmla="*/ 222 w 1008"/>
                  <a:gd name="T9" fmla="*/ 14 h 158"/>
                  <a:gd name="T10" fmla="*/ 148 w 1008"/>
                  <a:gd name="T11" fmla="*/ 24 h 158"/>
                  <a:gd name="T12" fmla="*/ 86 w 1008"/>
                  <a:gd name="T13" fmla="*/ 36 h 158"/>
                  <a:gd name="T14" fmla="*/ 60 w 1008"/>
                  <a:gd name="T15" fmla="*/ 42 h 158"/>
                  <a:gd name="T16" fmla="*/ 40 w 1008"/>
                  <a:gd name="T17" fmla="*/ 48 h 158"/>
                  <a:gd name="T18" fmla="*/ 22 w 1008"/>
                  <a:gd name="T19" fmla="*/ 56 h 158"/>
                  <a:gd name="T20" fmla="*/ 10 w 1008"/>
                  <a:gd name="T21" fmla="*/ 64 h 158"/>
                  <a:gd name="T22" fmla="*/ 2 w 1008"/>
                  <a:gd name="T23" fmla="*/ 72 h 158"/>
                  <a:gd name="T24" fmla="*/ 0 w 1008"/>
                  <a:gd name="T25" fmla="*/ 76 h 158"/>
                  <a:gd name="T26" fmla="*/ 0 w 1008"/>
                  <a:gd name="T27" fmla="*/ 80 h 158"/>
                  <a:gd name="T28" fmla="*/ 0 w 1008"/>
                  <a:gd name="T29" fmla="*/ 80 h 158"/>
                  <a:gd name="T30" fmla="*/ 0 w 1008"/>
                  <a:gd name="T31" fmla="*/ 84 h 158"/>
                  <a:gd name="T32" fmla="*/ 2 w 1008"/>
                  <a:gd name="T33" fmla="*/ 88 h 158"/>
                  <a:gd name="T34" fmla="*/ 10 w 1008"/>
                  <a:gd name="T35" fmla="*/ 96 h 158"/>
                  <a:gd name="T36" fmla="*/ 22 w 1008"/>
                  <a:gd name="T37" fmla="*/ 102 h 158"/>
                  <a:gd name="T38" fmla="*/ 40 w 1008"/>
                  <a:gd name="T39" fmla="*/ 110 h 158"/>
                  <a:gd name="T40" fmla="*/ 60 w 1008"/>
                  <a:gd name="T41" fmla="*/ 116 h 158"/>
                  <a:gd name="T42" fmla="*/ 86 w 1008"/>
                  <a:gd name="T43" fmla="*/ 124 h 158"/>
                  <a:gd name="T44" fmla="*/ 148 w 1008"/>
                  <a:gd name="T45" fmla="*/ 134 h 158"/>
                  <a:gd name="T46" fmla="*/ 222 w 1008"/>
                  <a:gd name="T47" fmla="*/ 144 h 158"/>
                  <a:gd name="T48" fmla="*/ 308 w 1008"/>
                  <a:gd name="T49" fmla="*/ 152 h 158"/>
                  <a:gd name="T50" fmla="*/ 402 w 1008"/>
                  <a:gd name="T51" fmla="*/ 156 h 158"/>
                  <a:gd name="T52" fmla="*/ 504 w 1008"/>
                  <a:gd name="T53" fmla="*/ 158 h 158"/>
                  <a:gd name="T54" fmla="*/ 504 w 1008"/>
                  <a:gd name="T55" fmla="*/ 158 h 158"/>
                  <a:gd name="T56" fmla="*/ 606 w 1008"/>
                  <a:gd name="T57" fmla="*/ 156 h 158"/>
                  <a:gd name="T58" fmla="*/ 700 w 1008"/>
                  <a:gd name="T59" fmla="*/ 152 h 158"/>
                  <a:gd name="T60" fmla="*/ 786 w 1008"/>
                  <a:gd name="T61" fmla="*/ 144 h 158"/>
                  <a:gd name="T62" fmla="*/ 860 w 1008"/>
                  <a:gd name="T63" fmla="*/ 134 h 158"/>
                  <a:gd name="T64" fmla="*/ 922 w 1008"/>
                  <a:gd name="T65" fmla="*/ 124 h 158"/>
                  <a:gd name="T66" fmla="*/ 946 w 1008"/>
                  <a:gd name="T67" fmla="*/ 116 h 158"/>
                  <a:gd name="T68" fmla="*/ 968 w 1008"/>
                  <a:gd name="T69" fmla="*/ 110 h 158"/>
                  <a:gd name="T70" fmla="*/ 984 w 1008"/>
                  <a:gd name="T71" fmla="*/ 102 h 158"/>
                  <a:gd name="T72" fmla="*/ 998 w 1008"/>
                  <a:gd name="T73" fmla="*/ 96 h 158"/>
                  <a:gd name="T74" fmla="*/ 1004 w 1008"/>
                  <a:gd name="T75" fmla="*/ 88 h 158"/>
                  <a:gd name="T76" fmla="*/ 1006 w 1008"/>
                  <a:gd name="T77" fmla="*/ 84 h 158"/>
                  <a:gd name="T78" fmla="*/ 1008 w 1008"/>
                  <a:gd name="T79" fmla="*/ 80 h 158"/>
                  <a:gd name="T80" fmla="*/ 1008 w 1008"/>
                  <a:gd name="T81" fmla="*/ 80 h 158"/>
                  <a:gd name="T82" fmla="*/ 1006 w 1008"/>
                  <a:gd name="T83" fmla="*/ 76 h 158"/>
                  <a:gd name="T84" fmla="*/ 1004 w 1008"/>
                  <a:gd name="T85" fmla="*/ 72 h 158"/>
                  <a:gd name="T86" fmla="*/ 998 w 1008"/>
                  <a:gd name="T87" fmla="*/ 64 h 158"/>
                  <a:gd name="T88" fmla="*/ 984 w 1008"/>
                  <a:gd name="T89" fmla="*/ 56 h 158"/>
                  <a:gd name="T90" fmla="*/ 968 w 1008"/>
                  <a:gd name="T91" fmla="*/ 48 h 158"/>
                  <a:gd name="T92" fmla="*/ 946 w 1008"/>
                  <a:gd name="T93" fmla="*/ 42 h 158"/>
                  <a:gd name="T94" fmla="*/ 922 w 1008"/>
                  <a:gd name="T95" fmla="*/ 36 h 158"/>
                  <a:gd name="T96" fmla="*/ 860 w 1008"/>
                  <a:gd name="T97" fmla="*/ 24 h 158"/>
                  <a:gd name="T98" fmla="*/ 786 w 1008"/>
                  <a:gd name="T99" fmla="*/ 14 h 158"/>
                  <a:gd name="T100" fmla="*/ 700 w 1008"/>
                  <a:gd name="T101" fmla="*/ 6 h 158"/>
                  <a:gd name="T102" fmla="*/ 606 w 1008"/>
                  <a:gd name="T103" fmla="*/ 2 h 158"/>
                  <a:gd name="T104" fmla="*/ 504 w 1008"/>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8" h="158">
                    <a:moveTo>
                      <a:pt x="504" y="0"/>
                    </a:moveTo>
                    <a:lnTo>
                      <a:pt x="504" y="0"/>
                    </a:lnTo>
                    <a:lnTo>
                      <a:pt x="402" y="2"/>
                    </a:lnTo>
                    <a:lnTo>
                      <a:pt x="308" y="6"/>
                    </a:lnTo>
                    <a:lnTo>
                      <a:pt x="222" y="14"/>
                    </a:lnTo>
                    <a:lnTo>
                      <a:pt x="148" y="24"/>
                    </a:lnTo>
                    <a:lnTo>
                      <a:pt x="86" y="36"/>
                    </a:lnTo>
                    <a:lnTo>
                      <a:pt x="60" y="42"/>
                    </a:lnTo>
                    <a:lnTo>
                      <a:pt x="40" y="48"/>
                    </a:lnTo>
                    <a:lnTo>
                      <a:pt x="22" y="56"/>
                    </a:lnTo>
                    <a:lnTo>
                      <a:pt x="10" y="64"/>
                    </a:lnTo>
                    <a:lnTo>
                      <a:pt x="2" y="72"/>
                    </a:lnTo>
                    <a:lnTo>
                      <a:pt x="0" y="76"/>
                    </a:lnTo>
                    <a:lnTo>
                      <a:pt x="0" y="80"/>
                    </a:lnTo>
                    <a:lnTo>
                      <a:pt x="0" y="80"/>
                    </a:lnTo>
                    <a:lnTo>
                      <a:pt x="0" y="84"/>
                    </a:lnTo>
                    <a:lnTo>
                      <a:pt x="2" y="88"/>
                    </a:lnTo>
                    <a:lnTo>
                      <a:pt x="10" y="96"/>
                    </a:lnTo>
                    <a:lnTo>
                      <a:pt x="22" y="102"/>
                    </a:lnTo>
                    <a:lnTo>
                      <a:pt x="40" y="110"/>
                    </a:lnTo>
                    <a:lnTo>
                      <a:pt x="60" y="116"/>
                    </a:lnTo>
                    <a:lnTo>
                      <a:pt x="86" y="124"/>
                    </a:lnTo>
                    <a:lnTo>
                      <a:pt x="148" y="134"/>
                    </a:lnTo>
                    <a:lnTo>
                      <a:pt x="222" y="144"/>
                    </a:lnTo>
                    <a:lnTo>
                      <a:pt x="308" y="152"/>
                    </a:lnTo>
                    <a:lnTo>
                      <a:pt x="402" y="156"/>
                    </a:lnTo>
                    <a:lnTo>
                      <a:pt x="504" y="158"/>
                    </a:lnTo>
                    <a:lnTo>
                      <a:pt x="504" y="158"/>
                    </a:lnTo>
                    <a:lnTo>
                      <a:pt x="606" y="156"/>
                    </a:lnTo>
                    <a:lnTo>
                      <a:pt x="700" y="152"/>
                    </a:lnTo>
                    <a:lnTo>
                      <a:pt x="786" y="144"/>
                    </a:lnTo>
                    <a:lnTo>
                      <a:pt x="860" y="134"/>
                    </a:lnTo>
                    <a:lnTo>
                      <a:pt x="922" y="124"/>
                    </a:lnTo>
                    <a:lnTo>
                      <a:pt x="946" y="116"/>
                    </a:lnTo>
                    <a:lnTo>
                      <a:pt x="968" y="110"/>
                    </a:lnTo>
                    <a:lnTo>
                      <a:pt x="984" y="102"/>
                    </a:lnTo>
                    <a:lnTo>
                      <a:pt x="998" y="96"/>
                    </a:lnTo>
                    <a:lnTo>
                      <a:pt x="1004" y="88"/>
                    </a:lnTo>
                    <a:lnTo>
                      <a:pt x="1006" y="84"/>
                    </a:lnTo>
                    <a:lnTo>
                      <a:pt x="1008" y="80"/>
                    </a:lnTo>
                    <a:lnTo>
                      <a:pt x="1008" y="80"/>
                    </a:lnTo>
                    <a:lnTo>
                      <a:pt x="1006" y="76"/>
                    </a:lnTo>
                    <a:lnTo>
                      <a:pt x="1004" y="72"/>
                    </a:lnTo>
                    <a:lnTo>
                      <a:pt x="998" y="64"/>
                    </a:lnTo>
                    <a:lnTo>
                      <a:pt x="984" y="56"/>
                    </a:lnTo>
                    <a:lnTo>
                      <a:pt x="968" y="48"/>
                    </a:lnTo>
                    <a:lnTo>
                      <a:pt x="946" y="42"/>
                    </a:lnTo>
                    <a:lnTo>
                      <a:pt x="922" y="36"/>
                    </a:lnTo>
                    <a:lnTo>
                      <a:pt x="860" y="24"/>
                    </a:lnTo>
                    <a:lnTo>
                      <a:pt x="786" y="14"/>
                    </a:lnTo>
                    <a:lnTo>
                      <a:pt x="700" y="6"/>
                    </a:lnTo>
                    <a:lnTo>
                      <a:pt x="606" y="2"/>
                    </a:lnTo>
                    <a:lnTo>
                      <a:pt x="5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3" name="Freeform 1173"/>
              <p:cNvSpPr>
                <a:spLocks noEditPoints="1"/>
              </p:cNvSpPr>
              <p:nvPr/>
            </p:nvSpPr>
            <p:spPr bwMode="auto">
              <a:xfrm>
                <a:off x="2269" y="4148"/>
                <a:ext cx="1004" cy="158"/>
              </a:xfrm>
              <a:custGeom>
                <a:avLst/>
                <a:gdLst>
                  <a:gd name="T0" fmla="*/ 502 w 1004"/>
                  <a:gd name="T1" fmla="*/ 158 h 158"/>
                  <a:gd name="T2" fmla="*/ 308 w 1004"/>
                  <a:gd name="T3" fmla="*/ 150 h 158"/>
                  <a:gd name="T4" fmla="*/ 148 w 1004"/>
                  <a:gd name="T5" fmla="*/ 134 h 158"/>
                  <a:gd name="T6" fmla="*/ 62 w 1004"/>
                  <a:gd name="T7" fmla="*/ 116 h 158"/>
                  <a:gd name="T8" fmla="*/ 24 w 1004"/>
                  <a:gd name="T9" fmla="*/ 102 h 158"/>
                  <a:gd name="T10" fmla="*/ 4 w 1004"/>
                  <a:gd name="T11" fmla="*/ 88 h 158"/>
                  <a:gd name="T12" fmla="*/ 2 w 1004"/>
                  <a:gd name="T13" fmla="*/ 80 h 158"/>
                  <a:gd name="T14" fmla="*/ 2 w 1004"/>
                  <a:gd name="T15" fmla="*/ 76 h 158"/>
                  <a:gd name="T16" fmla="*/ 12 w 1004"/>
                  <a:gd name="T17" fmla="*/ 64 h 158"/>
                  <a:gd name="T18" fmla="*/ 40 w 1004"/>
                  <a:gd name="T19" fmla="*/ 50 h 158"/>
                  <a:gd name="T20" fmla="*/ 88 w 1004"/>
                  <a:gd name="T21" fmla="*/ 36 h 158"/>
                  <a:gd name="T22" fmla="*/ 222 w 1004"/>
                  <a:gd name="T23" fmla="*/ 14 h 158"/>
                  <a:gd name="T24" fmla="*/ 402 w 1004"/>
                  <a:gd name="T25" fmla="*/ 2 h 158"/>
                  <a:gd name="T26" fmla="*/ 502 w 1004"/>
                  <a:gd name="T27" fmla="*/ 2 h 158"/>
                  <a:gd name="T28" fmla="*/ 696 w 1004"/>
                  <a:gd name="T29" fmla="*/ 8 h 158"/>
                  <a:gd name="T30" fmla="*/ 856 w 1004"/>
                  <a:gd name="T31" fmla="*/ 24 h 158"/>
                  <a:gd name="T32" fmla="*/ 940 w 1004"/>
                  <a:gd name="T33" fmla="*/ 42 h 158"/>
                  <a:gd name="T34" fmla="*/ 978 w 1004"/>
                  <a:gd name="T35" fmla="*/ 56 h 158"/>
                  <a:gd name="T36" fmla="*/ 998 w 1004"/>
                  <a:gd name="T37" fmla="*/ 72 h 158"/>
                  <a:gd name="T38" fmla="*/ 1002 w 1004"/>
                  <a:gd name="T39" fmla="*/ 80 h 158"/>
                  <a:gd name="T40" fmla="*/ 1000 w 1004"/>
                  <a:gd name="T41" fmla="*/ 84 h 158"/>
                  <a:gd name="T42" fmla="*/ 990 w 1004"/>
                  <a:gd name="T43" fmla="*/ 96 h 158"/>
                  <a:gd name="T44" fmla="*/ 962 w 1004"/>
                  <a:gd name="T45" fmla="*/ 110 h 158"/>
                  <a:gd name="T46" fmla="*/ 916 w 1004"/>
                  <a:gd name="T47" fmla="*/ 122 h 158"/>
                  <a:gd name="T48" fmla="*/ 782 w 1004"/>
                  <a:gd name="T49" fmla="*/ 144 h 158"/>
                  <a:gd name="T50" fmla="*/ 602 w 1004"/>
                  <a:gd name="T51" fmla="*/ 156 h 158"/>
                  <a:gd name="T52" fmla="*/ 502 w 1004"/>
                  <a:gd name="T53" fmla="*/ 0 h 158"/>
                  <a:gd name="T54" fmla="*/ 402 w 1004"/>
                  <a:gd name="T55" fmla="*/ 2 h 158"/>
                  <a:gd name="T56" fmla="*/ 222 w 1004"/>
                  <a:gd name="T57" fmla="*/ 14 h 158"/>
                  <a:gd name="T58" fmla="*/ 86 w 1004"/>
                  <a:gd name="T59" fmla="*/ 36 h 158"/>
                  <a:gd name="T60" fmla="*/ 38 w 1004"/>
                  <a:gd name="T61" fmla="*/ 50 h 158"/>
                  <a:gd name="T62" fmla="*/ 10 w 1004"/>
                  <a:gd name="T63" fmla="*/ 64 h 158"/>
                  <a:gd name="T64" fmla="*/ 0 w 1004"/>
                  <a:gd name="T65" fmla="*/ 76 h 158"/>
                  <a:gd name="T66" fmla="*/ 0 w 1004"/>
                  <a:gd name="T67" fmla="*/ 80 h 158"/>
                  <a:gd name="T68" fmla="*/ 2 w 1004"/>
                  <a:gd name="T69" fmla="*/ 88 h 158"/>
                  <a:gd name="T70" fmla="*/ 22 w 1004"/>
                  <a:gd name="T71" fmla="*/ 102 h 158"/>
                  <a:gd name="T72" fmla="*/ 60 w 1004"/>
                  <a:gd name="T73" fmla="*/ 116 h 158"/>
                  <a:gd name="T74" fmla="*/ 148 w 1004"/>
                  <a:gd name="T75" fmla="*/ 134 h 158"/>
                  <a:gd name="T76" fmla="*/ 306 w 1004"/>
                  <a:gd name="T77" fmla="*/ 152 h 158"/>
                  <a:gd name="T78" fmla="*/ 502 w 1004"/>
                  <a:gd name="T79" fmla="*/ 158 h 158"/>
                  <a:gd name="T80" fmla="*/ 604 w 1004"/>
                  <a:gd name="T81" fmla="*/ 156 h 158"/>
                  <a:gd name="T82" fmla="*/ 782 w 1004"/>
                  <a:gd name="T83" fmla="*/ 144 h 158"/>
                  <a:gd name="T84" fmla="*/ 918 w 1004"/>
                  <a:gd name="T85" fmla="*/ 122 h 158"/>
                  <a:gd name="T86" fmla="*/ 964 w 1004"/>
                  <a:gd name="T87" fmla="*/ 110 h 158"/>
                  <a:gd name="T88" fmla="*/ 994 w 1004"/>
                  <a:gd name="T89" fmla="*/ 96 h 158"/>
                  <a:gd name="T90" fmla="*/ 1002 w 1004"/>
                  <a:gd name="T91" fmla="*/ 84 h 158"/>
                  <a:gd name="T92" fmla="*/ 1004 w 1004"/>
                  <a:gd name="T93" fmla="*/ 80 h 158"/>
                  <a:gd name="T94" fmla="*/ 1000 w 1004"/>
                  <a:gd name="T95" fmla="*/ 72 h 158"/>
                  <a:gd name="T96" fmla="*/ 980 w 1004"/>
                  <a:gd name="T97" fmla="*/ 56 h 158"/>
                  <a:gd name="T98" fmla="*/ 942 w 1004"/>
                  <a:gd name="T99" fmla="*/ 42 h 158"/>
                  <a:gd name="T100" fmla="*/ 856 w 1004"/>
                  <a:gd name="T101" fmla="*/ 24 h 158"/>
                  <a:gd name="T102" fmla="*/ 698 w 1004"/>
                  <a:gd name="T103" fmla="*/ 6 h 158"/>
                  <a:gd name="T104" fmla="*/ 502 w 100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158"/>
                    </a:moveTo>
                    <a:lnTo>
                      <a:pt x="502" y="158"/>
                    </a:lnTo>
                    <a:lnTo>
                      <a:pt x="402" y="156"/>
                    </a:lnTo>
                    <a:lnTo>
                      <a:pt x="308" y="150"/>
                    </a:lnTo>
                    <a:lnTo>
                      <a:pt x="222" y="144"/>
                    </a:lnTo>
                    <a:lnTo>
                      <a:pt x="148" y="134"/>
                    </a:lnTo>
                    <a:lnTo>
                      <a:pt x="88" y="122"/>
                    </a:lnTo>
                    <a:lnTo>
                      <a:pt x="62" y="116"/>
                    </a:lnTo>
                    <a:lnTo>
                      <a:pt x="40" y="110"/>
                    </a:lnTo>
                    <a:lnTo>
                      <a:pt x="24" y="102"/>
                    </a:lnTo>
                    <a:lnTo>
                      <a:pt x="12" y="96"/>
                    </a:lnTo>
                    <a:lnTo>
                      <a:pt x="4" y="88"/>
                    </a:lnTo>
                    <a:lnTo>
                      <a:pt x="2" y="84"/>
                    </a:lnTo>
                    <a:lnTo>
                      <a:pt x="2" y="80"/>
                    </a:lnTo>
                    <a:lnTo>
                      <a:pt x="2" y="80"/>
                    </a:lnTo>
                    <a:lnTo>
                      <a:pt x="2" y="76"/>
                    </a:lnTo>
                    <a:lnTo>
                      <a:pt x="4" y="72"/>
                    </a:lnTo>
                    <a:lnTo>
                      <a:pt x="12" y="64"/>
                    </a:lnTo>
                    <a:lnTo>
                      <a:pt x="24" y="56"/>
                    </a:lnTo>
                    <a:lnTo>
                      <a:pt x="40" y="50"/>
                    </a:lnTo>
                    <a:lnTo>
                      <a:pt x="62" y="42"/>
                    </a:lnTo>
                    <a:lnTo>
                      <a:pt x="88" y="36"/>
                    </a:lnTo>
                    <a:lnTo>
                      <a:pt x="148" y="24"/>
                    </a:lnTo>
                    <a:lnTo>
                      <a:pt x="222" y="14"/>
                    </a:lnTo>
                    <a:lnTo>
                      <a:pt x="308" y="8"/>
                    </a:lnTo>
                    <a:lnTo>
                      <a:pt x="402" y="2"/>
                    </a:lnTo>
                    <a:lnTo>
                      <a:pt x="502" y="2"/>
                    </a:lnTo>
                    <a:lnTo>
                      <a:pt x="502" y="2"/>
                    </a:lnTo>
                    <a:lnTo>
                      <a:pt x="602" y="2"/>
                    </a:lnTo>
                    <a:lnTo>
                      <a:pt x="696" y="8"/>
                    </a:lnTo>
                    <a:lnTo>
                      <a:pt x="782" y="14"/>
                    </a:lnTo>
                    <a:lnTo>
                      <a:pt x="856" y="24"/>
                    </a:lnTo>
                    <a:lnTo>
                      <a:pt x="916" y="36"/>
                    </a:lnTo>
                    <a:lnTo>
                      <a:pt x="940" y="42"/>
                    </a:lnTo>
                    <a:lnTo>
                      <a:pt x="962" y="50"/>
                    </a:lnTo>
                    <a:lnTo>
                      <a:pt x="978" y="56"/>
                    </a:lnTo>
                    <a:lnTo>
                      <a:pt x="990" y="64"/>
                    </a:lnTo>
                    <a:lnTo>
                      <a:pt x="998" y="72"/>
                    </a:lnTo>
                    <a:lnTo>
                      <a:pt x="1000" y="76"/>
                    </a:lnTo>
                    <a:lnTo>
                      <a:pt x="1002" y="80"/>
                    </a:lnTo>
                    <a:lnTo>
                      <a:pt x="1002" y="80"/>
                    </a:lnTo>
                    <a:lnTo>
                      <a:pt x="1000" y="84"/>
                    </a:lnTo>
                    <a:lnTo>
                      <a:pt x="998" y="88"/>
                    </a:lnTo>
                    <a:lnTo>
                      <a:pt x="990" y="96"/>
                    </a:lnTo>
                    <a:lnTo>
                      <a:pt x="978" y="102"/>
                    </a:lnTo>
                    <a:lnTo>
                      <a:pt x="962" y="110"/>
                    </a:lnTo>
                    <a:lnTo>
                      <a:pt x="940" y="116"/>
                    </a:lnTo>
                    <a:lnTo>
                      <a:pt x="916" y="122"/>
                    </a:lnTo>
                    <a:lnTo>
                      <a:pt x="856" y="134"/>
                    </a:lnTo>
                    <a:lnTo>
                      <a:pt x="782" y="144"/>
                    </a:lnTo>
                    <a:lnTo>
                      <a:pt x="696" y="150"/>
                    </a:lnTo>
                    <a:lnTo>
                      <a:pt x="602" y="156"/>
                    </a:lnTo>
                    <a:lnTo>
                      <a:pt x="502" y="158"/>
                    </a:lnTo>
                    <a:close/>
                    <a:moveTo>
                      <a:pt x="502" y="0"/>
                    </a:moveTo>
                    <a:lnTo>
                      <a:pt x="502" y="0"/>
                    </a:lnTo>
                    <a:lnTo>
                      <a:pt x="402" y="2"/>
                    </a:lnTo>
                    <a:lnTo>
                      <a:pt x="306" y="6"/>
                    </a:lnTo>
                    <a:lnTo>
                      <a:pt x="222" y="14"/>
                    </a:lnTo>
                    <a:lnTo>
                      <a:pt x="148" y="24"/>
                    </a:lnTo>
                    <a:lnTo>
                      <a:pt x="86" y="36"/>
                    </a:lnTo>
                    <a:lnTo>
                      <a:pt x="60" y="42"/>
                    </a:lnTo>
                    <a:lnTo>
                      <a:pt x="38" y="50"/>
                    </a:lnTo>
                    <a:lnTo>
                      <a:pt x="22" y="56"/>
                    </a:lnTo>
                    <a:lnTo>
                      <a:pt x="10" y="64"/>
                    </a:lnTo>
                    <a:lnTo>
                      <a:pt x="2" y="72"/>
                    </a:lnTo>
                    <a:lnTo>
                      <a:pt x="0" y="76"/>
                    </a:lnTo>
                    <a:lnTo>
                      <a:pt x="0" y="80"/>
                    </a:lnTo>
                    <a:lnTo>
                      <a:pt x="0" y="80"/>
                    </a:lnTo>
                    <a:lnTo>
                      <a:pt x="0" y="84"/>
                    </a:lnTo>
                    <a:lnTo>
                      <a:pt x="2" y="88"/>
                    </a:lnTo>
                    <a:lnTo>
                      <a:pt x="10" y="96"/>
                    </a:lnTo>
                    <a:lnTo>
                      <a:pt x="22" y="102"/>
                    </a:lnTo>
                    <a:lnTo>
                      <a:pt x="38" y="110"/>
                    </a:lnTo>
                    <a:lnTo>
                      <a:pt x="60" y="116"/>
                    </a:lnTo>
                    <a:lnTo>
                      <a:pt x="86" y="122"/>
                    </a:lnTo>
                    <a:lnTo>
                      <a:pt x="148" y="134"/>
                    </a:lnTo>
                    <a:lnTo>
                      <a:pt x="222" y="144"/>
                    </a:lnTo>
                    <a:lnTo>
                      <a:pt x="306" y="152"/>
                    </a:lnTo>
                    <a:lnTo>
                      <a:pt x="402" y="156"/>
                    </a:lnTo>
                    <a:lnTo>
                      <a:pt x="502" y="158"/>
                    </a:lnTo>
                    <a:lnTo>
                      <a:pt x="502" y="158"/>
                    </a:lnTo>
                    <a:lnTo>
                      <a:pt x="604" y="156"/>
                    </a:lnTo>
                    <a:lnTo>
                      <a:pt x="698" y="152"/>
                    </a:lnTo>
                    <a:lnTo>
                      <a:pt x="782" y="144"/>
                    </a:lnTo>
                    <a:lnTo>
                      <a:pt x="856" y="134"/>
                    </a:lnTo>
                    <a:lnTo>
                      <a:pt x="918" y="122"/>
                    </a:lnTo>
                    <a:lnTo>
                      <a:pt x="942" y="116"/>
                    </a:lnTo>
                    <a:lnTo>
                      <a:pt x="964" y="110"/>
                    </a:lnTo>
                    <a:lnTo>
                      <a:pt x="980" y="102"/>
                    </a:lnTo>
                    <a:lnTo>
                      <a:pt x="994" y="96"/>
                    </a:lnTo>
                    <a:lnTo>
                      <a:pt x="1000" y="88"/>
                    </a:lnTo>
                    <a:lnTo>
                      <a:pt x="1002" y="84"/>
                    </a:lnTo>
                    <a:lnTo>
                      <a:pt x="1004" y="80"/>
                    </a:lnTo>
                    <a:lnTo>
                      <a:pt x="1004" y="80"/>
                    </a:lnTo>
                    <a:lnTo>
                      <a:pt x="1002" y="76"/>
                    </a:lnTo>
                    <a:lnTo>
                      <a:pt x="1000" y="72"/>
                    </a:lnTo>
                    <a:lnTo>
                      <a:pt x="994" y="64"/>
                    </a:lnTo>
                    <a:lnTo>
                      <a:pt x="980" y="56"/>
                    </a:lnTo>
                    <a:lnTo>
                      <a:pt x="964" y="50"/>
                    </a:lnTo>
                    <a:lnTo>
                      <a:pt x="942" y="42"/>
                    </a:lnTo>
                    <a:lnTo>
                      <a:pt x="918" y="36"/>
                    </a:lnTo>
                    <a:lnTo>
                      <a:pt x="856" y="24"/>
                    </a:lnTo>
                    <a:lnTo>
                      <a:pt x="782" y="14"/>
                    </a:lnTo>
                    <a:lnTo>
                      <a:pt x="698" y="6"/>
                    </a:lnTo>
                    <a:lnTo>
                      <a:pt x="604" y="2"/>
                    </a:lnTo>
                    <a:lnTo>
                      <a:pt x="502"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4" name="Freeform 1174"/>
              <p:cNvSpPr>
                <a:spLocks/>
              </p:cNvSpPr>
              <p:nvPr/>
            </p:nvSpPr>
            <p:spPr bwMode="auto">
              <a:xfrm>
                <a:off x="2271" y="4150"/>
                <a:ext cx="1000" cy="156"/>
              </a:xfrm>
              <a:custGeom>
                <a:avLst/>
                <a:gdLst>
                  <a:gd name="T0" fmla="*/ 500 w 1000"/>
                  <a:gd name="T1" fmla="*/ 156 h 156"/>
                  <a:gd name="T2" fmla="*/ 500 w 1000"/>
                  <a:gd name="T3" fmla="*/ 156 h 156"/>
                  <a:gd name="T4" fmla="*/ 400 w 1000"/>
                  <a:gd name="T5" fmla="*/ 154 h 156"/>
                  <a:gd name="T6" fmla="*/ 306 w 1000"/>
                  <a:gd name="T7" fmla="*/ 148 h 156"/>
                  <a:gd name="T8" fmla="*/ 220 w 1000"/>
                  <a:gd name="T9" fmla="*/ 142 h 156"/>
                  <a:gd name="T10" fmla="*/ 146 w 1000"/>
                  <a:gd name="T11" fmla="*/ 132 h 156"/>
                  <a:gd name="T12" fmla="*/ 86 w 1000"/>
                  <a:gd name="T13" fmla="*/ 120 h 156"/>
                  <a:gd name="T14" fmla="*/ 60 w 1000"/>
                  <a:gd name="T15" fmla="*/ 114 h 156"/>
                  <a:gd name="T16" fmla="*/ 38 w 1000"/>
                  <a:gd name="T17" fmla="*/ 108 h 156"/>
                  <a:gd name="T18" fmla="*/ 22 w 1000"/>
                  <a:gd name="T19" fmla="*/ 100 h 156"/>
                  <a:gd name="T20" fmla="*/ 10 w 1000"/>
                  <a:gd name="T21" fmla="*/ 94 h 156"/>
                  <a:gd name="T22" fmla="*/ 2 w 1000"/>
                  <a:gd name="T23" fmla="*/ 86 h 156"/>
                  <a:gd name="T24" fmla="*/ 0 w 1000"/>
                  <a:gd name="T25" fmla="*/ 82 h 156"/>
                  <a:gd name="T26" fmla="*/ 0 w 1000"/>
                  <a:gd name="T27" fmla="*/ 78 h 156"/>
                  <a:gd name="T28" fmla="*/ 0 w 1000"/>
                  <a:gd name="T29" fmla="*/ 78 h 156"/>
                  <a:gd name="T30" fmla="*/ 0 w 1000"/>
                  <a:gd name="T31" fmla="*/ 74 h 156"/>
                  <a:gd name="T32" fmla="*/ 2 w 1000"/>
                  <a:gd name="T33" fmla="*/ 70 h 156"/>
                  <a:gd name="T34" fmla="*/ 10 w 1000"/>
                  <a:gd name="T35" fmla="*/ 62 h 156"/>
                  <a:gd name="T36" fmla="*/ 22 w 1000"/>
                  <a:gd name="T37" fmla="*/ 54 h 156"/>
                  <a:gd name="T38" fmla="*/ 38 w 1000"/>
                  <a:gd name="T39" fmla="*/ 48 h 156"/>
                  <a:gd name="T40" fmla="*/ 60 w 1000"/>
                  <a:gd name="T41" fmla="*/ 40 h 156"/>
                  <a:gd name="T42" fmla="*/ 86 w 1000"/>
                  <a:gd name="T43" fmla="*/ 34 h 156"/>
                  <a:gd name="T44" fmla="*/ 146 w 1000"/>
                  <a:gd name="T45" fmla="*/ 22 h 156"/>
                  <a:gd name="T46" fmla="*/ 220 w 1000"/>
                  <a:gd name="T47" fmla="*/ 12 h 156"/>
                  <a:gd name="T48" fmla="*/ 306 w 1000"/>
                  <a:gd name="T49" fmla="*/ 6 h 156"/>
                  <a:gd name="T50" fmla="*/ 400 w 1000"/>
                  <a:gd name="T51" fmla="*/ 0 h 156"/>
                  <a:gd name="T52" fmla="*/ 500 w 1000"/>
                  <a:gd name="T53" fmla="*/ 0 h 156"/>
                  <a:gd name="T54" fmla="*/ 500 w 1000"/>
                  <a:gd name="T55" fmla="*/ 0 h 156"/>
                  <a:gd name="T56" fmla="*/ 600 w 1000"/>
                  <a:gd name="T57" fmla="*/ 0 h 156"/>
                  <a:gd name="T58" fmla="*/ 694 w 1000"/>
                  <a:gd name="T59" fmla="*/ 6 h 156"/>
                  <a:gd name="T60" fmla="*/ 780 w 1000"/>
                  <a:gd name="T61" fmla="*/ 12 h 156"/>
                  <a:gd name="T62" fmla="*/ 854 w 1000"/>
                  <a:gd name="T63" fmla="*/ 22 h 156"/>
                  <a:gd name="T64" fmla="*/ 914 w 1000"/>
                  <a:gd name="T65" fmla="*/ 34 h 156"/>
                  <a:gd name="T66" fmla="*/ 938 w 1000"/>
                  <a:gd name="T67" fmla="*/ 40 h 156"/>
                  <a:gd name="T68" fmla="*/ 960 w 1000"/>
                  <a:gd name="T69" fmla="*/ 48 h 156"/>
                  <a:gd name="T70" fmla="*/ 976 w 1000"/>
                  <a:gd name="T71" fmla="*/ 54 h 156"/>
                  <a:gd name="T72" fmla="*/ 988 w 1000"/>
                  <a:gd name="T73" fmla="*/ 62 h 156"/>
                  <a:gd name="T74" fmla="*/ 996 w 1000"/>
                  <a:gd name="T75" fmla="*/ 70 h 156"/>
                  <a:gd name="T76" fmla="*/ 998 w 1000"/>
                  <a:gd name="T77" fmla="*/ 74 h 156"/>
                  <a:gd name="T78" fmla="*/ 1000 w 1000"/>
                  <a:gd name="T79" fmla="*/ 78 h 156"/>
                  <a:gd name="T80" fmla="*/ 1000 w 1000"/>
                  <a:gd name="T81" fmla="*/ 78 h 156"/>
                  <a:gd name="T82" fmla="*/ 998 w 1000"/>
                  <a:gd name="T83" fmla="*/ 82 h 156"/>
                  <a:gd name="T84" fmla="*/ 996 w 1000"/>
                  <a:gd name="T85" fmla="*/ 86 h 156"/>
                  <a:gd name="T86" fmla="*/ 988 w 1000"/>
                  <a:gd name="T87" fmla="*/ 94 h 156"/>
                  <a:gd name="T88" fmla="*/ 976 w 1000"/>
                  <a:gd name="T89" fmla="*/ 100 h 156"/>
                  <a:gd name="T90" fmla="*/ 960 w 1000"/>
                  <a:gd name="T91" fmla="*/ 108 h 156"/>
                  <a:gd name="T92" fmla="*/ 938 w 1000"/>
                  <a:gd name="T93" fmla="*/ 114 h 156"/>
                  <a:gd name="T94" fmla="*/ 914 w 1000"/>
                  <a:gd name="T95" fmla="*/ 120 h 156"/>
                  <a:gd name="T96" fmla="*/ 854 w 1000"/>
                  <a:gd name="T97" fmla="*/ 132 h 156"/>
                  <a:gd name="T98" fmla="*/ 780 w 1000"/>
                  <a:gd name="T99" fmla="*/ 142 h 156"/>
                  <a:gd name="T100" fmla="*/ 694 w 1000"/>
                  <a:gd name="T101" fmla="*/ 148 h 156"/>
                  <a:gd name="T102" fmla="*/ 600 w 1000"/>
                  <a:gd name="T103" fmla="*/ 154 h 156"/>
                  <a:gd name="T104" fmla="*/ 500 w 1000"/>
                  <a:gd name="T10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156"/>
                    </a:moveTo>
                    <a:lnTo>
                      <a:pt x="500" y="156"/>
                    </a:lnTo>
                    <a:lnTo>
                      <a:pt x="400" y="154"/>
                    </a:lnTo>
                    <a:lnTo>
                      <a:pt x="306" y="148"/>
                    </a:lnTo>
                    <a:lnTo>
                      <a:pt x="220" y="142"/>
                    </a:lnTo>
                    <a:lnTo>
                      <a:pt x="146" y="132"/>
                    </a:lnTo>
                    <a:lnTo>
                      <a:pt x="86"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6" y="34"/>
                    </a:lnTo>
                    <a:lnTo>
                      <a:pt x="146" y="22"/>
                    </a:lnTo>
                    <a:lnTo>
                      <a:pt x="220" y="12"/>
                    </a:lnTo>
                    <a:lnTo>
                      <a:pt x="306" y="6"/>
                    </a:lnTo>
                    <a:lnTo>
                      <a:pt x="400" y="0"/>
                    </a:lnTo>
                    <a:lnTo>
                      <a:pt x="500" y="0"/>
                    </a:lnTo>
                    <a:lnTo>
                      <a:pt x="500" y="0"/>
                    </a:lnTo>
                    <a:lnTo>
                      <a:pt x="600" y="0"/>
                    </a:lnTo>
                    <a:lnTo>
                      <a:pt x="694" y="6"/>
                    </a:lnTo>
                    <a:lnTo>
                      <a:pt x="780" y="12"/>
                    </a:lnTo>
                    <a:lnTo>
                      <a:pt x="854" y="22"/>
                    </a:lnTo>
                    <a:lnTo>
                      <a:pt x="914" y="34"/>
                    </a:lnTo>
                    <a:lnTo>
                      <a:pt x="938" y="40"/>
                    </a:lnTo>
                    <a:lnTo>
                      <a:pt x="960" y="48"/>
                    </a:lnTo>
                    <a:lnTo>
                      <a:pt x="976" y="54"/>
                    </a:lnTo>
                    <a:lnTo>
                      <a:pt x="988" y="62"/>
                    </a:lnTo>
                    <a:lnTo>
                      <a:pt x="996" y="70"/>
                    </a:lnTo>
                    <a:lnTo>
                      <a:pt x="998" y="74"/>
                    </a:lnTo>
                    <a:lnTo>
                      <a:pt x="1000" y="78"/>
                    </a:lnTo>
                    <a:lnTo>
                      <a:pt x="1000" y="78"/>
                    </a:lnTo>
                    <a:lnTo>
                      <a:pt x="998" y="82"/>
                    </a:lnTo>
                    <a:lnTo>
                      <a:pt x="996" y="86"/>
                    </a:lnTo>
                    <a:lnTo>
                      <a:pt x="988" y="94"/>
                    </a:lnTo>
                    <a:lnTo>
                      <a:pt x="976" y="100"/>
                    </a:lnTo>
                    <a:lnTo>
                      <a:pt x="960" y="108"/>
                    </a:lnTo>
                    <a:lnTo>
                      <a:pt x="938" y="114"/>
                    </a:lnTo>
                    <a:lnTo>
                      <a:pt x="914" y="120"/>
                    </a:lnTo>
                    <a:lnTo>
                      <a:pt x="854" y="132"/>
                    </a:lnTo>
                    <a:lnTo>
                      <a:pt x="780" y="142"/>
                    </a:lnTo>
                    <a:lnTo>
                      <a:pt x="694" y="148"/>
                    </a:lnTo>
                    <a:lnTo>
                      <a:pt x="600" y="154"/>
                    </a:lnTo>
                    <a:lnTo>
                      <a:pt x="500" y="1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5" name="Freeform 1175"/>
              <p:cNvSpPr>
                <a:spLocks/>
              </p:cNvSpPr>
              <p:nvPr/>
            </p:nvSpPr>
            <p:spPr bwMode="auto">
              <a:xfrm>
                <a:off x="2269" y="4148"/>
                <a:ext cx="1004" cy="158"/>
              </a:xfrm>
              <a:custGeom>
                <a:avLst/>
                <a:gdLst>
                  <a:gd name="T0" fmla="*/ 502 w 1004"/>
                  <a:gd name="T1" fmla="*/ 0 h 158"/>
                  <a:gd name="T2" fmla="*/ 502 w 1004"/>
                  <a:gd name="T3" fmla="*/ 0 h 158"/>
                  <a:gd name="T4" fmla="*/ 402 w 1004"/>
                  <a:gd name="T5" fmla="*/ 2 h 158"/>
                  <a:gd name="T6" fmla="*/ 306 w 1004"/>
                  <a:gd name="T7" fmla="*/ 6 h 158"/>
                  <a:gd name="T8" fmla="*/ 222 w 1004"/>
                  <a:gd name="T9" fmla="*/ 14 h 158"/>
                  <a:gd name="T10" fmla="*/ 148 w 1004"/>
                  <a:gd name="T11" fmla="*/ 24 h 158"/>
                  <a:gd name="T12" fmla="*/ 86 w 1004"/>
                  <a:gd name="T13" fmla="*/ 36 h 158"/>
                  <a:gd name="T14" fmla="*/ 60 w 1004"/>
                  <a:gd name="T15" fmla="*/ 42 h 158"/>
                  <a:gd name="T16" fmla="*/ 38 w 1004"/>
                  <a:gd name="T17" fmla="*/ 50 h 158"/>
                  <a:gd name="T18" fmla="*/ 22 w 1004"/>
                  <a:gd name="T19" fmla="*/ 56 h 158"/>
                  <a:gd name="T20" fmla="*/ 10 w 1004"/>
                  <a:gd name="T21" fmla="*/ 64 h 158"/>
                  <a:gd name="T22" fmla="*/ 2 w 1004"/>
                  <a:gd name="T23" fmla="*/ 72 h 158"/>
                  <a:gd name="T24" fmla="*/ 0 w 1004"/>
                  <a:gd name="T25" fmla="*/ 76 h 158"/>
                  <a:gd name="T26" fmla="*/ 0 w 1004"/>
                  <a:gd name="T27" fmla="*/ 80 h 158"/>
                  <a:gd name="T28" fmla="*/ 0 w 1004"/>
                  <a:gd name="T29" fmla="*/ 80 h 158"/>
                  <a:gd name="T30" fmla="*/ 0 w 1004"/>
                  <a:gd name="T31" fmla="*/ 84 h 158"/>
                  <a:gd name="T32" fmla="*/ 2 w 1004"/>
                  <a:gd name="T33" fmla="*/ 88 h 158"/>
                  <a:gd name="T34" fmla="*/ 10 w 1004"/>
                  <a:gd name="T35" fmla="*/ 96 h 158"/>
                  <a:gd name="T36" fmla="*/ 22 w 1004"/>
                  <a:gd name="T37" fmla="*/ 102 h 158"/>
                  <a:gd name="T38" fmla="*/ 38 w 1004"/>
                  <a:gd name="T39" fmla="*/ 110 h 158"/>
                  <a:gd name="T40" fmla="*/ 60 w 1004"/>
                  <a:gd name="T41" fmla="*/ 116 h 158"/>
                  <a:gd name="T42" fmla="*/ 86 w 1004"/>
                  <a:gd name="T43" fmla="*/ 122 h 158"/>
                  <a:gd name="T44" fmla="*/ 148 w 1004"/>
                  <a:gd name="T45" fmla="*/ 134 h 158"/>
                  <a:gd name="T46" fmla="*/ 222 w 1004"/>
                  <a:gd name="T47" fmla="*/ 144 h 158"/>
                  <a:gd name="T48" fmla="*/ 306 w 1004"/>
                  <a:gd name="T49" fmla="*/ 152 h 158"/>
                  <a:gd name="T50" fmla="*/ 402 w 1004"/>
                  <a:gd name="T51" fmla="*/ 156 h 158"/>
                  <a:gd name="T52" fmla="*/ 502 w 1004"/>
                  <a:gd name="T53" fmla="*/ 158 h 158"/>
                  <a:gd name="T54" fmla="*/ 502 w 1004"/>
                  <a:gd name="T55" fmla="*/ 158 h 158"/>
                  <a:gd name="T56" fmla="*/ 604 w 1004"/>
                  <a:gd name="T57" fmla="*/ 156 h 158"/>
                  <a:gd name="T58" fmla="*/ 698 w 1004"/>
                  <a:gd name="T59" fmla="*/ 152 h 158"/>
                  <a:gd name="T60" fmla="*/ 782 w 1004"/>
                  <a:gd name="T61" fmla="*/ 144 h 158"/>
                  <a:gd name="T62" fmla="*/ 856 w 1004"/>
                  <a:gd name="T63" fmla="*/ 134 h 158"/>
                  <a:gd name="T64" fmla="*/ 918 w 1004"/>
                  <a:gd name="T65" fmla="*/ 122 h 158"/>
                  <a:gd name="T66" fmla="*/ 942 w 1004"/>
                  <a:gd name="T67" fmla="*/ 116 h 158"/>
                  <a:gd name="T68" fmla="*/ 964 w 1004"/>
                  <a:gd name="T69" fmla="*/ 110 h 158"/>
                  <a:gd name="T70" fmla="*/ 980 w 1004"/>
                  <a:gd name="T71" fmla="*/ 102 h 158"/>
                  <a:gd name="T72" fmla="*/ 994 w 1004"/>
                  <a:gd name="T73" fmla="*/ 96 h 158"/>
                  <a:gd name="T74" fmla="*/ 1000 w 1004"/>
                  <a:gd name="T75" fmla="*/ 88 h 158"/>
                  <a:gd name="T76" fmla="*/ 1002 w 1004"/>
                  <a:gd name="T77" fmla="*/ 84 h 158"/>
                  <a:gd name="T78" fmla="*/ 1004 w 1004"/>
                  <a:gd name="T79" fmla="*/ 80 h 158"/>
                  <a:gd name="T80" fmla="*/ 1004 w 1004"/>
                  <a:gd name="T81" fmla="*/ 80 h 158"/>
                  <a:gd name="T82" fmla="*/ 1002 w 1004"/>
                  <a:gd name="T83" fmla="*/ 76 h 158"/>
                  <a:gd name="T84" fmla="*/ 1000 w 1004"/>
                  <a:gd name="T85" fmla="*/ 72 h 158"/>
                  <a:gd name="T86" fmla="*/ 994 w 1004"/>
                  <a:gd name="T87" fmla="*/ 64 h 158"/>
                  <a:gd name="T88" fmla="*/ 980 w 1004"/>
                  <a:gd name="T89" fmla="*/ 56 h 158"/>
                  <a:gd name="T90" fmla="*/ 964 w 1004"/>
                  <a:gd name="T91" fmla="*/ 50 h 158"/>
                  <a:gd name="T92" fmla="*/ 942 w 1004"/>
                  <a:gd name="T93" fmla="*/ 42 h 158"/>
                  <a:gd name="T94" fmla="*/ 918 w 1004"/>
                  <a:gd name="T95" fmla="*/ 36 h 158"/>
                  <a:gd name="T96" fmla="*/ 856 w 1004"/>
                  <a:gd name="T97" fmla="*/ 24 h 158"/>
                  <a:gd name="T98" fmla="*/ 782 w 1004"/>
                  <a:gd name="T99" fmla="*/ 14 h 158"/>
                  <a:gd name="T100" fmla="*/ 698 w 1004"/>
                  <a:gd name="T101" fmla="*/ 6 h 158"/>
                  <a:gd name="T102" fmla="*/ 604 w 1004"/>
                  <a:gd name="T103" fmla="*/ 2 h 158"/>
                  <a:gd name="T104" fmla="*/ 502 w 1004"/>
                  <a:gd name="T105"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4" h="158">
                    <a:moveTo>
                      <a:pt x="502" y="0"/>
                    </a:moveTo>
                    <a:lnTo>
                      <a:pt x="502" y="0"/>
                    </a:lnTo>
                    <a:lnTo>
                      <a:pt x="402" y="2"/>
                    </a:lnTo>
                    <a:lnTo>
                      <a:pt x="306" y="6"/>
                    </a:lnTo>
                    <a:lnTo>
                      <a:pt x="222" y="14"/>
                    </a:lnTo>
                    <a:lnTo>
                      <a:pt x="148" y="24"/>
                    </a:lnTo>
                    <a:lnTo>
                      <a:pt x="86" y="36"/>
                    </a:lnTo>
                    <a:lnTo>
                      <a:pt x="60" y="42"/>
                    </a:lnTo>
                    <a:lnTo>
                      <a:pt x="38" y="50"/>
                    </a:lnTo>
                    <a:lnTo>
                      <a:pt x="22" y="56"/>
                    </a:lnTo>
                    <a:lnTo>
                      <a:pt x="10" y="64"/>
                    </a:lnTo>
                    <a:lnTo>
                      <a:pt x="2" y="72"/>
                    </a:lnTo>
                    <a:lnTo>
                      <a:pt x="0" y="76"/>
                    </a:lnTo>
                    <a:lnTo>
                      <a:pt x="0" y="80"/>
                    </a:lnTo>
                    <a:lnTo>
                      <a:pt x="0" y="80"/>
                    </a:lnTo>
                    <a:lnTo>
                      <a:pt x="0" y="84"/>
                    </a:lnTo>
                    <a:lnTo>
                      <a:pt x="2" y="88"/>
                    </a:lnTo>
                    <a:lnTo>
                      <a:pt x="10" y="96"/>
                    </a:lnTo>
                    <a:lnTo>
                      <a:pt x="22" y="102"/>
                    </a:lnTo>
                    <a:lnTo>
                      <a:pt x="38" y="110"/>
                    </a:lnTo>
                    <a:lnTo>
                      <a:pt x="60" y="116"/>
                    </a:lnTo>
                    <a:lnTo>
                      <a:pt x="86" y="122"/>
                    </a:lnTo>
                    <a:lnTo>
                      <a:pt x="148" y="134"/>
                    </a:lnTo>
                    <a:lnTo>
                      <a:pt x="222" y="144"/>
                    </a:lnTo>
                    <a:lnTo>
                      <a:pt x="306" y="152"/>
                    </a:lnTo>
                    <a:lnTo>
                      <a:pt x="402" y="156"/>
                    </a:lnTo>
                    <a:lnTo>
                      <a:pt x="502" y="158"/>
                    </a:lnTo>
                    <a:lnTo>
                      <a:pt x="502" y="158"/>
                    </a:lnTo>
                    <a:lnTo>
                      <a:pt x="604" y="156"/>
                    </a:lnTo>
                    <a:lnTo>
                      <a:pt x="698" y="152"/>
                    </a:lnTo>
                    <a:lnTo>
                      <a:pt x="782" y="144"/>
                    </a:lnTo>
                    <a:lnTo>
                      <a:pt x="856" y="134"/>
                    </a:lnTo>
                    <a:lnTo>
                      <a:pt x="918" y="122"/>
                    </a:lnTo>
                    <a:lnTo>
                      <a:pt x="942" y="116"/>
                    </a:lnTo>
                    <a:lnTo>
                      <a:pt x="964" y="110"/>
                    </a:lnTo>
                    <a:lnTo>
                      <a:pt x="980" y="102"/>
                    </a:lnTo>
                    <a:lnTo>
                      <a:pt x="994" y="96"/>
                    </a:lnTo>
                    <a:lnTo>
                      <a:pt x="1000" y="88"/>
                    </a:lnTo>
                    <a:lnTo>
                      <a:pt x="1002" y="84"/>
                    </a:lnTo>
                    <a:lnTo>
                      <a:pt x="1004" y="80"/>
                    </a:lnTo>
                    <a:lnTo>
                      <a:pt x="1004" y="80"/>
                    </a:lnTo>
                    <a:lnTo>
                      <a:pt x="1002" y="76"/>
                    </a:lnTo>
                    <a:lnTo>
                      <a:pt x="1000" y="72"/>
                    </a:lnTo>
                    <a:lnTo>
                      <a:pt x="994" y="64"/>
                    </a:lnTo>
                    <a:lnTo>
                      <a:pt x="980" y="56"/>
                    </a:lnTo>
                    <a:lnTo>
                      <a:pt x="964" y="50"/>
                    </a:lnTo>
                    <a:lnTo>
                      <a:pt x="942" y="42"/>
                    </a:lnTo>
                    <a:lnTo>
                      <a:pt x="918" y="36"/>
                    </a:lnTo>
                    <a:lnTo>
                      <a:pt x="856" y="24"/>
                    </a:lnTo>
                    <a:lnTo>
                      <a:pt x="782" y="14"/>
                    </a:lnTo>
                    <a:lnTo>
                      <a:pt x="698" y="6"/>
                    </a:lnTo>
                    <a:lnTo>
                      <a:pt x="604" y="2"/>
                    </a:lnTo>
                    <a:lnTo>
                      <a:pt x="5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6" name="Freeform 1176"/>
              <p:cNvSpPr>
                <a:spLocks noEditPoints="1"/>
              </p:cNvSpPr>
              <p:nvPr/>
            </p:nvSpPr>
            <p:spPr bwMode="auto">
              <a:xfrm>
                <a:off x="2271" y="4150"/>
                <a:ext cx="1000" cy="156"/>
              </a:xfrm>
              <a:custGeom>
                <a:avLst/>
                <a:gdLst>
                  <a:gd name="T0" fmla="*/ 500 w 1000"/>
                  <a:gd name="T1" fmla="*/ 154 h 156"/>
                  <a:gd name="T2" fmla="*/ 306 w 1000"/>
                  <a:gd name="T3" fmla="*/ 148 h 156"/>
                  <a:gd name="T4" fmla="*/ 148 w 1000"/>
                  <a:gd name="T5" fmla="*/ 132 h 156"/>
                  <a:gd name="T6" fmla="*/ 62 w 1000"/>
                  <a:gd name="T7" fmla="*/ 114 h 156"/>
                  <a:gd name="T8" fmla="*/ 24 w 1000"/>
                  <a:gd name="T9" fmla="*/ 100 h 156"/>
                  <a:gd name="T10" fmla="*/ 4 w 1000"/>
                  <a:gd name="T11" fmla="*/ 86 h 156"/>
                  <a:gd name="T12" fmla="*/ 2 w 1000"/>
                  <a:gd name="T13" fmla="*/ 78 h 156"/>
                  <a:gd name="T14" fmla="*/ 2 w 1000"/>
                  <a:gd name="T15" fmla="*/ 74 h 156"/>
                  <a:gd name="T16" fmla="*/ 12 w 1000"/>
                  <a:gd name="T17" fmla="*/ 62 h 156"/>
                  <a:gd name="T18" fmla="*/ 40 w 1000"/>
                  <a:gd name="T19" fmla="*/ 48 h 156"/>
                  <a:gd name="T20" fmla="*/ 86 w 1000"/>
                  <a:gd name="T21" fmla="*/ 34 h 156"/>
                  <a:gd name="T22" fmla="*/ 222 w 1000"/>
                  <a:gd name="T23" fmla="*/ 12 h 156"/>
                  <a:gd name="T24" fmla="*/ 400 w 1000"/>
                  <a:gd name="T25" fmla="*/ 0 h 156"/>
                  <a:gd name="T26" fmla="*/ 500 w 1000"/>
                  <a:gd name="T27" fmla="*/ 0 h 156"/>
                  <a:gd name="T28" fmla="*/ 694 w 1000"/>
                  <a:gd name="T29" fmla="*/ 6 h 156"/>
                  <a:gd name="T30" fmla="*/ 852 w 1000"/>
                  <a:gd name="T31" fmla="*/ 22 h 156"/>
                  <a:gd name="T32" fmla="*/ 938 w 1000"/>
                  <a:gd name="T33" fmla="*/ 40 h 156"/>
                  <a:gd name="T34" fmla="*/ 974 w 1000"/>
                  <a:gd name="T35" fmla="*/ 54 h 156"/>
                  <a:gd name="T36" fmla="*/ 994 w 1000"/>
                  <a:gd name="T37" fmla="*/ 70 h 156"/>
                  <a:gd name="T38" fmla="*/ 998 w 1000"/>
                  <a:gd name="T39" fmla="*/ 78 h 156"/>
                  <a:gd name="T40" fmla="*/ 996 w 1000"/>
                  <a:gd name="T41" fmla="*/ 82 h 156"/>
                  <a:gd name="T42" fmla="*/ 986 w 1000"/>
                  <a:gd name="T43" fmla="*/ 94 h 156"/>
                  <a:gd name="T44" fmla="*/ 958 w 1000"/>
                  <a:gd name="T45" fmla="*/ 108 h 156"/>
                  <a:gd name="T46" fmla="*/ 912 w 1000"/>
                  <a:gd name="T47" fmla="*/ 120 h 156"/>
                  <a:gd name="T48" fmla="*/ 778 w 1000"/>
                  <a:gd name="T49" fmla="*/ 142 h 156"/>
                  <a:gd name="T50" fmla="*/ 600 w 1000"/>
                  <a:gd name="T51" fmla="*/ 154 h 156"/>
                  <a:gd name="T52" fmla="*/ 500 w 1000"/>
                  <a:gd name="T53" fmla="*/ 0 h 156"/>
                  <a:gd name="T54" fmla="*/ 400 w 1000"/>
                  <a:gd name="T55" fmla="*/ 0 h 156"/>
                  <a:gd name="T56" fmla="*/ 220 w 1000"/>
                  <a:gd name="T57" fmla="*/ 12 h 156"/>
                  <a:gd name="T58" fmla="*/ 86 w 1000"/>
                  <a:gd name="T59" fmla="*/ 34 h 156"/>
                  <a:gd name="T60" fmla="*/ 38 w 1000"/>
                  <a:gd name="T61" fmla="*/ 48 h 156"/>
                  <a:gd name="T62" fmla="*/ 10 w 1000"/>
                  <a:gd name="T63" fmla="*/ 62 h 156"/>
                  <a:gd name="T64" fmla="*/ 0 w 1000"/>
                  <a:gd name="T65" fmla="*/ 74 h 156"/>
                  <a:gd name="T66" fmla="*/ 0 w 1000"/>
                  <a:gd name="T67" fmla="*/ 78 h 156"/>
                  <a:gd name="T68" fmla="*/ 2 w 1000"/>
                  <a:gd name="T69" fmla="*/ 86 h 156"/>
                  <a:gd name="T70" fmla="*/ 22 w 1000"/>
                  <a:gd name="T71" fmla="*/ 100 h 156"/>
                  <a:gd name="T72" fmla="*/ 60 w 1000"/>
                  <a:gd name="T73" fmla="*/ 114 h 156"/>
                  <a:gd name="T74" fmla="*/ 146 w 1000"/>
                  <a:gd name="T75" fmla="*/ 132 h 156"/>
                  <a:gd name="T76" fmla="*/ 306 w 1000"/>
                  <a:gd name="T77" fmla="*/ 148 h 156"/>
                  <a:gd name="T78" fmla="*/ 500 w 1000"/>
                  <a:gd name="T79" fmla="*/ 156 h 156"/>
                  <a:gd name="T80" fmla="*/ 600 w 1000"/>
                  <a:gd name="T81" fmla="*/ 154 h 156"/>
                  <a:gd name="T82" fmla="*/ 780 w 1000"/>
                  <a:gd name="T83" fmla="*/ 142 h 156"/>
                  <a:gd name="T84" fmla="*/ 914 w 1000"/>
                  <a:gd name="T85" fmla="*/ 120 h 156"/>
                  <a:gd name="T86" fmla="*/ 960 w 1000"/>
                  <a:gd name="T87" fmla="*/ 108 h 156"/>
                  <a:gd name="T88" fmla="*/ 988 w 1000"/>
                  <a:gd name="T89" fmla="*/ 94 h 156"/>
                  <a:gd name="T90" fmla="*/ 998 w 1000"/>
                  <a:gd name="T91" fmla="*/ 82 h 156"/>
                  <a:gd name="T92" fmla="*/ 1000 w 1000"/>
                  <a:gd name="T93" fmla="*/ 78 h 156"/>
                  <a:gd name="T94" fmla="*/ 996 w 1000"/>
                  <a:gd name="T95" fmla="*/ 70 h 156"/>
                  <a:gd name="T96" fmla="*/ 976 w 1000"/>
                  <a:gd name="T97" fmla="*/ 54 h 156"/>
                  <a:gd name="T98" fmla="*/ 938 w 1000"/>
                  <a:gd name="T99" fmla="*/ 40 h 156"/>
                  <a:gd name="T100" fmla="*/ 854 w 1000"/>
                  <a:gd name="T101" fmla="*/ 22 h 156"/>
                  <a:gd name="T102" fmla="*/ 694 w 1000"/>
                  <a:gd name="T103" fmla="*/ 6 h 156"/>
                  <a:gd name="T104" fmla="*/ 500 w 100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154"/>
                    </a:moveTo>
                    <a:lnTo>
                      <a:pt x="500" y="154"/>
                    </a:lnTo>
                    <a:lnTo>
                      <a:pt x="400" y="154"/>
                    </a:lnTo>
                    <a:lnTo>
                      <a:pt x="306" y="148"/>
                    </a:lnTo>
                    <a:lnTo>
                      <a:pt x="222" y="142"/>
                    </a:lnTo>
                    <a:lnTo>
                      <a:pt x="148"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8" y="22"/>
                    </a:lnTo>
                    <a:lnTo>
                      <a:pt x="222" y="12"/>
                    </a:lnTo>
                    <a:lnTo>
                      <a:pt x="306" y="6"/>
                    </a:lnTo>
                    <a:lnTo>
                      <a:pt x="400" y="0"/>
                    </a:lnTo>
                    <a:lnTo>
                      <a:pt x="500" y="0"/>
                    </a:lnTo>
                    <a:lnTo>
                      <a:pt x="500" y="0"/>
                    </a:lnTo>
                    <a:lnTo>
                      <a:pt x="600" y="0"/>
                    </a:lnTo>
                    <a:lnTo>
                      <a:pt x="694" y="6"/>
                    </a:lnTo>
                    <a:lnTo>
                      <a:pt x="778" y="12"/>
                    </a:lnTo>
                    <a:lnTo>
                      <a:pt x="852" y="22"/>
                    </a:lnTo>
                    <a:lnTo>
                      <a:pt x="912" y="34"/>
                    </a:lnTo>
                    <a:lnTo>
                      <a:pt x="938" y="40"/>
                    </a:lnTo>
                    <a:lnTo>
                      <a:pt x="958" y="48"/>
                    </a:lnTo>
                    <a:lnTo>
                      <a:pt x="974" y="54"/>
                    </a:lnTo>
                    <a:lnTo>
                      <a:pt x="986" y="62"/>
                    </a:lnTo>
                    <a:lnTo>
                      <a:pt x="994" y="70"/>
                    </a:lnTo>
                    <a:lnTo>
                      <a:pt x="996" y="74"/>
                    </a:lnTo>
                    <a:lnTo>
                      <a:pt x="998" y="78"/>
                    </a:lnTo>
                    <a:lnTo>
                      <a:pt x="998" y="78"/>
                    </a:lnTo>
                    <a:lnTo>
                      <a:pt x="996" y="82"/>
                    </a:lnTo>
                    <a:lnTo>
                      <a:pt x="994" y="86"/>
                    </a:lnTo>
                    <a:lnTo>
                      <a:pt x="986" y="94"/>
                    </a:lnTo>
                    <a:lnTo>
                      <a:pt x="974" y="100"/>
                    </a:lnTo>
                    <a:lnTo>
                      <a:pt x="958" y="108"/>
                    </a:lnTo>
                    <a:lnTo>
                      <a:pt x="938" y="114"/>
                    </a:lnTo>
                    <a:lnTo>
                      <a:pt x="912" y="120"/>
                    </a:lnTo>
                    <a:lnTo>
                      <a:pt x="852" y="132"/>
                    </a:lnTo>
                    <a:lnTo>
                      <a:pt x="778" y="142"/>
                    </a:lnTo>
                    <a:lnTo>
                      <a:pt x="694" y="148"/>
                    </a:lnTo>
                    <a:lnTo>
                      <a:pt x="600" y="154"/>
                    </a:lnTo>
                    <a:lnTo>
                      <a:pt x="500" y="154"/>
                    </a:lnTo>
                    <a:close/>
                    <a:moveTo>
                      <a:pt x="500" y="0"/>
                    </a:moveTo>
                    <a:lnTo>
                      <a:pt x="500" y="0"/>
                    </a:lnTo>
                    <a:lnTo>
                      <a:pt x="400" y="0"/>
                    </a:lnTo>
                    <a:lnTo>
                      <a:pt x="306" y="6"/>
                    </a:lnTo>
                    <a:lnTo>
                      <a:pt x="220" y="12"/>
                    </a:lnTo>
                    <a:lnTo>
                      <a:pt x="146" y="22"/>
                    </a:lnTo>
                    <a:lnTo>
                      <a:pt x="86"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6" y="120"/>
                    </a:lnTo>
                    <a:lnTo>
                      <a:pt x="146" y="132"/>
                    </a:lnTo>
                    <a:lnTo>
                      <a:pt x="220" y="142"/>
                    </a:lnTo>
                    <a:lnTo>
                      <a:pt x="306" y="148"/>
                    </a:lnTo>
                    <a:lnTo>
                      <a:pt x="400" y="154"/>
                    </a:lnTo>
                    <a:lnTo>
                      <a:pt x="500" y="156"/>
                    </a:lnTo>
                    <a:lnTo>
                      <a:pt x="500" y="156"/>
                    </a:lnTo>
                    <a:lnTo>
                      <a:pt x="600" y="154"/>
                    </a:lnTo>
                    <a:lnTo>
                      <a:pt x="694" y="148"/>
                    </a:lnTo>
                    <a:lnTo>
                      <a:pt x="780" y="142"/>
                    </a:lnTo>
                    <a:lnTo>
                      <a:pt x="854" y="132"/>
                    </a:lnTo>
                    <a:lnTo>
                      <a:pt x="914" y="120"/>
                    </a:lnTo>
                    <a:lnTo>
                      <a:pt x="938" y="114"/>
                    </a:lnTo>
                    <a:lnTo>
                      <a:pt x="960" y="108"/>
                    </a:lnTo>
                    <a:lnTo>
                      <a:pt x="976" y="100"/>
                    </a:lnTo>
                    <a:lnTo>
                      <a:pt x="988" y="94"/>
                    </a:lnTo>
                    <a:lnTo>
                      <a:pt x="996" y="86"/>
                    </a:lnTo>
                    <a:lnTo>
                      <a:pt x="998" y="82"/>
                    </a:lnTo>
                    <a:lnTo>
                      <a:pt x="1000" y="78"/>
                    </a:lnTo>
                    <a:lnTo>
                      <a:pt x="1000" y="78"/>
                    </a:lnTo>
                    <a:lnTo>
                      <a:pt x="998" y="74"/>
                    </a:lnTo>
                    <a:lnTo>
                      <a:pt x="996" y="70"/>
                    </a:lnTo>
                    <a:lnTo>
                      <a:pt x="988" y="62"/>
                    </a:lnTo>
                    <a:lnTo>
                      <a:pt x="976" y="54"/>
                    </a:lnTo>
                    <a:lnTo>
                      <a:pt x="960" y="48"/>
                    </a:lnTo>
                    <a:lnTo>
                      <a:pt x="938" y="40"/>
                    </a:lnTo>
                    <a:lnTo>
                      <a:pt x="914" y="34"/>
                    </a:lnTo>
                    <a:lnTo>
                      <a:pt x="854" y="22"/>
                    </a:lnTo>
                    <a:lnTo>
                      <a:pt x="780" y="12"/>
                    </a:lnTo>
                    <a:lnTo>
                      <a:pt x="694" y="6"/>
                    </a:lnTo>
                    <a:lnTo>
                      <a:pt x="600" y="0"/>
                    </a:lnTo>
                    <a:lnTo>
                      <a:pt x="500"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7" name="Freeform 1177"/>
              <p:cNvSpPr>
                <a:spLocks/>
              </p:cNvSpPr>
              <p:nvPr/>
            </p:nvSpPr>
            <p:spPr bwMode="auto">
              <a:xfrm>
                <a:off x="2273" y="4150"/>
                <a:ext cx="996" cy="154"/>
              </a:xfrm>
              <a:custGeom>
                <a:avLst/>
                <a:gdLst>
                  <a:gd name="T0" fmla="*/ 498 w 996"/>
                  <a:gd name="T1" fmla="*/ 154 h 154"/>
                  <a:gd name="T2" fmla="*/ 498 w 996"/>
                  <a:gd name="T3" fmla="*/ 154 h 154"/>
                  <a:gd name="T4" fmla="*/ 398 w 996"/>
                  <a:gd name="T5" fmla="*/ 154 h 154"/>
                  <a:gd name="T6" fmla="*/ 304 w 996"/>
                  <a:gd name="T7" fmla="*/ 148 h 154"/>
                  <a:gd name="T8" fmla="*/ 220 w 996"/>
                  <a:gd name="T9" fmla="*/ 142 h 154"/>
                  <a:gd name="T10" fmla="*/ 146 w 996"/>
                  <a:gd name="T11" fmla="*/ 132 h 154"/>
                  <a:gd name="T12" fmla="*/ 84 w 996"/>
                  <a:gd name="T13" fmla="*/ 120 h 154"/>
                  <a:gd name="T14" fmla="*/ 60 w 996"/>
                  <a:gd name="T15" fmla="*/ 114 h 154"/>
                  <a:gd name="T16" fmla="*/ 38 w 996"/>
                  <a:gd name="T17" fmla="*/ 108 h 154"/>
                  <a:gd name="T18" fmla="*/ 22 w 996"/>
                  <a:gd name="T19" fmla="*/ 100 h 154"/>
                  <a:gd name="T20" fmla="*/ 10 w 996"/>
                  <a:gd name="T21" fmla="*/ 94 h 154"/>
                  <a:gd name="T22" fmla="*/ 2 w 996"/>
                  <a:gd name="T23" fmla="*/ 86 h 154"/>
                  <a:gd name="T24" fmla="*/ 0 w 996"/>
                  <a:gd name="T25" fmla="*/ 82 h 154"/>
                  <a:gd name="T26" fmla="*/ 0 w 996"/>
                  <a:gd name="T27" fmla="*/ 78 h 154"/>
                  <a:gd name="T28" fmla="*/ 0 w 996"/>
                  <a:gd name="T29" fmla="*/ 78 h 154"/>
                  <a:gd name="T30" fmla="*/ 0 w 996"/>
                  <a:gd name="T31" fmla="*/ 74 h 154"/>
                  <a:gd name="T32" fmla="*/ 2 w 996"/>
                  <a:gd name="T33" fmla="*/ 70 h 154"/>
                  <a:gd name="T34" fmla="*/ 10 w 996"/>
                  <a:gd name="T35" fmla="*/ 62 h 154"/>
                  <a:gd name="T36" fmla="*/ 22 w 996"/>
                  <a:gd name="T37" fmla="*/ 54 h 154"/>
                  <a:gd name="T38" fmla="*/ 38 w 996"/>
                  <a:gd name="T39" fmla="*/ 48 h 154"/>
                  <a:gd name="T40" fmla="*/ 60 w 996"/>
                  <a:gd name="T41" fmla="*/ 40 h 154"/>
                  <a:gd name="T42" fmla="*/ 84 w 996"/>
                  <a:gd name="T43" fmla="*/ 34 h 154"/>
                  <a:gd name="T44" fmla="*/ 146 w 996"/>
                  <a:gd name="T45" fmla="*/ 22 h 154"/>
                  <a:gd name="T46" fmla="*/ 220 w 996"/>
                  <a:gd name="T47" fmla="*/ 12 h 154"/>
                  <a:gd name="T48" fmla="*/ 304 w 996"/>
                  <a:gd name="T49" fmla="*/ 6 h 154"/>
                  <a:gd name="T50" fmla="*/ 398 w 996"/>
                  <a:gd name="T51" fmla="*/ 0 h 154"/>
                  <a:gd name="T52" fmla="*/ 498 w 996"/>
                  <a:gd name="T53" fmla="*/ 0 h 154"/>
                  <a:gd name="T54" fmla="*/ 498 w 996"/>
                  <a:gd name="T55" fmla="*/ 0 h 154"/>
                  <a:gd name="T56" fmla="*/ 598 w 996"/>
                  <a:gd name="T57" fmla="*/ 0 h 154"/>
                  <a:gd name="T58" fmla="*/ 692 w 996"/>
                  <a:gd name="T59" fmla="*/ 6 h 154"/>
                  <a:gd name="T60" fmla="*/ 776 w 996"/>
                  <a:gd name="T61" fmla="*/ 12 h 154"/>
                  <a:gd name="T62" fmla="*/ 850 w 996"/>
                  <a:gd name="T63" fmla="*/ 22 h 154"/>
                  <a:gd name="T64" fmla="*/ 910 w 996"/>
                  <a:gd name="T65" fmla="*/ 34 h 154"/>
                  <a:gd name="T66" fmla="*/ 936 w 996"/>
                  <a:gd name="T67" fmla="*/ 40 h 154"/>
                  <a:gd name="T68" fmla="*/ 956 w 996"/>
                  <a:gd name="T69" fmla="*/ 48 h 154"/>
                  <a:gd name="T70" fmla="*/ 972 w 996"/>
                  <a:gd name="T71" fmla="*/ 54 h 154"/>
                  <a:gd name="T72" fmla="*/ 984 w 996"/>
                  <a:gd name="T73" fmla="*/ 62 h 154"/>
                  <a:gd name="T74" fmla="*/ 992 w 996"/>
                  <a:gd name="T75" fmla="*/ 70 h 154"/>
                  <a:gd name="T76" fmla="*/ 994 w 996"/>
                  <a:gd name="T77" fmla="*/ 74 h 154"/>
                  <a:gd name="T78" fmla="*/ 996 w 996"/>
                  <a:gd name="T79" fmla="*/ 78 h 154"/>
                  <a:gd name="T80" fmla="*/ 996 w 996"/>
                  <a:gd name="T81" fmla="*/ 78 h 154"/>
                  <a:gd name="T82" fmla="*/ 994 w 996"/>
                  <a:gd name="T83" fmla="*/ 82 h 154"/>
                  <a:gd name="T84" fmla="*/ 992 w 996"/>
                  <a:gd name="T85" fmla="*/ 86 h 154"/>
                  <a:gd name="T86" fmla="*/ 984 w 996"/>
                  <a:gd name="T87" fmla="*/ 94 h 154"/>
                  <a:gd name="T88" fmla="*/ 972 w 996"/>
                  <a:gd name="T89" fmla="*/ 100 h 154"/>
                  <a:gd name="T90" fmla="*/ 956 w 996"/>
                  <a:gd name="T91" fmla="*/ 108 h 154"/>
                  <a:gd name="T92" fmla="*/ 936 w 996"/>
                  <a:gd name="T93" fmla="*/ 114 h 154"/>
                  <a:gd name="T94" fmla="*/ 910 w 996"/>
                  <a:gd name="T95" fmla="*/ 120 h 154"/>
                  <a:gd name="T96" fmla="*/ 850 w 996"/>
                  <a:gd name="T97" fmla="*/ 132 h 154"/>
                  <a:gd name="T98" fmla="*/ 776 w 996"/>
                  <a:gd name="T99" fmla="*/ 142 h 154"/>
                  <a:gd name="T100" fmla="*/ 692 w 996"/>
                  <a:gd name="T101" fmla="*/ 148 h 154"/>
                  <a:gd name="T102" fmla="*/ 598 w 996"/>
                  <a:gd name="T103" fmla="*/ 154 h 154"/>
                  <a:gd name="T104" fmla="*/ 498 w 99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154"/>
                    </a:moveTo>
                    <a:lnTo>
                      <a:pt x="498" y="154"/>
                    </a:lnTo>
                    <a:lnTo>
                      <a:pt x="398" y="154"/>
                    </a:lnTo>
                    <a:lnTo>
                      <a:pt x="304" y="148"/>
                    </a:lnTo>
                    <a:lnTo>
                      <a:pt x="220" y="142"/>
                    </a:lnTo>
                    <a:lnTo>
                      <a:pt x="146"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6" y="22"/>
                    </a:lnTo>
                    <a:lnTo>
                      <a:pt x="220" y="12"/>
                    </a:lnTo>
                    <a:lnTo>
                      <a:pt x="304" y="6"/>
                    </a:lnTo>
                    <a:lnTo>
                      <a:pt x="398" y="0"/>
                    </a:lnTo>
                    <a:lnTo>
                      <a:pt x="498" y="0"/>
                    </a:lnTo>
                    <a:lnTo>
                      <a:pt x="498" y="0"/>
                    </a:lnTo>
                    <a:lnTo>
                      <a:pt x="598" y="0"/>
                    </a:lnTo>
                    <a:lnTo>
                      <a:pt x="692" y="6"/>
                    </a:lnTo>
                    <a:lnTo>
                      <a:pt x="776" y="12"/>
                    </a:lnTo>
                    <a:lnTo>
                      <a:pt x="850" y="22"/>
                    </a:lnTo>
                    <a:lnTo>
                      <a:pt x="910" y="34"/>
                    </a:lnTo>
                    <a:lnTo>
                      <a:pt x="936" y="40"/>
                    </a:lnTo>
                    <a:lnTo>
                      <a:pt x="956" y="48"/>
                    </a:lnTo>
                    <a:lnTo>
                      <a:pt x="972" y="54"/>
                    </a:lnTo>
                    <a:lnTo>
                      <a:pt x="984" y="62"/>
                    </a:lnTo>
                    <a:lnTo>
                      <a:pt x="992" y="70"/>
                    </a:lnTo>
                    <a:lnTo>
                      <a:pt x="994" y="74"/>
                    </a:lnTo>
                    <a:lnTo>
                      <a:pt x="996" y="78"/>
                    </a:lnTo>
                    <a:lnTo>
                      <a:pt x="996" y="78"/>
                    </a:lnTo>
                    <a:lnTo>
                      <a:pt x="994" y="82"/>
                    </a:lnTo>
                    <a:lnTo>
                      <a:pt x="992" y="86"/>
                    </a:lnTo>
                    <a:lnTo>
                      <a:pt x="984" y="94"/>
                    </a:lnTo>
                    <a:lnTo>
                      <a:pt x="972" y="100"/>
                    </a:lnTo>
                    <a:lnTo>
                      <a:pt x="956" y="108"/>
                    </a:lnTo>
                    <a:lnTo>
                      <a:pt x="936" y="114"/>
                    </a:lnTo>
                    <a:lnTo>
                      <a:pt x="910" y="120"/>
                    </a:lnTo>
                    <a:lnTo>
                      <a:pt x="850" y="132"/>
                    </a:lnTo>
                    <a:lnTo>
                      <a:pt x="776" y="142"/>
                    </a:lnTo>
                    <a:lnTo>
                      <a:pt x="692" y="148"/>
                    </a:lnTo>
                    <a:lnTo>
                      <a:pt x="598" y="154"/>
                    </a:lnTo>
                    <a:lnTo>
                      <a:pt x="49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8" name="Freeform 1178"/>
              <p:cNvSpPr>
                <a:spLocks/>
              </p:cNvSpPr>
              <p:nvPr/>
            </p:nvSpPr>
            <p:spPr bwMode="auto">
              <a:xfrm>
                <a:off x="2271" y="4150"/>
                <a:ext cx="1000" cy="156"/>
              </a:xfrm>
              <a:custGeom>
                <a:avLst/>
                <a:gdLst>
                  <a:gd name="T0" fmla="*/ 500 w 1000"/>
                  <a:gd name="T1" fmla="*/ 0 h 156"/>
                  <a:gd name="T2" fmla="*/ 500 w 1000"/>
                  <a:gd name="T3" fmla="*/ 0 h 156"/>
                  <a:gd name="T4" fmla="*/ 400 w 1000"/>
                  <a:gd name="T5" fmla="*/ 0 h 156"/>
                  <a:gd name="T6" fmla="*/ 306 w 1000"/>
                  <a:gd name="T7" fmla="*/ 6 h 156"/>
                  <a:gd name="T8" fmla="*/ 220 w 1000"/>
                  <a:gd name="T9" fmla="*/ 12 h 156"/>
                  <a:gd name="T10" fmla="*/ 146 w 1000"/>
                  <a:gd name="T11" fmla="*/ 22 h 156"/>
                  <a:gd name="T12" fmla="*/ 86 w 1000"/>
                  <a:gd name="T13" fmla="*/ 34 h 156"/>
                  <a:gd name="T14" fmla="*/ 60 w 1000"/>
                  <a:gd name="T15" fmla="*/ 40 h 156"/>
                  <a:gd name="T16" fmla="*/ 38 w 1000"/>
                  <a:gd name="T17" fmla="*/ 48 h 156"/>
                  <a:gd name="T18" fmla="*/ 22 w 1000"/>
                  <a:gd name="T19" fmla="*/ 54 h 156"/>
                  <a:gd name="T20" fmla="*/ 10 w 1000"/>
                  <a:gd name="T21" fmla="*/ 62 h 156"/>
                  <a:gd name="T22" fmla="*/ 2 w 1000"/>
                  <a:gd name="T23" fmla="*/ 70 h 156"/>
                  <a:gd name="T24" fmla="*/ 0 w 1000"/>
                  <a:gd name="T25" fmla="*/ 74 h 156"/>
                  <a:gd name="T26" fmla="*/ 0 w 1000"/>
                  <a:gd name="T27" fmla="*/ 78 h 156"/>
                  <a:gd name="T28" fmla="*/ 0 w 1000"/>
                  <a:gd name="T29" fmla="*/ 78 h 156"/>
                  <a:gd name="T30" fmla="*/ 0 w 1000"/>
                  <a:gd name="T31" fmla="*/ 82 h 156"/>
                  <a:gd name="T32" fmla="*/ 2 w 1000"/>
                  <a:gd name="T33" fmla="*/ 86 h 156"/>
                  <a:gd name="T34" fmla="*/ 10 w 1000"/>
                  <a:gd name="T35" fmla="*/ 94 h 156"/>
                  <a:gd name="T36" fmla="*/ 22 w 1000"/>
                  <a:gd name="T37" fmla="*/ 100 h 156"/>
                  <a:gd name="T38" fmla="*/ 38 w 1000"/>
                  <a:gd name="T39" fmla="*/ 108 h 156"/>
                  <a:gd name="T40" fmla="*/ 60 w 1000"/>
                  <a:gd name="T41" fmla="*/ 114 h 156"/>
                  <a:gd name="T42" fmla="*/ 86 w 1000"/>
                  <a:gd name="T43" fmla="*/ 120 h 156"/>
                  <a:gd name="T44" fmla="*/ 146 w 1000"/>
                  <a:gd name="T45" fmla="*/ 132 h 156"/>
                  <a:gd name="T46" fmla="*/ 220 w 1000"/>
                  <a:gd name="T47" fmla="*/ 142 h 156"/>
                  <a:gd name="T48" fmla="*/ 306 w 1000"/>
                  <a:gd name="T49" fmla="*/ 148 h 156"/>
                  <a:gd name="T50" fmla="*/ 400 w 1000"/>
                  <a:gd name="T51" fmla="*/ 154 h 156"/>
                  <a:gd name="T52" fmla="*/ 500 w 1000"/>
                  <a:gd name="T53" fmla="*/ 156 h 156"/>
                  <a:gd name="T54" fmla="*/ 500 w 1000"/>
                  <a:gd name="T55" fmla="*/ 156 h 156"/>
                  <a:gd name="T56" fmla="*/ 600 w 1000"/>
                  <a:gd name="T57" fmla="*/ 154 h 156"/>
                  <a:gd name="T58" fmla="*/ 694 w 1000"/>
                  <a:gd name="T59" fmla="*/ 148 h 156"/>
                  <a:gd name="T60" fmla="*/ 780 w 1000"/>
                  <a:gd name="T61" fmla="*/ 142 h 156"/>
                  <a:gd name="T62" fmla="*/ 854 w 1000"/>
                  <a:gd name="T63" fmla="*/ 132 h 156"/>
                  <a:gd name="T64" fmla="*/ 914 w 1000"/>
                  <a:gd name="T65" fmla="*/ 120 h 156"/>
                  <a:gd name="T66" fmla="*/ 938 w 1000"/>
                  <a:gd name="T67" fmla="*/ 114 h 156"/>
                  <a:gd name="T68" fmla="*/ 960 w 1000"/>
                  <a:gd name="T69" fmla="*/ 108 h 156"/>
                  <a:gd name="T70" fmla="*/ 976 w 1000"/>
                  <a:gd name="T71" fmla="*/ 100 h 156"/>
                  <a:gd name="T72" fmla="*/ 988 w 1000"/>
                  <a:gd name="T73" fmla="*/ 94 h 156"/>
                  <a:gd name="T74" fmla="*/ 996 w 1000"/>
                  <a:gd name="T75" fmla="*/ 86 h 156"/>
                  <a:gd name="T76" fmla="*/ 998 w 1000"/>
                  <a:gd name="T77" fmla="*/ 82 h 156"/>
                  <a:gd name="T78" fmla="*/ 1000 w 1000"/>
                  <a:gd name="T79" fmla="*/ 78 h 156"/>
                  <a:gd name="T80" fmla="*/ 1000 w 1000"/>
                  <a:gd name="T81" fmla="*/ 78 h 156"/>
                  <a:gd name="T82" fmla="*/ 998 w 1000"/>
                  <a:gd name="T83" fmla="*/ 74 h 156"/>
                  <a:gd name="T84" fmla="*/ 996 w 1000"/>
                  <a:gd name="T85" fmla="*/ 70 h 156"/>
                  <a:gd name="T86" fmla="*/ 988 w 1000"/>
                  <a:gd name="T87" fmla="*/ 62 h 156"/>
                  <a:gd name="T88" fmla="*/ 976 w 1000"/>
                  <a:gd name="T89" fmla="*/ 54 h 156"/>
                  <a:gd name="T90" fmla="*/ 960 w 1000"/>
                  <a:gd name="T91" fmla="*/ 48 h 156"/>
                  <a:gd name="T92" fmla="*/ 938 w 1000"/>
                  <a:gd name="T93" fmla="*/ 40 h 156"/>
                  <a:gd name="T94" fmla="*/ 914 w 1000"/>
                  <a:gd name="T95" fmla="*/ 34 h 156"/>
                  <a:gd name="T96" fmla="*/ 854 w 1000"/>
                  <a:gd name="T97" fmla="*/ 22 h 156"/>
                  <a:gd name="T98" fmla="*/ 780 w 1000"/>
                  <a:gd name="T99" fmla="*/ 12 h 156"/>
                  <a:gd name="T100" fmla="*/ 694 w 1000"/>
                  <a:gd name="T101" fmla="*/ 6 h 156"/>
                  <a:gd name="T102" fmla="*/ 600 w 1000"/>
                  <a:gd name="T103" fmla="*/ 0 h 156"/>
                  <a:gd name="T104" fmla="*/ 500 w 1000"/>
                  <a:gd name="T105"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00" h="156">
                    <a:moveTo>
                      <a:pt x="500" y="0"/>
                    </a:moveTo>
                    <a:lnTo>
                      <a:pt x="500" y="0"/>
                    </a:lnTo>
                    <a:lnTo>
                      <a:pt x="400" y="0"/>
                    </a:lnTo>
                    <a:lnTo>
                      <a:pt x="306" y="6"/>
                    </a:lnTo>
                    <a:lnTo>
                      <a:pt x="220" y="12"/>
                    </a:lnTo>
                    <a:lnTo>
                      <a:pt x="146" y="22"/>
                    </a:lnTo>
                    <a:lnTo>
                      <a:pt x="86"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6" y="120"/>
                    </a:lnTo>
                    <a:lnTo>
                      <a:pt x="146" y="132"/>
                    </a:lnTo>
                    <a:lnTo>
                      <a:pt x="220" y="142"/>
                    </a:lnTo>
                    <a:lnTo>
                      <a:pt x="306" y="148"/>
                    </a:lnTo>
                    <a:lnTo>
                      <a:pt x="400" y="154"/>
                    </a:lnTo>
                    <a:lnTo>
                      <a:pt x="500" y="156"/>
                    </a:lnTo>
                    <a:lnTo>
                      <a:pt x="500" y="156"/>
                    </a:lnTo>
                    <a:lnTo>
                      <a:pt x="600" y="154"/>
                    </a:lnTo>
                    <a:lnTo>
                      <a:pt x="694" y="148"/>
                    </a:lnTo>
                    <a:lnTo>
                      <a:pt x="780" y="142"/>
                    </a:lnTo>
                    <a:lnTo>
                      <a:pt x="854" y="132"/>
                    </a:lnTo>
                    <a:lnTo>
                      <a:pt x="914" y="120"/>
                    </a:lnTo>
                    <a:lnTo>
                      <a:pt x="938" y="114"/>
                    </a:lnTo>
                    <a:lnTo>
                      <a:pt x="960" y="108"/>
                    </a:lnTo>
                    <a:lnTo>
                      <a:pt x="976" y="100"/>
                    </a:lnTo>
                    <a:lnTo>
                      <a:pt x="988" y="94"/>
                    </a:lnTo>
                    <a:lnTo>
                      <a:pt x="996" y="86"/>
                    </a:lnTo>
                    <a:lnTo>
                      <a:pt x="998" y="82"/>
                    </a:lnTo>
                    <a:lnTo>
                      <a:pt x="1000" y="78"/>
                    </a:lnTo>
                    <a:lnTo>
                      <a:pt x="1000" y="78"/>
                    </a:lnTo>
                    <a:lnTo>
                      <a:pt x="998" y="74"/>
                    </a:lnTo>
                    <a:lnTo>
                      <a:pt x="996" y="70"/>
                    </a:lnTo>
                    <a:lnTo>
                      <a:pt x="988" y="62"/>
                    </a:lnTo>
                    <a:lnTo>
                      <a:pt x="976" y="54"/>
                    </a:lnTo>
                    <a:lnTo>
                      <a:pt x="960" y="48"/>
                    </a:lnTo>
                    <a:lnTo>
                      <a:pt x="938" y="40"/>
                    </a:lnTo>
                    <a:lnTo>
                      <a:pt x="914" y="34"/>
                    </a:lnTo>
                    <a:lnTo>
                      <a:pt x="854" y="22"/>
                    </a:lnTo>
                    <a:lnTo>
                      <a:pt x="780" y="12"/>
                    </a:lnTo>
                    <a:lnTo>
                      <a:pt x="694" y="6"/>
                    </a:lnTo>
                    <a:lnTo>
                      <a:pt x="600" y="0"/>
                    </a:lnTo>
                    <a:lnTo>
                      <a:pt x="5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9" name="Freeform 1179"/>
              <p:cNvSpPr>
                <a:spLocks noEditPoints="1"/>
              </p:cNvSpPr>
              <p:nvPr/>
            </p:nvSpPr>
            <p:spPr bwMode="auto">
              <a:xfrm>
                <a:off x="2273" y="4150"/>
                <a:ext cx="996" cy="154"/>
              </a:xfrm>
              <a:custGeom>
                <a:avLst/>
                <a:gdLst>
                  <a:gd name="T0" fmla="*/ 498 w 996"/>
                  <a:gd name="T1" fmla="*/ 154 h 154"/>
                  <a:gd name="T2" fmla="*/ 306 w 996"/>
                  <a:gd name="T3" fmla="*/ 148 h 154"/>
                  <a:gd name="T4" fmla="*/ 148 w 996"/>
                  <a:gd name="T5" fmla="*/ 132 h 154"/>
                  <a:gd name="T6" fmla="*/ 62 w 996"/>
                  <a:gd name="T7" fmla="*/ 114 h 154"/>
                  <a:gd name="T8" fmla="*/ 24 w 996"/>
                  <a:gd name="T9" fmla="*/ 100 h 154"/>
                  <a:gd name="T10" fmla="*/ 4 w 996"/>
                  <a:gd name="T11" fmla="*/ 86 h 154"/>
                  <a:gd name="T12" fmla="*/ 2 w 996"/>
                  <a:gd name="T13" fmla="*/ 78 h 154"/>
                  <a:gd name="T14" fmla="*/ 2 w 996"/>
                  <a:gd name="T15" fmla="*/ 74 h 154"/>
                  <a:gd name="T16" fmla="*/ 12 w 996"/>
                  <a:gd name="T17" fmla="*/ 62 h 154"/>
                  <a:gd name="T18" fmla="*/ 40 w 996"/>
                  <a:gd name="T19" fmla="*/ 48 h 154"/>
                  <a:gd name="T20" fmla="*/ 86 w 996"/>
                  <a:gd name="T21" fmla="*/ 34 h 154"/>
                  <a:gd name="T22" fmla="*/ 222 w 996"/>
                  <a:gd name="T23" fmla="*/ 12 h 154"/>
                  <a:gd name="T24" fmla="*/ 398 w 996"/>
                  <a:gd name="T25" fmla="*/ 2 h 154"/>
                  <a:gd name="T26" fmla="*/ 498 w 996"/>
                  <a:gd name="T27" fmla="*/ 0 h 154"/>
                  <a:gd name="T28" fmla="*/ 690 w 996"/>
                  <a:gd name="T29" fmla="*/ 6 h 154"/>
                  <a:gd name="T30" fmla="*/ 848 w 996"/>
                  <a:gd name="T31" fmla="*/ 22 h 154"/>
                  <a:gd name="T32" fmla="*/ 934 w 996"/>
                  <a:gd name="T33" fmla="*/ 40 h 154"/>
                  <a:gd name="T34" fmla="*/ 970 w 996"/>
                  <a:gd name="T35" fmla="*/ 54 h 154"/>
                  <a:gd name="T36" fmla="*/ 990 w 996"/>
                  <a:gd name="T37" fmla="*/ 70 h 154"/>
                  <a:gd name="T38" fmla="*/ 992 w 996"/>
                  <a:gd name="T39" fmla="*/ 78 h 154"/>
                  <a:gd name="T40" fmla="*/ 992 w 996"/>
                  <a:gd name="T41" fmla="*/ 82 h 154"/>
                  <a:gd name="T42" fmla="*/ 982 w 996"/>
                  <a:gd name="T43" fmla="*/ 94 h 154"/>
                  <a:gd name="T44" fmla="*/ 954 w 996"/>
                  <a:gd name="T45" fmla="*/ 108 h 154"/>
                  <a:gd name="T46" fmla="*/ 908 w 996"/>
                  <a:gd name="T47" fmla="*/ 120 h 154"/>
                  <a:gd name="T48" fmla="*/ 774 w 996"/>
                  <a:gd name="T49" fmla="*/ 142 h 154"/>
                  <a:gd name="T50" fmla="*/ 598 w 996"/>
                  <a:gd name="T51" fmla="*/ 152 h 154"/>
                  <a:gd name="T52" fmla="*/ 498 w 996"/>
                  <a:gd name="T53" fmla="*/ 0 h 154"/>
                  <a:gd name="T54" fmla="*/ 398 w 996"/>
                  <a:gd name="T55" fmla="*/ 0 h 154"/>
                  <a:gd name="T56" fmla="*/ 220 w 996"/>
                  <a:gd name="T57" fmla="*/ 12 h 154"/>
                  <a:gd name="T58" fmla="*/ 84 w 996"/>
                  <a:gd name="T59" fmla="*/ 34 h 154"/>
                  <a:gd name="T60" fmla="*/ 38 w 996"/>
                  <a:gd name="T61" fmla="*/ 48 h 154"/>
                  <a:gd name="T62" fmla="*/ 10 w 996"/>
                  <a:gd name="T63" fmla="*/ 62 h 154"/>
                  <a:gd name="T64" fmla="*/ 0 w 996"/>
                  <a:gd name="T65" fmla="*/ 74 h 154"/>
                  <a:gd name="T66" fmla="*/ 0 w 996"/>
                  <a:gd name="T67" fmla="*/ 78 h 154"/>
                  <a:gd name="T68" fmla="*/ 2 w 996"/>
                  <a:gd name="T69" fmla="*/ 86 h 154"/>
                  <a:gd name="T70" fmla="*/ 22 w 996"/>
                  <a:gd name="T71" fmla="*/ 100 h 154"/>
                  <a:gd name="T72" fmla="*/ 60 w 996"/>
                  <a:gd name="T73" fmla="*/ 114 h 154"/>
                  <a:gd name="T74" fmla="*/ 146 w 996"/>
                  <a:gd name="T75" fmla="*/ 132 h 154"/>
                  <a:gd name="T76" fmla="*/ 304 w 996"/>
                  <a:gd name="T77" fmla="*/ 148 h 154"/>
                  <a:gd name="T78" fmla="*/ 498 w 996"/>
                  <a:gd name="T79" fmla="*/ 154 h 154"/>
                  <a:gd name="T80" fmla="*/ 598 w 996"/>
                  <a:gd name="T81" fmla="*/ 154 h 154"/>
                  <a:gd name="T82" fmla="*/ 776 w 996"/>
                  <a:gd name="T83" fmla="*/ 142 h 154"/>
                  <a:gd name="T84" fmla="*/ 910 w 996"/>
                  <a:gd name="T85" fmla="*/ 120 h 154"/>
                  <a:gd name="T86" fmla="*/ 956 w 996"/>
                  <a:gd name="T87" fmla="*/ 108 h 154"/>
                  <a:gd name="T88" fmla="*/ 984 w 996"/>
                  <a:gd name="T89" fmla="*/ 94 h 154"/>
                  <a:gd name="T90" fmla="*/ 994 w 996"/>
                  <a:gd name="T91" fmla="*/ 82 h 154"/>
                  <a:gd name="T92" fmla="*/ 996 w 996"/>
                  <a:gd name="T93" fmla="*/ 78 h 154"/>
                  <a:gd name="T94" fmla="*/ 992 w 996"/>
                  <a:gd name="T95" fmla="*/ 70 h 154"/>
                  <a:gd name="T96" fmla="*/ 972 w 996"/>
                  <a:gd name="T97" fmla="*/ 54 h 154"/>
                  <a:gd name="T98" fmla="*/ 936 w 996"/>
                  <a:gd name="T99" fmla="*/ 40 h 154"/>
                  <a:gd name="T100" fmla="*/ 850 w 996"/>
                  <a:gd name="T101" fmla="*/ 22 h 154"/>
                  <a:gd name="T102" fmla="*/ 692 w 996"/>
                  <a:gd name="T103" fmla="*/ 6 h 154"/>
                  <a:gd name="T104" fmla="*/ 498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154"/>
                    </a:moveTo>
                    <a:lnTo>
                      <a:pt x="498" y="154"/>
                    </a:lnTo>
                    <a:lnTo>
                      <a:pt x="398" y="152"/>
                    </a:lnTo>
                    <a:lnTo>
                      <a:pt x="306" y="148"/>
                    </a:lnTo>
                    <a:lnTo>
                      <a:pt x="222" y="142"/>
                    </a:lnTo>
                    <a:lnTo>
                      <a:pt x="148"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8" y="22"/>
                    </a:lnTo>
                    <a:lnTo>
                      <a:pt x="222" y="12"/>
                    </a:lnTo>
                    <a:lnTo>
                      <a:pt x="306" y="6"/>
                    </a:lnTo>
                    <a:lnTo>
                      <a:pt x="398" y="2"/>
                    </a:lnTo>
                    <a:lnTo>
                      <a:pt x="498" y="0"/>
                    </a:lnTo>
                    <a:lnTo>
                      <a:pt x="498" y="0"/>
                    </a:lnTo>
                    <a:lnTo>
                      <a:pt x="598" y="2"/>
                    </a:lnTo>
                    <a:lnTo>
                      <a:pt x="690" y="6"/>
                    </a:lnTo>
                    <a:lnTo>
                      <a:pt x="774" y="12"/>
                    </a:lnTo>
                    <a:lnTo>
                      <a:pt x="848" y="22"/>
                    </a:lnTo>
                    <a:lnTo>
                      <a:pt x="908" y="34"/>
                    </a:lnTo>
                    <a:lnTo>
                      <a:pt x="934" y="40"/>
                    </a:lnTo>
                    <a:lnTo>
                      <a:pt x="954" y="48"/>
                    </a:lnTo>
                    <a:lnTo>
                      <a:pt x="970" y="54"/>
                    </a:lnTo>
                    <a:lnTo>
                      <a:pt x="982" y="62"/>
                    </a:lnTo>
                    <a:lnTo>
                      <a:pt x="990" y="70"/>
                    </a:lnTo>
                    <a:lnTo>
                      <a:pt x="992" y="74"/>
                    </a:lnTo>
                    <a:lnTo>
                      <a:pt x="992" y="78"/>
                    </a:lnTo>
                    <a:lnTo>
                      <a:pt x="992" y="78"/>
                    </a:lnTo>
                    <a:lnTo>
                      <a:pt x="992" y="82"/>
                    </a:lnTo>
                    <a:lnTo>
                      <a:pt x="990" y="86"/>
                    </a:lnTo>
                    <a:lnTo>
                      <a:pt x="982" y="94"/>
                    </a:lnTo>
                    <a:lnTo>
                      <a:pt x="970" y="100"/>
                    </a:lnTo>
                    <a:lnTo>
                      <a:pt x="954" y="108"/>
                    </a:lnTo>
                    <a:lnTo>
                      <a:pt x="934" y="114"/>
                    </a:lnTo>
                    <a:lnTo>
                      <a:pt x="908" y="120"/>
                    </a:lnTo>
                    <a:lnTo>
                      <a:pt x="848" y="132"/>
                    </a:lnTo>
                    <a:lnTo>
                      <a:pt x="774" y="142"/>
                    </a:lnTo>
                    <a:lnTo>
                      <a:pt x="690" y="148"/>
                    </a:lnTo>
                    <a:lnTo>
                      <a:pt x="598" y="152"/>
                    </a:lnTo>
                    <a:lnTo>
                      <a:pt x="498" y="154"/>
                    </a:lnTo>
                    <a:close/>
                    <a:moveTo>
                      <a:pt x="498" y="0"/>
                    </a:moveTo>
                    <a:lnTo>
                      <a:pt x="498" y="0"/>
                    </a:lnTo>
                    <a:lnTo>
                      <a:pt x="398" y="0"/>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8" y="154"/>
                    </a:lnTo>
                    <a:lnTo>
                      <a:pt x="498" y="154"/>
                    </a:lnTo>
                    <a:lnTo>
                      <a:pt x="498" y="154"/>
                    </a:lnTo>
                    <a:lnTo>
                      <a:pt x="598" y="154"/>
                    </a:lnTo>
                    <a:lnTo>
                      <a:pt x="692" y="148"/>
                    </a:lnTo>
                    <a:lnTo>
                      <a:pt x="776" y="142"/>
                    </a:lnTo>
                    <a:lnTo>
                      <a:pt x="850" y="132"/>
                    </a:lnTo>
                    <a:lnTo>
                      <a:pt x="910" y="120"/>
                    </a:lnTo>
                    <a:lnTo>
                      <a:pt x="936" y="114"/>
                    </a:lnTo>
                    <a:lnTo>
                      <a:pt x="956" y="108"/>
                    </a:lnTo>
                    <a:lnTo>
                      <a:pt x="972" y="100"/>
                    </a:lnTo>
                    <a:lnTo>
                      <a:pt x="984" y="94"/>
                    </a:lnTo>
                    <a:lnTo>
                      <a:pt x="992" y="86"/>
                    </a:lnTo>
                    <a:lnTo>
                      <a:pt x="994" y="82"/>
                    </a:lnTo>
                    <a:lnTo>
                      <a:pt x="996" y="78"/>
                    </a:lnTo>
                    <a:lnTo>
                      <a:pt x="996" y="78"/>
                    </a:lnTo>
                    <a:lnTo>
                      <a:pt x="994" y="74"/>
                    </a:lnTo>
                    <a:lnTo>
                      <a:pt x="992" y="70"/>
                    </a:lnTo>
                    <a:lnTo>
                      <a:pt x="984" y="62"/>
                    </a:lnTo>
                    <a:lnTo>
                      <a:pt x="972" y="54"/>
                    </a:lnTo>
                    <a:lnTo>
                      <a:pt x="956" y="48"/>
                    </a:lnTo>
                    <a:lnTo>
                      <a:pt x="936" y="40"/>
                    </a:lnTo>
                    <a:lnTo>
                      <a:pt x="910" y="34"/>
                    </a:lnTo>
                    <a:lnTo>
                      <a:pt x="850" y="22"/>
                    </a:lnTo>
                    <a:lnTo>
                      <a:pt x="776" y="12"/>
                    </a:lnTo>
                    <a:lnTo>
                      <a:pt x="692" y="6"/>
                    </a:lnTo>
                    <a:lnTo>
                      <a:pt x="598" y="0"/>
                    </a:lnTo>
                    <a:lnTo>
                      <a:pt x="498" y="0"/>
                    </a:lnTo>
                    <a:close/>
                  </a:path>
                </a:pathLst>
              </a:custGeom>
              <a:solidFill>
                <a:srgbClr val="FA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0" name="Freeform 1180"/>
              <p:cNvSpPr>
                <a:spLocks/>
              </p:cNvSpPr>
              <p:nvPr/>
            </p:nvSpPr>
            <p:spPr bwMode="auto">
              <a:xfrm>
                <a:off x="2275" y="4150"/>
                <a:ext cx="990" cy="154"/>
              </a:xfrm>
              <a:custGeom>
                <a:avLst/>
                <a:gdLst>
                  <a:gd name="T0" fmla="*/ 496 w 990"/>
                  <a:gd name="T1" fmla="*/ 154 h 154"/>
                  <a:gd name="T2" fmla="*/ 496 w 990"/>
                  <a:gd name="T3" fmla="*/ 154 h 154"/>
                  <a:gd name="T4" fmla="*/ 396 w 990"/>
                  <a:gd name="T5" fmla="*/ 152 h 154"/>
                  <a:gd name="T6" fmla="*/ 304 w 990"/>
                  <a:gd name="T7" fmla="*/ 148 h 154"/>
                  <a:gd name="T8" fmla="*/ 220 w 990"/>
                  <a:gd name="T9" fmla="*/ 142 h 154"/>
                  <a:gd name="T10" fmla="*/ 146 w 990"/>
                  <a:gd name="T11" fmla="*/ 132 h 154"/>
                  <a:gd name="T12" fmla="*/ 84 w 990"/>
                  <a:gd name="T13" fmla="*/ 120 h 154"/>
                  <a:gd name="T14" fmla="*/ 60 w 990"/>
                  <a:gd name="T15" fmla="*/ 114 h 154"/>
                  <a:gd name="T16" fmla="*/ 38 w 990"/>
                  <a:gd name="T17" fmla="*/ 108 h 154"/>
                  <a:gd name="T18" fmla="*/ 22 w 990"/>
                  <a:gd name="T19" fmla="*/ 100 h 154"/>
                  <a:gd name="T20" fmla="*/ 10 w 990"/>
                  <a:gd name="T21" fmla="*/ 94 h 154"/>
                  <a:gd name="T22" fmla="*/ 2 w 990"/>
                  <a:gd name="T23" fmla="*/ 86 h 154"/>
                  <a:gd name="T24" fmla="*/ 0 w 990"/>
                  <a:gd name="T25" fmla="*/ 82 h 154"/>
                  <a:gd name="T26" fmla="*/ 0 w 990"/>
                  <a:gd name="T27" fmla="*/ 78 h 154"/>
                  <a:gd name="T28" fmla="*/ 0 w 990"/>
                  <a:gd name="T29" fmla="*/ 78 h 154"/>
                  <a:gd name="T30" fmla="*/ 0 w 990"/>
                  <a:gd name="T31" fmla="*/ 74 h 154"/>
                  <a:gd name="T32" fmla="*/ 2 w 990"/>
                  <a:gd name="T33" fmla="*/ 70 h 154"/>
                  <a:gd name="T34" fmla="*/ 10 w 990"/>
                  <a:gd name="T35" fmla="*/ 62 h 154"/>
                  <a:gd name="T36" fmla="*/ 22 w 990"/>
                  <a:gd name="T37" fmla="*/ 54 h 154"/>
                  <a:gd name="T38" fmla="*/ 38 w 990"/>
                  <a:gd name="T39" fmla="*/ 48 h 154"/>
                  <a:gd name="T40" fmla="*/ 60 w 990"/>
                  <a:gd name="T41" fmla="*/ 40 h 154"/>
                  <a:gd name="T42" fmla="*/ 84 w 990"/>
                  <a:gd name="T43" fmla="*/ 34 h 154"/>
                  <a:gd name="T44" fmla="*/ 146 w 990"/>
                  <a:gd name="T45" fmla="*/ 22 h 154"/>
                  <a:gd name="T46" fmla="*/ 220 w 990"/>
                  <a:gd name="T47" fmla="*/ 12 h 154"/>
                  <a:gd name="T48" fmla="*/ 304 w 990"/>
                  <a:gd name="T49" fmla="*/ 6 h 154"/>
                  <a:gd name="T50" fmla="*/ 396 w 990"/>
                  <a:gd name="T51" fmla="*/ 2 h 154"/>
                  <a:gd name="T52" fmla="*/ 496 w 990"/>
                  <a:gd name="T53" fmla="*/ 0 h 154"/>
                  <a:gd name="T54" fmla="*/ 496 w 990"/>
                  <a:gd name="T55" fmla="*/ 0 h 154"/>
                  <a:gd name="T56" fmla="*/ 596 w 990"/>
                  <a:gd name="T57" fmla="*/ 2 h 154"/>
                  <a:gd name="T58" fmla="*/ 688 w 990"/>
                  <a:gd name="T59" fmla="*/ 6 h 154"/>
                  <a:gd name="T60" fmla="*/ 772 w 990"/>
                  <a:gd name="T61" fmla="*/ 12 h 154"/>
                  <a:gd name="T62" fmla="*/ 846 w 990"/>
                  <a:gd name="T63" fmla="*/ 22 h 154"/>
                  <a:gd name="T64" fmla="*/ 906 w 990"/>
                  <a:gd name="T65" fmla="*/ 34 h 154"/>
                  <a:gd name="T66" fmla="*/ 932 w 990"/>
                  <a:gd name="T67" fmla="*/ 40 h 154"/>
                  <a:gd name="T68" fmla="*/ 952 w 990"/>
                  <a:gd name="T69" fmla="*/ 48 h 154"/>
                  <a:gd name="T70" fmla="*/ 968 w 990"/>
                  <a:gd name="T71" fmla="*/ 54 h 154"/>
                  <a:gd name="T72" fmla="*/ 980 w 990"/>
                  <a:gd name="T73" fmla="*/ 62 h 154"/>
                  <a:gd name="T74" fmla="*/ 988 w 990"/>
                  <a:gd name="T75" fmla="*/ 70 h 154"/>
                  <a:gd name="T76" fmla="*/ 990 w 990"/>
                  <a:gd name="T77" fmla="*/ 74 h 154"/>
                  <a:gd name="T78" fmla="*/ 990 w 990"/>
                  <a:gd name="T79" fmla="*/ 78 h 154"/>
                  <a:gd name="T80" fmla="*/ 990 w 990"/>
                  <a:gd name="T81" fmla="*/ 78 h 154"/>
                  <a:gd name="T82" fmla="*/ 990 w 990"/>
                  <a:gd name="T83" fmla="*/ 82 h 154"/>
                  <a:gd name="T84" fmla="*/ 988 w 990"/>
                  <a:gd name="T85" fmla="*/ 86 h 154"/>
                  <a:gd name="T86" fmla="*/ 980 w 990"/>
                  <a:gd name="T87" fmla="*/ 94 h 154"/>
                  <a:gd name="T88" fmla="*/ 968 w 990"/>
                  <a:gd name="T89" fmla="*/ 100 h 154"/>
                  <a:gd name="T90" fmla="*/ 952 w 990"/>
                  <a:gd name="T91" fmla="*/ 108 h 154"/>
                  <a:gd name="T92" fmla="*/ 932 w 990"/>
                  <a:gd name="T93" fmla="*/ 114 h 154"/>
                  <a:gd name="T94" fmla="*/ 906 w 990"/>
                  <a:gd name="T95" fmla="*/ 120 h 154"/>
                  <a:gd name="T96" fmla="*/ 846 w 990"/>
                  <a:gd name="T97" fmla="*/ 132 h 154"/>
                  <a:gd name="T98" fmla="*/ 772 w 990"/>
                  <a:gd name="T99" fmla="*/ 142 h 154"/>
                  <a:gd name="T100" fmla="*/ 688 w 990"/>
                  <a:gd name="T101" fmla="*/ 148 h 154"/>
                  <a:gd name="T102" fmla="*/ 596 w 990"/>
                  <a:gd name="T103" fmla="*/ 152 h 154"/>
                  <a:gd name="T104" fmla="*/ 496 w 990"/>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154"/>
                    </a:moveTo>
                    <a:lnTo>
                      <a:pt x="496" y="154"/>
                    </a:lnTo>
                    <a:lnTo>
                      <a:pt x="396" y="152"/>
                    </a:lnTo>
                    <a:lnTo>
                      <a:pt x="304" y="148"/>
                    </a:lnTo>
                    <a:lnTo>
                      <a:pt x="220" y="142"/>
                    </a:lnTo>
                    <a:lnTo>
                      <a:pt x="146"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6" y="22"/>
                    </a:lnTo>
                    <a:lnTo>
                      <a:pt x="220" y="12"/>
                    </a:lnTo>
                    <a:lnTo>
                      <a:pt x="304" y="6"/>
                    </a:lnTo>
                    <a:lnTo>
                      <a:pt x="396" y="2"/>
                    </a:lnTo>
                    <a:lnTo>
                      <a:pt x="496" y="0"/>
                    </a:lnTo>
                    <a:lnTo>
                      <a:pt x="496" y="0"/>
                    </a:lnTo>
                    <a:lnTo>
                      <a:pt x="596" y="2"/>
                    </a:lnTo>
                    <a:lnTo>
                      <a:pt x="688" y="6"/>
                    </a:lnTo>
                    <a:lnTo>
                      <a:pt x="772" y="12"/>
                    </a:lnTo>
                    <a:lnTo>
                      <a:pt x="846" y="22"/>
                    </a:lnTo>
                    <a:lnTo>
                      <a:pt x="906" y="34"/>
                    </a:lnTo>
                    <a:lnTo>
                      <a:pt x="932" y="40"/>
                    </a:lnTo>
                    <a:lnTo>
                      <a:pt x="952" y="48"/>
                    </a:lnTo>
                    <a:lnTo>
                      <a:pt x="968" y="54"/>
                    </a:lnTo>
                    <a:lnTo>
                      <a:pt x="980" y="62"/>
                    </a:lnTo>
                    <a:lnTo>
                      <a:pt x="988" y="70"/>
                    </a:lnTo>
                    <a:lnTo>
                      <a:pt x="990" y="74"/>
                    </a:lnTo>
                    <a:lnTo>
                      <a:pt x="990" y="78"/>
                    </a:lnTo>
                    <a:lnTo>
                      <a:pt x="990" y="78"/>
                    </a:lnTo>
                    <a:lnTo>
                      <a:pt x="990" y="82"/>
                    </a:lnTo>
                    <a:lnTo>
                      <a:pt x="988" y="86"/>
                    </a:lnTo>
                    <a:lnTo>
                      <a:pt x="980" y="94"/>
                    </a:lnTo>
                    <a:lnTo>
                      <a:pt x="968" y="100"/>
                    </a:lnTo>
                    <a:lnTo>
                      <a:pt x="952" y="108"/>
                    </a:lnTo>
                    <a:lnTo>
                      <a:pt x="932" y="114"/>
                    </a:lnTo>
                    <a:lnTo>
                      <a:pt x="906" y="120"/>
                    </a:lnTo>
                    <a:lnTo>
                      <a:pt x="846" y="132"/>
                    </a:lnTo>
                    <a:lnTo>
                      <a:pt x="772" y="142"/>
                    </a:lnTo>
                    <a:lnTo>
                      <a:pt x="688" y="148"/>
                    </a:lnTo>
                    <a:lnTo>
                      <a:pt x="596" y="152"/>
                    </a:lnTo>
                    <a:lnTo>
                      <a:pt x="496"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1" name="Freeform 1181"/>
              <p:cNvSpPr>
                <a:spLocks/>
              </p:cNvSpPr>
              <p:nvPr/>
            </p:nvSpPr>
            <p:spPr bwMode="auto">
              <a:xfrm>
                <a:off x="2273" y="4150"/>
                <a:ext cx="996" cy="154"/>
              </a:xfrm>
              <a:custGeom>
                <a:avLst/>
                <a:gdLst>
                  <a:gd name="T0" fmla="*/ 498 w 996"/>
                  <a:gd name="T1" fmla="*/ 0 h 154"/>
                  <a:gd name="T2" fmla="*/ 498 w 996"/>
                  <a:gd name="T3" fmla="*/ 0 h 154"/>
                  <a:gd name="T4" fmla="*/ 398 w 996"/>
                  <a:gd name="T5" fmla="*/ 0 h 154"/>
                  <a:gd name="T6" fmla="*/ 304 w 996"/>
                  <a:gd name="T7" fmla="*/ 6 h 154"/>
                  <a:gd name="T8" fmla="*/ 220 w 996"/>
                  <a:gd name="T9" fmla="*/ 12 h 154"/>
                  <a:gd name="T10" fmla="*/ 146 w 996"/>
                  <a:gd name="T11" fmla="*/ 22 h 154"/>
                  <a:gd name="T12" fmla="*/ 84 w 996"/>
                  <a:gd name="T13" fmla="*/ 34 h 154"/>
                  <a:gd name="T14" fmla="*/ 60 w 996"/>
                  <a:gd name="T15" fmla="*/ 40 h 154"/>
                  <a:gd name="T16" fmla="*/ 38 w 996"/>
                  <a:gd name="T17" fmla="*/ 48 h 154"/>
                  <a:gd name="T18" fmla="*/ 22 w 996"/>
                  <a:gd name="T19" fmla="*/ 54 h 154"/>
                  <a:gd name="T20" fmla="*/ 10 w 996"/>
                  <a:gd name="T21" fmla="*/ 62 h 154"/>
                  <a:gd name="T22" fmla="*/ 2 w 996"/>
                  <a:gd name="T23" fmla="*/ 70 h 154"/>
                  <a:gd name="T24" fmla="*/ 0 w 996"/>
                  <a:gd name="T25" fmla="*/ 74 h 154"/>
                  <a:gd name="T26" fmla="*/ 0 w 996"/>
                  <a:gd name="T27" fmla="*/ 78 h 154"/>
                  <a:gd name="T28" fmla="*/ 0 w 996"/>
                  <a:gd name="T29" fmla="*/ 78 h 154"/>
                  <a:gd name="T30" fmla="*/ 0 w 996"/>
                  <a:gd name="T31" fmla="*/ 82 h 154"/>
                  <a:gd name="T32" fmla="*/ 2 w 996"/>
                  <a:gd name="T33" fmla="*/ 86 h 154"/>
                  <a:gd name="T34" fmla="*/ 10 w 996"/>
                  <a:gd name="T35" fmla="*/ 94 h 154"/>
                  <a:gd name="T36" fmla="*/ 22 w 996"/>
                  <a:gd name="T37" fmla="*/ 100 h 154"/>
                  <a:gd name="T38" fmla="*/ 38 w 996"/>
                  <a:gd name="T39" fmla="*/ 108 h 154"/>
                  <a:gd name="T40" fmla="*/ 60 w 996"/>
                  <a:gd name="T41" fmla="*/ 114 h 154"/>
                  <a:gd name="T42" fmla="*/ 84 w 996"/>
                  <a:gd name="T43" fmla="*/ 120 h 154"/>
                  <a:gd name="T44" fmla="*/ 146 w 996"/>
                  <a:gd name="T45" fmla="*/ 132 h 154"/>
                  <a:gd name="T46" fmla="*/ 220 w 996"/>
                  <a:gd name="T47" fmla="*/ 142 h 154"/>
                  <a:gd name="T48" fmla="*/ 304 w 996"/>
                  <a:gd name="T49" fmla="*/ 148 h 154"/>
                  <a:gd name="T50" fmla="*/ 398 w 996"/>
                  <a:gd name="T51" fmla="*/ 154 h 154"/>
                  <a:gd name="T52" fmla="*/ 498 w 996"/>
                  <a:gd name="T53" fmla="*/ 154 h 154"/>
                  <a:gd name="T54" fmla="*/ 498 w 996"/>
                  <a:gd name="T55" fmla="*/ 154 h 154"/>
                  <a:gd name="T56" fmla="*/ 598 w 996"/>
                  <a:gd name="T57" fmla="*/ 154 h 154"/>
                  <a:gd name="T58" fmla="*/ 692 w 996"/>
                  <a:gd name="T59" fmla="*/ 148 h 154"/>
                  <a:gd name="T60" fmla="*/ 776 w 996"/>
                  <a:gd name="T61" fmla="*/ 142 h 154"/>
                  <a:gd name="T62" fmla="*/ 850 w 996"/>
                  <a:gd name="T63" fmla="*/ 132 h 154"/>
                  <a:gd name="T64" fmla="*/ 910 w 996"/>
                  <a:gd name="T65" fmla="*/ 120 h 154"/>
                  <a:gd name="T66" fmla="*/ 936 w 996"/>
                  <a:gd name="T67" fmla="*/ 114 h 154"/>
                  <a:gd name="T68" fmla="*/ 956 w 996"/>
                  <a:gd name="T69" fmla="*/ 108 h 154"/>
                  <a:gd name="T70" fmla="*/ 972 w 996"/>
                  <a:gd name="T71" fmla="*/ 100 h 154"/>
                  <a:gd name="T72" fmla="*/ 984 w 996"/>
                  <a:gd name="T73" fmla="*/ 94 h 154"/>
                  <a:gd name="T74" fmla="*/ 992 w 996"/>
                  <a:gd name="T75" fmla="*/ 86 h 154"/>
                  <a:gd name="T76" fmla="*/ 994 w 996"/>
                  <a:gd name="T77" fmla="*/ 82 h 154"/>
                  <a:gd name="T78" fmla="*/ 996 w 996"/>
                  <a:gd name="T79" fmla="*/ 78 h 154"/>
                  <a:gd name="T80" fmla="*/ 996 w 996"/>
                  <a:gd name="T81" fmla="*/ 78 h 154"/>
                  <a:gd name="T82" fmla="*/ 994 w 996"/>
                  <a:gd name="T83" fmla="*/ 74 h 154"/>
                  <a:gd name="T84" fmla="*/ 992 w 996"/>
                  <a:gd name="T85" fmla="*/ 70 h 154"/>
                  <a:gd name="T86" fmla="*/ 984 w 996"/>
                  <a:gd name="T87" fmla="*/ 62 h 154"/>
                  <a:gd name="T88" fmla="*/ 972 w 996"/>
                  <a:gd name="T89" fmla="*/ 54 h 154"/>
                  <a:gd name="T90" fmla="*/ 956 w 996"/>
                  <a:gd name="T91" fmla="*/ 48 h 154"/>
                  <a:gd name="T92" fmla="*/ 936 w 996"/>
                  <a:gd name="T93" fmla="*/ 40 h 154"/>
                  <a:gd name="T94" fmla="*/ 910 w 996"/>
                  <a:gd name="T95" fmla="*/ 34 h 154"/>
                  <a:gd name="T96" fmla="*/ 850 w 996"/>
                  <a:gd name="T97" fmla="*/ 22 h 154"/>
                  <a:gd name="T98" fmla="*/ 776 w 996"/>
                  <a:gd name="T99" fmla="*/ 12 h 154"/>
                  <a:gd name="T100" fmla="*/ 692 w 996"/>
                  <a:gd name="T101" fmla="*/ 6 h 154"/>
                  <a:gd name="T102" fmla="*/ 598 w 996"/>
                  <a:gd name="T103" fmla="*/ 0 h 154"/>
                  <a:gd name="T104" fmla="*/ 498 w 99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6" h="154">
                    <a:moveTo>
                      <a:pt x="498" y="0"/>
                    </a:moveTo>
                    <a:lnTo>
                      <a:pt x="498" y="0"/>
                    </a:lnTo>
                    <a:lnTo>
                      <a:pt x="398" y="0"/>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8" y="154"/>
                    </a:lnTo>
                    <a:lnTo>
                      <a:pt x="498" y="154"/>
                    </a:lnTo>
                    <a:lnTo>
                      <a:pt x="498" y="154"/>
                    </a:lnTo>
                    <a:lnTo>
                      <a:pt x="598" y="154"/>
                    </a:lnTo>
                    <a:lnTo>
                      <a:pt x="692" y="148"/>
                    </a:lnTo>
                    <a:lnTo>
                      <a:pt x="776" y="142"/>
                    </a:lnTo>
                    <a:lnTo>
                      <a:pt x="850" y="132"/>
                    </a:lnTo>
                    <a:lnTo>
                      <a:pt x="910" y="120"/>
                    </a:lnTo>
                    <a:lnTo>
                      <a:pt x="936" y="114"/>
                    </a:lnTo>
                    <a:lnTo>
                      <a:pt x="956" y="108"/>
                    </a:lnTo>
                    <a:lnTo>
                      <a:pt x="972" y="100"/>
                    </a:lnTo>
                    <a:lnTo>
                      <a:pt x="984" y="94"/>
                    </a:lnTo>
                    <a:lnTo>
                      <a:pt x="992" y="86"/>
                    </a:lnTo>
                    <a:lnTo>
                      <a:pt x="994" y="82"/>
                    </a:lnTo>
                    <a:lnTo>
                      <a:pt x="996" y="78"/>
                    </a:lnTo>
                    <a:lnTo>
                      <a:pt x="996" y="78"/>
                    </a:lnTo>
                    <a:lnTo>
                      <a:pt x="994" y="74"/>
                    </a:lnTo>
                    <a:lnTo>
                      <a:pt x="992" y="70"/>
                    </a:lnTo>
                    <a:lnTo>
                      <a:pt x="984" y="62"/>
                    </a:lnTo>
                    <a:lnTo>
                      <a:pt x="972" y="54"/>
                    </a:lnTo>
                    <a:lnTo>
                      <a:pt x="956" y="48"/>
                    </a:lnTo>
                    <a:lnTo>
                      <a:pt x="936" y="40"/>
                    </a:lnTo>
                    <a:lnTo>
                      <a:pt x="910" y="34"/>
                    </a:lnTo>
                    <a:lnTo>
                      <a:pt x="850" y="22"/>
                    </a:lnTo>
                    <a:lnTo>
                      <a:pt x="776" y="12"/>
                    </a:lnTo>
                    <a:lnTo>
                      <a:pt x="692" y="6"/>
                    </a:lnTo>
                    <a:lnTo>
                      <a:pt x="598" y="0"/>
                    </a:lnTo>
                    <a:lnTo>
                      <a:pt x="4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2" name="Freeform 1182"/>
              <p:cNvSpPr>
                <a:spLocks noEditPoints="1"/>
              </p:cNvSpPr>
              <p:nvPr/>
            </p:nvSpPr>
            <p:spPr bwMode="auto">
              <a:xfrm>
                <a:off x="2275" y="4150"/>
                <a:ext cx="990" cy="154"/>
              </a:xfrm>
              <a:custGeom>
                <a:avLst/>
                <a:gdLst>
                  <a:gd name="T0" fmla="*/ 496 w 990"/>
                  <a:gd name="T1" fmla="*/ 154 h 154"/>
                  <a:gd name="T2" fmla="*/ 304 w 990"/>
                  <a:gd name="T3" fmla="*/ 148 h 154"/>
                  <a:gd name="T4" fmla="*/ 146 w 990"/>
                  <a:gd name="T5" fmla="*/ 132 h 154"/>
                  <a:gd name="T6" fmla="*/ 62 w 990"/>
                  <a:gd name="T7" fmla="*/ 114 h 154"/>
                  <a:gd name="T8" fmla="*/ 24 w 990"/>
                  <a:gd name="T9" fmla="*/ 100 h 154"/>
                  <a:gd name="T10" fmla="*/ 4 w 990"/>
                  <a:gd name="T11" fmla="*/ 86 h 154"/>
                  <a:gd name="T12" fmla="*/ 2 w 990"/>
                  <a:gd name="T13" fmla="*/ 78 h 154"/>
                  <a:gd name="T14" fmla="*/ 2 w 990"/>
                  <a:gd name="T15" fmla="*/ 74 h 154"/>
                  <a:gd name="T16" fmla="*/ 12 w 990"/>
                  <a:gd name="T17" fmla="*/ 62 h 154"/>
                  <a:gd name="T18" fmla="*/ 40 w 990"/>
                  <a:gd name="T19" fmla="*/ 48 h 154"/>
                  <a:gd name="T20" fmla="*/ 86 w 990"/>
                  <a:gd name="T21" fmla="*/ 34 h 154"/>
                  <a:gd name="T22" fmla="*/ 220 w 990"/>
                  <a:gd name="T23" fmla="*/ 14 h 154"/>
                  <a:gd name="T24" fmla="*/ 396 w 990"/>
                  <a:gd name="T25" fmla="*/ 2 h 154"/>
                  <a:gd name="T26" fmla="*/ 496 w 990"/>
                  <a:gd name="T27" fmla="*/ 0 h 154"/>
                  <a:gd name="T28" fmla="*/ 688 w 990"/>
                  <a:gd name="T29" fmla="*/ 6 h 154"/>
                  <a:gd name="T30" fmla="*/ 844 w 990"/>
                  <a:gd name="T31" fmla="*/ 22 h 154"/>
                  <a:gd name="T32" fmla="*/ 930 w 990"/>
                  <a:gd name="T33" fmla="*/ 40 h 154"/>
                  <a:gd name="T34" fmla="*/ 966 w 990"/>
                  <a:gd name="T35" fmla="*/ 54 h 154"/>
                  <a:gd name="T36" fmla="*/ 986 w 990"/>
                  <a:gd name="T37" fmla="*/ 70 h 154"/>
                  <a:gd name="T38" fmla="*/ 988 w 990"/>
                  <a:gd name="T39" fmla="*/ 78 h 154"/>
                  <a:gd name="T40" fmla="*/ 988 w 990"/>
                  <a:gd name="T41" fmla="*/ 82 h 154"/>
                  <a:gd name="T42" fmla="*/ 978 w 990"/>
                  <a:gd name="T43" fmla="*/ 94 h 154"/>
                  <a:gd name="T44" fmla="*/ 950 w 990"/>
                  <a:gd name="T45" fmla="*/ 108 h 154"/>
                  <a:gd name="T46" fmla="*/ 904 w 990"/>
                  <a:gd name="T47" fmla="*/ 120 h 154"/>
                  <a:gd name="T48" fmla="*/ 772 w 990"/>
                  <a:gd name="T49" fmla="*/ 140 h 154"/>
                  <a:gd name="T50" fmla="*/ 596 w 990"/>
                  <a:gd name="T51" fmla="*/ 152 h 154"/>
                  <a:gd name="T52" fmla="*/ 496 w 990"/>
                  <a:gd name="T53" fmla="*/ 0 h 154"/>
                  <a:gd name="T54" fmla="*/ 396 w 990"/>
                  <a:gd name="T55" fmla="*/ 2 h 154"/>
                  <a:gd name="T56" fmla="*/ 220 w 990"/>
                  <a:gd name="T57" fmla="*/ 12 h 154"/>
                  <a:gd name="T58" fmla="*/ 84 w 990"/>
                  <a:gd name="T59" fmla="*/ 34 h 154"/>
                  <a:gd name="T60" fmla="*/ 38 w 990"/>
                  <a:gd name="T61" fmla="*/ 48 h 154"/>
                  <a:gd name="T62" fmla="*/ 10 w 990"/>
                  <a:gd name="T63" fmla="*/ 62 h 154"/>
                  <a:gd name="T64" fmla="*/ 0 w 990"/>
                  <a:gd name="T65" fmla="*/ 74 h 154"/>
                  <a:gd name="T66" fmla="*/ 0 w 990"/>
                  <a:gd name="T67" fmla="*/ 78 h 154"/>
                  <a:gd name="T68" fmla="*/ 2 w 990"/>
                  <a:gd name="T69" fmla="*/ 86 h 154"/>
                  <a:gd name="T70" fmla="*/ 22 w 990"/>
                  <a:gd name="T71" fmla="*/ 100 h 154"/>
                  <a:gd name="T72" fmla="*/ 60 w 990"/>
                  <a:gd name="T73" fmla="*/ 114 h 154"/>
                  <a:gd name="T74" fmla="*/ 146 w 990"/>
                  <a:gd name="T75" fmla="*/ 132 h 154"/>
                  <a:gd name="T76" fmla="*/ 304 w 990"/>
                  <a:gd name="T77" fmla="*/ 148 h 154"/>
                  <a:gd name="T78" fmla="*/ 496 w 990"/>
                  <a:gd name="T79" fmla="*/ 154 h 154"/>
                  <a:gd name="T80" fmla="*/ 596 w 990"/>
                  <a:gd name="T81" fmla="*/ 152 h 154"/>
                  <a:gd name="T82" fmla="*/ 772 w 990"/>
                  <a:gd name="T83" fmla="*/ 142 h 154"/>
                  <a:gd name="T84" fmla="*/ 906 w 990"/>
                  <a:gd name="T85" fmla="*/ 120 h 154"/>
                  <a:gd name="T86" fmla="*/ 952 w 990"/>
                  <a:gd name="T87" fmla="*/ 108 h 154"/>
                  <a:gd name="T88" fmla="*/ 980 w 990"/>
                  <a:gd name="T89" fmla="*/ 94 h 154"/>
                  <a:gd name="T90" fmla="*/ 990 w 990"/>
                  <a:gd name="T91" fmla="*/ 82 h 154"/>
                  <a:gd name="T92" fmla="*/ 990 w 990"/>
                  <a:gd name="T93" fmla="*/ 78 h 154"/>
                  <a:gd name="T94" fmla="*/ 988 w 990"/>
                  <a:gd name="T95" fmla="*/ 70 h 154"/>
                  <a:gd name="T96" fmla="*/ 968 w 990"/>
                  <a:gd name="T97" fmla="*/ 54 h 154"/>
                  <a:gd name="T98" fmla="*/ 932 w 990"/>
                  <a:gd name="T99" fmla="*/ 40 h 154"/>
                  <a:gd name="T100" fmla="*/ 846 w 990"/>
                  <a:gd name="T101" fmla="*/ 22 h 154"/>
                  <a:gd name="T102" fmla="*/ 688 w 990"/>
                  <a:gd name="T103" fmla="*/ 6 h 154"/>
                  <a:gd name="T104" fmla="*/ 496 w 99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154"/>
                    </a:moveTo>
                    <a:lnTo>
                      <a:pt x="496" y="154"/>
                    </a:lnTo>
                    <a:lnTo>
                      <a:pt x="396" y="152"/>
                    </a:lnTo>
                    <a:lnTo>
                      <a:pt x="304" y="148"/>
                    </a:lnTo>
                    <a:lnTo>
                      <a:pt x="220" y="140"/>
                    </a:lnTo>
                    <a:lnTo>
                      <a:pt x="146"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6" y="22"/>
                    </a:lnTo>
                    <a:lnTo>
                      <a:pt x="220" y="14"/>
                    </a:lnTo>
                    <a:lnTo>
                      <a:pt x="304" y="6"/>
                    </a:lnTo>
                    <a:lnTo>
                      <a:pt x="396" y="2"/>
                    </a:lnTo>
                    <a:lnTo>
                      <a:pt x="496" y="0"/>
                    </a:lnTo>
                    <a:lnTo>
                      <a:pt x="496" y="0"/>
                    </a:lnTo>
                    <a:lnTo>
                      <a:pt x="596" y="2"/>
                    </a:lnTo>
                    <a:lnTo>
                      <a:pt x="688" y="6"/>
                    </a:lnTo>
                    <a:lnTo>
                      <a:pt x="772" y="14"/>
                    </a:lnTo>
                    <a:lnTo>
                      <a:pt x="844" y="22"/>
                    </a:lnTo>
                    <a:lnTo>
                      <a:pt x="904" y="34"/>
                    </a:lnTo>
                    <a:lnTo>
                      <a:pt x="930" y="40"/>
                    </a:lnTo>
                    <a:lnTo>
                      <a:pt x="950" y="48"/>
                    </a:lnTo>
                    <a:lnTo>
                      <a:pt x="966" y="54"/>
                    </a:lnTo>
                    <a:lnTo>
                      <a:pt x="978" y="62"/>
                    </a:lnTo>
                    <a:lnTo>
                      <a:pt x="986" y="70"/>
                    </a:lnTo>
                    <a:lnTo>
                      <a:pt x="988" y="74"/>
                    </a:lnTo>
                    <a:lnTo>
                      <a:pt x="988" y="78"/>
                    </a:lnTo>
                    <a:lnTo>
                      <a:pt x="988" y="78"/>
                    </a:lnTo>
                    <a:lnTo>
                      <a:pt x="988" y="82"/>
                    </a:lnTo>
                    <a:lnTo>
                      <a:pt x="986" y="86"/>
                    </a:lnTo>
                    <a:lnTo>
                      <a:pt x="978" y="94"/>
                    </a:lnTo>
                    <a:lnTo>
                      <a:pt x="966" y="100"/>
                    </a:lnTo>
                    <a:lnTo>
                      <a:pt x="950" y="108"/>
                    </a:lnTo>
                    <a:lnTo>
                      <a:pt x="930" y="114"/>
                    </a:lnTo>
                    <a:lnTo>
                      <a:pt x="904" y="120"/>
                    </a:lnTo>
                    <a:lnTo>
                      <a:pt x="844" y="132"/>
                    </a:lnTo>
                    <a:lnTo>
                      <a:pt x="772" y="140"/>
                    </a:lnTo>
                    <a:lnTo>
                      <a:pt x="688" y="148"/>
                    </a:lnTo>
                    <a:lnTo>
                      <a:pt x="596" y="152"/>
                    </a:lnTo>
                    <a:lnTo>
                      <a:pt x="496" y="154"/>
                    </a:lnTo>
                    <a:close/>
                    <a:moveTo>
                      <a:pt x="496" y="0"/>
                    </a:moveTo>
                    <a:lnTo>
                      <a:pt x="496" y="0"/>
                    </a:lnTo>
                    <a:lnTo>
                      <a:pt x="396" y="2"/>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6" y="152"/>
                    </a:lnTo>
                    <a:lnTo>
                      <a:pt x="496" y="154"/>
                    </a:lnTo>
                    <a:lnTo>
                      <a:pt x="496" y="154"/>
                    </a:lnTo>
                    <a:lnTo>
                      <a:pt x="596" y="152"/>
                    </a:lnTo>
                    <a:lnTo>
                      <a:pt x="688" y="148"/>
                    </a:lnTo>
                    <a:lnTo>
                      <a:pt x="772" y="142"/>
                    </a:lnTo>
                    <a:lnTo>
                      <a:pt x="846" y="132"/>
                    </a:lnTo>
                    <a:lnTo>
                      <a:pt x="906" y="120"/>
                    </a:lnTo>
                    <a:lnTo>
                      <a:pt x="932" y="114"/>
                    </a:lnTo>
                    <a:lnTo>
                      <a:pt x="952" y="108"/>
                    </a:lnTo>
                    <a:lnTo>
                      <a:pt x="968" y="100"/>
                    </a:lnTo>
                    <a:lnTo>
                      <a:pt x="980" y="94"/>
                    </a:lnTo>
                    <a:lnTo>
                      <a:pt x="988" y="86"/>
                    </a:lnTo>
                    <a:lnTo>
                      <a:pt x="990" y="82"/>
                    </a:lnTo>
                    <a:lnTo>
                      <a:pt x="990" y="78"/>
                    </a:lnTo>
                    <a:lnTo>
                      <a:pt x="990" y="78"/>
                    </a:lnTo>
                    <a:lnTo>
                      <a:pt x="990" y="74"/>
                    </a:lnTo>
                    <a:lnTo>
                      <a:pt x="988" y="70"/>
                    </a:lnTo>
                    <a:lnTo>
                      <a:pt x="980" y="62"/>
                    </a:lnTo>
                    <a:lnTo>
                      <a:pt x="968" y="54"/>
                    </a:lnTo>
                    <a:lnTo>
                      <a:pt x="952" y="48"/>
                    </a:lnTo>
                    <a:lnTo>
                      <a:pt x="932" y="40"/>
                    </a:lnTo>
                    <a:lnTo>
                      <a:pt x="906" y="34"/>
                    </a:lnTo>
                    <a:lnTo>
                      <a:pt x="846" y="22"/>
                    </a:lnTo>
                    <a:lnTo>
                      <a:pt x="772" y="12"/>
                    </a:lnTo>
                    <a:lnTo>
                      <a:pt x="688" y="6"/>
                    </a:lnTo>
                    <a:lnTo>
                      <a:pt x="596" y="2"/>
                    </a:lnTo>
                    <a:lnTo>
                      <a:pt x="496"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3" name="Freeform 1183"/>
              <p:cNvSpPr>
                <a:spLocks/>
              </p:cNvSpPr>
              <p:nvPr/>
            </p:nvSpPr>
            <p:spPr bwMode="auto">
              <a:xfrm>
                <a:off x="2277" y="4150"/>
                <a:ext cx="986" cy="154"/>
              </a:xfrm>
              <a:custGeom>
                <a:avLst/>
                <a:gdLst>
                  <a:gd name="T0" fmla="*/ 494 w 986"/>
                  <a:gd name="T1" fmla="*/ 154 h 154"/>
                  <a:gd name="T2" fmla="*/ 494 w 986"/>
                  <a:gd name="T3" fmla="*/ 154 h 154"/>
                  <a:gd name="T4" fmla="*/ 394 w 986"/>
                  <a:gd name="T5" fmla="*/ 152 h 154"/>
                  <a:gd name="T6" fmla="*/ 302 w 986"/>
                  <a:gd name="T7" fmla="*/ 148 h 154"/>
                  <a:gd name="T8" fmla="*/ 218 w 986"/>
                  <a:gd name="T9" fmla="*/ 140 h 154"/>
                  <a:gd name="T10" fmla="*/ 144 w 986"/>
                  <a:gd name="T11" fmla="*/ 132 h 154"/>
                  <a:gd name="T12" fmla="*/ 84 w 986"/>
                  <a:gd name="T13" fmla="*/ 120 h 154"/>
                  <a:gd name="T14" fmla="*/ 60 w 986"/>
                  <a:gd name="T15" fmla="*/ 114 h 154"/>
                  <a:gd name="T16" fmla="*/ 38 w 986"/>
                  <a:gd name="T17" fmla="*/ 108 h 154"/>
                  <a:gd name="T18" fmla="*/ 22 w 986"/>
                  <a:gd name="T19" fmla="*/ 100 h 154"/>
                  <a:gd name="T20" fmla="*/ 10 w 986"/>
                  <a:gd name="T21" fmla="*/ 94 h 154"/>
                  <a:gd name="T22" fmla="*/ 2 w 986"/>
                  <a:gd name="T23" fmla="*/ 86 h 154"/>
                  <a:gd name="T24" fmla="*/ 0 w 986"/>
                  <a:gd name="T25" fmla="*/ 82 h 154"/>
                  <a:gd name="T26" fmla="*/ 0 w 986"/>
                  <a:gd name="T27" fmla="*/ 78 h 154"/>
                  <a:gd name="T28" fmla="*/ 0 w 986"/>
                  <a:gd name="T29" fmla="*/ 78 h 154"/>
                  <a:gd name="T30" fmla="*/ 0 w 986"/>
                  <a:gd name="T31" fmla="*/ 74 h 154"/>
                  <a:gd name="T32" fmla="*/ 2 w 986"/>
                  <a:gd name="T33" fmla="*/ 70 h 154"/>
                  <a:gd name="T34" fmla="*/ 10 w 986"/>
                  <a:gd name="T35" fmla="*/ 62 h 154"/>
                  <a:gd name="T36" fmla="*/ 22 w 986"/>
                  <a:gd name="T37" fmla="*/ 54 h 154"/>
                  <a:gd name="T38" fmla="*/ 38 w 986"/>
                  <a:gd name="T39" fmla="*/ 48 h 154"/>
                  <a:gd name="T40" fmla="*/ 60 w 986"/>
                  <a:gd name="T41" fmla="*/ 40 h 154"/>
                  <a:gd name="T42" fmla="*/ 84 w 986"/>
                  <a:gd name="T43" fmla="*/ 34 h 154"/>
                  <a:gd name="T44" fmla="*/ 144 w 986"/>
                  <a:gd name="T45" fmla="*/ 22 h 154"/>
                  <a:gd name="T46" fmla="*/ 218 w 986"/>
                  <a:gd name="T47" fmla="*/ 14 h 154"/>
                  <a:gd name="T48" fmla="*/ 302 w 986"/>
                  <a:gd name="T49" fmla="*/ 6 h 154"/>
                  <a:gd name="T50" fmla="*/ 394 w 986"/>
                  <a:gd name="T51" fmla="*/ 2 h 154"/>
                  <a:gd name="T52" fmla="*/ 494 w 986"/>
                  <a:gd name="T53" fmla="*/ 0 h 154"/>
                  <a:gd name="T54" fmla="*/ 494 w 986"/>
                  <a:gd name="T55" fmla="*/ 0 h 154"/>
                  <a:gd name="T56" fmla="*/ 594 w 986"/>
                  <a:gd name="T57" fmla="*/ 2 h 154"/>
                  <a:gd name="T58" fmla="*/ 686 w 986"/>
                  <a:gd name="T59" fmla="*/ 6 h 154"/>
                  <a:gd name="T60" fmla="*/ 770 w 986"/>
                  <a:gd name="T61" fmla="*/ 14 h 154"/>
                  <a:gd name="T62" fmla="*/ 842 w 986"/>
                  <a:gd name="T63" fmla="*/ 22 h 154"/>
                  <a:gd name="T64" fmla="*/ 902 w 986"/>
                  <a:gd name="T65" fmla="*/ 34 h 154"/>
                  <a:gd name="T66" fmla="*/ 928 w 986"/>
                  <a:gd name="T67" fmla="*/ 40 h 154"/>
                  <a:gd name="T68" fmla="*/ 948 w 986"/>
                  <a:gd name="T69" fmla="*/ 48 h 154"/>
                  <a:gd name="T70" fmla="*/ 964 w 986"/>
                  <a:gd name="T71" fmla="*/ 54 h 154"/>
                  <a:gd name="T72" fmla="*/ 976 w 986"/>
                  <a:gd name="T73" fmla="*/ 62 h 154"/>
                  <a:gd name="T74" fmla="*/ 984 w 986"/>
                  <a:gd name="T75" fmla="*/ 70 h 154"/>
                  <a:gd name="T76" fmla="*/ 986 w 986"/>
                  <a:gd name="T77" fmla="*/ 74 h 154"/>
                  <a:gd name="T78" fmla="*/ 986 w 986"/>
                  <a:gd name="T79" fmla="*/ 78 h 154"/>
                  <a:gd name="T80" fmla="*/ 986 w 986"/>
                  <a:gd name="T81" fmla="*/ 78 h 154"/>
                  <a:gd name="T82" fmla="*/ 986 w 986"/>
                  <a:gd name="T83" fmla="*/ 82 h 154"/>
                  <a:gd name="T84" fmla="*/ 984 w 986"/>
                  <a:gd name="T85" fmla="*/ 86 h 154"/>
                  <a:gd name="T86" fmla="*/ 976 w 986"/>
                  <a:gd name="T87" fmla="*/ 94 h 154"/>
                  <a:gd name="T88" fmla="*/ 964 w 986"/>
                  <a:gd name="T89" fmla="*/ 100 h 154"/>
                  <a:gd name="T90" fmla="*/ 948 w 986"/>
                  <a:gd name="T91" fmla="*/ 108 h 154"/>
                  <a:gd name="T92" fmla="*/ 928 w 986"/>
                  <a:gd name="T93" fmla="*/ 114 h 154"/>
                  <a:gd name="T94" fmla="*/ 902 w 986"/>
                  <a:gd name="T95" fmla="*/ 120 h 154"/>
                  <a:gd name="T96" fmla="*/ 842 w 986"/>
                  <a:gd name="T97" fmla="*/ 132 h 154"/>
                  <a:gd name="T98" fmla="*/ 770 w 986"/>
                  <a:gd name="T99" fmla="*/ 140 h 154"/>
                  <a:gd name="T100" fmla="*/ 686 w 986"/>
                  <a:gd name="T101" fmla="*/ 148 h 154"/>
                  <a:gd name="T102" fmla="*/ 594 w 986"/>
                  <a:gd name="T103" fmla="*/ 152 h 154"/>
                  <a:gd name="T104" fmla="*/ 494 w 986"/>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154"/>
                    </a:moveTo>
                    <a:lnTo>
                      <a:pt x="494" y="154"/>
                    </a:lnTo>
                    <a:lnTo>
                      <a:pt x="394" y="152"/>
                    </a:lnTo>
                    <a:lnTo>
                      <a:pt x="302" y="148"/>
                    </a:lnTo>
                    <a:lnTo>
                      <a:pt x="218" y="140"/>
                    </a:lnTo>
                    <a:lnTo>
                      <a:pt x="144"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4" y="22"/>
                    </a:lnTo>
                    <a:lnTo>
                      <a:pt x="218" y="14"/>
                    </a:lnTo>
                    <a:lnTo>
                      <a:pt x="302" y="6"/>
                    </a:lnTo>
                    <a:lnTo>
                      <a:pt x="394" y="2"/>
                    </a:lnTo>
                    <a:lnTo>
                      <a:pt x="494" y="0"/>
                    </a:lnTo>
                    <a:lnTo>
                      <a:pt x="494" y="0"/>
                    </a:lnTo>
                    <a:lnTo>
                      <a:pt x="594" y="2"/>
                    </a:lnTo>
                    <a:lnTo>
                      <a:pt x="686" y="6"/>
                    </a:lnTo>
                    <a:lnTo>
                      <a:pt x="770" y="14"/>
                    </a:lnTo>
                    <a:lnTo>
                      <a:pt x="842" y="22"/>
                    </a:lnTo>
                    <a:lnTo>
                      <a:pt x="902" y="34"/>
                    </a:lnTo>
                    <a:lnTo>
                      <a:pt x="928" y="40"/>
                    </a:lnTo>
                    <a:lnTo>
                      <a:pt x="948" y="48"/>
                    </a:lnTo>
                    <a:lnTo>
                      <a:pt x="964" y="54"/>
                    </a:lnTo>
                    <a:lnTo>
                      <a:pt x="976" y="62"/>
                    </a:lnTo>
                    <a:lnTo>
                      <a:pt x="984" y="70"/>
                    </a:lnTo>
                    <a:lnTo>
                      <a:pt x="986" y="74"/>
                    </a:lnTo>
                    <a:lnTo>
                      <a:pt x="986" y="78"/>
                    </a:lnTo>
                    <a:lnTo>
                      <a:pt x="986" y="78"/>
                    </a:lnTo>
                    <a:lnTo>
                      <a:pt x="986" y="82"/>
                    </a:lnTo>
                    <a:lnTo>
                      <a:pt x="984" y="86"/>
                    </a:lnTo>
                    <a:lnTo>
                      <a:pt x="976" y="94"/>
                    </a:lnTo>
                    <a:lnTo>
                      <a:pt x="964" y="100"/>
                    </a:lnTo>
                    <a:lnTo>
                      <a:pt x="948" y="108"/>
                    </a:lnTo>
                    <a:lnTo>
                      <a:pt x="928" y="114"/>
                    </a:lnTo>
                    <a:lnTo>
                      <a:pt x="902" y="120"/>
                    </a:lnTo>
                    <a:lnTo>
                      <a:pt x="842" y="132"/>
                    </a:lnTo>
                    <a:lnTo>
                      <a:pt x="770" y="140"/>
                    </a:lnTo>
                    <a:lnTo>
                      <a:pt x="686" y="148"/>
                    </a:lnTo>
                    <a:lnTo>
                      <a:pt x="594" y="152"/>
                    </a:lnTo>
                    <a:lnTo>
                      <a:pt x="494"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4" name="Freeform 1184"/>
              <p:cNvSpPr>
                <a:spLocks/>
              </p:cNvSpPr>
              <p:nvPr/>
            </p:nvSpPr>
            <p:spPr bwMode="auto">
              <a:xfrm>
                <a:off x="2275" y="4150"/>
                <a:ext cx="990" cy="154"/>
              </a:xfrm>
              <a:custGeom>
                <a:avLst/>
                <a:gdLst>
                  <a:gd name="T0" fmla="*/ 496 w 990"/>
                  <a:gd name="T1" fmla="*/ 0 h 154"/>
                  <a:gd name="T2" fmla="*/ 496 w 990"/>
                  <a:gd name="T3" fmla="*/ 0 h 154"/>
                  <a:gd name="T4" fmla="*/ 396 w 990"/>
                  <a:gd name="T5" fmla="*/ 2 h 154"/>
                  <a:gd name="T6" fmla="*/ 304 w 990"/>
                  <a:gd name="T7" fmla="*/ 6 h 154"/>
                  <a:gd name="T8" fmla="*/ 220 w 990"/>
                  <a:gd name="T9" fmla="*/ 12 h 154"/>
                  <a:gd name="T10" fmla="*/ 146 w 990"/>
                  <a:gd name="T11" fmla="*/ 22 h 154"/>
                  <a:gd name="T12" fmla="*/ 84 w 990"/>
                  <a:gd name="T13" fmla="*/ 34 h 154"/>
                  <a:gd name="T14" fmla="*/ 60 w 990"/>
                  <a:gd name="T15" fmla="*/ 40 h 154"/>
                  <a:gd name="T16" fmla="*/ 38 w 990"/>
                  <a:gd name="T17" fmla="*/ 48 h 154"/>
                  <a:gd name="T18" fmla="*/ 22 w 990"/>
                  <a:gd name="T19" fmla="*/ 54 h 154"/>
                  <a:gd name="T20" fmla="*/ 10 w 990"/>
                  <a:gd name="T21" fmla="*/ 62 h 154"/>
                  <a:gd name="T22" fmla="*/ 2 w 990"/>
                  <a:gd name="T23" fmla="*/ 70 h 154"/>
                  <a:gd name="T24" fmla="*/ 0 w 990"/>
                  <a:gd name="T25" fmla="*/ 74 h 154"/>
                  <a:gd name="T26" fmla="*/ 0 w 990"/>
                  <a:gd name="T27" fmla="*/ 78 h 154"/>
                  <a:gd name="T28" fmla="*/ 0 w 990"/>
                  <a:gd name="T29" fmla="*/ 78 h 154"/>
                  <a:gd name="T30" fmla="*/ 0 w 990"/>
                  <a:gd name="T31" fmla="*/ 82 h 154"/>
                  <a:gd name="T32" fmla="*/ 2 w 990"/>
                  <a:gd name="T33" fmla="*/ 86 h 154"/>
                  <a:gd name="T34" fmla="*/ 10 w 990"/>
                  <a:gd name="T35" fmla="*/ 94 h 154"/>
                  <a:gd name="T36" fmla="*/ 22 w 990"/>
                  <a:gd name="T37" fmla="*/ 100 h 154"/>
                  <a:gd name="T38" fmla="*/ 38 w 990"/>
                  <a:gd name="T39" fmla="*/ 108 h 154"/>
                  <a:gd name="T40" fmla="*/ 60 w 990"/>
                  <a:gd name="T41" fmla="*/ 114 h 154"/>
                  <a:gd name="T42" fmla="*/ 84 w 990"/>
                  <a:gd name="T43" fmla="*/ 120 h 154"/>
                  <a:gd name="T44" fmla="*/ 146 w 990"/>
                  <a:gd name="T45" fmla="*/ 132 h 154"/>
                  <a:gd name="T46" fmla="*/ 220 w 990"/>
                  <a:gd name="T47" fmla="*/ 142 h 154"/>
                  <a:gd name="T48" fmla="*/ 304 w 990"/>
                  <a:gd name="T49" fmla="*/ 148 h 154"/>
                  <a:gd name="T50" fmla="*/ 396 w 990"/>
                  <a:gd name="T51" fmla="*/ 152 h 154"/>
                  <a:gd name="T52" fmla="*/ 496 w 990"/>
                  <a:gd name="T53" fmla="*/ 154 h 154"/>
                  <a:gd name="T54" fmla="*/ 496 w 990"/>
                  <a:gd name="T55" fmla="*/ 154 h 154"/>
                  <a:gd name="T56" fmla="*/ 596 w 990"/>
                  <a:gd name="T57" fmla="*/ 152 h 154"/>
                  <a:gd name="T58" fmla="*/ 688 w 990"/>
                  <a:gd name="T59" fmla="*/ 148 h 154"/>
                  <a:gd name="T60" fmla="*/ 772 w 990"/>
                  <a:gd name="T61" fmla="*/ 142 h 154"/>
                  <a:gd name="T62" fmla="*/ 846 w 990"/>
                  <a:gd name="T63" fmla="*/ 132 h 154"/>
                  <a:gd name="T64" fmla="*/ 906 w 990"/>
                  <a:gd name="T65" fmla="*/ 120 h 154"/>
                  <a:gd name="T66" fmla="*/ 932 w 990"/>
                  <a:gd name="T67" fmla="*/ 114 h 154"/>
                  <a:gd name="T68" fmla="*/ 952 w 990"/>
                  <a:gd name="T69" fmla="*/ 108 h 154"/>
                  <a:gd name="T70" fmla="*/ 968 w 990"/>
                  <a:gd name="T71" fmla="*/ 100 h 154"/>
                  <a:gd name="T72" fmla="*/ 980 w 990"/>
                  <a:gd name="T73" fmla="*/ 94 h 154"/>
                  <a:gd name="T74" fmla="*/ 988 w 990"/>
                  <a:gd name="T75" fmla="*/ 86 h 154"/>
                  <a:gd name="T76" fmla="*/ 990 w 990"/>
                  <a:gd name="T77" fmla="*/ 82 h 154"/>
                  <a:gd name="T78" fmla="*/ 990 w 990"/>
                  <a:gd name="T79" fmla="*/ 78 h 154"/>
                  <a:gd name="T80" fmla="*/ 990 w 990"/>
                  <a:gd name="T81" fmla="*/ 78 h 154"/>
                  <a:gd name="T82" fmla="*/ 990 w 990"/>
                  <a:gd name="T83" fmla="*/ 74 h 154"/>
                  <a:gd name="T84" fmla="*/ 988 w 990"/>
                  <a:gd name="T85" fmla="*/ 70 h 154"/>
                  <a:gd name="T86" fmla="*/ 980 w 990"/>
                  <a:gd name="T87" fmla="*/ 62 h 154"/>
                  <a:gd name="T88" fmla="*/ 968 w 990"/>
                  <a:gd name="T89" fmla="*/ 54 h 154"/>
                  <a:gd name="T90" fmla="*/ 952 w 990"/>
                  <a:gd name="T91" fmla="*/ 48 h 154"/>
                  <a:gd name="T92" fmla="*/ 932 w 990"/>
                  <a:gd name="T93" fmla="*/ 40 h 154"/>
                  <a:gd name="T94" fmla="*/ 906 w 990"/>
                  <a:gd name="T95" fmla="*/ 34 h 154"/>
                  <a:gd name="T96" fmla="*/ 846 w 990"/>
                  <a:gd name="T97" fmla="*/ 22 h 154"/>
                  <a:gd name="T98" fmla="*/ 772 w 990"/>
                  <a:gd name="T99" fmla="*/ 12 h 154"/>
                  <a:gd name="T100" fmla="*/ 688 w 990"/>
                  <a:gd name="T101" fmla="*/ 6 h 154"/>
                  <a:gd name="T102" fmla="*/ 596 w 990"/>
                  <a:gd name="T103" fmla="*/ 2 h 154"/>
                  <a:gd name="T104" fmla="*/ 496 w 990"/>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90" h="154">
                    <a:moveTo>
                      <a:pt x="496" y="0"/>
                    </a:moveTo>
                    <a:lnTo>
                      <a:pt x="496" y="0"/>
                    </a:lnTo>
                    <a:lnTo>
                      <a:pt x="396" y="2"/>
                    </a:lnTo>
                    <a:lnTo>
                      <a:pt x="304" y="6"/>
                    </a:lnTo>
                    <a:lnTo>
                      <a:pt x="220" y="12"/>
                    </a:lnTo>
                    <a:lnTo>
                      <a:pt x="146"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6" y="132"/>
                    </a:lnTo>
                    <a:lnTo>
                      <a:pt x="220" y="142"/>
                    </a:lnTo>
                    <a:lnTo>
                      <a:pt x="304" y="148"/>
                    </a:lnTo>
                    <a:lnTo>
                      <a:pt x="396" y="152"/>
                    </a:lnTo>
                    <a:lnTo>
                      <a:pt x="496" y="154"/>
                    </a:lnTo>
                    <a:lnTo>
                      <a:pt x="496" y="154"/>
                    </a:lnTo>
                    <a:lnTo>
                      <a:pt x="596" y="152"/>
                    </a:lnTo>
                    <a:lnTo>
                      <a:pt x="688" y="148"/>
                    </a:lnTo>
                    <a:lnTo>
                      <a:pt x="772" y="142"/>
                    </a:lnTo>
                    <a:lnTo>
                      <a:pt x="846" y="132"/>
                    </a:lnTo>
                    <a:lnTo>
                      <a:pt x="906" y="120"/>
                    </a:lnTo>
                    <a:lnTo>
                      <a:pt x="932" y="114"/>
                    </a:lnTo>
                    <a:lnTo>
                      <a:pt x="952" y="108"/>
                    </a:lnTo>
                    <a:lnTo>
                      <a:pt x="968" y="100"/>
                    </a:lnTo>
                    <a:lnTo>
                      <a:pt x="980" y="94"/>
                    </a:lnTo>
                    <a:lnTo>
                      <a:pt x="988" y="86"/>
                    </a:lnTo>
                    <a:lnTo>
                      <a:pt x="990" y="82"/>
                    </a:lnTo>
                    <a:lnTo>
                      <a:pt x="990" y="78"/>
                    </a:lnTo>
                    <a:lnTo>
                      <a:pt x="990" y="78"/>
                    </a:lnTo>
                    <a:lnTo>
                      <a:pt x="990" y="74"/>
                    </a:lnTo>
                    <a:lnTo>
                      <a:pt x="988" y="70"/>
                    </a:lnTo>
                    <a:lnTo>
                      <a:pt x="980" y="62"/>
                    </a:lnTo>
                    <a:lnTo>
                      <a:pt x="968" y="54"/>
                    </a:lnTo>
                    <a:lnTo>
                      <a:pt x="952" y="48"/>
                    </a:lnTo>
                    <a:lnTo>
                      <a:pt x="932" y="40"/>
                    </a:lnTo>
                    <a:lnTo>
                      <a:pt x="906" y="34"/>
                    </a:lnTo>
                    <a:lnTo>
                      <a:pt x="846" y="22"/>
                    </a:lnTo>
                    <a:lnTo>
                      <a:pt x="772" y="12"/>
                    </a:lnTo>
                    <a:lnTo>
                      <a:pt x="688" y="6"/>
                    </a:lnTo>
                    <a:lnTo>
                      <a:pt x="596" y="2"/>
                    </a:lnTo>
                    <a:lnTo>
                      <a:pt x="4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5" name="Freeform 1185"/>
              <p:cNvSpPr>
                <a:spLocks noEditPoints="1"/>
              </p:cNvSpPr>
              <p:nvPr/>
            </p:nvSpPr>
            <p:spPr bwMode="auto">
              <a:xfrm>
                <a:off x="2277" y="4150"/>
                <a:ext cx="986" cy="154"/>
              </a:xfrm>
              <a:custGeom>
                <a:avLst/>
                <a:gdLst>
                  <a:gd name="T0" fmla="*/ 494 w 986"/>
                  <a:gd name="T1" fmla="*/ 154 h 154"/>
                  <a:gd name="T2" fmla="*/ 304 w 986"/>
                  <a:gd name="T3" fmla="*/ 148 h 154"/>
                  <a:gd name="T4" fmla="*/ 146 w 986"/>
                  <a:gd name="T5" fmla="*/ 132 h 154"/>
                  <a:gd name="T6" fmla="*/ 62 w 986"/>
                  <a:gd name="T7" fmla="*/ 114 h 154"/>
                  <a:gd name="T8" fmla="*/ 24 w 986"/>
                  <a:gd name="T9" fmla="*/ 100 h 154"/>
                  <a:gd name="T10" fmla="*/ 4 w 986"/>
                  <a:gd name="T11" fmla="*/ 86 h 154"/>
                  <a:gd name="T12" fmla="*/ 2 w 986"/>
                  <a:gd name="T13" fmla="*/ 78 h 154"/>
                  <a:gd name="T14" fmla="*/ 2 w 986"/>
                  <a:gd name="T15" fmla="*/ 74 h 154"/>
                  <a:gd name="T16" fmla="*/ 12 w 986"/>
                  <a:gd name="T17" fmla="*/ 62 h 154"/>
                  <a:gd name="T18" fmla="*/ 40 w 986"/>
                  <a:gd name="T19" fmla="*/ 48 h 154"/>
                  <a:gd name="T20" fmla="*/ 86 w 986"/>
                  <a:gd name="T21" fmla="*/ 34 h 154"/>
                  <a:gd name="T22" fmla="*/ 220 w 986"/>
                  <a:gd name="T23" fmla="*/ 14 h 154"/>
                  <a:gd name="T24" fmla="*/ 396 w 986"/>
                  <a:gd name="T25" fmla="*/ 2 h 154"/>
                  <a:gd name="T26" fmla="*/ 494 w 986"/>
                  <a:gd name="T27" fmla="*/ 0 h 154"/>
                  <a:gd name="T28" fmla="*/ 686 w 986"/>
                  <a:gd name="T29" fmla="*/ 6 h 154"/>
                  <a:gd name="T30" fmla="*/ 842 w 986"/>
                  <a:gd name="T31" fmla="*/ 22 h 154"/>
                  <a:gd name="T32" fmla="*/ 926 w 986"/>
                  <a:gd name="T33" fmla="*/ 40 h 154"/>
                  <a:gd name="T34" fmla="*/ 962 w 986"/>
                  <a:gd name="T35" fmla="*/ 54 h 154"/>
                  <a:gd name="T36" fmla="*/ 982 w 986"/>
                  <a:gd name="T37" fmla="*/ 70 h 154"/>
                  <a:gd name="T38" fmla="*/ 984 w 986"/>
                  <a:gd name="T39" fmla="*/ 78 h 154"/>
                  <a:gd name="T40" fmla="*/ 984 w 986"/>
                  <a:gd name="T41" fmla="*/ 82 h 154"/>
                  <a:gd name="T42" fmla="*/ 974 w 986"/>
                  <a:gd name="T43" fmla="*/ 94 h 154"/>
                  <a:gd name="T44" fmla="*/ 946 w 986"/>
                  <a:gd name="T45" fmla="*/ 108 h 154"/>
                  <a:gd name="T46" fmla="*/ 902 w 986"/>
                  <a:gd name="T47" fmla="*/ 120 h 154"/>
                  <a:gd name="T48" fmla="*/ 768 w 986"/>
                  <a:gd name="T49" fmla="*/ 140 h 154"/>
                  <a:gd name="T50" fmla="*/ 594 w 986"/>
                  <a:gd name="T51" fmla="*/ 152 h 154"/>
                  <a:gd name="T52" fmla="*/ 494 w 986"/>
                  <a:gd name="T53" fmla="*/ 0 h 154"/>
                  <a:gd name="T54" fmla="*/ 394 w 986"/>
                  <a:gd name="T55" fmla="*/ 2 h 154"/>
                  <a:gd name="T56" fmla="*/ 218 w 986"/>
                  <a:gd name="T57" fmla="*/ 14 h 154"/>
                  <a:gd name="T58" fmla="*/ 84 w 986"/>
                  <a:gd name="T59" fmla="*/ 34 h 154"/>
                  <a:gd name="T60" fmla="*/ 38 w 986"/>
                  <a:gd name="T61" fmla="*/ 48 h 154"/>
                  <a:gd name="T62" fmla="*/ 10 w 986"/>
                  <a:gd name="T63" fmla="*/ 62 h 154"/>
                  <a:gd name="T64" fmla="*/ 0 w 986"/>
                  <a:gd name="T65" fmla="*/ 74 h 154"/>
                  <a:gd name="T66" fmla="*/ 0 w 986"/>
                  <a:gd name="T67" fmla="*/ 78 h 154"/>
                  <a:gd name="T68" fmla="*/ 2 w 986"/>
                  <a:gd name="T69" fmla="*/ 86 h 154"/>
                  <a:gd name="T70" fmla="*/ 22 w 986"/>
                  <a:gd name="T71" fmla="*/ 100 h 154"/>
                  <a:gd name="T72" fmla="*/ 60 w 986"/>
                  <a:gd name="T73" fmla="*/ 114 h 154"/>
                  <a:gd name="T74" fmla="*/ 144 w 986"/>
                  <a:gd name="T75" fmla="*/ 132 h 154"/>
                  <a:gd name="T76" fmla="*/ 302 w 986"/>
                  <a:gd name="T77" fmla="*/ 148 h 154"/>
                  <a:gd name="T78" fmla="*/ 494 w 986"/>
                  <a:gd name="T79" fmla="*/ 154 h 154"/>
                  <a:gd name="T80" fmla="*/ 594 w 986"/>
                  <a:gd name="T81" fmla="*/ 152 h 154"/>
                  <a:gd name="T82" fmla="*/ 770 w 986"/>
                  <a:gd name="T83" fmla="*/ 140 h 154"/>
                  <a:gd name="T84" fmla="*/ 902 w 986"/>
                  <a:gd name="T85" fmla="*/ 120 h 154"/>
                  <a:gd name="T86" fmla="*/ 948 w 986"/>
                  <a:gd name="T87" fmla="*/ 108 h 154"/>
                  <a:gd name="T88" fmla="*/ 976 w 986"/>
                  <a:gd name="T89" fmla="*/ 94 h 154"/>
                  <a:gd name="T90" fmla="*/ 986 w 986"/>
                  <a:gd name="T91" fmla="*/ 82 h 154"/>
                  <a:gd name="T92" fmla="*/ 986 w 986"/>
                  <a:gd name="T93" fmla="*/ 78 h 154"/>
                  <a:gd name="T94" fmla="*/ 984 w 986"/>
                  <a:gd name="T95" fmla="*/ 70 h 154"/>
                  <a:gd name="T96" fmla="*/ 964 w 986"/>
                  <a:gd name="T97" fmla="*/ 54 h 154"/>
                  <a:gd name="T98" fmla="*/ 928 w 986"/>
                  <a:gd name="T99" fmla="*/ 40 h 154"/>
                  <a:gd name="T100" fmla="*/ 842 w 986"/>
                  <a:gd name="T101" fmla="*/ 22 h 154"/>
                  <a:gd name="T102" fmla="*/ 686 w 986"/>
                  <a:gd name="T103" fmla="*/ 6 h 154"/>
                  <a:gd name="T104" fmla="*/ 494 w 98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154"/>
                    </a:moveTo>
                    <a:lnTo>
                      <a:pt x="494" y="154"/>
                    </a:lnTo>
                    <a:lnTo>
                      <a:pt x="396" y="152"/>
                    </a:lnTo>
                    <a:lnTo>
                      <a:pt x="304" y="148"/>
                    </a:lnTo>
                    <a:lnTo>
                      <a:pt x="220" y="140"/>
                    </a:lnTo>
                    <a:lnTo>
                      <a:pt x="146" y="132"/>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4"/>
                    </a:lnTo>
                    <a:lnTo>
                      <a:pt x="40" y="48"/>
                    </a:lnTo>
                    <a:lnTo>
                      <a:pt x="62" y="40"/>
                    </a:lnTo>
                    <a:lnTo>
                      <a:pt x="86" y="34"/>
                    </a:lnTo>
                    <a:lnTo>
                      <a:pt x="146" y="22"/>
                    </a:lnTo>
                    <a:lnTo>
                      <a:pt x="220" y="14"/>
                    </a:lnTo>
                    <a:lnTo>
                      <a:pt x="304" y="6"/>
                    </a:lnTo>
                    <a:lnTo>
                      <a:pt x="396" y="2"/>
                    </a:lnTo>
                    <a:lnTo>
                      <a:pt x="494" y="0"/>
                    </a:lnTo>
                    <a:lnTo>
                      <a:pt x="494" y="0"/>
                    </a:lnTo>
                    <a:lnTo>
                      <a:pt x="594" y="2"/>
                    </a:lnTo>
                    <a:lnTo>
                      <a:pt x="686" y="6"/>
                    </a:lnTo>
                    <a:lnTo>
                      <a:pt x="768" y="14"/>
                    </a:lnTo>
                    <a:lnTo>
                      <a:pt x="842" y="22"/>
                    </a:lnTo>
                    <a:lnTo>
                      <a:pt x="902" y="34"/>
                    </a:lnTo>
                    <a:lnTo>
                      <a:pt x="926" y="40"/>
                    </a:lnTo>
                    <a:lnTo>
                      <a:pt x="946" y="48"/>
                    </a:lnTo>
                    <a:lnTo>
                      <a:pt x="962" y="54"/>
                    </a:lnTo>
                    <a:lnTo>
                      <a:pt x="974" y="62"/>
                    </a:lnTo>
                    <a:lnTo>
                      <a:pt x="982" y="70"/>
                    </a:lnTo>
                    <a:lnTo>
                      <a:pt x="984" y="74"/>
                    </a:lnTo>
                    <a:lnTo>
                      <a:pt x="984" y="78"/>
                    </a:lnTo>
                    <a:lnTo>
                      <a:pt x="984" y="78"/>
                    </a:lnTo>
                    <a:lnTo>
                      <a:pt x="984" y="82"/>
                    </a:lnTo>
                    <a:lnTo>
                      <a:pt x="982" y="86"/>
                    </a:lnTo>
                    <a:lnTo>
                      <a:pt x="974" y="94"/>
                    </a:lnTo>
                    <a:lnTo>
                      <a:pt x="962" y="100"/>
                    </a:lnTo>
                    <a:lnTo>
                      <a:pt x="946" y="108"/>
                    </a:lnTo>
                    <a:lnTo>
                      <a:pt x="926" y="114"/>
                    </a:lnTo>
                    <a:lnTo>
                      <a:pt x="902" y="120"/>
                    </a:lnTo>
                    <a:lnTo>
                      <a:pt x="842" y="132"/>
                    </a:lnTo>
                    <a:lnTo>
                      <a:pt x="768" y="140"/>
                    </a:lnTo>
                    <a:lnTo>
                      <a:pt x="686" y="148"/>
                    </a:lnTo>
                    <a:lnTo>
                      <a:pt x="594" y="152"/>
                    </a:lnTo>
                    <a:lnTo>
                      <a:pt x="494" y="154"/>
                    </a:lnTo>
                    <a:close/>
                    <a:moveTo>
                      <a:pt x="494" y="0"/>
                    </a:moveTo>
                    <a:lnTo>
                      <a:pt x="494"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4" y="154"/>
                    </a:lnTo>
                    <a:lnTo>
                      <a:pt x="494" y="154"/>
                    </a:lnTo>
                    <a:lnTo>
                      <a:pt x="594" y="152"/>
                    </a:lnTo>
                    <a:lnTo>
                      <a:pt x="686" y="148"/>
                    </a:lnTo>
                    <a:lnTo>
                      <a:pt x="770" y="140"/>
                    </a:lnTo>
                    <a:lnTo>
                      <a:pt x="842" y="132"/>
                    </a:lnTo>
                    <a:lnTo>
                      <a:pt x="902" y="120"/>
                    </a:lnTo>
                    <a:lnTo>
                      <a:pt x="928" y="114"/>
                    </a:lnTo>
                    <a:lnTo>
                      <a:pt x="948" y="108"/>
                    </a:lnTo>
                    <a:lnTo>
                      <a:pt x="964" y="100"/>
                    </a:lnTo>
                    <a:lnTo>
                      <a:pt x="976" y="94"/>
                    </a:lnTo>
                    <a:lnTo>
                      <a:pt x="984" y="86"/>
                    </a:lnTo>
                    <a:lnTo>
                      <a:pt x="986" y="82"/>
                    </a:lnTo>
                    <a:lnTo>
                      <a:pt x="986" y="78"/>
                    </a:lnTo>
                    <a:lnTo>
                      <a:pt x="986" y="78"/>
                    </a:lnTo>
                    <a:lnTo>
                      <a:pt x="986" y="74"/>
                    </a:lnTo>
                    <a:lnTo>
                      <a:pt x="984" y="70"/>
                    </a:lnTo>
                    <a:lnTo>
                      <a:pt x="976" y="62"/>
                    </a:lnTo>
                    <a:lnTo>
                      <a:pt x="964" y="54"/>
                    </a:lnTo>
                    <a:lnTo>
                      <a:pt x="948" y="48"/>
                    </a:lnTo>
                    <a:lnTo>
                      <a:pt x="928" y="40"/>
                    </a:lnTo>
                    <a:lnTo>
                      <a:pt x="902" y="34"/>
                    </a:lnTo>
                    <a:lnTo>
                      <a:pt x="842" y="22"/>
                    </a:lnTo>
                    <a:lnTo>
                      <a:pt x="770" y="14"/>
                    </a:lnTo>
                    <a:lnTo>
                      <a:pt x="686" y="6"/>
                    </a:lnTo>
                    <a:lnTo>
                      <a:pt x="594" y="2"/>
                    </a:lnTo>
                    <a:lnTo>
                      <a:pt x="494" y="0"/>
                    </a:lnTo>
                    <a:close/>
                  </a:path>
                </a:pathLst>
              </a:custGeom>
              <a:solidFill>
                <a:srgbClr val="F9F9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6" name="Freeform 1186"/>
              <p:cNvSpPr>
                <a:spLocks/>
              </p:cNvSpPr>
              <p:nvPr/>
            </p:nvSpPr>
            <p:spPr bwMode="auto">
              <a:xfrm>
                <a:off x="2279" y="4150"/>
                <a:ext cx="982" cy="154"/>
              </a:xfrm>
              <a:custGeom>
                <a:avLst/>
                <a:gdLst>
                  <a:gd name="T0" fmla="*/ 492 w 982"/>
                  <a:gd name="T1" fmla="*/ 154 h 154"/>
                  <a:gd name="T2" fmla="*/ 492 w 982"/>
                  <a:gd name="T3" fmla="*/ 154 h 154"/>
                  <a:gd name="T4" fmla="*/ 394 w 982"/>
                  <a:gd name="T5" fmla="*/ 152 h 154"/>
                  <a:gd name="T6" fmla="*/ 302 w 982"/>
                  <a:gd name="T7" fmla="*/ 148 h 154"/>
                  <a:gd name="T8" fmla="*/ 218 w 982"/>
                  <a:gd name="T9" fmla="*/ 140 h 154"/>
                  <a:gd name="T10" fmla="*/ 144 w 982"/>
                  <a:gd name="T11" fmla="*/ 132 h 154"/>
                  <a:gd name="T12" fmla="*/ 84 w 982"/>
                  <a:gd name="T13" fmla="*/ 120 h 154"/>
                  <a:gd name="T14" fmla="*/ 60 w 982"/>
                  <a:gd name="T15" fmla="*/ 114 h 154"/>
                  <a:gd name="T16" fmla="*/ 38 w 982"/>
                  <a:gd name="T17" fmla="*/ 108 h 154"/>
                  <a:gd name="T18" fmla="*/ 22 w 982"/>
                  <a:gd name="T19" fmla="*/ 100 h 154"/>
                  <a:gd name="T20" fmla="*/ 10 w 982"/>
                  <a:gd name="T21" fmla="*/ 94 h 154"/>
                  <a:gd name="T22" fmla="*/ 2 w 982"/>
                  <a:gd name="T23" fmla="*/ 86 h 154"/>
                  <a:gd name="T24" fmla="*/ 0 w 982"/>
                  <a:gd name="T25" fmla="*/ 82 h 154"/>
                  <a:gd name="T26" fmla="*/ 0 w 982"/>
                  <a:gd name="T27" fmla="*/ 78 h 154"/>
                  <a:gd name="T28" fmla="*/ 0 w 982"/>
                  <a:gd name="T29" fmla="*/ 78 h 154"/>
                  <a:gd name="T30" fmla="*/ 0 w 982"/>
                  <a:gd name="T31" fmla="*/ 74 h 154"/>
                  <a:gd name="T32" fmla="*/ 2 w 982"/>
                  <a:gd name="T33" fmla="*/ 70 h 154"/>
                  <a:gd name="T34" fmla="*/ 10 w 982"/>
                  <a:gd name="T35" fmla="*/ 62 h 154"/>
                  <a:gd name="T36" fmla="*/ 22 w 982"/>
                  <a:gd name="T37" fmla="*/ 54 h 154"/>
                  <a:gd name="T38" fmla="*/ 38 w 982"/>
                  <a:gd name="T39" fmla="*/ 48 h 154"/>
                  <a:gd name="T40" fmla="*/ 60 w 982"/>
                  <a:gd name="T41" fmla="*/ 40 h 154"/>
                  <a:gd name="T42" fmla="*/ 84 w 982"/>
                  <a:gd name="T43" fmla="*/ 34 h 154"/>
                  <a:gd name="T44" fmla="*/ 144 w 982"/>
                  <a:gd name="T45" fmla="*/ 22 h 154"/>
                  <a:gd name="T46" fmla="*/ 218 w 982"/>
                  <a:gd name="T47" fmla="*/ 14 h 154"/>
                  <a:gd name="T48" fmla="*/ 302 w 982"/>
                  <a:gd name="T49" fmla="*/ 6 h 154"/>
                  <a:gd name="T50" fmla="*/ 394 w 982"/>
                  <a:gd name="T51" fmla="*/ 2 h 154"/>
                  <a:gd name="T52" fmla="*/ 492 w 982"/>
                  <a:gd name="T53" fmla="*/ 0 h 154"/>
                  <a:gd name="T54" fmla="*/ 492 w 982"/>
                  <a:gd name="T55" fmla="*/ 0 h 154"/>
                  <a:gd name="T56" fmla="*/ 592 w 982"/>
                  <a:gd name="T57" fmla="*/ 2 h 154"/>
                  <a:gd name="T58" fmla="*/ 684 w 982"/>
                  <a:gd name="T59" fmla="*/ 6 h 154"/>
                  <a:gd name="T60" fmla="*/ 766 w 982"/>
                  <a:gd name="T61" fmla="*/ 14 h 154"/>
                  <a:gd name="T62" fmla="*/ 840 w 982"/>
                  <a:gd name="T63" fmla="*/ 22 h 154"/>
                  <a:gd name="T64" fmla="*/ 900 w 982"/>
                  <a:gd name="T65" fmla="*/ 34 h 154"/>
                  <a:gd name="T66" fmla="*/ 924 w 982"/>
                  <a:gd name="T67" fmla="*/ 40 h 154"/>
                  <a:gd name="T68" fmla="*/ 944 w 982"/>
                  <a:gd name="T69" fmla="*/ 48 h 154"/>
                  <a:gd name="T70" fmla="*/ 960 w 982"/>
                  <a:gd name="T71" fmla="*/ 54 h 154"/>
                  <a:gd name="T72" fmla="*/ 972 w 982"/>
                  <a:gd name="T73" fmla="*/ 62 h 154"/>
                  <a:gd name="T74" fmla="*/ 980 w 982"/>
                  <a:gd name="T75" fmla="*/ 70 h 154"/>
                  <a:gd name="T76" fmla="*/ 982 w 982"/>
                  <a:gd name="T77" fmla="*/ 74 h 154"/>
                  <a:gd name="T78" fmla="*/ 982 w 982"/>
                  <a:gd name="T79" fmla="*/ 78 h 154"/>
                  <a:gd name="T80" fmla="*/ 982 w 982"/>
                  <a:gd name="T81" fmla="*/ 78 h 154"/>
                  <a:gd name="T82" fmla="*/ 982 w 982"/>
                  <a:gd name="T83" fmla="*/ 82 h 154"/>
                  <a:gd name="T84" fmla="*/ 980 w 982"/>
                  <a:gd name="T85" fmla="*/ 86 h 154"/>
                  <a:gd name="T86" fmla="*/ 972 w 982"/>
                  <a:gd name="T87" fmla="*/ 94 h 154"/>
                  <a:gd name="T88" fmla="*/ 960 w 982"/>
                  <a:gd name="T89" fmla="*/ 100 h 154"/>
                  <a:gd name="T90" fmla="*/ 944 w 982"/>
                  <a:gd name="T91" fmla="*/ 108 h 154"/>
                  <a:gd name="T92" fmla="*/ 924 w 982"/>
                  <a:gd name="T93" fmla="*/ 114 h 154"/>
                  <a:gd name="T94" fmla="*/ 900 w 982"/>
                  <a:gd name="T95" fmla="*/ 120 h 154"/>
                  <a:gd name="T96" fmla="*/ 840 w 982"/>
                  <a:gd name="T97" fmla="*/ 132 h 154"/>
                  <a:gd name="T98" fmla="*/ 766 w 982"/>
                  <a:gd name="T99" fmla="*/ 140 h 154"/>
                  <a:gd name="T100" fmla="*/ 684 w 982"/>
                  <a:gd name="T101" fmla="*/ 148 h 154"/>
                  <a:gd name="T102" fmla="*/ 592 w 982"/>
                  <a:gd name="T103" fmla="*/ 152 h 154"/>
                  <a:gd name="T104" fmla="*/ 492 w 982"/>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154"/>
                    </a:moveTo>
                    <a:lnTo>
                      <a:pt x="492" y="154"/>
                    </a:lnTo>
                    <a:lnTo>
                      <a:pt x="394" y="152"/>
                    </a:lnTo>
                    <a:lnTo>
                      <a:pt x="302" y="148"/>
                    </a:lnTo>
                    <a:lnTo>
                      <a:pt x="218" y="140"/>
                    </a:lnTo>
                    <a:lnTo>
                      <a:pt x="144" y="132"/>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4"/>
                    </a:lnTo>
                    <a:lnTo>
                      <a:pt x="38" y="48"/>
                    </a:lnTo>
                    <a:lnTo>
                      <a:pt x="60" y="40"/>
                    </a:lnTo>
                    <a:lnTo>
                      <a:pt x="84" y="34"/>
                    </a:lnTo>
                    <a:lnTo>
                      <a:pt x="144" y="22"/>
                    </a:lnTo>
                    <a:lnTo>
                      <a:pt x="218" y="14"/>
                    </a:lnTo>
                    <a:lnTo>
                      <a:pt x="302" y="6"/>
                    </a:lnTo>
                    <a:lnTo>
                      <a:pt x="394" y="2"/>
                    </a:lnTo>
                    <a:lnTo>
                      <a:pt x="492" y="0"/>
                    </a:lnTo>
                    <a:lnTo>
                      <a:pt x="492" y="0"/>
                    </a:lnTo>
                    <a:lnTo>
                      <a:pt x="592" y="2"/>
                    </a:lnTo>
                    <a:lnTo>
                      <a:pt x="684" y="6"/>
                    </a:lnTo>
                    <a:lnTo>
                      <a:pt x="766" y="14"/>
                    </a:lnTo>
                    <a:lnTo>
                      <a:pt x="840" y="22"/>
                    </a:lnTo>
                    <a:lnTo>
                      <a:pt x="900" y="34"/>
                    </a:lnTo>
                    <a:lnTo>
                      <a:pt x="924" y="40"/>
                    </a:lnTo>
                    <a:lnTo>
                      <a:pt x="944" y="48"/>
                    </a:lnTo>
                    <a:lnTo>
                      <a:pt x="960" y="54"/>
                    </a:lnTo>
                    <a:lnTo>
                      <a:pt x="972" y="62"/>
                    </a:lnTo>
                    <a:lnTo>
                      <a:pt x="980" y="70"/>
                    </a:lnTo>
                    <a:lnTo>
                      <a:pt x="982" y="74"/>
                    </a:lnTo>
                    <a:lnTo>
                      <a:pt x="982" y="78"/>
                    </a:lnTo>
                    <a:lnTo>
                      <a:pt x="982" y="78"/>
                    </a:lnTo>
                    <a:lnTo>
                      <a:pt x="982" y="82"/>
                    </a:lnTo>
                    <a:lnTo>
                      <a:pt x="980" y="86"/>
                    </a:lnTo>
                    <a:lnTo>
                      <a:pt x="972" y="94"/>
                    </a:lnTo>
                    <a:lnTo>
                      <a:pt x="960" y="100"/>
                    </a:lnTo>
                    <a:lnTo>
                      <a:pt x="944" y="108"/>
                    </a:lnTo>
                    <a:lnTo>
                      <a:pt x="924" y="114"/>
                    </a:lnTo>
                    <a:lnTo>
                      <a:pt x="900" y="120"/>
                    </a:lnTo>
                    <a:lnTo>
                      <a:pt x="840" y="132"/>
                    </a:lnTo>
                    <a:lnTo>
                      <a:pt x="766" y="140"/>
                    </a:lnTo>
                    <a:lnTo>
                      <a:pt x="684" y="148"/>
                    </a:lnTo>
                    <a:lnTo>
                      <a:pt x="592" y="152"/>
                    </a:lnTo>
                    <a:lnTo>
                      <a:pt x="492"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7" name="Freeform 1187"/>
              <p:cNvSpPr>
                <a:spLocks/>
              </p:cNvSpPr>
              <p:nvPr/>
            </p:nvSpPr>
            <p:spPr bwMode="auto">
              <a:xfrm>
                <a:off x="2277" y="4150"/>
                <a:ext cx="986" cy="154"/>
              </a:xfrm>
              <a:custGeom>
                <a:avLst/>
                <a:gdLst>
                  <a:gd name="T0" fmla="*/ 494 w 986"/>
                  <a:gd name="T1" fmla="*/ 0 h 154"/>
                  <a:gd name="T2" fmla="*/ 494 w 986"/>
                  <a:gd name="T3" fmla="*/ 0 h 154"/>
                  <a:gd name="T4" fmla="*/ 394 w 986"/>
                  <a:gd name="T5" fmla="*/ 2 h 154"/>
                  <a:gd name="T6" fmla="*/ 302 w 986"/>
                  <a:gd name="T7" fmla="*/ 6 h 154"/>
                  <a:gd name="T8" fmla="*/ 218 w 986"/>
                  <a:gd name="T9" fmla="*/ 14 h 154"/>
                  <a:gd name="T10" fmla="*/ 144 w 986"/>
                  <a:gd name="T11" fmla="*/ 22 h 154"/>
                  <a:gd name="T12" fmla="*/ 84 w 986"/>
                  <a:gd name="T13" fmla="*/ 34 h 154"/>
                  <a:gd name="T14" fmla="*/ 60 w 986"/>
                  <a:gd name="T15" fmla="*/ 40 h 154"/>
                  <a:gd name="T16" fmla="*/ 38 w 986"/>
                  <a:gd name="T17" fmla="*/ 48 h 154"/>
                  <a:gd name="T18" fmla="*/ 22 w 986"/>
                  <a:gd name="T19" fmla="*/ 54 h 154"/>
                  <a:gd name="T20" fmla="*/ 10 w 986"/>
                  <a:gd name="T21" fmla="*/ 62 h 154"/>
                  <a:gd name="T22" fmla="*/ 2 w 986"/>
                  <a:gd name="T23" fmla="*/ 70 h 154"/>
                  <a:gd name="T24" fmla="*/ 0 w 986"/>
                  <a:gd name="T25" fmla="*/ 74 h 154"/>
                  <a:gd name="T26" fmla="*/ 0 w 986"/>
                  <a:gd name="T27" fmla="*/ 78 h 154"/>
                  <a:gd name="T28" fmla="*/ 0 w 986"/>
                  <a:gd name="T29" fmla="*/ 78 h 154"/>
                  <a:gd name="T30" fmla="*/ 0 w 986"/>
                  <a:gd name="T31" fmla="*/ 82 h 154"/>
                  <a:gd name="T32" fmla="*/ 2 w 986"/>
                  <a:gd name="T33" fmla="*/ 86 h 154"/>
                  <a:gd name="T34" fmla="*/ 10 w 986"/>
                  <a:gd name="T35" fmla="*/ 94 h 154"/>
                  <a:gd name="T36" fmla="*/ 22 w 986"/>
                  <a:gd name="T37" fmla="*/ 100 h 154"/>
                  <a:gd name="T38" fmla="*/ 38 w 986"/>
                  <a:gd name="T39" fmla="*/ 108 h 154"/>
                  <a:gd name="T40" fmla="*/ 60 w 986"/>
                  <a:gd name="T41" fmla="*/ 114 h 154"/>
                  <a:gd name="T42" fmla="*/ 84 w 986"/>
                  <a:gd name="T43" fmla="*/ 120 h 154"/>
                  <a:gd name="T44" fmla="*/ 144 w 986"/>
                  <a:gd name="T45" fmla="*/ 132 h 154"/>
                  <a:gd name="T46" fmla="*/ 218 w 986"/>
                  <a:gd name="T47" fmla="*/ 140 h 154"/>
                  <a:gd name="T48" fmla="*/ 302 w 986"/>
                  <a:gd name="T49" fmla="*/ 148 h 154"/>
                  <a:gd name="T50" fmla="*/ 394 w 986"/>
                  <a:gd name="T51" fmla="*/ 152 h 154"/>
                  <a:gd name="T52" fmla="*/ 494 w 986"/>
                  <a:gd name="T53" fmla="*/ 154 h 154"/>
                  <a:gd name="T54" fmla="*/ 494 w 986"/>
                  <a:gd name="T55" fmla="*/ 154 h 154"/>
                  <a:gd name="T56" fmla="*/ 594 w 986"/>
                  <a:gd name="T57" fmla="*/ 152 h 154"/>
                  <a:gd name="T58" fmla="*/ 686 w 986"/>
                  <a:gd name="T59" fmla="*/ 148 h 154"/>
                  <a:gd name="T60" fmla="*/ 770 w 986"/>
                  <a:gd name="T61" fmla="*/ 140 h 154"/>
                  <a:gd name="T62" fmla="*/ 842 w 986"/>
                  <a:gd name="T63" fmla="*/ 132 h 154"/>
                  <a:gd name="T64" fmla="*/ 902 w 986"/>
                  <a:gd name="T65" fmla="*/ 120 h 154"/>
                  <a:gd name="T66" fmla="*/ 928 w 986"/>
                  <a:gd name="T67" fmla="*/ 114 h 154"/>
                  <a:gd name="T68" fmla="*/ 948 w 986"/>
                  <a:gd name="T69" fmla="*/ 108 h 154"/>
                  <a:gd name="T70" fmla="*/ 964 w 986"/>
                  <a:gd name="T71" fmla="*/ 100 h 154"/>
                  <a:gd name="T72" fmla="*/ 976 w 986"/>
                  <a:gd name="T73" fmla="*/ 94 h 154"/>
                  <a:gd name="T74" fmla="*/ 984 w 986"/>
                  <a:gd name="T75" fmla="*/ 86 h 154"/>
                  <a:gd name="T76" fmla="*/ 986 w 986"/>
                  <a:gd name="T77" fmla="*/ 82 h 154"/>
                  <a:gd name="T78" fmla="*/ 986 w 986"/>
                  <a:gd name="T79" fmla="*/ 78 h 154"/>
                  <a:gd name="T80" fmla="*/ 986 w 986"/>
                  <a:gd name="T81" fmla="*/ 78 h 154"/>
                  <a:gd name="T82" fmla="*/ 986 w 986"/>
                  <a:gd name="T83" fmla="*/ 74 h 154"/>
                  <a:gd name="T84" fmla="*/ 984 w 986"/>
                  <a:gd name="T85" fmla="*/ 70 h 154"/>
                  <a:gd name="T86" fmla="*/ 976 w 986"/>
                  <a:gd name="T87" fmla="*/ 62 h 154"/>
                  <a:gd name="T88" fmla="*/ 964 w 986"/>
                  <a:gd name="T89" fmla="*/ 54 h 154"/>
                  <a:gd name="T90" fmla="*/ 948 w 986"/>
                  <a:gd name="T91" fmla="*/ 48 h 154"/>
                  <a:gd name="T92" fmla="*/ 928 w 986"/>
                  <a:gd name="T93" fmla="*/ 40 h 154"/>
                  <a:gd name="T94" fmla="*/ 902 w 986"/>
                  <a:gd name="T95" fmla="*/ 34 h 154"/>
                  <a:gd name="T96" fmla="*/ 842 w 986"/>
                  <a:gd name="T97" fmla="*/ 22 h 154"/>
                  <a:gd name="T98" fmla="*/ 770 w 986"/>
                  <a:gd name="T99" fmla="*/ 14 h 154"/>
                  <a:gd name="T100" fmla="*/ 686 w 986"/>
                  <a:gd name="T101" fmla="*/ 6 h 154"/>
                  <a:gd name="T102" fmla="*/ 594 w 986"/>
                  <a:gd name="T103" fmla="*/ 2 h 154"/>
                  <a:gd name="T104" fmla="*/ 494 w 986"/>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6" h="154">
                    <a:moveTo>
                      <a:pt x="494" y="0"/>
                    </a:moveTo>
                    <a:lnTo>
                      <a:pt x="494"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4" y="154"/>
                    </a:lnTo>
                    <a:lnTo>
                      <a:pt x="494" y="154"/>
                    </a:lnTo>
                    <a:lnTo>
                      <a:pt x="594" y="152"/>
                    </a:lnTo>
                    <a:lnTo>
                      <a:pt x="686" y="148"/>
                    </a:lnTo>
                    <a:lnTo>
                      <a:pt x="770" y="140"/>
                    </a:lnTo>
                    <a:lnTo>
                      <a:pt x="842" y="132"/>
                    </a:lnTo>
                    <a:lnTo>
                      <a:pt x="902" y="120"/>
                    </a:lnTo>
                    <a:lnTo>
                      <a:pt x="928" y="114"/>
                    </a:lnTo>
                    <a:lnTo>
                      <a:pt x="948" y="108"/>
                    </a:lnTo>
                    <a:lnTo>
                      <a:pt x="964" y="100"/>
                    </a:lnTo>
                    <a:lnTo>
                      <a:pt x="976" y="94"/>
                    </a:lnTo>
                    <a:lnTo>
                      <a:pt x="984" y="86"/>
                    </a:lnTo>
                    <a:lnTo>
                      <a:pt x="986" y="82"/>
                    </a:lnTo>
                    <a:lnTo>
                      <a:pt x="986" y="78"/>
                    </a:lnTo>
                    <a:lnTo>
                      <a:pt x="986" y="78"/>
                    </a:lnTo>
                    <a:lnTo>
                      <a:pt x="986" y="74"/>
                    </a:lnTo>
                    <a:lnTo>
                      <a:pt x="984" y="70"/>
                    </a:lnTo>
                    <a:lnTo>
                      <a:pt x="976" y="62"/>
                    </a:lnTo>
                    <a:lnTo>
                      <a:pt x="964" y="54"/>
                    </a:lnTo>
                    <a:lnTo>
                      <a:pt x="948" y="48"/>
                    </a:lnTo>
                    <a:lnTo>
                      <a:pt x="928" y="40"/>
                    </a:lnTo>
                    <a:lnTo>
                      <a:pt x="902" y="34"/>
                    </a:lnTo>
                    <a:lnTo>
                      <a:pt x="842" y="22"/>
                    </a:lnTo>
                    <a:lnTo>
                      <a:pt x="770" y="14"/>
                    </a:lnTo>
                    <a:lnTo>
                      <a:pt x="686" y="6"/>
                    </a:lnTo>
                    <a:lnTo>
                      <a:pt x="594" y="2"/>
                    </a:lnTo>
                    <a:lnTo>
                      <a:pt x="4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8" name="Freeform 1188"/>
              <p:cNvSpPr>
                <a:spLocks noEditPoints="1"/>
              </p:cNvSpPr>
              <p:nvPr/>
            </p:nvSpPr>
            <p:spPr bwMode="auto">
              <a:xfrm>
                <a:off x="2279" y="4150"/>
                <a:ext cx="982" cy="154"/>
              </a:xfrm>
              <a:custGeom>
                <a:avLst/>
                <a:gdLst>
                  <a:gd name="T0" fmla="*/ 492 w 982"/>
                  <a:gd name="T1" fmla="*/ 154 h 154"/>
                  <a:gd name="T2" fmla="*/ 302 w 982"/>
                  <a:gd name="T3" fmla="*/ 148 h 154"/>
                  <a:gd name="T4" fmla="*/ 146 w 982"/>
                  <a:gd name="T5" fmla="*/ 130 h 154"/>
                  <a:gd name="T6" fmla="*/ 62 w 982"/>
                  <a:gd name="T7" fmla="*/ 114 h 154"/>
                  <a:gd name="T8" fmla="*/ 24 w 982"/>
                  <a:gd name="T9" fmla="*/ 100 h 154"/>
                  <a:gd name="T10" fmla="*/ 4 w 982"/>
                  <a:gd name="T11" fmla="*/ 86 h 154"/>
                  <a:gd name="T12" fmla="*/ 2 w 982"/>
                  <a:gd name="T13" fmla="*/ 78 h 154"/>
                  <a:gd name="T14" fmla="*/ 2 w 982"/>
                  <a:gd name="T15" fmla="*/ 74 h 154"/>
                  <a:gd name="T16" fmla="*/ 12 w 982"/>
                  <a:gd name="T17" fmla="*/ 62 h 154"/>
                  <a:gd name="T18" fmla="*/ 40 w 982"/>
                  <a:gd name="T19" fmla="*/ 48 h 154"/>
                  <a:gd name="T20" fmla="*/ 86 w 982"/>
                  <a:gd name="T21" fmla="*/ 34 h 154"/>
                  <a:gd name="T22" fmla="*/ 218 w 982"/>
                  <a:gd name="T23" fmla="*/ 14 h 154"/>
                  <a:gd name="T24" fmla="*/ 394 w 982"/>
                  <a:gd name="T25" fmla="*/ 2 h 154"/>
                  <a:gd name="T26" fmla="*/ 492 w 982"/>
                  <a:gd name="T27" fmla="*/ 0 h 154"/>
                  <a:gd name="T28" fmla="*/ 682 w 982"/>
                  <a:gd name="T29" fmla="*/ 6 h 154"/>
                  <a:gd name="T30" fmla="*/ 838 w 982"/>
                  <a:gd name="T31" fmla="*/ 24 h 154"/>
                  <a:gd name="T32" fmla="*/ 922 w 982"/>
                  <a:gd name="T33" fmla="*/ 42 h 154"/>
                  <a:gd name="T34" fmla="*/ 958 w 982"/>
                  <a:gd name="T35" fmla="*/ 56 h 154"/>
                  <a:gd name="T36" fmla="*/ 978 w 982"/>
                  <a:gd name="T37" fmla="*/ 70 h 154"/>
                  <a:gd name="T38" fmla="*/ 980 w 982"/>
                  <a:gd name="T39" fmla="*/ 78 h 154"/>
                  <a:gd name="T40" fmla="*/ 980 w 982"/>
                  <a:gd name="T41" fmla="*/ 82 h 154"/>
                  <a:gd name="T42" fmla="*/ 970 w 982"/>
                  <a:gd name="T43" fmla="*/ 94 h 154"/>
                  <a:gd name="T44" fmla="*/ 942 w 982"/>
                  <a:gd name="T45" fmla="*/ 108 h 154"/>
                  <a:gd name="T46" fmla="*/ 898 w 982"/>
                  <a:gd name="T47" fmla="*/ 120 h 154"/>
                  <a:gd name="T48" fmla="*/ 766 w 982"/>
                  <a:gd name="T49" fmla="*/ 140 h 154"/>
                  <a:gd name="T50" fmla="*/ 590 w 982"/>
                  <a:gd name="T51" fmla="*/ 152 h 154"/>
                  <a:gd name="T52" fmla="*/ 492 w 982"/>
                  <a:gd name="T53" fmla="*/ 0 h 154"/>
                  <a:gd name="T54" fmla="*/ 394 w 982"/>
                  <a:gd name="T55" fmla="*/ 2 h 154"/>
                  <a:gd name="T56" fmla="*/ 218 w 982"/>
                  <a:gd name="T57" fmla="*/ 14 h 154"/>
                  <a:gd name="T58" fmla="*/ 84 w 982"/>
                  <a:gd name="T59" fmla="*/ 34 h 154"/>
                  <a:gd name="T60" fmla="*/ 38 w 982"/>
                  <a:gd name="T61" fmla="*/ 48 h 154"/>
                  <a:gd name="T62" fmla="*/ 10 w 982"/>
                  <a:gd name="T63" fmla="*/ 62 h 154"/>
                  <a:gd name="T64" fmla="*/ 0 w 982"/>
                  <a:gd name="T65" fmla="*/ 74 h 154"/>
                  <a:gd name="T66" fmla="*/ 0 w 982"/>
                  <a:gd name="T67" fmla="*/ 78 h 154"/>
                  <a:gd name="T68" fmla="*/ 2 w 982"/>
                  <a:gd name="T69" fmla="*/ 86 h 154"/>
                  <a:gd name="T70" fmla="*/ 22 w 982"/>
                  <a:gd name="T71" fmla="*/ 100 h 154"/>
                  <a:gd name="T72" fmla="*/ 60 w 982"/>
                  <a:gd name="T73" fmla="*/ 114 h 154"/>
                  <a:gd name="T74" fmla="*/ 144 w 982"/>
                  <a:gd name="T75" fmla="*/ 132 h 154"/>
                  <a:gd name="T76" fmla="*/ 302 w 982"/>
                  <a:gd name="T77" fmla="*/ 148 h 154"/>
                  <a:gd name="T78" fmla="*/ 492 w 982"/>
                  <a:gd name="T79" fmla="*/ 154 h 154"/>
                  <a:gd name="T80" fmla="*/ 592 w 982"/>
                  <a:gd name="T81" fmla="*/ 152 h 154"/>
                  <a:gd name="T82" fmla="*/ 766 w 982"/>
                  <a:gd name="T83" fmla="*/ 140 h 154"/>
                  <a:gd name="T84" fmla="*/ 900 w 982"/>
                  <a:gd name="T85" fmla="*/ 120 h 154"/>
                  <a:gd name="T86" fmla="*/ 944 w 982"/>
                  <a:gd name="T87" fmla="*/ 108 h 154"/>
                  <a:gd name="T88" fmla="*/ 972 w 982"/>
                  <a:gd name="T89" fmla="*/ 94 h 154"/>
                  <a:gd name="T90" fmla="*/ 982 w 982"/>
                  <a:gd name="T91" fmla="*/ 82 h 154"/>
                  <a:gd name="T92" fmla="*/ 982 w 982"/>
                  <a:gd name="T93" fmla="*/ 78 h 154"/>
                  <a:gd name="T94" fmla="*/ 980 w 982"/>
                  <a:gd name="T95" fmla="*/ 70 h 154"/>
                  <a:gd name="T96" fmla="*/ 960 w 982"/>
                  <a:gd name="T97" fmla="*/ 54 h 154"/>
                  <a:gd name="T98" fmla="*/ 924 w 982"/>
                  <a:gd name="T99" fmla="*/ 40 h 154"/>
                  <a:gd name="T100" fmla="*/ 840 w 982"/>
                  <a:gd name="T101" fmla="*/ 22 h 154"/>
                  <a:gd name="T102" fmla="*/ 684 w 982"/>
                  <a:gd name="T103" fmla="*/ 6 h 154"/>
                  <a:gd name="T104" fmla="*/ 492 w 98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154"/>
                    </a:moveTo>
                    <a:lnTo>
                      <a:pt x="492" y="154"/>
                    </a:lnTo>
                    <a:lnTo>
                      <a:pt x="394" y="152"/>
                    </a:lnTo>
                    <a:lnTo>
                      <a:pt x="302" y="148"/>
                    </a:lnTo>
                    <a:lnTo>
                      <a:pt x="218" y="140"/>
                    </a:lnTo>
                    <a:lnTo>
                      <a:pt x="146" y="130"/>
                    </a:lnTo>
                    <a:lnTo>
                      <a:pt x="86" y="120"/>
                    </a:lnTo>
                    <a:lnTo>
                      <a:pt x="62" y="114"/>
                    </a:lnTo>
                    <a:lnTo>
                      <a:pt x="40" y="108"/>
                    </a:lnTo>
                    <a:lnTo>
                      <a:pt x="24" y="100"/>
                    </a:lnTo>
                    <a:lnTo>
                      <a:pt x="12" y="94"/>
                    </a:lnTo>
                    <a:lnTo>
                      <a:pt x="4" y="86"/>
                    </a:lnTo>
                    <a:lnTo>
                      <a:pt x="2" y="82"/>
                    </a:lnTo>
                    <a:lnTo>
                      <a:pt x="2" y="78"/>
                    </a:lnTo>
                    <a:lnTo>
                      <a:pt x="2" y="78"/>
                    </a:lnTo>
                    <a:lnTo>
                      <a:pt x="2" y="74"/>
                    </a:lnTo>
                    <a:lnTo>
                      <a:pt x="4" y="70"/>
                    </a:lnTo>
                    <a:lnTo>
                      <a:pt x="12" y="62"/>
                    </a:lnTo>
                    <a:lnTo>
                      <a:pt x="24" y="56"/>
                    </a:lnTo>
                    <a:lnTo>
                      <a:pt x="40" y="48"/>
                    </a:lnTo>
                    <a:lnTo>
                      <a:pt x="62" y="42"/>
                    </a:lnTo>
                    <a:lnTo>
                      <a:pt x="86" y="34"/>
                    </a:lnTo>
                    <a:lnTo>
                      <a:pt x="146" y="24"/>
                    </a:lnTo>
                    <a:lnTo>
                      <a:pt x="218" y="14"/>
                    </a:lnTo>
                    <a:lnTo>
                      <a:pt x="302" y="6"/>
                    </a:lnTo>
                    <a:lnTo>
                      <a:pt x="394" y="2"/>
                    </a:lnTo>
                    <a:lnTo>
                      <a:pt x="492" y="0"/>
                    </a:lnTo>
                    <a:lnTo>
                      <a:pt x="492" y="0"/>
                    </a:lnTo>
                    <a:lnTo>
                      <a:pt x="590" y="2"/>
                    </a:lnTo>
                    <a:lnTo>
                      <a:pt x="682" y="6"/>
                    </a:lnTo>
                    <a:lnTo>
                      <a:pt x="766" y="14"/>
                    </a:lnTo>
                    <a:lnTo>
                      <a:pt x="838" y="24"/>
                    </a:lnTo>
                    <a:lnTo>
                      <a:pt x="898" y="34"/>
                    </a:lnTo>
                    <a:lnTo>
                      <a:pt x="922" y="42"/>
                    </a:lnTo>
                    <a:lnTo>
                      <a:pt x="942" y="48"/>
                    </a:lnTo>
                    <a:lnTo>
                      <a:pt x="958" y="56"/>
                    </a:lnTo>
                    <a:lnTo>
                      <a:pt x="970" y="62"/>
                    </a:lnTo>
                    <a:lnTo>
                      <a:pt x="978" y="70"/>
                    </a:lnTo>
                    <a:lnTo>
                      <a:pt x="980" y="74"/>
                    </a:lnTo>
                    <a:lnTo>
                      <a:pt x="980" y="78"/>
                    </a:lnTo>
                    <a:lnTo>
                      <a:pt x="980" y="78"/>
                    </a:lnTo>
                    <a:lnTo>
                      <a:pt x="980" y="82"/>
                    </a:lnTo>
                    <a:lnTo>
                      <a:pt x="978" y="86"/>
                    </a:lnTo>
                    <a:lnTo>
                      <a:pt x="970" y="94"/>
                    </a:lnTo>
                    <a:lnTo>
                      <a:pt x="958" y="100"/>
                    </a:lnTo>
                    <a:lnTo>
                      <a:pt x="942" y="108"/>
                    </a:lnTo>
                    <a:lnTo>
                      <a:pt x="922" y="114"/>
                    </a:lnTo>
                    <a:lnTo>
                      <a:pt x="898" y="120"/>
                    </a:lnTo>
                    <a:lnTo>
                      <a:pt x="838" y="130"/>
                    </a:lnTo>
                    <a:lnTo>
                      <a:pt x="766" y="140"/>
                    </a:lnTo>
                    <a:lnTo>
                      <a:pt x="682" y="148"/>
                    </a:lnTo>
                    <a:lnTo>
                      <a:pt x="590" y="152"/>
                    </a:lnTo>
                    <a:lnTo>
                      <a:pt x="492" y="154"/>
                    </a:lnTo>
                    <a:close/>
                    <a:moveTo>
                      <a:pt x="492" y="0"/>
                    </a:moveTo>
                    <a:lnTo>
                      <a:pt x="492"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2" y="154"/>
                    </a:lnTo>
                    <a:lnTo>
                      <a:pt x="492" y="154"/>
                    </a:lnTo>
                    <a:lnTo>
                      <a:pt x="592" y="152"/>
                    </a:lnTo>
                    <a:lnTo>
                      <a:pt x="684" y="148"/>
                    </a:lnTo>
                    <a:lnTo>
                      <a:pt x="766" y="140"/>
                    </a:lnTo>
                    <a:lnTo>
                      <a:pt x="840" y="132"/>
                    </a:lnTo>
                    <a:lnTo>
                      <a:pt x="900" y="120"/>
                    </a:lnTo>
                    <a:lnTo>
                      <a:pt x="924" y="114"/>
                    </a:lnTo>
                    <a:lnTo>
                      <a:pt x="944" y="108"/>
                    </a:lnTo>
                    <a:lnTo>
                      <a:pt x="960" y="100"/>
                    </a:lnTo>
                    <a:lnTo>
                      <a:pt x="972" y="94"/>
                    </a:lnTo>
                    <a:lnTo>
                      <a:pt x="980" y="86"/>
                    </a:lnTo>
                    <a:lnTo>
                      <a:pt x="982" y="82"/>
                    </a:lnTo>
                    <a:lnTo>
                      <a:pt x="982" y="78"/>
                    </a:lnTo>
                    <a:lnTo>
                      <a:pt x="982" y="78"/>
                    </a:lnTo>
                    <a:lnTo>
                      <a:pt x="982" y="74"/>
                    </a:lnTo>
                    <a:lnTo>
                      <a:pt x="980" y="70"/>
                    </a:lnTo>
                    <a:lnTo>
                      <a:pt x="972" y="62"/>
                    </a:lnTo>
                    <a:lnTo>
                      <a:pt x="960" y="54"/>
                    </a:lnTo>
                    <a:lnTo>
                      <a:pt x="944" y="48"/>
                    </a:lnTo>
                    <a:lnTo>
                      <a:pt x="924" y="40"/>
                    </a:lnTo>
                    <a:lnTo>
                      <a:pt x="900" y="34"/>
                    </a:lnTo>
                    <a:lnTo>
                      <a:pt x="840" y="22"/>
                    </a:lnTo>
                    <a:lnTo>
                      <a:pt x="766" y="14"/>
                    </a:lnTo>
                    <a:lnTo>
                      <a:pt x="684" y="6"/>
                    </a:lnTo>
                    <a:lnTo>
                      <a:pt x="592" y="2"/>
                    </a:lnTo>
                    <a:lnTo>
                      <a:pt x="492" y="0"/>
                    </a:lnTo>
                    <a:close/>
                  </a:path>
                </a:pathLst>
              </a:custGeom>
              <a:solidFill>
                <a:srgbClr val="F9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9" name="Freeform 1189"/>
              <p:cNvSpPr>
                <a:spLocks/>
              </p:cNvSpPr>
              <p:nvPr/>
            </p:nvSpPr>
            <p:spPr bwMode="auto">
              <a:xfrm>
                <a:off x="2281" y="4150"/>
                <a:ext cx="978" cy="154"/>
              </a:xfrm>
              <a:custGeom>
                <a:avLst/>
                <a:gdLst>
                  <a:gd name="T0" fmla="*/ 490 w 978"/>
                  <a:gd name="T1" fmla="*/ 154 h 154"/>
                  <a:gd name="T2" fmla="*/ 490 w 978"/>
                  <a:gd name="T3" fmla="*/ 154 h 154"/>
                  <a:gd name="T4" fmla="*/ 392 w 978"/>
                  <a:gd name="T5" fmla="*/ 152 h 154"/>
                  <a:gd name="T6" fmla="*/ 300 w 978"/>
                  <a:gd name="T7" fmla="*/ 148 h 154"/>
                  <a:gd name="T8" fmla="*/ 216 w 978"/>
                  <a:gd name="T9" fmla="*/ 140 h 154"/>
                  <a:gd name="T10" fmla="*/ 144 w 978"/>
                  <a:gd name="T11" fmla="*/ 130 h 154"/>
                  <a:gd name="T12" fmla="*/ 84 w 978"/>
                  <a:gd name="T13" fmla="*/ 120 h 154"/>
                  <a:gd name="T14" fmla="*/ 60 w 978"/>
                  <a:gd name="T15" fmla="*/ 114 h 154"/>
                  <a:gd name="T16" fmla="*/ 38 w 978"/>
                  <a:gd name="T17" fmla="*/ 108 h 154"/>
                  <a:gd name="T18" fmla="*/ 22 w 978"/>
                  <a:gd name="T19" fmla="*/ 100 h 154"/>
                  <a:gd name="T20" fmla="*/ 10 w 978"/>
                  <a:gd name="T21" fmla="*/ 94 h 154"/>
                  <a:gd name="T22" fmla="*/ 2 w 978"/>
                  <a:gd name="T23" fmla="*/ 86 h 154"/>
                  <a:gd name="T24" fmla="*/ 0 w 978"/>
                  <a:gd name="T25" fmla="*/ 82 h 154"/>
                  <a:gd name="T26" fmla="*/ 0 w 978"/>
                  <a:gd name="T27" fmla="*/ 78 h 154"/>
                  <a:gd name="T28" fmla="*/ 0 w 978"/>
                  <a:gd name="T29" fmla="*/ 78 h 154"/>
                  <a:gd name="T30" fmla="*/ 0 w 978"/>
                  <a:gd name="T31" fmla="*/ 74 h 154"/>
                  <a:gd name="T32" fmla="*/ 2 w 978"/>
                  <a:gd name="T33" fmla="*/ 70 h 154"/>
                  <a:gd name="T34" fmla="*/ 10 w 978"/>
                  <a:gd name="T35" fmla="*/ 62 h 154"/>
                  <a:gd name="T36" fmla="*/ 22 w 978"/>
                  <a:gd name="T37" fmla="*/ 56 h 154"/>
                  <a:gd name="T38" fmla="*/ 38 w 978"/>
                  <a:gd name="T39" fmla="*/ 48 h 154"/>
                  <a:gd name="T40" fmla="*/ 60 w 978"/>
                  <a:gd name="T41" fmla="*/ 42 h 154"/>
                  <a:gd name="T42" fmla="*/ 84 w 978"/>
                  <a:gd name="T43" fmla="*/ 34 h 154"/>
                  <a:gd name="T44" fmla="*/ 144 w 978"/>
                  <a:gd name="T45" fmla="*/ 24 h 154"/>
                  <a:gd name="T46" fmla="*/ 216 w 978"/>
                  <a:gd name="T47" fmla="*/ 14 h 154"/>
                  <a:gd name="T48" fmla="*/ 300 w 978"/>
                  <a:gd name="T49" fmla="*/ 6 h 154"/>
                  <a:gd name="T50" fmla="*/ 392 w 978"/>
                  <a:gd name="T51" fmla="*/ 2 h 154"/>
                  <a:gd name="T52" fmla="*/ 490 w 978"/>
                  <a:gd name="T53" fmla="*/ 0 h 154"/>
                  <a:gd name="T54" fmla="*/ 490 w 978"/>
                  <a:gd name="T55" fmla="*/ 0 h 154"/>
                  <a:gd name="T56" fmla="*/ 588 w 978"/>
                  <a:gd name="T57" fmla="*/ 2 h 154"/>
                  <a:gd name="T58" fmla="*/ 680 w 978"/>
                  <a:gd name="T59" fmla="*/ 6 h 154"/>
                  <a:gd name="T60" fmla="*/ 764 w 978"/>
                  <a:gd name="T61" fmla="*/ 14 h 154"/>
                  <a:gd name="T62" fmla="*/ 836 w 978"/>
                  <a:gd name="T63" fmla="*/ 24 h 154"/>
                  <a:gd name="T64" fmla="*/ 896 w 978"/>
                  <a:gd name="T65" fmla="*/ 34 h 154"/>
                  <a:gd name="T66" fmla="*/ 920 w 978"/>
                  <a:gd name="T67" fmla="*/ 42 h 154"/>
                  <a:gd name="T68" fmla="*/ 940 w 978"/>
                  <a:gd name="T69" fmla="*/ 48 h 154"/>
                  <a:gd name="T70" fmla="*/ 956 w 978"/>
                  <a:gd name="T71" fmla="*/ 56 h 154"/>
                  <a:gd name="T72" fmla="*/ 968 w 978"/>
                  <a:gd name="T73" fmla="*/ 62 h 154"/>
                  <a:gd name="T74" fmla="*/ 976 w 978"/>
                  <a:gd name="T75" fmla="*/ 70 h 154"/>
                  <a:gd name="T76" fmla="*/ 978 w 978"/>
                  <a:gd name="T77" fmla="*/ 74 h 154"/>
                  <a:gd name="T78" fmla="*/ 978 w 978"/>
                  <a:gd name="T79" fmla="*/ 78 h 154"/>
                  <a:gd name="T80" fmla="*/ 978 w 978"/>
                  <a:gd name="T81" fmla="*/ 78 h 154"/>
                  <a:gd name="T82" fmla="*/ 978 w 978"/>
                  <a:gd name="T83" fmla="*/ 82 h 154"/>
                  <a:gd name="T84" fmla="*/ 976 w 978"/>
                  <a:gd name="T85" fmla="*/ 86 h 154"/>
                  <a:gd name="T86" fmla="*/ 968 w 978"/>
                  <a:gd name="T87" fmla="*/ 94 h 154"/>
                  <a:gd name="T88" fmla="*/ 956 w 978"/>
                  <a:gd name="T89" fmla="*/ 100 h 154"/>
                  <a:gd name="T90" fmla="*/ 940 w 978"/>
                  <a:gd name="T91" fmla="*/ 108 h 154"/>
                  <a:gd name="T92" fmla="*/ 920 w 978"/>
                  <a:gd name="T93" fmla="*/ 114 h 154"/>
                  <a:gd name="T94" fmla="*/ 896 w 978"/>
                  <a:gd name="T95" fmla="*/ 120 h 154"/>
                  <a:gd name="T96" fmla="*/ 836 w 978"/>
                  <a:gd name="T97" fmla="*/ 130 h 154"/>
                  <a:gd name="T98" fmla="*/ 764 w 978"/>
                  <a:gd name="T99" fmla="*/ 140 h 154"/>
                  <a:gd name="T100" fmla="*/ 680 w 978"/>
                  <a:gd name="T101" fmla="*/ 148 h 154"/>
                  <a:gd name="T102" fmla="*/ 588 w 978"/>
                  <a:gd name="T103" fmla="*/ 152 h 154"/>
                  <a:gd name="T104" fmla="*/ 490 w 978"/>
                  <a:gd name="T105"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8" h="154">
                    <a:moveTo>
                      <a:pt x="490" y="154"/>
                    </a:moveTo>
                    <a:lnTo>
                      <a:pt x="490" y="154"/>
                    </a:lnTo>
                    <a:lnTo>
                      <a:pt x="392" y="152"/>
                    </a:lnTo>
                    <a:lnTo>
                      <a:pt x="300" y="148"/>
                    </a:lnTo>
                    <a:lnTo>
                      <a:pt x="216" y="140"/>
                    </a:lnTo>
                    <a:lnTo>
                      <a:pt x="144" y="130"/>
                    </a:lnTo>
                    <a:lnTo>
                      <a:pt x="84" y="120"/>
                    </a:lnTo>
                    <a:lnTo>
                      <a:pt x="60" y="114"/>
                    </a:lnTo>
                    <a:lnTo>
                      <a:pt x="38" y="108"/>
                    </a:lnTo>
                    <a:lnTo>
                      <a:pt x="22" y="100"/>
                    </a:lnTo>
                    <a:lnTo>
                      <a:pt x="10" y="94"/>
                    </a:lnTo>
                    <a:lnTo>
                      <a:pt x="2" y="86"/>
                    </a:lnTo>
                    <a:lnTo>
                      <a:pt x="0" y="82"/>
                    </a:lnTo>
                    <a:lnTo>
                      <a:pt x="0" y="78"/>
                    </a:lnTo>
                    <a:lnTo>
                      <a:pt x="0" y="78"/>
                    </a:lnTo>
                    <a:lnTo>
                      <a:pt x="0" y="74"/>
                    </a:lnTo>
                    <a:lnTo>
                      <a:pt x="2" y="70"/>
                    </a:lnTo>
                    <a:lnTo>
                      <a:pt x="10" y="62"/>
                    </a:lnTo>
                    <a:lnTo>
                      <a:pt x="22" y="56"/>
                    </a:lnTo>
                    <a:lnTo>
                      <a:pt x="38" y="48"/>
                    </a:lnTo>
                    <a:lnTo>
                      <a:pt x="60" y="42"/>
                    </a:lnTo>
                    <a:lnTo>
                      <a:pt x="84" y="34"/>
                    </a:lnTo>
                    <a:lnTo>
                      <a:pt x="144" y="24"/>
                    </a:lnTo>
                    <a:lnTo>
                      <a:pt x="216" y="14"/>
                    </a:lnTo>
                    <a:lnTo>
                      <a:pt x="300" y="6"/>
                    </a:lnTo>
                    <a:lnTo>
                      <a:pt x="392" y="2"/>
                    </a:lnTo>
                    <a:lnTo>
                      <a:pt x="490" y="0"/>
                    </a:lnTo>
                    <a:lnTo>
                      <a:pt x="490" y="0"/>
                    </a:lnTo>
                    <a:lnTo>
                      <a:pt x="588" y="2"/>
                    </a:lnTo>
                    <a:lnTo>
                      <a:pt x="680" y="6"/>
                    </a:lnTo>
                    <a:lnTo>
                      <a:pt x="764" y="14"/>
                    </a:lnTo>
                    <a:lnTo>
                      <a:pt x="836" y="24"/>
                    </a:lnTo>
                    <a:lnTo>
                      <a:pt x="896" y="34"/>
                    </a:lnTo>
                    <a:lnTo>
                      <a:pt x="920" y="42"/>
                    </a:lnTo>
                    <a:lnTo>
                      <a:pt x="940" y="48"/>
                    </a:lnTo>
                    <a:lnTo>
                      <a:pt x="956" y="56"/>
                    </a:lnTo>
                    <a:lnTo>
                      <a:pt x="968" y="62"/>
                    </a:lnTo>
                    <a:lnTo>
                      <a:pt x="976" y="70"/>
                    </a:lnTo>
                    <a:lnTo>
                      <a:pt x="978" y="74"/>
                    </a:lnTo>
                    <a:lnTo>
                      <a:pt x="978" y="78"/>
                    </a:lnTo>
                    <a:lnTo>
                      <a:pt x="978" y="78"/>
                    </a:lnTo>
                    <a:lnTo>
                      <a:pt x="978" y="82"/>
                    </a:lnTo>
                    <a:lnTo>
                      <a:pt x="976" y="86"/>
                    </a:lnTo>
                    <a:lnTo>
                      <a:pt x="968" y="94"/>
                    </a:lnTo>
                    <a:lnTo>
                      <a:pt x="956" y="100"/>
                    </a:lnTo>
                    <a:lnTo>
                      <a:pt x="940" y="108"/>
                    </a:lnTo>
                    <a:lnTo>
                      <a:pt x="920" y="114"/>
                    </a:lnTo>
                    <a:lnTo>
                      <a:pt x="896" y="120"/>
                    </a:lnTo>
                    <a:lnTo>
                      <a:pt x="836" y="130"/>
                    </a:lnTo>
                    <a:lnTo>
                      <a:pt x="764" y="140"/>
                    </a:lnTo>
                    <a:lnTo>
                      <a:pt x="680" y="148"/>
                    </a:lnTo>
                    <a:lnTo>
                      <a:pt x="588" y="152"/>
                    </a:lnTo>
                    <a:lnTo>
                      <a:pt x="490"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0" name="Freeform 1190"/>
              <p:cNvSpPr>
                <a:spLocks/>
              </p:cNvSpPr>
              <p:nvPr/>
            </p:nvSpPr>
            <p:spPr bwMode="auto">
              <a:xfrm>
                <a:off x="2279" y="4150"/>
                <a:ext cx="982" cy="154"/>
              </a:xfrm>
              <a:custGeom>
                <a:avLst/>
                <a:gdLst>
                  <a:gd name="T0" fmla="*/ 492 w 982"/>
                  <a:gd name="T1" fmla="*/ 0 h 154"/>
                  <a:gd name="T2" fmla="*/ 492 w 982"/>
                  <a:gd name="T3" fmla="*/ 0 h 154"/>
                  <a:gd name="T4" fmla="*/ 394 w 982"/>
                  <a:gd name="T5" fmla="*/ 2 h 154"/>
                  <a:gd name="T6" fmla="*/ 302 w 982"/>
                  <a:gd name="T7" fmla="*/ 6 h 154"/>
                  <a:gd name="T8" fmla="*/ 218 w 982"/>
                  <a:gd name="T9" fmla="*/ 14 h 154"/>
                  <a:gd name="T10" fmla="*/ 144 w 982"/>
                  <a:gd name="T11" fmla="*/ 22 h 154"/>
                  <a:gd name="T12" fmla="*/ 84 w 982"/>
                  <a:gd name="T13" fmla="*/ 34 h 154"/>
                  <a:gd name="T14" fmla="*/ 60 w 982"/>
                  <a:gd name="T15" fmla="*/ 40 h 154"/>
                  <a:gd name="T16" fmla="*/ 38 w 982"/>
                  <a:gd name="T17" fmla="*/ 48 h 154"/>
                  <a:gd name="T18" fmla="*/ 22 w 982"/>
                  <a:gd name="T19" fmla="*/ 54 h 154"/>
                  <a:gd name="T20" fmla="*/ 10 w 982"/>
                  <a:gd name="T21" fmla="*/ 62 h 154"/>
                  <a:gd name="T22" fmla="*/ 2 w 982"/>
                  <a:gd name="T23" fmla="*/ 70 h 154"/>
                  <a:gd name="T24" fmla="*/ 0 w 982"/>
                  <a:gd name="T25" fmla="*/ 74 h 154"/>
                  <a:gd name="T26" fmla="*/ 0 w 982"/>
                  <a:gd name="T27" fmla="*/ 78 h 154"/>
                  <a:gd name="T28" fmla="*/ 0 w 982"/>
                  <a:gd name="T29" fmla="*/ 78 h 154"/>
                  <a:gd name="T30" fmla="*/ 0 w 982"/>
                  <a:gd name="T31" fmla="*/ 82 h 154"/>
                  <a:gd name="T32" fmla="*/ 2 w 982"/>
                  <a:gd name="T33" fmla="*/ 86 h 154"/>
                  <a:gd name="T34" fmla="*/ 10 w 982"/>
                  <a:gd name="T35" fmla="*/ 94 h 154"/>
                  <a:gd name="T36" fmla="*/ 22 w 982"/>
                  <a:gd name="T37" fmla="*/ 100 h 154"/>
                  <a:gd name="T38" fmla="*/ 38 w 982"/>
                  <a:gd name="T39" fmla="*/ 108 h 154"/>
                  <a:gd name="T40" fmla="*/ 60 w 982"/>
                  <a:gd name="T41" fmla="*/ 114 h 154"/>
                  <a:gd name="T42" fmla="*/ 84 w 982"/>
                  <a:gd name="T43" fmla="*/ 120 h 154"/>
                  <a:gd name="T44" fmla="*/ 144 w 982"/>
                  <a:gd name="T45" fmla="*/ 132 h 154"/>
                  <a:gd name="T46" fmla="*/ 218 w 982"/>
                  <a:gd name="T47" fmla="*/ 140 h 154"/>
                  <a:gd name="T48" fmla="*/ 302 w 982"/>
                  <a:gd name="T49" fmla="*/ 148 h 154"/>
                  <a:gd name="T50" fmla="*/ 394 w 982"/>
                  <a:gd name="T51" fmla="*/ 152 h 154"/>
                  <a:gd name="T52" fmla="*/ 492 w 982"/>
                  <a:gd name="T53" fmla="*/ 154 h 154"/>
                  <a:gd name="T54" fmla="*/ 492 w 982"/>
                  <a:gd name="T55" fmla="*/ 154 h 154"/>
                  <a:gd name="T56" fmla="*/ 592 w 982"/>
                  <a:gd name="T57" fmla="*/ 152 h 154"/>
                  <a:gd name="T58" fmla="*/ 684 w 982"/>
                  <a:gd name="T59" fmla="*/ 148 h 154"/>
                  <a:gd name="T60" fmla="*/ 766 w 982"/>
                  <a:gd name="T61" fmla="*/ 140 h 154"/>
                  <a:gd name="T62" fmla="*/ 840 w 982"/>
                  <a:gd name="T63" fmla="*/ 132 h 154"/>
                  <a:gd name="T64" fmla="*/ 900 w 982"/>
                  <a:gd name="T65" fmla="*/ 120 h 154"/>
                  <a:gd name="T66" fmla="*/ 924 w 982"/>
                  <a:gd name="T67" fmla="*/ 114 h 154"/>
                  <a:gd name="T68" fmla="*/ 944 w 982"/>
                  <a:gd name="T69" fmla="*/ 108 h 154"/>
                  <a:gd name="T70" fmla="*/ 960 w 982"/>
                  <a:gd name="T71" fmla="*/ 100 h 154"/>
                  <a:gd name="T72" fmla="*/ 972 w 982"/>
                  <a:gd name="T73" fmla="*/ 94 h 154"/>
                  <a:gd name="T74" fmla="*/ 980 w 982"/>
                  <a:gd name="T75" fmla="*/ 86 h 154"/>
                  <a:gd name="T76" fmla="*/ 982 w 982"/>
                  <a:gd name="T77" fmla="*/ 82 h 154"/>
                  <a:gd name="T78" fmla="*/ 982 w 982"/>
                  <a:gd name="T79" fmla="*/ 78 h 154"/>
                  <a:gd name="T80" fmla="*/ 982 w 982"/>
                  <a:gd name="T81" fmla="*/ 78 h 154"/>
                  <a:gd name="T82" fmla="*/ 982 w 982"/>
                  <a:gd name="T83" fmla="*/ 74 h 154"/>
                  <a:gd name="T84" fmla="*/ 980 w 982"/>
                  <a:gd name="T85" fmla="*/ 70 h 154"/>
                  <a:gd name="T86" fmla="*/ 972 w 982"/>
                  <a:gd name="T87" fmla="*/ 62 h 154"/>
                  <a:gd name="T88" fmla="*/ 960 w 982"/>
                  <a:gd name="T89" fmla="*/ 54 h 154"/>
                  <a:gd name="T90" fmla="*/ 944 w 982"/>
                  <a:gd name="T91" fmla="*/ 48 h 154"/>
                  <a:gd name="T92" fmla="*/ 924 w 982"/>
                  <a:gd name="T93" fmla="*/ 40 h 154"/>
                  <a:gd name="T94" fmla="*/ 900 w 982"/>
                  <a:gd name="T95" fmla="*/ 34 h 154"/>
                  <a:gd name="T96" fmla="*/ 840 w 982"/>
                  <a:gd name="T97" fmla="*/ 22 h 154"/>
                  <a:gd name="T98" fmla="*/ 766 w 982"/>
                  <a:gd name="T99" fmla="*/ 14 h 154"/>
                  <a:gd name="T100" fmla="*/ 684 w 982"/>
                  <a:gd name="T101" fmla="*/ 6 h 154"/>
                  <a:gd name="T102" fmla="*/ 592 w 982"/>
                  <a:gd name="T103" fmla="*/ 2 h 154"/>
                  <a:gd name="T104" fmla="*/ 492 w 982"/>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82" h="154">
                    <a:moveTo>
                      <a:pt x="492" y="0"/>
                    </a:moveTo>
                    <a:lnTo>
                      <a:pt x="492" y="0"/>
                    </a:lnTo>
                    <a:lnTo>
                      <a:pt x="394" y="2"/>
                    </a:lnTo>
                    <a:lnTo>
                      <a:pt x="302" y="6"/>
                    </a:lnTo>
                    <a:lnTo>
                      <a:pt x="218" y="14"/>
                    </a:lnTo>
                    <a:lnTo>
                      <a:pt x="144" y="22"/>
                    </a:lnTo>
                    <a:lnTo>
                      <a:pt x="84" y="34"/>
                    </a:lnTo>
                    <a:lnTo>
                      <a:pt x="60" y="40"/>
                    </a:lnTo>
                    <a:lnTo>
                      <a:pt x="38" y="48"/>
                    </a:lnTo>
                    <a:lnTo>
                      <a:pt x="22" y="54"/>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2"/>
                    </a:lnTo>
                    <a:lnTo>
                      <a:pt x="218" y="140"/>
                    </a:lnTo>
                    <a:lnTo>
                      <a:pt x="302" y="148"/>
                    </a:lnTo>
                    <a:lnTo>
                      <a:pt x="394" y="152"/>
                    </a:lnTo>
                    <a:lnTo>
                      <a:pt x="492" y="154"/>
                    </a:lnTo>
                    <a:lnTo>
                      <a:pt x="492" y="154"/>
                    </a:lnTo>
                    <a:lnTo>
                      <a:pt x="592" y="152"/>
                    </a:lnTo>
                    <a:lnTo>
                      <a:pt x="684" y="148"/>
                    </a:lnTo>
                    <a:lnTo>
                      <a:pt x="766" y="140"/>
                    </a:lnTo>
                    <a:lnTo>
                      <a:pt x="840" y="132"/>
                    </a:lnTo>
                    <a:lnTo>
                      <a:pt x="900" y="120"/>
                    </a:lnTo>
                    <a:lnTo>
                      <a:pt x="924" y="114"/>
                    </a:lnTo>
                    <a:lnTo>
                      <a:pt x="944" y="108"/>
                    </a:lnTo>
                    <a:lnTo>
                      <a:pt x="960" y="100"/>
                    </a:lnTo>
                    <a:lnTo>
                      <a:pt x="972" y="94"/>
                    </a:lnTo>
                    <a:lnTo>
                      <a:pt x="980" y="86"/>
                    </a:lnTo>
                    <a:lnTo>
                      <a:pt x="982" y="82"/>
                    </a:lnTo>
                    <a:lnTo>
                      <a:pt x="982" y="78"/>
                    </a:lnTo>
                    <a:lnTo>
                      <a:pt x="982" y="78"/>
                    </a:lnTo>
                    <a:lnTo>
                      <a:pt x="982" y="74"/>
                    </a:lnTo>
                    <a:lnTo>
                      <a:pt x="980" y="70"/>
                    </a:lnTo>
                    <a:lnTo>
                      <a:pt x="972" y="62"/>
                    </a:lnTo>
                    <a:lnTo>
                      <a:pt x="960" y="54"/>
                    </a:lnTo>
                    <a:lnTo>
                      <a:pt x="944" y="48"/>
                    </a:lnTo>
                    <a:lnTo>
                      <a:pt x="924" y="40"/>
                    </a:lnTo>
                    <a:lnTo>
                      <a:pt x="900" y="34"/>
                    </a:lnTo>
                    <a:lnTo>
                      <a:pt x="840" y="22"/>
                    </a:lnTo>
                    <a:lnTo>
                      <a:pt x="766" y="14"/>
                    </a:lnTo>
                    <a:lnTo>
                      <a:pt x="684" y="6"/>
                    </a:lnTo>
                    <a:lnTo>
                      <a:pt x="592" y="2"/>
                    </a:lnTo>
                    <a:lnTo>
                      <a:pt x="4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1" name="Freeform 1191"/>
              <p:cNvSpPr>
                <a:spLocks noEditPoints="1"/>
              </p:cNvSpPr>
              <p:nvPr/>
            </p:nvSpPr>
            <p:spPr bwMode="auto">
              <a:xfrm>
                <a:off x="2281" y="4150"/>
                <a:ext cx="978" cy="154"/>
              </a:xfrm>
              <a:custGeom>
                <a:avLst/>
                <a:gdLst>
                  <a:gd name="T0" fmla="*/ 490 w 978"/>
                  <a:gd name="T1" fmla="*/ 154 h 154"/>
                  <a:gd name="T2" fmla="*/ 300 w 978"/>
                  <a:gd name="T3" fmla="*/ 148 h 154"/>
                  <a:gd name="T4" fmla="*/ 146 w 978"/>
                  <a:gd name="T5" fmla="*/ 130 h 154"/>
                  <a:gd name="T6" fmla="*/ 62 w 978"/>
                  <a:gd name="T7" fmla="*/ 114 h 154"/>
                  <a:gd name="T8" fmla="*/ 24 w 978"/>
                  <a:gd name="T9" fmla="*/ 100 h 154"/>
                  <a:gd name="T10" fmla="*/ 4 w 978"/>
                  <a:gd name="T11" fmla="*/ 86 h 154"/>
                  <a:gd name="T12" fmla="*/ 2 w 978"/>
                  <a:gd name="T13" fmla="*/ 78 h 154"/>
                  <a:gd name="T14" fmla="*/ 2 w 978"/>
                  <a:gd name="T15" fmla="*/ 74 h 154"/>
                  <a:gd name="T16" fmla="*/ 12 w 978"/>
                  <a:gd name="T17" fmla="*/ 62 h 154"/>
                  <a:gd name="T18" fmla="*/ 40 w 978"/>
                  <a:gd name="T19" fmla="*/ 48 h 154"/>
                  <a:gd name="T20" fmla="*/ 86 w 978"/>
                  <a:gd name="T21" fmla="*/ 34 h 154"/>
                  <a:gd name="T22" fmla="*/ 218 w 978"/>
                  <a:gd name="T23" fmla="*/ 14 h 154"/>
                  <a:gd name="T24" fmla="*/ 392 w 978"/>
                  <a:gd name="T25" fmla="*/ 2 h 154"/>
                  <a:gd name="T26" fmla="*/ 490 w 978"/>
                  <a:gd name="T27" fmla="*/ 0 h 154"/>
                  <a:gd name="T28" fmla="*/ 680 w 978"/>
                  <a:gd name="T29" fmla="*/ 6 h 154"/>
                  <a:gd name="T30" fmla="*/ 834 w 978"/>
                  <a:gd name="T31" fmla="*/ 24 h 154"/>
                  <a:gd name="T32" fmla="*/ 918 w 978"/>
                  <a:gd name="T33" fmla="*/ 42 h 154"/>
                  <a:gd name="T34" fmla="*/ 954 w 978"/>
                  <a:gd name="T35" fmla="*/ 56 h 154"/>
                  <a:gd name="T36" fmla="*/ 974 w 978"/>
                  <a:gd name="T37" fmla="*/ 70 h 154"/>
                  <a:gd name="T38" fmla="*/ 976 w 978"/>
                  <a:gd name="T39" fmla="*/ 78 h 154"/>
                  <a:gd name="T40" fmla="*/ 974 w 978"/>
                  <a:gd name="T41" fmla="*/ 86 h 154"/>
                  <a:gd name="T42" fmla="*/ 954 w 978"/>
                  <a:gd name="T43" fmla="*/ 100 h 154"/>
                  <a:gd name="T44" fmla="*/ 918 w 978"/>
                  <a:gd name="T45" fmla="*/ 114 h 154"/>
                  <a:gd name="T46" fmla="*/ 834 w 978"/>
                  <a:gd name="T47" fmla="*/ 130 h 154"/>
                  <a:gd name="T48" fmla="*/ 680 w 978"/>
                  <a:gd name="T49" fmla="*/ 148 h 154"/>
                  <a:gd name="T50" fmla="*/ 490 w 978"/>
                  <a:gd name="T51" fmla="*/ 154 h 154"/>
                  <a:gd name="T52" fmla="*/ 490 w 978"/>
                  <a:gd name="T53" fmla="*/ 0 h 154"/>
                  <a:gd name="T54" fmla="*/ 300 w 978"/>
                  <a:gd name="T55" fmla="*/ 6 h 154"/>
                  <a:gd name="T56" fmla="*/ 144 w 978"/>
                  <a:gd name="T57" fmla="*/ 24 h 154"/>
                  <a:gd name="T58" fmla="*/ 60 w 978"/>
                  <a:gd name="T59" fmla="*/ 42 h 154"/>
                  <a:gd name="T60" fmla="*/ 22 w 978"/>
                  <a:gd name="T61" fmla="*/ 56 h 154"/>
                  <a:gd name="T62" fmla="*/ 2 w 978"/>
                  <a:gd name="T63" fmla="*/ 70 h 154"/>
                  <a:gd name="T64" fmla="*/ 0 w 978"/>
                  <a:gd name="T65" fmla="*/ 78 h 154"/>
                  <a:gd name="T66" fmla="*/ 0 w 978"/>
                  <a:gd name="T67" fmla="*/ 82 h 154"/>
                  <a:gd name="T68" fmla="*/ 10 w 978"/>
                  <a:gd name="T69" fmla="*/ 94 h 154"/>
                  <a:gd name="T70" fmla="*/ 38 w 978"/>
                  <a:gd name="T71" fmla="*/ 108 h 154"/>
                  <a:gd name="T72" fmla="*/ 84 w 978"/>
                  <a:gd name="T73" fmla="*/ 120 h 154"/>
                  <a:gd name="T74" fmla="*/ 216 w 978"/>
                  <a:gd name="T75" fmla="*/ 140 h 154"/>
                  <a:gd name="T76" fmla="*/ 392 w 978"/>
                  <a:gd name="T77" fmla="*/ 152 h 154"/>
                  <a:gd name="T78" fmla="*/ 490 w 978"/>
                  <a:gd name="T79" fmla="*/ 154 h 154"/>
                  <a:gd name="T80" fmla="*/ 680 w 978"/>
                  <a:gd name="T81" fmla="*/ 148 h 154"/>
                  <a:gd name="T82" fmla="*/ 836 w 978"/>
                  <a:gd name="T83" fmla="*/ 130 h 154"/>
                  <a:gd name="T84" fmla="*/ 920 w 978"/>
                  <a:gd name="T85" fmla="*/ 114 h 154"/>
                  <a:gd name="T86" fmla="*/ 956 w 978"/>
                  <a:gd name="T87" fmla="*/ 100 h 154"/>
                  <a:gd name="T88" fmla="*/ 976 w 978"/>
                  <a:gd name="T89" fmla="*/ 86 h 154"/>
                  <a:gd name="T90" fmla="*/ 978 w 978"/>
                  <a:gd name="T91" fmla="*/ 78 h 154"/>
                  <a:gd name="T92" fmla="*/ 978 w 978"/>
                  <a:gd name="T93" fmla="*/ 74 h 154"/>
                  <a:gd name="T94" fmla="*/ 968 w 978"/>
                  <a:gd name="T95" fmla="*/ 62 h 154"/>
                  <a:gd name="T96" fmla="*/ 940 w 978"/>
                  <a:gd name="T97" fmla="*/ 48 h 154"/>
                  <a:gd name="T98" fmla="*/ 896 w 978"/>
                  <a:gd name="T99" fmla="*/ 34 h 154"/>
                  <a:gd name="T100" fmla="*/ 764 w 978"/>
                  <a:gd name="T101" fmla="*/ 14 h 154"/>
                  <a:gd name="T102" fmla="*/ 588 w 978"/>
                  <a:gd name="T103" fmla="*/ 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8" h="154">
                    <a:moveTo>
                      <a:pt x="490" y="154"/>
                    </a:moveTo>
                    <a:lnTo>
                      <a:pt x="490" y="154"/>
                    </a:lnTo>
                    <a:lnTo>
                      <a:pt x="392" y="152"/>
                    </a:lnTo>
                    <a:lnTo>
                      <a:pt x="300" y="148"/>
                    </a:lnTo>
                    <a:lnTo>
                      <a:pt x="218" y="140"/>
                    </a:lnTo>
                    <a:lnTo>
                      <a:pt x="146" y="130"/>
                    </a:lnTo>
                    <a:lnTo>
                      <a:pt x="86" y="120"/>
                    </a:lnTo>
                    <a:lnTo>
                      <a:pt x="62" y="114"/>
                    </a:lnTo>
                    <a:lnTo>
                      <a:pt x="40" y="106"/>
                    </a:lnTo>
                    <a:lnTo>
                      <a:pt x="24" y="100"/>
                    </a:lnTo>
                    <a:lnTo>
                      <a:pt x="12" y="94"/>
                    </a:lnTo>
                    <a:lnTo>
                      <a:pt x="4" y="86"/>
                    </a:lnTo>
                    <a:lnTo>
                      <a:pt x="2" y="82"/>
                    </a:lnTo>
                    <a:lnTo>
                      <a:pt x="2" y="78"/>
                    </a:lnTo>
                    <a:lnTo>
                      <a:pt x="2" y="78"/>
                    </a:lnTo>
                    <a:lnTo>
                      <a:pt x="2" y="74"/>
                    </a:lnTo>
                    <a:lnTo>
                      <a:pt x="4" y="70"/>
                    </a:lnTo>
                    <a:lnTo>
                      <a:pt x="12" y="62"/>
                    </a:lnTo>
                    <a:lnTo>
                      <a:pt x="24" y="56"/>
                    </a:lnTo>
                    <a:lnTo>
                      <a:pt x="40" y="48"/>
                    </a:lnTo>
                    <a:lnTo>
                      <a:pt x="62" y="42"/>
                    </a:lnTo>
                    <a:lnTo>
                      <a:pt x="86" y="34"/>
                    </a:lnTo>
                    <a:lnTo>
                      <a:pt x="146" y="24"/>
                    </a:lnTo>
                    <a:lnTo>
                      <a:pt x="218" y="14"/>
                    </a:lnTo>
                    <a:lnTo>
                      <a:pt x="300" y="6"/>
                    </a:lnTo>
                    <a:lnTo>
                      <a:pt x="392" y="2"/>
                    </a:lnTo>
                    <a:lnTo>
                      <a:pt x="490" y="0"/>
                    </a:lnTo>
                    <a:lnTo>
                      <a:pt x="490" y="0"/>
                    </a:lnTo>
                    <a:lnTo>
                      <a:pt x="588" y="2"/>
                    </a:lnTo>
                    <a:lnTo>
                      <a:pt x="680" y="6"/>
                    </a:lnTo>
                    <a:lnTo>
                      <a:pt x="762" y="14"/>
                    </a:lnTo>
                    <a:lnTo>
                      <a:pt x="834" y="24"/>
                    </a:lnTo>
                    <a:lnTo>
                      <a:pt x="894" y="34"/>
                    </a:lnTo>
                    <a:lnTo>
                      <a:pt x="918" y="42"/>
                    </a:lnTo>
                    <a:lnTo>
                      <a:pt x="938" y="48"/>
                    </a:lnTo>
                    <a:lnTo>
                      <a:pt x="954" y="56"/>
                    </a:lnTo>
                    <a:lnTo>
                      <a:pt x="966" y="62"/>
                    </a:lnTo>
                    <a:lnTo>
                      <a:pt x="974" y="70"/>
                    </a:lnTo>
                    <a:lnTo>
                      <a:pt x="976" y="74"/>
                    </a:lnTo>
                    <a:lnTo>
                      <a:pt x="976" y="78"/>
                    </a:lnTo>
                    <a:lnTo>
                      <a:pt x="976" y="78"/>
                    </a:lnTo>
                    <a:lnTo>
                      <a:pt x="974" y="86"/>
                    </a:lnTo>
                    <a:lnTo>
                      <a:pt x="966" y="94"/>
                    </a:lnTo>
                    <a:lnTo>
                      <a:pt x="954" y="100"/>
                    </a:lnTo>
                    <a:lnTo>
                      <a:pt x="938" y="106"/>
                    </a:lnTo>
                    <a:lnTo>
                      <a:pt x="918" y="114"/>
                    </a:lnTo>
                    <a:lnTo>
                      <a:pt x="894" y="120"/>
                    </a:lnTo>
                    <a:lnTo>
                      <a:pt x="834" y="130"/>
                    </a:lnTo>
                    <a:lnTo>
                      <a:pt x="762" y="140"/>
                    </a:lnTo>
                    <a:lnTo>
                      <a:pt x="680" y="148"/>
                    </a:lnTo>
                    <a:lnTo>
                      <a:pt x="588" y="152"/>
                    </a:lnTo>
                    <a:lnTo>
                      <a:pt x="490" y="154"/>
                    </a:lnTo>
                    <a:close/>
                    <a:moveTo>
                      <a:pt x="490" y="0"/>
                    </a:moveTo>
                    <a:lnTo>
                      <a:pt x="490" y="0"/>
                    </a:lnTo>
                    <a:lnTo>
                      <a:pt x="392" y="2"/>
                    </a:lnTo>
                    <a:lnTo>
                      <a:pt x="300"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0"/>
                    </a:lnTo>
                    <a:lnTo>
                      <a:pt x="216" y="140"/>
                    </a:lnTo>
                    <a:lnTo>
                      <a:pt x="300" y="148"/>
                    </a:lnTo>
                    <a:lnTo>
                      <a:pt x="392" y="152"/>
                    </a:lnTo>
                    <a:lnTo>
                      <a:pt x="490" y="154"/>
                    </a:lnTo>
                    <a:lnTo>
                      <a:pt x="490" y="154"/>
                    </a:lnTo>
                    <a:lnTo>
                      <a:pt x="588" y="152"/>
                    </a:lnTo>
                    <a:lnTo>
                      <a:pt x="680" y="148"/>
                    </a:lnTo>
                    <a:lnTo>
                      <a:pt x="764" y="140"/>
                    </a:lnTo>
                    <a:lnTo>
                      <a:pt x="836" y="130"/>
                    </a:lnTo>
                    <a:lnTo>
                      <a:pt x="896" y="120"/>
                    </a:lnTo>
                    <a:lnTo>
                      <a:pt x="920" y="114"/>
                    </a:lnTo>
                    <a:lnTo>
                      <a:pt x="940" y="108"/>
                    </a:lnTo>
                    <a:lnTo>
                      <a:pt x="956" y="100"/>
                    </a:lnTo>
                    <a:lnTo>
                      <a:pt x="968" y="94"/>
                    </a:lnTo>
                    <a:lnTo>
                      <a:pt x="976" y="86"/>
                    </a:lnTo>
                    <a:lnTo>
                      <a:pt x="978" y="82"/>
                    </a:lnTo>
                    <a:lnTo>
                      <a:pt x="978" y="78"/>
                    </a:lnTo>
                    <a:lnTo>
                      <a:pt x="978" y="78"/>
                    </a:lnTo>
                    <a:lnTo>
                      <a:pt x="978" y="74"/>
                    </a:lnTo>
                    <a:lnTo>
                      <a:pt x="976" y="70"/>
                    </a:lnTo>
                    <a:lnTo>
                      <a:pt x="968" y="62"/>
                    </a:lnTo>
                    <a:lnTo>
                      <a:pt x="956" y="56"/>
                    </a:lnTo>
                    <a:lnTo>
                      <a:pt x="940" y="48"/>
                    </a:lnTo>
                    <a:lnTo>
                      <a:pt x="920" y="42"/>
                    </a:lnTo>
                    <a:lnTo>
                      <a:pt x="896" y="34"/>
                    </a:lnTo>
                    <a:lnTo>
                      <a:pt x="836" y="24"/>
                    </a:lnTo>
                    <a:lnTo>
                      <a:pt x="764" y="14"/>
                    </a:lnTo>
                    <a:lnTo>
                      <a:pt x="680" y="6"/>
                    </a:lnTo>
                    <a:lnTo>
                      <a:pt x="588" y="2"/>
                    </a:lnTo>
                    <a:lnTo>
                      <a:pt x="490" y="0"/>
                    </a:lnTo>
                    <a:close/>
                  </a:path>
                </a:pathLst>
              </a:custGeom>
              <a:solidFill>
                <a:srgbClr val="F8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2" name="Freeform 1192"/>
              <p:cNvSpPr>
                <a:spLocks/>
              </p:cNvSpPr>
              <p:nvPr/>
            </p:nvSpPr>
            <p:spPr bwMode="auto">
              <a:xfrm>
                <a:off x="2283" y="4150"/>
                <a:ext cx="974" cy="154"/>
              </a:xfrm>
              <a:custGeom>
                <a:avLst/>
                <a:gdLst>
                  <a:gd name="T0" fmla="*/ 488 w 974"/>
                  <a:gd name="T1" fmla="*/ 154 h 154"/>
                  <a:gd name="T2" fmla="*/ 488 w 974"/>
                  <a:gd name="T3" fmla="*/ 154 h 154"/>
                  <a:gd name="T4" fmla="*/ 390 w 974"/>
                  <a:gd name="T5" fmla="*/ 152 h 154"/>
                  <a:gd name="T6" fmla="*/ 298 w 974"/>
                  <a:gd name="T7" fmla="*/ 148 h 154"/>
                  <a:gd name="T8" fmla="*/ 216 w 974"/>
                  <a:gd name="T9" fmla="*/ 140 h 154"/>
                  <a:gd name="T10" fmla="*/ 144 w 974"/>
                  <a:gd name="T11" fmla="*/ 130 h 154"/>
                  <a:gd name="T12" fmla="*/ 84 w 974"/>
                  <a:gd name="T13" fmla="*/ 120 h 154"/>
                  <a:gd name="T14" fmla="*/ 60 w 974"/>
                  <a:gd name="T15" fmla="*/ 114 h 154"/>
                  <a:gd name="T16" fmla="*/ 38 w 974"/>
                  <a:gd name="T17" fmla="*/ 106 h 154"/>
                  <a:gd name="T18" fmla="*/ 22 w 974"/>
                  <a:gd name="T19" fmla="*/ 100 h 154"/>
                  <a:gd name="T20" fmla="*/ 10 w 974"/>
                  <a:gd name="T21" fmla="*/ 94 h 154"/>
                  <a:gd name="T22" fmla="*/ 2 w 974"/>
                  <a:gd name="T23" fmla="*/ 86 h 154"/>
                  <a:gd name="T24" fmla="*/ 0 w 974"/>
                  <a:gd name="T25" fmla="*/ 82 h 154"/>
                  <a:gd name="T26" fmla="*/ 0 w 974"/>
                  <a:gd name="T27" fmla="*/ 78 h 154"/>
                  <a:gd name="T28" fmla="*/ 0 w 974"/>
                  <a:gd name="T29" fmla="*/ 78 h 154"/>
                  <a:gd name="T30" fmla="*/ 0 w 974"/>
                  <a:gd name="T31" fmla="*/ 74 h 154"/>
                  <a:gd name="T32" fmla="*/ 2 w 974"/>
                  <a:gd name="T33" fmla="*/ 70 h 154"/>
                  <a:gd name="T34" fmla="*/ 10 w 974"/>
                  <a:gd name="T35" fmla="*/ 62 h 154"/>
                  <a:gd name="T36" fmla="*/ 22 w 974"/>
                  <a:gd name="T37" fmla="*/ 56 h 154"/>
                  <a:gd name="T38" fmla="*/ 38 w 974"/>
                  <a:gd name="T39" fmla="*/ 48 h 154"/>
                  <a:gd name="T40" fmla="*/ 60 w 974"/>
                  <a:gd name="T41" fmla="*/ 42 h 154"/>
                  <a:gd name="T42" fmla="*/ 84 w 974"/>
                  <a:gd name="T43" fmla="*/ 34 h 154"/>
                  <a:gd name="T44" fmla="*/ 144 w 974"/>
                  <a:gd name="T45" fmla="*/ 24 h 154"/>
                  <a:gd name="T46" fmla="*/ 216 w 974"/>
                  <a:gd name="T47" fmla="*/ 14 h 154"/>
                  <a:gd name="T48" fmla="*/ 298 w 974"/>
                  <a:gd name="T49" fmla="*/ 6 h 154"/>
                  <a:gd name="T50" fmla="*/ 390 w 974"/>
                  <a:gd name="T51" fmla="*/ 2 h 154"/>
                  <a:gd name="T52" fmla="*/ 488 w 974"/>
                  <a:gd name="T53" fmla="*/ 0 h 154"/>
                  <a:gd name="T54" fmla="*/ 488 w 974"/>
                  <a:gd name="T55" fmla="*/ 0 h 154"/>
                  <a:gd name="T56" fmla="*/ 586 w 974"/>
                  <a:gd name="T57" fmla="*/ 2 h 154"/>
                  <a:gd name="T58" fmla="*/ 678 w 974"/>
                  <a:gd name="T59" fmla="*/ 6 h 154"/>
                  <a:gd name="T60" fmla="*/ 760 w 974"/>
                  <a:gd name="T61" fmla="*/ 14 h 154"/>
                  <a:gd name="T62" fmla="*/ 832 w 974"/>
                  <a:gd name="T63" fmla="*/ 24 h 154"/>
                  <a:gd name="T64" fmla="*/ 892 w 974"/>
                  <a:gd name="T65" fmla="*/ 34 h 154"/>
                  <a:gd name="T66" fmla="*/ 916 w 974"/>
                  <a:gd name="T67" fmla="*/ 42 h 154"/>
                  <a:gd name="T68" fmla="*/ 936 w 974"/>
                  <a:gd name="T69" fmla="*/ 48 h 154"/>
                  <a:gd name="T70" fmla="*/ 952 w 974"/>
                  <a:gd name="T71" fmla="*/ 56 h 154"/>
                  <a:gd name="T72" fmla="*/ 964 w 974"/>
                  <a:gd name="T73" fmla="*/ 62 h 154"/>
                  <a:gd name="T74" fmla="*/ 972 w 974"/>
                  <a:gd name="T75" fmla="*/ 70 h 154"/>
                  <a:gd name="T76" fmla="*/ 974 w 974"/>
                  <a:gd name="T77" fmla="*/ 74 h 154"/>
                  <a:gd name="T78" fmla="*/ 974 w 974"/>
                  <a:gd name="T79" fmla="*/ 78 h 154"/>
                  <a:gd name="T80" fmla="*/ 974 w 974"/>
                  <a:gd name="T81" fmla="*/ 78 h 154"/>
                  <a:gd name="T82" fmla="*/ 972 w 974"/>
                  <a:gd name="T83" fmla="*/ 86 h 154"/>
                  <a:gd name="T84" fmla="*/ 964 w 974"/>
                  <a:gd name="T85" fmla="*/ 94 h 154"/>
                  <a:gd name="T86" fmla="*/ 952 w 974"/>
                  <a:gd name="T87" fmla="*/ 100 h 154"/>
                  <a:gd name="T88" fmla="*/ 936 w 974"/>
                  <a:gd name="T89" fmla="*/ 106 h 154"/>
                  <a:gd name="T90" fmla="*/ 916 w 974"/>
                  <a:gd name="T91" fmla="*/ 114 h 154"/>
                  <a:gd name="T92" fmla="*/ 892 w 974"/>
                  <a:gd name="T93" fmla="*/ 120 h 154"/>
                  <a:gd name="T94" fmla="*/ 832 w 974"/>
                  <a:gd name="T95" fmla="*/ 130 h 154"/>
                  <a:gd name="T96" fmla="*/ 760 w 974"/>
                  <a:gd name="T97" fmla="*/ 140 h 154"/>
                  <a:gd name="T98" fmla="*/ 678 w 974"/>
                  <a:gd name="T99" fmla="*/ 148 h 154"/>
                  <a:gd name="T100" fmla="*/ 586 w 974"/>
                  <a:gd name="T101" fmla="*/ 152 h 154"/>
                  <a:gd name="T102" fmla="*/ 488 w 974"/>
                  <a:gd name="T103"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154"/>
                    </a:moveTo>
                    <a:lnTo>
                      <a:pt x="488" y="154"/>
                    </a:lnTo>
                    <a:lnTo>
                      <a:pt x="390" y="152"/>
                    </a:lnTo>
                    <a:lnTo>
                      <a:pt x="298" y="148"/>
                    </a:lnTo>
                    <a:lnTo>
                      <a:pt x="216" y="140"/>
                    </a:lnTo>
                    <a:lnTo>
                      <a:pt x="144" y="130"/>
                    </a:lnTo>
                    <a:lnTo>
                      <a:pt x="84" y="120"/>
                    </a:lnTo>
                    <a:lnTo>
                      <a:pt x="60" y="114"/>
                    </a:lnTo>
                    <a:lnTo>
                      <a:pt x="38" y="106"/>
                    </a:lnTo>
                    <a:lnTo>
                      <a:pt x="22" y="100"/>
                    </a:lnTo>
                    <a:lnTo>
                      <a:pt x="10" y="94"/>
                    </a:lnTo>
                    <a:lnTo>
                      <a:pt x="2" y="86"/>
                    </a:lnTo>
                    <a:lnTo>
                      <a:pt x="0" y="82"/>
                    </a:lnTo>
                    <a:lnTo>
                      <a:pt x="0" y="78"/>
                    </a:lnTo>
                    <a:lnTo>
                      <a:pt x="0" y="78"/>
                    </a:lnTo>
                    <a:lnTo>
                      <a:pt x="0" y="74"/>
                    </a:lnTo>
                    <a:lnTo>
                      <a:pt x="2" y="70"/>
                    </a:lnTo>
                    <a:lnTo>
                      <a:pt x="10" y="62"/>
                    </a:lnTo>
                    <a:lnTo>
                      <a:pt x="22" y="56"/>
                    </a:lnTo>
                    <a:lnTo>
                      <a:pt x="38" y="48"/>
                    </a:lnTo>
                    <a:lnTo>
                      <a:pt x="60" y="42"/>
                    </a:lnTo>
                    <a:lnTo>
                      <a:pt x="84" y="34"/>
                    </a:lnTo>
                    <a:lnTo>
                      <a:pt x="144" y="24"/>
                    </a:lnTo>
                    <a:lnTo>
                      <a:pt x="216" y="14"/>
                    </a:lnTo>
                    <a:lnTo>
                      <a:pt x="298" y="6"/>
                    </a:lnTo>
                    <a:lnTo>
                      <a:pt x="390" y="2"/>
                    </a:lnTo>
                    <a:lnTo>
                      <a:pt x="488" y="0"/>
                    </a:lnTo>
                    <a:lnTo>
                      <a:pt x="488" y="0"/>
                    </a:lnTo>
                    <a:lnTo>
                      <a:pt x="586" y="2"/>
                    </a:lnTo>
                    <a:lnTo>
                      <a:pt x="678" y="6"/>
                    </a:lnTo>
                    <a:lnTo>
                      <a:pt x="760" y="14"/>
                    </a:lnTo>
                    <a:lnTo>
                      <a:pt x="832" y="24"/>
                    </a:lnTo>
                    <a:lnTo>
                      <a:pt x="892" y="34"/>
                    </a:lnTo>
                    <a:lnTo>
                      <a:pt x="916" y="42"/>
                    </a:lnTo>
                    <a:lnTo>
                      <a:pt x="936" y="48"/>
                    </a:lnTo>
                    <a:lnTo>
                      <a:pt x="952" y="56"/>
                    </a:lnTo>
                    <a:lnTo>
                      <a:pt x="964" y="62"/>
                    </a:lnTo>
                    <a:lnTo>
                      <a:pt x="972" y="70"/>
                    </a:lnTo>
                    <a:lnTo>
                      <a:pt x="974" y="74"/>
                    </a:lnTo>
                    <a:lnTo>
                      <a:pt x="974" y="78"/>
                    </a:lnTo>
                    <a:lnTo>
                      <a:pt x="974" y="78"/>
                    </a:lnTo>
                    <a:lnTo>
                      <a:pt x="972" y="86"/>
                    </a:lnTo>
                    <a:lnTo>
                      <a:pt x="964" y="94"/>
                    </a:lnTo>
                    <a:lnTo>
                      <a:pt x="952" y="100"/>
                    </a:lnTo>
                    <a:lnTo>
                      <a:pt x="936" y="106"/>
                    </a:lnTo>
                    <a:lnTo>
                      <a:pt x="916" y="114"/>
                    </a:lnTo>
                    <a:lnTo>
                      <a:pt x="892" y="120"/>
                    </a:lnTo>
                    <a:lnTo>
                      <a:pt x="832" y="130"/>
                    </a:lnTo>
                    <a:lnTo>
                      <a:pt x="760" y="140"/>
                    </a:lnTo>
                    <a:lnTo>
                      <a:pt x="678" y="148"/>
                    </a:lnTo>
                    <a:lnTo>
                      <a:pt x="586" y="152"/>
                    </a:lnTo>
                    <a:lnTo>
                      <a:pt x="488"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3" name="Freeform 1193"/>
              <p:cNvSpPr>
                <a:spLocks/>
              </p:cNvSpPr>
              <p:nvPr/>
            </p:nvSpPr>
            <p:spPr bwMode="auto">
              <a:xfrm>
                <a:off x="2281" y="4150"/>
                <a:ext cx="978" cy="154"/>
              </a:xfrm>
              <a:custGeom>
                <a:avLst/>
                <a:gdLst>
                  <a:gd name="T0" fmla="*/ 490 w 978"/>
                  <a:gd name="T1" fmla="*/ 0 h 154"/>
                  <a:gd name="T2" fmla="*/ 490 w 978"/>
                  <a:gd name="T3" fmla="*/ 0 h 154"/>
                  <a:gd name="T4" fmla="*/ 392 w 978"/>
                  <a:gd name="T5" fmla="*/ 2 h 154"/>
                  <a:gd name="T6" fmla="*/ 300 w 978"/>
                  <a:gd name="T7" fmla="*/ 6 h 154"/>
                  <a:gd name="T8" fmla="*/ 216 w 978"/>
                  <a:gd name="T9" fmla="*/ 14 h 154"/>
                  <a:gd name="T10" fmla="*/ 144 w 978"/>
                  <a:gd name="T11" fmla="*/ 24 h 154"/>
                  <a:gd name="T12" fmla="*/ 84 w 978"/>
                  <a:gd name="T13" fmla="*/ 34 h 154"/>
                  <a:gd name="T14" fmla="*/ 60 w 978"/>
                  <a:gd name="T15" fmla="*/ 42 h 154"/>
                  <a:gd name="T16" fmla="*/ 38 w 978"/>
                  <a:gd name="T17" fmla="*/ 48 h 154"/>
                  <a:gd name="T18" fmla="*/ 22 w 978"/>
                  <a:gd name="T19" fmla="*/ 56 h 154"/>
                  <a:gd name="T20" fmla="*/ 10 w 978"/>
                  <a:gd name="T21" fmla="*/ 62 h 154"/>
                  <a:gd name="T22" fmla="*/ 2 w 978"/>
                  <a:gd name="T23" fmla="*/ 70 h 154"/>
                  <a:gd name="T24" fmla="*/ 0 w 978"/>
                  <a:gd name="T25" fmla="*/ 74 h 154"/>
                  <a:gd name="T26" fmla="*/ 0 w 978"/>
                  <a:gd name="T27" fmla="*/ 78 h 154"/>
                  <a:gd name="T28" fmla="*/ 0 w 978"/>
                  <a:gd name="T29" fmla="*/ 78 h 154"/>
                  <a:gd name="T30" fmla="*/ 0 w 978"/>
                  <a:gd name="T31" fmla="*/ 82 h 154"/>
                  <a:gd name="T32" fmla="*/ 2 w 978"/>
                  <a:gd name="T33" fmla="*/ 86 h 154"/>
                  <a:gd name="T34" fmla="*/ 10 w 978"/>
                  <a:gd name="T35" fmla="*/ 94 h 154"/>
                  <a:gd name="T36" fmla="*/ 22 w 978"/>
                  <a:gd name="T37" fmla="*/ 100 h 154"/>
                  <a:gd name="T38" fmla="*/ 38 w 978"/>
                  <a:gd name="T39" fmla="*/ 108 h 154"/>
                  <a:gd name="T40" fmla="*/ 60 w 978"/>
                  <a:gd name="T41" fmla="*/ 114 h 154"/>
                  <a:gd name="T42" fmla="*/ 84 w 978"/>
                  <a:gd name="T43" fmla="*/ 120 h 154"/>
                  <a:gd name="T44" fmla="*/ 144 w 978"/>
                  <a:gd name="T45" fmla="*/ 130 h 154"/>
                  <a:gd name="T46" fmla="*/ 216 w 978"/>
                  <a:gd name="T47" fmla="*/ 140 h 154"/>
                  <a:gd name="T48" fmla="*/ 300 w 978"/>
                  <a:gd name="T49" fmla="*/ 148 h 154"/>
                  <a:gd name="T50" fmla="*/ 392 w 978"/>
                  <a:gd name="T51" fmla="*/ 152 h 154"/>
                  <a:gd name="T52" fmla="*/ 490 w 978"/>
                  <a:gd name="T53" fmla="*/ 154 h 154"/>
                  <a:gd name="T54" fmla="*/ 490 w 978"/>
                  <a:gd name="T55" fmla="*/ 154 h 154"/>
                  <a:gd name="T56" fmla="*/ 588 w 978"/>
                  <a:gd name="T57" fmla="*/ 152 h 154"/>
                  <a:gd name="T58" fmla="*/ 680 w 978"/>
                  <a:gd name="T59" fmla="*/ 148 h 154"/>
                  <a:gd name="T60" fmla="*/ 764 w 978"/>
                  <a:gd name="T61" fmla="*/ 140 h 154"/>
                  <a:gd name="T62" fmla="*/ 836 w 978"/>
                  <a:gd name="T63" fmla="*/ 130 h 154"/>
                  <a:gd name="T64" fmla="*/ 896 w 978"/>
                  <a:gd name="T65" fmla="*/ 120 h 154"/>
                  <a:gd name="T66" fmla="*/ 920 w 978"/>
                  <a:gd name="T67" fmla="*/ 114 h 154"/>
                  <a:gd name="T68" fmla="*/ 940 w 978"/>
                  <a:gd name="T69" fmla="*/ 108 h 154"/>
                  <a:gd name="T70" fmla="*/ 956 w 978"/>
                  <a:gd name="T71" fmla="*/ 100 h 154"/>
                  <a:gd name="T72" fmla="*/ 968 w 978"/>
                  <a:gd name="T73" fmla="*/ 94 h 154"/>
                  <a:gd name="T74" fmla="*/ 976 w 978"/>
                  <a:gd name="T75" fmla="*/ 86 h 154"/>
                  <a:gd name="T76" fmla="*/ 978 w 978"/>
                  <a:gd name="T77" fmla="*/ 82 h 154"/>
                  <a:gd name="T78" fmla="*/ 978 w 978"/>
                  <a:gd name="T79" fmla="*/ 78 h 154"/>
                  <a:gd name="T80" fmla="*/ 978 w 978"/>
                  <a:gd name="T81" fmla="*/ 78 h 154"/>
                  <a:gd name="T82" fmla="*/ 978 w 978"/>
                  <a:gd name="T83" fmla="*/ 74 h 154"/>
                  <a:gd name="T84" fmla="*/ 976 w 978"/>
                  <a:gd name="T85" fmla="*/ 70 h 154"/>
                  <a:gd name="T86" fmla="*/ 968 w 978"/>
                  <a:gd name="T87" fmla="*/ 62 h 154"/>
                  <a:gd name="T88" fmla="*/ 956 w 978"/>
                  <a:gd name="T89" fmla="*/ 56 h 154"/>
                  <a:gd name="T90" fmla="*/ 940 w 978"/>
                  <a:gd name="T91" fmla="*/ 48 h 154"/>
                  <a:gd name="T92" fmla="*/ 920 w 978"/>
                  <a:gd name="T93" fmla="*/ 42 h 154"/>
                  <a:gd name="T94" fmla="*/ 896 w 978"/>
                  <a:gd name="T95" fmla="*/ 34 h 154"/>
                  <a:gd name="T96" fmla="*/ 836 w 978"/>
                  <a:gd name="T97" fmla="*/ 24 h 154"/>
                  <a:gd name="T98" fmla="*/ 764 w 978"/>
                  <a:gd name="T99" fmla="*/ 14 h 154"/>
                  <a:gd name="T100" fmla="*/ 680 w 978"/>
                  <a:gd name="T101" fmla="*/ 6 h 154"/>
                  <a:gd name="T102" fmla="*/ 588 w 978"/>
                  <a:gd name="T103" fmla="*/ 2 h 154"/>
                  <a:gd name="T104" fmla="*/ 490 w 978"/>
                  <a:gd name="T10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78" h="154">
                    <a:moveTo>
                      <a:pt x="490" y="0"/>
                    </a:moveTo>
                    <a:lnTo>
                      <a:pt x="490" y="0"/>
                    </a:lnTo>
                    <a:lnTo>
                      <a:pt x="392" y="2"/>
                    </a:lnTo>
                    <a:lnTo>
                      <a:pt x="300"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8"/>
                    </a:lnTo>
                    <a:lnTo>
                      <a:pt x="60" y="114"/>
                    </a:lnTo>
                    <a:lnTo>
                      <a:pt x="84" y="120"/>
                    </a:lnTo>
                    <a:lnTo>
                      <a:pt x="144" y="130"/>
                    </a:lnTo>
                    <a:lnTo>
                      <a:pt x="216" y="140"/>
                    </a:lnTo>
                    <a:lnTo>
                      <a:pt x="300" y="148"/>
                    </a:lnTo>
                    <a:lnTo>
                      <a:pt x="392" y="152"/>
                    </a:lnTo>
                    <a:lnTo>
                      <a:pt x="490" y="154"/>
                    </a:lnTo>
                    <a:lnTo>
                      <a:pt x="490" y="154"/>
                    </a:lnTo>
                    <a:lnTo>
                      <a:pt x="588" y="152"/>
                    </a:lnTo>
                    <a:lnTo>
                      <a:pt x="680" y="148"/>
                    </a:lnTo>
                    <a:lnTo>
                      <a:pt x="764" y="140"/>
                    </a:lnTo>
                    <a:lnTo>
                      <a:pt x="836" y="130"/>
                    </a:lnTo>
                    <a:lnTo>
                      <a:pt x="896" y="120"/>
                    </a:lnTo>
                    <a:lnTo>
                      <a:pt x="920" y="114"/>
                    </a:lnTo>
                    <a:lnTo>
                      <a:pt x="940" y="108"/>
                    </a:lnTo>
                    <a:lnTo>
                      <a:pt x="956" y="100"/>
                    </a:lnTo>
                    <a:lnTo>
                      <a:pt x="968" y="94"/>
                    </a:lnTo>
                    <a:lnTo>
                      <a:pt x="976" y="86"/>
                    </a:lnTo>
                    <a:lnTo>
                      <a:pt x="978" y="82"/>
                    </a:lnTo>
                    <a:lnTo>
                      <a:pt x="978" y="78"/>
                    </a:lnTo>
                    <a:lnTo>
                      <a:pt x="978" y="78"/>
                    </a:lnTo>
                    <a:lnTo>
                      <a:pt x="978" y="74"/>
                    </a:lnTo>
                    <a:lnTo>
                      <a:pt x="976" y="70"/>
                    </a:lnTo>
                    <a:lnTo>
                      <a:pt x="968" y="62"/>
                    </a:lnTo>
                    <a:lnTo>
                      <a:pt x="956" y="56"/>
                    </a:lnTo>
                    <a:lnTo>
                      <a:pt x="940" y="48"/>
                    </a:lnTo>
                    <a:lnTo>
                      <a:pt x="920" y="42"/>
                    </a:lnTo>
                    <a:lnTo>
                      <a:pt x="896" y="34"/>
                    </a:lnTo>
                    <a:lnTo>
                      <a:pt x="836" y="24"/>
                    </a:lnTo>
                    <a:lnTo>
                      <a:pt x="764" y="14"/>
                    </a:lnTo>
                    <a:lnTo>
                      <a:pt x="680" y="6"/>
                    </a:lnTo>
                    <a:lnTo>
                      <a:pt x="588" y="2"/>
                    </a:lnTo>
                    <a:lnTo>
                      <a:pt x="4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4" name="Freeform 1194"/>
              <p:cNvSpPr>
                <a:spLocks noEditPoints="1"/>
              </p:cNvSpPr>
              <p:nvPr/>
            </p:nvSpPr>
            <p:spPr bwMode="auto">
              <a:xfrm>
                <a:off x="2283" y="4150"/>
                <a:ext cx="974" cy="154"/>
              </a:xfrm>
              <a:custGeom>
                <a:avLst/>
                <a:gdLst>
                  <a:gd name="T0" fmla="*/ 488 w 974"/>
                  <a:gd name="T1" fmla="*/ 152 h 154"/>
                  <a:gd name="T2" fmla="*/ 300 w 974"/>
                  <a:gd name="T3" fmla="*/ 146 h 154"/>
                  <a:gd name="T4" fmla="*/ 144 w 974"/>
                  <a:gd name="T5" fmla="*/ 130 h 154"/>
                  <a:gd name="T6" fmla="*/ 60 w 974"/>
                  <a:gd name="T7" fmla="*/ 114 h 154"/>
                  <a:gd name="T8" fmla="*/ 24 w 974"/>
                  <a:gd name="T9" fmla="*/ 100 h 154"/>
                  <a:gd name="T10" fmla="*/ 4 w 974"/>
                  <a:gd name="T11" fmla="*/ 86 h 154"/>
                  <a:gd name="T12" fmla="*/ 2 w 974"/>
                  <a:gd name="T13" fmla="*/ 78 h 154"/>
                  <a:gd name="T14" fmla="*/ 2 w 974"/>
                  <a:gd name="T15" fmla="*/ 74 h 154"/>
                  <a:gd name="T16" fmla="*/ 12 w 974"/>
                  <a:gd name="T17" fmla="*/ 62 h 154"/>
                  <a:gd name="T18" fmla="*/ 40 w 974"/>
                  <a:gd name="T19" fmla="*/ 48 h 154"/>
                  <a:gd name="T20" fmla="*/ 86 w 974"/>
                  <a:gd name="T21" fmla="*/ 34 h 154"/>
                  <a:gd name="T22" fmla="*/ 216 w 974"/>
                  <a:gd name="T23" fmla="*/ 14 h 154"/>
                  <a:gd name="T24" fmla="*/ 390 w 974"/>
                  <a:gd name="T25" fmla="*/ 2 h 154"/>
                  <a:gd name="T26" fmla="*/ 488 w 974"/>
                  <a:gd name="T27" fmla="*/ 2 h 154"/>
                  <a:gd name="T28" fmla="*/ 676 w 974"/>
                  <a:gd name="T29" fmla="*/ 8 h 154"/>
                  <a:gd name="T30" fmla="*/ 830 w 974"/>
                  <a:gd name="T31" fmla="*/ 24 h 154"/>
                  <a:gd name="T32" fmla="*/ 914 w 974"/>
                  <a:gd name="T33" fmla="*/ 42 h 154"/>
                  <a:gd name="T34" fmla="*/ 950 w 974"/>
                  <a:gd name="T35" fmla="*/ 56 h 154"/>
                  <a:gd name="T36" fmla="*/ 970 w 974"/>
                  <a:gd name="T37" fmla="*/ 70 h 154"/>
                  <a:gd name="T38" fmla="*/ 972 w 974"/>
                  <a:gd name="T39" fmla="*/ 78 h 154"/>
                  <a:gd name="T40" fmla="*/ 970 w 974"/>
                  <a:gd name="T41" fmla="*/ 86 h 154"/>
                  <a:gd name="T42" fmla="*/ 950 w 974"/>
                  <a:gd name="T43" fmla="*/ 100 h 154"/>
                  <a:gd name="T44" fmla="*/ 914 w 974"/>
                  <a:gd name="T45" fmla="*/ 114 h 154"/>
                  <a:gd name="T46" fmla="*/ 830 w 974"/>
                  <a:gd name="T47" fmla="*/ 130 h 154"/>
                  <a:gd name="T48" fmla="*/ 676 w 974"/>
                  <a:gd name="T49" fmla="*/ 146 h 154"/>
                  <a:gd name="T50" fmla="*/ 488 w 974"/>
                  <a:gd name="T51" fmla="*/ 152 h 154"/>
                  <a:gd name="T52" fmla="*/ 488 w 974"/>
                  <a:gd name="T53" fmla="*/ 0 h 154"/>
                  <a:gd name="T54" fmla="*/ 298 w 974"/>
                  <a:gd name="T55" fmla="*/ 6 h 154"/>
                  <a:gd name="T56" fmla="*/ 144 w 974"/>
                  <a:gd name="T57" fmla="*/ 24 h 154"/>
                  <a:gd name="T58" fmla="*/ 60 w 974"/>
                  <a:gd name="T59" fmla="*/ 42 h 154"/>
                  <a:gd name="T60" fmla="*/ 22 w 974"/>
                  <a:gd name="T61" fmla="*/ 56 h 154"/>
                  <a:gd name="T62" fmla="*/ 2 w 974"/>
                  <a:gd name="T63" fmla="*/ 70 h 154"/>
                  <a:gd name="T64" fmla="*/ 0 w 974"/>
                  <a:gd name="T65" fmla="*/ 78 h 154"/>
                  <a:gd name="T66" fmla="*/ 0 w 974"/>
                  <a:gd name="T67" fmla="*/ 82 h 154"/>
                  <a:gd name="T68" fmla="*/ 10 w 974"/>
                  <a:gd name="T69" fmla="*/ 94 h 154"/>
                  <a:gd name="T70" fmla="*/ 38 w 974"/>
                  <a:gd name="T71" fmla="*/ 106 h 154"/>
                  <a:gd name="T72" fmla="*/ 84 w 974"/>
                  <a:gd name="T73" fmla="*/ 120 h 154"/>
                  <a:gd name="T74" fmla="*/ 216 w 974"/>
                  <a:gd name="T75" fmla="*/ 140 h 154"/>
                  <a:gd name="T76" fmla="*/ 390 w 974"/>
                  <a:gd name="T77" fmla="*/ 152 h 154"/>
                  <a:gd name="T78" fmla="*/ 488 w 974"/>
                  <a:gd name="T79" fmla="*/ 154 h 154"/>
                  <a:gd name="T80" fmla="*/ 678 w 974"/>
                  <a:gd name="T81" fmla="*/ 148 h 154"/>
                  <a:gd name="T82" fmla="*/ 832 w 974"/>
                  <a:gd name="T83" fmla="*/ 130 h 154"/>
                  <a:gd name="T84" fmla="*/ 916 w 974"/>
                  <a:gd name="T85" fmla="*/ 114 h 154"/>
                  <a:gd name="T86" fmla="*/ 952 w 974"/>
                  <a:gd name="T87" fmla="*/ 100 h 154"/>
                  <a:gd name="T88" fmla="*/ 972 w 974"/>
                  <a:gd name="T89" fmla="*/ 86 h 154"/>
                  <a:gd name="T90" fmla="*/ 974 w 974"/>
                  <a:gd name="T91" fmla="*/ 78 h 154"/>
                  <a:gd name="T92" fmla="*/ 972 w 974"/>
                  <a:gd name="T93" fmla="*/ 70 h 154"/>
                  <a:gd name="T94" fmla="*/ 952 w 974"/>
                  <a:gd name="T95" fmla="*/ 56 h 154"/>
                  <a:gd name="T96" fmla="*/ 916 w 974"/>
                  <a:gd name="T97" fmla="*/ 42 h 154"/>
                  <a:gd name="T98" fmla="*/ 832 w 974"/>
                  <a:gd name="T99" fmla="*/ 24 h 154"/>
                  <a:gd name="T100" fmla="*/ 678 w 974"/>
                  <a:gd name="T101" fmla="*/ 6 h 154"/>
                  <a:gd name="T102" fmla="*/ 488 w 974"/>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152"/>
                    </a:moveTo>
                    <a:lnTo>
                      <a:pt x="488" y="152"/>
                    </a:lnTo>
                    <a:lnTo>
                      <a:pt x="390" y="152"/>
                    </a:lnTo>
                    <a:lnTo>
                      <a:pt x="300" y="146"/>
                    </a:lnTo>
                    <a:lnTo>
                      <a:pt x="216" y="140"/>
                    </a:lnTo>
                    <a:lnTo>
                      <a:pt x="144" y="130"/>
                    </a:lnTo>
                    <a:lnTo>
                      <a:pt x="86" y="120"/>
                    </a:lnTo>
                    <a:lnTo>
                      <a:pt x="60" y="114"/>
                    </a:lnTo>
                    <a:lnTo>
                      <a:pt x="40" y="106"/>
                    </a:lnTo>
                    <a:lnTo>
                      <a:pt x="24" y="100"/>
                    </a:lnTo>
                    <a:lnTo>
                      <a:pt x="12" y="94"/>
                    </a:lnTo>
                    <a:lnTo>
                      <a:pt x="4" y="86"/>
                    </a:lnTo>
                    <a:lnTo>
                      <a:pt x="2" y="82"/>
                    </a:lnTo>
                    <a:lnTo>
                      <a:pt x="2" y="78"/>
                    </a:lnTo>
                    <a:lnTo>
                      <a:pt x="2" y="78"/>
                    </a:lnTo>
                    <a:lnTo>
                      <a:pt x="2" y="74"/>
                    </a:lnTo>
                    <a:lnTo>
                      <a:pt x="4" y="70"/>
                    </a:lnTo>
                    <a:lnTo>
                      <a:pt x="12" y="62"/>
                    </a:lnTo>
                    <a:lnTo>
                      <a:pt x="24" y="56"/>
                    </a:lnTo>
                    <a:lnTo>
                      <a:pt x="40" y="48"/>
                    </a:lnTo>
                    <a:lnTo>
                      <a:pt x="60" y="42"/>
                    </a:lnTo>
                    <a:lnTo>
                      <a:pt x="86" y="34"/>
                    </a:lnTo>
                    <a:lnTo>
                      <a:pt x="144" y="24"/>
                    </a:lnTo>
                    <a:lnTo>
                      <a:pt x="216" y="14"/>
                    </a:lnTo>
                    <a:lnTo>
                      <a:pt x="300" y="8"/>
                    </a:lnTo>
                    <a:lnTo>
                      <a:pt x="390" y="2"/>
                    </a:lnTo>
                    <a:lnTo>
                      <a:pt x="488" y="2"/>
                    </a:lnTo>
                    <a:lnTo>
                      <a:pt x="488" y="2"/>
                    </a:lnTo>
                    <a:lnTo>
                      <a:pt x="586" y="2"/>
                    </a:lnTo>
                    <a:lnTo>
                      <a:pt x="676" y="8"/>
                    </a:lnTo>
                    <a:lnTo>
                      <a:pt x="760" y="14"/>
                    </a:lnTo>
                    <a:lnTo>
                      <a:pt x="830" y="24"/>
                    </a:lnTo>
                    <a:lnTo>
                      <a:pt x="890" y="34"/>
                    </a:lnTo>
                    <a:lnTo>
                      <a:pt x="914" y="42"/>
                    </a:lnTo>
                    <a:lnTo>
                      <a:pt x="934" y="48"/>
                    </a:lnTo>
                    <a:lnTo>
                      <a:pt x="950" y="56"/>
                    </a:lnTo>
                    <a:lnTo>
                      <a:pt x="962" y="62"/>
                    </a:lnTo>
                    <a:lnTo>
                      <a:pt x="970" y="70"/>
                    </a:lnTo>
                    <a:lnTo>
                      <a:pt x="972" y="74"/>
                    </a:lnTo>
                    <a:lnTo>
                      <a:pt x="972" y="78"/>
                    </a:lnTo>
                    <a:lnTo>
                      <a:pt x="972" y="78"/>
                    </a:lnTo>
                    <a:lnTo>
                      <a:pt x="970" y="86"/>
                    </a:lnTo>
                    <a:lnTo>
                      <a:pt x="962" y="94"/>
                    </a:lnTo>
                    <a:lnTo>
                      <a:pt x="950" y="100"/>
                    </a:lnTo>
                    <a:lnTo>
                      <a:pt x="934" y="106"/>
                    </a:lnTo>
                    <a:lnTo>
                      <a:pt x="914" y="114"/>
                    </a:lnTo>
                    <a:lnTo>
                      <a:pt x="890" y="120"/>
                    </a:lnTo>
                    <a:lnTo>
                      <a:pt x="830" y="130"/>
                    </a:lnTo>
                    <a:lnTo>
                      <a:pt x="760" y="140"/>
                    </a:lnTo>
                    <a:lnTo>
                      <a:pt x="676" y="146"/>
                    </a:lnTo>
                    <a:lnTo>
                      <a:pt x="586" y="152"/>
                    </a:lnTo>
                    <a:lnTo>
                      <a:pt x="488" y="152"/>
                    </a:lnTo>
                    <a:close/>
                    <a:moveTo>
                      <a:pt x="488" y="0"/>
                    </a:moveTo>
                    <a:lnTo>
                      <a:pt x="488" y="0"/>
                    </a:lnTo>
                    <a:lnTo>
                      <a:pt x="390" y="2"/>
                    </a:lnTo>
                    <a:lnTo>
                      <a:pt x="298"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6"/>
                    </a:lnTo>
                    <a:lnTo>
                      <a:pt x="60" y="114"/>
                    </a:lnTo>
                    <a:lnTo>
                      <a:pt x="84" y="120"/>
                    </a:lnTo>
                    <a:lnTo>
                      <a:pt x="144" y="130"/>
                    </a:lnTo>
                    <a:lnTo>
                      <a:pt x="216" y="140"/>
                    </a:lnTo>
                    <a:lnTo>
                      <a:pt x="298" y="148"/>
                    </a:lnTo>
                    <a:lnTo>
                      <a:pt x="390" y="152"/>
                    </a:lnTo>
                    <a:lnTo>
                      <a:pt x="488" y="154"/>
                    </a:lnTo>
                    <a:lnTo>
                      <a:pt x="488" y="154"/>
                    </a:lnTo>
                    <a:lnTo>
                      <a:pt x="586" y="152"/>
                    </a:lnTo>
                    <a:lnTo>
                      <a:pt x="678" y="148"/>
                    </a:lnTo>
                    <a:lnTo>
                      <a:pt x="760" y="140"/>
                    </a:lnTo>
                    <a:lnTo>
                      <a:pt x="832" y="130"/>
                    </a:lnTo>
                    <a:lnTo>
                      <a:pt x="892" y="120"/>
                    </a:lnTo>
                    <a:lnTo>
                      <a:pt x="916" y="114"/>
                    </a:lnTo>
                    <a:lnTo>
                      <a:pt x="936" y="106"/>
                    </a:lnTo>
                    <a:lnTo>
                      <a:pt x="952" y="100"/>
                    </a:lnTo>
                    <a:lnTo>
                      <a:pt x="964" y="94"/>
                    </a:lnTo>
                    <a:lnTo>
                      <a:pt x="972" y="86"/>
                    </a:lnTo>
                    <a:lnTo>
                      <a:pt x="974" y="78"/>
                    </a:lnTo>
                    <a:lnTo>
                      <a:pt x="974" y="78"/>
                    </a:lnTo>
                    <a:lnTo>
                      <a:pt x="974" y="74"/>
                    </a:lnTo>
                    <a:lnTo>
                      <a:pt x="972" y="70"/>
                    </a:lnTo>
                    <a:lnTo>
                      <a:pt x="964" y="62"/>
                    </a:lnTo>
                    <a:lnTo>
                      <a:pt x="952" y="56"/>
                    </a:lnTo>
                    <a:lnTo>
                      <a:pt x="936" y="48"/>
                    </a:lnTo>
                    <a:lnTo>
                      <a:pt x="916" y="42"/>
                    </a:lnTo>
                    <a:lnTo>
                      <a:pt x="892" y="34"/>
                    </a:lnTo>
                    <a:lnTo>
                      <a:pt x="832" y="24"/>
                    </a:lnTo>
                    <a:lnTo>
                      <a:pt x="760" y="14"/>
                    </a:lnTo>
                    <a:lnTo>
                      <a:pt x="678" y="6"/>
                    </a:lnTo>
                    <a:lnTo>
                      <a:pt x="586" y="2"/>
                    </a:lnTo>
                    <a:lnTo>
                      <a:pt x="488" y="0"/>
                    </a:lnTo>
                    <a:close/>
                  </a:path>
                </a:pathLst>
              </a:custGeom>
              <a:solidFill>
                <a:srgbClr val="F8F8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5" name="Freeform 1195"/>
              <p:cNvSpPr>
                <a:spLocks/>
              </p:cNvSpPr>
              <p:nvPr/>
            </p:nvSpPr>
            <p:spPr bwMode="auto">
              <a:xfrm>
                <a:off x="2285" y="4152"/>
                <a:ext cx="970" cy="150"/>
              </a:xfrm>
              <a:custGeom>
                <a:avLst/>
                <a:gdLst>
                  <a:gd name="T0" fmla="*/ 486 w 970"/>
                  <a:gd name="T1" fmla="*/ 150 h 150"/>
                  <a:gd name="T2" fmla="*/ 486 w 970"/>
                  <a:gd name="T3" fmla="*/ 150 h 150"/>
                  <a:gd name="T4" fmla="*/ 388 w 970"/>
                  <a:gd name="T5" fmla="*/ 150 h 150"/>
                  <a:gd name="T6" fmla="*/ 298 w 970"/>
                  <a:gd name="T7" fmla="*/ 144 h 150"/>
                  <a:gd name="T8" fmla="*/ 214 w 970"/>
                  <a:gd name="T9" fmla="*/ 138 h 150"/>
                  <a:gd name="T10" fmla="*/ 142 w 970"/>
                  <a:gd name="T11" fmla="*/ 128 h 150"/>
                  <a:gd name="T12" fmla="*/ 84 w 970"/>
                  <a:gd name="T13" fmla="*/ 118 h 150"/>
                  <a:gd name="T14" fmla="*/ 58 w 970"/>
                  <a:gd name="T15" fmla="*/ 112 h 150"/>
                  <a:gd name="T16" fmla="*/ 38 w 970"/>
                  <a:gd name="T17" fmla="*/ 104 h 150"/>
                  <a:gd name="T18" fmla="*/ 22 w 970"/>
                  <a:gd name="T19" fmla="*/ 98 h 150"/>
                  <a:gd name="T20" fmla="*/ 10 w 970"/>
                  <a:gd name="T21" fmla="*/ 92 h 150"/>
                  <a:gd name="T22" fmla="*/ 2 w 970"/>
                  <a:gd name="T23" fmla="*/ 84 h 150"/>
                  <a:gd name="T24" fmla="*/ 0 w 970"/>
                  <a:gd name="T25" fmla="*/ 80 h 150"/>
                  <a:gd name="T26" fmla="*/ 0 w 970"/>
                  <a:gd name="T27" fmla="*/ 76 h 150"/>
                  <a:gd name="T28" fmla="*/ 0 w 970"/>
                  <a:gd name="T29" fmla="*/ 76 h 150"/>
                  <a:gd name="T30" fmla="*/ 0 w 970"/>
                  <a:gd name="T31" fmla="*/ 72 h 150"/>
                  <a:gd name="T32" fmla="*/ 2 w 970"/>
                  <a:gd name="T33" fmla="*/ 68 h 150"/>
                  <a:gd name="T34" fmla="*/ 10 w 970"/>
                  <a:gd name="T35" fmla="*/ 60 h 150"/>
                  <a:gd name="T36" fmla="*/ 22 w 970"/>
                  <a:gd name="T37" fmla="*/ 54 h 150"/>
                  <a:gd name="T38" fmla="*/ 38 w 970"/>
                  <a:gd name="T39" fmla="*/ 46 h 150"/>
                  <a:gd name="T40" fmla="*/ 58 w 970"/>
                  <a:gd name="T41" fmla="*/ 40 h 150"/>
                  <a:gd name="T42" fmla="*/ 84 w 970"/>
                  <a:gd name="T43" fmla="*/ 32 h 150"/>
                  <a:gd name="T44" fmla="*/ 142 w 970"/>
                  <a:gd name="T45" fmla="*/ 22 h 150"/>
                  <a:gd name="T46" fmla="*/ 214 w 970"/>
                  <a:gd name="T47" fmla="*/ 12 h 150"/>
                  <a:gd name="T48" fmla="*/ 298 w 970"/>
                  <a:gd name="T49" fmla="*/ 6 h 150"/>
                  <a:gd name="T50" fmla="*/ 388 w 970"/>
                  <a:gd name="T51" fmla="*/ 0 h 150"/>
                  <a:gd name="T52" fmla="*/ 486 w 970"/>
                  <a:gd name="T53" fmla="*/ 0 h 150"/>
                  <a:gd name="T54" fmla="*/ 486 w 970"/>
                  <a:gd name="T55" fmla="*/ 0 h 150"/>
                  <a:gd name="T56" fmla="*/ 584 w 970"/>
                  <a:gd name="T57" fmla="*/ 0 h 150"/>
                  <a:gd name="T58" fmla="*/ 674 w 970"/>
                  <a:gd name="T59" fmla="*/ 6 h 150"/>
                  <a:gd name="T60" fmla="*/ 758 w 970"/>
                  <a:gd name="T61" fmla="*/ 12 h 150"/>
                  <a:gd name="T62" fmla="*/ 828 w 970"/>
                  <a:gd name="T63" fmla="*/ 22 h 150"/>
                  <a:gd name="T64" fmla="*/ 888 w 970"/>
                  <a:gd name="T65" fmla="*/ 32 h 150"/>
                  <a:gd name="T66" fmla="*/ 912 w 970"/>
                  <a:gd name="T67" fmla="*/ 40 h 150"/>
                  <a:gd name="T68" fmla="*/ 932 w 970"/>
                  <a:gd name="T69" fmla="*/ 46 h 150"/>
                  <a:gd name="T70" fmla="*/ 948 w 970"/>
                  <a:gd name="T71" fmla="*/ 54 h 150"/>
                  <a:gd name="T72" fmla="*/ 960 w 970"/>
                  <a:gd name="T73" fmla="*/ 60 h 150"/>
                  <a:gd name="T74" fmla="*/ 968 w 970"/>
                  <a:gd name="T75" fmla="*/ 68 h 150"/>
                  <a:gd name="T76" fmla="*/ 970 w 970"/>
                  <a:gd name="T77" fmla="*/ 72 h 150"/>
                  <a:gd name="T78" fmla="*/ 970 w 970"/>
                  <a:gd name="T79" fmla="*/ 76 h 150"/>
                  <a:gd name="T80" fmla="*/ 970 w 970"/>
                  <a:gd name="T81" fmla="*/ 76 h 150"/>
                  <a:gd name="T82" fmla="*/ 968 w 970"/>
                  <a:gd name="T83" fmla="*/ 84 h 150"/>
                  <a:gd name="T84" fmla="*/ 960 w 970"/>
                  <a:gd name="T85" fmla="*/ 92 h 150"/>
                  <a:gd name="T86" fmla="*/ 948 w 970"/>
                  <a:gd name="T87" fmla="*/ 98 h 150"/>
                  <a:gd name="T88" fmla="*/ 932 w 970"/>
                  <a:gd name="T89" fmla="*/ 104 h 150"/>
                  <a:gd name="T90" fmla="*/ 912 w 970"/>
                  <a:gd name="T91" fmla="*/ 112 h 150"/>
                  <a:gd name="T92" fmla="*/ 888 w 970"/>
                  <a:gd name="T93" fmla="*/ 118 h 150"/>
                  <a:gd name="T94" fmla="*/ 828 w 970"/>
                  <a:gd name="T95" fmla="*/ 128 h 150"/>
                  <a:gd name="T96" fmla="*/ 758 w 970"/>
                  <a:gd name="T97" fmla="*/ 138 h 150"/>
                  <a:gd name="T98" fmla="*/ 674 w 970"/>
                  <a:gd name="T99" fmla="*/ 144 h 150"/>
                  <a:gd name="T100" fmla="*/ 584 w 970"/>
                  <a:gd name="T101" fmla="*/ 150 h 150"/>
                  <a:gd name="T102" fmla="*/ 486 w 970"/>
                  <a:gd name="T10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0" h="150">
                    <a:moveTo>
                      <a:pt x="486" y="150"/>
                    </a:moveTo>
                    <a:lnTo>
                      <a:pt x="486" y="150"/>
                    </a:lnTo>
                    <a:lnTo>
                      <a:pt x="388" y="150"/>
                    </a:lnTo>
                    <a:lnTo>
                      <a:pt x="298" y="144"/>
                    </a:lnTo>
                    <a:lnTo>
                      <a:pt x="214" y="138"/>
                    </a:lnTo>
                    <a:lnTo>
                      <a:pt x="142" y="128"/>
                    </a:lnTo>
                    <a:lnTo>
                      <a:pt x="84" y="118"/>
                    </a:lnTo>
                    <a:lnTo>
                      <a:pt x="58" y="112"/>
                    </a:lnTo>
                    <a:lnTo>
                      <a:pt x="38" y="104"/>
                    </a:lnTo>
                    <a:lnTo>
                      <a:pt x="22" y="98"/>
                    </a:lnTo>
                    <a:lnTo>
                      <a:pt x="10" y="92"/>
                    </a:lnTo>
                    <a:lnTo>
                      <a:pt x="2" y="84"/>
                    </a:lnTo>
                    <a:lnTo>
                      <a:pt x="0" y="80"/>
                    </a:lnTo>
                    <a:lnTo>
                      <a:pt x="0" y="76"/>
                    </a:lnTo>
                    <a:lnTo>
                      <a:pt x="0" y="76"/>
                    </a:lnTo>
                    <a:lnTo>
                      <a:pt x="0" y="72"/>
                    </a:lnTo>
                    <a:lnTo>
                      <a:pt x="2" y="68"/>
                    </a:lnTo>
                    <a:lnTo>
                      <a:pt x="10" y="60"/>
                    </a:lnTo>
                    <a:lnTo>
                      <a:pt x="22" y="54"/>
                    </a:lnTo>
                    <a:lnTo>
                      <a:pt x="38" y="46"/>
                    </a:lnTo>
                    <a:lnTo>
                      <a:pt x="58" y="40"/>
                    </a:lnTo>
                    <a:lnTo>
                      <a:pt x="84" y="32"/>
                    </a:lnTo>
                    <a:lnTo>
                      <a:pt x="142" y="22"/>
                    </a:lnTo>
                    <a:lnTo>
                      <a:pt x="214" y="12"/>
                    </a:lnTo>
                    <a:lnTo>
                      <a:pt x="298" y="6"/>
                    </a:lnTo>
                    <a:lnTo>
                      <a:pt x="388" y="0"/>
                    </a:lnTo>
                    <a:lnTo>
                      <a:pt x="486" y="0"/>
                    </a:lnTo>
                    <a:lnTo>
                      <a:pt x="486" y="0"/>
                    </a:lnTo>
                    <a:lnTo>
                      <a:pt x="584" y="0"/>
                    </a:lnTo>
                    <a:lnTo>
                      <a:pt x="674" y="6"/>
                    </a:lnTo>
                    <a:lnTo>
                      <a:pt x="758" y="12"/>
                    </a:lnTo>
                    <a:lnTo>
                      <a:pt x="828" y="22"/>
                    </a:lnTo>
                    <a:lnTo>
                      <a:pt x="888" y="32"/>
                    </a:lnTo>
                    <a:lnTo>
                      <a:pt x="912" y="40"/>
                    </a:lnTo>
                    <a:lnTo>
                      <a:pt x="932" y="46"/>
                    </a:lnTo>
                    <a:lnTo>
                      <a:pt x="948" y="54"/>
                    </a:lnTo>
                    <a:lnTo>
                      <a:pt x="960" y="60"/>
                    </a:lnTo>
                    <a:lnTo>
                      <a:pt x="968" y="68"/>
                    </a:lnTo>
                    <a:lnTo>
                      <a:pt x="970" y="72"/>
                    </a:lnTo>
                    <a:lnTo>
                      <a:pt x="970" y="76"/>
                    </a:lnTo>
                    <a:lnTo>
                      <a:pt x="970" y="76"/>
                    </a:lnTo>
                    <a:lnTo>
                      <a:pt x="968" y="84"/>
                    </a:lnTo>
                    <a:lnTo>
                      <a:pt x="960" y="92"/>
                    </a:lnTo>
                    <a:lnTo>
                      <a:pt x="948" y="98"/>
                    </a:lnTo>
                    <a:lnTo>
                      <a:pt x="932" y="104"/>
                    </a:lnTo>
                    <a:lnTo>
                      <a:pt x="912" y="112"/>
                    </a:lnTo>
                    <a:lnTo>
                      <a:pt x="888" y="118"/>
                    </a:lnTo>
                    <a:lnTo>
                      <a:pt x="828" y="128"/>
                    </a:lnTo>
                    <a:lnTo>
                      <a:pt x="758" y="138"/>
                    </a:lnTo>
                    <a:lnTo>
                      <a:pt x="674" y="144"/>
                    </a:lnTo>
                    <a:lnTo>
                      <a:pt x="584" y="150"/>
                    </a:lnTo>
                    <a:lnTo>
                      <a:pt x="486"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6" name="Freeform 1196"/>
              <p:cNvSpPr>
                <a:spLocks/>
              </p:cNvSpPr>
              <p:nvPr/>
            </p:nvSpPr>
            <p:spPr bwMode="auto">
              <a:xfrm>
                <a:off x="2283" y="4150"/>
                <a:ext cx="974" cy="154"/>
              </a:xfrm>
              <a:custGeom>
                <a:avLst/>
                <a:gdLst>
                  <a:gd name="T0" fmla="*/ 488 w 974"/>
                  <a:gd name="T1" fmla="*/ 0 h 154"/>
                  <a:gd name="T2" fmla="*/ 488 w 974"/>
                  <a:gd name="T3" fmla="*/ 0 h 154"/>
                  <a:gd name="T4" fmla="*/ 390 w 974"/>
                  <a:gd name="T5" fmla="*/ 2 h 154"/>
                  <a:gd name="T6" fmla="*/ 298 w 974"/>
                  <a:gd name="T7" fmla="*/ 6 h 154"/>
                  <a:gd name="T8" fmla="*/ 216 w 974"/>
                  <a:gd name="T9" fmla="*/ 14 h 154"/>
                  <a:gd name="T10" fmla="*/ 144 w 974"/>
                  <a:gd name="T11" fmla="*/ 24 h 154"/>
                  <a:gd name="T12" fmla="*/ 84 w 974"/>
                  <a:gd name="T13" fmla="*/ 34 h 154"/>
                  <a:gd name="T14" fmla="*/ 60 w 974"/>
                  <a:gd name="T15" fmla="*/ 42 h 154"/>
                  <a:gd name="T16" fmla="*/ 38 w 974"/>
                  <a:gd name="T17" fmla="*/ 48 h 154"/>
                  <a:gd name="T18" fmla="*/ 22 w 974"/>
                  <a:gd name="T19" fmla="*/ 56 h 154"/>
                  <a:gd name="T20" fmla="*/ 10 w 974"/>
                  <a:gd name="T21" fmla="*/ 62 h 154"/>
                  <a:gd name="T22" fmla="*/ 2 w 974"/>
                  <a:gd name="T23" fmla="*/ 70 h 154"/>
                  <a:gd name="T24" fmla="*/ 0 w 974"/>
                  <a:gd name="T25" fmla="*/ 74 h 154"/>
                  <a:gd name="T26" fmla="*/ 0 w 974"/>
                  <a:gd name="T27" fmla="*/ 78 h 154"/>
                  <a:gd name="T28" fmla="*/ 0 w 974"/>
                  <a:gd name="T29" fmla="*/ 78 h 154"/>
                  <a:gd name="T30" fmla="*/ 0 w 974"/>
                  <a:gd name="T31" fmla="*/ 82 h 154"/>
                  <a:gd name="T32" fmla="*/ 2 w 974"/>
                  <a:gd name="T33" fmla="*/ 86 h 154"/>
                  <a:gd name="T34" fmla="*/ 10 w 974"/>
                  <a:gd name="T35" fmla="*/ 94 h 154"/>
                  <a:gd name="T36" fmla="*/ 22 w 974"/>
                  <a:gd name="T37" fmla="*/ 100 h 154"/>
                  <a:gd name="T38" fmla="*/ 38 w 974"/>
                  <a:gd name="T39" fmla="*/ 106 h 154"/>
                  <a:gd name="T40" fmla="*/ 60 w 974"/>
                  <a:gd name="T41" fmla="*/ 114 h 154"/>
                  <a:gd name="T42" fmla="*/ 84 w 974"/>
                  <a:gd name="T43" fmla="*/ 120 h 154"/>
                  <a:gd name="T44" fmla="*/ 144 w 974"/>
                  <a:gd name="T45" fmla="*/ 130 h 154"/>
                  <a:gd name="T46" fmla="*/ 216 w 974"/>
                  <a:gd name="T47" fmla="*/ 140 h 154"/>
                  <a:gd name="T48" fmla="*/ 298 w 974"/>
                  <a:gd name="T49" fmla="*/ 148 h 154"/>
                  <a:gd name="T50" fmla="*/ 390 w 974"/>
                  <a:gd name="T51" fmla="*/ 152 h 154"/>
                  <a:gd name="T52" fmla="*/ 488 w 974"/>
                  <a:gd name="T53" fmla="*/ 154 h 154"/>
                  <a:gd name="T54" fmla="*/ 488 w 974"/>
                  <a:gd name="T55" fmla="*/ 154 h 154"/>
                  <a:gd name="T56" fmla="*/ 586 w 974"/>
                  <a:gd name="T57" fmla="*/ 152 h 154"/>
                  <a:gd name="T58" fmla="*/ 678 w 974"/>
                  <a:gd name="T59" fmla="*/ 148 h 154"/>
                  <a:gd name="T60" fmla="*/ 760 w 974"/>
                  <a:gd name="T61" fmla="*/ 140 h 154"/>
                  <a:gd name="T62" fmla="*/ 832 w 974"/>
                  <a:gd name="T63" fmla="*/ 130 h 154"/>
                  <a:gd name="T64" fmla="*/ 892 w 974"/>
                  <a:gd name="T65" fmla="*/ 120 h 154"/>
                  <a:gd name="T66" fmla="*/ 916 w 974"/>
                  <a:gd name="T67" fmla="*/ 114 h 154"/>
                  <a:gd name="T68" fmla="*/ 936 w 974"/>
                  <a:gd name="T69" fmla="*/ 106 h 154"/>
                  <a:gd name="T70" fmla="*/ 952 w 974"/>
                  <a:gd name="T71" fmla="*/ 100 h 154"/>
                  <a:gd name="T72" fmla="*/ 964 w 974"/>
                  <a:gd name="T73" fmla="*/ 94 h 154"/>
                  <a:gd name="T74" fmla="*/ 972 w 974"/>
                  <a:gd name="T75" fmla="*/ 86 h 154"/>
                  <a:gd name="T76" fmla="*/ 974 w 974"/>
                  <a:gd name="T77" fmla="*/ 78 h 154"/>
                  <a:gd name="T78" fmla="*/ 974 w 974"/>
                  <a:gd name="T79" fmla="*/ 78 h 154"/>
                  <a:gd name="T80" fmla="*/ 974 w 974"/>
                  <a:gd name="T81" fmla="*/ 74 h 154"/>
                  <a:gd name="T82" fmla="*/ 972 w 974"/>
                  <a:gd name="T83" fmla="*/ 70 h 154"/>
                  <a:gd name="T84" fmla="*/ 964 w 974"/>
                  <a:gd name="T85" fmla="*/ 62 h 154"/>
                  <a:gd name="T86" fmla="*/ 952 w 974"/>
                  <a:gd name="T87" fmla="*/ 56 h 154"/>
                  <a:gd name="T88" fmla="*/ 936 w 974"/>
                  <a:gd name="T89" fmla="*/ 48 h 154"/>
                  <a:gd name="T90" fmla="*/ 916 w 974"/>
                  <a:gd name="T91" fmla="*/ 42 h 154"/>
                  <a:gd name="T92" fmla="*/ 892 w 974"/>
                  <a:gd name="T93" fmla="*/ 34 h 154"/>
                  <a:gd name="T94" fmla="*/ 832 w 974"/>
                  <a:gd name="T95" fmla="*/ 24 h 154"/>
                  <a:gd name="T96" fmla="*/ 760 w 974"/>
                  <a:gd name="T97" fmla="*/ 14 h 154"/>
                  <a:gd name="T98" fmla="*/ 678 w 974"/>
                  <a:gd name="T99" fmla="*/ 6 h 154"/>
                  <a:gd name="T100" fmla="*/ 586 w 974"/>
                  <a:gd name="T101" fmla="*/ 2 h 154"/>
                  <a:gd name="T102" fmla="*/ 488 w 974"/>
                  <a:gd name="T103"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4" h="154">
                    <a:moveTo>
                      <a:pt x="488" y="0"/>
                    </a:moveTo>
                    <a:lnTo>
                      <a:pt x="488" y="0"/>
                    </a:lnTo>
                    <a:lnTo>
                      <a:pt x="390" y="2"/>
                    </a:lnTo>
                    <a:lnTo>
                      <a:pt x="298" y="6"/>
                    </a:lnTo>
                    <a:lnTo>
                      <a:pt x="216" y="14"/>
                    </a:lnTo>
                    <a:lnTo>
                      <a:pt x="144" y="24"/>
                    </a:lnTo>
                    <a:lnTo>
                      <a:pt x="84" y="34"/>
                    </a:lnTo>
                    <a:lnTo>
                      <a:pt x="60" y="42"/>
                    </a:lnTo>
                    <a:lnTo>
                      <a:pt x="38" y="48"/>
                    </a:lnTo>
                    <a:lnTo>
                      <a:pt x="22" y="56"/>
                    </a:lnTo>
                    <a:lnTo>
                      <a:pt x="10" y="62"/>
                    </a:lnTo>
                    <a:lnTo>
                      <a:pt x="2" y="70"/>
                    </a:lnTo>
                    <a:lnTo>
                      <a:pt x="0" y="74"/>
                    </a:lnTo>
                    <a:lnTo>
                      <a:pt x="0" y="78"/>
                    </a:lnTo>
                    <a:lnTo>
                      <a:pt x="0" y="78"/>
                    </a:lnTo>
                    <a:lnTo>
                      <a:pt x="0" y="82"/>
                    </a:lnTo>
                    <a:lnTo>
                      <a:pt x="2" y="86"/>
                    </a:lnTo>
                    <a:lnTo>
                      <a:pt x="10" y="94"/>
                    </a:lnTo>
                    <a:lnTo>
                      <a:pt x="22" y="100"/>
                    </a:lnTo>
                    <a:lnTo>
                      <a:pt x="38" y="106"/>
                    </a:lnTo>
                    <a:lnTo>
                      <a:pt x="60" y="114"/>
                    </a:lnTo>
                    <a:lnTo>
                      <a:pt x="84" y="120"/>
                    </a:lnTo>
                    <a:lnTo>
                      <a:pt x="144" y="130"/>
                    </a:lnTo>
                    <a:lnTo>
                      <a:pt x="216" y="140"/>
                    </a:lnTo>
                    <a:lnTo>
                      <a:pt x="298" y="148"/>
                    </a:lnTo>
                    <a:lnTo>
                      <a:pt x="390" y="152"/>
                    </a:lnTo>
                    <a:lnTo>
                      <a:pt x="488" y="154"/>
                    </a:lnTo>
                    <a:lnTo>
                      <a:pt x="488" y="154"/>
                    </a:lnTo>
                    <a:lnTo>
                      <a:pt x="586" y="152"/>
                    </a:lnTo>
                    <a:lnTo>
                      <a:pt x="678" y="148"/>
                    </a:lnTo>
                    <a:lnTo>
                      <a:pt x="760" y="140"/>
                    </a:lnTo>
                    <a:lnTo>
                      <a:pt x="832" y="130"/>
                    </a:lnTo>
                    <a:lnTo>
                      <a:pt x="892" y="120"/>
                    </a:lnTo>
                    <a:lnTo>
                      <a:pt x="916" y="114"/>
                    </a:lnTo>
                    <a:lnTo>
                      <a:pt x="936" y="106"/>
                    </a:lnTo>
                    <a:lnTo>
                      <a:pt x="952" y="100"/>
                    </a:lnTo>
                    <a:lnTo>
                      <a:pt x="964" y="94"/>
                    </a:lnTo>
                    <a:lnTo>
                      <a:pt x="972" y="86"/>
                    </a:lnTo>
                    <a:lnTo>
                      <a:pt x="974" y="78"/>
                    </a:lnTo>
                    <a:lnTo>
                      <a:pt x="974" y="78"/>
                    </a:lnTo>
                    <a:lnTo>
                      <a:pt x="974" y="74"/>
                    </a:lnTo>
                    <a:lnTo>
                      <a:pt x="972" y="70"/>
                    </a:lnTo>
                    <a:lnTo>
                      <a:pt x="964" y="62"/>
                    </a:lnTo>
                    <a:lnTo>
                      <a:pt x="952" y="56"/>
                    </a:lnTo>
                    <a:lnTo>
                      <a:pt x="936" y="48"/>
                    </a:lnTo>
                    <a:lnTo>
                      <a:pt x="916" y="42"/>
                    </a:lnTo>
                    <a:lnTo>
                      <a:pt x="892" y="34"/>
                    </a:lnTo>
                    <a:lnTo>
                      <a:pt x="832" y="24"/>
                    </a:lnTo>
                    <a:lnTo>
                      <a:pt x="760" y="14"/>
                    </a:lnTo>
                    <a:lnTo>
                      <a:pt x="678" y="6"/>
                    </a:lnTo>
                    <a:lnTo>
                      <a:pt x="586" y="2"/>
                    </a:lnTo>
                    <a:lnTo>
                      <a:pt x="4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7" name="Freeform 1197"/>
              <p:cNvSpPr>
                <a:spLocks noEditPoints="1"/>
              </p:cNvSpPr>
              <p:nvPr/>
            </p:nvSpPr>
            <p:spPr bwMode="auto">
              <a:xfrm>
                <a:off x="2285" y="4152"/>
                <a:ext cx="970" cy="150"/>
              </a:xfrm>
              <a:custGeom>
                <a:avLst/>
                <a:gdLst>
                  <a:gd name="T0" fmla="*/ 486 w 970"/>
                  <a:gd name="T1" fmla="*/ 150 h 150"/>
                  <a:gd name="T2" fmla="*/ 298 w 970"/>
                  <a:gd name="T3" fmla="*/ 144 h 150"/>
                  <a:gd name="T4" fmla="*/ 144 w 970"/>
                  <a:gd name="T5" fmla="*/ 128 h 150"/>
                  <a:gd name="T6" fmla="*/ 60 w 970"/>
                  <a:gd name="T7" fmla="*/ 112 h 150"/>
                  <a:gd name="T8" fmla="*/ 24 w 970"/>
                  <a:gd name="T9" fmla="*/ 98 h 150"/>
                  <a:gd name="T10" fmla="*/ 4 w 970"/>
                  <a:gd name="T11" fmla="*/ 84 h 150"/>
                  <a:gd name="T12" fmla="*/ 2 w 970"/>
                  <a:gd name="T13" fmla="*/ 76 h 150"/>
                  <a:gd name="T14" fmla="*/ 4 w 970"/>
                  <a:gd name="T15" fmla="*/ 68 h 150"/>
                  <a:gd name="T16" fmla="*/ 24 w 970"/>
                  <a:gd name="T17" fmla="*/ 54 h 150"/>
                  <a:gd name="T18" fmla="*/ 60 w 970"/>
                  <a:gd name="T19" fmla="*/ 40 h 150"/>
                  <a:gd name="T20" fmla="*/ 144 w 970"/>
                  <a:gd name="T21" fmla="*/ 22 h 150"/>
                  <a:gd name="T22" fmla="*/ 298 w 970"/>
                  <a:gd name="T23" fmla="*/ 6 h 150"/>
                  <a:gd name="T24" fmla="*/ 486 w 970"/>
                  <a:gd name="T25" fmla="*/ 0 h 150"/>
                  <a:gd name="T26" fmla="*/ 584 w 970"/>
                  <a:gd name="T27" fmla="*/ 2 h 150"/>
                  <a:gd name="T28" fmla="*/ 756 w 970"/>
                  <a:gd name="T29" fmla="*/ 12 h 150"/>
                  <a:gd name="T30" fmla="*/ 886 w 970"/>
                  <a:gd name="T31" fmla="*/ 34 h 150"/>
                  <a:gd name="T32" fmla="*/ 930 w 970"/>
                  <a:gd name="T33" fmla="*/ 46 h 150"/>
                  <a:gd name="T34" fmla="*/ 958 w 970"/>
                  <a:gd name="T35" fmla="*/ 60 h 150"/>
                  <a:gd name="T36" fmla="*/ 968 w 970"/>
                  <a:gd name="T37" fmla="*/ 72 h 150"/>
                  <a:gd name="T38" fmla="*/ 968 w 970"/>
                  <a:gd name="T39" fmla="*/ 76 h 150"/>
                  <a:gd name="T40" fmla="*/ 958 w 970"/>
                  <a:gd name="T41" fmla="*/ 90 h 150"/>
                  <a:gd name="T42" fmla="*/ 930 w 970"/>
                  <a:gd name="T43" fmla="*/ 104 h 150"/>
                  <a:gd name="T44" fmla="*/ 886 w 970"/>
                  <a:gd name="T45" fmla="*/ 118 h 150"/>
                  <a:gd name="T46" fmla="*/ 756 w 970"/>
                  <a:gd name="T47" fmla="*/ 138 h 150"/>
                  <a:gd name="T48" fmla="*/ 584 w 970"/>
                  <a:gd name="T49" fmla="*/ 148 h 150"/>
                  <a:gd name="T50" fmla="*/ 486 w 970"/>
                  <a:gd name="T51" fmla="*/ 0 h 150"/>
                  <a:gd name="T52" fmla="*/ 388 w 970"/>
                  <a:gd name="T53" fmla="*/ 0 h 150"/>
                  <a:gd name="T54" fmla="*/ 214 w 970"/>
                  <a:gd name="T55" fmla="*/ 12 h 150"/>
                  <a:gd name="T56" fmla="*/ 84 w 970"/>
                  <a:gd name="T57" fmla="*/ 32 h 150"/>
                  <a:gd name="T58" fmla="*/ 38 w 970"/>
                  <a:gd name="T59" fmla="*/ 46 h 150"/>
                  <a:gd name="T60" fmla="*/ 10 w 970"/>
                  <a:gd name="T61" fmla="*/ 60 h 150"/>
                  <a:gd name="T62" fmla="*/ 0 w 970"/>
                  <a:gd name="T63" fmla="*/ 72 h 150"/>
                  <a:gd name="T64" fmla="*/ 0 w 970"/>
                  <a:gd name="T65" fmla="*/ 76 h 150"/>
                  <a:gd name="T66" fmla="*/ 2 w 970"/>
                  <a:gd name="T67" fmla="*/ 84 h 150"/>
                  <a:gd name="T68" fmla="*/ 22 w 970"/>
                  <a:gd name="T69" fmla="*/ 98 h 150"/>
                  <a:gd name="T70" fmla="*/ 58 w 970"/>
                  <a:gd name="T71" fmla="*/ 112 h 150"/>
                  <a:gd name="T72" fmla="*/ 142 w 970"/>
                  <a:gd name="T73" fmla="*/ 128 h 150"/>
                  <a:gd name="T74" fmla="*/ 298 w 970"/>
                  <a:gd name="T75" fmla="*/ 144 h 150"/>
                  <a:gd name="T76" fmla="*/ 486 w 970"/>
                  <a:gd name="T77" fmla="*/ 150 h 150"/>
                  <a:gd name="T78" fmla="*/ 584 w 970"/>
                  <a:gd name="T79" fmla="*/ 150 h 150"/>
                  <a:gd name="T80" fmla="*/ 758 w 970"/>
                  <a:gd name="T81" fmla="*/ 138 h 150"/>
                  <a:gd name="T82" fmla="*/ 888 w 970"/>
                  <a:gd name="T83" fmla="*/ 118 h 150"/>
                  <a:gd name="T84" fmla="*/ 932 w 970"/>
                  <a:gd name="T85" fmla="*/ 104 h 150"/>
                  <a:gd name="T86" fmla="*/ 960 w 970"/>
                  <a:gd name="T87" fmla="*/ 92 h 150"/>
                  <a:gd name="T88" fmla="*/ 970 w 970"/>
                  <a:gd name="T89" fmla="*/ 76 h 150"/>
                  <a:gd name="T90" fmla="*/ 970 w 970"/>
                  <a:gd name="T91" fmla="*/ 72 h 150"/>
                  <a:gd name="T92" fmla="*/ 960 w 970"/>
                  <a:gd name="T93" fmla="*/ 60 h 150"/>
                  <a:gd name="T94" fmla="*/ 932 w 970"/>
                  <a:gd name="T95" fmla="*/ 46 h 150"/>
                  <a:gd name="T96" fmla="*/ 888 w 970"/>
                  <a:gd name="T97" fmla="*/ 32 h 150"/>
                  <a:gd name="T98" fmla="*/ 758 w 970"/>
                  <a:gd name="T99" fmla="*/ 12 h 150"/>
                  <a:gd name="T100" fmla="*/ 584 w 9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70" h="150">
                    <a:moveTo>
                      <a:pt x="486" y="150"/>
                    </a:moveTo>
                    <a:lnTo>
                      <a:pt x="486" y="150"/>
                    </a:lnTo>
                    <a:lnTo>
                      <a:pt x="390" y="148"/>
                    </a:lnTo>
                    <a:lnTo>
                      <a:pt x="298" y="144"/>
                    </a:lnTo>
                    <a:lnTo>
                      <a:pt x="216" y="138"/>
                    </a:lnTo>
                    <a:lnTo>
                      <a:pt x="144" y="128"/>
                    </a:lnTo>
                    <a:lnTo>
                      <a:pt x="86" y="118"/>
                    </a:lnTo>
                    <a:lnTo>
                      <a:pt x="60" y="112"/>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6" y="34"/>
                    </a:lnTo>
                    <a:lnTo>
                      <a:pt x="144" y="22"/>
                    </a:lnTo>
                    <a:lnTo>
                      <a:pt x="216" y="12"/>
                    </a:lnTo>
                    <a:lnTo>
                      <a:pt x="298" y="6"/>
                    </a:lnTo>
                    <a:lnTo>
                      <a:pt x="390" y="2"/>
                    </a:lnTo>
                    <a:lnTo>
                      <a:pt x="486" y="0"/>
                    </a:lnTo>
                    <a:lnTo>
                      <a:pt x="486" y="0"/>
                    </a:lnTo>
                    <a:lnTo>
                      <a:pt x="584" y="2"/>
                    </a:lnTo>
                    <a:lnTo>
                      <a:pt x="674" y="6"/>
                    </a:lnTo>
                    <a:lnTo>
                      <a:pt x="756" y="12"/>
                    </a:lnTo>
                    <a:lnTo>
                      <a:pt x="828" y="22"/>
                    </a:lnTo>
                    <a:lnTo>
                      <a:pt x="886" y="34"/>
                    </a:lnTo>
                    <a:lnTo>
                      <a:pt x="910" y="40"/>
                    </a:lnTo>
                    <a:lnTo>
                      <a:pt x="930" y="46"/>
                    </a:lnTo>
                    <a:lnTo>
                      <a:pt x="946" y="54"/>
                    </a:lnTo>
                    <a:lnTo>
                      <a:pt x="958" y="60"/>
                    </a:lnTo>
                    <a:lnTo>
                      <a:pt x="966" y="68"/>
                    </a:lnTo>
                    <a:lnTo>
                      <a:pt x="968" y="72"/>
                    </a:lnTo>
                    <a:lnTo>
                      <a:pt x="968" y="76"/>
                    </a:lnTo>
                    <a:lnTo>
                      <a:pt x="968" y="76"/>
                    </a:lnTo>
                    <a:lnTo>
                      <a:pt x="966" y="84"/>
                    </a:lnTo>
                    <a:lnTo>
                      <a:pt x="958" y="90"/>
                    </a:lnTo>
                    <a:lnTo>
                      <a:pt x="946" y="98"/>
                    </a:lnTo>
                    <a:lnTo>
                      <a:pt x="930" y="104"/>
                    </a:lnTo>
                    <a:lnTo>
                      <a:pt x="910" y="112"/>
                    </a:lnTo>
                    <a:lnTo>
                      <a:pt x="886" y="118"/>
                    </a:lnTo>
                    <a:lnTo>
                      <a:pt x="828" y="128"/>
                    </a:lnTo>
                    <a:lnTo>
                      <a:pt x="756" y="138"/>
                    </a:lnTo>
                    <a:lnTo>
                      <a:pt x="674" y="144"/>
                    </a:lnTo>
                    <a:lnTo>
                      <a:pt x="584" y="148"/>
                    </a:lnTo>
                    <a:lnTo>
                      <a:pt x="486" y="150"/>
                    </a:lnTo>
                    <a:close/>
                    <a:moveTo>
                      <a:pt x="486" y="0"/>
                    </a:moveTo>
                    <a:lnTo>
                      <a:pt x="486" y="0"/>
                    </a:lnTo>
                    <a:lnTo>
                      <a:pt x="388" y="0"/>
                    </a:lnTo>
                    <a:lnTo>
                      <a:pt x="298" y="6"/>
                    </a:lnTo>
                    <a:lnTo>
                      <a:pt x="214" y="12"/>
                    </a:lnTo>
                    <a:lnTo>
                      <a:pt x="142" y="22"/>
                    </a:lnTo>
                    <a:lnTo>
                      <a:pt x="84" y="32"/>
                    </a:lnTo>
                    <a:lnTo>
                      <a:pt x="58" y="40"/>
                    </a:lnTo>
                    <a:lnTo>
                      <a:pt x="38" y="46"/>
                    </a:lnTo>
                    <a:lnTo>
                      <a:pt x="22" y="54"/>
                    </a:lnTo>
                    <a:lnTo>
                      <a:pt x="10" y="60"/>
                    </a:lnTo>
                    <a:lnTo>
                      <a:pt x="2" y="68"/>
                    </a:lnTo>
                    <a:lnTo>
                      <a:pt x="0" y="72"/>
                    </a:lnTo>
                    <a:lnTo>
                      <a:pt x="0" y="76"/>
                    </a:lnTo>
                    <a:lnTo>
                      <a:pt x="0" y="76"/>
                    </a:lnTo>
                    <a:lnTo>
                      <a:pt x="0" y="80"/>
                    </a:lnTo>
                    <a:lnTo>
                      <a:pt x="2" y="84"/>
                    </a:lnTo>
                    <a:lnTo>
                      <a:pt x="10" y="92"/>
                    </a:lnTo>
                    <a:lnTo>
                      <a:pt x="22" y="98"/>
                    </a:lnTo>
                    <a:lnTo>
                      <a:pt x="38" y="104"/>
                    </a:lnTo>
                    <a:lnTo>
                      <a:pt x="58" y="112"/>
                    </a:lnTo>
                    <a:lnTo>
                      <a:pt x="84" y="118"/>
                    </a:lnTo>
                    <a:lnTo>
                      <a:pt x="142" y="128"/>
                    </a:lnTo>
                    <a:lnTo>
                      <a:pt x="214" y="138"/>
                    </a:lnTo>
                    <a:lnTo>
                      <a:pt x="298" y="144"/>
                    </a:lnTo>
                    <a:lnTo>
                      <a:pt x="388" y="150"/>
                    </a:lnTo>
                    <a:lnTo>
                      <a:pt x="486" y="150"/>
                    </a:lnTo>
                    <a:lnTo>
                      <a:pt x="486" y="150"/>
                    </a:lnTo>
                    <a:lnTo>
                      <a:pt x="584" y="150"/>
                    </a:lnTo>
                    <a:lnTo>
                      <a:pt x="674" y="144"/>
                    </a:lnTo>
                    <a:lnTo>
                      <a:pt x="758" y="138"/>
                    </a:lnTo>
                    <a:lnTo>
                      <a:pt x="828" y="128"/>
                    </a:lnTo>
                    <a:lnTo>
                      <a:pt x="888" y="118"/>
                    </a:lnTo>
                    <a:lnTo>
                      <a:pt x="912" y="112"/>
                    </a:lnTo>
                    <a:lnTo>
                      <a:pt x="932" y="104"/>
                    </a:lnTo>
                    <a:lnTo>
                      <a:pt x="948" y="98"/>
                    </a:lnTo>
                    <a:lnTo>
                      <a:pt x="960" y="92"/>
                    </a:lnTo>
                    <a:lnTo>
                      <a:pt x="968" y="84"/>
                    </a:lnTo>
                    <a:lnTo>
                      <a:pt x="970" y="76"/>
                    </a:lnTo>
                    <a:lnTo>
                      <a:pt x="970" y="76"/>
                    </a:lnTo>
                    <a:lnTo>
                      <a:pt x="970" y="72"/>
                    </a:lnTo>
                    <a:lnTo>
                      <a:pt x="968" y="68"/>
                    </a:lnTo>
                    <a:lnTo>
                      <a:pt x="960" y="60"/>
                    </a:lnTo>
                    <a:lnTo>
                      <a:pt x="948" y="54"/>
                    </a:lnTo>
                    <a:lnTo>
                      <a:pt x="932" y="46"/>
                    </a:lnTo>
                    <a:lnTo>
                      <a:pt x="912" y="40"/>
                    </a:lnTo>
                    <a:lnTo>
                      <a:pt x="888" y="32"/>
                    </a:lnTo>
                    <a:lnTo>
                      <a:pt x="828" y="22"/>
                    </a:lnTo>
                    <a:lnTo>
                      <a:pt x="758" y="12"/>
                    </a:lnTo>
                    <a:lnTo>
                      <a:pt x="674" y="6"/>
                    </a:lnTo>
                    <a:lnTo>
                      <a:pt x="584" y="0"/>
                    </a:lnTo>
                    <a:lnTo>
                      <a:pt x="486" y="0"/>
                    </a:lnTo>
                    <a:close/>
                  </a:path>
                </a:pathLst>
              </a:custGeom>
              <a:solidFill>
                <a:srgbClr val="F8F7F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8" name="Freeform 1198"/>
              <p:cNvSpPr>
                <a:spLocks/>
              </p:cNvSpPr>
              <p:nvPr/>
            </p:nvSpPr>
            <p:spPr bwMode="auto">
              <a:xfrm>
                <a:off x="2287" y="4152"/>
                <a:ext cx="966" cy="150"/>
              </a:xfrm>
              <a:custGeom>
                <a:avLst/>
                <a:gdLst>
                  <a:gd name="T0" fmla="*/ 484 w 966"/>
                  <a:gd name="T1" fmla="*/ 150 h 150"/>
                  <a:gd name="T2" fmla="*/ 484 w 966"/>
                  <a:gd name="T3" fmla="*/ 150 h 150"/>
                  <a:gd name="T4" fmla="*/ 388 w 966"/>
                  <a:gd name="T5" fmla="*/ 148 h 150"/>
                  <a:gd name="T6" fmla="*/ 296 w 966"/>
                  <a:gd name="T7" fmla="*/ 144 h 150"/>
                  <a:gd name="T8" fmla="*/ 214 w 966"/>
                  <a:gd name="T9" fmla="*/ 138 h 150"/>
                  <a:gd name="T10" fmla="*/ 142 w 966"/>
                  <a:gd name="T11" fmla="*/ 128 h 150"/>
                  <a:gd name="T12" fmla="*/ 84 w 966"/>
                  <a:gd name="T13" fmla="*/ 118 h 150"/>
                  <a:gd name="T14" fmla="*/ 58 w 966"/>
                  <a:gd name="T15" fmla="*/ 112 h 150"/>
                  <a:gd name="T16" fmla="*/ 38 w 966"/>
                  <a:gd name="T17" fmla="*/ 104 h 150"/>
                  <a:gd name="T18" fmla="*/ 22 w 966"/>
                  <a:gd name="T19" fmla="*/ 98 h 150"/>
                  <a:gd name="T20" fmla="*/ 10 w 966"/>
                  <a:gd name="T21" fmla="*/ 90 h 150"/>
                  <a:gd name="T22" fmla="*/ 2 w 966"/>
                  <a:gd name="T23" fmla="*/ 84 h 150"/>
                  <a:gd name="T24" fmla="*/ 0 w 966"/>
                  <a:gd name="T25" fmla="*/ 76 h 150"/>
                  <a:gd name="T26" fmla="*/ 0 w 966"/>
                  <a:gd name="T27" fmla="*/ 76 h 150"/>
                  <a:gd name="T28" fmla="*/ 0 w 966"/>
                  <a:gd name="T29" fmla="*/ 72 h 150"/>
                  <a:gd name="T30" fmla="*/ 2 w 966"/>
                  <a:gd name="T31" fmla="*/ 68 h 150"/>
                  <a:gd name="T32" fmla="*/ 10 w 966"/>
                  <a:gd name="T33" fmla="*/ 60 h 150"/>
                  <a:gd name="T34" fmla="*/ 22 w 966"/>
                  <a:gd name="T35" fmla="*/ 54 h 150"/>
                  <a:gd name="T36" fmla="*/ 38 w 966"/>
                  <a:gd name="T37" fmla="*/ 46 h 150"/>
                  <a:gd name="T38" fmla="*/ 58 w 966"/>
                  <a:gd name="T39" fmla="*/ 40 h 150"/>
                  <a:gd name="T40" fmla="*/ 84 w 966"/>
                  <a:gd name="T41" fmla="*/ 34 h 150"/>
                  <a:gd name="T42" fmla="*/ 142 w 966"/>
                  <a:gd name="T43" fmla="*/ 22 h 150"/>
                  <a:gd name="T44" fmla="*/ 214 w 966"/>
                  <a:gd name="T45" fmla="*/ 12 h 150"/>
                  <a:gd name="T46" fmla="*/ 296 w 966"/>
                  <a:gd name="T47" fmla="*/ 6 h 150"/>
                  <a:gd name="T48" fmla="*/ 388 w 966"/>
                  <a:gd name="T49" fmla="*/ 2 h 150"/>
                  <a:gd name="T50" fmla="*/ 484 w 966"/>
                  <a:gd name="T51" fmla="*/ 0 h 150"/>
                  <a:gd name="T52" fmla="*/ 484 w 966"/>
                  <a:gd name="T53" fmla="*/ 0 h 150"/>
                  <a:gd name="T54" fmla="*/ 582 w 966"/>
                  <a:gd name="T55" fmla="*/ 2 h 150"/>
                  <a:gd name="T56" fmla="*/ 672 w 966"/>
                  <a:gd name="T57" fmla="*/ 6 h 150"/>
                  <a:gd name="T58" fmla="*/ 754 w 966"/>
                  <a:gd name="T59" fmla="*/ 12 h 150"/>
                  <a:gd name="T60" fmla="*/ 826 w 966"/>
                  <a:gd name="T61" fmla="*/ 22 h 150"/>
                  <a:gd name="T62" fmla="*/ 884 w 966"/>
                  <a:gd name="T63" fmla="*/ 34 h 150"/>
                  <a:gd name="T64" fmla="*/ 908 w 966"/>
                  <a:gd name="T65" fmla="*/ 40 h 150"/>
                  <a:gd name="T66" fmla="*/ 928 w 966"/>
                  <a:gd name="T67" fmla="*/ 46 h 150"/>
                  <a:gd name="T68" fmla="*/ 944 w 966"/>
                  <a:gd name="T69" fmla="*/ 54 h 150"/>
                  <a:gd name="T70" fmla="*/ 956 w 966"/>
                  <a:gd name="T71" fmla="*/ 60 h 150"/>
                  <a:gd name="T72" fmla="*/ 964 w 966"/>
                  <a:gd name="T73" fmla="*/ 68 h 150"/>
                  <a:gd name="T74" fmla="*/ 966 w 966"/>
                  <a:gd name="T75" fmla="*/ 72 h 150"/>
                  <a:gd name="T76" fmla="*/ 966 w 966"/>
                  <a:gd name="T77" fmla="*/ 76 h 150"/>
                  <a:gd name="T78" fmla="*/ 966 w 966"/>
                  <a:gd name="T79" fmla="*/ 76 h 150"/>
                  <a:gd name="T80" fmla="*/ 964 w 966"/>
                  <a:gd name="T81" fmla="*/ 84 h 150"/>
                  <a:gd name="T82" fmla="*/ 956 w 966"/>
                  <a:gd name="T83" fmla="*/ 90 h 150"/>
                  <a:gd name="T84" fmla="*/ 944 w 966"/>
                  <a:gd name="T85" fmla="*/ 98 h 150"/>
                  <a:gd name="T86" fmla="*/ 928 w 966"/>
                  <a:gd name="T87" fmla="*/ 104 h 150"/>
                  <a:gd name="T88" fmla="*/ 908 w 966"/>
                  <a:gd name="T89" fmla="*/ 112 h 150"/>
                  <a:gd name="T90" fmla="*/ 884 w 966"/>
                  <a:gd name="T91" fmla="*/ 118 h 150"/>
                  <a:gd name="T92" fmla="*/ 826 w 966"/>
                  <a:gd name="T93" fmla="*/ 128 h 150"/>
                  <a:gd name="T94" fmla="*/ 754 w 966"/>
                  <a:gd name="T95" fmla="*/ 138 h 150"/>
                  <a:gd name="T96" fmla="*/ 672 w 966"/>
                  <a:gd name="T97" fmla="*/ 144 h 150"/>
                  <a:gd name="T98" fmla="*/ 582 w 966"/>
                  <a:gd name="T99" fmla="*/ 148 h 150"/>
                  <a:gd name="T100" fmla="*/ 484 w 966"/>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6" h="150">
                    <a:moveTo>
                      <a:pt x="484" y="150"/>
                    </a:moveTo>
                    <a:lnTo>
                      <a:pt x="484" y="150"/>
                    </a:lnTo>
                    <a:lnTo>
                      <a:pt x="388" y="148"/>
                    </a:lnTo>
                    <a:lnTo>
                      <a:pt x="296" y="144"/>
                    </a:lnTo>
                    <a:lnTo>
                      <a:pt x="214" y="138"/>
                    </a:lnTo>
                    <a:lnTo>
                      <a:pt x="142" y="128"/>
                    </a:lnTo>
                    <a:lnTo>
                      <a:pt x="84" y="118"/>
                    </a:lnTo>
                    <a:lnTo>
                      <a:pt x="58" y="112"/>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4" y="34"/>
                    </a:lnTo>
                    <a:lnTo>
                      <a:pt x="142" y="22"/>
                    </a:lnTo>
                    <a:lnTo>
                      <a:pt x="214" y="12"/>
                    </a:lnTo>
                    <a:lnTo>
                      <a:pt x="296" y="6"/>
                    </a:lnTo>
                    <a:lnTo>
                      <a:pt x="388" y="2"/>
                    </a:lnTo>
                    <a:lnTo>
                      <a:pt x="484" y="0"/>
                    </a:lnTo>
                    <a:lnTo>
                      <a:pt x="484" y="0"/>
                    </a:lnTo>
                    <a:lnTo>
                      <a:pt x="582" y="2"/>
                    </a:lnTo>
                    <a:lnTo>
                      <a:pt x="672" y="6"/>
                    </a:lnTo>
                    <a:lnTo>
                      <a:pt x="754" y="12"/>
                    </a:lnTo>
                    <a:lnTo>
                      <a:pt x="826" y="22"/>
                    </a:lnTo>
                    <a:lnTo>
                      <a:pt x="884" y="34"/>
                    </a:lnTo>
                    <a:lnTo>
                      <a:pt x="908" y="40"/>
                    </a:lnTo>
                    <a:lnTo>
                      <a:pt x="928" y="46"/>
                    </a:lnTo>
                    <a:lnTo>
                      <a:pt x="944" y="54"/>
                    </a:lnTo>
                    <a:lnTo>
                      <a:pt x="956" y="60"/>
                    </a:lnTo>
                    <a:lnTo>
                      <a:pt x="964" y="68"/>
                    </a:lnTo>
                    <a:lnTo>
                      <a:pt x="966" y="72"/>
                    </a:lnTo>
                    <a:lnTo>
                      <a:pt x="966" y="76"/>
                    </a:lnTo>
                    <a:lnTo>
                      <a:pt x="966" y="76"/>
                    </a:lnTo>
                    <a:lnTo>
                      <a:pt x="964" y="84"/>
                    </a:lnTo>
                    <a:lnTo>
                      <a:pt x="956" y="90"/>
                    </a:lnTo>
                    <a:lnTo>
                      <a:pt x="944" y="98"/>
                    </a:lnTo>
                    <a:lnTo>
                      <a:pt x="928" y="104"/>
                    </a:lnTo>
                    <a:lnTo>
                      <a:pt x="908" y="112"/>
                    </a:lnTo>
                    <a:lnTo>
                      <a:pt x="884" y="118"/>
                    </a:lnTo>
                    <a:lnTo>
                      <a:pt x="826" y="128"/>
                    </a:lnTo>
                    <a:lnTo>
                      <a:pt x="754" y="138"/>
                    </a:lnTo>
                    <a:lnTo>
                      <a:pt x="672" y="144"/>
                    </a:lnTo>
                    <a:lnTo>
                      <a:pt x="582" y="148"/>
                    </a:lnTo>
                    <a:lnTo>
                      <a:pt x="484"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9" name="Freeform 1199"/>
              <p:cNvSpPr>
                <a:spLocks/>
              </p:cNvSpPr>
              <p:nvPr/>
            </p:nvSpPr>
            <p:spPr bwMode="auto">
              <a:xfrm>
                <a:off x="2285" y="4152"/>
                <a:ext cx="970" cy="150"/>
              </a:xfrm>
              <a:custGeom>
                <a:avLst/>
                <a:gdLst>
                  <a:gd name="T0" fmla="*/ 486 w 970"/>
                  <a:gd name="T1" fmla="*/ 0 h 150"/>
                  <a:gd name="T2" fmla="*/ 486 w 970"/>
                  <a:gd name="T3" fmla="*/ 0 h 150"/>
                  <a:gd name="T4" fmla="*/ 388 w 970"/>
                  <a:gd name="T5" fmla="*/ 0 h 150"/>
                  <a:gd name="T6" fmla="*/ 298 w 970"/>
                  <a:gd name="T7" fmla="*/ 6 h 150"/>
                  <a:gd name="T8" fmla="*/ 214 w 970"/>
                  <a:gd name="T9" fmla="*/ 12 h 150"/>
                  <a:gd name="T10" fmla="*/ 142 w 970"/>
                  <a:gd name="T11" fmla="*/ 22 h 150"/>
                  <a:gd name="T12" fmla="*/ 84 w 970"/>
                  <a:gd name="T13" fmla="*/ 32 h 150"/>
                  <a:gd name="T14" fmla="*/ 58 w 970"/>
                  <a:gd name="T15" fmla="*/ 40 h 150"/>
                  <a:gd name="T16" fmla="*/ 38 w 970"/>
                  <a:gd name="T17" fmla="*/ 46 h 150"/>
                  <a:gd name="T18" fmla="*/ 22 w 970"/>
                  <a:gd name="T19" fmla="*/ 54 h 150"/>
                  <a:gd name="T20" fmla="*/ 10 w 970"/>
                  <a:gd name="T21" fmla="*/ 60 h 150"/>
                  <a:gd name="T22" fmla="*/ 2 w 970"/>
                  <a:gd name="T23" fmla="*/ 68 h 150"/>
                  <a:gd name="T24" fmla="*/ 0 w 970"/>
                  <a:gd name="T25" fmla="*/ 72 h 150"/>
                  <a:gd name="T26" fmla="*/ 0 w 970"/>
                  <a:gd name="T27" fmla="*/ 76 h 150"/>
                  <a:gd name="T28" fmla="*/ 0 w 970"/>
                  <a:gd name="T29" fmla="*/ 76 h 150"/>
                  <a:gd name="T30" fmla="*/ 0 w 970"/>
                  <a:gd name="T31" fmla="*/ 80 h 150"/>
                  <a:gd name="T32" fmla="*/ 2 w 970"/>
                  <a:gd name="T33" fmla="*/ 84 h 150"/>
                  <a:gd name="T34" fmla="*/ 10 w 970"/>
                  <a:gd name="T35" fmla="*/ 92 h 150"/>
                  <a:gd name="T36" fmla="*/ 22 w 970"/>
                  <a:gd name="T37" fmla="*/ 98 h 150"/>
                  <a:gd name="T38" fmla="*/ 38 w 970"/>
                  <a:gd name="T39" fmla="*/ 104 h 150"/>
                  <a:gd name="T40" fmla="*/ 58 w 970"/>
                  <a:gd name="T41" fmla="*/ 112 h 150"/>
                  <a:gd name="T42" fmla="*/ 84 w 970"/>
                  <a:gd name="T43" fmla="*/ 118 h 150"/>
                  <a:gd name="T44" fmla="*/ 142 w 970"/>
                  <a:gd name="T45" fmla="*/ 128 h 150"/>
                  <a:gd name="T46" fmla="*/ 214 w 970"/>
                  <a:gd name="T47" fmla="*/ 138 h 150"/>
                  <a:gd name="T48" fmla="*/ 298 w 970"/>
                  <a:gd name="T49" fmla="*/ 144 h 150"/>
                  <a:gd name="T50" fmla="*/ 388 w 970"/>
                  <a:gd name="T51" fmla="*/ 150 h 150"/>
                  <a:gd name="T52" fmla="*/ 486 w 970"/>
                  <a:gd name="T53" fmla="*/ 150 h 150"/>
                  <a:gd name="T54" fmla="*/ 486 w 970"/>
                  <a:gd name="T55" fmla="*/ 150 h 150"/>
                  <a:gd name="T56" fmla="*/ 584 w 970"/>
                  <a:gd name="T57" fmla="*/ 150 h 150"/>
                  <a:gd name="T58" fmla="*/ 674 w 970"/>
                  <a:gd name="T59" fmla="*/ 144 h 150"/>
                  <a:gd name="T60" fmla="*/ 758 w 970"/>
                  <a:gd name="T61" fmla="*/ 138 h 150"/>
                  <a:gd name="T62" fmla="*/ 828 w 970"/>
                  <a:gd name="T63" fmla="*/ 128 h 150"/>
                  <a:gd name="T64" fmla="*/ 888 w 970"/>
                  <a:gd name="T65" fmla="*/ 118 h 150"/>
                  <a:gd name="T66" fmla="*/ 912 w 970"/>
                  <a:gd name="T67" fmla="*/ 112 h 150"/>
                  <a:gd name="T68" fmla="*/ 932 w 970"/>
                  <a:gd name="T69" fmla="*/ 104 h 150"/>
                  <a:gd name="T70" fmla="*/ 948 w 970"/>
                  <a:gd name="T71" fmla="*/ 98 h 150"/>
                  <a:gd name="T72" fmla="*/ 960 w 970"/>
                  <a:gd name="T73" fmla="*/ 92 h 150"/>
                  <a:gd name="T74" fmla="*/ 968 w 970"/>
                  <a:gd name="T75" fmla="*/ 84 h 150"/>
                  <a:gd name="T76" fmla="*/ 970 w 970"/>
                  <a:gd name="T77" fmla="*/ 76 h 150"/>
                  <a:gd name="T78" fmla="*/ 970 w 970"/>
                  <a:gd name="T79" fmla="*/ 76 h 150"/>
                  <a:gd name="T80" fmla="*/ 970 w 970"/>
                  <a:gd name="T81" fmla="*/ 72 h 150"/>
                  <a:gd name="T82" fmla="*/ 968 w 970"/>
                  <a:gd name="T83" fmla="*/ 68 h 150"/>
                  <a:gd name="T84" fmla="*/ 960 w 970"/>
                  <a:gd name="T85" fmla="*/ 60 h 150"/>
                  <a:gd name="T86" fmla="*/ 948 w 970"/>
                  <a:gd name="T87" fmla="*/ 54 h 150"/>
                  <a:gd name="T88" fmla="*/ 932 w 970"/>
                  <a:gd name="T89" fmla="*/ 46 h 150"/>
                  <a:gd name="T90" fmla="*/ 912 w 970"/>
                  <a:gd name="T91" fmla="*/ 40 h 150"/>
                  <a:gd name="T92" fmla="*/ 888 w 970"/>
                  <a:gd name="T93" fmla="*/ 32 h 150"/>
                  <a:gd name="T94" fmla="*/ 828 w 970"/>
                  <a:gd name="T95" fmla="*/ 22 h 150"/>
                  <a:gd name="T96" fmla="*/ 758 w 970"/>
                  <a:gd name="T97" fmla="*/ 12 h 150"/>
                  <a:gd name="T98" fmla="*/ 674 w 970"/>
                  <a:gd name="T99" fmla="*/ 6 h 150"/>
                  <a:gd name="T100" fmla="*/ 584 w 970"/>
                  <a:gd name="T101" fmla="*/ 0 h 150"/>
                  <a:gd name="T102" fmla="*/ 486 w 970"/>
                  <a:gd name="T103"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70" h="150">
                    <a:moveTo>
                      <a:pt x="486" y="0"/>
                    </a:moveTo>
                    <a:lnTo>
                      <a:pt x="486" y="0"/>
                    </a:lnTo>
                    <a:lnTo>
                      <a:pt x="388" y="0"/>
                    </a:lnTo>
                    <a:lnTo>
                      <a:pt x="298" y="6"/>
                    </a:lnTo>
                    <a:lnTo>
                      <a:pt x="214" y="12"/>
                    </a:lnTo>
                    <a:lnTo>
                      <a:pt x="142" y="22"/>
                    </a:lnTo>
                    <a:lnTo>
                      <a:pt x="84" y="32"/>
                    </a:lnTo>
                    <a:lnTo>
                      <a:pt x="58" y="40"/>
                    </a:lnTo>
                    <a:lnTo>
                      <a:pt x="38" y="46"/>
                    </a:lnTo>
                    <a:lnTo>
                      <a:pt x="22" y="54"/>
                    </a:lnTo>
                    <a:lnTo>
                      <a:pt x="10" y="60"/>
                    </a:lnTo>
                    <a:lnTo>
                      <a:pt x="2" y="68"/>
                    </a:lnTo>
                    <a:lnTo>
                      <a:pt x="0" y="72"/>
                    </a:lnTo>
                    <a:lnTo>
                      <a:pt x="0" y="76"/>
                    </a:lnTo>
                    <a:lnTo>
                      <a:pt x="0" y="76"/>
                    </a:lnTo>
                    <a:lnTo>
                      <a:pt x="0" y="80"/>
                    </a:lnTo>
                    <a:lnTo>
                      <a:pt x="2" y="84"/>
                    </a:lnTo>
                    <a:lnTo>
                      <a:pt x="10" y="92"/>
                    </a:lnTo>
                    <a:lnTo>
                      <a:pt x="22" y="98"/>
                    </a:lnTo>
                    <a:lnTo>
                      <a:pt x="38" y="104"/>
                    </a:lnTo>
                    <a:lnTo>
                      <a:pt x="58" y="112"/>
                    </a:lnTo>
                    <a:lnTo>
                      <a:pt x="84" y="118"/>
                    </a:lnTo>
                    <a:lnTo>
                      <a:pt x="142" y="128"/>
                    </a:lnTo>
                    <a:lnTo>
                      <a:pt x="214" y="138"/>
                    </a:lnTo>
                    <a:lnTo>
                      <a:pt x="298" y="144"/>
                    </a:lnTo>
                    <a:lnTo>
                      <a:pt x="388" y="150"/>
                    </a:lnTo>
                    <a:lnTo>
                      <a:pt x="486" y="150"/>
                    </a:lnTo>
                    <a:lnTo>
                      <a:pt x="486" y="150"/>
                    </a:lnTo>
                    <a:lnTo>
                      <a:pt x="584" y="150"/>
                    </a:lnTo>
                    <a:lnTo>
                      <a:pt x="674" y="144"/>
                    </a:lnTo>
                    <a:lnTo>
                      <a:pt x="758" y="138"/>
                    </a:lnTo>
                    <a:lnTo>
                      <a:pt x="828" y="128"/>
                    </a:lnTo>
                    <a:lnTo>
                      <a:pt x="888" y="118"/>
                    </a:lnTo>
                    <a:lnTo>
                      <a:pt x="912" y="112"/>
                    </a:lnTo>
                    <a:lnTo>
                      <a:pt x="932" y="104"/>
                    </a:lnTo>
                    <a:lnTo>
                      <a:pt x="948" y="98"/>
                    </a:lnTo>
                    <a:lnTo>
                      <a:pt x="960" y="92"/>
                    </a:lnTo>
                    <a:lnTo>
                      <a:pt x="968" y="84"/>
                    </a:lnTo>
                    <a:lnTo>
                      <a:pt x="970" y="76"/>
                    </a:lnTo>
                    <a:lnTo>
                      <a:pt x="970" y="76"/>
                    </a:lnTo>
                    <a:lnTo>
                      <a:pt x="970" y="72"/>
                    </a:lnTo>
                    <a:lnTo>
                      <a:pt x="968" y="68"/>
                    </a:lnTo>
                    <a:lnTo>
                      <a:pt x="960" y="60"/>
                    </a:lnTo>
                    <a:lnTo>
                      <a:pt x="948" y="54"/>
                    </a:lnTo>
                    <a:lnTo>
                      <a:pt x="932" y="46"/>
                    </a:lnTo>
                    <a:lnTo>
                      <a:pt x="912" y="40"/>
                    </a:lnTo>
                    <a:lnTo>
                      <a:pt x="888" y="32"/>
                    </a:lnTo>
                    <a:lnTo>
                      <a:pt x="828" y="22"/>
                    </a:lnTo>
                    <a:lnTo>
                      <a:pt x="758" y="12"/>
                    </a:lnTo>
                    <a:lnTo>
                      <a:pt x="674" y="6"/>
                    </a:lnTo>
                    <a:lnTo>
                      <a:pt x="584" y="0"/>
                    </a:lnTo>
                    <a:lnTo>
                      <a:pt x="4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0" name="Freeform 1200"/>
              <p:cNvSpPr>
                <a:spLocks noEditPoints="1"/>
              </p:cNvSpPr>
              <p:nvPr/>
            </p:nvSpPr>
            <p:spPr bwMode="auto">
              <a:xfrm>
                <a:off x="2287" y="4152"/>
                <a:ext cx="966" cy="150"/>
              </a:xfrm>
              <a:custGeom>
                <a:avLst/>
                <a:gdLst>
                  <a:gd name="T0" fmla="*/ 484 w 966"/>
                  <a:gd name="T1" fmla="*/ 150 h 150"/>
                  <a:gd name="T2" fmla="*/ 298 w 966"/>
                  <a:gd name="T3" fmla="*/ 144 h 150"/>
                  <a:gd name="T4" fmla="*/ 144 w 966"/>
                  <a:gd name="T5" fmla="*/ 128 h 150"/>
                  <a:gd name="T6" fmla="*/ 60 w 966"/>
                  <a:gd name="T7" fmla="*/ 110 h 150"/>
                  <a:gd name="T8" fmla="*/ 24 w 966"/>
                  <a:gd name="T9" fmla="*/ 98 h 150"/>
                  <a:gd name="T10" fmla="*/ 4 w 966"/>
                  <a:gd name="T11" fmla="*/ 84 h 150"/>
                  <a:gd name="T12" fmla="*/ 2 w 966"/>
                  <a:gd name="T13" fmla="*/ 76 h 150"/>
                  <a:gd name="T14" fmla="*/ 4 w 966"/>
                  <a:gd name="T15" fmla="*/ 68 h 150"/>
                  <a:gd name="T16" fmla="*/ 24 w 966"/>
                  <a:gd name="T17" fmla="*/ 54 h 150"/>
                  <a:gd name="T18" fmla="*/ 60 w 966"/>
                  <a:gd name="T19" fmla="*/ 40 h 150"/>
                  <a:gd name="T20" fmla="*/ 144 w 966"/>
                  <a:gd name="T21" fmla="*/ 22 h 150"/>
                  <a:gd name="T22" fmla="*/ 298 w 966"/>
                  <a:gd name="T23" fmla="*/ 6 h 150"/>
                  <a:gd name="T24" fmla="*/ 484 w 966"/>
                  <a:gd name="T25" fmla="*/ 0 h 150"/>
                  <a:gd name="T26" fmla="*/ 582 w 966"/>
                  <a:gd name="T27" fmla="*/ 2 h 150"/>
                  <a:gd name="T28" fmla="*/ 752 w 966"/>
                  <a:gd name="T29" fmla="*/ 12 h 150"/>
                  <a:gd name="T30" fmla="*/ 882 w 966"/>
                  <a:gd name="T31" fmla="*/ 34 h 150"/>
                  <a:gd name="T32" fmla="*/ 926 w 966"/>
                  <a:gd name="T33" fmla="*/ 46 h 150"/>
                  <a:gd name="T34" fmla="*/ 954 w 966"/>
                  <a:gd name="T35" fmla="*/ 60 h 150"/>
                  <a:gd name="T36" fmla="*/ 964 w 966"/>
                  <a:gd name="T37" fmla="*/ 76 h 150"/>
                  <a:gd name="T38" fmla="*/ 962 w 966"/>
                  <a:gd name="T39" fmla="*/ 84 h 150"/>
                  <a:gd name="T40" fmla="*/ 942 w 966"/>
                  <a:gd name="T41" fmla="*/ 98 h 150"/>
                  <a:gd name="T42" fmla="*/ 906 w 966"/>
                  <a:gd name="T43" fmla="*/ 110 h 150"/>
                  <a:gd name="T44" fmla="*/ 824 w 966"/>
                  <a:gd name="T45" fmla="*/ 128 h 150"/>
                  <a:gd name="T46" fmla="*/ 672 w 966"/>
                  <a:gd name="T47" fmla="*/ 144 h 150"/>
                  <a:gd name="T48" fmla="*/ 484 w 966"/>
                  <a:gd name="T49" fmla="*/ 150 h 150"/>
                  <a:gd name="T50" fmla="*/ 484 w 966"/>
                  <a:gd name="T51" fmla="*/ 0 h 150"/>
                  <a:gd name="T52" fmla="*/ 296 w 966"/>
                  <a:gd name="T53" fmla="*/ 6 h 150"/>
                  <a:gd name="T54" fmla="*/ 142 w 966"/>
                  <a:gd name="T55" fmla="*/ 22 h 150"/>
                  <a:gd name="T56" fmla="*/ 58 w 966"/>
                  <a:gd name="T57" fmla="*/ 40 h 150"/>
                  <a:gd name="T58" fmla="*/ 22 w 966"/>
                  <a:gd name="T59" fmla="*/ 54 h 150"/>
                  <a:gd name="T60" fmla="*/ 2 w 966"/>
                  <a:gd name="T61" fmla="*/ 68 h 150"/>
                  <a:gd name="T62" fmla="*/ 0 w 966"/>
                  <a:gd name="T63" fmla="*/ 76 h 150"/>
                  <a:gd name="T64" fmla="*/ 2 w 966"/>
                  <a:gd name="T65" fmla="*/ 84 h 150"/>
                  <a:gd name="T66" fmla="*/ 22 w 966"/>
                  <a:gd name="T67" fmla="*/ 98 h 150"/>
                  <a:gd name="T68" fmla="*/ 58 w 966"/>
                  <a:gd name="T69" fmla="*/ 112 h 150"/>
                  <a:gd name="T70" fmla="*/ 142 w 966"/>
                  <a:gd name="T71" fmla="*/ 128 h 150"/>
                  <a:gd name="T72" fmla="*/ 296 w 966"/>
                  <a:gd name="T73" fmla="*/ 144 h 150"/>
                  <a:gd name="T74" fmla="*/ 484 w 966"/>
                  <a:gd name="T75" fmla="*/ 150 h 150"/>
                  <a:gd name="T76" fmla="*/ 582 w 966"/>
                  <a:gd name="T77" fmla="*/ 148 h 150"/>
                  <a:gd name="T78" fmla="*/ 754 w 966"/>
                  <a:gd name="T79" fmla="*/ 138 h 150"/>
                  <a:gd name="T80" fmla="*/ 884 w 966"/>
                  <a:gd name="T81" fmla="*/ 118 h 150"/>
                  <a:gd name="T82" fmla="*/ 928 w 966"/>
                  <a:gd name="T83" fmla="*/ 104 h 150"/>
                  <a:gd name="T84" fmla="*/ 956 w 966"/>
                  <a:gd name="T85" fmla="*/ 90 h 150"/>
                  <a:gd name="T86" fmla="*/ 966 w 966"/>
                  <a:gd name="T87" fmla="*/ 76 h 150"/>
                  <a:gd name="T88" fmla="*/ 966 w 966"/>
                  <a:gd name="T89" fmla="*/ 72 h 150"/>
                  <a:gd name="T90" fmla="*/ 956 w 966"/>
                  <a:gd name="T91" fmla="*/ 60 h 150"/>
                  <a:gd name="T92" fmla="*/ 928 w 966"/>
                  <a:gd name="T93" fmla="*/ 46 h 150"/>
                  <a:gd name="T94" fmla="*/ 884 w 966"/>
                  <a:gd name="T95" fmla="*/ 34 h 150"/>
                  <a:gd name="T96" fmla="*/ 754 w 966"/>
                  <a:gd name="T97" fmla="*/ 12 h 150"/>
                  <a:gd name="T98" fmla="*/ 582 w 966"/>
                  <a:gd name="T99"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6" h="150">
                    <a:moveTo>
                      <a:pt x="484" y="150"/>
                    </a:moveTo>
                    <a:lnTo>
                      <a:pt x="484" y="150"/>
                    </a:lnTo>
                    <a:lnTo>
                      <a:pt x="388" y="148"/>
                    </a:lnTo>
                    <a:lnTo>
                      <a:pt x="298" y="144"/>
                    </a:lnTo>
                    <a:lnTo>
                      <a:pt x="216" y="138"/>
                    </a:lnTo>
                    <a:lnTo>
                      <a:pt x="144" y="128"/>
                    </a:lnTo>
                    <a:lnTo>
                      <a:pt x="84" y="118"/>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4" y="22"/>
                    </a:lnTo>
                    <a:lnTo>
                      <a:pt x="216" y="12"/>
                    </a:lnTo>
                    <a:lnTo>
                      <a:pt x="298" y="6"/>
                    </a:lnTo>
                    <a:lnTo>
                      <a:pt x="388" y="2"/>
                    </a:lnTo>
                    <a:lnTo>
                      <a:pt x="484" y="0"/>
                    </a:lnTo>
                    <a:lnTo>
                      <a:pt x="484" y="0"/>
                    </a:lnTo>
                    <a:lnTo>
                      <a:pt x="582" y="2"/>
                    </a:lnTo>
                    <a:lnTo>
                      <a:pt x="672" y="6"/>
                    </a:lnTo>
                    <a:lnTo>
                      <a:pt x="752" y="12"/>
                    </a:lnTo>
                    <a:lnTo>
                      <a:pt x="824" y="22"/>
                    </a:lnTo>
                    <a:lnTo>
                      <a:pt x="882" y="34"/>
                    </a:lnTo>
                    <a:lnTo>
                      <a:pt x="906" y="40"/>
                    </a:lnTo>
                    <a:lnTo>
                      <a:pt x="926" y="46"/>
                    </a:lnTo>
                    <a:lnTo>
                      <a:pt x="942" y="54"/>
                    </a:lnTo>
                    <a:lnTo>
                      <a:pt x="954" y="60"/>
                    </a:lnTo>
                    <a:lnTo>
                      <a:pt x="962" y="68"/>
                    </a:lnTo>
                    <a:lnTo>
                      <a:pt x="964" y="76"/>
                    </a:lnTo>
                    <a:lnTo>
                      <a:pt x="964" y="76"/>
                    </a:lnTo>
                    <a:lnTo>
                      <a:pt x="962" y="84"/>
                    </a:lnTo>
                    <a:lnTo>
                      <a:pt x="954" y="90"/>
                    </a:lnTo>
                    <a:lnTo>
                      <a:pt x="942" y="98"/>
                    </a:lnTo>
                    <a:lnTo>
                      <a:pt x="926" y="104"/>
                    </a:lnTo>
                    <a:lnTo>
                      <a:pt x="906" y="110"/>
                    </a:lnTo>
                    <a:lnTo>
                      <a:pt x="882" y="118"/>
                    </a:lnTo>
                    <a:lnTo>
                      <a:pt x="824" y="128"/>
                    </a:lnTo>
                    <a:lnTo>
                      <a:pt x="752" y="138"/>
                    </a:lnTo>
                    <a:lnTo>
                      <a:pt x="672" y="144"/>
                    </a:lnTo>
                    <a:lnTo>
                      <a:pt x="582" y="148"/>
                    </a:lnTo>
                    <a:lnTo>
                      <a:pt x="484" y="150"/>
                    </a:lnTo>
                    <a:close/>
                    <a:moveTo>
                      <a:pt x="484" y="0"/>
                    </a:moveTo>
                    <a:lnTo>
                      <a:pt x="484" y="0"/>
                    </a:lnTo>
                    <a:lnTo>
                      <a:pt x="388" y="2"/>
                    </a:lnTo>
                    <a:lnTo>
                      <a:pt x="296" y="6"/>
                    </a:lnTo>
                    <a:lnTo>
                      <a:pt x="214" y="12"/>
                    </a:lnTo>
                    <a:lnTo>
                      <a:pt x="142" y="22"/>
                    </a:lnTo>
                    <a:lnTo>
                      <a:pt x="84"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2"/>
                    </a:lnTo>
                    <a:lnTo>
                      <a:pt x="84" y="118"/>
                    </a:lnTo>
                    <a:lnTo>
                      <a:pt x="142" y="128"/>
                    </a:lnTo>
                    <a:lnTo>
                      <a:pt x="214" y="138"/>
                    </a:lnTo>
                    <a:lnTo>
                      <a:pt x="296" y="144"/>
                    </a:lnTo>
                    <a:lnTo>
                      <a:pt x="388" y="148"/>
                    </a:lnTo>
                    <a:lnTo>
                      <a:pt x="484" y="150"/>
                    </a:lnTo>
                    <a:lnTo>
                      <a:pt x="484" y="150"/>
                    </a:lnTo>
                    <a:lnTo>
                      <a:pt x="582" y="148"/>
                    </a:lnTo>
                    <a:lnTo>
                      <a:pt x="672" y="144"/>
                    </a:lnTo>
                    <a:lnTo>
                      <a:pt x="754" y="138"/>
                    </a:lnTo>
                    <a:lnTo>
                      <a:pt x="826" y="128"/>
                    </a:lnTo>
                    <a:lnTo>
                      <a:pt x="884" y="118"/>
                    </a:lnTo>
                    <a:lnTo>
                      <a:pt x="908" y="112"/>
                    </a:lnTo>
                    <a:lnTo>
                      <a:pt x="928" y="104"/>
                    </a:lnTo>
                    <a:lnTo>
                      <a:pt x="944" y="98"/>
                    </a:lnTo>
                    <a:lnTo>
                      <a:pt x="956" y="90"/>
                    </a:lnTo>
                    <a:lnTo>
                      <a:pt x="964" y="84"/>
                    </a:lnTo>
                    <a:lnTo>
                      <a:pt x="966" y="76"/>
                    </a:lnTo>
                    <a:lnTo>
                      <a:pt x="966" y="76"/>
                    </a:lnTo>
                    <a:lnTo>
                      <a:pt x="966" y="72"/>
                    </a:lnTo>
                    <a:lnTo>
                      <a:pt x="964" y="68"/>
                    </a:lnTo>
                    <a:lnTo>
                      <a:pt x="956" y="60"/>
                    </a:lnTo>
                    <a:lnTo>
                      <a:pt x="944" y="54"/>
                    </a:lnTo>
                    <a:lnTo>
                      <a:pt x="928" y="46"/>
                    </a:lnTo>
                    <a:lnTo>
                      <a:pt x="908" y="40"/>
                    </a:lnTo>
                    <a:lnTo>
                      <a:pt x="884" y="34"/>
                    </a:lnTo>
                    <a:lnTo>
                      <a:pt x="826" y="22"/>
                    </a:lnTo>
                    <a:lnTo>
                      <a:pt x="754" y="12"/>
                    </a:lnTo>
                    <a:lnTo>
                      <a:pt x="672" y="6"/>
                    </a:lnTo>
                    <a:lnTo>
                      <a:pt x="582" y="2"/>
                    </a:lnTo>
                    <a:lnTo>
                      <a:pt x="484"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1" name="Freeform 1201"/>
              <p:cNvSpPr>
                <a:spLocks/>
              </p:cNvSpPr>
              <p:nvPr/>
            </p:nvSpPr>
            <p:spPr bwMode="auto">
              <a:xfrm>
                <a:off x="2289" y="4152"/>
                <a:ext cx="962" cy="150"/>
              </a:xfrm>
              <a:custGeom>
                <a:avLst/>
                <a:gdLst>
                  <a:gd name="T0" fmla="*/ 482 w 962"/>
                  <a:gd name="T1" fmla="*/ 150 h 150"/>
                  <a:gd name="T2" fmla="*/ 482 w 962"/>
                  <a:gd name="T3" fmla="*/ 150 h 150"/>
                  <a:gd name="T4" fmla="*/ 386 w 962"/>
                  <a:gd name="T5" fmla="*/ 148 h 150"/>
                  <a:gd name="T6" fmla="*/ 296 w 962"/>
                  <a:gd name="T7" fmla="*/ 144 h 150"/>
                  <a:gd name="T8" fmla="*/ 214 w 962"/>
                  <a:gd name="T9" fmla="*/ 138 h 150"/>
                  <a:gd name="T10" fmla="*/ 142 w 962"/>
                  <a:gd name="T11" fmla="*/ 128 h 150"/>
                  <a:gd name="T12" fmla="*/ 82 w 962"/>
                  <a:gd name="T13" fmla="*/ 118 h 150"/>
                  <a:gd name="T14" fmla="*/ 58 w 962"/>
                  <a:gd name="T15" fmla="*/ 110 h 150"/>
                  <a:gd name="T16" fmla="*/ 38 w 962"/>
                  <a:gd name="T17" fmla="*/ 104 h 150"/>
                  <a:gd name="T18" fmla="*/ 22 w 962"/>
                  <a:gd name="T19" fmla="*/ 98 h 150"/>
                  <a:gd name="T20" fmla="*/ 10 w 962"/>
                  <a:gd name="T21" fmla="*/ 90 h 150"/>
                  <a:gd name="T22" fmla="*/ 2 w 962"/>
                  <a:gd name="T23" fmla="*/ 84 h 150"/>
                  <a:gd name="T24" fmla="*/ 0 w 962"/>
                  <a:gd name="T25" fmla="*/ 76 h 150"/>
                  <a:gd name="T26" fmla="*/ 0 w 962"/>
                  <a:gd name="T27" fmla="*/ 76 h 150"/>
                  <a:gd name="T28" fmla="*/ 0 w 962"/>
                  <a:gd name="T29" fmla="*/ 72 h 150"/>
                  <a:gd name="T30" fmla="*/ 2 w 962"/>
                  <a:gd name="T31" fmla="*/ 68 h 150"/>
                  <a:gd name="T32" fmla="*/ 10 w 962"/>
                  <a:gd name="T33" fmla="*/ 60 h 150"/>
                  <a:gd name="T34" fmla="*/ 22 w 962"/>
                  <a:gd name="T35" fmla="*/ 54 h 150"/>
                  <a:gd name="T36" fmla="*/ 38 w 962"/>
                  <a:gd name="T37" fmla="*/ 46 h 150"/>
                  <a:gd name="T38" fmla="*/ 58 w 962"/>
                  <a:gd name="T39" fmla="*/ 40 h 150"/>
                  <a:gd name="T40" fmla="*/ 82 w 962"/>
                  <a:gd name="T41" fmla="*/ 34 h 150"/>
                  <a:gd name="T42" fmla="*/ 142 w 962"/>
                  <a:gd name="T43" fmla="*/ 22 h 150"/>
                  <a:gd name="T44" fmla="*/ 214 w 962"/>
                  <a:gd name="T45" fmla="*/ 12 h 150"/>
                  <a:gd name="T46" fmla="*/ 296 w 962"/>
                  <a:gd name="T47" fmla="*/ 6 h 150"/>
                  <a:gd name="T48" fmla="*/ 386 w 962"/>
                  <a:gd name="T49" fmla="*/ 2 h 150"/>
                  <a:gd name="T50" fmla="*/ 482 w 962"/>
                  <a:gd name="T51" fmla="*/ 0 h 150"/>
                  <a:gd name="T52" fmla="*/ 482 w 962"/>
                  <a:gd name="T53" fmla="*/ 0 h 150"/>
                  <a:gd name="T54" fmla="*/ 580 w 962"/>
                  <a:gd name="T55" fmla="*/ 2 h 150"/>
                  <a:gd name="T56" fmla="*/ 670 w 962"/>
                  <a:gd name="T57" fmla="*/ 6 h 150"/>
                  <a:gd name="T58" fmla="*/ 750 w 962"/>
                  <a:gd name="T59" fmla="*/ 12 h 150"/>
                  <a:gd name="T60" fmla="*/ 822 w 962"/>
                  <a:gd name="T61" fmla="*/ 22 h 150"/>
                  <a:gd name="T62" fmla="*/ 880 w 962"/>
                  <a:gd name="T63" fmla="*/ 34 h 150"/>
                  <a:gd name="T64" fmla="*/ 904 w 962"/>
                  <a:gd name="T65" fmla="*/ 40 h 150"/>
                  <a:gd name="T66" fmla="*/ 924 w 962"/>
                  <a:gd name="T67" fmla="*/ 46 h 150"/>
                  <a:gd name="T68" fmla="*/ 940 w 962"/>
                  <a:gd name="T69" fmla="*/ 54 h 150"/>
                  <a:gd name="T70" fmla="*/ 952 w 962"/>
                  <a:gd name="T71" fmla="*/ 60 h 150"/>
                  <a:gd name="T72" fmla="*/ 960 w 962"/>
                  <a:gd name="T73" fmla="*/ 68 h 150"/>
                  <a:gd name="T74" fmla="*/ 962 w 962"/>
                  <a:gd name="T75" fmla="*/ 76 h 150"/>
                  <a:gd name="T76" fmla="*/ 962 w 962"/>
                  <a:gd name="T77" fmla="*/ 76 h 150"/>
                  <a:gd name="T78" fmla="*/ 960 w 962"/>
                  <a:gd name="T79" fmla="*/ 84 h 150"/>
                  <a:gd name="T80" fmla="*/ 952 w 962"/>
                  <a:gd name="T81" fmla="*/ 90 h 150"/>
                  <a:gd name="T82" fmla="*/ 940 w 962"/>
                  <a:gd name="T83" fmla="*/ 98 h 150"/>
                  <a:gd name="T84" fmla="*/ 924 w 962"/>
                  <a:gd name="T85" fmla="*/ 104 h 150"/>
                  <a:gd name="T86" fmla="*/ 904 w 962"/>
                  <a:gd name="T87" fmla="*/ 110 h 150"/>
                  <a:gd name="T88" fmla="*/ 880 w 962"/>
                  <a:gd name="T89" fmla="*/ 118 h 150"/>
                  <a:gd name="T90" fmla="*/ 822 w 962"/>
                  <a:gd name="T91" fmla="*/ 128 h 150"/>
                  <a:gd name="T92" fmla="*/ 750 w 962"/>
                  <a:gd name="T93" fmla="*/ 138 h 150"/>
                  <a:gd name="T94" fmla="*/ 670 w 962"/>
                  <a:gd name="T95" fmla="*/ 144 h 150"/>
                  <a:gd name="T96" fmla="*/ 580 w 962"/>
                  <a:gd name="T97" fmla="*/ 148 h 150"/>
                  <a:gd name="T98" fmla="*/ 482 w 962"/>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150"/>
                    </a:moveTo>
                    <a:lnTo>
                      <a:pt x="482" y="150"/>
                    </a:lnTo>
                    <a:lnTo>
                      <a:pt x="386" y="148"/>
                    </a:lnTo>
                    <a:lnTo>
                      <a:pt x="296" y="144"/>
                    </a:lnTo>
                    <a:lnTo>
                      <a:pt x="214" y="138"/>
                    </a:lnTo>
                    <a:lnTo>
                      <a:pt x="142" y="128"/>
                    </a:lnTo>
                    <a:lnTo>
                      <a:pt x="82" y="118"/>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2" y="22"/>
                    </a:lnTo>
                    <a:lnTo>
                      <a:pt x="214" y="12"/>
                    </a:lnTo>
                    <a:lnTo>
                      <a:pt x="296" y="6"/>
                    </a:lnTo>
                    <a:lnTo>
                      <a:pt x="386" y="2"/>
                    </a:lnTo>
                    <a:lnTo>
                      <a:pt x="482" y="0"/>
                    </a:lnTo>
                    <a:lnTo>
                      <a:pt x="482" y="0"/>
                    </a:lnTo>
                    <a:lnTo>
                      <a:pt x="580" y="2"/>
                    </a:lnTo>
                    <a:lnTo>
                      <a:pt x="670" y="6"/>
                    </a:lnTo>
                    <a:lnTo>
                      <a:pt x="750" y="12"/>
                    </a:lnTo>
                    <a:lnTo>
                      <a:pt x="822" y="22"/>
                    </a:lnTo>
                    <a:lnTo>
                      <a:pt x="880" y="34"/>
                    </a:lnTo>
                    <a:lnTo>
                      <a:pt x="904" y="40"/>
                    </a:lnTo>
                    <a:lnTo>
                      <a:pt x="924" y="46"/>
                    </a:lnTo>
                    <a:lnTo>
                      <a:pt x="940" y="54"/>
                    </a:lnTo>
                    <a:lnTo>
                      <a:pt x="952" y="60"/>
                    </a:lnTo>
                    <a:lnTo>
                      <a:pt x="960" y="68"/>
                    </a:lnTo>
                    <a:lnTo>
                      <a:pt x="962" y="76"/>
                    </a:lnTo>
                    <a:lnTo>
                      <a:pt x="962" y="76"/>
                    </a:lnTo>
                    <a:lnTo>
                      <a:pt x="960" y="84"/>
                    </a:lnTo>
                    <a:lnTo>
                      <a:pt x="952" y="90"/>
                    </a:lnTo>
                    <a:lnTo>
                      <a:pt x="940" y="98"/>
                    </a:lnTo>
                    <a:lnTo>
                      <a:pt x="924" y="104"/>
                    </a:lnTo>
                    <a:lnTo>
                      <a:pt x="904" y="110"/>
                    </a:lnTo>
                    <a:lnTo>
                      <a:pt x="880" y="118"/>
                    </a:lnTo>
                    <a:lnTo>
                      <a:pt x="822" y="128"/>
                    </a:lnTo>
                    <a:lnTo>
                      <a:pt x="750" y="138"/>
                    </a:lnTo>
                    <a:lnTo>
                      <a:pt x="670" y="144"/>
                    </a:lnTo>
                    <a:lnTo>
                      <a:pt x="580" y="148"/>
                    </a:lnTo>
                    <a:lnTo>
                      <a:pt x="482"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2" name="Freeform 1202"/>
              <p:cNvSpPr>
                <a:spLocks/>
              </p:cNvSpPr>
              <p:nvPr/>
            </p:nvSpPr>
            <p:spPr bwMode="auto">
              <a:xfrm>
                <a:off x="2287" y="4152"/>
                <a:ext cx="966" cy="150"/>
              </a:xfrm>
              <a:custGeom>
                <a:avLst/>
                <a:gdLst>
                  <a:gd name="T0" fmla="*/ 484 w 966"/>
                  <a:gd name="T1" fmla="*/ 0 h 150"/>
                  <a:gd name="T2" fmla="*/ 484 w 966"/>
                  <a:gd name="T3" fmla="*/ 0 h 150"/>
                  <a:gd name="T4" fmla="*/ 388 w 966"/>
                  <a:gd name="T5" fmla="*/ 2 h 150"/>
                  <a:gd name="T6" fmla="*/ 296 w 966"/>
                  <a:gd name="T7" fmla="*/ 6 h 150"/>
                  <a:gd name="T8" fmla="*/ 214 w 966"/>
                  <a:gd name="T9" fmla="*/ 12 h 150"/>
                  <a:gd name="T10" fmla="*/ 142 w 966"/>
                  <a:gd name="T11" fmla="*/ 22 h 150"/>
                  <a:gd name="T12" fmla="*/ 84 w 966"/>
                  <a:gd name="T13" fmla="*/ 34 h 150"/>
                  <a:gd name="T14" fmla="*/ 58 w 966"/>
                  <a:gd name="T15" fmla="*/ 40 h 150"/>
                  <a:gd name="T16" fmla="*/ 38 w 966"/>
                  <a:gd name="T17" fmla="*/ 46 h 150"/>
                  <a:gd name="T18" fmla="*/ 22 w 966"/>
                  <a:gd name="T19" fmla="*/ 54 h 150"/>
                  <a:gd name="T20" fmla="*/ 10 w 966"/>
                  <a:gd name="T21" fmla="*/ 60 h 150"/>
                  <a:gd name="T22" fmla="*/ 2 w 966"/>
                  <a:gd name="T23" fmla="*/ 68 h 150"/>
                  <a:gd name="T24" fmla="*/ 0 w 966"/>
                  <a:gd name="T25" fmla="*/ 72 h 150"/>
                  <a:gd name="T26" fmla="*/ 0 w 966"/>
                  <a:gd name="T27" fmla="*/ 76 h 150"/>
                  <a:gd name="T28" fmla="*/ 0 w 966"/>
                  <a:gd name="T29" fmla="*/ 76 h 150"/>
                  <a:gd name="T30" fmla="*/ 2 w 966"/>
                  <a:gd name="T31" fmla="*/ 84 h 150"/>
                  <a:gd name="T32" fmla="*/ 10 w 966"/>
                  <a:gd name="T33" fmla="*/ 90 h 150"/>
                  <a:gd name="T34" fmla="*/ 22 w 966"/>
                  <a:gd name="T35" fmla="*/ 98 h 150"/>
                  <a:gd name="T36" fmla="*/ 38 w 966"/>
                  <a:gd name="T37" fmla="*/ 104 h 150"/>
                  <a:gd name="T38" fmla="*/ 58 w 966"/>
                  <a:gd name="T39" fmla="*/ 112 h 150"/>
                  <a:gd name="T40" fmla="*/ 84 w 966"/>
                  <a:gd name="T41" fmla="*/ 118 h 150"/>
                  <a:gd name="T42" fmla="*/ 142 w 966"/>
                  <a:gd name="T43" fmla="*/ 128 h 150"/>
                  <a:gd name="T44" fmla="*/ 214 w 966"/>
                  <a:gd name="T45" fmla="*/ 138 h 150"/>
                  <a:gd name="T46" fmla="*/ 296 w 966"/>
                  <a:gd name="T47" fmla="*/ 144 h 150"/>
                  <a:gd name="T48" fmla="*/ 388 w 966"/>
                  <a:gd name="T49" fmla="*/ 148 h 150"/>
                  <a:gd name="T50" fmla="*/ 484 w 966"/>
                  <a:gd name="T51" fmla="*/ 150 h 150"/>
                  <a:gd name="T52" fmla="*/ 484 w 966"/>
                  <a:gd name="T53" fmla="*/ 150 h 150"/>
                  <a:gd name="T54" fmla="*/ 582 w 966"/>
                  <a:gd name="T55" fmla="*/ 148 h 150"/>
                  <a:gd name="T56" fmla="*/ 672 w 966"/>
                  <a:gd name="T57" fmla="*/ 144 h 150"/>
                  <a:gd name="T58" fmla="*/ 754 w 966"/>
                  <a:gd name="T59" fmla="*/ 138 h 150"/>
                  <a:gd name="T60" fmla="*/ 826 w 966"/>
                  <a:gd name="T61" fmla="*/ 128 h 150"/>
                  <a:gd name="T62" fmla="*/ 884 w 966"/>
                  <a:gd name="T63" fmla="*/ 118 h 150"/>
                  <a:gd name="T64" fmla="*/ 908 w 966"/>
                  <a:gd name="T65" fmla="*/ 112 h 150"/>
                  <a:gd name="T66" fmla="*/ 928 w 966"/>
                  <a:gd name="T67" fmla="*/ 104 h 150"/>
                  <a:gd name="T68" fmla="*/ 944 w 966"/>
                  <a:gd name="T69" fmla="*/ 98 h 150"/>
                  <a:gd name="T70" fmla="*/ 956 w 966"/>
                  <a:gd name="T71" fmla="*/ 90 h 150"/>
                  <a:gd name="T72" fmla="*/ 964 w 966"/>
                  <a:gd name="T73" fmla="*/ 84 h 150"/>
                  <a:gd name="T74" fmla="*/ 966 w 966"/>
                  <a:gd name="T75" fmla="*/ 76 h 150"/>
                  <a:gd name="T76" fmla="*/ 966 w 966"/>
                  <a:gd name="T77" fmla="*/ 76 h 150"/>
                  <a:gd name="T78" fmla="*/ 966 w 966"/>
                  <a:gd name="T79" fmla="*/ 72 h 150"/>
                  <a:gd name="T80" fmla="*/ 964 w 966"/>
                  <a:gd name="T81" fmla="*/ 68 h 150"/>
                  <a:gd name="T82" fmla="*/ 956 w 966"/>
                  <a:gd name="T83" fmla="*/ 60 h 150"/>
                  <a:gd name="T84" fmla="*/ 944 w 966"/>
                  <a:gd name="T85" fmla="*/ 54 h 150"/>
                  <a:gd name="T86" fmla="*/ 928 w 966"/>
                  <a:gd name="T87" fmla="*/ 46 h 150"/>
                  <a:gd name="T88" fmla="*/ 908 w 966"/>
                  <a:gd name="T89" fmla="*/ 40 h 150"/>
                  <a:gd name="T90" fmla="*/ 884 w 966"/>
                  <a:gd name="T91" fmla="*/ 34 h 150"/>
                  <a:gd name="T92" fmla="*/ 826 w 966"/>
                  <a:gd name="T93" fmla="*/ 22 h 150"/>
                  <a:gd name="T94" fmla="*/ 754 w 966"/>
                  <a:gd name="T95" fmla="*/ 12 h 150"/>
                  <a:gd name="T96" fmla="*/ 672 w 966"/>
                  <a:gd name="T97" fmla="*/ 6 h 150"/>
                  <a:gd name="T98" fmla="*/ 582 w 966"/>
                  <a:gd name="T99" fmla="*/ 2 h 150"/>
                  <a:gd name="T100" fmla="*/ 484 w 966"/>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66" h="150">
                    <a:moveTo>
                      <a:pt x="484" y="0"/>
                    </a:moveTo>
                    <a:lnTo>
                      <a:pt x="484" y="0"/>
                    </a:lnTo>
                    <a:lnTo>
                      <a:pt x="388" y="2"/>
                    </a:lnTo>
                    <a:lnTo>
                      <a:pt x="296" y="6"/>
                    </a:lnTo>
                    <a:lnTo>
                      <a:pt x="214" y="12"/>
                    </a:lnTo>
                    <a:lnTo>
                      <a:pt x="142" y="22"/>
                    </a:lnTo>
                    <a:lnTo>
                      <a:pt x="84"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2"/>
                    </a:lnTo>
                    <a:lnTo>
                      <a:pt x="84" y="118"/>
                    </a:lnTo>
                    <a:lnTo>
                      <a:pt x="142" y="128"/>
                    </a:lnTo>
                    <a:lnTo>
                      <a:pt x="214" y="138"/>
                    </a:lnTo>
                    <a:lnTo>
                      <a:pt x="296" y="144"/>
                    </a:lnTo>
                    <a:lnTo>
                      <a:pt x="388" y="148"/>
                    </a:lnTo>
                    <a:lnTo>
                      <a:pt x="484" y="150"/>
                    </a:lnTo>
                    <a:lnTo>
                      <a:pt x="484" y="150"/>
                    </a:lnTo>
                    <a:lnTo>
                      <a:pt x="582" y="148"/>
                    </a:lnTo>
                    <a:lnTo>
                      <a:pt x="672" y="144"/>
                    </a:lnTo>
                    <a:lnTo>
                      <a:pt x="754" y="138"/>
                    </a:lnTo>
                    <a:lnTo>
                      <a:pt x="826" y="128"/>
                    </a:lnTo>
                    <a:lnTo>
                      <a:pt x="884" y="118"/>
                    </a:lnTo>
                    <a:lnTo>
                      <a:pt x="908" y="112"/>
                    </a:lnTo>
                    <a:lnTo>
                      <a:pt x="928" y="104"/>
                    </a:lnTo>
                    <a:lnTo>
                      <a:pt x="944" y="98"/>
                    </a:lnTo>
                    <a:lnTo>
                      <a:pt x="956" y="90"/>
                    </a:lnTo>
                    <a:lnTo>
                      <a:pt x="964" y="84"/>
                    </a:lnTo>
                    <a:lnTo>
                      <a:pt x="966" y="76"/>
                    </a:lnTo>
                    <a:lnTo>
                      <a:pt x="966" y="76"/>
                    </a:lnTo>
                    <a:lnTo>
                      <a:pt x="966" y="72"/>
                    </a:lnTo>
                    <a:lnTo>
                      <a:pt x="964" y="68"/>
                    </a:lnTo>
                    <a:lnTo>
                      <a:pt x="956" y="60"/>
                    </a:lnTo>
                    <a:lnTo>
                      <a:pt x="944" y="54"/>
                    </a:lnTo>
                    <a:lnTo>
                      <a:pt x="928" y="46"/>
                    </a:lnTo>
                    <a:lnTo>
                      <a:pt x="908" y="40"/>
                    </a:lnTo>
                    <a:lnTo>
                      <a:pt x="884" y="34"/>
                    </a:lnTo>
                    <a:lnTo>
                      <a:pt x="826" y="22"/>
                    </a:lnTo>
                    <a:lnTo>
                      <a:pt x="754" y="12"/>
                    </a:lnTo>
                    <a:lnTo>
                      <a:pt x="672" y="6"/>
                    </a:lnTo>
                    <a:lnTo>
                      <a:pt x="582" y="2"/>
                    </a:lnTo>
                    <a:lnTo>
                      <a:pt x="4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3" name="Freeform 1203"/>
              <p:cNvSpPr>
                <a:spLocks noEditPoints="1"/>
              </p:cNvSpPr>
              <p:nvPr/>
            </p:nvSpPr>
            <p:spPr bwMode="auto">
              <a:xfrm>
                <a:off x="2289" y="4152"/>
                <a:ext cx="962" cy="150"/>
              </a:xfrm>
              <a:custGeom>
                <a:avLst/>
                <a:gdLst>
                  <a:gd name="T0" fmla="*/ 482 w 962"/>
                  <a:gd name="T1" fmla="*/ 150 h 150"/>
                  <a:gd name="T2" fmla="*/ 296 w 962"/>
                  <a:gd name="T3" fmla="*/ 144 h 150"/>
                  <a:gd name="T4" fmla="*/ 144 w 962"/>
                  <a:gd name="T5" fmla="*/ 128 h 150"/>
                  <a:gd name="T6" fmla="*/ 60 w 962"/>
                  <a:gd name="T7" fmla="*/ 110 h 150"/>
                  <a:gd name="T8" fmla="*/ 24 w 962"/>
                  <a:gd name="T9" fmla="*/ 98 h 150"/>
                  <a:gd name="T10" fmla="*/ 4 w 962"/>
                  <a:gd name="T11" fmla="*/ 84 h 150"/>
                  <a:gd name="T12" fmla="*/ 2 w 962"/>
                  <a:gd name="T13" fmla="*/ 76 h 150"/>
                  <a:gd name="T14" fmla="*/ 4 w 962"/>
                  <a:gd name="T15" fmla="*/ 68 h 150"/>
                  <a:gd name="T16" fmla="*/ 24 w 962"/>
                  <a:gd name="T17" fmla="*/ 54 h 150"/>
                  <a:gd name="T18" fmla="*/ 60 w 962"/>
                  <a:gd name="T19" fmla="*/ 40 h 150"/>
                  <a:gd name="T20" fmla="*/ 144 w 962"/>
                  <a:gd name="T21" fmla="*/ 22 h 150"/>
                  <a:gd name="T22" fmla="*/ 296 w 962"/>
                  <a:gd name="T23" fmla="*/ 6 h 150"/>
                  <a:gd name="T24" fmla="*/ 482 w 962"/>
                  <a:gd name="T25" fmla="*/ 0 h 150"/>
                  <a:gd name="T26" fmla="*/ 578 w 962"/>
                  <a:gd name="T27" fmla="*/ 2 h 150"/>
                  <a:gd name="T28" fmla="*/ 750 w 962"/>
                  <a:gd name="T29" fmla="*/ 14 h 150"/>
                  <a:gd name="T30" fmla="*/ 878 w 962"/>
                  <a:gd name="T31" fmla="*/ 34 h 150"/>
                  <a:gd name="T32" fmla="*/ 922 w 962"/>
                  <a:gd name="T33" fmla="*/ 46 h 150"/>
                  <a:gd name="T34" fmla="*/ 950 w 962"/>
                  <a:gd name="T35" fmla="*/ 60 h 150"/>
                  <a:gd name="T36" fmla="*/ 960 w 962"/>
                  <a:gd name="T37" fmla="*/ 76 h 150"/>
                  <a:gd name="T38" fmla="*/ 958 w 962"/>
                  <a:gd name="T39" fmla="*/ 84 h 150"/>
                  <a:gd name="T40" fmla="*/ 938 w 962"/>
                  <a:gd name="T41" fmla="*/ 98 h 150"/>
                  <a:gd name="T42" fmla="*/ 902 w 962"/>
                  <a:gd name="T43" fmla="*/ 110 h 150"/>
                  <a:gd name="T44" fmla="*/ 820 w 962"/>
                  <a:gd name="T45" fmla="*/ 128 h 150"/>
                  <a:gd name="T46" fmla="*/ 668 w 962"/>
                  <a:gd name="T47" fmla="*/ 144 h 150"/>
                  <a:gd name="T48" fmla="*/ 482 w 962"/>
                  <a:gd name="T49" fmla="*/ 150 h 150"/>
                  <a:gd name="T50" fmla="*/ 482 w 962"/>
                  <a:gd name="T51" fmla="*/ 0 h 150"/>
                  <a:gd name="T52" fmla="*/ 296 w 962"/>
                  <a:gd name="T53" fmla="*/ 6 h 150"/>
                  <a:gd name="T54" fmla="*/ 142 w 962"/>
                  <a:gd name="T55" fmla="*/ 22 h 150"/>
                  <a:gd name="T56" fmla="*/ 58 w 962"/>
                  <a:gd name="T57" fmla="*/ 40 h 150"/>
                  <a:gd name="T58" fmla="*/ 22 w 962"/>
                  <a:gd name="T59" fmla="*/ 54 h 150"/>
                  <a:gd name="T60" fmla="*/ 2 w 962"/>
                  <a:gd name="T61" fmla="*/ 68 h 150"/>
                  <a:gd name="T62" fmla="*/ 0 w 962"/>
                  <a:gd name="T63" fmla="*/ 76 h 150"/>
                  <a:gd name="T64" fmla="*/ 2 w 962"/>
                  <a:gd name="T65" fmla="*/ 84 h 150"/>
                  <a:gd name="T66" fmla="*/ 22 w 962"/>
                  <a:gd name="T67" fmla="*/ 98 h 150"/>
                  <a:gd name="T68" fmla="*/ 58 w 962"/>
                  <a:gd name="T69" fmla="*/ 110 h 150"/>
                  <a:gd name="T70" fmla="*/ 142 w 962"/>
                  <a:gd name="T71" fmla="*/ 128 h 150"/>
                  <a:gd name="T72" fmla="*/ 296 w 962"/>
                  <a:gd name="T73" fmla="*/ 144 h 150"/>
                  <a:gd name="T74" fmla="*/ 482 w 962"/>
                  <a:gd name="T75" fmla="*/ 150 h 150"/>
                  <a:gd name="T76" fmla="*/ 580 w 962"/>
                  <a:gd name="T77" fmla="*/ 148 h 150"/>
                  <a:gd name="T78" fmla="*/ 750 w 962"/>
                  <a:gd name="T79" fmla="*/ 138 h 150"/>
                  <a:gd name="T80" fmla="*/ 880 w 962"/>
                  <a:gd name="T81" fmla="*/ 118 h 150"/>
                  <a:gd name="T82" fmla="*/ 924 w 962"/>
                  <a:gd name="T83" fmla="*/ 104 h 150"/>
                  <a:gd name="T84" fmla="*/ 952 w 962"/>
                  <a:gd name="T85" fmla="*/ 90 h 150"/>
                  <a:gd name="T86" fmla="*/ 962 w 962"/>
                  <a:gd name="T87" fmla="*/ 76 h 150"/>
                  <a:gd name="T88" fmla="*/ 960 w 962"/>
                  <a:gd name="T89" fmla="*/ 68 h 150"/>
                  <a:gd name="T90" fmla="*/ 940 w 962"/>
                  <a:gd name="T91" fmla="*/ 54 h 150"/>
                  <a:gd name="T92" fmla="*/ 904 w 962"/>
                  <a:gd name="T93" fmla="*/ 40 h 150"/>
                  <a:gd name="T94" fmla="*/ 822 w 962"/>
                  <a:gd name="T95" fmla="*/ 22 h 150"/>
                  <a:gd name="T96" fmla="*/ 670 w 962"/>
                  <a:gd name="T97" fmla="*/ 6 h 150"/>
                  <a:gd name="T98" fmla="*/ 482 w 962"/>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150"/>
                    </a:moveTo>
                    <a:lnTo>
                      <a:pt x="482" y="150"/>
                    </a:lnTo>
                    <a:lnTo>
                      <a:pt x="386" y="148"/>
                    </a:lnTo>
                    <a:lnTo>
                      <a:pt x="296" y="144"/>
                    </a:lnTo>
                    <a:lnTo>
                      <a:pt x="214" y="136"/>
                    </a:lnTo>
                    <a:lnTo>
                      <a:pt x="144" y="128"/>
                    </a:lnTo>
                    <a:lnTo>
                      <a:pt x="84" y="116"/>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4" y="22"/>
                    </a:lnTo>
                    <a:lnTo>
                      <a:pt x="214" y="14"/>
                    </a:lnTo>
                    <a:lnTo>
                      <a:pt x="296" y="6"/>
                    </a:lnTo>
                    <a:lnTo>
                      <a:pt x="386" y="2"/>
                    </a:lnTo>
                    <a:lnTo>
                      <a:pt x="482" y="0"/>
                    </a:lnTo>
                    <a:lnTo>
                      <a:pt x="482" y="0"/>
                    </a:lnTo>
                    <a:lnTo>
                      <a:pt x="578" y="2"/>
                    </a:lnTo>
                    <a:lnTo>
                      <a:pt x="668" y="6"/>
                    </a:lnTo>
                    <a:lnTo>
                      <a:pt x="750" y="14"/>
                    </a:lnTo>
                    <a:lnTo>
                      <a:pt x="820" y="22"/>
                    </a:lnTo>
                    <a:lnTo>
                      <a:pt x="878" y="34"/>
                    </a:lnTo>
                    <a:lnTo>
                      <a:pt x="902" y="40"/>
                    </a:lnTo>
                    <a:lnTo>
                      <a:pt x="922" y="46"/>
                    </a:lnTo>
                    <a:lnTo>
                      <a:pt x="938" y="54"/>
                    </a:lnTo>
                    <a:lnTo>
                      <a:pt x="950" y="60"/>
                    </a:lnTo>
                    <a:lnTo>
                      <a:pt x="958" y="68"/>
                    </a:lnTo>
                    <a:lnTo>
                      <a:pt x="960" y="76"/>
                    </a:lnTo>
                    <a:lnTo>
                      <a:pt x="960" y="76"/>
                    </a:lnTo>
                    <a:lnTo>
                      <a:pt x="958" y="84"/>
                    </a:lnTo>
                    <a:lnTo>
                      <a:pt x="950" y="90"/>
                    </a:lnTo>
                    <a:lnTo>
                      <a:pt x="938" y="98"/>
                    </a:lnTo>
                    <a:lnTo>
                      <a:pt x="922" y="104"/>
                    </a:lnTo>
                    <a:lnTo>
                      <a:pt x="902" y="110"/>
                    </a:lnTo>
                    <a:lnTo>
                      <a:pt x="878" y="116"/>
                    </a:lnTo>
                    <a:lnTo>
                      <a:pt x="820" y="128"/>
                    </a:lnTo>
                    <a:lnTo>
                      <a:pt x="750" y="136"/>
                    </a:lnTo>
                    <a:lnTo>
                      <a:pt x="668" y="144"/>
                    </a:lnTo>
                    <a:lnTo>
                      <a:pt x="578" y="148"/>
                    </a:lnTo>
                    <a:lnTo>
                      <a:pt x="482" y="150"/>
                    </a:lnTo>
                    <a:close/>
                    <a:moveTo>
                      <a:pt x="482" y="0"/>
                    </a:moveTo>
                    <a:lnTo>
                      <a:pt x="482" y="0"/>
                    </a:lnTo>
                    <a:lnTo>
                      <a:pt x="386" y="2"/>
                    </a:lnTo>
                    <a:lnTo>
                      <a:pt x="296" y="6"/>
                    </a:lnTo>
                    <a:lnTo>
                      <a:pt x="214" y="12"/>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8"/>
                    </a:lnTo>
                    <a:lnTo>
                      <a:pt x="142" y="128"/>
                    </a:lnTo>
                    <a:lnTo>
                      <a:pt x="214" y="138"/>
                    </a:lnTo>
                    <a:lnTo>
                      <a:pt x="296" y="144"/>
                    </a:lnTo>
                    <a:lnTo>
                      <a:pt x="386" y="148"/>
                    </a:lnTo>
                    <a:lnTo>
                      <a:pt x="482" y="150"/>
                    </a:lnTo>
                    <a:lnTo>
                      <a:pt x="482" y="150"/>
                    </a:lnTo>
                    <a:lnTo>
                      <a:pt x="580" y="148"/>
                    </a:lnTo>
                    <a:lnTo>
                      <a:pt x="670" y="144"/>
                    </a:lnTo>
                    <a:lnTo>
                      <a:pt x="750" y="138"/>
                    </a:lnTo>
                    <a:lnTo>
                      <a:pt x="822" y="128"/>
                    </a:lnTo>
                    <a:lnTo>
                      <a:pt x="880" y="118"/>
                    </a:lnTo>
                    <a:lnTo>
                      <a:pt x="904" y="110"/>
                    </a:lnTo>
                    <a:lnTo>
                      <a:pt x="924" y="104"/>
                    </a:lnTo>
                    <a:lnTo>
                      <a:pt x="940" y="98"/>
                    </a:lnTo>
                    <a:lnTo>
                      <a:pt x="952" y="90"/>
                    </a:lnTo>
                    <a:lnTo>
                      <a:pt x="960" y="84"/>
                    </a:lnTo>
                    <a:lnTo>
                      <a:pt x="962" y="76"/>
                    </a:lnTo>
                    <a:lnTo>
                      <a:pt x="962" y="76"/>
                    </a:lnTo>
                    <a:lnTo>
                      <a:pt x="960" y="68"/>
                    </a:lnTo>
                    <a:lnTo>
                      <a:pt x="952" y="60"/>
                    </a:lnTo>
                    <a:lnTo>
                      <a:pt x="940" y="54"/>
                    </a:lnTo>
                    <a:lnTo>
                      <a:pt x="924" y="46"/>
                    </a:lnTo>
                    <a:lnTo>
                      <a:pt x="904" y="40"/>
                    </a:lnTo>
                    <a:lnTo>
                      <a:pt x="880" y="34"/>
                    </a:lnTo>
                    <a:lnTo>
                      <a:pt x="822" y="22"/>
                    </a:lnTo>
                    <a:lnTo>
                      <a:pt x="750" y="12"/>
                    </a:lnTo>
                    <a:lnTo>
                      <a:pt x="670" y="6"/>
                    </a:lnTo>
                    <a:lnTo>
                      <a:pt x="580" y="2"/>
                    </a:lnTo>
                    <a:lnTo>
                      <a:pt x="482"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4" name="Freeform 1204"/>
              <p:cNvSpPr>
                <a:spLocks/>
              </p:cNvSpPr>
              <p:nvPr/>
            </p:nvSpPr>
            <p:spPr bwMode="auto">
              <a:xfrm>
                <a:off x="2291" y="4152"/>
                <a:ext cx="958" cy="150"/>
              </a:xfrm>
              <a:custGeom>
                <a:avLst/>
                <a:gdLst>
                  <a:gd name="T0" fmla="*/ 480 w 958"/>
                  <a:gd name="T1" fmla="*/ 150 h 150"/>
                  <a:gd name="T2" fmla="*/ 480 w 958"/>
                  <a:gd name="T3" fmla="*/ 150 h 150"/>
                  <a:gd name="T4" fmla="*/ 384 w 958"/>
                  <a:gd name="T5" fmla="*/ 148 h 150"/>
                  <a:gd name="T6" fmla="*/ 294 w 958"/>
                  <a:gd name="T7" fmla="*/ 144 h 150"/>
                  <a:gd name="T8" fmla="*/ 212 w 958"/>
                  <a:gd name="T9" fmla="*/ 136 h 150"/>
                  <a:gd name="T10" fmla="*/ 142 w 958"/>
                  <a:gd name="T11" fmla="*/ 128 h 150"/>
                  <a:gd name="T12" fmla="*/ 82 w 958"/>
                  <a:gd name="T13" fmla="*/ 116 h 150"/>
                  <a:gd name="T14" fmla="*/ 58 w 958"/>
                  <a:gd name="T15" fmla="*/ 110 h 150"/>
                  <a:gd name="T16" fmla="*/ 38 w 958"/>
                  <a:gd name="T17" fmla="*/ 104 h 150"/>
                  <a:gd name="T18" fmla="*/ 22 w 958"/>
                  <a:gd name="T19" fmla="*/ 98 h 150"/>
                  <a:gd name="T20" fmla="*/ 10 w 958"/>
                  <a:gd name="T21" fmla="*/ 90 h 150"/>
                  <a:gd name="T22" fmla="*/ 2 w 958"/>
                  <a:gd name="T23" fmla="*/ 84 h 150"/>
                  <a:gd name="T24" fmla="*/ 0 w 958"/>
                  <a:gd name="T25" fmla="*/ 76 h 150"/>
                  <a:gd name="T26" fmla="*/ 0 w 958"/>
                  <a:gd name="T27" fmla="*/ 76 h 150"/>
                  <a:gd name="T28" fmla="*/ 0 w 958"/>
                  <a:gd name="T29" fmla="*/ 72 h 150"/>
                  <a:gd name="T30" fmla="*/ 2 w 958"/>
                  <a:gd name="T31" fmla="*/ 68 h 150"/>
                  <a:gd name="T32" fmla="*/ 10 w 958"/>
                  <a:gd name="T33" fmla="*/ 60 h 150"/>
                  <a:gd name="T34" fmla="*/ 22 w 958"/>
                  <a:gd name="T35" fmla="*/ 54 h 150"/>
                  <a:gd name="T36" fmla="*/ 38 w 958"/>
                  <a:gd name="T37" fmla="*/ 46 h 150"/>
                  <a:gd name="T38" fmla="*/ 58 w 958"/>
                  <a:gd name="T39" fmla="*/ 40 h 150"/>
                  <a:gd name="T40" fmla="*/ 82 w 958"/>
                  <a:gd name="T41" fmla="*/ 34 h 150"/>
                  <a:gd name="T42" fmla="*/ 142 w 958"/>
                  <a:gd name="T43" fmla="*/ 22 h 150"/>
                  <a:gd name="T44" fmla="*/ 212 w 958"/>
                  <a:gd name="T45" fmla="*/ 14 h 150"/>
                  <a:gd name="T46" fmla="*/ 294 w 958"/>
                  <a:gd name="T47" fmla="*/ 6 h 150"/>
                  <a:gd name="T48" fmla="*/ 384 w 958"/>
                  <a:gd name="T49" fmla="*/ 2 h 150"/>
                  <a:gd name="T50" fmla="*/ 480 w 958"/>
                  <a:gd name="T51" fmla="*/ 0 h 150"/>
                  <a:gd name="T52" fmla="*/ 480 w 958"/>
                  <a:gd name="T53" fmla="*/ 0 h 150"/>
                  <a:gd name="T54" fmla="*/ 576 w 958"/>
                  <a:gd name="T55" fmla="*/ 2 h 150"/>
                  <a:gd name="T56" fmla="*/ 666 w 958"/>
                  <a:gd name="T57" fmla="*/ 6 h 150"/>
                  <a:gd name="T58" fmla="*/ 748 w 958"/>
                  <a:gd name="T59" fmla="*/ 14 h 150"/>
                  <a:gd name="T60" fmla="*/ 818 w 958"/>
                  <a:gd name="T61" fmla="*/ 22 h 150"/>
                  <a:gd name="T62" fmla="*/ 876 w 958"/>
                  <a:gd name="T63" fmla="*/ 34 h 150"/>
                  <a:gd name="T64" fmla="*/ 900 w 958"/>
                  <a:gd name="T65" fmla="*/ 40 h 150"/>
                  <a:gd name="T66" fmla="*/ 920 w 958"/>
                  <a:gd name="T67" fmla="*/ 46 h 150"/>
                  <a:gd name="T68" fmla="*/ 936 w 958"/>
                  <a:gd name="T69" fmla="*/ 54 h 150"/>
                  <a:gd name="T70" fmla="*/ 948 w 958"/>
                  <a:gd name="T71" fmla="*/ 60 h 150"/>
                  <a:gd name="T72" fmla="*/ 956 w 958"/>
                  <a:gd name="T73" fmla="*/ 68 h 150"/>
                  <a:gd name="T74" fmla="*/ 958 w 958"/>
                  <a:gd name="T75" fmla="*/ 76 h 150"/>
                  <a:gd name="T76" fmla="*/ 958 w 958"/>
                  <a:gd name="T77" fmla="*/ 76 h 150"/>
                  <a:gd name="T78" fmla="*/ 956 w 958"/>
                  <a:gd name="T79" fmla="*/ 84 h 150"/>
                  <a:gd name="T80" fmla="*/ 948 w 958"/>
                  <a:gd name="T81" fmla="*/ 90 h 150"/>
                  <a:gd name="T82" fmla="*/ 936 w 958"/>
                  <a:gd name="T83" fmla="*/ 98 h 150"/>
                  <a:gd name="T84" fmla="*/ 920 w 958"/>
                  <a:gd name="T85" fmla="*/ 104 h 150"/>
                  <a:gd name="T86" fmla="*/ 900 w 958"/>
                  <a:gd name="T87" fmla="*/ 110 h 150"/>
                  <a:gd name="T88" fmla="*/ 876 w 958"/>
                  <a:gd name="T89" fmla="*/ 116 h 150"/>
                  <a:gd name="T90" fmla="*/ 818 w 958"/>
                  <a:gd name="T91" fmla="*/ 128 h 150"/>
                  <a:gd name="T92" fmla="*/ 748 w 958"/>
                  <a:gd name="T93" fmla="*/ 136 h 150"/>
                  <a:gd name="T94" fmla="*/ 666 w 958"/>
                  <a:gd name="T95" fmla="*/ 144 h 150"/>
                  <a:gd name="T96" fmla="*/ 576 w 958"/>
                  <a:gd name="T97" fmla="*/ 148 h 150"/>
                  <a:gd name="T98" fmla="*/ 480 w 958"/>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150"/>
                    </a:moveTo>
                    <a:lnTo>
                      <a:pt x="480" y="150"/>
                    </a:lnTo>
                    <a:lnTo>
                      <a:pt x="384" y="148"/>
                    </a:lnTo>
                    <a:lnTo>
                      <a:pt x="294" y="144"/>
                    </a:lnTo>
                    <a:lnTo>
                      <a:pt x="212" y="136"/>
                    </a:lnTo>
                    <a:lnTo>
                      <a:pt x="142" y="128"/>
                    </a:lnTo>
                    <a:lnTo>
                      <a:pt x="82" y="116"/>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2" y="22"/>
                    </a:lnTo>
                    <a:lnTo>
                      <a:pt x="212" y="14"/>
                    </a:lnTo>
                    <a:lnTo>
                      <a:pt x="294" y="6"/>
                    </a:lnTo>
                    <a:lnTo>
                      <a:pt x="384" y="2"/>
                    </a:lnTo>
                    <a:lnTo>
                      <a:pt x="480" y="0"/>
                    </a:lnTo>
                    <a:lnTo>
                      <a:pt x="480" y="0"/>
                    </a:lnTo>
                    <a:lnTo>
                      <a:pt x="576" y="2"/>
                    </a:lnTo>
                    <a:lnTo>
                      <a:pt x="666" y="6"/>
                    </a:lnTo>
                    <a:lnTo>
                      <a:pt x="748" y="14"/>
                    </a:lnTo>
                    <a:lnTo>
                      <a:pt x="818" y="22"/>
                    </a:lnTo>
                    <a:lnTo>
                      <a:pt x="876" y="34"/>
                    </a:lnTo>
                    <a:lnTo>
                      <a:pt x="900" y="40"/>
                    </a:lnTo>
                    <a:lnTo>
                      <a:pt x="920" y="46"/>
                    </a:lnTo>
                    <a:lnTo>
                      <a:pt x="936" y="54"/>
                    </a:lnTo>
                    <a:lnTo>
                      <a:pt x="948" y="60"/>
                    </a:lnTo>
                    <a:lnTo>
                      <a:pt x="956" y="68"/>
                    </a:lnTo>
                    <a:lnTo>
                      <a:pt x="958" y="76"/>
                    </a:lnTo>
                    <a:lnTo>
                      <a:pt x="958" y="76"/>
                    </a:lnTo>
                    <a:lnTo>
                      <a:pt x="956" y="84"/>
                    </a:lnTo>
                    <a:lnTo>
                      <a:pt x="948" y="90"/>
                    </a:lnTo>
                    <a:lnTo>
                      <a:pt x="936" y="98"/>
                    </a:lnTo>
                    <a:lnTo>
                      <a:pt x="920" y="104"/>
                    </a:lnTo>
                    <a:lnTo>
                      <a:pt x="900" y="110"/>
                    </a:lnTo>
                    <a:lnTo>
                      <a:pt x="876" y="116"/>
                    </a:lnTo>
                    <a:lnTo>
                      <a:pt x="818" y="128"/>
                    </a:lnTo>
                    <a:lnTo>
                      <a:pt x="748" y="136"/>
                    </a:lnTo>
                    <a:lnTo>
                      <a:pt x="666" y="144"/>
                    </a:lnTo>
                    <a:lnTo>
                      <a:pt x="576" y="148"/>
                    </a:lnTo>
                    <a:lnTo>
                      <a:pt x="480"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5" name="Freeform 1205"/>
              <p:cNvSpPr>
                <a:spLocks/>
              </p:cNvSpPr>
              <p:nvPr/>
            </p:nvSpPr>
            <p:spPr bwMode="auto">
              <a:xfrm>
                <a:off x="2289" y="4152"/>
                <a:ext cx="962" cy="150"/>
              </a:xfrm>
              <a:custGeom>
                <a:avLst/>
                <a:gdLst>
                  <a:gd name="T0" fmla="*/ 482 w 962"/>
                  <a:gd name="T1" fmla="*/ 0 h 150"/>
                  <a:gd name="T2" fmla="*/ 482 w 962"/>
                  <a:gd name="T3" fmla="*/ 0 h 150"/>
                  <a:gd name="T4" fmla="*/ 386 w 962"/>
                  <a:gd name="T5" fmla="*/ 2 h 150"/>
                  <a:gd name="T6" fmla="*/ 296 w 962"/>
                  <a:gd name="T7" fmla="*/ 6 h 150"/>
                  <a:gd name="T8" fmla="*/ 214 w 962"/>
                  <a:gd name="T9" fmla="*/ 12 h 150"/>
                  <a:gd name="T10" fmla="*/ 142 w 962"/>
                  <a:gd name="T11" fmla="*/ 22 h 150"/>
                  <a:gd name="T12" fmla="*/ 82 w 962"/>
                  <a:gd name="T13" fmla="*/ 34 h 150"/>
                  <a:gd name="T14" fmla="*/ 58 w 962"/>
                  <a:gd name="T15" fmla="*/ 40 h 150"/>
                  <a:gd name="T16" fmla="*/ 38 w 962"/>
                  <a:gd name="T17" fmla="*/ 46 h 150"/>
                  <a:gd name="T18" fmla="*/ 22 w 962"/>
                  <a:gd name="T19" fmla="*/ 54 h 150"/>
                  <a:gd name="T20" fmla="*/ 10 w 962"/>
                  <a:gd name="T21" fmla="*/ 60 h 150"/>
                  <a:gd name="T22" fmla="*/ 2 w 962"/>
                  <a:gd name="T23" fmla="*/ 68 h 150"/>
                  <a:gd name="T24" fmla="*/ 0 w 962"/>
                  <a:gd name="T25" fmla="*/ 72 h 150"/>
                  <a:gd name="T26" fmla="*/ 0 w 962"/>
                  <a:gd name="T27" fmla="*/ 76 h 150"/>
                  <a:gd name="T28" fmla="*/ 0 w 962"/>
                  <a:gd name="T29" fmla="*/ 76 h 150"/>
                  <a:gd name="T30" fmla="*/ 2 w 962"/>
                  <a:gd name="T31" fmla="*/ 84 h 150"/>
                  <a:gd name="T32" fmla="*/ 10 w 962"/>
                  <a:gd name="T33" fmla="*/ 90 h 150"/>
                  <a:gd name="T34" fmla="*/ 22 w 962"/>
                  <a:gd name="T35" fmla="*/ 98 h 150"/>
                  <a:gd name="T36" fmla="*/ 38 w 962"/>
                  <a:gd name="T37" fmla="*/ 104 h 150"/>
                  <a:gd name="T38" fmla="*/ 58 w 962"/>
                  <a:gd name="T39" fmla="*/ 110 h 150"/>
                  <a:gd name="T40" fmla="*/ 82 w 962"/>
                  <a:gd name="T41" fmla="*/ 118 h 150"/>
                  <a:gd name="T42" fmla="*/ 142 w 962"/>
                  <a:gd name="T43" fmla="*/ 128 h 150"/>
                  <a:gd name="T44" fmla="*/ 214 w 962"/>
                  <a:gd name="T45" fmla="*/ 138 h 150"/>
                  <a:gd name="T46" fmla="*/ 296 w 962"/>
                  <a:gd name="T47" fmla="*/ 144 h 150"/>
                  <a:gd name="T48" fmla="*/ 386 w 962"/>
                  <a:gd name="T49" fmla="*/ 148 h 150"/>
                  <a:gd name="T50" fmla="*/ 482 w 962"/>
                  <a:gd name="T51" fmla="*/ 150 h 150"/>
                  <a:gd name="T52" fmla="*/ 482 w 962"/>
                  <a:gd name="T53" fmla="*/ 150 h 150"/>
                  <a:gd name="T54" fmla="*/ 580 w 962"/>
                  <a:gd name="T55" fmla="*/ 148 h 150"/>
                  <a:gd name="T56" fmla="*/ 670 w 962"/>
                  <a:gd name="T57" fmla="*/ 144 h 150"/>
                  <a:gd name="T58" fmla="*/ 750 w 962"/>
                  <a:gd name="T59" fmla="*/ 138 h 150"/>
                  <a:gd name="T60" fmla="*/ 822 w 962"/>
                  <a:gd name="T61" fmla="*/ 128 h 150"/>
                  <a:gd name="T62" fmla="*/ 880 w 962"/>
                  <a:gd name="T63" fmla="*/ 118 h 150"/>
                  <a:gd name="T64" fmla="*/ 904 w 962"/>
                  <a:gd name="T65" fmla="*/ 110 h 150"/>
                  <a:gd name="T66" fmla="*/ 924 w 962"/>
                  <a:gd name="T67" fmla="*/ 104 h 150"/>
                  <a:gd name="T68" fmla="*/ 940 w 962"/>
                  <a:gd name="T69" fmla="*/ 98 h 150"/>
                  <a:gd name="T70" fmla="*/ 952 w 962"/>
                  <a:gd name="T71" fmla="*/ 90 h 150"/>
                  <a:gd name="T72" fmla="*/ 960 w 962"/>
                  <a:gd name="T73" fmla="*/ 84 h 150"/>
                  <a:gd name="T74" fmla="*/ 962 w 962"/>
                  <a:gd name="T75" fmla="*/ 76 h 150"/>
                  <a:gd name="T76" fmla="*/ 962 w 962"/>
                  <a:gd name="T77" fmla="*/ 76 h 150"/>
                  <a:gd name="T78" fmla="*/ 960 w 962"/>
                  <a:gd name="T79" fmla="*/ 68 h 150"/>
                  <a:gd name="T80" fmla="*/ 952 w 962"/>
                  <a:gd name="T81" fmla="*/ 60 h 150"/>
                  <a:gd name="T82" fmla="*/ 940 w 962"/>
                  <a:gd name="T83" fmla="*/ 54 h 150"/>
                  <a:gd name="T84" fmla="*/ 924 w 962"/>
                  <a:gd name="T85" fmla="*/ 46 h 150"/>
                  <a:gd name="T86" fmla="*/ 904 w 962"/>
                  <a:gd name="T87" fmla="*/ 40 h 150"/>
                  <a:gd name="T88" fmla="*/ 880 w 962"/>
                  <a:gd name="T89" fmla="*/ 34 h 150"/>
                  <a:gd name="T90" fmla="*/ 822 w 962"/>
                  <a:gd name="T91" fmla="*/ 22 h 150"/>
                  <a:gd name="T92" fmla="*/ 750 w 962"/>
                  <a:gd name="T93" fmla="*/ 12 h 150"/>
                  <a:gd name="T94" fmla="*/ 670 w 962"/>
                  <a:gd name="T95" fmla="*/ 6 h 150"/>
                  <a:gd name="T96" fmla="*/ 580 w 962"/>
                  <a:gd name="T97" fmla="*/ 2 h 150"/>
                  <a:gd name="T98" fmla="*/ 482 w 962"/>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62" h="150">
                    <a:moveTo>
                      <a:pt x="482" y="0"/>
                    </a:moveTo>
                    <a:lnTo>
                      <a:pt x="482" y="0"/>
                    </a:lnTo>
                    <a:lnTo>
                      <a:pt x="386" y="2"/>
                    </a:lnTo>
                    <a:lnTo>
                      <a:pt x="296" y="6"/>
                    </a:lnTo>
                    <a:lnTo>
                      <a:pt x="214" y="12"/>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8"/>
                    </a:lnTo>
                    <a:lnTo>
                      <a:pt x="142" y="128"/>
                    </a:lnTo>
                    <a:lnTo>
                      <a:pt x="214" y="138"/>
                    </a:lnTo>
                    <a:lnTo>
                      <a:pt x="296" y="144"/>
                    </a:lnTo>
                    <a:lnTo>
                      <a:pt x="386" y="148"/>
                    </a:lnTo>
                    <a:lnTo>
                      <a:pt x="482" y="150"/>
                    </a:lnTo>
                    <a:lnTo>
                      <a:pt x="482" y="150"/>
                    </a:lnTo>
                    <a:lnTo>
                      <a:pt x="580" y="148"/>
                    </a:lnTo>
                    <a:lnTo>
                      <a:pt x="670" y="144"/>
                    </a:lnTo>
                    <a:lnTo>
                      <a:pt x="750" y="138"/>
                    </a:lnTo>
                    <a:lnTo>
                      <a:pt x="822" y="128"/>
                    </a:lnTo>
                    <a:lnTo>
                      <a:pt x="880" y="118"/>
                    </a:lnTo>
                    <a:lnTo>
                      <a:pt x="904" y="110"/>
                    </a:lnTo>
                    <a:lnTo>
                      <a:pt x="924" y="104"/>
                    </a:lnTo>
                    <a:lnTo>
                      <a:pt x="940" y="98"/>
                    </a:lnTo>
                    <a:lnTo>
                      <a:pt x="952" y="90"/>
                    </a:lnTo>
                    <a:lnTo>
                      <a:pt x="960" y="84"/>
                    </a:lnTo>
                    <a:lnTo>
                      <a:pt x="962" y="76"/>
                    </a:lnTo>
                    <a:lnTo>
                      <a:pt x="962" y="76"/>
                    </a:lnTo>
                    <a:lnTo>
                      <a:pt x="960" y="68"/>
                    </a:lnTo>
                    <a:lnTo>
                      <a:pt x="952" y="60"/>
                    </a:lnTo>
                    <a:lnTo>
                      <a:pt x="940" y="54"/>
                    </a:lnTo>
                    <a:lnTo>
                      <a:pt x="924" y="46"/>
                    </a:lnTo>
                    <a:lnTo>
                      <a:pt x="904" y="40"/>
                    </a:lnTo>
                    <a:lnTo>
                      <a:pt x="880" y="34"/>
                    </a:lnTo>
                    <a:lnTo>
                      <a:pt x="822" y="22"/>
                    </a:lnTo>
                    <a:lnTo>
                      <a:pt x="750" y="12"/>
                    </a:lnTo>
                    <a:lnTo>
                      <a:pt x="670" y="6"/>
                    </a:lnTo>
                    <a:lnTo>
                      <a:pt x="580" y="2"/>
                    </a:lnTo>
                    <a:lnTo>
                      <a:pt x="4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6" name="Freeform 1206"/>
              <p:cNvSpPr>
                <a:spLocks noEditPoints="1"/>
              </p:cNvSpPr>
              <p:nvPr/>
            </p:nvSpPr>
            <p:spPr bwMode="auto">
              <a:xfrm>
                <a:off x="2291" y="4152"/>
                <a:ext cx="958" cy="150"/>
              </a:xfrm>
              <a:custGeom>
                <a:avLst/>
                <a:gdLst>
                  <a:gd name="T0" fmla="*/ 480 w 958"/>
                  <a:gd name="T1" fmla="*/ 150 h 150"/>
                  <a:gd name="T2" fmla="*/ 294 w 958"/>
                  <a:gd name="T3" fmla="*/ 144 h 150"/>
                  <a:gd name="T4" fmla="*/ 142 w 958"/>
                  <a:gd name="T5" fmla="*/ 128 h 150"/>
                  <a:gd name="T6" fmla="*/ 60 w 958"/>
                  <a:gd name="T7" fmla="*/ 110 h 150"/>
                  <a:gd name="T8" fmla="*/ 24 w 958"/>
                  <a:gd name="T9" fmla="*/ 98 h 150"/>
                  <a:gd name="T10" fmla="*/ 4 w 958"/>
                  <a:gd name="T11" fmla="*/ 84 h 150"/>
                  <a:gd name="T12" fmla="*/ 2 w 958"/>
                  <a:gd name="T13" fmla="*/ 76 h 150"/>
                  <a:gd name="T14" fmla="*/ 4 w 958"/>
                  <a:gd name="T15" fmla="*/ 68 h 150"/>
                  <a:gd name="T16" fmla="*/ 24 w 958"/>
                  <a:gd name="T17" fmla="*/ 54 h 150"/>
                  <a:gd name="T18" fmla="*/ 60 w 958"/>
                  <a:gd name="T19" fmla="*/ 40 h 150"/>
                  <a:gd name="T20" fmla="*/ 142 w 958"/>
                  <a:gd name="T21" fmla="*/ 22 h 150"/>
                  <a:gd name="T22" fmla="*/ 294 w 958"/>
                  <a:gd name="T23" fmla="*/ 6 h 150"/>
                  <a:gd name="T24" fmla="*/ 480 w 958"/>
                  <a:gd name="T25" fmla="*/ 0 h 150"/>
                  <a:gd name="T26" fmla="*/ 576 w 958"/>
                  <a:gd name="T27" fmla="*/ 2 h 150"/>
                  <a:gd name="T28" fmla="*/ 746 w 958"/>
                  <a:gd name="T29" fmla="*/ 14 h 150"/>
                  <a:gd name="T30" fmla="*/ 876 w 958"/>
                  <a:gd name="T31" fmla="*/ 34 h 150"/>
                  <a:gd name="T32" fmla="*/ 918 w 958"/>
                  <a:gd name="T33" fmla="*/ 46 h 150"/>
                  <a:gd name="T34" fmla="*/ 946 w 958"/>
                  <a:gd name="T35" fmla="*/ 60 h 150"/>
                  <a:gd name="T36" fmla="*/ 956 w 958"/>
                  <a:gd name="T37" fmla="*/ 76 h 150"/>
                  <a:gd name="T38" fmla="*/ 954 w 958"/>
                  <a:gd name="T39" fmla="*/ 84 h 150"/>
                  <a:gd name="T40" fmla="*/ 934 w 958"/>
                  <a:gd name="T41" fmla="*/ 98 h 150"/>
                  <a:gd name="T42" fmla="*/ 898 w 958"/>
                  <a:gd name="T43" fmla="*/ 110 h 150"/>
                  <a:gd name="T44" fmla="*/ 816 w 958"/>
                  <a:gd name="T45" fmla="*/ 128 h 150"/>
                  <a:gd name="T46" fmla="*/ 666 w 958"/>
                  <a:gd name="T47" fmla="*/ 144 h 150"/>
                  <a:gd name="T48" fmla="*/ 480 w 958"/>
                  <a:gd name="T49" fmla="*/ 150 h 150"/>
                  <a:gd name="T50" fmla="*/ 480 w 958"/>
                  <a:gd name="T51" fmla="*/ 0 h 150"/>
                  <a:gd name="T52" fmla="*/ 294 w 958"/>
                  <a:gd name="T53" fmla="*/ 6 h 150"/>
                  <a:gd name="T54" fmla="*/ 142 w 958"/>
                  <a:gd name="T55" fmla="*/ 22 h 150"/>
                  <a:gd name="T56" fmla="*/ 58 w 958"/>
                  <a:gd name="T57" fmla="*/ 40 h 150"/>
                  <a:gd name="T58" fmla="*/ 22 w 958"/>
                  <a:gd name="T59" fmla="*/ 54 h 150"/>
                  <a:gd name="T60" fmla="*/ 2 w 958"/>
                  <a:gd name="T61" fmla="*/ 68 h 150"/>
                  <a:gd name="T62" fmla="*/ 0 w 958"/>
                  <a:gd name="T63" fmla="*/ 76 h 150"/>
                  <a:gd name="T64" fmla="*/ 2 w 958"/>
                  <a:gd name="T65" fmla="*/ 84 h 150"/>
                  <a:gd name="T66" fmla="*/ 22 w 958"/>
                  <a:gd name="T67" fmla="*/ 98 h 150"/>
                  <a:gd name="T68" fmla="*/ 58 w 958"/>
                  <a:gd name="T69" fmla="*/ 110 h 150"/>
                  <a:gd name="T70" fmla="*/ 142 w 958"/>
                  <a:gd name="T71" fmla="*/ 128 h 150"/>
                  <a:gd name="T72" fmla="*/ 294 w 958"/>
                  <a:gd name="T73" fmla="*/ 144 h 150"/>
                  <a:gd name="T74" fmla="*/ 480 w 958"/>
                  <a:gd name="T75" fmla="*/ 150 h 150"/>
                  <a:gd name="T76" fmla="*/ 576 w 958"/>
                  <a:gd name="T77" fmla="*/ 148 h 150"/>
                  <a:gd name="T78" fmla="*/ 748 w 958"/>
                  <a:gd name="T79" fmla="*/ 136 h 150"/>
                  <a:gd name="T80" fmla="*/ 876 w 958"/>
                  <a:gd name="T81" fmla="*/ 116 h 150"/>
                  <a:gd name="T82" fmla="*/ 920 w 958"/>
                  <a:gd name="T83" fmla="*/ 104 h 150"/>
                  <a:gd name="T84" fmla="*/ 948 w 958"/>
                  <a:gd name="T85" fmla="*/ 90 h 150"/>
                  <a:gd name="T86" fmla="*/ 958 w 958"/>
                  <a:gd name="T87" fmla="*/ 76 h 150"/>
                  <a:gd name="T88" fmla="*/ 956 w 958"/>
                  <a:gd name="T89" fmla="*/ 68 h 150"/>
                  <a:gd name="T90" fmla="*/ 936 w 958"/>
                  <a:gd name="T91" fmla="*/ 54 h 150"/>
                  <a:gd name="T92" fmla="*/ 900 w 958"/>
                  <a:gd name="T93" fmla="*/ 40 h 150"/>
                  <a:gd name="T94" fmla="*/ 818 w 958"/>
                  <a:gd name="T95" fmla="*/ 22 h 150"/>
                  <a:gd name="T96" fmla="*/ 666 w 958"/>
                  <a:gd name="T97" fmla="*/ 6 h 150"/>
                  <a:gd name="T98" fmla="*/ 480 w 958"/>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150"/>
                    </a:moveTo>
                    <a:lnTo>
                      <a:pt x="480" y="150"/>
                    </a:lnTo>
                    <a:lnTo>
                      <a:pt x="384" y="148"/>
                    </a:lnTo>
                    <a:lnTo>
                      <a:pt x="294" y="144"/>
                    </a:lnTo>
                    <a:lnTo>
                      <a:pt x="214" y="136"/>
                    </a:lnTo>
                    <a:lnTo>
                      <a:pt x="142" y="128"/>
                    </a:lnTo>
                    <a:lnTo>
                      <a:pt x="84" y="116"/>
                    </a:lnTo>
                    <a:lnTo>
                      <a:pt x="60" y="110"/>
                    </a:lnTo>
                    <a:lnTo>
                      <a:pt x="40" y="104"/>
                    </a:lnTo>
                    <a:lnTo>
                      <a:pt x="24" y="98"/>
                    </a:lnTo>
                    <a:lnTo>
                      <a:pt x="12" y="90"/>
                    </a:lnTo>
                    <a:lnTo>
                      <a:pt x="4" y="84"/>
                    </a:lnTo>
                    <a:lnTo>
                      <a:pt x="2" y="76"/>
                    </a:lnTo>
                    <a:lnTo>
                      <a:pt x="2" y="76"/>
                    </a:lnTo>
                    <a:lnTo>
                      <a:pt x="2" y="72"/>
                    </a:lnTo>
                    <a:lnTo>
                      <a:pt x="4" y="68"/>
                    </a:lnTo>
                    <a:lnTo>
                      <a:pt x="12" y="60"/>
                    </a:lnTo>
                    <a:lnTo>
                      <a:pt x="24" y="54"/>
                    </a:lnTo>
                    <a:lnTo>
                      <a:pt x="40" y="46"/>
                    </a:lnTo>
                    <a:lnTo>
                      <a:pt x="60" y="40"/>
                    </a:lnTo>
                    <a:lnTo>
                      <a:pt x="84" y="34"/>
                    </a:lnTo>
                    <a:lnTo>
                      <a:pt x="142" y="22"/>
                    </a:lnTo>
                    <a:lnTo>
                      <a:pt x="214" y="14"/>
                    </a:lnTo>
                    <a:lnTo>
                      <a:pt x="294" y="6"/>
                    </a:lnTo>
                    <a:lnTo>
                      <a:pt x="384" y="2"/>
                    </a:lnTo>
                    <a:lnTo>
                      <a:pt x="480" y="0"/>
                    </a:lnTo>
                    <a:lnTo>
                      <a:pt x="480" y="0"/>
                    </a:lnTo>
                    <a:lnTo>
                      <a:pt x="576" y="2"/>
                    </a:lnTo>
                    <a:lnTo>
                      <a:pt x="666" y="6"/>
                    </a:lnTo>
                    <a:lnTo>
                      <a:pt x="746" y="14"/>
                    </a:lnTo>
                    <a:lnTo>
                      <a:pt x="816" y="22"/>
                    </a:lnTo>
                    <a:lnTo>
                      <a:pt x="876" y="34"/>
                    </a:lnTo>
                    <a:lnTo>
                      <a:pt x="898" y="40"/>
                    </a:lnTo>
                    <a:lnTo>
                      <a:pt x="918" y="46"/>
                    </a:lnTo>
                    <a:lnTo>
                      <a:pt x="934" y="54"/>
                    </a:lnTo>
                    <a:lnTo>
                      <a:pt x="946" y="60"/>
                    </a:lnTo>
                    <a:lnTo>
                      <a:pt x="954" y="68"/>
                    </a:lnTo>
                    <a:lnTo>
                      <a:pt x="956" y="76"/>
                    </a:lnTo>
                    <a:lnTo>
                      <a:pt x="956" y="76"/>
                    </a:lnTo>
                    <a:lnTo>
                      <a:pt x="954" y="84"/>
                    </a:lnTo>
                    <a:lnTo>
                      <a:pt x="946" y="90"/>
                    </a:lnTo>
                    <a:lnTo>
                      <a:pt x="934" y="98"/>
                    </a:lnTo>
                    <a:lnTo>
                      <a:pt x="918" y="104"/>
                    </a:lnTo>
                    <a:lnTo>
                      <a:pt x="898" y="110"/>
                    </a:lnTo>
                    <a:lnTo>
                      <a:pt x="876" y="116"/>
                    </a:lnTo>
                    <a:lnTo>
                      <a:pt x="816" y="128"/>
                    </a:lnTo>
                    <a:lnTo>
                      <a:pt x="746" y="136"/>
                    </a:lnTo>
                    <a:lnTo>
                      <a:pt x="666" y="144"/>
                    </a:lnTo>
                    <a:lnTo>
                      <a:pt x="576" y="148"/>
                    </a:lnTo>
                    <a:lnTo>
                      <a:pt x="480" y="150"/>
                    </a:lnTo>
                    <a:close/>
                    <a:moveTo>
                      <a:pt x="480" y="0"/>
                    </a:moveTo>
                    <a:lnTo>
                      <a:pt x="480" y="0"/>
                    </a:lnTo>
                    <a:lnTo>
                      <a:pt x="384" y="2"/>
                    </a:lnTo>
                    <a:lnTo>
                      <a:pt x="294" y="6"/>
                    </a:lnTo>
                    <a:lnTo>
                      <a:pt x="212" y="14"/>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2" y="128"/>
                    </a:lnTo>
                    <a:lnTo>
                      <a:pt x="212" y="136"/>
                    </a:lnTo>
                    <a:lnTo>
                      <a:pt x="294" y="144"/>
                    </a:lnTo>
                    <a:lnTo>
                      <a:pt x="384" y="148"/>
                    </a:lnTo>
                    <a:lnTo>
                      <a:pt x="480" y="150"/>
                    </a:lnTo>
                    <a:lnTo>
                      <a:pt x="480" y="150"/>
                    </a:lnTo>
                    <a:lnTo>
                      <a:pt x="576" y="148"/>
                    </a:lnTo>
                    <a:lnTo>
                      <a:pt x="666" y="144"/>
                    </a:lnTo>
                    <a:lnTo>
                      <a:pt x="748" y="136"/>
                    </a:lnTo>
                    <a:lnTo>
                      <a:pt x="818" y="128"/>
                    </a:lnTo>
                    <a:lnTo>
                      <a:pt x="876" y="116"/>
                    </a:lnTo>
                    <a:lnTo>
                      <a:pt x="900" y="110"/>
                    </a:lnTo>
                    <a:lnTo>
                      <a:pt x="920" y="104"/>
                    </a:lnTo>
                    <a:lnTo>
                      <a:pt x="936" y="98"/>
                    </a:lnTo>
                    <a:lnTo>
                      <a:pt x="948" y="90"/>
                    </a:lnTo>
                    <a:lnTo>
                      <a:pt x="956" y="84"/>
                    </a:lnTo>
                    <a:lnTo>
                      <a:pt x="958" y="76"/>
                    </a:lnTo>
                    <a:lnTo>
                      <a:pt x="958" y="76"/>
                    </a:lnTo>
                    <a:lnTo>
                      <a:pt x="956" y="68"/>
                    </a:lnTo>
                    <a:lnTo>
                      <a:pt x="948" y="60"/>
                    </a:lnTo>
                    <a:lnTo>
                      <a:pt x="936" y="54"/>
                    </a:lnTo>
                    <a:lnTo>
                      <a:pt x="920" y="46"/>
                    </a:lnTo>
                    <a:lnTo>
                      <a:pt x="900" y="40"/>
                    </a:lnTo>
                    <a:lnTo>
                      <a:pt x="876" y="34"/>
                    </a:lnTo>
                    <a:lnTo>
                      <a:pt x="818" y="22"/>
                    </a:lnTo>
                    <a:lnTo>
                      <a:pt x="748" y="14"/>
                    </a:lnTo>
                    <a:lnTo>
                      <a:pt x="666" y="6"/>
                    </a:lnTo>
                    <a:lnTo>
                      <a:pt x="576" y="2"/>
                    </a:lnTo>
                    <a:lnTo>
                      <a:pt x="480" y="0"/>
                    </a:lnTo>
                    <a:close/>
                  </a:path>
                </a:pathLst>
              </a:custGeom>
              <a:solidFill>
                <a:srgbClr val="F7F6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7" name="Freeform 1207"/>
              <p:cNvSpPr>
                <a:spLocks/>
              </p:cNvSpPr>
              <p:nvPr/>
            </p:nvSpPr>
            <p:spPr bwMode="auto">
              <a:xfrm>
                <a:off x="2293" y="4152"/>
                <a:ext cx="954" cy="150"/>
              </a:xfrm>
              <a:custGeom>
                <a:avLst/>
                <a:gdLst>
                  <a:gd name="T0" fmla="*/ 478 w 954"/>
                  <a:gd name="T1" fmla="*/ 150 h 150"/>
                  <a:gd name="T2" fmla="*/ 478 w 954"/>
                  <a:gd name="T3" fmla="*/ 150 h 150"/>
                  <a:gd name="T4" fmla="*/ 382 w 954"/>
                  <a:gd name="T5" fmla="*/ 148 h 150"/>
                  <a:gd name="T6" fmla="*/ 292 w 954"/>
                  <a:gd name="T7" fmla="*/ 144 h 150"/>
                  <a:gd name="T8" fmla="*/ 212 w 954"/>
                  <a:gd name="T9" fmla="*/ 136 h 150"/>
                  <a:gd name="T10" fmla="*/ 140 w 954"/>
                  <a:gd name="T11" fmla="*/ 128 h 150"/>
                  <a:gd name="T12" fmla="*/ 82 w 954"/>
                  <a:gd name="T13" fmla="*/ 116 h 150"/>
                  <a:gd name="T14" fmla="*/ 58 w 954"/>
                  <a:gd name="T15" fmla="*/ 110 h 150"/>
                  <a:gd name="T16" fmla="*/ 38 w 954"/>
                  <a:gd name="T17" fmla="*/ 104 h 150"/>
                  <a:gd name="T18" fmla="*/ 22 w 954"/>
                  <a:gd name="T19" fmla="*/ 98 h 150"/>
                  <a:gd name="T20" fmla="*/ 10 w 954"/>
                  <a:gd name="T21" fmla="*/ 90 h 150"/>
                  <a:gd name="T22" fmla="*/ 2 w 954"/>
                  <a:gd name="T23" fmla="*/ 84 h 150"/>
                  <a:gd name="T24" fmla="*/ 0 w 954"/>
                  <a:gd name="T25" fmla="*/ 76 h 150"/>
                  <a:gd name="T26" fmla="*/ 0 w 954"/>
                  <a:gd name="T27" fmla="*/ 76 h 150"/>
                  <a:gd name="T28" fmla="*/ 0 w 954"/>
                  <a:gd name="T29" fmla="*/ 72 h 150"/>
                  <a:gd name="T30" fmla="*/ 2 w 954"/>
                  <a:gd name="T31" fmla="*/ 68 h 150"/>
                  <a:gd name="T32" fmla="*/ 10 w 954"/>
                  <a:gd name="T33" fmla="*/ 60 h 150"/>
                  <a:gd name="T34" fmla="*/ 22 w 954"/>
                  <a:gd name="T35" fmla="*/ 54 h 150"/>
                  <a:gd name="T36" fmla="*/ 38 w 954"/>
                  <a:gd name="T37" fmla="*/ 46 h 150"/>
                  <a:gd name="T38" fmla="*/ 58 w 954"/>
                  <a:gd name="T39" fmla="*/ 40 h 150"/>
                  <a:gd name="T40" fmla="*/ 82 w 954"/>
                  <a:gd name="T41" fmla="*/ 34 h 150"/>
                  <a:gd name="T42" fmla="*/ 140 w 954"/>
                  <a:gd name="T43" fmla="*/ 22 h 150"/>
                  <a:gd name="T44" fmla="*/ 212 w 954"/>
                  <a:gd name="T45" fmla="*/ 14 h 150"/>
                  <a:gd name="T46" fmla="*/ 292 w 954"/>
                  <a:gd name="T47" fmla="*/ 6 h 150"/>
                  <a:gd name="T48" fmla="*/ 382 w 954"/>
                  <a:gd name="T49" fmla="*/ 2 h 150"/>
                  <a:gd name="T50" fmla="*/ 478 w 954"/>
                  <a:gd name="T51" fmla="*/ 0 h 150"/>
                  <a:gd name="T52" fmla="*/ 478 w 954"/>
                  <a:gd name="T53" fmla="*/ 0 h 150"/>
                  <a:gd name="T54" fmla="*/ 574 w 954"/>
                  <a:gd name="T55" fmla="*/ 2 h 150"/>
                  <a:gd name="T56" fmla="*/ 664 w 954"/>
                  <a:gd name="T57" fmla="*/ 6 h 150"/>
                  <a:gd name="T58" fmla="*/ 744 w 954"/>
                  <a:gd name="T59" fmla="*/ 14 h 150"/>
                  <a:gd name="T60" fmla="*/ 814 w 954"/>
                  <a:gd name="T61" fmla="*/ 22 h 150"/>
                  <a:gd name="T62" fmla="*/ 874 w 954"/>
                  <a:gd name="T63" fmla="*/ 34 h 150"/>
                  <a:gd name="T64" fmla="*/ 896 w 954"/>
                  <a:gd name="T65" fmla="*/ 40 h 150"/>
                  <a:gd name="T66" fmla="*/ 916 w 954"/>
                  <a:gd name="T67" fmla="*/ 46 h 150"/>
                  <a:gd name="T68" fmla="*/ 932 w 954"/>
                  <a:gd name="T69" fmla="*/ 54 h 150"/>
                  <a:gd name="T70" fmla="*/ 944 w 954"/>
                  <a:gd name="T71" fmla="*/ 60 h 150"/>
                  <a:gd name="T72" fmla="*/ 952 w 954"/>
                  <a:gd name="T73" fmla="*/ 68 h 150"/>
                  <a:gd name="T74" fmla="*/ 954 w 954"/>
                  <a:gd name="T75" fmla="*/ 76 h 150"/>
                  <a:gd name="T76" fmla="*/ 954 w 954"/>
                  <a:gd name="T77" fmla="*/ 76 h 150"/>
                  <a:gd name="T78" fmla="*/ 952 w 954"/>
                  <a:gd name="T79" fmla="*/ 84 h 150"/>
                  <a:gd name="T80" fmla="*/ 944 w 954"/>
                  <a:gd name="T81" fmla="*/ 90 h 150"/>
                  <a:gd name="T82" fmla="*/ 932 w 954"/>
                  <a:gd name="T83" fmla="*/ 98 h 150"/>
                  <a:gd name="T84" fmla="*/ 916 w 954"/>
                  <a:gd name="T85" fmla="*/ 104 h 150"/>
                  <a:gd name="T86" fmla="*/ 896 w 954"/>
                  <a:gd name="T87" fmla="*/ 110 h 150"/>
                  <a:gd name="T88" fmla="*/ 874 w 954"/>
                  <a:gd name="T89" fmla="*/ 116 h 150"/>
                  <a:gd name="T90" fmla="*/ 814 w 954"/>
                  <a:gd name="T91" fmla="*/ 128 h 150"/>
                  <a:gd name="T92" fmla="*/ 744 w 954"/>
                  <a:gd name="T93" fmla="*/ 136 h 150"/>
                  <a:gd name="T94" fmla="*/ 664 w 954"/>
                  <a:gd name="T95" fmla="*/ 144 h 150"/>
                  <a:gd name="T96" fmla="*/ 574 w 954"/>
                  <a:gd name="T97" fmla="*/ 148 h 150"/>
                  <a:gd name="T98" fmla="*/ 478 w 954"/>
                  <a:gd name="T9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78" y="150"/>
                    </a:moveTo>
                    <a:lnTo>
                      <a:pt x="478" y="150"/>
                    </a:lnTo>
                    <a:lnTo>
                      <a:pt x="382" y="148"/>
                    </a:lnTo>
                    <a:lnTo>
                      <a:pt x="292" y="144"/>
                    </a:lnTo>
                    <a:lnTo>
                      <a:pt x="212" y="136"/>
                    </a:lnTo>
                    <a:lnTo>
                      <a:pt x="140" y="128"/>
                    </a:lnTo>
                    <a:lnTo>
                      <a:pt x="82" y="116"/>
                    </a:lnTo>
                    <a:lnTo>
                      <a:pt x="58" y="110"/>
                    </a:lnTo>
                    <a:lnTo>
                      <a:pt x="38" y="104"/>
                    </a:lnTo>
                    <a:lnTo>
                      <a:pt x="22" y="98"/>
                    </a:lnTo>
                    <a:lnTo>
                      <a:pt x="10" y="90"/>
                    </a:lnTo>
                    <a:lnTo>
                      <a:pt x="2" y="84"/>
                    </a:lnTo>
                    <a:lnTo>
                      <a:pt x="0" y="76"/>
                    </a:lnTo>
                    <a:lnTo>
                      <a:pt x="0" y="76"/>
                    </a:lnTo>
                    <a:lnTo>
                      <a:pt x="0" y="72"/>
                    </a:lnTo>
                    <a:lnTo>
                      <a:pt x="2" y="68"/>
                    </a:lnTo>
                    <a:lnTo>
                      <a:pt x="10" y="60"/>
                    </a:lnTo>
                    <a:lnTo>
                      <a:pt x="22" y="54"/>
                    </a:lnTo>
                    <a:lnTo>
                      <a:pt x="38" y="46"/>
                    </a:lnTo>
                    <a:lnTo>
                      <a:pt x="58" y="40"/>
                    </a:lnTo>
                    <a:lnTo>
                      <a:pt x="82" y="34"/>
                    </a:lnTo>
                    <a:lnTo>
                      <a:pt x="140" y="22"/>
                    </a:lnTo>
                    <a:lnTo>
                      <a:pt x="212" y="14"/>
                    </a:lnTo>
                    <a:lnTo>
                      <a:pt x="292" y="6"/>
                    </a:lnTo>
                    <a:lnTo>
                      <a:pt x="382" y="2"/>
                    </a:lnTo>
                    <a:lnTo>
                      <a:pt x="478" y="0"/>
                    </a:lnTo>
                    <a:lnTo>
                      <a:pt x="478" y="0"/>
                    </a:lnTo>
                    <a:lnTo>
                      <a:pt x="574" y="2"/>
                    </a:lnTo>
                    <a:lnTo>
                      <a:pt x="664" y="6"/>
                    </a:lnTo>
                    <a:lnTo>
                      <a:pt x="744" y="14"/>
                    </a:lnTo>
                    <a:lnTo>
                      <a:pt x="814" y="22"/>
                    </a:lnTo>
                    <a:lnTo>
                      <a:pt x="874" y="34"/>
                    </a:lnTo>
                    <a:lnTo>
                      <a:pt x="896" y="40"/>
                    </a:lnTo>
                    <a:lnTo>
                      <a:pt x="916" y="46"/>
                    </a:lnTo>
                    <a:lnTo>
                      <a:pt x="932" y="54"/>
                    </a:lnTo>
                    <a:lnTo>
                      <a:pt x="944" y="60"/>
                    </a:lnTo>
                    <a:lnTo>
                      <a:pt x="952" y="68"/>
                    </a:lnTo>
                    <a:lnTo>
                      <a:pt x="954" y="76"/>
                    </a:lnTo>
                    <a:lnTo>
                      <a:pt x="954" y="76"/>
                    </a:lnTo>
                    <a:lnTo>
                      <a:pt x="952" y="84"/>
                    </a:lnTo>
                    <a:lnTo>
                      <a:pt x="944" y="90"/>
                    </a:lnTo>
                    <a:lnTo>
                      <a:pt x="932" y="98"/>
                    </a:lnTo>
                    <a:lnTo>
                      <a:pt x="916" y="104"/>
                    </a:lnTo>
                    <a:lnTo>
                      <a:pt x="896" y="110"/>
                    </a:lnTo>
                    <a:lnTo>
                      <a:pt x="874" y="116"/>
                    </a:lnTo>
                    <a:lnTo>
                      <a:pt x="814" y="128"/>
                    </a:lnTo>
                    <a:lnTo>
                      <a:pt x="744" y="136"/>
                    </a:lnTo>
                    <a:lnTo>
                      <a:pt x="664" y="144"/>
                    </a:lnTo>
                    <a:lnTo>
                      <a:pt x="574" y="148"/>
                    </a:lnTo>
                    <a:lnTo>
                      <a:pt x="478"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8" name="Freeform 1208"/>
              <p:cNvSpPr>
                <a:spLocks/>
              </p:cNvSpPr>
              <p:nvPr/>
            </p:nvSpPr>
            <p:spPr bwMode="auto">
              <a:xfrm>
                <a:off x="2291" y="4152"/>
                <a:ext cx="958" cy="150"/>
              </a:xfrm>
              <a:custGeom>
                <a:avLst/>
                <a:gdLst>
                  <a:gd name="T0" fmla="*/ 480 w 958"/>
                  <a:gd name="T1" fmla="*/ 0 h 150"/>
                  <a:gd name="T2" fmla="*/ 480 w 958"/>
                  <a:gd name="T3" fmla="*/ 0 h 150"/>
                  <a:gd name="T4" fmla="*/ 384 w 958"/>
                  <a:gd name="T5" fmla="*/ 2 h 150"/>
                  <a:gd name="T6" fmla="*/ 294 w 958"/>
                  <a:gd name="T7" fmla="*/ 6 h 150"/>
                  <a:gd name="T8" fmla="*/ 212 w 958"/>
                  <a:gd name="T9" fmla="*/ 14 h 150"/>
                  <a:gd name="T10" fmla="*/ 142 w 958"/>
                  <a:gd name="T11" fmla="*/ 22 h 150"/>
                  <a:gd name="T12" fmla="*/ 82 w 958"/>
                  <a:gd name="T13" fmla="*/ 34 h 150"/>
                  <a:gd name="T14" fmla="*/ 58 w 958"/>
                  <a:gd name="T15" fmla="*/ 40 h 150"/>
                  <a:gd name="T16" fmla="*/ 38 w 958"/>
                  <a:gd name="T17" fmla="*/ 46 h 150"/>
                  <a:gd name="T18" fmla="*/ 22 w 958"/>
                  <a:gd name="T19" fmla="*/ 54 h 150"/>
                  <a:gd name="T20" fmla="*/ 10 w 958"/>
                  <a:gd name="T21" fmla="*/ 60 h 150"/>
                  <a:gd name="T22" fmla="*/ 2 w 958"/>
                  <a:gd name="T23" fmla="*/ 68 h 150"/>
                  <a:gd name="T24" fmla="*/ 0 w 958"/>
                  <a:gd name="T25" fmla="*/ 72 h 150"/>
                  <a:gd name="T26" fmla="*/ 0 w 958"/>
                  <a:gd name="T27" fmla="*/ 76 h 150"/>
                  <a:gd name="T28" fmla="*/ 0 w 958"/>
                  <a:gd name="T29" fmla="*/ 76 h 150"/>
                  <a:gd name="T30" fmla="*/ 2 w 958"/>
                  <a:gd name="T31" fmla="*/ 84 h 150"/>
                  <a:gd name="T32" fmla="*/ 10 w 958"/>
                  <a:gd name="T33" fmla="*/ 90 h 150"/>
                  <a:gd name="T34" fmla="*/ 22 w 958"/>
                  <a:gd name="T35" fmla="*/ 98 h 150"/>
                  <a:gd name="T36" fmla="*/ 38 w 958"/>
                  <a:gd name="T37" fmla="*/ 104 h 150"/>
                  <a:gd name="T38" fmla="*/ 58 w 958"/>
                  <a:gd name="T39" fmla="*/ 110 h 150"/>
                  <a:gd name="T40" fmla="*/ 82 w 958"/>
                  <a:gd name="T41" fmla="*/ 116 h 150"/>
                  <a:gd name="T42" fmla="*/ 142 w 958"/>
                  <a:gd name="T43" fmla="*/ 128 h 150"/>
                  <a:gd name="T44" fmla="*/ 212 w 958"/>
                  <a:gd name="T45" fmla="*/ 136 h 150"/>
                  <a:gd name="T46" fmla="*/ 294 w 958"/>
                  <a:gd name="T47" fmla="*/ 144 h 150"/>
                  <a:gd name="T48" fmla="*/ 384 w 958"/>
                  <a:gd name="T49" fmla="*/ 148 h 150"/>
                  <a:gd name="T50" fmla="*/ 480 w 958"/>
                  <a:gd name="T51" fmla="*/ 150 h 150"/>
                  <a:gd name="T52" fmla="*/ 480 w 958"/>
                  <a:gd name="T53" fmla="*/ 150 h 150"/>
                  <a:gd name="T54" fmla="*/ 576 w 958"/>
                  <a:gd name="T55" fmla="*/ 148 h 150"/>
                  <a:gd name="T56" fmla="*/ 666 w 958"/>
                  <a:gd name="T57" fmla="*/ 144 h 150"/>
                  <a:gd name="T58" fmla="*/ 748 w 958"/>
                  <a:gd name="T59" fmla="*/ 136 h 150"/>
                  <a:gd name="T60" fmla="*/ 818 w 958"/>
                  <a:gd name="T61" fmla="*/ 128 h 150"/>
                  <a:gd name="T62" fmla="*/ 876 w 958"/>
                  <a:gd name="T63" fmla="*/ 116 h 150"/>
                  <a:gd name="T64" fmla="*/ 900 w 958"/>
                  <a:gd name="T65" fmla="*/ 110 h 150"/>
                  <a:gd name="T66" fmla="*/ 920 w 958"/>
                  <a:gd name="T67" fmla="*/ 104 h 150"/>
                  <a:gd name="T68" fmla="*/ 936 w 958"/>
                  <a:gd name="T69" fmla="*/ 98 h 150"/>
                  <a:gd name="T70" fmla="*/ 948 w 958"/>
                  <a:gd name="T71" fmla="*/ 90 h 150"/>
                  <a:gd name="T72" fmla="*/ 956 w 958"/>
                  <a:gd name="T73" fmla="*/ 84 h 150"/>
                  <a:gd name="T74" fmla="*/ 958 w 958"/>
                  <a:gd name="T75" fmla="*/ 76 h 150"/>
                  <a:gd name="T76" fmla="*/ 958 w 958"/>
                  <a:gd name="T77" fmla="*/ 76 h 150"/>
                  <a:gd name="T78" fmla="*/ 956 w 958"/>
                  <a:gd name="T79" fmla="*/ 68 h 150"/>
                  <a:gd name="T80" fmla="*/ 948 w 958"/>
                  <a:gd name="T81" fmla="*/ 60 h 150"/>
                  <a:gd name="T82" fmla="*/ 936 w 958"/>
                  <a:gd name="T83" fmla="*/ 54 h 150"/>
                  <a:gd name="T84" fmla="*/ 920 w 958"/>
                  <a:gd name="T85" fmla="*/ 46 h 150"/>
                  <a:gd name="T86" fmla="*/ 900 w 958"/>
                  <a:gd name="T87" fmla="*/ 40 h 150"/>
                  <a:gd name="T88" fmla="*/ 876 w 958"/>
                  <a:gd name="T89" fmla="*/ 34 h 150"/>
                  <a:gd name="T90" fmla="*/ 818 w 958"/>
                  <a:gd name="T91" fmla="*/ 22 h 150"/>
                  <a:gd name="T92" fmla="*/ 748 w 958"/>
                  <a:gd name="T93" fmla="*/ 14 h 150"/>
                  <a:gd name="T94" fmla="*/ 666 w 958"/>
                  <a:gd name="T95" fmla="*/ 6 h 150"/>
                  <a:gd name="T96" fmla="*/ 576 w 958"/>
                  <a:gd name="T97" fmla="*/ 2 h 150"/>
                  <a:gd name="T98" fmla="*/ 480 w 958"/>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8" h="150">
                    <a:moveTo>
                      <a:pt x="480" y="0"/>
                    </a:moveTo>
                    <a:lnTo>
                      <a:pt x="480" y="0"/>
                    </a:lnTo>
                    <a:lnTo>
                      <a:pt x="384" y="2"/>
                    </a:lnTo>
                    <a:lnTo>
                      <a:pt x="294" y="6"/>
                    </a:lnTo>
                    <a:lnTo>
                      <a:pt x="212" y="14"/>
                    </a:lnTo>
                    <a:lnTo>
                      <a:pt x="142"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2" y="128"/>
                    </a:lnTo>
                    <a:lnTo>
                      <a:pt x="212" y="136"/>
                    </a:lnTo>
                    <a:lnTo>
                      <a:pt x="294" y="144"/>
                    </a:lnTo>
                    <a:lnTo>
                      <a:pt x="384" y="148"/>
                    </a:lnTo>
                    <a:lnTo>
                      <a:pt x="480" y="150"/>
                    </a:lnTo>
                    <a:lnTo>
                      <a:pt x="480" y="150"/>
                    </a:lnTo>
                    <a:lnTo>
                      <a:pt x="576" y="148"/>
                    </a:lnTo>
                    <a:lnTo>
                      <a:pt x="666" y="144"/>
                    </a:lnTo>
                    <a:lnTo>
                      <a:pt x="748" y="136"/>
                    </a:lnTo>
                    <a:lnTo>
                      <a:pt x="818" y="128"/>
                    </a:lnTo>
                    <a:lnTo>
                      <a:pt x="876" y="116"/>
                    </a:lnTo>
                    <a:lnTo>
                      <a:pt x="900" y="110"/>
                    </a:lnTo>
                    <a:lnTo>
                      <a:pt x="920" y="104"/>
                    </a:lnTo>
                    <a:lnTo>
                      <a:pt x="936" y="98"/>
                    </a:lnTo>
                    <a:lnTo>
                      <a:pt x="948" y="90"/>
                    </a:lnTo>
                    <a:lnTo>
                      <a:pt x="956" y="84"/>
                    </a:lnTo>
                    <a:lnTo>
                      <a:pt x="958" y="76"/>
                    </a:lnTo>
                    <a:lnTo>
                      <a:pt x="958" y="76"/>
                    </a:lnTo>
                    <a:lnTo>
                      <a:pt x="956" y="68"/>
                    </a:lnTo>
                    <a:lnTo>
                      <a:pt x="948" y="60"/>
                    </a:lnTo>
                    <a:lnTo>
                      <a:pt x="936" y="54"/>
                    </a:lnTo>
                    <a:lnTo>
                      <a:pt x="920" y="46"/>
                    </a:lnTo>
                    <a:lnTo>
                      <a:pt x="900" y="40"/>
                    </a:lnTo>
                    <a:lnTo>
                      <a:pt x="876" y="34"/>
                    </a:lnTo>
                    <a:lnTo>
                      <a:pt x="818" y="22"/>
                    </a:lnTo>
                    <a:lnTo>
                      <a:pt x="748" y="14"/>
                    </a:lnTo>
                    <a:lnTo>
                      <a:pt x="666" y="6"/>
                    </a:lnTo>
                    <a:lnTo>
                      <a:pt x="576" y="2"/>
                    </a:lnTo>
                    <a:lnTo>
                      <a:pt x="4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9" name="Freeform 1209"/>
              <p:cNvSpPr>
                <a:spLocks noEditPoints="1"/>
              </p:cNvSpPr>
              <p:nvPr/>
            </p:nvSpPr>
            <p:spPr bwMode="auto">
              <a:xfrm>
                <a:off x="2293" y="4152"/>
                <a:ext cx="954" cy="150"/>
              </a:xfrm>
              <a:custGeom>
                <a:avLst/>
                <a:gdLst>
                  <a:gd name="T0" fmla="*/ 478 w 954"/>
                  <a:gd name="T1" fmla="*/ 150 h 150"/>
                  <a:gd name="T2" fmla="*/ 294 w 954"/>
                  <a:gd name="T3" fmla="*/ 144 h 150"/>
                  <a:gd name="T4" fmla="*/ 142 w 954"/>
                  <a:gd name="T5" fmla="*/ 128 h 150"/>
                  <a:gd name="T6" fmla="*/ 60 w 954"/>
                  <a:gd name="T7" fmla="*/ 110 h 150"/>
                  <a:gd name="T8" fmla="*/ 24 w 954"/>
                  <a:gd name="T9" fmla="*/ 98 h 150"/>
                  <a:gd name="T10" fmla="*/ 4 w 954"/>
                  <a:gd name="T11" fmla="*/ 84 h 150"/>
                  <a:gd name="T12" fmla="*/ 2 w 954"/>
                  <a:gd name="T13" fmla="*/ 76 h 150"/>
                  <a:gd name="T14" fmla="*/ 12 w 954"/>
                  <a:gd name="T15" fmla="*/ 60 h 150"/>
                  <a:gd name="T16" fmla="*/ 40 w 954"/>
                  <a:gd name="T17" fmla="*/ 46 h 150"/>
                  <a:gd name="T18" fmla="*/ 84 w 954"/>
                  <a:gd name="T19" fmla="*/ 34 h 150"/>
                  <a:gd name="T20" fmla="*/ 212 w 954"/>
                  <a:gd name="T21" fmla="*/ 14 h 150"/>
                  <a:gd name="T22" fmla="*/ 382 w 954"/>
                  <a:gd name="T23" fmla="*/ 2 h 150"/>
                  <a:gd name="T24" fmla="*/ 478 w 954"/>
                  <a:gd name="T25" fmla="*/ 0 h 150"/>
                  <a:gd name="T26" fmla="*/ 662 w 954"/>
                  <a:gd name="T27" fmla="*/ 6 h 150"/>
                  <a:gd name="T28" fmla="*/ 814 w 954"/>
                  <a:gd name="T29" fmla="*/ 22 h 150"/>
                  <a:gd name="T30" fmla="*/ 896 w 954"/>
                  <a:gd name="T31" fmla="*/ 40 h 150"/>
                  <a:gd name="T32" fmla="*/ 930 w 954"/>
                  <a:gd name="T33" fmla="*/ 54 h 150"/>
                  <a:gd name="T34" fmla="*/ 950 w 954"/>
                  <a:gd name="T35" fmla="*/ 68 h 150"/>
                  <a:gd name="T36" fmla="*/ 952 w 954"/>
                  <a:gd name="T37" fmla="*/ 76 h 150"/>
                  <a:gd name="T38" fmla="*/ 942 w 954"/>
                  <a:gd name="T39" fmla="*/ 90 h 150"/>
                  <a:gd name="T40" fmla="*/ 916 w 954"/>
                  <a:gd name="T41" fmla="*/ 104 h 150"/>
                  <a:gd name="T42" fmla="*/ 872 w 954"/>
                  <a:gd name="T43" fmla="*/ 116 h 150"/>
                  <a:gd name="T44" fmla="*/ 744 w 954"/>
                  <a:gd name="T45" fmla="*/ 136 h 150"/>
                  <a:gd name="T46" fmla="*/ 574 w 954"/>
                  <a:gd name="T47" fmla="*/ 148 h 150"/>
                  <a:gd name="T48" fmla="*/ 478 w 954"/>
                  <a:gd name="T49" fmla="*/ 0 h 150"/>
                  <a:gd name="T50" fmla="*/ 382 w 954"/>
                  <a:gd name="T51" fmla="*/ 2 h 150"/>
                  <a:gd name="T52" fmla="*/ 212 w 954"/>
                  <a:gd name="T53" fmla="*/ 14 h 150"/>
                  <a:gd name="T54" fmla="*/ 82 w 954"/>
                  <a:gd name="T55" fmla="*/ 34 h 150"/>
                  <a:gd name="T56" fmla="*/ 38 w 954"/>
                  <a:gd name="T57" fmla="*/ 46 h 150"/>
                  <a:gd name="T58" fmla="*/ 10 w 954"/>
                  <a:gd name="T59" fmla="*/ 60 h 150"/>
                  <a:gd name="T60" fmla="*/ 0 w 954"/>
                  <a:gd name="T61" fmla="*/ 72 h 150"/>
                  <a:gd name="T62" fmla="*/ 0 w 954"/>
                  <a:gd name="T63" fmla="*/ 76 h 150"/>
                  <a:gd name="T64" fmla="*/ 10 w 954"/>
                  <a:gd name="T65" fmla="*/ 90 h 150"/>
                  <a:gd name="T66" fmla="*/ 38 w 954"/>
                  <a:gd name="T67" fmla="*/ 104 h 150"/>
                  <a:gd name="T68" fmla="*/ 82 w 954"/>
                  <a:gd name="T69" fmla="*/ 116 h 150"/>
                  <a:gd name="T70" fmla="*/ 212 w 954"/>
                  <a:gd name="T71" fmla="*/ 136 h 150"/>
                  <a:gd name="T72" fmla="*/ 382 w 954"/>
                  <a:gd name="T73" fmla="*/ 148 h 150"/>
                  <a:gd name="T74" fmla="*/ 478 w 954"/>
                  <a:gd name="T75" fmla="*/ 150 h 150"/>
                  <a:gd name="T76" fmla="*/ 664 w 954"/>
                  <a:gd name="T77" fmla="*/ 144 h 150"/>
                  <a:gd name="T78" fmla="*/ 814 w 954"/>
                  <a:gd name="T79" fmla="*/ 128 h 150"/>
                  <a:gd name="T80" fmla="*/ 896 w 954"/>
                  <a:gd name="T81" fmla="*/ 110 h 150"/>
                  <a:gd name="T82" fmla="*/ 932 w 954"/>
                  <a:gd name="T83" fmla="*/ 98 h 150"/>
                  <a:gd name="T84" fmla="*/ 952 w 954"/>
                  <a:gd name="T85" fmla="*/ 84 h 150"/>
                  <a:gd name="T86" fmla="*/ 954 w 954"/>
                  <a:gd name="T87" fmla="*/ 76 h 150"/>
                  <a:gd name="T88" fmla="*/ 944 w 954"/>
                  <a:gd name="T89" fmla="*/ 60 h 150"/>
                  <a:gd name="T90" fmla="*/ 916 w 954"/>
                  <a:gd name="T91" fmla="*/ 46 h 150"/>
                  <a:gd name="T92" fmla="*/ 874 w 954"/>
                  <a:gd name="T93" fmla="*/ 34 h 150"/>
                  <a:gd name="T94" fmla="*/ 744 w 954"/>
                  <a:gd name="T95" fmla="*/ 14 h 150"/>
                  <a:gd name="T96" fmla="*/ 574 w 954"/>
                  <a:gd name="T97" fmla="*/ 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4" h="150">
                    <a:moveTo>
                      <a:pt x="478" y="150"/>
                    </a:moveTo>
                    <a:lnTo>
                      <a:pt x="478" y="150"/>
                    </a:lnTo>
                    <a:lnTo>
                      <a:pt x="382" y="148"/>
                    </a:lnTo>
                    <a:lnTo>
                      <a:pt x="294" y="144"/>
                    </a:lnTo>
                    <a:lnTo>
                      <a:pt x="212" y="136"/>
                    </a:lnTo>
                    <a:lnTo>
                      <a:pt x="142" y="128"/>
                    </a:lnTo>
                    <a:lnTo>
                      <a:pt x="84" y="116"/>
                    </a:lnTo>
                    <a:lnTo>
                      <a:pt x="60" y="110"/>
                    </a:lnTo>
                    <a:lnTo>
                      <a:pt x="40" y="104"/>
                    </a:lnTo>
                    <a:lnTo>
                      <a:pt x="24" y="98"/>
                    </a:lnTo>
                    <a:lnTo>
                      <a:pt x="12" y="90"/>
                    </a:lnTo>
                    <a:lnTo>
                      <a:pt x="4" y="84"/>
                    </a:lnTo>
                    <a:lnTo>
                      <a:pt x="2" y="76"/>
                    </a:lnTo>
                    <a:lnTo>
                      <a:pt x="2" y="76"/>
                    </a:lnTo>
                    <a:lnTo>
                      <a:pt x="4" y="68"/>
                    </a:lnTo>
                    <a:lnTo>
                      <a:pt x="12" y="60"/>
                    </a:lnTo>
                    <a:lnTo>
                      <a:pt x="24" y="54"/>
                    </a:lnTo>
                    <a:lnTo>
                      <a:pt x="40" y="46"/>
                    </a:lnTo>
                    <a:lnTo>
                      <a:pt x="60" y="40"/>
                    </a:lnTo>
                    <a:lnTo>
                      <a:pt x="84" y="34"/>
                    </a:lnTo>
                    <a:lnTo>
                      <a:pt x="142" y="22"/>
                    </a:lnTo>
                    <a:lnTo>
                      <a:pt x="212" y="14"/>
                    </a:lnTo>
                    <a:lnTo>
                      <a:pt x="294" y="6"/>
                    </a:lnTo>
                    <a:lnTo>
                      <a:pt x="382" y="2"/>
                    </a:lnTo>
                    <a:lnTo>
                      <a:pt x="478" y="0"/>
                    </a:lnTo>
                    <a:lnTo>
                      <a:pt x="478" y="0"/>
                    </a:lnTo>
                    <a:lnTo>
                      <a:pt x="574" y="2"/>
                    </a:lnTo>
                    <a:lnTo>
                      <a:pt x="662" y="6"/>
                    </a:lnTo>
                    <a:lnTo>
                      <a:pt x="744" y="14"/>
                    </a:lnTo>
                    <a:lnTo>
                      <a:pt x="814" y="22"/>
                    </a:lnTo>
                    <a:lnTo>
                      <a:pt x="872" y="34"/>
                    </a:lnTo>
                    <a:lnTo>
                      <a:pt x="896" y="40"/>
                    </a:lnTo>
                    <a:lnTo>
                      <a:pt x="916" y="46"/>
                    </a:lnTo>
                    <a:lnTo>
                      <a:pt x="930" y="54"/>
                    </a:lnTo>
                    <a:lnTo>
                      <a:pt x="942" y="60"/>
                    </a:lnTo>
                    <a:lnTo>
                      <a:pt x="950" y="68"/>
                    </a:lnTo>
                    <a:lnTo>
                      <a:pt x="952" y="76"/>
                    </a:lnTo>
                    <a:lnTo>
                      <a:pt x="952" y="76"/>
                    </a:lnTo>
                    <a:lnTo>
                      <a:pt x="950" y="84"/>
                    </a:lnTo>
                    <a:lnTo>
                      <a:pt x="942" y="90"/>
                    </a:lnTo>
                    <a:lnTo>
                      <a:pt x="930" y="98"/>
                    </a:lnTo>
                    <a:lnTo>
                      <a:pt x="916" y="104"/>
                    </a:lnTo>
                    <a:lnTo>
                      <a:pt x="896" y="110"/>
                    </a:lnTo>
                    <a:lnTo>
                      <a:pt x="872" y="116"/>
                    </a:lnTo>
                    <a:lnTo>
                      <a:pt x="814" y="128"/>
                    </a:lnTo>
                    <a:lnTo>
                      <a:pt x="744" y="136"/>
                    </a:lnTo>
                    <a:lnTo>
                      <a:pt x="662" y="144"/>
                    </a:lnTo>
                    <a:lnTo>
                      <a:pt x="574" y="148"/>
                    </a:lnTo>
                    <a:lnTo>
                      <a:pt x="478" y="150"/>
                    </a:lnTo>
                    <a:close/>
                    <a:moveTo>
                      <a:pt x="478" y="0"/>
                    </a:moveTo>
                    <a:lnTo>
                      <a:pt x="478" y="0"/>
                    </a:lnTo>
                    <a:lnTo>
                      <a:pt x="382" y="2"/>
                    </a:lnTo>
                    <a:lnTo>
                      <a:pt x="292" y="6"/>
                    </a:lnTo>
                    <a:lnTo>
                      <a:pt x="212" y="14"/>
                    </a:lnTo>
                    <a:lnTo>
                      <a:pt x="140"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0" y="128"/>
                    </a:lnTo>
                    <a:lnTo>
                      <a:pt x="212" y="136"/>
                    </a:lnTo>
                    <a:lnTo>
                      <a:pt x="292" y="144"/>
                    </a:lnTo>
                    <a:lnTo>
                      <a:pt x="382" y="148"/>
                    </a:lnTo>
                    <a:lnTo>
                      <a:pt x="478" y="150"/>
                    </a:lnTo>
                    <a:lnTo>
                      <a:pt x="478" y="150"/>
                    </a:lnTo>
                    <a:lnTo>
                      <a:pt x="574" y="148"/>
                    </a:lnTo>
                    <a:lnTo>
                      <a:pt x="664" y="144"/>
                    </a:lnTo>
                    <a:lnTo>
                      <a:pt x="744" y="136"/>
                    </a:lnTo>
                    <a:lnTo>
                      <a:pt x="814"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4" y="22"/>
                    </a:lnTo>
                    <a:lnTo>
                      <a:pt x="744" y="14"/>
                    </a:lnTo>
                    <a:lnTo>
                      <a:pt x="664" y="6"/>
                    </a:lnTo>
                    <a:lnTo>
                      <a:pt x="574" y="2"/>
                    </a:lnTo>
                    <a:lnTo>
                      <a:pt x="478" y="0"/>
                    </a:lnTo>
                    <a:close/>
                  </a:path>
                </a:pathLst>
              </a:custGeom>
              <a:solidFill>
                <a:srgbClr val="F7F6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1411"/>
            <p:cNvGrpSpPr>
              <a:grpSpLocks/>
            </p:cNvGrpSpPr>
            <p:nvPr/>
          </p:nvGrpSpPr>
          <p:grpSpPr bwMode="auto">
            <a:xfrm>
              <a:off x="3640138" y="6591300"/>
              <a:ext cx="1514475" cy="238125"/>
              <a:chOff x="2293" y="4152"/>
              <a:chExt cx="954" cy="150"/>
            </a:xfrm>
          </p:grpSpPr>
          <p:sp>
            <p:nvSpPr>
              <p:cNvPr id="182" name="Freeform 1211"/>
              <p:cNvSpPr>
                <a:spLocks/>
              </p:cNvSpPr>
              <p:nvPr/>
            </p:nvSpPr>
            <p:spPr bwMode="auto">
              <a:xfrm>
                <a:off x="2295" y="4152"/>
                <a:ext cx="950" cy="150"/>
              </a:xfrm>
              <a:custGeom>
                <a:avLst/>
                <a:gdLst>
                  <a:gd name="T0" fmla="*/ 476 w 950"/>
                  <a:gd name="T1" fmla="*/ 150 h 150"/>
                  <a:gd name="T2" fmla="*/ 476 w 950"/>
                  <a:gd name="T3" fmla="*/ 150 h 150"/>
                  <a:gd name="T4" fmla="*/ 380 w 950"/>
                  <a:gd name="T5" fmla="*/ 148 h 150"/>
                  <a:gd name="T6" fmla="*/ 292 w 950"/>
                  <a:gd name="T7" fmla="*/ 144 h 150"/>
                  <a:gd name="T8" fmla="*/ 210 w 950"/>
                  <a:gd name="T9" fmla="*/ 136 h 150"/>
                  <a:gd name="T10" fmla="*/ 140 w 950"/>
                  <a:gd name="T11" fmla="*/ 128 h 150"/>
                  <a:gd name="T12" fmla="*/ 82 w 950"/>
                  <a:gd name="T13" fmla="*/ 116 h 150"/>
                  <a:gd name="T14" fmla="*/ 58 w 950"/>
                  <a:gd name="T15" fmla="*/ 110 h 150"/>
                  <a:gd name="T16" fmla="*/ 38 w 950"/>
                  <a:gd name="T17" fmla="*/ 104 h 150"/>
                  <a:gd name="T18" fmla="*/ 22 w 950"/>
                  <a:gd name="T19" fmla="*/ 98 h 150"/>
                  <a:gd name="T20" fmla="*/ 10 w 950"/>
                  <a:gd name="T21" fmla="*/ 90 h 150"/>
                  <a:gd name="T22" fmla="*/ 2 w 950"/>
                  <a:gd name="T23" fmla="*/ 84 h 150"/>
                  <a:gd name="T24" fmla="*/ 0 w 950"/>
                  <a:gd name="T25" fmla="*/ 76 h 150"/>
                  <a:gd name="T26" fmla="*/ 0 w 950"/>
                  <a:gd name="T27" fmla="*/ 76 h 150"/>
                  <a:gd name="T28" fmla="*/ 2 w 950"/>
                  <a:gd name="T29" fmla="*/ 68 h 150"/>
                  <a:gd name="T30" fmla="*/ 10 w 950"/>
                  <a:gd name="T31" fmla="*/ 60 h 150"/>
                  <a:gd name="T32" fmla="*/ 22 w 950"/>
                  <a:gd name="T33" fmla="*/ 54 h 150"/>
                  <a:gd name="T34" fmla="*/ 38 w 950"/>
                  <a:gd name="T35" fmla="*/ 46 h 150"/>
                  <a:gd name="T36" fmla="*/ 58 w 950"/>
                  <a:gd name="T37" fmla="*/ 40 h 150"/>
                  <a:gd name="T38" fmla="*/ 82 w 950"/>
                  <a:gd name="T39" fmla="*/ 34 h 150"/>
                  <a:gd name="T40" fmla="*/ 140 w 950"/>
                  <a:gd name="T41" fmla="*/ 22 h 150"/>
                  <a:gd name="T42" fmla="*/ 210 w 950"/>
                  <a:gd name="T43" fmla="*/ 14 h 150"/>
                  <a:gd name="T44" fmla="*/ 292 w 950"/>
                  <a:gd name="T45" fmla="*/ 6 h 150"/>
                  <a:gd name="T46" fmla="*/ 380 w 950"/>
                  <a:gd name="T47" fmla="*/ 2 h 150"/>
                  <a:gd name="T48" fmla="*/ 476 w 950"/>
                  <a:gd name="T49" fmla="*/ 0 h 150"/>
                  <a:gd name="T50" fmla="*/ 476 w 950"/>
                  <a:gd name="T51" fmla="*/ 0 h 150"/>
                  <a:gd name="T52" fmla="*/ 572 w 950"/>
                  <a:gd name="T53" fmla="*/ 2 h 150"/>
                  <a:gd name="T54" fmla="*/ 660 w 950"/>
                  <a:gd name="T55" fmla="*/ 6 h 150"/>
                  <a:gd name="T56" fmla="*/ 742 w 950"/>
                  <a:gd name="T57" fmla="*/ 14 h 150"/>
                  <a:gd name="T58" fmla="*/ 812 w 950"/>
                  <a:gd name="T59" fmla="*/ 22 h 150"/>
                  <a:gd name="T60" fmla="*/ 870 w 950"/>
                  <a:gd name="T61" fmla="*/ 34 h 150"/>
                  <a:gd name="T62" fmla="*/ 894 w 950"/>
                  <a:gd name="T63" fmla="*/ 40 h 150"/>
                  <a:gd name="T64" fmla="*/ 914 w 950"/>
                  <a:gd name="T65" fmla="*/ 46 h 150"/>
                  <a:gd name="T66" fmla="*/ 928 w 950"/>
                  <a:gd name="T67" fmla="*/ 54 h 150"/>
                  <a:gd name="T68" fmla="*/ 940 w 950"/>
                  <a:gd name="T69" fmla="*/ 60 h 150"/>
                  <a:gd name="T70" fmla="*/ 948 w 950"/>
                  <a:gd name="T71" fmla="*/ 68 h 150"/>
                  <a:gd name="T72" fmla="*/ 950 w 950"/>
                  <a:gd name="T73" fmla="*/ 76 h 150"/>
                  <a:gd name="T74" fmla="*/ 950 w 950"/>
                  <a:gd name="T75" fmla="*/ 76 h 150"/>
                  <a:gd name="T76" fmla="*/ 948 w 950"/>
                  <a:gd name="T77" fmla="*/ 84 h 150"/>
                  <a:gd name="T78" fmla="*/ 940 w 950"/>
                  <a:gd name="T79" fmla="*/ 90 h 150"/>
                  <a:gd name="T80" fmla="*/ 928 w 950"/>
                  <a:gd name="T81" fmla="*/ 98 h 150"/>
                  <a:gd name="T82" fmla="*/ 914 w 950"/>
                  <a:gd name="T83" fmla="*/ 104 h 150"/>
                  <a:gd name="T84" fmla="*/ 894 w 950"/>
                  <a:gd name="T85" fmla="*/ 110 h 150"/>
                  <a:gd name="T86" fmla="*/ 870 w 950"/>
                  <a:gd name="T87" fmla="*/ 116 h 150"/>
                  <a:gd name="T88" fmla="*/ 812 w 950"/>
                  <a:gd name="T89" fmla="*/ 128 h 150"/>
                  <a:gd name="T90" fmla="*/ 742 w 950"/>
                  <a:gd name="T91" fmla="*/ 136 h 150"/>
                  <a:gd name="T92" fmla="*/ 660 w 950"/>
                  <a:gd name="T93" fmla="*/ 144 h 150"/>
                  <a:gd name="T94" fmla="*/ 572 w 950"/>
                  <a:gd name="T95" fmla="*/ 148 h 150"/>
                  <a:gd name="T96" fmla="*/ 476 w 950"/>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150"/>
                    </a:moveTo>
                    <a:lnTo>
                      <a:pt x="476" y="150"/>
                    </a:lnTo>
                    <a:lnTo>
                      <a:pt x="380" y="148"/>
                    </a:lnTo>
                    <a:lnTo>
                      <a:pt x="292" y="144"/>
                    </a:lnTo>
                    <a:lnTo>
                      <a:pt x="210" y="136"/>
                    </a:lnTo>
                    <a:lnTo>
                      <a:pt x="140" y="128"/>
                    </a:lnTo>
                    <a:lnTo>
                      <a:pt x="82" y="116"/>
                    </a:lnTo>
                    <a:lnTo>
                      <a:pt x="58" y="110"/>
                    </a:lnTo>
                    <a:lnTo>
                      <a:pt x="38" y="104"/>
                    </a:lnTo>
                    <a:lnTo>
                      <a:pt x="22" y="98"/>
                    </a:lnTo>
                    <a:lnTo>
                      <a:pt x="10" y="90"/>
                    </a:lnTo>
                    <a:lnTo>
                      <a:pt x="2" y="84"/>
                    </a:lnTo>
                    <a:lnTo>
                      <a:pt x="0" y="76"/>
                    </a:lnTo>
                    <a:lnTo>
                      <a:pt x="0" y="76"/>
                    </a:lnTo>
                    <a:lnTo>
                      <a:pt x="2" y="68"/>
                    </a:lnTo>
                    <a:lnTo>
                      <a:pt x="10" y="60"/>
                    </a:lnTo>
                    <a:lnTo>
                      <a:pt x="22" y="54"/>
                    </a:lnTo>
                    <a:lnTo>
                      <a:pt x="38" y="46"/>
                    </a:lnTo>
                    <a:lnTo>
                      <a:pt x="58" y="40"/>
                    </a:lnTo>
                    <a:lnTo>
                      <a:pt x="82" y="34"/>
                    </a:lnTo>
                    <a:lnTo>
                      <a:pt x="140" y="22"/>
                    </a:lnTo>
                    <a:lnTo>
                      <a:pt x="210" y="14"/>
                    </a:lnTo>
                    <a:lnTo>
                      <a:pt x="292" y="6"/>
                    </a:lnTo>
                    <a:lnTo>
                      <a:pt x="380" y="2"/>
                    </a:lnTo>
                    <a:lnTo>
                      <a:pt x="476" y="0"/>
                    </a:lnTo>
                    <a:lnTo>
                      <a:pt x="476" y="0"/>
                    </a:lnTo>
                    <a:lnTo>
                      <a:pt x="572" y="2"/>
                    </a:lnTo>
                    <a:lnTo>
                      <a:pt x="660" y="6"/>
                    </a:lnTo>
                    <a:lnTo>
                      <a:pt x="742" y="14"/>
                    </a:lnTo>
                    <a:lnTo>
                      <a:pt x="812" y="22"/>
                    </a:lnTo>
                    <a:lnTo>
                      <a:pt x="870" y="34"/>
                    </a:lnTo>
                    <a:lnTo>
                      <a:pt x="894" y="40"/>
                    </a:lnTo>
                    <a:lnTo>
                      <a:pt x="914" y="46"/>
                    </a:lnTo>
                    <a:lnTo>
                      <a:pt x="928" y="54"/>
                    </a:lnTo>
                    <a:lnTo>
                      <a:pt x="940" y="60"/>
                    </a:lnTo>
                    <a:lnTo>
                      <a:pt x="948" y="68"/>
                    </a:lnTo>
                    <a:lnTo>
                      <a:pt x="950" y="76"/>
                    </a:lnTo>
                    <a:lnTo>
                      <a:pt x="950" y="76"/>
                    </a:lnTo>
                    <a:lnTo>
                      <a:pt x="948" y="84"/>
                    </a:lnTo>
                    <a:lnTo>
                      <a:pt x="940" y="90"/>
                    </a:lnTo>
                    <a:lnTo>
                      <a:pt x="928" y="98"/>
                    </a:lnTo>
                    <a:lnTo>
                      <a:pt x="914" y="104"/>
                    </a:lnTo>
                    <a:lnTo>
                      <a:pt x="894" y="110"/>
                    </a:lnTo>
                    <a:lnTo>
                      <a:pt x="870" y="116"/>
                    </a:lnTo>
                    <a:lnTo>
                      <a:pt x="812" y="128"/>
                    </a:lnTo>
                    <a:lnTo>
                      <a:pt x="742" y="136"/>
                    </a:lnTo>
                    <a:lnTo>
                      <a:pt x="660" y="144"/>
                    </a:lnTo>
                    <a:lnTo>
                      <a:pt x="572" y="148"/>
                    </a:lnTo>
                    <a:lnTo>
                      <a:pt x="476"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212"/>
              <p:cNvSpPr>
                <a:spLocks/>
              </p:cNvSpPr>
              <p:nvPr/>
            </p:nvSpPr>
            <p:spPr bwMode="auto">
              <a:xfrm>
                <a:off x="2293" y="4152"/>
                <a:ext cx="954" cy="150"/>
              </a:xfrm>
              <a:custGeom>
                <a:avLst/>
                <a:gdLst>
                  <a:gd name="T0" fmla="*/ 478 w 954"/>
                  <a:gd name="T1" fmla="*/ 0 h 150"/>
                  <a:gd name="T2" fmla="*/ 478 w 954"/>
                  <a:gd name="T3" fmla="*/ 0 h 150"/>
                  <a:gd name="T4" fmla="*/ 382 w 954"/>
                  <a:gd name="T5" fmla="*/ 2 h 150"/>
                  <a:gd name="T6" fmla="*/ 292 w 954"/>
                  <a:gd name="T7" fmla="*/ 6 h 150"/>
                  <a:gd name="T8" fmla="*/ 212 w 954"/>
                  <a:gd name="T9" fmla="*/ 14 h 150"/>
                  <a:gd name="T10" fmla="*/ 140 w 954"/>
                  <a:gd name="T11" fmla="*/ 22 h 150"/>
                  <a:gd name="T12" fmla="*/ 82 w 954"/>
                  <a:gd name="T13" fmla="*/ 34 h 150"/>
                  <a:gd name="T14" fmla="*/ 58 w 954"/>
                  <a:gd name="T15" fmla="*/ 40 h 150"/>
                  <a:gd name="T16" fmla="*/ 38 w 954"/>
                  <a:gd name="T17" fmla="*/ 46 h 150"/>
                  <a:gd name="T18" fmla="*/ 22 w 954"/>
                  <a:gd name="T19" fmla="*/ 54 h 150"/>
                  <a:gd name="T20" fmla="*/ 10 w 954"/>
                  <a:gd name="T21" fmla="*/ 60 h 150"/>
                  <a:gd name="T22" fmla="*/ 2 w 954"/>
                  <a:gd name="T23" fmla="*/ 68 h 150"/>
                  <a:gd name="T24" fmla="*/ 0 w 954"/>
                  <a:gd name="T25" fmla="*/ 72 h 150"/>
                  <a:gd name="T26" fmla="*/ 0 w 954"/>
                  <a:gd name="T27" fmla="*/ 76 h 150"/>
                  <a:gd name="T28" fmla="*/ 0 w 954"/>
                  <a:gd name="T29" fmla="*/ 76 h 150"/>
                  <a:gd name="T30" fmla="*/ 2 w 954"/>
                  <a:gd name="T31" fmla="*/ 84 h 150"/>
                  <a:gd name="T32" fmla="*/ 10 w 954"/>
                  <a:gd name="T33" fmla="*/ 90 h 150"/>
                  <a:gd name="T34" fmla="*/ 22 w 954"/>
                  <a:gd name="T35" fmla="*/ 98 h 150"/>
                  <a:gd name="T36" fmla="*/ 38 w 954"/>
                  <a:gd name="T37" fmla="*/ 104 h 150"/>
                  <a:gd name="T38" fmla="*/ 58 w 954"/>
                  <a:gd name="T39" fmla="*/ 110 h 150"/>
                  <a:gd name="T40" fmla="*/ 82 w 954"/>
                  <a:gd name="T41" fmla="*/ 116 h 150"/>
                  <a:gd name="T42" fmla="*/ 140 w 954"/>
                  <a:gd name="T43" fmla="*/ 128 h 150"/>
                  <a:gd name="T44" fmla="*/ 212 w 954"/>
                  <a:gd name="T45" fmla="*/ 136 h 150"/>
                  <a:gd name="T46" fmla="*/ 292 w 954"/>
                  <a:gd name="T47" fmla="*/ 144 h 150"/>
                  <a:gd name="T48" fmla="*/ 382 w 954"/>
                  <a:gd name="T49" fmla="*/ 148 h 150"/>
                  <a:gd name="T50" fmla="*/ 478 w 954"/>
                  <a:gd name="T51" fmla="*/ 150 h 150"/>
                  <a:gd name="T52" fmla="*/ 478 w 954"/>
                  <a:gd name="T53" fmla="*/ 150 h 150"/>
                  <a:gd name="T54" fmla="*/ 574 w 954"/>
                  <a:gd name="T55" fmla="*/ 148 h 150"/>
                  <a:gd name="T56" fmla="*/ 664 w 954"/>
                  <a:gd name="T57" fmla="*/ 144 h 150"/>
                  <a:gd name="T58" fmla="*/ 744 w 954"/>
                  <a:gd name="T59" fmla="*/ 136 h 150"/>
                  <a:gd name="T60" fmla="*/ 814 w 954"/>
                  <a:gd name="T61" fmla="*/ 128 h 150"/>
                  <a:gd name="T62" fmla="*/ 874 w 954"/>
                  <a:gd name="T63" fmla="*/ 116 h 150"/>
                  <a:gd name="T64" fmla="*/ 896 w 954"/>
                  <a:gd name="T65" fmla="*/ 110 h 150"/>
                  <a:gd name="T66" fmla="*/ 916 w 954"/>
                  <a:gd name="T67" fmla="*/ 104 h 150"/>
                  <a:gd name="T68" fmla="*/ 932 w 954"/>
                  <a:gd name="T69" fmla="*/ 98 h 150"/>
                  <a:gd name="T70" fmla="*/ 944 w 954"/>
                  <a:gd name="T71" fmla="*/ 90 h 150"/>
                  <a:gd name="T72" fmla="*/ 952 w 954"/>
                  <a:gd name="T73" fmla="*/ 84 h 150"/>
                  <a:gd name="T74" fmla="*/ 954 w 954"/>
                  <a:gd name="T75" fmla="*/ 76 h 150"/>
                  <a:gd name="T76" fmla="*/ 954 w 954"/>
                  <a:gd name="T77" fmla="*/ 76 h 150"/>
                  <a:gd name="T78" fmla="*/ 952 w 954"/>
                  <a:gd name="T79" fmla="*/ 68 h 150"/>
                  <a:gd name="T80" fmla="*/ 944 w 954"/>
                  <a:gd name="T81" fmla="*/ 60 h 150"/>
                  <a:gd name="T82" fmla="*/ 932 w 954"/>
                  <a:gd name="T83" fmla="*/ 54 h 150"/>
                  <a:gd name="T84" fmla="*/ 916 w 954"/>
                  <a:gd name="T85" fmla="*/ 46 h 150"/>
                  <a:gd name="T86" fmla="*/ 896 w 954"/>
                  <a:gd name="T87" fmla="*/ 40 h 150"/>
                  <a:gd name="T88" fmla="*/ 874 w 954"/>
                  <a:gd name="T89" fmla="*/ 34 h 150"/>
                  <a:gd name="T90" fmla="*/ 814 w 954"/>
                  <a:gd name="T91" fmla="*/ 22 h 150"/>
                  <a:gd name="T92" fmla="*/ 744 w 954"/>
                  <a:gd name="T93" fmla="*/ 14 h 150"/>
                  <a:gd name="T94" fmla="*/ 664 w 954"/>
                  <a:gd name="T95" fmla="*/ 6 h 150"/>
                  <a:gd name="T96" fmla="*/ 574 w 954"/>
                  <a:gd name="T97" fmla="*/ 2 h 150"/>
                  <a:gd name="T98" fmla="*/ 478 w 954"/>
                  <a:gd name="T99"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54" h="150">
                    <a:moveTo>
                      <a:pt x="478" y="0"/>
                    </a:moveTo>
                    <a:lnTo>
                      <a:pt x="478" y="0"/>
                    </a:lnTo>
                    <a:lnTo>
                      <a:pt x="382" y="2"/>
                    </a:lnTo>
                    <a:lnTo>
                      <a:pt x="292" y="6"/>
                    </a:lnTo>
                    <a:lnTo>
                      <a:pt x="212" y="14"/>
                    </a:lnTo>
                    <a:lnTo>
                      <a:pt x="140" y="22"/>
                    </a:lnTo>
                    <a:lnTo>
                      <a:pt x="82" y="34"/>
                    </a:lnTo>
                    <a:lnTo>
                      <a:pt x="58" y="40"/>
                    </a:lnTo>
                    <a:lnTo>
                      <a:pt x="38" y="46"/>
                    </a:lnTo>
                    <a:lnTo>
                      <a:pt x="22" y="54"/>
                    </a:lnTo>
                    <a:lnTo>
                      <a:pt x="10" y="60"/>
                    </a:lnTo>
                    <a:lnTo>
                      <a:pt x="2" y="68"/>
                    </a:lnTo>
                    <a:lnTo>
                      <a:pt x="0" y="72"/>
                    </a:lnTo>
                    <a:lnTo>
                      <a:pt x="0" y="76"/>
                    </a:lnTo>
                    <a:lnTo>
                      <a:pt x="0" y="76"/>
                    </a:lnTo>
                    <a:lnTo>
                      <a:pt x="2" y="84"/>
                    </a:lnTo>
                    <a:lnTo>
                      <a:pt x="10" y="90"/>
                    </a:lnTo>
                    <a:lnTo>
                      <a:pt x="22" y="98"/>
                    </a:lnTo>
                    <a:lnTo>
                      <a:pt x="38" y="104"/>
                    </a:lnTo>
                    <a:lnTo>
                      <a:pt x="58" y="110"/>
                    </a:lnTo>
                    <a:lnTo>
                      <a:pt x="82" y="116"/>
                    </a:lnTo>
                    <a:lnTo>
                      <a:pt x="140" y="128"/>
                    </a:lnTo>
                    <a:lnTo>
                      <a:pt x="212" y="136"/>
                    </a:lnTo>
                    <a:lnTo>
                      <a:pt x="292" y="144"/>
                    </a:lnTo>
                    <a:lnTo>
                      <a:pt x="382" y="148"/>
                    </a:lnTo>
                    <a:lnTo>
                      <a:pt x="478" y="150"/>
                    </a:lnTo>
                    <a:lnTo>
                      <a:pt x="478" y="150"/>
                    </a:lnTo>
                    <a:lnTo>
                      <a:pt x="574" y="148"/>
                    </a:lnTo>
                    <a:lnTo>
                      <a:pt x="664" y="144"/>
                    </a:lnTo>
                    <a:lnTo>
                      <a:pt x="744" y="136"/>
                    </a:lnTo>
                    <a:lnTo>
                      <a:pt x="814" y="128"/>
                    </a:lnTo>
                    <a:lnTo>
                      <a:pt x="874" y="116"/>
                    </a:lnTo>
                    <a:lnTo>
                      <a:pt x="896" y="110"/>
                    </a:lnTo>
                    <a:lnTo>
                      <a:pt x="916" y="104"/>
                    </a:lnTo>
                    <a:lnTo>
                      <a:pt x="932" y="98"/>
                    </a:lnTo>
                    <a:lnTo>
                      <a:pt x="944" y="90"/>
                    </a:lnTo>
                    <a:lnTo>
                      <a:pt x="952" y="84"/>
                    </a:lnTo>
                    <a:lnTo>
                      <a:pt x="954" y="76"/>
                    </a:lnTo>
                    <a:lnTo>
                      <a:pt x="954" y="76"/>
                    </a:lnTo>
                    <a:lnTo>
                      <a:pt x="952" y="68"/>
                    </a:lnTo>
                    <a:lnTo>
                      <a:pt x="944" y="60"/>
                    </a:lnTo>
                    <a:lnTo>
                      <a:pt x="932" y="54"/>
                    </a:lnTo>
                    <a:lnTo>
                      <a:pt x="916" y="46"/>
                    </a:lnTo>
                    <a:lnTo>
                      <a:pt x="896" y="40"/>
                    </a:lnTo>
                    <a:lnTo>
                      <a:pt x="874" y="34"/>
                    </a:lnTo>
                    <a:lnTo>
                      <a:pt x="814" y="22"/>
                    </a:lnTo>
                    <a:lnTo>
                      <a:pt x="744" y="14"/>
                    </a:lnTo>
                    <a:lnTo>
                      <a:pt x="664" y="6"/>
                    </a:lnTo>
                    <a:lnTo>
                      <a:pt x="574" y="2"/>
                    </a:lnTo>
                    <a:lnTo>
                      <a:pt x="4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213"/>
              <p:cNvSpPr>
                <a:spLocks noEditPoints="1"/>
              </p:cNvSpPr>
              <p:nvPr/>
            </p:nvSpPr>
            <p:spPr bwMode="auto">
              <a:xfrm>
                <a:off x="2295" y="4152"/>
                <a:ext cx="950" cy="150"/>
              </a:xfrm>
              <a:custGeom>
                <a:avLst/>
                <a:gdLst>
                  <a:gd name="T0" fmla="*/ 476 w 950"/>
                  <a:gd name="T1" fmla="*/ 148 h 150"/>
                  <a:gd name="T2" fmla="*/ 292 w 950"/>
                  <a:gd name="T3" fmla="*/ 142 h 150"/>
                  <a:gd name="T4" fmla="*/ 142 w 950"/>
                  <a:gd name="T5" fmla="*/ 128 h 150"/>
                  <a:gd name="T6" fmla="*/ 60 w 950"/>
                  <a:gd name="T7" fmla="*/ 110 h 150"/>
                  <a:gd name="T8" fmla="*/ 24 w 950"/>
                  <a:gd name="T9" fmla="*/ 98 h 150"/>
                  <a:gd name="T10" fmla="*/ 4 w 950"/>
                  <a:gd name="T11" fmla="*/ 84 h 150"/>
                  <a:gd name="T12" fmla="*/ 2 w 950"/>
                  <a:gd name="T13" fmla="*/ 76 h 150"/>
                  <a:gd name="T14" fmla="*/ 12 w 950"/>
                  <a:gd name="T15" fmla="*/ 62 h 150"/>
                  <a:gd name="T16" fmla="*/ 40 w 950"/>
                  <a:gd name="T17" fmla="*/ 46 h 150"/>
                  <a:gd name="T18" fmla="*/ 84 w 950"/>
                  <a:gd name="T19" fmla="*/ 34 h 150"/>
                  <a:gd name="T20" fmla="*/ 212 w 950"/>
                  <a:gd name="T21" fmla="*/ 14 h 150"/>
                  <a:gd name="T22" fmla="*/ 382 w 950"/>
                  <a:gd name="T23" fmla="*/ 2 h 150"/>
                  <a:gd name="T24" fmla="*/ 476 w 950"/>
                  <a:gd name="T25" fmla="*/ 2 h 150"/>
                  <a:gd name="T26" fmla="*/ 660 w 950"/>
                  <a:gd name="T27" fmla="*/ 6 h 150"/>
                  <a:gd name="T28" fmla="*/ 810 w 950"/>
                  <a:gd name="T29" fmla="*/ 22 h 150"/>
                  <a:gd name="T30" fmla="*/ 892 w 950"/>
                  <a:gd name="T31" fmla="*/ 40 h 150"/>
                  <a:gd name="T32" fmla="*/ 926 w 950"/>
                  <a:gd name="T33" fmla="*/ 54 h 150"/>
                  <a:gd name="T34" fmla="*/ 946 w 950"/>
                  <a:gd name="T35" fmla="*/ 68 h 150"/>
                  <a:gd name="T36" fmla="*/ 948 w 950"/>
                  <a:gd name="T37" fmla="*/ 76 h 150"/>
                  <a:gd name="T38" fmla="*/ 938 w 950"/>
                  <a:gd name="T39" fmla="*/ 90 h 150"/>
                  <a:gd name="T40" fmla="*/ 912 w 950"/>
                  <a:gd name="T41" fmla="*/ 104 h 150"/>
                  <a:gd name="T42" fmla="*/ 868 w 950"/>
                  <a:gd name="T43" fmla="*/ 116 h 150"/>
                  <a:gd name="T44" fmla="*/ 740 w 950"/>
                  <a:gd name="T45" fmla="*/ 136 h 150"/>
                  <a:gd name="T46" fmla="*/ 572 w 950"/>
                  <a:gd name="T47" fmla="*/ 148 h 150"/>
                  <a:gd name="T48" fmla="*/ 476 w 950"/>
                  <a:gd name="T49" fmla="*/ 0 h 150"/>
                  <a:gd name="T50" fmla="*/ 380 w 950"/>
                  <a:gd name="T51" fmla="*/ 2 h 150"/>
                  <a:gd name="T52" fmla="*/ 210 w 950"/>
                  <a:gd name="T53" fmla="*/ 14 h 150"/>
                  <a:gd name="T54" fmla="*/ 82 w 950"/>
                  <a:gd name="T55" fmla="*/ 34 h 150"/>
                  <a:gd name="T56" fmla="*/ 38 w 950"/>
                  <a:gd name="T57" fmla="*/ 46 h 150"/>
                  <a:gd name="T58" fmla="*/ 10 w 950"/>
                  <a:gd name="T59" fmla="*/ 60 h 150"/>
                  <a:gd name="T60" fmla="*/ 0 w 950"/>
                  <a:gd name="T61" fmla="*/ 76 h 150"/>
                  <a:gd name="T62" fmla="*/ 2 w 950"/>
                  <a:gd name="T63" fmla="*/ 84 h 150"/>
                  <a:gd name="T64" fmla="*/ 22 w 950"/>
                  <a:gd name="T65" fmla="*/ 98 h 150"/>
                  <a:gd name="T66" fmla="*/ 58 w 950"/>
                  <a:gd name="T67" fmla="*/ 110 h 150"/>
                  <a:gd name="T68" fmla="*/ 140 w 950"/>
                  <a:gd name="T69" fmla="*/ 128 h 150"/>
                  <a:gd name="T70" fmla="*/ 292 w 950"/>
                  <a:gd name="T71" fmla="*/ 144 h 150"/>
                  <a:gd name="T72" fmla="*/ 476 w 950"/>
                  <a:gd name="T73" fmla="*/ 150 h 150"/>
                  <a:gd name="T74" fmla="*/ 572 w 950"/>
                  <a:gd name="T75" fmla="*/ 148 h 150"/>
                  <a:gd name="T76" fmla="*/ 742 w 950"/>
                  <a:gd name="T77" fmla="*/ 136 h 150"/>
                  <a:gd name="T78" fmla="*/ 870 w 950"/>
                  <a:gd name="T79" fmla="*/ 116 h 150"/>
                  <a:gd name="T80" fmla="*/ 914 w 950"/>
                  <a:gd name="T81" fmla="*/ 104 h 150"/>
                  <a:gd name="T82" fmla="*/ 940 w 950"/>
                  <a:gd name="T83" fmla="*/ 90 h 150"/>
                  <a:gd name="T84" fmla="*/ 950 w 950"/>
                  <a:gd name="T85" fmla="*/ 76 h 150"/>
                  <a:gd name="T86" fmla="*/ 948 w 950"/>
                  <a:gd name="T87" fmla="*/ 68 h 150"/>
                  <a:gd name="T88" fmla="*/ 928 w 950"/>
                  <a:gd name="T89" fmla="*/ 54 h 150"/>
                  <a:gd name="T90" fmla="*/ 894 w 950"/>
                  <a:gd name="T91" fmla="*/ 40 h 150"/>
                  <a:gd name="T92" fmla="*/ 812 w 950"/>
                  <a:gd name="T93" fmla="*/ 22 h 150"/>
                  <a:gd name="T94" fmla="*/ 660 w 950"/>
                  <a:gd name="T95" fmla="*/ 6 h 150"/>
                  <a:gd name="T96" fmla="*/ 476 w 9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148"/>
                    </a:moveTo>
                    <a:lnTo>
                      <a:pt x="476" y="148"/>
                    </a:lnTo>
                    <a:lnTo>
                      <a:pt x="382" y="148"/>
                    </a:lnTo>
                    <a:lnTo>
                      <a:pt x="292" y="142"/>
                    </a:lnTo>
                    <a:lnTo>
                      <a:pt x="212" y="136"/>
                    </a:lnTo>
                    <a:lnTo>
                      <a:pt x="142" y="128"/>
                    </a:lnTo>
                    <a:lnTo>
                      <a:pt x="84" y="116"/>
                    </a:lnTo>
                    <a:lnTo>
                      <a:pt x="60" y="110"/>
                    </a:lnTo>
                    <a:lnTo>
                      <a:pt x="40" y="104"/>
                    </a:lnTo>
                    <a:lnTo>
                      <a:pt x="24" y="98"/>
                    </a:lnTo>
                    <a:lnTo>
                      <a:pt x="12" y="90"/>
                    </a:lnTo>
                    <a:lnTo>
                      <a:pt x="4" y="84"/>
                    </a:lnTo>
                    <a:lnTo>
                      <a:pt x="2" y="76"/>
                    </a:lnTo>
                    <a:lnTo>
                      <a:pt x="2" y="76"/>
                    </a:lnTo>
                    <a:lnTo>
                      <a:pt x="4" y="68"/>
                    </a:lnTo>
                    <a:lnTo>
                      <a:pt x="12" y="62"/>
                    </a:lnTo>
                    <a:lnTo>
                      <a:pt x="24" y="54"/>
                    </a:lnTo>
                    <a:lnTo>
                      <a:pt x="40" y="46"/>
                    </a:lnTo>
                    <a:lnTo>
                      <a:pt x="60" y="40"/>
                    </a:lnTo>
                    <a:lnTo>
                      <a:pt x="84" y="34"/>
                    </a:lnTo>
                    <a:lnTo>
                      <a:pt x="142" y="22"/>
                    </a:lnTo>
                    <a:lnTo>
                      <a:pt x="212" y="14"/>
                    </a:lnTo>
                    <a:lnTo>
                      <a:pt x="292" y="6"/>
                    </a:lnTo>
                    <a:lnTo>
                      <a:pt x="382" y="2"/>
                    </a:lnTo>
                    <a:lnTo>
                      <a:pt x="476" y="2"/>
                    </a:lnTo>
                    <a:lnTo>
                      <a:pt x="476" y="2"/>
                    </a:lnTo>
                    <a:lnTo>
                      <a:pt x="572" y="2"/>
                    </a:lnTo>
                    <a:lnTo>
                      <a:pt x="660" y="6"/>
                    </a:lnTo>
                    <a:lnTo>
                      <a:pt x="740" y="14"/>
                    </a:lnTo>
                    <a:lnTo>
                      <a:pt x="810" y="22"/>
                    </a:lnTo>
                    <a:lnTo>
                      <a:pt x="868" y="34"/>
                    </a:lnTo>
                    <a:lnTo>
                      <a:pt x="892" y="40"/>
                    </a:lnTo>
                    <a:lnTo>
                      <a:pt x="912" y="46"/>
                    </a:lnTo>
                    <a:lnTo>
                      <a:pt x="926" y="54"/>
                    </a:lnTo>
                    <a:lnTo>
                      <a:pt x="938" y="62"/>
                    </a:lnTo>
                    <a:lnTo>
                      <a:pt x="946" y="68"/>
                    </a:lnTo>
                    <a:lnTo>
                      <a:pt x="948" y="76"/>
                    </a:lnTo>
                    <a:lnTo>
                      <a:pt x="948" y="76"/>
                    </a:lnTo>
                    <a:lnTo>
                      <a:pt x="946" y="84"/>
                    </a:lnTo>
                    <a:lnTo>
                      <a:pt x="938" y="90"/>
                    </a:lnTo>
                    <a:lnTo>
                      <a:pt x="926" y="98"/>
                    </a:lnTo>
                    <a:lnTo>
                      <a:pt x="912" y="104"/>
                    </a:lnTo>
                    <a:lnTo>
                      <a:pt x="892" y="110"/>
                    </a:lnTo>
                    <a:lnTo>
                      <a:pt x="868" y="116"/>
                    </a:lnTo>
                    <a:lnTo>
                      <a:pt x="810" y="128"/>
                    </a:lnTo>
                    <a:lnTo>
                      <a:pt x="740" y="136"/>
                    </a:lnTo>
                    <a:lnTo>
                      <a:pt x="660" y="142"/>
                    </a:lnTo>
                    <a:lnTo>
                      <a:pt x="572" y="148"/>
                    </a:lnTo>
                    <a:lnTo>
                      <a:pt x="476" y="148"/>
                    </a:lnTo>
                    <a:close/>
                    <a:moveTo>
                      <a:pt x="476" y="0"/>
                    </a:moveTo>
                    <a:lnTo>
                      <a:pt x="476" y="0"/>
                    </a:lnTo>
                    <a:lnTo>
                      <a:pt x="380" y="2"/>
                    </a:lnTo>
                    <a:lnTo>
                      <a:pt x="292" y="6"/>
                    </a:lnTo>
                    <a:lnTo>
                      <a:pt x="210" y="14"/>
                    </a:lnTo>
                    <a:lnTo>
                      <a:pt x="140" y="22"/>
                    </a:lnTo>
                    <a:lnTo>
                      <a:pt x="82" y="34"/>
                    </a:lnTo>
                    <a:lnTo>
                      <a:pt x="58" y="40"/>
                    </a:lnTo>
                    <a:lnTo>
                      <a:pt x="38" y="46"/>
                    </a:lnTo>
                    <a:lnTo>
                      <a:pt x="22" y="54"/>
                    </a:lnTo>
                    <a:lnTo>
                      <a:pt x="10" y="60"/>
                    </a:lnTo>
                    <a:lnTo>
                      <a:pt x="2" y="68"/>
                    </a:lnTo>
                    <a:lnTo>
                      <a:pt x="0" y="76"/>
                    </a:lnTo>
                    <a:lnTo>
                      <a:pt x="0" y="76"/>
                    </a:lnTo>
                    <a:lnTo>
                      <a:pt x="2" y="84"/>
                    </a:lnTo>
                    <a:lnTo>
                      <a:pt x="10" y="90"/>
                    </a:lnTo>
                    <a:lnTo>
                      <a:pt x="22" y="98"/>
                    </a:lnTo>
                    <a:lnTo>
                      <a:pt x="38" y="104"/>
                    </a:lnTo>
                    <a:lnTo>
                      <a:pt x="58" y="110"/>
                    </a:lnTo>
                    <a:lnTo>
                      <a:pt x="82" y="116"/>
                    </a:lnTo>
                    <a:lnTo>
                      <a:pt x="140" y="128"/>
                    </a:lnTo>
                    <a:lnTo>
                      <a:pt x="210" y="136"/>
                    </a:lnTo>
                    <a:lnTo>
                      <a:pt x="292" y="144"/>
                    </a:lnTo>
                    <a:lnTo>
                      <a:pt x="380" y="148"/>
                    </a:lnTo>
                    <a:lnTo>
                      <a:pt x="476" y="150"/>
                    </a:lnTo>
                    <a:lnTo>
                      <a:pt x="476" y="150"/>
                    </a:lnTo>
                    <a:lnTo>
                      <a:pt x="572" y="148"/>
                    </a:lnTo>
                    <a:lnTo>
                      <a:pt x="660"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0" y="6"/>
                    </a:lnTo>
                    <a:lnTo>
                      <a:pt x="572" y="2"/>
                    </a:lnTo>
                    <a:lnTo>
                      <a:pt x="476"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214"/>
              <p:cNvSpPr>
                <a:spLocks/>
              </p:cNvSpPr>
              <p:nvPr/>
            </p:nvSpPr>
            <p:spPr bwMode="auto">
              <a:xfrm>
                <a:off x="2297" y="4154"/>
                <a:ext cx="946" cy="146"/>
              </a:xfrm>
              <a:custGeom>
                <a:avLst/>
                <a:gdLst>
                  <a:gd name="T0" fmla="*/ 474 w 946"/>
                  <a:gd name="T1" fmla="*/ 146 h 146"/>
                  <a:gd name="T2" fmla="*/ 474 w 946"/>
                  <a:gd name="T3" fmla="*/ 146 h 146"/>
                  <a:gd name="T4" fmla="*/ 380 w 946"/>
                  <a:gd name="T5" fmla="*/ 146 h 146"/>
                  <a:gd name="T6" fmla="*/ 290 w 946"/>
                  <a:gd name="T7" fmla="*/ 140 h 146"/>
                  <a:gd name="T8" fmla="*/ 210 w 946"/>
                  <a:gd name="T9" fmla="*/ 134 h 146"/>
                  <a:gd name="T10" fmla="*/ 140 w 946"/>
                  <a:gd name="T11" fmla="*/ 126 h 146"/>
                  <a:gd name="T12" fmla="*/ 82 w 946"/>
                  <a:gd name="T13" fmla="*/ 114 h 146"/>
                  <a:gd name="T14" fmla="*/ 58 w 946"/>
                  <a:gd name="T15" fmla="*/ 108 h 146"/>
                  <a:gd name="T16" fmla="*/ 38 w 946"/>
                  <a:gd name="T17" fmla="*/ 102 h 146"/>
                  <a:gd name="T18" fmla="*/ 22 w 946"/>
                  <a:gd name="T19" fmla="*/ 96 h 146"/>
                  <a:gd name="T20" fmla="*/ 10 w 946"/>
                  <a:gd name="T21" fmla="*/ 88 h 146"/>
                  <a:gd name="T22" fmla="*/ 2 w 946"/>
                  <a:gd name="T23" fmla="*/ 82 h 146"/>
                  <a:gd name="T24" fmla="*/ 0 w 946"/>
                  <a:gd name="T25" fmla="*/ 74 h 146"/>
                  <a:gd name="T26" fmla="*/ 0 w 946"/>
                  <a:gd name="T27" fmla="*/ 74 h 146"/>
                  <a:gd name="T28" fmla="*/ 2 w 946"/>
                  <a:gd name="T29" fmla="*/ 66 h 146"/>
                  <a:gd name="T30" fmla="*/ 10 w 946"/>
                  <a:gd name="T31" fmla="*/ 60 h 146"/>
                  <a:gd name="T32" fmla="*/ 22 w 946"/>
                  <a:gd name="T33" fmla="*/ 52 h 146"/>
                  <a:gd name="T34" fmla="*/ 38 w 946"/>
                  <a:gd name="T35" fmla="*/ 44 h 146"/>
                  <a:gd name="T36" fmla="*/ 58 w 946"/>
                  <a:gd name="T37" fmla="*/ 38 h 146"/>
                  <a:gd name="T38" fmla="*/ 82 w 946"/>
                  <a:gd name="T39" fmla="*/ 32 h 146"/>
                  <a:gd name="T40" fmla="*/ 140 w 946"/>
                  <a:gd name="T41" fmla="*/ 20 h 146"/>
                  <a:gd name="T42" fmla="*/ 210 w 946"/>
                  <a:gd name="T43" fmla="*/ 12 h 146"/>
                  <a:gd name="T44" fmla="*/ 290 w 946"/>
                  <a:gd name="T45" fmla="*/ 4 h 146"/>
                  <a:gd name="T46" fmla="*/ 380 w 946"/>
                  <a:gd name="T47" fmla="*/ 0 h 146"/>
                  <a:gd name="T48" fmla="*/ 474 w 946"/>
                  <a:gd name="T49" fmla="*/ 0 h 146"/>
                  <a:gd name="T50" fmla="*/ 474 w 946"/>
                  <a:gd name="T51" fmla="*/ 0 h 146"/>
                  <a:gd name="T52" fmla="*/ 570 w 946"/>
                  <a:gd name="T53" fmla="*/ 0 h 146"/>
                  <a:gd name="T54" fmla="*/ 658 w 946"/>
                  <a:gd name="T55" fmla="*/ 4 h 146"/>
                  <a:gd name="T56" fmla="*/ 738 w 946"/>
                  <a:gd name="T57" fmla="*/ 12 h 146"/>
                  <a:gd name="T58" fmla="*/ 808 w 946"/>
                  <a:gd name="T59" fmla="*/ 20 h 146"/>
                  <a:gd name="T60" fmla="*/ 866 w 946"/>
                  <a:gd name="T61" fmla="*/ 32 h 146"/>
                  <a:gd name="T62" fmla="*/ 890 w 946"/>
                  <a:gd name="T63" fmla="*/ 38 h 146"/>
                  <a:gd name="T64" fmla="*/ 910 w 946"/>
                  <a:gd name="T65" fmla="*/ 44 h 146"/>
                  <a:gd name="T66" fmla="*/ 924 w 946"/>
                  <a:gd name="T67" fmla="*/ 52 h 146"/>
                  <a:gd name="T68" fmla="*/ 936 w 946"/>
                  <a:gd name="T69" fmla="*/ 60 h 146"/>
                  <a:gd name="T70" fmla="*/ 944 w 946"/>
                  <a:gd name="T71" fmla="*/ 66 h 146"/>
                  <a:gd name="T72" fmla="*/ 946 w 946"/>
                  <a:gd name="T73" fmla="*/ 74 h 146"/>
                  <a:gd name="T74" fmla="*/ 946 w 946"/>
                  <a:gd name="T75" fmla="*/ 74 h 146"/>
                  <a:gd name="T76" fmla="*/ 944 w 946"/>
                  <a:gd name="T77" fmla="*/ 82 h 146"/>
                  <a:gd name="T78" fmla="*/ 936 w 946"/>
                  <a:gd name="T79" fmla="*/ 88 h 146"/>
                  <a:gd name="T80" fmla="*/ 924 w 946"/>
                  <a:gd name="T81" fmla="*/ 96 h 146"/>
                  <a:gd name="T82" fmla="*/ 910 w 946"/>
                  <a:gd name="T83" fmla="*/ 102 h 146"/>
                  <a:gd name="T84" fmla="*/ 890 w 946"/>
                  <a:gd name="T85" fmla="*/ 108 h 146"/>
                  <a:gd name="T86" fmla="*/ 866 w 946"/>
                  <a:gd name="T87" fmla="*/ 114 h 146"/>
                  <a:gd name="T88" fmla="*/ 808 w 946"/>
                  <a:gd name="T89" fmla="*/ 126 h 146"/>
                  <a:gd name="T90" fmla="*/ 738 w 946"/>
                  <a:gd name="T91" fmla="*/ 134 h 146"/>
                  <a:gd name="T92" fmla="*/ 658 w 946"/>
                  <a:gd name="T93" fmla="*/ 140 h 146"/>
                  <a:gd name="T94" fmla="*/ 570 w 946"/>
                  <a:gd name="T95" fmla="*/ 146 h 146"/>
                  <a:gd name="T96" fmla="*/ 474 w 94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146"/>
                    </a:moveTo>
                    <a:lnTo>
                      <a:pt x="474" y="146"/>
                    </a:lnTo>
                    <a:lnTo>
                      <a:pt x="380" y="146"/>
                    </a:lnTo>
                    <a:lnTo>
                      <a:pt x="290" y="140"/>
                    </a:lnTo>
                    <a:lnTo>
                      <a:pt x="210" y="134"/>
                    </a:lnTo>
                    <a:lnTo>
                      <a:pt x="140" y="126"/>
                    </a:lnTo>
                    <a:lnTo>
                      <a:pt x="82" y="114"/>
                    </a:lnTo>
                    <a:lnTo>
                      <a:pt x="58" y="108"/>
                    </a:lnTo>
                    <a:lnTo>
                      <a:pt x="38" y="102"/>
                    </a:lnTo>
                    <a:lnTo>
                      <a:pt x="22" y="96"/>
                    </a:lnTo>
                    <a:lnTo>
                      <a:pt x="10" y="88"/>
                    </a:lnTo>
                    <a:lnTo>
                      <a:pt x="2" y="82"/>
                    </a:lnTo>
                    <a:lnTo>
                      <a:pt x="0" y="74"/>
                    </a:lnTo>
                    <a:lnTo>
                      <a:pt x="0" y="74"/>
                    </a:lnTo>
                    <a:lnTo>
                      <a:pt x="2" y="66"/>
                    </a:lnTo>
                    <a:lnTo>
                      <a:pt x="10" y="60"/>
                    </a:lnTo>
                    <a:lnTo>
                      <a:pt x="22" y="52"/>
                    </a:lnTo>
                    <a:lnTo>
                      <a:pt x="38" y="44"/>
                    </a:lnTo>
                    <a:lnTo>
                      <a:pt x="58" y="38"/>
                    </a:lnTo>
                    <a:lnTo>
                      <a:pt x="82" y="32"/>
                    </a:lnTo>
                    <a:lnTo>
                      <a:pt x="140" y="20"/>
                    </a:lnTo>
                    <a:lnTo>
                      <a:pt x="210" y="12"/>
                    </a:lnTo>
                    <a:lnTo>
                      <a:pt x="290" y="4"/>
                    </a:lnTo>
                    <a:lnTo>
                      <a:pt x="380" y="0"/>
                    </a:lnTo>
                    <a:lnTo>
                      <a:pt x="474" y="0"/>
                    </a:lnTo>
                    <a:lnTo>
                      <a:pt x="474" y="0"/>
                    </a:lnTo>
                    <a:lnTo>
                      <a:pt x="570" y="0"/>
                    </a:lnTo>
                    <a:lnTo>
                      <a:pt x="658" y="4"/>
                    </a:lnTo>
                    <a:lnTo>
                      <a:pt x="738" y="12"/>
                    </a:lnTo>
                    <a:lnTo>
                      <a:pt x="808" y="20"/>
                    </a:lnTo>
                    <a:lnTo>
                      <a:pt x="866" y="32"/>
                    </a:lnTo>
                    <a:lnTo>
                      <a:pt x="890" y="38"/>
                    </a:lnTo>
                    <a:lnTo>
                      <a:pt x="910" y="44"/>
                    </a:lnTo>
                    <a:lnTo>
                      <a:pt x="924" y="52"/>
                    </a:lnTo>
                    <a:lnTo>
                      <a:pt x="936" y="60"/>
                    </a:lnTo>
                    <a:lnTo>
                      <a:pt x="944" y="66"/>
                    </a:lnTo>
                    <a:lnTo>
                      <a:pt x="946" y="74"/>
                    </a:lnTo>
                    <a:lnTo>
                      <a:pt x="946" y="74"/>
                    </a:lnTo>
                    <a:lnTo>
                      <a:pt x="944" y="82"/>
                    </a:lnTo>
                    <a:lnTo>
                      <a:pt x="936" y="88"/>
                    </a:lnTo>
                    <a:lnTo>
                      <a:pt x="924" y="96"/>
                    </a:lnTo>
                    <a:lnTo>
                      <a:pt x="910" y="102"/>
                    </a:lnTo>
                    <a:lnTo>
                      <a:pt x="890" y="108"/>
                    </a:lnTo>
                    <a:lnTo>
                      <a:pt x="866" y="114"/>
                    </a:lnTo>
                    <a:lnTo>
                      <a:pt x="808" y="126"/>
                    </a:lnTo>
                    <a:lnTo>
                      <a:pt x="738" y="134"/>
                    </a:lnTo>
                    <a:lnTo>
                      <a:pt x="658" y="140"/>
                    </a:lnTo>
                    <a:lnTo>
                      <a:pt x="570" y="146"/>
                    </a:lnTo>
                    <a:lnTo>
                      <a:pt x="474"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1215"/>
              <p:cNvSpPr>
                <a:spLocks/>
              </p:cNvSpPr>
              <p:nvPr/>
            </p:nvSpPr>
            <p:spPr bwMode="auto">
              <a:xfrm>
                <a:off x="2295" y="4152"/>
                <a:ext cx="950" cy="150"/>
              </a:xfrm>
              <a:custGeom>
                <a:avLst/>
                <a:gdLst>
                  <a:gd name="T0" fmla="*/ 476 w 950"/>
                  <a:gd name="T1" fmla="*/ 0 h 150"/>
                  <a:gd name="T2" fmla="*/ 476 w 950"/>
                  <a:gd name="T3" fmla="*/ 0 h 150"/>
                  <a:gd name="T4" fmla="*/ 380 w 950"/>
                  <a:gd name="T5" fmla="*/ 2 h 150"/>
                  <a:gd name="T6" fmla="*/ 292 w 950"/>
                  <a:gd name="T7" fmla="*/ 6 h 150"/>
                  <a:gd name="T8" fmla="*/ 210 w 950"/>
                  <a:gd name="T9" fmla="*/ 14 h 150"/>
                  <a:gd name="T10" fmla="*/ 140 w 950"/>
                  <a:gd name="T11" fmla="*/ 22 h 150"/>
                  <a:gd name="T12" fmla="*/ 82 w 950"/>
                  <a:gd name="T13" fmla="*/ 34 h 150"/>
                  <a:gd name="T14" fmla="*/ 58 w 950"/>
                  <a:gd name="T15" fmla="*/ 40 h 150"/>
                  <a:gd name="T16" fmla="*/ 38 w 950"/>
                  <a:gd name="T17" fmla="*/ 46 h 150"/>
                  <a:gd name="T18" fmla="*/ 22 w 950"/>
                  <a:gd name="T19" fmla="*/ 54 h 150"/>
                  <a:gd name="T20" fmla="*/ 10 w 950"/>
                  <a:gd name="T21" fmla="*/ 60 h 150"/>
                  <a:gd name="T22" fmla="*/ 2 w 950"/>
                  <a:gd name="T23" fmla="*/ 68 h 150"/>
                  <a:gd name="T24" fmla="*/ 0 w 950"/>
                  <a:gd name="T25" fmla="*/ 76 h 150"/>
                  <a:gd name="T26" fmla="*/ 0 w 950"/>
                  <a:gd name="T27" fmla="*/ 76 h 150"/>
                  <a:gd name="T28" fmla="*/ 2 w 950"/>
                  <a:gd name="T29" fmla="*/ 84 h 150"/>
                  <a:gd name="T30" fmla="*/ 10 w 950"/>
                  <a:gd name="T31" fmla="*/ 90 h 150"/>
                  <a:gd name="T32" fmla="*/ 22 w 950"/>
                  <a:gd name="T33" fmla="*/ 98 h 150"/>
                  <a:gd name="T34" fmla="*/ 38 w 950"/>
                  <a:gd name="T35" fmla="*/ 104 h 150"/>
                  <a:gd name="T36" fmla="*/ 58 w 950"/>
                  <a:gd name="T37" fmla="*/ 110 h 150"/>
                  <a:gd name="T38" fmla="*/ 82 w 950"/>
                  <a:gd name="T39" fmla="*/ 116 h 150"/>
                  <a:gd name="T40" fmla="*/ 140 w 950"/>
                  <a:gd name="T41" fmla="*/ 128 h 150"/>
                  <a:gd name="T42" fmla="*/ 210 w 950"/>
                  <a:gd name="T43" fmla="*/ 136 h 150"/>
                  <a:gd name="T44" fmla="*/ 292 w 950"/>
                  <a:gd name="T45" fmla="*/ 144 h 150"/>
                  <a:gd name="T46" fmla="*/ 380 w 950"/>
                  <a:gd name="T47" fmla="*/ 148 h 150"/>
                  <a:gd name="T48" fmla="*/ 476 w 950"/>
                  <a:gd name="T49" fmla="*/ 150 h 150"/>
                  <a:gd name="T50" fmla="*/ 476 w 950"/>
                  <a:gd name="T51" fmla="*/ 150 h 150"/>
                  <a:gd name="T52" fmla="*/ 572 w 950"/>
                  <a:gd name="T53" fmla="*/ 148 h 150"/>
                  <a:gd name="T54" fmla="*/ 660 w 950"/>
                  <a:gd name="T55" fmla="*/ 144 h 150"/>
                  <a:gd name="T56" fmla="*/ 742 w 950"/>
                  <a:gd name="T57" fmla="*/ 136 h 150"/>
                  <a:gd name="T58" fmla="*/ 812 w 950"/>
                  <a:gd name="T59" fmla="*/ 128 h 150"/>
                  <a:gd name="T60" fmla="*/ 870 w 950"/>
                  <a:gd name="T61" fmla="*/ 116 h 150"/>
                  <a:gd name="T62" fmla="*/ 894 w 950"/>
                  <a:gd name="T63" fmla="*/ 110 h 150"/>
                  <a:gd name="T64" fmla="*/ 914 w 950"/>
                  <a:gd name="T65" fmla="*/ 104 h 150"/>
                  <a:gd name="T66" fmla="*/ 928 w 950"/>
                  <a:gd name="T67" fmla="*/ 98 h 150"/>
                  <a:gd name="T68" fmla="*/ 940 w 950"/>
                  <a:gd name="T69" fmla="*/ 90 h 150"/>
                  <a:gd name="T70" fmla="*/ 948 w 950"/>
                  <a:gd name="T71" fmla="*/ 84 h 150"/>
                  <a:gd name="T72" fmla="*/ 950 w 950"/>
                  <a:gd name="T73" fmla="*/ 76 h 150"/>
                  <a:gd name="T74" fmla="*/ 950 w 950"/>
                  <a:gd name="T75" fmla="*/ 76 h 150"/>
                  <a:gd name="T76" fmla="*/ 948 w 950"/>
                  <a:gd name="T77" fmla="*/ 68 h 150"/>
                  <a:gd name="T78" fmla="*/ 940 w 950"/>
                  <a:gd name="T79" fmla="*/ 60 h 150"/>
                  <a:gd name="T80" fmla="*/ 928 w 950"/>
                  <a:gd name="T81" fmla="*/ 54 h 150"/>
                  <a:gd name="T82" fmla="*/ 914 w 950"/>
                  <a:gd name="T83" fmla="*/ 46 h 150"/>
                  <a:gd name="T84" fmla="*/ 894 w 950"/>
                  <a:gd name="T85" fmla="*/ 40 h 150"/>
                  <a:gd name="T86" fmla="*/ 870 w 950"/>
                  <a:gd name="T87" fmla="*/ 34 h 150"/>
                  <a:gd name="T88" fmla="*/ 812 w 950"/>
                  <a:gd name="T89" fmla="*/ 22 h 150"/>
                  <a:gd name="T90" fmla="*/ 742 w 950"/>
                  <a:gd name="T91" fmla="*/ 14 h 150"/>
                  <a:gd name="T92" fmla="*/ 660 w 950"/>
                  <a:gd name="T93" fmla="*/ 6 h 150"/>
                  <a:gd name="T94" fmla="*/ 572 w 950"/>
                  <a:gd name="T95" fmla="*/ 2 h 150"/>
                  <a:gd name="T96" fmla="*/ 476 w 950"/>
                  <a:gd name="T97"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50" h="150">
                    <a:moveTo>
                      <a:pt x="476" y="0"/>
                    </a:moveTo>
                    <a:lnTo>
                      <a:pt x="476" y="0"/>
                    </a:lnTo>
                    <a:lnTo>
                      <a:pt x="380" y="2"/>
                    </a:lnTo>
                    <a:lnTo>
                      <a:pt x="292" y="6"/>
                    </a:lnTo>
                    <a:lnTo>
                      <a:pt x="210" y="14"/>
                    </a:lnTo>
                    <a:lnTo>
                      <a:pt x="140" y="22"/>
                    </a:lnTo>
                    <a:lnTo>
                      <a:pt x="82" y="34"/>
                    </a:lnTo>
                    <a:lnTo>
                      <a:pt x="58" y="40"/>
                    </a:lnTo>
                    <a:lnTo>
                      <a:pt x="38" y="46"/>
                    </a:lnTo>
                    <a:lnTo>
                      <a:pt x="22" y="54"/>
                    </a:lnTo>
                    <a:lnTo>
                      <a:pt x="10" y="60"/>
                    </a:lnTo>
                    <a:lnTo>
                      <a:pt x="2" y="68"/>
                    </a:lnTo>
                    <a:lnTo>
                      <a:pt x="0" y="76"/>
                    </a:lnTo>
                    <a:lnTo>
                      <a:pt x="0" y="76"/>
                    </a:lnTo>
                    <a:lnTo>
                      <a:pt x="2" y="84"/>
                    </a:lnTo>
                    <a:lnTo>
                      <a:pt x="10" y="90"/>
                    </a:lnTo>
                    <a:lnTo>
                      <a:pt x="22" y="98"/>
                    </a:lnTo>
                    <a:lnTo>
                      <a:pt x="38" y="104"/>
                    </a:lnTo>
                    <a:lnTo>
                      <a:pt x="58" y="110"/>
                    </a:lnTo>
                    <a:lnTo>
                      <a:pt x="82" y="116"/>
                    </a:lnTo>
                    <a:lnTo>
                      <a:pt x="140" y="128"/>
                    </a:lnTo>
                    <a:lnTo>
                      <a:pt x="210" y="136"/>
                    </a:lnTo>
                    <a:lnTo>
                      <a:pt x="292" y="144"/>
                    </a:lnTo>
                    <a:lnTo>
                      <a:pt x="380" y="148"/>
                    </a:lnTo>
                    <a:lnTo>
                      <a:pt x="476" y="150"/>
                    </a:lnTo>
                    <a:lnTo>
                      <a:pt x="476" y="150"/>
                    </a:lnTo>
                    <a:lnTo>
                      <a:pt x="572" y="148"/>
                    </a:lnTo>
                    <a:lnTo>
                      <a:pt x="660" y="144"/>
                    </a:lnTo>
                    <a:lnTo>
                      <a:pt x="742" y="136"/>
                    </a:lnTo>
                    <a:lnTo>
                      <a:pt x="812" y="128"/>
                    </a:lnTo>
                    <a:lnTo>
                      <a:pt x="870" y="116"/>
                    </a:lnTo>
                    <a:lnTo>
                      <a:pt x="894" y="110"/>
                    </a:lnTo>
                    <a:lnTo>
                      <a:pt x="914" y="104"/>
                    </a:lnTo>
                    <a:lnTo>
                      <a:pt x="928" y="98"/>
                    </a:lnTo>
                    <a:lnTo>
                      <a:pt x="940" y="90"/>
                    </a:lnTo>
                    <a:lnTo>
                      <a:pt x="948" y="84"/>
                    </a:lnTo>
                    <a:lnTo>
                      <a:pt x="950" y="76"/>
                    </a:lnTo>
                    <a:lnTo>
                      <a:pt x="950" y="76"/>
                    </a:lnTo>
                    <a:lnTo>
                      <a:pt x="948" y="68"/>
                    </a:lnTo>
                    <a:lnTo>
                      <a:pt x="940" y="60"/>
                    </a:lnTo>
                    <a:lnTo>
                      <a:pt x="928" y="54"/>
                    </a:lnTo>
                    <a:lnTo>
                      <a:pt x="914" y="46"/>
                    </a:lnTo>
                    <a:lnTo>
                      <a:pt x="894" y="40"/>
                    </a:lnTo>
                    <a:lnTo>
                      <a:pt x="870" y="34"/>
                    </a:lnTo>
                    <a:lnTo>
                      <a:pt x="812" y="22"/>
                    </a:lnTo>
                    <a:lnTo>
                      <a:pt x="742" y="14"/>
                    </a:lnTo>
                    <a:lnTo>
                      <a:pt x="660" y="6"/>
                    </a:lnTo>
                    <a:lnTo>
                      <a:pt x="572" y="2"/>
                    </a:lnTo>
                    <a:lnTo>
                      <a:pt x="4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1216"/>
              <p:cNvSpPr>
                <a:spLocks noEditPoints="1"/>
              </p:cNvSpPr>
              <p:nvPr/>
            </p:nvSpPr>
            <p:spPr bwMode="auto">
              <a:xfrm>
                <a:off x="2297" y="4154"/>
                <a:ext cx="946" cy="146"/>
              </a:xfrm>
              <a:custGeom>
                <a:avLst/>
                <a:gdLst>
                  <a:gd name="T0" fmla="*/ 474 w 946"/>
                  <a:gd name="T1" fmla="*/ 146 h 146"/>
                  <a:gd name="T2" fmla="*/ 292 w 946"/>
                  <a:gd name="T3" fmla="*/ 140 h 146"/>
                  <a:gd name="T4" fmla="*/ 142 w 946"/>
                  <a:gd name="T5" fmla="*/ 124 h 146"/>
                  <a:gd name="T6" fmla="*/ 60 w 946"/>
                  <a:gd name="T7" fmla="*/ 108 h 146"/>
                  <a:gd name="T8" fmla="*/ 24 w 946"/>
                  <a:gd name="T9" fmla="*/ 96 h 146"/>
                  <a:gd name="T10" fmla="*/ 4 w 946"/>
                  <a:gd name="T11" fmla="*/ 82 h 146"/>
                  <a:gd name="T12" fmla="*/ 2 w 946"/>
                  <a:gd name="T13" fmla="*/ 74 h 146"/>
                  <a:gd name="T14" fmla="*/ 12 w 946"/>
                  <a:gd name="T15" fmla="*/ 60 h 146"/>
                  <a:gd name="T16" fmla="*/ 40 w 946"/>
                  <a:gd name="T17" fmla="*/ 44 h 146"/>
                  <a:gd name="T18" fmla="*/ 84 w 946"/>
                  <a:gd name="T19" fmla="*/ 32 h 146"/>
                  <a:gd name="T20" fmla="*/ 212 w 946"/>
                  <a:gd name="T21" fmla="*/ 12 h 146"/>
                  <a:gd name="T22" fmla="*/ 380 w 946"/>
                  <a:gd name="T23" fmla="*/ 0 h 146"/>
                  <a:gd name="T24" fmla="*/ 474 w 946"/>
                  <a:gd name="T25" fmla="*/ 0 h 146"/>
                  <a:gd name="T26" fmla="*/ 658 w 946"/>
                  <a:gd name="T27" fmla="*/ 6 h 146"/>
                  <a:gd name="T28" fmla="*/ 806 w 946"/>
                  <a:gd name="T29" fmla="*/ 22 h 146"/>
                  <a:gd name="T30" fmla="*/ 888 w 946"/>
                  <a:gd name="T31" fmla="*/ 38 h 146"/>
                  <a:gd name="T32" fmla="*/ 922 w 946"/>
                  <a:gd name="T33" fmla="*/ 52 h 146"/>
                  <a:gd name="T34" fmla="*/ 942 w 946"/>
                  <a:gd name="T35" fmla="*/ 66 h 146"/>
                  <a:gd name="T36" fmla="*/ 944 w 946"/>
                  <a:gd name="T37" fmla="*/ 74 h 146"/>
                  <a:gd name="T38" fmla="*/ 934 w 946"/>
                  <a:gd name="T39" fmla="*/ 88 h 146"/>
                  <a:gd name="T40" fmla="*/ 908 w 946"/>
                  <a:gd name="T41" fmla="*/ 102 h 146"/>
                  <a:gd name="T42" fmla="*/ 864 w 946"/>
                  <a:gd name="T43" fmla="*/ 114 h 146"/>
                  <a:gd name="T44" fmla="*/ 738 w 946"/>
                  <a:gd name="T45" fmla="*/ 134 h 146"/>
                  <a:gd name="T46" fmla="*/ 570 w 946"/>
                  <a:gd name="T47" fmla="*/ 144 h 146"/>
                  <a:gd name="T48" fmla="*/ 474 w 946"/>
                  <a:gd name="T49" fmla="*/ 0 h 146"/>
                  <a:gd name="T50" fmla="*/ 380 w 946"/>
                  <a:gd name="T51" fmla="*/ 0 h 146"/>
                  <a:gd name="T52" fmla="*/ 210 w 946"/>
                  <a:gd name="T53" fmla="*/ 12 h 146"/>
                  <a:gd name="T54" fmla="*/ 82 w 946"/>
                  <a:gd name="T55" fmla="*/ 32 h 146"/>
                  <a:gd name="T56" fmla="*/ 38 w 946"/>
                  <a:gd name="T57" fmla="*/ 44 h 146"/>
                  <a:gd name="T58" fmla="*/ 10 w 946"/>
                  <a:gd name="T59" fmla="*/ 60 h 146"/>
                  <a:gd name="T60" fmla="*/ 0 w 946"/>
                  <a:gd name="T61" fmla="*/ 74 h 146"/>
                  <a:gd name="T62" fmla="*/ 2 w 946"/>
                  <a:gd name="T63" fmla="*/ 82 h 146"/>
                  <a:gd name="T64" fmla="*/ 22 w 946"/>
                  <a:gd name="T65" fmla="*/ 96 h 146"/>
                  <a:gd name="T66" fmla="*/ 58 w 946"/>
                  <a:gd name="T67" fmla="*/ 108 h 146"/>
                  <a:gd name="T68" fmla="*/ 140 w 946"/>
                  <a:gd name="T69" fmla="*/ 126 h 146"/>
                  <a:gd name="T70" fmla="*/ 290 w 946"/>
                  <a:gd name="T71" fmla="*/ 140 h 146"/>
                  <a:gd name="T72" fmla="*/ 474 w 946"/>
                  <a:gd name="T73" fmla="*/ 146 h 146"/>
                  <a:gd name="T74" fmla="*/ 570 w 946"/>
                  <a:gd name="T75" fmla="*/ 146 h 146"/>
                  <a:gd name="T76" fmla="*/ 738 w 946"/>
                  <a:gd name="T77" fmla="*/ 134 h 146"/>
                  <a:gd name="T78" fmla="*/ 866 w 946"/>
                  <a:gd name="T79" fmla="*/ 114 h 146"/>
                  <a:gd name="T80" fmla="*/ 910 w 946"/>
                  <a:gd name="T81" fmla="*/ 102 h 146"/>
                  <a:gd name="T82" fmla="*/ 936 w 946"/>
                  <a:gd name="T83" fmla="*/ 88 h 146"/>
                  <a:gd name="T84" fmla="*/ 946 w 946"/>
                  <a:gd name="T85" fmla="*/ 74 h 146"/>
                  <a:gd name="T86" fmla="*/ 944 w 946"/>
                  <a:gd name="T87" fmla="*/ 66 h 146"/>
                  <a:gd name="T88" fmla="*/ 924 w 946"/>
                  <a:gd name="T89" fmla="*/ 52 h 146"/>
                  <a:gd name="T90" fmla="*/ 890 w 946"/>
                  <a:gd name="T91" fmla="*/ 38 h 146"/>
                  <a:gd name="T92" fmla="*/ 808 w 946"/>
                  <a:gd name="T93" fmla="*/ 20 h 146"/>
                  <a:gd name="T94" fmla="*/ 658 w 946"/>
                  <a:gd name="T95" fmla="*/ 4 h 146"/>
                  <a:gd name="T96" fmla="*/ 474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146"/>
                    </a:moveTo>
                    <a:lnTo>
                      <a:pt x="474" y="146"/>
                    </a:lnTo>
                    <a:lnTo>
                      <a:pt x="380" y="144"/>
                    </a:lnTo>
                    <a:lnTo>
                      <a:pt x="292" y="140"/>
                    </a:lnTo>
                    <a:lnTo>
                      <a:pt x="212" y="134"/>
                    </a:lnTo>
                    <a:lnTo>
                      <a:pt x="142" y="124"/>
                    </a:lnTo>
                    <a:lnTo>
                      <a:pt x="84" y="114"/>
                    </a:lnTo>
                    <a:lnTo>
                      <a:pt x="60" y="108"/>
                    </a:lnTo>
                    <a:lnTo>
                      <a:pt x="40" y="102"/>
                    </a:lnTo>
                    <a:lnTo>
                      <a:pt x="24" y="96"/>
                    </a:lnTo>
                    <a:lnTo>
                      <a:pt x="12" y="88"/>
                    </a:lnTo>
                    <a:lnTo>
                      <a:pt x="4" y="82"/>
                    </a:lnTo>
                    <a:lnTo>
                      <a:pt x="2" y="74"/>
                    </a:lnTo>
                    <a:lnTo>
                      <a:pt x="2" y="74"/>
                    </a:lnTo>
                    <a:lnTo>
                      <a:pt x="4" y="66"/>
                    </a:lnTo>
                    <a:lnTo>
                      <a:pt x="12" y="60"/>
                    </a:lnTo>
                    <a:lnTo>
                      <a:pt x="24" y="52"/>
                    </a:lnTo>
                    <a:lnTo>
                      <a:pt x="40" y="44"/>
                    </a:lnTo>
                    <a:lnTo>
                      <a:pt x="60" y="38"/>
                    </a:lnTo>
                    <a:lnTo>
                      <a:pt x="84" y="32"/>
                    </a:lnTo>
                    <a:lnTo>
                      <a:pt x="142" y="22"/>
                    </a:lnTo>
                    <a:lnTo>
                      <a:pt x="212" y="12"/>
                    </a:lnTo>
                    <a:lnTo>
                      <a:pt x="292" y="6"/>
                    </a:lnTo>
                    <a:lnTo>
                      <a:pt x="380" y="0"/>
                    </a:lnTo>
                    <a:lnTo>
                      <a:pt x="474" y="0"/>
                    </a:lnTo>
                    <a:lnTo>
                      <a:pt x="474" y="0"/>
                    </a:lnTo>
                    <a:lnTo>
                      <a:pt x="570" y="0"/>
                    </a:lnTo>
                    <a:lnTo>
                      <a:pt x="658" y="6"/>
                    </a:lnTo>
                    <a:lnTo>
                      <a:pt x="738" y="12"/>
                    </a:lnTo>
                    <a:lnTo>
                      <a:pt x="806" y="22"/>
                    </a:lnTo>
                    <a:lnTo>
                      <a:pt x="864" y="32"/>
                    </a:lnTo>
                    <a:lnTo>
                      <a:pt x="888" y="38"/>
                    </a:lnTo>
                    <a:lnTo>
                      <a:pt x="908" y="44"/>
                    </a:lnTo>
                    <a:lnTo>
                      <a:pt x="922" y="52"/>
                    </a:lnTo>
                    <a:lnTo>
                      <a:pt x="934" y="60"/>
                    </a:lnTo>
                    <a:lnTo>
                      <a:pt x="942" y="66"/>
                    </a:lnTo>
                    <a:lnTo>
                      <a:pt x="944" y="74"/>
                    </a:lnTo>
                    <a:lnTo>
                      <a:pt x="944" y="74"/>
                    </a:lnTo>
                    <a:lnTo>
                      <a:pt x="942" y="82"/>
                    </a:lnTo>
                    <a:lnTo>
                      <a:pt x="934" y="88"/>
                    </a:lnTo>
                    <a:lnTo>
                      <a:pt x="922" y="96"/>
                    </a:lnTo>
                    <a:lnTo>
                      <a:pt x="908" y="102"/>
                    </a:lnTo>
                    <a:lnTo>
                      <a:pt x="888" y="108"/>
                    </a:lnTo>
                    <a:lnTo>
                      <a:pt x="864" y="114"/>
                    </a:lnTo>
                    <a:lnTo>
                      <a:pt x="806" y="124"/>
                    </a:lnTo>
                    <a:lnTo>
                      <a:pt x="738" y="134"/>
                    </a:lnTo>
                    <a:lnTo>
                      <a:pt x="658" y="140"/>
                    </a:lnTo>
                    <a:lnTo>
                      <a:pt x="570" y="144"/>
                    </a:lnTo>
                    <a:lnTo>
                      <a:pt x="474" y="146"/>
                    </a:lnTo>
                    <a:close/>
                    <a:moveTo>
                      <a:pt x="474" y="0"/>
                    </a:moveTo>
                    <a:lnTo>
                      <a:pt x="474" y="0"/>
                    </a:lnTo>
                    <a:lnTo>
                      <a:pt x="380" y="0"/>
                    </a:lnTo>
                    <a:lnTo>
                      <a:pt x="290" y="4"/>
                    </a:lnTo>
                    <a:lnTo>
                      <a:pt x="210" y="12"/>
                    </a:lnTo>
                    <a:lnTo>
                      <a:pt x="140" y="20"/>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6"/>
                    </a:lnTo>
                    <a:lnTo>
                      <a:pt x="210" y="134"/>
                    </a:lnTo>
                    <a:lnTo>
                      <a:pt x="290" y="140"/>
                    </a:lnTo>
                    <a:lnTo>
                      <a:pt x="380" y="146"/>
                    </a:lnTo>
                    <a:lnTo>
                      <a:pt x="474" y="146"/>
                    </a:lnTo>
                    <a:lnTo>
                      <a:pt x="474"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4" y="0"/>
                    </a:lnTo>
                    <a:close/>
                  </a:path>
                </a:pathLst>
              </a:custGeom>
              <a:solidFill>
                <a:srgbClr val="F6F5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1217"/>
              <p:cNvSpPr>
                <a:spLocks/>
              </p:cNvSpPr>
              <p:nvPr/>
            </p:nvSpPr>
            <p:spPr bwMode="auto">
              <a:xfrm>
                <a:off x="2299" y="4154"/>
                <a:ext cx="942" cy="146"/>
              </a:xfrm>
              <a:custGeom>
                <a:avLst/>
                <a:gdLst>
                  <a:gd name="T0" fmla="*/ 472 w 942"/>
                  <a:gd name="T1" fmla="*/ 146 h 146"/>
                  <a:gd name="T2" fmla="*/ 472 w 942"/>
                  <a:gd name="T3" fmla="*/ 146 h 146"/>
                  <a:gd name="T4" fmla="*/ 378 w 942"/>
                  <a:gd name="T5" fmla="*/ 144 h 146"/>
                  <a:gd name="T6" fmla="*/ 290 w 942"/>
                  <a:gd name="T7" fmla="*/ 140 h 146"/>
                  <a:gd name="T8" fmla="*/ 210 w 942"/>
                  <a:gd name="T9" fmla="*/ 134 h 146"/>
                  <a:gd name="T10" fmla="*/ 140 w 942"/>
                  <a:gd name="T11" fmla="*/ 124 h 146"/>
                  <a:gd name="T12" fmla="*/ 82 w 942"/>
                  <a:gd name="T13" fmla="*/ 114 h 146"/>
                  <a:gd name="T14" fmla="*/ 58 w 942"/>
                  <a:gd name="T15" fmla="*/ 108 h 146"/>
                  <a:gd name="T16" fmla="*/ 38 w 942"/>
                  <a:gd name="T17" fmla="*/ 102 h 146"/>
                  <a:gd name="T18" fmla="*/ 22 w 942"/>
                  <a:gd name="T19" fmla="*/ 96 h 146"/>
                  <a:gd name="T20" fmla="*/ 10 w 942"/>
                  <a:gd name="T21" fmla="*/ 88 h 146"/>
                  <a:gd name="T22" fmla="*/ 2 w 942"/>
                  <a:gd name="T23" fmla="*/ 82 h 146"/>
                  <a:gd name="T24" fmla="*/ 0 w 942"/>
                  <a:gd name="T25" fmla="*/ 74 h 146"/>
                  <a:gd name="T26" fmla="*/ 0 w 942"/>
                  <a:gd name="T27" fmla="*/ 74 h 146"/>
                  <a:gd name="T28" fmla="*/ 2 w 942"/>
                  <a:gd name="T29" fmla="*/ 66 h 146"/>
                  <a:gd name="T30" fmla="*/ 10 w 942"/>
                  <a:gd name="T31" fmla="*/ 60 h 146"/>
                  <a:gd name="T32" fmla="*/ 22 w 942"/>
                  <a:gd name="T33" fmla="*/ 52 h 146"/>
                  <a:gd name="T34" fmla="*/ 38 w 942"/>
                  <a:gd name="T35" fmla="*/ 44 h 146"/>
                  <a:gd name="T36" fmla="*/ 58 w 942"/>
                  <a:gd name="T37" fmla="*/ 38 h 146"/>
                  <a:gd name="T38" fmla="*/ 82 w 942"/>
                  <a:gd name="T39" fmla="*/ 32 h 146"/>
                  <a:gd name="T40" fmla="*/ 140 w 942"/>
                  <a:gd name="T41" fmla="*/ 22 h 146"/>
                  <a:gd name="T42" fmla="*/ 210 w 942"/>
                  <a:gd name="T43" fmla="*/ 12 h 146"/>
                  <a:gd name="T44" fmla="*/ 290 w 942"/>
                  <a:gd name="T45" fmla="*/ 6 h 146"/>
                  <a:gd name="T46" fmla="*/ 378 w 942"/>
                  <a:gd name="T47" fmla="*/ 0 h 146"/>
                  <a:gd name="T48" fmla="*/ 472 w 942"/>
                  <a:gd name="T49" fmla="*/ 0 h 146"/>
                  <a:gd name="T50" fmla="*/ 472 w 942"/>
                  <a:gd name="T51" fmla="*/ 0 h 146"/>
                  <a:gd name="T52" fmla="*/ 568 w 942"/>
                  <a:gd name="T53" fmla="*/ 0 h 146"/>
                  <a:gd name="T54" fmla="*/ 656 w 942"/>
                  <a:gd name="T55" fmla="*/ 6 h 146"/>
                  <a:gd name="T56" fmla="*/ 736 w 942"/>
                  <a:gd name="T57" fmla="*/ 12 h 146"/>
                  <a:gd name="T58" fmla="*/ 804 w 942"/>
                  <a:gd name="T59" fmla="*/ 22 h 146"/>
                  <a:gd name="T60" fmla="*/ 862 w 942"/>
                  <a:gd name="T61" fmla="*/ 32 h 146"/>
                  <a:gd name="T62" fmla="*/ 886 w 942"/>
                  <a:gd name="T63" fmla="*/ 38 h 146"/>
                  <a:gd name="T64" fmla="*/ 906 w 942"/>
                  <a:gd name="T65" fmla="*/ 44 h 146"/>
                  <a:gd name="T66" fmla="*/ 920 w 942"/>
                  <a:gd name="T67" fmla="*/ 52 h 146"/>
                  <a:gd name="T68" fmla="*/ 932 w 942"/>
                  <a:gd name="T69" fmla="*/ 60 h 146"/>
                  <a:gd name="T70" fmla="*/ 940 w 942"/>
                  <a:gd name="T71" fmla="*/ 66 h 146"/>
                  <a:gd name="T72" fmla="*/ 942 w 942"/>
                  <a:gd name="T73" fmla="*/ 74 h 146"/>
                  <a:gd name="T74" fmla="*/ 942 w 942"/>
                  <a:gd name="T75" fmla="*/ 74 h 146"/>
                  <a:gd name="T76" fmla="*/ 940 w 942"/>
                  <a:gd name="T77" fmla="*/ 82 h 146"/>
                  <a:gd name="T78" fmla="*/ 932 w 942"/>
                  <a:gd name="T79" fmla="*/ 88 h 146"/>
                  <a:gd name="T80" fmla="*/ 920 w 942"/>
                  <a:gd name="T81" fmla="*/ 96 h 146"/>
                  <a:gd name="T82" fmla="*/ 906 w 942"/>
                  <a:gd name="T83" fmla="*/ 102 h 146"/>
                  <a:gd name="T84" fmla="*/ 886 w 942"/>
                  <a:gd name="T85" fmla="*/ 108 h 146"/>
                  <a:gd name="T86" fmla="*/ 862 w 942"/>
                  <a:gd name="T87" fmla="*/ 114 h 146"/>
                  <a:gd name="T88" fmla="*/ 804 w 942"/>
                  <a:gd name="T89" fmla="*/ 124 h 146"/>
                  <a:gd name="T90" fmla="*/ 736 w 942"/>
                  <a:gd name="T91" fmla="*/ 134 h 146"/>
                  <a:gd name="T92" fmla="*/ 656 w 942"/>
                  <a:gd name="T93" fmla="*/ 140 h 146"/>
                  <a:gd name="T94" fmla="*/ 568 w 942"/>
                  <a:gd name="T95" fmla="*/ 144 h 146"/>
                  <a:gd name="T96" fmla="*/ 472 w 942"/>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146"/>
                    </a:moveTo>
                    <a:lnTo>
                      <a:pt x="472" y="146"/>
                    </a:lnTo>
                    <a:lnTo>
                      <a:pt x="378" y="144"/>
                    </a:lnTo>
                    <a:lnTo>
                      <a:pt x="290" y="140"/>
                    </a:lnTo>
                    <a:lnTo>
                      <a:pt x="210" y="134"/>
                    </a:lnTo>
                    <a:lnTo>
                      <a:pt x="140" y="124"/>
                    </a:lnTo>
                    <a:lnTo>
                      <a:pt x="82" y="114"/>
                    </a:lnTo>
                    <a:lnTo>
                      <a:pt x="58" y="108"/>
                    </a:lnTo>
                    <a:lnTo>
                      <a:pt x="38" y="102"/>
                    </a:lnTo>
                    <a:lnTo>
                      <a:pt x="22" y="96"/>
                    </a:lnTo>
                    <a:lnTo>
                      <a:pt x="10" y="88"/>
                    </a:lnTo>
                    <a:lnTo>
                      <a:pt x="2" y="82"/>
                    </a:lnTo>
                    <a:lnTo>
                      <a:pt x="0" y="74"/>
                    </a:lnTo>
                    <a:lnTo>
                      <a:pt x="0" y="74"/>
                    </a:lnTo>
                    <a:lnTo>
                      <a:pt x="2" y="66"/>
                    </a:lnTo>
                    <a:lnTo>
                      <a:pt x="10" y="60"/>
                    </a:lnTo>
                    <a:lnTo>
                      <a:pt x="22" y="52"/>
                    </a:lnTo>
                    <a:lnTo>
                      <a:pt x="38" y="44"/>
                    </a:lnTo>
                    <a:lnTo>
                      <a:pt x="58" y="38"/>
                    </a:lnTo>
                    <a:lnTo>
                      <a:pt x="82" y="32"/>
                    </a:lnTo>
                    <a:lnTo>
                      <a:pt x="140" y="22"/>
                    </a:lnTo>
                    <a:lnTo>
                      <a:pt x="210" y="12"/>
                    </a:lnTo>
                    <a:lnTo>
                      <a:pt x="290" y="6"/>
                    </a:lnTo>
                    <a:lnTo>
                      <a:pt x="378" y="0"/>
                    </a:lnTo>
                    <a:lnTo>
                      <a:pt x="472" y="0"/>
                    </a:lnTo>
                    <a:lnTo>
                      <a:pt x="472" y="0"/>
                    </a:lnTo>
                    <a:lnTo>
                      <a:pt x="568" y="0"/>
                    </a:lnTo>
                    <a:lnTo>
                      <a:pt x="656" y="6"/>
                    </a:lnTo>
                    <a:lnTo>
                      <a:pt x="736" y="12"/>
                    </a:lnTo>
                    <a:lnTo>
                      <a:pt x="804" y="22"/>
                    </a:lnTo>
                    <a:lnTo>
                      <a:pt x="862" y="32"/>
                    </a:lnTo>
                    <a:lnTo>
                      <a:pt x="886" y="38"/>
                    </a:lnTo>
                    <a:lnTo>
                      <a:pt x="906" y="44"/>
                    </a:lnTo>
                    <a:lnTo>
                      <a:pt x="920" y="52"/>
                    </a:lnTo>
                    <a:lnTo>
                      <a:pt x="932" y="60"/>
                    </a:lnTo>
                    <a:lnTo>
                      <a:pt x="940" y="66"/>
                    </a:lnTo>
                    <a:lnTo>
                      <a:pt x="942" y="74"/>
                    </a:lnTo>
                    <a:lnTo>
                      <a:pt x="942" y="74"/>
                    </a:lnTo>
                    <a:lnTo>
                      <a:pt x="940" y="82"/>
                    </a:lnTo>
                    <a:lnTo>
                      <a:pt x="932" y="88"/>
                    </a:lnTo>
                    <a:lnTo>
                      <a:pt x="920" y="96"/>
                    </a:lnTo>
                    <a:lnTo>
                      <a:pt x="906" y="102"/>
                    </a:lnTo>
                    <a:lnTo>
                      <a:pt x="886" y="108"/>
                    </a:lnTo>
                    <a:lnTo>
                      <a:pt x="862" y="114"/>
                    </a:lnTo>
                    <a:lnTo>
                      <a:pt x="804" y="124"/>
                    </a:lnTo>
                    <a:lnTo>
                      <a:pt x="736" y="134"/>
                    </a:lnTo>
                    <a:lnTo>
                      <a:pt x="656" y="140"/>
                    </a:lnTo>
                    <a:lnTo>
                      <a:pt x="568" y="144"/>
                    </a:lnTo>
                    <a:lnTo>
                      <a:pt x="472"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1218"/>
              <p:cNvSpPr>
                <a:spLocks/>
              </p:cNvSpPr>
              <p:nvPr/>
            </p:nvSpPr>
            <p:spPr bwMode="auto">
              <a:xfrm>
                <a:off x="2297" y="4154"/>
                <a:ext cx="946" cy="146"/>
              </a:xfrm>
              <a:custGeom>
                <a:avLst/>
                <a:gdLst>
                  <a:gd name="T0" fmla="*/ 474 w 946"/>
                  <a:gd name="T1" fmla="*/ 0 h 146"/>
                  <a:gd name="T2" fmla="*/ 474 w 946"/>
                  <a:gd name="T3" fmla="*/ 0 h 146"/>
                  <a:gd name="T4" fmla="*/ 380 w 946"/>
                  <a:gd name="T5" fmla="*/ 0 h 146"/>
                  <a:gd name="T6" fmla="*/ 290 w 946"/>
                  <a:gd name="T7" fmla="*/ 4 h 146"/>
                  <a:gd name="T8" fmla="*/ 210 w 946"/>
                  <a:gd name="T9" fmla="*/ 12 h 146"/>
                  <a:gd name="T10" fmla="*/ 140 w 946"/>
                  <a:gd name="T11" fmla="*/ 20 h 146"/>
                  <a:gd name="T12" fmla="*/ 82 w 946"/>
                  <a:gd name="T13" fmla="*/ 32 h 146"/>
                  <a:gd name="T14" fmla="*/ 58 w 946"/>
                  <a:gd name="T15" fmla="*/ 38 h 146"/>
                  <a:gd name="T16" fmla="*/ 38 w 946"/>
                  <a:gd name="T17" fmla="*/ 44 h 146"/>
                  <a:gd name="T18" fmla="*/ 22 w 946"/>
                  <a:gd name="T19" fmla="*/ 52 h 146"/>
                  <a:gd name="T20" fmla="*/ 10 w 946"/>
                  <a:gd name="T21" fmla="*/ 60 h 146"/>
                  <a:gd name="T22" fmla="*/ 2 w 946"/>
                  <a:gd name="T23" fmla="*/ 66 h 146"/>
                  <a:gd name="T24" fmla="*/ 0 w 946"/>
                  <a:gd name="T25" fmla="*/ 74 h 146"/>
                  <a:gd name="T26" fmla="*/ 0 w 946"/>
                  <a:gd name="T27" fmla="*/ 74 h 146"/>
                  <a:gd name="T28" fmla="*/ 2 w 946"/>
                  <a:gd name="T29" fmla="*/ 82 h 146"/>
                  <a:gd name="T30" fmla="*/ 10 w 946"/>
                  <a:gd name="T31" fmla="*/ 88 h 146"/>
                  <a:gd name="T32" fmla="*/ 22 w 946"/>
                  <a:gd name="T33" fmla="*/ 96 h 146"/>
                  <a:gd name="T34" fmla="*/ 38 w 946"/>
                  <a:gd name="T35" fmla="*/ 102 h 146"/>
                  <a:gd name="T36" fmla="*/ 58 w 946"/>
                  <a:gd name="T37" fmla="*/ 108 h 146"/>
                  <a:gd name="T38" fmla="*/ 82 w 946"/>
                  <a:gd name="T39" fmla="*/ 114 h 146"/>
                  <a:gd name="T40" fmla="*/ 140 w 946"/>
                  <a:gd name="T41" fmla="*/ 126 h 146"/>
                  <a:gd name="T42" fmla="*/ 210 w 946"/>
                  <a:gd name="T43" fmla="*/ 134 h 146"/>
                  <a:gd name="T44" fmla="*/ 290 w 946"/>
                  <a:gd name="T45" fmla="*/ 140 h 146"/>
                  <a:gd name="T46" fmla="*/ 380 w 946"/>
                  <a:gd name="T47" fmla="*/ 146 h 146"/>
                  <a:gd name="T48" fmla="*/ 474 w 946"/>
                  <a:gd name="T49" fmla="*/ 146 h 146"/>
                  <a:gd name="T50" fmla="*/ 474 w 946"/>
                  <a:gd name="T51" fmla="*/ 146 h 146"/>
                  <a:gd name="T52" fmla="*/ 570 w 946"/>
                  <a:gd name="T53" fmla="*/ 146 h 146"/>
                  <a:gd name="T54" fmla="*/ 658 w 946"/>
                  <a:gd name="T55" fmla="*/ 140 h 146"/>
                  <a:gd name="T56" fmla="*/ 738 w 946"/>
                  <a:gd name="T57" fmla="*/ 134 h 146"/>
                  <a:gd name="T58" fmla="*/ 808 w 946"/>
                  <a:gd name="T59" fmla="*/ 126 h 146"/>
                  <a:gd name="T60" fmla="*/ 866 w 946"/>
                  <a:gd name="T61" fmla="*/ 114 h 146"/>
                  <a:gd name="T62" fmla="*/ 890 w 946"/>
                  <a:gd name="T63" fmla="*/ 108 h 146"/>
                  <a:gd name="T64" fmla="*/ 910 w 946"/>
                  <a:gd name="T65" fmla="*/ 102 h 146"/>
                  <a:gd name="T66" fmla="*/ 924 w 946"/>
                  <a:gd name="T67" fmla="*/ 96 h 146"/>
                  <a:gd name="T68" fmla="*/ 936 w 946"/>
                  <a:gd name="T69" fmla="*/ 88 h 146"/>
                  <a:gd name="T70" fmla="*/ 944 w 946"/>
                  <a:gd name="T71" fmla="*/ 82 h 146"/>
                  <a:gd name="T72" fmla="*/ 946 w 946"/>
                  <a:gd name="T73" fmla="*/ 74 h 146"/>
                  <a:gd name="T74" fmla="*/ 946 w 946"/>
                  <a:gd name="T75" fmla="*/ 74 h 146"/>
                  <a:gd name="T76" fmla="*/ 944 w 946"/>
                  <a:gd name="T77" fmla="*/ 66 h 146"/>
                  <a:gd name="T78" fmla="*/ 936 w 946"/>
                  <a:gd name="T79" fmla="*/ 60 h 146"/>
                  <a:gd name="T80" fmla="*/ 924 w 946"/>
                  <a:gd name="T81" fmla="*/ 52 h 146"/>
                  <a:gd name="T82" fmla="*/ 910 w 946"/>
                  <a:gd name="T83" fmla="*/ 44 h 146"/>
                  <a:gd name="T84" fmla="*/ 890 w 946"/>
                  <a:gd name="T85" fmla="*/ 38 h 146"/>
                  <a:gd name="T86" fmla="*/ 866 w 946"/>
                  <a:gd name="T87" fmla="*/ 32 h 146"/>
                  <a:gd name="T88" fmla="*/ 808 w 946"/>
                  <a:gd name="T89" fmla="*/ 20 h 146"/>
                  <a:gd name="T90" fmla="*/ 738 w 946"/>
                  <a:gd name="T91" fmla="*/ 12 h 146"/>
                  <a:gd name="T92" fmla="*/ 658 w 946"/>
                  <a:gd name="T93" fmla="*/ 4 h 146"/>
                  <a:gd name="T94" fmla="*/ 570 w 946"/>
                  <a:gd name="T95" fmla="*/ 0 h 146"/>
                  <a:gd name="T96" fmla="*/ 474 w 94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6" h="146">
                    <a:moveTo>
                      <a:pt x="474" y="0"/>
                    </a:moveTo>
                    <a:lnTo>
                      <a:pt x="474" y="0"/>
                    </a:lnTo>
                    <a:lnTo>
                      <a:pt x="380" y="0"/>
                    </a:lnTo>
                    <a:lnTo>
                      <a:pt x="290" y="4"/>
                    </a:lnTo>
                    <a:lnTo>
                      <a:pt x="210" y="12"/>
                    </a:lnTo>
                    <a:lnTo>
                      <a:pt x="140" y="20"/>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6"/>
                    </a:lnTo>
                    <a:lnTo>
                      <a:pt x="210" y="134"/>
                    </a:lnTo>
                    <a:lnTo>
                      <a:pt x="290" y="140"/>
                    </a:lnTo>
                    <a:lnTo>
                      <a:pt x="380" y="146"/>
                    </a:lnTo>
                    <a:lnTo>
                      <a:pt x="474" y="146"/>
                    </a:lnTo>
                    <a:lnTo>
                      <a:pt x="474" y="146"/>
                    </a:lnTo>
                    <a:lnTo>
                      <a:pt x="570" y="146"/>
                    </a:lnTo>
                    <a:lnTo>
                      <a:pt x="658" y="140"/>
                    </a:lnTo>
                    <a:lnTo>
                      <a:pt x="738" y="134"/>
                    </a:lnTo>
                    <a:lnTo>
                      <a:pt x="808" y="126"/>
                    </a:lnTo>
                    <a:lnTo>
                      <a:pt x="866" y="114"/>
                    </a:lnTo>
                    <a:lnTo>
                      <a:pt x="890" y="108"/>
                    </a:lnTo>
                    <a:lnTo>
                      <a:pt x="910" y="102"/>
                    </a:lnTo>
                    <a:lnTo>
                      <a:pt x="924" y="96"/>
                    </a:lnTo>
                    <a:lnTo>
                      <a:pt x="936" y="88"/>
                    </a:lnTo>
                    <a:lnTo>
                      <a:pt x="944" y="82"/>
                    </a:lnTo>
                    <a:lnTo>
                      <a:pt x="946" y="74"/>
                    </a:lnTo>
                    <a:lnTo>
                      <a:pt x="946" y="74"/>
                    </a:lnTo>
                    <a:lnTo>
                      <a:pt x="944" y="66"/>
                    </a:lnTo>
                    <a:lnTo>
                      <a:pt x="936" y="60"/>
                    </a:lnTo>
                    <a:lnTo>
                      <a:pt x="924" y="52"/>
                    </a:lnTo>
                    <a:lnTo>
                      <a:pt x="910" y="44"/>
                    </a:lnTo>
                    <a:lnTo>
                      <a:pt x="890" y="38"/>
                    </a:lnTo>
                    <a:lnTo>
                      <a:pt x="866" y="32"/>
                    </a:lnTo>
                    <a:lnTo>
                      <a:pt x="808" y="20"/>
                    </a:lnTo>
                    <a:lnTo>
                      <a:pt x="738" y="12"/>
                    </a:lnTo>
                    <a:lnTo>
                      <a:pt x="658" y="4"/>
                    </a:lnTo>
                    <a:lnTo>
                      <a:pt x="570" y="0"/>
                    </a:lnTo>
                    <a:lnTo>
                      <a:pt x="4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1219"/>
              <p:cNvSpPr>
                <a:spLocks noEditPoints="1"/>
              </p:cNvSpPr>
              <p:nvPr/>
            </p:nvSpPr>
            <p:spPr bwMode="auto">
              <a:xfrm>
                <a:off x="2299" y="4154"/>
                <a:ext cx="942" cy="146"/>
              </a:xfrm>
              <a:custGeom>
                <a:avLst/>
                <a:gdLst>
                  <a:gd name="T0" fmla="*/ 472 w 942"/>
                  <a:gd name="T1" fmla="*/ 146 h 146"/>
                  <a:gd name="T2" fmla="*/ 290 w 942"/>
                  <a:gd name="T3" fmla="*/ 140 h 146"/>
                  <a:gd name="T4" fmla="*/ 140 w 942"/>
                  <a:gd name="T5" fmla="*/ 124 h 146"/>
                  <a:gd name="T6" fmla="*/ 60 w 942"/>
                  <a:gd name="T7" fmla="*/ 108 h 146"/>
                  <a:gd name="T8" fmla="*/ 24 w 942"/>
                  <a:gd name="T9" fmla="*/ 96 h 146"/>
                  <a:gd name="T10" fmla="*/ 6 w 942"/>
                  <a:gd name="T11" fmla="*/ 82 h 146"/>
                  <a:gd name="T12" fmla="*/ 2 w 942"/>
                  <a:gd name="T13" fmla="*/ 74 h 146"/>
                  <a:gd name="T14" fmla="*/ 12 w 942"/>
                  <a:gd name="T15" fmla="*/ 60 h 146"/>
                  <a:gd name="T16" fmla="*/ 40 w 942"/>
                  <a:gd name="T17" fmla="*/ 46 h 146"/>
                  <a:gd name="T18" fmla="*/ 84 w 942"/>
                  <a:gd name="T19" fmla="*/ 32 h 146"/>
                  <a:gd name="T20" fmla="*/ 210 w 942"/>
                  <a:gd name="T21" fmla="*/ 12 h 146"/>
                  <a:gd name="T22" fmla="*/ 378 w 942"/>
                  <a:gd name="T23" fmla="*/ 2 h 146"/>
                  <a:gd name="T24" fmla="*/ 472 w 942"/>
                  <a:gd name="T25" fmla="*/ 0 h 146"/>
                  <a:gd name="T26" fmla="*/ 654 w 942"/>
                  <a:gd name="T27" fmla="*/ 6 h 146"/>
                  <a:gd name="T28" fmla="*/ 804 w 942"/>
                  <a:gd name="T29" fmla="*/ 22 h 146"/>
                  <a:gd name="T30" fmla="*/ 884 w 942"/>
                  <a:gd name="T31" fmla="*/ 38 h 146"/>
                  <a:gd name="T32" fmla="*/ 918 w 942"/>
                  <a:gd name="T33" fmla="*/ 52 h 146"/>
                  <a:gd name="T34" fmla="*/ 938 w 942"/>
                  <a:gd name="T35" fmla="*/ 66 h 146"/>
                  <a:gd name="T36" fmla="*/ 940 w 942"/>
                  <a:gd name="T37" fmla="*/ 74 h 146"/>
                  <a:gd name="T38" fmla="*/ 930 w 942"/>
                  <a:gd name="T39" fmla="*/ 88 h 146"/>
                  <a:gd name="T40" fmla="*/ 904 w 942"/>
                  <a:gd name="T41" fmla="*/ 102 h 146"/>
                  <a:gd name="T42" fmla="*/ 860 w 942"/>
                  <a:gd name="T43" fmla="*/ 114 h 146"/>
                  <a:gd name="T44" fmla="*/ 734 w 942"/>
                  <a:gd name="T45" fmla="*/ 134 h 146"/>
                  <a:gd name="T46" fmla="*/ 566 w 942"/>
                  <a:gd name="T47" fmla="*/ 144 h 146"/>
                  <a:gd name="T48" fmla="*/ 472 w 942"/>
                  <a:gd name="T49" fmla="*/ 0 h 146"/>
                  <a:gd name="T50" fmla="*/ 378 w 942"/>
                  <a:gd name="T51" fmla="*/ 0 h 146"/>
                  <a:gd name="T52" fmla="*/ 210 w 942"/>
                  <a:gd name="T53" fmla="*/ 12 h 146"/>
                  <a:gd name="T54" fmla="*/ 82 w 942"/>
                  <a:gd name="T55" fmla="*/ 32 h 146"/>
                  <a:gd name="T56" fmla="*/ 38 w 942"/>
                  <a:gd name="T57" fmla="*/ 44 h 146"/>
                  <a:gd name="T58" fmla="*/ 10 w 942"/>
                  <a:gd name="T59" fmla="*/ 60 h 146"/>
                  <a:gd name="T60" fmla="*/ 0 w 942"/>
                  <a:gd name="T61" fmla="*/ 74 h 146"/>
                  <a:gd name="T62" fmla="*/ 2 w 942"/>
                  <a:gd name="T63" fmla="*/ 82 h 146"/>
                  <a:gd name="T64" fmla="*/ 22 w 942"/>
                  <a:gd name="T65" fmla="*/ 96 h 146"/>
                  <a:gd name="T66" fmla="*/ 58 w 942"/>
                  <a:gd name="T67" fmla="*/ 108 h 146"/>
                  <a:gd name="T68" fmla="*/ 140 w 942"/>
                  <a:gd name="T69" fmla="*/ 124 h 146"/>
                  <a:gd name="T70" fmla="*/ 290 w 942"/>
                  <a:gd name="T71" fmla="*/ 140 h 146"/>
                  <a:gd name="T72" fmla="*/ 472 w 942"/>
                  <a:gd name="T73" fmla="*/ 146 h 146"/>
                  <a:gd name="T74" fmla="*/ 568 w 942"/>
                  <a:gd name="T75" fmla="*/ 144 h 146"/>
                  <a:gd name="T76" fmla="*/ 736 w 942"/>
                  <a:gd name="T77" fmla="*/ 134 h 146"/>
                  <a:gd name="T78" fmla="*/ 862 w 942"/>
                  <a:gd name="T79" fmla="*/ 114 h 146"/>
                  <a:gd name="T80" fmla="*/ 906 w 942"/>
                  <a:gd name="T81" fmla="*/ 102 h 146"/>
                  <a:gd name="T82" fmla="*/ 932 w 942"/>
                  <a:gd name="T83" fmla="*/ 88 h 146"/>
                  <a:gd name="T84" fmla="*/ 942 w 942"/>
                  <a:gd name="T85" fmla="*/ 74 h 146"/>
                  <a:gd name="T86" fmla="*/ 940 w 942"/>
                  <a:gd name="T87" fmla="*/ 66 h 146"/>
                  <a:gd name="T88" fmla="*/ 920 w 942"/>
                  <a:gd name="T89" fmla="*/ 52 h 146"/>
                  <a:gd name="T90" fmla="*/ 886 w 942"/>
                  <a:gd name="T91" fmla="*/ 38 h 146"/>
                  <a:gd name="T92" fmla="*/ 804 w 942"/>
                  <a:gd name="T93" fmla="*/ 22 h 146"/>
                  <a:gd name="T94" fmla="*/ 656 w 942"/>
                  <a:gd name="T95" fmla="*/ 6 h 146"/>
                  <a:gd name="T96" fmla="*/ 472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146"/>
                    </a:moveTo>
                    <a:lnTo>
                      <a:pt x="472" y="146"/>
                    </a:lnTo>
                    <a:lnTo>
                      <a:pt x="378" y="144"/>
                    </a:lnTo>
                    <a:lnTo>
                      <a:pt x="290" y="140"/>
                    </a:lnTo>
                    <a:lnTo>
                      <a:pt x="210" y="134"/>
                    </a:lnTo>
                    <a:lnTo>
                      <a:pt x="140" y="124"/>
                    </a:lnTo>
                    <a:lnTo>
                      <a:pt x="84"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4" y="32"/>
                    </a:lnTo>
                    <a:lnTo>
                      <a:pt x="140" y="22"/>
                    </a:lnTo>
                    <a:lnTo>
                      <a:pt x="210" y="12"/>
                    </a:lnTo>
                    <a:lnTo>
                      <a:pt x="290" y="6"/>
                    </a:lnTo>
                    <a:lnTo>
                      <a:pt x="378" y="2"/>
                    </a:lnTo>
                    <a:lnTo>
                      <a:pt x="472" y="0"/>
                    </a:lnTo>
                    <a:lnTo>
                      <a:pt x="472" y="0"/>
                    </a:lnTo>
                    <a:lnTo>
                      <a:pt x="566" y="2"/>
                    </a:lnTo>
                    <a:lnTo>
                      <a:pt x="654" y="6"/>
                    </a:lnTo>
                    <a:lnTo>
                      <a:pt x="734" y="12"/>
                    </a:lnTo>
                    <a:lnTo>
                      <a:pt x="804" y="22"/>
                    </a:lnTo>
                    <a:lnTo>
                      <a:pt x="860" y="32"/>
                    </a:lnTo>
                    <a:lnTo>
                      <a:pt x="884" y="38"/>
                    </a:lnTo>
                    <a:lnTo>
                      <a:pt x="904" y="46"/>
                    </a:lnTo>
                    <a:lnTo>
                      <a:pt x="918" y="52"/>
                    </a:lnTo>
                    <a:lnTo>
                      <a:pt x="930" y="60"/>
                    </a:lnTo>
                    <a:lnTo>
                      <a:pt x="938" y="66"/>
                    </a:lnTo>
                    <a:lnTo>
                      <a:pt x="940" y="74"/>
                    </a:lnTo>
                    <a:lnTo>
                      <a:pt x="940" y="74"/>
                    </a:lnTo>
                    <a:lnTo>
                      <a:pt x="938" y="82"/>
                    </a:lnTo>
                    <a:lnTo>
                      <a:pt x="930" y="88"/>
                    </a:lnTo>
                    <a:lnTo>
                      <a:pt x="918" y="96"/>
                    </a:lnTo>
                    <a:lnTo>
                      <a:pt x="904" y="102"/>
                    </a:lnTo>
                    <a:lnTo>
                      <a:pt x="884" y="108"/>
                    </a:lnTo>
                    <a:lnTo>
                      <a:pt x="860" y="114"/>
                    </a:lnTo>
                    <a:lnTo>
                      <a:pt x="804" y="124"/>
                    </a:lnTo>
                    <a:lnTo>
                      <a:pt x="734" y="134"/>
                    </a:lnTo>
                    <a:lnTo>
                      <a:pt x="654" y="140"/>
                    </a:lnTo>
                    <a:lnTo>
                      <a:pt x="566" y="144"/>
                    </a:lnTo>
                    <a:lnTo>
                      <a:pt x="472" y="146"/>
                    </a:lnTo>
                    <a:close/>
                    <a:moveTo>
                      <a:pt x="472" y="0"/>
                    </a:moveTo>
                    <a:lnTo>
                      <a:pt x="472" y="0"/>
                    </a:lnTo>
                    <a:lnTo>
                      <a:pt x="378" y="0"/>
                    </a:lnTo>
                    <a:lnTo>
                      <a:pt x="290" y="6"/>
                    </a:lnTo>
                    <a:lnTo>
                      <a:pt x="210" y="12"/>
                    </a:lnTo>
                    <a:lnTo>
                      <a:pt x="140" y="22"/>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4"/>
                    </a:lnTo>
                    <a:lnTo>
                      <a:pt x="210" y="134"/>
                    </a:lnTo>
                    <a:lnTo>
                      <a:pt x="290" y="140"/>
                    </a:lnTo>
                    <a:lnTo>
                      <a:pt x="378" y="144"/>
                    </a:lnTo>
                    <a:lnTo>
                      <a:pt x="472" y="146"/>
                    </a:lnTo>
                    <a:lnTo>
                      <a:pt x="472"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2" y="0"/>
                    </a:lnTo>
                    <a:close/>
                  </a:path>
                </a:pathLst>
              </a:custGeom>
              <a:solidFill>
                <a:srgbClr val="F5F5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1220"/>
              <p:cNvSpPr>
                <a:spLocks/>
              </p:cNvSpPr>
              <p:nvPr/>
            </p:nvSpPr>
            <p:spPr bwMode="auto">
              <a:xfrm>
                <a:off x="2301" y="4154"/>
                <a:ext cx="938" cy="146"/>
              </a:xfrm>
              <a:custGeom>
                <a:avLst/>
                <a:gdLst>
                  <a:gd name="T0" fmla="*/ 470 w 938"/>
                  <a:gd name="T1" fmla="*/ 146 h 146"/>
                  <a:gd name="T2" fmla="*/ 470 w 938"/>
                  <a:gd name="T3" fmla="*/ 146 h 146"/>
                  <a:gd name="T4" fmla="*/ 376 w 938"/>
                  <a:gd name="T5" fmla="*/ 144 h 146"/>
                  <a:gd name="T6" fmla="*/ 288 w 938"/>
                  <a:gd name="T7" fmla="*/ 140 h 146"/>
                  <a:gd name="T8" fmla="*/ 208 w 938"/>
                  <a:gd name="T9" fmla="*/ 134 h 146"/>
                  <a:gd name="T10" fmla="*/ 138 w 938"/>
                  <a:gd name="T11" fmla="*/ 124 h 146"/>
                  <a:gd name="T12" fmla="*/ 82 w 938"/>
                  <a:gd name="T13" fmla="*/ 114 h 146"/>
                  <a:gd name="T14" fmla="*/ 58 w 938"/>
                  <a:gd name="T15" fmla="*/ 108 h 146"/>
                  <a:gd name="T16" fmla="*/ 38 w 938"/>
                  <a:gd name="T17" fmla="*/ 102 h 146"/>
                  <a:gd name="T18" fmla="*/ 22 w 938"/>
                  <a:gd name="T19" fmla="*/ 96 h 146"/>
                  <a:gd name="T20" fmla="*/ 10 w 938"/>
                  <a:gd name="T21" fmla="*/ 88 h 146"/>
                  <a:gd name="T22" fmla="*/ 4 w 938"/>
                  <a:gd name="T23" fmla="*/ 82 h 146"/>
                  <a:gd name="T24" fmla="*/ 0 w 938"/>
                  <a:gd name="T25" fmla="*/ 74 h 146"/>
                  <a:gd name="T26" fmla="*/ 0 w 938"/>
                  <a:gd name="T27" fmla="*/ 74 h 146"/>
                  <a:gd name="T28" fmla="*/ 4 w 938"/>
                  <a:gd name="T29" fmla="*/ 66 h 146"/>
                  <a:gd name="T30" fmla="*/ 10 w 938"/>
                  <a:gd name="T31" fmla="*/ 60 h 146"/>
                  <a:gd name="T32" fmla="*/ 22 w 938"/>
                  <a:gd name="T33" fmla="*/ 52 h 146"/>
                  <a:gd name="T34" fmla="*/ 38 w 938"/>
                  <a:gd name="T35" fmla="*/ 46 h 146"/>
                  <a:gd name="T36" fmla="*/ 58 w 938"/>
                  <a:gd name="T37" fmla="*/ 38 h 146"/>
                  <a:gd name="T38" fmla="*/ 82 w 938"/>
                  <a:gd name="T39" fmla="*/ 32 h 146"/>
                  <a:gd name="T40" fmla="*/ 138 w 938"/>
                  <a:gd name="T41" fmla="*/ 22 h 146"/>
                  <a:gd name="T42" fmla="*/ 208 w 938"/>
                  <a:gd name="T43" fmla="*/ 12 h 146"/>
                  <a:gd name="T44" fmla="*/ 288 w 938"/>
                  <a:gd name="T45" fmla="*/ 6 h 146"/>
                  <a:gd name="T46" fmla="*/ 376 w 938"/>
                  <a:gd name="T47" fmla="*/ 2 h 146"/>
                  <a:gd name="T48" fmla="*/ 470 w 938"/>
                  <a:gd name="T49" fmla="*/ 0 h 146"/>
                  <a:gd name="T50" fmla="*/ 470 w 938"/>
                  <a:gd name="T51" fmla="*/ 0 h 146"/>
                  <a:gd name="T52" fmla="*/ 564 w 938"/>
                  <a:gd name="T53" fmla="*/ 2 h 146"/>
                  <a:gd name="T54" fmla="*/ 652 w 938"/>
                  <a:gd name="T55" fmla="*/ 6 h 146"/>
                  <a:gd name="T56" fmla="*/ 732 w 938"/>
                  <a:gd name="T57" fmla="*/ 12 h 146"/>
                  <a:gd name="T58" fmla="*/ 802 w 938"/>
                  <a:gd name="T59" fmla="*/ 22 h 146"/>
                  <a:gd name="T60" fmla="*/ 858 w 938"/>
                  <a:gd name="T61" fmla="*/ 32 h 146"/>
                  <a:gd name="T62" fmla="*/ 882 w 938"/>
                  <a:gd name="T63" fmla="*/ 38 h 146"/>
                  <a:gd name="T64" fmla="*/ 902 w 938"/>
                  <a:gd name="T65" fmla="*/ 46 h 146"/>
                  <a:gd name="T66" fmla="*/ 916 w 938"/>
                  <a:gd name="T67" fmla="*/ 52 h 146"/>
                  <a:gd name="T68" fmla="*/ 928 w 938"/>
                  <a:gd name="T69" fmla="*/ 60 h 146"/>
                  <a:gd name="T70" fmla="*/ 936 w 938"/>
                  <a:gd name="T71" fmla="*/ 66 h 146"/>
                  <a:gd name="T72" fmla="*/ 938 w 938"/>
                  <a:gd name="T73" fmla="*/ 74 h 146"/>
                  <a:gd name="T74" fmla="*/ 938 w 938"/>
                  <a:gd name="T75" fmla="*/ 74 h 146"/>
                  <a:gd name="T76" fmla="*/ 936 w 938"/>
                  <a:gd name="T77" fmla="*/ 82 h 146"/>
                  <a:gd name="T78" fmla="*/ 928 w 938"/>
                  <a:gd name="T79" fmla="*/ 88 h 146"/>
                  <a:gd name="T80" fmla="*/ 916 w 938"/>
                  <a:gd name="T81" fmla="*/ 96 h 146"/>
                  <a:gd name="T82" fmla="*/ 902 w 938"/>
                  <a:gd name="T83" fmla="*/ 102 h 146"/>
                  <a:gd name="T84" fmla="*/ 882 w 938"/>
                  <a:gd name="T85" fmla="*/ 108 h 146"/>
                  <a:gd name="T86" fmla="*/ 858 w 938"/>
                  <a:gd name="T87" fmla="*/ 114 h 146"/>
                  <a:gd name="T88" fmla="*/ 802 w 938"/>
                  <a:gd name="T89" fmla="*/ 124 h 146"/>
                  <a:gd name="T90" fmla="*/ 732 w 938"/>
                  <a:gd name="T91" fmla="*/ 134 h 146"/>
                  <a:gd name="T92" fmla="*/ 652 w 938"/>
                  <a:gd name="T93" fmla="*/ 140 h 146"/>
                  <a:gd name="T94" fmla="*/ 564 w 938"/>
                  <a:gd name="T95" fmla="*/ 144 h 146"/>
                  <a:gd name="T96" fmla="*/ 470 w 938"/>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146"/>
                    </a:moveTo>
                    <a:lnTo>
                      <a:pt x="470" y="146"/>
                    </a:lnTo>
                    <a:lnTo>
                      <a:pt x="376" y="144"/>
                    </a:lnTo>
                    <a:lnTo>
                      <a:pt x="288" y="140"/>
                    </a:lnTo>
                    <a:lnTo>
                      <a:pt x="208" y="134"/>
                    </a:lnTo>
                    <a:lnTo>
                      <a:pt x="138" y="124"/>
                    </a:lnTo>
                    <a:lnTo>
                      <a:pt x="82"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2" y="32"/>
                    </a:lnTo>
                    <a:lnTo>
                      <a:pt x="138" y="22"/>
                    </a:lnTo>
                    <a:lnTo>
                      <a:pt x="208" y="12"/>
                    </a:lnTo>
                    <a:lnTo>
                      <a:pt x="288" y="6"/>
                    </a:lnTo>
                    <a:lnTo>
                      <a:pt x="376" y="2"/>
                    </a:lnTo>
                    <a:lnTo>
                      <a:pt x="470" y="0"/>
                    </a:lnTo>
                    <a:lnTo>
                      <a:pt x="470" y="0"/>
                    </a:lnTo>
                    <a:lnTo>
                      <a:pt x="564" y="2"/>
                    </a:lnTo>
                    <a:lnTo>
                      <a:pt x="652" y="6"/>
                    </a:lnTo>
                    <a:lnTo>
                      <a:pt x="732" y="12"/>
                    </a:lnTo>
                    <a:lnTo>
                      <a:pt x="802" y="22"/>
                    </a:lnTo>
                    <a:lnTo>
                      <a:pt x="858" y="32"/>
                    </a:lnTo>
                    <a:lnTo>
                      <a:pt x="882" y="38"/>
                    </a:lnTo>
                    <a:lnTo>
                      <a:pt x="902" y="46"/>
                    </a:lnTo>
                    <a:lnTo>
                      <a:pt x="916" y="52"/>
                    </a:lnTo>
                    <a:lnTo>
                      <a:pt x="928" y="60"/>
                    </a:lnTo>
                    <a:lnTo>
                      <a:pt x="936" y="66"/>
                    </a:lnTo>
                    <a:lnTo>
                      <a:pt x="938" y="74"/>
                    </a:lnTo>
                    <a:lnTo>
                      <a:pt x="938" y="74"/>
                    </a:lnTo>
                    <a:lnTo>
                      <a:pt x="936" y="82"/>
                    </a:lnTo>
                    <a:lnTo>
                      <a:pt x="928" y="88"/>
                    </a:lnTo>
                    <a:lnTo>
                      <a:pt x="916" y="96"/>
                    </a:lnTo>
                    <a:lnTo>
                      <a:pt x="902" y="102"/>
                    </a:lnTo>
                    <a:lnTo>
                      <a:pt x="882" y="108"/>
                    </a:lnTo>
                    <a:lnTo>
                      <a:pt x="858" y="114"/>
                    </a:lnTo>
                    <a:lnTo>
                      <a:pt x="802" y="124"/>
                    </a:lnTo>
                    <a:lnTo>
                      <a:pt x="732" y="134"/>
                    </a:lnTo>
                    <a:lnTo>
                      <a:pt x="652" y="140"/>
                    </a:lnTo>
                    <a:lnTo>
                      <a:pt x="564" y="144"/>
                    </a:lnTo>
                    <a:lnTo>
                      <a:pt x="470"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8" name="Freeform 1221"/>
              <p:cNvSpPr>
                <a:spLocks/>
              </p:cNvSpPr>
              <p:nvPr/>
            </p:nvSpPr>
            <p:spPr bwMode="auto">
              <a:xfrm>
                <a:off x="2299" y="4154"/>
                <a:ext cx="942" cy="146"/>
              </a:xfrm>
              <a:custGeom>
                <a:avLst/>
                <a:gdLst>
                  <a:gd name="T0" fmla="*/ 472 w 942"/>
                  <a:gd name="T1" fmla="*/ 0 h 146"/>
                  <a:gd name="T2" fmla="*/ 472 w 942"/>
                  <a:gd name="T3" fmla="*/ 0 h 146"/>
                  <a:gd name="T4" fmla="*/ 378 w 942"/>
                  <a:gd name="T5" fmla="*/ 0 h 146"/>
                  <a:gd name="T6" fmla="*/ 290 w 942"/>
                  <a:gd name="T7" fmla="*/ 6 h 146"/>
                  <a:gd name="T8" fmla="*/ 210 w 942"/>
                  <a:gd name="T9" fmla="*/ 12 h 146"/>
                  <a:gd name="T10" fmla="*/ 140 w 942"/>
                  <a:gd name="T11" fmla="*/ 22 h 146"/>
                  <a:gd name="T12" fmla="*/ 82 w 942"/>
                  <a:gd name="T13" fmla="*/ 32 h 146"/>
                  <a:gd name="T14" fmla="*/ 58 w 942"/>
                  <a:gd name="T15" fmla="*/ 38 h 146"/>
                  <a:gd name="T16" fmla="*/ 38 w 942"/>
                  <a:gd name="T17" fmla="*/ 44 h 146"/>
                  <a:gd name="T18" fmla="*/ 22 w 942"/>
                  <a:gd name="T19" fmla="*/ 52 h 146"/>
                  <a:gd name="T20" fmla="*/ 10 w 942"/>
                  <a:gd name="T21" fmla="*/ 60 h 146"/>
                  <a:gd name="T22" fmla="*/ 2 w 942"/>
                  <a:gd name="T23" fmla="*/ 66 h 146"/>
                  <a:gd name="T24" fmla="*/ 0 w 942"/>
                  <a:gd name="T25" fmla="*/ 74 h 146"/>
                  <a:gd name="T26" fmla="*/ 0 w 942"/>
                  <a:gd name="T27" fmla="*/ 74 h 146"/>
                  <a:gd name="T28" fmla="*/ 2 w 942"/>
                  <a:gd name="T29" fmla="*/ 82 h 146"/>
                  <a:gd name="T30" fmla="*/ 10 w 942"/>
                  <a:gd name="T31" fmla="*/ 88 h 146"/>
                  <a:gd name="T32" fmla="*/ 22 w 942"/>
                  <a:gd name="T33" fmla="*/ 96 h 146"/>
                  <a:gd name="T34" fmla="*/ 38 w 942"/>
                  <a:gd name="T35" fmla="*/ 102 h 146"/>
                  <a:gd name="T36" fmla="*/ 58 w 942"/>
                  <a:gd name="T37" fmla="*/ 108 h 146"/>
                  <a:gd name="T38" fmla="*/ 82 w 942"/>
                  <a:gd name="T39" fmla="*/ 114 h 146"/>
                  <a:gd name="T40" fmla="*/ 140 w 942"/>
                  <a:gd name="T41" fmla="*/ 124 h 146"/>
                  <a:gd name="T42" fmla="*/ 210 w 942"/>
                  <a:gd name="T43" fmla="*/ 134 h 146"/>
                  <a:gd name="T44" fmla="*/ 290 w 942"/>
                  <a:gd name="T45" fmla="*/ 140 h 146"/>
                  <a:gd name="T46" fmla="*/ 378 w 942"/>
                  <a:gd name="T47" fmla="*/ 144 h 146"/>
                  <a:gd name="T48" fmla="*/ 472 w 942"/>
                  <a:gd name="T49" fmla="*/ 146 h 146"/>
                  <a:gd name="T50" fmla="*/ 472 w 942"/>
                  <a:gd name="T51" fmla="*/ 146 h 146"/>
                  <a:gd name="T52" fmla="*/ 568 w 942"/>
                  <a:gd name="T53" fmla="*/ 144 h 146"/>
                  <a:gd name="T54" fmla="*/ 656 w 942"/>
                  <a:gd name="T55" fmla="*/ 140 h 146"/>
                  <a:gd name="T56" fmla="*/ 736 w 942"/>
                  <a:gd name="T57" fmla="*/ 134 h 146"/>
                  <a:gd name="T58" fmla="*/ 804 w 942"/>
                  <a:gd name="T59" fmla="*/ 124 h 146"/>
                  <a:gd name="T60" fmla="*/ 862 w 942"/>
                  <a:gd name="T61" fmla="*/ 114 h 146"/>
                  <a:gd name="T62" fmla="*/ 886 w 942"/>
                  <a:gd name="T63" fmla="*/ 108 h 146"/>
                  <a:gd name="T64" fmla="*/ 906 w 942"/>
                  <a:gd name="T65" fmla="*/ 102 h 146"/>
                  <a:gd name="T66" fmla="*/ 920 w 942"/>
                  <a:gd name="T67" fmla="*/ 96 h 146"/>
                  <a:gd name="T68" fmla="*/ 932 w 942"/>
                  <a:gd name="T69" fmla="*/ 88 h 146"/>
                  <a:gd name="T70" fmla="*/ 940 w 942"/>
                  <a:gd name="T71" fmla="*/ 82 h 146"/>
                  <a:gd name="T72" fmla="*/ 942 w 942"/>
                  <a:gd name="T73" fmla="*/ 74 h 146"/>
                  <a:gd name="T74" fmla="*/ 942 w 942"/>
                  <a:gd name="T75" fmla="*/ 74 h 146"/>
                  <a:gd name="T76" fmla="*/ 940 w 942"/>
                  <a:gd name="T77" fmla="*/ 66 h 146"/>
                  <a:gd name="T78" fmla="*/ 932 w 942"/>
                  <a:gd name="T79" fmla="*/ 60 h 146"/>
                  <a:gd name="T80" fmla="*/ 920 w 942"/>
                  <a:gd name="T81" fmla="*/ 52 h 146"/>
                  <a:gd name="T82" fmla="*/ 906 w 942"/>
                  <a:gd name="T83" fmla="*/ 44 h 146"/>
                  <a:gd name="T84" fmla="*/ 886 w 942"/>
                  <a:gd name="T85" fmla="*/ 38 h 146"/>
                  <a:gd name="T86" fmla="*/ 862 w 942"/>
                  <a:gd name="T87" fmla="*/ 32 h 146"/>
                  <a:gd name="T88" fmla="*/ 804 w 942"/>
                  <a:gd name="T89" fmla="*/ 22 h 146"/>
                  <a:gd name="T90" fmla="*/ 736 w 942"/>
                  <a:gd name="T91" fmla="*/ 12 h 146"/>
                  <a:gd name="T92" fmla="*/ 656 w 942"/>
                  <a:gd name="T93" fmla="*/ 6 h 146"/>
                  <a:gd name="T94" fmla="*/ 568 w 942"/>
                  <a:gd name="T95" fmla="*/ 0 h 146"/>
                  <a:gd name="T96" fmla="*/ 472 w 942"/>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42" h="146">
                    <a:moveTo>
                      <a:pt x="472" y="0"/>
                    </a:moveTo>
                    <a:lnTo>
                      <a:pt x="472" y="0"/>
                    </a:lnTo>
                    <a:lnTo>
                      <a:pt x="378" y="0"/>
                    </a:lnTo>
                    <a:lnTo>
                      <a:pt x="290" y="6"/>
                    </a:lnTo>
                    <a:lnTo>
                      <a:pt x="210" y="12"/>
                    </a:lnTo>
                    <a:lnTo>
                      <a:pt x="140" y="22"/>
                    </a:lnTo>
                    <a:lnTo>
                      <a:pt x="82" y="32"/>
                    </a:lnTo>
                    <a:lnTo>
                      <a:pt x="58" y="38"/>
                    </a:lnTo>
                    <a:lnTo>
                      <a:pt x="38" y="44"/>
                    </a:lnTo>
                    <a:lnTo>
                      <a:pt x="22" y="52"/>
                    </a:lnTo>
                    <a:lnTo>
                      <a:pt x="10" y="60"/>
                    </a:lnTo>
                    <a:lnTo>
                      <a:pt x="2" y="66"/>
                    </a:lnTo>
                    <a:lnTo>
                      <a:pt x="0" y="74"/>
                    </a:lnTo>
                    <a:lnTo>
                      <a:pt x="0" y="74"/>
                    </a:lnTo>
                    <a:lnTo>
                      <a:pt x="2" y="82"/>
                    </a:lnTo>
                    <a:lnTo>
                      <a:pt x="10" y="88"/>
                    </a:lnTo>
                    <a:lnTo>
                      <a:pt x="22" y="96"/>
                    </a:lnTo>
                    <a:lnTo>
                      <a:pt x="38" y="102"/>
                    </a:lnTo>
                    <a:lnTo>
                      <a:pt x="58" y="108"/>
                    </a:lnTo>
                    <a:lnTo>
                      <a:pt x="82" y="114"/>
                    </a:lnTo>
                    <a:lnTo>
                      <a:pt x="140" y="124"/>
                    </a:lnTo>
                    <a:lnTo>
                      <a:pt x="210" y="134"/>
                    </a:lnTo>
                    <a:lnTo>
                      <a:pt x="290" y="140"/>
                    </a:lnTo>
                    <a:lnTo>
                      <a:pt x="378" y="144"/>
                    </a:lnTo>
                    <a:lnTo>
                      <a:pt x="472" y="146"/>
                    </a:lnTo>
                    <a:lnTo>
                      <a:pt x="472" y="146"/>
                    </a:lnTo>
                    <a:lnTo>
                      <a:pt x="568" y="144"/>
                    </a:lnTo>
                    <a:lnTo>
                      <a:pt x="656" y="140"/>
                    </a:lnTo>
                    <a:lnTo>
                      <a:pt x="736" y="134"/>
                    </a:lnTo>
                    <a:lnTo>
                      <a:pt x="804" y="124"/>
                    </a:lnTo>
                    <a:lnTo>
                      <a:pt x="862" y="114"/>
                    </a:lnTo>
                    <a:lnTo>
                      <a:pt x="886" y="108"/>
                    </a:lnTo>
                    <a:lnTo>
                      <a:pt x="906" y="102"/>
                    </a:lnTo>
                    <a:lnTo>
                      <a:pt x="920" y="96"/>
                    </a:lnTo>
                    <a:lnTo>
                      <a:pt x="932" y="88"/>
                    </a:lnTo>
                    <a:lnTo>
                      <a:pt x="940" y="82"/>
                    </a:lnTo>
                    <a:lnTo>
                      <a:pt x="942" y="74"/>
                    </a:lnTo>
                    <a:lnTo>
                      <a:pt x="942" y="74"/>
                    </a:lnTo>
                    <a:lnTo>
                      <a:pt x="940" y="66"/>
                    </a:lnTo>
                    <a:lnTo>
                      <a:pt x="932" y="60"/>
                    </a:lnTo>
                    <a:lnTo>
                      <a:pt x="920" y="52"/>
                    </a:lnTo>
                    <a:lnTo>
                      <a:pt x="906" y="44"/>
                    </a:lnTo>
                    <a:lnTo>
                      <a:pt x="886" y="38"/>
                    </a:lnTo>
                    <a:lnTo>
                      <a:pt x="862" y="32"/>
                    </a:lnTo>
                    <a:lnTo>
                      <a:pt x="804" y="22"/>
                    </a:lnTo>
                    <a:lnTo>
                      <a:pt x="736" y="12"/>
                    </a:lnTo>
                    <a:lnTo>
                      <a:pt x="656" y="6"/>
                    </a:lnTo>
                    <a:lnTo>
                      <a:pt x="568" y="0"/>
                    </a:lnTo>
                    <a:lnTo>
                      <a:pt x="4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9" name="Freeform 1222"/>
              <p:cNvSpPr>
                <a:spLocks noEditPoints="1"/>
              </p:cNvSpPr>
              <p:nvPr/>
            </p:nvSpPr>
            <p:spPr bwMode="auto">
              <a:xfrm>
                <a:off x="2301" y="4154"/>
                <a:ext cx="938" cy="146"/>
              </a:xfrm>
              <a:custGeom>
                <a:avLst/>
                <a:gdLst>
                  <a:gd name="T0" fmla="*/ 470 w 938"/>
                  <a:gd name="T1" fmla="*/ 146 h 146"/>
                  <a:gd name="T2" fmla="*/ 288 w 938"/>
                  <a:gd name="T3" fmla="*/ 140 h 146"/>
                  <a:gd name="T4" fmla="*/ 140 w 938"/>
                  <a:gd name="T5" fmla="*/ 124 h 146"/>
                  <a:gd name="T6" fmla="*/ 60 w 938"/>
                  <a:gd name="T7" fmla="*/ 108 h 146"/>
                  <a:gd name="T8" fmla="*/ 24 w 938"/>
                  <a:gd name="T9" fmla="*/ 96 h 146"/>
                  <a:gd name="T10" fmla="*/ 6 w 938"/>
                  <a:gd name="T11" fmla="*/ 82 h 146"/>
                  <a:gd name="T12" fmla="*/ 2 w 938"/>
                  <a:gd name="T13" fmla="*/ 74 h 146"/>
                  <a:gd name="T14" fmla="*/ 12 w 938"/>
                  <a:gd name="T15" fmla="*/ 60 h 146"/>
                  <a:gd name="T16" fmla="*/ 40 w 938"/>
                  <a:gd name="T17" fmla="*/ 46 h 146"/>
                  <a:gd name="T18" fmla="*/ 82 w 938"/>
                  <a:gd name="T19" fmla="*/ 32 h 146"/>
                  <a:gd name="T20" fmla="*/ 210 w 938"/>
                  <a:gd name="T21" fmla="*/ 12 h 146"/>
                  <a:gd name="T22" fmla="*/ 376 w 938"/>
                  <a:gd name="T23" fmla="*/ 2 h 146"/>
                  <a:gd name="T24" fmla="*/ 470 w 938"/>
                  <a:gd name="T25" fmla="*/ 0 h 146"/>
                  <a:gd name="T26" fmla="*/ 652 w 938"/>
                  <a:gd name="T27" fmla="*/ 6 h 146"/>
                  <a:gd name="T28" fmla="*/ 800 w 938"/>
                  <a:gd name="T29" fmla="*/ 22 h 146"/>
                  <a:gd name="T30" fmla="*/ 880 w 938"/>
                  <a:gd name="T31" fmla="*/ 38 h 146"/>
                  <a:gd name="T32" fmla="*/ 916 w 938"/>
                  <a:gd name="T33" fmla="*/ 52 h 146"/>
                  <a:gd name="T34" fmla="*/ 934 w 938"/>
                  <a:gd name="T35" fmla="*/ 66 h 146"/>
                  <a:gd name="T36" fmla="*/ 936 w 938"/>
                  <a:gd name="T37" fmla="*/ 74 h 146"/>
                  <a:gd name="T38" fmla="*/ 926 w 938"/>
                  <a:gd name="T39" fmla="*/ 88 h 146"/>
                  <a:gd name="T40" fmla="*/ 900 w 938"/>
                  <a:gd name="T41" fmla="*/ 102 h 146"/>
                  <a:gd name="T42" fmla="*/ 856 w 938"/>
                  <a:gd name="T43" fmla="*/ 114 h 146"/>
                  <a:gd name="T44" fmla="*/ 730 w 938"/>
                  <a:gd name="T45" fmla="*/ 134 h 146"/>
                  <a:gd name="T46" fmla="*/ 564 w 938"/>
                  <a:gd name="T47" fmla="*/ 144 h 146"/>
                  <a:gd name="T48" fmla="*/ 470 w 938"/>
                  <a:gd name="T49" fmla="*/ 0 h 146"/>
                  <a:gd name="T50" fmla="*/ 376 w 938"/>
                  <a:gd name="T51" fmla="*/ 2 h 146"/>
                  <a:gd name="T52" fmla="*/ 208 w 938"/>
                  <a:gd name="T53" fmla="*/ 12 h 146"/>
                  <a:gd name="T54" fmla="*/ 82 w 938"/>
                  <a:gd name="T55" fmla="*/ 32 h 146"/>
                  <a:gd name="T56" fmla="*/ 38 w 938"/>
                  <a:gd name="T57" fmla="*/ 46 h 146"/>
                  <a:gd name="T58" fmla="*/ 10 w 938"/>
                  <a:gd name="T59" fmla="*/ 60 h 146"/>
                  <a:gd name="T60" fmla="*/ 0 w 938"/>
                  <a:gd name="T61" fmla="*/ 74 h 146"/>
                  <a:gd name="T62" fmla="*/ 4 w 938"/>
                  <a:gd name="T63" fmla="*/ 82 h 146"/>
                  <a:gd name="T64" fmla="*/ 22 w 938"/>
                  <a:gd name="T65" fmla="*/ 96 h 146"/>
                  <a:gd name="T66" fmla="*/ 58 w 938"/>
                  <a:gd name="T67" fmla="*/ 108 h 146"/>
                  <a:gd name="T68" fmla="*/ 138 w 938"/>
                  <a:gd name="T69" fmla="*/ 124 h 146"/>
                  <a:gd name="T70" fmla="*/ 288 w 938"/>
                  <a:gd name="T71" fmla="*/ 140 h 146"/>
                  <a:gd name="T72" fmla="*/ 470 w 938"/>
                  <a:gd name="T73" fmla="*/ 146 h 146"/>
                  <a:gd name="T74" fmla="*/ 564 w 938"/>
                  <a:gd name="T75" fmla="*/ 144 h 146"/>
                  <a:gd name="T76" fmla="*/ 732 w 938"/>
                  <a:gd name="T77" fmla="*/ 134 h 146"/>
                  <a:gd name="T78" fmla="*/ 858 w 938"/>
                  <a:gd name="T79" fmla="*/ 114 h 146"/>
                  <a:gd name="T80" fmla="*/ 902 w 938"/>
                  <a:gd name="T81" fmla="*/ 102 h 146"/>
                  <a:gd name="T82" fmla="*/ 928 w 938"/>
                  <a:gd name="T83" fmla="*/ 88 h 146"/>
                  <a:gd name="T84" fmla="*/ 938 w 938"/>
                  <a:gd name="T85" fmla="*/ 74 h 146"/>
                  <a:gd name="T86" fmla="*/ 936 w 938"/>
                  <a:gd name="T87" fmla="*/ 66 h 146"/>
                  <a:gd name="T88" fmla="*/ 916 w 938"/>
                  <a:gd name="T89" fmla="*/ 52 h 146"/>
                  <a:gd name="T90" fmla="*/ 882 w 938"/>
                  <a:gd name="T91" fmla="*/ 38 h 146"/>
                  <a:gd name="T92" fmla="*/ 802 w 938"/>
                  <a:gd name="T93" fmla="*/ 22 h 146"/>
                  <a:gd name="T94" fmla="*/ 652 w 938"/>
                  <a:gd name="T95" fmla="*/ 6 h 146"/>
                  <a:gd name="T96" fmla="*/ 470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146"/>
                    </a:moveTo>
                    <a:lnTo>
                      <a:pt x="470" y="146"/>
                    </a:lnTo>
                    <a:lnTo>
                      <a:pt x="376" y="144"/>
                    </a:lnTo>
                    <a:lnTo>
                      <a:pt x="288" y="140"/>
                    </a:lnTo>
                    <a:lnTo>
                      <a:pt x="210" y="134"/>
                    </a:lnTo>
                    <a:lnTo>
                      <a:pt x="140" y="124"/>
                    </a:lnTo>
                    <a:lnTo>
                      <a:pt x="82"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10" y="12"/>
                    </a:lnTo>
                    <a:lnTo>
                      <a:pt x="288" y="6"/>
                    </a:lnTo>
                    <a:lnTo>
                      <a:pt x="376" y="2"/>
                    </a:lnTo>
                    <a:lnTo>
                      <a:pt x="470" y="0"/>
                    </a:lnTo>
                    <a:lnTo>
                      <a:pt x="470" y="0"/>
                    </a:lnTo>
                    <a:lnTo>
                      <a:pt x="564" y="2"/>
                    </a:lnTo>
                    <a:lnTo>
                      <a:pt x="652" y="6"/>
                    </a:lnTo>
                    <a:lnTo>
                      <a:pt x="730" y="12"/>
                    </a:lnTo>
                    <a:lnTo>
                      <a:pt x="800" y="22"/>
                    </a:lnTo>
                    <a:lnTo>
                      <a:pt x="856" y="32"/>
                    </a:lnTo>
                    <a:lnTo>
                      <a:pt x="880" y="38"/>
                    </a:lnTo>
                    <a:lnTo>
                      <a:pt x="900" y="46"/>
                    </a:lnTo>
                    <a:lnTo>
                      <a:pt x="916" y="52"/>
                    </a:lnTo>
                    <a:lnTo>
                      <a:pt x="926" y="60"/>
                    </a:lnTo>
                    <a:lnTo>
                      <a:pt x="934" y="66"/>
                    </a:lnTo>
                    <a:lnTo>
                      <a:pt x="936" y="74"/>
                    </a:lnTo>
                    <a:lnTo>
                      <a:pt x="936" y="74"/>
                    </a:lnTo>
                    <a:lnTo>
                      <a:pt x="934" y="82"/>
                    </a:lnTo>
                    <a:lnTo>
                      <a:pt x="926" y="88"/>
                    </a:lnTo>
                    <a:lnTo>
                      <a:pt x="916" y="96"/>
                    </a:lnTo>
                    <a:lnTo>
                      <a:pt x="900" y="102"/>
                    </a:lnTo>
                    <a:lnTo>
                      <a:pt x="880" y="108"/>
                    </a:lnTo>
                    <a:lnTo>
                      <a:pt x="856" y="114"/>
                    </a:lnTo>
                    <a:lnTo>
                      <a:pt x="800" y="124"/>
                    </a:lnTo>
                    <a:lnTo>
                      <a:pt x="730" y="134"/>
                    </a:lnTo>
                    <a:lnTo>
                      <a:pt x="652" y="140"/>
                    </a:lnTo>
                    <a:lnTo>
                      <a:pt x="564" y="144"/>
                    </a:lnTo>
                    <a:lnTo>
                      <a:pt x="470" y="146"/>
                    </a:lnTo>
                    <a:close/>
                    <a:moveTo>
                      <a:pt x="470" y="0"/>
                    </a:moveTo>
                    <a:lnTo>
                      <a:pt x="470" y="0"/>
                    </a:lnTo>
                    <a:lnTo>
                      <a:pt x="376" y="2"/>
                    </a:lnTo>
                    <a:lnTo>
                      <a:pt x="288" y="6"/>
                    </a:lnTo>
                    <a:lnTo>
                      <a:pt x="208" y="12"/>
                    </a:lnTo>
                    <a:lnTo>
                      <a:pt x="138" y="22"/>
                    </a:lnTo>
                    <a:lnTo>
                      <a:pt x="82"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2" y="114"/>
                    </a:lnTo>
                    <a:lnTo>
                      <a:pt x="138" y="124"/>
                    </a:lnTo>
                    <a:lnTo>
                      <a:pt x="208" y="134"/>
                    </a:lnTo>
                    <a:lnTo>
                      <a:pt x="288" y="140"/>
                    </a:lnTo>
                    <a:lnTo>
                      <a:pt x="376" y="144"/>
                    </a:lnTo>
                    <a:lnTo>
                      <a:pt x="470" y="146"/>
                    </a:lnTo>
                    <a:lnTo>
                      <a:pt x="470" y="146"/>
                    </a:lnTo>
                    <a:lnTo>
                      <a:pt x="564" y="144"/>
                    </a:lnTo>
                    <a:lnTo>
                      <a:pt x="652"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2" y="6"/>
                    </a:lnTo>
                    <a:lnTo>
                      <a:pt x="564" y="2"/>
                    </a:lnTo>
                    <a:lnTo>
                      <a:pt x="470" y="0"/>
                    </a:lnTo>
                    <a:close/>
                  </a:path>
                </a:pathLst>
              </a:custGeom>
              <a:solidFill>
                <a:srgbClr val="F5F4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0" name="Freeform 1223"/>
              <p:cNvSpPr>
                <a:spLocks/>
              </p:cNvSpPr>
              <p:nvPr/>
            </p:nvSpPr>
            <p:spPr bwMode="auto">
              <a:xfrm>
                <a:off x="2303" y="4154"/>
                <a:ext cx="934" cy="146"/>
              </a:xfrm>
              <a:custGeom>
                <a:avLst/>
                <a:gdLst>
                  <a:gd name="T0" fmla="*/ 468 w 934"/>
                  <a:gd name="T1" fmla="*/ 146 h 146"/>
                  <a:gd name="T2" fmla="*/ 468 w 934"/>
                  <a:gd name="T3" fmla="*/ 146 h 146"/>
                  <a:gd name="T4" fmla="*/ 374 w 934"/>
                  <a:gd name="T5" fmla="*/ 144 h 146"/>
                  <a:gd name="T6" fmla="*/ 286 w 934"/>
                  <a:gd name="T7" fmla="*/ 140 h 146"/>
                  <a:gd name="T8" fmla="*/ 208 w 934"/>
                  <a:gd name="T9" fmla="*/ 134 h 146"/>
                  <a:gd name="T10" fmla="*/ 138 w 934"/>
                  <a:gd name="T11" fmla="*/ 124 h 146"/>
                  <a:gd name="T12" fmla="*/ 80 w 934"/>
                  <a:gd name="T13" fmla="*/ 114 h 146"/>
                  <a:gd name="T14" fmla="*/ 58 w 934"/>
                  <a:gd name="T15" fmla="*/ 108 h 146"/>
                  <a:gd name="T16" fmla="*/ 38 w 934"/>
                  <a:gd name="T17" fmla="*/ 102 h 146"/>
                  <a:gd name="T18" fmla="*/ 22 w 934"/>
                  <a:gd name="T19" fmla="*/ 96 h 146"/>
                  <a:gd name="T20" fmla="*/ 10 w 934"/>
                  <a:gd name="T21" fmla="*/ 88 h 146"/>
                  <a:gd name="T22" fmla="*/ 4 w 934"/>
                  <a:gd name="T23" fmla="*/ 82 h 146"/>
                  <a:gd name="T24" fmla="*/ 0 w 934"/>
                  <a:gd name="T25" fmla="*/ 74 h 146"/>
                  <a:gd name="T26" fmla="*/ 0 w 934"/>
                  <a:gd name="T27" fmla="*/ 74 h 146"/>
                  <a:gd name="T28" fmla="*/ 4 w 934"/>
                  <a:gd name="T29" fmla="*/ 66 h 146"/>
                  <a:gd name="T30" fmla="*/ 10 w 934"/>
                  <a:gd name="T31" fmla="*/ 60 h 146"/>
                  <a:gd name="T32" fmla="*/ 22 w 934"/>
                  <a:gd name="T33" fmla="*/ 52 h 146"/>
                  <a:gd name="T34" fmla="*/ 38 w 934"/>
                  <a:gd name="T35" fmla="*/ 46 h 146"/>
                  <a:gd name="T36" fmla="*/ 58 w 934"/>
                  <a:gd name="T37" fmla="*/ 38 h 146"/>
                  <a:gd name="T38" fmla="*/ 80 w 934"/>
                  <a:gd name="T39" fmla="*/ 32 h 146"/>
                  <a:gd name="T40" fmla="*/ 138 w 934"/>
                  <a:gd name="T41" fmla="*/ 22 h 146"/>
                  <a:gd name="T42" fmla="*/ 208 w 934"/>
                  <a:gd name="T43" fmla="*/ 12 h 146"/>
                  <a:gd name="T44" fmla="*/ 286 w 934"/>
                  <a:gd name="T45" fmla="*/ 6 h 146"/>
                  <a:gd name="T46" fmla="*/ 374 w 934"/>
                  <a:gd name="T47" fmla="*/ 2 h 146"/>
                  <a:gd name="T48" fmla="*/ 468 w 934"/>
                  <a:gd name="T49" fmla="*/ 0 h 146"/>
                  <a:gd name="T50" fmla="*/ 468 w 934"/>
                  <a:gd name="T51" fmla="*/ 0 h 146"/>
                  <a:gd name="T52" fmla="*/ 562 w 934"/>
                  <a:gd name="T53" fmla="*/ 2 h 146"/>
                  <a:gd name="T54" fmla="*/ 650 w 934"/>
                  <a:gd name="T55" fmla="*/ 6 h 146"/>
                  <a:gd name="T56" fmla="*/ 728 w 934"/>
                  <a:gd name="T57" fmla="*/ 12 h 146"/>
                  <a:gd name="T58" fmla="*/ 798 w 934"/>
                  <a:gd name="T59" fmla="*/ 22 h 146"/>
                  <a:gd name="T60" fmla="*/ 854 w 934"/>
                  <a:gd name="T61" fmla="*/ 32 h 146"/>
                  <a:gd name="T62" fmla="*/ 878 w 934"/>
                  <a:gd name="T63" fmla="*/ 38 h 146"/>
                  <a:gd name="T64" fmla="*/ 898 w 934"/>
                  <a:gd name="T65" fmla="*/ 46 h 146"/>
                  <a:gd name="T66" fmla="*/ 914 w 934"/>
                  <a:gd name="T67" fmla="*/ 52 h 146"/>
                  <a:gd name="T68" fmla="*/ 924 w 934"/>
                  <a:gd name="T69" fmla="*/ 60 h 146"/>
                  <a:gd name="T70" fmla="*/ 932 w 934"/>
                  <a:gd name="T71" fmla="*/ 66 h 146"/>
                  <a:gd name="T72" fmla="*/ 934 w 934"/>
                  <a:gd name="T73" fmla="*/ 74 h 146"/>
                  <a:gd name="T74" fmla="*/ 934 w 934"/>
                  <a:gd name="T75" fmla="*/ 74 h 146"/>
                  <a:gd name="T76" fmla="*/ 932 w 934"/>
                  <a:gd name="T77" fmla="*/ 82 h 146"/>
                  <a:gd name="T78" fmla="*/ 924 w 934"/>
                  <a:gd name="T79" fmla="*/ 88 h 146"/>
                  <a:gd name="T80" fmla="*/ 914 w 934"/>
                  <a:gd name="T81" fmla="*/ 96 h 146"/>
                  <a:gd name="T82" fmla="*/ 898 w 934"/>
                  <a:gd name="T83" fmla="*/ 102 h 146"/>
                  <a:gd name="T84" fmla="*/ 878 w 934"/>
                  <a:gd name="T85" fmla="*/ 108 h 146"/>
                  <a:gd name="T86" fmla="*/ 854 w 934"/>
                  <a:gd name="T87" fmla="*/ 114 h 146"/>
                  <a:gd name="T88" fmla="*/ 798 w 934"/>
                  <a:gd name="T89" fmla="*/ 124 h 146"/>
                  <a:gd name="T90" fmla="*/ 728 w 934"/>
                  <a:gd name="T91" fmla="*/ 134 h 146"/>
                  <a:gd name="T92" fmla="*/ 650 w 934"/>
                  <a:gd name="T93" fmla="*/ 140 h 146"/>
                  <a:gd name="T94" fmla="*/ 562 w 934"/>
                  <a:gd name="T95" fmla="*/ 144 h 146"/>
                  <a:gd name="T96" fmla="*/ 468 w 934"/>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146"/>
                    </a:moveTo>
                    <a:lnTo>
                      <a:pt x="468" y="146"/>
                    </a:lnTo>
                    <a:lnTo>
                      <a:pt x="374" y="144"/>
                    </a:lnTo>
                    <a:lnTo>
                      <a:pt x="286" y="140"/>
                    </a:lnTo>
                    <a:lnTo>
                      <a:pt x="208" y="134"/>
                    </a:lnTo>
                    <a:lnTo>
                      <a:pt x="138" y="124"/>
                    </a:lnTo>
                    <a:lnTo>
                      <a:pt x="80"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8" y="12"/>
                    </a:lnTo>
                    <a:lnTo>
                      <a:pt x="286" y="6"/>
                    </a:lnTo>
                    <a:lnTo>
                      <a:pt x="374" y="2"/>
                    </a:lnTo>
                    <a:lnTo>
                      <a:pt x="468" y="0"/>
                    </a:lnTo>
                    <a:lnTo>
                      <a:pt x="468" y="0"/>
                    </a:lnTo>
                    <a:lnTo>
                      <a:pt x="562" y="2"/>
                    </a:lnTo>
                    <a:lnTo>
                      <a:pt x="650" y="6"/>
                    </a:lnTo>
                    <a:lnTo>
                      <a:pt x="728" y="12"/>
                    </a:lnTo>
                    <a:lnTo>
                      <a:pt x="798" y="22"/>
                    </a:lnTo>
                    <a:lnTo>
                      <a:pt x="854" y="32"/>
                    </a:lnTo>
                    <a:lnTo>
                      <a:pt x="878" y="38"/>
                    </a:lnTo>
                    <a:lnTo>
                      <a:pt x="898" y="46"/>
                    </a:lnTo>
                    <a:lnTo>
                      <a:pt x="914" y="52"/>
                    </a:lnTo>
                    <a:lnTo>
                      <a:pt x="924" y="60"/>
                    </a:lnTo>
                    <a:lnTo>
                      <a:pt x="932" y="66"/>
                    </a:lnTo>
                    <a:lnTo>
                      <a:pt x="934" y="74"/>
                    </a:lnTo>
                    <a:lnTo>
                      <a:pt x="934" y="74"/>
                    </a:lnTo>
                    <a:lnTo>
                      <a:pt x="932" y="82"/>
                    </a:lnTo>
                    <a:lnTo>
                      <a:pt x="924" y="88"/>
                    </a:lnTo>
                    <a:lnTo>
                      <a:pt x="914" y="96"/>
                    </a:lnTo>
                    <a:lnTo>
                      <a:pt x="898" y="102"/>
                    </a:lnTo>
                    <a:lnTo>
                      <a:pt x="878" y="108"/>
                    </a:lnTo>
                    <a:lnTo>
                      <a:pt x="854" y="114"/>
                    </a:lnTo>
                    <a:lnTo>
                      <a:pt x="798" y="124"/>
                    </a:lnTo>
                    <a:lnTo>
                      <a:pt x="728" y="134"/>
                    </a:lnTo>
                    <a:lnTo>
                      <a:pt x="650" y="140"/>
                    </a:lnTo>
                    <a:lnTo>
                      <a:pt x="562" y="144"/>
                    </a:lnTo>
                    <a:lnTo>
                      <a:pt x="468"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1" name="Freeform 1224"/>
              <p:cNvSpPr>
                <a:spLocks/>
              </p:cNvSpPr>
              <p:nvPr/>
            </p:nvSpPr>
            <p:spPr bwMode="auto">
              <a:xfrm>
                <a:off x="2301" y="4154"/>
                <a:ext cx="938" cy="146"/>
              </a:xfrm>
              <a:custGeom>
                <a:avLst/>
                <a:gdLst>
                  <a:gd name="T0" fmla="*/ 470 w 938"/>
                  <a:gd name="T1" fmla="*/ 0 h 146"/>
                  <a:gd name="T2" fmla="*/ 470 w 938"/>
                  <a:gd name="T3" fmla="*/ 0 h 146"/>
                  <a:gd name="T4" fmla="*/ 376 w 938"/>
                  <a:gd name="T5" fmla="*/ 2 h 146"/>
                  <a:gd name="T6" fmla="*/ 288 w 938"/>
                  <a:gd name="T7" fmla="*/ 6 h 146"/>
                  <a:gd name="T8" fmla="*/ 208 w 938"/>
                  <a:gd name="T9" fmla="*/ 12 h 146"/>
                  <a:gd name="T10" fmla="*/ 138 w 938"/>
                  <a:gd name="T11" fmla="*/ 22 h 146"/>
                  <a:gd name="T12" fmla="*/ 82 w 938"/>
                  <a:gd name="T13" fmla="*/ 32 h 146"/>
                  <a:gd name="T14" fmla="*/ 58 w 938"/>
                  <a:gd name="T15" fmla="*/ 38 h 146"/>
                  <a:gd name="T16" fmla="*/ 38 w 938"/>
                  <a:gd name="T17" fmla="*/ 46 h 146"/>
                  <a:gd name="T18" fmla="*/ 22 w 938"/>
                  <a:gd name="T19" fmla="*/ 52 h 146"/>
                  <a:gd name="T20" fmla="*/ 10 w 938"/>
                  <a:gd name="T21" fmla="*/ 60 h 146"/>
                  <a:gd name="T22" fmla="*/ 4 w 938"/>
                  <a:gd name="T23" fmla="*/ 66 h 146"/>
                  <a:gd name="T24" fmla="*/ 0 w 938"/>
                  <a:gd name="T25" fmla="*/ 74 h 146"/>
                  <a:gd name="T26" fmla="*/ 0 w 938"/>
                  <a:gd name="T27" fmla="*/ 74 h 146"/>
                  <a:gd name="T28" fmla="*/ 4 w 938"/>
                  <a:gd name="T29" fmla="*/ 82 h 146"/>
                  <a:gd name="T30" fmla="*/ 10 w 938"/>
                  <a:gd name="T31" fmla="*/ 88 h 146"/>
                  <a:gd name="T32" fmla="*/ 22 w 938"/>
                  <a:gd name="T33" fmla="*/ 96 h 146"/>
                  <a:gd name="T34" fmla="*/ 38 w 938"/>
                  <a:gd name="T35" fmla="*/ 102 h 146"/>
                  <a:gd name="T36" fmla="*/ 58 w 938"/>
                  <a:gd name="T37" fmla="*/ 108 h 146"/>
                  <a:gd name="T38" fmla="*/ 82 w 938"/>
                  <a:gd name="T39" fmla="*/ 114 h 146"/>
                  <a:gd name="T40" fmla="*/ 138 w 938"/>
                  <a:gd name="T41" fmla="*/ 124 h 146"/>
                  <a:gd name="T42" fmla="*/ 208 w 938"/>
                  <a:gd name="T43" fmla="*/ 134 h 146"/>
                  <a:gd name="T44" fmla="*/ 288 w 938"/>
                  <a:gd name="T45" fmla="*/ 140 h 146"/>
                  <a:gd name="T46" fmla="*/ 376 w 938"/>
                  <a:gd name="T47" fmla="*/ 144 h 146"/>
                  <a:gd name="T48" fmla="*/ 470 w 938"/>
                  <a:gd name="T49" fmla="*/ 146 h 146"/>
                  <a:gd name="T50" fmla="*/ 470 w 938"/>
                  <a:gd name="T51" fmla="*/ 146 h 146"/>
                  <a:gd name="T52" fmla="*/ 564 w 938"/>
                  <a:gd name="T53" fmla="*/ 144 h 146"/>
                  <a:gd name="T54" fmla="*/ 652 w 938"/>
                  <a:gd name="T55" fmla="*/ 140 h 146"/>
                  <a:gd name="T56" fmla="*/ 732 w 938"/>
                  <a:gd name="T57" fmla="*/ 134 h 146"/>
                  <a:gd name="T58" fmla="*/ 802 w 938"/>
                  <a:gd name="T59" fmla="*/ 124 h 146"/>
                  <a:gd name="T60" fmla="*/ 858 w 938"/>
                  <a:gd name="T61" fmla="*/ 114 h 146"/>
                  <a:gd name="T62" fmla="*/ 882 w 938"/>
                  <a:gd name="T63" fmla="*/ 108 h 146"/>
                  <a:gd name="T64" fmla="*/ 902 w 938"/>
                  <a:gd name="T65" fmla="*/ 102 h 146"/>
                  <a:gd name="T66" fmla="*/ 916 w 938"/>
                  <a:gd name="T67" fmla="*/ 96 h 146"/>
                  <a:gd name="T68" fmla="*/ 928 w 938"/>
                  <a:gd name="T69" fmla="*/ 88 h 146"/>
                  <a:gd name="T70" fmla="*/ 936 w 938"/>
                  <a:gd name="T71" fmla="*/ 82 h 146"/>
                  <a:gd name="T72" fmla="*/ 938 w 938"/>
                  <a:gd name="T73" fmla="*/ 74 h 146"/>
                  <a:gd name="T74" fmla="*/ 938 w 938"/>
                  <a:gd name="T75" fmla="*/ 74 h 146"/>
                  <a:gd name="T76" fmla="*/ 936 w 938"/>
                  <a:gd name="T77" fmla="*/ 66 h 146"/>
                  <a:gd name="T78" fmla="*/ 928 w 938"/>
                  <a:gd name="T79" fmla="*/ 60 h 146"/>
                  <a:gd name="T80" fmla="*/ 916 w 938"/>
                  <a:gd name="T81" fmla="*/ 52 h 146"/>
                  <a:gd name="T82" fmla="*/ 902 w 938"/>
                  <a:gd name="T83" fmla="*/ 46 h 146"/>
                  <a:gd name="T84" fmla="*/ 882 w 938"/>
                  <a:gd name="T85" fmla="*/ 38 h 146"/>
                  <a:gd name="T86" fmla="*/ 858 w 938"/>
                  <a:gd name="T87" fmla="*/ 32 h 146"/>
                  <a:gd name="T88" fmla="*/ 802 w 938"/>
                  <a:gd name="T89" fmla="*/ 22 h 146"/>
                  <a:gd name="T90" fmla="*/ 732 w 938"/>
                  <a:gd name="T91" fmla="*/ 12 h 146"/>
                  <a:gd name="T92" fmla="*/ 652 w 938"/>
                  <a:gd name="T93" fmla="*/ 6 h 146"/>
                  <a:gd name="T94" fmla="*/ 564 w 938"/>
                  <a:gd name="T95" fmla="*/ 2 h 146"/>
                  <a:gd name="T96" fmla="*/ 470 w 938"/>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8" h="146">
                    <a:moveTo>
                      <a:pt x="470" y="0"/>
                    </a:moveTo>
                    <a:lnTo>
                      <a:pt x="470" y="0"/>
                    </a:lnTo>
                    <a:lnTo>
                      <a:pt x="376" y="2"/>
                    </a:lnTo>
                    <a:lnTo>
                      <a:pt x="288" y="6"/>
                    </a:lnTo>
                    <a:lnTo>
                      <a:pt x="208" y="12"/>
                    </a:lnTo>
                    <a:lnTo>
                      <a:pt x="138" y="22"/>
                    </a:lnTo>
                    <a:lnTo>
                      <a:pt x="82"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2" y="114"/>
                    </a:lnTo>
                    <a:lnTo>
                      <a:pt x="138" y="124"/>
                    </a:lnTo>
                    <a:lnTo>
                      <a:pt x="208" y="134"/>
                    </a:lnTo>
                    <a:lnTo>
                      <a:pt x="288" y="140"/>
                    </a:lnTo>
                    <a:lnTo>
                      <a:pt x="376" y="144"/>
                    </a:lnTo>
                    <a:lnTo>
                      <a:pt x="470" y="146"/>
                    </a:lnTo>
                    <a:lnTo>
                      <a:pt x="470" y="146"/>
                    </a:lnTo>
                    <a:lnTo>
                      <a:pt x="564" y="144"/>
                    </a:lnTo>
                    <a:lnTo>
                      <a:pt x="652" y="140"/>
                    </a:lnTo>
                    <a:lnTo>
                      <a:pt x="732" y="134"/>
                    </a:lnTo>
                    <a:lnTo>
                      <a:pt x="802" y="124"/>
                    </a:lnTo>
                    <a:lnTo>
                      <a:pt x="858" y="114"/>
                    </a:lnTo>
                    <a:lnTo>
                      <a:pt x="882" y="108"/>
                    </a:lnTo>
                    <a:lnTo>
                      <a:pt x="902" y="102"/>
                    </a:lnTo>
                    <a:lnTo>
                      <a:pt x="916" y="96"/>
                    </a:lnTo>
                    <a:lnTo>
                      <a:pt x="928" y="88"/>
                    </a:lnTo>
                    <a:lnTo>
                      <a:pt x="936" y="82"/>
                    </a:lnTo>
                    <a:lnTo>
                      <a:pt x="938" y="74"/>
                    </a:lnTo>
                    <a:lnTo>
                      <a:pt x="938" y="74"/>
                    </a:lnTo>
                    <a:lnTo>
                      <a:pt x="936" y="66"/>
                    </a:lnTo>
                    <a:lnTo>
                      <a:pt x="928" y="60"/>
                    </a:lnTo>
                    <a:lnTo>
                      <a:pt x="916" y="52"/>
                    </a:lnTo>
                    <a:lnTo>
                      <a:pt x="902" y="46"/>
                    </a:lnTo>
                    <a:lnTo>
                      <a:pt x="882" y="38"/>
                    </a:lnTo>
                    <a:lnTo>
                      <a:pt x="858" y="32"/>
                    </a:lnTo>
                    <a:lnTo>
                      <a:pt x="802" y="22"/>
                    </a:lnTo>
                    <a:lnTo>
                      <a:pt x="732" y="12"/>
                    </a:lnTo>
                    <a:lnTo>
                      <a:pt x="652" y="6"/>
                    </a:lnTo>
                    <a:lnTo>
                      <a:pt x="564" y="2"/>
                    </a:lnTo>
                    <a:lnTo>
                      <a:pt x="4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2" name="Freeform 1225"/>
              <p:cNvSpPr>
                <a:spLocks noEditPoints="1"/>
              </p:cNvSpPr>
              <p:nvPr/>
            </p:nvSpPr>
            <p:spPr bwMode="auto">
              <a:xfrm>
                <a:off x="2303" y="4154"/>
                <a:ext cx="934" cy="146"/>
              </a:xfrm>
              <a:custGeom>
                <a:avLst/>
                <a:gdLst>
                  <a:gd name="T0" fmla="*/ 468 w 934"/>
                  <a:gd name="T1" fmla="*/ 146 h 146"/>
                  <a:gd name="T2" fmla="*/ 288 w 934"/>
                  <a:gd name="T3" fmla="*/ 140 h 146"/>
                  <a:gd name="T4" fmla="*/ 140 w 934"/>
                  <a:gd name="T5" fmla="*/ 124 h 146"/>
                  <a:gd name="T6" fmla="*/ 60 w 934"/>
                  <a:gd name="T7" fmla="*/ 108 h 146"/>
                  <a:gd name="T8" fmla="*/ 24 w 934"/>
                  <a:gd name="T9" fmla="*/ 96 h 146"/>
                  <a:gd name="T10" fmla="*/ 6 w 934"/>
                  <a:gd name="T11" fmla="*/ 82 h 146"/>
                  <a:gd name="T12" fmla="*/ 2 w 934"/>
                  <a:gd name="T13" fmla="*/ 74 h 146"/>
                  <a:gd name="T14" fmla="*/ 12 w 934"/>
                  <a:gd name="T15" fmla="*/ 60 h 146"/>
                  <a:gd name="T16" fmla="*/ 40 w 934"/>
                  <a:gd name="T17" fmla="*/ 46 h 146"/>
                  <a:gd name="T18" fmla="*/ 82 w 934"/>
                  <a:gd name="T19" fmla="*/ 32 h 146"/>
                  <a:gd name="T20" fmla="*/ 208 w 934"/>
                  <a:gd name="T21" fmla="*/ 12 h 146"/>
                  <a:gd name="T22" fmla="*/ 374 w 934"/>
                  <a:gd name="T23" fmla="*/ 2 h 146"/>
                  <a:gd name="T24" fmla="*/ 468 w 934"/>
                  <a:gd name="T25" fmla="*/ 0 h 146"/>
                  <a:gd name="T26" fmla="*/ 648 w 934"/>
                  <a:gd name="T27" fmla="*/ 6 h 146"/>
                  <a:gd name="T28" fmla="*/ 796 w 934"/>
                  <a:gd name="T29" fmla="*/ 22 h 146"/>
                  <a:gd name="T30" fmla="*/ 876 w 934"/>
                  <a:gd name="T31" fmla="*/ 38 h 146"/>
                  <a:gd name="T32" fmla="*/ 912 w 934"/>
                  <a:gd name="T33" fmla="*/ 52 h 146"/>
                  <a:gd name="T34" fmla="*/ 930 w 934"/>
                  <a:gd name="T35" fmla="*/ 66 h 146"/>
                  <a:gd name="T36" fmla="*/ 932 w 934"/>
                  <a:gd name="T37" fmla="*/ 74 h 146"/>
                  <a:gd name="T38" fmla="*/ 922 w 934"/>
                  <a:gd name="T39" fmla="*/ 88 h 146"/>
                  <a:gd name="T40" fmla="*/ 896 w 934"/>
                  <a:gd name="T41" fmla="*/ 102 h 146"/>
                  <a:gd name="T42" fmla="*/ 852 w 934"/>
                  <a:gd name="T43" fmla="*/ 114 h 146"/>
                  <a:gd name="T44" fmla="*/ 728 w 934"/>
                  <a:gd name="T45" fmla="*/ 134 h 146"/>
                  <a:gd name="T46" fmla="*/ 562 w 934"/>
                  <a:gd name="T47" fmla="*/ 144 h 146"/>
                  <a:gd name="T48" fmla="*/ 468 w 934"/>
                  <a:gd name="T49" fmla="*/ 0 h 146"/>
                  <a:gd name="T50" fmla="*/ 374 w 934"/>
                  <a:gd name="T51" fmla="*/ 2 h 146"/>
                  <a:gd name="T52" fmla="*/ 208 w 934"/>
                  <a:gd name="T53" fmla="*/ 12 h 146"/>
                  <a:gd name="T54" fmla="*/ 80 w 934"/>
                  <a:gd name="T55" fmla="*/ 32 h 146"/>
                  <a:gd name="T56" fmla="*/ 38 w 934"/>
                  <a:gd name="T57" fmla="*/ 46 h 146"/>
                  <a:gd name="T58" fmla="*/ 10 w 934"/>
                  <a:gd name="T59" fmla="*/ 60 h 146"/>
                  <a:gd name="T60" fmla="*/ 0 w 934"/>
                  <a:gd name="T61" fmla="*/ 74 h 146"/>
                  <a:gd name="T62" fmla="*/ 4 w 934"/>
                  <a:gd name="T63" fmla="*/ 82 h 146"/>
                  <a:gd name="T64" fmla="*/ 22 w 934"/>
                  <a:gd name="T65" fmla="*/ 96 h 146"/>
                  <a:gd name="T66" fmla="*/ 58 w 934"/>
                  <a:gd name="T67" fmla="*/ 108 h 146"/>
                  <a:gd name="T68" fmla="*/ 138 w 934"/>
                  <a:gd name="T69" fmla="*/ 124 h 146"/>
                  <a:gd name="T70" fmla="*/ 286 w 934"/>
                  <a:gd name="T71" fmla="*/ 140 h 146"/>
                  <a:gd name="T72" fmla="*/ 468 w 934"/>
                  <a:gd name="T73" fmla="*/ 146 h 146"/>
                  <a:gd name="T74" fmla="*/ 562 w 934"/>
                  <a:gd name="T75" fmla="*/ 144 h 146"/>
                  <a:gd name="T76" fmla="*/ 728 w 934"/>
                  <a:gd name="T77" fmla="*/ 134 h 146"/>
                  <a:gd name="T78" fmla="*/ 854 w 934"/>
                  <a:gd name="T79" fmla="*/ 114 h 146"/>
                  <a:gd name="T80" fmla="*/ 898 w 934"/>
                  <a:gd name="T81" fmla="*/ 102 h 146"/>
                  <a:gd name="T82" fmla="*/ 924 w 934"/>
                  <a:gd name="T83" fmla="*/ 88 h 146"/>
                  <a:gd name="T84" fmla="*/ 934 w 934"/>
                  <a:gd name="T85" fmla="*/ 74 h 146"/>
                  <a:gd name="T86" fmla="*/ 932 w 934"/>
                  <a:gd name="T87" fmla="*/ 66 h 146"/>
                  <a:gd name="T88" fmla="*/ 914 w 934"/>
                  <a:gd name="T89" fmla="*/ 52 h 146"/>
                  <a:gd name="T90" fmla="*/ 878 w 934"/>
                  <a:gd name="T91" fmla="*/ 38 h 146"/>
                  <a:gd name="T92" fmla="*/ 798 w 934"/>
                  <a:gd name="T93" fmla="*/ 22 h 146"/>
                  <a:gd name="T94" fmla="*/ 650 w 934"/>
                  <a:gd name="T95" fmla="*/ 6 h 146"/>
                  <a:gd name="T96" fmla="*/ 468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146"/>
                    </a:moveTo>
                    <a:lnTo>
                      <a:pt x="468" y="146"/>
                    </a:lnTo>
                    <a:lnTo>
                      <a:pt x="374" y="144"/>
                    </a:lnTo>
                    <a:lnTo>
                      <a:pt x="288" y="140"/>
                    </a:lnTo>
                    <a:lnTo>
                      <a:pt x="208" y="134"/>
                    </a:lnTo>
                    <a:lnTo>
                      <a:pt x="140" y="124"/>
                    </a:lnTo>
                    <a:lnTo>
                      <a:pt x="82" y="114"/>
                    </a:lnTo>
                    <a:lnTo>
                      <a:pt x="60" y="108"/>
                    </a:lnTo>
                    <a:lnTo>
                      <a:pt x="40" y="102"/>
                    </a:lnTo>
                    <a:lnTo>
                      <a:pt x="24" y="96"/>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08" y="12"/>
                    </a:lnTo>
                    <a:lnTo>
                      <a:pt x="288" y="6"/>
                    </a:lnTo>
                    <a:lnTo>
                      <a:pt x="374" y="2"/>
                    </a:lnTo>
                    <a:lnTo>
                      <a:pt x="468" y="0"/>
                    </a:lnTo>
                    <a:lnTo>
                      <a:pt x="468" y="0"/>
                    </a:lnTo>
                    <a:lnTo>
                      <a:pt x="562" y="2"/>
                    </a:lnTo>
                    <a:lnTo>
                      <a:pt x="648" y="6"/>
                    </a:lnTo>
                    <a:lnTo>
                      <a:pt x="728" y="12"/>
                    </a:lnTo>
                    <a:lnTo>
                      <a:pt x="796" y="22"/>
                    </a:lnTo>
                    <a:lnTo>
                      <a:pt x="852" y="32"/>
                    </a:lnTo>
                    <a:lnTo>
                      <a:pt x="876" y="38"/>
                    </a:lnTo>
                    <a:lnTo>
                      <a:pt x="896" y="46"/>
                    </a:lnTo>
                    <a:lnTo>
                      <a:pt x="912" y="52"/>
                    </a:lnTo>
                    <a:lnTo>
                      <a:pt x="922" y="60"/>
                    </a:lnTo>
                    <a:lnTo>
                      <a:pt x="930" y="66"/>
                    </a:lnTo>
                    <a:lnTo>
                      <a:pt x="932" y="74"/>
                    </a:lnTo>
                    <a:lnTo>
                      <a:pt x="932" y="74"/>
                    </a:lnTo>
                    <a:lnTo>
                      <a:pt x="930" y="82"/>
                    </a:lnTo>
                    <a:lnTo>
                      <a:pt x="922" y="88"/>
                    </a:lnTo>
                    <a:lnTo>
                      <a:pt x="912" y="96"/>
                    </a:lnTo>
                    <a:lnTo>
                      <a:pt x="896" y="102"/>
                    </a:lnTo>
                    <a:lnTo>
                      <a:pt x="876" y="108"/>
                    </a:lnTo>
                    <a:lnTo>
                      <a:pt x="852" y="114"/>
                    </a:lnTo>
                    <a:lnTo>
                      <a:pt x="796" y="124"/>
                    </a:lnTo>
                    <a:lnTo>
                      <a:pt x="728" y="134"/>
                    </a:lnTo>
                    <a:lnTo>
                      <a:pt x="648" y="140"/>
                    </a:lnTo>
                    <a:lnTo>
                      <a:pt x="562" y="144"/>
                    </a:lnTo>
                    <a:lnTo>
                      <a:pt x="468" y="146"/>
                    </a:lnTo>
                    <a:close/>
                    <a:moveTo>
                      <a:pt x="468" y="0"/>
                    </a:moveTo>
                    <a:lnTo>
                      <a:pt x="468" y="0"/>
                    </a:lnTo>
                    <a:lnTo>
                      <a:pt x="374" y="2"/>
                    </a:lnTo>
                    <a:lnTo>
                      <a:pt x="286" y="6"/>
                    </a:lnTo>
                    <a:lnTo>
                      <a:pt x="208"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8" y="134"/>
                    </a:lnTo>
                    <a:lnTo>
                      <a:pt x="286" y="140"/>
                    </a:lnTo>
                    <a:lnTo>
                      <a:pt x="374" y="144"/>
                    </a:lnTo>
                    <a:lnTo>
                      <a:pt x="468" y="146"/>
                    </a:lnTo>
                    <a:lnTo>
                      <a:pt x="468" y="146"/>
                    </a:lnTo>
                    <a:lnTo>
                      <a:pt x="562" y="144"/>
                    </a:lnTo>
                    <a:lnTo>
                      <a:pt x="650" y="140"/>
                    </a:lnTo>
                    <a:lnTo>
                      <a:pt x="728" y="134"/>
                    </a:lnTo>
                    <a:lnTo>
                      <a:pt x="798" y="124"/>
                    </a:lnTo>
                    <a:lnTo>
                      <a:pt x="854" y="114"/>
                    </a:lnTo>
                    <a:lnTo>
                      <a:pt x="878" y="108"/>
                    </a:lnTo>
                    <a:lnTo>
                      <a:pt x="898" y="102"/>
                    </a:lnTo>
                    <a:lnTo>
                      <a:pt x="914" y="96"/>
                    </a:lnTo>
                    <a:lnTo>
                      <a:pt x="924" y="88"/>
                    </a:lnTo>
                    <a:lnTo>
                      <a:pt x="932" y="82"/>
                    </a:lnTo>
                    <a:lnTo>
                      <a:pt x="934" y="74"/>
                    </a:lnTo>
                    <a:lnTo>
                      <a:pt x="934" y="74"/>
                    </a:lnTo>
                    <a:lnTo>
                      <a:pt x="932" y="66"/>
                    </a:lnTo>
                    <a:lnTo>
                      <a:pt x="924" y="60"/>
                    </a:lnTo>
                    <a:lnTo>
                      <a:pt x="914" y="52"/>
                    </a:lnTo>
                    <a:lnTo>
                      <a:pt x="898" y="46"/>
                    </a:lnTo>
                    <a:lnTo>
                      <a:pt x="878" y="38"/>
                    </a:lnTo>
                    <a:lnTo>
                      <a:pt x="854" y="32"/>
                    </a:lnTo>
                    <a:lnTo>
                      <a:pt x="798" y="22"/>
                    </a:lnTo>
                    <a:lnTo>
                      <a:pt x="728" y="12"/>
                    </a:lnTo>
                    <a:lnTo>
                      <a:pt x="650" y="6"/>
                    </a:lnTo>
                    <a:lnTo>
                      <a:pt x="562" y="2"/>
                    </a:lnTo>
                    <a:lnTo>
                      <a:pt x="468" y="0"/>
                    </a:lnTo>
                    <a:close/>
                  </a:path>
                </a:pathLst>
              </a:custGeom>
              <a:solidFill>
                <a:srgbClr val="F5F4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3" name="Freeform 1226"/>
              <p:cNvSpPr>
                <a:spLocks/>
              </p:cNvSpPr>
              <p:nvPr/>
            </p:nvSpPr>
            <p:spPr bwMode="auto">
              <a:xfrm>
                <a:off x="2305" y="4154"/>
                <a:ext cx="930" cy="146"/>
              </a:xfrm>
              <a:custGeom>
                <a:avLst/>
                <a:gdLst>
                  <a:gd name="T0" fmla="*/ 466 w 930"/>
                  <a:gd name="T1" fmla="*/ 146 h 146"/>
                  <a:gd name="T2" fmla="*/ 466 w 930"/>
                  <a:gd name="T3" fmla="*/ 146 h 146"/>
                  <a:gd name="T4" fmla="*/ 372 w 930"/>
                  <a:gd name="T5" fmla="*/ 144 h 146"/>
                  <a:gd name="T6" fmla="*/ 286 w 930"/>
                  <a:gd name="T7" fmla="*/ 140 h 146"/>
                  <a:gd name="T8" fmla="*/ 206 w 930"/>
                  <a:gd name="T9" fmla="*/ 134 h 146"/>
                  <a:gd name="T10" fmla="*/ 138 w 930"/>
                  <a:gd name="T11" fmla="*/ 124 h 146"/>
                  <a:gd name="T12" fmla="*/ 80 w 930"/>
                  <a:gd name="T13" fmla="*/ 114 h 146"/>
                  <a:gd name="T14" fmla="*/ 58 w 930"/>
                  <a:gd name="T15" fmla="*/ 108 h 146"/>
                  <a:gd name="T16" fmla="*/ 38 w 930"/>
                  <a:gd name="T17" fmla="*/ 102 h 146"/>
                  <a:gd name="T18" fmla="*/ 22 w 930"/>
                  <a:gd name="T19" fmla="*/ 96 h 146"/>
                  <a:gd name="T20" fmla="*/ 10 w 930"/>
                  <a:gd name="T21" fmla="*/ 88 h 146"/>
                  <a:gd name="T22" fmla="*/ 4 w 930"/>
                  <a:gd name="T23" fmla="*/ 82 h 146"/>
                  <a:gd name="T24" fmla="*/ 0 w 930"/>
                  <a:gd name="T25" fmla="*/ 74 h 146"/>
                  <a:gd name="T26" fmla="*/ 0 w 930"/>
                  <a:gd name="T27" fmla="*/ 74 h 146"/>
                  <a:gd name="T28" fmla="*/ 4 w 930"/>
                  <a:gd name="T29" fmla="*/ 66 h 146"/>
                  <a:gd name="T30" fmla="*/ 10 w 930"/>
                  <a:gd name="T31" fmla="*/ 60 h 146"/>
                  <a:gd name="T32" fmla="*/ 22 w 930"/>
                  <a:gd name="T33" fmla="*/ 52 h 146"/>
                  <a:gd name="T34" fmla="*/ 38 w 930"/>
                  <a:gd name="T35" fmla="*/ 46 h 146"/>
                  <a:gd name="T36" fmla="*/ 58 w 930"/>
                  <a:gd name="T37" fmla="*/ 38 h 146"/>
                  <a:gd name="T38" fmla="*/ 80 w 930"/>
                  <a:gd name="T39" fmla="*/ 32 h 146"/>
                  <a:gd name="T40" fmla="*/ 138 w 930"/>
                  <a:gd name="T41" fmla="*/ 22 h 146"/>
                  <a:gd name="T42" fmla="*/ 206 w 930"/>
                  <a:gd name="T43" fmla="*/ 12 h 146"/>
                  <a:gd name="T44" fmla="*/ 286 w 930"/>
                  <a:gd name="T45" fmla="*/ 6 h 146"/>
                  <a:gd name="T46" fmla="*/ 372 w 930"/>
                  <a:gd name="T47" fmla="*/ 2 h 146"/>
                  <a:gd name="T48" fmla="*/ 466 w 930"/>
                  <a:gd name="T49" fmla="*/ 0 h 146"/>
                  <a:gd name="T50" fmla="*/ 466 w 930"/>
                  <a:gd name="T51" fmla="*/ 0 h 146"/>
                  <a:gd name="T52" fmla="*/ 560 w 930"/>
                  <a:gd name="T53" fmla="*/ 2 h 146"/>
                  <a:gd name="T54" fmla="*/ 646 w 930"/>
                  <a:gd name="T55" fmla="*/ 6 h 146"/>
                  <a:gd name="T56" fmla="*/ 726 w 930"/>
                  <a:gd name="T57" fmla="*/ 12 h 146"/>
                  <a:gd name="T58" fmla="*/ 794 w 930"/>
                  <a:gd name="T59" fmla="*/ 22 h 146"/>
                  <a:gd name="T60" fmla="*/ 850 w 930"/>
                  <a:gd name="T61" fmla="*/ 32 h 146"/>
                  <a:gd name="T62" fmla="*/ 874 w 930"/>
                  <a:gd name="T63" fmla="*/ 38 h 146"/>
                  <a:gd name="T64" fmla="*/ 894 w 930"/>
                  <a:gd name="T65" fmla="*/ 46 h 146"/>
                  <a:gd name="T66" fmla="*/ 910 w 930"/>
                  <a:gd name="T67" fmla="*/ 52 h 146"/>
                  <a:gd name="T68" fmla="*/ 920 w 930"/>
                  <a:gd name="T69" fmla="*/ 60 h 146"/>
                  <a:gd name="T70" fmla="*/ 928 w 930"/>
                  <a:gd name="T71" fmla="*/ 66 h 146"/>
                  <a:gd name="T72" fmla="*/ 930 w 930"/>
                  <a:gd name="T73" fmla="*/ 74 h 146"/>
                  <a:gd name="T74" fmla="*/ 930 w 930"/>
                  <a:gd name="T75" fmla="*/ 74 h 146"/>
                  <a:gd name="T76" fmla="*/ 928 w 930"/>
                  <a:gd name="T77" fmla="*/ 82 h 146"/>
                  <a:gd name="T78" fmla="*/ 920 w 930"/>
                  <a:gd name="T79" fmla="*/ 88 h 146"/>
                  <a:gd name="T80" fmla="*/ 910 w 930"/>
                  <a:gd name="T81" fmla="*/ 96 h 146"/>
                  <a:gd name="T82" fmla="*/ 894 w 930"/>
                  <a:gd name="T83" fmla="*/ 102 h 146"/>
                  <a:gd name="T84" fmla="*/ 874 w 930"/>
                  <a:gd name="T85" fmla="*/ 108 h 146"/>
                  <a:gd name="T86" fmla="*/ 850 w 930"/>
                  <a:gd name="T87" fmla="*/ 114 h 146"/>
                  <a:gd name="T88" fmla="*/ 794 w 930"/>
                  <a:gd name="T89" fmla="*/ 124 h 146"/>
                  <a:gd name="T90" fmla="*/ 726 w 930"/>
                  <a:gd name="T91" fmla="*/ 134 h 146"/>
                  <a:gd name="T92" fmla="*/ 646 w 930"/>
                  <a:gd name="T93" fmla="*/ 140 h 146"/>
                  <a:gd name="T94" fmla="*/ 560 w 930"/>
                  <a:gd name="T95" fmla="*/ 144 h 146"/>
                  <a:gd name="T96" fmla="*/ 466 w 930"/>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146"/>
                    </a:moveTo>
                    <a:lnTo>
                      <a:pt x="466" y="146"/>
                    </a:lnTo>
                    <a:lnTo>
                      <a:pt x="372" y="144"/>
                    </a:lnTo>
                    <a:lnTo>
                      <a:pt x="286" y="140"/>
                    </a:lnTo>
                    <a:lnTo>
                      <a:pt x="206" y="134"/>
                    </a:lnTo>
                    <a:lnTo>
                      <a:pt x="138" y="124"/>
                    </a:lnTo>
                    <a:lnTo>
                      <a:pt x="80" y="114"/>
                    </a:lnTo>
                    <a:lnTo>
                      <a:pt x="58" y="108"/>
                    </a:lnTo>
                    <a:lnTo>
                      <a:pt x="38" y="102"/>
                    </a:lnTo>
                    <a:lnTo>
                      <a:pt x="22" y="96"/>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6" y="12"/>
                    </a:lnTo>
                    <a:lnTo>
                      <a:pt x="286" y="6"/>
                    </a:lnTo>
                    <a:lnTo>
                      <a:pt x="372" y="2"/>
                    </a:lnTo>
                    <a:lnTo>
                      <a:pt x="466" y="0"/>
                    </a:lnTo>
                    <a:lnTo>
                      <a:pt x="466" y="0"/>
                    </a:lnTo>
                    <a:lnTo>
                      <a:pt x="560" y="2"/>
                    </a:lnTo>
                    <a:lnTo>
                      <a:pt x="646" y="6"/>
                    </a:lnTo>
                    <a:lnTo>
                      <a:pt x="726" y="12"/>
                    </a:lnTo>
                    <a:lnTo>
                      <a:pt x="794" y="22"/>
                    </a:lnTo>
                    <a:lnTo>
                      <a:pt x="850" y="32"/>
                    </a:lnTo>
                    <a:lnTo>
                      <a:pt x="874" y="38"/>
                    </a:lnTo>
                    <a:lnTo>
                      <a:pt x="894" y="46"/>
                    </a:lnTo>
                    <a:lnTo>
                      <a:pt x="910" y="52"/>
                    </a:lnTo>
                    <a:lnTo>
                      <a:pt x="920" y="60"/>
                    </a:lnTo>
                    <a:lnTo>
                      <a:pt x="928" y="66"/>
                    </a:lnTo>
                    <a:lnTo>
                      <a:pt x="930" y="74"/>
                    </a:lnTo>
                    <a:lnTo>
                      <a:pt x="930" y="74"/>
                    </a:lnTo>
                    <a:lnTo>
                      <a:pt x="928" y="82"/>
                    </a:lnTo>
                    <a:lnTo>
                      <a:pt x="920" y="88"/>
                    </a:lnTo>
                    <a:lnTo>
                      <a:pt x="910" y="96"/>
                    </a:lnTo>
                    <a:lnTo>
                      <a:pt x="894" y="102"/>
                    </a:lnTo>
                    <a:lnTo>
                      <a:pt x="874" y="108"/>
                    </a:lnTo>
                    <a:lnTo>
                      <a:pt x="850" y="114"/>
                    </a:lnTo>
                    <a:lnTo>
                      <a:pt x="794" y="124"/>
                    </a:lnTo>
                    <a:lnTo>
                      <a:pt x="726" y="134"/>
                    </a:lnTo>
                    <a:lnTo>
                      <a:pt x="646" y="140"/>
                    </a:lnTo>
                    <a:lnTo>
                      <a:pt x="560" y="144"/>
                    </a:lnTo>
                    <a:lnTo>
                      <a:pt x="466"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4" name="Freeform 1227"/>
              <p:cNvSpPr>
                <a:spLocks/>
              </p:cNvSpPr>
              <p:nvPr/>
            </p:nvSpPr>
            <p:spPr bwMode="auto">
              <a:xfrm>
                <a:off x="2303" y="4154"/>
                <a:ext cx="934" cy="146"/>
              </a:xfrm>
              <a:custGeom>
                <a:avLst/>
                <a:gdLst>
                  <a:gd name="T0" fmla="*/ 468 w 934"/>
                  <a:gd name="T1" fmla="*/ 0 h 146"/>
                  <a:gd name="T2" fmla="*/ 468 w 934"/>
                  <a:gd name="T3" fmla="*/ 0 h 146"/>
                  <a:gd name="T4" fmla="*/ 374 w 934"/>
                  <a:gd name="T5" fmla="*/ 2 h 146"/>
                  <a:gd name="T6" fmla="*/ 286 w 934"/>
                  <a:gd name="T7" fmla="*/ 6 h 146"/>
                  <a:gd name="T8" fmla="*/ 208 w 934"/>
                  <a:gd name="T9" fmla="*/ 12 h 146"/>
                  <a:gd name="T10" fmla="*/ 138 w 934"/>
                  <a:gd name="T11" fmla="*/ 22 h 146"/>
                  <a:gd name="T12" fmla="*/ 80 w 934"/>
                  <a:gd name="T13" fmla="*/ 32 h 146"/>
                  <a:gd name="T14" fmla="*/ 58 w 934"/>
                  <a:gd name="T15" fmla="*/ 38 h 146"/>
                  <a:gd name="T16" fmla="*/ 38 w 934"/>
                  <a:gd name="T17" fmla="*/ 46 h 146"/>
                  <a:gd name="T18" fmla="*/ 22 w 934"/>
                  <a:gd name="T19" fmla="*/ 52 h 146"/>
                  <a:gd name="T20" fmla="*/ 10 w 934"/>
                  <a:gd name="T21" fmla="*/ 60 h 146"/>
                  <a:gd name="T22" fmla="*/ 4 w 934"/>
                  <a:gd name="T23" fmla="*/ 66 h 146"/>
                  <a:gd name="T24" fmla="*/ 0 w 934"/>
                  <a:gd name="T25" fmla="*/ 74 h 146"/>
                  <a:gd name="T26" fmla="*/ 0 w 934"/>
                  <a:gd name="T27" fmla="*/ 74 h 146"/>
                  <a:gd name="T28" fmla="*/ 4 w 934"/>
                  <a:gd name="T29" fmla="*/ 82 h 146"/>
                  <a:gd name="T30" fmla="*/ 10 w 934"/>
                  <a:gd name="T31" fmla="*/ 88 h 146"/>
                  <a:gd name="T32" fmla="*/ 22 w 934"/>
                  <a:gd name="T33" fmla="*/ 96 h 146"/>
                  <a:gd name="T34" fmla="*/ 38 w 934"/>
                  <a:gd name="T35" fmla="*/ 102 h 146"/>
                  <a:gd name="T36" fmla="*/ 58 w 934"/>
                  <a:gd name="T37" fmla="*/ 108 h 146"/>
                  <a:gd name="T38" fmla="*/ 80 w 934"/>
                  <a:gd name="T39" fmla="*/ 114 h 146"/>
                  <a:gd name="T40" fmla="*/ 138 w 934"/>
                  <a:gd name="T41" fmla="*/ 124 h 146"/>
                  <a:gd name="T42" fmla="*/ 208 w 934"/>
                  <a:gd name="T43" fmla="*/ 134 h 146"/>
                  <a:gd name="T44" fmla="*/ 286 w 934"/>
                  <a:gd name="T45" fmla="*/ 140 h 146"/>
                  <a:gd name="T46" fmla="*/ 374 w 934"/>
                  <a:gd name="T47" fmla="*/ 144 h 146"/>
                  <a:gd name="T48" fmla="*/ 468 w 934"/>
                  <a:gd name="T49" fmla="*/ 146 h 146"/>
                  <a:gd name="T50" fmla="*/ 468 w 934"/>
                  <a:gd name="T51" fmla="*/ 146 h 146"/>
                  <a:gd name="T52" fmla="*/ 562 w 934"/>
                  <a:gd name="T53" fmla="*/ 144 h 146"/>
                  <a:gd name="T54" fmla="*/ 650 w 934"/>
                  <a:gd name="T55" fmla="*/ 140 h 146"/>
                  <a:gd name="T56" fmla="*/ 728 w 934"/>
                  <a:gd name="T57" fmla="*/ 134 h 146"/>
                  <a:gd name="T58" fmla="*/ 798 w 934"/>
                  <a:gd name="T59" fmla="*/ 124 h 146"/>
                  <a:gd name="T60" fmla="*/ 854 w 934"/>
                  <a:gd name="T61" fmla="*/ 114 h 146"/>
                  <a:gd name="T62" fmla="*/ 878 w 934"/>
                  <a:gd name="T63" fmla="*/ 108 h 146"/>
                  <a:gd name="T64" fmla="*/ 898 w 934"/>
                  <a:gd name="T65" fmla="*/ 102 h 146"/>
                  <a:gd name="T66" fmla="*/ 914 w 934"/>
                  <a:gd name="T67" fmla="*/ 96 h 146"/>
                  <a:gd name="T68" fmla="*/ 924 w 934"/>
                  <a:gd name="T69" fmla="*/ 88 h 146"/>
                  <a:gd name="T70" fmla="*/ 932 w 934"/>
                  <a:gd name="T71" fmla="*/ 82 h 146"/>
                  <a:gd name="T72" fmla="*/ 934 w 934"/>
                  <a:gd name="T73" fmla="*/ 74 h 146"/>
                  <a:gd name="T74" fmla="*/ 934 w 934"/>
                  <a:gd name="T75" fmla="*/ 74 h 146"/>
                  <a:gd name="T76" fmla="*/ 932 w 934"/>
                  <a:gd name="T77" fmla="*/ 66 h 146"/>
                  <a:gd name="T78" fmla="*/ 924 w 934"/>
                  <a:gd name="T79" fmla="*/ 60 h 146"/>
                  <a:gd name="T80" fmla="*/ 914 w 934"/>
                  <a:gd name="T81" fmla="*/ 52 h 146"/>
                  <a:gd name="T82" fmla="*/ 898 w 934"/>
                  <a:gd name="T83" fmla="*/ 46 h 146"/>
                  <a:gd name="T84" fmla="*/ 878 w 934"/>
                  <a:gd name="T85" fmla="*/ 38 h 146"/>
                  <a:gd name="T86" fmla="*/ 854 w 934"/>
                  <a:gd name="T87" fmla="*/ 32 h 146"/>
                  <a:gd name="T88" fmla="*/ 798 w 934"/>
                  <a:gd name="T89" fmla="*/ 22 h 146"/>
                  <a:gd name="T90" fmla="*/ 728 w 934"/>
                  <a:gd name="T91" fmla="*/ 12 h 146"/>
                  <a:gd name="T92" fmla="*/ 650 w 934"/>
                  <a:gd name="T93" fmla="*/ 6 h 146"/>
                  <a:gd name="T94" fmla="*/ 562 w 934"/>
                  <a:gd name="T95" fmla="*/ 2 h 146"/>
                  <a:gd name="T96" fmla="*/ 468 w 934"/>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4" h="146">
                    <a:moveTo>
                      <a:pt x="468" y="0"/>
                    </a:moveTo>
                    <a:lnTo>
                      <a:pt x="468" y="0"/>
                    </a:lnTo>
                    <a:lnTo>
                      <a:pt x="374" y="2"/>
                    </a:lnTo>
                    <a:lnTo>
                      <a:pt x="286" y="6"/>
                    </a:lnTo>
                    <a:lnTo>
                      <a:pt x="208"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8" y="134"/>
                    </a:lnTo>
                    <a:lnTo>
                      <a:pt x="286" y="140"/>
                    </a:lnTo>
                    <a:lnTo>
                      <a:pt x="374" y="144"/>
                    </a:lnTo>
                    <a:lnTo>
                      <a:pt x="468" y="146"/>
                    </a:lnTo>
                    <a:lnTo>
                      <a:pt x="468" y="146"/>
                    </a:lnTo>
                    <a:lnTo>
                      <a:pt x="562" y="144"/>
                    </a:lnTo>
                    <a:lnTo>
                      <a:pt x="650" y="140"/>
                    </a:lnTo>
                    <a:lnTo>
                      <a:pt x="728" y="134"/>
                    </a:lnTo>
                    <a:lnTo>
                      <a:pt x="798" y="124"/>
                    </a:lnTo>
                    <a:lnTo>
                      <a:pt x="854" y="114"/>
                    </a:lnTo>
                    <a:lnTo>
                      <a:pt x="878" y="108"/>
                    </a:lnTo>
                    <a:lnTo>
                      <a:pt x="898" y="102"/>
                    </a:lnTo>
                    <a:lnTo>
                      <a:pt x="914" y="96"/>
                    </a:lnTo>
                    <a:lnTo>
                      <a:pt x="924" y="88"/>
                    </a:lnTo>
                    <a:lnTo>
                      <a:pt x="932" y="82"/>
                    </a:lnTo>
                    <a:lnTo>
                      <a:pt x="934" y="74"/>
                    </a:lnTo>
                    <a:lnTo>
                      <a:pt x="934" y="74"/>
                    </a:lnTo>
                    <a:lnTo>
                      <a:pt x="932" y="66"/>
                    </a:lnTo>
                    <a:lnTo>
                      <a:pt x="924" y="60"/>
                    </a:lnTo>
                    <a:lnTo>
                      <a:pt x="914" y="52"/>
                    </a:lnTo>
                    <a:lnTo>
                      <a:pt x="898" y="46"/>
                    </a:lnTo>
                    <a:lnTo>
                      <a:pt x="878" y="38"/>
                    </a:lnTo>
                    <a:lnTo>
                      <a:pt x="854" y="32"/>
                    </a:lnTo>
                    <a:lnTo>
                      <a:pt x="798" y="22"/>
                    </a:lnTo>
                    <a:lnTo>
                      <a:pt x="728" y="12"/>
                    </a:lnTo>
                    <a:lnTo>
                      <a:pt x="650" y="6"/>
                    </a:lnTo>
                    <a:lnTo>
                      <a:pt x="562" y="2"/>
                    </a:lnTo>
                    <a:lnTo>
                      <a:pt x="4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5" name="Freeform 1228"/>
              <p:cNvSpPr>
                <a:spLocks noEditPoints="1"/>
              </p:cNvSpPr>
              <p:nvPr/>
            </p:nvSpPr>
            <p:spPr bwMode="auto">
              <a:xfrm>
                <a:off x="2305" y="4154"/>
                <a:ext cx="930" cy="146"/>
              </a:xfrm>
              <a:custGeom>
                <a:avLst/>
                <a:gdLst>
                  <a:gd name="T0" fmla="*/ 466 w 930"/>
                  <a:gd name="T1" fmla="*/ 146 h 146"/>
                  <a:gd name="T2" fmla="*/ 286 w 930"/>
                  <a:gd name="T3" fmla="*/ 140 h 146"/>
                  <a:gd name="T4" fmla="*/ 140 w 930"/>
                  <a:gd name="T5" fmla="*/ 124 h 146"/>
                  <a:gd name="T6" fmla="*/ 60 w 930"/>
                  <a:gd name="T7" fmla="*/ 108 h 146"/>
                  <a:gd name="T8" fmla="*/ 24 w 930"/>
                  <a:gd name="T9" fmla="*/ 94 h 146"/>
                  <a:gd name="T10" fmla="*/ 6 w 930"/>
                  <a:gd name="T11" fmla="*/ 82 h 146"/>
                  <a:gd name="T12" fmla="*/ 2 w 930"/>
                  <a:gd name="T13" fmla="*/ 74 h 146"/>
                  <a:gd name="T14" fmla="*/ 12 w 930"/>
                  <a:gd name="T15" fmla="*/ 60 h 146"/>
                  <a:gd name="T16" fmla="*/ 40 w 930"/>
                  <a:gd name="T17" fmla="*/ 46 h 146"/>
                  <a:gd name="T18" fmla="*/ 82 w 930"/>
                  <a:gd name="T19" fmla="*/ 32 h 146"/>
                  <a:gd name="T20" fmla="*/ 208 w 930"/>
                  <a:gd name="T21" fmla="*/ 14 h 146"/>
                  <a:gd name="T22" fmla="*/ 374 w 930"/>
                  <a:gd name="T23" fmla="*/ 2 h 146"/>
                  <a:gd name="T24" fmla="*/ 466 w 930"/>
                  <a:gd name="T25" fmla="*/ 0 h 146"/>
                  <a:gd name="T26" fmla="*/ 646 w 930"/>
                  <a:gd name="T27" fmla="*/ 6 h 146"/>
                  <a:gd name="T28" fmla="*/ 792 w 930"/>
                  <a:gd name="T29" fmla="*/ 22 h 146"/>
                  <a:gd name="T30" fmla="*/ 872 w 930"/>
                  <a:gd name="T31" fmla="*/ 38 h 146"/>
                  <a:gd name="T32" fmla="*/ 908 w 930"/>
                  <a:gd name="T33" fmla="*/ 52 h 146"/>
                  <a:gd name="T34" fmla="*/ 926 w 930"/>
                  <a:gd name="T35" fmla="*/ 66 h 146"/>
                  <a:gd name="T36" fmla="*/ 928 w 930"/>
                  <a:gd name="T37" fmla="*/ 74 h 146"/>
                  <a:gd name="T38" fmla="*/ 918 w 930"/>
                  <a:gd name="T39" fmla="*/ 88 h 146"/>
                  <a:gd name="T40" fmla="*/ 892 w 930"/>
                  <a:gd name="T41" fmla="*/ 102 h 146"/>
                  <a:gd name="T42" fmla="*/ 850 w 930"/>
                  <a:gd name="T43" fmla="*/ 114 h 146"/>
                  <a:gd name="T44" fmla="*/ 724 w 930"/>
                  <a:gd name="T45" fmla="*/ 132 h 146"/>
                  <a:gd name="T46" fmla="*/ 560 w 930"/>
                  <a:gd name="T47" fmla="*/ 144 h 146"/>
                  <a:gd name="T48" fmla="*/ 466 w 930"/>
                  <a:gd name="T49" fmla="*/ 0 h 146"/>
                  <a:gd name="T50" fmla="*/ 372 w 930"/>
                  <a:gd name="T51" fmla="*/ 2 h 146"/>
                  <a:gd name="T52" fmla="*/ 206 w 930"/>
                  <a:gd name="T53" fmla="*/ 12 h 146"/>
                  <a:gd name="T54" fmla="*/ 80 w 930"/>
                  <a:gd name="T55" fmla="*/ 32 h 146"/>
                  <a:gd name="T56" fmla="*/ 38 w 930"/>
                  <a:gd name="T57" fmla="*/ 46 h 146"/>
                  <a:gd name="T58" fmla="*/ 10 w 930"/>
                  <a:gd name="T59" fmla="*/ 60 h 146"/>
                  <a:gd name="T60" fmla="*/ 0 w 930"/>
                  <a:gd name="T61" fmla="*/ 74 h 146"/>
                  <a:gd name="T62" fmla="*/ 4 w 930"/>
                  <a:gd name="T63" fmla="*/ 82 h 146"/>
                  <a:gd name="T64" fmla="*/ 22 w 930"/>
                  <a:gd name="T65" fmla="*/ 96 h 146"/>
                  <a:gd name="T66" fmla="*/ 58 w 930"/>
                  <a:gd name="T67" fmla="*/ 108 h 146"/>
                  <a:gd name="T68" fmla="*/ 138 w 930"/>
                  <a:gd name="T69" fmla="*/ 124 h 146"/>
                  <a:gd name="T70" fmla="*/ 286 w 930"/>
                  <a:gd name="T71" fmla="*/ 140 h 146"/>
                  <a:gd name="T72" fmla="*/ 466 w 930"/>
                  <a:gd name="T73" fmla="*/ 146 h 146"/>
                  <a:gd name="T74" fmla="*/ 560 w 930"/>
                  <a:gd name="T75" fmla="*/ 144 h 146"/>
                  <a:gd name="T76" fmla="*/ 726 w 930"/>
                  <a:gd name="T77" fmla="*/ 134 h 146"/>
                  <a:gd name="T78" fmla="*/ 850 w 930"/>
                  <a:gd name="T79" fmla="*/ 114 h 146"/>
                  <a:gd name="T80" fmla="*/ 894 w 930"/>
                  <a:gd name="T81" fmla="*/ 102 h 146"/>
                  <a:gd name="T82" fmla="*/ 920 w 930"/>
                  <a:gd name="T83" fmla="*/ 88 h 146"/>
                  <a:gd name="T84" fmla="*/ 930 w 930"/>
                  <a:gd name="T85" fmla="*/ 74 h 146"/>
                  <a:gd name="T86" fmla="*/ 928 w 930"/>
                  <a:gd name="T87" fmla="*/ 66 h 146"/>
                  <a:gd name="T88" fmla="*/ 910 w 930"/>
                  <a:gd name="T89" fmla="*/ 52 h 146"/>
                  <a:gd name="T90" fmla="*/ 874 w 930"/>
                  <a:gd name="T91" fmla="*/ 38 h 146"/>
                  <a:gd name="T92" fmla="*/ 794 w 930"/>
                  <a:gd name="T93" fmla="*/ 22 h 146"/>
                  <a:gd name="T94" fmla="*/ 646 w 930"/>
                  <a:gd name="T95" fmla="*/ 6 h 146"/>
                  <a:gd name="T96" fmla="*/ 466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146"/>
                    </a:moveTo>
                    <a:lnTo>
                      <a:pt x="466" y="146"/>
                    </a:lnTo>
                    <a:lnTo>
                      <a:pt x="374" y="144"/>
                    </a:lnTo>
                    <a:lnTo>
                      <a:pt x="286" y="140"/>
                    </a:lnTo>
                    <a:lnTo>
                      <a:pt x="208" y="132"/>
                    </a:lnTo>
                    <a:lnTo>
                      <a:pt x="140" y="124"/>
                    </a:lnTo>
                    <a:lnTo>
                      <a:pt x="82" y="114"/>
                    </a:lnTo>
                    <a:lnTo>
                      <a:pt x="60" y="108"/>
                    </a:lnTo>
                    <a:lnTo>
                      <a:pt x="40" y="102"/>
                    </a:lnTo>
                    <a:lnTo>
                      <a:pt x="24" y="94"/>
                    </a:lnTo>
                    <a:lnTo>
                      <a:pt x="12" y="88"/>
                    </a:lnTo>
                    <a:lnTo>
                      <a:pt x="6" y="82"/>
                    </a:lnTo>
                    <a:lnTo>
                      <a:pt x="2" y="74"/>
                    </a:lnTo>
                    <a:lnTo>
                      <a:pt x="2" y="74"/>
                    </a:lnTo>
                    <a:lnTo>
                      <a:pt x="6" y="66"/>
                    </a:lnTo>
                    <a:lnTo>
                      <a:pt x="12" y="60"/>
                    </a:lnTo>
                    <a:lnTo>
                      <a:pt x="24" y="52"/>
                    </a:lnTo>
                    <a:lnTo>
                      <a:pt x="40" y="46"/>
                    </a:lnTo>
                    <a:lnTo>
                      <a:pt x="60" y="38"/>
                    </a:lnTo>
                    <a:lnTo>
                      <a:pt x="82" y="32"/>
                    </a:lnTo>
                    <a:lnTo>
                      <a:pt x="140" y="22"/>
                    </a:lnTo>
                    <a:lnTo>
                      <a:pt x="208" y="14"/>
                    </a:lnTo>
                    <a:lnTo>
                      <a:pt x="286" y="6"/>
                    </a:lnTo>
                    <a:lnTo>
                      <a:pt x="374" y="2"/>
                    </a:lnTo>
                    <a:lnTo>
                      <a:pt x="466" y="0"/>
                    </a:lnTo>
                    <a:lnTo>
                      <a:pt x="466" y="0"/>
                    </a:lnTo>
                    <a:lnTo>
                      <a:pt x="560" y="2"/>
                    </a:lnTo>
                    <a:lnTo>
                      <a:pt x="646" y="6"/>
                    </a:lnTo>
                    <a:lnTo>
                      <a:pt x="724" y="14"/>
                    </a:lnTo>
                    <a:lnTo>
                      <a:pt x="792" y="22"/>
                    </a:lnTo>
                    <a:lnTo>
                      <a:pt x="850" y="32"/>
                    </a:lnTo>
                    <a:lnTo>
                      <a:pt x="872" y="38"/>
                    </a:lnTo>
                    <a:lnTo>
                      <a:pt x="892" y="46"/>
                    </a:lnTo>
                    <a:lnTo>
                      <a:pt x="908" y="52"/>
                    </a:lnTo>
                    <a:lnTo>
                      <a:pt x="918" y="60"/>
                    </a:lnTo>
                    <a:lnTo>
                      <a:pt x="926" y="66"/>
                    </a:lnTo>
                    <a:lnTo>
                      <a:pt x="928" y="74"/>
                    </a:lnTo>
                    <a:lnTo>
                      <a:pt x="928" y="74"/>
                    </a:lnTo>
                    <a:lnTo>
                      <a:pt x="926" y="82"/>
                    </a:lnTo>
                    <a:lnTo>
                      <a:pt x="918" y="88"/>
                    </a:lnTo>
                    <a:lnTo>
                      <a:pt x="908" y="94"/>
                    </a:lnTo>
                    <a:lnTo>
                      <a:pt x="892" y="102"/>
                    </a:lnTo>
                    <a:lnTo>
                      <a:pt x="872" y="108"/>
                    </a:lnTo>
                    <a:lnTo>
                      <a:pt x="850" y="114"/>
                    </a:lnTo>
                    <a:lnTo>
                      <a:pt x="792" y="124"/>
                    </a:lnTo>
                    <a:lnTo>
                      <a:pt x="724" y="132"/>
                    </a:lnTo>
                    <a:lnTo>
                      <a:pt x="646" y="140"/>
                    </a:lnTo>
                    <a:lnTo>
                      <a:pt x="560" y="144"/>
                    </a:lnTo>
                    <a:lnTo>
                      <a:pt x="466" y="146"/>
                    </a:lnTo>
                    <a:close/>
                    <a:moveTo>
                      <a:pt x="466" y="0"/>
                    </a:moveTo>
                    <a:lnTo>
                      <a:pt x="466" y="0"/>
                    </a:lnTo>
                    <a:lnTo>
                      <a:pt x="372" y="2"/>
                    </a:lnTo>
                    <a:lnTo>
                      <a:pt x="286" y="6"/>
                    </a:lnTo>
                    <a:lnTo>
                      <a:pt x="206"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6" y="134"/>
                    </a:lnTo>
                    <a:lnTo>
                      <a:pt x="286" y="140"/>
                    </a:lnTo>
                    <a:lnTo>
                      <a:pt x="372" y="144"/>
                    </a:lnTo>
                    <a:lnTo>
                      <a:pt x="466" y="146"/>
                    </a:lnTo>
                    <a:lnTo>
                      <a:pt x="466" y="146"/>
                    </a:lnTo>
                    <a:lnTo>
                      <a:pt x="560" y="144"/>
                    </a:lnTo>
                    <a:lnTo>
                      <a:pt x="646" y="140"/>
                    </a:lnTo>
                    <a:lnTo>
                      <a:pt x="726" y="134"/>
                    </a:lnTo>
                    <a:lnTo>
                      <a:pt x="794" y="124"/>
                    </a:lnTo>
                    <a:lnTo>
                      <a:pt x="850" y="114"/>
                    </a:lnTo>
                    <a:lnTo>
                      <a:pt x="874" y="108"/>
                    </a:lnTo>
                    <a:lnTo>
                      <a:pt x="894" y="102"/>
                    </a:lnTo>
                    <a:lnTo>
                      <a:pt x="910" y="96"/>
                    </a:lnTo>
                    <a:lnTo>
                      <a:pt x="920" y="88"/>
                    </a:lnTo>
                    <a:lnTo>
                      <a:pt x="928" y="82"/>
                    </a:lnTo>
                    <a:lnTo>
                      <a:pt x="930" y="74"/>
                    </a:lnTo>
                    <a:lnTo>
                      <a:pt x="930" y="74"/>
                    </a:lnTo>
                    <a:lnTo>
                      <a:pt x="928" y="66"/>
                    </a:lnTo>
                    <a:lnTo>
                      <a:pt x="920" y="60"/>
                    </a:lnTo>
                    <a:lnTo>
                      <a:pt x="910" y="52"/>
                    </a:lnTo>
                    <a:lnTo>
                      <a:pt x="894" y="46"/>
                    </a:lnTo>
                    <a:lnTo>
                      <a:pt x="874" y="38"/>
                    </a:lnTo>
                    <a:lnTo>
                      <a:pt x="850" y="32"/>
                    </a:lnTo>
                    <a:lnTo>
                      <a:pt x="794" y="22"/>
                    </a:lnTo>
                    <a:lnTo>
                      <a:pt x="726" y="12"/>
                    </a:lnTo>
                    <a:lnTo>
                      <a:pt x="646" y="6"/>
                    </a:lnTo>
                    <a:lnTo>
                      <a:pt x="560" y="2"/>
                    </a:lnTo>
                    <a:lnTo>
                      <a:pt x="466" y="0"/>
                    </a:lnTo>
                    <a:close/>
                  </a:path>
                </a:pathLst>
              </a:custGeom>
              <a:solidFill>
                <a:srgbClr val="F4F3F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6" name="Freeform 1229"/>
              <p:cNvSpPr>
                <a:spLocks/>
              </p:cNvSpPr>
              <p:nvPr/>
            </p:nvSpPr>
            <p:spPr bwMode="auto">
              <a:xfrm>
                <a:off x="2307" y="4154"/>
                <a:ext cx="926" cy="146"/>
              </a:xfrm>
              <a:custGeom>
                <a:avLst/>
                <a:gdLst>
                  <a:gd name="T0" fmla="*/ 464 w 926"/>
                  <a:gd name="T1" fmla="*/ 146 h 146"/>
                  <a:gd name="T2" fmla="*/ 464 w 926"/>
                  <a:gd name="T3" fmla="*/ 146 h 146"/>
                  <a:gd name="T4" fmla="*/ 372 w 926"/>
                  <a:gd name="T5" fmla="*/ 144 h 146"/>
                  <a:gd name="T6" fmla="*/ 284 w 926"/>
                  <a:gd name="T7" fmla="*/ 140 h 146"/>
                  <a:gd name="T8" fmla="*/ 206 w 926"/>
                  <a:gd name="T9" fmla="*/ 132 h 146"/>
                  <a:gd name="T10" fmla="*/ 138 w 926"/>
                  <a:gd name="T11" fmla="*/ 124 h 146"/>
                  <a:gd name="T12" fmla="*/ 80 w 926"/>
                  <a:gd name="T13" fmla="*/ 114 h 146"/>
                  <a:gd name="T14" fmla="*/ 58 w 926"/>
                  <a:gd name="T15" fmla="*/ 108 h 146"/>
                  <a:gd name="T16" fmla="*/ 38 w 926"/>
                  <a:gd name="T17" fmla="*/ 102 h 146"/>
                  <a:gd name="T18" fmla="*/ 22 w 926"/>
                  <a:gd name="T19" fmla="*/ 94 h 146"/>
                  <a:gd name="T20" fmla="*/ 10 w 926"/>
                  <a:gd name="T21" fmla="*/ 88 h 146"/>
                  <a:gd name="T22" fmla="*/ 4 w 926"/>
                  <a:gd name="T23" fmla="*/ 82 h 146"/>
                  <a:gd name="T24" fmla="*/ 0 w 926"/>
                  <a:gd name="T25" fmla="*/ 74 h 146"/>
                  <a:gd name="T26" fmla="*/ 0 w 926"/>
                  <a:gd name="T27" fmla="*/ 74 h 146"/>
                  <a:gd name="T28" fmla="*/ 4 w 926"/>
                  <a:gd name="T29" fmla="*/ 66 h 146"/>
                  <a:gd name="T30" fmla="*/ 10 w 926"/>
                  <a:gd name="T31" fmla="*/ 60 h 146"/>
                  <a:gd name="T32" fmla="*/ 22 w 926"/>
                  <a:gd name="T33" fmla="*/ 52 h 146"/>
                  <a:gd name="T34" fmla="*/ 38 w 926"/>
                  <a:gd name="T35" fmla="*/ 46 h 146"/>
                  <a:gd name="T36" fmla="*/ 58 w 926"/>
                  <a:gd name="T37" fmla="*/ 38 h 146"/>
                  <a:gd name="T38" fmla="*/ 80 w 926"/>
                  <a:gd name="T39" fmla="*/ 32 h 146"/>
                  <a:gd name="T40" fmla="*/ 138 w 926"/>
                  <a:gd name="T41" fmla="*/ 22 h 146"/>
                  <a:gd name="T42" fmla="*/ 206 w 926"/>
                  <a:gd name="T43" fmla="*/ 14 h 146"/>
                  <a:gd name="T44" fmla="*/ 284 w 926"/>
                  <a:gd name="T45" fmla="*/ 6 h 146"/>
                  <a:gd name="T46" fmla="*/ 372 w 926"/>
                  <a:gd name="T47" fmla="*/ 2 h 146"/>
                  <a:gd name="T48" fmla="*/ 464 w 926"/>
                  <a:gd name="T49" fmla="*/ 0 h 146"/>
                  <a:gd name="T50" fmla="*/ 464 w 926"/>
                  <a:gd name="T51" fmla="*/ 0 h 146"/>
                  <a:gd name="T52" fmla="*/ 558 w 926"/>
                  <a:gd name="T53" fmla="*/ 2 h 146"/>
                  <a:gd name="T54" fmla="*/ 644 w 926"/>
                  <a:gd name="T55" fmla="*/ 6 h 146"/>
                  <a:gd name="T56" fmla="*/ 722 w 926"/>
                  <a:gd name="T57" fmla="*/ 14 h 146"/>
                  <a:gd name="T58" fmla="*/ 790 w 926"/>
                  <a:gd name="T59" fmla="*/ 22 h 146"/>
                  <a:gd name="T60" fmla="*/ 848 w 926"/>
                  <a:gd name="T61" fmla="*/ 32 h 146"/>
                  <a:gd name="T62" fmla="*/ 870 w 926"/>
                  <a:gd name="T63" fmla="*/ 38 h 146"/>
                  <a:gd name="T64" fmla="*/ 890 w 926"/>
                  <a:gd name="T65" fmla="*/ 46 h 146"/>
                  <a:gd name="T66" fmla="*/ 906 w 926"/>
                  <a:gd name="T67" fmla="*/ 52 h 146"/>
                  <a:gd name="T68" fmla="*/ 916 w 926"/>
                  <a:gd name="T69" fmla="*/ 60 h 146"/>
                  <a:gd name="T70" fmla="*/ 924 w 926"/>
                  <a:gd name="T71" fmla="*/ 66 h 146"/>
                  <a:gd name="T72" fmla="*/ 926 w 926"/>
                  <a:gd name="T73" fmla="*/ 74 h 146"/>
                  <a:gd name="T74" fmla="*/ 926 w 926"/>
                  <a:gd name="T75" fmla="*/ 74 h 146"/>
                  <a:gd name="T76" fmla="*/ 924 w 926"/>
                  <a:gd name="T77" fmla="*/ 82 h 146"/>
                  <a:gd name="T78" fmla="*/ 916 w 926"/>
                  <a:gd name="T79" fmla="*/ 88 h 146"/>
                  <a:gd name="T80" fmla="*/ 906 w 926"/>
                  <a:gd name="T81" fmla="*/ 94 h 146"/>
                  <a:gd name="T82" fmla="*/ 890 w 926"/>
                  <a:gd name="T83" fmla="*/ 102 h 146"/>
                  <a:gd name="T84" fmla="*/ 870 w 926"/>
                  <a:gd name="T85" fmla="*/ 108 h 146"/>
                  <a:gd name="T86" fmla="*/ 848 w 926"/>
                  <a:gd name="T87" fmla="*/ 114 h 146"/>
                  <a:gd name="T88" fmla="*/ 790 w 926"/>
                  <a:gd name="T89" fmla="*/ 124 h 146"/>
                  <a:gd name="T90" fmla="*/ 722 w 926"/>
                  <a:gd name="T91" fmla="*/ 132 h 146"/>
                  <a:gd name="T92" fmla="*/ 644 w 926"/>
                  <a:gd name="T93" fmla="*/ 140 h 146"/>
                  <a:gd name="T94" fmla="*/ 558 w 926"/>
                  <a:gd name="T95" fmla="*/ 144 h 146"/>
                  <a:gd name="T96" fmla="*/ 464 w 926"/>
                  <a:gd name="T97"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146"/>
                    </a:moveTo>
                    <a:lnTo>
                      <a:pt x="464" y="146"/>
                    </a:lnTo>
                    <a:lnTo>
                      <a:pt x="372" y="144"/>
                    </a:lnTo>
                    <a:lnTo>
                      <a:pt x="284" y="140"/>
                    </a:lnTo>
                    <a:lnTo>
                      <a:pt x="206" y="132"/>
                    </a:lnTo>
                    <a:lnTo>
                      <a:pt x="138" y="124"/>
                    </a:lnTo>
                    <a:lnTo>
                      <a:pt x="80" y="114"/>
                    </a:lnTo>
                    <a:lnTo>
                      <a:pt x="58" y="108"/>
                    </a:lnTo>
                    <a:lnTo>
                      <a:pt x="38" y="102"/>
                    </a:lnTo>
                    <a:lnTo>
                      <a:pt x="22" y="94"/>
                    </a:lnTo>
                    <a:lnTo>
                      <a:pt x="10" y="88"/>
                    </a:lnTo>
                    <a:lnTo>
                      <a:pt x="4" y="82"/>
                    </a:lnTo>
                    <a:lnTo>
                      <a:pt x="0" y="74"/>
                    </a:lnTo>
                    <a:lnTo>
                      <a:pt x="0" y="74"/>
                    </a:lnTo>
                    <a:lnTo>
                      <a:pt x="4" y="66"/>
                    </a:lnTo>
                    <a:lnTo>
                      <a:pt x="10" y="60"/>
                    </a:lnTo>
                    <a:lnTo>
                      <a:pt x="22" y="52"/>
                    </a:lnTo>
                    <a:lnTo>
                      <a:pt x="38" y="46"/>
                    </a:lnTo>
                    <a:lnTo>
                      <a:pt x="58" y="38"/>
                    </a:lnTo>
                    <a:lnTo>
                      <a:pt x="80" y="32"/>
                    </a:lnTo>
                    <a:lnTo>
                      <a:pt x="138" y="22"/>
                    </a:lnTo>
                    <a:lnTo>
                      <a:pt x="206" y="14"/>
                    </a:lnTo>
                    <a:lnTo>
                      <a:pt x="284" y="6"/>
                    </a:lnTo>
                    <a:lnTo>
                      <a:pt x="372" y="2"/>
                    </a:lnTo>
                    <a:lnTo>
                      <a:pt x="464" y="0"/>
                    </a:lnTo>
                    <a:lnTo>
                      <a:pt x="464" y="0"/>
                    </a:lnTo>
                    <a:lnTo>
                      <a:pt x="558" y="2"/>
                    </a:lnTo>
                    <a:lnTo>
                      <a:pt x="644" y="6"/>
                    </a:lnTo>
                    <a:lnTo>
                      <a:pt x="722" y="14"/>
                    </a:lnTo>
                    <a:lnTo>
                      <a:pt x="790" y="22"/>
                    </a:lnTo>
                    <a:lnTo>
                      <a:pt x="848" y="32"/>
                    </a:lnTo>
                    <a:lnTo>
                      <a:pt x="870" y="38"/>
                    </a:lnTo>
                    <a:lnTo>
                      <a:pt x="890" y="46"/>
                    </a:lnTo>
                    <a:lnTo>
                      <a:pt x="906" y="52"/>
                    </a:lnTo>
                    <a:lnTo>
                      <a:pt x="916" y="60"/>
                    </a:lnTo>
                    <a:lnTo>
                      <a:pt x="924" y="66"/>
                    </a:lnTo>
                    <a:lnTo>
                      <a:pt x="926" y="74"/>
                    </a:lnTo>
                    <a:lnTo>
                      <a:pt x="926" y="74"/>
                    </a:lnTo>
                    <a:lnTo>
                      <a:pt x="924" y="82"/>
                    </a:lnTo>
                    <a:lnTo>
                      <a:pt x="916" y="88"/>
                    </a:lnTo>
                    <a:lnTo>
                      <a:pt x="906" y="94"/>
                    </a:lnTo>
                    <a:lnTo>
                      <a:pt x="890" y="102"/>
                    </a:lnTo>
                    <a:lnTo>
                      <a:pt x="870" y="108"/>
                    </a:lnTo>
                    <a:lnTo>
                      <a:pt x="848" y="114"/>
                    </a:lnTo>
                    <a:lnTo>
                      <a:pt x="790" y="124"/>
                    </a:lnTo>
                    <a:lnTo>
                      <a:pt x="722" y="132"/>
                    </a:lnTo>
                    <a:lnTo>
                      <a:pt x="644" y="140"/>
                    </a:lnTo>
                    <a:lnTo>
                      <a:pt x="558" y="144"/>
                    </a:lnTo>
                    <a:lnTo>
                      <a:pt x="464"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7" name="Freeform 1230"/>
              <p:cNvSpPr>
                <a:spLocks/>
              </p:cNvSpPr>
              <p:nvPr/>
            </p:nvSpPr>
            <p:spPr bwMode="auto">
              <a:xfrm>
                <a:off x="2305" y="4154"/>
                <a:ext cx="930" cy="146"/>
              </a:xfrm>
              <a:custGeom>
                <a:avLst/>
                <a:gdLst>
                  <a:gd name="T0" fmla="*/ 466 w 930"/>
                  <a:gd name="T1" fmla="*/ 0 h 146"/>
                  <a:gd name="T2" fmla="*/ 466 w 930"/>
                  <a:gd name="T3" fmla="*/ 0 h 146"/>
                  <a:gd name="T4" fmla="*/ 372 w 930"/>
                  <a:gd name="T5" fmla="*/ 2 h 146"/>
                  <a:gd name="T6" fmla="*/ 286 w 930"/>
                  <a:gd name="T7" fmla="*/ 6 h 146"/>
                  <a:gd name="T8" fmla="*/ 206 w 930"/>
                  <a:gd name="T9" fmla="*/ 12 h 146"/>
                  <a:gd name="T10" fmla="*/ 138 w 930"/>
                  <a:gd name="T11" fmla="*/ 22 h 146"/>
                  <a:gd name="T12" fmla="*/ 80 w 930"/>
                  <a:gd name="T13" fmla="*/ 32 h 146"/>
                  <a:gd name="T14" fmla="*/ 58 w 930"/>
                  <a:gd name="T15" fmla="*/ 38 h 146"/>
                  <a:gd name="T16" fmla="*/ 38 w 930"/>
                  <a:gd name="T17" fmla="*/ 46 h 146"/>
                  <a:gd name="T18" fmla="*/ 22 w 930"/>
                  <a:gd name="T19" fmla="*/ 52 h 146"/>
                  <a:gd name="T20" fmla="*/ 10 w 930"/>
                  <a:gd name="T21" fmla="*/ 60 h 146"/>
                  <a:gd name="T22" fmla="*/ 4 w 930"/>
                  <a:gd name="T23" fmla="*/ 66 h 146"/>
                  <a:gd name="T24" fmla="*/ 0 w 930"/>
                  <a:gd name="T25" fmla="*/ 74 h 146"/>
                  <a:gd name="T26" fmla="*/ 0 w 930"/>
                  <a:gd name="T27" fmla="*/ 74 h 146"/>
                  <a:gd name="T28" fmla="*/ 4 w 930"/>
                  <a:gd name="T29" fmla="*/ 82 h 146"/>
                  <a:gd name="T30" fmla="*/ 10 w 930"/>
                  <a:gd name="T31" fmla="*/ 88 h 146"/>
                  <a:gd name="T32" fmla="*/ 22 w 930"/>
                  <a:gd name="T33" fmla="*/ 96 h 146"/>
                  <a:gd name="T34" fmla="*/ 38 w 930"/>
                  <a:gd name="T35" fmla="*/ 102 h 146"/>
                  <a:gd name="T36" fmla="*/ 58 w 930"/>
                  <a:gd name="T37" fmla="*/ 108 h 146"/>
                  <a:gd name="T38" fmla="*/ 80 w 930"/>
                  <a:gd name="T39" fmla="*/ 114 h 146"/>
                  <a:gd name="T40" fmla="*/ 138 w 930"/>
                  <a:gd name="T41" fmla="*/ 124 h 146"/>
                  <a:gd name="T42" fmla="*/ 206 w 930"/>
                  <a:gd name="T43" fmla="*/ 134 h 146"/>
                  <a:gd name="T44" fmla="*/ 286 w 930"/>
                  <a:gd name="T45" fmla="*/ 140 h 146"/>
                  <a:gd name="T46" fmla="*/ 372 w 930"/>
                  <a:gd name="T47" fmla="*/ 144 h 146"/>
                  <a:gd name="T48" fmla="*/ 466 w 930"/>
                  <a:gd name="T49" fmla="*/ 146 h 146"/>
                  <a:gd name="T50" fmla="*/ 466 w 930"/>
                  <a:gd name="T51" fmla="*/ 146 h 146"/>
                  <a:gd name="T52" fmla="*/ 560 w 930"/>
                  <a:gd name="T53" fmla="*/ 144 h 146"/>
                  <a:gd name="T54" fmla="*/ 646 w 930"/>
                  <a:gd name="T55" fmla="*/ 140 h 146"/>
                  <a:gd name="T56" fmla="*/ 726 w 930"/>
                  <a:gd name="T57" fmla="*/ 134 h 146"/>
                  <a:gd name="T58" fmla="*/ 794 w 930"/>
                  <a:gd name="T59" fmla="*/ 124 h 146"/>
                  <a:gd name="T60" fmla="*/ 850 w 930"/>
                  <a:gd name="T61" fmla="*/ 114 h 146"/>
                  <a:gd name="T62" fmla="*/ 874 w 930"/>
                  <a:gd name="T63" fmla="*/ 108 h 146"/>
                  <a:gd name="T64" fmla="*/ 894 w 930"/>
                  <a:gd name="T65" fmla="*/ 102 h 146"/>
                  <a:gd name="T66" fmla="*/ 910 w 930"/>
                  <a:gd name="T67" fmla="*/ 96 h 146"/>
                  <a:gd name="T68" fmla="*/ 920 w 930"/>
                  <a:gd name="T69" fmla="*/ 88 h 146"/>
                  <a:gd name="T70" fmla="*/ 928 w 930"/>
                  <a:gd name="T71" fmla="*/ 82 h 146"/>
                  <a:gd name="T72" fmla="*/ 930 w 930"/>
                  <a:gd name="T73" fmla="*/ 74 h 146"/>
                  <a:gd name="T74" fmla="*/ 930 w 930"/>
                  <a:gd name="T75" fmla="*/ 74 h 146"/>
                  <a:gd name="T76" fmla="*/ 928 w 930"/>
                  <a:gd name="T77" fmla="*/ 66 h 146"/>
                  <a:gd name="T78" fmla="*/ 920 w 930"/>
                  <a:gd name="T79" fmla="*/ 60 h 146"/>
                  <a:gd name="T80" fmla="*/ 910 w 930"/>
                  <a:gd name="T81" fmla="*/ 52 h 146"/>
                  <a:gd name="T82" fmla="*/ 894 w 930"/>
                  <a:gd name="T83" fmla="*/ 46 h 146"/>
                  <a:gd name="T84" fmla="*/ 874 w 930"/>
                  <a:gd name="T85" fmla="*/ 38 h 146"/>
                  <a:gd name="T86" fmla="*/ 850 w 930"/>
                  <a:gd name="T87" fmla="*/ 32 h 146"/>
                  <a:gd name="T88" fmla="*/ 794 w 930"/>
                  <a:gd name="T89" fmla="*/ 22 h 146"/>
                  <a:gd name="T90" fmla="*/ 726 w 930"/>
                  <a:gd name="T91" fmla="*/ 12 h 146"/>
                  <a:gd name="T92" fmla="*/ 646 w 930"/>
                  <a:gd name="T93" fmla="*/ 6 h 146"/>
                  <a:gd name="T94" fmla="*/ 560 w 930"/>
                  <a:gd name="T95" fmla="*/ 2 h 146"/>
                  <a:gd name="T96" fmla="*/ 466 w 930"/>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30" h="146">
                    <a:moveTo>
                      <a:pt x="466" y="0"/>
                    </a:moveTo>
                    <a:lnTo>
                      <a:pt x="466" y="0"/>
                    </a:lnTo>
                    <a:lnTo>
                      <a:pt x="372" y="2"/>
                    </a:lnTo>
                    <a:lnTo>
                      <a:pt x="286" y="6"/>
                    </a:lnTo>
                    <a:lnTo>
                      <a:pt x="206" y="12"/>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6"/>
                    </a:lnTo>
                    <a:lnTo>
                      <a:pt x="38" y="102"/>
                    </a:lnTo>
                    <a:lnTo>
                      <a:pt x="58" y="108"/>
                    </a:lnTo>
                    <a:lnTo>
                      <a:pt x="80" y="114"/>
                    </a:lnTo>
                    <a:lnTo>
                      <a:pt x="138" y="124"/>
                    </a:lnTo>
                    <a:lnTo>
                      <a:pt x="206" y="134"/>
                    </a:lnTo>
                    <a:lnTo>
                      <a:pt x="286" y="140"/>
                    </a:lnTo>
                    <a:lnTo>
                      <a:pt x="372" y="144"/>
                    </a:lnTo>
                    <a:lnTo>
                      <a:pt x="466" y="146"/>
                    </a:lnTo>
                    <a:lnTo>
                      <a:pt x="466" y="146"/>
                    </a:lnTo>
                    <a:lnTo>
                      <a:pt x="560" y="144"/>
                    </a:lnTo>
                    <a:lnTo>
                      <a:pt x="646" y="140"/>
                    </a:lnTo>
                    <a:lnTo>
                      <a:pt x="726" y="134"/>
                    </a:lnTo>
                    <a:lnTo>
                      <a:pt x="794" y="124"/>
                    </a:lnTo>
                    <a:lnTo>
                      <a:pt x="850" y="114"/>
                    </a:lnTo>
                    <a:lnTo>
                      <a:pt x="874" y="108"/>
                    </a:lnTo>
                    <a:lnTo>
                      <a:pt x="894" y="102"/>
                    </a:lnTo>
                    <a:lnTo>
                      <a:pt x="910" y="96"/>
                    </a:lnTo>
                    <a:lnTo>
                      <a:pt x="920" y="88"/>
                    </a:lnTo>
                    <a:lnTo>
                      <a:pt x="928" y="82"/>
                    </a:lnTo>
                    <a:lnTo>
                      <a:pt x="930" y="74"/>
                    </a:lnTo>
                    <a:lnTo>
                      <a:pt x="930" y="74"/>
                    </a:lnTo>
                    <a:lnTo>
                      <a:pt x="928" y="66"/>
                    </a:lnTo>
                    <a:lnTo>
                      <a:pt x="920" y="60"/>
                    </a:lnTo>
                    <a:lnTo>
                      <a:pt x="910" y="52"/>
                    </a:lnTo>
                    <a:lnTo>
                      <a:pt x="894" y="46"/>
                    </a:lnTo>
                    <a:lnTo>
                      <a:pt x="874" y="38"/>
                    </a:lnTo>
                    <a:lnTo>
                      <a:pt x="850" y="32"/>
                    </a:lnTo>
                    <a:lnTo>
                      <a:pt x="794" y="22"/>
                    </a:lnTo>
                    <a:lnTo>
                      <a:pt x="726" y="12"/>
                    </a:lnTo>
                    <a:lnTo>
                      <a:pt x="646" y="6"/>
                    </a:lnTo>
                    <a:lnTo>
                      <a:pt x="560" y="2"/>
                    </a:lnTo>
                    <a:lnTo>
                      <a:pt x="4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8" name="Freeform 1231"/>
              <p:cNvSpPr>
                <a:spLocks noEditPoints="1"/>
              </p:cNvSpPr>
              <p:nvPr/>
            </p:nvSpPr>
            <p:spPr bwMode="auto">
              <a:xfrm>
                <a:off x="2307" y="4154"/>
                <a:ext cx="926" cy="146"/>
              </a:xfrm>
              <a:custGeom>
                <a:avLst/>
                <a:gdLst>
                  <a:gd name="T0" fmla="*/ 464 w 926"/>
                  <a:gd name="T1" fmla="*/ 144 h 146"/>
                  <a:gd name="T2" fmla="*/ 286 w 926"/>
                  <a:gd name="T3" fmla="*/ 140 h 146"/>
                  <a:gd name="T4" fmla="*/ 138 w 926"/>
                  <a:gd name="T5" fmla="*/ 124 h 146"/>
                  <a:gd name="T6" fmla="*/ 58 w 926"/>
                  <a:gd name="T7" fmla="*/ 108 h 146"/>
                  <a:gd name="T8" fmla="*/ 24 w 926"/>
                  <a:gd name="T9" fmla="*/ 94 h 146"/>
                  <a:gd name="T10" fmla="*/ 6 w 926"/>
                  <a:gd name="T11" fmla="*/ 82 h 146"/>
                  <a:gd name="T12" fmla="*/ 2 w 926"/>
                  <a:gd name="T13" fmla="*/ 74 h 146"/>
                  <a:gd name="T14" fmla="*/ 12 w 926"/>
                  <a:gd name="T15" fmla="*/ 60 h 146"/>
                  <a:gd name="T16" fmla="*/ 40 w 926"/>
                  <a:gd name="T17" fmla="*/ 46 h 146"/>
                  <a:gd name="T18" fmla="*/ 82 w 926"/>
                  <a:gd name="T19" fmla="*/ 34 h 146"/>
                  <a:gd name="T20" fmla="*/ 206 w 926"/>
                  <a:gd name="T21" fmla="*/ 14 h 146"/>
                  <a:gd name="T22" fmla="*/ 372 w 926"/>
                  <a:gd name="T23" fmla="*/ 2 h 146"/>
                  <a:gd name="T24" fmla="*/ 464 w 926"/>
                  <a:gd name="T25" fmla="*/ 0 h 146"/>
                  <a:gd name="T26" fmla="*/ 644 w 926"/>
                  <a:gd name="T27" fmla="*/ 6 h 146"/>
                  <a:gd name="T28" fmla="*/ 790 w 926"/>
                  <a:gd name="T29" fmla="*/ 22 h 146"/>
                  <a:gd name="T30" fmla="*/ 868 w 926"/>
                  <a:gd name="T31" fmla="*/ 40 h 146"/>
                  <a:gd name="T32" fmla="*/ 904 w 926"/>
                  <a:gd name="T33" fmla="*/ 52 h 146"/>
                  <a:gd name="T34" fmla="*/ 922 w 926"/>
                  <a:gd name="T35" fmla="*/ 66 h 146"/>
                  <a:gd name="T36" fmla="*/ 924 w 926"/>
                  <a:gd name="T37" fmla="*/ 74 h 146"/>
                  <a:gd name="T38" fmla="*/ 914 w 926"/>
                  <a:gd name="T39" fmla="*/ 88 h 146"/>
                  <a:gd name="T40" fmla="*/ 888 w 926"/>
                  <a:gd name="T41" fmla="*/ 102 h 146"/>
                  <a:gd name="T42" fmla="*/ 846 w 926"/>
                  <a:gd name="T43" fmla="*/ 114 h 146"/>
                  <a:gd name="T44" fmla="*/ 722 w 926"/>
                  <a:gd name="T45" fmla="*/ 132 h 146"/>
                  <a:gd name="T46" fmla="*/ 556 w 926"/>
                  <a:gd name="T47" fmla="*/ 144 h 146"/>
                  <a:gd name="T48" fmla="*/ 464 w 926"/>
                  <a:gd name="T49" fmla="*/ 0 h 146"/>
                  <a:gd name="T50" fmla="*/ 372 w 926"/>
                  <a:gd name="T51" fmla="*/ 2 h 146"/>
                  <a:gd name="T52" fmla="*/ 206 w 926"/>
                  <a:gd name="T53" fmla="*/ 14 h 146"/>
                  <a:gd name="T54" fmla="*/ 80 w 926"/>
                  <a:gd name="T55" fmla="*/ 32 h 146"/>
                  <a:gd name="T56" fmla="*/ 38 w 926"/>
                  <a:gd name="T57" fmla="*/ 46 h 146"/>
                  <a:gd name="T58" fmla="*/ 10 w 926"/>
                  <a:gd name="T59" fmla="*/ 60 h 146"/>
                  <a:gd name="T60" fmla="*/ 0 w 926"/>
                  <a:gd name="T61" fmla="*/ 74 h 146"/>
                  <a:gd name="T62" fmla="*/ 4 w 926"/>
                  <a:gd name="T63" fmla="*/ 82 h 146"/>
                  <a:gd name="T64" fmla="*/ 22 w 926"/>
                  <a:gd name="T65" fmla="*/ 94 h 146"/>
                  <a:gd name="T66" fmla="*/ 58 w 926"/>
                  <a:gd name="T67" fmla="*/ 108 h 146"/>
                  <a:gd name="T68" fmla="*/ 138 w 926"/>
                  <a:gd name="T69" fmla="*/ 124 h 146"/>
                  <a:gd name="T70" fmla="*/ 284 w 926"/>
                  <a:gd name="T71" fmla="*/ 140 h 146"/>
                  <a:gd name="T72" fmla="*/ 464 w 926"/>
                  <a:gd name="T73" fmla="*/ 146 h 146"/>
                  <a:gd name="T74" fmla="*/ 558 w 926"/>
                  <a:gd name="T75" fmla="*/ 144 h 146"/>
                  <a:gd name="T76" fmla="*/ 722 w 926"/>
                  <a:gd name="T77" fmla="*/ 132 h 146"/>
                  <a:gd name="T78" fmla="*/ 848 w 926"/>
                  <a:gd name="T79" fmla="*/ 114 h 146"/>
                  <a:gd name="T80" fmla="*/ 890 w 926"/>
                  <a:gd name="T81" fmla="*/ 102 h 146"/>
                  <a:gd name="T82" fmla="*/ 916 w 926"/>
                  <a:gd name="T83" fmla="*/ 88 h 146"/>
                  <a:gd name="T84" fmla="*/ 926 w 926"/>
                  <a:gd name="T85" fmla="*/ 74 h 146"/>
                  <a:gd name="T86" fmla="*/ 924 w 926"/>
                  <a:gd name="T87" fmla="*/ 66 h 146"/>
                  <a:gd name="T88" fmla="*/ 906 w 926"/>
                  <a:gd name="T89" fmla="*/ 52 h 146"/>
                  <a:gd name="T90" fmla="*/ 870 w 926"/>
                  <a:gd name="T91" fmla="*/ 38 h 146"/>
                  <a:gd name="T92" fmla="*/ 790 w 926"/>
                  <a:gd name="T93" fmla="*/ 22 h 146"/>
                  <a:gd name="T94" fmla="*/ 644 w 926"/>
                  <a:gd name="T95" fmla="*/ 6 h 146"/>
                  <a:gd name="T96" fmla="*/ 464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144"/>
                    </a:moveTo>
                    <a:lnTo>
                      <a:pt x="464" y="144"/>
                    </a:lnTo>
                    <a:lnTo>
                      <a:pt x="372" y="144"/>
                    </a:lnTo>
                    <a:lnTo>
                      <a:pt x="286" y="140"/>
                    </a:lnTo>
                    <a:lnTo>
                      <a:pt x="206" y="132"/>
                    </a:lnTo>
                    <a:lnTo>
                      <a:pt x="138" y="124"/>
                    </a:lnTo>
                    <a:lnTo>
                      <a:pt x="82" y="114"/>
                    </a:lnTo>
                    <a:lnTo>
                      <a:pt x="58" y="108"/>
                    </a:lnTo>
                    <a:lnTo>
                      <a:pt x="40" y="102"/>
                    </a:lnTo>
                    <a:lnTo>
                      <a:pt x="24" y="94"/>
                    </a:lnTo>
                    <a:lnTo>
                      <a:pt x="12" y="88"/>
                    </a:lnTo>
                    <a:lnTo>
                      <a:pt x="6" y="82"/>
                    </a:lnTo>
                    <a:lnTo>
                      <a:pt x="2" y="74"/>
                    </a:lnTo>
                    <a:lnTo>
                      <a:pt x="2" y="74"/>
                    </a:lnTo>
                    <a:lnTo>
                      <a:pt x="6" y="66"/>
                    </a:lnTo>
                    <a:lnTo>
                      <a:pt x="12" y="60"/>
                    </a:lnTo>
                    <a:lnTo>
                      <a:pt x="24" y="52"/>
                    </a:lnTo>
                    <a:lnTo>
                      <a:pt x="40" y="46"/>
                    </a:lnTo>
                    <a:lnTo>
                      <a:pt x="58" y="40"/>
                    </a:lnTo>
                    <a:lnTo>
                      <a:pt x="82" y="34"/>
                    </a:lnTo>
                    <a:lnTo>
                      <a:pt x="138" y="22"/>
                    </a:lnTo>
                    <a:lnTo>
                      <a:pt x="206" y="14"/>
                    </a:lnTo>
                    <a:lnTo>
                      <a:pt x="286" y="6"/>
                    </a:lnTo>
                    <a:lnTo>
                      <a:pt x="372" y="2"/>
                    </a:lnTo>
                    <a:lnTo>
                      <a:pt x="464" y="0"/>
                    </a:lnTo>
                    <a:lnTo>
                      <a:pt x="464" y="0"/>
                    </a:lnTo>
                    <a:lnTo>
                      <a:pt x="556" y="2"/>
                    </a:lnTo>
                    <a:lnTo>
                      <a:pt x="644" y="6"/>
                    </a:lnTo>
                    <a:lnTo>
                      <a:pt x="722" y="14"/>
                    </a:lnTo>
                    <a:lnTo>
                      <a:pt x="790" y="22"/>
                    </a:lnTo>
                    <a:lnTo>
                      <a:pt x="846" y="34"/>
                    </a:lnTo>
                    <a:lnTo>
                      <a:pt x="868" y="40"/>
                    </a:lnTo>
                    <a:lnTo>
                      <a:pt x="888" y="46"/>
                    </a:lnTo>
                    <a:lnTo>
                      <a:pt x="904" y="52"/>
                    </a:lnTo>
                    <a:lnTo>
                      <a:pt x="914" y="60"/>
                    </a:lnTo>
                    <a:lnTo>
                      <a:pt x="922" y="66"/>
                    </a:lnTo>
                    <a:lnTo>
                      <a:pt x="924" y="74"/>
                    </a:lnTo>
                    <a:lnTo>
                      <a:pt x="924" y="74"/>
                    </a:lnTo>
                    <a:lnTo>
                      <a:pt x="922" y="82"/>
                    </a:lnTo>
                    <a:lnTo>
                      <a:pt x="914" y="88"/>
                    </a:lnTo>
                    <a:lnTo>
                      <a:pt x="904" y="94"/>
                    </a:lnTo>
                    <a:lnTo>
                      <a:pt x="888" y="102"/>
                    </a:lnTo>
                    <a:lnTo>
                      <a:pt x="868" y="108"/>
                    </a:lnTo>
                    <a:lnTo>
                      <a:pt x="846" y="114"/>
                    </a:lnTo>
                    <a:lnTo>
                      <a:pt x="790" y="124"/>
                    </a:lnTo>
                    <a:lnTo>
                      <a:pt x="722" y="132"/>
                    </a:lnTo>
                    <a:lnTo>
                      <a:pt x="644" y="140"/>
                    </a:lnTo>
                    <a:lnTo>
                      <a:pt x="556" y="144"/>
                    </a:lnTo>
                    <a:lnTo>
                      <a:pt x="464" y="144"/>
                    </a:lnTo>
                    <a:close/>
                    <a:moveTo>
                      <a:pt x="464" y="0"/>
                    </a:moveTo>
                    <a:lnTo>
                      <a:pt x="464" y="0"/>
                    </a:lnTo>
                    <a:lnTo>
                      <a:pt x="372" y="2"/>
                    </a:lnTo>
                    <a:lnTo>
                      <a:pt x="284" y="6"/>
                    </a:lnTo>
                    <a:lnTo>
                      <a:pt x="206" y="14"/>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4"/>
                    </a:lnTo>
                    <a:lnTo>
                      <a:pt x="38" y="102"/>
                    </a:lnTo>
                    <a:lnTo>
                      <a:pt x="58" y="108"/>
                    </a:lnTo>
                    <a:lnTo>
                      <a:pt x="80" y="114"/>
                    </a:lnTo>
                    <a:lnTo>
                      <a:pt x="138" y="124"/>
                    </a:lnTo>
                    <a:lnTo>
                      <a:pt x="206" y="132"/>
                    </a:lnTo>
                    <a:lnTo>
                      <a:pt x="284" y="140"/>
                    </a:lnTo>
                    <a:lnTo>
                      <a:pt x="372" y="144"/>
                    </a:lnTo>
                    <a:lnTo>
                      <a:pt x="464" y="146"/>
                    </a:lnTo>
                    <a:lnTo>
                      <a:pt x="464"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4" y="0"/>
                    </a:lnTo>
                    <a:close/>
                  </a:path>
                </a:pathLst>
              </a:custGeom>
              <a:solidFill>
                <a:srgbClr val="F4F3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9" name="Freeform 1232"/>
              <p:cNvSpPr>
                <a:spLocks/>
              </p:cNvSpPr>
              <p:nvPr/>
            </p:nvSpPr>
            <p:spPr bwMode="auto">
              <a:xfrm>
                <a:off x="2309" y="4154"/>
                <a:ext cx="922" cy="144"/>
              </a:xfrm>
              <a:custGeom>
                <a:avLst/>
                <a:gdLst>
                  <a:gd name="T0" fmla="*/ 462 w 922"/>
                  <a:gd name="T1" fmla="*/ 144 h 144"/>
                  <a:gd name="T2" fmla="*/ 462 w 922"/>
                  <a:gd name="T3" fmla="*/ 144 h 144"/>
                  <a:gd name="T4" fmla="*/ 370 w 922"/>
                  <a:gd name="T5" fmla="*/ 144 h 144"/>
                  <a:gd name="T6" fmla="*/ 284 w 922"/>
                  <a:gd name="T7" fmla="*/ 140 h 144"/>
                  <a:gd name="T8" fmla="*/ 204 w 922"/>
                  <a:gd name="T9" fmla="*/ 132 h 144"/>
                  <a:gd name="T10" fmla="*/ 136 w 922"/>
                  <a:gd name="T11" fmla="*/ 124 h 144"/>
                  <a:gd name="T12" fmla="*/ 80 w 922"/>
                  <a:gd name="T13" fmla="*/ 114 h 144"/>
                  <a:gd name="T14" fmla="*/ 56 w 922"/>
                  <a:gd name="T15" fmla="*/ 108 h 144"/>
                  <a:gd name="T16" fmla="*/ 38 w 922"/>
                  <a:gd name="T17" fmla="*/ 102 h 144"/>
                  <a:gd name="T18" fmla="*/ 22 w 922"/>
                  <a:gd name="T19" fmla="*/ 94 h 144"/>
                  <a:gd name="T20" fmla="*/ 10 w 922"/>
                  <a:gd name="T21" fmla="*/ 88 h 144"/>
                  <a:gd name="T22" fmla="*/ 4 w 922"/>
                  <a:gd name="T23" fmla="*/ 82 h 144"/>
                  <a:gd name="T24" fmla="*/ 0 w 922"/>
                  <a:gd name="T25" fmla="*/ 74 h 144"/>
                  <a:gd name="T26" fmla="*/ 0 w 922"/>
                  <a:gd name="T27" fmla="*/ 74 h 144"/>
                  <a:gd name="T28" fmla="*/ 4 w 922"/>
                  <a:gd name="T29" fmla="*/ 66 h 144"/>
                  <a:gd name="T30" fmla="*/ 10 w 922"/>
                  <a:gd name="T31" fmla="*/ 60 h 144"/>
                  <a:gd name="T32" fmla="*/ 22 w 922"/>
                  <a:gd name="T33" fmla="*/ 52 h 144"/>
                  <a:gd name="T34" fmla="*/ 38 w 922"/>
                  <a:gd name="T35" fmla="*/ 46 h 144"/>
                  <a:gd name="T36" fmla="*/ 56 w 922"/>
                  <a:gd name="T37" fmla="*/ 40 h 144"/>
                  <a:gd name="T38" fmla="*/ 80 w 922"/>
                  <a:gd name="T39" fmla="*/ 34 h 144"/>
                  <a:gd name="T40" fmla="*/ 136 w 922"/>
                  <a:gd name="T41" fmla="*/ 22 h 144"/>
                  <a:gd name="T42" fmla="*/ 204 w 922"/>
                  <a:gd name="T43" fmla="*/ 14 h 144"/>
                  <a:gd name="T44" fmla="*/ 284 w 922"/>
                  <a:gd name="T45" fmla="*/ 6 h 144"/>
                  <a:gd name="T46" fmla="*/ 370 w 922"/>
                  <a:gd name="T47" fmla="*/ 2 h 144"/>
                  <a:gd name="T48" fmla="*/ 462 w 922"/>
                  <a:gd name="T49" fmla="*/ 0 h 144"/>
                  <a:gd name="T50" fmla="*/ 462 w 922"/>
                  <a:gd name="T51" fmla="*/ 0 h 144"/>
                  <a:gd name="T52" fmla="*/ 554 w 922"/>
                  <a:gd name="T53" fmla="*/ 2 h 144"/>
                  <a:gd name="T54" fmla="*/ 642 w 922"/>
                  <a:gd name="T55" fmla="*/ 6 h 144"/>
                  <a:gd name="T56" fmla="*/ 720 w 922"/>
                  <a:gd name="T57" fmla="*/ 14 h 144"/>
                  <a:gd name="T58" fmla="*/ 788 w 922"/>
                  <a:gd name="T59" fmla="*/ 22 h 144"/>
                  <a:gd name="T60" fmla="*/ 844 w 922"/>
                  <a:gd name="T61" fmla="*/ 34 h 144"/>
                  <a:gd name="T62" fmla="*/ 866 w 922"/>
                  <a:gd name="T63" fmla="*/ 40 h 144"/>
                  <a:gd name="T64" fmla="*/ 886 w 922"/>
                  <a:gd name="T65" fmla="*/ 46 h 144"/>
                  <a:gd name="T66" fmla="*/ 902 w 922"/>
                  <a:gd name="T67" fmla="*/ 52 h 144"/>
                  <a:gd name="T68" fmla="*/ 912 w 922"/>
                  <a:gd name="T69" fmla="*/ 60 h 144"/>
                  <a:gd name="T70" fmla="*/ 920 w 922"/>
                  <a:gd name="T71" fmla="*/ 66 h 144"/>
                  <a:gd name="T72" fmla="*/ 922 w 922"/>
                  <a:gd name="T73" fmla="*/ 74 h 144"/>
                  <a:gd name="T74" fmla="*/ 922 w 922"/>
                  <a:gd name="T75" fmla="*/ 74 h 144"/>
                  <a:gd name="T76" fmla="*/ 920 w 922"/>
                  <a:gd name="T77" fmla="*/ 82 h 144"/>
                  <a:gd name="T78" fmla="*/ 912 w 922"/>
                  <a:gd name="T79" fmla="*/ 88 h 144"/>
                  <a:gd name="T80" fmla="*/ 902 w 922"/>
                  <a:gd name="T81" fmla="*/ 94 h 144"/>
                  <a:gd name="T82" fmla="*/ 886 w 922"/>
                  <a:gd name="T83" fmla="*/ 102 h 144"/>
                  <a:gd name="T84" fmla="*/ 866 w 922"/>
                  <a:gd name="T85" fmla="*/ 108 h 144"/>
                  <a:gd name="T86" fmla="*/ 844 w 922"/>
                  <a:gd name="T87" fmla="*/ 114 h 144"/>
                  <a:gd name="T88" fmla="*/ 788 w 922"/>
                  <a:gd name="T89" fmla="*/ 124 h 144"/>
                  <a:gd name="T90" fmla="*/ 720 w 922"/>
                  <a:gd name="T91" fmla="*/ 132 h 144"/>
                  <a:gd name="T92" fmla="*/ 642 w 922"/>
                  <a:gd name="T93" fmla="*/ 140 h 144"/>
                  <a:gd name="T94" fmla="*/ 554 w 922"/>
                  <a:gd name="T95" fmla="*/ 144 h 144"/>
                  <a:gd name="T96" fmla="*/ 462 w 922"/>
                  <a:gd name="T9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144"/>
                    </a:moveTo>
                    <a:lnTo>
                      <a:pt x="462" y="144"/>
                    </a:lnTo>
                    <a:lnTo>
                      <a:pt x="370" y="144"/>
                    </a:lnTo>
                    <a:lnTo>
                      <a:pt x="284" y="140"/>
                    </a:lnTo>
                    <a:lnTo>
                      <a:pt x="204" y="132"/>
                    </a:lnTo>
                    <a:lnTo>
                      <a:pt x="136" y="124"/>
                    </a:lnTo>
                    <a:lnTo>
                      <a:pt x="80" y="114"/>
                    </a:lnTo>
                    <a:lnTo>
                      <a:pt x="56" y="108"/>
                    </a:lnTo>
                    <a:lnTo>
                      <a:pt x="38" y="102"/>
                    </a:lnTo>
                    <a:lnTo>
                      <a:pt x="22" y="94"/>
                    </a:lnTo>
                    <a:lnTo>
                      <a:pt x="10" y="88"/>
                    </a:lnTo>
                    <a:lnTo>
                      <a:pt x="4" y="82"/>
                    </a:lnTo>
                    <a:lnTo>
                      <a:pt x="0" y="74"/>
                    </a:lnTo>
                    <a:lnTo>
                      <a:pt x="0" y="74"/>
                    </a:lnTo>
                    <a:lnTo>
                      <a:pt x="4" y="66"/>
                    </a:lnTo>
                    <a:lnTo>
                      <a:pt x="10" y="60"/>
                    </a:lnTo>
                    <a:lnTo>
                      <a:pt x="22" y="52"/>
                    </a:lnTo>
                    <a:lnTo>
                      <a:pt x="38" y="46"/>
                    </a:lnTo>
                    <a:lnTo>
                      <a:pt x="56" y="40"/>
                    </a:lnTo>
                    <a:lnTo>
                      <a:pt x="80" y="34"/>
                    </a:lnTo>
                    <a:lnTo>
                      <a:pt x="136" y="22"/>
                    </a:lnTo>
                    <a:lnTo>
                      <a:pt x="204" y="14"/>
                    </a:lnTo>
                    <a:lnTo>
                      <a:pt x="284" y="6"/>
                    </a:lnTo>
                    <a:lnTo>
                      <a:pt x="370" y="2"/>
                    </a:lnTo>
                    <a:lnTo>
                      <a:pt x="462" y="0"/>
                    </a:lnTo>
                    <a:lnTo>
                      <a:pt x="462" y="0"/>
                    </a:lnTo>
                    <a:lnTo>
                      <a:pt x="554" y="2"/>
                    </a:lnTo>
                    <a:lnTo>
                      <a:pt x="642" y="6"/>
                    </a:lnTo>
                    <a:lnTo>
                      <a:pt x="720" y="14"/>
                    </a:lnTo>
                    <a:lnTo>
                      <a:pt x="788" y="22"/>
                    </a:lnTo>
                    <a:lnTo>
                      <a:pt x="844" y="34"/>
                    </a:lnTo>
                    <a:lnTo>
                      <a:pt x="866" y="40"/>
                    </a:lnTo>
                    <a:lnTo>
                      <a:pt x="886" y="46"/>
                    </a:lnTo>
                    <a:lnTo>
                      <a:pt x="902" y="52"/>
                    </a:lnTo>
                    <a:lnTo>
                      <a:pt x="912" y="60"/>
                    </a:lnTo>
                    <a:lnTo>
                      <a:pt x="920" y="66"/>
                    </a:lnTo>
                    <a:lnTo>
                      <a:pt x="922" y="74"/>
                    </a:lnTo>
                    <a:lnTo>
                      <a:pt x="922" y="74"/>
                    </a:lnTo>
                    <a:lnTo>
                      <a:pt x="920" y="82"/>
                    </a:lnTo>
                    <a:lnTo>
                      <a:pt x="912" y="88"/>
                    </a:lnTo>
                    <a:lnTo>
                      <a:pt x="902" y="94"/>
                    </a:lnTo>
                    <a:lnTo>
                      <a:pt x="886" y="102"/>
                    </a:lnTo>
                    <a:lnTo>
                      <a:pt x="866" y="108"/>
                    </a:lnTo>
                    <a:lnTo>
                      <a:pt x="844" y="114"/>
                    </a:lnTo>
                    <a:lnTo>
                      <a:pt x="788" y="124"/>
                    </a:lnTo>
                    <a:lnTo>
                      <a:pt x="720" y="132"/>
                    </a:lnTo>
                    <a:lnTo>
                      <a:pt x="642" y="140"/>
                    </a:lnTo>
                    <a:lnTo>
                      <a:pt x="554" y="144"/>
                    </a:lnTo>
                    <a:lnTo>
                      <a:pt x="462" y="1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0" name="Freeform 1233"/>
              <p:cNvSpPr>
                <a:spLocks/>
              </p:cNvSpPr>
              <p:nvPr/>
            </p:nvSpPr>
            <p:spPr bwMode="auto">
              <a:xfrm>
                <a:off x="2307" y="4154"/>
                <a:ext cx="926" cy="146"/>
              </a:xfrm>
              <a:custGeom>
                <a:avLst/>
                <a:gdLst>
                  <a:gd name="T0" fmla="*/ 464 w 926"/>
                  <a:gd name="T1" fmla="*/ 0 h 146"/>
                  <a:gd name="T2" fmla="*/ 464 w 926"/>
                  <a:gd name="T3" fmla="*/ 0 h 146"/>
                  <a:gd name="T4" fmla="*/ 372 w 926"/>
                  <a:gd name="T5" fmla="*/ 2 h 146"/>
                  <a:gd name="T6" fmla="*/ 284 w 926"/>
                  <a:gd name="T7" fmla="*/ 6 h 146"/>
                  <a:gd name="T8" fmla="*/ 206 w 926"/>
                  <a:gd name="T9" fmla="*/ 14 h 146"/>
                  <a:gd name="T10" fmla="*/ 138 w 926"/>
                  <a:gd name="T11" fmla="*/ 22 h 146"/>
                  <a:gd name="T12" fmla="*/ 80 w 926"/>
                  <a:gd name="T13" fmla="*/ 32 h 146"/>
                  <a:gd name="T14" fmla="*/ 58 w 926"/>
                  <a:gd name="T15" fmla="*/ 38 h 146"/>
                  <a:gd name="T16" fmla="*/ 38 w 926"/>
                  <a:gd name="T17" fmla="*/ 46 h 146"/>
                  <a:gd name="T18" fmla="*/ 22 w 926"/>
                  <a:gd name="T19" fmla="*/ 52 h 146"/>
                  <a:gd name="T20" fmla="*/ 10 w 926"/>
                  <a:gd name="T21" fmla="*/ 60 h 146"/>
                  <a:gd name="T22" fmla="*/ 4 w 926"/>
                  <a:gd name="T23" fmla="*/ 66 h 146"/>
                  <a:gd name="T24" fmla="*/ 0 w 926"/>
                  <a:gd name="T25" fmla="*/ 74 h 146"/>
                  <a:gd name="T26" fmla="*/ 0 w 926"/>
                  <a:gd name="T27" fmla="*/ 74 h 146"/>
                  <a:gd name="T28" fmla="*/ 4 w 926"/>
                  <a:gd name="T29" fmla="*/ 82 h 146"/>
                  <a:gd name="T30" fmla="*/ 10 w 926"/>
                  <a:gd name="T31" fmla="*/ 88 h 146"/>
                  <a:gd name="T32" fmla="*/ 22 w 926"/>
                  <a:gd name="T33" fmla="*/ 94 h 146"/>
                  <a:gd name="T34" fmla="*/ 38 w 926"/>
                  <a:gd name="T35" fmla="*/ 102 h 146"/>
                  <a:gd name="T36" fmla="*/ 58 w 926"/>
                  <a:gd name="T37" fmla="*/ 108 h 146"/>
                  <a:gd name="T38" fmla="*/ 80 w 926"/>
                  <a:gd name="T39" fmla="*/ 114 h 146"/>
                  <a:gd name="T40" fmla="*/ 138 w 926"/>
                  <a:gd name="T41" fmla="*/ 124 h 146"/>
                  <a:gd name="T42" fmla="*/ 206 w 926"/>
                  <a:gd name="T43" fmla="*/ 132 h 146"/>
                  <a:gd name="T44" fmla="*/ 284 w 926"/>
                  <a:gd name="T45" fmla="*/ 140 h 146"/>
                  <a:gd name="T46" fmla="*/ 372 w 926"/>
                  <a:gd name="T47" fmla="*/ 144 h 146"/>
                  <a:gd name="T48" fmla="*/ 464 w 926"/>
                  <a:gd name="T49" fmla="*/ 146 h 146"/>
                  <a:gd name="T50" fmla="*/ 464 w 926"/>
                  <a:gd name="T51" fmla="*/ 146 h 146"/>
                  <a:gd name="T52" fmla="*/ 558 w 926"/>
                  <a:gd name="T53" fmla="*/ 144 h 146"/>
                  <a:gd name="T54" fmla="*/ 644 w 926"/>
                  <a:gd name="T55" fmla="*/ 140 h 146"/>
                  <a:gd name="T56" fmla="*/ 722 w 926"/>
                  <a:gd name="T57" fmla="*/ 132 h 146"/>
                  <a:gd name="T58" fmla="*/ 790 w 926"/>
                  <a:gd name="T59" fmla="*/ 124 h 146"/>
                  <a:gd name="T60" fmla="*/ 848 w 926"/>
                  <a:gd name="T61" fmla="*/ 114 h 146"/>
                  <a:gd name="T62" fmla="*/ 870 w 926"/>
                  <a:gd name="T63" fmla="*/ 108 h 146"/>
                  <a:gd name="T64" fmla="*/ 890 w 926"/>
                  <a:gd name="T65" fmla="*/ 102 h 146"/>
                  <a:gd name="T66" fmla="*/ 906 w 926"/>
                  <a:gd name="T67" fmla="*/ 94 h 146"/>
                  <a:gd name="T68" fmla="*/ 916 w 926"/>
                  <a:gd name="T69" fmla="*/ 88 h 146"/>
                  <a:gd name="T70" fmla="*/ 924 w 926"/>
                  <a:gd name="T71" fmla="*/ 82 h 146"/>
                  <a:gd name="T72" fmla="*/ 926 w 926"/>
                  <a:gd name="T73" fmla="*/ 74 h 146"/>
                  <a:gd name="T74" fmla="*/ 926 w 926"/>
                  <a:gd name="T75" fmla="*/ 74 h 146"/>
                  <a:gd name="T76" fmla="*/ 924 w 926"/>
                  <a:gd name="T77" fmla="*/ 66 h 146"/>
                  <a:gd name="T78" fmla="*/ 916 w 926"/>
                  <a:gd name="T79" fmla="*/ 60 h 146"/>
                  <a:gd name="T80" fmla="*/ 906 w 926"/>
                  <a:gd name="T81" fmla="*/ 52 h 146"/>
                  <a:gd name="T82" fmla="*/ 890 w 926"/>
                  <a:gd name="T83" fmla="*/ 46 h 146"/>
                  <a:gd name="T84" fmla="*/ 870 w 926"/>
                  <a:gd name="T85" fmla="*/ 38 h 146"/>
                  <a:gd name="T86" fmla="*/ 848 w 926"/>
                  <a:gd name="T87" fmla="*/ 32 h 146"/>
                  <a:gd name="T88" fmla="*/ 790 w 926"/>
                  <a:gd name="T89" fmla="*/ 22 h 146"/>
                  <a:gd name="T90" fmla="*/ 722 w 926"/>
                  <a:gd name="T91" fmla="*/ 14 h 146"/>
                  <a:gd name="T92" fmla="*/ 644 w 926"/>
                  <a:gd name="T93" fmla="*/ 6 h 146"/>
                  <a:gd name="T94" fmla="*/ 558 w 926"/>
                  <a:gd name="T95" fmla="*/ 2 h 146"/>
                  <a:gd name="T96" fmla="*/ 464 w 926"/>
                  <a:gd name="T97"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6" h="146">
                    <a:moveTo>
                      <a:pt x="464" y="0"/>
                    </a:moveTo>
                    <a:lnTo>
                      <a:pt x="464" y="0"/>
                    </a:lnTo>
                    <a:lnTo>
                      <a:pt x="372" y="2"/>
                    </a:lnTo>
                    <a:lnTo>
                      <a:pt x="284" y="6"/>
                    </a:lnTo>
                    <a:lnTo>
                      <a:pt x="206" y="14"/>
                    </a:lnTo>
                    <a:lnTo>
                      <a:pt x="138" y="22"/>
                    </a:lnTo>
                    <a:lnTo>
                      <a:pt x="80" y="32"/>
                    </a:lnTo>
                    <a:lnTo>
                      <a:pt x="58" y="38"/>
                    </a:lnTo>
                    <a:lnTo>
                      <a:pt x="38" y="46"/>
                    </a:lnTo>
                    <a:lnTo>
                      <a:pt x="22" y="52"/>
                    </a:lnTo>
                    <a:lnTo>
                      <a:pt x="10" y="60"/>
                    </a:lnTo>
                    <a:lnTo>
                      <a:pt x="4" y="66"/>
                    </a:lnTo>
                    <a:lnTo>
                      <a:pt x="0" y="74"/>
                    </a:lnTo>
                    <a:lnTo>
                      <a:pt x="0" y="74"/>
                    </a:lnTo>
                    <a:lnTo>
                      <a:pt x="4" y="82"/>
                    </a:lnTo>
                    <a:lnTo>
                      <a:pt x="10" y="88"/>
                    </a:lnTo>
                    <a:lnTo>
                      <a:pt x="22" y="94"/>
                    </a:lnTo>
                    <a:lnTo>
                      <a:pt x="38" y="102"/>
                    </a:lnTo>
                    <a:lnTo>
                      <a:pt x="58" y="108"/>
                    </a:lnTo>
                    <a:lnTo>
                      <a:pt x="80" y="114"/>
                    </a:lnTo>
                    <a:lnTo>
                      <a:pt x="138" y="124"/>
                    </a:lnTo>
                    <a:lnTo>
                      <a:pt x="206" y="132"/>
                    </a:lnTo>
                    <a:lnTo>
                      <a:pt x="284" y="140"/>
                    </a:lnTo>
                    <a:lnTo>
                      <a:pt x="372" y="144"/>
                    </a:lnTo>
                    <a:lnTo>
                      <a:pt x="464" y="146"/>
                    </a:lnTo>
                    <a:lnTo>
                      <a:pt x="464" y="146"/>
                    </a:lnTo>
                    <a:lnTo>
                      <a:pt x="558" y="144"/>
                    </a:lnTo>
                    <a:lnTo>
                      <a:pt x="644" y="140"/>
                    </a:lnTo>
                    <a:lnTo>
                      <a:pt x="722" y="132"/>
                    </a:lnTo>
                    <a:lnTo>
                      <a:pt x="790" y="124"/>
                    </a:lnTo>
                    <a:lnTo>
                      <a:pt x="848" y="114"/>
                    </a:lnTo>
                    <a:lnTo>
                      <a:pt x="870" y="108"/>
                    </a:lnTo>
                    <a:lnTo>
                      <a:pt x="890" y="102"/>
                    </a:lnTo>
                    <a:lnTo>
                      <a:pt x="906" y="94"/>
                    </a:lnTo>
                    <a:lnTo>
                      <a:pt x="916" y="88"/>
                    </a:lnTo>
                    <a:lnTo>
                      <a:pt x="924" y="82"/>
                    </a:lnTo>
                    <a:lnTo>
                      <a:pt x="926" y="74"/>
                    </a:lnTo>
                    <a:lnTo>
                      <a:pt x="926" y="74"/>
                    </a:lnTo>
                    <a:lnTo>
                      <a:pt x="924" y="66"/>
                    </a:lnTo>
                    <a:lnTo>
                      <a:pt x="916" y="60"/>
                    </a:lnTo>
                    <a:lnTo>
                      <a:pt x="906" y="52"/>
                    </a:lnTo>
                    <a:lnTo>
                      <a:pt x="890" y="46"/>
                    </a:lnTo>
                    <a:lnTo>
                      <a:pt x="870" y="38"/>
                    </a:lnTo>
                    <a:lnTo>
                      <a:pt x="848" y="32"/>
                    </a:lnTo>
                    <a:lnTo>
                      <a:pt x="790" y="22"/>
                    </a:lnTo>
                    <a:lnTo>
                      <a:pt x="722" y="14"/>
                    </a:lnTo>
                    <a:lnTo>
                      <a:pt x="644" y="6"/>
                    </a:lnTo>
                    <a:lnTo>
                      <a:pt x="558" y="2"/>
                    </a:lnTo>
                    <a:lnTo>
                      <a:pt x="4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1" name="Freeform 1234"/>
              <p:cNvSpPr>
                <a:spLocks noEditPoints="1"/>
              </p:cNvSpPr>
              <p:nvPr/>
            </p:nvSpPr>
            <p:spPr bwMode="auto">
              <a:xfrm>
                <a:off x="2309" y="4154"/>
                <a:ext cx="922" cy="144"/>
              </a:xfrm>
              <a:custGeom>
                <a:avLst/>
                <a:gdLst>
                  <a:gd name="T0" fmla="*/ 462 w 922"/>
                  <a:gd name="T1" fmla="*/ 144 h 144"/>
                  <a:gd name="T2" fmla="*/ 284 w 922"/>
                  <a:gd name="T3" fmla="*/ 138 h 144"/>
                  <a:gd name="T4" fmla="*/ 138 w 922"/>
                  <a:gd name="T5" fmla="*/ 124 h 144"/>
                  <a:gd name="T6" fmla="*/ 58 w 922"/>
                  <a:gd name="T7" fmla="*/ 108 h 144"/>
                  <a:gd name="T8" fmla="*/ 24 w 922"/>
                  <a:gd name="T9" fmla="*/ 94 h 144"/>
                  <a:gd name="T10" fmla="*/ 6 w 922"/>
                  <a:gd name="T11" fmla="*/ 82 h 144"/>
                  <a:gd name="T12" fmla="*/ 4 w 922"/>
                  <a:gd name="T13" fmla="*/ 74 h 144"/>
                  <a:gd name="T14" fmla="*/ 12 w 922"/>
                  <a:gd name="T15" fmla="*/ 60 h 144"/>
                  <a:gd name="T16" fmla="*/ 40 w 922"/>
                  <a:gd name="T17" fmla="*/ 46 h 144"/>
                  <a:gd name="T18" fmla="*/ 82 w 922"/>
                  <a:gd name="T19" fmla="*/ 34 h 144"/>
                  <a:gd name="T20" fmla="*/ 206 w 922"/>
                  <a:gd name="T21" fmla="*/ 14 h 144"/>
                  <a:gd name="T22" fmla="*/ 370 w 922"/>
                  <a:gd name="T23" fmla="*/ 2 h 144"/>
                  <a:gd name="T24" fmla="*/ 462 w 922"/>
                  <a:gd name="T25" fmla="*/ 2 h 144"/>
                  <a:gd name="T26" fmla="*/ 640 w 922"/>
                  <a:gd name="T27" fmla="*/ 6 h 144"/>
                  <a:gd name="T28" fmla="*/ 786 w 922"/>
                  <a:gd name="T29" fmla="*/ 22 h 144"/>
                  <a:gd name="T30" fmla="*/ 864 w 922"/>
                  <a:gd name="T31" fmla="*/ 40 h 144"/>
                  <a:gd name="T32" fmla="*/ 900 w 922"/>
                  <a:gd name="T33" fmla="*/ 52 h 144"/>
                  <a:gd name="T34" fmla="*/ 918 w 922"/>
                  <a:gd name="T35" fmla="*/ 66 h 144"/>
                  <a:gd name="T36" fmla="*/ 920 w 922"/>
                  <a:gd name="T37" fmla="*/ 74 h 144"/>
                  <a:gd name="T38" fmla="*/ 910 w 922"/>
                  <a:gd name="T39" fmla="*/ 88 h 144"/>
                  <a:gd name="T40" fmla="*/ 884 w 922"/>
                  <a:gd name="T41" fmla="*/ 102 h 144"/>
                  <a:gd name="T42" fmla="*/ 842 w 922"/>
                  <a:gd name="T43" fmla="*/ 114 h 144"/>
                  <a:gd name="T44" fmla="*/ 718 w 922"/>
                  <a:gd name="T45" fmla="*/ 132 h 144"/>
                  <a:gd name="T46" fmla="*/ 554 w 922"/>
                  <a:gd name="T47" fmla="*/ 144 h 144"/>
                  <a:gd name="T48" fmla="*/ 462 w 922"/>
                  <a:gd name="T49" fmla="*/ 0 h 144"/>
                  <a:gd name="T50" fmla="*/ 370 w 922"/>
                  <a:gd name="T51" fmla="*/ 2 h 144"/>
                  <a:gd name="T52" fmla="*/ 204 w 922"/>
                  <a:gd name="T53" fmla="*/ 14 h 144"/>
                  <a:gd name="T54" fmla="*/ 80 w 922"/>
                  <a:gd name="T55" fmla="*/ 34 h 144"/>
                  <a:gd name="T56" fmla="*/ 38 w 922"/>
                  <a:gd name="T57" fmla="*/ 46 h 144"/>
                  <a:gd name="T58" fmla="*/ 10 w 922"/>
                  <a:gd name="T59" fmla="*/ 60 h 144"/>
                  <a:gd name="T60" fmla="*/ 0 w 922"/>
                  <a:gd name="T61" fmla="*/ 74 h 144"/>
                  <a:gd name="T62" fmla="*/ 4 w 922"/>
                  <a:gd name="T63" fmla="*/ 82 h 144"/>
                  <a:gd name="T64" fmla="*/ 22 w 922"/>
                  <a:gd name="T65" fmla="*/ 94 h 144"/>
                  <a:gd name="T66" fmla="*/ 56 w 922"/>
                  <a:gd name="T67" fmla="*/ 108 h 144"/>
                  <a:gd name="T68" fmla="*/ 136 w 922"/>
                  <a:gd name="T69" fmla="*/ 124 h 144"/>
                  <a:gd name="T70" fmla="*/ 284 w 922"/>
                  <a:gd name="T71" fmla="*/ 140 h 144"/>
                  <a:gd name="T72" fmla="*/ 462 w 922"/>
                  <a:gd name="T73" fmla="*/ 144 h 144"/>
                  <a:gd name="T74" fmla="*/ 554 w 922"/>
                  <a:gd name="T75" fmla="*/ 144 h 144"/>
                  <a:gd name="T76" fmla="*/ 720 w 922"/>
                  <a:gd name="T77" fmla="*/ 132 h 144"/>
                  <a:gd name="T78" fmla="*/ 844 w 922"/>
                  <a:gd name="T79" fmla="*/ 114 h 144"/>
                  <a:gd name="T80" fmla="*/ 886 w 922"/>
                  <a:gd name="T81" fmla="*/ 102 h 144"/>
                  <a:gd name="T82" fmla="*/ 912 w 922"/>
                  <a:gd name="T83" fmla="*/ 88 h 144"/>
                  <a:gd name="T84" fmla="*/ 922 w 922"/>
                  <a:gd name="T85" fmla="*/ 74 h 144"/>
                  <a:gd name="T86" fmla="*/ 920 w 922"/>
                  <a:gd name="T87" fmla="*/ 66 h 144"/>
                  <a:gd name="T88" fmla="*/ 902 w 922"/>
                  <a:gd name="T89" fmla="*/ 52 h 144"/>
                  <a:gd name="T90" fmla="*/ 866 w 922"/>
                  <a:gd name="T91" fmla="*/ 40 h 144"/>
                  <a:gd name="T92" fmla="*/ 788 w 922"/>
                  <a:gd name="T93" fmla="*/ 22 h 144"/>
                  <a:gd name="T94" fmla="*/ 642 w 922"/>
                  <a:gd name="T95" fmla="*/ 6 h 144"/>
                  <a:gd name="T96" fmla="*/ 462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144"/>
                    </a:moveTo>
                    <a:lnTo>
                      <a:pt x="462" y="144"/>
                    </a:lnTo>
                    <a:lnTo>
                      <a:pt x="370" y="144"/>
                    </a:lnTo>
                    <a:lnTo>
                      <a:pt x="284" y="138"/>
                    </a:lnTo>
                    <a:lnTo>
                      <a:pt x="206" y="132"/>
                    </a:lnTo>
                    <a:lnTo>
                      <a:pt x="138" y="124"/>
                    </a:lnTo>
                    <a:lnTo>
                      <a:pt x="82" y="114"/>
                    </a:lnTo>
                    <a:lnTo>
                      <a:pt x="58" y="108"/>
                    </a:lnTo>
                    <a:lnTo>
                      <a:pt x="40" y="102"/>
                    </a:lnTo>
                    <a:lnTo>
                      <a:pt x="24" y="94"/>
                    </a:lnTo>
                    <a:lnTo>
                      <a:pt x="12" y="88"/>
                    </a:lnTo>
                    <a:lnTo>
                      <a:pt x="6" y="82"/>
                    </a:lnTo>
                    <a:lnTo>
                      <a:pt x="4" y="74"/>
                    </a:lnTo>
                    <a:lnTo>
                      <a:pt x="4" y="74"/>
                    </a:lnTo>
                    <a:lnTo>
                      <a:pt x="6" y="66"/>
                    </a:lnTo>
                    <a:lnTo>
                      <a:pt x="12" y="60"/>
                    </a:lnTo>
                    <a:lnTo>
                      <a:pt x="24" y="52"/>
                    </a:lnTo>
                    <a:lnTo>
                      <a:pt x="40" y="46"/>
                    </a:lnTo>
                    <a:lnTo>
                      <a:pt x="58" y="40"/>
                    </a:lnTo>
                    <a:lnTo>
                      <a:pt x="82" y="34"/>
                    </a:lnTo>
                    <a:lnTo>
                      <a:pt x="138" y="22"/>
                    </a:lnTo>
                    <a:lnTo>
                      <a:pt x="206" y="14"/>
                    </a:lnTo>
                    <a:lnTo>
                      <a:pt x="284" y="6"/>
                    </a:lnTo>
                    <a:lnTo>
                      <a:pt x="370" y="2"/>
                    </a:lnTo>
                    <a:lnTo>
                      <a:pt x="462" y="2"/>
                    </a:lnTo>
                    <a:lnTo>
                      <a:pt x="462" y="2"/>
                    </a:lnTo>
                    <a:lnTo>
                      <a:pt x="554" y="2"/>
                    </a:lnTo>
                    <a:lnTo>
                      <a:pt x="640" y="6"/>
                    </a:lnTo>
                    <a:lnTo>
                      <a:pt x="718" y="14"/>
                    </a:lnTo>
                    <a:lnTo>
                      <a:pt x="786" y="22"/>
                    </a:lnTo>
                    <a:lnTo>
                      <a:pt x="842" y="34"/>
                    </a:lnTo>
                    <a:lnTo>
                      <a:pt x="864" y="40"/>
                    </a:lnTo>
                    <a:lnTo>
                      <a:pt x="884" y="46"/>
                    </a:lnTo>
                    <a:lnTo>
                      <a:pt x="900" y="52"/>
                    </a:lnTo>
                    <a:lnTo>
                      <a:pt x="910" y="60"/>
                    </a:lnTo>
                    <a:lnTo>
                      <a:pt x="918" y="66"/>
                    </a:lnTo>
                    <a:lnTo>
                      <a:pt x="920" y="74"/>
                    </a:lnTo>
                    <a:lnTo>
                      <a:pt x="920" y="74"/>
                    </a:lnTo>
                    <a:lnTo>
                      <a:pt x="918" y="82"/>
                    </a:lnTo>
                    <a:lnTo>
                      <a:pt x="910" y="88"/>
                    </a:lnTo>
                    <a:lnTo>
                      <a:pt x="900" y="94"/>
                    </a:lnTo>
                    <a:lnTo>
                      <a:pt x="884" y="102"/>
                    </a:lnTo>
                    <a:lnTo>
                      <a:pt x="864" y="108"/>
                    </a:lnTo>
                    <a:lnTo>
                      <a:pt x="842" y="114"/>
                    </a:lnTo>
                    <a:lnTo>
                      <a:pt x="786" y="124"/>
                    </a:lnTo>
                    <a:lnTo>
                      <a:pt x="718" y="132"/>
                    </a:lnTo>
                    <a:lnTo>
                      <a:pt x="640" y="138"/>
                    </a:lnTo>
                    <a:lnTo>
                      <a:pt x="554" y="144"/>
                    </a:lnTo>
                    <a:lnTo>
                      <a:pt x="462" y="144"/>
                    </a:lnTo>
                    <a:close/>
                    <a:moveTo>
                      <a:pt x="462" y="0"/>
                    </a:moveTo>
                    <a:lnTo>
                      <a:pt x="462" y="0"/>
                    </a:lnTo>
                    <a:lnTo>
                      <a:pt x="370" y="2"/>
                    </a:lnTo>
                    <a:lnTo>
                      <a:pt x="284" y="6"/>
                    </a:lnTo>
                    <a:lnTo>
                      <a:pt x="204" y="14"/>
                    </a:lnTo>
                    <a:lnTo>
                      <a:pt x="136" y="22"/>
                    </a:lnTo>
                    <a:lnTo>
                      <a:pt x="80" y="34"/>
                    </a:lnTo>
                    <a:lnTo>
                      <a:pt x="56" y="40"/>
                    </a:lnTo>
                    <a:lnTo>
                      <a:pt x="38" y="46"/>
                    </a:lnTo>
                    <a:lnTo>
                      <a:pt x="22" y="52"/>
                    </a:lnTo>
                    <a:lnTo>
                      <a:pt x="10" y="60"/>
                    </a:lnTo>
                    <a:lnTo>
                      <a:pt x="4" y="66"/>
                    </a:lnTo>
                    <a:lnTo>
                      <a:pt x="0" y="74"/>
                    </a:lnTo>
                    <a:lnTo>
                      <a:pt x="0" y="74"/>
                    </a:lnTo>
                    <a:lnTo>
                      <a:pt x="4" y="82"/>
                    </a:lnTo>
                    <a:lnTo>
                      <a:pt x="10" y="88"/>
                    </a:lnTo>
                    <a:lnTo>
                      <a:pt x="22" y="94"/>
                    </a:lnTo>
                    <a:lnTo>
                      <a:pt x="38" y="102"/>
                    </a:lnTo>
                    <a:lnTo>
                      <a:pt x="56" y="108"/>
                    </a:lnTo>
                    <a:lnTo>
                      <a:pt x="80" y="114"/>
                    </a:lnTo>
                    <a:lnTo>
                      <a:pt x="136" y="124"/>
                    </a:lnTo>
                    <a:lnTo>
                      <a:pt x="204" y="132"/>
                    </a:lnTo>
                    <a:lnTo>
                      <a:pt x="284" y="140"/>
                    </a:lnTo>
                    <a:lnTo>
                      <a:pt x="370" y="144"/>
                    </a:lnTo>
                    <a:lnTo>
                      <a:pt x="462" y="144"/>
                    </a:lnTo>
                    <a:lnTo>
                      <a:pt x="462" y="144"/>
                    </a:lnTo>
                    <a:lnTo>
                      <a:pt x="554"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4" y="2"/>
                    </a:lnTo>
                    <a:lnTo>
                      <a:pt x="462"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2" name="Freeform 1235"/>
              <p:cNvSpPr>
                <a:spLocks/>
              </p:cNvSpPr>
              <p:nvPr/>
            </p:nvSpPr>
            <p:spPr bwMode="auto">
              <a:xfrm>
                <a:off x="2313" y="4156"/>
                <a:ext cx="916" cy="142"/>
              </a:xfrm>
              <a:custGeom>
                <a:avLst/>
                <a:gdLst>
                  <a:gd name="T0" fmla="*/ 458 w 916"/>
                  <a:gd name="T1" fmla="*/ 142 h 142"/>
                  <a:gd name="T2" fmla="*/ 458 w 916"/>
                  <a:gd name="T3" fmla="*/ 142 h 142"/>
                  <a:gd name="T4" fmla="*/ 366 w 916"/>
                  <a:gd name="T5" fmla="*/ 142 h 142"/>
                  <a:gd name="T6" fmla="*/ 280 w 916"/>
                  <a:gd name="T7" fmla="*/ 136 h 142"/>
                  <a:gd name="T8" fmla="*/ 202 w 916"/>
                  <a:gd name="T9" fmla="*/ 130 h 142"/>
                  <a:gd name="T10" fmla="*/ 134 w 916"/>
                  <a:gd name="T11" fmla="*/ 122 h 142"/>
                  <a:gd name="T12" fmla="*/ 78 w 916"/>
                  <a:gd name="T13" fmla="*/ 112 h 142"/>
                  <a:gd name="T14" fmla="*/ 54 w 916"/>
                  <a:gd name="T15" fmla="*/ 106 h 142"/>
                  <a:gd name="T16" fmla="*/ 36 w 916"/>
                  <a:gd name="T17" fmla="*/ 100 h 142"/>
                  <a:gd name="T18" fmla="*/ 20 w 916"/>
                  <a:gd name="T19" fmla="*/ 92 h 142"/>
                  <a:gd name="T20" fmla="*/ 8 w 916"/>
                  <a:gd name="T21" fmla="*/ 86 h 142"/>
                  <a:gd name="T22" fmla="*/ 2 w 916"/>
                  <a:gd name="T23" fmla="*/ 80 h 142"/>
                  <a:gd name="T24" fmla="*/ 0 w 916"/>
                  <a:gd name="T25" fmla="*/ 72 h 142"/>
                  <a:gd name="T26" fmla="*/ 0 w 916"/>
                  <a:gd name="T27" fmla="*/ 72 h 142"/>
                  <a:gd name="T28" fmla="*/ 2 w 916"/>
                  <a:gd name="T29" fmla="*/ 64 h 142"/>
                  <a:gd name="T30" fmla="*/ 8 w 916"/>
                  <a:gd name="T31" fmla="*/ 58 h 142"/>
                  <a:gd name="T32" fmla="*/ 20 w 916"/>
                  <a:gd name="T33" fmla="*/ 50 h 142"/>
                  <a:gd name="T34" fmla="*/ 36 w 916"/>
                  <a:gd name="T35" fmla="*/ 44 h 142"/>
                  <a:gd name="T36" fmla="*/ 54 w 916"/>
                  <a:gd name="T37" fmla="*/ 38 h 142"/>
                  <a:gd name="T38" fmla="*/ 78 w 916"/>
                  <a:gd name="T39" fmla="*/ 32 h 142"/>
                  <a:gd name="T40" fmla="*/ 134 w 916"/>
                  <a:gd name="T41" fmla="*/ 20 h 142"/>
                  <a:gd name="T42" fmla="*/ 202 w 916"/>
                  <a:gd name="T43" fmla="*/ 12 h 142"/>
                  <a:gd name="T44" fmla="*/ 280 w 916"/>
                  <a:gd name="T45" fmla="*/ 4 h 142"/>
                  <a:gd name="T46" fmla="*/ 366 w 916"/>
                  <a:gd name="T47" fmla="*/ 0 h 142"/>
                  <a:gd name="T48" fmla="*/ 458 w 916"/>
                  <a:gd name="T49" fmla="*/ 0 h 142"/>
                  <a:gd name="T50" fmla="*/ 458 w 916"/>
                  <a:gd name="T51" fmla="*/ 0 h 142"/>
                  <a:gd name="T52" fmla="*/ 550 w 916"/>
                  <a:gd name="T53" fmla="*/ 0 h 142"/>
                  <a:gd name="T54" fmla="*/ 636 w 916"/>
                  <a:gd name="T55" fmla="*/ 4 h 142"/>
                  <a:gd name="T56" fmla="*/ 714 w 916"/>
                  <a:gd name="T57" fmla="*/ 12 h 142"/>
                  <a:gd name="T58" fmla="*/ 782 w 916"/>
                  <a:gd name="T59" fmla="*/ 20 h 142"/>
                  <a:gd name="T60" fmla="*/ 838 w 916"/>
                  <a:gd name="T61" fmla="*/ 32 h 142"/>
                  <a:gd name="T62" fmla="*/ 860 w 916"/>
                  <a:gd name="T63" fmla="*/ 38 h 142"/>
                  <a:gd name="T64" fmla="*/ 880 w 916"/>
                  <a:gd name="T65" fmla="*/ 44 h 142"/>
                  <a:gd name="T66" fmla="*/ 896 w 916"/>
                  <a:gd name="T67" fmla="*/ 50 h 142"/>
                  <a:gd name="T68" fmla="*/ 906 w 916"/>
                  <a:gd name="T69" fmla="*/ 58 h 142"/>
                  <a:gd name="T70" fmla="*/ 914 w 916"/>
                  <a:gd name="T71" fmla="*/ 64 h 142"/>
                  <a:gd name="T72" fmla="*/ 916 w 916"/>
                  <a:gd name="T73" fmla="*/ 72 h 142"/>
                  <a:gd name="T74" fmla="*/ 916 w 916"/>
                  <a:gd name="T75" fmla="*/ 72 h 142"/>
                  <a:gd name="T76" fmla="*/ 914 w 916"/>
                  <a:gd name="T77" fmla="*/ 80 h 142"/>
                  <a:gd name="T78" fmla="*/ 906 w 916"/>
                  <a:gd name="T79" fmla="*/ 86 h 142"/>
                  <a:gd name="T80" fmla="*/ 896 w 916"/>
                  <a:gd name="T81" fmla="*/ 92 h 142"/>
                  <a:gd name="T82" fmla="*/ 880 w 916"/>
                  <a:gd name="T83" fmla="*/ 100 h 142"/>
                  <a:gd name="T84" fmla="*/ 860 w 916"/>
                  <a:gd name="T85" fmla="*/ 106 h 142"/>
                  <a:gd name="T86" fmla="*/ 838 w 916"/>
                  <a:gd name="T87" fmla="*/ 112 h 142"/>
                  <a:gd name="T88" fmla="*/ 782 w 916"/>
                  <a:gd name="T89" fmla="*/ 122 h 142"/>
                  <a:gd name="T90" fmla="*/ 714 w 916"/>
                  <a:gd name="T91" fmla="*/ 130 h 142"/>
                  <a:gd name="T92" fmla="*/ 636 w 916"/>
                  <a:gd name="T93" fmla="*/ 136 h 142"/>
                  <a:gd name="T94" fmla="*/ 550 w 916"/>
                  <a:gd name="T95" fmla="*/ 142 h 142"/>
                  <a:gd name="T96" fmla="*/ 458 w 916"/>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142"/>
                    </a:moveTo>
                    <a:lnTo>
                      <a:pt x="458" y="142"/>
                    </a:lnTo>
                    <a:lnTo>
                      <a:pt x="366" y="142"/>
                    </a:lnTo>
                    <a:lnTo>
                      <a:pt x="280" y="136"/>
                    </a:lnTo>
                    <a:lnTo>
                      <a:pt x="202" y="130"/>
                    </a:lnTo>
                    <a:lnTo>
                      <a:pt x="134" y="122"/>
                    </a:lnTo>
                    <a:lnTo>
                      <a:pt x="78" y="112"/>
                    </a:lnTo>
                    <a:lnTo>
                      <a:pt x="54" y="106"/>
                    </a:lnTo>
                    <a:lnTo>
                      <a:pt x="36" y="100"/>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2" y="12"/>
                    </a:lnTo>
                    <a:lnTo>
                      <a:pt x="280" y="4"/>
                    </a:lnTo>
                    <a:lnTo>
                      <a:pt x="366" y="0"/>
                    </a:lnTo>
                    <a:lnTo>
                      <a:pt x="458" y="0"/>
                    </a:lnTo>
                    <a:lnTo>
                      <a:pt x="458" y="0"/>
                    </a:lnTo>
                    <a:lnTo>
                      <a:pt x="550" y="0"/>
                    </a:lnTo>
                    <a:lnTo>
                      <a:pt x="636" y="4"/>
                    </a:lnTo>
                    <a:lnTo>
                      <a:pt x="714" y="12"/>
                    </a:lnTo>
                    <a:lnTo>
                      <a:pt x="782" y="20"/>
                    </a:lnTo>
                    <a:lnTo>
                      <a:pt x="838" y="32"/>
                    </a:lnTo>
                    <a:lnTo>
                      <a:pt x="860" y="38"/>
                    </a:lnTo>
                    <a:lnTo>
                      <a:pt x="880" y="44"/>
                    </a:lnTo>
                    <a:lnTo>
                      <a:pt x="896" y="50"/>
                    </a:lnTo>
                    <a:lnTo>
                      <a:pt x="906" y="58"/>
                    </a:lnTo>
                    <a:lnTo>
                      <a:pt x="914" y="64"/>
                    </a:lnTo>
                    <a:lnTo>
                      <a:pt x="916" y="72"/>
                    </a:lnTo>
                    <a:lnTo>
                      <a:pt x="916" y="72"/>
                    </a:lnTo>
                    <a:lnTo>
                      <a:pt x="914" y="80"/>
                    </a:lnTo>
                    <a:lnTo>
                      <a:pt x="906" y="86"/>
                    </a:lnTo>
                    <a:lnTo>
                      <a:pt x="896" y="92"/>
                    </a:lnTo>
                    <a:lnTo>
                      <a:pt x="880" y="100"/>
                    </a:lnTo>
                    <a:lnTo>
                      <a:pt x="860" y="106"/>
                    </a:lnTo>
                    <a:lnTo>
                      <a:pt x="838" y="112"/>
                    </a:lnTo>
                    <a:lnTo>
                      <a:pt x="782" y="122"/>
                    </a:lnTo>
                    <a:lnTo>
                      <a:pt x="714" y="130"/>
                    </a:lnTo>
                    <a:lnTo>
                      <a:pt x="636" y="136"/>
                    </a:lnTo>
                    <a:lnTo>
                      <a:pt x="550" y="142"/>
                    </a:lnTo>
                    <a:lnTo>
                      <a:pt x="458"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3" name="Freeform 1236"/>
              <p:cNvSpPr>
                <a:spLocks/>
              </p:cNvSpPr>
              <p:nvPr/>
            </p:nvSpPr>
            <p:spPr bwMode="auto">
              <a:xfrm>
                <a:off x="2309" y="4154"/>
                <a:ext cx="922" cy="144"/>
              </a:xfrm>
              <a:custGeom>
                <a:avLst/>
                <a:gdLst>
                  <a:gd name="T0" fmla="*/ 462 w 922"/>
                  <a:gd name="T1" fmla="*/ 0 h 144"/>
                  <a:gd name="T2" fmla="*/ 462 w 922"/>
                  <a:gd name="T3" fmla="*/ 0 h 144"/>
                  <a:gd name="T4" fmla="*/ 370 w 922"/>
                  <a:gd name="T5" fmla="*/ 2 h 144"/>
                  <a:gd name="T6" fmla="*/ 284 w 922"/>
                  <a:gd name="T7" fmla="*/ 6 h 144"/>
                  <a:gd name="T8" fmla="*/ 204 w 922"/>
                  <a:gd name="T9" fmla="*/ 14 h 144"/>
                  <a:gd name="T10" fmla="*/ 136 w 922"/>
                  <a:gd name="T11" fmla="*/ 22 h 144"/>
                  <a:gd name="T12" fmla="*/ 80 w 922"/>
                  <a:gd name="T13" fmla="*/ 34 h 144"/>
                  <a:gd name="T14" fmla="*/ 56 w 922"/>
                  <a:gd name="T15" fmla="*/ 40 h 144"/>
                  <a:gd name="T16" fmla="*/ 38 w 922"/>
                  <a:gd name="T17" fmla="*/ 46 h 144"/>
                  <a:gd name="T18" fmla="*/ 22 w 922"/>
                  <a:gd name="T19" fmla="*/ 52 h 144"/>
                  <a:gd name="T20" fmla="*/ 10 w 922"/>
                  <a:gd name="T21" fmla="*/ 60 h 144"/>
                  <a:gd name="T22" fmla="*/ 4 w 922"/>
                  <a:gd name="T23" fmla="*/ 66 h 144"/>
                  <a:gd name="T24" fmla="*/ 0 w 922"/>
                  <a:gd name="T25" fmla="*/ 74 h 144"/>
                  <a:gd name="T26" fmla="*/ 0 w 922"/>
                  <a:gd name="T27" fmla="*/ 74 h 144"/>
                  <a:gd name="T28" fmla="*/ 4 w 922"/>
                  <a:gd name="T29" fmla="*/ 82 h 144"/>
                  <a:gd name="T30" fmla="*/ 10 w 922"/>
                  <a:gd name="T31" fmla="*/ 88 h 144"/>
                  <a:gd name="T32" fmla="*/ 22 w 922"/>
                  <a:gd name="T33" fmla="*/ 94 h 144"/>
                  <a:gd name="T34" fmla="*/ 38 w 922"/>
                  <a:gd name="T35" fmla="*/ 102 h 144"/>
                  <a:gd name="T36" fmla="*/ 56 w 922"/>
                  <a:gd name="T37" fmla="*/ 108 h 144"/>
                  <a:gd name="T38" fmla="*/ 80 w 922"/>
                  <a:gd name="T39" fmla="*/ 114 h 144"/>
                  <a:gd name="T40" fmla="*/ 136 w 922"/>
                  <a:gd name="T41" fmla="*/ 124 h 144"/>
                  <a:gd name="T42" fmla="*/ 204 w 922"/>
                  <a:gd name="T43" fmla="*/ 132 h 144"/>
                  <a:gd name="T44" fmla="*/ 284 w 922"/>
                  <a:gd name="T45" fmla="*/ 140 h 144"/>
                  <a:gd name="T46" fmla="*/ 370 w 922"/>
                  <a:gd name="T47" fmla="*/ 144 h 144"/>
                  <a:gd name="T48" fmla="*/ 462 w 922"/>
                  <a:gd name="T49" fmla="*/ 144 h 144"/>
                  <a:gd name="T50" fmla="*/ 462 w 922"/>
                  <a:gd name="T51" fmla="*/ 144 h 144"/>
                  <a:gd name="T52" fmla="*/ 554 w 922"/>
                  <a:gd name="T53" fmla="*/ 144 h 144"/>
                  <a:gd name="T54" fmla="*/ 642 w 922"/>
                  <a:gd name="T55" fmla="*/ 140 h 144"/>
                  <a:gd name="T56" fmla="*/ 720 w 922"/>
                  <a:gd name="T57" fmla="*/ 132 h 144"/>
                  <a:gd name="T58" fmla="*/ 788 w 922"/>
                  <a:gd name="T59" fmla="*/ 124 h 144"/>
                  <a:gd name="T60" fmla="*/ 844 w 922"/>
                  <a:gd name="T61" fmla="*/ 114 h 144"/>
                  <a:gd name="T62" fmla="*/ 866 w 922"/>
                  <a:gd name="T63" fmla="*/ 108 h 144"/>
                  <a:gd name="T64" fmla="*/ 886 w 922"/>
                  <a:gd name="T65" fmla="*/ 102 h 144"/>
                  <a:gd name="T66" fmla="*/ 902 w 922"/>
                  <a:gd name="T67" fmla="*/ 94 h 144"/>
                  <a:gd name="T68" fmla="*/ 912 w 922"/>
                  <a:gd name="T69" fmla="*/ 88 h 144"/>
                  <a:gd name="T70" fmla="*/ 920 w 922"/>
                  <a:gd name="T71" fmla="*/ 82 h 144"/>
                  <a:gd name="T72" fmla="*/ 922 w 922"/>
                  <a:gd name="T73" fmla="*/ 74 h 144"/>
                  <a:gd name="T74" fmla="*/ 922 w 922"/>
                  <a:gd name="T75" fmla="*/ 74 h 144"/>
                  <a:gd name="T76" fmla="*/ 920 w 922"/>
                  <a:gd name="T77" fmla="*/ 66 h 144"/>
                  <a:gd name="T78" fmla="*/ 912 w 922"/>
                  <a:gd name="T79" fmla="*/ 60 h 144"/>
                  <a:gd name="T80" fmla="*/ 902 w 922"/>
                  <a:gd name="T81" fmla="*/ 52 h 144"/>
                  <a:gd name="T82" fmla="*/ 886 w 922"/>
                  <a:gd name="T83" fmla="*/ 46 h 144"/>
                  <a:gd name="T84" fmla="*/ 866 w 922"/>
                  <a:gd name="T85" fmla="*/ 40 h 144"/>
                  <a:gd name="T86" fmla="*/ 844 w 922"/>
                  <a:gd name="T87" fmla="*/ 34 h 144"/>
                  <a:gd name="T88" fmla="*/ 788 w 922"/>
                  <a:gd name="T89" fmla="*/ 22 h 144"/>
                  <a:gd name="T90" fmla="*/ 720 w 922"/>
                  <a:gd name="T91" fmla="*/ 14 h 144"/>
                  <a:gd name="T92" fmla="*/ 642 w 922"/>
                  <a:gd name="T93" fmla="*/ 6 h 144"/>
                  <a:gd name="T94" fmla="*/ 554 w 922"/>
                  <a:gd name="T95" fmla="*/ 2 h 144"/>
                  <a:gd name="T96" fmla="*/ 462 w 922"/>
                  <a:gd name="T97"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22" h="144">
                    <a:moveTo>
                      <a:pt x="462" y="0"/>
                    </a:moveTo>
                    <a:lnTo>
                      <a:pt x="462" y="0"/>
                    </a:lnTo>
                    <a:lnTo>
                      <a:pt x="370" y="2"/>
                    </a:lnTo>
                    <a:lnTo>
                      <a:pt x="284" y="6"/>
                    </a:lnTo>
                    <a:lnTo>
                      <a:pt x="204" y="14"/>
                    </a:lnTo>
                    <a:lnTo>
                      <a:pt x="136" y="22"/>
                    </a:lnTo>
                    <a:lnTo>
                      <a:pt x="80" y="34"/>
                    </a:lnTo>
                    <a:lnTo>
                      <a:pt x="56" y="40"/>
                    </a:lnTo>
                    <a:lnTo>
                      <a:pt x="38" y="46"/>
                    </a:lnTo>
                    <a:lnTo>
                      <a:pt x="22" y="52"/>
                    </a:lnTo>
                    <a:lnTo>
                      <a:pt x="10" y="60"/>
                    </a:lnTo>
                    <a:lnTo>
                      <a:pt x="4" y="66"/>
                    </a:lnTo>
                    <a:lnTo>
                      <a:pt x="0" y="74"/>
                    </a:lnTo>
                    <a:lnTo>
                      <a:pt x="0" y="74"/>
                    </a:lnTo>
                    <a:lnTo>
                      <a:pt x="4" y="82"/>
                    </a:lnTo>
                    <a:lnTo>
                      <a:pt x="10" y="88"/>
                    </a:lnTo>
                    <a:lnTo>
                      <a:pt x="22" y="94"/>
                    </a:lnTo>
                    <a:lnTo>
                      <a:pt x="38" y="102"/>
                    </a:lnTo>
                    <a:lnTo>
                      <a:pt x="56" y="108"/>
                    </a:lnTo>
                    <a:lnTo>
                      <a:pt x="80" y="114"/>
                    </a:lnTo>
                    <a:lnTo>
                      <a:pt x="136" y="124"/>
                    </a:lnTo>
                    <a:lnTo>
                      <a:pt x="204" y="132"/>
                    </a:lnTo>
                    <a:lnTo>
                      <a:pt x="284" y="140"/>
                    </a:lnTo>
                    <a:lnTo>
                      <a:pt x="370" y="144"/>
                    </a:lnTo>
                    <a:lnTo>
                      <a:pt x="462" y="144"/>
                    </a:lnTo>
                    <a:lnTo>
                      <a:pt x="462" y="144"/>
                    </a:lnTo>
                    <a:lnTo>
                      <a:pt x="554" y="144"/>
                    </a:lnTo>
                    <a:lnTo>
                      <a:pt x="642" y="140"/>
                    </a:lnTo>
                    <a:lnTo>
                      <a:pt x="720" y="132"/>
                    </a:lnTo>
                    <a:lnTo>
                      <a:pt x="788" y="124"/>
                    </a:lnTo>
                    <a:lnTo>
                      <a:pt x="844" y="114"/>
                    </a:lnTo>
                    <a:lnTo>
                      <a:pt x="866" y="108"/>
                    </a:lnTo>
                    <a:lnTo>
                      <a:pt x="886" y="102"/>
                    </a:lnTo>
                    <a:lnTo>
                      <a:pt x="902" y="94"/>
                    </a:lnTo>
                    <a:lnTo>
                      <a:pt x="912" y="88"/>
                    </a:lnTo>
                    <a:lnTo>
                      <a:pt x="920" y="82"/>
                    </a:lnTo>
                    <a:lnTo>
                      <a:pt x="922" y="74"/>
                    </a:lnTo>
                    <a:lnTo>
                      <a:pt x="922" y="74"/>
                    </a:lnTo>
                    <a:lnTo>
                      <a:pt x="920" y="66"/>
                    </a:lnTo>
                    <a:lnTo>
                      <a:pt x="912" y="60"/>
                    </a:lnTo>
                    <a:lnTo>
                      <a:pt x="902" y="52"/>
                    </a:lnTo>
                    <a:lnTo>
                      <a:pt x="886" y="46"/>
                    </a:lnTo>
                    <a:lnTo>
                      <a:pt x="866" y="40"/>
                    </a:lnTo>
                    <a:lnTo>
                      <a:pt x="844" y="34"/>
                    </a:lnTo>
                    <a:lnTo>
                      <a:pt x="788" y="22"/>
                    </a:lnTo>
                    <a:lnTo>
                      <a:pt x="720" y="14"/>
                    </a:lnTo>
                    <a:lnTo>
                      <a:pt x="642" y="6"/>
                    </a:lnTo>
                    <a:lnTo>
                      <a:pt x="554" y="2"/>
                    </a:lnTo>
                    <a:lnTo>
                      <a:pt x="4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4" name="Freeform 1237"/>
              <p:cNvSpPr>
                <a:spLocks noEditPoints="1"/>
              </p:cNvSpPr>
              <p:nvPr/>
            </p:nvSpPr>
            <p:spPr bwMode="auto">
              <a:xfrm>
                <a:off x="2313" y="4156"/>
                <a:ext cx="916" cy="142"/>
              </a:xfrm>
              <a:custGeom>
                <a:avLst/>
                <a:gdLst>
                  <a:gd name="T0" fmla="*/ 458 w 916"/>
                  <a:gd name="T1" fmla="*/ 142 h 142"/>
                  <a:gd name="T2" fmla="*/ 280 w 916"/>
                  <a:gd name="T3" fmla="*/ 136 h 142"/>
                  <a:gd name="T4" fmla="*/ 136 w 916"/>
                  <a:gd name="T5" fmla="*/ 122 h 142"/>
                  <a:gd name="T6" fmla="*/ 56 w 916"/>
                  <a:gd name="T7" fmla="*/ 106 h 142"/>
                  <a:gd name="T8" fmla="*/ 22 w 916"/>
                  <a:gd name="T9" fmla="*/ 92 h 142"/>
                  <a:gd name="T10" fmla="*/ 4 w 916"/>
                  <a:gd name="T11" fmla="*/ 80 h 142"/>
                  <a:gd name="T12" fmla="*/ 2 w 916"/>
                  <a:gd name="T13" fmla="*/ 72 h 142"/>
                  <a:gd name="T14" fmla="*/ 10 w 916"/>
                  <a:gd name="T15" fmla="*/ 58 h 142"/>
                  <a:gd name="T16" fmla="*/ 38 w 916"/>
                  <a:gd name="T17" fmla="*/ 44 h 142"/>
                  <a:gd name="T18" fmla="*/ 80 w 916"/>
                  <a:gd name="T19" fmla="*/ 32 h 142"/>
                  <a:gd name="T20" fmla="*/ 204 w 916"/>
                  <a:gd name="T21" fmla="*/ 12 h 142"/>
                  <a:gd name="T22" fmla="*/ 366 w 916"/>
                  <a:gd name="T23" fmla="*/ 2 h 142"/>
                  <a:gd name="T24" fmla="*/ 458 w 916"/>
                  <a:gd name="T25" fmla="*/ 0 h 142"/>
                  <a:gd name="T26" fmla="*/ 636 w 916"/>
                  <a:gd name="T27" fmla="*/ 6 h 142"/>
                  <a:gd name="T28" fmla="*/ 780 w 916"/>
                  <a:gd name="T29" fmla="*/ 20 h 142"/>
                  <a:gd name="T30" fmla="*/ 858 w 916"/>
                  <a:gd name="T31" fmla="*/ 38 h 142"/>
                  <a:gd name="T32" fmla="*/ 894 w 916"/>
                  <a:gd name="T33" fmla="*/ 50 h 142"/>
                  <a:gd name="T34" fmla="*/ 912 w 916"/>
                  <a:gd name="T35" fmla="*/ 64 h 142"/>
                  <a:gd name="T36" fmla="*/ 914 w 916"/>
                  <a:gd name="T37" fmla="*/ 72 h 142"/>
                  <a:gd name="T38" fmla="*/ 904 w 916"/>
                  <a:gd name="T39" fmla="*/ 86 h 142"/>
                  <a:gd name="T40" fmla="*/ 878 w 916"/>
                  <a:gd name="T41" fmla="*/ 100 h 142"/>
                  <a:gd name="T42" fmla="*/ 836 w 916"/>
                  <a:gd name="T43" fmla="*/ 110 h 142"/>
                  <a:gd name="T44" fmla="*/ 714 w 916"/>
                  <a:gd name="T45" fmla="*/ 130 h 142"/>
                  <a:gd name="T46" fmla="*/ 550 w 916"/>
                  <a:gd name="T47" fmla="*/ 140 h 142"/>
                  <a:gd name="T48" fmla="*/ 458 w 916"/>
                  <a:gd name="T49" fmla="*/ 0 h 142"/>
                  <a:gd name="T50" fmla="*/ 366 w 916"/>
                  <a:gd name="T51" fmla="*/ 0 h 142"/>
                  <a:gd name="T52" fmla="*/ 202 w 916"/>
                  <a:gd name="T53" fmla="*/ 12 h 142"/>
                  <a:gd name="T54" fmla="*/ 78 w 916"/>
                  <a:gd name="T55" fmla="*/ 32 h 142"/>
                  <a:gd name="T56" fmla="*/ 36 w 916"/>
                  <a:gd name="T57" fmla="*/ 44 h 142"/>
                  <a:gd name="T58" fmla="*/ 8 w 916"/>
                  <a:gd name="T59" fmla="*/ 58 h 142"/>
                  <a:gd name="T60" fmla="*/ 0 w 916"/>
                  <a:gd name="T61" fmla="*/ 72 h 142"/>
                  <a:gd name="T62" fmla="*/ 2 w 916"/>
                  <a:gd name="T63" fmla="*/ 80 h 142"/>
                  <a:gd name="T64" fmla="*/ 20 w 916"/>
                  <a:gd name="T65" fmla="*/ 92 h 142"/>
                  <a:gd name="T66" fmla="*/ 54 w 916"/>
                  <a:gd name="T67" fmla="*/ 106 h 142"/>
                  <a:gd name="T68" fmla="*/ 134 w 916"/>
                  <a:gd name="T69" fmla="*/ 122 h 142"/>
                  <a:gd name="T70" fmla="*/ 280 w 916"/>
                  <a:gd name="T71" fmla="*/ 136 h 142"/>
                  <a:gd name="T72" fmla="*/ 458 w 916"/>
                  <a:gd name="T73" fmla="*/ 142 h 142"/>
                  <a:gd name="T74" fmla="*/ 550 w 916"/>
                  <a:gd name="T75" fmla="*/ 142 h 142"/>
                  <a:gd name="T76" fmla="*/ 714 w 916"/>
                  <a:gd name="T77" fmla="*/ 130 h 142"/>
                  <a:gd name="T78" fmla="*/ 838 w 916"/>
                  <a:gd name="T79" fmla="*/ 112 h 142"/>
                  <a:gd name="T80" fmla="*/ 880 w 916"/>
                  <a:gd name="T81" fmla="*/ 100 h 142"/>
                  <a:gd name="T82" fmla="*/ 906 w 916"/>
                  <a:gd name="T83" fmla="*/ 86 h 142"/>
                  <a:gd name="T84" fmla="*/ 916 w 916"/>
                  <a:gd name="T85" fmla="*/ 72 h 142"/>
                  <a:gd name="T86" fmla="*/ 914 w 916"/>
                  <a:gd name="T87" fmla="*/ 64 h 142"/>
                  <a:gd name="T88" fmla="*/ 896 w 916"/>
                  <a:gd name="T89" fmla="*/ 50 h 142"/>
                  <a:gd name="T90" fmla="*/ 860 w 916"/>
                  <a:gd name="T91" fmla="*/ 38 h 142"/>
                  <a:gd name="T92" fmla="*/ 782 w 916"/>
                  <a:gd name="T93" fmla="*/ 20 h 142"/>
                  <a:gd name="T94" fmla="*/ 636 w 916"/>
                  <a:gd name="T95" fmla="*/ 4 h 142"/>
                  <a:gd name="T96" fmla="*/ 458 w 91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142"/>
                    </a:moveTo>
                    <a:lnTo>
                      <a:pt x="458" y="142"/>
                    </a:lnTo>
                    <a:lnTo>
                      <a:pt x="366" y="140"/>
                    </a:lnTo>
                    <a:lnTo>
                      <a:pt x="280" y="136"/>
                    </a:lnTo>
                    <a:lnTo>
                      <a:pt x="204" y="130"/>
                    </a:lnTo>
                    <a:lnTo>
                      <a:pt x="136" y="122"/>
                    </a:lnTo>
                    <a:lnTo>
                      <a:pt x="80" y="110"/>
                    </a:lnTo>
                    <a:lnTo>
                      <a:pt x="56" y="106"/>
                    </a:lnTo>
                    <a:lnTo>
                      <a:pt x="38" y="100"/>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6" y="20"/>
                    </a:lnTo>
                    <a:lnTo>
                      <a:pt x="204" y="12"/>
                    </a:lnTo>
                    <a:lnTo>
                      <a:pt x="280" y="6"/>
                    </a:lnTo>
                    <a:lnTo>
                      <a:pt x="366" y="2"/>
                    </a:lnTo>
                    <a:lnTo>
                      <a:pt x="458" y="0"/>
                    </a:lnTo>
                    <a:lnTo>
                      <a:pt x="458" y="0"/>
                    </a:lnTo>
                    <a:lnTo>
                      <a:pt x="550" y="2"/>
                    </a:lnTo>
                    <a:lnTo>
                      <a:pt x="636" y="6"/>
                    </a:lnTo>
                    <a:lnTo>
                      <a:pt x="714" y="12"/>
                    </a:lnTo>
                    <a:lnTo>
                      <a:pt x="780" y="20"/>
                    </a:lnTo>
                    <a:lnTo>
                      <a:pt x="836" y="32"/>
                    </a:lnTo>
                    <a:lnTo>
                      <a:pt x="858" y="38"/>
                    </a:lnTo>
                    <a:lnTo>
                      <a:pt x="878" y="44"/>
                    </a:lnTo>
                    <a:lnTo>
                      <a:pt x="894" y="50"/>
                    </a:lnTo>
                    <a:lnTo>
                      <a:pt x="904" y="58"/>
                    </a:lnTo>
                    <a:lnTo>
                      <a:pt x="912" y="64"/>
                    </a:lnTo>
                    <a:lnTo>
                      <a:pt x="914" y="72"/>
                    </a:lnTo>
                    <a:lnTo>
                      <a:pt x="914" y="72"/>
                    </a:lnTo>
                    <a:lnTo>
                      <a:pt x="912" y="80"/>
                    </a:lnTo>
                    <a:lnTo>
                      <a:pt x="904" y="86"/>
                    </a:lnTo>
                    <a:lnTo>
                      <a:pt x="894" y="92"/>
                    </a:lnTo>
                    <a:lnTo>
                      <a:pt x="878" y="100"/>
                    </a:lnTo>
                    <a:lnTo>
                      <a:pt x="858" y="106"/>
                    </a:lnTo>
                    <a:lnTo>
                      <a:pt x="836" y="110"/>
                    </a:lnTo>
                    <a:lnTo>
                      <a:pt x="780" y="122"/>
                    </a:lnTo>
                    <a:lnTo>
                      <a:pt x="714" y="130"/>
                    </a:lnTo>
                    <a:lnTo>
                      <a:pt x="636" y="136"/>
                    </a:lnTo>
                    <a:lnTo>
                      <a:pt x="550" y="140"/>
                    </a:lnTo>
                    <a:lnTo>
                      <a:pt x="458" y="142"/>
                    </a:lnTo>
                    <a:close/>
                    <a:moveTo>
                      <a:pt x="458" y="0"/>
                    </a:moveTo>
                    <a:lnTo>
                      <a:pt x="458" y="0"/>
                    </a:lnTo>
                    <a:lnTo>
                      <a:pt x="366" y="0"/>
                    </a:lnTo>
                    <a:lnTo>
                      <a:pt x="280" y="4"/>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2"/>
                    </a:lnTo>
                    <a:lnTo>
                      <a:pt x="134" y="122"/>
                    </a:lnTo>
                    <a:lnTo>
                      <a:pt x="202" y="130"/>
                    </a:lnTo>
                    <a:lnTo>
                      <a:pt x="280" y="136"/>
                    </a:lnTo>
                    <a:lnTo>
                      <a:pt x="366" y="142"/>
                    </a:lnTo>
                    <a:lnTo>
                      <a:pt x="458" y="142"/>
                    </a:lnTo>
                    <a:lnTo>
                      <a:pt x="458" y="142"/>
                    </a:lnTo>
                    <a:lnTo>
                      <a:pt x="550" y="142"/>
                    </a:lnTo>
                    <a:lnTo>
                      <a:pt x="636" y="136"/>
                    </a:lnTo>
                    <a:lnTo>
                      <a:pt x="714" y="130"/>
                    </a:lnTo>
                    <a:lnTo>
                      <a:pt x="782" y="122"/>
                    </a:lnTo>
                    <a:lnTo>
                      <a:pt x="838" y="112"/>
                    </a:lnTo>
                    <a:lnTo>
                      <a:pt x="860" y="106"/>
                    </a:lnTo>
                    <a:lnTo>
                      <a:pt x="880" y="100"/>
                    </a:lnTo>
                    <a:lnTo>
                      <a:pt x="896" y="92"/>
                    </a:lnTo>
                    <a:lnTo>
                      <a:pt x="906" y="86"/>
                    </a:lnTo>
                    <a:lnTo>
                      <a:pt x="914" y="80"/>
                    </a:lnTo>
                    <a:lnTo>
                      <a:pt x="916" y="72"/>
                    </a:lnTo>
                    <a:lnTo>
                      <a:pt x="916" y="72"/>
                    </a:lnTo>
                    <a:lnTo>
                      <a:pt x="914" y="64"/>
                    </a:lnTo>
                    <a:lnTo>
                      <a:pt x="906" y="58"/>
                    </a:lnTo>
                    <a:lnTo>
                      <a:pt x="896" y="50"/>
                    </a:lnTo>
                    <a:lnTo>
                      <a:pt x="880" y="44"/>
                    </a:lnTo>
                    <a:lnTo>
                      <a:pt x="860" y="38"/>
                    </a:lnTo>
                    <a:lnTo>
                      <a:pt x="838" y="32"/>
                    </a:lnTo>
                    <a:lnTo>
                      <a:pt x="782" y="20"/>
                    </a:lnTo>
                    <a:lnTo>
                      <a:pt x="714" y="12"/>
                    </a:lnTo>
                    <a:lnTo>
                      <a:pt x="636" y="4"/>
                    </a:lnTo>
                    <a:lnTo>
                      <a:pt x="550" y="0"/>
                    </a:lnTo>
                    <a:lnTo>
                      <a:pt x="458" y="0"/>
                    </a:lnTo>
                    <a:close/>
                  </a:path>
                </a:pathLst>
              </a:custGeom>
              <a:solidFill>
                <a:srgbClr val="F3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5" name="Freeform 1238"/>
              <p:cNvSpPr>
                <a:spLocks/>
              </p:cNvSpPr>
              <p:nvPr/>
            </p:nvSpPr>
            <p:spPr bwMode="auto">
              <a:xfrm>
                <a:off x="2315" y="4156"/>
                <a:ext cx="912" cy="142"/>
              </a:xfrm>
              <a:custGeom>
                <a:avLst/>
                <a:gdLst>
                  <a:gd name="T0" fmla="*/ 456 w 912"/>
                  <a:gd name="T1" fmla="*/ 142 h 142"/>
                  <a:gd name="T2" fmla="*/ 456 w 912"/>
                  <a:gd name="T3" fmla="*/ 142 h 142"/>
                  <a:gd name="T4" fmla="*/ 364 w 912"/>
                  <a:gd name="T5" fmla="*/ 140 h 142"/>
                  <a:gd name="T6" fmla="*/ 278 w 912"/>
                  <a:gd name="T7" fmla="*/ 136 h 142"/>
                  <a:gd name="T8" fmla="*/ 202 w 912"/>
                  <a:gd name="T9" fmla="*/ 130 h 142"/>
                  <a:gd name="T10" fmla="*/ 134 w 912"/>
                  <a:gd name="T11" fmla="*/ 122 h 142"/>
                  <a:gd name="T12" fmla="*/ 78 w 912"/>
                  <a:gd name="T13" fmla="*/ 110 h 142"/>
                  <a:gd name="T14" fmla="*/ 54 w 912"/>
                  <a:gd name="T15" fmla="*/ 106 h 142"/>
                  <a:gd name="T16" fmla="*/ 36 w 912"/>
                  <a:gd name="T17" fmla="*/ 100 h 142"/>
                  <a:gd name="T18" fmla="*/ 20 w 912"/>
                  <a:gd name="T19" fmla="*/ 92 h 142"/>
                  <a:gd name="T20" fmla="*/ 8 w 912"/>
                  <a:gd name="T21" fmla="*/ 86 h 142"/>
                  <a:gd name="T22" fmla="*/ 2 w 912"/>
                  <a:gd name="T23" fmla="*/ 80 h 142"/>
                  <a:gd name="T24" fmla="*/ 0 w 912"/>
                  <a:gd name="T25" fmla="*/ 72 h 142"/>
                  <a:gd name="T26" fmla="*/ 0 w 912"/>
                  <a:gd name="T27" fmla="*/ 72 h 142"/>
                  <a:gd name="T28" fmla="*/ 2 w 912"/>
                  <a:gd name="T29" fmla="*/ 64 h 142"/>
                  <a:gd name="T30" fmla="*/ 8 w 912"/>
                  <a:gd name="T31" fmla="*/ 58 h 142"/>
                  <a:gd name="T32" fmla="*/ 20 w 912"/>
                  <a:gd name="T33" fmla="*/ 50 h 142"/>
                  <a:gd name="T34" fmla="*/ 36 w 912"/>
                  <a:gd name="T35" fmla="*/ 44 h 142"/>
                  <a:gd name="T36" fmla="*/ 54 w 912"/>
                  <a:gd name="T37" fmla="*/ 38 h 142"/>
                  <a:gd name="T38" fmla="*/ 78 w 912"/>
                  <a:gd name="T39" fmla="*/ 32 h 142"/>
                  <a:gd name="T40" fmla="*/ 134 w 912"/>
                  <a:gd name="T41" fmla="*/ 20 h 142"/>
                  <a:gd name="T42" fmla="*/ 202 w 912"/>
                  <a:gd name="T43" fmla="*/ 12 h 142"/>
                  <a:gd name="T44" fmla="*/ 278 w 912"/>
                  <a:gd name="T45" fmla="*/ 6 h 142"/>
                  <a:gd name="T46" fmla="*/ 364 w 912"/>
                  <a:gd name="T47" fmla="*/ 2 h 142"/>
                  <a:gd name="T48" fmla="*/ 456 w 912"/>
                  <a:gd name="T49" fmla="*/ 0 h 142"/>
                  <a:gd name="T50" fmla="*/ 456 w 912"/>
                  <a:gd name="T51" fmla="*/ 0 h 142"/>
                  <a:gd name="T52" fmla="*/ 548 w 912"/>
                  <a:gd name="T53" fmla="*/ 2 h 142"/>
                  <a:gd name="T54" fmla="*/ 634 w 912"/>
                  <a:gd name="T55" fmla="*/ 6 h 142"/>
                  <a:gd name="T56" fmla="*/ 712 w 912"/>
                  <a:gd name="T57" fmla="*/ 12 h 142"/>
                  <a:gd name="T58" fmla="*/ 778 w 912"/>
                  <a:gd name="T59" fmla="*/ 20 h 142"/>
                  <a:gd name="T60" fmla="*/ 834 w 912"/>
                  <a:gd name="T61" fmla="*/ 32 h 142"/>
                  <a:gd name="T62" fmla="*/ 856 w 912"/>
                  <a:gd name="T63" fmla="*/ 38 h 142"/>
                  <a:gd name="T64" fmla="*/ 876 w 912"/>
                  <a:gd name="T65" fmla="*/ 44 h 142"/>
                  <a:gd name="T66" fmla="*/ 892 w 912"/>
                  <a:gd name="T67" fmla="*/ 50 h 142"/>
                  <a:gd name="T68" fmla="*/ 902 w 912"/>
                  <a:gd name="T69" fmla="*/ 58 h 142"/>
                  <a:gd name="T70" fmla="*/ 910 w 912"/>
                  <a:gd name="T71" fmla="*/ 64 h 142"/>
                  <a:gd name="T72" fmla="*/ 912 w 912"/>
                  <a:gd name="T73" fmla="*/ 72 h 142"/>
                  <a:gd name="T74" fmla="*/ 912 w 912"/>
                  <a:gd name="T75" fmla="*/ 72 h 142"/>
                  <a:gd name="T76" fmla="*/ 910 w 912"/>
                  <a:gd name="T77" fmla="*/ 80 h 142"/>
                  <a:gd name="T78" fmla="*/ 902 w 912"/>
                  <a:gd name="T79" fmla="*/ 86 h 142"/>
                  <a:gd name="T80" fmla="*/ 892 w 912"/>
                  <a:gd name="T81" fmla="*/ 92 h 142"/>
                  <a:gd name="T82" fmla="*/ 876 w 912"/>
                  <a:gd name="T83" fmla="*/ 100 h 142"/>
                  <a:gd name="T84" fmla="*/ 856 w 912"/>
                  <a:gd name="T85" fmla="*/ 106 h 142"/>
                  <a:gd name="T86" fmla="*/ 834 w 912"/>
                  <a:gd name="T87" fmla="*/ 110 h 142"/>
                  <a:gd name="T88" fmla="*/ 778 w 912"/>
                  <a:gd name="T89" fmla="*/ 122 h 142"/>
                  <a:gd name="T90" fmla="*/ 712 w 912"/>
                  <a:gd name="T91" fmla="*/ 130 h 142"/>
                  <a:gd name="T92" fmla="*/ 634 w 912"/>
                  <a:gd name="T93" fmla="*/ 136 h 142"/>
                  <a:gd name="T94" fmla="*/ 548 w 912"/>
                  <a:gd name="T95" fmla="*/ 140 h 142"/>
                  <a:gd name="T96" fmla="*/ 456 w 912"/>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142"/>
                    </a:moveTo>
                    <a:lnTo>
                      <a:pt x="456" y="142"/>
                    </a:lnTo>
                    <a:lnTo>
                      <a:pt x="364" y="140"/>
                    </a:lnTo>
                    <a:lnTo>
                      <a:pt x="278" y="136"/>
                    </a:lnTo>
                    <a:lnTo>
                      <a:pt x="202" y="130"/>
                    </a:lnTo>
                    <a:lnTo>
                      <a:pt x="134" y="122"/>
                    </a:lnTo>
                    <a:lnTo>
                      <a:pt x="78" y="110"/>
                    </a:lnTo>
                    <a:lnTo>
                      <a:pt x="54" y="106"/>
                    </a:lnTo>
                    <a:lnTo>
                      <a:pt x="36" y="100"/>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2" y="12"/>
                    </a:lnTo>
                    <a:lnTo>
                      <a:pt x="278" y="6"/>
                    </a:lnTo>
                    <a:lnTo>
                      <a:pt x="364" y="2"/>
                    </a:lnTo>
                    <a:lnTo>
                      <a:pt x="456" y="0"/>
                    </a:lnTo>
                    <a:lnTo>
                      <a:pt x="456" y="0"/>
                    </a:lnTo>
                    <a:lnTo>
                      <a:pt x="548" y="2"/>
                    </a:lnTo>
                    <a:lnTo>
                      <a:pt x="634" y="6"/>
                    </a:lnTo>
                    <a:lnTo>
                      <a:pt x="712" y="12"/>
                    </a:lnTo>
                    <a:lnTo>
                      <a:pt x="778" y="20"/>
                    </a:lnTo>
                    <a:lnTo>
                      <a:pt x="834" y="32"/>
                    </a:lnTo>
                    <a:lnTo>
                      <a:pt x="856" y="38"/>
                    </a:lnTo>
                    <a:lnTo>
                      <a:pt x="876" y="44"/>
                    </a:lnTo>
                    <a:lnTo>
                      <a:pt x="892" y="50"/>
                    </a:lnTo>
                    <a:lnTo>
                      <a:pt x="902" y="58"/>
                    </a:lnTo>
                    <a:lnTo>
                      <a:pt x="910" y="64"/>
                    </a:lnTo>
                    <a:lnTo>
                      <a:pt x="912" y="72"/>
                    </a:lnTo>
                    <a:lnTo>
                      <a:pt x="912" y="72"/>
                    </a:lnTo>
                    <a:lnTo>
                      <a:pt x="910" y="80"/>
                    </a:lnTo>
                    <a:lnTo>
                      <a:pt x="902" y="86"/>
                    </a:lnTo>
                    <a:lnTo>
                      <a:pt x="892" y="92"/>
                    </a:lnTo>
                    <a:lnTo>
                      <a:pt x="876" y="100"/>
                    </a:lnTo>
                    <a:lnTo>
                      <a:pt x="856" y="106"/>
                    </a:lnTo>
                    <a:lnTo>
                      <a:pt x="834" y="110"/>
                    </a:lnTo>
                    <a:lnTo>
                      <a:pt x="778" y="122"/>
                    </a:lnTo>
                    <a:lnTo>
                      <a:pt x="712" y="130"/>
                    </a:lnTo>
                    <a:lnTo>
                      <a:pt x="634" y="136"/>
                    </a:lnTo>
                    <a:lnTo>
                      <a:pt x="548" y="140"/>
                    </a:lnTo>
                    <a:lnTo>
                      <a:pt x="456"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6" name="Freeform 1239"/>
              <p:cNvSpPr>
                <a:spLocks/>
              </p:cNvSpPr>
              <p:nvPr/>
            </p:nvSpPr>
            <p:spPr bwMode="auto">
              <a:xfrm>
                <a:off x="2313" y="4156"/>
                <a:ext cx="916" cy="142"/>
              </a:xfrm>
              <a:custGeom>
                <a:avLst/>
                <a:gdLst>
                  <a:gd name="T0" fmla="*/ 458 w 916"/>
                  <a:gd name="T1" fmla="*/ 0 h 142"/>
                  <a:gd name="T2" fmla="*/ 458 w 916"/>
                  <a:gd name="T3" fmla="*/ 0 h 142"/>
                  <a:gd name="T4" fmla="*/ 366 w 916"/>
                  <a:gd name="T5" fmla="*/ 0 h 142"/>
                  <a:gd name="T6" fmla="*/ 280 w 916"/>
                  <a:gd name="T7" fmla="*/ 4 h 142"/>
                  <a:gd name="T8" fmla="*/ 202 w 916"/>
                  <a:gd name="T9" fmla="*/ 12 h 142"/>
                  <a:gd name="T10" fmla="*/ 134 w 916"/>
                  <a:gd name="T11" fmla="*/ 20 h 142"/>
                  <a:gd name="T12" fmla="*/ 78 w 916"/>
                  <a:gd name="T13" fmla="*/ 32 h 142"/>
                  <a:gd name="T14" fmla="*/ 54 w 916"/>
                  <a:gd name="T15" fmla="*/ 38 h 142"/>
                  <a:gd name="T16" fmla="*/ 36 w 916"/>
                  <a:gd name="T17" fmla="*/ 44 h 142"/>
                  <a:gd name="T18" fmla="*/ 20 w 916"/>
                  <a:gd name="T19" fmla="*/ 50 h 142"/>
                  <a:gd name="T20" fmla="*/ 8 w 916"/>
                  <a:gd name="T21" fmla="*/ 58 h 142"/>
                  <a:gd name="T22" fmla="*/ 2 w 916"/>
                  <a:gd name="T23" fmla="*/ 64 h 142"/>
                  <a:gd name="T24" fmla="*/ 0 w 916"/>
                  <a:gd name="T25" fmla="*/ 72 h 142"/>
                  <a:gd name="T26" fmla="*/ 0 w 916"/>
                  <a:gd name="T27" fmla="*/ 72 h 142"/>
                  <a:gd name="T28" fmla="*/ 2 w 916"/>
                  <a:gd name="T29" fmla="*/ 80 h 142"/>
                  <a:gd name="T30" fmla="*/ 8 w 916"/>
                  <a:gd name="T31" fmla="*/ 86 h 142"/>
                  <a:gd name="T32" fmla="*/ 20 w 916"/>
                  <a:gd name="T33" fmla="*/ 92 h 142"/>
                  <a:gd name="T34" fmla="*/ 36 w 916"/>
                  <a:gd name="T35" fmla="*/ 100 h 142"/>
                  <a:gd name="T36" fmla="*/ 54 w 916"/>
                  <a:gd name="T37" fmla="*/ 106 h 142"/>
                  <a:gd name="T38" fmla="*/ 78 w 916"/>
                  <a:gd name="T39" fmla="*/ 112 h 142"/>
                  <a:gd name="T40" fmla="*/ 134 w 916"/>
                  <a:gd name="T41" fmla="*/ 122 h 142"/>
                  <a:gd name="T42" fmla="*/ 202 w 916"/>
                  <a:gd name="T43" fmla="*/ 130 h 142"/>
                  <a:gd name="T44" fmla="*/ 280 w 916"/>
                  <a:gd name="T45" fmla="*/ 136 h 142"/>
                  <a:gd name="T46" fmla="*/ 366 w 916"/>
                  <a:gd name="T47" fmla="*/ 142 h 142"/>
                  <a:gd name="T48" fmla="*/ 458 w 916"/>
                  <a:gd name="T49" fmla="*/ 142 h 142"/>
                  <a:gd name="T50" fmla="*/ 458 w 916"/>
                  <a:gd name="T51" fmla="*/ 142 h 142"/>
                  <a:gd name="T52" fmla="*/ 550 w 916"/>
                  <a:gd name="T53" fmla="*/ 142 h 142"/>
                  <a:gd name="T54" fmla="*/ 636 w 916"/>
                  <a:gd name="T55" fmla="*/ 136 h 142"/>
                  <a:gd name="T56" fmla="*/ 714 w 916"/>
                  <a:gd name="T57" fmla="*/ 130 h 142"/>
                  <a:gd name="T58" fmla="*/ 782 w 916"/>
                  <a:gd name="T59" fmla="*/ 122 h 142"/>
                  <a:gd name="T60" fmla="*/ 838 w 916"/>
                  <a:gd name="T61" fmla="*/ 112 h 142"/>
                  <a:gd name="T62" fmla="*/ 860 w 916"/>
                  <a:gd name="T63" fmla="*/ 106 h 142"/>
                  <a:gd name="T64" fmla="*/ 880 w 916"/>
                  <a:gd name="T65" fmla="*/ 100 h 142"/>
                  <a:gd name="T66" fmla="*/ 896 w 916"/>
                  <a:gd name="T67" fmla="*/ 92 h 142"/>
                  <a:gd name="T68" fmla="*/ 906 w 916"/>
                  <a:gd name="T69" fmla="*/ 86 h 142"/>
                  <a:gd name="T70" fmla="*/ 914 w 916"/>
                  <a:gd name="T71" fmla="*/ 80 h 142"/>
                  <a:gd name="T72" fmla="*/ 916 w 916"/>
                  <a:gd name="T73" fmla="*/ 72 h 142"/>
                  <a:gd name="T74" fmla="*/ 916 w 916"/>
                  <a:gd name="T75" fmla="*/ 72 h 142"/>
                  <a:gd name="T76" fmla="*/ 914 w 916"/>
                  <a:gd name="T77" fmla="*/ 64 h 142"/>
                  <a:gd name="T78" fmla="*/ 906 w 916"/>
                  <a:gd name="T79" fmla="*/ 58 h 142"/>
                  <a:gd name="T80" fmla="*/ 896 w 916"/>
                  <a:gd name="T81" fmla="*/ 50 h 142"/>
                  <a:gd name="T82" fmla="*/ 880 w 916"/>
                  <a:gd name="T83" fmla="*/ 44 h 142"/>
                  <a:gd name="T84" fmla="*/ 860 w 916"/>
                  <a:gd name="T85" fmla="*/ 38 h 142"/>
                  <a:gd name="T86" fmla="*/ 838 w 916"/>
                  <a:gd name="T87" fmla="*/ 32 h 142"/>
                  <a:gd name="T88" fmla="*/ 782 w 916"/>
                  <a:gd name="T89" fmla="*/ 20 h 142"/>
                  <a:gd name="T90" fmla="*/ 714 w 916"/>
                  <a:gd name="T91" fmla="*/ 12 h 142"/>
                  <a:gd name="T92" fmla="*/ 636 w 916"/>
                  <a:gd name="T93" fmla="*/ 4 h 142"/>
                  <a:gd name="T94" fmla="*/ 550 w 916"/>
                  <a:gd name="T95" fmla="*/ 0 h 142"/>
                  <a:gd name="T96" fmla="*/ 458 w 916"/>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6" h="142">
                    <a:moveTo>
                      <a:pt x="458" y="0"/>
                    </a:moveTo>
                    <a:lnTo>
                      <a:pt x="458" y="0"/>
                    </a:lnTo>
                    <a:lnTo>
                      <a:pt x="366" y="0"/>
                    </a:lnTo>
                    <a:lnTo>
                      <a:pt x="280" y="4"/>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2"/>
                    </a:lnTo>
                    <a:lnTo>
                      <a:pt x="134" y="122"/>
                    </a:lnTo>
                    <a:lnTo>
                      <a:pt x="202" y="130"/>
                    </a:lnTo>
                    <a:lnTo>
                      <a:pt x="280" y="136"/>
                    </a:lnTo>
                    <a:lnTo>
                      <a:pt x="366" y="142"/>
                    </a:lnTo>
                    <a:lnTo>
                      <a:pt x="458" y="142"/>
                    </a:lnTo>
                    <a:lnTo>
                      <a:pt x="458" y="142"/>
                    </a:lnTo>
                    <a:lnTo>
                      <a:pt x="550" y="142"/>
                    </a:lnTo>
                    <a:lnTo>
                      <a:pt x="636" y="136"/>
                    </a:lnTo>
                    <a:lnTo>
                      <a:pt x="714" y="130"/>
                    </a:lnTo>
                    <a:lnTo>
                      <a:pt x="782" y="122"/>
                    </a:lnTo>
                    <a:lnTo>
                      <a:pt x="838" y="112"/>
                    </a:lnTo>
                    <a:lnTo>
                      <a:pt x="860" y="106"/>
                    </a:lnTo>
                    <a:lnTo>
                      <a:pt x="880" y="100"/>
                    </a:lnTo>
                    <a:lnTo>
                      <a:pt x="896" y="92"/>
                    </a:lnTo>
                    <a:lnTo>
                      <a:pt x="906" y="86"/>
                    </a:lnTo>
                    <a:lnTo>
                      <a:pt x="914" y="80"/>
                    </a:lnTo>
                    <a:lnTo>
                      <a:pt x="916" y="72"/>
                    </a:lnTo>
                    <a:lnTo>
                      <a:pt x="916" y="72"/>
                    </a:lnTo>
                    <a:lnTo>
                      <a:pt x="914" y="64"/>
                    </a:lnTo>
                    <a:lnTo>
                      <a:pt x="906" y="58"/>
                    </a:lnTo>
                    <a:lnTo>
                      <a:pt x="896" y="50"/>
                    </a:lnTo>
                    <a:lnTo>
                      <a:pt x="880" y="44"/>
                    </a:lnTo>
                    <a:lnTo>
                      <a:pt x="860" y="38"/>
                    </a:lnTo>
                    <a:lnTo>
                      <a:pt x="838" y="32"/>
                    </a:lnTo>
                    <a:lnTo>
                      <a:pt x="782" y="20"/>
                    </a:lnTo>
                    <a:lnTo>
                      <a:pt x="714" y="12"/>
                    </a:lnTo>
                    <a:lnTo>
                      <a:pt x="636" y="4"/>
                    </a:lnTo>
                    <a:lnTo>
                      <a:pt x="550" y="0"/>
                    </a:lnTo>
                    <a:lnTo>
                      <a:pt x="4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7" name="Freeform 1240"/>
              <p:cNvSpPr>
                <a:spLocks noEditPoints="1"/>
              </p:cNvSpPr>
              <p:nvPr/>
            </p:nvSpPr>
            <p:spPr bwMode="auto">
              <a:xfrm>
                <a:off x="2315" y="4156"/>
                <a:ext cx="912" cy="142"/>
              </a:xfrm>
              <a:custGeom>
                <a:avLst/>
                <a:gdLst>
                  <a:gd name="T0" fmla="*/ 456 w 912"/>
                  <a:gd name="T1" fmla="*/ 142 h 142"/>
                  <a:gd name="T2" fmla="*/ 280 w 912"/>
                  <a:gd name="T3" fmla="*/ 136 h 142"/>
                  <a:gd name="T4" fmla="*/ 136 w 912"/>
                  <a:gd name="T5" fmla="*/ 122 h 142"/>
                  <a:gd name="T6" fmla="*/ 56 w 912"/>
                  <a:gd name="T7" fmla="*/ 104 h 142"/>
                  <a:gd name="T8" fmla="*/ 22 w 912"/>
                  <a:gd name="T9" fmla="*/ 92 h 142"/>
                  <a:gd name="T10" fmla="*/ 4 w 912"/>
                  <a:gd name="T11" fmla="*/ 80 h 142"/>
                  <a:gd name="T12" fmla="*/ 2 w 912"/>
                  <a:gd name="T13" fmla="*/ 72 h 142"/>
                  <a:gd name="T14" fmla="*/ 10 w 912"/>
                  <a:gd name="T15" fmla="*/ 58 h 142"/>
                  <a:gd name="T16" fmla="*/ 38 w 912"/>
                  <a:gd name="T17" fmla="*/ 44 h 142"/>
                  <a:gd name="T18" fmla="*/ 80 w 912"/>
                  <a:gd name="T19" fmla="*/ 32 h 142"/>
                  <a:gd name="T20" fmla="*/ 202 w 912"/>
                  <a:gd name="T21" fmla="*/ 12 h 142"/>
                  <a:gd name="T22" fmla="*/ 364 w 912"/>
                  <a:gd name="T23" fmla="*/ 2 h 142"/>
                  <a:gd name="T24" fmla="*/ 456 w 912"/>
                  <a:gd name="T25" fmla="*/ 0 h 142"/>
                  <a:gd name="T26" fmla="*/ 632 w 912"/>
                  <a:gd name="T27" fmla="*/ 6 h 142"/>
                  <a:gd name="T28" fmla="*/ 776 w 912"/>
                  <a:gd name="T29" fmla="*/ 20 h 142"/>
                  <a:gd name="T30" fmla="*/ 854 w 912"/>
                  <a:gd name="T31" fmla="*/ 38 h 142"/>
                  <a:gd name="T32" fmla="*/ 890 w 912"/>
                  <a:gd name="T33" fmla="*/ 50 h 142"/>
                  <a:gd name="T34" fmla="*/ 908 w 912"/>
                  <a:gd name="T35" fmla="*/ 64 h 142"/>
                  <a:gd name="T36" fmla="*/ 910 w 912"/>
                  <a:gd name="T37" fmla="*/ 72 h 142"/>
                  <a:gd name="T38" fmla="*/ 900 w 912"/>
                  <a:gd name="T39" fmla="*/ 86 h 142"/>
                  <a:gd name="T40" fmla="*/ 874 w 912"/>
                  <a:gd name="T41" fmla="*/ 98 h 142"/>
                  <a:gd name="T42" fmla="*/ 832 w 912"/>
                  <a:gd name="T43" fmla="*/ 110 h 142"/>
                  <a:gd name="T44" fmla="*/ 710 w 912"/>
                  <a:gd name="T45" fmla="*/ 130 h 142"/>
                  <a:gd name="T46" fmla="*/ 548 w 912"/>
                  <a:gd name="T47" fmla="*/ 140 h 142"/>
                  <a:gd name="T48" fmla="*/ 456 w 912"/>
                  <a:gd name="T49" fmla="*/ 0 h 142"/>
                  <a:gd name="T50" fmla="*/ 364 w 912"/>
                  <a:gd name="T51" fmla="*/ 2 h 142"/>
                  <a:gd name="T52" fmla="*/ 202 w 912"/>
                  <a:gd name="T53" fmla="*/ 12 h 142"/>
                  <a:gd name="T54" fmla="*/ 78 w 912"/>
                  <a:gd name="T55" fmla="*/ 32 h 142"/>
                  <a:gd name="T56" fmla="*/ 36 w 912"/>
                  <a:gd name="T57" fmla="*/ 44 h 142"/>
                  <a:gd name="T58" fmla="*/ 8 w 912"/>
                  <a:gd name="T59" fmla="*/ 58 h 142"/>
                  <a:gd name="T60" fmla="*/ 0 w 912"/>
                  <a:gd name="T61" fmla="*/ 72 h 142"/>
                  <a:gd name="T62" fmla="*/ 2 w 912"/>
                  <a:gd name="T63" fmla="*/ 80 h 142"/>
                  <a:gd name="T64" fmla="*/ 20 w 912"/>
                  <a:gd name="T65" fmla="*/ 92 h 142"/>
                  <a:gd name="T66" fmla="*/ 54 w 912"/>
                  <a:gd name="T67" fmla="*/ 106 h 142"/>
                  <a:gd name="T68" fmla="*/ 134 w 912"/>
                  <a:gd name="T69" fmla="*/ 122 h 142"/>
                  <a:gd name="T70" fmla="*/ 278 w 912"/>
                  <a:gd name="T71" fmla="*/ 136 h 142"/>
                  <a:gd name="T72" fmla="*/ 456 w 912"/>
                  <a:gd name="T73" fmla="*/ 142 h 142"/>
                  <a:gd name="T74" fmla="*/ 548 w 912"/>
                  <a:gd name="T75" fmla="*/ 140 h 142"/>
                  <a:gd name="T76" fmla="*/ 712 w 912"/>
                  <a:gd name="T77" fmla="*/ 130 h 142"/>
                  <a:gd name="T78" fmla="*/ 834 w 912"/>
                  <a:gd name="T79" fmla="*/ 110 h 142"/>
                  <a:gd name="T80" fmla="*/ 876 w 912"/>
                  <a:gd name="T81" fmla="*/ 100 h 142"/>
                  <a:gd name="T82" fmla="*/ 902 w 912"/>
                  <a:gd name="T83" fmla="*/ 86 h 142"/>
                  <a:gd name="T84" fmla="*/ 912 w 912"/>
                  <a:gd name="T85" fmla="*/ 72 h 142"/>
                  <a:gd name="T86" fmla="*/ 910 w 912"/>
                  <a:gd name="T87" fmla="*/ 64 h 142"/>
                  <a:gd name="T88" fmla="*/ 892 w 912"/>
                  <a:gd name="T89" fmla="*/ 50 h 142"/>
                  <a:gd name="T90" fmla="*/ 856 w 912"/>
                  <a:gd name="T91" fmla="*/ 38 h 142"/>
                  <a:gd name="T92" fmla="*/ 778 w 912"/>
                  <a:gd name="T93" fmla="*/ 20 h 142"/>
                  <a:gd name="T94" fmla="*/ 634 w 912"/>
                  <a:gd name="T95" fmla="*/ 6 h 142"/>
                  <a:gd name="T96" fmla="*/ 456 w 91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142"/>
                    </a:moveTo>
                    <a:lnTo>
                      <a:pt x="456" y="142"/>
                    </a:lnTo>
                    <a:lnTo>
                      <a:pt x="364" y="140"/>
                    </a:lnTo>
                    <a:lnTo>
                      <a:pt x="280" y="136"/>
                    </a:lnTo>
                    <a:lnTo>
                      <a:pt x="202" y="130"/>
                    </a:lnTo>
                    <a:lnTo>
                      <a:pt x="136" y="122"/>
                    </a:lnTo>
                    <a:lnTo>
                      <a:pt x="80"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6" y="20"/>
                    </a:lnTo>
                    <a:lnTo>
                      <a:pt x="202" y="12"/>
                    </a:lnTo>
                    <a:lnTo>
                      <a:pt x="280" y="6"/>
                    </a:lnTo>
                    <a:lnTo>
                      <a:pt x="364" y="2"/>
                    </a:lnTo>
                    <a:lnTo>
                      <a:pt x="456" y="0"/>
                    </a:lnTo>
                    <a:lnTo>
                      <a:pt x="456" y="0"/>
                    </a:lnTo>
                    <a:lnTo>
                      <a:pt x="548" y="2"/>
                    </a:lnTo>
                    <a:lnTo>
                      <a:pt x="632" y="6"/>
                    </a:lnTo>
                    <a:lnTo>
                      <a:pt x="710" y="12"/>
                    </a:lnTo>
                    <a:lnTo>
                      <a:pt x="776" y="20"/>
                    </a:lnTo>
                    <a:lnTo>
                      <a:pt x="832" y="32"/>
                    </a:lnTo>
                    <a:lnTo>
                      <a:pt x="854" y="38"/>
                    </a:lnTo>
                    <a:lnTo>
                      <a:pt x="874" y="44"/>
                    </a:lnTo>
                    <a:lnTo>
                      <a:pt x="890" y="50"/>
                    </a:lnTo>
                    <a:lnTo>
                      <a:pt x="900" y="58"/>
                    </a:lnTo>
                    <a:lnTo>
                      <a:pt x="908" y="64"/>
                    </a:lnTo>
                    <a:lnTo>
                      <a:pt x="910" y="72"/>
                    </a:lnTo>
                    <a:lnTo>
                      <a:pt x="910" y="72"/>
                    </a:lnTo>
                    <a:lnTo>
                      <a:pt x="908" y="80"/>
                    </a:lnTo>
                    <a:lnTo>
                      <a:pt x="900" y="86"/>
                    </a:lnTo>
                    <a:lnTo>
                      <a:pt x="890" y="92"/>
                    </a:lnTo>
                    <a:lnTo>
                      <a:pt x="874" y="98"/>
                    </a:lnTo>
                    <a:lnTo>
                      <a:pt x="854" y="104"/>
                    </a:lnTo>
                    <a:lnTo>
                      <a:pt x="832" y="110"/>
                    </a:lnTo>
                    <a:lnTo>
                      <a:pt x="776" y="122"/>
                    </a:lnTo>
                    <a:lnTo>
                      <a:pt x="710" y="130"/>
                    </a:lnTo>
                    <a:lnTo>
                      <a:pt x="632" y="136"/>
                    </a:lnTo>
                    <a:lnTo>
                      <a:pt x="548" y="140"/>
                    </a:lnTo>
                    <a:lnTo>
                      <a:pt x="456" y="142"/>
                    </a:lnTo>
                    <a:close/>
                    <a:moveTo>
                      <a:pt x="456" y="0"/>
                    </a:moveTo>
                    <a:lnTo>
                      <a:pt x="456" y="0"/>
                    </a:lnTo>
                    <a:lnTo>
                      <a:pt x="364" y="2"/>
                    </a:lnTo>
                    <a:lnTo>
                      <a:pt x="278" y="6"/>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0"/>
                    </a:lnTo>
                    <a:lnTo>
                      <a:pt x="134" y="122"/>
                    </a:lnTo>
                    <a:lnTo>
                      <a:pt x="202" y="130"/>
                    </a:lnTo>
                    <a:lnTo>
                      <a:pt x="278" y="136"/>
                    </a:lnTo>
                    <a:lnTo>
                      <a:pt x="364" y="140"/>
                    </a:lnTo>
                    <a:lnTo>
                      <a:pt x="456" y="142"/>
                    </a:lnTo>
                    <a:lnTo>
                      <a:pt x="456" y="142"/>
                    </a:lnTo>
                    <a:lnTo>
                      <a:pt x="548" y="140"/>
                    </a:lnTo>
                    <a:lnTo>
                      <a:pt x="634" y="136"/>
                    </a:lnTo>
                    <a:lnTo>
                      <a:pt x="712" y="130"/>
                    </a:lnTo>
                    <a:lnTo>
                      <a:pt x="778" y="122"/>
                    </a:lnTo>
                    <a:lnTo>
                      <a:pt x="834" y="110"/>
                    </a:lnTo>
                    <a:lnTo>
                      <a:pt x="856" y="106"/>
                    </a:lnTo>
                    <a:lnTo>
                      <a:pt x="876" y="100"/>
                    </a:lnTo>
                    <a:lnTo>
                      <a:pt x="892" y="92"/>
                    </a:lnTo>
                    <a:lnTo>
                      <a:pt x="902" y="86"/>
                    </a:lnTo>
                    <a:lnTo>
                      <a:pt x="910" y="80"/>
                    </a:lnTo>
                    <a:lnTo>
                      <a:pt x="912" y="72"/>
                    </a:lnTo>
                    <a:lnTo>
                      <a:pt x="912" y="72"/>
                    </a:lnTo>
                    <a:lnTo>
                      <a:pt x="910" y="64"/>
                    </a:lnTo>
                    <a:lnTo>
                      <a:pt x="902" y="58"/>
                    </a:lnTo>
                    <a:lnTo>
                      <a:pt x="892" y="50"/>
                    </a:lnTo>
                    <a:lnTo>
                      <a:pt x="876" y="44"/>
                    </a:lnTo>
                    <a:lnTo>
                      <a:pt x="856" y="38"/>
                    </a:lnTo>
                    <a:lnTo>
                      <a:pt x="834" y="32"/>
                    </a:lnTo>
                    <a:lnTo>
                      <a:pt x="778" y="20"/>
                    </a:lnTo>
                    <a:lnTo>
                      <a:pt x="712" y="12"/>
                    </a:lnTo>
                    <a:lnTo>
                      <a:pt x="634" y="6"/>
                    </a:lnTo>
                    <a:lnTo>
                      <a:pt x="548" y="2"/>
                    </a:lnTo>
                    <a:lnTo>
                      <a:pt x="456" y="0"/>
                    </a:lnTo>
                    <a:close/>
                  </a:path>
                </a:pathLst>
              </a:custGeom>
              <a:solidFill>
                <a:srgbClr val="F2F2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8" name="Freeform 1241"/>
              <p:cNvSpPr>
                <a:spLocks/>
              </p:cNvSpPr>
              <p:nvPr/>
            </p:nvSpPr>
            <p:spPr bwMode="auto">
              <a:xfrm>
                <a:off x="2317" y="4156"/>
                <a:ext cx="908" cy="142"/>
              </a:xfrm>
              <a:custGeom>
                <a:avLst/>
                <a:gdLst>
                  <a:gd name="T0" fmla="*/ 454 w 908"/>
                  <a:gd name="T1" fmla="*/ 142 h 142"/>
                  <a:gd name="T2" fmla="*/ 454 w 908"/>
                  <a:gd name="T3" fmla="*/ 142 h 142"/>
                  <a:gd name="T4" fmla="*/ 362 w 908"/>
                  <a:gd name="T5" fmla="*/ 140 h 142"/>
                  <a:gd name="T6" fmla="*/ 278 w 908"/>
                  <a:gd name="T7" fmla="*/ 136 h 142"/>
                  <a:gd name="T8" fmla="*/ 200 w 908"/>
                  <a:gd name="T9" fmla="*/ 130 h 142"/>
                  <a:gd name="T10" fmla="*/ 134 w 908"/>
                  <a:gd name="T11" fmla="*/ 122 h 142"/>
                  <a:gd name="T12" fmla="*/ 78 w 908"/>
                  <a:gd name="T13" fmla="*/ 110 h 142"/>
                  <a:gd name="T14" fmla="*/ 54 w 908"/>
                  <a:gd name="T15" fmla="*/ 104 h 142"/>
                  <a:gd name="T16" fmla="*/ 36 w 908"/>
                  <a:gd name="T17" fmla="*/ 98 h 142"/>
                  <a:gd name="T18" fmla="*/ 20 w 908"/>
                  <a:gd name="T19" fmla="*/ 92 h 142"/>
                  <a:gd name="T20" fmla="*/ 8 w 908"/>
                  <a:gd name="T21" fmla="*/ 86 h 142"/>
                  <a:gd name="T22" fmla="*/ 2 w 908"/>
                  <a:gd name="T23" fmla="*/ 80 h 142"/>
                  <a:gd name="T24" fmla="*/ 0 w 908"/>
                  <a:gd name="T25" fmla="*/ 72 h 142"/>
                  <a:gd name="T26" fmla="*/ 0 w 908"/>
                  <a:gd name="T27" fmla="*/ 72 h 142"/>
                  <a:gd name="T28" fmla="*/ 2 w 908"/>
                  <a:gd name="T29" fmla="*/ 64 h 142"/>
                  <a:gd name="T30" fmla="*/ 8 w 908"/>
                  <a:gd name="T31" fmla="*/ 58 h 142"/>
                  <a:gd name="T32" fmla="*/ 20 w 908"/>
                  <a:gd name="T33" fmla="*/ 50 h 142"/>
                  <a:gd name="T34" fmla="*/ 36 w 908"/>
                  <a:gd name="T35" fmla="*/ 44 h 142"/>
                  <a:gd name="T36" fmla="*/ 54 w 908"/>
                  <a:gd name="T37" fmla="*/ 38 h 142"/>
                  <a:gd name="T38" fmla="*/ 78 w 908"/>
                  <a:gd name="T39" fmla="*/ 32 h 142"/>
                  <a:gd name="T40" fmla="*/ 134 w 908"/>
                  <a:gd name="T41" fmla="*/ 20 h 142"/>
                  <a:gd name="T42" fmla="*/ 200 w 908"/>
                  <a:gd name="T43" fmla="*/ 12 h 142"/>
                  <a:gd name="T44" fmla="*/ 278 w 908"/>
                  <a:gd name="T45" fmla="*/ 6 h 142"/>
                  <a:gd name="T46" fmla="*/ 362 w 908"/>
                  <a:gd name="T47" fmla="*/ 2 h 142"/>
                  <a:gd name="T48" fmla="*/ 454 w 908"/>
                  <a:gd name="T49" fmla="*/ 0 h 142"/>
                  <a:gd name="T50" fmla="*/ 454 w 908"/>
                  <a:gd name="T51" fmla="*/ 0 h 142"/>
                  <a:gd name="T52" fmla="*/ 546 w 908"/>
                  <a:gd name="T53" fmla="*/ 2 h 142"/>
                  <a:gd name="T54" fmla="*/ 630 w 908"/>
                  <a:gd name="T55" fmla="*/ 6 h 142"/>
                  <a:gd name="T56" fmla="*/ 708 w 908"/>
                  <a:gd name="T57" fmla="*/ 12 h 142"/>
                  <a:gd name="T58" fmla="*/ 774 w 908"/>
                  <a:gd name="T59" fmla="*/ 20 h 142"/>
                  <a:gd name="T60" fmla="*/ 830 w 908"/>
                  <a:gd name="T61" fmla="*/ 32 h 142"/>
                  <a:gd name="T62" fmla="*/ 852 w 908"/>
                  <a:gd name="T63" fmla="*/ 38 h 142"/>
                  <a:gd name="T64" fmla="*/ 872 w 908"/>
                  <a:gd name="T65" fmla="*/ 44 h 142"/>
                  <a:gd name="T66" fmla="*/ 888 w 908"/>
                  <a:gd name="T67" fmla="*/ 50 h 142"/>
                  <a:gd name="T68" fmla="*/ 898 w 908"/>
                  <a:gd name="T69" fmla="*/ 58 h 142"/>
                  <a:gd name="T70" fmla="*/ 906 w 908"/>
                  <a:gd name="T71" fmla="*/ 64 h 142"/>
                  <a:gd name="T72" fmla="*/ 908 w 908"/>
                  <a:gd name="T73" fmla="*/ 72 h 142"/>
                  <a:gd name="T74" fmla="*/ 908 w 908"/>
                  <a:gd name="T75" fmla="*/ 72 h 142"/>
                  <a:gd name="T76" fmla="*/ 906 w 908"/>
                  <a:gd name="T77" fmla="*/ 80 h 142"/>
                  <a:gd name="T78" fmla="*/ 898 w 908"/>
                  <a:gd name="T79" fmla="*/ 86 h 142"/>
                  <a:gd name="T80" fmla="*/ 888 w 908"/>
                  <a:gd name="T81" fmla="*/ 92 h 142"/>
                  <a:gd name="T82" fmla="*/ 872 w 908"/>
                  <a:gd name="T83" fmla="*/ 98 h 142"/>
                  <a:gd name="T84" fmla="*/ 852 w 908"/>
                  <a:gd name="T85" fmla="*/ 104 h 142"/>
                  <a:gd name="T86" fmla="*/ 830 w 908"/>
                  <a:gd name="T87" fmla="*/ 110 h 142"/>
                  <a:gd name="T88" fmla="*/ 774 w 908"/>
                  <a:gd name="T89" fmla="*/ 122 h 142"/>
                  <a:gd name="T90" fmla="*/ 708 w 908"/>
                  <a:gd name="T91" fmla="*/ 130 h 142"/>
                  <a:gd name="T92" fmla="*/ 630 w 908"/>
                  <a:gd name="T93" fmla="*/ 136 h 142"/>
                  <a:gd name="T94" fmla="*/ 546 w 908"/>
                  <a:gd name="T95" fmla="*/ 140 h 142"/>
                  <a:gd name="T96" fmla="*/ 454 w 908"/>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142"/>
                    </a:moveTo>
                    <a:lnTo>
                      <a:pt x="454" y="142"/>
                    </a:lnTo>
                    <a:lnTo>
                      <a:pt x="362" y="140"/>
                    </a:lnTo>
                    <a:lnTo>
                      <a:pt x="278" y="136"/>
                    </a:lnTo>
                    <a:lnTo>
                      <a:pt x="200" y="130"/>
                    </a:lnTo>
                    <a:lnTo>
                      <a:pt x="134" y="122"/>
                    </a:lnTo>
                    <a:lnTo>
                      <a:pt x="78"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8" y="32"/>
                    </a:lnTo>
                    <a:lnTo>
                      <a:pt x="134" y="20"/>
                    </a:lnTo>
                    <a:lnTo>
                      <a:pt x="200" y="12"/>
                    </a:lnTo>
                    <a:lnTo>
                      <a:pt x="278" y="6"/>
                    </a:lnTo>
                    <a:lnTo>
                      <a:pt x="362" y="2"/>
                    </a:lnTo>
                    <a:lnTo>
                      <a:pt x="454" y="0"/>
                    </a:lnTo>
                    <a:lnTo>
                      <a:pt x="454" y="0"/>
                    </a:lnTo>
                    <a:lnTo>
                      <a:pt x="546" y="2"/>
                    </a:lnTo>
                    <a:lnTo>
                      <a:pt x="630" y="6"/>
                    </a:lnTo>
                    <a:lnTo>
                      <a:pt x="708" y="12"/>
                    </a:lnTo>
                    <a:lnTo>
                      <a:pt x="774" y="20"/>
                    </a:lnTo>
                    <a:lnTo>
                      <a:pt x="830" y="32"/>
                    </a:lnTo>
                    <a:lnTo>
                      <a:pt x="852" y="38"/>
                    </a:lnTo>
                    <a:lnTo>
                      <a:pt x="872" y="44"/>
                    </a:lnTo>
                    <a:lnTo>
                      <a:pt x="888" y="50"/>
                    </a:lnTo>
                    <a:lnTo>
                      <a:pt x="898" y="58"/>
                    </a:lnTo>
                    <a:lnTo>
                      <a:pt x="906" y="64"/>
                    </a:lnTo>
                    <a:lnTo>
                      <a:pt x="908" y="72"/>
                    </a:lnTo>
                    <a:lnTo>
                      <a:pt x="908" y="72"/>
                    </a:lnTo>
                    <a:lnTo>
                      <a:pt x="906" y="80"/>
                    </a:lnTo>
                    <a:lnTo>
                      <a:pt x="898" y="86"/>
                    </a:lnTo>
                    <a:lnTo>
                      <a:pt x="888" y="92"/>
                    </a:lnTo>
                    <a:lnTo>
                      <a:pt x="872" y="98"/>
                    </a:lnTo>
                    <a:lnTo>
                      <a:pt x="852" y="104"/>
                    </a:lnTo>
                    <a:lnTo>
                      <a:pt x="830" y="110"/>
                    </a:lnTo>
                    <a:lnTo>
                      <a:pt x="774" y="122"/>
                    </a:lnTo>
                    <a:lnTo>
                      <a:pt x="708" y="130"/>
                    </a:lnTo>
                    <a:lnTo>
                      <a:pt x="630" y="136"/>
                    </a:lnTo>
                    <a:lnTo>
                      <a:pt x="546" y="140"/>
                    </a:lnTo>
                    <a:lnTo>
                      <a:pt x="454"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9" name="Freeform 1242"/>
              <p:cNvSpPr>
                <a:spLocks/>
              </p:cNvSpPr>
              <p:nvPr/>
            </p:nvSpPr>
            <p:spPr bwMode="auto">
              <a:xfrm>
                <a:off x="2315" y="4156"/>
                <a:ext cx="912" cy="142"/>
              </a:xfrm>
              <a:custGeom>
                <a:avLst/>
                <a:gdLst>
                  <a:gd name="T0" fmla="*/ 456 w 912"/>
                  <a:gd name="T1" fmla="*/ 0 h 142"/>
                  <a:gd name="T2" fmla="*/ 456 w 912"/>
                  <a:gd name="T3" fmla="*/ 0 h 142"/>
                  <a:gd name="T4" fmla="*/ 364 w 912"/>
                  <a:gd name="T5" fmla="*/ 2 h 142"/>
                  <a:gd name="T6" fmla="*/ 278 w 912"/>
                  <a:gd name="T7" fmla="*/ 6 h 142"/>
                  <a:gd name="T8" fmla="*/ 202 w 912"/>
                  <a:gd name="T9" fmla="*/ 12 h 142"/>
                  <a:gd name="T10" fmla="*/ 134 w 912"/>
                  <a:gd name="T11" fmla="*/ 20 h 142"/>
                  <a:gd name="T12" fmla="*/ 78 w 912"/>
                  <a:gd name="T13" fmla="*/ 32 h 142"/>
                  <a:gd name="T14" fmla="*/ 54 w 912"/>
                  <a:gd name="T15" fmla="*/ 38 h 142"/>
                  <a:gd name="T16" fmla="*/ 36 w 912"/>
                  <a:gd name="T17" fmla="*/ 44 h 142"/>
                  <a:gd name="T18" fmla="*/ 20 w 912"/>
                  <a:gd name="T19" fmla="*/ 50 h 142"/>
                  <a:gd name="T20" fmla="*/ 8 w 912"/>
                  <a:gd name="T21" fmla="*/ 58 h 142"/>
                  <a:gd name="T22" fmla="*/ 2 w 912"/>
                  <a:gd name="T23" fmla="*/ 64 h 142"/>
                  <a:gd name="T24" fmla="*/ 0 w 912"/>
                  <a:gd name="T25" fmla="*/ 72 h 142"/>
                  <a:gd name="T26" fmla="*/ 0 w 912"/>
                  <a:gd name="T27" fmla="*/ 72 h 142"/>
                  <a:gd name="T28" fmla="*/ 2 w 912"/>
                  <a:gd name="T29" fmla="*/ 80 h 142"/>
                  <a:gd name="T30" fmla="*/ 8 w 912"/>
                  <a:gd name="T31" fmla="*/ 86 h 142"/>
                  <a:gd name="T32" fmla="*/ 20 w 912"/>
                  <a:gd name="T33" fmla="*/ 92 h 142"/>
                  <a:gd name="T34" fmla="*/ 36 w 912"/>
                  <a:gd name="T35" fmla="*/ 100 h 142"/>
                  <a:gd name="T36" fmla="*/ 54 w 912"/>
                  <a:gd name="T37" fmla="*/ 106 h 142"/>
                  <a:gd name="T38" fmla="*/ 78 w 912"/>
                  <a:gd name="T39" fmla="*/ 110 h 142"/>
                  <a:gd name="T40" fmla="*/ 134 w 912"/>
                  <a:gd name="T41" fmla="*/ 122 h 142"/>
                  <a:gd name="T42" fmla="*/ 202 w 912"/>
                  <a:gd name="T43" fmla="*/ 130 h 142"/>
                  <a:gd name="T44" fmla="*/ 278 w 912"/>
                  <a:gd name="T45" fmla="*/ 136 h 142"/>
                  <a:gd name="T46" fmla="*/ 364 w 912"/>
                  <a:gd name="T47" fmla="*/ 140 h 142"/>
                  <a:gd name="T48" fmla="*/ 456 w 912"/>
                  <a:gd name="T49" fmla="*/ 142 h 142"/>
                  <a:gd name="T50" fmla="*/ 456 w 912"/>
                  <a:gd name="T51" fmla="*/ 142 h 142"/>
                  <a:gd name="T52" fmla="*/ 548 w 912"/>
                  <a:gd name="T53" fmla="*/ 140 h 142"/>
                  <a:gd name="T54" fmla="*/ 634 w 912"/>
                  <a:gd name="T55" fmla="*/ 136 h 142"/>
                  <a:gd name="T56" fmla="*/ 712 w 912"/>
                  <a:gd name="T57" fmla="*/ 130 h 142"/>
                  <a:gd name="T58" fmla="*/ 778 w 912"/>
                  <a:gd name="T59" fmla="*/ 122 h 142"/>
                  <a:gd name="T60" fmla="*/ 834 w 912"/>
                  <a:gd name="T61" fmla="*/ 110 h 142"/>
                  <a:gd name="T62" fmla="*/ 856 w 912"/>
                  <a:gd name="T63" fmla="*/ 106 h 142"/>
                  <a:gd name="T64" fmla="*/ 876 w 912"/>
                  <a:gd name="T65" fmla="*/ 100 h 142"/>
                  <a:gd name="T66" fmla="*/ 892 w 912"/>
                  <a:gd name="T67" fmla="*/ 92 h 142"/>
                  <a:gd name="T68" fmla="*/ 902 w 912"/>
                  <a:gd name="T69" fmla="*/ 86 h 142"/>
                  <a:gd name="T70" fmla="*/ 910 w 912"/>
                  <a:gd name="T71" fmla="*/ 80 h 142"/>
                  <a:gd name="T72" fmla="*/ 912 w 912"/>
                  <a:gd name="T73" fmla="*/ 72 h 142"/>
                  <a:gd name="T74" fmla="*/ 912 w 912"/>
                  <a:gd name="T75" fmla="*/ 72 h 142"/>
                  <a:gd name="T76" fmla="*/ 910 w 912"/>
                  <a:gd name="T77" fmla="*/ 64 h 142"/>
                  <a:gd name="T78" fmla="*/ 902 w 912"/>
                  <a:gd name="T79" fmla="*/ 58 h 142"/>
                  <a:gd name="T80" fmla="*/ 892 w 912"/>
                  <a:gd name="T81" fmla="*/ 50 h 142"/>
                  <a:gd name="T82" fmla="*/ 876 w 912"/>
                  <a:gd name="T83" fmla="*/ 44 h 142"/>
                  <a:gd name="T84" fmla="*/ 856 w 912"/>
                  <a:gd name="T85" fmla="*/ 38 h 142"/>
                  <a:gd name="T86" fmla="*/ 834 w 912"/>
                  <a:gd name="T87" fmla="*/ 32 h 142"/>
                  <a:gd name="T88" fmla="*/ 778 w 912"/>
                  <a:gd name="T89" fmla="*/ 20 h 142"/>
                  <a:gd name="T90" fmla="*/ 712 w 912"/>
                  <a:gd name="T91" fmla="*/ 12 h 142"/>
                  <a:gd name="T92" fmla="*/ 634 w 912"/>
                  <a:gd name="T93" fmla="*/ 6 h 142"/>
                  <a:gd name="T94" fmla="*/ 548 w 912"/>
                  <a:gd name="T95" fmla="*/ 2 h 142"/>
                  <a:gd name="T96" fmla="*/ 456 w 912"/>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2" h="142">
                    <a:moveTo>
                      <a:pt x="456" y="0"/>
                    </a:moveTo>
                    <a:lnTo>
                      <a:pt x="456" y="0"/>
                    </a:lnTo>
                    <a:lnTo>
                      <a:pt x="364" y="2"/>
                    </a:lnTo>
                    <a:lnTo>
                      <a:pt x="278" y="6"/>
                    </a:lnTo>
                    <a:lnTo>
                      <a:pt x="202"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100"/>
                    </a:lnTo>
                    <a:lnTo>
                      <a:pt x="54" y="106"/>
                    </a:lnTo>
                    <a:lnTo>
                      <a:pt x="78" y="110"/>
                    </a:lnTo>
                    <a:lnTo>
                      <a:pt x="134" y="122"/>
                    </a:lnTo>
                    <a:lnTo>
                      <a:pt x="202" y="130"/>
                    </a:lnTo>
                    <a:lnTo>
                      <a:pt x="278" y="136"/>
                    </a:lnTo>
                    <a:lnTo>
                      <a:pt x="364" y="140"/>
                    </a:lnTo>
                    <a:lnTo>
                      <a:pt x="456" y="142"/>
                    </a:lnTo>
                    <a:lnTo>
                      <a:pt x="456" y="142"/>
                    </a:lnTo>
                    <a:lnTo>
                      <a:pt x="548" y="140"/>
                    </a:lnTo>
                    <a:lnTo>
                      <a:pt x="634" y="136"/>
                    </a:lnTo>
                    <a:lnTo>
                      <a:pt x="712" y="130"/>
                    </a:lnTo>
                    <a:lnTo>
                      <a:pt x="778" y="122"/>
                    </a:lnTo>
                    <a:lnTo>
                      <a:pt x="834" y="110"/>
                    </a:lnTo>
                    <a:lnTo>
                      <a:pt x="856" y="106"/>
                    </a:lnTo>
                    <a:lnTo>
                      <a:pt x="876" y="100"/>
                    </a:lnTo>
                    <a:lnTo>
                      <a:pt x="892" y="92"/>
                    </a:lnTo>
                    <a:lnTo>
                      <a:pt x="902" y="86"/>
                    </a:lnTo>
                    <a:lnTo>
                      <a:pt x="910" y="80"/>
                    </a:lnTo>
                    <a:lnTo>
                      <a:pt x="912" y="72"/>
                    </a:lnTo>
                    <a:lnTo>
                      <a:pt x="912" y="72"/>
                    </a:lnTo>
                    <a:lnTo>
                      <a:pt x="910" y="64"/>
                    </a:lnTo>
                    <a:lnTo>
                      <a:pt x="902" y="58"/>
                    </a:lnTo>
                    <a:lnTo>
                      <a:pt x="892" y="50"/>
                    </a:lnTo>
                    <a:lnTo>
                      <a:pt x="876" y="44"/>
                    </a:lnTo>
                    <a:lnTo>
                      <a:pt x="856" y="38"/>
                    </a:lnTo>
                    <a:lnTo>
                      <a:pt x="834" y="32"/>
                    </a:lnTo>
                    <a:lnTo>
                      <a:pt x="778" y="20"/>
                    </a:lnTo>
                    <a:lnTo>
                      <a:pt x="712" y="12"/>
                    </a:lnTo>
                    <a:lnTo>
                      <a:pt x="634" y="6"/>
                    </a:lnTo>
                    <a:lnTo>
                      <a:pt x="548" y="2"/>
                    </a:lnTo>
                    <a:lnTo>
                      <a:pt x="4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0" name="Freeform 1243"/>
              <p:cNvSpPr>
                <a:spLocks noEditPoints="1"/>
              </p:cNvSpPr>
              <p:nvPr/>
            </p:nvSpPr>
            <p:spPr bwMode="auto">
              <a:xfrm>
                <a:off x="2317" y="4156"/>
                <a:ext cx="908" cy="142"/>
              </a:xfrm>
              <a:custGeom>
                <a:avLst/>
                <a:gdLst>
                  <a:gd name="T0" fmla="*/ 454 w 908"/>
                  <a:gd name="T1" fmla="*/ 142 h 142"/>
                  <a:gd name="T2" fmla="*/ 278 w 908"/>
                  <a:gd name="T3" fmla="*/ 136 h 142"/>
                  <a:gd name="T4" fmla="*/ 134 w 908"/>
                  <a:gd name="T5" fmla="*/ 120 h 142"/>
                  <a:gd name="T6" fmla="*/ 56 w 908"/>
                  <a:gd name="T7" fmla="*/ 104 h 142"/>
                  <a:gd name="T8" fmla="*/ 22 w 908"/>
                  <a:gd name="T9" fmla="*/ 92 h 142"/>
                  <a:gd name="T10" fmla="*/ 4 w 908"/>
                  <a:gd name="T11" fmla="*/ 80 h 142"/>
                  <a:gd name="T12" fmla="*/ 2 w 908"/>
                  <a:gd name="T13" fmla="*/ 72 h 142"/>
                  <a:gd name="T14" fmla="*/ 10 w 908"/>
                  <a:gd name="T15" fmla="*/ 58 h 142"/>
                  <a:gd name="T16" fmla="*/ 38 w 908"/>
                  <a:gd name="T17" fmla="*/ 44 h 142"/>
                  <a:gd name="T18" fmla="*/ 80 w 908"/>
                  <a:gd name="T19" fmla="*/ 32 h 142"/>
                  <a:gd name="T20" fmla="*/ 202 w 908"/>
                  <a:gd name="T21" fmla="*/ 12 h 142"/>
                  <a:gd name="T22" fmla="*/ 364 w 908"/>
                  <a:gd name="T23" fmla="*/ 2 h 142"/>
                  <a:gd name="T24" fmla="*/ 454 w 908"/>
                  <a:gd name="T25" fmla="*/ 0 h 142"/>
                  <a:gd name="T26" fmla="*/ 630 w 908"/>
                  <a:gd name="T27" fmla="*/ 6 h 142"/>
                  <a:gd name="T28" fmla="*/ 774 w 908"/>
                  <a:gd name="T29" fmla="*/ 22 h 142"/>
                  <a:gd name="T30" fmla="*/ 852 w 908"/>
                  <a:gd name="T31" fmla="*/ 38 h 142"/>
                  <a:gd name="T32" fmla="*/ 886 w 908"/>
                  <a:gd name="T33" fmla="*/ 50 h 142"/>
                  <a:gd name="T34" fmla="*/ 904 w 908"/>
                  <a:gd name="T35" fmla="*/ 64 h 142"/>
                  <a:gd name="T36" fmla="*/ 906 w 908"/>
                  <a:gd name="T37" fmla="*/ 72 h 142"/>
                  <a:gd name="T38" fmla="*/ 896 w 908"/>
                  <a:gd name="T39" fmla="*/ 86 h 142"/>
                  <a:gd name="T40" fmla="*/ 870 w 908"/>
                  <a:gd name="T41" fmla="*/ 98 h 142"/>
                  <a:gd name="T42" fmla="*/ 828 w 908"/>
                  <a:gd name="T43" fmla="*/ 110 h 142"/>
                  <a:gd name="T44" fmla="*/ 706 w 908"/>
                  <a:gd name="T45" fmla="*/ 130 h 142"/>
                  <a:gd name="T46" fmla="*/ 546 w 908"/>
                  <a:gd name="T47" fmla="*/ 140 h 142"/>
                  <a:gd name="T48" fmla="*/ 454 w 908"/>
                  <a:gd name="T49" fmla="*/ 0 h 142"/>
                  <a:gd name="T50" fmla="*/ 362 w 908"/>
                  <a:gd name="T51" fmla="*/ 2 h 142"/>
                  <a:gd name="T52" fmla="*/ 200 w 908"/>
                  <a:gd name="T53" fmla="*/ 12 h 142"/>
                  <a:gd name="T54" fmla="*/ 78 w 908"/>
                  <a:gd name="T55" fmla="*/ 32 h 142"/>
                  <a:gd name="T56" fmla="*/ 36 w 908"/>
                  <a:gd name="T57" fmla="*/ 44 h 142"/>
                  <a:gd name="T58" fmla="*/ 8 w 908"/>
                  <a:gd name="T59" fmla="*/ 58 h 142"/>
                  <a:gd name="T60" fmla="*/ 0 w 908"/>
                  <a:gd name="T61" fmla="*/ 72 h 142"/>
                  <a:gd name="T62" fmla="*/ 2 w 908"/>
                  <a:gd name="T63" fmla="*/ 80 h 142"/>
                  <a:gd name="T64" fmla="*/ 20 w 908"/>
                  <a:gd name="T65" fmla="*/ 92 h 142"/>
                  <a:gd name="T66" fmla="*/ 54 w 908"/>
                  <a:gd name="T67" fmla="*/ 104 h 142"/>
                  <a:gd name="T68" fmla="*/ 134 w 908"/>
                  <a:gd name="T69" fmla="*/ 122 h 142"/>
                  <a:gd name="T70" fmla="*/ 278 w 908"/>
                  <a:gd name="T71" fmla="*/ 136 h 142"/>
                  <a:gd name="T72" fmla="*/ 454 w 908"/>
                  <a:gd name="T73" fmla="*/ 142 h 142"/>
                  <a:gd name="T74" fmla="*/ 546 w 908"/>
                  <a:gd name="T75" fmla="*/ 140 h 142"/>
                  <a:gd name="T76" fmla="*/ 708 w 908"/>
                  <a:gd name="T77" fmla="*/ 130 h 142"/>
                  <a:gd name="T78" fmla="*/ 830 w 908"/>
                  <a:gd name="T79" fmla="*/ 110 h 142"/>
                  <a:gd name="T80" fmla="*/ 872 w 908"/>
                  <a:gd name="T81" fmla="*/ 98 h 142"/>
                  <a:gd name="T82" fmla="*/ 898 w 908"/>
                  <a:gd name="T83" fmla="*/ 86 h 142"/>
                  <a:gd name="T84" fmla="*/ 908 w 908"/>
                  <a:gd name="T85" fmla="*/ 72 h 142"/>
                  <a:gd name="T86" fmla="*/ 906 w 908"/>
                  <a:gd name="T87" fmla="*/ 64 h 142"/>
                  <a:gd name="T88" fmla="*/ 888 w 908"/>
                  <a:gd name="T89" fmla="*/ 50 h 142"/>
                  <a:gd name="T90" fmla="*/ 852 w 908"/>
                  <a:gd name="T91" fmla="*/ 38 h 142"/>
                  <a:gd name="T92" fmla="*/ 774 w 908"/>
                  <a:gd name="T93" fmla="*/ 20 h 142"/>
                  <a:gd name="T94" fmla="*/ 630 w 908"/>
                  <a:gd name="T95" fmla="*/ 6 h 142"/>
                  <a:gd name="T96" fmla="*/ 454 w 90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142"/>
                    </a:moveTo>
                    <a:lnTo>
                      <a:pt x="454" y="142"/>
                    </a:lnTo>
                    <a:lnTo>
                      <a:pt x="364" y="140"/>
                    </a:lnTo>
                    <a:lnTo>
                      <a:pt x="278" y="136"/>
                    </a:lnTo>
                    <a:lnTo>
                      <a:pt x="202" y="130"/>
                    </a:lnTo>
                    <a:lnTo>
                      <a:pt x="134" y="120"/>
                    </a:lnTo>
                    <a:lnTo>
                      <a:pt x="80"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80" y="32"/>
                    </a:lnTo>
                    <a:lnTo>
                      <a:pt x="134" y="22"/>
                    </a:lnTo>
                    <a:lnTo>
                      <a:pt x="202" y="12"/>
                    </a:lnTo>
                    <a:lnTo>
                      <a:pt x="278" y="6"/>
                    </a:lnTo>
                    <a:lnTo>
                      <a:pt x="364" y="2"/>
                    </a:lnTo>
                    <a:lnTo>
                      <a:pt x="454" y="0"/>
                    </a:lnTo>
                    <a:lnTo>
                      <a:pt x="454" y="0"/>
                    </a:lnTo>
                    <a:lnTo>
                      <a:pt x="546" y="2"/>
                    </a:lnTo>
                    <a:lnTo>
                      <a:pt x="630" y="6"/>
                    </a:lnTo>
                    <a:lnTo>
                      <a:pt x="706" y="12"/>
                    </a:lnTo>
                    <a:lnTo>
                      <a:pt x="774" y="22"/>
                    </a:lnTo>
                    <a:lnTo>
                      <a:pt x="828" y="32"/>
                    </a:lnTo>
                    <a:lnTo>
                      <a:pt x="852" y="38"/>
                    </a:lnTo>
                    <a:lnTo>
                      <a:pt x="870" y="44"/>
                    </a:lnTo>
                    <a:lnTo>
                      <a:pt x="886" y="50"/>
                    </a:lnTo>
                    <a:lnTo>
                      <a:pt x="896" y="58"/>
                    </a:lnTo>
                    <a:lnTo>
                      <a:pt x="904" y="64"/>
                    </a:lnTo>
                    <a:lnTo>
                      <a:pt x="906" y="72"/>
                    </a:lnTo>
                    <a:lnTo>
                      <a:pt x="906" y="72"/>
                    </a:lnTo>
                    <a:lnTo>
                      <a:pt x="904" y="80"/>
                    </a:lnTo>
                    <a:lnTo>
                      <a:pt x="896" y="86"/>
                    </a:lnTo>
                    <a:lnTo>
                      <a:pt x="886" y="92"/>
                    </a:lnTo>
                    <a:lnTo>
                      <a:pt x="870" y="98"/>
                    </a:lnTo>
                    <a:lnTo>
                      <a:pt x="852" y="104"/>
                    </a:lnTo>
                    <a:lnTo>
                      <a:pt x="828" y="110"/>
                    </a:lnTo>
                    <a:lnTo>
                      <a:pt x="774" y="120"/>
                    </a:lnTo>
                    <a:lnTo>
                      <a:pt x="706" y="130"/>
                    </a:lnTo>
                    <a:lnTo>
                      <a:pt x="630" y="136"/>
                    </a:lnTo>
                    <a:lnTo>
                      <a:pt x="546" y="140"/>
                    </a:lnTo>
                    <a:lnTo>
                      <a:pt x="454" y="142"/>
                    </a:lnTo>
                    <a:close/>
                    <a:moveTo>
                      <a:pt x="454" y="0"/>
                    </a:moveTo>
                    <a:lnTo>
                      <a:pt x="454" y="0"/>
                    </a:lnTo>
                    <a:lnTo>
                      <a:pt x="362" y="2"/>
                    </a:lnTo>
                    <a:lnTo>
                      <a:pt x="278" y="6"/>
                    </a:lnTo>
                    <a:lnTo>
                      <a:pt x="200"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4" y="122"/>
                    </a:lnTo>
                    <a:lnTo>
                      <a:pt x="200" y="130"/>
                    </a:lnTo>
                    <a:lnTo>
                      <a:pt x="278" y="136"/>
                    </a:lnTo>
                    <a:lnTo>
                      <a:pt x="362" y="140"/>
                    </a:lnTo>
                    <a:lnTo>
                      <a:pt x="454" y="142"/>
                    </a:lnTo>
                    <a:lnTo>
                      <a:pt x="454" y="142"/>
                    </a:lnTo>
                    <a:lnTo>
                      <a:pt x="546" y="140"/>
                    </a:lnTo>
                    <a:lnTo>
                      <a:pt x="630" y="136"/>
                    </a:lnTo>
                    <a:lnTo>
                      <a:pt x="708" y="130"/>
                    </a:lnTo>
                    <a:lnTo>
                      <a:pt x="774" y="122"/>
                    </a:lnTo>
                    <a:lnTo>
                      <a:pt x="830" y="110"/>
                    </a:lnTo>
                    <a:lnTo>
                      <a:pt x="852" y="104"/>
                    </a:lnTo>
                    <a:lnTo>
                      <a:pt x="872" y="98"/>
                    </a:lnTo>
                    <a:lnTo>
                      <a:pt x="888" y="92"/>
                    </a:lnTo>
                    <a:lnTo>
                      <a:pt x="898" y="86"/>
                    </a:lnTo>
                    <a:lnTo>
                      <a:pt x="906" y="80"/>
                    </a:lnTo>
                    <a:lnTo>
                      <a:pt x="908" y="72"/>
                    </a:lnTo>
                    <a:lnTo>
                      <a:pt x="908" y="72"/>
                    </a:lnTo>
                    <a:lnTo>
                      <a:pt x="906" y="64"/>
                    </a:lnTo>
                    <a:lnTo>
                      <a:pt x="898" y="58"/>
                    </a:lnTo>
                    <a:lnTo>
                      <a:pt x="888" y="50"/>
                    </a:lnTo>
                    <a:lnTo>
                      <a:pt x="872" y="44"/>
                    </a:lnTo>
                    <a:lnTo>
                      <a:pt x="852" y="38"/>
                    </a:lnTo>
                    <a:lnTo>
                      <a:pt x="830" y="32"/>
                    </a:lnTo>
                    <a:lnTo>
                      <a:pt x="774" y="20"/>
                    </a:lnTo>
                    <a:lnTo>
                      <a:pt x="708" y="12"/>
                    </a:lnTo>
                    <a:lnTo>
                      <a:pt x="630" y="6"/>
                    </a:lnTo>
                    <a:lnTo>
                      <a:pt x="546" y="2"/>
                    </a:lnTo>
                    <a:lnTo>
                      <a:pt x="454" y="0"/>
                    </a:lnTo>
                    <a:close/>
                  </a:path>
                </a:pathLst>
              </a:custGeom>
              <a:solidFill>
                <a:srgbClr val="F2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1" name="Freeform 1244"/>
              <p:cNvSpPr>
                <a:spLocks/>
              </p:cNvSpPr>
              <p:nvPr/>
            </p:nvSpPr>
            <p:spPr bwMode="auto">
              <a:xfrm>
                <a:off x="2319" y="4156"/>
                <a:ext cx="904" cy="142"/>
              </a:xfrm>
              <a:custGeom>
                <a:avLst/>
                <a:gdLst>
                  <a:gd name="T0" fmla="*/ 452 w 904"/>
                  <a:gd name="T1" fmla="*/ 142 h 142"/>
                  <a:gd name="T2" fmla="*/ 452 w 904"/>
                  <a:gd name="T3" fmla="*/ 142 h 142"/>
                  <a:gd name="T4" fmla="*/ 362 w 904"/>
                  <a:gd name="T5" fmla="*/ 140 h 142"/>
                  <a:gd name="T6" fmla="*/ 276 w 904"/>
                  <a:gd name="T7" fmla="*/ 136 h 142"/>
                  <a:gd name="T8" fmla="*/ 200 w 904"/>
                  <a:gd name="T9" fmla="*/ 130 h 142"/>
                  <a:gd name="T10" fmla="*/ 132 w 904"/>
                  <a:gd name="T11" fmla="*/ 120 h 142"/>
                  <a:gd name="T12" fmla="*/ 78 w 904"/>
                  <a:gd name="T13" fmla="*/ 110 h 142"/>
                  <a:gd name="T14" fmla="*/ 54 w 904"/>
                  <a:gd name="T15" fmla="*/ 104 h 142"/>
                  <a:gd name="T16" fmla="*/ 36 w 904"/>
                  <a:gd name="T17" fmla="*/ 98 h 142"/>
                  <a:gd name="T18" fmla="*/ 20 w 904"/>
                  <a:gd name="T19" fmla="*/ 92 h 142"/>
                  <a:gd name="T20" fmla="*/ 8 w 904"/>
                  <a:gd name="T21" fmla="*/ 86 h 142"/>
                  <a:gd name="T22" fmla="*/ 2 w 904"/>
                  <a:gd name="T23" fmla="*/ 80 h 142"/>
                  <a:gd name="T24" fmla="*/ 0 w 904"/>
                  <a:gd name="T25" fmla="*/ 72 h 142"/>
                  <a:gd name="T26" fmla="*/ 0 w 904"/>
                  <a:gd name="T27" fmla="*/ 72 h 142"/>
                  <a:gd name="T28" fmla="*/ 2 w 904"/>
                  <a:gd name="T29" fmla="*/ 64 h 142"/>
                  <a:gd name="T30" fmla="*/ 8 w 904"/>
                  <a:gd name="T31" fmla="*/ 58 h 142"/>
                  <a:gd name="T32" fmla="*/ 20 w 904"/>
                  <a:gd name="T33" fmla="*/ 50 h 142"/>
                  <a:gd name="T34" fmla="*/ 36 w 904"/>
                  <a:gd name="T35" fmla="*/ 44 h 142"/>
                  <a:gd name="T36" fmla="*/ 54 w 904"/>
                  <a:gd name="T37" fmla="*/ 38 h 142"/>
                  <a:gd name="T38" fmla="*/ 78 w 904"/>
                  <a:gd name="T39" fmla="*/ 32 h 142"/>
                  <a:gd name="T40" fmla="*/ 132 w 904"/>
                  <a:gd name="T41" fmla="*/ 22 h 142"/>
                  <a:gd name="T42" fmla="*/ 200 w 904"/>
                  <a:gd name="T43" fmla="*/ 12 h 142"/>
                  <a:gd name="T44" fmla="*/ 276 w 904"/>
                  <a:gd name="T45" fmla="*/ 6 h 142"/>
                  <a:gd name="T46" fmla="*/ 362 w 904"/>
                  <a:gd name="T47" fmla="*/ 2 h 142"/>
                  <a:gd name="T48" fmla="*/ 452 w 904"/>
                  <a:gd name="T49" fmla="*/ 0 h 142"/>
                  <a:gd name="T50" fmla="*/ 452 w 904"/>
                  <a:gd name="T51" fmla="*/ 0 h 142"/>
                  <a:gd name="T52" fmla="*/ 544 w 904"/>
                  <a:gd name="T53" fmla="*/ 2 h 142"/>
                  <a:gd name="T54" fmla="*/ 628 w 904"/>
                  <a:gd name="T55" fmla="*/ 6 h 142"/>
                  <a:gd name="T56" fmla="*/ 704 w 904"/>
                  <a:gd name="T57" fmla="*/ 12 h 142"/>
                  <a:gd name="T58" fmla="*/ 772 w 904"/>
                  <a:gd name="T59" fmla="*/ 22 h 142"/>
                  <a:gd name="T60" fmla="*/ 826 w 904"/>
                  <a:gd name="T61" fmla="*/ 32 h 142"/>
                  <a:gd name="T62" fmla="*/ 850 w 904"/>
                  <a:gd name="T63" fmla="*/ 38 h 142"/>
                  <a:gd name="T64" fmla="*/ 868 w 904"/>
                  <a:gd name="T65" fmla="*/ 44 h 142"/>
                  <a:gd name="T66" fmla="*/ 884 w 904"/>
                  <a:gd name="T67" fmla="*/ 50 h 142"/>
                  <a:gd name="T68" fmla="*/ 894 w 904"/>
                  <a:gd name="T69" fmla="*/ 58 h 142"/>
                  <a:gd name="T70" fmla="*/ 902 w 904"/>
                  <a:gd name="T71" fmla="*/ 64 h 142"/>
                  <a:gd name="T72" fmla="*/ 904 w 904"/>
                  <a:gd name="T73" fmla="*/ 72 h 142"/>
                  <a:gd name="T74" fmla="*/ 904 w 904"/>
                  <a:gd name="T75" fmla="*/ 72 h 142"/>
                  <a:gd name="T76" fmla="*/ 902 w 904"/>
                  <a:gd name="T77" fmla="*/ 80 h 142"/>
                  <a:gd name="T78" fmla="*/ 894 w 904"/>
                  <a:gd name="T79" fmla="*/ 86 h 142"/>
                  <a:gd name="T80" fmla="*/ 884 w 904"/>
                  <a:gd name="T81" fmla="*/ 92 h 142"/>
                  <a:gd name="T82" fmla="*/ 868 w 904"/>
                  <a:gd name="T83" fmla="*/ 98 h 142"/>
                  <a:gd name="T84" fmla="*/ 850 w 904"/>
                  <a:gd name="T85" fmla="*/ 104 h 142"/>
                  <a:gd name="T86" fmla="*/ 826 w 904"/>
                  <a:gd name="T87" fmla="*/ 110 h 142"/>
                  <a:gd name="T88" fmla="*/ 772 w 904"/>
                  <a:gd name="T89" fmla="*/ 120 h 142"/>
                  <a:gd name="T90" fmla="*/ 704 w 904"/>
                  <a:gd name="T91" fmla="*/ 130 h 142"/>
                  <a:gd name="T92" fmla="*/ 628 w 904"/>
                  <a:gd name="T93" fmla="*/ 136 h 142"/>
                  <a:gd name="T94" fmla="*/ 544 w 904"/>
                  <a:gd name="T95" fmla="*/ 140 h 142"/>
                  <a:gd name="T96" fmla="*/ 452 w 904"/>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142"/>
                    </a:moveTo>
                    <a:lnTo>
                      <a:pt x="452" y="142"/>
                    </a:lnTo>
                    <a:lnTo>
                      <a:pt x="362" y="140"/>
                    </a:lnTo>
                    <a:lnTo>
                      <a:pt x="276" y="136"/>
                    </a:lnTo>
                    <a:lnTo>
                      <a:pt x="200" y="130"/>
                    </a:lnTo>
                    <a:lnTo>
                      <a:pt x="132" y="120"/>
                    </a:lnTo>
                    <a:lnTo>
                      <a:pt x="78"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8" y="32"/>
                    </a:lnTo>
                    <a:lnTo>
                      <a:pt x="132" y="22"/>
                    </a:lnTo>
                    <a:lnTo>
                      <a:pt x="200" y="12"/>
                    </a:lnTo>
                    <a:lnTo>
                      <a:pt x="276" y="6"/>
                    </a:lnTo>
                    <a:lnTo>
                      <a:pt x="362" y="2"/>
                    </a:lnTo>
                    <a:lnTo>
                      <a:pt x="452" y="0"/>
                    </a:lnTo>
                    <a:lnTo>
                      <a:pt x="452" y="0"/>
                    </a:lnTo>
                    <a:lnTo>
                      <a:pt x="544" y="2"/>
                    </a:lnTo>
                    <a:lnTo>
                      <a:pt x="628" y="6"/>
                    </a:lnTo>
                    <a:lnTo>
                      <a:pt x="704" y="12"/>
                    </a:lnTo>
                    <a:lnTo>
                      <a:pt x="772" y="22"/>
                    </a:lnTo>
                    <a:lnTo>
                      <a:pt x="826" y="32"/>
                    </a:lnTo>
                    <a:lnTo>
                      <a:pt x="850" y="38"/>
                    </a:lnTo>
                    <a:lnTo>
                      <a:pt x="868" y="44"/>
                    </a:lnTo>
                    <a:lnTo>
                      <a:pt x="884" y="50"/>
                    </a:lnTo>
                    <a:lnTo>
                      <a:pt x="894" y="58"/>
                    </a:lnTo>
                    <a:lnTo>
                      <a:pt x="902" y="64"/>
                    </a:lnTo>
                    <a:lnTo>
                      <a:pt x="904" y="72"/>
                    </a:lnTo>
                    <a:lnTo>
                      <a:pt x="904" y="72"/>
                    </a:lnTo>
                    <a:lnTo>
                      <a:pt x="902" y="80"/>
                    </a:lnTo>
                    <a:lnTo>
                      <a:pt x="894" y="86"/>
                    </a:lnTo>
                    <a:lnTo>
                      <a:pt x="884" y="92"/>
                    </a:lnTo>
                    <a:lnTo>
                      <a:pt x="868" y="98"/>
                    </a:lnTo>
                    <a:lnTo>
                      <a:pt x="850" y="104"/>
                    </a:lnTo>
                    <a:lnTo>
                      <a:pt x="826" y="110"/>
                    </a:lnTo>
                    <a:lnTo>
                      <a:pt x="772" y="120"/>
                    </a:lnTo>
                    <a:lnTo>
                      <a:pt x="704" y="130"/>
                    </a:lnTo>
                    <a:lnTo>
                      <a:pt x="628" y="136"/>
                    </a:lnTo>
                    <a:lnTo>
                      <a:pt x="544" y="140"/>
                    </a:lnTo>
                    <a:lnTo>
                      <a:pt x="452"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2" name="Freeform 1245"/>
              <p:cNvSpPr>
                <a:spLocks/>
              </p:cNvSpPr>
              <p:nvPr/>
            </p:nvSpPr>
            <p:spPr bwMode="auto">
              <a:xfrm>
                <a:off x="2317" y="4156"/>
                <a:ext cx="908" cy="142"/>
              </a:xfrm>
              <a:custGeom>
                <a:avLst/>
                <a:gdLst>
                  <a:gd name="T0" fmla="*/ 454 w 908"/>
                  <a:gd name="T1" fmla="*/ 0 h 142"/>
                  <a:gd name="T2" fmla="*/ 454 w 908"/>
                  <a:gd name="T3" fmla="*/ 0 h 142"/>
                  <a:gd name="T4" fmla="*/ 362 w 908"/>
                  <a:gd name="T5" fmla="*/ 2 h 142"/>
                  <a:gd name="T6" fmla="*/ 278 w 908"/>
                  <a:gd name="T7" fmla="*/ 6 h 142"/>
                  <a:gd name="T8" fmla="*/ 200 w 908"/>
                  <a:gd name="T9" fmla="*/ 12 h 142"/>
                  <a:gd name="T10" fmla="*/ 134 w 908"/>
                  <a:gd name="T11" fmla="*/ 20 h 142"/>
                  <a:gd name="T12" fmla="*/ 78 w 908"/>
                  <a:gd name="T13" fmla="*/ 32 h 142"/>
                  <a:gd name="T14" fmla="*/ 54 w 908"/>
                  <a:gd name="T15" fmla="*/ 38 h 142"/>
                  <a:gd name="T16" fmla="*/ 36 w 908"/>
                  <a:gd name="T17" fmla="*/ 44 h 142"/>
                  <a:gd name="T18" fmla="*/ 20 w 908"/>
                  <a:gd name="T19" fmla="*/ 50 h 142"/>
                  <a:gd name="T20" fmla="*/ 8 w 908"/>
                  <a:gd name="T21" fmla="*/ 58 h 142"/>
                  <a:gd name="T22" fmla="*/ 2 w 908"/>
                  <a:gd name="T23" fmla="*/ 64 h 142"/>
                  <a:gd name="T24" fmla="*/ 0 w 908"/>
                  <a:gd name="T25" fmla="*/ 72 h 142"/>
                  <a:gd name="T26" fmla="*/ 0 w 908"/>
                  <a:gd name="T27" fmla="*/ 72 h 142"/>
                  <a:gd name="T28" fmla="*/ 2 w 908"/>
                  <a:gd name="T29" fmla="*/ 80 h 142"/>
                  <a:gd name="T30" fmla="*/ 8 w 908"/>
                  <a:gd name="T31" fmla="*/ 86 h 142"/>
                  <a:gd name="T32" fmla="*/ 20 w 908"/>
                  <a:gd name="T33" fmla="*/ 92 h 142"/>
                  <a:gd name="T34" fmla="*/ 36 w 908"/>
                  <a:gd name="T35" fmla="*/ 98 h 142"/>
                  <a:gd name="T36" fmla="*/ 54 w 908"/>
                  <a:gd name="T37" fmla="*/ 104 h 142"/>
                  <a:gd name="T38" fmla="*/ 78 w 908"/>
                  <a:gd name="T39" fmla="*/ 110 h 142"/>
                  <a:gd name="T40" fmla="*/ 134 w 908"/>
                  <a:gd name="T41" fmla="*/ 122 h 142"/>
                  <a:gd name="T42" fmla="*/ 200 w 908"/>
                  <a:gd name="T43" fmla="*/ 130 h 142"/>
                  <a:gd name="T44" fmla="*/ 278 w 908"/>
                  <a:gd name="T45" fmla="*/ 136 h 142"/>
                  <a:gd name="T46" fmla="*/ 362 w 908"/>
                  <a:gd name="T47" fmla="*/ 140 h 142"/>
                  <a:gd name="T48" fmla="*/ 454 w 908"/>
                  <a:gd name="T49" fmla="*/ 142 h 142"/>
                  <a:gd name="T50" fmla="*/ 454 w 908"/>
                  <a:gd name="T51" fmla="*/ 142 h 142"/>
                  <a:gd name="T52" fmla="*/ 546 w 908"/>
                  <a:gd name="T53" fmla="*/ 140 h 142"/>
                  <a:gd name="T54" fmla="*/ 630 w 908"/>
                  <a:gd name="T55" fmla="*/ 136 h 142"/>
                  <a:gd name="T56" fmla="*/ 708 w 908"/>
                  <a:gd name="T57" fmla="*/ 130 h 142"/>
                  <a:gd name="T58" fmla="*/ 774 w 908"/>
                  <a:gd name="T59" fmla="*/ 122 h 142"/>
                  <a:gd name="T60" fmla="*/ 830 w 908"/>
                  <a:gd name="T61" fmla="*/ 110 h 142"/>
                  <a:gd name="T62" fmla="*/ 852 w 908"/>
                  <a:gd name="T63" fmla="*/ 104 h 142"/>
                  <a:gd name="T64" fmla="*/ 872 w 908"/>
                  <a:gd name="T65" fmla="*/ 98 h 142"/>
                  <a:gd name="T66" fmla="*/ 888 w 908"/>
                  <a:gd name="T67" fmla="*/ 92 h 142"/>
                  <a:gd name="T68" fmla="*/ 898 w 908"/>
                  <a:gd name="T69" fmla="*/ 86 h 142"/>
                  <a:gd name="T70" fmla="*/ 906 w 908"/>
                  <a:gd name="T71" fmla="*/ 80 h 142"/>
                  <a:gd name="T72" fmla="*/ 908 w 908"/>
                  <a:gd name="T73" fmla="*/ 72 h 142"/>
                  <a:gd name="T74" fmla="*/ 908 w 908"/>
                  <a:gd name="T75" fmla="*/ 72 h 142"/>
                  <a:gd name="T76" fmla="*/ 906 w 908"/>
                  <a:gd name="T77" fmla="*/ 64 h 142"/>
                  <a:gd name="T78" fmla="*/ 898 w 908"/>
                  <a:gd name="T79" fmla="*/ 58 h 142"/>
                  <a:gd name="T80" fmla="*/ 888 w 908"/>
                  <a:gd name="T81" fmla="*/ 50 h 142"/>
                  <a:gd name="T82" fmla="*/ 872 w 908"/>
                  <a:gd name="T83" fmla="*/ 44 h 142"/>
                  <a:gd name="T84" fmla="*/ 852 w 908"/>
                  <a:gd name="T85" fmla="*/ 38 h 142"/>
                  <a:gd name="T86" fmla="*/ 830 w 908"/>
                  <a:gd name="T87" fmla="*/ 32 h 142"/>
                  <a:gd name="T88" fmla="*/ 774 w 908"/>
                  <a:gd name="T89" fmla="*/ 20 h 142"/>
                  <a:gd name="T90" fmla="*/ 708 w 908"/>
                  <a:gd name="T91" fmla="*/ 12 h 142"/>
                  <a:gd name="T92" fmla="*/ 630 w 908"/>
                  <a:gd name="T93" fmla="*/ 6 h 142"/>
                  <a:gd name="T94" fmla="*/ 546 w 908"/>
                  <a:gd name="T95" fmla="*/ 2 h 142"/>
                  <a:gd name="T96" fmla="*/ 454 w 908"/>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8" h="142">
                    <a:moveTo>
                      <a:pt x="454" y="0"/>
                    </a:moveTo>
                    <a:lnTo>
                      <a:pt x="454" y="0"/>
                    </a:lnTo>
                    <a:lnTo>
                      <a:pt x="362" y="2"/>
                    </a:lnTo>
                    <a:lnTo>
                      <a:pt x="278" y="6"/>
                    </a:lnTo>
                    <a:lnTo>
                      <a:pt x="200" y="12"/>
                    </a:lnTo>
                    <a:lnTo>
                      <a:pt x="134" y="20"/>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4" y="122"/>
                    </a:lnTo>
                    <a:lnTo>
                      <a:pt x="200" y="130"/>
                    </a:lnTo>
                    <a:lnTo>
                      <a:pt x="278" y="136"/>
                    </a:lnTo>
                    <a:lnTo>
                      <a:pt x="362" y="140"/>
                    </a:lnTo>
                    <a:lnTo>
                      <a:pt x="454" y="142"/>
                    </a:lnTo>
                    <a:lnTo>
                      <a:pt x="454" y="142"/>
                    </a:lnTo>
                    <a:lnTo>
                      <a:pt x="546" y="140"/>
                    </a:lnTo>
                    <a:lnTo>
                      <a:pt x="630" y="136"/>
                    </a:lnTo>
                    <a:lnTo>
                      <a:pt x="708" y="130"/>
                    </a:lnTo>
                    <a:lnTo>
                      <a:pt x="774" y="122"/>
                    </a:lnTo>
                    <a:lnTo>
                      <a:pt x="830" y="110"/>
                    </a:lnTo>
                    <a:lnTo>
                      <a:pt x="852" y="104"/>
                    </a:lnTo>
                    <a:lnTo>
                      <a:pt x="872" y="98"/>
                    </a:lnTo>
                    <a:lnTo>
                      <a:pt x="888" y="92"/>
                    </a:lnTo>
                    <a:lnTo>
                      <a:pt x="898" y="86"/>
                    </a:lnTo>
                    <a:lnTo>
                      <a:pt x="906" y="80"/>
                    </a:lnTo>
                    <a:lnTo>
                      <a:pt x="908" y="72"/>
                    </a:lnTo>
                    <a:lnTo>
                      <a:pt x="908" y="72"/>
                    </a:lnTo>
                    <a:lnTo>
                      <a:pt x="906" y="64"/>
                    </a:lnTo>
                    <a:lnTo>
                      <a:pt x="898" y="58"/>
                    </a:lnTo>
                    <a:lnTo>
                      <a:pt x="888" y="50"/>
                    </a:lnTo>
                    <a:lnTo>
                      <a:pt x="872" y="44"/>
                    </a:lnTo>
                    <a:lnTo>
                      <a:pt x="852" y="38"/>
                    </a:lnTo>
                    <a:lnTo>
                      <a:pt x="830" y="32"/>
                    </a:lnTo>
                    <a:lnTo>
                      <a:pt x="774" y="20"/>
                    </a:lnTo>
                    <a:lnTo>
                      <a:pt x="708" y="12"/>
                    </a:lnTo>
                    <a:lnTo>
                      <a:pt x="630" y="6"/>
                    </a:lnTo>
                    <a:lnTo>
                      <a:pt x="546" y="2"/>
                    </a:lnTo>
                    <a:lnTo>
                      <a:pt x="4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3" name="Freeform 1246"/>
              <p:cNvSpPr>
                <a:spLocks noEditPoints="1"/>
              </p:cNvSpPr>
              <p:nvPr/>
            </p:nvSpPr>
            <p:spPr bwMode="auto">
              <a:xfrm>
                <a:off x="2319" y="4156"/>
                <a:ext cx="904" cy="142"/>
              </a:xfrm>
              <a:custGeom>
                <a:avLst/>
                <a:gdLst>
                  <a:gd name="T0" fmla="*/ 452 w 904"/>
                  <a:gd name="T1" fmla="*/ 142 h 142"/>
                  <a:gd name="T2" fmla="*/ 278 w 904"/>
                  <a:gd name="T3" fmla="*/ 136 h 142"/>
                  <a:gd name="T4" fmla="*/ 134 w 904"/>
                  <a:gd name="T5" fmla="*/ 120 h 142"/>
                  <a:gd name="T6" fmla="*/ 56 w 904"/>
                  <a:gd name="T7" fmla="*/ 104 h 142"/>
                  <a:gd name="T8" fmla="*/ 22 w 904"/>
                  <a:gd name="T9" fmla="*/ 92 h 142"/>
                  <a:gd name="T10" fmla="*/ 4 w 904"/>
                  <a:gd name="T11" fmla="*/ 80 h 142"/>
                  <a:gd name="T12" fmla="*/ 2 w 904"/>
                  <a:gd name="T13" fmla="*/ 72 h 142"/>
                  <a:gd name="T14" fmla="*/ 10 w 904"/>
                  <a:gd name="T15" fmla="*/ 58 h 142"/>
                  <a:gd name="T16" fmla="*/ 38 w 904"/>
                  <a:gd name="T17" fmla="*/ 44 h 142"/>
                  <a:gd name="T18" fmla="*/ 78 w 904"/>
                  <a:gd name="T19" fmla="*/ 32 h 142"/>
                  <a:gd name="T20" fmla="*/ 200 w 904"/>
                  <a:gd name="T21" fmla="*/ 12 h 142"/>
                  <a:gd name="T22" fmla="*/ 362 w 904"/>
                  <a:gd name="T23" fmla="*/ 2 h 142"/>
                  <a:gd name="T24" fmla="*/ 452 w 904"/>
                  <a:gd name="T25" fmla="*/ 0 h 142"/>
                  <a:gd name="T26" fmla="*/ 628 w 904"/>
                  <a:gd name="T27" fmla="*/ 6 h 142"/>
                  <a:gd name="T28" fmla="*/ 770 w 904"/>
                  <a:gd name="T29" fmla="*/ 22 h 142"/>
                  <a:gd name="T30" fmla="*/ 848 w 904"/>
                  <a:gd name="T31" fmla="*/ 38 h 142"/>
                  <a:gd name="T32" fmla="*/ 882 w 904"/>
                  <a:gd name="T33" fmla="*/ 50 h 142"/>
                  <a:gd name="T34" fmla="*/ 900 w 904"/>
                  <a:gd name="T35" fmla="*/ 64 h 142"/>
                  <a:gd name="T36" fmla="*/ 902 w 904"/>
                  <a:gd name="T37" fmla="*/ 72 h 142"/>
                  <a:gd name="T38" fmla="*/ 892 w 904"/>
                  <a:gd name="T39" fmla="*/ 86 h 142"/>
                  <a:gd name="T40" fmla="*/ 866 w 904"/>
                  <a:gd name="T41" fmla="*/ 98 h 142"/>
                  <a:gd name="T42" fmla="*/ 824 w 904"/>
                  <a:gd name="T43" fmla="*/ 110 h 142"/>
                  <a:gd name="T44" fmla="*/ 704 w 904"/>
                  <a:gd name="T45" fmla="*/ 130 h 142"/>
                  <a:gd name="T46" fmla="*/ 542 w 904"/>
                  <a:gd name="T47" fmla="*/ 140 h 142"/>
                  <a:gd name="T48" fmla="*/ 452 w 904"/>
                  <a:gd name="T49" fmla="*/ 0 h 142"/>
                  <a:gd name="T50" fmla="*/ 362 w 904"/>
                  <a:gd name="T51" fmla="*/ 2 h 142"/>
                  <a:gd name="T52" fmla="*/ 200 w 904"/>
                  <a:gd name="T53" fmla="*/ 12 h 142"/>
                  <a:gd name="T54" fmla="*/ 78 w 904"/>
                  <a:gd name="T55" fmla="*/ 32 h 142"/>
                  <a:gd name="T56" fmla="*/ 36 w 904"/>
                  <a:gd name="T57" fmla="*/ 44 h 142"/>
                  <a:gd name="T58" fmla="*/ 8 w 904"/>
                  <a:gd name="T59" fmla="*/ 58 h 142"/>
                  <a:gd name="T60" fmla="*/ 0 w 904"/>
                  <a:gd name="T61" fmla="*/ 72 h 142"/>
                  <a:gd name="T62" fmla="*/ 2 w 904"/>
                  <a:gd name="T63" fmla="*/ 80 h 142"/>
                  <a:gd name="T64" fmla="*/ 20 w 904"/>
                  <a:gd name="T65" fmla="*/ 92 h 142"/>
                  <a:gd name="T66" fmla="*/ 54 w 904"/>
                  <a:gd name="T67" fmla="*/ 104 h 142"/>
                  <a:gd name="T68" fmla="*/ 132 w 904"/>
                  <a:gd name="T69" fmla="*/ 120 h 142"/>
                  <a:gd name="T70" fmla="*/ 276 w 904"/>
                  <a:gd name="T71" fmla="*/ 136 h 142"/>
                  <a:gd name="T72" fmla="*/ 452 w 904"/>
                  <a:gd name="T73" fmla="*/ 142 h 142"/>
                  <a:gd name="T74" fmla="*/ 544 w 904"/>
                  <a:gd name="T75" fmla="*/ 140 h 142"/>
                  <a:gd name="T76" fmla="*/ 704 w 904"/>
                  <a:gd name="T77" fmla="*/ 130 h 142"/>
                  <a:gd name="T78" fmla="*/ 826 w 904"/>
                  <a:gd name="T79" fmla="*/ 110 h 142"/>
                  <a:gd name="T80" fmla="*/ 868 w 904"/>
                  <a:gd name="T81" fmla="*/ 98 h 142"/>
                  <a:gd name="T82" fmla="*/ 894 w 904"/>
                  <a:gd name="T83" fmla="*/ 86 h 142"/>
                  <a:gd name="T84" fmla="*/ 904 w 904"/>
                  <a:gd name="T85" fmla="*/ 72 h 142"/>
                  <a:gd name="T86" fmla="*/ 902 w 904"/>
                  <a:gd name="T87" fmla="*/ 64 h 142"/>
                  <a:gd name="T88" fmla="*/ 884 w 904"/>
                  <a:gd name="T89" fmla="*/ 50 h 142"/>
                  <a:gd name="T90" fmla="*/ 850 w 904"/>
                  <a:gd name="T91" fmla="*/ 38 h 142"/>
                  <a:gd name="T92" fmla="*/ 772 w 904"/>
                  <a:gd name="T93" fmla="*/ 22 h 142"/>
                  <a:gd name="T94" fmla="*/ 628 w 904"/>
                  <a:gd name="T95" fmla="*/ 6 h 142"/>
                  <a:gd name="T96" fmla="*/ 452 w 90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142"/>
                    </a:moveTo>
                    <a:lnTo>
                      <a:pt x="452" y="142"/>
                    </a:lnTo>
                    <a:lnTo>
                      <a:pt x="362" y="140"/>
                    </a:lnTo>
                    <a:lnTo>
                      <a:pt x="278" y="136"/>
                    </a:lnTo>
                    <a:lnTo>
                      <a:pt x="200" y="130"/>
                    </a:lnTo>
                    <a:lnTo>
                      <a:pt x="134" y="120"/>
                    </a:lnTo>
                    <a:lnTo>
                      <a:pt x="78" y="110"/>
                    </a:lnTo>
                    <a:lnTo>
                      <a:pt x="56" y="104"/>
                    </a:lnTo>
                    <a:lnTo>
                      <a:pt x="38" y="98"/>
                    </a:lnTo>
                    <a:lnTo>
                      <a:pt x="22" y="92"/>
                    </a:lnTo>
                    <a:lnTo>
                      <a:pt x="10" y="86"/>
                    </a:lnTo>
                    <a:lnTo>
                      <a:pt x="4" y="80"/>
                    </a:lnTo>
                    <a:lnTo>
                      <a:pt x="2" y="72"/>
                    </a:lnTo>
                    <a:lnTo>
                      <a:pt x="2" y="72"/>
                    </a:lnTo>
                    <a:lnTo>
                      <a:pt x="4" y="64"/>
                    </a:lnTo>
                    <a:lnTo>
                      <a:pt x="10" y="58"/>
                    </a:lnTo>
                    <a:lnTo>
                      <a:pt x="22" y="50"/>
                    </a:lnTo>
                    <a:lnTo>
                      <a:pt x="38" y="44"/>
                    </a:lnTo>
                    <a:lnTo>
                      <a:pt x="56" y="38"/>
                    </a:lnTo>
                    <a:lnTo>
                      <a:pt x="78" y="32"/>
                    </a:lnTo>
                    <a:lnTo>
                      <a:pt x="134" y="22"/>
                    </a:lnTo>
                    <a:lnTo>
                      <a:pt x="200" y="12"/>
                    </a:lnTo>
                    <a:lnTo>
                      <a:pt x="278" y="6"/>
                    </a:lnTo>
                    <a:lnTo>
                      <a:pt x="362" y="2"/>
                    </a:lnTo>
                    <a:lnTo>
                      <a:pt x="452" y="0"/>
                    </a:lnTo>
                    <a:lnTo>
                      <a:pt x="452" y="0"/>
                    </a:lnTo>
                    <a:lnTo>
                      <a:pt x="542" y="2"/>
                    </a:lnTo>
                    <a:lnTo>
                      <a:pt x="628" y="6"/>
                    </a:lnTo>
                    <a:lnTo>
                      <a:pt x="704" y="12"/>
                    </a:lnTo>
                    <a:lnTo>
                      <a:pt x="770" y="22"/>
                    </a:lnTo>
                    <a:lnTo>
                      <a:pt x="824" y="32"/>
                    </a:lnTo>
                    <a:lnTo>
                      <a:pt x="848" y="38"/>
                    </a:lnTo>
                    <a:lnTo>
                      <a:pt x="866" y="44"/>
                    </a:lnTo>
                    <a:lnTo>
                      <a:pt x="882" y="50"/>
                    </a:lnTo>
                    <a:lnTo>
                      <a:pt x="892" y="58"/>
                    </a:lnTo>
                    <a:lnTo>
                      <a:pt x="900" y="64"/>
                    </a:lnTo>
                    <a:lnTo>
                      <a:pt x="902" y="72"/>
                    </a:lnTo>
                    <a:lnTo>
                      <a:pt x="902" y="72"/>
                    </a:lnTo>
                    <a:lnTo>
                      <a:pt x="900" y="80"/>
                    </a:lnTo>
                    <a:lnTo>
                      <a:pt x="892" y="86"/>
                    </a:lnTo>
                    <a:lnTo>
                      <a:pt x="882" y="92"/>
                    </a:lnTo>
                    <a:lnTo>
                      <a:pt x="866" y="98"/>
                    </a:lnTo>
                    <a:lnTo>
                      <a:pt x="848" y="104"/>
                    </a:lnTo>
                    <a:lnTo>
                      <a:pt x="824" y="110"/>
                    </a:lnTo>
                    <a:lnTo>
                      <a:pt x="770" y="120"/>
                    </a:lnTo>
                    <a:lnTo>
                      <a:pt x="704" y="130"/>
                    </a:lnTo>
                    <a:lnTo>
                      <a:pt x="628" y="136"/>
                    </a:lnTo>
                    <a:lnTo>
                      <a:pt x="542" y="140"/>
                    </a:lnTo>
                    <a:lnTo>
                      <a:pt x="452" y="142"/>
                    </a:lnTo>
                    <a:close/>
                    <a:moveTo>
                      <a:pt x="452" y="0"/>
                    </a:moveTo>
                    <a:lnTo>
                      <a:pt x="452" y="0"/>
                    </a:lnTo>
                    <a:lnTo>
                      <a:pt x="362" y="2"/>
                    </a:lnTo>
                    <a:lnTo>
                      <a:pt x="276" y="6"/>
                    </a:lnTo>
                    <a:lnTo>
                      <a:pt x="200" y="12"/>
                    </a:lnTo>
                    <a:lnTo>
                      <a:pt x="132" y="22"/>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2" y="120"/>
                    </a:lnTo>
                    <a:lnTo>
                      <a:pt x="200" y="130"/>
                    </a:lnTo>
                    <a:lnTo>
                      <a:pt x="276" y="136"/>
                    </a:lnTo>
                    <a:lnTo>
                      <a:pt x="362" y="140"/>
                    </a:lnTo>
                    <a:lnTo>
                      <a:pt x="452" y="142"/>
                    </a:lnTo>
                    <a:lnTo>
                      <a:pt x="452" y="142"/>
                    </a:lnTo>
                    <a:lnTo>
                      <a:pt x="544" y="140"/>
                    </a:lnTo>
                    <a:lnTo>
                      <a:pt x="628" y="136"/>
                    </a:lnTo>
                    <a:lnTo>
                      <a:pt x="704" y="130"/>
                    </a:lnTo>
                    <a:lnTo>
                      <a:pt x="772" y="120"/>
                    </a:lnTo>
                    <a:lnTo>
                      <a:pt x="826" y="110"/>
                    </a:lnTo>
                    <a:lnTo>
                      <a:pt x="850" y="104"/>
                    </a:lnTo>
                    <a:lnTo>
                      <a:pt x="868" y="98"/>
                    </a:lnTo>
                    <a:lnTo>
                      <a:pt x="884" y="92"/>
                    </a:lnTo>
                    <a:lnTo>
                      <a:pt x="894" y="86"/>
                    </a:lnTo>
                    <a:lnTo>
                      <a:pt x="902" y="80"/>
                    </a:lnTo>
                    <a:lnTo>
                      <a:pt x="904" y="72"/>
                    </a:lnTo>
                    <a:lnTo>
                      <a:pt x="904" y="72"/>
                    </a:lnTo>
                    <a:lnTo>
                      <a:pt x="902" y="64"/>
                    </a:lnTo>
                    <a:lnTo>
                      <a:pt x="894" y="58"/>
                    </a:lnTo>
                    <a:lnTo>
                      <a:pt x="884" y="50"/>
                    </a:lnTo>
                    <a:lnTo>
                      <a:pt x="868" y="44"/>
                    </a:lnTo>
                    <a:lnTo>
                      <a:pt x="850" y="38"/>
                    </a:lnTo>
                    <a:lnTo>
                      <a:pt x="826" y="32"/>
                    </a:lnTo>
                    <a:lnTo>
                      <a:pt x="772" y="22"/>
                    </a:lnTo>
                    <a:lnTo>
                      <a:pt x="704" y="12"/>
                    </a:lnTo>
                    <a:lnTo>
                      <a:pt x="628" y="6"/>
                    </a:lnTo>
                    <a:lnTo>
                      <a:pt x="544" y="2"/>
                    </a:lnTo>
                    <a:lnTo>
                      <a:pt x="452" y="0"/>
                    </a:lnTo>
                    <a:close/>
                  </a:path>
                </a:pathLst>
              </a:custGeom>
              <a:solidFill>
                <a:srgbClr val="F2F1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4" name="Freeform 1247"/>
              <p:cNvSpPr>
                <a:spLocks/>
              </p:cNvSpPr>
              <p:nvPr/>
            </p:nvSpPr>
            <p:spPr bwMode="auto">
              <a:xfrm>
                <a:off x="2321" y="4156"/>
                <a:ext cx="900" cy="142"/>
              </a:xfrm>
              <a:custGeom>
                <a:avLst/>
                <a:gdLst>
                  <a:gd name="T0" fmla="*/ 450 w 900"/>
                  <a:gd name="T1" fmla="*/ 142 h 142"/>
                  <a:gd name="T2" fmla="*/ 450 w 900"/>
                  <a:gd name="T3" fmla="*/ 142 h 142"/>
                  <a:gd name="T4" fmla="*/ 360 w 900"/>
                  <a:gd name="T5" fmla="*/ 140 h 142"/>
                  <a:gd name="T6" fmla="*/ 276 w 900"/>
                  <a:gd name="T7" fmla="*/ 136 h 142"/>
                  <a:gd name="T8" fmla="*/ 198 w 900"/>
                  <a:gd name="T9" fmla="*/ 130 h 142"/>
                  <a:gd name="T10" fmla="*/ 132 w 900"/>
                  <a:gd name="T11" fmla="*/ 120 h 142"/>
                  <a:gd name="T12" fmla="*/ 76 w 900"/>
                  <a:gd name="T13" fmla="*/ 110 h 142"/>
                  <a:gd name="T14" fmla="*/ 54 w 900"/>
                  <a:gd name="T15" fmla="*/ 104 h 142"/>
                  <a:gd name="T16" fmla="*/ 36 w 900"/>
                  <a:gd name="T17" fmla="*/ 98 h 142"/>
                  <a:gd name="T18" fmla="*/ 20 w 900"/>
                  <a:gd name="T19" fmla="*/ 92 h 142"/>
                  <a:gd name="T20" fmla="*/ 8 w 900"/>
                  <a:gd name="T21" fmla="*/ 86 h 142"/>
                  <a:gd name="T22" fmla="*/ 2 w 900"/>
                  <a:gd name="T23" fmla="*/ 80 h 142"/>
                  <a:gd name="T24" fmla="*/ 0 w 900"/>
                  <a:gd name="T25" fmla="*/ 72 h 142"/>
                  <a:gd name="T26" fmla="*/ 0 w 900"/>
                  <a:gd name="T27" fmla="*/ 72 h 142"/>
                  <a:gd name="T28" fmla="*/ 2 w 900"/>
                  <a:gd name="T29" fmla="*/ 64 h 142"/>
                  <a:gd name="T30" fmla="*/ 8 w 900"/>
                  <a:gd name="T31" fmla="*/ 58 h 142"/>
                  <a:gd name="T32" fmla="*/ 20 w 900"/>
                  <a:gd name="T33" fmla="*/ 50 h 142"/>
                  <a:gd name="T34" fmla="*/ 36 w 900"/>
                  <a:gd name="T35" fmla="*/ 44 h 142"/>
                  <a:gd name="T36" fmla="*/ 54 w 900"/>
                  <a:gd name="T37" fmla="*/ 38 h 142"/>
                  <a:gd name="T38" fmla="*/ 76 w 900"/>
                  <a:gd name="T39" fmla="*/ 32 h 142"/>
                  <a:gd name="T40" fmla="*/ 132 w 900"/>
                  <a:gd name="T41" fmla="*/ 22 h 142"/>
                  <a:gd name="T42" fmla="*/ 198 w 900"/>
                  <a:gd name="T43" fmla="*/ 12 h 142"/>
                  <a:gd name="T44" fmla="*/ 276 w 900"/>
                  <a:gd name="T45" fmla="*/ 6 h 142"/>
                  <a:gd name="T46" fmla="*/ 360 w 900"/>
                  <a:gd name="T47" fmla="*/ 2 h 142"/>
                  <a:gd name="T48" fmla="*/ 450 w 900"/>
                  <a:gd name="T49" fmla="*/ 0 h 142"/>
                  <a:gd name="T50" fmla="*/ 450 w 900"/>
                  <a:gd name="T51" fmla="*/ 0 h 142"/>
                  <a:gd name="T52" fmla="*/ 540 w 900"/>
                  <a:gd name="T53" fmla="*/ 2 h 142"/>
                  <a:gd name="T54" fmla="*/ 626 w 900"/>
                  <a:gd name="T55" fmla="*/ 6 h 142"/>
                  <a:gd name="T56" fmla="*/ 702 w 900"/>
                  <a:gd name="T57" fmla="*/ 12 h 142"/>
                  <a:gd name="T58" fmla="*/ 768 w 900"/>
                  <a:gd name="T59" fmla="*/ 22 h 142"/>
                  <a:gd name="T60" fmla="*/ 822 w 900"/>
                  <a:gd name="T61" fmla="*/ 32 h 142"/>
                  <a:gd name="T62" fmla="*/ 846 w 900"/>
                  <a:gd name="T63" fmla="*/ 38 h 142"/>
                  <a:gd name="T64" fmla="*/ 864 w 900"/>
                  <a:gd name="T65" fmla="*/ 44 h 142"/>
                  <a:gd name="T66" fmla="*/ 880 w 900"/>
                  <a:gd name="T67" fmla="*/ 50 h 142"/>
                  <a:gd name="T68" fmla="*/ 890 w 900"/>
                  <a:gd name="T69" fmla="*/ 58 h 142"/>
                  <a:gd name="T70" fmla="*/ 898 w 900"/>
                  <a:gd name="T71" fmla="*/ 64 h 142"/>
                  <a:gd name="T72" fmla="*/ 900 w 900"/>
                  <a:gd name="T73" fmla="*/ 72 h 142"/>
                  <a:gd name="T74" fmla="*/ 900 w 900"/>
                  <a:gd name="T75" fmla="*/ 72 h 142"/>
                  <a:gd name="T76" fmla="*/ 898 w 900"/>
                  <a:gd name="T77" fmla="*/ 80 h 142"/>
                  <a:gd name="T78" fmla="*/ 890 w 900"/>
                  <a:gd name="T79" fmla="*/ 86 h 142"/>
                  <a:gd name="T80" fmla="*/ 880 w 900"/>
                  <a:gd name="T81" fmla="*/ 92 h 142"/>
                  <a:gd name="T82" fmla="*/ 864 w 900"/>
                  <a:gd name="T83" fmla="*/ 98 h 142"/>
                  <a:gd name="T84" fmla="*/ 846 w 900"/>
                  <a:gd name="T85" fmla="*/ 104 h 142"/>
                  <a:gd name="T86" fmla="*/ 822 w 900"/>
                  <a:gd name="T87" fmla="*/ 110 h 142"/>
                  <a:gd name="T88" fmla="*/ 768 w 900"/>
                  <a:gd name="T89" fmla="*/ 120 h 142"/>
                  <a:gd name="T90" fmla="*/ 702 w 900"/>
                  <a:gd name="T91" fmla="*/ 130 h 142"/>
                  <a:gd name="T92" fmla="*/ 626 w 900"/>
                  <a:gd name="T93" fmla="*/ 136 h 142"/>
                  <a:gd name="T94" fmla="*/ 540 w 900"/>
                  <a:gd name="T95" fmla="*/ 140 h 142"/>
                  <a:gd name="T96" fmla="*/ 450 w 900"/>
                  <a:gd name="T97" fmla="*/ 14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142"/>
                    </a:moveTo>
                    <a:lnTo>
                      <a:pt x="450" y="142"/>
                    </a:lnTo>
                    <a:lnTo>
                      <a:pt x="360" y="140"/>
                    </a:lnTo>
                    <a:lnTo>
                      <a:pt x="276" y="136"/>
                    </a:lnTo>
                    <a:lnTo>
                      <a:pt x="198" y="130"/>
                    </a:lnTo>
                    <a:lnTo>
                      <a:pt x="132" y="120"/>
                    </a:lnTo>
                    <a:lnTo>
                      <a:pt x="76" y="110"/>
                    </a:lnTo>
                    <a:lnTo>
                      <a:pt x="54" y="104"/>
                    </a:lnTo>
                    <a:lnTo>
                      <a:pt x="36" y="98"/>
                    </a:lnTo>
                    <a:lnTo>
                      <a:pt x="20" y="92"/>
                    </a:lnTo>
                    <a:lnTo>
                      <a:pt x="8" y="86"/>
                    </a:lnTo>
                    <a:lnTo>
                      <a:pt x="2" y="80"/>
                    </a:lnTo>
                    <a:lnTo>
                      <a:pt x="0" y="72"/>
                    </a:lnTo>
                    <a:lnTo>
                      <a:pt x="0" y="72"/>
                    </a:lnTo>
                    <a:lnTo>
                      <a:pt x="2" y="64"/>
                    </a:lnTo>
                    <a:lnTo>
                      <a:pt x="8" y="58"/>
                    </a:lnTo>
                    <a:lnTo>
                      <a:pt x="20" y="50"/>
                    </a:lnTo>
                    <a:lnTo>
                      <a:pt x="36" y="44"/>
                    </a:lnTo>
                    <a:lnTo>
                      <a:pt x="54" y="38"/>
                    </a:lnTo>
                    <a:lnTo>
                      <a:pt x="76" y="32"/>
                    </a:lnTo>
                    <a:lnTo>
                      <a:pt x="132" y="22"/>
                    </a:lnTo>
                    <a:lnTo>
                      <a:pt x="198" y="12"/>
                    </a:lnTo>
                    <a:lnTo>
                      <a:pt x="276" y="6"/>
                    </a:lnTo>
                    <a:lnTo>
                      <a:pt x="360" y="2"/>
                    </a:lnTo>
                    <a:lnTo>
                      <a:pt x="450" y="0"/>
                    </a:lnTo>
                    <a:lnTo>
                      <a:pt x="450" y="0"/>
                    </a:lnTo>
                    <a:lnTo>
                      <a:pt x="540" y="2"/>
                    </a:lnTo>
                    <a:lnTo>
                      <a:pt x="626" y="6"/>
                    </a:lnTo>
                    <a:lnTo>
                      <a:pt x="702" y="12"/>
                    </a:lnTo>
                    <a:lnTo>
                      <a:pt x="768" y="22"/>
                    </a:lnTo>
                    <a:lnTo>
                      <a:pt x="822" y="32"/>
                    </a:lnTo>
                    <a:lnTo>
                      <a:pt x="846" y="38"/>
                    </a:lnTo>
                    <a:lnTo>
                      <a:pt x="864" y="44"/>
                    </a:lnTo>
                    <a:lnTo>
                      <a:pt x="880" y="50"/>
                    </a:lnTo>
                    <a:lnTo>
                      <a:pt x="890" y="58"/>
                    </a:lnTo>
                    <a:lnTo>
                      <a:pt x="898" y="64"/>
                    </a:lnTo>
                    <a:lnTo>
                      <a:pt x="900" y="72"/>
                    </a:lnTo>
                    <a:lnTo>
                      <a:pt x="900" y="72"/>
                    </a:lnTo>
                    <a:lnTo>
                      <a:pt x="898" y="80"/>
                    </a:lnTo>
                    <a:lnTo>
                      <a:pt x="890" y="86"/>
                    </a:lnTo>
                    <a:lnTo>
                      <a:pt x="880" y="92"/>
                    </a:lnTo>
                    <a:lnTo>
                      <a:pt x="864" y="98"/>
                    </a:lnTo>
                    <a:lnTo>
                      <a:pt x="846" y="104"/>
                    </a:lnTo>
                    <a:lnTo>
                      <a:pt x="822" y="110"/>
                    </a:lnTo>
                    <a:lnTo>
                      <a:pt x="768" y="120"/>
                    </a:lnTo>
                    <a:lnTo>
                      <a:pt x="702" y="130"/>
                    </a:lnTo>
                    <a:lnTo>
                      <a:pt x="626" y="136"/>
                    </a:lnTo>
                    <a:lnTo>
                      <a:pt x="540" y="140"/>
                    </a:lnTo>
                    <a:lnTo>
                      <a:pt x="450"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5" name="Freeform 1248"/>
              <p:cNvSpPr>
                <a:spLocks/>
              </p:cNvSpPr>
              <p:nvPr/>
            </p:nvSpPr>
            <p:spPr bwMode="auto">
              <a:xfrm>
                <a:off x="2319" y="4156"/>
                <a:ext cx="904" cy="142"/>
              </a:xfrm>
              <a:custGeom>
                <a:avLst/>
                <a:gdLst>
                  <a:gd name="T0" fmla="*/ 452 w 904"/>
                  <a:gd name="T1" fmla="*/ 0 h 142"/>
                  <a:gd name="T2" fmla="*/ 452 w 904"/>
                  <a:gd name="T3" fmla="*/ 0 h 142"/>
                  <a:gd name="T4" fmla="*/ 362 w 904"/>
                  <a:gd name="T5" fmla="*/ 2 h 142"/>
                  <a:gd name="T6" fmla="*/ 276 w 904"/>
                  <a:gd name="T7" fmla="*/ 6 h 142"/>
                  <a:gd name="T8" fmla="*/ 200 w 904"/>
                  <a:gd name="T9" fmla="*/ 12 h 142"/>
                  <a:gd name="T10" fmla="*/ 132 w 904"/>
                  <a:gd name="T11" fmla="*/ 22 h 142"/>
                  <a:gd name="T12" fmla="*/ 78 w 904"/>
                  <a:gd name="T13" fmla="*/ 32 h 142"/>
                  <a:gd name="T14" fmla="*/ 54 w 904"/>
                  <a:gd name="T15" fmla="*/ 38 h 142"/>
                  <a:gd name="T16" fmla="*/ 36 w 904"/>
                  <a:gd name="T17" fmla="*/ 44 h 142"/>
                  <a:gd name="T18" fmla="*/ 20 w 904"/>
                  <a:gd name="T19" fmla="*/ 50 h 142"/>
                  <a:gd name="T20" fmla="*/ 8 w 904"/>
                  <a:gd name="T21" fmla="*/ 58 h 142"/>
                  <a:gd name="T22" fmla="*/ 2 w 904"/>
                  <a:gd name="T23" fmla="*/ 64 h 142"/>
                  <a:gd name="T24" fmla="*/ 0 w 904"/>
                  <a:gd name="T25" fmla="*/ 72 h 142"/>
                  <a:gd name="T26" fmla="*/ 0 w 904"/>
                  <a:gd name="T27" fmla="*/ 72 h 142"/>
                  <a:gd name="T28" fmla="*/ 2 w 904"/>
                  <a:gd name="T29" fmla="*/ 80 h 142"/>
                  <a:gd name="T30" fmla="*/ 8 w 904"/>
                  <a:gd name="T31" fmla="*/ 86 h 142"/>
                  <a:gd name="T32" fmla="*/ 20 w 904"/>
                  <a:gd name="T33" fmla="*/ 92 h 142"/>
                  <a:gd name="T34" fmla="*/ 36 w 904"/>
                  <a:gd name="T35" fmla="*/ 98 h 142"/>
                  <a:gd name="T36" fmla="*/ 54 w 904"/>
                  <a:gd name="T37" fmla="*/ 104 h 142"/>
                  <a:gd name="T38" fmla="*/ 78 w 904"/>
                  <a:gd name="T39" fmla="*/ 110 h 142"/>
                  <a:gd name="T40" fmla="*/ 132 w 904"/>
                  <a:gd name="T41" fmla="*/ 120 h 142"/>
                  <a:gd name="T42" fmla="*/ 200 w 904"/>
                  <a:gd name="T43" fmla="*/ 130 h 142"/>
                  <a:gd name="T44" fmla="*/ 276 w 904"/>
                  <a:gd name="T45" fmla="*/ 136 h 142"/>
                  <a:gd name="T46" fmla="*/ 362 w 904"/>
                  <a:gd name="T47" fmla="*/ 140 h 142"/>
                  <a:gd name="T48" fmla="*/ 452 w 904"/>
                  <a:gd name="T49" fmla="*/ 142 h 142"/>
                  <a:gd name="T50" fmla="*/ 452 w 904"/>
                  <a:gd name="T51" fmla="*/ 142 h 142"/>
                  <a:gd name="T52" fmla="*/ 544 w 904"/>
                  <a:gd name="T53" fmla="*/ 140 h 142"/>
                  <a:gd name="T54" fmla="*/ 628 w 904"/>
                  <a:gd name="T55" fmla="*/ 136 h 142"/>
                  <a:gd name="T56" fmla="*/ 704 w 904"/>
                  <a:gd name="T57" fmla="*/ 130 h 142"/>
                  <a:gd name="T58" fmla="*/ 772 w 904"/>
                  <a:gd name="T59" fmla="*/ 120 h 142"/>
                  <a:gd name="T60" fmla="*/ 826 w 904"/>
                  <a:gd name="T61" fmla="*/ 110 h 142"/>
                  <a:gd name="T62" fmla="*/ 850 w 904"/>
                  <a:gd name="T63" fmla="*/ 104 h 142"/>
                  <a:gd name="T64" fmla="*/ 868 w 904"/>
                  <a:gd name="T65" fmla="*/ 98 h 142"/>
                  <a:gd name="T66" fmla="*/ 884 w 904"/>
                  <a:gd name="T67" fmla="*/ 92 h 142"/>
                  <a:gd name="T68" fmla="*/ 894 w 904"/>
                  <a:gd name="T69" fmla="*/ 86 h 142"/>
                  <a:gd name="T70" fmla="*/ 902 w 904"/>
                  <a:gd name="T71" fmla="*/ 80 h 142"/>
                  <a:gd name="T72" fmla="*/ 904 w 904"/>
                  <a:gd name="T73" fmla="*/ 72 h 142"/>
                  <a:gd name="T74" fmla="*/ 904 w 904"/>
                  <a:gd name="T75" fmla="*/ 72 h 142"/>
                  <a:gd name="T76" fmla="*/ 902 w 904"/>
                  <a:gd name="T77" fmla="*/ 64 h 142"/>
                  <a:gd name="T78" fmla="*/ 894 w 904"/>
                  <a:gd name="T79" fmla="*/ 58 h 142"/>
                  <a:gd name="T80" fmla="*/ 884 w 904"/>
                  <a:gd name="T81" fmla="*/ 50 h 142"/>
                  <a:gd name="T82" fmla="*/ 868 w 904"/>
                  <a:gd name="T83" fmla="*/ 44 h 142"/>
                  <a:gd name="T84" fmla="*/ 850 w 904"/>
                  <a:gd name="T85" fmla="*/ 38 h 142"/>
                  <a:gd name="T86" fmla="*/ 826 w 904"/>
                  <a:gd name="T87" fmla="*/ 32 h 142"/>
                  <a:gd name="T88" fmla="*/ 772 w 904"/>
                  <a:gd name="T89" fmla="*/ 22 h 142"/>
                  <a:gd name="T90" fmla="*/ 704 w 904"/>
                  <a:gd name="T91" fmla="*/ 12 h 142"/>
                  <a:gd name="T92" fmla="*/ 628 w 904"/>
                  <a:gd name="T93" fmla="*/ 6 h 142"/>
                  <a:gd name="T94" fmla="*/ 544 w 904"/>
                  <a:gd name="T95" fmla="*/ 2 h 142"/>
                  <a:gd name="T96" fmla="*/ 452 w 904"/>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4" h="142">
                    <a:moveTo>
                      <a:pt x="452" y="0"/>
                    </a:moveTo>
                    <a:lnTo>
                      <a:pt x="452" y="0"/>
                    </a:lnTo>
                    <a:lnTo>
                      <a:pt x="362" y="2"/>
                    </a:lnTo>
                    <a:lnTo>
                      <a:pt x="276" y="6"/>
                    </a:lnTo>
                    <a:lnTo>
                      <a:pt x="200" y="12"/>
                    </a:lnTo>
                    <a:lnTo>
                      <a:pt x="132" y="22"/>
                    </a:lnTo>
                    <a:lnTo>
                      <a:pt x="78"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8" y="110"/>
                    </a:lnTo>
                    <a:lnTo>
                      <a:pt x="132" y="120"/>
                    </a:lnTo>
                    <a:lnTo>
                      <a:pt x="200" y="130"/>
                    </a:lnTo>
                    <a:lnTo>
                      <a:pt x="276" y="136"/>
                    </a:lnTo>
                    <a:lnTo>
                      <a:pt x="362" y="140"/>
                    </a:lnTo>
                    <a:lnTo>
                      <a:pt x="452" y="142"/>
                    </a:lnTo>
                    <a:lnTo>
                      <a:pt x="452" y="142"/>
                    </a:lnTo>
                    <a:lnTo>
                      <a:pt x="544" y="140"/>
                    </a:lnTo>
                    <a:lnTo>
                      <a:pt x="628" y="136"/>
                    </a:lnTo>
                    <a:lnTo>
                      <a:pt x="704" y="130"/>
                    </a:lnTo>
                    <a:lnTo>
                      <a:pt x="772" y="120"/>
                    </a:lnTo>
                    <a:lnTo>
                      <a:pt x="826" y="110"/>
                    </a:lnTo>
                    <a:lnTo>
                      <a:pt x="850" y="104"/>
                    </a:lnTo>
                    <a:lnTo>
                      <a:pt x="868" y="98"/>
                    </a:lnTo>
                    <a:lnTo>
                      <a:pt x="884" y="92"/>
                    </a:lnTo>
                    <a:lnTo>
                      <a:pt x="894" y="86"/>
                    </a:lnTo>
                    <a:lnTo>
                      <a:pt x="902" y="80"/>
                    </a:lnTo>
                    <a:lnTo>
                      <a:pt x="904" y="72"/>
                    </a:lnTo>
                    <a:lnTo>
                      <a:pt x="904" y="72"/>
                    </a:lnTo>
                    <a:lnTo>
                      <a:pt x="902" y="64"/>
                    </a:lnTo>
                    <a:lnTo>
                      <a:pt x="894" y="58"/>
                    </a:lnTo>
                    <a:lnTo>
                      <a:pt x="884" y="50"/>
                    </a:lnTo>
                    <a:lnTo>
                      <a:pt x="868" y="44"/>
                    </a:lnTo>
                    <a:lnTo>
                      <a:pt x="850" y="38"/>
                    </a:lnTo>
                    <a:lnTo>
                      <a:pt x="826" y="32"/>
                    </a:lnTo>
                    <a:lnTo>
                      <a:pt x="772" y="22"/>
                    </a:lnTo>
                    <a:lnTo>
                      <a:pt x="704" y="12"/>
                    </a:lnTo>
                    <a:lnTo>
                      <a:pt x="628" y="6"/>
                    </a:lnTo>
                    <a:lnTo>
                      <a:pt x="544" y="2"/>
                    </a:lnTo>
                    <a:lnTo>
                      <a:pt x="4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6" name="Freeform 1249"/>
              <p:cNvSpPr>
                <a:spLocks noEditPoints="1"/>
              </p:cNvSpPr>
              <p:nvPr/>
            </p:nvSpPr>
            <p:spPr bwMode="auto">
              <a:xfrm>
                <a:off x="2321" y="4156"/>
                <a:ext cx="900" cy="142"/>
              </a:xfrm>
              <a:custGeom>
                <a:avLst/>
                <a:gdLst>
                  <a:gd name="T0" fmla="*/ 450 w 900"/>
                  <a:gd name="T1" fmla="*/ 140 h 142"/>
                  <a:gd name="T2" fmla="*/ 276 w 900"/>
                  <a:gd name="T3" fmla="*/ 136 h 142"/>
                  <a:gd name="T4" fmla="*/ 134 w 900"/>
                  <a:gd name="T5" fmla="*/ 120 h 142"/>
                  <a:gd name="T6" fmla="*/ 56 w 900"/>
                  <a:gd name="T7" fmla="*/ 104 h 142"/>
                  <a:gd name="T8" fmla="*/ 22 w 900"/>
                  <a:gd name="T9" fmla="*/ 92 h 142"/>
                  <a:gd name="T10" fmla="*/ 4 w 900"/>
                  <a:gd name="T11" fmla="*/ 80 h 142"/>
                  <a:gd name="T12" fmla="*/ 2 w 900"/>
                  <a:gd name="T13" fmla="*/ 72 h 142"/>
                  <a:gd name="T14" fmla="*/ 10 w 900"/>
                  <a:gd name="T15" fmla="*/ 58 h 142"/>
                  <a:gd name="T16" fmla="*/ 36 w 900"/>
                  <a:gd name="T17" fmla="*/ 44 h 142"/>
                  <a:gd name="T18" fmla="*/ 78 w 900"/>
                  <a:gd name="T19" fmla="*/ 32 h 142"/>
                  <a:gd name="T20" fmla="*/ 200 w 900"/>
                  <a:gd name="T21" fmla="*/ 12 h 142"/>
                  <a:gd name="T22" fmla="*/ 360 w 900"/>
                  <a:gd name="T23" fmla="*/ 2 h 142"/>
                  <a:gd name="T24" fmla="*/ 450 w 900"/>
                  <a:gd name="T25" fmla="*/ 0 h 142"/>
                  <a:gd name="T26" fmla="*/ 624 w 900"/>
                  <a:gd name="T27" fmla="*/ 6 h 142"/>
                  <a:gd name="T28" fmla="*/ 766 w 900"/>
                  <a:gd name="T29" fmla="*/ 22 h 142"/>
                  <a:gd name="T30" fmla="*/ 844 w 900"/>
                  <a:gd name="T31" fmla="*/ 38 h 142"/>
                  <a:gd name="T32" fmla="*/ 878 w 900"/>
                  <a:gd name="T33" fmla="*/ 50 h 142"/>
                  <a:gd name="T34" fmla="*/ 894 w 900"/>
                  <a:gd name="T35" fmla="*/ 64 h 142"/>
                  <a:gd name="T36" fmla="*/ 898 w 900"/>
                  <a:gd name="T37" fmla="*/ 72 h 142"/>
                  <a:gd name="T38" fmla="*/ 888 w 900"/>
                  <a:gd name="T39" fmla="*/ 86 h 142"/>
                  <a:gd name="T40" fmla="*/ 862 w 900"/>
                  <a:gd name="T41" fmla="*/ 98 h 142"/>
                  <a:gd name="T42" fmla="*/ 822 w 900"/>
                  <a:gd name="T43" fmla="*/ 110 h 142"/>
                  <a:gd name="T44" fmla="*/ 700 w 900"/>
                  <a:gd name="T45" fmla="*/ 128 h 142"/>
                  <a:gd name="T46" fmla="*/ 540 w 900"/>
                  <a:gd name="T47" fmla="*/ 140 h 142"/>
                  <a:gd name="T48" fmla="*/ 450 w 900"/>
                  <a:gd name="T49" fmla="*/ 0 h 142"/>
                  <a:gd name="T50" fmla="*/ 360 w 900"/>
                  <a:gd name="T51" fmla="*/ 2 h 142"/>
                  <a:gd name="T52" fmla="*/ 198 w 900"/>
                  <a:gd name="T53" fmla="*/ 12 h 142"/>
                  <a:gd name="T54" fmla="*/ 76 w 900"/>
                  <a:gd name="T55" fmla="*/ 32 h 142"/>
                  <a:gd name="T56" fmla="*/ 36 w 900"/>
                  <a:gd name="T57" fmla="*/ 44 h 142"/>
                  <a:gd name="T58" fmla="*/ 8 w 900"/>
                  <a:gd name="T59" fmla="*/ 58 h 142"/>
                  <a:gd name="T60" fmla="*/ 0 w 900"/>
                  <a:gd name="T61" fmla="*/ 72 h 142"/>
                  <a:gd name="T62" fmla="*/ 2 w 900"/>
                  <a:gd name="T63" fmla="*/ 80 h 142"/>
                  <a:gd name="T64" fmla="*/ 20 w 900"/>
                  <a:gd name="T65" fmla="*/ 92 h 142"/>
                  <a:gd name="T66" fmla="*/ 54 w 900"/>
                  <a:gd name="T67" fmla="*/ 104 h 142"/>
                  <a:gd name="T68" fmla="*/ 132 w 900"/>
                  <a:gd name="T69" fmla="*/ 120 h 142"/>
                  <a:gd name="T70" fmla="*/ 276 w 900"/>
                  <a:gd name="T71" fmla="*/ 136 h 142"/>
                  <a:gd name="T72" fmla="*/ 450 w 900"/>
                  <a:gd name="T73" fmla="*/ 142 h 142"/>
                  <a:gd name="T74" fmla="*/ 540 w 900"/>
                  <a:gd name="T75" fmla="*/ 140 h 142"/>
                  <a:gd name="T76" fmla="*/ 702 w 900"/>
                  <a:gd name="T77" fmla="*/ 130 h 142"/>
                  <a:gd name="T78" fmla="*/ 822 w 900"/>
                  <a:gd name="T79" fmla="*/ 110 h 142"/>
                  <a:gd name="T80" fmla="*/ 864 w 900"/>
                  <a:gd name="T81" fmla="*/ 98 h 142"/>
                  <a:gd name="T82" fmla="*/ 890 w 900"/>
                  <a:gd name="T83" fmla="*/ 86 h 142"/>
                  <a:gd name="T84" fmla="*/ 900 w 900"/>
                  <a:gd name="T85" fmla="*/ 72 h 142"/>
                  <a:gd name="T86" fmla="*/ 898 w 900"/>
                  <a:gd name="T87" fmla="*/ 64 h 142"/>
                  <a:gd name="T88" fmla="*/ 880 w 900"/>
                  <a:gd name="T89" fmla="*/ 50 h 142"/>
                  <a:gd name="T90" fmla="*/ 846 w 900"/>
                  <a:gd name="T91" fmla="*/ 38 h 142"/>
                  <a:gd name="T92" fmla="*/ 768 w 900"/>
                  <a:gd name="T93" fmla="*/ 22 h 142"/>
                  <a:gd name="T94" fmla="*/ 626 w 900"/>
                  <a:gd name="T95" fmla="*/ 6 h 142"/>
                  <a:gd name="T96" fmla="*/ 450 w 90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140"/>
                    </a:moveTo>
                    <a:lnTo>
                      <a:pt x="450" y="140"/>
                    </a:lnTo>
                    <a:lnTo>
                      <a:pt x="360" y="140"/>
                    </a:lnTo>
                    <a:lnTo>
                      <a:pt x="276" y="136"/>
                    </a:lnTo>
                    <a:lnTo>
                      <a:pt x="200" y="128"/>
                    </a:lnTo>
                    <a:lnTo>
                      <a:pt x="134" y="120"/>
                    </a:lnTo>
                    <a:lnTo>
                      <a:pt x="78" y="110"/>
                    </a:lnTo>
                    <a:lnTo>
                      <a:pt x="56" y="104"/>
                    </a:lnTo>
                    <a:lnTo>
                      <a:pt x="36" y="98"/>
                    </a:lnTo>
                    <a:lnTo>
                      <a:pt x="22" y="92"/>
                    </a:lnTo>
                    <a:lnTo>
                      <a:pt x="10" y="86"/>
                    </a:lnTo>
                    <a:lnTo>
                      <a:pt x="4" y="80"/>
                    </a:lnTo>
                    <a:lnTo>
                      <a:pt x="2" y="72"/>
                    </a:lnTo>
                    <a:lnTo>
                      <a:pt x="2" y="72"/>
                    </a:lnTo>
                    <a:lnTo>
                      <a:pt x="4" y="64"/>
                    </a:lnTo>
                    <a:lnTo>
                      <a:pt x="10" y="58"/>
                    </a:lnTo>
                    <a:lnTo>
                      <a:pt x="22" y="50"/>
                    </a:lnTo>
                    <a:lnTo>
                      <a:pt x="36" y="44"/>
                    </a:lnTo>
                    <a:lnTo>
                      <a:pt x="56" y="38"/>
                    </a:lnTo>
                    <a:lnTo>
                      <a:pt x="78" y="32"/>
                    </a:lnTo>
                    <a:lnTo>
                      <a:pt x="134" y="22"/>
                    </a:lnTo>
                    <a:lnTo>
                      <a:pt x="200" y="12"/>
                    </a:lnTo>
                    <a:lnTo>
                      <a:pt x="276" y="6"/>
                    </a:lnTo>
                    <a:lnTo>
                      <a:pt x="360" y="2"/>
                    </a:lnTo>
                    <a:lnTo>
                      <a:pt x="450" y="0"/>
                    </a:lnTo>
                    <a:lnTo>
                      <a:pt x="450" y="0"/>
                    </a:lnTo>
                    <a:lnTo>
                      <a:pt x="540" y="2"/>
                    </a:lnTo>
                    <a:lnTo>
                      <a:pt x="624" y="6"/>
                    </a:lnTo>
                    <a:lnTo>
                      <a:pt x="700" y="12"/>
                    </a:lnTo>
                    <a:lnTo>
                      <a:pt x="766" y="22"/>
                    </a:lnTo>
                    <a:lnTo>
                      <a:pt x="822" y="32"/>
                    </a:lnTo>
                    <a:lnTo>
                      <a:pt x="844" y="38"/>
                    </a:lnTo>
                    <a:lnTo>
                      <a:pt x="862" y="44"/>
                    </a:lnTo>
                    <a:lnTo>
                      <a:pt x="878" y="50"/>
                    </a:lnTo>
                    <a:lnTo>
                      <a:pt x="888" y="58"/>
                    </a:lnTo>
                    <a:lnTo>
                      <a:pt x="894" y="64"/>
                    </a:lnTo>
                    <a:lnTo>
                      <a:pt x="898" y="72"/>
                    </a:lnTo>
                    <a:lnTo>
                      <a:pt x="898" y="72"/>
                    </a:lnTo>
                    <a:lnTo>
                      <a:pt x="894" y="80"/>
                    </a:lnTo>
                    <a:lnTo>
                      <a:pt x="888" y="86"/>
                    </a:lnTo>
                    <a:lnTo>
                      <a:pt x="878" y="92"/>
                    </a:lnTo>
                    <a:lnTo>
                      <a:pt x="862" y="98"/>
                    </a:lnTo>
                    <a:lnTo>
                      <a:pt x="844" y="104"/>
                    </a:lnTo>
                    <a:lnTo>
                      <a:pt x="822" y="110"/>
                    </a:lnTo>
                    <a:lnTo>
                      <a:pt x="766" y="120"/>
                    </a:lnTo>
                    <a:lnTo>
                      <a:pt x="700" y="128"/>
                    </a:lnTo>
                    <a:lnTo>
                      <a:pt x="624" y="136"/>
                    </a:lnTo>
                    <a:lnTo>
                      <a:pt x="540" y="140"/>
                    </a:lnTo>
                    <a:lnTo>
                      <a:pt x="450" y="140"/>
                    </a:lnTo>
                    <a:close/>
                    <a:moveTo>
                      <a:pt x="450" y="0"/>
                    </a:moveTo>
                    <a:lnTo>
                      <a:pt x="450" y="0"/>
                    </a:lnTo>
                    <a:lnTo>
                      <a:pt x="360" y="2"/>
                    </a:lnTo>
                    <a:lnTo>
                      <a:pt x="276" y="6"/>
                    </a:lnTo>
                    <a:lnTo>
                      <a:pt x="198" y="12"/>
                    </a:lnTo>
                    <a:lnTo>
                      <a:pt x="132" y="22"/>
                    </a:lnTo>
                    <a:lnTo>
                      <a:pt x="76"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6" y="110"/>
                    </a:lnTo>
                    <a:lnTo>
                      <a:pt x="132" y="120"/>
                    </a:lnTo>
                    <a:lnTo>
                      <a:pt x="198" y="130"/>
                    </a:lnTo>
                    <a:lnTo>
                      <a:pt x="276" y="136"/>
                    </a:lnTo>
                    <a:lnTo>
                      <a:pt x="360" y="140"/>
                    </a:lnTo>
                    <a:lnTo>
                      <a:pt x="450" y="142"/>
                    </a:lnTo>
                    <a:lnTo>
                      <a:pt x="450" y="142"/>
                    </a:lnTo>
                    <a:lnTo>
                      <a:pt x="540" y="140"/>
                    </a:lnTo>
                    <a:lnTo>
                      <a:pt x="626" y="136"/>
                    </a:lnTo>
                    <a:lnTo>
                      <a:pt x="702" y="130"/>
                    </a:lnTo>
                    <a:lnTo>
                      <a:pt x="768" y="120"/>
                    </a:lnTo>
                    <a:lnTo>
                      <a:pt x="822" y="110"/>
                    </a:lnTo>
                    <a:lnTo>
                      <a:pt x="846" y="104"/>
                    </a:lnTo>
                    <a:lnTo>
                      <a:pt x="864" y="98"/>
                    </a:lnTo>
                    <a:lnTo>
                      <a:pt x="880" y="92"/>
                    </a:lnTo>
                    <a:lnTo>
                      <a:pt x="890" y="86"/>
                    </a:lnTo>
                    <a:lnTo>
                      <a:pt x="898" y="80"/>
                    </a:lnTo>
                    <a:lnTo>
                      <a:pt x="900" y="72"/>
                    </a:lnTo>
                    <a:lnTo>
                      <a:pt x="900" y="72"/>
                    </a:lnTo>
                    <a:lnTo>
                      <a:pt x="898" y="64"/>
                    </a:lnTo>
                    <a:lnTo>
                      <a:pt x="890" y="58"/>
                    </a:lnTo>
                    <a:lnTo>
                      <a:pt x="880" y="50"/>
                    </a:lnTo>
                    <a:lnTo>
                      <a:pt x="864" y="44"/>
                    </a:lnTo>
                    <a:lnTo>
                      <a:pt x="846" y="38"/>
                    </a:lnTo>
                    <a:lnTo>
                      <a:pt x="822" y="32"/>
                    </a:lnTo>
                    <a:lnTo>
                      <a:pt x="768" y="22"/>
                    </a:lnTo>
                    <a:lnTo>
                      <a:pt x="702" y="12"/>
                    </a:lnTo>
                    <a:lnTo>
                      <a:pt x="626" y="6"/>
                    </a:lnTo>
                    <a:lnTo>
                      <a:pt x="540" y="2"/>
                    </a:lnTo>
                    <a:lnTo>
                      <a:pt x="450" y="0"/>
                    </a:lnTo>
                    <a:close/>
                  </a:path>
                </a:pathLst>
              </a:custGeom>
              <a:solidFill>
                <a:srgbClr val="F1F0F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7" name="Freeform 1250"/>
              <p:cNvSpPr>
                <a:spLocks/>
              </p:cNvSpPr>
              <p:nvPr/>
            </p:nvSpPr>
            <p:spPr bwMode="auto">
              <a:xfrm>
                <a:off x="2323" y="4156"/>
                <a:ext cx="896" cy="140"/>
              </a:xfrm>
              <a:custGeom>
                <a:avLst/>
                <a:gdLst>
                  <a:gd name="T0" fmla="*/ 448 w 896"/>
                  <a:gd name="T1" fmla="*/ 140 h 140"/>
                  <a:gd name="T2" fmla="*/ 448 w 896"/>
                  <a:gd name="T3" fmla="*/ 140 h 140"/>
                  <a:gd name="T4" fmla="*/ 358 w 896"/>
                  <a:gd name="T5" fmla="*/ 140 h 140"/>
                  <a:gd name="T6" fmla="*/ 274 w 896"/>
                  <a:gd name="T7" fmla="*/ 136 h 140"/>
                  <a:gd name="T8" fmla="*/ 198 w 896"/>
                  <a:gd name="T9" fmla="*/ 128 h 140"/>
                  <a:gd name="T10" fmla="*/ 132 w 896"/>
                  <a:gd name="T11" fmla="*/ 120 h 140"/>
                  <a:gd name="T12" fmla="*/ 76 w 896"/>
                  <a:gd name="T13" fmla="*/ 110 h 140"/>
                  <a:gd name="T14" fmla="*/ 54 w 896"/>
                  <a:gd name="T15" fmla="*/ 104 h 140"/>
                  <a:gd name="T16" fmla="*/ 34 w 896"/>
                  <a:gd name="T17" fmla="*/ 98 h 140"/>
                  <a:gd name="T18" fmla="*/ 20 w 896"/>
                  <a:gd name="T19" fmla="*/ 92 h 140"/>
                  <a:gd name="T20" fmla="*/ 8 w 896"/>
                  <a:gd name="T21" fmla="*/ 86 h 140"/>
                  <a:gd name="T22" fmla="*/ 2 w 896"/>
                  <a:gd name="T23" fmla="*/ 80 h 140"/>
                  <a:gd name="T24" fmla="*/ 0 w 896"/>
                  <a:gd name="T25" fmla="*/ 72 h 140"/>
                  <a:gd name="T26" fmla="*/ 0 w 896"/>
                  <a:gd name="T27" fmla="*/ 72 h 140"/>
                  <a:gd name="T28" fmla="*/ 2 w 896"/>
                  <a:gd name="T29" fmla="*/ 64 h 140"/>
                  <a:gd name="T30" fmla="*/ 8 w 896"/>
                  <a:gd name="T31" fmla="*/ 58 h 140"/>
                  <a:gd name="T32" fmla="*/ 20 w 896"/>
                  <a:gd name="T33" fmla="*/ 50 h 140"/>
                  <a:gd name="T34" fmla="*/ 34 w 896"/>
                  <a:gd name="T35" fmla="*/ 44 h 140"/>
                  <a:gd name="T36" fmla="*/ 54 w 896"/>
                  <a:gd name="T37" fmla="*/ 38 h 140"/>
                  <a:gd name="T38" fmla="*/ 76 w 896"/>
                  <a:gd name="T39" fmla="*/ 32 h 140"/>
                  <a:gd name="T40" fmla="*/ 132 w 896"/>
                  <a:gd name="T41" fmla="*/ 22 h 140"/>
                  <a:gd name="T42" fmla="*/ 198 w 896"/>
                  <a:gd name="T43" fmla="*/ 12 h 140"/>
                  <a:gd name="T44" fmla="*/ 274 w 896"/>
                  <a:gd name="T45" fmla="*/ 6 h 140"/>
                  <a:gd name="T46" fmla="*/ 358 w 896"/>
                  <a:gd name="T47" fmla="*/ 2 h 140"/>
                  <a:gd name="T48" fmla="*/ 448 w 896"/>
                  <a:gd name="T49" fmla="*/ 0 h 140"/>
                  <a:gd name="T50" fmla="*/ 448 w 896"/>
                  <a:gd name="T51" fmla="*/ 0 h 140"/>
                  <a:gd name="T52" fmla="*/ 538 w 896"/>
                  <a:gd name="T53" fmla="*/ 2 h 140"/>
                  <a:gd name="T54" fmla="*/ 622 w 896"/>
                  <a:gd name="T55" fmla="*/ 6 h 140"/>
                  <a:gd name="T56" fmla="*/ 698 w 896"/>
                  <a:gd name="T57" fmla="*/ 12 h 140"/>
                  <a:gd name="T58" fmla="*/ 764 w 896"/>
                  <a:gd name="T59" fmla="*/ 22 h 140"/>
                  <a:gd name="T60" fmla="*/ 820 w 896"/>
                  <a:gd name="T61" fmla="*/ 32 h 140"/>
                  <a:gd name="T62" fmla="*/ 842 w 896"/>
                  <a:gd name="T63" fmla="*/ 38 h 140"/>
                  <a:gd name="T64" fmla="*/ 860 w 896"/>
                  <a:gd name="T65" fmla="*/ 44 h 140"/>
                  <a:gd name="T66" fmla="*/ 876 w 896"/>
                  <a:gd name="T67" fmla="*/ 50 h 140"/>
                  <a:gd name="T68" fmla="*/ 886 w 896"/>
                  <a:gd name="T69" fmla="*/ 58 h 140"/>
                  <a:gd name="T70" fmla="*/ 892 w 896"/>
                  <a:gd name="T71" fmla="*/ 64 h 140"/>
                  <a:gd name="T72" fmla="*/ 896 w 896"/>
                  <a:gd name="T73" fmla="*/ 72 h 140"/>
                  <a:gd name="T74" fmla="*/ 896 w 896"/>
                  <a:gd name="T75" fmla="*/ 72 h 140"/>
                  <a:gd name="T76" fmla="*/ 892 w 896"/>
                  <a:gd name="T77" fmla="*/ 80 h 140"/>
                  <a:gd name="T78" fmla="*/ 886 w 896"/>
                  <a:gd name="T79" fmla="*/ 86 h 140"/>
                  <a:gd name="T80" fmla="*/ 876 w 896"/>
                  <a:gd name="T81" fmla="*/ 92 h 140"/>
                  <a:gd name="T82" fmla="*/ 860 w 896"/>
                  <a:gd name="T83" fmla="*/ 98 h 140"/>
                  <a:gd name="T84" fmla="*/ 842 w 896"/>
                  <a:gd name="T85" fmla="*/ 104 h 140"/>
                  <a:gd name="T86" fmla="*/ 820 w 896"/>
                  <a:gd name="T87" fmla="*/ 110 h 140"/>
                  <a:gd name="T88" fmla="*/ 764 w 896"/>
                  <a:gd name="T89" fmla="*/ 120 h 140"/>
                  <a:gd name="T90" fmla="*/ 698 w 896"/>
                  <a:gd name="T91" fmla="*/ 128 h 140"/>
                  <a:gd name="T92" fmla="*/ 622 w 896"/>
                  <a:gd name="T93" fmla="*/ 136 h 140"/>
                  <a:gd name="T94" fmla="*/ 538 w 896"/>
                  <a:gd name="T95" fmla="*/ 140 h 140"/>
                  <a:gd name="T96" fmla="*/ 448 w 896"/>
                  <a:gd name="T9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140"/>
                    </a:moveTo>
                    <a:lnTo>
                      <a:pt x="448" y="140"/>
                    </a:lnTo>
                    <a:lnTo>
                      <a:pt x="358" y="140"/>
                    </a:lnTo>
                    <a:lnTo>
                      <a:pt x="274" y="136"/>
                    </a:lnTo>
                    <a:lnTo>
                      <a:pt x="198" y="128"/>
                    </a:lnTo>
                    <a:lnTo>
                      <a:pt x="132" y="120"/>
                    </a:lnTo>
                    <a:lnTo>
                      <a:pt x="76" y="110"/>
                    </a:lnTo>
                    <a:lnTo>
                      <a:pt x="54" y="104"/>
                    </a:lnTo>
                    <a:lnTo>
                      <a:pt x="34" y="98"/>
                    </a:lnTo>
                    <a:lnTo>
                      <a:pt x="20" y="92"/>
                    </a:lnTo>
                    <a:lnTo>
                      <a:pt x="8" y="86"/>
                    </a:lnTo>
                    <a:lnTo>
                      <a:pt x="2" y="80"/>
                    </a:lnTo>
                    <a:lnTo>
                      <a:pt x="0" y="72"/>
                    </a:lnTo>
                    <a:lnTo>
                      <a:pt x="0" y="72"/>
                    </a:lnTo>
                    <a:lnTo>
                      <a:pt x="2" y="64"/>
                    </a:lnTo>
                    <a:lnTo>
                      <a:pt x="8" y="58"/>
                    </a:lnTo>
                    <a:lnTo>
                      <a:pt x="20" y="50"/>
                    </a:lnTo>
                    <a:lnTo>
                      <a:pt x="34" y="44"/>
                    </a:lnTo>
                    <a:lnTo>
                      <a:pt x="54" y="38"/>
                    </a:lnTo>
                    <a:lnTo>
                      <a:pt x="76" y="32"/>
                    </a:lnTo>
                    <a:lnTo>
                      <a:pt x="132" y="22"/>
                    </a:lnTo>
                    <a:lnTo>
                      <a:pt x="198" y="12"/>
                    </a:lnTo>
                    <a:lnTo>
                      <a:pt x="274" y="6"/>
                    </a:lnTo>
                    <a:lnTo>
                      <a:pt x="358" y="2"/>
                    </a:lnTo>
                    <a:lnTo>
                      <a:pt x="448" y="0"/>
                    </a:lnTo>
                    <a:lnTo>
                      <a:pt x="448" y="0"/>
                    </a:lnTo>
                    <a:lnTo>
                      <a:pt x="538" y="2"/>
                    </a:lnTo>
                    <a:lnTo>
                      <a:pt x="622" y="6"/>
                    </a:lnTo>
                    <a:lnTo>
                      <a:pt x="698" y="12"/>
                    </a:lnTo>
                    <a:lnTo>
                      <a:pt x="764" y="22"/>
                    </a:lnTo>
                    <a:lnTo>
                      <a:pt x="820" y="32"/>
                    </a:lnTo>
                    <a:lnTo>
                      <a:pt x="842" y="38"/>
                    </a:lnTo>
                    <a:lnTo>
                      <a:pt x="860" y="44"/>
                    </a:lnTo>
                    <a:lnTo>
                      <a:pt x="876" y="50"/>
                    </a:lnTo>
                    <a:lnTo>
                      <a:pt x="886" y="58"/>
                    </a:lnTo>
                    <a:lnTo>
                      <a:pt x="892" y="64"/>
                    </a:lnTo>
                    <a:lnTo>
                      <a:pt x="896" y="72"/>
                    </a:lnTo>
                    <a:lnTo>
                      <a:pt x="896" y="72"/>
                    </a:lnTo>
                    <a:lnTo>
                      <a:pt x="892" y="80"/>
                    </a:lnTo>
                    <a:lnTo>
                      <a:pt x="886" y="86"/>
                    </a:lnTo>
                    <a:lnTo>
                      <a:pt x="876" y="92"/>
                    </a:lnTo>
                    <a:lnTo>
                      <a:pt x="860" y="98"/>
                    </a:lnTo>
                    <a:lnTo>
                      <a:pt x="842" y="104"/>
                    </a:lnTo>
                    <a:lnTo>
                      <a:pt x="820" y="110"/>
                    </a:lnTo>
                    <a:lnTo>
                      <a:pt x="764" y="120"/>
                    </a:lnTo>
                    <a:lnTo>
                      <a:pt x="698" y="128"/>
                    </a:lnTo>
                    <a:lnTo>
                      <a:pt x="622" y="136"/>
                    </a:lnTo>
                    <a:lnTo>
                      <a:pt x="538" y="140"/>
                    </a:lnTo>
                    <a:lnTo>
                      <a:pt x="448" y="14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8" name="Freeform 1251"/>
              <p:cNvSpPr>
                <a:spLocks/>
              </p:cNvSpPr>
              <p:nvPr/>
            </p:nvSpPr>
            <p:spPr bwMode="auto">
              <a:xfrm>
                <a:off x="2321" y="4156"/>
                <a:ext cx="900" cy="142"/>
              </a:xfrm>
              <a:custGeom>
                <a:avLst/>
                <a:gdLst>
                  <a:gd name="T0" fmla="*/ 450 w 900"/>
                  <a:gd name="T1" fmla="*/ 0 h 142"/>
                  <a:gd name="T2" fmla="*/ 450 w 900"/>
                  <a:gd name="T3" fmla="*/ 0 h 142"/>
                  <a:gd name="T4" fmla="*/ 360 w 900"/>
                  <a:gd name="T5" fmla="*/ 2 h 142"/>
                  <a:gd name="T6" fmla="*/ 276 w 900"/>
                  <a:gd name="T7" fmla="*/ 6 h 142"/>
                  <a:gd name="T8" fmla="*/ 198 w 900"/>
                  <a:gd name="T9" fmla="*/ 12 h 142"/>
                  <a:gd name="T10" fmla="*/ 132 w 900"/>
                  <a:gd name="T11" fmla="*/ 22 h 142"/>
                  <a:gd name="T12" fmla="*/ 76 w 900"/>
                  <a:gd name="T13" fmla="*/ 32 h 142"/>
                  <a:gd name="T14" fmla="*/ 54 w 900"/>
                  <a:gd name="T15" fmla="*/ 38 h 142"/>
                  <a:gd name="T16" fmla="*/ 36 w 900"/>
                  <a:gd name="T17" fmla="*/ 44 h 142"/>
                  <a:gd name="T18" fmla="*/ 20 w 900"/>
                  <a:gd name="T19" fmla="*/ 50 h 142"/>
                  <a:gd name="T20" fmla="*/ 8 w 900"/>
                  <a:gd name="T21" fmla="*/ 58 h 142"/>
                  <a:gd name="T22" fmla="*/ 2 w 900"/>
                  <a:gd name="T23" fmla="*/ 64 h 142"/>
                  <a:gd name="T24" fmla="*/ 0 w 900"/>
                  <a:gd name="T25" fmla="*/ 72 h 142"/>
                  <a:gd name="T26" fmla="*/ 0 w 900"/>
                  <a:gd name="T27" fmla="*/ 72 h 142"/>
                  <a:gd name="T28" fmla="*/ 2 w 900"/>
                  <a:gd name="T29" fmla="*/ 80 h 142"/>
                  <a:gd name="T30" fmla="*/ 8 w 900"/>
                  <a:gd name="T31" fmla="*/ 86 h 142"/>
                  <a:gd name="T32" fmla="*/ 20 w 900"/>
                  <a:gd name="T33" fmla="*/ 92 h 142"/>
                  <a:gd name="T34" fmla="*/ 36 w 900"/>
                  <a:gd name="T35" fmla="*/ 98 h 142"/>
                  <a:gd name="T36" fmla="*/ 54 w 900"/>
                  <a:gd name="T37" fmla="*/ 104 h 142"/>
                  <a:gd name="T38" fmla="*/ 76 w 900"/>
                  <a:gd name="T39" fmla="*/ 110 h 142"/>
                  <a:gd name="T40" fmla="*/ 132 w 900"/>
                  <a:gd name="T41" fmla="*/ 120 h 142"/>
                  <a:gd name="T42" fmla="*/ 198 w 900"/>
                  <a:gd name="T43" fmla="*/ 130 h 142"/>
                  <a:gd name="T44" fmla="*/ 276 w 900"/>
                  <a:gd name="T45" fmla="*/ 136 h 142"/>
                  <a:gd name="T46" fmla="*/ 360 w 900"/>
                  <a:gd name="T47" fmla="*/ 140 h 142"/>
                  <a:gd name="T48" fmla="*/ 450 w 900"/>
                  <a:gd name="T49" fmla="*/ 142 h 142"/>
                  <a:gd name="T50" fmla="*/ 450 w 900"/>
                  <a:gd name="T51" fmla="*/ 142 h 142"/>
                  <a:gd name="T52" fmla="*/ 540 w 900"/>
                  <a:gd name="T53" fmla="*/ 140 h 142"/>
                  <a:gd name="T54" fmla="*/ 626 w 900"/>
                  <a:gd name="T55" fmla="*/ 136 h 142"/>
                  <a:gd name="T56" fmla="*/ 702 w 900"/>
                  <a:gd name="T57" fmla="*/ 130 h 142"/>
                  <a:gd name="T58" fmla="*/ 768 w 900"/>
                  <a:gd name="T59" fmla="*/ 120 h 142"/>
                  <a:gd name="T60" fmla="*/ 822 w 900"/>
                  <a:gd name="T61" fmla="*/ 110 h 142"/>
                  <a:gd name="T62" fmla="*/ 846 w 900"/>
                  <a:gd name="T63" fmla="*/ 104 h 142"/>
                  <a:gd name="T64" fmla="*/ 864 w 900"/>
                  <a:gd name="T65" fmla="*/ 98 h 142"/>
                  <a:gd name="T66" fmla="*/ 880 w 900"/>
                  <a:gd name="T67" fmla="*/ 92 h 142"/>
                  <a:gd name="T68" fmla="*/ 890 w 900"/>
                  <a:gd name="T69" fmla="*/ 86 h 142"/>
                  <a:gd name="T70" fmla="*/ 898 w 900"/>
                  <a:gd name="T71" fmla="*/ 80 h 142"/>
                  <a:gd name="T72" fmla="*/ 900 w 900"/>
                  <a:gd name="T73" fmla="*/ 72 h 142"/>
                  <a:gd name="T74" fmla="*/ 900 w 900"/>
                  <a:gd name="T75" fmla="*/ 72 h 142"/>
                  <a:gd name="T76" fmla="*/ 898 w 900"/>
                  <a:gd name="T77" fmla="*/ 64 h 142"/>
                  <a:gd name="T78" fmla="*/ 890 w 900"/>
                  <a:gd name="T79" fmla="*/ 58 h 142"/>
                  <a:gd name="T80" fmla="*/ 880 w 900"/>
                  <a:gd name="T81" fmla="*/ 50 h 142"/>
                  <a:gd name="T82" fmla="*/ 864 w 900"/>
                  <a:gd name="T83" fmla="*/ 44 h 142"/>
                  <a:gd name="T84" fmla="*/ 846 w 900"/>
                  <a:gd name="T85" fmla="*/ 38 h 142"/>
                  <a:gd name="T86" fmla="*/ 822 w 900"/>
                  <a:gd name="T87" fmla="*/ 32 h 142"/>
                  <a:gd name="T88" fmla="*/ 768 w 900"/>
                  <a:gd name="T89" fmla="*/ 22 h 142"/>
                  <a:gd name="T90" fmla="*/ 702 w 900"/>
                  <a:gd name="T91" fmla="*/ 12 h 142"/>
                  <a:gd name="T92" fmla="*/ 626 w 900"/>
                  <a:gd name="T93" fmla="*/ 6 h 142"/>
                  <a:gd name="T94" fmla="*/ 540 w 900"/>
                  <a:gd name="T95" fmla="*/ 2 h 142"/>
                  <a:gd name="T96" fmla="*/ 450 w 900"/>
                  <a:gd name="T97"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0" h="142">
                    <a:moveTo>
                      <a:pt x="450" y="0"/>
                    </a:moveTo>
                    <a:lnTo>
                      <a:pt x="450" y="0"/>
                    </a:lnTo>
                    <a:lnTo>
                      <a:pt x="360" y="2"/>
                    </a:lnTo>
                    <a:lnTo>
                      <a:pt x="276" y="6"/>
                    </a:lnTo>
                    <a:lnTo>
                      <a:pt x="198" y="12"/>
                    </a:lnTo>
                    <a:lnTo>
                      <a:pt x="132" y="22"/>
                    </a:lnTo>
                    <a:lnTo>
                      <a:pt x="76" y="32"/>
                    </a:lnTo>
                    <a:lnTo>
                      <a:pt x="54" y="38"/>
                    </a:lnTo>
                    <a:lnTo>
                      <a:pt x="36" y="44"/>
                    </a:lnTo>
                    <a:lnTo>
                      <a:pt x="20" y="50"/>
                    </a:lnTo>
                    <a:lnTo>
                      <a:pt x="8" y="58"/>
                    </a:lnTo>
                    <a:lnTo>
                      <a:pt x="2" y="64"/>
                    </a:lnTo>
                    <a:lnTo>
                      <a:pt x="0" y="72"/>
                    </a:lnTo>
                    <a:lnTo>
                      <a:pt x="0" y="72"/>
                    </a:lnTo>
                    <a:lnTo>
                      <a:pt x="2" y="80"/>
                    </a:lnTo>
                    <a:lnTo>
                      <a:pt x="8" y="86"/>
                    </a:lnTo>
                    <a:lnTo>
                      <a:pt x="20" y="92"/>
                    </a:lnTo>
                    <a:lnTo>
                      <a:pt x="36" y="98"/>
                    </a:lnTo>
                    <a:lnTo>
                      <a:pt x="54" y="104"/>
                    </a:lnTo>
                    <a:lnTo>
                      <a:pt x="76" y="110"/>
                    </a:lnTo>
                    <a:lnTo>
                      <a:pt x="132" y="120"/>
                    </a:lnTo>
                    <a:lnTo>
                      <a:pt x="198" y="130"/>
                    </a:lnTo>
                    <a:lnTo>
                      <a:pt x="276" y="136"/>
                    </a:lnTo>
                    <a:lnTo>
                      <a:pt x="360" y="140"/>
                    </a:lnTo>
                    <a:lnTo>
                      <a:pt x="450" y="142"/>
                    </a:lnTo>
                    <a:lnTo>
                      <a:pt x="450" y="142"/>
                    </a:lnTo>
                    <a:lnTo>
                      <a:pt x="540" y="140"/>
                    </a:lnTo>
                    <a:lnTo>
                      <a:pt x="626" y="136"/>
                    </a:lnTo>
                    <a:lnTo>
                      <a:pt x="702" y="130"/>
                    </a:lnTo>
                    <a:lnTo>
                      <a:pt x="768" y="120"/>
                    </a:lnTo>
                    <a:lnTo>
                      <a:pt x="822" y="110"/>
                    </a:lnTo>
                    <a:lnTo>
                      <a:pt x="846" y="104"/>
                    </a:lnTo>
                    <a:lnTo>
                      <a:pt x="864" y="98"/>
                    </a:lnTo>
                    <a:lnTo>
                      <a:pt x="880" y="92"/>
                    </a:lnTo>
                    <a:lnTo>
                      <a:pt x="890" y="86"/>
                    </a:lnTo>
                    <a:lnTo>
                      <a:pt x="898" y="80"/>
                    </a:lnTo>
                    <a:lnTo>
                      <a:pt x="900" y="72"/>
                    </a:lnTo>
                    <a:lnTo>
                      <a:pt x="900" y="72"/>
                    </a:lnTo>
                    <a:lnTo>
                      <a:pt x="898" y="64"/>
                    </a:lnTo>
                    <a:lnTo>
                      <a:pt x="890" y="58"/>
                    </a:lnTo>
                    <a:lnTo>
                      <a:pt x="880" y="50"/>
                    </a:lnTo>
                    <a:lnTo>
                      <a:pt x="864" y="44"/>
                    </a:lnTo>
                    <a:lnTo>
                      <a:pt x="846" y="38"/>
                    </a:lnTo>
                    <a:lnTo>
                      <a:pt x="822" y="32"/>
                    </a:lnTo>
                    <a:lnTo>
                      <a:pt x="768" y="22"/>
                    </a:lnTo>
                    <a:lnTo>
                      <a:pt x="702" y="12"/>
                    </a:lnTo>
                    <a:lnTo>
                      <a:pt x="626" y="6"/>
                    </a:lnTo>
                    <a:lnTo>
                      <a:pt x="540" y="2"/>
                    </a:lnTo>
                    <a:lnTo>
                      <a:pt x="4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9" name="Freeform 1252"/>
              <p:cNvSpPr>
                <a:spLocks noEditPoints="1"/>
              </p:cNvSpPr>
              <p:nvPr/>
            </p:nvSpPr>
            <p:spPr bwMode="auto">
              <a:xfrm>
                <a:off x="2323" y="4156"/>
                <a:ext cx="896" cy="140"/>
              </a:xfrm>
              <a:custGeom>
                <a:avLst/>
                <a:gdLst>
                  <a:gd name="T0" fmla="*/ 448 w 896"/>
                  <a:gd name="T1" fmla="*/ 140 h 140"/>
                  <a:gd name="T2" fmla="*/ 274 w 896"/>
                  <a:gd name="T3" fmla="*/ 136 h 140"/>
                  <a:gd name="T4" fmla="*/ 132 w 896"/>
                  <a:gd name="T5" fmla="*/ 120 h 140"/>
                  <a:gd name="T6" fmla="*/ 56 w 896"/>
                  <a:gd name="T7" fmla="*/ 104 h 140"/>
                  <a:gd name="T8" fmla="*/ 22 w 896"/>
                  <a:gd name="T9" fmla="*/ 92 h 140"/>
                  <a:gd name="T10" fmla="*/ 4 w 896"/>
                  <a:gd name="T11" fmla="*/ 80 h 140"/>
                  <a:gd name="T12" fmla="*/ 2 w 896"/>
                  <a:gd name="T13" fmla="*/ 72 h 140"/>
                  <a:gd name="T14" fmla="*/ 10 w 896"/>
                  <a:gd name="T15" fmla="*/ 58 h 140"/>
                  <a:gd name="T16" fmla="*/ 36 w 896"/>
                  <a:gd name="T17" fmla="*/ 44 h 140"/>
                  <a:gd name="T18" fmla="*/ 78 w 896"/>
                  <a:gd name="T19" fmla="*/ 32 h 140"/>
                  <a:gd name="T20" fmla="*/ 200 w 896"/>
                  <a:gd name="T21" fmla="*/ 14 h 140"/>
                  <a:gd name="T22" fmla="*/ 358 w 896"/>
                  <a:gd name="T23" fmla="*/ 2 h 140"/>
                  <a:gd name="T24" fmla="*/ 448 w 896"/>
                  <a:gd name="T25" fmla="*/ 2 h 140"/>
                  <a:gd name="T26" fmla="*/ 622 w 896"/>
                  <a:gd name="T27" fmla="*/ 6 h 140"/>
                  <a:gd name="T28" fmla="*/ 764 w 896"/>
                  <a:gd name="T29" fmla="*/ 22 h 140"/>
                  <a:gd name="T30" fmla="*/ 840 w 896"/>
                  <a:gd name="T31" fmla="*/ 38 h 140"/>
                  <a:gd name="T32" fmla="*/ 874 w 896"/>
                  <a:gd name="T33" fmla="*/ 50 h 140"/>
                  <a:gd name="T34" fmla="*/ 890 w 896"/>
                  <a:gd name="T35" fmla="*/ 66 h 140"/>
                  <a:gd name="T36" fmla="*/ 894 w 896"/>
                  <a:gd name="T37" fmla="*/ 72 h 140"/>
                  <a:gd name="T38" fmla="*/ 884 w 896"/>
                  <a:gd name="T39" fmla="*/ 86 h 140"/>
                  <a:gd name="T40" fmla="*/ 858 w 896"/>
                  <a:gd name="T41" fmla="*/ 98 h 140"/>
                  <a:gd name="T42" fmla="*/ 818 w 896"/>
                  <a:gd name="T43" fmla="*/ 110 h 140"/>
                  <a:gd name="T44" fmla="*/ 698 w 896"/>
                  <a:gd name="T45" fmla="*/ 128 h 140"/>
                  <a:gd name="T46" fmla="*/ 538 w 896"/>
                  <a:gd name="T47" fmla="*/ 140 h 140"/>
                  <a:gd name="T48" fmla="*/ 448 w 896"/>
                  <a:gd name="T49" fmla="*/ 0 h 140"/>
                  <a:gd name="T50" fmla="*/ 358 w 896"/>
                  <a:gd name="T51" fmla="*/ 2 h 140"/>
                  <a:gd name="T52" fmla="*/ 198 w 896"/>
                  <a:gd name="T53" fmla="*/ 12 h 140"/>
                  <a:gd name="T54" fmla="*/ 76 w 896"/>
                  <a:gd name="T55" fmla="*/ 32 h 140"/>
                  <a:gd name="T56" fmla="*/ 34 w 896"/>
                  <a:gd name="T57" fmla="*/ 44 h 140"/>
                  <a:gd name="T58" fmla="*/ 8 w 896"/>
                  <a:gd name="T59" fmla="*/ 58 h 140"/>
                  <a:gd name="T60" fmla="*/ 0 w 896"/>
                  <a:gd name="T61" fmla="*/ 72 h 140"/>
                  <a:gd name="T62" fmla="*/ 2 w 896"/>
                  <a:gd name="T63" fmla="*/ 80 h 140"/>
                  <a:gd name="T64" fmla="*/ 20 w 896"/>
                  <a:gd name="T65" fmla="*/ 92 h 140"/>
                  <a:gd name="T66" fmla="*/ 54 w 896"/>
                  <a:gd name="T67" fmla="*/ 104 h 140"/>
                  <a:gd name="T68" fmla="*/ 132 w 896"/>
                  <a:gd name="T69" fmla="*/ 120 h 140"/>
                  <a:gd name="T70" fmla="*/ 274 w 896"/>
                  <a:gd name="T71" fmla="*/ 136 h 140"/>
                  <a:gd name="T72" fmla="*/ 448 w 896"/>
                  <a:gd name="T73" fmla="*/ 140 h 140"/>
                  <a:gd name="T74" fmla="*/ 538 w 896"/>
                  <a:gd name="T75" fmla="*/ 140 h 140"/>
                  <a:gd name="T76" fmla="*/ 698 w 896"/>
                  <a:gd name="T77" fmla="*/ 128 h 140"/>
                  <a:gd name="T78" fmla="*/ 820 w 896"/>
                  <a:gd name="T79" fmla="*/ 110 h 140"/>
                  <a:gd name="T80" fmla="*/ 860 w 896"/>
                  <a:gd name="T81" fmla="*/ 98 h 140"/>
                  <a:gd name="T82" fmla="*/ 886 w 896"/>
                  <a:gd name="T83" fmla="*/ 86 h 140"/>
                  <a:gd name="T84" fmla="*/ 896 w 896"/>
                  <a:gd name="T85" fmla="*/ 72 h 140"/>
                  <a:gd name="T86" fmla="*/ 892 w 896"/>
                  <a:gd name="T87" fmla="*/ 64 h 140"/>
                  <a:gd name="T88" fmla="*/ 876 w 896"/>
                  <a:gd name="T89" fmla="*/ 50 h 140"/>
                  <a:gd name="T90" fmla="*/ 842 w 896"/>
                  <a:gd name="T91" fmla="*/ 38 h 140"/>
                  <a:gd name="T92" fmla="*/ 764 w 896"/>
                  <a:gd name="T93" fmla="*/ 22 h 140"/>
                  <a:gd name="T94" fmla="*/ 622 w 896"/>
                  <a:gd name="T95" fmla="*/ 6 h 140"/>
                  <a:gd name="T96" fmla="*/ 448 w 89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140"/>
                    </a:moveTo>
                    <a:lnTo>
                      <a:pt x="448" y="140"/>
                    </a:lnTo>
                    <a:lnTo>
                      <a:pt x="358" y="140"/>
                    </a:lnTo>
                    <a:lnTo>
                      <a:pt x="274" y="136"/>
                    </a:lnTo>
                    <a:lnTo>
                      <a:pt x="200" y="128"/>
                    </a:lnTo>
                    <a:lnTo>
                      <a:pt x="132" y="120"/>
                    </a:lnTo>
                    <a:lnTo>
                      <a:pt x="78" y="110"/>
                    </a:lnTo>
                    <a:lnTo>
                      <a:pt x="56" y="104"/>
                    </a:lnTo>
                    <a:lnTo>
                      <a:pt x="36" y="98"/>
                    </a:lnTo>
                    <a:lnTo>
                      <a:pt x="22" y="92"/>
                    </a:lnTo>
                    <a:lnTo>
                      <a:pt x="10" y="86"/>
                    </a:lnTo>
                    <a:lnTo>
                      <a:pt x="4" y="80"/>
                    </a:lnTo>
                    <a:lnTo>
                      <a:pt x="2" y="72"/>
                    </a:lnTo>
                    <a:lnTo>
                      <a:pt x="2" y="72"/>
                    </a:lnTo>
                    <a:lnTo>
                      <a:pt x="4" y="66"/>
                    </a:lnTo>
                    <a:lnTo>
                      <a:pt x="10" y="58"/>
                    </a:lnTo>
                    <a:lnTo>
                      <a:pt x="22" y="50"/>
                    </a:lnTo>
                    <a:lnTo>
                      <a:pt x="36" y="44"/>
                    </a:lnTo>
                    <a:lnTo>
                      <a:pt x="56" y="38"/>
                    </a:lnTo>
                    <a:lnTo>
                      <a:pt x="78" y="32"/>
                    </a:lnTo>
                    <a:lnTo>
                      <a:pt x="132" y="22"/>
                    </a:lnTo>
                    <a:lnTo>
                      <a:pt x="200" y="14"/>
                    </a:lnTo>
                    <a:lnTo>
                      <a:pt x="274" y="6"/>
                    </a:lnTo>
                    <a:lnTo>
                      <a:pt x="358" y="2"/>
                    </a:lnTo>
                    <a:lnTo>
                      <a:pt x="448" y="2"/>
                    </a:lnTo>
                    <a:lnTo>
                      <a:pt x="448" y="2"/>
                    </a:lnTo>
                    <a:lnTo>
                      <a:pt x="538" y="2"/>
                    </a:lnTo>
                    <a:lnTo>
                      <a:pt x="622" y="6"/>
                    </a:lnTo>
                    <a:lnTo>
                      <a:pt x="698" y="14"/>
                    </a:lnTo>
                    <a:lnTo>
                      <a:pt x="764" y="22"/>
                    </a:lnTo>
                    <a:lnTo>
                      <a:pt x="818" y="32"/>
                    </a:lnTo>
                    <a:lnTo>
                      <a:pt x="840" y="38"/>
                    </a:lnTo>
                    <a:lnTo>
                      <a:pt x="858" y="44"/>
                    </a:lnTo>
                    <a:lnTo>
                      <a:pt x="874" y="50"/>
                    </a:lnTo>
                    <a:lnTo>
                      <a:pt x="884" y="58"/>
                    </a:lnTo>
                    <a:lnTo>
                      <a:pt x="890" y="66"/>
                    </a:lnTo>
                    <a:lnTo>
                      <a:pt x="894" y="72"/>
                    </a:lnTo>
                    <a:lnTo>
                      <a:pt x="894" y="72"/>
                    </a:lnTo>
                    <a:lnTo>
                      <a:pt x="890" y="80"/>
                    </a:lnTo>
                    <a:lnTo>
                      <a:pt x="884" y="86"/>
                    </a:lnTo>
                    <a:lnTo>
                      <a:pt x="874" y="92"/>
                    </a:lnTo>
                    <a:lnTo>
                      <a:pt x="858" y="98"/>
                    </a:lnTo>
                    <a:lnTo>
                      <a:pt x="840" y="104"/>
                    </a:lnTo>
                    <a:lnTo>
                      <a:pt x="818" y="110"/>
                    </a:lnTo>
                    <a:lnTo>
                      <a:pt x="764" y="120"/>
                    </a:lnTo>
                    <a:lnTo>
                      <a:pt x="698" y="128"/>
                    </a:lnTo>
                    <a:lnTo>
                      <a:pt x="622" y="136"/>
                    </a:lnTo>
                    <a:lnTo>
                      <a:pt x="538" y="140"/>
                    </a:lnTo>
                    <a:lnTo>
                      <a:pt x="448" y="140"/>
                    </a:lnTo>
                    <a:close/>
                    <a:moveTo>
                      <a:pt x="448" y="0"/>
                    </a:moveTo>
                    <a:lnTo>
                      <a:pt x="448" y="0"/>
                    </a:lnTo>
                    <a:lnTo>
                      <a:pt x="358" y="2"/>
                    </a:lnTo>
                    <a:lnTo>
                      <a:pt x="274" y="6"/>
                    </a:lnTo>
                    <a:lnTo>
                      <a:pt x="198" y="12"/>
                    </a:lnTo>
                    <a:lnTo>
                      <a:pt x="132" y="22"/>
                    </a:lnTo>
                    <a:lnTo>
                      <a:pt x="76" y="32"/>
                    </a:lnTo>
                    <a:lnTo>
                      <a:pt x="54" y="38"/>
                    </a:lnTo>
                    <a:lnTo>
                      <a:pt x="34" y="44"/>
                    </a:lnTo>
                    <a:lnTo>
                      <a:pt x="20" y="50"/>
                    </a:lnTo>
                    <a:lnTo>
                      <a:pt x="8" y="58"/>
                    </a:lnTo>
                    <a:lnTo>
                      <a:pt x="2" y="64"/>
                    </a:lnTo>
                    <a:lnTo>
                      <a:pt x="0" y="72"/>
                    </a:lnTo>
                    <a:lnTo>
                      <a:pt x="0" y="72"/>
                    </a:lnTo>
                    <a:lnTo>
                      <a:pt x="2" y="80"/>
                    </a:lnTo>
                    <a:lnTo>
                      <a:pt x="8" y="86"/>
                    </a:lnTo>
                    <a:lnTo>
                      <a:pt x="20" y="92"/>
                    </a:lnTo>
                    <a:lnTo>
                      <a:pt x="34" y="98"/>
                    </a:lnTo>
                    <a:lnTo>
                      <a:pt x="54" y="104"/>
                    </a:lnTo>
                    <a:lnTo>
                      <a:pt x="76" y="110"/>
                    </a:lnTo>
                    <a:lnTo>
                      <a:pt x="132" y="120"/>
                    </a:lnTo>
                    <a:lnTo>
                      <a:pt x="198" y="128"/>
                    </a:lnTo>
                    <a:lnTo>
                      <a:pt x="274" y="136"/>
                    </a:lnTo>
                    <a:lnTo>
                      <a:pt x="358" y="140"/>
                    </a:lnTo>
                    <a:lnTo>
                      <a:pt x="448" y="140"/>
                    </a:lnTo>
                    <a:lnTo>
                      <a:pt x="448" y="140"/>
                    </a:lnTo>
                    <a:lnTo>
                      <a:pt x="538" y="140"/>
                    </a:lnTo>
                    <a:lnTo>
                      <a:pt x="622" y="136"/>
                    </a:lnTo>
                    <a:lnTo>
                      <a:pt x="698" y="128"/>
                    </a:lnTo>
                    <a:lnTo>
                      <a:pt x="764" y="120"/>
                    </a:lnTo>
                    <a:lnTo>
                      <a:pt x="820" y="110"/>
                    </a:lnTo>
                    <a:lnTo>
                      <a:pt x="842" y="104"/>
                    </a:lnTo>
                    <a:lnTo>
                      <a:pt x="860" y="98"/>
                    </a:lnTo>
                    <a:lnTo>
                      <a:pt x="876" y="92"/>
                    </a:lnTo>
                    <a:lnTo>
                      <a:pt x="886" y="86"/>
                    </a:lnTo>
                    <a:lnTo>
                      <a:pt x="892" y="80"/>
                    </a:lnTo>
                    <a:lnTo>
                      <a:pt x="896" y="72"/>
                    </a:lnTo>
                    <a:lnTo>
                      <a:pt x="896" y="72"/>
                    </a:lnTo>
                    <a:lnTo>
                      <a:pt x="892" y="64"/>
                    </a:lnTo>
                    <a:lnTo>
                      <a:pt x="886" y="58"/>
                    </a:lnTo>
                    <a:lnTo>
                      <a:pt x="876" y="50"/>
                    </a:lnTo>
                    <a:lnTo>
                      <a:pt x="860" y="44"/>
                    </a:lnTo>
                    <a:lnTo>
                      <a:pt x="842" y="38"/>
                    </a:lnTo>
                    <a:lnTo>
                      <a:pt x="820" y="32"/>
                    </a:lnTo>
                    <a:lnTo>
                      <a:pt x="764" y="22"/>
                    </a:lnTo>
                    <a:lnTo>
                      <a:pt x="698" y="12"/>
                    </a:lnTo>
                    <a:lnTo>
                      <a:pt x="622" y="6"/>
                    </a:lnTo>
                    <a:lnTo>
                      <a:pt x="538" y="2"/>
                    </a:lnTo>
                    <a:lnTo>
                      <a:pt x="448" y="0"/>
                    </a:lnTo>
                    <a:close/>
                  </a:path>
                </a:pathLst>
              </a:custGeom>
              <a:solidFill>
                <a:srgbClr val="F1F0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0" name="Freeform 1253"/>
              <p:cNvSpPr>
                <a:spLocks/>
              </p:cNvSpPr>
              <p:nvPr/>
            </p:nvSpPr>
            <p:spPr bwMode="auto">
              <a:xfrm>
                <a:off x="2325" y="4158"/>
                <a:ext cx="892" cy="138"/>
              </a:xfrm>
              <a:custGeom>
                <a:avLst/>
                <a:gdLst>
                  <a:gd name="T0" fmla="*/ 446 w 892"/>
                  <a:gd name="T1" fmla="*/ 138 h 138"/>
                  <a:gd name="T2" fmla="*/ 446 w 892"/>
                  <a:gd name="T3" fmla="*/ 138 h 138"/>
                  <a:gd name="T4" fmla="*/ 356 w 892"/>
                  <a:gd name="T5" fmla="*/ 138 h 138"/>
                  <a:gd name="T6" fmla="*/ 272 w 892"/>
                  <a:gd name="T7" fmla="*/ 134 h 138"/>
                  <a:gd name="T8" fmla="*/ 198 w 892"/>
                  <a:gd name="T9" fmla="*/ 126 h 138"/>
                  <a:gd name="T10" fmla="*/ 130 w 892"/>
                  <a:gd name="T11" fmla="*/ 118 h 138"/>
                  <a:gd name="T12" fmla="*/ 76 w 892"/>
                  <a:gd name="T13" fmla="*/ 108 h 138"/>
                  <a:gd name="T14" fmla="*/ 54 w 892"/>
                  <a:gd name="T15" fmla="*/ 102 h 138"/>
                  <a:gd name="T16" fmla="*/ 34 w 892"/>
                  <a:gd name="T17" fmla="*/ 96 h 138"/>
                  <a:gd name="T18" fmla="*/ 20 w 892"/>
                  <a:gd name="T19" fmla="*/ 90 h 138"/>
                  <a:gd name="T20" fmla="*/ 8 w 892"/>
                  <a:gd name="T21" fmla="*/ 84 h 138"/>
                  <a:gd name="T22" fmla="*/ 2 w 892"/>
                  <a:gd name="T23" fmla="*/ 78 h 138"/>
                  <a:gd name="T24" fmla="*/ 0 w 892"/>
                  <a:gd name="T25" fmla="*/ 70 h 138"/>
                  <a:gd name="T26" fmla="*/ 0 w 892"/>
                  <a:gd name="T27" fmla="*/ 70 h 138"/>
                  <a:gd name="T28" fmla="*/ 2 w 892"/>
                  <a:gd name="T29" fmla="*/ 64 h 138"/>
                  <a:gd name="T30" fmla="*/ 8 w 892"/>
                  <a:gd name="T31" fmla="*/ 56 h 138"/>
                  <a:gd name="T32" fmla="*/ 20 w 892"/>
                  <a:gd name="T33" fmla="*/ 48 h 138"/>
                  <a:gd name="T34" fmla="*/ 34 w 892"/>
                  <a:gd name="T35" fmla="*/ 42 h 138"/>
                  <a:gd name="T36" fmla="*/ 54 w 892"/>
                  <a:gd name="T37" fmla="*/ 36 h 138"/>
                  <a:gd name="T38" fmla="*/ 76 w 892"/>
                  <a:gd name="T39" fmla="*/ 30 h 138"/>
                  <a:gd name="T40" fmla="*/ 130 w 892"/>
                  <a:gd name="T41" fmla="*/ 20 h 138"/>
                  <a:gd name="T42" fmla="*/ 198 w 892"/>
                  <a:gd name="T43" fmla="*/ 12 h 138"/>
                  <a:gd name="T44" fmla="*/ 272 w 892"/>
                  <a:gd name="T45" fmla="*/ 4 h 138"/>
                  <a:gd name="T46" fmla="*/ 356 w 892"/>
                  <a:gd name="T47" fmla="*/ 0 h 138"/>
                  <a:gd name="T48" fmla="*/ 446 w 892"/>
                  <a:gd name="T49" fmla="*/ 0 h 138"/>
                  <a:gd name="T50" fmla="*/ 446 w 892"/>
                  <a:gd name="T51" fmla="*/ 0 h 138"/>
                  <a:gd name="T52" fmla="*/ 536 w 892"/>
                  <a:gd name="T53" fmla="*/ 0 h 138"/>
                  <a:gd name="T54" fmla="*/ 620 w 892"/>
                  <a:gd name="T55" fmla="*/ 4 h 138"/>
                  <a:gd name="T56" fmla="*/ 696 w 892"/>
                  <a:gd name="T57" fmla="*/ 12 h 138"/>
                  <a:gd name="T58" fmla="*/ 762 w 892"/>
                  <a:gd name="T59" fmla="*/ 20 h 138"/>
                  <a:gd name="T60" fmla="*/ 816 w 892"/>
                  <a:gd name="T61" fmla="*/ 30 h 138"/>
                  <a:gd name="T62" fmla="*/ 838 w 892"/>
                  <a:gd name="T63" fmla="*/ 36 h 138"/>
                  <a:gd name="T64" fmla="*/ 856 w 892"/>
                  <a:gd name="T65" fmla="*/ 42 h 138"/>
                  <a:gd name="T66" fmla="*/ 872 w 892"/>
                  <a:gd name="T67" fmla="*/ 48 h 138"/>
                  <a:gd name="T68" fmla="*/ 882 w 892"/>
                  <a:gd name="T69" fmla="*/ 56 h 138"/>
                  <a:gd name="T70" fmla="*/ 888 w 892"/>
                  <a:gd name="T71" fmla="*/ 64 h 138"/>
                  <a:gd name="T72" fmla="*/ 892 w 892"/>
                  <a:gd name="T73" fmla="*/ 70 h 138"/>
                  <a:gd name="T74" fmla="*/ 892 w 892"/>
                  <a:gd name="T75" fmla="*/ 70 h 138"/>
                  <a:gd name="T76" fmla="*/ 888 w 892"/>
                  <a:gd name="T77" fmla="*/ 78 h 138"/>
                  <a:gd name="T78" fmla="*/ 882 w 892"/>
                  <a:gd name="T79" fmla="*/ 84 h 138"/>
                  <a:gd name="T80" fmla="*/ 872 w 892"/>
                  <a:gd name="T81" fmla="*/ 90 h 138"/>
                  <a:gd name="T82" fmla="*/ 856 w 892"/>
                  <a:gd name="T83" fmla="*/ 96 h 138"/>
                  <a:gd name="T84" fmla="*/ 838 w 892"/>
                  <a:gd name="T85" fmla="*/ 102 h 138"/>
                  <a:gd name="T86" fmla="*/ 816 w 892"/>
                  <a:gd name="T87" fmla="*/ 108 h 138"/>
                  <a:gd name="T88" fmla="*/ 762 w 892"/>
                  <a:gd name="T89" fmla="*/ 118 h 138"/>
                  <a:gd name="T90" fmla="*/ 696 w 892"/>
                  <a:gd name="T91" fmla="*/ 126 h 138"/>
                  <a:gd name="T92" fmla="*/ 620 w 892"/>
                  <a:gd name="T93" fmla="*/ 134 h 138"/>
                  <a:gd name="T94" fmla="*/ 536 w 892"/>
                  <a:gd name="T95" fmla="*/ 138 h 138"/>
                  <a:gd name="T96" fmla="*/ 446 w 892"/>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138"/>
                    </a:moveTo>
                    <a:lnTo>
                      <a:pt x="446" y="138"/>
                    </a:lnTo>
                    <a:lnTo>
                      <a:pt x="356" y="138"/>
                    </a:lnTo>
                    <a:lnTo>
                      <a:pt x="272" y="134"/>
                    </a:lnTo>
                    <a:lnTo>
                      <a:pt x="198"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48"/>
                    </a:lnTo>
                    <a:lnTo>
                      <a:pt x="34" y="42"/>
                    </a:lnTo>
                    <a:lnTo>
                      <a:pt x="54" y="36"/>
                    </a:lnTo>
                    <a:lnTo>
                      <a:pt x="76" y="30"/>
                    </a:lnTo>
                    <a:lnTo>
                      <a:pt x="130" y="20"/>
                    </a:lnTo>
                    <a:lnTo>
                      <a:pt x="198" y="12"/>
                    </a:lnTo>
                    <a:lnTo>
                      <a:pt x="272" y="4"/>
                    </a:lnTo>
                    <a:lnTo>
                      <a:pt x="356" y="0"/>
                    </a:lnTo>
                    <a:lnTo>
                      <a:pt x="446" y="0"/>
                    </a:lnTo>
                    <a:lnTo>
                      <a:pt x="446" y="0"/>
                    </a:lnTo>
                    <a:lnTo>
                      <a:pt x="536" y="0"/>
                    </a:lnTo>
                    <a:lnTo>
                      <a:pt x="620" y="4"/>
                    </a:lnTo>
                    <a:lnTo>
                      <a:pt x="696" y="12"/>
                    </a:lnTo>
                    <a:lnTo>
                      <a:pt x="762" y="20"/>
                    </a:lnTo>
                    <a:lnTo>
                      <a:pt x="816" y="30"/>
                    </a:lnTo>
                    <a:lnTo>
                      <a:pt x="838" y="36"/>
                    </a:lnTo>
                    <a:lnTo>
                      <a:pt x="856" y="42"/>
                    </a:lnTo>
                    <a:lnTo>
                      <a:pt x="872" y="48"/>
                    </a:lnTo>
                    <a:lnTo>
                      <a:pt x="882" y="56"/>
                    </a:lnTo>
                    <a:lnTo>
                      <a:pt x="888" y="64"/>
                    </a:lnTo>
                    <a:lnTo>
                      <a:pt x="892" y="70"/>
                    </a:lnTo>
                    <a:lnTo>
                      <a:pt x="892" y="70"/>
                    </a:lnTo>
                    <a:lnTo>
                      <a:pt x="888" y="78"/>
                    </a:lnTo>
                    <a:lnTo>
                      <a:pt x="882" y="84"/>
                    </a:lnTo>
                    <a:lnTo>
                      <a:pt x="872" y="90"/>
                    </a:lnTo>
                    <a:lnTo>
                      <a:pt x="856" y="96"/>
                    </a:lnTo>
                    <a:lnTo>
                      <a:pt x="838" y="102"/>
                    </a:lnTo>
                    <a:lnTo>
                      <a:pt x="816" y="108"/>
                    </a:lnTo>
                    <a:lnTo>
                      <a:pt x="762" y="118"/>
                    </a:lnTo>
                    <a:lnTo>
                      <a:pt x="696" y="126"/>
                    </a:lnTo>
                    <a:lnTo>
                      <a:pt x="620" y="134"/>
                    </a:lnTo>
                    <a:lnTo>
                      <a:pt x="536" y="138"/>
                    </a:lnTo>
                    <a:lnTo>
                      <a:pt x="446"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1" name="Freeform 1254"/>
              <p:cNvSpPr>
                <a:spLocks/>
              </p:cNvSpPr>
              <p:nvPr/>
            </p:nvSpPr>
            <p:spPr bwMode="auto">
              <a:xfrm>
                <a:off x="2323" y="4156"/>
                <a:ext cx="896" cy="140"/>
              </a:xfrm>
              <a:custGeom>
                <a:avLst/>
                <a:gdLst>
                  <a:gd name="T0" fmla="*/ 448 w 896"/>
                  <a:gd name="T1" fmla="*/ 0 h 140"/>
                  <a:gd name="T2" fmla="*/ 448 w 896"/>
                  <a:gd name="T3" fmla="*/ 0 h 140"/>
                  <a:gd name="T4" fmla="*/ 358 w 896"/>
                  <a:gd name="T5" fmla="*/ 2 h 140"/>
                  <a:gd name="T6" fmla="*/ 274 w 896"/>
                  <a:gd name="T7" fmla="*/ 6 h 140"/>
                  <a:gd name="T8" fmla="*/ 198 w 896"/>
                  <a:gd name="T9" fmla="*/ 12 h 140"/>
                  <a:gd name="T10" fmla="*/ 132 w 896"/>
                  <a:gd name="T11" fmla="*/ 22 h 140"/>
                  <a:gd name="T12" fmla="*/ 76 w 896"/>
                  <a:gd name="T13" fmla="*/ 32 h 140"/>
                  <a:gd name="T14" fmla="*/ 54 w 896"/>
                  <a:gd name="T15" fmla="*/ 38 h 140"/>
                  <a:gd name="T16" fmla="*/ 34 w 896"/>
                  <a:gd name="T17" fmla="*/ 44 h 140"/>
                  <a:gd name="T18" fmla="*/ 20 w 896"/>
                  <a:gd name="T19" fmla="*/ 50 h 140"/>
                  <a:gd name="T20" fmla="*/ 8 w 896"/>
                  <a:gd name="T21" fmla="*/ 58 h 140"/>
                  <a:gd name="T22" fmla="*/ 2 w 896"/>
                  <a:gd name="T23" fmla="*/ 64 h 140"/>
                  <a:gd name="T24" fmla="*/ 0 w 896"/>
                  <a:gd name="T25" fmla="*/ 72 h 140"/>
                  <a:gd name="T26" fmla="*/ 0 w 896"/>
                  <a:gd name="T27" fmla="*/ 72 h 140"/>
                  <a:gd name="T28" fmla="*/ 2 w 896"/>
                  <a:gd name="T29" fmla="*/ 80 h 140"/>
                  <a:gd name="T30" fmla="*/ 8 w 896"/>
                  <a:gd name="T31" fmla="*/ 86 h 140"/>
                  <a:gd name="T32" fmla="*/ 20 w 896"/>
                  <a:gd name="T33" fmla="*/ 92 h 140"/>
                  <a:gd name="T34" fmla="*/ 34 w 896"/>
                  <a:gd name="T35" fmla="*/ 98 h 140"/>
                  <a:gd name="T36" fmla="*/ 54 w 896"/>
                  <a:gd name="T37" fmla="*/ 104 h 140"/>
                  <a:gd name="T38" fmla="*/ 76 w 896"/>
                  <a:gd name="T39" fmla="*/ 110 h 140"/>
                  <a:gd name="T40" fmla="*/ 132 w 896"/>
                  <a:gd name="T41" fmla="*/ 120 h 140"/>
                  <a:gd name="T42" fmla="*/ 198 w 896"/>
                  <a:gd name="T43" fmla="*/ 128 h 140"/>
                  <a:gd name="T44" fmla="*/ 274 w 896"/>
                  <a:gd name="T45" fmla="*/ 136 h 140"/>
                  <a:gd name="T46" fmla="*/ 358 w 896"/>
                  <a:gd name="T47" fmla="*/ 140 h 140"/>
                  <a:gd name="T48" fmla="*/ 448 w 896"/>
                  <a:gd name="T49" fmla="*/ 140 h 140"/>
                  <a:gd name="T50" fmla="*/ 448 w 896"/>
                  <a:gd name="T51" fmla="*/ 140 h 140"/>
                  <a:gd name="T52" fmla="*/ 538 w 896"/>
                  <a:gd name="T53" fmla="*/ 140 h 140"/>
                  <a:gd name="T54" fmla="*/ 622 w 896"/>
                  <a:gd name="T55" fmla="*/ 136 h 140"/>
                  <a:gd name="T56" fmla="*/ 698 w 896"/>
                  <a:gd name="T57" fmla="*/ 128 h 140"/>
                  <a:gd name="T58" fmla="*/ 764 w 896"/>
                  <a:gd name="T59" fmla="*/ 120 h 140"/>
                  <a:gd name="T60" fmla="*/ 820 w 896"/>
                  <a:gd name="T61" fmla="*/ 110 h 140"/>
                  <a:gd name="T62" fmla="*/ 842 w 896"/>
                  <a:gd name="T63" fmla="*/ 104 h 140"/>
                  <a:gd name="T64" fmla="*/ 860 w 896"/>
                  <a:gd name="T65" fmla="*/ 98 h 140"/>
                  <a:gd name="T66" fmla="*/ 876 w 896"/>
                  <a:gd name="T67" fmla="*/ 92 h 140"/>
                  <a:gd name="T68" fmla="*/ 886 w 896"/>
                  <a:gd name="T69" fmla="*/ 86 h 140"/>
                  <a:gd name="T70" fmla="*/ 892 w 896"/>
                  <a:gd name="T71" fmla="*/ 80 h 140"/>
                  <a:gd name="T72" fmla="*/ 896 w 896"/>
                  <a:gd name="T73" fmla="*/ 72 h 140"/>
                  <a:gd name="T74" fmla="*/ 896 w 896"/>
                  <a:gd name="T75" fmla="*/ 72 h 140"/>
                  <a:gd name="T76" fmla="*/ 892 w 896"/>
                  <a:gd name="T77" fmla="*/ 64 h 140"/>
                  <a:gd name="T78" fmla="*/ 886 w 896"/>
                  <a:gd name="T79" fmla="*/ 58 h 140"/>
                  <a:gd name="T80" fmla="*/ 876 w 896"/>
                  <a:gd name="T81" fmla="*/ 50 h 140"/>
                  <a:gd name="T82" fmla="*/ 860 w 896"/>
                  <a:gd name="T83" fmla="*/ 44 h 140"/>
                  <a:gd name="T84" fmla="*/ 842 w 896"/>
                  <a:gd name="T85" fmla="*/ 38 h 140"/>
                  <a:gd name="T86" fmla="*/ 820 w 896"/>
                  <a:gd name="T87" fmla="*/ 32 h 140"/>
                  <a:gd name="T88" fmla="*/ 764 w 896"/>
                  <a:gd name="T89" fmla="*/ 22 h 140"/>
                  <a:gd name="T90" fmla="*/ 698 w 896"/>
                  <a:gd name="T91" fmla="*/ 12 h 140"/>
                  <a:gd name="T92" fmla="*/ 622 w 896"/>
                  <a:gd name="T93" fmla="*/ 6 h 140"/>
                  <a:gd name="T94" fmla="*/ 538 w 896"/>
                  <a:gd name="T95" fmla="*/ 2 h 140"/>
                  <a:gd name="T96" fmla="*/ 448 w 896"/>
                  <a:gd name="T9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6" h="140">
                    <a:moveTo>
                      <a:pt x="448" y="0"/>
                    </a:moveTo>
                    <a:lnTo>
                      <a:pt x="448" y="0"/>
                    </a:lnTo>
                    <a:lnTo>
                      <a:pt x="358" y="2"/>
                    </a:lnTo>
                    <a:lnTo>
                      <a:pt x="274" y="6"/>
                    </a:lnTo>
                    <a:lnTo>
                      <a:pt x="198" y="12"/>
                    </a:lnTo>
                    <a:lnTo>
                      <a:pt x="132" y="22"/>
                    </a:lnTo>
                    <a:lnTo>
                      <a:pt x="76" y="32"/>
                    </a:lnTo>
                    <a:lnTo>
                      <a:pt x="54" y="38"/>
                    </a:lnTo>
                    <a:lnTo>
                      <a:pt x="34" y="44"/>
                    </a:lnTo>
                    <a:lnTo>
                      <a:pt x="20" y="50"/>
                    </a:lnTo>
                    <a:lnTo>
                      <a:pt x="8" y="58"/>
                    </a:lnTo>
                    <a:lnTo>
                      <a:pt x="2" y="64"/>
                    </a:lnTo>
                    <a:lnTo>
                      <a:pt x="0" y="72"/>
                    </a:lnTo>
                    <a:lnTo>
                      <a:pt x="0" y="72"/>
                    </a:lnTo>
                    <a:lnTo>
                      <a:pt x="2" y="80"/>
                    </a:lnTo>
                    <a:lnTo>
                      <a:pt x="8" y="86"/>
                    </a:lnTo>
                    <a:lnTo>
                      <a:pt x="20" y="92"/>
                    </a:lnTo>
                    <a:lnTo>
                      <a:pt x="34" y="98"/>
                    </a:lnTo>
                    <a:lnTo>
                      <a:pt x="54" y="104"/>
                    </a:lnTo>
                    <a:lnTo>
                      <a:pt x="76" y="110"/>
                    </a:lnTo>
                    <a:lnTo>
                      <a:pt x="132" y="120"/>
                    </a:lnTo>
                    <a:lnTo>
                      <a:pt x="198" y="128"/>
                    </a:lnTo>
                    <a:lnTo>
                      <a:pt x="274" y="136"/>
                    </a:lnTo>
                    <a:lnTo>
                      <a:pt x="358" y="140"/>
                    </a:lnTo>
                    <a:lnTo>
                      <a:pt x="448" y="140"/>
                    </a:lnTo>
                    <a:lnTo>
                      <a:pt x="448" y="140"/>
                    </a:lnTo>
                    <a:lnTo>
                      <a:pt x="538" y="140"/>
                    </a:lnTo>
                    <a:lnTo>
                      <a:pt x="622" y="136"/>
                    </a:lnTo>
                    <a:lnTo>
                      <a:pt x="698" y="128"/>
                    </a:lnTo>
                    <a:lnTo>
                      <a:pt x="764" y="120"/>
                    </a:lnTo>
                    <a:lnTo>
                      <a:pt x="820" y="110"/>
                    </a:lnTo>
                    <a:lnTo>
                      <a:pt x="842" y="104"/>
                    </a:lnTo>
                    <a:lnTo>
                      <a:pt x="860" y="98"/>
                    </a:lnTo>
                    <a:lnTo>
                      <a:pt x="876" y="92"/>
                    </a:lnTo>
                    <a:lnTo>
                      <a:pt x="886" y="86"/>
                    </a:lnTo>
                    <a:lnTo>
                      <a:pt x="892" y="80"/>
                    </a:lnTo>
                    <a:lnTo>
                      <a:pt x="896" y="72"/>
                    </a:lnTo>
                    <a:lnTo>
                      <a:pt x="896" y="72"/>
                    </a:lnTo>
                    <a:lnTo>
                      <a:pt x="892" y="64"/>
                    </a:lnTo>
                    <a:lnTo>
                      <a:pt x="886" y="58"/>
                    </a:lnTo>
                    <a:lnTo>
                      <a:pt x="876" y="50"/>
                    </a:lnTo>
                    <a:lnTo>
                      <a:pt x="860" y="44"/>
                    </a:lnTo>
                    <a:lnTo>
                      <a:pt x="842" y="38"/>
                    </a:lnTo>
                    <a:lnTo>
                      <a:pt x="820" y="32"/>
                    </a:lnTo>
                    <a:lnTo>
                      <a:pt x="764" y="22"/>
                    </a:lnTo>
                    <a:lnTo>
                      <a:pt x="698" y="12"/>
                    </a:lnTo>
                    <a:lnTo>
                      <a:pt x="622" y="6"/>
                    </a:lnTo>
                    <a:lnTo>
                      <a:pt x="538" y="2"/>
                    </a:lnTo>
                    <a:lnTo>
                      <a:pt x="4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2" name="Freeform 1255"/>
              <p:cNvSpPr>
                <a:spLocks noEditPoints="1"/>
              </p:cNvSpPr>
              <p:nvPr/>
            </p:nvSpPr>
            <p:spPr bwMode="auto">
              <a:xfrm>
                <a:off x="2325" y="4158"/>
                <a:ext cx="892" cy="138"/>
              </a:xfrm>
              <a:custGeom>
                <a:avLst/>
                <a:gdLst>
                  <a:gd name="T0" fmla="*/ 446 w 892"/>
                  <a:gd name="T1" fmla="*/ 138 h 138"/>
                  <a:gd name="T2" fmla="*/ 274 w 892"/>
                  <a:gd name="T3" fmla="*/ 132 h 138"/>
                  <a:gd name="T4" fmla="*/ 132 w 892"/>
                  <a:gd name="T5" fmla="*/ 118 h 138"/>
                  <a:gd name="T6" fmla="*/ 56 w 892"/>
                  <a:gd name="T7" fmla="*/ 102 h 138"/>
                  <a:gd name="T8" fmla="*/ 22 w 892"/>
                  <a:gd name="T9" fmla="*/ 90 h 138"/>
                  <a:gd name="T10" fmla="*/ 4 w 892"/>
                  <a:gd name="T11" fmla="*/ 78 h 138"/>
                  <a:gd name="T12" fmla="*/ 2 w 892"/>
                  <a:gd name="T13" fmla="*/ 70 h 138"/>
                  <a:gd name="T14" fmla="*/ 10 w 892"/>
                  <a:gd name="T15" fmla="*/ 56 h 138"/>
                  <a:gd name="T16" fmla="*/ 36 w 892"/>
                  <a:gd name="T17" fmla="*/ 42 h 138"/>
                  <a:gd name="T18" fmla="*/ 78 w 892"/>
                  <a:gd name="T19" fmla="*/ 30 h 138"/>
                  <a:gd name="T20" fmla="*/ 198 w 892"/>
                  <a:gd name="T21" fmla="*/ 12 h 138"/>
                  <a:gd name="T22" fmla="*/ 358 w 892"/>
                  <a:gd name="T23" fmla="*/ 0 h 138"/>
                  <a:gd name="T24" fmla="*/ 446 w 892"/>
                  <a:gd name="T25" fmla="*/ 0 h 138"/>
                  <a:gd name="T26" fmla="*/ 618 w 892"/>
                  <a:gd name="T27" fmla="*/ 4 h 138"/>
                  <a:gd name="T28" fmla="*/ 760 w 892"/>
                  <a:gd name="T29" fmla="*/ 20 h 138"/>
                  <a:gd name="T30" fmla="*/ 836 w 892"/>
                  <a:gd name="T31" fmla="*/ 36 h 138"/>
                  <a:gd name="T32" fmla="*/ 870 w 892"/>
                  <a:gd name="T33" fmla="*/ 50 h 138"/>
                  <a:gd name="T34" fmla="*/ 886 w 892"/>
                  <a:gd name="T35" fmla="*/ 64 h 138"/>
                  <a:gd name="T36" fmla="*/ 890 w 892"/>
                  <a:gd name="T37" fmla="*/ 70 h 138"/>
                  <a:gd name="T38" fmla="*/ 880 w 892"/>
                  <a:gd name="T39" fmla="*/ 84 h 138"/>
                  <a:gd name="T40" fmla="*/ 854 w 892"/>
                  <a:gd name="T41" fmla="*/ 96 h 138"/>
                  <a:gd name="T42" fmla="*/ 814 w 892"/>
                  <a:gd name="T43" fmla="*/ 108 h 138"/>
                  <a:gd name="T44" fmla="*/ 694 w 892"/>
                  <a:gd name="T45" fmla="*/ 126 h 138"/>
                  <a:gd name="T46" fmla="*/ 536 w 892"/>
                  <a:gd name="T47" fmla="*/ 136 h 138"/>
                  <a:gd name="T48" fmla="*/ 446 w 892"/>
                  <a:gd name="T49" fmla="*/ 0 h 138"/>
                  <a:gd name="T50" fmla="*/ 356 w 892"/>
                  <a:gd name="T51" fmla="*/ 0 h 138"/>
                  <a:gd name="T52" fmla="*/ 198 w 892"/>
                  <a:gd name="T53" fmla="*/ 12 h 138"/>
                  <a:gd name="T54" fmla="*/ 76 w 892"/>
                  <a:gd name="T55" fmla="*/ 30 h 138"/>
                  <a:gd name="T56" fmla="*/ 34 w 892"/>
                  <a:gd name="T57" fmla="*/ 42 h 138"/>
                  <a:gd name="T58" fmla="*/ 8 w 892"/>
                  <a:gd name="T59" fmla="*/ 56 h 138"/>
                  <a:gd name="T60" fmla="*/ 0 w 892"/>
                  <a:gd name="T61" fmla="*/ 70 h 138"/>
                  <a:gd name="T62" fmla="*/ 2 w 892"/>
                  <a:gd name="T63" fmla="*/ 78 h 138"/>
                  <a:gd name="T64" fmla="*/ 20 w 892"/>
                  <a:gd name="T65" fmla="*/ 90 h 138"/>
                  <a:gd name="T66" fmla="*/ 54 w 892"/>
                  <a:gd name="T67" fmla="*/ 102 h 138"/>
                  <a:gd name="T68" fmla="*/ 130 w 892"/>
                  <a:gd name="T69" fmla="*/ 118 h 138"/>
                  <a:gd name="T70" fmla="*/ 272 w 892"/>
                  <a:gd name="T71" fmla="*/ 134 h 138"/>
                  <a:gd name="T72" fmla="*/ 446 w 892"/>
                  <a:gd name="T73" fmla="*/ 138 h 138"/>
                  <a:gd name="T74" fmla="*/ 536 w 892"/>
                  <a:gd name="T75" fmla="*/ 138 h 138"/>
                  <a:gd name="T76" fmla="*/ 696 w 892"/>
                  <a:gd name="T77" fmla="*/ 126 h 138"/>
                  <a:gd name="T78" fmla="*/ 816 w 892"/>
                  <a:gd name="T79" fmla="*/ 108 h 138"/>
                  <a:gd name="T80" fmla="*/ 856 w 892"/>
                  <a:gd name="T81" fmla="*/ 96 h 138"/>
                  <a:gd name="T82" fmla="*/ 882 w 892"/>
                  <a:gd name="T83" fmla="*/ 84 h 138"/>
                  <a:gd name="T84" fmla="*/ 892 w 892"/>
                  <a:gd name="T85" fmla="*/ 70 h 138"/>
                  <a:gd name="T86" fmla="*/ 888 w 892"/>
                  <a:gd name="T87" fmla="*/ 64 h 138"/>
                  <a:gd name="T88" fmla="*/ 872 w 892"/>
                  <a:gd name="T89" fmla="*/ 48 h 138"/>
                  <a:gd name="T90" fmla="*/ 838 w 892"/>
                  <a:gd name="T91" fmla="*/ 36 h 138"/>
                  <a:gd name="T92" fmla="*/ 762 w 892"/>
                  <a:gd name="T93" fmla="*/ 20 h 138"/>
                  <a:gd name="T94" fmla="*/ 620 w 892"/>
                  <a:gd name="T95" fmla="*/ 4 h 138"/>
                  <a:gd name="T96" fmla="*/ 446 w 892"/>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138"/>
                    </a:moveTo>
                    <a:lnTo>
                      <a:pt x="446" y="138"/>
                    </a:lnTo>
                    <a:lnTo>
                      <a:pt x="358" y="136"/>
                    </a:lnTo>
                    <a:lnTo>
                      <a:pt x="274" y="132"/>
                    </a:lnTo>
                    <a:lnTo>
                      <a:pt x="198"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8" y="12"/>
                    </a:lnTo>
                    <a:lnTo>
                      <a:pt x="274" y="4"/>
                    </a:lnTo>
                    <a:lnTo>
                      <a:pt x="358" y="0"/>
                    </a:lnTo>
                    <a:lnTo>
                      <a:pt x="446" y="0"/>
                    </a:lnTo>
                    <a:lnTo>
                      <a:pt x="446" y="0"/>
                    </a:lnTo>
                    <a:lnTo>
                      <a:pt x="536" y="0"/>
                    </a:lnTo>
                    <a:lnTo>
                      <a:pt x="618" y="4"/>
                    </a:lnTo>
                    <a:lnTo>
                      <a:pt x="694" y="12"/>
                    </a:lnTo>
                    <a:lnTo>
                      <a:pt x="760" y="20"/>
                    </a:lnTo>
                    <a:lnTo>
                      <a:pt x="814" y="30"/>
                    </a:lnTo>
                    <a:lnTo>
                      <a:pt x="836" y="36"/>
                    </a:lnTo>
                    <a:lnTo>
                      <a:pt x="854" y="42"/>
                    </a:lnTo>
                    <a:lnTo>
                      <a:pt x="870" y="50"/>
                    </a:lnTo>
                    <a:lnTo>
                      <a:pt x="880" y="56"/>
                    </a:lnTo>
                    <a:lnTo>
                      <a:pt x="886" y="64"/>
                    </a:lnTo>
                    <a:lnTo>
                      <a:pt x="890" y="70"/>
                    </a:lnTo>
                    <a:lnTo>
                      <a:pt x="890" y="70"/>
                    </a:lnTo>
                    <a:lnTo>
                      <a:pt x="886" y="78"/>
                    </a:lnTo>
                    <a:lnTo>
                      <a:pt x="880" y="84"/>
                    </a:lnTo>
                    <a:lnTo>
                      <a:pt x="870" y="90"/>
                    </a:lnTo>
                    <a:lnTo>
                      <a:pt x="854" y="96"/>
                    </a:lnTo>
                    <a:lnTo>
                      <a:pt x="836" y="102"/>
                    </a:lnTo>
                    <a:lnTo>
                      <a:pt x="814" y="108"/>
                    </a:lnTo>
                    <a:lnTo>
                      <a:pt x="760" y="118"/>
                    </a:lnTo>
                    <a:lnTo>
                      <a:pt x="694" y="126"/>
                    </a:lnTo>
                    <a:lnTo>
                      <a:pt x="618" y="132"/>
                    </a:lnTo>
                    <a:lnTo>
                      <a:pt x="536" y="136"/>
                    </a:lnTo>
                    <a:lnTo>
                      <a:pt x="446" y="138"/>
                    </a:lnTo>
                    <a:close/>
                    <a:moveTo>
                      <a:pt x="446" y="0"/>
                    </a:moveTo>
                    <a:lnTo>
                      <a:pt x="446" y="0"/>
                    </a:lnTo>
                    <a:lnTo>
                      <a:pt x="356" y="0"/>
                    </a:lnTo>
                    <a:lnTo>
                      <a:pt x="272" y="4"/>
                    </a:lnTo>
                    <a:lnTo>
                      <a:pt x="198" y="12"/>
                    </a:lnTo>
                    <a:lnTo>
                      <a:pt x="130" y="20"/>
                    </a:lnTo>
                    <a:lnTo>
                      <a:pt x="76" y="30"/>
                    </a:lnTo>
                    <a:lnTo>
                      <a:pt x="54" y="36"/>
                    </a:lnTo>
                    <a:lnTo>
                      <a:pt x="34" y="42"/>
                    </a:lnTo>
                    <a:lnTo>
                      <a:pt x="20" y="48"/>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8" y="126"/>
                    </a:lnTo>
                    <a:lnTo>
                      <a:pt x="272" y="134"/>
                    </a:lnTo>
                    <a:lnTo>
                      <a:pt x="356" y="138"/>
                    </a:lnTo>
                    <a:lnTo>
                      <a:pt x="446" y="138"/>
                    </a:lnTo>
                    <a:lnTo>
                      <a:pt x="446" y="138"/>
                    </a:lnTo>
                    <a:lnTo>
                      <a:pt x="536" y="138"/>
                    </a:lnTo>
                    <a:lnTo>
                      <a:pt x="620" y="134"/>
                    </a:lnTo>
                    <a:lnTo>
                      <a:pt x="696" y="126"/>
                    </a:lnTo>
                    <a:lnTo>
                      <a:pt x="762" y="118"/>
                    </a:lnTo>
                    <a:lnTo>
                      <a:pt x="816" y="108"/>
                    </a:lnTo>
                    <a:lnTo>
                      <a:pt x="838" y="102"/>
                    </a:lnTo>
                    <a:lnTo>
                      <a:pt x="856" y="96"/>
                    </a:lnTo>
                    <a:lnTo>
                      <a:pt x="872" y="90"/>
                    </a:lnTo>
                    <a:lnTo>
                      <a:pt x="882" y="84"/>
                    </a:lnTo>
                    <a:lnTo>
                      <a:pt x="888" y="78"/>
                    </a:lnTo>
                    <a:lnTo>
                      <a:pt x="892" y="70"/>
                    </a:lnTo>
                    <a:lnTo>
                      <a:pt x="892" y="70"/>
                    </a:lnTo>
                    <a:lnTo>
                      <a:pt x="888" y="64"/>
                    </a:lnTo>
                    <a:lnTo>
                      <a:pt x="882" y="56"/>
                    </a:lnTo>
                    <a:lnTo>
                      <a:pt x="872" y="48"/>
                    </a:lnTo>
                    <a:lnTo>
                      <a:pt x="856" y="42"/>
                    </a:lnTo>
                    <a:lnTo>
                      <a:pt x="838" y="36"/>
                    </a:lnTo>
                    <a:lnTo>
                      <a:pt x="816" y="30"/>
                    </a:lnTo>
                    <a:lnTo>
                      <a:pt x="762" y="20"/>
                    </a:lnTo>
                    <a:lnTo>
                      <a:pt x="696" y="12"/>
                    </a:lnTo>
                    <a:lnTo>
                      <a:pt x="620" y="4"/>
                    </a:lnTo>
                    <a:lnTo>
                      <a:pt x="536" y="0"/>
                    </a:lnTo>
                    <a:lnTo>
                      <a:pt x="446" y="0"/>
                    </a:lnTo>
                    <a:close/>
                  </a:path>
                </a:pathLst>
              </a:custGeom>
              <a:solidFill>
                <a:srgbClr val="F1EF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3" name="Freeform 1256"/>
              <p:cNvSpPr>
                <a:spLocks/>
              </p:cNvSpPr>
              <p:nvPr/>
            </p:nvSpPr>
            <p:spPr bwMode="auto">
              <a:xfrm>
                <a:off x="2327" y="4158"/>
                <a:ext cx="888" cy="138"/>
              </a:xfrm>
              <a:custGeom>
                <a:avLst/>
                <a:gdLst>
                  <a:gd name="T0" fmla="*/ 444 w 888"/>
                  <a:gd name="T1" fmla="*/ 138 h 138"/>
                  <a:gd name="T2" fmla="*/ 444 w 888"/>
                  <a:gd name="T3" fmla="*/ 138 h 138"/>
                  <a:gd name="T4" fmla="*/ 356 w 888"/>
                  <a:gd name="T5" fmla="*/ 136 h 138"/>
                  <a:gd name="T6" fmla="*/ 272 w 888"/>
                  <a:gd name="T7" fmla="*/ 132 h 138"/>
                  <a:gd name="T8" fmla="*/ 196 w 888"/>
                  <a:gd name="T9" fmla="*/ 126 h 138"/>
                  <a:gd name="T10" fmla="*/ 130 w 888"/>
                  <a:gd name="T11" fmla="*/ 118 h 138"/>
                  <a:gd name="T12" fmla="*/ 76 w 888"/>
                  <a:gd name="T13" fmla="*/ 108 h 138"/>
                  <a:gd name="T14" fmla="*/ 54 w 888"/>
                  <a:gd name="T15" fmla="*/ 102 h 138"/>
                  <a:gd name="T16" fmla="*/ 34 w 888"/>
                  <a:gd name="T17" fmla="*/ 96 h 138"/>
                  <a:gd name="T18" fmla="*/ 20 w 888"/>
                  <a:gd name="T19" fmla="*/ 90 h 138"/>
                  <a:gd name="T20" fmla="*/ 8 w 888"/>
                  <a:gd name="T21" fmla="*/ 84 h 138"/>
                  <a:gd name="T22" fmla="*/ 2 w 888"/>
                  <a:gd name="T23" fmla="*/ 78 h 138"/>
                  <a:gd name="T24" fmla="*/ 0 w 888"/>
                  <a:gd name="T25" fmla="*/ 70 h 138"/>
                  <a:gd name="T26" fmla="*/ 0 w 888"/>
                  <a:gd name="T27" fmla="*/ 70 h 138"/>
                  <a:gd name="T28" fmla="*/ 2 w 888"/>
                  <a:gd name="T29" fmla="*/ 64 h 138"/>
                  <a:gd name="T30" fmla="*/ 8 w 888"/>
                  <a:gd name="T31" fmla="*/ 56 h 138"/>
                  <a:gd name="T32" fmla="*/ 20 w 888"/>
                  <a:gd name="T33" fmla="*/ 50 h 138"/>
                  <a:gd name="T34" fmla="*/ 34 w 888"/>
                  <a:gd name="T35" fmla="*/ 42 h 138"/>
                  <a:gd name="T36" fmla="*/ 54 w 888"/>
                  <a:gd name="T37" fmla="*/ 36 h 138"/>
                  <a:gd name="T38" fmla="*/ 76 w 888"/>
                  <a:gd name="T39" fmla="*/ 30 h 138"/>
                  <a:gd name="T40" fmla="*/ 130 w 888"/>
                  <a:gd name="T41" fmla="*/ 20 h 138"/>
                  <a:gd name="T42" fmla="*/ 196 w 888"/>
                  <a:gd name="T43" fmla="*/ 12 h 138"/>
                  <a:gd name="T44" fmla="*/ 272 w 888"/>
                  <a:gd name="T45" fmla="*/ 4 h 138"/>
                  <a:gd name="T46" fmla="*/ 356 w 888"/>
                  <a:gd name="T47" fmla="*/ 0 h 138"/>
                  <a:gd name="T48" fmla="*/ 444 w 888"/>
                  <a:gd name="T49" fmla="*/ 0 h 138"/>
                  <a:gd name="T50" fmla="*/ 444 w 888"/>
                  <a:gd name="T51" fmla="*/ 0 h 138"/>
                  <a:gd name="T52" fmla="*/ 534 w 888"/>
                  <a:gd name="T53" fmla="*/ 0 h 138"/>
                  <a:gd name="T54" fmla="*/ 616 w 888"/>
                  <a:gd name="T55" fmla="*/ 4 h 138"/>
                  <a:gd name="T56" fmla="*/ 692 w 888"/>
                  <a:gd name="T57" fmla="*/ 12 h 138"/>
                  <a:gd name="T58" fmla="*/ 758 w 888"/>
                  <a:gd name="T59" fmla="*/ 20 h 138"/>
                  <a:gd name="T60" fmla="*/ 812 w 888"/>
                  <a:gd name="T61" fmla="*/ 30 h 138"/>
                  <a:gd name="T62" fmla="*/ 834 w 888"/>
                  <a:gd name="T63" fmla="*/ 36 h 138"/>
                  <a:gd name="T64" fmla="*/ 852 w 888"/>
                  <a:gd name="T65" fmla="*/ 42 h 138"/>
                  <a:gd name="T66" fmla="*/ 868 w 888"/>
                  <a:gd name="T67" fmla="*/ 50 h 138"/>
                  <a:gd name="T68" fmla="*/ 878 w 888"/>
                  <a:gd name="T69" fmla="*/ 56 h 138"/>
                  <a:gd name="T70" fmla="*/ 884 w 888"/>
                  <a:gd name="T71" fmla="*/ 64 h 138"/>
                  <a:gd name="T72" fmla="*/ 888 w 888"/>
                  <a:gd name="T73" fmla="*/ 70 h 138"/>
                  <a:gd name="T74" fmla="*/ 888 w 888"/>
                  <a:gd name="T75" fmla="*/ 70 h 138"/>
                  <a:gd name="T76" fmla="*/ 884 w 888"/>
                  <a:gd name="T77" fmla="*/ 78 h 138"/>
                  <a:gd name="T78" fmla="*/ 878 w 888"/>
                  <a:gd name="T79" fmla="*/ 84 h 138"/>
                  <a:gd name="T80" fmla="*/ 868 w 888"/>
                  <a:gd name="T81" fmla="*/ 90 h 138"/>
                  <a:gd name="T82" fmla="*/ 852 w 888"/>
                  <a:gd name="T83" fmla="*/ 96 h 138"/>
                  <a:gd name="T84" fmla="*/ 834 w 888"/>
                  <a:gd name="T85" fmla="*/ 102 h 138"/>
                  <a:gd name="T86" fmla="*/ 812 w 888"/>
                  <a:gd name="T87" fmla="*/ 108 h 138"/>
                  <a:gd name="T88" fmla="*/ 758 w 888"/>
                  <a:gd name="T89" fmla="*/ 118 h 138"/>
                  <a:gd name="T90" fmla="*/ 692 w 888"/>
                  <a:gd name="T91" fmla="*/ 126 h 138"/>
                  <a:gd name="T92" fmla="*/ 616 w 888"/>
                  <a:gd name="T93" fmla="*/ 132 h 138"/>
                  <a:gd name="T94" fmla="*/ 534 w 888"/>
                  <a:gd name="T95" fmla="*/ 136 h 138"/>
                  <a:gd name="T96" fmla="*/ 444 w 88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138"/>
                    </a:moveTo>
                    <a:lnTo>
                      <a:pt x="444" y="138"/>
                    </a:lnTo>
                    <a:lnTo>
                      <a:pt x="356" y="136"/>
                    </a:lnTo>
                    <a:lnTo>
                      <a:pt x="272" y="132"/>
                    </a:lnTo>
                    <a:lnTo>
                      <a:pt x="196"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6" y="12"/>
                    </a:lnTo>
                    <a:lnTo>
                      <a:pt x="272" y="4"/>
                    </a:lnTo>
                    <a:lnTo>
                      <a:pt x="356" y="0"/>
                    </a:lnTo>
                    <a:lnTo>
                      <a:pt x="444" y="0"/>
                    </a:lnTo>
                    <a:lnTo>
                      <a:pt x="444" y="0"/>
                    </a:lnTo>
                    <a:lnTo>
                      <a:pt x="534" y="0"/>
                    </a:lnTo>
                    <a:lnTo>
                      <a:pt x="616" y="4"/>
                    </a:lnTo>
                    <a:lnTo>
                      <a:pt x="692" y="12"/>
                    </a:lnTo>
                    <a:lnTo>
                      <a:pt x="758" y="20"/>
                    </a:lnTo>
                    <a:lnTo>
                      <a:pt x="812" y="30"/>
                    </a:lnTo>
                    <a:lnTo>
                      <a:pt x="834" y="36"/>
                    </a:lnTo>
                    <a:lnTo>
                      <a:pt x="852" y="42"/>
                    </a:lnTo>
                    <a:lnTo>
                      <a:pt x="868" y="50"/>
                    </a:lnTo>
                    <a:lnTo>
                      <a:pt x="878" y="56"/>
                    </a:lnTo>
                    <a:lnTo>
                      <a:pt x="884" y="64"/>
                    </a:lnTo>
                    <a:lnTo>
                      <a:pt x="888" y="70"/>
                    </a:lnTo>
                    <a:lnTo>
                      <a:pt x="888" y="70"/>
                    </a:lnTo>
                    <a:lnTo>
                      <a:pt x="884" y="78"/>
                    </a:lnTo>
                    <a:lnTo>
                      <a:pt x="878" y="84"/>
                    </a:lnTo>
                    <a:lnTo>
                      <a:pt x="868" y="90"/>
                    </a:lnTo>
                    <a:lnTo>
                      <a:pt x="852" y="96"/>
                    </a:lnTo>
                    <a:lnTo>
                      <a:pt x="834" y="102"/>
                    </a:lnTo>
                    <a:lnTo>
                      <a:pt x="812" y="108"/>
                    </a:lnTo>
                    <a:lnTo>
                      <a:pt x="758" y="118"/>
                    </a:lnTo>
                    <a:lnTo>
                      <a:pt x="692" y="126"/>
                    </a:lnTo>
                    <a:lnTo>
                      <a:pt x="616" y="132"/>
                    </a:lnTo>
                    <a:lnTo>
                      <a:pt x="534" y="136"/>
                    </a:lnTo>
                    <a:lnTo>
                      <a:pt x="444"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4" name="Freeform 1257"/>
              <p:cNvSpPr>
                <a:spLocks/>
              </p:cNvSpPr>
              <p:nvPr/>
            </p:nvSpPr>
            <p:spPr bwMode="auto">
              <a:xfrm>
                <a:off x="2325" y="4158"/>
                <a:ext cx="892" cy="138"/>
              </a:xfrm>
              <a:custGeom>
                <a:avLst/>
                <a:gdLst>
                  <a:gd name="T0" fmla="*/ 446 w 892"/>
                  <a:gd name="T1" fmla="*/ 0 h 138"/>
                  <a:gd name="T2" fmla="*/ 446 w 892"/>
                  <a:gd name="T3" fmla="*/ 0 h 138"/>
                  <a:gd name="T4" fmla="*/ 356 w 892"/>
                  <a:gd name="T5" fmla="*/ 0 h 138"/>
                  <a:gd name="T6" fmla="*/ 272 w 892"/>
                  <a:gd name="T7" fmla="*/ 4 h 138"/>
                  <a:gd name="T8" fmla="*/ 198 w 892"/>
                  <a:gd name="T9" fmla="*/ 12 h 138"/>
                  <a:gd name="T10" fmla="*/ 130 w 892"/>
                  <a:gd name="T11" fmla="*/ 20 h 138"/>
                  <a:gd name="T12" fmla="*/ 76 w 892"/>
                  <a:gd name="T13" fmla="*/ 30 h 138"/>
                  <a:gd name="T14" fmla="*/ 54 w 892"/>
                  <a:gd name="T15" fmla="*/ 36 h 138"/>
                  <a:gd name="T16" fmla="*/ 34 w 892"/>
                  <a:gd name="T17" fmla="*/ 42 h 138"/>
                  <a:gd name="T18" fmla="*/ 20 w 892"/>
                  <a:gd name="T19" fmla="*/ 48 h 138"/>
                  <a:gd name="T20" fmla="*/ 8 w 892"/>
                  <a:gd name="T21" fmla="*/ 56 h 138"/>
                  <a:gd name="T22" fmla="*/ 2 w 892"/>
                  <a:gd name="T23" fmla="*/ 64 h 138"/>
                  <a:gd name="T24" fmla="*/ 0 w 892"/>
                  <a:gd name="T25" fmla="*/ 70 h 138"/>
                  <a:gd name="T26" fmla="*/ 0 w 892"/>
                  <a:gd name="T27" fmla="*/ 70 h 138"/>
                  <a:gd name="T28" fmla="*/ 2 w 892"/>
                  <a:gd name="T29" fmla="*/ 78 h 138"/>
                  <a:gd name="T30" fmla="*/ 8 w 892"/>
                  <a:gd name="T31" fmla="*/ 84 h 138"/>
                  <a:gd name="T32" fmla="*/ 20 w 892"/>
                  <a:gd name="T33" fmla="*/ 90 h 138"/>
                  <a:gd name="T34" fmla="*/ 34 w 892"/>
                  <a:gd name="T35" fmla="*/ 96 h 138"/>
                  <a:gd name="T36" fmla="*/ 54 w 892"/>
                  <a:gd name="T37" fmla="*/ 102 h 138"/>
                  <a:gd name="T38" fmla="*/ 76 w 892"/>
                  <a:gd name="T39" fmla="*/ 108 h 138"/>
                  <a:gd name="T40" fmla="*/ 130 w 892"/>
                  <a:gd name="T41" fmla="*/ 118 h 138"/>
                  <a:gd name="T42" fmla="*/ 198 w 892"/>
                  <a:gd name="T43" fmla="*/ 126 h 138"/>
                  <a:gd name="T44" fmla="*/ 272 w 892"/>
                  <a:gd name="T45" fmla="*/ 134 h 138"/>
                  <a:gd name="T46" fmla="*/ 356 w 892"/>
                  <a:gd name="T47" fmla="*/ 138 h 138"/>
                  <a:gd name="T48" fmla="*/ 446 w 892"/>
                  <a:gd name="T49" fmla="*/ 138 h 138"/>
                  <a:gd name="T50" fmla="*/ 446 w 892"/>
                  <a:gd name="T51" fmla="*/ 138 h 138"/>
                  <a:gd name="T52" fmla="*/ 536 w 892"/>
                  <a:gd name="T53" fmla="*/ 138 h 138"/>
                  <a:gd name="T54" fmla="*/ 620 w 892"/>
                  <a:gd name="T55" fmla="*/ 134 h 138"/>
                  <a:gd name="T56" fmla="*/ 696 w 892"/>
                  <a:gd name="T57" fmla="*/ 126 h 138"/>
                  <a:gd name="T58" fmla="*/ 762 w 892"/>
                  <a:gd name="T59" fmla="*/ 118 h 138"/>
                  <a:gd name="T60" fmla="*/ 816 w 892"/>
                  <a:gd name="T61" fmla="*/ 108 h 138"/>
                  <a:gd name="T62" fmla="*/ 838 w 892"/>
                  <a:gd name="T63" fmla="*/ 102 h 138"/>
                  <a:gd name="T64" fmla="*/ 856 w 892"/>
                  <a:gd name="T65" fmla="*/ 96 h 138"/>
                  <a:gd name="T66" fmla="*/ 872 w 892"/>
                  <a:gd name="T67" fmla="*/ 90 h 138"/>
                  <a:gd name="T68" fmla="*/ 882 w 892"/>
                  <a:gd name="T69" fmla="*/ 84 h 138"/>
                  <a:gd name="T70" fmla="*/ 888 w 892"/>
                  <a:gd name="T71" fmla="*/ 78 h 138"/>
                  <a:gd name="T72" fmla="*/ 892 w 892"/>
                  <a:gd name="T73" fmla="*/ 70 h 138"/>
                  <a:gd name="T74" fmla="*/ 892 w 892"/>
                  <a:gd name="T75" fmla="*/ 70 h 138"/>
                  <a:gd name="T76" fmla="*/ 888 w 892"/>
                  <a:gd name="T77" fmla="*/ 64 h 138"/>
                  <a:gd name="T78" fmla="*/ 882 w 892"/>
                  <a:gd name="T79" fmla="*/ 56 h 138"/>
                  <a:gd name="T80" fmla="*/ 872 w 892"/>
                  <a:gd name="T81" fmla="*/ 48 h 138"/>
                  <a:gd name="T82" fmla="*/ 856 w 892"/>
                  <a:gd name="T83" fmla="*/ 42 h 138"/>
                  <a:gd name="T84" fmla="*/ 838 w 892"/>
                  <a:gd name="T85" fmla="*/ 36 h 138"/>
                  <a:gd name="T86" fmla="*/ 816 w 892"/>
                  <a:gd name="T87" fmla="*/ 30 h 138"/>
                  <a:gd name="T88" fmla="*/ 762 w 892"/>
                  <a:gd name="T89" fmla="*/ 20 h 138"/>
                  <a:gd name="T90" fmla="*/ 696 w 892"/>
                  <a:gd name="T91" fmla="*/ 12 h 138"/>
                  <a:gd name="T92" fmla="*/ 620 w 892"/>
                  <a:gd name="T93" fmla="*/ 4 h 138"/>
                  <a:gd name="T94" fmla="*/ 536 w 892"/>
                  <a:gd name="T95" fmla="*/ 0 h 138"/>
                  <a:gd name="T96" fmla="*/ 446 w 892"/>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92" h="138">
                    <a:moveTo>
                      <a:pt x="446" y="0"/>
                    </a:moveTo>
                    <a:lnTo>
                      <a:pt x="446" y="0"/>
                    </a:lnTo>
                    <a:lnTo>
                      <a:pt x="356" y="0"/>
                    </a:lnTo>
                    <a:lnTo>
                      <a:pt x="272" y="4"/>
                    </a:lnTo>
                    <a:lnTo>
                      <a:pt x="198" y="12"/>
                    </a:lnTo>
                    <a:lnTo>
                      <a:pt x="130" y="20"/>
                    </a:lnTo>
                    <a:lnTo>
                      <a:pt x="76" y="30"/>
                    </a:lnTo>
                    <a:lnTo>
                      <a:pt x="54" y="36"/>
                    </a:lnTo>
                    <a:lnTo>
                      <a:pt x="34" y="42"/>
                    </a:lnTo>
                    <a:lnTo>
                      <a:pt x="20" y="48"/>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8" y="126"/>
                    </a:lnTo>
                    <a:lnTo>
                      <a:pt x="272" y="134"/>
                    </a:lnTo>
                    <a:lnTo>
                      <a:pt x="356" y="138"/>
                    </a:lnTo>
                    <a:lnTo>
                      <a:pt x="446" y="138"/>
                    </a:lnTo>
                    <a:lnTo>
                      <a:pt x="446" y="138"/>
                    </a:lnTo>
                    <a:lnTo>
                      <a:pt x="536" y="138"/>
                    </a:lnTo>
                    <a:lnTo>
                      <a:pt x="620" y="134"/>
                    </a:lnTo>
                    <a:lnTo>
                      <a:pt x="696" y="126"/>
                    </a:lnTo>
                    <a:lnTo>
                      <a:pt x="762" y="118"/>
                    </a:lnTo>
                    <a:lnTo>
                      <a:pt x="816" y="108"/>
                    </a:lnTo>
                    <a:lnTo>
                      <a:pt x="838" y="102"/>
                    </a:lnTo>
                    <a:lnTo>
                      <a:pt x="856" y="96"/>
                    </a:lnTo>
                    <a:lnTo>
                      <a:pt x="872" y="90"/>
                    </a:lnTo>
                    <a:lnTo>
                      <a:pt x="882" y="84"/>
                    </a:lnTo>
                    <a:lnTo>
                      <a:pt x="888" y="78"/>
                    </a:lnTo>
                    <a:lnTo>
                      <a:pt x="892" y="70"/>
                    </a:lnTo>
                    <a:lnTo>
                      <a:pt x="892" y="70"/>
                    </a:lnTo>
                    <a:lnTo>
                      <a:pt x="888" y="64"/>
                    </a:lnTo>
                    <a:lnTo>
                      <a:pt x="882" y="56"/>
                    </a:lnTo>
                    <a:lnTo>
                      <a:pt x="872" y="48"/>
                    </a:lnTo>
                    <a:lnTo>
                      <a:pt x="856" y="42"/>
                    </a:lnTo>
                    <a:lnTo>
                      <a:pt x="838" y="36"/>
                    </a:lnTo>
                    <a:lnTo>
                      <a:pt x="816" y="30"/>
                    </a:lnTo>
                    <a:lnTo>
                      <a:pt x="762" y="20"/>
                    </a:lnTo>
                    <a:lnTo>
                      <a:pt x="696" y="12"/>
                    </a:lnTo>
                    <a:lnTo>
                      <a:pt x="620" y="4"/>
                    </a:lnTo>
                    <a:lnTo>
                      <a:pt x="536" y="0"/>
                    </a:lnTo>
                    <a:lnTo>
                      <a:pt x="4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5" name="Freeform 1258"/>
              <p:cNvSpPr>
                <a:spLocks noEditPoints="1"/>
              </p:cNvSpPr>
              <p:nvPr/>
            </p:nvSpPr>
            <p:spPr bwMode="auto">
              <a:xfrm>
                <a:off x="2327" y="4158"/>
                <a:ext cx="888" cy="138"/>
              </a:xfrm>
              <a:custGeom>
                <a:avLst/>
                <a:gdLst>
                  <a:gd name="T0" fmla="*/ 444 w 888"/>
                  <a:gd name="T1" fmla="*/ 138 h 138"/>
                  <a:gd name="T2" fmla="*/ 272 w 888"/>
                  <a:gd name="T3" fmla="*/ 132 h 138"/>
                  <a:gd name="T4" fmla="*/ 132 w 888"/>
                  <a:gd name="T5" fmla="*/ 118 h 138"/>
                  <a:gd name="T6" fmla="*/ 56 w 888"/>
                  <a:gd name="T7" fmla="*/ 102 h 138"/>
                  <a:gd name="T8" fmla="*/ 22 w 888"/>
                  <a:gd name="T9" fmla="*/ 90 h 138"/>
                  <a:gd name="T10" fmla="*/ 4 w 888"/>
                  <a:gd name="T11" fmla="*/ 78 h 138"/>
                  <a:gd name="T12" fmla="*/ 2 w 888"/>
                  <a:gd name="T13" fmla="*/ 70 h 138"/>
                  <a:gd name="T14" fmla="*/ 10 w 888"/>
                  <a:gd name="T15" fmla="*/ 56 h 138"/>
                  <a:gd name="T16" fmla="*/ 36 w 888"/>
                  <a:gd name="T17" fmla="*/ 42 h 138"/>
                  <a:gd name="T18" fmla="*/ 78 w 888"/>
                  <a:gd name="T19" fmla="*/ 30 h 138"/>
                  <a:gd name="T20" fmla="*/ 198 w 888"/>
                  <a:gd name="T21" fmla="*/ 12 h 138"/>
                  <a:gd name="T22" fmla="*/ 356 w 888"/>
                  <a:gd name="T23" fmla="*/ 2 h 138"/>
                  <a:gd name="T24" fmla="*/ 444 w 888"/>
                  <a:gd name="T25" fmla="*/ 0 h 138"/>
                  <a:gd name="T26" fmla="*/ 616 w 888"/>
                  <a:gd name="T27" fmla="*/ 6 h 138"/>
                  <a:gd name="T28" fmla="*/ 756 w 888"/>
                  <a:gd name="T29" fmla="*/ 20 h 138"/>
                  <a:gd name="T30" fmla="*/ 832 w 888"/>
                  <a:gd name="T31" fmla="*/ 36 h 138"/>
                  <a:gd name="T32" fmla="*/ 866 w 888"/>
                  <a:gd name="T33" fmla="*/ 50 h 138"/>
                  <a:gd name="T34" fmla="*/ 882 w 888"/>
                  <a:gd name="T35" fmla="*/ 64 h 138"/>
                  <a:gd name="T36" fmla="*/ 886 w 888"/>
                  <a:gd name="T37" fmla="*/ 70 h 138"/>
                  <a:gd name="T38" fmla="*/ 876 w 888"/>
                  <a:gd name="T39" fmla="*/ 84 h 138"/>
                  <a:gd name="T40" fmla="*/ 850 w 888"/>
                  <a:gd name="T41" fmla="*/ 96 h 138"/>
                  <a:gd name="T42" fmla="*/ 810 w 888"/>
                  <a:gd name="T43" fmla="*/ 108 h 138"/>
                  <a:gd name="T44" fmla="*/ 690 w 888"/>
                  <a:gd name="T45" fmla="*/ 126 h 138"/>
                  <a:gd name="T46" fmla="*/ 534 w 888"/>
                  <a:gd name="T47" fmla="*/ 136 h 138"/>
                  <a:gd name="T48" fmla="*/ 444 w 888"/>
                  <a:gd name="T49" fmla="*/ 0 h 138"/>
                  <a:gd name="T50" fmla="*/ 356 w 888"/>
                  <a:gd name="T51" fmla="*/ 0 h 138"/>
                  <a:gd name="T52" fmla="*/ 196 w 888"/>
                  <a:gd name="T53" fmla="*/ 12 h 138"/>
                  <a:gd name="T54" fmla="*/ 76 w 888"/>
                  <a:gd name="T55" fmla="*/ 30 h 138"/>
                  <a:gd name="T56" fmla="*/ 34 w 888"/>
                  <a:gd name="T57" fmla="*/ 42 h 138"/>
                  <a:gd name="T58" fmla="*/ 8 w 888"/>
                  <a:gd name="T59" fmla="*/ 56 h 138"/>
                  <a:gd name="T60" fmla="*/ 0 w 888"/>
                  <a:gd name="T61" fmla="*/ 70 h 138"/>
                  <a:gd name="T62" fmla="*/ 2 w 888"/>
                  <a:gd name="T63" fmla="*/ 78 h 138"/>
                  <a:gd name="T64" fmla="*/ 20 w 888"/>
                  <a:gd name="T65" fmla="*/ 90 h 138"/>
                  <a:gd name="T66" fmla="*/ 54 w 888"/>
                  <a:gd name="T67" fmla="*/ 102 h 138"/>
                  <a:gd name="T68" fmla="*/ 130 w 888"/>
                  <a:gd name="T69" fmla="*/ 118 h 138"/>
                  <a:gd name="T70" fmla="*/ 272 w 888"/>
                  <a:gd name="T71" fmla="*/ 132 h 138"/>
                  <a:gd name="T72" fmla="*/ 444 w 888"/>
                  <a:gd name="T73" fmla="*/ 138 h 138"/>
                  <a:gd name="T74" fmla="*/ 534 w 888"/>
                  <a:gd name="T75" fmla="*/ 136 h 138"/>
                  <a:gd name="T76" fmla="*/ 692 w 888"/>
                  <a:gd name="T77" fmla="*/ 126 h 138"/>
                  <a:gd name="T78" fmla="*/ 812 w 888"/>
                  <a:gd name="T79" fmla="*/ 108 h 138"/>
                  <a:gd name="T80" fmla="*/ 852 w 888"/>
                  <a:gd name="T81" fmla="*/ 96 h 138"/>
                  <a:gd name="T82" fmla="*/ 878 w 888"/>
                  <a:gd name="T83" fmla="*/ 84 h 138"/>
                  <a:gd name="T84" fmla="*/ 888 w 888"/>
                  <a:gd name="T85" fmla="*/ 70 h 138"/>
                  <a:gd name="T86" fmla="*/ 884 w 888"/>
                  <a:gd name="T87" fmla="*/ 64 h 138"/>
                  <a:gd name="T88" fmla="*/ 868 w 888"/>
                  <a:gd name="T89" fmla="*/ 50 h 138"/>
                  <a:gd name="T90" fmla="*/ 834 w 888"/>
                  <a:gd name="T91" fmla="*/ 36 h 138"/>
                  <a:gd name="T92" fmla="*/ 758 w 888"/>
                  <a:gd name="T93" fmla="*/ 20 h 138"/>
                  <a:gd name="T94" fmla="*/ 616 w 888"/>
                  <a:gd name="T95" fmla="*/ 4 h 138"/>
                  <a:gd name="T96" fmla="*/ 444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138"/>
                    </a:moveTo>
                    <a:lnTo>
                      <a:pt x="444" y="138"/>
                    </a:lnTo>
                    <a:lnTo>
                      <a:pt x="356" y="136"/>
                    </a:lnTo>
                    <a:lnTo>
                      <a:pt x="272" y="132"/>
                    </a:lnTo>
                    <a:lnTo>
                      <a:pt x="198"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8" y="12"/>
                    </a:lnTo>
                    <a:lnTo>
                      <a:pt x="272" y="6"/>
                    </a:lnTo>
                    <a:lnTo>
                      <a:pt x="356" y="2"/>
                    </a:lnTo>
                    <a:lnTo>
                      <a:pt x="444" y="0"/>
                    </a:lnTo>
                    <a:lnTo>
                      <a:pt x="444" y="0"/>
                    </a:lnTo>
                    <a:lnTo>
                      <a:pt x="534" y="2"/>
                    </a:lnTo>
                    <a:lnTo>
                      <a:pt x="616" y="6"/>
                    </a:lnTo>
                    <a:lnTo>
                      <a:pt x="690" y="12"/>
                    </a:lnTo>
                    <a:lnTo>
                      <a:pt x="756" y="20"/>
                    </a:lnTo>
                    <a:lnTo>
                      <a:pt x="810" y="30"/>
                    </a:lnTo>
                    <a:lnTo>
                      <a:pt x="832" y="36"/>
                    </a:lnTo>
                    <a:lnTo>
                      <a:pt x="850" y="42"/>
                    </a:lnTo>
                    <a:lnTo>
                      <a:pt x="866" y="50"/>
                    </a:lnTo>
                    <a:lnTo>
                      <a:pt x="876" y="56"/>
                    </a:lnTo>
                    <a:lnTo>
                      <a:pt x="882" y="64"/>
                    </a:lnTo>
                    <a:lnTo>
                      <a:pt x="886" y="70"/>
                    </a:lnTo>
                    <a:lnTo>
                      <a:pt x="886" y="70"/>
                    </a:lnTo>
                    <a:lnTo>
                      <a:pt x="882" y="78"/>
                    </a:lnTo>
                    <a:lnTo>
                      <a:pt x="876" y="84"/>
                    </a:lnTo>
                    <a:lnTo>
                      <a:pt x="866" y="90"/>
                    </a:lnTo>
                    <a:lnTo>
                      <a:pt x="850" y="96"/>
                    </a:lnTo>
                    <a:lnTo>
                      <a:pt x="832" y="102"/>
                    </a:lnTo>
                    <a:lnTo>
                      <a:pt x="810" y="108"/>
                    </a:lnTo>
                    <a:lnTo>
                      <a:pt x="756" y="118"/>
                    </a:lnTo>
                    <a:lnTo>
                      <a:pt x="690" y="126"/>
                    </a:lnTo>
                    <a:lnTo>
                      <a:pt x="616" y="132"/>
                    </a:lnTo>
                    <a:lnTo>
                      <a:pt x="534" y="136"/>
                    </a:lnTo>
                    <a:lnTo>
                      <a:pt x="444" y="138"/>
                    </a:lnTo>
                    <a:close/>
                    <a:moveTo>
                      <a:pt x="444" y="0"/>
                    </a:moveTo>
                    <a:lnTo>
                      <a:pt x="444" y="0"/>
                    </a:lnTo>
                    <a:lnTo>
                      <a:pt x="356" y="0"/>
                    </a:lnTo>
                    <a:lnTo>
                      <a:pt x="272" y="4"/>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2" y="132"/>
                    </a:lnTo>
                    <a:lnTo>
                      <a:pt x="356" y="136"/>
                    </a:lnTo>
                    <a:lnTo>
                      <a:pt x="444" y="138"/>
                    </a:lnTo>
                    <a:lnTo>
                      <a:pt x="444" y="138"/>
                    </a:lnTo>
                    <a:lnTo>
                      <a:pt x="534" y="136"/>
                    </a:lnTo>
                    <a:lnTo>
                      <a:pt x="616" y="132"/>
                    </a:lnTo>
                    <a:lnTo>
                      <a:pt x="692" y="126"/>
                    </a:lnTo>
                    <a:lnTo>
                      <a:pt x="758" y="118"/>
                    </a:lnTo>
                    <a:lnTo>
                      <a:pt x="812" y="108"/>
                    </a:lnTo>
                    <a:lnTo>
                      <a:pt x="834" y="102"/>
                    </a:lnTo>
                    <a:lnTo>
                      <a:pt x="852" y="96"/>
                    </a:lnTo>
                    <a:lnTo>
                      <a:pt x="868" y="90"/>
                    </a:lnTo>
                    <a:lnTo>
                      <a:pt x="878" y="84"/>
                    </a:lnTo>
                    <a:lnTo>
                      <a:pt x="884" y="78"/>
                    </a:lnTo>
                    <a:lnTo>
                      <a:pt x="888" y="70"/>
                    </a:lnTo>
                    <a:lnTo>
                      <a:pt x="888" y="70"/>
                    </a:lnTo>
                    <a:lnTo>
                      <a:pt x="884" y="64"/>
                    </a:lnTo>
                    <a:lnTo>
                      <a:pt x="878" y="56"/>
                    </a:lnTo>
                    <a:lnTo>
                      <a:pt x="868" y="50"/>
                    </a:lnTo>
                    <a:lnTo>
                      <a:pt x="852" y="42"/>
                    </a:lnTo>
                    <a:lnTo>
                      <a:pt x="834" y="36"/>
                    </a:lnTo>
                    <a:lnTo>
                      <a:pt x="812" y="30"/>
                    </a:lnTo>
                    <a:lnTo>
                      <a:pt x="758" y="20"/>
                    </a:lnTo>
                    <a:lnTo>
                      <a:pt x="692" y="12"/>
                    </a:lnTo>
                    <a:lnTo>
                      <a:pt x="616" y="4"/>
                    </a:lnTo>
                    <a:lnTo>
                      <a:pt x="534" y="0"/>
                    </a:lnTo>
                    <a:lnTo>
                      <a:pt x="444" y="0"/>
                    </a:lnTo>
                    <a:close/>
                  </a:path>
                </a:pathLst>
              </a:custGeom>
              <a:solidFill>
                <a:srgbClr val="F0EF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6" name="Freeform 1259"/>
              <p:cNvSpPr>
                <a:spLocks/>
              </p:cNvSpPr>
              <p:nvPr/>
            </p:nvSpPr>
            <p:spPr bwMode="auto">
              <a:xfrm>
                <a:off x="2329" y="4158"/>
                <a:ext cx="884" cy="138"/>
              </a:xfrm>
              <a:custGeom>
                <a:avLst/>
                <a:gdLst>
                  <a:gd name="T0" fmla="*/ 442 w 884"/>
                  <a:gd name="T1" fmla="*/ 138 h 138"/>
                  <a:gd name="T2" fmla="*/ 442 w 884"/>
                  <a:gd name="T3" fmla="*/ 138 h 138"/>
                  <a:gd name="T4" fmla="*/ 354 w 884"/>
                  <a:gd name="T5" fmla="*/ 136 h 138"/>
                  <a:gd name="T6" fmla="*/ 270 w 884"/>
                  <a:gd name="T7" fmla="*/ 132 h 138"/>
                  <a:gd name="T8" fmla="*/ 196 w 884"/>
                  <a:gd name="T9" fmla="*/ 126 h 138"/>
                  <a:gd name="T10" fmla="*/ 130 w 884"/>
                  <a:gd name="T11" fmla="*/ 118 h 138"/>
                  <a:gd name="T12" fmla="*/ 76 w 884"/>
                  <a:gd name="T13" fmla="*/ 108 h 138"/>
                  <a:gd name="T14" fmla="*/ 54 w 884"/>
                  <a:gd name="T15" fmla="*/ 102 h 138"/>
                  <a:gd name="T16" fmla="*/ 34 w 884"/>
                  <a:gd name="T17" fmla="*/ 96 h 138"/>
                  <a:gd name="T18" fmla="*/ 20 w 884"/>
                  <a:gd name="T19" fmla="*/ 90 h 138"/>
                  <a:gd name="T20" fmla="*/ 8 w 884"/>
                  <a:gd name="T21" fmla="*/ 84 h 138"/>
                  <a:gd name="T22" fmla="*/ 2 w 884"/>
                  <a:gd name="T23" fmla="*/ 78 h 138"/>
                  <a:gd name="T24" fmla="*/ 0 w 884"/>
                  <a:gd name="T25" fmla="*/ 70 h 138"/>
                  <a:gd name="T26" fmla="*/ 0 w 884"/>
                  <a:gd name="T27" fmla="*/ 70 h 138"/>
                  <a:gd name="T28" fmla="*/ 2 w 884"/>
                  <a:gd name="T29" fmla="*/ 64 h 138"/>
                  <a:gd name="T30" fmla="*/ 8 w 884"/>
                  <a:gd name="T31" fmla="*/ 56 h 138"/>
                  <a:gd name="T32" fmla="*/ 20 w 884"/>
                  <a:gd name="T33" fmla="*/ 50 h 138"/>
                  <a:gd name="T34" fmla="*/ 34 w 884"/>
                  <a:gd name="T35" fmla="*/ 42 h 138"/>
                  <a:gd name="T36" fmla="*/ 54 w 884"/>
                  <a:gd name="T37" fmla="*/ 36 h 138"/>
                  <a:gd name="T38" fmla="*/ 76 w 884"/>
                  <a:gd name="T39" fmla="*/ 30 h 138"/>
                  <a:gd name="T40" fmla="*/ 130 w 884"/>
                  <a:gd name="T41" fmla="*/ 20 h 138"/>
                  <a:gd name="T42" fmla="*/ 196 w 884"/>
                  <a:gd name="T43" fmla="*/ 12 h 138"/>
                  <a:gd name="T44" fmla="*/ 270 w 884"/>
                  <a:gd name="T45" fmla="*/ 6 h 138"/>
                  <a:gd name="T46" fmla="*/ 354 w 884"/>
                  <a:gd name="T47" fmla="*/ 2 h 138"/>
                  <a:gd name="T48" fmla="*/ 442 w 884"/>
                  <a:gd name="T49" fmla="*/ 0 h 138"/>
                  <a:gd name="T50" fmla="*/ 442 w 884"/>
                  <a:gd name="T51" fmla="*/ 0 h 138"/>
                  <a:gd name="T52" fmla="*/ 532 w 884"/>
                  <a:gd name="T53" fmla="*/ 2 h 138"/>
                  <a:gd name="T54" fmla="*/ 614 w 884"/>
                  <a:gd name="T55" fmla="*/ 6 h 138"/>
                  <a:gd name="T56" fmla="*/ 688 w 884"/>
                  <a:gd name="T57" fmla="*/ 12 h 138"/>
                  <a:gd name="T58" fmla="*/ 754 w 884"/>
                  <a:gd name="T59" fmla="*/ 20 h 138"/>
                  <a:gd name="T60" fmla="*/ 808 w 884"/>
                  <a:gd name="T61" fmla="*/ 30 h 138"/>
                  <a:gd name="T62" fmla="*/ 830 w 884"/>
                  <a:gd name="T63" fmla="*/ 36 h 138"/>
                  <a:gd name="T64" fmla="*/ 848 w 884"/>
                  <a:gd name="T65" fmla="*/ 42 h 138"/>
                  <a:gd name="T66" fmla="*/ 864 w 884"/>
                  <a:gd name="T67" fmla="*/ 50 h 138"/>
                  <a:gd name="T68" fmla="*/ 874 w 884"/>
                  <a:gd name="T69" fmla="*/ 56 h 138"/>
                  <a:gd name="T70" fmla="*/ 880 w 884"/>
                  <a:gd name="T71" fmla="*/ 64 h 138"/>
                  <a:gd name="T72" fmla="*/ 884 w 884"/>
                  <a:gd name="T73" fmla="*/ 70 h 138"/>
                  <a:gd name="T74" fmla="*/ 884 w 884"/>
                  <a:gd name="T75" fmla="*/ 70 h 138"/>
                  <a:gd name="T76" fmla="*/ 880 w 884"/>
                  <a:gd name="T77" fmla="*/ 78 h 138"/>
                  <a:gd name="T78" fmla="*/ 874 w 884"/>
                  <a:gd name="T79" fmla="*/ 84 h 138"/>
                  <a:gd name="T80" fmla="*/ 864 w 884"/>
                  <a:gd name="T81" fmla="*/ 90 h 138"/>
                  <a:gd name="T82" fmla="*/ 848 w 884"/>
                  <a:gd name="T83" fmla="*/ 96 h 138"/>
                  <a:gd name="T84" fmla="*/ 830 w 884"/>
                  <a:gd name="T85" fmla="*/ 102 h 138"/>
                  <a:gd name="T86" fmla="*/ 808 w 884"/>
                  <a:gd name="T87" fmla="*/ 108 h 138"/>
                  <a:gd name="T88" fmla="*/ 754 w 884"/>
                  <a:gd name="T89" fmla="*/ 118 h 138"/>
                  <a:gd name="T90" fmla="*/ 688 w 884"/>
                  <a:gd name="T91" fmla="*/ 126 h 138"/>
                  <a:gd name="T92" fmla="*/ 614 w 884"/>
                  <a:gd name="T93" fmla="*/ 132 h 138"/>
                  <a:gd name="T94" fmla="*/ 532 w 884"/>
                  <a:gd name="T95" fmla="*/ 136 h 138"/>
                  <a:gd name="T96" fmla="*/ 442 w 88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138"/>
                    </a:moveTo>
                    <a:lnTo>
                      <a:pt x="442" y="138"/>
                    </a:lnTo>
                    <a:lnTo>
                      <a:pt x="354" y="136"/>
                    </a:lnTo>
                    <a:lnTo>
                      <a:pt x="270" y="132"/>
                    </a:lnTo>
                    <a:lnTo>
                      <a:pt x="196"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6" y="12"/>
                    </a:lnTo>
                    <a:lnTo>
                      <a:pt x="270" y="6"/>
                    </a:lnTo>
                    <a:lnTo>
                      <a:pt x="354" y="2"/>
                    </a:lnTo>
                    <a:lnTo>
                      <a:pt x="442" y="0"/>
                    </a:lnTo>
                    <a:lnTo>
                      <a:pt x="442" y="0"/>
                    </a:lnTo>
                    <a:lnTo>
                      <a:pt x="532" y="2"/>
                    </a:lnTo>
                    <a:lnTo>
                      <a:pt x="614" y="6"/>
                    </a:lnTo>
                    <a:lnTo>
                      <a:pt x="688" y="12"/>
                    </a:lnTo>
                    <a:lnTo>
                      <a:pt x="754" y="20"/>
                    </a:lnTo>
                    <a:lnTo>
                      <a:pt x="808" y="30"/>
                    </a:lnTo>
                    <a:lnTo>
                      <a:pt x="830" y="36"/>
                    </a:lnTo>
                    <a:lnTo>
                      <a:pt x="848" y="42"/>
                    </a:lnTo>
                    <a:lnTo>
                      <a:pt x="864" y="50"/>
                    </a:lnTo>
                    <a:lnTo>
                      <a:pt x="874" y="56"/>
                    </a:lnTo>
                    <a:lnTo>
                      <a:pt x="880" y="64"/>
                    </a:lnTo>
                    <a:lnTo>
                      <a:pt x="884" y="70"/>
                    </a:lnTo>
                    <a:lnTo>
                      <a:pt x="884" y="70"/>
                    </a:lnTo>
                    <a:lnTo>
                      <a:pt x="880" y="78"/>
                    </a:lnTo>
                    <a:lnTo>
                      <a:pt x="874" y="84"/>
                    </a:lnTo>
                    <a:lnTo>
                      <a:pt x="864" y="90"/>
                    </a:lnTo>
                    <a:lnTo>
                      <a:pt x="848" y="96"/>
                    </a:lnTo>
                    <a:lnTo>
                      <a:pt x="830" y="102"/>
                    </a:lnTo>
                    <a:lnTo>
                      <a:pt x="808" y="108"/>
                    </a:lnTo>
                    <a:lnTo>
                      <a:pt x="754" y="118"/>
                    </a:lnTo>
                    <a:lnTo>
                      <a:pt x="688" y="126"/>
                    </a:lnTo>
                    <a:lnTo>
                      <a:pt x="614" y="132"/>
                    </a:lnTo>
                    <a:lnTo>
                      <a:pt x="532" y="136"/>
                    </a:lnTo>
                    <a:lnTo>
                      <a:pt x="442"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7" name="Freeform 1260"/>
              <p:cNvSpPr>
                <a:spLocks/>
              </p:cNvSpPr>
              <p:nvPr/>
            </p:nvSpPr>
            <p:spPr bwMode="auto">
              <a:xfrm>
                <a:off x="2327" y="4158"/>
                <a:ext cx="888" cy="138"/>
              </a:xfrm>
              <a:custGeom>
                <a:avLst/>
                <a:gdLst>
                  <a:gd name="T0" fmla="*/ 444 w 888"/>
                  <a:gd name="T1" fmla="*/ 0 h 138"/>
                  <a:gd name="T2" fmla="*/ 444 w 888"/>
                  <a:gd name="T3" fmla="*/ 0 h 138"/>
                  <a:gd name="T4" fmla="*/ 356 w 888"/>
                  <a:gd name="T5" fmla="*/ 0 h 138"/>
                  <a:gd name="T6" fmla="*/ 272 w 888"/>
                  <a:gd name="T7" fmla="*/ 4 h 138"/>
                  <a:gd name="T8" fmla="*/ 196 w 888"/>
                  <a:gd name="T9" fmla="*/ 12 h 138"/>
                  <a:gd name="T10" fmla="*/ 130 w 888"/>
                  <a:gd name="T11" fmla="*/ 20 h 138"/>
                  <a:gd name="T12" fmla="*/ 76 w 888"/>
                  <a:gd name="T13" fmla="*/ 30 h 138"/>
                  <a:gd name="T14" fmla="*/ 54 w 888"/>
                  <a:gd name="T15" fmla="*/ 36 h 138"/>
                  <a:gd name="T16" fmla="*/ 34 w 888"/>
                  <a:gd name="T17" fmla="*/ 42 h 138"/>
                  <a:gd name="T18" fmla="*/ 20 w 888"/>
                  <a:gd name="T19" fmla="*/ 50 h 138"/>
                  <a:gd name="T20" fmla="*/ 8 w 888"/>
                  <a:gd name="T21" fmla="*/ 56 h 138"/>
                  <a:gd name="T22" fmla="*/ 2 w 888"/>
                  <a:gd name="T23" fmla="*/ 64 h 138"/>
                  <a:gd name="T24" fmla="*/ 0 w 888"/>
                  <a:gd name="T25" fmla="*/ 70 h 138"/>
                  <a:gd name="T26" fmla="*/ 0 w 888"/>
                  <a:gd name="T27" fmla="*/ 70 h 138"/>
                  <a:gd name="T28" fmla="*/ 2 w 888"/>
                  <a:gd name="T29" fmla="*/ 78 h 138"/>
                  <a:gd name="T30" fmla="*/ 8 w 888"/>
                  <a:gd name="T31" fmla="*/ 84 h 138"/>
                  <a:gd name="T32" fmla="*/ 20 w 888"/>
                  <a:gd name="T33" fmla="*/ 90 h 138"/>
                  <a:gd name="T34" fmla="*/ 34 w 888"/>
                  <a:gd name="T35" fmla="*/ 96 h 138"/>
                  <a:gd name="T36" fmla="*/ 54 w 888"/>
                  <a:gd name="T37" fmla="*/ 102 h 138"/>
                  <a:gd name="T38" fmla="*/ 76 w 888"/>
                  <a:gd name="T39" fmla="*/ 108 h 138"/>
                  <a:gd name="T40" fmla="*/ 130 w 888"/>
                  <a:gd name="T41" fmla="*/ 118 h 138"/>
                  <a:gd name="T42" fmla="*/ 196 w 888"/>
                  <a:gd name="T43" fmla="*/ 126 h 138"/>
                  <a:gd name="T44" fmla="*/ 272 w 888"/>
                  <a:gd name="T45" fmla="*/ 132 h 138"/>
                  <a:gd name="T46" fmla="*/ 356 w 888"/>
                  <a:gd name="T47" fmla="*/ 136 h 138"/>
                  <a:gd name="T48" fmla="*/ 444 w 888"/>
                  <a:gd name="T49" fmla="*/ 138 h 138"/>
                  <a:gd name="T50" fmla="*/ 444 w 888"/>
                  <a:gd name="T51" fmla="*/ 138 h 138"/>
                  <a:gd name="T52" fmla="*/ 534 w 888"/>
                  <a:gd name="T53" fmla="*/ 136 h 138"/>
                  <a:gd name="T54" fmla="*/ 616 w 888"/>
                  <a:gd name="T55" fmla="*/ 132 h 138"/>
                  <a:gd name="T56" fmla="*/ 692 w 888"/>
                  <a:gd name="T57" fmla="*/ 126 h 138"/>
                  <a:gd name="T58" fmla="*/ 758 w 888"/>
                  <a:gd name="T59" fmla="*/ 118 h 138"/>
                  <a:gd name="T60" fmla="*/ 812 w 888"/>
                  <a:gd name="T61" fmla="*/ 108 h 138"/>
                  <a:gd name="T62" fmla="*/ 834 w 888"/>
                  <a:gd name="T63" fmla="*/ 102 h 138"/>
                  <a:gd name="T64" fmla="*/ 852 w 888"/>
                  <a:gd name="T65" fmla="*/ 96 h 138"/>
                  <a:gd name="T66" fmla="*/ 868 w 888"/>
                  <a:gd name="T67" fmla="*/ 90 h 138"/>
                  <a:gd name="T68" fmla="*/ 878 w 888"/>
                  <a:gd name="T69" fmla="*/ 84 h 138"/>
                  <a:gd name="T70" fmla="*/ 884 w 888"/>
                  <a:gd name="T71" fmla="*/ 78 h 138"/>
                  <a:gd name="T72" fmla="*/ 888 w 888"/>
                  <a:gd name="T73" fmla="*/ 70 h 138"/>
                  <a:gd name="T74" fmla="*/ 888 w 888"/>
                  <a:gd name="T75" fmla="*/ 70 h 138"/>
                  <a:gd name="T76" fmla="*/ 884 w 888"/>
                  <a:gd name="T77" fmla="*/ 64 h 138"/>
                  <a:gd name="T78" fmla="*/ 878 w 888"/>
                  <a:gd name="T79" fmla="*/ 56 h 138"/>
                  <a:gd name="T80" fmla="*/ 868 w 888"/>
                  <a:gd name="T81" fmla="*/ 50 h 138"/>
                  <a:gd name="T82" fmla="*/ 852 w 888"/>
                  <a:gd name="T83" fmla="*/ 42 h 138"/>
                  <a:gd name="T84" fmla="*/ 834 w 888"/>
                  <a:gd name="T85" fmla="*/ 36 h 138"/>
                  <a:gd name="T86" fmla="*/ 812 w 888"/>
                  <a:gd name="T87" fmla="*/ 30 h 138"/>
                  <a:gd name="T88" fmla="*/ 758 w 888"/>
                  <a:gd name="T89" fmla="*/ 20 h 138"/>
                  <a:gd name="T90" fmla="*/ 692 w 888"/>
                  <a:gd name="T91" fmla="*/ 12 h 138"/>
                  <a:gd name="T92" fmla="*/ 616 w 888"/>
                  <a:gd name="T93" fmla="*/ 4 h 138"/>
                  <a:gd name="T94" fmla="*/ 534 w 888"/>
                  <a:gd name="T95" fmla="*/ 0 h 138"/>
                  <a:gd name="T96" fmla="*/ 444 w 88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8" h="138">
                    <a:moveTo>
                      <a:pt x="444" y="0"/>
                    </a:moveTo>
                    <a:lnTo>
                      <a:pt x="444" y="0"/>
                    </a:lnTo>
                    <a:lnTo>
                      <a:pt x="356" y="0"/>
                    </a:lnTo>
                    <a:lnTo>
                      <a:pt x="272" y="4"/>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2" y="132"/>
                    </a:lnTo>
                    <a:lnTo>
                      <a:pt x="356" y="136"/>
                    </a:lnTo>
                    <a:lnTo>
                      <a:pt x="444" y="138"/>
                    </a:lnTo>
                    <a:lnTo>
                      <a:pt x="444" y="138"/>
                    </a:lnTo>
                    <a:lnTo>
                      <a:pt x="534" y="136"/>
                    </a:lnTo>
                    <a:lnTo>
                      <a:pt x="616" y="132"/>
                    </a:lnTo>
                    <a:lnTo>
                      <a:pt x="692" y="126"/>
                    </a:lnTo>
                    <a:lnTo>
                      <a:pt x="758" y="118"/>
                    </a:lnTo>
                    <a:lnTo>
                      <a:pt x="812" y="108"/>
                    </a:lnTo>
                    <a:lnTo>
                      <a:pt x="834" y="102"/>
                    </a:lnTo>
                    <a:lnTo>
                      <a:pt x="852" y="96"/>
                    </a:lnTo>
                    <a:lnTo>
                      <a:pt x="868" y="90"/>
                    </a:lnTo>
                    <a:lnTo>
                      <a:pt x="878" y="84"/>
                    </a:lnTo>
                    <a:lnTo>
                      <a:pt x="884" y="78"/>
                    </a:lnTo>
                    <a:lnTo>
                      <a:pt x="888" y="70"/>
                    </a:lnTo>
                    <a:lnTo>
                      <a:pt x="888" y="70"/>
                    </a:lnTo>
                    <a:lnTo>
                      <a:pt x="884" y="64"/>
                    </a:lnTo>
                    <a:lnTo>
                      <a:pt x="878" y="56"/>
                    </a:lnTo>
                    <a:lnTo>
                      <a:pt x="868" y="50"/>
                    </a:lnTo>
                    <a:lnTo>
                      <a:pt x="852" y="42"/>
                    </a:lnTo>
                    <a:lnTo>
                      <a:pt x="834" y="36"/>
                    </a:lnTo>
                    <a:lnTo>
                      <a:pt x="812" y="30"/>
                    </a:lnTo>
                    <a:lnTo>
                      <a:pt x="758" y="20"/>
                    </a:lnTo>
                    <a:lnTo>
                      <a:pt x="692" y="12"/>
                    </a:lnTo>
                    <a:lnTo>
                      <a:pt x="616" y="4"/>
                    </a:lnTo>
                    <a:lnTo>
                      <a:pt x="534" y="0"/>
                    </a:lnTo>
                    <a:lnTo>
                      <a:pt x="4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8" name="Freeform 1261"/>
              <p:cNvSpPr>
                <a:spLocks noEditPoints="1"/>
              </p:cNvSpPr>
              <p:nvPr/>
            </p:nvSpPr>
            <p:spPr bwMode="auto">
              <a:xfrm>
                <a:off x="2329" y="4158"/>
                <a:ext cx="884" cy="138"/>
              </a:xfrm>
              <a:custGeom>
                <a:avLst/>
                <a:gdLst>
                  <a:gd name="T0" fmla="*/ 442 w 884"/>
                  <a:gd name="T1" fmla="*/ 138 h 138"/>
                  <a:gd name="T2" fmla="*/ 272 w 884"/>
                  <a:gd name="T3" fmla="*/ 132 h 138"/>
                  <a:gd name="T4" fmla="*/ 132 w 884"/>
                  <a:gd name="T5" fmla="*/ 118 h 138"/>
                  <a:gd name="T6" fmla="*/ 56 w 884"/>
                  <a:gd name="T7" fmla="*/ 102 h 138"/>
                  <a:gd name="T8" fmla="*/ 22 w 884"/>
                  <a:gd name="T9" fmla="*/ 90 h 138"/>
                  <a:gd name="T10" fmla="*/ 4 w 884"/>
                  <a:gd name="T11" fmla="*/ 78 h 138"/>
                  <a:gd name="T12" fmla="*/ 2 w 884"/>
                  <a:gd name="T13" fmla="*/ 70 h 138"/>
                  <a:gd name="T14" fmla="*/ 10 w 884"/>
                  <a:gd name="T15" fmla="*/ 56 h 138"/>
                  <a:gd name="T16" fmla="*/ 36 w 884"/>
                  <a:gd name="T17" fmla="*/ 42 h 138"/>
                  <a:gd name="T18" fmla="*/ 78 w 884"/>
                  <a:gd name="T19" fmla="*/ 30 h 138"/>
                  <a:gd name="T20" fmla="*/ 196 w 884"/>
                  <a:gd name="T21" fmla="*/ 12 h 138"/>
                  <a:gd name="T22" fmla="*/ 354 w 884"/>
                  <a:gd name="T23" fmla="*/ 2 h 138"/>
                  <a:gd name="T24" fmla="*/ 442 w 884"/>
                  <a:gd name="T25" fmla="*/ 0 h 138"/>
                  <a:gd name="T26" fmla="*/ 614 w 884"/>
                  <a:gd name="T27" fmla="*/ 6 h 138"/>
                  <a:gd name="T28" fmla="*/ 752 w 884"/>
                  <a:gd name="T29" fmla="*/ 20 h 138"/>
                  <a:gd name="T30" fmla="*/ 828 w 884"/>
                  <a:gd name="T31" fmla="*/ 36 h 138"/>
                  <a:gd name="T32" fmla="*/ 862 w 884"/>
                  <a:gd name="T33" fmla="*/ 50 h 138"/>
                  <a:gd name="T34" fmla="*/ 878 w 884"/>
                  <a:gd name="T35" fmla="*/ 64 h 138"/>
                  <a:gd name="T36" fmla="*/ 880 w 884"/>
                  <a:gd name="T37" fmla="*/ 70 h 138"/>
                  <a:gd name="T38" fmla="*/ 872 w 884"/>
                  <a:gd name="T39" fmla="*/ 84 h 138"/>
                  <a:gd name="T40" fmla="*/ 846 w 884"/>
                  <a:gd name="T41" fmla="*/ 96 h 138"/>
                  <a:gd name="T42" fmla="*/ 806 w 884"/>
                  <a:gd name="T43" fmla="*/ 108 h 138"/>
                  <a:gd name="T44" fmla="*/ 688 w 884"/>
                  <a:gd name="T45" fmla="*/ 126 h 138"/>
                  <a:gd name="T46" fmla="*/ 530 w 884"/>
                  <a:gd name="T47" fmla="*/ 136 h 138"/>
                  <a:gd name="T48" fmla="*/ 442 w 884"/>
                  <a:gd name="T49" fmla="*/ 0 h 138"/>
                  <a:gd name="T50" fmla="*/ 354 w 884"/>
                  <a:gd name="T51" fmla="*/ 2 h 138"/>
                  <a:gd name="T52" fmla="*/ 196 w 884"/>
                  <a:gd name="T53" fmla="*/ 12 h 138"/>
                  <a:gd name="T54" fmla="*/ 76 w 884"/>
                  <a:gd name="T55" fmla="*/ 30 h 138"/>
                  <a:gd name="T56" fmla="*/ 34 w 884"/>
                  <a:gd name="T57" fmla="*/ 42 h 138"/>
                  <a:gd name="T58" fmla="*/ 8 w 884"/>
                  <a:gd name="T59" fmla="*/ 56 h 138"/>
                  <a:gd name="T60" fmla="*/ 0 w 884"/>
                  <a:gd name="T61" fmla="*/ 70 h 138"/>
                  <a:gd name="T62" fmla="*/ 2 w 884"/>
                  <a:gd name="T63" fmla="*/ 78 h 138"/>
                  <a:gd name="T64" fmla="*/ 20 w 884"/>
                  <a:gd name="T65" fmla="*/ 90 h 138"/>
                  <a:gd name="T66" fmla="*/ 54 w 884"/>
                  <a:gd name="T67" fmla="*/ 102 h 138"/>
                  <a:gd name="T68" fmla="*/ 130 w 884"/>
                  <a:gd name="T69" fmla="*/ 118 h 138"/>
                  <a:gd name="T70" fmla="*/ 270 w 884"/>
                  <a:gd name="T71" fmla="*/ 132 h 138"/>
                  <a:gd name="T72" fmla="*/ 442 w 884"/>
                  <a:gd name="T73" fmla="*/ 138 h 138"/>
                  <a:gd name="T74" fmla="*/ 532 w 884"/>
                  <a:gd name="T75" fmla="*/ 136 h 138"/>
                  <a:gd name="T76" fmla="*/ 688 w 884"/>
                  <a:gd name="T77" fmla="*/ 126 h 138"/>
                  <a:gd name="T78" fmla="*/ 808 w 884"/>
                  <a:gd name="T79" fmla="*/ 108 h 138"/>
                  <a:gd name="T80" fmla="*/ 848 w 884"/>
                  <a:gd name="T81" fmla="*/ 96 h 138"/>
                  <a:gd name="T82" fmla="*/ 874 w 884"/>
                  <a:gd name="T83" fmla="*/ 84 h 138"/>
                  <a:gd name="T84" fmla="*/ 884 w 884"/>
                  <a:gd name="T85" fmla="*/ 70 h 138"/>
                  <a:gd name="T86" fmla="*/ 880 w 884"/>
                  <a:gd name="T87" fmla="*/ 64 h 138"/>
                  <a:gd name="T88" fmla="*/ 864 w 884"/>
                  <a:gd name="T89" fmla="*/ 50 h 138"/>
                  <a:gd name="T90" fmla="*/ 830 w 884"/>
                  <a:gd name="T91" fmla="*/ 36 h 138"/>
                  <a:gd name="T92" fmla="*/ 754 w 884"/>
                  <a:gd name="T93" fmla="*/ 20 h 138"/>
                  <a:gd name="T94" fmla="*/ 614 w 884"/>
                  <a:gd name="T95" fmla="*/ 6 h 138"/>
                  <a:gd name="T96" fmla="*/ 442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138"/>
                    </a:moveTo>
                    <a:lnTo>
                      <a:pt x="442" y="138"/>
                    </a:lnTo>
                    <a:lnTo>
                      <a:pt x="354" y="136"/>
                    </a:lnTo>
                    <a:lnTo>
                      <a:pt x="272" y="132"/>
                    </a:lnTo>
                    <a:lnTo>
                      <a:pt x="196" y="126"/>
                    </a:lnTo>
                    <a:lnTo>
                      <a:pt x="132"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2" y="20"/>
                    </a:lnTo>
                    <a:lnTo>
                      <a:pt x="196" y="12"/>
                    </a:lnTo>
                    <a:lnTo>
                      <a:pt x="272" y="6"/>
                    </a:lnTo>
                    <a:lnTo>
                      <a:pt x="354" y="2"/>
                    </a:lnTo>
                    <a:lnTo>
                      <a:pt x="442" y="0"/>
                    </a:lnTo>
                    <a:lnTo>
                      <a:pt x="442" y="0"/>
                    </a:lnTo>
                    <a:lnTo>
                      <a:pt x="530" y="2"/>
                    </a:lnTo>
                    <a:lnTo>
                      <a:pt x="614" y="6"/>
                    </a:lnTo>
                    <a:lnTo>
                      <a:pt x="688" y="12"/>
                    </a:lnTo>
                    <a:lnTo>
                      <a:pt x="752" y="20"/>
                    </a:lnTo>
                    <a:lnTo>
                      <a:pt x="806" y="30"/>
                    </a:lnTo>
                    <a:lnTo>
                      <a:pt x="828" y="36"/>
                    </a:lnTo>
                    <a:lnTo>
                      <a:pt x="846" y="42"/>
                    </a:lnTo>
                    <a:lnTo>
                      <a:pt x="862" y="50"/>
                    </a:lnTo>
                    <a:lnTo>
                      <a:pt x="872" y="56"/>
                    </a:lnTo>
                    <a:lnTo>
                      <a:pt x="878" y="64"/>
                    </a:lnTo>
                    <a:lnTo>
                      <a:pt x="880" y="70"/>
                    </a:lnTo>
                    <a:lnTo>
                      <a:pt x="880" y="70"/>
                    </a:lnTo>
                    <a:lnTo>
                      <a:pt x="878" y="78"/>
                    </a:lnTo>
                    <a:lnTo>
                      <a:pt x="872" y="84"/>
                    </a:lnTo>
                    <a:lnTo>
                      <a:pt x="862" y="90"/>
                    </a:lnTo>
                    <a:lnTo>
                      <a:pt x="846" y="96"/>
                    </a:lnTo>
                    <a:lnTo>
                      <a:pt x="828" y="102"/>
                    </a:lnTo>
                    <a:lnTo>
                      <a:pt x="806" y="108"/>
                    </a:lnTo>
                    <a:lnTo>
                      <a:pt x="752" y="118"/>
                    </a:lnTo>
                    <a:lnTo>
                      <a:pt x="688" y="126"/>
                    </a:lnTo>
                    <a:lnTo>
                      <a:pt x="614" y="132"/>
                    </a:lnTo>
                    <a:lnTo>
                      <a:pt x="530" y="136"/>
                    </a:lnTo>
                    <a:lnTo>
                      <a:pt x="442" y="138"/>
                    </a:lnTo>
                    <a:close/>
                    <a:moveTo>
                      <a:pt x="442" y="0"/>
                    </a:moveTo>
                    <a:lnTo>
                      <a:pt x="442" y="0"/>
                    </a:lnTo>
                    <a:lnTo>
                      <a:pt x="354" y="2"/>
                    </a:lnTo>
                    <a:lnTo>
                      <a:pt x="270" y="6"/>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0" y="132"/>
                    </a:lnTo>
                    <a:lnTo>
                      <a:pt x="354" y="136"/>
                    </a:lnTo>
                    <a:lnTo>
                      <a:pt x="442" y="138"/>
                    </a:lnTo>
                    <a:lnTo>
                      <a:pt x="442" y="138"/>
                    </a:lnTo>
                    <a:lnTo>
                      <a:pt x="532" y="136"/>
                    </a:lnTo>
                    <a:lnTo>
                      <a:pt x="614" y="132"/>
                    </a:lnTo>
                    <a:lnTo>
                      <a:pt x="688" y="126"/>
                    </a:lnTo>
                    <a:lnTo>
                      <a:pt x="754" y="118"/>
                    </a:lnTo>
                    <a:lnTo>
                      <a:pt x="808" y="108"/>
                    </a:lnTo>
                    <a:lnTo>
                      <a:pt x="830" y="102"/>
                    </a:lnTo>
                    <a:lnTo>
                      <a:pt x="848" y="96"/>
                    </a:lnTo>
                    <a:lnTo>
                      <a:pt x="864" y="90"/>
                    </a:lnTo>
                    <a:lnTo>
                      <a:pt x="874" y="84"/>
                    </a:lnTo>
                    <a:lnTo>
                      <a:pt x="880" y="78"/>
                    </a:lnTo>
                    <a:lnTo>
                      <a:pt x="884" y="70"/>
                    </a:lnTo>
                    <a:lnTo>
                      <a:pt x="884" y="70"/>
                    </a:lnTo>
                    <a:lnTo>
                      <a:pt x="880" y="64"/>
                    </a:lnTo>
                    <a:lnTo>
                      <a:pt x="874" y="56"/>
                    </a:lnTo>
                    <a:lnTo>
                      <a:pt x="864" y="50"/>
                    </a:lnTo>
                    <a:lnTo>
                      <a:pt x="848" y="42"/>
                    </a:lnTo>
                    <a:lnTo>
                      <a:pt x="830" y="36"/>
                    </a:lnTo>
                    <a:lnTo>
                      <a:pt x="808" y="30"/>
                    </a:lnTo>
                    <a:lnTo>
                      <a:pt x="754" y="20"/>
                    </a:lnTo>
                    <a:lnTo>
                      <a:pt x="688" y="12"/>
                    </a:lnTo>
                    <a:lnTo>
                      <a:pt x="614" y="6"/>
                    </a:lnTo>
                    <a:lnTo>
                      <a:pt x="532" y="2"/>
                    </a:lnTo>
                    <a:lnTo>
                      <a:pt x="442" y="0"/>
                    </a:lnTo>
                    <a:close/>
                  </a:path>
                </a:pathLst>
              </a:custGeom>
              <a:solidFill>
                <a:srgbClr val="F0EEE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9" name="Freeform 1262"/>
              <p:cNvSpPr>
                <a:spLocks/>
              </p:cNvSpPr>
              <p:nvPr/>
            </p:nvSpPr>
            <p:spPr bwMode="auto">
              <a:xfrm>
                <a:off x="2331" y="4158"/>
                <a:ext cx="878" cy="138"/>
              </a:xfrm>
              <a:custGeom>
                <a:avLst/>
                <a:gdLst>
                  <a:gd name="T0" fmla="*/ 440 w 878"/>
                  <a:gd name="T1" fmla="*/ 138 h 138"/>
                  <a:gd name="T2" fmla="*/ 440 w 878"/>
                  <a:gd name="T3" fmla="*/ 138 h 138"/>
                  <a:gd name="T4" fmla="*/ 352 w 878"/>
                  <a:gd name="T5" fmla="*/ 136 h 138"/>
                  <a:gd name="T6" fmla="*/ 270 w 878"/>
                  <a:gd name="T7" fmla="*/ 132 h 138"/>
                  <a:gd name="T8" fmla="*/ 194 w 878"/>
                  <a:gd name="T9" fmla="*/ 126 h 138"/>
                  <a:gd name="T10" fmla="*/ 130 w 878"/>
                  <a:gd name="T11" fmla="*/ 118 h 138"/>
                  <a:gd name="T12" fmla="*/ 76 w 878"/>
                  <a:gd name="T13" fmla="*/ 108 h 138"/>
                  <a:gd name="T14" fmla="*/ 54 w 878"/>
                  <a:gd name="T15" fmla="*/ 102 h 138"/>
                  <a:gd name="T16" fmla="*/ 34 w 878"/>
                  <a:gd name="T17" fmla="*/ 96 h 138"/>
                  <a:gd name="T18" fmla="*/ 20 w 878"/>
                  <a:gd name="T19" fmla="*/ 90 h 138"/>
                  <a:gd name="T20" fmla="*/ 8 w 878"/>
                  <a:gd name="T21" fmla="*/ 84 h 138"/>
                  <a:gd name="T22" fmla="*/ 2 w 878"/>
                  <a:gd name="T23" fmla="*/ 78 h 138"/>
                  <a:gd name="T24" fmla="*/ 0 w 878"/>
                  <a:gd name="T25" fmla="*/ 70 h 138"/>
                  <a:gd name="T26" fmla="*/ 0 w 878"/>
                  <a:gd name="T27" fmla="*/ 70 h 138"/>
                  <a:gd name="T28" fmla="*/ 2 w 878"/>
                  <a:gd name="T29" fmla="*/ 64 h 138"/>
                  <a:gd name="T30" fmla="*/ 8 w 878"/>
                  <a:gd name="T31" fmla="*/ 56 h 138"/>
                  <a:gd name="T32" fmla="*/ 20 w 878"/>
                  <a:gd name="T33" fmla="*/ 50 h 138"/>
                  <a:gd name="T34" fmla="*/ 34 w 878"/>
                  <a:gd name="T35" fmla="*/ 42 h 138"/>
                  <a:gd name="T36" fmla="*/ 54 w 878"/>
                  <a:gd name="T37" fmla="*/ 36 h 138"/>
                  <a:gd name="T38" fmla="*/ 76 w 878"/>
                  <a:gd name="T39" fmla="*/ 30 h 138"/>
                  <a:gd name="T40" fmla="*/ 130 w 878"/>
                  <a:gd name="T41" fmla="*/ 20 h 138"/>
                  <a:gd name="T42" fmla="*/ 194 w 878"/>
                  <a:gd name="T43" fmla="*/ 12 h 138"/>
                  <a:gd name="T44" fmla="*/ 270 w 878"/>
                  <a:gd name="T45" fmla="*/ 6 h 138"/>
                  <a:gd name="T46" fmla="*/ 352 w 878"/>
                  <a:gd name="T47" fmla="*/ 2 h 138"/>
                  <a:gd name="T48" fmla="*/ 440 w 878"/>
                  <a:gd name="T49" fmla="*/ 0 h 138"/>
                  <a:gd name="T50" fmla="*/ 440 w 878"/>
                  <a:gd name="T51" fmla="*/ 0 h 138"/>
                  <a:gd name="T52" fmla="*/ 528 w 878"/>
                  <a:gd name="T53" fmla="*/ 2 h 138"/>
                  <a:gd name="T54" fmla="*/ 612 w 878"/>
                  <a:gd name="T55" fmla="*/ 6 h 138"/>
                  <a:gd name="T56" fmla="*/ 686 w 878"/>
                  <a:gd name="T57" fmla="*/ 12 h 138"/>
                  <a:gd name="T58" fmla="*/ 750 w 878"/>
                  <a:gd name="T59" fmla="*/ 20 h 138"/>
                  <a:gd name="T60" fmla="*/ 804 w 878"/>
                  <a:gd name="T61" fmla="*/ 30 h 138"/>
                  <a:gd name="T62" fmla="*/ 826 w 878"/>
                  <a:gd name="T63" fmla="*/ 36 h 138"/>
                  <a:gd name="T64" fmla="*/ 844 w 878"/>
                  <a:gd name="T65" fmla="*/ 42 h 138"/>
                  <a:gd name="T66" fmla="*/ 860 w 878"/>
                  <a:gd name="T67" fmla="*/ 50 h 138"/>
                  <a:gd name="T68" fmla="*/ 870 w 878"/>
                  <a:gd name="T69" fmla="*/ 56 h 138"/>
                  <a:gd name="T70" fmla="*/ 876 w 878"/>
                  <a:gd name="T71" fmla="*/ 64 h 138"/>
                  <a:gd name="T72" fmla="*/ 878 w 878"/>
                  <a:gd name="T73" fmla="*/ 70 h 138"/>
                  <a:gd name="T74" fmla="*/ 878 w 878"/>
                  <a:gd name="T75" fmla="*/ 70 h 138"/>
                  <a:gd name="T76" fmla="*/ 876 w 878"/>
                  <a:gd name="T77" fmla="*/ 78 h 138"/>
                  <a:gd name="T78" fmla="*/ 870 w 878"/>
                  <a:gd name="T79" fmla="*/ 84 h 138"/>
                  <a:gd name="T80" fmla="*/ 860 w 878"/>
                  <a:gd name="T81" fmla="*/ 90 h 138"/>
                  <a:gd name="T82" fmla="*/ 844 w 878"/>
                  <a:gd name="T83" fmla="*/ 96 h 138"/>
                  <a:gd name="T84" fmla="*/ 826 w 878"/>
                  <a:gd name="T85" fmla="*/ 102 h 138"/>
                  <a:gd name="T86" fmla="*/ 804 w 878"/>
                  <a:gd name="T87" fmla="*/ 108 h 138"/>
                  <a:gd name="T88" fmla="*/ 750 w 878"/>
                  <a:gd name="T89" fmla="*/ 118 h 138"/>
                  <a:gd name="T90" fmla="*/ 686 w 878"/>
                  <a:gd name="T91" fmla="*/ 126 h 138"/>
                  <a:gd name="T92" fmla="*/ 612 w 878"/>
                  <a:gd name="T93" fmla="*/ 132 h 138"/>
                  <a:gd name="T94" fmla="*/ 528 w 878"/>
                  <a:gd name="T95" fmla="*/ 136 h 138"/>
                  <a:gd name="T96" fmla="*/ 440 w 878"/>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138"/>
                    </a:moveTo>
                    <a:lnTo>
                      <a:pt x="440" y="138"/>
                    </a:lnTo>
                    <a:lnTo>
                      <a:pt x="352" y="136"/>
                    </a:lnTo>
                    <a:lnTo>
                      <a:pt x="270" y="132"/>
                    </a:lnTo>
                    <a:lnTo>
                      <a:pt x="194" y="126"/>
                    </a:lnTo>
                    <a:lnTo>
                      <a:pt x="130"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30" y="20"/>
                    </a:lnTo>
                    <a:lnTo>
                      <a:pt x="194" y="12"/>
                    </a:lnTo>
                    <a:lnTo>
                      <a:pt x="270" y="6"/>
                    </a:lnTo>
                    <a:lnTo>
                      <a:pt x="352" y="2"/>
                    </a:lnTo>
                    <a:lnTo>
                      <a:pt x="440" y="0"/>
                    </a:lnTo>
                    <a:lnTo>
                      <a:pt x="440" y="0"/>
                    </a:lnTo>
                    <a:lnTo>
                      <a:pt x="528" y="2"/>
                    </a:lnTo>
                    <a:lnTo>
                      <a:pt x="612" y="6"/>
                    </a:lnTo>
                    <a:lnTo>
                      <a:pt x="686" y="12"/>
                    </a:lnTo>
                    <a:lnTo>
                      <a:pt x="750" y="20"/>
                    </a:lnTo>
                    <a:lnTo>
                      <a:pt x="804" y="30"/>
                    </a:lnTo>
                    <a:lnTo>
                      <a:pt x="826" y="36"/>
                    </a:lnTo>
                    <a:lnTo>
                      <a:pt x="844" y="42"/>
                    </a:lnTo>
                    <a:lnTo>
                      <a:pt x="860" y="50"/>
                    </a:lnTo>
                    <a:lnTo>
                      <a:pt x="870" y="56"/>
                    </a:lnTo>
                    <a:lnTo>
                      <a:pt x="876" y="64"/>
                    </a:lnTo>
                    <a:lnTo>
                      <a:pt x="878" y="70"/>
                    </a:lnTo>
                    <a:lnTo>
                      <a:pt x="878" y="70"/>
                    </a:lnTo>
                    <a:lnTo>
                      <a:pt x="876" y="78"/>
                    </a:lnTo>
                    <a:lnTo>
                      <a:pt x="870" y="84"/>
                    </a:lnTo>
                    <a:lnTo>
                      <a:pt x="860" y="90"/>
                    </a:lnTo>
                    <a:lnTo>
                      <a:pt x="844" y="96"/>
                    </a:lnTo>
                    <a:lnTo>
                      <a:pt x="826" y="102"/>
                    </a:lnTo>
                    <a:lnTo>
                      <a:pt x="804" y="108"/>
                    </a:lnTo>
                    <a:lnTo>
                      <a:pt x="750" y="118"/>
                    </a:lnTo>
                    <a:lnTo>
                      <a:pt x="686" y="126"/>
                    </a:lnTo>
                    <a:lnTo>
                      <a:pt x="612" y="132"/>
                    </a:lnTo>
                    <a:lnTo>
                      <a:pt x="528" y="136"/>
                    </a:lnTo>
                    <a:lnTo>
                      <a:pt x="440"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0" name="Freeform 1263"/>
              <p:cNvSpPr>
                <a:spLocks/>
              </p:cNvSpPr>
              <p:nvPr/>
            </p:nvSpPr>
            <p:spPr bwMode="auto">
              <a:xfrm>
                <a:off x="2329" y="4158"/>
                <a:ext cx="884" cy="138"/>
              </a:xfrm>
              <a:custGeom>
                <a:avLst/>
                <a:gdLst>
                  <a:gd name="T0" fmla="*/ 442 w 884"/>
                  <a:gd name="T1" fmla="*/ 0 h 138"/>
                  <a:gd name="T2" fmla="*/ 442 w 884"/>
                  <a:gd name="T3" fmla="*/ 0 h 138"/>
                  <a:gd name="T4" fmla="*/ 354 w 884"/>
                  <a:gd name="T5" fmla="*/ 2 h 138"/>
                  <a:gd name="T6" fmla="*/ 270 w 884"/>
                  <a:gd name="T7" fmla="*/ 6 h 138"/>
                  <a:gd name="T8" fmla="*/ 196 w 884"/>
                  <a:gd name="T9" fmla="*/ 12 h 138"/>
                  <a:gd name="T10" fmla="*/ 130 w 884"/>
                  <a:gd name="T11" fmla="*/ 20 h 138"/>
                  <a:gd name="T12" fmla="*/ 76 w 884"/>
                  <a:gd name="T13" fmla="*/ 30 h 138"/>
                  <a:gd name="T14" fmla="*/ 54 w 884"/>
                  <a:gd name="T15" fmla="*/ 36 h 138"/>
                  <a:gd name="T16" fmla="*/ 34 w 884"/>
                  <a:gd name="T17" fmla="*/ 42 h 138"/>
                  <a:gd name="T18" fmla="*/ 20 w 884"/>
                  <a:gd name="T19" fmla="*/ 50 h 138"/>
                  <a:gd name="T20" fmla="*/ 8 w 884"/>
                  <a:gd name="T21" fmla="*/ 56 h 138"/>
                  <a:gd name="T22" fmla="*/ 2 w 884"/>
                  <a:gd name="T23" fmla="*/ 64 h 138"/>
                  <a:gd name="T24" fmla="*/ 0 w 884"/>
                  <a:gd name="T25" fmla="*/ 70 h 138"/>
                  <a:gd name="T26" fmla="*/ 0 w 884"/>
                  <a:gd name="T27" fmla="*/ 70 h 138"/>
                  <a:gd name="T28" fmla="*/ 2 w 884"/>
                  <a:gd name="T29" fmla="*/ 78 h 138"/>
                  <a:gd name="T30" fmla="*/ 8 w 884"/>
                  <a:gd name="T31" fmla="*/ 84 h 138"/>
                  <a:gd name="T32" fmla="*/ 20 w 884"/>
                  <a:gd name="T33" fmla="*/ 90 h 138"/>
                  <a:gd name="T34" fmla="*/ 34 w 884"/>
                  <a:gd name="T35" fmla="*/ 96 h 138"/>
                  <a:gd name="T36" fmla="*/ 54 w 884"/>
                  <a:gd name="T37" fmla="*/ 102 h 138"/>
                  <a:gd name="T38" fmla="*/ 76 w 884"/>
                  <a:gd name="T39" fmla="*/ 108 h 138"/>
                  <a:gd name="T40" fmla="*/ 130 w 884"/>
                  <a:gd name="T41" fmla="*/ 118 h 138"/>
                  <a:gd name="T42" fmla="*/ 196 w 884"/>
                  <a:gd name="T43" fmla="*/ 126 h 138"/>
                  <a:gd name="T44" fmla="*/ 270 w 884"/>
                  <a:gd name="T45" fmla="*/ 132 h 138"/>
                  <a:gd name="T46" fmla="*/ 354 w 884"/>
                  <a:gd name="T47" fmla="*/ 136 h 138"/>
                  <a:gd name="T48" fmla="*/ 442 w 884"/>
                  <a:gd name="T49" fmla="*/ 138 h 138"/>
                  <a:gd name="T50" fmla="*/ 442 w 884"/>
                  <a:gd name="T51" fmla="*/ 138 h 138"/>
                  <a:gd name="T52" fmla="*/ 532 w 884"/>
                  <a:gd name="T53" fmla="*/ 136 h 138"/>
                  <a:gd name="T54" fmla="*/ 614 w 884"/>
                  <a:gd name="T55" fmla="*/ 132 h 138"/>
                  <a:gd name="T56" fmla="*/ 688 w 884"/>
                  <a:gd name="T57" fmla="*/ 126 h 138"/>
                  <a:gd name="T58" fmla="*/ 754 w 884"/>
                  <a:gd name="T59" fmla="*/ 118 h 138"/>
                  <a:gd name="T60" fmla="*/ 808 w 884"/>
                  <a:gd name="T61" fmla="*/ 108 h 138"/>
                  <a:gd name="T62" fmla="*/ 830 w 884"/>
                  <a:gd name="T63" fmla="*/ 102 h 138"/>
                  <a:gd name="T64" fmla="*/ 848 w 884"/>
                  <a:gd name="T65" fmla="*/ 96 h 138"/>
                  <a:gd name="T66" fmla="*/ 864 w 884"/>
                  <a:gd name="T67" fmla="*/ 90 h 138"/>
                  <a:gd name="T68" fmla="*/ 874 w 884"/>
                  <a:gd name="T69" fmla="*/ 84 h 138"/>
                  <a:gd name="T70" fmla="*/ 880 w 884"/>
                  <a:gd name="T71" fmla="*/ 78 h 138"/>
                  <a:gd name="T72" fmla="*/ 884 w 884"/>
                  <a:gd name="T73" fmla="*/ 70 h 138"/>
                  <a:gd name="T74" fmla="*/ 884 w 884"/>
                  <a:gd name="T75" fmla="*/ 70 h 138"/>
                  <a:gd name="T76" fmla="*/ 880 w 884"/>
                  <a:gd name="T77" fmla="*/ 64 h 138"/>
                  <a:gd name="T78" fmla="*/ 874 w 884"/>
                  <a:gd name="T79" fmla="*/ 56 h 138"/>
                  <a:gd name="T80" fmla="*/ 864 w 884"/>
                  <a:gd name="T81" fmla="*/ 50 h 138"/>
                  <a:gd name="T82" fmla="*/ 848 w 884"/>
                  <a:gd name="T83" fmla="*/ 42 h 138"/>
                  <a:gd name="T84" fmla="*/ 830 w 884"/>
                  <a:gd name="T85" fmla="*/ 36 h 138"/>
                  <a:gd name="T86" fmla="*/ 808 w 884"/>
                  <a:gd name="T87" fmla="*/ 30 h 138"/>
                  <a:gd name="T88" fmla="*/ 754 w 884"/>
                  <a:gd name="T89" fmla="*/ 20 h 138"/>
                  <a:gd name="T90" fmla="*/ 688 w 884"/>
                  <a:gd name="T91" fmla="*/ 12 h 138"/>
                  <a:gd name="T92" fmla="*/ 614 w 884"/>
                  <a:gd name="T93" fmla="*/ 6 h 138"/>
                  <a:gd name="T94" fmla="*/ 532 w 884"/>
                  <a:gd name="T95" fmla="*/ 2 h 138"/>
                  <a:gd name="T96" fmla="*/ 442 w 88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84" h="138">
                    <a:moveTo>
                      <a:pt x="442" y="0"/>
                    </a:moveTo>
                    <a:lnTo>
                      <a:pt x="442" y="0"/>
                    </a:lnTo>
                    <a:lnTo>
                      <a:pt x="354" y="2"/>
                    </a:lnTo>
                    <a:lnTo>
                      <a:pt x="270" y="6"/>
                    </a:lnTo>
                    <a:lnTo>
                      <a:pt x="196"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6" y="126"/>
                    </a:lnTo>
                    <a:lnTo>
                      <a:pt x="270" y="132"/>
                    </a:lnTo>
                    <a:lnTo>
                      <a:pt x="354" y="136"/>
                    </a:lnTo>
                    <a:lnTo>
                      <a:pt x="442" y="138"/>
                    </a:lnTo>
                    <a:lnTo>
                      <a:pt x="442" y="138"/>
                    </a:lnTo>
                    <a:lnTo>
                      <a:pt x="532" y="136"/>
                    </a:lnTo>
                    <a:lnTo>
                      <a:pt x="614" y="132"/>
                    </a:lnTo>
                    <a:lnTo>
                      <a:pt x="688" y="126"/>
                    </a:lnTo>
                    <a:lnTo>
                      <a:pt x="754" y="118"/>
                    </a:lnTo>
                    <a:lnTo>
                      <a:pt x="808" y="108"/>
                    </a:lnTo>
                    <a:lnTo>
                      <a:pt x="830" y="102"/>
                    </a:lnTo>
                    <a:lnTo>
                      <a:pt x="848" y="96"/>
                    </a:lnTo>
                    <a:lnTo>
                      <a:pt x="864" y="90"/>
                    </a:lnTo>
                    <a:lnTo>
                      <a:pt x="874" y="84"/>
                    </a:lnTo>
                    <a:lnTo>
                      <a:pt x="880" y="78"/>
                    </a:lnTo>
                    <a:lnTo>
                      <a:pt x="884" y="70"/>
                    </a:lnTo>
                    <a:lnTo>
                      <a:pt x="884" y="70"/>
                    </a:lnTo>
                    <a:lnTo>
                      <a:pt x="880" y="64"/>
                    </a:lnTo>
                    <a:lnTo>
                      <a:pt x="874" y="56"/>
                    </a:lnTo>
                    <a:lnTo>
                      <a:pt x="864" y="50"/>
                    </a:lnTo>
                    <a:lnTo>
                      <a:pt x="848" y="42"/>
                    </a:lnTo>
                    <a:lnTo>
                      <a:pt x="830" y="36"/>
                    </a:lnTo>
                    <a:lnTo>
                      <a:pt x="808" y="30"/>
                    </a:lnTo>
                    <a:lnTo>
                      <a:pt x="754" y="20"/>
                    </a:lnTo>
                    <a:lnTo>
                      <a:pt x="688" y="12"/>
                    </a:lnTo>
                    <a:lnTo>
                      <a:pt x="614" y="6"/>
                    </a:lnTo>
                    <a:lnTo>
                      <a:pt x="532" y="2"/>
                    </a:lnTo>
                    <a:lnTo>
                      <a:pt x="4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1" name="Freeform 1264"/>
              <p:cNvSpPr>
                <a:spLocks noEditPoints="1"/>
              </p:cNvSpPr>
              <p:nvPr/>
            </p:nvSpPr>
            <p:spPr bwMode="auto">
              <a:xfrm>
                <a:off x="2331" y="4158"/>
                <a:ext cx="878" cy="138"/>
              </a:xfrm>
              <a:custGeom>
                <a:avLst/>
                <a:gdLst>
                  <a:gd name="T0" fmla="*/ 440 w 878"/>
                  <a:gd name="T1" fmla="*/ 138 h 138"/>
                  <a:gd name="T2" fmla="*/ 270 w 878"/>
                  <a:gd name="T3" fmla="*/ 132 h 138"/>
                  <a:gd name="T4" fmla="*/ 130 w 878"/>
                  <a:gd name="T5" fmla="*/ 118 h 138"/>
                  <a:gd name="T6" fmla="*/ 56 w 878"/>
                  <a:gd name="T7" fmla="*/ 102 h 138"/>
                  <a:gd name="T8" fmla="*/ 22 w 878"/>
                  <a:gd name="T9" fmla="*/ 90 h 138"/>
                  <a:gd name="T10" fmla="*/ 4 w 878"/>
                  <a:gd name="T11" fmla="*/ 78 h 138"/>
                  <a:gd name="T12" fmla="*/ 2 w 878"/>
                  <a:gd name="T13" fmla="*/ 70 h 138"/>
                  <a:gd name="T14" fmla="*/ 10 w 878"/>
                  <a:gd name="T15" fmla="*/ 56 h 138"/>
                  <a:gd name="T16" fmla="*/ 36 w 878"/>
                  <a:gd name="T17" fmla="*/ 42 h 138"/>
                  <a:gd name="T18" fmla="*/ 78 w 878"/>
                  <a:gd name="T19" fmla="*/ 30 h 138"/>
                  <a:gd name="T20" fmla="*/ 196 w 878"/>
                  <a:gd name="T21" fmla="*/ 12 h 138"/>
                  <a:gd name="T22" fmla="*/ 352 w 878"/>
                  <a:gd name="T23" fmla="*/ 2 h 138"/>
                  <a:gd name="T24" fmla="*/ 440 w 878"/>
                  <a:gd name="T25" fmla="*/ 0 h 138"/>
                  <a:gd name="T26" fmla="*/ 610 w 878"/>
                  <a:gd name="T27" fmla="*/ 6 h 138"/>
                  <a:gd name="T28" fmla="*/ 750 w 878"/>
                  <a:gd name="T29" fmla="*/ 20 h 138"/>
                  <a:gd name="T30" fmla="*/ 824 w 878"/>
                  <a:gd name="T31" fmla="*/ 36 h 138"/>
                  <a:gd name="T32" fmla="*/ 858 w 878"/>
                  <a:gd name="T33" fmla="*/ 50 h 138"/>
                  <a:gd name="T34" fmla="*/ 874 w 878"/>
                  <a:gd name="T35" fmla="*/ 64 h 138"/>
                  <a:gd name="T36" fmla="*/ 876 w 878"/>
                  <a:gd name="T37" fmla="*/ 70 h 138"/>
                  <a:gd name="T38" fmla="*/ 868 w 878"/>
                  <a:gd name="T39" fmla="*/ 84 h 138"/>
                  <a:gd name="T40" fmla="*/ 842 w 878"/>
                  <a:gd name="T41" fmla="*/ 96 h 138"/>
                  <a:gd name="T42" fmla="*/ 802 w 878"/>
                  <a:gd name="T43" fmla="*/ 108 h 138"/>
                  <a:gd name="T44" fmla="*/ 684 w 878"/>
                  <a:gd name="T45" fmla="*/ 126 h 138"/>
                  <a:gd name="T46" fmla="*/ 528 w 878"/>
                  <a:gd name="T47" fmla="*/ 136 h 138"/>
                  <a:gd name="T48" fmla="*/ 440 w 878"/>
                  <a:gd name="T49" fmla="*/ 0 h 138"/>
                  <a:gd name="T50" fmla="*/ 352 w 878"/>
                  <a:gd name="T51" fmla="*/ 2 h 138"/>
                  <a:gd name="T52" fmla="*/ 194 w 878"/>
                  <a:gd name="T53" fmla="*/ 12 h 138"/>
                  <a:gd name="T54" fmla="*/ 76 w 878"/>
                  <a:gd name="T55" fmla="*/ 30 h 138"/>
                  <a:gd name="T56" fmla="*/ 34 w 878"/>
                  <a:gd name="T57" fmla="*/ 42 h 138"/>
                  <a:gd name="T58" fmla="*/ 8 w 878"/>
                  <a:gd name="T59" fmla="*/ 56 h 138"/>
                  <a:gd name="T60" fmla="*/ 0 w 878"/>
                  <a:gd name="T61" fmla="*/ 70 h 138"/>
                  <a:gd name="T62" fmla="*/ 2 w 878"/>
                  <a:gd name="T63" fmla="*/ 78 h 138"/>
                  <a:gd name="T64" fmla="*/ 20 w 878"/>
                  <a:gd name="T65" fmla="*/ 90 h 138"/>
                  <a:gd name="T66" fmla="*/ 54 w 878"/>
                  <a:gd name="T67" fmla="*/ 102 h 138"/>
                  <a:gd name="T68" fmla="*/ 130 w 878"/>
                  <a:gd name="T69" fmla="*/ 118 h 138"/>
                  <a:gd name="T70" fmla="*/ 270 w 878"/>
                  <a:gd name="T71" fmla="*/ 132 h 138"/>
                  <a:gd name="T72" fmla="*/ 440 w 878"/>
                  <a:gd name="T73" fmla="*/ 138 h 138"/>
                  <a:gd name="T74" fmla="*/ 528 w 878"/>
                  <a:gd name="T75" fmla="*/ 136 h 138"/>
                  <a:gd name="T76" fmla="*/ 686 w 878"/>
                  <a:gd name="T77" fmla="*/ 126 h 138"/>
                  <a:gd name="T78" fmla="*/ 804 w 878"/>
                  <a:gd name="T79" fmla="*/ 108 h 138"/>
                  <a:gd name="T80" fmla="*/ 844 w 878"/>
                  <a:gd name="T81" fmla="*/ 96 h 138"/>
                  <a:gd name="T82" fmla="*/ 870 w 878"/>
                  <a:gd name="T83" fmla="*/ 84 h 138"/>
                  <a:gd name="T84" fmla="*/ 878 w 878"/>
                  <a:gd name="T85" fmla="*/ 70 h 138"/>
                  <a:gd name="T86" fmla="*/ 876 w 878"/>
                  <a:gd name="T87" fmla="*/ 64 h 138"/>
                  <a:gd name="T88" fmla="*/ 860 w 878"/>
                  <a:gd name="T89" fmla="*/ 50 h 138"/>
                  <a:gd name="T90" fmla="*/ 826 w 878"/>
                  <a:gd name="T91" fmla="*/ 36 h 138"/>
                  <a:gd name="T92" fmla="*/ 750 w 878"/>
                  <a:gd name="T93" fmla="*/ 20 h 138"/>
                  <a:gd name="T94" fmla="*/ 612 w 878"/>
                  <a:gd name="T95" fmla="*/ 6 h 138"/>
                  <a:gd name="T96" fmla="*/ 440 w 87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138"/>
                    </a:moveTo>
                    <a:lnTo>
                      <a:pt x="440" y="138"/>
                    </a:lnTo>
                    <a:lnTo>
                      <a:pt x="352" y="136"/>
                    </a:lnTo>
                    <a:lnTo>
                      <a:pt x="270" y="132"/>
                    </a:lnTo>
                    <a:lnTo>
                      <a:pt x="196" y="126"/>
                    </a:lnTo>
                    <a:lnTo>
                      <a:pt x="130" y="118"/>
                    </a:lnTo>
                    <a:lnTo>
                      <a:pt x="78" y="108"/>
                    </a:lnTo>
                    <a:lnTo>
                      <a:pt x="56" y="102"/>
                    </a:lnTo>
                    <a:lnTo>
                      <a:pt x="36" y="96"/>
                    </a:lnTo>
                    <a:lnTo>
                      <a:pt x="22" y="90"/>
                    </a:lnTo>
                    <a:lnTo>
                      <a:pt x="10" y="84"/>
                    </a:lnTo>
                    <a:lnTo>
                      <a:pt x="4" y="78"/>
                    </a:lnTo>
                    <a:lnTo>
                      <a:pt x="2" y="70"/>
                    </a:lnTo>
                    <a:lnTo>
                      <a:pt x="2" y="70"/>
                    </a:lnTo>
                    <a:lnTo>
                      <a:pt x="4" y="64"/>
                    </a:lnTo>
                    <a:lnTo>
                      <a:pt x="10" y="56"/>
                    </a:lnTo>
                    <a:lnTo>
                      <a:pt x="22" y="50"/>
                    </a:lnTo>
                    <a:lnTo>
                      <a:pt x="36" y="42"/>
                    </a:lnTo>
                    <a:lnTo>
                      <a:pt x="56" y="36"/>
                    </a:lnTo>
                    <a:lnTo>
                      <a:pt x="78" y="30"/>
                    </a:lnTo>
                    <a:lnTo>
                      <a:pt x="130" y="20"/>
                    </a:lnTo>
                    <a:lnTo>
                      <a:pt x="196" y="12"/>
                    </a:lnTo>
                    <a:lnTo>
                      <a:pt x="270" y="6"/>
                    </a:lnTo>
                    <a:lnTo>
                      <a:pt x="352" y="2"/>
                    </a:lnTo>
                    <a:lnTo>
                      <a:pt x="440" y="0"/>
                    </a:lnTo>
                    <a:lnTo>
                      <a:pt x="440" y="0"/>
                    </a:lnTo>
                    <a:lnTo>
                      <a:pt x="528" y="2"/>
                    </a:lnTo>
                    <a:lnTo>
                      <a:pt x="610" y="6"/>
                    </a:lnTo>
                    <a:lnTo>
                      <a:pt x="684" y="12"/>
                    </a:lnTo>
                    <a:lnTo>
                      <a:pt x="750" y="20"/>
                    </a:lnTo>
                    <a:lnTo>
                      <a:pt x="802" y="30"/>
                    </a:lnTo>
                    <a:lnTo>
                      <a:pt x="824" y="36"/>
                    </a:lnTo>
                    <a:lnTo>
                      <a:pt x="842" y="42"/>
                    </a:lnTo>
                    <a:lnTo>
                      <a:pt x="858" y="50"/>
                    </a:lnTo>
                    <a:lnTo>
                      <a:pt x="868" y="56"/>
                    </a:lnTo>
                    <a:lnTo>
                      <a:pt x="874" y="64"/>
                    </a:lnTo>
                    <a:lnTo>
                      <a:pt x="876" y="70"/>
                    </a:lnTo>
                    <a:lnTo>
                      <a:pt x="876" y="70"/>
                    </a:lnTo>
                    <a:lnTo>
                      <a:pt x="874" y="78"/>
                    </a:lnTo>
                    <a:lnTo>
                      <a:pt x="868" y="84"/>
                    </a:lnTo>
                    <a:lnTo>
                      <a:pt x="858" y="90"/>
                    </a:lnTo>
                    <a:lnTo>
                      <a:pt x="842" y="96"/>
                    </a:lnTo>
                    <a:lnTo>
                      <a:pt x="824" y="102"/>
                    </a:lnTo>
                    <a:lnTo>
                      <a:pt x="802" y="108"/>
                    </a:lnTo>
                    <a:lnTo>
                      <a:pt x="750" y="118"/>
                    </a:lnTo>
                    <a:lnTo>
                      <a:pt x="684" y="126"/>
                    </a:lnTo>
                    <a:lnTo>
                      <a:pt x="610" y="132"/>
                    </a:lnTo>
                    <a:lnTo>
                      <a:pt x="528" y="136"/>
                    </a:lnTo>
                    <a:lnTo>
                      <a:pt x="440" y="138"/>
                    </a:lnTo>
                    <a:close/>
                    <a:moveTo>
                      <a:pt x="440" y="0"/>
                    </a:moveTo>
                    <a:lnTo>
                      <a:pt x="440" y="0"/>
                    </a:lnTo>
                    <a:lnTo>
                      <a:pt x="352" y="2"/>
                    </a:lnTo>
                    <a:lnTo>
                      <a:pt x="270" y="6"/>
                    </a:lnTo>
                    <a:lnTo>
                      <a:pt x="194"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4" y="126"/>
                    </a:lnTo>
                    <a:lnTo>
                      <a:pt x="270" y="132"/>
                    </a:lnTo>
                    <a:lnTo>
                      <a:pt x="352" y="136"/>
                    </a:lnTo>
                    <a:lnTo>
                      <a:pt x="440" y="138"/>
                    </a:lnTo>
                    <a:lnTo>
                      <a:pt x="440" y="138"/>
                    </a:lnTo>
                    <a:lnTo>
                      <a:pt x="528" y="136"/>
                    </a:lnTo>
                    <a:lnTo>
                      <a:pt x="612" y="132"/>
                    </a:lnTo>
                    <a:lnTo>
                      <a:pt x="686" y="126"/>
                    </a:lnTo>
                    <a:lnTo>
                      <a:pt x="750" y="118"/>
                    </a:lnTo>
                    <a:lnTo>
                      <a:pt x="804" y="108"/>
                    </a:lnTo>
                    <a:lnTo>
                      <a:pt x="826" y="102"/>
                    </a:lnTo>
                    <a:lnTo>
                      <a:pt x="844" y="96"/>
                    </a:lnTo>
                    <a:lnTo>
                      <a:pt x="860" y="90"/>
                    </a:lnTo>
                    <a:lnTo>
                      <a:pt x="870" y="84"/>
                    </a:lnTo>
                    <a:lnTo>
                      <a:pt x="876" y="78"/>
                    </a:lnTo>
                    <a:lnTo>
                      <a:pt x="878" y="70"/>
                    </a:lnTo>
                    <a:lnTo>
                      <a:pt x="878" y="70"/>
                    </a:lnTo>
                    <a:lnTo>
                      <a:pt x="876" y="64"/>
                    </a:lnTo>
                    <a:lnTo>
                      <a:pt x="870" y="56"/>
                    </a:lnTo>
                    <a:lnTo>
                      <a:pt x="860" y="50"/>
                    </a:lnTo>
                    <a:lnTo>
                      <a:pt x="844" y="42"/>
                    </a:lnTo>
                    <a:lnTo>
                      <a:pt x="826" y="36"/>
                    </a:lnTo>
                    <a:lnTo>
                      <a:pt x="804" y="30"/>
                    </a:lnTo>
                    <a:lnTo>
                      <a:pt x="750" y="20"/>
                    </a:lnTo>
                    <a:lnTo>
                      <a:pt x="686" y="12"/>
                    </a:lnTo>
                    <a:lnTo>
                      <a:pt x="612" y="6"/>
                    </a:lnTo>
                    <a:lnTo>
                      <a:pt x="528" y="2"/>
                    </a:lnTo>
                    <a:lnTo>
                      <a:pt x="440" y="0"/>
                    </a:lnTo>
                    <a:close/>
                  </a:path>
                </a:pathLst>
              </a:custGeom>
              <a:solidFill>
                <a:srgbClr val="EFEEE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2" name="Freeform 1265"/>
              <p:cNvSpPr>
                <a:spLocks/>
              </p:cNvSpPr>
              <p:nvPr/>
            </p:nvSpPr>
            <p:spPr bwMode="auto">
              <a:xfrm>
                <a:off x="2333" y="4158"/>
                <a:ext cx="874" cy="138"/>
              </a:xfrm>
              <a:custGeom>
                <a:avLst/>
                <a:gdLst>
                  <a:gd name="T0" fmla="*/ 438 w 874"/>
                  <a:gd name="T1" fmla="*/ 138 h 138"/>
                  <a:gd name="T2" fmla="*/ 438 w 874"/>
                  <a:gd name="T3" fmla="*/ 138 h 138"/>
                  <a:gd name="T4" fmla="*/ 350 w 874"/>
                  <a:gd name="T5" fmla="*/ 136 h 138"/>
                  <a:gd name="T6" fmla="*/ 268 w 874"/>
                  <a:gd name="T7" fmla="*/ 132 h 138"/>
                  <a:gd name="T8" fmla="*/ 194 w 874"/>
                  <a:gd name="T9" fmla="*/ 126 h 138"/>
                  <a:gd name="T10" fmla="*/ 128 w 874"/>
                  <a:gd name="T11" fmla="*/ 118 h 138"/>
                  <a:gd name="T12" fmla="*/ 76 w 874"/>
                  <a:gd name="T13" fmla="*/ 108 h 138"/>
                  <a:gd name="T14" fmla="*/ 54 w 874"/>
                  <a:gd name="T15" fmla="*/ 102 h 138"/>
                  <a:gd name="T16" fmla="*/ 34 w 874"/>
                  <a:gd name="T17" fmla="*/ 96 h 138"/>
                  <a:gd name="T18" fmla="*/ 20 w 874"/>
                  <a:gd name="T19" fmla="*/ 90 h 138"/>
                  <a:gd name="T20" fmla="*/ 8 w 874"/>
                  <a:gd name="T21" fmla="*/ 84 h 138"/>
                  <a:gd name="T22" fmla="*/ 2 w 874"/>
                  <a:gd name="T23" fmla="*/ 78 h 138"/>
                  <a:gd name="T24" fmla="*/ 0 w 874"/>
                  <a:gd name="T25" fmla="*/ 70 h 138"/>
                  <a:gd name="T26" fmla="*/ 0 w 874"/>
                  <a:gd name="T27" fmla="*/ 70 h 138"/>
                  <a:gd name="T28" fmla="*/ 2 w 874"/>
                  <a:gd name="T29" fmla="*/ 64 h 138"/>
                  <a:gd name="T30" fmla="*/ 8 w 874"/>
                  <a:gd name="T31" fmla="*/ 56 h 138"/>
                  <a:gd name="T32" fmla="*/ 20 w 874"/>
                  <a:gd name="T33" fmla="*/ 50 h 138"/>
                  <a:gd name="T34" fmla="*/ 34 w 874"/>
                  <a:gd name="T35" fmla="*/ 42 h 138"/>
                  <a:gd name="T36" fmla="*/ 54 w 874"/>
                  <a:gd name="T37" fmla="*/ 36 h 138"/>
                  <a:gd name="T38" fmla="*/ 76 w 874"/>
                  <a:gd name="T39" fmla="*/ 30 h 138"/>
                  <a:gd name="T40" fmla="*/ 128 w 874"/>
                  <a:gd name="T41" fmla="*/ 20 h 138"/>
                  <a:gd name="T42" fmla="*/ 194 w 874"/>
                  <a:gd name="T43" fmla="*/ 12 h 138"/>
                  <a:gd name="T44" fmla="*/ 268 w 874"/>
                  <a:gd name="T45" fmla="*/ 6 h 138"/>
                  <a:gd name="T46" fmla="*/ 350 w 874"/>
                  <a:gd name="T47" fmla="*/ 2 h 138"/>
                  <a:gd name="T48" fmla="*/ 438 w 874"/>
                  <a:gd name="T49" fmla="*/ 0 h 138"/>
                  <a:gd name="T50" fmla="*/ 438 w 874"/>
                  <a:gd name="T51" fmla="*/ 0 h 138"/>
                  <a:gd name="T52" fmla="*/ 526 w 874"/>
                  <a:gd name="T53" fmla="*/ 2 h 138"/>
                  <a:gd name="T54" fmla="*/ 608 w 874"/>
                  <a:gd name="T55" fmla="*/ 6 h 138"/>
                  <a:gd name="T56" fmla="*/ 682 w 874"/>
                  <a:gd name="T57" fmla="*/ 12 h 138"/>
                  <a:gd name="T58" fmla="*/ 748 w 874"/>
                  <a:gd name="T59" fmla="*/ 20 h 138"/>
                  <a:gd name="T60" fmla="*/ 800 w 874"/>
                  <a:gd name="T61" fmla="*/ 30 h 138"/>
                  <a:gd name="T62" fmla="*/ 822 w 874"/>
                  <a:gd name="T63" fmla="*/ 36 h 138"/>
                  <a:gd name="T64" fmla="*/ 840 w 874"/>
                  <a:gd name="T65" fmla="*/ 42 h 138"/>
                  <a:gd name="T66" fmla="*/ 856 w 874"/>
                  <a:gd name="T67" fmla="*/ 50 h 138"/>
                  <a:gd name="T68" fmla="*/ 866 w 874"/>
                  <a:gd name="T69" fmla="*/ 56 h 138"/>
                  <a:gd name="T70" fmla="*/ 872 w 874"/>
                  <a:gd name="T71" fmla="*/ 64 h 138"/>
                  <a:gd name="T72" fmla="*/ 874 w 874"/>
                  <a:gd name="T73" fmla="*/ 70 h 138"/>
                  <a:gd name="T74" fmla="*/ 874 w 874"/>
                  <a:gd name="T75" fmla="*/ 70 h 138"/>
                  <a:gd name="T76" fmla="*/ 872 w 874"/>
                  <a:gd name="T77" fmla="*/ 78 h 138"/>
                  <a:gd name="T78" fmla="*/ 866 w 874"/>
                  <a:gd name="T79" fmla="*/ 84 h 138"/>
                  <a:gd name="T80" fmla="*/ 856 w 874"/>
                  <a:gd name="T81" fmla="*/ 90 h 138"/>
                  <a:gd name="T82" fmla="*/ 840 w 874"/>
                  <a:gd name="T83" fmla="*/ 96 h 138"/>
                  <a:gd name="T84" fmla="*/ 822 w 874"/>
                  <a:gd name="T85" fmla="*/ 102 h 138"/>
                  <a:gd name="T86" fmla="*/ 800 w 874"/>
                  <a:gd name="T87" fmla="*/ 108 h 138"/>
                  <a:gd name="T88" fmla="*/ 748 w 874"/>
                  <a:gd name="T89" fmla="*/ 118 h 138"/>
                  <a:gd name="T90" fmla="*/ 682 w 874"/>
                  <a:gd name="T91" fmla="*/ 126 h 138"/>
                  <a:gd name="T92" fmla="*/ 608 w 874"/>
                  <a:gd name="T93" fmla="*/ 132 h 138"/>
                  <a:gd name="T94" fmla="*/ 526 w 874"/>
                  <a:gd name="T95" fmla="*/ 136 h 138"/>
                  <a:gd name="T96" fmla="*/ 438 w 874"/>
                  <a:gd name="T97" fmla="*/ 13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138"/>
                    </a:moveTo>
                    <a:lnTo>
                      <a:pt x="438" y="138"/>
                    </a:lnTo>
                    <a:lnTo>
                      <a:pt x="350" y="136"/>
                    </a:lnTo>
                    <a:lnTo>
                      <a:pt x="268" y="132"/>
                    </a:lnTo>
                    <a:lnTo>
                      <a:pt x="194" y="126"/>
                    </a:lnTo>
                    <a:lnTo>
                      <a:pt x="128" y="118"/>
                    </a:lnTo>
                    <a:lnTo>
                      <a:pt x="76" y="108"/>
                    </a:lnTo>
                    <a:lnTo>
                      <a:pt x="54" y="102"/>
                    </a:lnTo>
                    <a:lnTo>
                      <a:pt x="34" y="96"/>
                    </a:lnTo>
                    <a:lnTo>
                      <a:pt x="20" y="90"/>
                    </a:lnTo>
                    <a:lnTo>
                      <a:pt x="8" y="84"/>
                    </a:lnTo>
                    <a:lnTo>
                      <a:pt x="2" y="78"/>
                    </a:lnTo>
                    <a:lnTo>
                      <a:pt x="0" y="70"/>
                    </a:lnTo>
                    <a:lnTo>
                      <a:pt x="0" y="70"/>
                    </a:lnTo>
                    <a:lnTo>
                      <a:pt x="2" y="64"/>
                    </a:lnTo>
                    <a:lnTo>
                      <a:pt x="8" y="56"/>
                    </a:lnTo>
                    <a:lnTo>
                      <a:pt x="20" y="50"/>
                    </a:lnTo>
                    <a:lnTo>
                      <a:pt x="34" y="42"/>
                    </a:lnTo>
                    <a:lnTo>
                      <a:pt x="54" y="36"/>
                    </a:lnTo>
                    <a:lnTo>
                      <a:pt x="76" y="30"/>
                    </a:lnTo>
                    <a:lnTo>
                      <a:pt x="128" y="20"/>
                    </a:lnTo>
                    <a:lnTo>
                      <a:pt x="194" y="12"/>
                    </a:lnTo>
                    <a:lnTo>
                      <a:pt x="268" y="6"/>
                    </a:lnTo>
                    <a:lnTo>
                      <a:pt x="350" y="2"/>
                    </a:lnTo>
                    <a:lnTo>
                      <a:pt x="438" y="0"/>
                    </a:lnTo>
                    <a:lnTo>
                      <a:pt x="438" y="0"/>
                    </a:lnTo>
                    <a:lnTo>
                      <a:pt x="526" y="2"/>
                    </a:lnTo>
                    <a:lnTo>
                      <a:pt x="608" y="6"/>
                    </a:lnTo>
                    <a:lnTo>
                      <a:pt x="682" y="12"/>
                    </a:lnTo>
                    <a:lnTo>
                      <a:pt x="748" y="20"/>
                    </a:lnTo>
                    <a:lnTo>
                      <a:pt x="800" y="30"/>
                    </a:lnTo>
                    <a:lnTo>
                      <a:pt x="822" y="36"/>
                    </a:lnTo>
                    <a:lnTo>
                      <a:pt x="840" y="42"/>
                    </a:lnTo>
                    <a:lnTo>
                      <a:pt x="856" y="50"/>
                    </a:lnTo>
                    <a:lnTo>
                      <a:pt x="866" y="56"/>
                    </a:lnTo>
                    <a:lnTo>
                      <a:pt x="872" y="64"/>
                    </a:lnTo>
                    <a:lnTo>
                      <a:pt x="874" y="70"/>
                    </a:lnTo>
                    <a:lnTo>
                      <a:pt x="874" y="70"/>
                    </a:lnTo>
                    <a:lnTo>
                      <a:pt x="872" y="78"/>
                    </a:lnTo>
                    <a:lnTo>
                      <a:pt x="866" y="84"/>
                    </a:lnTo>
                    <a:lnTo>
                      <a:pt x="856" y="90"/>
                    </a:lnTo>
                    <a:lnTo>
                      <a:pt x="840" y="96"/>
                    </a:lnTo>
                    <a:lnTo>
                      <a:pt x="822" y="102"/>
                    </a:lnTo>
                    <a:lnTo>
                      <a:pt x="800" y="108"/>
                    </a:lnTo>
                    <a:lnTo>
                      <a:pt x="748" y="118"/>
                    </a:lnTo>
                    <a:lnTo>
                      <a:pt x="682" y="126"/>
                    </a:lnTo>
                    <a:lnTo>
                      <a:pt x="608" y="132"/>
                    </a:lnTo>
                    <a:lnTo>
                      <a:pt x="526" y="136"/>
                    </a:lnTo>
                    <a:lnTo>
                      <a:pt x="438"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3" name="Freeform 1266"/>
              <p:cNvSpPr>
                <a:spLocks/>
              </p:cNvSpPr>
              <p:nvPr/>
            </p:nvSpPr>
            <p:spPr bwMode="auto">
              <a:xfrm>
                <a:off x="2331" y="4158"/>
                <a:ext cx="878" cy="138"/>
              </a:xfrm>
              <a:custGeom>
                <a:avLst/>
                <a:gdLst>
                  <a:gd name="T0" fmla="*/ 440 w 878"/>
                  <a:gd name="T1" fmla="*/ 0 h 138"/>
                  <a:gd name="T2" fmla="*/ 440 w 878"/>
                  <a:gd name="T3" fmla="*/ 0 h 138"/>
                  <a:gd name="T4" fmla="*/ 352 w 878"/>
                  <a:gd name="T5" fmla="*/ 2 h 138"/>
                  <a:gd name="T6" fmla="*/ 270 w 878"/>
                  <a:gd name="T7" fmla="*/ 6 h 138"/>
                  <a:gd name="T8" fmla="*/ 194 w 878"/>
                  <a:gd name="T9" fmla="*/ 12 h 138"/>
                  <a:gd name="T10" fmla="*/ 130 w 878"/>
                  <a:gd name="T11" fmla="*/ 20 h 138"/>
                  <a:gd name="T12" fmla="*/ 76 w 878"/>
                  <a:gd name="T13" fmla="*/ 30 h 138"/>
                  <a:gd name="T14" fmla="*/ 54 w 878"/>
                  <a:gd name="T15" fmla="*/ 36 h 138"/>
                  <a:gd name="T16" fmla="*/ 34 w 878"/>
                  <a:gd name="T17" fmla="*/ 42 h 138"/>
                  <a:gd name="T18" fmla="*/ 20 w 878"/>
                  <a:gd name="T19" fmla="*/ 50 h 138"/>
                  <a:gd name="T20" fmla="*/ 8 w 878"/>
                  <a:gd name="T21" fmla="*/ 56 h 138"/>
                  <a:gd name="T22" fmla="*/ 2 w 878"/>
                  <a:gd name="T23" fmla="*/ 64 h 138"/>
                  <a:gd name="T24" fmla="*/ 0 w 878"/>
                  <a:gd name="T25" fmla="*/ 70 h 138"/>
                  <a:gd name="T26" fmla="*/ 0 w 878"/>
                  <a:gd name="T27" fmla="*/ 70 h 138"/>
                  <a:gd name="T28" fmla="*/ 2 w 878"/>
                  <a:gd name="T29" fmla="*/ 78 h 138"/>
                  <a:gd name="T30" fmla="*/ 8 w 878"/>
                  <a:gd name="T31" fmla="*/ 84 h 138"/>
                  <a:gd name="T32" fmla="*/ 20 w 878"/>
                  <a:gd name="T33" fmla="*/ 90 h 138"/>
                  <a:gd name="T34" fmla="*/ 34 w 878"/>
                  <a:gd name="T35" fmla="*/ 96 h 138"/>
                  <a:gd name="T36" fmla="*/ 54 w 878"/>
                  <a:gd name="T37" fmla="*/ 102 h 138"/>
                  <a:gd name="T38" fmla="*/ 76 w 878"/>
                  <a:gd name="T39" fmla="*/ 108 h 138"/>
                  <a:gd name="T40" fmla="*/ 130 w 878"/>
                  <a:gd name="T41" fmla="*/ 118 h 138"/>
                  <a:gd name="T42" fmla="*/ 194 w 878"/>
                  <a:gd name="T43" fmla="*/ 126 h 138"/>
                  <a:gd name="T44" fmla="*/ 270 w 878"/>
                  <a:gd name="T45" fmla="*/ 132 h 138"/>
                  <a:gd name="T46" fmla="*/ 352 w 878"/>
                  <a:gd name="T47" fmla="*/ 136 h 138"/>
                  <a:gd name="T48" fmla="*/ 440 w 878"/>
                  <a:gd name="T49" fmla="*/ 138 h 138"/>
                  <a:gd name="T50" fmla="*/ 440 w 878"/>
                  <a:gd name="T51" fmla="*/ 138 h 138"/>
                  <a:gd name="T52" fmla="*/ 528 w 878"/>
                  <a:gd name="T53" fmla="*/ 136 h 138"/>
                  <a:gd name="T54" fmla="*/ 612 w 878"/>
                  <a:gd name="T55" fmla="*/ 132 h 138"/>
                  <a:gd name="T56" fmla="*/ 686 w 878"/>
                  <a:gd name="T57" fmla="*/ 126 h 138"/>
                  <a:gd name="T58" fmla="*/ 750 w 878"/>
                  <a:gd name="T59" fmla="*/ 118 h 138"/>
                  <a:gd name="T60" fmla="*/ 804 w 878"/>
                  <a:gd name="T61" fmla="*/ 108 h 138"/>
                  <a:gd name="T62" fmla="*/ 826 w 878"/>
                  <a:gd name="T63" fmla="*/ 102 h 138"/>
                  <a:gd name="T64" fmla="*/ 844 w 878"/>
                  <a:gd name="T65" fmla="*/ 96 h 138"/>
                  <a:gd name="T66" fmla="*/ 860 w 878"/>
                  <a:gd name="T67" fmla="*/ 90 h 138"/>
                  <a:gd name="T68" fmla="*/ 870 w 878"/>
                  <a:gd name="T69" fmla="*/ 84 h 138"/>
                  <a:gd name="T70" fmla="*/ 876 w 878"/>
                  <a:gd name="T71" fmla="*/ 78 h 138"/>
                  <a:gd name="T72" fmla="*/ 878 w 878"/>
                  <a:gd name="T73" fmla="*/ 70 h 138"/>
                  <a:gd name="T74" fmla="*/ 878 w 878"/>
                  <a:gd name="T75" fmla="*/ 70 h 138"/>
                  <a:gd name="T76" fmla="*/ 876 w 878"/>
                  <a:gd name="T77" fmla="*/ 64 h 138"/>
                  <a:gd name="T78" fmla="*/ 870 w 878"/>
                  <a:gd name="T79" fmla="*/ 56 h 138"/>
                  <a:gd name="T80" fmla="*/ 860 w 878"/>
                  <a:gd name="T81" fmla="*/ 50 h 138"/>
                  <a:gd name="T82" fmla="*/ 844 w 878"/>
                  <a:gd name="T83" fmla="*/ 42 h 138"/>
                  <a:gd name="T84" fmla="*/ 826 w 878"/>
                  <a:gd name="T85" fmla="*/ 36 h 138"/>
                  <a:gd name="T86" fmla="*/ 804 w 878"/>
                  <a:gd name="T87" fmla="*/ 30 h 138"/>
                  <a:gd name="T88" fmla="*/ 750 w 878"/>
                  <a:gd name="T89" fmla="*/ 20 h 138"/>
                  <a:gd name="T90" fmla="*/ 686 w 878"/>
                  <a:gd name="T91" fmla="*/ 12 h 138"/>
                  <a:gd name="T92" fmla="*/ 612 w 878"/>
                  <a:gd name="T93" fmla="*/ 6 h 138"/>
                  <a:gd name="T94" fmla="*/ 528 w 878"/>
                  <a:gd name="T95" fmla="*/ 2 h 138"/>
                  <a:gd name="T96" fmla="*/ 440 w 878"/>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8" h="138">
                    <a:moveTo>
                      <a:pt x="440" y="0"/>
                    </a:moveTo>
                    <a:lnTo>
                      <a:pt x="440" y="0"/>
                    </a:lnTo>
                    <a:lnTo>
                      <a:pt x="352" y="2"/>
                    </a:lnTo>
                    <a:lnTo>
                      <a:pt x="270" y="6"/>
                    </a:lnTo>
                    <a:lnTo>
                      <a:pt x="194" y="12"/>
                    </a:lnTo>
                    <a:lnTo>
                      <a:pt x="130"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30" y="118"/>
                    </a:lnTo>
                    <a:lnTo>
                      <a:pt x="194" y="126"/>
                    </a:lnTo>
                    <a:lnTo>
                      <a:pt x="270" y="132"/>
                    </a:lnTo>
                    <a:lnTo>
                      <a:pt x="352" y="136"/>
                    </a:lnTo>
                    <a:lnTo>
                      <a:pt x="440" y="138"/>
                    </a:lnTo>
                    <a:lnTo>
                      <a:pt x="440" y="138"/>
                    </a:lnTo>
                    <a:lnTo>
                      <a:pt x="528" y="136"/>
                    </a:lnTo>
                    <a:lnTo>
                      <a:pt x="612" y="132"/>
                    </a:lnTo>
                    <a:lnTo>
                      <a:pt x="686" y="126"/>
                    </a:lnTo>
                    <a:lnTo>
                      <a:pt x="750" y="118"/>
                    </a:lnTo>
                    <a:lnTo>
                      <a:pt x="804" y="108"/>
                    </a:lnTo>
                    <a:lnTo>
                      <a:pt x="826" y="102"/>
                    </a:lnTo>
                    <a:lnTo>
                      <a:pt x="844" y="96"/>
                    </a:lnTo>
                    <a:lnTo>
                      <a:pt x="860" y="90"/>
                    </a:lnTo>
                    <a:lnTo>
                      <a:pt x="870" y="84"/>
                    </a:lnTo>
                    <a:lnTo>
                      <a:pt x="876" y="78"/>
                    </a:lnTo>
                    <a:lnTo>
                      <a:pt x="878" y="70"/>
                    </a:lnTo>
                    <a:lnTo>
                      <a:pt x="878" y="70"/>
                    </a:lnTo>
                    <a:lnTo>
                      <a:pt x="876" y="64"/>
                    </a:lnTo>
                    <a:lnTo>
                      <a:pt x="870" y="56"/>
                    </a:lnTo>
                    <a:lnTo>
                      <a:pt x="860" y="50"/>
                    </a:lnTo>
                    <a:lnTo>
                      <a:pt x="844" y="42"/>
                    </a:lnTo>
                    <a:lnTo>
                      <a:pt x="826" y="36"/>
                    </a:lnTo>
                    <a:lnTo>
                      <a:pt x="804" y="30"/>
                    </a:lnTo>
                    <a:lnTo>
                      <a:pt x="750" y="20"/>
                    </a:lnTo>
                    <a:lnTo>
                      <a:pt x="686" y="12"/>
                    </a:lnTo>
                    <a:lnTo>
                      <a:pt x="612" y="6"/>
                    </a:lnTo>
                    <a:lnTo>
                      <a:pt x="528" y="2"/>
                    </a:lnTo>
                    <a:lnTo>
                      <a:pt x="4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6" name="Freeform 1267"/>
              <p:cNvSpPr>
                <a:spLocks noEditPoints="1"/>
              </p:cNvSpPr>
              <p:nvPr/>
            </p:nvSpPr>
            <p:spPr bwMode="auto">
              <a:xfrm>
                <a:off x="2333" y="4158"/>
                <a:ext cx="874" cy="138"/>
              </a:xfrm>
              <a:custGeom>
                <a:avLst/>
                <a:gdLst>
                  <a:gd name="T0" fmla="*/ 438 w 874"/>
                  <a:gd name="T1" fmla="*/ 136 h 138"/>
                  <a:gd name="T2" fmla="*/ 270 w 874"/>
                  <a:gd name="T3" fmla="*/ 132 h 138"/>
                  <a:gd name="T4" fmla="*/ 130 w 874"/>
                  <a:gd name="T5" fmla="*/ 118 h 138"/>
                  <a:gd name="T6" fmla="*/ 54 w 874"/>
                  <a:gd name="T7" fmla="*/ 102 h 138"/>
                  <a:gd name="T8" fmla="*/ 22 w 874"/>
                  <a:gd name="T9" fmla="*/ 90 h 138"/>
                  <a:gd name="T10" fmla="*/ 4 w 874"/>
                  <a:gd name="T11" fmla="*/ 78 h 138"/>
                  <a:gd name="T12" fmla="*/ 2 w 874"/>
                  <a:gd name="T13" fmla="*/ 70 h 138"/>
                  <a:gd name="T14" fmla="*/ 10 w 874"/>
                  <a:gd name="T15" fmla="*/ 56 h 138"/>
                  <a:gd name="T16" fmla="*/ 36 w 874"/>
                  <a:gd name="T17" fmla="*/ 44 h 138"/>
                  <a:gd name="T18" fmla="*/ 76 w 874"/>
                  <a:gd name="T19" fmla="*/ 32 h 138"/>
                  <a:gd name="T20" fmla="*/ 194 w 874"/>
                  <a:gd name="T21" fmla="*/ 12 h 138"/>
                  <a:gd name="T22" fmla="*/ 350 w 874"/>
                  <a:gd name="T23" fmla="*/ 2 h 138"/>
                  <a:gd name="T24" fmla="*/ 438 w 874"/>
                  <a:gd name="T25" fmla="*/ 0 h 138"/>
                  <a:gd name="T26" fmla="*/ 608 w 874"/>
                  <a:gd name="T27" fmla="*/ 6 h 138"/>
                  <a:gd name="T28" fmla="*/ 746 w 874"/>
                  <a:gd name="T29" fmla="*/ 20 h 138"/>
                  <a:gd name="T30" fmla="*/ 820 w 874"/>
                  <a:gd name="T31" fmla="*/ 36 h 138"/>
                  <a:gd name="T32" fmla="*/ 854 w 874"/>
                  <a:gd name="T33" fmla="*/ 50 h 138"/>
                  <a:gd name="T34" fmla="*/ 870 w 874"/>
                  <a:gd name="T35" fmla="*/ 64 h 138"/>
                  <a:gd name="T36" fmla="*/ 872 w 874"/>
                  <a:gd name="T37" fmla="*/ 70 h 138"/>
                  <a:gd name="T38" fmla="*/ 864 w 874"/>
                  <a:gd name="T39" fmla="*/ 84 h 138"/>
                  <a:gd name="T40" fmla="*/ 838 w 874"/>
                  <a:gd name="T41" fmla="*/ 96 h 138"/>
                  <a:gd name="T42" fmla="*/ 798 w 874"/>
                  <a:gd name="T43" fmla="*/ 108 h 138"/>
                  <a:gd name="T44" fmla="*/ 682 w 874"/>
                  <a:gd name="T45" fmla="*/ 126 h 138"/>
                  <a:gd name="T46" fmla="*/ 526 w 874"/>
                  <a:gd name="T47" fmla="*/ 136 h 138"/>
                  <a:gd name="T48" fmla="*/ 438 w 874"/>
                  <a:gd name="T49" fmla="*/ 0 h 138"/>
                  <a:gd name="T50" fmla="*/ 350 w 874"/>
                  <a:gd name="T51" fmla="*/ 2 h 138"/>
                  <a:gd name="T52" fmla="*/ 194 w 874"/>
                  <a:gd name="T53" fmla="*/ 12 h 138"/>
                  <a:gd name="T54" fmla="*/ 76 w 874"/>
                  <a:gd name="T55" fmla="*/ 30 h 138"/>
                  <a:gd name="T56" fmla="*/ 34 w 874"/>
                  <a:gd name="T57" fmla="*/ 42 h 138"/>
                  <a:gd name="T58" fmla="*/ 8 w 874"/>
                  <a:gd name="T59" fmla="*/ 56 h 138"/>
                  <a:gd name="T60" fmla="*/ 0 w 874"/>
                  <a:gd name="T61" fmla="*/ 70 h 138"/>
                  <a:gd name="T62" fmla="*/ 2 w 874"/>
                  <a:gd name="T63" fmla="*/ 78 h 138"/>
                  <a:gd name="T64" fmla="*/ 20 w 874"/>
                  <a:gd name="T65" fmla="*/ 90 h 138"/>
                  <a:gd name="T66" fmla="*/ 54 w 874"/>
                  <a:gd name="T67" fmla="*/ 102 h 138"/>
                  <a:gd name="T68" fmla="*/ 128 w 874"/>
                  <a:gd name="T69" fmla="*/ 118 h 138"/>
                  <a:gd name="T70" fmla="*/ 268 w 874"/>
                  <a:gd name="T71" fmla="*/ 132 h 138"/>
                  <a:gd name="T72" fmla="*/ 438 w 874"/>
                  <a:gd name="T73" fmla="*/ 138 h 138"/>
                  <a:gd name="T74" fmla="*/ 526 w 874"/>
                  <a:gd name="T75" fmla="*/ 136 h 138"/>
                  <a:gd name="T76" fmla="*/ 682 w 874"/>
                  <a:gd name="T77" fmla="*/ 126 h 138"/>
                  <a:gd name="T78" fmla="*/ 800 w 874"/>
                  <a:gd name="T79" fmla="*/ 108 h 138"/>
                  <a:gd name="T80" fmla="*/ 840 w 874"/>
                  <a:gd name="T81" fmla="*/ 96 h 138"/>
                  <a:gd name="T82" fmla="*/ 866 w 874"/>
                  <a:gd name="T83" fmla="*/ 84 h 138"/>
                  <a:gd name="T84" fmla="*/ 874 w 874"/>
                  <a:gd name="T85" fmla="*/ 70 h 138"/>
                  <a:gd name="T86" fmla="*/ 872 w 874"/>
                  <a:gd name="T87" fmla="*/ 64 h 138"/>
                  <a:gd name="T88" fmla="*/ 856 w 874"/>
                  <a:gd name="T89" fmla="*/ 50 h 138"/>
                  <a:gd name="T90" fmla="*/ 822 w 874"/>
                  <a:gd name="T91" fmla="*/ 36 h 138"/>
                  <a:gd name="T92" fmla="*/ 748 w 874"/>
                  <a:gd name="T93" fmla="*/ 20 h 138"/>
                  <a:gd name="T94" fmla="*/ 608 w 874"/>
                  <a:gd name="T95" fmla="*/ 6 h 138"/>
                  <a:gd name="T96" fmla="*/ 438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136"/>
                    </a:moveTo>
                    <a:lnTo>
                      <a:pt x="438" y="136"/>
                    </a:lnTo>
                    <a:lnTo>
                      <a:pt x="350" y="136"/>
                    </a:lnTo>
                    <a:lnTo>
                      <a:pt x="270" y="132"/>
                    </a:lnTo>
                    <a:lnTo>
                      <a:pt x="194" y="126"/>
                    </a:lnTo>
                    <a:lnTo>
                      <a:pt x="130" y="118"/>
                    </a:lnTo>
                    <a:lnTo>
                      <a:pt x="76" y="108"/>
                    </a:lnTo>
                    <a:lnTo>
                      <a:pt x="54" y="102"/>
                    </a:lnTo>
                    <a:lnTo>
                      <a:pt x="36" y="96"/>
                    </a:lnTo>
                    <a:lnTo>
                      <a:pt x="22" y="90"/>
                    </a:lnTo>
                    <a:lnTo>
                      <a:pt x="10" y="84"/>
                    </a:lnTo>
                    <a:lnTo>
                      <a:pt x="4" y="78"/>
                    </a:lnTo>
                    <a:lnTo>
                      <a:pt x="2" y="70"/>
                    </a:lnTo>
                    <a:lnTo>
                      <a:pt x="2" y="70"/>
                    </a:lnTo>
                    <a:lnTo>
                      <a:pt x="4" y="64"/>
                    </a:lnTo>
                    <a:lnTo>
                      <a:pt x="10" y="56"/>
                    </a:lnTo>
                    <a:lnTo>
                      <a:pt x="22" y="50"/>
                    </a:lnTo>
                    <a:lnTo>
                      <a:pt x="36" y="44"/>
                    </a:lnTo>
                    <a:lnTo>
                      <a:pt x="54" y="36"/>
                    </a:lnTo>
                    <a:lnTo>
                      <a:pt x="76" y="32"/>
                    </a:lnTo>
                    <a:lnTo>
                      <a:pt x="130" y="20"/>
                    </a:lnTo>
                    <a:lnTo>
                      <a:pt x="194" y="12"/>
                    </a:lnTo>
                    <a:lnTo>
                      <a:pt x="270" y="6"/>
                    </a:lnTo>
                    <a:lnTo>
                      <a:pt x="350" y="2"/>
                    </a:lnTo>
                    <a:lnTo>
                      <a:pt x="438" y="0"/>
                    </a:lnTo>
                    <a:lnTo>
                      <a:pt x="438" y="0"/>
                    </a:lnTo>
                    <a:lnTo>
                      <a:pt x="526" y="2"/>
                    </a:lnTo>
                    <a:lnTo>
                      <a:pt x="608" y="6"/>
                    </a:lnTo>
                    <a:lnTo>
                      <a:pt x="682" y="12"/>
                    </a:lnTo>
                    <a:lnTo>
                      <a:pt x="746" y="20"/>
                    </a:lnTo>
                    <a:lnTo>
                      <a:pt x="798" y="32"/>
                    </a:lnTo>
                    <a:lnTo>
                      <a:pt x="820" y="36"/>
                    </a:lnTo>
                    <a:lnTo>
                      <a:pt x="838" y="44"/>
                    </a:lnTo>
                    <a:lnTo>
                      <a:pt x="854" y="50"/>
                    </a:lnTo>
                    <a:lnTo>
                      <a:pt x="864" y="56"/>
                    </a:lnTo>
                    <a:lnTo>
                      <a:pt x="870" y="64"/>
                    </a:lnTo>
                    <a:lnTo>
                      <a:pt x="872" y="70"/>
                    </a:lnTo>
                    <a:lnTo>
                      <a:pt x="872" y="70"/>
                    </a:lnTo>
                    <a:lnTo>
                      <a:pt x="870" y="78"/>
                    </a:lnTo>
                    <a:lnTo>
                      <a:pt x="864" y="84"/>
                    </a:lnTo>
                    <a:lnTo>
                      <a:pt x="854" y="90"/>
                    </a:lnTo>
                    <a:lnTo>
                      <a:pt x="838" y="96"/>
                    </a:lnTo>
                    <a:lnTo>
                      <a:pt x="820" y="102"/>
                    </a:lnTo>
                    <a:lnTo>
                      <a:pt x="798" y="108"/>
                    </a:lnTo>
                    <a:lnTo>
                      <a:pt x="746" y="118"/>
                    </a:lnTo>
                    <a:lnTo>
                      <a:pt x="682" y="126"/>
                    </a:lnTo>
                    <a:lnTo>
                      <a:pt x="608" y="132"/>
                    </a:lnTo>
                    <a:lnTo>
                      <a:pt x="526" y="136"/>
                    </a:lnTo>
                    <a:lnTo>
                      <a:pt x="438" y="136"/>
                    </a:lnTo>
                    <a:close/>
                    <a:moveTo>
                      <a:pt x="438" y="0"/>
                    </a:moveTo>
                    <a:lnTo>
                      <a:pt x="438" y="0"/>
                    </a:lnTo>
                    <a:lnTo>
                      <a:pt x="350" y="2"/>
                    </a:lnTo>
                    <a:lnTo>
                      <a:pt x="268" y="6"/>
                    </a:lnTo>
                    <a:lnTo>
                      <a:pt x="194" y="12"/>
                    </a:lnTo>
                    <a:lnTo>
                      <a:pt x="128"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28" y="118"/>
                    </a:lnTo>
                    <a:lnTo>
                      <a:pt x="194" y="126"/>
                    </a:lnTo>
                    <a:lnTo>
                      <a:pt x="268" y="132"/>
                    </a:lnTo>
                    <a:lnTo>
                      <a:pt x="350" y="136"/>
                    </a:lnTo>
                    <a:lnTo>
                      <a:pt x="438" y="138"/>
                    </a:lnTo>
                    <a:lnTo>
                      <a:pt x="438" y="138"/>
                    </a:lnTo>
                    <a:lnTo>
                      <a:pt x="526" y="136"/>
                    </a:lnTo>
                    <a:lnTo>
                      <a:pt x="608"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08" y="6"/>
                    </a:lnTo>
                    <a:lnTo>
                      <a:pt x="526" y="2"/>
                    </a:lnTo>
                    <a:lnTo>
                      <a:pt x="438" y="0"/>
                    </a:lnTo>
                    <a:close/>
                  </a:path>
                </a:pathLst>
              </a:custGeom>
              <a:solidFill>
                <a:srgbClr val="EF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7" name="Freeform 1268"/>
              <p:cNvSpPr>
                <a:spLocks/>
              </p:cNvSpPr>
              <p:nvPr/>
            </p:nvSpPr>
            <p:spPr bwMode="auto">
              <a:xfrm>
                <a:off x="2335" y="4158"/>
                <a:ext cx="870" cy="136"/>
              </a:xfrm>
              <a:custGeom>
                <a:avLst/>
                <a:gdLst>
                  <a:gd name="T0" fmla="*/ 436 w 870"/>
                  <a:gd name="T1" fmla="*/ 136 h 136"/>
                  <a:gd name="T2" fmla="*/ 436 w 870"/>
                  <a:gd name="T3" fmla="*/ 136 h 136"/>
                  <a:gd name="T4" fmla="*/ 348 w 870"/>
                  <a:gd name="T5" fmla="*/ 136 h 136"/>
                  <a:gd name="T6" fmla="*/ 268 w 870"/>
                  <a:gd name="T7" fmla="*/ 132 h 136"/>
                  <a:gd name="T8" fmla="*/ 192 w 870"/>
                  <a:gd name="T9" fmla="*/ 126 h 136"/>
                  <a:gd name="T10" fmla="*/ 128 w 870"/>
                  <a:gd name="T11" fmla="*/ 118 h 136"/>
                  <a:gd name="T12" fmla="*/ 74 w 870"/>
                  <a:gd name="T13" fmla="*/ 108 h 136"/>
                  <a:gd name="T14" fmla="*/ 52 w 870"/>
                  <a:gd name="T15" fmla="*/ 102 h 136"/>
                  <a:gd name="T16" fmla="*/ 34 w 870"/>
                  <a:gd name="T17" fmla="*/ 96 h 136"/>
                  <a:gd name="T18" fmla="*/ 20 w 870"/>
                  <a:gd name="T19" fmla="*/ 90 h 136"/>
                  <a:gd name="T20" fmla="*/ 8 w 870"/>
                  <a:gd name="T21" fmla="*/ 84 h 136"/>
                  <a:gd name="T22" fmla="*/ 2 w 870"/>
                  <a:gd name="T23" fmla="*/ 78 h 136"/>
                  <a:gd name="T24" fmla="*/ 0 w 870"/>
                  <a:gd name="T25" fmla="*/ 70 h 136"/>
                  <a:gd name="T26" fmla="*/ 0 w 870"/>
                  <a:gd name="T27" fmla="*/ 70 h 136"/>
                  <a:gd name="T28" fmla="*/ 2 w 870"/>
                  <a:gd name="T29" fmla="*/ 64 h 136"/>
                  <a:gd name="T30" fmla="*/ 8 w 870"/>
                  <a:gd name="T31" fmla="*/ 56 h 136"/>
                  <a:gd name="T32" fmla="*/ 20 w 870"/>
                  <a:gd name="T33" fmla="*/ 50 h 136"/>
                  <a:gd name="T34" fmla="*/ 34 w 870"/>
                  <a:gd name="T35" fmla="*/ 44 h 136"/>
                  <a:gd name="T36" fmla="*/ 52 w 870"/>
                  <a:gd name="T37" fmla="*/ 36 h 136"/>
                  <a:gd name="T38" fmla="*/ 74 w 870"/>
                  <a:gd name="T39" fmla="*/ 32 h 136"/>
                  <a:gd name="T40" fmla="*/ 128 w 870"/>
                  <a:gd name="T41" fmla="*/ 20 h 136"/>
                  <a:gd name="T42" fmla="*/ 192 w 870"/>
                  <a:gd name="T43" fmla="*/ 12 h 136"/>
                  <a:gd name="T44" fmla="*/ 268 w 870"/>
                  <a:gd name="T45" fmla="*/ 6 h 136"/>
                  <a:gd name="T46" fmla="*/ 348 w 870"/>
                  <a:gd name="T47" fmla="*/ 2 h 136"/>
                  <a:gd name="T48" fmla="*/ 436 w 870"/>
                  <a:gd name="T49" fmla="*/ 0 h 136"/>
                  <a:gd name="T50" fmla="*/ 436 w 870"/>
                  <a:gd name="T51" fmla="*/ 0 h 136"/>
                  <a:gd name="T52" fmla="*/ 524 w 870"/>
                  <a:gd name="T53" fmla="*/ 2 h 136"/>
                  <a:gd name="T54" fmla="*/ 606 w 870"/>
                  <a:gd name="T55" fmla="*/ 6 h 136"/>
                  <a:gd name="T56" fmla="*/ 680 w 870"/>
                  <a:gd name="T57" fmla="*/ 12 h 136"/>
                  <a:gd name="T58" fmla="*/ 744 w 870"/>
                  <a:gd name="T59" fmla="*/ 20 h 136"/>
                  <a:gd name="T60" fmla="*/ 796 w 870"/>
                  <a:gd name="T61" fmla="*/ 32 h 136"/>
                  <a:gd name="T62" fmla="*/ 818 w 870"/>
                  <a:gd name="T63" fmla="*/ 36 h 136"/>
                  <a:gd name="T64" fmla="*/ 836 w 870"/>
                  <a:gd name="T65" fmla="*/ 44 h 136"/>
                  <a:gd name="T66" fmla="*/ 852 w 870"/>
                  <a:gd name="T67" fmla="*/ 50 h 136"/>
                  <a:gd name="T68" fmla="*/ 862 w 870"/>
                  <a:gd name="T69" fmla="*/ 56 h 136"/>
                  <a:gd name="T70" fmla="*/ 868 w 870"/>
                  <a:gd name="T71" fmla="*/ 64 h 136"/>
                  <a:gd name="T72" fmla="*/ 870 w 870"/>
                  <a:gd name="T73" fmla="*/ 70 h 136"/>
                  <a:gd name="T74" fmla="*/ 870 w 870"/>
                  <a:gd name="T75" fmla="*/ 70 h 136"/>
                  <a:gd name="T76" fmla="*/ 868 w 870"/>
                  <a:gd name="T77" fmla="*/ 78 h 136"/>
                  <a:gd name="T78" fmla="*/ 862 w 870"/>
                  <a:gd name="T79" fmla="*/ 84 h 136"/>
                  <a:gd name="T80" fmla="*/ 852 w 870"/>
                  <a:gd name="T81" fmla="*/ 90 h 136"/>
                  <a:gd name="T82" fmla="*/ 836 w 870"/>
                  <a:gd name="T83" fmla="*/ 96 h 136"/>
                  <a:gd name="T84" fmla="*/ 818 w 870"/>
                  <a:gd name="T85" fmla="*/ 102 h 136"/>
                  <a:gd name="T86" fmla="*/ 796 w 870"/>
                  <a:gd name="T87" fmla="*/ 108 h 136"/>
                  <a:gd name="T88" fmla="*/ 744 w 870"/>
                  <a:gd name="T89" fmla="*/ 118 h 136"/>
                  <a:gd name="T90" fmla="*/ 680 w 870"/>
                  <a:gd name="T91" fmla="*/ 126 h 136"/>
                  <a:gd name="T92" fmla="*/ 606 w 870"/>
                  <a:gd name="T93" fmla="*/ 132 h 136"/>
                  <a:gd name="T94" fmla="*/ 524 w 870"/>
                  <a:gd name="T95" fmla="*/ 136 h 136"/>
                  <a:gd name="T96" fmla="*/ 436 w 870"/>
                  <a:gd name="T97"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136"/>
                    </a:moveTo>
                    <a:lnTo>
                      <a:pt x="436" y="136"/>
                    </a:lnTo>
                    <a:lnTo>
                      <a:pt x="348" y="136"/>
                    </a:lnTo>
                    <a:lnTo>
                      <a:pt x="268" y="132"/>
                    </a:lnTo>
                    <a:lnTo>
                      <a:pt x="192" y="126"/>
                    </a:lnTo>
                    <a:lnTo>
                      <a:pt x="128" y="118"/>
                    </a:lnTo>
                    <a:lnTo>
                      <a:pt x="74" y="108"/>
                    </a:lnTo>
                    <a:lnTo>
                      <a:pt x="52" y="102"/>
                    </a:lnTo>
                    <a:lnTo>
                      <a:pt x="34" y="96"/>
                    </a:lnTo>
                    <a:lnTo>
                      <a:pt x="20" y="90"/>
                    </a:lnTo>
                    <a:lnTo>
                      <a:pt x="8" y="84"/>
                    </a:lnTo>
                    <a:lnTo>
                      <a:pt x="2" y="78"/>
                    </a:lnTo>
                    <a:lnTo>
                      <a:pt x="0" y="70"/>
                    </a:lnTo>
                    <a:lnTo>
                      <a:pt x="0" y="70"/>
                    </a:lnTo>
                    <a:lnTo>
                      <a:pt x="2" y="64"/>
                    </a:lnTo>
                    <a:lnTo>
                      <a:pt x="8" y="56"/>
                    </a:lnTo>
                    <a:lnTo>
                      <a:pt x="20" y="50"/>
                    </a:lnTo>
                    <a:lnTo>
                      <a:pt x="34" y="44"/>
                    </a:lnTo>
                    <a:lnTo>
                      <a:pt x="52" y="36"/>
                    </a:lnTo>
                    <a:lnTo>
                      <a:pt x="74" y="32"/>
                    </a:lnTo>
                    <a:lnTo>
                      <a:pt x="128" y="20"/>
                    </a:lnTo>
                    <a:lnTo>
                      <a:pt x="192" y="12"/>
                    </a:lnTo>
                    <a:lnTo>
                      <a:pt x="268" y="6"/>
                    </a:lnTo>
                    <a:lnTo>
                      <a:pt x="348" y="2"/>
                    </a:lnTo>
                    <a:lnTo>
                      <a:pt x="436" y="0"/>
                    </a:lnTo>
                    <a:lnTo>
                      <a:pt x="436" y="0"/>
                    </a:lnTo>
                    <a:lnTo>
                      <a:pt x="524" y="2"/>
                    </a:lnTo>
                    <a:lnTo>
                      <a:pt x="606" y="6"/>
                    </a:lnTo>
                    <a:lnTo>
                      <a:pt x="680" y="12"/>
                    </a:lnTo>
                    <a:lnTo>
                      <a:pt x="744" y="20"/>
                    </a:lnTo>
                    <a:lnTo>
                      <a:pt x="796" y="32"/>
                    </a:lnTo>
                    <a:lnTo>
                      <a:pt x="818" y="36"/>
                    </a:lnTo>
                    <a:lnTo>
                      <a:pt x="836" y="44"/>
                    </a:lnTo>
                    <a:lnTo>
                      <a:pt x="852" y="50"/>
                    </a:lnTo>
                    <a:lnTo>
                      <a:pt x="862" y="56"/>
                    </a:lnTo>
                    <a:lnTo>
                      <a:pt x="868" y="64"/>
                    </a:lnTo>
                    <a:lnTo>
                      <a:pt x="870" y="70"/>
                    </a:lnTo>
                    <a:lnTo>
                      <a:pt x="870" y="70"/>
                    </a:lnTo>
                    <a:lnTo>
                      <a:pt x="868" y="78"/>
                    </a:lnTo>
                    <a:lnTo>
                      <a:pt x="862" y="84"/>
                    </a:lnTo>
                    <a:lnTo>
                      <a:pt x="852" y="90"/>
                    </a:lnTo>
                    <a:lnTo>
                      <a:pt x="836" y="96"/>
                    </a:lnTo>
                    <a:lnTo>
                      <a:pt x="818" y="102"/>
                    </a:lnTo>
                    <a:lnTo>
                      <a:pt x="796" y="108"/>
                    </a:lnTo>
                    <a:lnTo>
                      <a:pt x="744" y="118"/>
                    </a:lnTo>
                    <a:lnTo>
                      <a:pt x="680" y="126"/>
                    </a:lnTo>
                    <a:lnTo>
                      <a:pt x="606" y="132"/>
                    </a:lnTo>
                    <a:lnTo>
                      <a:pt x="524" y="136"/>
                    </a:lnTo>
                    <a:lnTo>
                      <a:pt x="436" y="13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8" name="Freeform 1269"/>
              <p:cNvSpPr>
                <a:spLocks/>
              </p:cNvSpPr>
              <p:nvPr/>
            </p:nvSpPr>
            <p:spPr bwMode="auto">
              <a:xfrm>
                <a:off x="2333" y="4158"/>
                <a:ext cx="874" cy="138"/>
              </a:xfrm>
              <a:custGeom>
                <a:avLst/>
                <a:gdLst>
                  <a:gd name="T0" fmla="*/ 438 w 874"/>
                  <a:gd name="T1" fmla="*/ 0 h 138"/>
                  <a:gd name="T2" fmla="*/ 438 w 874"/>
                  <a:gd name="T3" fmla="*/ 0 h 138"/>
                  <a:gd name="T4" fmla="*/ 350 w 874"/>
                  <a:gd name="T5" fmla="*/ 2 h 138"/>
                  <a:gd name="T6" fmla="*/ 268 w 874"/>
                  <a:gd name="T7" fmla="*/ 6 h 138"/>
                  <a:gd name="T8" fmla="*/ 194 w 874"/>
                  <a:gd name="T9" fmla="*/ 12 h 138"/>
                  <a:gd name="T10" fmla="*/ 128 w 874"/>
                  <a:gd name="T11" fmla="*/ 20 h 138"/>
                  <a:gd name="T12" fmla="*/ 76 w 874"/>
                  <a:gd name="T13" fmla="*/ 30 h 138"/>
                  <a:gd name="T14" fmla="*/ 54 w 874"/>
                  <a:gd name="T15" fmla="*/ 36 h 138"/>
                  <a:gd name="T16" fmla="*/ 34 w 874"/>
                  <a:gd name="T17" fmla="*/ 42 h 138"/>
                  <a:gd name="T18" fmla="*/ 20 w 874"/>
                  <a:gd name="T19" fmla="*/ 50 h 138"/>
                  <a:gd name="T20" fmla="*/ 8 w 874"/>
                  <a:gd name="T21" fmla="*/ 56 h 138"/>
                  <a:gd name="T22" fmla="*/ 2 w 874"/>
                  <a:gd name="T23" fmla="*/ 64 h 138"/>
                  <a:gd name="T24" fmla="*/ 0 w 874"/>
                  <a:gd name="T25" fmla="*/ 70 h 138"/>
                  <a:gd name="T26" fmla="*/ 0 w 874"/>
                  <a:gd name="T27" fmla="*/ 70 h 138"/>
                  <a:gd name="T28" fmla="*/ 2 w 874"/>
                  <a:gd name="T29" fmla="*/ 78 h 138"/>
                  <a:gd name="T30" fmla="*/ 8 w 874"/>
                  <a:gd name="T31" fmla="*/ 84 h 138"/>
                  <a:gd name="T32" fmla="*/ 20 w 874"/>
                  <a:gd name="T33" fmla="*/ 90 h 138"/>
                  <a:gd name="T34" fmla="*/ 34 w 874"/>
                  <a:gd name="T35" fmla="*/ 96 h 138"/>
                  <a:gd name="T36" fmla="*/ 54 w 874"/>
                  <a:gd name="T37" fmla="*/ 102 h 138"/>
                  <a:gd name="T38" fmla="*/ 76 w 874"/>
                  <a:gd name="T39" fmla="*/ 108 h 138"/>
                  <a:gd name="T40" fmla="*/ 128 w 874"/>
                  <a:gd name="T41" fmla="*/ 118 h 138"/>
                  <a:gd name="T42" fmla="*/ 194 w 874"/>
                  <a:gd name="T43" fmla="*/ 126 h 138"/>
                  <a:gd name="T44" fmla="*/ 268 w 874"/>
                  <a:gd name="T45" fmla="*/ 132 h 138"/>
                  <a:gd name="T46" fmla="*/ 350 w 874"/>
                  <a:gd name="T47" fmla="*/ 136 h 138"/>
                  <a:gd name="T48" fmla="*/ 438 w 874"/>
                  <a:gd name="T49" fmla="*/ 138 h 138"/>
                  <a:gd name="T50" fmla="*/ 438 w 874"/>
                  <a:gd name="T51" fmla="*/ 138 h 138"/>
                  <a:gd name="T52" fmla="*/ 526 w 874"/>
                  <a:gd name="T53" fmla="*/ 136 h 138"/>
                  <a:gd name="T54" fmla="*/ 608 w 874"/>
                  <a:gd name="T55" fmla="*/ 132 h 138"/>
                  <a:gd name="T56" fmla="*/ 682 w 874"/>
                  <a:gd name="T57" fmla="*/ 126 h 138"/>
                  <a:gd name="T58" fmla="*/ 748 w 874"/>
                  <a:gd name="T59" fmla="*/ 118 h 138"/>
                  <a:gd name="T60" fmla="*/ 800 w 874"/>
                  <a:gd name="T61" fmla="*/ 108 h 138"/>
                  <a:gd name="T62" fmla="*/ 822 w 874"/>
                  <a:gd name="T63" fmla="*/ 102 h 138"/>
                  <a:gd name="T64" fmla="*/ 840 w 874"/>
                  <a:gd name="T65" fmla="*/ 96 h 138"/>
                  <a:gd name="T66" fmla="*/ 856 w 874"/>
                  <a:gd name="T67" fmla="*/ 90 h 138"/>
                  <a:gd name="T68" fmla="*/ 866 w 874"/>
                  <a:gd name="T69" fmla="*/ 84 h 138"/>
                  <a:gd name="T70" fmla="*/ 872 w 874"/>
                  <a:gd name="T71" fmla="*/ 78 h 138"/>
                  <a:gd name="T72" fmla="*/ 874 w 874"/>
                  <a:gd name="T73" fmla="*/ 70 h 138"/>
                  <a:gd name="T74" fmla="*/ 874 w 874"/>
                  <a:gd name="T75" fmla="*/ 70 h 138"/>
                  <a:gd name="T76" fmla="*/ 872 w 874"/>
                  <a:gd name="T77" fmla="*/ 64 h 138"/>
                  <a:gd name="T78" fmla="*/ 866 w 874"/>
                  <a:gd name="T79" fmla="*/ 56 h 138"/>
                  <a:gd name="T80" fmla="*/ 856 w 874"/>
                  <a:gd name="T81" fmla="*/ 50 h 138"/>
                  <a:gd name="T82" fmla="*/ 840 w 874"/>
                  <a:gd name="T83" fmla="*/ 42 h 138"/>
                  <a:gd name="T84" fmla="*/ 822 w 874"/>
                  <a:gd name="T85" fmla="*/ 36 h 138"/>
                  <a:gd name="T86" fmla="*/ 800 w 874"/>
                  <a:gd name="T87" fmla="*/ 30 h 138"/>
                  <a:gd name="T88" fmla="*/ 748 w 874"/>
                  <a:gd name="T89" fmla="*/ 20 h 138"/>
                  <a:gd name="T90" fmla="*/ 682 w 874"/>
                  <a:gd name="T91" fmla="*/ 12 h 138"/>
                  <a:gd name="T92" fmla="*/ 608 w 874"/>
                  <a:gd name="T93" fmla="*/ 6 h 138"/>
                  <a:gd name="T94" fmla="*/ 526 w 874"/>
                  <a:gd name="T95" fmla="*/ 2 h 138"/>
                  <a:gd name="T96" fmla="*/ 438 w 874"/>
                  <a:gd name="T97"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4" h="138">
                    <a:moveTo>
                      <a:pt x="438" y="0"/>
                    </a:moveTo>
                    <a:lnTo>
                      <a:pt x="438" y="0"/>
                    </a:lnTo>
                    <a:lnTo>
                      <a:pt x="350" y="2"/>
                    </a:lnTo>
                    <a:lnTo>
                      <a:pt x="268" y="6"/>
                    </a:lnTo>
                    <a:lnTo>
                      <a:pt x="194" y="12"/>
                    </a:lnTo>
                    <a:lnTo>
                      <a:pt x="128" y="20"/>
                    </a:lnTo>
                    <a:lnTo>
                      <a:pt x="76" y="30"/>
                    </a:lnTo>
                    <a:lnTo>
                      <a:pt x="54" y="36"/>
                    </a:lnTo>
                    <a:lnTo>
                      <a:pt x="34" y="42"/>
                    </a:lnTo>
                    <a:lnTo>
                      <a:pt x="20" y="50"/>
                    </a:lnTo>
                    <a:lnTo>
                      <a:pt x="8" y="56"/>
                    </a:lnTo>
                    <a:lnTo>
                      <a:pt x="2" y="64"/>
                    </a:lnTo>
                    <a:lnTo>
                      <a:pt x="0" y="70"/>
                    </a:lnTo>
                    <a:lnTo>
                      <a:pt x="0" y="70"/>
                    </a:lnTo>
                    <a:lnTo>
                      <a:pt x="2" y="78"/>
                    </a:lnTo>
                    <a:lnTo>
                      <a:pt x="8" y="84"/>
                    </a:lnTo>
                    <a:lnTo>
                      <a:pt x="20" y="90"/>
                    </a:lnTo>
                    <a:lnTo>
                      <a:pt x="34" y="96"/>
                    </a:lnTo>
                    <a:lnTo>
                      <a:pt x="54" y="102"/>
                    </a:lnTo>
                    <a:lnTo>
                      <a:pt x="76" y="108"/>
                    </a:lnTo>
                    <a:lnTo>
                      <a:pt x="128" y="118"/>
                    </a:lnTo>
                    <a:lnTo>
                      <a:pt x="194" y="126"/>
                    </a:lnTo>
                    <a:lnTo>
                      <a:pt x="268" y="132"/>
                    </a:lnTo>
                    <a:lnTo>
                      <a:pt x="350" y="136"/>
                    </a:lnTo>
                    <a:lnTo>
                      <a:pt x="438" y="138"/>
                    </a:lnTo>
                    <a:lnTo>
                      <a:pt x="438" y="138"/>
                    </a:lnTo>
                    <a:lnTo>
                      <a:pt x="526" y="136"/>
                    </a:lnTo>
                    <a:lnTo>
                      <a:pt x="608" y="132"/>
                    </a:lnTo>
                    <a:lnTo>
                      <a:pt x="682" y="126"/>
                    </a:lnTo>
                    <a:lnTo>
                      <a:pt x="748" y="118"/>
                    </a:lnTo>
                    <a:lnTo>
                      <a:pt x="800" y="108"/>
                    </a:lnTo>
                    <a:lnTo>
                      <a:pt x="822" y="102"/>
                    </a:lnTo>
                    <a:lnTo>
                      <a:pt x="840" y="96"/>
                    </a:lnTo>
                    <a:lnTo>
                      <a:pt x="856" y="90"/>
                    </a:lnTo>
                    <a:lnTo>
                      <a:pt x="866" y="84"/>
                    </a:lnTo>
                    <a:lnTo>
                      <a:pt x="872" y="78"/>
                    </a:lnTo>
                    <a:lnTo>
                      <a:pt x="874" y="70"/>
                    </a:lnTo>
                    <a:lnTo>
                      <a:pt x="874" y="70"/>
                    </a:lnTo>
                    <a:lnTo>
                      <a:pt x="872" y="64"/>
                    </a:lnTo>
                    <a:lnTo>
                      <a:pt x="866" y="56"/>
                    </a:lnTo>
                    <a:lnTo>
                      <a:pt x="856" y="50"/>
                    </a:lnTo>
                    <a:lnTo>
                      <a:pt x="840" y="42"/>
                    </a:lnTo>
                    <a:lnTo>
                      <a:pt x="822" y="36"/>
                    </a:lnTo>
                    <a:lnTo>
                      <a:pt x="800" y="30"/>
                    </a:lnTo>
                    <a:lnTo>
                      <a:pt x="748" y="20"/>
                    </a:lnTo>
                    <a:lnTo>
                      <a:pt x="682" y="12"/>
                    </a:lnTo>
                    <a:lnTo>
                      <a:pt x="608" y="6"/>
                    </a:lnTo>
                    <a:lnTo>
                      <a:pt x="526" y="2"/>
                    </a:lnTo>
                    <a:lnTo>
                      <a:pt x="4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9" name="Freeform 1270"/>
              <p:cNvSpPr>
                <a:spLocks noEditPoints="1"/>
              </p:cNvSpPr>
              <p:nvPr/>
            </p:nvSpPr>
            <p:spPr bwMode="auto">
              <a:xfrm>
                <a:off x="2335" y="4158"/>
                <a:ext cx="870" cy="136"/>
              </a:xfrm>
              <a:custGeom>
                <a:avLst/>
                <a:gdLst>
                  <a:gd name="T0" fmla="*/ 436 w 870"/>
                  <a:gd name="T1" fmla="*/ 136 h 136"/>
                  <a:gd name="T2" fmla="*/ 268 w 870"/>
                  <a:gd name="T3" fmla="*/ 132 h 136"/>
                  <a:gd name="T4" fmla="*/ 130 w 870"/>
                  <a:gd name="T5" fmla="*/ 116 h 136"/>
                  <a:gd name="T6" fmla="*/ 54 w 870"/>
                  <a:gd name="T7" fmla="*/ 102 h 136"/>
                  <a:gd name="T8" fmla="*/ 22 w 870"/>
                  <a:gd name="T9" fmla="*/ 90 h 136"/>
                  <a:gd name="T10" fmla="*/ 4 w 870"/>
                  <a:gd name="T11" fmla="*/ 76 h 136"/>
                  <a:gd name="T12" fmla="*/ 2 w 870"/>
                  <a:gd name="T13" fmla="*/ 70 h 136"/>
                  <a:gd name="T14" fmla="*/ 10 w 870"/>
                  <a:gd name="T15" fmla="*/ 56 h 136"/>
                  <a:gd name="T16" fmla="*/ 36 w 870"/>
                  <a:gd name="T17" fmla="*/ 44 h 136"/>
                  <a:gd name="T18" fmla="*/ 76 w 870"/>
                  <a:gd name="T19" fmla="*/ 32 h 136"/>
                  <a:gd name="T20" fmla="*/ 194 w 870"/>
                  <a:gd name="T21" fmla="*/ 12 h 136"/>
                  <a:gd name="T22" fmla="*/ 350 w 870"/>
                  <a:gd name="T23" fmla="*/ 2 h 136"/>
                  <a:gd name="T24" fmla="*/ 436 w 870"/>
                  <a:gd name="T25" fmla="*/ 2 h 136"/>
                  <a:gd name="T26" fmla="*/ 604 w 870"/>
                  <a:gd name="T27" fmla="*/ 6 h 136"/>
                  <a:gd name="T28" fmla="*/ 742 w 870"/>
                  <a:gd name="T29" fmla="*/ 22 h 136"/>
                  <a:gd name="T30" fmla="*/ 816 w 870"/>
                  <a:gd name="T31" fmla="*/ 38 h 136"/>
                  <a:gd name="T32" fmla="*/ 850 w 870"/>
                  <a:gd name="T33" fmla="*/ 50 h 136"/>
                  <a:gd name="T34" fmla="*/ 866 w 870"/>
                  <a:gd name="T35" fmla="*/ 64 h 136"/>
                  <a:gd name="T36" fmla="*/ 868 w 870"/>
                  <a:gd name="T37" fmla="*/ 70 h 136"/>
                  <a:gd name="T38" fmla="*/ 860 w 870"/>
                  <a:gd name="T39" fmla="*/ 84 h 136"/>
                  <a:gd name="T40" fmla="*/ 834 w 870"/>
                  <a:gd name="T41" fmla="*/ 96 h 136"/>
                  <a:gd name="T42" fmla="*/ 796 w 870"/>
                  <a:gd name="T43" fmla="*/ 106 h 136"/>
                  <a:gd name="T44" fmla="*/ 678 w 870"/>
                  <a:gd name="T45" fmla="*/ 126 h 136"/>
                  <a:gd name="T46" fmla="*/ 524 w 870"/>
                  <a:gd name="T47" fmla="*/ 136 h 136"/>
                  <a:gd name="T48" fmla="*/ 436 w 870"/>
                  <a:gd name="T49" fmla="*/ 0 h 136"/>
                  <a:gd name="T50" fmla="*/ 348 w 870"/>
                  <a:gd name="T51" fmla="*/ 2 h 136"/>
                  <a:gd name="T52" fmla="*/ 192 w 870"/>
                  <a:gd name="T53" fmla="*/ 12 h 136"/>
                  <a:gd name="T54" fmla="*/ 74 w 870"/>
                  <a:gd name="T55" fmla="*/ 32 h 136"/>
                  <a:gd name="T56" fmla="*/ 34 w 870"/>
                  <a:gd name="T57" fmla="*/ 44 h 136"/>
                  <a:gd name="T58" fmla="*/ 8 w 870"/>
                  <a:gd name="T59" fmla="*/ 56 h 136"/>
                  <a:gd name="T60" fmla="*/ 0 w 870"/>
                  <a:gd name="T61" fmla="*/ 70 h 136"/>
                  <a:gd name="T62" fmla="*/ 2 w 870"/>
                  <a:gd name="T63" fmla="*/ 78 h 136"/>
                  <a:gd name="T64" fmla="*/ 20 w 870"/>
                  <a:gd name="T65" fmla="*/ 90 h 136"/>
                  <a:gd name="T66" fmla="*/ 52 w 870"/>
                  <a:gd name="T67" fmla="*/ 102 h 136"/>
                  <a:gd name="T68" fmla="*/ 128 w 870"/>
                  <a:gd name="T69" fmla="*/ 118 h 136"/>
                  <a:gd name="T70" fmla="*/ 268 w 870"/>
                  <a:gd name="T71" fmla="*/ 132 h 136"/>
                  <a:gd name="T72" fmla="*/ 436 w 870"/>
                  <a:gd name="T73" fmla="*/ 136 h 136"/>
                  <a:gd name="T74" fmla="*/ 524 w 870"/>
                  <a:gd name="T75" fmla="*/ 136 h 136"/>
                  <a:gd name="T76" fmla="*/ 680 w 870"/>
                  <a:gd name="T77" fmla="*/ 126 h 136"/>
                  <a:gd name="T78" fmla="*/ 796 w 870"/>
                  <a:gd name="T79" fmla="*/ 108 h 136"/>
                  <a:gd name="T80" fmla="*/ 836 w 870"/>
                  <a:gd name="T81" fmla="*/ 96 h 136"/>
                  <a:gd name="T82" fmla="*/ 862 w 870"/>
                  <a:gd name="T83" fmla="*/ 84 h 136"/>
                  <a:gd name="T84" fmla="*/ 870 w 870"/>
                  <a:gd name="T85" fmla="*/ 70 h 136"/>
                  <a:gd name="T86" fmla="*/ 868 w 870"/>
                  <a:gd name="T87" fmla="*/ 64 h 136"/>
                  <a:gd name="T88" fmla="*/ 852 w 870"/>
                  <a:gd name="T89" fmla="*/ 50 h 136"/>
                  <a:gd name="T90" fmla="*/ 818 w 870"/>
                  <a:gd name="T91" fmla="*/ 36 h 136"/>
                  <a:gd name="T92" fmla="*/ 744 w 870"/>
                  <a:gd name="T93" fmla="*/ 20 h 136"/>
                  <a:gd name="T94" fmla="*/ 606 w 870"/>
                  <a:gd name="T95" fmla="*/ 6 h 136"/>
                  <a:gd name="T96" fmla="*/ 436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136"/>
                    </a:moveTo>
                    <a:lnTo>
                      <a:pt x="436" y="136"/>
                    </a:lnTo>
                    <a:lnTo>
                      <a:pt x="350" y="136"/>
                    </a:lnTo>
                    <a:lnTo>
                      <a:pt x="268" y="132"/>
                    </a:lnTo>
                    <a:lnTo>
                      <a:pt x="194" y="126"/>
                    </a:lnTo>
                    <a:lnTo>
                      <a:pt x="130" y="116"/>
                    </a:lnTo>
                    <a:lnTo>
                      <a:pt x="76" y="106"/>
                    </a:lnTo>
                    <a:lnTo>
                      <a:pt x="54" y="102"/>
                    </a:lnTo>
                    <a:lnTo>
                      <a:pt x="36" y="96"/>
                    </a:lnTo>
                    <a:lnTo>
                      <a:pt x="22" y="90"/>
                    </a:lnTo>
                    <a:lnTo>
                      <a:pt x="10" y="84"/>
                    </a:lnTo>
                    <a:lnTo>
                      <a:pt x="4" y="76"/>
                    </a:lnTo>
                    <a:lnTo>
                      <a:pt x="2" y="70"/>
                    </a:lnTo>
                    <a:lnTo>
                      <a:pt x="2" y="70"/>
                    </a:lnTo>
                    <a:lnTo>
                      <a:pt x="4" y="64"/>
                    </a:lnTo>
                    <a:lnTo>
                      <a:pt x="10" y="56"/>
                    </a:lnTo>
                    <a:lnTo>
                      <a:pt x="22" y="50"/>
                    </a:lnTo>
                    <a:lnTo>
                      <a:pt x="36" y="44"/>
                    </a:lnTo>
                    <a:lnTo>
                      <a:pt x="54" y="38"/>
                    </a:lnTo>
                    <a:lnTo>
                      <a:pt x="76" y="32"/>
                    </a:lnTo>
                    <a:lnTo>
                      <a:pt x="130" y="22"/>
                    </a:lnTo>
                    <a:lnTo>
                      <a:pt x="194" y="12"/>
                    </a:lnTo>
                    <a:lnTo>
                      <a:pt x="268" y="6"/>
                    </a:lnTo>
                    <a:lnTo>
                      <a:pt x="350" y="2"/>
                    </a:lnTo>
                    <a:lnTo>
                      <a:pt x="436" y="2"/>
                    </a:lnTo>
                    <a:lnTo>
                      <a:pt x="436" y="2"/>
                    </a:lnTo>
                    <a:lnTo>
                      <a:pt x="524" y="2"/>
                    </a:lnTo>
                    <a:lnTo>
                      <a:pt x="604" y="6"/>
                    </a:lnTo>
                    <a:lnTo>
                      <a:pt x="678" y="12"/>
                    </a:lnTo>
                    <a:lnTo>
                      <a:pt x="742" y="22"/>
                    </a:lnTo>
                    <a:lnTo>
                      <a:pt x="796" y="32"/>
                    </a:lnTo>
                    <a:lnTo>
                      <a:pt x="816" y="38"/>
                    </a:lnTo>
                    <a:lnTo>
                      <a:pt x="834" y="44"/>
                    </a:lnTo>
                    <a:lnTo>
                      <a:pt x="850" y="50"/>
                    </a:lnTo>
                    <a:lnTo>
                      <a:pt x="860" y="56"/>
                    </a:lnTo>
                    <a:lnTo>
                      <a:pt x="866" y="64"/>
                    </a:lnTo>
                    <a:lnTo>
                      <a:pt x="868" y="70"/>
                    </a:lnTo>
                    <a:lnTo>
                      <a:pt x="868" y="70"/>
                    </a:lnTo>
                    <a:lnTo>
                      <a:pt x="866" y="76"/>
                    </a:lnTo>
                    <a:lnTo>
                      <a:pt x="860" y="84"/>
                    </a:lnTo>
                    <a:lnTo>
                      <a:pt x="850" y="90"/>
                    </a:lnTo>
                    <a:lnTo>
                      <a:pt x="834" y="96"/>
                    </a:lnTo>
                    <a:lnTo>
                      <a:pt x="816" y="102"/>
                    </a:lnTo>
                    <a:lnTo>
                      <a:pt x="796" y="106"/>
                    </a:lnTo>
                    <a:lnTo>
                      <a:pt x="742" y="116"/>
                    </a:lnTo>
                    <a:lnTo>
                      <a:pt x="678" y="126"/>
                    </a:lnTo>
                    <a:lnTo>
                      <a:pt x="604" y="132"/>
                    </a:lnTo>
                    <a:lnTo>
                      <a:pt x="524" y="136"/>
                    </a:lnTo>
                    <a:lnTo>
                      <a:pt x="436" y="136"/>
                    </a:lnTo>
                    <a:close/>
                    <a:moveTo>
                      <a:pt x="436" y="0"/>
                    </a:moveTo>
                    <a:lnTo>
                      <a:pt x="436" y="0"/>
                    </a:lnTo>
                    <a:lnTo>
                      <a:pt x="348" y="2"/>
                    </a:lnTo>
                    <a:lnTo>
                      <a:pt x="268" y="6"/>
                    </a:lnTo>
                    <a:lnTo>
                      <a:pt x="192" y="12"/>
                    </a:lnTo>
                    <a:lnTo>
                      <a:pt x="128" y="20"/>
                    </a:lnTo>
                    <a:lnTo>
                      <a:pt x="74" y="32"/>
                    </a:lnTo>
                    <a:lnTo>
                      <a:pt x="52" y="36"/>
                    </a:lnTo>
                    <a:lnTo>
                      <a:pt x="34" y="44"/>
                    </a:lnTo>
                    <a:lnTo>
                      <a:pt x="20" y="50"/>
                    </a:lnTo>
                    <a:lnTo>
                      <a:pt x="8" y="56"/>
                    </a:lnTo>
                    <a:lnTo>
                      <a:pt x="2" y="64"/>
                    </a:lnTo>
                    <a:lnTo>
                      <a:pt x="0" y="70"/>
                    </a:lnTo>
                    <a:lnTo>
                      <a:pt x="0" y="70"/>
                    </a:lnTo>
                    <a:lnTo>
                      <a:pt x="2" y="78"/>
                    </a:lnTo>
                    <a:lnTo>
                      <a:pt x="8" y="84"/>
                    </a:lnTo>
                    <a:lnTo>
                      <a:pt x="20" y="90"/>
                    </a:lnTo>
                    <a:lnTo>
                      <a:pt x="34" y="96"/>
                    </a:lnTo>
                    <a:lnTo>
                      <a:pt x="52" y="102"/>
                    </a:lnTo>
                    <a:lnTo>
                      <a:pt x="74" y="108"/>
                    </a:lnTo>
                    <a:lnTo>
                      <a:pt x="128" y="118"/>
                    </a:lnTo>
                    <a:lnTo>
                      <a:pt x="192" y="126"/>
                    </a:lnTo>
                    <a:lnTo>
                      <a:pt x="268" y="132"/>
                    </a:lnTo>
                    <a:lnTo>
                      <a:pt x="348" y="136"/>
                    </a:lnTo>
                    <a:lnTo>
                      <a:pt x="436" y="136"/>
                    </a:lnTo>
                    <a:lnTo>
                      <a:pt x="436" y="136"/>
                    </a:lnTo>
                    <a:lnTo>
                      <a:pt x="524"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4" y="2"/>
                    </a:lnTo>
                    <a:lnTo>
                      <a:pt x="436" y="0"/>
                    </a:lnTo>
                    <a:close/>
                  </a:path>
                </a:pathLst>
              </a:custGeom>
              <a:solidFill>
                <a:srgbClr val="EEEDE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0" name="Freeform 1271"/>
              <p:cNvSpPr>
                <a:spLocks/>
              </p:cNvSpPr>
              <p:nvPr/>
            </p:nvSpPr>
            <p:spPr bwMode="auto">
              <a:xfrm>
                <a:off x="2337" y="4160"/>
                <a:ext cx="866" cy="134"/>
              </a:xfrm>
              <a:custGeom>
                <a:avLst/>
                <a:gdLst>
                  <a:gd name="T0" fmla="*/ 434 w 866"/>
                  <a:gd name="T1" fmla="*/ 134 h 134"/>
                  <a:gd name="T2" fmla="*/ 434 w 866"/>
                  <a:gd name="T3" fmla="*/ 134 h 134"/>
                  <a:gd name="T4" fmla="*/ 348 w 866"/>
                  <a:gd name="T5" fmla="*/ 134 h 134"/>
                  <a:gd name="T6" fmla="*/ 266 w 866"/>
                  <a:gd name="T7" fmla="*/ 130 h 134"/>
                  <a:gd name="T8" fmla="*/ 192 w 866"/>
                  <a:gd name="T9" fmla="*/ 124 h 134"/>
                  <a:gd name="T10" fmla="*/ 128 w 866"/>
                  <a:gd name="T11" fmla="*/ 114 h 134"/>
                  <a:gd name="T12" fmla="*/ 74 w 866"/>
                  <a:gd name="T13" fmla="*/ 104 h 134"/>
                  <a:gd name="T14" fmla="*/ 52 w 866"/>
                  <a:gd name="T15" fmla="*/ 100 h 134"/>
                  <a:gd name="T16" fmla="*/ 34 w 866"/>
                  <a:gd name="T17" fmla="*/ 94 h 134"/>
                  <a:gd name="T18" fmla="*/ 20 w 866"/>
                  <a:gd name="T19" fmla="*/ 88 h 134"/>
                  <a:gd name="T20" fmla="*/ 8 w 866"/>
                  <a:gd name="T21" fmla="*/ 82 h 134"/>
                  <a:gd name="T22" fmla="*/ 2 w 866"/>
                  <a:gd name="T23" fmla="*/ 74 h 134"/>
                  <a:gd name="T24" fmla="*/ 0 w 866"/>
                  <a:gd name="T25" fmla="*/ 68 h 134"/>
                  <a:gd name="T26" fmla="*/ 0 w 866"/>
                  <a:gd name="T27" fmla="*/ 68 h 134"/>
                  <a:gd name="T28" fmla="*/ 2 w 866"/>
                  <a:gd name="T29" fmla="*/ 62 h 134"/>
                  <a:gd name="T30" fmla="*/ 8 w 866"/>
                  <a:gd name="T31" fmla="*/ 54 h 134"/>
                  <a:gd name="T32" fmla="*/ 20 w 866"/>
                  <a:gd name="T33" fmla="*/ 48 h 134"/>
                  <a:gd name="T34" fmla="*/ 34 w 866"/>
                  <a:gd name="T35" fmla="*/ 42 h 134"/>
                  <a:gd name="T36" fmla="*/ 52 w 866"/>
                  <a:gd name="T37" fmla="*/ 36 h 134"/>
                  <a:gd name="T38" fmla="*/ 74 w 866"/>
                  <a:gd name="T39" fmla="*/ 30 h 134"/>
                  <a:gd name="T40" fmla="*/ 128 w 866"/>
                  <a:gd name="T41" fmla="*/ 20 h 134"/>
                  <a:gd name="T42" fmla="*/ 192 w 866"/>
                  <a:gd name="T43" fmla="*/ 10 h 134"/>
                  <a:gd name="T44" fmla="*/ 266 w 866"/>
                  <a:gd name="T45" fmla="*/ 4 h 134"/>
                  <a:gd name="T46" fmla="*/ 348 w 866"/>
                  <a:gd name="T47" fmla="*/ 0 h 134"/>
                  <a:gd name="T48" fmla="*/ 434 w 866"/>
                  <a:gd name="T49" fmla="*/ 0 h 134"/>
                  <a:gd name="T50" fmla="*/ 434 w 866"/>
                  <a:gd name="T51" fmla="*/ 0 h 134"/>
                  <a:gd name="T52" fmla="*/ 522 w 866"/>
                  <a:gd name="T53" fmla="*/ 0 h 134"/>
                  <a:gd name="T54" fmla="*/ 602 w 866"/>
                  <a:gd name="T55" fmla="*/ 4 h 134"/>
                  <a:gd name="T56" fmla="*/ 676 w 866"/>
                  <a:gd name="T57" fmla="*/ 10 h 134"/>
                  <a:gd name="T58" fmla="*/ 740 w 866"/>
                  <a:gd name="T59" fmla="*/ 20 h 134"/>
                  <a:gd name="T60" fmla="*/ 794 w 866"/>
                  <a:gd name="T61" fmla="*/ 30 h 134"/>
                  <a:gd name="T62" fmla="*/ 814 w 866"/>
                  <a:gd name="T63" fmla="*/ 36 h 134"/>
                  <a:gd name="T64" fmla="*/ 832 w 866"/>
                  <a:gd name="T65" fmla="*/ 42 h 134"/>
                  <a:gd name="T66" fmla="*/ 848 w 866"/>
                  <a:gd name="T67" fmla="*/ 48 h 134"/>
                  <a:gd name="T68" fmla="*/ 858 w 866"/>
                  <a:gd name="T69" fmla="*/ 54 h 134"/>
                  <a:gd name="T70" fmla="*/ 864 w 866"/>
                  <a:gd name="T71" fmla="*/ 62 h 134"/>
                  <a:gd name="T72" fmla="*/ 866 w 866"/>
                  <a:gd name="T73" fmla="*/ 68 h 134"/>
                  <a:gd name="T74" fmla="*/ 866 w 866"/>
                  <a:gd name="T75" fmla="*/ 68 h 134"/>
                  <a:gd name="T76" fmla="*/ 864 w 866"/>
                  <a:gd name="T77" fmla="*/ 74 h 134"/>
                  <a:gd name="T78" fmla="*/ 858 w 866"/>
                  <a:gd name="T79" fmla="*/ 82 h 134"/>
                  <a:gd name="T80" fmla="*/ 848 w 866"/>
                  <a:gd name="T81" fmla="*/ 88 h 134"/>
                  <a:gd name="T82" fmla="*/ 832 w 866"/>
                  <a:gd name="T83" fmla="*/ 94 h 134"/>
                  <a:gd name="T84" fmla="*/ 814 w 866"/>
                  <a:gd name="T85" fmla="*/ 100 h 134"/>
                  <a:gd name="T86" fmla="*/ 794 w 866"/>
                  <a:gd name="T87" fmla="*/ 104 h 134"/>
                  <a:gd name="T88" fmla="*/ 740 w 866"/>
                  <a:gd name="T89" fmla="*/ 114 h 134"/>
                  <a:gd name="T90" fmla="*/ 676 w 866"/>
                  <a:gd name="T91" fmla="*/ 124 h 134"/>
                  <a:gd name="T92" fmla="*/ 602 w 866"/>
                  <a:gd name="T93" fmla="*/ 130 h 134"/>
                  <a:gd name="T94" fmla="*/ 522 w 866"/>
                  <a:gd name="T95" fmla="*/ 134 h 134"/>
                  <a:gd name="T96" fmla="*/ 434 w 866"/>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134"/>
                    </a:moveTo>
                    <a:lnTo>
                      <a:pt x="434" y="134"/>
                    </a:lnTo>
                    <a:lnTo>
                      <a:pt x="348" y="134"/>
                    </a:lnTo>
                    <a:lnTo>
                      <a:pt x="266" y="130"/>
                    </a:lnTo>
                    <a:lnTo>
                      <a:pt x="192" y="124"/>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6" y="4"/>
                    </a:lnTo>
                    <a:lnTo>
                      <a:pt x="348" y="0"/>
                    </a:lnTo>
                    <a:lnTo>
                      <a:pt x="434" y="0"/>
                    </a:lnTo>
                    <a:lnTo>
                      <a:pt x="434" y="0"/>
                    </a:lnTo>
                    <a:lnTo>
                      <a:pt x="522" y="0"/>
                    </a:lnTo>
                    <a:lnTo>
                      <a:pt x="602" y="4"/>
                    </a:lnTo>
                    <a:lnTo>
                      <a:pt x="676" y="10"/>
                    </a:lnTo>
                    <a:lnTo>
                      <a:pt x="740" y="20"/>
                    </a:lnTo>
                    <a:lnTo>
                      <a:pt x="794" y="30"/>
                    </a:lnTo>
                    <a:lnTo>
                      <a:pt x="814" y="36"/>
                    </a:lnTo>
                    <a:lnTo>
                      <a:pt x="832" y="42"/>
                    </a:lnTo>
                    <a:lnTo>
                      <a:pt x="848" y="48"/>
                    </a:lnTo>
                    <a:lnTo>
                      <a:pt x="858" y="54"/>
                    </a:lnTo>
                    <a:lnTo>
                      <a:pt x="864" y="62"/>
                    </a:lnTo>
                    <a:lnTo>
                      <a:pt x="866" y="68"/>
                    </a:lnTo>
                    <a:lnTo>
                      <a:pt x="866" y="68"/>
                    </a:lnTo>
                    <a:lnTo>
                      <a:pt x="864" y="74"/>
                    </a:lnTo>
                    <a:lnTo>
                      <a:pt x="858" y="82"/>
                    </a:lnTo>
                    <a:lnTo>
                      <a:pt x="848" y="88"/>
                    </a:lnTo>
                    <a:lnTo>
                      <a:pt x="832" y="94"/>
                    </a:lnTo>
                    <a:lnTo>
                      <a:pt x="814" y="100"/>
                    </a:lnTo>
                    <a:lnTo>
                      <a:pt x="794" y="104"/>
                    </a:lnTo>
                    <a:lnTo>
                      <a:pt x="740" y="114"/>
                    </a:lnTo>
                    <a:lnTo>
                      <a:pt x="676" y="124"/>
                    </a:lnTo>
                    <a:lnTo>
                      <a:pt x="602" y="130"/>
                    </a:lnTo>
                    <a:lnTo>
                      <a:pt x="522" y="134"/>
                    </a:lnTo>
                    <a:lnTo>
                      <a:pt x="434"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1" name="Freeform 1272"/>
              <p:cNvSpPr>
                <a:spLocks/>
              </p:cNvSpPr>
              <p:nvPr/>
            </p:nvSpPr>
            <p:spPr bwMode="auto">
              <a:xfrm>
                <a:off x="2335" y="4158"/>
                <a:ext cx="870" cy="136"/>
              </a:xfrm>
              <a:custGeom>
                <a:avLst/>
                <a:gdLst>
                  <a:gd name="T0" fmla="*/ 436 w 870"/>
                  <a:gd name="T1" fmla="*/ 0 h 136"/>
                  <a:gd name="T2" fmla="*/ 436 w 870"/>
                  <a:gd name="T3" fmla="*/ 0 h 136"/>
                  <a:gd name="T4" fmla="*/ 348 w 870"/>
                  <a:gd name="T5" fmla="*/ 2 h 136"/>
                  <a:gd name="T6" fmla="*/ 268 w 870"/>
                  <a:gd name="T7" fmla="*/ 6 h 136"/>
                  <a:gd name="T8" fmla="*/ 192 w 870"/>
                  <a:gd name="T9" fmla="*/ 12 h 136"/>
                  <a:gd name="T10" fmla="*/ 128 w 870"/>
                  <a:gd name="T11" fmla="*/ 20 h 136"/>
                  <a:gd name="T12" fmla="*/ 74 w 870"/>
                  <a:gd name="T13" fmla="*/ 32 h 136"/>
                  <a:gd name="T14" fmla="*/ 52 w 870"/>
                  <a:gd name="T15" fmla="*/ 36 h 136"/>
                  <a:gd name="T16" fmla="*/ 34 w 870"/>
                  <a:gd name="T17" fmla="*/ 44 h 136"/>
                  <a:gd name="T18" fmla="*/ 20 w 870"/>
                  <a:gd name="T19" fmla="*/ 50 h 136"/>
                  <a:gd name="T20" fmla="*/ 8 w 870"/>
                  <a:gd name="T21" fmla="*/ 56 h 136"/>
                  <a:gd name="T22" fmla="*/ 2 w 870"/>
                  <a:gd name="T23" fmla="*/ 64 h 136"/>
                  <a:gd name="T24" fmla="*/ 0 w 870"/>
                  <a:gd name="T25" fmla="*/ 70 h 136"/>
                  <a:gd name="T26" fmla="*/ 0 w 870"/>
                  <a:gd name="T27" fmla="*/ 70 h 136"/>
                  <a:gd name="T28" fmla="*/ 2 w 870"/>
                  <a:gd name="T29" fmla="*/ 78 h 136"/>
                  <a:gd name="T30" fmla="*/ 8 w 870"/>
                  <a:gd name="T31" fmla="*/ 84 h 136"/>
                  <a:gd name="T32" fmla="*/ 20 w 870"/>
                  <a:gd name="T33" fmla="*/ 90 h 136"/>
                  <a:gd name="T34" fmla="*/ 34 w 870"/>
                  <a:gd name="T35" fmla="*/ 96 h 136"/>
                  <a:gd name="T36" fmla="*/ 52 w 870"/>
                  <a:gd name="T37" fmla="*/ 102 h 136"/>
                  <a:gd name="T38" fmla="*/ 74 w 870"/>
                  <a:gd name="T39" fmla="*/ 108 h 136"/>
                  <a:gd name="T40" fmla="*/ 128 w 870"/>
                  <a:gd name="T41" fmla="*/ 118 h 136"/>
                  <a:gd name="T42" fmla="*/ 192 w 870"/>
                  <a:gd name="T43" fmla="*/ 126 h 136"/>
                  <a:gd name="T44" fmla="*/ 268 w 870"/>
                  <a:gd name="T45" fmla="*/ 132 h 136"/>
                  <a:gd name="T46" fmla="*/ 348 w 870"/>
                  <a:gd name="T47" fmla="*/ 136 h 136"/>
                  <a:gd name="T48" fmla="*/ 436 w 870"/>
                  <a:gd name="T49" fmla="*/ 136 h 136"/>
                  <a:gd name="T50" fmla="*/ 436 w 870"/>
                  <a:gd name="T51" fmla="*/ 136 h 136"/>
                  <a:gd name="T52" fmla="*/ 524 w 870"/>
                  <a:gd name="T53" fmla="*/ 136 h 136"/>
                  <a:gd name="T54" fmla="*/ 606 w 870"/>
                  <a:gd name="T55" fmla="*/ 132 h 136"/>
                  <a:gd name="T56" fmla="*/ 680 w 870"/>
                  <a:gd name="T57" fmla="*/ 126 h 136"/>
                  <a:gd name="T58" fmla="*/ 744 w 870"/>
                  <a:gd name="T59" fmla="*/ 118 h 136"/>
                  <a:gd name="T60" fmla="*/ 796 w 870"/>
                  <a:gd name="T61" fmla="*/ 108 h 136"/>
                  <a:gd name="T62" fmla="*/ 818 w 870"/>
                  <a:gd name="T63" fmla="*/ 102 h 136"/>
                  <a:gd name="T64" fmla="*/ 836 w 870"/>
                  <a:gd name="T65" fmla="*/ 96 h 136"/>
                  <a:gd name="T66" fmla="*/ 852 w 870"/>
                  <a:gd name="T67" fmla="*/ 90 h 136"/>
                  <a:gd name="T68" fmla="*/ 862 w 870"/>
                  <a:gd name="T69" fmla="*/ 84 h 136"/>
                  <a:gd name="T70" fmla="*/ 868 w 870"/>
                  <a:gd name="T71" fmla="*/ 78 h 136"/>
                  <a:gd name="T72" fmla="*/ 870 w 870"/>
                  <a:gd name="T73" fmla="*/ 70 h 136"/>
                  <a:gd name="T74" fmla="*/ 870 w 870"/>
                  <a:gd name="T75" fmla="*/ 70 h 136"/>
                  <a:gd name="T76" fmla="*/ 868 w 870"/>
                  <a:gd name="T77" fmla="*/ 64 h 136"/>
                  <a:gd name="T78" fmla="*/ 862 w 870"/>
                  <a:gd name="T79" fmla="*/ 56 h 136"/>
                  <a:gd name="T80" fmla="*/ 852 w 870"/>
                  <a:gd name="T81" fmla="*/ 50 h 136"/>
                  <a:gd name="T82" fmla="*/ 836 w 870"/>
                  <a:gd name="T83" fmla="*/ 44 h 136"/>
                  <a:gd name="T84" fmla="*/ 818 w 870"/>
                  <a:gd name="T85" fmla="*/ 36 h 136"/>
                  <a:gd name="T86" fmla="*/ 796 w 870"/>
                  <a:gd name="T87" fmla="*/ 32 h 136"/>
                  <a:gd name="T88" fmla="*/ 744 w 870"/>
                  <a:gd name="T89" fmla="*/ 20 h 136"/>
                  <a:gd name="T90" fmla="*/ 680 w 870"/>
                  <a:gd name="T91" fmla="*/ 12 h 136"/>
                  <a:gd name="T92" fmla="*/ 606 w 870"/>
                  <a:gd name="T93" fmla="*/ 6 h 136"/>
                  <a:gd name="T94" fmla="*/ 524 w 870"/>
                  <a:gd name="T95" fmla="*/ 2 h 136"/>
                  <a:gd name="T96" fmla="*/ 436 w 870"/>
                  <a:gd name="T97"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0" h="136">
                    <a:moveTo>
                      <a:pt x="436" y="0"/>
                    </a:moveTo>
                    <a:lnTo>
                      <a:pt x="436" y="0"/>
                    </a:lnTo>
                    <a:lnTo>
                      <a:pt x="348" y="2"/>
                    </a:lnTo>
                    <a:lnTo>
                      <a:pt x="268" y="6"/>
                    </a:lnTo>
                    <a:lnTo>
                      <a:pt x="192" y="12"/>
                    </a:lnTo>
                    <a:lnTo>
                      <a:pt x="128" y="20"/>
                    </a:lnTo>
                    <a:lnTo>
                      <a:pt x="74" y="32"/>
                    </a:lnTo>
                    <a:lnTo>
                      <a:pt x="52" y="36"/>
                    </a:lnTo>
                    <a:lnTo>
                      <a:pt x="34" y="44"/>
                    </a:lnTo>
                    <a:lnTo>
                      <a:pt x="20" y="50"/>
                    </a:lnTo>
                    <a:lnTo>
                      <a:pt x="8" y="56"/>
                    </a:lnTo>
                    <a:lnTo>
                      <a:pt x="2" y="64"/>
                    </a:lnTo>
                    <a:lnTo>
                      <a:pt x="0" y="70"/>
                    </a:lnTo>
                    <a:lnTo>
                      <a:pt x="0" y="70"/>
                    </a:lnTo>
                    <a:lnTo>
                      <a:pt x="2" y="78"/>
                    </a:lnTo>
                    <a:lnTo>
                      <a:pt x="8" y="84"/>
                    </a:lnTo>
                    <a:lnTo>
                      <a:pt x="20" y="90"/>
                    </a:lnTo>
                    <a:lnTo>
                      <a:pt x="34" y="96"/>
                    </a:lnTo>
                    <a:lnTo>
                      <a:pt x="52" y="102"/>
                    </a:lnTo>
                    <a:lnTo>
                      <a:pt x="74" y="108"/>
                    </a:lnTo>
                    <a:lnTo>
                      <a:pt x="128" y="118"/>
                    </a:lnTo>
                    <a:lnTo>
                      <a:pt x="192" y="126"/>
                    </a:lnTo>
                    <a:lnTo>
                      <a:pt x="268" y="132"/>
                    </a:lnTo>
                    <a:lnTo>
                      <a:pt x="348" y="136"/>
                    </a:lnTo>
                    <a:lnTo>
                      <a:pt x="436" y="136"/>
                    </a:lnTo>
                    <a:lnTo>
                      <a:pt x="436" y="136"/>
                    </a:lnTo>
                    <a:lnTo>
                      <a:pt x="524" y="136"/>
                    </a:lnTo>
                    <a:lnTo>
                      <a:pt x="606" y="132"/>
                    </a:lnTo>
                    <a:lnTo>
                      <a:pt x="680" y="126"/>
                    </a:lnTo>
                    <a:lnTo>
                      <a:pt x="744" y="118"/>
                    </a:lnTo>
                    <a:lnTo>
                      <a:pt x="796" y="108"/>
                    </a:lnTo>
                    <a:lnTo>
                      <a:pt x="818" y="102"/>
                    </a:lnTo>
                    <a:lnTo>
                      <a:pt x="836" y="96"/>
                    </a:lnTo>
                    <a:lnTo>
                      <a:pt x="852" y="90"/>
                    </a:lnTo>
                    <a:lnTo>
                      <a:pt x="862" y="84"/>
                    </a:lnTo>
                    <a:lnTo>
                      <a:pt x="868" y="78"/>
                    </a:lnTo>
                    <a:lnTo>
                      <a:pt x="870" y="70"/>
                    </a:lnTo>
                    <a:lnTo>
                      <a:pt x="870" y="70"/>
                    </a:lnTo>
                    <a:lnTo>
                      <a:pt x="868" y="64"/>
                    </a:lnTo>
                    <a:lnTo>
                      <a:pt x="862" y="56"/>
                    </a:lnTo>
                    <a:lnTo>
                      <a:pt x="852" y="50"/>
                    </a:lnTo>
                    <a:lnTo>
                      <a:pt x="836" y="44"/>
                    </a:lnTo>
                    <a:lnTo>
                      <a:pt x="818" y="36"/>
                    </a:lnTo>
                    <a:lnTo>
                      <a:pt x="796" y="32"/>
                    </a:lnTo>
                    <a:lnTo>
                      <a:pt x="744" y="20"/>
                    </a:lnTo>
                    <a:lnTo>
                      <a:pt x="680" y="12"/>
                    </a:lnTo>
                    <a:lnTo>
                      <a:pt x="606" y="6"/>
                    </a:lnTo>
                    <a:lnTo>
                      <a:pt x="524" y="2"/>
                    </a:lnTo>
                    <a:lnTo>
                      <a:pt x="4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2" name="Freeform 1273"/>
              <p:cNvSpPr>
                <a:spLocks noEditPoints="1"/>
              </p:cNvSpPr>
              <p:nvPr/>
            </p:nvSpPr>
            <p:spPr bwMode="auto">
              <a:xfrm>
                <a:off x="2337" y="4160"/>
                <a:ext cx="866" cy="134"/>
              </a:xfrm>
              <a:custGeom>
                <a:avLst/>
                <a:gdLst>
                  <a:gd name="T0" fmla="*/ 434 w 866"/>
                  <a:gd name="T1" fmla="*/ 134 h 134"/>
                  <a:gd name="T2" fmla="*/ 266 w 866"/>
                  <a:gd name="T3" fmla="*/ 128 h 134"/>
                  <a:gd name="T4" fmla="*/ 130 w 866"/>
                  <a:gd name="T5" fmla="*/ 114 h 134"/>
                  <a:gd name="T6" fmla="*/ 54 w 866"/>
                  <a:gd name="T7" fmla="*/ 100 h 134"/>
                  <a:gd name="T8" fmla="*/ 22 w 866"/>
                  <a:gd name="T9" fmla="*/ 88 h 134"/>
                  <a:gd name="T10" fmla="*/ 4 w 866"/>
                  <a:gd name="T11" fmla="*/ 74 h 134"/>
                  <a:gd name="T12" fmla="*/ 2 w 866"/>
                  <a:gd name="T13" fmla="*/ 68 h 134"/>
                  <a:gd name="T14" fmla="*/ 10 w 866"/>
                  <a:gd name="T15" fmla="*/ 54 h 134"/>
                  <a:gd name="T16" fmla="*/ 36 w 866"/>
                  <a:gd name="T17" fmla="*/ 42 h 134"/>
                  <a:gd name="T18" fmla="*/ 76 w 866"/>
                  <a:gd name="T19" fmla="*/ 30 h 134"/>
                  <a:gd name="T20" fmla="*/ 194 w 866"/>
                  <a:gd name="T21" fmla="*/ 10 h 134"/>
                  <a:gd name="T22" fmla="*/ 348 w 866"/>
                  <a:gd name="T23" fmla="*/ 0 h 134"/>
                  <a:gd name="T24" fmla="*/ 434 w 866"/>
                  <a:gd name="T25" fmla="*/ 0 h 134"/>
                  <a:gd name="T26" fmla="*/ 602 w 866"/>
                  <a:gd name="T27" fmla="*/ 4 h 134"/>
                  <a:gd name="T28" fmla="*/ 738 w 866"/>
                  <a:gd name="T29" fmla="*/ 20 h 134"/>
                  <a:gd name="T30" fmla="*/ 812 w 866"/>
                  <a:gd name="T31" fmla="*/ 36 h 134"/>
                  <a:gd name="T32" fmla="*/ 846 w 866"/>
                  <a:gd name="T33" fmla="*/ 48 h 134"/>
                  <a:gd name="T34" fmla="*/ 862 w 866"/>
                  <a:gd name="T35" fmla="*/ 62 h 134"/>
                  <a:gd name="T36" fmla="*/ 864 w 866"/>
                  <a:gd name="T37" fmla="*/ 68 h 134"/>
                  <a:gd name="T38" fmla="*/ 856 w 866"/>
                  <a:gd name="T39" fmla="*/ 82 h 134"/>
                  <a:gd name="T40" fmla="*/ 830 w 866"/>
                  <a:gd name="T41" fmla="*/ 94 h 134"/>
                  <a:gd name="T42" fmla="*/ 792 w 866"/>
                  <a:gd name="T43" fmla="*/ 104 h 134"/>
                  <a:gd name="T44" fmla="*/ 676 w 866"/>
                  <a:gd name="T45" fmla="*/ 122 h 134"/>
                  <a:gd name="T46" fmla="*/ 522 w 866"/>
                  <a:gd name="T47" fmla="*/ 132 h 134"/>
                  <a:gd name="T48" fmla="*/ 434 w 866"/>
                  <a:gd name="T49" fmla="*/ 0 h 134"/>
                  <a:gd name="T50" fmla="*/ 348 w 866"/>
                  <a:gd name="T51" fmla="*/ 0 h 134"/>
                  <a:gd name="T52" fmla="*/ 192 w 866"/>
                  <a:gd name="T53" fmla="*/ 10 h 134"/>
                  <a:gd name="T54" fmla="*/ 74 w 866"/>
                  <a:gd name="T55" fmla="*/ 30 h 134"/>
                  <a:gd name="T56" fmla="*/ 34 w 866"/>
                  <a:gd name="T57" fmla="*/ 42 h 134"/>
                  <a:gd name="T58" fmla="*/ 8 w 866"/>
                  <a:gd name="T59" fmla="*/ 54 h 134"/>
                  <a:gd name="T60" fmla="*/ 0 w 866"/>
                  <a:gd name="T61" fmla="*/ 68 h 134"/>
                  <a:gd name="T62" fmla="*/ 2 w 866"/>
                  <a:gd name="T63" fmla="*/ 74 h 134"/>
                  <a:gd name="T64" fmla="*/ 20 w 866"/>
                  <a:gd name="T65" fmla="*/ 88 h 134"/>
                  <a:gd name="T66" fmla="*/ 52 w 866"/>
                  <a:gd name="T67" fmla="*/ 100 h 134"/>
                  <a:gd name="T68" fmla="*/ 128 w 866"/>
                  <a:gd name="T69" fmla="*/ 114 h 134"/>
                  <a:gd name="T70" fmla="*/ 266 w 866"/>
                  <a:gd name="T71" fmla="*/ 130 h 134"/>
                  <a:gd name="T72" fmla="*/ 434 w 866"/>
                  <a:gd name="T73" fmla="*/ 134 h 134"/>
                  <a:gd name="T74" fmla="*/ 522 w 866"/>
                  <a:gd name="T75" fmla="*/ 134 h 134"/>
                  <a:gd name="T76" fmla="*/ 676 w 866"/>
                  <a:gd name="T77" fmla="*/ 124 h 134"/>
                  <a:gd name="T78" fmla="*/ 794 w 866"/>
                  <a:gd name="T79" fmla="*/ 104 h 134"/>
                  <a:gd name="T80" fmla="*/ 832 w 866"/>
                  <a:gd name="T81" fmla="*/ 94 h 134"/>
                  <a:gd name="T82" fmla="*/ 858 w 866"/>
                  <a:gd name="T83" fmla="*/ 82 h 134"/>
                  <a:gd name="T84" fmla="*/ 866 w 866"/>
                  <a:gd name="T85" fmla="*/ 68 h 134"/>
                  <a:gd name="T86" fmla="*/ 864 w 866"/>
                  <a:gd name="T87" fmla="*/ 62 h 134"/>
                  <a:gd name="T88" fmla="*/ 848 w 866"/>
                  <a:gd name="T89" fmla="*/ 48 h 134"/>
                  <a:gd name="T90" fmla="*/ 814 w 866"/>
                  <a:gd name="T91" fmla="*/ 36 h 134"/>
                  <a:gd name="T92" fmla="*/ 740 w 866"/>
                  <a:gd name="T93" fmla="*/ 20 h 134"/>
                  <a:gd name="T94" fmla="*/ 602 w 866"/>
                  <a:gd name="T95" fmla="*/ 4 h 134"/>
                  <a:gd name="T96" fmla="*/ 434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134"/>
                    </a:moveTo>
                    <a:lnTo>
                      <a:pt x="434" y="134"/>
                    </a:lnTo>
                    <a:lnTo>
                      <a:pt x="348" y="132"/>
                    </a:lnTo>
                    <a:lnTo>
                      <a:pt x="266" y="128"/>
                    </a:lnTo>
                    <a:lnTo>
                      <a:pt x="194" y="122"/>
                    </a:lnTo>
                    <a:lnTo>
                      <a:pt x="130" y="114"/>
                    </a:lnTo>
                    <a:lnTo>
                      <a:pt x="76" y="104"/>
                    </a:lnTo>
                    <a:lnTo>
                      <a:pt x="54" y="100"/>
                    </a:lnTo>
                    <a:lnTo>
                      <a:pt x="36" y="94"/>
                    </a:lnTo>
                    <a:lnTo>
                      <a:pt x="22" y="88"/>
                    </a:lnTo>
                    <a:lnTo>
                      <a:pt x="10" y="82"/>
                    </a:lnTo>
                    <a:lnTo>
                      <a:pt x="4" y="74"/>
                    </a:lnTo>
                    <a:lnTo>
                      <a:pt x="2" y="68"/>
                    </a:lnTo>
                    <a:lnTo>
                      <a:pt x="2" y="68"/>
                    </a:lnTo>
                    <a:lnTo>
                      <a:pt x="4" y="62"/>
                    </a:lnTo>
                    <a:lnTo>
                      <a:pt x="10" y="54"/>
                    </a:lnTo>
                    <a:lnTo>
                      <a:pt x="22" y="48"/>
                    </a:lnTo>
                    <a:lnTo>
                      <a:pt x="36" y="42"/>
                    </a:lnTo>
                    <a:lnTo>
                      <a:pt x="54" y="36"/>
                    </a:lnTo>
                    <a:lnTo>
                      <a:pt x="76" y="30"/>
                    </a:lnTo>
                    <a:lnTo>
                      <a:pt x="130" y="20"/>
                    </a:lnTo>
                    <a:lnTo>
                      <a:pt x="194" y="10"/>
                    </a:lnTo>
                    <a:lnTo>
                      <a:pt x="266" y="4"/>
                    </a:lnTo>
                    <a:lnTo>
                      <a:pt x="348" y="0"/>
                    </a:lnTo>
                    <a:lnTo>
                      <a:pt x="434" y="0"/>
                    </a:lnTo>
                    <a:lnTo>
                      <a:pt x="434" y="0"/>
                    </a:lnTo>
                    <a:lnTo>
                      <a:pt x="522" y="0"/>
                    </a:lnTo>
                    <a:lnTo>
                      <a:pt x="602" y="4"/>
                    </a:lnTo>
                    <a:lnTo>
                      <a:pt x="676" y="10"/>
                    </a:lnTo>
                    <a:lnTo>
                      <a:pt x="738" y="20"/>
                    </a:lnTo>
                    <a:lnTo>
                      <a:pt x="792" y="30"/>
                    </a:lnTo>
                    <a:lnTo>
                      <a:pt x="812" y="36"/>
                    </a:lnTo>
                    <a:lnTo>
                      <a:pt x="830" y="42"/>
                    </a:lnTo>
                    <a:lnTo>
                      <a:pt x="846" y="48"/>
                    </a:lnTo>
                    <a:lnTo>
                      <a:pt x="856" y="54"/>
                    </a:lnTo>
                    <a:lnTo>
                      <a:pt x="862" y="62"/>
                    </a:lnTo>
                    <a:lnTo>
                      <a:pt x="864" y="68"/>
                    </a:lnTo>
                    <a:lnTo>
                      <a:pt x="864" y="68"/>
                    </a:lnTo>
                    <a:lnTo>
                      <a:pt x="862" y="74"/>
                    </a:lnTo>
                    <a:lnTo>
                      <a:pt x="856" y="82"/>
                    </a:lnTo>
                    <a:lnTo>
                      <a:pt x="846" y="88"/>
                    </a:lnTo>
                    <a:lnTo>
                      <a:pt x="830" y="94"/>
                    </a:lnTo>
                    <a:lnTo>
                      <a:pt x="812" y="100"/>
                    </a:lnTo>
                    <a:lnTo>
                      <a:pt x="792" y="104"/>
                    </a:lnTo>
                    <a:lnTo>
                      <a:pt x="738" y="114"/>
                    </a:lnTo>
                    <a:lnTo>
                      <a:pt x="676" y="122"/>
                    </a:lnTo>
                    <a:lnTo>
                      <a:pt x="602" y="128"/>
                    </a:lnTo>
                    <a:lnTo>
                      <a:pt x="522" y="132"/>
                    </a:lnTo>
                    <a:lnTo>
                      <a:pt x="434" y="134"/>
                    </a:lnTo>
                    <a:close/>
                    <a:moveTo>
                      <a:pt x="434" y="0"/>
                    </a:moveTo>
                    <a:lnTo>
                      <a:pt x="434"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4" y="134"/>
                    </a:lnTo>
                    <a:lnTo>
                      <a:pt x="434" y="134"/>
                    </a:lnTo>
                    <a:lnTo>
                      <a:pt x="522" y="134"/>
                    </a:lnTo>
                    <a:lnTo>
                      <a:pt x="602" y="130"/>
                    </a:lnTo>
                    <a:lnTo>
                      <a:pt x="676" y="124"/>
                    </a:lnTo>
                    <a:lnTo>
                      <a:pt x="740" y="114"/>
                    </a:lnTo>
                    <a:lnTo>
                      <a:pt x="794"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4" y="30"/>
                    </a:lnTo>
                    <a:lnTo>
                      <a:pt x="740" y="20"/>
                    </a:lnTo>
                    <a:lnTo>
                      <a:pt x="676" y="10"/>
                    </a:lnTo>
                    <a:lnTo>
                      <a:pt x="602" y="4"/>
                    </a:lnTo>
                    <a:lnTo>
                      <a:pt x="522" y="0"/>
                    </a:lnTo>
                    <a:lnTo>
                      <a:pt x="434" y="0"/>
                    </a:lnTo>
                    <a:close/>
                  </a:path>
                </a:pathLst>
              </a:custGeom>
              <a:solidFill>
                <a:srgbClr val="EE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3" name="Freeform 1274"/>
              <p:cNvSpPr>
                <a:spLocks/>
              </p:cNvSpPr>
              <p:nvPr/>
            </p:nvSpPr>
            <p:spPr bwMode="auto">
              <a:xfrm>
                <a:off x="2339" y="4160"/>
                <a:ext cx="862" cy="134"/>
              </a:xfrm>
              <a:custGeom>
                <a:avLst/>
                <a:gdLst>
                  <a:gd name="T0" fmla="*/ 432 w 862"/>
                  <a:gd name="T1" fmla="*/ 134 h 134"/>
                  <a:gd name="T2" fmla="*/ 432 w 862"/>
                  <a:gd name="T3" fmla="*/ 134 h 134"/>
                  <a:gd name="T4" fmla="*/ 346 w 862"/>
                  <a:gd name="T5" fmla="*/ 132 h 134"/>
                  <a:gd name="T6" fmla="*/ 264 w 862"/>
                  <a:gd name="T7" fmla="*/ 128 h 134"/>
                  <a:gd name="T8" fmla="*/ 192 w 862"/>
                  <a:gd name="T9" fmla="*/ 122 h 134"/>
                  <a:gd name="T10" fmla="*/ 128 w 862"/>
                  <a:gd name="T11" fmla="*/ 114 h 134"/>
                  <a:gd name="T12" fmla="*/ 74 w 862"/>
                  <a:gd name="T13" fmla="*/ 104 h 134"/>
                  <a:gd name="T14" fmla="*/ 52 w 862"/>
                  <a:gd name="T15" fmla="*/ 100 h 134"/>
                  <a:gd name="T16" fmla="*/ 34 w 862"/>
                  <a:gd name="T17" fmla="*/ 94 h 134"/>
                  <a:gd name="T18" fmla="*/ 20 w 862"/>
                  <a:gd name="T19" fmla="*/ 88 h 134"/>
                  <a:gd name="T20" fmla="*/ 8 w 862"/>
                  <a:gd name="T21" fmla="*/ 82 h 134"/>
                  <a:gd name="T22" fmla="*/ 2 w 862"/>
                  <a:gd name="T23" fmla="*/ 74 h 134"/>
                  <a:gd name="T24" fmla="*/ 0 w 862"/>
                  <a:gd name="T25" fmla="*/ 68 h 134"/>
                  <a:gd name="T26" fmla="*/ 0 w 862"/>
                  <a:gd name="T27" fmla="*/ 68 h 134"/>
                  <a:gd name="T28" fmla="*/ 2 w 862"/>
                  <a:gd name="T29" fmla="*/ 62 h 134"/>
                  <a:gd name="T30" fmla="*/ 8 w 862"/>
                  <a:gd name="T31" fmla="*/ 54 h 134"/>
                  <a:gd name="T32" fmla="*/ 20 w 862"/>
                  <a:gd name="T33" fmla="*/ 48 h 134"/>
                  <a:gd name="T34" fmla="*/ 34 w 862"/>
                  <a:gd name="T35" fmla="*/ 42 h 134"/>
                  <a:gd name="T36" fmla="*/ 52 w 862"/>
                  <a:gd name="T37" fmla="*/ 36 h 134"/>
                  <a:gd name="T38" fmla="*/ 74 w 862"/>
                  <a:gd name="T39" fmla="*/ 30 h 134"/>
                  <a:gd name="T40" fmla="*/ 128 w 862"/>
                  <a:gd name="T41" fmla="*/ 20 h 134"/>
                  <a:gd name="T42" fmla="*/ 192 w 862"/>
                  <a:gd name="T43" fmla="*/ 10 h 134"/>
                  <a:gd name="T44" fmla="*/ 264 w 862"/>
                  <a:gd name="T45" fmla="*/ 4 h 134"/>
                  <a:gd name="T46" fmla="*/ 346 w 862"/>
                  <a:gd name="T47" fmla="*/ 0 h 134"/>
                  <a:gd name="T48" fmla="*/ 432 w 862"/>
                  <a:gd name="T49" fmla="*/ 0 h 134"/>
                  <a:gd name="T50" fmla="*/ 432 w 862"/>
                  <a:gd name="T51" fmla="*/ 0 h 134"/>
                  <a:gd name="T52" fmla="*/ 520 w 862"/>
                  <a:gd name="T53" fmla="*/ 0 h 134"/>
                  <a:gd name="T54" fmla="*/ 600 w 862"/>
                  <a:gd name="T55" fmla="*/ 4 h 134"/>
                  <a:gd name="T56" fmla="*/ 674 w 862"/>
                  <a:gd name="T57" fmla="*/ 10 h 134"/>
                  <a:gd name="T58" fmla="*/ 736 w 862"/>
                  <a:gd name="T59" fmla="*/ 20 h 134"/>
                  <a:gd name="T60" fmla="*/ 790 w 862"/>
                  <a:gd name="T61" fmla="*/ 30 h 134"/>
                  <a:gd name="T62" fmla="*/ 810 w 862"/>
                  <a:gd name="T63" fmla="*/ 36 h 134"/>
                  <a:gd name="T64" fmla="*/ 828 w 862"/>
                  <a:gd name="T65" fmla="*/ 42 h 134"/>
                  <a:gd name="T66" fmla="*/ 844 w 862"/>
                  <a:gd name="T67" fmla="*/ 48 h 134"/>
                  <a:gd name="T68" fmla="*/ 854 w 862"/>
                  <a:gd name="T69" fmla="*/ 54 h 134"/>
                  <a:gd name="T70" fmla="*/ 860 w 862"/>
                  <a:gd name="T71" fmla="*/ 62 h 134"/>
                  <a:gd name="T72" fmla="*/ 862 w 862"/>
                  <a:gd name="T73" fmla="*/ 68 h 134"/>
                  <a:gd name="T74" fmla="*/ 862 w 862"/>
                  <a:gd name="T75" fmla="*/ 68 h 134"/>
                  <a:gd name="T76" fmla="*/ 860 w 862"/>
                  <a:gd name="T77" fmla="*/ 74 h 134"/>
                  <a:gd name="T78" fmla="*/ 854 w 862"/>
                  <a:gd name="T79" fmla="*/ 82 h 134"/>
                  <a:gd name="T80" fmla="*/ 844 w 862"/>
                  <a:gd name="T81" fmla="*/ 88 h 134"/>
                  <a:gd name="T82" fmla="*/ 828 w 862"/>
                  <a:gd name="T83" fmla="*/ 94 h 134"/>
                  <a:gd name="T84" fmla="*/ 810 w 862"/>
                  <a:gd name="T85" fmla="*/ 100 h 134"/>
                  <a:gd name="T86" fmla="*/ 790 w 862"/>
                  <a:gd name="T87" fmla="*/ 104 h 134"/>
                  <a:gd name="T88" fmla="*/ 736 w 862"/>
                  <a:gd name="T89" fmla="*/ 114 h 134"/>
                  <a:gd name="T90" fmla="*/ 674 w 862"/>
                  <a:gd name="T91" fmla="*/ 122 h 134"/>
                  <a:gd name="T92" fmla="*/ 600 w 862"/>
                  <a:gd name="T93" fmla="*/ 128 h 134"/>
                  <a:gd name="T94" fmla="*/ 520 w 862"/>
                  <a:gd name="T95" fmla="*/ 132 h 134"/>
                  <a:gd name="T96" fmla="*/ 432 w 862"/>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134"/>
                    </a:moveTo>
                    <a:lnTo>
                      <a:pt x="432" y="134"/>
                    </a:lnTo>
                    <a:lnTo>
                      <a:pt x="346" y="132"/>
                    </a:lnTo>
                    <a:lnTo>
                      <a:pt x="264" y="128"/>
                    </a:lnTo>
                    <a:lnTo>
                      <a:pt x="192" y="122"/>
                    </a:lnTo>
                    <a:lnTo>
                      <a:pt x="128" y="114"/>
                    </a:lnTo>
                    <a:lnTo>
                      <a:pt x="74" y="104"/>
                    </a:lnTo>
                    <a:lnTo>
                      <a:pt x="52" y="100"/>
                    </a:lnTo>
                    <a:lnTo>
                      <a:pt x="34" y="94"/>
                    </a:lnTo>
                    <a:lnTo>
                      <a:pt x="20" y="88"/>
                    </a:lnTo>
                    <a:lnTo>
                      <a:pt x="8" y="82"/>
                    </a:lnTo>
                    <a:lnTo>
                      <a:pt x="2" y="74"/>
                    </a:lnTo>
                    <a:lnTo>
                      <a:pt x="0" y="68"/>
                    </a:lnTo>
                    <a:lnTo>
                      <a:pt x="0" y="68"/>
                    </a:lnTo>
                    <a:lnTo>
                      <a:pt x="2" y="62"/>
                    </a:lnTo>
                    <a:lnTo>
                      <a:pt x="8" y="54"/>
                    </a:lnTo>
                    <a:lnTo>
                      <a:pt x="20" y="48"/>
                    </a:lnTo>
                    <a:lnTo>
                      <a:pt x="34" y="42"/>
                    </a:lnTo>
                    <a:lnTo>
                      <a:pt x="52" y="36"/>
                    </a:lnTo>
                    <a:lnTo>
                      <a:pt x="74" y="30"/>
                    </a:lnTo>
                    <a:lnTo>
                      <a:pt x="128" y="20"/>
                    </a:lnTo>
                    <a:lnTo>
                      <a:pt x="192" y="10"/>
                    </a:lnTo>
                    <a:lnTo>
                      <a:pt x="264" y="4"/>
                    </a:lnTo>
                    <a:lnTo>
                      <a:pt x="346" y="0"/>
                    </a:lnTo>
                    <a:lnTo>
                      <a:pt x="432" y="0"/>
                    </a:lnTo>
                    <a:lnTo>
                      <a:pt x="432" y="0"/>
                    </a:lnTo>
                    <a:lnTo>
                      <a:pt x="520" y="0"/>
                    </a:lnTo>
                    <a:lnTo>
                      <a:pt x="600" y="4"/>
                    </a:lnTo>
                    <a:lnTo>
                      <a:pt x="674" y="10"/>
                    </a:lnTo>
                    <a:lnTo>
                      <a:pt x="736" y="20"/>
                    </a:lnTo>
                    <a:lnTo>
                      <a:pt x="790" y="30"/>
                    </a:lnTo>
                    <a:lnTo>
                      <a:pt x="810" y="36"/>
                    </a:lnTo>
                    <a:lnTo>
                      <a:pt x="828" y="42"/>
                    </a:lnTo>
                    <a:lnTo>
                      <a:pt x="844" y="48"/>
                    </a:lnTo>
                    <a:lnTo>
                      <a:pt x="854" y="54"/>
                    </a:lnTo>
                    <a:lnTo>
                      <a:pt x="860" y="62"/>
                    </a:lnTo>
                    <a:lnTo>
                      <a:pt x="862" y="68"/>
                    </a:lnTo>
                    <a:lnTo>
                      <a:pt x="862" y="68"/>
                    </a:lnTo>
                    <a:lnTo>
                      <a:pt x="860" y="74"/>
                    </a:lnTo>
                    <a:lnTo>
                      <a:pt x="854" y="82"/>
                    </a:lnTo>
                    <a:lnTo>
                      <a:pt x="844" y="88"/>
                    </a:lnTo>
                    <a:lnTo>
                      <a:pt x="828" y="94"/>
                    </a:lnTo>
                    <a:lnTo>
                      <a:pt x="810" y="100"/>
                    </a:lnTo>
                    <a:lnTo>
                      <a:pt x="790" y="104"/>
                    </a:lnTo>
                    <a:lnTo>
                      <a:pt x="736" y="114"/>
                    </a:lnTo>
                    <a:lnTo>
                      <a:pt x="674" y="122"/>
                    </a:lnTo>
                    <a:lnTo>
                      <a:pt x="600" y="128"/>
                    </a:lnTo>
                    <a:lnTo>
                      <a:pt x="520" y="132"/>
                    </a:lnTo>
                    <a:lnTo>
                      <a:pt x="432"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4" name="Freeform 1275"/>
              <p:cNvSpPr>
                <a:spLocks/>
              </p:cNvSpPr>
              <p:nvPr/>
            </p:nvSpPr>
            <p:spPr bwMode="auto">
              <a:xfrm>
                <a:off x="2337" y="4160"/>
                <a:ext cx="866" cy="134"/>
              </a:xfrm>
              <a:custGeom>
                <a:avLst/>
                <a:gdLst>
                  <a:gd name="T0" fmla="*/ 434 w 866"/>
                  <a:gd name="T1" fmla="*/ 0 h 134"/>
                  <a:gd name="T2" fmla="*/ 434 w 866"/>
                  <a:gd name="T3" fmla="*/ 0 h 134"/>
                  <a:gd name="T4" fmla="*/ 348 w 866"/>
                  <a:gd name="T5" fmla="*/ 0 h 134"/>
                  <a:gd name="T6" fmla="*/ 266 w 866"/>
                  <a:gd name="T7" fmla="*/ 4 h 134"/>
                  <a:gd name="T8" fmla="*/ 192 w 866"/>
                  <a:gd name="T9" fmla="*/ 10 h 134"/>
                  <a:gd name="T10" fmla="*/ 128 w 866"/>
                  <a:gd name="T11" fmla="*/ 20 h 134"/>
                  <a:gd name="T12" fmla="*/ 74 w 866"/>
                  <a:gd name="T13" fmla="*/ 30 h 134"/>
                  <a:gd name="T14" fmla="*/ 52 w 866"/>
                  <a:gd name="T15" fmla="*/ 36 h 134"/>
                  <a:gd name="T16" fmla="*/ 34 w 866"/>
                  <a:gd name="T17" fmla="*/ 42 h 134"/>
                  <a:gd name="T18" fmla="*/ 20 w 866"/>
                  <a:gd name="T19" fmla="*/ 48 h 134"/>
                  <a:gd name="T20" fmla="*/ 8 w 866"/>
                  <a:gd name="T21" fmla="*/ 54 h 134"/>
                  <a:gd name="T22" fmla="*/ 2 w 866"/>
                  <a:gd name="T23" fmla="*/ 62 h 134"/>
                  <a:gd name="T24" fmla="*/ 0 w 866"/>
                  <a:gd name="T25" fmla="*/ 68 h 134"/>
                  <a:gd name="T26" fmla="*/ 0 w 866"/>
                  <a:gd name="T27" fmla="*/ 68 h 134"/>
                  <a:gd name="T28" fmla="*/ 2 w 866"/>
                  <a:gd name="T29" fmla="*/ 74 h 134"/>
                  <a:gd name="T30" fmla="*/ 8 w 866"/>
                  <a:gd name="T31" fmla="*/ 82 h 134"/>
                  <a:gd name="T32" fmla="*/ 20 w 866"/>
                  <a:gd name="T33" fmla="*/ 88 h 134"/>
                  <a:gd name="T34" fmla="*/ 34 w 866"/>
                  <a:gd name="T35" fmla="*/ 94 h 134"/>
                  <a:gd name="T36" fmla="*/ 52 w 866"/>
                  <a:gd name="T37" fmla="*/ 100 h 134"/>
                  <a:gd name="T38" fmla="*/ 74 w 866"/>
                  <a:gd name="T39" fmla="*/ 104 h 134"/>
                  <a:gd name="T40" fmla="*/ 128 w 866"/>
                  <a:gd name="T41" fmla="*/ 114 h 134"/>
                  <a:gd name="T42" fmla="*/ 192 w 866"/>
                  <a:gd name="T43" fmla="*/ 124 h 134"/>
                  <a:gd name="T44" fmla="*/ 266 w 866"/>
                  <a:gd name="T45" fmla="*/ 130 h 134"/>
                  <a:gd name="T46" fmla="*/ 348 w 866"/>
                  <a:gd name="T47" fmla="*/ 134 h 134"/>
                  <a:gd name="T48" fmla="*/ 434 w 866"/>
                  <a:gd name="T49" fmla="*/ 134 h 134"/>
                  <a:gd name="T50" fmla="*/ 434 w 866"/>
                  <a:gd name="T51" fmla="*/ 134 h 134"/>
                  <a:gd name="T52" fmla="*/ 522 w 866"/>
                  <a:gd name="T53" fmla="*/ 134 h 134"/>
                  <a:gd name="T54" fmla="*/ 602 w 866"/>
                  <a:gd name="T55" fmla="*/ 130 h 134"/>
                  <a:gd name="T56" fmla="*/ 676 w 866"/>
                  <a:gd name="T57" fmla="*/ 124 h 134"/>
                  <a:gd name="T58" fmla="*/ 740 w 866"/>
                  <a:gd name="T59" fmla="*/ 114 h 134"/>
                  <a:gd name="T60" fmla="*/ 794 w 866"/>
                  <a:gd name="T61" fmla="*/ 104 h 134"/>
                  <a:gd name="T62" fmla="*/ 814 w 866"/>
                  <a:gd name="T63" fmla="*/ 100 h 134"/>
                  <a:gd name="T64" fmla="*/ 832 w 866"/>
                  <a:gd name="T65" fmla="*/ 94 h 134"/>
                  <a:gd name="T66" fmla="*/ 848 w 866"/>
                  <a:gd name="T67" fmla="*/ 88 h 134"/>
                  <a:gd name="T68" fmla="*/ 858 w 866"/>
                  <a:gd name="T69" fmla="*/ 82 h 134"/>
                  <a:gd name="T70" fmla="*/ 864 w 866"/>
                  <a:gd name="T71" fmla="*/ 74 h 134"/>
                  <a:gd name="T72" fmla="*/ 866 w 866"/>
                  <a:gd name="T73" fmla="*/ 68 h 134"/>
                  <a:gd name="T74" fmla="*/ 866 w 866"/>
                  <a:gd name="T75" fmla="*/ 68 h 134"/>
                  <a:gd name="T76" fmla="*/ 864 w 866"/>
                  <a:gd name="T77" fmla="*/ 62 h 134"/>
                  <a:gd name="T78" fmla="*/ 858 w 866"/>
                  <a:gd name="T79" fmla="*/ 54 h 134"/>
                  <a:gd name="T80" fmla="*/ 848 w 866"/>
                  <a:gd name="T81" fmla="*/ 48 h 134"/>
                  <a:gd name="T82" fmla="*/ 832 w 866"/>
                  <a:gd name="T83" fmla="*/ 42 h 134"/>
                  <a:gd name="T84" fmla="*/ 814 w 866"/>
                  <a:gd name="T85" fmla="*/ 36 h 134"/>
                  <a:gd name="T86" fmla="*/ 794 w 866"/>
                  <a:gd name="T87" fmla="*/ 30 h 134"/>
                  <a:gd name="T88" fmla="*/ 740 w 866"/>
                  <a:gd name="T89" fmla="*/ 20 h 134"/>
                  <a:gd name="T90" fmla="*/ 676 w 866"/>
                  <a:gd name="T91" fmla="*/ 10 h 134"/>
                  <a:gd name="T92" fmla="*/ 602 w 866"/>
                  <a:gd name="T93" fmla="*/ 4 h 134"/>
                  <a:gd name="T94" fmla="*/ 522 w 866"/>
                  <a:gd name="T95" fmla="*/ 0 h 134"/>
                  <a:gd name="T96" fmla="*/ 434 w 866"/>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6" h="134">
                    <a:moveTo>
                      <a:pt x="434" y="0"/>
                    </a:moveTo>
                    <a:lnTo>
                      <a:pt x="434" y="0"/>
                    </a:lnTo>
                    <a:lnTo>
                      <a:pt x="348" y="0"/>
                    </a:lnTo>
                    <a:lnTo>
                      <a:pt x="266"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4"/>
                    </a:lnTo>
                    <a:lnTo>
                      <a:pt x="266" y="130"/>
                    </a:lnTo>
                    <a:lnTo>
                      <a:pt x="348" y="134"/>
                    </a:lnTo>
                    <a:lnTo>
                      <a:pt x="434" y="134"/>
                    </a:lnTo>
                    <a:lnTo>
                      <a:pt x="434" y="134"/>
                    </a:lnTo>
                    <a:lnTo>
                      <a:pt x="522" y="134"/>
                    </a:lnTo>
                    <a:lnTo>
                      <a:pt x="602" y="130"/>
                    </a:lnTo>
                    <a:lnTo>
                      <a:pt x="676" y="124"/>
                    </a:lnTo>
                    <a:lnTo>
                      <a:pt x="740" y="114"/>
                    </a:lnTo>
                    <a:lnTo>
                      <a:pt x="794" y="104"/>
                    </a:lnTo>
                    <a:lnTo>
                      <a:pt x="814" y="100"/>
                    </a:lnTo>
                    <a:lnTo>
                      <a:pt x="832" y="94"/>
                    </a:lnTo>
                    <a:lnTo>
                      <a:pt x="848" y="88"/>
                    </a:lnTo>
                    <a:lnTo>
                      <a:pt x="858" y="82"/>
                    </a:lnTo>
                    <a:lnTo>
                      <a:pt x="864" y="74"/>
                    </a:lnTo>
                    <a:lnTo>
                      <a:pt x="866" y="68"/>
                    </a:lnTo>
                    <a:lnTo>
                      <a:pt x="866" y="68"/>
                    </a:lnTo>
                    <a:lnTo>
                      <a:pt x="864" y="62"/>
                    </a:lnTo>
                    <a:lnTo>
                      <a:pt x="858" y="54"/>
                    </a:lnTo>
                    <a:lnTo>
                      <a:pt x="848" y="48"/>
                    </a:lnTo>
                    <a:lnTo>
                      <a:pt x="832" y="42"/>
                    </a:lnTo>
                    <a:lnTo>
                      <a:pt x="814" y="36"/>
                    </a:lnTo>
                    <a:lnTo>
                      <a:pt x="794" y="30"/>
                    </a:lnTo>
                    <a:lnTo>
                      <a:pt x="740" y="20"/>
                    </a:lnTo>
                    <a:lnTo>
                      <a:pt x="676" y="10"/>
                    </a:lnTo>
                    <a:lnTo>
                      <a:pt x="602" y="4"/>
                    </a:lnTo>
                    <a:lnTo>
                      <a:pt x="522" y="0"/>
                    </a:lnTo>
                    <a:lnTo>
                      <a:pt x="4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5" name="Freeform 1276"/>
              <p:cNvSpPr>
                <a:spLocks noEditPoints="1"/>
              </p:cNvSpPr>
              <p:nvPr/>
            </p:nvSpPr>
            <p:spPr bwMode="auto">
              <a:xfrm>
                <a:off x="2339" y="4160"/>
                <a:ext cx="862" cy="134"/>
              </a:xfrm>
              <a:custGeom>
                <a:avLst/>
                <a:gdLst>
                  <a:gd name="T0" fmla="*/ 432 w 862"/>
                  <a:gd name="T1" fmla="*/ 134 h 134"/>
                  <a:gd name="T2" fmla="*/ 266 w 862"/>
                  <a:gd name="T3" fmla="*/ 128 h 134"/>
                  <a:gd name="T4" fmla="*/ 128 w 862"/>
                  <a:gd name="T5" fmla="*/ 114 h 134"/>
                  <a:gd name="T6" fmla="*/ 54 w 862"/>
                  <a:gd name="T7" fmla="*/ 100 h 134"/>
                  <a:gd name="T8" fmla="*/ 22 w 862"/>
                  <a:gd name="T9" fmla="*/ 88 h 134"/>
                  <a:gd name="T10" fmla="*/ 4 w 862"/>
                  <a:gd name="T11" fmla="*/ 74 h 134"/>
                  <a:gd name="T12" fmla="*/ 2 w 862"/>
                  <a:gd name="T13" fmla="*/ 68 h 134"/>
                  <a:gd name="T14" fmla="*/ 12 w 862"/>
                  <a:gd name="T15" fmla="*/ 54 h 134"/>
                  <a:gd name="T16" fmla="*/ 36 w 862"/>
                  <a:gd name="T17" fmla="*/ 42 h 134"/>
                  <a:gd name="T18" fmla="*/ 76 w 862"/>
                  <a:gd name="T19" fmla="*/ 30 h 134"/>
                  <a:gd name="T20" fmla="*/ 192 w 862"/>
                  <a:gd name="T21" fmla="*/ 12 h 134"/>
                  <a:gd name="T22" fmla="*/ 346 w 862"/>
                  <a:gd name="T23" fmla="*/ 0 h 134"/>
                  <a:gd name="T24" fmla="*/ 432 w 862"/>
                  <a:gd name="T25" fmla="*/ 0 h 134"/>
                  <a:gd name="T26" fmla="*/ 600 w 862"/>
                  <a:gd name="T27" fmla="*/ 4 h 134"/>
                  <a:gd name="T28" fmla="*/ 736 w 862"/>
                  <a:gd name="T29" fmla="*/ 20 h 134"/>
                  <a:gd name="T30" fmla="*/ 810 w 862"/>
                  <a:gd name="T31" fmla="*/ 36 h 134"/>
                  <a:gd name="T32" fmla="*/ 842 w 862"/>
                  <a:gd name="T33" fmla="*/ 48 h 134"/>
                  <a:gd name="T34" fmla="*/ 858 w 862"/>
                  <a:gd name="T35" fmla="*/ 62 h 134"/>
                  <a:gd name="T36" fmla="*/ 860 w 862"/>
                  <a:gd name="T37" fmla="*/ 68 h 134"/>
                  <a:gd name="T38" fmla="*/ 852 w 862"/>
                  <a:gd name="T39" fmla="*/ 82 h 134"/>
                  <a:gd name="T40" fmla="*/ 828 w 862"/>
                  <a:gd name="T41" fmla="*/ 94 h 134"/>
                  <a:gd name="T42" fmla="*/ 788 w 862"/>
                  <a:gd name="T43" fmla="*/ 104 h 134"/>
                  <a:gd name="T44" fmla="*/ 672 w 862"/>
                  <a:gd name="T45" fmla="*/ 122 h 134"/>
                  <a:gd name="T46" fmla="*/ 518 w 862"/>
                  <a:gd name="T47" fmla="*/ 132 h 134"/>
                  <a:gd name="T48" fmla="*/ 432 w 862"/>
                  <a:gd name="T49" fmla="*/ 0 h 134"/>
                  <a:gd name="T50" fmla="*/ 346 w 862"/>
                  <a:gd name="T51" fmla="*/ 0 h 134"/>
                  <a:gd name="T52" fmla="*/ 192 w 862"/>
                  <a:gd name="T53" fmla="*/ 10 h 134"/>
                  <a:gd name="T54" fmla="*/ 74 w 862"/>
                  <a:gd name="T55" fmla="*/ 30 h 134"/>
                  <a:gd name="T56" fmla="*/ 34 w 862"/>
                  <a:gd name="T57" fmla="*/ 42 h 134"/>
                  <a:gd name="T58" fmla="*/ 8 w 862"/>
                  <a:gd name="T59" fmla="*/ 54 h 134"/>
                  <a:gd name="T60" fmla="*/ 0 w 862"/>
                  <a:gd name="T61" fmla="*/ 68 h 134"/>
                  <a:gd name="T62" fmla="*/ 2 w 862"/>
                  <a:gd name="T63" fmla="*/ 74 h 134"/>
                  <a:gd name="T64" fmla="*/ 20 w 862"/>
                  <a:gd name="T65" fmla="*/ 88 h 134"/>
                  <a:gd name="T66" fmla="*/ 52 w 862"/>
                  <a:gd name="T67" fmla="*/ 100 h 134"/>
                  <a:gd name="T68" fmla="*/ 128 w 862"/>
                  <a:gd name="T69" fmla="*/ 114 h 134"/>
                  <a:gd name="T70" fmla="*/ 264 w 862"/>
                  <a:gd name="T71" fmla="*/ 128 h 134"/>
                  <a:gd name="T72" fmla="*/ 432 w 862"/>
                  <a:gd name="T73" fmla="*/ 134 h 134"/>
                  <a:gd name="T74" fmla="*/ 520 w 862"/>
                  <a:gd name="T75" fmla="*/ 132 h 134"/>
                  <a:gd name="T76" fmla="*/ 674 w 862"/>
                  <a:gd name="T77" fmla="*/ 122 h 134"/>
                  <a:gd name="T78" fmla="*/ 790 w 862"/>
                  <a:gd name="T79" fmla="*/ 104 h 134"/>
                  <a:gd name="T80" fmla="*/ 828 w 862"/>
                  <a:gd name="T81" fmla="*/ 94 h 134"/>
                  <a:gd name="T82" fmla="*/ 854 w 862"/>
                  <a:gd name="T83" fmla="*/ 82 h 134"/>
                  <a:gd name="T84" fmla="*/ 862 w 862"/>
                  <a:gd name="T85" fmla="*/ 68 h 134"/>
                  <a:gd name="T86" fmla="*/ 860 w 862"/>
                  <a:gd name="T87" fmla="*/ 62 h 134"/>
                  <a:gd name="T88" fmla="*/ 844 w 862"/>
                  <a:gd name="T89" fmla="*/ 48 h 134"/>
                  <a:gd name="T90" fmla="*/ 810 w 862"/>
                  <a:gd name="T91" fmla="*/ 36 h 134"/>
                  <a:gd name="T92" fmla="*/ 736 w 862"/>
                  <a:gd name="T93" fmla="*/ 20 h 134"/>
                  <a:gd name="T94" fmla="*/ 600 w 862"/>
                  <a:gd name="T95" fmla="*/ 4 h 134"/>
                  <a:gd name="T96" fmla="*/ 432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134"/>
                    </a:moveTo>
                    <a:lnTo>
                      <a:pt x="432" y="134"/>
                    </a:lnTo>
                    <a:lnTo>
                      <a:pt x="346" y="132"/>
                    </a:lnTo>
                    <a:lnTo>
                      <a:pt x="266" y="128"/>
                    </a:lnTo>
                    <a:lnTo>
                      <a:pt x="192" y="122"/>
                    </a:lnTo>
                    <a:lnTo>
                      <a:pt x="128" y="114"/>
                    </a:lnTo>
                    <a:lnTo>
                      <a:pt x="76" y="104"/>
                    </a:lnTo>
                    <a:lnTo>
                      <a:pt x="54" y="100"/>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2" y="12"/>
                    </a:lnTo>
                    <a:lnTo>
                      <a:pt x="266" y="4"/>
                    </a:lnTo>
                    <a:lnTo>
                      <a:pt x="346" y="0"/>
                    </a:lnTo>
                    <a:lnTo>
                      <a:pt x="432" y="0"/>
                    </a:lnTo>
                    <a:lnTo>
                      <a:pt x="432" y="0"/>
                    </a:lnTo>
                    <a:lnTo>
                      <a:pt x="518" y="0"/>
                    </a:lnTo>
                    <a:lnTo>
                      <a:pt x="600" y="4"/>
                    </a:lnTo>
                    <a:lnTo>
                      <a:pt x="672" y="12"/>
                    </a:lnTo>
                    <a:lnTo>
                      <a:pt x="736" y="20"/>
                    </a:lnTo>
                    <a:lnTo>
                      <a:pt x="788" y="30"/>
                    </a:lnTo>
                    <a:lnTo>
                      <a:pt x="810" y="36"/>
                    </a:lnTo>
                    <a:lnTo>
                      <a:pt x="828" y="42"/>
                    </a:lnTo>
                    <a:lnTo>
                      <a:pt x="842" y="48"/>
                    </a:lnTo>
                    <a:lnTo>
                      <a:pt x="852" y="54"/>
                    </a:lnTo>
                    <a:lnTo>
                      <a:pt x="858" y="62"/>
                    </a:lnTo>
                    <a:lnTo>
                      <a:pt x="860" y="68"/>
                    </a:lnTo>
                    <a:lnTo>
                      <a:pt x="860" y="68"/>
                    </a:lnTo>
                    <a:lnTo>
                      <a:pt x="858" y="74"/>
                    </a:lnTo>
                    <a:lnTo>
                      <a:pt x="852" y="82"/>
                    </a:lnTo>
                    <a:lnTo>
                      <a:pt x="842" y="88"/>
                    </a:lnTo>
                    <a:lnTo>
                      <a:pt x="828" y="94"/>
                    </a:lnTo>
                    <a:lnTo>
                      <a:pt x="810" y="100"/>
                    </a:lnTo>
                    <a:lnTo>
                      <a:pt x="788" y="104"/>
                    </a:lnTo>
                    <a:lnTo>
                      <a:pt x="736" y="114"/>
                    </a:lnTo>
                    <a:lnTo>
                      <a:pt x="672" y="122"/>
                    </a:lnTo>
                    <a:lnTo>
                      <a:pt x="600" y="128"/>
                    </a:lnTo>
                    <a:lnTo>
                      <a:pt x="518" y="132"/>
                    </a:lnTo>
                    <a:lnTo>
                      <a:pt x="432" y="134"/>
                    </a:lnTo>
                    <a:close/>
                    <a:moveTo>
                      <a:pt x="432" y="0"/>
                    </a:moveTo>
                    <a:lnTo>
                      <a:pt x="432" y="0"/>
                    </a:lnTo>
                    <a:lnTo>
                      <a:pt x="346" y="0"/>
                    </a:lnTo>
                    <a:lnTo>
                      <a:pt x="264"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4" y="128"/>
                    </a:lnTo>
                    <a:lnTo>
                      <a:pt x="346" y="132"/>
                    </a:lnTo>
                    <a:lnTo>
                      <a:pt x="432" y="134"/>
                    </a:lnTo>
                    <a:lnTo>
                      <a:pt x="432"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2" y="0"/>
                    </a:lnTo>
                    <a:close/>
                  </a:path>
                </a:pathLst>
              </a:custGeom>
              <a:solidFill>
                <a:srgbClr val="ED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6" name="Freeform 1277"/>
              <p:cNvSpPr>
                <a:spLocks/>
              </p:cNvSpPr>
              <p:nvPr/>
            </p:nvSpPr>
            <p:spPr bwMode="auto">
              <a:xfrm>
                <a:off x="2341" y="4160"/>
                <a:ext cx="858" cy="134"/>
              </a:xfrm>
              <a:custGeom>
                <a:avLst/>
                <a:gdLst>
                  <a:gd name="T0" fmla="*/ 430 w 858"/>
                  <a:gd name="T1" fmla="*/ 134 h 134"/>
                  <a:gd name="T2" fmla="*/ 430 w 858"/>
                  <a:gd name="T3" fmla="*/ 134 h 134"/>
                  <a:gd name="T4" fmla="*/ 344 w 858"/>
                  <a:gd name="T5" fmla="*/ 132 h 134"/>
                  <a:gd name="T6" fmla="*/ 264 w 858"/>
                  <a:gd name="T7" fmla="*/ 128 h 134"/>
                  <a:gd name="T8" fmla="*/ 190 w 858"/>
                  <a:gd name="T9" fmla="*/ 122 h 134"/>
                  <a:gd name="T10" fmla="*/ 126 w 858"/>
                  <a:gd name="T11" fmla="*/ 114 h 134"/>
                  <a:gd name="T12" fmla="*/ 74 w 858"/>
                  <a:gd name="T13" fmla="*/ 104 h 134"/>
                  <a:gd name="T14" fmla="*/ 52 w 858"/>
                  <a:gd name="T15" fmla="*/ 100 h 134"/>
                  <a:gd name="T16" fmla="*/ 34 w 858"/>
                  <a:gd name="T17" fmla="*/ 94 h 134"/>
                  <a:gd name="T18" fmla="*/ 20 w 858"/>
                  <a:gd name="T19" fmla="*/ 88 h 134"/>
                  <a:gd name="T20" fmla="*/ 10 w 858"/>
                  <a:gd name="T21" fmla="*/ 82 h 134"/>
                  <a:gd name="T22" fmla="*/ 2 w 858"/>
                  <a:gd name="T23" fmla="*/ 74 h 134"/>
                  <a:gd name="T24" fmla="*/ 0 w 858"/>
                  <a:gd name="T25" fmla="*/ 68 h 134"/>
                  <a:gd name="T26" fmla="*/ 0 w 858"/>
                  <a:gd name="T27" fmla="*/ 68 h 134"/>
                  <a:gd name="T28" fmla="*/ 2 w 858"/>
                  <a:gd name="T29" fmla="*/ 62 h 134"/>
                  <a:gd name="T30" fmla="*/ 10 w 858"/>
                  <a:gd name="T31" fmla="*/ 54 h 134"/>
                  <a:gd name="T32" fmla="*/ 20 w 858"/>
                  <a:gd name="T33" fmla="*/ 48 h 134"/>
                  <a:gd name="T34" fmla="*/ 34 w 858"/>
                  <a:gd name="T35" fmla="*/ 42 h 134"/>
                  <a:gd name="T36" fmla="*/ 52 w 858"/>
                  <a:gd name="T37" fmla="*/ 36 h 134"/>
                  <a:gd name="T38" fmla="*/ 74 w 858"/>
                  <a:gd name="T39" fmla="*/ 30 h 134"/>
                  <a:gd name="T40" fmla="*/ 126 w 858"/>
                  <a:gd name="T41" fmla="*/ 20 h 134"/>
                  <a:gd name="T42" fmla="*/ 190 w 858"/>
                  <a:gd name="T43" fmla="*/ 12 h 134"/>
                  <a:gd name="T44" fmla="*/ 264 w 858"/>
                  <a:gd name="T45" fmla="*/ 4 h 134"/>
                  <a:gd name="T46" fmla="*/ 344 w 858"/>
                  <a:gd name="T47" fmla="*/ 0 h 134"/>
                  <a:gd name="T48" fmla="*/ 430 w 858"/>
                  <a:gd name="T49" fmla="*/ 0 h 134"/>
                  <a:gd name="T50" fmla="*/ 430 w 858"/>
                  <a:gd name="T51" fmla="*/ 0 h 134"/>
                  <a:gd name="T52" fmla="*/ 516 w 858"/>
                  <a:gd name="T53" fmla="*/ 0 h 134"/>
                  <a:gd name="T54" fmla="*/ 598 w 858"/>
                  <a:gd name="T55" fmla="*/ 4 h 134"/>
                  <a:gd name="T56" fmla="*/ 670 w 858"/>
                  <a:gd name="T57" fmla="*/ 12 h 134"/>
                  <a:gd name="T58" fmla="*/ 734 w 858"/>
                  <a:gd name="T59" fmla="*/ 20 h 134"/>
                  <a:gd name="T60" fmla="*/ 786 w 858"/>
                  <a:gd name="T61" fmla="*/ 30 h 134"/>
                  <a:gd name="T62" fmla="*/ 808 w 858"/>
                  <a:gd name="T63" fmla="*/ 36 h 134"/>
                  <a:gd name="T64" fmla="*/ 826 w 858"/>
                  <a:gd name="T65" fmla="*/ 42 h 134"/>
                  <a:gd name="T66" fmla="*/ 840 w 858"/>
                  <a:gd name="T67" fmla="*/ 48 h 134"/>
                  <a:gd name="T68" fmla="*/ 850 w 858"/>
                  <a:gd name="T69" fmla="*/ 54 h 134"/>
                  <a:gd name="T70" fmla="*/ 856 w 858"/>
                  <a:gd name="T71" fmla="*/ 62 h 134"/>
                  <a:gd name="T72" fmla="*/ 858 w 858"/>
                  <a:gd name="T73" fmla="*/ 68 h 134"/>
                  <a:gd name="T74" fmla="*/ 858 w 858"/>
                  <a:gd name="T75" fmla="*/ 68 h 134"/>
                  <a:gd name="T76" fmla="*/ 856 w 858"/>
                  <a:gd name="T77" fmla="*/ 74 h 134"/>
                  <a:gd name="T78" fmla="*/ 850 w 858"/>
                  <a:gd name="T79" fmla="*/ 82 h 134"/>
                  <a:gd name="T80" fmla="*/ 840 w 858"/>
                  <a:gd name="T81" fmla="*/ 88 h 134"/>
                  <a:gd name="T82" fmla="*/ 826 w 858"/>
                  <a:gd name="T83" fmla="*/ 94 h 134"/>
                  <a:gd name="T84" fmla="*/ 808 w 858"/>
                  <a:gd name="T85" fmla="*/ 100 h 134"/>
                  <a:gd name="T86" fmla="*/ 786 w 858"/>
                  <a:gd name="T87" fmla="*/ 104 h 134"/>
                  <a:gd name="T88" fmla="*/ 734 w 858"/>
                  <a:gd name="T89" fmla="*/ 114 h 134"/>
                  <a:gd name="T90" fmla="*/ 670 w 858"/>
                  <a:gd name="T91" fmla="*/ 122 h 134"/>
                  <a:gd name="T92" fmla="*/ 598 w 858"/>
                  <a:gd name="T93" fmla="*/ 128 h 134"/>
                  <a:gd name="T94" fmla="*/ 516 w 858"/>
                  <a:gd name="T95" fmla="*/ 132 h 134"/>
                  <a:gd name="T96" fmla="*/ 430 w 858"/>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134"/>
                    </a:moveTo>
                    <a:lnTo>
                      <a:pt x="430" y="134"/>
                    </a:lnTo>
                    <a:lnTo>
                      <a:pt x="344" y="132"/>
                    </a:lnTo>
                    <a:lnTo>
                      <a:pt x="264" y="128"/>
                    </a:lnTo>
                    <a:lnTo>
                      <a:pt x="190" y="122"/>
                    </a:lnTo>
                    <a:lnTo>
                      <a:pt x="126" y="114"/>
                    </a:lnTo>
                    <a:lnTo>
                      <a:pt x="74" y="104"/>
                    </a:lnTo>
                    <a:lnTo>
                      <a:pt x="52" y="100"/>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90" y="12"/>
                    </a:lnTo>
                    <a:lnTo>
                      <a:pt x="264" y="4"/>
                    </a:lnTo>
                    <a:lnTo>
                      <a:pt x="344" y="0"/>
                    </a:lnTo>
                    <a:lnTo>
                      <a:pt x="430" y="0"/>
                    </a:lnTo>
                    <a:lnTo>
                      <a:pt x="430" y="0"/>
                    </a:lnTo>
                    <a:lnTo>
                      <a:pt x="516" y="0"/>
                    </a:lnTo>
                    <a:lnTo>
                      <a:pt x="598" y="4"/>
                    </a:lnTo>
                    <a:lnTo>
                      <a:pt x="670" y="12"/>
                    </a:lnTo>
                    <a:lnTo>
                      <a:pt x="734" y="20"/>
                    </a:lnTo>
                    <a:lnTo>
                      <a:pt x="786" y="30"/>
                    </a:lnTo>
                    <a:lnTo>
                      <a:pt x="808" y="36"/>
                    </a:lnTo>
                    <a:lnTo>
                      <a:pt x="826" y="42"/>
                    </a:lnTo>
                    <a:lnTo>
                      <a:pt x="840" y="48"/>
                    </a:lnTo>
                    <a:lnTo>
                      <a:pt x="850" y="54"/>
                    </a:lnTo>
                    <a:lnTo>
                      <a:pt x="856" y="62"/>
                    </a:lnTo>
                    <a:lnTo>
                      <a:pt x="858" y="68"/>
                    </a:lnTo>
                    <a:lnTo>
                      <a:pt x="858" y="68"/>
                    </a:lnTo>
                    <a:lnTo>
                      <a:pt x="856" y="74"/>
                    </a:lnTo>
                    <a:lnTo>
                      <a:pt x="850" y="82"/>
                    </a:lnTo>
                    <a:lnTo>
                      <a:pt x="840" y="88"/>
                    </a:lnTo>
                    <a:lnTo>
                      <a:pt x="826" y="94"/>
                    </a:lnTo>
                    <a:lnTo>
                      <a:pt x="808" y="100"/>
                    </a:lnTo>
                    <a:lnTo>
                      <a:pt x="786" y="104"/>
                    </a:lnTo>
                    <a:lnTo>
                      <a:pt x="734" y="114"/>
                    </a:lnTo>
                    <a:lnTo>
                      <a:pt x="670" y="122"/>
                    </a:lnTo>
                    <a:lnTo>
                      <a:pt x="598" y="128"/>
                    </a:lnTo>
                    <a:lnTo>
                      <a:pt x="516" y="132"/>
                    </a:lnTo>
                    <a:lnTo>
                      <a:pt x="430"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7" name="Freeform 1278"/>
              <p:cNvSpPr>
                <a:spLocks/>
              </p:cNvSpPr>
              <p:nvPr/>
            </p:nvSpPr>
            <p:spPr bwMode="auto">
              <a:xfrm>
                <a:off x="2339" y="4160"/>
                <a:ext cx="862" cy="134"/>
              </a:xfrm>
              <a:custGeom>
                <a:avLst/>
                <a:gdLst>
                  <a:gd name="T0" fmla="*/ 432 w 862"/>
                  <a:gd name="T1" fmla="*/ 0 h 134"/>
                  <a:gd name="T2" fmla="*/ 432 w 862"/>
                  <a:gd name="T3" fmla="*/ 0 h 134"/>
                  <a:gd name="T4" fmla="*/ 346 w 862"/>
                  <a:gd name="T5" fmla="*/ 0 h 134"/>
                  <a:gd name="T6" fmla="*/ 264 w 862"/>
                  <a:gd name="T7" fmla="*/ 4 h 134"/>
                  <a:gd name="T8" fmla="*/ 192 w 862"/>
                  <a:gd name="T9" fmla="*/ 10 h 134"/>
                  <a:gd name="T10" fmla="*/ 128 w 862"/>
                  <a:gd name="T11" fmla="*/ 20 h 134"/>
                  <a:gd name="T12" fmla="*/ 74 w 862"/>
                  <a:gd name="T13" fmla="*/ 30 h 134"/>
                  <a:gd name="T14" fmla="*/ 52 w 862"/>
                  <a:gd name="T15" fmla="*/ 36 h 134"/>
                  <a:gd name="T16" fmla="*/ 34 w 862"/>
                  <a:gd name="T17" fmla="*/ 42 h 134"/>
                  <a:gd name="T18" fmla="*/ 20 w 862"/>
                  <a:gd name="T19" fmla="*/ 48 h 134"/>
                  <a:gd name="T20" fmla="*/ 8 w 862"/>
                  <a:gd name="T21" fmla="*/ 54 h 134"/>
                  <a:gd name="T22" fmla="*/ 2 w 862"/>
                  <a:gd name="T23" fmla="*/ 62 h 134"/>
                  <a:gd name="T24" fmla="*/ 0 w 862"/>
                  <a:gd name="T25" fmla="*/ 68 h 134"/>
                  <a:gd name="T26" fmla="*/ 0 w 862"/>
                  <a:gd name="T27" fmla="*/ 68 h 134"/>
                  <a:gd name="T28" fmla="*/ 2 w 862"/>
                  <a:gd name="T29" fmla="*/ 74 h 134"/>
                  <a:gd name="T30" fmla="*/ 8 w 862"/>
                  <a:gd name="T31" fmla="*/ 82 h 134"/>
                  <a:gd name="T32" fmla="*/ 20 w 862"/>
                  <a:gd name="T33" fmla="*/ 88 h 134"/>
                  <a:gd name="T34" fmla="*/ 34 w 862"/>
                  <a:gd name="T35" fmla="*/ 94 h 134"/>
                  <a:gd name="T36" fmla="*/ 52 w 862"/>
                  <a:gd name="T37" fmla="*/ 100 h 134"/>
                  <a:gd name="T38" fmla="*/ 74 w 862"/>
                  <a:gd name="T39" fmla="*/ 104 h 134"/>
                  <a:gd name="T40" fmla="*/ 128 w 862"/>
                  <a:gd name="T41" fmla="*/ 114 h 134"/>
                  <a:gd name="T42" fmla="*/ 192 w 862"/>
                  <a:gd name="T43" fmla="*/ 122 h 134"/>
                  <a:gd name="T44" fmla="*/ 264 w 862"/>
                  <a:gd name="T45" fmla="*/ 128 h 134"/>
                  <a:gd name="T46" fmla="*/ 346 w 862"/>
                  <a:gd name="T47" fmla="*/ 132 h 134"/>
                  <a:gd name="T48" fmla="*/ 432 w 862"/>
                  <a:gd name="T49" fmla="*/ 134 h 134"/>
                  <a:gd name="T50" fmla="*/ 432 w 862"/>
                  <a:gd name="T51" fmla="*/ 134 h 134"/>
                  <a:gd name="T52" fmla="*/ 520 w 862"/>
                  <a:gd name="T53" fmla="*/ 132 h 134"/>
                  <a:gd name="T54" fmla="*/ 600 w 862"/>
                  <a:gd name="T55" fmla="*/ 128 h 134"/>
                  <a:gd name="T56" fmla="*/ 674 w 862"/>
                  <a:gd name="T57" fmla="*/ 122 h 134"/>
                  <a:gd name="T58" fmla="*/ 736 w 862"/>
                  <a:gd name="T59" fmla="*/ 114 h 134"/>
                  <a:gd name="T60" fmla="*/ 790 w 862"/>
                  <a:gd name="T61" fmla="*/ 104 h 134"/>
                  <a:gd name="T62" fmla="*/ 810 w 862"/>
                  <a:gd name="T63" fmla="*/ 100 h 134"/>
                  <a:gd name="T64" fmla="*/ 828 w 862"/>
                  <a:gd name="T65" fmla="*/ 94 h 134"/>
                  <a:gd name="T66" fmla="*/ 844 w 862"/>
                  <a:gd name="T67" fmla="*/ 88 h 134"/>
                  <a:gd name="T68" fmla="*/ 854 w 862"/>
                  <a:gd name="T69" fmla="*/ 82 h 134"/>
                  <a:gd name="T70" fmla="*/ 860 w 862"/>
                  <a:gd name="T71" fmla="*/ 74 h 134"/>
                  <a:gd name="T72" fmla="*/ 862 w 862"/>
                  <a:gd name="T73" fmla="*/ 68 h 134"/>
                  <a:gd name="T74" fmla="*/ 862 w 862"/>
                  <a:gd name="T75" fmla="*/ 68 h 134"/>
                  <a:gd name="T76" fmla="*/ 860 w 862"/>
                  <a:gd name="T77" fmla="*/ 62 h 134"/>
                  <a:gd name="T78" fmla="*/ 854 w 862"/>
                  <a:gd name="T79" fmla="*/ 54 h 134"/>
                  <a:gd name="T80" fmla="*/ 844 w 862"/>
                  <a:gd name="T81" fmla="*/ 48 h 134"/>
                  <a:gd name="T82" fmla="*/ 828 w 862"/>
                  <a:gd name="T83" fmla="*/ 42 h 134"/>
                  <a:gd name="T84" fmla="*/ 810 w 862"/>
                  <a:gd name="T85" fmla="*/ 36 h 134"/>
                  <a:gd name="T86" fmla="*/ 790 w 862"/>
                  <a:gd name="T87" fmla="*/ 30 h 134"/>
                  <a:gd name="T88" fmla="*/ 736 w 862"/>
                  <a:gd name="T89" fmla="*/ 20 h 134"/>
                  <a:gd name="T90" fmla="*/ 674 w 862"/>
                  <a:gd name="T91" fmla="*/ 10 h 134"/>
                  <a:gd name="T92" fmla="*/ 600 w 862"/>
                  <a:gd name="T93" fmla="*/ 4 h 134"/>
                  <a:gd name="T94" fmla="*/ 520 w 862"/>
                  <a:gd name="T95" fmla="*/ 0 h 134"/>
                  <a:gd name="T96" fmla="*/ 432 w 862"/>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62" h="134">
                    <a:moveTo>
                      <a:pt x="432" y="0"/>
                    </a:moveTo>
                    <a:lnTo>
                      <a:pt x="432" y="0"/>
                    </a:lnTo>
                    <a:lnTo>
                      <a:pt x="346" y="0"/>
                    </a:lnTo>
                    <a:lnTo>
                      <a:pt x="264" y="4"/>
                    </a:lnTo>
                    <a:lnTo>
                      <a:pt x="192" y="10"/>
                    </a:lnTo>
                    <a:lnTo>
                      <a:pt x="128" y="20"/>
                    </a:lnTo>
                    <a:lnTo>
                      <a:pt x="74" y="30"/>
                    </a:lnTo>
                    <a:lnTo>
                      <a:pt x="52" y="36"/>
                    </a:lnTo>
                    <a:lnTo>
                      <a:pt x="34" y="42"/>
                    </a:lnTo>
                    <a:lnTo>
                      <a:pt x="20" y="48"/>
                    </a:lnTo>
                    <a:lnTo>
                      <a:pt x="8" y="54"/>
                    </a:lnTo>
                    <a:lnTo>
                      <a:pt x="2" y="62"/>
                    </a:lnTo>
                    <a:lnTo>
                      <a:pt x="0" y="68"/>
                    </a:lnTo>
                    <a:lnTo>
                      <a:pt x="0" y="68"/>
                    </a:lnTo>
                    <a:lnTo>
                      <a:pt x="2" y="74"/>
                    </a:lnTo>
                    <a:lnTo>
                      <a:pt x="8" y="82"/>
                    </a:lnTo>
                    <a:lnTo>
                      <a:pt x="20" y="88"/>
                    </a:lnTo>
                    <a:lnTo>
                      <a:pt x="34" y="94"/>
                    </a:lnTo>
                    <a:lnTo>
                      <a:pt x="52" y="100"/>
                    </a:lnTo>
                    <a:lnTo>
                      <a:pt x="74" y="104"/>
                    </a:lnTo>
                    <a:lnTo>
                      <a:pt x="128" y="114"/>
                    </a:lnTo>
                    <a:lnTo>
                      <a:pt x="192" y="122"/>
                    </a:lnTo>
                    <a:lnTo>
                      <a:pt x="264" y="128"/>
                    </a:lnTo>
                    <a:lnTo>
                      <a:pt x="346" y="132"/>
                    </a:lnTo>
                    <a:lnTo>
                      <a:pt x="432" y="134"/>
                    </a:lnTo>
                    <a:lnTo>
                      <a:pt x="432" y="134"/>
                    </a:lnTo>
                    <a:lnTo>
                      <a:pt x="520" y="132"/>
                    </a:lnTo>
                    <a:lnTo>
                      <a:pt x="600" y="128"/>
                    </a:lnTo>
                    <a:lnTo>
                      <a:pt x="674" y="122"/>
                    </a:lnTo>
                    <a:lnTo>
                      <a:pt x="736" y="114"/>
                    </a:lnTo>
                    <a:lnTo>
                      <a:pt x="790" y="104"/>
                    </a:lnTo>
                    <a:lnTo>
                      <a:pt x="810" y="100"/>
                    </a:lnTo>
                    <a:lnTo>
                      <a:pt x="828" y="94"/>
                    </a:lnTo>
                    <a:lnTo>
                      <a:pt x="844" y="88"/>
                    </a:lnTo>
                    <a:lnTo>
                      <a:pt x="854" y="82"/>
                    </a:lnTo>
                    <a:lnTo>
                      <a:pt x="860" y="74"/>
                    </a:lnTo>
                    <a:lnTo>
                      <a:pt x="862" y="68"/>
                    </a:lnTo>
                    <a:lnTo>
                      <a:pt x="862" y="68"/>
                    </a:lnTo>
                    <a:lnTo>
                      <a:pt x="860" y="62"/>
                    </a:lnTo>
                    <a:lnTo>
                      <a:pt x="854" y="54"/>
                    </a:lnTo>
                    <a:lnTo>
                      <a:pt x="844" y="48"/>
                    </a:lnTo>
                    <a:lnTo>
                      <a:pt x="828" y="42"/>
                    </a:lnTo>
                    <a:lnTo>
                      <a:pt x="810" y="36"/>
                    </a:lnTo>
                    <a:lnTo>
                      <a:pt x="790" y="30"/>
                    </a:lnTo>
                    <a:lnTo>
                      <a:pt x="736" y="20"/>
                    </a:lnTo>
                    <a:lnTo>
                      <a:pt x="674" y="10"/>
                    </a:lnTo>
                    <a:lnTo>
                      <a:pt x="600" y="4"/>
                    </a:lnTo>
                    <a:lnTo>
                      <a:pt x="520" y="0"/>
                    </a:lnTo>
                    <a:lnTo>
                      <a:pt x="4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8" name="Freeform 1279"/>
              <p:cNvSpPr>
                <a:spLocks noEditPoints="1"/>
              </p:cNvSpPr>
              <p:nvPr/>
            </p:nvSpPr>
            <p:spPr bwMode="auto">
              <a:xfrm>
                <a:off x="2341" y="4160"/>
                <a:ext cx="858" cy="134"/>
              </a:xfrm>
              <a:custGeom>
                <a:avLst/>
                <a:gdLst>
                  <a:gd name="T0" fmla="*/ 430 w 858"/>
                  <a:gd name="T1" fmla="*/ 134 h 134"/>
                  <a:gd name="T2" fmla="*/ 264 w 858"/>
                  <a:gd name="T3" fmla="*/ 128 h 134"/>
                  <a:gd name="T4" fmla="*/ 128 w 858"/>
                  <a:gd name="T5" fmla="*/ 114 h 134"/>
                  <a:gd name="T6" fmla="*/ 54 w 858"/>
                  <a:gd name="T7" fmla="*/ 100 h 134"/>
                  <a:gd name="T8" fmla="*/ 22 w 858"/>
                  <a:gd name="T9" fmla="*/ 88 h 134"/>
                  <a:gd name="T10" fmla="*/ 4 w 858"/>
                  <a:gd name="T11" fmla="*/ 74 h 134"/>
                  <a:gd name="T12" fmla="*/ 2 w 858"/>
                  <a:gd name="T13" fmla="*/ 68 h 134"/>
                  <a:gd name="T14" fmla="*/ 12 w 858"/>
                  <a:gd name="T15" fmla="*/ 54 h 134"/>
                  <a:gd name="T16" fmla="*/ 36 w 858"/>
                  <a:gd name="T17" fmla="*/ 42 h 134"/>
                  <a:gd name="T18" fmla="*/ 76 w 858"/>
                  <a:gd name="T19" fmla="*/ 30 h 134"/>
                  <a:gd name="T20" fmla="*/ 192 w 858"/>
                  <a:gd name="T21" fmla="*/ 12 h 134"/>
                  <a:gd name="T22" fmla="*/ 344 w 858"/>
                  <a:gd name="T23" fmla="*/ 2 h 134"/>
                  <a:gd name="T24" fmla="*/ 430 w 858"/>
                  <a:gd name="T25" fmla="*/ 0 h 134"/>
                  <a:gd name="T26" fmla="*/ 596 w 858"/>
                  <a:gd name="T27" fmla="*/ 6 h 134"/>
                  <a:gd name="T28" fmla="*/ 732 w 858"/>
                  <a:gd name="T29" fmla="*/ 20 h 134"/>
                  <a:gd name="T30" fmla="*/ 806 w 858"/>
                  <a:gd name="T31" fmla="*/ 36 h 134"/>
                  <a:gd name="T32" fmla="*/ 838 w 858"/>
                  <a:gd name="T33" fmla="*/ 48 h 134"/>
                  <a:gd name="T34" fmla="*/ 854 w 858"/>
                  <a:gd name="T35" fmla="*/ 62 h 134"/>
                  <a:gd name="T36" fmla="*/ 856 w 858"/>
                  <a:gd name="T37" fmla="*/ 68 h 134"/>
                  <a:gd name="T38" fmla="*/ 848 w 858"/>
                  <a:gd name="T39" fmla="*/ 82 h 134"/>
                  <a:gd name="T40" fmla="*/ 824 w 858"/>
                  <a:gd name="T41" fmla="*/ 94 h 134"/>
                  <a:gd name="T42" fmla="*/ 784 w 858"/>
                  <a:gd name="T43" fmla="*/ 104 h 134"/>
                  <a:gd name="T44" fmla="*/ 668 w 858"/>
                  <a:gd name="T45" fmla="*/ 122 h 134"/>
                  <a:gd name="T46" fmla="*/ 516 w 858"/>
                  <a:gd name="T47" fmla="*/ 132 h 134"/>
                  <a:gd name="T48" fmla="*/ 430 w 858"/>
                  <a:gd name="T49" fmla="*/ 0 h 134"/>
                  <a:gd name="T50" fmla="*/ 344 w 858"/>
                  <a:gd name="T51" fmla="*/ 0 h 134"/>
                  <a:gd name="T52" fmla="*/ 190 w 858"/>
                  <a:gd name="T53" fmla="*/ 12 h 134"/>
                  <a:gd name="T54" fmla="*/ 74 w 858"/>
                  <a:gd name="T55" fmla="*/ 30 h 134"/>
                  <a:gd name="T56" fmla="*/ 34 w 858"/>
                  <a:gd name="T57" fmla="*/ 42 h 134"/>
                  <a:gd name="T58" fmla="*/ 10 w 858"/>
                  <a:gd name="T59" fmla="*/ 54 h 134"/>
                  <a:gd name="T60" fmla="*/ 0 w 858"/>
                  <a:gd name="T61" fmla="*/ 68 h 134"/>
                  <a:gd name="T62" fmla="*/ 2 w 858"/>
                  <a:gd name="T63" fmla="*/ 74 h 134"/>
                  <a:gd name="T64" fmla="*/ 20 w 858"/>
                  <a:gd name="T65" fmla="*/ 88 h 134"/>
                  <a:gd name="T66" fmla="*/ 52 w 858"/>
                  <a:gd name="T67" fmla="*/ 100 h 134"/>
                  <a:gd name="T68" fmla="*/ 126 w 858"/>
                  <a:gd name="T69" fmla="*/ 114 h 134"/>
                  <a:gd name="T70" fmla="*/ 264 w 858"/>
                  <a:gd name="T71" fmla="*/ 128 h 134"/>
                  <a:gd name="T72" fmla="*/ 430 w 858"/>
                  <a:gd name="T73" fmla="*/ 134 h 134"/>
                  <a:gd name="T74" fmla="*/ 516 w 858"/>
                  <a:gd name="T75" fmla="*/ 132 h 134"/>
                  <a:gd name="T76" fmla="*/ 670 w 858"/>
                  <a:gd name="T77" fmla="*/ 122 h 134"/>
                  <a:gd name="T78" fmla="*/ 786 w 858"/>
                  <a:gd name="T79" fmla="*/ 104 h 134"/>
                  <a:gd name="T80" fmla="*/ 826 w 858"/>
                  <a:gd name="T81" fmla="*/ 94 h 134"/>
                  <a:gd name="T82" fmla="*/ 850 w 858"/>
                  <a:gd name="T83" fmla="*/ 82 h 134"/>
                  <a:gd name="T84" fmla="*/ 858 w 858"/>
                  <a:gd name="T85" fmla="*/ 68 h 134"/>
                  <a:gd name="T86" fmla="*/ 856 w 858"/>
                  <a:gd name="T87" fmla="*/ 62 h 134"/>
                  <a:gd name="T88" fmla="*/ 840 w 858"/>
                  <a:gd name="T89" fmla="*/ 48 h 134"/>
                  <a:gd name="T90" fmla="*/ 808 w 858"/>
                  <a:gd name="T91" fmla="*/ 36 h 134"/>
                  <a:gd name="T92" fmla="*/ 734 w 858"/>
                  <a:gd name="T93" fmla="*/ 20 h 134"/>
                  <a:gd name="T94" fmla="*/ 598 w 858"/>
                  <a:gd name="T95" fmla="*/ 4 h 134"/>
                  <a:gd name="T96" fmla="*/ 430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134"/>
                    </a:moveTo>
                    <a:lnTo>
                      <a:pt x="430" y="134"/>
                    </a:lnTo>
                    <a:lnTo>
                      <a:pt x="344" y="132"/>
                    </a:lnTo>
                    <a:lnTo>
                      <a:pt x="264" y="128"/>
                    </a:lnTo>
                    <a:lnTo>
                      <a:pt x="192" y="122"/>
                    </a:lnTo>
                    <a:lnTo>
                      <a:pt x="128" y="114"/>
                    </a:lnTo>
                    <a:lnTo>
                      <a:pt x="76" y="104"/>
                    </a:lnTo>
                    <a:lnTo>
                      <a:pt x="54" y="100"/>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2" y="12"/>
                    </a:lnTo>
                    <a:lnTo>
                      <a:pt x="264" y="6"/>
                    </a:lnTo>
                    <a:lnTo>
                      <a:pt x="344" y="2"/>
                    </a:lnTo>
                    <a:lnTo>
                      <a:pt x="430" y="0"/>
                    </a:lnTo>
                    <a:lnTo>
                      <a:pt x="430" y="0"/>
                    </a:lnTo>
                    <a:lnTo>
                      <a:pt x="516" y="2"/>
                    </a:lnTo>
                    <a:lnTo>
                      <a:pt x="596" y="6"/>
                    </a:lnTo>
                    <a:lnTo>
                      <a:pt x="668" y="12"/>
                    </a:lnTo>
                    <a:lnTo>
                      <a:pt x="732" y="20"/>
                    </a:lnTo>
                    <a:lnTo>
                      <a:pt x="784" y="30"/>
                    </a:lnTo>
                    <a:lnTo>
                      <a:pt x="806" y="36"/>
                    </a:lnTo>
                    <a:lnTo>
                      <a:pt x="824" y="42"/>
                    </a:lnTo>
                    <a:lnTo>
                      <a:pt x="838" y="48"/>
                    </a:lnTo>
                    <a:lnTo>
                      <a:pt x="848" y="54"/>
                    </a:lnTo>
                    <a:lnTo>
                      <a:pt x="854" y="62"/>
                    </a:lnTo>
                    <a:lnTo>
                      <a:pt x="856" y="68"/>
                    </a:lnTo>
                    <a:lnTo>
                      <a:pt x="856" y="68"/>
                    </a:lnTo>
                    <a:lnTo>
                      <a:pt x="854" y="74"/>
                    </a:lnTo>
                    <a:lnTo>
                      <a:pt x="848" y="82"/>
                    </a:lnTo>
                    <a:lnTo>
                      <a:pt x="838" y="88"/>
                    </a:lnTo>
                    <a:lnTo>
                      <a:pt x="824" y="94"/>
                    </a:lnTo>
                    <a:lnTo>
                      <a:pt x="806" y="100"/>
                    </a:lnTo>
                    <a:lnTo>
                      <a:pt x="784" y="104"/>
                    </a:lnTo>
                    <a:lnTo>
                      <a:pt x="732" y="114"/>
                    </a:lnTo>
                    <a:lnTo>
                      <a:pt x="668" y="122"/>
                    </a:lnTo>
                    <a:lnTo>
                      <a:pt x="596" y="128"/>
                    </a:lnTo>
                    <a:lnTo>
                      <a:pt x="516" y="132"/>
                    </a:lnTo>
                    <a:lnTo>
                      <a:pt x="430" y="134"/>
                    </a:lnTo>
                    <a:close/>
                    <a:moveTo>
                      <a:pt x="430" y="0"/>
                    </a:moveTo>
                    <a:lnTo>
                      <a:pt x="430" y="0"/>
                    </a:lnTo>
                    <a:lnTo>
                      <a:pt x="344" y="0"/>
                    </a:lnTo>
                    <a:lnTo>
                      <a:pt x="264" y="4"/>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8" y="128"/>
                    </a:lnTo>
                    <a:lnTo>
                      <a:pt x="670" y="122"/>
                    </a:lnTo>
                    <a:lnTo>
                      <a:pt x="734" y="114"/>
                    </a:lnTo>
                    <a:lnTo>
                      <a:pt x="786" y="104"/>
                    </a:lnTo>
                    <a:lnTo>
                      <a:pt x="808" y="100"/>
                    </a:lnTo>
                    <a:lnTo>
                      <a:pt x="826" y="94"/>
                    </a:lnTo>
                    <a:lnTo>
                      <a:pt x="840" y="88"/>
                    </a:lnTo>
                    <a:lnTo>
                      <a:pt x="850" y="82"/>
                    </a:lnTo>
                    <a:lnTo>
                      <a:pt x="856" y="74"/>
                    </a:lnTo>
                    <a:lnTo>
                      <a:pt x="858" y="68"/>
                    </a:lnTo>
                    <a:lnTo>
                      <a:pt x="858" y="68"/>
                    </a:lnTo>
                    <a:lnTo>
                      <a:pt x="856" y="62"/>
                    </a:lnTo>
                    <a:lnTo>
                      <a:pt x="850" y="54"/>
                    </a:lnTo>
                    <a:lnTo>
                      <a:pt x="840" y="48"/>
                    </a:lnTo>
                    <a:lnTo>
                      <a:pt x="826" y="42"/>
                    </a:lnTo>
                    <a:lnTo>
                      <a:pt x="808" y="36"/>
                    </a:lnTo>
                    <a:lnTo>
                      <a:pt x="786" y="30"/>
                    </a:lnTo>
                    <a:lnTo>
                      <a:pt x="734" y="20"/>
                    </a:lnTo>
                    <a:lnTo>
                      <a:pt x="670" y="12"/>
                    </a:lnTo>
                    <a:lnTo>
                      <a:pt x="598" y="4"/>
                    </a:lnTo>
                    <a:lnTo>
                      <a:pt x="516" y="0"/>
                    </a:lnTo>
                    <a:lnTo>
                      <a:pt x="430" y="0"/>
                    </a:lnTo>
                    <a:close/>
                  </a:path>
                </a:pathLst>
              </a:custGeom>
              <a:solidFill>
                <a:srgbClr val="ED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9" name="Freeform 1280"/>
              <p:cNvSpPr>
                <a:spLocks/>
              </p:cNvSpPr>
              <p:nvPr/>
            </p:nvSpPr>
            <p:spPr bwMode="auto">
              <a:xfrm>
                <a:off x="2343" y="4160"/>
                <a:ext cx="854" cy="134"/>
              </a:xfrm>
              <a:custGeom>
                <a:avLst/>
                <a:gdLst>
                  <a:gd name="T0" fmla="*/ 428 w 854"/>
                  <a:gd name="T1" fmla="*/ 134 h 134"/>
                  <a:gd name="T2" fmla="*/ 428 w 854"/>
                  <a:gd name="T3" fmla="*/ 134 h 134"/>
                  <a:gd name="T4" fmla="*/ 342 w 854"/>
                  <a:gd name="T5" fmla="*/ 132 h 134"/>
                  <a:gd name="T6" fmla="*/ 262 w 854"/>
                  <a:gd name="T7" fmla="*/ 128 h 134"/>
                  <a:gd name="T8" fmla="*/ 190 w 854"/>
                  <a:gd name="T9" fmla="*/ 122 h 134"/>
                  <a:gd name="T10" fmla="*/ 126 w 854"/>
                  <a:gd name="T11" fmla="*/ 114 h 134"/>
                  <a:gd name="T12" fmla="*/ 74 w 854"/>
                  <a:gd name="T13" fmla="*/ 104 h 134"/>
                  <a:gd name="T14" fmla="*/ 52 w 854"/>
                  <a:gd name="T15" fmla="*/ 100 h 134"/>
                  <a:gd name="T16" fmla="*/ 34 w 854"/>
                  <a:gd name="T17" fmla="*/ 94 h 134"/>
                  <a:gd name="T18" fmla="*/ 20 w 854"/>
                  <a:gd name="T19" fmla="*/ 88 h 134"/>
                  <a:gd name="T20" fmla="*/ 10 w 854"/>
                  <a:gd name="T21" fmla="*/ 82 h 134"/>
                  <a:gd name="T22" fmla="*/ 2 w 854"/>
                  <a:gd name="T23" fmla="*/ 74 h 134"/>
                  <a:gd name="T24" fmla="*/ 0 w 854"/>
                  <a:gd name="T25" fmla="*/ 68 h 134"/>
                  <a:gd name="T26" fmla="*/ 0 w 854"/>
                  <a:gd name="T27" fmla="*/ 68 h 134"/>
                  <a:gd name="T28" fmla="*/ 2 w 854"/>
                  <a:gd name="T29" fmla="*/ 62 h 134"/>
                  <a:gd name="T30" fmla="*/ 10 w 854"/>
                  <a:gd name="T31" fmla="*/ 54 h 134"/>
                  <a:gd name="T32" fmla="*/ 20 w 854"/>
                  <a:gd name="T33" fmla="*/ 48 h 134"/>
                  <a:gd name="T34" fmla="*/ 34 w 854"/>
                  <a:gd name="T35" fmla="*/ 42 h 134"/>
                  <a:gd name="T36" fmla="*/ 52 w 854"/>
                  <a:gd name="T37" fmla="*/ 36 h 134"/>
                  <a:gd name="T38" fmla="*/ 74 w 854"/>
                  <a:gd name="T39" fmla="*/ 30 h 134"/>
                  <a:gd name="T40" fmla="*/ 126 w 854"/>
                  <a:gd name="T41" fmla="*/ 20 h 134"/>
                  <a:gd name="T42" fmla="*/ 190 w 854"/>
                  <a:gd name="T43" fmla="*/ 12 h 134"/>
                  <a:gd name="T44" fmla="*/ 262 w 854"/>
                  <a:gd name="T45" fmla="*/ 6 h 134"/>
                  <a:gd name="T46" fmla="*/ 342 w 854"/>
                  <a:gd name="T47" fmla="*/ 2 h 134"/>
                  <a:gd name="T48" fmla="*/ 428 w 854"/>
                  <a:gd name="T49" fmla="*/ 0 h 134"/>
                  <a:gd name="T50" fmla="*/ 428 w 854"/>
                  <a:gd name="T51" fmla="*/ 0 h 134"/>
                  <a:gd name="T52" fmla="*/ 514 w 854"/>
                  <a:gd name="T53" fmla="*/ 2 h 134"/>
                  <a:gd name="T54" fmla="*/ 594 w 854"/>
                  <a:gd name="T55" fmla="*/ 6 h 134"/>
                  <a:gd name="T56" fmla="*/ 666 w 854"/>
                  <a:gd name="T57" fmla="*/ 12 h 134"/>
                  <a:gd name="T58" fmla="*/ 730 w 854"/>
                  <a:gd name="T59" fmla="*/ 20 h 134"/>
                  <a:gd name="T60" fmla="*/ 782 w 854"/>
                  <a:gd name="T61" fmla="*/ 30 h 134"/>
                  <a:gd name="T62" fmla="*/ 804 w 854"/>
                  <a:gd name="T63" fmla="*/ 36 h 134"/>
                  <a:gd name="T64" fmla="*/ 822 w 854"/>
                  <a:gd name="T65" fmla="*/ 42 h 134"/>
                  <a:gd name="T66" fmla="*/ 836 w 854"/>
                  <a:gd name="T67" fmla="*/ 48 h 134"/>
                  <a:gd name="T68" fmla="*/ 846 w 854"/>
                  <a:gd name="T69" fmla="*/ 54 h 134"/>
                  <a:gd name="T70" fmla="*/ 852 w 854"/>
                  <a:gd name="T71" fmla="*/ 62 h 134"/>
                  <a:gd name="T72" fmla="*/ 854 w 854"/>
                  <a:gd name="T73" fmla="*/ 68 h 134"/>
                  <a:gd name="T74" fmla="*/ 854 w 854"/>
                  <a:gd name="T75" fmla="*/ 68 h 134"/>
                  <a:gd name="T76" fmla="*/ 852 w 854"/>
                  <a:gd name="T77" fmla="*/ 74 h 134"/>
                  <a:gd name="T78" fmla="*/ 846 w 854"/>
                  <a:gd name="T79" fmla="*/ 82 h 134"/>
                  <a:gd name="T80" fmla="*/ 836 w 854"/>
                  <a:gd name="T81" fmla="*/ 88 h 134"/>
                  <a:gd name="T82" fmla="*/ 822 w 854"/>
                  <a:gd name="T83" fmla="*/ 94 h 134"/>
                  <a:gd name="T84" fmla="*/ 804 w 854"/>
                  <a:gd name="T85" fmla="*/ 100 h 134"/>
                  <a:gd name="T86" fmla="*/ 782 w 854"/>
                  <a:gd name="T87" fmla="*/ 104 h 134"/>
                  <a:gd name="T88" fmla="*/ 730 w 854"/>
                  <a:gd name="T89" fmla="*/ 114 h 134"/>
                  <a:gd name="T90" fmla="*/ 666 w 854"/>
                  <a:gd name="T91" fmla="*/ 122 h 134"/>
                  <a:gd name="T92" fmla="*/ 594 w 854"/>
                  <a:gd name="T93" fmla="*/ 128 h 134"/>
                  <a:gd name="T94" fmla="*/ 514 w 854"/>
                  <a:gd name="T95" fmla="*/ 132 h 134"/>
                  <a:gd name="T96" fmla="*/ 428 w 854"/>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134"/>
                    </a:moveTo>
                    <a:lnTo>
                      <a:pt x="428" y="134"/>
                    </a:lnTo>
                    <a:lnTo>
                      <a:pt x="342" y="132"/>
                    </a:lnTo>
                    <a:lnTo>
                      <a:pt x="262" y="128"/>
                    </a:lnTo>
                    <a:lnTo>
                      <a:pt x="190" y="122"/>
                    </a:lnTo>
                    <a:lnTo>
                      <a:pt x="126" y="114"/>
                    </a:lnTo>
                    <a:lnTo>
                      <a:pt x="74" y="104"/>
                    </a:lnTo>
                    <a:lnTo>
                      <a:pt x="52" y="100"/>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90" y="12"/>
                    </a:lnTo>
                    <a:lnTo>
                      <a:pt x="262" y="6"/>
                    </a:lnTo>
                    <a:lnTo>
                      <a:pt x="342" y="2"/>
                    </a:lnTo>
                    <a:lnTo>
                      <a:pt x="428" y="0"/>
                    </a:lnTo>
                    <a:lnTo>
                      <a:pt x="428" y="0"/>
                    </a:lnTo>
                    <a:lnTo>
                      <a:pt x="514" y="2"/>
                    </a:lnTo>
                    <a:lnTo>
                      <a:pt x="594" y="6"/>
                    </a:lnTo>
                    <a:lnTo>
                      <a:pt x="666" y="12"/>
                    </a:lnTo>
                    <a:lnTo>
                      <a:pt x="730" y="20"/>
                    </a:lnTo>
                    <a:lnTo>
                      <a:pt x="782" y="30"/>
                    </a:lnTo>
                    <a:lnTo>
                      <a:pt x="804" y="36"/>
                    </a:lnTo>
                    <a:lnTo>
                      <a:pt x="822" y="42"/>
                    </a:lnTo>
                    <a:lnTo>
                      <a:pt x="836" y="48"/>
                    </a:lnTo>
                    <a:lnTo>
                      <a:pt x="846" y="54"/>
                    </a:lnTo>
                    <a:lnTo>
                      <a:pt x="852" y="62"/>
                    </a:lnTo>
                    <a:lnTo>
                      <a:pt x="854" y="68"/>
                    </a:lnTo>
                    <a:lnTo>
                      <a:pt x="854" y="68"/>
                    </a:lnTo>
                    <a:lnTo>
                      <a:pt x="852" y="74"/>
                    </a:lnTo>
                    <a:lnTo>
                      <a:pt x="846" y="82"/>
                    </a:lnTo>
                    <a:lnTo>
                      <a:pt x="836" y="88"/>
                    </a:lnTo>
                    <a:lnTo>
                      <a:pt x="822" y="94"/>
                    </a:lnTo>
                    <a:lnTo>
                      <a:pt x="804" y="100"/>
                    </a:lnTo>
                    <a:lnTo>
                      <a:pt x="782" y="104"/>
                    </a:lnTo>
                    <a:lnTo>
                      <a:pt x="730" y="114"/>
                    </a:lnTo>
                    <a:lnTo>
                      <a:pt x="666" y="122"/>
                    </a:lnTo>
                    <a:lnTo>
                      <a:pt x="594" y="128"/>
                    </a:lnTo>
                    <a:lnTo>
                      <a:pt x="514" y="132"/>
                    </a:lnTo>
                    <a:lnTo>
                      <a:pt x="428"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0" name="Freeform 1281"/>
              <p:cNvSpPr>
                <a:spLocks/>
              </p:cNvSpPr>
              <p:nvPr/>
            </p:nvSpPr>
            <p:spPr bwMode="auto">
              <a:xfrm>
                <a:off x="2341" y="4160"/>
                <a:ext cx="858" cy="134"/>
              </a:xfrm>
              <a:custGeom>
                <a:avLst/>
                <a:gdLst>
                  <a:gd name="T0" fmla="*/ 430 w 858"/>
                  <a:gd name="T1" fmla="*/ 0 h 134"/>
                  <a:gd name="T2" fmla="*/ 430 w 858"/>
                  <a:gd name="T3" fmla="*/ 0 h 134"/>
                  <a:gd name="T4" fmla="*/ 344 w 858"/>
                  <a:gd name="T5" fmla="*/ 0 h 134"/>
                  <a:gd name="T6" fmla="*/ 264 w 858"/>
                  <a:gd name="T7" fmla="*/ 4 h 134"/>
                  <a:gd name="T8" fmla="*/ 190 w 858"/>
                  <a:gd name="T9" fmla="*/ 12 h 134"/>
                  <a:gd name="T10" fmla="*/ 126 w 858"/>
                  <a:gd name="T11" fmla="*/ 20 h 134"/>
                  <a:gd name="T12" fmla="*/ 74 w 858"/>
                  <a:gd name="T13" fmla="*/ 30 h 134"/>
                  <a:gd name="T14" fmla="*/ 52 w 858"/>
                  <a:gd name="T15" fmla="*/ 36 h 134"/>
                  <a:gd name="T16" fmla="*/ 34 w 858"/>
                  <a:gd name="T17" fmla="*/ 42 h 134"/>
                  <a:gd name="T18" fmla="*/ 20 w 858"/>
                  <a:gd name="T19" fmla="*/ 48 h 134"/>
                  <a:gd name="T20" fmla="*/ 10 w 858"/>
                  <a:gd name="T21" fmla="*/ 54 h 134"/>
                  <a:gd name="T22" fmla="*/ 2 w 858"/>
                  <a:gd name="T23" fmla="*/ 62 h 134"/>
                  <a:gd name="T24" fmla="*/ 0 w 858"/>
                  <a:gd name="T25" fmla="*/ 68 h 134"/>
                  <a:gd name="T26" fmla="*/ 0 w 858"/>
                  <a:gd name="T27" fmla="*/ 68 h 134"/>
                  <a:gd name="T28" fmla="*/ 2 w 858"/>
                  <a:gd name="T29" fmla="*/ 74 h 134"/>
                  <a:gd name="T30" fmla="*/ 10 w 858"/>
                  <a:gd name="T31" fmla="*/ 82 h 134"/>
                  <a:gd name="T32" fmla="*/ 20 w 858"/>
                  <a:gd name="T33" fmla="*/ 88 h 134"/>
                  <a:gd name="T34" fmla="*/ 34 w 858"/>
                  <a:gd name="T35" fmla="*/ 94 h 134"/>
                  <a:gd name="T36" fmla="*/ 52 w 858"/>
                  <a:gd name="T37" fmla="*/ 100 h 134"/>
                  <a:gd name="T38" fmla="*/ 74 w 858"/>
                  <a:gd name="T39" fmla="*/ 104 h 134"/>
                  <a:gd name="T40" fmla="*/ 126 w 858"/>
                  <a:gd name="T41" fmla="*/ 114 h 134"/>
                  <a:gd name="T42" fmla="*/ 190 w 858"/>
                  <a:gd name="T43" fmla="*/ 122 h 134"/>
                  <a:gd name="T44" fmla="*/ 264 w 858"/>
                  <a:gd name="T45" fmla="*/ 128 h 134"/>
                  <a:gd name="T46" fmla="*/ 344 w 858"/>
                  <a:gd name="T47" fmla="*/ 132 h 134"/>
                  <a:gd name="T48" fmla="*/ 430 w 858"/>
                  <a:gd name="T49" fmla="*/ 134 h 134"/>
                  <a:gd name="T50" fmla="*/ 430 w 858"/>
                  <a:gd name="T51" fmla="*/ 134 h 134"/>
                  <a:gd name="T52" fmla="*/ 516 w 858"/>
                  <a:gd name="T53" fmla="*/ 132 h 134"/>
                  <a:gd name="T54" fmla="*/ 598 w 858"/>
                  <a:gd name="T55" fmla="*/ 128 h 134"/>
                  <a:gd name="T56" fmla="*/ 670 w 858"/>
                  <a:gd name="T57" fmla="*/ 122 h 134"/>
                  <a:gd name="T58" fmla="*/ 734 w 858"/>
                  <a:gd name="T59" fmla="*/ 114 h 134"/>
                  <a:gd name="T60" fmla="*/ 786 w 858"/>
                  <a:gd name="T61" fmla="*/ 104 h 134"/>
                  <a:gd name="T62" fmla="*/ 808 w 858"/>
                  <a:gd name="T63" fmla="*/ 100 h 134"/>
                  <a:gd name="T64" fmla="*/ 826 w 858"/>
                  <a:gd name="T65" fmla="*/ 94 h 134"/>
                  <a:gd name="T66" fmla="*/ 840 w 858"/>
                  <a:gd name="T67" fmla="*/ 88 h 134"/>
                  <a:gd name="T68" fmla="*/ 850 w 858"/>
                  <a:gd name="T69" fmla="*/ 82 h 134"/>
                  <a:gd name="T70" fmla="*/ 856 w 858"/>
                  <a:gd name="T71" fmla="*/ 74 h 134"/>
                  <a:gd name="T72" fmla="*/ 858 w 858"/>
                  <a:gd name="T73" fmla="*/ 68 h 134"/>
                  <a:gd name="T74" fmla="*/ 858 w 858"/>
                  <a:gd name="T75" fmla="*/ 68 h 134"/>
                  <a:gd name="T76" fmla="*/ 856 w 858"/>
                  <a:gd name="T77" fmla="*/ 62 h 134"/>
                  <a:gd name="T78" fmla="*/ 850 w 858"/>
                  <a:gd name="T79" fmla="*/ 54 h 134"/>
                  <a:gd name="T80" fmla="*/ 840 w 858"/>
                  <a:gd name="T81" fmla="*/ 48 h 134"/>
                  <a:gd name="T82" fmla="*/ 826 w 858"/>
                  <a:gd name="T83" fmla="*/ 42 h 134"/>
                  <a:gd name="T84" fmla="*/ 808 w 858"/>
                  <a:gd name="T85" fmla="*/ 36 h 134"/>
                  <a:gd name="T86" fmla="*/ 786 w 858"/>
                  <a:gd name="T87" fmla="*/ 30 h 134"/>
                  <a:gd name="T88" fmla="*/ 734 w 858"/>
                  <a:gd name="T89" fmla="*/ 20 h 134"/>
                  <a:gd name="T90" fmla="*/ 670 w 858"/>
                  <a:gd name="T91" fmla="*/ 12 h 134"/>
                  <a:gd name="T92" fmla="*/ 598 w 858"/>
                  <a:gd name="T93" fmla="*/ 4 h 134"/>
                  <a:gd name="T94" fmla="*/ 516 w 858"/>
                  <a:gd name="T95" fmla="*/ 0 h 134"/>
                  <a:gd name="T96" fmla="*/ 430 w 858"/>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8" h="134">
                    <a:moveTo>
                      <a:pt x="430" y="0"/>
                    </a:moveTo>
                    <a:lnTo>
                      <a:pt x="430" y="0"/>
                    </a:lnTo>
                    <a:lnTo>
                      <a:pt x="344" y="0"/>
                    </a:lnTo>
                    <a:lnTo>
                      <a:pt x="264" y="4"/>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4" y="128"/>
                    </a:lnTo>
                    <a:lnTo>
                      <a:pt x="344" y="132"/>
                    </a:lnTo>
                    <a:lnTo>
                      <a:pt x="430" y="134"/>
                    </a:lnTo>
                    <a:lnTo>
                      <a:pt x="430" y="134"/>
                    </a:lnTo>
                    <a:lnTo>
                      <a:pt x="516" y="132"/>
                    </a:lnTo>
                    <a:lnTo>
                      <a:pt x="598" y="128"/>
                    </a:lnTo>
                    <a:lnTo>
                      <a:pt x="670" y="122"/>
                    </a:lnTo>
                    <a:lnTo>
                      <a:pt x="734" y="114"/>
                    </a:lnTo>
                    <a:lnTo>
                      <a:pt x="786" y="104"/>
                    </a:lnTo>
                    <a:lnTo>
                      <a:pt x="808" y="100"/>
                    </a:lnTo>
                    <a:lnTo>
                      <a:pt x="826" y="94"/>
                    </a:lnTo>
                    <a:lnTo>
                      <a:pt x="840" y="88"/>
                    </a:lnTo>
                    <a:lnTo>
                      <a:pt x="850" y="82"/>
                    </a:lnTo>
                    <a:lnTo>
                      <a:pt x="856" y="74"/>
                    </a:lnTo>
                    <a:lnTo>
                      <a:pt x="858" y="68"/>
                    </a:lnTo>
                    <a:lnTo>
                      <a:pt x="858" y="68"/>
                    </a:lnTo>
                    <a:lnTo>
                      <a:pt x="856" y="62"/>
                    </a:lnTo>
                    <a:lnTo>
                      <a:pt x="850" y="54"/>
                    </a:lnTo>
                    <a:lnTo>
                      <a:pt x="840" y="48"/>
                    </a:lnTo>
                    <a:lnTo>
                      <a:pt x="826" y="42"/>
                    </a:lnTo>
                    <a:lnTo>
                      <a:pt x="808" y="36"/>
                    </a:lnTo>
                    <a:lnTo>
                      <a:pt x="786" y="30"/>
                    </a:lnTo>
                    <a:lnTo>
                      <a:pt x="734" y="20"/>
                    </a:lnTo>
                    <a:lnTo>
                      <a:pt x="670" y="12"/>
                    </a:lnTo>
                    <a:lnTo>
                      <a:pt x="598" y="4"/>
                    </a:lnTo>
                    <a:lnTo>
                      <a:pt x="516" y="0"/>
                    </a:lnTo>
                    <a:lnTo>
                      <a:pt x="4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1" name="Freeform 1282"/>
              <p:cNvSpPr>
                <a:spLocks noEditPoints="1"/>
              </p:cNvSpPr>
              <p:nvPr/>
            </p:nvSpPr>
            <p:spPr bwMode="auto">
              <a:xfrm>
                <a:off x="2343" y="4160"/>
                <a:ext cx="854" cy="134"/>
              </a:xfrm>
              <a:custGeom>
                <a:avLst/>
                <a:gdLst>
                  <a:gd name="T0" fmla="*/ 428 w 854"/>
                  <a:gd name="T1" fmla="*/ 134 h 134"/>
                  <a:gd name="T2" fmla="*/ 264 w 854"/>
                  <a:gd name="T3" fmla="*/ 128 h 134"/>
                  <a:gd name="T4" fmla="*/ 128 w 854"/>
                  <a:gd name="T5" fmla="*/ 114 h 134"/>
                  <a:gd name="T6" fmla="*/ 54 w 854"/>
                  <a:gd name="T7" fmla="*/ 98 h 134"/>
                  <a:gd name="T8" fmla="*/ 22 w 854"/>
                  <a:gd name="T9" fmla="*/ 88 h 134"/>
                  <a:gd name="T10" fmla="*/ 4 w 854"/>
                  <a:gd name="T11" fmla="*/ 74 h 134"/>
                  <a:gd name="T12" fmla="*/ 2 w 854"/>
                  <a:gd name="T13" fmla="*/ 68 h 134"/>
                  <a:gd name="T14" fmla="*/ 12 w 854"/>
                  <a:gd name="T15" fmla="*/ 54 h 134"/>
                  <a:gd name="T16" fmla="*/ 36 w 854"/>
                  <a:gd name="T17" fmla="*/ 42 h 134"/>
                  <a:gd name="T18" fmla="*/ 76 w 854"/>
                  <a:gd name="T19" fmla="*/ 30 h 134"/>
                  <a:gd name="T20" fmla="*/ 190 w 854"/>
                  <a:gd name="T21" fmla="*/ 12 h 134"/>
                  <a:gd name="T22" fmla="*/ 342 w 854"/>
                  <a:gd name="T23" fmla="*/ 2 h 134"/>
                  <a:gd name="T24" fmla="*/ 428 w 854"/>
                  <a:gd name="T25" fmla="*/ 0 h 134"/>
                  <a:gd name="T26" fmla="*/ 594 w 854"/>
                  <a:gd name="T27" fmla="*/ 6 h 134"/>
                  <a:gd name="T28" fmla="*/ 728 w 854"/>
                  <a:gd name="T29" fmla="*/ 20 h 134"/>
                  <a:gd name="T30" fmla="*/ 802 w 854"/>
                  <a:gd name="T31" fmla="*/ 36 h 134"/>
                  <a:gd name="T32" fmla="*/ 834 w 854"/>
                  <a:gd name="T33" fmla="*/ 48 h 134"/>
                  <a:gd name="T34" fmla="*/ 850 w 854"/>
                  <a:gd name="T35" fmla="*/ 62 h 134"/>
                  <a:gd name="T36" fmla="*/ 852 w 854"/>
                  <a:gd name="T37" fmla="*/ 68 h 134"/>
                  <a:gd name="T38" fmla="*/ 844 w 854"/>
                  <a:gd name="T39" fmla="*/ 82 h 134"/>
                  <a:gd name="T40" fmla="*/ 820 w 854"/>
                  <a:gd name="T41" fmla="*/ 94 h 134"/>
                  <a:gd name="T42" fmla="*/ 780 w 854"/>
                  <a:gd name="T43" fmla="*/ 104 h 134"/>
                  <a:gd name="T44" fmla="*/ 666 w 854"/>
                  <a:gd name="T45" fmla="*/ 122 h 134"/>
                  <a:gd name="T46" fmla="*/ 514 w 854"/>
                  <a:gd name="T47" fmla="*/ 132 h 134"/>
                  <a:gd name="T48" fmla="*/ 428 w 854"/>
                  <a:gd name="T49" fmla="*/ 0 h 134"/>
                  <a:gd name="T50" fmla="*/ 342 w 854"/>
                  <a:gd name="T51" fmla="*/ 2 h 134"/>
                  <a:gd name="T52" fmla="*/ 190 w 854"/>
                  <a:gd name="T53" fmla="*/ 12 h 134"/>
                  <a:gd name="T54" fmla="*/ 74 w 854"/>
                  <a:gd name="T55" fmla="*/ 30 h 134"/>
                  <a:gd name="T56" fmla="*/ 34 w 854"/>
                  <a:gd name="T57" fmla="*/ 42 h 134"/>
                  <a:gd name="T58" fmla="*/ 10 w 854"/>
                  <a:gd name="T59" fmla="*/ 54 h 134"/>
                  <a:gd name="T60" fmla="*/ 0 w 854"/>
                  <a:gd name="T61" fmla="*/ 68 h 134"/>
                  <a:gd name="T62" fmla="*/ 2 w 854"/>
                  <a:gd name="T63" fmla="*/ 74 h 134"/>
                  <a:gd name="T64" fmla="*/ 20 w 854"/>
                  <a:gd name="T65" fmla="*/ 88 h 134"/>
                  <a:gd name="T66" fmla="*/ 52 w 854"/>
                  <a:gd name="T67" fmla="*/ 100 h 134"/>
                  <a:gd name="T68" fmla="*/ 126 w 854"/>
                  <a:gd name="T69" fmla="*/ 114 h 134"/>
                  <a:gd name="T70" fmla="*/ 262 w 854"/>
                  <a:gd name="T71" fmla="*/ 128 h 134"/>
                  <a:gd name="T72" fmla="*/ 428 w 854"/>
                  <a:gd name="T73" fmla="*/ 134 h 134"/>
                  <a:gd name="T74" fmla="*/ 514 w 854"/>
                  <a:gd name="T75" fmla="*/ 132 h 134"/>
                  <a:gd name="T76" fmla="*/ 666 w 854"/>
                  <a:gd name="T77" fmla="*/ 122 h 134"/>
                  <a:gd name="T78" fmla="*/ 782 w 854"/>
                  <a:gd name="T79" fmla="*/ 104 h 134"/>
                  <a:gd name="T80" fmla="*/ 822 w 854"/>
                  <a:gd name="T81" fmla="*/ 94 h 134"/>
                  <a:gd name="T82" fmla="*/ 846 w 854"/>
                  <a:gd name="T83" fmla="*/ 82 h 134"/>
                  <a:gd name="T84" fmla="*/ 854 w 854"/>
                  <a:gd name="T85" fmla="*/ 68 h 134"/>
                  <a:gd name="T86" fmla="*/ 852 w 854"/>
                  <a:gd name="T87" fmla="*/ 62 h 134"/>
                  <a:gd name="T88" fmla="*/ 836 w 854"/>
                  <a:gd name="T89" fmla="*/ 48 h 134"/>
                  <a:gd name="T90" fmla="*/ 804 w 854"/>
                  <a:gd name="T91" fmla="*/ 36 h 134"/>
                  <a:gd name="T92" fmla="*/ 730 w 854"/>
                  <a:gd name="T93" fmla="*/ 20 h 134"/>
                  <a:gd name="T94" fmla="*/ 594 w 854"/>
                  <a:gd name="T95" fmla="*/ 6 h 134"/>
                  <a:gd name="T96" fmla="*/ 428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134"/>
                    </a:moveTo>
                    <a:lnTo>
                      <a:pt x="428" y="134"/>
                    </a:lnTo>
                    <a:lnTo>
                      <a:pt x="342" y="132"/>
                    </a:lnTo>
                    <a:lnTo>
                      <a:pt x="264" y="128"/>
                    </a:lnTo>
                    <a:lnTo>
                      <a:pt x="190" y="122"/>
                    </a:lnTo>
                    <a:lnTo>
                      <a:pt x="128" y="114"/>
                    </a:lnTo>
                    <a:lnTo>
                      <a:pt x="76" y="104"/>
                    </a:lnTo>
                    <a:lnTo>
                      <a:pt x="54" y="98"/>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0" y="12"/>
                    </a:lnTo>
                    <a:lnTo>
                      <a:pt x="264" y="6"/>
                    </a:lnTo>
                    <a:lnTo>
                      <a:pt x="342" y="2"/>
                    </a:lnTo>
                    <a:lnTo>
                      <a:pt x="428" y="0"/>
                    </a:lnTo>
                    <a:lnTo>
                      <a:pt x="428" y="0"/>
                    </a:lnTo>
                    <a:lnTo>
                      <a:pt x="514" y="2"/>
                    </a:lnTo>
                    <a:lnTo>
                      <a:pt x="594" y="6"/>
                    </a:lnTo>
                    <a:lnTo>
                      <a:pt x="666" y="12"/>
                    </a:lnTo>
                    <a:lnTo>
                      <a:pt x="728" y="20"/>
                    </a:lnTo>
                    <a:lnTo>
                      <a:pt x="780" y="30"/>
                    </a:lnTo>
                    <a:lnTo>
                      <a:pt x="802" y="36"/>
                    </a:lnTo>
                    <a:lnTo>
                      <a:pt x="820" y="42"/>
                    </a:lnTo>
                    <a:lnTo>
                      <a:pt x="834" y="48"/>
                    </a:lnTo>
                    <a:lnTo>
                      <a:pt x="844" y="54"/>
                    </a:lnTo>
                    <a:lnTo>
                      <a:pt x="850" y="62"/>
                    </a:lnTo>
                    <a:lnTo>
                      <a:pt x="852" y="68"/>
                    </a:lnTo>
                    <a:lnTo>
                      <a:pt x="852" y="68"/>
                    </a:lnTo>
                    <a:lnTo>
                      <a:pt x="850" y="74"/>
                    </a:lnTo>
                    <a:lnTo>
                      <a:pt x="844" y="82"/>
                    </a:lnTo>
                    <a:lnTo>
                      <a:pt x="834" y="88"/>
                    </a:lnTo>
                    <a:lnTo>
                      <a:pt x="820" y="94"/>
                    </a:lnTo>
                    <a:lnTo>
                      <a:pt x="802" y="98"/>
                    </a:lnTo>
                    <a:lnTo>
                      <a:pt x="780" y="104"/>
                    </a:lnTo>
                    <a:lnTo>
                      <a:pt x="728" y="114"/>
                    </a:lnTo>
                    <a:lnTo>
                      <a:pt x="666" y="122"/>
                    </a:lnTo>
                    <a:lnTo>
                      <a:pt x="594" y="128"/>
                    </a:lnTo>
                    <a:lnTo>
                      <a:pt x="514" y="132"/>
                    </a:lnTo>
                    <a:lnTo>
                      <a:pt x="428" y="134"/>
                    </a:lnTo>
                    <a:close/>
                    <a:moveTo>
                      <a:pt x="428" y="0"/>
                    </a:moveTo>
                    <a:lnTo>
                      <a:pt x="428" y="0"/>
                    </a:lnTo>
                    <a:lnTo>
                      <a:pt x="342" y="2"/>
                    </a:lnTo>
                    <a:lnTo>
                      <a:pt x="262" y="6"/>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2" y="128"/>
                    </a:lnTo>
                    <a:lnTo>
                      <a:pt x="342" y="132"/>
                    </a:lnTo>
                    <a:lnTo>
                      <a:pt x="428" y="134"/>
                    </a:lnTo>
                    <a:lnTo>
                      <a:pt x="428" y="134"/>
                    </a:lnTo>
                    <a:lnTo>
                      <a:pt x="514" y="132"/>
                    </a:lnTo>
                    <a:lnTo>
                      <a:pt x="594" y="128"/>
                    </a:lnTo>
                    <a:lnTo>
                      <a:pt x="666" y="122"/>
                    </a:lnTo>
                    <a:lnTo>
                      <a:pt x="730" y="114"/>
                    </a:lnTo>
                    <a:lnTo>
                      <a:pt x="782" y="104"/>
                    </a:lnTo>
                    <a:lnTo>
                      <a:pt x="804" y="100"/>
                    </a:lnTo>
                    <a:lnTo>
                      <a:pt x="822" y="94"/>
                    </a:lnTo>
                    <a:lnTo>
                      <a:pt x="836" y="88"/>
                    </a:lnTo>
                    <a:lnTo>
                      <a:pt x="846" y="82"/>
                    </a:lnTo>
                    <a:lnTo>
                      <a:pt x="852" y="74"/>
                    </a:lnTo>
                    <a:lnTo>
                      <a:pt x="854" y="68"/>
                    </a:lnTo>
                    <a:lnTo>
                      <a:pt x="854" y="68"/>
                    </a:lnTo>
                    <a:lnTo>
                      <a:pt x="852" y="62"/>
                    </a:lnTo>
                    <a:lnTo>
                      <a:pt x="846" y="54"/>
                    </a:lnTo>
                    <a:lnTo>
                      <a:pt x="836" y="48"/>
                    </a:lnTo>
                    <a:lnTo>
                      <a:pt x="822" y="42"/>
                    </a:lnTo>
                    <a:lnTo>
                      <a:pt x="804" y="36"/>
                    </a:lnTo>
                    <a:lnTo>
                      <a:pt x="782" y="30"/>
                    </a:lnTo>
                    <a:lnTo>
                      <a:pt x="730" y="20"/>
                    </a:lnTo>
                    <a:lnTo>
                      <a:pt x="666" y="12"/>
                    </a:lnTo>
                    <a:lnTo>
                      <a:pt x="594" y="6"/>
                    </a:lnTo>
                    <a:lnTo>
                      <a:pt x="514" y="2"/>
                    </a:lnTo>
                    <a:lnTo>
                      <a:pt x="428" y="0"/>
                    </a:lnTo>
                    <a:close/>
                  </a:path>
                </a:pathLst>
              </a:custGeom>
              <a:solidFill>
                <a:srgbClr val="EC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2" name="Freeform 1283"/>
              <p:cNvSpPr>
                <a:spLocks/>
              </p:cNvSpPr>
              <p:nvPr/>
            </p:nvSpPr>
            <p:spPr bwMode="auto">
              <a:xfrm>
                <a:off x="2345" y="4160"/>
                <a:ext cx="850" cy="134"/>
              </a:xfrm>
              <a:custGeom>
                <a:avLst/>
                <a:gdLst>
                  <a:gd name="T0" fmla="*/ 426 w 850"/>
                  <a:gd name="T1" fmla="*/ 134 h 134"/>
                  <a:gd name="T2" fmla="*/ 426 w 850"/>
                  <a:gd name="T3" fmla="*/ 134 h 134"/>
                  <a:gd name="T4" fmla="*/ 340 w 850"/>
                  <a:gd name="T5" fmla="*/ 132 h 134"/>
                  <a:gd name="T6" fmla="*/ 262 w 850"/>
                  <a:gd name="T7" fmla="*/ 128 h 134"/>
                  <a:gd name="T8" fmla="*/ 188 w 850"/>
                  <a:gd name="T9" fmla="*/ 122 h 134"/>
                  <a:gd name="T10" fmla="*/ 126 w 850"/>
                  <a:gd name="T11" fmla="*/ 114 h 134"/>
                  <a:gd name="T12" fmla="*/ 74 w 850"/>
                  <a:gd name="T13" fmla="*/ 104 h 134"/>
                  <a:gd name="T14" fmla="*/ 52 w 850"/>
                  <a:gd name="T15" fmla="*/ 98 h 134"/>
                  <a:gd name="T16" fmla="*/ 34 w 850"/>
                  <a:gd name="T17" fmla="*/ 94 h 134"/>
                  <a:gd name="T18" fmla="*/ 20 w 850"/>
                  <a:gd name="T19" fmla="*/ 88 h 134"/>
                  <a:gd name="T20" fmla="*/ 10 w 850"/>
                  <a:gd name="T21" fmla="*/ 82 h 134"/>
                  <a:gd name="T22" fmla="*/ 2 w 850"/>
                  <a:gd name="T23" fmla="*/ 74 h 134"/>
                  <a:gd name="T24" fmla="*/ 0 w 850"/>
                  <a:gd name="T25" fmla="*/ 68 h 134"/>
                  <a:gd name="T26" fmla="*/ 0 w 850"/>
                  <a:gd name="T27" fmla="*/ 68 h 134"/>
                  <a:gd name="T28" fmla="*/ 2 w 850"/>
                  <a:gd name="T29" fmla="*/ 62 h 134"/>
                  <a:gd name="T30" fmla="*/ 10 w 850"/>
                  <a:gd name="T31" fmla="*/ 54 h 134"/>
                  <a:gd name="T32" fmla="*/ 20 w 850"/>
                  <a:gd name="T33" fmla="*/ 48 h 134"/>
                  <a:gd name="T34" fmla="*/ 34 w 850"/>
                  <a:gd name="T35" fmla="*/ 42 h 134"/>
                  <a:gd name="T36" fmla="*/ 52 w 850"/>
                  <a:gd name="T37" fmla="*/ 36 h 134"/>
                  <a:gd name="T38" fmla="*/ 74 w 850"/>
                  <a:gd name="T39" fmla="*/ 30 h 134"/>
                  <a:gd name="T40" fmla="*/ 126 w 850"/>
                  <a:gd name="T41" fmla="*/ 20 h 134"/>
                  <a:gd name="T42" fmla="*/ 188 w 850"/>
                  <a:gd name="T43" fmla="*/ 12 h 134"/>
                  <a:gd name="T44" fmla="*/ 262 w 850"/>
                  <a:gd name="T45" fmla="*/ 6 h 134"/>
                  <a:gd name="T46" fmla="*/ 340 w 850"/>
                  <a:gd name="T47" fmla="*/ 2 h 134"/>
                  <a:gd name="T48" fmla="*/ 426 w 850"/>
                  <a:gd name="T49" fmla="*/ 0 h 134"/>
                  <a:gd name="T50" fmla="*/ 426 w 850"/>
                  <a:gd name="T51" fmla="*/ 0 h 134"/>
                  <a:gd name="T52" fmla="*/ 512 w 850"/>
                  <a:gd name="T53" fmla="*/ 2 h 134"/>
                  <a:gd name="T54" fmla="*/ 592 w 850"/>
                  <a:gd name="T55" fmla="*/ 6 h 134"/>
                  <a:gd name="T56" fmla="*/ 664 w 850"/>
                  <a:gd name="T57" fmla="*/ 12 h 134"/>
                  <a:gd name="T58" fmla="*/ 726 w 850"/>
                  <a:gd name="T59" fmla="*/ 20 h 134"/>
                  <a:gd name="T60" fmla="*/ 778 w 850"/>
                  <a:gd name="T61" fmla="*/ 30 h 134"/>
                  <a:gd name="T62" fmla="*/ 800 w 850"/>
                  <a:gd name="T63" fmla="*/ 36 h 134"/>
                  <a:gd name="T64" fmla="*/ 818 w 850"/>
                  <a:gd name="T65" fmla="*/ 42 h 134"/>
                  <a:gd name="T66" fmla="*/ 832 w 850"/>
                  <a:gd name="T67" fmla="*/ 48 h 134"/>
                  <a:gd name="T68" fmla="*/ 842 w 850"/>
                  <a:gd name="T69" fmla="*/ 54 h 134"/>
                  <a:gd name="T70" fmla="*/ 848 w 850"/>
                  <a:gd name="T71" fmla="*/ 62 h 134"/>
                  <a:gd name="T72" fmla="*/ 850 w 850"/>
                  <a:gd name="T73" fmla="*/ 68 h 134"/>
                  <a:gd name="T74" fmla="*/ 850 w 850"/>
                  <a:gd name="T75" fmla="*/ 68 h 134"/>
                  <a:gd name="T76" fmla="*/ 848 w 850"/>
                  <a:gd name="T77" fmla="*/ 74 h 134"/>
                  <a:gd name="T78" fmla="*/ 842 w 850"/>
                  <a:gd name="T79" fmla="*/ 82 h 134"/>
                  <a:gd name="T80" fmla="*/ 832 w 850"/>
                  <a:gd name="T81" fmla="*/ 88 h 134"/>
                  <a:gd name="T82" fmla="*/ 818 w 850"/>
                  <a:gd name="T83" fmla="*/ 94 h 134"/>
                  <a:gd name="T84" fmla="*/ 800 w 850"/>
                  <a:gd name="T85" fmla="*/ 98 h 134"/>
                  <a:gd name="T86" fmla="*/ 778 w 850"/>
                  <a:gd name="T87" fmla="*/ 104 h 134"/>
                  <a:gd name="T88" fmla="*/ 726 w 850"/>
                  <a:gd name="T89" fmla="*/ 114 h 134"/>
                  <a:gd name="T90" fmla="*/ 664 w 850"/>
                  <a:gd name="T91" fmla="*/ 122 h 134"/>
                  <a:gd name="T92" fmla="*/ 592 w 850"/>
                  <a:gd name="T93" fmla="*/ 128 h 134"/>
                  <a:gd name="T94" fmla="*/ 512 w 850"/>
                  <a:gd name="T95" fmla="*/ 132 h 134"/>
                  <a:gd name="T96" fmla="*/ 426 w 850"/>
                  <a:gd name="T9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6" y="134"/>
                    </a:moveTo>
                    <a:lnTo>
                      <a:pt x="426" y="134"/>
                    </a:lnTo>
                    <a:lnTo>
                      <a:pt x="340" y="132"/>
                    </a:lnTo>
                    <a:lnTo>
                      <a:pt x="262" y="128"/>
                    </a:lnTo>
                    <a:lnTo>
                      <a:pt x="188" y="122"/>
                    </a:lnTo>
                    <a:lnTo>
                      <a:pt x="126" y="114"/>
                    </a:lnTo>
                    <a:lnTo>
                      <a:pt x="74" y="104"/>
                    </a:lnTo>
                    <a:lnTo>
                      <a:pt x="52" y="98"/>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88" y="12"/>
                    </a:lnTo>
                    <a:lnTo>
                      <a:pt x="262" y="6"/>
                    </a:lnTo>
                    <a:lnTo>
                      <a:pt x="340" y="2"/>
                    </a:lnTo>
                    <a:lnTo>
                      <a:pt x="426" y="0"/>
                    </a:lnTo>
                    <a:lnTo>
                      <a:pt x="426" y="0"/>
                    </a:lnTo>
                    <a:lnTo>
                      <a:pt x="512" y="2"/>
                    </a:lnTo>
                    <a:lnTo>
                      <a:pt x="592" y="6"/>
                    </a:lnTo>
                    <a:lnTo>
                      <a:pt x="664" y="12"/>
                    </a:lnTo>
                    <a:lnTo>
                      <a:pt x="726" y="20"/>
                    </a:lnTo>
                    <a:lnTo>
                      <a:pt x="778" y="30"/>
                    </a:lnTo>
                    <a:lnTo>
                      <a:pt x="800" y="36"/>
                    </a:lnTo>
                    <a:lnTo>
                      <a:pt x="818" y="42"/>
                    </a:lnTo>
                    <a:lnTo>
                      <a:pt x="832" y="48"/>
                    </a:lnTo>
                    <a:lnTo>
                      <a:pt x="842" y="54"/>
                    </a:lnTo>
                    <a:lnTo>
                      <a:pt x="848" y="62"/>
                    </a:lnTo>
                    <a:lnTo>
                      <a:pt x="850" y="68"/>
                    </a:lnTo>
                    <a:lnTo>
                      <a:pt x="850" y="68"/>
                    </a:lnTo>
                    <a:lnTo>
                      <a:pt x="848" y="74"/>
                    </a:lnTo>
                    <a:lnTo>
                      <a:pt x="842" y="82"/>
                    </a:lnTo>
                    <a:lnTo>
                      <a:pt x="832" y="88"/>
                    </a:lnTo>
                    <a:lnTo>
                      <a:pt x="818" y="94"/>
                    </a:lnTo>
                    <a:lnTo>
                      <a:pt x="800" y="98"/>
                    </a:lnTo>
                    <a:lnTo>
                      <a:pt x="778" y="104"/>
                    </a:lnTo>
                    <a:lnTo>
                      <a:pt x="726" y="114"/>
                    </a:lnTo>
                    <a:lnTo>
                      <a:pt x="664" y="122"/>
                    </a:lnTo>
                    <a:lnTo>
                      <a:pt x="592" y="128"/>
                    </a:lnTo>
                    <a:lnTo>
                      <a:pt x="512" y="132"/>
                    </a:lnTo>
                    <a:lnTo>
                      <a:pt x="426"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3" name="Freeform 1284"/>
              <p:cNvSpPr>
                <a:spLocks/>
              </p:cNvSpPr>
              <p:nvPr/>
            </p:nvSpPr>
            <p:spPr bwMode="auto">
              <a:xfrm>
                <a:off x="2343" y="4160"/>
                <a:ext cx="854" cy="134"/>
              </a:xfrm>
              <a:custGeom>
                <a:avLst/>
                <a:gdLst>
                  <a:gd name="T0" fmla="*/ 428 w 854"/>
                  <a:gd name="T1" fmla="*/ 0 h 134"/>
                  <a:gd name="T2" fmla="*/ 428 w 854"/>
                  <a:gd name="T3" fmla="*/ 0 h 134"/>
                  <a:gd name="T4" fmla="*/ 342 w 854"/>
                  <a:gd name="T5" fmla="*/ 2 h 134"/>
                  <a:gd name="T6" fmla="*/ 262 w 854"/>
                  <a:gd name="T7" fmla="*/ 6 h 134"/>
                  <a:gd name="T8" fmla="*/ 190 w 854"/>
                  <a:gd name="T9" fmla="*/ 12 h 134"/>
                  <a:gd name="T10" fmla="*/ 126 w 854"/>
                  <a:gd name="T11" fmla="*/ 20 h 134"/>
                  <a:gd name="T12" fmla="*/ 74 w 854"/>
                  <a:gd name="T13" fmla="*/ 30 h 134"/>
                  <a:gd name="T14" fmla="*/ 52 w 854"/>
                  <a:gd name="T15" fmla="*/ 36 h 134"/>
                  <a:gd name="T16" fmla="*/ 34 w 854"/>
                  <a:gd name="T17" fmla="*/ 42 h 134"/>
                  <a:gd name="T18" fmla="*/ 20 w 854"/>
                  <a:gd name="T19" fmla="*/ 48 h 134"/>
                  <a:gd name="T20" fmla="*/ 10 w 854"/>
                  <a:gd name="T21" fmla="*/ 54 h 134"/>
                  <a:gd name="T22" fmla="*/ 2 w 854"/>
                  <a:gd name="T23" fmla="*/ 62 h 134"/>
                  <a:gd name="T24" fmla="*/ 0 w 854"/>
                  <a:gd name="T25" fmla="*/ 68 h 134"/>
                  <a:gd name="T26" fmla="*/ 0 w 854"/>
                  <a:gd name="T27" fmla="*/ 68 h 134"/>
                  <a:gd name="T28" fmla="*/ 2 w 854"/>
                  <a:gd name="T29" fmla="*/ 74 h 134"/>
                  <a:gd name="T30" fmla="*/ 10 w 854"/>
                  <a:gd name="T31" fmla="*/ 82 h 134"/>
                  <a:gd name="T32" fmla="*/ 20 w 854"/>
                  <a:gd name="T33" fmla="*/ 88 h 134"/>
                  <a:gd name="T34" fmla="*/ 34 w 854"/>
                  <a:gd name="T35" fmla="*/ 94 h 134"/>
                  <a:gd name="T36" fmla="*/ 52 w 854"/>
                  <a:gd name="T37" fmla="*/ 100 h 134"/>
                  <a:gd name="T38" fmla="*/ 74 w 854"/>
                  <a:gd name="T39" fmla="*/ 104 h 134"/>
                  <a:gd name="T40" fmla="*/ 126 w 854"/>
                  <a:gd name="T41" fmla="*/ 114 h 134"/>
                  <a:gd name="T42" fmla="*/ 190 w 854"/>
                  <a:gd name="T43" fmla="*/ 122 h 134"/>
                  <a:gd name="T44" fmla="*/ 262 w 854"/>
                  <a:gd name="T45" fmla="*/ 128 h 134"/>
                  <a:gd name="T46" fmla="*/ 342 w 854"/>
                  <a:gd name="T47" fmla="*/ 132 h 134"/>
                  <a:gd name="T48" fmla="*/ 428 w 854"/>
                  <a:gd name="T49" fmla="*/ 134 h 134"/>
                  <a:gd name="T50" fmla="*/ 428 w 854"/>
                  <a:gd name="T51" fmla="*/ 134 h 134"/>
                  <a:gd name="T52" fmla="*/ 514 w 854"/>
                  <a:gd name="T53" fmla="*/ 132 h 134"/>
                  <a:gd name="T54" fmla="*/ 594 w 854"/>
                  <a:gd name="T55" fmla="*/ 128 h 134"/>
                  <a:gd name="T56" fmla="*/ 666 w 854"/>
                  <a:gd name="T57" fmla="*/ 122 h 134"/>
                  <a:gd name="T58" fmla="*/ 730 w 854"/>
                  <a:gd name="T59" fmla="*/ 114 h 134"/>
                  <a:gd name="T60" fmla="*/ 782 w 854"/>
                  <a:gd name="T61" fmla="*/ 104 h 134"/>
                  <a:gd name="T62" fmla="*/ 804 w 854"/>
                  <a:gd name="T63" fmla="*/ 100 h 134"/>
                  <a:gd name="T64" fmla="*/ 822 w 854"/>
                  <a:gd name="T65" fmla="*/ 94 h 134"/>
                  <a:gd name="T66" fmla="*/ 836 w 854"/>
                  <a:gd name="T67" fmla="*/ 88 h 134"/>
                  <a:gd name="T68" fmla="*/ 846 w 854"/>
                  <a:gd name="T69" fmla="*/ 82 h 134"/>
                  <a:gd name="T70" fmla="*/ 852 w 854"/>
                  <a:gd name="T71" fmla="*/ 74 h 134"/>
                  <a:gd name="T72" fmla="*/ 854 w 854"/>
                  <a:gd name="T73" fmla="*/ 68 h 134"/>
                  <a:gd name="T74" fmla="*/ 854 w 854"/>
                  <a:gd name="T75" fmla="*/ 68 h 134"/>
                  <a:gd name="T76" fmla="*/ 852 w 854"/>
                  <a:gd name="T77" fmla="*/ 62 h 134"/>
                  <a:gd name="T78" fmla="*/ 846 w 854"/>
                  <a:gd name="T79" fmla="*/ 54 h 134"/>
                  <a:gd name="T80" fmla="*/ 836 w 854"/>
                  <a:gd name="T81" fmla="*/ 48 h 134"/>
                  <a:gd name="T82" fmla="*/ 822 w 854"/>
                  <a:gd name="T83" fmla="*/ 42 h 134"/>
                  <a:gd name="T84" fmla="*/ 804 w 854"/>
                  <a:gd name="T85" fmla="*/ 36 h 134"/>
                  <a:gd name="T86" fmla="*/ 782 w 854"/>
                  <a:gd name="T87" fmla="*/ 30 h 134"/>
                  <a:gd name="T88" fmla="*/ 730 w 854"/>
                  <a:gd name="T89" fmla="*/ 20 h 134"/>
                  <a:gd name="T90" fmla="*/ 666 w 854"/>
                  <a:gd name="T91" fmla="*/ 12 h 134"/>
                  <a:gd name="T92" fmla="*/ 594 w 854"/>
                  <a:gd name="T93" fmla="*/ 6 h 134"/>
                  <a:gd name="T94" fmla="*/ 514 w 854"/>
                  <a:gd name="T95" fmla="*/ 2 h 134"/>
                  <a:gd name="T96" fmla="*/ 428 w 854"/>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4" h="134">
                    <a:moveTo>
                      <a:pt x="428" y="0"/>
                    </a:moveTo>
                    <a:lnTo>
                      <a:pt x="428" y="0"/>
                    </a:lnTo>
                    <a:lnTo>
                      <a:pt x="342" y="2"/>
                    </a:lnTo>
                    <a:lnTo>
                      <a:pt x="262" y="6"/>
                    </a:lnTo>
                    <a:lnTo>
                      <a:pt x="190"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100"/>
                    </a:lnTo>
                    <a:lnTo>
                      <a:pt x="74" y="104"/>
                    </a:lnTo>
                    <a:lnTo>
                      <a:pt x="126" y="114"/>
                    </a:lnTo>
                    <a:lnTo>
                      <a:pt x="190" y="122"/>
                    </a:lnTo>
                    <a:lnTo>
                      <a:pt x="262" y="128"/>
                    </a:lnTo>
                    <a:lnTo>
                      <a:pt x="342" y="132"/>
                    </a:lnTo>
                    <a:lnTo>
                      <a:pt x="428" y="134"/>
                    </a:lnTo>
                    <a:lnTo>
                      <a:pt x="428" y="134"/>
                    </a:lnTo>
                    <a:lnTo>
                      <a:pt x="514" y="132"/>
                    </a:lnTo>
                    <a:lnTo>
                      <a:pt x="594" y="128"/>
                    </a:lnTo>
                    <a:lnTo>
                      <a:pt x="666" y="122"/>
                    </a:lnTo>
                    <a:lnTo>
                      <a:pt x="730" y="114"/>
                    </a:lnTo>
                    <a:lnTo>
                      <a:pt x="782" y="104"/>
                    </a:lnTo>
                    <a:lnTo>
                      <a:pt x="804" y="100"/>
                    </a:lnTo>
                    <a:lnTo>
                      <a:pt x="822" y="94"/>
                    </a:lnTo>
                    <a:lnTo>
                      <a:pt x="836" y="88"/>
                    </a:lnTo>
                    <a:lnTo>
                      <a:pt x="846" y="82"/>
                    </a:lnTo>
                    <a:lnTo>
                      <a:pt x="852" y="74"/>
                    </a:lnTo>
                    <a:lnTo>
                      <a:pt x="854" y="68"/>
                    </a:lnTo>
                    <a:lnTo>
                      <a:pt x="854" y="68"/>
                    </a:lnTo>
                    <a:lnTo>
                      <a:pt x="852" y="62"/>
                    </a:lnTo>
                    <a:lnTo>
                      <a:pt x="846" y="54"/>
                    </a:lnTo>
                    <a:lnTo>
                      <a:pt x="836" y="48"/>
                    </a:lnTo>
                    <a:lnTo>
                      <a:pt x="822" y="42"/>
                    </a:lnTo>
                    <a:lnTo>
                      <a:pt x="804" y="36"/>
                    </a:lnTo>
                    <a:lnTo>
                      <a:pt x="782" y="30"/>
                    </a:lnTo>
                    <a:lnTo>
                      <a:pt x="730" y="20"/>
                    </a:lnTo>
                    <a:lnTo>
                      <a:pt x="666" y="12"/>
                    </a:lnTo>
                    <a:lnTo>
                      <a:pt x="594" y="6"/>
                    </a:lnTo>
                    <a:lnTo>
                      <a:pt x="514" y="2"/>
                    </a:lnTo>
                    <a:lnTo>
                      <a:pt x="4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4" name="Freeform 1285"/>
              <p:cNvSpPr>
                <a:spLocks noEditPoints="1"/>
              </p:cNvSpPr>
              <p:nvPr/>
            </p:nvSpPr>
            <p:spPr bwMode="auto">
              <a:xfrm>
                <a:off x="2345" y="4160"/>
                <a:ext cx="850" cy="134"/>
              </a:xfrm>
              <a:custGeom>
                <a:avLst/>
                <a:gdLst>
                  <a:gd name="T0" fmla="*/ 426 w 850"/>
                  <a:gd name="T1" fmla="*/ 134 h 134"/>
                  <a:gd name="T2" fmla="*/ 262 w 850"/>
                  <a:gd name="T3" fmla="*/ 128 h 134"/>
                  <a:gd name="T4" fmla="*/ 128 w 850"/>
                  <a:gd name="T5" fmla="*/ 114 h 134"/>
                  <a:gd name="T6" fmla="*/ 36 w 850"/>
                  <a:gd name="T7" fmla="*/ 94 h 134"/>
                  <a:gd name="T8" fmla="*/ 12 w 850"/>
                  <a:gd name="T9" fmla="*/ 82 h 134"/>
                  <a:gd name="T10" fmla="*/ 2 w 850"/>
                  <a:gd name="T11" fmla="*/ 68 h 134"/>
                  <a:gd name="T12" fmla="*/ 4 w 850"/>
                  <a:gd name="T13" fmla="*/ 62 h 134"/>
                  <a:gd name="T14" fmla="*/ 22 w 850"/>
                  <a:gd name="T15" fmla="*/ 48 h 134"/>
                  <a:gd name="T16" fmla="*/ 54 w 850"/>
                  <a:gd name="T17" fmla="*/ 36 h 134"/>
                  <a:gd name="T18" fmla="*/ 128 w 850"/>
                  <a:gd name="T19" fmla="*/ 20 h 134"/>
                  <a:gd name="T20" fmla="*/ 262 w 850"/>
                  <a:gd name="T21" fmla="*/ 6 h 134"/>
                  <a:gd name="T22" fmla="*/ 426 w 850"/>
                  <a:gd name="T23" fmla="*/ 0 h 134"/>
                  <a:gd name="T24" fmla="*/ 512 w 850"/>
                  <a:gd name="T25" fmla="*/ 2 h 134"/>
                  <a:gd name="T26" fmla="*/ 662 w 850"/>
                  <a:gd name="T27" fmla="*/ 12 h 134"/>
                  <a:gd name="T28" fmla="*/ 776 w 850"/>
                  <a:gd name="T29" fmla="*/ 30 h 134"/>
                  <a:gd name="T30" fmla="*/ 816 w 850"/>
                  <a:gd name="T31" fmla="*/ 42 h 134"/>
                  <a:gd name="T32" fmla="*/ 840 w 850"/>
                  <a:gd name="T33" fmla="*/ 54 h 134"/>
                  <a:gd name="T34" fmla="*/ 848 w 850"/>
                  <a:gd name="T35" fmla="*/ 68 h 134"/>
                  <a:gd name="T36" fmla="*/ 846 w 850"/>
                  <a:gd name="T37" fmla="*/ 74 h 134"/>
                  <a:gd name="T38" fmla="*/ 830 w 850"/>
                  <a:gd name="T39" fmla="*/ 88 h 134"/>
                  <a:gd name="T40" fmla="*/ 798 w 850"/>
                  <a:gd name="T41" fmla="*/ 98 h 134"/>
                  <a:gd name="T42" fmla="*/ 724 w 850"/>
                  <a:gd name="T43" fmla="*/ 114 h 134"/>
                  <a:gd name="T44" fmla="*/ 590 w 850"/>
                  <a:gd name="T45" fmla="*/ 128 h 134"/>
                  <a:gd name="T46" fmla="*/ 426 w 850"/>
                  <a:gd name="T47" fmla="*/ 134 h 134"/>
                  <a:gd name="T48" fmla="*/ 426 w 850"/>
                  <a:gd name="T49" fmla="*/ 0 h 134"/>
                  <a:gd name="T50" fmla="*/ 262 w 850"/>
                  <a:gd name="T51" fmla="*/ 6 h 134"/>
                  <a:gd name="T52" fmla="*/ 126 w 850"/>
                  <a:gd name="T53" fmla="*/ 20 h 134"/>
                  <a:gd name="T54" fmla="*/ 52 w 850"/>
                  <a:gd name="T55" fmla="*/ 36 h 134"/>
                  <a:gd name="T56" fmla="*/ 20 w 850"/>
                  <a:gd name="T57" fmla="*/ 48 h 134"/>
                  <a:gd name="T58" fmla="*/ 2 w 850"/>
                  <a:gd name="T59" fmla="*/ 62 h 134"/>
                  <a:gd name="T60" fmla="*/ 0 w 850"/>
                  <a:gd name="T61" fmla="*/ 68 h 134"/>
                  <a:gd name="T62" fmla="*/ 10 w 850"/>
                  <a:gd name="T63" fmla="*/ 82 h 134"/>
                  <a:gd name="T64" fmla="*/ 34 w 850"/>
                  <a:gd name="T65" fmla="*/ 94 h 134"/>
                  <a:gd name="T66" fmla="*/ 74 w 850"/>
                  <a:gd name="T67" fmla="*/ 104 h 134"/>
                  <a:gd name="T68" fmla="*/ 188 w 850"/>
                  <a:gd name="T69" fmla="*/ 122 h 134"/>
                  <a:gd name="T70" fmla="*/ 340 w 850"/>
                  <a:gd name="T71" fmla="*/ 132 h 134"/>
                  <a:gd name="T72" fmla="*/ 426 w 850"/>
                  <a:gd name="T73" fmla="*/ 134 h 134"/>
                  <a:gd name="T74" fmla="*/ 592 w 850"/>
                  <a:gd name="T75" fmla="*/ 128 h 134"/>
                  <a:gd name="T76" fmla="*/ 726 w 850"/>
                  <a:gd name="T77" fmla="*/ 114 h 134"/>
                  <a:gd name="T78" fmla="*/ 800 w 850"/>
                  <a:gd name="T79" fmla="*/ 98 h 134"/>
                  <a:gd name="T80" fmla="*/ 832 w 850"/>
                  <a:gd name="T81" fmla="*/ 88 h 134"/>
                  <a:gd name="T82" fmla="*/ 848 w 850"/>
                  <a:gd name="T83" fmla="*/ 74 h 134"/>
                  <a:gd name="T84" fmla="*/ 850 w 850"/>
                  <a:gd name="T85" fmla="*/ 68 h 134"/>
                  <a:gd name="T86" fmla="*/ 842 w 850"/>
                  <a:gd name="T87" fmla="*/ 54 h 134"/>
                  <a:gd name="T88" fmla="*/ 818 w 850"/>
                  <a:gd name="T89" fmla="*/ 42 h 134"/>
                  <a:gd name="T90" fmla="*/ 778 w 850"/>
                  <a:gd name="T91" fmla="*/ 30 h 134"/>
                  <a:gd name="T92" fmla="*/ 664 w 850"/>
                  <a:gd name="T93" fmla="*/ 12 h 134"/>
                  <a:gd name="T94" fmla="*/ 512 w 850"/>
                  <a:gd name="T95"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50" h="134">
                    <a:moveTo>
                      <a:pt x="426" y="134"/>
                    </a:moveTo>
                    <a:lnTo>
                      <a:pt x="426" y="134"/>
                    </a:lnTo>
                    <a:lnTo>
                      <a:pt x="342" y="132"/>
                    </a:lnTo>
                    <a:lnTo>
                      <a:pt x="262" y="128"/>
                    </a:lnTo>
                    <a:lnTo>
                      <a:pt x="190" y="122"/>
                    </a:lnTo>
                    <a:lnTo>
                      <a:pt x="128" y="114"/>
                    </a:lnTo>
                    <a:lnTo>
                      <a:pt x="76" y="104"/>
                    </a:lnTo>
                    <a:lnTo>
                      <a:pt x="36" y="94"/>
                    </a:lnTo>
                    <a:lnTo>
                      <a:pt x="22" y="88"/>
                    </a:lnTo>
                    <a:lnTo>
                      <a:pt x="12" y="82"/>
                    </a:lnTo>
                    <a:lnTo>
                      <a:pt x="4" y="74"/>
                    </a:lnTo>
                    <a:lnTo>
                      <a:pt x="2" y="68"/>
                    </a:lnTo>
                    <a:lnTo>
                      <a:pt x="2" y="68"/>
                    </a:lnTo>
                    <a:lnTo>
                      <a:pt x="4" y="62"/>
                    </a:lnTo>
                    <a:lnTo>
                      <a:pt x="12" y="54"/>
                    </a:lnTo>
                    <a:lnTo>
                      <a:pt x="22" y="48"/>
                    </a:lnTo>
                    <a:lnTo>
                      <a:pt x="36" y="42"/>
                    </a:lnTo>
                    <a:lnTo>
                      <a:pt x="54" y="36"/>
                    </a:lnTo>
                    <a:lnTo>
                      <a:pt x="76" y="30"/>
                    </a:lnTo>
                    <a:lnTo>
                      <a:pt x="128" y="20"/>
                    </a:lnTo>
                    <a:lnTo>
                      <a:pt x="190" y="12"/>
                    </a:lnTo>
                    <a:lnTo>
                      <a:pt x="262" y="6"/>
                    </a:lnTo>
                    <a:lnTo>
                      <a:pt x="342" y="2"/>
                    </a:lnTo>
                    <a:lnTo>
                      <a:pt x="426" y="0"/>
                    </a:lnTo>
                    <a:lnTo>
                      <a:pt x="426" y="0"/>
                    </a:lnTo>
                    <a:lnTo>
                      <a:pt x="512" y="2"/>
                    </a:lnTo>
                    <a:lnTo>
                      <a:pt x="590" y="6"/>
                    </a:lnTo>
                    <a:lnTo>
                      <a:pt x="662" y="12"/>
                    </a:lnTo>
                    <a:lnTo>
                      <a:pt x="724" y="20"/>
                    </a:lnTo>
                    <a:lnTo>
                      <a:pt x="776" y="30"/>
                    </a:lnTo>
                    <a:lnTo>
                      <a:pt x="798" y="36"/>
                    </a:lnTo>
                    <a:lnTo>
                      <a:pt x="816" y="42"/>
                    </a:lnTo>
                    <a:lnTo>
                      <a:pt x="830" y="48"/>
                    </a:lnTo>
                    <a:lnTo>
                      <a:pt x="840" y="54"/>
                    </a:lnTo>
                    <a:lnTo>
                      <a:pt x="846" y="62"/>
                    </a:lnTo>
                    <a:lnTo>
                      <a:pt x="848" y="68"/>
                    </a:lnTo>
                    <a:lnTo>
                      <a:pt x="848" y="68"/>
                    </a:lnTo>
                    <a:lnTo>
                      <a:pt x="846" y="74"/>
                    </a:lnTo>
                    <a:lnTo>
                      <a:pt x="840" y="82"/>
                    </a:lnTo>
                    <a:lnTo>
                      <a:pt x="830" y="88"/>
                    </a:lnTo>
                    <a:lnTo>
                      <a:pt x="816" y="94"/>
                    </a:lnTo>
                    <a:lnTo>
                      <a:pt x="798" y="98"/>
                    </a:lnTo>
                    <a:lnTo>
                      <a:pt x="776" y="104"/>
                    </a:lnTo>
                    <a:lnTo>
                      <a:pt x="724" y="114"/>
                    </a:lnTo>
                    <a:lnTo>
                      <a:pt x="662" y="122"/>
                    </a:lnTo>
                    <a:lnTo>
                      <a:pt x="590" y="128"/>
                    </a:lnTo>
                    <a:lnTo>
                      <a:pt x="512" y="132"/>
                    </a:lnTo>
                    <a:lnTo>
                      <a:pt x="426" y="134"/>
                    </a:lnTo>
                    <a:close/>
                    <a:moveTo>
                      <a:pt x="426" y="0"/>
                    </a:moveTo>
                    <a:lnTo>
                      <a:pt x="426" y="0"/>
                    </a:lnTo>
                    <a:lnTo>
                      <a:pt x="340" y="2"/>
                    </a:lnTo>
                    <a:lnTo>
                      <a:pt x="262"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98"/>
                    </a:lnTo>
                    <a:lnTo>
                      <a:pt x="74" y="104"/>
                    </a:lnTo>
                    <a:lnTo>
                      <a:pt x="126" y="114"/>
                    </a:lnTo>
                    <a:lnTo>
                      <a:pt x="188" y="122"/>
                    </a:lnTo>
                    <a:lnTo>
                      <a:pt x="262" y="128"/>
                    </a:lnTo>
                    <a:lnTo>
                      <a:pt x="340" y="132"/>
                    </a:lnTo>
                    <a:lnTo>
                      <a:pt x="426" y="134"/>
                    </a:lnTo>
                    <a:lnTo>
                      <a:pt x="426" y="134"/>
                    </a:lnTo>
                    <a:lnTo>
                      <a:pt x="512"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2" y="2"/>
                    </a:lnTo>
                    <a:lnTo>
                      <a:pt x="426" y="0"/>
                    </a:lnTo>
                    <a:close/>
                  </a:path>
                </a:pathLst>
              </a:custGeom>
              <a:solidFill>
                <a:srgbClr val="ECEAE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5" name="Freeform 1286"/>
              <p:cNvSpPr>
                <a:spLocks/>
              </p:cNvSpPr>
              <p:nvPr/>
            </p:nvSpPr>
            <p:spPr bwMode="auto">
              <a:xfrm>
                <a:off x="2347" y="4160"/>
                <a:ext cx="846" cy="134"/>
              </a:xfrm>
              <a:custGeom>
                <a:avLst/>
                <a:gdLst>
                  <a:gd name="T0" fmla="*/ 424 w 846"/>
                  <a:gd name="T1" fmla="*/ 134 h 134"/>
                  <a:gd name="T2" fmla="*/ 424 w 846"/>
                  <a:gd name="T3" fmla="*/ 134 h 134"/>
                  <a:gd name="T4" fmla="*/ 340 w 846"/>
                  <a:gd name="T5" fmla="*/ 132 h 134"/>
                  <a:gd name="T6" fmla="*/ 260 w 846"/>
                  <a:gd name="T7" fmla="*/ 128 h 134"/>
                  <a:gd name="T8" fmla="*/ 188 w 846"/>
                  <a:gd name="T9" fmla="*/ 122 h 134"/>
                  <a:gd name="T10" fmla="*/ 126 w 846"/>
                  <a:gd name="T11" fmla="*/ 114 h 134"/>
                  <a:gd name="T12" fmla="*/ 74 w 846"/>
                  <a:gd name="T13" fmla="*/ 104 h 134"/>
                  <a:gd name="T14" fmla="*/ 34 w 846"/>
                  <a:gd name="T15" fmla="*/ 94 h 134"/>
                  <a:gd name="T16" fmla="*/ 20 w 846"/>
                  <a:gd name="T17" fmla="*/ 88 h 134"/>
                  <a:gd name="T18" fmla="*/ 10 w 846"/>
                  <a:gd name="T19" fmla="*/ 82 h 134"/>
                  <a:gd name="T20" fmla="*/ 2 w 846"/>
                  <a:gd name="T21" fmla="*/ 74 h 134"/>
                  <a:gd name="T22" fmla="*/ 0 w 846"/>
                  <a:gd name="T23" fmla="*/ 68 h 134"/>
                  <a:gd name="T24" fmla="*/ 0 w 846"/>
                  <a:gd name="T25" fmla="*/ 68 h 134"/>
                  <a:gd name="T26" fmla="*/ 2 w 846"/>
                  <a:gd name="T27" fmla="*/ 62 h 134"/>
                  <a:gd name="T28" fmla="*/ 10 w 846"/>
                  <a:gd name="T29" fmla="*/ 54 h 134"/>
                  <a:gd name="T30" fmla="*/ 20 w 846"/>
                  <a:gd name="T31" fmla="*/ 48 h 134"/>
                  <a:gd name="T32" fmla="*/ 34 w 846"/>
                  <a:gd name="T33" fmla="*/ 42 h 134"/>
                  <a:gd name="T34" fmla="*/ 52 w 846"/>
                  <a:gd name="T35" fmla="*/ 36 h 134"/>
                  <a:gd name="T36" fmla="*/ 74 w 846"/>
                  <a:gd name="T37" fmla="*/ 30 h 134"/>
                  <a:gd name="T38" fmla="*/ 126 w 846"/>
                  <a:gd name="T39" fmla="*/ 20 h 134"/>
                  <a:gd name="T40" fmla="*/ 188 w 846"/>
                  <a:gd name="T41" fmla="*/ 12 h 134"/>
                  <a:gd name="T42" fmla="*/ 260 w 846"/>
                  <a:gd name="T43" fmla="*/ 6 h 134"/>
                  <a:gd name="T44" fmla="*/ 340 w 846"/>
                  <a:gd name="T45" fmla="*/ 2 h 134"/>
                  <a:gd name="T46" fmla="*/ 424 w 846"/>
                  <a:gd name="T47" fmla="*/ 0 h 134"/>
                  <a:gd name="T48" fmla="*/ 424 w 846"/>
                  <a:gd name="T49" fmla="*/ 0 h 134"/>
                  <a:gd name="T50" fmla="*/ 510 w 846"/>
                  <a:gd name="T51" fmla="*/ 2 h 134"/>
                  <a:gd name="T52" fmla="*/ 588 w 846"/>
                  <a:gd name="T53" fmla="*/ 6 h 134"/>
                  <a:gd name="T54" fmla="*/ 660 w 846"/>
                  <a:gd name="T55" fmla="*/ 12 h 134"/>
                  <a:gd name="T56" fmla="*/ 722 w 846"/>
                  <a:gd name="T57" fmla="*/ 20 h 134"/>
                  <a:gd name="T58" fmla="*/ 774 w 846"/>
                  <a:gd name="T59" fmla="*/ 30 h 134"/>
                  <a:gd name="T60" fmla="*/ 796 w 846"/>
                  <a:gd name="T61" fmla="*/ 36 h 134"/>
                  <a:gd name="T62" fmla="*/ 814 w 846"/>
                  <a:gd name="T63" fmla="*/ 42 h 134"/>
                  <a:gd name="T64" fmla="*/ 828 w 846"/>
                  <a:gd name="T65" fmla="*/ 48 h 134"/>
                  <a:gd name="T66" fmla="*/ 838 w 846"/>
                  <a:gd name="T67" fmla="*/ 54 h 134"/>
                  <a:gd name="T68" fmla="*/ 844 w 846"/>
                  <a:gd name="T69" fmla="*/ 62 h 134"/>
                  <a:gd name="T70" fmla="*/ 846 w 846"/>
                  <a:gd name="T71" fmla="*/ 68 h 134"/>
                  <a:gd name="T72" fmla="*/ 846 w 846"/>
                  <a:gd name="T73" fmla="*/ 68 h 134"/>
                  <a:gd name="T74" fmla="*/ 844 w 846"/>
                  <a:gd name="T75" fmla="*/ 74 h 134"/>
                  <a:gd name="T76" fmla="*/ 838 w 846"/>
                  <a:gd name="T77" fmla="*/ 82 h 134"/>
                  <a:gd name="T78" fmla="*/ 828 w 846"/>
                  <a:gd name="T79" fmla="*/ 88 h 134"/>
                  <a:gd name="T80" fmla="*/ 814 w 846"/>
                  <a:gd name="T81" fmla="*/ 94 h 134"/>
                  <a:gd name="T82" fmla="*/ 796 w 846"/>
                  <a:gd name="T83" fmla="*/ 98 h 134"/>
                  <a:gd name="T84" fmla="*/ 774 w 846"/>
                  <a:gd name="T85" fmla="*/ 104 h 134"/>
                  <a:gd name="T86" fmla="*/ 722 w 846"/>
                  <a:gd name="T87" fmla="*/ 114 h 134"/>
                  <a:gd name="T88" fmla="*/ 660 w 846"/>
                  <a:gd name="T89" fmla="*/ 122 h 134"/>
                  <a:gd name="T90" fmla="*/ 588 w 846"/>
                  <a:gd name="T91" fmla="*/ 128 h 134"/>
                  <a:gd name="T92" fmla="*/ 510 w 846"/>
                  <a:gd name="T93" fmla="*/ 132 h 134"/>
                  <a:gd name="T94" fmla="*/ 424 w 846"/>
                  <a:gd name="T95"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6" h="134">
                    <a:moveTo>
                      <a:pt x="424" y="134"/>
                    </a:moveTo>
                    <a:lnTo>
                      <a:pt x="424" y="134"/>
                    </a:lnTo>
                    <a:lnTo>
                      <a:pt x="340" y="132"/>
                    </a:lnTo>
                    <a:lnTo>
                      <a:pt x="260" y="128"/>
                    </a:lnTo>
                    <a:lnTo>
                      <a:pt x="188" y="122"/>
                    </a:lnTo>
                    <a:lnTo>
                      <a:pt x="126" y="114"/>
                    </a:lnTo>
                    <a:lnTo>
                      <a:pt x="74" y="104"/>
                    </a:lnTo>
                    <a:lnTo>
                      <a:pt x="34" y="94"/>
                    </a:lnTo>
                    <a:lnTo>
                      <a:pt x="20" y="88"/>
                    </a:lnTo>
                    <a:lnTo>
                      <a:pt x="10" y="82"/>
                    </a:lnTo>
                    <a:lnTo>
                      <a:pt x="2" y="74"/>
                    </a:lnTo>
                    <a:lnTo>
                      <a:pt x="0" y="68"/>
                    </a:lnTo>
                    <a:lnTo>
                      <a:pt x="0" y="68"/>
                    </a:lnTo>
                    <a:lnTo>
                      <a:pt x="2" y="62"/>
                    </a:lnTo>
                    <a:lnTo>
                      <a:pt x="10" y="54"/>
                    </a:lnTo>
                    <a:lnTo>
                      <a:pt x="20" y="48"/>
                    </a:lnTo>
                    <a:lnTo>
                      <a:pt x="34" y="42"/>
                    </a:lnTo>
                    <a:lnTo>
                      <a:pt x="52" y="36"/>
                    </a:lnTo>
                    <a:lnTo>
                      <a:pt x="74" y="30"/>
                    </a:lnTo>
                    <a:lnTo>
                      <a:pt x="126" y="20"/>
                    </a:lnTo>
                    <a:lnTo>
                      <a:pt x="188" y="12"/>
                    </a:lnTo>
                    <a:lnTo>
                      <a:pt x="260" y="6"/>
                    </a:lnTo>
                    <a:lnTo>
                      <a:pt x="340" y="2"/>
                    </a:lnTo>
                    <a:lnTo>
                      <a:pt x="424" y="0"/>
                    </a:lnTo>
                    <a:lnTo>
                      <a:pt x="424" y="0"/>
                    </a:lnTo>
                    <a:lnTo>
                      <a:pt x="510" y="2"/>
                    </a:lnTo>
                    <a:lnTo>
                      <a:pt x="588" y="6"/>
                    </a:lnTo>
                    <a:lnTo>
                      <a:pt x="660" y="12"/>
                    </a:lnTo>
                    <a:lnTo>
                      <a:pt x="722" y="20"/>
                    </a:lnTo>
                    <a:lnTo>
                      <a:pt x="774" y="30"/>
                    </a:lnTo>
                    <a:lnTo>
                      <a:pt x="796" y="36"/>
                    </a:lnTo>
                    <a:lnTo>
                      <a:pt x="814" y="42"/>
                    </a:lnTo>
                    <a:lnTo>
                      <a:pt x="828" y="48"/>
                    </a:lnTo>
                    <a:lnTo>
                      <a:pt x="838" y="54"/>
                    </a:lnTo>
                    <a:lnTo>
                      <a:pt x="844" y="62"/>
                    </a:lnTo>
                    <a:lnTo>
                      <a:pt x="846" y="68"/>
                    </a:lnTo>
                    <a:lnTo>
                      <a:pt x="846" y="68"/>
                    </a:lnTo>
                    <a:lnTo>
                      <a:pt x="844" y="74"/>
                    </a:lnTo>
                    <a:lnTo>
                      <a:pt x="838" y="82"/>
                    </a:lnTo>
                    <a:lnTo>
                      <a:pt x="828" y="88"/>
                    </a:lnTo>
                    <a:lnTo>
                      <a:pt x="814" y="94"/>
                    </a:lnTo>
                    <a:lnTo>
                      <a:pt x="796" y="98"/>
                    </a:lnTo>
                    <a:lnTo>
                      <a:pt x="774" y="104"/>
                    </a:lnTo>
                    <a:lnTo>
                      <a:pt x="722" y="114"/>
                    </a:lnTo>
                    <a:lnTo>
                      <a:pt x="660" y="122"/>
                    </a:lnTo>
                    <a:lnTo>
                      <a:pt x="588" y="128"/>
                    </a:lnTo>
                    <a:lnTo>
                      <a:pt x="510" y="132"/>
                    </a:lnTo>
                    <a:lnTo>
                      <a:pt x="424" y="1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6" name="Freeform 1287"/>
              <p:cNvSpPr>
                <a:spLocks/>
              </p:cNvSpPr>
              <p:nvPr/>
            </p:nvSpPr>
            <p:spPr bwMode="auto">
              <a:xfrm>
                <a:off x="2345" y="4160"/>
                <a:ext cx="850" cy="134"/>
              </a:xfrm>
              <a:custGeom>
                <a:avLst/>
                <a:gdLst>
                  <a:gd name="T0" fmla="*/ 426 w 850"/>
                  <a:gd name="T1" fmla="*/ 0 h 134"/>
                  <a:gd name="T2" fmla="*/ 426 w 850"/>
                  <a:gd name="T3" fmla="*/ 0 h 134"/>
                  <a:gd name="T4" fmla="*/ 340 w 850"/>
                  <a:gd name="T5" fmla="*/ 2 h 134"/>
                  <a:gd name="T6" fmla="*/ 262 w 850"/>
                  <a:gd name="T7" fmla="*/ 6 h 134"/>
                  <a:gd name="T8" fmla="*/ 188 w 850"/>
                  <a:gd name="T9" fmla="*/ 12 h 134"/>
                  <a:gd name="T10" fmla="*/ 126 w 850"/>
                  <a:gd name="T11" fmla="*/ 20 h 134"/>
                  <a:gd name="T12" fmla="*/ 74 w 850"/>
                  <a:gd name="T13" fmla="*/ 30 h 134"/>
                  <a:gd name="T14" fmla="*/ 52 w 850"/>
                  <a:gd name="T15" fmla="*/ 36 h 134"/>
                  <a:gd name="T16" fmla="*/ 34 w 850"/>
                  <a:gd name="T17" fmla="*/ 42 h 134"/>
                  <a:gd name="T18" fmla="*/ 20 w 850"/>
                  <a:gd name="T19" fmla="*/ 48 h 134"/>
                  <a:gd name="T20" fmla="*/ 10 w 850"/>
                  <a:gd name="T21" fmla="*/ 54 h 134"/>
                  <a:gd name="T22" fmla="*/ 2 w 850"/>
                  <a:gd name="T23" fmla="*/ 62 h 134"/>
                  <a:gd name="T24" fmla="*/ 0 w 850"/>
                  <a:gd name="T25" fmla="*/ 68 h 134"/>
                  <a:gd name="T26" fmla="*/ 0 w 850"/>
                  <a:gd name="T27" fmla="*/ 68 h 134"/>
                  <a:gd name="T28" fmla="*/ 2 w 850"/>
                  <a:gd name="T29" fmla="*/ 74 h 134"/>
                  <a:gd name="T30" fmla="*/ 10 w 850"/>
                  <a:gd name="T31" fmla="*/ 82 h 134"/>
                  <a:gd name="T32" fmla="*/ 20 w 850"/>
                  <a:gd name="T33" fmla="*/ 88 h 134"/>
                  <a:gd name="T34" fmla="*/ 34 w 850"/>
                  <a:gd name="T35" fmla="*/ 94 h 134"/>
                  <a:gd name="T36" fmla="*/ 52 w 850"/>
                  <a:gd name="T37" fmla="*/ 98 h 134"/>
                  <a:gd name="T38" fmla="*/ 74 w 850"/>
                  <a:gd name="T39" fmla="*/ 104 h 134"/>
                  <a:gd name="T40" fmla="*/ 126 w 850"/>
                  <a:gd name="T41" fmla="*/ 114 h 134"/>
                  <a:gd name="T42" fmla="*/ 188 w 850"/>
                  <a:gd name="T43" fmla="*/ 122 h 134"/>
                  <a:gd name="T44" fmla="*/ 262 w 850"/>
                  <a:gd name="T45" fmla="*/ 128 h 134"/>
                  <a:gd name="T46" fmla="*/ 340 w 850"/>
                  <a:gd name="T47" fmla="*/ 132 h 134"/>
                  <a:gd name="T48" fmla="*/ 426 w 850"/>
                  <a:gd name="T49" fmla="*/ 134 h 134"/>
                  <a:gd name="T50" fmla="*/ 426 w 850"/>
                  <a:gd name="T51" fmla="*/ 134 h 134"/>
                  <a:gd name="T52" fmla="*/ 512 w 850"/>
                  <a:gd name="T53" fmla="*/ 132 h 134"/>
                  <a:gd name="T54" fmla="*/ 592 w 850"/>
                  <a:gd name="T55" fmla="*/ 128 h 134"/>
                  <a:gd name="T56" fmla="*/ 664 w 850"/>
                  <a:gd name="T57" fmla="*/ 122 h 134"/>
                  <a:gd name="T58" fmla="*/ 726 w 850"/>
                  <a:gd name="T59" fmla="*/ 114 h 134"/>
                  <a:gd name="T60" fmla="*/ 778 w 850"/>
                  <a:gd name="T61" fmla="*/ 104 h 134"/>
                  <a:gd name="T62" fmla="*/ 800 w 850"/>
                  <a:gd name="T63" fmla="*/ 98 h 134"/>
                  <a:gd name="T64" fmla="*/ 818 w 850"/>
                  <a:gd name="T65" fmla="*/ 94 h 134"/>
                  <a:gd name="T66" fmla="*/ 832 w 850"/>
                  <a:gd name="T67" fmla="*/ 88 h 134"/>
                  <a:gd name="T68" fmla="*/ 842 w 850"/>
                  <a:gd name="T69" fmla="*/ 82 h 134"/>
                  <a:gd name="T70" fmla="*/ 848 w 850"/>
                  <a:gd name="T71" fmla="*/ 74 h 134"/>
                  <a:gd name="T72" fmla="*/ 850 w 850"/>
                  <a:gd name="T73" fmla="*/ 68 h 134"/>
                  <a:gd name="T74" fmla="*/ 850 w 850"/>
                  <a:gd name="T75" fmla="*/ 68 h 134"/>
                  <a:gd name="T76" fmla="*/ 848 w 850"/>
                  <a:gd name="T77" fmla="*/ 62 h 134"/>
                  <a:gd name="T78" fmla="*/ 842 w 850"/>
                  <a:gd name="T79" fmla="*/ 54 h 134"/>
                  <a:gd name="T80" fmla="*/ 832 w 850"/>
                  <a:gd name="T81" fmla="*/ 48 h 134"/>
                  <a:gd name="T82" fmla="*/ 818 w 850"/>
                  <a:gd name="T83" fmla="*/ 42 h 134"/>
                  <a:gd name="T84" fmla="*/ 800 w 850"/>
                  <a:gd name="T85" fmla="*/ 36 h 134"/>
                  <a:gd name="T86" fmla="*/ 778 w 850"/>
                  <a:gd name="T87" fmla="*/ 30 h 134"/>
                  <a:gd name="T88" fmla="*/ 726 w 850"/>
                  <a:gd name="T89" fmla="*/ 20 h 134"/>
                  <a:gd name="T90" fmla="*/ 664 w 850"/>
                  <a:gd name="T91" fmla="*/ 12 h 134"/>
                  <a:gd name="T92" fmla="*/ 592 w 850"/>
                  <a:gd name="T93" fmla="*/ 6 h 134"/>
                  <a:gd name="T94" fmla="*/ 512 w 850"/>
                  <a:gd name="T95" fmla="*/ 2 h 134"/>
                  <a:gd name="T96" fmla="*/ 426 w 850"/>
                  <a:gd name="T9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50" h="134">
                    <a:moveTo>
                      <a:pt x="426" y="0"/>
                    </a:moveTo>
                    <a:lnTo>
                      <a:pt x="426" y="0"/>
                    </a:lnTo>
                    <a:lnTo>
                      <a:pt x="340" y="2"/>
                    </a:lnTo>
                    <a:lnTo>
                      <a:pt x="262"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52" y="98"/>
                    </a:lnTo>
                    <a:lnTo>
                      <a:pt x="74" y="104"/>
                    </a:lnTo>
                    <a:lnTo>
                      <a:pt x="126" y="114"/>
                    </a:lnTo>
                    <a:lnTo>
                      <a:pt x="188" y="122"/>
                    </a:lnTo>
                    <a:lnTo>
                      <a:pt x="262" y="128"/>
                    </a:lnTo>
                    <a:lnTo>
                      <a:pt x="340" y="132"/>
                    </a:lnTo>
                    <a:lnTo>
                      <a:pt x="426" y="134"/>
                    </a:lnTo>
                    <a:lnTo>
                      <a:pt x="426" y="134"/>
                    </a:lnTo>
                    <a:lnTo>
                      <a:pt x="512" y="132"/>
                    </a:lnTo>
                    <a:lnTo>
                      <a:pt x="592" y="128"/>
                    </a:lnTo>
                    <a:lnTo>
                      <a:pt x="664" y="122"/>
                    </a:lnTo>
                    <a:lnTo>
                      <a:pt x="726" y="114"/>
                    </a:lnTo>
                    <a:lnTo>
                      <a:pt x="778" y="104"/>
                    </a:lnTo>
                    <a:lnTo>
                      <a:pt x="800" y="98"/>
                    </a:lnTo>
                    <a:lnTo>
                      <a:pt x="818" y="94"/>
                    </a:lnTo>
                    <a:lnTo>
                      <a:pt x="832" y="88"/>
                    </a:lnTo>
                    <a:lnTo>
                      <a:pt x="842" y="82"/>
                    </a:lnTo>
                    <a:lnTo>
                      <a:pt x="848" y="74"/>
                    </a:lnTo>
                    <a:lnTo>
                      <a:pt x="850" y="68"/>
                    </a:lnTo>
                    <a:lnTo>
                      <a:pt x="850" y="68"/>
                    </a:lnTo>
                    <a:lnTo>
                      <a:pt x="848" y="62"/>
                    </a:lnTo>
                    <a:lnTo>
                      <a:pt x="842" y="54"/>
                    </a:lnTo>
                    <a:lnTo>
                      <a:pt x="832" y="48"/>
                    </a:lnTo>
                    <a:lnTo>
                      <a:pt x="818" y="42"/>
                    </a:lnTo>
                    <a:lnTo>
                      <a:pt x="800" y="36"/>
                    </a:lnTo>
                    <a:lnTo>
                      <a:pt x="778" y="30"/>
                    </a:lnTo>
                    <a:lnTo>
                      <a:pt x="726" y="20"/>
                    </a:lnTo>
                    <a:lnTo>
                      <a:pt x="664" y="12"/>
                    </a:lnTo>
                    <a:lnTo>
                      <a:pt x="592" y="6"/>
                    </a:lnTo>
                    <a:lnTo>
                      <a:pt x="512" y="2"/>
                    </a:lnTo>
                    <a:lnTo>
                      <a:pt x="4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7" name="Freeform 1288"/>
              <p:cNvSpPr>
                <a:spLocks noEditPoints="1"/>
              </p:cNvSpPr>
              <p:nvPr/>
            </p:nvSpPr>
            <p:spPr bwMode="auto">
              <a:xfrm>
                <a:off x="2347" y="4160"/>
                <a:ext cx="846" cy="134"/>
              </a:xfrm>
              <a:custGeom>
                <a:avLst/>
                <a:gdLst>
                  <a:gd name="T0" fmla="*/ 424 w 846"/>
                  <a:gd name="T1" fmla="*/ 132 h 134"/>
                  <a:gd name="T2" fmla="*/ 260 w 846"/>
                  <a:gd name="T3" fmla="*/ 128 h 134"/>
                  <a:gd name="T4" fmla="*/ 126 w 846"/>
                  <a:gd name="T5" fmla="*/ 114 h 134"/>
                  <a:gd name="T6" fmla="*/ 36 w 846"/>
                  <a:gd name="T7" fmla="*/ 92 h 134"/>
                  <a:gd name="T8" fmla="*/ 12 w 846"/>
                  <a:gd name="T9" fmla="*/ 82 h 134"/>
                  <a:gd name="T10" fmla="*/ 2 w 846"/>
                  <a:gd name="T11" fmla="*/ 68 h 134"/>
                  <a:gd name="T12" fmla="*/ 4 w 846"/>
                  <a:gd name="T13" fmla="*/ 62 h 134"/>
                  <a:gd name="T14" fmla="*/ 22 w 846"/>
                  <a:gd name="T15" fmla="*/ 48 h 134"/>
                  <a:gd name="T16" fmla="*/ 54 w 846"/>
                  <a:gd name="T17" fmla="*/ 36 h 134"/>
                  <a:gd name="T18" fmla="*/ 126 w 846"/>
                  <a:gd name="T19" fmla="*/ 20 h 134"/>
                  <a:gd name="T20" fmla="*/ 260 w 846"/>
                  <a:gd name="T21" fmla="*/ 6 h 134"/>
                  <a:gd name="T22" fmla="*/ 424 w 846"/>
                  <a:gd name="T23" fmla="*/ 0 h 134"/>
                  <a:gd name="T24" fmla="*/ 510 w 846"/>
                  <a:gd name="T25" fmla="*/ 2 h 134"/>
                  <a:gd name="T26" fmla="*/ 660 w 846"/>
                  <a:gd name="T27" fmla="*/ 12 h 134"/>
                  <a:gd name="T28" fmla="*/ 772 w 846"/>
                  <a:gd name="T29" fmla="*/ 30 h 134"/>
                  <a:gd name="T30" fmla="*/ 812 w 846"/>
                  <a:gd name="T31" fmla="*/ 42 h 134"/>
                  <a:gd name="T32" fmla="*/ 836 w 846"/>
                  <a:gd name="T33" fmla="*/ 54 h 134"/>
                  <a:gd name="T34" fmla="*/ 844 w 846"/>
                  <a:gd name="T35" fmla="*/ 68 h 134"/>
                  <a:gd name="T36" fmla="*/ 842 w 846"/>
                  <a:gd name="T37" fmla="*/ 74 h 134"/>
                  <a:gd name="T38" fmla="*/ 826 w 846"/>
                  <a:gd name="T39" fmla="*/ 88 h 134"/>
                  <a:gd name="T40" fmla="*/ 772 w 846"/>
                  <a:gd name="T41" fmla="*/ 104 h 134"/>
                  <a:gd name="T42" fmla="*/ 660 w 846"/>
                  <a:gd name="T43" fmla="*/ 122 h 134"/>
                  <a:gd name="T44" fmla="*/ 510 w 846"/>
                  <a:gd name="T45" fmla="*/ 132 h 134"/>
                  <a:gd name="T46" fmla="*/ 424 w 846"/>
                  <a:gd name="T47" fmla="*/ 0 h 134"/>
                  <a:gd name="T48" fmla="*/ 340 w 846"/>
                  <a:gd name="T49" fmla="*/ 2 h 134"/>
                  <a:gd name="T50" fmla="*/ 188 w 846"/>
                  <a:gd name="T51" fmla="*/ 12 h 134"/>
                  <a:gd name="T52" fmla="*/ 74 w 846"/>
                  <a:gd name="T53" fmla="*/ 30 h 134"/>
                  <a:gd name="T54" fmla="*/ 34 w 846"/>
                  <a:gd name="T55" fmla="*/ 42 h 134"/>
                  <a:gd name="T56" fmla="*/ 10 w 846"/>
                  <a:gd name="T57" fmla="*/ 54 h 134"/>
                  <a:gd name="T58" fmla="*/ 0 w 846"/>
                  <a:gd name="T59" fmla="*/ 68 h 134"/>
                  <a:gd name="T60" fmla="*/ 2 w 846"/>
                  <a:gd name="T61" fmla="*/ 74 h 134"/>
                  <a:gd name="T62" fmla="*/ 20 w 846"/>
                  <a:gd name="T63" fmla="*/ 88 h 134"/>
                  <a:gd name="T64" fmla="*/ 74 w 846"/>
                  <a:gd name="T65" fmla="*/ 104 h 134"/>
                  <a:gd name="T66" fmla="*/ 188 w 846"/>
                  <a:gd name="T67" fmla="*/ 122 h 134"/>
                  <a:gd name="T68" fmla="*/ 340 w 846"/>
                  <a:gd name="T69" fmla="*/ 132 h 134"/>
                  <a:gd name="T70" fmla="*/ 424 w 846"/>
                  <a:gd name="T71" fmla="*/ 134 h 134"/>
                  <a:gd name="T72" fmla="*/ 588 w 846"/>
                  <a:gd name="T73" fmla="*/ 128 h 134"/>
                  <a:gd name="T74" fmla="*/ 722 w 846"/>
                  <a:gd name="T75" fmla="*/ 114 h 134"/>
                  <a:gd name="T76" fmla="*/ 796 w 846"/>
                  <a:gd name="T77" fmla="*/ 98 h 134"/>
                  <a:gd name="T78" fmla="*/ 828 w 846"/>
                  <a:gd name="T79" fmla="*/ 88 h 134"/>
                  <a:gd name="T80" fmla="*/ 844 w 846"/>
                  <a:gd name="T81" fmla="*/ 74 h 134"/>
                  <a:gd name="T82" fmla="*/ 846 w 846"/>
                  <a:gd name="T83" fmla="*/ 68 h 134"/>
                  <a:gd name="T84" fmla="*/ 838 w 846"/>
                  <a:gd name="T85" fmla="*/ 54 h 134"/>
                  <a:gd name="T86" fmla="*/ 814 w 846"/>
                  <a:gd name="T87" fmla="*/ 42 h 134"/>
                  <a:gd name="T88" fmla="*/ 774 w 846"/>
                  <a:gd name="T89" fmla="*/ 30 h 134"/>
                  <a:gd name="T90" fmla="*/ 660 w 846"/>
                  <a:gd name="T91" fmla="*/ 12 h 134"/>
                  <a:gd name="T92" fmla="*/ 510 w 846"/>
                  <a:gd name="T93" fmla="*/ 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6" h="134">
                    <a:moveTo>
                      <a:pt x="424" y="132"/>
                    </a:moveTo>
                    <a:lnTo>
                      <a:pt x="424" y="132"/>
                    </a:lnTo>
                    <a:lnTo>
                      <a:pt x="340" y="132"/>
                    </a:lnTo>
                    <a:lnTo>
                      <a:pt x="260" y="128"/>
                    </a:lnTo>
                    <a:lnTo>
                      <a:pt x="190" y="122"/>
                    </a:lnTo>
                    <a:lnTo>
                      <a:pt x="126" y="114"/>
                    </a:lnTo>
                    <a:lnTo>
                      <a:pt x="74" y="104"/>
                    </a:lnTo>
                    <a:lnTo>
                      <a:pt x="36" y="92"/>
                    </a:lnTo>
                    <a:lnTo>
                      <a:pt x="22" y="88"/>
                    </a:lnTo>
                    <a:lnTo>
                      <a:pt x="12" y="82"/>
                    </a:lnTo>
                    <a:lnTo>
                      <a:pt x="4" y="74"/>
                    </a:lnTo>
                    <a:lnTo>
                      <a:pt x="2" y="68"/>
                    </a:lnTo>
                    <a:lnTo>
                      <a:pt x="2" y="68"/>
                    </a:lnTo>
                    <a:lnTo>
                      <a:pt x="4" y="62"/>
                    </a:lnTo>
                    <a:lnTo>
                      <a:pt x="12" y="54"/>
                    </a:lnTo>
                    <a:lnTo>
                      <a:pt x="22" y="48"/>
                    </a:lnTo>
                    <a:lnTo>
                      <a:pt x="36" y="42"/>
                    </a:lnTo>
                    <a:lnTo>
                      <a:pt x="54" y="36"/>
                    </a:lnTo>
                    <a:lnTo>
                      <a:pt x="74" y="30"/>
                    </a:lnTo>
                    <a:lnTo>
                      <a:pt x="126" y="20"/>
                    </a:lnTo>
                    <a:lnTo>
                      <a:pt x="190" y="12"/>
                    </a:lnTo>
                    <a:lnTo>
                      <a:pt x="260" y="6"/>
                    </a:lnTo>
                    <a:lnTo>
                      <a:pt x="340" y="2"/>
                    </a:lnTo>
                    <a:lnTo>
                      <a:pt x="424" y="0"/>
                    </a:lnTo>
                    <a:lnTo>
                      <a:pt x="424" y="0"/>
                    </a:lnTo>
                    <a:lnTo>
                      <a:pt x="510" y="2"/>
                    </a:lnTo>
                    <a:lnTo>
                      <a:pt x="588" y="6"/>
                    </a:lnTo>
                    <a:lnTo>
                      <a:pt x="660" y="12"/>
                    </a:lnTo>
                    <a:lnTo>
                      <a:pt x="722" y="20"/>
                    </a:lnTo>
                    <a:lnTo>
                      <a:pt x="772" y="30"/>
                    </a:lnTo>
                    <a:lnTo>
                      <a:pt x="794" y="36"/>
                    </a:lnTo>
                    <a:lnTo>
                      <a:pt x="812" y="42"/>
                    </a:lnTo>
                    <a:lnTo>
                      <a:pt x="826" y="48"/>
                    </a:lnTo>
                    <a:lnTo>
                      <a:pt x="836" y="54"/>
                    </a:lnTo>
                    <a:lnTo>
                      <a:pt x="842" y="62"/>
                    </a:lnTo>
                    <a:lnTo>
                      <a:pt x="844" y="68"/>
                    </a:lnTo>
                    <a:lnTo>
                      <a:pt x="844" y="68"/>
                    </a:lnTo>
                    <a:lnTo>
                      <a:pt x="842" y="74"/>
                    </a:lnTo>
                    <a:lnTo>
                      <a:pt x="836" y="82"/>
                    </a:lnTo>
                    <a:lnTo>
                      <a:pt x="826" y="88"/>
                    </a:lnTo>
                    <a:lnTo>
                      <a:pt x="812" y="92"/>
                    </a:lnTo>
                    <a:lnTo>
                      <a:pt x="772" y="104"/>
                    </a:lnTo>
                    <a:lnTo>
                      <a:pt x="722" y="114"/>
                    </a:lnTo>
                    <a:lnTo>
                      <a:pt x="660" y="122"/>
                    </a:lnTo>
                    <a:lnTo>
                      <a:pt x="588" y="128"/>
                    </a:lnTo>
                    <a:lnTo>
                      <a:pt x="510" y="132"/>
                    </a:lnTo>
                    <a:lnTo>
                      <a:pt x="424" y="132"/>
                    </a:lnTo>
                    <a:close/>
                    <a:moveTo>
                      <a:pt x="424" y="0"/>
                    </a:moveTo>
                    <a:lnTo>
                      <a:pt x="424" y="0"/>
                    </a:lnTo>
                    <a:lnTo>
                      <a:pt x="340" y="2"/>
                    </a:lnTo>
                    <a:lnTo>
                      <a:pt x="260"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74" y="104"/>
                    </a:lnTo>
                    <a:lnTo>
                      <a:pt x="126" y="114"/>
                    </a:lnTo>
                    <a:lnTo>
                      <a:pt x="188" y="122"/>
                    </a:lnTo>
                    <a:lnTo>
                      <a:pt x="260" y="128"/>
                    </a:lnTo>
                    <a:lnTo>
                      <a:pt x="340" y="132"/>
                    </a:lnTo>
                    <a:lnTo>
                      <a:pt x="424" y="134"/>
                    </a:lnTo>
                    <a:lnTo>
                      <a:pt x="424" y="134"/>
                    </a:lnTo>
                    <a:lnTo>
                      <a:pt x="510" y="132"/>
                    </a:lnTo>
                    <a:lnTo>
                      <a:pt x="588" y="128"/>
                    </a:lnTo>
                    <a:lnTo>
                      <a:pt x="660" y="122"/>
                    </a:lnTo>
                    <a:lnTo>
                      <a:pt x="722" y="114"/>
                    </a:lnTo>
                    <a:lnTo>
                      <a:pt x="774" y="104"/>
                    </a:lnTo>
                    <a:lnTo>
                      <a:pt x="796" y="98"/>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88" y="6"/>
                    </a:lnTo>
                    <a:lnTo>
                      <a:pt x="510" y="2"/>
                    </a:lnTo>
                    <a:lnTo>
                      <a:pt x="424" y="0"/>
                    </a:lnTo>
                    <a:close/>
                  </a:path>
                </a:pathLst>
              </a:custGeom>
              <a:solidFill>
                <a:srgbClr val="EBEA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8" name="Freeform 1289"/>
              <p:cNvSpPr>
                <a:spLocks/>
              </p:cNvSpPr>
              <p:nvPr/>
            </p:nvSpPr>
            <p:spPr bwMode="auto">
              <a:xfrm>
                <a:off x="2349" y="4160"/>
                <a:ext cx="842" cy="132"/>
              </a:xfrm>
              <a:custGeom>
                <a:avLst/>
                <a:gdLst>
                  <a:gd name="T0" fmla="*/ 422 w 842"/>
                  <a:gd name="T1" fmla="*/ 132 h 132"/>
                  <a:gd name="T2" fmla="*/ 422 w 842"/>
                  <a:gd name="T3" fmla="*/ 132 h 132"/>
                  <a:gd name="T4" fmla="*/ 338 w 842"/>
                  <a:gd name="T5" fmla="*/ 132 h 132"/>
                  <a:gd name="T6" fmla="*/ 258 w 842"/>
                  <a:gd name="T7" fmla="*/ 128 h 132"/>
                  <a:gd name="T8" fmla="*/ 188 w 842"/>
                  <a:gd name="T9" fmla="*/ 122 h 132"/>
                  <a:gd name="T10" fmla="*/ 124 w 842"/>
                  <a:gd name="T11" fmla="*/ 114 h 132"/>
                  <a:gd name="T12" fmla="*/ 72 w 842"/>
                  <a:gd name="T13" fmla="*/ 104 h 132"/>
                  <a:gd name="T14" fmla="*/ 34 w 842"/>
                  <a:gd name="T15" fmla="*/ 92 h 132"/>
                  <a:gd name="T16" fmla="*/ 20 w 842"/>
                  <a:gd name="T17" fmla="*/ 88 h 132"/>
                  <a:gd name="T18" fmla="*/ 10 w 842"/>
                  <a:gd name="T19" fmla="*/ 82 h 132"/>
                  <a:gd name="T20" fmla="*/ 2 w 842"/>
                  <a:gd name="T21" fmla="*/ 74 h 132"/>
                  <a:gd name="T22" fmla="*/ 0 w 842"/>
                  <a:gd name="T23" fmla="*/ 68 h 132"/>
                  <a:gd name="T24" fmla="*/ 0 w 842"/>
                  <a:gd name="T25" fmla="*/ 68 h 132"/>
                  <a:gd name="T26" fmla="*/ 2 w 842"/>
                  <a:gd name="T27" fmla="*/ 62 h 132"/>
                  <a:gd name="T28" fmla="*/ 10 w 842"/>
                  <a:gd name="T29" fmla="*/ 54 h 132"/>
                  <a:gd name="T30" fmla="*/ 20 w 842"/>
                  <a:gd name="T31" fmla="*/ 48 h 132"/>
                  <a:gd name="T32" fmla="*/ 34 w 842"/>
                  <a:gd name="T33" fmla="*/ 42 h 132"/>
                  <a:gd name="T34" fmla="*/ 52 w 842"/>
                  <a:gd name="T35" fmla="*/ 36 h 132"/>
                  <a:gd name="T36" fmla="*/ 72 w 842"/>
                  <a:gd name="T37" fmla="*/ 30 h 132"/>
                  <a:gd name="T38" fmla="*/ 124 w 842"/>
                  <a:gd name="T39" fmla="*/ 20 h 132"/>
                  <a:gd name="T40" fmla="*/ 188 w 842"/>
                  <a:gd name="T41" fmla="*/ 12 h 132"/>
                  <a:gd name="T42" fmla="*/ 258 w 842"/>
                  <a:gd name="T43" fmla="*/ 6 h 132"/>
                  <a:gd name="T44" fmla="*/ 338 w 842"/>
                  <a:gd name="T45" fmla="*/ 2 h 132"/>
                  <a:gd name="T46" fmla="*/ 422 w 842"/>
                  <a:gd name="T47" fmla="*/ 0 h 132"/>
                  <a:gd name="T48" fmla="*/ 422 w 842"/>
                  <a:gd name="T49" fmla="*/ 0 h 132"/>
                  <a:gd name="T50" fmla="*/ 508 w 842"/>
                  <a:gd name="T51" fmla="*/ 2 h 132"/>
                  <a:gd name="T52" fmla="*/ 586 w 842"/>
                  <a:gd name="T53" fmla="*/ 6 h 132"/>
                  <a:gd name="T54" fmla="*/ 658 w 842"/>
                  <a:gd name="T55" fmla="*/ 12 h 132"/>
                  <a:gd name="T56" fmla="*/ 720 w 842"/>
                  <a:gd name="T57" fmla="*/ 20 h 132"/>
                  <a:gd name="T58" fmla="*/ 770 w 842"/>
                  <a:gd name="T59" fmla="*/ 30 h 132"/>
                  <a:gd name="T60" fmla="*/ 792 w 842"/>
                  <a:gd name="T61" fmla="*/ 36 h 132"/>
                  <a:gd name="T62" fmla="*/ 810 w 842"/>
                  <a:gd name="T63" fmla="*/ 42 h 132"/>
                  <a:gd name="T64" fmla="*/ 824 w 842"/>
                  <a:gd name="T65" fmla="*/ 48 h 132"/>
                  <a:gd name="T66" fmla="*/ 834 w 842"/>
                  <a:gd name="T67" fmla="*/ 54 h 132"/>
                  <a:gd name="T68" fmla="*/ 840 w 842"/>
                  <a:gd name="T69" fmla="*/ 62 h 132"/>
                  <a:gd name="T70" fmla="*/ 842 w 842"/>
                  <a:gd name="T71" fmla="*/ 68 h 132"/>
                  <a:gd name="T72" fmla="*/ 842 w 842"/>
                  <a:gd name="T73" fmla="*/ 68 h 132"/>
                  <a:gd name="T74" fmla="*/ 840 w 842"/>
                  <a:gd name="T75" fmla="*/ 74 h 132"/>
                  <a:gd name="T76" fmla="*/ 834 w 842"/>
                  <a:gd name="T77" fmla="*/ 82 h 132"/>
                  <a:gd name="T78" fmla="*/ 824 w 842"/>
                  <a:gd name="T79" fmla="*/ 88 h 132"/>
                  <a:gd name="T80" fmla="*/ 810 w 842"/>
                  <a:gd name="T81" fmla="*/ 92 h 132"/>
                  <a:gd name="T82" fmla="*/ 770 w 842"/>
                  <a:gd name="T83" fmla="*/ 104 h 132"/>
                  <a:gd name="T84" fmla="*/ 720 w 842"/>
                  <a:gd name="T85" fmla="*/ 114 h 132"/>
                  <a:gd name="T86" fmla="*/ 658 w 842"/>
                  <a:gd name="T87" fmla="*/ 122 h 132"/>
                  <a:gd name="T88" fmla="*/ 586 w 842"/>
                  <a:gd name="T89" fmla="*/ 128 h 132"/>
                  <a:gd name="T90" fmla="*/ 508 w 842"/>
                  <a:gd name="T91" fmla="*/ 132 h 132"/>
                  <a:gd name="T92" fmla="*/ 422 w 842"/>
                  <a:gd name="T93"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132"/>
                    </a:moveTo>
                    <a:lnTo>
                      <a:pt x="422" y="132"/>
                    </a:lnTo>
                    <a:lnTo>
                      <a:pt x="338" y="132"/>
                    </a:lnTo>
                    <a:lnTo>
                      <a:pt x="258" y="128"/>
                    </a:lnTo>
                    <a:lnTo>
                      <a:pt x="188" y="122"/>
                    </a:lnTo>
                    <a:lnTo>
                      <a:pt x="124" y="114"/>
                    </a:lnTo>
                    <a:lnTo>
                      <a:pt x="72" y="104"/>
                    </a:lnTo>
                    <a:lnTo>
                      <a:pt x="34" y="92"/>
                    </a:lnTo>
                    <a:lnTo>
                      <a:pt x="20" y="88"/>
                    </a:lnTo>
                    <a:lnTo>
                      <a:pt x="10" y="82"/>
                    </a:lnTo>
                    <a:lnTo>
                      <a:pt x="2" y="74"/>
                    </a:lnTo>
                    <a:lnTo>
                      <a:pt x="0" y="68"/>
                    </a:lnTo>
                    <a:lnTo>
                      <a:pt x="0" y="68"/>
                    </a:lnTo>
                    <a:lnTo>
                      <a:pt x="2" y="62"/>
                    </a:lnTo>
                    <a:lnTo>
                      <a:pt x="10" y="54"/>
                    </a:lnTo>
                    <a:lnTo>
                      <a:pt x="20" y="48"/>
                    </a:lnTo>
                    <a:lnTo>
                      <a:pt x="34" y="42"/>
                    </a:lnTo>
                    <a:lnTo>
                      <a:pt x="52" y="36"/>
                    </a:lnTo>
                    <a:lnTo>
                      <a:pt x="72" y="30"/>
                    </a:lnTo>
                    <a:lnTo>
                      <a:pt x="124" y="20"/>
                    </a:lnTo>
                    <a:lnTo>
                      <a:pt x="188" y="12"/>
                    </a:lnTo>
                    <a:lnTo>
                      <a:pt x="258" y="6"/>
                    </a:lnTo>
                    <a:lnTo>
                      <a:pt x="338" y="2"/>
                    </a:lnTo>
                    <a:lnTo>
                      <a:pt x="422" y="0"/>
                    </a:lnTo>
                    <a:lnTo>
                      <a:pt x="422" y="0"/>
                    </a:lnTo>
                    <a:lnTo>
                      <a:pt x="508" y="2"/>
                    </a:lnTo>
                    <a:lnTo>
                      <a:pt x="586" y="6"/>
                    </a:lnTo>
                    <a:lnTo>
                      <a:pt x="658" y="12"/>
                    </a:lnTo>
                    <a:lnTo>
                      <a:pt x="720" y="20"/>
                    </a:lnTo>
                    <a:lnTo>
                      <a:pt x="770" y="30"/>
                    </a:lnTo>
                    <a:lnTo>
                      <a:pt x="792" y="36"/>
                    </a:lnTo>
                    <a:lnTo>
                      <a:pt x="810" y="42"/>
                    </a:lnTo>
                    <a:lnTo>
                      <a:pt x="824" y="48"/>
                    </a:lnTo>
                    <a:lnTo>
                      <a:pt x="834" y="54"/>
                    </a:lnTo>
                    <a:lnTo>
                      <a:pt x="840" y="62"/>
                    </a:lnTo>
                    <a:lnTo>
                      <a:pt x="842" y="68"/>
                    </a:lnTo>
                    <a:lnTo>
                      <a:pt x="842" y="68"/>
                    </a:lnTo>
                    <a:lnTo>
                      <a:pt x="840" y="74"/>
                    </a:lnTo>
                    <a:lnTo>
                      <a:pt x="834" y="82"/>
                    </a:lnTo>
                    <a:lnTo>
                      <a:pt x="824" y="88"/>
                    </a:lnTo>
                    <a:lnTo>
                      <a:pt x="810" y="92"/>
                    </a:lnTo>
                    <a:lnTo>
                      <a:pt x="770" y="104"/>
                    </a:lnTo>
                    <a:lnTo>
                      <a:pt x="720" y="114"/>
                    </a:lnTo>
                    <a:lnTo>
                      <a:pt x="658" y="122"/>
                    </a:lnTo>
                    <a:lnTo>
                      <a:pt x="586" y="128"/>
                    </a:lnTo>
                    <a:lnTo>
                      <a:pt x="508" y="132"/>
                    </a:lnTo>
                    <a:lnTo>
                      <a:pt x="422"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9" name="Freeform 1290"/>
              <p:cNvSpPr>
                <a:spLocks/>
              </p:cNvSpPr>
              <p:nvPr/>
            </p:nvSpPr>
            <p:spPr bwMode="auto">
              <a:xfrm>
                <a:off x="2347" y="4160"/>
                <a:ext cx="846" cy="134"/>
              </a:xfrm>
              <a:custGeom>
                <a:avLst/>
                <a:gdLst>
                  <a:gd name="T0" fmla="*/ 424 w 846"/>
                  <a:gd name="T1" fmla="*/ 0 h 134"/>
                  <a:gd name="T2" fmla="*/ 424 w 846"/>
                  <a:gd name="T3" fmla="*/ 0 h 134"/>
                  <a:gd name="T4" fmla="*/ 340 w 846"/>
                  <a:gd name="T5" fmla="*/ 2 h 134"/>
                  <a:gd name="T6" fmla="*/ 260 w 846"/>
                  <a:gd name="T7" fmla="*/ 6 h 134"/>
                  <a:gd name="T8" fmla="*/ 188 w 846"/>
                  <a:gd name="T9" fmla="*/ 12 h 134"/>
                  <a:gd name="T10" fmla="*/ 126 w 846"/>
                  <a:gd name="T11" fmla="*/ 20 h 134"/>
                  <a:gd name="T12" fmla="*/ 74 w 846"/>
                  <a:gd name="T13" fmla="*/ 30 h 134"/>
                  <a:gd name="T14" fmla="*/ 52 w 846"/>
                  <a:gd name="T15" fmla="*/ 36 h 134"/>
                  <a:gd name="T16" fmla="*/ 34 w 846"/>
                  <a:gd name="T17" fmla="*/ 42 h 134"/>
                  <a:gd name="T18" fmla="*/ 20 w 846"/>
                  <a:gd name="T19" fmla="*/ 48 h 134"/>
                  <a:gd name="T20" fmla="*/ 10 w 846"/>
                  <a:gd name="T21" fmla="*/ 54 h 134"/>
                  <a:gd name="T22" fmla="*/ 2 w 846"/>
                  <a:gd name="T23" fmla="*/ 62 h 134"/>
                  <a:gd name="T24" fmla="*/ 0 w 846"/>
                  <a:gd name="T25" fmla="*/ 68 h 134"/>
                  <a:gd name="T26" fmla="*/ 0 w 846"/>
                  <a:gd name="T27" fmla="*/ 68 h 134"/>
                  <a:gd name="T28" fmla="*/ 2 w 846"/>
                  <a:gd name="T29" fmla="*/ 74 h 134"/>
                  <a:gd name="T30" fmla="*/ 10 w 846"/>
                  <a:gd name="T31" fmla="*/ 82 h 134"/>
                  <a:gd name="T32" fmla="*/ 20 w 846"/>
                  <a:gd name="T33" fmla="*/ 88 h 134"/>
                  <a:gd name="T34" fmla="*/ 34 w 846"/>
                  <a:gd name="T35" fmla="*/ 94 h 134"/>
                  <a:gd name="T36" fmla="*/ 74 w 846"/>
                  <a:gd name="T37" fmla="*/ 104 h 134"/>
                  <a:gd name="T38" fmla="*/ 126 w 846"/>
                  <a:gd name="T39" fmla="*/ 114 h 134"/>
                  <a:gd name="T40" fmla="*/ 188 w 846"/>
                  <a:gd name="T41" fmla="*/ 122 h 134"/>
                  <a:gd name="T42" fmla="*/ 260 w 846"/>
                  <a:gd name="T43" fmla="*/ 128 h 134"/>
                  <a:gd name="T44" fmla="*/ 340 w 846"/>
                  <a:gd name="T45" fmla="*/ 132 h 134"/>
                  <a:gd name="T46" fmla="*/ 424 w 846"/>
                  <a:gd name="T47" fmla="*/ 134 h 134"/>
                  <a:gd name="T48" fmla="*/ 424 w 846"/>
                  <a:gd name="T49" fmla="*/ 134 h 134"/>
                  <a:gd name="T50" fmla="*/ 510 w 846"/>
                  <a:gd name="T51" fmla="*/ 132 h 134"/>
                  <a:gd name="T52" fmla="*/ 588 w 846"/>
                  <a:gd name="T53" fmla="*/ 128 h 134"/>
                  <a:gd name="T54" fmla="*/ 660 w 846"/>
                  <a:gd name="T55" fmla="*/ 122 h 134"/>
                  <a:gd name="T56" fmla="*/ 722 w 846"/>
                  <a:gd name="T57" fmla="*/ 114 h 134"/>
                  <a:gd name="T58" fmla="*/ 774 w 846"/>
                  <a:gd name="T59" fmla="*/ 104 h 134"/>
                  <a:gd name="T60" fmla="*/ 796 w 846"/>
                  <a:gd name="T61" fmla="*/ 98 h 134"/>
                  <a:gd name="T62" fmla="*/ 814 w 846"/>
                  <a:gd name="T63" fmla="*/ 94 h 134"/>
                  <a:gd name="T64" fmla="*/ 828 w 846"/>
                  <a:gd name="T65" fmla="*/ 88 h 134"/>
                  <a:gd name="T66" fmla="*/ 838 w 846"/>
                  <a:gd name="T67" fmla="*/ 82 h 134"/>
                  <a:gd name="T68" fmla="*/ 844 w 846"/>
                  <a:gd name="T69" fmla="*/ 74 h 134"/>
                  <a:gd name="T70" fmla="*/ 846 w 846"/>
                  <a:gd name="T71" fmla="*/ 68 h 134"/>
                  <a:gd name="T72" fmla="*/ 846 w 846"/>
                  <a:gd name="T73" fmla="*/ 68 h 134"/>
                  <a:gd name="T74" fmla="*/ 844 w 846"/>
                  <a:gd name="T75" fmla="*/ 62 h 134"/>
                  <a:gd name="T76" fmla="*/ 838 w 846"/>
                  <a:gd name="T77" fmla="*/ 54 h 134"/>
                  <a:gd name="T78" fmla="*/ 828 w 846"/>
                  <a:gd name="T79" fmla="*/ 48 h 134"/>
                  <a:gd name="T80" fmla="*/ 814 w 846"/>
                  <a:gd name="T81" fmla="*/ 42 h 134"/>
                  <a:gd name="T82" fmla="*/ 796 w 846"/>
                  <a:gd name="T83" fmla="*/ 36 h 134"/>
                  <a:gd name="T84" fmla="*/ 774 w 846"/>
                  <a:gd name="T85" fmla="*/ 30 h 134"/>
                  <a:gd name="T86" fmla="*/ 722 w 846"/>
                  <a:gd name="T87" fmla="*/ 20 h 134"/>
                  <a:gd name="T88" fmla="*/ 660 w 846"/>
                  <a:gd name="T89" fmla="*/ 12 h 134"/>
                  <a:gd name="T90" fmla="*/ 588 w 846"/>
                  <a:gd name="T91" fmla="*/ 6 h 134"/>
                  <a:gd name="T92" fmla="*/ 510 w 846"/>
                  <a:gd name="T93" fmla="*/ 2 h 134"/>
                  <a:gd name="T94" fmla="*/ 424 w 846"/>
                  <a:gd name="T95"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46" h="134">
                    <a:moveTo>
                      <a:pt x="424" y="0"/>
                    </a:moveTo>
                    <a:lnTo>
                      <a:pt x="424" y="0"/>
                    </a:lnTo>
                    <a:lnTo>
                      <a:pt x="340" y="2"/>
                    </a:lnTo>
                    <a:lnTo>
                      <a:pt x="260" y="6"/>
                    </a:lnTo>
                    <a:lnTo>
                      <a:pt x="188" y="12"/>
                    </a:lnTo>
                    <a:lnTo>
                      <a:pt x="126" y="20"/>
                    </a:lnTo>
                    <a:lnTo>
                      <a:pt x="74" y="30"/>
                    </a:lnTo>
                    <a:lnTo>
                      <a:pt x="52" y="36"/>
                    </a:lnTo>
                    <a:lnTo>
                      <a:pt x="34" y="42"/>
                    </a:lnTo>
                    <a:lnTo>
                      <a:pt x="20" y="48"/>
                    </a:lnTo>
                    <a:lnTo>
                      <a:pt x="10" y="54"/>
                    </a:lnTo>
                    <a:lnTo>
                      <a:pt x="2" y="62"/>
                    </a:lnTo>
                    <a:lnTo>
                      <a:pt x="0" y="68"/>
                    </a:lnTo>
                    <a:lnTo>
                      <a:pt x="0" y="68"/>
                    </a:lnTo>
                    <a:lnTo>
                      <a:pt x="2" y="74"/>
                    </a:lnTo>
                    <a:lnTo>
                      <a:pt x="10" y="82"/>
                    </a:lnTo>
                    <a:lnTo>
                      <a:pt x="20" y="88"/>
                    </a:lnTo>
                    <a:lnTo>
                      <a:pt x="34" y="94"/>
                    </a:lnTo>
                    <a:lnTo>
                      <a:pt x="74" y="104"/>
                    </a:lnTo>
                    <a:lnTo>
                      <a:pt x="126" y="114"/>
                    </a:lnTo>
                    <a:lnTo>
                      <a:pt x="188" y="122"/>
                    </a:lnTo>
                    <a:lnTo>
                      <a:pt x="260" y="128"/>
                    </a:lnTo>
                    <a:lnTo>
                      <a:pt x="340" y="132"/>
                    </a:lnTo>
                    <a:lnTo>
                      <a:pt x="424" y="134"/>
                    </a:lnTo>
                    <a:lnTo>
                      <a:pt x="424" y="134"/>
                    </a:lnTo>
                    <a:lnTo>
                      <a:pt x="510" y="132"/>
                    </a:lnTo>
                    <a:lnTo>
                      <a:pt x="588" y="128"/>
                    </a:lnTo>
                    <a:lnTo>
                      <a:pt x="660" y="122"/>
                    </a:lnTo>
                    <a:lnTo>
                      <a:pt x="722" y="114"/>
                    </a:lnTo>
                    <a:lnTo>
                      <a:pt x="774" y="104"/>
                    </a:lnTo>
                    <a:lnTo>
                      <a:pt x="796" y="98"/>
                    </a:lnTo>
                    <a:lnTo>
                      <a:pt x="814" y="94"/>
                    </a:lnTo>
                    <a:lnTo>
                      <a:pt x="828" y="88"/>
                    </a:lnTo>
                    <a:lnTo>
                      <a:pt x="838" y="82"/>
                    </a:lnTo>
                    <a:lnTo>
                      <a:pt x="844" y="74"/>
                    </a:lnTo>
                    <a:lnTo>
                      <a:pt x="846" y="68"/>
                    </a:lnTo>
                    <a:lnTo>
                      <a:pt x="846" y="68"/>
                    </a:lnTo>
                    <a:lnTo>
                      <a:pt x="844" y="62"/>
                    </a:lnTo>
                    <a:lnTo>
                      <a:pt x="838" y="54"/>
                    </a:lnTo>
                    <a:lnTo>
                      <a:pt x="828" y="48"/>
                    </a:lnTo>
                    <a:lnTo>
                      <a:pt x="814" y="42"/>
                    </a:lnTo>
                    <a:lnTo>
                      <a:pt x="796" y="36"/>
                    </a:lnTo>
                    <a:lnTo>
                      <a:pt x="774" y="30"/>
                    </a:lnTo>
                    <a:lnTo>
                      <a:pt x="722" y="20"/>
                    </a:lnTo>
                    <a:lnTo>
                      <a:pt x="660" y="12"/>
                    </a:lnTo>
                    <a:lnTo>
                      <a:pt x="588" y="6"/>
                    </a:lnTo>
                    <a:lnTo>
                      <a:pt x="510" y="2"/>
                    </a:lnTo>
                    <a:lnTo>
                      <a:pt x="4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0" name="Freeform 1291"/>
              <p:cNvSpPr>
                <a:spLocks noEditPoints="1"/>
              </p:cNvSpPr>
              <p:nvPr/>
            </p:nvSpPr>
            <p:spPr bwMode="auto">
              <a:xfrm>
                <a:off x="2349" y="4160"/>
                <a:ext cx="842" cy="132"/>
              </a:xfrm>
              <a:custGeom>
                <a:avLst/>
                <a:gdLst>
                  <a:gd name="T0" fmla="*/ 422 w 842"/>
                  <a:gd name="T1" fmla="*/ 132 h 132"/>
                  <a:gd name="T2" fmla="*/ 260 w 842"/>
                  <a:gd name="T3" fmla="*/ 128 h 132"/>
                  <a:gd name="T4" fmla="*/ 126 w 842"/>
                  <a:gd name="T5" fmla="*/ 114 h 132"/>
                  <a:gd name="T6" fmla="*/ 36 w 842"/>
                  <a:gd name="T7" fmla="*/ 92 h 132"/>
                  <a:gd name="T8" fmla="*/ 12 w 842"/>
                  <a:gd name="T9" fmla="*/ 80 h 132"/>
                  <a:gd name="T10" fmla="*/ 2 w 842"/>
                  <a:gd name="T11" fmla="*/ 68 h 132"/>
                  <a:gd name="T12" fmla="*/ 4 w 842"/>
                  <a:gd name="T13" fmla="*/ 62 h 132"/>
                  <a:gd name="T14" fmla="*/ 22 w 842"/>
                  <a:gd name="T15" fmla="*/ 48 h 132"/>
                  <a:gd name="T16" fmla="*/ 54 w 842"/>
                  <a:gd name="T17" fmla="*/ 36 h 132"/>
                  <a:gd name="T18" fmla="*/ 126 w 842"/>
                  <a:gd name="T19" fmla="*/ 20 h 132"/>
                  <a:gd name="T20" fmla="*/ 260 w 842"/>
                  <a:gd name="T21" fmla="*/ 6 h 132"/>
                  <a:gd name="T22" fmla="*/ 422 w 842"/>
                  <a:gd name="T23" fmla="*/ 2 h 132"/>
                  <a:gd name="T24" fmla="*/ 506 w 842"/>
                  <a:gd name="T25" fmla="*/ 2 h 132"/>
                  <a:gd name="T26" fmla="*/ 656 w 842"/>
                  <a:gd name="T27" fmla="*/ 12 h 132"/>
                  <a:gd name="T28" fmla="*/ 770 w 842"/>
                  <a:gd name="T29" fmla="*/ 30 h 132"/>
                  <a:gd name="T30" fmla="*/ 808 w 842"/>
                  <a:gd name="T31" fmla="*/ 42 h 132"/>
                  <a:gd name="T32" fmla="*/ 832 w 842"/>
                  <a:gd name="T33" fmla="*/ 54 h 132"/>
                  <a:gd name="T34" fmla="*/ 840 w 842"/>
                  <a:gd name="T35" fmla="*/ 68 h 132"/>
                  <a:gd name="T36" fmla="*/ 838 w 842"/>
                  <a:gd name="T37" fmla="*/ 74 h 132"/>
                  <a:gd name="T38" fmla="*/ 822 w 842"/>
                  <a:gd name="T39" fmla="*/ 88 h 132"/>
                  <a:gd name="T40" fmla="*/ 770 w 842"/>
                  <a:gd name="T41" fmla="*/ 104 h 132"/>
                  <a:gd name="T42" fmla="*/ 656 w 842"/>
                  <a:gd name="T43" fmla="*/ 122 h 132"/>
                  <a:gd name="T44" fmla="*/ 506 w 842"/>
                  <a:gd name="T45" fmla="*/ 132 h 132"/>
                  <a:gd name="T46" fmla="*/ 422 w 842"/>
                  <a:gd name="T47" fmla="*/ 0 h 132"/>
                  <a:gd name="T48" fmla="*/ 338 w 842"/>
                  <a:gd name="T49" fmla="*/ 2 h 132"/>
                  <a:gd name="T50" fmla="*/ 188 w 842"/>
                  <a:gd name="T51" fmla="*/ 12 h 132"/>
                  <a:gd name="T52" fmla="*/ 72 w 842"/>
                  <a:gd name="T53" fmla="*/ 30 h 132"/>
                  <a:gd name="T54" fmla="*/ 34 w 842"/>
                  <a:gd name="T55" fmla="*/ 42 h 132"/>
                  <a:gd name="T56" fmla="*/ 10 w 842"/>
                  <a:gd name="T57" fmla="*/ 54 h 132"/>
                  <a:gd name="T58" fmla="*/ 0 w 842"/>
                  <a:gd name="T59" fmla="*/ 68 h 132"/>
                  <a:gd name="T60" fmla="*/ 2 w 842"/>
                  <a:gd name="T61" fmla="*/ 74 h 132"/>
                  <a:gd name="T62" fmla="*/ 20 w 842"/>
                  <a:gd name="T63" fmla="*/ 88 h 132"/>
                  <a:gd name="T64" fmla="*/ 72 w 842"/>
                  <a:gd name="T65" fmla="*/ 104 h 132"/>
                  <a:gd name="T66" fmla="*/ 188 w 842"/>
                  <a:gd name="T67" fmla="*/ 122 h 132"/>
                  <a:gd name="T68" fmla="*/ 338 w 842"/>
                  <a:gd name="T69" fmla="*/ 132 h 132"/>
                  <a:gd name="T70" fmla="*/ 422 w 842"/>
                  <a:gd name="T71" fmla="*/ 132 h 132"/>
                  <a:gd name="T72" fmla="*/ 586 w 842"/>
                  <a:gd name="T73" fmla="*/ 128 h 132"/>
                  <a:gd name="T74" fmla="*/ 720 w 842"/>
                  <a:gd name="T75" fmla="*/ 114 h 132"/>
                  <a:gd name="T76" fmla="*/ 810 w 842"/>
                  <a:gd name="T77" fmla="*/ 92 h 132"/>
                  <a:gd name="T78" fmla="*/ 834 w 842"/>
                  <a:gd name="T79" fmla="*/ 82 h 132"/>
                  <a:gd name="T80" fmla="*/ 842 w 842"/>
                  <a:gd name="T81" fmla="*/ 68 h 132"/>
                  <a:gd name="T82" fmla="*/ 840 w 842"/>
                  <a:gd name="T83" fmla="*/ 62 h 132"/>
                  <a:gd name="T84" fmla="*/ 824 w 842"/>
                  <a:gd name="T85" fmla="*/ 48 h 132"/>
                  <a:gd name="T86" fmla="*/ 792 w 842"/>
                  <a:gd name="T87" fmla="*/ 36 h 132"/>
                  <a:gd name="T88" fmla="*/ 720 w 842"/>
                  <a:gd name="T89" fmla="*/ 20 h 132"/>
                  <a:gd name="T90" fmla="*/ 586 w 842"/>
                  <a:gd name="T91" fmla="*/ 6 h 132"/>
                  <a:gd name="T92" fmla="*/ 422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132"/>
                    </a:moveTo>
                    <a:lnTo>
                      <a:pt x="422" y="132"/>
                    </a:lnTo>
                    <a:lnTo>
                      <a:pt x="338" y="132"/>
                    </a:lnTo>
                    <a:lnTo>
                      <a:pt x="260" y="128"/>
                    </a:lnTo>
                    <a:lnTo>
                      <a:pt x="188" y="122"/>
                    </a:lnTo>
                    <a:lnTo>
                      <a:pt x="126" y="114"/>
                    </a:lnTo>
                    <a:lnTo>
                      <a:pt x="74" y="104"/>
                    </a:lnTo>
                    <a:lnTo>
                      <a:pt x="36" y="92"/>
                    </a:lnTo>
                    <a:lnTo>
                      <a:pt x="22" y="88"/>
                    </a:lnTo>
                    <a:lnTo>
                      <a:pt x="12" y="80"/>
                    </a:lnTo>
                    <a:lnTo>
                      <a:pt x="4" y="74"/>
                    </a:lnTo>
                    <a:lnTo>
                      <a:pt x="2" y="68"/>
                    </a:lnTo>
                    <a:lnTo>
                      <a:pt x="2" y="68"/>
                    </a:lnTo>
                    <a:lnTo>
                      <a:pt x="4" y="62"/>
                    </a:lnTo>
                    <a:lnTo>
                      <a:pt x="12" y="54"/>
                    </a:lnTo>
                    <a:lnTo>
                      <a:pt x="22" y="48"/>
                    </a:lnTo>
                    <a:lnTo>
                      <a:pt x="36" y="42"/>
                    </a:lnTo>
                    <a:lnTo>
                      <a:pt x="54" y="36"/>
                    </a:lnTo>
                    <a:lnTo>
                      <a:pt x="74" y="30"/>
                    </a:lnTo>
                    <a:lnTo>
                      <a:pt x="126" y="20"/>
                    </a:lnTo>
                    <a:lnTo>
                      <a:pt x="188" y="12"/>
                    </a:lnTo>
                    <a:lnTo>
                      <a:pt x="260" y="6"/>
                    </a:lnTo>
                    <a:lnTo>
                      <a:pt x="338" y="2"/>
                    </a:lnTo>
                    <a:lnTo>
                      <a:pt x="422" y="2"/>
                    </a:lnTo>
                    <a:lnTo>
                      <a:pt x="422" y="2"/>
                    </a:lnTo>
                    <a:lnTo>
                      <a:pt x="506" y="2"/>
                    </a:lnTo>
                    <a:lnTo>
                      <a:pt x="586" y="6"/>
                    </a:lnTo>
                    <a:lnTo>
                      <a:pt x="656" y="12"/>
                    </a:lnTo>
                    <a:lnTo>
                      <a:pt x="718" y="20"/>
                    </a:lnTo>
                    <a:lnTo>
                      <a:pt x="770" y="30"/>
                    </a:lnTo>
                    <a:lnTo>
                      <a:pt x="790" y="36"/>
                    </a:lnTo>
                    <a:lnTo>
                      <a:pt x="808" y="42"/>
                    </a:lnTo>
                    <a:lnTo>
                      <a:pt x="822" y="48"/>
                    </a:lnTo>
                    <a:lnTo>
                      <a:pt x="832" y="54"/>
                    </a:lnTo>
                    <a:lnTo>
                      <a:pt x="838" y="62"/>
                    </a:lnTo>
                    <a:lnTo>
                      <a:pt x="840" y="68"/>
                    </a:lnTo>
                    <a:lnTo>
                      <a:pt x="840" y="68"/>
                    </a:lnTo>
                    <a:lnTo>
                      <a:pt x="838" y="74"/>
                    </a:lnTo>
                    <a:lnTo>
                      <a:pt x="832" y="80"/>
                    </a:lnTo>
                    <a:lnTo>
                      <a:pt x="822" y="88"/>
                    </a:lnTo>
                    <a:lnTo>
                      <a:pt x="808" y="92"/>
                    </a:lnTo>
                    <a:lnTo>
                      <a:pt x="770" y="104"/>
                    </a:lnTo>
                    <a:lnTo>
                      <a:pt x="718" y="114"/>
                    </a:lnTo>
                    <a:lnTo>
                      <a:pt x="656" y="122"/>
                    </a:lnTo>
                    <a:lnTo>
                      <a:pt x="586" y="128"/>
                    </a:lnTo>
                    <a:lnTo>
                      <a:pt x="506" y="132"/>
                    </a:lnTo>
                    <a:lnTo>
                      <a:pt x="422" y="132"/>
                    </a:lnTo>
                    <a:close/>
                    <a:moveTo>
                      <a:pt x="422" y="0"/>
                    </a:moveTo>
                    <a:lnTo>
                      <a:pt x="422" y="0"/>
                    </a:lnTo>
                    <a:lnTo>
                      <a:pt x="338" y="2"/>
                    </a:lnTo>
                    <a:lnTo>
                      <a:pt x="258" y="6"/>
                    </a:lnTo>
                    <a:lnTo>
                      <a:pt x="188" y="12"/>
                    </a:lnTo>
                    <a:lnTo>
                      <a:pt x="124" y="20"/>
                    </a:lnTo>
                    <a:lnTo>
                      <a:pt x="72" y="30"/>
                    </a:lnTo>
                    <a:lnTo>
                      <a:pt x="52" y="36"/>
                    </a:lnTo>
                    <a:lnTo>
                      <a:pt x="34" y="42"/>
                    </a:lnTo>
                    <a:lnTo>
                      <a:pt x="20" y="48"/>
                    </a:lnTo>
                    <a:lnTo>
                      <a:pt x="10" y="54"/>
                    </a:lnTo>
                    <a:lnTo>
                      <a:pt x="2" y="62"/>
                    </a:lnTo>
                    <a:lnTo>
                      <a:pt x="0" y="68"/>
                    </a:lnTo>
                    <a:lnTo>
                      <a:pt x="0" y="68"/>
                    </a:lnTo>
                    <a:lnTo>
                      <a:pt x="2" y="74"/>
                    </a:lnTo>
                    <a:lnTo>
                      <a:pt x="10" y="82"/>
                    </a:lnTo>
                    <a:lnTo>
                      <a:pt x="20" y="88"/>
                    </a:lnTo>
                    <a:lnTo>
                      <a:pt x="34" y="92"/>
                    </a:lnTo>
                    <a:lnTo>
                      <a:pt x="72" y="104"/>
                    </a:lnTo>
                    <a:lnTo>
                      <a:pt x="124" y="114"/>
                    </a:lnTo>
                    <a:lnTo>
                      <a:pt x="188" y="122"/>
                    </a:lnTo>
                    <a:lnTo>
                      <a:pt x="258" y="128"/>
                    </a:lnTo>
                    <a:lnTo>
                      <a:pt x="338" y="132"/>
                    </a:lnTo>
                    <a:lnTo>
                      <a:pt x="422" y="132"/>
                    </a:lnTo>
                    <a:lnTo>
                      <a:pt x="422"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2" y="0"/>
                    </a:lnTo>
                    <a:close/>
                  </a:path>
                </a:pathLst>
              </a:custGeom>
              <a:solidFill>
                <a:srgbClr val="EBE9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1" name="Freeform 1292"/>
              <p:cNvSpPr>
                <a:spLocks/>
              </p:cNvSpPr>
              <p:nvPr/>
            </p:nvSpPr>
            <p:spPr bwMode="auto">
              <a:xfrm>
                <a:off x="2351" y="4162"/>
                <a:ext cx="838" cy="130"/>
              </a:xfrm>
              <a:custGeom>
                <a:avLst/>
                <a:gdLst>
                  <a:gd name="T0" fmla="*/ 420 w 838"/>
                  <a:gd name="T1" fmla="*/ 130 h 130"/>
                  <a:gd name="T2" fmla="*/ 420 w 838"/>
                  <a:gd name="T3" fmla="*/ 130 h 130"/>
                  <a:gd name="T4" fmla="*/ 336 w 838"/>
                  <a:gd name="T5" fmla="*/ 130 h 130"/>
                  <a:gd name="T6" fmla="*/ 258 w 838"/>
                  <a:gd name="T7" fmla="*/ 126 h 130"/>
                  <a:gd name="T8" fmla="*/ 186 w 838"/>
                  <a:gd name="T9" fmla="*/ 120 h 130"/>
                  <a:gd name="T10" fmla="*/ 124 w 838"/>
                  <a:gd name="T11" fmla="*/ 112 h 130"/>
                  <a:gd name="T12" fmla="*/ 72 w 838"/>
                  <a:gd name="T13" fmla="*/ 102 h 130"/>
                  <a:gd name="T14" fmla="*/ 34 w 838"/>
                  <a:gd name="T15" fmla="*/ 90 h 130"/>
                  <a:gd name="T16" fmla="*/ 20 w 838"/>
                  <a:gd name="T17" fmla="*/ 86 h 130"/>
                  <a:gd name="T18" fmla="*/ 10 w 838"/>
                  <a:gd name="T19" fmla="*/ 78 h 130"/>
                  <a:gd name="T20" fmla="*/ 2 w 838"/>
                  <a:gd name="T21" fmla="*/ 72 h 130"/>
                  <a:gd name="T22" fmla="*/ 0 w 838"/>
                  <a:gd name="T23" fmla="*/ 66 h 130"/>
                  <a:gd name="T24" fmla="*/ 0 w 838"/>
                  <a:gd name="T25" fmla="*/ 66 h 130"/>
                  <a:gd name="T26" fmla="*/ 2 w 838"/>
                  <a:gd name="T27" fmla="*/ 60 h 130"/>
                  <a:gd name="T28" fmla="*/ 10 w 838"/>
                  <a:gd name="T29" fmla="*/ 52 h 130"/>
                  <a:gd name="T30" fmla="*/ 20 w 838"/>
                  <a:gd name="T31" fmla="*/ 46 h 130"/>
                  <a:gd name="T32" fmla="*/ 34 w 838"/>
                  <a:gd name="T33" fmla="*/ 40 h 130"/>
                  <a:gd name="T34" fmla="*/ 52 w 838"/>
                  <a:gd name="T35" fmla="*/ 34 h 130"/>
                  <a:gd name="T36" fmla="*/ 72 w 838"/>
                  <a:gd name="T37" fmla="*/ 28 h 130"/>
                  <a:gd name="T38" fmla="*/ 124 w 838"/>
                  <a:gd name="T39" fmla="*/ 18 h 130"/>
                  <a:gd name="T40" fmla="*/ 186 w 838"/>
                  <a:gd name="T41" fmla="*/ 10 h 130"/>
                  <a:gd name="T42" fmla="*/ 258 w 838"/>
                  <a:gd name="T43" fmla="*/ 4 h 130"/>
                  <a:gd name="T44" fmla="*/ 336 w 838"/>
                  <a:gd name="T45" fmla="*/ 0 h 130"/>
                  <a:gd name="T46" fmla="*/ 420 w 838"/>
                  <a:gd name="T47" fmla="*/ 0 h 130"/>
                  <a:gd name="T48" fmla="*/ 420 w 838"/>
                  <a:gd name="T49" fmla="*/ 0 h 130"/>
                  <a:gd name="T50" fmla="*/ 504 w 838"/>
                  <a:gd name="T51" fmla="*/ 0 h 130"/>
                  <a:gd name="T52" fmla="*/ 584 w 838"/>
                  <a:gd name="T53" fmla="*/ 4 h 130"/>
                  <a:gd name="T54" fmla="*/ 654 w 838"/>
                  <a:gd name="T55" fmla="*/ 10 h 130"/>
                  <a:gd name="T56" fmla="*/ 716 w 838"/>
                  <a:gd name="T57" fmla="*/ 18 h 130"/>
                  <a:gd name="T58" fmla="*/ 768 w 838"/>
                  <a:gd name="T59" fmla="*/ 28 h 130"/>
                  <a:gd name="T60" fmla="*/ 788 w 838"/>
                  <a:gd name="T61" fmla="*/ 34 h 130"/>
                  <a:gd name="T62" fmla="*/ 806 w 838"/>
                  <a:gd name="T63" fmla="*/ 40 h 130"/>
                  <a:gd name="T64" fmla="*/ 820 w 838"/>
                  <a:gd name="T65" fmla="*/ 46 h 130"/>
                  <a:gd name="T66" fmla="*/ 830 w 838"/>
                  <a:gd name="T67" fmla="*/ 52 h 130"/>
                  <a:gd name="T68" fmla="*/ 836 w 838"/>
                  <a:gd name="T69" fmla="*/ 60 h 130"/>
                  <a:gd name="T70" fmla="*/ 838 w 838"/>
                  <a:gd name="T71" fmla="*/ 66 h 130"/>
                  <a:gd name="T72" fmla="*/ 838 w 838"/>
                  <a:gd name="T73" fmla="*/ 66 h 130"/>
                  <a:gd name="T74" fmla="*/ 836 w 838"/>
                  <a:gd name="T75" fmla="*/ 72 h 130"/>
                  <a:gd name="T76" fmla="*/ 830 w 838"/>
                  <a:gd name="T77" fmla="*/ 78 h 130"/>
                  <a:gd name="T78" fmla="*/ 820 w 838"/>
                  <a:gd name="T79" fmla="*/ 86 h 130"/>
                  <a:gd name="T80" fmla="*/ 806 w 838"/>
                  <a:gd name="T81" fmla="*/ 90 h 130"/>
                  <a:gd name="T82" fmla="*/ 768 w 838"/>
                  <a:gd name="T83" fmla="*/ 102 h 130"/>
                  <a:gd name="T84" fmla="*/ 716 w 838"/>
                  <a:gd name="T85" fmla="*/ 112 h 130"/>
                  <a:gd name="T86" fmla="*/ 654 w 838"/>
                  <a:gd name="T87" fmla="*/ 120 h 130"/>
                  <a:gd name="T88" fmla="*/ 584 w 838"/>
                  <a:gd name="T89" fmla="*/ 126 h 130"/>
                  <a:gd name="T90" fmla="*/ 504 w 838"/>
                  <a:gd name="T91" fmla="*/ 130 h 130"/>
                  <a:gd name="T92" fmla="*/ 420 w 838"/>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130"/>
                    </a:moveTo>
                    <a:lnTo>
                      <a:pt x="420" y="130"/>
                    </a:lnTo>
                    <a:lnTo>
                      <a:pt x="336" y="130"/>
                    </a:lnTo>
                    <a:lnTo>
                      <a:pt x="258" y="126"/>
                    </a:lnTo>
                    <a:lnTo>
                      <a:pt x="186" y="120"/>
                    </a:lnTo>
                    <a:lnTo>
                      <a:pt x="124" y="112"/>
                    </a:lnTo>
                    <a:lnTo>
                      <a:pt x="72" y="102"/>
                    </a:lnTo>
                    <a:lnTo>
                      <a:pt x="34" y="90"/>
                    </a:lnTo>
                    <a:lnTo>
                      <a:pt x="20" y="86"/>
                    </a:lnTo>
                    <a:lnTo>
                      <a:pt x="10" y="78"/>
                    </a:lnTo>
                    <a:lnTo>
                      <a:pt x="2" y="72"/>
                    </a:lnTo>
                    <a:lnTo>
                      <a:pt x="0" y="66"/>
                    </a:lnTo>
                    <a:lnTo>
                      <a:pt x="0" y="66"/>
                    </a:lnTo>
                    <a:lnTo>
                      <a:pt x="2" y="60"/>
                    </a:lnTo>
                    <a:lnTo>
                      <a:pt x="10" y="52"/>
                    </a:lnTo>
                    <a:lnTo>
                      <a:pt x="20" y="46"/>
                    </a:lnTo>
                    <a:lnTo>
                      <a:pt x="34" y="40"/>
                    </a:lnTo>
                    <a:lnTo>
                      <a:pt x="52" y="34"/>
                    </a:lnTo>
                    <a:lnTo>
                      <a:pt x="72" y="28"/>
                    </a:lnTo>
                    <a:lnTo>
                      <a:pt x="124" y="18"/>
                    </a:lnTo>
                    <a:lnTo>
                      <a:pt x="186" y="10"/>
                    </a:lnTo>
                    <a:lnTo>
                      <a:pt x="258" y="4"/>
                    </a:lnTo>
                    <a:lnTo>
                      <a:pt x="336" y="0"/>
                    </a:lnTo>
                    <a:lnTo>
                      <a:pt x="420" y="0"/>
                    </a:lnTo>
                    <a:lnTo>
                      <a:pt x="420" y="0"/>
                    </a:lnTo>
                    <a:lnTo>
                      <a:pt x="504" y="0"/>
                    </a:lnTo>
                    <a:lnTo>
                      <a:pt x="584" y="4"/>
                    </a:lnTo>
                    <a:lnTo>
                      <a:pt x="654" y="10"/>
                    </a:lnTo>
                    <a:lnTo>
                      <a:pt x="716" y="18"/>
                    </a:lnTo>
                    <a:lnTo>
                      <a:pt x="768" y="28"/>
                    </a:lnTo>
                    <a:lnTo>
                      <a:pt x="788" y="34"/>
                    </a:lnTo>
                    <a:lnTo>
                      <a:pt x="806" y="40"/>
                    </a:lnTo>
                    <a:lnTo>
                      <a:pt x="820" y="46"/>
                    </a:lnTo>
                    <a:lnTo>
                      <a:pt x="830" y="52"/>
                    </a:lnTo>
                    <a:lnTo>
                      <a:pt x="836" y="60"/>
                    </a:lnTo>
                    <a:lnTo>
                      <a:pt x="838" y="66"/>
                    </a:lnTo>
                    <a:lnTo>
                      <a:pt x="838" y="66"/>
                    </a:lnTo>
                    <a:lnTo>
                      <a:pt x="836" y="72"/>
                    </a:lnTo>
                    <a:lnTo>
                      <a:pt x="830" y="78"/>
                    </a:lnTo>
                    <a:lnTo>
                      <a:pt x="820" y="86"/>
                    </a:lnTo>
                    <a:lnTo>
                      <a:pt x="806" y="90"/>
                    </a:lnTo>
                    <a:lnTo>
                      <a:pt x="768" y="102"/>
                    </a:lnTo>
                    <a:lnTo>
                      <a:pt x="716" y="112"/>
                    </a:lnTo>
                    <a:lnTo>
                      <a:pt x="654" y="120"/>
                    </a:lnTo>
                    <a:lnTo>
                      <a:pt x="584" y="126"/>
                    </a:lnTo>
                    <a:lnTo>
                      <a:pt x="504" y="130"/>
                    </a:lnTo>
                    <a:lnTo>
                      <a:pt x="420"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2" name="Freeform 1293"/>
              <p:cNvSpPr>
                <a:spLocks/>
              </p:cNvSpPr>
              <p:nvPr/>
            </p:nvSpPr>
            <p:spPr bwMode="auto">
              <a:xfrm>
                <a:off x="2349" y="4160"/>
                <a:ext cx="842" cy="132"/>
              </a:xfrm>
              <a:custGeom>
                <a:avLst/>
                <a:gdLst>
                  <a:gd name="T0" fmla="*/ 422 w 842"/>
                  <a:gd name="T1" fmla="*/ 0 h 132"/>
                  <a:gd name="T2" fmla="*/ 422 w 842"/>
                  <a:gd name="T3" fmla="*/ 0 h 132"/>
                  <a:gd name="T4" fmla="*/ 338 w 842"/>
                  <a:gd name="T5" fmla="*/ 2 h 132"/>
                  <a:gd name="T6" fmla="*/ 258 w 842"/>
                  <a:gd name="T7" fmla="*/ 6 h 132"/>
                  <a:gd name="T8" fmla="*/ 188 w 842"/>
                  <a:gd name="T9" fmla="*/ 12 h 132"/>
                  <a:gd name="T10" fmla="*/ 124 w 842"/>
                  <a:gd name="T11" fmla="*/ 20 h 132"/>
                  <a:gd name="T12" fmla="*/ 72 w 842"/>
                  <a:gd name="T13" fmla="*/ 30 h 132"/>
                  <a:gd name="T14" fmla="*/ 52 w 842"/>
                  <a:gd name="T15" fmla="*/ 36 h 132"/>
                  <a:gd name="T16" fmla="*/ 34 w 842"/>
                  <a:gd name="T17" fmla="*/ 42 h 132"/>
                  <a:gd name="T18" fmla="*/ 20 w 842"/>
                  <a:gd name="T19" fmla="*/ 48 h 132"/>
                  <a:gd name="T20" fmla="*/ 10 w 842"/>
                  <a:gd name="T21" fmla="*/ 54 h 132"/>
                  <a:gd name="T22" fmla="*/ 2 w 842"/>
                  <a:gd name="T23" fmla="*/ 62 h 132"/>
                  <a:gd name="T24" fmla="*/ 0 w 842"/>
                  <a:gd name="T25" fmla="*/ 68 h 132"/>
                  <a:gd name="T26" fmla="*/ 0 w 842"/>
                  <a:gd name="T27" fmla="*/ 68 h 132"/>
                  <a:gd name="T28" fmla="*/ 2 w 842"/>
                  <a:gd name="T29" fmla="*/ 74 h 132"/>
                  <a:gd name="T30" fmla="*/ 10 w 842"/>
                  <a:gd name="T31" fmla="*/ 82 h 132"/>
                  <a:gd name="T32" fmla="*/ 20 w 842"/>
                  <a:gd name="T33" fmla="*/ 88 h 132"/>
                  <a:gd name="T34" fmla="*/ 34 w 842"/>
                  <a:gd name="T35" fmla="*/ 92 h 132"/>
                  <a:gd name="T36" fmla="*/ 72 w 842"/>
                  <a:gd name="T37" fmla="*/ 104 h 132"/>
                  <a:gd name="T38" fmla="*/ 124 w 842"/>
                  <a:gd name="T39" fmla="*/ 114 h 132"/>
                  <a:gd name="T40" fmla="*/ 188 w 842"/>
                  <a:gd name="T41" fmla="*/ 122 h 132"/>
                  <a:gd name="T42" fmla="*/ 258 w 842"/>
                  <a:gd name="T43" fmla="*/ 128 h 132"/>
                  <a:gd name="T44" fmla="*/ 338 w 842"/>
                  <a:gd name="T45" fmla="*/ 132 h 132"/>
                  <a:gd name="T46" fmla="*/ 422 w 842"/>
                  <a:gd name="T47" fmla="*/ 132 h 132"/>
                  <a:gd name="T48" fmla="*/ 422 w 842"/>
                  <a:gd name="T49" fmla="*/ 132 h 132"/>
                  <a:gd name="T50" fmla="*/ 508 w 842"/>
                  <a:gd name="T51" fmla="*/ 132 h 132"/>
                  <a:gd name="T52" fmla="*/ 586 w 842"/>
                  <a:gd name="T53" fmla="*/ 128 h 132"/>
                  <a:gd name="T54" fmla="*/ 658 w 842"/>
                  <a:gd name="T55" fmla="*/ 122 h 132"/>
                  <a:gd name="T56" fmla="*/ 720 w 842"/>
                  <a:gd name="T57" fmla="*/ 114 h 132"/>
                  <a:gd name="T58" fmla="*/ 770 w 842"/>
                  <a:gd name="T59" fmla="*/ 104 h 132"/>
                  <a:gd name="T60" fmla="*/ 810 w 842"/>
                  <a:gd name="T61" fmla="*/ 92 h 132"/>
                  <a:gd name="T62" fmla="*/ 824 w 842"/>
                  <a:gd name="T63" fmla="*/ 88 h 132"/>
                  <a:gd name="T64" fmla="*/ 834 w 842"/>
                  <a:gd name="T65" fmla="*/ 82 h 132"/>
                  <a:gd name="T66" fmla="*/ 840 w 842"/>
                  <a:gd name="T67" fmla="*/ 74 h 132"/>
                  <a:gd name="T68" fmla="*/ 842 w 842"/>
                  <a:gd name="T69" fmla="*/ 68 h 132"/>
                  <a:gd name="T70" fmla="*/ 842 w 842"/>
                  <a:gd name="T71" fmla="*/ 68 h 132"/>
                  <a:gd name="T72" fmla="*/ 840 w 842"/>
                  <a:gd name="T73" fmla="*/ 62 h 132"/>
                  <a:gd name="T74" fmla="*/ 834 w 842"/>
                  <a:gd name="T75" fmla="*/ 54 h 132"/>
                  <a:gd name="T76" fmla="*/ 824 w 842"/>
                  <a:gd name="T77" fmla="*/ 48 h 132"/>
                  <a:gd name="T78" fmla="*/ 810 w 842"/>
                  <a:gd name="T79" fmla="*/ 42 h 132"/>
                  <a:gd name="T80" fmla="*/ 792 w 842"/>
                  <a:gd name="T81" fmla="*/ 36 h 132"/>
                  <a:gd name="T82" fmla="*/ 770 w 842"/>
                  <a:gd name="T83" fmla="*/ 30 h 132"/>
                  <a:gd name="T84" fmla="*/ 720 w 842"/>
                  <a:gd name="T85" fmla="*/ 20 h 132"/>
                  <a:gd name="T86" fmla="*/ 658 w 842"/>
                  <a:gd name="T87" fmla="*/ 12 h 132"/>
                  <a:gd name="T88" fmla="*/ 586 w 842"/>
                  <a:gd name="T89" fmla="*/ 6 h 132"/>
                  <a:gd name="T90" fmla="*/ 508 w 842"/>
                  <a:gd name="T91" fmla="*/ 2 h 132"/>
                  <a:gd name="T92" fmla="*/ 422 w 842"/>
                  <a:gd name="T9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2" h="132">
                    <a:moveTo>
                      <a:pt x="422" y="0"/>
                    </a:moveTo>
                    <a:lnTo>
                      <a:pt x="422" y="0"/>
                    </a:lnTo>
                    <a:lnTo>
                      <a:pt x="338" y="2"/>
                    </a:lnTo>
                    <a:lnTo>
                      <a:pt x="258" y="6"/>
                    </a:lnTo>
                    <a:lnTo>
                      <a:pt x="188" y="12"/>
                    </a:lnTo>
                    <a:lnTo>
                      <a:pt x="124" y="20"/>
                    </a:lnTo>
                    <a:lnTo>
                      <a:pt x="72" y="30"/>
                    </a:lnTo>
                    <a:lnTo>
                      <a:pt x="52" y="36"/>
                    </a:lnTo>
                    <a:lnTo>
                      <a:pt x="34" y="42"/>
                    </a:lnTo>
                    <a:lnTo>
                      <a:pt x="20" y="48"/>
                    </a:lnTo>
                    <a:lnTo>
                      <a:pt x="10" y="54"/>
                    </a:lnTo>
                    <a:lnTo>
                      <a:pt x="2" y="62"/>
                    </a:lnTo>
                    <a:lnTo>
                      <a:pt x="0" y="68"/>
                    </a:lnTo>
                    <a:lnTo>
                      <a:pt x="0" y="68"/>
                    </a:lnTo>
                    <a:lnTo>
                      <a:pt x="2" y="74"/>
                    </a:lnTo>
                    <a:lnTo>
                      <a:pt x="10" y="82"/>
                    </a:lnTo>
                    <a:lnTo>
                      <a:pt x="20" y="88"/>
                    </a:lnTo>
                    <a:lnTo>
                      <a:pt x="34" y="92"/>
                    </a:lnTo>
                    <a:lnTo>
                      <a:pt x="72" y="104"/>
                    </a:lnTo>
                    <a:lnTo>
                      <a:pt x="124" y="114"/>
                    </a:lnTo>
                    <a:lnTo>
                      <a:pt x="188" y="122"/>
                    </a:lnTo>
                    <a:lnTo>
                      <a:pt x="258" y="128"/>
                    </a:lnTo>
                    <a:lnTo>
                      <a:pt x="338" y="132"/>
                    </a:lnTo>
                    <a:lnTo>
                      <a:pt x="422" y="132"/>
                    </a:lnTo>
                    <a:lnTo>
                      <a:pt x="422" y="132"/>
                    </a:lnTo>
                    <a:lnTo>
                      <a:pt x="508" y="132"/>
                    </a:lnTo>
                    <a:lnTo>
                      <a:pt x="586" y="128"/>
                    </a:lnTo>
                    <a:lnTo>
                      <a:pt x="658" y="122"/>
                    </a:lnTo>
                    <a:lnTo>
                      <a:pt x="720" y="114"/>
                    </a:lnTo>
                    <a:lnTo>
                      <a:pt x="770" y="104"/>
                    </a:lnTo>
                    <a:lnTo>
                      <a:pt x="810" y="92"/>
                    </a:lnTo>
                    <a:lnTo>
                      <a:pt x="824" y="88"/>
                    </a:lnTo>
                    <a:lnTo>
                      <a:pt x="834" y="82"/>
                    </a:lnTo>
                    <a:lnTo>
                      <a:pt x="840" y="74"/>
                    </a:lnTo>
                    <a:lnTo>
                      <a:pt x="842" y="68"/>
                    </a:lnTo>
                    <a:lnTo>
                      <a:pt x="842" y="68"/>
                    </a:lnTo>
                    <a:lnTo>
                      <a:pt x="840" y="62"/>
                    </a:lnTo>
                    <a:lnTo>
                      <a:pt x="834" y="54"/>
                    </a:lnTo>
                    <a:lnTo>
                      <a:pt x="824" y="48"/>
                    </a:lnTo>
                    <a:lnTo>
                      <a:pt x="810" y="42"/>
                    </a:lnTo>
                    <a:lnTo>
                      <a:pt x="792" y="36"/>
                    </a:lnTo>
                    <a:lnTo>
                      <a:pt x="770" y="30"/>
                    </a:lnTo>
                    <a:lnTo>
                      <a:pt x="720" y="20"/>
                    </a:lnTo>
                    <a:lnTo>
                      <a:pt x="658" y="12"/>
                    </a:lnTo>
                    <a:lnTo>
                      <a:pt x="586" y="6"/>
                    </a:lnTo>
                    <a:lnTo>
                      <a:pt x="508" y="2"/>
                    </a:lnTo>
                    <a:lnTo>
                      <a:pt x="4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3" name="Freeform 1294"/>
              <p:cNvSpPr>
                <a:spLocks noEditPoints="1"/>
              </p:cNvSpPr>
              <p:nvPr/>
            </p:nvSpPr>
            <p:spPr bwMode="auto">
              <a:xfrm>
                <a:off x="2351" y="4162"/>
                <a:ext cx="838" cy="130"/>
              </a:xfrm>
              <a:custGeom>
                <a:avLst/>
                <a:gdLst>
                  <a:gd name="T0" fmla="*/ 420 w 838"/>
                  <a:gd name="T1" fmla="*/ 130 h 130"/>
                  <a:gd name="T2" fmla="*/ 258 w 838"/>
                  <a:gd name="T3" fmla="*/ 124 h 130"/>
                  <a:gd name="T4" fmla="*/ 126 w 838"/>
                  <a:gd name="T5" fmla="*/ 110 h 130"/>
                  <a:gd name="T6" fmla="*/ 36 w 838"/>
                  <a:gd name="T7" fmla="*/ 90 h 130"/>
                  <a:gd name="T8" fmla="*/ 12 w 838"/>
                  <a:gd name="T9" fmla="*/ 78 h 130"/>
                  <a:gd name="T10" fmla="*/ 2 w 838"/>
                  <a:gd name="T11" fmla="*/ 66 h 130"/>
                  <a:gd name="T12" fmla="*/ 4 w 838"/>
                  <a:gd name="T13" fmla="*/ 60 h 130"/>
                  <a:gd name="T14" fmla="*/ 22 w 838"/>
                  <a:gd name="T15" fmla="*/ 46 h 130"/>
                  <a:gd name="T16" fmla="*/ 54 w 838"/>
                  <a:gd name="T17" fmla="*/ 34 h 130"/>
                  <a:gd name="T18" fmla="*/ 126 w 838"/>
                  <a:gd name="T19" fmla="*/ 18 h 130"/>
                  <a:gd name="T20" fmla="*/ 258 w 838"/>
                  <a:gd name="T21" fmla="*/ 4 h 130"/>
                  <a:gd name="T22" fmla="*/ 420 w 838"/>
                  <a:gd name="T23" fmla="*/ 0 h 130"/>
                  <a:gd name="T24" fmla="*/ 504 w 838"/>
                  <a:gd name="T25" fmla="*/ 0 h 130"/>
                  <a:gd name="T26" fmla="*/ 654 w 838"/>
                  <a:gd name="T27" fmla="*/ 10 h 130"/>
                  <a:gd name="T28" fmla="*/ 766 w 838"/>
                  <a:gd name="T29" fmla="*/ 28 h 130"/>
                  <a:gd name="T30" fmla="*/ 804 w 838"/>
                  <a:gd name="T31" fmla="*/ 40 h 130"/>
                  <a:gd name="T32" fmla="*/ 828 w 838"/>
                  <a:gd name="T33" fmla="*/ 52 h 130"/>
                  <a:gd name="T34" fmla="*/ 836 w 838"/>
                  <a:gd name="T35" fmla="*/ 66 h 130"/>
                  <a:gd name="T36" fmla="*/ 834 w 838"/>
                  <a:gd name="T37" fmla="*/ 72 h 130"/>
                  <a:gd name="T38" fmla="*/ 818 w 838"/>
                  <a:gd name="T39" fmla="*/ 84 h 130"/>
                  <a:gd name="T40" fmla="*/ 766 w 838"/>
                  <a:gd name="T41" fmla="*/ 102 h 130"/>
                  <a:gd name="T42" fmla="*/ 654 w 838"/>
                  <a:gd name="T43" fmla="*/ 118 h 130"/>
                  <a:gd name="T44" fmla="*/ 504 w 838"/>
                  <a:gd name="T45" fmla="*/ 128 h 130"/>
                  <a:gd name="T46" fmla="*/ 420 w 838"/>
                  <a:gd name="T47" fmla="*/ 0 h 130"/>
                  <a:gd name="T48" fmla="*/ 336 w 838"/>
                  <a:gd name="T49" fmla="*/ 0 h 130"/>
                  <a:gd name="T50" fmla="*/ 186 w 838"/>
                  <a:gd name="T51" fmla="*/ 10 h 130"/>
                  <a:gd name="T52" fmla="*/ 72 w 838"/>
                  <a:gd name="T53" fmla="*/ 28 h 130"/>
                  <a:gd name="T54" fmla="*/ 34 w 838"/>
                  <a:gd name="T55" fmla="*/ 40 h 130"/>
                  <a:gd name="T56" fmla="*/ 10 w 838"/>
                  <a:gd name="T57" fmla="*/ 52 h 130"/>
                  <a:gd name="T58" fmla="*/ 0 w 838"/>
                  <a:gd name="T59" fmla="*/ 66 h 130"/>
                  <a:gd name="T60" fmla="*/ 2 w 838"/>
                  <a:gd name="T61" fmla="*/ 72 h 130"/>
                  <a:gd name="T62" fmla="*/ 20 w 838"/>
                  <a:gd name="T63" fmla="*/ 86 h 130"/>
                  <a:gd name="T64" fmla="*/ 72 w 838"/>
                  <a:gd name="T65" fmla="*/ 102 h 130"/>
                  <a:gd name="T66" fmla="*/ 186 w 838"/>
                  <a:gd name="T67" fmla="*/ 120 h 130"/>
                  <a:gd name="T68" fmla="*/ 336 w 838"/>
                  <a:gd name="T69" fmla="*/ 130 h 130"/>
                  <a:gd name="T70" fmla="*/ 420 w 838"/>
                  <a:gd name="T71" fmla="*/ 130 h 130"/>
                  <a:gd name="T72" fmla="*/ 584 w 838"/>
                  <a:gd name="T73" fmla="*/ 126 h 130"/>
                  <a:gd name="T74" fmla="*/ 716 w 838"/>
                  <a:gd name="T75" fmla="*/ 112 h 130"/>
                  <a:gd name="T76" fmla="*/ 806 w 838"/>
                  <a:gd name="T77" fmla="*/ 90 h 130"/>
                  <a:gd name="T78" fmla="*/ 830 w 838"/>
                  <a:gd name="T79" fmla="*/ 78 h 130"/>
                  <a:gd name="T80" fmla="*/ 838 w 838"/>
                  <a:gd name="T81" fmla="*/ 66 h 130"/>
                  <a:gd name="T82" fmla="*/ 836 w 838"/>
                  <a:gd name="T83" fmla="*/ 60 h 130"/>
                  <a:gd name="T84" fmla="*/ 820 w 838"/>
                  <a:gd name="T85" fmla="*/ 46 h 130"/>
                  <a:gd name="T86" fmla="*/ 788 w 838"/>
                  <a:gd name="T87" fmla="*/ 34 h 130"/>
                  <a:gd name="T88" fmla="*/ 716 w 838"/>
                  <a:gd name="T89" fmla="*/ 18 h 130"/>
                  <a:gd name="T90" fmla="*/ 584 w 838"/>
                  <a:gd name="T91" fmla="*/ 4 h 130"/>
                  <a:gd name="T92" fmla="*/ 420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130"/>
                    </a:moveTo>
                    <a:lnTo>
                      <a:pt x="420" y="130"/>
                    </a:lnTo>
                    <a:lnTo>
                      <a:pt x="336" y="128"/>
                    </a:lnTo>
                    <a:lnTo>
                      <a:pt x="258" y="124"/>
                    </a:lnTo>
                    <a:lnTo>
                      <a:pt x="188" y="118"/>
                    </a:lnTo>
                    <a:lnTo>
                      <a:pt x="126" y="110"/>
                    </a:lnTo>
                    <a:lnTo>
                      <a:pt x="74" y="102"/>
                    </a:lnTo>
                    <a:lnTo>
                      <a:pt x="36" y="90"/>
                    </a:lnTo>
                    <a:lnTo>
                      <a:pt x="22" y="84"/>
                    </a:lnTo>
                    <a:lnTo>
                      <a:pt x="12" y="78"/>
                    </a:lnTo>
                    <a:lnTo>
                      <a:pt x="4" y="72"/>
                    </a:lnTo>
                    <a:lnTo>
                      <a:pt x="2" y="66"/>
                    </a:lnTo>
                    <a:lnTo>
                      <a:pt x="2" y="66"/>
                    </a:lnTo>
                    <a:lnTo>
                      <a:pt x="4" y="60"/>
                    </a:lnTo>
                    <a:lnTo>
                      <a:pt x="12" y="52"/>
                    </a:lnTo>
                    <a:lnTo>
                      <a:pt x="22" y="46"/>
                    </a:lnTo>
                    <a:lnTo>
                      <a:pt x="36" y="40"/>
                    </a:lnTo>
                    <a:lnTo>
                      <a:pt x="54" y="34"/>
                    </a:lnTo>
                    <a:lnTo>
                      <a:pt x="74" y="28"/>
                    </a:lnTo>
                    <a:lnTo>
                      <a:pt x="126" y="18"/>
                    </a:lnTo>
                    <a:lnTo>
                      <a:pt x="188" y="10"/>
                    </a:lnTo>
                    <a:lnTo>
                      <a:pt x="258" y="4"/>
                    </a:lnTo>
                    <a:lnTo>
                      <a:pt x="336" y="0"/>
                    </a:lnTo>
                    <a:lnTo>
                      <a:pt x="420" y="0"/>
                    </a:lnTo>
                    <a:lnTo>
                      <a:pt x="420" y="0"/>
                    </a:lnTo>
                    <a:lnTo>
                      <a:pt x="504" y="0"/>
                    </a:lnTo>
                    <a:lnTo>
                      <a:pt x="582" y="4"/>
                    </a:lnTo>
                    <a:lnTo>
                      <a:pt x="654" y="10"/>
                    </a:lnTo>
                    <a:lnTo>
                      <a:pt x="714" y="18"/>
                    </a:lnTo>
                    <a:lnTo>
                      <a:pt x="766" y="28"/>
                    </a:lnTo>
                    <a:lnTo>
                      <a:pt x="786" y="34"/>
                    </a:lnTo>
                    <a:lnTo>
                      <a:pt x="804" y="40"/>
                    </a:lnTo>
                    <a:lnTo>
                      <a:pt x="818" y="46"/>
                    </a:lnTo>
                    <a:lnTo>
                      <a:pt x="828" y="52"/>
                    </a:lnTo>
                    <a:lnTo>
                      <a:pt x="834" y="60"/>
                    </a:lnTo>
                    <a:lnTo>
                      <a:pt x="836" y="66"/>
                    </a:lnTo>
                    <a:lnTo>
                      <a:pt x="836" y="66"/>
                    </a:lnTo>
                    <a:lnTo>
                      <a:pt x="834" y="72"/>
                    </a:lnTo>
                    <a:lnTo>
                      <a:pt x="828" y="78"/>
                    </a:lnTo>
                    <a:lnTo>
                      <a:pt x="818" y="84"/>
                    </a:lnTo>
                    <a:lnTo>
                      <a:pt x="804" y="90"/>
                    </a:lnTo>
                    <a:lnTo>
                      <a:pt x="766" y="102"/>
                    </a:lnTo>
                    <a:lnTo>
                      <a:pt x="714" y="110"/>
                    </a:lnTo>
                    <a:lnTo>
                      <a:pt x="654" y="118"/>
                    </a:lnTo>
                    <a:lnTo>
                      <a:pt x="582" y="124"/>
                    </a:lnTo>
                    <a:lnTo>
                      <a:pt x="504" y="128"/>
                    </a:lnTo>
                    <a:lnTo>
                      <a:pt x="420" y="130"/>
                    </a:lnTo>
                    <a:close/>
                    <a:moveTo>
                      <a:pt x="420" y="0"/>
                    </a:moveTo>
                    <a:lnTo>
                      <a:pt x="420" y="0"/>
                    </a:lnTo>
                    <a:lnTo>
                      <a:pt x="336" y="0"/>
                    </a:lnTo>
                    <a:lnTo>
                      <a:pt x="258"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6"/>
                    </a:lnTo>
                    <a:lnTo>
                      <a:pt x="34" y="90"/>
                    </a:lnTo>
                    <a:lnTo>
                      <a:pt x="72" y="102"/>
                    </a:lnTo>
                    <a:lnTo>
                      <a:pt x="124" y="112"/>
                    </a:lnTo>
                    <a:lnTo>
                      <a:pt x="186" y="120"/>
                    </a:lnTo>
                    <a:lnTo>
                      <a:pt x="258" y="126"/>
                    </a:lnTo>
                    <a:lnTo>
                      <a:pt x="336" y="130"/>
                    </a:lnTo>
                    <a:lnTo>
                      <a:pt x="420" y="130"/>
                    </a:lnTo>
                    <a:lnTo>
                      <a:pt x="420" y="130"/>
                    </a:lnTo>
                    <a:lnTo>
                      <a:pt x="504" y="130"/>
                    </a:lnTo>
                    <a:lnTo>
                      <a:pt x="584" y="126"/>
                    </a:lnTo>
                    <a:lnTo>
                      <a:pt x="654" y="120"/>
                    </a:lnTo>
                    <a:lnTo>
                      <a:pt x="716" y="112"/>
                    </a:lnTo>
                    <a:lnTo>
                      <a:pt x="768"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8" y="28"/>
                    </a:lnTo>
                    <a:lnTo>
                      <a:pt x="716" y="18"/>
                    </a:lnTo>
                    <a:lnTo>
                      <a:pt x="654" y="10"/>
                    </a:lnTo>
                    <a:lnTo>
                      <a:pt x="584" y="4"/>
                    </a:lnTo>
                    <a:lnTo>
                      <a:pt x="504" y="0"/>
                    </a:lnTo>
                    <a:lnTo>
                      <a:pt x="420" y="0"/>
                    </a:lnTo>
                    <a:close/>
                  </a:path>
                </a:pathLst>
              </a:custGeom>
              <a:solidFill>
                <a:srgbClr val="EAE9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4" name="Freeform 1295"/>
              <p:cNvSpPr>
                <a:spLocks/>
              </p:cNvSpPr>
              <p:nvPr/>
            </p:nvSpPr>
            <p:spPr bwMode="auto">
              <a:xfrm>
                <a:off x="2353" y="4162"/>
                <a:ext cx="834" cy="130"/>
              </a:xfrm>
              <a:custGeom>
                <a:avLst/>
                <a:gdLst>
                  <a:gd name="T0" fmla="*/ 418 w 834"/>
                  <a:gd name="T1" fmla="*/ 130 h 130"/>
                  <a:gd name="T2" fmla="*/ 418 w 834"/>
                  <a:gd name="T3" fmla="*/ 130 h 130"/>
                  <a:gd name="T4" fmla="*/ 334 w 834"/>
                  <a:gd name="T5" fmla="*/ 128 h 130"/>
                  <a:gd name="T6" fmla="*/ 256 w 834"/>
                  <a:gd name="T7" fmla="*/ 124 h 130"/>
                  <a:gd name="T8" fmla="*/ 186 w 834"/>
                  <a:gd name="T9" fmla="*/ 118 h 130"/>
                  <a:gd name="T10" fmla="*/ 124 w 834"/>
                  <a:gd name="T11" fmla="*/ 110 h 130"/>
                  <a:gd name="T12" fmla="*/ 72 w 834"/>
                  <a:gd name="T13" fmla="*/ 102 h 130"/>
                  <a:gd name="T14" fmla="*/ 34 w 834"/>
                  <a:gd name="T15" fmla="*/ 90 h 130"/>
                  <a:gd name="T16" fmla="*/ 20 w 834"/>
                  <a:gd name="T17" fmla="*/ 84 h 130"/>
                  <a:gd name="T18" fmla="*/ 10 w 834"/>
                  <a:gd name="T19" fmla="*/ 78 h 130"/>
                  <a:gd name="T20" fmla="*/ 2 w 834"/>
                  <a:gd name="T21" fmla="*/ 72 h 130"/>
                  <a:gd name="T22" fmla="*/ 0 w 834"/>
                  <a:gd name="T23" fmla="*/ 66 h 130"/>
                  <a:gd name="T24" fmla="*/ 0 w 834"/>
                  <a:gd name="T25" fmla="*/ 66 h 130"/>
                  <a:gd name="T26" fmla="*/ 2 w 834"/>
                  <a:gd name="T27" fmla="*/ 60 h 130"/>
                  <a:gd name="T28" fmla="*/ 10 w 834"/>
                  <a:gd name="T29" fmla="*/ 52 h 130"/>
                  <a:gd name="T30" fmla="*/ 20 w 834"/>
                  <a:gd name="T31" fmla="*/ 46 h 130"/>
                  <a:gd name="T32" fmla="*/ 34 w 834"/>
                  <a:gd name="T33" fmla="*/ 40 h 130"/>
                  <a:gd name="T34" fmla="*/ 52 w 834"/>
                  <a:gd name="T35" fmla="*/ 34 h 130"/>
                  <a:gd name="T36" fmla="*/ 72 w 834"/>
                  <a:gd name="T37" fmla="*/ 28 h 130"/>
                  <a:gd name="T38" fmla="*/ 124 w 834"/>
                  <a:gd name="T39" fmla="*/ 18 h 130"/>
                  <a:gd name="T40" fmla="*/ 186 w 834"/>
                  <a:gd name="T41" fmla="*/ 10 h 130"/>
                  <a:gd name="T42" fmla="*/ 256 w 834"/>
                  <a:gd name="T43" fmla="*/ 4 h 130"/>
                  <a:gd name="T44" fmla="*/ 334 w 834"/>
                  <a:gd name="T45" fmla="*/ 0 h 130"/>
                  <a:gd name="T46" fmla="*/ 418 w 834"/>
                  <a:gd name="T47" fmla="*/ 0 h 130"/>
                  <a:gd name="T48" fmla="*/ 418 w 834"/>
                  <a:gd name="T49" fmla="*/ 0 h 130"/>
                  <a:gd name="T50" fmla="*/ 502 w 834"/>
                  <a:gd name="T51" fmla="*/ 0 h 130"/>
                  <a:gd name="T52" fmla="*/ 580 w 834"/>
                  <a:gd name="T53" fmla="*/ 4 h 130"/>
                  <a:gd name="T54" fmla="*/ 652 w 834"/>
                  <a:gd name="T55" fmla="*/ 10 h 130"/>
                  <a:gd name="T56" fmla="*/ 712 w 834"/>
                  <a:gd name="T57" fmla="*/ 18 h 130"/>
                  <a:gd name="T58" fmla="*/ 764 w 834"/>
                  <a:gd name="T59" fmla="*/ 28 h 130"/>
                  <a:gd name="T60" fmla="*/ 784 w 834"/>
                  <a:gd name="T61" fmla="*/ 34 h 130"/>
                  <a:gd name="T62" fmla="*/ 802 w 834"/>
                  <a:gd name="T63" fmla="*/ 40 h 130"/>
                  <a:gd name="T64" fmla="*/ 816 w 834"/>
                  <a:gd name="T65" fmla="*/ 46 h 130"/>
                  <a:gd name="T66" fmla="*/ 826 w 834"/>
                  <a:gd name="T67" fmla="*/ 52 h 130"/>
                  <a:gd name="T68" fmla="*/ 832 w 834"/>
                  <a:gd name="T69" fmla="*/ 60 h 130"/>
                  <a:gd name="T70" fmla="*/ 834 w 834"/>
                  <a:gd name="T71" fmla="*/ 66 h 130"/>
                  <a:gd name="T72" fmla="*/ 834 w 834"/>
                  <a:gd name="T73" fmla="*/ 66 h 130"/>
                  <a:gd name="T74" fmla="*/ 832 w 834"/>
                  <a:gd name="T75" fmla="*/ 72 h 130"/>
                  <a:gd name="T76" fmla="*/ 826 w 834"/>
                  <a:gd name="T77" fmla="*/ 78 h 130"/>
                  <a:gd name="T78" fmla="*/ 816 w 834"/>
                  <a:gd name="T79" fmla="*/ 84 h 130"/>
                  <a:gd name="T80" fmla="*/ 802 w 834"/>
                  <a:gd name="T81" fmla="*/ 90 h 130"/>
                  <a:gd name="T82" fmla="*/ 764 w 834"/>
                  <a:gd name="T83" fmla="*/ 102 h 130"/>
                  <a:gd name="T84" fmla="*/ 712 w 834"/>
                  <a:gd name="T85" fmla="*/ 110 h 130"/>
                  <a:gd name="T86" fmla="*/ 652 w 834"/>
                  <a:gd name="T87" fmla="*/ 118 h 130"/>
                  <a:gd name="T88" fmla="*/ 580 w 834"/>
                  <a:gd name="T89" fmla="*/ 124 h 130"/>
                  <a:gd name="T90" fmla="*/ 502 w 834"/>
                  <a:gd name="T91" fmla="*/ 128 h 130"/>
                  <a:gd name="T92" fmla="*/ 418 w 834"/>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130"/>
                    </a:moveTo>
                    <a:lnTo>
                      <a:pt x="418" y="130"/>
                    </a:lnTo>
                    <a:lnTo>
                      <a:pt x="334" y="128"/>
                    </a:lnTo>
                    <a:lnTo>
                      <a:pt x="256" y="124"/>
                    </a:lnTo>
                    <a:lnTo>
                      <a:pt x="186" y="118"/>
                    </a:lnTo>
                    <a:lnTo>
                      <a:pt x="124" y="110"/>
                    </a:lnTo>
                    <a:lnTo>
                      <a:pt x="72" y="102"/>
                    </a:lnTo>
                    <a:lnTo>
                      <a:pt x="34" y="90"/>
                    </a:lnTo>
                    <a:lnTo>
                      <a:pt x="20" y="84"/>
                    </a:lnTo>
                    <a:lnTo>
                      <a:pt x="10" y="78"/>
                    </a:lnTo>
                    <a:lnTo>
                      <a:pt x="2" y="72"/>
                    </a:lnTo>
                    <a:lnTo>
                      <a:pt x="0" y="66"/>
                    </a:lnTo>
                    <a:lnTo>
                      <a:pt x="0" y="66"/>
                    </a:lnTo>
                    <a:lnTo>
                      <a:pt x="2" y="60"/>
                    </a:lnTo>
                    <a:lnTo>
                      <a:pt x="10" y="52"/>
                    </a:lnTo>
                    <a:lnTo>
                      <a:pt x="20" y="46"/>
                    </a:lnTo>
                    <a:lnTo>
                      <a:pt x="34" y="40"/>
                    </a:lnTo>
                    <a:lnTo>
                      <a:pt x="52" y="34"/>
                    </a:lnTo>
                    <a:lnTo>
                      <a:pt x="72" y="28"/>
                    </a:lnTo>
                    <a:lnTo>
                      <a:pt x="124" y="18"/>
                    </a:lnTo>
                    <a:lnTo>
                      <a:pt x="186" y="10"/>
                    </a:lnTo>
                    <a:lnTo>
                      <a:pt x="256" y="4"/>
                    </a:lnTo>
                    <a:lnTo>
                      <a:pt x="334" y="0"/>
                    </a:lnTo>
                    <a:lnTo>
                      <a:pt x="418" y="0"/>
                    </a:lnTo>
                    <a:lnTo>
                      <a:pt x="418" y="0"/>
                    </a:lnTo>
                    <a:lnTo>
                      <a:pt x="502" y="0"/>
                    </a:lnTo>
                    <a:lnTo>
                      <a:pt x="580" y="4"/>
                    </a:lnTo>
                    <a:lnTo>
                      <a:pt x="652" y="10"/>
                    </a:lnTo>
                    <a:lnTo>
                      <a:pt x="712" y="18"/>
                    </a:lnTo>
                    <a:lnTo>
                      <a:pt x="764" y="28"/>
                    </a:lnTo>
                    <a:lnTo>
                      <a:pt x="784" y="34"/>
                    </a:lnTo>
                    <a:lnTo>
                      <a:pt x="802" y="40"/>
                    </a:lnTo>
                    <a:lnTo>
                      <a:pt x="816" y="46"/>
                    </a:lnTo>
                    <a:lnTo>
                      <a:pt x="826" y="52"/>
                    </a:lnTo>
                    <a:lnTo>
                      <a:pt x="832" y="60"/>
                    </a:lnTo>
                    <a:lnTo>
                      <a:pt x="834" y="66"/>
                    </a:lnTo>
                    <a:lnTo>
                      <a:pt x="834" y="66"/>
                    </a:lnTo>
                    <a:lnTo>
                      <a:pt x="832" y="72"/>
                    </a:lnTo>
                    <a:lnTo>
                      <a:pt x="826" y="78"/>
                    </a:lnTo>
                    <a:lnTo>
                      <a:pt x="816" y="84"/>
                    </a:lnTo>
                    <a:lnTo>
                      <a:pt x="802" y="90"/>
                    </a:lnTo>
                    <a:lnTo>
                      <a:pt x="764" y="102"/>
                    </a:lnTo>
                    <a:lnTo>
                      <a:pt x="712" y="110"/>
                    </a:lnTo>
                    <a:lnTo>
                      <a:pt x="652" y="118"/>
                    </a:lnTo>
                    <a:lnTo>
                      <a:pt x="580" y="124"/>
                    </a:lnTo>
                    <a:lnTo>
                      <a:pt x="502" y="128"/>
                    </a:lnTo>
                    <a:lnTo>
                      <a:pt x="418"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5" name="Freeform 1296"/>
              <p:cNvSpPr>
                <a:spLocks/>
              </p:cNvSpPr>
              <p:nvPr/>
            </p:nvSpPr>
            <p:spPr bwMode="auto">
              <a:xfrm>
                <a:off x="2351" y="4162"/>
                <a:ext cx="838" cy="130"/>
              </a:xfrm>
              <a:custGeom>
                <a:avLst/>
                <a:gdLst>
                  <a:gd name="T0" fmla="*/ 420 w 838"/>
                  <a:gd name="T1" fmla="*/ 0 h 130"/>
                  <a:gd name="T2" fmla="*/ 420 w 838"/>
                  <a:gd name="T3" fmla="*/ 0 h 130"/>
                  <a:gd name="T4" fmla="*/ 336 w 838"/>
                  <a:gd name="T5" fmla="*/ 0 h 130"/>
                  <a:gd name="T6" fmla="*/ 258 w 838"/>
                  <a:gd name="T7" fmla="*/ 4 h 130"/>
                  <a:gd name="T8" fmla="*/ 186 w 838"/>
                  <a:gd name="T9" fmla="*/ 10 h 130"/>
                  <a:gd name="T10" fmla="*/ 124 w 838"/>
                  <a:gd name="T11" fmla="*/ 18 h 130"/>
                  <a:gd name="T12" fmla="*/ 72 w 838"/>
                  <a:gd name="T13" fmla="*/ 28 h 130"/>
                  <a:gd name="T14" fmla="*/ 52 w 838"/>
                  <a:gd name="T15" fmla="*/ 34 h 130"/>
                  <a:gd name="T16" fmla="*/ 34 w 838"/>
                  <a:gd name="T17" fmla="*/ 40 h 130"/>
                  <a:gd name="T18" fmla="*/ 20 w 838"/>
                  <a:gd name="T19" fmla="*/ 46 h 130"/>
                  <a:gd name="T20" fmla="*/ 10 w 838"/>
                  <a:gd name="T21" fmla="*/ 52 h 130"/>
                  <a:gd name="T22" fmla="*/ 2 w 838"/>
                  <a:gd name="T23" fmla="*/ 60 h 130"/>
                  <a:gd name="T24" fmla="*/ 0 w 838"/>
                  <a:gd name="T25" fmla="*/ 66 h 130"/>
                  <a:gd name="T26" fmla="*/ 0 w 838"/>
                  <a:gd name="T27" fmla="*/ 66 h 130"/>
                  <a:gd name="T28" fmla="*/ 2 w 838"/>
                  <a:gd name="T29" fmla="*/ 72 h 130"/>
                  <a:gd name="T30" fmla="*/ 10 w 838"/>
                  <a:gd name="T31" fmla="*/ 78 h 130"/>
                  <a:gd name="T32" fmla="*/ 20 w 838"/>
                  <a:gd name="T33" fmla="*/ 86 h 130"/>
                  <a:gd name="T34" fmla="*/ 34 w 838"/>
                  <a:gd name="T35" fmla="*/ 90 h 130"/>
                  <a:gd name="T36" fmla="*/ 72 w 838"/>
                  <a:gd name="T37" fmla="*/ 102 h 130"/>
                  <a:gd name="T38" fmla="*/ 124 w 838"/>
                  <a:gd name="T39" fmla="*/ 112 h 130"/>
                  <a:gd name="T40" fmla="*/ 186 w 838"/>
                  <a:gd name="T41" fmla="*/ 120 h 130"/>
                  <a:gd name="T42" fmla="*/ 258 w 838"/>
                  <a:gd name="T43" fmla="*/ 126 h 130"/>
                  <a:gd name="T44" fmla="*/ 336 w 838"/>
                  <a:gd name="T45" fmla="*/ 130 h 130"/>
                  <a:gd name="T46" fmla="*/ 420 w 838"/>
                  <a:gd name="T47" fmla="*/ 130 h 130"/>
                  <a:gd name="T48" fmla="*/ 420 w 838"/>
                  <a:gd name="T49" fmla="*/ 130 h 130"/>
                  <a:gd name="T50" fmla="*/ 504 w 838"/>
                  <a:gd name="T51" fmla="*/ 130 h 130"/>
                  <a:gd name="T52" fmla="*/ 584 w 838"/>
                  <a:gd name="T53" fmla="*/ 126 h 130"/>
                  <a:gd name="T54" fmla="*/ 654 w 838"/>
                  <a:gd name="T55" fmla="*/ 120 h 130"/>
                  <a:gd name="T56" fmla="*/ 716 w 838"/>
                  <a:gd name="T57" fmla="*/ 112 h 130"/>
                  <a:gd name="T58" fmla="*/ 768 w 838"/>
                  <a:gd name="T59" fmla="*/ 102 h 130"/>
                  <a:gd name="T60" fmla="*/ 806 w 838"/>
                  <a:gd name="T61" fmla="*/ 90 h 130"/>
                  <a:gd name="T62" fmla="*/ 820 w 838"/>
                  <a:gd name="T63" fmla="*/ 86 h 130"/>
                  <a:gd name="T64" fmla="*/ 830 w 838"/>
                  <a:gd name="T65" fmla="*/ 78 h 130"/>
                  <a:gd name="T66" fmla="*/ 836 w 838"/>
                  <a:gd name="T67" fmla="*/ 72 h 130"/>
                  <a:gd name="T68" fmla="*/ 838 w 838"/>
                  <a:gd name="T69" fmla="*/ 66 h 130"/>
                  <a:gd name="T70" fmla="*/ 838 w 838"/>
                  <a:gd name="T71" fmla="*/ 66 h 130"/>
                  <a:gd name="T72" fmla="*/ 836 w 838"/>
                  <a:gd name="T73" fmla="*/ 60 h 130"/>
                  <a:gd name="T74" fmla="*/ 830 w 838"/>
                  <a:gd name="T75" fmla="*/ 52 h 130"/>
                  <a:gd name="T76" fmla="*/ 820 w 838"/>
                  <a:gd name="T77" fmla="*/ 46 h 130"/>
                  <a:gd name="T78" fmla="*/ 806 w 838"/>
                  <a:gd name="T79" fmla="*/ 40 h 130"/>
                  <a:gd name="T80" fmla="*/ 788 w 838"/>
                  <a:gd name="T81" fmla="*/ 34 h 130"/>
                  <a:gd name="T82" fmla="*/ 768 w 838"/>
                  <a:gd name="T83" fmla="*/ 28 h 130"/>
                  <a:gd name="T84" fmla="*/ 716 w 838"/>
                  <a:gd name="T85" fmla="*/ 18 h 130"/>
                  <a:gd name="T86" fmla="*/ 654 w 838"/>
                  <a:gd name="T87" fmla="*/ 10 h 130"/>
                  <a:gd name="T88" fmla="*/ 584 w 838"/>
                  <a:gd name="T89" fmla="*/ 4 h 130"/>
                  <a:gd name="T90" fmla="*/ 504 w 838"/>
                  <a:gd name="T91" fmla="*/ 0 h 130"/>
                  <a:gd name="T92" fmla="*/ 420 w 838"/>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8" h="130">
                    <a:moveTo>
                      <a:pt x="420" y="0"/>
                    </a:moveTo>
                    <a:lnTo>
                      <a:pt x="420" y="0"/>
                    </a:lnTo>
                    <a:lnTo>
                      <a:pt x="336" y="0"/>
                    </a:lnTo>
                    <a:lnTo>
                      <a:pt x="258"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6"/>
                    </a:lnTo>
                    <a:lnTo>
                      <a:pt x="34" y="90"/>
                    </a:lnTo>
                    <a:lnTo>
                      <a:pt x="72" y="102"/>
                    </a:lnTo>
                    <a:lnTo>
                      <a:pt x="124" y="112"/>
                    </a:lnTo>
                    <a:lnTo>
                      <a:pt x="186" y="120"/>
                    </a:lnTo>
                    <a:lnTo>
                      <a:pt x="258" y="126"/>
                    </a:lnTo>
                    <a:lnTo>
                      <a:pt x="336" y="130"/>
                    </a:lnTo>
                    <a:lnTo>
                      <a:pt x="420" y="130"/>
                    </a:lnTo>
                    <a:lnTo>
                      <a:pt x="420" y="130"/>
                    </a:lnTo>
                    <a:lnTo>
                      <a:pt x="504" y="130"/>
                    </a:lnTo>
                    <a:lnTo>
                      <a:pt x="584" y="126"/>
                    </a:lnTo>
                    <a:lnTo>
                      <a:pt x="654" y="120"/>
                    </a:lnTo>
                    <a:lnTo>
                      <a:pt x="716" y="112"/>
                    </a:lnTo>
                    <a:lnTo>
                      <a:pt x="768" y="102"/>
                    </a:lnTo>
                    <a:lnTo>
                      <a:pt x="806" y="90"/>
                    </a:lnTo>
                    <a:lnTo>
                      <a:pt x="820" y="86"/>
                    </a:lnTo>
                    <a:lnTo>
                      <a:pt x="830" y="78"/>
                    </a:lnTo>
                    <a:lnTo>
                      <a:pt x="836" y="72"/>
                    </a:lnTo>
                    <a:lnTo>
                      <a:pt x="838" y="66"/>
                    </a:lnTo>
                    <a:lnTo>
                      <a:pt x="838" y="66"/>
                    </a:lnTo>
                    <a:lnTo>
                      <a:pt x="836" y="60"/>
                    </a:lnTo>
                    <a:lnTo>
                      <a:pt x="830" y="52"/>
                    </a:lnTo>
                    <a:lnTo>
                      <a:pt x="820" y="46"/>
                    </a:lnTo>
                    <a:lnTo>
                      <a:pt x="806" y="40"/>
                    </a:lnTo>
                    <a:lnTo>
                      <a:pt x="788" y="34"/>
                    </a:lnTo>
                    <a:lnTo>
                      <a:pt x="768" y="28"/>
                    </a:lnTo>
                    <a:lnTo>
                      <a:pt x="716" y="18"/>
                    </a:lnTo>
                    <a:lnTo>
                      <a:pt x="654" y="10"/>
                    </a:lnTo>
                    <a:lnTo>
                      <a:pt x="584" y="4"/>
                    </a:lnTo>
                    <a:lnTo>
                      <a:pt x="504" y="0"/>
                    </a:lnTo>
                    <a:lnTo>
                      <a:pt x="4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6" name="Freeform 1297"/>
              <p:cNvSpPr>
                <a:spLocks noEditPoints="1"/>
              </p:cNvSpPr>
              <p:nvPr/>
            </p:nvSpPr>
            <p:spPr bwMode="auto">
              <a:xfrm>
                <a:off x="2353" y="4162"/>
                <a:ext cx="834" cy="130"/>
              </a:xfrm>
              <a:custGeom>
                <a:avLst/>
                <a:gdLst>
                  <a:gd name="T0" fmla="*/ 418 w 834"/>
                  <a:gd name="T1" fmla="*/ 130 h 130"/>
                  <a:gd name="T2" fmla="*/ 258 w 834"/>
                  <a:gd name="T3" fmla="*/ 124 h 130"/>
                  <a:gd name="T4" fmla="*/ 126 w 834"/>
                  <a:gd name="T5" fmla="*/ 110 h 130"/>
                  <a:gd name="T6" fmla="*/ 36 w 834"/>
                  <a:gd name="T7" fmla="*/ 90 h 130"/>
                  <a:gd name="T8" fmla="*/ 12 w 834"/>
                  <a:gd name="T9" fmla="*/ 78 h 130"/>
                  <a:gd name="T10" fmla="*/ 2 w 834"/>
                  <a:gd name="T11" fmla="*/ 66 h 130"/>
                  <a:gd name="T12" fmla="*/ 4 w 834"/>
                  <a:gd name="T13" fmla="*/ 60 h 130"/>
                  <a:gd name="T14" fmla="*/ 22 w 834"/>
                  <a:gd name="T15" fmla="*/ 46 h 130"/>
                  <a:gd name="T16" fmla="*/ 54 w 834"/>
                  <a:gd name="T17" fmla="*/ 34 h 130"/>
                  <a:gd name="T18" fmla="*/ 126 w 834"/>
                  <a:gd name="T19" fmla="*/ 20 h 130"/>
                  <a:gd name="T20" fmla="*/ 258 w 834"/>
                  <a:gd name="T21" fmla="*/ 4 h 130"/>
                  <a:gd name="T22" fmla="*/ 418 w 834"/>
                  <a:gd name="T23" fmla="*/ 0 h 130"/>
                  <a:gd name="T24" fmla="*/ 502 w 834"/>
                  <a:gd name="T25" fmla="*/ 2 h 130"/>
                  <a:gd name="T26" fmla="*/ 650 w 834"/>
                  <a:gd name="T27" fmla="*/ 12 h 130"/>
                  <a:gd name="T28" fmla="*/ 762 w 834"/>
                  <a:gd name="T29" fmla="*/ 28 h 130"/>
                  <a:gd name="T30" fmla="*/ 800 w 834"/>
                  <a:gd name="T31" fmla="*/ 40 h 130"/>
                  <a:gd name="T32" fmla="*/ 824 w 834"/>
                  <a:gd name="T33" fmla="*/ 52 h 130"/>
                  <a:gd name="T34" fmla="*/ 832 w 834"/>
                  <a:gd name="T35" fmla="*/ 66 h 130"/>
                  <a:gd name="T36" fmla="*/ 830 w 834"/>
                  <a:gd name="T37" fmla="*/ 72 h 130"/>
                  <a:gd name="T38" fmla="*/ 814 w 834"/>
                  <a:gd name="T39" fmla="*/ 84 h 130"/>
                  <a:gd name="T40" fmla="*/ 762 w 834"/>
                  <a:gd name="T41" fmla="*/ 102 h 130"/>
                  <a:gd name="T42" fmla="*/ 650 w 834"/>
                  <a:gd name="T43" fmla="*/ 118 h 130"/>
                  <a:gd name="T44" fmla="*/ 502 w 834"/>
                  <a:gd name="T45" fmla="*/ 128 h 130"/>
                  <a:gd name="T46" fmla="*/ 418 w 834"/>
                  <a:gd name="T47" fmla="*/ 0 h 130"/>
                  <a:gd name="T48" fmla="*/ 334 w 834"/>
                  <a:gd name="T49" fmla="*/ 0 h 130"/>
                  <a:gd name="T50" fmla="*/ 186 w 834"/>
                  <a:gd name="T51" fmla="*/ 10 h 130"/>
                  <a:gd name="T52" fmla="*/ 72 w 834"/>
                  <a:gd name="T53" fmla="*/ 28 h 130"/>
                  <a:gd name="T54" fmla="*/ 34 w 834"/>
                  <a:gd name="T55" fmla="*/ 40 h 130"/>
                  <a:gd name="T56" fmla="*/ 10 w 834"/>
                  <a:gd name="T57" fmla="*/ 52 h 130"/>
                  <a:gd name="T58" fmla="*/ 0 w 834"/>
                  <a:gd name="T59" fmla="*/ 66 h 130"/>
                  <a:gd name="T60" fmla="*/ 2 w 834"/>
                  <a:gd name="T61" fmla="*/ 72 h 130"/>
                  <a:gd name="T62" fmla="*/ 20 w 834"/>
                  <a:gd name="T63" fmla="*/ 84 h 130"/>
                  <a:gd name="T64" fmla="*/ 72 w 834"/>
                  <a:gd name="T65" fmla="*/ 102 h 130"/>
                  <a:gd name="T66" fmla="*/ 186 w 834"/>
                  <a:gd name="T67" fmla="*/ 118 h 130"/>
                  <a:gd name="T68" fmla="*/ 334 w 834"/>
                  <a:gd name="T69" fmla="*/ 128 h 130"/>
                  <a:gd name="T70" fmla="*/ 418 w 834"/>
                  <a:gd name="T71" fmla="*/ 130 h 130"/>
                  <a:gd name="T72" fmla="*/ 580 w 834"/>
                  <a:gd name="T73" fmla="*/ 124 h 130"/>
                  <a:gd name="T74" fmla="*/ 712 w 834"/>
                  <a:gd name="T75" fmla="*/ 110 h 130"/>
                  <a:gd name="T76" fmla="*/ 802 w 834"/>
                  <a:gd name="T77" fmla="*/ 90 h 130"/>
                  <a:gd name="T78" fmla="*/ 826 w 834"/>
                  <a:gd name="T79" fmla="*/ 78 h 130"/>
                  <a:gd name="T80" fmla="*/ 834 w 834"/>
                  <a:gd name="T81" fmla="*/ 66 h 130"/>
                  <a:gd name="T82" fmla="*/ 832 w 834"/>
                  <a:gd name="T83" fmla="*/ 60 h 130"/>
                  <a:gd name="T84" fmla="*/ 816 w 834"/>
                  <a:gd name="T85" fmla="*/ 46 h 130"/>
                  <a:gd name="T86" fmla="*/ 784 w 834"/>
                  <a:gd name="T87" fmla="*/ 34 h 130"/>
                  <a:gd name="T88" fmla="*/ 712 w 834"/>
                  <a:gd name="T89" fmla="*/ 18 h 130"/>
                  <a:gd name="T90" fmla="*/ 580 w 834"/>
                  <a:gd name="T91" fmla="*/ 4 h 130"/>
                  <a:gd name="T92" fmla="*/ 418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130"/>
                    </a:moveTo>
                    <a:lnTo>
                      <a:pt x="418" y="130"/>
                    </a:lnTo>
                    <a:lnTo>
                      <a:pt x="334" y="128"/>
                    </a:lnTo>
                    <a:lnTo>
                      <a:pt x="258" y="124"/>
                    </a:lnTo>
                    <a:lnTo>
                      <a:pt x="186" y="118"/>
                    </a:lnTo>
                    <a:lnTo>
                      <a:pt x="126" y="110"/>
                    </a:lnTo>
                    <a:lnTo>
                      <a:pt x="74" y="102"/>
                    </a:lnTo>
                    <a:lnTo>
                      <a:pt x="36" y="90"/>
                    </a:lnTo>
                    <a:lnTo>
                      <a:pt x="22" y="84"/>
                    </a:lnTo>
                    <a:lnTo>
                      <a:pt x="12" y="78"/>
                    </a:lnTo>
                    <a:lnTo>
                      <a:pt x="4" y="72"/>
                    </a:lnTo>
                    <a:lnTo>
                      <a:pt x="2" y="66"/>
                    </a:lnTo>
                    <a:lnTo>
                      <a:pt x="2" y="66"/>
                    </a:lnTo>
                    <a:lnTo>
                      <a:pt x="4" y="60"/>
                    </a:lnTo>
                    <a:lnTo>
                      <a:pt x="12" y="52"/>
                    </a:lnTo>
                    <a:lnTo>
                      <a:pt x="22" y="46"/>
                    </a:lnTo>
                    <a:lnTo>
                      <a:pt x="36" y="40"/>
                    </a:lnTo>
                    <a:lnTo>
                      <a:pt x="54" y="34"/>
                    </a:lnTo>
                    <a:lnTo>
                      <a:pt x="74" y="28"/>
                    </a:lnTo>
                    <a:lnTo>
                      <a:pt x="126" y="20"/>
                    </a:lnTo>
                    <a:lnTo>
                      <a:pt x="186" y="12"/>
                    </a:lnTo>
                    <a:lnTo>
                      <a:pt x="258" y="4"/>
                    </a:lnTo>
                    <a:lnTo>
                      <a:pt x="334" y="2"/>
                    </a:lnTo>
                    <a:lnTo>
                      <a:pt x="418" y="0"/>
                    </a:lnTo>
                    <a:lnTo>
                      <a:pt x="418" y="0"/>
                    </a:lnTo>
                    <a:lnTo>
                      <a:pt x="502" y="2"/>
                    </a:lnTo>
                    <a:lnTo>
                      <a:pt x="580" y="4"/>
                    </a:lnTo>
                    <a:lnTo>
                      <a:pt x="650" y="12"/>
                    </a:lnTo>
                    <a:lnTo>
                      <a:pt x="712" y="20"/>
                    </a:lnTo>
                    <a:lnTo>
                      <a:pt x="762" y="28"/>
                    </a:lnTo>
                    <a:lnTo>
                      <a:pt x="782" y="34"/>
                    </a:lnTo>
                    <a:lnTo>
                      <a:pt x="800" y="40"/>
                    </a:lnTo>
                    <a:lnTo>
                      <a:pt x="814" y="46"/>
                    </a:lnTo>
                    <a:lnTo>
                      <a:pt x="824" y="52"/>
                    </a:lnTo>
                    <a:lnTo>
                      <a:pt x="830" y="60"/>
                    </a:lnTo>
                    <a:lnTo>
                      <a:pt x="832" y="66"/>
                    </a:lnTo>
                    <a:lnTo>
                      <a:pt x="832" y="66"/>
                    </a:lnTo>
                    <a:lnTo>
                      <a:pt x="830" y="72"/>
                    </a:lnTo>
                    <a:lnTo>
                      <a:pt x="824" y="78"/>
                    </a:lnTo>
                    <a:lnTo>
                      <a:pt x="814" y="84"/>
                    </a:lnTo>
                    <a:lnTo>
                      <a:pt x="800" y="90"/>
                    </a:lnTo>
                    <a:lnTo>
                      <a:pt x="762" y="102"/>
                    </a:lnTo>
                    <a:lnTo>
                      <a:pt x="712" y="110"/>
                    </a:lnTo>
                    <a:lnTo>
                      <a:pt x="650" y="118"/>
                    </a:lnTo>
                    <a:lnTo>
                      <a:pt x="580" y="124"/>
                    </a:lnTo>
                    <a:lnTo>
                      <a:pt x="502" y="128"/>
                    </a:lnTo>
                    <a:lnTo>
                      <a:pt x="418" y="130"/>
                    </a:lnTo>
                    <a:close/>
                    <a:moveTo>
                      <a:pt x="418" y="0"/>
                    </a:moveTo>
                    <a:lnTo>
                      <a:pt x="418" y="0"/>
                    </a:lnTo>
                    <a:lnTo>
                      <a:pt x="334" y="0"/>
                    </a:lnTo>
                    <a:lnTo>
                      <a:pt x="256"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6" y="118"/>
                    </a:lnTo>
                    <a:lnTo>
                      <a:pt x="256" y="124"/>
                    </a:lnTo>
                    <a:lnTo>
                      <a:pt x="334" y="128"/>
                    </a:lnTo>
                    <a:lnTo>
                      <a:pt x="418" y="130"/>
                    </a:lnTo>
                    <a:lnTo>
                      <a:pt x="418" y="130"/>
                    </a:lnTo>
                    <a:lnTo>
                      <a:pt x="502"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2" y="0"/>
                    </a:lnTo>
                    <a:lnTo>
                      <a:pt x="418" y="0"/>
                    </a:lnTo>
                    <a:close/>
                  </a:path>
                </a:pathLst>
              </a:custGeom>
              <a:solidFill>
                <a:srgbClr val="EAE8E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7" name="Freeform 1298"/>
              <p:cNvSpPr>
                <a:spLocks/>
              </p:cNvSpPr>
              <p:nvPr/>
            </p:nvSpPr>
            <p:spPr bwMode="auto">
              <a:xfrm>
                <a:off x="2355" y="4162"/>
                <a:ext cx="830" cy="130"/>
              </a:xfrm>
              <a:custGeom>
                <a:avLst/>
                <a:gdLst>
                  <a:gd name="T0" fmla="*/ 416 w 830"/>
                  <a:gd name="T1" fmla="*/ 130 h 130"/>
                  <a:gd name="T2" fmla="*/ 416 w 830"/>
                  <a:gd name="T3" fmla="*/ 130 h 130"/>
                  <a:gd name="T4" fmla="*/ 332 w 830"/>
                  <a:gd name="T5" fmla="*/ 128 h 130"/>
                  <a:gd name="T6" fmla="*/ 256 w 830"/>
                  <a:gd name="T7" fmla="*/ 124 h 130"/>
                  <a:gd name="T8" fmla="*/ 184 w 830"/>
                  <a:gd name="T9" fmla="*/ 118 h 130"/>
                  <a:gd name="T10" fmla="*/ 124 w 830"/>
                  <a:gd name="T11" fmla="*/ 110 h 130"/>
                  <a:gd name="T12" fmla="*/ 72 w 830"/>
                  <a:gd name="T13" fmla="*/ 102 h 130"/>
                  <a:gd name="T14" fmla="*/ 34 w 830"/>
                  <a:gd name="T15" fmla="*/ 90 h 130"/>
                  <a:gd name="T16" fmla="*/ 20 w 830"/>
                  <a:gd name="T17" fmla="*/ 84 h 130"/>
                  <a:gd name="T18" fmla="*/ 10 w 830"/>
                  <a:gd name="T19" fmla="*/ 78 h 130"/>
                  <a:gd name="T20" fmla="*/ 2 w 830"/>
                  <a:gd name="T21" fmla="*/ 72 h 130"/>
                  <a:gd name="T22" fmla="*/ 0 w 830"/>
                  <a:gd name="T23" fmla="*/ 66 h 130"/>
                  <a:gd name="T24" fmla="*/ 0 w 830"/>
                  <a:gd name="T25" fmla="*/ 66 h 130"/>
                  <a:gd name="T26" fmla="*/ 2 w 830"/>
                  <a:gd name="T27" fmla="*/ 60 h 130"/>
                  <a:gd name="T28" fmla="*/ 10 w 830"/>
                  <a:gd name="T29" fmla="*/ 52 h 130"/>
                  <a:gd name="T30" fmla="*/ 20 w 830"/>
                  <a:gd name="T31" fmla="*/ 46 h 130"/>
                  <a:gd name="T32" fmla="*/ 34 w 830"/>
                  <a:gd name="T33" fmla="*/ 40 h 130"/>
                  <a:gd name="T34" fmla="*/ 52 w 830"/>
                  <a:gd name="T35" fmla="*/ 34 h 130"/>
                  <a:gd name="T36" fmla="*/ 72 w 830"/>
                  <a:gd name="T37" fmla="*/ 28 h 130"/>
                  <a:gd name="T38" fmla="*/ 124 w 830"/>
                  <a:gd name="T39" fmla="*/ 20 h 130"/>
                  <a:gd name="T40" fmla="*/ 184 w 830"/>
                  <a:gd name="T41" fmla="*/ 12 h 130"/>
                  <a:gd name="T42" fmla="*/ 256 w 830"/>
                  <a:gd name="T43" fmla="*/ 4 h 130"/>
                  <a:gd name="T44" fmla="*/ 332 w 830"/>
                  <a:gd name="T45" fmla="*/ 2 h 130"/>
                  <a:gd name="T46" fmla="*/ 416 w 830"/>
                  <a:gd name="T47" fmla="*/ 0 h 130"/>
                  <a:gd name="T48" fmla="*/ 416 w 830"/>
                  <a:gd name="T49" fmla="*/ 0 h 130"/>
                  <a:gd name="T50" fmla="*/ 500 w 830"/>
                  <a:gd name="T51" fmla="*/ 2 h 130"/>
                  <a:gd name="T52" fmla="*/ 578 w 830"/>
                  <a:gd name="T53" fmla="*/ 4 h 130"/>
                  <a:gd name="T54" fmla="*/ 648 w 830"/>
                  <a:gd name="T55" fmla="*/ 12 h 130"/>
                  <a:gd name="T56" fmla="*/ 710 w 830"/>
                  <a:gd name="T57" fmla="*/ 20 h 130"/>
                  <a:gd name="T58" fmla="*/ 760 w 830"/>
                  <a:gd name="T59" fmla="*/ 28 h 130"/>
                  <a:gd name="T60" fmla="*/ 780 w 830"/>
                  <a:gd name="T61" fmla="*/ 34 h 130"/>
                  <a:gd name="T62" fmla="*/ 798 w 830"/>
                  <a:gd name="T63" fmla="*/ 40 h 130"/>
                  <a:gd name="T64" fmla="*/ 812 w 830"/>
                  <a:gd name="T65" fmla="*/ 46 h 130"/>
                  <a:gd name="T66" fmla="*/ 822 w 830"/>
                  <a:gd name="T67" fmla="*/ 52 h 130"/>
                  <a:gd name="T68" fmla="*/ 828 w 830"/>
                  <a:gd name="T69" fmla="*/ 60 h 130"/>
                  <a:gd name="T70" fmla="*/ 830 w 830"/>
                  <a:gd name="T71" fmla="*/ 66 h 130"/>
                  <a:gd name="T72" fmla="*/ 830 w 830"/>
                  <a:gd name="T73" fmla="*/ 66 h 130"/>
                  <a:gd name="T74" fmla="*/ 828 w 830"/>
                  <a:gd name="T75" fmla="*/ 72 h 130"/>
                  <a:gd name="T76" fmla="*/ 822 w 830"/>
                  <a:gd name="T77" fmla="*/ 78 h 130"/>
                  <a:gd name="T78" fmla="*/ 812 w 830"/>
                  <a:gd name="T79" fmla="*/ 84 h 130"/>
                  <a:gd name="T80" fmla="*/ 798 w 830"/>
                  <a:gd name="T81" fmla="*/ 90 h 130"/>
                  <a:gd name="T82" fmla="*/ 760 w 830"/>
                  <a:gd name="T83" fmla="*/ 102 h 130"/>
                  <a:gd name="T84" fmla="*/ 710 w 830"/>
                  <a:gd name="T85" fmla="*/ 110 h 130"/>
                  <a:gd name="T86" fmla="*/ 648 w 830"/>
                  <a:gd name="T87" fmla="*/ 118 h 130"/>
                  <a:gd name="T88" fmla="*/ 578 w 830"/>
                  <a:gd name="T89" fmla="*/ 124 h 130"/>
                  <a:gd name="T90" fmla="*/ 500 w 830"/>
                  <a:gd name="T91" fmla="*/ 128 h 130"/>
                  <a:gd name="T92" fmla="*/ 416 w 830"/>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130"/>
                    </a:moveTo>
                    <a:lnTo>
                      <a:pt x="416" y="130"/>
                    </a:lnTo>
                    <a:lnTo>
                      <a:pt x="332" y="128"/>
                    </a:lnTo>
                    <a:lnTo>
                      <a:pt x="256" y="124"/>
                    </a:lnTo>
                    <a:lnTo>
                      <a:pt x="184" y="118"/>
                    </a:lnTo>
                    <a:lnTo>
                      <a:pt x="124" y="110"/>
                    </a:lnTo>
                    <a:lnTo>
                      <a:pt x="72" y="102"/>
                    </a:lnTo>
                    <a:lnTo>
                      <a:pt x="34" y="90"/>
                    </a:lnTo>
                    <a:lnTo>
                      <a:pt x="20" y="84"/>
                    </a:lnTo>
                    <a:lnTo>
                      <a:pt x="10" y="78"/>
                    </a:lnTo>
                    <a:lnTo>
                      <a:pt x="2" y="72"/>
                    </a:lnTo>
                    <a:lnTo>
                      <a:pt x="0" y="66"/>
                    </a:lnTo>
                    <a:lnTo>
                      <a:pt x="0" y="66"/>
                    </a:lnTo>
                    <a:lnTo>
                      <a:pt x="2" y="60"/>
                    </a:lnTo>
                    <a:lnTo>
                      <a:pt x="10" y="52"/>
                    </a:lnTo>
                    <a:lnTo>
                      <a:pt x="20" y="46"/>
                    </a:lnTo>
                    <a:lnTo>
                      <a:pt x="34" y="40"/>
                    </a:lnTo>
                    <a:lnTo>
                      <a:pt x="52" y="34"/>
                    </a:lnTo>
                    <a:lnTo>
                      <a:pt x="72" y="28"/>
                    </a:lnTo>
                    <a:lnTo>
                      <a:pt x="124" y="20"/>
                    </a:lnTo>
                    <a:lnTo>
                      <a:pt x="184" y="12"/>
                    </a:lnTo>
                    <a:lnTo>
                      <a:pt x="256" y="4"/>
                    </a:lnTo>
                    <a:lnTo>
                      <a:pt x="332" y="2"/>
                    </a:lnTo>
                    <a:lnTo>
                      <a:pt x="416" y="0"/>
                    </a:lnTo>
                    <a:lnTo>
                      <a:pt x="416" y="0"/>
                    </a:lnTo>
                    <a:lnTo>
                      <a:pt x="500" y="2"/>
                    </a:lnTo>
                    <a:lnTo>
                      <a:pt x="578" y="4"/>
                    </a:lnTo>
                    <a:lnTo>
                      <a:pt x="648" y="12"/>
                    </a:lnTo>
                    <a:lnTo>
                      <a:pt x="710" y="20"/>
                    </a:lnTo>
                    <a:lnTo>
                      <a:pt x="760" y="28"/>
                    </a:lnTo>
                    <a:lnTo>
                      <a:pt x="780" y="34"/>
                    </a:lnTo>
                    <a:lnTo>
                      <a:pt x="798" y="40"/>
                    </a:lnTo>
                    <a:lnTo>
                      <a:pt x="812" y="46"/>
                    </a:lnTo>
                    <a:lnTo>
                      <a:pt x="822" y="52"/>
                    </a:lnTo>
                    <a:lnTo>
                      <a:pt x="828" y="60"/>
                    </a:lnTo>
                    <a:lnTo>
                      <a:pt x="830" y="66"/>
                    </a:lnTo>
                    <a:lnTo>
                      <a:pt x="830" y="66"/>
                    </a:lnTo>
                    <a:lnTo>
                      <a:pt x="828" y="72"/>
                    </a:lnTo>
                    <a:lnTo>
                      <a:pt x="822" y="78"/>
                    </a:lnTo>
                    <a:lnTo>
                      <a:pt x="812" y="84"/>
                    </a:lnTo>
                    <a:lnTo>
                      <a:pt x="798" y="90"/>
                    </a:lnTo>
                    <a:lnTo>
                      <a:pt x="760" y="102"/>
                    </a:lnTo>
                    <a:lnTo>
                      <a:pt x="710" y="110"/>
                    </a:lnTo>
                    <a:lnTo>
                      <a:pt x="648" y="118"/>
                    </a:lnTo>
                    <a:lnTo>
                      <a:pt x="578" y="124"/>
                    </a:lnTo>
                    <a:lnTo>
                      <a:pt x="500" y="128"/>
                    </a:lnTo>
                    <a:lnTo>
                      <a:pt x="416"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8" name="Freeform 1299"/>
              <p:cNvSpPr>
                <a:spLocks/>
              </p:cNvSpPr>
              <p:nvPr/>
            </p:nvSpPr>
            <p:spPr bwMode="auto">
              <a:xfrm>
                <a:off x="2353" y="4162"/>
                <a:ext cx="834" cy="130"/>
              </a:xfrm>
              <a:custGeom>
                <a:avLst/>
                <a:gdLst>
                  <a:gd name="T0" fmla="*/ 418 w 834"/>
                  <a:gd name="T1" fmla="*/ 0 h 130"/>
                  <a:gd name="T2" fmla="*/ 418 w 834"/>
                  <a:gd name="T3" fmla="*/ 0 h 130"/>
                  <a:gd name="T4" fmla="*/ 334 w 834"/>
                  <a:gd name="T5" fmla="*/ 0 h 130"/>
                  <a:gd name="T6" fmla="*/ 256 w 834"/>
                  <a:gd name="T7" fmla="*/ 4 h 130"/>
                  <a:gd name="T8" fmla="*/ 186 w 834"/>
                  <a:gd name="T9" fmla="*/ 10 h 130"/>
                  <a:gd name="T10" fmla="*/ 124 w 834"/>
                  <a:gd name="T11" fmla="*/ 18 h 130"/>
                  <a:gd name="T12" fmla="*/ 72 w 834"/>
                  <a:gd name="T13" fmla="*/ 28 h 130"/>
                  <a:gd name="T14" fmla="*/ 52 w 834"/>
                  <a:gd name="T15" fmla="*/ 34 h 130"/>
                  <a:gd name="T16" fmla="*/ 34 w 834"/>
                  <a:gd name="T17" fmla="*/ 40 h 130"/>
                  <a:gd name="T18" fmla="*/ 20 w 834"/>
                  <a:gd name="T19" fmla="*/ 46 h 130"/>
                  <a:gd name="T20" fmla="*/ 10 w 834"/>
                  <a:gd name="T21" fmla="*/ 52 h 130"/>
                  <a:gd name="T22" fmla="*/ 2 w 834"/>
                  <a:gd name="T23" fmla="*/ 60 h 130"/>
                  <a:gd name="T24" fmla="*/ 0 w 834"/>
                  <a:gd name="T25" fmla="*/ 66 h 130"/>
                  <a:gd name="T26" fmla="*/ 0 w 834"/>
                  <a:gd name="T27" fmla="*/ 66 h 130"/>
                  <a:gd name="T28" fmla="*/ 2 w 834"/>
                  <a:gd name="T29" fmla="*/ 72 h 130"/>
                  <a:gd name="T30" fmla="*/ 10 w 834"/>
                  <a:gd name="T31" fmla="*/ 78 h 130"/>
                  <a:gd name="T32" fmla="*/ 20 w 834"/>
                  <a:gd name="T33" fmla="*/ 84 h 130"/>
                  <a:gd name="T34" fmla="*/ 34 w 834"/>
                  <a:gd name="T35" fmla="*/ 90 h 130"/>
                  <a:gd name="T36" fmla="*/ 72 w 834"/>
                  <a:gd name="T37" fmla="*/ 102 h 130"/>
                  <a:gd name="T38" fmla="*/ 124 w 834"/>
                  <a:gd name="T39" fmla="*/ 110 h 130"/>
                  <a:gd name="T40" fmla="*/ 186 w 834"/>
                  <a:gd name="T41" fmla="*/ 118 h 130"/>
                  <a:gd name="T42" fmla="*/ 256 w 834"/>
                  <a:gd name="T43" fmla="*/ 124 h 130"/>
                  <a:gd name="T44" fmla="*/ 334 w 834"/>
                  <a:gd name="T45" fmla="*/ 128 h 130"/>
                  <a:gd name="T46" fmla="*/ 418 w 834"/>
                  <a:gd name="T47" fmla="*/ 130 h 130"/>
                  <a:gd name="T48" fmla="*/ 418 w 834"/>
                  <a:gd name="T49" fmla="*/ 130 h 130"/>
                  <a:gd name="T50" fmla="*/ 502 w 834"/>
                  <a:gd name="T51" fmla="*/ 128 h 130"/>
                  <a:gd name="T52" fmla="*/ 580 w 834"/>
                  <a:gd name="T53" fmla="*/ 124 h 130"/>
                  <a:gd name="T54" fmla="*/ 652 w 834"/>
                  <a:gd name="T55" fmla="*/ 118 h 130"/>
                  <a:gd name="T56" fmla="*/ 712 w 834"/>
                  <a:gd name="T57" fmla="*/ 110 h 130"/>
                  <a:gd name="T58" fmla="*/ 764 w 834"/>
                  <a:gd name="T59" fmla="*/ 102 h 130"/>
                  <a:gd name="T60" fmla="*/ 802 w 834"/>
                  <a:gd name="T61" fmla="*/ 90 h 130"/>
                  <a:gd name="T62" fmla="*/ 816 w 834"/>
                  <a:gd name="T63" fmla="*/ 84 h 130"/>
                  <a:gd name="T64" fmla="*/ 826 w 834"/>
                  <a:gd name="T65" fmla="*/ 78 h 130"/>
                  <a:gd name="T66" fmla="*/ 832 w 834"/>
                  <a:gd name="T67" fmla="*/ 72 h 130"/>
                  <a:gd name="T68" fmla="*/ 834 w 834"/>
                  <a:gd name="T69" fmla="*/ 66 h 130"/>
                  <a:gd name="T70" fmla="*/ 834 w 834"/>
                  <a:gd name="T71" fmla="*/ 66 h 130"/>
                  <a:gd name="T72" fmla="*/ 832 w 834"/>
                  <a:gd name="T73" fmla="*/ 60 h 130"/>
                  <a:gd name="T74" fmla="*/ 826 w 834"/>
                  <a:gd name="T75" fmla="*/ 52 h 130"/>
                  <a:gd name="T76" fmla="*/ 816 w 834"/>
                  <a:gd name="T77" fmla="*/ 46 h 130"/>
                  <a:gd name="T78" fmla="*/ 802 w 834"/>
                  <a:gd name="T79" fmla="*/ 40 h 130"/>
                  <a:gd name="T80" fmla="*/ 784 w 834"/>
                  <a:gd name="T81" fmla="*/ 34 h 130"/>
                  <a:gd name="T82" fmla="*/ 764 w 834"/>
                  <a:gd name="T83" fmla="*/ 28 h 130"/>
                  <a:gd name="T84" fmla="*/ 712 w 834"/>
                  <a:gd name="T85" fmla="*/ 18 h 130"/>
                  <a:gd name="T86" fmla="*/ 652 w 834"/>
                  <a:gd name="T87" fmla="*/ 10 h 130"/>
                  <a:gd name="T88" fmla="*/ 580 w 834"/>
                  <a:gd name="T89" fmla="*/ 4 h 130"/>
                  <a:gd name="T90" fmla="*/ 502 w 834"/>
                  <a:gd name="T91" fmla="*/ 0 h 130"/>
                  <a:gd name="T92" fmla="*/ 418 w 834"/>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4" h="130">
                    <a:moveTo>
                      <a:pt x="418" y="0"/>
                    </a:moveTo>
                    <a:lnTo>
                      <a:pt x="418" y="0"/>
                    </a:lnTo>
                    <a:lnTo>
                      <a:pt x="334" y="0"/>
                    </a:lnTo>
                    <a:lnTo>
                      <a:pt x="256" y="4"/>
                    </a:lnTo>
                    <a:lnTo>
                      <a:pt x="186" y="10"/>
                    </a:lnTo>
                    <a:lnTo>
                      <a:pt x="124" y="18"/>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6" y="118"/>
                    </a:lnTo>
                    <a:lnTo>
                      <a:pt x="256" y="124"/>
                    </a:lnTo>
                    <a:lnTo>
                      <a:pt x="334" y="128"/>
                    </a:lnTo>
                    <a:lnTo>
                      <a:pt x="418" y="130"/>
                    </a:lnTo>
                    <a:lnTo>
                      <a:pt x="418" y="130"/>
                    </a:lnTo>
                    <a:lnTo>
                      <a:pt x="502" y="128"/>
                    </a:lnTo>
                    <a:lnTo>
                      <a:pt x="580" y="124"/>
                    </a:lnTo>
                    <a:lnTo>
                      <a:pt x="652" y="118"/>
                    </a:lnTo>
                    <a:lnTo>
                      <a:pt x="712" y="110"/>
                    </a:lnTo>
                    <a:lnTo>
                      <a:pt x="764" y="102"/>
                    </a:lnTo>
                    <a:lnTo>
                      <a:pt x="802" y="90"/>
                    </a:lnTo>
                    <a:lnTo>
                      <a:pt x="816" y="84"/>
                    </a:lnTo>
                    <a:lnTo>
                      <a:pt x="826" y="78"/>
                    </a:lnTo>
                    <a:lnTo>
                      <a:pt x="832" y="72"/>
                    </a:lnTo>
                    <a:lnTo>
                      <a:pt x="834" y="66"/>
                    </a:lnTo>
                    <a:lnTo>
                      <a:pt x="834" y="66"/>
                    </a:lnTo>
                    <a:lnTo>
                      <a:pt x="832" y="60"/>
                    </a:lnTo>
                    <a:lnTo>
                      <a:pt x="826" y="52"/>
                    </a:lnTo>
                    <a:lnTo>
                      <a:pt x="816" y="46"/>
                    </a:lnTo>
                    <a:lnTo>
                      <a:pt x="802" y="40"/>
                    </a:lnTo>
                    <a:lnTo>
                      <a:pt x="784" y="34"/>
                    </a:lnTo>
                    <a:lnTo>
                      <a:pt x="764" y="28"/>
                    </a:lnTo>
                    <a:lnTo>
                      <a:pt x="712" y="18"/>
                    </a:lnTo>
                    <a:lnTo>
                      <a:pt x="652" y="10"/>
                    </a:lnTo>
                    <a:lnTo>
                      <a:pt x="580" y="4"/>
                    </a:lnTo>
                    <a:lnTo>
                      <a:pt x="502" y="0"/>
                    </a:lnTo>
                    <a:lnTo>
                      <a:pt x="4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9" name="Freeform 1300"/>
              <p:cNvSpPr>
                <a:spLocks noEditPoints="1"/>
              </p:cNvSpPr>
              <p:nvPr/>
            </p:nvSpPr>
            <p:spPr bwMode="auto">
              <a:xfrm>
                <a:off x="2355" y="4162"/>
                <a:ext cx="830" cy="130"/>
              </a:xfrm>
              <a:custGeom>
                <a:avLst/>
                <a:gdLst>
                  <a:gd name="T0" fmla="*/ 416 w 830"/>
                  <a:gd name="T1" fmla="*/ 130 h 130"/>
                  <a:gd name="T2" fmla="*/ 256 w 830"/>
                  <a:gd name="T3" fmla="*/ 124 h 130"/>
                  <a:gd name="T4" fmla="*/ 124 w 830"/>
                  <a:gd name="T5" fmla="*/ 110 h 130"/>
                  <a:gd name="T6" fmla="*/ 36 w 830"/>
                  <a:gd name="T7" fmla="*/ 90 h 130"/>
                  <a:gd name="T8" fmla="*/ 12 w 830"/>
                  <a:gd name="T9" fmla="*/ 78 h 130"/>
                  <a:gd name="T10" fmla="*/ 2 w 830"/>
                  <a:gd name="T11" fmla="*/ 66 h 130"/>
                  <a:gd name="T12" fmla="*/ 6 w 830"/>
                  <a:gd name="T13" fmla="*/ 60 h 130"/>
                  <a:gd name="T14" fmla="*/ 22 w 830"/>
                  <a:gd name="T15" fmla="*/ 46 h 130"/>
                  <a:gd name="T16" fmla="*/ 54 w 830"/>
                  <a:gd name="T17" fmla="*/ 34 h 130"/>
                  <a:gd name="T18" fmla="*/ 124 w 830"/>
                  <a:gd name="T19" fmla="*/ 20 h 130"/>
                  <a:gd name="T20" fmla="*/ 256 w 830"/>
                  <a:gd name="T21" fmla="*/ 6 h 130"/>
                  <a:gd name="T22" fmla="*/ 416 w 830"/>
                  <a:gd name="T23" fmla="*/ 0 h 130"/>
                  <a:gd name="T24" fmla="*/ 500 w 830"/>
                  <a:gd name="T25" fmla="*/ 2 h 130"/>
                  <a:gd name="T26" fmla="*/ 646 w 830"/>
                  <a:gd name="T27" fmla="*/ 12 h 130"/>
                  <a:gd name="T28" fmla="*/ 758 w 830"/>
                  <a:gd name="T29" fmla="*/ 30 h 130"/>
                  <a:gd name="T30" fmla="*/ 796 w 830"/>
                  <a:gd name="T31" fmla="*/ 40 h 130"/>
                  <a:gd name="T32" fmla="*/ 820 w 830"/>
                  <a:gd name="T33" fmla="*/ 52 h 130"/>
                  <a:gd name="T34" fmla="*/ 828 w 830"/>
                  <a:gd name="T35" fmla="*/ 66 h 130"/>
                  <a:gd name="T36" fmla="*/ 826 w 830"/>
                  <a:gd name="T37" fmla="*/ 72 h 130"/>
                  <a:gd name="T38" fmla="*/ 810 w 830"/>
                  <a:gd name="T39" fmla="*/ 84 h 130"/>
                  <a:gd name="T40" fmla="*/ 758 w 830"/>
                  <a:gd name="T41" fmla="*/ 102 h 130"/>
                  <a:gd name="T42" fmla="*/ 646 w 830"/>
                  <a:gd name="T43" fmla="*/ 118 h 130"/>
                  <a:gd name="T44" fmla="*/ 500 w 830"/>
                  <a:gd name="T45" fmla="*/ 128 h 130"/>
                  <a:gd name="T46" fmla="*/ 416 w 830"/>
                  <a:gd name="T47" fmla="*/ 0 h 130"/>
                  <a:gd name="T48" fmla="*/ 332 w 830"/>
                  <a:gd name="T49" fmla="*/ 2 h 130"/>
                  <a:gd name="T50" fmla="*/ 184 w 830"/>
                  <a:gd name="T51" fmla="*/ 12 h 130"/>
                  <a:gd name="T52" fmla="*/ 72 w 830"/>
                  <a:gd name="T53" fmla="*/ 28 h 130"/>
                  <a:gd name="T54" fmla="*/ 34 w 830"/>
                  <a:gd name="T55" fmla="*/ 40 h 130"/>
                  <a:gd name="T56" fmla="*/ 10 w 830"/>
                  <a:gd name="T57" fmla="*/ 52 h 130"/>
                  <a:gd name="T58" fmla="*/ 0 w 830"/>
                  <a:gd name="T59" fmla="*/ 66 h 130"/>
                  <a:gd name="T60" fmla="*/ 2 w 830"/>
                  <a:gd name="T61" fmla="*/ 72 h 130"/>
                  <a:gd name="T62" fmla="*/ 20 w 830"/>
                  <a:gd name="T63" fmla="*/ 84 h 130"/>
                  <a:gd name="T64" fmla="*/ 72 w 830"/>
                  <a:gd name="T65" fmla="*/ 102 h 130"/>
                  <a:gd name="T66" fmla="*/ 184 w 830"/>
                  <a:gd name="T67" fmla="*/ 118 h 130"/>
                  <a:gd name="T68" fmla="*/ 332 w 830"/>
                  <a:gd name="T69" fmla="*/ 128 h 130"/>
                  <a:gd name="T70" fmla="*/ 416 w 830"/>
                  <a:gd name="T71" fmla="*/ 130 h 130"/>
                  <a:gd name="T72" fmla="*/ 578 w 830"/>
                  <a:gd name="T73" fmla="*/ 124 h 130"/>
                  <a:gd name="T74" fmla="*/ 710 w 830"/>
                  <a:gd name="T75" fmla="*/ 110 h 130"/>
                  <a:gd name="T76" fmla="*/ 798 w 830"/>
                  <a:gd name="T77" fmla="*/ 90 h 130"/>
                  <a:gd name="T78" fmla="*/ 822 w 830"/>
                  <a:gd name="T79" fmla="*/ 78 h 130"/>
                  <a:gd name="T80" fmla="*/ 830 w 830"/>
                  <a:gd name="T81" fmla="*/ 66 h 130"/>
                  <a:gd name="T82" fmla="*/ 828 w 830"/>
                  <a:gd name="T83" fmla="*/ 60 h 130"/>
                  <a:gd name="T84" fmla="*/ 812 w 830"/>
                  <a:gd name="T85" fmla="*/ 46 h 130"/>
                  <a:gd name="T86" fmla="*/ 780 w 830"/>
                  <a:gd name="T87" fmla="*/ 34 h 130"/>
                  <a:gd name="T88" fmla="*/ 710 w 830"/>
                  <a:gd name="T89" fmla="*/ 20 h 130"/>
                  <a:gd name="T90" fmla="*/ 578 w 830"/>
                  <a:gd name="T91" fmla="*/ 4 h 130"/>
                  <a:gd name="T92" fmla="*/ 416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130"/>
                    </a:moveTo>
                    <a:lnTo>
                      <a:pt x="416" y="130"/>
                    </a:lnTo>
                    <a:lnTo>
                      <a:pt x="334" y="128"/>
                    </a:lnTo>
                    <a:lnTo>
                      <a:pt x="256" y="124"/>
                    </a:lnTo>
                    <a:lnTo>
                      <a:pt x="186" y="118"/>
                    </a:lnTo>
                    <a:lnTo>
                      <a:pt x="124" y="110"/>
                    </a:lnTo>
                    <a:lnTo>
                      <a:pt x="74" y="102"/>
                    </a:lnTo>
                    <a:lnTo>
                      <a:pt x="36" y="90"/>
                    </a:lnTo>
                    <a:lnTo>
                      <a:pt x="22" y="84"/>
                    </a:lnTo>
                    <a:lnTo>
                      <a:pt x="12" y="78"/>
                    </a:lnTo>
                    <a:lnTo>
                      <a:pt x="6" y="72"/>
                    </a:lnTo>
                    <a:lnTo>
                      <a:pt x="2" y="66"/>
                    </a:lnTo>
                    <a:lnTo>
                      <a:pt x="2" y="66"/>
                    </a:lnTo>
                    <a:lnTo>
                      <a:pt x="6" y="60"/>
                    </a:lnTo>
                    <a:lnTo>
                      <a:pt x="12" y="52"/>
                    </a:lnTo>
                    <a:lnTo>
                      <a:pt x="22" y="46"/>
                    </a:lnTo>
                    <a:lnTo>
                      <a:pt x="36" y="40"/>
                    </a:lnTo>
                    <a:lnTo>
                      <a:pt x="54" y="34"/>
                    </a:lnTo>
                    <a:lnTo>
                      <a:pt x="74" y="30"/>
                    </a:lnTo>
                    <a:lnTo>
                      <a:pt x="124" y="20"/>
                    </a:lnTo>
                    <a:lnTo>
                      <a:pt x="186" y="12"/>
                    </a:lnTo>
                    <a:lnTo>
                      <a:pt x="256" y="6"/>
                    </a:lnTo>
                    <a:lnTo>
                      <a:pt x="334" y="2"/>
                    </a:lnTo>
                    <a:lnTo>
                      <a:pt x="416" y="0"/>
                    </a:lnTo>
                    <a:lnTo>
                      <a:pt x="416" y="0"/>
                    </a:lnTo>
                    <a:lnTo>
                      <a:pt x="500" y="2"/>
                    </a:lnTo>
                    <a:lnTo>
                      <a:pt x="576" y="6"/>
                    </a:lnTo>
                    <a:lnTo>
                      <a:pt x="646" y="12"/>
                    </a:lnTo>
                    <a:lnTo>
                      <a:pt x="708" y="20"/>
                    </a:lnTo>
                    <a:lnTo>
                      <a:pt x="758" y="30"/>
                    </a:lnTo>
                    <a:lnTo>
                      <a:pt x="778" y="34"/>
                    </a:lnTo>
                    <a:lnTo>
                      <a:pt x="796" y="40"/>
                    </a:lnTo>
                    <a:lnTo>
                      <a:pt x="810" y="46"/>
                    </a:lnTo>
                    <a:lnTo>
                      <a:pt x="820" y="52"/>
                    </a:lnTo>
                    <a:lnTo>
                      <a:pt x="826" y="60"/>
                    </a:lnTo>
                    <a:lnTo>
                      <a:pt x="828" y="66"/>
                    </a:lnTo>
                    <a:lnTo>
                      <a:pt x="828" y="66"/>
                    </a:lnTo>
                    <a:lnTo>
                      <a:pt x="826" y="72"/>
                    </a:lnTo>
                    <a:lnTo>
                      <a:pt x="820" y="78"/>
                    </a:lnTo>
                    <a:lnTo>
                      <a:pt x="810" y="84"/>
                    </a:lnTo>
                    <a:lnTo>
                      <a:pt x="796" y="90"/>
                    </a:lnTo>
                    <a:lnTo>
                      <a:pt x="758" y="102"/>
                    </a:lnTo>
                    <a:lnTo>
                      <a:pt x="708" y="110"/>
                    </a:lnTo>
                    <a:lnTo>
                      <a:pt x="646" y="118"/>
                    </a:lnTo>
                    <a:lnTo>
                      <a:pt x="576" y="124"/>
                    </a:lnTo>
                    <a:lnTo>
                      <a:pt x="500" y="128"/>
                    </a:lnTo>
                    <a:lnTo>
                      <a:pt x="416" y="130"/>
                    </a:lnTo>
                    <a:close/>
                    <a:moveTo>
                      <a:pt x="416" y="0"/>
                    </a:moveTo>
                    <a:lnTo>
                      <a:pt x="416" y="0"/>
                    </a:lnTo>
                    <a:lnTo>
                      <a:pt x="332" y="2"/>
                    </a:lnTo>
                    <a:lnTo>
                      <a:pt x="256" y="4"/>
                    </a:lnTo>
                    <a:lnTo>
                      <a:pt x="184" y="12"/>
                    </a:lnTo>
                    <a:lnTo>
                      <a:pt x="124" y="20"/>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4" y="118"/>
                    </a:lnTo>
                    <a:lnTo>
                      <a:pt x="256" y="124"/>
                    </a:lnTo>
                    <a:lnTo>
                      <a:pt x="332" y="128"/>
                    </a:lnTo>
                    <a:lnTo>
                      <a:pt x="416" y="130"/>
                    </a:lnTo>
                    <a:lnTo>
                      <a:pt x="416" y="130"/>
                    </a:lnTo>
                    <a:lnTo>
                      <a:pt x="500"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0" y="2"/>
                    </a:lnTo>
                    <a:lnTo>
                      <a:pt x="416" y="0"/>
                    </a:lnTo>
                    <a:close/>
                  </a:path>
                </a:pathLst>
              </a:custGeom>
              <a:solidFill>
                <a:srgbClr val="E9E8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0" name="Freeform 1301"/>
              <p:cNvSpPr>
                <a:spLocks/>
              </p:cNvSpPr>
              <p:nvPr/>
            </p:nvSpPr>
            <p:spPr bwMode="auto">
              <a:xfrm>
                <a:off x="2357" y="4162"/>
                <a:ext cx="826" cy="130"/>
              </a:xfrm>
              <a:custGeom>
                <a:avLst/>
                <a:gdLst>
                  <a:gd name="T0" fmla="*/ 414 w 826"/>
                  <a:gd name="T1" fmla="*/ 130 h 130"/>
                  <a:gd name="T2" fmla="*/ 414 w 826"/>
                  <a:gd name="T3" fmla="*/ 130 h 130"/>
                  <a:gd name="T4" fmla="*/ 332 w 826"/>
                  <a:gd name="T5" fmla="*/ 128 h 130"/>
                  <a:gd name="T6" fmla="*/ 254 w 826"/>
                  <a:gd name="T7" fmla="*/ 124 h 130"/>
                  <a:gd name="T8" fmla="*/ 184 w 826"/>
                  <a:gd name="T9" fmla="*/ 118 h 130"/>
                  <a:gd name="T10" fmla="*/ 122 w 826"/>
                  <a:gd name="T11" fmla="*/ 110 h 130"/>
                  <a:gd name="T12" fmla="*/ 72 w 826"/>
                  <a:gd name="T13" fmla="*/ 102 h 130"/>
                  <a:gd name="T14" fmla="*/ 34 w 826"/>
                  <a:gd name="T15" fmla="*/ 90 h 130"/>
                  <a:gd name="T16" fmla="*/ 20 w 826"/>
                  <a:gd name="T17" fmla="*/ 84 h 130"/>
                  <a:gd name="T18" fmla="*/ 10 w 826"/>
                  <a:gd name="T19" fmla="*/ 78 h 130"/>
                  <a:gd name="T20" fmla="*/ 4 w 826"/>
                  <a:gd name="T21" fmla="*/ 72 h 130"/>
                  <a:gd name="T22" fmla="*/ 0 w 826"/>
                  <a:gd name="T23" fmla="*/ 66 h 130"/>
                  <a:gd name="T24" fmla="*/ 0 w 826"/>
                  <a:gd name="T25" fmla="*/ 66 h 130"/>
                  <a:gd name="T26" fmla="*/ 4 w 826"/>
                  <a:gd name="T27" fmla="*/ 60 h 130"/>
                  <a:gd name="T28" fmla="*/ 10 w 826"/>
                  <a:gd name="T29" fmla="*/ 52 h 130"/>
                  <a:gd name="T30" fmla="*/ 20 w 826"/>
                  <a:gd name="T31" fmla="*/ 46 h 130"/>
                  <a:gd name="T32" fmla="*/ 34 w 826"/>
                  <a:gd name="T33" fmla="*/ 40 h 130"/>
                  <a:gd name="T34" fmla="*/ 52 w 826"/>
                  <a:gd name="T35" fmla="*/ 34 h 130"/>
                  <a:gd name="T36" fmla="*/ 72 w 826"/>
                  <a:gd name="T37" fmla="*/ 30 h 130"/>
                  <a:gd name="T38" fmla="*/ 122 w 826"/>
                  <a:gd name="T39" fmla="*/ 20 h 130"/>
                  <a:gd name="T40" fmla="*/ 184 w 826"/>
                  <a:gd name="T41" fmla="*/ 12 h 130"/>
                  <a:gd name="T42" fmla="*/ 254 w 826"/>
                  <a:gd name="T43" fmla="*/ 6 h 130"/>
                  <a:gd name="T44" fmla="*/ 332 w 826"/>
                  <a:gd name="T45" fmla="*/ 2 h 130"/>
                  <a:gd name="T46" fmla="*/ 414 w 826"/>
                  <a:gd name="T47" fmla="*/ 0 h 130"/>
                  <a:gd name="T48" fmla="*/ 414 w 826"/>
                  <a:gd name="T49" fmla="*/ 0 h 130"/>
                  <a:gd name="T50" fmla="*/ 498 w 826"/>
                  <a:gd name="T51" fmla="*/ 2 h 130"/>
                  <a:gd name="T52" fmla="*/ 574 w 826"/>
                  <a:gd name="T53" fmla="*/ 6 h 130"/>
                  <a:gd name="T54" fmla="*/ 644 w 826"/>
                  <a:gd name="T55" fmla="*/ 12 h 130"/>
                  <a:gd name="T56" fmla="*/ 706 w 826"/>
                  <a:gd name="T57" fmla="*/ 20 h 130"/>
                  <a:gd name="T58" fmla="*/ 756 w 826"/>
                  <a:gd name="T59" fmla="*/ 30 h 130"/>
                  <a:gd name="T60" fmla="*/ 776 w 826"/>
                  <a:gd name="T61" fmla="*/ 34 h 130"/>
                  <a:gd name="T62" fmla="*/ 794 w 826"/>
                  <a:gd name="T63" fmla="*/ 40 h 130"/>
                  <a:gd name="T64" fmla="*/ 808 w 826"/>
                  <a:gd name="T65" fmla="*/ 46 h 130"/>
                  <a:gd name="T66" fmla="*/ 818 w 826"/>
                  <a:gd name="T67" fmla="*/ 52 h 130"/>
                  <a:gd name="T68" fmla="*/ 824 w 826"/>
                  <a:gd name="T69" fmla="*/ 60 h 130"/>
                  <a:gd name="T70" fmla="*/ 826 w 826"/>
                  <a:gd name="T71" fmla="*/ 66 h 130"/>
                  <a:gd name="T72" fmla="*/ 826 w 826"/>
                  <a:gd name="T73" fmla="*/ 66 h 130"/>
                  <a:gd name="T74" fmla="*/ 824 w 826"/>
                  <a:gd name="T75" fmla="*/ 72 h 130"/>
                  <a:gd name="T76" fmla="*/ 818 w 826"/>
                  <a:gd name="T77" fmla="*/ 78 h 130"/>
                  <a:gd name="T78" fmla="*/ 808 w 826"/>
                  <a:gd name="T79" fmla="*/ 84 h 130"/>
                  <a:gd name="T80" fmla="*/ 794 w 826"/>
                  <a:gd name="T81" fmla="*/ 90 h 130"/>
                  <a:gd name="T82" fmla="*/ 756 w 826"/>
                  <a:gd name="T83" fmla="*/ 102 h 130"/>
                  <a:gd name="T84" fmla="*/ 706 w 826"/>
                  <a:gd name="T85" fmla="*/ 110 h 130"/>
                  <a:gd name="T86" fmla="*/ 644 w 826"/>
                  <a:gd name="T87" fmla="*/ 118 h 130"/>
                  <a:gd name="T88" fmla="*/ 574 w 826"/>
                  <a:gd name="T89" fmla="*/ 124 h 130"/>
                  <a:gd name="T90" fmla="*/ 498 w 826"/>
                  <a:gd name="T91" fmla="*/ 128 h 130"/>
                  <a:gd name="T92" fmla="*/ 414 w 826"/>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130"/>
                    </a:moveTo>
                    <a:lnTo>
                      <a:pt x="414" y="130"/>
                    </a:lnTo>
                    <a:lnTo>
                      <a:pt x="332" y="128"/>
                    </a:lnTo>
                    <a:lnTo>
                      <a:pt x="254" y="124"/>
                    </a:lnTo>
                    <a:lnTo>
                      <a:pt x="184" y="118"/>
                    </a:lnTo>
                    <a:lnTo>
                      <a:pt x="122" y="110"/>
                    </a:lnTo>
                    <a:lnTo>
                      <a:pt x="72" y="102"/>
                    </a:lnTo>
                    <a:lnTo>
                      <a:pt x="34" y="90"/>
                    </a:lnTo>
                    <a:lnTo>
                      <a:pt x="20" y="84"/>
                    </a:lnTo>
                    <a:lnTo>
                      <a:pt x="10" y="78"/>
                    </a:lnTo>
                    <a:lnTo>
                      <a:pt x="4" y="72"/>
                    </a:lnTo>
                    <a:lnTo>
                      <a:pt x="0" y="66"/>
                    </a:lnTo>
                    <a:lnTo>
                      <a:pt x="0" y="66"/>
                    </a:lnTo>
                    <a:lnTo>
                      <a:pt x="4" y="60"/>
                    </a:lnTo>
                    <a:lnTo>
                      <a:pt x="10" y="52"/>
                    </a:lnTo>
                    <a:lnTo>
                      <a:pt x="20" y="46"/>
                    </a:lnTo>
                    <a:lnTo>
                      <a:pt x="34" y="40"/>
                    </a:lnTo>
                    <a:lnTo>
                      <a:pt x="52" y="34"/>
                    </a:lnTo>
                    <a:lnTo>
                      <a:pt x="72" y="30"/>
                    </a:lnTo>
                    <a:lnTo>
                      <a:pt x="122" y="20"/>
                    </a:lnTo>
                    <a:lnTo>
                      <a:pt x="184" y="12"/>
                    </a:lnTo>
                    <a:lnTo>
                      <a:pt x="254" y="6"/>
                    </a:lnTo>
                    <a:lnTo>
                      <a:pt x="332" y="2"/>
                    </a:lnTo>
                    <a:lnTo>
                      <a:pt x="414" y="0"/>
                    </a:lnTo>
                    <a:lnTo>
                      <a:pt x="414" y="0"/>
                    </a:lnTo>
                    <a:lnTo>
                      <a:pt x="498" y="2"/>
                    </a:lnTo>
                    <a:lnTo>
                      <a:pt x="574" y="6"/>
                    </a:lnTo>
                    <a:lnTo>
                      <a:pt x="644" y="12"/>
                    </a:lnTo>
                    <a:lnTo>
                      <a:pt x="706" y="20"/>
                    </a:lnTo>
                    <a:lnTo>
                      <a:pt x="756" y="30"/>
                    </a:lnTo>
                    <a:lnTo>
                      <a:pt x="776" y="34"/>
                    </a:lnTo>
                    <a:lnTo>
                      <a:pt x="794" y="40"/>
                    </a:lnTo>
                    <a:lnTo>
                      <a:pt x="808" y="46"/>
                    </a:lnTo>
                    <a:lnTo>
                      <a:pt x="818" y="52"/>
                    </a:lnTo>
                    <a:lnTo>
                      <a:pt x="824" y="60"/>
                    </a:lnTo>
                    <a:lnTo>
                      <a:pt x="826" y="66"/>
                    </a:lnTo>
                    <a:lnTo>
                      <a:pt x="826" y="66"/>
                    </a:lnTo>
                    <a:lnTo>
                      <a:pt x="824" y="72"/>
                    </a:lnTo>
                    <a:lnTo>
                      <a:pt x="818" y="78"/>
                    </a:lnTo>
                    <a:lnTo>
                      <a:pt x="808" y="84"/>
                    </a:lnTo>
                    <a:lnTo>
                      <a:pt x="794" y="90"/>
                    </a:lnTo>
                    <a:lnTo>
                      <a:pt x="756" y="102"/>
                    </a:lnTo>
                    <a:lnTo>
                      <a:pt x="706" y="110"/>
                    </a:lnTo>
                    <a:lnTo>
                      <a:pt x="644" y="118"/>
                    </a:lnTo>
                    <a:lnTo>
                      <a:pt x="574" y="124"/>
                    </a:lnTo>
                    <a:lnTo>
                      <a:pt x="498" y="128"/>
                    </a:lnTo>
                    <a:lnTo>
                      <a:pt x="414"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1" name="Freeform 1302"/>
              <p:cNvSpPr>
                <a:spLocks/>
              </p:cNvSpPr>
              <p:nvPr/>
            </p:nvSpPr>
            <p:spPr bwMode="auto">
              <a:xfrm>
                <a:off x="2355" y="4162"/>
                <a:ext cx="830" cy="130"/>
              </a:xfrm>
              <a:custGeom>
                <a:avLst/>
                <a:gdLst>
                  <a:gd name="T0" fmla="*/ 416 w 830"/>
                  <a:gd name="T1" fmla="*/ 0 h 130"/>
                  <a:gd name="T2" fmla="*/ 416 w 830"/>
                  <a:gd name="T3" fmla="*/ 0 h 130"/>
                  <a:gd name="T4" fmla="*/ 332 w 830"/>
                  <a:gd name="T5" fmla="*/ 2 h 130"/>
                  <a:gd name="T6" fmla="*/ 256 w 830"/>
                  <a:gd name="T7" fmla="*/ 4 h 130"/>
                  <a:gd name="T8" fmla="*/ 184 w 830"/>
                  <a:gd name="T9" fmla="*/ 12 h 130"/>
                  <a:gd name="T10" fmla="*/ 124 w 830"/>
                  <a:gd name="T11" fmla="*/ 20 h 130"/>
                  <a:gd name="T12" fmla="*/ 72 w 830"/>
                  <a:gd name="T13" fmla="*/ 28 h 130"/>
                  <a:gd name="T14" fmla="*/ 52 w 830"/>
                  <a:gd name="T15" fmla="*/ 34 h 130"/>
                  <a:gd name="T16" fmla="*/ 34 w 830"/>
                  <a:gd name="T17" fmla="*/ 40 h 130"/>
                  <a:gd name="T18" fmla="*/ 20 w 830"/>
                  <a:gd name="T19" fmla="*/ 46 h 130"/>
                  <a:gd name="T20" fmla="*/ 10 w 830"/>
                  <a:gd name="T21" fmla="*/ 52 h 130"/>
                  <a:gd name="T22" fmla="*/ 2 w 830"/>
                  <a:gd name="T23" fmla="*/ 60 h 130"/>
                  <a:gd name="T24" fmla="*/ 0 w 830"/>
                  <a:gd name="T25" fmla="*/ 66 h 130"/>
                  <a:gd name="T26" fmla="*/ 0 w 830"/>
                  <a:gd name="T27" fmla="*/ 66 h 130"/>
                  <a:gd name="T28" fmla="*/ 2 w 830"/>
                  <a:gd name="T29" fmla="*/ 72 h 130"/>
                  <a:gd name="T30" fmla="*/ 10 w 830"/>
                  <a:gd name="T31" fmla="*/ 78 h 130"/>
                  <a:gd name="T32" fmla="*/ 20 w 830"/>
                  <a:gd name="T33" fmla="*/ 84 h 130"/>
                  <a:gd name="T34" fmla="*/ 34 w 830"/>
                  <a:gd name="T35" fmla="*/ 90 h 130"/>
                  <a:gd name="T36" fmla="*/ 72 w 830"/>
                  <a:gd name="T37" fmla="*/ 102 h 130"/>
                  <a:gd name="T38" fmla="*/ 124 w 830"/>
                  <a:gd name="T39" fmla="*/ 110 h 130"/>
                  <a:gd name="T40" fmla="*/ 184 w 830"/>
                  <a:gd name="T41" fmla="*/ 118 h 130"/>
                  <a:gd name="T42" fmla="*/ 256 w 830"/>
                  <a:gd name="T43" fmla="*/ 124 h 130"/>
                  <a:gd name="T44" fmla="*/ 332 w 830"/>
                  <a:gd name="T45" fmla="*/ 128 h 130"/>
                  <a:gd name="T46" fmla="*/ 416 w 830"/>
                  <a:gd name="T47" fmla="*/ 130 h 130"/>
                  <a:gd name="T48" fmla="*/ 416 w 830"/>
                  <a:gd name="T49" fmla="*/ 130 h 130"/>
                  <a:gd name="T50" fmla="*/ 500 w 830"/>
                  <a:gd name="T51" fmla="*/ 128 h 130"/>
                  <a:gd name="T52" fmla="*/ 578 w 830"/>
                  <a:gd name="T53" fmla="*/ 124 h 130"/>
                  <a:gd name="T54" fmla="*/ 648 w 830"/>
                  <a:gd name="T55" fmla="*/ 118 h 130"/>
                  <a:gd name="T56" fmla="*/ 710 w 830"/>
                  <a:gd name="T57" fmla="*/ 110 h 130"/>
                  <a:gd name="T58" fmla="*/ 760 w 830"/>
                  <a:gd name="T59" fmla="*/ 102 h 130"/>
                  <a:gd name="T60" fmla="*/ 798 w 830"/>
                  <a:gd name="T61" fmla="*/ 90 h 130"/>
                  <a:gd name="T62" fmla="*/ 812 w 830"/>
                  <a:gd name="T63" fmla="*/ 84 h 130"/>
                  <a:gd name="T64" fmla="*/ 822 w 830"/>
                  <a:gd name="T65" fmla="*/ 78 h 130"/>
                  <a:gd name="T66" fmla="*/ 828 w 830"/>
                  <a:gd name="T67" fmla="*/ 72 h 130"/>
                  <a:gd name="T68" fmla="*/ 830 w 830"/>
                  <a:gd name="T69" fmla="*/ 66 h 130"/>
                  <a:gd name="T70" fmla="*/ 830 w 830"/>
                  <a:gd name="T71" fmla="*/ 66 h 130"/>
                  <a:gd name="T72" fmla="*/ 828 w 830"/>
                  <a:gd name="T73" fmla="*/ 60 h 130"/>
                  <a:gd name="T74" fmla="*/ 822 w 830"/>
                  <a:gd name="T75" fmla="*/ 52 h 130"/>
                  <a:gd name="T76" fmla="*/ 812 w 830"/>
                  <a:gd name="T77" fmla="*/ 46 h 130"/>
                  <a:gd name="T78" fmla="*/ 798 w 830"/>
                  <a:gd name="T79" fmla="*/ 40 h 130"/>
                  <a:gd name="T80" fmla="*/ 780 w 830"/>
                  <a:gd name="T81" fmla="*/ 34 h 130"/>
                  <a:gd name="T82" fmla="*/ 760 w 830"/>
                  <a:gd name="T83" fmla="*/ 28 h 130"/>
                  <a:gd name="T84" fmla="*/ 710 w 830"/>
                  <a:gd name="T85" fmla="*/ 20 h 130"/>
                  <a:gd name="T86" fmla="*/ 648 w 830"/>
                  <a:gd name="T87" fmla="*/ 12 h 130"/>
                  <a:gd name="T88" fmla="*/ 578 w 830"/>
                  <a:gd name="T89" fmla="*/ 4 h 130"/>
                  <a:gd name="T90" fmla="*/ 500 w 830"/>
                  <a:gd name="T91" fmla="*/ 2 h 130"/>
                  <a:gd name="T92" fmla="*/ 416 w 830"/>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30" h="130">
                    <a:moveTo>
                      <a:pt x="416" y="0"/>
                    </a:moveTo>
                    <a:lnTo>
                      <a:pt x="416" y="0"/>
                    </a:lnTo>
                    <a:lnTo>
                      <a:pt x="332" y="2"/>
                    </a:lnTo>
                    <a:lnTo>
                      <a:pt x="256" y="4"/>
                    </a:lnTo>
                    <a:lnTo>
                      <a:pt x="184" y="12"/>
                    </a:lnTo>
                    <a:lnTo>
                      <a:pt x="124" y="20"/>
                    </a:lnTo>
                    <a:lnTo>
                      <a:pt x="72" y="28"/>
                    </a:lnTo>
                    <a:lnTo>
                      <a:pt x="52" y="34"/>
                    </a:lnTo>
                    <a:lnTo>
                      <a:pt x="34" y="40"/>
                    </a:lnTo>
                    <a:lnTo>
                      <a:pt x="20" y="46"/>
                    </a:lnTo>
                    <a:lnTo>
                      <a:pt x="10" y="52"/>
                    </a:lnTo>
                    <a:lnTo>
                      <a:pt x="2" y="60"/>
                    </a:lnTo>
                    <a:lnTo>
                      <a:pt x="0" y="66"/>
                    </a:lnTo>
                    <a:lnTo>
                      <a:pt x="0" y="66"/>
                    </a:lnTo>
                    <a:lnTo>
                      <a:pt x="2" y="72"/>
                    </a:lnTo>
                    <a:lnTo>
                      <a:pt x="10" y="78"/>
                    </a:lnTo>
                    <a:lnTo>
                      <a:pt x="20" y="84"/>
                    </a:lnTo>
                    <a:lnTo>
                      <a:pt x="34" y="90"/>
                    </a:lnTo>
                    <a:lnTo>
                      <a:pt x="72" y="102"/>
                    </a:lnTo>
                    <a:lnTo>
                      <a:pt x="124" y="110"/>
                    </a:lnTo>
                    <a:lnTo>
                      <a:pt x="184" y="118"/>
                    </a:lnTo>
                    <a:lnTo>
                      <a:pt x="256" y="124"/>
                    </a:lnTo>
                    <a:lnTo>
                      <a:pt x="332" y="128"/>
                    </a:lnTo>
                    <a:lnTo>
                      <a:pt x="416" y="130"/>
                    </a:lnTo>
                    <a:lnTo>
                      <a:pt x="416" y="130"/>
                    </a:lnTo>
                    <a:lnTo>
                      <a:pt x="500" y="128"/>
                    </a:lnTo>
                    <a:lnTo>
                      <a:pt x="578" y="124"/>
                    </a:lnTo>
                    <a:lnTo>
                      <a:pt x="648" y="118"/>
                    </a:lnTo>
                    <a:lnTo>
                      <a:pt x="710" y="110"/>
                    </a:lnTo>
                    <a:lnTo>
                      <a:pt x="760" y="102"/>
                    </a:lnTo>
                    <a:lnTo>
                      <a:pt x="798" y="90"/>
                    </a:lnTo>
                    <a:lnTo>
                      <a:pt x="812" y="84"/>
                    </a:lnTo>
                    <a:lnTo>
                      <a:pt x="822" y="78"/>
                    </a:lnTo>
                    <a:lnTo>
                      <a:pt x="828" y="72"/>
                    </a:lnTo>
                    <a:lnTo>
                      <a:pt x="830" y="66"/>
                    </a:lnTo>
                    <a:lnTo>
                      <a:pt x="830" y="66"/>
                    </a:lnTo>
                    <a:lnTo>
                      <a:pt x="828" y="60"/>
                    </a:lnTo>
                    <a:lnTo>
                      <a:pt x="822" y="52"/>
                    </a:lnTo>
                    <a:lnTo>
                      <a:pt x="812" y="46"/>
                    </a:lnTo>
                    <a:lnTo>
                      <a:pt x="798" y="40"/>
                    </a:lnTo>
                    <a:lnTo>
                      <a:pt x="780" y="34"/>
                    </a:lnTo>
                    <a:lnTo>
                      <a:pt x="760" y="28"/>
                    </a:lnTo>
                    <a:lnTo>
                      <a:pt x="710" y="20"/>
                    </a:lnTo>
                    <a:lnTo>
                      <a:pt x="648" y="12"/>
                    </a:lnTo>
                    <a:lnTo>
                      <a:pt x="578" y="4"/>
                    </a:lnTo>
                    <a:lnTo>
                      <a:pt x="500" y="2"/>
                    </a:lnTo>
                    <a:lnTo>
                      <a:pt x="4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2" name="Freeform 1303"/>
              <p:cNvSpPr>
                <a:spLocks noEditPoints="1"/>
              </p:cNvSpPr>
              <p:nvPr/>
            </p:nvSpPr>
            <p:spPr bwMode="auto">
              <a:xfrm>
                <a:off x="2357" y="4162"/>
                <a:ext cx="826" cy="130"/>
              </a:xfrm>
              <a:custGeom>
                <a:avLst/>
                <a:gdLst>
                  <a:gd name="T0" fmla="*/ 414 w 826"/>
                  <a:gd name="T1" fmla="*/ 130 h 130"/>
                  <a:gd name="T2" fmla="*/ 254 w 826"/>
                  <a:gd name="T3" fmla="*/ 124 h 130"/>
                  <a:gd name="T4" fmla="*/ 124 w 826"/>
                  <a:gd name="T5" fmla="*/ 110 h 130"/>
                  <a:gd name="T6" fmla="*/ 36 w 826"/>
                  <a:gd name="T7" fmla="*/ 90 h 130"/>
                  <a:gd name="T8" fmla="*/ 12 w 826"/>
                  <a:gd name="T9" fmla="*/ 78 h 130"/>
                  <a:gd name="T10" fmla="*/ 2 w 826"/>
                  <a:gd name="T11" fmla="*/ 66 h 130"/>
                  <a:gd name="T12" fmla="*/ 6 w 826"/>
                  <a:gd name="T13" fmla="*/ 60 h 130"/>
                  <a:gd name="T14" fmla="*/ 22 w 826"/>
                  <a:gd name="T15" fmla="*/ 46 h 130"/>
                  <a:gd name="T16" fmla="*/ 52 w 826"/>
                  <a:gd name="T17" fmla="*/ 34 h 130"/>
                  <a:gd name="T18" fmla="*/ 124 w 826"/>
                  <a:gd name="T19" fmla="*/ 20 h 130"/>
                  <a:gd name="T20" fmla="*/ 254 w 826"/>
                  <a:gd name="T21" fmla="*/ 6 h 130"/>
                  <a:gd name="T22" fmla="*/ 414 w 826"/>
                  <a:gd name="T23" fmla="*/ 0 h 130"/>
                  <a:gd name="T24" fmla="*/ 498 w 826"/>
                  <a:gd name="T25" fmla="*/ 2 h 130"/>
                  <a:gd name="T26" fmla="*/ 644 w 826"/>
                  <a:gd name="T27" fmla="*/ 12 h 130"/>
                  <a:gd name="T28" fmla="*/ 754 w 826"/>
                  <a:gd name="T29" fmla="*/ 30 h 130"/>
                  <a:gd name="T30" fmla="*/ 792 w 826"/>
                  <a:gd name="T31" fmla="*/ 40 h 130"/>
                  <a:gd name="T32" fmla="*/ 816 w 826"/>
                  <a:gd name="T33" fmla="*/ 52 h 130"/>
                  <a:gd name="T34" fmla="*/ 824 w 826"/>
                  <a:gd name="T35" fmla="*/ 66 h 130"/>
                  <a:gd name="T36" fmla="*/ 822 w 826"/>
                  <a:gd name="T37" fmla="*/ 72 h 130"/>
                  <a:gd name="T38" fmla="*/ 806 w 826"/>
                  <a:gd name="T39" fmla="*/ 84 h 130"/>
                  <a:gd name="T40" fmla="*/ 754 w 826"/>
                  <a:gd name="T41" fmla="*/ 100 h 130"/>
                  <a:gd name="T42" fmla="*/ 644 w 826"/>
                  <a:gd name="T43" fmla="*/ 118 h 130"/>
                  <a:gd name="T44" fmla="*/ 498 w 826"/>
                  <a:gd name="T45" fmla="*/ 128 h 130"/>
                  <a:gd name="T46" fmla="*/ 414 w 826"/>
                  <a:gd name="T47" fmla="*/ 0 h 130"/>
                  <a:gd name="T48" fmla="*/ 332 w 826"/>
                  <a:gd name="T49" fmla="*/ 2 h 130"/>
                  <a:gd name="T50" fmla="*/ 184 w 826"/>
                  <a:gd name="T51" fmla="*/ 12 h 130"/>
                  <a:gd name="T52" fmla="*/ 72 w 826"/>
                  <a:gd name="T53" fmla="*/ 30 h 130"/>
                  <a:gd name="T54" fmla="*/ 34 w 826"/>
                  <a:gd name="T55" fmla="*/ 40 h 130"/>
                  <a:gd name="T56" fmla="*/ 10 w 826"/>
                  <a:gd name="T57" fmla="*/ 52 h 130"/>
                  <a:gd name="T58" fmla="*/ 0 w 826"/>
                  <a:gd name="T59" fmla="*/ 66 h 130"/>
                  <a:gd name="T60" fmla="*/ 4 w 826"/>
                  <a:gd name="T61" fmla="*/ 72 h 130"/>
                  <a:gd name="T62" fmla="*/ 20 w 826"/>
                  <a:gd name="T63" fmla="*/ 84 h 130"/>
                  <a:gd name="T64" fmla="*/ 72 w 826"/>
                  <a:gd name="T65" fmla="*/ 102 h 130"/>
                  <a:gd name="T66" fmla="*/ 184 w 826"/>
                  <a:gd name="T67" fmla="*/ 118 h 130"/>
                  <a:gd name="T68" fmla="*/ 332 w 826"/>
                  <a:gd name="T69" fmla="*/ 128 h 130"/>
                  <a:gd name="T70" fmla="*/ 414 w 826"/>
                  <a:gd name="T71" fmla="*/ 130 h 130"/>
                  <a:gd name="T72" fmla="*/ 574 w 826"/>
                  <a:gd name="T73" fmla="*/ 124 h 130"/>
                  <a:gd name="T74" fmla="*/ 706 w 826"/>
                  <a:gd name="T75" fmla="*/ 110 h 130"/>
                  <a:gd name="T76" fmla="*/ 794 w 826"/>
                  <a:gd name="T77" fmla="*/ 90 h 130"/>
                  <a:gd name="T78" fmla="*/ 818 w 826"/>
                  <a:gd name="T79" fmla="*/ 78 h 130"/>
                  <a:gd name="T80" fmla="*/ 826 w 826"/>
                  <a:gd name="T81" fmla="*/ 66 h 130"/>
                  <a:gd name="T82" fmla="*/ 824 w 826"/>
                  <a:gd name="T83" fmla="*/ 60 h 130"/>
                  <a:gd name="T84" fmla="*/ 808 w 826"/>
                  <a:gd name="T85" fmla="*/ 46 h 130"/>
                  <a:gd name="T86" fmla="*/ 776 w 826"/>
                  <a:gd name="T87" fmla="*/ 34 h 130"/>
                  <a:gd name="T88" fmla="*/ 706 w 826"/>
                  <a:gd name="T89" fmla="*/ 20 h 130"/>
                  <a:gd name="T90" fmla="*/ 574 w 826"/>
                  <a:gd name="T91" fmla="*/ 6 h 130"/>
                  <a:gd name="T92" fmla="*/ 414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130"/>
                    </a:moveTo>
                    <a:lnTo>
                      <a:pt x="414" y="130"/>
                    </a:lnTo>
                    <a:lnTo>
                      <a:pt x="332" y="128"/>
                    </a:lnTo>
                    <a:lnTo>
                      <a:pt x="254" y="124"/>
                    </a:lnTo>
                    <a:lnTo>
                      <a:pt x="186" y="118"/>
                    </a:lnTo>
                    <a:lnTo>
                      <a:pt x="124" y="110"/>
                    </a:lnTo>
                    <a:lnTo>
                      <a:pt x="74" y="100"/>
                    </a:lnTo>
                    <a:lnTo>
                      <a:pt x="36" y="90"/>
                    </a:lnTo>
                    <a:lnTo>
                      <a:pt x="22" y="84"/>
                    </a:lnTo>
                    <a:lnTo>
                      <a:pt x="12" y="78"/>
                    </a:lnTo>
                    <a:lnTo>
                      <a:pt x="6" y="72"/>
                    </a:lnTo>
                    <a:lnTo>
                      <a:pt x="2" y="66"/>
                    </a:lnTo>
                    <a:lnTo>
                      <a:pt x="2" y="66"/>
                    </a:lnTo>
                    <a:lnTo>
                      <a:pt x="6" y="60"/>
                    </a:lnTo>
                    <a:lnTo>
                      <a:pt x="12" y="52"/>
                    </a:lnTo>
                    <a:lnTo>
                      <a:pt x="22" y="46"/>
                    </a:lnTo>
                    <a:lnTo>
                      <a:pt x="36" y="40"/>
                    </a:lnTo>
                    <a:lnTo>
                      <a:pt x="52" y="34"/>
                    </a:lnTo>
                    <a:lnTo>
                      <a:pt x="74" y="30"/>
                    </a:lnTo>
                    <a:lnTo>
                      <a:pt x="124" y="20"/>
                    </a:lnTo>
                    <a:lnTo>
                      <a:pt x="186" y="12"/>
                    </a:lnTo>
                    <a:lnTo>
                      <a:pt x="254" y="6"/>
                    </a:lnTo>
                    <a:lnTo>
                      <a:pt x="332" y="2"/>
                    </a:lnTo>
                    <a:lnTo>
                      <a:pt x="414" y="0"/>
                    </a:lnTo>
                    <a:lnTo>
                      <a:pt x="414" y="0"/>
                    </a:lnTo>
                    <a:lnTo>
                      <a:pt x="498" y="2"/>
                    </a:lnTo>
                    <a:lnTo>
                      <a:pt x="574" y="6"/>
                    </a:lnTo>
                    <a:lnTo>
                      <a:pt x="644" y="12"/>
                    </a:lnTo>
                    <a:lnTo>
                      <a:pt x="704" y="20"/>
                    </a:lnTo>
                    <a:lnTo>
                      <a:pt x="754" y="30"/>
                    </a:lnTo>
                    <a:lnTo>
                      <a:pt x="774" y="34"/>
                    </a:lnTo>
                    <a:lnTo>
                      <a:pt x="792" y="40"/>
                    </a:lnTo>
                    <a:lnTo>
                      <a:pt x="806" y="46"/>
                    </a:lnTo>
                    <a:lnTo>
                      <a:pt x="816" y="52"/>
                    </a:lnTo>
                    <a:lnTo>
                      <a:pt x="822" y="60"/>
                    </a:lnTo>
                    <a:lnTo>
                      <a:pt x="824" y="66"/>
                    </a:lnTo>
                    <a:lnTo>
                      <a:pt x="824" y="66"/>
                    </a:lnTo>
                    <a:lnTo>
                      <a:pt x="822" y="72"/>
                    </a:lnTo>
                    <a:lnTo>
                      <a:pt x="816" y="78"/>
                    </a:lnTo>
                    <a:lnTo>
                      <a:pt x="806" y="84"/>
                    </a:lnTo>
                    <a:lnTo>
                      <a:pt x="792" y="90"/>
                    </a:lnTo>
                    <a:lnTo>
                      <a:pt x="754" y="100"/>
                    </a:lnTo>
                    <a:lnTo>
                      <a:pt x="704" y="110"/>
                    </a:lnTo>
                    <a:lnTo>
                      <a:pt x="644" y="118"/>
                    </a:lnTo>
                    <a:lnTo>
                      <a:pt x="574" y="124"/>
                    </a:lnTo>
                    <a:lnTo>
                      <a:pt x="498" y="128"/>
                    </a:lnTo>
                    <a:lnTo>
                      <a:pt x="414" y="130"/>
                    </a:lnTo>
                    <a:close/>
                    <a:moveTo>
                      <a:pt x="414" y="0"/>
                    </a:moveTo>
                    <a:lnTo>
                      <a:pt x="414" y="0"/>
                    </a:lnTo>
                    <a:lnTo>
                      <a:pt x="332" y="2"/>
                    </a:lnTo>
                    <a:lnTo>
                      <a:pt x="254" y="6"/>
                    </a:lnTo>
                    <a:lnTo>
                      <a:pt x="184" y="12"/>
                    </a:lnTo>
                    <a:lnTo>
                      <a:pt x="122" y="20"/>
                    </a:lnTo>
                    <a:lnTo>
                      <a:pt x="72" y="30"/>
                    </a:lnTo>
                    <a:lnTo>
                      <a:pt x="52" y="34"/>
                    </a:lnTo>
                    <a:lnTo>
                      <a:pt x="34" y="40"/>
                    </a:lnTo>
                    <a:lnTo>
                      <a:pt x="20" y="46"/>
                    </a:lnTo>
                    <a:lnTo>
                      <a:pt x="10" y="52"/>
                    </a:lnTo>
                    <a:lnTo>
                      <a:pt x="4" y="60"/>
                    </a:lnTo>
                    <a:lnTo>
                      <a:pt x="0" y="66"/>
                    </a:lnTo>
                    <a:lnTo>
                      <a:pt x="0" y="66"/>
                    </a:lnTo>
                    <a:lnTo>
                      <a:pt x="4" y="72"/>
                    </a:lnTo>
                    <a:lnTo>
                      <a:pt x="10" y="78"/>
                    </a:lnTo>
                    <a:lnTo>
                      <a:pt x="20" y="84"/>
                    </a:lnTo>
                    <a:lnTo>
                      <a:pt x="34" y="90"/>
                    </a:lnTo>
                    <a:lnTo>
                      <a:pt x="72" y="102"/>
                    </a:lnTo>
                    <a:lnTo>
                      <a:pt x="122" y="110"/>
                    </a:lnTo>
                    <a:lnTo>
                      <a:pt x="184" y="118"/>
                    </a:lnTo>
                    <a:lnTo>
                      <a:pt x="254" y="124"/>
                    </a:lnTo>
                    <a:lnTo>
                      <a:pt x="332" y="128"/>
                    </a:lnTo>
                    <a:lnTo>
                      <a:pt x="414" y="130"/>
                    </a:lnTo>
                    <a:lnTo>
                      <a:pt x="414" y="130"/>
                    </a:lnTo>
                    <a:lnTo>
                      <a:pt x="498" y="128"/>
                    </a:lnTo>
                    <a:lnTo>
                      <a:pt x="574"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4" y="6"/>
                    </a:lnTo>
                    <a:lnTo>
                      <a:pt x="498" y="2"/>
                    </a:lnTo>
                    <a:lnTo>
                      <a:pt x="414" y="0"/>
                    </a:lnTo>
                    <a:close/>
                  </a:path>
                </a:pathLst>
              </a:custGeom>
              <a:solidFill>
                <a:srgbClr val="E9E7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3" name="Freeform 1304"/>
              <p:cNvSpPr>
                <a:spLocks/>
              </p:cNvSpPr>
              <p:nvPr/>
            </p:nvSpPr>
            <p:spPr bwMode="auto">
              <a:xfrm>
                <a:off x="2359" y="4162"/>
                <a:ext cx="822" cy="130"/>
              </a:xfrm>
              <a:custGeom>
                <a:avLst/>
                <a:gdLst>
                  <a:gd name="T0" fmla="*/ 412 w 822"/>
                  <a:gd name="T1" fmla="*/ 130 h 130"/>
                  <a:gd name="T2" fmla="*/ 412 w 822"/>
                  <a:gd name="T3" fmla="*/ 130 h 130"/>
                  <a:gd name="T4" fmla="*/ 330 w 822"/>
                  <a:gd name="T5" fmla="*/ 128 h 130"/>
                  <a:gd name="T6" fmla="*/ 252 w 822"/>
                  <a:gd name="T7" fmla="*/ 124 h 130"/>
                  <a:gd name="T8" fmla="*/ 184 w 822"/>
                  <a:gd name="T9" fmla="*/ 118 h 130"/>
                  <a:gd name="T10" fmla="*/ 122 w 822"/>
                  <a:gd name="T11" fmla="*/ 110 h 130"/>
                  <a:gd name="T12" fmla="*/ 72 w 822"/>
                  <a:gd name="T13" fmla="*/ 100 h 130"/>
                  <a:gd name="T14" fmla="*/ 34 w 822"/>
                  <a:gd name="T15" fmla="*/ 90 h 130"/>
                  <a:gd name="T16" fmla="*/ 20 w 822"/>
                  <a:gd name="T17" fmla="*/ 84 h 130"/>
                  <a:gd name="T18" fmla="*/ 10 w 822"/>
                  <a:gd name="T19" fmla="*/ 78 h 130"/>
                  <a:gd name="T20" fmla="*/ 4 w 822"/>
                  <a:gd name="T21" fmla="*/ 72 h 130"/>
                  <a:gd name="T22" fmla="*/ 0 w 822"/>
                  <a:gd name="T23" fmla="*/ 66 h 130"/>
                  <a:gd name="T24" fmla="*/ 0 w 822"/>
                  <a:gd name="T25" fmla="*/ 66 h 130"/>
                  <a:gd name="T26" fmla="*/ 4 w 822"/>
                  <a:gd name="T27" fmla="*/ 60 h 130"/>
                  <a:gd name="T28" fmla="*/ 10 w 822"/>
                  <a:gd name="T29" fmla="*/ 52 h 130"/>
                  <a:gd name="T30" fmla="*/ 20 w 822"/>
                  <a:gd name="T31" fmla="*/ 46 h 130"/>
                  <a:gd name="T32" fmla="*/ 34 w 822"/>
                  <a:gd name="T33" fmla="*/ 40 h 130"/>
                  <a:gd name="T34" fmla="*/ 50 w 822"/>
                  <a:gd name="T35" fmla="*/ 34 h 130"/>
                  <a:gd name="T36" fmla="*/ 72 w 822"/>
                  <a:gd name="T37" fmla="*/ 30 h 130"/>
                  <a:gd name="T38" fmla="*/ 122 w 822"/>
                  <a:gd name="T39" fmla="*/ 20 h 130"/>
                  <a:gd name="T40" fmla="*/ 184 w 822"/>
                  <a:gd name="T41" fmla="*/ 12 h 130"/>
                  <a:gd name="T42" fmla="*/ 252 w 822"/>
                  <a:gd name="T43" fmla="*/ 6 h 130"/>
                  <a:gd name="T44" fmla="*/ 330 w 822"/>
                  <a:gd name="T45" fmla="*/ 2 h 130"/>
                  <a:gd name="T46" fmla="*/ 412 w 822"/>
                  <a:gd name="T47" fmla="*/ 0 h 130"/>
                  <a:gd name="T48" fmla="*/ 412 w 822"/>
                  <a:gd name="T49" fmla="*/ 0 h 130"/>
                  <a:gd name="T50" fmla="*/ 496 w 822"/>
                  <a:gd name="T51" fmla="*/ 2 h 130"/>
                  <a:gd name="T52" fmla="*/ 572 w 822"/>
                  <a:gd name="T53" fmla="*/ 6 h 130"/>
                  <a:gd name="T54" fmla="*/ 642 w 822"/>
                  <a:gd name="T55" fmla="*/ 12 h 130"/>
                  <a:gd name="T56" fmla="*/ 702 w 822"/>
                  <a:gd name="T57" fmla="*/ 20 h 130"/>
                  <a:gd name="T58" fmla="*/ 752 w 822"/>
                  <a:gd name="T59" fmla="*/ 30 h 130"/>
                  <a:gd name="T60" fmla="*/ 772 w 822"/>
                  <a:gd name="T61" fmla="*/ 34 h 130"/>
                  <a:gd name="T62" fmla="*/ 790 w 822"/>
                  <a:gd name="T63" fmla="*/ 40 h 130"/>
                  <a:gd name="T64" fmla="*/ 804 w 822"/>
                  <a:gd name="T65" fmla="*/ 46 h 130"/>
                  <a:gd name="T66" fmla="*/ 814 w 822"/>
                  <a:gd name="T67" fmla="*/ 52 h 130"/>
                  <a:gd name="T68" fmla="*/ 820 w 822"/>
                  <a:gd name="T69" fmla="*/ 60 h 130"/>
                  <a:gd name="T70" fmla="*/ 822 w 822"/>
                  <a:gd name="T71" fmla="*/ 66 h 130"/>
                  <a:gd name="T72" fmla="*/ 822 w 822"/>
                  <a:gd name="T73" fmla="*/ 66 h 130"/>
                  <a:gd name="T74" fmla="*/ 820 w 822"/>
                  <a:gd name="T75" fmla="*/ 72 h 130"/>
                  <a:gd name="T76" fmla="*/ 814 w 822"/>
                  <a:gd name="T77" fmla="*/ 78 h 130"/>
                  <a:gd name="T78" fmla="*/ 804 w 822"/>
                  <a:gd name="T79" fmla="*/ 84 h 130"/>
                  <a:gd name="T80" fmla="*/ 790 w 822"/>
                  <a:gd name="T81" fmla="*/ 90 h 130"/>
                  <a:gd name="T82" fmla="*/ 752 w 822"/>
                  <a:gd name="T83" fmla="*/ 100 h 130"/>
                  <a:gd name="T84" fmla="*/ 702 w 822"/>
                  <a:gd name="T85" fmla="*/ 110 h 130"/>
                  <a:gd name="T86" fmla="*/ 642 w 822"/>
                  <a:gd name="T87" fmla="*/ 118 h 130"/>
                  <a:gd name="T88" fmla="*/ 572 w 822"/>
                  <a:gd name="T89" fmla="*/ 124 h 130"/>
                  <a:gd name="T90" fmla="*/ 496 w 822"/>
                  <a:gd name="T91" fmla="*/ 128 h 130"/>
                  <a:gd name="T92" fmla="*/ 412 w 822"/>
                  <a:gd name="T93" fmla="*/ 13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130"/>
                    </a:moveTo>
                    <a:lnTo>
                      <a:pt x="412" y="130"/>
                    </a:lnTo>
                    <a:lnTo>
                      <a:pt x="330" y="128"/>
                    </a:lnTo>
                    <a:lnTo>
                      <a:pt x="252" y="124"/>
                    </a:lnTo>
                    <a:lnTo>
                      <a:pt x="184" y="118"/>
                    </a:lnTo>
                    <a:lnTo>
                      <a:pt x="122" y="110"/>
                    </a:lnTo>
                    <a:lnTo>
                      <a:pt x="72" y="100"/>
                    </a:lnTo>
                    <a:lnTo>
                      <a:pt x="34" y="90"/>
                    </a:lnTo>
                    <a:lnTo>
                      <a:pt x="20" y="84"/>
                    </a:lnTo>
                    <a:lnTo>
                      <a:pt x="10" y="78"/>
                    </a:lnTo>
                    <a:lnTo>
                      <a:pt x="4" y="72"/>
                    </a:lnTo>
                    <a:lnTo>
                      <a:pt x="0" y="66"/>
                    </a:lnTo>
                    <a:lnTo>
                      <a:pt x="0" y="66"/>
                    </a:lnTo>
                    <a:lnTo>
                      <a:pt x="4" y="60"/>
                    </a:lnTo>
                    <a:lnTo>
                      <a:pt x="10" y="52"/>
                    </a:lnTo>
                    <a:lnTo>
                      <a:pt x="20" y="46"/>
                    </a:lnTo>
                    <a:lnTo>
                      <a:pt x="34" y="40"/>
                    </a:lnTo>
                    <a:lnTo>
                      <a:pt x="50" y="34"/>
                    </a:lnTo>
                    <a:lnTo>
                      <a:pt x="72" y="30"/>
                    </a:lnTo>
                    <a:lnTo>
                      <a:pt x="122" y="20"/>
                    </a:lnTo>
                    <a:lnTo>
                      <a:pt x="184" y="12"/>
                    </a:lnTo>
                    <a:lnTo>
                      <a:pt x="252" y="6"/>
                    </a:lnTo>
                    <a:lnTo>
                      <a:pt x="330" y="2"/>
                    </a:lnTo>
                    <a:lnTo>
                      <a:pt x="412" y="0"/>
                    </a:lnTo>
                    <a:lnTo>
                      <a:pt x="412" y="0"/>
                    </a:lnTo>
                    <a:lnTo>
                      <a:pt x="496" y="2"/>
                    </a:lnTo>
                    <a:lnTo>
                      <a:pt x="572" y="6"/>
                    </a:lnTo>
                    <a:lnTo>
                      <a:pt x="642" y="12"/>
                    </a:lnTo>
                    <a:lnTo>
                      <a:pt x="702" y="20"/>
                    </a:lnTo>
                    <a:lnTo>
                      <a:pt x="752" y="30"/>
                    </a:lnTo>
                    <a:lnTo>
                      <a:pt x="772" y="34"/>
                    </a:lnTo>
                    <a:lnTo>
                      <a:pt x="790" y="40"/>
                    </a:lnTo>
                    <a:lnTo>
                      <a:pt x="804" y="46"/>
                    </a:lnTo>
                    <a:lnTo>
                      <a:pt x="814" y="52"/>
                    </a:lnTo>
                    <a:lnTo>
                      <a:pt x="820" y="60"/>
                    </a:lnTo>
                    <a:lnTo>
                      <a:pt x="822" y="66"/>
                    </a:lnTo>
                    <a:lnTo>
                      <a:pt x="822" y="66"/>
                    </a:lnTo>
                    <a:lnTo>
                      <a:pt x="820" y="72"/>
                    </a:lnTo>
                    <a:lnTo>
                      <a:pt x="814" y="78"/>
                    </a:lnTo>
                    <a:lnTo>
                      <a:pt x="804" y="84"/>
                    </a:lnTo>
                    <a:lnTo>
                      <a:pt x="790" y="90"/>
                    </a:lnTo>
                    <a:lnTo>
                      <a:pt x="752" y="100"/>
                    </a:lnTo>
                    <a:lnTo>
                      <a:pt x="702" y="110"/>
                    </a:lnTo>
                    <a:lnTo>
                      <a:pt x="642" y="118"/>
                    </a:lnTo>
                    <a:lnTo>
                      <a:pt x="572" y="124"/>
                    </a:lnTo>
                    <a:lnTo>
                      <a:pt x="496" y="128"/>
                    </a:lnTo>
                    <a:lnTo>
                      <a:pt x="412" y="13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4" name="Freeform 1305"/>
              <p:cNvSpPr>
                <a:spLocks/>
              </p:cNvSpPr>
              <p:nvPr/>
            </p:nvSpPr>
            <p:spPr bwMode="auto">
              <a:xfrm>
                <a:off x="2357" y="4162"/>
                <a:ext cx="826" cy="130"/>
              </a:xfrm>
              <a:custGeom>
                <a:avLst/>
                <a:gdLst>
                  <a:gd name="T0" fmla="*/ 414 w 826"/>
                  <a:gd name="T1" fmla="*/ 0 h 130"/>
                  <a:gd name="T2" fmla="*/ 414 w 826"/>
                  <a:gd name="T3" fmla="*/ 0 h 130"/>
                  <a:gd name="T4" fmla="*/ 332 w 826"/>
                  <a:gd name="T5" fmla="*/ 2 h 130"/>
                  <a:gd name="T6" fmla="*/ 254 w 826"/>
                  <a:gd name="T7" fmla="*/ 6 h 130"/>
                  <a:gd name="T8" fmla="*/ 184 w 826"/>
                  <a:gd name="T9" fmla="*/ 12 h 130"/>
                  <a:gd name="T10" fmla="*/ 122 w 826"/>
                  <a:gd name="T11" fmla="*/ 20 h 130"/>
                  <a:gd name="T12" fmla="*/ 72 w 826"/>
                  <a:gd name="T13" fmla="*/ 30 h 130"/>
                  <a:gd name="T14" fmla="*/ 52 w 826"/>
                  <a:gd name="T15" fmla="*/ 34 h 130"/>
                  <a:gd name="T16" fmla="*/ 34 w 826"/>
                  <a:gd name="T17" fmla="*/ 40 h 130"/>
                  <a:gd name="T18" fmla="*/ 20 w 826"/>
                  <a:gd name="T19" fmla="*/ 46 h 130"/>
                  <a:gd name="T20" fmla="*/ 10 w 826"/>
                  <a:gd name="T21" fmla="*/ 52 h 130"/>
                  <a:gd name="T22" fmla="*/ 4 w 826"/>
                  <a:gd name="T23" fmla="*/ 60 h 130"/>
                  <a:gd name="T24" fmla="*/ 0 w 826"/>
                  <a:gd name="T25" fmla="*/ 66 h 130"/>
                  <a:gd name="T26" fmla="*/ 0 w 826"/>
                  <a:gd name="T27" fmla="*/ 66 h 130"/>
                  <a:gd name="T28" fmla="*/ 4 w 826"/>
                  <a:gd name="T29" fmla="*/ 72 h 130"/>
                  <a:gd name="T30" fmla="*/ 10 w 826"/>
                  <a:gd name="T31" fmla="*/ 78 h 130"/>
                  <a:gd name="T32" fmla="*/ 20 w 826"/>
                  <a:gd name="T33" fmla="*/ 84 h 130"/>
                  <a:gd name="T34" fmla="*/ 34 w 826"/>
                  <a:gd name="T35" fmla="*/ 90 h 130"/>
                  <a:gd name="T36" fmla="*/ 72 w 826"/>
                  <a:gd name="T37" fmla="*/ 102 h 130"/>
                  <a:gd name="T38" fmla="*/ 122 w 826"/>
                  <a:gd name="T39" fmla="*/ 110 h 130"/>
                  <a:gd name="T40" fmla="*/ 184 w 826"/>
                  <a:gd name="T41" fmla="*/ 118 h 130"/>
                  <a:gd name="T42" fmla="*/ 254 w 826"/>
                  <a:gd name="T43" fmla="*/ 124 h 130"/>
                  <a:gd name="T44" fmla="*/ 332 w 826"/>
                  <a:gd name="T45" fmla="*/ 128 h 130"/>
                  <a:gd name="T46" fmla="*/ 414 w 826"/>
                  <a:gd name="T47" fmla="*/ 130 h 130"/>
                  <a:gd name="T48" fmla="*/ 414 w 826"/>
                  <a:gd name="T49" fmla="*/ 130 h 130"/>
                  <a:gd name="T50" fmla="*/ 498 w 826"/>
                  <a:gd name="T51" fmla="*/ 128 h 130"/>
                  <a:gd name="T52" fmla="*/ 574 w 826"/>
                  <a:gd name="T53" fmla="*/ 124 h 130"/>
                  <a:gd name="T54" fmla="*/ 644 w 826"/>
                  <a:gd name="T55" fmla="*/ 118 h 130"/>
                  <a:gd name="T56" fmla="*/ 706 w 826"/>
                  <a:gd name="T57" fmla="*/ 110 h 130"/>
                  <a:gd name="T58" fmla="*/ 756 w 826"/>
                  <a:gd name="T59" fmla="*/ 102 h 130"/>
                  <a:gd name="T60" fmla="*/ 794 w 826"/>
                  <a:gd name="T61" fmla="*/ 90 h 130"/>
                  <a:gd name="T62" fmla="*/ 808 w 826"/>
                  <a:gd name="T63" fmla="*/ 84 h 130"/>
                  <a:gd name="T64" fmla="*/ 818 w 826"/>
                  <a:gd name="T65" fmla="*/ 78 h 130"/>
                  <a:gd name="T66" fmla="*/ 824 w 826"/>
                  <a:gd name="T67" fmla="*/ 72 h 130"/>
                  <a:gd name="T68" fmla="*/ 826 w 826"/>
                  <a:gd name="T69" fmla="*/ 66 h 130"/>
                  <a:gd name="T70" fmla="*/ 826 w 826"/>
                  <a:gd name="T71" fmla="*/ 66 h 130"/>
                  <a:gd name="T72" fmla="*/ 824 w 826"/>
                  <a:gd name="T73" fmla="*/ 60 h 130"/>
                  <a:gd name="T74" fmla="*/ 818 w 826"/>
                  <a:gd name="T75" fmla="*/ 52 h 130"/>
                  <a:gd name="T76" fmla="*/ 808 w 826"/>
                  <a:gd name="T77" fmla="*/ 46 h 130"/>
                  <a:gd name="T78" fmla="*/ 794 w 826"/>
                  <a:gd name="T79" fmla="*/ 40 h 130"/>
                  <a:gd name="T80" fmla="*/ 776 w 826"/>
                  <a:gd name="T81" fmla="*/ 34 h 130"/>
                  <a:gd name="T82" fmla="*/ 756 w 826"/>
                  <a:gd name="T83" fmla="*/ 30 h 130"/>
                  <a:gd name="T84" fmla="*/ 706 w 826"/>
                  <a:gd name="T85" fmla="*/ 20 h 130"/>
                  <a:gd name="T86" fmla="*/ 644 w 826"/>
                  <a:gd name="T87" fmla="*/ 12 h 130"/>
                  <a:gd name="T88" fmla="*/ 574 w 826"/>
                  <a:gd name="T89" fmla="*/ 6 h 130"/>
                  <a:gd name="T90" fmla="*/ 498 w 826"/>
                  <a:gd name="T91" fmla="*/ 2 h 130"/>
                  <a:gd name="T92" fmla="*/ 414 w 826"/>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6" h="130">
                    <a:moveTo>
                      <a:pt x="414" y="0"/>
                    </a:moveTo>
                    <a:lnTo>
                      <a:pt x="414" y="0"/>
                    </a:lnTo>
                    <a:lnTo>
                      <a:pt x="332" y="2"/>
                    </a:lnTo>
                    <a:lnTo>
                      <a:pt x="254" y="6"/>
                    </a:lnTo>
                    <a:lnTo>
                      <a:pt x="184" y="12"/>
                    </a:lnTo>
                    <a:lnTo>
                      <a:pt x="122" y="20"/>
                    </a:lnTo>
                    <a:lnTo>
                      <a:pt x="72" y="30"/>
                    </a:lnTo>
                    <a:lnTo>
                      <a:pt x="52" y="34"/>
                    </a:lnTo>
                    <a:lnTo>
                      <a:pt x="34" y="40"/>
                    </a:lnTo>
                    <a:lnTo>
                      <a:pt x="20" y="46"/>
                    </a:lnTo>
                    <a:lnTo>
                      <a:pt x="10" y="52"/>
                    </a:lnTo>
                    <a:lnTo>
                      <a:pt x="4" y="60"/>
                    </a:lnTo>
                    <a:lnTo>
                      <a:pt x="0" y="66"/>
                    </a:lnTo>
                    <a:lnTo>
                      <a:pt x="0" y="66"/>
                    </a:lnTo>
                    <a:lnTo>
                      <a:pt x="4" y="72"/>
                    </a:lnTo>
                    <a:lnTo>
                      <a:pt x="10" y="78"/>
                    </a:lnTo>
                    <a:lnTo>
                      <a:pt x="20" y="84"/>
                    </a:lnTo>
                    <a:lnTo>
                      <a:pt x="34" y="90"/>
                    </a:lnTo>
                    <a:lnTo>
                      <a:pt x="72" y="102"/>
                    </a:lnTo>
                    <a:lnTo>
                      <a:pt x="122" y="110"/>
                    </a:lnTo>
                    <a:lnTo>
                      <a:pt x="184" y="118"/>
                    </a:lnTo>
                    <a:lnTo>
                      <a:pt x="254" y="124"/>
                    </a:lnTo>
                    <a:lnTo>
                      <a:pt x="332" y="128"/>
                    </a:lnTo>
                    <a:lnTo>
                      <a:pt x="414" y="130"/>
                    </a:lnTo>
                    <a:lnTo>
                      <a:pt x="414" y="130"/>
                    </a:lnTo>
                    <a:lnTo>
                      <a:pt x="498" y="128"/>
                    </a:lnTo>
                    <a:lnTo>
                      <a:pt x="574" y="124"/>
                    </a:lnTo>
                    <a:lnTo>
                      <a:pt x="644" y="118"/>
                    </a:lnTo>
                    <a:lnTo>
                      <a:pt x="706" y="110"/>
                    </a:lnTo>
                    <a:lnTo>
                      <a:pt x="756" y="102"/>
                    </a:lnTo>
                    <a:lnTo>
                      <a:pt x="794" y="90"/>
                    </a:lnTo>
                    <a:lnTo>
                      <a:pt x="808" y="84"/>
                    </a:lnTo>
                    <a:lnTo>
                      <a:pt x="818" y="78"/>
                    </a:lnTo>
                    <a:lnTo>
                      <a:pt x="824" y="72"/>
                    </a:lnTo>
                    <a:lnTo>
                      <a:pt x="826" y="66"/>
                    </a:lnTo>
                    <a:lnTo>
                      <a:pt x="826" y="66"/>
                    </a:lnTo>
                    <a:lnTo>
                      <a:pt x="824" y="60"/>
                    </a:lnTo>
                    <a:lnTo>
                      <a:pt x="818" y="52"/>
                    </a:lnTo>
                    <a:lnTo>
                      <a:pt x="808" y="46"/>
                    </a:lnTo>
                    <a:lnTo>
                      <a:pt x="794" y="40"/>
                    </a:lnTo>
                    <a:lnTo>
                      <a:pt x="776" y="34"/>
                    </a:lnTo>
                    <a:lnTo>
                      <a:pt x="756" y="30"/>
                    </a:lnTo>
                    <a:lnTo>
                      <a:pt x="706" y="20"/>
                    </a:lnTo>
                    <a:lnTo>
                      <a:pt x="644" y="12"/>
                    </a:lnTo>
                    <a:lnTo>
                      <a:pt x="574" y="6"/>
                    </a:lnTo>
                    <a:lnTo>
                      <a:pt x="498" y="2"/>
                    </a:lnTo>
                    <a:lnTo>
                      <a:pt x="4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5" name="Freeform 1306"/>
              <p:cNvSpPr>
                <a:spLocks noEditPoints="1"/>
              </p:cNvSpPr>
              <p:nvPr/>
            </p:nvSpPr>
            <p:spPr bwMode="auto">
              <a:xfrm>
                <a:off x="2359" y="4162"/>
                <a:ext cx="822" cy="130"/>
              </a:xfrm>
              <a:custGeom>
                <a:avLst/>
                <a:gdLst>
                  <a:gd name="T0" fmla="*/ 412 w 822"/>
                  <a:gd name="T1" fmla="*/ 128 h 130"/>
                  <a:gd name="T2" fmla="*/ 254 w 822"/>
                  <a:gd name="T3" fmla="*/ 124 h 130"/>
                  <a:gd name="T4" fmla="*/ 124 w 822"/>
                  <a:gd name="T5" fmla="*/ 110 h 130"/>
                  <a:gd name="T6" fmla="*/ 36 w 822"/>
                  <a:gd name="T7" fmla="*/ 90 h 130"/>
                  <a:gd name="T8" fmla="*/ 12 w 822"/>
                  <a:gd name="T9" fmla="*/ 78 h 130"/>
                  <a:gd name="T10" fmla="*/ 4 w 822"/>
                  <a:gd name="T11" fmla="*/ 66 h 130"/>
                  <a:gd name="T12" fmla="*/ 6 w 822"/>
                  <a:gd name="T13" fmla="*/ 60 h 130"/>
                  <a:gd name="T14" fmla="*/ 22 w 822"/>
                  <a:gd name="T15" fmla="*/ 46 h 130"/>
                  <a:gd name="T16" fmla="*/ 52 w 822"/>
                  <a:gd name="T17" fmla="*/ 34 h 130"/>
                  <a:gd name="T18" fmla="*/ 124 w 822"/>
                  <a:gd name="T19" fmla="*/ 20 h 130"/>
                  <a:gd name="T20" fmla="*/ 254 w 822"/>
                  <a:gd name="T21" fmla="*/ 6 h 130"/>
                  <a:gd name="T22" fmla="*/ 412 w 822"/>
                  <a:gd name="T23" fmla="*/ 0 h 130"/>
                  <a:gd name="T24" fmla="*/ 494 w 822"/>
                  <a:gd name="T25" fmla="*/ 2 h 130"/>
                  <a:gd name="T26" fmla="*/ 640 w 822"/>
                  <a:gd name="T27" fmla="*/ 12 h 130"/>
                  <a:gd name="T28" fmla="*/ 750 w 822"/>
                  <a:gd name="T29" fmla="*/ 30 h 130"/>
                  <a:gd name="T30" fmla="*/ 788 w 822"/>
                  <a:gd name="T31" fmla="*/ 40 h 130"/>
                  <a:gd name="T32" fmla="*/ 812 w 822"/>
                  <a:gd name="T33" fmla="*/ 54 h 130"/>
                  <a:gd name="T34" fmla="*/ 820 w 822"/>
                  <a:gd name="T35" fmla="*/ 66 h 130"/>
                  <a:gd name="T36" fmla="*/ 818 w 822"/>
                  <a:gd name="T37" fmla="*/ 72 h 130"/>
                  <a:gd name="T38" fmla="*/ 802 w 822"/>
                  <a:gd name="T39" fmla="*/ 84 h 130"/>
                  <a:gd name="T40" fmla="*/ 750 w 822"/>
                  <a:gd name="T41" fmla="*/ 100 h 130"/>
                  <a:gd name="T42" fmla="*/ 640 w 822"/>
                  <a:gd name="T43" fmla="*/ 118 h 130"/>
                  <a:gd name="T44" fmla="*/ 494 w 822"/>
                  <a:gd name="T45" fmla="*/ 128 h 130"/>
                  <a:gd name="T46" fmla="*/ 412 w 822"/>
                  <a:gd name="T47" fmla="*/ 0 h 130"/>
                  <a:gd name="T48" fmla="*/ 330 w 822"/>
                  <a:gd name="T49" fmla="*/ 2 h 130"/>
                  <a:gd name="T50" fmla="*/ 184 w 822"/>
                  <a:gd name="T51" fmla="*/ 12 h 130"/>
                  <a:gd name="T52" fmla="*/ 72 w 822"/>
                  <a:gd name="T53" fmla="*/ 30 h 130"/>
                  <a:gd name="T54" fmla="*/ 34 w 822"/>
                  <a:gd name="T55" fmla="*/ 40 h 130"/>
                  <a:gd name="T56" fmla="*/ 10 w 822"/>
                  <a:gd name="T57" fmla="*/ 52 h 130"/>
                  <a:gd name="T58" fmla="*/ 0 w 822"/>
                  <a:gd name="T59" fmla="*/ 66 h 130"/>
                  <a:gd name="T60" fmla="*/ 4 w 822"/>
                  <a:gd name="T61" fmla="*/ 72 h 130"/>
                  <a:gd name="T62" fmla="*/ 20 w 822"/>
                  <a:gd name="T63" fmla="*/ 84 h 130"/>
                  <a:gd name="T64" fmla="*/ 72 w 822"/>
                  <a:gd name="T65" fmla="*/ 100 h 130"/>
                  <a:gd name="T66" fmla="*/ 184 w 822"/>
                  <a:gd name="T67" fmla="*/ 118 h 130"/>
                  <a:gd name="T68" fmla="*/ 330 w 822"/>
                  <a:gd name="T69" fmla="*/ 128 h 130"/>
                  <a:gd name="T70" fmla="*/ 412 w 822"/>
                  <a:gd name="T71" fmla="*/ 130 h 130"/>
                  <a:gd name="T72" fmla="*/ 572 w 822"/>
                  <a:gd name="T73" fmla="*/ 124 h 130"/>
                  <a:gd name="T74" fmla="*/ 702 w 822"/>
                  <a:gd name="T75" fmla="*/ 110 h 130"/>
                  <a:gd name="T76" fmla="*/ 790 w 822"/>
                  <a:gd name="T77" fmla="*/ 90 h 130"/>
                  <a:gd name="T78" fmla="*/ 814 w 822"/>
                  <a:gd name="T79" fmla="*/ 78 h 130"/>
                  <a:gd name="T80" fmla="*/ 822 w 822"/>
                  <a:gd name="T81" fmla="*/ 66 h 130"/>
                  <a:gd name="T82" fmla="*/ 820 w 822"/>
                  <a:gd name="T83" fmla="*/ 60 h 130"/>
                  <a:gd name="T84" fmla="*/ 804 w 822"/>
                  <a:gd name="T85" fmla="*/ 46 h 130"/>
                  <a:gd name="T86" fmla="*/ 772 w 822"/>
                  <a:gd name="T87" fmla="*/ 34 h 130"/>
                  <a:gd name="T88" fmla="*/ 702 w 822"/>
                  <a:gd name="T89" fmla="*/ 20 h 130"/>
                  <a:gd name="T90" fmla="*/ 572 w 822"/>
                  <a:gd name="T91" fmla="*/ 6 h 130"/>
                  <a:gd name="T92" fmla="*/ 412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128"/>
                    </a:moveTo>
                    <a:lnTo>
                      <a:pt x="412" y="128"/>
                    </a:lnTo>
                    <a:lnTo>
                      <a:pt x="330" y="128"/>
                    </a:lnTo>
                    <a:lnTo>
                      <a:pt x="254" y="124"/>
                    </a:lnTo>
                    <a:lnTo>
                      <a:pt x="184" y="118"/>
                    </a:lnTo>
                    <a:lnTo>
                      <a:pt x="124" y="110"/>
                    </a:lnTo>
                    <a:lnTo>
                      <a:pt x="74" y="100"/>
                    </a:lnTo>
                    <a:lnTo>
                      <a:pt x="36" y="90"/>
                    </a:lnTo>
                    <a:lnTo>
                      <a:pt x="22" y="84"/>
                    </a:lnTo>
                    <a:lnTo>
                      <a:pt x="12" y="78"/>
                    </a:lnTo>
                    <a:lnTo>
                      <a:pt x="6" y="72"/>
                    </a:lnTo>
                    <a:lnTo>
                      <a:pt x="4" y="66"/>
                    </a:lnTo>
                    <a:lnTo>
                      <a:pt x="4" y="66"/>
                    </a:lnTo>
                    <a:lnTo>
                      <a:pt x="6" y="60"/>
                    </a:lnTo>
                    <a:lnTo>
                      <a:pt x="12" y="54"/>
                    </a:lnTo>
                    <a:lnTo>
                      <a:pt x="22" y="46"/>
                    </a:lnTo>
                    <a:lnTo>
                      <a:pt x="36" y="40"/>
                    </a:lnTo>
                    <a:lnTo>
                      <a:pt x="52" y="34"/>
                    </a:lnTo>
                    <a:lnTo>
                      <a:pt x="74" y="30"/>
                    </a:lnTo>
                    <a:lnTo>
                      <a:pt x="124" y="20"/>
                    </a:lnTo>
                    <a:lnTo>
                      <a:pt x="184" y="12"/>
                    </a:lnTo>
                    <a:lnTo>
                      <a:pt x="254" y="6"/>
                    </a:lnTo>
                    <a:lnTo>
                      <a:pt x="330" y="2"/>
                    </a:lnTo>
                    <a:lnTo>
                      <a:pt x="412" y="0"/>
                    </a:lnTo>
                    <a:lnTo>
                      <a:pt x="412" y="0"/>
                    </a:lnTo>
                    <a:lnTo>
                      <a:pt x="494" y="2"/>
                    </a:lnTo>
                    <a:lnTo>
                      <a:pt x="572" y="6"/>
                    </a:lnTo>
                    <a:lnTo>
                      <a:pt x="640" y="12"/>
                    </a:lnTo>
                    <a:lnTo>
                      <a:pt x="700" y="20"/>
                    </a:lnTo>
                    <a:lnTo>
                      <a:pt x="750" y="30"/>
                    </a:lnTo>
                    <a:lnTo>
                      <a:pt x="770" y="34"/>
                    </a:lnTo>
                    <a:lnTo>
                      <a:pt x="788" y="40"/>
                    </a:lnTo>
                    <a:lnTo>
                      <a:pt x="802" y="46"/>
                    </a:lnTo>
                    <a:lnTo>
                      <a:pt x="812" y="54"/>
                    </a:lnTo>
                    <a:lnTo>
                      <a:pt x="818" y="60"/>
                    </a:lnTo>
                    <a:lnTo>
                      <a:pt x="820" y="66"/>
                    </a:lnTo>
                    <a:lnTo>
                      <a:pt x="820" y="66"/>
                    </a:lnTo>
                    <a:lnTo>
                      <a:pt x="818" y="72"/>
                    </a:lnTo>
                    <a:lnTo>
                      <a:pt x="812" y="78"/>
                    </a:lnTo>
                    <a:lnTo>
                      <a:pt x="802" y="84"/>
                    </a:lnTo>
                    <a:lnTo>
                      <a:pt x="788" y="90"/>
                    </a:lnTo>
                    <a:lnTo>
                      <a:pt x="750" y="100"/>
                    </a:lnTo>
                    <a:lnTo>
                      <a:pt x="700" y="110"/>
                    </a:lnTo>
                    <a:lnTo>
                      <a:pt x="640" y="118"/>
                    </a:lnTo>
                    <a:lnTo>
                      <a:pt x="572" y="124"/>
                    </a:lnTo>
                    <a:lnTo>
                      <a:pt x="494" y="128"/>
                    </a:lnTo>
                    <a:lnTo>
                      <a:pt x="412" y="128"/>
                    </a:lnTo>
                    <a:close/>
                    <a:moveTo>
                      <a:pt x="412" y="0"/>
                    </a:moveTo>
                    <a:lnTo>
                      <a:pt x="412" y="0"/>
                    </a:lnTo>
                    <a:lnTo>
                      <a:pt x="330" y="2"/>
                    </a:lnTo>
                    <a:lnTo>
                      <a:pt x="252" y="6"/>
                    </a:lnTo>
                    <a:lnTo>
                      <a:pt x="184" y="12"/>
                    </a:lnTo>
                    <a:lnTo>
                      <a:pt x="122" y="20"/>
                    </a:lnTo>
                    <a:lnTo>
                      <a:pt x="72" y="30"/>
                    </a:lnTo>
                    <a:lnTo>
                      <a:pt x="50" y="34"/>
                    </a:lnTo>
                    <a:lnTo>
                      <a:pt x="34" y="40"/>
                    </a:lnTo>
                    <a:lnTo>
                      <a:pt x="20" y="46"/>
                    </a:lnTo>
                    <a:lnTo>
                      <a:pt x="10" y="52"/>
                    </a:lnTo>
                    <a:lnTo>
                      <a:pt x="4" y="60"/>
                    </a:lnTo>
                    <a:lnTo>
                      <a:pt x="0" y="66"/>
                    </a:lnTo>
                    <a:lnTo>
                      <a:pt x="0" y="66"/>
                    </a:lnTo>
                    <a:lnTo>
                      <a:pt x="4" y="72"/>
                    </a:lnTo>
                    <a:lnTo>
                      <a:pt x="10" y="78"/>
                    </a:lnTo>
                    <a:lnTo>
                      <a:pt x="20" y="84"/>
                    </a:lnTo>
                    <a:lnTo>
                      <a:pt x="34" y="90"/>
                    </a:lnTo>
                    <a:lnTo>
                      <a:pt x="72" y="100"/>
                    </a:lnTo>
                    <a:lnTo>
                      <a:pt x="122" y="110"/>
                    </a:lnTo>
                    <a:lnTo>
                      <a:pt x="184" y="118"/>
                    </a:lnTo>
                    <a:lnTo>
                      <a:pt x="252" y="124"/>
                    </a:lnTo>
                    <a:lnTo>
                      <a:pt x="330" y="128"/>
                    </a:lnTo>
                    <a:lnTo>
                      <a:pt x="412" y="130"/>
                    </a:lnTo>
                    <a:lnTo>
                      <a:pt x="412"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2"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6" name="Freeform 1307"/>
              <p:cNvSpPr>
                <a:spLocks/>
              </p:cNvSpPr>
              <p:nvPr/>
            </p:nvSpPr>
            <p:spPr bwMode="auto">
              <a:xfrm>
                <a:off x="2363" y="4162"/>
                <a:ext cx="816" cy="128"/>
              </a:xfrm>
              <a:custGeom>
                <a:avLst/>
                <a:gdLst>
                  <a:gd name="T0" fmla="*/ 408 w 816"/>
                  <a:gd name="T1" fmla="*/ 128 h 128"/>
                  <a:gd name="T2" fmla="*/ 408 w 816"/>
                  <a:gd name="T3" fmla="*/ 128 h 128"/>
                  <a:gd name="T4" fmla="*/ 326 w 816"/>
                  <a:gd name="T5" fmla="*/ 128 h 128"/>
                  <a:gd name="T6" fmla="*/ 250 w 816"/>
                  <a:gd name="T7" fmla="*/ 124 h 128"/>
                  <a:gd name="T8" fmla="*/ 180 w 816"/>
                  <a:gd name="T9" fmla="*/ 118 h 128"/>
                  <a:gd name="T10" fmla="*/ 120 w 816"/>
                  <a:gd name="T11" fmla="*/ 110 h 128"/>
                  <a:gd name="T12" fmla="*/ 70 w 816"/>
                  <a:gd name="T13" fmla="*/ 100 h 128"/>
                  <a:gd name="T14" fmla="*/ 32 w 816"/>
                  <a:gd name="T15" fmla="*/ 90 h 128"/>
                  <a:gd name="T16" fmla="*/ 18 w 816"/>
                  <a:gd name="T17" fmla="*/ 84 h 128"/>
                  <a:gd name="T18" fmla="*/ 8 w 816"/>
                  <a:gd name="T19" fmla="*/ 78 h 128"/>
                  <a:gd name="T20" fmla="*/ 2 w 816"/>
                  <a:gd name="T21" fmla="*/ 72 h 128"/>
                  <a:gd name="T22" fmla="*/ 0 w 816"/>
                  <a:gd name="T23" fmla="*/ 66 h 128"/>
                  <a:gd name="T24" fmla="*/ 0 w 816"/>
                  <a:gd name="T25" fmla="*/ 66 h 128"/>
                  <a:gd name="T26" fmla="*/ 2 w 816"/>
                  <a:gd name="T27" fmla="*/ 60 h 128"/>
                  <a:gd name="T28" fmla="*/ 8 w 816"/>
                  <a:gd name="T29" fmla="*/ 54 h 128"/>
                  <a:gd name="T30" fmla="*/ 18 w 816"/>
                  <a:gd name="T31" fmla="*/ 46 h 128"/>
                  <a:gd name="T32" fmla="*/ 32 w 816"/>
                  <a:gd name="T33" fmla="*/ 40 h 128"/>
                  <a:gd name="T34" fmla="*/ 48 w 816"/>
                  <a:gd name="T35" fmla="*/ 34 h 128"/>
                  <a:gd name="T36" fmla="*/ 70 w 816"/>
                  <a:gd name="T37" fmla="*/ 30 h 128"/>
                  <a:gd name="T38" fmla="*/ 120 w 816"/>
                  <a:gd name="T39" fmla="*/ 20 h 128"/>
                  <a:gd name="T40" fmla="*/ 180 w 816"/>
                  <a:gd name="T41" fmla="*/ 12 h 128"/>
                  <a:gd name="T42" fmla="*/ 250 w 816"/>
                  <a:gd name="T43" fmla="*/ 6 h 128"/>
                  <a:gd name="T44" fmla="*/ 326 w 816"/>
                  <a:gd name="T45" fmla="*/ 2 h 128"/>
                  <a:gd name="T46" fmla="*/ 408 w 816"/>
                  <a:gd name="T47" fmla="*/ 0 h 128"/>
                  <a:gd name="T48" fmla="*/ 408 w 816"/>
                  <a:gd name="T49" fmla="*/ 0 h 128"/>
                  <a:gd name="T50" fmla="*/ 490 w 816"/>
                  <a:gd name="T51" fmla="*/ 2 h 128"/>
                  <a:gd name="T52" fmla="*/ 568 w 816"/>
                  <a:gd name="T53" fmla="*/ 6 h 128"/>
                  <a:gd name="T54" fmla="*/ 636 w 816"/>
                  <a:gd name="T55" fmla="*/ 12 h 128"/>
                  <a:gd name="T56" fmla="*/ 696 w 816"/>
                  <a:gd name="T57" fmla="*/ 20 h 128"/>
                  <a:gd name="T58" fmla="*/ 746 w 816"/>
                  <a:gd name="T59" fmla="*/ 30 h 128"/>
                  <a:gd name="T60" fmla="*/ 766 w 816"/>
                  <a:gd name="T61" fmla="*/ 34 h 128"/>
                  <a:gd name="T62" fmla="*/ 784 w 816"/>
                  <a:gd name="T63" fmla="*/ 40 h 128"/>
                  <a:gd name="T64" fmla="*/ 798 w 816"/>
                  <a:gd name="T65" fmla="*/ 46 h 128"/>
                  <a:gd name="T66" fmla="*/ 808 w 816"/>
                  <a:gd name="T67" fmla="*/ 54 h 128"/>
                  <a:gd name="T68" fmla="*/ 814 w 816"/>
                  <a:gd name="T69" fmla="*/ 60 h 128"/>
                  <a:gd name="T70" fmla="*/ 816 w 816"/>
                  <a:gd name="T71" fmla="*/ 66 h 128"/>
                  <a:gd name="T72" fmla="*/ 816 w 816"/>
                  <a:gd name="T73" fmla="*/ 66 h 128"/>
                  <a:gd name="T74" fmla="*/ 814 w 816"/>
                  <a:gd name="T75" fmla="*/ 72 h 128"/>
                  <a:gd name="T76" fmla="*/ 808 w 816"/>
                  <a:gd name="T77" fmla="*/ 78 h 128"/>
                  <a:gd name="T78" fmla="*/ 798 w 816"/>
                  <a:gd name="T79" fmla="*/ 84 h 128"/>
                  <a:gd name="T80" fmla="*/ 784 w 816"/>
                  <a:gd name="T81" fmla="*/ 90 h 128"/>
                  <a:gd name="T82" fmla="*/ 746 w 816"/>
                  <a:gd name="T83" fmla="*/ 100 h 128"/>
                  <a:gd name="T84" fmla="*/ 696 w 816"/>
                  <a:gd name="T85" fmla="*/ 110 h 128"/>
                  <a:gd name="T86" fmla="*/ 636 w 816"/>
                  <a:gd name="T87" fmla="*/ 118 h 128"/>
                  <a:gd name="T88" fmla="*/ 568 w 816"/>
                  <a:gd name="T89" fmla="*/ 124 h 128"/>
                  <a:gd name="T90" fmla="*/ 490 w 816"/>
                  <a:gd name="T91" fmla="*/ 128 h 128"/>
                  <a:gd name="T92" fmla="*/ 408 w 816"/>
                  <a:gd name="T93"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128"/>
                    </a:moveTo>
                    <a:lnTo>
                      <a:pt x="408" y="128"/>
                    </a:lnTo>
                    <a:lnTo>
                      <a:pt x="326" y="128"/>
                    </a:lnTo>
                    <a:lnTo>
                      <a:pt x="250" y="124"/>
                    </a:lnTo>
                    <a:lnTo>
                      <a:pt x="180" y="118"/>
                    </a:lnTo>
                    <a:lnTo>
                      <a:pt x="120" y="110"/>
                    </a:lnTo>
                    <a:lnTo>
                      <a:pt x="70" y="100"/>
                    </a:lnTo>
                    <a:lnTo>
                      <a:pt x="32" y="90"/>
                    </a:lnTo>
                    <a:lnTo>
                      <a:pt x="18" y="84"/>
                    </a:lnTo>
                    <a:lnTo>
                      <a:pt x="8" y="78"/>
                    </a:lnTo>
                    <a:lnTo>
                      <a:pt x="2" y="72"/>
                    </a:lnTo>
                    <a:lnTo>
                      <a:pt x="0" y="66"/>
                    </a:lnTo>
                    <a:lnTo>
                      <a:pt x="0" y="66"/>
                    </a:lnTo>
                    <a:lnTo>
                      <a:pt x="2" y="60"/>
                    </a:lnTo>
                    <a:lnTo>
                      <a:pt x="8" y="54"/>
                    </a:lnTo>
                    <a:lnTo>
                      <a:pt x="18" y="46"/>
                    </a:lnTo>
                    <a:lnTo>
                      <a:pt x="32" y="40"/>
                    </a:lnTo>
                    <a:lnTo>
                      <a:pt x="48" y="34"/>
                    </a:lnTo>
                    <a:lnTo>
                      <a:pt x="70" y="30"/>
                    </a:lnTo>
                    <a:lnTo>
                      <a:pt x="120" y="20"/>
                    </a:lnTo>
                    <a:lnTo>
                      <a:pt x="180" y="12"/>
                    </a:lnTo>
                    <a:lnTo>
                      <a:pt x="250" y="6"/>
                    </a:lnTo>
                    <a:lnTo>
                      <a:pt x="326" y="2"/>
                    </a:lnTo>
                    <a:lnTo>
                      <a:pt x="408" y="0"/>
                    </a:lnTo>
                    <a:lnTo>
                      <a:pt x="408" y="0"/>
                    </a:lnTo>
                    <a:lnTo>
                      <a:pt x="490" y="2"/>
                    </a:lnTo>
                    <a:lnTo>
                      <a:pt x="568" y="6"/>
                    </a:lnTo>
                    <a:lnTo>
                      <a:pt x="636" y="12"/>
                    </a:lnTo>
                    <a:lnTo>
                      <a:pt x="696" y="20"/>
                    </a:lnTo>
                    <a:lnTo>
                      <a:pt x="746" y="30"/>
                    </a:lnTo>
                    <a:lnTo>
                      <a:pt x="766" y="34"/>
                    </a:lnTo>
                    <a:lnTo>
                      <a:pt x="784" y="40"/>
                    </a:lnTo>
                    <a:lnTo>
                      <a:pt x="798" y="46"/>
                    </a:lnTo>
                    <a:lnTo>
                      <a:pt x="808" y="54"/>
                    </a:lnTo>
                    <a:lnTo>
                      <a:pt x="814" y="60"/>
                    </a:lnTo>
                    <a:lnTo>
                      <a:pt x="816" y="66"/>
                    </a:lnTo>
                    <a:lnTo>
                      <a:pt x="816" y="66"/>
                    </a:lnTo>
                    <a:lnTo>
                      <a:pt x="814" y="72"/>
                    </a:lnTo>
                    <a:lnTo>
                      <a:pt x="808" y="78"/>
                    </a:lnTo>
                    <a:lnTo>
                      <a:pt x="798" y="84"/>
                    </a:lnTo>
                    <a:lnTo>
                      <a:pt x="784" y="90"/>
                    </a:lnTo>
                    <a:lnTo>
                      <a:pt x="746" y="100"/>
                    </a:lnTo>
                    <a:lnTo>
                      <a:pt x="696" y="110"/>
                    </a:lnTo>
                    <a:lnTo>
                      <a:pt x="636" y="118"/>
                    </a:lnTo>
                    <a:lnTo>
                      <a:pt x="568" y="124"/>
                    </a:lnTo>
                    <a:lnTo>
                      <a:pt x="490" y="128"/>
                    </a:lnTo>
                    <a:lnTo>
                      <a:pt x="408"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7" name="Freeform 1308"/>
              <p:cNvSpPr>
                <a:spLocks/>
              </p:cNvSpPr>
              <p:nvPr/>
            </p:nvSpPr>
            <p:spPr bwMode="auto">
              <a:xfrm>
                <a:off x="2359" y="4162"/>
                <a:ext cx="822" cy="130"/>
              </a:xfrm>
              <a:custGeom>
                <a:avLst/>
                <a:gdLst>
                  <a:gd name="T0" fmla="*/ 412 w 822"/>
                  <a:gd name="T1" fmla="*/ 0 h 130"/>
                  <a:gd name="T2" fmla="*/ 412 w 822"/>
                  <a:gd name="T3" fmla="*/ 0 h 130"/>
                  <a:gd name="T4" fmla="*/ 330 w 822"/>
                  <a:gd name="T5" fmla="*/ 2 h 130"/>
                  <a:gd name="T6" fmla="*/ 252 w 822"/>
                  <a:gd name="T7" fmla="*/ 6 h 130"/>
                  <a:gd name="T8" fmla="*/ 184 w 822"/>
                  <a:gd name="T9" fmla="*/ 12 h 130"/>
                  <a:gd name="T10" fmla="*/ 122 w 822"/>
                  <a:gd name="T11" fmla="*/ 20 h 130"/>
                  <a:gd name="T12" fmla="*/ 72 w 822"/>
                  <a:gd name="T13" fmla="*/ 30 h 130"/>
                  <a:gd name="T14" fmla="*/ 50 w 822"/>
                  <a:gd name="T15" fmla="*/ 34 h 130"/>
                  <a:gd name="T16" fmla="*/ 34 w 822"/>
                  <a:gd name="T17" fmla="*/ 40 h 130"/>
                  <a:gd name="T18" fmla="*/ 20 w 822"/>
                  <a:gd name="T19" fmla="*/ 46 h 130"/>
                  <a:gd name="T20" fmla="*/ 10 w 822"/>
                  <a:gd name="T21" fmla="*/ 52 h 130"/>
                  <a:gd name="T22" fmla="*/ 4 w 822"/>
                  <a:gd name="T23" fmla="*/ 60 h 130"/>
                  <a:gd name="T24" fmla="*/ 0 w 822"/>
                  <a:gd name="T25" fmla="*/ 66 h 130"/>
                  <a:gd name="T26" fmla="*/ 0 w 822"/>
                  <a:gd name="T27" fmla="*/ 66 h 130"/>
                  <a:gd name="T28" fmla="*/ 4 w 822"/>
                  <a:gd name="T29" fmla="*/ 72 h 130"/>
                  <a:gd name="T30" fmla="*/ 10 w 822"/>
                  <a:gd name="T31" fmla="*/ 78 h 130"/>
                  <a:gd name="T32" fmla="*/ 20 w 822"/>
                  <a:gd name="T33" fmla="*/ 84 h 130"/>
                  <a:gd name="T34" fmla="*/ 34 w 822"/>
                  <a:gd name="T35" fmla="*/ 90 h 130"/>
                  <a:gd name="T36" fmla="*/ 72 w 822"/>
                  <a:gd name="T37" fmla="*/ 100 h 130"/>
                  <a:gd name="T38" fmla="*/ 122 w 822"/>
                  <a:gd name="T39" fmla="*/ 110 h 130"/>
                  <a:gd name="T40" fmla="*/ 184 w 822"/>
                  <a:gd name="T41" fmla="*/ 118 h 130"/>
                  <a:gd name="T42" fmla="*/ 252 w 822"/>
                  <a:gd name="T43" fmla="*/ 124 h 130"/>
                  <a:gd name="T44" fmla="*/ 330 w 822"/>
                  <a:gd name="T45" fmla="*/ 128 h 130"/>
                  <a:gd name="T46" fmla="*/ 412 w 822"/>
                  <a:gd name="T47" fmla="*/ 130 h 130"/>
                  <a:gd name="T48" fmla="*/ 412 w 822"/>
                  <a:gd name="T49" fmla="*/ 130 h 130"/>
                  <a:gd name="T50" fmla="*/ 496 w 822"/>
                  <a:gd name="T51" fmla="*/ 128 h 130"/>
                  <a:gd name="T52" fmla="*/ 572 w 822"/>
                  <a:gd name="T53" fmla="*/ 124 h 130"/>
                  <a:gd name="T54" fmla="*/ 642 w 822"/>
                  <a:gd name="T55" fmla="*/ 118 h 130"/>
                  <a:gd name="T56" fmla="*/ 702 w 822"/>
                  <a:gd name="T57" fmla="*/ 110 h 130"/>
                  <a:gd name="T58" fmla="*/ 752 w 822"/>
                  <a:gd name="T59" fmla="*/ 100 h 130"/>
                  <a:gd name="T60" fmla="*/ 790 w 822"/>
                  <a:gd name="T61" fmla="*/ 90 h 130"/>
                  <a:gd name="T62" fmla="*/ 804 w 822"/>
                  <a:gd name="T63" fmla="*/ 84 h 130"/>
                  <a:gd name="T64" fmla="*/ 814 w 822"/>
                  <a:gd name="T65" fmla="*/ 78 h 130"/>
                  <a:gd name="T66" fmla="*/ 820 w 822"/>
                  <a:gd name="T67" fmla="*/ 72 h 130"/>
                  <a:gd name="T68" fmla="*/ 822 w 822"/>
                  <a:gd name="T69" fmla="*/ 66 h 130"/>
                  <a:gd name="T70" fmla="*/ 822 w 822"/>
                  <a:gd name="T71" fmla="*/ 66 h 130"/>
                  <a:gd name="T72" fmla="*/ 820 w 822"/>
                  <a:gd name="T73" fmla="*/ 60 h 130"/>
                  <a:gd name="T74" fmla="*/ 814 w 822"/>
                  <a:gd name="T75" fmla="*/ 52 h 130"/>
                  <a:gd name="T76" fmla="*/ 804 w 822"/>
                  <a:gd name="T77" fmla="*/ 46 h 130"/>
                  <a:gd name="T78" fmla="*/ 790 w 822"/>
                  <a:gd name="T79" fmla="*/ 40 h 130"/>
                  <a:gd name="T80" fmla="*/ 772 w 822"/>
                  <a:gd name="T81" fmla="*/ 34 h 130"/>
                  <a:gd name="T82" fmla="*/ 752 w 822"/>
                  <a:gd name="T83" fmla="*/ 30 h 130"/>
                  <a:gd name="T84" fmla="*/ 702 w 822"/>
                  <a:gd name="T85" fmla="*/ 20 h 130"/>
                  <a:gd name="T86" fmla="*/ 642 w 822"/>
                  <a:gd name="T87" fmla="*/ 12 h 130"/>
                  <a:gd name="T88" fmla="*/ 572 w 822"/>
                  <a:gd name="T89" fmla="*/ 6 h 130"/>
                  <a:gd name="T90" fmla="*/ 496 w 822"/>
                  <a:gd name="T91" fmla="*/ 2 h 130"/>
                  <a:gd name="T92" fmla="*/ 412 w 822"/>
                  <a:gd name="T9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22" h="130">
                    <a:moveTo>
                      <a:pt x="412" y="0"/>
                    </a:moveTo>
                    <a:lnTo>
                      <a:pt x="412" y="0"/>
                    </a:lnTo>
                    <a:lnTo>
                      <a:pt x="330" y="2"/>
                    </a:lnTo>
                    <a:lnTo>
                      <a:pt x="252" y="6"/>
                    </a:lnTo>
                    <a:lnTo>
                      <a:pt x="184" y="12"/>
                    </a:lnTo>
                    <a:lnTo>
                      <a:pt x="122" y="20"/>
                    </a:lnTo>
                    <a:lnTo>
                      <a:pt x="72" y="30"/>
                    </a:lnTo>
                    <a:lnTo>
                      <a:pt x="50" y="34"/>
                    </a:lnTo>
                    <a:lnTo>
                      <a:pt x="34" y="40"/>
                    </a:lnTo>
                    <a:lnTo>
                      <a:pt x="20" y="46"/>
                    </a:lnTo>
                    <a:lnTo>
                      <a:pt x="10" y="52"/>
                    </a:lnTo>
                    <a:lnTo>
                      <a:pt x="4" y="60"/>
                    </a:lnTo>
                    <a:lnTo>
                      <a:pt x="0" y="66"/>
                    </a:lnTo>
                    <a:lnTo>
                      <a:pt x="0" y="66"/>
                    </a:lnTo>
                    <a:lnTo>
                      <a:pt x="4" y="72"/>
                    </a:lnTo>
                    <a:lnTo>
                      <a:pt x="10" y="78"/>
                    </a:lnTo>
                    <a:lnTo>
                      <a:pt x="20" y="84"/>
                    </a:lnTo>
                    <a:lnTo>
                      <a:pt x="34" y="90"/>
                    </a:lnTo>
                    <a:lnTo>
                      <a:pt x="72" y="100"/>
                    </a:lnTo>
                    <a:lnTo>
                      <a:pt x="122" y="110"/>
                    </a:lnTo>
                    <a:lnTo>
                      <a:pt x="184" y="118"/>
                    </a:lnTo>
                    <a:lnTo>
                      <a:pt x="252" y="124"/>
                    </a:lnTo>
                    <a:lnTo>
                      <a:pt x="330" y="128"/>
                    </a:lnTo>
                    <a:lnTo>
                      <a:pt x="412" y="130"/>
                    </a:lnTo>
                    <a:lnTo>
                      <a:pt x="412" y="130"/>
                    </a:lnTo>
                    <a:lnTo>
                      <a:pt x="496" y="128"/>
                    </a:lnTo>
                    <a:lnTo>
                      <a:pt x="572" y="124"/>
                    </a:lnTo>
                    <a:lnTo>
                      <a:pt x="642" y="118"/>
                    </a:lnTo>
                    <a:lnTo>
                      <a:pt x="702" y="110"/>
                    </a:lnTo>
                    <a:lnTo>
                      <a:pt x="752" y="100"/>
                    </a:lnTo>
                    <a:lnTo>
                      <a:pt x="790" y="90"/>
                    </a:lnTo>
                    <a:lnTo>
                      <a:pt x="804" y="84"/>
                    </a:lnTo>
                    <a:lnTo>
                      <a:pt x="814" y="78"/>
                    </a:lnTo>
                    <a:lnTo>
                      <a:pt x="820" y="72"/>
                    </a:lnTo>
                    <a:lnTo>
                      <a:pt x="822" y="66"/>
                    </a:lnTo>
                    <a:lnTo>
                      <a:pt x="822" y="66"/>
                    </a:lnTo>
                    <a:lnTo>
                      <a:pt x="820" y="60"/>
                    </a:lnTo>
                    <a:lnTo>
                      <a:pt x="814" y="52"/>
                    </a:lnTo>
                    <a:lnTo>
                      <a:pt x="804" y="46"/>
                    </a:lnTo>
                    <a:lnTo>
                      <a:pt x="790" y="40"/>
                    </a:lnTo>
                    <a:lnTo>
                      <a:pt x="772" y="34"/>
                    </a:lnTo>
                    <a:lnTo>
                      <a:pt x="752" y="30"/>
                    </a:lnTo>
                    <a:lnTo>
                      <a:pt x="702" y="20"/>
                    </a:lnTo>
                    <a:lnTo>
                      <a:pt x="642" y="12"/>
                    </a:lnTo>
                    <a:lnTo>
                      <a:pt x="572" y="6"/>
                    </a:lnTo>
                    <a:lnTo>
                      <a:pt x="496" y="2"/>
                    </a:lnTo>
                    <a:lnTo>
                      <a:pt x="4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8" name="Freeform 1309"/>
              <p:cNvSpPr>
                <a:spLocks noEditPoints="1"/>
              </p:cNvSpPr>
              <p:nvPr/>
            </p:nvSpPr>
            <p:spPr bwMode="auto">
              <a:xfrm>
                <a:off x="2363" y="4162"/>
                <a:ext cx="816" cy="128"/>
              </a:xfrm>
              <a:custGeom>
                <a:avLst/>
                <a:gdLst>
                  <a:gd name="T0" fmla="*/ 408 w 816"/>
                  <a:gd name="T1" fmla="*/ 128 h 128"/>
                  <a:gd name="T2" fmla="*/ 250 w 816"/>
                  <a:gd name="T3" fmla="*/ 124 h 128"/>
                  <a:gd name="T4" fmla="*/ 120 w 816"/>
                  <a:gd name="T5" fmla="*/ 110 h 128"/>
                  <a:gd name="T6" fmla="*/ 34 w 816"/>
                  <a:gd name="T7" fmla="*/ 90 h 128"/>
                  <a:gd name="T8" fmla="*/ 10 w 816"/>
                  <a:gd name="T9" fmla="*/ 78 h 128"/>
                  <a:gd name="T10" fmla="*/ 2 w 816"/>
                  <a:gd name="T11" fmla="*/ 66 h 128"/>
                  <a:gd name="T12" fmla="*/ 4 w 816"/>
                  <a:gd name="T13" fmla="*/ 60 h 128"/>
                  <a:gd name="T14" fmla="*/ 20 w 816"/>
                  <a:gd name="T15" fmla="*/ 46 h 128"/>
                  <a:gd name="T16" fmla="*/ 50 w 816"/>
                  <a:gd name="T17" fmla="*/ 36 h 128"/>
                  <a:gd name="T18" fmla="*/ 120 w 816"/>
                  <a:gd name="T19" fmla="*/ 20 h 128"/>
                  <a:gd name="T20" fmla="*/ 250 w 816"/>
                  <a:gd name="T21" fmla="*/ 6 h 128"/>
                  <a:gd name="T22" fmla="*/ 408 w 816"/>
                  <a:gd name="T23" fmla="*/ 2 h 128"/>
                  <a:gd name="T24" fmla="*/ 490 w 816"/>
                  <a:gd name="T25" fmla="*/ 2 h 128"/>
                  <a:gd name="T26" fmla="*/ 636 w 816"/>
                  <a:gd name="T27" fmla="*/ 12 h 128"/>
                  <a:gd name="T28" fmla="*/ 744 w 816"/>
                  <a:gd name="T29" fmla="*/ 30 h 128"/>
                  <a:gd name="T30" fmla="*/ 782 w 816"/>
                  <a:gd name="T31" fmla="*/ 40 h 128"/>
                  <a:gd name="T32" fmla="*/ 806 w 816"/>
                  <a:gd name="T33" fmla="*/ 54 h 128"/>
                  <a:gd name="T34" fmla="*/ 814 w 816"/>
                  <a:gd name="T35" fmla="*/ 66 h 128"/>
                  <a:gd name="T36" fmla="*/ 812 w 816"/>
                  <a:gd name="T37" fmla="*/ 72 h 128"/>
                  <a:gd name="T38" fmla="*/ 796 w 816"/>
                  <a:gd name="T39" fmla="*/ 84 h 128"/>
                  <a:gd name="T40" fmla="*/ 744 w 816"/>
                  <a:gd name="T41" fmla="*/ 100 h 128"/>
                  <a:gd name="T42" fmla="*/ 636 w 816"/>
                  <a:gd name="T43" fmla="*/ 118 h 128"/>
                  <a:gd name="T44" fmla="*/ 490 w 816"/>
                  <a:gd name="T45" fmla="*/ 128 h 128"/>
                  <a:gd name="T46" fmla="*/ 408 w 816"/>
                  <a:gd name="T47" fmla="*/ 0 h 128"/>
                  <a:gd name="T48" fmla="*/ 326 w 816"/>
                  <a:gd name="T49" fmla="*/ 2 h 128"/>
                  <a:gd name="T50" fmla="*/ 180 w 816"/>
                  <a:gd name="T51" fmla="*/ 12 h 128"/>
                  <a:gd name="T52" fmla="*/ 70 w 816"/>
                  <a:gd name="T53" fmla="*/ 30 h 128"/>
                  <a:gd name="T54" fmla="*/ 32 w 816"/>
                  <a:gd name="T55" fmla="*/ 40 h 128"/>
                  <a:gd name="T56" fmla="*/ 8 w 816"/>
                  <a:gd name="T57" fmla="*/ 54 h 128"/>
                  <a:gd name="T58" fmla="*/ 0 w 816"/>
                  <a:gd name="T59" fmla="*/ 66 h 128"/>
                  <a:gd name="T60" fmla="*/ 2 w 816"/>
                  <a:gd name="T61" fmla="*/ 72 h 128"/>
                  <a:gd name="T62" fmla="*/ 18 w 816"/>
                  <a:gd name="T63" fmla="*/ 84 h 128"/>
                  <a:gd name="T64" fmla="*/ 70 w 816"/>
                  <a:gd name="T65" fmla="*/ 100 h 128"/>
                  <a:gd name="T66" fmla="*/ 180 w 816"/>
                  <a:gd name="T67" fmla="*/ 118 h 128"/>
                  <a:gd name="T68" fmla="*/ 326 w 816"/>
                  <a:gd name="T69" fmla="*/ 128 h 128"/>
                  <a:gd name="T70" fmla="*/ 408 w 816"/>
                  <a:gd name="T71" fmla="*/ 128 h 128"/>
                  <a:gd name="T72" fmla="*/ 568 w 816"/>
                  <a:gd name="T73" fmla="*/ 124 h 128"/>
                  <a:gd name="T74" fmla="*/ 696 w 816"/>
                  <a:gd name="T75" fmla="*/ 110 h 128"/>
                  <a:gd name="T76" fmla="*/ 784 w 816"/>
                  <a:gd name="T77" fmla="*/ 90 h 128"/>
                  <a:gd name="T78" fmla="*/ 808 w 816"/>
                  <a:gd name="T79" fmla="*/ 78 h 128"/>
                  <a:gd name="T80" fmla="*/ 816 w 816"/>
                  <a:gd name="T81" fmla="*/ 66 h 128"/>
                  <a:gd name="T82" fmla="*/ 814 w 816"/>
                  <a:gd name="T83" fmla="*/ 60 h 128"/>
                  <a:gd name="T84" fmla="*/ 798 w 816"/>
                  <a:gd name="T85" fmla="*/ 46 h 128"/>
                  <a:gd name="T86" fmla="*/ 766 w 816"/>
                  <a:gd name="T87" fmla="*/ 34 h 128"/>
                  <a:gd name="T88" fmla="*/ 696 w 816"/>
                  <a:gd name="T89" fmla="*/ 20 h 128"/>
                  <a:gd name="T90" fmla="*/ 568 w 816"/>
                  <a:gd name="T91" fmla="*/ 6 h 128"/>
                  <a:gd name="T92" fmla="*/ 408 w 81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128"/>
                    </a:moveTo>
                    <a:lnTo>
                      <a:pt x="408" y="128"/>
                    </a:lnTo>
                    <a:lnTo>
                      <a:pt x="326" y="128"/>
                    </a:lnTo>
                    <a:lnTo>
                      <a:pt x="250" y="124"/>
                    </a:lnTo>
                    <a:lnTo>
                      <a:pt x="182" y="118"/>
                    </a:lnTo>
                    <a:lnTo>
                      <a:pt x="120" y="110"/>
                    </a:lnTo>
                    <a:lnTo>
                      <a:pt x="72" y="100"/>
                    </a:lnTo>
                    <a:lnTo>
                      <a:pt x="34" y="90"/>
                    </a:lnTo>
                    <a:lnTo>
                      <a:pt x="20" y="84"/>
                    </a:lnTo>
                    <a:lnTo>
                      <a:pt x="10" y="78"/>
                    </a:lnTo>
                    <a:lnTo>
                      <a:pt x="4" y="72"/>
                    </a:lnTo>
                    <a:lnTo>
                      <a:pt x="2" y="66"/>
                    </a:lnTo>
                    <a:lnTo>
                      <a:pt x="2" y="66"/>
                    </a:lnTo>
                    <a:lnTo>
                      <a:pt x="4" y="60"/>
                    </a:lnTo>
                    <a:lnTo>
                      <a:pt x="10" y="54"/>
                    </a:lnTo>
                    <a:lnTo>
                      <a:pt x="20" y="46"/>
                    </a:lnTo>
                    <a:lnTo>
                      <a:pt x="34" y="40"/>
                    </a:lnTo>
                    <a:lnTo>
                      <a:pt x="50" y="36"/>
                    </a:lnTo>
                    <a:lnTo>
                      <a:pt x="72" y="30"/>
                    </a:lnTo>
                    <a:lnTo>
                      <a:pt x="120" y="20"/>
                    </a:lnTo>
                    <a:lnTo>
                      <a:pt x="182" y="12"/>
                    </a:lnTo>
                    <a:lnTo>
                      <a:pt x="250" y="6"/>
                    </a:lnTo>
                    <a:lnTo>
                      <a:pt x="326" y="2"/>
                    </a:lnTo>
                    <a:lnTo>
                      <a:pt x="408" y="2"/>
                    </a:lnTo>
                    <a:lnTo>
                      <a:pt x="408" y="2"/>
                    </a:lnTo>
                    <a:lnTo>
                      <a:pt x="490" y="2"/>
                    </a:lnTo>
                    <a:lnTo>
                      <a:pt x="566" y="6"/>
                    </a:lnTo>
                    <a:lnTo>
                      <a:pt x="636" y="12"/>
                    </a:lnTo>
                    <a:lnTo>
                      <a:pt x="696" y="20"/>
                    </a:lnTo>
                    <a:lnTo>
                      <a:pt x="744" y="30"/>
                    </a:lnTo>
                    <a:lnTo>
                      <a:pt x="764" y="36"/>
                    </a:lnTo>
                    <a:lnTo>
                      <a:pt x="782" y="40"/>
                    </a:lnTo>
                    <a:lnTo>
                      <a:pt x="796" y="46"/>
                    </a:lnTo>
                    <a:lnTo>
                      <a:pt x="806" y="54"/>
                    </a:lnTo>
                    <a:lnTo>
                      <a:pt x="812" y="60"/>
                    </a:lnTo>
                    <a:lnTo>
                      <a:pt x="814" y="66"/>
                    </a:lnTo>
                    <a:lnTo>
                      <a:pt x="814" y="66"/>
                    </a:lnTo>
                    <a:lnTo>
                      <a:pt x="812" y="72"/>
                    </a:lnTo>
                    <a:lnTo>
                      <a:pt x="806" y="78"/>
                    </a:lnTo>
                    <a:lnTo>
                      <a:pt x="796" y="84"/>
                    </a:lnTo>
                    <a:lnTo>
                      <a:pt x="782" y="90"/>
                    </a:lnTo>
                    <a:lnTo>
                      <a:pt x="744" y="100"/>
                    </a:lnTo>
                    <a:lnTo>
                      <a:pt x="696" y="110"/>
                    </a:lnTo>
                    <a:lnTo>
                      <a:pt x="636" y="118"/>
                    </a:lnTo>
                    <a:lnTo>
                      <a:pt x="566" y="124"/>
                    </a:lnTo>
                    <a:lnTo>
                      <a:pt x="490" y="128"/>
                    </a:lnTo>
                    <a:lnTo>
                      <a:pt x="408" y="128"/>
                    </a:lnTo>
                    <a:close/>
                    <a:moveTo>
                      <a:pt x="408" y="0"/>
                    </a:moveTo>
                    <a:lnTo>
                      <a:pt x="408" y="0"/>
                    </a:lnTo>
                    <a:lnTo>
                      <a:pt x="326" y="2"/>
                    </a:lnTo>
                    <a:lnTo>
                      <a:pt x="250" y="6"/>
                    </a:lnTo>
                    <a:lnTo>
                      <a:pt x="180" y="12"/>
                    </a:lnTo>
                    <a:lnTo>
                      <a:pt x="120" y="20"/>
                    </a:lnTo>
                    <a:lnTo>
                      <a:pt x="70" y="30"/>
                    </a:lnTo>
                    <a:lnTo>
                      <a:pt x="48" y="34"/>
                    </a:lnTo>
                    <a:lnTo>
                      <a:pt x="32" y="40"/>
                    </a:lnTo>
                    <a:lnTo>
                      <a:pt x="18" y="46"/>
                    </a:lnTo>
                    <a:lnTo>
                      <a:pt x="8" y="54"/>
                    </a:lnTo>
                    <a:lnTo>
                      <a:pt x="2" y="60"/>
                    </a:lnTo>
                    <a:lnTo>
                      <a:pt x="0" y="66"/>
                    </a:lnTo>
                    <a:lnTo>
                      <a:pt x="0" y="66"/>
                    </a:lnTo>
                    <a:lnTo>
                      <a:pt x="2" y="72"/>
                    </a:lnTo>
                    <a:lnTo>
                      <a:pt x="8" y="78"/>
                    </a:lnTo>
                    <a:lnTo>
                      <a:pt x="18" y="84"/>
                    </a:lnTo>
                    <a:lnTo>
                      <a:pt x="32" y="90"/>
                    </a:lnTo>
                    <a:lnTo>
                      <a:pt x="70" y="100"/>
                    </a:lnTo>
                    <a:lnTo>
                      <a:pt x="120" y="110"/>
                    </a:lnTo>
                    <a:lnTo>
                      <a:pt x="180" y="118"/>
                    </a:lnTo>
                    <a:lnTo>
                      <a:pt x="250" y="124"/>
                    </a:lnTo>
                    <a:lnTo>
                      <a:pt x="326" y="128"/>
                    </a:lnTo>
                    <a:lnTo>
                      <a:pt x="408" y="128"/>
                    </a:lnTo>
                    <a:lnTo>
                      <a:pt x="408" y="128"/>
                    </a:lnTo>
                    <a:lnTo>
                      <a:pt x="490" y="128"/>
                    </a:lnTo>
                    <a:lnTo>
                      <a:pt x="568" y="124"/>
                    </a:lnTo>
                    <a:lnTo>
                      <a:pt x="636" y="118"/>
                    </a:lnTo>
                    <a:lnTo>
                      <a:pt x="696" y="110"/>
                    </a:lnTo>
                    <a:lnTo>
                      <a:pt x="746" y="100"/>
                    </a:lnTo>
                    <a:lnTo>
                      <a:pt x="784" y="90"/>
                    </a:lnTo>
                    <a:lnTo>
                      <a:pt x="798" y="84"/>
                    </a:lnTo>
                    <a:lnTo>
                      <a:pt x="808" y="78"/>
                    </a:lnTo>
                    <a:lnTo>
                      <a:pt x="814" y="72"/>
                    </a:lnTo>
                    <a:lnTo>
                      <a:pt x="816" y="66"/>
                    </a:lnTo>
                    <a:lnTo>
                      <a:pt x="816" y="66"/>
                    </a:lnTo>
                    <a:lnTo>
                      <a:pt x="814" y="60"/>
                    </a:lnTo>
                    <a:lnTo>
                      <a:pt x="808" y="54"/>
                    </a:lnTo>
                    <a:lnTo>
                      <a:pt x="798" y="46"/>
                    </a:lnTo>
                    <a:lnTo>
                      <a:pt x="784" y="40"/>
                    </a:lnTo>
                    <a:lnTo>
                      <a:pt x="766" y="34"/>
                    </a:lnTo>
                    <a:lnTo>
                      <a:pt x="746" y="30"/>
                    </a:lnTo>
                    <a:lnTo>
                      <a:pt x="696" y="20"/>
                    </a:lnTo>
                    <a:lnTo>
                      <a:pt x="636" y="12"/>
                    </a:lnTo>
                    <a:lnTo>
                      <a:pt x="568" y="6"/>
                    </a:lnTo>
                    <a:lnTo>
                      <a:pt x="490" y="2"/>
                    </a:lnTo>
                    <a:lnTo>
                      <a:pt x="408" y="0"/>
                    </a:lnTo>
                    <a:close/>
                  </a:path>
                </a:pathLst>
              </a:custGeom>
              <a:solidFill>
                <a:srgbClr val="E8E6E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9" name="Freeform 1310"/>
              <p:cNvSpPr>
                <a:spLocks/>
              </p:cNvSpPr>
              <p:nvPr/>
            </p:nvSpPr>
            <p:spPr bwMode="auto">
              <a:xfrm>
                <a:off x="2365" y="4164"/>
                <a:ext cx="812" cy="126"/>
              </a:xfrm>
              <a:custGeom>
                <a:avLst/>
                <a:gdLst>
                  <a:gd name="T0" fmla="*/ 406 w 812"/>
                  <a:gd name="T1" fmla="*/ 126 h 126"/>
                  <a:gd name="T2" fmla="*/ 406 w 812"/>
                  <a:gd name="T3" fmla="*/ 126 h 126"/>
                  <a:gd name="T4" fmla="*/ 324 w 812"/>
                  <a:gd name="T5" fmla="*/ 126 h 126"/>
                  <a:gd name="T6" fmla="*/ 248 w 812"/>
                  <a:gd name="T7" fmla="*/ 122 h 126"/>
                  <a:gd name="T8" fmla="*/ 180 w 812"/>
                  <a:gd name="T9" fmla="*/ 116 h 126"/>
                  <a:gd name="T10" fmla="*/ 118 w 812"/>
                  <a:gd name="T11" fmla="*/ 108 h 126"/>
                  <a:gd name="T12" fmla="*/ 70 w 812"/>
                  <a:gd name="T13" fmla="*/ 98 h 126"/>
                  <a:gd name="T14" fmla="*/ 32 w 812"/>
                  <a:gd name="T15" fmla="*/ 88 h 126"/>
                  <a:gd name="T16" fmla="*/ 18 w 812"/>
                  <a:gd name="T17" fmla="*/ 82 h 126"/>
                  <a:gd name="T18" fmla="*/ 8 w 812"/>
                  <a:gd name="T19" fmla="*/ 76 h 126"/>
                  <a:gd name="T20" fmla="*/ 2 w 812"/>
                  <a:gd name="T21" fmla="*/ 70 h 126"/>
                  <a:gd name="T22" fmla="*/ 0 w 812"/>
                  <a:gd name="T23" fmla="*/ 64 h 126"/>
                  <a:gd name="T24" fmla="*/ 0 w 812"/>
                  <a:gd name="T25" fmla="*/ 64 h 126"/>
                  <a:gd name="T26" fmla="*/ 2 w 812"/>
                  <a:gd name="T27" fmla="*/ 58 h 126"/>
                  <a:gd name="T28" fmla="*/ 8 w 812"/>
                  <a:gd name="T29" fmla="*/ 52 h 126"/>
                  <a:gd name="T30" fmla="*/ 18 w 812"/>
                  <a:gd name="T31" fmla="*/ 44 h 126"/>
                  <a:gd name="T32" fmla="*/ 32 w 812"/>
                  <a:gd name="T33" fmla="*/ 38 h 126"/>
                  <a:gd name="T34" fmla="*/ 48 w 812"/>
                  <a:gd name="T35" fmla="*/ 34 h 126"/>
                  <a:gd name="T36" fmla="*/ 70 w 812"/>
                  <a:gd name="T37" fmla="*/ 28 h 126"/>
                  <a:gd name="T38" fmla="*/ 118 w 812"/>
                  <a:gd name="T39" fmla="*/ 18 h 126"/>
                  <a:gd name="T40" fmla="*/ 180 w 812"/>
                  <a:gd name="T41" fmla="*/ 10 h 126"/>
                  <a:gd name="T42" fmla="*/ 248 w 812"/>
                  <a:gd name="T43" fmla="*/ 4 h 126"/>
                  <a:gd name="T44" fmla="*/ 324 w 812"/>
                  <a:gd name="T45" fmla="*/ 0 h 126"/>
                  <a:gd name="T46" fmla="*/ 406 w 812"/>
                  <a:gd name="T47" fmla="*/ 0 h 126"/>
                  <a:gd name="T48" fmla="*/ 406 w 812"/>
                  <a:gd name="T49" fmla="*/ 0 h 126"/>
                  <a:gd name="T50" fmla="*/ 488 w 812"/>
                  <a:gd name="T51" fmla="*/ 0 h 126"/>
                  <a:gd name="T52" fmla="*/ 564 w 812"/>
                  <a:gd name="T53" fmla="*/ 4 h 126"/>
                  <a:gd name="T54" fmla="*/ 634 w 812"/>
                  <a:gd name="T55" fmla="*/ 10 h 126"/>
                  <a:gd name="T56" fmla="*/ 694 w 812"/>
                  <a:gd name="T57" fmla="*/ 18 h 126"/>
                  <a:gd name="T58" fmla="*/ 742 w 812"/>
                  <a:gd name="T59" fmla="*/ 28 h 126"/>
                  <a:gd name="T60" fmla="*/ 762 w 812"/>
                  <a:gd name="T61" fmla="*/ 34 h 126"/>
                  <a:gd name="T62" fmla="*/ 780 w 812"/>
                  <a:gd name="T63" fmla="*/ 38 h 126"/>
                  <a:gd name="T64" fmla="*/ 794 w 812"/>
                  <a:gd name="T65" fmla="*/ 44 h 126"/>
                  <a:gd name="T66" fmla="*/ 804 w 812"/>
                  <a:gd name="T67" fmla="*/ 52 h 126"/>
                  <a:gd name="T68" fmla="*/ 810 w 812"/>
                  <a:gd name="T69" fmla="*/ 58 h 126"/>
                  <a:gd name="T70" fmla="*/ 812 w 812"/>
                  <a:gd name="T71" fmla="*/ 64 h 126"/>
                  <a:gd name="T72" fmla="*/ 812 w 812"/>
                  <a:gd name="T73" fmla="*/ 64 h 126"/>
                  <a:gd name="T74" fmla="*/ 810 w 812"/>
                  <a:gd name="T75" fmla="*/ 70 h 126"/>
                  <a:gd name="T76" fmla="*/ 804 w 812"/>
                  <a:gd name="T77" fmla="*/ 76 h 126"/>
                  <a:gd name="T78" fmla="*/ 794 w 812"/>
                  <a:gd name="T79" fmla="*/ 82 h 126"/>
                  <a:gd name="T80" fmla="*/ 780 w 812"/>
                  <a:gd name="T81" fmla="*/ 88 h 126"/>
                  <a:gd name="T82" fmla="*/ 742 w 812"/>
                  <a:gd name="T83" fmla="*/ 98 h 126"/>
                  <a:gd name="T84" fmla="*/ 694 w 812"/>
                  <a:gd name="T85" fmla="*/ 108 h 126"/>
                  <a:gd name="T86" fmla="*/ 634 w 812"/>
                  <a:gd name="T87" fmla="*/ 116 h 126"/>
                  <a:gd name="T88" fmla="*/ 564 w 812"/>
                  <a:gd name="T89" fmla="*/ 122 h 126"/>
                  <a:gd name="T90" fmla="*/ 488 w 812"/>
                  <a:gd name="T91" fmla="*/ 126 h 126"/>
                  <a:gd name="T92" fmla="*/ 406 w 812"/>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126"/>
                    </a:moveTo>
                    <a:lnTo>
                      <a:pt x="406" y="126"/>
                    </a:lnTo>
                    <a:lnTo>
                      <a:pt x="324" y="126"/>
                    </a:lnTo>
                    <a:lnTo>
                      <a:pt x="248" y="122"/>
                    </a:lnTo>
                    <a:lnTo>
                      <a:pt x="180" y="116"/>
                    </a:lnTo>
                    <a:lnTo>
                      <a:pt x="118" y="108"/>
                    </a:lnTo>
                    <a:lnTo>
                      <a:pt x="70"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70" y="28"/>
                    </a:lnTo>
                    <a:lnTo>
                      <a:pt x="118" y="18"/>
                    </a:lnTo>
                    <a:lnTo>
                      <a:pt x="180" y="10"/>
                    </a:lnTo>
                    <a:lnTo>
                      <a:pt x="248" y="4"/>
                    </a:lnTo>
                    <a:lnTo>
                      <a:pt x="324" y="0"/>
                    </a:lnTo>
                    <a:lnTo>
                      <a:pt x="406" y="0"/>
                    </a:lnTo>
                    <a:lnTo>
                      <a:pt x="406" y="0"/>
                    </a:lnTo>
                    <a:lnTo>
                      <a:pt x="488" y="0"/>
                    </a:lnTo>
                    <a:lnTo>
                      <a:pt x="564" y="4"/>
                    </a:lnTo>
                    <a:lnTo>
                      <a:pt x="634" y="10"/>
                    </a:lnTo>
                    <a:lnTo>
                      <a:pt x="694" y="18"/>
                    </a:lnTo>
                    <a:lnTo>
                      <a:pt x="742" y="28"/>
                    </a:lnTo>
                    <a:lnTo>
                      <a:pt x="762" y="34"/>
                    </a:lnTo>
                    <a:lnTo>
                      <a:pt x="780" y="38"/>
                    </a:lnTo>
                    <a:lnTo>
                      <a:pt x="794" y="44"/>
                    </a:lnTo>
                    <a:lnTo>
                      <a:pt x="804" y="52"/>
                    </a:lnTo>
                    <a:lnTo>
                      <a:pt x="810" y="58"/>
                    </a:lnTo>
                    <a:lnTo>
                      <a:pt x="812" y="64"/>
                    </a:lnTo>
                    <a:lnTo>
                      <a:pt x="812" y="64"/>
                    </a:lnTo>
                    <a:lnTo>
                      <a:pt x="810" y="70"/>
                    </a:lnTo>
                    <a:lnTo>
                      <a:pt x="804" y="76"/>
                    </a:lnTo>
                    <a:lnTo>
                      <a:pt x="794" y="82"/>
                    </a:lnTo>
                    <a:lnTo>
                      <a:pt x="780" y="88"/>
                    </a:lnTo>
                    <a:lnTo>
                      <a:pt x="742" y="98"/>
                    </a:lnTo>
                    <a:lnTo>
                      <a:pt x="694" y="108"/>
                    </a:lnTo>
                    <a:lnTo>
                      <a:pt x="634" y="116"/>
                    </a:lnTo>
                    <a:lnTo>
                      <a:pt x="564" y="122"/>
                    </a:lnTo>
                    <a:lnTo>
                      <a:pt x="488" y="126"/>
                    </a:lnTo>
                    <a:lnTo>
                      <a:pt x="406"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0" name="Freeform 1311"/>
              <p:cNvSpPr>
                <a:spLocks/>
              </p:cNvSpPr>
              <p:nvPr/>
            </p:nvSpPr>
            <p:spPr bwMode="auto">
              <a:xfrm>
                <a:off x="2363" y="4162"/>
                <a:ext cx="816" cy="128"/>
              </a:xfrm>
              <a:custGeom>
                <a:avLst/>
                <a:gdLst>
                  <a:gd name="T0" fmla="*/ 408 w 816"/>
                  <a:gd name="T1" fmla="*/ 0 h 128"/>
                  <a:gd name="T2" fmla="*/ 408 w 816"/>
                  <a:gd name="T3" fmla="*/ 0 h 128"/>
                  <a:gd name="T4" fmla="*/ 326 w 816"/>
                  <a:gd name="T5" fmla="*/ 2 h 128"/>
                  <a:gd name="T6" fmla="*/ 250 w 816"/>
                  <a:gd name="T7" fmla="*/ 6 h 128"/>
                  <a:gd name="T8" fmla="*/ 180 w 816"/>
                  <a:gd name="T9" fmla="*/ 12 h 128"/>
                  <a:gd name="T10" fmla="*/ 120 w 816"/>
                  <a:gd name="T11" fmla="*/ 20 h 128"/>
                  <a:gd name="T12" fmla="*/ 70 w 816"/>
                  <a:gd name="T13" fmla="*/ 30 h 128"/>
                  <a:gd name="T14" fmla="*/ 48 w 816"/>
                  <a:gd name="T15" fmla="*/ 34 h 128"/>
                  <a:gd name="T16" fmla="*/ 32 w 816"/>
                  <a:gd name="T17" fmla="*/ 40 h 128"/>
                  <a:gd name="T18" fmla="*/ 18 w 816"/>
                  <a:gd name="T19" fmla="*/ 46 h 128"/>
                  <a:gd name="T20" fmla="*/ 8 w 816"/>
                  <a:gd name="T21" fmla="*/ 54 h 128"/>
                  <a:gd name="T22" fmla="*/ 2 w 816"/>
                  <a:gd name="T23" fmla="*/ 60 h 128"/>
                  <a:gd name="T24" fmla="*/ 0 w 816"/>
                  <a:gd name="T25" fmla="*/ 66 h 128"/>
                  <a:gd name="T26" fmla="*/ 0 w 816"/>
                  <a:gd name="T27" fmla="*/ 66 h 128"/>
                  <a:gd name="T28" fmla="*/ 2 w 816"/>
                  <a:gd name="T29" fmla="*/ 72 h 128"/>
                  <a:gd name="T30" fmla="*/ 8 w 816"/>
                  <a:gd name="T31" fmla="*/ 78 h 128"/>
                  <a:gd name="T32" fmla="*/ 18 w 816"/>
                  <a:gd name="T33" fmla="*/ 84 h 128"/>
                  <a:gd name="T34" fmla="*/ 32 w 816"/>
                  <a:gd name="T35" fmla="*/ 90 h 128"/>
                  <a:gd name="T36" fmla="*/ 70 w 816"/>
                  <a:gd name="T37" fmla="*/ 100 h 128"/>
                  <a:gd name="T38" fmla="*/ 120 w 816"/>
                  <a:gd name="T39" fmla="*/ 110 h 128"/>
                  <a:gd name="T40" fmla="*/ 180 w 816"/>
                  <a:gd name="T41" fmla="*/ 118 h 128"/>
                  <a:gd name="T42" fmla="*/ 250 w 816"/>
                  <a:gd name="T43" fmla="*/ 124 h 128"/>
                  <a:gd name="T44" fmla="*/ 326 w 816"/>
                  <a:gd name="T45" fmla="*/ 128 h 128"/>
                  <a:gd name="T46" fmla="*/ 408 w 816"/>
                  <a:gd name="T47" fmla="*/ 128 h 128"/>
                  <a:gd name="T48" fmla="*/ 408 w 816"/>
                  <a:gd name="T49" fmla="*/ 128 h 128"/>
                  <a:gd name="T50" fmla="*/ 490 w 816"/>
                  <a:gd name="T51" fmla="*/ 128 h 128"/>
                  <a:gd name="T52" fmla="*/ 568 w 816"/>
                  <a:gd name="T53" fmla="*/ 124 h 128"/>
                  <a:gd name="T54" fmla="*/ 636 w 816"/>
                  <a:gd name="T55" fmla="*/ 118 h 128"/>
                  <a:gd name="T56" fmla="*/ 696 w 816"/>
                  <a:gd name="T57" fmla="*/ 110 h 128"/>
                  <a:gd name="T58" fmla="*/ 746 w 816"/>
                  <a:gd name="T59" fmla="*/ 100 h 128"/>
                  <a:gd name="T60" fmla="*/ 784 w 816"/>
                  <a:gd name="T61" fmla="*/ 90 h 128"/>
                  <a:gd name="T62" fmla="*/ 798 w 816"/>
                  <a:gd name="T63" fmla="*/ 84 h 128"/>
                  <a:gd name="T64" fmla="*/ 808 w 816"/>
                  <a:gd name="T65" fmla="*/ 78 h 128"/>
                  <a:gd name="T66" fmla="*/ 814 w 816"/>
                  <a:gd name="T67" fmla="*/ 72 h 128"/>
                  <a:gd name="T68" fmla="*/ 816 w 816"/>
                  <a:gd name="T69" fmla="*/ 66 h 128"/>
                  <a:gd name="T70" fmla="*/ 816 w 816"/>
                  <a:gd name="T71" fmla="*/ 66 h 128"/>
                  <a:gd name="T72" fmla="*/ 814 w 816"/>
                  <a:gd name="T73" fmla="*/ 60 h 128"/>
                  <a:gd name="T74" fmla="*/ 808 w 816"/>
                  <a:gd name="T75" fmla="*/ 54 h 128"/>
                  <a:gd name="T76" fmla="*/ 798 w 816"/>
                  <a:gd name="T77" fmla="*/ 46 h 128"/>
                  <a:gd name="T78" fmla="*/ 784 w 816"/>
                  <a:gd name="T79" fmla="*/ 40 h 128"/>
                  <a:gd name="T80" fmla="*/ 766 w 816"/>
                  <a:gd name="T81" fmla="*/ 34 h 128"/>
                  <a:gd name="T82" fmla="*/ 746 w 816"/>
                  <a:gd name="T83" fmla="*/ 30 h 128"/>
                  <a:gd name="T84" fmla="*/ 696 w 816"/>
                  <a:gd name="T85" fmla="*/ 20 h 128"/>
                  <a:gd name="T86" fmla="*/ 636 w 816"/>
                  <a:gd name="T87" fmla="*/ 12 h 128"/>
                  <a:gd name="T88" fmla="*/ 568 w 816"/>
                  <a:gd name="T89" fmla="*/ 6 h 128"/>
                  <a:gd name="T90" fmla="*/ 490 w 816"/>
                  <a:gd name="T91" fmla="*/ 2 h 128"/>
                  <a:gd name="T92" fmla="*/ 408 w 816"/>
                  <a:gd name="T9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6" h="128">
                    <a:moveTo>
                      <a:pt x="408" y="0"/>
                    </a:moveTo>
                    <a:lnTo>
                      <a:pt x="408" y="0"/>
                    </a:lnTo>
                    <a:lnTo>
                      <a:pt x="326" y="2"/>
                    </a:lnTo>
                    <a:lnTo>
                      <a:pt x="250" y="6"/>
                    </a:lnTo>
                    <a:lnTo>
                      <a:pt x="180" y="12"/>
                    </a:lnTo>
                    <a:lnTo>
                      <a:pt x="120" y="20"/>
                    </a:lnTo>
                    <a:lnTo>
                      <a:pt x="70" y="30"/>
                    </a:lnTo>
                    <a:lnTo>
                      <a:pt x="48" y="34"/>
                    </a:lnTo>
                    <a:lnTo>
                      <a:pt x="32" y="40"/>
                    </a:lnTo>
                    <a:lnTo>
                      <a:pt x="18" y="46"/>
                    </a:lnTo>
                    <a:lnTo>
                      <a:pt x="8" y="54"/>
                    </a:lnTo>
                    <a:lnTo>
                      <a:pt x="2" y="60"/>
                    </a:lnTo>
                    <a:lnTo>
                      <a:pt x="0" y="66"/>
                    </a:lnTo>
                    <a:lnTo>
                      <a:pt x="0" y="66"/>
                    </a:lnTo>
                    <a:lnTo>
                      <a:pt x="2" y="72"/>
                    </a:lnTo>
                    <a:lnTo>
                      <a:pt x="8" y="78"/>
                    </a:lnTo>
                    <a:lnTo>
                      <a:pt x="18" y="84"/>
                    </a:lnTo>
                    <a:lnTo>
                      <a:pt x="32" y="90"/>
                    </a:lnTo>
                    <a:lnTo>
                      <a:pt x="70" y="100"/>
                    </a:lnTo>
                    <a:lnTo>
                      <a:pt x="120" y="110"/>
                    </a:lnTo>
                    <a:lnTo>
                      <a:pt x="180" y="118"/>
                    </a:lnTo>
                    <a:lnTo>
                      <a:pt x="250" y="124"/>
                    </a:lnTo>
                    <a:lnTo>
                      <a:pt x="326" y="128"/>
                    </a:lnTo>
                    <a:lnTo>
                      <a:pt x="408" y="128"/>
                    </a:lnTo>
                    <a:lnTo>
                      <a:pt x="408" y="128"/>
                    </a:lnTo>
                    <a:lnTo>
                      <a:pt x="490" y="128"/>
                    </a:lnTo>
                    <a:lnTo>
                      <a:pt x="568" y="124"/>
                    </a:lnTo>
                    <a:lnTo>
                      <a:pt x="636" y="118"/>
                    </a:lnTo>
                    <a:lnTo>
                      <a:pt x="696" y="110"/>
                    </a:lnTo>
                    <a:lnTo>
                      <a:pt x="746" y="100"/>
                    </a:lnTo>
                    <a:lnTo>
                      <a:pt x="784" y="90"/>
                    </a:lnTo>
                    <a:lnTo>
                      <a:pt x="798" y="84"/>
                    </a:lnTo>
                    <a:lnTo>
                      <a:pt x="808" y="78"/>
                    </a:lnTo>
                    <a:lnTo>
                      <a:pt x="814" y="72"/>
                    </a:lnTo>
                    <a:lnTo>
                      <a:pt x="816" y="66"/>
                    </a:lnTo>
                    <a:lnTo>
                      <a:pt x="816" y="66"/>
                    </a:lnTo>
                    <a:lnTo>
                      <a:pt x="814" y="60"/>
                    </a:lnTo>
                    <a:lnTo>
                      <a:pt x="808" y="54"/>
                    </a:lnTo>
                    <a:lnTo>
                      <a:pt x="798" y="46"/>
                    </a:lnTo>
                    <a:lnTo>
                      <a:pt x="784" y="40"/>
                    </a:lnTo>
                    <a:lnTo>
                      <a:pt x="766" y="34"/>
                    </a:lnTo>
                    <a:lnTo>
                      <a:pt x="746" y="30"/>
                    </a:lnTo>
                    <a:lnTo>
                      <a:pt x="696" y="20"/>
                    </a:lnTo>
                    <a:lnTo>
                      <a:pt x="636" y="12"/>
                    </a:lnTo>
                    <a:lnTo>
                      <a:pt x="568" y="6"/>
                    </a:lnTo>
                    <a:lnTo>
                      <a:pt x="490" y="2"/>
                    </a:lnTo>
                    <a:lnTo>
                      <a:pt x="4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1" name="Freeform 1312"/>
              <p:cNvSpPr>
                <a:spLocks noEditPoints="1"/>
              </p:cNvSpPr>
              <p:nvPr/>
            </p:nvSpPr>
            <p:spPr bwMode="auto">
              <a:xfrm>
                <a:off x="2365" y="4164"/>
                <a:ext cx="812" cy="126"/>
              </a:xfrm>
              <a:custGeom>
                <a:avLst/>
                <a:gdLst>
                  <a:gd name="T0" fmla="*/ 406 w 812"/>
                  <a:gd name="T1" fmla="*/ 126 h 126"/>
                  <a:gd name="T2" fmla="*/ 250 w 812"/>
                  <a:gd name="T3" fmla="*/ 122 h 126"/>
                  <a:gd name="T4" fmla="*/ 120 w 812"/>
                  <a:gd name="T5" fmla="*/ 108 h 126"/>
                  <a:gd name="T6" fmla="*/ 34 w 812"/>
                  <a:gd name="T7" fmla="*/ 88 h 126"/>
                  <a:gd name="T8" fmla="*/ 10 w 812"/>
                  <a:gd name="T9" fmla="*/ 76 h 126"/>
                  <a:gd name="T10" fmla="*/ 2 w 812"/>
                  <a:gd name="T11" fmla="*/ 64 h 126"/>
                  <a:gd name="T12" fmla="*/ 4 w 812"/>
                  <a:gd name="T13" fmla="*/ 58 h 126"/>
                  <a:gd name="T14" fmla="*/ 20 w 812"/>
                  <a:gd name="T15" fmla="*/ 44 h 126"/>
                  <a:gd name="T16" fmla="*/ 50 w 812"/>
                  <a:gd name="T17" fmla="*/ 34 h 126"/>
                  <a:gd name="T18" fmla="*/ 120 w 812"/>
                  <a:gd name="T19" fmla="*/ 18 h 126"/>
                  <a:gd name="T20" fmla="*/ 250 w 812"/>
                  <a:gd name="T21" fmla="*/ 4 h 126"/>
                  <a:gd name="T22" fmla="*/ 406 w 812"/>
                  <a:gd name="T23" fmla="*/ 0 h 126"/>
                  <a:gd name="T24" fmla="*/ 488 w 812"/>
                  <a:gd name="T25" fmla="*/ 0 h 126"/>
                  <a:gd name="T26" fmla="*/ 632 w 812"/>
                  <a:gd name="T27" fmla="*/ 10 h 126"/>
                  <a:gd name="T28" fmla="*/ 740 w 812"/>
                  <a:gd name="T29" fmla="*/ 28 h 126"/>
                  <a:gd name="T30" fmla="*/ 778 w 812"/>
                  <a:gd name="T31" fmla="*/ 38 h 126"/>
                  <a:gd name="T32" fmla="*/ 802 w 812"/>
                  <a:gd name="T33" fmla="*/ 52 h 126"/>
                  <a:gd name="T34" fmla="*/ 810 w 812"/>
                  <a:gd name="T35" fmla="*/ 64 h 126"/>
                  <a:gd name="T36" fmla="*/ 808 w 812"/>
                  <a:gd name="T37" fmla="*/ 70 h 126"/>
                  <a:gd name="T38" fmla="*/ 792 w 812"/>
                  <a:gd name="T39" fmla="*/ 82 h 126"/>
                  <a:gd name="T40" fmla="*/ 740 w 812"/>
                  <a:gd name="T41" fmla="*/ 98 h 126"/>
                  <a:gd name="T42" fmla="*/ 632 w 812"/>
                  <a:gd name="T43" fmla="*/ 116 h 126"/>
                  <a:gd name="T44" fmla="*/ 488 w 812"/>
                  <a:gd name="T45" fmla="*/ 124 h 126"/>
                  <a:gd name="T46" fmla="*/ 406 w 812"/>
                  <a:gd name="T47" fmla="*/ 0 h 126"/>
                  <a:gd name="T48" fmla="*/ 324 w 812"/>
                  <a:gd name="T49" fmla="*/ 0 h 126"/>
                  <a:gd name="T50" fmla="*/ 180 w 812"/>
                  <a:gd name="T51" fmla="*/ 10 h 126"/>
                  <a:gd name="T52" fmla="*/ 70 w 812"/>
                  <a:gd name="T53" fmla="*/ 28 h 126"/>
                  <a:gd name="T54" fmla="*/ 32 w 812"/>
                  <a:gd name="T55" fmla="*/ 38 h 126"/>
                  <a:gd name="T56" fmla="*/ 8 w 812"/>
                  <a:gd name="T57" fmla="*/ 52 h 126"/>
                  <a:gd name="T58" fmla="*/ 0 w 812"/>
                  <a:gd name="T59" fmla="*/ 64 h 126"/>
                  <a:gd name="T60" fmla="*/ 2 w 812"/>
                  <a:gd name="T61" fmla="*/ 70 h 126"/>
                  <a:gd name="T62" fmla="*/ 18 w 812"/>
                  <a:gd name="T63" fmla="*/ 82 h 126"/>
                  <a:gd name="T64" fmla="*/ 70 w 812"/>
                  <a:gd name="T65" fmla="*/ 98 h 126"/>
                  <a:gd name="T66" fmla="*/ 180 w 812"/>
                  <a:gd name="T67" fmla="*/ 116 h 126"/>
                  <a:gd name="T68" fmla="*/ 324 w 812"/>
                  <a:gd name="T69" fmla="*/ 126 h 126"/>
                  <a:gd name="T70" fmla="*/ 406 w 812"/>
                  <a:gd name="T71" fmla="*/ 126 h 126"/>
                  <a:gd name="T72" fmla="*/ 564 w 812"/>
                  <a:gd name="T73" fmla="*/ 122 h 126"/>
                  <a:gd name="T74" fmla="*/ 694 w 812"/>
                  <a:gd name="T75" fmla="*/ 108 h 126"/>
                  <a:gd name="T76" fmla="*/ 780 w 812"/>
                  <a:gd name="T77" fmla="*/ 88 h 126"/>
                  <a:gd name="T78" fmla="*/ 804 w 812"/>
                  <a:gd name="T79" fmla="*/ 76 h 126"/>
                  <a:gd name="T80" fmla="*/ 812 w 812"/>
                  <a:gd name="T81" fmla="*/ 64 h 126"/>
                  <a:gd name="T82" fmla="*/ 810 w 812"/>
                  <a:gd name="T83" fmla="*/ 58 h 126"/>
                  <a:gd name="T84" fmla="*/ 794 w 812"/>
                  <a:gd name="T85" fmla="*/ 44 h 126"/>
                  <a:gd name="T86" fmla="*/ 762 w 812"/>
                  <a:gd name="T87" fmla="*/ 34 h 126"/>
                  <a:gd name="T88" fmla="*/ 694 w 812"/>
                  <a:gd name="T89" fmla="*/ 18 h 126"/>
                  <a:gd name="T90" fmla="*/ 564 w 812"/>
                  <a:gd name="T91" fmla="*/ 4 h 126"/>
                  <a:gd name="T92" fmla="*/ 406 w 81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126"/>
                    </a:moveTo>
                    <a:lnTo>
                      <a:pt x="406" y="126"/>
                    </a:lnTo>
                    <a:lnTo>
                      <a:pt x="326" y="124"/>
                    </a:lnTo>
                    <a:lnTo>
                      <a:pt x="250" y="122"/>
                    </a:lnTo>
                    <a:lnTo>
                      <a:pt x="180" y="116"/>
                    </a:lnTo>
                    <a:lnTo>
                      <a:pt x="120" y="108"/>
                    </a:lnTo>
                    <a:lnTo>
                      <a:pt x="70" y="98"/>
                    </a:lnTo>
                    <a:lnTo>
                      <a:pt x="34" y="88"/>
                    </a:lnTo>
                    <a:lnTo>
                      <a:pt x="20" y="82"/>
                    </a:lnTo>
                    <a:lnTo>
                      <a:pt x="10" y="76"/>
                    </a:lnTo>
                    <a:lnTo>
                      <a:pt x="4" y="70"/>
                    </a:lnTo>
                    <a:lnTo>
                      <a:pt x="2" y="64"/>
                    </a:lnTo>
                    <a:lnTo>
                      <a:pt x="2" y="64"/>
                    </a:lnTo>
                    <a:lnTo>
                      <a:pt x="4" y="58"/>
                    </a:lnTo>
                    <a:lnTo>
                      <a:pt x="10" y="52"/>
                    </a:lnTo>
                    <a:lnTo>
                      <a:pt x="20" y="44"/>
                    </a:lnTo>
                    <a:lnTo>
                      <a:pt x="34" y="38"/>
                    </a:lnTo>
                    <a:lnTo>
                      <a:pt x="50" y="34"/>
                    </a:lnTo>
                    <a:lnTo>
                      <a:pt x="70" y="28"/>
                    </a:lnTo>
                    <a:lnTo>
                      <a:pt x="120" y="18"/>
                    </a:lnTo>
                    <a:lnTo>
                      <a:pt x="180" y="10"/>
                    </a:lnTo>
                    <a:lnTo>
                      <a:pt x="250" y="4"/>
                    </a:lnTo>
                    <a:lnTo>
                      <a:pt x="326" y="0"/>
                    </a:lnTo>
                    <a:lnTo>
                      <a:pt x="406" y="0"/>
                    </a:lnTo>
                    <a:lnTo>
                      <a:pt x="406" y="0"/>
                    </a:lnTo>
                    <a:lnTo>
                      <a:pt x="488" y="0"/>
                    </a:lnTo>
                    <a:lnTo>
                      <a:pt x="564" y="4"/>
                    </a:lnTo>
                    <a:lnTo>
                      <a:pt x="632" y="10"/>
                    </a:lnTo>
                    <a:lnTo>
                      <a:pt x="692" y="18"/>
                    </a:lnTo>
                    <a:lnTo>
                      <a:pt x="740" y="28"/>
                    </a:lnTo>
                    <a:lnTo>
                      <a:pt x="762" y="34"/>
                    </a:lnTo>
                    <a:lnTo>
                      <a:pt x="778" y="38"/>
                    </a:lnTo>
                    <a:lnTo>
                      <a:pt x="792" y="44"/>
                    </a:lnTo>
                    <a:lnTo>
                      <a:pt x="802" y="52"/>
                    </a:lnTo>
                    <a:lnTo>
                      <a:pt x="808" y="58"/>
                    </a:lnTo>
                    <a:lnTo>
                      <a:pt x="810" y="64"/>
                    </a:lnTo>
                    <a:lnTo>
                      <a:pt x="810" y="64"/>
                    </a:lnTo>
                    <a:lnTo>
                      <a:pt x="808" y="70"/>
                    </a:lnTo>
                    <a:lnTo>
                      <a:pt x="802" y="76"/>
                    </a:lnTo>
                    <a:lnTo>
                      <a:pt x="792" y="82"/>
                    </a:lnTo>
                    <a:lnTo>
                      <a:pt x="778" y="88"/>
                    </a:lnTo>
                    <a:lnTo>
                      <a:pt x="740" y="98"/>
                    </a:lnTo>
                    <a:lnTo>
                      <a:pt x="692" y="108"/>
                    </a:lnTo>
                    <a:lnTo>
                      <a:pt x="632" y="116"/>
                    </a:lnTo>
                    <a:lnTo>
                      <a:pt x="564" y="122"/>
                    </a:lnTo>
                    <a:lnTo>
                      <a:pt x="488" y="124"/>
                    </a:lnTo>
                    <a:lnTo>
                      <a:pt x="406" y="126"/>
                    </a:lnTo>
                    <a:close/>
                    <a:moveTo>
                      <a:pt x="406" y="0"/>
                    </a:moveTo>
                    <a:lnTo>
                      <a:pt x="406" y="0"/>
                    </a:lnTo>
                    <a:lnTo>
                      <a:pt x="324" y="0"/>
                    </a:lnTo>
                    <a:lnTo>
                      <a:pt x="248" y="4"/>
                    </a:lnTo>
                    <a:lnTo>
                      <a:pt x="180" y="10"/>
                    </a:lnTo>
                    <a:lnTo>
                      <a:pt x="118" y="18"/>
                    </a:lnTo>
                    <a:lnTo>
                      <a:pt x="70"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70" y="98"/>
                    </a:lnTo>
                    <a:lnTo>
                      <a:pt x="118" y="108"/>
                    </a:lnTo>
                    <a:lnTo>
                      <a:pt x="180" y="116"/>
                    </a:lnTo>
                    <a:lnTo>
                      <a:pt x="248" y="122"/>
                    </a:lnTo>
                    <a:lnTo>
                      <a:pt x="324" y="126"/>
                    </a:lnTo>
                    <a:lnTo>
                      <a:pt x="406" y="126"/>
                    </a:lnTo>
                    <a:lnTo>
                      <a:pt x="406" y="126"/>
                    </a:lnTo>
                    <a:lnTo>
                      <a:pt x="488" y="126"/>
                    </a:lnTo>
                    <a:lnTo>
                      <a:pt x="564" y="122"/>
                    </a:lnTo>
                    <a:lnTo>
                      <a:pt x="634" y="116"/>
                    </a:lnTo>
                    <a:lnTo>
                      <a:pt x="694" y="108"/>
                    </a:lnTo>
                    <a:lnTo>
                      <a:pt x="742" y="98"/>
                    </a:lnTo>
                    <a:lnTo>
                      <a:pt x="780" y="88"/>
                    </a:lnTo>
                    <a:lnTo>
                      <a:pt x="794" y="82"/>
                    </a:lnTo>
                    <a:lnTo>
                      <a:pt x="804" y="76"/>
                    </a:lnTo>
                    <a:lnTo>
                      <a:pt x="810" y="70"/>
                    </a:lnTo>
                    <a:lnTo>
                      <a:pt x="812" y="64"/>
                    </a:lnTo>
                    <a:lnTo>
                      <a:pt x="812" y="64"/>
                    </a:lnTo>
                    <a:lnTo>
                      <a:pt x="810" y="58"/>
                    </a:lnTo>
                    <a:lnTo>
                      <a:pt x="804" y="52"/>
                    </a:lnTo>
                    <a:lnTo>
                      <a:pt x="794" y="44"/>
                    </a:lnTo>
                    <a:lnTo>
                      <a:pt x="780" y="38"/>
                    </a:lnTo>
                    <a:lnTo>
                      <a:pt x="762" y="34"/>
                    </a:lnTo>
                    <a:lnTo>
                      <a:pt x="742" y="28"/>
                    </a:lnTo>
                    <a:lnTo>
                      <a:pt x="694" y="18"/>
                    </a:lnTo>
                    <a:lnTo>
                      <a:pt x="634" y="10"/>
                    </a:lnTo>
                    <a:lnTo>
                      <a:pt x="564" y="4"/>
                    </a:lnTo>
                    <a:lnTo>
                      <a:pt x="488" y="0"/>
                    </a:lnTo>
                    <a:lnTo>
                      <a:pt x="406"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2" name="Freeform 1313"/>
              <p:cNvSpPr>
                <a:spLocks/>
              </p:cNvSpPr>
              <p:nvPr/>
            </p:nvSpPr>
            <p:spPr bwMode="auto">
              <a:xfrm>
                <a:off x="2367" y="4164"/>
                <a:ext cx="808" cy="126"/>
              </a:xfrm>
              <a:custGeom>
                <a:avLst/>
                <a:gdLst>
                  <a:gd name="T0" fmla="*/ 404 w 808"/>
                  <a:gd name="T1" fmla="*/ 126 h 126"/>
                  <a:gd name="T2" fmla="*/ 404 w 808"/>
                  <a:gd name="T3" fmla="*/ 126 h 126"/>
                  <a:gd name="T4" fmla="*/ 324 w 808"/>
                  <a:gd name="T5" fmla="*/ 124 h 126"/>
                  <a:gd name="T6" fmla="*/ 248 w 808"/>
                  <a:gd name="T7" fmla="*/ 122 h 126"/>
                  <a:gd name="T8" fmla="*/ 178 w 808"/>
                  <a:gd name="T9" fmla="*/ 116 h 126"/>
                  <a:gd name="T10" fmla="*/ 118 w 808"/>
                  <a:gd name="T11" fmla="*/ 108 h 126"/>
                  <a:gd name="T12" fmla="*/ 68 w 808"/>
                  <a:gd name="T13" fmla="*/ 98 h 126"/>
                  <a:gd name="T14" fmla="*/ 32 w 808"/>
                  <a:gd name="T15" fmla="*/ 88 h 126"/>
                  <a:gd name="T16" fmla="*/ 18 w 808"/>
                  <a:gd name="T17" fmla="*/ 82 h 126"/>
                  <a:gd name="T18" fmla="*/ 8 w 808"/>
                  <a:gd name="T19" fmla="*/ 76 h 126"/>
                  <a:gd name="T20" fmla="*/ 2 w 808"/>
                  <a:gd name="T21" fmla="*/ 70 h 126"/>
                  <a:gd name="T22" fmla="*/ 0 w 808"/>
                  <a:gd name="T23" fmla="*/ 64 h 126"/>
                  <a:gd name="T24" fmla="*/ 0 w 808"/>
                  <a:gd name="T25" fmla="*/ 64 h 126"/>
                  <a:gd name="T26" fmla="*/ 2 w 808"/>
                  <a:gd name="T27" fmla="*/ 58 h 126"/>
                  <a:gd name="T28" fmla="*/ 8 w 808"/>
                  <a:gd name="T29" fmla="*/ 52 h 126"/>
                  <a:gd name="T30" fmla="*/ 18 w 808"/>
                  <a:gd name="T31" fmla="*/ 44 h 126"/>
                  <a:gd name="T32" fmla="*/ 32 w 808"/>
                  <a:gd name="T33" fmla="*/ 38 h 126"/>
                  <a:gd name="T34" fmla="*/ 48 w 808"/>
                  <a:gd name="T35" fmla="*/ 34 h 126"/>
                  <a:gd name="T36" fmla="*/ 68 w 808"/>
                  <a:gd name="T37" fmla="*/ 28 h 126"/>
                  <a:gd name="T38" fmla="*/ 118 w 808"/>
                  <a:gd name="T39" fmla="*/ 18 h 126"/>
                  <a:gd name="T40" fmla="*/ 178 w 808"/>
                  <a:gd name="T41" fmla="*/ 10 h 126"/>
                  <a:gd name="T42" fmla="*/ 248 w 808"/>
                  <a:gd name="T43" fmla="*/ 4 h 126"/>
                  <a:gd name="T44" fmla="*/ 324 w 808"/>
                  <a:gd name="T45" fmla="*/ 0 h 126"/>
                  <a:gd name="T46" fmla="*/ 404 w 808"/>
                  <a:gd name="T47" fmla="*/ 0 h 126"/>
                  <a:gd name="T48" fmla="*/ 404 w 808"/>
                  <a:gd name="T49" fmla="*/ 0 h 126"/>
                  <a:gd name="T50" fmla="*/ 486 w 808"/>
                  <a:gd name="T51" fmla="*/ 0 h 126"/>
                  <a:gd name="T52" fmla="*/ 562 w 808"/>
                  <a:gd name="T53" fmla="*/ 4 h 126"/>
                  <a:gd name="T54" fmla="*/ 630 w 808"/>
                  <a:gd name="T55" fmla="*/ 10 h 126"/>
                  <a:gd name="T56" fmla="*/ 690 w 808"/>
                  <a:gd name="T57" fmla="*/ 18 h 126"/>
                  <a:gd name="T58" fmla="*/ 738 w 808"/>
                  <a:gd name="T59" fmla="*/ 28 h 126"/>
                  <a:gd name="T60" fmla="*/ 760 w 808"/>
                  <a:gd name="T61" fmla="*/ 34 h 126"/>
                  <a:gd name="T62" fmla="*/ 776 w 808"/>
                  <a:gd name="T63" fmla="*/ 38 h 126"/>
                  <a:gd name="T64" fmla="*/ 790 w 808"/>
                  <a:gd name="T65" fmla="*/ 44 h 126"/>
                  <a:gd name="T66" fmla="*/ 800 w 808"/>
                  <a:gd name="T67" fmla="*/ 52 h 126"/>
                  <a:gd name="T68" fmla="*/ 806 w 808"/>
                  <a:gd name="T69" fmla="*/ 58 h 126"/>
                  <a:gd name="T70" fmla="*/ 808 w 808"/>
                  <a:gd name="T71" fmla="*/ 64 h 126"/>
                  <a:gd name="T72" fmla="*/ 808 w 808"/>
                  <a:gd name="T73" fmla="*/ 64 h 126"/>
                  <a:gd name="T74" fmla="*/ 806 w 808"/>
                  <a:gd name="T75" fmla="*/ 70 h 126"/>
                  <a:gd name="T76" fmla="*/ 800 w 808"/>
                  <a:gd name="T77" fmla="*/ 76 h 126"/>
                  <a:gd name="T78" fmla="*/ 790 w 808"/>
                  <a:gd name="T79" fmla="*/ 82 h 126"/>
                  <a:gd name="T80" fmla="*/ 776 w 808"/>
                  <a:gd name="T81" fmla="*/ 88 h 126"/>
                  <a:gd name="T82" fmla="*/ 738 w 808"/>
                  <a:gd name="T83" fmla="*/ 98 h 126"/>
                  <a:gd name="T84" fmla="*/ 690 w 808"/>
                  <a:gd name="T85" fmla="*/ 108 h 126"/>
                  <a:gd name="T86" fmla="*/ 630 w 808"/>
                  <a:gd name="T87" fmla="*/ 116 h 126"/>
                  <a:gd name="T88" fmla="*/ 562 w 808"/>
                  <a:gd name="T89" fmla="*/ 122 h 126"/>
                  <a:gd name="T90" fmla="*/ 486 w 808"/>
                  <a:gd name="T91" fmla="*/ 124 h 126"/>
                  <a:gd name="T92" fmla="*/ 404 w 808"/>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126"/>
                    </a:moveTo>
                    <a:lnTo>
                      <a:pt x="404" y="126"/>
                    </a:lnTo>
                    <a:lnTo>
                      <a:pt x="324" y="124"/>
                    </a:lnTo>
                    <a:lnTo>
                      <a:pt x="248" y="122"/>
                    </a:lnTo>
                    <a:lnTo>
                      <a:pt x="178" y="116"/>
                    </a:lnTo>
                    <a:lnTo>
                      <a:pt x="118" y="108"/>
                    </a:lnTo>
                    <a:lnTo>
                      <a:pt x="68"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68" y="28"/>
                    </a:lnTo>
                    <a:lnTo>
                      <a:pt x="118" y="18"/>
                    </a:lnTo>
                    <a:lnTo>
                      <a:pt x="178" y="10"/>
                    </a:lnTo>
                    <a:lnTo>
                      <a:pt x="248" y="4"/>
                    </a:lnTo>
                    <a:lnTo>
                      <a:pt x="324" y="0"/>
                    </a:lnTo>
                    <a:lnTo>
                      <a:pt x="404" y="0"/>
                    </a:lnTo>
                    <a:lnTo>
                      <a:pt x="404" y="0"/>
                    </a:lnTo>
                    <a:lnTo>
                      <a:pt x="486" y="0"/>
                    </a:lnTo>
                    <a:lnTo>
                      <a:pt x="562" y="4"/>
                    </a:lnTo>
                    <a:lnTo>
                      <a:pt x="630" y="10"/>
                    </a:lnTo>
                    <a:lnTo>
                      <a:pt x="690" y="18"/>
                    </a:lnTo>
                    <a:lnTo>
                      <a:pt x="738" y="28"/>
                    </a:lnTo>
                    <a:lnTo>
                      <a:pt x="760" y="34"/>
                    </a:lnTo>
                    <a:lnTo>
                      <a:pt x="776" y="38"/>
                    </a:lnTo>
                    <a:lnTo>
                      <a:pt x="790" y="44"/>
                    </a:lnTo>
                    <a:lnTo>
                      <a:pt x="800" y="52"/>
                    </a:lnTo>
                    <a:lnTo>
                      <a:pt x="806" y="58"/>
                    </a:lnTo>
                    <a:lnTo>
                      <a:pt x="808" y="64"/>
                    </a:lnTo>
                    <a:lnTo>
                      <a:pt x="808" y="64"/>
                    </a:lnTo>
                    <a:lnTo>
                      <a:pt x="806" y="70"/>
                    </a:lnTo>
                    <a:lnTo>
                      <a:pt x="800" y="76"/>
                    </a:lnTo>
                    <a:lnTo>
                      <a:pt x="790" y="82"/>
                    </a:lnTo>
                    <a:lnTo>
                      <a:pt x="776" y="88"/>
                    </a:lnTo>
                    <a:lnTo>
                      <a:pt x="738" y="98"/>
                    </a:lnTo>
                    <a:lnTo>
                      <a:pt x="690" y="108"/>
                    </a:lnTo>
                    <a:lnTo>
                      <a:pt x="630" y="116"/>
                    </a:lnTo>
                    <a:lnTo>
                      <a:pt x="562" y="122"/>
                    </a:lnTo>
                    <a:lnTo>
                      <a:pt x="486" y="124"/>
                    </a:lnTo>
                    <a:lnTo>
                      <a:pt x="404"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3" name="Freeform 1314"/>
              <p:cNvSpPr>
                <a:spLocks/>
              </p:cNvSpPr>
              <p:nvPr/>
            </p:nvSpPr>
            <p:spPr bwMode="auto">
              <a:xfrm>
                <a:off x="2365" y="4164"/>
                <a:ext cx="812" cy="126"/>
              </a:xfrm>
              <a:custGeom>
                <a:avLst/>
                <a:gdLst>
                  <a:gd name="T0" fmla="*/ 406 w 812"/>
                  <a:gd name="T1" fmla="*/ 0 h 126"/>
                  <a:gd name="T2" fmla="*/ 406 w 812"/>
                  <a:gd name="T3" fmla="*/ 0 h 126"/>
                  <a:gd name="T4" fmla="*/ 324 w 812"/>
                  <a:gd name="T5" fmla="*/ 0 h 126"/>
                  <a:gd name="T6" fmla="*/ 248 w 812"/>
                  <a:gd name="T7" fmla="*/ 4 h 126"/>
                  <a:gd name="T8" fmla="*/ 180 w 812"/>
                  <a:gd name="T9" fmla="*/ 10 h 126"/>
                  <a:gd name="T10" fmla="*/ 118 w 812"/>
                  <a:gd name="T11" fmla="*/ 18 h 126"/>
                  <a:gd name="T12" fmla="*/ 70 w 812"/>
                  <a:gd name="T13" fmla="*/ 28 h 126"/>
                  <a:gd name="T14" fmla="*/ 48 w 812"/>
                  <a:gd name="T15" fmla="*/ 34 h 126"/>
                  <a:gd name="T16" fmla="*/ 32 w 812"/>
                  <a:gd name="T17" fmla="*/ 38 h 126"/>
                  <a:gd name="T18" fmla="*/ 18 w 812"/>
                  <a:gd name="T19" fmla="*/ 44 h 126"/>
                  <a:gd name="T20" fmla="*/ 8 w 812"/>
                  <a:gd name="T21" fmla="*/ 52 h 126"/>
                  <a:gd name="T22" fmla="*/ 2 w 812"/>
                  <a:gd name="T23" fmla="*/ 58 h 126"/>
                  <a:gd name="T24" fmla="*/ 0 w 812"/>
                  <a:gd name="T25" fmla="*/ 64 h 126"/>
                  <a:gd name="T26" fmla="*/ 0 w 812"/>
                  <a:gd name="T27" fmla="*/ 64 h 126"/>
                  <a:gd name="T28" fmla="*/ 2 w 812"/>
                  <a:gd name="T29" fmla="*/ 70 h 126"/>
                  <a:gd name="T30" fmla="*/ 8 w 812"/>
                  <a:gd name="T31" fmla="*/ 76 h 126"/>
                  <a:gd name="T32" fmla="*/ 18 w 812"/>
                  <a:gd name="T33" fmla="*/ 82 h 126"/>
                  <a:gd name="T34" fmla="*/ 32 w 812"/>
                  <a:gd name="T35" fmla="*/ 88 h 126"/>
                  <a:gd name="T36" fmla="*/ 70 w 812"/>
                  <a:gd name="T37" fmla="*/ 98 h 126"/>
                  <a:gd name="T38" fmla="*/ 118 w 812"/>
                  <a:gd name="T39" fmla="*/ 108 h 126"/>
                  <a:gd name="T40" fmla="*/ 180 w 812"/>
                  <a:gd name="T41" fmla="*/ 116 h 126"/>
                  <a:gd name="T42" fmla="*/ 248 w 812"/>
                  <a:gd name="T43" fmla="*/ 122 h 126"/>
                  <a:gd name="T44" fmla="*/ 324 w 812"/>
                  <a:gd name="T45" fmla="*/ 126 h 126"/>
                  <a:gd name="T46" fmla="*/ 406 w 812"/>
                  <a:gd name="T47" fmla="*/ 126 h 126"/>
                  <a:gd name="T48" fmla="*/ 406 w 812"/>
                  <a:gd name="T49" fmla="*/ 126 h 126"/>
                  <a:gd name="T50" fmla="*/ 488 w 812"/>
                  <a:gd name="T51" fmla="*/ 126 h 126"/>
                  <a:gd name="T52" fmla="*/ 564 w 812"/>
                  <a:gd name="T53" fmla="*/ 122 h 126"/>
                  <a:gd name="T54" fmla="*/ 634 w 812"/>
                  <a:gd name="T55" fmla="*/ 116 h 126"/>
                  <a:gd name="T56" fmla="*/ 694 w 812"/>
                  <a:gd name="T57" fmla="*/ 108 h 126"/>
                  <a:gd name="T58" fmla="*/ 742 w 812"/>
                  <a:gd name="T59" fmla="*/ 98 h 126"/>
                  <a:gd name="T60" fmla="*/ 780 w 812"/>
                  <a:gd name="T61" fmla="*/ 88 h 126"/>
                  <a:gd name="T62" fmla="*/ 794 w 812"/>
                  <a:gd name="T63" fmla="*/ 82 h 126"/>
                  <a:gd name="T64" fmla="*/ 804 w 812"/>
                  <a:gd name="T65" fmla="*/ 76 h 126"/>
                  <a:gd name="T66" fmla="*/ 810 w 812"/>
                  <a:gd name="T67" fmla="*/ 70 h 126"/>
                  <a:gd name="T68" fmla="*/ 812 w 812"/>
                  <a:gd name="T69" fmla="*/ 64 h 126"/>
                  <a:gd name="T70" fmla="*/ 812 w 812"/>
                  <a:gd name="T71" fmla="*/ 64 h 126"/>
                  <a:gd name="T72" fmla="*/ 810 w 812"/>
                  <a:gd name="T73" fmla="*/ 58 h 126"/>
                  <a:gd name="T74" fmla="*/ 804 w 812"/>
                  <a:gd name="T75" fmla="*/ 52 h 126"/>
                  <a:gd name="T76" fmla="*/ 794 w 812"/>
                  <a:gd name="T77" fmla="*/ 44 h 126"/>
                  <a:gd name="T78" fmla="*/ 780 w 812"/>
                  <a:gd name="T79" fmla="*/ 38 h 126"/>
                  <a:gd name="T80" fmla="*/ 762 w 812"/>
                  <a:gd name="T81" fmla="*/ 34 h 126"/>
                  <a:gd name="T82" fmla="*/ 742 w 812"/>
                  <a:gd name="T83" fmla="*/ 28 h 126"/>
                  <a:gd name="T84" fmla="*/ 694 w 812"/>
                  <a:gd name="T85" fmla="*/ 18 h 126"/>
                  <a:gd name="T86" fmla="*/ 634 w 812"/>
                  <a:gd name="T87" fmla="*/ 10 h 126"/>
                  <a:gd name="T88" fmla="*/ 564 w 812"/>
                  <a:gd name="T89" fmla="*/ 4 h 126"/>
                  <a:gd name="T90" fmla="*/ 488 w 812"/>
                  <a:gd name="T91" fmla="*/ 0 h 126"/>
                  <a:gd name="T92" fmla="*/ 406 w 812"/>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2" h="126">
                    <a:moveTo>
                      <a:pt x="406" y="0"/>
                    </a:moveTo>
                    <a:lnTo>
                      <a:pt x="406" y="0"/>
                    </a:lnTo>
                    <a:lnTo>
                      <a:pt x="324" y="0"/>
                    </a:lnTo>
                    <a:lnTo>
                      <a:pt x="248" y="4"/>
                    </a:lnTo>
                    <a:lnTo>
                      <a:pt x="180" y="10"/>
                    </a:lnTo>
                    <a:lnTo>
                      <a:pt x="118" y="18"/>
                    </a:lnTo>
                    <a:lnTo>
                      <a:pt x="70"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70" y="98"/>
                    </a:lnTo>
                    <a:lnTo>
                      <a:pt x="118" y="108"/>
                    </a:lnTo>
                    <a:lnTo>
                      <a:pt x="180" y="116"/>
                    </a:lnTo>
                    <a:lnTo>
                      <a:pt x="248" y="122"/>
                    </a:lnTo>
                    <a:lnTo>
                      <a:pt x="324" y="126"/>
                    </a:lnTo>
                    <a:lnTo>
                      <a:pt x="406" y="126"/>
                    </a:lnTo>
                    <a:lnTo>
                      <a:pt x="406" y="126"/>
                    </a:lnTo>
                    <a:lnTo>
                      <a:pt x="488" y="126"/>
                    </a:lnTo>
                    <a:lnTo>
                      <a:pt x="564" y="122"/>
                    </a:lnTo>
                    <a:lnTo>
                      <a:pt x="634" y="116"/>
                    </a:lnTo>
                    <a:lnTo>
                      <a:pt x="694" y="108"/>
                    </a:lnTo>
                    <a:lnTo>
                      <a:pt x="742" y="98"/>
                    </a:lnTo>
                    <a:lnTo>
                      <a:pt x="780" y="88"/>
                    </a:lnTo>
                    <a:lnTo>
                      <a:pt x="794" y="82"/>
                    </a:lnTo>
                    <a:lnTo>
                      <a:pt x="804" y="76"/>
                    </a:lnTo>
                    <a:lnTo>
                      <a:pt x="810" y="70"/>
                    </a:lnTo>
                    <a:lnTo>
                      <a:pt x="812" y="64"/>
                    </a:lnTo>
                    <a:lnTo>
                      <a:pt x="812" y="64"/>
                    </a:lnTo>
                    <a:lnTo>
                      <a:pt x="810" y="58"/>
                    </a:lnTo>
                    <a:lnTo>
                      <a:pt x="804" y="52"/>
                    </a:lnTo>
                    <a:lnTo>
                      <a:pt x="794" y="44"/>
                    </a:lnTo>
                    <a:lnTo>
                      <a:pt x="780" y="38"/>
                    </a:lnTo>
                    <a:lnTo>
                      <a:pt x="762" y="34"/>
                    </a:lnTo>
                    <a:lnTo>
                      <a:pt x="742" y="28"/>
                    </a:lnTo>
                    <a:lnTo>
                      <a:pt x="694" y="18"/>
                    </a:lnTo>
                    <a:lnTo>
                      <a:pt x="634" y="10"/>
                    </a:lnTo>
                    <a:lnTo>
                      <a:pt x="564" y="4"/>
                    </a:lnTo>
                    <a:lnTo>
                      <a:pt x="488" y="0"/>
                    </a:lnTo>
                    <a:lnTo>
                      <a:pt x="4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4" name="Freeform 1315"/>
              <p:cNvSpPr>
                <a:spLocks noEditPoints="1"/>
              </p:cNvSpPr>
              <p:nvPr/>
            </p:nvSpPr>
            <p:spPr bwMode="auto">
              <a:xfrm>
                <a:off x="2367" y="4164"/>
                <a:ext cx="808" cy="126"/>
              </a:xfrm>
              <a:custGeom>
                <a:avLst/>
                <a:gdLst>
                  <a:gd name="T0" fmla="*/ 404 w 808"/>
                  <a:gd name="T1" fmla="*/ 126 h 126"/>
                  <a:gd name="T2" fmla="*/ 248 w 808"/>
                  <a:gd name="T3" fmla="*/ 120 h 126"/>
                  <a:gd name="T4" fmla="*/ 120 w 808"/>
                  <a:gd name="T5" fmla="*/ 108 h 126"/>
                  <a:gd name="T6" fmla="*/ 34 w 808"/>
                  <a:gd name="T7" fmla="*/ 88 h 126"/>
                  <a:gd name="T8" fmla="*/ 10 w 808"/>
                  <a:gd name="T9" fmla="*/ 76 h 126"/>
                  <a:gd name="T10" fmla="*/ 2 w 808"/>
                  <a:gd name="T11" fmla="*/ 64 h 126"/>
                  <a:gd name="T12" fmla="*/ 4 w 808"/>
                  <a:gd name="T13" fmla="*/ 58 h 126"/>
                  <a:gd name="T14" fmla="*/ 20 w 808"/>
                  <a:gd name="T15" fmla="*/ 44 h 126"/>
                  <a:gd name="T16" fmla="*/ 50 w 808"/>
                  <a:gd name="T17" fmla="*/ 34 h 126"/>
                  <a:gd name="T18" fmla="*/ 120 w 808"/>
                  <a:gd name="T19" fmla="*/ 18 h 126"/>
                  <a:gd name="T20" fmla="*/ 248 w 808"/>
                  <a:gd name="T21" fmla="*/ 4 h 126"/>
                  <a:gd name="T22" fmla="*/ 404 w 808"/>
                  <a:gd name="T23" fmla="*/ 0 h 126"/>
                  <a:gd name="T24" fmla="*/ 486 w 808"/>
                  <a:gd name="T25" fmla="*/ 0 h 126"/>
                  <a:gd name="T26" fmla="*/ 628 w 808"/>
                  <a:gd name="T27" fmla="*/ 10 h 126"/>
                  <a:gd name="T28" fmla="*/ 738 w 808"/>
                  <a:gd name="T29" fmla="*/ 28 h 126"/>
                  <a:gd name="T30" fmla="*/ 774 w 808"/>
                  <a:gd name="T31" fmla="*/ 38 h 126"/>
                  <a:gd name="T32" fmla="*/ 798 w 808"/>
                  <a:gd name="T33" fmla="*/ 52 h 126"/>
                  <a:gd name="T34" fmla="*/ 806 w 808"/>
                  <a:gd name="T35" fmla="*/ 64 h 126"/>
                  <a:gd name="T36" fmla="*/ 804 w 808"/>
                  <a:gd name="T37" fmla="*/ 70 h 126"/>
                  <a:gd name="T38" fmla="*/ 788 w 808"/>
                  <a:gd name="T39" fmla="*/ 82 h 126"/>
                  <a:gd name="T40" fmla="*/ 738 w 808"/>
                  <a:gd name="T41" fmla="*/ 98 h 126"/>
                  <a:gd name="T42" fmla="*/ 628 w 808"/>
                  <a:gd name="T43" fmla="*/ 116 h 126"/>
                  <a:gd name="T44" fmla="*/ 486 w 808"/>
                  <a:gd name="T45" fmla="*/ 124 h 126"/>
                  <a:gd name="T46" fmla="*/ 404 w 808"/>
                  <a:gd name="T47" fmla="*/ 0 h 126"/>
                  <a:gd name="T48" fmla="*/ 324 w 808"/>
                  <a:gd name="T49" fmla="*/ 0 h 126"/>
                  <a:gd name="T50" fmla="*/ 178 w 808"/>
                  <a:gd name="T51" fmla="*/ 10 h 126"/>
                  <a:gd name="T52" fmla="*/ 68 w 808"/>
                  <a:gd name="T53" fmla="*/ 28 h 126"/>
                  <a:gd name="T54" fmla="*/ 32 w 808"/>
                  <a:gd name="T55" fmla="*/ 38 h 126"/>
                  <a:gd name="T56" fmla="*/ 8 w 808"/>
                  <a:gd name="T57" fmla="*/ 52 h 126"/>
                  <a:gd name="T58" fmla="*/ 0 w 808"/>
                  <a:gd name="T59" fmla="*/ 64 h 126"/>
                  <a:gd name="T60" fmla="*/ 2 w 808"/>
                  <a:gd name="T61" fmla="*/ 70 h 126"/>
                  <a:gd name="T62" fmla="*/ 18 w 808"/>
                  <a:gd name="T63" fmla="*/ 82 h 126"/>
                  <a:gd name="T64" fmla="*/ 68 w 808"/>
                  <a:gd name="T65" fmla="*/ 98 h 126"/>
                  <a:gd name="T66" fmla="*/ 178 w 808"/>
                  <a:gd name="T67" fmla="*/ 116 h 126"/>
                  <a:gd name="T68" fmla="*/ 324 w 808"/>
                  <a:gd name="T69" fmla="*/ 124 h 126"/>
                  <a:gd name="T70" fmla="*/ 404 w 808"/>
                  <a:gd name="T71" fmla="*/ 126 h 126"/>
                  <a:gd name="T72" fmla="*/ 562 w 808"/>
                  <a:gd name="T73" fmla="*/ 122 h 126"/>
                  <a:gd name="T74" fmla="*/ 690 w 808"/>
                  <a:gd name="T75" fmla="*/ 108 h 126"/>
                  <a:gd name="T76" fmla="*/ 776 w 808"/>
                  <a:gd name="T77" fmla="*/ 88 h 126"/>
                  <a:gd name="T78" fmla="*/ 800 w 808"/>
                  <a:gd name="T79" fmla="*/ 76 h 126"/>
                  <a:gd name="T80" fmla="*/ 808 w 808"/>
                  <a:gd name="T81" fmla="*/ 64 h 126"/>
                  <a:gd name="T82" fmla="*/ 806 w 808"/>
                  <a:gd name="T83" fmla="*/ 58 h 126"/>
                  <a:gd name="T84" fmla="*/ 790 w 808"/>
                  <a:gd name="T85" fmla="*/ 44 h 126"/>
                  <a:gd name="T86" fmla="*/ 760 w 808"/>
                  <a:gd name="T87" fmla="*/ 34 h 126"/>
                  <a:gd name="T88" fmla="*/ 690 w 808"/>
                  <a:gd name="T89" fmla="*/ 18 h 126"/>
                  <a:gd name="T90" fmla="*/ 562 w 808"/>
                  <a:gd name="T91" fmla="*/ 4 h 126"/>
                  <a:gd name="T92" fmla="*/ 404 w 80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126"/>
                    </a:moveTo>
                    <a:lnTo>
                      <a:pt x="404" y="126"/>
                    </a:lnTo>
                    <a:lnTo>
                      <a:pt x="324" y="124"/>
                    </a:lnTo>
                    <a:lnTo>
                      <a:pt x="248" y="120"/>
                    </a:lnTo>
                    <a:lnTo>
                      <a:pt x="180" y="116"/>
                    </a:lnTo>
                    <a:lnTo>
                      <a:pt x="120" y="108"/>
                    </a:lnTo>
                    <a:lnTo>
                      <a:pt x="70" y="98"/>
                    </a:lnTo>
                    <a:lnTo>
                      <a:pt x="34" y="88"/>
                    </a:lnTo>
                    <a:lnTo>
                      <a:pt x="20" y="82"/>
                    </a:lnTo>
                    <a:lnTo>
                      <a:pt x="10" y="76"/>
                    </a:lnTo>
                    <a:lnTo>
                      <a:pt x="4" y="70"/>
                    </a:lnTo>
                    <a:lnTo>
                      <a:pt x="2" y="64"/>
                    </a:lnTo>
                    <a:lnTo>
                      <a:pt x="2" y="64"/>
                    </a:lnTo>
                    <a:lnTo>
                      <a:pt x="4" y="58"/>
                    </a:lnTo>
                    <a:lnTo>
                      <a:pt x="10" y="52"/>
                    </a:lnTo>
                    <a:lnTo>
                      <a:pt x="20" y="44"/>
                    </a:lnTo>
                    <a:lnTo>
                      <a:pt x="34" y="38"/>
                    </a:lnTo>
                    <a:lnTo>
                      <a:pt x="50" y="34"/>
                    </a:lnTo>
                    <a:lnTo>
                      <a:pt x="70" y="28"/>
                    </a:lnTo>
                    <a:lnTo>
                      <a:pt x="120" y="18"/>
                    </a:lnTo>
                    <a:lnTo>
                      <a:pt x="180" y="10"/>
                    </a:lnTo>
                    <a:lnTo>
                      <a:pt x="248" y="4"/>
                    </a:lnTo>
                    <a:lnTo>
                      <a:pt x="324" y="0"/>
                    </a:lnTo>
                    <a:lnTo>
                      <a:pt x="404" y="0"/>
                    </a:lnTo>
                    <a:lnTo>
                      <a:pt x="404" y="0"/>
                    </a:lnTo>
                    <a:lnTo>
                      <a:pt x="486" y="0"/>
                    </a:lnTo>
                    <a:lnTo>
                      <a:pt x="560" y="4"/>
                    </a:lnTo>
                    <a:lnTo>
                      <a:pt x="628" y="10"/>
                    </a:lnTo>
                    <a:lnTo>
                      <a:pt x="688" y="18"/>
                    </a:lnTo>
                    <a:lnTo>
                      <a:pt x="738" y="28"/>
                    </a:lnTo>
                    <a:lnTo>
                      <a:pt x="758" y="34"/>
                    </a:lnTo>
                    <a:lnTo>
                      <a:pt x="774" y="38"/>
                    </a:lnTo>
                    <a:lnTo>
                      <a:pt x="788" y="44"/>
                    </a:lnTo>
                    <a:lnTo>
                      <a:pt x="798" y="52"/>
                    </a:lnTo>
                    <a:lnTo>
                      <a:pt x="804" y="58"/>
                    </a:lnTo>
                    <a:lnTo>
                      <a:pt x="806" y="64"/>
                    </a:lnTo>
                    <a:lnTo>
                      <a:pt x="806" y="64"/>
                    </a:lnTo>
                    <a:lnTo>
                      <a:pt x="804" y="70"/>
                    </a:lnTo>
                    <a:lnTo>
                      <a:pt x="798" y="76"/>
                    </a:lnTo>
                    <a:lnTo>
                      <a:pt x="788" y="82"/>
                    </a:lnTo>
                    <a:lnTo>
                      <a:pt x="774" y="88"/>
                    </a:lnTo>
                    <a:lnTo>
                      <a:pt x="738" y="98"/>
                    </a:lnTo>
                    <a:lnTo>
                      <a:pt x="688" y="108"/>
                    </a:lnTo>
                    <a:lnTo>
                      <a:pt x="628" y="116"/>
                    </a:lnTo>
                    <a:lnTo>
                      <a:pt x="560" y="120"/>
                    </a:lnTo>
                    <a:lnTo>
                      <a:pt x="486" y="124"/>
                    </a:lnTo>
                    <a:lnTo>
                      <a:pt x="404" y="126"/>
                    </a:lnTo>
                    <a:close/>
                    <a:moveTo>
                      <a:pt x="404" y="0"/>
                    </a:moveTo>
                    <a:lnTo>
                      <a:pt x="404" y="0"/>
                    </a:lnTo>
                    <a:lnTo>
                      <a:pt x="324" y="0"/>
                    </a:lnTo>
                    <a:lnTo>
                      <a:pt x="248"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8" y="122"/>
                    </a:lnTo>
                    <a:lnTo>
                      <a:pt x="324" y="124"/>
                    </a:lnTo>
                    <a:lnTo>
                      <a:pt x="404" y="126"/>
                    </a:lnTo>
                    <a:lnTo>
                      <a:pt x="404" y="126"/>
                    </a:lnTo>
                    <a:lnTo>
                      <a:pt x="486" y="124"/>
                    </a:lnTo>
                    <a:lnTo>
                      <a:pt x="562" y="122"/>
                    </a:lnTo>
                    <a:lnTo>
                      <a:pt x="630" y="116"/>
                    </a:lnTo>
                    <a:lnTo>
                      <a:pt x="690" y="108"/>
                    </a:lnTo>
                    <a:lnTo>
                      <a:pt x="738" y="98"/>
                    </a:lnTo>
                    <a:lnTo>
                      <a:pt x="776" y="88"/>
                    </a:lnTo>
                    <a:lnTo>
                      <a:pt x="790" y="82"/>
                    </a:lnTo>
                    <a:lnTo>
                      <a:pt x="800" y="76"/>
                    </a:lnTo>
                    <a:lnTo>
                      <a:pt x="806" y="70"/>
                    </a:lnTo>
                    <a:lnTo>
                      <a:pt x="808" y="64"/>
                    </a:lnTo>
                    <a:lnTo>
                      <a:pt x="808" y="64"/>
                    </a:lnTo>
                    <a:lnTo>
                      <a:pt x="806" y="58"/>
                    </a:lnTo>
                    <a:lnTo>
                      <a:pt x="800" y="52"/>
                    </a:lnTo>
                    <a:lnTo>
                      <a:pt x="790" y="44"/>
                    </a:lnTo>
                    <a:lnTo>
                      <a:pt x="776" y="38"/>
                    </a:lnTo>
                    <a:lnTo>
                      <a:pt x="760" y="34"/>
                    </a:lnTo>
                    <a:lnTo>
                      <a:pt x="738" y="28"/>
                    </a:lnTo>
                    <a:lnTo>
                      <a:pt x="690" y="18"/>
                    </a:lnTo>
                    <a:lnTo>
                      <a:pt x="630" y="10"/>
                    </a:lnTo>
                    <a:lnTo>
                      <a:pt x="562" y="4"/>
                    </a:lnTo>
                    <a:lnTo>
                      <a:pt x="486" y="0"/>
                    </a:lnTo>
                    <a:lnTo>
                      <a:pt x="404"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5" name="Freeform 1316"/>
              <p:cNvSpPr>
                <a:spLocks/>
              </p:cNvSpPr>
              <p:nvPr/>
            </p:nvSpPr>
            <p:spPr bwMode="auto">
              <a:xfrm>
                <a:off x="2369" y="4164"/>
                <a:ext cx="804" cy="126"/>
              </a:xfrm>
              <a:custGeom>
                <a:avLst/>
                <a:gdLst>
                  <a:gd name="T0" fmla="*/ 402 w 804"/>
                  <a:gd name="T1" fmla="*/ 126 h 126"/>
                  <a:gd name="T2" fmla="*/ 402 w 804"/>
                  <a:gd name="T3" fmla="*/ 126 h 126"/>
                  <a:gd name="T4" fmla="*/ 322 w 804"/>
                  <a:gd name="T5" fmla="*/ 124 h 126"/>
                  <a:gd name="T6" fmla="*/ 246 w 804"/>
                  <a:gd name="T7" fmla="*/ 120 h 126"/>
                  <a:gd name="T8" fmla="*/ 178 w 804"/>
                  <a:gd name="T9" fmla="*/ 116 h 126"/>
                  <a:gd name="T10" fmla="*/ 118 w 804"/>
                  <a:gd name="T11" fmla="*/ 108 h 126"/>
                  <a:gd name="T12" fmla="*/ 68 w 804"/>
                  <a:gd name="T13" fmla="*/ 98 h 126"/>
                  <a:gd name="T14" fmla="*/ 32 w 804"/>
                  <a:gd name="T15" fmla="*/ 88 h 126"/>
                  <a:gd name="T16" fmla="*/ 18 w 804"/>
                  <a:gd name="T17" fmla="*/ 82 h 126"/>
                  <a:gd name="T18" fmla="*/ 8 w 804"/>
                  <a:gd name="T19" fmla="*/ 76 h 126"/>
                  <a:gd name="T20" fmla="*/ 2 w 804"/>
                  <a:gd name="T21" fmla="*/ 70 h 126"/>
                  <a:gd name="T22" fmla="*/ 0 w 804"/>
                  <a:gd name="T23" fmla="*/ 64 h 126"/>
                  <a:gd name="T24" fmla="*/ 0 w 804"/>
                  <a:gd name="T25" fmla="*/ 64 h 126"/>
                  <a:gd name="T26" fmla="*/ 2 w 804"/>
                  <a:gd name="T27" fmla="*/ 58 h 126"/>
                  <a:gd name="T28" fmla="*/ 8 w 804"/>
                  <a:gd name="T29" fmla="*/ 52 h 126"/>
                  <a:gd name="T30" fmla="*/ 18 w 804"/>
                  <a:gd name="T31" fmla="*/ 44 h 126"/>
                  <a:gd name="T32" fmla="*/ 32 w 804"/>
                  <a:gd name="T33" fmla="*/ 38 h 126"/>
                  <a:gd name="T34" fmla="*/ 48 w 804"/>
                  <a:gd name="T35" fmla="*/ 34 h 126"/>
                  <a:gd name="T36" fmla="*/ 68 w 804"/>
                  <a:gd name="T37" fmla="*/ 28 h 126"/>
                  <a:gd name="T38" fmla="*/ 118 w 804"/>
                  <a:gd name="T39" fmla="*/ 18 h 126"/>
                  <a:gd name="T40" fmla="*/ 178 w 804"/>
                  <a:gd name="T41" fmla="*/ 10 h 126"/>
                  <a:gd name="T42" fmla="*/ 246 w 804"/>
                  <a:gd name="T43" fmla="*/ 4 h 126"/>
                  <a:gd name="T44" fmla="*/ 322 w 804"/>
                  <a:gd name="T45" fmla="*/ 0 h 126"/>
                  <a:gd name="T46" fmla="*/ 402 w 804"/>
                  <a:gd name="T47" fmla="*/ 0 h 126"/>
                  <a:gd name="T48" fmla="*/ 402 w 804"/>
                  <a:gd name="T49" fmla="*/ 0 h 126"/>
                  <a:gd name="T50" fmla="*/ 484 w 804"/>
                  <a:gd name="T51" fmla="*/ 0 h 126"/>
                  <a:gd name="T52" fmla="*/ 558 w 804"/>
                  <a:gd name="T53" fmla="*/ 4 h 126"/>
                  <a:gd name="T54" fmla="*/ 626 w 804"/>
                  <a:gd name="T55" fmla="*/ 10 h 126"/>
                  <a:gd name="T56" fmla="*/ 686 w 804"/>
                  <a:gd name="T57" fmla="*/ 18 h 126"/>
                  <a:gd name="T58" fmla="*/ 736 w 804"/>
                  <a:gd name="T59" fmla="*/ 28 h 126"/>
                  <a:gd name="T60" fmla="*/ 756 w 804"/>
                  <a:gd name="T61" fmla="*/ 34 h 126"/>
                  <a:gd name="T62" fmla="*/ 772 w 804"/>
                  <a:gd name="T63" fmla="*/ 38 h 126"/>
                  <a:gd name="T64" fmla="*/ 786 w 804"/>
                  <a:gd name="T65" fmla="*/ 44 h 126"/>
                  <a:gd name="T66" fmla="*/ 796 w 804"/>
                  <a:gd name="T67" fmla="*/ 52 h 126"/>
                  <a:gd name="T68" fmla="*/ 802 w 804"/>
                  <a:gd name="T69" fmla="*/ 58 h 126"/>
                  <a:gd name="T70" fmla="*/ 804 w 804"/>
                  <a:gd name="T71" fmla="*/ 64 h 126"/>
                  <a:gd name="T72" fmla="*/ 804 w 804"/>
                  <a:gd name="T73" fmla="*/ 64 h 126"/>
                  <a:gd name="T74" fmla="*/ 802 w 804"/>
                  <a:gd name="T75" fmla="*/ 70 h 126"/>
                  <a:gd name="T76" fmla="*/ 796 w 804"/>
                  <a:gd name="T77" fmla="*/ 76 h 126"/>
                  <a:gd name="T78" fmla="*/ 786 w 804"/>
                  <a:gd name="T79" fmla="*/ 82 h 126"/>
                  <a:gd name="T80" fmla="*/ 772 w 804"/>
                  <a:gd name="T81" fmla="*/ 88 h 126"/>
                  <a:gd name="T82" fmla="*/ 736 w 804"/>
                  <a:gd name="T83" fmla="*/ 98 h 126"/>
                  <a:gd name="T84" fmla="*/ 686 w 804"/>
                  <a:gd name="T85" fmla="*/ 108 h 126"/>
                  <a:gd name="T86" fmla="*/ 626 w 804"/>
                  <a:gd name="T87" fmla="*/ 116 h 126"/>
                  <a:gd name="T88" fmla="*/ 558 w 804"/>
                  <a:gd name="T89" fmla="*/ 120 h 126"/>
                  <a:gd name="T90" fmla="*/ 484 w 804"/>
                  <a:gd name="T91" fmla="*/ 124 h 126"/>
                  <a:gd name="T92" fmla="*/ 402 w 804"/>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126"/>
                    </a:moveTo>
                    <a:lnTo>
                      <a:pt x="402" y="126"/>
                    </a:lnTo>
                    <a:lnTo>
                      <a:pt x="322" y="124"/>
                    </a:lnTo>
                    <a:lnTo>
                      <a:pt x="246" y="120"/>
                    </a:lnTo>
                    <a:lnTo>
                      <a:pt x="178" y="116"/>
                    </a:lnTo>
                    <a:lnTo>
                      <a:pt x="118" y="108"/>
                    </a:lnTo>
                    <a:lnTo>
                      <a:pt x="68" y="98"/>
                    </a:lnTo>
                    <a:lnTo>
                      <a:pt x="32" y="88"/>
                    </a:lnTo>
                    <a:lnTo>
                      <a:pt x="18" y="82"/>
                    </a:lnTo>
                    <a:lnTo>
                      <a:pt x="8" y="76"/>
                    </a:lnTo>
                    <a:lnTo>
                      <a:pt x="2" y="70"/>
                    </a:lnTo>
                    <a:lnTo>
                      <a:pt x="0" y="64"/>
                    </a:lnTo>
                    <a:lnTo>
                      <a:pt x="0" y="64"/>
                    </a:lnTo>
                    <a:lnTo>
                      <a:pt x="2" y="58"/>
                    </a:lnTo>
                    <a:lnTo>
                      <a:pt x="8" y="52"/>
                    </a:lnTo>
                    <a:lnTo>
                      <a:pt x="18" y="44"/>
                    </a:lnTo>
                    <a:lnTo>
                      <a:pt x="32" y="38"/>
                    </a:lnTo>
                    <a:lnTo>
                      <a:pt x="48" y="34"/>
                    </a:lnTo>
                    <a:lnTo>
                      <a:pt x="68" y="28"/>
                    </a:lnTo>
                    <a:lnTo>
                      <a:pt x="118" y="18"/>
                    </a:lnTo>
                    <a:lnTo>
                      <a:pt x="178" y="10"/>
                    </a:lnTo>
                    <a:lnTo>
                      <a:pt x="246" y="4"/>
                    </a:lnTo>
                    <a:lnTo>
                      <a:pt x="322" y="0"/>
                    </a:lnTo>
                    <a:lnTo>
                      <a:pt x="402" y="0"/>
                    </a:lnTo>
                    <a:lnTo>
                      <a:pt x="402" y="0"/>
                    </a:lnTo>
                    <a:lnTo>
                      <a:pt x="484" y="0"/>
                    </a:lnTo>
                    <a:lnTo>
                      <a:pt x="558" y="4"/>
                    </a:lnTo>
                    <a:lnTo>
                      <a:pt x="626" y="10"/>
                    </a:lnTo>
                    <a:lnTo>
                      <a:pt x="686" y="18"/>
                    </a:lnTo>
                    <a:lnTo>
                      <a:pt x="736" y="28"/>
                    </a:lnTo>
                    <a:lnTo>
                      <a:pt x="756" y="34"/>
                    </a:lnTo>
                    <a:lnTo>
                      <a:pt x="772" y="38"/>
                    </a:lnTo>
                    <a:lnTo>
                      <a:pt x="786" y="44"/>
                    </a:lnTo>
                    <a:lnTo>
                      <a:pt x="796" y="52"/>
                    </a:lnTo>
                    <a:lnTo>
                      <a:pt x="802" y="58"/>
                    </a:lnTo>
                    <a:lnTo>
                      <a:pt x="804" y="64"/>
                    </a:lnTo>
                    <a:lnTo>
                      <a:pt x="804" y="64"/>
                    </a:lnTo>
                    <a:lnTo>
                      <a:pt x="802" y="70"/>
                    </a:lnTo>
                    <a:lnTo>
                      <a:pt x="796" y="76"/>
                    </a:lnTo>
                    <a:lnTo>
                      <a:pt x="786" y="82"/>
                    </a:lnTo>
                    <a:lnTo>
                      <a:pt x="772" y="88"/>
                    </a:lnTo>
                    <a:lnTo>
                      <a:pt x="736" y="98"/>
                    </a:lnTo>
                    <a:lnTo>
                      <a:pt x="686" y="108"/>
                    </a:lnTo>
                    <a:lnTo>
                      <a:pt x="626" y="116"/>
                    </a:lnTo>
                    <a:lnTo>
                      <a:pt x="558" y="120"/>
                    </a:lnTo>
                    <a:lnTo>
                      <a:pt x="484" y="124"/>
                    </a:lnTo>
                    <a:lnTo>
                      <a:pt x="402"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6" name="Freeform 1317"/>
              <p:cNvSpPr>
                <a:spLocks/>
              </p:cNvSpPr>
              <p:nvPr/>
            </p:nvSpPr>
            <p:spPr bwMode="auto">
              <a:xfrm>
                <a:off x="2367" y="4164"/>
                <a:ext cx="808" cy="126"/>
              </a:xfrm>
              <a:custGeom>
                <a:avLst/>
                <a:gdLst>
                  <a:gd name="T0" fmla="*/ 404 w 808"/>
                  <a:gd name="T1" fmla="*/ 0 h 126"/>
                  <a:gd name="T2" fmla="*/ 404 w 808"/>
                  <a:gd name="T3" fmla="*/ 0 h 126"/>
                  <a:gd name="T4" fmla="*/ 324 w 808"/>
                  <a:gd name="T5" fmla="*/ 0 h 126"/>
                  <a:gd name="T6" fmla="*/ 248 w 808"/>
                  <a:gd name="T7" fmla="*/ 4 h 126"/>
                  <a:gd name="T8" fmla="*/ 178 w 808"/>
                  <a:gd name="T9" fmla="*/ 10 h 126"/>
                  <a:gd name="T10" fmla="*/ 118 w 808"/>
                  <a:gd name="T11" fmla="*/ 18 h 126"/>
                  <a:gd name="T12" fmla="*/ 68 w 808"/>
                  <a:gd name="T13" fmla="*/ 28 h 126"/>
                  <a:gd name="T14" fmla="*/ 48 w 808"/>
                  <a:gd name="T15" fmla="*/ 34 h 126"/>
                  <a:gd name="T16" fmla="*/ 32 w 808"/>
                  <a:gd name="T17" fmla="*/ 38 h 126"/>
                  <a:gd name="T18" fmla="*/ 18 w 808"/>
                  <a:gd name="T19" fmla="*/ 44 h 126"/>
                  <a:gd name="T20" fmla="*/ 8 w 808"/>
                  <a:gd name="T21" fmla="*/ 52 h 126"/>
                  <a:gd name="T22" fmla="*/ 2 w 808"/>
                  <a:gd name="T23" fmla="*/ 58 h 126"/>
                  <a:gd name="T24" fmla="*/ 0 w 808"/>
                  <a:gd name="T25" fmla="*/ 64 h 126"/>
                  <a:gd name="T26" fmla="*/ 0 w 808"/>
                  <a:gd name="T27" fmla="*/ 64 h 126"/>
                  <a:gd name="T28" fmla="*/ 2 w 808"/>
                  <a:gd name="T29" fmla="*/ 70 h 126"/>
                  <a:gd name="T30" fmla="*/ 8 w 808"/>
                  <a:gd name="T31" fmla="*/ 76 h 126"/>
                  <a:gd name="T32" fmla="*/ 18 w 808"/>
                  <a:gd name="T33" fmla="*/ 82 h 126"/>
                  <a:gd name="T34" fmla="*/ 32 w 808"/>
                  <a:gd name="T35" fmla="*/ 88 h 126"/>
                  <a:gd name="T36" fmla="*/ 68 w 808"/>
                  <a:gd name="T37" fmla="*/ 98 h 126"/>
                  <a:gd name="T38" fmla="*/ 118 w 808"/>
                  <a:gd name="T39" fmla="*/ 108 h 126"/>
                  <a:gd name="T40" fmla="*/ 178 w 808"/>
                  <a:gd name="T41" fmla="*/ 116 h 126"/>
                  <a:gd name="T42" fmla="*/ 248 w 808"/>
                  <a:gd name="T43" fmla="*/ 122 h 126"/>
                  <a:gd name="T44" fmla="*/ 324 w 808"/>
                  <a:gd name="T45" fmla="*/ 124 h 126"/>
                  <a:gd name="T46" fmla="*/ 404 w 808"/>
                  <a:gd name="T47" fmla="*/ 126 h 126"/>
                  <a:gd name="T48" fmla="*/ 404 w 808"/>
                  <a:gd name="T49" fmla="*/ 126 h 126"/>
                  <a:gd name="T50" fmla="*/ 486 w 808"/>
                  <a:gd name="T51" fmla="*/ 124 h 126"/>
                  <a:gd name="T52" fmla="*/ 562 w 808"/>
                  <a:gd name="T53" fmla="*/ 122 h 126"/>
                  <a:gd name="T54" fmla="*/ 630 w 808"/>
                  <a:gd name="T55" fmla="*/ 116 h 126"/>
                  <a:gd name="T56" fmla="*/ 690 w 808"/>
                  <a:gd name="T57" fmla="*/ 108 h 126"/>
                  <a:gd name="T58" fmla="*/ 738 w 808"/>
                  <a:gd name="T59" fmla="*/ 98 h 126"/>
                  <a:gd name="T60" fmla="*/ 776 w 808"/>
                  <a:gd name="T61" fmla="*/ 88 h 126"/>
                  <a:gd name="T62" fmla="*/ 790 w 808"/>
                  <a:gd name="T63" fmla="*/ 82 h 126"/>
                  <a:gd name="T64" fmla="*/ 800 w 808"/>
                  <a:gd name="T65" fmla="*/ 76 h 126"/>
                  <a:gd name="T66" fmla="*/ 806 w 808"/>
                  <a:gd name="T67" fmla="*/ 70 h 126"/>
                  <a:gd name="T68" fmla="*/ 808 w 808"/>
                  <a:gd name="T69" fmla="*/ 64 h 126"/>
                  <a:gd name="T70" fmla="*/ 808 w 808"/>
                  <a:gd name="T71" fmla="*/ 64 h 126"/>
                  <a:gd name="T72" fmla="*/ 806 w 808"/>
                  <a:gd name="T73" fmla="*/ 58 h 126"/>
                  <a:gd name="T74" fmla="*/ 800 w 808"/>
                  <a:gd name="T75" fmla="*/ 52 h 126"/>
                  <a:gd name="T76" fmla="*/ 790 w 808"/>
                  <a:gd name="T77" fmla="*/ 44 h 126"/>
                  <a:gd name="T78" fmla="*/ 776 w 808"/>
                  <a:gd name="T79" fmla="*/ 38 h 126"/>
                  <a:gd name="T80" fmla="*/ 760 w 808"/>
                  <a:gd name="T81" fmla="*/ 34 h 126"/>
                  <a:gd name="T82" fmla="*/ 738 w 808"/>
                  <a:gd name="T83" fmla="*/ 28 h 126"/>
                  <a:gd name="T84" fmla="*/ 690 w 808"/>
                  <a:gd name="T85" fmla="*/ 18 h 126"/>
                  <a:gd name="T86" fmla="*/ 630 w 808"/>
                  <a:gd name="T87" fmla="*/ 10 h 126"/>
                  <a:gd name="T88" fmla="*/ 562 w 808"/>
                  <a:gd name="T89" fmla="*/ 4 h 126"/>
                  <a:gd name="T90" fmla="*/ 486 w 808"/>
                  <a:gd name="T91" fmla="*/ 0 h 126"/>
                  <a:gd name="T92" fmla="*/ 404 w 808"/>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8" h="126">
                    <a:moveTo>
                      <a:pt x="404" y="0"/>
                    </a:moveTo>
                    <a:lnTo>
                      <a:pt x="404" y="0"/>
                    </a:lnTo>
                    <a:lnTo>
                      <a:pt x="324" y="0"/>
                    </a:lnTo>
                    <a:lnTo>
                      <a:pt x="248"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8" y="122"/>
                    </a:lnTo>
                    <a:lnTo>
                      <a:pt x="324" y="124"/>
                    </a:lnTo>
                    <a:lnTo>
                      <a:pt x="404" y="126"/>
                    </a:lnTo>
                    <a:lnTo>
                      <a:pt x="404" y="126"/>
                    </a:lnTo>
                    <a:lnTo>
                      <a:pt x="486" y="124"/>
                    </a:lnTo>
                    <a:lnTo>
                      <a:pt x="562" y="122"/>
                    </a:lnTo>
                    <a:lnTo>
                      <a:pt x="630" y="116"/>
                    </a:lnTo>
                    <a:lnTo>
                      <a:pt x="690" y="108"/>
                    </a:lnTo>
                    <a:lnTo>
                      <a:pt x="738" y="98"/>
                    </a:lnTo>
                    <a:lnTo>
                      <a:pt x="776" y="88"/>
                    </a:lnTo>
                    <a:lnTo>
                      <a:pt x="790" y="82"/>
                    </a:lnTo>
                    <a:lnTo>
                      <a:pt x="800" y="76"/>
                    </a:lnTo>
                    <a:lnTo>
                      <a:pt x="806" y="70"/>
                    </a:lnTo>
                    <a:lnTo>
                      <a:pt x="808" y="64"/>
                    </a:lnTo>
                    <a:lnTo>
                      <a:pt x="808" y="64"/>
                    </a:lnTo>
                    <a:lnTo>
                      <a:pt x="806" y="58"/>
                    </a:lnTo>
                    <a:lnTo>
                      <a:pt x="800" y="52"/>
                    </a:lnTo>
                    <a:lnTo>
                      <a:pt x="790" y="44"/>
                    </a:lnTo>
                    <a:lnTo>
                      <a:pt x="776" y="38"/>
                    </a:lnTo>
                    <a:lnTo>
                      <a:pt x="760" y="34"/>
                    </a:lnTo>
                    <a:lnTo>
                      <a:pt x="738" y="28"/>
                    </a:lnTo>
                    <a:lnTo>
                      <a:pt x="690" y="18"/>
                    </a:lnTo>
                    <a:lnTo>
                      <a:pt x="630" y="10"/>
                    </a:lnTo>
                    <a:lnTo>
                      <a:pt x="562" y="4"/>
                    </a:lnTo>
                    <a:lnTo>
                      <a:pt x="486" y="0"/>
                    </a:lnTo>
                    <a:lnTo>
                      <a:pt x="4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7" name="Freeform 1318"/>
              <p:cNvSpPr>
                <a:spLocks noEditPoints="1"/>
              </p:cNvSpPr>
              <p:nvPr/>
            </p:nvSpPr>
            <p:spPr bwMode="auto">
              <a:xfrm>
                <a:off x="2369" y="4164"/>
                <a:ext cx="804" cy="126"/>
              </a:xfrm>
              <a:custGeom>
                <a:avLst/>
                <a:gdLst>
                  <a:gd name="T0" fmla="*/ 402 w 804"/>
                  <a:gd name="T1" fmla="*/ 126 h 126"/>
                  <a:gd name="T2" fmla="*/ 246 w 804"/>
                  <a:gd name="T3" fmla="*/ 120 h 126"/>
                  <a:gd name="T4" fmla="*/ 120 w 804"/>
                  <a:gd name="T5" fmla="*/ 108 h 126"/>
                  <a:gd name="T6" fmla="*/ 34 w 804"/>
                  <a:gd name="T7" fmla="*/ 88 h 126"/>
                  <a:gd name="T8" fmla="*/ 10 w 804"/>
                  <a:gd name="T9" fmla="*/ 76 h 126"/>
                  <a:gd name="T10" fmla="*/ 2 w 804"/>
                  <a:gd name="T11" fmla="*/ 64 h 126"/>
                  <a:gd name="T12" fmla="*/ 4 w 804"/>
                  <a:gd name="T13" fmla="*/ 58 h 126"/>
                  <a:gd name="T14" fmla="*/ 20 w 804"/>
                  <a:gd name="T15" fmla="*/ 46 h 126"/>
                  <a:gd name="T16" fmla="*/ 50 w 804"/>
                  <a:gd name="T17" fmla="*/ 34 h 126"/>
                  <a:gd name="T18" fmla="*/ 120 w 804"/>
                  <a:gd name="T19" fmla="*/ 18 h 126"/>
                  <a:gd name="T20" fmla="*/ 246 w 804"/>
                  <a:gd name="T21" fmla="*/ 4 h 126"/>
                  <a:gd name="T22" fmla="*/ 402 w 804"/>
                  <a:gd name="T23" fmla="*/ 0 h 126"/>
                  <a:gd name="T24" fmla="*/ 482 w 804"/>
                  <a:gd name="T25" fmla="*/ 2 h 126"/>
                  <a:gd name="T26" fmla="*/ 626 w 804"/>
                  <a:gd name="T27" fmla="*/ 10 h 126"/>
                  <a:gd name="T28" fmla="*/ 734 w 804"/>
                  <a:gd name="T29" fmla="*/ 28 h 126"/>
                  <a:gd name="T30" fmla="*/ 770 w 804"/>
                  <a:gd name="T31" fmla="*/ 40 h 126"/>
                  <a:gd name="T32" fmla="*/ 794 w 804"/>
                  <a:gd name="T33" fmla="*/ 52 h 126"/>
                  <a:gd name="T34" fmla="*/ 802 w 804"/>
                  <a:gd name="T35" fmla="*/ 64 h 126"/>
                  <a:gd name="T36" fmla="*/ 800 w 804"/>
                  <a:gd name="T37" fmla="*/ 70 h 126"/>
                  <a:gd name="T38" fmla="*/ 784 w 804"/>
                  <a:gd name="T39" fmla="*/ 82 h 126"/>
                  <a:gd name="T40" fmla="*/ 734 w 804"/>
                  <a:gd name="T41" fmla="*/ 98 h 126"/>
                  <a:gd name="T42" fmla="*/ 626 w 804"/>
                  <a:gd name="T43" fmla="*/ 114 h 126"/>
                  <a:gd name="T44" fmla="*/ 482 w 804"/>
                  <a:gd name="T45" fmla="*/ 124 h 126"/>
                  <a:gd name="T46" fmla="*/ 402 w 804"/>
                  <a:gd name="T47" fmla="*/ 0 h 126"/>
                  <a:gd name="T48" fmla="*/ 322 w 804"/>
                  <a:gd name="T49" fmla="*/ 0 h 126"/>
                  <a:gd name="T50" fmla="*/ 178 w 804"/>
                  <a:gd name="T51" fmla="*/ 10 h 126"/>
                  <a:gd name="T52" fmla="*/ 68 w 804"/>
                  <a:gd name="T53" fmla="*/ 28 h 126"/>
                  <a:gd name="T54" fmla="*/ 32 w 804"/>
                  <a:gd name="T55" fmla="*/ 38 h 126"/>
                  <a:gd name="T56" fmla="*/ 8 w 804"/>
                  <a:gd name="T57" fmla="*/ 52 h 126"/>
                  <a:gd name="T58" fmla="*/ 0 w 804"/>
                  <a:gd name="T59" fmla="*/ 64 h 126"/>
                  <a:gd name="T60" fmla="*/ 2 w 804"/>
                  <a:gd name="T61" fmla="*/ 70 h 126"/>
                  <a:gd name="T62" fmla="*/ 18 w 804"/>
                  <a:gd name="T63" fmla="*/ 82 h 126"/>
                  <a:gd name="T64" fmla="*/ 68 w 804"/>
                  <a:gd name="T65" fmla="*/ 98 h 126"/>
                  <a:gd name="T66" fmla="*/ 178 w 804"/>
                  <a:gd name="T67" fmla="*/ 116 h 126"/>
                  <a:gd name="T68" fmla="*/ 322 w 804"/>
                  <a:gd name="T69" fmla="*/ 124 h 126"/>
                  <a:gd name="T70" fmla="*/ 402 w 804"/>
                  <a:gd name="T71" fmla="*/ 126 h 126"/>
                  <a:gd name="T72" fmla="*/ 558 w 804"/>
                  <a:gd name="T73" fmla="*/ 120 h 126"/>
                  <a:gd name="T74" fmla="*/ 686 w 804"/>
                  <a:gd name="T75" fmla="*/ 108 h 126"/>
                  <a:gd name="T76" fmla="*/ 772 w 804"/>
                  <a:gd name="T77" fmla="*/ 88 h 126"/>
                  <a:gd name="T78" fmla="*/ 796 w 804"/>
                  <a:gd name="T79" fmla="*/ 76 h 126"/>
                  <a:gd name="T80" fmla="*/ 804 w 804"/>
                  <a:gd name="T81" fmla="*/ 64 h 126"/>
                  <a:gd name="T82" fmla="*/ 802 w 804"/>
                  <a:gd name="T83" fmla="*/ 58 h 126"/>
                  <a:gd name="T84" fmla="*/ 786 w 804"/>
                  <a:gd name="T85" fmla="*/ 44 h 126"/>
                  <a:gd name="T86" fmla="*/ 756 w 804"/>
                  <a:gd name="T87" fmla="*/ 34 h 126"/>
                  <a:gd name="T88" fmla="*/ 686 w 804"/>
                  <a:gd name="T89" fmla="*/ 18 h 126"/>
                  <a:gd name="T90" fmla="*/ 558 w 804"/>
                  <a:gd name="T91" fmla="*/ 4 h 126"/>
                  <a:gd name="T92" fmla="*/ 402 w 80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126"/>
                    </a:moveTo>
                    <a:lnTo>
                      <a:pt x="402" y="126"/>
                    </a:lnTo>
                    <a:lnTo>
                      <a:pt x="322" y="124"/>
                    </a:lnTo>
                    <a:lnTo>
                      <a:pt x="246" y="120"/>
                    </a:lnTo>
                    <a:lnTo>
                      <a:pt x="178" y="114"/>
                    </a:lnTo>
                    <a:lnTo>
                      <a:pt x="120" y="108"/>
                    </a:lnTo>
                    <a:lnTo>
                      <a:pt x="70" y="98"/>
                    </a:lnTo>
                    <a:lnTo>
                      <a:pt x="34" y="88"/>
                    </a:lnTo>
                    <a:lnTo>
                      <a:pt x="20" y="82"/>
                    </a:lnTo>
                    <a:lnTo>
                      <a:pt x="10" y="76"/>
                    </a:lnTo>
                    <a:lnTo>
                      <a:pt x="4" y="70"/>
                    </a:lnTo>
                    <a:lnTo>
                      <a:pt x="2" y="64"/>
                    </a:lnTo>
                    <a:lnTo>
                      <a:pt x="2" y="64"/>
                    </a:lnTo>
                    <a:lnTo>
                      <a:pt x="4" y="58"/>
                    </a:lnTo>
                    <a:lnTo>
                      <a:pt x="10" y="52"/>
                    </a:lnTo>
                    <a:lnTo>
                      <a:pt x="20" y="46"/>
                    </a:lnTo>
                    <a:lnTo>
                      <a:pt x="34" y="40"/>
                    </a:lnTo>
                    <a:lnTo>
                      <a:pt x="50" y="34"/>
                    </a:lnTo>
                    <a:lnTo>
                      <a:pt x="70" y="28"/>
                    </a:lnTo>
                    <a:lnTo>
                      <a:pt x="120" y="18"/>
                    </a:lnTo>
                    <a:lnTo>
                      <a:pt x="178" y="10"/>
                    </a:lnTo>
                    <a:lnTo>
                      <a:pt x="246" y="4"/>
                    </a:lnTo>
                    <a:lnTo>
                      <a:pt x="322" y="2"/>
                    </a:lnTo>
                    <a:lnTo>
                      <a:pt x="402" y="0"/>
                    </a:lnTo>
                    <a:lnTo>
                      <a:pt x="402" y="0"/>
                    </a:lnTo>
                    <a:lnTo>
                      <a:pt x="482" y="2"/>
                    </a:lnTo>
                    <a:lnTo>
                      <a:pt x="558" y="4"/>
                    </a:lnTo>
                    <a:lnTo>
                      <a:pt x="626" y="10"/>
                    </a:lnTo>
                    <a:lnTo>
                      <a:pt x="684" y="18"/>
                    </a:lnTo>
                    <a:lnTo>
                      <a:pt x="734" y="28"/>
                    </a:lnTo>
                    <a:lnTo>
                      <a:pt x="754" y="34"/>
                    </a:lnTo>
                    <a:lnTo>
                      <a:pt x="770" y="40"/>
                    </a:lnTo>
                    <a:lnTo>
                      <a:pt x="784" y="46"/>
                    </a:lnTo>
                    <a:lnTo>
                      <a:pt x="794" y="52"/>
                    </a:lnTo>
                    <a:lnTo>
                      <a:pt x="800" y="58"/>
                    </a:lnTo>
                    <a:lnTo>
                      <a:pt x="802" y="64"/>
                    </a:lnTo>
                    <a:lnTo>
                      <a:pt x="802" y="64"/>
                    </a:lnTo>
                    <a:lnTo>
                      <a:pt x="800" y="70"/>
                    </a:lnTo>
                    <a:lnTo>
                      <a:pt x="794" y="76"/>
                    </a:lnTo>
                    <a:lnTo>
                      <a:pt x="784" y="82"/>
                    </a:lnTo>
                    <a:lnTo>
                      <a:pt x="770" y="88"/>
                    </a:lnTo>
                    <a:lnTo>
                      <a:pt x="734" y="98"/>
                    </a:lnTo>
                    <a:lnTo>
                      <a:pt x="684" y="108"/>
                    </a:lnTo>
                    <a:lnTo>
                      <a:pt x="626" y="114"/>
                    </a:lnTo>
                    <a:lnTo>
                      <a:pt x="558" y="120"/>
                    </a:lnTo>
                    <a:lnTo>
                      <a:pt x="482" y="124"/>
                    </a:lnTo>
                    <a:lnTo>
                      <a:pt x="402" y="126"/>
                    </a:lnTo>
                    <a:close/>
                    <a:moveTo>
                      <a:pt x="402" y="0"/>
                    </a:moveTo>
                    <a:lnTo>
                      <a:pt x="402" y="0"/>
                    </a:lnTo>
                    <a:lnTo>
                      <a:pt x="322" y="0"/>
                    </a:lnTo>
                    <a:lnTo>
                      <a:pt x="246"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6" y="120"/>
                    </a:lnTo>
                    <a:lnTo>
                      <a:pt x="322" y="124"/>
                    </a:lnTo>
                    <a:lnTo>
                      <a:pt x="402" y="126"/>
                    </a:lnTo>
                    <a:lnTo>
                      <a:pt x="402" y="126"/>
                    </a:lnTo>
                    <a:lnTo>
                      <a:pt x="484" y="124"/>
                    </a:lnTo>
                    <a:lnTo>
                      <a:pt x="558" y="120"/>
                    </a:lnTo>
                    <a:lnTo>
                      <a:pt x="626" y="116"/>
                    </a:lnTo>
                    <a:lnTo>
                      <a:pt x="686" y="108"/>
                    </a:lnTo>
                    <a:lnTo>
                      <a:pt x="736" y="98"/>
                    </a:lnTo>
                    <a:lnTo>
                      <a:pt x="772" y="88"/>
                    </a:lnTo>
                    <a:lnTo>
                      <a:pt x="786" y="82"/>
                    </a:lnTo>
                    <a:lnTo>
                      <a:pt x="796" y="76"/>
                    </a:lnTo>
                    <a:lnTo>
                      <a:pt x="802" y="70"/>
                    </a:lnTo>
                    <a:lnTo>
                      <a:pt x="804" y="64"/>
                    </a:lnTo>
                    <a:lnTo>
                      <a:pt x="804" y="64"/>
                    </a:lnTo>
                    <a:lnTo>
                      <a:pt x="802" y="58"/>
                    </a:lnTo>
                    <a:lnTo>
                      <a:pt x="796" y="52"/>
                    </a:lnTo>
                    <a:lnTo>
                      <a:pt x="786" y="44"/>
                    </a:lnTo>
                    <a:lnTo>
                      <a:pt x="772" y="38"/>
                    </a:lnTo>
                    <a:lnTo>
                      <a:pt x="756" y="34"/>
                    </a:lnTo>
                    <a:lnTo>
                      <a:pt x="736" y="28"/>
                    </a:lnTo>
                    <a:lnTo>
                      <a:pt x="686" y="18"/>
                    </a:lnTo>
                    <a:lnTo>
                      <a:pt x="626" y="10"/>
                    </a:lnTo>
                    <a:lnTo>
                      <a:pt x="558" y="4"/>
                    </a:lnTo>
                    <a:lnTo>
                      <a:pt x="484" y="0"/>
                    </a:lnTo>
                    <a:lnTo>
                      <a:pt x="402" y="0"/>
                    </a:lnTo>
                    <a:close/>
                  </a:path>
                </a:pathLst>
              </a:custGeom>
              <a:solidFill>
                <a:srgbClr val="E6E4E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8" name="Freeform 1319"/>
              <p:cNvSpPr>
                <a:spLocks/>
              </p:cNvSpPr>
              <p:nvPr/>
            </p:nvSpPr>
            <p:spPr bwMode="auto">
              <a:xfrm>
                <a:off x="2371" y="4164"/>
                <a:ext cx="800" cy="126"/>
              </a:xfrm>
              <a:custGeom>
                <a:avLst/>
                <a:gdLst>
                  <a:gd name="T0" fmla="*/ 400 w 800"/>
                  <a:gd name="T1" fmla="*/ 126 h 126"/>
                  <a:gd name="T2" fmla="*/ 400 w 800"/>
                  <a:gd name="T3" fmla="*/ 126 h 126"/>
                  <a:gd name="T4" fmla="*/ 320 w 800"/>
                  <a:gd name="T5" fmla="*/ 124 h 126"/>
                  <a:gd name="T6" fmla="*/ 244 w 800"/>
                  <a:gd name="T7" fmla="*/ 120 h 126"/>
                  <a:gd name="T8" fmla="*/ 176 w 800"/>
                  <a:gd name="T9" fmla="*/ 114 h 126"/>
                  <a:gd name="T10" fmla="*/ 118 w 800"/>
                  <a:gd name="T11" fmla="*/ 108 h 126"/>
                  <a:gd name="T12" fmla="*/ 68 w 800"/>
                  <a:gd name="T13" fmla="*/ 98 h 126"/>
                  <a:gd name="T14" fmla="*/ 32 w 800"/>
                  <a:gd name="T15" fmla="*/ 88 h 126"/>
                  <a:gd name="T16" fmla="*/ 18 w 800"/>
                  <a:gd name="T17" fmla="*/ 82 h 126"/>
                  <a:gd name="T18" fmla="*/ 8 w 800"/>
                  <a:gd name="T19" fmla="*/ 76 h 126"/>
                  <a:gd name="T20" fmla="*/ 2 w 800"/>
                  <a:gd name="T21" fmla="*/ 70 h 126"/>
                  <a:gd name="T22" fmla="*/ 0 w 800"/>
                  <a:gd name="T23" fmla="*/ 64 h 126"/>
                  <a:gd name="T24" fmla="*/ 0 w 800"/>
                  <a:gd name="T25" fmla="*/ 64 h 126"/>
                  <a:gd name="T26" fmla="*/ 2 w 800"/>
                  <a:gd name="T27" fmla="*/ 58 h 126"/>
                  <a:gd name="T28" fmla="*/ 8 w 800"/>
                  <a:gd name="T29" fmla="*/ 52 h 126"/>
                  <a:gd name="T30" fmla="*/ 18 w 800"/>
                  <a:gd name="T31" fmla="*/ 46 h 126"/>
                  <a:gd name="T32" fmla="*/ 32 w 800"/>
                  <a:gd name="T33" fmla="*/ 40 h 126"/>
                  <a:gd name="T34" fmla="*/ 48 w 800"/>
                  <a:gd name="T35" fmla="*/ 34 h 126"/>
                  <a:gd name="T36" fmla="*/ 68 w 800"/>
                  <a:gd name="T37" fmla="*/ 28 h 126"/>
                  <a:gd name="T38" fmla="*/ 118 w 800"/>
                  <a:gd name="T39" fmla="*/ 18 h 126"/>
                  <a:gd name="T40" fmla="*/ 176 w 800"/>
                  <a:gd name="T41" fmla="*/ 10 h 126"/>
                  <a:gd name="T42" fmla="*/ 244 w 800"/>
                  <a:gd name="T43" fmla="*/ 4 h 126"/>
                  <a:gd name="T44" fmla="*/ 320 w 800"/>
                  <a:gd name="T45" fmla="*/ 2 h 126"/>
                  <a:gd name="T46" fmla="*/ 400 w 800"/>
                  <a:gd name="T47" fmla="*/ 0 h 126"/>
                  <a:gd name="T48" fmla="*/ 400 w 800"/>
                  <a:gd name="T49" fmla="*/ 0 h 126"/>
                  <a:gd name="T50" fmla="*/ 480 w 800"/>
                  <a:gd name="T51" fmla="*/ 2 h 126"/>
                  <a:gd name="T52" fmla="*/ 556 w 800"/>
                  <a:gd name="T53" fmla="*/ 4 h 126"/>
                  <a:gd name="T54" fmla="*/ 624 w 800"/>
                  <a:gd name="T55" fmla="*/ 10 h 126"/>
                  <a:gd name="T56" fmla="*/ 682 w 800"/>
                  <a:gd name="T57" fmla="*/ 18 h 126"/>
                  <a:gd name="T58" fmla="*/ 732 w 800"/>
                  <a:gd name="T59" fmla="*/ 28 h 126"/>
                  <a:gd name="T60" fmla="*/ 752 w 800"/>
                  <a:gd name="T61" fmla="*/ 34 h 126"/>
                  <a:gd name="T62" fmla="*/ 768 w 800"/>
                  <a:gd name="T63" fmla="*/ 40 h 126"/>
                  <a:gd name="T64" fmla="*/ 782 w 800"/>
                  <a:gd name="T65" fmla="*/ 46 h 126"/>
                  <a:gd name="T66" fmla="*/ 792 w 800"/>
                  <a:gd name="T67" fmla="*/ 52 h 126"/>
                  <a:gd name="T68" fmla="*/ 798 w 800"/>
                  <a:gd name="T69" fmla="*/ 58 h 126"/>
                  <a:gd name="T70" fmla="*/ 800 w 800"/>
                  <a:gd name="T71" fmla="*/ 64 h 126"/>
                  <a:gd name="T72" fmla="*/ 800 w 800"/>
                  <a:gd name="T73" fmla="*/ 64 h 126"/>
                  <a:gd name="T74" fmla="*/ 798 w 800"/>
                  <a:gd name="T75" fmla="*/ 70 h 126"/>
                  <a:gd name="T76" fmla="*/ 792 w 800"/>
                  <a:gd name="T77" fmla="*/ 76 h 126"/>
                  <a:gd name="T78" fmla="*/ 782 w 800"/>
                  <a:gd name="T79" fmla="*/ 82 h 126"/>
                  <a:gd name="T80" fmla="*/ 768 w 800"/>
                  <a:gd name="T81" fmla="*/ 88 h 126"/>
                  <a:gd name="T82" fmla="*/ 732 w 800"/>
                  <a:gd name="T83" fmla="*/ 98 h 126"/>
                  <a:gd name="T84" fmla="*/ 682 w 800"/>
                  <a:gd name="T85" fmla="*/ 108 h 126"/>
                  <a:gd name="T86" fmla="*/ 624 w 800"/>
                  <a:gd name="T87" fmla="*/ 114 h 126"/>
                  <a:gd name="T88" fmla="*/ 556 w 800"/>
                  <a:gd name="T89" fmla="*/ 120 h 126"/>
                  <a:gd name="T90" fmla="*/ 480 w 800"/>
                  <a:gd name="T91" fmla="*/ 124 h 126"/>
                  <a:gd name="T92" fmla="*/ 400 w 800"/>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126"/>
                    </a:moveTo>
                    <a:lnTo>
                      <a:pt x="400" y="126"/>
                    </a:lnTo>
                    <a:lnTo>
                      <a:pt x="320" y="124"/>
                    </a:lnTo>
                    <a:lnTo>
                      <a:pt x="244" y="120"/>
                    </a:lnTo>
                    <a:lnTo>
                      <a:pt x="176" y="114"/>
                    </a:lnTo>
                    <a:lnTo>
                      <a:pt x="118" y="108"/>
                    </a:lnTo>
                    <a:lnTo>
                      <a:pt x="68" y="98"/>
                    </a:lnTo>
                    <a:lnTo>
                      <a:pt x="32" y="88"/>
                    </a:lnTo>
                    <a:lnTo>
                      <a:pt x="18" y="82"/>
                    </a:lnTo>
                    <a:lnTo>
                      <a:pt x="8" y="76"/>
                    </a:lnTo>
                    <a:lnTo>
                      <a:pt x="2" y="70"/>
                    </a:lnTo>
                    <a:lnTo>
                      <a:pt x="0" y="64"/>
                    </a:lnTo>
                    <a:lnTo>
                      <a:pt x="0" y="64"/>
                    </a:lnTo>
                    <a:lnTo>
                      <a:pt x="2" y="58"/>
                    </a:lnTo>
                    <a:lnTo>
                      <a:pt x="8" y="52"/>
                    </a:lnTo>
                    <a:lnTo>
                      <a:pt x="18" y="46"/>
                    </a:lnTo>
                    <a:lnTo>
                      <a:pt x="32" y="40"/>
                    </a:lnTo>
                    <a:lnTo>
                      <a:pt x="48" y="34"/>
                    </a:lnTo>
                    <a:lnTo>
                      <a:pt x="68" y="28"/>
                    </a:lnTo>
                    <a:lnTo>
                      <a:pt x="118" y="18"/>
                    </a:lnTo>
                    <a:lnTo>
                      <a:pt x="176" y="10"/>
                    </a:lnTo>
                    <a:lnTo>
                      <a:pt x="244" y="4"/>
                    </a:lnTo>
                    <a:lnTo>
                      <a:pt x="320" y="2"/>
                    </a:lnTo>
                    <a:lnTo>
                      <a:pt x="400" y="0"/>
                    </a:lnTo>
                    <a:lnTo>
                      <a:pt x="400" y="0"/>
                    </a:lnTo>
                    <a:lnTo>
                      <a:pt x="480" y="2"/>
                    </a:lnTo>
                    <a:lnTo>
                      <a:pt x="556" y="4"/>
                    </a:lnTo>
                    <a:lnTo>
                      <a:pt x="624" y="10"/>
                    </a:lnTo>
                    <a:lnTo>
                      <a:pt x="682" y="18"/>
                    </a:lnTo>
                    <a:lnTo>
                      <a:pt x="732" y="28"/>
                    </a:lnTo>
                    <a:lnTo>
                      <a:pt x="752" y="34"/>
                    </a:lnTo>
                    <a:lnTo>
                      <a:pt x="768" y="40"/>
                    </a:lnTo>
                    <a:lnTo>
                      <a:pt x="782" y="46"/>
                    </a:lnTo>
                    <a:lnTo>
                      <a:pt x="792" y="52"/>
                    </a:lnTo>
                    <a:lnTo>
                      <a:pt x="798" y="58"/>
                    </a:lnTo>
                    <a:lnTo>
                      <a:pt x="800" y="64"/>
                    </a:lnTo>
                    <a:lnTo>
                      <a:pt x="800" y="64"/>
                    </a:lnTo>
                    <a:lnTo>
                      <a:pt x="798" y="70"/>
                    </a:lnTo>
                    <a:lnTo>
                      <a:pt x="792" y="76"/>
                    </a:lnTo>
                    <a:lnTo>
                      <a:pt x="782" y="82"/>
                    </a:lnTo>
                    <a:lnTo>
                      <a:pt x="768" y="88"/>
                    </a:lnTo>
                    <a:lnTo>
                      <a:pt x="732" y="98"/>
                    </a:lnTo>
                    <a:lnTo>
                      <a:pt x="682" y="108"/>
                    </a:lnTo>
                    <a:lnTo>
                      <a:pt x="624" y="114"/>
                    </a:lnTo>
                    <a:lnTo>
                      <a:pt x="556" y="120"/>
                    </a:lnTo>
                    <a:lnTo>
                      <a:pt x="480" y="124"/>
                    </a:lnTo>
                    <a:lnTo>
                      <a:pt x="400"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9" name="Freeform 1320"/>
              <p:cNvSpPr>
                <a:spLocks/>
              </p:cNvSpPr>
              <p:nvPr/>
            </p:nvSpPr>
            <p:spPr bwMode="auto">
              <a:xfrm>
                <a:off x="2369" y="4164"/>
                <a:ext cx="804" cy="126"/>
              </a:xfrm>
              <a:custGeom>
                <a:avLst/>
                <a:gdLst>
                  <a:gd name="T0" fmla="*/ 402 w 804"/>
                  <a:gd name="T1" fmla="*/ 0 h 126"/>
                  <a:gd name="T2" fmla="*/ 402 w 804"/>
                  <a:gd name="T3" fmla="*/ 0 h 126"/>
                  <a:gd name="T4" fmla="*/ 322 w 804"/>
                  <a:gd name="T5" fmla="*/ 0 h 126"/>
                  <a:gd name="T6" fmla="*/ 246 w 804"/>
                  <a:gd name="T7" fmla="*/ 4 h 126"/>
                  <a:gd name="T8" fmla="*/ 178 w 804"/>
                  <a:gd name="T9" fmla="*/ 10 h 126"/>
                  <a:gd name="T10" fmla="*/ 118 w 804"/>
                  <a:gd name="T11" fmla="*/ 18 h 126"/>
                  <a:gd name="T12" fmla="*/ 68 w 804"/>
                  <a:gd name="T13" fmla="*/ 28 h 126"/>
                  <a:gd name="T14" fmla="*/ 48 w 804"/>
                  <a:gd name="T15" fmla="*/ 34 h 126"/>
                  <a:gd name="T16" fmla="*/ 32 w 804"/>
                  <a:gd name="T17" fmla="*/ 38 h 126"/>
                  <a:gd name="T18" fmla="*/ 18 w 804"/>
                  <a:gd name="T19" fmla="*/ 44 h 126"/>
                  <a:gd name="T20" fmla="*/ 8 w 804"/>
                  <a:gd name="T21" fmla="*/ 52 h 126"/>
                  <a:gd name="T22" fmla="*/ 2 w 804"/>
                  <a:gd name="T23" fmla="*/ 58 h 126"/>
                  <a:gd name="T24" fmla="*/ 0 w 804"/>
                  <a:gd name="T25" fmla="*/ 64 h 126"/>
                  <a:gd name="T26" fmla="*/ 0 w 804"/>
                  <a:gd name="T27" fmla="*/ 64 h 126"/>
                  <a:gd name="T28" fmla="*/ 2 w 804"/>
                  <a:gd name="T29" fmla="*/ 70 h 126"/>
                  <a:gd name="T30" fmla="*/ 8 w 804"/>
                  <a:gd name="T31" fmla="*/ 76 h 126"/>
                  <a:gd name="T32" fmla="*/ 18 w 804"/>
                  <a:gd name="T33" fmla="*/ 82 h 126"/>
                  <a:gd name="T34" fmla="*/ 32 w 804"/>
                  <a:gd name="T35" fmla="*/ 88 h 126"/>
                  <a:gd name="T36" fmla="*/ 68 w 804"/>
                  <a:gd name="T37" fmla="*/ 98 h 126"/>
                  <a:gd name="T38" fmla="*/ 118 w 804"/>
                  <a:gd name="T39" fmla="*/ 108 h 126"/>
                  <a:gd name="T40" fmla="*/ 178 w 804"/>
                  <a:gd name="T41" fmla="*/ 116 h 126"/>
                  <a:gd name="T42" fmla="*/ 246 w 804"/>
                  <a:gd name="T43" fmla="*/ 120 h 126"/>
                  <a:gd name="T44" fmla="*/ 322 w 804"/>
                  <a:gd name="T45" fmla="*/ 124 h 126"/>
                  <a:gd name="T46" fmla="*/ 402 w 804"/>
                  <a:gd name="T47" fmla="*/ 126 h 126"/>
                  <a:gd name="T48" fmla="*/ 402 w 804"/>
                  <a:gd name="T49" fmla="*/ 126 h 126"/>
                  <a:gd name="T50" fmla="*/ 484 w 804"/>
                  <a:gd name="T51" fmla="*/ 124 h 126"/>
                  <a:gd name="T52" fmla="*/ 558 w 804"/>
                  <a:gd name="T53" fmla="*/ 120 h 126"/>
                  <a:gd name="T54" fmla="*/ 626 w 804"/>
                  <a:gd name="T55" fmla="*/ 116 h 126"/>
                  <a:gd name="T56" fmla="*/ 686 w 804"/>
                  <a:gd name="T57" fmla="*/ 108 h 126"/>
                  <a:gd name="T58" fmla="*/ 736 w 804"/>
                  <a:gd name="T59" fmla="*/ 98 h 126"/>
                  <a:gd name="T60" fmla="*/ 772 w 804"/>
                  <a:gd name="T61" fmla="*/ 88 h 126"/>
                  <a:gd name="T62" fmla="*/ 786 w 804"/>
                  <a:gd name="T63" fmla="*/ 82 h 126"/>
                  <a:gd name="T64" fmla="*/ 796 w 804"/>
                  <a:gd name="T65" fmla="*/ 76 h 126"/>
                  <a:gd name="T66" fmla="*/ 802 w 804"/>
                  <a:gd name="T67" fmla="*/ 70 h 126"/>
                  <a:gd name="T68" fmla="*/ 804 w 804"/>
                  <a:gd name="T69" fmla="*/ 64 h 126"/>
                  <a:gd name="T70" fmla="*/ 804 w 804"/>
                  <a:gd name="T71" fmla="*/ 64 h 126"/>
                  <a:gd name="T72" fmla="*/ 802 w 804"/>
                  <a:gd name="T73" fmla="*/ 58 h 126"/>
                  <a:gd name="T74" fmla="*/ 796 w 804"/>
                  <a:gd name="T75" fmla="*/ 52 h 126"/>
                  <a:gd name="T76" fmla="*/ 786 w 804"/>
                  <a:gd name="T77" fmla="*/ 44 h 126"/>
                  <a:gd name="T78" fmla="*/ 772 w 804"/>
                  <a:gd name="T79" fmla="*/ 38 h 126"/>
                  <a:gd name="T80" fmla="*/ 756 w 804"/>
                  <a:gd name="T81" fmla="*/ 34 h 126"/>
                  <a:gd name="T82" fmla="*/ 736 w 804"/>
                  <a:gd name="T83" fmla="*/ 28 h 126"/>
                  <a:gd name="T84" fmla="*/ 686 w 804"/>
                  <a:gd name="T85" fmla="*/ 18 h 126"/>
                  <a:gd name="T86" fmla="*/ 626 w 804"/>
                  <a:gd name="T87" fmla="*/ 10 h 126"/>
                  <a:gd name="T88" fmla="*/ 558 w 804"/>
                  <a:gd name="T89" fmla="*/ 4 h 126"/>
                  <a:gd name="T90" fmla="*/ 484 w 804"/>
                  <a:gd name="T91" fmla="*/ 0 h 126"/>
                  <a:gd name="T92" fmla="*/ 402 w 804"/>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4" h="126">
                    <a:moveTo>
                      <a:pt x="402" y="0"/>
                    </a:moveTo>
                    <a:lnTo>
                      <a:pt x="402" y="0"/>
                    </a:lnTo>
                    <a:lnTo>
                      <a:pt x="322" y="0"/>
                    </a:lnTo>
                    <a:lnTo>
                      <a:pt x="246" y="4"/>
                    </a:lnTo>
                    <a:lnTo>
                      <a:pt x="178" y="10"/>
                    </a:lnTo>
                    <a:lnTo>
                      <a:pt x="118" y="18"/>
                    </a:lnTo>
                    <a:lnTo>
                      <a:pt x="68" y="28"/>
                    </a:lnTo>
                    <a:lnTo>
                      <a:pt x="48" y="34"/>
                    </a:lnTo>
                    <a:lnTo>
                      <a:pt x="32" y="38"/>
                    </a:lnTo>
                    <a:lnTo>
                      <a:pt x="18" y="44"/>
                    </a:lnTo>
                    <a:lnTo>
                      <a:pt x="8" y="52"/>
                    </a:lnTo>
                    <a:lnTo>
                      <a:pt x="2" y="58"/>
                    </a:lnTo>
                    <a:lnTo>
                      <a:pt x="0" y="64"/>
                    </a:lnTo>
                    <a:lnTo>
                      <a:pt x="0" y="64"/>
                    </a:lnTo>
                    <a:lnTo>
                      <a:pt x="2" y="70"/>
                    </a:lnTo>
                    <a:lnTo>
                      <a:pt x="8" y="76"/>
                    </a:lnTo>
                    <a:lnTo>
                      <a:pt x="18" y="82"/>
                    </a:lnTo>
                    <a:lnTo>
                      <a:pt x="32" y="88"/>
                    </a:lnTo>
                    <a:lnTo>
                      <a:pt x="68" y="98"/>
                    </a:lnTo>
                    <a:lnTo>
                      <a:pt x="118" y="108"/>
                    </a:lnTo>
                    <a:lnTo>
                      <a:pt x="178" y="116"/>
                    </a:lnTo>
                    <a:lnTo>
                      <a:pt x="246" y="120"/>
                    </a:lnTo>
                    <a:lnTo>
                      <a:pt x="322" y="124"/>
                    </a:lnTo>
                    <a:lnTo>
                      <a:pt x="402" y="126"/>
                    </a:lnTo>
                    <a:lnTo>
                      <a:pt x="402" y="126"/>
                    </a:lnTo>
                    <a:lnTo>
                      <a:pt x="484" y="124"/>
                    </a:lnTo>
                    <a:lnTo>
                      <a:pt x="558" y="120"/>
                    </a:lnTo>
                    <a:lnTo>
                      <a:pt x="626" y="116"/>
                    </a:lnTo>
                    <a:lnTo>
                      <a:pt x="686" y="108"/>
                    </a:lnTo>
                    <a:lnTo>
                      <a:pt x="736" y="98"/>
                    </a:lnTo>
                    <a:lnTo>
                      <a:pt x="772" y="88"/>
                    </a:lnTo>
                    <a:lnTo>
                      <a:pt x="786" y="82"/>
                    </a:lnTo>
                    <a:lnTo>
                      <a:pt x="796" y="76"/>
                    </a:lnTo>
                    <a:lnTo>
                      <a:pt x="802" y="70"/>
                    </a:lnTo>
                    <a:lnTo>
                      <a:pt x="804" y="64"/>
                    </a:lnTo>
                    <a:lnTo>
                      <a:pt x="804" y="64"/>
                    </a:lnTo>
                    <a:lnTo>
                      <a:pt x="802" y="58"/>
                    </a:lnTo>
                    <a:lnTo>
                      <a:pt x="796" y="52"/>
                    </a:lnTo>
                    <a:lnTo>
                      <a:pt x="786" y="44"/>
                    </a:lnTo>
                    <a:lnTo>
                      <a:pt x="772" y="38"/>
                    </a:lnTo>
                    <a:lnTo>
                      <a:pt x="756" y="34"/>
                    </a:lnTo>
                    <a:lnTo>
                      <a:pt x="736" y="28"/>
                    </a:lnTo>
                    <a:lnTo>
                      <a:pt x="686" y="18"/>
                    </a:lnTo>
                    <a:lnTo>
                      <a:pt x="626" y="10"/>
                    </a:lnTo>
                    <a:lnTo>
                      <a:pt x="558" y="4"/>
                    </a:lnTo>
                    <a:lnTo>
                      <a:pt x="484" y="0"/>
                    </a:lnTo>
                    <a:lnTo>
                      <a:pt x="4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0" name="Freeform 1321"/>
              <p:cNvSpPr>
                <a:spLocks noEditPoints="1"/>
              </p:cNvSpPr>
              <p:nvPr/>
            </p:nvSpPr>
            <p:spPr bwMode="auto">
              <a:xfrm>
                <a:off x="2371" y="4164"/>
                <a:ext cx="800" cy="126"/>
              </a:xfrm>
              <a:custGeom>
                <a:avLst/>
                <a:gdLst>
                  <a:gd name="T0" fmla="*/ 400 w 800"/>
                  <a:gd name="T1" fmla="*/ 126 h 126"/>
                  <a:gd name="T2" fmla="*/ 246 w 800"/>
                  <a:gd name="T3" fmla="*/ 120 h 126"/>
                  <a:gd name="T4" fmla="*/ 118 w 800"/>
                  <a:gd name="T5" fmla="*/ 106 h 126"/>
                  <a:gd name="T6" fmla="*/ 34 w 800"/>
                  <a:gd name="T7" fmla="*/ 88 h 126"/>
                  <a:gd name="T8" fmla="*/ 10 w 800"/>
                  <a:gd name="T9" fmla="*/ 76 h 126"/>
                  <a:gd name="T10" fmla="*/ 2 w 800"/>
                  <a:gd name="T11" fmla="*/ 64 h 126"/>
                  <a:gd name="T12" fmla="*/ 4 w 800"/>
                  <a:gd name="T13" fmla="*/ 58 h 126"/>
                  <a:gd name="T14" fmla="*/ 20 w 800"/>
                  <a:gd name="T15" fmla="*/ 46 h 126"/>
                  <a:gd name="T16" fmla="*/ 50 w 800"/>
                  <a:gd name="T17" fmla="*/ 34 h 126"/>
                  <a:gd name="T18" fmla="*/ 118 w 800"/>
                  <a:gd name="T19" fmla="*/ 18 h 126"/>
                  <a:gd name="T20" fmla="*/ 246 w 800"/>
                  <a:gd name="T21" fmla="*/ 6 h 126"/>
                  <a:gd name="T22" fmla="*/ 400 w 800"/>
                  <a:gd name="T23" fmla="*/ 0 h 126"/>
                  <a:gd name="T24" fmla="*/ 480 w 800"/>
                  <a:gd name="T25" fmla="*/ 2 h 126"/>
                  <a:gd name="T26" fmla="*/ 622 w 800"/>
                  <a:gd name="T27" fmla="*/ 12 h 126"/>
                  <a:gd name="T28" fmla="*/ 730 w 800"/>
                  <a:gd name="T29" fmla="*/ 28 h 126"/>
                  <a:gd name="T30" fmla="*/ 766 w 800"/>
                  <a:gd name="T31" fmla="*/ 40 h 126"/>
                  <a:gd name="T32" fmla="*/ 790 w 800"/>
                  <a:gd name="T33" fmla="*/ 52 h 126"/>
                  <a:gd name="T34" fmla="*/ 798 w 800"/>
                  <a:gd name="T35" fmla="*/ 64 h 126"/>
                  <a:gd name="T36" fmla="*/ 796 w 800"/>
                  <a:gd name="T37" fmla="*/ 70 h 126"/>
                  <a:gd name="T38" fmla="*/ 780 w 800"/>
                  <a:gd name="T39" fmla="*/ 82 h 126"/>
                  <a:gd name="T40" fmla="*/ 730 w 800"/>
                  <a:gd name="T41" fmla="*/ 98 h 126"/>
                  <a:gd name="T42" fmla="*/ 622 w 800"/>
                  <a:gd name="T43" fmla="*/ 114 h 126"/>
                  <a:gd name="T44" fmla="*/ 480 w 800"/>
                  <a:gd name="T45" fmla="*/ 124 h 126"/>
                  <a:gd name="T46" fmla="*/ 400 w 800"/>
                  <a:gd name="T47" fmla="*/ 0 h 126"/>
                  <a:gd name="T48" fmla="*/ 320 w 800"/>
                  <a:gd name="T49" fmla="*/ 2 h 126"/>
                  <a:gd name="T50" fmla="*/ 176 w 800"/>
                  <a:gd name="T51" fmla="*/ 10 h 126"/>
                  <a:gd name="T52" fmla="*/ 68 w 800"/>
                  <a:gd name="T53" fmla="*/ 28 h 126"/>
                  <a:gd name="T54" fmla="*/ 32 w 800"/>
                  <a:gd name="T55" fmla="*/ 40 h 126"/>
                  <a:gd name="T56" fmla="*/ 8 w 800"/>
                  <a:gd name="T57" fmla="*/ 52 h 126"/>
                  <a:gd name="T58" fmla="*/ 0 w 800"/>
                  <a:gd name="T59" fmla="*/ 64 h 126"/>
                  <a:gd name="T60" fmla="*/ 2 w 800"/>
                  <a:gd name="T61" fmla="*/ 70 h 126"/>
                  <a:gd name="T62" fmla="*/ 18 w 800"/>
                  <a:gd name="T63" fmla="*/ 82 h 126"/>
                  <a:gd name="T64" fmla="*/ 68 w 800"/>
                  <a:gd name="T65" fmla="*/ 98 h 126"/>
                  <a:gd name="T66" fmla="*/ 176 w 800"/>
                  <a:gd name="T67" fmla="*/ 114 h 126"/>
                  <a:gd name="T68" fmla="*/ 320 w 800"/>
                  <a:gd name="T69" fmla="*/ 124 h 126"/>
                  <a:gd name="T70" fmla="*/ 400 w 800"/>
                  <a:gd name="T71" fmla="*/ 126 h 126"/>
                  <a:gd name="T72" fmla="*/ 556 w 800"/>
                  <a:gd name="T73" fmla="*/ 120 h 126"/>
                  <a:gd name="T74" fmla="*/ 682 w 800"/>
                  <a:gd name="T75" fmla="*/ 108 h 126"/>
                  <a:gd name="T76" fmla="*/ 768 w 800"/>
                  <a:gd name="T77" fmla="*/ 88 h 126"/>
                  <a:gd name="T78" fmla="*/ 792 w 800"/>
                  <a:gd name="T79" fmla="*/ 76 h 126"/>
                  <a:gd name="T80" fmla="*/ 800 w 800"/>
                  <a:gd name="T81" fmla="*/ 64 h 126"/>
                  <a:gd name="T82" fmla="*/ 798 w 800"/>
                  <a:gd name="T83" fmla="*/ 58 h 126"/>
                  <a:gd name="T84" fmla="*/ 782 w 800"/>
                  <a:gd name="T85" fmla="*/ 46 h 126"/>
                  <a:gd name="T86" fmla="*/ 752 w 800"/>
                  <a:gd name="T87" fmla="*/ 34 h 126"/>
                  <a:gd name="T88" fmla="*/ 682 w 800"/>
                  <a:gd name="T89" fmla="*/ 18 h 126"/>
                  <a:gd name="T90" fmla="*/ 556 w 800"/>
                  <a:gd name="T91" fmla="*/ 4 h 126"/>
                  <a:gd name="T92" fmla="*/ 400 w 80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126"/>
                    </a:moveTo>
                    <a:lnTo>
                      <a:pt x="400" y="126"/>
                    </a:lnTo>
                    <a:lnTo>
                      <a:pt x="320" y="124"/>
                    </a:lnTo>
                    <a:lnTo>
                      <a:pt x="246" y="120"/>
                    </a:lnTo>
                    <a:lnTo>
                      <a:pt x="178" y="114"/>
                    </a:lnTo>
                    <a:lnTo>
                      <a:pt x="118" y="106"/>
                    </a:lnTo>
                    <a:lnTo>
                      <a:pt x="70" y="98"/>
                    </a:lnTo>
                    <a:lnTo>
                      <a:pt x="34" y="88"/>
                    </a:lnTo>
                    <a:lnTo>
                      <a:pt x="20" y="82"/>
                    </a:lnTo>
                    <a:lnTo>
                      <a:pt x="10" y="76"/>
                    </a:lnTo>
                    <a:lnTo>
                      <a:pt x="4" y="70"/>
                    </a:lnTo>
                    <a:lnTo>
                      <a:pt x="2" y="64"/>
                    </a:lnTo>
                    <a:lnTo>
                      <a:pt x="2" y="64"/>
                    </a:lnTo>
                    <a:lnTo>
                      <a:pt x="4" y="58"/>
                    </a:lnTo>
                    <a:lnTo>
                      <a:pt x="10" y="52"/>
                    </a:lnTo>
                    <a:lnTo>
                      <a:pt x="20" y="46"/>
                    </a:lnTo>
                    <a:lnTo>
                      <a:pt x="34" y="40"/>
                    </a:lnTo>
                    <a:lnTo>
                      <a:pt x="50" y="34"/>
                    </a:lnTo>
                    <a:lnTo>
                      <a:pt x="70" y="28"/>
                    </a:lnTo>
                    <a:lnTo>
                      <a:pt x="118" y="18"/>
                    </a:lnTo>
                    <a:lnTo>
                      <a:pt x="178" y="12"/>
                    </a:lnTo>
                    <a:lnTo>
                      <a:pt x="246" y="6"/>
                    </a:lnTo>
                    <a:lnTo>
                      <a:pt x="320" y="2"/>
                    </a:lnTo>
                    <a:lnTo>
                      <a:pt x="400" y="0"/>
                    </a:lnTo>
                    <a:lnTo>
                      <a:pt x="400" y="0"/>
                    </a:lnTo>
                    <a:lnTo>
                      <a:pt x="480" y="2"/>
                    </a:lnTo>
                    <a:lnTo>
                      <a:pt x="556" y="6"/>
                    </a:lnTo>
                    <a:lnTo>
                      <a:pt x="622" y="12"/>
                    </a:lnTo>
                    <a:lnTo>
                      <a:pt x="682" y="18"/>
                    </a:lnTo>
                    <a:lnTo>
                      <a:pt x="730" y="28"/>
                    </a:lnTo>
                    <a:lnTo>
                      <a:pt x="750" y="34"/>
                    </a:lnTo>
                    <a:lnTo>
                      <a:pt x="766" y="40"/>
                    </a:lnTo>
                    <a:lnTo>
                      <a:pt x="780" y="46"/>
                    </a:lnTo>
                    <a:lnTo>
                      <a:pt x="790" y="52"/>
                    </a:lnTo>
                    <a:lnTo>
                      <a:pt x="796" y="58"/>
                    </a:lnTo>
                    <a:lnTo>
                      <a:pt x="798" y="64"/>
                    </a:lnTo>
                    <a:lnTo>
                      <a:pt x="798" y="64"/>
                    </a:lnTo>
                    <a:lnTo>
                      <a:pt x="796" y="70"/>
                    </a:lnTo>
                    <a:lnTo>
                      <a:pt x="790" y="76"/>
                    </a:lnTo>
                    <a:lnTo>
                      <a:pt x="780" y="82"/>
                    </a:lnTo>
                    <a:lnTo>
                      <a:pt x="766" y="88"/>
                    </a:lnTo>
                    <a:lnTo>
                      <a:pt x="730" y="98"/>
                    </a:lnTo>
                    <a:lnTo>
                      <a:pt x="682" y="106"/>
                    </a:lnTo>
                    <a:lnTo>
                      <a:pt x="622" y="114"/>
                    </a:lnTo>
                    <a:lnTo>
                      <a:pt x="556" y="120"/>
                    </a:lnTo>
                    <a:lnTo>
                      <a:pt x="480" y="124"/>
                    </a:lnTo>
                    <a:lnTo>
                      <a:pt x="400" y="126"/>
                    </a:lnTo>
                    <a:close/>
                    <a:moveTo>
                      <a:pt x="400" y="0"/>
                    </a:moveTo>
                    <a:lnTo>
                      <a:pt x="400" y="0"/>
                    </a:lnTo>
                    <a:lnTo>
                      <a:pt x="320" y="2"/>
                    </a:lnTo>
                    <a:lnTo>
                      <a:pt x="244" y="4"/>
                    </a:lnTo>
                    <a:lnTo>
                      <a:pt x="176" y="10"/>
                    </a:lnTo>
                    <a:lnTo>
                      <a:pt x="118"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8" y="108"/>
                    </a:lnTo>
                    <a:lnTo>
                      <a:pt x="176" y="114"/>
                    </a:lnTo>
                    <a:lnTo>
                      <a:pt x="244" y="120"/>
                    </a:lnTo>
                    <a:lnTo>
                      <a:pt x="320" y="124"/>
                    </a:lnTo>
                    <a:lnTo>
                      <a:pt x="400" y="126"/>
                    </a:lnTo>
                    <a:lnTo>
                      <a:pt x="400" y="126"/>
                    </a:lnTo>
                    <a:lnTo>
                      <a:pt x="480" y="124"/>
                    </a:lnTo>
                    <a:lnTo>
                      <a:pt x="556" y="120"/>
                    </a:lnTo>
                    <a:lnTo>
                      <a:pt x="624" y="114"/>
                    </a:lnTo>
                    <a:lnTo>
                      <a:pt x="682" y="108"/>
                    </a:lnTo>
                    <a:lnTo>
                      <a:pt x="732" y="98"/>
                    </a:lnTo>
                    <a:lnTo>
                      <a:pt x="768" y="88"/>
                    </a:lnTo>
                    <a:lnTo>
                      <a:pt x="782" y="82"/>
                    </a:lnTo>
                    <a:lnTo>
                      <a:pt x="792" y="76"/>
                    </a:lnTo>
                    <a:lnTo>
                      <a:pt x="798" y="70"/>
                    </a:lnTo>
                    <a:lnTo>
                      <a:pt x="800" y="64"/>
                    </a:lnTo>
                    <a:lnTo>
                      <a:pt x="800" y="64"/>
                    </a:lnTo>
                    <a:lnTo>
                      <a:pt x="798" y="58"/>
                    </a:lnTo>
                    <a:lnTo>
                      <a:pt x="792" y="52"/>
                    </a:lnTo>
                    <a:lnTo>
                      <a:pt x="782" y="46"/>
                    </a:lnTo>
                    <a:lnTo>
                      <a:pt x="768" y="40"/>
                    </a:lnTo>
                    <a:lnTo>
                      <a:pt x="752" y="34"/>
                    </a:lnTo>
                    <a:lnTo>
                      <a:pt x="732" y="28"/>
                    </a:lnTo>
                    <a:lnTo>
                      <a:pt x="682" y="18"/>
                    </a:lnTo>
                    <a:lnTo>
                      <a:pt x="624" y="10"/>
                    </a:lnTo>
                    <a:lnTo>
                      <a:pt x="556" y="4"/>
                    </a:lnTo>
                    <a:lnTo>
                      <a:pt x="480" y="2"/>
                    </a:lnTo>
                    <a:lnTo>
                      <a:pt x="400" y="0"/>
                    </a:lnTo>
                    <a:close/>
                  </a:path>
                </a:pathLst>
              </a:custGeom>
              <a:solidFill>
                <a:srgbClr val="E6E4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1" name="Freeform 1322"/>
              <p:cNvSpPr>
                <a:spLocks/>
              </p:cNvSpPr>
              <p:nvPr/>
            </p:nvSpPr>
            <p:spPr bwMode="auto">
              <a:xfrm>
                <a:off x="2373" y="4164"/>
                <a:ext cx="796" cy="126"/>
              </a:xfrm>
              <a:custGeom>
                <a:avLst/>
                <a:gdLst>
                  <a:gd name="T0" fmla="*/ 398 w 796"/>
                  <a:gd name="T1" fmla="*/ 126 h 126"/>
                  <a:gd name="T2" fmla="*/ 398 w 796"/>
                  <a:gd name="T3" fmla="*/ 126 h 126"/>
                  <a:gd name="T4" fmla="*/ 318 w 796"/>
                  <a:gd name="T5" fmla="*/ 124 h 126"/>
                  <a:gd name="T6" fmla="*/ 244 w 796"/>
                  <a:gd name="T7" fmla="*/ 120 h 126"/>
                  <a:gd name="T8" fmla="*/ 176 w 796"/>
                  <a:gd name="T9" fmla="*/ 114 h 126"/>
                  <a:gd name="T10" fmla="*/ 116 w 796"/>
                  <a:gd name="T11" fmla="*/ 106 h 126"/>
                  <a:gd name="T12" fmla="*/ 68 w 796"/>
                  <a:gd name="T13" fmla="*/ 98 h 126"/>
                  <a:gd name="T14" fmla="*/ 32 w 796"/>
                  <a:gd name="T15" fmla="*/ 88 h 126"/>
                  <a:gd name="T16" fmla="*/ 18 w 796"/>
                  <a:gd name="T17" fmla="*/ 82 h 126"/>
                  <a:gd name="T18" fmla="*/ 8 w 796"/>
                  <a:gd name="T19" fmla="*/ 76 h 126"/>
                  <a:gd name="T20" fmla="*/ 2 w 796"/>
                  <a:gd name="T21" fmla="*/ 70 h 126"/>
                  <a:gd name="T22" fmla="*/ 0 w 796"/>
                  <a:gd name="T23" fmla="*/ 64 h 126"/>
                  <a:gd name="T24" fmla="*/ 0 w 796"/>
                  <a:gd name="T25" fmla="*/ 64 h 126"/>
                  <a:gd name="T26" fmla="*/ 2 w 796"/>
                  <a:gd name="T27" fmla="*/ 58 h 126"/>
                  <a:gd name="T28" fmla="*/ 8 w 796"/>
                  <a:gd name="T29" fmla="*/ 52 h 126"/>
                  <a:gd name="T30" fmla="*/ 18 w 796"/>
                  <a:gd name="T31" fmla="*/ 46 h 126"/>
                  <a:gd name="T32" fmla="*/ 32 w 796"/>
                  <a:gd name="T33" fmla="*/ 40 h 126"/>
                  <a:gd name="T34" fmla="*/ 48 w 796"/>
                  <a:gd name="T35" fmla="*/ 34 h 126"/>
                  <a:gd name="T36" fmla="*/ 68 w 796"/>
                  <a:gd name="T37" fmla="*/ 28 h 126"/>
                  <a:gd name="T38" fmla="*/ 116 w 796"/>
                  <a:gd name="T39" fmla="*/ 18 h 126"/>
                  <a:gd name="T40" fmla="*/ 176 w 796"/>
                  <a:gd name="T41" fmla="*/ 12 h 126"/>
                  <a:gd name="T42" fmla="*/ 244 w 796"/>
                  <a:gd name="T43" fmla="*/ 6 h 126"/>
                  <a:gd name="T44" fmla="*/ 318 w 796"/>
                  <a:gd name="T45" fmla="*/ 2 h 126"/>
                  <a:gd name="T46" fmla="*/ 398 w 796"/>
                  <a:gd name="T47" fmla="*/ 0 h 126"/>
                  <a:gd name="T48" fmla="*/ 398 w 796"/>
                  <a:gd name="T49" fmla="*/ 0 h 126"/>
                  <a:gd name="T50" fmla="*/ 478 w 796"/>
                  <a:gd name="T51" fmla="*/ 2 h 126"/>
                  <a:gd name="T52" fmla="*/ 554 w 796"/>
                  <a:gd name="T53" fmla="*/ 6 h 126"/>
                  <a:gd name="T54" fmla="*/ 620 w 796"/>
                  <a:gd name="T55" fmla="*/ 12 h 126"/>
                  <a:gd name="T56" fmla="*/ 680 w 796"/>
                  <a:gd name="T57" fmla="*/ 18 h 126"/>
                  <a:gd name="T58" fmla="*/ 728 w 796"/>
                  <a:gd name="T59" fmla="*/ 28 h 126"/>
                  <a:gd name="T60" fmla="*/ 748 w 796"/>
                  <a:gd name="T61" fmla="*/ 34 h 126"/>
                  <a:gd name="T62" fmla="*/ 764 w 796"/>
                  <a:gd name="T63" fmla="*/ 40 h 126"/>
                  <a:gd name="T64" fmla="*/ 778 w 796"/>
                  <a:gd name="T65" fmla="*/ 46 h 126"/>
                  <a:gd name="T66" fmla="*/ 788 w 796"/>
                  <a:gd name="T67" fmla="*/ 52 h 126"/>
                  <a:gd name="T68" fmla="*/ 794 w 796"/>
                  <a:gd name="T69" fmla="*/ 58 h 126"/>
                  <a:gd name="T70" fmla="*/ 796 w 796"/>
                  <a:gd name="T71" fmla="*/ 64 h 126"/>
                  <a:gd name="T72" fmla="*/ 796 w 796"/>
                  <a:gd name="T73" fmla="*/ 64 h 126"/>
                  <a:gd name="T74" fmla="*/ 794 w 796"/>
                  <a:gd name="T75" fmla="*/ 70 h 126"/>
                  <a:gd name="T76" fmla="*/ 788 w 796"/>
                  <a:gd name="T77" fmla="*/ 76 h 126"/>
                  <a:gd name="T78" fmla="*/ 778 w 796"/>
                  <a:gd name="T79" fmla="*/ 82 h 126"/>
                  <a:gd name="T80" fmla="*/ 764 w 796"/>
                  <a:gd name="T81" fmla="*/ 88 h 126"/>
                  <a:gd name="T82" fmla="*/ 728 w 796"/>
                  <a:gd name="T83" fmla="*/ 98 h 126"/>
                  <a:gd name="T84" fmla="*/ 680 w 796"/>
                  <a:gd name="T85" fmla="*/ 106 h 126"/>
                  <a:gd name="T86" fmla="*/ 620 w 796"/>
                  <a:gd name="T87" fmla="*/ 114 h 126"/>
                  <a:gd name="T88" fmla="*/ 554 w 796"/>
                  <a:gd name="T89" fmla="*/ 120 h 126"/>
                  <a:gd name="T90" fmla="*/ 478 w 796"/>
                  <a:gd name="T91" fmla="*/ 124 h 126"/>
                  <a:gd name="T92" fmla="*/ 398 w 796"/>
                  <a:gd name="T93"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126"/>
                    </a:moveTo>
                    <a:lnTo>
                      <a:pt x="398" y="126"/>
                    </a:lnTo>
                    <a:lnTo>
                      <a:pt x="318" y="124"/>
                    </a:lnTo>
                    <a:lnTo>
                      <a:pt x="244" y="120"/>
                    </a:lnTo>
                    <a:lnTo>
                      <a:pt x="176" y="114"/>
                    </a:lnTo>
                    <a:lnTo>
                      <a:pt x="116" y="106"/>
                    </a:lnTo>
                    <a:lnTo>
                      <a:pt x="68" y="98"/>
                    </a:lnTo>
                    <a:lnTo>
                      <a:pt x="32" y="88"/>
                    </a:lnTo>
                    <a:lnTo>
                      <a:pt x="18" y="82"/>
                    </a:lnTo>
                    <a:lnTo>
                      <a:pt x="8" y="76"/>
                    </a:lnTo>
                    <a:lnTo>
                      <a:pt x="2" y="70"/>
                    </a:lnTo>
                    <a:lnTo>
                      <a:pt x="0" y="64"/>
                    </a:lnTo>
                    <a:lnTo>
                      <a:pt x="0" y="64"/>
                    </a:lnTo>
                    <a:lnTo>
                      <a:pt x="2" y="58"/>
                    </a:lnTo>
                    <a:lnTo>
                      <a:pt x="8" y="52"/>
                    </a:lnTo>
                    <a:lnTo>
                      <a:pt x="18" y="46"/>
                    </a:lnTo>
                    <a:lnTo>
                      <a:pt x="32" y="40"/>
                    </a:lnTo>
                    <a:lnTo>
                      <a:pt x="48" y="34"/>
                    </a:lnTo>
                    <a:lnTo>
                      <a:pt x="68" y="28"/>
                    </a:lnTo>
                    <a:lnTo>
                      <a:pt x="116" y="18"/>
                    </a:lnTo>
                    <a:lnTo>
                      <a:pt x="176" y="12"/>
                    </a:lnTo>
                    <a:lnTo>
                      <a:pt x="244" y="6"/>
                    </a:lnTo>
                    <a:lnTo>
                      <a:pt x="318" y="2"/>
                    </a:lnTo>
                    <a:lnTo>
                      <a:pt x="398" y="0"/>
                    </a:lnTo>
                    <a:lnTo>
                      <a:pt x="398" y="0"/>
                    </a:lnTo>
                    <a:lnTo>
                      <a:pt x="478" y="2"/>
                    </a:lnTo>
                    <a:lnTo>
                      <a:pt x="554" y="6"/>
                    </a:lnTo>
                    <a:lnTo>
                      <a:pt x="620" y="12"/>
                    </a:lnTo>
                    <a:lnTo>
                      <a:pt x="680" y="18"/>
                    </a:lnTo>
                    <a:lnTo>
                      <a:pt x="728" y="28"/>
                    </a:lnTo>
                    <a:lnTo>
                      <a:pt x="748" y="34"/>
                    </a:lnTo>
                    <a:lnTo>
                      <a:pt x="764" y="40"/>
                    </a:lnTo>
                    <a:lnTo>
                      <a:pt x="778" y="46"/>
                    </a:lnTo>
                    <a:lnTo>
                      <a:pt x="788" y="52"/>
                    </a:lnTo>
                    <a:lnTo>
                      <a:pt x="794" y="58"/>
                    </a:lnTo>
                    <a:lnTo>
                      <a:pt x="796" y="64"/>
                    </a:lnTo>
                    <a:lnTo>
                      <a:pt x="796" y="64"/>
                    </a:lnTo>
                    <a:lnTo>
                      <a:pt x="794" y="70"/>
                    </a:lnTo>
                    <a:lnTo>
                      <a:pt x="788" y="76"/>
                    </a:lnTo>
                    <a:lnTo>
                      <a:pt x="778" y="82"/>
                    </a:lnTo>
                    <a:lnTo>
                      <a:pt x="764" y="88"/>
                    </a:lnTo>
                    <a:lnTo>
                      <a:pt x="728" y="98"/>
                    </a:lnTo>
                    <a:lnTo>
                      <a:pt x="680" y="106"/>
                    </a:lnTo>
                    <a:lnTo>
                      <a:pt x="620" y="114"/>
                    </a:lnTo>
                    <a:lnTo>
                      <a:pt x="554" y="120"/>
                    </a:lnTo>
                    <a:lnTo>
                      <a:pt x="478" y="124"/>
                    </a:lnTo>
                    <a:lnTo>
                      <a:pt x="398" y="1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2" name="Freeform 1323"/>
              <p:cNvSpPr>
                <a:spLocks/>
              </p:cNvSpPr>
              <p:nvPr/>
            </p:nvSpPr>
            <p:spPr bwMode="auto">
              <a:xfrm>
                <a:off x="2371" y="4164"/>
                <a:ext cx="800" cy="126"/>
              </a:xfrm>
              <a:custGeom>
                <a:avLst/>
                <a:gdLst>
                  <a:gd name="T0" fmla="*/ 400 w 800"/>
                  <a:gd name="T1" fmla="*/ 0 h 126"/>
                  <a:gd name="T2" fmla="*/ 400 w 800"/>
                  <a:gd name="T3" fmla="*/ 0 h 126"/>
                  <a:gd name="T4" fmla="*/ 320 w 800"/>
                  <a:gd name="T5" fmla="*/ 2 h 126"/>
                  <a:gd name="T6" fmla="*/ 244 w 800"/>
                  <a:gd name="T7" fmla="*/ 4 h 126"/>
                  <a:gd name="T8" fmla="*/ 176 w 800"/>
                  <a:gd name="T9" fmla="*/ 10 h 126"/>
                  <a:gd name="T10" fmla="*/ 118 w 800"/>
                  <a:gd name="T11" fmla="*/ 18 h 126"/>
                  <a:gd name="T12" fmla="*/ 68 w 800"/>
                  <a:gd name="T13" fmla="*/ 28 h 126"/>
                  <a:gd name="T14" fmla="*/ 48 w 800"/>
                  <a:gd name="T15" fmla="*/ 34 h 126"/>
                  <a:gd name="T16" fmla="*/ 32 w 800"/>
                  <a:gd name="T17" fmla="*/ 40 h 126"/>
                  <a:gd name="T18" fmla="*/ 18 w 800"/>
                  <a:gd name="T19" fmla="*/ 46 h 126"/>
                  <a:gd name="T20" fmla="*/ 8 w 800"/>
                  <a:gd name="T21" fmla="*/ 52 h 126"/>
                  <a:gd name="T22" fmla="*/ 2 w 800"/>
                  <a:gd name="T23" fmla="*/ 58 h 126"/>
                  <a:gd name="T24" fmla="*/ 0 w 800"/>
                  <a:gd name="T25" fmla="*/ 64 h 126"/>
                  <a:gd name="T26" fmla="*/ 0 w 800"/>
                  <a:gd name="T27" fmla="*/ 64 h 126"/>
                  <a:gd name="T28" fmla="*/ 2 w 800"/>
                  <a:gd name="T29" fmla="*/ 70 h 126"/>
                  <a:gd name="T30" fmla="*/ 8 w 800"/>
                  <a:gd name="T31" fmla="*/ 76 h 126"/>
                  <a:gd name="T32" fmla="*/ 18 w 800"/>
                  <a:gd name="T33" fmla="*/ 82 h 126"/>
                  <a:gd name="T34" fmla="*/ 32 w 800"/>
                  <a:gd name="T35" fmla="*/ 88 h 126"/>
                  <a:gd name="T36" fmla="*/ 68 w 800"/>
                  <a:gd name="T37" fmla="*/ 98 h 126"/>
                  <a:gd name="T38" fmla="*/ 118 w 800"/>
                  <a:gd name="T39" fmla="*/ 108 h 126"/>
                  <a:gd name="T40" fmla="*/ 176 w 800"/>
                  <a:gd name="T41" fmla="*/ 114 h 126"/>
                  <a:gd name="T42" fmla="*/ 244 w 800"/>
                  <a:gd name="T43" fmla="*/ 120 h 126"/>
                  <a:gd name="T44" fmla="*/ 320 w 800"/>
                  <a:gd name="T45" fmla="*/ 124 h 126"/>
                  <a:gd name="T46" fmla="*/ 400 w 800"/>
                  <a:gd name="T47" fmla="*/ 126 h 126"/>
                  <a:gd name="T48" fmla="*/ 400 w 800"/>
                  <a:gd name="T49" fmla="*/ 126 h 126"/>
                  <a:gd name="T50" fmla="*/ 480 w 800"/>
                  <a:gd name="T51" fmla="*/ 124 h 126"/>
                  <a:gd name="T52" fmla="*/ 556 w 800"/>
                  <a:gd name="T53" fmla="*/ 120 h 126"/>
                  <a:gd name="T54" fmla="*/ 624 w 800"/>
                  <a:gd name="T55" fmla="*/ 114 h 126"/>
                  <a:gd name="T56" fmla="*/ 682 w 800"/>
                  <a:gd name="T57" fmla="*/ 108 h 126"/>
                  <a:gd name="T58" fmla="*/ 732 w 800"/>
                  <a:gd name="T59" fmla="*/ 98 h 126"/>
                  <a:gd name="T60" fmla="*/ 768 w 800"/>
                  <a:gd name="T61" fmla="*/ 88 h 126"/>
                  <a:gd name="T62" fmla="*/ 782 w 800"/>
                  <a:gd name="T63" fmla="*/ 82 h 126"/>
                  <a:gd name="T64" fmla="*/ 792 w 800"/>
                  <a:gd name="T65" fmla="*/ 76 h 126"/>
                  <a:gd name="T66" fmla="*/ 798 w 800"/>
                  <a:gd name="T67" fmla="*/ 70 h 126"/>
                  <a:gd name="T68" fmla="*/ 800 w 800"/>
                  <a:gd name="T69" fmla="*/ 64 h 126"/>
                  <a:gd name="T70" fmla="*/ 800 w 800"/>
                  <a:gd name="T71" fmla="*/ 64 h 126"/>
                  <a:gd name="T72" fmla="*/ 798 w 800"/>
                  <a:gd name="T73" fmla="*/ 58 h 126"/>
                  <a:gd name="T74" fmla="*/ 792 w 800"/>
                  <a:gd name="T75" fmla="*/ 52 h 126"/>
                  <a:gd name="T76" fmla="*/ 782 w 800"/>
                  <a:gd name="T77" fmla="*/ 46 h 126"/>
                  <a:gd name="T78" fmla="*/ 768 w 800"/>
                  <a:gd name="T79" fmla="*/ 40 h 126"/>
                  <a:gd name="T80" fmla="*/ 752 w 800"/>
                  <a:gd name="T81" fmla="*/ 34 h 126"/>
                  <a:gd name="T82" fmla="*/ 732 w 800"/>
                  <a:gd name="T83" fmla="*/ 28 h 126"/>
                  <a:gd name="T84" fmla="*/ 682 w 800"/>
                  <a:gd name="T85" fmla="*/ 18 h 126"/>
                  <a:gd name="T86" fmla="*/ 624 w 800"/>
                  <a:gd name="T87" fmla="*/ 10 h 126"/>
                  <a:gd name="T88" fmla="*/ 556 w 800"/>
                  <a:gd name="T89" fmla="*/ 4 h 126"/>
                  <a:gd name="T90" fmla="*/ 480 w 800"/>
                  <a:gd name="T91" fmla="*/ 2 h 126"/>
                  <a:gd name="T92" fmla="*/ 400 w 800"/>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0" h="126">
                    <a:moveTo>
                      <a:pt x="400" y="0"/>
                    </a:moveTo>
                    <a:lnTo>
                      <a:pt x="400" y="0"/>
                    </a:lnTo>
                    <a:lnTo>
                      <a:pt x="320" y="2"/>
                    </a:lnTo>
                    <a:lnTo>
                      <a:pt x="244" y="4"/>
                    </a:lnTo>
                    <a:lnTo>
                      <a:pt x="176" y="10"/>
                    </a:lnTo>
                    <a:lnTo>
                      <a:pt x="118"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8" y="108"/>
                    </a:lnTo>
                    <a:lnTo>
                      <a:pt x="176" y="114"/>
                    </a:lnTo>
                    <a:lnTo>
                      <a:pt x="244" y="120"/>
                    </a:lnTo>
                    <a:lnTo>
                      <a:pt x="320" y="124"/>
                    </a:lnTo>
                    <a:lnTo>
                      <a:pt x="400" y="126"/>
                    </a:lnTo>
                    <a:lnTo>
                      <a:pt x="400" y="126"/>
                    </a:lnTo>
                    <a:lnTo>
                      <a:pt x="480" y="124"/>
                    </a:lnTo>
                    <a:lnTo>
                      <a:pt x="556" y="120"/>
                    </a:lnTo>
                    <a:lnTo>
                      <a:pt x="624" y="114"/>
                    </a:lnTo>
                    <a:lnTo>
                      <a:pt x="682" y="108"/>
                    </a:lnTo>
                    <a:lnTo>
                      <a:pt x="732" y="98"/>
                    </a:lnTo>
                    <a:lnTo>
                      <a:pt x="768" y="88"/>
                    </a:lnTo>
                    <a:lnTo>
                      <a:pt x="782" y="82"/>
                    </a:lnTo>
                    <a:lnTo>
                      <a:pt x="792" y="76"/>
                    </a:lnTo>
                    <a:lnTo>
                      <a:pt x="798" y="70"/>
                    </a:lnTo>
                    <a:lnTo>
                      <a:pt x="800" y="64"/>
                    </a:lnTo>
                    <a:lnTo>
                      <a:pt x="800" y="64"/>
                    </a:lnTo>
                    <a:lnTo>
                      <a:pt x="798" y="58"/>
                    </a:lnTo>
                    <a:lnTo>
                      <a:pt x="792" y="52"/>
                    </a:lnTo>
                    <a:lnTo>
                      <a:pt x="782" y="46"/>
                    </a:lnTo>
                    <a:lnTo>
                      <a:pt x="768" y="40"/>
                    </a:lnTo>
                    <a:lnTo>
                      <a:pt x="752" y="34"/>
                    </a:lnTo>
                    <a:lnTo>
                      <a:pt x="732" y="28"/>
                    </a:lnTo>
                    <a:lnTo>
                      <a:pt x="682" y="18"/>
                    </a:lnTo>
                    <a:lnTo>
                      <a:pt x="624" y="10"/>
                    </a:lnTo>
                    <a:lnTo>
                      <a:pt x="556" y="4"/>
                    </a:lnTo>
                    <a:lnTo>
                      <a:pt x="480" y="2"/>
                    </a:lnTo>
                    <a:lnTo>
                      <a:pt x="4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3" name="Freeform 1324"/>
              <p:cNvSpPr>
                <a:spLocks noEditPoints="1"/>
              </p:cNvSpPr>
              <p:nvPr/>
            </p:nvSpPr>
            <p:spPr bwMode="auto">
              <a:xfrm>
                <a:off x="2373" y="4164"/>
                <a:ext cx="796" cy="126"/>
              </a:xfrm>
              <a:custGeom>
                <a:avLst/>
                <a:gdLst>
                  <a:gd name="T0" fmla="*/ 398 w 796"/>
                  <a:gd name="T1" fmla="*/ 124 h 126"/>
                  <a:gd name="T2" fmla="*/ 244 w 796"/>
                  <a:gd name="T3" fmla="*/ 120 h 126"/>
                  <a:gd name="T4" fmla="*/ 118 w 796"/>
                  <a:gd name="T5" fmla="*/ 106 h 126"/>
                  <a:gd name="T6" fmla="*/ 32 w 796"/>
                  <a:gd name="T7" fmla="*/ 88 h 126"/>
                  <a:gd name="T8" fmla="*/ 10 w 796"/>
                  <a:gd name="T9" fmla="*/ 76 h 126"/>
                  <a:gd name="T10" fmla="*/ 2 w 796"/>
                  <a:gd name="T11" fmla="*/ 64 h 126"/>
                  <a:gd name="T12" fmla="*/ 4 w 796"/>
                  <a:gd name="T13" fmla="*/ 58 h 126"/>
                  <a:gd name="T14" fmla="*/ 20 w 796"/>
                  <a:gd name="T15" fmla="*/ 46 h 126"/>
                  <a:gd name="T16" fmla="*/ 50 w 796"/>
                  <a:gd name="T17" fmla="*/ 34 h 126"/>
                  <a:gd name="T18" fmla="*/ 118 w 796"/>
                  <a:gd name="T19" fmla="*/ 20 h 126"/>
                  <a:gd name="T20" fmla="*/ 244 w 796"/>
                  <a:gd name="T21" fmla="*/ 6 h 126"/>
                  <a:gd name="T22" fmla="*/ 398 w 796"/>
                  <a:gd name="T23" fmla="*/ 0 h 126"/>
                  <a:gd name="T24" fmla="*/ 478 w 796"/>
                  <a:gd name="T25" fmla="*/ 2 h 126"/>
                  <a:gd name="T26" fmla="*/ 620 w 796"/>
                  <a:gd name="T27" fmla="*/ 12 h 126"/>
                  <a:gd name="T28" fmla="*/ 726 w 796"/>
                  <a:gd name="T29" fmla="*/ 28 h 126"/>
                  <a:gd name="T30" fmla="*/ 762 w 796"/>
                  <a:gd name="T31" fmla="*/ 40 h 126"/>
                  <a:gd name="T32" fmla="*/ 786 w 796"/>
                  <a:gd name="T33" fmla="*/ 52 h 126"/>
                  <a:gd name="T34" fmla="*/ 794 w 796"/>
                  <a:gd name="T35" fmla="*/ 64 h 126"/>
                  <a:gd name="T36" fmla="*/ 792 w 796"/>
                  <a:gd name="T37" fmla="*/ 70 h 126"/>
                  <a:gd name="T38" fmla="*/ 776 w 796"/>
                  <a:gd name="T39" fmla="*/ 82 h 126"/>
                  <a:gd name="T40" fmla="*/ 726 w 796"/>
                  <a:gd name="T41" fmla="*/ 98 h 126"/>
                  <a:gd name="T42" fmla="*/ 620 w 796"/>
                  <a:gd name="T43" fmla="*/ 114 h 126"/>
                  <a:gd name="T44" fmla="*/ 478 w 796"/>
                  <a:gd name="T45" fmla="*/ 124 h 126"/>
                  <a:gd name="T46" fmla="*/ 398 w 796"/>
                  <a:gd name="T47" fmla="*/ 0 h 126"/>
                  <a:gd name="T48" fmla="*/ 318 w 796"/>
                  <a:gd name="T49" fmla="*/ 2 h 126"/>
                  <a:gd name="T50" fmla="*/ 176 w 796"/>
                  <a:gd name="T51" fmla="*/ 12 h 126"/>
                  <a:gd name="T52" fmla="*/ 68 w 796"/>
                  <a:gd name="T53" fmla="*/ 28 h 126"/>
                  <a:gd name="T54" fmla="*/ 32 w 796"/>
                  <a:gd name="T55" fmla="*/ 40 h 126"/>
                  <a:gd name="T56" fmla="*/ 8 w 796"/>
                  <a:gd name="T57" fmla="*/ 52 h 126"/>
                  <a:gd name="T58" fmla="*/ 0 w 796"/>
                  <a:gd name="T59" fmla="*/ 64 h 126"/>
                  <a:gd name="T60" fmla="*/ 2 w 796"/>
                  <a:gd name="T61" fmla="*/ 70 h 126"/>
                  <a:gd name="T62" fmla="*/ 18 w 796"/>
                  <a:gd name="T63" fmla="*/ 82 h 126"/>
                  <a:gd name="T64" fmla="*/ 68 w 796"/>
                  <a:gd name="T65" fmla="*/ 98 h 126"/>
                  <a:gd name="T66" fmla="*/ 176 w 796"/>
                  <a:gd name="T67" fmla="*/ 114 h 126"/>
                  <a:gd name="T68" fmla="*/ 318 w 796"/>
                  <a:gd name="T69" fmla="*/ 124 h 126"/>
                  <a:gd name="T70" fmla="*/ 398 w 796"/>
                  <a:gd name="T71" fmla="*/ 126 h 126"/>
                  <a:gd name="T72" fmla="*/ 554 w 796"/>
                  <a:gd name="T73" fmla="*/ 120 h 126"/>
                  <a:gd name="T74" fmla="*/ 680 w 796"/>
                  <a:gd name="T75" fmla="*/ 106 h 126"/>
                  <a:gd name="T76" fmla="*/ 764 w 796"/>
                  <a:gd name="T77" fmla="*/ 88 h 126"/>
                  <a:gd name="T78" fmla="*/ 788 w 796"/>
                  <a:gd name="T79" fmla="*/ 76 h 126"/>
                  <a:gd name="T80" fmla="*/ 796 w 796"/>
                  <a:gd name="T81" fmla="*/ 64 h 126"/>
                  <a:gd name="T82" fmla="*/ 794 w 796"/>
                  <a:gd name="T83" fmla="*/ 58 h 126"/>
                  <a:gd name="T84" fmla="*/ 778 w 796"/>
                  <a:gd name="T85" fmla="*/ 46 h 126"/>
                  <a:gd name="T86" fmla="*/ 748 w 796"/>
                  <a:gd name="T87" fmla="*/ 34 h 126"/>
                  <a:gd name="T88" fmla="*/ 680 w 796"/>
                  <a:gd name="T89" fmla="*/ 18 h 126"/>
                  <a:gd name="T90" fmla="*/ 554 w 796"/>
                  <a:gd name="T91" fmla="*/ 6 h 126"/>
                  <a:gd name="T92" fmla="*/ 398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124"/>
                    </a:moveTo>
                    <a:lnTo>
                      <a:pt x="398" y="124"/>
                    </a:lnTo>
                    <a:lnTo>
                      <a:pt x="318" y="124"/>
                    </a:lnTo>
                    <a:lnTo>
                      <a:pt x="244" y="120"/>
                    </a:lnTo>
                    <a:lnTo>
                      <a:pt x="178"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8" y="12"/>
                    </a:lnTo>
                    <a:lnTo>
                      <a:pt x="244" y="6"/>
                    </a:lnTo>
                    <a:lnTo>
                      <a:pt x="318" y="2"/>
                    </a:lnTo>
                    <a:lnTo>
                      <a:pt x="398" y="0"/>
                    </a:lnTo>
                    <a:lnTo>
                      <a:pt x="398" y="0"/>
                    </a:lnTo>
                    <a:lnTo>
                      <a:pt x="478" y="2"/>
                    </a:lnTo>
                    <a:lnTo>
                      <a:pt x="552" y="6"/>
                    </a:lnTo>
                    <a:lnTo>
                      <a:pt x="620" y="12"/>
                    </a:lnTo>
                    <a:lnTo>
                      <a:pt x="678" y="20"/>
                    </a:lnTo>
                    <a:lnTo>
                      <a:pt x="726" y="28"/>
                    </a:lnTo>
                    <a:lnTo>
                      <a:pt x="746" y="34"/>
                    </a:lnTo>
                    <a:lnTo>
                      <a:pt x="762" y="40"/>
                    </a:lnTo>
                    <a:lnTo>
                      <a:pt x="776" y="46"/>
                    </a:lnTo>
                    <a:lnTo>
                      <a:pt x="786" y="52"/>
                    </a:lnTo>
                    <a:lnTo>
                      <a:pt x="792" y="58"/>
                    </a:lnTo>
                    <a:lnTo>
                      <a:pt x="794" y="64"/>
                    </a:lnTo>
                    <a:lnTo>
                      <a:pt x="794" y="64"/>
                    </a:lnTo>
                    <a:lnTo>
                      <a:pt x="792" y="70"/>
                    </a:lnTo>
                    <a:lnTo>
                      <a:pt x="786" y="76"/>
                    </a:lnTo>
                    <a:lnTo>
                      <a:pt x="776" y="82"/>
                    </a:lnTo>
                    <a:lnTo>
                      <a:pt x="762" y="88"/>
                    </a:lnTo>
                    <a:lnTo>
                      <a:pt x="726" y="98"/>
                    </a:lnTo>
                    <a:lnTo>
                      <a:pt x="678" y="106"/>
                    </a:lnTo>
                    <a:lnTo>
                      <a:pt x="620" y="114"/>
                    </a:lnTo>
                    <a:lnTo>
                      <a:pt x="552" y="120"/>
                    </a:lnTo>
                    <a:lnTo>
                      <a:pt x="478" y="124"/>
                    </a:lnTo>
                    <a:lnTo>
                      <a:pt x="398" y="124"/>
                    </a:lnTo>
                    <a:close/>
                    <a:moveTo>
                      <a:pt x="398" y="0"/>
                    </a:moveTo>
                    <a:lnTo>
                      <a:pt x="398" y="0"/>
                    </a:lnTo>
                    <a:lnTo>
                      <a:pt x="318" y="2"/>
                    </a:lnTo>
                    <a:lnTo>
                      <a:pt x="244" y="6"/>
                    </a:lnTo>
                    <a:lnTo>
                      <a:pt x="176" y="12"/>
                    </a:lnTo>
                    <a:lnTo>
                      <a:pt x="116"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6" y="106"/>
                    </a:lnTo>
                    <a:lnTo>
                      <a:pt x="176" y="114"/>
                    </a:lnTo>
                    <a:lnTo>
                      <a:pt x="244" y="120"/>
                    </a:lnTo>
                    <a:lnTo>
                      <a:pt x="318" y="124"/>
                    </a:lnTo>
                    <a:lnTo>
                      <a:pt x="398" y="126"/>
                    </a:lnTo>
                    <a:lnTo>
                      <a:pt x="398" y="126"/>
                    </a:lnTo>
                    <a:lnTo>
                      <a:pt x="478"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78" y="2"/>
                    </a:lnTo>
                    <a:lnTo>
                      <a:pt x="398"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4" name="Freeform 1325"/>
              <p:cNvSpPr>
                <a:spLocks/>
              </p:cNvSpPr>
              <p:nvPr/>
            </p:nvSpPr>
            <p:spPr bwMode="auto">
              <a:xfrm>
                <a:off x="2375" y="4164"/>
                <a:ext cx="792" cy="124"/>
              </a:xfrm>
              <a:custGeom>
                <a:avLst/>
                <a:gdLst>
                  <a:gd name="T0" fmla="*/ 396 w 792"/>
                  <a:gd name="T1" fmla="*/ 124 h 124"/>
                  <a:gd name="T2" fmla="*/ 396 w 792"/>
                  <a:gd name="T3" fmla="*/ 124 h 124"/>
                  <a:gd name="T4" fmla="*/ 316 w 792"/>
                  <a:gd name="T5" fmla="*/ 124 h 124"/>
                  <a:gd name="T6" fmla="*/ 242 w 792"/>
                  <a:gd name="T7" fmla="*/ 120 h 124"/>
                  <a:gd name="T8" fmla="*/ 176 w 792"/>
                  <a:gd name="T9" fmla="*/ 114 h 124"/>
                  <a:gd name="T10" fmla="*/ 116 w 792"/>
                  <a:gd name="T11" fmla="*/ 106 h 124"/>
                  <a:gd name="T12" fmla="*/ 68 w 792"/>
                  <a:gd name="T13" fmla="*/ 98 h 124"/>
                  <a:gd name="T14" fmla="*/ 30 w 792"/>
                  <a:gd name="T15" fmla="*/ 88 h 124"/>
                  <a:gd name="T16" fmla="*/ 18 w 792"/>
                  <a:gd name="T17" fmla="*/ 82 h 124"/>
                  <a:gd name="T18" fmla="*/ 8 w 792"/>
                  <a:gd name="T19" fmla="*/ 76 h 124"/>
                  <a:gd name="T20" fmla="*/ 2 w 792"/>
                  <a:gd name="T21" fmla="*/ 70 h 124"/>
                  <a:gd name="T22" fmla="*/ 0 w 792"/>
                  <a:gd name="T23" fmla="*/ 64 h 124"/>
                  <a:gd name="T24" fmla="*/ 0 w 792"/>
                  <a:gd name="T25" fmla="*/ 64 h 124"/>
                  <a:gd name="T26" fmla="*/ 2 w 792"/>
                  <a:gd name="T27" fmla="*/ 58 h 124"/>
                  <a:gd name="T28" fmla="*/ 8 w 792"/>
                  <a:gd name="T29" fmla="*/ 52 h 124"/>
                  <a:gd name="T30" fmla="*/ 18 w 792"/>
                  <a:gd name="T31" fmla="*/ 46 h 124"/>
                  <a:gd name="T32" fmla="*/ 30 w 792"/>
                  <a:gd name="T33" fmla="*/ 40 h 124"/>
                  <a:gd name="T34" fmla="*/ 48 w 792"/>
                  <a:gd name="T35" fmla="*/ 34 h 124"/>
                  <a:gd name="T36" fmla="*/ 68 w 792"/>
                  <a:gd name="T37" fmla="*/ 28 h 124"/>
                  <a:gd name="T38" fmla="*/ 116 w 792"/>
                  <a:gd name="T39" fmla="*/ 20 h 124"/>
                  <a:gd name="T40" fmla="*/ 176 w 792"/>
                  <a:gd name="T41" fmla="*/ 12 h 124"/>
                  <a:gd name="T42" fmla="*/ 242 w 792"/>
                  <a:gd name="T43" fmla="*/ 6 h 124"/>
                  <a:gd name="T44" fmla="*/ 316 w 792"/>
                  <a:gd name="T45" fmla="*/ 2 h 124"/>
                  <a:gd name="T46" fmla="*/ 396 w 792"/>
                  <a:gd name="T47" fmla="*/ 0 h 124"/>
                  <a:gd name="T48" fmla="*/ 396 w 792"/>
                  <a:gd name="T49" fmla="*/ 0 h 124"/>
                  <a:gd name="T50" fmla="*/ 476 w 792"/>
                  <a:gd name="T51" fmla="*/ 2 h 124"/>
                  <a:gd name="T52" fmla="*/ 550 w 792"/>
                  <a:gd name="T53" fmla="*/ 6 h 124"/>
                  <a:gd name="T54" fmla="*/ 618 w 792"/>
                  <a:gd name="T55" fmla="*/ 12 h 124"/>
                  <a:gd name="T56" fmla="*/ 676 w 792"/>
                  <a:gd name="T57" fmla="*/ 20 h 124"/>
                  <a:gd name="T58" fmla="*/ 724 w 792"/>
                  <a:gd name="T59" fmla="*/ 28 h 124"/>
                  <a:gd name="T60" fmla="*/ 744 w 792"/>
                  <a:gd name="T61" fmla="*/ 34 h 124"/>
                  <a:gd name="T62" fmla="*/ 760 w 792"/>
                  <a:gd name="T63" fmla="*/ 40 h 124"/>
                  <a:gd name="T64" fmla="*/ 774 w 792"/>
                  <a:gd name="T65" fmla="*/ 46 h 124"/>
                  <a:gd name="T66" fmla="*/ 784 w 792"/>
                  <a:gd name="T67" fmla="*/ 52 h 124"/>
                  <a:gd name="T68" fmla="*/ 790 w 792"/>
                  <a:gd name="T69" fmla="*/ 58 h 124"/>
                  <a:gd name="T70" fmla="*/ 792 w 792"/>
                  <a:gd name="T71" fmla="*/ 64 h 124"/>
                  <a:gd name="T72" fmla="*/ 792 w 792"/>
                  <a:gd name="T73" fmla="*/ 64 h 124"/>
                  <a:gd name="T74" fmla="*/ 790 w 792"/>
                  <a:gd name="T75" fmla="*/ 70 h 124"/>
                  <a:gd name="T76" fmla="*/ 784 w 792"/>
                  <a:gd name="T77" fmla="*/ 76 h 124"/>
                  <a:gd name="T78" fmla="*/ 774 w 792"/>
                  <a:gd name="T79" fmla="*/ 82 h 124"/>
                  <a:gd name="T80" fmla="*/ 760 w 792"/>
                  <a:gd name="T81" fmla="*/ 88 h 124"/>
                  <a:gd name="T82" fmla="*/ 724 w 792"/>
                  <a:gd name="T83" fmla="*/ 98 h 124"/>
                  <a:gd name="T84" fmla="*/ 676 w 792"/>
                  <a:gd name="T85" fmla="*/ 106 h 124"/>
                  <a:gd name="T86" fmla="*/ 618 w 792"/>
                  <a:gd name="T87" fmla="*/ 114 h 124"/>
                  <a:gd name="T88" fmla="*/ 550 w 792"/>
                  <a:gd name="T89" fmla="*/ 120 h 124"/>
                  <a:gd name="T90" fmla="*/ 476 w 792"/>
                  <a:gd name="T91" fmla="*/ 124 h 124"/>
                  <a:gd name="T92" fmla="*/ 396 w 792"/>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124"/>
                    </a:moveTo>
                    <a:lnTo>
                      <a:pt x="396" y="124"/>
                    </a:lnTo>
                    <a:lnTo>
                      <a:pt x="316" y="124"/>
                    </a:lnTo>
                    <a:lnTo>
                      <a:pt x="242" y="120"/>
                    </a:lnTo>
                    <a:lnTo>
                      <a:pt x="176"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6" y="12"/>
                    </a:lnTo>
                    <a:lnTo>
                      <a:pt x="242" y="6"/>
                    </a:lnTo>
                    <a:lnTo>
                      <a:pt x="316" y="2"/>
                    </a:lnTo>
                    <a:lnTo>
                      <a:pt x="396" y="0"/>
                    </a:lnTo>
                    <a:lnTo>
                      <a:pt x="396" y="0"/>
                    </a:lnTo>
                    <a:lnTo>
                      <a:pt x="476" y="2"/>
                    </a:lnTo>
                    <a:lnTo>
                      <a:pt x="550" y="6"/>
                    </a:lnTo>
                    <a:lnTo>
                      <a:pt x="618" y="12"/>
                    </a:lnTo>
                    <a:lnTo>
                      <a:pt x="676" y="20"/>
                    </a:lnTo>
                    <a:lnTo>
                      <a:pt x="724" y="28"/>
                    </a:lnTo>
                    <a:lnTo>
                      <a:pt x="744" y="34"/>
                    </a:lnTo>
                    <a:lnTo>
                      <a:pt x="760" y="40"/>
                    </a:lnTo>
                    <a:lnTo>
                      <a:pt x="774" y="46"/>
                    </a:lnTo>
                    <a:lnTo>
                      <a:pt x="784" y="52"/>
                    </a:lnTo>
                    <a:lnTo>
                      <a:pt x="790" y="58"/>
                    </a:lnTo>
                    <a:lnTo>
                      <a:pt x="792" y="64"/>
                    </a:lnTo>
                    <a:lnTo>
                      <a:pt x="792" y="64"/>
                    </a:lnTo>
                    <a:lnTo>
                      <a:pt x="790" y="70"/>
                    </a:lnTo>
                    <a:lnTo>
                      <a:pt x="784" y="76"/>
                    </a:lnTo>
                    <a:lnTo>
                      <a:pt x="774" y="82"/>
                    </a:lnTo>
                    <a:lnTo>
                      <a:pt x="760" y="88"/>
                    </a:lnTo>
                    <a:lnTo>
                      <a:pt x="724" y="98"/>
                    </a:lnTo>
                    <a:lnTo>
                      <a:pt x="676" y="106"/>
                    </a:lnTo>
                    <a:lnTo>
                      <a:pt x="618" y="114"/>
                    </a:lnTo>
                    <a:lnTo>
                      <a:pt x="550" y="120"/>
                    </a:lnTo>
                    <a:lnTo>
                      <a:pt x="476" y="124"/>
                    </a:lnTo>
                    <a:lnTo>
                      <a:pt x="396"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5" name="Freeform 1326"/>
              <p:cNvSpPr>
                <a:spLocks/>
              </p:cNvSpPr>
              <p:nvPr/>
            </p:nvSpPr>
            <p:spPr bwMode="auto">
              <a:xfrm>
                <a:off x="2373" y="4164"/>
                <a:ext cx="796" cy="126"/>
              </a:xfrm>
              <a:custGeom>
                <a:avLst/>
                <a:gdLst>
                  <a:gd name="T0" fmla="*/ 398 w 796"/>
                  <a:gd name="T1" fmla="*/ 0 h 126"/>
                  <a:gd name="T2" fmla="*/ 398 w 796"/>
                  <a:gd name="T3" fmla="*/ 0 h 126"/>
                  <a:gd name="T4" fmla="*/ 318 w 796"/>
                  <a:gd name="T5" fmla="*/ 2 h 126"/>
                  <a:gd name="T6" fmla="*/ 244 w 796"/>
                  <a:gd name="T7" fmla="*/ 6 h 126"/>
                  <a:gd name="T8" fmla="*/ 176 w 796"/>
                  <a:gd name="T9" fmla="*/ 12 h 126"/>
                  <a:gd name="T10" fmla="*/ 116 w 796"/>
                  <a:gd name="T11" fmla="*/ 18 h 126"/>
                  <a:gd name="T12" fmla="*/ 68 w 796"/>
                  <a:gd name="T13" fmla="*/ 28 h 126"/>
                  <a:gd name="T14" fmla="*/ 48 w 796"/>
                  <a:gd name="T15" fmla="*/ 34 h 126"/>
                  <a:gd name="T16" fmla="*/ 32 w 796"/>
                  <a:gd name="T17" fmla="*/ 40 h 126"/>
                  <a:gd name="T18" fmla="*/ 18 w 796"/>
                  <a:gd name="T19" fmla="*/ 46 h 126"/>
                  <a:gd name="T20" fmla="*/ 8 w 796"/>
                  <a:gd name="T21" fmla="*/ 52 h 126"/>
                  <a:gd name="T22" fmla="*/ 2 w 796"/>
                  <a:gd name="T23" fmla="*/ 58 h 126"/>
                  <a:gd name="T24" fmla="*/ 0 w 796"/>
                  <a:gd name="T25" fmla="*/ 64 h 126"/>
                  <a:gd name="T26" fmla="*/ 0 w 796"/>
                  <a:gd name="T27" fmla="*/ 64 h 126"/>
                  <a:gd name="T28" fmla="*/ 2 w 796"/>
                  <a:gd name="T29" fmla="*/ 70 h 126"/>
                  <a:gd name="T30" fmla="*/ 8 w 796"/>
                  <a:gd name="T31" fmla="*/ 76 h 126"/>
                  <a:gd name="T32" fmla="*/ 18 w 796"/>
                  <a:gd name="T33" fmla="*/ 82 h 126"/>
                  <a:gd name="T34" fmla="*/ 32 w 796"/>
                  <a:gd name="T35" fmla="*/ 88 h 126"/>
                  <a:gd name="T36" fmla="*/ 68 w 796"/>
                  <a:gd name="T37" fmla="*/ 98 h 126"/>
                  <a:gd name="T38" fmla="*/ 116 w 796"/>
                  <a:gd name="T39" fmla="*/ 106 h 126"/>
                  <a:gd name="T40" fmla="*/ 176 w 796"/>
                  <a:gd name="T41" fmla="*/ 114 h 126"/>
                  <a:gd name="T42" fmla="*/ 244 w 796"/>
                  <a:gd name="T43" fmla="*/ 120 h 126"/>
                  <a:gd name="T44" fmla="*/ 318 w 796"/>
                  <a:gd name="T45" fmla="*/ 124 h 126"/>
                  <a:gd name="T46" fmla="*/ 398 w 796"/>
                  <a:gd name="T47" fmla="*/ 126 h 126"/>
                  <a:gd name="T48" fmla="*/ 398 w 796"/>
                  <a:gd name="T49" fmla="*/ 126 h 126"/>
                  <a:gd name="T50" fmla="*/ 478 w 796"/>
                  <a:gd name="T51" fmla="*/ 124 h 126"/>
                  <a:gd name="T52" fmla="*/ 554 w 796"/>
                  <a:gd name="T53" fmla="*/ 120 h 126"/>
                  <a:gd name="T54" fmla="*/ 620 w 796"/>
                  <a:gd name="T55" fmla="*/ 114 h 126"/>
                  <a:gd name="T56" fmla="*/ 680 w 796"/>
                  <a:gd name="T57" fmla="*/ 106 h 126"/>
                  <a:gd name="T58" fmla="*/ 728 w 796"/>
                  <a:gd name="T59" fmla="*/ 98 h 126"/>
                  <a:gd name="T60" fmla="*/ 764 w 796"/>
                  <a:gd name="T61" fmla="*/ 88 h 126"/>
                  <a:gd name="T62" fmla="*/ 778 w 796"/>
                  <a:gd name="T63" fmla="*/ 82 h 126"/>
                  <a:gd name="T64" fmla="*/ 788 w 796"/>
                  <a:gd name="T65" fmla="*/ 76 h 126"/>
                  <a:gd name="T66" fmla="*/ 794 w 796"/>
                  <a:gd name="T67" fmla="*/ 70 h 126"/>
                  <a:gd name="T68" fmla="*/ 796 w 796"/>
                  <a:gd name="T69" fmla="*/ 64 h 126"/>
                  <a:gd name="T70" fmla="*/ 796 w 796"/>
                  <a:gd name="T71" fmla="*/ 64 h 126"/>
                  <a:gd name="T72" fmla="*/ 794 w 796"/>
                  <a:gd name="T73" fmla="*/ 58 h 126"/>
                  <a:gd name="T74" fmla="*/ 788 w 796"/>
                  <a:gd name="T75" fmla="*/ 52 h 126"/>
                  <a:gd name="T76" fmla="*/ 778 w 796"/>
                  <a:gd name="T77" fmla="*/ 46 h 126"/>
                  <a:gd name="T78" fmla="*/ 764 w 796"/>
                  <a:gd name="T79" fmla="*/ 40 h 126"/>
                  <a:gd name="T80" fmla="*/ 748 w 796"/>
                  <a:gd name="T81" fmla="*/ 34 h 126"/>
                  <a:gd name="T82" fmla="*/ 728 w 796"/>
                  <a:gd name="T83" fmla="*/ 28 h 126"/>
                  <a:gd name="T84" fmla="*/ 680 w 796"/>
                  <a:gd name="T85" fmla="*/ 18 h 126"/>
                  <a:gd name="T86" fmla="*/ 620 w 796"/>
                  <a:gd name="T87" fmla="*/ 12 h 126"/>
                  <a:gd name="T88" fmla="*/ 554 w 796"/>
                  <a:gd name="T89" fmla="*/ 6 h 126"/>
                  <a:gd name="T90" fmla="*/ 478 w 796"/>
                  <a:gd name="T91" fmla="*/ 2 h 126"/>
                  <a:gd name="T92" fmla="*/ 398 w 796"/>
                  <a:gd name="T93"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6" h="126">
                    <a:moveTo>
                      <a:pt x="398" y="0"/>
                    </a:moveTo>
                    <a:lnTo>
                      <a:pt x="398" y="0"/>
                    </a:lnTo>
                    <a:lnTo>
                      <a:pt x="318" y="2"/>
                    </a:lnTo>
                    <a:lnTo>
                      <a:pt x="244" y="6"/>
                    </a:lnTo>
                    <a:lnTo>
                      <a:pt x="176" y="12"/>
                    </a:lnTo>
                    <a:lnTo>
                      <a:pt x="116" y="18"/>
                    </a:lnTo>
                    <a:lnTo>
                      <a:pt x="68" y="28"/>
                    </a:lnTo>
                    <a:lnTo>
                      <a:pt x="48" y="34"/>
                    </a:lnTo>
                    <a:lnTo>
                      <a:pt x="32" y="40"/>
                    </a:lnTo>
                    <a:lnTo>
                      <a:pt x="18" y="46"/>
                    </a:lnTo>
                    <a:lnTo>
                      <a:pt x="8" y="52"/>
                    </a:lnTo>
                    <a:lnTo>
                      <a:pt x="2" y="58"/>
                    </a:lnTo>
                    <a:lnTo>
                      <a:pt x="0" y="64"/>
                    </a:lnTo>
                    <a:lnTo>
                      <a:pt x="0" y="64"/>
                    </a:lnTo>
                    <a:lnTo>
                      <a:pt x="2" y="70"/>
                    </a:lnTo>
                    <a:lnTo>
                      <a:pt x="8" y="76"/>
                    </a:lnTo>
                    <a:lnTo>
                      <a:pt x="18" y="82"/>
                    </a:lnTo>
                    <a:lnTo>
                      <a:pt x="32" y="88"/>
                    </a:lnTo>
                    <a:lnTo>
                      <a:pt x="68" y="98"/>
                    </a:lnTo>
                    <a:lnTo>
                      <a:pt x="116" y="106"/>
                    </a:lnTo>
                    <a:lnTo>
                      <a:pt x="176" y="114"/>
                    </a:lnTo>
                    <a:lnTo>
                      <a:pt x="244" y="120"/>
                    </a:lnTo>
                    <a:lnTo>
                      <a:pt x="318" y="124"/>
                    </a:lnTo>
                    <a:lnTo>
                      <a:pt x="398" y="126"/>
                    </a:lnTo>
                    <a:lnTo>
                      <a:pt x="398" y="126"/>
                    </a:lnTo>
                    <a:lnTo>
                      <a:pt x="478" y="124"/>
                    </a:lnTo>
                    <a:lnTo>
                      <a:pt x="554" y="120"/>
                    </a:lnTo>
                    <a:lnTo>
                      <a:pt x="620" y="114"/>
                    </a:lnTo>
                    <a:lnTo>
                      <a:pt x="680" y="106"/>
                    </a:lnTo>
                    <a:lnTo>
                      <a:pt x="728" y="98"/>
                    </a:lnTo>
                    <a:lnTo>
                      <a:pt x="764" y="88"/>
                    </a:lnTo>
                    <a:lnTo>
                      <a:pt x="778" y="82"/>
                    </a:lnTo>
                    <a:lnTo>
                      <a:pt x="788" y="76"/>
                    </a:lnTo>
                    <a:lnTo>
                      <a:pt x="794" y="70"/>
                    </a:lnTo>
                    <a:lnTo>
                      <a:pt x="796" y="64"/>
                    </a:lnTo>
                    <a:lnTo>
                      <a:pt x="796" y="64"/>
                    </a:lnTo>
                    <a:lnTo>
                      <a:pt x="794" y="58"/>
                    </a:lnTo>
                    <a:lnTo>
                      <a:pt x="788" y="52"/>
                    </a:lnTo>
                    <a:lnTo>
                      <a:pt x="778" y="46"/>
                    </a:lnTo>
                    <a:lnTo>
                      <a:pt x="764" y="40"/>
                    </a:lnTo>
                    <a:lnTo>
                      <a:pt x="748" y="34"/>
                    </a:lnTo>
                    <a:lnTo>
                      <a:pt x="728" y="28"/>
                    </a:lnTo>
                    <a:lnTo>
                      <a:pt x="680" y="18"/>
                    </a:lnTo>
                    <a:lnTo>
                      <a:pt x="620" y="12"/>
                    </a:lnTo>
                    <a:lnTo>
                      <a:pt x="554" y="6"/>
                    </a:lnTo>
                    <a:lnTo>
                      <a:pt x="478" y="2"/>
                    </a:lnTo>
                    <a:lnTo>
                      <a:pt x="3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6" name="Freeform 1327"/>
              <p:cNvSpPr>
                <a:spLocks noEditPoints="1"/>
              </p:cNvSpPr>
              <p:nvPr/>
            </p:nvSpPr>
            <p:spPr bwMode="auto">
              <a:xfrm>
                <a:off x="2375" y="4164"/>
                <a:ext cx="792" cy="124"/>
              </a:xfrm>
              <a:custGeom>
                <a:avLst/>
                <a:gdLst>
                  <a:gd name="T0" fmla="*/ 396 w 792"/>
                  <a:gd name="T1" fmla="*/ 124 h 124"/>
                  <a:gd name="T2" fmla="*/ 244 w 792"/>
                  <a:gd name="T3" fmla="*/ 120 h 124"/>
                  <a:gd name="T4" fmla="*/ 118 w 792"/>
                  <a:gd name="T5" fmla="*/ 106 h 124"/>
                  <a:gd name="T6" fmla="*/ 32 w 792"/>
                  <a:gd name="T7" fmla="*/ 88 h 124"/>
                  <a:gd name="T8" fmla="*/ 10 w 792"/>
                  <a:gd name="T9" fmla="*/ 76 h 124"/>
                  <a:gd name="T10" fmla="*/ 2 w 792"/>
                  <a:gd name="T11" fmla="*/ 64 h 124"/>
                  <a:gd name="T12" fmla="*/ 4 w 792"/>
                  <a:gd name="T13" fmla="*/ 58 h 124"/>
                  <a:gd name="T14" fmla="*/ 20 w 792"/>
                  <a:gd name="T15" fmla="*/ 46 h 124"/>
                  <a:gd name="T16" fmla="*/ 50 w 792"/>
                  <a:gd name="T17" fmla="*/ 34 h 124"/>
                  <a:gd name="T18" fmla="*/ 118 w 792"/>
                  <a:gd name="T19" fmla="*/ 20 h 124"/>
                  <a:gd name="T20" fmla="*/ 244 w 792"/>
                  <a:gd name="T21" fmla="*/ 6 h 124"/>
                  <a:gd name="T22" fmla="*/ 396 w 792"/>
                  <a:gd name="T23" fmla="*/ 0 h 124"/>
                  <a:gd name="T24" fmla="*/ 476 w 792"/>
                  <a:gd name="T25" fmla="*/ 2 h 124"/>
                  <a:gd name="T26" fmla="*/ 616 w 792"/>
                  <a:gd name="T27" fmla="*/ 12 h 124"/>
                  <a:gd name="T28" fmla="*/ 722 w 792"/>
                  <a:gd name="T29" fmla="*/ 28 h 124"/>
                  <a:gd name="T30" fmla="*/ 758 w 792"/>
                  <a:gd name="T31" fmla="*/ 40 h 124"/>
                  <a:gd name="T32" fmla="*/ 782 w 792"/>
                  <a:gd name="T33" fmla="*/ 52 h 124"/>
                  <a:gd name="T34" fmla="*/ 790 w 792"/>
                  <a:gd name="T35" fmla="*/ 64 h 124"/>
                  <a:gd name="T36" fmla="*/ 788 w 792"/>
                  <a:gd name="T37" fmla="*/ 70 h 124"/>
                  <a:gd name="T38" fmla="*/ 772 w 792"/>
                  <a:gd name="T39" fmla="*/ 82 h 124"/>
                  <a:gd name="T40" fmla="*/ 722 w 792"/>
                  <a:gd name="T41" fmla="*/ 98 h 124"/>
                  <a:gd name="T42" fmla="*/ 616 w 792"/>
                  <a:gd name="T43" fmla="*/ 114 h 124"/>
                  <a:gd name="T44" fmla="*/ 476 w 792"/>
                  <a:gd name="T45" fmla="*/ 124 h 124"/>
                  <a:gd name="T46" fmla="*/ 396 w 792"/>
                  <a:gd name="T47" fmla="*/ 0 h 124"/>
                  <a:gd name="T48" fmla="*/ 316 w 792"/>
                  <a:gd name="T49" fmla="*/ 2 h 124"/>
                  <a:gd name="T50" fmla="*/ 176 w 792"/>
                  <a:gd name="T51" fmla="*/ 12 h 124"/>
                  <a:gd name="T52" fmla="*/ 68 w 792"/>
                  <a:gd name="T53" fmla="*/ 28 h 124"/>
                  <a:gd name="T54" fmla="*/ 30 w 792"/>
                  <a:gd name="T55" fmla="*/ 40 h 124"/>
                  <a:gd name="T56" fmla="*/ 8 w 792"/>
                  <a:gd name="T57" fmla="*/ 52 h 124"/>
                  <a:gd name="T58" fmla="*/ 0 w 792"/>
                  <a:gd name="T59" fmla="*/ 64 h 124"/>
                  <a:gd name="T60" fmla="*/ 2 w 792"/>
                  <a:gd name="T61" fmla="*/ 70 h 124"/>
                  <a:gd name="T62" fmla="*/ 18 w 792"/>
                  <a:gd name="T63" fmla="*/ 82 h 124"/>
                  <a:gd name="T64" fmla="*/ 68 w 792"/>
                  <a:gd name="T65" fmla="*/ 98 h 124"/>
                  <a:gd name="T66" fmla="*/ 176 w 792"/>
                  <a:gd name="T67" fmla="*/ 114 h 124"/>
                  <a:gd name="T68" fmla="*/ 316 w 792"/>
                  <a:gd name="T69" fmla="*/ 124 h 124"/>
                  <a:gd name="T70" fmla="*/ 396 w 792"/>
                  <a:gd name="T71" fmla="*/ 124 h 124"/>
                  <a:gd name="T72" fmla="*/ 550 w 792"/>
                  <a:gd name="T73" fmla="*/ 120 h 124"/>
                  <a:gd name="T74" fmla="*/ 676 w 792"/>
                  <a:gd name="T75" fmla="*/ 106 h 124"/>
                  <a:gd name="T76" fmla="*/ 760 w 792"/>
                  <a:gd name="T77" fmla="*/ 88 h 124"/>
                  <a:gd name="T78" fmla="*/ 784 w 792"/>
                  <a:gd name="T79" fmla="*/ 76 h 124"/>
                  <a:gd name="T80" fmla="*/ 792 w 792"/>
                  <a:gd name="T81" fmla="*/ 64 h 124"/>
                  <a:gd name="T82" fmla="*/ 790 w 792"/>
                  <a:gd name="T83" fmla="*/ 58 h 124"/>
                  <a:gd name="T84" fmla="*/ 774 w 792"/>
                  <a:gd name="T85" fmla="*/ 46 h 124"/>
                  <a:gd name="T86" fmla="*/ 744 w 792"/>
                  <a:gd name="T87" fmla="*/ 34 h 124"/>
                  <a:gd name="T88" fmla="*/ 676 w 792"/>
                  <a:gd name="T89" fmla="*/ 20 h 124"/>
                  <a:gd name="T90" fmla="*/ 550 w 792"/>
                  <a:gd name="T91" fmla="*/ 6 h 124"/>
                  <a:gd name="T92" fmla="*/ 396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124"/>
                    </a:moveTo>
                    <a:lnTo>
                      <a:pt x="396" y="124"/>
                    </a:lnTo>
                    <a:lnTo>
                      <a:pt x="318" y="124"/>
                    </a:lnTo>
                    <a:lnTo>
                      <a:pt x="244"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4" y="6"/>
                    </a:lnTo>
                    <a:lnTo>
                      <a:pt x="318" y="2"/>
                    </a:lnTo>
                    <a:lnTo>
                      <a:pt x="396" y="0"/>
                    </a:lnTo>
                    <a:lnTo>
                      <a:pt x="396" y="0"/>
                    </a:lnTo>
                    <a:lnTo>
                      <a:pt x="476" y="2"/>
                    </a:lnTo>
                    <a:lnTo>
                      <a:pt x="550" y="6"/>
                    </a:lnTo>
                    <a:lnTo>
                      <a:pt x="616" y="12"/>
                    </a:lnTo>
                    <a:lnTo>
                      <a:pt x="674" y="20"/>
                    </a:lnTo>
                    <a:lnTo>
                      <a:pt x="722" y="28"/>
                    </a:lnTo>
                    <a:lnTo>
                      <a:pt x="742" y="34"/>
                    </a:lnTo>
                    <a:lnTo>
                      <a:pt x="758" y="40"/>
                    </a:lnTo>
                    <a:lnTo>
                      <a:pt x="772" y="46"/>
                    </a:lnTo>
                    <a:lnTo>
                      <a:pt x="782" y="52"/>
                    </a:lnTo>
                    <a:lnTo>
                      <a:pt x="788" y="58"/>
                    </a:lnTo>
                    <a:lnTo>
                      <a:pt x="790" y="64"/>
                    </a:lnTo>
                    <a:lnTo>
                      <a:pt x="790" y="64"/>
                    </a:lnTo>
                    <a:lnTo>
                      <a:pt x="788" y="70"/>
                    </a:lnTo>
                    <a:lnTo>
                      <a:pt x="782" y="76"/>
                    </a:lnTo>
                    <a:lnTo>
                      <a:pt x="772" y="82"/>
                    </a:lnTo>
                    <a:lnTo>
                      <a:pt x="758" y="88"/>
                    </a:lnTo>
                    <a:lnTo>
                      <a:pt x="722" y="98"/>
                    </a:lnTo>
                    <a:lnTo>
                      <a:pt x="674" y="106"/>
                    </a:lnTo>
                    <a:lnTo>
                      <a:pt x="616" y="114"/>
                    </a:lnTo>
                    <a:lnTo>
                      <a:pt x="550" y="120"/>
                    </a:lnTo>
                    <a:lnTo>
                      <a:pt x="476" y="124"/>
                    </a:lnTo>
                    <a:lnTo>
                      <a:pt x="396" y="124"/>
                    </a:lnTo>
                    <a:close/>
                    <a:moveTo>
                      <a:pt x="396" y="0"/>
                    </a:moveTo>
                    <a:lnTo>
                      <a:pt x="396" y="0"/>
                    </a:lnTo>
                    <a:lnTo>
                      <a:pt x="316" y="2"/>
                    </a:lnTo>
                    <a:lnTo>
                      <a:pt x="242"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2" y="120"/>
                    </a:lnTo>
                    <a:lnTo>
                      <a:pt x="316" y="124"/>
                    </a:lnTo>
                    <a:lnTo>
                      <a:pt x="396" y="124"/>
                    </a:lnTo>
                    <a:lnTo>
                      <a:pt x="396" y="124"/>
                    </a:lnTo>
                    <a:lnTo>
                      <a:pt x="476"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6" y="2"/>
                    </a:lnTo>
                    <a:lnTo>
                      <a:pt x="396" y="0"/>
                    </a:lnTo>
                    <a:close/>
                  </a:path>
                </a:pathLst>
              </a:custGeom>
              <a:solidFill>
                <a:srgbClr val="E5E3E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7" name="Freeform 1328"/>
              <p:cNvSpPr>
                <a:spLocks/>
              </p:cNvSpPr>
              <p:nvPr/>
            </p:nvSpPr>
            <p:spPr bwMode="auto">
              <a:xfrm>
                <a:off x="2377" y="4164"/>
                <a:ext cx="788" cy="124"/>
              </a:xfrm>
              <a:custGeom>
                <a:avLst/>
                <a:gdLst>
                  <a:gd name="T0" fmla="*/ 394 w 788"/>
                  <a:gd name="T1" fmla="*/ 124 h 124"/>
                  <a:gd name="T2" fmla="*/ 394 w 788"/>
                  <a:gd name="T3" fmla="*/ 124 h 124"/>
                  <a:gd name="T4" fmla="*/ 316 w 788"/>
                  <a:gd name="T5" fmla="*/ 124 h 124"/>
                  <a:gd name="T6" fmla="*/ 242 w 788"/>
                  <a:gd name="T7" fmla="*/ 120 h 124"/>
                  <a:gd name="T8" fmla="*/ 174 w 788"/>
                  <a:gd name="T9" fmla="*/ 114 h 124"/>
                  <a:gd name="T10" fmla="*/ 116 w 788"/>
                  <a:gd name="T11" fmla="*/ 106 h 124"/>
                  <a:gd name="T12" fmla="*/ 68 w 788"/>
                  <a:gd name="T13" fmla="*/ 98 h 124"/>
                  <a:gd name="T14" fmla="*/ 30 w 788"/>
                  <a:gd name="T15" fmla="*/ 88 h 124"/>
                  <a:gd name="T16" fmla="*/ 18 w 788"/>
                  <a:gd name="T17" fmla="*/ 82 h 124"/>
                  <a:gd name="T18" fmla="*/ 8 w 788"/>
                  <a:gd name="T19" fmla="*/ 76 h 124"/>
                  <a:gd name="T20" fmla="*/ 2 w 788"/>
                  <a:gd name="T21" fmla="*/ 70 h 124"/>
                  <a:gd name="T22" fmla="*/ 0 w 788"/>
                  <a:gd name="T23" fmla="*/ 64 h 124"/>
                  <a:gd name="T24" fmla="*/ 0 w 788"/>
                  <a:gd name="T25" fmla="*/ 64 h 124"/>
                  <a:gd name="T26" fmla="*/ 2 w 788"/>
                  <a:gd name="T27" fmla="*/ 58 h 124"/>
                  <a:gd name="T28" fmla="*/ 8 w 788"/>
                  <a:gd name="T29" fmla="*/ 52 h 124"/>
                  <a:gd name="T30" fmla="*/ 18 w 788"/>
                  <a:gd name="T31" fmla="*/ 46 h 124"/>
                  <a:gd name="T32" fmla="*/ 30 w 788"/>
                  <a:gd name="T33" fmla="*/ 40 h 124"/>
                  <a:gd name="T34" fmla="*/ 48 w 788"/>
                  <a:gd name="T35" fmla="*/ 34 h 124"/>
                  <a:gd name="T36" fmla="*/ 68 w 788"/>
                  <a:gd name="T37" fmla="*/ 28 h 124"/>
                  <a:gd name="T38" fmla="*/ 116 w 788"/>
                  <a:gd name="T39" fmla="*/ 20 h 124"/>
                  <a:gd name="T40" fmla="*/ 174 w 788"/>
                  <a:gd name="T41" fmla="*/ 12 h 124"/>
                  <a:gd name="T42" fmla="*/ 242 w 788"/>
                  <a:gd name="T43" fmla="*/ 6 h 124"/>
                  <a:gd name="T44" fmla="*/ 316 w 788"/>
                  <a:gd name="T45" fmla="*/ 2 h 124"/>
                  <a:gd name="T46" fmla="*/ 394 w 788"/>
                  <a:gd name="T47" fmla="*/ 0 h 124"/>
                  <a:gd name="T48" fmla="*/ 394 w 788"/>
                  <a:gd name="T49" fmla="*/ 0 h 124"/>
                  <a:gd name="T50" fmla="*/ 474 w 788"/>
                  <a:gd name="T51" fmla="*/ 2 h 124"/>
                  <a:gd name="T52" fmla="*/ 548 w 788"/>
                  <a:gd name="T53" fmla="*/ 6 h 124"/>
                  <a:gd name="T54" fmla="*/ 614 w 788"/>
                  <a:gd name="T55" fmla="*/ 12 h 124"/>
                  <a:gd name="T56" fmla="*/ 672 w 788"/>
                  <a:gd name="T57" fmla="*/ 20 h 124"/>
                  <a:gd name="T58" fmla="*/ 720 w 788"/>
                  <a:gd name="T59" fmla="*/ 28 h 124"/>
                  <a:gd name="T60" fmla="*/ 740 w 788"/>
                  <a:gd name="T61" fmla="*/ 34 h 124"/>
                  <a:gd name="T62" fmla="*/ 756 w 788"/>
                  <a:gd name="T63" fmla="*/ 40 h 124"/>
                  <a:gd name="T64" fmla="*/ 770 w 788"/>
                  <a:gd name="T65" fmla="*/ 46 h 124"/>
                  <a:gd name="T66" fmla="*/ 780 w 788"/>
                  <a:gd name="T67" fmla="*/ 52 h 124"/>
                  <a:gd name="T68" fmla="*/ 786 w 788"/>
                  <a:gd name="T69" fmla="*/ 58 h 124"/>
                  <a:gd name="T70" fmla="*/ 788 w 788"/>
                  <a:gd name="T71" fmla="*/ 64 h 124"/>
                  <a:gd name="T72" fmla="*/ 788 w 788"/>
                  <a:gd name="T73" fmla="*/ 64 h 124"/>
                  <a:gd name="T74" fmla="*/ 786 w 788"/>
                  <a:gd name="T75" fmla="*/ 70 h 124"/>
                  <a:gd name="T76" fmla="*/ 780 w 788"/>
                  <a:gd name="T77" fmla="*/ 76 h 124"/>
                  <a:gd name="T78" fmla="*/ 770 w 788"/>
                  <a:gd name="T79" fmla="*/ 82 h 124"/>
                  <a:gd name="T80" fmla="*/ 756 w 788"/>
                  <a:gd name="T81" fmla="*/ 88 h 124"/>
                  <a:gd name="T82" fmla="*/ 720 w 788"/>
                  <a:gd name="T83" fmla="*/ 98 h 124"/>
                  <a:gd name="T84" fmla="*/ 672 w 788"/>
                  <a:gd name="T85" fmla="*/ 106 h 124"/>
                  <a:gd name="T86" fmla="*/ 614 w 788"/>
                  <a:gd name="T87" fmla="*/ 114 h 124"/>
                  <a:gd name="T88" fmla="*/ 548 w 788"/>
                  <a:gd name="T89" fmla="*/ 120 h 124"/>
                  <a:gd name="T90" fmla="*/ 474 w 788"/>
                  <a:gd name="T91" fmla="*/ 124 h 124"/>
                  <a:gd name="T92" fmla="*/ 394 w 788"/>
                  <a:gd name="T93"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124"/>
                    </a:moveTo>
                    <a:lnTo>
                      <a:pt x="394" y="124"/>
                    </a:lnTo>
                    <a:lnTo>
                      <a:pt x="316" y="124"/>
                    </a:lnTo>
                    <a:lnTo>
                      <a:pt x="242" y="120"/>
                    </a:lnTo>
                    <a:lnTo>
                      <a:pt x="174" y="114"/>
                    </a:lnTo>
                    <a:lnTo>
                      <a:pt x="116" y="106"/>
                    </a:lnTo>
                    <a:lnTo>
                      <a:pt x="68" y="98"/>
                    </a:lnTo>
                    <a:lnTo>
                      <a:pt x="30" y="88"/>
                    </a:lnTo>
                    <a:lnTo>
                      <a:pt x="18" y="82"/>
                    </a:lnTo>
                    <a:lnTo>
                      <a:pt x="8" y="76"/>
                    </a:lnTo>
                    <a:lnTo>
                      <a:pt x="2" y="70"/>
                    </a:lnTo>
                    <a:lnTo>
                      <a:pt x="0" y="64"/>
                    </a:lnTo>
                    <a:lnTo>
                      <a:pt x="0" y="64"/>
                    </a:lnTo>
                    <a:lnTo>
                      <a:pt x="2" y="58"/>
                    </a:lnTo>
                    <a:lnTo>
                      <a:pt x="8" y="52"/>
                    </a:lnTo>
                    <a:lnTo>
                      <a:pt x="18" y="46"/>
                    </a:lnTo>
                    <a:lnTo>
                      <a:pt x="30" y="40"/>
                    </a:lnTo>
                    <a:lnTo>
                      <a:pt x="48" y="34"/>
                    </a:lnTo>
                    <a:lnTo>
                      <a:pt x="68" y="28"/>
                    </a:lnTo>
                    <a:lnTo>
                      <a:pt x="116" y="20"/>
                    </a:lnTo>
                    <a:lnTo>
                      <a:pt x="174" y="12"/>
                    </a:lnTo>
                    <a:lnTo>
                      <a:pt x="242" y="6"/>
                    </a:lnTo>
                    <a:lnTo>
                      <a:pt x="316" y="2"/>
                    </a:lnTo>
                    <a:lnTo>
                      <a:pt x="394" y="0"/>
                    </a:lnTo>
                    <a:lnTo>
                      <a:pt x="394" y="0"/>
                    </a:lnTo>
                    <a:lnTo>
                      <a:pt x="474" y="2"/>
                    </a:lnTo>
                    <a:lnTo>
                      <a:pt x="548" y="6"/>
                    </a:lnTo>
                    <a:lnTo>
                      <a:pt x="614" y="12"/>
                    </a:lnTo>
                    <a:lnTo>
                      <a:pt x="672" y="20"/>
                    </a:lnTo>
                    <a:lnTo>
                      <a:pt x="720" y="28"/>
                    </a:lnTo>
                    <a:lnTo>
                      <a:pt x="740" y="34"/>
                    </a:lnTo>
                    <a:lnTo>
                      <a:pt x="756" y="40"/>
                    </a:lnTo>
                    <a:lnTo>
                      <a:pt x="770" y="46"/>
                    </a:lnTo>
                    <a:lnTo>
                      <a:pt x="780" y="52"/>
                    </a:lnTo>
                    <a:lnTo>
                      <a:pt x="786" y="58"/>
                    </a:lnTo>
                    <a:lnTo>
                      <a:pt x="788" y="64"/>
                    </a:lnTo>
                    <a:lnTo>
                      <a:pt x="788" y="64"/>
                    </a:lnTo>
                    <a:lnTo>
                      <a:pt x="786" y="70"/>
                    </a:lnTo>
                    <a:lnTo>
                      <a:pt x="780" y="76"/>
                    </a:lnTo>
                    <a:lnTo>
                      <a:pt x="770" y="82"/>
                    </a:lnTo>
                    <a:lnTo>
                      <a:pt x="756" y="88"/>
                    </a:lnTo>
                    <a:lnTo>
                      <a:pt x="720" y="98"/>
                    </a:lnTo>
                    <a:lnTo>
                      <a:pt x="672" y="106"/>
                    </a:lnTo>
                    <a:lnTo>
                      <a:pt x="614" y="114"/>
                    </a:lnTo>
                    <a:lnTo>
                      <a:pt x="548" y="120"/>
                    </a:lnTo>
                    <a:lnTo>
                      <a:pt x="474" y="124"/>
                    </a:lnTo>
                    <a:lnTo>
                      <a:pt x="394"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8" name="Freeform 1329"/>
              <p:cNvSpPr>
                <a:spLocks/>
              </p:cNvSpPr>
              <p:nvPr/>
            </p:nvSpPr>
            <p:spPr bwMode="auto">
              <a:xfrm>
                <a:off x="2375" y="4164"/>
                <a:ext cx="792" cy="124"/>
              </a:xfrm>
              <a:custGeom>
                <a:avLst/>
                <a:gdLst>
                  <a:gd name="T0" fmla="*/ 396 w 792"/>
                  <a:gd name="T1" fmla="*/ 0 h 124"/>
                  <a:gd name="T2" fmla="*/ 396 w 792"/>
                  <a:gd name="T3" fmla="*/ 0 h 124"/>
                  <a:gd name="T4" fmla="*/ 316 w 792"/>
                  <a:gd name="T5" fmla="*/ 2 h 124"/>
                  <a:gd name="T6" fmla="*/ 242 w 792"/>
                  <a:gd name="T7" fmla="*/ 6 h 124"/>
                  <a:gd name="T8" fmla="*/ 176 w 792"/>
                  <a:gd name="T9" fmla="*/ 12 h 124"/>
                  <a:gd name="T10" fmla="*/ 116 w 792"/>
                  <a:gd name="T11" fmla="*/ 20 h 124"/>
                  <a:gd name="T12" fmla="*/ 68 w 792"/>
                  <a:gd name="T13" fmla="*/ 28 h 124"/>
                  <a:gd name="T14" fmla="*/ 48 w 792"/>
                  <a:gd name="T15" fmla="*/ 34 h 124"/>
                  <a:gd name="T16" fmla="*/ 30 w 792"/>
                  <a:gd name="T17" fmla="*/ 40 h 124"/>
                  <a:gd name="T18" fmla="*/ 18 w 792"/>
                  <a:gd name="T19" fmla="*/ 46 h 124"/>
                  <a:gd name="T20" fmla="*/ 8 w 792"/>
                  <a:gd name="T21" fmla="*/ 52 h 124"/>
                  <a:gd name="T22" fmla="*/ 2 w 792"/>
                  <a:gd name="T23" fmla="*/ 58 h 124"/>
                  <a:gd name="T24" fmla="*/ 0 w 792"/>
                  <a:gd name="T25" fmla="*/ 64 h 124"/>
                  <a:gd name="T26" fmla="*/ 0 w 792"/>
                  <a:gd name="T27" fmla="*/ 64 h 124"/>
                  <a:gd name="T28" fmla="*/ 2 w 792"/>
                  <a:gd name="T29" fmla="*/ 70 h 124"/>
                  <a:gd name="T30" fmla="*/ 8 w 792"/>
                  <a:gd name="T31" fmla="*/ 76 h 124"/>
                  <a:gd name="T32" fmla="*/ 18 w 792"/>
                  <a:gd name="T33" fmla="*/ 82 h 124"/>
                  <a:gd name="T34" fmla="*/ 30 w 792"/>
                  <a:gd name="T35" fmla="*/ 88 h 124"/>
                  <a:gd name="T36" fmla="*/ 68 w 792"/>
                  <a:gd name="T37" fmla="*/ 98 h 124"/>
                  <a:gd name="T38" fmla="*/ 116 w 792"/>
                  <a:gd name="T39" fmla="*/ 106 h 124"/>
                  <a:gd name="T40" fmla="*/ 176 w 792"/>
                  <a:gd name="T41" fmla="*/ 114 h 124"/>
                  <a:gd name="T42" fmla="*/ 242 w 792"/>
                  <a:gd name="T43" fmla="*/ 120 h 124"/>
                  <a:gd name="T44" fmla="*/ 316 w 792"/>
                  <a:gd name="T45" fmla="*/ 124 h 124"/>
                  <a:gd name="T46" fmla="*/ 396 w 792"/>
                  <a:gd name="T47" fmla="*/ 124 h 124"/>
                  <a:gd name="T48" fmla="*/ 396 w 792"/>
                  <a:gd name="T49" fmla="*/ 124 h 124"/>
                  <a:gd name="T50" fmla="*/ 476 w 792"/>
                  <a:gd name="T51" fmla="*/ 124 h 124"/>
                  <a:gd name="T52" fmla="*/ 550 w 792"/>
                  <a:gd name="T53" fmla="*/ 120 h 124"/>
                  <a:gd name="T54" fmla="*/ 618 w 792"/>
                  <a:gd name="T55" fmla="*/ 114 h 124"/>
                  <a:gd name="T56" fmla="*/ 676 w 792"/>
                  <a:gd name="T57" fmla="*/ 106 h 124"/>
                  <a:gd name="T58" fmla="*/ 724 w 792"/>
                  <a:gd name="T59" fmla="*/ 98 h 124"/>
                  <a:gd name="T60" fmla="*/ 760 w 792"/>
                  <a:gd name="T61" fmla="*/ 88 h 124"/>
                  <a:gd name="T62" fmla="*/ 774 w 792"/>
                  <a:gd name="T63" fmla="*/ 82 h 124"/>
                  <a:gd name="T64" fmla="*/ 784 w 792"/>
                  <a:gd name="T65" fmla="*/ 76 h 124"/>
                  <a:gd name="T66" fmla="*/ 790 w 792"/>
                  <a:gd name="T67" fmla="*/ 70 h 124"/>
                  <a:gd name="T68" fmla="*/ 792 w 792"/>
                  <a:gd name="T69" fmla="*/ 64 h 124"/>
                  <a:gd name="T70" fmla="*/ 792 w 792"/>
                  <a:gd name="T71" fmla="*/ 64 h 124"/>
                  <a:gd name="T72" fmla="*/ 790 w 792"/>
                  <a:gd name="T73" fmla="*/ 58 h 124"/>
                  <a:gd name="T74" fmla="*/ 784 w 792"/>
                  <a:gd name="T75" fmla="*/ 52 h 124"/>
                  <a:gd name="T76" fmla="*/ 774 w 792"/>
                  <a:gd name="T77" fmla="*/ 46 h 124"/>
                  <a:gd name="T78" fmla="*/ 760 w 792"/>
                  <a:gd name="T79" fmla="*/ 40 h 124"/>
                  <a:gd name="T80" fmla="*/ 744 w 792"/>
                  <a:gd name="T81" fmla="*/ 34 h 124"/>
                  <a:gd name="T82" fmla="*/ 724 w 792"/>
                  <a:gd name="T83" fmla="*/ 28 h 124"/>
                  <a:gd name="T84" fmla="*/ 676 w 792"/>
                  <a:gd name="T85" fmla="*/ 20 h 124"/>
                  <a:gd name="T86" fmla="*/ 618 w 792"/>
                  <a:gd name="T87" fmla="*/ 12 h 124"/>
                  <a:gd name="T88" fmla="*/ 550 w 792"/>
                  <a:gd name="T89" fmla="*/ 6 h 124"/>
                  <a:gd name="T90" fmla="*/ 476 w 792"/>
                  <a:gd name="T91" fmla="*/ 2 h 124"/>
                  <a:gd name="T92" fmla="*/ 396 w 792"/>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92" h="124">
                    <a:moveTo>
                      <a:pt x="396" y="0"/>
                    </a:moveTo>
                    <a:lnTo>
                      <a:pt x="396" y="0"/>
                    </a:lnTo>
                    <a:lnTo>
                      <a:pt x="316" y="2"/>
                    </a:lnTo>
                    <a:lnTo>
                      <a:pt x="242" y="6"/>
                    </a:lnTo>
                    <a:lnTo>
                      <a:pt x="176"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6" y="114"/>
                    </a:lnTo>
                    <a:lnTo>
                      <a:pt x="242" y="120"/>
                    </a:lnTo>
                    <a:lnTo>
                      <a:pt x="316" y="124"/>
                    </a:lnTo>
                    <a:lnTo>
                      <a:pt x="396" y="124"/>
                    </a:lnTo>
                    <a:lnTo>
                      <a:pt x="396" y="124"/>
                    </a:lnTo>
                    <a:lnTo>
                      <a:pt x="476" y="124"/>
                    </a:lnTo>
                    <a:lnTo>
                      <a:pt x="550" y="120"/>
                    </a:lnTo>
                    <a:lnTo>
                      <a:pt x="618" y="114"/>
                    </a:lnTo>
                    <a:lnTo>
                      <a:pt x="676" y="106"/>
                    </a:lnTo>
                    <a:lnTo>
                      <a:pt x="724" y="98"/>
                    </a:lnTo>
                    <a:lnTo>
                      <a:pt x="760" y="88"/>
                    </a:lnTo>
                    <a:lnTo>
                      <a:pt x="774" y="82"/>
                    </a:lnTo>
                    <a:lnTo>
                      <a:pt x="784" y="76"/>
                    </a:lnTo>
                    <a:lnTo>
                      <a:pt x="790" y="70"/>
                    </a:lnTo>
                    <a:lnTo>
                      <a:pt x="792" y="64"/>
                    </a:lnTo>
                    <a:lnTo>
                      <a:pt x="792" y="64"/>
                    </a:lnTo>
                    <a:lnTo>
                      <a:pt x="790" y="58"/>
                    </a:lnTo>
                    <a:lnTo>
                      <a:pt x="784" y="52"/>
                    </a:lnTo>
                    <a:lnTo>
                      <a:pt x="774" y="46"/>
                    </a:lnTo>
                    <a:lnTo>
                      <a:pt x="760" y="40"/>
                    </a:lnTo>
                    <a:lnTo>
                      <a:pt x="744" y="34"/>
                    </a:lnTo>
                    <a:lnTo>
                      <a:pt x="724" y="28"/>
                    </a:lnTo>
                    <a:lnTo>
                      <a:pt x="676" y="20"/>
                    </a:lnTo>
                    <a:lnTo>
                      <a:pt x="618" y="12"/>
                    </a:lnTo>
                    <a:lnTo>
                      <a:pt x="550" y="6"/>
                    </a:lnTo>
                    <a:lnTo>
                      <a:pt x="476" y="2"/>
                    </a:lnTo>
                    <a:lnTo>
                      <a:pt x="3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9" name="Freeform 1330"/>
              <p:cNvSpPr>
                <a:spLocks noEditPoints="1"/>
              </p:cNvSpPr>
              <p:nvPr/>
            </p:nvSpPr>
            <p:spPr bwMode="auto">
              <a:xfrm>
                <a:off x="2377" y="4164"/>
                <a:ext cx="788" cy="124"/>
              </a:xfrm>
              <a:custGeom>
                <a:avLst/>
                <a:gdLst>
                  <a:gd name="T0" fmla="*/ 394 w 788"/>
                  <a:gd name="T1" fmla="*/ 124 h 124"/>
                  <a:gd name="T2" fmla="*/ 242 w 788"/>
                  <a:gd name="T3" fmla="*/ 120 h 124"/>
                  <a:gd name="T4" fmla="*/ 118 w 788"/>
                  <a:gd name="T5" fmla="*/ 106 h 124"/>
                  <a:gd name="T6" fmla="*/ 32 w 788"/>
                  <a:gd name="T7" fmla="*/ 88 h 124"/>
                  <a:gd name="T8" fmla="*/ 10 w 788"/>
                  <a:gd name="T9" fmla="*/ 76 h 124"/>
                  <a:gd name="T10" fmla="*/ 2 w 788"/>
                  <a:gd name="T11" fmla="*/ 64 h 124"/>
                  <a:gd name="T12" fmla="*/ 4 w 788"/>
                  <a:gd name="T13" fmla="*/ 58 h 124"/>
                  <a:gd name="T14" fmla="*/ 20 w 788"/>
                  <a:gd name="T15" fmla="*/ 46 h 124"/>
                  <a:gd name="T16" fmla="*/ 50 w 788"/>
                  <a:gd name="T17" fmla="*/ 34 h 124"/>
                  <a:gd name="T18" fmla="*/ 118 w 788"/>
                  <a:gd name="T19" fmla="*/ 20 h 124"/>
                  <a:gd name="T20" fmla="*/ 242 w 788"/>
                  <a:gd name="T21" fmla="*/ 6 h 124"/>
                  <a:gd name="T22" fmla="*/ 394 w 788"/>
                  <a:gd name="T23" fmla="*/ 2 h 124"/>
                  <a:gd name="T24" fmla="*/ 474 w 788"/>
                  <a:gd name="T25" fmla="*/ 2 h 124"/>
                  <a:gd name="T26" fmla="*/ 614 w 788"/>
                  <a:gd name="T27" fmla="*/ 12 h 124"/>
                  <a:gd name="T28" fmla="*/ 718 w 788"/>
                  <a:gd name="T29" fmla="*/ 28 h 124"/>
                  <a:gd name="T30" fmla="*/ 754 w 788"/>
                  <a:gd name="T31" fmla="*/ 40 h 124"/>
                  <a:gd name="T32" fmla="*/ 778 w 788"/>
                  <a:gd name="T33" fmla="*/ 52 h 124"/>
                  <a:gd name="T34" fmla="*/ 786 w 788"/>
                  <a:gd name="T35" fmla="*/ 64 h 124"/>
                  <a:gd name="T36" fmla="*/ 784 w 788"/>
                  <a:gd name="T37" fmla="*/ 70 h 124"/>
                  <a:gd name="T38" fmla="*/ 768 w 788"/>
                  <a:gd name="T39" fmla="*/ 82 h 124"/>
                  <a:gd name="T40" fmla="*/ 718 w 788"/>
                  <a:gd name="T41" fmla="*/ 98 h 124"/>
                  <a:gd name="T42" fmla="*/ 614 w 788"/>
                  <a:gd name="T43" fmla="*/ 114 h 124"/>
                  <a:gd name="T44" fmla="*/ 474 w 788"/>
                  <a:gd name="T45" fmla="*/ 122 h 124"/>
                  <a:gd name="T46" fmla="*/ 394 w 788"/>
                  <a:gd name="T47" fmla="*/ 0 h 124"/>
                  <a:gd name="T48" fmla="*/ 316 w 788"/>
                  <a:gd name="T49" fmla="*/ 2 h 124"/>
                  <a:gd name="T50" fmla="*/ 174 w 788"/>
                  <a:gd name="T51" fmla="*/ 12 h 124"/>
                  <a:gd name="T52" fmla="*/ 68 w 788"/>
                  <a:gd name="T53" fmla="*/ 28 h 124"/>
                  <a:gd name="T54" fmla="*/ 30 w 788"/>
                  <a:gd name="T55" fmla="*/ 40 h 124"/>
                  <a:gd name="T56" fmla="*/ 8 w 788"/>
                  <a:gd name="T57" fmla="*/ 52 h 124"/>
                  <a:gd name="T58" fmla="*/ 0 w 788"/>
                  <a:gd name="T59" fmla="*/ 64 h 124"/>
                  <a:gd name="T60" fmla="*/ 2 w 788"/>
                  <a:gd name="T61" fmla="*/ 70 h 124"/>
                  <a:gd name="T62" fmla="*/ 18 w 788"/>
                  <a:gd name="T63" fmla="*/ 82 h 124"/>
                  <a:gd name="T64" fmla="*/ 68 w 788"/>
                  <a:gd name="T65" fmla="*/ 98 h 124"/>
                  <a:gd name="T66" fmla="*/ 174 w 788"/>
                  <a:gd name="T67" fmla="*/ 114 h 124"/>
                  <a:gd name="T68" fmla="*/ 316 w 788"/>
                  <a:gd name="T69" fmla="*/ 124 h 124"/>
                  <a:gd name="T70" fmla="*/ 394 w 788"/>
                  <a:gd name="T71" fmla="*/ 124 h 124"/>
                  <a:gd name="T72" fmla="*/ 548 w 788"/>
                  <a:gd name="T73" fmla="*/ 120 h 124"/>
                  <a:gd name="T74" fmla="*/ 672 w 788"/>
                  <a:gd name="T75" fmla="*/ 106 h 124"/>
                  <a:gd name="T76" fmla="*/ 756 w 788"/>
                  <a:gd name="T77" fmla="*/ 88 h 124"/>
                  <a:gd name="T78" fmla="*/ 780 w 788"/>
                  <a:gd name="T79" fmla="*/ 76 h 124"/>
                  <a:gd name="T80" fmla="*/ 788 w 788"/>
                  <a:gd name="T81" fmla="*/ 64 h 124"/>
                  <a:gd name="T82" fmla="*/ 786 w 788"/>
                  <a:gd name="T83" fmla="*/ 58 h 124"/>
                  <a:gd name="T84" fmla="*/ 770 w 788"/>
                  <a:gd name="T85" fmla="*/ 46 h 124"/>
                  <a:gd name="T86" fmla="*/ 740 w 788"/>
                  <a:gd name="T87" fmla="*/ 34 h 124"/>
                  <a:gd name="T88" fmla="*/ 672 w 788"/>
                  <a:gd name="T89" fmla="*/ 20 h 124"/>
                  <a:gd name="T90" fmla="*/ 548 w 788"/>
                  <a:gd name="T91" fmla="*/ 6 h 124"/>
                  <a:gd name="T92" fmla="*/ 394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124"/>
                    </a:moveTo>
                    <a:lnTo>
                      <a:pt x="394" y="124"/>
                    </a:lnTo>
                    <a:lnTo>
                      <a:pt x="316" y="122"/>
                    </a:lnTo>
                    <a:lnTo>
                      <a:pt x="242" y="120"/>
                    </a:lnTo>
                    <a:lnTo>
                      <a:pt x="176" y="114"/>
                    </a:lnTo>
                    <a:lnTo>
                      <a:pt x="118" y="106"/>
                    </a:lnTo>
                    <a:lnTo>
                      <a:pt x="70" y="98"/>
                    </a:lnTo>
                    <a:lnTo>
                      <a:pt x="32" y="88"/>
                    </a:lnTo>
                    <a:lnTo>
                      <a:pt x="20" y="82"/>
                    </a:lnTo>
                    <a:lnTo>
                      <a:pt x="10" y="76"/>
                    </a:lnTo>
                    <a:lnTo>
                      <a:pt x="4" y="70"/>
                    </a:lnTo>
                    <a:lnTo>
                      <a:pt x="2" y="64"/>
                    </a:lnTo>
                    <a:lnTo>
                      <a:pt x="2" y="64"/>
                    </a:lnTo>
                    <a:lnTo>
                      <a:pt x="4" y="58"/>
                    </a:lnTo>
                    <a:lnTo>
                      <a:pt x="10" y="52"/>
                    </a:lnTo>
                    <a:lnTo>
                      <a:pt x="20" y="46"/>
                    </a:lnTo>
                    <a:lnTo>
                      <a:pt x="32" y="40"/>
                    </a:lnTo>
                    <a:lnTo>
                      <a:pt x="50" y="34"/>
                    </a:lnTo>
                    <a:lnTo>
                      <a:pt x="70" y="28"/>
                    </a:lnTo>
                    <a:lnTo>
                      <a:pt x="118" y="20"/>
                    </a:lnTo>
                    <a:lnTo>
                      <a:pt x="176" y="12"/>
                    </a:lnTo>
                    <a:lnTo>
                      <a:pt x="242" y="6"/>
                    </a:lnTo>
                    <a:lnTo>
                      <a:pt x="316" y="2"/>
                    </a:lnTo>
                    <a:lnTo>
                      <a:pt x="394" y="2"/>
                    </a:lnTo>
                    <a:lnTo>
                      <a:pt x="394" y="2"/>
                    </a:lnTo>
                    <a:lnTo>
                      <a:pt x="474" y="2"/>
                    </a:lnTo>
                    <a:lnTo>
                      <a:pt x="546" y="6"/>
                    </a:lnTo>
                    <a:lnTo>
                      <a:pt x="614" y="12"/>
                    </a:lnTo>
                    <a:lnTo>
                      <a:pt x="672" y="20"/>
                    </a:lnTo>
                    <a:lnTo>
                      <a:pt x="718" y="28"/>
                    </a:lnTo>
                    <a:lnTo>
                      <a:pt x="738" y="34"/>
                    </a:lnTo>
                    <a:lnTo>
                      <a:pt x="754" y="40"/>
                    </a:lnTo>
                    <a:lnTo>
                      <a:pt x="768" y="46"/>
                    </a:lnTo>
                    <a:lnTo>
                      <a:pt x="778" y="52"/>
                    </a:lnTo>
                    <a:lnTo>
                      <a:pt x="784" y="58"/>
                    </a:lnTo>
                    <a:lnTo>
                      <a:pt x="786" y="64"/>
                    </a:lnTo>
                    <a:lnTo>
                      <a:pt x="786" y="64"/>
                    </a:lnTo>
                    <a:lnTo>
                      <a:pt x="784" y="70"/>
                    </a:lnTo>
                    <a:lnTo>
                      <a:pt x="778" y="76"/>
                    </a:lnTo>
                    <a:lnTo>
                      <a:pt x="768" y="82"/>
                    </a:lnTo>
                    <a:lnTo>
                      <a:pt x="754" y="88"/>
                    </a:lnTo>
                    <a:lnTo>
                      <a:pt x="718" y="98"/>
                    </a:lnTo>
                    <a:lnTo>
                      <a:pt x="672" y="106"/>
                    </a:lnTo>
                    <a:lnTo>
                      <a:pt x="614" y="114"/>
                    </a:lnTo>
                    <a:lnTo>
                      <a:pt x="546" y="120"/>
                    </a:lnTo>
                    <a:lnTo>
                      <a:pt x="474" y="122"/>
                    </a:lnTo>
                    <a:lnTo>
                      <a:pt x="394" y="124"/>
                    </a:lnTo>
                    <a:close/>
                    <a:moveTo>
                      <a:pt x="394" y="0"/>
                    </a:moveTo>
                    <a:lnTo>
                      <a:pt x="394"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4" y="124"/>
                    </a:lnTo>
                    <a:lnTo>
                      <a:pt x="394"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4" y="0"/>
                    </a:lnTo>
                    <a:close/>
                  </a:path>
                </a:pathLst>
              </a:custGeom>
              <a:solidFill>
                <a:srgbClr val="E4E2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0" name="Freeform 1331"/>
              <p:cNvSpPr>
                <a:spLocks/>
              </p:cNvSpPr>
              <p:nvPr/>
            </p:nvSpPr>
            <p:spPr bwMode="auto">
              <a:xfrm>
                <a:off x="2379" y="4166"/>
                <a:ext cx="784" cy="122"/>
              </a:xfrm>
              <a:custGeom>
                <a:avLst/>
                <a:gdLst>
                  <a:gd name="T0" fmla="*/ 392 w 784"/>
                  <a:gd name="T1" fmla="*/ 122 h 122"/>
                  <a:gd name="T2" fmla="*/ 392 w 784"/>
                  <a:gd name="T3" fmla="*/ 122 h 122"/>
                  <a:gd name="T4" fmla="*/ 314 w 784"/>
                  <a:gd name="T5" fmla="*/ 120 h 122"/>
                  <a:gd name="T6" fmla="*/ 240 w 784"/>
                  <a:gd name="T7" fmla="*/ 118 h 122"/>
                  <a:gd name="T8" fmla="*/ 174 w 784"/>
                  <a:gd name="T9" fmla="*/ 112 h 122"/>
                  <a:gd name="T10" fmla="*/ 116 w 784"/>
                  <a:gd name="T11" fmla="*/ 104 h 122"/>
                  <a:gd name="T12" fmla="*/ 68 w 784"/>
                  <a:gd name="T13" fmla="*/ 96 h 122"/>
                  <a:gd name="T14" fmla="*/ 30 w 784"/>
                  <a:gd name="T15" fmla="*/ 86 h 122"/>
                  <a:gd name="T16" fmla="*/ 18 w 784"/>
                  <a:gd name="T17" fmla="*/ 80 h 122"/>
                  <a:gd name="T18" fmla="*/ 8 w 784"/>
                  <a:gd name="T19" fmla="*/ 74 h 122"/>
                  <a:gd name="T20" fmla="*/ 2 w 784"/>
                  <a:gd name="T21" fmla="*/ 68 h 122"/>
                  <a:gd name="T22" fmla="*/ 0 w 784"/>
                  <a:gd name="T23" fmla="*/ 62 h 122"/>
                  <a:gd name="T24" fmla="*/ 0 w 784"/>
                  <a:gd name="T25" fmla="*/ 62 h 122"/>
                  <a:gd name="T26" fmla="*/ 2 w 784"/>
                  <a:gd name="T27" fmla="*/ 56 h 122"/>
                  <a:gd name="T28" fmla="*/ 8 w 784"/>
                  <a:gd name="T29" fmla="*/ 50 h 122"/>
                  <a:gd name="T30" fmla="*/ 18 w 784"/>
                  <a:gd name="T31" fmla="*/ 44 h 122"/>
                  <a:gd name="T32" fmla="*/ 30 w 784"/>
                  <a:gd name="T33" fmla="*/ 38 h 122"/>
                  <a:gd name="T34" fmla="*/ 48 w 784"/>
                  <a:gd name="T35" fmla="*/ 32 h 122"/>
                  <a:gd name="T36" fmla="*/ 68 w 784"/>
                  <a:gd name="T37" fmla="*/ 26 h 122"/>
                  <a:gd name="T38" fmla="*/ 116 w 784"/>
                  <a:gd name="T39" fmla="*/ 18 h 122"/>
                  <a:gd name="T40" fmla="*/ 174 w 784"/>
                  <a:gd name="T41" fmla="*/ 10 h 122"/>
                  <a:gd name="T42" fmla="*/ 240 w 784"/>
                  <a:gd name="T43" fmla="*/ 4 h 122"/>
                  <a:gd name="T44" fmla="*/ 314 w 784"/>
                  <a:gd name="T45" fmla="*/ 0 h 122"/>
                  <a:gd name="T46" fmla="*/ 392 w 784"/>
                  <a:gd name="T47" fmla="*/ 0 h 122"/>
                  <a:gd name="T48" fmla="*/ 392 w 784"/>
                  <a:gd name="T49" fmla="*/ 0 h 122"/>
                  <a:gd name="T50" fmla="*/ 472 w 784"/>
                  <a:gd name="T51" fmla="*/ 0 h 122"/>
                  <a:gd name="T52" fmla="*/ 544 w 784"/>
                  <a:gd name="T53" fmla="*/ 4 h 122"/>
                  <a:gd name="T54" fmla="*/ 612 w 784"/>
                  <a:gd name="T55" fmla="*/ 10 h 122"/>
                  <a:gd name="T56" fmla="*/ 670 w 784"/>
                  <a:gd name="T57" fmla="*/ 18 h 122"/>
                  <a:gd name="T58" fmla="*/ 716 w 784"/>
                  <a:gd name="T59" fmla="*/ 26 h 122"/>
                  <a:gd name="T60" fmla="*/ 736 w 784"/>
                  <a:gd name="T61" fmla="*/ 32 h 122"/>
                  <a:gd name="T62" fmla="*/ 752 w 784"/>
                  <a:gd name="T63" fmla="*/ 38 h 122"/>
                  <a:gd name="T64" fmla="*/ 766 w 784"/>
                  <a:gd name="T65" fmla="*/ 44 h 122"/>
                  <a:gd name="T66" fmla="*/ 776 w 784"/>
                  <a:gd name="T67" fmla="*/ 50 h 122"/>
                  <a:gd name="T68" fmla="*/ 782 w 784"/>
                  <a:gd name="T69" fmla="*/ 56 h 122"/>
                  <a:gd name="T70" fmla="*/ 784 w 784"/>
                  <a:gd name="T71" fmla="*/ 62 h 122"/>
                  <a:gd name="T72" fmla="*/ 784 w 784"/>
                  <a:gd name="T73" fmla="*/ 62 h 122"/>
                  <a:gd name="T74" fmla="*/ 782 w 784"/>
                  <a:gd name="T75" fmla="*/ 68 h 122"/>
                  <a:gd name="T76" fmla="*/ 776 w 784"/>
                  <a:gd name="T77" fmla="*/ 74 h 122"/>
                  <a:gd name="T78" fmla="*/ 766 w 784"/>
                  <a:gd name="T79" fmla="*/ 80 h 122"/>
                  <a:gd name="T80" fmla="*/ 752 w 784"/>
                  <a:gd name="T81" fmla="*/ 86 h 122"/>
                  <a:gd name="T82" fmla="*/ 716 w 784"/>
                  <a:gd name="T83" fmla="*/ 96 h 122"/>
                  <a:gd name="T84" fmla="*/ 670 w 784"/>
                  <a:gd name="T85" fmla="*/ 104 h 122"/>
                  <a:gd name="T86" fmla="*/ 612 w 784"/>
                  <a:gd name="T87" fmla="*/ 112 h 122"/>
                  <a:gd name="T88" fmla="*/ 544 w 784"/>
                  <a:gd name="T89" fmla="*/ 118 h 122"/>
                  <a:gd name="T90" fmla="*/ 472 w 784"/>
                  <a:gd name="T91" fmla="*/ 120 h 122"/>
                  <a:gd name="T92" fmla="*/ 392 w 784"/>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122"/>
                    </a:moveTo>
                    <a:lnTo>
                      <a:pt x="392" y="122"/>
                    </a:lnTo>
                    <a:lnTo>
                      <a:pt x="314" y="120"/>
                    </a:lnTo>
                    <a:lnTo>
                      <a:pt x="240" y="118"/>
                    </a:lnTo>
                    <a:lnTo>
                      <a:pt x="174" y="112"/>
                    </a:lnTo>
                    <a:lnTo>
                      <a:pt x="116" y="104"/>
                    </a:lnTo>
                    <a:lnTo>
                      <a:pt x="68"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8" y="26"/>
                    </a:lnTo>
                    <a:lnTo>
                      <a:pt x="116" y="18"/>
                    </a:lnTo>
                    <a:lnTo>
                      <a:pt x="174" y="10"/>
                    </a:lnTo>
                    <a:lnTo>
                      <a:pt x="240" y="4"/>
                    </a:lnTo>
                    <a:lnTo>
                      <a:pt x="314" y="0"/>
                    </a:lnTo>
                    <a:lnTo>
                      <a:pt x="392" y="0"/>
                    </a:lnTo>
                    <a:lnTo>
                      <a:pt x="392" y="0"/>
                    </a:lnTo>
                    <a:lnTo>
                      <a:pt x="472" y="0"/>
                    </a:lnTo>
                    <a:lnTo>
                      <a:pt x="544" y="4"/>
                    </a:lnTo>
                    <a:lnTo>
                      <a:pt x="612" y="10"/>
                    </a:lnTo>
                    <a:lnTo>
                      <a:pt x="670" y="18"/>
                    </a:lnTo>
                    <a:lnTo>
                      <a:pt x="716" y="26"/>
                    </a:lnTo>
                    <a:lnTo>
                      <a:pt x="736" y="32"/>
                    </a:lnTo>
                    <a:lnTo>
                      <a:pt x="752" y="38"/>
                    </a:lnTo>
                    <a:lnTo>
                      <a:pt x="766" y="44"/>
                    </a:lnTo>
                    <a:lnTo>
                      <a:pt x="776" y="50"/>
                    </a:lnTo>
                    <a:lnTo>
                      <a:pt x="782" y="56"/>
                    </a:lnTo>
                    <a:lnTo>
                      <a:pt x="784" y="62"/>
                    </a:lnTo>
                    <a:lnTo>
                      <a:pt x="784" y="62"/>
                    </a:lnTo>
                    <a:lnTo>
                      <a:pt x="782" y="68"/>
                    </a:lnTo>
                    <a:lnTo>
                      <a:pt x="776" y="74"/>
                    </a:lnTo>
                    <a:lnTo>
                      <a:pt x="766" y="80"/>
                    </a:lnTo>
                    <a:lnTo>
                      <a:pt x="752" y="86"/>
                    </a:lnTo>
                    <a:lnTo>
                      <a:pt x="716" y="96"/>
                    </a:lnTo>
                    <a:lnTo>
                      <a:pt x="670" y="104"/>
                    </a:lnTo>
                    <a:lnTo>
                      <a:pt x="612" y="112"/>
                    </a:lnTo>
                    <a:lnTo>
                      <a:pt x="544" y="118"/>
                    </a:lnTo>
                    <a:lnTo>
                      <a:pt x="472" y="120"/>
                    </a:lnTo>
                    <a:lnTo>
                      <a:pt x="392"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1" name="Freeform 1332"/>
              <p:cNvSpPr>
                <a:spLocks/>
              </p:cNvSpPr>
              <p:nvPr/>
            </p:nvSpPr>
            <p:spPr bwMode="auto">
              <a:xfrm>
                <a:off x="2377" y="4164"/>
                <a:ext cx="788" cy="124"/>
              </a:xfrm>
              <a:custGeom>
                <a:avLst/>
                <a:gdLst>
                  <a:gd name="T0" fmla="*/ 394 w 788"/>
                  <a:gd name="T1" fmla="*/ 0 h 124"/>
                  <a:gd name="T2" fmla="*/ 394 w 788"/>
                  <a:gd name="T3" fmla="*/ 0 h 124"/>
                  <a:gd name="T4" fmla="*/ 316 w 788"/>
                  <a:gd name="T5" fmla="*/ 2 h 124"/>
                  <a:gd name="T6" fmla="*/ 242 w 788"/>
                  <a:gd name="T7" fmla="*/ 6 h 124"/>
                  <a:gd name="T8" fmla="*/ 174 w 788"/>
                  <a:gd name="T9" fmla="*/ 12 h 124"/>
                  <a:gd name="T10" fmla="*/ 116 w 788"/>
                  <a:gd name="T11" fmla="*/ 20 h 124"/>
                  <a:gd name="T12" fmla="*/ 68 w 788"/>
                  <a:gd name="T13" fmla="*/ 28 h 124"/>
                  <a:gd name="T14" fmla="*/ 48 w 788"/>
                  <a:gd name="T15" fmla="*/ 34 h 124"/>
                  <a:gd name="T16" fmla="*/ 30 w 788"/>
                  <a:gd name="T17" fmla="*/ 40 h 124"/>
                  <a:gd name="T18" fmla="*/ 18 w 788"/>
                  <a:gd name="T19" fmla="*/ 46 h 124"/>
                  <a:gd name="T20" fmla="*/ 8 w 788"/>
                  <a:gd name="T21" fmla="*/ 52 h 124"/>
                  <a:gd name="T22" fmla="*/ 2 w 788"/>
                  <a:gd name="T23" fmla="*/ 58 h 124"/>
                  <a:gd name="T24" fmla="*/ 0 w 788"/>
                  <a:gd name="T25" fmla="*/ 64 h 124"/>
                  <a:gd name="T26" fmla="*/ 0 w 788"/>
                  <a:gd name="T27" fmla="*/ 64 h 124"/>
                  <a:gd name="T28" fmla="*/ 2 w 788"/>
                  <a:gd name="T29" fmla="*/ 70 h 124"/>
                  <a:gd name="T30" fmla="*/ 8 w 788"/>
                  <a:gd name="T31" fmla="*/ 76 h 124"/>
                  <a:gd name="T32" fmla="*/ 18 w 788"/>
                  <a:gd name="T33" fmla="*/ 82 h 124"/>
                  <a:gd name="T34" fmla="*/ 30 w 788"/>
                  <a:gd name="T35" fmla="*/ 88 h 124"/>
                  <a:gd name="T36" fmla="*/ 68 w 788"/>
                  <a:gd name="T37" fmla="*/ 98 h 124"/>
                  <a:gd name="T38" fmla="*/ 116 w 788"/>
                  <a:gd name="T39" fmla="*/ 106 h 124"/>
                  <a:gd name="T40" fmla="*/ 174 w 788"/>
                  <a:gd name="T41" fmla="*/ 114 h 124"/>
                  <a:gd name="T42" fmla="*/ 242 w 788"/>
                  <a:gd name="T43" fmla="*/ 120 h 124"/>
                  <a:gd name="T44" fmla="*/ 316 w 788"/>
                  <a:gd name="T45" fmla="*/ 124 h 124"/>
                  <a:gd name="T46" fmla="*/ 394 w 788"/>
                  <a:gd name="T47" fmla="*/ 124 h 124"/>
                  <a:gd name="T48" fmla="*/ 394 w 788"/>
                  <a:gd name="T49" fmla="*/ 124 h 124"/>
                  <a:gd name="T50" fmla="*/ 474 w 788"/>
                  <a:gd name="T51" fmla="*/ 124 h 124"/>
                  <a:gd name="T52" fmla="*/ 548 w 788"/>
                  <a:gd name="T53" fmla="*/ 120 h 124"/>
                  <a:gd name="T54" fmla="*/ 614 w 788"/>
                  <a:gd name="T55" fmla="*/ 114 h 124"/>
                  <a:gd name="T56" fmla="*/ 672 w 788"/>
                  <a:gd name="T57" fmla="*/ 106 h 124"/>
                  <a:gd name="T58" fmla="*/ 720 w 788"/>
                  <a:gd name="T59" fmla="*/ 98 h 124"/>
                  <a:gd name="T60" fmla="*/ 756 w 788"/>
                  <a:gd name="T61" fmla="*/ 88 h 124"/>
                  <a:gd name="T62" fmla="*/ 770 w 788"/>
                  <a:gd name="T63" fmla="*/ 82 h 124"/>
                  <a:gd name="T64" fmla="*/ 780 w 788"/>
                  <a:gd name="T65" fmla="*/ 76 h 124"/>
                  <a:gd name="T66" fmla="*/ 786 w 788"/>
                  <a:gd name="T67" fmla="*/ 70 h 124"/>
                  <a:gd name="T68" fmla="*/ 788 w 788"/>
                  <a:gd name="T69" fmla="*/ 64 h 124"/>
                  <a:gd name="T70" fmla="*/ 788 w 788"/>
                  <a:gd name="T71" fmla="*/ 64 h 124"/>
                  <a:gd name="T72" fmla="*/ 786 w 788"/>
                  <a:gd name="T73" fmla="*/ 58 h 124"/>
                  <a:gd name="T74" fmla="*/ 780 w 788"/>
                  <a:gd name="T75" fmla="*/ 52 h 124"/>
                  <a:gd name="T76" fmla="*/ 770 w 788"/>
                  <a:gd name="T77" fmla="*/ 46 h 124"/>
                  <a:gd name="T78" fmla="*/ 756 w 788"/>
                  <a:gd name="T79" fmla="*/ 40 h 124"/>
                  <a:gd name="T80" fmla="*/ 740 w 788"/>
                  <a:gd name="T81" fmla="*/ 34 h 124"/>
                  <a:gd name="T82" fmla="*/ 720 w 788"/>
                  <a:gd name="T83" fmla="*/ 28 h 124"/>
                  <a:gd name="T84" fmla="*/ 672 w 788"/>
                  <a:gd name="T85" fmla="*/ 20 h 124"/>
                  <a:gd name="T86" fmla="*/ 614 w 788"/>
                  <a:gd name="T87" fmla="*/ 12 h 124"/>
                  <a:gd name="T88" fmla="*/ 548 w 788"/>
                  <a:gd name="T89" fmla="*/ 6 h 124"/>
                  <a:gd name="T90" fmla="*/ 474 w 788"/>
                  <a:gd name="T91" fmla="*/ 2 h 124"/>
                  <a:gd name="T92" fmla="*/ 394 w 788"/>
                  <a:gd name="T93"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8" h="124">
                    <a:moveTo>
                      <a:pt x="394" y="0"/>
                    </a:moveTo>
                    <a:lnTo>
                      <a:pt x="394" y="0"/>
                    </a:lnTo>
                    <a:lnTo>
                      <a:pt x="316" y="2"/>
                    </a:lnTo>
                    <a:lnTo>
                      <a:pt x="242" y="6"/>
                    </a:lnTo>
                    <a:lnTo>
                      <a:pt x="174" y="12"/>
                    </a:lnTo>
                    <a:lnTo>
                      <a:pt x="116" y="20"/>
                    </a:lnTo>
                    <a:lnTo>
                      <a:pt x="68" y="28"/>
                    </a:lnTo>
                    <a:lnTo>
                      <a:pt x="48" y="34"/>
                    </a:lnTo>
                    <a:lnTo>
                      <a:pt x="30" y="40"/>
                    </a:lnTo>
                    <a:lnTo>
                      <a:pt x="18" y="46"/>
                    </a:lnTo>
                    <a:lnTo>
                      <a:pt x="8" y="52"/>
                    </a:lnTo>
                    <a:lnTo>
                      <a:pt x="2" y="58"/>
                    </a:lnTo>
                    <a:lnTo>
                      <a:pt x="0" y="64"/>
                    </a:lnTo>
                    <a:lnTo>
                      <a:pt x="0" y="64"/>
                    </a:lnTo>
                    <a:lnTo>
                      <a:pt x="2" y="70"/>
                    </a:lnTo>
                    <a:lnTo>
                      <a:pt x="8" y="76"/>
                    </a:lnTo>
                    <a:lnTo>
                      <a:pt x="18" y="82"/>
                    </a:lnTo>
                    <a:lnTo>
                      <a:pt x="30" y="88"/>
                    </a:lnTo>
                    <a:lnTo>
                      <a:pt x="68" y="98"/>
                    </a:lnTo>
                    <a:lnTo>
                      <a:pt x="116" y="106"/>
                    </a:lnTo>
                    <a:lnTo>
                      <a:pt x="174" y="114"/>
                    </a:lnTo>
                    <a:lnTo>
                      <a:pt x="242" y="120"/>
                    </a:lnTo>
                    <a:lnTo>
                      <a:pt x="316" y="124"/>
                    </a:lnTo>
                    <a:lnTo>
                      <a:pt x="394" y="124"/>
                    </a:lnTo>
                    <a:lnTo>
                      <a:pt x="394" y="124"/>
                    </a:lnTo>
                    <a:lnTo>
                      <a:pt x="474" y="124"/>
                    </a:lnTo>
                    <a:lnTo>
                      <a:pt x="548" y="120"/>
                    </a:lnTo>
                    <a:lnTo>
                      <a:pt x="614" y="114"/>
                    </a:lnTo>
                    <a:lnTo>
                      <a:pt x="672" y="106"/>
                    </a:lnTo>
                    <a:lnTo>
                      <a:pt x="720" y="98"/>
                    </a:lnTo>
                    <a:lnTo>
                      <a:pt x="756" y="88"/>
                    </a:lnTo>
                    <a:lnTo>
                      <a:pt x="770" y="82"/>
                    </a:lnTo>
                    <a:lnTo>
                      <a:pt x="780" y="76"/>
                    </a:lnTo>
                    <a:lnTo>
                      <a:pt x="786" y="70"/>
                    </a:lnTo>
                    <a:lnTo>
                      <a:pt x="788" y="64"/>
                    </a:lnTo>
                    <a:lnTo>
                      <a:pt x="788" y="64"/>
                    </a:lnTo>
                    <a:lnTo>
                      <a:pt x="786" y="58"/>
                    </a:lnTo>
                    <a:lnTo>
                      <a:pt x="780" y="52"/>
                    </a:lnTo>
                    <a:lnTo>
                      <a:pt x="770" y="46"/>
                    </a:lnTo>
                    <a:lnTo>
                      <a:pt x="756" y="40"/>
                    </a:lnTo>
                    <a:lnTo>
                      <a:pt x="740" y="34"/>
                    </a:lnTo>
                    <a:lnTo>
                      <a:pt x="720" y="28"/>
                    </a:lnTo>
                    <a:lnTo>
                      <a:pt x="672" y="20"/>
                    </a:lnTo>
                    <a:lnTo>
                      <a:pt x="614" y="12"/>
                    </a:lnTo>
                    <a:lnTo>
                      <a:pt x="548" y="6"/>
                    </a:lnTo>
                    <a:lnTo>
                      <a:pt x="474" y="2"/>
                    </a:lnTo>
                    <a:lnTo>
                      <a:pt x="3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2" name="Freeform 1333"/>
              <p:cNvSpPr>
                <a:spLocks noEditPoints="1"/>
              </p:cNvSpPr>
              <p:nvPr/>
            </p:nvSpPr>
            <p:spPr bwMode="auto">
              <a:xfrm>
                <a:off x="2379" y="4166"/>
                <a:ext cx="784" cy="122"/>
              </a:xfrm>
              <a:custGeom>
                <a:avLst/>
                <a:gdLst>
                  <a:gd name="T0" fmla="*/ 392 w 784"/>
                  <a:gd name="T1" fmla="*/ 122 h 122"/>
                  <a:gd name="T2" fmla="*/ 240 w 784"/>
                  <a:gd name="T3" fmla="*/ 118 h 122"/>
                  <a:gd name="T4" fmla="*/ 116 w 784"/>
                  <a:gd name="T5" fmla="*/ 104 h 122"/>
                  <a:gd name="T6" fmla="*/ 32 w 784"/>
                  <a:gd name="T7" fmla="*/ 86 h 122"/>
                  <a:gd name="T8" fmla="*/ 10 w 784"/>
                  <a:gd name="T9" fmla="*/ 74 h 122"/>
                  <a:gd name="T10" fmla="*/ 2 w 784"/>
                  <a:gd name="T11" fmla="*/ 62 h 122"/>
                  <a:gd name="T12" fmla="*/ 4 w 784"/>
                  <a:gd name="T13" fmla="*/ 56 h 122"/>
                  <a:gd name="T14" fmla="*/ 20 w 784"/>
                  <a:gd name="T15" fmla="*/ 44 h 122"/>
                  <a:gd name="T16" fmla="*/ 50 w 784"/>
                  <a:gd name="T17" fmla="*/ 32 h 122"/>
                  <a:gd name="T18" fmla="*/ 116 w 784"/>
                  <a:gd name="T19" fmla="*/ 18 h 122"/>
                  <a:gd name="T20" fmla="*/ 240 w 784"/>
                  <a:gd name="T21" fmla="*/ 4 h 122"/>
                  <a:gd name="T22" fmla="*/ 392 w 784"/>
                  <a:gd name="T23" fmla="*/ 0 h 122"/>
                  <a:gd name="T24" fmla="*/ 470 w 784"/>
                  <a:gd name="T25" fmla="*/ 0 h 122"/>
                  <a:gd name="T26" fmla="*/ 610 w 784"/>
                  <a:gd name="T27" fmla="*/ 10 h 122"/>
                  <a:gd name="T28" fmla="*/ 714 w 784"/>
                  <a:gd name="T29" fmla="*/ 28 h 122"/>
                  <a:gd name="T30" fmla="*/ 750 w 784"/>
                  <a:gd name="T31" fmla="*/ 38 h 122"/>
                  <a:gd name="T32" fmla="*/ 774 w 784"/>
                  <a:gd name="T33" fmla="*/ 50 h 122"/>
                  <a:gd name="T34" fmla="*/ 782 w 784"/>
                  <a:gd name="T35" fmla="*/ 62 h 122"/>
                  <a:gd name="T36" fmla="*/ 780 w 784"/>
                  <a:gd name="T37" fmla="*/ 68 h 122"/>
                  <a:gd name="T38" fmla="*/ 764 w 784"/>
                  <a:gd name="T39" fmla="*/ 80 h 122"/>
                  <a:gd name="T40" fmla="*/ 714 w 784"/>
                  <a:gd name="T41" fmla="*/ 96 h 122"/>
                  <a:gd name="T42" fmla="*/ 610 w 784"/>
                  <a:gd name="T43" fmla="*/ 112 h 122"/>
                  <a:gd name="T44" fmla="*/ 470 w 784"/>
                  <a:gd name="T45" fmla="*/ 120 h 122"/>
                  <a:gd name="T46" fmla="*/ 392 w 784"/>
                  <a:gd name="T47" fmla="*/ 0 h 122"/>
                  <a:gd name="T48" fmla="*/ 314 w 784"/>
                  <a:gd name="T49" fmla="*/ 0 h 122"/>
                  <a:gd name="T50" fmla="*/ 174 w 784"/>
                  <a:gd name="T51" fmla="*/ 10 h 122"/>
                  <a:gd name="T52" fmla="*/ 68 w 784"/>
                  <a:gd name="T53" fmla="*/ 26 h 122"/>
                  <a:gd name="T54" fmla="*/ 30 w 784"/>
                  <a:gd name="T55" fmla="*/ 38 h 122"/>
                  <a:gd name="T56" fmla="*/ 8 w 784"/>
                  <a:gd name="T57" fmla="*/ 50 h 122"/>
                  <a:gd name="T58" fmla="*/ 0 w 784"/>
                  <a:gd name="T59" fmla="*/ 62 h 122"/>
                  <a:gd name="T60" fmla="*/ 2 w 784"/>
                  <a:gd name="T61" fmla="*/ 68 h 122"/>
                  <a:gd name="T62" fmla="*/ 18 w 784"/>
                  <a:gd name="T63" fmla="*/ 80 h 122"/>
                  <a:gd name="T64" fmla="*/ 68 w 784"/>
                  <a:gd name="T65" fmla="*/ 96 h 122"/>
                  <a:gd name="T66" fmla="*/ 174 w 784"/>
                  <a:gd name="T67" fmla="*/ 112 h 122"/>
                  <a:gd name="T68" fmla="*/ 314 w 784"/>
                  <a:gd name="T69" fmla="*/ 120 h 122"/>
                  <a:gd name="T70" fmla="*/ 392 w 784"/>
                  <a:gd name="T71" fmla="*/ 122 h 122"/>
                  <a:gd name="T72" fmla="*/ 544 w 784"/>
                  <a:gd name="T73" fmla="*/ 118 h 122"/>
                  <a:gd name="T74" fmla="*/ 670 w 784"/>
                  <a:gd name="T75" fmla="*/ 104 h 122"/>
                  <a:gd name="T76" fmla="*/ 752 w 784"/>
                  <a:gd name="T77" fmla="*/ 86 h 122"/>
                  <a:gd name="T78" fmla="*/ 776 w 784"/>
                  <a:gd name="T79" fmla="*/ 74 h 122"/>
                  <a:gd name="T80" fmla="*/ 784 w 784"/>
                  <a:gd name="T81" fmla="*/ 62 h 122"/>
                  <a:gd name="T82" fmla="*/ 782 w 784"/>
                  <a:gd name="T83" fmla="*/ 56 h 122"/>
                  <a:gd name="T84" fmla="*/ 766 w 784"/>
                  <a:gd name="T85" fmla="*/ 44 h 122"/>
                  <a:gd name="T86" fmla="*/ 736 w 784"/>
                  <a:gd name="T87" fmla="*/ 32 h 122"/>
                  <a:gd name="T88" fmla="*/ 670 w 784"/>
                  <a:gd name="T89" fmla="*/ 18 h 122"/>
                  <a:gd name="T90" fmla="*/ 544 w 784"/>
                  <a:gd name="T91" fmla="*/ 4 h 122"/>
                  <a:gd name="T92" fmla="*/ 392 w 784"/>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122"/>
                    </a:moveTo>
                    <a:lnTo>
                      <a:pt x="392" y="122"/>
                    </a:lnTo>
                    <a:lnTo>
                      <a:pt x="314" y="120"/>
                    </a:lnTo>
                    <a:lnTo>
                      <a:pt x="240" y="118"/>
                    </a:lnTo>
                    <a:lnTo>
                      <a:pt x="174" y="112"/>
                    </a:lnTo>
                    <a:lnTo>
                      <a:pt x="116" y="104"/>
                    </a:lnTo>
                    <a:lnTo>
                      <a:pt x="68" y="96"/>
                    </a:lnTo>
                    <a:lnTo>
                      <a:pt x="32" y="86"/>
                    </a:lnTo>
                    <a:lnTo>
                      <a:pt x="20" y="80"/>
                    </a:lnTo>
                    <a:lnTo>
                      <a:pt x="10" y="74"/>
                    </a:lnTo>
                    <a:lnTo>
                      <a:pt x="4" y="68"/>
                    </a:lnTo>
                    <a:lnTo>
                      <a:pt x="2" y="62"/>
                    </a:lnTo>
                    <a:lnTo>
                      <a:pt x="2" y="62"/>
                    </a:lnTo>
                    <a:lnTo>
                      <a:pt x="4" y="56"/>
                    </a:lnTo>
                    <a:lnTo>
                      <a:pt x="10" y="50"/>
                    </a:lnTo>
                    <a:lnTo>
                      <a:pt x="20" y="44"/>
                    </a:lnTo>
                    <a:lnTo>
                      <a:pt x="32" y="38"/>
                    </a:lnTo>
                    <a:lnTo>
                      <a:pt x="50" y="32"/>
                    </a:lnTo>
                    <a:lnTo>
                      <a:pt x="68" y="28"/>
                    </a:lnTo>
                    <a:lnTo>
                      <a:pt x="116" y="18"/>
                    </a:lnTo>
                    <a:lnTo>
                      <a:pt x="174" y="10"/>
                    </a:lnTo>
                    <a:lnTo>
                      <a:pt x="240" y="4"/>
                    </a:lnTo>
                    <a:lnTo>
                      <a:pt x="314" y="0"/>
                    </a:lnTo>
                    <a:lnTo>
                      <a:pt x="392" y="0"/>
                    </a:lnTo>
                    <a:lnTo>
                      <a:pt x="392" y="0"/>
                    </a:lnTo>
                    <a:lnTo>
                      <a:pt x="470" y="0"/>
                    </a:lnTo>
                    <a:lnTo>
                      <a:pt x="544" y="4"/>
                    </a:lnTo>
                    <a:lnTo>
                      <a:pt x="610" y="10"/>
                    </a:lnTo>
                    <a:lnTo>
                      <a:pt x="668" y="18"/>
                    </a:lnTo>
                    <a:lnTo>
                      <a:pt x="714" y="28"/>
                    </a:lnTo>
                    <a:lnTo>
                      <a:pt x="734" y="32"/>
                    </a:lnTo>
                    <a:lnTo>
                      <a:pt x="750" y="38"/>
                    </a:lnTo>
                    <a:lnTo>
                      <a:pt x="764" y="44"/>
                    </a:lnTo>
                    <a:lnTo>
                      <a:pt x="774" y="50"/>
                    </a:lnTo>
                    <a:lnTo>
                      <a:pt x="780" y="56"/>
                    </a:lnTo>
                    <a:lnTo>
                      <a:pt x="782" y="62"/>
                    </a:lnTo>
                    <a:lnTo>
                      <a:pt x="782" y="62"/>
                    </a:lnTo>
                    <a:lnTo>
                      <a:pt x="780" y="68"/>
                    </a:lnTo>
                    <a:lnTo>
                      <a:pt x="774" y="74"/>
                    </a:lnTo>
                    <a:lnTo>
                      <a:pt x="764" y="80"/>
                    </a:lnTo>
                    <a:lnTo>
                      <a:pt x="750" y="86"/>
                    </a:lnTo>
                    <a:lnTo>
                      <a:pt x="714" y="96"/>
                    </a:lnTo>
                    <a:lnTo>
                      <a:pt x="668" y="104"/>
                    </a:lnTo>
                    <a:lnTo>
                      <a:pt x="610" y="112"/>
                    </a:lnTo>
                    <a:lnTo>
                      <a:pt x="544" y="118"/>
                    </a:lnTo>
                    <a:lnTo>
                      <a:pt x="470" y="120"/>
                    </a:lnTo>
                    <a:lnTo>
                      <a:pt x="392" y="122"/>
                    </a:lnTo>
                    <a:close/>
                    <a:moveTo>
                      <a:pt x="392" y="0"/>
                    </a:moveTo>
                    <a:lnTo>
                      <a:pt x="392" y="0"/>
                    </a:lnTo>
                    <a:lnTo>
                      <a:pt x="314" y="0"/>
                    </a:lnTo>
                    <a:lnTo>
                      <a:pt x="240"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0" y="118"/>
                    </a:lnTo>
                    <a:lnTo>
                      <a:pt x="314" y="120"/>
                    </a:lnTo>
                    <a:lnTo>
                      <a:pt x="392" y="122"/>
                    </a:lnTo>
                    <a:lnTo>
                      <a:pt x="392" y="122"/>
                    </a:lnTo>
                    <a:lnTo>
                      <a:pt x="472" y="120"/>
                    </a:lnTo>
                    <a:lnTo>
                      <a:pt x="544" y="118"/>
                    </a:lnTo>
                    <a:lnTo>
                      <a:pt x="612" y="112"/>
                    </a:lnTo>
                    <a:lnTo>
                      <a:pt x="670" y="104"/>
                    </a:lnTo>
                    <a:lnTo>
                      <a:pt x="716" y="96"/>
                    </a:lnTo>
                    <a:lnTo>
                      <a:pt x="752" y="86"/>
                    </a:lnTo>
                    <a:lnTo>
                      <a:pt x="766" y="80"/>
                    </a:lnTo>
                    <a:lnTo>
                      <a:pt x="776" y="74"/>
                    </a:lnTo>
                    <a:lnTo>
                      <a:pt x="782" y="68"/>
                    </a:lnTo>
                    <a:lnTo>
                      <a:pt x="784" y="62"/>
                    </a:lnTo>
                    <a:lnTo>
                      <a:pt x="784" y="62"/>
                    </a:lnTo>
                    <a:lnTo>
                      <a:pt x="782" y="56"/>
                    </a:lnTo>
                    <a:lnTo>
                      <a:pt x="776" y="50"/>
                    </a:lnTo>
                    <a:lnTo>
                      <a:pt x="766" y="44"/>
                    </a:lnTo>
                    <a:lnTo>
                      <a:pt x="752" y="38"/>
                    </a:lnTo>
                    <a:lnTo>
                      <a:pt x="736" y="32"/>
                    </a:lnTo>
                    <a:lnTo>
                      <a:pt x="716" y="26"/>
                    </a:lnTo>
                    <a:lnTo>
                      <a:pt x="670" y="18"/>
                    </a:lnTo>
                    <a:lnTo>
                      <a:pt x="612" y="10"/>
                    </a:lnTo>
                    <a:lnTo>
                      <a:pt x="544" y="4"/>
                    </a:lnTo>
                    <a:lnTo>
                      <a:pt x="472" y="0"/>
                    </a:lnTo>
                    <a:lnTo>
                      <a:pt x="392" y="0"/>
                    </a:lnTo>
                    <a:close/>
                  </a:path>
                </a:pathLst>
              </a:custGeom>
              <a:solidFill>
                <a:srgbClr val="E4E1E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3" name="Freeform 1334"/>
              <p:cNvSpPr>
                <a:spLocks/>
              </p:cNvSpPr>
              <p:nvPr/>
            </p:nvSpPr>
            <p:spPr bwMode="auto">
              <a:xfrm>
                <a:off x="2381" y="4166"/>
                <a:ext cx="780" cy="122"/>
              </a:xfrm>
              <a:custGeom>
                <a:avLst/>
                <a:gdLst>
                  <a:gd name="T0" fmla="*/ 390 w 780"/>
                  <a:gd name="T1" fmla="*/ 122 h 122"/>
                  <a:gd name="T2" fmla="*/ 390 w 780"/>
                  <a:gd name="T3" fmla="*/ 122 h 122"/>
                  <a:gd name="T4" fmla="*/ 312 w 780"/>
                  <a:gd name="T5" fmla="*/ 120 h 122"/>
                  <a:gd name="T6" fmla="*/ 238 w 780"/>
                  <a:gd name="T7" fmla="*/ 118 h 122"/>
                  <a:gd name="T8" fmla="*/ 172 w 780"/>
                  <a:gd name="T9" fmla="*/ 112 h 122"/>
                  <a:gd name="T10" fmla="*/ 114 w 780"/>
                  <a:gd name="T11" fmla="*/ 104 h 122"/>
                  <a:gd name="T12" fmla="*/ 66 w 780"/>
                  <a:gd name="T13" fmla="*/ 96 h 122"/>
                  <a:gd name="T14" fmla="*/ 30 w 780"/>
                  <a:gd name="T15" fmla="*/ 86 h 122"/>
                  <a:gd name="T16" fmla="*/ 18 w 780"/>
                  <a:gd name="T17" fmla="*/ 80 h 122"/>
                  <a:gd name="T18" fmla="*/ 8 w 780"/>
                  <a:gd name="T19" fmla="*/ 74 h 122"/>
                  <a:gd name="T20" fmla="*/ 2 w 780"/>
                  <a:gd name="T21" fmla="*/ 68 h 122"/>
                  <a:gd name="T22" fmla="*/ 0 w 780"/>
                  <a:gd name="T23" fmla="*/ 62 h 122"/>
                  <a:gd name="T24" fmla="*/ 0 w 780"/>
                  <a:gd name="T25" fmla="*/ 62 h 122"/>
                  <a:gd name="T26" fmla="*/ 2 w 780"/>
                  <a:gd name="T27" fmla="*/ 56 h 122"/>
                  <a:gd name="T28" fmla="*/ 8 w 780"/>
                  <a:gd name="T29" fmla="*/ 50 h 122"/>
                  <a:gd name="T30" fmla="*/ 18 w 780"/>
                  <a:gd name="T31" fmla="*/ 44 h 122"/>
                  <a:gd name="T32" fmla="*/ 30 w 780"/>
                  <a:gd name="T33" fmla="*/ 38 h 122"/>
                  <a:gd name="T34" fmla="*/ 48 w 780"/>
                  <a:gd name="T35" fmla="*/ 32 h 122"/>
                  <a:gd name="T36" fmla="*/ 66 w 780"/>
                  <a:gd name="T37" fmla="*/ 28 h 122"/>
                  <a:gd name="T38" fmla="*/ 114 w 780"/>
                  <a:gd name="T39" fmla="*/ 18 h 122"/>
                  <a:gd name="T40" fmla="*/ 172 w 780"/>
                  <a:gd name="T41" fmla="*/ 10 h 122"/>
                  <a:gd name="T42" fmla="*/ 238 w 780"/>
                  <a:gd name="T43" fmla="*/ 4 h 122"/>
                  <a:gd name="T44" fmla="*/ 312 w 780"/>
                  <a:gd name="T45" fmla="*/ 0 h 122"/>
                  <a:gd name="T46" fmla="*/ 390 w 780"/>
                  <a:gd name="T47" fmla="*/ 0 h 122"/>
                  <a:gd name="T48" fmla="*/ 390 w 780"/>
                  <a:gd name="T49" fmla="*/ 0 h 122"/>
                  <a:gd name="T50" fmla="*/ 468 w 780"/>
                  <a:gd name="T51" fmla="*/ 0 h 122"/>
                  <a:gd name="T52" fmla="*/ 542 w 780"/>
                  <a:gd name="T53" fmla="*/ 4 h 122"/>
                  <a:gd name="T54" fmla="*/ 608 w 780"/>
                  <a:gd name="T55" fmla="*/ 10 h 122"/>
                  <a:gd name="T56" fmla="*/ 666 w 780"/>
                  <a:gd name="T57" fmla="*/ 18 h 122"/>
                  <a:gd name="T58" fmla="*/ 712 w 780"/>
                  <a:gd name="T59" fmla="*/ 28 h 122"/>
                  <a:gd name="T60" fmla="*/ 732 w 780"/>
                  <a:gd name="T61" fmla="*/ 32 h 122"/>
                  <a:gd name="T62" fmla="*/ 748 w 780"/>
                  <a:gd name="T63" fmla="*/ 38 h 122"/>
                  <a:gd name="T64" fmla="*/ 762 w 780"/>
                  <a:gd name="T65" fmla="*/ 44 h 122"/>
                  <a:gd name="T66" fmla="*/ 772 w 780"/>
                  <a:gd name="T67" fmla="*/ 50 h 122"/>
                  <a:gd name="T68" fmla="*/ 778 w 780"/>
                  <a:gd name="T69" fmla="*/ 56 h 122"/>
                  <a:gd name="T70" fmla="*/ 780 w 780"/>
                  <a:gd name="T71" fmla="*/ 62 h 122"/>
                  <a:gd name="T72" fmla="*/ 780 w 780"/>
                  <a:gd name="T73" fmla="*/ 62 h 122"/>
                  <a:gd name="T74" fmla="*/ 778 w 780"/>
                  <a:gd name="T75" fmla="*/ 68 h 122"/>
                  <a:gd name="T76" fmla="*/ 772 w 780"/>
                  <a:gd name="T77" fmla="*/ 74 h 122"/>
                  <a:gd name="T78" fmla="*/ 762 w 780"/>
                  <a:gd name="T79" fmla="*/ 80 h 122"/>
                  <a:gd name="T80" fmla="*/ 748 w 780"/>
                  <a:gd name="T81" fmla="*/ 86 h 122"/>
                  <a:gd name="T82" fmla="*/ 712 w 780"/>
                  <a:gd name="T83" fmla="*/ 96 h 122"/>
                  <a:gd name="T84" fmla="*/ 666 w 780"/>
                  <a:gd name="T85" fmla="*/ 104 h 122"/>
                  <a:gd name="T86" fmla="*/ 608 w 780"/>
                  <a:gd name="T87" fmla="*/ 112 h 122"/>
                  <a:gd name="T88" fmla="*/ 542 w 780"/>
                  <a:gd name="T89" fmla="*/ 118 h 122"/>
                  <a:gd name="T90" fmla="*/ 468 w 780"/>
                  <a:gd name="T91" fmla="*/ 120 h 122"/>
                  <a:gd name="T92" fmla="*/ 390 w 780"/>
                  <a:gd name="T93"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0" h="122">
                    <a:moveTo>
                      <a:pt x="390" y="122"/>
                    </a:moveTo>
                    <a:lnTo>
                      <a:pt x="390" y="122"/>
                    </a:lnTo>
                    <a:lnTo>
                      <a:pt x="312" y="120"/>
                    </a:lnTo>
                    <a:lnTo>
                      <a:pt x="238" y="118"/>
                    </a:lnTo>
                    <a:lnTo>
                      <a:pt x="172" y="112"/>
                    </a:lnTo>
                    <a:lnTo>
                      <a:pt x="114" y="104"/>
                    </a:lnTo>
                    <a:lnTo>
                      <a:pt x="66" y="96"/>
                    </a:lnTo>
                    <a:lnTo>
                      <a:pt x="30" y="86"/>
                    </a:lnTo>
                    <a:lnTo>
                      <a:pt x="18" y="80"/>
                    </a:lnTo>
                    <a:lnTo>
                      <a:pt x="8" y="74"/>
                    </a:lnTo>
                    <a:lnTo>
                      <a:pt x="2" y="68"/>
                    </a:lnTo>
                    <a:lnTo>
                      <a:pt x="0" y="62"/>
                    </a:lnTo>
                    <a:lnTo>
                      <a:pt x="0" y="62"/>
                    </a:lnTo>
                    <a:lnTo>
                      <a:pt x="2" y="56"/>
                    </a:lnTo>
                    <a:lnTo>
                      <a:pt x="8" y="50"/>
                    </a:lnTo>
                    <a:lnTo>
                      <a:pt x="18" y="44"/>
                    </a:lnTo>
                    <a:lnTo>
                      <a:pt x="30" y="38"/>
                    </a:lnTo>
                    <a:lnTo>
                      <a:pt x="48" y="32"/>
                    </a:lnTo>
                    <a:lnTo>
                      <a:pt x="66" y="28"/>
                    </a:lnTo>
                    <a:lnTo>
                      <a:pt x="114" y="18"/>
                    </a:lnTo>
                    <a:lnTo>
                      <a:pt x="172" y="10"/>
                    </a:lnTo>
                    <a:lnTo>
                      <a:pt x="238" y="4"/>
                    </a:lnTo>
                    <a:lnTo>
                      <a:pt x="312" y="0"/>
                    </a:lnTo>
                    <a:lnTo>
                      <a:pt x="390" y="0"/>
                    </a:lnTo>
                    <a:lnTo>
                      <a:pt x="390" y="0"/>
                    </a:lnTo>
                    <a:lnTo>
                      <a:pt x="468" y="0"/>
                    </a:lnTo>
                    <a:lnTo>
                      <a:pt x="542" y="4"/>
                    </a:lnTo>
                    <a:lnTo>
                      <a:pt x="608" y="10"/>
                    </a:lnTo>
                    <a:lnTo>
                      <a:pt x="666" y="18"/>
                    </a:lnTo>
                    <a:lnTo>
                      <a:pt x="712" y="28"/>
                    </a:lnTo>
                    <a:lnTo>
                      <a:pt x="732" y="32"/>
                    </a:lnTo>
                    <a:lnTo>
                      <a:pt x="748" y="38"/>
                    </a:lnTo>
                    <a:lnTo>
                      <a:pt x="762" y="44"/>
                    </a:lnTo>
                    <a:lnTo>
                      <a:pt x="772" y="50"/>
                    </a:lnTo>
                    <a:lnTo>
                      <a:pt x="778" y="56"/>
                    </a:lnTo>
                    <a:lnTo>
                      <a:pt x="780" y="62"/>
                    </a:lnTo>
                    <a:lnTo>
                      <a:pt x="780" y="62"/>
                    </a:lnTo>
                    <a:lnTo>
                      <a:pt x="778" y="68"/>
                    </a:lnTo>
                    <a:lnTo>
                      <a:pt x="772" y="74"/>
                    </a:lnTo>
                    <a:lnTo>
                      <a:pt x="762" y="80"/>
                    </a:lnTo>
                    <a:lnTo>
                      <a:pt x="748" y="86"/>
                    </a:lnTo>
                    <a:lnTo>
                      <a:pt x="712" y="96"/>
                    </a:lnTo>
                    <a:lnTo>
                      <a:pt x="666" y="104"/>
                    </a:lnTo>
                    <a:lnTo>
                      <a:pt x="608" y="112"/>
                    </a:lnTo>
                    <a:lnTo>
                      <a:pt x="542" y="118"/>
                    </a:lnTo>
                    <a:lnTo>
                      <a:pt x="468" y="120"/>
                    </a:lnTo>
                    <a:lnTo>
                      <a:pt x="390"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4" name="Freeform 1335"/>
              <p:cNvSpPr>
                <a:spLocks/>
              </p:cNvSpPr>
              <p:nvPr/>
            </p:nvSpPr>
            <p:spPr bwMode="auto">
              <a:xfrm>
                <a:off x="2379" y="4166"/>
                <a:ext cx="784" cy="122"/>
              </a:xfrm>
              <a:custGeom>
                <a:avLst/>
                <a:gdLst>
                  <a:gd name="T0" fmla="*/ 392 w 784"/>
                  <a:gd name="T1" fmla="*/ 0 h 122"/>
                  <a:gd name="T2" fmla="*/ 392 w 784"/>
                  <a:gd name="T3" fmla="*/ 0 h 122"/>
                  <a:gd name="T4" fmla="*/ 314 w 784"/>
                  <a:gd name="T5" fmla="*/ 0 h 122"/>
                  <a:gd name="T6" fmla="*/ 240 w 784"/>
                  <a:gd name="T7" fmla="*/ 4 h 122"/>
                  <a:gd name="T8" fmla="*/ 174 w 784"/>
                  <a:gd name="T9" fmla="*/ 10 h 122"/>
                  <a:gd name="T10" fmla="*/ 116 w 784"/>
                  <a:gd name="T11" fmla="*/ 18 h 122"/>
                  <a:gd name="T12" fmla="*/ 68 w 784"/>
                  <a:gd name="T13" fmla="*/ 26 h 122"/>
                  <a:gd name="T14" fmla="*/ 48 w 784"/>
                  <a:gd name="T15" fmla="*/ 32 h 122"/>
                  <a:gd name="T16" fmla="*/ 30 w 784"/>
                  <a:gd name="T17" fmla="*/ 38 h 122"/>
                  <a:gd name="T18" fmla="*/ 18 w 784"/>
                  <a:gd name="T19" fmla="*/ 44 h 122"/>
                  <a:gd name="T20" fmla="*/ 8 w 784"/>
                  <a:gd name="T21" fmla="*/ 50 h 122"/>
                  <a:gd name="T22" fmla="*/ 2 w 784"/>
                  <a:gd name="T23" fmla="*/ 56 h 122"/>
                  <a:gd name="T24" fmla="*/ 0 w 784"/>
                  <a:gd name="T25" fmla="*/ 62 h 122"/>
                  <a:gd name="T26" fmla="*/ 0 w 784"/>
                  <a:gd name="T27" fmla="*/ 62 h 122"/>
                  <a:gd name="T28" fmla="*/ 2 w 784"/>
                  <a:gd name="T29" fmla="*/ 68 h 122"/>
                  <a:gd name="T30" fmla="*/ 8 w 784"/>
                  <a:gd name="T31" fmla="*/ 74 h 122"/>
                  <a:gd name="T32" fmla="*/ 18 w 784"/>
                  <a:gd name="T33" fmla="*/ 80 h 122"/>
                  <a:gd name="T34" fmla="*/ 30 w 784"/>
                  <a:gd name="T35" fmla="*/ 86 h 122"/>
                  <a:gd name="T36" fmla="*/ 68 w 784"/>
                  <a:gd name="T37" fmla="*/ 96 h 122"/>
                  <a:gd name="T38" fmla="*/ 116 w 784"/>
                  <a:gd name="T39" fmla="*/ 104 h 122"/>
                  <a:gd name="T40" fmla="*/ 174 w 784"/>
                  <a:gd name="T41" fmla="*/ 112 h 122"/>
                  <a:gd name="T42" fmla="*/ 240 w 784"/>
                  <a:gd name="T43" fmla="*/ 118 h 122"/>
                  <a:gd name="T44" fmla="*/ 314 w 784"/>
                  <a:gd name="T45" fmla="*/ 120 h 122"/>
                  <a:gd name="T46" fmla="*/ 392 w 784"/>
                  <a:gd name="T47" fmla="*/ 122 h 122"/>
                  <a:gd name="T48" fmla="*/ 392 w 784"/>
                  <a:gd name="T49" fmla="*/ 122 h 122"/>
                  <a:gd name="T50" fmla="*/ 472 w 784"/>
                  <a:gd name="T51" fmla="*/ 120 h 122"/>
                  <a:gd name="T52" fmla="*/ 544 w 784"/>
                  <a:gd name="T53" fmla="*/ 118 h 122"/>
                  <a:gd name="T54" fmla="*/ 612 w 784"/>
                  <a:gd name="T55" fmla="*/ 112 h 122"/>
                  <a:gd name="T56" fmla="*/ 670 w 784"/>
                  <a:gd name="T57" fmla="*/ 104 h 122"/>
                  <a:gd name="T58" fmla="*/ 716 w 784"/>
                  <a:gd name="T59" fmla="*/ 96 h 122"/>
                  <a:gd name="T60" fmla="*/ 752 w 784"/>
                  <a:gd name="T61" fmla="*/ 86 h 122"/>
                  <a:gd name="T62" fmla="*/ 766 w 784"/>
                  <a:gd name="T63" fmla="*/ 80 h 122"/>
                  <a:gd name="T64" fmla="*/ 776 w 784"/>
                  <a:gd name="T65" fmla="*/ 74 h 122"/>
                  <a:gd name="T66" fmla="*/ 782 w 784"/>
                  <a:gd name="T67" fmla="*/ 68 h 122"/>
                  <a:gd name="T68" fmla="*/ 784 w 784"/>
                  <a:gd name="T69" fmla="*/ 62 h 122"/>
                  <a:gd name="T70" fmla="*/ 784 w 784"/>
                  <a:gd name="T71" fmla="*/ 62 h 122"/>
                  <a:gd name="T72" fmla="*/ 782 w 784"/>
                  <a:gd name="T73" fmla="*/ 56 h 122"/>
                  <a:gd name="T74" fmla="*/ 776 w 784"/>
                  <a:gd name="T75" fmla="*/ 50 h 122"/>
                  <a:gd name="T76" fmla="*/ 766 w 784"/>
                  <a:gd name="T77" fmla="*/ 44 h 122"/>
                  <a:gd name="T78" fmla="*/ 752 w 784"/>
                  <a:gd name="T79" fmla="*/ 38 h 122"/>
                  <a:gd name="T80" fmla="*/ 736 w 784"/>
                  <a:gd name="T81" fmla="*/ 32 h 122"/>
                  <a:gd name="T82" fmla="*/ 716 w 784"/>
                  <a:gd name="T83" fmla="*/ 26 h 122"/>
                  <a:gd name="T84" fmla="*/ 670 w 784"/>
                  <a:gd name="T85" fmla="*/ 18 h 122"/>
                  <a:gd name="T86" fmla="*/ 612 w 784"/>
                  <a:gd name="T87" fmla="*/ 10 h 122"/>
                  <a:gd name="T88" fmla="*/ 544 w 784"/>
                  <a:gd name="T89" fmla="*/ 4 h 122"/>
                  <a:gd name="T90" fmla="*/ 472 w 784"/>
                  <a:gd name="T91" fmla="*/ 0 h 122"/>
                  <a:gd name="T92" fmla="*/ 392 w 784"/>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4" h="122">
                    <a:moveTo>
                      <a:pt x="392" y="0"/>
                    </a:moveTo>
                    <a:lnTo>
                      <a:pt x="392" y="0"/>
                    </a:lnTo>
                    <a:lnTo>
                      <a:pt x="314" y="0"/>
                    </a:lnTo>
                    <a:lnTo>
                      <a:pt x="240" y="4"/>
                    </a:lnTo>
                    <a:lnTo>
                      <a:pt x="174" y="10"/>
                    </a:lnTo>
                    <a:lnTo>
                      <a:pt x="116" y="18"/>
                    </a:lnTo>
                    <a:lnTo>
                      <a:pt x="68" y="26"/>
                    </a:lnTo>
                    <a:lnTo>
                      <a:pt x="48" y="32"/>
                    </a:lnTo>
                    <a:lnTo>
                      <a:pt x="30" y="38"/>
                    </a:lnTo>
                    <a:lnTo>
                      <a:pt x="18" y="44"/>
                    </a:lnTo>
                    <a:lnTo>
                      <a:pt x="8" y="50"/>
                    </a:lnTo>
                    <a:lnTo>
                      <a:pt x="2" y="56"/>
                    </a:lnTo>
                    <a:lnTo>
                      <a:pt x="0" y="62"/>
                    </a:lnTo>
                    <a:lnTo>
                      <a:pt x="0" y="62"/>
                    </a:lnTo>
                    <a:lnTo>
                      <a:pt x="2" y="68"/>
                    </a:lnTo>
                    <a:lnTo>
                      <a:pt x="8" y="74"/>
                    </a:lnTo>
                    <a:lnTo>
                      <a:pt x="18" y="80"/>
                    </a:lnTo>
                    <a:lnTo>
                      <a:pt x="30" y="86"/>
                    </a:lnTo>
                    <a:lnTo>
                      <a:pt x="68" y="96"/>
                    </a:lnTo>
                    <a:lnTo>
                      <a:pt x="116" y="104"/>
                    </a:lnTo>
                    <a:lnTo>
                      <a:pt x="174" y="112"/>
                    </a:lnTo>
                    <a:lnTo>
                      <a:pt x="240" y="118"/>
                    </a:lnTo>
                    <a:lnTo>
                      <a:pt x="314" y="120"/>
                    </a:lnTo>
                    <a:lnTo>
                      <a:pt x="392" y="122"/>
                    </a:lnTo>
                    <a:lnTo>
                      <a:pt x="392" y="122"/>
                    </a:lnTo>
                    <a:lnTo>
                      <a:pt x="472" y="120"/>
                    </a:lnTo>
                    <a:lnTo>
                      <a:pt x="544" y="118"/>
                    </a:lnTo>
                    <a:lnTo>
                      <a:pt x="612" y="112"/>
                    </a:lnTo>
                    <a:lnTo>
                      <a:pt x="670" y="104"/>
                    </a:lnTo>
                    <a:lnTo>
                      <a:pt x="716" y="96"/>
                    </a:lnTo>
                    <a:lnTo>
                      <a:pt x="752" y="86"/>
                    </a:lnTo>
                    <a:lnTo>
                      <a:pt x="766" y="80"/>
                    </a:lnTo>
                    <a:lnTo>
                      <a:pt x="776" y="74"/>
                    </a:lnTo>
                    <a:lnTo>
                      <a:pt x="782" y="68"/>
                    </a:lnTo>
                    <a:lnTo>
                      <a:pt x="784" y="62"/>
                    </a:lnTo>
                    <a:lnTo>
                      <a:pt x="784" y="62"/>
                    </a:lnTo>
                    <a:lnTo>
                      <a:pt x="782" y="56"/>
                    </a:lnTo>
                    <a:lnTo>
                      <a:pt x="776" y="50"/>
                    </a:lnTo>
                    <a:lnTo>
                      <a:pt x="766" y="44"/>
                    </a:lnTo>
                    <a:lnTo>
                      <a:pt x="752" y="38"/>
                    </a:lnTo>
                    <a:lnTo>
                      <a:pt x="736" y="32"/>
                    </a:lnTo>
                    <a:lnTo>
                      <a:pt x="716" y="26"/>
                    </a:lnTo>
                    <a:lnTo>
                      <a:pt x="670" y="18"/>
                    </a:lnTo>
                    <a:lnTo>
                      <a:pt x="612" y="10"/>
                    </a:lnTo>
                    <a:lnTo>
                      <a:pt x="544" y="4"/>
                    </a:lnTo>
                    <a:lnTo>
                      <a:pt x="472" y="0"/>
                    </a:lnTo>
                    <a:lnTo>
                      <a:pt x="3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5" name="Freeform 1336"/>
              <p:cNvSpPr>
                <a:spLocks noEditPoints="1"/>
              </p:cNvSpPr>
              <p:nvPr/>
            </p:nvSpPr>
            <p:spPr bwMode="auto">
              <a:xfrm>
                <a:off x="2381" y="4166"/>
                <a:ext cx="780" cy="122"/>
              </a:xfrm>
              <a:custGeom>
                <a:avLst/>
                <a:gdLst>
                  <a:gd name="T0" fmla="*/ 390 w 780"/>
                  <a:gd name="T1" fmla="*/ 122 h 122"/>
                  <a:gd name="T2" fmla="*/ 240 w 780"/>
                  <a:gd name="T3" fmla="*/ 116 h 122"/>
                  <a:gd name="T4" fmla="*/ 116 w 780"/>
                  <a:gd name="T5" fmla="*/ 104 h 122"/>
                  <a:gd name="T6" fmla="*/ 32 w 780"/>
                  <a:gd name="T7" fmla="*/ 84 h 122"/>
                  <a:gd name="T8" fmla="*/ 10 w 780"/>
                  <a:gd name="T9" fmla="*/ 74 h 122"/>
                  <a:gd name="T10" fmla="*/ 2 w 780"/>
                  <a:gd name="T11" fmla="*/ 62 h 122"/>
                  <a:gd name="T12" fmla="*/ 4 w 780"/>
                  <a:gd name="T13" fmla="*/ 56 h 122"/>
                  <a:gd name="T14" fmla="*/ 20 w 780"/>
                  <a:gd name="T15" fmla="*/ 44 h 122"/>
                  <a:gd name="T16" fmla="*/ 68 w 780"/>
                  <a:gd name="T17" fmla="*/ 28 h 122"/>
                  <a:gd name="T18" fmla="*/ 174 w 780"/>
                  <a:gd name="T19" fmla="*/ 10 h 122"/>
                  <a:gd name="T20" fmla="*/ 312 w 780"/>
                  <a:gd name="T21" fmla="*/ 2 h 122"/>
                  <a:gd name="T22" fmla="*/ 390 w 780"/>
                  <a:gd name="T23" fmla="*/ 0 h 122"/>
                  <a:gd name="T24" fmla="*/ 542 w 780"/>
                  <a:gd name="T25" fmla="*/ 4 h 122"/>
                  <a:gd name="T26" fmla="*/ 664 w 780"/>
                  <a:gd name="T27" fmla="*/ 18 h 122"/>
                  <a:gd name="T28" fmla="*/ 730 w 780"/>
                  <a:gd name="T29" fmla="*/ 32 h 122"/>
                  <a:gd name="T30" fmla="*/ 760 w 780"/>
                  <a:gd name="T31" fmla="*/ 44 h 122"/>
                  <a:gd name="T32" fmla="*/ 776 w 780"/>
                  <a:gd name="T33" fmla="*/ 56 h 122"/>
                  <a:gd name="T34" fmla="*/ 778 w 780"/>
                  <a:gd name="T35" fmla="*/ 62 h 122"/>
                  <a:gd name="T36" fmla="*/ 770 w 780"/>
                  <a:gd name="T37" fmla="*/ 74 h 122"/>
                  <a:gd name="T38" fmla="*/ 746 w 780"/>
                  <a:gd name="T39" fmla="*/ 84 h 122"/>
                  <a:gd name="T40" fmla="*/ 664 w 780"/>
                  <a:gd name="T41" fmla="*/ 104 h 122"/>
                  <a:gd name="T42" fmla="*/ 542 w 780"/>
                  <a:gd name="T43" fmla="*/ 116 h 122"/>
                  <a:gd name="T44" fmla="*/ 390 w 780"/>
                  <a:gd name="T45" fmla="*/ 122 h 122"/>
                  <a:gd name="T46" fmla="*/ 390 w 780"/>
                  <a:gd name="T47" fmla="*/ 0 h 122"/>
                  <a:gd name="T48" fmla="*/ 238 w 780"/>
                  <a:gd name="T49" fmla="*/ 4 h 122"/>
                  <a:gd name="T50" fmla="*/ 114 w 780"/>
                  <a:gd name="T51" fmla="*/ 18 h 122"/>
                  <a:gd name="T52" fmla="*/ 48 w 780"/>
                  <a:gd name="T53" fmla="*/ 32 h 122"/>
                  <a:gd name="T54" fmla="*/ 18 w 780"/>
                  <a:gd name="T55" fmla="*/ 44 h 122"/>
                  <a:gd name="T56" fmla="*/ 2 w 780"/>
                  <a:gd name="T57" fmla="*/ 56 h 122"/>
                  <a:gd name="T58" fmla="*/ 0 w 780"/>
                  <a:gd name="T59" fmla="*/ 62 h 122"/>
                  <a:gd name="T60" fmla="*/ 8 w 780"/>
                  <a:gd name="T61" fmla="*/ 74 h 122"/>
                  <a:gd name="T62" fmla="*/ 30 w 780"/>
                  <a:gd name="T63" fmla="*/ 86 h 122"/>
                  <a:gd name="T64" fmla="*/ 114 w 780"/>
                  <a:gd name="T65" fmla="*/ 104 h 122"/>
                  <a:gd name="T66" fmla="*/ 238 w 780"/>
                  <a:gd name="T67" fmla="*/ 118 h 122"/>
                  <a:gd name="T68" fmla="*/ 390 w 780"/>
                  <a:gd name="T69" fmla="*/ 122 h 122"/>
                  <a:gd name="T70" fmla="*/ 468 w 780"/>
                  <a:gd name="T71" fmla="*/ 120 h 122"/>
                  <a:gd name="T72" fmla="*/ 608 w 780"/>
                  <a:gd name="T73" fmla="*/ 112 h 122"/>
                  <a:gd name="T74" fmla="*/ 712 w 780"/>
                  <a:gd name="T75" fmla="*/ 96 h 122"/>
                  <a:gd name="T76" fmla="*/ 762 w 780"/>
                  <a:gd name="T77" fmla="*/ 80 h 122"/>
                  <a:gd name="T78" fmla="*/ 778 w 780"/>
                  <a:gd name="T79" fmla="*/ 68 h 122"/>
                  <a:gd name="T80" fmla="*/ 780 w 780"/>
                  <a:gd name="T81" fmla="*/ 62 h 122"/>
                  <a:gd name="T82" fmla="*/ 772 w 780"/>
                  <a:gd name="T83" fmla="*/ 50 h 122"/>
                  <a:gd name="T84" fmla="*/ 748 w 780"/>
                  <a:gd name="T85" fmla="*/ 38 h 122"/>
                  <a:gd name="T86" fmla="*/ 712 w 780"/>
                  <a:gd name="T87" fmla="*/ 28 h 122"/>
                  <a:gd name="T88" fmla="*/ 608 w 780"/>
                  <a:gd name="T89" fmla="*/ 10 h 122"/>
                  <a:gd name="T90" fmla="*/ 468 w 780"/>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0" h="122">
                    <a:moveTo>
                      <a:pt x="390" y="122"/>
                    </a:moveTo>
                    <a:lnTo>
                      <a:pt x="390" y="122"/>
                    </a:lnTo>
                    <a:lnTo>
                      <a:pt x="312" y="120"/>
                    </a:lnTo>
                    <a:lnTo>
                      <a:pt x="240" y="116"/>
                    </a:lnTo>
                    <a:lnTo>
                      <a:pt x="174" y="112"/>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40" y="4"/>
                    </a:lnTo>
                    <a:lnTo>
                      <a:pt x="312" y="2"/>
                    </a:lnTo>
                    <a:lnTo>
                      <a:pt x="390" y="0"/>
                    </a:lnTo>
                    <a:lnTo>
                      <a:pt x="390" y="0"/>
                    </a:lnTo>
                    <a:lnTo>
                      <a:pt x="468" y="2"/>
                    </a:lnTo>
                    <a:lnTo>
                      <a:pt x="542" y="4"/>
                    </a:lnTo>
                    <a:lnTo>
                      <a:pt x="606" y="10"/>
                    </a:lnTo>
                    <a:lnTo>
                      <a:pt x="664" y="18"/>
                    </a:lnTo>
                    <a:lnTo>
                      <a:pt x="712" y="28"/>
                    </a:lnTo>
                    <a:lnTo>
                      <a:pt x="730" y="32"/>
                    </a:lnTo>
                    <a:lnTo>
                      <a:pt x="746" y="38"/>
                    </a:lnTo>
                    <a:lnTo>
                      <a:pt x="760" y="44"/>
                    </a:lnTo>
                    <a:lnTo>
                      <a:pt x="770" y="50"/>
                    </a:lnTo>
                    <a:lnTo>
                      <a:pt x="776" y="56"/>
                    </a:lnTo>
                    <a:lnTo>
                      <a:pt x="778" y="62"/>
                    </a:lnTo>
                    <a:lnTo>
                      <a:pt x="778" y="62"/>
                    </a:lnTo>
                    <a:lnTo>
                      <a:pt x="776" y="68"/>
                    </a:lnTo>
                    <a:lnTo>
                      <a:pt x="770" y="74"/>
                    </a:lnTo>
                    <a:lnTo>
                      <a:pt x="760" y="80"/>
                    </a:lnTo>
                    <a:lnTo>
                      <a:pt x="746" y="84"/>
                    </a:lnTo>
                    <a:lnTo>
                      <a:pt x="712" y="94"/>
                    </a:lnTo>
                    <a:lnTo>
                      <a:pt x="664" y="104"/>
                    </a:lnTo>
                    <a:lnTo>
                      <a:pt x="606" y="112"/>
                    </a:lnTo>
                    <a:lnTo>
                      <a:pt x="542" y="116"/>
                    </a:lnTo>
                    <a:lnTo>
                      <a:pt x="468" y="120"/>
                    </a:lnTo>
                    <a:lnTo>
                      <a:pt x="390" y="122"/>
                    </a:lnTo>
                    <a:close/>
                    <a:moveTo>
                      <a:pt x="390" y="0"/>
                    </a:moveTo>
                    <a:lnTo>
                      <a:pt x="390" y="0"/>
                    </a:lnTo>
                    <a:lnTo>
                      <a:pt x="312" y="0"/>
                    </a:lnTo>
                    <a:lnTo>
                      <a:pt x="238" y="4"/>
                    </a:lnTo>
                    <a:lnTo>
                      <a:pt x="172"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2" y="112"/>
                    </a:lnTo>
                    <a:lnTo>
                      <a:pt x="238" y="118"/>
                    </a:lnTo>
                    <a:lnTo>
                      <a:pt x="312" y="120"/>
                    </a:lnTo>
                    <a:lnTo>
                      <a:pt x="390" y="122"/>
                    </a:lnTo>
                    <a:lnTo>
                      <a:pt x="390" y="122"/>
                    </a:lnTo>
                    <a:lnTo>
                      <a:pt x="468" y="120"/>
                    </a:lnTo>
                    <a:lnTo>
                      <a:pt x="542" y="118"/>
                    </a:lnTo>
                    <a:lnTo>
                      <a:pt x="608" y="112"/>
                    </a:lnTo>
                    <a:lnTo>
                      <a:pt x="666" y="104"/>
                    </a:lnTo>
                    <a:lnTo>
                      <a:pt x="712" y="96"/>
                    </a:lnTo>
                    <a:lnTo>
                      <a:pt x="748" y="86"/>
                    </a:lnTo>
                    <a:lnTo>
                      <a:pt x="762" y="80"/>
                    </a:lnTo>
                    <a:lnTo>
                      <a:pt x="772" y="74"/>
                    </a:lnTo>
                    <a:lnTo>
                      <a:pt x="778" y="68"/>
                    </a:lnTo>
                    <a:lnTo>
                      <a:pt x="780" y="62"/>
                    </a:lnTo>
                    <a:lnTo>
                      <a:pt x="780" y="62"/>
                    </a:lnTo>
                    <a:lnTo>
                      <a:pt x="778" y="56"/>
                    </a:lnTo>
                    <a:lnTo>
                      <a:pt x="772" y="50"/>
                    </a:lnTo>
                    <a:lnTo>
                      <a:pt x="762" y="44"/>
                    </a:lnTo>
                    <a:lnTo>
                      <a:pt x="748" y="38"/>
                    </a:lnTo>
                    <a:lnTo>
                      <a:pt x="732" y="32"/>
                    </a:lnTo>
                    <a:lnTo>
                      <a:pt x="712" y="28"/>
                    </a:lnTo>
                    <a:lnTo>
                      <a:pt x="666" y="18"/>
                    </a:lnTo>
                    <a:lnTo>
                      <a:pt x="608" y="10"/>
                    </a:lnTo>
                    <a:lnTo>
                      <a:pt x="542" y="4"/>
                    </a:lnTo>
                    <a:lnTo>
                      <a:pt x="468" y="0"/>
                    </a:lnTo>
                    <a:lnTo>
                      <a:pt x="390" y="0"/>
                    </a:lnTo>
                    <a:close/>
                  </a:path>
                </a:pathLst>
              </a:custGeom>
              <a:solidFill>
                <a:srgbClr val="E3E1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6" name="Freeform 1337"/>
              <p:cNvSpPr>
                <a:spLocks/>
              </p:cNvSpPr>
              <p:nvPr/>
            </p:nvSpPr>
            <p:spPr bwMode="auto">
              <a:xfrm>
                <a:off x="2383" y="4166"/>
                <a:ext cx="776" cy="122"/>
              </a:xfrm>
              <a:custGeom>
                <a:avLst/>
                <a:gdLst>
                  <a:gd name="T0" fmla="*/ 388 w 776"/>
                  <a:gd name="T1" fmla="*/ 122 h 122"/>
                  <a:gd name="T2" fmla="*/ 388 w 776"/>
                  <a:gd name="T3" fmla="*/ 122 h 122"/>
                  <a:gd name="T4" fmla="*/ 310 w 776"/>
                  <a:gd name="T5" fmla="*/ 120 h 122"/>
                  <a:gd name="T6" fmla="*/ 238 w 776"/>
                  <a:gd name="T7" fmla="*/ 116 h 122"/>
                  <a:gd name="T8" fmla="*/ 172 w 776"/>
                  <a:gd name="T9" fmla="*/ 112 h 122"/>
                  <a:gd name="T10" fmla="*/ 114 w 776"/>
                  <a:gd name="T11" fmla="*/ 104 h 122"/>
                  <a:gd name="T12" fmla="*/ 66 w 776"/>
                  <a:gd name="T13" fmla="*/ 94 h 122"/>
                  <a:gd name="T14" fmla="*/ 30 w 776"/>
                  <a:gd name="T15" fmla="*/ 84 h 122"/>
                  <a:gd name="T16" fmla="*/ 18 w 776"/>
                  <a:gd name="T17" fmla="*/ 80 h 122"/>
                  <a:gd name="T18" fmla="*/ 8 w 776"/>
                  <a:gd name="T19" fmla="*/ 74 h 122"/>
                  <a:gd name="T20" fmla="*/ 2 w 776"/>
                  <a:gd name="T21" fmla="*/ 68 h 122"/>
                  <a:gd name="T22" fmla="*/ 0 w 776"/>
                  <a:gd name="T23" fmla="*/ 62 h 122"/>
                  <a:gd name="T24" fmla="*/ 0 w 776"/>
                  <a:gd name="T25" fmla="*/ 62 h 122"/>
                  <a:gd name="T26" fmla="*/ 2 w 776"/>
                  <a:gd name="T27" fmla="*/ 56 h 122"/>
                  <a:gd name="T28" fmla="*/ 8 w 776"/>
                  <a:gd name="T29" fmla="*/ 50 h 122"/>
                  <a:gd name="T30" fmla="*/ 18 w 776"/>
                  <a:gd name="T31" fmla="*/ 44 h 122"/>
                  <a:gd name="T32" fmla="*/ 30 w 776"/>
                  <a:gd name="T33" fmla="*/ 38 h 122"/>
                  <a:gd name="T34" fmla="*/ 66 w 776"/>
                  <a:gd name="T35" fmla="*/ 28 h 122"/>
                  <a:gd name="T36" fmla="*/ 114 w 776"/>
                  <a:gd name="T37" fmla="*/ 18 h 122"/>
                  <a:gd name="T38" fmla="*/ 172 w 776"/>
                  <a:gd name="T39" fmla="*/ 10 h 122"/>
                  <a:gd name="T40" fmla="*/ 238 w 776"/>
                  <a:gd name="T41" fmla="*/ 4 h 122"/>
                  <a:gd name="T42" fmla="*/ 310 w 776"/>
                  <a:gd name="T43" fmla="*/ 2 h 122"/>
                  <a:gd name="T44" fmla="*/ 388 w 776"/>
                  <a:gd name="T45" fmla="*/ 0 h 122"/>
                  <a:gd name="T46" fmla="*/ 388 w 776"/>
                  <a:gd name="T47" fmla="*/ 0 h 122"/>
                  <a:gd name="T48" fmla="*/ 466 w 776"/>
                  <a:gd name="T49" fmla="*/ 2 h 122"/>
                  <a:gd name="T50" fmla="*/ 540 w 776"/>
                  <a:gd name="T51" fmla="*/ 4 h 122"/>
                  <a:gd name="T52" fmla="*/ 604 w 776"/>
                  <a:gd name="T53" fmla="*/ 10 h 122"/>
                  <a:gd name="T54" fmla="*/ 662 w 776"/>
                  <a:gd name="T55" fmla="*/ 18 h 122"/>
                  <a:gd name="T56" fmla="*/ 710 w 776"/>
                  <a:gd name="T57" fmla="*/ 28 h 122"/>
                  <a:gd name="T58" fmla="*/ 728 w 776"/>
                  <a:gd name="T59" fmla="*/ 32 h 122"/>
                  <a:gd name="T60" fmla="*/ 744 w 776"/>
                  <a:gd name="T61" fmla="*/ 38 h 122"/>
                  <a:gd name="T62" fmla="*/ 758 w 776"/>
                  <a:gd name="T63" fmla="*/ 44 h 122"/>
                  <a:gd name="T64" fmla="*/ 768 w 776"/>
                  <a:gd name="T65" fmla="*/ 50 h 122"/>
                  <a:gd name="T66" fmla="*/ 774 w 776"/>
                  <a:gd name="T67" fmla="*/ 56 h 122"/>
                  <a:gd name="T68" fmla="*/ 776 w 776"/>
                  <a:gd name="T69" fmla="*/ 62 h 122"/>
                  <a:gd name="T70" fmla="*/ 776 w 776"/>
                  <a:gd name="T71" fmla="*/ 62 h 122"/>
                  <a:gd name="T72" fmla="*/ 774 w 776"/>
                  <a:gd name="T73" fmla="*/ 68 h 122"/>
                  <a:gd name="T74" fmla="*/ 768 w 776"/>
                  <a:gd name="T75" fmla="*/ 74 h 122"/>
                  <a:gd name="T76" fmla="*/ 758 w 776"/>
                  <a:gd name="T77" fmla="*/ 80 h 122"/>
                  <a:gd name="T78" fmla="*/ 744 w 776"/>
                  <a:gd name="T79" fmla="*/ 84 h 122"/>
                  <a:gd name="T80" fmla="*/ 710 w 776"/>
                  <a:gd name="T81" fmla="*/ 94 h 122"/>
                  <a:gd name="T82" fmla="*/ 662 w 776"/>
                  <a:gd name="T83" fmla="*/ 104 h 122"/>
                  <a:gd name="T84" fmla="*/ 604 w 776"/>
                  <a:gd name="T85" fmla="*/ 112 h 122"/>
                  <a:gd name="T86" fmla="*/ 540 w 776"/>
                  <a:gd name="T87" fmla="*/ 116 h 122"/>
                  <a:gd name="T88" fmla="*/ 466 w 776"/>
                  <a:gd name="T89" fmla="*/ 120 h 122"/>
                  <a:gd name="T90" fmla="*/ 388 w 776"/>
                  <a:gd name="T91"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6" h="122">
                    <a:moveTo>
                      <a:pt x="388" y="122"/>
                    </a:moveTo>
                    <a:lnTo>
                      <a:pt x="388" y="122"/>
                    </a:lnTo>
                    <a:lnTo>
                      <a:pt x="310" y="120"/>
                    </a:lnTo>
                    <a:lnTo>
                      <a:pt x="238" y="116"/>
                    </a:lnTo>
                    <a:lnTo>
                      <a:pt x="172" y="112"/>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8" y="4"/>
                    </a:lnTo>
                    <a:lnTo>
                      <a:pt x="310" y="2"/>
                    </a:lnTo>
                    <a:lnTo>
                      <a:pt x="388" y="0"/>
                    </a:lnTo>
                    <a:lnTo>
                      <a:pt x="388" y="0"/>
                    </a:lnTo>
                    <a:lnTo>
                      <a:pt x="466" y="2"/>
                    </a:lnTo>
                    <a:lnTo>
                      <a:pt x="540" y="4"/>
                    </a:lnTo>
                    <a:lnTo>
                      <a:pt x="604" y="10"/>
                    </a:lnTo>
                    <a:lnTo>
                      <a:pt x="662" y="18"/>
                    </a:lnTo>
                    <a:lnTo>
                      <a:pt x="710" y="28"/>
                    </a:lnTo>
                    <a:lnTo>
                      <a:pt x="728" y="32"/>
                    </a:lnTo>
                    <a:lnTo>
                      <a:pt x="744" y="38"/>
                    </a:lnTo>
                    <a:lnTo>
                      <a:pt x="758" y="44"/>
                    </a:lnTo>
                    <a:lnTo>
                      <a:pt x="768" y="50"/>
                    </a:lnTo>
                    <a:lnTo>
                      <a:pt x="774" y="56"/>
                    </a:lnTo>
                    <a:lnTo>
                      <a:pt x="776" y="62"/>
                    </a:lnTo>
                    <a:lnTo>
                      <a:pt x="776" y="62"/>
                    </a:lnTo>
                    <a:lnTo>
                      <a:pt x="774" y="68"/>
                    </a:lnTo>
                    <a:lnTo>
                      <a:pt x="768" y="74"/>
                    </a:lnTo>
                    <a:lnTo>
                      <a:pt x="758" y="80"/>
                    </a:lnTo>
                    <a:lnTo>
                      <a:pt x="744" y="84"/>
                    </a:lnTo>
                    <a:lnTo>
                      <a:pt x="710" y="94"/>
                    </a:lnTo>
                    <a:lnTo>
                      <a:pt x="662" y="104"/>
                    </a:lnTo>
                    <a:lnTo>
                      <a:pt x="604" y="112"/>
                    </a:lnTo>
                    <a:lnTo>
                      <a:pt x="540" y="116"/>
                    </a:lnTo>
                    <a:lnTo>
                      <a:pt x="466" y="120"/>
                    </a:lnTo>
                    <a:lnTo>
                      <a:pt x="388"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7" name="Freeform 1338"/>
              <p:cNvSpPr>
                <a:spLocks/>
              </p:cNvSpPr>
              <p:nvPr/>
            </p:nvSpPr>
            <p:spPr bwMode="auto">
              <a:xfrm>
                <a:off x="2381" y="4166"/>
                <a:ext cx="780" cy="122"/>
              </a:xfrm>
              <a:custGeom>
                <a:avLst/>
                <a:gdLst>
                  <a:gd name="T0" fmla="*/ 390 w 780"/>
                  <a:gd name="T1" fmla="*/ 0 h 122"/>
                  <a:gd name="T2" fmla="*/ 390 w 780"/>
                  <a:gd name="T3" fmla="*/ 0 h 122"/>
                  <a:gd name="T4" fmla="*/ 312 w 780"/>
                  <a:gd name="T5" fmla="*/ 0 h 122"/>
                  <a:gd name="T6" fmla="*/ 238 w 780"/>
                  <a:gd name="T7" fmla="*/ 4 h 122"/>
                  <a:gd name="T8" fmla="*/ 172 w 780"/>
                  <a:gd name="T9" fmla="*/ 10 h 122"/>
                  <a:gd name="T10" fmla="*/ 114 w 780"/>
                  <a:gd name="T11" fmla="*/ 18 h 122"/>
                  <a:gd name="T12" fmla="*/ 66 w 780"/>
                  <a:gd name="T13" fmla="*/ 28 h 122"/>
                  <a:gd name="T14" fmla="*/ 48 w 780"/>
                  <a:gd name="T15" fmla="*/ 32 h 122"/>
                  <a:gd name="T16" fmla="*/ 30 w 780"/>
                  <a:gd name="T17" fmla="*/ 38 h 122"/>
                  <a:gd name="T18" fmla="*/ 18 w 780"/>
                  <a:gd name="T19" fmla="*/ 44 h 122"/>
                  <a:gd name="T20" fmla="*/ 8 w 780"/>
                  <a:gd name="T21" fmla="*/ 50 h 122"/>
                  <a:gd name="T22" fmla="*/ 2 w 780"/>
                  <a:gd name="T23" fmla="*/ 56 h 122"/>
                  <a:gd name="T24" fmla="*/ 0 w 780"/>
                  <a:gd name="T25" fmla="*/ 62 h 122"/>
                  <a:gd name="T26" fmla="*/ 0 w 780"/>
                  <a:gd name="T27" fmla="*/ 62 h 122"/>
                  <a:gd name="T28" fmla="*/ 2 w 780"/>
                  <a:gd name="T29" fmla="*/ 68 h 122"/>
                  <a:gd name="T30" fmla="*/ 8 w 780"/>
                  <a:gd name="T31" fmla="*/ 74 h 122"/>
                  <a:gd name="T32" fmla="*/ 18 w 780"/>
                  <a:gd name="T33" fmla="*/ 80 h 122"/>
                  <a:gd name="T34" fmla="*/ 30 w 780"/>
                  <a:gd name="T35" fmla="*/ 86 h 122"/>
                  <a:gd name="T36" fmla="*/ 66 w 780"/>
                  <a:gd name="T37" fmla="*/ 96 h 122"/>
                  <a:gd name="T38" fmla="*/ 114 w 780"/>
                  <a:gd name="T39" fmla="*/ 104 h 122"/>
                  <a:gd name="T40" fmla="*/ 172 w 780"/>
                  <a:gd name="T41" fmla="*/ 112 h 122"/>
                  <a:gd name="T42" fmla="*/ 238 w 780"/>
                  <a:gd name="T43" fmla="*/ 118 h 122"/>
                  <a:gd name="T44" fmla="*/ 312 w 780"/>
                  <a:gd name="T45" fmla="*/ 120 h 122"/>
                  <a:gd name="T46" fmla="*/ 390 w 780"/>
                  <a:gd name="T47" fmla="*/ 122 h 122"/>
                  <a:gd name="T48" fmla="*/ 390 w 780"/>
                  <a:gd name="T49" fmla="*/ 122 h 122"/>
                  <a:gd name="T50" fmla="*/ 468 w 780"/>
                  <a:gd name="T51" fmla="*/ 120 h 122"/>
                  <a:gd name="T52" fmla="*/ 542 w 780"/>
                  <a:gd name="T53" fmla="*/ 118 h 122"/>
                  <a:gd name="T54" fmla="*/ 608 w 780"/>
                  <a:gd name="T55" fmla="*/ 112 h 122"/>
                  <a:gd name="T56" fmla="*/ 666 w 780"/>
                  <a:gd name="T57" fmla="*/ 104 h 122"/>
                  <a:gd name="T58" fmla="*/ 712 w 780"/>
                  <a:gd name="T59" fmla="*/ 96 h 122"/>
                  <a:gd name="T60" fmla="*/ 748 w 780"/>
                  <a:gd name="T61" fmla="*/ 86 h 122"/>
                  <a:gd name="T62" fmla="*/ 762 w 780"/>
                  <a:gd name="T63" fmla="*/ 80 h 122"/>
                  <a:gd name="T64" fmla="*/ 772 w 780"/>
                  <a:gd name="T65" fmla="*/ 74 h 122"/>
                  <a:gd name="T66" fmla="*/ 778 w 780"/>
                  <a:gd name="T67" fmla="*/ 68 h 122"/>
                  <a:gd name="T68" fmla="*/ 780 w 780"/>
                  <a:gd name="T69" fmla="*/ 62 h 122"/>
                  <a:gd name="T70" fmla="*/ 780 w 780"/>
                  <a:gd name="T71" fmla="*/ 62 h 122"/>
                  <a:gd name="T72" fmla="*/ 778 w 780"/>
                  <a:gd name="T73" fmla="*/ 56 h 122"/>
                  <a:gd name="T74" fmla="*/ 772 w 780"/>
                  <a:gd name="T75" fmla="*/ 50 h 122"/>
                  <a:gd name="T76" fmla="*/ 762 w 780"/>
                  <a:gd name="T77" fmla="*/ 44 h 122"/>
                  <a:gd name="T78" fmla="*/ 748 w 780"/>
                  <a:gd name="T79" fmla="*/ 38 h 122"/>
                  <a:gd name="T80" fmla="*/ 732 w 780"/>
                  <a:gd name="T81" fmla="*/ 32 h 122"/>
                  <a:gd name="T82" fmla="*/ 712 w 780"/>
                  <a:gd name="T83" fmla="*/ 28 h 122"/>
                  <a:gd name="T84" fmla="*/ 666 w 780"/>
                  <a:gd name="T85" fmla="*/ 18 h 122"/>
                  <a:gd name="T86" fmla="*/ 608 w 780"/>
                  <a:gd name="T87" fmla="*/ 10 h 122"/>
                  <a:gd name="T88" fmla="*/ 542 w 780"/>
                  <a:gd name="T89" fmla="*/ 4 h 122"/>
                  <a:gd name="T90" fmla="*/ 468 w 780"/>
                  <a:gd name="T91" fmla="*/ 0 h 122"/>
                  <a:gd name="T92" fmla="*/ 390 w 780"/>
                  <a:gd name="T9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80" h="122">
                    <a:moveTo>
                      <a:pt x="390" y="0"/>
                    </a:moveTo>
                    <a:lnTo>
                      <a:pt x="390" y="0"/>
                    </a:lnTo>
                    <a:lnTo>
                      <a:pt x="312" y="0"/>
                    </a:lnTo>
                    <a:lnTo>
                      <a:pt x="238" y="4"/>
                    </a:lnTo>
                    <a:lnTo>
                      <a:pt x="172" y="10"/>
                    </a:lnTo>
                    <a:lnTo>
                      <a:pt x="114" y="18"/>
                    </a:lnTo>
                    <a:lnTo>
                      <a:pt x="66" y="28"/>
                    </a:lnTo>
                    <a:lnTo>
                      <a:pt x="48" y="32"/>
                    </a:lnTo>
                    <a:lnTo>
                      <a:pt x="30" y="38"/>
                    </a:lnTo>
                    <a:lnTo>
                      <a:pt x="18" y="44"/>
                    </a:lnTo>
                    <a:lnTo>
                      <a:pt x="8" y="50"/>
                    </a:lnTo>
                    <a:lnTo>
                      <a:pt x="2" y="56"/>
                    </a:lnTo>
                    <a:lnTo>
                      <a:pt x="0" y="62"/>
                    </a:lnTo>
                    <a:lnTo>
                      <a:pt x="0" y="62"/>
                    </a:lnTo>
                    <a:lnTo>
                      <a:pt x="2" y="68"/>
                    </a:lnTo>
                    <a:lnTo>
                      <a:pt x="8" y="74"/>
                    </a:lnTo>
                    <a:lnTo>
                      <a:pt x="18" y="80"/>
                    </a:lnTo>
                    <a:lnTo>
                      <a:pt x="30" y="86"/>
                    </a:lnTo>
                    <a:lnTo>
                      <a:pt x="66" y="96"/>
                    </a:lnTo>
                    <a:lnTo>
                      <a:pt x="114" y="104"/>
                    </a:lnTo>
                    <a:lnTo>
                      <a:pt x="172" y="112"/>
                    </a:lnTo>
                    <a:lnTo>
                      <a:pt x="238" y="118"/>
                    </a:lnTo>
                    <a:lnTo>
                      <a:pt x="312" y="120"/>
                    </a:lnTo>
                    <a:lnTo>
                      <a:pt x="390" y="122"/>
                    </a:lnTo>
                    <a:lnTo>
                      <a:pt x="390" y="122"/>
                    </a:lnTo>
                    <a:lnTo>
                      <a:pt x="468" y="120"/>
                    </a:lnTo>
                    <a:lnTo>
                      <a:pt x="542" y="118"/>
                    </a:lnTo>
                    <a:lnTo>
                      <a:pt x="608" y="112"/>
                    </a:lnTo>
                    <a:lnTo>
                      <a:pt x="666" y="104"/>
                    </a:lnTo>
                    <a:lnTo>
                      <a:pt x="712" y="96"/>
                    </a:lnTo>
                    <a:lnTo>
                      <a:pt x="748" y="86"/>
                    </a:lnTo>
                    <a:lnTo>
                      <a:pt x="762" y="80"/>
                    </a:lnTo>
                    <a:lnTo>
                      <a:pt x="772" y="74"/>
                    </a:lnTo>
                    <a:lnTo>
                      <a:pt x="778" y="68"/>
                    </a:lnTo>
                    <a:lnTo>
                      <a:pt x="780" y="62"/>
                    </a:lnTo>
                    <a:lnTo>
                      <a:pt x="780" y="62"/>
                    </a:lnTo>
                    <a:lnTo>
                      <a:pt x="778" y="56"/>
                    </a:lnTo>
                    <a:lnTo>
                      <a:pt x="772" y="50"/>
                    </a:lnTo>
                    <a:lnTo>
                      <a:pt x="762" y="44"/>
                    </a:lnTo>
                    <a:lnTo>
                      <a:pt x="748" y="38"/>
                    </a:lnTo>
                    <a:lnTo>
                      <a:pt x="732" y="32"/>
                    </a:lnTo>
                    <a:lnTo>
                      <a:pt x="712" y="28"/>
                    </a:lnTo>
                    <a:lnTo>
                      <a:pt x="666" y="18"/>
                    </a:lnTo>
                    <a:lnTo>
                      <a:pt x="608" y="10"/>
                    </a:lnTo>
                    <a:lnTo>
                      <a:pt x="542" y="4"/>
                    </a:lnTo>
                    <a:lnTo>
                      <a:pt x="468" y="0"/>
                    </a:lnTo>
                    <a:lnTo>
                      <a:pt x="3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8" name="Freeform 1339"/>
              <p:cNvSpPr>
                <a:spLocks noEditPoints="1"/>
              </p:cNvSpPr>
              <p:nvPr/>
            </p:nvSpPr>
            <p:spPr bwMode="auto">
              <a:xfrm>
                <a:off x="2383" y="4166"/>
                <a:ext cx="776" cy="122"/>
              </a:xfrm>
              <a:custGeom>
                <a:avLst/>
                <a:gdLst>
                  <a:gd name="T0" fmla="*/ 388 w 776"/>
                  <a:gd name="T1" fmla="*/ 122 h 122"/>
                  <a:gd name="T2" fmla="*/ 238 w 776"/>
                  <a:gd name="T3" fmla="*/ 116 h 122"/>
                  <a:gd name="T4" fmla="*/ 116 w 776"/>
                  <a:gd name="T5" fmla="*/ 104 h 122"/>
                  <a:gd name="T6" fmla="*/ 32 w 776"/>
                  <a:gd name="T7" fmla="*/ 84 h 122"/>
                  <a:gd name="T8" fmla="*/ 10 w 776"/>
                  <a:gd name="T9" fmla="*/ 74 h 122"/>
                  <a:gd name="T10" fmla="*/ 2 w 776"/>
                  <a:gd name="T11" fmla="*/ 62 h 122"/>
                  <a:gd name="T12" fmla="*/ 4 w 776"/>
                  <a:gd name="T13" fmla="*/ 56 h 122"/>
                  <a:gd name="T14" fmla="*/ 20 w 776"/>
                  <a:gd name="T15" fmla="*/ 44 h 122"/>
                  <a:gd name="T16" fmla="*/ 68 w 776"/>
                  <a:gd name="T17" fmla="*/ 28 h 122"/>
                  <a:gd name="T18" fmla="*/ 174 w 776"/>
                  <a:gd name="T19" fmla="*/ 10 h 122"/>
                  <a:gd name="T20" fmla="*/ 310 w 776"/>
                  <a:gd name="T21" fmla="*/ 2 h 122"/>
                  <a:gd name="T22" fmla="*/ 388 w 776"/>
                  <a:gd name="T23" fmla="*/ 0 h 122"/>
                  <a:gd name="T24" fmla="*/ 538 w 776"/>
                  <a:gd name="T25" fmla="*/ 4 h 122"/>
                  <a:gd name="T26" fmla="*/ 660 w 776"/>
                  <a:gd name="T27" fmla="*/ 18 h 122"/>
                  <a:gd name="T28" fmla="*/ 742 w 776"/>
                  <a:gd name="T29" fmla="*/ 38 h 122"/>
                  <a:gd name="T30" fmla="*/ 766 w 776"/>
                  <a:gd name="T31" fmla="*/ 50 h 122"/>
                  <a:gd name="T32" fmla="*/ 774 w 776"/>
                  <a:gd name="T33" fmla="*/ 62 h 122"/>
                  <a:gd name="T34" fmla="*/ 772 w 776"/>
                  <a:gd name="T35" fmla="*/ 68 h 122"/>
                  <a:gd name="T36" fmla="*/ 756 w 776"/>
                  <a:gd name="T37" fmla="*/ 80 h 122"/>
                  <a:gd name="T38" fmla="*/ 708 w 776"/>
                  <a:gd name="T39" fmla="*/ 94 h 122"/>
                  <a:gd name="T40" fmla="*/ 604 w 776"/>
                  <a:gd name="T41" fmla="*/ 110 h 122"/>
                  <a:gd name="T42" fmla="*/ 466 w 776"/>
                  <a:gd name="T43" fmla="*/ 120 h 122"/>
                  <a:gd name="T44" fmla="*/ 388 w 776"/>
                  <a:gd name="T45" fmla="*/ 0 h 122"/>
                  <a:gd name="T46" fmla="*/ 310 w 776"/>
                  <a:gd name="T47" fmla="*/ 2 h 122"/>
                  <a:gd name="T48" fmla="*/ 172 w 776"/>
                  <a:gd name="T49" fmla="*/ 10 h 122"/>
                  <a:gd name="T50" fmla="*/ 66 w 776"/>
                  <a:gd name="T51" fmla="*/ 28 h 122"/>
                  <a:gd name="T52" fmla="*/ 18 w 776"/>
                  <a:gd name="T53" fmla="*/ 44 h 122"/>
                  <a:gd name="T54" fmla="*/ 2 w 776"/>
                  <a:gd name="T55" fmla="*/ 56 h 122"/>
                  <a:gd name="T56" fmla="*/ 0 w 776"/>
                  <a:gd name="T57" fmla="*/ 62 h 122"/>
                  <a:gd name="T58" fmla="*/ 8 w 776"/>
                  <a:gd name="T59" fmla="*/ 74 h 122"/>
                  <a:gd name="T60" fmla="*/ 30 w 776"/>
                  <a:gd name="T61" fmla="*/ 84 h 122"/>
                  <a:gd name="T62" fmla="*/ 114 w 776"/>
                  <a:gd name="T63" fmla="*/ 104 h 122"/>
                  <a:gd name="T64" fmla="*/ 238 w 776"/>
                  <a:gd name="T65" fmla="*/ 116 h 122"/>
                  <a:gd name="T66" fmla="*/ 388 w 776"/>
                  <a:gd name="T67" fmla="*/ 122 h 122"/>
                  <a:gd name="T68" fmla="*/ 466 w 776"/>
                  <a:gd name="T69" fmla="*/ 120 h 122"/>
                  <a:gd name="T70" fmla="*/ 604 w 776"/>
                  <a:gd name="T71" fmla="*/ 112 h 122"/>
                  <a:gd name="T72" fmla="*/ 710 w 776"/>
                  <a:gd name="T73" fmla="*/ 94 h 122"/>
                  <a:gd name="T74" fmla="*/ 758 w 776"/>
                  <a:gd name="T75" fmla="*/ 80 h 122"/>
                  <a:gd name="T76" fmla="*/ 774 w 776"/>
                  <a:gd name="T77" fmla="*/ 68 h 122"/>
                  <a:gd name="T78" fmla="*/ 776 w 776"/>
                  <a:gd name="T79" fmla="*/ 62 h 122"/>
                  <a:gd name="T80" fmla="*/ 768 w 776"/>
                  <a:gd name="T81" fmla="*/ 50 h 122"/>
                  <a:gd name="T82" fmla="*/ 744 w 776"/>
                  <a:gd name="T83" fmla="*/ 38 h 122"/>
                  <a:gd name="T84" fmla="*/ 710 w 776"/>
                  <a:gd name="T85" fmla="*/ 28 h 122"/>
                  <a:gd name="T86" fmla="*/ 604 w 776"/>
                  <a:gd name="T87" fmla="*/ 10 h 122"/>
                  <a:gd name="T88" fmla="*/ 466 w 776"/>
                  <a:gd name="T89"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6" h="122">
                    <a:moveTo>
                      <a:pt x="388" y="122"/>
                    </a:moveTo>
                    <a:lnTo>
                      <a:pt x="388" y="122"/>
                    </a:lnTo>
                    <a:lnTo>
                      <a:pt x="310" y="120"/>
                    </a:lnTo>
                    <a:lnTo>
                      <a:pt x="238" y="116"/>
                    </a:lnTo>
                    <a:lnTo>
                      <a:pt x="174"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4" y="10"/>
                    </a:lnTo>
                    <a:lnTo>
                      <a:pt x="238" y="4"/>
                    </a:lnTo>
                    <a:lnTo>
                      <a:pt x="310" y="2"/>
                    </a:lnTo>
                    <a:lnTo>
                      <a:pt x="388" y="0"/>
                    </a:lnTo>
                    <a:lnTo>
                      <a:pt x="388" y="0"/>
                    </a:lnTo>
                    <a:lnTo>
                      <a:pt x="466" y="2"/>
                    </a:lnTo>
                    <a:lnTo>
                      <a:pt x="538" y="4"/>
                    </a:lnTo>
                    <a:lnTo>
                      <a:pt x="604" y="10"/>
                    </a:lnTo>
                    <a:lnTo>
                      <a:pt x="660" y="18"/>
                    </a:lnTo>
                    <a:lnTo>
                      <a:pt x="708" y="28"/>
                    </a:lnTo>
                    <a:lnTo>
                      <a:pt x="742" y="38"/>
                    </a:lnTo>
                    <a:lnTo>
                      <a:pt x="756" y="44"/>
                    </a:lnTo>
                    <a:lnTo>
                      <a:pt x="766" y="50"/>
                    </a:lnTo>
                    <a:lnTo>
                      <a:pt x="772" y="56"/>
                    </a:lnTo>
                    <a:lnTo>
                      <a:pt x="774" y="62"/>
                    </a:lnTo>
                    <a:lnTo>
                      <a:pt x="774" y="62"/>
                    </a:lnTo>
                    <a:lnTo>
                      <a:pt x="772" y="68"/>
                    </a:lnTo>
                    <a:lnTo>
                      <a:pt x="766" y="74"/>
                    </a:lnTo>
                    <a:lnTo>
                      <a:pt x="756" y="80"/>
                    </a:lnTo>
                    <a:lnTo>
                      <a:pt x="742" y="84"/>
                    </a:lnTo>
                    <a:lnTo>
                      <a:pt x="708" y="94"/>
                    </a:lnTo>
                    <a:lnTo>
                      <a:pt x="660" y="104"/>
                    </a:lnTo>
                    <a:lnTo>
                      <a:pt x="604" y="110"/>
                    </a:lnTo>
                    <a:lnTo>
                      <a:pt x="538" y="116"/>
                    </a:lnTo>
                    <a:lnTo>
                      <a:pt x="466" y="120"/>
                    </a:lnTo>
                    <a:lnTo>
                      <a:pt x="388" y="122"/>
                    </a:lnTo>
                    <a:close/>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0" y="120"/>
                    </a:lnTo>
                    <a:lnTo>
                      <a:pt x="388" y="122"/>
                    </a:lnTo>
                    <a:lnTo>
                      <a:pt x="388" y="122"/>
                    </a:lnTo>
                    <a:lnTo>
                      <a:pt x="466" y="120"/>
                    </a:lnTo>
                    <a:lnTo>
                      <a:pt x="540" y="116"/>
                    </a:lnTo>
                    <a:lnTo>
                      <a:pt x="604" y="112"/>
                    </a:lnTo>
                    <a:lnTo>
                      <a:pt x="662" y="104"/>
                    </a:lnTo>
                    <a:lnTo>
                      <a:pt x="710" y="94"/>
                    </a:lnTo>
                    <a:lnTo>
                      <a:pt x="744" y="84"/>
                    </a:lnTo>
                    <a:lnTo>
                      <a:pt x="758" y="80"/>
                    </a:lnTo>
                    <a:lnTo>
                      <a:pt x="768" y="74"/>
                    </a:lnTo>
                    <a:lnTo>
                      <a:pt x="774" y="68"/>
                    </a:lnTo>
                    <a:lnTo>
                      <a:pt x="776" y="62"/>
                    </a:lnTo>
                    <a:lnTo>
                      <a:pt x="776" y="62"/>
                    </a:lnTo>
                    <a:lnTo>
                      <a:pt x="774" y="56"/>
                    </a:lnTo>
                    <a:lnTo>
                      <a:pt x="768" y="50"/>
                    </a:lnTo>
                    <a:lnTo>
                      <a:pt x="758" y="44"/>
                    </a:lnTo>
                    <a:lnTo>
                      <a:pt x="744" y="38"/>
                    </a:lnTo>
                    <a:lnTo>
                      <a:pt x="728" y="32"/>
                    </a:lnTo>
                    <a:lnTo>
                      <a:pt x="710" y="28"/>
                    </a:lnTo>
                    <a:lnTo>
                      <a:pt x="662" y="18"/>
                    </a:lnTo>
                    <a:lnTo>
                      <a:pt x="604" y="10"/>
                    </a:lnTo>
                    <a:lnTo>
                      <a:pt x="540" y="4"/>
                    </a:lnTo>
                    <a:lnTo>
                      <a:pt x="466" y="2"/>
                    </a:lnTo>
                    <a:lnTo>
                      <a:pt x="388" y="0"/>
                    </a:lnTo>
                    <a:close/>
                  </a:path>
                </a:pathLst>
              </a:custGeom>
              <a:solidFill>
                <a:srgbClr val="E3E0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9" name="Freeform 1340"/>
              <p:cNvSpPr>
                <a:spLocks/>
              </p:cNvSpPr>
              <p:nvPr/>
            </p:nvSpPr>
            <p:spPr bwMode="auto">
              <a:xfrm>
                <a:off x="2385" y="4166"/>
                <a:ext cx="772" cy="122"/>
              </a:xfrm>
              <a:custGeom>
                <a:avLst/>
                <a:gdLst>
                  <a:gd name="T0" fmla="*/ 386 w 772"/>
                  <a:gd name="T1" fmla="*/ 122 h 122"/>
                  <a:gd name="T2" fmla="*/ 386 w 772"/>
                  <a:gd name="T3" fmla="*/ 122 h 122"/>
                  <a:gd name="T4" fmla="*/ 308 w 772"/>
                  <a:gd name="T5" fmla="*/ 120 h 122"/>
                  <a:gd name="T6" fmla="*/ 236 w 772"/>
                  <a:gd name="T7" fmla="*/ 116 h 122"/>
                  <a:gd name="T8" fmla="*/ 172 w 772"/>
                  <a:gd name="T9" fmla="*/ 110 h 122"/>
                  <a:gd name="T10" fmla="*/ 114 w 772"/>
                  <a:gd name="T11" fmla="*/ 104 h 122"/>
                  <a:gd name="T12" fmla="*/ 66 w 772"/>
                  <a:gd name="T13" fmla="*/ 94 h 122"/>
                  <a:gd name="T14" fmla="*/ 30 w 772"/>
                  <a:gd name="T15" fmla="*/ 84 h 122"/>
                  <a:gd name="T16" fmla="*/ 18 w 772"/>
                  <a:gd name="T17" fmla="*/ 80 h 122"/>
                  <a:gd name="T18" fmla="*/ 8 w 772"/>
                  <a:gd name="T19" fmla="*/ 74 h 122"/>
                  <a:gd name="T20" fmla="*/ 2 w 772"/>
                  <a:gd name="T21" fmla="*/ 68 h 122"/>
                  <a:gd name="T22" fmla="*/ 0 w 772"/>
                  <a:gd name="T23" fmla="*/ 62 h 122"/>
                  <a:gd name="T24" fmla="*/ 0 w 772"/>
                  <a:gd name="T25" fmla="*/ 62 h 122"/>
                  <a:gd name="T26" fmla="*/ 2 w 772"/>
                  <a:gd name="T27" fmla="*/ 56 h 122"/>
                  <a:gd name="T28" fmla="*/ 8 w 772"/>
                  <a:gd name="T29" fmla="*/ 50 h 122"/>
                  <a:gd name="T30" fmla="*/ 18 w 772"/>
                  <a:gd name="T31" fmla="*/ 44 h 122"/>
                  <a:gd name="T32" fmla="*/ 30 w 772"/>
                  <a:gd name="T33" fmla="*/ 38 h 122"/>
                  <a:gd name="T34" fmla="*/ 66 w 772"/>
                  <a:gd name="T35" fmla="*/ 28 h 122"/>
                  <a:gd name="T36" fmla="*/ 114 w 772"/>
                  <a:gd name="T37" fmla="*/ 18 h 122"/>
                  <a:gd name="T38" fmla="*/ 172 w 772"/>
                  <a:gd name="T39" fmla="*/ 10 h 122"/>
                  <a:gd name="T40" fmla="*/ 236 w 772"/>
                  <a:gd name="T41" fmla="*/ 4 h 122"/>
                  <a:gd name="T42" fmla="*/ 308 w 772"/>
                  <a:gd name="T43" fmla="*/ 2 h 122"/>
                  <a:gd name="T44" fmla="*/ 386 w 772"/>
                  <a:gd name="T45" fmla="*/ 0 h 122"/>
                  <a:gd name="T46" fmla="*/ 386 w 772"/>
                  <a:gd name="T47" fmla="*/ 0 h 122"/>
                  <a:gd name="T48" fmla="*/ 464 w 772"/>
                  <a:gd name="T49" fmla="*/ 2 h 122"/>
                  <a:gd name="T50" fmla="*/ 536 w 772"/>
                  <a:gd name="T51" fmla="*/ 4 h 122"/>
                  <a:gd name="T52" fmla="*/ 602 w 772"/>
                  <a:gd name="T53" fmla="*/ 10 h 122"/>
                  <a:gd name="T54" fmla="*/ 658 w 772"/>
                  <a:gd name="T55" fmla="*/ 18 h 122"/>
                  <a:gd name="T56" fmla="*/ 706 w 772"/>
                  <a:gd name="T57" fmla="*/ 28 h 122"/>
                  <a:gd name="T58" fmla="*/ 740 w 772"/>
                  <a:gd name="T59" fmla="*/ 38 h 122"/>
                  <a:gd name="T60" fmla="*/ 754 w 772"/>
                  <a:gd name="T61" fmla="*/ 44 h 122"/>
                  <a:gd name="T62" fmla="*/ 764 w 772"/>
                  <a:gd name="T63" fmla="*/ 50 h 122"/>
                  <a:gd name="T64" fmla="*/ 770 w 772"/>
                  <a:gd name="T65" fmla="*/ 56 h 122"/>
                  <a:gd name="T66" fmla="*/ 772 w 772"/>
                  <a:gd name="T67" fmla="*/ 62 h 122"/>
                  <a:gd name="T68" fmla="*/ 772 w 772"/>
                  <a:gd name="T69" fmla="*/ 62 h 122"/>
                  <a:gd name="T70" fmla="*/ 770 w 772"/>
                  <a:gd name="T71" fmla="*/ 68 h 122"/>
                  <a:gd name="T72" fmla="*/ 764 w 772"/>
                  <a:gd name="T73" fmla="*/ 74 h 122"/>
                  <a:gd name="T74" fmla="*/ 754 w 772"/>
                  <a:gd name="T75" fmla="*/ 80 h 122"/>
                  <a:gd name="T76" fmla="*/ 740 w 772"/>
                  <a:gd name="T77" fmla="*/ 84 h 122"/>
                  <a:gd name="T78" fmla="*/ 706 w 772"/>
                  <a:gd name="T79" fmla="*/ 94 h 122"/>
                  <a:gd name="T80" fmla="*/ 658 w 772"/>
                  <a:gd name="T81" fmla="*/ 104 h 122"/>
                  <a:gd name="T82" fmla="*/ 602 w 772"/>
                  <a:gd name="T83" fmla="*/ 110 h 122"/>
                  <a:gd name="T84" fmla="*/ 536 w 772"/>
                  <a:gd name="T85" fmla="*/ 116 h 122"/>
                  <a:gd name="T86" fmla="*/ 464 w 772"/>
                  <a:gd name="T87" fmla="*/ 120 h 122"/>
                  <a:gd name="T88" fmla="*/ 386 w 772"/>
                  <a:gd name="T89"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122"/>
                    </a:moveTo>
                    <a:lnTo>
                      <a:pt x="386" y="122"/>
                    </a:lnTo>
                    <a:lnTo>
                      <a:pt x="308" y="120"/>
                    </a:lnTo>
                    <a:lnTo>
                      <a:pt x="236" y="116"/>
                    </a:lnTo>
                    <a:lnTo>
                      <a:pt x="172"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2" y="10"/>
                    </a:lnTo>
                    <a:lnTo>
                      <a:pt x="236" y="4"/>
                    </a:lnTo>
                    <a:lnTo>
                      <a:pt x="308" y="2"/>
                    </a:lnTo>
                    <a:lnTo>
                      <a:pt x="386" y="0"/>
                    </a:lnTo>
                    <a:lnTo>
                      <a:pt x="386" y="0"/>
                    </a:lnTo>
                    <a:lnTo>
                      <a:pt x="464" y="2"/>
                    </a:lnTo>
                    <a:lnTo>
                      <a:pt x="536" y="4"/>
                    </a:lnTo>
                    <a:lnTo>
                      <a:pt x="602" y="10"/>
                    </a:lnTo>
                    <a:lnTo>
                      <a:pt x="658" y="18"/>
                    </a:lnTo>
                    <a:lnTo>
                      <a:pt x="706" y="28"/>
                    </a:lnTo>
                    <a:lnTo>
                      <a:pt x="740" y="38"/>
                    </a:lnTo>
                    <a:lnTo>
                      <a:pt x="754" y="44"/>
                    </a:lnTo>
                    <a:lnTo>
                      <a:pt x="764" y="50"/>
                    </a:lnTo>
                    <a:lnTo>
                      <a:pt x="770" y="56"/>
                    </a:lnTo>
                    <a:lnTo>
                      <a:pt x="772" y="62"/>
                    </a:lnTo>
                    <a:lnTo>
                      <a:pt x="772" y="62"/>
                    </a:lnTo>
                    <a:lnTo>
                      <a:pt x="770" y="68"/>
                    </a:lnTo>
                    <a:lnTo>
                      <a:pt x="764" y="74"/>
                    </a:lnTo>
                    <a:lnTo>
                      <a:pt x="754" y="80"/>
                    </a:lnTo>
                    <a:lnTo>
                      <a:pt x="740" y="84"/>
                    </a:lnTo>
                    <a:lnTo>
                      <a:pt x="706" y="94"/>
                    </a:lnTo>
                    <a:lnTo>
                      <a:pt x="658" y="104"/>
                    </a:lnTo>
                    <a:lnTo>
                      <a:pt x="602" y="110"/>
                    </a:lnTo>
                    <a:lnTo>
                      <a:pt x="536" y="116"/>
                    </a:lnTo>
                    <a:lnTo>
                      <a:pt x="464" y="120"/>
                    </a:lnTo>
                    <a:lnTo>
                      <a:pt x="386" y="12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0" name="Freeform 1341"/>
              <p:cNvSpPr>
                <a:spLocks/>
              </p:cNvSpPr>
              <p:nvPr/>
            </p:nvSpPr>
            <p:spPr bwMode="auto">
              <a:xfrm>
                <a:off x="2383" y="4166"/>
                <a:ext cx="776" cy="122"/>
              </a:xfrm>
              <a:custGeom>
                <a:avLst/>
                <a:gdLst>
                  <a:gd name="T0" fmla="*/ 388 w 776"/>
                  <a:gd name="T1" fmla="*/ 0 h 122"/>
                  <a:gd name="T2" fmla="*/ 388 w 776"/>
                  <a:gd name="T3" fmla="*/ 0 h 122"/>
                  <a:gd name="T4" fmla="*/ 310 w 776"/>
                  <a:gd name="T5" fmla="*/ 2 h 122"/>
                  <a:gd name="T6" fmla="*/ 238 w 776"/>
                  <a:gd name="T7" fmla="*/ 4 h 122"/>
                  <a:gd name="T8" fmla="*/ 172 w 776"/>
                  <a:gd name="T9" fmla="*/ 10 h 122"/>
                  <a:gd name="T10" fmla="*/ 114 w 776"/>
                  <a:gd name="T11" fmla="*/ 18 h 122"/>
                  <a:gd name="T12" fmla="*/ 66 w 776"/>
                  <a:gd name="T13" fmla="*/ 28 h 122"/>
                  <a:gd name="T14" fmla="*/ 30 w 776"/>
                  <a:gd name="T15" fmla="*/ 38 h 122"/>
                  <a:gd name="T16" fmla="*/ 18 w 776"/>
                  <a:gd name="T17" fmla="*/ 44 h 122"/>
                  <a:gd name="T18" fmla="*/ 8 w 776"/>
                  <a:gd name="T19" fmla="*/ 50 h 122"/>
                  <a:gd name="T20" fmla="*/ 2 w 776"/>
                  <a:gd name="T21" fmla="*/ 56 h 122"/>
                  <a:gd name="T22" fmla="*/ 0 w 776"/>
                  <a:gd name="T23" fmla="*/ 62 h 122"/>
                  <a:gd name="T24" fmla="*/ 0 w 776"/>
                  <a:gd name="T25" fmla="*/ 62 h 122"/>
                  <a:gd name="T26" fmla="*/ 2 w 776"/>
                  <a:gd name="T27" fmla="*/ 68 h 122"/>
                  <a:gd name="T28" fmla="*/ 8 w 776"/>
                  <a:gd name="T29" fmla="*/ 74 h 122"/>
                  <a:gd name="T30" fmla="*/ 18 w 776"/>
                  <a:gd name="T31" fmla="*/ 80 h 122"/>
                  <a:gd name="T32" fmla="*/ 30 w 776"/>
                  <a:gd name="T33" fmla="*/ 84 h 122"/>
                  <a:gd name="T34" fmla="*/ 66 w 776"/>
                  <a:gd name="T35" fmla="*/ 94 h 122"/>
                  <a:gd name="T36" fmla="*/ 114 w 776"/>
                  <a:gd name="T37" fmla="*/ 104 h 122"/>
                  <a:gd name="T38" fmla="*/ 172 w 776"/>
                  <a:gd name="T39" fmla="*/ 112 h 122"/>
                  <a:gd name="T40" fmla="*/ 238 w 776"/>
                  <a:gd name="T41" fmla="*/ 116 h 122"/>
                  <a:gd name="T42" fmla="*/ 310 w 776"/>
                  <a:gd name="T43" fmla="*/ 120 h 122"/>
                  <a:gd name="T44" fmla="*/ 388 w 776"/>
                  <a:gd name="T45" fmla="*/ 122 h 122"/>
                  <a:gd name="T46" fmla="*/ 388 w 776"/>
                  <a:gd name="T47" fmla="*/ 122 h 122"/>
                  <a:gd name="T48" fmla="*/ 466 w 776"/>
                  <a:gd name="T49" fmla="*/ 120 h 122"/>
                  <a:gd name="T50" fmla="*/ 540 w 776"/>
                  <a:gd name="T51" fmla="*/ 116 h 122"/>
                  <a:gd name="T52" fmla="*/ 604 w 776"/>
                  <a:gd name="T53" fmla="*/ 112 h 122"/>
                  <a:gd name="T54" fmla="*/ 662 w 776"/>
                  <a:gd name="T55" fmla="*/ 104 h 122"/>
                  <a:gd name="T56" fmla="*/ 710 w 776"/>
                  <a:gd name="T57" fmla="*/ 94 h 122"/>
                  <a:gd name="T58" fmla="*/ 744 w 776"/>
                  <a:gd name="T59" fmla="*/ 84 h 122"/>
                  <a:gd name="T60" fmla="*/ 758 w 776"/>
                  <a:gd name="T61" fmla="*/ 80 h 122"/>
                  <a:gd name="T62" fmla="*/ 768 w 776"/>
                  <a:gd name="T63" fmla="*/ 74 h 122"/>
                  <a:gd name="T64" fmla="*/ 774 w 776"/>
                  <a:gd name="T65" fmla="*/ 68 h 122"/>
                  <a:gd name="T66" fmla="*/ 776 w 776"/>
                  <a:gd name="T67" fmla="*/ 62 h 122"/>
                  <a:gd name="T68" fmla="*/ 776 w 776"/>
                  <a:gd name="T69" fmla="*/ 62 h 122"/>
                  <a:gd name="T70" fmla="*/ 774 w 776"/>
                  <a:gd name="T71" fmla="*/ 56 h 122"/>
                  <a:gd name="T72" fmla="*/ 768 w 776"/>
                  <a:gd name="T73" fmla="*/ 50 h 122"/>
                  <a:gd name="T74" fmla="*/ 758 w 776"/>
                  <a:gd name="T75" fmla="*/ 44 h 122"/>
                  <a:gd name="T76" fmla="*/ 744 w 776"/>
                  <a:gd name="T77" fmla="*/ 38 h 122"/>
                  <a:gd name="T78" fmla="*/ 728 w 776"/>
                  <a:gd name="T79" fmla="*/ 32 h 122"/>
                  <a:gd name="T80" fmla="*/ 710 w 776"/>
                  <a:gd name="T81" fmla="*/ 28 h 122"/>
                  <a:gd name="T82" fmla="*/ 662 w 776"/>
                  <a:gd name="T83" fmla="*/ 18 h 122"/>
                  <a:gd name="T84" fmla="*/ 604 w 776"/>
                  <a:gd name="T85" fmla="*/ 10 h 122"/>
                  <a:gd name="T86" fmla="*/ 540 w 776"/>
                  <a:gd name="T87" fmla="*/ 4 h 122"/>
                  <a:gd name="T88" fmla="*/ 466 w 776"/>
                  <a:gd name="T89" fmla="*/ 2 h 122"/>
                  <a:gd name="T90" fmla="*/ 388 w 776"/>
                  <a:gd name="T91"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76" h="122">
                    <a:moveTo>
                      <a:pt x="388" y="0"/>
                    </a:moveTo>
                    <a:lnTo>
                      <a:pt x="388" y="0"/>
                    </a:lnTo>
                    <a:lnTo>
                      <a:pt x="310" y="2"/>
                    </a:lnTo>
                    <a:lnTo>
                      <a:pt x="238"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2"/>
                    </a:lnTo>
                    <a:lnTo>
                      <a:pt x="238" y="116"/>
                    </a:lnTo>
                    <a:lnTo>
                      <a:pt x="310" y="120"/>
                    </a:lnTo>
                    <a:lnTo>
                      <a:pt x="388" y="122"/>
                    </a:lnTo>
                    <a:lnTo>
                      <a:pt x="388" y="122"/>
                    </a:lnTo>
                    <a:lnTo>
                      <a:pt x="466" y="120"/>
                    </a:lnTo>
                    <a:lnTo>
                      <a:pt x="540" y="116"/>
                    </a:lnTo>
                    <a:lnTo>
                      <a:pt x="604" y="112"/>
                    </a:lnTo>
                    <a:lnTo>
                      <a:pt x="662" y="104"/>
                    </a:lnTo>
                    <a:lnTo>
                      <a:pt x="710" y="94"/>
                    </a:lnTo>
                    <a:lnTo>
                      <a:pt x="744" y="84"/>
                    </a:lnTo>
                    <a:lnTo>
                      <a:pt x="758" y="80"/>
                    </a:lnTo>
                    <a:lnTo>
                      <a:pt x="768" y="74"/>
                    </a:lnTo>
                    <a:lnTo>
                      <a:pt x="774" y="68"/>
                    </a:lnTo>
                    <a:lnTo>
                      <a:pt x="776" y="62"/>
                    </a:lnTo>
                    <a:lnTo>
                      <a:pt x="776" y="62"/>
                    </a:lnTo>
                    <a:lnTo>
                      <a:pt x="774" y="56"/>
                    </a:lnTo>
                    <a:lnTo>
                      <a:pt x="768" y="50"/>
                    </a:lnTo>
                    <a:lnTo>
                      <a:pt x="758" y="44"/>
                    </a:lnTo>
                    <a:lnTo>
                      <a:pt x="744" y="38"/>
                    </a:lnTo>
                    <a:lnTo>
                      <a:pt x="728" y="32"/>
                    </a:lnTo>
                    <a:lnTo>
                      <a:pt x="710" y="28"/>
                    </a:lnTo>
                    <a:lnTo>
                      <a:pt x="662" y="18"/>
                    </a:lnTo>
                    <a:lnTo>
                      <a:pt x="604" y="10"/>
                    </a:lnTo>
                    <a:lnTo>
                      <a:pt x="540" y="4"/>
                    </a:lnTo>
                    <a:lnTo>
                      <a:pt x="466" y="2"/>
                    </a:lnTo>
                    <a:lnTo>
                      <a:pt x="3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1" name="Freeform 1342"/>
              <p:cNvSpPr>
                <a:spLocks noEditPoints="1"/>
              </p:cNvSpPr>
              <p:nvPr/>
            </p:nvSpPr>
            <p:spPr bwMode="auto">
              <a:xfrm>
                <a:off x="2385" y="4166"/>
                <a:ext cx="772" cy="122"/>
              </a:xfrm>
              <a:custGeom>
                <a:avLst/>
                <a:gdLst>
                  <a:gd name="T0" fmla="*/ 386 w 772"/>
                  <a:gd name="T1" fmla="*/ 120 h 122"/>
                  <a:gd name="T2" fmla="*/ 238 w 772"/>
                  <a:gd name="T3" fmla="*/ 116 h 122"/>
                  <a:gd name="T4" fmla="*/ 116 w 772"/>
                  <a:gd name="T5" fmla="*/ 104 h 122"/>
                  <a:gd name="T6" fmla="*/ 32 w 772"/>
                  <a:gd name="T7" fmla="*/ 84 h 122"/>
                  <a:gd name="T8" fmla="*/ 10 w 772"/>
                  <a:gd name="T9" fmla="*/ 74 h 122"/>
                  <a:gd name="T10" fmla="*/ 2 w 772"/>
                  <a:gd name="T11" fmla="*/ 62 h 122"/>
                  <a:gd name="T12" fmla="*/ 4 w 772"/>
                  <a:gd name="T13" fmla="*/ 56 h 122"/>
                  <a:gd name="T14" fmla="*/ 20 w 772"/>
                  <a:gd name="T15" fmla="*/ 44 h 122"/>
                  <a:gd name="T16" fmla="*/ 68 w 772"/>
                  <a:gd name="T17" fmla="*/ 28 h 122"/>
                  <a:gd name="T18" fmla="*/ 172 w 772"/>
                  <a:gd name="T19" fmla="*/ 10 h 122"/>
                  <a:gd name="T20" fmla="*/ 310 w 772"/>
                  <a:gd name="T21" fmla="*/ 2 h 122"/>
                  <a:gd name="T22" fmla="*/ 386 w 772"/>
                  <a:gd name="T23" fmla="*/ 0 h 122"/>
                  <a:gd name="T24" fmla="*/ 536 w 772"/>
                  <a:gd name="T25" fmla="*/ 6 h 122"/>
                  <a:gd name="T26" fmla="*/ 658 w 772"/>
                  <a:gd name="T27" fmla="*/ 18 h 122"/>
                  <a:gd name="T28" fmla="*/ 738 w 772"/>
                  <a:gd name="T29" fmla="*/ 38 h 122"/>
                  <a:gd name="T30" fmla="*/ 762 w 772"/>
                  <a:gd name="T31" fmla="*/ 50 h 122"/>
                  <a:gd name="T32" fmla="*/ 768 w 772"/>
                  <a:gd name="T33" fmla="*/ 62 h 122"/>
                  <a:gd name="T34" fmla="*/ 766 w 772"/>
                  <a:gd name="T35" fmla="*/ 68 h 122"/>
                  <a:gd name="T36" fmla="*/ 752 w 772"/>
                  <a:gd name="T37" fmla="*/ 80 h 122"/>
                  <a:gd name="T38" fmla="*/ 704 w 772"/>
                  <a:gd name="T39" fmla="*/ 94 h 122"/>
                  <a:gd name="T40" fmla="*/ 600 w 772"/>
                  <a:gd name="T41" fmla="*/ 110 h 122"/>
                  <a:gd name="T42" fmla="*/ 464 w 772"/>
                  <a:gd name="T43" fmla="*/ 120 h 122"/>
                  <a:gd name="T44" fmla="*/ 386 w 772"/>
                  <a:gd name="T45" fmla="*/ 0 h 122"/>
                  <a:gd name="T46" fmla="*/ 308 w 772"/>
                  <a:gd name="T47" fmla="*/ 2 h 122"/>
                  <a:gd name="T48" fmla="*/ 172 w 772"/>
                  <a:gd name="T49" fmla="*/ 10 h 122"/>
                  <a:gd name="T50" fmla="*/ 66 w 772"/>
                  <a:gd name="T51" fmla="*/ 28 h 122"/>
                  <a:gd name="T52" fmla="*/ 18 w 772"/>
                  <a:gd name="T53" fmla="*/ 44 h 122"/>
                  <a:gd name="T54" fmla="*/ 2 w 772"/>
                  <a:gd name="T55" fmla="*/ 56 h 122"/>
                  <a:gd name="T56" fmla="*/ 0 w 772"/>
                  <a:gd name="T57" fmla="*/ 62 h 122"/>
                  <a:gd name="T58" fmla="*/ 8 w 772"/>
                  <a:gd name="T59" fmla="*/ 74 h 122"/>
                  <a:gd name="T60" fmla="*/ 30 w 772"/>
                  <a:gd name="T61" fmla="*/ 84 h 122"/>
                  <a:gd name="T62" fmla="*/ 114 w 772"/>
                  <a:gd name="T63" fmla="*/ 104 h 122"/>
                  <a:gd name="T64" fmla="*/ 236 w 772"/>
                  <a:gd name="T65" fmla="*/ 116 h 122"/>
                  <a:gd name="T66" fmla="*/ 386 w 772"/>
                  <a:gd name="T67" fmla="*/ 122 h 122"/>
                  <a:gd name="T68" fmla="*/ 464 w 772"/>
                  <a:gd name="T69" fmla="*/ 120 h 122"/>
                  <a:gd name="T70" fmla="*/ 602 w 772"/>
                  <a:gd name="T71" fmla="*/ 110 h 122"/>
                  <a:gd name="T72" fmla="*/ 706 w 772"/>
                  <a:gd name="T73" fmla="*/ 94 h 122"/>
                  <a:gd name="T74" fmla="*/ 754 w 772"/>
                  <a:gd name="T75" fmla="*/ 80 h 122"/>
                  <a:gd name="T76" fmla="*/ 770 w 772"/>
                  <a:gd name="T77" fmla="*/ 68 h 122"/>
                  <a:gd name="T78" fmla="*/ 772 w 772"/>
                  <a:gd name="T79" fmla="*/ 62 h 122"/>
                  <a:gd name="T80" fmla="*/ 764 w 772"/>
                  <a:gd name="T81" fmla="*/ 50 h 122"/>
                  <a:gd name="T82" fmla="*/ 740 w 772"/>
                  <a:gd name="T83" fmla="*/ 38 h 122"/>
                  <a:gd name="T84" fmla="*/ 658 w 772"/>
                  <a:gd name="T85" fmla="*/ 18 h 122"/>
                  <a:gd name="T86" fmla="*/ 536 w 772"/>
                  <a:gd name="T87" fmla="*/ 4 h 122"/>
                  <a:gd name="T88" fmla="*/ 386 w 772"/>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120"/>
                    </a:moveTo>
                    <a:lnTo>
                      <a:pt x="386" y="120"/>
                    </a:lnTo>
                    <a:lnTo>
                      <a:pt x="310" y="120"/>
                    </a:lnTo>
                    <a:lnTo>
                      <a:pt x="238" y="116"/>
                    </a:lnTo>
                    <a:lnTo>
                      <a:pt x="172" y="110"/>
                    </a:lnTo>
                    <a:lnTo>
                      <a:pt x="116"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6" y="18"/>
                    </a:lnTo>
                    <a:lnTo>
                      <a:pt x="172" y="10"/>
                    </a:lnTo>
                    <a:lnTo>
                      <a:pt x="238" y="6"/>
                    </a:lnTo>
                    <a:lnTo>
                      <a:pt x="310" y="2"/>
                    </a:lnTo>
                    <a:lnTo>
                      <a:pt x="386" y="0"/>
                    </a:lnTo>
                    <a:lnTo>
                      <a:pt x="386" y="0"/>
                    </a:lnTo>
                    <a:lnTo>
                      <a:pt x="464" y="2"/>
                    </a:lnTo>
                    <a:lnTo>
                      <a:pt x="536" y="6"/>
                    </a:lnTo>
                    <a:lnTo>
                      <a:pt x="600" y="10"/>
                    </a:lnTo>
                    <a:lnTo>
                      <a:pt x="658" y="18"/>
                    </a:lnTo>
                    <a:lnTo>
                      <a:pt x="704" y="28"/>
                    </a:lnTo>
                    <a:lnTo>
                      <a:pt x="738" y="38"/>
                    </a:lnTo>
                    <a:lnTo>
                      <a:pt x="752" y="44"/>
                    </a:lnTo>
                    <a:lnTo>
                      <a:pt x="762" y="50"/>
                    </a:lnTo>
                    <a:lnTo>
                      <a:pt x="766" y="56"/>
                    </a:lnTo>
                    <a:lnTo>
                      <a:pt x="768" y="62"/>
                    </a:lnTo>
                    <a:lnTo>
                      <a:pt x="768" y="62"/>
                    </a:lnTo>
                    <a:lnTo>
                      <a:pt x="766" y="68"/>
                    </a:lnTo>
                    <a:lnTo>
                      <a:pt x="762" y="74"/>
                    </a:lnTo>
                    <a:lnTo>
                      <a:pt x="752" y="80"/>
                    </a:lnTo>
                    <a:lnTo>
                      <a:pt x="738" y="84"/>
                    </a:lnTo>
                    <a:lnTo>
                      <a:pt x="704" y="94"/>
                    </a:lnTo>
                    <a:lnTo>
                      <a:pt x="658" y="104"/>
                    </a:lnTo>
                    <a:lnTo>
                      <a:pt x="600" y="110"/>
                    </a:lnTo>
                    <a:lnTo>
                      <a:pt x="536" y="116"/>
                    </a:lnTo>
                    <a:lnTo>
                      <a:pt x="464" y="120"/>
                    </a:lnTo>
                    <a:lnTo>
                      <a:pt x="386" y="120"/>
                    </a:lnTo>
                    <a:close/>
                    <a:moveTo>
                      <a:pt x="386" y="0"/>
                    </a:moveTo>
                    <a:lnTo>
                      <a:pt x="386" y="0"/>
                    </a:lnTo>
                    <a:lnTo>
                      <a:pt x="308" y="2"/>
                    </a:lnTo>
                    <a:lnTo>
                      <a:pt x="236"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6" y="116"/>
                    </a:lnTo>
                    <a:lnTo>
                      <a:pt x="308" y="120"/>
                    </a:lnTo>
                    <a:lnTo>
                      <a:pt x="386" y="122"/>
                    </a:lnTo>
                    <a:lnTo>
                      <a:pt x="386" y="122"/>
                    </a:lnTo>
                    <a:lnTo>
                      <a:pt x="464" y="120"/>
                    </a:lnTo>
                    <a:lnTo>
                      <a:pt x="536" y="116"/>
                    </a:lnTo>
                    <a:lnTo>
                      <a:pt x="602" y="110"/>
                    </a:lnTo>
                    <a:lnTo>
                      <a:pt x="658" y="104"/>
                    </a:lnTo>
                    <a:lnTo>
                      <a:pt x="706" y="94"/>
                    </a:lnTo>
                    <a:lnTo>
                      <a:pt x="740" y="84"/>
                    </a:lnTo>
                    <a:lnTo>
                      <a:pt x="754" y="80"/>
                    </a:lnTo>
                    <a:lnTo>
                      <a:pt x="764" y="74"/>
                    </a:lnTo>
                    <a:lnTo>
                      <a:pt x="770" y="68"/>
                    </a:lnTo>
                    <a:lnTo>
                      <a:pt x="772" y="62"/>
                    </a:lnTo>
                    <a:lnTo>
                      <a:pt x="772" y="62"/>
                    </a:lnTo>
                    <a:lnTo>
                      <a:pt x="770" y="56"/>
                    </a:lnTo>
                    <a:lnTo>
                      <a:pt x="764" y="50"/>
                    </a:lnTo>
                    <a:lnTo>
                      <a:pt x="754" y="44"/>
                    </a:lnTo>
                    <a:lnTo>
                      <a:pt x="740" y="38"/>
                    </a:lnTo>
                    <a:lnTo>
                      <a:pt x="706" y="28"/>
                    </a:lnTo>
                    <a:lnTo>
                      <a:pt x="658" y="18"/>
                    </a:lnTo>
                    <a:lnTo>
                      <a:pt x="602" y="10"/>
                    </a:lnTo>
                    <a:lnTo>
                      <a:pt x="536" y="4"/>
                    </a:lnTo>
                    <a:lnTo>
                      <a:pt x="464" y="2"/>
                    </a:lnTo>
                    <a:lnTo>
                      <a:pt x="386" y="0"/>
                    </a:lnTo>
                    <a:close/>
                  </a:path>
                </a:pathLst>
              </a:custGeom>
              <a:solidFill>
                <a:srgbClr val="E2DFD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2" name="Freeform 1343"/>
              <p:cNvSpPr>
                <a:spLocks/>
              </p:cNvSpPr>
              <p:nvPr/>
            </p:nvSpPr>
            <p:spPr bwMode="auto">
              <a:xfrm>
                <a:off x="2387" y="4166"/>
                <a:ext cx="766" cy="120"/>
              </a:xfrm>
              <a:custGeom>
                <a:avLst/>
                <a:gdLst>
                  <a:gd name="T0" fmla="*/ 384 w 766"/>
                  <a:gd name="T1" fmla="*/ 120 h 120"/>
                  <a:gd name="T2" fmla="*/ 384 w 766"/>
                  <a:gd name="T3" fmla="*/ 120 h 120"/>
                  <a:gd name="T4" fmla="*/ 308 w 766"/>
                  <a:gd name="T5" fmla="*/ 120 h 120"/>
                  <a:gd name="T6" fmla="*/ 236 w 766"/>
                  <a:gd name="T7" fmla="*/ 116 h 120"/>
                  <a:gd name="T8" fmla="*/ 170 w 766"/>
                  <a:gd name="T9" fmla="*/ 110 h 120"/>
                  <a:gd name="T10" fmla="*/ 114 w 766"/>
                  <a:gd name="T11" fmla="*/ 104 h 120"/>
                  <a:gd name="T12" fmla="*/ 66 w 766"/>
                  <a:gd name="T13" fmla="*/ 94 h 120"/>
                  <a:gd name="T14" fmla="*/ 30 w 766"/>
                  <a:gd name="T15" fmla="*/ 84 h 120"/>
                  <a:gd name="T16" fmla="*/ 18 w 766"/>
                  <a:gd name="T17" fmla="*/ 80 h 120"/>
                  <a:gd name="T18" fmla="*/ 8 w 766"/>
                  <a:gd name="T19" fmla="*/ 74 h 120"/>
                  <a:gd name="T20" fmla="*/ 2 w 766"/>
                  <a:gd name="T21" fmla="*/ 68 h 120"/>
                  <a:gd name="T22" fmla="*/ 0 w 766"/>
                  <a:gd name="T23" fmla="*/ 62 h 120"/>
                  <a:gd name="T24" fmla="*/ 0 w 766"/>
                  <a:gd name="T25" fmla="*/ 62 h 120"/>
                  <a:gd name="T26" fmla="*/ 2 w 766"/>
                  <a:gd name="T27" fmla="*/ 56 h 120"/>
                  <a:gd name="T28" fmla="*/ 8 w 766"/>
                  <a:gd name="T29" fmla="*/ 50 h 120"/>
                  <a:gd name="T30" fmla="*/ 18 w 766"/>
                  <a:gd name="T31" fmla="*/ 44 h 120"/>
                  <a:gd name="T32" fmla="*/ 30 w 766"/>
                  <a:gd name="T33" fmla="*/ 38 h 120"/>
                  <a:gd name="T34" fmla="*/ 66 w 766"/>
                  <a:gd name="T35" fmla="*/ 28 h 120"/>
                  <a:gd name="T36" fmla="*/ 114 w 766"/>
                  <a:gd name="T37" fmla="*/ 18 h 120"/>
                  <a:gd name="T38" fmla="*/ 170 w 766"/>
                  <a:gd name="T39" fmla="*/ 10 h 120"/>
                  <a:gd name="T40" fmla="*/ 236 w 766"/>
                  <a:gd name="T41" fmla="*/ 6 h 120"/>
                  <a:gd name="T42" fmla="*/ 308 w 766"/>
                  <a:gd name="T43" fmla="*/ 2 h 120"/>
                  <a:gd name="T44" fmla="*/ 384 w 766"/>
                  <a:gd name="T45" fmla="*/ 0 h 120"/>
                  <a:gd name="T46" fmla="*/ 384 w 766"/>
                  <a:gd name="T47" fmla="*/ 0 h 120"/>
                  <a:gd name="T48" fmla="*/ 462 w 766"/>
                  <a:gd name="T49" fmla="*/ 2 h 120"/>
                  <a:gd name="T50" fmla="*/ 534 w 766"/>
                  <a:gd name="T51" fmla="*/ 6 h 120"/>
                  <a:gd name="T52" fmla="*/ 598 w 766"/>
                  <a:gd name="T53" fmla="*/ 10 h 120"/>
                  <a:gd name="T54" fmla="*/ 656 w 766"/>
                  <a:gd name="T55" fmla="*/ 18 h 120"/>
                  <a:gd name="T56" fmla="*/ 702 w 766"/>
                  <a:gd name="T57" fmla="*/ 28 h 120"/>
                  <a:gd name="T58" fmla="*/ 736 w 766"/>
                  <a:gd name="T59" fmla="*/ 38 h 120"/>
                  <a:gd name="T60" fmla="*/ 750 w 766"/>
                  <a:gd name="T61" fmla="*/ 44 h 120"/>
                  <a:gd name="T62" fmla="*/ 760 w 766"/>
                  <a:gd name="T63" fmla="*/ 50 h 120"/>
                  <a:gd name="T64" fmla="*/ 764 w 766"/>
                  <a:gd name="T65" fmla="*/ 56 h 120"/>
                  <a:gd name="T66" fmla="*/ 766 w 766"/>
                  <a:gd name="T67" fmla="*/ 62 h 120"/>
                  <a:gd name="T68" fmla="*/ 766 w 766"/>
                  <a:gd name="T69" fmla="*/ 62 h 120"/>
                  <a:gd name="T70" fmla="*/ 764 w 766"/>
                  <a:gd name="T71" fmla="*/ 68 h 120"/>
                  <a:gd name="T72" fmla="*/ 760 w 766"/>
                  <a:gd name="T73" fmla="*/ 74 h 120"/>
                  <a:gd name="T74" fmla="*/ 750 w 766"/>
                  <a:gd name="T75" fmla="*/ 80 h 120"/>
                  <a:gd name="T76" fmla="*/ 736 w 766"/>
                  <a:gd name="T77" fmla="*/ 84 h 120"/>
                  <a:gd name="T78" fmla="*/ 702 w 766"/>
                  <a:gd name="T79" fmla="*/ 94 h 120"/>
                  <a:gd name="T80" fmla="*/ 656 w 766"/>
                  <a:gd name="T81" fmla="*/ 104 h 120"/>
                  <a:gd name="T82" fmla="*/ 598 w 766"/>
                  <a:gd name="T83" fmla="*/ 110 h 120"/>
                  <a:gd name="T84" fmla="*/ 534 w 766"/>
                  <a:gd name="T85" fmla="*/ 116 h 120"/>
                  <a:gd name="T86" fmla="*/ 462 w 766"/>
                  <a:gd name="T87" fmla="*/ 120 h 120"/>
                  <a:gd name="T88" fmla="*/ 384 w 766"/>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120"/>
                    </a:moveTo>
                    <a:lnTo>
                      <a:pt x="384" y="120"/>
                    </a:lnTo>
                    <a:lnTo>
                      <a:pt x="308" y="120"/>
                    </a:lnTo>
                    <a:lnTo>
                      <a:pt x="236" y="116"/>
                    </a:lnTo>
                    <a:lnTo>
                      <a:pt x="170" y="110"/>
                    </a:lnTo>
                    <a:lnTo>
                      <a:pt x="114"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4" y="18"/>
                    </a:lnTo>
                    <a:lnTo>
                      <a:pt x="170" y="10"/>
                    </a:lnTo>
                    <a:lnTo>
                      <a:pt x="236" y="6"/>
                    </a:lnTo>
                    <a:lnTo>
                      <a:pt x="308" y="2"/>
                    </a:lnTo>
                    <a:lnTo>
                      <a:pt x="384" y="0"/>
                    </a:lnTo>
                    <a:lnTo>
                      <a:pt x="384" y="0"/>
                    </a:lnTo>
                    <a:lnTo>
                      <a:pt x="462" y="2"/>
                    </a:lnTo>
                    <a:lnTo>
                      <a:pt x="534" y="6"/>
                    </a:lnTo>
                    <a:lnTo>
                      <a:pt x="598" y="10"/>
                    </a:lnTo>
                    <a:lnTo>
                      <a:pt x="656" y="18"/>
                    </a:lnTo>
                    <a:lnTo>
                      <a:pt x="702" y="28"/>
                    </a:lnTo>
                    <a:lnTo>
                      <a:pt x="736" y="38"/>
                    </a:lnTo>
                    <a:lnTo>
                      <a:pt x="750" y="44"/>
                    </a:lnTo>
                    <a:lnTo>
                      <a:pt x="760" y="50"/>
                    </a:lnTo>
                    <a:lnTo>
                      <a:pt x="764" y="56"/>
                    </a:lnTo>
                    <a:lnTo>
                      <a:pt x="766" y="62"/>
                    </a:lnTo>
                    <a:lnTo>
                      <a:pt x="766" y="62"/>
                    </a:lnTo>
                    <a:lnTo>
                      <a:pt x="764" y="68"/>
                    </a:lnTo>
                    <a:lnTo>
                      <a:pt x="760" y="74"/>
                    </a:lnTo>
                    <a:lnTo>
                      <a:pt x="750" y="80"/>
                    </a:lnTo>
                    <a:lnTo>
                      <a:pt x="736" y="84"/>
                    </a:lnTo>
                    <a:lnTo>
                      <a:pt x="702" y="94"/>
                    </a:lnTo>
                    <a:lnTo>
                      <a:pt x="656" y="104"/>
                    </a:lnTo>
                    <a:lnTo>
                      <a:pt x="598" y="110"/>
                    </a:lnTo>
                    <a:lnTo>
                      <a:pt x="534" y="116"/>
                    </a:lnTo>
                    <a:lnTo>
                      <a:pt x="462" y="120"/>
                    </a:lnTo>
                    <a:lnTo>
                      <a:pt x="384"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3" name="Freeform 1344"/>
              <p:cNvSpPr>
                <a:spLocks/>
              </p:cNvSpPr>
              <p:nvPr/>
            </p:nvSpPr>
            <p:spPr bwMode="auto">
              <a:xfrm>
                <a:off x="2385" y="4166"/>
                <a:ext cx="772" cy="122"/>
              </a:xfrm>
              <a:custGeom>
                <a:avLst/>
                <a:gdLst>
                  <a:gd name="T0" fmla="*/ 386 w 772"/>
                  <a:gd name="T1" fmla="*/ 0 h 122"/>
                  <a:gd name="T2" fmla="*/ 386 w 772"/>
                  <a:gd name="T3" fmla="*/ 0 h 122"/>
                  <a:gd name="T4" fmla="*/ 308 w 772"/>
                  <a:gd name="T5" fmla="*/ 2 h 122"/>
                  <a:gd name="T6" fmla="*/ 236 w 772"/>
                  <a:gd name="T7" fmla="*/ 4 h 122"/>
                  <a:gd name="T8" fmla="*/ 172 w 772"/>
                  <a:gd name="T9" fmla="*/ 10 h 122"/>
                  <a:gd name="T10" fmla="*/ 114 w 772"/>
                  <a:gd name="T11" fmla="*/ 18 h 122"/>
                  <a:gd name="T12" fmla="*/ 66 w 772"/>
                  <a:gd name="T13" fmla="*/ 28 h 122"/>
                  <a:gd name="T14" fmla="*/ 30 w 772"/>
                  <a:gd name="T15" fmla="*/ 38 h 122"/>
                  <a:gd name="T16" fmla="*/ 18 w 772"/>
                  <a:gd name="T17" fmla="*/ 44 h 122"/>
                  <a:gd name="T18" fmla="*/ 8 w 772"/>
                  <a:gd name="T19" fmla="*/ 50 h 122"/>
                  <a:gd name="T20" fmla="*/ 2 w 772"/>
                  <a:gd name="T21" fmla="*/ 56 h 122"/>
                  <a:gd name="T22" fmla="*/ 0 w 772"/>
                  <a:gd name="T23" fmla="*/ 62 h 122"/>
                  <a:gd name="T24" fmla="*/ 0 w 772"/>
                  <a:gd name="T25" fmla="*/ 62 h 122"/>
                  <a:gd name="T26" fmla="*/ 2 w 772"/>
                  <a:gd name="T27" fmla="*/ 68 h 122"/>
                  <a:gd name="T28" fmla="*/ 8 w 772"/>
                  <a:gd name="T29" fmla="*/ 74 h 122"/>
                  <a:gd name="T30" fmla="*/ 18 w 772"/>
                  <a:gd name="T31" fmla="*/ 80 h 122"/>
                  <a:gd name="T32" fmla="*/ 30 w 772"/>
                  <a:gd name="T33" fmla="*/ 84 h 122"/>
                  <a:gd name="T34" fmla="*/ 66 w 772"/>
                  <a:gd name="T35" fmla="*/ 94 h 122"/>
                  <a:gd name="T36" fmla="*/ 114 w 772"/>
                  <a:gd name="T37" fmla="*/ 104 h 122"/>
                  <a:gd name="T38" fmla="*/ 172 w 772"/>
                  <a:gd name="T39" fmla="*/ 110 h 122"/>
                  <a:gd name="T40" fmla="*/ 236 w 772"/>
                  <a:gd name="T41" fmla="*/ 116 h 122"/>
                  <a:gd name="T42" fmla="*/ 308 w 772"/>
                  <a:gd name="T43" fmla="*/ 120 h 122"/>
                  <a:gd name="T44" fmla="*/ 386 w 772"/>
                  <a:gd name="T45" fmla="*/ 122 h 122"/>
                  <a:gd name="T46" fmla="*/ 386 w 772"/>
                  <a:gd name="T47" fmla="*/ 122 h 122"/>
                  <a:gd name="T48" fmla="*/ 464 w 772"/>
                  <a:gd name="T49" fmla="*/ 120 h 122"/>
                  <a:gd name="T50" fmla="*/ 536 w 772"/>
                  <a:gd name="T51" fmla="*/ 116 h 122"/>
                  <a:gd name="T52" fmla="*/ 602 w 772"/>
                  <a:gd name="T53" fmla="*/ 110 h 122"/>
                  <a:gd name="T54" fmla="*/ 658 w 772"/>
                  <a:gd name="T55" fmla="*/ 104 h 122"/>
                  <a:gd name="T56" fmla="*/ 706 w 772"/>
                  <a:gd name="T57" fmla="*/ 94 h 122"/>
                  <a:gd name="T58" fmla="*/ 740 w 772"/>
                  <a:gd name="T59" fmla="*/ 84 h 122"/>
                  <a:gd name="T60" fmla="*/ 754 w 772"/>
                  <a:gd name="T61" fmla="*/ 80 h 122"/>
                  <a:gd name="T62" fmla="*/ 764 w 772"/>
                  <a:gd name="T63" fmla="*/ 74 h 122"/>
                  <a:gd name="T64" fmla="*/ 770 w 772"/>
                  <a:gd name="T65" fmla="*/ 68 h 122"/>
                  <a:gd name="T66" fmla="*/ 772 w 772"/>
                  <a:gd name="T67" fmla="*/ 62 h 122"/>
                  <a:gd name="T68" fmla="*/ 772 w 772"/>
                  <a:gd name="T69" fmla="*/ 62 h 122"/>
                  <a:gd name="T70" fmla="*/ 770 w 772"/>
                  <a:gd name="T71" fmla="*/ 56 h 122"/>
                  <a:gd name="T72" fmla="*/ 764 w 772"/>
                  <a:gd name="T73" fmla="*/ 50 h 122"/>
                  <a:gd name="T74" fmla="*/ 754 w 772"/>
                  <a:gd name="T75" fmla="*/ 44 h 122"/>
                  <a:gd name="T76" fmla="*/ 740 w 772"/>
                  <a:gd name="T77" fmla="*/ 38 h 122"/>
                  <a:gd name="T78" fmla="*/ 706 w 772"/>
                  <a:gd name="T79" fmla="*/ 28 h 122"/>
                  <a:gd name="T80" fmla="*/ 658 w 772"/>
                  <a:gd name="T81" fmla="*/ 18 h 122"/>
                  <a:gd name="T82" fmla="*/ 602 w 772"/>
                  <a:gd name="T83" fmla="*/ 10 h 122"/>
                  <a:gd name="T84" fmla="*/ 536 w 772"/>
                  <a:gd name="T85" fmla="*/ 4 h 122"/>
                  <a:gd name="T86" fmla="*/ 464 w 772"/>
                  <a:gd name="T87" fmla="*/ 2 h 122"/>
                  <a:gd name="T88" fmla="*/ 386 w 772"/>
                  <a:gd name="T8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72" h="122">
                    <a:moveTo>
                      <a:pt x="386" y="0"/>
                    </a:moveTo>
                    <a:lnTo>
                      <a:pt x="386" y="0"/>
                    </a:lnTo>
                    <a:lnTo>
                      <a:pt x="308" y="2"/>
                    </a:lnTo>
                    <a:lnTo>
                      <a:pt x="236" y="4"/>
                    </a:lnTo>
                    <a:lnTo>
                      <a:pt x="172"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2" y="110"/>
                    </a:lnTo>
                    <a:lnTo>
                      <a:pt x="236" y="116"/>
                    </a:lnTo>
                    <a:lnTo>
                      <a:pt x="308" y="120"/>
                    </a:lnTo>
                    <a:lnTo>
                      <a:pt x="386" y="122"/>
                    </a:lnTo>
                    <a:lnTo>
                      <a:pt x="386" y="122"/>
                    </a:lnTo>
                    <a:lnTo>
                      <a:pt x="464" y="120"/>
                    </a:lnTo>
                    <a:lnTo>
                      <a:pt x="536" y="116"/>
                    </a:lnTo>
                    <a:lnTo>
                      <a:pt x="602" y="110"/>
                    </a:lnTo>
                    <a:lnTo>
                      <a:pt x="658" y="104"/>
                    </a:lnTo>
                    <a:lnTo>
                      <a:pt x="706" y="94"/>
                    </a:lnTo>
                    <a:lnTo>
                      <a:pt x="740" y="84"/>
                    </a:lnTo>
                    <a:lnTo>
                      <a:pt x="754" y="80"/>
                    </a:lnTo>
                    <a:lnTo>
                      <a:pt x="764" y="74"/>
                    </a:lnTo>
                    <a:lnTo>
                      <a:pt x="770" y="68"/>
                    </a:lnTo>
                    <a:lnTo>
                      <a:pt x="772" y="62"/>
                    </a:lnTo>
                    <a:lnTo>
                      <a:pt x="772" y="62"/>
                    </a:lnTo>
                    <a:lnTo>
                      <a:pt x="770" y="56"/>
                    </a:lnTo>
                    <a:lnTo>
                      <a:pt x="764" y="50"/>
                    </a:lnTo>
                    <a:lnTo>
                      <a:pt x="754" y="44"/>
                    </a:lnTo>
                    <a:lnTo>
                      <a:pt x="740" y="38"/>
                    </a:lnTo>
                    <a:lnTo>
                      <a:pt x="706" y="28"/>
                    </a:lnTo>
                    <a:lnTo>
                      <a:pt x="658" y="18"/>
                    </a:lnTo>
                    <a:lnTo>
                      <a:pt x="602" y="10"/>
                    </a:lnTo>
                    <a:lnTo>
                      <a:pt x="536" y="4"/>
                    </a:lnTo>
                    <a:lnTo>
                      <a:pt x="464" y="2"/>
                    </a:lnTo>
                    <a:lnTo>
                      <a:pt x="3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4" name="Freeform 1345"/>
              <p:cNvSpPr>
                <a:spLocks noEditPoints="1"/>
              </p:cNvSpPr>
              <p:nvPr/>
            </p:nvSpPr>
            <p:spPr bwMode="auto">
              <a:xfrm>
                <a:off x="2387" y="4166"/>
                <a:ext cx="766" cy="120"/>
              </a:xfrm>
              <a:custGeom>
                <a:avLst/>
                <a:gdLst>
                  <a:gd name="T0" fmla="*/ 384 w 766"/>
                  <a:gd name="T1" fmla="*/ 120 h 120"/>
                  <a:gd name="T2" fmla="*/ 236 w 766"/>
                  <a:gd name="T3" fmla="*/ 116 h 120"/>
                  <a:gd name="T4" fmla="*/ 114 w 766"/>
                  <a:gd name="T5" fmla="*/ 104 h 120"/>
                  <a:gd name="T6" fmla="*/ 32 w 766"/>
                  <a:gd name="T7" fmla="*/ 84 h 120"/>
                  <a:gd name="T8" fmla="*/ 10 w 766"/>
                  <a:gd name="T9" fmla="*/ 74 h 120"/>
                  <a:gd name="T10" fmla="*/ 2 w 766"/>
                  <a:gd name="T11" fmla="*/ 62 h 120"/>
                  <a:gd name="T12" fmla="*/ 4 w 766"/>
                  <a:gd name="T13" fmla="*/ 56 h 120"/>
                  <a:gd name="T14" fmla="*/ 20 w 766"/>
                  <a:gd name="T15" fmla="*/ 44 h 120"/>
                  <a:gd name="T16" fmla="*/ 68 w 766"/>
                  <a:gd name="T17" fmla="*/ 28 h 120"/>
                  <a:gd name="T18" fmla="*/ 172 w 766"/>
                  <a:gd name="T19" fmla="*/ 12 h 120"/>
                  <a:gd name="T20" fmla="*/ 308 w 766"/>
                  <a:gd name="T21" fmla="*/ 2 h 120"/>
                  <a:gd name="T22" fmla="*/ 384 w 766"/>
                  <a:gd name="T23" fmla="*/ 0 h 120"/>
                  <a:gd name="T24" fmla="*/ 532 w 766"/>
                  <a:gd name="T25" fmla="*/ 6 h 120"/>
                  <a:gd name="T26" fmla="*/ 654 w 766"/>
                  <a:gd name="T27" fmla="*/ 18 h 120"/>
                  <a:gd name="T28" fmla="*/ 736 w 766"/>
                  <a:gd name="T29" fmla="*/ 38 h 120"/>
                  <a:gd name="T30" fmla="*/ 758 w 766"/>
                  <a:gd name="T31" fmla="*/ 50 h 120"/>
                  <a:gd name="T32" fmla="*/ 764 w 766"/>
                  <a:gd name="T33" fmla="*/ 62 h 120"/>
                  <a:gd name="T34" fmla="*/ 762 w 766"/>
                  <a:gd name="T35" fmla="*/ 68 h 120"/>
                  <a:gd name="T36" fmla="*/ 748 w 766"/>
                  <a:gd name="T37" fmla="*/ 80 h 120"/>
                  <a:gd name="T38" fmla="*/ 700 w 766"/>
                  <a:gd name="T39" fmla="*/ 94 h 120"/>
                  <a:gd name="T40" fmla="*/ 598 w 766"/>
                  <a:gd name="T41" fmla="*/ 110 h 120"/>
                  <a:gd name="T42" fmla="*/ 462 w 766"/>
                  <a:gd name="T43" fmla="*/ 120 h 120"/>
                  <a:gd name="T44" fmla="*/ 384 w 766"/>
                  <a:gd name="T45" fmla="*/ 0 h 120"/>
                  <a:gd name="T46" fmla="*/ 308 w 766"/>
                  <a:gd name="T47" fmla="*/ 2 h 120"/>
                  <a:gd name="T48" fmla="*/ 170 w 766"/>
                  <a:gd name="T49" fmla="*/ 10 h 120"/>
                  <a:gd name="T50" fmla="*/ 66 w 766"/>
                  <a:gd name="T51" fmla="*/ 28 h 120"/>
                  <a:gd name="T52" fmla="*/ 18 w 766"/>
                  <a:gd name="T53" fmla="*/ 44 h 120"/>
                  <a:gd name="T54" fmla="*/ 2 w 766"/>
                  <a:gd name="T55" fmla="*/ 56 h 120"/>
                  <a:gd name="T56" fmla="*/ 0 w 766"/>
                  <a:gd name="T57" fmla="*/ 62 h 120"/>
                  <a:gd name="T58" fmla="*/ 8 w 766"/>
                  <a:gd name="T59" fmla="*/ 74 h 120"/>
                  <a:gd name="T60" fmla="*/ 30 w 766"/>
                  <a:gd name="T61" fmla="*/ 84 h 120"/>
                  <a:gd name="T62" fmla="*/ 114 w 766"/>
                  <a:gd name="T63" fmla="*/ 104 h 120"/>
                  <a:gd name="T64" fmla="*/ 236 w 766"/>
                  <a:gd name="T65" fmla="*/ 116 h 120"/>
                  <a:gd name="T66" fmla="*/ 384 w 766"/>
                  <a:gd name="T67" fmla="*/ 120 h 120"/>
                  <a:gd name="T68" fmla="*/ 462 w 766"/>
                  <a:gd name="T69" fmla="*/ 120 h 120"/>
                  <a:gd name="T70" fmla="*/ 598 w 766"/>
                  <a:gd name="T71" fmla="*/ 110 h 120"/>
                  <a:gd name="T72" fmla="*/ 702 w 766"/>
                  <a:gd name="T73" fmla="*/ 94 h 120"/>
                  <a:gd name="T74" fmla="*/ 750 w 766"/>
                  <a:gd name="T75" fmla="*/ 80 h 120"/>
                  <a:gd name="T76" fmla="*/ 764 w 766"/>
                  <a:gd name="T77" fmla="*/ 68 h 120"/>
                  <a:gd name="T78" fmla="*/ 766 w 766"/>
                  <a:gd name="T79" fmla="*/ 62 h 120"/>
                  <a:gd name="T80" fmla="*/ 760 w 766"/>
                  <a:gd name="T81" fmla="*/ 50 h 120"/>
                  <a:gd name="T82" fmla="*/ 736 w 766"/>
                  <a:gd name="T83" fmla="*/ 38 h 120"/>
                  <a:gd name="T84" fmla="*/ 656 w 766"/>
                  <a:gd name="T85" fmla="*/ 18 h 120"/>
                  <a:gd name="T86" fmla="*/ 534 w 766"/>
                  <a:gd name="T87" fmla="*/ 6 h 120"/>
                  <a:gd name="T88" fmla="*/ 384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120"/>
                    </a:moveTo>
                    <a:lnTo>
                      <a:pt x="384" y="120"/>
                    </a:lnTo>
                    <a:lnTo>
                      <a:pt x="308" y="120"/>
                    </a:lnTo>
                    <a:lnTo>
                      <a:pt x="236" y="116"/>
                    </a:lnTo>
                    <a:lnTo>
                      <a:pt x="172" y="110"/>
                    </a:lnTo>
                    <a:lnTo>
                      <a:pt x="114" y="104"/>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2" y="12"/>
                    </a:lnTo>
                    <a:lnTo>
                      <a:pt x="236" y="6"/>
                    </a:lnTo>
                    <a:lnTo>
                      <a:pt x="308" y="2"/>
                    </a:lnTo>
                    <a:lnTo>
                      <a:pt x="384" y="0"/>
                    </a:lnTo>
                    <a:lnTo>
                      <a:pt x="384" y="0"/>
                    </a:lnTo>
                    <a:lnTo>
                      <a:pt x="462" y="2"/>
                    </a:lnTo>
                    <a:lnTo>
                      <a:pt x="532" y="6"/>
                    </a:lnTo>
                    <a:lnTo>
                      <a:pt x="598" y="12"/>
                    </a:lnTo>
                    <a:lnTo>
                      <a:pt x="654" y="18"/>
                    </a:lnTo>
                    <a:lnTo>
                      <a:pt x="700" y="28"/>
                    </a:lnTo>
                    <a:lnTo>
                      <a:pt x="736" y="38"/>
                    </a:lnTo>
                    <a:lnTo>
                      <a:pt x="748" y="44"/>
                    </a:lnTo>
                    <a:lnTo>
                      <a:pt x="758" y="50"/>
                    </a:lnTo>
                    <a:lnTo>
                      <a:pt x="762" y="56"/>
                    </a:lnTo>
                    <a:lnTo>
                      <a:pt x="764" y="62"/>
                    </a:lnTo>
                    <a:lnTo>
                      <a:pt x="764" y="62"/>
                    </a:lnTo>
                    <a:lnTo>
                      <a:pt x="762" y="68"/>
                    </a:lnTo>
                    <a:lnTo>
                      <a:pt x="758" y="74"/>
                    </a:lnTo>
                    <a:lnTo>
                      <a:pt x="748" y="80"/>
                    </a:lnTo>
                    <a:lnTo>
                      <a:pt x="736" y="84"/>
                    </a:lnTo>
                    <a:lnTo>
                      <a:pt x="700" y="94"/>
                    </a:lnTo>
                    <a:lnTo>
                      <a:pt x="654" y="104"/>
                    </a:lnTo>
                    <a:lnTo>
                      <a:pt x="598" y="110"/>
                    </a:lnTo>
                    <a:lnTo>
                      <a:pt x="532" y="116"/>
                    </a:lnTo>
                    <a:lnTo>
                      <a:pt x="462" y="120"/>
                    </a:lnTo>
                    <a:lnTo>
                      <a:pt x="384" y="120"/>
                    </a:lnTo>
                    <a:close/>
                    <a:moveTo>
                      <a:pt x="384" y="0"/>
                    </a:moveTo>
                    <a:lnTo>
                      <a:pt x="384"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4" y="120"/>
                    </a:lnTo>
                    <a:lnTo>
                      <a:pt x="384" y="120"/>
                    </a:lnTo>
                    <a:lnTo>
                      <a:pt x="462" y="120"/>
                    </a:lnTo>
                    <a:lnTo>
                      <a:pt x="534" y="116"/>
                    </a:lnTo>
                    <a:lnTo>
                      <a:pt x="598" y="110"/>
                    </a:lnTo>
                    <a:lnTo>
                      <a:pt x="656" y="104"/>
                    </a:lnTo>
                    <a:lnTo>
                      <a:pt x="702" y="94"/>
                    </a:lnTo>
                    <a:lnTo>
                      <a:pt x="736" y="84"/>
                    </a:lnTo>
                    <a:lnTo>
                      <a:pt x="750" y="80"/>
                    </a:lnTo>
                    <a:lnTo>
                      <a:pt x="760" y="74"/>
                    </a:lnTo>
                    <a:lnTo>
                      <a:pt x="764" y="68"/>
                    </a:lnTo>
                    <a:lnTo>
                      <a:pt x="766" y="62"/>
                    </a:lnTo>
                    <a:lnTo>
                      <a:pt x="766" y="62"/>
                    </a:lnTo>
                    <a:lnTo>
                      <a:pt x="764" y="56"/>
                    </a:lnTo>
                    <a:lnTo>
                      <a:pt x="760" y="50"/>
                    </a:lnTo>
                    <a:lnTo>
                      <a:pt x="750" y="44"/>
                    </a:lnTo>
                    <a:lnTo>
                      <a:pt x="736" y="38"/>
                    </a:lnTo>
                    <a:lnTo>
                      <a:pt x="702" y="28"/>
                    </a:lnTo>
                    <a:lnTo>
                      <a:pt x="656" y="18"/>
                    </a:lnTo>
                    <a:lnTo>
                      <a:pt x="598" y="10"/>
                    </a:lnTo>
                    <a:lnTo>
                      <a:pt x="534" y="6"/>
                    </a:lnTo>
                    <a:lnTo>
                      <a:pt x="462" y="2"/>
                    </a:lnTo>
                    <a:lnTo>
                      <a:pt x="384" y="0"/>
                    </a:lnTo>
                    <a:close/>
                  </a:path>
                </a:pathLst>
              </a:custGeom>
              <a:solidFill>
                <a:srgbClr val="E2DF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5" name="Freeform 1346"/>
              <p:cNvSpPr>
                <a:spLocks/>
              </p:cNvSpPr>
              <p:nvPr/>
            </p:nvSpPr>
            <p:spPr bwMode="auto">
              <a:xfrm>
                <a:off x="2389" y="4166"/>
                <a:ext cx="762" cy="120"/>
              </a:xfrm>
              <a:custGeom>
                <a:avLst/>
                <a:gdLst>
                  <a:gd name="T0" fmla="*/ 382 w 762"/>
                  <a:gd name="T1" fmla="*/ 120 h 120"/>
                  <a:gd name="T2" fmla="*/ 382 w 762"/>
                  <a:gd name="T3" fmla="*/ 120 h 120"/>
                  <a:gd name="T4" fmla="*/ 306 w 762"/>
                  <a:gd name="T5" fmla="*/ 120 h 120"/>
                  <a:gd name="T6" fmla="*/ 234 w 762"/>
                  <a:gd name="T7" fmla="*/ 116 h 120"/>
                  <a:gd name="T8" fmla="*/ 170 w 762"/>
                  <a:gd name="T9" fmla="*/ 110 h 120"/>
                  <a:gd name="T10" fmla="*/ 112 w 762"/>
                  <a:gd name="T11" fmla="*/ 104 h 120"/>
                  <a:gd name="T12" fmla="*/ 66 w 762"/>
                  <a:gd name="T13" fmla="*/ 94 h 120"/>
                  <a:gd name="T14" fmla="*/ 30 w 762"/>
                  <a:gd name="T15" fmla="*/ 84 h 120"/>
                  <a:gd name="T16" fmla="*/ 18 w 762"/>
                  <a:gd name="T17" fmla="*/ 80 h 120"/>
                  <a:gd name="T18" fmla="*/ 8 w 762"/>
                  <a:gd name="T19" fmla="*/ 74 h 120"/>
                  <a:gd name="T20" fmla="*/ 2 w 762"/>
                  <a:gd name="T21" fmla="*/ 68 h 120"/>
                  <a:gd name="T22" fmla="*/ 0 w 762"/>
                  <a:gd name="T23" fmla="*/ 62 h 120"/>
                  <a:gd name="T24" fmla="*/ 0 w 762"/>
                  <a:gd name="T25" fmla="*/ 62 h 120"/>
                  <a:gd name="T26" fmla="*/ 2 w 762"/>
                  <a:gd name="T27" fmla="*/ 56 h 120"/>
                  <a:gd name="T28" fmla="*/ 8 w 762"/>
                  <a:gd name="T29" fmla="*/ 50 h 120"/>
                  <a:gd name="T30" fmla="*/ 18 w 762"/>
                  <a:gd name="T31" fmla="*/ 44 h 120"/>
                  <a:gd name="T32" fmla="*/ 30 w 762"/>
                  <a:gd name="T33" fmla="*/ 38 h 120"/>
                  <a:gd name="T34" fmla="*/ 66 w 762"/>
                  <a:gd name="T35" fmla="*/ 28 h 120"/>
                  <a:gd name="T36" fmla="*/ 112 w 762"/>
                  <a:gd name="T37" fmla="*/ 18 h 120"/>
                  <a:gd name="T38" fmla="*/ 170 w 762"/>
                  <a:gd name="T39" fmla="*/ 12 h 120"/>
                  <a:gd name="T40" fmla="*/ 234 w 762"/>
                  <a:gd name="T41" fmla="*/ 6 h 120"/>
                  <a:gd name="T42" fmla="*/ 306 w 762"/>
                  <a:gd name="T43" fmla="*/ 2 h 120"/>
                  <a:gd name="T44" fmla="*/ 382 w 762"/>
                  <a:gd name="T45" fmla="*/ 0 h 120"/>
                  <a:gd name="T46" fmla="*/ 382 w 762"/>
                  <a:gd name="T47" fmla="*/ 0 h 120"/>
                  <a:gd name="T48" fmla="*/ 460 w 762"/>
                  <a:gd name="T49" fmla="*/ 2 h 120"/>
                  <a:gd name="T50" fmla="*/ 530 w 762"/>
                  <a:gd name="T51" fmla="*/ 6 h 120"/>
                  <a:gd name="T52" fmla="*/ 596 w 762"/>
                  <a:gd name="T53" fmla="*/ 12 h 120"/>
                  <a:gd name="T54" fmla="*/ 652 w 762"/>
                  <a:gd name="T55" fmla="*/ 18 h 120"/>
                  <a:gd name="T56" fmla="*/ 698 w 762"/>
                  <a:gd name="T57" fmla="*/ 28 h 120"/>
                  <a:gd name="T58" fmla="*/ 734 w 762"/>
                  <a:gd name="T59" fmla="*/ 38 h 120"/>
                  <a:gd name="T60" fmla="*/ 746 w 762"/>
                  <a:gd name="T61" fmla="*/ 44 h 120"/>
                  <a:gd name="T62" fmla="*/ 756 w 762"/>
                  <a:gd name="T63" fmla="*/ 50 h 120"/>
                  <a:gd name="T64" fmla="*/ 760 w 762"/>
                  <a:gd name="T65" fmla="*/ 56 h 120"/>
                  <a:gd name="T66" fmla="*/ 762 w 762"/>
                  <a:gd name="T67" fmla="*/ 62 h 120"/>
                  <a:gd name="T68" fmla="*/ 762 w 762"/>
                  <a:gd name="T69" fmla="*/ 62 h 120"/>
                  <a:gd name="T70" fmla="*/ 760 w 762"/>
                  <a:gd name="T71" fmla="*/ 68 h 120"/>
                  <a:gd name="T72" fmla="*/ 756 w 762"/>
                  <a:gd name="T73" fmla="*/ 74 h 120"/>
                  <a:gd name="T74" fmla="*/ 746 w 762"/>
                  <a:gd name="T75" fmla="*/ 80 h 120"/>
                  <a:gd name="T76" fmla="*/ 734 w 762"/>
                  <a:gd name="T77" fmla="*/ 84 h 120"/>
                  <a:gd name="T78" fmla="*/ 698 w 762"/>
                  <a:gd name="T79" fmla="*/ 94 h 120"/>
                  <a:gd name="T80" fmla="*/ 652 w 762"/>
                  <a:gd name="T81" fmla="*/ 104 h 120"/>
                  <a:gd name="T82" fmla="*/ 596 w 762"/>
                  <a:gd name="T83" fmla="*/ 110 h 120"/>
                  <a:gd name="T84" fmla="*/ 530 w 762"/>
                  <a:gd name="T85" fmla="*/ 116 h 120"/>
                  <a:gd name="T86" fmla="*/ 460 w 762"/>
                  <a:gd name="T87" fmla="*/ 120 h 120"/>
                  <a:gd name="T88" fmla="*/ 382 w 762"/>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120"/>
                    </a:moveTo>
                    <a:lnTo>
                      <a:pt x="382" y="120"/>
                    </a:lnTo>
                    <a:lnTo>
                      <a:pt x="306" y="120"/>
                    </a:lnTo>
                    <a:lnTo>
                      <a:pt x="234" y="116"/>
                    </a:lnTo>
                    <a:lnTo>
                      <a:pt x="170" y="110"/>
                    </a:lnTo>
                    <a:lnTo>
                      <a:pt x="112" y="104"/>
                    </a:lnTo>
                    <a:lnTo>
                      <a:pt x="66" y="94"/>
                    </a:lnTo>
                    <a:lnTo>
                      <a:pt x="30" y="84"/>
                    </a:lnTo>
                    <a:lnTo>
                      <a:pt x="18" y="80"/>
                    </a:lnTo>
                    <a:lnTo>
                      <a:pt x="8" y="74"/>
                    </a:lnTo>
                    <a:lnTo>
                      <a:pt x="2" y="68"/>
                    </a:lnTo>
                    <a:lnTo>
                      <a:pt x="0" y="62"/>
                    </a:lnTo>
                    <a:lnTo>
                      <a:pt x="0" y="62"/>
                    </a:lnTo>
                    <a:lnTo>
                      <a:pt x="2" y="56"/>
                    </a:lnTo>
                    <a:lnTo>
                      <a:pt x="8" y="50"/>
                    </a:lnTo>
                    <a:lnTo>
                      <a:pt x="18" y="44"/>
                    </a:lnTo>
                    <a:lnTo>
                      <a:pt x="30" y="38"/>
                    </a:lnTo>
                    <a:lnTo>
                      <a:pt x="66" y="28"/>
                    </a:lnTo>
                    <a:lnTo>
                      <a:pt x="112" y="18"/>
                    </a:lnTo>
                    <a:lnTo>
                      <a:pt x="170" y="12"/>
                    </a:lnTo>
                    <a:lnTo>
                      <a:pt x="234" y="6"/>
                    </a:lnTo>
                    <a:lnTo>
                      <a:pt x="306" y="2"/>
                    </a:lnTo>
                    <a:lnTo>
                      <a:pt x="382" y="0"/>
                    </a:lnTo>
                    <a:lnTo>
                      <a:pt x="382" y="0"/>
                    </a:lnTo>
                    <a:lnTo>
                      <a:pt x="460" y="2"/>
                    </a:lnTo>
                    <a:lnTo>
                      <a:pt x="530" y="6"/>
                    </a:lnTo>
                    <a:lnTo>
                      <a:pt x="596" y="12"/>
                    </a:lnTo>
                    <a:lnTo>
                      <a:pt x="652" y="18"/>
                    </a:lnTo>
                    <a:lnTo>
                      <a:pt x="698" y="28"/>
                    </a:lnTo>
                    <a:lnTo>
                      <a:pt x="734" y="38"/>
                    </a:lnTo>
                    <a:lnTo>
                      <a:pt x="746" y="44"/>
                    </a:lnTo>
                    <a:lnTo>
                      <a:pt x="756" y="50"/>
                    </a:lnTo>
                    <a:lnTo>
                      <a:pt x="760" y="56"/>
                    </a:lnTo>
                    <a:lnTo>
                      <a:pt x="762" y="62"/>
                    </a:lnTo>
                    <a:lnTo>
                      <a:pt x="762" y="62"/>
                    </a:lnTo>
                    <a:lnTo>
                      <a:pt x="760" y="68"/>
                    </a:lnTo>
                    <a:lnTo>
                      <a:pt x="756" y="74"/>
                    </a:lnTo>
                    <a:lnTo>
                      <a:pt x="746" y="80"/>
                    </a:lnTo>
                    <a:lnTo>
                      <a:pt x="734" y="84"/>
                    </a:lnTo>
                    <a:lnTo>
                      <a:pt x="698" y="94"/>
                    </a:lnTo>
                    <a:lnTo>
                      <a:pt x="652" y="104"/>
                    </a:lnTo>
                    <a:lnTo>
                      <a:pt x="596" y="110"/>
                    </a:lnTo>
                    <a:lnTo>
                      <a:pt x="530" y="116"/>
                    </a:lnTo>
                    <a:lnTo>
                      <a:pt x="460" y="120"/>
                    </a:lnTo>
                    <a:lnTo>
                      <a:pt x="382"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6" name="Freeform 1347"/>
              <p:cNvSpPr>
                <a:spLocks/>
              </p:cNvSpPr>
              <p:nvPr/>
            </p:nvSpPr>
            <p:spPr bwMode="auto">
              <a:xfrm>
                <a:off x="2387" y="4166"/>
                <a:ext cx="766" cy="120"/>
              </a:xfrm>
              <a:custGeom>
                <a:avLst/>
                <a:gdLst>
                  <a:gd name="T0" fmla="*/ 384 w 766"/>
                  <a:gd name="T1" fmla="*/ 0 h 120"/>
                  <a:gd name="T2" fmla="*/ 384 w 766"/>
                  <a:gd name="T3" fmla="*/ 0 h 120"/>
                  <a:gd name="T4" fmla="*/ 308 w 766"/>
                  <a:gd name="T5" fmla="*/ 2 h 120"/>
                  <a:gd name="T6" fmla="*/ 236 w 766"/>
                  <a:gd name="T7" fmla="*/ 6 h 120"/>
                  <a:gd name="T8" fmla="*/ 170 w 766"/>
                  <a:gd name="T9" fmla="*/ 10 h 120"/>
                  <a:gd name="T10" fmla="*/ 114 w 766"/>
                  <a:gd name="T11" fmla="*/ 18 h 120"/>
                  <a:gd name="T12" fmla="*/ 66 w 766"/>
                  <a:gd name="T13" fmla="*/ 28 h 120"/>
                  <a:gd name="T14" fmla="*/ 30 w 766"/>
                  <a:gd name="T15" fmla="*/ 38 h 120"/>
                  <a:gd name="T16" fmla="*/ 18 w 766"/>
                  <a:gd name="T17" fmla="*/ 44 h 120"/>
                  <a:gd name="T18" fmla="*/ 8 w 766"/>
                  <a:gd name="T19" fmla="*/ 50 h 120"/>
                  <a:gd name="T20" fmla="*/ 2 w 766"/>
                  <a:gd name="T21" fmla="*/ 56 h 120"/>
                  <a:gd name="T22" fmla="*/ 0 w 766"/>
                  <a:gd name="T23" fmla="*/ 62 h 120"/>
                  <a:gd name="T24" fmla="*/ 0 w 766"/>
                  <a:gd name="T25" fmla="*/ 62 h 120"/>
                  <a:gd name="T26" fmla="*/ 2 w 766"/>
                  <a:gd name="T27" fmla="*/ 68 h 120"/>
                  <a:gd name="T28" fmla="*/ 8 w 766"/>
                  <a:gd name="T29" fmla="*/ 74 h 120"/>
                  <a:gd name="T30" fmla="*/ 18 w 766"/>
                  <a:gd name="T31" fmla="*/ 80 h 120"/>
                  <a:gd name="T32" fmla="*/ 30 w 766"/>
                  <a:gd name="T33" fmla="*/ 84 h 120"/>
                  <a:gd name="T34" fmla="*/ 66 w 766"/>
                  <a:gd name="T35" fmla="*/ 94 h 120"/>
                  <a:gd name="T36" fmla="*/ 114 w 766"/>
                  <a:gd name="T37" fmla="*/ 104 h 120"/>
                  <a:gd name="T38" fmla="*/ 170 w 766"/>
                  <a:gd name="T39" fmla="*/ 110 h 120"/>
                  <a:gd name="T40" fmla="*/ 236 w 766"/>
                  <a:gd name="T41" fmla="*/ 116 h 120"/>
                  <a:gd name="T42" fmla="*/ 308 w 766"/>
                  <a:gd name="T43" fmla="*/ 120 h 120"/>
                  <a:gd name="T44" fmla="*/ 384 w 766"/>
                  <a:gd name="T45" fmla="*/ 120 h 120"/>
                  <a:gd name="T46" fmla="*/ 384 w 766"/>
                  <a:gd name="T47" fmla="*/ 120 h 120"/>
                  <a:gd name="T48" fmla="*/ 462 w 766"/>
                  <a:gd name="T49" fmla="*/ 120 h 120"/>
                  <a:gd name="T50" fmla="*/ 534 w 766"/>
                  <a:gd name="T51" fmla="*/ 116 h 120"/>
                  <a:gd name="T52" fmla="*/ 598 w 766"/>
                  <a:gd name="T53" fmla="*/ 110 h 120"/>
                  <a:gd name="T54" fmla="*/ 656 w 766"/>
                  <a:gd name="T55" fmla="*/ 104 h 120"/>
                  <a:gd name="T56" fmla="*/ 702 w 766"/>
                  <a:gd name="T57" fmla="*/ 94 h 120"/>
                  <a:gd name="T58" fmla="*/ 736 w 766"/>
                  <a:gd name="T59" fmla="*/ 84 h 120"/>
                  <a:gd name="T60" fmla="*/ 750 w 766"/>
                  <a:gd name="T61" fmla="*/ 80 h 120"/>
                  <a:gd name="T62" fmla="*/ 760 w 766"/>
                  <a:gd name="T63" fmla="*/ 74 h 120"/>
                  <a:gd name="T64" fmla="*/ 764 w 766"/>
                  <a:gd name="T65" fmla="*/ 68 h 120"/>
                  <a:gd name="T66" fmla="*/ 766 w 766"/>
                  <a:gd name="T67" fmla="*/ 62 h 120"/>
                  <a:gd name="T68" fmla="*/ 766 w 766"/>
                  <a:gd name="T69" fmla="*/ 62 h 120"/>
                  <a:gd name="T70" fmla="*/ 764 w 766"/>
                  <a:gd name="T71" fmla="*/ 56 h 120"/>
                  <a:gd name="T72" fmla="*/ 760 w 766"/>
                  <a:gd name="T73" fmla="*/ 50 h 120"/>
                  <a:gd name="T74" fmla="*/ 750 w 766"/>
                  <a:gd name="T75" fmla="*/ 44 h 120"/>
                  <a:gd name="T76" fmla="*/ 736 w 766"/>
                  <a:gd name="T77" fmla="*/ 38 h 120"/>
                  <a:gd name="T78" fmla="*/ 702 w 766"/>
                  <a:gd name="T79" fmla="*/ 28 h 120"/>
                  <a:gd name="T80" fmla="*/ 656 w 766"/>
                  <a:gd name="T81" fmla="*/ 18 h 120"/>
                  <a:gd name="T82" fmla="*/ 598 w 766"/>
                  <a:gd name="T83" fmla="*/ 10 h 120"/>
                  <a:gd name="T84" fmla="*/ 534 w 766"/>
                  <a:gd name="T85" fmla="*/ 6 h 120"/>
                  <a:gd name="T86" fmla="*/ 462 w 766"/>
                  <a:gd name="T87" fmla="*/ 2 h 120"/>
                  <a:gd name="T88" fmla="*/ 384 w 766"/>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6" h="120">
                    <a:moveTo>
                      <a:pt x="384" y="0"/>
                    </a:moveTo>
                    <a:lnTo>
                      <a:pt x="384" y="0"/>
                    </a:lnTo>
                    <a:lnTo>
                      <a:pt x="308" y="2"/>
                    </a:lnTo>
                    <a:lnTo>
                      <a:pt x="236" y="6"/>
                    </a:lnTo>
                    <a:lnTo>
                      <a:pt x="170" y="10"/>
                    </a:lnTo>
                    <a:lnTo>
                      <a:pt x="114"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4" y="104"/>
                    </a:lnTo>
                    <a:lnTo>
                      <a:pt x="170" y="110"/>
                    </a:lnTo>
                    <a:lnTo>
                      <a:pt x="236" y="116"/>
                    </a:lnTo>
                    <a:lnTo>
                      <a:pt x="308" y="120"/>
                    </a:lnTo>
                    <a:lnTo>
                      <a:pt x="384" y="120"/>
                    </a:lnTo>
                    <a:lnTo>
                      <a:pt x="384" y="120"/>
                    </a:lnTo>
                    <a:lnTo>
                      <a:pt x="462" y="120"/>
                    </a:lnTo>
                    <a:lnTo>
                      <a:pt x="534" y="116"/>
                    </a:lnTo>
                    <a:lnTo>
                      <a:pt x="598" y="110"/>
                    </a:lnTo>
                    <a:lnTo>
                      <a:pt x="656" y="104"/>
                    </a:lnTo>
                    <a:lnTo>
                      <a:pt x="702" y="94"/>
                    </a:lnTo>
                    <a:lnTo>
                      <a:pt x="736" y="84"/>
                    </a:lnTo>
                    <a:lnTo>
                      <a:pt x="750" y="80"/>
                    </a:lnTo>
                    <a:lnTo>
                      <a:pt x="760" y="74"/>
                    </a:lnTo>
                    <a:lnTo>
                      <a:pt x="764" y="68"/>
                    </a:lnTo>
                    <a:lnTo>
                      <a:pt x="766" y="62"/>
                    </a:lnTo>
                    <a:lnTo>
                      <a:pt x="766" y="62"/>
                    </a:lnTo>
                    <a:lnTo>
                      <a:pt x="764" y="56"/>
                    </a:lnTo>
                    <a:lnTo>
                      <a:pt x="760" y="50"/>
                    </a:lnTo>
                    <a:lnTo>
                      <a:pt x="750" y="44"/>
                    </a:lnTo>
                    <a:lnTo>
                      <a:pt x="736" y="38"/>
                    </a:lnTo>
                    <a:lnTo>
                      <a:pt x="702" y="28"/>
                    </a:lnTo>
                    <a:lnTo>
                      <a:pt x="656" y="18"/>
                    </a:lnTo>
                    <a:lnTo>
                      <a:pt x="598" y="10"/>
                    </a:lnTo>
                    <a:lnTo>
                      <a:pt x="534" y="6"/>
                    </a:lnTo>
                    <a:lnTo>
                      <a:pt x="462" y="2"/>
                    </a:lnTo>
                    <a:lnTo>
                      <a:pt x="3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7" name="Freeform 1348"/>
              <p:cNvSpPr>
                <a:spLocks noEditPoints="1"/>
              </p:cNvSpPr>
              <p:nvPr/>
            </p:nvSpPr>
            <p:spPr bwMode="auto">
              <a:xfrm>
                <a:off x="2389" y="4166"/>
                <a:ext cx="762" cy="120"/>
              </a:xfrm>
              <a:custGeom>
                <a:avLst/>
                <a:gdLst>
                  <a:gd name="T0" fmla="*/ 382 w 762"/>
                  <a:gd name="T1" fmla="*/ 120 h 120"/>
                  <a:gd name="T2" fmla="*/ 236 w 762"/>
                  <a:gd name="T3" fmla="*/ 116 h 120"/>
                  <a:gd name="T4" fmla="*/ 114 w 762"/>
                  <a:gd name="T5" fmla="*/ 102 h 120"/>
                  <a:gd name="T6" fmla="*/ 32 w 762"/>
                  <a:gd name="T7" fmla="*/ 84 h 120"/>
                  <a:gd name="T8" fmla="*/ 10 w 762"/>
                  <a:gd name="T9" fmla="*/ 74 h 120"/>
                  <a:gd name="T10" fmla="*/ 2 w 762"/>
                  <a:gd name="T11" fmla="*/ 62 h 120"/>
                  <a:gd name="T12" fmla="*/ 4 w 762"/>
                  <a:gd name="T13" fmla="*/ 56 h 120"/>
                  <a:gd name="T14" fmla="*/ 20 w 762"/>
                  <a:gd name="T15" fmla="*/ 44 h 120"/>
                  <a:gd name="T16" fmla="*/ 68 w 762"/>
                  <a:gd name="T17" fmla="*/ 28 h 120"/>
                  <a:gd name="T18" fmla="*/ 170 w 762"/>
                  <a:gd name="T19" fmla="*/ 12 h 120"/>
                  <a:gd name="T20" fmla="*/ 306 w 762"/>
                  <a:gd name="T21" fmla="*/ 2 h 120"/>
                  <a:gd name="T22" fmla="*/ 382 w 762"/>
                  <a:gd name="T23" fmla="*/ 2 h 120"/>
                  <a:gd name="T24" fmla="*/ 530 w 762"/>
                  <a:gd name="T25" fmla="*/ 6 h 120"/>
                  <a:gd name="T26" fmla="*/ 650 w 762"/>
                  <a:gd name="T27" fmla="*/ 18 h 120"/>
                  <a:gd name="T28" fmla="*/ 732 w 762"/>
                  <a:gd name="T29" fmla="*/ 38 h 120"/>
                  <a:gd name="T30" fmla="*/ 754 w 762"/>
                  <a:gd name="T31" fmla="*/ 50 h 120"/>
                  <a:gd name="T32" fmla="*/ 760 w 762"/>
                  <a:gd name="T33" fmla="*/ 62 h 120"/>
                  <a:gd name="T34" fmla="*/ 758 w 762"/>
                  <a:gd name="T35" fmla="*/ 68 h 120"/>
                  <a:gd name="T36" fmla="*/ 744 w 762"/>
                  <a:gd name="T37" fmla="*/ 80 h 120"/>
                  <a:gd name="T38" fmla="*/ 696 w 762"/>
                  <a:gd name="T39" fmla="*/ 94 h 120"/>
                  <a:gd name="T40" fmla="*/ 594 w 762"/>
                  <a:gd name="T41" fmla="*/ 110 h 120"/>
                  <a:gd name="T42" fmla="*/ 458 w 762"/>
                  <a:gd name="T43" fmla="*/ 120 h 120"/>
                  <a:gd name="T44" fmla="*/ 382 w 762"/>
                  <a:gd name="T45" fmla="*/ 0 h 120"/>
                  <a:gd name="T46" fmla="*/ 306 w 762"/>
                  <a:gd name="T47" fmla="*/ 2 h 120"/>
                  <a:gd name="T48" fmla="*/ 170 w 762"/>
                  <a:gd name="T49" fmla="*/ 12 h 120"/>
                  <a:gd name="T50" fmla="*/ 66 w 762"/>
                  <a:gd name="T51" fmla="*/ 28 h 120"/>
                  <a:gd name="T52" fmla="*/ 18 w 762"/>
                  <a:gd name="T53" fmla="*/ 44 h 120"/>
                  <a:gd name="T54" fmla="*/ 2 w 762"/>
                  <a:gd name="T55" fmla="*/ 56 h 120"/>
                  <a:gd name="T56" fmla="*/ 0 w 762"/>
                  <a:gd name="T57" fmla="*/ 62 h 120"/>
                  <a:gd name="T58" fmla="*/ 8 w 762"/>
                  <a:gd name="T59" fmla="*/ 74 h 120"/>
                  <a:gd name="T60" fmla="*/ 30 w 762"/>
                  <a:gd name="T61" fmla="*/ 84 h 120"/>
                  <a:gd name="T62" fmla="*/ 112 w 762"/>
                  <a:gd name="T63" fmla="*/ 104 h 120"/>
                  <a:gd name="T64" fmla="*/ 234 w 762"/>
                  <a:gd name="T65" fmla="*/ 116 h 120"/>
                  <a:gd name="T66" fmla="*/ 382 w 762"/>
                  <a:gd name="T67" fmla="*/ 120 h 120"/>
                  <a:gd name="T68" fmla="*/ 460 w 762"/>
                  <a:gd name="T69" fmla="*/ 120 h 120"/>
                  <a:gd name="T70" fmla="*/ 596 w 762"/>
                  <a:gd name="T71" fmla="*/ 110 h 120"/>
                  <a:gd name="T72" fmla="*/ 698 w 762"/>
                  <a:gd name="T73" fmla="*/ 94 h 120"/>
                  <a:gd name="T74" fmla="*/ 746 w 762"/>
                  <a:gd name="T75" fmla="*/ 80 h 120"/>
                  <a:gd name="T76" fmla="*/ 760 w 762"/>
                  <a:gd name="T77" fmla="*/ 68 h 120"/>
                  <a:gd name="T78" fmla="*/ 762 w 762"/>
                  <a:gd name="T79" fmla="*/ 62 h 120"/>
                  <a:gd name="T80" fmla="*/ 756 w 762"/>
                  <a:gd name="T81" fmla="*/ 50 h 120"/>
                  <a:gd name="T82" fmla="*/ 734 w 762"/>
                  <a:gd name="T83" fmla="*/ 38 h 120"/>
                  <a:gd name="T84" fmla="*/ 652 w 762"/>
                  <a:gd name="T85" fmla="*/ 18 h 120"/>
                  <a:gd name="T86" fmla="*/ 530 w 762"/>
                  <a:gd name="T87" fmla="*/ 6 h 120"/>
                  <a:gd name="T88" fmla="*/ 382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120"/>
                    </a:moveTo>
                    <a:lnTo>
                      <a:pt x="382" y="120"/>
                    </a:lnTo>
                    <a:lnTo>
                      <a:pt x="306" y="120"/>
                    </a:lnTo>
                    <a:lnTo>
                      <a:pt x="236" y="116"/>
                    </a:lnTo>
                    <a:lnTo>
                      <a:pt x="170" y="110"/>
                    </a:lnTo>
                    <a:lnTo>
                      <a:pt x="114" y="102"/>
                    </a:lnTo>
                    <a:lnTo>
                      <a:pt x="68" y="94"/>
                    </a:lnTo>
                    <a:lnTo>
                      <a:pt x="32" y="84"/>
                    </a:lnTo>
                    <a:lnTo>
                      <a:pt x="20" y="80"/>
                    </a:lnTo>
                    <a:lnTo>
                      <a:pt x="10" y="74"/>
                    </a:lnTo>
                    <a:lnTo>
                      <a:pt x="4" y="68"/>
                    </a:lnTo>
                    <a:lnTo>
                      <a:pt x="2" y="62"/>
                    </a:lnTo>
                    <a:lnTo>
                      <a:pt x="2" y="62"/>
                    </a:lnTo>
                    <a:lnTo>
                      <a:pt x="4" y="56"/>
                    </a:lnTo>
                    <a:lnTo>
                      <a:pt x="10" y="50"/>
                    </a:lnTo>
                    <a:lnTo>
                      <a:pt x="20" y="44"/>
                    </a:lnTo>
                    <a:lnTo>
                      <a:pt x="32" y="38"/>
                    </a:lnTo>
                    <a:lnTo>
                      <a:pt x="68" y="28"/>
                    </a:lnTo>
                    <a:lnTo>
                      <a:pt x="114" y="18"/>
                    </a:lnTo>
                    <a:lnTo>
                      <a:pt x="170" y="12"/>
                    </a:lnTo>
                    <a:lnTo>
                      <a:pt x="236" y="6"/>
                    </a:lnTo>
                    <a:lnTo>
                      <a:pt x="306" y="2"/>
                    </a:lnTo>
                    <a:lnTo>
                      <a:pt x="382" y="2"/>
                    </a:lnTo>
                    <a:lnTo>
                      <a:pt x="382" y="2"/>
                    </a:lnTo>
                    <a:lnTo>
                      <a:pt x="458" y="2"/>
                    </a:lnTo>
                    <a:lnTo>
                      <a:pt x="530" y="6"/>
                    </a:lnTo>
                    <a:lnTo>
                      <a:pt x="594" y="12"/>
                    </a:lnTo>
                    <a:lnTo>
                      <a:pt x="650" y="18"/>
                    </a:lnTo>
                    <a:lnTo>
                      <a:pt x="696" y="28"/>
                    </a:lnTo>
                    <a:lnTo>
                      <a:pt x="732" y="38"/>
                    </a:lnTo>
                    <a:lnTo>
                      <a:pt x="744" y="44"/>
                    </a:lnTo>
                    <a:lnTo>
                      <a:pt x="754" y="50"/>
                    </a:lnTo>
                    <a:lnTo>
                      <a:pt x="758" y="56"/>
                    </a:lnTo>
                    <a:lnTo>
                      <a:pt x="760" y="62"/>
                    </a:lnTo>
                    <a:lnTo>
                      <a:pt x="760" y="62"/>
                    </a:lnTo>
                    <a:lnTo>
                      <a:pt x="758" y="68"/>
                    </a:lnTo>
                    <a:lnTo>
                      <a:pt x="754" y="74"/>
                    </a:lnTo>
                    <a:lnTo>
                      <a:pt x="744" y="80"/>
                    </a:lnTo>
                    <a:lnTo>
                      <a:pt x="732" y="84"/>
                    </a:lnTo>
                    <a:lnTo>
                      <a:pt x="696" y="94"/>
                    </a:lnTo>
                    <a:lnTo>
                      <a:pt x="650" y="102"/>
                    </a:lnTo>
                    <a:lnTo>
                      <a:pt x="594" y="110"/>
                    </a:lnTo>
                    <a:lnTo>
                      <a:pt x="530" y="116"/>
                    </a:lnTo>
                    <a:lnTo>
                      <a:pt x="458" y="120"/>
                    </a:lnTo>
                    <a:lnTo>
                      <a:pt x="382" y="120"/>
                    </a:lnTo>
                    <a:close/>
                    <a:moveTo>
                      <a:pt x="382" y="0"/>
                    </a:moveTo>
                    <a:lnTo>
                      <a:pt x="382" y="0"/>
                    </a:lnTo>
                    <a:lnTo>
                      <a:pt x="306" y="2"/>
                    </a:lnTo>
                    <a:lnTo>
                      <a:pt x="234"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4" y="116"/>
                    </a:lnTo>
                    <a:lnTo>
                      <a:pt x="306" y="120"/>
                    </a:lnTo>
                    <a:lnTo>
                      <a:pt x="382" y="120"/>
                    </a:lnTo>
                    <a:lnTo>
                      <a:pt x="382" y="120"/>
                    </a:lnTo>
                    <a:lnTo>
                      <a:pt x="460" y="120"/>
                    </a:lnTo>
                    <a:lnTo>
                      <a:pt x="530" y="116"/>
                    </a:lnTo>
                    <a:lnTo>
                      <a:pt x="596" y="110"/>
                    </a:lnTo>
                    <a:lnTo>
                      <a:pt x="652" y="104"/>
                    </a:lnTo>
                    <a:lnTo>
                      <a:pt x="698" y="94"/>
                    </a:lnTo>
                    <a:lnTo>
                      <a:pt x="734" y="84"/>
                    </a:lnTo>
                    <a:lnTo>
                      <a:pt x="746" y="80"/>
                    </a:lnTo>
                    <a:lnTo>
                      <a:pt x="756" y="74"/>
                    </a:lnTo>
                    <a:lnTo>
                      <a:pt x="760" y="68"/>
                    </a:lnTo>
                    <a:lnTo>
                      <a:pt x="762" y="62"/>
                    </a:lnTo>
                    <a:lnTo>
                      <a:pt x="762" y="62"/>
                    </a:lnTo>
                    <a:lnTo>
                      <a:pt x="760" y="56"/>
                    </a:lnTo>
                    <a:lnTo>
                      <a:pt x="756" y="50"/>
                    </a:lnTo>
                    <a:lnTo>
                      <a:pt x="746" y="44"/>
                    </a:lnTo>
                    <a:lnTo>
                      <a:pt x="734" y="38"/>
                    </a:lnTo>
                    <a:lnTo>
                      <a:pt x="698" y="28"/>
                    </a:lnTo>
                    <a:lnTo>
                      <a:pt x="652" y="18"/>
                    </a:lnTo>
                    <a:lnTo>
                      <a:pt x="596" y="12"/>
                    </a:lnTo>
                    <a:lnTo>
                      <a:pt x="530" y="6"/>
                    </a:lnTo>
                    <a:lnTo>
                      <a:pt x="460" y="2"/>
                    </a:lnTo>
                    <a:lnTo>
                      <a:pt x="382" y="0"/>
                    </a:lnTo>
                    <a:close/>
                  </a:path>
                </a:pathLst>
              </a:custGeom>
              <a:solidFill>
                <a:srgbClr val="E1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8" name="Freeform 1349"/>
              <p:cNvSpPr>
                <a:spLocks/>
              </p:cNvSpPr>
              <p:nvPr/>
            </p:nvSpPr>
            <p:spPr bwMode="auto">
              <a:xfrm>
                <a:off x="2391" y="4168"/>
                <a:ext cx="758" cy="118"/>
              </a:xfrm>
              <a:custGeom>
                <a:avLst/>
                <a:gdLst>
                  <a:gd name="T0" fmla="*/ 380 w 758"/>
                  <a:gd name="T1" fmla="*/ 118 h 118"/>
                  <a:gd name="T2" fmla="*/ 380 w 758"/>
                  <a:gd name="T3" fmla="*/ 118 h 118"/>
                  <a:gd name="T4" fmla="*/ 304 w 758"/>
                  <a:gd name="T5" fmla="*/ 118 h 118"/>
                  <a:gd name="T6" fmla="*/ 234 w 758"/>
                  <a:gd name="T7" fmla="*/ 114 h 118"/>
                  <a:gd name="T8" fmla="*/ 168 w 758"/>
                  <a:gd name="T9" fmla="*/ 108 h 118"/>
                  <a:gd name="T10" fmla="*/ 112 w 758"/>
                  <a:gd name="T11" fmla="*/ 100 h 118"/>
                  <a:gd name="T12" fmla="*/ 66 w 758"/>
                  <a:gd name="T13" fmla="*/ 92 h 118"/>
                  <a:gd name="T14" fmla="*/ 30 w 758"/>
                  <a:gd name="T15" fmla="*/ 82 h 118"/>
                  <a:gd name="T16" fmla="*/ 18 w 758"/>
                  <a:gd name="T17" fmla="*/ 78 h 118"/>
                  <a:gd name="T18" fmla="*/ 8 w 758"/>
                  <a:gd name="T19" fmla="*/ 72 h 118"/>
                  <a:gd name="T20" fmla="*/ 2 w 758"/>
                  <a:gd name="T21" fmla="*/ 66 h 118"/>
                  <a:gd name="T22" fmla="*/ 0 w 758"/>
                  <a:gd name="T23" fmla="*/ 60 h 118"/>
                  <a:gd name="T24" fmla="*/ 0 w 758"/>
                  <a:gd name="T25" fmla="*/ 60 h 118"/>
                  <a:gd name="T26" fmla="*/ 2 w 758"/>
                  <a:gd name="T27" fmla="*/ 54 h 118"/>
                  <a:gd name="T28" fmla="*/ 8 w 758"/>
                  <a:gd name="T29" fmla="*/ 48 h 118"/>
                  <a:gd name="T30" fmla="*/ 18 w 758"/>
                  <a:gd name="T31" fmla="*/ 42 h 118"/>
                  <a:gd name="T32" fmla="*/ 30 w 758"/>
                  <a:gd name="T33" fmla="*/ 36 h 118"/>
                  <a:gd name="T34" fmla="*/ 66 w 758"/>
                  <a:gd name="T35" fmla="*/ 26 h 118"/>
                  <a:gd name="T36" fmla="*/ 112 w 758"/>
                  <a:gd name="T37" fmla="*/ 16 h 118"/>
                  <a:gd name="T38" fmla="*/ 168 w 758"/>
                  <a:gd name="T39" fmla="*/ 10 h 118"/>
                  <a:gd name="T40" fmla="*/ 234 w 758"/>
                  <a:gd name="T41" fmla="*/ 4 h 118"/>
                  <a:gd name="T42" fmla="*/ 304 w 758"/>
                  <a:gd name="T43" fmla="*/ 0 h 118"/>
                  <a:gd name="T44" fmla="*/ 380 w 758"/>
                  <a:gd name="T45" fmla="*/ 0 h 118"/>
                  <a:gd name="T46" fmla="*/ 380 w 758"/>
                  <a:gd name="T47" fmla="*/ 0 h 118"/>
                  <a:gd name="T48" fmla="*/ 456 w 758"/>
                  <a:gd name="T49" fmla="*/ 0 h 118"/>
                  <a:gd name="T50" fmla="*/ 528 w 758"/>
                  <a:gd name="T51" fmla="*/ 4 h 118"/>
                  <a:gd name="T52" fmla="*/ 592 w 758"/>
                  <a:gd name="T53" fmla="*/ 10 h 118"/>
                  <a:gd name="T54" fmla="*/ 648 w 758"/>
                  <a:gd name="T55" fmla="*/ 16 h 118"/>
                  <a:gd name="T56" fmla="*/ 694 w 758"/>
                  <a:gd name="T57" fmla="*/ 26 h 118"/>
                  <a:gd name="T58" fmla="*/ 730 w 758"/>
                  <a:gd name="T59" fmla="*/ 36 h 118"/>
                  <a:gd name="T60" fmla="*/ 742 w 758"/>
                  <a:gd name="T61" fmla="*/ 42 h 118"/>
                  <a:gd name="T62" fmla="*/ 752 w 758"/>
                  <a:gd name="T63" fmla="*/ 48 h 118"/>
                  <a:gd name="T64" fmla="*/ 756 w 758"/>
                  <a:gd name="T65" fmla="*/ 54 h 118"/>
                  <a:gd name="T66" fmla="*/ 758 w 758"/>
                  <a:gd name="T67" fmla="*/ 60 h 118"/>
                  <a:gd name="T68" fmla="*/ 758 w 758"/>
                  <a:gd name="T69" fmla="*/ 60 h 118"/>
                  <a:gd name="T70" fmla="*/ 756 w 758"/>
                  <a:gd name="T71" fmla="*/ 66 h 118"/>
                  <a:gd name="T72" fmla="*/ 752 w 758"/>
                  <a:gd name="T73" fmla="*/ 72 h 118"/>
                  <a:gd name="T74" fmla="*/ 742 w 758"/>
                  <a:gd name="T75" fmla="*/ 78 h 118"/>
                  <a:gd name="T76" fmla="*/ 730 w 758"/>
                  <a:gd name="T77" fmla="*/ 82 h 118"/>
                  <a:gd name="T78" fmla="*/ 694 w 758"/>
                  <a:gd name="T79" fmla="*/ 92 h 118"/>
                  <a:gd name="T80" fmla="*/ 648 w 758"/>
                  <a:gd name="T81" fmla="*/ 100 h 118"/>
                  <a:gd name="T82" fmla="*/ 592 w 758"/>
                  <a:gd name="T83" fmla="*/ 108 h 118"/>
                  <a:gd name="T84" fmla="*/ 528 w 758"/>
                  <a:gd name="T85" fmla="*/ 114 h 118"/>
                  <a:gd name="T86" fmla="*/ 456 w 758"/>
                  <a:gd name="T87" fmla="*/ 118 h 118"/>
                  <a:gd name="T88" fmla="*/ 380 w 758"/>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118"/>
                    </a:moveTo>
                    <a:lnTo>
                      <a:pt x="380" y="118"/>
                    </a:lnTo>
                    <a:lnTo>
                      <a:pt x="304" y="118"/>
                    </a:lnTo>
                    <a:lnTo>
                      <a:pt x="234"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6"/>
                    </a:lnTo>
                    <a:lnTo>
                      <a:pt x="168" y="10"/>
                    </a:lnTo>
                    <a:lnTo>
                      <a:pt x="234" y="4"/>
                    </a:lnTo>
                    <a:lnTo>
                      <a:pt x="304" y="0"/>
                    </a:lnTo>
                    <a:lnTo>
                      <a:pt x="380" y="0"/>
                    </a:lnTo>
                    <a:lnTo>
                      <a:pt x="380" y="0"/>
                    </a:lnTo>
                    <a:lnTo>
                      <a:pt x="456" y="0"/>
                    </a:lnTo>
                    <a:lnTo>
                      <a:pt x="528" y="4"/>
                    </a:lnTo>
                    <a:lnTo>
                      <a:pt x="592" y="10"/>
                    </a:lnTo>
                    <a:lnTo>
                      <a:pt x="648" y="16"/>
                    </a:lnTo>
                    <a:lnTo>
                      <a:pt x="694" y="26"/>
                    </a:lnTo>
                    <a:lnTo>
                      <a:pt x="730" y="36"/>
                    </a:lnTo>
                    <a:lnTo>
                      <a:pt x="742" y="42"/>
                    </a:lnTo>
                    <a:lnTo>
                      <a:pt x="752" y="48"/>
                    </a:lnTo>
                    <a:lnTo>
                      <a:pt x="756" y="54"/>
                    </a:lnTo>
                    <a:lnTo>
                      <a:pt x="758" y="60"/>
                    </a:lnTo>
                    <a:lnTo>
                      <a:pt x="758" y="60"/>
                    </a:lnTo>
                    <a:lnTo>
                      <a:pt x="756" y="66"/>
                    </a:lnTo>
                    <a:lnTo>
                      <a:pt x="752" y="72"/>
                    </a:lnTo>
                    <a:lnTo>
                      <a:pt x="742" y="78"/>
                    </a:lnTo>
                    <a:lnTo>
                      <a:pt x="730" y="82"/>
                    </a:lnTo>
                    <a:lnTo>
                      <a:pt x="694" y="92"/>
                    </a:lnTo>
                    <a:lnTo>
                      <a:pt x="648" y="100"/>
                    </a:lnTo>
                    <a:lnTo>
                      <a:pt x="592" y="108"/>
                    </a:lnTo>
                    <a:lnTo>
                      <a:pt x="528" y="114"/>
                    </a:lnTo>
                    <a:lnTo>
                      <a:pt x="456" y="118"/>
                    </a:lnTo>
                    <a:lnTo>
                      <a:pt x="380"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9" name="Freeform 1350"/>
              <p:cNvSpPr>
                <a:spLocks/>
              </p:cNvSpPr>
              <p:nvPr/>
            </p:nvSpPr>
            <p:spPr bwMode="auto">
              <a:xfrm>
                <a:off x="2389" y="4166"/>
                <a:ext cx="762" cy="120"/>
              </a:xfrm>
              <a:custGeom>
                <a:avLst/>
                <a:gdLst>
                  <a:gd name="T0" fmla="*/ 382 w 762"/>
                  <a:gd name="T1" fmla="*/ 0 h 120"/>
                  <a:gd name="T2" fmla="*/ 382 w 762"/>
                  <a:gd name="T3" fmla="*/ 0 h 120"/>
                  <a:gd name="T4" fmla="*/ 306 w 762"/>
                  <a:gd name="T5" fmla="*/ 2 h 120"/>
                  <a:gd name="T6" fmla="*/ 234 w 762"/>
                  <a:gd name="T7" fmla="*/ 6 h 120"/>
                  <a:gd name="T8" fmla="*/ 170 w 762"/>
                  <a:gd name="T9" fmla="*/ 12 h 120"/>
                  <a:gd name="T10" fmla="*/ 112 w 762"/>
                  <a:gd name="T11" fmla="*/ 18 h 120"/>
                  <a:gd name="T12" fmla="*/ 66 w 762"/>
                  <a:gd name="T13" fmla="*/ 28 h 120"/>
                  <a:gd name="T14" fmla="*/ 30 w 762"/>
                  <a:gd name="T15" fmla="*/ 38 h 120"/>
                  <a:gd name="T16" fmla="*/ 18 w 762"/>
                  <a:gd name="T17" fmla="*/ 44 h 120"/>
                  <a:gd name="T18" fmla="*/ 8 w 762"/>
                  <a:gd name="T19" fmla="*/ 50 h 120"/>
                  <a:gd name="T20" fmla="*/ 2 w 762"/>
                  <a:gd name="T21" fmla="*/ 56 h 120"/>
                  <a:gd name="T22" fmla="*/ 0 w 762"/>
                  <a:gd name="T23" fmla="*/ 62 h 120"/>
                  <a:gd name="T24" fmla="*/ 0 w 762"/>
                  <a:gd name="T25" fmla="*/ 62 h 120"/>
                  <a:gd name="T26" fmla="*/ 2 w 762"/>
                  <a:gd name="T27" fmla="*/ 68 h 120"/>
                  <a:gd name="T28" fmla="*/ 8 w 762"/>
                  <a:gd name="T29" fmla="*/ 74 h 120"/>
                  <a:gd name="T30" fmla="*/ 18 w 762"/>
                  <a:gd name="T31" fmla="*/ 80 h 120"/>
                  <a:gd name="T32" fmla="*/ 30 w 762"/>
                  <a:gd name="T33" fmla="*/ 84 h 120"/>
                  <a:gd name="T34" fmla="*/ 66 w 762"/>
                  <a:gd name="T35" fmla="*/ 94 h 120"/>
                  <a:gd name="T36" fmla="*/ 112 w 762"/>
                  <a:gd name="T37" fmla="*/ 104 h 120"/>
                  <a:gd name="T38" fmla="*/ 170 w 762"/>
                  <a:gd name="T39" fmla="*/ 110 h 120"/>
                  <a:gd name="T40" fmla="*/ 234 w 762"/>
                  <a:gd name="T41" fmla="*/ 116 h 120"/>
                  <a:gd name="T42" fmla="*/ 306 w 762"/>
                  <a:gd name="T43" fmla="*/ 120 h 120"/>
                  <a:gd name="T44" fmla="*/ 382 w 762"/>
                  <a:gd name="T45" fmla="*/ 120 h 120"/>
                  <a:gd name="T46" fmla="*/ 382 w 762"/>
                  <a:gd name="T47" fmla="*/ 120 h 120"/>
                  <a:gd name="T48" fmla="*/ 460 w 762"/>
                  <a:gd name="T49" fmla="*/ 120 h 120"/>
                  <a:gd name="T50" fmla="*/ 530 w 762"/>
                  <a:gd name="T51" fmla="*/ 116 h 120"/>
                  <a:gd name="T52" fmla="*/ 596 w 762"/>
                  <a:gd name="T53" fmla="*/ 110 h 120"/>
                  <a:gd name="T54" fmla="*/ 652 w 762"/>
                  <a:gd name="T55" fmla="*/ 104 h 120"/>
                  <a:gd name="T56" fmla="*/ 698 w 762"/>
                  <a:gd name="T57" fmla="*/ 94 h 120"/>
                  <a:gd name="T58" fmla="*/ 734 w 762"/>
                  <a:gd name="T59" fmla="*/ 84 h 120"/>
                  <a:gd name="T60" fmla="*/ 746 w 762"/>
                  <a:gd name="T61" fmla="*/ 80 h 120"/>
                  <a:gd name="T62" fmla="*/ 756 w 762"/>
                  <a:gd name="T63" fmla="*/ 74 h 120"/>
                  <a:gd name="T64" fmla="*/ 760 w 762"/>
                  <a:gd name="T65" fmla="*/ 68 h 120"/>
                  <a:gd name="T66" fmla="*/ 762 w 762"/>
                  <a:gd name="T67" fmla="*/ 62 h 120"/>
                  <a:gd name="T68" fmla="*/ 762 w 762"/>
                  <a:gd name="T69" fmla="*/ 62 h 120"/>
                  <a:gd name="T70" fmla="*/ 760 w 762"/>
                  <a:gd name="T71" fmla="*/ 56 h 120"/>
                  <a:gd name="T72" fmla="*/ 756 w 762"/>
                  <a:gd name="T73" fmla="*/ 50 h 120"/>
                  <a:gd name="T74" fmla="*/ 746 w 762"/>
                  <a:gd name="T75" fmla="*/ 44 h 120"/>
                  <a:gd name="T76" fmla="*/ 734 w 762"/>
                  <a:gd name="T77" fmla="*/ 38 h 120"/>
                  <a:gd name="T78" fmla="*/ 698 w 762"/>
                  <a:gd name="T79" fmla="*/ 28 h 120"/>
                  <a:gd name="T80" fmla="*/ 652 w 762"/>
                  <a:gd name="T81" fmla="*/ 18 h 120"/>
                  <a:gd name="T82" fmla="*/ 596 w 762"/>
                  <a:gd name="T83" fmla="*/ 12 h 120"/>
                  <a:gd name="T84" fmla="*/ 530 w 762"/>
                  <a:gd name="T85" fmla="*/ 6 h 120"/>
                  <a:gd name="T86" fmla="*/ 460 w 762"/>
                  <a:gd name="T87" fmla="*/ 2 h 120"/>
                  <a:gd name="T88" fmla="*/ 382 w 762"/>
                  <a:gd name="T89"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2" h="120">
                    <a:moveTo>
                      <a:pt x="382" y="0"/>
                    </a:moveTo>
                    <a:lnTo>
                      <a:pt x="382" y="0"/>
                    </a:lnTo>
                    <a:lnTo>
                      <a:pt x="306" y="2"/>
                    </a:lnTo>
                    <a:lnTo>
                      <a:pt x="234" y="6"/>
                    </a:lnTo>
                    <a:lnTo>
                      <a:pt x="170" y="12"/>
                    </a:lnTo>
                    <a:lnTo>
                      <a:pt x="112" y="18"/>
                    </a:lnTo>
                    <a:lnTo>
                      <a:pt x="66" y="28"/>
                    </a:lnTo>
                    <a:lnTo>
                      <a:pt x="30" y="38"/>
                    </a:lnTo>
                    <a:lnTo>
                      <a:pt x="18" y="44"/>
                    </a:lnTo>
                    <a:lnTo>
                      <a:pt x="8" y="50"/>
                    </a:lnTo>
                    <a:lnTo>
                      <a:pt x="2" y="56"/>
                    </a:lnTo>
                    <a:lnTo>
                      <a:pt x="0" y="62"/>
                    </a:lnTo>
                    <a:lnTo>
                      <a:pt x="0" y="62"/>
                    </a:lnTo>
                    <a:lnTo>
                      <a:pt x="2" y="68"/>
                    </a:lnTo>
                    <a:lnTo>
                      <a:pt x="8" y="74"/>
                    </a:lnTo>
                    <a:lnTo>
                      <a:pt x="18" y="80"/>
                    </a:lnTo>
                    <a:lnTo>
                      <a:pt x="30" y="84"/>
                    </a:lnTo>
                    <a:lnTo>
                      <a:pt x="66" y="94"/>
                    </a:lnTo>
                    <a:lnTo>
                      <a:pt x="112" y="104"/>
                    </a:lnTo>
                    <a:lnTo>
                      <a:pt x="170" y="110"/>
                    </a:lnTo>
                    <a:lnTo>
                      <a:pt x="234" y="116"/>
                    </a:lnTo>
                    <a:lnTo>
                      <a:pt x="306" y="120"/>
                    </a:lnTo>
                    <a:lnTo>
                      <a:pt x="382" y="120"/>
                    </a:lnTo>
                    <a:lnTo>
                      <a:pt x="382" y="120"/>
                    </a:lnTo>
                    <a:lnTo>
                      <a:pt x="460" y="120"/>
                    </a:lnTo>
                    <a:lnTo>
                      <a:pt x="530" y="116"/>
                    </a:lnTo>
                    <a:lnTo>
                      <a:pt x="596" y="110"/>
                    </a:lnTo>
                    <a:lnTo>
                      <a:pt x="652" y="104"/>
                    </a:lnTo>
                    <a:lnTo>
                      <a:pt x="698" y="94"/>
                    </a:lnTo>
                    <a:lnTo>
                      <a:pt x="734" y="84"/>
                    </a:lnTo>
                    <a:lnTo>
                      <a:pt x="746" y="80"/>
                    </a:lnTo>
                    <a:lnTo>
                      <a:pt x="756" y="74"/>
                    </a:lnTo>
                    <a:lnTo>
                      <a:pt x="760" y="68"/>
                    </a:lnTo>
                    <a:lnTo>
                      <a:pt x="762" y="62"/>
                    </a:lnTo>
                    <a:lnTo>
                      <a:pt x="762" y="62"/>
                    </a:lnTo>
                    <a:lnTo>
                      <a:pt x="760" y="56"/>
                    </a:lnTo>
                    <a:lnTo>
                      <a:pt x="756" y="50"/>
                    </a:lnTo>
                    <a:lnTo>
                      <a:pt x="746" y="44"/>
                    </a:lnTo>
                    <a:lnTo>
                      <a:pt x="734" y="38"/>
                    </a:lnTo>
                    <a:lnTo>
                      <a:pt x="698" y="28"/>
                    </a:lnTo>
                    <a:lnTo>
                      <a:pt x="652" y="18"/>
                    </a:lnTo>
                    <a:lnTo>
                      <a:pt x="596" y="12"/>
                    </a:lnTo>
                    <a:lnTo>
                      <a:pt x="530" y="6"/>
                    </a:lnTo>
                    <a:lnTo>
                      <a:pt x="460" y="2"/>
                    </a:lnTo>
                    <a:lnTo>
                      <a:pt x="3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0" name="Freeform 1351"/>
              <p:cNvSpPr>
                <a:spLocks noEditPoints="1"/>
              </p:cNvSpPr>
              <p:nvPr/>
            </p:nvSpPr>
            <p:spPr bwMode="auto">
              <a:xfrm>
                <a:off x="2391" y="4168"/>
                <a:ext cx="758" cy="118"/>
              </a:xfrm>
              <a:custGeom>
                <a:avLst/>
                <a:gdLst>
                  <a:gd name="T0" fmla="*/ 380 w 758"/>
                  <a:gd name="T1" fmla="*/ 118 h 118"/>
                  <a:gd name="T2" fmla="*/ 234 w 758"/>
                  <a:gd name="T3" fmla="*/ 114 h 118"/>
                  <a:gd name="T4" fmla="*/ 114 w 758"/>
                  <a:gd name="T5" fmla="*/ 100 h 118"/>
                  <a:gd name="T6" fmla="*/ 32 w 758"/>
                  <a:gd name="T7" fmla="*/ 82 h 118"/>
                  <a:gd name="T8" fmla="*/ 10 w 758"/>
                  <a:gd name="T9" fmla="*/ 72 h 118"/>
                  <a:gd name="T10" fmla="*/ 2 w 758"/>
                  <a:gd name="T11" fmla="*/ 60 h 118"/>
                  <a:gd name="T12" fmla="*/ 4 w 758"/>
                  <a:gd name="T13" fmla="*/ 54 h 118"/>
                  <a:gd name="T14" fmla="*/ 20 w 758"/>
                  <a:gd name="T15" fmla="*/ 42 h 118"/>
                  <a:gd name="T16" fmla="*/ 68 w 758"/>
                  <a:gd name="T17" fmla="*/ 26 h 118"/>
                  <a:gd name="T18" fmla="*/ 170 w 758"/>
                  <a:gd name="T19" fmla="*/ 10 h 118"/>
                  <a:gd name="T20" fmla="*/ 304 w 758"/>
                  <a:gd name="T21" fmla="*/ 0 h 118"/>
                  <a:gd name="T22" fmla="*/ 380 w 758"/>
                  <a:gd name="T23" fmla="*/ 0 h 118"/>
                  <a:gd name="T24" fmla="*/ 528 w 758"/>
                  <a:gd name="T25" fmla="*/ 4 h 118"/>
                  <a:gd name="T26" fmla="*/ 646 w 758"/>
                  <a:gd name="T27" fmla="*/ 18 h 118"/>
                  <a:gd name="T28" fmla="*/ 728 w 758"/>
                  <a:gd name="T29" fmla="*/ 36 h 118"/>
                  <a:gd name="T30" fmla="*/ 750 w 758"/>
                  <a:gd name="T31" fmla="*/ 48 h 118"/>
                  <a:gd name="T32" fmla="*/ 756 w 758"/>
                  <a:gd name="T33" fmla="*/ 60 h 118"/>
                  <a:gd name="T34" fmla="*/ 754 w 758"/>
                  <a:gd name="T35" fmla="*/ 66 h 118"/>
                  <a:gd name="T36" fmla="*/ 740 w 758"/>
                  <a:gd name="T37" fmla="*/ 78 h 118"/>
                  <a:gd name="T38" fmla="*/ 692 w 758"/>
                  <a:gd name="T39" fmla="*/ 92 h 118"/>
                  <a:gd name="T40" fmla="*/ 592 w 758"/>
                  <a:gd name="T41" fmla="*/ 108 h 118"/>
                  <a:gd name="T42" fmla="*/ 456 w 758"/>
                  <a:gd name="T43" fmla="*/ 116 h 118"/>
                  <a:gd name="T44" fmla="*/ 380 w 758"/>
                  <a:gd name="T45" fmla="*/ 0 h 118"/>
                  <a:gd name="T46" fmla="*/ 304 w 758"/>
                  <a:gd name="T47" fmla="*/ 0 h 118"/>
                  <a:gd name="T48" fmla="*/ 168 w 758"/>
                  <a:gd name="T49" fmla="*/ 10 h 118"/>
                  <a:gd name="T50" fmla="*/ 66 w 758"/>
                  <a:gd name="T51" fmla="*/ 26 h 118"/>
                  <a:gd name="T52" fmla="*/ 18 w 758"/>
                  <a:gd name="T53" fmla="*/ 42 h 118"/>
                  <a:gd name="T54" fmla="*/ 2 w 758"/>
                  <a:gd name="T55" fmla="*/ 54 h 118"/>
                  <a:gd name="T56" fmla="*/ 0 w 758"/>
                  <a:gd name="T57" fmla="*/ 60 h 118"/>
                  <a:gd name="T58" fmla="*/ 8 w 758"/>
                  <a:gd name="T59" fmla="*/ 72 h 118"/>
                  <a:gd name="T60" fmla="*/ 30 w 758"/>
                  <a:gd name="T61" fmla="*/ 82 h 118"/>
                  <a:gd name="T62" fmla="*/ 112 w 758"/>
                  <a:gd name="T63" fmla="*/ 100 h 118"/>
                  <a:gd name="T64" fmla="*/ 234 w 758"/>
                  <a:gd name="T65" fmla="*/ 114 h 118"/>
                  <a:gd name="T66" fmla="*/ 380 w 758"/>
                  <a:gd name="T67" fmla="*/ 118 h 118"/>
                  <a:gd name="T68" fmla="*/ 456 w 758"/>
                  <a:gd name="T69" fmla="*/ 118 h 118"/>
                  <a:gd name="T70" fmla="*/ 592 w 758"/>
                  <a:gd name="T71" fmla="*/ 108 h 118"/>
                  <a:gd name="T72" fmla="*/ 694 w 758"/>
                  <a:gd name="T73" fmla="*/ 92 h 118"/>
                  <a:gd name="T74" fmla="*/ 742 w 758"/>
                  <a:gd name="T75" fmla="*/ 78 h 118"/>
                  <a:gd name="T76" fmla="*/ 756 w 758"/>
                  <a:gd name="T77" fmla="*/ 66 h 118"/>
                  <a:gd name="T78" fmla="*/ 758 w 758"/>
                  <a:gd name="T79" fmla="*/ 60 h 118"/>
                  <a:gd name="T80" fmla="*/ 752 w 758"/>
                  <a:gd name="T81" fmla="*/ 48 h 118"/>
                  <a:gd name="T82" fmla="*/ 730 w 758"/>
                  <a:gd name="T83" fmla="*/ 36 h 118"/>
                  <a:gd name="T84" fmla="*/ 648 w 758"/>
                  <a:gd name="T85" fmla="*/ 16 h 118"/>
                  <a:gd name="T86" fmla="*/ 528 w 758"/>
                  <a:gd name="T87" fmla="*/ 4 h 118"/>
                  <a:gd name="T88" fmla="*/ 380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118"/>
                    </a:moveTo>
                    <a:lnTo>
                      <a:pt x="380" y="118"/>
                    </a:lnTo>
                    <a:lnTo>
                      <a:pt x="304" y="116"/>
                    </a:lnTo>
                    <a:lnTo>
                      <a:pt x="234" y="114"/>
                    </a:lnTo>
                    <a:lnTo>
                      <a:pt x="170"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70" y="10"/>
                    </a:lnTo>
                    <a:lnTo>
                      <a:pt x="234" y="4"/>
                    </a:lnTo>
                    <a:lnTo>
                      <a:pt x="304" y="0"/>
                    </a:lnTo>
                    <a:lnTo>
                      <a:pt x="380" y="0"/>
                    </a:lnTo>
                    <a:lnTo>
                      <a:pt x="380" y="0"/>
                    </a:lnTo>
                    <a:lnTo>
                      <a:pt x="456" y="0"/>
                    </a:lnTo>
                    <a:lnTo>
                      <a:pt x="528" y="4"/>
                    </a:lnTo>
                    <a:lnTo>
                      <a:pt x="592" y="10"/>
                    </a:lnTo>
                    <a:lnTo>
                      <a:pt x="646" y="18"/>
                    </a:lnTo>
                    <a:lnTo>
                      <a:pt x="692" y="26"/>
                    </a:lnTo>
                    <a:lnTo>
                      <a:pt x="728" y="36"/>
                    </a:lnTo>
                    <a:lnTo>
                      <a:pt x="740" y="42"/>
                    </a:lnTo>
                    <a:lnTo>
                      <a:pt x="750" y="48"/>
                    </a:lnTo>
                    <a:lnTo>
                      <a:pt x="754" y="54"/>
                    </a:lnTo>
                    <a:lnTo>
                      <a:pt x="756" y="60"/>
                    </a:lnTo>
                    <a:lnTo>
                      <a:pt x="756" y="60"/>
                    </a:lnTo>
                    <a:lnTo>
                      <a:pt x="754" y="66"/>
                    </a:lnTo>
                    <a:lnTo>
                      <a:pt x="750" y="72"/>
                    </a:lnTo>
                    <a:lnTo>
                      <a:pt x="740" y="78"/>
                    </a:lnTo>
                    <a:lnTo>
                      <a:pt x="728" y="82"/>
                    </a:lnTo>
                    <a:lnTo>
                      <a:pt x="692" y="92"/>
                    </a:lnTo>
                    <a:lnTo>
                      <a:pt x="646" y="100"/>
                    </a:lnTo>
                    <a:lnTo>
                      <a:pt x="592" y="108"/>
                    </a:lnTo>
                    <a:lnTo>
                      <a:pt x="528" y="114"/>
                    </a:lnTo>
                    <a:lnTo>
                      <a:pt x="456" y="116"/>
                    </a:lnTo>
                    <a:lnTo>
                      <a:pt x="380" y="118"/>
                    </a:lnTo>
                    <a:close/>
                    <a:moveTo>
                      <a:pt x="380" y="0"/>
                    </a:moveTo>
                    <a:lnTo>
                      <a:pt x="380" y="0"/>
                    </a:lnTo>
                    <a:lnTo>
                      <a:pt x="304" y="0"/>
                    </a:lnTo>
                    <a:lnTo>
                      <a:pt x="234" y="4"/>
                    </a:lnTo>
                    <a:lnTo>
                      <a:pt x="168"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4" y="114"/>
                    </a:lnTo>
                    <a:lnTo>
                      <a:pt x="304" y="118"/>
                    </a:lnTo>
                    <a:lnTo>
                      <a:pt x="380" y="118"/>
                    </a:lnTo>
                    <a:lnTo>
                      <a:pt x="380" y="118"/>
                    </a:lnTo>
                    <a:lnTo>
                      <a:pt x="456" y="118"/>
                    </a:lnTo>
                    <a:lnTo>
                      <a:pt x="528" y="114"/>
                    </a:lnTo>
                    <a:lnTo>
                      <a:pt x="592" y="108"/>
                    </a:lnTo>
                    <a:lnTo>
                      <a:pt x="648" y="100"/>
                    </a:lnTo>
                    <a:lnTo>
                      <a:pt x="694" y="92"/>
                    </a:lnTo>
                    <a:lnTo>
                      <a:pt x="730" y="82"/>
                    </a:lnTo>
                    <a:lnTo>
                      <a:pt x="742" y="78"/>
                    </a:lnTo>
                    <a:lnTo>
                      <a:pt x="752" y="72"/>
                    </a:lnTo>
                    <a:lnTo>
                      <a:pt x="756" y="66"/>
                    </a:lnTo>
                    <a:lnTo>
                      <a:pt x="758" y="60"/>
                    </a:lnTo>
                    <a:lnTo>
                      <a:pt x="758" y="60"/>
                    </a:lnTo>
                    <a:lnTo>
                      <a:pt x="756" y="54"/>
                    </a:lnTo>
                    <a:lnTo>
                      <a:pt x="752" y="48"/>
                    </a:lnTo>
                    <a:lnTo>
                      <a:pt x="742" y="42"/>
                    </a:lnTo>
                    <a:lnTo>
                      <a:pt x="730" y="36"/>
                    </a:lnTo>
                    <a:lnTo>
                      <a:pt x="694" y="26"/>
                    </a:lnTo>
                    <a:lnTo>
                      <a:pt x="648" y="16"/>
                    </a:lnTo>
                    <a:lnTo>
                      <a:pt x="592" y="10"/>
                    </a:lnTo>
                    <a:lnTo>
                      <a:pt x="528" y="4"/>
                    </a:lnTo>
                    <a:lnTo>
                      <a:pt x="456" y="0"/>
                    </a:lnTo>
                    <a:lnTo>
                      <a:pt x="380" y="0"/>
                    </a:lnTo>
                    <a:close/>
                  </a:path>
                </a:pathLst>
              </a:custGeom>
              <a:solidFill>
                <a:srgbClr val="E0DED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1" name="Freeform 1352"/>
              <p:cNvSpPr>
                <a:spLocks/>
              </p:cNvSpPr>
              <p:nvPr/>
            </p:nvSpPr>
            <p:spPr bwMode="auto">
              <a:xfrm>
                <a:off x="2393" y="4168"/>
                <a:ext cx="754" cy="118"/>
              </a:xfrm>
              <a:custGeom>
                <a:avLst/>
                <a:gdLst>
                  <a:gd name="T0" fmla="*/ 378 w 754"/>
                  <a:gd name="T1" fmla="*/ 118 h 118"/>
                  <a:gd name="T2" fmla="*/ 378 w 754"/>
                  <a:gd name="T3" fmla="*/ 118 h 118"/>
                  <a:gd name="T4" fmla="*/ 302 w 754"/>
                  <a:gd name="T5" fmla="*/ 116 h 118"/>
                  <a:gd name="T6" fmla="*/ 232 w 754"/>
                  <a:gd name="T7" fmla="*/ 114 h 118"/>
                  <a:gd name="T8" fmla="*/ 168 w 754"/>
                  <a:gd name="T9" fmla="*/ 108 h 118"/>
                  <a:gd name="T10" fmla="*/ 112 w 754"/>
                  <a:gd name="T11" fmla="*/ 100 h 118"/>
                  <a:gd name="T12" fmla="*/ 66 w 754"/>
                  <a:gd name="T13" fmla="*/ 92 h 118"/>
                  <a:gd name="T14" fmla="*/ 30 w 754"/>
                  <a:gd name="T15" fmla="*/ 82 h 118"/>
                  <a:gd name="T16" fmla="*/ 18 w 754"/>
                  <a:gd name="T17" fmla="*/ 78 h 118"/>
                  <a:gd name="T18" fmla="*/ 8 w 754"/>
                  <a:gd name="T19" fmla="*/ 72 h 118"/>
                  <a:gd name="T20" fmla="*/ 2 w 754"/>
                  <a:gd name="T21" fmla="*/ 66 h 118"/>
                  <a:gd name="T22" fmla="*/ 0 w 754"/>
                  <a:gd name="T23" fmla="*/ 60 h 118"/>
                  <a:gd name="T24" fmla="*/ 0 w 754"/>
                  <a:gd name="T25" fmla="*/ 60 h 118"/>
                  <a:gd name="T26" fmla="*/ 2 w 754"/>
                  <a:gd name="T27" fmla="*/ 54 h 118"/>
                  <a:gd name="T28" fmla="*/ 8 w 754"/>
                  <a:gd name="T29" fmla="*/ 48 h 118"/>
                  <a:gd name="T30" fmla="*/ 18 w 754"/>
                  <a:gd name="T31" fmla="*/ 42 h 118"/>
                  <a:gd name="T32" fmla="*/ 30 w 754"/>
                  <a:gd name="T33" fmla="*/ 36 h 118"/>
                  <a:gd name="T34" fmla="*/ 66 w 754"/>
                  <a:gd name="T35" fmla="*/ 26 h 118"/>
                  <a:gd name="T36" fmla="*/ 112 w 754"/>
                  <a:gd name="T37" fmla="*/ 18 h 118"/>
                  <a:gd name="T38" fmla="*/ 168 w 754"/>
                  <a:gd name="T39" fmla="*/ 10 h 118"/>
                  <a:gd name="T40" fmla="*/ 232 w 754"/>
                  <a:gd name="T41" fmla="*/ 4 h 118"/>
                  <a:gd name="T42" fmla="*/ 302 w 754"/>
                  <a:gd name="T43" fmla="*/ 0 h 118"/>
                  <a:gd name="T44" fmla="*/ 378 w 754"/>
                  <a:gd name="T45" fmla="*/ 0 h 118"/>
                  <a:gd name="T46" fmla="*/ 378 w 754"/>
                  <a:gd name="T47" fmla="*/ 0 h 118"/>
                  <a:gd name="T48" fmla="*/ 454 w 754"/>
                  <a:gd name="T49" fmla="*/ 0 h 118"/>
                  <a:gd name="T50" fmla="*/ 526 w 754"/>
                  <a:gd name="T51" fmla="*/ 4 h 118"/>
                  <a:gd name="T52" fmla="*/ 590 w 754"/>
                  <a:gd name="T53" fmla="*/ 10 h 118"/>
                  <a:gd name="T54" fmla="*/ 644 w 754"/>
                  <a:gd name="T55" fmla="*/ 18 h 118"/>
                  <a:gd name="T56" fmla="*/ 690 w 754"/>
                  <a:gd name="T57" fmla="*/ 26 h 118"/>
                  <a:gd name="T58" fmla="*/ 726 w 754"/>
                  <a:gd name="T59" fmla="*/ 36 h 118"/>
                  <a:gd name="T60" fmla="*/ 738 w 754"/>
                  <a:gd name="T61" fmla="*/ 42 h 118"/>
                  <a:gd name="T62" fmla="*/ 748 w 754"/>
                  <a:gd name="T63" fmla="*/ 48 h 118"/>
                  <a:gd name="T64" fmla="*/ 752 w 754"/>
                  <a:gd name="T65" fmla="*/ 54 h 118"/>
                  <a:gd name="T66" fmla="*/ 754 w 754"/>
                  <a:gd name="T67" fmla="*/ 60 h 118"/>
                  <a:gd name="T68" fmla="*/ 754 w 754"/>
                  <a:gd name="T69" fmla="*/ 60 h 118"/>
                  <a:gd name="T70" fmla="*/ 752 w 754"/>
                  <a:gd name="T71" fmla="*/ 66 h 118"/>
                  <a:gd name="T72" fmla="*/ 748 w 754"/>
                  <a:gd name="T73" fmla="*/ 72 h 118"/>
                  <a:gd name="T74" fmla="*/ 738 w 754"/>
                  <a:gd name="T75" fmla="*/ 78 h 118"/>
                  <a:gd name="T76" fmla="*/ 726 w 754"/>
                  <a:gd name="T77" fmla="*/ 82 h 118"/>
                  <a:gd name="T78" fmla="*/ 690 w 754"/>
                  <a:gd name="T79" fmla="*/ 92 h 118"/>
                  <a:gd name="T80" fmla="*/ 644 w 754"/>
                  <a:gd name="T81" fmla="*/ 100 h 118"/>
                  <a:gd name="T82" fmla="*/ 590 w 754"/>
                  <a:gd name="T83" fmla="*/ 108 h 118"/>
                  <a:gd name="T84" fmla="*/ 526 w 754"/>
                  <a:gd name="T85" fmla="*/ 114 h 118"/>
                  <a:gd name="T86" fmla="*/ 454 w 754"/>
                  <a:gd name="T87" fmla="*/ 116 h 118"/>
                  <a:gd name="T88" fmla="*/ 378 w 754"/>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118"/>
                    </a:moveTo>
                    <a:lnTo>
                      <a:pt x="378" y="118"/>
                    </a:lnTo>
                    <a:lnTo>
                      <a:pt x="302" y="116"/>
                    </a:lnTo>
                    <a:lnTo>
                      <a:pt x="232" y="114"/>
                    </a:lnTo>
                    <a:lnTo>
                      <a:pt x="168"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8" y="10"/>
                    </a:lnTo>
                    <a:lnTo>
                      <a:pt x="232" y="4"/>
                    </a:lnTo>
                    <a:lnTo>
                      <a:pt x="302" y="0"/>
                    </a:lnTo>
                    <a:lnTo>
                      <a:pt x="378" y="0"/>
                    </a:lnTo>
                    <a:lnTo>
                      <a:pt x="378" y="0"/>
                    </a:lnTo>
                    <a:lnTo>
                      <a:pt x="454" y="0"/>
                    </a:lnTo>
                    <a:lnTo>
                      <a:pt x="526" y="4"/>
                    </a:lnTo>
                    <a:lnTo>
                      <a:pt x="590" y="10"/>
                    </a:lnTo>
                    <a:lnTo>
                      <a:pt x="644" y="18"/>
                    </a:lnTo>
                    <a:lnTo>
                      <a:pt x="690" y="26"/>
                    </a:lnTo>
                    <a:lnTo>
                      <a:pt x="726" y="36"/>
                    </a:lnTo>
                    <a:lnTo>
                      <a:pt x="738" y="42"/>
                    </a:lnTo>
                    <a:lnTo>
                      <a:pt x="748" y="48"/>
                    </a:lnTo>
                    <a:lnTo>
                      <a:pt x="752" y="54"/>
                    </a:lnTo>
                    <a:lnTo>
                      <a:pt x="754" y="60"/>
                    </a:lnTo>
                    <a:lnTo>
                      <a:pt x="754" y="60"/>
                    </a:lnTo>
                    <a:lnTo>
                      <a:pt x="752" y="66"/>
                    </a:lnTo>
                    <a:lnTo>
                      <a:pt x="748" y="72"/>
                    </a:lnTo>
                    <a:lnTo>
                      <a:pt x="738" y="78"/>
                    </a:lnTo>
                    <a:lnTo>
                      <a:pt x="726" y="82"/>
                    </a:lnTo>
                    <a:lnTo>
                      <a:pt x="690" y="92"/>
                    </a:lnTo>
                    <a:lnTo>
                      <a:pt x="644" y="100"/>
                    </a:lnTo>
                    <a:lnTo>
                      <a:pt x="590" y="108"/>
                    </a:lnTo>
                    <a:lnTo>
                      <a:pt x="526" y="114"/>
                    </a:lnTo>
                    <a:lnTo>
                      <a:pt x="454" y="116"/>
                    </a:lnTo>
                    <a:lnTo>
                      <a:pt x="378"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2" name="Freeform 1353"/>
              <p:cNvSpPr>
                <a:spLocks/>
              </p:cNvSpPr>
              <p:nvPr/>
            </p:nvSpPr>
            <p:spPr bwMode="auto">
              <a:xfrm>
                <a:off x="2391" y="4168"/>
                <a:ext cx="758" cy="118"/>
              </a:xfrm>
              <a:custGeom>
                <a:avLst/>
                <a:gdLst>
                  <a:gd name="T0" fmla="*/ 380 w 758"/>
                  <a:gd name="T1" fmla="*/ 0 h 118"/>
                  <a:gd name="T2" fmla="*/ 380 w 758"/>
                  <a:gd name="T3" fmla="*/ 0 h 118"/>
                  <a:gd name="T4" fmla="*/ 304 w 758"/>
                  <a:gd name="T5" fmla="*/ 0 h 118"/>
                  <a:gd name="T6" fmla="*/ 234 w 758"/>
                  <a:gd name="T7" fmla="*/ 4 h 118"/>
                  <a:gd name="T8" fmla="*/ 168 w 758"/>
                  <a:gd name="T9" fmla="*/ 10 h 118"/>
                  <a:gd name="T10" fmla="*/ 112 w 758"/>
                  <a:gd name="T11" fmla="*/ 16 h 118"/>
                  <a:gd name="T12" fmla="*/ 66 w 758"/>
                  <a:gd name="T13" fmla="*/ 26 h 118"/>
                  <a:gd name="T14" fmla="*/ 30 w 758"/>
                  <a:gd name="T15" fmla="*/ 36 h 118"/>
                  <a:gd name="T16" fmla="*/ 18 w 758"/>
                  <a:gd name="T17" fmla="*/ 42 h 118"/>
                  <a:gd name="T18" fmla="*/ 8 w 758"/>
                  <a:gd name="T19" fmla="*/ 48 h 118"/>
                  <a:gd name="T20" fmla="*/ 2 w 758"/>
                  <a:gd name="T21" fmla="*/ 54 h 118"/>
                  <a:gd name="T22" fmla="*/ 0 w 758"/>
                  <a:gd name="T23" fmla="*/ 60 h 118"/>
                  <a:gd name="T24" fmla="*/ 0 w 758"/>
                  <a:gd name="T25" fmla="*/ 60 h 118"/>
                  <a:gd name="T26" fmla="*/ 2 w 758"/>
                  <a:gd name="T27" fmla="*/ 66 h 118"/>
                  <a:gd name="T28" fmla="*/ 8 w 758"/>
                  <a:gd name="T29" fmla="*/ 72 h 118"/>
                  <a:gd name="T30" fmla="*/ 18 w 758"/>
                  <a:gd name="T31" fmla="*/ 78 h 118"/>
                  <a:gd name="T32" fmla="*/ 30 w 758"/>
                  <a:gd name="T33" fmla="*/ 82 h 118"/>
                  <a:gd name="T34" fmla="*/ 66 w 758"/>
                  <a:gd name="T35" fmla="*/ 92 h 118"/>
                  <a:gd name="T36" fmla="*/ 112 w 758"/>
                  <a:gd name="T37" fmla="*/ 100 h 118"/>
                  <a:gd name="T38" fmla="*/ 168 w 758"/>
                  <a:gd name="T39" fmla="*/ 108 h 118"/>
                  <a:gd name="T40" fmla="*/ 234 w 758"/>
                  <a:gd name="T41" fmla="*/ 114 h 118"/>
                  <a:gd name="T42" fmla="*/ 304 w 758"/>
                  <a:gd name="T43" fmla="*/ 118 h 118"/>
                  <a:gd name="T44" fmla="*/ 380 w 758"/>
                  <a:gd name="T45" fmla="*/ 118 h 118"/>
                  <a:gd name="T46" fmla="*/ 380 w 758"/>
                  <a:gd name="T47" fmla="*/ 118 h 118"/>
                  <a:gd name="T48" fmla="*/ 456 w 758"/>
                  <a:gd name="T49" fmla="*/ 118 h 118"/>
                  <a:gd name="T50" fmla="*/ 528 w 758"/>
                  <a:gd name="T51" fmla="*/ 114 h 118"/>
                  <a:gd name="T52" fmla="*/ 592 w 758"/>
                  <a:gd name="T53" fmla="*/ 108 h 118"/>
                  <a:gd name="T54" fmla="*/ 648 w 758"/>
                  <a:gd name="T55" fmla="*/ 100 h 118"/>
                  <a:gd name="T56" fmla="*/ 694 w 758"/>
                  <a:gd name="T57" fmla="*/ 92 h 118"/>
                  <a:gd name="T58" fmla="*/ 730 w 758"/>
                  <a:gd name="T59" fmla="*/ 82 h 118"/>
                  <a:gd name="T60" fmla="*/ 742 w 758"/>
                  <a:gd name="T61" fmla="*/ 78 h 118"/>
                  <a:gd name="T62" fmla="*/ 752 w 758"/>
                  <a:gd name="T63" fmla="*/ 72 h 118"/>
                  <a:gd name="T64" fmla="*/ 756 w 758"/>
                  <a:gd name="T65" fmla="*/ 66 h 118"/>
                  <a:gd name="T66" fmla="*/ 758 w 758"/>
                  <a:gd name="T67" fmla="*/ 60 h 118"/>
                  <a:gd name="T68" fmla="*/ 758 w 758"/>
                  <a:gd name="T69" fmla="*/ 60 h 118"/>
                  <a:gd name="T70" fmla="*/ 756 w 758"/>
                  <a:gd name="T71" fmla="*/ 54 h 118"/>
                  <a:gd name="T72" fmla="*/ 752 w 758"/>
                  <a:gd name="T73" fmla="*/ 48 h 118"/>
                  <a:gd name="T74" fmla="*/ 742 w 758"/>
                  <a:gd name="T75" fmla="*/ 42 h 118"/>
                  <a:gd name="T76" fmla="*/ 730 w 758"/>
                  <a:gd name="T77" fmla="*/ 36 h 118"/>
                  <a:gd name="T78" fmla="*/ 694 w 758"/>
                  <a:gd name="T79" fmla="*/ 26 h 118"/>
                  <a:gd name="T80" fmla="*/ 648 w 758"/>
                  <a:gd name="T81" fmla="*/ 16 h 118"/>
                  <a:gd name="T82" fmla="*/ 592 w 758"/>
                  <a:gd name="T83" fmla="*/ 10 h 118"/>
                  <a:gd name="T84" fmla="*/ 528 w 758"/>
                  <a:gd name="T85" fmla="*/ 4 h 118"/>
                  <a:gd name="T86" fmla="*/ 456 w 758"/>
                  <a:gd name="T87" fmla="*/ 0 h 118"/>
                  <a:gd name="T88" fmla="*/ 380 w 758"/>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8" h="118">
                    <a:moveTo>
                      <a:pt x="380" y="0"/>
                    </a:moveTo>
                    <a:lnTo>
                      <a:pt x="380" y="0"/>
                    </a:lnTo>
                    <a:lnTo>
                      <a:pt x="304" y="0"/>
                    </a:lnTo>
                    <a:lnTo>
                      <a:pt x="234" y="4"/>
                    </a:lnTo>
                    <a:lnTo>
                      <a:pt x="168" y="10"/>
                    </a:lnTo>
                    <a:lnTo>
                      <a:pt x="112" y="16"/>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4" y="114"/>
                    </a:lnTo>
                    <a:lnTo>
                      <a:pt x="304" y="118"/>
                    </a:lnTo>
                    <a:lnTo>
                      <a:pt x="380" y="118"/>
                    </a:lnTo>
                    <a:lnTo>
                      <a:pt x="380" y="118"/>
                    </a:lnTo>
                    <a:lnTo>
                      <a:pt x="456" y="118"/>
                    </a:lnTo>
                    <a:lnTo>
                      <a:pt x="528" y="114"/>
                    </a:lnTo>
                    <a:lnTo>
                      <a:pt x="592" y="108"/>
                    </a:lnTo>
                    <a:lnTo>
                      <a:pt x="648" y="100"/>
                    </a:lnTo>
                    <a:lnTo>
                      <a:pt x="694" y="92"/>
                    </a:lnTo>
                    <a:lnTo>
                      <a:pt x="730" y="82"/>
                    </a:lnTo>
                    <a:lnTo>
                      <a:pt x="742" y="78"/>
                    </a:lnTo>
                    <a:lnTo>
                      <a:pt x="752" y="72"/>
                    </a:lnTo>
                    <a:lnTo>
                      <a:pt x="756" y="66"/>
                    </a:lnTo>
                    <a:lnTo>
                      <a:pt x="758" y="60"/>
                    </a:lnTo>
                    <a:lnTo>
                      <a:pt x="758" y="60"/>
                    </a:lnTo>
                    <a:lnTo>
                      <a:pt x="756" y="54"/>
                    </a:lnTo>
                    <a:lnTo>
                      <a:pt x="752" y="48"/>
                    </a:lnTo>
                    <a:lnTo>
                      <a:pt x="742" y="42"/>
                    </a:lnTo>
                    <a:lnTo>
                      <a:pt x="730" y="36"/>
                    </a:lnTo>
                    <a:lnTo>
                      <a:pt x="694" y="26"/>
                    </a:lnTo>
                    <a:lnTo>
                      <a:pt x="648" y="16"/>
                    </a:lnTo>
                    <a:lnTo>
                      <a:pt x="592" y="10"/>
                    </a:lnTo>
                    <a:lnTo>
                      <a:pt x="528" y="4"/>
                    </a:lnTo>
                    <a:lnTo>
                      <a:pt x="456" y="0"/>
                    </a:lnTo>
                    <a:lnTo>
                      <a:pt x="3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3" name="Freeform 1354"/>
              <p:cNvSpPr>
                <a:spLocks noEditPoints="1"/>
              </p:cNvSpPr>
              <p:nvPr/>
            </p:nvSpPr>
            <p:spPr bwMode="auto">
              <a:xfrm>
                <a:off x="2393" y="4168"/>
                <a:ext cx="754" cy="118"/>
              </a:xfrm>
              <a:custGeom>
                <a:avLst/>
                <a:gdLst>
                  <a:gd name="T0" fmla="*/ 378 w 754"/>
                  <a:gd name="T1" fmla="*/ 118 h 118"/>
                  <a:gd name="T2" fmla="*/ 232 w 754"/>
                  <a:gd name="T3" fmla="*/ 112 h 118"/>
                  <a:gd name="T4" fmla="*/ 114 w 754"/>
                  <a:gd name="T5" fmla="*/ 100 h 118"/>
                  <a:gd name="T6" fmla="*/ 32 w 754"/>
                  <a:gd name="T7" fmla="*/ 82 h 118"/>
                  <a:gd name="T8" fmla="*/ 10 w 754"/>
                  <a:gd name="T9" fmla="*/ 72 h 118"/>
                  <a:gd name="T10" fmla="*/ 2 w 754"/>
                  <a:gd name="T11" fmla="*/ 60 h 118"/>
                  <a:gd name="T12" fmla="*/ 4 w 754"/>
                  <a:gd name="T13" fmla="*/ 54 h 118"/>
                  <a:gd name="T14" fmla="*/ 20 w 754"/>
                  <a:gd name="T15" fmla="*/ 42 h 118"/>
                  <a:gd name="T16" fmla="*/ 68 w 754"/>
                  <a:gd name="T17" fmla="*/ 26 h 118"/>
                  <a:gd name="T18" fmla="*/ 168 w 754"/>
                  <a:gd name="T19" fmla="*/ 10 h 118"/>
                  <a:gd name="T20" fmla="*/ 304 w 754"/>
                  <a:gd name="T21" fmla="*/ 0 h 118"/>
                  <a:gd name="T22" fmla="*/ 378 w 754"/>
                  <a:gd name="T23" fmla="*/ 0 h 118"/>
                  <a:gd name="T24" fmla="*/ 524 w 754"/>
                  <a:gd name="T25" fmla="*/ 4 h 118"/>
                  <a:gd name="T26" fmla="*/ 644 w 754"/>
                  <a:gd name="T27" fmla="*/ 18 h 118"/>
                  <a:gd name="T28" fmla="*/ 724 w 754"/>
                  <a:gd name="T29" fmla="*/ 36 h 118"/>
                  <a:gd name="T30" fmla="*/ 746 w 754"/>
                  <a:gd name="T31" fmla="*/ 48 h 118"/>
                  <a:gd name="T32" fmla="*/ 752 w 754"/>
                  <a:gd name="T33" fmla="*/ 60 h 118"/>
                  <a:gd name="T34" fmla="*/ 750 w 754"/>
                  <a:gd name="T35" fmla="*/ 66 h 118"/>
                  <a:gd name="T36" fmla="*/ 736 w 754"/>
                  <a:gd name="T37" fmla="*/ 78 h 118"/>
                  <a:gd name="T38" fmla="*/ 688 w 754"/>
                  <a:gd name="T39" fmla="*/ 92 h 118"/>
                  <a:gd name="T40" fmla="*/ 588 w 754"/>
                  <a:gd name="T41" fmla="*/ 108 h 118"/>
                  <a:gd name="T42" fmla="*/ 454 w 754"/>
                  <a:gd name="T43" fmla="*/ 116 h 118"/>
                  <a:gd name="T44" fmla="*/ 378 w 754"/>
                  <a:gd name="T45" fmla="*/ 0 h 118"/>
                  <a:gd name="T46" fmla="*/ 302 w 754"/>
                  <a:gd name="T47" fmla="*/ 0 h 118"/>
                  <a:gd name="T48" fmla="*/ 168 w 754"/>
                  <a:gd name="T49" fmla="*/ 10 h 118"/>
                  <a:gd name="T50" fmla="*/ 66 w 754"/>
                  <a:gd name="T51" fmla="*/ 26 h 118"/>
                  <a:gd name="T52" fmla="*/ 18 w 754"/>
                  <a:gd name="T53" fmla="*/ 42 h 118"/>
                  <a:gd name="T54" fmla="*/ 2 w 754"/>
                  <a:gd name="T55" fmla="*/ 54 h 118"/>
                  <a:gd name="T56" fmla="*/ 0 w 754"/>
                  <a:gd name="T57" fmla="*/ 60 h 118"/>
                  <a:gd name="T58" fmla="*/ 8 w 754"/>
                  <a:gd name="T59" fmla="*/ 72 h 118"/>
                  <a:gd name="T60" fmla="*/ 30 w 754"/>
                  <a:gd name="T61" fmla="*/ 82 h 118"/>
                  <a:gd name="T62" fmla="*/ 112 w 754"/>
                  <a:gd name="T63" fmla="*/ 100 h 118"/>
                  <a:gd name="T64" fmla="*/ 232 w 754"/>
                  <a:gd name="T65" fmla="*/ 114 h 118"/>
                  <a:gd name="T66" fmla="*/ 378 w 754"/>
                  <a:gd name="T67" fmla="*/ 118 h 118"/>
                  <a:gd name="T68" fmla="*/ 454 w 754"/>
                  <a:gd name="T69" fmla="*/ 116 h 118"/>
                  <a:gd name="T70" fmla="*/ 590 w 754"/>
                  <a:gd name="T71" fmla="*/ 108 h 118"/>
                  <a:gd name="T72" fmla="*/ 690 w 754"/>
                  <a:gd name="T73" fmla="*/ 92 h 118"/>
                  <a:gd name="T74" fmla="*/ 738 w 754"/>
                  <a:gd name="T75" fmla="*/ 78 h 118"/>
                  <a:gd name="T76" fmla="*/ 752 w 754"/>
                  <a:gd name="T77" fmla="*/ 66 h 118"/>
                  <a:gd name="T78" fmla="*/ 754 w 754"/>
                  <a:gd name="T79" fmla="*/ 60 h 118"/>
                  <a:gd name="T80" fmla="*/ 748 w 754"/>
                  <a:gd name="T81" fmla="*/ 48 h 118"/>
                  <a:gd name="T82" fmla="*/ 726 w 754"/>
                  <a:gd name="T83" fmla="*/ 36 h 118"/>
                  <a:gd name="T84" fmla="*/ 644 w 754"/>
                  <a:gd name="T85" fmla="*/ 18 h 118"/>
                  <a:gd name="T86" fmla="*/ 526 w 754"/>
                  <a:gd name="T87" fmla="*/ 4 h 118"/>
                  <a:gd name="T88" fmla="*/ 378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118"/>
                    </a:moveTo>
                    <a:lnTo>
                      <a:pt x="378" y="118"/>
                    </a:lnTo>
                    <a:lnTo>
                      <a:pt x="304" y="116"/>
                    </a:lnTo>
                    <a:lnTo>
                      <a:pt x="232" y="112"/>
                    </a:lnTo>
                    <a:lnTo>
                      <a:pt x="168" y="108"/>
                    </a:lnTo>
                    <a:lnTo>
                      <a:pt x="114" y="100"/>
                    </a:lnTo>
                    <a:lnTo>
                      <a:pt x="68" y="92"/>
                    </a:lnTo>
                    <a:lnTo>
                      <a:pt x="32" y="82"/>
                    </a:lnTo>
                    <a:lnTo>
                      <a:pt x="20" y="78"/>
                    </a:lnTo>
                    <a:lnTo>
                      <a:pt x="10" y="72"/>
                    </a:lnTo>
                    <a:lnTo>
                      <a:pt x="4" y="66"/>
                    </a:lnTo>
                    <a:lnTo>
                      <a:pt x="2" y="60"/>
                    </a:lnTo>
                    <a:lnTo>
                      <a:pt x="2" y="60"/>
                    </a:lnTo>
                    <a:lnTo>
                      <a:pt x="4" y="54"/>
                    </a:lnTo>
                    <a:lnTo>
                      <a:pt x="10" y="48"/>
                    </a:lnTo>
                    <a:lnTo>
                      <a:pt x="20" y="42"/>
                    </a:lnTo>
                    <a:lnTo>
                      <a:pt x="32" y="36"/>
                    </a:lnTo>
                    <a:lnTo>
                      <a:pt x="68" y="26"/>
                    </a:lnTo>
                    <a:lnTo>
                      <a:pt x="114" y="18"/>
                    </a:lnTo>
                    <a:lnTo>
                      <a:pt x="168" y="10"/>
                    </a:lnTo>
                    <a:lnTo>
                      <a:pt x="232" y="4"/>
                    </a:lnTo>
                    <a:lnTo>
                      <a:pt x="304" y="0"/>
                    </a:lnTo>
                    <a:lnTo>
                      <a:pt x="378" y="0"/>
                    </a:lnTo>
                    <a:lnTo>
                      <a:pt x="378" y="0"/>
                    </a:lnTo>
                    <a:lnTo>
                      <a:pt x="454" y="0"/>
                    </a:lnTo>
                    <a:lnTo>
                      <a:pt x="524" y="4"/>
                    </a:lnTo>
                    <a:lnTo>
                      <a:pt x="588" y="10"/>
                    </a:lnTo>
                    <a:lnTo>
                      <a:pt x="644" y="18"/>
                    </a:lnTo>
                    <a:lnTo>
                      <a:pt x="688" y="26"/>
                    </a:lnTo>
                    <a:lnTo>
                      <a:pt x="724" y="36"/>
                    </a:lnTo>
                    <a:lnTo>
                      <a:pt x="736" y="42"/>
                    </a:lnTo>
                    <a:lnTo>
                      <a:pt x="746" y="48"/>
                    </a:lnTo>
                    <a:lnTo>
                      <a:pt x="750" y="54"/>
                    </a:lnTo>
                    <a:lnTo>
                      <a:pt x="752" y="60"/>
                    </a:lnTo>
                    <a:lnTo>
                      <a:pt x="752" y="60"/>
                    </a:lnTo>
                    <a:lnTo>
                      <a:pt x="750" y="66"/>
                    </a:lnTo>
                    <a:lnTo>
                      <a:pt x="746" y="72"/>
                    </a:lnTo>
                    <a:lnTo>
                      <a:pt x="736" y="78"/>
                    </a:lnTo>
                    <a:lnTo>
                      <a:pt x="724" y="82"/>
                    </a:lnTo>
                    <a:lnTo>
                      <a:pt x="688" y="92"/>
                    </a:lnTo>
                    <a:lnTo>
                      <a:pt x="644" y="100"/>
                    </a:lnTo>
                    <a:lnTo>
                      <a:pt x="588" y="108"/>
                    </a:lnTo>
                    <a:lnTo>
                      <a:pt x="524" y="112"/>
                    </a:lnTo>
                    <a:lnTo>
                      <a:pt x="454" y="116"/>
                    </a:lnTo>
                    <a:lnTo>
                      <a:pt x="378" y="118"/>
                    </a:lnTo>
                    <a:close/>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2" y="116"/>
                    </a:lnTo>
                    <a:lnTo>
                      <a:pt x="378" y="118"/>
                    </a:lnTo>
                    <a:lnTo>
                      <a:pt x="378" y="118"/>
                    </a:lnTo>
                    <a:lnTo>
                      <a:pt x="454" y="116"/>
                    </a:lnTo>
                    <a:lnTo>
                      <a:pt x="526" y="114"/>
                    </a:lnTo>
                    <a:lnTo>
                      <a:pt x="590" y="108"/>
                    </a:lnTo>
                    <a:lnTo>
                      <a:pt x="644" y="100"/>
                    </a:lnTo>
                    <a:lnTo>
                      <a:pt x="690" y="92"/>
                    </a:lnTo>
                    <a:lnTo>
                      <a:pt x="726" y="82"/>
                    </a:lnTo>
                    <a:lnTo>
                      <a:pt x="738" y="78"/>
                    </a:lnTo>
                    <a:lnTo>
                      <a:pt x="748" y="72"/>
                    </a:lnTo>
                    <a:lnTo>
                      <a:pt x="752" y="66"/>
                    </a:lnTo>
                    <a:lnTo>
                      <a:pt x="754" y="60"/>
                    </a:lnTo>
                    <a:lnTo>
                      <a:pt x="754" y="60"/>
                    </a:lnTo>
                    <a:lnTo>
                      <a:pt x="752" y="54"/>
                    </a:lnTo>
                    <a:lnTo>
                      <a:pt x="748" y="48"/>
                    </a:lnTo>
                    <a:lnTo>
                      <a:pt x="738" y="42"/>
                    </a:lnTo>
                    <a:lnTo>
                      <a:pt x="726" y="36"/>
                    </a:lnTo>
                    <a:lnTo>
                      <a:pt x="690" y="26"/>
                    </a:lnTo>
                    <a:lnTo>
                      <a:pt x="644" y="18"/>
                    </a:lnTo>
                    <a:lnTo>
                      <a:pt x="590" y="10"/>
                    </a:lnTo>
                    <a:lnTo>
                      <a:pt x="526" y="4"/>
                    </a:lnTo>
                    <a:lnTo>
                      <a:pt x="454" y="0"/>
                    </a:lnTo>
                    <a:lnTo>
                      <a:pt x="378" y="0"/>
                    </a:lnTo>
                    <a:close/>
                  </a:path>
                </a:pathLst>
              </a:custGeom>
              <a:solidFill>
                <a:srgbClr val="E0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4" name="Freeform 1355"/>
              <p:cNvSpPr>
                <a:spLocks/>
              </p:cNvSpPr>
              <p:nvPr/>
            </p:nvSpPr>
            <p:spPr bwMode="auto">
              <a:xfrm>
                <a:off x="2395" y="4168"/>
                <a:ext cx="750" cy="118"/>
              </a:xfrm>
              <a:custGeom>
                <a:avLst/>
                <a:gdLst>
                  <a:gd name="T0" fmla="*/ 376 w 750"/>
                  <a:gd name="T1" fmla="*/ 118 h 118"/>
                  <a:gd name="T2" fmla="*/ 376 w 750"/>
                  <a:gd name="T3" fmla="*/ 118 h 118"/>
                  <a:gd name="T4" fmla="*/ 302 w 750"/>
                  <a:gd name="T5" fmla="*/ 116 h 118"/>
                  <a:gd name="T6" fmla="*/ 230 w 750"/>
                  <a:gd name="T7" fmla="*/ 112 h 118"/>
                  <a:gd name="T8" fmla="*/ 166 w 750"/>
                  <a:gd name="T9" fmla="*/ 108 h 118"/>
                  <a:gd name="T10" fmla="*/ 112 w 750"/>
                  <a:gd name="T11" fmla="*/ 100 h 118"/>
                  <a:gd name="T12" fmla="*/ 66 w 750"/>
                  <a:gd name="T13" fmla="*/ 92 h 118"/>
                  <a:gd name="T14" fmla="*/ 30 w 750"/>
                  <a:gd name="T15" fmla="*/ 82 h 118"/>
                  <a:gd name="T16" fmla="*/ 18 w 750"/>
                  <a:gd name="T17" fmla="*/ 78 h 118"/>
                  <a:gd name="T18" fmla="*/ 8 w 750"/>
                  <a:gd name="T19" fmla="*/ 72 h 118"/>
                  <a:gd name="T20" fmla="*/ 2 w 750"/>
                  <a:gd name="T21" fmla="*/ 66 h 118"/>
                  <a:gd name="T22" fmla="*/ 0 w 750"/>
                  <a:gd name="T23" fmla="*/ 60 h 118"/>
                  <a:gd name="T24" fmla="*/ 0 w 750"/>
                  <a:gd name="T25" fmla="*/ 60 h 118"/>
                  <a:gd name="T26" fmla="*/ 2 w 750"/>
                  <a:gd name="T27" fmla="*/ 54 h 118"/>
                  <a:gd name="T28" fmla="*/ 8 w 750"/>
                  <a:gd name="T29" fmla="*/ 48 h 118"/>
                  <a:gd name="T30" fmla="*/ 18 w 750"/>
                  <a:gd name="T31" fmla="*/ 42 h 118"/>
                  <a:gd name="T32" fmla="*/ 30 w 750"/>
                  <a:gd name="T33" fmla="*/ 36 h 118"/>
                  <a:gd name="T34" fmla="*/ 66 w 750"/>
                  <a:gd name="T35" fmla="*/ 26 h 118"/>
                  <a:gd name="T36" fmla="*/ 112 w 750"/>
                  <a:gd name="T37" fmla="*/ 18 h 118"/>
                  <a:gd name="T38" fmla="*/ 166 w 750"/>
                  <a:gd name="T39" fmla="*/ 10 h 118"/>
                  <a:gd name="T40" fmla="*/ 230 w 750"/>
                  <a:gd name="T41" fmla="*/ 4 h 118"/>
                  <a:gd name="T42" fmla="*/ 302 w 750"/>
                  <a:gd name="T43" fmla="*/ 0 h 118"/>
                  <a:gd name="T44" fmla="*/ 376 w 750"/>
                  <a:gd name="T45" fmla="*/ 0 h 118"/>
                  <a:gd name="T46" fmla="*/ 376 w 750"/>
                  <a:gd name="T47" fmla="*/ 0 h 118"/>
                  <a:gd name="T48" fmla="*/ 452 w 750"/>
                  <a:gd name="T49" fmla="*/ 0 h 118"/>
                  <a:gd name="T50" fmla="*/ 522 w 750"/>
                  <a:gd name="T51" fmla="*/ 4 h 118"/>
                  <a:gd name="T52" fmla="*/ 586 w 750"/>
                  <a:gd name="T53" fmla="*/ 10 h 118"/>
                  <a:gd name="T54" fmla="*/ 642 w 750"/>
                  <a:gd name="T55" fmla="*/ 18 h 118"/>
                  <a:gd name="T56" fmla="*/ 686 w 750"/>
                  <a:gd name="T57" fmla="*/ 26 h 118"/>
                  <a:gd name="T58" fmla="*/ 722 w 750"/>
                  <a:gd name="T59" fmla="*/ 36 h 118"/>
                  <a:gd name="T60" fmla="*/ 734 w 750"/>
                  <a:gd name="T61" fmla="*/ 42 h 118"/>
                  <a:gd name="T62" fmla="*/ 744 w 750"/>
                  <a:gd name="T63" fmla="*/ 48 h 118"/>
                  <a:gd name="T64" fmla="*/ 748 w 750"/>
                  <a:gd name="T65" fmla="*/ 54 h 118"/>
                  <a:gd name="T66" fmla="*/ 750 w 750"/>
                  <a:gd name="T67" fmla="*/ 60 h 118"/>
                  <a:gd name="T68" fmla="*/ 750 w 750"/>
                  <a:gd name="T69" fmla="*/ 60 h 118"/>
                  <a:gd name="T70" fmla="*/ 748 w 750"/>
                  <a:gd name="T71" fmla="*/ 66 h 118"/>
                  <a:gd name="T72" fmla="*/ 744 w 750"/>
                  <a:gd name="T73" fmla="*/ 72 h 118"/>
                  <a:gd name="T74" fmla="*/ 734 w 750"/>
                  <a:gd name="T75" fmla="*/ 78 h 118"/>
                  <a:gd name="T76" fmla="*/ 722 w 750"/>
                  <a:gd name="T77" fmla="*/ 82 h 118"/>
                  <a:gd name="T78" fmla="*/ 686 w 750"/>
                  <a:gd name="T79" fmla="*/ 92 h 118"/>
                  <a:gd name="T80" fmla="*/ 642 w 750"/>
                  <a:gd name="T81" fmla="*/ 100 h 118"/>
                  <a:gd name="T82" fmla="*/ 586 w 750"/>
                  <a:gd name="T83" fmla="*/ 108 h 118"/>
                  <a:gd name="T84" fmla="*/ 522 w 750"/>
                  <a:gd name="T85" fmla="*/ 112 h 118"/>
                  <a:gd name="T86" fmla="*/ 452 w 750"/>
                  <a:gd name="T87" fmla="*/ 116 h 118"/>
                  <a:gd name="T88" fmla="*/ 376 w 750"/>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118"/>
                    </a:moveTo>
                    <a:lnTo>
                      <a:pt x="376" y="118"/>
                    </a:lnTo>
                    <a:lnTo>
                      <a:pt x="302" y="116"/>
                    </a:lnTo>
                    <a:lnTo>
                      <a:pt x="230" y="112"/>
                    </a:lnTo>
                    <a:lnTo>
                      <a:pt x="166" y="108"/>
                    </a:lnTo>
                    <a:lnTo>
                      <a:pt x="112" y="100"/>
                    </a:lnTo>
                    <a:lnTo>
                      <a:pt x="66" y="92"/>
                    </a:lnTo>
                    <a:lnTo>
                      <a:pt x="30" y="82"/>
                    </a:lnTo>
                    <a:lnTo>
                      <a:pt x="18" y="78"/>
                    </a:lnTo>
                    <a:lnTo>
                      <a:pt x="8" y="72"/>
                    </a:lnTo>
                    <a:lnTo>
                      <a:pt x="2" y="66"/>
                    </a:lnTo>
                    <a:lnTo>
                      <a:pt x="0" y="60"/>
                    </a:lnTo>
                    <a:lnTo>
                      <a:pt x="0" y="60"/>
                    </a:lnTo>
                    <a:lnTo>
                      <a:pt x="2" y="54"/>
                    </a:lnTo>
                    <a:lnTo>
                      <a:pt x="8" y="48"/>
                    </a:lnTo>
                    <a:lnTo>
                      <a:pt x="18" y="42"/>
                    </a:lnTo>
                    <a:lnTo>
                      <a:pt x="30" y="36"/>
                    </a:lnTo>
                    <a:lnTo>
                      <a:pt x="66" y="26"/>
                    </a:lnTo>
                    <a:lnTo>
                      <a:pt x="112" y="18"/>
                    </a:lnTo>
                    <a:lnTo>
                      <a:pt x="166" y="10"/>
                    </a:lnTo>
                    <a:lnTo>
                      <a:pt x="230" y="4"/>
                    </a:lnTo>
                    <a:lnTo>
                      <a:pt x="302" y="0"/>
                    </a:lnTo>
                    <a:lnTo>
                      <a:pt x="376" y="0"/>
                    </a:lnTo>
                    <a:lnTo>
                      <a:pt x="376" y="0"/>
                    </a:lnTo>
                    <a:lnTo>
                      <a:pt x="452" y="0"/>
                    </a:lnTo>
                    <a:lnTo>
                      <a:pt x="522" y="4"/>
                    </a:lnTo>
                    <a:lnTo>
                      <a:pt x="586" y="10"/>
                    </a:lnTo>
                    <a:lnTo>
                      <a:pt x="642" y="18"/>
                    </a:lnTo>
                    <a:lnTo>
                      <a:pt x="686" y="26"/>
                    </a:lnTo>
                    <a:lnTo>
                      <a:pt x="722" y="36"/>
                    </a:lnTo>
                    <a:lnTo>
                      <a:pt x="734" y="42"/>
                    </a:lnTo>
                    <a:lnTo>
                      <a:pt x="744" y="48"/>
                    </a:lnTo>
                    <a:lnTo>
                      <a:pt x="748" y="54"/>
                    </a:lnTo>
                    <a:lnTo>
                      <a:pt x="750" y="60"/>
                    </a:lnTo>
                    <a:lnTo>
                      <a:pt x="750" y="60"/>
                    </a:lnTo>
                    <a:lnTo>
                      <a:pt x="748" y="66"/>
                    </a:lnTo>
                    <a:lnTo>
                      <a:pt x="744" y="72"/>
                    </a:lnTo>
                    <a:lnTo>
                      <a:pt x="734" y="78"/>
                    </a:lnTo>
                    <a:lnTo>
                      <a:pt x="722" y="82"/>
                    </a:lnTo>
                    <a:lnTo>
                      <a:pt x="686" y="92"/>
                    </a:lnTo>
                    <a:lnTo>
                      <a:pt x="642" y="100"/>
                    </a:lnTo>
                    <a:lnTo>
                      <a:pt x="586" y="108"/>
                    </a:lnTo>
                    <a:lnTo>
                      <a:pt x="522" y="112"/>
                    </a:lnTo>
                    <a:lnTo>
                      <a:pt x="452" y="116"/>
                    </a:lnTo>
                    <a:lnTo>
                      <a:pt x="376"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5" name="Freeform 1356"/>
              <p:cNvSpPr>
                <a:spLocks/>
              </p:cNvSpPr>
              <p:nvPr/>
            </p:nvSpPr>
            <p:spPr bwMode="auto">
              <a:xfrm>
                <a:off x="2393" y="4168"/>
                <a:ext cx="754" cy="118"/>
              </a:xfrm>
              <a:custGeom>
                <a:avLst/>
                <a:gdLst>
                  <a:gd name="T0" fmla="*/ 378 w 754"/>
                  <a:gd name="T1" fmla="*/ 0 h 118"/>
                  <a:gd name="T2" fmla="*/ 378 w 754"/>
                  <a:gd name="T3" fmla="*/ 0 h 118"/>
                  <a:gd name="T4" fmla="*/ 302 w 754"/>
                  <a:gd name="T5" fmla="*/ 0 h 118"/>
                  <a:gd name="T6" fmla="*/ 232 w 754"/>
                  <a:gd name="T7" fmla="*/ 4 h 118"/>
                  <a:gd name="T8" fmla="*/ 168 w 754"/>
                  <a:gd name="T9" fmla="*/ 10 h 118"/>
                  <a:gd name="T10" fmla="*/ 112 w 754"/>
                  <a:gd name="T11" fmla="*/ 18 h 118"/>
                  <a:gd name="T12" fmla="*/ 66 w 754"/>
                  <a:gd name="T13" fmla="*/ 26 h 118"/>
                  <a:gd name="T14" fmla="*/ 30 w 754"/>
                  <a:gd name="T15" fmla="*/ 36 h 118"/>
                  <a:gd name="T16" fmla="*/ 18 w 754"/>
                  <a:gd name="T17" fmla="*/ 42 h 118"/>
                  <a:gd name="T18" fmla="*/ 8 w 754"/>
                  <a:gd name="T19" fmla="*/ 48 h 118"/>
                  <a:gd name="T20" fmla="*/ 2 w 754"/>
                  <a:gd name="T21" fmla="*/ 54 h 118"/>
                  <a:gd name="T22" fmla="*/ 0 w 754"/>
                  <a:gd name="T23" fmla="*/ 60 h 118"/>
                  <a:gd name="T24" fmla="*/ 0 w 754"/>
                  <a:gd name="T25" fmla="*/ 60 h 118"/>
                  <a:gd name="T26" fmla="*/ 2 w 754"/>
                  <a:gd name="T27" fmla="*/ 66 h 118"/>
                  <a:gd name="T28" fmla="*/ 8 w 754"/>
                  <a:gd name="T29" fmla="*/ 72 h 118"/>
                  <a:gd name="T30" fmla="*/ 18 w 754"/>
                  <a:gd name="T31" fmla="*/ 78 h 118"/>
                  <a:gd name="T32" fmla="*/ 30 w 754"/>
                  <a:gd name="T33" fmla="*/ 82 h 118"/>
                  <a:gd name="T34" fmla="*/ 66 w 754"/>
                  <a:gd name="T35" fmla="*/ 92 h 118"/>
                  <a:gd name="T36" fmla="*/ 112 w 754"/>
                  <a:gd name="T37" fmla="*/ 100 h 118"/>
                  <a:gd name="T38" fmla="*/ 168 w 754"/>
                  <a:gd name="T39" fmla="*/ 108 h 118"/>
                  <a:gd name="T40" fmla="*/ 232 w 754"/>
                  <a:gd name="T41" fmla="*/ 114 h 118"/>
                  <a:gd name="T42" fmla="*/ 302 w 754"/>
                  <a:gd name="T43" fmla="*/ 116 h 118"/>
                  <a:gd name="T44" fmla="*/ 378 w 754"/>
                  <a:gd name="T45" fmla="*/ 118 h 118"/>
                  <a:gd name="T46" fmla="*/ 378 w 754"/>
                  <a:gd name="T47" fmla="*/ 118 h 118"/>
                  <a:gd name="T48" fmla="*/ 454 w 754"/>
                  <a:gd name="T49" fmla="*/ 116 h 118"/>
                  <a:gd name="T50" fmla="*/ 526 w 754"/>
                  <a:gd name="T51" fmla="*/ 114 h 118"/>
                  <a:gd name="T52" fmla="*/ 590 w 754"/>
                  <a:gd name="T53" fmla="*/ 108 h 118"/>
                  <a:gd name="T54" fmla="*/ 644 w 754"/>
                  <a:gd name="T55" fmla="*/ 100 h 118"/>
                  <a:gd name="T56" fmla="*/ 690 w 754"/>
                  <a:gd name="T57" fmla="*/ 92 h 118"/>
                  <a:gd name="T58" fmla="*/ 726 w 754"/>
                  <a:gd name="T59" fmla="*/ 82 h 118"/>
                  <a:gd name="T60" fmla="*/ 738 w 754"/>
                  <a:gd name="T61" fmla="*/ 78 h 118"/>
                  <a:gd name="T62" fmla="*/ 748 w 754"/>
                  <a:gd name="T63" fmla="*/ 72 h 118"/>
                  <a:gd name="T64" fmla="*/ 752 w 754"/>
                  <a:gd name="T65" fmla="*/ 66 h 118"/>
                  <a:gd name="T66" fmla="*/ 754 w 754"/>
                  <a:gd name="T67" fmla="*/ 60 h 118"/>
                  <a:gd name="T68" fmla="*/ 754 w 754"/>
                  <a:gd name="T69" fmla="*/ 60 h 118"/>
                  <a:gd name="T70" fmla="*/ 752 w 754"/>
                  <a:gd name="T71" fmla="*/ 54 h 118"/>
                  <a:gd name="T72" fmla="*/ 748 w 754"/>
                  <a:gd name="T73" fmla="*/ 48 h 118"/>
                  <a:gd name="T74" fmla="*/ 738 w 754"/>
                  <a:gd name="T75" fmla="*/ 42 h 118"/>
                  <a:gd name="T76" fmla="*/ 726 w 754"/>
                  <a:gd name="T77" fmla="*/ 36 h 118"/>
                  <a:gd name="T78" fmla="*/ 690 w 754"/>
                  <a:gd name="T79" fmla="*/ 26 h 118"/>
                  <a:gd name="T80" fmla="*/ 644 w 754"/>
                  <a:gd name="T81" fmla="*/ 18 h 118"/>
                  <a:gd name="T82" fmla="*/ 590 w 754"/>
                  <a:gd name="T83" fmla="*/ 10 h 118"/>
                  <a:gd name="T84" fmla="*/ 526 w 754"/>
                  <a:gd name="T85" fmla="*/ 4 h 118"/>
                  <a:gd name="T86" fmla="*/ 454 w 754"/>
                  <a:gd name="T87" fmla="*/ 0 h 118"/>
                  <a:gd name="T88" fmla="*/ 378 w 754"/>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4" h="118">
                    <a:moveTo>
                      <a:pt x="378" y="0"/>
                    </a:moveTo>
                    <a:lnTo>
                      <a:pt x="378" y="0"/>
                    </a:lnTo>
                    <a:lnTo>
                      <a:pt x="302" y="0"/>
                    </a:lnTo>
                    <a:lnTo>
                      <a:pt x="232" y="4"/>
                    </a:lnTo>
                    <a:lnTo>
                      <a:pt x="168"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8" y="108"/>
                    </a:lnTo>
                    <a:lnTo>
                      <a:pt x="232" y="114"/>
                    </a:lnTo>
                    <a:lnTo>
                      <a:pt x="302" y="116"/>
                    </a:lnTo>
                    <a:lnTo>
                      <a:pt x="378" y="118"/>
                    </a:lnTo>
                    <a:lnTo>
                      <a:pt x="378" y="118"/>
                    </a:lnTo>
                    <a:lnTo>
                      <a:pt x="454" y="116"/>
                    </a:lnTo>
                    <a:lnTo>
                      <a:pt x="526" y="114"/>
                    </a:lnTo>
                    <a:lnTo>
                      <a:pt x="590" y="108"/>
                    </a:lnTo>
                    <a:lnTo>
                      <a:pt x="644" y="100"/>
                    </a:lnTo>
                    <a:lnTo>
                      <a:pt x="690" y="92"/>
                    </a:lnTo>
                    <a:lnTo>
                      <a:pt x="726" y="82"/>
                    </a:lnTo>
                    <a:lnTo>
                      <a:pt x="738" y="78"/>
                    </a:lnTo>
                    <a:lnTo>
                      <a:pt x="748" y="72"/>
                    </a:lnTo>
                    <a:lnTo>
                      <a:pt x="752" y="66"/>
                    </a:lnTo>
                    <a:lnTo>
                      <a:pt x="754" y="60"/>
                    </a:lnTo>
                    <a:lnTo>
                      <a:pt x="754" y="60"/>
                    </a:lnTo>
                    <a:lnTo>
                      <a:pt x="752" y="54"/>
                    </a:lnTo>
                    <a:lnTo>
                      <a:pt x="748" y="48"/>
                    </a:lnTo>
                    <a:lnTo>
                      <a:pt x="738" y="42"/>
                    </a:lnTo>
                    <a:lnTo>
                      <a:pt x="726" y="36"/>
                    </a:lnTo>
                    <a:lnTo>
                      <a:pt x="690" y="26"/>
                    </a:lnTo>
                    <a:lnTo>
                      <a:pt x="644" y="18"/>
                    </a:lnTo>
                    <a:lnTo>
                      <a:pt x="590" y="10"/>
                    </a:lnTo>
                    <a:lnTo>
                      <a:pt x="526" y="4"/>
                    </a:lnTo>
                    <a:lnTo>
                      <a:pt x="454" y="0"/>
                    </a:lnTo>
                    <a:lnTo>
                      <a:pt x="3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6" name="Freeform 1357"/>
              <p:cNvSpPr>
                <a:spLocks noEditPoints="1"/>
              </p:cNvSpPr>
              <p:nvPr/>
            </p:nvSpPr>
            <p:spPr bwMode="auto">
              <a:xfrm>
                <a:off x="2395" y="4168"/>
                <a:ext cx="750" cy="118"/>
              </a:xfrm>
              <a:custGeom>
                <a:avLst/>
                <a:gdLst>
                  <a:gd name="T0" fmla="*/ 376 w 750"/>
                  <a:gd name="T1" fmla="*/ 118 h 118"/>
                  <a:gd name="T2" fmla="*/ 232 w 750"/>
                  <a:gd name="T3" fmla="*/ 112 h 118"/>
                  <a:gd name="T4" fmla="*/ 112 w 750"/>
                  <a:gd name="T5" fmla="*/ 100 h 118"/>
                  <a:gd name="T6" fmla="*/ 32 w 750"/>
                  <a:gd name="T7" fmla="*/ 82 h 118"/>
                  <a:gd name="T8" fmla="*/ 10 w 750"/>
                  <a:gd name="T9" fmla="*/ 72 h 118"/>
                  <a:gd name="T10" fmla="*/ 2 w 750"/>
                  <a:gd name="T11" fmla="*/ 60 h 118"/>
                  <a:gd name="T12" fmla="*/ 4 w 750"/>
                  <a:gd name="T13" fmla="*/ 54 h 118"/>
                  <a:gd name="T14" fmla="*/ 20 w 750"/>
                  <a:gd name="T15" fmla="*/ 42 h 118"/>
                  <a:gd name="T16" fmla="*/ 66 w 750"/>
                  <a:gd name="T17" fmla="*/ 26 h 118"/>
                  <a:gd name="T18" fmla="*/ 168 w 750"/>
                  <a:gd name="T19" fmla="*/ 10 h 118"/>
                  <a:gd name="T20" fmla="*/ 302 w 750"/>
                  <a:gd name="T21" fmla="*/ 2 h 118"/>
                  <a:gd name="T22" fmla="*/ 376 w 750"/>
                  <a:gd name="T23" fmla="*/ 0 h 118"/>
                  <a:gd name="T24" fmla="*/ 522 w 750"/>
                  <a:gd name="T25" fmla="*/ 4 h 118"/>
                  <a:gd name="T26" fmla="*/ 640 w 750"/>
                  <a:gd name="T27" fmla="*/ 18 h 118"/>
                  <a:gd name="T28" fmla="*/ 720 w 750"/>
                  <a:gd name="T29" fmla="*/ 36 h 118"/>
                  <a:gd name="T30" fmla="*/ 742 w 750"/>
                  <a:gd name="T31" fmla="*/ 48 h 118"/>
                  <a:gd name="T32" fmla="*/ 748 w 750"/>
                  <a:gd name="T33" fmla="*/ 60 h 118"/>
                  <a:gd name="T34" fmla="*/ 746 w 750"/>
                  <a:gd name="T35" fmla="*/ 66 h 118"/>
                  <a:gd name="T36" fmla="*/ 732 w 750"/>
                  <a:gd name="T37" fmla="*/ 76 h 118"/>
                  <a:gd name="T38" fmla="*/ 686 w 750"/>
                  <a:gd name="T39" fmla="*/ 92 h 118"/>
                  <a:gd name="T40" fmla="*/ 584 w 750"/>
                  <a:gd name="T41" fmla="*/ 108 h 118"/>
                  <a:gd name="T42" fmla="*/ 452 w 750"/>
                  <a:gd name="T43" fmla="*/ 116 h 118"/>
                  <a:gd name="T44" fmla="*/ 376 w 750"/>
                  <a:gd name="T45" fmla="*/ 0 h 118"/>
                  <a:gd name="T46" fmla="*/ 302 w 750"/>
                  <a:gd name="T47" fmla="*/ 0 h 118"/>
                  <a:gd name="T48" fmla="*/ 166 w 750"/>
                  <a:gd name="T49" fmla="*/ 10 h 118"/>
                  <a:gd name="T50" fmla="*/ 66 w 750"/>
                  <a:gd name="T51" fmla="*/ 26 h 118"/>
                  <a:gd name="T52" fmla="*/ 18 w 750"/>
                  <a:gd name="T53" fmla="*/ 42 h 118"/>
                  <a:gd name="T54" fmla="*/ 2 w 750"/>
                  <a:gd name="T55" fmla="*/ 54 h 118"/>
                  <a:gd name="T56" fmla="*/ 0 w 750"/>
                  <a:gd name="T57" fmla="*/ 60 h 118"/>
                  <a:gd name="T58" fmla="*/ 8 w 750"/>
                  <a:gd name="T59" fmla="*/ 72 h 118"/>
                  <a:gd name="T60" fmla="*/ 30 w 750"/>
                  <a:gd name="T61" fmla="*/ 82 h 118"/>
                  <a:gd name="T62" fmla="*/ 112 w 750"/>
                  <a:gd name="T63" fmla="*/ 100 h 118"/>
                  <a:gd name="T64" fmla="*/ 230 w 750"/>
                  <a:gd name="T65" fmla="*/ 112 h 118"/>
                  <a:gd name="T66" fmla="*/ 376 w 750"/>
                  <a:gd name="T67" fmla="*/ 118 h 118"/>
                  <a:gd name="T68" fmla="*/ 452 w 750"/>
                  <a:gd name="T69" fmla="*/ 116 h 118"/>
                  <a:gd name="T70" fmla="*/ 586 w 750"/>
                  <a:gd name="T71" fmla="*/ 108 h 118"/>
                  <a:gd name="T72" fmla="*/ 686 w 750"/>
                  <a:gd name="T73" fmla="*/ 92 h 118"/>
                  <a:gd name="T74" fmla="*/ 734 w 750"/>
                  <a:gd name="T75" fmla="*/ 78 h 118"/>
                  <a:gd name="T76" fmla="*/ 748 w 750"/>
                  <a:gd name="T77" fmla="*/ 66 h 118"/>
                  <a:gd name="T78" fmla="*/ 750 w 750"/>
                  <a:gd name="T79" fmla="*/ 60 h 118"/>
                  <a:gd name="T80" fmla="*/ 744 w 750"/>
                  <a:gd name="T81" fmla="*/ 48 h 118"/>
                  <a:gd name="T82" fmla="*/ 722 w 750"/>
                  <a:gd name="T83" fmla="*/ 36 h 118"/>
                  <a:gd name="T84" fmla="*/ 642 w 750"/>
                  <a:gd name="T85" fmla="*/ 18 h 118"/>
                  <a:gd name="T86" fmla="*/ 522 w 750"/>
                  <a:gd name="T87" fmla="*/ 4 h 118"/>
                  <a:gd name="T88" fmla="*/ 376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118"/>
                    </a:moveTo>
                    <a:lnTo>
                      <a:pt x="376" y="118"/>
                    </a:lnTo>
                    <a:lnTo>
                      <a:pt x="302" y="116"/>
                    </a:lnTo>
                    <a:lnTo>
                      <a:pt x="232" y="112"/>
                    </a:lnTo>
                    <a:lnTo>
                      <a:pt x="168" y="108"/>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2" y="4"/>
                    </a:lnTo>
                    <a:lnTo>
                      <a:pt x="302" y="2"/>
                    </a:lnTo>
                    <a:lnTo>
                      <a:pt x="376" y="0"/>
                    </a:lnTo>
                    <a:lnTo>
                      <a:pt x="376" y="0"/>
                    </a:lnTo>
                    <a:lnTo>
                      <a:pt x="452" y="2"/>
                    </a:lnTo>
                    <a:lnTo>
                      <a:pt x="522" y="4"/>
                    </a:lnTo>
                    <a:lnTo>
                      <a:pt x="584" y="10"/>
                    </a:lnTo>
                    <a:lnTo>
                      <a:pt x="640" y="18"/>
                    </a:lnTo>
                    <a:lnTo>
                      <a:pt x="686" y="26"/>
                    </a:lnTo>
                    <a:lnTo>
                      <a:pt x="720" y="36"/>
                    </a:lnTo>
                    <a:lnTo>
                      <a:pt x="732" y="42"/>
                    </a:lnTo>
                    <a:lnTo>
                      <a:pt x="742" y="48"/>
                    </a:lnTo>
                    <a:lnTo>
                      <a:pt x="746" y="54"/>
                    </a:lnTo>
                    <a:lnTo>
                      <a:pt x="748" y="60"/>
                    </a:lnTo>
                    <a:lnTo>
                      <a:pt x="748" y="60"/>
                    </a:lnTo>
                    <a:lnTo>
                      <a:pt x="746" y="66"/>
                    </a:lnTo>
                    <a:lnTo>
                      <a:pt x="742" y="72"/>
                    </a:lnTo>
                    <a:lnTo>
                      <a:pt x="732" y="76"/>
                    </a:lnTo>
                    <a:lnTo>
                      <a:pt x="720" y="82"/>
                    </a:lnTo>
                    <a:lnTo>
                      <a:pt x="686" y="92"/>
                    </a:lnTo>
                    <a:lnTo>
                      <a:pt x="640" y="100"/>
                    </a:lnTo>
                    <a:lnTo>
                      <a:pt x="584" y="108"/>
                    </a:lnTo>
                    <a:lnTo>
                      <a:pt x="522" y="112"/>
                    </a:lnTo>
                    <a:lnTo>
                      <a:pt x="452" y="116"/>
                    </a:lnTo>
                    <a:lnTo>
                      <a:pt x="376" y="118"/>
                    </a:lnTo>
                    <a:close/>
                    <a:moveTo>
                      <a:pt x="376" y="0"/>
                    </a:moveTo>
                    <a:lnTo>
                      <a:pt x="376" y="0"/>
                    </a:lnTo>
                    <a:lnTo>
                      <a:pt x="302" y="0"/>
                    </a:lnTo>
                    <a:lnTo>
                      <a:pt x="230" y="4"/>
                    </a:lnTo>
                    <a:lnTo>
                      <a:pt x="166"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6" y="108"/>
                    </a:lnTo>
                    <a:lnTo>
                      <a:pt x="230" y="112"/>
                    </a:lnTo>
                    <a:lnTo>
                      <a:pt x="302" y="116"/>
                    </a:lnTo>
                    <a:lnTo>
                      <a:pt x="376" y="118"/>
                    </a:lnTo>
                    <a:lnTo>
                      <a:pt x="376" y="118"/>
                    </a:lnTo>
                    <a:lnTo>
                      <a:pt x="452" y="116"/>
                    </a:lnTo>
                    <a:lnTo>
                      <a:pt x="522" y="112"/>
                    </a:lnTo>
                    <a:lnTo>
                      <a:pt x="586" y="108"/>
                    </a:lnTo>
                    <a:lnTo>
                      <a:pt x="642" y="100"/>
                    </a:lnTo>
                    <a:lnTo>
                      <a:pt x="686" y="92"/>
                    </a:lnTo>
                    <a:lnTo>
                      <a:pt x="722" y="82"/>
                    </a:lnTo>
                    <a:lnTo>
                      <a:pt x="734" y="78"/>
                    </a:lnTo>
                    <a:lnTo>
                      <a:pt x="744" y="72"/>
                    </a:lnTo>
                    <a:lnTo>
                      <a:pt x="748" y="66"/>
                    </a:lnTo>
                    <a:lnTo>
                      <a:pt x="750" y="60"/>
                    </a:lnTo>
                    <a:lnTo>
                      <a:pt x="750" y="60"/>
                    </a:lnTo>
                    <a:lnTo>
                      <a:pt x="748" y="54"/>
                    </a:lnTo>
                    <a:lnTo>
                      <a:pt x="744" y="48"/>
                    </a:lnTo>
                    <a:lnTo>
                      <a:pt x="734" y="42"/>
                    </a:lnTo>
                    <a:lnTo>
                      <a:pt x="722" y="36"/>
                    </a:lnTo>
                    <a:lnTo>
                      <a:pt x="686" y="26"/>
                    </a:lnTo>
                    <a:lnTo>
                      <a:pt x="642" y="18"/>
                    </a:lnTo>
                    <a:lnTo>
                      <a:pt x="586" y="10"/>
                    </a:lnTo>
                    <a:lnTo>
                      <a:pt x="522" y="4"/>
                    </a:lnTo>
                    <a:lnTo>
                      <a:pt x="452" y="0"/>
                    </a:lnTo>
                    <a:lnTo>
                      <a:pt x="376" y="0"/>
                    </a:lnTo>
                    <a:close/>
                  </a:path>
                </a:pathLst>
              </a:custGeom>
              <a:solidFill>
                <a:srgbClr val="DF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7" name="Freeform 1358"/>
              <p:cNvSpPr>
                <a:spLocks/>
              </p:cNvSpPr>
              <p:nvPr/>
            </p:nvSpPr>
            <p:spPr bwMode="auto">
              <a:xfrm>
                <a:off x="2397" y="4168"/>
                <a:ext cx="746" cy="118"/>
              </a:xfrm>
              <a:custGeom>
                <a:avLst/>
                <a:gdLst>
                  <a:gd name="T0" fmla="*/ 374 w 746"/>
                  <a:gd name="T1" fmla="*/ 118 h 118"/>
                  <a:gd name="T2" fmla="*/ 374 w 746"/>
                  <a:gd name="T3" fmla="*/ 118 h 118"/>
                  <a:gd name="T4" fmla="*/ 300 w 746"/>
                  <a:gd name="T5" fmla="*/ 116 h 118"/>
                  <a:gd name="T6" fmla="*/ 230 w 746"/>
                  <a:gd name="T7" fmla="*/ 112 h 118"/>
                  <a:gd name="T8" fmla="*/ 166 w 746"/>
                  <a:gd name="T9" fmla="*/ 108 h 118"/>
                  <a:gd name="T10" fmla="*/ 110 w 746"/>
                  <a:gd name="T11" fmla="*/ 100 h 118"/>
                  <a:gd name="T12" fmla="*/ 64 w 746"/>
                  <a:gd name="T13" fmla="*/ 92 h 118"/>
                  <a:gd name="T14" fmla="*/ 30 w 746"/>
                  <a:gd name="T15" fmla="*/ 82 h 118"/>
                  <a:gd name="T16" fmla="*/ 18 w 746"/>
                  <a:gd name="T17" fmla="*/ 76 h 118"/>
                  <a:gd name="T18" fmla="*/ 8 w 746"/>
                  <a:gd name="T19" fmla="*/ 72 h 118"/>
                  <a:gd name="T20" fmla="*/ 2 w 746"/>
                  <a:gd name="T21" fmla="*/ 66 h 118"/>
                  <a:gd name="T22" fmla="*/ 0 w 746"/>
                  <a:gd name="T23" fmla="*/ 60 h 118"/>
                  <a:gd name="T24" fmla="*/ 0 w 746"/>
                  <a:gd name="T25" fmla="*/ 60 h 118"/>
                  <a:gd name="T26" fmla="*/ 2 w 746"/>
                  <a:gd name="T27" fmla="*/ 54 h 118"/>
                  <a:gd name="T28" fmla="*/ 8 w 746"/>
                  <a:gd name="T29" fmla="*/ 48 h 118"/>
                  <a:gd name="T30" fmla="*/ 18 w 746"/>
                  <a:gd name="T31" fmla="*/ 42 h 118"/>
                  <a:gd name="T32" fmla="*/ 30 w 746"/>
                  <a:gd name="T33" fmla="*/ 36 h 118"/>
                  <a:gd name="T34" fmla="*/ 64 w 746"/>
                  <a:gd name="T35" fmla="*/ 26 h 118"/>
                  <a:gd name="T36" fmla="*/ 110 w 746"/>
                  <a:gd name="T37" fmla="*/ 18 h 118"/>
                  <a:gd name="T38" fmla="*/ 166 w 746"/>
                  <a:gd name="T39" fmla="*/ 10 h 118"/>
                  <a:gd name="T40" fmla="*/ 230 w 746"/>
                  <a:gd name="T41" fmla="*/ 4 h 118"/>
                  <a:gd name="T42" fmla="*/ 300 w 746"/>
                  <a:gd name="T43" fmla="*/ 2 h 118"/>
                  <a:gd name="T44" fmla="*/ 374 w 746"/>
                  <a:gd name="T45" fmla="*/ 0 h 118"/>
                  <a:gd name="T46" fmla="*/ 374 w 746"/>
                  <a:gd name="T47" fmla="*/ 0 h 118"/>
                  <a:gd name="T48" fmla="*/ 450 w 746"/>
                  <a:gd name="T49" fmla="*/ 2 h 118"/>
                  <a:gd name="T50" fmla="*/ 520 w 746"/>
                  <a:gd name="T51" fmla="*/ 4 h 118"/>
                  <a:gd name="T52" fmla="*/ 582 w 746"/>
                  <a:gd name="T53" fmla="*/ 10 h 118"/>
                  <a:gd name="T54" fmla="*/ 638 w 746"/>
                  <a:gd name="T55" fmla="*/ 18 h 118"/>
                  <a:gd name="T56" fmla="*/ 684 w 746"/>
                  <a:gd name="T57" fmla="*/ 26 h 118"/>
                  <a:gd name="T58" fmla="*/ 718 w 746"/>
                  <a:gd name="T59" fmla="*/ 36 h 118"/>
                  <a:gd name="T60" fmla="*/ 730 w 746"/>
                  <a:gd name="T61" fmla="*/ 42 h 118"/>
                  <a:gd name="T62" fmla="*/ 740 w 746"/>
                  <a:gd name="T63" fmla="*/ 48 h 118"/>
                  <a:gd name="T64" fmla="*/ 744 w 746"/>
                  <a:gd name="T65" fmla="*/ 54 h 118"/>
                  <a:gd name="T66" fmla="*/ 746 w 746"/>
                  <a:gd name="T67" fmla="*/ 60 h 118"/>
                  <a:gd name="T68" fmla="*/ 746 w 746"/>
                  <a:gd name="T69" fmla="*/ 60 h 118"/>
                  <a:gd name="T70" fmla="*/ 744 w 746"/>
                  <a:gd name="T71" fmla="*/ 66 h 118"/>
                  <a:gd name="T72" fmla="*/ 740 w 746"/>
                  <a:gd name="T73" fmla="*/ 72 h 118"/>
                  <a:gd name="T74" fmla="*/ 730 w 746"/>
                  <a:gd name="T75" fmla="*/ 76 h 118"/>
                  <a:gd name="T76" fmla="*/ 718 w 746"/>
                  <a:gd name="T77" fmla="*/ 82 h 118"/>
                  <a:gd name="T78" fmla="*/ 684 w 746"/>
                  <a:gd name="T79" fmla="*/ 92 h 118"/>
                  <a:gd name="T80" fmla="*/ 638 w 746"/>
                  <a:gd name="T81" fmla="*/ 100 h 118"/>
                  <a:gd name="T82" fmla="*/ 582 w 746"/>
                  <a:gd name="T83" fmla="*/ 108 h 118"/>
                  <a:gd name="T84" fmla="*/ 520 w 746"/>
                  <a:gd name="T85" fmla="*/ 112 h 118"/>
                  <a:gd name="T86" fmla="*/ 450 w 746"/>
                  <a:gd name="T87" fmla="*/ 116 h 118"/>
                  <a:gd name="T88" fmla="*/ 374 w 746"/>
                  <a:gd name="T89" fmla="*/ 11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118"/>
                    </a:moveTo>
                    <a:lnTo>
                      <a:pt x="374" y="118"/>
                    </a:lnTo>
                    <a:lnTo>
                      <a:pt x="300" y="116"/>
                    </a:lnTo>
                    <a:lnTo>
                      <a:pt x="230" y="112"/>
                    </a:lnTo>
                    <a:lnTo>
                      <a:pt x="166" y="108"/>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30" y="4"/>
                    </a:lnTo>
                    <a:lnTo>
                      <a:pt x="300" y="2"/>
                    </a:lnTo>
                    <a:lnTo>
                      <a:pt x="374" y="0"/>
                    </a:lnTo>
                    <a:lnTo>
                      <a:pt x="374" y="0"/>
                    </a:lnTo>
                    <a:lnTo>
                      <a:pt x="450" y="2"/>
                    </a:lnTo>
                    <a:lnTo>
                      <a:pt x="520" y="4"/>
                    </a:lnTo>
                    <a:lnTo>
                      <a:pt x="582" y="10"/>
                    </a:lnTo>
                    <a:lnTo>
                      <a:pt x="638" y="18"/>
                    </a:lnTo>
                    <a:lnTo>
                      <a:pt x="684" y="26"/>
                    </a:lnTo>
                    <a:lnTo>
                      <a:pt x="718" y="36"/>
                    </a:lnTo>
                    <a:lnTo>
                      <a:pt x="730" y="42"/>
                    </a:lnTo>
                    <a:lnTo>
                      <a:pt x="740" y="48"/>
                    </a:lnTo>
                    <a:lnTo>
                      <a:pt x="744" y="54"/>
                    </a:lnTo>
                    <a:lnTo>
                      <a:pt x="746" y="60"/>
                    </a:lnTo>
                    <a:lnTo>
                      <a:pt x="746" y="60"/>
                    </a:lnTo>
                    <a:lnTo>
                      <a:pt x="744" y="66"/>
                    </a:lnTo>
                    <a:lnTo>
                      <a:pt x="740" y="72"/>
                    </a:lnTo>
                    <a:lnTo>
                      <a:pt x="730" y="76"/>
                    </a:lnTo>
                    <a:lnTo>
                      <a:pt x="718" y="82"/>
                    </a:lnTo>
                    <a:lnTo>
                      <a:pt x="684" y="92"/>
                    </a:lnTo>
                    <a:lnTo>
                      <a:pt x="638" y="100"/>
                    </a:lnTo>
                    <a:lnTo>
                      <a:pt x="582" y="108"/>
                    </a:lnTo>
                    <a:lnTo>
                      <a:pt x="520" y="112"/>
                    </a:lnTo>
                    <a:lnTo>
                      <a:pt x="450" y="116"/>
                    </a:lnTo>
                    <a:lnTo>
                      <a:pt x="374" y="11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8" name="Freeform 1359"/>
              <p:cNvSpPr>
                <a:spLocks/>
              </p:cNvSpPr>
              <p:nvPr/>
            </p:nvSpPr>
            <p:spPr bwMode="auto">
              <a:xfrm>
                <a:off x="2395" y="4168"/>
                <a:ext cx="750" cy="118"/>
              </a:xfrm>
              <a:custGeom>
                <a:avLst/>
                <a:gdLst>
                  <a:gd name="T0" fmla="*/ 376 w 750"/>
                  <a:gd name="T1" fmla="*/ 0 h 118"/>
                  <a:gd name="T2" fmla="*/ 376 w 750"/>
                  <a:gd name="T3" fmla="*/ 0 h 118"/>
                  <a:gd name="T4" fmla="*/ 302 w 750"/>
                  <a:gd name="T5" fmla="*/ 0 h 118"/>
                  <a:gd name="T6" fmla="*/ 230 w 750"/>
                  <a:gd name="T7" fmla="*/ 4 h 118"/>
                  <a:gd name="T8" fmla="*/ 166 w 750"/>
                  <a:gd name="T9" fmla="*/ 10 h 118"/>
                  <a:gd name="T10" fmla="*/ 112 w 750"/>
                  <a:gd name="T11" fmla="*/ 18 h 118"/>
                  <a:gd name="T12" fmla="*/ 66 w 750"/>
                  <a:gd name="T13" fmla="*/ 26 h 118"/>
                  <a:gd name="T14" fmla="*/ 30 w 750"/>
                  <a:gd name="T15" fmla="*/ 36 h 118"/>
                  <a:gd name="T16" fmla="*/ 18 w 750"/>
                  <a:gd name="T17" fmla="*/ 42 h 118"/>
                  <a:gd name="T18" fmla="*/ 8 w 750"/>
                  <a:gd name="T19" fmla="*/ 48 h 118"/>
                  <a:gd name="T20" fmla="*/ 2 w 750"/>
                  <a:gd name="T21" fmla="*/ 54 h 118"/>
                  <a:gd name="T22" fmla="*/ 0 w 750"/>
                  <a:gd name="T23" fmla="*/ 60 h 118"/>
                  <a:gd name="T24" fmla="*/ 0 w 750"/>
                  <a:gd name="T25" fmla="*/ 60 h 118"/>
                  <a:gd name="T26" fmla="*/ 2 w 750"/>
                  <a:gd name="T27" fmla="*/ 66 h 118"/>
                  <a:gd name="T28" fmla="*/ 8 w 750"/>
                  <a:gd name="T29" fmla="*/ 72 h 118"/>
                  <a:gd name="T30" fmla="*/ 18 w 750"/>
                  <a:gd name="T31" fmla="*/ 78 h 118"/>
                  <a:gd name="T32" fmla="*/ 30 w 750"/>
                  <a:gd name="T33" fmla="*/ 82 h 118"/>
                  <a:gd name="T34" fmla="*/ 66 w 750"/>
                  <a:gd name="T35" fmla="*/ 92 h 118"/>
                  <a:gd name="T36" fmla="*/ 112 w 750"/>
                  <a:gd name="T37" fmla="*/ 100 h 118"/>
                  <a:gd name="T38" fmla="*/ 166 w 750"/>
                  <a:gd name="T39" fmla="*/ 108 h 118"/>
                  <a:gd name="T40" fmla="*/ 230 w 750"/>
                  <a:gd name="T41" fmla="*/ 112 h 118"/>
                  <a:gd name="T42" fmla="*/ 302 w 750"/>
                  <a:gd name="T43" fmla="*/ 116 h 118"/>
                  <a:gd name="T44" fmla="*/ 376 w 750"/>
                  <a:gd name="T45" fmla="*/ 118 h 118"/>
                  <a:gd name="T46" fmla="*/ 376 w 750"/>
                  <a:gd name="T47" fmla="*/ 118 h 118"/>
                  <a:gd name="T48" fmla="*/ 452 w 750"/>
                  <a:gd name="T49" fmla="*/ 116 h 118"/>
                  <a:gd name="T50" fmla="*/ 522 w 750"/>
                  <a:gd name="T51" fmla="*/ 112 h 118"/>
                  <a:gd name="T52" fmla="*/ 586 w 750"/>
                  <a:gd name="T53" fmla="*/ 108 h 118"/>
                  <a:gd name="T54" fmla="*/ 642 w 750"/>
                  <a:gd name="T55" fmla="*/ 100 h 118"/>
                  <a:gd name="T56" fmla="*/ 686 w 750"/>
                  <a:gd name="T57" fmla="*/ 92 h 118"/>
                  <a:gd name="T58" fmla="*/ 722 w 750"/>
                  <a:gd name="T59" fmla="*/ 82 h 118"/>
                  <a:gd name="T60" fmla="*/ 734 w 750"/>
                  <a:gd name="T61" fmla="*/ 78 h 118"/>
                  <a:gd name="T62" fmla="*/ 744 w 750"/>
                  <a:gd name="T63" fmla="*/ 72 h 118"/>
                  <a:gd name="T64" fmla="*/ 748 w 750"/>
                  <a:gd name="T65" fmla="*/ 66 h 118"/>
                  <a:gd name="T66" fmla="*/ 750 w 750"/>
                  <a:gd name="T67" fmla="*/ 60 h 118"/>
                  <a:gd name="T68" fmla="*/ 750 w 750"/>
                  <a:gd name="T69" fmla="*/ 60 h 118"/>
                  <a:gd name="T70" fmla="*/ 748 w 750"/>
                  <a:gd name="T71" fmla="*/ 54 h 118"/>
                  <a:gd name="T72" fmla="*/ 744 w 750"/>
                  <a:gd name="T73" fmla="*/ 48 h 118"/>
                  <a:gd name="T74" fmla="*/ 734 w 750"/>
                  <a:gd name="T75" fmla="*/ 42 h 118"/>
                  <a:gd name="T76" fmla="*/ 722 w 750"/>
                  <a:gd name="T77" fmla="*/ 36 h 118"/>
                  <a:gd name="T78" fmla="*/ 686 w 750"/>
                  <a:gd name="T79" fmla="*/ 26 h 118"/>
                  <a:gd name="T80" fmla="*/ 642 w 750"/>
                  <a:gd name="T81" fmla="*/ 18 h 118"/>
                  <a:gd name="T82" fmla="*/ 586 w 750"/>
                  <a:gd name="T83" fmla="*/ 10 h 118"/>
                  <a:gd name="T84" fmla="*/ 522 w 750"/>
                  <a:gd name="T85" fmla="*/ 4 h 118"/>
                  <a:gd name="T86" fmla="*/ 452 w 750"/>
                  <a:gd name="T87" fmla="*/ 0 h 118"/>
                  <a:gd name="T88" fmla="*/ 376 w 750"/>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0" h="118">
                    <a:moveTo>
                      <a:pt x="376" y="0"/>
                    </a:moveTo>
                    <a:lnTo>
                      <a:pt x="376" y="0"/>
                    </a:lnTo>
                    <a:lnTo>
                      <a:pt x="302" y="0"/>
                    </a:lnTo>
                    <a:lnTo>
                      <a:pt x="230" y="4"/>
                    </a:lnTo>
                    <a:lnTo>
                      <a:pt x="166" y="10"/>
                    </a:lnTo>
                    <a:lnTo>
                      <a:pt x="112" y="18"/>
                    </a:lnTo>
                    <a:lnTo>
                      <a:pt x="66" y="26"/>
                    </a:lnTo>
                    <a:lnTo>
                      <a:pt x="30" y="36"/>
                    </a:lnTo>
                    <a:lnTo>
                      <a:pt x="18" y="42"/>
                    </a:lnTo>
                    <a:lnTo>
                      <a:pt x="8" y="48"/>
                    </a:lnTo>
                    <a:lnTo>
                      <a:pt x="2" y="54"/>
                    </a:lnTo>
                    <a:lnTo>
                      <a:pt x="0" y="60"/>
                    </a:lnTo>
                    <a:lnTo>
                      <a:pt x="0" y="60"/>
                    </a:lnTo>
                    <a:lnTo>
                      <a:pt x="2" y="66"/>
                    </a:lnTo>
                    <a:lnTo>
                      <a:pt x="8" y="72"/>
                    </a:lnTo>
                    <a:lnTo>
                      <a:pt x="18" y="78"/>
                    </a:lnTo>
                    <a:lnTo>
                      <a:pt x="30" y="82"/>
                    </a:lnTo>
                    <a:lnTo>
                      <a:pt x="66" y="92"/>
                    </a:lnTo>
                    <a:lnTo>
                      <a:pt x="112" y="100"/>
                    </a:lnTo>
                    <a:lnTo>
                      <a:pt x="166" y="108"/>
                    </a:lnTo>
                    <a:lnTo>
                      <a:pt x="230" y="112"/>
                    </a:lnTo>
                    <a:lnTo>
                      <a:pt x="302" y="116"/>
                    </a:lnTo>
                    <a:lnTo>
                      <a:pt x="376" y="118"/>
                    </a:lnTo>
                    <a:lnTo>
                      <a:pt x="376" y="118"/>
                    </a:lnTo>
                    <a:lnTo>
                      <a:pt x="452" y="116"/>
                    </a:lnTo>
                    <a:lnTo>
                      <a:pt x="522" y="112"/>
                    </a:lnTo>
                    <a:lnTo>
                      <a:pt x="586" y="108"/>
                    </a:lnTo>
                    <a:lnTo>
                      <a:pt x="642" y="100"/>
                    </a:lnTo>
                    <a:lnTo>
                      <a:pt x="686" y="92"/>
                    </a:lnTo>
                    <a:lnTo>
                      <a:pt x="722" y="82"/>
                    </a:lnTo>
                    <a:lnTo>
                      <a:pt x="734" y="78"/>
                    </a:lnTo>
                    <a:lnTo>
                      <a:pt x="744" y="72"/>
                    </a:lnTo>
                    <a:lnTo>
                      <a:pt x="748" y="66"/>
                    </a:lnTo>
                    <a:lnTo>
                      <a:pt x="750" y="60"/>
                    </a:lnTo>
                    <a:lnTo>
                      <a:pt x="750" y="60"/>
                    </a:lnTo>
                    <a:lnTo>
                      <a:pt x="748" y="54"/>
                    </a:lnTo>
                    <a:lnTo>
                      <a:pt x="744" y="48"/>
                    </a:lnTo>
                    <a:lnTo>
                      <a:pt x="734" y="42"/>
                    </a:lnTo>
                    <a:lnTo>
                      <a:pt x="722" y="36"/>
                    </a:lnTo>
                    <a:lnTo>
                      <a:pt x="686" y="26"/>
                    </a:lnTo>
                    <a:lnTo>
                      <a:pt x="642" y="18"/>
                    </a:lnTo>
                    <a:lnTo>
                      <a:pt x="586" y="10"/>
                    </a:lnTo>
                    <a:lnTo>
                      <a:pt x="522" y="4"/>
                    </a:lnTo>
                    <a:lnTo>
                      <a:pt x="452" y="0"/>
                    </a:lnTo>
                    <a:lnTo>
                      <a:pt x="3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9" name="Freeform 1360"/>
              <p:cNvSpPr>
                <a:spLocks noEditPoints="1"/>
              </p:cNvSpPr>
              <p:nvPr/>
            </p:nvSpPr>
            <p:spPr bwMode="auto">
              <a:xfrm>
                <a:off x="2397" y="4168"/>
                <a:ext cx="746" cy="118"/>
              </a:xfrm>
              <a:custGeom>
                <a:avLst/>
                <a:gdLst>
                  <a:gd name="T0" fmla="*/ 374 w 746"/>
                  <a:gd name="T1" fmla="*/ 116 h 118"/>
                  <a:gd name="T2" fmla="*/ 230 w 746"/>
                  <a:gd name="T3" fmla="*/ 112 h 118"/>
                  <a:gd name="T4" fmla="*/ 112 w 746"/>
                  <a:gd name="T5" fmla="*/ 100 h 118"/>
                  <a:gd name="T6" fmla="*/ 32 w 746"/>
                  <a:gd name="T7" fmla="*/ 82 h 118"/>
                  <a:gd name="T8" fmla="*/ 10 w 746"/>
                  <a:gd name="T9" fmla="*/ 72 h 118"/>
                  <a:gd name="T10" fmla="*/ 2 w 746"/>
                  <a:gd name="T11" fmla="*/ 60 h 118"/>
                  <a:gd name="T12" fmla="*/ 4 w 746"/>
                  <a:gd name="T13" fmla="*/ 54 h 118"/>
                  <a:gd name="T14" fmla="*/ 20 w 746"/>
                  <a:gd name="T15" fmla="*/ 42 h 118"/>
                  <a:gd name="T16" fmla="*/ 66 w 746"/>
                  <a:gd name="T17" fmla="*/ 26 h 118"/>
                  <a:gd name="T18" fmla="*/ 168 w 746"/>
                  <a:gd name="T19" fmla="*/ 10 h 118"/>
                  <a:gd name="T20" fmla="*/ 300 w 746"/>
                  <a:gd name="T21" fmla="*/ 2 h 118"/>
                  <a:gd name="T22" fmla="*/ 374 w 746"/>
                  <a:gd name="T23" fmla="*/ 0 h 118"/>
                  <a:gd name="T24" fmla="*/ 518 w 746"/>
                  <a:gd name="T25" fmla="*/ 4 h 118"/>
                  <a:gd name="T26" fmla="*/ 636 w 746"/>
                  <a:gd name="T27" fmla="*/ 18 h 118"/>
                  <a:gd name="T28" fmla="*/ 716 w 746"/>
                  <a:gd name="T29" fmla="*/ 36 h 118"/>
                  <a:gd name="T30" fmla="*/ 738 w 746"/>
                  <a:gd name="T31" fmla="*/ 48 h 118"/>
                  <a:gd name="T32" fmla="*/ 744 w 746"/>
                  <a:gd name="T33" fmla="*/ 60 h 118"/>
                  <a:gd name="T34" fmla="*/ 742 w 746"/>
                  <a:gd name="T35" fmla="*/ 66 h 118"/>
                  <a:gd name="T36" fmla="*/ 728 w 746"/>
                  <a:gd name="T37" fmla="*/ 76 h 118"/>
                  <a:gd name="T38" fmla="*/ 682 w 746"/>
                  <a:gd name="T39" fmla="*/ 92 h 118"/>
                  <a:gd name="T40" fmla="*/ 582 w 746"/>
                  <a:gd name="T41" fmla="*/ 106 h 118"/>
                  <a:gd name="T42" fmla="*/ 450 w 746"/>
                  <a:gd name="T43" fmla="*/ 116 h 118"/>
                  <a:gd name="T44" fmla="*/ 374 w 746"/>
                  <a:gd name="T45" fmla="*/ 0 h 118"/>
                  <a:gd name="T46" fmla="*/ 300 w 746"/>
                  <a:gd name="T47" fmla="*/ 2 h 118"/>
                  <a:gd name="T48" fmla="*/ 166 w 746"/>
                  <a:gd name="T49" fmla="*/ 10 h 118"/>
                  <a:gd name="T50" fmla="*/ 64 w 746"/>
                  <a:gd name="T51" fmla="*/ 26 h 118"/>
                  <a:gd name="T52" fmla="*/ 18 w 746"/>
                  <a:gd name="T53" fmla="*/ 42 h 118"/>
                  <a:gd name="T54" fmla="*/ 2 w 746"/>
                  <a:gd name="T55" fmla="*/ 54 h 118"/>
                  <a:gd name="T56" fmla="*/ 0 w 746"/>
                  <a:gd name="T57" fmla="*/ 60 h 118"/>
                  <a:gd name="T58" fmla="*/ 8 w 746"/>
                  <a:gd name="T59" fmla="*/ 72 h 118"/>
                  <a:gd name="T60" fmla="*/ 30 w 746"/>
                  <a:gd name="T61" fmla="*/ 82 h 118"/>
                  <a:gd name="T62" fmla="*/ 110 w 746"/>
                  <a:gd name="T63" fmla="*/ 100 h 118"/>
                  <a:gd name="T64" fmla="*/ 230 w 746"/>
                  <a:gd name="T65" fmla="*/ 112 h 118"/>
                  <a:gd name="T66" fmla="*/ 374 w 746"/>
                  <a:gd name="T67" fmla="*/ 118 h 118"/>
                  <a:gd name="T68" fmla="*/ 450 w 746"/>
                  <a:gd name="T69" fmla="*/ 116 h 118"/>
                  <a:gd name="T70" fmla="*/ 582 w 746"/>
                  <a:gd name="T71" fmla="*/ 108 h 118"/>
                  <a:gd name="T72" fmla="*/ 684 w 746"/>
                  <a:gd name="T73" fmla="*/ 92 h 118"/>
                  <a:gd name="T74" fmla="*/ 730 w 746"/>
                  <a:gd name="T75" fmla="*/ 76 h 118"/>
                  <a:gd name="T76" fmla="*/ 744 w 746"/>
                  <a:gd name="T77" fmla="*/ 66 h 118"/>
                  <a:gd name="T78" fmla="*/ 746 w 746"/>
                  <a:gd name="T79" fmla="*/ 60 h 118"/>
                  <a:gd name="T80" fmla="*/ 740 w 746"/>
                  <a:gd name="T81" fmla="*/ 48 h 118"/>
                  <a:gd name="T82" fmla="*/ 718 w 746"/>
                  <a:gd name="T83" fmla="*/ 36 h 118"/>
                  <a:gd name="T84" fmla="*/ 638 w 746"/>
                  <a:gd name="T85" fmla="*/ 18 h 118"/>
                  <a:gd name="T86" fmla="*/ 520 w 746"/>
                  <a:gd name="T87" fmla="*/ 4 h 118"/>
                  <a:gd name="T88" fmla="*/ 374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116"/>
                    </a:moveTo>
                    <a:lnTo>
                      <a:pt x="374" y="116"/>
                    </a:lnTo>
                    <a:lnTo>
                      <a:pt x="300" y="116"/>
                    </a:lnTo>
                    <a:lnTo>
                      <a:pt x="230" y="112"/>
                    </a:lnTo>
                    <a:lnTo>
                      <a:pt x="168"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8" y="10"/>
                    </a:lnTo>
                    <a:lnTo>
                      <a:pt x="230" y="4"/>
                    </a:lnTo>
                    <a:lnTo>
                      <a:pt x="300" y="2"/>
                    </a:lnTo>
                    <a:lnTo>
                      <a:pt x="374" y="0"/>
                    </a:lnTo>
                    <a:lnTo>
                      <a:pt x="374" y="0"/>
                    </a:lnTo>
                    <a:lnTo>
                      <a:pt x="450" y="2"/>
                    </a:lnTo>
                    <a:lnTo>
                      <a:pt x="518" y="4"/>
                    </a:lnTo>
                    <a:lnTo>
                      <a:pt x="582" y="10"/>
                    </a:lnTo>
                    <a:lnTo>
                      <a:pt x="636" y="18"/>
                    </a:lnTo>
                    <a:lnTo>
                      <a:pt x="682" y="26"/>
                    </a:lnTo>
                    <a:lnTo>
                      <a:pt x="716" y="36"/>
                    </a:lnTo>
                    <a:lnTo>
                      <a:pt x="728" y="42"/>
                    </a:lnTo>
                    <a:lnTo>
                      <a:pt x="738" y="48"/>
                    </a:lnTo>
                    <a:lnTo>
                      <a:pt x="742" y="54"/>
                    </a:lnTo>
                    <a:lnTo>
                      <a:pt x="744" y="60"/>
                    </a:lnTo>
                    <a:lnTo>
                      <a:pt x="744" y="60"/>
                    </a:lnTo>
                    <a:lnTo>
                      <a:pt x="742" y="66"/>
                    </a:lnTo>
                    <a:lnTo>
                      <a:pt x="738" y="72"/>
                    </a:lnTo>
                    <a:lnTo>
                      <a:pt x="728" y="76"/>
                    </a:lnTo>
                    <a:lnTo>
                      <a:pt x="716" y="82"/>
                    </a:lnTo>
                    <a:lnTo>
                      <a:pt x="682" y="92"/>
                    </a:lnTo>
                    <a:lnTo>
                      <a:pt x="636" y="100"/>
                    </a:lnTo>
                    <a:lnTo>
                      <a:pt x="582" y="106"/>
                    </a:lnTo>
                    <a:lnTo>
                      <a:pt x="518" y="112"/>
                    </a:lnTo>
                    <a:lnTo>
                      <a:pt x="450" y="116"/>
                    </a:lnTo>
                    <a:lnTo>
                      <a:pt x="374" y="116"/>
                    </a:lnTo>
                    <a:close/>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4" y="118"/>
                    </a:lnTo>
                    <a:lnTo>
                      <a:pt x="374" y="118"/>
                    </a:lnTo>
                    <a:lnTo>
                      <a:pt x="450" y="116"/>
                    </a:lnTo>
                    <a:lnTo>
                      <a:pt x="520" y="112"/>
                    </a:lnTo>
                    <a:lnTo>
                      <a:pt x="582" y="108"/>
                    </a:lnTo>
                    <a:lnTo>
                      <a:pt x="638" y="100"/>
                    </a:lnTo>
                    <a:lnTo>
                      <a:pt x="684" y="92"/>
                    </a:lnTo>
                    <a:lnTo>
                      <a:pt x="718" y="82"/>
                    </a:lnTo>
                    <a:lnTo>
                      <a:pt x="730" y="76"/>
                    </a:lnTo>
                    <a:lnTo>
                      <a:pt x="740" y="72"/>
                    </a:lnTo>
                    <a:lnTo>
                      <a:pt x="744" y="66"/>
                    </a:lnTo>
                    <a:lnTo>
                      <a:pt x="746" y="60"/>
                    </a:lnTo>
                    <a:lnTo>
                      <a:pt x="746" y="60"/>
                    </a:lnTo>
                    <a:lnTo>
                      <a:pt x="744" y="54"/>
                    </a:lnTo>
                    <a:lnTo>
                      <a:pt x="740" y="48"/>
                    </a:lnTo>
                    <a:lnTo>
                      <a:pt x="730" y="42"/>
                    </a:lnTo>
                    <a:lnTo>
                      <a:pt x="718" y="36"/>
                    </a:lnTo>
                    <a:lnTo>
                      <a:pt x="684" y="26"/>
                    </a:lnTo>
                    <a:lnTo>
                      <a:pt x="638" y="18"/>
                    </a:lnTo>
                    <a:lnTo>
                      <a:pt x="582" y="10"/>
                    </a:lnTo>
                    <a:lnTo>
                      <a:pt x="520" y="4"/>
                    </a:lnTo>
                    <a:lnTo>
                      <a:pt x="450" y="2"/>
                    </a:lnTo>
                    <a:lnTo>
                      <a:pt x="374" y="0"/>
                    </a:lnTo>
                    <a:close/>
                  </a:path>
                </a:pathLst>
              </a:custGeom>
              <a:solidFill>
                <a:srgbClr val="DEDCD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0" name="Freeform 1361"/>
              <p:cNvSpPr>
                <a:spLocks/>
              </p:cNvSpPr>
              <p:nvPr/>
            </p:nvSpPr>
            <p:spPr bwMode="auto">
              <a:xfrm>
                <a:off x="2399" y="4168"/>
                <a:ext cx="742" cy="116"/>
              </a:xfrm>
              <a:custGeom>
                <a:avLst/>
                <a:gdLst>
                  <a:gd name="T0" fmla="*/ 372 w 742"/>
                  <a:gd name="T1" fmla="*/ 116 h 116"/>
                  <a:gd name="T2" fmla="*/ 372 w 742"/>
                  <a:gd name="T3" fmla="*/ 116 h 116"/>
                  <a:gd name="T4" fmla="*/ 298 w 742"/>
                  <a:gd name="T5" fmla="*/ 116 h 116"/>
                  <a:gd name="T6" fmla="*/ 228 w 742"/>
                  <a:gd name="T7" fmla="*/ 112 h 116"/>
                  <a:gd name="T8" fmla="*/ 166 w 742"/>
                  <a:gd name="T9" fmla="*/ 106 h 116"/>
                  <a:gd name="T10" fmla="*/ 110 w 742"/>
                  <a:gd name="T11" fmla="*/ 100 h 116"/>
                  <a:gd name="T12" fmla="*/ 64 w 742"/>
                  <a:gd name="T13" fmla="*/ 92 h 116"/>
                  <a:gd name="T14" fmla="*/ 30 w 742"/>
                  <a:gd name="T15" fmla="*/ 82 h 116"/>
                  <a:gd name="T16" fmla="*/ 18 w 742"/>
                  <a:gd name="T17" fmla="*/ 76 h 116"/>
                  <a:gd name="T18" fmla="*/ 8 w 742"/>
                  <a:gd name="T19" fmla="*/ 72 h 116"/>
                  <a:gd name="T20" fmla="*/ 2 w 742"/>
                  <a:gd name="T21" fmla="*/ 66 h 116"/>
                  <a:gd name="T22" fmla="*/ 0 w 742"/>
                  <a:gd name="T23" fmla="*/ 60 h 116"/>
                  <a:gd name="T24" fmla="*/ 0 w 742"/>
                  <a:gd name="T25" fmla="*/ 60 h 116"/>
                  <a:gd name="T26" fmla="*/ 2 w 742"/>
                  <a:gd name="T27" fmla="*/ 54 h 116"/>
                  <a:gd name="T28" fmla="*/ 8 w 742"/>
                  <a:gd name="T29" fmla="*/ 48 h 116"/>
                  <a:gd name="T30" fmla="*/ 18 w 742"/>
                  <a:gd name="T31" fmla="*/ 42 h 116"/>
                  <a:gd name="T32" fmla="*/ 30 w 742"/>
                  <a:gd name="T33" fmla="*/ 36 h 116"/>
                  <a:gd name="T34" fmla="*/ 64 w 742"/>
                  <a:gd name="T35" fmla="*/ 26 h 116"/>
                  <a:gd name="T36" fmla="*/ 110 w 742"/>
                  <a:gd name="T37" fmla="*/ 18 h 116"/>
                  <a:gd name="T38" fmla="*/ 166 w 742"/>
                  <a:gd name="T39" fmla="*/ 10 h 116"/>
                  <a:gd name="T40" fmla="*/ 228 w 742"/>
                  <a:gd name="T41" fmla="*/ 4 h 116"/>
                  <a:gd name="T42" fmla="*/ 298 w 742"/>
                  <a:gd name="T43" fmla="*/ 2 h 116"/>
                  <a:gd name="T44" fmla="*/ 372 w 742"/>
                  <a:gd name="T45" fmla="*/ 0 h 116"/>
                  <a:gd name="T46" fmla="*/ 372 w 742"/>
                  <a:gd name="T47" fmla="*/ 0 h 116"/>
                  <a:gd name="T48" fmla="*/ 448 w 742"/>
                  <a:gd name="T49" fmla="*/ 2 h 116"/>
                  <a:gd name="T50" fmla="*/ 516 w 742"/>
                  <a:gd name="T51" fmla="*/ 4 h 116"/>
                  <a:gd name="T52" fmla="*/ 580 w 742"/>
                  <a:gd name="T53" fmla="*/ 10 h 116"/>
                  <a:gd name="T54" fmla="*/ 634 w 742"/>
                  <a:gd name="T55" fmla="*/ 18 h 116"/>
                  <a:gd name="T56" fmla="*/ 680 w 742"/>
                  <a:gd name="T57" fmla="*/ 26 h 116"/>
                  <a:gd name="T58" fmla="*/ 714 w 742"/>
                  <a:gd name="T59" fmla="*/ 36 h 116"/>
                  <a:gd name="T60" fmla="*/ 726 w 742"/>
                  <a:gd name="T61" fmla="*/ 42 h 116"/>
                  <a:gd name="T62" fmla="*/ 736 w 742"/>
                  <a:gd name="T63" fmla="*/ 48 h 116"/>
                  <a:gd name="T64" fmla="*/ 740 w 742"/>
                  <a:gd name="T65" fmla="*/ 54 h 116"/>
                  <a:gd name="T66" fmla="*/ 742 w 742"/>
                  <a:gd name="T67" fmla="*/ 60 h 116"/>
                  <a:gd name="T68" fmla="*/ 742 w 742"/>
                  <a:gd name="T69" fmla="*/ 60 h 116"/>
                  <a:gd name="T70" fmla="*/ 740 w 742"/>
                  <a:gd name="T71" fmla="*/ 66 h 116"/>
                  <a:gd name="T72" fmla="*/ 736 w 742"/>
                  <a:gd name="T73" fmla="*/ 72 h 116"/>
                  <a:gd name="T74" fmla="*/ 726 w 742"/>
                  <a:gd name="T75" fmla="*/ 76 h 116"/>
                  <a:gd name="T76" fmla="*/ 714 w 742"/>
                  <a:gd name="T77" fmla="*/ 82 h 116"/>
                  <a:gd name="T78" fmla="*/ 680 w 742"/>
                  <a:gd name="T79" fmla="*/ 92 h 116"/>
                  <a:gd name="T80" fmla="*/ 634 w 742"/>
                  <a:gd name="T81" fmla="*/ 100 h 116"/>
                  <a:gd name="T82" fmla="*/ 580 w 742"/>
                  <a:gd name="T83" fmla="*/ 106 h 116"/>
                  <a:gd name="T84" fmla="*/ 516 w 742"/>
                  <a:gd name="T85" fmla="*/ 112 h 116"/>
                  <a:gd name="T86" fmla="*/ 448 w 742"/>
                  <a:gd name="T87" fmla="*/ 116 h 116"/>
                  <a:gd name="T88" fmla="*/ 372 w 742"/>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116"/>
                    </a:moveTo>
                    <a:lnTo>
                      <a:pt x="372" y="116"/>
                    </a:lnTo>
                    <a:lnTo>
                      <a:pt x="298" y="116"/>
                    </a:lnTo>
                    <a:lnTo>
                      <a:pt x="228" y="112"/>
                    </a:lnTo>
                    <a:lnTo>
                      <a:pt x="166"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6" y="10"/>
                    </a:lnTo>
                    <a:lnTo>
                      <a:pt x="228" y="4"/>
                    </a:lnTo>
                    <a:lnTo>
                      <a:pt x="298" y="2"/>
                    </a:lnTo>
                    <a:lnTo>
                      <a:pt x="372" y="0"/>
                    </a:lnTo>
                    <a:lnTo>
                      <a:pt x="372" y="0"/>
                    </a:lnTo>
                    <a:lnTo>
                      <a:pt x="448" y="2"/>
                    </a:lnTo>
                    <a:lnTo>
                      <a:pt x="516" y="4"/>
                    </a:lnTo>
                    <a:lnTo>
                      <a:pt x="580" y="10"/>
                    </a:lnTo>
                    <a:lnTo>
                      <a:pt x="634" y="18"/>
                    </a:lnTo>
                    <a:lnTo>
                      <a:pt x="680" y="26"/>
                    </a:lnTo>
                    <a:lnTo>
                      <a:pt x="714" y="36"/>
                    </a:lnTo>
                    <a:lnTo>
                      <a:pt x="726" y="42"/>
                    </a:lnTo>
                    <a:lnTo>
                      <a:pt x="736" y="48"/>
                    </a:lnTo>
                    <a:lnTo>
                      <a:pt x="740" y="54"/>
                    </a:lnTo>
                    <a:lnTo>
                      <a:pt x="742" y="60"/>
                    </a:lnTo>
                    <a:lnTo>
                      <a:pt x="742" y="60"/>
                    </a:lnTo>
                    <a:lnTo>
                      <a:pt x="740" y="66"/>
                    </a:lnTo>
                    <a:lnTo>
                      <a:pt x="736" y="72"/>
                    </a:lnTo>
                    <a:lnTo>
                      <a:pt x="726" y="76"/>
                    </a:lnTo>
                    <a:lnTo>
                      <a:pt x="714" y="82"/>
                    </a:lnTo>
                    <a:lnTo>
                      <a:pt x="680" y="92"/>
                    </a:lnTo>
                    <a:lnTo>
                      <a:pt x="634" y="100"/>
                    </a:lnTo>
                    <a:lnTo>
                      <a:pt x="580" y="106"/>
                    </a:lnTo>
                    <a:lnTo>
                      <a:pt x="516" y="112"/>
                    </a:lnTo>
                    <a:lnTo>
                      <a:pt x="448" y="116"/>
                    </a:lnTo>
                    <a:lnTo>
                      <a:pt x="372"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1" name="Freeform 1362"/>
              <p:cNvSpPr>
                <a:spLocks/>
              </p:cNvSpPr>
              <p:nvPr/>
            </p:nvSpPr>
            <p:spPr bwMode="auto">
              <a:xfrm>
                <a:off x="2397" y="4168"/>
                <a:ext cx="746" cy="118"/>
              </a:xfrm>
              <a:custGeom>
                <a:avLst/>
                <a:gdLst>
                  <a:gd name="T0" fmla="*/ 374 w 746"/>
                  <a:gd name="T1" fmla="*/ 0 h 118"/>
                  <a:gd name="T2" fmla="*/ 374 w 746"/>
                  <a:gd name="T3" fmla="*/ 0 h 118"/>
                  <a:gd name="T4" fmla="*/ 300 w 746"/>
                  <a:gd name="T5" fmla="*/ 2 h 118"/>
                  <a:gd name="T6" fmla="*/ 230 w 746"/>
                  <a:gd name="T7" fmla="*/ 4 h 118"/>
                  <a:gd name="T8" fmla="*/ 166 w 746"/>
                  <a:gd name="T9" fmla="*/ 10 h 118"/>
                  <a:gd name="T10" fmla="*/ 110 w 746"/>
                  <a:gd name="T11" fmla="*/ 18 h 118"/>
                  <a:gd name="T12" fmla="*/ 64 w 746"/>
                  <a:gd name="T13" fmla="*/ 26 h 118"/>
                  <a:gd name="T14" fmla="*/ 30 w 746"/>
                  <a:gd name="T15" fmla="*/ 36 h 118"/>
                  <a:gd name="T16" fmla="*/ 18 w 746"/>
                  <a:gd name="T17" fmla="*/ 42 h 118"/>
                  <a:gd name="T18" fmla="*/ 8 w 746"/>
                  <a:gd name="T19" fmla="*/ 48 h 118"/>
                  <a:gd name="T20" fmla="*/ 2 w 746"/>
                  <a:gd name="T21" fmla="*/ 54 h 118"/>
                  <a:gd name="T22" fmla="*/ 0 w 746"/>
                  <a:gd name="T23" fmla="*/ 60 h 118"/>
                  <a:gd name="T24" fmla="*/ 0 w 746"/>
                  <a:gd name="T25" fmla="*/ 60 h 118"/>
                  <a:gd name="T26" fmla="*/ 2 w 746"/>
                  <a:gd name="T27" fmla="*/ 66 h 118"/>
                  <a:gd name="T28" fmla="*/ 8 w 746"/>
                  <a:gd name="T29" fmla="*/ 72 h 118"/>
                  <a:gd name="T30" fmla="*/ 18 w 746"/>
                  <a:gd name="T31" fmla="*/ 76 h 118"/>
                  <a:gd name="T32" fmla="*/ 30 w 746"/>
                  <a:gd name="T33" fmla="*/ 82 h 118"/>
                  <a:gd name="T34" fmla="*/ 64 w 746"/>
                  <a:gd name="T35" fmla="*/ 92 h 118"/>
                  <a:gd name="T36" fmla="*/ 110 w 746"/>
                  <a:gd name="T37" fmla="*/ 100 h 118"/>
                  <a:gd name="T38" fmla="*/ 166 w 746"/>
                  <a:gd name="T39" fmla="*/ 108 h 118"/>
                  <a:gd name="T40" fmla="*/ 230 w 746"/>
                  <a:gd name="T41" fmla="*/ 112 h 118"/>
                  <a:gd name="T42" fmla="*/ 300 w 746"/>
                  <a:gd name="T43" fmla="*/ 116 h 118"/>
                  <a:gd name="T44" fmla="*/ 374 w 746"/>
                  <a:gd name="T45" fmla="*/ 118 h 118"/>
                  <a:gd name="T46" fmla="*/ 374 w 746"/>
                  <a:gd name="T47" fmla="*/ 118 h 118"/>
                  <a:gd name="T48" fmla="*/ 450 w 746"/>
                  <a:gd name="T49" fmla="*/ 116 h 118"/>
                  <a:gd name="T50" fmla="*/ 520 w 746"/>
                  <a:gd name="T51" fmla="*/ 112 h 118"/>
                  <a:gd name="T52" fmla="*/ 582 w 746"/>
                  <a:gd name="T53" fmla="*/ 108 h 118"/>
                  <a:gd name="T54" fmla="*/ 638 w 746"/>
                  <a:gd name="T55" fmla="*/ 100 h 118"/>
                  <a:gd name="T56" fmla="*/ 684 w 746"/>
                  <a:gd name="T57" fmla="*/ 92 h 118"/>
                  <a:gd name="T58" fmla="*/ 718 w 746"/>
                  <a:gd name="T59" fmla="*/ 82 h 118"/>
                  <a:gd name="T60" fmla="*/ 730 w 746"/>
                  <a:gd name="T61" fmla="*/ 76 h 118"/>
                  <a:gd name="T62" fmla="*/ 740 w 746"/>
                  <a:gd name="T63" fmla="*/ 72 h 118"/>
                  <a:gd name="T64" fmla="*/ 744 w 746"/>
                  <a:gd name="T65" fmla="*/ 66 h 118"/>
                  <a:gd name="T66" fmla="*/ 746 w 746"/>
                  <a:gd name="T67" fmla="*/ 60 h 118"/>
                  <a:gd name="T68" fmla="*/ 746 w 746"/>
                  <a:gd name="T69" fmla="*/ 60 h 118"/>
                  <a:gd name="T70" fmla="*/ 744 w 746"/>
                  <a:gd name="T71" fmla="*/ 54 h 118"/>
                  <a:gd name="T72" fmla="*/ 740 w 746"/>
                  <a:gd name="T73" fmla="*/ 48 h 118"/>
                  <a:gd name="T74" fmla="*/ 730 w 746"/>
                  <a:gd name="T75" fmla="*/ 42 h 118"/>
                  <a:gd name="T76" fmla="*/ 718 w 746"/>
                  <a:gd name="T77" fmla="*/ 36 h 118"/>
                  <a:gd name="T78" fmla="*/ 684 w 746"/>
                  <a:gd name="T79" fmla="*/ 26 h 118"/>
                  <a:gd name="T80" fmla="*/ 638 w 746"/>
                  <a:gd name="T81" fmla="*/ 18 h 118"/>
                  <a:gd name="T82" fmla="*/ 582 w 746"/>
                  <a:gd name="T83" fmla="*/ 10 h 118"/>
                  <a:gd name="T84" fmla="*/ 520 w 746"/>
                  <a:gd name="T85" fmla="*/ 4 h 118"/>
                  <a:gd name="T86" fmla="*/ 450 w 746"/>
                  <a:gd name="T87" fmla="*/ 2 h 118"/>
                  <a:gd name="T88" fmla="*/ 374 w 746"/>
                  <a:gd name="T8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118">
                    <a:moveTo>
                      <a:pt x="374" y="0"/>
                    </a:moveTo>
                    <a:lnTo>
                      <a:pt x="374" y="0"/>
                    </a:lnTo>
                    <a:lnTo>
                      <a:pt x="300" y="2"/>
                    </a:lnTo>
                    <a:lnTo>
                      <a:pt x="230"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8"/>
                    </a:lnTo>
                    <a:lnTo>
                      <a:pt x="230" y="112"/>
                    </a:lnTo>
                    <a:lnTo>
                      <a:pt x="300" y="116"/>
                    </a:lnTo>
                    <a:lnTo>
                      <a:pt x="374" y="118"/>
                    </a:lnTo>
                    <a:lnTo>
                      <a:pt x="374" y="118"/>
                    </a:lnTo>
                    <a:lnTo>
                      <a:pt x="450" y="116"/>
                    </a:lnTo>
                    <a:lnTo>
                      <a:pt x="520" y="112"/>
                    </a:lnTo>
                    <a:lnTo>
                      <a:pt x="582" y="108"/>
                    </a:lnTo>
                    <a:lnTo>
                      <a:pt x="638" y="100"/>
                    </a:lnTo>
                    <a:lnTo>
                      <a:pt x="684" y="92"/>
                    </a:lnTo>
                    <a:lnTo>
                      <a:pt x="718" y="82"/>
                    </a:lnTo>
                    <a:lnTo>
                      <a:pt x="730" y="76"/>
                    </a:lnTo>
                    <a:lnTo>
                      <a:pt x="740" y="72"/>
                    </a:lnTo>
                    <a:lnTo>
                      <a:pt x="744" y="66"/>
                    </a:lnTo>
                    <a:lnTo>
                      <a:pt x="746" y="60"/>
                    </a:lnTo>
                    <a:lnTo>
                      <a:pt x="746" y="60"/>
                    </a:lnTo>
                    <a:lnTo>
                      <a:pt x="744" y="54"/>
                    </a:lnTo>
                    <a:lnTo>
                      <a:pt x="740" y="48"/>
                    </a:lnTo>
                    <a:lnTo>
                      <a:pt x="730" y="42"/>
                    </a:lnTo>
                    <a:lnTo>
                      <a:pt x="718" y="36"/>
                    </a:lnTo>
                    <a:lnTo>
                      <a:pt x="684" y="26"/>
                    </a:lnTo>
                    <a:lnTo>
                      <a:pt x="638" y="18"/>
                    </a:lnTo>
                    <a:lnTo>
                      <a:pt x="582" y="10"/>
                    </a:lnTo>
                    <a:lnTo>
                      <a:pt x="520" y="4"/>
                    </a:lnTo>
                    <a:lnTo>
                      <a:pt x="450" y="2"/>
                    </a:lnTo>
                    <a:lnTo>
                      <a:pt x="3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2" name="Freeform 1363"/>
              <p:cNvSpPr>
                <a:spLocks noEditPoints="1"/>
              </p:cNvSpPr>
              <p:nvPr/>
            </p:nvSpPr>
            <p:spPr bwMode="auto">
              <a:xfrm>
                <a:off x="2399" y="4168"/>
                <a:ext cx="742" cy="116"/>
              </a:xfrm>
              <a:custGeom>
                <a:avLst/>
                <a:gdLst>
                  <a:gd name="T0" fmla="*/ 372 w 742"/>
                  <a:gd name="T1" fmla="*/ 116 h 116"/>
                  <a:gd name="T2" fmla="*/ 230 w 742"/>
                  <a:gd name="T3" fmla="*/ 112 h 116"/>
                  <a:gd name="T4" fmla="*/ 112 w 742"/>
                  <a:gd name="T5" fmla="*/ 100 h 116"/>
                  <a:gd name="T6" fmla="*/ 32 w 742"/>
                  <a:gd name="T7" fmla="*/ 82 h 116"/>
                  <a:gd name="T8" fmla="*/ 10 w 742"/>
                  <a:gd name="T9" fmla="*/ 72 h 116"/>
                  <a:gd name="T10" fmla="*/ 2 w 742"/>
                  <a:gd name="T11" fmla="*/ 60 h 116"/>
                  <a:gd name="T12" fmla="*/ 4 w 742"/>
                  <a:gd name="T13" fmla="*/ 54 h 116"/>
                  <a:gd name="T14" fmla="*/ 20 w 742"/>
                  <a:gd name="T15" fmla="*/ 42 h 116"/>
                  <a:gd name="T16" fmla="*/ 66 w 742"/>
                  <a:gd name="T17" fmla="*/ 26 h 116"/>
                  <a:gd name="T18" fmla="*/ 166 w 742"/>
                  <a:gd name="T19" fmla="*/ 10 h 116"/>
                  <a:gd name="T20" fmla="*/ 298 w 742"/>
                  <a:gd name="T21" fmla="*/ 2 h 116"/>
                  <a:gd name="T22" fmla="*/ 372 w 742"/>
                  <a:gd name="T23" fmla="*/ 0 h 116"/>
                  <a:gd name="T24" fmla="*/ 516 w 742"/>
                  <a:gd name="T25" fmla="*/ 6 h 116"/>
                  <a:gd name="T26" fmla="*/ 632 w 742"/>
                  <a:gd name="T27" fmla="*/ 18 h 116"/>
                  <a:gd name="T28" fmla="*/ 712 w 742"/>
                  <a:gd name="T29" fmla="*/ 36 h 116"/>
                  <a:gd name="T30" fmla="*/ 732 w 742"/>
                  <a:gd name="T31" fmla="*/ 48 h 116"/>
                  <a:gd name="T32" fmla="*/ 740 w 742"/>
                  <a:gd name="T33" fmla="*/ 60 h 116"/>
                  <a:gd name="T34" fmla="*/ 738 w 742"/>
                  <a:gd name="T35" fmla="*/ 66 h 116"/>
                  <a:gd name="T36" fmla="*/ 724 w 742"/>
                  <a:gd name="T37" fmla="*/ 76 h 116"/>
                  <a:gd name="T38" fmla="*/ 678 w 742"/>
                  <a:gd name="T39" fmla="*/ 92 h 116"/>
                  <a:gd name="T40" fmla="*/ 578 w 742"/>
                  <a:gd name="T41" fmla="*/ 106 h 116"/>
                  <a:gd name="T42" fmla="*/ 446 w 742"/>
                  <a:gd name="T43" fmla="*/ 116 h 116"/>
                  <a:gd name="T44" fmla="*/ 372 w 742"/>
                  <a:gd name="T45" fmla="*/ 0 h 116"/>
                  <a:gd name="T46" fmla="*/ 298 w 742"/>
                  <a:gd name="T47" fmla="*/ 2 h 116"/>
                  <a:gd name="T48" fmla="*/ 166 w 742"/>
                  <a:gd name="T49" fmla="*/ 10 h 116"/>
                  <a:gd name="T50" fmla="*/ 64 w 742"/>
                  <a:gd name="T51" fmla="*/ 26 h 116"/>
                  <a:gd name="T52" fmla="*/ 18 w 742"/>
                  <a:gd name="T53" fmla="*/ 42 h 116"/>
                  <a:gd name="T54" fmla="*/ 2 w 742"/>
                  <a:gd name="T55" fmla="*/ 54 h 116"/>
                  <a:gd name="T56" fmla="*/ 0 w 742"/>
                  <a:gd name="T57" fmla="*/ 60 h 116"/>
                  <a:gd name="T58" fmla="*/ 8 w 742"/>
                  <a:gd name="T59" fmla="*/ 72 h 116"/>
                  <a:gd name="T60" fmla="*/ 30 w 742"/>
                  <a:gd name="T61" fmla="*/ 82 h 116"/>
                  <a:gd name="T62" fmla="*/ 110 w 742"/>
                  <a:gd name="T63" fmla="*/ 100 h 116"/>
                  <a:gd name="T64" fmla="*/ 228 w 742"/>
                  <a:gd name="T65" fmla="*/ 112 h 116"/>
                  <a:gd name="T66" fmla="*/ 372 w 742"/>
                  <a:gd name="T67" fmla="*/ 116 h 116"/>
                  <a:gd name="T68" fmla="*/ 448 w 742"/>
                  <a:gd name="T69" fmla="*/ 116 h 116"/>
                  <a:gd name="T70" fmla="*/ 580 w 742"/>
                  <a:gd name="T71" fmla="*/ 106 h 116"/>
                  <a:gd name="T72" fmla="*/ 680 w 742"/>
                  <a:gd name="T73" fmla="*/ 92 h 116"/>
                  <a:gd name="T74" fmla="*/ 726 w 742"/>
                  <a:gd name="T75" fmla="*/ 76 h 116"/>
                  <a:gd name="T76" fmla="*/ 740 w 742"/>
                  <a:gd name="T77" fmla="*/ 66 h 116"/>
                  <a:gd name="T78" fmla="*/ 742 w 742"/>
                  <a:gd name="T79" fmla="*/ 60 h 116"/>
                  <a:gd name="T80" fmla="*/ 736 w 742"/>
                  <a:gd name="T81" fmla="*/ 48 h 116"/>
                  <a:gd name="T82" fmla="*/ 714 w 742"/>
                  <a:gd name="T83" fmla="*/ 36 h 116"/>
                  <a:gd name="T84" fmla="*/ 634 w 742"/>
                  <a:gd name="T85" fmla="*/ 18 h 116"/>
                  <a:gd name="T86" fmla="*/ 516 w 742"/>
                  <a:gd name="T87" fmla="*/ 4 h 116"/>
                  <a:gd name="T88" fmla="*/ 372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116"/>
                    </a:moveTo>
                    <a:lnTo>
                      <a:pt x="372" y="116"/>
                    </a:lnTo>
                    <a:lnTo>
                      <a:pt x="298" y="116"/>
                    </a:lnTo>
                    <a:lnTo>
                      <a:pt x="230"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6"/>
                    </a:lnTo>
                    <a:lnTo>
                      <a:pt x="66" y="26"/>
                    </a:lnTo>
                    <a:lnTo>
                      <a:pt x="112" y="18"/>
                    </a:lnTo>
                    <a:lnTo>
                      <a:pt x="166" y="10"/>
                    </a:lnTo>
                    <a:lnTo>
                      <a:pt x="230" y="6"/>
                    </a:lnTo>
                    <a:lnTo>
                      <a:pt x="298" y="2"/>
                    </a:lnTo>
                    <a:lnTo>
                      <a:pt x="372" y="0"/>
                    </a:lnTo>
                    <a:lnTo>
                      <a:pt x="372" y="0"/>
                    </a:lnTo>
                    <a:lnTo>
                      <a:pt x="446" y="2"/>
                    </a:lnTo>
                    <a:lnTo>
                      <a:pt x="516" y="6"/>
                    </a:lnTo>
                    <a:lnTo>
                      <a:pt x="578" y="10"/>
                    </a:lnTo>
                    <a:lnTo>
                      <a:pt x="632" y="18"/>
                    </a:lnTo>
                    <a:lnTo>
                      <a:pt x="678" y="26"/>
                    </a:lnTo>
                    <a:lnTo>
                      <a:pt x="712" y="36"/>
                    </a:lnTo>
                    <a:lnTo>
                      <a:pt x="724" y="42"/>
                    </a:lnTo>
                    <a:lnTo>
                      <a:pt x="732" y="48"/>
                    </a:lnTo>
                    <a:lnTo>
                      <a:pt x="738" y="54"/>
                    </a:lnTo>
                    <a:lnTo>
                      <a:pt x="740" y="60"/>
                    </a:lnTo>
                    <a:lnTo>
                      <a:pt x="740" y="60"/>
                    </a:lnTo>
                    <a:lnTo>
                      <a:pt x="738" y="66"/>
                    </a:lnTo>
                    <a:lnTo>
                      <a:pt x="732" y="72"/>
                    </a:lnTo>
                    <a:lnTo>
                      <a:pt x="724" y="76"/>
                    </a:lnTo>
                    <a:lnTo>
                      <a:pt x="712" y="82"/>
                    </a:lnTo>
                    <a:lnTo>
                      <a:pt x="678" y="92"/>
                    </a:lnTo>
                    <a:lnTo>
                      <a:pt x="632" y="100"/>
                    </a:lnTo>
                    <a:lnTo>
                      <a:pt x="578" y="106"/>
                    </a:lnTo>
                    <a:lnTo>
                      <a:pt x="516" y="112"/>
                    </a:lnTo>
                    <a:lnTo>
                      <a:pt x="446" y="116"/>
                    </a:lnTo>
                    <a:lnTo>
                      <a:pt x="372" y="116"/>
                    </a:lnTo>
                    <a:close/>
                    <a:moveTo>
                      <a:pt x="372" y="0"/>
                    </a:moveTo>
                    <a:lnTo>
                      <a:pt x="372" y="0"/>
                    </a:lnTo>
                    <a:lnTo>
                      <a:pt x="298" y="2"/>
                    </a:lnTo>
                    <a:lnTo>
                      <a:pt x="228"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28" y="112"/>
                    </a:lnTo>
                    <a:lnTo>
                      <a:pt x="298" y="116"/>
                    </a:lnTo>
                    <a:lnTo>
                      <a:pt x="372" y="116"/>
                    </a:lnTo>
                    <a:lnTo>
                      <a:pt x="372" y="116"/>
                    </a:lnTo>
                    <a:lnTo>
                      <a:pt x="448" y="116"/>
                    </a:lnTo>
                    <a:lnTo>
                      <a:pt x="516" y="112"/>
                    </a:lnTo>
                    <a:lnTo>
                      <a:pt x="580" y="106"/>
                    </a:lnTo>
                    <a:lnTo>
                      <a:pt x="634" y="100"/>
                    </a:lnTo>
                    <a:lnTo>
                      <a:pt x="680" y="92"/>
                    </a:lnTo>
                    <a:lnTo>
                      <a:pt x="714" y="82"/>
                    </a:lnTo>
                    <a:lnTo>
                      <a:pt x="726" y="76"/>
                    </a:lnTo>
                    <a:lnTo>
                      <a:pt x="736" y="72"/>
                    </a:lnTo>
                    <a:lnTo>
                      <a:pt x="740" y="66"/>
                    </a:lnTo>
                    <a:lnTo>
                      <a:pt x="742" y="60"/>
                    </a:lnTo>
                    <a:lnTo>
                      <a:pt x="742" y="60"/>
                    </a:lnTo>
                    <a:lnTo>
                      <a:pt x="740" y="54"/>
                    </a:lnTo>
                    <a:lnTo>
                      <a:pt x="736" y="48"/>
                    </a:lnTo>
                    <a:lnTo>
                      <a:pt x="726" y="42"/>
                    </a:lnTo>
                    <a:lnTo>
                      <a:pt x="714" y="36"/>
                    </a:lnTo>
                    <a:lnTo>
                      <a:pt x="680" y="26"/>
                    </a:lnTo>
                    <a:lnTo>
                      <a:pt x="634" y="18"/>
                    </a:lnTo>
                    <a:lnTo>
                      <a:pt x="580" y="10"/>
                    </a:lnTo>
                    <a:lnTo>
                      <a:pt x="516" y="4"/>
                    </a:lnTo>
                    <a:lnTo>
                      <a:pt x="448" y="2"/>
                    </a:lnTo>
                    <a:lnTo>
                      <a:pt x="372" y="0"/>
                    </a:lnTo>
                    <a:close/>
                  </a:path>
                </a:pathLst>
              </a:custGeom>
              <a:solidFill>
                <a:srgbClr val="DEDBD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3" name="Freeform 1364"/>
              <p:cNvSpPr>
                <a:spLocks/>
              </p:cNvSpPr>
              <p:nvPr/>
            </p:nvSpPr>
            <p:spPr bwMode="auto">
              <a:xfrm>
                <a:off x="2401" y="4168"/>
                <a:ext cx="738" cy="116"/>
              </a:xfrm>
              <a:custGeom>
                <a:avLst/>
                <a:gdLst>
                  <a:gd name="T0" fmla="*/ 370 w 738"/>
                  <a:gd name="T1" fmla="*/ 116 h 116"/>
                  <a:gd name="T2" fmla="*/ 370 w 738"/>
                  <a:gd name="T3" fmla="*/ 116 h 116"/>
                  <a:gd name="T4" fmla="*/ 296 w 738"/>
                  <a:gd name="T5" fmla="*/ 116 h 116"/>
                  <a:gd name="T6" fmla="*/ 228 w 738"/>
                  <a:gd name="T7" fmla="*/ 112 h 116"/>
                  <a:gd name="T8" fmla="*/ 164 w 738"/>
                  <a:gd name="T9" fmla="*/ 106 h 116"/>
                  <a:gd name="T10" fmla="*/ 110 w 738"/>
                  <a:gd name="T11" fmla="*/ 100 h 116"/>
                  <a:gd name="T12" fmla="*/ 64 w 738"/>
                  <a:gd name="T13" fmla="*/ 92 h 116"/>
                  <a:gd name="T14" fmla="*/ 30 w 738"/>
                  <a:gd name="T15" fmla="*/ 82 h 116"/>
                  <a:gd name="T16" fmla="*/ 18 w 738"/>
                  <a:gd name="T17" fmla="*/ 76 h 116"/>
                  <a:gd name="T18" fmla="*/ 8 w 738"/>
                  <a:gd name="T19" fmla="*/ 72 h 116"/>
                  <a:gd name="T20" fmla="*/ 2 w 738"/>
                  <a:gd name="T21" fmla="*/ 66 h 116"/>
                  <a:gd name="T22" fmla="*/ 0 w 738"/>
                  <a:gd name="T23" fmla="*/ 60 h 116"/>
                  <a:gd name="T24" fmla="*/ 0 w 738"/>
                  <a:gd name="T25" fmla="*/ 60 h 116"/>
                  <a:gd name="T26" fmla="*/ 2 w 738"/>
                  <a:gd name="T27" fmla="*/ 54 h 116"/>
                  <a:gd name="T28" fmla="*/ 8 w 738"/>
                  <a:gd name="T29" fmla="*/ 48 h 116"/>
                  <a:gd name="T30" fmla="*/ 18 w 738"/>
                  <a:gd name="T31" fmla="*/ 42 h 116"/>
                  <a:gd name="T32" fmla="*/ 30 w 738"/>
                  <a:gd name="T33" fmla="*/ 36 h 116"/>
                  <a:gd name="T34" fmla="*/ 64 w 738"/>
                  <a:gd name="T35" fmla="*/ 26 h 116"/>
                  <a:gd name="T36" fmla="*/ 110 w 738"/>
                  <a:gd name="T37" fmla="*/ 18 h 116"/>
                  <a:gd name="T38" fmla="*/ 164 w 738"/>
                  <a:gd name="T39" fmla="*/ 10 h 116"/>
                  <a:gd name="T40" fmla="*/ 228 w 738"/>
                  <a:gd name="T41" fmla="*/ 6 h 116"/>
                  <a:gd name="T42" fmla="*/ 296 w 738"/>
                  <a:gd name="T43" fmla="*/ 2 h 116"/>
                  <a:gd name="T44" fmla="*/ 370 w 738"/>
                  <a:gd name="T45" fmla="*/ 0 h 116"/>
                  <a:gd name="T46" fmla="*/ 370 w 738"/>
                  <a:gd name="T47" fmla="*/ 0 h 116"/>
                  <a:gd name="T48" fmla="*/ 444 w 738"/>
                  <a:gd name="T49" fmla="*/ 2 h 116"/>
                  <a:gd name="T50" fmla="*/ 514 w 738"/>
                  <a:gd name="T51" fmla="*/ 6 h 116"/>
                  <a:gd name="T52" fmla="*/ 576 w 738"/>
                  <a:gd name="T53" fmla="*/ 10 h 116"/>
                  <a:gd name="T54" fmla="*/ 630 w 738"/>
                  <a:gd name="T55" fmla="*/ 18 h 116"/>
                  <a:gd name="T56" fmla="*/ 676 w 738"/>
                  <a:gd name="T57" fmla="*/ 26 h 116"/>
                  <a:gd name="T58" fmla="*/ 710 w 738"/>
                  <a:gd name="T59" fmla="*/ 36 h 116"/>
                  <a:gd name="T60" fmla="*/ 722 w 738"/>
                  <a:gd name="T61" fmla="*/ 42 h 116"/>
                  <a:gd name="T62" fmla="*/ 730 w 738"/>
                  <a:gd name="T63" fmla="*/ 48 h 116"/>
                  <a:gd name="T64" fmla="*/ 736 w 738"/>
                  <a:gd name="T65" fmla="*/ 54 h 116"/>
                  <a:gd name="T66" fmla="*/ 738 w 738"/>
                  <a:gd name="T67" fmla="*/ 60 h 116"/>
                  <a:gd name="T68" fmla="*/ 738 w 738"/>
                  <a:gd name="T69" fmla="*/ 60 h 116"/>
                  <a:gd name="T70" fmla="*/ 736 w 738"/>
                  <a:gd name="T71" fmla="*/ 66 h 116"/>
                  <a:gd name="T72" fmla="*/ 730 w 738"/>
                  <a:gd name="T73" fmla="*/ 72 h 116"/>
                  <a:gd name="T74" fmla="*/ 722 w 738"/>
                  <a:gd name="T75" fmla="*/ 76 h 116"/>
                  <a:gd name="T76" fmla="*/ 710 w 738"/>
                  <a:gd name="T77" fmla="*/ 82 h 116"/>
                  <a:gd name="T78" fmla="*/ 676 w 738"/>
                  <a:gd name="T79" fmla="*/ 92 h 116"/>
                  <a:gd name="T80" fmla="*/ 630 w 738"/>
                  <a:gd name="T81" fmla="*/ 100 h 116"/>
                  <a:gd name="T82" fmla="*/ 576 w 738"/>
                  <a:gd name="T83" fmla="*/ 106 h 116"/>
                  <a:gd name="T84" fmla="*/ 514 w 738"/>
                  <a:gd name="T85" fmla="*/ 112 h 116"/>
                  <a:gd name="T86" fmla="*/ 444 w 738"/>
                  <a:gd name="T87" fmla="*/ 116 h 116"/>
                  <a:gd name="T88" fmla="*/ 370 w 738"/>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116"/>
                    </a:moveTo>
                    <a:lnTo>
                      <a:pt x="370" y="116"/>
                    </a:lnTo>
                    <a:lnTo>
                      <a:pt x="296" y="116"/>
                    </a:lnTo>
                    <a:lnTo>
                      <a:pt x="228"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6"/>
                    </a:lnTo>
                    <a:lnTo>
                      <a:pt x="64" y="26"/>
                    </a:lnTo>
                    <a:lnTo>
                      <a:pt x="110" y="18"/>
                    </a:lnTo>
                    <a:lnTo>
                      <a:pt x="164" y="10"/>
                    </a:lnTo>
                    <a:lnTo>
                      <a:pt x="228" y="6"/>
                    </a:lnTo>
                    <a:lnTo>
                      <a:pt x="296" y="2"/>
                    </a:lnTo>
                    <a:lnTo>
                      <a:pt x="370" y="0"/>
                    </a:lnTo>
                    <a:lnTo>
                      <a:pt x="370" y="0"/>
                    </a:lnTo>
                    <a:lnTo>
                      <a:pt x="444" y="2"/>
                    </a:lnTo>
                    <a:lnTo>
                      <a:pt x="514" y="6"/>
                    </a:lnTo>
                    <a:lnTo>
                      <a:pt x="576" y="10"/>
                    </a:lnTo>
                    <a:lnTo>
                      <a:pt x="630" y="18"/>
                    </a:lnTo>
                    <a:lnTo>
                      <a:pt x="676" y="26"/>
                    </a:lnTo>
                    <a:lnTo>
                      <a:pt x="710" y="36"/>
                    </a:lnTo>
                    <a:lnTo>
                      <a:pt x="722" y="42"/>
                    </a:lnTo>
                    <a:lnTo>
                      <a:pt x="730" y="48"/>
                    </a:lnTo>
                    <a:lnTo>
                      <a:pt x="736" y="54"/>
                    </a:lnTo>
                    <a:lnTo>
                      <a:pt x="738" y="60"/>
                    </a:lnTo>
                    <a:lnTo>
                      <a:pt x="738" y="60"/>
                    </a:lnTo>
                    <a:lnTo>
                      <a:pt x="736" y="66"/>
                    </a:lnTo>
                    <a:lnTo>
                      <a:pt x="730" y="72"/>
                    </a:lnTo>
                    <a:lnTo>
                      <a:pt x="722" y="76"/>
                    </a:lnTo>
                    <a:lnTo>
                      <a:pt x="710" y="82"/>
                    </a:lnTo>
                    <a:lnTo>
                      <a:pt x="676" y="92"/>
                    </a:lnTo>
                    <a:lnTo>
                      <a:pt x="630" y="100"/>
                    </a:lnTo>
                    <a:lnTo>
                      <a:pt x="576" y="106"/>
                    </a:lnTo>
                    <a:lnTo>
                      <a:pt x="514" y="112"/>
                    </a:lnTo>
                    <a:lnTo>
                      <a:pt x="444" y="116"/>
                    </a:lnTo>
                    <a:lnTo>
                      <a:pt x="370"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4" name="Freeform 1365"/>
              <p:cNvSpPr>
                <a:spLocks/>
              </p:cNvSpPr>
              <p:nvPr/>
            </p:nvSpPr>
            <p:spPr bwMode="auto">
              <a:xfrm>
                <a:off x="2399" y="4168"/>
                <a:ext cx="742" cy="116"/>
              </a:xfrm>
              <a:custGeom>
                <a:avLst/>
                <a:gdLst>
                  <a:gd name="T0" fmla="*/ 372 w 742"/>
                  <a:gd name="T1" fmla="*/ 0 h 116"/>
                  <a:gd name="T2" fmla="*/ 372 w 742"/>
                  <a:gd name="T3" fmla="*/ 0 h 116"/>
                  <a:gd name="T4" fmla="*/ 298 w 742"/>
                  <a:gd name="T5" fmla="*/ 2 h 116"/>
                  <a:gd name="T6" fmla="*/ 228 w 742"/>
                  <a:gd name="T7" fmla="*/ 4 h 116"/>
                  <a:gd name="T8" fmla="*/ 166 w 742"/>
                  <a:gd name="T9" fmla="*/ 10 h 116"/>
                  <a:gd name="T10" fmla="*/ 110 w 742"/>
                  <a:gd name="T11" fmla="*/ 18 h 116"/>
                  <a:gd name="T12" fmla="*/ 64 w 742"/>
                  <a:gd name="T13" fmla="*/ 26 h 116"/>
                  <a:gd name="T14" fmla="*/ 30 w 742"/>
                  <a:gd name="T15" fmla="*/ 36 h 116"/>
                  <a:gd name="T16" fmla="*/ 18 w 742"/>
                  <a:gd name="T17" fmla="*/ 42 h 116"/>
                  <a:gd name="T18" fmla="*/ 8 w 742"/>
                  <a:gd name="T19" fmla="*/ 48 h 116"/>
                  <a:gd name="T20" fmla="*/ 2 w 742"/>
                  <a:gd name="T21" fmla="*/ 54 h 116"/>
                  <a:gd name="T22" fmla="*/ 0 w 742"/>
                  <a:gd name="T23" fmla="*/ 60 h 116"/>
                  <a:gd name="T24" fmla="*/ 0 w 742"/>
                  <a:gd name="T25" fmla="*/ 60 h 116"/>
                  <a:gd name="T26" fmla="*/ 2 w 742"/>
                  <a:gd name="T27" fmla="*/ 66 h 116"/>
                  <a:gd name="T28" fmla="*/ 8 w 742"/>
                  <a:gd name="T29" fmla="*/ 72 h 116"/>
                  <a:gd name="T30" fmla="*/ 18 w 742"/>
                  <a:gd name="T31" fmla="*/ 76 h 116"/>
                  <a:gd name="T32" fmla="*/ 30 w 742"/>
                  <a:gd name="T33" fmla="*/ 82 h 116"/>
                  <a:gd name="T34" fmla="*/ 64 w 742"/>
                  <a:gd name="T35" fmla="*/ 92 h 116"/>
                  <a:gd name="T36" fmla="*/ 110 w 742"/>
                  <a:gd name="T37" fmla="*/ 100 h 116"/>
                  <a:gd name="T38" fmla="*/ 166 w 742"/>
                  <a:gd name="T39" fmla="*/ 106 h 116"/>
                  <a:gd name="T40" fmla="*/ 228 w 742"/>
                  <a:gd name="T41" fmla="*/ 112 h 116"/>
                  <a:gd name="T42" fmla="*/ 298 w 742"/>
                  <a:gd name="T43" fmla="*/ 116 h 116"/>
                  <a:gd name="T44" fmla="*/ 372 w 742"/>
                  <a:gd name="T45" fmla="*/ 116 h 116"/>
                  <a:gd name="T46" fmla="*/ 372 w 742"/>
                  <a:gd name="T47" fmla="*/ 116 h 116"/>
                  <a:gd name="T48" fmla="*/ 448 w 742"/>
                  <a:gd name="T49" fmla="*/ 116 h 116"/>
                  <a:gd name="T50" fmla="*/ 516 w 742"/>
                  <a:gd name="T51" fmla="*/ 112 h 116"/>
                  <a:gd name="T52" fmla="*/ 580 w 742"/>
                  <a:gd name="T53" fmla="*/ 106 h 116"/>
                  <a:gd name="T54" fmla="*/ 634 w 742"/>
                  <a:gd name="T55" fmla="*/ 100 h 116"/>
                  <a:gd name="T56" fmla="*/ 680 w 742"/>
                  <a:gd name="T57" fmla="*/ 92 h 116"/>
                  <a:gd name="T58" fmla="*/ 714 w 742"/>
                  <a:gd name="T59" fmla="*/ 82 h 116"/>
                  <a:gd name="T60" fmla="*/ 726 w 742"/>
                  <a:gd name="T61" fmla="*/ 76 h 116"/>
                  <a:gd name="T62" fmla="*/ 736 w 742"/>
                  <a:gd name="T63" fmla="*/ 72 h 116"/>
                  <a:gd name="T64" fmla="*/ 740 w 742"/>
                  <a:gd name="T65" fmla="*/ 66 h 116"/>
                  <a:gd name="T66" fmla="*/ 742 w 742"/>
                  <a:gd name="T67" fmla="*/ 60 h 116"/>
                  <a:gd name="T68" fmla="*/ 742 w 742"/>
                  <a:gd name="T69" fmla="*/ 60 h 116"/>
                  <a:gd name="T70" fmla="*/ 740 w 742"/>
                  <a:gd name="T71" fmla="*/ 54 h 116"/>
                  <a:gd name="T72" fmla="*/ 736 w 742"/>
                  <a:gd name="T73" fmla="*/ 48 h 116"/>
                  <a:gd name="T74" fmla="*/ 726 w 742"/>
                  <a:gd name="T75" fmla="*/ 42 h 116"/>
                  <a:gd name="T76" fmla="*/ 714 w 742"/>
                  <a:gd name="T77" fmla="*/ 36 h 116"/>
                  <a:gd name="T78" fmla="*/ 680 w 742"/>
                  <a:gd name="T79" fmla="*/ 26 h 116"/>
                  <a:gd name="T80" fmla="*/ 634 w 742"/>
                  <a:gd name="T81" fmla="*/ 18 h 116"/>
                  <a:gd name="T82" fmla="*/ 580 w 742"/>
                  <a:gd name="T83" fmla="*/ 10 h 116"/>
                  <a:gd name="T84" fmla="*/ 516 w 742"/>
                  <a:gd name="T85" fmla="*/ 4 h 116"/>
                  <a:gd name="T86" fmla="*/ 448 w 742"/>
                  <a:gd name="T87" fmla="*/ 2 h 116"/>
                  <a:gd name="T88" fmla="*/ 372 w 742"/>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2" h="116">
                    <a:moveTo>
                      <a:pt x="372" y="0"/>
                    </a:moveTo>
                    <a:lnTo>
                      <a:pt x="372" y="0"/>
                    </a:lnTo>
                    <a:lnTo>
                      <a:pt x="298" y="2"/>
                    </a:lnTo>
                    <a:lnTo>
                      <a:pt x="228" y="4"/>
                    </a:lnTo>
                    <a:lnTo>
                      <a:pt x="166"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6" y="106"/>
                    </a:lnTo>
                    <a:lnTo>
                      <a:pt x="228" y="112"/>
                    </a:lnTo>
                    <a:lnTo>
                      <a:pt x="298" y="116"/>
                    </a:lnTo>
                    <a:lnTo>
                      <a:pt x="372" y="116"/>
                    </a:lnTo>
                    <a:lnTo>
                      <a:pt x="372" y="116"/>
                    </a:lnTo>
                    <a:lnTo>
                      <a:pt x="448" y="116"/>
                    </a:lnTo>
                    <a:lnTo>
                      <a:pt x="516" y="112"/>
                    </a:lnTo>
                    <a:lnTo>
                      <a:pt x="580" y="106"/>
                    </a:lnTo>
                    <a:lnTo>
                      <a:pt x="634" y="100"/>
                    </a:lnTo>
                    <a:lnTo>
                      <a:pt x="680" y="92"/>
                    </a:lnTo>
                    <a:lnTo>
                      <a:pt x="714" y="82"/>
                    </a:lnTo>
                    <a:lnTo>
                      <a:pt x="726" y="76"/>
                    </a:lnTo>
                    <a:lnTo>
                      <a:pt x="736" y="72"/>
                    </a:lnTo>
                    <a:lnTo>
                      <a:pt x="740" y="66"/>
                    </a:lnTo>
                    <a:lnTo>
                      <a:pt x="742" y="60"/>
                    </a:lnTo>
                    <a:lnTo>
                      <a:pt x="742" y="60"/>
                    </a:lnTo>
                    <a:lnTo>
                      <a:pt x="740" y="54"/>
                    </a:lnTo>
                    <a:lnTo>
                      <a:pt x="736" y="48"/>
                    </a:lnTo>
                    <a:lnTo>
                      <a:pt x="726" y="42"/>
                    </a:lnTo>
                    <a:lnTo>
                      <a:pt x="714" y="36"/>
                    </a:lnTo>
                    <a:lnTo>
                      <a:pt x="680" y="26"/>
                    </a:lnTo>
                    <a:lnTo>
                      <a:pt x="634" y="18"/>
                    </a:lnTo>
                    <a:lnTo>
                      <a:pt x="580" y="10"/>
                    </a:lnTo>
                    <a:lnTo>
                      <a:pt x="516" y="4"/>
                    </a:lnTo>
                    <a:lnTo>
                      <a:pt x="448" y="2"/>
                    </a:lnTo>
                    <a:lnTo>
                      <a:pt x="3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5" name="Freeform 1366"/>
              <p:cNvSpPr>
                <a:spLocks noEditPoints="1"/>
              </p:cNvSpPr>
              <p:nvPr/>
            </p:nvSpPr>
            <p:spPr bwMode="auto">
              <a:xfrm>
                <a:off x="2401" y="4168"/>
                <a:ext cx="738" cy="116"/>
              </a:xfrm>
              <a:custGeom>
                <a:avLst/>
                <a:gdLst>
                  <a:gd name="T0" fmla="*/ 370 w 738"/>
                  <a:gd name="T1" fmla="*/ 116 h 116"/>
                  <a:gd name="T2" fmla="*/ 228 w 738"/>
                  <a:gd name="T3" fmla="*/ 112 h 116"/>
                  <a:gd name="T4" fmla="*/ 112 w 738"/>
                  <a:gd name="T5" fmla="*/ 100 h 116"/>
                  <a:gd name="T6" fmla="*/ 32 w 738"/>
                  <a:gd name="T7" fmla="*/ 82 h 116"/>
                  <a:gd name="T8" fmla="*/ 10 w 738"/>
                  <a:gd name="T9" fmla="*/ 72 h 116"/>
                  <a:gd name="T10" fmla="*/ 2 w 738"/>
                  <a:gd name="T11" fmla="*/ 60 h 116"/>
                  <a:gd name="T12" fmla="*/ 4 w 738"/>
                  <a:gd name="T13" fmla="*/ 54 h 116"/>
                  <a:gd name="T14" fmla="*/ 20 w 738"/>
                  <a:gd name="T15" fmla="*/ 42 h 116"/>
                  <a:gd name="T16" fmla="*/ 66 w 738"/>
                  <a:gd name="T17" fmla="*/ 26 h 116"/>
                  <a:gd name="T18" fmla="*/ 166 w 738"/>
                  <a:gd name="T19" fmla="*/ 10 h 116"/>
                  <a:gd name="T20" fmla="*/ 296 w 738"/>
                  <a:gd name="T21" fmla="*/ 2 h 116"/>
                  <a:gd name="T22" fmla="*/ 370 w 738"/>
                  <a:gd name="T23" fmla="*/ 0 h 116"/>
                  <a:gd name="T24" fmla="*/ 514 w 738"/>
                  <a:gd name="T25" fmla="*/ 6 h 116"/>
                  <a:gd name="T26" fmla="*/ 630 w 738"/>
                  <a:gd name="T27" fmla="*/ 18 h 116"/>
                  <a:gd name="T28" fmla="*/ 708 w 738"/>
                  <a:gd name="T29" fmla="*/ 38 h 116"/>
                  <a:gd name="T30" fmla="*/ 728 w 738"/>
                  <a:gd name="T31" fmla="*/ 48 h 116"/>
                  <a:gd name="T32" fmla="*/ 736 w 738"/>
                  <a:gd name="T33" fmla="*/ 60 h 116"/>
                  <a:gd name="T34" fmla="*/ 734 w 738"/>
                  <a:gd name="T35" fmla="*/ 66 h 116"/>
                  <a:gd name="T36" fmla="*/ 720 w 738"/>
                  <a:gd name="T37" fmla="*/ 76 h 116"/>
                  <a:gd name="T38" fmla="*/ 674 w 738"/>
                  <a:gd name="T39" fmla="*/ 92 h 116"/>
                  <a:gd name="T40" fmla="*/ 576 w 738"/>
                  <a:gd name="T41" fmla="*/ 106 h 116"/>
                  <a:gd name="T42" fmla="*/ 444 w 738"/>
                  <a:gd name="T43" fmla="*/ 116 h 116"/>
                  <a:gd name="T44" fmla="*/ 370 w 738"/>
                  <a:gd name="T45" fmla="*/ 0 h 116"/>
                  <a:gd name="T46" fmla="*/ 296 w 738"/>
                  <a:gd name="T47" fmla="*/ 2 h 116"/>
                  <a:gd name="T48" fmla="*/ 164 w 738"/>
                  <a:gd name="T49" fmla="*/ 10 h 116"/>
                  <a:gd name="T50" fmla="*/ 64 w 738"/>
                  <a:gd name="T51" fmla="*/ 26 h 116"/>
                  <a:gd name="T52" fmla="*/ 18 w 738"/>
                  <a:gd name="T53" fmla="*/ 42 h 116"/>
                  <a:gd name="T54" fmla="*/ 2 w 738"/>
                  <a:gd name="T55" fmla="*/ 54 h 116"/>
                  <a:gd name="T56" fmla="*/ 0 w 738"/>
                  <a:gd name="T57" fmla="*/ 60 h 116"/>
                  <a:gd name="T58" fmla="*/ 8 w 738"/>
                  <a:gd name="T59" fmla="*/ 72 h 116"/>
                  <a:gd name="T60" fmla="*/ 30 w 738"/>
                  <a:gd name="T61" fmla="*/ 82 h 116"/>
                  <a:gd name="T62" fmla="*/ 110 w 738"/>
                  <a:gd name="T63" fmla="*/ 100 h 116"/>
                  <a:gd name="T64" fmla="*/ 228 w 738"/>
                  <a:gd name="T65" fmla="*/ 112 h 116"/>
                  <a:gd name="T66" fmla="*/ 370 w 738"/>
                  <a:gd name="T67" fmla="*/ 116 h 116"/>
                  <a:gd name="T68" fmla="*/ 444 w 738"/>
                  <a:gd name="T69" fmla="*/ 116 h 116"/>
                  <a:gd name="T70" fmla="*/ 576 w 738"/>
                  <a:gd name="T71" fmla="*/ 106 h 116"/>
                  <a:gd name="T72" fmla="*/ 676 w 738"/>
                  <a:gd name="T73" fmla="*/ 92 h 116"/>
                  <a:gd name="T74" fmla="*/ 722 w 738"/>
                  <a:gd name="T75" fmla="*/ 76 h 116"/>
                  <a:gd name="T76" fmla="*/ 736 w 738"/>
                  <a:gd name="T77" fmla="*/ 66 h 116"/>
                  <a:gd name="T78" fmla="*/ 738 w 738"/>
                  <a:gd name="T79" fmla="*/ 60 h 116"/>
                  <a:gd name="T80" fmla="*/ 730 w 738"/>
                  <a:gd name="T81" fmla="*/ 48 h 116"/>
                  <a:gd name="T82" fmla="*/ 710 w 738"/>
                  <a:gd name="T83" fmla="*/ 36 h 116"/>
                  <a:gd name="T84" fmla="*/ 630 w 738"/>
                  <a:gd name="T85" fmla="*/ 18 h 116"/>
                  <a:gd name="T86" fmla="*/ 514 w 738"/>
                  <a:gd name="T87" fmla="*/ 6 h 116"/>
                  <a:gd name="T88" fmla="*/ 370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116"/>
                    </a:moveTo>
                    <a:lnTo>
                      <a:pt x="370" y="116"/>
                    </a:lnTo>
                    <a:lnTo>
                      <a:pt x="296" y="116"/>
                    </a:lnTo>
                    <a:lnTo>
                      <a:pt x="228" y="112"/>
                    </a:lnTo>
                    <a:lnTo>
                      <a:pt x="166" y="106"/>
                    </a:lnTo>
                    <a:lnTo>
                      <a:pt x="112"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6"/>
                    </a:lnTo>
                    <a:lnTo>
                      <a:pt x="112" y="18"/>
                    </a:lnTo>
                    <a:lnTo>
                      <a:pt x="166" y="10"/>
                    </a:lnTo>
                    <a:lnTo>
                      <a:pt x="228" y="6"/>
                    </a:lnTo>
                    <a:lnTo>
                      <a:pt x="296" y="2"/>
                    </a:lnTo>
                    <a:lnTo>
                      <a:pt x="370" y="0"/>
                    </a:lnTo>
                    <a:lnTo>
                      <a:pt x="370" y="0"/>
                    </a:lnTo>
                    <a:lnTo>
                      <a:pt x="444" y="2"/>
                    </a:lnTo>
                    <a:lnTo>
                      <a:pt x="514" y="6"/>
                    </a:lnTo>
                    <a:lnTo>
                      <a:pt x="576" y="10"/>
                    </a:lnTo>
                    <a:lnTo>
                      <a:pt x="630" y="18"/>
                    </a:lnTo>
                    <a:lnTo>
                      <a:pt x="674" y="26"/>
                    </a:lnTo>
                    <a:lnTo>
                      <a:pt x="708" y="38"/>
                    </a:lnTo>
                    <a:lnTo>
                      <a:pt x="720" y="42"/>
                    </a:lnTo>
                    <a:lnTo>
                      <a:pt x="728" y="48"/>
                    </a:lnTo>
                    <a:lnTo>
                      <a:pt x="734" y="54"/>
                    </a:lnTo>
                    <a:lnTo>
                      <a:pt x="736" y="60"/>
                    </a:lnTo>
                    <a:lnTo>
                      <a:pt x="736" y="60"/>
                    </a:lnTo>
                    <a:lnTo>
                      <a:pt x="734" y="66"/>
                    </a:lnTo>
                    <a:lnTo>
                      <a:pt x="728" y="72"/>
                    </a:lnTo>
                    <a:lnTo>
                      <a:pt x="720" y="76"/>
                    </a:lnTo>
                    <a:lnTo>
                      <a:pt x="708" y="82"/>
                    </a:lnTo>
                    <a:lnTo>
                      <a:pt x="674" y="92"/>
                    </a:lnTo>
                    <a:lnTo>
                      <a:pt x="630" y="100"/>
                    </a:lnTo>
                    <a:lnTo>
                      <a:pt x="576" y="106"/>
                    </a:lnTo>
                    <a:lnTo>
                      <a:pt x="514" y="112"/>
                    </a:lnTo>
                    <a:lnTo>
                      <a:pt x="444" y="116"/>
                    </a:lnTo>
                    <a:lnTo>
                      <a:pt x="370" y="116"/>
                    </a:lnTo>
                    <a:close/>
                    <a:moveTo>
                      <a:pt x="370" y="0"/>
                    </a:moveTo>
                    <a:lnTo>
                      <a:pt x="370" y="0"/>
                    </a:lnTo>
                    <a:lnTo>
                      <a:pt x="296"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6" y="116"/>
                    </a:lnTo>
                    <a:lnTo>
                      <a:pt x="370" y="116"/>
                    </a:lnTo>
                    <a:lnTo>
                      <a:pt x="370" y="116"/>
                    </a:lnTo>
                    <a:lnTo>
                      <a:pt x="444"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4" y="2"/>
                    </a:lnTo>
                    <a:lnTo>
                      <a:pt x="370"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6" name="Freeform 1367"/>
              <p:cNvSpPr>
                <a:spLocks/>
              </p:cNvSpPr>
              <p:nvPr/>
            </p:nvSpPr>
            <p:spPr bwMode="auto">
              <a:xfrm>
                <a:off x="2403" y="4168"/>
                <a:ext cx="734" cy="116"/>
              </a:xfrm>
              <a:custGeom>
                <a:avLst/>
                <a:gdLst>
                  <a:gd name="T0" fmla="*/ 368 w 734"/>
                  <a:gd name="T1" fmla="*/ 116 h 116"/>
                  <a:gd name="T2" fmla="*/ 368 w 734"/>
                  <a:gd name="T3" fmla="*/ 116 h 116"/>
                  <a:gd name="T4" fmla="*/ 294 w 734"/>
                  <a:gd name="T5" fmla="*/ 116 h 116"/>
                  <a:gd name="T6" fmla="*/ 226 w 734"/>
                  <a:gd name="T7" fmla="*/ 112 h 116"/>
                  <a:gd name="T8" fmla="*/ 164 w 734"/>
                  <a:gd name="T9" fmla="*/ 106 h 116"/>
                  <a:gd name="T10" fmla="*/ 110 w 734"/>
                  <a:gd name="T11" fmla="*/ 100 h 116"/>
                  <a:gd name="T12" fmla="*/ 64 w 734"/>
                  <a:gd name="T13" fmla="*/ 92 h 116"/>
                  <a:gd name="T14" fmla="*/ 30 w 734"/>
                  <a:gd name="T15" fmla="*/ 82 h 116"/>
                  <a:gd name="T16" fmla="*/ 18 w 734"/>
                  <a:gd name="T17" fmla="*/ 76 h 116"/>
                  <a:gd name="T18" fmla="*/ 8 w 734"/>
                  <a:gd name="T19" fmla="*/ 72 h 116"/>
                  <a:gd name="T20" fmla="*/ 2 w 734"/>
                  <a:gd name="T21" fmla="*/ 66 h 116"/>
                  <a:gd name="T22" fmla="*/ 0 w 734"/>
                  <a:gd name="T23" fmla="*/ 60 h 116"/>
                  <a:gd name="T24" fmla="*/ 0 w 734"/>
                  <a:gd name="T25" fmla="*/ 60 h 116"/>
                  <a:gd name="T26" fmla="*/ 2 w 734"/>
                  <a:gd name="T27" fmla="*/ 54 h 116"/>
                  <a:gd name="T28" fmla="*/ 8 w 734"/>
                  <a:gd name="T29" fmla="*/ 48 h 116"/>
                  <a:gd name="T30" fmla="*/ 18 w 734"/>
                  <a:gd name="T31" fmla="*/ 42 h 116"/>
                  <a:gd name="T32" fmla="*/ 30 w 734"/>
                  <a:gd name="T33" fmla="*/ 38 h 116"/>
                  <a:gd name="T34" fmla="*/ 64 w 734"/>
                  <a:gd name="T35" fmla="*/ 26 h 116"/>
                  <a:gd name="T36" fmla="*/ 110 w 734"/>
                  <a:gd name="T37" fmla="*/ 18 h 116"/>
                  <a:gd name="T38" fmla="*/ 164 w 734"/>
                  <a:gd name="T39" fmla="*/ 10 h 116"/>
                  <a:gd name="T40" fmla="*/ 226 w 734"/>
                  <a:gd name="T41" fmla="*/ 6 h 116"/>
                  <a:gd name="T42" fmla="*/ 294 w 734"/>
                  <a:gd name="T43" fmla="*/ 2 h 116"/>
                  <a:gd name="T44" fmla="*/ 368 w 734"/>
                  <a:gd name="T45" fmla="*/ 0 h 116"/>
                  <a:gd name="T46" fmla="*/ 368 w 734"/>
                  <a:gd name="T47" fmla="*/ 0 h 116"/>
                  <a:gd name="T48" fmla="*/ 442 w 734"/>
                  <a:gd name="T49" fmla="*/ 2 h 116"/>
                  <a:gd name="T50" fmla="*/ 512 w 734"/>
                  <a:gd name="T51" fmla="*/ 6 h 116"/>
                  <a:gd name="T52" fmla="*/ 574 w 734"/>
                  <a:gd name="T53" fmla="*/ 10 h 116"/>
                  <a:gd name="T54" fmla="*/ 628 w 734"/>
                  <a:gd name="T55" fmla="*/ 18 h 116"/>
                  <a:gd name="T56" fmla="*/ 672 w 734"/>
                  <a:gd name="T57" fmla="*/ 26 h 116"/>
                  <a:gd name="T58" fmla="*/ 706 w 734"/>
                  <a:gd name="T59" fmla="*/ 38 h 116"/>
                  <a:gd name="T60" fmla="*/ 718 w 734"/>
                  <a:gd name="T61" fmla="*/ 42 h 116"/>
                  <a:gd name="T62" fmla="*/ 726 w 734"/>
                  <a:gd name="T63" fmla="*/ 48 h 116"/>
                  <a:gd name="T64" fmla="*/ 732 w 734"/>
                  <a:gd name="T65" fmla="*/ 54 h 116"/>
                  <a:gd name="T66" fmla="*/ 734 w 734"/>
                  <a:gd name="T67" fmla="*/ 60 h 116"/>
                  <a:gd name="T68" fmla="*/ 734 w 734"/>
                  <a:gd name="T69" fmla="*/ 60 h 116"/>
                  <a:gd name="T70" fmla="*/ 732 w 734"/>
                  <a:gd name="T71" fmla="*/ 66 h 116"/>
                  <a:gd name="T72" fmla="*/ 726 w 734"/>
                  <a:gd name="T73" fmla="*/ 72 h 116"/>
                  <a:gd name="T74" fmla="*/ 718 w 734"/>
                  <a:gd name="T75" fmla="*/ 76 h 116"/>
                  <a:gd name="T76" fmla="*/ 706 w 734"/>
                  <a:gd name="T77" fmla="*/ 82 h 116"/>
                  <a:gd name="T78" fmla="*/ 672 w 734"/>
                  <a:gd name="T79" fmla="*/ 92 h 116"/>
                  <a:gd name="T80" fmla="*/ 628 w 734"/>
                  <a:gd name="T81" fmla="*/ 100 h 116"/>
                  <a:gd name="T82" fmla="*/ 574 w 734"/>
                  <a:gd name="T83" fmla="*/ 106 h 116"/>
                  <a:gd name="T84" fmla="*/ 512 w 734"/>
                  <a:gd name="T85" fmla="*/ 112 h 116"/>
                  <a:gd name="T86" fmla="*/ 442 w 734"/>
                  <a:gd name="T87" fmla="*/ 116 h 116"/>
                  <a:gd name="T88" fmla="*/ 368 w 734"/>
                  <a:gd name="T89"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116"/>
                    </a:moveTo>
                    <a:lnTo>
                      <a:pt x="368" y="116"/>
                    </a:lnTo>
                    <a:lnTo>
                      <a:pt x="294" y="116"/>
                    </a:lnTo>
                    <a:lnTo>
                      <a:pt x="226" y="112"/>
                    </a:lnTo>
                    <a:lnTo>
                      <a:pt x="164" y="106"/>
                    </a:lnTo>
                    <a:lnTo>
                      <a:pt x="110" y="100"/>
                    </a:lnTo>
                    <a:lnTo>
                      <a:pt x="64" y="92"/>
                    </a:lnTo>
                    <a:lnTo>
                      <a:pt x="30" y="82"/>
                    </a:lnTo>
                    <a:lnTo>
                      <a:pt x="18" y="76"/>
                    </a:lnTo>
                    <a:lnTo>
                      <a:pt x="8" y="72"/>
                    </a:lnTo>
                    <a:lnTo>
                      <a:pt x="2" y="66"/>
                    </a:lnTo>
                    <a:lnTo>
                      <a:pt x="0" y="60"/>
                    </a:lnTo>
                    <a:lnTo>
                      <a:pt x="0" y="60"/>
                    </a:lnTo>
                    <a:lnTo>
                      <a:pt x="2" y="54"/>
                    </a:lnTo>
                    <a:lnTo>
                      <a:pt x="8" y="48"/>
                    </a:lnTo>
                    <a:lnTo>
                      <a:pt x="18" y="42"/>
                    </a:lnTo>
                    <a:lnTo>
                      <a:pt x="30" y="38"/>
                    </a:lnTo>
                    <a:lnTo>
                      <a:pt x="64" y="26"/>
                    </a:lnTo>
                    <a:lnTo>
                      <a:pt x="110" y="18"/>
                    </a:lnTo>
                    <a:lnTo>
                      <a:pt x="164" y="10"/>
                    </a:lnTo>
                    <a:lnTo>
                      <a:pt x="226" y="6"/>
                    </a:lnTo>
                    <a:lnTo>
                      <a:pt x="294" y="2"/>
                    </a:lnTo>
                    <a:lnTo>
                      <a:pt x="368" y="0"/>
                    </a:lnTo>
                    <a:lnTo>
                      <a:pt x="368" y="0"/>
                    </a:lnTo>
                    <a:lnTo>
                      <a:pt x="442" y="2"/>
                    </a:lnTo>
                    <a:lnTo>
                      <a:pt x="512" y="6"/>
                    </a:lnTo>
                    <a:lnTo>
                      <a:pt x="574" y="10"/>
                    </a:lnTo>
                    <a:lnTo>
                      <a:pt x="628" y="18"/>
                    </a:lnTo>
                    <a:lnTo>
                      <a:pt x="672" y="26"/>
                    </a:lnTo>
                    <a:lnTo>
                      <a:pt x="706" y="38"/>
                    </a:lnTo>
                    <a:lnTo>
                      <a:pt x="718" y="42"/>
                    </a:lnTo>
                    <a:lnTo>
                      <a:pt x="726" y="48"/>
                    </a:lnTo>
                    <a:lnTo>
                      <a:pt x="732" y="54"/>
                    </a:lnTo>
                    <a:lnTo>
                      <a:pt x="734" y="60"/>
                    </a:lnTo>
                    <a:lnTo>
                      <a:pt x="734" y="60"/>
                    </a:lnTo>
                    <a:lnTo>
                      <a:pt x="732" y="66"/>
                    </a:lnTo>
                    <a:lnTo>
                      <a:pt x="726" y="72"/>
                    </a:lnTo>
                    <a:lnTo>
                      <a:pt x="718" y="76"/>
                    </a:lnTo>
                    <a:lnTo>
                      <a:pt x="706" y="82"/>
                    </a:lnTo>
                    <a:lnTo>
                      <a:pt x="672" y="92"/>
                    </a:lnTo>
                    <a:lnTo>
                      <a:pt x="628" y="100"/>
                    </a:lnTo>
                    <a:lnTo>
                      <a:pt x="574" y="106"/>
                    </a:lnTo>
                    <a:lnTo>
                      <a:pt x="512" y="112"/>
                    </a:lnTo>
                    <a:lnTo>
                      <a:pt x="442" y="116"/>
                    </a:lnTo>
                    <a:lnTo>
                      <a:pt x="368"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7" name="Freeform 1368"/>
              <p:cNvSpPr>
                <a:spLocks/>
              </p:cNvSpPr>
              <p:nvPr/>
            </p:nvSpPr>
            <p:spPr bwMode="auto">
              <a:xfrm>
                <a:off x="2401" y="4168"/>
                <a:ext cx="738" cy="116"/>
              </a:xfrm>
              <a:custGeom>
                <a:avLst/>
                <a:gdLst>
                  <a:gd name="T0" fmla="*/ 370 w 738"/>
                  <a:gd name="T1" fmla="*/ 0 h 116"/>
                  <a:gd name="T2" fmla="*/ 370 w 738"/>
                  <a:gd name="T3" fmla="*/ 0 h 116"/>
                  <a:gd name="T4" fmla="*/ 296 w 738"/>
                  <a:gd name="T5" fmla="*/ 2 h 116"/>
                  <a:gd name="T6" fmla="*/ 228 w 738"/>
                  <a:gd name="T7" fmla="*/ 6 h 116"/>
                  <a:gd name="T8" fmla="*/ 164 w 738"/>
                  <a:gd name="T9" fmla="*/ 10 h 116"/>
                  <a:gd name="T10" fmla="*/ 110 w 738"/>
                  <a:gd name="T11" fmla="*/ 18 h 116"/>
                  <a:gd name="T12" fmla="*/ 64 w 738"/>
                  <a:gd name="T13" fmla="*/ 26 h 116"/>
                  <a:gd name="T14" fmla="*/ 30 w 738"/>
                  <a:gd name="T15" fmla="*/ 36 h 116"/>
                  <a:gd name="T16" fmla="*/ 18 w 738"/>
                  <a:gd name="T17" fmla="*/ 42 h 116"/>
                  <a:gd name="T18" fmla="*/ 8 w 738"/>
                  <a:gd name="T19" fmla="*/ 48 h 116"/>
                  <a:gd name="T20" fmla="*/ 2 w 738"/>
                  <a:gd name="T21" fmla="*/ 54 h 116"/>
                  <a:gd name="T22" fmla="*/ 0 w 738"/>
                  <a:gd name="T23" fmla="*/ 60 h 116"/>
                  <a:gd name="T24" fmla="*/ 0 w 738"/>
                  <a:gd name="T25" fmla="*/ 60 h 116"/>
                  <a:gd name="T26" fmla="*/ 2 w 738"/>
                  <a:gd name="T27" fmla="*/ 66 h 116"/>
                  <a:gd name="T28" fmla="*/ 8 w 738"/>
                  <a:gd name="T29" fmla="*/ 72 h 116"/>
                  <a:gd name="T30" fmla="*/ 18 w 738"/>
                  <a:gd name="T31" fmla="*/ 76 h 116"/>
                  <a:gd name="T32" fmla="*/ 30 w 738"/>
                  <a:gd name="T33" fmla="*/ 82 h 116"/>
                  <a:gd name="T34" fmla="*/ 64 w 738"/>
                  <a:gd name="T35" fmla="*/ 92 h 116"/>
                  <a:gd name="T36" fmla="*/ 110 w 738"/>
                  <a:gd name="T37" fmla="*/ 100 h 116"/>
                  <a:gd name="T38" fmla="*/ 164 w 738"/>
                  <a:gd name="T39" fmla="*/ 106 h 116"/>
                  <a:gd name="T40" fmla="*/ 228 w 738"/>
                  <a:gd name="T41" fmla="*/ 112 h 116"/>
                  <a:gd name="T42" fmla="*/ 296 w 738"/>
                  <a:gd name="T43" fmla="*/ 116 h 116"/>
                  <a:gd name="T44" fmla="*/ 370 w 738"/>
                  <a:gd name="T45" fmla="*/ 116 h 116"/>
                  <a:gd name="T46" fmla="*/ 370 w 738"/>
                  <a:gd name="T47" fmla="*/ 116 h 116"/>
                  <a:gd name="T48" fmla="*/ 444 w 738"/>
                  <a:gd name="T49" fmla="*/ 116 h 116"/>
                  <a:gd name="T50" fmla="*/ 514 w 738"/>
                  <a:gd name="T51" fmla="*/ 112 h 116"/>
                  <a:gd name="T52" fmla="*/ 576 w 738"/>
                  <a:gd name="T53" fmla="*/ 106 h 116"/>
                  <a:gd name="T54" fmla="*/ 630 w 738"/>
                  <a:gd name="T55" fmla="*/ 100 h 116"/>
                  <a:gd name="T56" fmla="*/ 676 w 738"/>
                  <a:gd name="T57" fmla="*/ 92 h 116"/>
                  <a:gd name="T58" fmla="*/ 710 w 738"/>
                  <a:gd name="T59" fmla="*/ 82 h 116"/>
                  <a:gd name="T60" fmla="*/ 722 w 738"/>
                  <a:gd name="T61" fmla="*/ 76 h 116"/>
                  <a:gd name="T62" fmla="*/ 730 w 738"/>
                  <a:gd name="T63" fmla="*/ 72 h 116"/>
                  <a:gd name="T64" fmla="*/ 736 w 738"/>
                  <a:gd name="T65" fmla="*/ 66 h 116"/>
                  <a:gd name="T66" fmla="*/ 738 w 738"/>
                  <a:gd name="T67" fmla="*/ 60 h 116"/>
                  <a:gd name="T68" fmla="*/ 738 w 738"/>
                  <a:gd name="T69" fmla="*/ 60 h 116"/>
                  <a:gd name="T70" fmla="*/ 736 w 738"/>
                  <a:gd name="T71" fmla="*/ 54 h 116"/>
                  <a:gd name="T72" fmla="*/ 730 w 738"/>
                  <a:gd name="T73" fmla="*/ 48 h 116"/>
                  <a:gd name="T74" fmla="*/ 722 w 738"/>
                  <a:gd name="T75" fmla="*/ 42 h 116"/>
                  <a:gd name="T76" fmla="*/ 710 w 738"/>
                  <a:gd name="T77" fmla="*/ 36 h 116"/>
                  <a:gd name="T78" fmla="*/ 676 w 738"/>
                  <a:gd name="T79" fmla="*/ 26 h 116"/>
                  <a:gd name="T80" fmla="*/ 630 w 738"/>
                  <a:gd name="T81" fmla="*/ 18 h 116"/>
                  <a:gd name="T82" fmla="*/ 576 w 738"/>
                  <a:gd name="T83" fmla="*/ 10 h 116"/>
                  <a:gd name="T84" fmla="*/ 514 w 738"/>
                  <a:gd name="T85" fmla="*/ 6 h 116"/>
                  <a:gd name="T86" fmla="*/ 444 w 738"/>
                  <a:gd name="T87" fmla="*/ 2 h 116"/>
                  <a:gd name="T88" fmla="*/ 370 w 738"/>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8" h="116">
                    <a:moveTo>
                      <a:pt x="370" y="0"/>
                    </a:moveTo>
                    <a:lnTo>
                      <a:pt x="370" y="0"/>
                    </a:lnTo>
                    <a:lnTo>
                      <a:pt x="296" y="2"/>
                    </a:lnTo>
                    <a:lnTo>
                      <a:pt x="228" y="6"/>
                    </a:lnTo>
                    <a:lnTo>
                      <a:pt x="164" y="10"/>
                    </a:lnTo>
                    <a:lnTo>
                      <a:pt x="110" y="18"/>
                    </a:lnTo>
                    <a:lnTo>
                      <a:pt x="64" y="26"/>
                    </a:lnTo>
                    <a:lnTo>
                      <a:pt x="30" y="36"/>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8" y="112"/>
                    </a:lnTo>
                    <a:lnTo>
                      <a:pt x="296" y="116"/>
                    </a:lnTo>
                    <a:lnTo>
                      <a:pt x="370" y="116"/>
                    </a:lnTo>
                    <a:lnTo>
                      <a:pt x="370" y="116"/>
                    </a:lnTo>
                    <a:lnTo>
                      <a:pt x="444" y="116"/>
                    </a:lnTo>
                    <a:lnTo>
                      <a:pt x="514" y="112"/>
                    </a:lnTo>
                    <a:lnTo>
                      <a:pt x="576" y="106"/>
                    </a:lnTo>
                    <a:lnTo>
                      <a:pt x="630" y="100"/>
                    </a:lnTo>
                    <a:lnTo>
                      <a:pt x="676" y="92"/>
                    </a:lnTo>
                    <a:lnTo>
                      <a:pt x="710" y="82"/>
                    </a:lnTo>
                    <a:lnTo>
                      <a:pt x="722" y="76"/>
                    </a:lnTo>
                    <a:lnTo>
                      <a:pt x="730" y="72"/>
                    </a:lnTo>
                    <a:lnTo>
                      <a:pt x="736" y="66"/>
                    </a:lnTo>
                    <a:lnTo>
                      <a:pt x="738" y="60"/>
                    </a:lnTo>
                    <a:lnTo>
                      <a:pt x="738" y="60"/>
                    </a:lnTo>
                    <a:lnTo>
                      <a:pt x="736" y="54"/>
                    </a:lnTo>
                    <a:lnTo>
                      <a:pt x="730" y="48"/>
                    </a:lnTo>
                    <a:lnTo>
                      <a:pt x="722" y="42"/>
                    </a:lnTo>
                    <a:lnTo>
                      <a:pt x="710" y="36"/>
                    </a:lnTo>
                    <a:lnTo>
                      <a:pt x="676" y="26"/>
                    </a:lnTo>
                    <a:lnTo>
                      <a:pt x="630" y="18"/>
                    </a:lnTo>
                    <a:lnTo>
                      <a:pt x="576" y="10"/>
                    </a:lnTo>
                    <a:lnTo>
                      <a:pt x="514" y="6"/>
                    </a:lnTo>
                    <a:lnTo>
                      <a:pt x="444" y="2"/>
                    </a:lnTo>
                    <a:lnTo>
                      <a:pt x="3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8" name="Freeform 1369"/>
              <p:cNvSpPr>
                <a:spLocks noEditPoints="1"/>
              </p:cNvSpPr>
              <p:nvPr/>
            </p:nvSpPr>
            <p:spPr bwMode="auto">
              <a:xfrm>
                <a:off x="2403" y="4168"/>
                <a:ext cx="734" cy="116"/>
              </a:xfrm>
              <a:custGeom>
                <a:avLst/>
                <a:gdLst>
                  <a:gd name="T0" fmla="*/ 368 w 734"/>
                  <a:gd name="T1" fmla="*/ 116 h 116"/>
                  <a:gd name="T2" fmla="*/ 226 w 734"/>
                  <a:gd name="T3" fmla="*/ 112 h 116"/>
                  <a:gd name="T4" fmla="*/ 110 w 734"/>
                  <a:gd name="T5" fmla="*/ 100 h 116"/>
                  <a:gd name="T6" fmla="*/ 32 w 734"/>
                  <a:gd name="T7" fmla="*/ 82 h 116"/>
                  <a:gd name="T8" fmla="*/ 10 w 734"/>
                  <a:gd name="T9" fmla="*/ 72 h 116"/>
                  <a:gd name="T10" fmla="*/ 2 w 734"/>
                  <a:gd name="T11" fmla="*/ 60 h 116"/>
                  <a:gd name="T12" fmla="*/ 4 w 734"/>
                  <a:gd name="T13" fmla="*/ 54 h 116"/>
                  <a:gd name="T14" fmla="*/ 20 w 734"/>
                  <a:gd name="T15" fmla="*/ 42 h 116"/>
                  <a:gd name="T16" fmla="*/ 66 w 734"/>
                  <a:gd name="T17" fmla="*/ 28 h 116"/>
                  <a:gd name="T18" fmla="*/ 164 w 734"/>
                  <a:gd name="T19" fmla="*/ 12 h 116"/>
                  <a:gd name="T20" fmla="*/ 296 w 734"/>
                  <a:gd name="T21" fmla="*/ 2 h 116"/>
                  <a:gd name="T22" fmla="*/ 368 w 734"/>
                  <a:gd name="T23" fmla="*/ 2 h 116"/>
                  <a:gd name="T24" fmla="*/ 510 w 734"/>
                  <a:gd name="T25" fmla="*/ 6 h 116"/>
                  <a:gd name="T26" fmla="*/ 626 w 734"/>
                  <a:gd name="T27" fmla="*/ 18 h 116"/>
                  <a:gd name="T28" fmla="*/ 704 w 734"/>
                  <a:gd name="T29" fmla="*/ 38 h 116"/>
                  <a:gd name="T30" fmla="*/ 724 w 734"/>
                  <a:gd name="T31" fmla="*/ 48 h 116"/>
                  <a:gd name="T32" fmla="*/ 732 w 734"/>
                  <a:gd name="T33" fmla="*/ 60 h 116"/>
                  <a:gd name="T34" fmla="*/ 730 w 734"/>
                  <a:gd name="T35" fmla="*/ 66 h 116"/>
                  <a:gd name="T36" fmla="*/ 716 w 734"/>
                  <a:gd name="T37" fmla="*/ 76 h 116"/>
                  <a:gd name="T38" fmla="*/ 670 w 734"/>
                  <a:gd name="T39" fmla="*/ 92 h 116"/>
                  <a:gd name="T40" fmla="*/ 572 w 734"/>
                  <a:gd name="T41" fmla="*/ 106 h 116"/>
                  <a:gd name="T42" fmla="*/ 442 w 734"/>
                  <a:gd name="T43" fmla="*/ 114 h 116"/>
                  <a:gd name="T44" fmla="*/ 368 w 734"/>
                  <a:gd name="T45" fmla="*/ 0 h 116"/>
                  <a:gd name="T46" fmla="*/ 294 w 734"/>
                  <a:gd name="T47" fmla="*/ 2 h 116"/>
                  <a:gd name="T48" fmla="*/ 164 w 734"/>
                  <a:gd name="T49" fmla="*/ 10 h 116"/>
                  <a:gd name="T50" fmla="*/ 64 w 734"/>
                  <a:gd name="T51" fmla="*/ 26 h 116"/>
                  <a:gd name="T52" fmla="*/ 18 w 734"/>
                  <a:gd name="T53" fmla="*/ 42 h 116"/>
                  <a:gd name="T54" fmla="*/ 2 w 734"/>
                  <a:gd name="T55" fmla="*/ 54 h 116"/>
                  <a:gd name="T56" fmla="*/ 0 w 734"/>
                  <a:gd name="T57" fmla="*/ 60 h 116"/>
                  <a:gd name="T58" fmla="*/ 8 w 734"/>
                  <a:gd name="T59" fmla="*/ 72 h 116"/>
                  <a:gd name="T60" fmla="*/ 30 w 734"/>
                  <a:gd name="T61" fmla="*/ 82 h 116"/>
                  <a:gd name="T62" fmla="*/ 110 w 734"/>
                  <a:gd name="T63" fmla="*/ 100 h 116"/>
                  <a:gd name="T64" fmla="*/ 226 w 734"/>
                  <a:gd name="T65" fmla="*/ 112 h 116"/>
                  <a:gd name="T66" fmla="*/ 368 w 734"/>
                  <a:gd name="T67" fmla="*/ 116 h 116"/>
                  <a:gd name="T68" fmla="*/ 442 w 734"/>
                  <a:gd name="T69" fmla="*/ 116 h 116"/>
                  <a:gd name="T70" fmla="*/ 574 w 734"/>
                  <a:gd name="T71" fmla="*/ 106 h 116"/>
                  <a:gd name="T72" fmla="*/ 672 w 734"/>
                  <a:gd name="T73" fmla="*/ 92 h 116"/>
                  <a:gd name="T74" fmla="*/ 718 w 734"/>
                  <a:gd name="T75" fmla="*/ 76 h 116"/>
                  <a:gd name="T76" fmla="*/ 732 w 734"/>
                  <a:gd name="T77" fmla="*/ 66 h 116"/>
                  <a:gd name="T78" fmla="*/ 734 w 734"/>
                  <a:gd name="T79" fmla="*/ 60 h 116"/>
                  <a:gd name="T80" fmla="*/ 726 w 734"/>
                  <a:gd name="T81" fmla="*/ 48 h 116"/>
                  <a:gd name="T82" fmla="*/ 706 w 734"/>
                  <a:gd name="T83" fmla="*/ 38 h 116"/>
                  <a:gd name="T84" fmla="*/ 628 w 734"/>
                  <a:gd name="T85" fmla="*/ 18 h 116"/>
                  <a:gd name="T86" fmla="*/ 512 w 734"/>
                  <a:gd name="T87" fmla="*/ 6 h 116"/>
                  <a:gd name="T88" fmla="*/ 368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116"/>
                    </a:moveTo>
                    <a:lnTo>
                      <a:pt x="368" y="116"/>
                    </a:lnTo>
                    <a:lnTo>
                      <a:pt x="296" y="114"/>
                    </a:lnTo>
                    <a:lnTo>
                      <a:pt x="226" y="112"/>
                    </a:lnTo>
                    <a:lnTo>
                      <a:pt x="164" y="106"/>
                    </a:lnTo>
                    <a:lnTo>
                      <a:pt x="110" y="100"/>
                    </a:lnTo>
                    <a:lnTo>
                      <a:pt x="66" y="92"/>
                    </a:lnTo>
                    <a:lnTo>
                      <a:pt x="32" y="82"/>
                    </a:lnTo>
                    <a:lnTo>
                      <a:pt x="20" y="76"/>
                    </a:lnTo>
                    <a:lnTo>
                      <a:pt x="10" y="72"/>
                    </a:lnTo>
                    <a:lnTo>
                      <a:pt x="4" y="66"/>
                    </a:lnTo>
                    <a:lnTo>
                      <a:pt x="2" y="60"/>
                    </a:lnTo>
                    <a:lnTo>
                      <a:pt x="2" y="60"/>
                    </a:lnTo>
                    <a:lnTo>
                      <a:pt x="4" y="54"/>
                    </a:lnTo>
                    <a:lnTo>
                      <a:pt x="10" y="48"/>
                    </a:lnTo>
                    <a:lnTo>
                      <a:pt x="20" y="42"/>
                    </a:lnTo>
                    <a:lnTo>
                      <a:pt x="32" y="38"/>
                    </a:lnTo>
                    <a:lnTo>
                      <a:pt x="66" y="28"/>
                    </a:lnTo>
                    <a:lnTo>
                      <a:pt x="110" y="18"/>
                    </a:lnTo>
                    <a:lnTo>
                      <a:pt x="164" y="12"/>
                    </a:lnTo>
                    <a:lnTo>
                      <a:pt x="226" y="6"/>
                    </a:lnTo>
                    <a:lnTo>
                      <a:pt x="296" y="2"/>
                    </a:lnTo>
                    <a:lnTo>
                      <a:pt x="368" y="2"/>
                    </a:lnTo>
                    <a:lnTo>
                      <a:pt x="368" y="2"/>
                    </a:lnTo>
                    <a:lnTo>
                      <a:pt x="442" y="2"/>
                    </a:lnTo>
                    <a:lnTo>
                      <a:pt x="510" y="6"/>
                    </a:lnTo>
                    <a:lnTo>
                      <a:pt x="572" y="12"/>
                    </a:lnTo>
                    <a:lnTo>
                      <a:pt x="626" y="18"/>
                    </a:lnTo>
                    <a:lnTo>
                      <a:pt x="670" y="28"/>
                    </a:lnTo>
                    <a:lnTo>
                      <a:pt x="704" y="38"/>
                    </a:lnTo>
                    <a:lnTo>
                      <a:pt x="716" y="42"/>
                    </a:lnTo>
                    <a:lnTo>
                      <a:pt x="724" y="48"/>
                    </a:lnTo>
                    <a:lnTo>
                      <a:pt x="730" y="54"/>
                    </a:lnTo>
                    <a:lnTo>
                      <a:pt x="732" y="60"/>
                    </a:lnTo>
                    <a:lnTo>
                      <a:pt x="732" y="60"/>
                    </a:lnTo>
                    <a:lnTo>
                      <a:pt x="730" y="66"/>
                    </a:lnTo>
                    <a:lnTo>
                      <a:pt x="724" y="72"/>
                    </a:lnTo>
                    <a:lnTo>
                      <a:pt x="716" y="76"/>
                    </a:lnTo>
                    <a:lnTo>
                      <a:pt x="704" y="82"/>
                    </a:lnTo>
                    <a:lnTo>
                      <a:pt x="670" y="92"/>
                    </a:lnTo>
                    <a:lnTo>
                      <a:pt x="626" y="100"/>
                    </a:lnTo>
                    <a:lnTo>
                      <a:pt x="572" y="106"/>
                    </a:lnTo>
                    <a:lnTo>
                      <a:pt x="510" y="112"/>
                    </a:lnTo>
                    <a:lnTo>
                      <a:pt x="442" y="114"/>
                    </a:lnTo>
                    <a:lnTo>
                      <a:pt x="368" y="116"/>
                    </a:lnTo>
                    <a:close/>
                    <a:moveTo>
                      <a:pt x="368" y="0"/>
                    </a:moveTo>
                    <a:lnTo>
                      <a:pt x="368" y="0"/>
                    </a:lnTo>
                    <a:lnTo>
                      <a:pt x="294"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4" y="116"/>
                    </a:lnTo>
                    <a:lnTo>
                      <a:pt x="368" y="116"/>
                    </a:lnTo>
                    <a:lnTo>
                      <a:pt x="368" y="116"/>
                    </a:lnTo>
                    <a:lnTo>
                      <a:pt x="442"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2" y="2"/>
                    </a:lnTo>
                    <a:lnTo>
                      <a:pt x="368" y="0"/>
                    </a:lnTo>
                    <a:close/>
                  </a:path>
                </a:pathLst>
              </a:custGeom>
              <a:solidFill>
                <a:srgbClr val="DDDAD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9" name="Freeform 1370"/>
              <p:cNvSpPr>
                <a:spLocks/>
              </p:cNvSpPr>
              <p:nvPr/>
            </p:nvSpPr>
            <p:spPr bwMode="auto">
              <a:xfrm>
                <a:off x="2405" y="4170"/>
                <a:ext cx="730" cy="114"/>
              </a:xfrm>
              <a:custGeom>
                <a:avLst/>
                <a:gdLst>
                  <a:gd name="T0" fmla="*/ 366 w 730"/>
                  <a:gd name="T1" fmla="*/ 114 h 114"/>
                  <a:gd name="T2" fmla="*/ 366 w 730"/>
                  <a:gd name="T3" fmla="*/ 114 h 114"/>
                  <a:gd name="T4" fmla="*/ 294 w 730"/>
                  <a:gd name="T5" fmla="*/ 112 h 114"/>
                  <a:gd name="T6" fmla="*/ 224 w 730"/>
                  <a:gd name="T7" fmla="*/ 110 h 114"/>
                  <a:gd name="T8" fmla="*/ 162 w 730"/>
                  <a:gd name="T9" fmla="*/ 104 h 114"/>
                  <a:gd name="T10" fmla="*/ 108 w 730"/>
                  <a:gd name="T11" fmla="*/ 98 h 114"/>
                  <a:gd name="T12" fmla="*/ 64 w 730"/>
                  <a:gd name="T13" fmla="*/ 90 h 114"/>
                  <a:gd name="T14" fmla="*/ 30 w 730"/>
                  <a:gd name="T15" fmla="*/ 80 h 114"/>
                  <a:gd name="T16" fmla="*/ 18 w 730"/>
                  <a:gd name="T17" fmla="*/ 74 h 114"/>
                  <a:gd name="T18" fmla="*/ 8 w 730"/>
                  <a:gd name="T19" fmla="*/ 70 h 114"/>
                  <a:gd name="T20" fmla="*/ 2 w 730"/>
                  <a:gd name="T21" fmla="*/ 64 h 114"/>
                  <a:gd name="T22" fmla="*/ 0 w 730"/>
                  <a:gd name="T23" fmla="*/ 58 h 114"/>
                  <a:gd name="T24" fmla="*/ 0 w 730"/>
                  <a:gd name="T25" fmla="*/ 58 h 114"/>
                  <a:gd name="T26" fmla="*/ 2 w 730"/>
                  <a:gd name="T27" fmla="*/ 52 h 114"/>
                  <a:gd name="T28" fmla="*/ 8 w 730"/>
                  <a:gd name="T29" fmla="*/ 46 h 114"/>
                  <a:gd name="T30" fmla="*/ 18 w 730"/>
                  <a:gd name="T31" fmla="*/ 40 h 114"/>
                  <a:gd name="T32" fmla="*/ 30 w 730"/>
                  <a:gd name="T33" fmla="*/ 36 h 114"/>
                  <a:gd name="T34" fmla="*/ 64 w 730"/>
                  <a:gd name="T35" fmla="*/ 26 h 114"/>
                  <a:gd name="T36" fmla="*/ 108 w 730"/>
                  <a:gd name="T37" fmla="*/ 16 h 114"/>
                  <a:gd name="T38" fmla="*/ 162 w 730"/>
                  <a:gd name="T39" fmla="*/ 10 h 114"/>
                  <a:gd name="T40" fmla="*/ 224 w 730"/>
                  <a:gd name="T41" fmla="*/ 4 h 114"/>
                  <a:gd name="T42" fmla="*/ 294 w 730"/>
                  <a:gd name="T43" fmla="*/ 0 h 114"/>
                  <a:gd name="T44" fmla="*/ 366 w 730"/>
                  <a:gd name="T45" fmla="*/ 0 h 114"/>
                  <a:gd name="T46" fmla="*/ 366 w 730"/>
                  <a:gd name="T47" fmla="*/ 0 h 114"/>
                  <a:gd name="T48" fmla="*/ 440 w 730"/>
                  <a:gd name="T49" fmla="*/ 0 h 114"/>
                  <a:gd name="T50" fmla="*/ 508 w 730"/>
                  <a:gd name="T51" fmla="*/ 4 h 114"/>
                  <a:gd name="T52" fmla="*/ 570 w 730"/>
                  <a:gd name="T53" fmla="*/ 10 h 114"/>
                  <a:gd name="T54" fmla="*/ 624 w 730"/>
                  <a:gd name="T55" fmla="*/ 16 h 114"/>
                  <a:gd name="T56" fmla="*/ 668 w 730"/>
                  <a:gd name="T57" fmla="*/ 26 h 114"/>
                  <a:gd name="T58" fmla="*/ 702 w 730"/>
                  <a:gd name="T59" fmla="*/ 36 h 114"/>
                  <a:gd name="T60" fmla="*/ 714 w 730"/>
                  <a:gd name="T61" fmla="*/ 40 h 114"/>
                  <a:gd name="T62" fmla="*/ 722 w 730"/>
                  <a:gd name="T63" fmla="*/ 46 h 114"/>
                  <a:gd name="T64" fmla="*/ 728 w 730"/>
                  <a:gd name="T65" fmla="*/ 52 h 114"/>
                  <a:gd name="T66" fmla="*/ 730 w 730"/>
                  <a:gd name="T67" fmla="*/ 58 h 114"/>
                  <a:gd name="T68" fmla="*/ 730 w 730"/>
                  <a:gd name="T69" fmla="*/ 58 h 114"/>
                  <a:gd name="T70" fmla="*/ 728 w 730"/>
                  <a:gd name="T71" fmla="*/ 64 h 114"/>
                  <a:gd name="T72" fmla="*/ 722 w 730"/>
                  <a:gd name="T73" fmla="*/ 70 h 114"/>
                  <a:gd name="T74" fmla="*/ 714 w 730"/>
                  <a:gd name="T75" fmla="*/ 74 h 114"/>
                  <a:gd name="T76" fmla="*/ 702 w 730"/>
                  <a:gd name="T77" fmla="*/ 80 h 114"/>
                  <a:gd name="T78" fmla="*/ 668 w 730"/>
                  <a:gd name="T79" fmla="*/ 90 h 114"/>
                  <a:gd name="T80" fmla="*/ 624 w 730"/>
                  <a:gd name="T81" fmla="*/ 98 h 114"/>
                  <a:gd name="T82" fmla="*/ 570 w 730"/>
                  <a:gd name="T83" fmla="*/ 104 h 114"/>
                  <a:gd name="T84" fmla="*/ 508 w 730"/>
                  <a:gd name="T85" fmla="*/ 110 h 114"/>
                  <a:gd name="T86" fmla="*/ 440 w 730"/>
                  <a:gd name="T87" fmla="*/ 112 h 114"/>
                  <a:gd name="T88" fmla="*/ 366 w 730"/>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114"/>
                    </a:moveTo>
                    <a:lnTo>
                      <a:pt x="366" y="114"/>
                    </a:lnTo>
                    <a:lnTo>
                      <a:pt x="294" y="112"/>
                    </a:lnTo>
                    <a:lnTo>
                      <a:pt x="224" y="110"/>
                    </a:lnTo>
                    <a:lnTo>
                      <a:pt x="162" y="104"/>
                    </a:lnTo>
                    <a:lnTo>
                      <a:pt x="108" y="98"/>
                    </a:lnTo>
                    <a:lnTo>
                      <a:pt x="64" y="90"/>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4" y="0"/>
                    </a:lnTo>
                    <a:lnTo>
                      <a:pt x="366" y="0"/>
                    </a:lnTo>
                    <a:lnTo>
                      <a:pt x="366" y="0"/>
                    </a:lnTo>
                    <a:lnTo>
                      <a:pt x="440" y="0"/>
                    </a:lnTo>
                    <a:lnTo>
                      <a:pt x="508" y="4"/>
                    </a:lnTo>
                    <a:lnTo>
                      <a:pt x="570" y="10"/>
                    </a:lnTo>
                    <a:lnTo>
                      <a:pt x="624" y="16"/>
                    </a:lnTo>
                    <a:lnTo>
                      <a:pt x="668" y="26"/>
                    </a:lnTo>
                    <a:lnTo>
                      <a:pt x="702" y="36"/>
                    </a:lnTo>
                    <a:lnTo>
                      <a:pt x="714" y="40"/>
                    </a:lnTo>
                    <a:lnTo>
                      <a:pt x="722" y="46"/>
                    </a:lnTo>
                    <a:lnTo>
                      <a:pt x="728" y="52"/>
                    </a:lnTo>
                    <a:lnTo>
                      <a:pt x="730" y="58"/>
                    </a:lnTo>
                    <a:lnTo>
                      <a:pt x="730" y="58"/>
                    </a:lnTo>
                    <a:lnTo>
                      <a:pt x="728" y="64"/>
                    </a:lnTo>
                    <a:lnTo>
                      <a:pt x="722" y="70"/>
                    </a:lnTo>
                    <a:lnTo>
                      <a:pt x="714" y="74"/>
                    </a:lnTo>
                    <a:lnTo>
                      <a:pt x="702" y="80"/>
                    </a:lnTo>
                    <a:lnTo>
                      <a:pt x="668" y="90"/>
                    </a:lnTo>
                    <a:lnTo>
                      <a:pt x="624" y="98"/>
                    </a:lnTo>
                    <a:lnTo>
                      <a:pt x="570" y="104"/>
                    </a:lnTo>
                    <a:lnTo>
                      <a:pt x="508" y="110"/>
                    </a:lnTo>
                    <a:lnTo>
                      <a:pt x="440" y="112"/>
                    </a:lnTo>
                    <a:lnTo>
                      <a:pt x="366"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0" name="Freeform 1371"/>
              <p:cNvSpPr>
                <a:spLocks/>
              </p:cNvSpPr>
              <p:nvPr/>
            </p:nvSpPr>
            <p:spPr bwMode="auto">
              <a:xfrm>
                <a:off x="2403" y="4168"/>
                <a:ext cx="734" cy="116"/>
              </a:xfrm>
              <a:custGeom>
                <a:avLst/>
                <a:gdLst>
                  <a:gd name="T0" fmla="*/ 368 w 734"/>
                  <a:gd name="T1" fmla="*/ 0 h 116"/>
                  <a:gd name="T2" fmla="*/ 368 w 734"/>
                  <a:gd name="T3" fmla="*/ 0 h 116"/>
                  <a:gd name="T4" fmla="*/ 294 w 734"/>
                  <a:gd name="T5" fmla="*/ 2 h 116"/>
                  <a:gd name="T6" fmla="*/ 226 w 734"/>
                  <a:gd name="T7" fmla="*/ 6 h 116"/>
                  <a:gd name="T8" fmla="*/ 164 w 734"/>
                  <a:gd name="T9" fmla="*/ 10 h 116"/>
                  <a:gd name="T10" fmla="*/ 110 w 734"/>
                  <a:gd name="T11" fmla="*/ 18 h 116"/>
                  <a:gd name="T12" fmla="*/ 64 w 734"/>
                  <a:gd name="T13" fmla="*/ 26 h 116"/>
                  <a:gd name="T14" fmla="*/ 30 w 734"/>
                  <a:gd name="T15" fmla="*/ 38 h 116"/>
                  <a:gd name="T16" fmla="*/ 18 w 734"/>
                  <a:gd name="T17" fmla="*/ 42 h 116"/>
                  <a:gd name="T18" fmla="*/ 8 w 734"/>
                  <a:gd name="T19" fmla="*/ 48 h 116"/>
                  <a:gd name="T20" fmla="*/ 2 w 734"/>
                  <a:gd name="T21" fmla="*/ 54 h 116"/>
                  <a:gd name="T22" fmla="*/ 0 w 734"/>
                  <a:gd name="T23" fmla="*/ 60 h 116"/>
                  <a:gd name="T24" fmla="*/ 0 w 734"/>
                  <a:gd name="T25" fmla="*/ 60 h 116"/>
                  <a:gd name="T26" fmla="*/ 2 w 734"/>
                  <a:gd name="T27" fmla="*/ 66 h 116"/>
                  <a:gd name="T28" fmla="*/ 8 w 734"/>
                  <a:gd name="T29" fmla="*/ 72 h 116"/>
                  <a:gd name="T30" fmla="*/ 18 w 734"/>
                  <a:gd name="T31" fmla="*/ 76 h 116"/>
                  <a:gd name="T32" fmla="*/ 30 w 734"/>
                  <a:gd name="T33" fmla="*/ 82 h 116"/>
                  <a:gd name="T34" fmla="*/ 64 w 734"/>
                  <a:gd name="T35" fmla="*/ 92 h 116"/>
                  <a:gd name="T36" fmla="*/ 110 w 734"/>
                  <a:gd name="T37" fmla="*/ 100 h 116"/>
                  <a:gd name="T38" fmla="*/ 164 w 734"/>
                  <a:gd name="T39" fmla="*/ 106 h 116"/>
                  <a:gd name="T40" fmla="*/ 226 w 734"/>
                  <a:gd name="T41" fmla="*/ 112 h 116"/>
                  <a:gd name="T42" fmla="*/ 294 w 734"/>
                  <a:gd name="T43" fmla="*/ 116 h 116"/>
                  <a:gd name="T44" fmla="*/ 368 w 734"/>
                  <a:gd name="T45" fmla="*/ 116 h 116"/>
                  <a:gd name="T46" fmla="*/ 368 w 734"/>
                  <a:gd name="T47" fmla="*/ 116 h 116"/>
                  <a:gd name="T48" fmla="*/ 442 w 734"/>
                  <a:gd name="T49" fmla="*/ 116 h 116"/>
                  <a:gd name="T50" fmla="*/ 512 w 734"/>
                  <a:gd name="T51" fmla="*/ 112 h 116"/>
                  <a:gd name="T52" fmla="*/ 574 w 734"/>
                  <a:gd name="T53" fmla="*/ 106 h 116"/>
                  <a:gd name="T54" fmla="*/ 628 w 734"/>
                  <a:gd name="T55" fmla="*/ 100 h 116"/>
                  <a:gd name="T56" fmla="*/ 672 w 734"/>
                  <a:gd name="T57" fmla="*/ 92 h 116"/>
                  <a:gd name="T58" fmla="*/ 706 w 734"/>
                  <a:gd name="T59" fmla="*/ 82 h 116"/>
                  <a:gd name="T60" fmla="*/ 718 w 734"/>
                  <a:gd name="T61" fmla="*/ 76 h 116"/>
                  <a:gd name="T62" fmla="*/ 726 w 734"/>
                  <a:gd name="T63" fmla="*/ 72 h 116"/>
                  <a:gd name="T64" fmla="*/ 732 w 734"/>
                  <a:gd name="T65" fmla="*/ 66 h 116"/>
                  <a:gd name="T66" fmla="*/ 734 w 734"/>
                  <a:gd name="T67" fmla="*/ 60 h 116"/>
                  <a:gd name="T68" fmla="*/ 734 w 734"/>
                  <a:gd name="T69" fmla="*/ 60 h 116"/>
                  <a:gd name="T70" fmla="*/ 732 w 734"/>
                  <a:gd name="T71" fmla="*/ 54 h 116"/>
                  <a:gd name="T72" fmla="*/ 726 w 734"/>
                  <a:gd name="T73" fmla="*/ 48 h 116"/>
                  <a:gd name="T74" fmla="*/ 718 w 734"/>
                  <a:gd name="T75" fmla="*/ 42 h 116"/>
                  <a:gd name="T76" fmla="*/ 706 w 734"/>
                  <a:gd name="T77" fmla="*/ 38 h 116"/>
                  <a:gd name="T78" fmla="*/ 672 w 734"/>
                  <a:gd name="T79" fmla="*/ 26 h 116"/>
                  <a:gd name="T80" fmla="*/ 628 w 734"/>
                  <a:gd name="T81" fmla="*/ 18 h 116"/>
                  <a:gd name="T82" fmla="*/ 574 w 734"/>
                  <a:gd name="T83" fmla="*/ 10 h 116"/>
                  <a:gd name="T84" fmla="*/ 512 w 734"/>
                  <a:gd name="T85" fmla="*/ 6 h 116"/>
                  <a:gd name="T86" fmla="*/ 442 w 734"/>
                  <a:gd name="T87" fmla="*/ 2 h 116"/>
                  <a:gd name="T88" fmla="*/ 368 w 734"/>
                  <a:gd name="T8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4" h="116">
                    <a:moveTo>
                      <a:pt x="368" y="0"/>
                    </a:moveTo>
                    <a:lnTo>
                      <a:pt x="368" y="0"/>
                    </a:lnTo>
                    <a:lnTo>
                      <a:pt x="294" y="2"/>
                    </a:lnTo>
                    <a:lnTo>
                      <a:pt x="226" y="6"/>
                    </a:lnTo>
                    <a:lnTo>
                      <a:pt x="164" y="10"/>
                    </a:lnTo>
                    <a:lnTo>
                      <a:pt x="110" y="18"/>
                    </a:lnTo>
                    <a:lnTo>
                      <a:pt x="64" y="26"/>
                    </a:lnTo>
                    <a:lnTo>
                      <a:pt x="30" y="38"/>
                    </a:lnTo>
                    <a:lnTo>
                      <a:pt x="18" y="42"/>
                    </a:lnTo>
                    <a:lnTo>
                      <a:pt x="8" y="48"/>
                    </a:lnTo>
                    <a:lnTo>
                      <a:pt x="2" y="54"/>
                    </a:lnTo>
                    <a:lnTo>
                      <a:pt x="0" y="60"/>
                    </a:lnTo>
                    <a:lnTo>
                      <a:pt x="0" y="60"/>
                    </a:lnTo>
                    <a:lnTo>
                      <a:pt x="2" y="66"/>
                    </a:lnTo>
                    <a:lnTo>
                      <a:pt x="8" y="72"/>
                    </a:lnTo>
                    <a:lnTo>
                      <a:pt x="18" y="76"/>
                    </a:lnTo>
                    <a:lnTo>
                      <a:pt x="30" y="82"/>
                    </a:lnTo>
                    <a:lnTo>
                      <a:pt x="64" y="92"/>
                    </a:lnTo>
                    <a:lnTo>
                      <a:pt x="110" y="100"/>
                    </a:lnTo>
                    <a:lnTo>
                      <a:pt x="164" y="106"/>
                    </a:lnTo>
                    <a:lnTo>
                      <a:pt x="226" y="112"/>
                    </a:lnTo>
                    <a:lnTo>
                      <a:pt x="294" y="116"/>
                    </a:lnTo>
                    <a:lnTo>
                      <a:pt x="368" y="116"/>
                    </a:lnTo>
                    <a:lnTo>
                      <a:pt x="368" y="116"/>
                    </a:lnTo>
                    <a:lnTo>
                      <a:pt x="442" y="116"/>
                    </a:lnTo>
                    <a:lnTo>
                      <a:pt x="512" y="112"/>
                    </a:lnTo>
                    <a:lnTo>
                      <a:pt x="574" y="106"/>
                    </a:lnTo>
                    <a:lnTo>
                      <a:pt x="628" y="100"/>
                    </a:lnTo>
                    <a:lnTo>
                      <a:pt x="672" y="92"/>
                    </a:lnTo>
                    <a:lnTo>
                      <a:pt x="706" y="82"/>
                    </a:lnTo>
                    <a:lnTo>
                      <a:pt x="718" y="76"/>
                    </a:lnTo>
                    <a:lnTo>
                      <a:pt x="726" y="72"/>
                    </a:lnTo>
                    <a:lnTo>
                      <a:pt x="732" y="66"/>
                    </a:lnTo>
                    <a:lnTo>
                      <a:pt x="734" y="60"/>
                    </a:lnTo>
                    <a:lnTo>
                      <a:pt x="734" y="60"/>
                    </a:lnTo>
                    <a:lnTo>
                      <a:pt x="732" y="54"/>
                    </a:lnTo>
                    <a:lnTo>
                      <a:pt x="726" y="48"/>
                    </a:lnTo>
                    <a:lnTo>
                      <a:pt x="718" y="42"/>
                    </a:lnTo>
                    <a:lnTo>
                      <a:pt x="706" y="38"/>
                    </a:lnTo>
                    <a:lnTo>
                      <a:pt x="672" y="26"/>
                    </a:lnTo>
                    <a:lnTo>
                      <a:pt x="628" y="18"/>
                    </a:lnTo>
                    <a:lnTo>
                      <a:pt x="574" y="10"/>
                    </a:lnTo>
                    <a:lnTo>
                      <a:pt x="512" y="6"/>
                    </a:lnTo>
                    <a:lnTo>
                      <a:pt x="442" y="2"/>
                    </a:lnTo>
                    <a:lnTo>
                      <a:pt x="3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1" name="Freeform 1372"/>
              <p:cNvSpPr>
                <a:spLocks noEditPoints="1"/>
              </p:cNvSpPr>
              <p:nvPr/>
            </p:nvSpPr>
            <p:spPr bwMode="auto">
              <a:xfrm>
                <a:off x="2405" y="4170"/>
                <a:ext cx="730" cy="114"/>
              </a:xfrm>
              <a:custGeom>
                <a:avLst/>
                <a:gdLst>
                  <a:gd name="T0" fmla="*/ 366 w 730"/>
                  <a:gd name="T1" fmla="*/ 114 h 114"/>
                  <a:gd name="T2" fmla="*/ 226 w 730"/>
                  <a:gd name="T3" fmla="*/ 110 h 114"/>
                  <a:gd name="T4" fmla="*/ 110 w 730"/>
                  <a:gd name="T5" fmla="*/ 98 h 114"/>
                  <a:gd name="T6" fmla="*/ 32 w 730"/>
                  <a:gd name="T7" fmla="*/ 80 h 114"/>
                  <a:gd name="T8" fmla="*/ 10 w 730"/>
                  <a:gd name="T9" fmla="*/ 70 h 114"/>
                  <a:gd name="T10" fmla="*/ 2 w 730"/>
                  <a:gd name="T11" fmla="*/ 58 h 114"/>
                  <a:gd name="T12" fmla="*/ 4 w 730"/>
                  <a:gd name="T13" fmla="*/ 52 h 114"/>
                  <a:gd name="T14" fmla="*/ 20 w 730"/>
                  <a:gd name="T15" fmla="*/ 40 h 114"/>
                  <a:gd name="T16" fmla="*/ 66 w 730"/>
                  <a:gd name="T17" fmla="*/ 26 h 114"/>
                  <a:gd name="T18" fmla="*/ 164 w 730"/>
                  <a:gd name="T19" fmla="*/ 10 h 114"/>
                  <a:gd name="T20" fmla="*/ 294 w 730"/>
                  <a:gd name="T21" fmla="*/ 0 h 114"/>
                  <a:gd name="T22" fmla="*/ 366 w 730"/>
                  <a:gd name="T23" fmla="*/ 0 h 114"/>
                  <a:gd name="T24" fmla="*/ 508 w 730"/>
                  <a:gd name="T25" fmla="*/ 4 h 114"/>
                  <a:gd name="T26" fmla="*/ 622 w 730"/>
                  <a:gd name="T27" fmla="*/ 16 h 114"/>
                  <a:gd name="T28" fmla="*/ 700 w 730"/>
                  <a:gd name="T29" fmla="*/ 36 h 114"/>
                  <a:gd name="T30" fmla="*/ 720 w 730"/>
                  <a:gd name="T31" fmla="*/ 46 h 114"/>
                  <a:gd name="T32" fmla="*/ 728 w 730"/>
                  <a:gd name="T33" fmla="*/ 58 h 114"/>
                  <a:gd name="T34" fmla="*/ 726 w 730"/>
                  <a:gd name="T35" fmla="*/ 64 h 114"/>
                  <a:gd name="T36" fmla="*/ 712 w 730"/>
                  <a:gd name="T37" fmla="*/ 74 h 114"/>
                  <a:gd name="T38" fmla="*/ 666 w 730"/>
                  <a:gd name="T39" fmla="*/ 88 h 114"/>
                  <a:gd name="T40" fmla="*/ 570 w 730"/>
                  <a:gd name="T41" fmla="*/ 104 h 114"/>
                  <a:gd name="T42" fmla="*/ 440 w 730"/>
                  <a:gd name="T43" fmla="*/ 112 h 114"/>
                  <a:gd name="T44" fmla="*/ 366 w 730"/>
                  <a:gd name="T45" fmla="*/ 0 h 114"/>
                  <a:gd name="T46" fmla="*/ 294 w 730"/>
                  <a:gd name="T47" fmla="*/ 0 h 114"/>
                  <a:gd name="T48" fmla="*/ 162 w 730"/>
                  <a:gd name="T49" fmla="*/ 10 h 114"/>
                  <a:gd name="T50" fmla="*/ 64 w 730"/>
                  <a:gd name="T51" fmla="*/ 26 h 114"/>
                  <a:gd name="T52" fmla="*/ 18 w 730"/>
                  <a:gd name="T53" fmla="*/ 40 h 114"/>
                  <a:gd name="T54" fmla="*/ 2 w 730"/>
                  <a:gd name="T55" fmla="*/ 52 h 114"/>
                  <a:gd name="T56" fmla="*/ 0 w 730"/>
                  <a:gd name="T57" fmla="*/ 58 h 114"/>
                  <a:gd name="T58" fmla="*/ 8 w 730"/>
                  <a:gd name="T59" fmla="*/ 70 h 114"/>
                  <a:gd name="T60" fmla="*/ 30 w 730"/>
                  <a:gd name="T61" fmla="*/ 80 h 114"/>
                  <a:gd name="T62" fmla="*/ 108 w 730"/>
                  <a:gd name="T63" fmla="*/ 98 h 114"/>
                  <a:gd name="T64" fmla="*/ 224 w 730"/>
                  <a:gd name="T65" fmla="*/ 110 h 114"/>
                  <a:gd name="T66" fmla="*/ 366 w 730"/>
                  <a:gd name="T67" fmla="*/ 114 h 114"/>
                  <a:gd name="T68" fmla="*/ 440 w 730"/>
                  <a:gd name="T69" fmla="*/ 112 h 114"/>
                  <a:gd name="T70" fmla="*/ 570 w 730"/>
                  <a:gd name="T71" fmla="*/ 104 h 114"/>
                  <a:gd name="T72" fmla="*/ 668 w 730"/>
                  <a:gd name="T73" fmla="*/ 90 h 114"/>
                  <a:gd name="T74" fmla="*/ 714 w 730"/>
                  <a:gd name="T75" fmla="*/ 74 h 114"/>
                  <a:gd name="T76" fmla="*/ 728 w 730"/>
                  <a:gd name="T77" fmla="*/ 64 h 114"/>
                  <a:gd name="T78" fmla="*/ 730 w 730"/>
                  <a:gd name="T79" fmla="*/ 58 h 114"/>
                  <a:gd name="T80" fmla="*/ 722 w 730"/>
                  <a:gd name="T81" fmla="*/ 46 h 114"/>
                  <a:gd name="T82" fmla="*/ 702 w 730"/>
                  <a:gd name="T83" fmla="*/ 36 h 114"/>
                  <a:gd name="T84" fmla="*/ 624 w 730"/>
                  <a:gd name="T85" fmla="*/ 16 h 114"/>
                  <a:gd name="T86" fmla="*/ 508 w 730"/>
                  <a:gd name="T87" fmla="*/ 4 h 114"/>
                  <a:gd name="T88" fmla="*/ 366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114"/>
                    </a:moveTo>
                    <a:lnTo>
                      <a:pt x="366" y="114"/>
                    </a:lnTo>
                    <a:lnTo>
                      <a:pt x="294" y="112"/>
                    </a:lnTo>
                    <a:lnTo>
                      <a:pt x="226" y="110"/>
                    </a:lnTo>
                    <a:lnTo>
                      <a:pt x="164" y="104"/>
                    </a:lnTo>
                    <a:lnTo>
                      <a:pt x="110" y="98"/>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6" y="4"/>
                    </a:lnTo>
                    <a:lnTo>
                      <a:pt x="294" y="0"/>
                    </a:lnTo>
                    <a:lnTo>
                      <a:pt x="366" y="0"/>
                    </a:lnTo>
                    <a:lnTo>
                      <a:pt x="366" y="0"/>
                    </a:lnTo>
                    <a:lnTo>
                      <a:pt x="440" y="0"/>
                    </a:lnTo>
                    <a:lnTo>
                      <a:pt x="508" y="4"/>
                    </a:lnTo>
                    <a:lnTo>
                      <a:pt x="570" y="10"/>
                    </a:lnTo>
                    <a:lnTo>
                      <a:pt x="622" y="16"/>
                    </a:lnTo>
                    <a:lnTo>
                      <a:pt x="666" y="26"/>
                    </a:lnTo>
                    <a:lnTo>
                      <a:pt x="700" y="36"/>
                    </a:lnTo>
                    <a:lnTo>
                      <a:pt x="712" y="40"/>
                    </a:lnTo>
                    <a:lnTo>
                      <a:pt x="720" y="46"/>
                    </a:lnTo>
                    <a:lnTo>
                      <a:pt x="726" y="52"/>
                    </a:lnTo>
                    <a:lnTo>
                      <a:pt x="728" y="58"/>
                    </a:lnTo>
                    <a:lnTo>
                      <a:pt x="728" y="58"/>
                    </a:lnTo>
                    <a:lnTo>
                      <a:pt x="726" y="64"/>
                    </a:lnTo>
                    <a:lnTo>
                      <a:pt x="720" y="70"/>
                    </a:lnTo>
                    <a:lnTo>
                      <a:pt x="712" y="74"/>
                    </a:lnTo>
                    <a:lnTo>
                      <a:pt x="700" y="80"/>
                    </a:lnTo>
                    <a:lnTo>
                      <a:pt x="666" y="88"/>
                    </a:lnTo>
                    <a:lnTo>
                      <a:pt x="622" y="98"/>
                    </a:lnTo>
                    <a:lnTo>
                      <a:pt x="570" y="104"/>
                    </a:lnTo>
                    <a:lnTo>
                      <a:pt x="508" y="110"/>
                    </a:lnTo>
                    <a:lnTo>
                      <a:pt x="440" y="112"/>
                    </a:lnTo>
                    <a:lnTo>
                      <a:pt x="366" y="114"/>
                    </a:lnTo>
                    <a:close/>
                    <a:moveTo>
                      <a:pt x="366" y="0"/>
                    </a:moveTo>
                    <a:lnTo>
                      <a:pt x="366" y="0"/>
                    </a:lnTo>
                    <a:lnTo>
                      <a:pt x="294"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2" y="104"/>
                    </a:lnTo>
                    <a:lnTo>
                      <a:pt x="224" y="110"/>
                    </a:lnTo>
                    <a:lnTo>
                      <a:pt x="294" y="112"/>
                    </a:lnTo>
                    <a:lnTo>
                      <a:pt x="366" y="114"/>
                    </a:lnTo>
                    <a:lnTo>
                      <a:pt x="366"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6" y="0"/>
                    </a:lnTo>
                    <a:close/>
                  </a:path>
                </a:pathLst>
              </a:custGeom>
              <a:solidFill>
                <a:srgbClr val="DCD9D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2" name="Freeform 1373"/>
              <p:cNvSpPr>
                <a:spLocks/>
              </p:cNvSpPr>
              <p:nvPr/>
            </p:nvSpPr>
            <p:spPr bwMode="auto">
              <a:xfrm>
                <a:off x="2407" y="4170"/>
                <a:ext cx="726" cy="114"/>
              </a:xfrm>
              <a:custGeom>
                <a:avLst/>
                <a:gdLst>
                  <a:gd name="T0" fmla="*/ 364 w 726"/>
                  <a:gd name="T1" fmla="*/ 114 h 114"/>
                  <a:gd name="T2" fmla="*/ 364 w 726"/>
                  <a:gd name="T3" fmla="*/ 114 h 114"/>
                  <a:gd name="T4" fmla="*/ 292 w 726"/>
                  <a:gd name="T5" fmla="*/ 112 h 114"/>
                  <a:gd name="T6" fmla="*/ 224 w 726"/>
                  <a:gd name="T7" fmla="*/ 110 h 114"/>
                  <a:gd name="T8" fmla="*/ 162 w 726"/>
                  <a:gd name="T9" fmla="*/ 104 h 114"/>
                  <a:gd name="T10" fmla="*/ 108 w 726"/>
                  <a:gd name="T11" fmla="*/ 98 h 114"/>
                  <a:gd name="T12" fmla="*/ 64 w 726"/>
                  <a:gd name="T13" fmla="*/ 88 h 114"/>
                  <a:gd name="T14" fmla="*/ 30 w 726"/>
                  <a:gd name="T15" fmla="*/ 80 h 114"/>
                  <a:gd name="T16" fmla="*/ 18 w 726"/>
                  <a:gd name="T17" fmla="*/ 74 h 114"/>
                  <a:gd name="T18" fmla="*/ 8 w 726"/>
                  <a:gd name="T19" fmla="*/ 70 h 114"/>
                  <a:gd name="T20" fmla="*/ 2 w 726"/>
                  <a:gd name="T21" fmla="*/ 64 h 114"/>
                  <a:gd name="T22" fmla="*/ 0 w 726"/>
                  <a:gd name="T23" fmla="*/ 58 h 114"/>
                  <a:gd name="T24" fmla="*/ 0 w 726"/>
                  <a:gd name="T25" fmla="*/ 58 h 114"/>
                  <a:gd name="T26" fmla="*/ 2 w 726"/>
                  <a:gd name="T27" fmla="*/ 52 h 114"/>
                  <a:gd name="T28" fmla="*/ 8 w 726"/>
                  <a:gd name="T29" fmla="*/ 46 h 114"/>
                  <a:gd name="T30" fmla="*/ 18 w 726"/>
                  <a:gd name="T31" fmla="*/ 40 h 114"/>
                  <a:gd name="T32" fmla="*/ 30 w 726"/>
                  <a:gd name="T33" fmla="*/ 36 h 114"/>
                  <a:gd name="T34" fmla="*/ 64 w 726"/>
                  <a:gd name="T35" fmla="*/ 26 h 114"/>
                  <a:gd name="T36" fmla="*/ 108 w 726"/>
                  <a:gd name="T37" fmla="*/ 16 h 114"/>
                  <a:gd name="T38" fmla="*/ 162 w 726"/>
                  <a:gd name="T39" fmla="*/ 10 h 114"/>
                  <a:gd name="T40" fmla="*/ 224 w 726"/>
                  <a:gd name="T41" fmla="*/ 4 h 114"/>
                  <a:gd name="T42" fmla="*/ 292 w 726"/>
                  <a:gd name="T43" fmla="*/ 0 h 114"/>
                  <a:gd name="T44" fmla="*/ 364 w 726"/>
                  <a:gd name="T45" fmla="*/ 0 h 114"/>
                  <a:gd name="T46" fmla="*/ 364 w 726"/>
                  <a:gd name="T47" fmla="*/ 0 h 114"/>
                  <a:gd name="T48" fmla="*/ 438 w 726"/>
                  <a:gd name="T49" fmla="*/ 0 h 114"/>
                  <a:gd name="T50" fmla="*/ 506 w 726"/>
                  <a:gd name="T51" fmla="*/ 4 h 114"/>
                  <a:gd name="T52" fmla="*/ 568 w 726"/>
                  <a:gd name="T53" fmla="*/ 10 h 114"/>
                  <a:gd name="T54" fmla="*/ 620 w 726"/>
                  <a:gd name="T55" fmla="*/ 16 h 114"/>
                  <a:gd name="T56" fmla="*/ 664 w 726"/>
                  <a:gd name="T57" fmla="*/ 26 h 114"/>
                  <a:gd name="T58" fmla="*/ 698 w 726"/>
                  <a:gd name="T59" fmla="*/ 36 h 114"/>
                  <a:gd name="T60" fmla="*/ 710 w 726"/>
                  <a:gd name="T61" fmla="*/ 40 h 114"/>
                  <a:gd name="T62" fmla="*/ 718 w 726"/>
                  <a:gd name="T63" fmla="*/ 46 h 114"/>
                  <a:gd name="T64" fmla="*/ 724 w 726"/>
                  <a:gd name="T65" fmla="*/ 52 h 114"/>
                  <a:gd name="T66" fmla="*/ 726 w 726"/>
                  <a:gd name="T67" fmla="*/ 58 h 114"/>
                  <a:gd name="T68" fmla="*/ 726 w 726"/>
                  <a:gd name="T69" fmla="*/ 58 h 114"/>
                  <a:gd name="T70" fmla="*/ 724 w 726"/>
                  <a:gd name="T71" fmla="*/ 64 h 114"/>
                  <a:gd name="T72" fmla="*/ 718 w 726"/>
                  <a:gd name="T73" fmla="*/ 70 h 114"/>
                  <a:gd name="T74" fmla="*/ 710 w 726"/>
                  <a:gd name="T75" fmla="*/ 74 h 114"/>
                  <a:gd name="T76" fmla="*/ 698 w 726"/>
                  <a:gd name="T77" fmla="*/ 80 h 114"/>
                  <a:gd name="T78" fmla="*/ 664 w 726"/>
                  <a:gd name="T79" fmla="*/ 88 h 114"/>
                  <a:gd name="T80" fmla="*/ 620 w 726"/>
                  <a:gd name="T81" fmla="*/ 98 h 114"/>
                  <a:gd name="T82" fmla="*/ 568 w 726"/>
                  <a:gd name="T83" fmla="*/ 104 h 114"/>
                  <a:gd name="T84" fmla="*/ 506 w 726"/>
                  <a:gd name="T85" fmla="*/ 110 h 114"/>
                  <a:gd name="T86" fmla="*/ 438 w 726"/>
                  <a:gd name="T87" fmla="*/ 112 h 114"/>
                  <a:gd name="T88" fmla="*/ 364 w 726"/>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114"/>
                    </a:moveTo>
                    <a:lnTo>
                      <a:pt x="364" y="114"/>
                    </a:lnTo>
                    <a:lnTo>
                      <a:pt x="292" y="112"/>
                    </a:lnTo>
                    <a:lnTo>
                      <a:pt x="224" y="110"/>
                    </a:lnTo>
                    <a:lnTo>
                      <a:pt x="162" y="104"/>
                    </a:lnTo>
                    <a:lnTo>
                      <a:pt x="108" y="98"/>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4" y="4"/>
                    </a:lnTo>
                    <a:lnTo>
                      <a:pt x="292" y="0"/>
                    </a:lnTo>
                    <a:lnTo>
                      <a:pt x="364" y="0"/>
                    </a:lnTo>
                    <a:lnTo>
                      <a:pt x="364" y="0"/>
                    </a:lnTo>
                    <a:lnTo>
                      <a:pt x="438" y="0"/>
                    </a:lnTo>
                    <a:lnTo>
                      <a:pt x="506" y="4"/>
                    </a:lnTo>
                    <a:lnTo>
                      <a:pt x="568" y="10"/>
                    </a:lnTo>
                    <a:lnTo>
                      <a:pt x="620" y="16"/>
                    </a:lnTo>
                    <a:lnTo>
                      <a:pt x="664" y="26"/>
                    </a:lnTo>
                    <a:lnTo>
                      <a:pt x="698" y="36"/>
                    </a:lnTo>
                    <a:lnTo>
                      <a:pt x="710" y="40"/>
                    </a:lnTo>
                    <a:lnTo>
                      <a:pt x="718" y="46"/>
                    </a:lnTo>
                    <a:lnTo>
                      <a:pt x="724" y="52"/>
                    </a:lnTo>
                    <a:lnTo>
                      <a:pt x="726" y="58"/>
                    </a:lnTo>
                    <a:lnTo>
                      <a:pt x="726" y="58"/>
                    </a:lnTo>
                    <a:lnTo>
                      <a:pt x="724" y="64"/>
                    </a:lnTo>
                    <a:lnTo>
                      <a:pt x="718" y="70"/>
                    </a:lnTo>
                    <a:lnTo>
                      <a:pt x="710" y="74"/>
                    </a:lnTo>
                    <a:lnTo>
                      <a:pt x="698" y="80"/>
                    </a:lnTo>
                    <a:lnTo>
                      <a:pt x="664" y="88"/>
                    </a:lnTo>
                    <a:lnTo>
                      <a:pt x="620" y="98"/>
                    </a:lnTo>
                    <a:lnTo>
                      <a:pt x="568" y="104"/>
                    </a:lnTo>
                    <a:lnTo>
                      <a:pt x="506" y="110"/>
                    </a:lnTo>
                    <a:lnTo>
                      <a:pt x="438" y="112"/>
                    </a:lnTo>
                    <a:lnTo>
                      <a:pt x="364"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3" name="Freeform 1374"/>
              <p:cNvSpPr>
                <a:spLocks/>
              </p:cNvSpPr>
              <p:nvPr/>
            </p:nvSpPr>
            <p:spPr bwMode="auto">
              <a:xfrm>
                <a:off x="2405" y="4170"/>
                <a:ext cx="730" cy="114"/>
              </a:xfrm>
              <a:custGeom>
                <a:avLst/>
                <a:gdLst>
                  <a:gd name="T0" fmla="*/ 366 w 730"/>
                  <a:gd name="T1" fmla="*/ 0 h 114"/>
                  <a:gd name="T2" fmla="*/ 366 w 730"/>
                  <a:gd name="T3" fmla="*/ 0 h 114"/>
                  <a:gd name="T4" fmla="*/ 294 w 730"/>
                  <a:gd name="T5" fmla="*/ 0 h 114"/>
                  <a:gd name="T6" fmla="*/ 224 w 730"/>
                  <a:gd name="T7" fmla="*/ 4 h 114"/>
                  <a:gd name="T8" fmla="*/ 162 w 730"/>
                  <a:gd name="T9" fmla="*/ 10 h 114"/>
                  <a:gd name="T10" fmla="*/ 108 w 730"/>
                  <a:gd name="T11" fmla="*/ 16 h 114"/>
                  <a:gd name="T12" fmla="*/ 64 w 730"/>
                  <a:gd name="T13" fmla="*/ 26 h 114"/>
                  <a:gd name="T14" fmla="*/ 30 w 730"/>
                  <a:gd name="T15" fmla="*/ 36 h 114"/>
                  <a:gd name="T16" fmla="*/ 18 w 730"/>
                  <a:gd name="T17" fmla="*/ 40 h 114"/>
                  <a:gd name="T18" fmla="*/ 8 w 730"/>
                  <a:gd name="T19" fmla="*/ 46 h 114"/>
                  <a:gd name="T20" fmla="*/ 2 w 730"/>
                  <a:gd name="T21" fmla="*/ 52 h 114"/>
                  <a:gd name="T22" fmla="*/ 0 w 730"/>
                  <a:gd name="T23" fmla="*/ 58 h 114"/>
                  <a:gd name="T24" fmla="*/ 0 w 730"/>
                  <a:gd name="T25" fmla="*/ 58 h 114"/>
                  <a:gd name="T26" fmla="*/ 2 w 730"/>
                  <a:gd name="T27" fmla="*/ 64 h 114"/>
                  <a:gd name="T28" fmla="*/ 8 w 730"/>
                  <a:gd name="T29" fmla="*/ 70 h 114"/>
                  <a:gd name="T30" fmla="*/ 18 w 730"/>
                  <a:gd name="T31" fmla="*/ 74 h 114"/>
                  <a:gd name="T32" fmla="*/ 30 w 730"/>
                  <a:gd name="T33" fmla="*/ 80 h 114"/>
                  <a:gd name="T34" fmla="*/ 64 w 730"/>
                  <a:gd name="T35" fmla="*/ 90 h 114"/>
                  <a:gd name="T36" fmla="*/ 108 w 730"/>
                  <a:gd name="T37" fmla="*/ 98 h 114"/>
                  <a:gd name="T38" fmla="*/ 162 w 730"/>
                  <a:gd name="T39" fmla="*/ 104 h 114"/>
                  <a:gd name="T40" fmla="*/ 224 w 730"/>
                  <a:gd name="T41" fmla="*/ 110 h 114"/>
                  <a:gd name="T42" fmla="*/ 294 w 730"/>
                  <a:gd name="T43" fmla="*/ 112 h 114"/>
                  <a:gd name="T44" fmla="*/ 366 w 730"/>
                  <a:gd name="T45" fmla="*/ 114 h 114"/>
                  <a:gd name="T46" fmla="*/ 366 w 730"/>
                  <a:gd name="T47" fmla="*/ 114 h 114"/>
                  <a:gd name="T48" fmla="*/ 440 w 730"/>
                  <a:gd name="T49" fmla="*/ 112 h 114"/>
                  <a:gd name="T50" fmla="*/ 508 w 730"/>
                  <a:gd name="T51" fmla="*/ 110 h 114"/>
                  <a:gd name="T52" fmla="*/ 570 w 730"/>
                  <a:gd name="T53" fmla="*/ 104 h 114"/>
                  <a:gd name="T54" fmla="*/ 624 w 730"/>
                  <a:gd name="T55" fmla="*/ 98 h 114"/>
                  <a:gd name="T56" fmla="*/ 668 w 730"/>
                  <a:gd name="T57" fmla="*/ 90 h 114"/>
                  <a:gd name="T58" fmla="*/ 702 w 730"/>
                  <a:gd name="T59" fmla="*/ 80 h 114"/>
                  <a:gd name="T60" fmla="*/ 714 w 730"/>
                  <a:gd name="T61" fmla="*/ 74 h 114"/>
                  <a:gd name="T62" fmla="*/ 722 w 730"/>
                  <a:gd name="T63" fmla="*/ 70 h 114"/>
                  <a:gd name="T64" fmla="*/ 728 w 730"/>
                  <a:gd name="T65" fmla="*/ 64 h 114"/>
                  <a:gd name="T66" fmla="*/ 730 w 730"/>
                  <a:gd name="T67" fmla="*/ 58 h 114"/>
                  <a:gd name="T68" fmla="*/ 730 w 730"/>
                  <a:gd name="T69" fmla="*/ 58 h 114"/>
                  <a:gd name="T70" fmla="*/ 728 w 730"/>
                  <a:gd name="T71" fmla="*/ 52 h 114"/>
                  <a:gd name="T72" fmla="*/ 722 w 730"/>
                  <a:gd name="T73" fmla="*/ 46 h 114"/>
                  <a:gd name="T74" fmla="*/ 714 w 730"/>
                  <a:gd name="T75" fmla="*/ 40 h 114"/>
                  <a:gd name="T76" fmla="*/ 702 w 730"/>
                  <a:gd name="T77" fmla="*/ 36 h 114"/>
                  <a:gd name="T78" fmla="*/ 668 w 730"/>
                  <a:gd name="T79" fmla="*/ 26 h 114"/>
                  <a:gd name="T80" fmla="*/ 624 w 730"/>
                  <a:gd name="T81" fmla="*/ 16 h 114"/>
                  <a:gd name="T82" fmla="*/ 570 w 730"/>
                  <a:gd name="T83" fmla="*/ 10 h 114"/>
                  <a:gd name="T84" fmla="*/ 508 w 730"/>
                  <a:gd name="T85" fmla="*/ 4 h 114"/>
                  <a:gd name="T86" fmla="*/ 440 w 730"/>
                  <a:gd name="T87" fmla="*/ 0 h 114"/>
                  <a:gd name="T88" fmla="*/ 366 w 730"/>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30" h="114">
                    <a:moveTo>
                      <a:pt x="366" y="0"/>
                    </a:moveTo>
                    <a:lnTo>
                      <a:pt x="366" y="0"/>
                    </a:lnTo>
                    <a:lnTo>
                      <a:pt x="294"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90"/>
                    </a:lnTo>
                    <a:lnTo>
                      <a:pt x="108" y="98"/>
                    </a:lnTo>
                    <a:lnTo>
                      <a:pt x="162" y="104"/>
                    </a:lnTo>
                    <a:lnTo>
                      <a:pt x="224" y="110"/>
                    </a:lnTo>
                    <a:lnTo>
                      <a:pt x="294" y="112"/>
                    </a:lnTo>
                    <a:lnTo>
                      <a:pt x="366" y="114"/>
                    </a:lnTo>
                    <a:lnTo>
                      <a:pt x="366" y="114"/>
                    </a:lnTo>
                    <a:lnTo>
                      <a:pt x="440" y="112"/>
                    </a:lnTo>
                    <a:lnTo>
                      <a:pt x="508" y="110"/>
                    </a:lnTo>
                    <a:lnTo>
                      <a:pt x="570" y="104"/>
                    </a:lnTo>
                    <a:lnTo>
                      <a:pt x="624" y="98"/>
                    </a:lnTo>
                    <a:lnTo>
                      <a:pt x="668" y="90"/>
                    </a:lnTo>
                    <a:lnTo>
                      <a:pt x="702" y="80"/>
                    </a:lnTo>
                    <a:lnTo>
                      <a:pt x="714" y="74"/>
                    </a:lnTo>
                    <a:lnTo>
                      <a:pt x="722" y="70"/>
                    </a:lnTo>
                    <a:lnTo>
                      <a:pt x="728" y="64"/>
                    </a:lnTo>
                    <a:lnTo>
                      <a:pt x="730" y="58"/>
                    </a:lnTo>
                    <a:lnTo>
                      <a:pt x="730" y="58"/>
                    </a:lnTo>
                    <a:lnTo>
                      <a:pt x="728" y="52"/>
                    </a:lnTo>
                    <a:lnTo>
                      <a:pt x="722" y="46"/>
                    </a:lnTo>
                    <a:lnTo>
                      <a:pt x="714" y="40"/>
                    </a:lnTo>
                    <a:lnTo>
                      <a:pt x="702" y="36"/>
                    </a:lnTo>
                    <a:lnTo>
                      <a:pt x="668" y="26"/>
                    </a:lnTo>
                    <a:lnTo>
                      <a:pt x="624" y="16"/>
                    </a:lnTo>
                    <a:lnTo>
                      <a:pt x="570" y="10"/>
                    </a:lnTo>
                    <a:lnTo>
                      <a:pt x="508" y="4"/>
                    </a:lnTo>
                    <a:lnTo>
                      <a:pt x="440" y="0"/>
                    </a:lnTo>
                    <a:lnTo>
                      <a:pt x="3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4" name="Freeform 1375"/>
              <p:cNvSpPr>
                <a:spLocks noEditPoints="1"/>
              </p:cNvSpPr>
              <p:nvPr/>
            </p:nvSpPr>
            <p:spPr bwMode="auto">
              <a:xfrm>
                <a:off x="2407" y="4170"/>
                <a:ext cx="726" cy="114"/>
              </a:xfrm>
              <a:custGeom>
                <a:avLst/>
                <a:gdLst>
                  <a:gd name="T0" fmla="*/ 364 w 726"/>
                  <a:gd name="T1" fmla="*/ 114 h 114"/>
                  <a:gd name="T2" fmla="*/ 224 w 726"/>
                  <a:gd name="T3" fmla="*/ 108 h 114"/>
                  <a:gd name="T4" fmla="*/ 110 w 726"/>
                  <a:gd name="T5" fmla="*/ 96 h 114"/>
                  <a:gd name="T6" fmla="*/ 32 w 726"/>
                  <a:gd name="T7" fmla="*/ 80 h 114"/>
                  <a:gd name="T8" fmla="*/ 10 w 726"/>
                  <a:gd name="T9" fmla="*/ 70 h 114"/>
                  <a:gd name="T10" fmla="*/ 2 w 726"/>
                  <a:gd name="T11" fmla="*/ 58 h 114"/>
                  <a:gd name="T12" fmla="*/ 4 w 726"/>
                  <a:gd name="T13" fmla="*/ 52 h 114"/>
                  <a:gd name="T14" fmla="*/ 20 w 726"/>
                  <a:gd name="T15" fmla="*/ 40 h 114"/>
                  <a:gd name="T16" fmla="*/ 66 w 726"/>
                  <a:gd name="T17" fmla="*/ 26 h 114"/>
                  <a:gd name="T18" fmla="*/ 164 w 726"/>
                  <a:gd name="T19" fmla="*/ 10 h 114"/>
                  <a:gd name="T20" fmla="*/ 292 w 726"/>
                  <a:gd name="T21" fmla="*/ 2 h 114"/>
                  <a:gd name="T22" fmla="*/ 364 w 726"/>
                  <a:gd name="T23" fmla="*/ 0 h 114"/>
                  <a:gd name="T24" fmla="*/ 504 w 726"/>
                  <a:gd name="T25" fmla="*/ 4 h 114"/>
                  <a:gd name="T26" fmla="*/ 620 w 726"/>
                  <a:gd name="T27" fmla="*/ 16 h 114"/>
                  <a:gd name="T28" fmla="*/ 696 w 726"/>
                  <a:gd name="T29" fmla="*/ 36 h 114"/>
                  <a:gd name="T30" fmla="*/ 716 w 726"/>
                  <a:gd name="T31" fmla="*/ 46 h 114"/>
                  <a:gd name="T32" fmla="*/ 724 w 726"/>
                  <a:gd name="T33" fmla="*/ 58 h 114"/>
                  <a:gd name="T34" fmla="*/ 722 w 726"/>
                  <a:gd name="T35" fmla="*/ 64 h 114"/>
                  <a:gd name="T36" fmla="*/ 708 w 726"/>
                  <a:gd name="T37" fmla="*/ 74 h 114"/>
                  <a:gd name="T38" fmla="*/ 662 w 726"/>
                  <a:gd name="T39" fmla="*/ 88 h 114"/>
                  <a:gd name="T40" fmla="*/ 566 w 726"/>
                  <a:gd name="T41" fmla="*/ 104 h 114"/>
                  <a:gd name="T42" fmla="*/ 438 w 726"/>
                  <a:gd name="T43" fmla="*/ 112 h 114"/>
                  <a:gd name="T44" fmla="*/ 364 w 726"/>
                  <a:gd name="T45" fmla="*/ 0 h 114"/>
                  <a:gd name="T46" fmla="*/ 292 w 726"/>
                  <a:gd name="T47" fmla="*/ 0 h 114"/>
                  <a:gd name="T48" fmla="*/ 162 w 726"/>
                  <a:gd name="T49" fmla="*/ 10 h 114"/>
                  <a:gd name="T50" fmla="*/ 64 w 726"/>
                  <a:gd name="T51" fmla="*/ 26 h 114"/>
                  <a:gd name="T52" fmla="*/ 18 w 726"/>
                  <a:gd name="T53" fmla="*/ 40 h 114"/>
                  <a:gd name="T54" fmla="*/ 2 w 726"/>
                  <a:gd name="T55" fmla="*/ 52 h 114"/>
                  <a:gd name="T56" fmla="*/ 0 w 726"/>
                  <a:gd name="T57" fmla="*/ 58 h 114"/>
                  <a:gd name="T58" fmla="*/ 8 w 726"/>
                  <a:gd name="T59" fmla="*/ 70 h 114"/>
                  <a:gd name="T60" fmla="*/ 30 w 726"/>
                  <a:gd name="T61" fmla="*/ 80 h 114"/>
                  <a:gd name="T62" fmla="*/ 108 w 726"/>
                  <a:gd name="T63" fmla="*/ 98 h 114"/>
                  <a:gd name="T64" fmla="*/ 224 w 726"/>
                  <a:gd name="T65" fmla="*/ 110 h 114"/>
                  <a:gd name="T66" fmla="*/ 364 w 726"/>
                  <a:gd name="T67" fmla="*/ 114 h 114"/>
                  <a:gd name="T68" fmla="*/ 438 w 726"/>
                  <a:gd name="T69" fmla="*/ 112 h 114"/>
                  <a:gd name="T70" fmla="*/ 568 w 726"/>
                  <a:gd name="T71" fmla="*/ 104 h 114"/>
                  <a:gd name="T72" fmla="*/ 664 w 726"/>
                  <a:gd name="T73" fmla="*/ 88 h 114"/>
                  <a:gd name="T74" fmla="*/ 710 w 726"/>
                  <a:gd name="T75" fmla="*/ 74 h 114"/>
                  <a:gd name="T76" fmla="*/ 724 w 726"/>
                  <a:gd name="T77" fmla="*/ 64 h 114"/>
                  <a:gd name="T78" fmla="*/ 726 w 726"/>
                  <a:gd name="T79" fmla="*/ 58 h 114"/>
                  <a:gd name="T80" fmla="*/ 718 w 726"/>
                  <a:gd name="T81" fmla="*/ 46 h 114"/>
                  <a:gd name="T82" fmla="*/ 698 w 726"/>
                  <a:gd name="T83" fmla="*/ 36 h 114"/>
                  <a:gd name="T84" fmla="*/ 620 w 726"/>
                  <a:gd name="T85" fmla="*/ 16 h 114"/>
                  <a:gd name="T86" fmla="*/ 506 w 726"/>
                  <a:gd name="T87" fmla="*/ 4 h 114"/>
                  <a:gd name="T88" fmla="*/ 364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114"/>
                    </a:moveTo>
                    <a:lnTo>
                      <a:pt x="364" y="114"/>
                    </a:lnTo>
                    <a:lnTo>
                      <a:pt x="292" y="112"/>
                    </a:lnTo>
                    <a:lnTo>
                      <a:pt x="224" y="108"/>
                    </a:lnTo>
                    <a:lnTo>
                      <a:pt x="164" y="104"/>
                    </a:lnTo>
                    <a:lnTo>
                      <a:pt x="110" y="96"/>
                    </a:lnTo>
                    <a:lnTo>
                      <a:pt x="66" y="88"/>
                    </a:lnTo>
                    <a:lnTo>
                      <a:pt x="32" y="80"/>
                    </a:lnTo>
                    <a:lnTo>
                      <a:pt x="20" y="74"/>
                    </a:lnTo>
                    <a:lnTo>
                      <a:pt x="10" y="70"/>
                    </a:lnTo>
                    <a:lnTo>
                      <a:pt x="4" y="64"/>
                    </a:lnTo>
                    <a:lnTo>
                      <a:pt x="2" y="58"/>
                    </a:lnTo>
                    <a:lnTo>
                      <a:pt x="2" y="58"/>
                    </a:lnTo>
                    <a:lnTo>
                      <a:pt x="4" y="52"/>
                    </a:lnTo>
                    <a:lnTo>
                      <a:pt x="10" y="46"/>
                    </a:lnTo>
                    <a:lnTo>
                      <a:pt x="20" y="40"/>
                    </a:lnTo>
                    <a:lnTo>
                      <a:pt x="32" y="36"/>
                    </a:lnTo>
                    <a:lnTo>
                      <a:pt x="66" y="26"/>
                    </a:lnTo>
                    <a:lnTo>
                      <a:pt x="110" y="16"/>
                    </a:lnTo>
                    <a:lnTo>
                      <a:pt x="164" y="10"/>
                    </a:lnTo>
                    <a:lnTo>
                      <a:pt x="224" y="4"/>
                    </a:lnTo>
                    <a:lnTo>
                      <a:pt x="292" y="2"/>
                    </a:lnTo>
                    <a:lnTo>
                      <a:pt x="364" y="0"/>
                    </a:lnTo>
                    <a:lnTo>
                      <a:pt x="364" y="0"/>
                    </a:lnTo>
                    <a:lnTo>
                      <a:pt x="438" y="2"/>
                    </a:lnTo>
                    <a:lnTo>
                      <a:pt x="504" y="4"/>
                    </a:lnTo>
                    <a:lnTo>
                      <a:pt x="566" y="10"/>
                    </a:lnTo>
                    <a:lnTo>
                      <a:pt x="620" y="16"/>
                    </a:lnTo>
                    <a:lnTo>
                      <a:pt x="662" y="26"/>
                    </a:lnTo>
                    <a:lnTo>
                      <a:pt x="696" y="36"/>
                    </a:lnTo>
                    <a:lnTo>
                      <a:pt x="708" y="40"/>
                    </a:lnTo>
                    <a:lnTo>
                      <a:pt x="716" y="46"/>
                    </a:lnTo>
                    <a:lnTo>
                      <a:pt x="722" y="52"/>
                    </a:lnTo>
                    <a:lnTo>
                      <a:pt x="724" y="58"/>
                    </a:lnTo>
                    <a:lnTo>
                      <a:pt x="724" y="58"/>
                    </a:lnTo>
                    <a:lnTo>
                      <a:pt x="722" y="64"/>
                    </a:lnTo>
                    <a:lnTo>
                      <a:pt x="716" y="70"/>
                    </a:lnTo>
                    <a:lnTo>
                      <a:pt x="708" y="74"/>
                    </a:lnTo>
                    <a:lnTo>
                      <a:pt x="696" y="80"/>
                    </a:lnTo>
                    <a:lnTo>
                      <a:pt x="662" y="88"/>
                    </a:lnTo>
                    <a:lnTo>
                      <a:pt x="620" y="96"/>
                    </a:lnTo>
                    <a:lnTo>
                      <a:pt x="566" y="104"/>
                    </a:lnTo>
                    <a:lnTo>
                      <a:pt x="504" y="108"/>
                    </a:lnTo>
                    <a:lnTo>
                      <a:pt x="438" y="112"/>
                    </a:lnTo>
                    <a:lnTo>
                      <a:pt x="364" y="114"/>
                    </a:lnTo>
                    <a:close/>
                    <a:moveTo>
                      <a:pt x="364" y="0"/>
                    </a:moveTo>
                    <a:lnTo>
                      <a:pt x="364"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4" y="114"/>
                    </a:lnTo>
                    <a:lnTo>
                      <a:pt x="364" y="114"/>
                    </a:lnTo>
                    <a:lnTo>
                      <a:pt x="438" y="112"/>
                    </a:lnTo>
                    <a:lnTo>
                      <a:pt x="506" y="110"/>
                    </a:lnTo>
                    <a:lnTo>
                      <a:pt x="568"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8" y="10"/>
                    </a:lnTo>
                    <a:lnTo>
                      <a:pt x="506" y="4"/>
                    </a:lnTo>
                    <a:lnTo>
                      <a:pt x="438" y="0"/>
                    </a:lnTo>
                    <a:lnTo>
                      <a:pt x="364" y="0"/>
                    </a:lnTo>
                    <a:close/>
                  </a:path>
                </a:pathLst>
              </a:custGeom>
              <a:solidFill>
                <a:srgbClr val="DCD8D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5" name="Freeform 1376"/>
              <p:cNvSpPr>
                <a:spLocks/>
              </p:cNvSpPr>
              <p:nvPr/>
            </p:nvSpPr>
            <p:spPr bwMode="auto">
              <a:xfrm>
                <a:off x="2409" y="4170"/>
                <a:ext cx="722" cy="114"/>
              </a:xfrm>
              <a:custGeom>
                <a:avLst/>
                <a:gdLst>
                  <a:gd name="T0" fmla="*/ 362 w 722"/>
                  <a:gd name="T1" fmla="*/ 114 h 114"/>
                  <a:gd name="T2" fmla="*/ 362 w 722"/>
                  <a:gd name="T3" fmla="*/ 114 h 114"/>
                  <a:gd name="T4" fmla="*/ 290 w 722"/>
                  <a:gd name="T5" fmla="*/ 112 h 114"/>
                  <a:gd name="T6" fmla="*/ 222 w 722"/>
                  <a:gd name="T7" fmla="*/ 108 h 114"/>
                  <a:gd name="T8" fmla="*/ 162 w 722"/>
                  <a:gd name="T9" fmla="*/ 104 h 114"/>
                  <a:gd name="T10" fmla="*/ 108 w 722"/>
                  <a:gd name="T11" fmla="*/ 96 h 114"/>
                  <a:gd name="T12" fmla="*/ 64 w 722"/>
                  <a:gd name="T13" fmla="*/ 88 h 114"/>
                  <a:gd name="T14" fmla="*/ 30 w 722"/>
                  <a:gd name="T15" fmla="*/ 80 h 114"/>
                  <a:gd name="T16" fmla="*/ 18 w 722"/>
                  <a:gd name="T17" fmla="*/ 74 h 114"/>
                  <a:gd name="T18" fmla="*/ 8 w 722"/>
                  <a:gd name="T19" fmla="*/ 70 h 114"/>
                  <a:gd name="T20" fmla="*/ 2 w 722"/>
                  <a:gd name="T21" fmla="*/ 64 h 114"/>
                  <a:gd name="T22" fmla="*/ 0 w 722"/>
                  <a:gd name="T23" fmla="*/ 58 h 114"/>
                  <a:gd name="T24" fmla="*/ 0 w 722"/>
                  <a:gd name="T25" fmla="*/ 58 h 114"/>
                  <a:gd name="T26" fmla="*/ 2 w 722"/>
                  <a:gd name="T27" fmla="*/ 52 h 114"/>
                  <a:gd name="T28" fmla="*/ 8 w 722"/>
                  <a:gd name="T29" fmla="*/ 46 h 114"/>
                  <a:gd name="T30" fmla="*/ 18 w 722"/>
                  <a:gd name="T31" fmla="*/ 40 h 114"/>
                  <a:gd name="T32" fmla="*/ 30 w 722"/>
                  <a:gd name="T33" fmla="*/ 36 h 114"/>
                  <a:gd name="T34" fmla="*/ 64 w 722"/>
                  <a:gd name="T35" fmla="*/ 26 h 114"/>
                  <a:gd name="T36" fmla="*/ 108 w 722"/>
                  <a:gd name="T37" fmla="*/ 16 h 114"/>
                  <a:gd name="T38" fmla="*/ 162 w 722"/>
                  <a:gd name="T39" fmla="*/ 10 h 114"/>
                  <a:gd name="T40" fmla="*/ 222 w 722"/>
                  <a:gd name="T41" fmla="*/ 4 h 114"/>
                  <a:gd name="T42" fmla="*/ 290 w 722"/>
                  <a:gd name="T43" fmla="*/ 2 h 114"/>
                  <a:gd name="T44" fmla="*/ 362 w 722"/>
                  <a:gd name="T45" fmla="*/ 0 h 114"/>
                  <a:gd name="T46" fmla="*/ 362 w 722"/>
                  <a:gd name="T47" fmla="*/ 0 h 114"/>
                  <a:gd name="T48" fmla="*/ 436 w 722"/>
                  <a:gd name="T49" fmla="*/ 2 h 114"/>
                  <a:gd name="T50" fmla="*/ 502 w 722"/>
                  <a:gd name="T51" fmla="*/ 4 h 114"/>
                  <a:gd name="T52" fmla="*/ 564 w 722"/>
                  <a:gd name="T53" fmla="*/ 10 h 114"/>
                  <a:gd name="T54" fmla="*/ 618 w 722"/>
                  <a:gd name="T55" fmla="*/ 16 h 114"/>
                  <a:gd name="T56" fmla="*/ 660 w 722"/>
                  <a:gd name="T57" fmla="*/ 26 h 114"/>
                  <a:gd name="T58" fmla="*/ 694 w 722"/>
                  <a:gd name="T59" fmla="*/ 36 h 114"/>
                  <a:gd name="T60" fmla="*/ 706 w 722"/>
                  <a:gd name="T61" fmla="*/ 40 h 114"/>
                  <a:gd name="T62" fmla="*/ 714 w 722"/>
                  <a:gd name="T63" fmla="*/ 46 h 114"/>
                  <a:gd name="T64" fmla="*/ 720 w 722"/>
                  <a:gd name="T65" fmla="*/ 52 h 114"/>
                  <a:gd name="T66" fmla="*/ 722 w 722"/>
                  <a:gd name="T67" fmla="*/ 58 h 114"/>
                  <a:gd name="T68" fmla="*/ 722 w 722"/>
                  <a:gd name="T69" fmla="*/ 58 h 114"/>
                  <a:gd name="T70" fmla="*/ 720 w 722"/>
                  <a:gd name="T71" fmla="*/ 64 h 114"/>
                  <a:gd name="T72" fmla="*/ 714 w 722"/>
                  <a:gd name="T73" fmla="*/ 70 h 114"/>
                  <a:gd name="T74" fmla="*/ 706 w 722"/>
                  <a:gd name="T75" fmla="*/ 74 h 114"/>
                  <a:gd name="T76" fmla="*/ 694 w 722"/>
                  <a:gd name="T77" fmla="*/ 80 h 114"/>
                  <a:gd name="T78" fmla="*/ 660 w 722"/>
                  <a:gd name="T79" fmla="*/ 88 h 114"/>
                  <a:gd name="T80" fmla="*/ 618 w 722"/>
                  <a:gd name="T81" fmla="*/ 96 h 114"/>
                  <a:gd name="T82" fmla="*/ 564 w 722"/>
                  <a:gd name="T83" fmla="*/ 104 h 114"/>
                  <a:gd name="T84" fmla="*/ 502 w 722"/>
                  <a:gd name="T85" fmla="*/ 108 h 114"/>
                  <a:gd name="T86" fmla="*/ 436 w 722"/>
                  <a:gd name="T87" fmla="*/ 112 h 114"/>
                  <a:gd name="T88" fmla="*/ 362 w 722"/>
                  <a:gd name="T8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114"/>
                    </a:moveTo>
                    <a:lnTo>
                      <a:pt x="362" y="114"/>
                    </a:lnTo>
                    <a:lnTo>
                      <a:pt x="290" y="112"/>
                    </a:lnTo>
                    <a:lnTo>
                      <a:pt x="222" y="108"/>
                    </a:lnTo>
                    <a:lnTo>
                      <a:pt x="162" y="104"/>
                    </a:lnTo>
                    <a:lnTo>
                      <a:pt x="108" y="96"/>
                    </a:lnTo>
                    <a:lnTo>
                      <a:pt x="64" y="88"/>
                    </a:lnTo>
                    <a:lnTo>
                      <a:pt x="30" y="80"/>
                    </a:lnTo>
                    <a:lnTo>
                      <a:pt x="18" y="74"/>
                    </a:lnTo>
                    <a:lnTo>
                      <a:pt x="8" y="70"/>
                    </a:lnTo>
                    <a:lnTo>
                      <a:pt x="2" y="64"/>
                    </a:lnTo>
                    <a:lnTo>
                      <a:pt x="0" y="58"/>
                    </a:lnTo>
                    <a:lnTo>
                      <a:pt x="0" y="58"/>
                    </a:lnTo>
                    <a:lnTo>
                      <a:pt x="2" y="52"/>
                    </a:lnTo>
                    <a:lnTo>
                      <a:pt x="8" y="46"/>
                    </a:lnTo>
                    <a:lnTo>
                      <a:pt x="18" y="40"/>
                    </a:lnTo>
                    <a:lnTo>
                      <a:pt x="30" y="36"/>
                    </a:lnTo>
                    <a:lnTo>
                      <a:pt x="64" y="26"/>
                    </a:lnTo>
                    <a:lnTo>
                      <a:pt x="108" y="16"/>
                    </a:lnTo>
                    <a:lnTo>
                      <a:pt x="162" y="10"/>
                    </a:lnTo>
                    <a:lnTo>
                      <a:pt x="222" y="4"/>
                    </a:lnTo>
                    <a:lnTo>
                      <a:pt x="290" y="2"/>
                    </a:lnTo>
                    <a:lnTo>
                      <a:pt x="362" y="0"/>
                    </a:lnTo>
                    <a:lnTo>
                      <a:pt x="362" y="0"/>
                    </a:lnTo>
                    <a:lnTo>
                      <a:pt x="436" y="2"/>
                    </a:lnTo>
                    <a:lnTo>
                      <a:pt x="502" y="4"/>
                    </a:lnTo>
                    <a:lnTo>
                      <a:pt x="564" y="10"/>
                    </a:lnTo>
                    <a:lnTo>
                      <a:pt x="618" y="16"/>
                    </a:lnTo>
                    <a:lnTo>
                      <a:pt x="660" y="26"/>
                    </a:lnTo>
                    <a:lnTo>
                      <a:pt x="694" y="36"/>
                    </a:lnTo>
                    <a:lnTo>
                      <a:pt x="706" y="40"/>
                    </a:lnTo>
                    <a:lnTo>
                      <a:pt x="714" y="46"/>
                    </a:lnTo>
                    <a:lnTo>
                      <a:pt x="720" y="52"/>
                    </a:lnTo>
                    <a:lnTo>
                      <a:pt x="722" y="58"/>
                    </a:lnTo>
                    <a:lnTo>
                      <a:pt x="722" y="58"/>
                    </a:lnTo>
                    <a:lnTo>
                      <a:pt x="720" y="64"/>
                    </a:lnTo>
                    <a:lnTo>
                      <a:pt x="714" y="70"/>
                    </a:lnTo>
                    <a:lnTo>
                      <a:pt x="706" y="74"/>
                    </a:lnTo>
                    <a:lnTo>
                      <a:pt x="694" y="80"/>
                    </a:lnTo>
                    <a:lnTo>
                      <a:pt x="660" y="88"/>
                    </a:lnTo>
                    <a:lnTo>
                      <a:pt x="618" y="96"/>
                    </a:lnTo>
                    <a:lnTo>
                      <a:pt x="564" y="104"/>
                    </a:lnTo>
                    <a:lnTo>
                      <a:pt x="502" y="108"/>
                    </a:lnTo>
                    <a:lnTo>
                      <a:pt x="436" y="112"/>
                    </a:lnTo>
                    <a:lnTo>
                      <a:pt x="362" y="1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6" name="Freeform 1377"/>
              <p:cNvSpPr>
                <a:spLocks/>
              </p:cNvSpPr>
              <p:nvPr/>
            </p:nvSpPr>
            <p:spPr bwMode="auto">
              <a:xfrm>
                <a:off x="2407" y="4170"/>
                <a:ext cx="726" cy="114"/>
              </a:xfrm>
              <a:custGeom>
                <a:avLst/>
                <a:gdLst>
                  <a:gd name="T0" fmla="*/ 364 w 726"/>
                  <a:gd name="T1" fmla="*/ 0 h 114"/>
                  <a:gd name="T2" fmla="*/ 364 w 726"/>
                  <a:gd name="T3" fmla="*/ 0 h 114"/>
                  <a:gd name="T4" fmla="*/ 292 w 726"/>
                  <a:gd name="T5" fmla="*/ 0 h 114"/>
                  <a:gd name="T6" fmla="*/ 224 w 726"/>
                  <a:gd name="T7" fmla="*/ 4 h 114"/>
                  <a:gd name="T8" fmla="*/ 162 w 726"/>
                  <a:gd name="T9" fmla="*/ 10 h 114"/>
                  <a:gd name="T10" fmla="*/ 108 w 726"/>
                  <a:gd name="T11" fmla="*/ 16 h 114"/>
                  <a:gd name="T12" fmla="*/ 64 w 726"/>
                  <a:gd name="T13" fmla="*/ 26 h 114"/>
                  <a:gd name="T14" fmla="*/ 30 w 726"/>
                  <a:gd name="T15" fmla="*/ 36 h 114"/>
                  <a:gd name="T16" fmla="*/ 18 w 726"/>
                  <a:gd name="T17" fmla="*/ 40 h 114"/>
                  <a:gd name="T18" fmla="*/ 8 w 726"/>
                  <a:gd name="T19" fmla="*/ 46 h 114"/>
                  <a:gd name="T20" fmla="*/ 2 w 726"/>
                  <a:gd name="T21" fmla="*/ 52 h 114"/>
                  <a:gd name="T22" fmla="*/ 0 w 726"/>
                  <a:gd name="T23" fmla="*/ 58 h 114"/>
                  <a:gd name="T24" fmla="*/ 0 w 726"/>
                  <a:gd name="T25" fmla="*/ 58 h 114"/>
                  <a:gd name="T26" fmla="*/ 2 w 726"/>
                  <a:gd name="T27" fmla="*/ 64 h 114"/>
                  <a:gd name="T28" fmla="*/ 8 w 726"/>
                  <a:gd name="T29" fmla="*/ 70 h 114"/>
                  <a:gd name="T30" fmla="*/ 18 w 726"/>
                  <a:gd name="T31" fmla="*/ 74 h 114"/>
                  <a:gd name="T32" fmla="*/ 30 w 726"/>
                  <a:gd name="T33" fmla="*/ 80 h 114"/>
                  <a:gd name="T34" fmla="*/ 64 w 726"/>
                  <a:gd name="T35" fmla="*/ 88 h 114"/>
                  <a:gd name="T36" fmla="*/ 108 w 726"/>
                  <a:gd name="T37" fmla="*/ 98 h 114"/>
                  <a:gd name="T38" fmla="*/ 162 w 726"/>
                  <a:gd name="T39" fmla="*/ 104 h 114"/>
                  <a:gd name="T40" fmla="*/ 224 w 726"/>
                  <a:gd name="T41" fmla="*/ 110 h 114"/>
                  <a:gd name="T42" fmla="*/ 292 w 726"/>
                  <a:gd name="T43" fmla="*/ 112 h 114"/>
                  <a:gd name="T44" fmla="*/ 364 w 726"/>
                  <a:gd name="T45" fmla="*/ 114 h 114"/>
                  <a:gd name="T46" fmla="*/ 364 w 726"/>
                  <a:gd name="T47" fmla="*/ 114 h 114"/>
                  <a:gd name="T48" fmla="*/ 438 w 726"/>
                  <a:gd name="T49" fmla="*/ 112 h 114"/>
                  <a:gd name="T50" fmla="*/ 506 w 726"/>
                  <a:gd name="T51" fmla="*/ 110 h 114"/>
                  <a:gd name="T52" fmla="*/ 568 w 726"/>
                  <a:gd name="T53" fmla="*/ 104 h 114"/>
                  <a:gd name="T54" fmla="*/ 620 w 726"/>
                  <a:gd name="T55" fmla="*/ 98 h 114"/>
                  <a:gd name="T56" fmla="*/ 664 w 726"/>
                  <a:gd name="T57" fmla="*/ 88 h 114"/>
                  <a:gd name="T58" fmla="*/ 698 w 726"/>
                  <a:gd name="T59" fmla="*/ 80 h 114"/>
                  <a:gd name="T60" fmla="*/ 710 w 726"/>
                  <a:gd name="T61" fmla="*/ 74 h 114"/>
                  <a:gd name="T62" fmla="*/ 718 w 726"/>
                  <a:gd name="T63" fmla="*/ 70 h 114"/>
                  <a:gd name="T64" fmla="*/ 724 w 726"/>
                  <a:gd name="T65" fmla="*/ 64 h 114"/>
                  <a:gd name="T66" fmla="*/ 726 w 726"/>
                  <a:gd name="T67" fmla="*/ 58 h 114"/>
                  <a:gd name="T68" fmla="*/ 726 w 726"/>
                  <a:gd name="T69" fmla="*/ 58 h 114"/>
                  <a:gd name="T70" fmla="*/ 724 w 726"/>
                  <a:gd name="T71" fmla="*/ 52 h 114"/>
                  <a:gd name="T72" fmla="*/ 718 w 726"/>
                  <a:gd name="T73" fmla="*/ 46 h 114"/>
                  <a:gd name="T74" fmla="*/ 710 w 726"/>
                  <a:gd name="T75" fmla="*/ 40 h 114"/>
                  <a:gd name="T76" fmla="*/ 698 w 726"/>
                  <a:gd name="T77" fmla="*/ 36 h 114"/>
                  <a:gd name="T78" fmla="*/ 664 w 726"/>
                  <a:gd name="T79" fmla="*/ 26 h 114"/>
                  <a:gd name="T80" fmla="*/ 620 w 726"/>
                  <a:gd name="T81" fmla="*/ 16 h 114"/>
                  <a:gd name="T82" fmla="*/ 568 w 726"/>
                  <a:gd name="T83" fmla="*/ 10 h 114"/>
                  <a:gd name="T84" fmla="*/ 506 w 726"/>
                  <a:gd name="T85" fmla="*/ 4 h 114"/>
                  <a:gd name="T86" fmla="*/ 438 w 726"/>
                  <a:gd name="T87" fmla="*/ 0 h 114"/>
                  <a:gd name="T88" fmla="*/ 364 w 726"/>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6" h="114">
                    <a:moveTo>
                      <a:pt x="364" y="0"/>
                    </a:moveTo>
                    <a:lnTo>
                      <a:pt x="364" y="0"/>
                    </a:lnTo>
                    <a:lnTo>
                      <a:pt x="292" y="0"/>
                    </a:lnTo>
                    <a:lnTo>
                      <a:pt x="224"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8"/>
                    </a:lnTo>
                    <a:lnTo>
                      <a:pt x="162" y="104"/>
                    </a:lnTo>
                    <a:lnTo>
                      <a:pt x="224" y="110"/>
                    </a:lnTo>
                    <a:lnTo>
                      <a:pt x="292" y="112"/>
                    </a:lnTo>
                    <a:lnTo>
                      <a:pt x="364" y="114"/>
                    </a:lnTo>
                    <a:lnTo>
                      <a:pt x="364" y="114"/>
                    </a:lnTo>
                    <a:lnTo>
                      <a:pt x="438" y="112"/>
                    </a:lnTo>
                    <a:lnTo>
                      <a:pt x="506" y="110"/>
                    </a:lnTo>
                    <a:lnTo>
                      <a:pt x="568" y="104"/>
                    </a:lnTo>
                    <a:lnTo>
                      <a:pt x="620" y="98"/>
                    </a:lnTo>
                    <a:lnTo>
                      <a:pt x="664" y="88"/>
                    </a:lnTo>
                    <a:lnTo>
                      <a:pt x="698" y="80"/>
                    </a:lnTo>
                    <a:lnTo>
                      <a:pt x="710" y="74"/>
                    </a:lnTo>
                    <a:lnTo>
                      <a:pt x="718" y="70"/>
                    </a:lnTo>
                    <a:lnTo>
                      <a:pt x="724" y="64"/>
                    </a:lnTo>
                    <a:lnTo>
                      <a:pt x="726" y="58"/>
                    </a:lnTo>
                    <a:lnTo>
                      <a:pt x="726" y="58"/>
                    </a:lnTo>
                    <a:lnTo>
                      <a:pt x="724" y="52"/>
                    </a:lnTo>
                    <a:lnTo>
                      <a:pt x="718" y="46"/>
                    </a:lnTo>
                    <a:lnTo>
                      <a:pt x="710" y="40"/>
                    </a:lnTo>
                    <a:lnTo>
                      <a:pt x="698" y="36"/>
                    </a:lnTo>
                    <a:lnTo>
                      <a:pt x="664" y="26"/>
                    </a:lnTo>
                    <a:lnTo>
                      <a:pt x="620" y="16"/>
                    </a:lnTo>
                    <a:lnTo>
                      <a:pt x="568" y="10"/>
                    </a:lnTo>
                    <a:lnTo>
                      <a:pt x="506" y="4"/>
                    </a:lnTo>
                    <a:lnTo>
                      <a:pt x="438" y="0"/>
                    </a:lnTo>
                    <a:lnTo>
                      <a:pt x="3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7" name="Freeform 1378"/>
              <p:cNvSpPr>
                <a:spLocks noEditPoints="1"/>
              </p:cNvSpPr>
              <p:nvPr/>
            </p:nvSpPr>
            <p:spPr bwMode="auto">
              <a:xfrm>
                <a:off x="2409" y="4170"/>
                <a:ext cx="722" cy="114"/>
              </a:xfrm>
              <a:custGeom>
                <a:avLst/>
                <a:gdLst>
                  <a:gd name="T0" fmla="*/ 362 w 722"/>
                  <a:gd name="T1" fmla="*/ 112 h 114"/>
                  <a:gd name="T2" fmla="*/ 224 w 722"/>
                  <a:gd name="T3" fmla="*/ 108 h 114"/>
                  <a:gd name="T4" fmla="*/ 108 w 722"/>
                  <a:gd name="T5" fmla="*/ 96 h 114"/>
                  <a:gd name="T6" fmla="*/ 32 w 722"/>
                  <a:gd name="T7" fmla="*/ 80 h 114"/>
                  <a:gd name="T8" fmla="*/ 10 w 722"/>
                  <a:gd name="T9" fmla="*/ 70 h 114"/>
                  <a:gd name="T10" fmla="*/ 4 w 722"/>
                  <a:gd name="T11" fmla="*/ 58 h 114"/>
                  <a:gd name="T12" fmla="*/ 4 w 722"/>
                  <a:gd name="T13" fmla="*/ 52 h 114"/>
                  <a:gd name="T14" fmla="*/ 20 w 722"/>
                  <a:gd name="T15" fmla="*/ 40 h 114"/>
                  <a:gd name="T16" fmla="*/ 64 w 722"/>
                  <a:gd name="T17" fmla="*/ 26 h 114"/>
                  <a:gd name="T18" fmla="*/ 162 w 722"/>
                  <a:gd name="T19" fmla="*/ 10 h 114"/>
                  <a:gd name="T20" fmla="*/ 290 w 722"/>
                  <a:gd name="T21" fmla="*/ 2 h 114"/>
                  <a:gd name="T22" fmla="*/ 362 w 722"/>
                  <a:gd name="T23" fmla="*/ 0 h 114"/>
                  <a:gd name="T24" fmla="*/ 502 w 722"/>
                  <a:gd name="T25" fmla="*/ 4 h 114"/>
                  <a:gd name="T26" fmla="*/ 616 w 722"/>
                  <a:gd name="T27" fmla="*/ 18 h 114"/>
                  <a:gd name="T28" fmla="*/ 692 w 722"/>
                  <a:gd name="T29" fmla="*/ 36 h 114"/>
                  <a:gd name="T30" fmla="*/ 712 w 722"/>
                  <a:gd name="T31" fmla="*/ 46 h 114"/>
                  <a:gd name="T32" fmla="*/ 720 w 722"/>
                  <a:gd name="T33" fmla="*/ 58 h 114"/>
                  <a:gd name="T34" fmla="*/ 718 w 722"/>
                  <a:gd name="T35" fmla="*/ 64 h 114"/>
                  <a:gd name="T36" fmla="*/ 704 w 722"/>
                  <a:gd name="T37" fmla="*/ 74 h 114"/>
                  <a:gd name="T38" fmla="*/ 660 w 722"/>
                  <a:gd name="T39" fmla="*/ 88 h 114"/>
                  <a:gd name="T40" fmla="*/ 562 w 722"/>
                  <a:gd name="T41" fmla="*/ 104 h 114"/>
                  <a:gd name="T42" fmla="*/ 434 w 722"/>
                  <a:gd name="T43" fmla="*/ 112 h 114"/>
                  <a:gd name="T44" fmla="*/ 362 w 722"/>
                  <a:gd name="T45" fmla="*/ 0 h 114"/>
                  <a:gd name="T46" fmla="*/ 290 w 722"/>
                  <a:gd name="T47" fmla="*/ 2 h 114"/>
                  <a:gd name="T48" fmla="*/ 162 w 722"/>
                  <a:gd name="T49" fmla="*/ 10 h 114"/>
                  <a:gd name="T50" fmla="*/ 64 w 722"/>
                  <a:gd name="T51" fmla="*/ 26 h 114"/>
                  <a:gd name="T52" fmla="*/ 18 w 722"/>
                  <a:gd name="T53" fmla="*/ 40 h 114"/>
                  <a:gd name="T54" fmla="*/ 2 w 722"/>
                  <a:gd name="T55" fmla="*/ 52 h 114"/>
                  <a:gd name="T56" fmla="*/ 0 w 722"/>
                  <a:gd name="T57" fmla="*/ 58 h 114"/>
                  <a:gd name="T58" fmla="*/ 8 w 722"/>
                  <a:gd name="T59" fmla="*/ 70 h 114"/>
                  <a:gd name="T60" fmla="*/ 30 w 722"/>
                  <a:gd name="T61" fmla="*/ 80 h 114"/>
                  <a:gd name="T62" fmla="*/ 108 w 722"/>
                  <a:gd name="T63" fmla="*/ 96 h 114"/>
                  <a:gd name="T64" fmla="*/ 222 w 722"/>
                  <a:gd name="T65" fmla="*/ 108 h 114"/>
                  <a:gd name="T66" fmla="*/ 362 w 722"/>
                  <a:gd name="T67" fmla="*/ 114 h 114"/>
                  <a:gd name="T68" fmla="*/ 436 w 722"/>
                  <a:gd name="T69" fmla="*/ 112 h 114"/>
                  <a:gd name="T70" fmla="*/ 564 w 722"/>
                  <a:gd name="T71" fmla="*/ 104 h 114"/>
                  <a:gd name="T72" fmla="*/ 660 w 722"/>
                  <a:gd name="T73" fmla="*/ 88 h 114"/>
                  <a:gd name="T74" fmla="*/ 706 w 722"/>
                  <a:gd name="T75" fmla="*/ 74 h 114"/>
                  <a:gd name="T76" fmla="*/ 720 w 722"/>
                  <a:gd name="T77" fmla="*/ 64 h 114"/>
                  <a:gd name="T78" fmla="*/ 722 w 722"/>
                  <a:gd name="T79" fmla="*/ 58 h 114"/>
                  <a:gd name="T80" fmla="*/ 714 w 722"/>
                  <a:gd name="T81" fmla="*/ 46 h 114"/>
                  <a:gd name="T82" fmla="*/ 694 w 722"/>
                  <a:gd name="T83" fmla="*/ 36 h 114"/>
                  <a:gd name="T84" fmla="*/ 618 w 722"/>
                  <a:gd name="T85" fmla="*/ 16 h 114"/>
                  <a:gd name="T86" fmla="*/ 502 w 722"/>
                  <a:gd name="T87" fmla="*/ 4 h 114"/>
                  <a:gd name="T88" fmla="*/ 362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112"/>
                    </a:moveTo>
                    <a:lnTo>
                      <a:pt x="362" y="112"/>
                    </a:lnTo>
                    <a:lnTo>
                      <a:pt x="290" y="112"/>
                    </a:lnTo>
                    <a:lnTo>
                      <a:pt x="224" y="108"/>
                    </a:lnTo>
                    <a:lnTo>
                      <a:pt x="162" y="104"/>
                    </a:lnTo>
                    <a:lnTo>
                      <a:pt x="108" y="96"/>
                    </a:lnTo>
                    <a:lnTo>
                      <a:pt x="64" y="88"/>
                    </a:lnTo>
                    <a:lnTo>
                      <a:pt x="32" y="80"/>
                    </a:lnTo>
                    <a:lnTo>
                      <a:pt x="20" y="74"/>
                    </a:lnTo>
                    <a:lnTo>
                      <a:pt x="10" y="70"/>
                    </a:lnTo>
                    <a:lnTo>
                      <a:pt x="4" y="64"/>
                    </a:lnTo>
                    <a:lnTo>
                      <a:pt x="4" y="58"/>
                    </a:lnTo>
                    <a:lnTo>
                      <a:pt x="4" y="58"/>
                    </a:lnTo>
                    <a:lnTo>
                      <a:pt x="4" y="52"/>
                    </a:lnTo>
                    <a:lnTo>
                      <a:pt x="10" y="46"/>
                    </a:lnTo>
                    <a:lnTo>
                      <a:pt x="20" y="40"/>
                    </a:lnTo>
                    <a:lnTo>
                      <a:pt x="32" y="36"/>
                    </a:lnTo>
                    <a:lnTo>
                      <a:pt x="64" y="26"/>
                    </a:lnTo>
                    <a:lnTo>
                      <a:pt x="108" y="18"/>
                    </a:lnTo>
                    <a:lnTo>
                      <a:pt x="162" y="10"/>
                    </a:lnTo>
                    <a:lnTo>
                      <a:pt x="224" y="4"/>
                    </a:lnTo>
                    <a:lnTo>
                      <a:pt x="290" y="2"/>
                    </a:lnTo>
                    <a:lnTo>
                      <a:pt x="362" y="0"/>
                    </a:lnTo>
                    <a:lnTo>
                      <a:pt x="362" y="0"/>
                    </a:lnTo>
                    <a:lnTo>
                      <a:pt x="434" y="2"/>
                    </a:lnTo>
                    <a:lnTo>
                      <a:pt x="502" y="4"/>
                    </a:lnTo>
                    <a:lnTo>
                      <a:pt x="562" y="10"/>
                    </a:lnTo>
                    <a:lnTo>
                      <a:pt x="616" y="18"/>
                    </a:lnTo>
                    <a:lnTo>
                      <a:pt x="660" y="26"/>
                    </a:lnTo>
                    <a:lnTo>
                      <a:pt x="692" y="36"/>
                    </a:lnTo>
                    <a:lnTo>
                      <a:pt x="704" y="40"/>
                    </a:lnTo>
                    <a:lnTo>
                      <a:pt x="712" y="46"/>
                    </a:lnTo>
                    <a:lnTo>
                      <a:pt x="718" y="52"/>
                    </a:lnTo>
                    <a:lnTo>
                      <a:pt x="720" y="58"/>
                    </a:lnTo>
                    <a:lnTo>
                      <a:pt x="720" y="58"/>
                    </a:lnTo>
                    <a:lnTo>
                      <a:pt x="718" y="64"/>
                    </a:lnTo>
                    <a:lnTo>
                      <a:pt x="712" y="70"/>
                    </a:lnTo>
                    <a:lnTo>
                      <a:pt x="704" y="74"/>
                    </a:lnTo>
                    <a:lnTo>
                      <a:pt x="692" y="80"/>
                    </a:lnTo>
                    <a:lnTo>
                      <a:pt x="660" y="88"/>
                    </a:lnTo>
                    <a:lnTo>
                      <a:pt x="616" y="96"/>
                    </a:lnTo>
                    <a:lnTo>
                      <a:pt x="562" y="104"/>
                    </a:lnTo>
                    <a:lnTo>
                      <a:pt x="502" y="108"/>
                    </a:lnTo>
                    <a:lnTo>
                      <a:pt x="434" y="112"/>
                    </a:lnTo>
                    <a:lnTo>
                      <a:pt x="362" y="112"/>
                    </a:lnTo>
                    <a:close/>
                    <a:moveTo>
                      <a:pt x="362" y="0"/>
                    </a:moveTo>
                    <a:lnTo>
                      <a:pt x="362" y="0"/>
                    </a:lnTo>
                    <a:lnTo>
                      <a:pt x="290" y="2"/>
                    </a:lnTo>
                    <a:lnTo>
                      <a:pt x="222"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2" y="108"/>
                    </a:lnTo>
                    <a:lnTo>
                      <a:pt x="290" y="112"/>
                    </a:lnTo>
                    <a:lnTo>
                      <a:pt x="362" y="114"/>
                    </a:lnTo>
                    <a:lnTo>
                      <a:pt x="362" y="114"/>
                    </a:lnTo>
                    <a:lnTo>
                      <a:pt x="436" y="112"/>
                    </a:lnTo>
                    <a:lnTo>
                      <a:pt x="502" y="108"/>
                    </a:lnTo>
                    <a:lnTo>
                      <a:pt x="564" y="104"/>
                    </a:lnTo>
                    <a:lnTo>
                      <a:pt x="618"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8" y="16"/>
                    </a:lnTo>
                    <a:lnTo>
                      <a:pt x="564" y="10"/>
                    </a:lnTo>
                    <a:lnTo>
                      <a:pt x="502" y="4"/>
                    </a:lnTo>
                    <a:lnTo>
                      <a:pt x="436" y="2"/>
                    </a:lnTo>
                    <a:lnTo>
                      <a:pt x="362" y="0"/>
                    </a:lnTo>
                    <a:close/>
                  </a:path>
                </a:pathLst>
              </a:custGeom>
              <a:solidFill>
                <a:srgbClr val="DBD8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8" name="Freeform 1379"/>
              <p:cNvSpPr>
                <a:spLocks/>
              </p:cNvSpPr>
              <p:nvPr/>
            </p:nvSpPr>
            <p:spPr bwMode="auto">
              <a:xfrm>
                <a:off x="2413" y="4170"/>
                <a:ext cx="716" cy="112"/>
              </a:xfrm>
              <a:custGeom>
                <a:avLst/>
                <a:gdLst>
                  <a:gd name="T0" fmla="*/ 358 w 716"/>
                  <a:gd name="T1" fmla="*/ 112 h 112"/>
                  <a:gd name="T2" fmla="*/ 358 w 716"/>
                  <a:gd name="T3" fmla="*/ 112 h 112"/>
                  <a:gd name="T4" fmla="*/ 286 w 716"/>
                  <a:gd name="T5" fmla="*/ 112 h 112"/>
                  <a:gd name="T6" fmla="*/ 220 w 716"/>
                  <a:gd name="T7" fmla="*/ 108 h 112"/>
                  <a:gd name="T8" fmla="*/ 158 w 716"/>
                  <a:gd name="T9" fmla="*/ 104 h 112"/>
                  <a:gd name="T10" fmla="*/ 104 w 716"/>
                  <a:gd name="T11" fmla="*/ 96 h 112"/>
                  <a:gd name="T12" fmla="*/ 60 w 716"/>
                  <a:gd name="T13" fmla="*/ 88 h 112"/>
                  <a:gd name="T14" fmla="*/ 28 w 716"/>
                  <a:gd name="T15" fmla="*/ 80 h 112"/>
                  <a:gd name="T16" fmla="*/ 16 w 716"/>
                  <a:gd name="T17" fmla="*/ 74 h 112"/>
                  <a:gd name="T18" fmla="*/ 6 w 716"/>
                  <a:gd name="T19" fmla="*/ 70 h 112"/>
                  <a:gd name="T20" fmla="*/ 0 w 716"/>
                  <a:gd name="T21" fmla="*/ 64 h 112"/>
                  <a:gd name="T22" fmla="*/ 0 w 716"/>
                  <a:gd name="T23" fmla="*/ 58 h 112"/>
                  <a:gd name="T24" fmla="*/ 0 w 716"/>
                  <a:gd name="T25" fmla="*/ 58 h 112"/>
                  <a:gd name="T26" fmla="*/ 0 w 716"/>
                  <a:gd name="T27" fmla="*/ 52 h 112"/>
                  <a:gd name="T28" fmla="*/ 6 w 716"/>
                  <a:gd name="T29" fmla="*/ 46 h 112"/>
                  <a:gd name="T30" fmla="*/ 16 w 716"/>
                  <a:gd name="T31" fmla="*/ 40 h 112"/>
                  <a:gd name="T32" fmla="*/ 28 w 716"/>
                  <a:gd name="T33" fmla="*/ 36 h 112"/>
                  <a:gd name="T34" fmla="*/ 60 w 716"/>
                  <a:gd name="T35" fmla="*/ 26 h 112"/>
                  <a:gd name="T36" fmla="*/ 104 w 716"/>
                  <a:gd name="T37" fmla="*/ 18 h 112"/>
                  <a:gd name="T38" fmla="*/ 158 w 716"/>
                  <a:gd name="T39" fmla="*/ 10 h 112"/>
                  <a:gd name="T40" fmla="*/ 220 w 716"/>
                  <a:gd name="T41" fmla="*/ 4 h 112"/>
                  <a:gd name="T42" fmla="*/ 286 w 716"/>
                  <a:gd name="T43" fmla="*/ 2 h 112"/>
                  <a:gd name="T44" fmla="*/ 358 w 716"/>
                  <a:gd name="T45" fmla="*/ 0 h 112"/>
                  <a:gd name="T46" fmla="*/ 358 w 716"/>
                  <a:gd name="T47" fmla="*/ 0 h 112"/>
                  <a:gd name="T48" fmla="*/ 430 w 716"/>
                  <a:gd name="T49" fmla="*/ 2 h 112"/>
                  <a:gd name="T50" fmla="*/ 498 w 716"/>
                  <a:gd name="T51" fmla="*/ 4 h 112"/>
                  <a:gd name="T52" fmla="*/ 558 w 716"/>
                  <a:gd name="T53" fmla="*/ 10 h 112"/>
                  <a:gd name="T54" fmla="*/ 612 w 716"/>
                  <a:gd name="T55" fmla="*/ 18 h 112"/>
                  <a:gd name="T56" fmla="*/ 656 w 716"/>
                  <a:gd name="T57" fmla="*/ 26 h 112"/>
                  <a:gd name="T58" fmla="*/ 688 w 716"/>
                  <a:gd name="T59" fmla="*/ 36 h 112"/>
                  <a:gd name="T60" fmla="*/ 700 w 716"/>
                  <a:gd name="T61" fmla="*/ 40 h 112"/>
                  <a:gd name="T62" fmla="*/ 708 w 716"/>
                  <a:gd name="T63" fmla="*/ 46 h 112"/>
                  <a:gd name="T64" fmla="*/ 714 w 716"/>
                  <a:gd name="T65" fmla="*/ 52 h 112"/>
                  <a:gd name="T66" fmla="*/ 716 w 716"/>
                  <a:gd name="T67" fmla="*/ 58 h 112"/>
                  <a:gd name="T68" fmla="*/ 716 w 716"/>
                  <a:gd name="T69" fmla="*/ 58 h 112"/>
                  <a:gd name="T70" fmla="*/ 714 w 716"/>
                  <a:gd name="T71" fmla="*/ 64 h 112"/>
                  <a:gd name="T72" fmla="*/ 708 w 716"/>
                  <a:gd name="T73" fmla="*/ 70 h 112"/>
                  <a:gd name="T74" fmla="*/ 700 w 716"/>
                  <a:gd name="T75" fmla="*/ 74 h 112"/>
                  <a:gd name="T76" fmla="*/ 688 w 716"/>
                  <a:gd name="T77" fmla="*/ 80 h 112"/>
                  <a:gd name="T78" fmla="*/ 656 w 716"/>
                  <a:gd name="T79" fmla="*/ 88 h 112"/>
                  <a:gd name="T80" fmla="*/ 612 w 716"/>
                  <a:gd name="T81" fmla="*/ 96 h 112"/>
                  <a:gd name="T82" fmla="*/ 558 w 716"/>
                  <a:gd name="T83" fmla="*/ 104 h 112"/>
                  <a:gd name="T84" fmla="*/ 498 w 716"/>
                  <a:gd name="T85" fmla="*/ 108 h 112"/>
                  <a:gd name="T86" fmla="*/ 430 w 716"/>
                  <a:gd name="T87" fmla="*/ 112 h 112"/>
                  <a:gd name="T88" fmla="*/ 358 w 716"/>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112"/>
                    </a:moveTo>
                    <a:lnTo>
                      <a:pt x="358" y="112"/>
                    </a:lnTo>
                    <a:lnTo>
                      <a:pt x="286" y="112"/>
                    </a:lnTo>
                    <a:lnTo>
                      <a:pt x="220" y="108"/>
                    </a:lnTo>
                    <a:lnTo>
                      <a:pt x="158" y="104"/>
                    </a:lnTo>
                    <a:lnTo>
                      <a:pt x="104" y="96"/>
                    </a:lnTo>
                    <a:lnTo>
                      <a:pt x="60" y="88"/>
                    </a:lnTo>
                    <a:lnTo>
                      <a:pt x="28" y="80"/>
                    </a:lnTo>
                    <a:lnTo>
                      <a:pt x="16" y="74"/>
                    </a:lnTo>
                    <a:lnTo>
                      <a:pt x="6" y="70"/>
                    </a:lnTo>
                    <a:lnTo>
                      <a:pt x="0" y="64"/>
                    </a:lnTo>
                    <a:lnTo>
                      <a:pt x="0" y="58"/>
                    </a:lnTo>
                    <a:lnTo>
                      <a:pt x="0" y="58"/>
                    </a:lnTo>
                    <a:lnTo>
                      <a:pt x="0" y="52"/>
                    </a:lnTo>
                    <a:lnTo>
                      <a:pt x="6" y="46"/>
                    </a:lnTo>
                    <a:lnTo>
                      <a:pt x="16" y="40"/>
                    </a:lnTo>
                    <a:lnTo>
                      <a:pt x="28" y="36"/>
                    </a:lnTo>
                    <a:lnTo>
                      <a:pt x="60" y="26"/>
                    </a:lnTo>
                    <a:lnTo>
                      <a:pt x="104" y="18"/>
                    </a:lnTo>
                    <a:lnTo>
                      <a:pt x="158" y="10"/>
                    </a:lnTo>
                    <a:lnTo>
                      <a:pt x="220" y="4"/>
                    </a:lnTo>
                    <a:lnTo>
                      <a:pt x="286" y="2"/>
                    </a:lnTo>
                    <a:lnTo>
                      <a:pt x="358" y="0"/>
                    </a:lnTo>
                    <a:lnTo>
                      <a:pt x="358" y="0"/>
                    </a:lnTo>
                    <a:lnTo>
                      <a:pt x="430" y="2"/>
                    </a:lnTo>
                    <a:lnTo>
                      <a:pt x="498" y="4"/>
                    </a:lnTo>
                    <a:lnTo>
                      <a:pt x="558" y="10"/>
                    </a:lnTo>
                    <a:lnTo>
                      <a:pt x="612" y="18"/>
                    </a:lnTo>
                    <a:lnTo>
                      <a:pt x="656" y="26"/>
                    </a:lnTo>
                    <a:lnTo>
                      <a:pt x="688" y="36"/>
                    </a:lnTo>
                    <a:lnTo>
                      <a:pt x="700" y="40"/>
                    </a:lnTo>
                    <a:lnTo>
                      <a:pt x="708" y="46"/>
                    </a:lnTo>
                    <a:lnTo>
                      <a:pt x="714" y="52"/>
                    </a:lnTo>
                    <a:lnTo>
                      <a:pt x="716" y="58"/>
                    </a:lnTo>
                    <a:lnTo>
                      <a:pt x="716" y="58"/>
                    </a:lnTo>
                    <a:lnTo>
                      <a:pt x="714" y="64"/>
                    </a:lnTo>
                    <a:lnTo>
                      <a:pt x="708" y="70"/>
                    </a:lnTo>
                    <a:lnTo>
                      <a:pt x="700" y="74"/>
                    </a:lnTo>
                    <a:lnTo>
                      <a:pt x="688" y="80"/>
                    </a:lnTo>
                    <a:lnTo>
                      <a:pt x="656" y="88"/>
                    </a:lnTo>
                    <a:lnTo>
                      <a:pt x="612" y="96"/>
                    </a:lnTo>
                    <a:lnTo>
                      <a:pt x="558" y="104"/>
                    </a:lnTo>
                    <a:lnTo>
                      <a:pt x="498" y="108"/>
                    </a:lnTo>
                    <a:lnTo>
                      <a:pt x="430" y="112"/>
                    </a:lnTo>
                    <a:lnTo>
                      <a:pt x="358"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9" name="Freeform 1380"/>
              <p:cNvSpPr>
                <a:spLocks/>
              </p:cNvSpPr>
              <p:nvPr/>
            </p:nvSpPr>
            <p:spPr bwMode="auto">
              <a:xfrm>
                <a:off x="2409" y="4170"/>
                <a:ext cx="722" cy="114"/>
              </a:xfrm>
              <a:custGeom>
                <a:avLst/>
                <a:gdLst>
                  <a:gd name="T0" fmla="*/ 362 w 722"/>
                  <a:gd name="T1" fmla="*/ 0 h 114"/>
                  <a:gd name="T2" fmla="*/ 362 w 722"/>
                  <a:gd name="T3" fmla="*/ 0 h 114"/>
                  <a:gd name="T4" fmla="*/ 290 w 722"/>
                  <a:gd name="T5" fmla="*/ 2 h 114"/>
                  <a:gd name="T6" fmla="*/ 222 w 722"/>
                  <a:gd name="T7" fmla="*/ 4 h 114"/>
                  <a:gd name="T8" fmla="*/ 162 w 722"/>
                  <a:gd name="T9" fmla="*/ 10 h 114"/>
                  <a:gd name="T10" fmla="*/ 108 w 722"/>
                  <a:gd name="T11" fmla="*/ 16 h 114"/>
                  <a:gd name="T12" fmla="*/ 64 w 722"/>
                  <a:gd name="T13" fmla="*/ 26 h 114"/>
                  <a:gd name="T14" fmla="*/ 30 w 722"/>
                  <a:gd name="T15" fmla="*/ 36 h 114"/>
                  <a:gd name="T16" fmla="*/ 18 w 722"/>
                  <a:gd name="T17" fmla="*/ 40 h 114"/>
                  <a:gd name="T18" fmla="*/ 8 w 722"/>
                  <a:gd name="T19" fmla="*/ 46 h 114"/>
                  <a:gd name="T20" fmla="*/ 2 w 722"/>
                  <a:gd name="T21" fmla="*/ 52 h 114"/>
                  <a:gd name="T22" fmla="*/ 0 w 722"/>
                  <a:gd name="T23" fmla="*/ 58 h 114"/>
                  <a:gd name="T24" fmla="*/ 0 w 722"/>
                  <a:gd name="T25" fmla="*/ 58 h 114"/>
                  <a:gd name="T26" fmla="*/ 2 w 722"/>
                  <a:gd name="T27" fmla="*/ 64 h 114"/>
                  <a:gd name="T28" fmla="*/ 8 w 722"/>
                  <a:gd name="T29" fmla="*/ 70 h 114"/>
                  <a:gd name="T30" fmla="*/ 18 w 722"/>
                  <a:gd name="T31" fmla="*/ 74 h 114"/>
                  <a:gd name="T32" fmla="*/ 30 w 722"/>
                  <a:gd name="T33" fmla="*/ 80 h 114"/>
                  <a:gd name="T34" fmla="*/ 64 w 722"/>
                  <a:gd name="T35" fmla="*/ 88 h 114"/>
                  <a:gd name="T36" fmla="*/ 108 w 722"/>
                  <a:gd name="T37" fmla="*/ 96 h 114"/>
                  <a:gd name="T38" fmla="*/ 162 w 722"/>
                  <a:gd name="T39" fmla="*/ 104 h 114"/>
                  <a:gd name="T40" fmla="*/ 222 w 722"/>
                  <a:gd name="T41" fmla="*/ 108 h 114"/>
                  <a:gd name="T42" fmla="*/ 290 w 722"/>
                  <a:gd name="T43" fmla="*/ 112 h 114"/>
                  <a:gd name="T44" fmla="*/ 362 w 722"/>
                  <a:gd name="T45" fmla="*/ 114 h 114"/>
                  <a:gd name="T46" fmla="*/ 362 w 722"/>
                  <a:gd name="T47" fmla="*/ 114 h 114"/>
                  <a:gd name="T48" fmla="*/ 436 w 722"/>
                  <a:gd name="T49" fmla="*/ 112 h 114"/>
                  <a:gd name="T50" fmla="*/ 502 w 722"/>
                  <a:gd name="T51" fmla="*/ 108 h 114"/>
                  <a:gd name="T52" fmla="*/ 564 w 722"/>
                  <a:gd name="T53" fmla="*/ 104 h 114"/>
                  <a:gd name="T54" fmla="*/ 618 w 722"/>
                  <a:gd name="T55" fmla="*/ 96 h 114"/>
                  <a:gd name="T56" fmla="*/ 660 w 722"/>
                  <a:gd name="T57" fmla="*/ 88 h 114"/>
                  <a:gd name="T58" fmla="*/ 694 w 722"/>
                  <a:gd name="T59" fmla="*/ 80 h 114"/>
                  <a:gd name="T60" fmla="*/ 706 w 722"/>
                  <a:gd name="T61" fmla="*/ 74 h 114"/>
                  <a:gd name="T62" fmla="*/ 714 w 722"/>
                  <a:gd name="T63" fmla="*/ 70 h 114"/>
                  <a:gd name="T64" fmla="*/ 720 w 722"/>
                  <a:gd name="T65" fmla="*/ 64 h 114"/>
                  <a:gd name="T66" fmla="*/ 722 w 722"/>
                  <a:gd name="T67" fmla="*/ 58 h 114"/>
                  <a:gd name="T68" fmla="*/ 722 w 722"/>
                  <a:gd name="T69" fmla="*/ 58 h 114"/>
                  <a:gd name="T70" fmla="*/ 720 w 722"/>
                  <a:gd name="T71" fmla="*/ 52 h 114"/>
                  <a:gd name="T72" fmla="*/ 714 w 722"/>
                  <a:gd name="T73" fmla="*/ 46 h 114"/>
                  <a:gd name="T74" fmla="*/ 706 w 722"/>
                  <a:gd name="T75" fmla="*/ 40 h 114"/>
                  <a:gd name="T76" fmla="*/ 694 w 722"/>
                  <a:gd name="T77" fmla="*/ 36 h 114"/>
                  <a:gd name="T78" fmla="*/ 660 w 722"/>
                  <a:gd name="T79" fmla="*/ 26 h 114"/>
                  <a:gd name="T80" fmla="*/ 618 w 722"/>
                  <a:gd name="T81" fmla="*/ 16 h 114"/>
                  <a:gd name="T82" fmla="*/ 564 w 722"/>
                  <a:gd name="T83" fmla="*/ 10 h 114"/>
                  <a:gd name="T84" fmla="*/ 502 w 722"/>
                  <a:gd name="T85" fmla="*/ 4 h 114"/>
                  <a:gd name="T86" fmla="*/ 436 w 722"/>
                  <a:gd name="T87" fmla="*/ 2 h 114"/>
                  <a:gd name="T88" fmla="*/ 362 w 722"/>
                  <a:gd name="T89"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2" h="114">
                    <a:moveTo>
                      <a:pt x="362" y="0"/>
                    </a:moveTo>
                    <a:lnTo>
                      <a:pt x="362" y="0"/>
                    </a:lnTo>
                    <a:lnTo>
                      <a:pt x="290" y="2"/>
                    </a:lnTo>
                    <a:lnTo>
                      <a:pt x="222" y="4"/>
                    </a:lnTo>
                    <a:lnTo>
                      <a:pt x="162" y="10"/>
                    </a:lnTo>
                    <a:lnTo>
                      <a:pt x="108" y="16"/>
                    </a:lnTo>
                    <a:lnTo>
                      <a:pt x="64" y="26"/>
                    </a:lnTo>
                    <a:lnTo>
                      <a:pt x="30" y="36"/>
                    </a:lnTo>
                    <a:lnTo>
                      <a:pt x="18" y="40"/>
                    </a:lnTo>
                    <a:lnTo>
                      <a:pt x="8" y="46"/>
                    </a:lnTo>
                    <a:lnTo>
                      <a:pt x="2" y="52"/>
                    </a:lnTo>
                    <a:lnTo>
                      <a:pt x="0" y="58"/>
                    </a:lnTo>
                    <a:lnTo>
                      <a:pt x="0" y="58"/>
                    </a:lnTo>
                    <a:lnTo>
                      <a:pt x="2" y="64"/>
                    </a:lnTo>
                    <a:lnTo>
                      <a:pt x="8" y="70"/>
                    </a:lnTo>
                    <a:lnTo>
                      <a:pt x="18" y="74"/>
                    </a:lnTo>
                    <a:lnTo>
                      <a:pt x="30" y="80"/>
                    </a:lnTo>
                    <a:lnTo>
                      <a:pt x="64" y="88"/>
                    </a:lnTo>
                    <a:lnTo>
                      <a:pt x="108" y="96"/>
                    </a:lnTo>
                    <a:lnTo>
                      <a:pt x="162" y="104"/>
                    </a:lnTo>
                    <a:lnTo>
                      <a:pt x="222" y="108"/>
                    </a:lnTo>
                    <a:lnTo>
                      <a:pt x="290" y="112"/>
                    </a:lnTo>
                    <a:lnTo>
                      <a:pt x="362" y="114"/>
                    </a:lnTo>
                    <a:lnTo>
                      <a:pt x="362" y="114"/>
                    </a:lnTo>
                    <a:lnTo>
                      <a:pt x="436" y="112"/>
                    </a:lnTo>
                    <a:lnTo>
                      <a:pt x="502" y="108"/>
                    </a:lnTo>
                    <a:lnTo>
                      <a:pt x="564" y="104"/>
                    </a:lnTo>
                    <a:lnTo>
                      <a:pt x="618" y="96"/>
                    </a:lnTo>
                    <a:lnTo>
                      <a:pt x="660" y="88"/>
                    </a:lnTo>
                    <a:lnTo>
                      <a:pt x="694" y="80"/>
                    </a:lnTo>
                    <a:lnTo>
                      <a:pt x="706" y="74"/>
                    </a:lnTo>
                    <a:lnTo>
                      <a:pt x="714" y="70"/>
                    </a:lnTo>
                    <a:lnTo>
                      <a:pt x="720" y="64"/>
                    </a:lnTo>
                    <a:lnTo>
                      <a:pt x="722" y="58"/>
                    </a:lnTo>
                    <a:lnTo>
                      <a:pt x="722" y="58"/>
                    </a:lnTo>
                    <a:lnTo>
                      <a:pt x="720" y="52"/>
                    </a:lnTo>
                    <a:lnTo>
                      <a:pt x="714" y="46"/>
                    </a:lnTo>
                    <a:lnTo>
                      <a:pt x="706" y="40"/>
                    </a:lnTo>
                    <a:lnTo>
                      <a:pt x="694" y="36"/>
                    </a:lnTo>
                    <a:lnTo>
                      <a:pt x="660" y="26"/>
                    </a:lnTo>
                    <a:lnTo>
                      <a:pt x="618" y="16"/>
                    </a:lnTo>
                    <a:lnTo>
                      <a:pt x="564" y="10"/>
                    </a:lnTo>
                    <a:lnTo>
                      <a:pt x="502" y="4"/>
                    </a:lnTo>
                    <a:lnTo>
                      <a:pt x="436" y="2"/>
                    </a:lnTo>
                    <a:lnTo>
                      <a:pt x="3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0" name="Freeform 1381"/>
              <p:cNvSpPr>
                <a:spLocks noEditPoints="1"/>
              </p:cNvSpPr>
              <p:nvPr/>
            </p:nvSpPr>
            <p:spPr bwMode="auto">
              <a:xfrm>
                <a:off x="2413" y="4170"/>
                <a:ext cx="716" cy="112"/>
              </a:xfrm>
              <a:custGeom>
                <a:avLst/>
                <a:gdLst>
                  <a:gd name="T0" fmla="*/ 358 w 716"/>
                  <a:gd name="T1" fmla="*/ 112 h 112"/>
                  <a:gd name="T2" fmla="*/ 220 w 716"/>
                  <a:gd name="T3" fmla="*/ 108 h 112"/>
                  <a:gd name="T4" fmla="*/ 106 w 716"/>
                  <a:gd name="T5" fmla="*/ 96 h 112"/>
                  <a:gd name="T6" fmla="*/ 30 w 716"/>
                  <a:gd name="T7" fmla="*/ 80 h 112"/>
                  <a:gd name="T8" fmla="*/ 8 w 716"/>
                  <a:gd name="T9" fmla="*/ 70 h 112"/>
                  <a:gd name="T10" fmla="*/ 2 w 716"/>
                  <a:gd name="T11" fmla="*/ 58 h 112"/>
                  <a:gd name="T12" fmla="*/ 4 w 716"/>
                  <a:gd name="T13" fmla="*/ 52 h 112"/>
                  <a:gd name="T14" fmla="*/ 18 w 716"/>
                  <a:gd name="T15" fmla="*/ 42 h 112"/>
                  <a:gd name="T16" fmla="*/ 62 w 716"/>
                  <a:gd name="T17" fmla="*/ 26 h 112"/>
                  <a:gd name="T18" fmla="*/ 160 w 716"/>
                  <a:gd name="T19" fmla="*/ 10 h 112"/>
                  <a:gd name="T20" fmla="*/ 286 w 716"/>
                  <a:gd name="T21" fmla="*/ 2 h 112"/>
                  <a:gd name="T22" fmla="*/ 358 w 716"/>
                  <a:gd name="T23" fmla="*/ 0 h 112"/>
                  <a:gd name="T24" fmla="*/ 498 w 716"/>
                  <a:gd name="T25" fmla="*/ 4 h 112"/>
                  <a:gd name="T26" fmla="*/ 610 w 716"/>
                  <a:gd name="T27" fmla="*/ 18 h 112"/>
                  <a:gd name="T28" fmla="*/ 686 w 716"/>
                  <a:gd name="T29" fmla="*/ 36 h 112"/>
                  <a:gd name="T30" fmla="*/ 706 w 716"/>
                  <a:gd name="T31" fmla="*/ 46 h 112"/>
                  <a:gd name="T32" fmla="*/ 714 w 716"/>
                  <a:gd name="T33" fmla="*/ 58 h 112"/>
                  <a:gd name="T34" fmla="*/ 712 w 716"/>
                  <a:gd name="T35" fmla="*/ 64 h 112"/>
                  <a:gd name="T36" fmla="*/ 698 w 716"/>
                  <a:gd name="T37" fmla="*/ 74 h 112"/>
                  <a:gd name="T38" fmla="*/ 654 w 716"/>
                  <a:gd name="T39" fmla="*/ 88 h 112"/>
                  <a:gd name="T40" fmla="*/ 558 w 716"/>
                  <a:gd name="T41" fmla="*/ 104 h 112"/>
                  <a:gd name="T42" fmla="*/ 430 w 716"/>
                  <a:gd name="T43" fmla="*/ 112 h 112"/>
                  <a:gd name="T44" fmla="*/ 358 w 716"/>
                  <a:gd name="T45" fmla="*/ 0 h 112"/>
                  <a:gd name="T46" fmla="*/ 286 w 716"/>
                  <a:gd name="T47" fmla="*/ 2 h 112"/>
                  <a:gd name="T48" fmla="*/ 158 w 716"/>
                  <a:gd name="T49" fmla="*/ 10 h 112"/>
                  <a:gd name="T50" fmla="*/ 60 w 716"/>
                  <a:gd name="T51" fmla="*/ 26 h 112"/>
                  <a:gd name="T52" fmla="*/ 16 w 716"/>
                  <a:gd name="T53" fmla="*/ 40 h 112"/>
                  <a:gd name="T54" fmla="*/ 0 w 716"/>
                  <a:gd name="T55" fmla="*/ 52 h 112"/>
                  <a:gd name="T56" fmla="*/ 0 w 716"/>
                  <a:gd name="T57" fmla="*/ 58 h 112"/>
                  <a:gd name="T58" fmla="*/ 6 w 716"/>
                  <a:gd name="T59" fmla="*/ 70 h 112"/>
                  <a:gd name="T60" fmla="*/ 28 w 716"/>
                  <a:gd name="T61" fmla="*/ 80 h 112"/>
                  <a:gd name="T62" fmla="*/ 104 w 716"/>
                  <a:gd name="T63" fmla="*/ 96 h 112"/>
                  <a:gd name="T64" fmla="*/ 220 w 716"/>
                  <a:gd name="T65" fmla="*/ 108 h 112"/>
                  <a:gd name="T66" fmla="*/ 358 w 716"/>
                  <a:gd name="T67" fmla="*/ 112 h 112"/>
                  <a:gd name="T68" fmla="*/ 430 w 716"/>
                  <a:gd name="T69" fmla="*/ 112 h 112"/>
                  <a:gd name="T70" fmla="*/ 558 w 716"/>
                  <a:gd name="T71" fmla="*/ 104 h 112"/>
                  <a:gd name="T72" fmla="*/ 656 w 716"/>
                  <a:gd name="T73" fmla="*/ 88 h 112"/>
                  <a:gd name="T74" fmla="*/ 700 w 716"/>
                  <a:gd name="T75" fmla="*/ 74 h 112"/>
                  <a:gd name="T76" fmla="*/ 714 w 716"/>
                  <a:gd name="T77" fmla="*/ 64 h 112"/>
                  <a:gd name="T78" fmla="*/ 716 w 716"/>
                  <a:gd name="T79" fmla="*/ 58 h 112"/>
                  <a:gd name="T80" fmla="*/ 708 w 716"/>
                  <a:gd name="T81" fmla="*/ 46 h 112"/>
                  <a:gd name="T82" fmla="*/ 688 w 716"/>
                  <a:gd name="T83" fmla="*/ 36 h 112"/>
                  <a:gd name="T84" fmla="*/ 612 w 716"/>
                  <a:gd name="T85" fmla="*/ 18 h 112"/>
                  <a:gd name="T86" fmla="*/ 498 w 716"/>
                  <a:gd name="T87" fmla="*/ 4 h 112"/>
                  <a:gd name="T88" fmla="*/ 358 w 716"/>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112"/>
                    </a:moveTo>
                    <a:lnTo>
                      <a:pt x="358" y="112"/>
                    </a:lnTo>
                    <a:lnTo>
                      <a:pt x="286" y="112"/>
                    </a:lnTo>
                    <a:lnTo>
                      <a:pt x="220" y="108"/>
                    </a:lnTo>
                    <a:lnTo>
                      <a:pt x="160" y="104"/>
                    </a:lnTo>
                    <a:lnTo>
                      <a:pt x="106" y="96"/>
                    </a:lnTo>
                    <a:lnTo>
                      <a:pt x="62" y="88"/>
                    </a:lnTo>
                    <a:lnTo>
                      <a:pt x="30" y="80"/>
                    </a:lnTo>
                    <a:lnTo>
                      <a:pt x="18" y="74"/>
                    </a:lnTo>
                    <a:lnTo>
                      <a:pt x="8" y="70"/>
                    </a:lnTo>
                    <a:lnTo>
                      <a:pt x="4" y="64"/>
                    </a:lnTo>
                    <a:lnTo>
                      <a:pt x="2" y="58"/>
                    </a:lnTo>
                    <a:lnTo>
                      <a:pt x="2" y="58"/>
                    </a:lnTo>
                    <a:lnTo>
                      <a:pt x="4" y="52"/>
                    </a:lnTo>
                    <a:lnTo>
                      <a:pt x="8" y="46"/>
                    </a:lnTo>
                    <a:lnTo>
                      <a:pt x="18" y="42"/>
                    </a:lnTo>
                    <a:lnTo>
                      <a:pt x="30" y="36"/>
                    </a:lnTo>
                    <a:lnTo>
                      <a:pt x="62" y="26"/>
                    </a:lnTo>
                    <a:lnTo>
                      <a:pt x="106" y="18"/>
                    </a:lnTo>
                    <a:lnTo>
                      <a:pt x="160" y="10"/>
                    </a:lnTo>
                    <a:lnTo>
                      <a:pt x="220" y="4"/>
                    </a:lnTo>
                    <a:lnTo>
                      <a:pt x="286" y="2"/>
                    </a:lnTo>
                    <a:lnTo>
                      <a:pt x="358" y="0"/>
                    </a:lnTo>
                    <a:lnTo>
                      <a:pt x="358" y="0"/>
                    </a:lnTo>
                    <a:lnTo>
                      <a:pt x="430" y="2"/>
                    </a:lnTo>
                    <a:lnTo>
                      <a:pt x="498" y="4"/>
                    </a:lnTo>
                    <a:lnTo>
                      <a:pt x="558" y="10"/>
                    </a:lnTo>
                    <a:lnTo>
                      <a:pt x="610" y="18"/>
                    </a:lnTo>
                    <a:lnTo>
                      <a:pt x="654" y="26"/>
                    </a:lnTo>
                    <a:lnTo>
                      <a:pt x="686" y="36"/>
                    </a:lnTo>
                    <a:lnTo>
                      <a:pt x="698" y="42"/>
                    </a:lnTo>
                    <a:lnTo>
                      <a:pt x="706" y="46"/>
                    </a:lnTo>
                    <a:lnTo>
                      <a:pt x="712" y="52"/>
                    </a:lnTo>
                    <a:lnTo>
                      <a:pt x="714" y="58"/>
                    </a:lnTo>
                    <a:lnTo>
                      <a:pt x="714" y="58"/>
                    </a:lnTo>
                    <a:lnTo>
                      <a:pt x="712" y="64"/>
                    </a:lnTo>
                    <a:lnTo>
                      <a:pt x="706" y="70"/>
                    </a:lnTo>
                    <a:lnTo>
                      <a:pt x="698" y="74"/>
                    </a:lnTo>
                    <a:lnTo>
                      <a:pt x="686" y="80"/>
                    </a:lnTo>
                    <a:lnTo>
                      <a:pt x="654" y="88"/>
                    </a:lnTo>
                    <a:lnTo>
                      <a:pt x="610" y="96"/>
                    </a:lnTo>
                    <a:lnTo>
                      <a:pt x="558" y="104"/>
                    </a:lnTo>
                    <a:lnTo>
                      <a:pt x="498" y="108"/>
                    </a:lnTo>
                    <a:lnTo>
                      <a:pt x="430" y="112"/>
                    </a:lnTo>
                    <a:lnTo>
                      <a:pt x="358" y="112"/>
                    </a:lnTo>
                    <a:close/>
                    <a:moveTo>
                      <a:pt x="358" y="0"/>
                    </a:moveTo>
                    <a:lnTo>
                      <a:pt x="358" y="0"/>
                    </a:lnTo>
                    <a:lnTo>
                      <a:pt x="286" y="2"/>
                    </a:lnTo>
                    <a:lnTo>
                      <a:pt x="220" y="4"/>
                    </a:lnTo>
                    <a:lnTo>
                      <a:pt x="158" y="10"/>
                    </a:lnTo>
                    <a:lnTo>
                      <a:pt x="104" y="18"/>
                    </a:lnTo>
                    <a:lnTo>
                      <a:pt x="60" y="26"/>
                    </a:lnTo>
                    <a:lnTo>
                      <a:pt x="28" y="36"/>
                    </a:lnTo>
                    <a:lnTo>
                      <a:pt x="16" y="40"/>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20" y="108"/>
                    </a:lnTo>
                    <a:lnTo>
                      <a:pt x="286" y="112"/>
                    </a:lnTo>
                    <a:lnTo>
                      <a:pt x="358" y="112"/>
                    </a:lnTo>
                    <a:lnTo>
                      <a:pt x="358" y="112"/>
                    </a:lnTo>
                    <a:lnTo>
                      <a:pt x="430" y="112"/>
                    </a:lnTo>
                    <a:lnTo>
                      <a:pt x="498" y="108"/>
                    </a:lnTo>
                    <a:lnTo>
                      <a:pt x="558" y="104"/>
                    </a:lnTo>
                    <a:lnTo>
                      <a:pt x="612" y="96"/>
                    </a:lnTo>
                    <a:lnTo>
                      <a:pt x="656" y="88"/>
                    </a:lnTo>
                    <a:lnTo>
                      <a:pt x="688" y="80"/>
                    </a:lnTo>
                    <a:lnTo>
                      <a:pt x="700" y="74"/>
                    </a:lnTo>
                    <a:lnTo>
                      <a:pt x="708" y="70"/>
                    </a:lnTo>
                    <a:lnTo>
                      <a:pt x="714" y="64"/>
                    </a:lnTo>
                    <a:lnTo>
                      <a:pt x="716" y="58"/>
                    </a:lnTo>
                    <a:lnTo>
                      <a:pt x="716" y="58"/>
                    </a:lnTo>
                    <a:lnTo>
                      <a:pt x="714" y="52"/>
                    </a:lnTo>
                    <a:lnTo>
                      <a:pt x="708" y="46"/>
                    </a:lnTo>
                    <a:lnTo>
                      <a:pt x="700" y="40"/>
                    </a:lnTo>
                    <a:lnTo>
                      <a:pt x="688" y="36"/>
                    </a:lnTo>
                    <a:lnTo>
                      <a:pt x="656" y="26"/>
                    </a:lnTo>
                    <a:lnTo>
                      <a:pt x="612" y="18"/>
                    </a:lnTo>
                    <a:lnTo>
                      <a:pt x="558" y="10"/>
                    </a:lnTo>
                    <a:lnTo>
                      <a:pt x="498" y="4"/>
                    </a:lnTo>
                    <a:lnTo>
                      <a:pt x="430" y="2"/>
                    </a:lnTo>
                    <a:lnTo>
                      <a:pt x="358" y="0"/>
                    </a:lnTo>
                    <a:close/>
                  </a:path>
                </a:pathLst>
              </a:custGeom>
              <a:solidFill>
                <a:srgbClr val="DAD7D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1" name="Freeform 1382"/>
              <p:cNvSpPr>
                <a:spLocks/>
              </p:cNvSpPr>
              <p:nvPr/>
            </p:nvSpPr>
            <p:spPr bwMode="auto">
              <a:xfrm>
                <a:off x="2415" y="4170"/>
                <a:ext cx="712" cy="112"/>
              </a:xfrm>
              <a:custGeom>
                <a:avLst/>
                <a:gdLst>
                  <a:gd name="T0" fmla="*/ 356 w 712"/>
                  <a:gd name="T1" fmla="*/ 112 h 112"/>
                  <a:gd name="T2" fmla="*/ 356 w 712"/>
                  <a:gd name="T3" fmla="*/ 112 h 112"/>
                  <a:gd name="T4" fmla="*/ 284 w 712"/>
                  <a:gd name="T5" fmla="*/ 112 h 112"/>
                  <a:gd name="T6" fmla="*/ 218 w 712"/>
                  <a:gd name="T7" fmla="*/ 108 h 112"/>
                  <a:gd name="T8" fmla="*/ 158 w 712"/>
                  <a:gd name="T9" fmla="*/ 104 h 112"/>
                  <a:gd name="T10" fmla="*/ 104 w 712"/>
                  <a:gd name="T11" fmla="*/ 96 h 112"/>
                  <a:gd name="T12" fmla="*/ 60 w 712"/>
                  <a:gd name="T13" fmla="*/ 88 h 112"/>
                  <a:gd name="T14" fmla="*/ 28 w 712"/>
                  <a:gd name="T15" fmla="*/ 80 h 112"/>
                  <a:gd name="T16" fmla="*/ 16 w 712"/>
                  <a:gd name="T17" fmla="*/ 74 h 112"/>
                  <a:gd name="T18" fmla="*/ 6 w 712"/>
                  <a:gd name="T19" fmla="*/ 70 h 112"/>
                  <a:gd name="T20" fmla="*/ 2 w 712"/>
                  <a:gd name="T21" fmla="*/ 64 h 112"/>
                  <a:gd name="T22" fmla="*/ 0 w 712"/>
                  <a:gd name="T23" fmla="*/ 58 h 112"/>
                  <a:gd name="T24" fmla="*/ 0 w 712"/>
                  <a:gd name="T25" fmla="*/ 58 h 112"/>
                  <a:gd name="T26" fmla="*/ 2 w 712"/>
                  <a:gd name="T27" fmla="*/ 52 h 112"/>
                  <a:gd name="T28" fmla="*/ 6 w 712"/>
                  <a:gd name="T29" fmla="*/ 46 h 112"/>
                  <a:gd name="T30" fmla="*/ 16 w 712"/>
                  <a:gd name="T31" fmla="*/ 42 h 112"/>
                  <a:gd name="T32" fmla="*/ 28 w 712"/>
                  <a:gd name="T33" fmla="*/ 36 h 112"/>
                  <a:gd name="T34" fmla="*/ 60 w 712"/>
                  <a:gd name="T35" fmla="*/ 26 h 112"/>
                  <a:gd name="T36" fmla="*/ 104 w 712"/>
                  <a:gd name="T37" fmla="*/ 18 h 112"/>
                  <a:gd name="T38" fmla="*/ 158 w 712"/>
                  <a:gd name="T39" fmla="*/ 10 h 112"/>
                  <a:gd name="T40" fmla="*/ 218 w 712"/>
                  <a:gd name="T41" fmla="*/ 4 h 112"/>
                  <a:gd name="T42" fmla="*/ 284 w 712"/>
                  <a:gd name="T43" fmla="*/ 2 h 112"/>
                  <a:gd name="T44" fmla="*/ 356 w 712"/>
                  <a:gd name="T45" fmla="*/ 0 h 112"/>
                  <a:gd name="T46" fmla="*/ 356 w 712"/>
                  <a:gd name="T47" fmla="*/ 0 h 112"/>
                  <a:gd name="T48" fmla="*/ 428 w 712"/>
                  <a:gd name="T49" fmla="*/ 2 h 112"/>
                  <a:gd name="T50" fmla="*/ 496 w 712"/>
                  <a:gd name="T51" fmla="*/ 4 h 112"/>
                  <a:gd name="T52" fmla="*/ 556 w 712"/>
                  <a:gd name="T53" fmla="*/ 10 h 112"/>
                  <a:gd name="T54" fmla="*/ 608 w 712"/>
                  <a:gd name="T55" fmla="*/ 18 h 112"/>
                  <a:gd name="T56" fmla="*/ 652 w 712"/>
                  <a:gd name="T57" fmla="*/ 26 h 112"/>
                  <a:gd name="T58" fmla="*/ 684 w 712"/>
                  <a:gd name="T59" fmla="*/ 36 h 112"/>
                  <a:gd name="T60" fmla="*/ 696 w 712"/>
                  <a:gd name="T61" fmla="*/ 42 h 112"/>
                  <a:gd name="T62" fmla="*/ 704 w 712"/>
                  <a:gd name="T63" fmla="*/ 46 h 112"/>
                  <a:gd name="T64" fmla="*/ 710 w 712"/>
                  <a:gd name="T65" fmla="*/ 52 h 112"/>
                  <a:gd name="T66" fmla="*/ 712 w 712"/>
                  <a:gd name="T67" fmla="*/ 58 h 112"/>
                  <a:gd name="T68" fmla="*/ 712 w 712"/>
                  <a:gd name="T69" fmla="*/ 58 h 112"/>
                  <a:gd name="T70" fmla="*/ 710 w 712"/>
                  <a:gd name="T71" fmla="*/ 64 h 112"/>
                  <a:gd name="T72" fmla="*/ 704 w 712"/>
                  <a:gd name="T73" fmla="*/ 70 h 112"/>
                  <a:gd name="T74" fmla="*/ 696 w 712"/>
                  <a:gd name="T75" fmla="*/ 74 h 112"/>
                  <a:gd name="T76" fmla="*/ 684 w 712"/>
                  <a:gd name="T77" fmla="*/ 80 h 112"/>
                  <a:gd name="T78" fmla="*/ 652 w 712"/>
                  <a:gd name="T79" fmla="*/ 88 h 112"/>
                  <a:gd name="T80" fmla="*/ 608 w 712"/>
                  <a:gd name="T81" fmla="*/ 96 h 112"/>
                  <a:gd name="T82" fmla="*/ 556 w 712"/>
                  <a:gd name="T83" fmla="*/ 104 h 112"/>
                  <a:gd name="T84" fmla="*/ 496 w 712"/>
                  <a:gd name="T85" fmla="*/ 108 h 112"/>
                  <a:gd name="T86" fmla="*/ 428 w 712"/>
                  <a:gd name="T87" fmla="*/ 112 h 112"/>
                  <a:gd name="T88" fmla="*/ 356 w 712"/>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112"/>
                    </a:moveTo>
                    <a:lnTo>
                      <a:pt x="356" y="112"/>
                    </a:lnTo>
                    <a:lnTo>
                      <a:pt x="284" y="112"/>
                    </a:lnTo>
                    <a:lnTo>
                      <a:pt x="218" y="108"/>
                    </a:lnTo>
                    <a:lnTo>
                      <a:pt x="158" y="104"/>
                    </a:lnTo>
                    <a:lnTo>
                      <a:pt x="104" y="96"/>
                    </a:lnTo>
                    <a:lnTo>
                      <a:pt x="60" y="88"/>
                    </a:lnTo>
                    <a:lnTo>
                      <a:pt x="28" y="80"/>
                    </a:lnTo>
                    <a:lnTo>
                      <a:pt x="16" y="74"/>
                    </a:lnTo>
                    <a:lnTo>
                      <a:pt x="6" y="70"/>
                    </a:lnTo>
                    <a:lnTo>
                      <a:pt x="2" y="64"/>
                    </a:lnTo>
                    <a:lnTo>
                      <a:pt x="0" y="58"/>
                    </a:lnTo>
                    <a:lnTo>
                      <a:pt x="0" y="58"/>
                    </a:lnTo>
                    <a:lnTo>
                      <a:pt x="2" y="52"/>
                    </a:lnTo>
                    <a:lnTo>
                      <a:pt x="6" y="46"/>
                    </a:lnTo>
                    <a:lnTo>
                      <a:pt x="16" y="42"/>
                    </a:lnTo>
                    <a:lnTo>
                      <a:pt x="28" y="36"/>
                    </a:lnTo>
                    <a:lnTo>
                      <a:pt x="60" y="26"/>
                    </a:lnTo>
                    <a:lnTo>
                      <a:pt x="104" y="18"/>
                    </a:lnTo>
                    <a:lnTo>
                      <a:pt x="158" y="10"/>
                    </a:lnTo>
                    <a:lnTo>
                      <a:pt x="218" y="4"/>
                    </a:lnTo>
                    <a:lnTo>
                      <a:pt x="284" y="2"/>
                    </a:lnTo>
                    <a:lnTo>
                      <a:pt x="356" y="0"/>
                    </a:lnTo>
                    <a:lnTo>
                      <a:pt x="356" y="0"/>
                    </a:lnTo>
                    <a:lnTo>
                      <a:pt x="428" y="2"/>
                    </a:lnTo>
                    <a:lnTo>
                      <a:pt x="496" y="4"/>
                    </a:lnTo>
                    <a:lnTo>
                      <a:pt x="556" y="10"/>
                    </a:lnTo>
                    <a:lnTo>
                      <a:pt x="608" y="18"/>
                    </a:lnTo>
                    <a:lnTo>
                      <a:pt x="652" y="26"/>
                    </a:lnTo>
                    <a:lnTo>
                      <a:pt x="684" y="36"/>
                    </a:lnTo>
                    <a:lnTo>
                      <a:pt x="696" y="42"/>
                    </a:lnTo>
                    <a:lnTo>
                      <a:pt x="704" y="46"/>
                    </a:lnTo>
                    <a:lnTo>
                      <a:pt x="710" y="52"/>
                    </a:lnTo>
                    <a:lnTo>
                      <a:pt x="712" y="58"/>
                    </a:lnTo>
                    <a:lnTo>
                      <a:pt x="712" y="58"/>
                    </a:lnTo>
                    <a:lnTo>
                      <a:pt x="710" y="64"/>
                    </a:lnTo>
                    <a:lnTo>
                      <a:pt x="704" y="70"/>
                    </a:lnTo>
                    <a:lnTo>
                      <a:pt x="696" y="74"/>
                    </a:lnTo>
                    <a:lnTo>
                      <a:pt x="684" y="80"/>
                    </a:lnTo>
                    <a:lnTo>
                      <a:pt x="652" y="88"/>
                    </a:lnTo>
                    <a:lnTo>
                      <a:pt x="608" y="96"/>
                    </a:lnTo>
                    <a:lnTo>
                      <a:pt x="556" y="104"/>
                    </a:lnTo>
                    <a:lnTo>
                      <a:pt x="496" y="108"/>
                    </a:lnTo>
                    <a:lnTo>
                      <a:pt x="428" y="112"/>
                    </a:lnTo>
                    <a:lnTo>
                      <a:pt x="356"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2" name="Freeform 1383"/>
              <p:cNvSpPr>
                <a:spLocks/>
              </p:cNvSpPr>
              <p:nvPr/>
            </p:nvSpPr>
            <p:spPr bwMode="auto">
              <a:xfrm>
                <a:off x="2413" y="4170"/>
                <a:ext cx="716" cy="112"/>
              </a:xfrm>
              <a:custGeom>
                <a:avLst/>
                <a:gdLst>
                  <a:gd name="T0" fmla="*/ 358 w 716"/>
                  <a:gd name="T1" fmla="*/ 0 h 112"/>
                  <a:gd name="T2" fmla="*/ 358 w 716"/>
                  <a:gd name="T3" fmla="*/ 0 h 112"/>
                  <a:gd name="T4" fmla="*/ 286 w 716"/>
                  <a:gd name="T5" fmla="*/ 2 h 112"/>
                  <a:gd name="T6" fmla="*/ 220 w 716"/>
                  <a:gd name="T7" fmla="*/ 4 h 112"/>
                  <a:gd name="T8" fmla="*/ 158 w 716"/>
                  <a:gd name="T9" fmla="*/ 10 h 112"/>
                  <a:gd name="T10" fmla="*/ 104 w 716"/>
                  <a:gd name="T11" fmla="*/ 18 h 112"/>
                  <a:gd name="T12" fmla="*/ 60 w 716"/>
                  <a:gd name="T13" fmla="*/ 26 h 112"/>
                  <a:gd name="T14" fmla="*/ 28 w 716"/>
                  <a:gd name="T15" fmla="*/ 36 h 112"/>
                  <a:gd name="T16" fmla="*/ 16 w 716"/>
                  <a:gd name="T17" fmla="*/ 40 h 112"/>
                  <a:gd name="T18" fmla="*/ 6 w 716"/>
                  <a:gd name="T19" fmla="*/ 46 h 112"/>
                  <a:gd name="T20" fmla="*/ 0 w 716"/>
                  <a:gd name="T21" fmla="*/ 52 h 112"/>
                  <a:gd name="T22" fmla="*/ 0 w 716"/>
                  <a:gd name="T23" fmla="*/ 58 h 112"/>
                  <a:gd name="T24" fmla="*/ 0 w 716"/>
                  <a:gd name="T25" fmla="*/ 58 h 112"/>
                  <a:gd name="T26" fmla="*/ 0 w 716"/>
                  <a:gd name="T27" fmla="*/ 64 h 112"/>
                  <a:gd name="T28" fmla="*/ 6 w 716"/>
                  <a:gd name="T29" fmla="*/ 70 h 112"/>
                  <a:gd name="T30" fmla="*/ 16 w 716"/>
                  <a:gd name="T31" fmla="*/ 74 h 112"/>
                  <a:gd name="T32" fmla="*/ 28 w 716"/>
                  <a:gd name="T33" fmla="*/ 80 h 112"/>
                  <a:gd name="T34" fmla="*/ 60 w 716"/>
                  <a:gd name="T35" fmla="*/ 88 h 112"/>
                  <a:gd name="T36" fmla="*/ 104 w 716"/>
                  <a:gd name="T37" fmla="*/ 96 h 112"/>
                  <a:gd name="T38" fmla="*/ 158 w 716"/>
                  <a:gd name="T39" fmla="*/ 104 h 112"/>
                  <a:gd name="T40" fmla="*/ 220 w 716"/>
                  <a:gd name="T41" fmla="*/ 108 h 112"/>
                  <a:gd name="T42" fmla="*/ 286 w 716"/>
                  <a:gd name="T43" fmla="*/ 112 h 112"/>
                  <a:gd name="T44" fmla="*/ 358 w 716"/>
                  <a:gd name="T45" fmla="*/ 112 h 112"/>
                  <a:gd name="T46" fmla="*/ 358 w 716"/>
                  <a:gd name="T47" fmla="*/ 112 h 112"/>
                  <a:gd name="T48" fmla="*/ 430 w 716"/>
                  <a:gd name="T49" fmla="*/ 112 h 112"/>
                  <a:gd name="T50" fmla="*/ 498 w 716"/>
                  <a:gd name="T51" fmla="*/ 108 h 112"/>
                  <a:gd name="T52" fmla="*/ 558 w 716"/>
                  <a:gd name="T53" fmla="*/ 104 h 112"/>
                  <a:gd name="T54" fmla="*/ 612 w 716"/>
                  <a:gd name="T55" fmla="*/ 96 h 112"/>
                  <a:gd name="T56" fmla="*/ 656 w 716"/>
                  <a:gd name="T57" fmla="*/ 88 h 112"/>
                  <a:gd name="T58" fmla="*/ 688 w 716"/>
                  <a:gd name="T59" fmla="*/ 80 h 112"/>
                  <a:gd name="T60" fmla="*/ 700 w 716"/>
                  <a:gd name="T61" fmla="*/ 74 h 112"/>
                  <a:gd name="T62" fmla="*/ 708 w 716"/>
                  <a:gd name="T63" fmla="*/ 70 h 112"/>
                  <a:gd name="T64" fmla="*/ 714 w 716"/>
                  <a:gd name="T65" fmla="*/ 64 h 112"/>
                  <a:gd name="T66" fmla="*/ 716 w 716"/>
                  <a:gd name="T67" fmla="*/ 58 h 112"/>
                  <a:gd name="T68" fmla="*/ 716 w 716"/>
                  <a:gd name="T69" fmla="*/ 58 h 112"/>
                  <a:gd name="T70" fmla="*/ 714 w 716"/>
                  <a:gd name="T71" fmla="*/ 52 h 112"/>
                  <a:gd name="T72" fmla="*/ 708 w 716"/>
                  <a:gd name="T73" fmla="*/ 46 h 112"/>
                  <a:gd name="T74" fmla="*/ 700 w 716"/>
                  <a:gd name="T75" fmla="*/ 40 h 112"/>
                  <a:gd name="T76" fmla="*/ 688 w 716"/>
                  <a:gd name="T77" fmla="*/ 36 h 112"/>
                  <a:gd name="T78" fmla="*/ 656 w 716"/>
                  <a:gd name="T79" fmla="*/ 26 h 112"/>
                  <a:gd name="T80" fmla="*/ 612 w 716"/>
                  <a:gd name="T81" fmla="*/ 18 h 112"/>
                  <a:gd name="T82" fmla="*/ 558 w 716"/>
                  <a:gd name="T83" fmla="*/ 10 h 112"/>
                  <a:gd name="T84" fmla="*/ 498 w 716"/>
                  <a:gd name="T85" fmla="*/ 4 h 112"/>
                  <a:gd name="T86" fmla="*/ 430 w 716"/>
                  <a:gd name="T87" fmla="*/ 2 h 112"/>
                  <a:gd name="T88" fmla="*/ 358 w 716"/>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6" h="112">
                    <a:moveTo>
                      <a:pt x="358" y="0"/>
                    </a:moveTo>
                    <a:lnTo>
                      <a:pt x="358" y="0"/>
                    </a:lnTo>
                    <a:lnTo>
                      <a:pt x="286" y="2"/>
                    </a:lnTo>
                    <a:lnTo>
                      <a:pt x="220" y="4"/>
                    </a:lnTo>
                    <a:lnTo>
                      <a:pt x="158" y="10"/>
                    </a:lnTo>
                    <a:lnTo>
                      <a:pt x="104" y="18"/>
                    </a:lnTo>
                    <a:lnTo>
                      <a:pt x="60" y="26"/>
                    </a:lnTo>
                    <a:lnTo>
                      <a:pt x="28" y="36"/>
                    </a:lnTo>
                    <a:lnTo>
                      <a:pt x="16" y="40"/>
                    </a:lnTo>
                    <a:lnTo>
                      <a:pt x="6" y="46"/>
                    </a:lnTo>
                    <a:lnTo>
                      <a:pt x="0" y="52"/>
                    </a:lnTo>
                    <a:lnTo>
                      <a:pt x="0" y="58"/>
                    </a:lnTo>
                    <a:lnTo>
                      <a:pt x="0" y="58"/>
                    </a:lnTo>
                    <a:lnTo>
                      <a:pt x="0" y="64"/>
                    </a:lnTo>
                    <a:lnTo>
                      <a:pt x="6" y="70"/>
                    </a:lnTo>
                    <a:lnTo>
                      <a:pt x="16" y="74"/>
                    </a:lnTo>
                    <a:lnTo>
                      <a:pt x="28" y="80"/>
                    </a:lnTo>
                    <a:lnTo>
                      <a:pt x="60" y="88"/>
                    </a:lnTo>
                    <a:lnTo>
                      <a:pt x="104" y="96"/>
                    </a:lnTo>
                    <a:lnTo>
                      <a:pt x="158" y="104"/>
                    </a:lnTo>
                    <a:lnTo>
                      <a:pt x="220" y="108"/>
                    </a:lnTo>
                    <a:lnTo>
                      <a:pt x="286" y="112"/>
                    </a:lnTo>
                    <a:lnTo>
                      <a:pt x="358" y="112"/>
                    </a:lnTo>
                    <a:lnTo>
                      <a:pt x="358" y="112"/>
                    </a:lnTo>
                    <a:lnTo>
                      <a:pt x="430" y="112"/>
                    </a:lnTo>
                    <a:lnTo>
                      <a:pt x="498" y="108"/>
                    </a:lnTo>
                    <a:lnTo>
                      <a:pt x="558" y="104"/>
                    </a:lnTo>
                    <a:lnTo>
                      <a:pt x="612" y="96"/>
                    </a:lnTo>
                    <a:lnTo>
                      <a:pt x="656" y="88"/>
                    </a:lnTo>
                    <a:lnTo>
                      <a:pt x="688" y="80"/>
                    </a:lnTo>
                    <a:lnTo>
                      <a:pt x="700" y="74"/>
                    </a:lnTo>
                    <a:lnTo>
                      <a:pt x="708" y="70"/>
                    </a:lnTo>
                    <a:lnTo>
                      <a:pt x="714" y="64"/>
                    </a:lnTo>
                    <a:lnTo>
                      <a:pt x="716" y="58"/>
                    </a:lnTo>
                    <a:lnTo>
                      <a:pt x="716" y="58"/>
                    </a:lnTo>
                    <a:lnTo>
                      <a:pt x="714" y="52"/>
                    </a:lnTo>
                    <a:lnTo>
                      <a:pt x="708" y="46"/>
                    </a:lnTo>
                    <a:lnTo>
                      <a:pt x="700" y="40"/>
                    </a:lnTo>
                    <a:lnTo>
                      <a:pt x="688" y="36"/>
                    </a:lnTo>
                    <a:lnTo>
                      <a:pt x="656" y="26"/>
                    </a:lnTo>
                    <a:lnTo>
                      <a:pt x="612" y="18"/>
                    </a:lnTo>
                    <a:lnTo>
                      <a:pt x="558" y="10"/>
                    </a:lnTo>
                    <a:lnTo>
                      <a:pt x="498" y="4"/>
                    </a:lnTo>
                    <a:lnTo>
                      <a:pt x="430" y="2"/>
                    </a:lnTo>
                    <a:lnTo>
                      <a:pt x="3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3" name="Freeform 1384"/>
              <p:cNvSpPr>
                <a:spLocks noEditPoints="1"/>
              </p:cNvSpPr>
              <p:nvPr/>
            </p:nvSpPr>
            <p:spPr bwMode="auto">
              <a:xfrm>
                <a:off x="2415" y="4170"/>
                <a:ext cx="712" cy="112"/>
              </a:xfrm>
              <a:custGeom>
                <a:avLst/>
                <a:gdLst>
                  <a:gd name="T0" fmla="*/ 356 w 712"/>
                  <a:gd name="T1" fmla="*/ 112 h 112"/>
                  <a:gd name="T2" fmla="*/ 218 w 712"/>
                  <a:gd name="T3" fmla="*/ 108 h 112"/>
                  <a:gd name="T4" fmla="*/ 106 w 712"/>
                  <a:gd name="T5" fmla="*/ 96 h 112"/>
                  <a:gd name="T6" fmla="*/ 30 w 712"/>
                  <a:gd name="T7" fmla="*/ 78 h 112"/>
                  <a:gd name="T8" fmla="*/ 8 w 712"/>
                  <a:gd name="T9" fmla="*/ 68 h 112"/>
                  <a:gd name="T10" fmla="*/ 2 w 712"/>
                  <a:gd name="T11" fmla="*/ 58 h 112"/>
                  <a:gd name="T12" fmla="*/ 4 w 712"/>
                  <a:gd name="T13" fmla="*/ 52 h 112"/>
                  <a:gd name="T14" fmla="*/ 18 w 712"/>
                  <a:gd name="T15" fmla="*/ 42 h 112"/>
                  <a:gd name="T16" fmla="*/ 62 w 712"/>
                  <a:gd name="T17" fmla="*/ 26 h 112"/>
                  <a:gd name="T18" fmla="*/ 158 w 712"/>
                  <a:gd name="T19" fmla="*/ 10 h 112"/>
                  <a:gd name="T20" fmla="*/ 286 w 712"/>
                  <a:gd name="T21" fmla="*/ 2 h 112"/>
                  <a:gd name="T22" fmla="*/ 356 w 712"/>
                  <a:gd name="T23" fmla="*/ 0 h 112"/>
                  <a:gd name="T24" fmla="*/ 494 w 712"/>
                  <a:gd name="T25" fmla="*/ 6 h 112"/>
                  <a:gd name="T26" fmla="*/ 606 w 712"/>
                  <a:gd name="T27" fmla="*/ 18 h 112"/>
                  <a:gd name="T28" fmla="*/ 682 w 712"/>
                  <a:gd name="T29" fmla="*/ 36 h 112"/>
                  <a:gd name="T30" fmla="*/ 702 w 712"/>
                  <a:gd name="T31" fmla="*/ 46 h 112"/>
                  <a:gd name="T32" fmla="*/ 710 w 712"/>
                  <a:gd name="T33" fmla="*/ 58 h 112"/>
                  <a:gd name="T34" fmla="*/ 708 w 712"/>
                  <a:gd name="T35" fmla="*/ 64 h 112"/>
                  <a:gd name="T36" fmla="*/ 694 w 712"/>
                  <a:gd name="T37" fmla="*/ 74 h 112"/>
                  <a:gd name="T38" fmla="*/ 650 w 712"/>
                  <a:gd name="T39" fmla="*/ 88 h 112"/>
                  <a:gd name="T40" fmla="*/ 554 w 712"/>
                  <a:gd name="T41" fmla="*/ 102 h 112"/>
                  <a:gd name="T42" fmla="*/ 428 w 712"/>
                  <a:gd name="T43" fmla="*/ 112 h 112"/>
                  <a:gd name="T44" fmla="*/ 356 w 712"/>
                  <a:gd name="T45" fmla="*/ 0 h 112"/>
                  <a:gd name="T46" fmla="*/ 284 w 712"/>
                  <a:gd name="T47" fmla="*/ 2 h 112"/>
                  <a:gd name="T48" fmla="*/ 158 w 712"/>
                  <a:gd name="T49" fmla="*/ 10 h 112"/>
                  <a:gd name="T50" fmla="*/ 60 w 712"/>
                  <a:gd name="T51" fmla="*/ 26 h 112"/>
                  <a:gd name="T52" fmla="*/ 16 w 712"/>
                  <a:gd name="T53" fmla="*/ 42 h 112"/>
                  <a:gd name="T54" fmla="*/ 2 w 712"/>
                  <a:gd name="T55" fmla="*/ 52 h 112"/>
                  <a:gd name="T56" fmla="*/ 0 w 712"/>
                  <a:gd name="T57" fmla="*/ 58 h 112"/>
                  <a:gd name="T58" fmla="*/ 6 w 712"/>
                  <a:gd name="T59" fmla="*/ 70 h 112"/>
                  <a:gd name="T60" fmla="*/ 28 w 712"/>
                  <a:gd name="T61" fmla="*/ 80 h 112"/>
                  <a:gd name="T62" fmla="*/ 104 w 712"/>
                  <a:gd name="T63" fmla="*/ 96 h 112"/>
                  <a:gd name="T64" fmla="*/ 218 w 712"/>
                  <a:gd name="T65" fmla="*/ 108 h 112"/>
                  <a:gd name="T66" fmla="*/ 356 w 712"/>
                  <a:gd name="T67" fmla="*/ 112 h 112"/>
                  <a:gd name="T68" fmla="*/ 428 w 712"/>
                  <a:gd name="T69" fmla="*/ 112 h 112"/>
                  <a:gd name="T70" fmla="*/ 556 w 712"/>
                  <a:gd name="T71" fmla="*/ 104 h 112"/>
                  <a:gd name="T72" fmla="*/ 652 w 712"/>
                  <a:gd name="T73" fmla="*/ 88 h 112"/>
                  <a:gd name="T74" fmla="*/ 696 w 712"/>
                  <a:gd name="T75" fmla="*/ 74 h 112"/>
                  <a:gd name="T76" fmla="*/ 710 w 712"/>
                  <a:gd name="T77" fmla="*/ 64 h 112"/>
                  <a:gd name="T78" fmla="*/ 712 w 712"/>
                  <a:gd name="T79" fmla="*/ 58 h 112"/>
                  <a:gd name="T80" fmla="*/ 704 w 712"/>
                  <a:gd name="T81" fmla="*/ 46 h 112"/>
                  <a:gd name="T82" fmla="*/ 684 w 712"/>
                  <a:gd name="T83" fmla="*/ 36 h 112"/>
                  <a:gd name="T84" fmla="*/ 608 w 712"/>
                  <a:gd name="T85" fmla="*/ 18 h 112"/>
                  <a:gd name="T86" fmla="*/ 496 w 712"/>
                  <a:gd name="T87" fmla="*/ 4 h 112"/>
                  <a:gd name="T88" fmla="*/ 356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112"/>
                    </a:moveTo>
                    <a:lnTo>
                      <a:pt x="356" y="112"/>
                    </a:lnTo>
                    <a:lnTo>
                      <a:pt x="286" y="112"/>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6" y="2"/>
                    </a:lnTo>
                    <a:lnTo>
                      <a:pt x="356" y="0"/>
                    </a:lnTo>
                    <a:lnTo>
                      <a:pt x="356" y="0"/>
                    </a:lnTo>
                    <a:lnTo>
                      <a:pt x="428" y="2"/>
                    </a:lnTo>
                    <a:lnTo>
                      <a:pt x="494" y="6"/>
                    </a:lnTo>
                    <a:lnTo>
                      <a:pt x="554" y="10"/>
                    </a:lnTo>
                    <a:lnTo>
                      <a:pt x="606" y="18"/>
                    </a:lnTo>
                    <a:lnTo>
                      <a:pt x="650" y="26"/>
                    </a:lnTo>
                    <a:lnTo>
                      <a:pt x="682" y="36"/>
                    </a:lnTo>
                    <a:lnTo>
                      <a:pt x="694" y="42"/>
                    </a:lnTo>
                    <a:lnTo>
                      <a:pt x="702" y="46"/>
                    </a:lnTo>
                    <a:lnTo>
                      <a:pt x="708" y="52"/>
                    </a:lnTo>
                    <a:lnTo>
                      <a:pt x="710" y="58"/>
                    </a:lnTo>
                    <a:lnTo>
                      <a:pt x="710" y="58"/>
                    </a:lnTo>
                    <a:lnTo>
                      <a:pt x="708" y="64"/>
                    </a:lnTo>
                    <a:lnTo>
                      <a:pt x="702" y="68"/>
                    </a:lnTo>
                    <a:lnTo>
                      <a:pt x="694" y="74"/>
                    </a:lnTo>
                    <a:lnTo>
                      <a:pt x="682" y="78"/>
                    </a:lnTo>
                    <a:lnTo>
                      <a:pt x="650" y="88"/>
                    </a:lnTo>
                    <a:lnTo>
                      <a:pt x="606" y="96"/>
                    </a:lnTo>
                    <a:lnTo>
                      <a:pt x="554" y="102"/>
                    </a:lnTo>
                    <a:lnTo>
                      <a:pt x="494" y="108"/>
                    </a:lnTo>
                    <a:lnTo>
                      <a:pt x="428" y="112"/>
                    </a:lnTo>
                    <a:lnTo>
                      <a:pt x="356" y="112"/>
                    </a:lnTo>
                    <a:close/>
                    <a:moveTo>
                      <a:pt x="356" y="0"/>
                    </a:moveTo>
                    <a:lnTo>
                      <a:pt x="356" y="0"/>
                    </a:lnTo>
                    <a:lnTo>
                      <a:pt x="284" y="2"/>
                    </a:lnTo>
                    <a:lnTo>
                      <a:pt x="218" y="4"/>
                    </a:lnTo>
                    <a:lnTo>
                      <a:pt x="158" y="10"/>
                    </a:lnTo>
                    <a:lnTo>
                      <a:pt x="104" y="18"/>
                    </a:lnTo>
                    <a:lnTo>
                      <a:pt x="60" y="26"/>
                    </a:lnTo>
                    <a:lnTo>
                      <a:pt x="28" y="36"/>
                    </a:lnTo>
                    <a:lnTo>
                      <a:pt x="16" y="42"/>
                    </a:lnTo>
                    <a:lnTo>
                      <a:pt x="6" y="46"/>
                    </a:lnTo>
                    <a:lnTo>
                      <a:pt x="2" y="52"/>
                    </a:lnTo>
                    <a:lnTo>
                      <a:pt x="0" y="58"/>
                    </a:lnTo>
                    <a:lnTo>
                      <a:pt x="0" y="58"/>
                    </a:lnTo>
                    <a:lnTo>
                      <a:pt x="2" y="64"/>
                    </a:lnTo>
                    <a:lnTo>
                      <a:pt x="6" y="70"/>
                    </a:lnTo>
                    <a:lnTo>
                      <a:pt x="16" y="74"/>
                    </a:lnTo>
                    <a:lnTo>
                      <a:pt x="28" y="80"/>
                    </a:lnTo>
                    <a:lnTo>
                      <a:pt x="60" y="88"/>
                    </a:lnTo>
                    <a:lnTo>
                      <a:pt x="104" y="96"/>
                    </a:lnTo>
                    <a:lnTo>
                      <a:pt x="158" y="104"/>
                    </a:lnTo>
                    <a:lnTo>
                      <a:pt x="218" y="108"/>
                    </a:lnTo>
                    <a:lnTo>
                      <a:pt x="284" y="112"/>
                    </a:lnTo>
                    <a:lnTo>
                      <a:pt x="356" y="112"/>
                    </a:lnTo>
                    <a:lnTo>
                      <a:pt x="356" y="112"/>
                    </a:lnTo>
                    <a:lnTo>
                      <a:pt x="428"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28" y="2"/>
                    </a:lnTo>
                    <a:lnTo>
                      <a:pt x="356" y="0"/>
                    </a:lnTo>
                    <a:close/>
                  </a:path>
                </a:pathLst>
              </a:custGeom>
              <a:solidFill>
                <a:srgbClr val="DA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4" name="Freeform 1385"/>
              <p:cNvSpPr>
                <a:spLocks/>
              </p:cNvSpPr>
              <p:nvPr/>
            </p:nvSpPr>
            <p:spPr bwMode="auto">
              <a:xfrm>
                <a:off x="2417" y="4170"/>
                <a:ext cx="708" cy="112"/>
              </a:xfrm>
              <a:custGeom>
                <a:avLst/>
                <a:gdLst>
                  <a:gd name="T0" fmla="*/ 354 w 708"/>
                  <a:gd name="T1" fmla="*/ 112 h 112"/>
                  <a:gd name="T2" fmla="*/ 354 w 708"/>
                  <a:gd name="T3" fmla="*/ 112 h 112"/>
                  <a:gd name="T4" fmla="*/ 284 w 708"/>
                  <a:gd name="T5" fmla="*/ 112 h 112"/>
                  <a:gd name="T6" fmla="*/ 216 w 708"/>
                  <a:gd name="T7" fmla="*/ 108 h 112"/>
                  <a:gd name="T8" fmla="*/ 156 w 708"/>
                  <a:gd name="T9" fmla="*/ 102 h 112"/>
                  <a:gd name="T10" fmla="*/ 104 w 708"/>
                  <a:gd name="T11" fmla="*/ 96 h 112"/>
                  <a:gd name="T12" fmla="*/ 60 w 708"/>
                  <a:gd name="T13" fmla="*/ 88 h 112"/>
                  <a:gd name="T14" fmla="*/ 28 w 708"/>
                  <a:gd name="T15" fmla="*/ 78 h 112"/>
                  <a:gd name="T16" fmla="*/ 16 w 708"/>
                  <a:gd name="T17" fmla="*/ 74 h 112"/>
                  <a:gd name="T18" fmla="*/ 6 w 708"/>
                  <a:gd name="T19" fmla="*/ 68 h 112"/>
                  <a:gd name="T20" fmla="*/ 2 w 708"/>
                  <a:gd name="T21" fmla="*/ 64 h 112"/>
                  <a:gd name="T22" fmla="*/ 0 w 708"/>
                  <a:gd name="T23" fmla="*/ 58 h 112"/>
                  <a:gd name="T24" fmla="*/ 0 w 708"/>
                  <a:gd name="T25" fmla="*/ 58 h 112"/>
                  <a:gd name="T26" fmla="*/ 2 w 708"/>
                  <a:gd name="T27" fmla="*/ 52 h 112"/>
                  <a:gd name="T28" fmla="*/ 6 w 708"/>
                  <a:gd name="T29" fmla="*/ 46 h 112"/>
                  <a:gd name="T30" fmla="*/ 16 w 708"/>
                  <a:gd name="T31" fmla="*/ 42 h 112"/>
                  <a:gd name="T32" fmla="*/ 28 w 708"/>
                  <a:gd name="T33" fmla="*/ 36 h 112"/>
                  <a:gd name="T34" fmla="*/ 60 w 708"/>
                  <a:gd name="T35" fmla="*/ 26 h 112"/>
                  <a:gd name="T36" fmla="*/ 104 w 708"/>
                  <a:gd name="T37" fmla="*/ 18 h 112"/>
                  <a:gd name="T38" fmla="*/ 156 w 708"/>
                  <a:gd name="T39" fmla="*/ 10 h 112"/>
                  <a:gd name="T40" fmla="*/ 216 w 708"/>
                  <a:gd name="T41" fmla="*/ 6 h 112"/>
                  <a:gd name="T42" fmla="*/ 284 w 708"/>
                  <a:gd name="T43" fmla="*/ 2 h 112"/>
                  <a:gd name="T44" fmla="*/ 354 w 708"/>
                  <a:gd name="T45" fmla="*/ 0 h 112"/>
                  <a:gd name="T46" fmla="*/ 354 w 708"/>
                  <a:gd name="T47" fmla="*/ 0 h 112"/>
                  <a:gd name="T48" fmla="*/ 426 w 708"/>
                  <a:gd name="T49" fmla="*/ 2 h 112"/>
                  <a:gd name="T50" fmla="*/ 492 w 708"/>
                  <a:gd name="T51" fmla="*/ 6 h 112"/>
                  <a:gd name="T52" fmla="*/ 552 w 708"/>
                  <a:gd name="T53" fmla="*/ 10 h 112"/>
                  <a:gd name="T54" fmla="*/ 604 w 708"/>
                  <a:gd name="T55" fmla="*/ 18 h 112"/>
                  <a:gd name="T56" fmla="*/ 648 w 708"/>
                  <a:gd name="T57" fmla="*/ 26 h 112"/>
                  <a:gd name="T58" fmla="*/ 680 w 708"/>
                  <a:gd name="T59" fmla="*/ 36 h 112"/>
                  <a:gd name="T60" fmla="*/ 692 w 708"/>
                  <a:gd name="T61" fmla="*/ 42 h 112"/>
                  <a:gd name="T62" fmla="*/ 700 w 708"/>
                  <a:gd name="T63" fmla="*/ 46 h 112"/>
                  <a:gd name="T64" fmla="*/ 706 w 708"/>
                  <a:gd name="T65" fmla="*/ 52 h 112"/>
                  <a:gd name="T66" fmla="*/ 708 w 708"/>
                  <a:gd name="T67" fmla="*/ 58 h 112"/>
                  <a:gd name="T68" fmla="*/ 708 w 708"/>
                  <a:gd name="T69" fmla="*/ 58 h 112"/>
                  <a:gd name="T70" fmla="*/ 706 w 708"/>
                  <a:gd name="T71" fmla="*/ 64 h 112"/>
                  <a:gd name="T72" fmla="*/ 700 w 708"/>
                  <a:gd name="T73" fmla="*/ 68 h 112"/>
                  <a:gd name="T74" fmla="*/ 692 w 708"/>
                  <a:gd name="T75" fmla="*/ 74 h 112"/>
                  <a:gd name="T76" fmla="*/ 680 w 708"/>
                  <a:gd name="T77" fmla="*/ 78 h 112"/>
                  <a:gd name="T78" fmla="*/ 648 w 708"/>
                  <a:gd name="T79" fmla="*/ 88 h 112"/>
                  <a:gd name="T80" fmla="*/ 604 w 708"/>
                  <a:gd name="T81" fmla="*/ 96 h 112"/>
                  <a:gd name="T82" fmla="*/ 552 w 708"/>
                  <a:gd name="T83" fmla="*/ 102 h 112"/>
                  <a:gd name="T84" fmla="*/ 492 w 708"/>
                  <a:gd name="T85" fmla="*/ 108 h 112"/>
                  <a:gd name="T86" fmla="*/ 426 w 708"/>
                  <a:gd name="T87" fmla="*/ 112 h 112"/>
                  <a:gd name="T88" fmla="*/ 354 w 708"/>
                  <a:gd name="T89"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112"/>
                    </a:moveTo>
                    <a:lnTo>
                      <a:pt x="354" y="112"/>
                    </a:lnTo>
                    <a:lnTo>
                      <a:pt x="284" y="112"/>
                    </a:lnTo>
                    <a:lnTo>
                      <a:pt x="216" y="108"/>
                    </a:lnTo>
                    <a:lnTo>
                      <a:pt x="156" y="102"/>
                    </a:lnTo>
                    <a:lnTo>
                      <a:pt x="104" y="96"/>
                    </a:lnTo>
                    <a:lnTo>
                      <a:pt x="60" y="88"/>
                    </a:lnTo>
                    <a:lnTo>
                      <a:pt x="28" y="78"/>
                    </a:lnTo>
                    <a:lnTo>
                      <a:pt x="16" y="74"/>
                    </a:lnTo>
                    <a:lnTo>
                      <a:pt x="6" y="68"/>
                    </a:lnTo>
                    <a:lnTo>
                      <a:pt x="2" y="64"/>
                    </a:lnTo>
                    <a:lnTo>
                      <a:pt x="0" y="58"/>
                    </a:lnTo>
                    <a:lnTo>
                      <a:pt x="0" y="58"/>
                    </a:lnTo>
                    <a:lnTo>
                      <a:pt x="2" y="52"/>
                    </a:lnTo>
                    <a:lnTo>
                      <a:pt x="6" y="46"/>
                    </a:lnTo>
                    <a:lnTo>
                      <a:pt x="16" y="42"/>
                    </a:lnTo>
                    <a:lnTo>
                      <a:pt x="28" y="36"/>
                    </a:lnTo>
                    <a:lnTo>
                      <a:pt x="60" y="26"/>
                    </a:lnTo>
                    <a:lnTo>
                      <a:pt x="104" y="18"/>
                    </a:lnTo>
                    <a:lnTo>
                      <a:pt x="156" y="10"/>
                    </a:lnTo>
                    <a:lnTo>
                      <a:pt x="216" y="6"/>
                    </a:lnTo>
                    <a:lnTo>
                      <a:pt x="284" y="2"/>
                    </a:lnTo>
                    <a:lnTo>
                      <a:pt x="354" y="0"/>
                    </a:lnTo>
                    <a:lnTo>
                      <a:pt x="354" y="0"/>
                    </a:lnTo>
                    <a:lnTo>
                      <a:pt x="426" y="2"/>
                    </a:lnTo>
                    <a:lnTo>
                      <a:pt x="492" y="6"/>
                    </a:lnTo>
                    <a:lnTo>
                      <a:pt x="552" y="10"/>
                    </a:lnTo>
                    <a:lnTo>
                      <a:pt x="604" y="18"/>
                    </a:lnTo>
                    <a:lnTo>
                      <a:pt x="648" y="26"/>
                    </a:lnTo>
                    <a:lnTo>
                      <a:pt x="680" y="36"/>
                    </a:lnTo>
                    <a:lnTo>
                      <a:pt x="692" y="42"/>
                    </a:lnTo>
                    <a:lnTo>
                      <a:pt x="700" y="46"/>
                    </a:lnTo>
                    <a:lnTo>
                      <a:pt x="706" y="52"/>
                    </a:lnTo>
                    <a:lnTo>
                      <a:pt x="708" y="58"/>
                    </a:lnTo>
                    <a:lnTo>
                      <a:pt x="708" y="58"/>
                    </a:lnTo>
                    <a:lnTo>
                      <a:pt x="706" y="64"/>
                    </a:lnTo>
                    <a:lnTo>
                      <a:pt x="700" y="68"/>
                    </a:lnTo>
                    <a:lnTo>
                      <a:pt x="692" y="74"/>
                    </a:lnTo>
                    <a:lnTo>
                      <a:pt x="680" y="78"/>
                    </a:lnTo>
                    <a:lnTo>
                      <a:pt x="648" y="88"/>
                    </a:lnTo>
                    <a:lnTo>
                      <a:pt x="604" y="96"/>
                    </a:lnTo>
                    <a:lnTo>
                      <a:pt x="552" y="102"/>
                    </a:lnTo>
                    <a:lnTo>
                      <a:pt x="492" y="108"/>
                    </a:lnTo>
                    <a:lnTo>
                      <a:pt x="426" y="112"/>
                    </a:lnTo>
                    <a:lnTo>
                      <a:pt x="354"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5" name="Freeform 1386"/>
              <p:cNvSpPr>
                <a:spLocks/>
              </p:cNvSpPr>
              <p:nvPr/>
            </p:nvSpPr>
            <p:spPr bwMode="auto">
              <a:xfrm>
                <a:off x="2415" y="4170"/>
                <a:ext cx="712" cy="112"/>
              </a:xfrm>
              <a:custGeom>
                <a:avLst/>
                <a:gdLst>
                  <a:gd name="T0" fmla="*/ 356 w 712"/>
                  <a:gd name="T1" fmla="*/ 0 h 112"/>
                  <a:gd name="T2" fmla="*/ 356 w 712"/>
                  <a:gd name="T3" fmla="*/ 0 h 112"/>
                  <a:gd name="T4" fmla="*/ 284 w 712"/>
                  <a:gd name="T5" fmla="*/ 2 h 112"/>
                  <a:gd name="T6" fmla="*/ 218 w 712"/>
                  <a:gd name="T7" fmla="*/ 4 h 112"/>
                  <a:gd name="T8" fmla="*/ 158 w 712"/>
                  <a:gd name="T9" fmla="*/ 10 h 112"/>
                  <a:gd name="T10" fmla="*/ 104 w 712"/>
                  <a:gd name="T11" fmla="*/ 18 h 112"/>
                  <a:gd name="T12" fmla="*/ 60 w 712"/>
                  <a:gd name="T13" fmla="*/ 26 h 112"/>
                  <a:gd name="T14" fmla="*/ 28 w 712"/>
                  <a:gd name="T15" fmla="*/ 36 h 112"/>
                  <a:gd name="T16" fmla="*/ 16 w 712"/>
                  <a:gd name="T17" fmla="*/ 42 h 112"/>
                  <a:gd name="T18" fmla="*/ 6 w 712"/>
                  <a:gd name="T19" fmla="*/ 46 h 112"/>
                  <a:gd name="T20" fmla="*/ 2 w 712"/>
                  <a:gd name="T21" fmla="*/ 52 h 112"/>
                  <a:gd name="T22" fmla="*/ 0 w 712"/>
                  <a:gd name="T23" fmla="*/ 58 h 112"/>
                  <a:gd name="T24" fmla="*/ 0 w 712"/>
                  <a:gd name="T25" fmla="*/ 58 h 112"/>
                  <a:gd name="T26" fmla="*/ 2 w 712"/>
                  <a:gd name="T27" fmla="*/ 64 h 112"/>
                  <a:gd name="T28" fmla="*/ 6 w 712"/>
                  <a:gd name="T29" fmla="*/ 70 h 112"/>
                  <a:gd name="T30" fmla="*/ 16 w 712"/>
                  <a:gd name="T31" fmla="*/ 74 h 112"/>
                  <a:gd name="T32" fmla="*/ 28 w 712"/>
                  <a:gd name="T33" fmla="*/ 80 h 112"/>
                  <a:gd name="T34" fmla="*/ 60 w 712"/>
                  <a:gd name="T35" fmla="*/ 88 h 112"/>
                  <a:gd name="T36" fmla="*/ 104 w 712"/>
                  <a:gd name="T37" fmla="*/ 96 h 112"/>
                  <a:gd name="T38" fmla="*/ 158 w 712"/>
                  <a:gd name="T39" fmla="*/ 104 h 112"/>
                  <a:gd name="T40" fmla="*/ 218 w 712"/>
                  <a:gd name="T41" fmla="*/ 108 h 112"/>
                  <a:gd name="T42" fmla="*/ 284 w 712"/>
                  <a:gd name="T43" fmla="*/ 112 h 112"/>
                  <a:gd name="T44" fmla="*/ 356 w 712"/>
                  <a:gd name="T45" fmla="*/ 112 h 112"/>
                  <a:gd name="T46" fmla="*/ 356 w 712"/>
                  <a:gd name="T47" fmla="*/ 112 h 112"/>
                  <a:gd name="T48" fmla="*/ 428 w 712"/>
                  <a:gd name="T49" fmla="*/ 112 h 112"/>
                  <a:gd name="T50" fmla="*/ 496 w 712"/>
                  <a:gd name="T51" fmla="*/ 108 h 112"/>
                  <a:gd name="T52" fmla="*/ 556 w 712"/>
                  <a:gd name="T53" fmla="*/ 104 h 112"/>
                  <a:gd name="T54" fmla="*/ 608 w 712"/>
                  <a:gd name="T55" fmla="*/ 96 h 112"/>
                  <a:gd name="T56" fmla="*/ 652 w 712"/>
                  <a:gd name="T57" fmla="*/ 88 h 112"/>
                  <a:gd name="T58" fmla="*/ 684 w 712"/>
                  <a:gd name="T59" fmla="*/ 80 h 112"/>
                  <a:gd name="T60" fmla="*/ 696 w 712"/>
                  <a:gd name="T61" fmla="*/ 74 h 112"/>
                  <a:gd name="T62" fmla="*/ 704 w 712"/>
                  <a:gd name="T63" fmla="*/ 70 h 112"/>
                  <a:gd name="T64" fmla="*/ 710 w 712"/>
                  <a:gd name="T65" fmla="*/ 64 h 112"/>
                  <a:gd name="T66" fmla="*/ 712 w 712"/>
                  <a:gd name="T67" fmla="*/ 58 h 112"/>
                  <a:gd name="T68" fmla="*/ 712 w 712"/>
                  <a:gd name="T69" fmla="*/ 58 h 112"/>
                  <a:gd name="T70" fmla="*/ 710 w 712"/>
                  <a:gd name="T71" fmla="*/ 52 h 112"/>
                  <a:gd name="T72" fmla="*/ 704 w 712"/>
                  <a:gd name="T73" fmla="*/ 46 h 112"/>
                  <a:gd name="T74" fmla="*/ 696 w 712"/>
                  <a:gd name="T75" fmla="*/ 42 h 112"/>
                  <a:gd name="T76" fmla="*/ 684 w 712"/>
                  <a:gd name="T77" fmla="*/ 36 h 112"/>
                  <a:gd name="T78" fmla="*/ 652 w 712"/>
                  <a:gd name="T79" fmla="*/ 26 h 112"/>
                  <a:gd name="T80" fmla="*/ 608 w 712"/>
                  <a:gd name="T81" fmla="*/ 18 h 112"/>
                  <a:gd name="T82" fmla="*/ 556 w 712"/>
                  <a:gd name="T83" fmla="*/ 10 h 112"/>
                  <a:gd name="T84" fmla="*/ 496 w 712"/>
                  <a:gd name="T85" fmla="*/ 4 h 112"/>
                  <a:gd name="T86" fmla="*/ 428 w 712"/>
                  <a:gd name="T87" fmla="*/ 2 h 112"/>
                  <a:gd name="T88" fmla="*/ 356 w 712"/>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12" h="112">
                    <a:moveTo>
                      <a:pt x="356" y="0"/>
                    </a:moveTo>
                    <a:lnTo>
                      <a:pt x="356" y="0"/>
                    </a:lnTo>
                    <a:lnTo>
                      <a:pt x="284" y="2"/>
                    </a:lnTo>
                    <a:lnTo>
                      <a:pt x="218" y="4"/>
                    </a:lnTo>
                    <a:lnTo>
                      <a:pt x="158" y="10"/>
                    </a:lnTo>
                    <a:lnTo>
                      <a:pt x="104" y="18"/>
                    </a:lnTo>
                    <a:lnTo>
                      <a:pt x="60" y="26"/>
                    </a:lnTo>
                    <a:lnTo>
                      <a:pt x="28" y="36"/>
                    </a:lnTo>
                    <a:lnTo>
                      <a:pt x="16" y="42"/>
                    </a:lnTo>
                    <a:lnTo>
                      <a:pt x="6" y="46"/>
                    </a:lnTo>
                    <a:lnTo>
                      <a:pt x="2" y="52"/>
                    </a:lnTo>
                    <a:lnTo>
                      <a:pt x="0" y="58"/>
                    </a:lnTo>
                    <a:lnTo>
                      <a:pt x="0" y="58"/>
                    </a:lnTo>
                    <a:lnTo>
                      <a:pt x="2" y="64"/>
                    </a:lnTo>
                    <a:lnTo>
                      <a:pt x="6" y="70"/>
                    </a:lnTo>
                    <a:lnTo>
                      <a:pt x="16" y="74"/>
                    </a:lnTo>
                    <a:lnTo>
                      <a:pt x="28" y="80"/>
                    </a:lnTo>
                    <a:lnTo>
                      <a:pt x="60" y="88"/>
                    </a:lnTo>
                    <a:lnTo>
                      <a:pt x="104" y="96"/>
                    </a:lnTo>
                    <a:lnTo>
                      <a:pt x="158" y="104"/>
                    </a:lnTo>
                    <a:lnTo>
                      <a:pt x="218" y="108"/>
                    </a:lnTo>
                    <a:lnTo>
                      <a:pt x="284" y="112"/>
                    </a:lnTo>
                    <a:lnTo>
                      <a:pt x="356" y="112"/>
                    </a:lnTo>
                    <a:lnTo>
                      <a:pt x="356" y="112"/>
                    </a:lnTo>
                    <a:lnTo>
                      <a:pt x="428" y="112"/>
                    </a:lnTo>
                    <a:lnTo>
                      <a:pt x="496" y="108"/>
                    </a:lnTo>
                    <a:lnTo>
                      <a:pt x="556" y="104"/>
                    </a:lnTo>
                    <a:lnTo>
                      <a:pt x="608" y="96"/>
                    </a:lnTo>
                    <a:lnTo>
                      <a:pt x="652" y="88"/>
                    </a:lnTo>
                    <a:lnTo>
                      <a:pt x="684" y="80"/>
                    </a:lnTo>
                    <a:lnTo>
                      <a:pt x="696" y="74"/>
                    </a:lnTo>
                    <a:lnTo>
                      <a:pt x="704" y="70"/>
                    </a:lnTo>
                    <a:lnTo>
                      <a:pt x="710" y="64"/>
                    </a:lnTo>
                    <a:lnTo>
                      <a:pt x="712" y="58"/>
                    </a:lnTo>
                    <a:lnTo>
                      <a:pt x="712" y="58"/>
                    </a:lnTo>
                    <a:lnTo>
                      <a:pt x="710" y="52"/>
                    </a:lnTo>
                    <a:lnTo>
                      <a:pt x="704" y="46"/>
                    </a:lnTo>
                    <a:lnTo>
                      <a:pt x="696" y="42"/>
                    </a:lnTo>
                    <a:lnTo>
                      <a:pt x="684" y="36"/>
                    </a:lnTo>
                    <a:lnTo>
                      <a:pt x="652" y="26"/>
                    </a:lnTo>
                    <a:lnTo>
                      <a:pt x="608" y="18"/>
                    </a:lnTo>
                    <a:lnTo>
                      <a:pt x="556" y="10"/>
                    </a:lnTo>
                    <a:lnTo>
                      <a:pt x="496" y="4"/>
                    </a:lnTo>
                    <a:lnTo>
                      <a:pt x="428" y="2"/>
                    </a:lnTo>
                    <a:lnTo>
                      <a:pt x="3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6" name="Freeform 1387"/>
              <p:cNvSpPr>
                <a:spLocks noEditPoints="1"/>
              </p:cNvSpPr>
              <p:nvPr/>
            </p:nvSpPr>
            <p:spPr bwMode="auto">
              <a:xfrm>
                <a:off x="2417" y="4170"/>
                <a:ext cx="708" cy="112"/>
              </a:xfrm>
              <a:custGeom>
                <a:avLst/>
                <a:gdLst>
                  <a:gd name="T0" fmla="*/ 354 w 708"/>
                  <a:gd name="T1" fmla="*/ 112 h 112"/>
                  <a:gd name="T2" fmla="*/ 218 w 708"/>
                  <a:gd name="T3" fmla="*/ 108 h 112"/>
                  <a:gd name="T4" fmla="*/ 106 w 708"/>
                  <a:gd name="T5" fmla="*/ 96 h 112"/>
                  <a:gd name="T6" fmla="*/ 30 w 708"/>
                  <a:gd name="T7" fmla="*/ 78 h 112"/>
                  <a:gd name="T8" fmla="*/ 8 w 708"/>
                  <a:gd name="T9" fmla="*/ 68 h 112"/>
                  <a:gd name="T10" fmla="*/ 2 w 708"/>
                  <a:gd name="T11" fmla="*/ 58 h 112"/>
                  <a:gd name="T12" fmla="*/ 4 w 708"/>
                  <a:gd name="T13" fmla="*/ 52 h 112"/>
                  <a:gd name="T14" fmla="*/ 18 w 708"/>
                  <a:gd name="T15" fmla="*/ 42 h 112"/>
                  <a:gd name="T16" fmla="*/ 62 w 708"/>
                  <a:gd name="T17" fmla="*/ 26 h 112"/>
                  <a:gd name="T18" fmla="*/ 158 w 708"/>
                  <a:gd name="T19" fmla="*/ 10 h 112"/>
                  <a:gd name="T20" fmla="*/ 284 w 708"/>
                  <a:gd name="T21" fmla="*/ 2 h 112"/>
                  <a:gd name="T22" fmla="*/ 354 w 708"/>
                  <a:gd name="T23" fmla="*/ 2 h 112"/>
                  <a:gd name="T24" fmla="*/ 492 w 708"/>
                  <a:gd name="T25" fmla="*/ 6 h 112"/>
                  <a:gd name="T26" fmla="*/ 604 w 708"/>
                  <a:gd name="T27" fmla="*/ 18 h 112"/>
                  <a:gd name="T28" fmla="*/ 678 w 708"/>
                  <a:gd name="T29" fmla="*/ 36 h 112"/>
                  <a:gd name="T30" fmla="*/ 698 w 708"/>
                  <a:gd name="T31" fmla="*/ 46 h 112"/>
                  <a:gd name="T32" fmla="*/ 706 w 708"/>
                  <a:gd name="T33" fmla="*/ 58 h 112"/>
                  <a:gd name="T34" fmla="*/ 704 w 708"/>
                  <a:gd name="T35" fmla="*/ 64 h 112"/>
                  <a:gd name="T36" fmla="*/ 690 w 708"/>
                  <a:gd name="T37" fmla="*/ 74 h 112"/>
                  <a:gd name="T38" fmla="*/ 646 w 708"/>
                  <a:gd name="T39" fmla="*/ 88 h 112"/>
                  <a:gd name="T40" fmla="*/ 552 w 708"/>
                  <a:gd name="T41" fmla="*/ 102 h 112"/>
                  <a:gd name="T42" fmla="*/ 426 w 708"/>
                  <a:gd name="T43" fmla="*/ 110 h 112"/>
                  <a:gd name="T44" fmla="*/ 354 w 708"/>
                  <a:gd name="T45" fmla="*/ 0 h 112"/>
                  <a:gd name="T46" fmla="*/ 284 w 708"/>
                  <a:gd name="T47" fmla="*/ 2 h 112"/>
                  <a:gd name="T48" fmla="*/ 156 w 708"/>
                  <a:gd name="T49" fmla="*/ 10 h 112"/>
                  <a:gd name="T50" fmla="*/ 60 w 708"/>
                  <a:gd name="T51" fmla="*/ 26 h 112"/>
                  <a:gd name="T52" fmla="*/ 16 w 708"/>
                  <a:gd name="T53" fmla="*/ 42 h 112"/>
                  <a:gd name="T54" fmla="*/ 2 w 708"/>
                  <a:gd name="T55" fmla="*/ 52 h 112"/>
                  <a:gd name="T56" fmla="*/ 0 w 708"/>
                  <a:gd name="T57" fmla="*/ 58 h 112"/>
                  <a:gd name="T58" fmla="*/ 6 w 708"/>
                  <a:gd name="T59" fmla="*/ 68 h 112"/>
                  <a:gd name="T60" fmla="*/ 28 w 708"/>
                  <a:gd name="T61" fmla="*/ 78 h 112"/>
                  <a:gd name="T62" fmla="*/ 104 w 708"/>
                  <a:gd name="T63" fmla="*/ 96 h 112"/>
                  <a:gd name="T64" fmla="*/ 216 w 708"/>
                  <a:gd name="T65" fmla="*/ 108 h 112"/>
                  <a:gd name="T66" fmla="*/ 354 w 708"/>
                  <a:gd name="T67" fmla="*/ 112 h 112"/>
                  <a:gd name="T68" fmla="*/ 426 w 708"/>
                  <a:gd name="T69" fmla="*/ 112 h 112"/>
                  <a:gd name="T70" fmla="*/ 552 w 708"/>
                  <a:gd name="T71" fmla="*/ 102 h 112"/>
                  <a:gd name="T72" fmla="*/ 648 w 708"/>
                  <a:gd name="T73" fmla="*/ 88 h 112"/>
                  <a:gd name="T74" fmla="*/ 692 w 708"/>
                  <a:gd name="T75" fmla="*/ 74 h 112"/>
                  <a:gd name="T76" fmla="*/ 706 w 708"/>
                  <a:gd name="T77" fmla="*/ 64 h 112"/>
                  <a:gd name="T78" fmla="*/ 708 w 708"/>
                  <a:gd name="T79" fmla="*/ 58 h 112"/>
                  <a:gd name="T80" fmla="*/ 700 w 708"/>
                  <a:gd name="T81" fmla="*/ 46 h 112"/>
                  <a:gd name="T82" fmla="*/ 680 w 708"/>
                  <a:gd name="T83" fmla="*/ 36 h 112"/>
                  <a:gd name="T84" fmla="*/ 604 w 708"/>
                  <a:gd name="T85" fmla="*/ 18 h 112"/>
                  <a:gd name="T86" fmla="*/ 492 w 708"/>
                  <a:gd name="T87" fmla="*/ 6 h 112"/>
                  <a:gd name="T88" fmla="*/ 354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112"/>
                    </a:moveTo>
                    <a:lnTo>
                      <a:pt x="354" y="112"/>
                    </a:lnTo>
                    <a:lnTo>
                      <a:pt x="284" y="110"/>
                    </a:lnTo>
                    <a:lnTo>
                      <a:pt x="218" y="108"/>
                    </a:lnTo>
                    <a:lnTo>
                      <a:pt x="158" y="102"/>
                    </a:lnTo>
                    <a:lnTo>
                      <a:pt x="106" y="96"/>
                    </a:lnTo>
                    <a:lnTo>
                      <a:pt x="62" y="88"/>
                    </a:lnTo>
                    <a:lnTo>
                      <a:pt x="30" y="78"/>
                    </a:lnTo>
                    <a:lnTo>
                      <a:pt x="18" y="74"/>
                    </a:lnTo>
                    <a:lnTo>
                      <a:pt x="8" y="68"/>
                    </a:lnTo>
                    <a:lnTo>
                      <a:pt x="4" y="64"/>
                    </a:lnTo>
                    <a:lnTo>
                      <a:pt x="2" y="58"/>
                    </a:lnTo>
                    <a:lnTo>
                      <a:pt x="2" y="58"/>
                    </a:lnTo>
                    <a:lnTo>
                      <a:pt x="4" y="52"/>
                    </a:lnTo>
                    <a:lnTo>
                      <a:pt x="8" y="46"/>
                    </a:lnTo>
                    <a:lnTo>
                      <a:pt x="18" y="42"/>
                    </a:lnTo>
                    <a:lnTo>
                      <a:pt x="30" y="36"/>
                    </a:lnTo>
                    <a:lnTo>
                      <a:pt x="62" y="26"/>
                    </a:lnTo>
                    <a:lnTo>
                      <a:pt x="106" y="18"/>
                    </a:lnTo>
                    <a:lnTo>
                      <a:pt x="158" y="10"/>
                    </a:lnTo>
                    <a:lnTo>
                      <a:pt x="218" y="6"/>
                    </a:lnTo>
                    <a:lnTo>
                      <a:pt x="284" y="2"/>
                    </a:lnTo>
                    <a:lnTo>
                      <a:pt x="354" y="2"/>
                    </a:lnTo>
                    <a:lnTo>
                      <a:pt x="354" y="2"/>
                    </a:lnTo>
                    <a:lnTo>
                      <a:pt x="426" y="2"/>
                    </a:lnTo>
                    <a:lnTo>
                      <a:pt x="492" y="6"/>
                    </a:lnTo>
                    <a:lnTo>
                      <a:pt x="552" y="10"/>
                    </a:lnTo>
                    <a:lnTo>
                      <a:pt x="604" y="18"/>
                    </a:lnTo>
                    <a:lnTo>
                      <a:pt x="646" y="26"/>
                    </a:lnTo>
                    <a:lnTo>
                      <a:pt x="678" y="36"/>
                    </a:lnTo>
                    <a:lnTo>
                      <a:pt x="690" y="42"/>
                    </a:lnTo>
                    <a:lnTo>
                      <a:pt x="698" y="46"/>
                    </a:lnTo>
                    <a:lnTo>
                      <a:pt x="704" y="52"/>
                    </a:lnTo>
                    <a:lnTo>
                      <a:pt x="706" y="58"/>
                    </a:lnTo>
                    <a:lnTo>
                      <a:pt x="706" y="58"/>
                    </a:lnTo>
                    <a:lnTo>
                      <a:pt x="704" y="64"/>
                    </a:lnTo>
                    <a:lnTo>
                      <a:pt x="698" y="68"/>
                    </a:lnTo>
                    <a:lnTo>
                      <a:pt x="690" y="74"/>
                    </a:lnTo>
                    <a:lnTo>
                      <a:pt x="678" y="78"/>
                    </a:lnTo>
                    <a:lnTo>
                      <a:pt x="646" y="88"/>
                    </a:lnTo>
                    <a:lnTo>
                      <a:pt x="604" y="96"/>
                    </a:lnTo>
                    <a:lnTo>
                      <a:pt x="552" y="102"/>
                    </a:lnTo>
                    <a:lnTo>
                      <a:pt x="492" y="108"/>
                    </a:lnTo>
                    <a:lnTo>
                      <a:pt x="426" y="110"/>
                    </a:lnTo>
                    <a:lnTo>
                      <a:pt x="354" y="112"/>
                    </a:lnTo>
                    <a:close/>
                    <a:moveTo>
                      <a:pt x="354" y="0"/>
                    </a:moveTo>
                    <a:lnTo>
                      <a:pt x="354" y="0"/>
                    </a:lnTo>
                    <a:lnTo>
                      <a:pt x="284" y="2"/>
                    </a:lnTo>
                    <a:lnTo>
                      <a:pt x="216" y="6"/>
                    </a:lnTo>
                    <a:lnTo>
                      <a:pt x="156"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6" y="102"/>
                    </a:lnTo>
                    <a:lnTo>
                      <a:pt x="216" y="108"/>
                    </a:lnTo>
                    <a:lnTo>
                      <a:pt x="284" y="112"/>
                    </a:lnTo>
                    <a:lnTo>
                      <a:pt x="354" y="112"/>
                    </a:lnTo>
                    <a:lnTo>
                      <a:pt x="354"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4" y="0"/>
                    </a:lnTo>
                    <a:close/>
                  </a:path>
                </a:pathLst>
              </a:custGeom>
              <a:solidFill>
                <a:srgbClr val="D9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7" name="Freeform 1388"/>
              <p:cNvSpPr>
                <a:spLocks/>
              </p:cNvSpPr>
              <p:nvPr/>
            </p:nvSpPr>
            <p:spPr bwMode="auto">
              <a:xfrm>
                <a:off x="2419" y="4172"/>
                <a:ext cx="704" cy="110"/>
              </a:xfrm>
              <a:custGeom>
                <a:avLst/>
                <a:gdLst>
                  <a:gd name="T0" fmla="*/ 352 w 704"/>
                  <a:gd name="T1" fmla="*/ 110 h 110"/>
                  <a:gd name="T2" fmla="*/ 352 w 704"/>
                  <a:gd name="T3" fmla="*/ 110 h 110"/>
                  <a:gd name="T4" fmla="*/ 282 w 704"/>
                  <a:gd name="T5" fmla="*/ 108 h 110"/>
                  <a:gd name="T6" fmla="*/ 216 w 704"/>
                  <a:gd name="T7" fmla="*/ 106 h 110"/>
                  <a:gd name="T8" fmla="*/ 156 w 704"/>
                  <a:gd name="T9" fmla="*/ 100 h 110"/>
                  <a:gd name="T10" fmla="*/ 104 w 704"/>
                  <a:gd name="T11" fmla="*/ 94 h 110"/>
                  <a:gd name="T12" fmla="*/ 60 w 704"/>
                  <a:gd name="T13" fmla="*/ 86 h 110"/>
                  <a:gd name="T14" fmla="*/ 28 w 704"/>
                  <a:gd name="T15" fmla="*/ 76 h 110"/>
                  <a:gd name="T16" fmla="*/ 16 w 704"/>
                  <a:gd name="T17" fmla="*/ 72 h 110"/>
                  <a:gd name="T18" fmla="*/ 6 w 704"/>
                  <a:gd name="T19" fmla="*/ 66 h 110"/>
                  <a:gd name="T20" fmla="*/ 2 w 704"/>
                  <a:gd name="T21" fmla="*/ 62 h 110"/>
                  <a:gd name="T22" fmla="*/ 0 w 704"/>
                  <a:gd name="T23" fmla="*/ 56 h 110"/>
                  <a:gd name="T24" fmla="*/ 0 w 704"/>
                  <a:gd name="T25" fmla="*/ 56 h 110"/>
                  <a:gd name="T26" fmla="*/ 2 w 704"/>
                  <a:gd name="T27" fmla="*/ 50 h 110"/>
                  <a:gd name="T28" fmla="*/ 6 w 704"/>
                  <a:gd name="T29" fmla="*/ 44 h 110"/>
                  <a:gd name="T30" fmla="*/ 16 w 704"/>
                  <a:gd name="T31" fmla="*/ 40 h 110"/>
                  <a:gd name="T32" fmla="*/ 28 w 704"/>
                  <a:gd name="T33" fmla="*/ 34 h 110"/>
                  <a:gd name="T34" fmla="*/ 60 w 704"/>
                  <a:gd name="T35" fmla="*/ 24 h 110"/>
                  <a:gd name="T36" fmla="*/ 104 w 704"/>
                  <a:gd name="T37" fmla="*/ 16 h 110"/>
                  <a:gd name="T38" fmla="*/ 156 w 704"/>
                  <a:gd name="T39" fmla="*/ 8 h 110"/>
                  <a:gd name="T40" fmla="*/ 216 w 704"/>
                  <a:gd name="T41" fmla="*/ 4 h 110"/>
                  <a:gd name="T42" fmla="*/ 282 w 704"/>
                  <a:gd name="T43" fmla="*/ 0 h 110"/>
                  <a:gd name="T44" fmla="*/ 352 w 704"/>
                  <a:gd name="T45" fmla="*/ 0 h 110"/>
                  <a:gd name="T46" fmla="*/ 352 w 704"/>
                  <a:gd name="T47" fmla="*/ 0 h 110"/>
                  <a:gd name="T48" fmla="*/ 424 w 704"/>
                  <a:gd name="T49" fmla="*/ 0 h 110"/>
                  <a:gd name="T50" fmla="*/ 490 w 704"/>
                  <a:gd name="T51" fmla="*/ 4 h 110"/>
                  <a:gd name="T52" fmla="*/ 550 w 704"/>
                  <a:gd name="T53" fmla="*/ 8 h 110"/>
                  <a:gd name="T54" fmla="*/ 602 w 704"/>
                  <a:gd name="T55" fmla="*/ 16 h 110"/>
                  <a:gd name="T56" fmla="*/ 644 w 704"/>
                  <a:gd name="T57" fmla="*/ 24 h 110"/>
                  <a:gd name="T58" fmla="*/ 676 w 704"/>
                  <a:gd name="T59" fmla="*/ 34 h 110"/>
                  <a:gd name="T60" fmla="*/ 688 w 704"/>
                  <a:gd name="T61" fmla="*/ 40 h 110"/>
                  <a:gd name="T62" fmla="*/ 696 w 704"/>
                  <a:gd name="T63" fmla="*/ 44 h 110"/>
                  <a:gd name="T64" fmla="*/ 702 w 704"/>
                  <a:gd name="T65" fmla="*/ 50 h 110"/>
                  <a:gd name="T66" fmla="*/ 704 w 704"/>
                  <a:gd name="T67" fmla="*/ 56 h 110"/>
                  <a:gd name="T68" fmla="*/ 704 w 704"/>
                  <a:gd name="T69" fmla="*/ 56 h 110"/>
                  <a:gd name="T70" fmla="*/ 702 w 704"/>
                  <a:gd name="T71" fmla="*/ 62 h 110"/>
                  <a:gd name="T72" fmla="*/ 696 w 704"/>
                  <a:gd name="T73" fmla="*/ 66 h 110"/>
                  <a:gd name="T74" fmla="*/ 688 w 704"/>
                  <a:gd name="T75" fmla="*/ 72 h 110"/>
                  <a:gd name="T76" fmla="*/ 676 w 704"/>
                  <a:gd name="T77" fmla="*/ 76 h 110"/>
                  <a:gd name="T78" fmla="*/ 644 w 704"/>
                  <a:gd name="T79" fmla="*/ 86 h 110"/>
                  <a:gd name="T80" fmla="*/ 602 w 704"/>
                  <a:gd name="T81" fmla="*/ 94 h 110"/>
                  <a:gd name="T82" fmla="*/ 550 w 704"/>
                  <a:gd name="T83" fmla="*/ 100 h 110"/>
                  <a:gd name="T84" fmla="*/ 490 w 704"/>
                  <a:gd name="T85" fmla="*/ 106 h 110"/>
                  <a:gd name="T86" fmla="*/ 424 w 704"/>
                  <a:gd name="T87" fmla="*/ 108 h 110"/>
                  <a:gd name="T88" fmla="*/ 352 w 704"/>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110"/>
                    </a:moveTo>
                    <a:lnTo>
                      <a:pt x="352" y="110"/>
                    </a:lnTo>
                    <a:lnTo>
                      <a:pt x="282" y="108"/>
                    </a:lnTo>
                    <a:lnTo>
                      <a:pt x="216" y="106"/>
                    </a:lnTo>
                    <a:lnTo>
                      <a:pt x="156" y="100"/>
                    </a:lnTo>
                    <a:lnTo>
                      <a:pt x="104"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4" y="16"/>
                    </a:lnTo>
                    <a:lnTo>
                      <a:pt x="156" y="8"/>
                    </a:lnTo>
                    <a:lnTo>
                      <a:pt x="216" y="4"/>
                    </a:lnTo>
                    <a:lnTo>
                      <a:pt x="282" y="0"/>
                    </a:lnTo>
                    <a:lnTo>
                      <a:pt x="352" y="0"/>
                    </a:lnTo>
                    <a:lnTo>
                      <a:pt x="352" y="0"/>
                    </a:lnTo>
                    <a:lnTo>
                      <a:pt x="424" y="0"/>
                    </a:lnTo>
                    <a:lnTo>
                      <a:pt x="490" y="4"/>
                    </a:lnTo>
                    <a:lnTo>
                      <a:pt x="550" y="8"/>
                    </a:lnTo>
                    <a:lnTo>
                      <a:pt x="602" y="16"/>
                    </a:lnTo>
                    <a:lnTo>
                      <a:pt x="644" y="24"/>
                    </a:lnTo>
                    <a:lnTo>
                      <a:pt x="676" y="34"/>
                    </a:lnTo>
                    <a:lnTo>
                      <a:pt x="688" y="40"/>
                    </a:lnTo>
                    <a:lnTo>
                      <a:pt x="696" y="44"/>
                    </a:lnTo>
                    <a:lnTo>
                      <a:pt x="702" y="50"/>
                    </a:lnTo>
                    <a:lnTo>
                      <a:pt x="704" y="56"/>
                    </a:lnTo>
                    <a:lnTo>
                      <a:pt x="704" y="56"/>
                    </a:lnTo>
                    <a:lnTo>
                      <a:pt x="702" y="62"/>
                    </a:lnTo>
                    <a:lnTo>
                      <a:pt x="696" y="66"/>
                    </a:lnTo>
                    <a:lnTo>
                      <a:pt x="688" y="72"/>
                    </a:lnTo>
                    <a:lnTo>
                      <a:pt x="676" y="76"/>
                    </a:lnTo>
                    <a:lnTo>
                      <a:pt x="644" y="86"/>
                    </a:lnTo>
                    <a:lnTo>
                      <a:pt x="602" y="94"/>
                    </a:lnTo>
                    <a:lnTo>
                      <a:pt x="550" y="100"/>
                    </a:lnTo>
                    <a:lnTo>
                      <a:pt x="490" y="106"/>
                    </a:lnTo>
                    <a:lnTo>
                      <a:pt x="424" y="108"/>
                    </a:lnTo>
                    <a:lnTo>
                      <a:pt x="352"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8" name="Freeform 1389"/>
              <p:cNvSpPr>
                <a:spLocks/>
              </p:cNvSpPr>
              <p:nvPr/>
            </p:nvSpPr>
            <p:spPr bwMode="auto">
              <a:xfrm>
                <a:off x="2417" y="4170"/>
                <a:ext cx="708" cy="112"/>
              </a:xfrm>
              <a:custGeom>
                <a:avLst/>
                <a:gdLst>
                  <a:gd name="T0" fmla="*/ 354 w 708"/>
                  <a:gd name="T1" fmla="*/ 0 h 112"/>
                  <a:gd name="T2" fmla="*/ 354 w 708"/>
                  <a:gd name="T3" fmla="*/ 0 h 112"/>
                  <a:gd name="T4" fmla="*/ 284 w 708"/>
                  <a:gd name="T5" fmla="*/ 2 h 112"/>
                  <a:gd name="T6" fmla="*/ 216 w 708"/>
                  <a:gd name="T7" fmla="*/ 6 h 112"/>
                  <a:gd name="T8" fmla="*/ 156 w 708"/>
                  <a:gd name="T9" fmla="*/ 10 h 112"/>
                  <a:gd name="T10" fmla="*/ 104 w 708"/>
                  <a:gd name="T11" fmla="*/ 18 h 112"/>
                  <a:gd name="T12" fmla="*/ 60 w 708"/>
                  <a:gd name="T13" fmla="*/ 26 h 112"/>
                  <a:gd name="T14" fmla="*/ 28 w 708"/>
                  <a:gd name="T15" fmla="*/ 36 h 112"/>
                  <a:gd name="T16" fmla="*/ 16 w 708"/>
                  <a:gd name="T17" fmla="*/ 42 h 112"/>
                  <a:gd name="T18" fmla="*/ 6 w 708"/>
                  <a:gd name="T19" fmla="*/ 46 h 112"/>
                  <a:gd name="T20" fmla="*/ 2 w 708"/>
                  <a:gd name="T21" fmla="*/ 52 h 112"/>
                  <a:gd name="T22" fmla="*/ 0 w 708"/>
                  <a:gd name="T23" fmla="*/ 58 h 112"/>
                  <a:gd name="T24" fmla="*/ 0 w 708"/>
                  <a:gd name="T25" fmla="*/ 58 h 112"/>
                  <a:gd name="T26" fmla="*/ 2 w 708"/>
                  <a:gd name="T27" fmla="*/ 64 h 112"/>
                  <a:gd name="T28" fmla="*/ 6 w 708"/>
                  <a:gd name="T29" fmla="*/ 68 h 112"/>
                  <a:gd name="T30" fmla="*/ 16 w 708"/>
                  <a:gd name="T31" fmla="*/ 74 h 112"/>
                  <a:gd name="T32" fmla="*/ 28 w 708"/>
                  <a:gd name="T33" fmla="*/ 78 h 112"/>
                  <a:gd name="T34" fmla="*/ 60 w 708"/>
                  <a:gd name="T35" fmla="*/ 88 h 112"/>
                  <a:gd name="T36" fmla="*/ 104 w 708"/>
                  <a:gd name="T37" fmla="*/ 96 h 112"/>
                  <a:gd name="T38" fmla="*/ 156 w 708"/>
                  <a:gd name="T39" fmla="*/ 102 h 112"/>
                  <a:gd name="T40" fmla="*/ 216 w 708"/>
                  <a:gd name="T41" fmla="*/ 108 h 112"/>
                  <a:gd name="T42" fmla="*/ 284 w 708"/>
                  <a:gd name="T43" fmla="*/ 112 h 112"/>
                  <a:gd name="T44" fmla="*/ 354 w 708"/>
                  <a:gd name="T45" fmla="*/ 112 h 112"/>
                  <a:gd name="T46" fmla="*/ 354 w 708"/>
                  <a:gd name="T47" fmla="*/ 112 h 112"/>
                  <a:gd name="T48" fmla="*/ 426 w 708"/>
                  <a:gd name="T49" fmla="*/ 112 h 112"/>
                  <a:gd name="T50" fmla="*/ 492 w 708"/>
                  <a:gd name="T51" fmla="*/ 108 h 112"/>
                  <a:gd name="T52" fmla="*/ 552 w 708"/>
                  <a:gd name="T53" fmla="*/ 102 h 112"/>
                  <a:gd name="T54" fmla="*/ 604 w 708"/>
                  <a:gd name="T55" fmla="*/ 96 h 112"/>
                  <a:gd name="T56" fmla="*/ 648 w 708"/>
                  <a:gd name="T57" fmla="*/ 88 h 112"/>
                  <a:gd name="T58" fmla="*/ 680 w 708"/>
                  <a:gd name="T59" fmla="*/ 78 h 112"/>
                  <a:gd name="T60" fmla="*/ 692 w 708"/>
                  <a:gd name="T61" fmla="*/ 74 h 112"/>
                  <a:gd name="T62" fmla="*/ 700 w 708"/>
                  <a:gd name="T63" fmla="*/ 68 h 112"/>
                  <a:gd name="T64" fmla="*/ 706 w 708"/>
                  <a:gd name="T65" fmla="*/ 64 h 112"/>
                  <a:gd name="T66" fmla="*/ 708 w 708"/>
                  <a:gd name="T67" fmla="*/ 58 h 112"/>
                  <a:gd name="T68" fmla="*/ 708 w 708"/>
                  <a:gd name="T69" fmla="*/ 58 h 112"/>
                  <a:gd name="T70" fmla="*/ 706 w 708"/>
                  <a:gd name="T71" fmla="*/ 52 h 112"/>
                  <a:gd name="T72" fmla="*/ 700 w 708"/>
                  <a:gd name="T73" fmla="*/ 46 h 112"/>
                  <a:gd name="T74" fmla="*/ 692 w 708"/>
                  <a:gd name="T75" fmla="*/ 42 h 112"/>
                  <a:gd name="T76" fmla="*/ 680 w 708"/>
                  <a:gd name="T77" fmla="*/ 36 h 112"/>
                  <a:gd name="T78" fmla="*/ 648 w 708"/>
                  <a:gd name="T79" fmla="*/ 26 h 112"/>
                  <a:gd name="T80" fmla="*/ 604 w 708"/>
                  <a:gd name="T81" fmla="*/ 18 h 112"/>
                  <a:gd name="T82" fmla="*/ 552 w 708"/>
                  <a:gd name="T83" fmla="*/ 10 h 112"/>
                  <a:gd name="T84" fmla="*/ 492 w 708"/>
                  <a:gd name="T85" fmla="*/ 6 h 112"/>
                  <a:gd name="T86" fmla="*/ 426 w 708"/>
                  <a:gd name="T87" fmla="*/ 2 h 112"/>
                  <a:gd name="T88" fmla="*/ 354 w 708"/>
                  <a:gd name="T89"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8" h="112">
                    <a:moveTo>
                      <a:pt x="354" y="0"/>
                    </a:moveTo>
                    <a:lnTo>
                      <a:pt x="354" y="0"/>
                    </a:lnTo>
                    <a:lnTo>
                      <a:pt x="284" y="2"/>
                    </a:lnTo>
                    <a:lnTo>
                      <a:pt x="216" y="6"/>
                    </a:lnTo>
                    <a:lnTo>
                      <a:pt x="156" y="10"/>
                    </a:lnTo>
                    <a:lnTo>
                      <a:pt x="104" y="18"/>
                    </a:lnTo>
                    <a:lnTo>
                      <a:pt x="60" y="26"/>
                    </a:lnTo>
                    <a:lnTo>
                      <a:pt x="28" y="36"/>
                    </a:lnTo>
                    <a:lnTo>
                      <a:pt x="16" y="42"/>
                    </a:lnTo>
                    <a:lnTo>
                      <a:pt x="6" y="46"/>
                    </a:lnTo>
                    <a:lnTo>
                      <a:pt x="2" y="52"/>
                    </a:lnTo>
                    <a:lnTo>
                      <a:pt x="0" y="58"/>
                    </a:lnTo>
                    <a:lnTo>
                      <a:pt x="0" y="58"/>
                    </a:lnTo>
                    <a:lnTo>
                      <a:pt x="2" y="64"/>
                    </a:lnTo>
                    <a:lnTo>
                      <a:pt x="6" y="68"/>
                    </a:lnTo>
                    <a:lnTo>
                      <a:pt x="16" y="74"/>
                    </a:lnTo>
                    <a:lnTo>
                      <a:pt x="28" y="78"/>
                    </a:lnTo>
                    <a:lnTo>
                      <a:pt x="60" y="88"/>
                    </a:lnTo>
                    <a:lnTo>
                      <a:pt x="104" y="96"/>
                    </a:lnTo>
                    <a:lnTo>
                      <a:pt x="156" y="102"/>
                    </a:lnTo>
                    <a:lnTo>
                      <a:pt x="216" y="108"/>
                    </a:lnTo>
                    <a:lnTo>
                      <a:pt x="284" y="112"/>
                    </a:lnTo>
                    <a:lnTo>
                      <a:pt x="354" y="112"/>
                    </a:lnTo>
                    <a:lnTo>
                      <a:pt x="354" y="112"/>
                    </a:lnTo>
                    <a:lnTo>
                      <a:pt x="426" y="112"/>
                    </a:lnTo>
                    <a:lnTo>
                      <a:pt x="492" y="108"/>
                    </a:lnTo>
                    <a:lnTo>
                      <a:pt x="552" y="102"/>
                    </a:lnTo>
                    <a:lnTo>
                      <a:pt x="604" y="96"/>
                    </a:lnTo>
                    <a:lnTo>
                      <a:pt x="648" y="88"/>
                    </a:lnTo>
                    <a:lnTo>
                      <a:pt x="680" y="78"/>
                    </a:lnTo>
                    <a:lnTo>
                      <a:pt x="692" y="74"/>
                    </a:lnTo>
                    <a:lnTo>
                      <a:pt x="700" y="68"/>
                    </a:lnTo>
                    <a:lnTo>
                      <a:pt x="706" y="64"/>
                    </a:lnTo>
                    <a:lnTo>
                      <a:pt x="708" y="58"/>
                    </a:lnTo>
                    <a:lnTo>
                      <a:pt x="708" y="58"/>
                    </a:lnTo>
                    <a:lnTo>
                      <a:pt x="706" y="52"/>
                    </a:lnTo>
                    <a:lnTo>
                      <a:pt x="700" y="46"/>
                    </a:lnTo>
                    <a:lnTo>
                      <a:pt x="692" y="42"/>
                    </a:lnTo>
                    <a:lnTo>
                      <a:pt x="680" y="36"/>
                    </a:lnTo>
                    <a:lnTo>
                      <a:pt x="648" y="26"/>
                    </a:lnTo>
                    <a:lnTo>
                      <a:pt x="604" y="18"/>
                    </a:lnTo>
                    <a:lnTo>
                      <a:pt x="552" y="10"/>
                    </a:lnTo>
                    <a:lnTo>
                      <a:pt x="492" y="6"/>
                    </a:lnTo>
                    <a:lnTo>
                      <a:pt x="426" y="2"/>
                    </a:lnTo>
                    <a:lnTo>
                      <a:pt x="3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9" name="Freeform 1390"/>
              <p:cNvSpPr>
                <a:spLocks noEditPoints="1"/>
              </p:cNvSpPr>
              <p:nvPr/>
            </p:nvSpPr>
            <p:spPr bwMode="auto">
              <a:xfrm>
                <a:off x="2419" y="4172"/>
                <a:ext cx="704" cy="110"/>
              </a:xfrm>
              <a:custGeom>
                <a:avLst/>
                <a:gdLst>
                  <a:gd name="T0" fmla="*/ 352 w 704"/>
                  <a:gd name="T1" fmla="*/ 110 h 110"/>
                  <a:gd name="T2" fmla="*/ 216 w 704"/>
                  <a:gd name="T3" fmla="*/ 106 h 110"/>
                  <a:gd name="T4" fmla="*/ 104 w 704"/>
                  <a:gd name="T5" fmla="*/ 94 h 110"/>
                  <a:gd name="T6" fmla="*/ 30 w 704"/>
                  <a:gd name="T7" fmla="*/ 76 h 110"/>
                  <a:gd name="T8" fmla="*/ 8 w 704"/>
                  <a:gd name="T9" fmla="*/ 66 h 110"/>
                  <a:gd name="T10" fmla="*/ 2 w 704"/>
                  <a:gd name="T11" fmla="*/ 56 h 110"/>
                  <a:gd name="T12" fmla="*/ 4 w 704"/>
                  <a:gd name="T13" fmla="*/ 50 h 110"/>
                  <a:gd name="T14" fmla="*/ 18 w 704"/>
                  <a:gd name="T15" fmla="*/ 40 h 110"/>
                  <a:gd name="T16" fmla="*/ 62 w 704"/>
                  <a:gd name="T17" fmla="*/ 24 h 110"/>
                  <a:gd name="T18" fmla="*/ 156 w 704"/>
                  <a:gd name="T19" fmla="*/ 10 h 110"/>
                  <a:gd name="T20" fmla="*/ 282 w 704"/>
                  <a:gd name="T21" fmla="*/ 0 h 110"/>
                  <a:gd name="T22" fmla="*/ 352 w 704"/>
                  <a:gd name="T23" fmla="*/ 0 h 110"/>
                  <a:gd name="T24" fmla="*/ 488 w 704"/>
                  <a:gd name="T25" fmla="*/ 4 h 110"/>
                  <a:gd name="T26" fmla="*/ 600 w 704"/>
                  <a:gd name="T27" fmla="*/ 16 h 110"/>
                  <a:gd name="T28" fmla="*/ 674 w 704"/>
                  <a:gd name="T29" fmla="*/ 34 h 110"/>
                  <a:gd name="T30" fmla="*/ 694 w 704"/>
                  <a:gd name="T31" fmla="*/ 44 h 110"/>
                  <a:gd name="T32" fmla="*/ 702 w 704"/>
                  <a:gd name="T33" fmla="*/ 56 h 110"/>
                  <a:gd name="T34" fmla="*/ 700 w 704"/>
                  <a:gd name="T35" fmla="*/ 62 h 110"/>
                  <a:gd name="T36" fmla="*/ 686 w 704"/>
                  <a:gd name="T37" fmla="*/ 72 h 110"/>
                  <a:gd name="T38" fmla="*/ 642 w 704"/>
                  <a:gd name="T39" fmla="*/ 86 h 110"/>
                  <a:gd name="T40" fmla="*/ 548 w 704"/>
                  <a:gd name="T41" fmla="*/ 100 h 110"/>
                  <a:gd name="T42" fmla="*/ 422 w 704"/>
                  <a:gd name="T43" fmla="*/ 108 h 110"/>
                  <a:gd name="T44" fmla="*/ 352 w 704"/>
                  <a:gd name="T45" fmla="*/ 0 h 110"/>
                  <a:gd name="T46" fmla="*/ 282 w 704"/>
                  <a:gd name="T47" fmla="*/ 0 h 110"/>
                  <a:gd name="T48" fmla="*/ 156 w 704"/>
                  <a:gd name="T49" fmla="*/ 8 h 110"/>
                  <a:gd name="T50" fmla="*/ 60 w 704"/>
                  <a:gd name="T51" fmla="*/ 24 h 110"/>
                  <a:gd name="T52" fmla="*/ 16 w 704"/>
                  <a:gd name="T53" fmla="*/ 40 h 110"/>
                  <a:gd name="T54" fmla="*/ 2 w 704"/>
                  <a:gd name="T55" fmla="*/ 50 h 110"/>
                  <a:gd name="T56" fmla="*/ 0 w 704"/>
                  <a:gd name="T57" fmla="*/ 56 h 110"/>
                  <a:gd name="T58" fmla="*/ 6 w 704"/>
                  <a:gd name="T59" fmla="*/ 66 h 110"/>
                  <a:gd name="T60" fmla="*/ 28 w 704"/>
                  <a:gd name="T61" fmla="*/ 76 h 110"/>
                  <a:gd name="T62" fmla="*/ 104 w 704"/>
                  <a:gd name="T63" fmla="*/ 94 h 110"/>
                  <a:gd name="T64" fmla="*/ 216 w 704"/>
                  <a:gd name="T65" fmla="*/ 106 h 110"/>
                  <a:gd name="T66" fmla="*/ 352 w 704"/>
                  <a:gd name="T67" fmla="*/ 110 h 110"/>
                  <a:gd name="T68" fmla="*/ 424 w 704"/>
                  <a:gd name="T69" fmla="*/ 108 h 110"/>
                  <a:gd name="T70" fmla="*/ 550 w 704"/>
                  <a:gd name="T71" fmla="*/ 100 h 110"/>
                  <a:gd name="T72" fmla="*/ 644 w 704"/>
                  <a:gd name="T73" fmla="*/ 86 h 110"/>
                  <a:gd name="T74" fmla="*/ 688 w 704"/>
                  <a:gd name="T75" fmla="*/ 72 h 110"/>
                  <a:gd name="T76" fmla="*/ 702 w 704"/>
                  <a:gd name="T77" fmla="*/ 62 h 110"/>
                  <a:gd name="T78" fmla="*/ 704 w 704"/>
                  <a:gd name="T79" fmla="*/ 56 h 110"/>
                  <a:gd name="T80" fmla="*/ 696 w 704"/>
                  <a:gd name="T81" fmla="*/ 44 h 110"/>
                  <a:gd name="T82" fmla="*/ 676 w 704"/>
                  <a:gd name="T83" fmla="*/ 34 h 110"/>
                  <a:gd name="T84" fmla="*/ 602 w 704"/>
                  <a:gd name="T85" fmla="*/ 16 h 110"/>
                  <a:gd name="T86" fmla="*/ 490 w 704"/>
                  <a:gd name="T87" fmla="*/ 4 h 110"/>
                  <a:gd name="T88" fmla="*/ 352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110"/>
                    </a:moveTo>
                    <a:lnTo>
                      <a:pt x="352" y="110"/>
                    </a:lnTo>
                    <a:lnTo>
                      <a:pt x="282"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2" y="0"/>
                    </a:lnTo>
                    <a:lnTo>
                      <a:pt x="352" y="0"/>
                    </a:lnTo>
                    <a:lnTo>
                      <a:pt x="352" y="0"/>
                    </a:lnTo>
                    <a:lnTo>
                      <a:pt x="422" y="0"/>
                    </a:lnTo>
                    <a:lnTo>
                      <a:pt x="488" y="4"/>
                    </a:lnTo>
                    <a:lnTo>
                      <a:pt x="548" y="10"/>
                    </a:lnTo>
                    <a:lnTo>
                      <a:pt x="600" y="16"/>
                    </a:lnTo>
                    <a:lnTo>
                      <a:pt x="642" y="24"/>
                    </a:lnTo>
                    <a:lnTo>
                      <a:pt x="674" y="34"/>
                    </a:lnTo>
                    <a:lnTo>
                      <a:pt x="686" y="40"/>
                    </a:lnTo>
                    <a:lnTo>
                      <a:pt x="694" y="44"/>
                    </a:lnTo>
                    <a:lnTo>
                      <a:pt x="700" y="50"/>
                    </a:lnTo>
                    <a:lnTo>
                      <a:pt x="702" y="56"/>
                    </a:lnTo>
                    <a:lnTo>
                      <a:pt x="702" y="56"/>
                    </a:lnTo>
                    <a:lnTo>
                      <a:pt x="700" y="62"/>
                    </a:lnTo>
                    <a:lnTo>
                      <a:pt x="694" y="66"/>
                    </a:lnTo>
                    <a:lnTo>
                      <a:pt x="686" y="72"/>
                    </a:lnTo>
                    <a:lnTo>
                      <a:pt x="674" y="76"/>
                    </a:lnTo>
                    <a:lnTo>
                      <a:pt x="642" y="86"/>
                    </a:lnTo>
                    <a:lnTo>
                      <a:pt x="600" y="94"/>
                    </a:lnTo>
                    <a:lnTo>
                      <a:pt x="548" y="100"/>
                    </a:lnTo>
                    <a:lnTo>
                      <a:pt x="488" y="106"/>
                    </a:lnTo>
                    <a:lnTo>
                      <a:pt x="422" y="108"/>
                    </a:lnTo>
                    <a:lnTo>
                      <a:pt x="352" y="110"/>
                    </a:lnTo>
                    <a:close/>
                    <a:moveTo>
                      <a:pt x="352" y="0"/>
                    </a:moveTo>
                    <a:lnTo>
                      <a:pt x="352" y="0"/>
                    </a:lnTo>
                    <a:lnTo>
                      <a:pt x="282"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4" y="108"/>
                    </a:lnTo>
                    <a:lnTo>
                      <a:pt x="490" y="106"/>
                    </a:lnTo>
                    <a:lnTo>
                      <a:pt x="550" y="100"/>
                    </a:lnTo>
                    <a:lnTo>
                      <a:pt x="602"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2" y="16"/>
                    </a:lnTo>
                    <a:lnTo>
                      <a:pt x="550" y="8"/>
                    </a:lnTo>
                    <a:lnTo>
                      <a:pt x="490" y="4"/>
                    </a:lnTo>
                    <a:lnTo>
                      <a:pt x="424" y="0"/>
                    </a:lnTo>
                    <a:lnTo>
                      <a:pt x="352" y="0"/>
                    </a:lnTo>
                    <a:close/>
                  </a:path>
                </a:pathLst>
              </a:custGeom>
              <a:solidFill>
                <a:srgbClr val="D8D5D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0" name="Freeform 1391"/>
              <p:cNvSpPr>
                <a:spLocks/>
              </p:cNvSpPr>
              <p:nvPr/>
            </p:nvSpPr>
            <p:spPr bwMode="auto">
              <a:xfrm>
                <a:off x="2421" y="4172"/>
                <a:ext cx="700" cy="110"/>
              </a:xfrm>
              <a:custGeom>
                <a:avLst/>
                <a:gdLst>
                  <a:gd name="T0" fmla="*/ 350 w 700"/>
                  <a:gd name="T1" fmla="*/ 110 h 110"/>
                  <a:gd name="T2" fmla="*/ 350 w 700"/>
                  <a:gd name="T3" fmla="*/ 110 h 110"/>
                  <a:gd name="T4" fmla="*/ 280 w 700"/>
                  <a:gd name="T5" fmla="*/ 108 h 110"/>
                  <a:gd name="T6" fmla="*/ 214 w 700"/>
                  <a:gd name="T7" fmla="*/ 106 h 110"/>
                  <a:gd name="T8" fmla="*/ 154 w 700"/>
                  <a:gd name="T9" fmla="*/ 100 h 110"/>
                  <a:gd name="T10" fmla="*/ 102 w 700"/>
                  <a:gd name="T11" fmla="*/ 94 h 110"/>
                  <a:gd name="T12" fmla="*/ 60 w 700"/>
                  <a:gd name="T13" fmla="*/ 86 h 110"/>
                  <a:gd name="T14" fmla="*/ 28 w 700"/>
                  <a:gd name="T15" fmla="*/ 76 h 110"/>
                  <a:gd name="T16" fmla="*/ 16 w 700"/>
                  <a:gd name="T17" fmla="*/ 72 h 110"/>
                  <a:gd name="T18" fmla="*/ 6 w 700"/>
                  <a:gd name="T19" fmla="*/ 66 h 110"/>
                  <a:gd name="T20" fmla="*/ 2 w 700"/>
                  <a:gd name="T21" fmla="*/ 62 h 110"/>
                  <a:gd name="T22" fmla="*/ 0 w 700"/>
                  <a:gd name="T23" fmla="*/ 56 h 110"/>
                  <a:gd name="T24" fmla="*/ 0 w 700"/>
                  <a:gd name="T25" fmla="*/ 56 h 110"/>
                  <a:gd name="T26" fmla="*/ 2 w 700"/>
                  <a:gd name="T27" fmla="*/ 50 h 110"/>
                  <a:gd name="T28" fmla="*/ 6 w 700"/>
                  <a:gd name="T29" fmla="*/ 44 h 110"/>
                  <a:gd name="T30" fmla="*/ 16 w 700"/>
                  <a:gd name="T31" fmla="*/ 40 h 110"/>
                  <a:gd name="T32" fmla="*/ 28 w 700"/>
                  <a:gd name="T33" fmla="*/ 34 h 110"/>
                  <a:gd name="T34" fmla="*/ 60 w 700"/>
                  <a:gd name="T35" fmla="*/ 24 h 110"/>
                  <a:gd name="T36" fmla="*/ 102 w 700"/>
                  <a:gd name="T37" fmla="*/ 16 h 110"/>
                  <a:gd name="T38" fmla="*/ 154 w 700"/>
                  <a:gd name="T39" fmla="*/ 10 h 110"/>
                  <a:gd name="T40" fmla="*/ 214 w 700"/>
                  <a:gd name="T41" fmla="*/ 4 h 110"/>
                  <a:gd name="T42" fmla="*/ 280 w 700"/>
                  <a:gd name="T43" fmla="*/ 0 h 110"/>
                  <a:gd name="T44" fmla="*/ 350 w 700"/>
                  <a:gd name="T45" fmla="*/ 0 h 110"/>
                  <a:gd name="T46" fmla="*/ 350 w 700"/>
                  <a:gd name="T47" fmla="*/ 0 h 110"/>
                  <a:gd name="T48" fmla="*/ 420 w 700"/>
                  <a:gd name="T49" fmla="*/ 0 h 110"/>
                  <a:gd name="T50" fmla="*/ 486 w 700"/>
                  <a:gd name="T51" fmla="*/ 4 h 110"/>
                  <a:gd name="T52" fmla="*/ 546 w 700"/>
                  <a:gd name="T53" fmla="*/ 10 h 110"/>
                  <a:gd name="T54" fmla="*/ 598 w 700"/>
                  <a:gd name="T55" fmla="*/ 16 h 110"/>
                  <a:gd name="T56" fmla="*/ 640 w 700"/>
                  <a:gd name="T57" fmla="*/ 24 h 110"/>
                  <a:gd name="T58" fmla="*/ 672 w 700"/>
                  <a:gd name="T59" fmla="*/ 34 h 110"/>
                  <a:gd name="T60" fmla="*/ 684 w 700"/>
                  <a:gd name="T61" fmla="*/ 40 h 110"/>
                  <a:gd name="T62" fmla="*/ 692 w 700"/>
                  <a:gd name="T63" fmla="*/ 44 h 110"/>
                  <a:gd name="T64" fmla="*/ 698 w 700"/>
                  <a:gd name="T65" fmla="*/ 50 h 110"/>
                  <a:gd name="T66" fmla="*/ 700 w 700"/>
                  <a:gd name="T67" fmla="*/ 56 h 110"/>
                  <a:gd name="T68" fmla="*/ 700 w 700"/>
                  <a:gd name="T69" fmla="*/ 56 h 110"/>
                  <a:gd name="T70" fmla="*/ 698 w 700"/>
                  <a:gd name="T71" fmla="*/ 62 h 110"/>
                  <a:gd name="T72" fmla="*/ 692 w 700"/>
                  <a:gd name="T73" fmla="*/ 66 h 110"/>
                  <a:gd name="T74" fmla="*/ 684 w 700"/>
                  <a:gd name="T75" fmla="*/ 72 h 110"/>
                  <a:gd name="T76" fmla="*/ 672 w 700"/>
                  <a:gd name="T77" fmla="*/ 76 h 110"/>
                  <a:gd name="T78" fmla="*/ 640 w 700"/>
                  <a:gd name="T79" fmla="*/ 86 h 110"/>
                  <a:gd name="T80" fmla="*/ 598 w 700"/>
                  <a:gd name="T81" fmla="*/ 94 h 110"/>
                  <a:gd name="T82" fmla="*/ 546 w 700"/>
                  <a:gd name="T83" fmla="*/ 100 h 110"/>
                  <a:gd name="T84" fmla="*/ 486 w 700"/>
                  <a:gd name="T85" fmla="*/ 106 h 110"/>
                  <a:gd name="T86" fmla="*/ 420 w 700"/>
                  <a:gd name="T87" fmla="*/ 108 h 110"/>
                  <a:gd name="T88" fmla="*/ 350 w 700"/>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110"/>
                    </a:moveTo>
                    <a:lnTo>
                      <a:pt x="350" y="110"/>
                    </a:lnTo>
                    <a:lnTo>
                      <a:pt x="280"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80" y="0"/>
                    </a:lnTo>
                    <a:lnTo>
                      <a:pt x="350" y="0"/>
                    </a:lnTo>
                    <a:lnTo>
                      <a:pt x="350" y="0"/>
                    </a:lnTo>
                    <a:lnTo>
                      <a:pt x="420" y="0"/>
                    </a:lnTo>
                    <a:lnTo>
                      <a:pt x="486" y="4"/>
                    </a:lnTo>
                    <a:lnTo>
                      <a:pt x="546" y="10"/>
                    </a:lnTo>
                    <a:lnTo>
                      <a:pt x="598" y="16"/>
                    </a:lnTo>
                    <a:lnTo>
                      <a:pt x="640" y="24"/>
                    </a:lnTo>
                    <a:lnTo>
                      <a:pt x="672" y="34"/>
                    </a:lnTo>
                    <a:lnTo>
                      <a:pt x="684" y="40"/>
                    </a:lnTo>
                    <a:lnTo>
                      <a:pt x="692" y="44"/>
                    </a:lnTo>
                    <a:lnTo>
                      <a:pt x="698" y="50"/>
                    </a:lnTo>
                    <a:lnTo>
                      <a:pt x="700" y="56"/>
                    </a:lnTo>
                    <a:lnTo>
                      <a:pt x="700" y="56"/>
                    </a:lnTo>
                    <a:lnTo>
                      <a:pt x="698" y="62"/>
                    </a:lnTo>
                    <a:lnTo>
                      <a:pt x="692" y="66"/>
                    </a:lnTo>
                    <a:lnTo>
                      <a:pt x="684" y="72"/>
                    </a:lnTo>
                    <a:lnTo>
                      <a:pt x="672" y="76"/>
                    </a:lnTo>
                    <a:lnTo>
                      <a:pt x="640" y="86"/>
                    </a:lnTo>
                    <a:lnTo>
                      <a:pt x="598" y="94"/>
                    </a:lnTo>
                    <a:lnTo>
                      <a:pt x="546" y="100"/>
                    </a:lnTo>
                    <a:lnTo>
                      <a:pt x="486" y="106"/>
                    </a:lnTo>
                    <a:lnTo>
                      <a:pt x="420" y="108"/>
                    </a:lnTo>
                    <a:lnTo>
                      <a:pt x="350"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1" name="Freeform 1392"/>
              <p:cNvSpPr>
                <a:spLocks/>
              </p:cNvSpPr>
              <p:nvPr/>
            </p:nvSpPr>
            <p:spPr bwMode="auto">
              <a:xfrm>
                <a:off x="2419" y="4172"/>
                <a:ext cx="704" cy="110"/>
              </a:xfrm>
              <a:custGeom>
                <a:avLst/>
                <a:gdLst>
                  <a:gd name="T0" fmla="*/ 352 w 704"/>
                  <a:gd name="T1" fmla="*/ 0 h 110"/>
                  <a:gd name="T2" fmla="*/ 352 w 704"/>
                  <a:gd name="T3" fmla="*/ 0 h 110"/>
                  <a:gd name="T4" fmla="*/ 282 w 704"/>
                  <a:gd name="T5" fmla="*/ 0 h 110"/>
                  <a:gd name="T6" fmla="*/ 216 w 704"/>
                  <a:gd name="T7" fmla="*/ 4 h 110"/>
                  <a:gd name="T8" fmla="*/ 156 w 704"/>
                  <a:gd name="T9" fmla="*/ 8 h 110"/>
                  <a:gd name="T10" fmla="*/ 104 w 704"/>
                  <a:gd name="T11" fmla="*/ 16 h 110"/>
                  <a:gd name="T12" fmla="*/ 60 w 704"/>
                  <a:gd name="T13" fmla="*/ 24 h 110"/>
                  <a:gd name="T14" fmla="*/ 28 w 704"/>
                  <a:gd name="T15" fmla="*/ 34 h 110"/>
                  <a:gd name="T16" fmla="*/ 16 w 704"/>
                  <a:gd name="T17" fmla="*/ 40 h 110"/>
                  <a:gd name="T18" fmla="*/ 6 w 704"/>
                  <a:gd name="T19" fmla="*/ 44 h 110"/>
                  <a:gd name="T20" fmla="*/ 2 w 704"/>
                  <a:gd name="T21" fmla="*/ 50 h 110"/>
                  <a:gd name="T22" fmla="*/ 0 w 704"/>
                  <a:gd name="T23" fmla="*/ 56 h 110"/>
                  <a:gd name="T24" fmla="*/ 0 w 704"/>
                  <a:gd name="T25" fmla="*/ 56 h 110"/>
                  <a:gd name="T26" fmla="*/ 2 w 704"/>
                  <a:gd name="T27" fmla="*/ 62 h 110"/>
                  <a:gd name="T28" fmla="*/ 6 w 704"/>
                  <a:gd name="T29" fmla="*/ 66 h 110"/>
                  <a:gd name="T30" fmla="*/ 16 w 704"/>
                  <a:gd name="T31" fmla="*/ 72 h 110"/>
                  <a:gd name="T32" fmla="*/ 28 w 704"/>
                  <a:gd name="T33" fmla="*/ 76 h 110"/>
                  <a:gd name="T34" fmla="*/ 60 w 704"/>
                  <a:gd name="T35" fmla="*/ 86 h 110"/>
                  <a:gd name="T36" fmla="*/ 104 w 704"/>
                  <a:gd name="T37" fmla="*/ 94 h 110"/>
                  <a:gd name="T38" fmla="*/ 156 w 704"/>
                  <a:gd name="T39" fmla="*/ 100 h 110"/>
                  <a:gd name="T40" fmla="*/ 216 w 704"/>
                  <a:gd name="T41" fmla="*/ 106 h 110"/>
                  <a:gd name="T42" fmla="*/ 282 w 704"/>
                  <a:gd name="T43" fmla="*/ 108 h 110"/>
                  <a:gd name="T44" fmla="*/ 352 w 704"/>
                  <a:gd name="T45" fmla="*/ 110 h 110"/>
                  <a:gd name="T46" fmla="*/ 352 w 704"/>
                  <a:gd name="T47" fmla="*/ 110 h 110"/>
                  <a:gd name="T48" fmla="*/ 424 w 704"/>
                  <a:gd name="T49" fmla="*/ 108 h 110"/>
                  <a:gd name="T50" fmla="*/ 490 w 704"/>
                  <a:gd name="T51" fmla="*/ 106 h 110"/>
                  <a:gd name="T52" fmla="*/ 550 w 704"/>
                  <a:gd name="T53" fmla="*/ 100 h 110"/>
                  <a:gd name="T54" fmla="*/ 602 w 704"/>
                  <a:gd name="T55" fmla="*/ 94 h 110"/>
                  <a:gd name="T56" fmla="*/ 644 w 704"/>
                  <a:gd name="T57" fmla="*/ 86 h 110"/>
                  <a:gd name="T58" fmla="*/ 676 w 704"/>
                  <a:gd name="T59" fmla="*/ 76 h 110"/>
                  <a:gd name="T60" fmla="*/ 688 w 704"/>
                  <a:gd name="T61" fmla="*/ 72 h 110"/>
                  <a:gd name="T62" fmla="*/ 696 w 704"/>
                  <a:gd name="T63" fmla="*/ 66 h 110"/>
                  <a:gd name="T64" fmla="*/ 702 w 704"/>
                  <a:gd name="T65" fmla="*/ 62 h 110"/>
                  <a:gd name="T66" fmla="*/ 704 w 704"/>
                  <a:gd name="T67" fmla="*/ 56 h 110"/>
                  <a:gd name="T68" fmla="*/ 704 w 704"/>
                  <a:gd name="T69" fmla="*/ 56 h 110"/>
                  <a:gd name="T70" fmla="*/ 702 w 704"/>
                  <a:gd name="T71" fmla="*/ 50 h 110"/>
                  <a:gd name="T72" fmla="*/ 696 w 704"/>
                  <a:gd name="T73" fmla="*/ 44 h 110"/>
                  <a:gd name="T74" fmla="*/ 688 w 704"/>
                  <a:gd name="T75" fmla="*/ 40 h 110"/>
                  <a:gd name="T76" fmla="*/ 676 w 704"/>
                  <a:gd name="T77" fmla="*/ 34 h 110"/>
                  <a:gd name="T78" fmla="*/ 644 w 704"/>
                  <a:gd name="T79" fmla="*/ 24 h 110"/>
                  <a:gd name="T80" fmla="*/ 602 w 704"/>
                  <a:gd name="T81" fmla="*/ 16 h 110"/>
                  <a:gd name="T82" fmla="*/ 550 w 704"/>
                  <a:gd name="T83" fmla="*/ 8 h 110"/>
                  <a:gd name="T84" fmla="*/ 490 w 704"/>
                  <a:gd name="T85" fmla="*/ 4 h 110"/>
                  <a:gd name="T86" fmla="*/ 424 w 704"/>
                  <a:gd name="T87" fmla="*/ 0 h 110"/>
                  <a:gd name="T88" fmla="*/ 352 w 704"/>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4" h="110">
                    <a:moveTo>
                      <a:pt x="352" y="0"/>
                    </a:moveTo>
                    <a:lnTo>
                      <a:pt x="352" y="0"/>
                    </a:lnTo>
                    <a:lnTo>
                      <a:pt x="282" y="0"/>
                    </a:lnTo>
                    <a:lnTo>
                      <a:pt x="216" y="4"/>
                    </a:lnTo>
                    <a:lnTo>
                      <a:pt x="156" y="8"/>
                    </a:lnTo>
                    <a:lnTo>
                      <a:pt x="104"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4" y="94"/>
                    </a:lnTo>
                    <a:lnTo>
                      <a:pt x="156" y="100"/>
                    </a:lnTo>
                    <a:lnTo>
                      <a:pt x="216" y="106"/>
                    </a:lnTo>
                    <a:lnTo>
                      <a:pt x="282" y="108"/>
                    </a:lnTo>
                    <a:lnTo>
                      <a:pt x="352" y="110"/>
                    </a:lnTo>
                    <a:lnTo>
                      <a:pt x="352" y="110"/>
                    </a:lnTo>
                    <a:lnTo>
                      <a:pt x="424" y="108"/>
                    </a:lnTo>
                    <a:lnTo>
                      <a:pt x="490" y="106"/>
                    </a:lnTo>
                    <a:lnTo>
                      <a:pt x="550" y="100"/>
                    </a:lnTo>
                    <a:lnTo>
                      <a:pt x="602" y="94"/>
                    </a:lnTo>
                    <a:lnTo>
                      <a:pt x="644" y="86"/>
                    </a:lnTo>
                    <a:lnTo>
                      <a:pt x="676" y="76"/>
                    </a:lnTo>
                    <a:lnTo>
                      <a:pt x="688" y="72"/>
                    </a:lnTo>
                    <a:lnTo>
                      <a:pt x="696" y="66"/>
                    </a:lnTo>
                    <a:lnTo>
                      <a:pt x="702" y="62"/>
                    </a:lnTo>
                    <a:lnTo>
                      <a:pt x="704" y="56"/>
                    </a:lnTo>
                    <a:lnTo>
                      <a:pt x="704" y="56"/>
                    </a:lnTo>
                    <a:lnTo>
                      <a:pt x="702" y="50"/>
                    </a:lnTo>
                    <a:lnTo>
                      <a:pt x="696" y="44"/>
                    </a:lnTo>
                    <a:lnTo>
                      <a:pt x="688" y="40"/>
                    </a:lnTo>
                    <a:lnTo>
                      <a:pt x="676" y="34"/>
                    </a:lnTo>
                    <a:lnTo>
                      <a:pt x="644" y="24"/>
                    </a:lnTo>
                    <a:lnTo>
                      <a:pt x="602" y="16"/>
                    </a:lnTo>
                    <a:lnTo>
                      <a:pt x="550" y="8"/>
                    </a:lnTo>
                    <a:lnTo>
                      <a:pt x="490" y="4"/>
                    </a:lnTo>
                    <a:lnTo>
                      <a:pt x="424" y="0"/>
                    </a:lnTo>
                    <a:lnTo>
                      <a:pt x="3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2" name="Freeform 1393"/>
              <p:cNvSpPr>
                <a:spLocks noEditPoints="1"/>
              </p:cNvSpPr>
              <p:nvPr/>
            </p:nvSpPr>
            <p:spPr bwMode="auto">
              <a:xfrm>
                <a:off x="2421" y="4172"/>
                <a:ext cx="700" cy="110"/>
              </a:xfrm>
              <a:custGeom>
                <a:avLst/>
                <a:gdLst>
                  <a:gd name="T0" fmla="*/ 350 w 700"/>
                  <a:gd name="T1" fmla="*/ 110 h 110"/>
                  <a:gd name="T2" fmla="*/ 216 w 700"/>
                  <a:gd name="T3" fmla="*/ 106 h 110"/>
                  <a:gd name="T4" fmla="*/ 104 w 700"/>
                  <a:gd name="T5" fmla="*/ 94 h 110"/>
                  <a:gd name="T6" fmla="*/ 30 w 700"/>
                  <a:gd name="T7" fmla="*/ 76 h 110"/>
                  <a:gd name="T8" fmla="*/ 8 w 700"/>
                  <a:gd name="T9" fmla="*/ 66 h 110"/>
                  <a:gd name="T10" fmla="*/ 2 w 700"/>
                  <a:gd name="T11" fmla="*/ 56 h 110"/>
                  <a:gd name="T12" fmla="*/ 4 w 700"/>
                  <a:gd name="T13" fmla="*/ 50 h 110"/>
                  <a:gd name="T14" fmla="*/ 18 w 700"/>
                  <a:gd name="T15" fmla="*/ 40 h 110"/>
                  <a:gd name="T16" fmla="*/ 62 w 700"/>
                  <a:gd name="T17" fmla="*/ 24 h 110"/>
                  <a:gd name="T18" fmla="*/ 156 w 700"/>
                  <a:gd name="T19" fmla="*/ 10 h 110"/>
                  <a:gd name="T20" fmla="*/ 280 w 700"/>
                  <a:gd name="T21" fmla="*/ 0 h 110"/>
                  <a:gd name="T22" fmla="*/ 350 w 700"/>
                  <a:gd name="T23" fmla="*/ 0 h 110"/>
                  <a:gd name="T24" fmla="*/ 486 w 700"/>
                  <a:gd name="T25" fmla="*/ 4 h 110"/>
                  <a:gd name="T26" fmla="*/ 596 w 700"/>
                  <a:gd name="T27" fmla="*/ 16 h 110"/>
                  <a:gd name="T28" fmla="*/ 670 w 700"/>
                  <a:gd name="T29" fmla="*/ 34 h 110"/>
                  <a:gd name="T30" fmla="*/ 690 w 700"/>
                  <a:gd name="T31" fmla="*/ 44 h 110"/>
                  <a:gd name="T32" fmla="*/ 698 w 700"/>
                  <a:gd name="T33" fmla="*/ 56 h 110"/>
                  <a:gd name="T34" fmla="*/ 696 w 700"/>
                  <a:gd name="T35" fmla="*/ 62 h 110"/>
                  <a:gd name="T36" fmla="*/ 682 w 700"/>
                  <a:gd name="T37" fmla="*/ 72 h 110"/>
                  <a:gd name="T38" fmla="*/ 638 w 700"/>
                  <a:gd name="T39" fmla="*/ 86 h 110"/>
                  <a:gd name="T40" fmla="*/ 544 w 700"/>
                  <a:gd name="T41" fmla="*/ 100 h 110"/>
                  <a:gd name="T42" fmla="*/ 420 w 700"/>
                  <a:gd name="T43" fmla="*/ 108 h 110"/>
                  <a:gd name="T44" fmla="*/ 350 w 700"/>
                  <a:gd name="T45" fmla="*/ 0 h 110"/>
                  <a:gd name="T46" fmla="*/ 280 w 700"/>
                  <a:gd name="T47" fmla="*/ 0 h 110"/>
                  <a:gd name="T48" fmla="*/ 154 w 700"/>
                  <a:gd name="T49" fmla="*/ 10 h 110"/>
                  <a:gd name="T50" fmla="*/ 60 w 700"/>
                  <a:gd name="T51" fmla="*/ 24 h 110"/>
                  <a:gd name="T52" fmla="*/ 16 w 700"/>
                  <a:gd name="T53" fmla="*/ 40 h 110"/>
                  <a:gd name="T54" fmla="*/ 2 w 700"/>
                  <a:gd name="T55" fmla="*/ 50 h 110"/>
                  <a:gd name="T56" fmla="*/ 0 w 700"/>
                  <a:gd name="T57" fmla="*/ 56 h 110"/>
                  <a:gd name="T58" fmla="*/ 6 w 700"/>
                  <a:gd name="T59" fmla="*/ 66 h 110"/>
                  <a:gd name="T60" fmla="*/ 28 w 700"/>
                  <a:gd name="T61" fmla="*/ 76 h 110"/>
                  <a:gd name="T62" fmla="*/ 102 w 700"/>
                  <a:gd name="T63" fmla="*/ 94 h 110"/>
                  <a:gd name="T64" fmla="*/ 214 w 700"/>
                  <a:gd name="T65" fmla="*/ 106 h 110"/>
                  <a:gd name="T66" fmla="*/ 350 w 700"/>
                  <a:gd name="T67" fmla="*/ 110 h 110"/>
                  <a:gd name="T68" fmla="*/ 420 w 700"/>
                  <a:gd name="T69" fmla="*/ 108 h 110"/>
                  <a:gd name="T70" fmla="*/ 546 w 700"/>
                  <a:gd name="T71" fmla="*/ 100 h 110"/>
                  <a:gd name="T72" fmla="*/ 640 w 700"/>
                  <a:gd name="T73" fmla="*/ 86 h 110"/>
                  <a:gd name="T74" fmla="*/ 684 w 700"/>
                  <a:gd name="T75" fmla="*/ 72 h 110"/>
                  <a:gd name="T76" fmla="*/ 698 w 700"/>
                  <a:gd name="T77" fmla="*/ 62 h 110"/>
                  <a:gd name="T78" fmla="*/ 700 w 700"/>
                  <a:gd name="T79" fmla="*/ 56 h 110"/>
                  <a:gd name="T80" fmla="*/ 692 w 700"/>
                  <a:gd name="T81" fmla="*/ 44 h 110"/>
                  <a:gd name="T82" fmla="*/ 672 w 700"/>
                  <a:gd name="T83" fmla="*/ 34 h 110"/>
                  <a:gd name="T84" fmla="*/ 598 w 700"/>
                  <a:gd name="T85" fmla="*/ 16 h 110"/>
                  <a:gd name="T86" fmla="*/ 486 w 700"/>
                  <a:gd name="T87" fmla="*/ 4 h 110"/>
                  <a:gd name="T88" fmla="*/ 350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110"/>
                    </a:moveTo>
                    <a:lnTo>
                      <a:pt x="350" y="110"/>
                    </a:lnTo>
                    <a:lnTo>
                      <a:pt x="280" y="108"/>
                    </a:lnTo>
                    <a:lnTo>
                      <a:pt x="216" y="106"/>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6" y="4"/>
                    </a:lnTo>
                    <a:lnTo>
                      <a:pt x="280" y="0"/>
                    </a:lnTo>
                    <a:lnTo>
                      <a:pt x="350" y="0"/>
                    </a:lnTo>
                    <a:lnTo>
                      <a:pt x="350" y="0"/>
                    </a:lnTo>
                    <a:lnTo>
                      <a:pt x="420" y="0"/>
                    </a:lnTo>
                    <a:lnTo>
                      <a:pt x="486" y="4"/>
                    </a:lnTo>
                    <a:lnTo>
                      <a:pt x="544" y="10"/>
                    </a:lnTo>
                    <a:lnTo>
                      <a:pt x="596" y="16"/>
                    </a:lnTo>
                    <a:lnTo>
                      <a:pt x="638" y="24"/>
                    </a:lnTo>
                    <a:lnTo>
                      <a:pt x="670" y="34"/>
                    </a:lnTo>
                    <a:lnTo>
                      <a:pt x="682" y="40"/>
                    </a:lnTo>
                    <a:lnTo>
                      <a:pt x="690" y="44"/>
                    </a:lnTo>
                    <a:lnTo>
                      <a:pt x="696" y="50"/>
                    </a:lnTo>
                    <a:lnTo>
                      <a:pt x="698" y="56"/>
                    </a:lnTo>
                    <a:lnTo>
                      <a:pt x="698" y="56"/>
                    </a:lnTo>
                    <a:lnTo>
                      <a:pt x="696" y="62"/>
                    </a:lnTo>
                    <a:lnTo>
                      <a:pt x="690" y="66"/>
                    </a:lnTo>
                    <a:lnTo>
                      <a:pt x="682" y="72"/>
                    </a:lnTo>
                    <a:lnTo>
                      <a:pt x="670" y="76"/>
                    </a:lnTo>
                    <a:lnTo>
                      <a:pt x="638" y="86"/>
                    </a:lnTo>
                    <a:lnTo>
                      <a:pt x="596" y="94"/>
                    </a:lnTo>
                    <a:lnTo>
                      <a:pt x="544" y="100"/>
                    </a:lnTo>
                    <a:lnTo>
                      <a:pt x="486" y="106"/>
                    </a:lnTo>
                    <a:lnTo>
                      <a:pt x="420" y="108"/>
                    </a:lnTo>
                    <a:lnTo>
                      <a:pt x="350" y="110"/>
                    </a:lnTo>
                    <a:close/>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0" y="0"/>
                    </a:lnTo>
                    <a:lnTo>
                      <a:pt x="350" y="0"/>
                    </a:lnTo>
                    <a:close/>
                  </a:path>
                </a:pathLst>
              </a:custGeom>
              <a:solidFill>
                <a:srgbClr val="D7D4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3" name="Freeform 1394"/>
              <p:cNvSpPr>
                <a:spLocks/>
              </p:cNvSpPr>
              <p:nvPr/>
            </p:nvSpPr>
            <p:spPr bwMode="auto">
              <a:xfrm>
                <a:off x="2423" y="4172"/>
                <a:ext cx="696" cy="110"/>
              </a:xfrm>
              <a:custGeom>
                <a:avLst/>
                <a:gdLst>
                  <a:gd name="T0" fmla="*/ 348 w 696"/>
                  <a:gd name="T1" fmla="*/ 110 h 110"/>
                  <a:gd name="T2" fmla="*/ 348 w 696"/>
                  <a:gd name="T3" fmla="*/ 110 h 110"/>
                  <a:gd name="T4" fmla="*/ 278 w 696"/>
                  <a:gd name="T5" fmla="*/ 108 h 110"/>
                  <a:gd name="T6" fmla="*/ 214 w 696"/>
                  <a:gd name="T7" fmla="*/ 106 h 110"/>
                  <a:gd name="T8" fmla="*/ 154 w 696"/>
                  <a:gd name="T9" fmla="*/ 100 h 110"/>
                  <a:gd name="T10" fmla="*/ 102 w 696"/>
                  <a:gd name="T11" fmla="*/ 94 h 110"/>
                  <a:gd name="T12" fmla="*/ 60 w 696"/>
                  <a:gd name="T13" fmla="*/ 86 h 110"/>
                  <a:gd name="T14" fmla="*/ 28 w 696"/>
                  <a:gd name="T15" fmla="*/ 76 h 110"/>
                  <a:gd name="T16" fmla="*/ 16 w 696"/>
                  <a:gd name="T17" fmla="*/ 72 h 110"/>
                  <a:gd name="T18" fmla="*/ 6 w 696"/>
                  <a:gd name="T19" fmla="*/ 66 h 110"/>
                  <a:gd name="T20" fmla="*/ 2 w 696"/>
                  <a:gd name="T21" fmla="*/ 62 h 110"/>
                  <a:gd name="T22" fmla="*/ 0 w 696"/>
                  <a:gd name="T23" fmla="*/ 56 h 110"/>
                  <a:gd name="T24" fmla="*/ 0 w 696"/>
                  <a:gd name="T25" fmla="*/ 56 h 110"/>
                  <a:gd name="T26" fmla="*/ 2 w 696"/>
                  <a:gd name="T27" fmla="*/ 50 h 110"/>
                  <a:gd name="T28" fmla="*/ 6 w 696"/>
                  <a:gd name="T29" fmla="*/ 44 h 110"/>
                  <a:gd name="T30" fmla="*/ 16 w 696"/>
                  <a:gd name="T31" fmla="*/ 40 h 110"/>
                  <a:gd name="T32" fmla="*/ 28 w 696"/>
                  <a:gd name="T33" fmla="*/ 34 h 110"/>
                  <a:gd name="T34" fmla="*/ 60 w 696"/>
                  <a:gd name="T35" fmla="*/ 24 h 110"/>
                  <a:gd name="T36" fmla="*/ 102 w 696"/>
                  <a:gd name="T37" fmla="*/ 16 h 110"/>
                  <a:gd name="T38" fmla="*/ 154 w 696"/>
                  <a:gd name="T39" fmla="*/ 10 h 110"/>
                  <a:gd name="T40" fmla="*/ 214 w 696"/>
                  <a:gd name="T41" fmla="*/ 4 h 110"/>
                  <a:gd name="T42" fmla="*/ 278 w 696"/>
                  <a:gd name="T43" fmla="*/ 0 h 110"/>
                  <a:gd name="T44" fmla="*/ 348 w 696"/>
                  <a:gd name="T45" fmla="*/ 0 h 110"/>
                  <a:gd name="T46" fmla="*/ 348 w 696"/>
                  <a:gd name="T47" fmla="*/ 0 h 110"/>
                  <a:gd name="T48" fmla="*/ 418 w 696"/>
                  <a:gd name="T49" fmla="*/ 0 h 110"/>
                  <a:gd name="T50" fmla="*/ 484 w 696"/>
                  <a:gd name="T51" fmla="*/ 4 h 110"/>
                  <a:gd name="T52" fmla="*/ 542 w 696"/>
                  <a:gd name="T53" fmla="*/ 10 h 110"/>
                  <a:gd name="T54" fmla="*/ 594 w 696"/>
                  <a:gd name="T55" fmla="*/ 16 h 110"/>
                  <a:gd name="T56" fmla="*/ 636 w 696"/>
                  <a:gd name="T57" fmla="*/ 24 h 110"/>
                  <a:gd name="T58" fmla="*/ 668 w 696"/>
                  <a:gd name="T59" fmla="*/ 34 h 110"/>
                  <a:gd name="T60" fmla="*/ 680 w 696"/>
                  <a:gd name="T61" fmla="*/ 40 h 110"/>
                  <a:gd name="T62" fmla="*/ 688 w 696"/>
                  <a:gd name="T63" fmla="*/ 44 h 110"/>
                  <a:gd name="T64" fmla="*/ 694 w 696"/>
                  <a:gd name="T65" fmla="*/ 50 h 110"/>
                  <a:gd name="T66" fmla="*/ 696 w 696"/>
                  <a:gd name="T67" fmla="*/ 56 h 110"/>
                  <a:gd name="T68" fmla="*/ 696 w 696"/>
                  <a:gd name="T69" fmla="*/ 56 h 110"/>
                  <a:gd name="T70" fmla="*/ 694 w 696"/>
                  <a:gd name="T71" fmla="*/ 62 h 110"/>
                  <a:gd name="T72" fmla="*/ 688 w 696"/>
                  <a:gd name="T73" fmla="*/ 66 h 110"/>
                  <a:gd name="T74" fmla="*/ 680 w 696"/>
                  <a:gd name="T75" fmla="*/ 72 h 110"/>
                  <a:gd name="T76" fmla="*/ 668 w 696"/>
                  <a:gd name="T77" fmla="*/ 76 h 110"/>
                  <a:gd name="T78" fmla="*/ 636 w 696"/>
                  <a:gd name="T79" fmla="*/ 86 h 110"/>
                  <a:gd name="T80" fmla="*/ 594 w 696"/>
                  <a:gd name="T81" fmla="*/ 94 h 110"/>
                  <a:gd name="T82" fmla="*/ 542 w 696"/>
                  <a:gd name="T83" fmla="*/ 100 h 110"/>
                  <a:gd name="T84" fmla="*/ 484 w 696"/>
                  <a:gd name="T85" fmla="*/ 106 h 110"/>
                  <a:gd name="T86" fmla="*/ 418 w 696"/>
                  <a:gd name="T87" fmla="*/ 108 h 110"/>
                  <a:gd name="T88" fmla="*/ 348 w 696"/>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110"/>
                    </a:moveTo>
                    <a:lnTo>
                      <a:pt x="348" y="110"/>
                    </a:lnTo>
                    <a:lnTo>
                      <a:pt x="278" y="108"/>
                    </a:lnTo>
                    <a:lnTo>
                      <a:pt x="214" y="106"/>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4" y="4"/>
                    </a:lnTo>
                    <a:lnTo>
                      <a:pt x="278" y="0"/>
                    </a:lnTo>
                    <a:lnTo>
                      <a:pt x="348" y="0"/>
                    </a:lnTo>
                    <a:lnTo>
                      <a:pt x="348" y="0"/>
                    </a:lnTo>
                    <a:lnTo>
                      <a:pt x="418" y="0"/>
                    </a:lnTo>
                    <a:lnTo>
                      <a:pt x="484" y="4"/>
                    </a:lnTo>
                    <a:lnTo>
                      <a:pt x="542" y="10"/>
                    </a:lnTo>
                    <a:lnTo>
                      <a:pt x="594" y="16"/>
                    </a:lnTo>
                    <a:lnTo>
                      <a:pt x="636" y="24"/>
                    </a:lnTo>
                    <a:lnTo>
                      <a:pt x="668" y="34"/>
                    </a:lnTo>
                    <a:lnTo>
                      <a:pt x="680" y="40"/>
                    </a:lnTo>
                    <a:lnTo>
                      <a:pt x="688" y="44"/>
                    </a:lnTo>
                    <a:lnTo>
                      <a:pt x="694" y="50"/>
                    </a:lnTo>
                    <a:lnTo>
                      <a:pt x="696" y="56"/>
                    </a:lnTo>
                    <a:lnTo>
                      <a:pt x="696" y="56"/>
                    </a:lnTo>
                    <a:lnTo>
                      <a:pt x="694" y="62"/>
                    </a:lnTo>
                    <a:lnTo>
                      <a:pt x="688" y="66"/>
                    </a:lnTo>
                    <a:lnTo>
                      <a:pt x="680" y="72"/>
                    </a:lnTo>
                    <a:lnTo>
                      <a:pt x="668" y="76"/>
                    </a:lnTo>
                    <a:lnTo>
                      <a:pt x="636" y="86"/>
                    </a:lnTo>
                    <a:lnTo>
                      <a:pt x="594" y="94"/>
                    </a:lnTo>
                    <a:lnTo>
                      <a:pt x="542" y="100"/>
                    </a:lnTo>
                    <a:lnTo>
                      <a:pt x="484" y="106"/>
                    </a:lnTo>
                    <a:lnTo>
                      <a:pt x="418" y="108"/>
                    </a:lnTo>
                    <a:lnTo>
                      <a:pt x="348"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4" name="Freeform 1395"/>
              <p:cNvSpPr>
                <a:spLocks/>
              </p:cNvSpPr>
              <p:nvPr/>
            </p:nvSpPr>
            <p:spPr bwMode="auto">
              <a:xfrm>
                <a:off x="2421" y="4172"/>
                <a:ext cx="700" cy="110"/>
              </a:xfrm>
              <a:custGeom>
                <a:avLst/>
                <a:gdLst>
                  <a:gd name="T0" fmla="*/ 350 w 700"/>
                  <a:gd name="T1" fmla="*/ 0 h 110"/>
                  <a:gd name="T2" fmla="*/ 350 w 700"/>
                  <a:gd name="T3" fmla="*/ 0 h 110"/>
                  <a:gd name="T4" fmla="*/ 280 w 700"/>
                  <a:gd name="T5" fmla="*/ 0 h 110"/>
                  <a:gd name="T6" fmla="*/ 214 w 700"/>
                  <a:gd name="T7" fmla="*/ 4 h 110"/>
                  <a:gd name="T8" fmla="*/ 154 w 700"/>
                  <a:gd name="T9" fmla="*/ 10 h 110"/>
                  <a:gd name="T10" fmla="*/ 102 w 700"/>
                  <a:gd name="T11" fmla="*/ 16 h 110"/>
                  <a:gd name="T12" fmla="*/ 60 w 700"/>
                  <a:gd name="T13" fmla="*/ 24 h 110"/>
                  <a:gd name="T14" fmla="*/ 28 w 700"/>
                  <a:gd name="T15" fmla="*/ 34 h 110"/>
                  <a:gd name="T16" fmla="*/ 16 w 700"/>
                  <a:gd name="T17" fmla="*/ 40 h 110"/>
                  <a:gd name="T18" fmla="*/ 6 w 700"/>
                  <a:gd name="T19" fmla="*/ 44 h 110"/>
                  <a:gd name="T20" fmla="*/ 2 w 700"/>
                  <a:gd name="T21" fmla="*/ 50 h 110"/>
                  <a:gd name="T22" fmla="*/ 0 w 700"/>
                  <a:gd name="T23" fmla="*/ 56 h 110"/>
                  <a:gd name="T24" fmla="*/ 0 w 700"/>
                  <a:gd name="T25" fmla="*/ 56 h 110"/>
                  <a:gd name="T26" fmla="*/ 2 w 700"/>
                  <a:gd name="T27" fmla="*/ 62 h 110"/>
                  <a:gd name="T28" fmla="*/ 6 w 700"/>
                  <a:gd name="T29" fmla="*/ 66 h 110"/>
                  <a:gd name="T30" fmla="*/ 16 w 700"/>
                  <a:gd name="T31" fmla="*/ 72 h 110"/>
                  <a:gd name="T32" fmla="*/ 28 w 700"/>
                  <a:gd name="T33" fmla="*/ 76 h 110"/>
                  <a:gd name="T34" fmla="*/ 60 w 700"/>
                  <a:gd name="T35" fmla="*/ 86 h 110"/>
                  <a:gd name="T36" fmla="*/ 102 w 700"/>
                  <a:gd name="T37" fmla="*/ 94 h 110"/>
                  <a:gd name="T38" fmla="*/ 154 w 700"/>
                  <a:gd name="T39" fmla="*/ 100 h 110"/>
                  <a:gd name="T40" fmla="*/ 214 w 700"/>
                  <a:gd name="T41" fmla="*/ 106 h 110"/>
                  <a:gd name="T42" fmla="*/ 280 w 700"/>
                  <a:gd name="T43" fmla="*/ 108 h 110"/>
                  <a:gd name="T44" fmla="*/ 350 w 700"/>
                  <a:gd name="T45" fmla="*/ 110 h 110"/>
                  <a:gd name="T46" fmla="*/ 350 w 700"/>
                  <a:gd name="T47" fmla="*/ 110 h 110"/>
                  <a:gd name="T48" fmla="*/ 420 w 700"/>
                  <a:gd name="T49" fmla="*/ 108 h 110"/>
                  <a:gd name="T50" fmla="*/ 486 w 700"/>
                  <a:gd name="T51" fmla="*/ 106 h 110"/>
                  <a:gd name="T52" fmla="*/ 546 w 700"/>
                  <a:gd name="T53" fmla="*/ 100 h 110"/>
                  <a:gd name="T54" fmla="*/ 598 w 700"/>
                  <a:gd name="T55" fmla="*/ 94 h 110"/>
                  <a:gd name="T56" fmla="*/ 640 w 700"/>
                  <a:gd name="T57" fmla="*/ 86 h 110"/>
                  <a:gd name="T58" fmla="*/ 672 w 700"/>
                  <a:gd name="T59" fmla="*/ 76 h 110"/>
                  <a:gd name="T60" fmla="*/ 684 w 700"/>
                  <a:gd name="T61" fmla="*/ 72 h 110"/>
                  <a:gd name="T62" fmla="*/ 692 w 700"/>
                  <a:gd name="T63" fmla="*/ 66 h 110"/>
                  <a:gd name="T64" fmla="*/ 698 w 700"/>
                  <a:gd name="T65" fmla="*/ 62 h 110"/>
                  <a:gd name="T66" fmla="*/ 700 w 700"/>
                  <a:gd name="T67" fmla="*/ 56 h 110"/>
                  <a:gd name="T68" fmla="*/ 700 w 700"/>
                  <a:gd name="T69" fmla="*/ 56 h 110"/>
                  <a:gd name="T70" fmla="*/ 698 w 700"/>
                  <a:gd name="T71" fmla="*/ 50 h 110"/>
                  <a:gd name="T72" fmla="*/ 692 w 700"/>
                  <a:gd name="T73" fmla="*/ 44 h 110"/>
                  <a:gd name="T74" fmla="*/ 684 w 700"/>
                  <a:gd name="T75" fmla="*/ 40 h 110"/>
                  <a:gd name="T76" fmla="*/ 672 w 700"/>
                  <a:gd name="T77" fmla="*/ 34 h 110"/>
                  <a:gd name="T78" fmla="*/ 640 w 700"/>
                  <a:gd name="T79" fmla="*/ 24 h 110"/>
                  <a:gd name="T80" fmla="*/ 598 w 700"/>
                  <a:gd name="T81" fmla="*/ 16 h 110"/>
                  <a:gd name="T82" fmla="*/ 546 w 700"/>
                  <a:gd name="T83" fmla="*/ 10 h 110"/>
                  <a:gd name="T84" fmla="*/ 486 w 700"/>
                  <a:gd name="T85" fmla="*/ 4 h 110"/>
                  <a:gd name="T86" fmla="*/ 420 w 700"/>
                  <a:gd name="T87" fmla="*/ 0 h 110"/>
                  <a:gd name="T88" fmla="*/ 350 w 700"/>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00" h="110">
                    <a:moveTo>
                      <a:pt x="350" y="0"/>
                    </a:moveTo>
                    <a:lnTo>
                      <a:pt x="350" y="0"/>
                    </a:lnTo>
                    <a:lnTo>
                      <a:pt x="280"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80" y="108"/>
                    </a:lnTo>
                    <a:lnTo>
                      <a:pt x="350" y="110"/>
                    </a:lnTo>
                    <a:lnTo>
                      <a:pt x="350" y="110"/>
                    </a:lnTo>
                    <a:lnTo>
                      <a:pt x="420" y="108"/>
                    </a:lnTo>
                    <a:lnTo>
                      <a:pt x="486" y="106"/>
                    </a:lnTo>
                    <a:lnTo>
                      <a:pt x="546" y="100"/>
                    </a:lnTo>
                    <a:lnTo>
                      <a:pt x="598" y="94"/>
                    </a:lnTo>
                    <a:lnTo>
                      <a:pt x="640" y="86"/>
                    </a:lnTo>
                    <a:lnTo>
                      <a:pt x="672" y="76"/>
                    </a:lnTo>
                    <a:lnTo>
                      <a:pt x="684" y="72"/>
                    </a:lnTo>
                    <a:lnTo>
                      <a:pt x="692" y="66"/>
                    </a:lnTo>
                    <a:lnTo>
                      <a:pt x="698" y="62"/>
                    </a:lnTo>
                    <a:lnTo>
                      <a:pt x="700" y="56"/>
                    </a:lnTo>
                    <a:lnTo>
                      <a:pt x="700" y="56"/>
                    </a:lnTo>
                    <a:lnTo>
                      <a:pt x="698" y="50"/>
                    </a:lnTo>
                    <a:lnTo>
                      <a:pt x="692" y="44"/>
                    </a:lnTo>
                    <a:lnTo>
                      <a:pt x="684" y="40"/>
                    </a:lnTo>
                    <a:lnTo>
                      <a:pt x="672" y="34"/>
                    </a:lnTo>
                    <a:lnTo>
                      <a:pt x="640" y="24"/>
                    </a:lnTo>
                    <a:lnTo>
                      <a:pt x="598" y="16"/>
                    </a:lnTo>
                    <a:lnTo>
                      <a:pt x="546" y="10"/>
                    </a:lnTo>
                    <a:lnTo>
                      <a:pt x="486" y="4"/>
                    </a:lnTo>
                    <a:lnTo>
                      <a:pt x="420" y="0"/>
                    </a:lnTo>
                    <a:lnTo>
                      <a:pt x="3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5" name="Freeform 1396"/>
              <p:cNvSpPr>
                <a:spLocks noEditPoints="1"/>
              </p:cNvSpPr>
              <p:nvPr/>
            </p:nvSpPr>
            <p:spPr bwMode="auto">
              <a:xfrm>
                <a:off x="2423" y="4172"/>
                <a:ext cx="696" cy="110"/>
              </a:xfrm>
              <a:custGeom>
                <a:avLst/>
                <a:gdLst>
                  <a:gd name="T0" fmla="*/ 348 w 696"/>
                  <a:gd name="T1" fmla="*/ 110 h 110"/>
                  <a:gd name="T2" fmla="*/ 214 w 696"/>
                  <a:gd name="T3" fmla="*/ 104 h 110"/>
                  <a:gd name="T4" fmla="*/ 104 w 696"/>
                  <a:gd name="T5" fmla="*/ 94 h 110"/>
                  <a:gd name="T6" fmla="*/ 30 w 696"/>
                  <a:gd name="T7" fmla="*/ 76 h 110"/>
                  <a:gd name="T8" fmla="*/ 8 w 696"/>
                  <a:gd name="T9" fmla="*/ 66 h 110"/>
                  <a:gd name="T10" fmla="*/ 2 w 696"/>
                  <a:gd name="T11" fmla="*/ 56 h 110"/>
                  <a:gd name="T12" fmla="*/ 4 w 696"/>
                  <a:gd name="T13" fmla="*/ 50 h 110"/>
                  <a:gd name="T14" fmla="*/ 18 w 696"/>
                  <a:gd name="T15" fmla="*/ 40 h 110"/>
                  <a:gd name="T16" fmla="*/ 62 w 696"/>
                  <a:gd name="T17" fmla="*/ 24 h 110"/>
                  <a:gd name="T18" fmla="*/ 156 w 696"/>
                  <a:gd name="T19" fmla="*/ 10 h 110"/>
                  <a:gd name="T20" fmla="*/ 278 w 696"/>
                  <a:gd name="T21" fmla="*/ 2 h 110"/>
                  <a:gd name="T22" fmla="*/ 348 w 696"/>
                  <a:gd name="T23" fmla="*/ 0 h 110"/>
                  <a:gd name="T24" fmla="*/ 484 w 696"/>
                  <a:gd name="T25" fmla="*/ 4 h 110"/>
                  <a:gd name="T26" fmla="*/ 592 w 696"/>
                  <a:gd name="T27" fmla="*/ 16 h 110"/>
                  <a:gd name="T28" fmla="*/ 666 w 696"/>
                  <a:gd name="T29" fmla="*/ 34 h 110"/>
                  <a:gd name="T30" fmla="*/ 686 w 696"/>
                  <a:gd name="T31" fmla="*/ 44 h 110"/>
                  <a:gd name="T32" fmla="*/ 694 w 696"/>
                  <a:gd name="T33" fmla="*/ 56 h 110"/>
                  <a:gd name="T34" fmla="*/ 692 w 696"/>
                  <a:gd name="T35" fmla="*/ 62 h 110"/>
                  <a:gd name="T36" fmla="*/ 678 w 696"/>
                  <a:gd name="T37" fmla="*/ 72 h 110"/>
                  <a:gd name="T38" fmla="*/ 634 w 696"/>
                  <a:gd name="T39" fmla="*/ 86 h 110"/>
                  <a:gd name="T40" fmla="*/ 542 w 696"/>
                  <a:gd name="T41" fmla="*/ 100 h 110"/>
                  <a:gd name="T42" fmla="*/ 418 w 696"/>
                  <a:gd name="T43" fmla="*/ 108 h 110"/>
                  <a:gd name="T44" fmla="*/ 348 w 696"/>
                  <a:gd name="T45" fmla="*/ 0 h 110"/>
                  <a:gd name="T46" fmla="*/ 278 w 696"/>
                  <a:gd name="T47" fmla="*/ 0 h 110"/>
                  <a:gd name="T48" fmla="*/ 154 w 696"/>
                  <a:gd name="T49" fmla="*/ 10 h 110"/>
                  <a:gd name="T50" fmla="*/ 60 w 696"/>
                  <a:gd name="T51" fmla="*/ 24 h 110"/>
                  <a:gd name="T52" fmla="*/ 16 w 696"/>
                  <a:gd name="T53" fmla="*/ 40 h 110"/>
                  <a:gd name="T54" fmla="*/ 2 w 696"/>
                  <a:gd name="T55" fmla="*/ 50 h 110"/>
                  <a:gd name="T56" fmla="*/ 0 w 696"/>
                  <a:gd name="T57" fmla="*/ 56 h 110"/>
                  <a:gd name="T58" fmla="*/ 6 w 696"/>
                  <a:gd name="T59" fmla="*/ 66 h 110"/>
                  <a:gd name="T60" fmla="*/ 28 w 696"/>
                  <a:gd name="T61" fmla="*/ 76 h 110"/>
                  <a:gd name="T62" fmla="*/ 102 w 696"/>
                  <a:gd name="T63" fmla="*/ 94 h 110"/>
                  <a:gd name="T64" fmla="*/ 214 w 696"/>
                  <a:gd name="T65" fmla="*/ 106 h 110"/>
                  <a:gd name="T66" fmla="*/ 348 w 696"/>
                  <a:gd name="T67" fmla="*/ 110 h 110"/>
                  <a:gd name="T68" fmla="*/ 418 w 696"/>
                  <a:gd name="T69" fmla="*/ 108 h 110"/>
                  <a:gd name="T70" fmla="*/ 542 w 696"/>
                  <a:gd name="T71" fmla="*/ 100 h 110"/>
                  <a:gd name="T72" fmla="*/ 636 w 696"/>
                  <a:gd name="T73" fmla="*/ 86 h 110"/>
                  <a:gd name="T74" fmla="*/ 680 w 696"/>
                  <a:gd name="T75" fmla="*/ 72 h 110"/>
                  <a:gd name="T76" fmla="*/ 694 w 696"/>
                  <a:gd name="T77" fmla="*/ 62 h 110"/>
                  <a:gd name="T78" fmla="*/ 696 w 696"/>
                  <a:gd name="T79" fmla="*/ 56 h 110"/>
                  <a:gd name="T80" fmla="*/ 688 w 696"/>
                  <a:gd name="T81" fmla="*/ 44 h 110"/>
                  <a:gd name="T82" fmla="*/ 668 w 696"/>
                  <a:gd name="T83" fmla="*/ 34 h 110"/>
                  <a:gd name="T84" fmla="*/ 594 w 696"/>
                  <a:gd name="T85" fmla="*/ 16 h 110"/>
                  <a:gd name="T86" fmla="*/ 484 w 696"/>
                  <a:gd name="T87" fmla="*/ 4 h 110"/>
                  <a:gd name="T88" fmla="*/ 348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110"/>
                    </a:moveTo>
                    <a:lnTo>
                      <a:pt x="348" y="110"/>
                    </a:lnTo>
                    <a:lnTo>
                      <a:pt x="278" y="108"/>
                    </a:lnTo>
                    <a:lnTo>
                      <a:pt x="214" y="104"/>
                    </a:lnTo>
                    <a:lnTo>
                      <a:pt x="156" y="100"/>
                    </a:lnTo>
                    <a:lnTo>
                      <a:pt x="104" y="94"/>
                    </a:lnTo>
                    <a:lnTo>
                      <a:pt x="62" y="86"/>
                    </a:lnTo>
                    <a:lnTo>
                      <a:pt x="30" y="76"/>
                    </a:lnTo>
                    <a:lnTo>
                      <a:pt x="18" y="72"/>
                    </a:lnTo>
                    <a:lnTo>
                      <a:pt x="8" y="66"/>
                    </a:lnTo>
                    <a:lnTo>
                      <a:pt x="4" y="62"/>
                    </a:lnTo>
                    <a:lnTo>
                      <a:pt x="2" y="56"/>
                    </a:lnTo>
                    <a:lnTo>
                      <a:pt x="2" y="56"/>
                    </a:lnTo>
                    <a:lnTo>
                      <a:pt x="4" y="50"/>
                    </a:lnTo>
                    <a:lnTo>
                      <a:pt x="8" y="44"/>
                    </a:lnTo>
                    <a:lnTo>
                      <a:pt x="18" y="40"/>
                    </a:lnTo>
                    <a:lnTo>
                      <a:pt x="30" y="34"/>
                    </a:lnTo>
                    <a:lnTo>
                      <a:pt x="62" y="24"/>
                    </a:lnTo>
                    <a:lnTo>
                      <a:pt x="104" y="16"/>
                    </a:lnTo>
                    <a:lnTo>
                      <a:pt x="156" y="10"/>
                    </a:lnTo>
                    <a:lnTo>
                      <a:pt x="214" y="4"/>
                    </a:lnTo>
                    <a:lnTo>
                      <a:pt x="278" y="2"/>
                    </a:lnTo>
                    <a:lnTo>
                      <a:pt x="348" y="0"/>
                    </a:lnTo>
                    <a:lnTo>
                      <a:pt x="348" y="0"/>
                    </a:lnTo>
                    <a:lnTo>
                      <a:pt x="418" y="2"/>
                    </a:lnTo>
                    <a:lnTo>
                      <a:pt x="484" y="4"/>
                    </a:lnTo>
                    <a:lnTo>
                      <a:pt x="542" y="10"/>
                    </a:lnTo>
                    <a:lnTo>
                      <a:pt x="592" y="16"/>
                    </a:lnTo>
                    <a:lnTo>
                      <a:pt x="634" y="24"/>
                    </a:lnTo>
                    <a:lnTo>
                      <a:pt x="666" y="34"/>
                    </a:lnTo>
                    <a:lnTo>
                      <a:pt x="678" y="40"/>
                    </a:lnTo>
                    <a:lnTo>
                      <a:pt x="686" y="44"/>
                    </a:lnTo>
                    <a:lnTo>
                      <a:pt x="692" y="50"/>
                    </a:lnTo>
                    <a:lnTo>
                      <a:pt x="694" y="56"/>
                    </a:lnTo>
                    <a:lnTo>
                      <a:pt x="694" y="56"/>
                    </a:lnTo>
                    <a:lnTo>
                      <a:pt x="692" y="62"/>
                    </a:lnTo>
                    <a:lnTo>
                      <a:pt x="686" y="66"/>
                    </a:lnTo>
                    <a:lnTo>
                      <a:pt x="678" y="72"/>
                    </a:lnTo>
                    <a:lnTo>
                      <a:pt x="666" y="76"/>
                    </a:lnTo>
                    <a:lnTo>
                      <a:pt x="634" y="86"/>
                    </a:lnTo>
                    <a:lnTo>
                      <a:pt x="592" y="94"/>
                    </a:lnTo>
                    <a:lnTo>
                      <a:pt x="542" y="100"/>
                    </a:lnTo>
                    <a:lnTo>
                      <a:pt x="484" y="104"/>
                    </a:lnTo>
                    <a:lnTo>
                      <a:pt x="418" y="108"/>
                    </a:lnTo>
                    <a:lnTo>
                      <a:pt x="348" y="110"/>
                    </a:lnTo>
                    <a:close/>
                    <a:moveTo>
                      <a:pt x="348" y="0"/>
                    </a:moveTo>
                    <a:lnTo>
                      <a:pt x="348" y="0"/>
                    </a:lnTo>
                    <a:lnTo>
                      <a:pt x="278"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78" y="108"/>
                    </a:lnTo>
                    <a:lnTo>
                      <a:pt x="348" y="110"/>
                    </a:lnTo>
                    <a:lnTo>
                      <a:pt x="348" y="110"/>
                    </a:lnTo>
                    <a:lnTo>
                      <a:pt x="418"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18" y="0"/>
                    </a:lnTo>
                    <a:lnTo>
                      <a:pt x="348" y="0"/>
                    </a:lnTo>
                    <a:close/>
                  </a:path>
                </a:pathLst>
              </a:custGeom>
              <a:solidFill>
                <a:srgbClr val="D7D3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6" name="Freeform 1397"/>
              <p:cNvSpPr>
                <a:spLocks/>
              </p:cNvSpPr>
              <p:nvPr/>
            </p:nvSpPr>
            <p:spPr bwMode="auto">
              <a:xfrm>
                <a:off x="2425" y="4172"/>
                <a:ext cx="692" cy="110"/>
              </a:xfrm>
              <a:custGeom>
                <a:avLst/>
                <a:gdLst>
                  <a:gd name="T0" fmla="*/ 346 w 692"/>
                  <a:gd name="T1" fmla="*/ 110 h 110"/>
                  <a:gd name="T2" fmla="*/ 346 w 692"/>
                  <a:gd name="T3" fmla="*/ 110 h 110"/>
                  <a:gd name="T4" fmla="*/ 276 w 692"/>
                  <a:gd name="T5" fmla="*/ 108 h 110"/>
                  <a:gd name="T6" fmla="*/ 212 w 692"/>
                  <a:gd name="T7" fmla="*/ 104 h 110"/>
                  <a:gd name="T8" fmla="*/ 154 w 692"/>
                  <a:gd name="T9" fmla="*/ 100 h 110"/>
                  <a:gd name="T10" fmla="*/ 102 w 692"/>
                  <a:gd name="T11" fmla="*/ 94 h 110"/>
                  <a:gd name="T12" fmla="*/ 60 w 692"/>
                  <a:gd name="T13" fmla="*/ 86 h 110"/>
                  <a:gd name="T14" fmla="*/ 28 w 692"/>
                  <a:gd name="T15" fmla="*/ 76 h 110"/>
                  <a:gd name="T16" fmla="*/ 16 w 692"/>
                  <a:gd name="T17" fmla="*/ 72 h 110"/>
                  <a:gd name="T18" fmla="*/ 6 w 692"/>
                  <a:gd name="T19" fmla="*/ 66 h 110"/>
                  <a:gd name="T20" fmla="*/ 2 w 692"/>
                  <a:gd name="T21" fmla="*/ 62 h 110"/>
                  <a:gd name="T22" fmla="*/ 0 w 692"/>
                  <a:gd name="T23" fmla="*/ 56 h 110"/>
                  <a:gd name="T24" fmla="*/ 0 w 692"/>
                  <a:gd name="T25" fmla="*/ 56 h 110"/>
                  <a:gd name="T26" fmla="*/ 2 w 692"/>
                  <a:gd name="T27" fmla="*/ 50 h 110"/>
                  <a:gd name="T28" fmla="*/ 6 w 692"/>
                  <a:gd name="T29" fmla="*/ 44 h 110"/>
                  <a:gd name="T30" fmla="*/ 16 w 692"/>
                  <a:gd name="T31" fmla="*/ 40 h 110"/>
                  <a:gd name="T32" fmla="*/ 28 w 692"/>
                  <a:gd name="T33" fmla="*/ 34 h 110"/>
                  <a:gd name="T34" fmla="*/ 60 w 692"/>
                  <a:gd name="T35" fmla="*/ 24 h 110"/>
                  <a:gd name="T36" fmla="*/ 102 w 692"/>
                  <a:gd name="T37" fmla="*/ 16 h 110"/>
                  <a:gd name="T38" fmla="*/ 154 w 692"/>
                  <a:gd name="T39" fmla="*/ 10 h 110"/>
                  <a:gd name="T40" fmla="*/ 212 w 692"/>
                  <a:gd name="T41" fmla="*/ 4 h 110"/>
                  <a:gd name="T42" fmla="*/ 276 w 692"/>
                  <a:gd name="T43" fmla="*/ 2 h 110"/>
                  <a:gd name="T44" fmla="*/ 346 w 692"/>
                  <a:gd name="T45" fmla="*/ 0 h 110"/>
                  <a:gd name="T46" fmla="*/ 346 w 692"/>
                  <a:gd name="T47" fmla="*/ 0 h 110"/>
                  <a:gd name="T48" fmla="*/ 416 w 692"/>
                  <a:gd name="T49" fmla="*/ 2 h 110"/>
                  <a:gd name="T50" fmla="*/ 482 w 692"/>
                  <a:gd name="T51" fmla="*/ 4 h 110"/>
                  <a:gd name="T52" fmla="*/ 540 w 692"/>
                  <a:gd name="T53" fmla="*/ 10 h 110"/>
                  <a:gd name="T54" fmla="*/ 590 w 692"/>
                  <a:gd name="T55" fmla="*/ 16 h 110"/>
                  <a:gd name="T56" fmla="*/ 632 w 692"/>
                  <a:gd name="T57" fmla="*/ 24 h 110"/>
                  <a:gd name="T58" fmla="*/ 664 w 692"/>
                  <a:gd name="T59" fmla="*/ 34 h 110"/>
                  <a:gd name="T60" fmla="*/ 676 w 692"/>
                  <a:gd name="T61" fmla="*/ 40 h 110"/>
                  <a:gd name="T62" fmla="*/ 684 w 692"/>
                  <a:gd name="T63" fmla="*/ 44 h 110"/>
                  <a:gd name="T64" fmla="*/ 690 w 692"/>
                  <a:gd name="T65" fmla="*/ 50 h 110"/>
                  <a:gd name="T66" fmla="*/ 692 w 692"/>
                  <a:gd name="T67" fmla="*/ 56 h 110"/>
                  <a:gd name="T68" fmla="*/ 692 w 692"/>
                  <a:gd name="T69" fmla="*/ 56 h 110"/>
                  <a:gd name="T70" fmla="*/ 690 w 692"/>
                  <a:gd name="T71" fmla="*/ 62 h 110"/>
                  <a:gd name="T72" fmla="*/ 684 w 692"/>
                  <a:gd name="T73" fmla="*/ 66 h 110"/>
                  <a:gd name="T74" fmla="*/ 676 w 692"/>
                  <a:gd name="T75" fmla="*/ 72 h 110"/>
                  <a:gd name="T76" fmla="*/ 664 w 692"/>
                  <a:gd name="T77" fmla="*/ 76 h 110"/>
                  <a:gd name="T78" fmla="*/ 632 w 692"/>
                  <a:gd name="T79" fmla="*/ 86 h 110"/>
                  <a:gd name="T80" fmla="*/ 590 w 692"/>
                  <a:gd name="T81" fmla="*/ 94 h 110"/>
                  <a:gd name="T82" fmla="*/ 540 w 692"/>
                  <a:gd name="T83" fmla="*/ 100 h 110"/>
                  <a:gd name="T84" fmla="*/ 482 w 692"/>
                  <a:gd name="T85" fmla="*/ 104 h 110"/>
                  <a:gd name="T86" fmla="*/ 416 w 692"/>
                  <a:gd name="T87" fmla="*/ 108 h 110"/>
                  <a:gd name="T88" fmla="*/ 346 w 692"/>
                  <a:gd name="T89" fmla="*/ 11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110"/>
                    </a:moveTo>
                    <a:lnTo>
                      <a:pt x="346" y="110"/>
                    </a:lnTo>
                    <a:lnTo>
                      <a:pt x="276" y="108"/>
                    </a:lnTo>
                    <a:lnTo>
                      <a:pt x="212" y="104"/>
                    </a:lnTo>
                    <a:lnTo>
                      <a:pt x="154" y="100"/>
                    </a:lnTo>
                    <a:lnTo>
                      <a:pt x="102" y="94"/>
                    </a:lnTo>
                    <a:lnTo>
                      <a:pt x="60" y="86"/>
                    </a:lnTo>
                    <a:lnTo>
                      <a:pt x="28" y="76"/>
                    </a:lnTo>
                    <a:lnTo>
                      <a:pt x="16" y="72"/>
                    </a:lnTo>
                    <a:lnTo>
                      <a:pt x="6" y="66"/>
                    </a:lnTo>
                    <a:lnTo>
                      <a:pt x="2" y="62"/>
                    </a:lnTo>
                    <a:lnTo>
                      <a:pt x="0" y="56"/>
                    </a:lnTo>
                    <a:lnTo>
                      <a:pt x="0" y="56"/>
                    </a:lnTo>
                    <a:lnTo>
                      <a:pt x="2" y="50"/>
                    </a:lnTo>
                    <a:lnTo>
                      <a:pt x="6" y="44"/>
                    </a:lnTo>
                    <a:lnTo>
                      <a:pt x="16" y="40"/>
                    </a:lnTo>
                    <a:lnTo>
                      <a:pt x="28" y="34"/>
                    </a:lnTo>
                    <a:lnTo>
                      <a:pt x="60" y="24"/>
                    </a:lnTo>
                    <a:lnTo>
                      <a:pt x="102" y="16"/>
                    </a:lnTo>
                    <a:lnTo>
                      <a:pt x="154" y="10"/>
                    </a:lnTo>
                    <a:lnTo>
                      <a:pt x="212" y="4"/>
                    </a:lnTo>
                    <a:lnTo>
                      <a:pt x="276" y="2"/>
                    </a:lnTo>
                    <a:lnTo>
                      <a:pt x="346" y="0"/>
                    </a:lnTo>
                    <a:lnTo>
                      <a:pt x="346" y="0"/>
                    </a:lnTo>
                    <a:lnTo>
                      <a:pt x="416" y="2"/>
                    </a:lnTo>
                    <a:lnTo>
                      <a:pt x="482" y="4"/>
                    </a:lnTo>
                    <a:lnTo>
                      <a:pt x="540" y="10"/>
                    </a:lnTo>
                    <a:lnTo>
                      <a:pt x="590" y="16"/>
                    </a:lnTo>
                    <a:lnTo>
                      <a:pt x="632" y="24"/>
                    </a:lnTo>
                    <a:lnTo>
                      <a:pt x="664" y="34"/>
                    </a:lnTo>
                    <a:lnTo>
                      <a:pt x="676" y="40"/>
                    </a:lnTo>
                    <a:lnTo>
                      <a:pt x="684" y="44"/>
                    </a:lnTo>
                    <a:lnTo>
                      <a:pt x="690" y="50"/>
                    </a:lnTo>
                    <a:lnTo>
                      <a:pt x="692" y="56"/>
                    </a:lnTo>
                    <a:lnTo>
                      <a:pt x="692" y="56"/>
                    </a:lnTo>
                    <a:lnTo>
                      <a:pt x="690" y="62"/>
                    </a:lnTo>
                    <a:lnTo>
                      <a:pt x="684" y="66"/>
                    </a:lnTo>
                    <a:lnTo>
                      <a:pt x="676" y="72"/>
                    </a:lnTo>
                    <a:lnTo>
                      <a:pt x="664" y="76"/>
                    </a:lnTo>
                    <a:lnTo>
                      <a:pt x="632" y="86"/>
                    </a:lnTo>
                    <a:lnTo>
                      <a:pt x="590" y="94"/>
                    </a:lnTo>
                    <a:lnTo>
                      <a:pt x="540" y="100"/>
                    </a:lnTo>
                    <a:lnTo>
                      <a:pt x="482" y="104"/>
                    </a:lnTo>
                    <a:lnTo>
                      <a:pt x="416" y="108"/>
                    </a:lnTo>
                    <a:lnTo>
                      <a:pt x="346" y="11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7" name="Freeform 1398"/>
              <p:cNvSpPr>
                <a:spLocks/>
              </p:cNvSpPr>
              <p:nvPr/>
            </p:nvSpPr>
            <p:spPr bwMode="auto">
              <a:xfrm>
                <a:off x="2423" y="4172"/>
                <a:ext cx="696" cy="110"/>
              </a:xfrm>
              <a:custGeom>
                <a:avLst/>
                <a:gdLst>
                  <a:gd name="T0" fmla="*/ 348 w 696"/>
                  <a:gd name="T1" fmla="*/ 0 h 110"/>
                  <a:gd name="T2" fmla="*/ 348 w 696"/>
                  <a:gd name="T3" fmla="*/ 0 h 110"/>
                  <a:gd name="T4" fmla="*/ 278 w 696"/>
                  <a:gd name="T5" fmla="*/ 0 h 110"/>
                  <a:gd name="T6" fmla="*/ 214 w 696"/>
                  <a:gd name="T7" fmla="*/ 4 h 110"/>
                  <a:gd name="T8" fmla="*/ 154 w 696"/>
                  <a:gd name="T9" fmla="*/ 10 h 110"/>
                  <a:gd name="T10" fmla="*/ 102 w 696"/>
                  <a:gd name="T11" fmla="*/ 16 h 110"/>
                  <a:gd name="T12" fmla="*/ 60 w 696"/>
                  <a:gd name="T13" fmla="*/ 24 h 110"/>
                  <a:gd name="T14" fmla="*/ 28 w 696"/>
                  <a:gd name="T15" fmla="*/ 34 h 110"/>
                  <a:gd name="T16" fmla="*/ 16 w 696"/>
                  <a:gd name="T17" fmla="*/ 40 h 110"/>
                  <a:gd name="T18" fmla="*/ 6 w 696"/>
                  <a:gd name="T19" fmla="*/ 44 h 110"/>
                  <a:gd name="T20" fmla="*/ 2 w 696"/>
                  <a:gd name="T21" fmla="*/ 50 h 110"/>
                  <a:gd name="T22" fmla="*/ 0 w 696"/>
                  <a:gd name="T23" fmla="*/ 56 h 110"/>
                  <a:gd name="T24" fmla="*/ 0 w 696"/>
                  <a:gd name="T25" fmla="*/ 56 h 110"/>
                  <a:gd name="T26" fmla="*/ 2 w 696"/>
                  <a:gd name="T27" fmla="*/ 62 h 110"/>
                  <a:gd name="T28" fmla="*/ 6 w 696"/>
                  <a:gd name="T29" fmla="*/ 66 h 110"/>
                  <a:gd name="T30" fmla="*/ 16 w 696"/>
                  <a:gd name="T31" fmla="*/ 72 h 110"/>
                  <a:gd name="T32" fmla="*/ 28 w 696"/>
                  <a:gd name="T33" fmla="*/ 76 h 110"/>
                  <a:gd name="T34" fmla="*/ 60 w 696"/>
                  <a:gd name="T35" fmla="*/ 86 h 110"/>
                  <a:gd name="T36" fmla="*/ 102 w 696"/>
                  <a:gd name="T37" fmla="*/ 94 h 110"/>
                  <a:gd name="T38" fmla="*/ 154 w 696"/>
                  <a:gd name="T39" fmla="*/ 100 h 110"/>
                  <a:gd name="T40" fmla="*/ 214 w 696"/>
                  <a:gd name="T41" fmla="*/ 106 h 110"/>
                  <a:gd name="T42" fmla="*/ 278 w 696"/>
                  <a:gd name="T43" fmla="*/ 108 h 110"/>
                  <a:gd name="T44" fmla="*/ 348 w 696"/>
                  <a:gd name="T45" fmla="*/ 110 h 110"/>
                  <a:gd name="T46" fmla="*/ 348 w 696"/>
                  <a:gd name="T47" fmla="*/ 110 h 110"/>
                  <a:gd name="T48" fmla="*/ 418 w 696"/>
                  <a:gd name="T49" fmla="*/ 108 h 110"/>
                  <a:gd name="T50" fmla="*/ 484 w 696"/>
                  <a:gd name="T51" fmla="*/ 106 h 110"/>
                  <a:gd name="T52" fmla="*/ 542 w 696"/>
                  <a:gd name="T53" fmla="*/ 100 h 110"/>
                  <a:gd name="T54" fmla="*/ 594 w 696"/>
                  <a:gd name="T55" fmla="*/ 94 h 110"/>
                  <a:gd name="T56" fmla="*/ 636 w 696"/>
                  <a:gd name="T57" fmla="*/ 86 h 110"/>
                  <a:gd name="T58" fmla="*/ 668 w 696"/>
                  <a:gd name="T59" fmla="*/ 76 h 110"/>
                  <a:gd name="T60" fmla="*/ 680 w 696"/>
                  <a:gd name="T61" fmla="*/ 72 h 110"/>
                  <a:gd name="T62" fmla="*/ 688 w 696"/>
                  <a:gd name="T63" fmla="*/ 66 h 110"/>
                  <a:gd name="T64" fmla="*/ 694 w 696"/>
                  <a:gd name="T65" fmla="*/ 62 h 110"/>
                  <a:gd name="T66" fmla="*/ 696 w 696"/>
                  <a:gd name="T67" fmla="*/ 56 h 110"/>
                  <a:gd name="T68" fmla="*/ 696 w 696"/>
                  <a:gd name="T69" fmla="*/ 56 h 110"/>
                  <a:gd name="T70" fmla="*/ 694 w 696"/>
                  <a:gd name="T71" fmla="*/ 50 h 110"/>
                  <a:gd name="T72" fmla="*/ 688 w 696"/>
                  <a:gd name="T73" fmla="*/ 44 h 110"/>
                  <a:gd name="T74" fmla="*/ 680 w 696"/>
                  <a:gd name="T75" fmla="*/ 40 h 110"/>
                  <a:gd name="T76" fmla="*/ 668 w 696"/>
                  <a:gd name="T77" fmla="*/ 34 h 110"/>
                  <a:gd name="T78" fmla="*/ 636 w 696"/>
                  <a:gd name="T79" fmla="*/ 24 h 110"/>
                  <a:gd name="T80" fmla="*/ 594 w 696"/>
                  <a:gd name="T81" fmla="*/ 16 h 110"/>
                  <a:gd name="T82" fmla="*/ 542 w 696"/>
                  <a:gd name="T83" fmla="*/ 10 h 110"/>
                  <a:gd name="T84" fmla="*/ 484 w 696"/>
                  <a:gd name="T85" fmla="*/ 4 h 110"/>
                  <a:gd name="T86" fmla="*/ 418 w 696"/>
                  <a:gd name="T87" fmla="*/ 0 h 110"/>
                  <a:gd name="T88" fmla="*/ 348 w 696"/>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6" h="110">
                    <a:moveTo>
                      <a:pt x="348" y="0"/>
                    </a:moveTo>
                    <a:lnTo>
                      <a:pt x="348" y="0"/>
                    </a:lnTo>
                    <a:lnTo>
                      <a:pt x="278" y="0"/>
                    </a:lnTo>
                    <a:lnTo>
                      <a:pt x="214"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4" y="106"/>
                    </a:lnTo>
                    <a:lnTo>
                      <a:pt x="278" y="108"/>
                    </a:lnTo>
                    <a:lnTo>
                      <a:pt x="348" y="110"/>
                    </a:lnTo>
                    <a:lnTo>
                      <a:pt x="348" y="110"/>
                    </a:lnTo>
                    <a:lnTo>
                      <a:pt x="418" y="108"/>
                    </a:lnTo>
                    <a:lnTo>
                      <a:pt x="484" y="106"/>
                    </a:lnTo>
                    <a:lnTo>
                      <a:pt x="542" y="100"/>
                    </a:lnTo>
                    <a:lnTo>
                      <a:pt x="594" y="94"/>
                    </a:lnTo>
                    <a:lnTo>
                      <a:pt x="636" y="86"/>
                    </a:lnTo>
                    <a:lnTo>
                      <a:pt x="668" y="76"/>
                    </a:lnTo>
                    <a:lnTo>
                      <a:pt x="680" y="72"/>
                    </a:lnTo>
                    <a:lnTo>
                      <a:pt x="688" y="66"/>
                    </a:lnTo>
                    <a:lnTo>
                      <a:pt x="694" y="62"/>
                    </a:lnTo>
                    <a:lnTo>
                      <a:pt x="696" y="56"/>
                    </a:lnTo>
                    <a:lnTo>
                      <a:pt x="696" y="56"/>
                    </a:lnTo>
                    <a:lnTo>
                      <a:pt x="694" y="50"/>
                    </a:lnTo>
                    <a:lnTo>
                      <a:pt x="688" y="44"/>
                    </a:lnTo>
                    <a:lnTo>
                      <a:pt x="680" y="40"/>
                    </a:lnTo>
                    <a:lnTo>
                      <a:pt x="668" y="34"/>
                    </a:lnTo>
                    <a:lnTo>
                      <a:pt x="636" y="24"/>
                    </a:lnTo>
                    <a:lnTo>
                      <a:pt x="594" y="16"/>
                    </a:lnTo>
                    <a:lnTo>
                      <a:pt x="542" y="10"/>
                    </a:lnTo>
                    <a:lnTo>
                      <a:pt x="484" y="4"/>
                    </a:lnTo>
                    <a:lnTo>
                      <a:pt x="418" y="0"/>
                    </a:lnTo>
                    <a:lnTo>
                      <a:pt x="3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8" name="Freeform 1399"/>
              <p:cNvSpPr>
                <a:spLocks noEditPoints="1"/>
              </p:cNvSpPr>
              <p:nvPr/>
            </p:nvSpPr>
            <p:spPr bwMode="auto">
              <a:xfrm>
                <a:off x="2425" y="4172"/>
                <a:ext cx="692" cy="110"/>
              </a:xfrm>
              <a:custGeom>
                <a:avLst/>
                <a:gdLst>
                  <a:gd name="T0" fmla="*/ 346 w 692"/>
                  <a:gd name="T1" fmla="*/ 108 h 110"/>
                  <a:gd name="T2" fmla="*/ 212 w 692"/>
                  <a:gd name="T3" fmla="*/ 104 h 110"/>
                  <a:gd name="T4" fmla="*/ 104 w 692"/>
                  <a:gd name="T5" fmla="*/ 94 h 110"/>
                  <a:gd name="T6" fmla="*/ 30 w 692"/>
                  <a:gd name="T7" fmla="*/ 76 h 110"/>
                  <a:gd name="T8" fmla="*/ 8 w 692"/>
                  <a:gd name="T9" fmla="*/ 66 h 110"/>
                  <a:gd name="T10" fmla="*/ 2 w 692"/>
                  <a:gd name="T11" fmla="*/ 56 h 110"/>
                  <a:gd name="T12" fmla="*/ 4 w 692"/>
                  <a:gd name="T13" fmla="*/ 50 h 110"/>
                  <a:gd name="T14" fmla="*/ 18 w 692"/>
                  <a:gd name="T15" fmla="*/ 40 h 110"/>
                  <a:gd name="T16" fmla="*/ 62 w 692"/>
                  <a:gd name="T17" fmla="*/ 24 h 110"/>
                  <a:gd name="T18" fmla="*/ 154 w 692"/>
                  <a:gd name="T19" fmla="*/ 10 h 110"/>
                  <a:gd name="T20" fmla="*/ 278 w 692"/>
                  <a:gd name="T21" fmla="*/ 2 h 110"/>
                  <a:gd name="T22" fmla="*/ 346 w 692"/>
                  <a:gd name="T23" fmla="*/ 0 h 110"/>
                  <a:gd name="T24" fmla="*/ 480 w 692"/>
                  <a:gd name="T25" fmla="*/ 4 h 110"/>
                  <a:gd name="T26" fmla="*/ 590 w 692"/>
                  <a:gd name="T27" fmla="*/ 16 h 110"/>
                  <a:gd name="T28" fmla="*/ 662 w 692"/>
                  <a:gd name="T29" fmla="*/ 34 h 110"/>
                  <a:gd name="T30" fmla="*/ 682 w 692"/>
                  <a:gd name="T31" fmla="*/ 46 h 110"/>
                  <a:gd name="T32" fmla="*/ 690 w 692"/>
                  <a:gd name="T33" fmla="*/ 56 h 110"/>
                  <a:gd name="T34" fmla="*/ 688 w 692"/>
                  <a:gd name="T35" fmla="*/ 62 h 110"/>
                  <a:gd name="T36" fmla="*/ 674 w 692"/>
                  <a:gd name="T37" fmla="*/ 72 h 110"/>
                  <a:gd name="T38" fmla="*/ 632 w 692"/>
                  <a:gd name="T39" fmla="*/ 86 h 110"/>
                  <a:gd name="T40" fmla="*/ 538 w 692"/>
                  <a:gd name="T41" fmla="*/ 100 h 110"/>
                  <a:gd name="T42" fmla="*/ 416 w 692"/>
                  <a:gd name="T43" fmla="*/ 108 h 110"/>
                  <a:gd name="T44" fmla="*/ 346 w 692"/>
                  <a:gd name="T45" fmla="*/ 0 h 110"/>
                  <a:gd name="T46" fmla="*/ 276 w 692"/>
                  <a:gd name="T47" fmla="*/ 2 h 110"/>
                  <a:gd name="T48" fmla="*/ 154 w 692"/>
                  <a:gd name="T49" fmla="*/ 10 h 110"/>
                  <a:gd name="T50" fmla="*/ 60 w 692"/>
                  <a:gd name="T51" fmla="*/ 24 h 110"/>
                  <a:gd name="T52" fmla="*/ 16 w 692"/>
                  <a:gd name="T53" fmla="*/ 40 h 110"/>
                  <a:gd name="T54" fmla="*/ 2 w 692"/>
                  <a:gd name="T55" fmla="*/ 50 h 110"/>
                  <a:gd name="T56" fmla="*/ 0 w 692"/>
                  <a:gd name="T57" fmla="*/ 56 h 110"/>
                  <a:gd name="T58" fmla="*/ 6 w 692"/>
                  <a:gd name="T59" fmla="*/ 66 h 110"/>
                  <a:gd name="T60" fmla="*/ 28 w 692"/>
                  <a:gd name="T61" fmla="*/ 76 h 110"/>
                  <a:gd name="T62" fmla="*/ 102 w 692"/>
                  <a:gd name="T63" fmla="*/ 94 h 110"/>
                  <a:gd name="T64" fmla="*/ 212 w 692"/>
                  <a:gd name="T65" fmla="*/ 104 h 110"/>
                  <a:gd name="T66" fmla="*/ 346 w 692"/>
                  <a:gd name="T67" fmla="*/ 110 h 110"/>
                  <a:gd name="T68" fmla="*/ 416 w 692"/>
                  <a:gd name="T69" fmla="*/ 108 h 110"/>
                  <a:gd name="T70" fmla="*/ 540 w 692"/>
                  <a:gd name="T71" fmla="*/ 100 h 110"/>
                  <a:gd name="T72" fmla="*/ 632 w 692"/>
                  <a:gd name="T73" fmla="*/ 86 h 110"/>
                  <a:gd name="T74" fmla="*/ 676 w 692"/>
                  <a:gd name="T75" fmla="*/ 72 h 110"/>
                  <a:gd name="T76" fmla="*/ 690 w 692"/>
                  <a:gd name="T77" fmla="*/ 62 h 110"/>
                  <a:gd name="T78" fmla="*/ 692 w 692"/>
                  <a:gd name="T79" fmla="*/ 56 h 110"/>
                  <a:gd name="T80" fmla="*/ 684 w 692"/>
                  <a:gd name="T81" fmla="*/ 44 h 110"/>
                  <a:gd name="T82" fmla="*/ 664 w 692"/>
                  <a:gd name="T83" fmla="*/ 34 h 110"/>
                  <a:gd name="T84" fmla="*/ 590 w 692"/>
                  <a:gd name="T85" fmla="*/ 16 h 110"/>
                  <a:gd name="T86" fmla="*/ 482 w 692"/>
                  <a:gd name="T87" fmla="*/ 4 h 110"/>
                  <a:gd name="T88" fmla="*/ 346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108"/>
                    </a:moveTo>
                    <a:lnTo>
                      <a:pt x="346" y="108"/>
                    </a:lnTo>
                    <a:lnTo>
                      <a:pt x="278" y="108"/>
                    </a:lnTo>
                    <a:lnTo>
                      <a:pt x="212" y="104"/>
                    </a:lnTo>
                    <a:lnTo>
                      <a:pt x="154" y="100"/>
                    </a:lnTo>
                    <a:lnTo>
                      <a:pt x="104" y="94"/>
                    </a:lnTo>
                    <a:lnTo>
                      <a:pt x="62" y="86"/>
                    </a:lnTo>
                    <a:lnTo>
                      <a:pt x="30" y="76"/>
                    </a:lnTo>
                    <a:lnTo>
                      <a:pt x="18" y="72"/>
                    </a:lnTo>
                    <a:lnTo>
                      <a:pt x="8" y="66"/>
                    </a:lnTo>
                    <a:lnTo>
                      <a:pt x="4" y="62"/>
                    </a:lnTo>
                    <a:lnTo>
                      <a:pt x="2" y="56"/>
                    </a:lnTo>
                    <a:lnTo>
                      <a:pt x="2" y="56"/>
                    </a:lnTo>
                    <a:lnTo>
                      <a:pt x="4" y="50"/>
                    </a:lnTo>
                    <a:lnTo>
                      <a:pt x="8" y="46"/>
                    </a:lnTo>
                    <a:lnTo>
                      <a:pt x="18" y="40"/>
                    </a:lnTo>
                    <a:lnTo>
                      <a:pt x="30" y="34"/>
                    </a:lnTo>
                    <a:lnTo>
                      <a:pt x="62" y="24"/>
                    </a:lnTo>
                    <a:lnTo>
                      <a:pt x="104" y="16"/>
                    </a:lnTo>
                    <a:lnTo>
                      <a:pt x="154" y="10"/>
                    </a:lnTo>
                    <a:lnTo>
                      <a:pt x="212" y="4"/>
                    </a:lnTo>
                    <a:lnTo>
                      <a:pt x="278" y="2"/>
                    </a:lnTo>
                    <a:lnTo>
                      <a:pt x="346" y="0"/>
                    </a:lnTo>
                    <a:lnTo>
                      <a:pt x="346" y="0"/>
                    </a:lnTo>
                    <a:lnTo>
                      <a:pt x="416" y="2"/>
                    </a:lnTo>
                    <a:lnTo>
                      <a:pt x="480" y="4"/>
                    </a:lnTo>
                    <a:lnTo>
                      <a:pt x="538" y="10"/>
                    </a:lnTo>
                    <a:lnTo>
                      <a:pt x="590" y="16"/>
                    </a:lnTo>
                    <a:lnTo>
                      <a:pt x="632" y="24"/>
                    </a:lnTo>
                    <a:lnTo>
                      <a:pt x="662" y="34"/>
                    </a:lnTo>
                    <a:lnTo>
                      <a:pt x="674" y="40"/>
                    </a:lnTo>
                    <a:lnTo>
                      <a:pt x="682" y="46"/>
                    </a:lnTo>
                    <a:lnTo>
                      <a:pt x="688" y="50"/>
                    </a:lnTo>
                    <a:lnTo>
                      <a:pt x="690" y="56"/>
                    </a:lnTo>
                    <a:lnTo>
                      <a:pt x="690" y="56"/>
                    </a:lnTo>
                    <a:lnTo>
                      <a:pt x="688" y="62"/>
                    </a:lnTo>
                    <a:lnTo>
                      <a:pt x="682" y="66"/>
                    </a:lnTo>
                    <a:lnTo>
                      <a:pt x="674" y="72"/>
                    </a:lnTo>
                    <a:lnTo>
                      <a:pt x="662" y="76"/>
                    </a:lnTo>
                    <a:lnTo>
                      <a:pt x="632" y="86"/>
                    </a:lnTo>
                    <a:lnTo>
                      <a:pt x="590" y="94"/>
                    </a:lnTo>
                    <a:lnTo>
                      <a:pt x="538" y="100"/>
                    </a:lnTo>
                    <a:lnTo>
                      <a:pt x="480" y="104"/>
                    </a:lnTo>
                    <a:lnTo>
                      <a:pt x="416" y="108"/>
                    </a:lnTo>
                    <a:lnTo>
                      <a:pt x="346" y="108"/>
                    </a:lnTo>
                    <a:close/>
                    <a:moveTo>
                      <a:pt x="346" y="0"/>
                    </a:moveTo>
                    <a:lnTo>
                      <a:pt x="346" y="0"/>
                    </a:lnTo>
                    <a:lnTo>
                      <a:pt x="276" y="2"/>
                    </a:lnTo>
                    <a:lnTo>
                      <a:pt x="212"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2" y="104"/>
                    </a:lnTo>
                    <a:lnTo>
                      <a:pt x="276" y="108"/>
                    </a:lnTo>
                    <a:lnTo>
                      <a:pt x="346" y="110"/>
                    </a:lnTo>
                    <a:lnTo>
                      <a:pt x="346" y="110"/>
                    </a:lnTo>
                    <a:lnTo>
                      <a:pt x="416"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6" y="2"/>
                    </a:lnTo>
                    <a:lnTo>
                      <a:pt x="346"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9" name="Freeform 1400"/>
              <p:cNvSpPr>
                <a:spLocks/>
              </p:cNvSpPr>
              <p:nvPr/>
            </p:nvSpPr>
            <p:spPr bwMode="auto">
              <a:xfrm>
                <a:off x="2427" y="4172"/>
                <a:ext cx="688" cy="108"/>
              </a:xfrm>
              <a:custGeom>
                <a:avLst/>
                <a:gdLst>
                  <a:gd name="T0" fmla="*/ 344 w 688"/>
                  <a:gd name="T1" fmla="*/ 108 h 108"/>
                  <a:gd name="T2" fmla="*/ 344 w 688"/>
                  <a:gd name="T3" fmla="*/ 108 h 108"/>
                  <a:gd name="T4" fmla="*/ 276 w 688"/>
                  <a:gd name="T5" fmla="*/ 108 h 108"/>
                  <a:gd name="T6" fmla="*/ 210 w 688"/>
                  <a:gd name="T7" fmla="*/ 104 h 108"/>
                  <a:gd name="T8" fmla="*/ 152 w 688"/>
                  <a:gd name="T9" fmla="*/ 100 h 108"/>
                  <a:gd name="T10" fmla="*/ 102 w 688"/>
                  <a:gd name="T11" fmla="*/ 94 h 108"/>
                  <a:gd name="T12" fmla="*/ 60 w 688"/>
                  <a:gd name="T13" fmla="*/ 86 h 108"/>
                  <a:gd name="T14" fmla="*/ 28 w 688"/>
                  <a:gd name="T15" fmla="*/ 76 h 108"/>
                  <a:gd name="T16" fmla="*/ 16 w 688"/>
                  <a:gd name="T17" fmla="*/ 72 h 108"/>
                  <a:gd name="T18" fmla="*/ 6 w 688"/>
                  <a:gd name="T19" fmla="*/ 66 h 108"/>
                  <a:gd name="T20" fmla="*/ 2 w 688"/>
                  <a:gd name="T21" fmla="*/ 62 h 108"/>
                  <a:gd name="T22" fmla="*/ 0 w 688"/>
                  <a:gd name="T23" fmla="*/ 56 h 108"/>
                  <a:gd name="T24" fmla="*/ 0 w 688"/>
                  <a:gd name="T25" fmla="*/ 56 h 108"/>
                  <a:gd name="T26" fmla="*/ 2 w 688"/>
                  <a:gd name="T27" fmla="*/ 50 h 108"/>
                  <a:gd name="T28" fmla="*/ 6 w 688"/>
                  <a:gd name="T29" fmla="*/ 46 h 108"/>
                  <a:gd name="T30" fmla="*/ 16 w 688"/>
                  <a:gd name="T31" fmla="*/ 40 h 108"/>
                  <a:gd name="T32" fmla="*/ 28 w 688"/>
                  <a:gd name="T33" fmla="*/ 34 h 108"/>
                  <a:gd name="T34" fmla="*/ 60 w 688"/>
                  <a:gd name="T35" fmla="*/ 24 h 108"/>
                  <a:gd name="T36" fmla="*/ 102 w 688"/>
                  <a:gd name="T37" fmla="*/ 16 h 108"/>
                  <a:gd name="T38" fmla="*/ 152 w 688"/>
                  <a:gd name="T39" fmla="*/ 10 h 108"/>
                  <a:gd name="T40" fmla="*/ 210 w 688"/>
                  <a:gd name="T41" fmla="*/ 4 h 108"/>
                  <a:gd name="T42" fmla="*/ 276 w 688"/>
                  <a:gd name="T43" fmla="*/ 2 h 108"/>
                  <a:gd name="T44" fmla="*/ 344 w 688"/>
                  <a:gd name="T45" fmla="*/ 0 h 108"/>
                  <a:gd name="T46" fmla="*/ 344 w 688"/>
                  <a:gd name="T47" fmla="*/ 0 h 108"/>
                  <a:gd name="T48" fmla="*/ 414 w 688"/>
                  <a:gd name="T49" fmla="*/ 2 h 108"/>
                  <a:gd name="T50" fmla="*/ 478 w 688"/>
                  <a:gd name="T51" fmla="*/ 4 h 108"/>
                  <a:gd name="T52" fmla="*/ 536 w 688"/>
                  <a:gd name="T53" fmla="*/ 10 h 108"/>
                  <a:gd name="T54" fmla="*/ 588 w 688"/>
                  <a:gd name="T55" fmla="*/ 16 h 108"/>
                  <a:gd name="T56" fmla="*/ 630 w 688"/>
                  <a:gd name="T57" fmla="*/ 24 h 108"/>
                  <a:gd name="T58" fmla="*/ 660 w 688"/>
                  <a:gd name="T59" fmla="*/ 34 h 108"/>
                  <a:gd name="T60" fmla="*/ 672 w 688"/>
                  <a:gd name="T61" fmla="*/ 40 h 108"/>
                  <a:gd name="T62" fmla="*/ 680 w 688"/>
                  <a:gd name="T63" fmla="*/ 46 h 108"/>
                  <a:gd name="T64" fmla="*/ 686 w 688"/>
                  <a:gd name="T65" fmla="*/ 50 h 108"/>
                  <a:gd name="T66" fmla="*/ 688 w 688"/>
                  <a:gd name="T67" fmla="*/ 56 h 108"/>
                  <a:gd name="T68" fmla="*/ 688 w 688"/>
                  <a:gd name="T69" fmla="*/ 56 h 108"/>
                  <a:gd name="T70" fmla="*/ 686 w 688"/>
                  <a:gd name="T71" fmla="*/ 62 h 108"/>
                  <a:gd name="T72" fmla="*/ 680 w 688"/>
                  <a:gd name="T73" fmla="*/ 66 h 108"/>
                  <a:gd name="T74" fmla="*/ 672 w 688"/>
                  <a:gd name="T75" fmla="*/ 72 h 108"/>
                  <a:gd name="T76" fmla="*/ 660 w 688"/>
                  <a:gd name="T77" fmla="*/ 76 h 108"/>
                  <a:gd name="T78" fmla="*/ 630 w 688"/>
                  <a:gd name="T79" fmla="*/ 86 h 108"/>
                  <a:gd name="T80" fmla="*/ 588 w 688"/>
                  <a:gd name="T81" fmla="*/ 94 h 108"/>
                  <a:gd name="T82" fmla="*/ 536 w 688"/>
                  <a:gd name="T83" fmla="*/ 100 h 108"/>
                  <a:gd name="T84" fmla="*/ 478 w 688"/>
                  <a:gd name="T85" fmla="*/ 104 h 108"/>
                  <a:gd name="T86" fmla="*/ 414 w 688"/>
                  <a:gd name="T87" fmla="*/ 108 h 108"/>
                  <a:gd name="T88" fmla="*/ 344 w 688"/>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108"/>
                    </a:moveTo>
                    <a:lnTo>
                      <a:pt x="344" y="108"/>
                    </a:lnTo>
                    <a:lnTo>
                      <a:pt x="276" y="108"/>
                    </a:lnTo>
                    <a:lnTo>
                      <a:pt x="210" y="104"/>
                    </a:lnTo>
                    <a:lnTo>
                      <a:pt x="152" y="100"/>
                    </a:lnTo>
                    <a:lnTo>
                      <a:pt x="102" y="94"/>
                    </a:lnTo>
                    <a:lnTo>
                      <a:pt x="60" y="86"/>
                    </a:lnTo>
                    <a:lnTo>
                      <a:pt x="28" y="76"/>
                    </a:lnTo>
                    <a:lnTo>
                      <a:pt x="16" y="72"/>
                    </a:lnTo>
                    <a:lnTo>
                      <a:pt x="6" y="66"/>
                    </a:lnTo>
                    <a:lnTo>
                      <a:pt x="2" y="62"/>
                    </a:lnTo>
                    <a:lnTo>
                      <a:pt x="0" y="56"/>
                    </a:lnTo>
                    <a:lnTo>
                      <a:pt x="0" y="56"/>
                    </a:lnTo>
                    <a:lnTo>
                      <a:pt x="2" y="50"/>
                    </a:lnTo>
                    <a:lnTo>
                      <a:pt x="6" y="46"/>
                    </a:lnTo>
                    <a:lnTo>
                      <a:pt x="16" y="40"/>
                    </a:lnTo>
                    <a:lnTo>
                      <a:pt x="28" y="34"/>
                    </a:lnTo>
                    <a:lnTo>
                      <a:pt x="60" y="24"/>
                    </a:lnTo>
                    <a:lnTo>
                      <a:pt x="102" y="16"/>
                    </a:lnTo>
                    <a:lnTo>
                      <a:pt x="152" y="10"/>
                    </a:lnTo>
                    <a:lnTo>
                      <a:pt x="210" y="4"/>
                    </a:lnTo>
                    <a:lnTo>
                      <a:pt x="276" y="2"/>
                    </a:lnTo>
                    <a:lnTo>
                      <a:pt x="344" y="0"/>
                    </a:lnTo>
                    <a:lnTo>
                      <a:pt x="344" y="0"/>
                    </a:lnTo>
                    <a:lnTo>
                      <a:pt x="414" y="2"/>
                    </a:lnTo>
                    <a:lnTo>
                      <a:pt x="478" y="4"/>
                    </a:lnTo>
                    <a:lnTo>
                      <a:pt x="536" y="10"/>
                    </a:lnTo>
                    <a:lnTo>
                      <a:pt x="588" y="16"/>
                    </a:lnTo>
                    <a:lnTo>
                      <a:pt x="630" y="24"/>
                    </a:lnTo>
                    <a:lnTo>
                      <a:pt x="660" y="34"/>
                    </a:lnTo>
                    <a:lnTo>
                      <a:pt x="672" y="40"/>
                    </a:lnTo>
                    <a:lnTo>
                      <a:pt x="680" y="46"/>
                    </a:lnTo>
                    <a:lnTo>
                      <a:pt x="686" y="50"/>
                    </a:lnTo>
                    <a:lnTo>
                      <a:pt x="688" y="56"/>
                    </a:lnTo>
                    <a:lnTo>
                      <a:pt x="688" y="56"/>
                    </a:lnTo>
                    <a:lnTo>
                      <a:pt x="686" y="62"/>
                    </a:lnTo>
                    <a:lnTo>
                      <a:pt x="680" y="66"/>
                    </a:lnTo>
                    <a:lnTo>
                      <a:pt x="672" y="72"/>
                    </a:lnTo>
                    <a:lnTo>
                      <a:pt x="660" y="76"/>
                    </a:lnTo>
                    <a:lnTo>
                      <a:pt x="630" y="86"/>
                    </a:lnTo>
                    <a:lnTo>
                      <a:pt x="588" y="94"/>
                    </a:lnTo>
                    <a:lnTo>
                      <a:pt x="536" y="100"/>
                    </a:lnTo>
                    <a:lnTo>
                      <a:pt x="478" y="104"/>
                    </a:lnTo>
                    <a:lnTo>
                      <a:pt x="414" y="108"/>
                    </a:lnTo>
                    <a:lnTo>
                      <a:pt x="344"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0" name="Freeform 1401"/>
              <p:cNvSpPr>
                <a:spLocks/>
              </p:cNvSpPr>
              <p:nvPr/>
            </p:nvSpPr>
            <p:spPr bwMode="auto">
              <a:xfrm>
                <a:off x="2425" y="4172"/>
                <a:ext cx="692" cy="110"/>
              </a:xfrm>
              <a:custGeom>
                <a:avLst/>
                <a:gdLst>
                  <a:gd name="T0" fmla="*/ 346 w 692"/>
                  <a:gd name="T1" fmla="*/ 0 h 110"/>
                  <a:gd name="T2" fmla="*/ 346 w 692"/>
                  <a:gd name="T3" fmla="*/ 0 h 110"/>
                  <a:gd name="T4" fmla="*/ 276 w 692"/>
                  <a:gd name="T5" fmla="*/ 2 h 110"/>
                  <a:gd name="T6" fmla="*/ 212 w 692"/>
                  <a:gd name="T7" fmla="*/ 4 h 110"/>
                  <a:gd name="T8" fmla="*/ 154 w 692"/>
                  <a:gd name="T9" fmla="*/ 10 h 110"/>
                  <a:gd name="T10" fmla="*/ 102 w 692"/>
                  <a:gd name="T11" fmla="*/ 16 h 110"/>
                  <a:gd name="T12" fmla="*/ 60 w 692"/>
                  <a:gd name="T13" fmla="*/ 24 h 110"/>
                  <a:gd name="T14" fmla="*/ 28 w 692"/>
                  <a:gd name="T15" fmla="*/ 34 h 110"/>
                  <a:gd name="T16" fmla="*/ 16 w 692"/>
                  <a:gd name="T17" fmla="*/ 40 h 110"/>
                  <a:gd name="T18" fmla="*/ 6 w 692"/>
                  <a:gd name="T19" fmla="*/ 44 h 110"/>
                  <a:gd name="T20" fmla="*/ 2 w 692"/>
                  <a:gd name="T21" fmla="*/ 50 h 110"/>
                  <a:gd name="T22" fmla="*/ 0 w 692"/>
                  <a:gd name="T23" fmla="*/ 56 h 110"/>
                  <a:gd name="T24" fmla="*/ 0 w 692"/>
                  <a:gd name="T25" fmla="*/ 56 h 110"/>
                  <a:gd name="T26" fmla="*/ 2 w 692"/>
                  <a:gd name="T27" fmla="*/ 62 h 110"/>
                  <a:gd name="T28" fmla="*/ 6 w 692"/>
                  <a:gd name="T29" fmla="*/ 66 h 110"/>
                  <a:gd name="T30" fmla="*/ 16 w 692"/>
                  <a:gd name="T31" fmla="*/ 72 h 110"/>
                  <a:gd name="T32" fmla="*/ 28 w 692"/>
                  <a:gd name="T33" fmla="*/ 76 h 110"/>
                  <a:gd name="T34" fmla="*/ 60 w 692"/>
                  <a:gd name="T35" fmla="*/ 86 h 110"/>
                  <a:gd name="T36" fmla="*/ 102 w 692"/>
                  <a:gd name="T37" fmla="*/ 94 h 110"/>
                  <a:gd name="T38" fmla="*/ 154 w 692"/>
                  <a:gd name="T39" fmla="*/ 100 h 110"/>
                  <a:gd name="T40" fmla="*/ 212 w 692"/>
                  <a:gd name="T41" fmla="*/ 104 h 110"/>
                  <a:gd name="T42" fmla="*/ 276 w 692"/>
                  <a:gd name="T43" fmla="*/ 108 h 110"/>
                  <a:gd name="T44" fmla="*/ 346 w 692"/>
                  <a:gd name="T45" fmla="*/ 110 h 110"/>
                  <a:gd name="T46" fmla="*/ 346 w 692"/>
                  <a:gd name="T47" fmla="*/ 110 h 110"/>
                  <a:gd name="T48" fmla="*/ 416 w 692"/>
                  <a:gd name="T49" fmla="*/ 108 h 110"/>
                  <a:gd name="T50" fmla="*/ 482 w 692"/>
                  <a:gd name="T51" fmla="*/ 104 h 110"/>
                  <a:gd name="T52" fmla="*/ 540 w 692"/>
                  <a:gd name="T53" fmla="*/ 100 h 110"/>
                  <a:gd name="T54" fmla="*/ 590 w 692"/>
                  <a:gd name="T55" fmla="*/ 94 h 110"/>
                  <a:gd name="T56" fmla="*/ 632 w 692"/>
                  <a:gd name="T57" fmla="*/ 86 h 110"/>
                  <a:gd name="T58" fmla="*/ 664 w 692"/>
                  <a:gd name="T59" fmla="*/ 76 h 110"/>
                  <a:gd name="T60" fmla="*/ 676 w 692"/>
                  <a:gd name="T61" fmla="*/ 72 h 110"/>
                  <a:gd name="T62" fmla="*/ 684 w 692"/>
                  <a:gd name="T63" fmla="*/ 66 h 110"/>
                  <a:gd name="T64" fmla="*/ 690 w 692"/>
                  <a:gd name="T65" fmla="*/ 62 h 110"/>
                  <a:gd name="T66" fmla="*/ 692 w 692"/>
                  <a:gd name="T67" fmla="*/ 56 h 110"/>
                  <a:gd name="T68" fmla="*/ 692 w 692"/>
                  <a:gd name="T69" fmla="*/ 56 h 110"/>
                  <a:gd name="T70" fmla="*/ 690 w 692"/>
                  <a:gd name="T71" fmla="*/ 50 h 110"/>
                  <a:gd name="T72" fmla="*/ 684 w 692"/>
                  <a:gd name="T73" fmla="*/ 44 h 110"/>
                  <a:gd name="T74" fmla="*/ 676 w 692"/>
                  <a:gd name="T75" fmla="*/ 40 h 110"/>
                  <a:gd name="T76" fmla="*/ 664 w 692"/>
                  <a:gd name="T77" fmla="*/ 34 h 110"/>
                  <a:gd name="T78" fmla="*/ 632 w 692"/>
                  <a:gd name="T79" fmla="*/ 24 h 110"/>
                  <a:gd name="T80" fmla="*/ 590 w 692"/>
                  <a:gd name="T81" fmla="*/ 16 h 110"/>
                  <a:gd name="T82" fmla="*/ 540 w 692"/>
                  <a:gd name="T83" fmla="*/ 10 h 110"/>
                  <a:gd name="T84" fmla="*/ 482 w 692"/>
                  <a:gd name="T85" fmla="*/ 4 h 110"/>
                  <a:gd name="T86" fmla="*/ 416 w 692"/>
                  <a:gd name="T87" fmla="*/ 2 h 110"/>
                  <a:gd name="T88" fmla="*/ 346 w 692"/>
                  <a:gd name="T8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2" h="110">
                    <a:moveTo>
                      <a:pt x="346" y="0"/>
                    </a:moveTo>
                    <a:lnTo>
                      <a:pt x="346" y="0"/>
                    </a:lnTo>
                    <a:lnTo>
                      <a:pt x="276" y="2"/>
                    </a:lnTo>
                    <a:lnTo>
                      <a:pt x="212" y="4"/>
                    </a:lnTo>
                    <a:lnTo>
                      <a:pt x="154" y="10"/>
                    </a:lnTo>
                    <a:lnTo>
                      <a:pt x="102" y="16"/>
                    </a:lnTo>
                    <a:lnTo>
                      <a:pt x="60" y="24"/>
                    </a:lnTo>
                    <a:lnTo>
                      <a:pt x="28" y="34"/>
                    </a:lnTo>
                    <a:lnTo>
                      <a:pt x="16" y="40"/>
                    </a:lnTo>
                    <a:lnTo>
                      <a:pt x="6" y="44"/>
                    </a:lnTo>
                    <a:lnTo>
                      <a:pt x="2" y="50"/>
                    </a:lnTo>
                    <a:lnTo>
                      <a:pt x="0" y="56"/>
                    </a:lnTo>
                    <a:lnTo>
                      <a:pt x="0" y="56"/>
                    </a:lnTo>
                    <a:lnTo>
                      <a:pt x="2" y="62"/>
                    </a:lnTo>
                    <a:lnTo>
                      <a:pt x="6" y="66"/>
                    </a:lnTo>
                    <a:lnTo>
                      <a:pt x="16" y="72"/>
                    </a:lnTo>
                    <a:lnTo>
                      <a:pt x="28" y="76"/>
                    </a:lnTo>
                    <a:lnTo>
                      <a:pt x="60" y="86"/>
                    </a:lnTo>
                    <a:lnTo>
                      <a:pt x="102" y="94"/>
                    </a:lnTo>
                    <a:lnTo>
                      <a:pt x="154" y="100"/>
                    </a:lnTo>
                    <a:lnTo>
                      <a:pt x="212" y="104"/>
                    </a:lnTo>
                    <a:lnTo>
                      <a:pt x="276" y="108"/>
                    </a:lnTo>
                    <a:lnTo>
                      <a:pt x="346" y="110"/>
                    </a:lnTo>
                    <a:lnTo>
                      <a:pt x="346" y="110"/>
                    </a:lnTo>
                    <a:lnTo>
                      <a:pt x="416" y="108"/>
                    </a:lnTo>
                    <a:lnTo>
                      <a:pt x="482" y="104"/>
                    </a:lnTo>
                    <a:lnTo>
                      <a:pt x="540" y="100"/>
                    </a:lnTo>
                    <a:lnTo>
                      <a:pt x="590" y="94"/>
                    </a:lnTo>
                    <a:lnTo>
                      <a:pt x="632" y="86"/>
                    </a:lnTo>
                    <a:lnTo>
                      <a:pt x="664" y="76"/>
                    </a:lnTo>
                    <a:lnTo>
                      <a:pt x="676" y="72"/>
                    </a:lnTo>
                    <a:lnTo>
                      <a:pt x="684" y="66"/>
                    </a:lnTo>
                    <a:lnTo>
                      <a:pt x="690" y="62"/>
                    </a:lnTo>
                    <a:lnTo>
                      <a:pt x="692" y="56"/>
                    </a:lnTo>
                    <a:lnTo>
                      <a:pt x="692" y="56"/>
                    </a:lnTo>
                    <a:lnTo>
                      <a:pt x="690" y="50"/>
                    </a:lnTo>
                    <a:lnTo>
                      <a:pt x="684" y="44"/>
                    </a:lnTo>
                    <a:lnTo>
                      <a:pt x="676" y="40"/>
                    </a:lnTo>
                    <a:lnTo>
                      <a:pt x="664" y="34"/>
                    </a:lnTo>
                    <a:lnTo>
                      <a:pt x="632" y="24"/>
                    </a:lnTo>
                    <a:lnTo>
                      <a:pt x="590" y="16"/>
                    </a:lnTo>
                    <a:lnTo>
                      <a:pt x="540" y="10"/>
                    </a:lnTo>
                    <a:lnTo>
                      <a:pt x="482" y="4"/>
                    </a:lnTo>
                    <a:lnTo>
                      <a:pt x="416" y="2"/>
                    </a:lnTo>
                    <a:lnTo>
                      <a:pt x="3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1" name="Freeform 1402"/>
              <p:cNvSpPr>
                <a:spLocks noEditPoints="1"/>
              </p:cNvSpPr>
              <p:nvPr/>
            </p:nvSpPr>
            <p:spPr bwMode="auto">
              <a:xfrm>
                <a:off x="2427" y="4172"/>
                <a:ext cx="688" cy="108"/>
              </a:xfrm>
              <a:custGeom>
                <a:avLst/>
                <a:gdLst>
                  <a:gd name="T0" fmla="*/ 344 w 688"/>
                  <a:gd name="T1" fmla="*/ 108 h 108"/>
                  <a:gd name="T2" fmla="*/ 212 w 688"/>
                  <a:gd name="T3" fmla="*/ 104 h 108"/>
                  <a:gd name="T4" fmla="*/ 102 w 688"/>
                  <a:gd name="T5" fmla="*/ 92 h 108"/>
                  <a:gd name="T6" fmla="*/ 28 w 688"/>
                  <a:gd name="T7" fmla="*/ 76 h 108"/>
                  <a:gd name="T8" fmla="*/ 8 w 688"/>
                  <a:gd name="T9" fmla="*/ 66 h 108"/>
                  <a:gd name="T10" fmla="*/ 2 w 688"/>
                  <a:gd name="T11" fmla="*/ 56 h 108"/>
                  <a:gd name="T12" fmla="*/ 4 w 688"/>
                  <a:gd name="T13" fmla="*/ 50 h 108"/>
                  <a:gd name="T14" fmla="*/ 18 w 688"/>
                  <a:gd name="T15" fmla="*/ 40 h 108"/>
                  <a:gd name="T16" fmla="*/ 60 w 688"/>
                  <a:gd name="T17" fmla="*/ 26 h 108"/>
                  <a:gd name="T18" fmla="*/ 154 w 688"/>
                  <a:gd name="T19" fmla="*/ 10 h 108"/>
                  <a:gd name="T20" fmla="*/ 276 w 688"/>
                  <a:gd name="T21" fmla="*/ 2 h 108"/>
                  <a:gd name="T22" fmla="*/ 344 w 688"/>
                  <a:gd name="T23" fmla="*/ 0 h 108"/>
                  <a:gd name="T24" fmla="*/ 478 w 688"/>
                  <a:gd name="T25" fmla="*/ 4 h 108"/>
                  <a:gd name="T26" fmla="*/ 586 w 688"/>
                  <a:gd name="T27" fmla="*/ 16 h 108"/>
                  <a:gd name="T28" fmla="*/ 658 w 688"/>
                  <a:gd name="T29" fmla="*/ 34 h 108"/>
                  <a:gd name="T30" fmla="*/ 678 w 688"/>
                  <a:gd name="T31" fmla="*/ 46 h 108"/>
                  <a:gd name="T32" fmla="*/ 686 w 688"/>
                  <a:gd name="T33" fmla="*/ 56 h 108"/>
                  <a:gd name="T34" fmla="*/ 684 w 688"/>
                  <a:gd name="T35" fmla="*/ 62 h 108"/>
                  <a:gd name="T36" fmla="*/ 670 w 688"/>
                  <a:gd name="T37" fmla="*/ 72 h 108"/>
                  <a:gd name="T38" fmla="*/ 628 w 688"/>
                  <a:gd name="T39" fmla="*/ 86 h 108"/>
                  <a:gd name="T40" fmla="*/ 536 w 688"/>
                  <a:gd name="T41" fmla="*/ 100 h 108"/>
                  <a:gd name="T42" fmla="*/ 414 w 688"/>
                  <a:gd name="T43" fmla="*/ 108 h 108"/>
                  <a:gd name="T44" fmla="*/ 344 w 688"/>
                  <a:gd name="T45" fmla="*/ 0 h 108"/>
                  <a:gd name="T46" fmla="*/ 276 w 688"/>
                  <a:gd name="T47" fmla="*/ 2 h 108"/>
                  <a:gd name="T48" fmla="*/ 152 w 688"/>
                  <a:gd name="T49" fmla="*/ 10 h 108"/>
                  <a:gd name="T50" fmla="*/ 60 w 688"/>
                  <a:gd name="T51" fmla="*/ 24 h 108"/>
                  <a:gd name="T52" fmla="*/ 16 w 688"/>
                  <a:gd name="T53" fmla="*/ 40 h 108"/>
                  <a:gd name="T54" fmla="*/ 2 w 688"/>
                  <a:gd name="T55" fmla="*/ 50 h 108"/>
                  <a:gd name="T56" fmla="*/ 0 w 688"/>
                  <a:gd name="T57" fmla="*/ 56 h 108"/>
                  <a:gd name="T58" fmla="*/ 6 w 688"/>
                  <a:gd name="T59" fmla="*/ 66 h 108"/>
                  <a:gd name="T60" fmla="*/ 28 w 688"/>
                  <a:gd name="T61" fmla="*/ 76 h 108"/>
                  <a:gd name="T62" fmla="*/ 102 w 688"/>
                  <a:gd name="T63" fmla="*/ 94 h 108"/>
                  <a:gd name="T64" fmla="*/ 210 w 688"/>
                  <a:gd name="T65" fmla="*/ 104 h 108"/>
                  <a:gd name="T66" fmla="*/ 344 w 688"/>
                  <a:gd name="T67" fmla="*/ 108 h 108"/>
                  <a:gd name="T68" fmla="*/ 414 w 688"/>
                  <a:gd name="T69" fmla="*/ 108 h 108"/>
                  <a:gd name="T70" fmla="*/ 536 w 688"/>
                  <a:gd name="T71" fmla="*/ 100 h 108"/>
                  <a:gd name="T72" fmla="*/ 630 w 688"/>
                  <a:gd name="T73" fmla="*/ 86 h 108"/>
                  <a:gd name="T74" fmla="*/ 672 w 688"/>
                  <a:gd name="T75" fmla="*/ 72 h 108"/>
                  <a:gd name="T76" fmla="*/ 686 w 688"/>
                  <a:gd name="T77" fmla="*/ 62 h 108"/>
                  <a:gd name="T78" fmla="*/ 688 w 688"/>
                  <a:gd name="T79" fmla="*/ 56 h 108"/>
                  <a:gd name="T80" fmla="*/ 680 w 688"/>
                  <a:gd name="T81" fmla="*/ 46 h 108"/>
                  <a:gd name="T82" fmla="*/ 660 w 688"/>
                  <a:gd name="T83" fmla="*/ 34 h 108"/>
                  <a:gd name="T84" fmla="*/ 588 w 688"/>
                  <a:gd name="T85" fmla="*/ 16 h 108"/>
                  <a:gd name="T86" fmla="*/ 478 w 688"/>
                  <a:gd name="T87" fmla="*/ 4 h 108"/>
                  <a:gd name="T88" fmla="*/ 344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108"/>
                    </a:moveTo>
                    <a:lnTo>
                      <a:pt x="344" y="108"/>
                    </a:lnTo>
                    <a:lnTo>
                      <a:pt x="276" y="108"/>
                    </a:lnTo>
                    <a:lnTo>
                      <a:pt x="212" y="104"/>
                    </a:lnTo>
                    <a:lnTo>
                      <a:pt x="154" y="100"/>
                    </a:lnTo>
                    <a:lnTo>
                      <a:pt x="102" y="92"/>
                    </a:lnTo>
                    <a:lnTo>
                      <a:pt x="60" y="86"/>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6"/>
                    </a:lnTo>
                    <a:lnTo>
                      <a:pt x="154" y="10"/>
                    </a:lnTo>
                    <a:lnTo>
                      <a:pt x="212" y="4"/>
                    </a:lnTo>
                    <a:lnTo>
                      <a:pt x="276" y="2"/>
                    </a:lnTo>
                    <a:lnTo>
                      <a:pt x="344" y="0"/>
                    </a:lnTo>
                    <a:lnTo>
                      <a:pt x="344" y="0"/>
                    </a:lnTo>
                    <a:lnTo>
                      <a:pt x="414" y="2"/>
                    </a:lnTo>
                    <a:lnTo>
                      <a:pt x="478" y="4"/>
                    </a:lnTo>
                    <a:lnTo>
                      <a:pt x="536" y="10"/>
                    </a:lnTo>
                    <a:lnTo>
                      <a:pt x="586" y="16"/>
                    </a:lnTo>
                    <a:lnTo>
                      <a:pt x="628" y="26"/>
                    </a:lnTo>
                    <a:lnTo>
                      <a:pt x="658" y="34"/>
                    </a:lnTo>
                    <a:lnTo>
                      <a:pt x="670" y="40"/>
                    </a:lnTo>
                    <a:lnTo>
                      <a:pt x="678" y="46"/>
                    </a:lnTo>
                    <a:lnTo>
                      <a:pt x="684" y="50"/>
                    </a:lnTo>
                    <a:lnTo>
                      <a:pt x="686" y="56"/>
                    </a:lnTo>
                    <a:lnTo>
                      <a:pt x="686" y="56"/>
                    </a:lnTo>
                    <a:lnTo>
                      <a:pt x="684" y="62"/>
                    </a:lnTo>
                    <a:lnTo>
                      <a:pt x="678" y="66"/>
                    </a:lnTo>
                    <a:lnTo>
                      <a:pt x="670" y="72"/>
                    </a:lnTo>
                    <a:lnTo>
                      <a:pt x="658" y="76"/>
                    </a:lnTo>
                    <a:lnTo>
                      <a:pt x="628" y="86"/>
                    </a:lnTo>
                    <a:lnTo>
                      <a:pt x="586" y="92"/>
                    </a:lnTo>
                    <a:lnTo>
                      <a:pt x="536" y="100"/>
                    </a:lnTo>
                    <a:lnTo>
                      <a:pt x="478" y="104"/>
                    </a:lnTo>
                    <a:lnTo>
                      <a:pt x="414" y="108"/>
                    </a:lnTo>
                    <a:lnTo>
                      <a:pt x="344" y="108"/>
                    </a:lnTo>
                    <a:close/>
                    <a:moveTo>
                      <a:pt x="344" y="0"/>
                    </a:moveTo>
                    <a:lnTo>
                      <a:pt x="344" y="0"/>
                    </a:lnTo>
                    <a:lnTo>
                      <a:pt x="276" y="2"/>
                    </a:lnTo>
                    <a:lnTo>
                      <a:pt x="210"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0" y="104"/>
                    </a:lnTo>
                    <a:lnTo>
                      <a:pt x="276" y="108"/>
                    </a:lnTo>
                    <a:lnTo>
                      <a:pt x="344" y="108"/>
                    </a:lnTo>
                    <a:lnTo>
                      <a:pt x="344" y="108"/>
                    </a:lnTo>
                    <a:lnTo>
                      <a:pt x="414" y="108"/>
                    </a:lnTo>
                    <a:lnTo>
                      <a:pt x="478" y="104"/>
                    </a:lnTo>
                    <a:lnTo>
                      <a:pt x="536" y="100"/>
                    </a:lnTo>
                    <a:lnTo>
                      <a:pt x="588" y="94"/>
                    </a:lnTo>
                    <a:lnTo>
                      <a:pt x="630" y="86"/>
                    </a:lnTo>
                    <a:lnTo>
                      <a:pt x="660" y="76"/>
                    </a:lnTo>
                    <a:lnTo>
                      <a:pt x="672" y="72"/>
                    </a:lnTo>
                    <a:lnTo>
                      <a:pt x="680" y="66"/>
                    </a:lnTo>
                    <a:lnTo>
                      <a:pt x="686" y="62"/>
                    </a:lnTo>
                    <a:lnTo>
                      <a:pt x="688" y="56"/>
                    </a:lnTo>
                    <a:lnTo>
                      <a:pt x="688" y="56"/>
                    </a:lnTo>
                    <a:lnTo>
                      <a:pt x="686" y="50"/>
                    </a:lnTo>
                    <a:lnTo>
                      <a:pt x="680" y="46"/>
                    </a:lnTo>
                    <a:lnTo>
                      <a:pt x="672" y="40"/>
                    </a:lnTo>
                    <a:lnTo>
                      <a:pt x="660" y="34"/>
                    </a:lnTo>
                    <a:lnTo>
                      <a:pt x="630" y="24"/>
                    </a:lnTo>
                    <a:lnTo>
                      <a:pt x="588" y="16"/>
                    </a:lnTo>
                    <a:lnTo>
                      <a:pt x="536" y="10"/>
                    </a:lnTo>
                    <a:lnTo>
                      <a:pt x="478" y="4"/>
                    </a:lnTo>
                    <a:lnTo>
                      <a:pt x="414" y="2"/>
                    </a:lnTo>
                    <a:lnTo>
                      <a:pt x="344" y="0"/>
                    </a:lnTo>
                    <a:close/>
                  </a:path>
                </a:pathLst>
              </a:custGeom>
              <a:solidFill>
                <a:srgbClr val="D6D2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2" name="Freeform 1403"/>
              <p:cNvSpPr>
                <a:spLocks/>
              </p:cNvSpPr>
              <p:nvPr/>
            </p:nvSpPr>
            <p:spPr bwMode="auto">
              <a:xfrm>
                <a:off x="2429" y="4172"/>
                <a:ext cx="684" cy="108"/>
              </a:xfrm>
              <a:custGeom>
                <a:avLst/>
                <a:gdLst>
                  <a:gd name="T0" fmla="*/ 342 w 684"/>
                  <a:gd name="T1" fmla="*/ 108 h 108"/>
                  <a:gd name="T2" fmla="*/ 342 w 684"/>
                  <a:gd name="T3" fmla="*/ 108 h 108"/>
                  <a:gd name="T4" fmla="*/ 274 w 684"/>
                  <a:gd name="T5" fmla="*/ 108 h 108"/>
                  <a:gd name="T6" fmla="*/ 210 w 684"/>
                  <a:gd name="T7" fmla="*/ 104 h 108"/>
                  <a:gd name="T8" fmla="*/ 152 w 684"/>
                  <a:gd name="T9" fmla="*/ 100 h 108"/>
                  <a:gd name="T10" fmla="*/ 100 w 684"/>
                  <a:gd name="T11" fmla="*/ 92 h 108"/>
                  <a:gd name="T12" fmla="*/ 58 w 684"/>
                  <a:gd name="T13" fmla="*/ 86 h 108"/>
                  <a:gd name="T14" fmla="*/ 26 w 684"/>
                  <a:gd name="T15" fmla="*/ 76 h 108"/>
                  <a:gd name="T16" fmla="*/ 16 w 684"/>
                  <a:gd name="T17" fmla="*/ 72 h 108"/>
                  <a:gd name="T18" fmla="*/ 6 w 684"/>
                  <a:gd name="T19" fmla="*/ 66 h 108"/>
                  <a:gd name="T20" fmla="*/ 2 w 684"/>
                  <a:gd name="T21" fmla="*/ 62 h 108"/>
                  <a:gd name="T22" fmla="*/ 0 w 684"/>
                  <a:gd name="T23" fmla="*/ 56 h 108"/>
                  <a:gd name="T24" fmla="*/ 0 w 684"/>
                  <a:gd name="T25" fmla="*/ 56 h 108"/>
                  <a:gd name="T26" fmla="*/ 2 w 684"/>
                  <a:gd name="T27" fmla="*/ 50 h 108"/>
                  <a:gd name="T28" fmla="*/ 6 w 684"/>
                  <a:gd name="T29" fmla="*/ 46 h 108"/>
                  <a:gd name="T30" fmla="*/ 16 w 684"/>
                  <a:gd name="T31" fmla="*/ 40 h 108"/>
                  <a:gd name="T32" fmla="*/ 26 w 684"/>
                  <a:gd name="T33" fmla="*/ 34 h 108"/>
                  <a:gd name="T34" fmla="*/ 58 w 684"/>
                  <a:gd name="T35" fmla="*/ 26 h 108"/>
                  <a:gd name="T36" fmla="*/ 100 w 684"/>
                  <a:gd name="T37" fmla="*/ 16 h 108"/>
                  <a:gd name="T38" fmla="*/ 152 w 684"/>
                  <a:gd name="T39" fmla="*/ 10 h 108"/>
                  <a:gd name="T40" fmla="*/ 210 w 684"/>
                  <a:gd name="T41" fmla="*/ 4 h 108"/>
                  <a:gd name="T42" fmla="*/ 274 w 684"/>
                  <a:gd name="T43" fmla="*/ 2 h 108"/>
                  <a:gd name="T44" fmla="*/ 342 w 684"/>
                  <a:gd name="T45" fmla="*/ 0 h 108"/>
                  <a:gd name="T46" fmla="*/ 342 w 684"/>
                  <a:gd name="T47" fmla="*/ 0 h 108"/>
                  <a:gd name="T48" fmla="*/ 412 w 684"/>
                  <a:gd name="T49" fmla="*/ 2 h 108"/>
                  <a:gd name="T50" fmla="*/ 476 w 684"/>
                  <a:gd name="T51" fmla="*/ 4 h 108"/>
                  <a:gd name="T52" fmla="*/ 534 w 684"/>
                  <a:gd name="T53" fmla="*/ 10 h 108"/>
                  <a:gd name="T54" fmla="*/ 584 w 684"/>
                  <a:gd name="T55" fmla="*/ 16 h 108"/>
                  <a:gd name="T56" fmla="*/ 626 w 684"/>
                  <a:gd name="T57" fmla="*/ 26 h 108"/>
                  <a:gd name="T58" fmla="*/ 656 w 684"/>
                  <a:gd name="T59" fmla="*/ 34 h 108"/>
                  <a:gd name="T60" fmla="*/ 668 w 684"/>
                  <a:gd name="T61" fmla="*/ 40 h 108"/>
                  <a:gd name="T62" fmla="*/ 676 w 684"/>
                  <a:gd name="T63" fmla="*/ 46 h 108"/>
                  <a:gd name="T64" fmla="*/ 682 w 684"/>
                  <a:gd name="T65" fmla="*/ 50 h 108"/>
                  <a:gd name="T66" fmla="*/ 684 w 684"/>
                  <a:gd name="T67" fmla="*/ 56 h 108"/>
                  <a:gd name="T68" fmla="*/ 684 w 684"/>
                  <a:gd name="T69" fmla="*/ 56 h 108"/>
                  <a:gd name="T70" fmla="*/ 682 w 684"/>
                  <a:gd name="T71" fmla="*/ 62 h 108"/>
                  <a:gd name="T72" fmla="*/ 676 w 684"/>
                  <a:gd name="T73" fmla="*/ 66 h 108"/>
                  <a:gd name="T74" fmla="*/ 668 w 684"/>
                  <a:gd name="T75" fmla="*/ 72 h 108"/>
                  <a:gd name="T76" fmla="*/ 656 w 684"/>
                  <a:gd name="T77" fmla="*/ 76 h 108"/>
                  <a:gd name="T78" fmla="*/ 626 w 684"/>
                  <a:gd name="T79" fmla="*/ 86 h 108"/>
                  <a:gd name="T80" fmla="*/ 584 w 684"/>
                  <a:gd name="T81" fmla="*/ 92 h 108"/>
                  <a:gd name="T82" fmla="*/ 534 w 684"/>
                  <a:gd name="T83" fmla="*/ 100 h 108"/>
                  <a:gd name="T84" fmla="*/ 476 w 684"/>
                  <a:gd name="T85" fmla="*/ 104 h 108"/>
                  <a:gd name="T86" fmla="*/ 412 w 684"/>
                  <a:gd name="T87" fmla="*/ 108 h 108"/>
                  <a:gd name="T88" fmla="*/ 342 w 684"/>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108"/>
                    </a:moveTo>
                    <a:lnTo>
                      <a:pt x="342" y="108"/>
                    </a:lnTo>
                    <a:lnTo>
                      <a:pt x="274" y="108"/>
                    </a:lnTo>
                    <a:lnTo>
                      <a:pt x="210" y="104"/>
                    </a:lnTo>
                    <a:lnTo>
                      <a:pt x="152" y="100"/>
                    </a:lnTo>
                    <a:lnTo>
                      <a:pt x="100" y="92"/>
                    </a:lnTo>
                    <a:lnTo>
                      <a:pt x="58" y="86"/>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6"/>
                    </a:lnTo>
                    <a:lnTo>
                      <a:pt x="152" y="10"/>
                    </a:lnTo>
                    <a:lnTo>
                      <a:pt x="210" y="4"/>
                    </a:lnTo>
                    <a:lnTo>
                      <a:pt x="274" y="2"/>
                    </a:lnTo>
                    <a:lnTo>
                      <a:pt x="342" y="0"/>
                    </a:lnTo>
                    <a:lnTo>
                      <a:pt x="342" y="0"/>
                    </a:lnTo>
                    <a:lnTo>
                      <a:pt x="412" y="2"/>
                    </a:lnTo>
                    <a:lnTo>
                      <a:pt x="476" y="4"/>
                    </a:lnTo>
                    <a:lnTo>
                      <a:pt x="534" y="10"/>
                    </a:lnTo>
                    <a:lnTo>
                      <a:pt x="584" y="16"/>
                    </a:lnTo>
                    <a:lnTo>
                      <a:pt x="626" y="26"/>
                    </a:lnTo>
                    <a:lnTo>
                      <a:pt x="656" y="34"/>
                    </a:lnTo>
                    <a:lnTo>
                      <a:pt x="668" y="40"/>
                    </a:lnTo>
                    <a:lnTo>
                      <a:pt x="676" y="46"/>
                    </a:lnTo>
                    <a:lnTo>
                      <a:pt x="682" y="50"/>
                    </a:lnTo>
                    <a:lnTo>
                      <a:pt x="684" y="56"/>
                    </a:lnTo>
                    <a:lnTo>
                      <a:pt x="684" y="56"/>
                    </a:lnTo>
                    <a:lnTo>
                      <a:pt x="682" y="62"/>
                    </a:lnTo>
                    <a:lnTo>
                      <a:pt x="676" y="66"/>
                    </a:lnTo>
                    <a:lnTo>
                      <a:pt x="668" y="72"/>
                    </a:lnTo>
                    <a:lnTo>
                      <a:pt x="656" y="76"/>
                    </a:lnTo>
                    <a:lnTo>
                      <a:pt x="626" y="86"/>
                    </a:lnTo>
                    <a:lnTo>
                      <a:pt x="584" y="92"/>
                    </a:lnTo>
                    <a:lnTo>
                      <a:pt x="534" y="100"/>
                    </a:lnTo>
                    <a:lnTo>
                      <a:pt x="476" y="104"/>
                    </a:lnTo>
                    <a:lnTo>
                      <a:pt x="412" y="108"/>
                    </a:lnTo>
                    <a:lnTo>
                      <a:pt x="342"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3" name="Freeform 1404"/>
              <p:cNvSpPr>
                <a:spLocks/>
              </p:cNvSpPr>
              <p:nvPr/>
            </p:nvSpPr>
            <p:spPr bwMode="auto">
              <a:xfrm>
                <a:off x="2427" y="4172"/>
                <a:ext cx="688" cy="108"/>
              </a:xfrm>
              <a:custGeom>
                <a:avLst/>
                <a:gdLst>
                  <a:gd name="T0" fmla="*/ 344 w 688"/>
                  <a:gd name="T1" fmla="*/ 0 h 108"/>
                  <a:gd name="T2" fmla="*/ 344 w 688"/>
                  <a:gd name="T3" fmla="*/ 0 h 108"/>
                  <a:gd name="T4" fmla="*/ 276 w 688"/>
                  <a:gd name="T5" fmla="*/ 2 h 108"/>
                  <a:gd name="T6" fmla="*/ 210 w 688"/>
                  <a:gd name="T7" fmla="*/ 4 h 108"/>
                  <a:gd name="T8" fmla="*/ 152 w 688"/>
                  <a:gd name="T9" fmla="*/ 10 h 108"/>
                  <a:gd name="T10" fmla="*/ 102 w 688"/>
                  <a:gd name="T11" fmla="*/ 16 h 108"/>
                  <a:gd name="T12" fmla="*/ 60 w 688"/>
                  <a:gd name="T13" fmla="*/ 24 h 108"/>
                  <a:gd name="T14" fmla="*/ 28 w 688"/>
                  <a:gd name="T15" fmla="*/ 34 h 108"/>
                  <a:gd name="T16" fmla="*/ 16 w 688"/>
                  <a:gd name="T17" fmla="*/ 40 h 108"/>
                  <a:gd name="T18" fmla="*/ 6 w 688"/>
                  <a:gd name="T19" fmla="*/ 46 h 108"/>
                  <a:gd name="T20" fmla="*/ 2 w 688"/>
                  <a:gd name="T21" fmla="*/ 50 h 108"/>
                  <a:gd name="T22" fmla="*/ 0 w 688"/>
                  <a:gd name="T23" fmla="*/ 56 h 108"/>
                  <a:gd name="T24" fmla="*/ 0 w 688"/>
                  <a:gd name="T25" fmla="*/ 56 h 108"/>
                  <a:gd name="T26" fmla="*/ 2 w 688"/>
                  <a:gd name="T27" fmla="*/ 62 h 108"/>
                  <a:gd name="T28" fmla="*/ 6 w 688"/>
                  <a:gd name="T29" fmla="*/ 66 h 108"/>
                  <a:gd name="T30" fmla="*/ 16 w 688"/>
                  <a:gd name="T31" fmla="*/ 72 h 108"/>
                  <a:gd name="T32" fmla="*/ 28 w 688"/>
                  <a:gd name="T33" fmla="*/ 76 h 108"/>
                  <a:gd name="T34" fmla="*/ 60 w 688"/>
                  <a:gd name="T35" fmla="*/ 86 h 108"/>
                  <a:gd name="T36" fmla="*/ 102 w 688"/>
                  <a:gd name="T37" fmla="*/ 94 h 108"/>
                  <a:gd name="T38" fmla="*/ 152 w 688"/>
                  <a:gd name="T39" fmla="*/ 100 h 108"/>
                  <a:gd name="T40" fmla="*/ 210 w 688"/>
                  <a:gd name="T41" fmla="*/ 104 h 108"/>
                  <a:gd name="T42" fmla="*/ 276 w 688"/>
                  <a:gd name="T43" fmla="*/ 108 h 108"/>
                  <a:gd name="T44" fmla="*/ 344 w 688"/>
                  <a:gd name="T45" fmla="*/ 108 h 108"/>
                  <a:gd name="T46" fmla="*/ 344 w 688"/>
                  <a:gd name="T47" fmla="*/ 108 h 108"/>
                  <a:gd name="T48" fmla="*/ 414 w 688"/>
                  <a:gd name="T49" fmla="*/ 108 h 108"/>
                  <a:gd name="T50" fmla="*/ 478 w 688"/>
                  <a:gd name="T51" fmla="*/ 104 h 108"/>
                  <a:gd name="T52" fmla="*/ 536 w 688"/>
                  <a:gd name="T53" fmla="*/ 100 h 108"/>
                  <a:gd name="T54" fmla="*/ 588 w 688"/>
                  <a:gd name="T55" fmla="*/ 94 h 108"/>
                  <a:gd name="T56" fmla="*/ 630 w 688"/>
                  <a:gd name="T57" fmla="*/ 86 h 108"/>
                  <a:gd name="T58" fmla="*/ 660 w 688"/>
                  <a:gd name="T59" fmla="*/ 76 h 108"/>
                  <a:gd name="T60" fmla="*/ 672 w 688"/>
                  <a:gd name="T61" fmla="*/ 72 h 108"/>
                  <a:gd name="T62" fmla="*/ 680 w 688"/>
                  <a:gd name="T63" fmla="*/ 66 h 108"/>
                  <a:gd name="T64" fmla="*/ 686 w 688"/>
                  <a:gd name="T65" fmla="*/ 62 h 108"/>
                  <a:gd name="T66" fmla="*/ 688 w 688"/>
                  <a:gd name="T67" fmla="*/ 56 h 108"/>
                  <a:gd name="T68" fmla="*/ 688 w 688"/>
                  <a:gd name="T69" fmla="*/ 56 h 108"/>
                  <a:gd name="T70" fmla="*/ 686 w 688"/>
                  <a:gd name="T71" fmla="*/ 50 h 108"/>
                  <a:gd name="T72" fmla="*/ 680 w 688"/>
                  <a:gd name="T73" fmla="*/ 46 h 108"/>
                  <a:gd name="T74" fmla="*/ 672 w 688"/>
                  <a:gd name="T75" fmla="*/ 40 h 108"/>
                  <a:gd name="T76" fmla="*/ 660 w 688"/>
                  <a:gd name="T77" fmla="*/ 34 h 108"/>
                  <a:gd name="T78" fmla="*/ 630 w 688"/>
                  <a:gd name="T79" fmla="*/ 24 h 108"/>
                  <a:gd name="T80" fmla="*/ 588 w 688"/>
                  <a:gd name="T81" fmla="*/ 16 h 108"/>
                  <a:gd name="T82" fmla="*/ 536 w 688"/>
                  <a:gd name="T83" fmla="*/ 10 h 108"/>
                  <a:gd name="T84" fmla="*/ 478 w 688"/>
                  <a:gd name="T85" fmla="*/ 4 h 108"/>
                  <a:gd name="T86" fmla="*/ 414 w 688"/>
                  <a:gd name="T87" fmla="*/ 2 h 108"/>
                  <a:gd name="T88" fmla="*/ 344 w 688"/>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8" h="108">
                    <a:moveTo>
                      <a:pt x="344" y="0"/>
                    </a:moveTo>
                    <a:lnTo>
                      <a:pt x="344" y="0"/>
                    </a:lnTo>
                    <a:lnTo>
                      <a:pt x="276" y="2"/>
                    </a:lnTo>
                    <a:lnTo>
                      <a:pt x="210" y="4"/>
                    </a:lnTo>
                    <a:lnTo>
                      <a:pt x="152" y="10"/>
                    </a:lnTo>
                    <a:lnTo>
                      <a:pt x="102" y="16"/>
                    </a:lnTo>
                    <a:lnTo>
                      <a:pt x="60" y="24"/>
                    </a:lnTo>
                    <a:lnTo>
                      <a:pt x="28" y="34"/>
                    </a:lnTo>
                    <a:lnTo>
                      <a:pt x="16" y="40"/>
                    </a:lnTo>
                    <a:lnTo>
                      <a:pt x="6" y="46"/>
                    </a:lnTo>
                    <a:lnTo>
                      <a:pt x="2" y="50"/>
                    </a:lnTo>
                    <a:lnTo>
                      <a:pt x="0" y="56"/>
                    </a:lnTo>
                    <a:lnTo>
                      <a:pt x="0" y="56"/>
                    </a:lnTo>
                    <a:lnTo>
                      <a:pt x="2" y="62"/>
                    </a:lnTo>
                    <a:lnTo>
                      <a:pt x="6" y="66"/>
                    </a:lnTo>
                    <a:lnTo>
                      <a:pt x="16" y="72"/>
                    </a:lnTo>
                    <a:lnTo>
                      <a:pt x="28" y="76"/>
                    </a:lnTo>
                    <a:lnTo>
                      <a:pt x="60" y="86"/>
                    </a:lnTo>
                    <a:lnTo>
                      <a:pt x="102" y="94"/>
                    </a:lnTo>
                    <a:lnTo>
                      <a:pt x="152" y="100"/>
                    </a:lnTo>
                    <a:lnTo>
                      <a:pt x="210" y="104"/>
                    </a:lnTo>
                    <a:lnTo>
                      <a:pt x="276" y="108"/>
                    </a:lnTo>
                    <a:lnTo>
                      <a:pt x="344" y="108"/>
                    </a:lnTo>
                    <a:lnTo>
                      <a:pt x="344" y="108"/>
                    </a:lnTo>
                    <a:lnTo>
                      <a:pt x="414" y="108"/>
                    </a:lnTo>
                    <a:lnTo>
                      <a:pt x="478" y="104"/>
                    </a:lnTo>
                    <a:lnTo>
                      <a:pt x="536" y="100"/>
                    </a:lnTo>
                    <a:lnTo>
                      <a:pt x="588" y="94"/>
                    </a:lnTo>
                    <a:lnTo>
                      <a:pt x="630" y="86"/>
                    </a:lnTo>
                    <a:lnTo>
                      <a:pt x="660" y="76"/>
                    </a:lnTo>
                    <a:lnTo>
                      <a:pt x="672" y="72"/>
                    </a:lnTo>
                    <a:lnTo>
                      <a:pt x="680" y="66"/>
                    </a:lnTo>
                    <a:lnTo>
                      <a:pt x="686" y="62"/>
                    </a:lnTo>
                    <a:lnTo>
                      <a:pt x="688" y="56"/>
                    </a:lnTo>
                    <a:lnTo>
                      <a:pt x="688" y="56"/>
                    </a:lnTo>
                    <a:lnTo>
                      <a:pt x="686" y="50"/>
                    </a:lnTo>
                    <a:lnTo>
                      <a:pt x="680" y="46"/>
                    </a:lnTo>
                    <a:lnTo>
                      <a:pt x="672" y="40"/>
                    </a:lnTo>
                    <a:lnTo>
                      <a:pt x="660" y="34"/>
                    </a:lnTo>
                    <a:lnTo>
                      <a:pt x="630" y="24"/>
                    </a:lnTo>
                    <a:lnTo>
                      <a:pt x="588" y="16"/>
                    </a:lnTo>
                    <a:lnTo>
                      <a:pt x="536" y="10"/>
                    </a:lnTo>
                    <a:lnTo>
                      <a:pt x="478" y="4"/>
                    </a:lnTo>
                    <a:lnTo>
                      <a:pt x="414" y="2"/>
                    </a:lnTo>
                    <a:lnTo>
                      <a:pt x="3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4" name="Freeform 1405"/>
              <p:cNvSpPr>
                <a:spLocks noEditPoints="1"/>
              </p:cNvSpPr>
              <p:nvPr/>
            </p:nvSpPr>
            <p:spPr bwMode="auto">
              <a:xfrm>
                <a:off x="2429" y="4172"/>
                <a:ext cx="684" cy="108"/>
              </a:xfrm>
              <a:custGeom>
                <a:avLst/>
                <a:gdLst>
                  <a:gd name="T0" fmla="*/ 342 w 684"/>
                  <a:gd name="T1" fmla="*/ 108 h 108"/>
                  <a:gd name="T2" fmla="*/ 210 w 684"/>
                  <a:gd name="T3" fmla="*/ 104 h 108"/>
                  <a:gd name="T4" fmla="*/ 102 w 684"/>
                  <a:gd name="T5" fmla="*/ 92 h 108"/>
                  <a:gd name="T6" fmla="*/ 28 w 684"/>
                  <a:gd name="T7" fmla="*/ 76 h 108"/>
                  <a:gd name="T8" fmla="*/ 8 w 684"/>
                  <a:gd name="T9" fmla="*/ 66 h 108"/>
                  <a:gd name="T10" fmla="*/ 2 w 684"/>
                  <a:gd name="T11" fmla="*/ 56 h 108"/>
                  <a:gd name="T12" fmla="*/ 4 w 684"/>
                  <a:gd name="T13" fmla="*/ 50 h 108"/>
                  <a:gd name="T14" fmla="*/ 18 w 684"/>
                  <a:gd name="T15" fmla="*/ 40 h 108"/>
                  <a:gd name="T16" fmla="*/ 60 w 684"/>
                  <a:gd name="T17" fmla="*/ 26 h 108"/>
                  <a:gd name="T18" fmla="*/ 152 w 684"/>
                  <a:gd name="T19" fmla="*/ 10 h 108"/>
                  <a:gd name="T20" fmla="*/ 274 w 684"/>
                  <a:gd name="T21" fmla="*/ 2 h 108"/>
                  <a:gd name="T22" fmla="*/ 342 w 684"/>
                  <a:gd name="T23" fmla="*/ 0 h 108"/>
                  <a:gd name="T24" fmla="*/ 474 w 684"/>
                  <a:gd name="T25" fmla="*/ 6 h 108"/>
                  <a:gd name="T26" fmla="*/ 582 w 684"/>
                  <a:gd name="T27" fmla="*/ 18 h 108"/>
                  <a:gd name="T28" fmla="*/ 654 w 684"/>
                  <a:gd name="T29" fmla="*/ 34 h 108"/>
                  <a:gd name="T30" fmla="*/ 674 w 684"/>
                  <a:gd name="T31" fmla="*/ 46 h 108"/>
                  <a:gd name="T32" fmla="*/ 682 w 684"/>
                  <a:gd name="T33" fmla="*/ 56 h 108"/>
                  <a:gd name="T34" fmla="*/ 680 w 684"/>
                  <a:gd name="T35" fmla="*/ 62 h 108"/>
                  <a:gd name="T36" fmla="*/ 666 w 684"/>
                  <a:gd name="T37" fmla="*/ 72 h 108"/>
                  <a:gd name="T38" fmla="*/ 624 w 684"/>
                  <a:gd name="T39" fmla="*/ 84 h 108"/>
                  <a:gd name="T40" fmla="*/ 532 w 684"/>
                  <a:gd name="T41" fmla="*/ 98 h 108"/>
                  <a:gd name="T42" fmla="*/ 410 w 684"/>
                  <a:gd name="T43" fmla="*/ 106 h 108"/>
                  <a:gd name="T44" fmla="*/ 342 w 684"/>
                  <a:gd name="T45" fmla="*/ 0 h 108"/>
                  <a:gd name="T46" fmla="*/ 274 w 684"/>
                  <a:gd name="T47" fmla="*/ 2 h 108"/>
                  <a:gd name="T48" fmla="*/ 152 w 684"/>
                  <a:gd name="T49" fmla="*/ 10 h 108"/>
                  <a:gd name="T50" fmla="*/ 58 w 684"/>
                  <a:gd name="T51" fmla="*/ 26 h 108"/>
                  <a:gd name="T52" fmla="*/ 16 w 684"/>
                  <a:gd name="T53" fmla="*/ 40 h 108"/>
                  <a:gd name="T54" fmla="*/ 2 w 684"/>
                  <a:gd name="T55" fmla="*/ 50 h 108"/>
                  <a:gd name="T56" fmla="*/ 0 w 684"/>
                  <a:gd name="T57" fmla="*/ 56 h 108"/>
                  <a:gd name="T58" fmla="*/ 6 w 684"/>
                  <a:gd name="T59" fmla="*/ 66 h 108"/>
                  <a:gd name="T60" fmla="*/ 26 w 684"/>
                  <a:gd name="T61" fmla="*/ 76 h 108"/>
                  <a:gd name="T62" fmla="*/ 100 w 684"/>
                  <a:gd name="T63" fmla="*/ 92 h 108"/>
                  <a:gd name="T64" fmla="*/ 210 w 684"/>
                  <a:gd name="T65" fmla="*/ 104 h 108"/>
                  <a:gd name="T66" fmla="*/ 342 w 684"/>
                  <a:gd name="T67" fmla="*/ 108 h 108"/>
                  <a:gd name="T68" fmla="*/ 412 w 684"/>
                  <a:gd name="T69" fmla="*/ 108 h 108"/>
                  <a:gd name="T70" fmla="*/ 534 w 684"/>
                  <a:gd name="T71" fmla="*/ 100 h 108"/>
                  <a:gd name="T72" fmla="*/ 626 w 684"/>
                  <a:gd name="T73" fmla="*/ 86 h 108"/>
                  <a:gd name="T74" fmla="*/ 668 w 684"/>
                  <a:gd name="T75" fmla="*/ 72 h 108"/>
                  <a:gd name="T76" fmla="*/ 682 w 684"/>
                  <a:gd name="T77" fmla="*/ 62 h 108"/>
                  <a:gd name="T78" fmla="*/ 684 w 684"/>
                  <a:gd name="T79" fmla="*/ 56 h 108"/>
                  <a:gd name="T80" fmla="*/ 676 w 684"/>
                  <a:gd name="T81" fmla="*/ 46 h 108"/>
                  <a:gd name="T82" fmla="*/ 656 w 684"/>
                  <a:gd name="T83" fmla="*/ 34 h 108"/>
                  <a:gd name="T84" fmla="*/ 584 w 684"/>
                  <a:gd name="T85" fmla="*/ 16 h 108"/>
                  <a:gd name="T86" fmla="*/ 476 w 684"/>
                  <a:gd name="T87" fmla="*/ 4 h 108"/>
                  <a:gd name="T88" fmla="*/ 342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108"/>
                    </a:moveTo>
                    <a:lnTo>
                      <a:pt x="342" y="108"/>
                    </a:lnTo>
                    <a:lnTo>
                      <a:pt x="274"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4" y="2"/>
                    </a:lnTo>
                    <a:lnTo>
                      <a:pt x="342" y="0"/>
                    </a:lnTo>
                    <a:lnTo>
                      <a:pt x="342" y="0"/>
                    </a:lnTo>
                    <a:lnTo>
                      <a:pt x="410" y="2"/>
                    </a:lnTo>
                    <a:lnTo>
                      <a:pt x="474" y="6"/>
                    </a:lnTo>
                    <a:lnTo>
                      <a:pt x="532" y="10"/>
                    </a:lnTo>
                    <a:lnTo>
                      <a:pt x="582" y="18"/>
                    </a:lnTo>
                    <a:lnTo>
                      <a:pt x="624" y="26"/>
                    </a:lnTo>
                    <a:lnTo>
                      <a:pt x="654" y="34"/>
                    </a:lnTo>
                    <a:lnTo>
                      <a:pt x="666" y="40"/>
                    </a:lnTo>
                    <a:lnTo>
                      <a:pt x="674" y="46"/>
                    </a:lnTo>
                    <a:lnTo>
                      <a:pt x="680" y="50"/>
                    </a:lnTo>
                    <a:lnTo>
                      <a:pt x="682" y="56"/>
                    </a:lnTo>
                    <a:lnTo>
                      <a:pt x="682" y="56"/>
                    </a:lnTo>
                    <a:lnTo>
                      <a:pt x="680" y="62"/>
                    </a:lnTo>
                    <a:lnTo>
                      <a:pt x="674" y="66"/>
                    </a:lnTo>
                    <a:lnTo>
                      <a:pt x="666" y="72"/>
                    </a:lnTo>
                    <a:lnTo>
                      <a:pt x="654" y="76"/>
                    </a:lnTo>
                    <a:lnTo>
                      <a:pt x="624" y="84"/>
                    </a:lnTo>
                    <a:lnTo>
                      <a:pt x="582" y="92"/>
                    </a:lnTo>
                    <a:lnTo>
                      <a:pt x="532" y="98"/>
                    </a:lnTo>
                    <a:lnTo>
                      <a:pt x="474" y="104"/>
                    </a:lnTo>
                    <a:lnTo>
                      <a:pt x="410" y="106"/>
                    </a:lnTo>
                    <a:lnTo>
                      <a:pt x="342" y="108"/>
                    </a:lnTo>
                    <a:close/>
                    <a:moveTo>
                      <a:pt x="342" y="0"/>
                    </a:moveTo>
                    <a:lnTo>
                      <a:pt x="342" y="0"/>
                    </a:lnTo>
                    <a:lnTo>
                      <a:pt x="274" y="2"/>
                    </a:lnTo>
                    <a:lnTo>
                      <a:pt x="210" y="4"/>
                    </a:lnTo>
                    <a:lnTo>
                      <a:pt x="152" y="10"/>
                    </a:lnTo>
                    <a:lnTo>
                      <a:pt x="100" y="16"/>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6"/>
                    </a:lnTo>
                    <a:lnTo>
                      <a:pt x="100" y="92"/>
                    </a:lnTo>
                    <a:lnTo>
                      <a:pt x="152" y="100"/>
                    </a:lnTo>
                    <a:lnTo>
                      <a:pt x="210" y="104"/>
                    </a:lnTo>
                    <a:lnTo>
                      <a:pt x="274" y="108"/>
                    </a:lnTo>
                    <a:lnTo>
                      <a:pt x="342" y="108"/>
                    </a:lnTo>
                    <a:lnTo>
                      <a:pt x="342" y="108"/>
                    </a:lnTo>
                    <a:lnTo>
                      <a:pt x="412" y="108"/>
                    </a:lnTo>
                    <a:lnTo>
                      <a:pt x="476" y="104"/>
                    </a:lnTo>
                    <a:lnTo>
                      <a:pt x="534" y="100"/>
                    </a:lnTo>
                    <a:lnTo>
                      <a:pt x="584" y="92"/>
                    </a:lnTo>
                    <a:lnTo>
                      <a:pt x="626" y="86"/>
                    </a:lnTo>
                    <a:lnTo>
                      <a:pt x="656" y="76"/>
                    </a:lnTo>
                    <a:lnTo>
                      <a:pt x="668" y="72"/>
                    </a:lnTo>
                    <a:lnTo>
                      <a:pt x="676" y="66"/>
                    </a:lnTo>
                    <a:lnTo>
                      <a:pt x="682" y="62"/>
                    </a:lnTo>
                    <a:lnTo>
                      <a:pt x="684" y="56"/>
                    </a:lnTo>
                    <a:lnTo>
                      <a:pt x="684" y="56"/>
                    </a:lnTo>
                    <a:lnTo>
                      <a:pt x="682" y="50"/>
                    </a:lnTo>
                    <a:lnTo>
                      <a:pt x="676" y="46"/>
                    </a:lnTo>
                    <a:lnTo>
                      <a:pt x="668" y="40"/>
                    </a:lnTo>
                    <a:lnTo>
                      <a:pt x="656" y="34"/>
                    </a:lnTo>
                    <a:lnTo>
                      <a:pt x="626" y="26"/>
                    </a:lnTo>
                    <a:lnTo>
                      <a:pt x="584" y="16"/>
                    </a:lnTo>
                    <a:lnTo>
                      <a:pt x="534" y="10"/>
                    </a:lnTo>
                    <a:lnTo>
                      <a:pt x="476" y="4"/>
                    </a:lnTo>
                    <a:lnTo>
                      <a:pt x="412" y="2"/>
                    </a:lnTo>
                    <a:lnTo>
                      <a:pt x="342" y="0"/>
                    </a:lnTo>
                    <a:close/>
                  </a:path>
                </a:pathLst>
              </a:custGeom>
              <a:solidFill>
                <a:srgbClr val="D5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5" name="Freeform 1406"/>
              <p:cNvSpPr>
                <a:spLocks/>
              </p:cNvSpPr>
              <p:nvPr/>
            </p:nvSpPr>
            <p:spPr bwMode="auto">
              <a:xfrm>
                <a:off x="2431" y="4172"/>
                <a:ext cx="680" cy="108"/>
              </a:xfrm>
              <a:custGeom>
                <a:avLst/>
                <a:gdLst>
                  <a:gd name="T0" fmla="*/ 340 w 680"/>
                  <a:gd name="T1" fmla="*/ 108 h 108"/>
                  <a:gd name="T2" fmla="*/ 340 w 680"/>
                  <a:gd name="T3" fmla="*/ 108 h 108"/>
                  <a:gd name="T4" fmla="*/ 272 w 680"/>
                  <a:gd name="T5" fmla="*/ 106 h 108"/>
                  <a:gd name="T6" fmla="*/ 208 w 680"/>
                  <a:gd name="T7" fmla="*/ 104 h 108"/>
                  <a:gd name="T8" fmla="*/ 150 w 680"/>
                  <a:gd name="T9" fmla="*/ 98 h 108"/>
                  <a:gd name="T10" fmla="*/ 100 w 680"/>
                  <a:gd name="T11" fmla="*/ 92 h 108"/>
                  <a:gd name="T12" fmla="*/ 58 w 680"/>
                  <a:gd name="T13" fmla="*/ 84 h 108"/>
                  <a:gd name="T14" fmla="*/ 26 w 680"/>
                  <a:gd name="T15" fmla="*/ 76 h 108"/>
                  <a:gd name="T16" fmla="*/ 16 w 680"/>
                  <a:gd name="T17" fmla="*/ 72 h 108"/>
                  <a:gd name="T18" fmla="*/ 6 w 680"/>
                  <a:gd name="T19" fmla="*/ 66 h 108"/>
                  <a:gd name="T20" fmla="*/ 2 w 680"/>
                  <a:gd name="T21" fmla="*/ 62 h 108"/>
                  <a:gd name="T22" fmla="*/ 0 w 680"/>
                  <a:gd name="T23" fmla="*/ 56 h 108"/>
                  <a:gd name="T24" fmla="*/ 0 w 680"/>
                  <a:gd name="T25" fmla="*/ 56 h 108"/>
                  <a:gd name="T26" fmla="*/ 2 w 680"/>
                  <a:gd name="T27" fmla="*/ 50 h 108"/>
                  <a:gd name="T28" fmla="*/ 6 w 680"/>
                  <a:gd name="T29" fmla="*/ 46 h 108"/>
                  <a:gd name="T30" fmla="*/ 16 w 680"/>
                  <a:gd name="T31" fmla="*/ 40 h 108"/>
                  <a:gd name="T32" fmla="*/ 26 w 680"/>
                  <a:gd name="T33" fmla="*/ 34 h 108"/>
                  <a:gd name="T34" fmla="*/ 58 w 680"/>
                  <a:gd name="T35" fmla="*/ 26 h 108"/>
                  <a:gd name="T36" fmla="*/ 100 w 680"/>
                  <a:gd name="T37" fmla="*/ 18 h 108"/>
                  <a:gd name="T38" fmla="*/ 150 w 680"/>
                  <a:gd name="T39" fmla="*/ 10 h 108"/>
                  <a:gd name="T40" fmla="*/ 208 w 680"/>
                  <a:gd name="T41" fmla="*/ 6 h 108"/>
                  <a:gd name="T42" fmla="*/ 272 w 680"/>
                  <a:gd name="T43" fmla="*/ 2 h 108"/>
                  <a:gd name="T44" fmla="*/ 340 w 680"/>
                  <a:gd name="T45" fmla="*/ 0 h 108"/>
                  <a:gd name="T46" fmla="*/ 340 w 680"/>
                  <a:gd name="T47" fmla="*/ 0 h 108"/>
                  <a:gd name="T48" fmla="*/ 408 w 680"/>
                  <a:gd name="T49" fmla="*/ 2 h 108"/>
                  <a:gd name="T50" fmla="*/ 472 w 680"/>
                  <a:gd name="T51" fmla="*/ 6 h 108"/>
                  <a:gd name="T52" fmla="*/ 530 w 680"/>
                  <a:gd name="T53" fmla="*/ 10 h 108"/>
                  <a:gd name="T54" fmla="*/ 580 w 680"/>
                  <a:gd name="T55" fmla="*/ 18 h 108"/>
                  <a:gd name="T56" fmla="*/ 622 w 680"/>
                  <a:gd name="T57" fmla="*/ 26 h 108"/>
                  <a:gd name="T58" fmla="*/ 652 w 680"/>
                  <a:gd name="T59" fmla="*/ 34 h 108"/>
                  <a:gd name="T60" fmla="*/ 664 w 680"/>
                  <a:gd name="T61" fmla="*/ 40 h 108"/>
                  <a:gd name="T62" fmla="*/ 672 w 680"/>
                  <a:gd name="T63" fmla="*/ 46 h 108"/>
                  <a:gd name="T64" fmla="*/ 678 w 680"/>
                  <a:gd name="T65" fmla="*/ 50 h 108"/>
                  <a:gd name="T66" fmla="*/ 680 w 680"/>
                  <a:gd name="T67" fmla="*/ 56 h 108"/>
                  <a:gd name="T68" fmla="*/ 680 w 680"/>
                  <a:gd name="T69" fmla="*/ 56 h 108"/>
                  <a:gd name="T70" fmla="*/ 678 w 680"/>
                  <a:gd name="T71" fmla="*/ 62 h 108"/>
                  <a:gd name="T72" fmla="*/ 672 w 680"/>
                  <a:gd name="T73" fmla="*/ 66 h 108"/>
                  <a:gd name="T74" fmla="*/ 664 w 680"/>
                  <a:gd name="T75" fmla="*/ 72 h 108"/>
                  <a:gd name="T76" fmla="*/ 652 w 680"/>
                  <a:gd name="T77" fmla="*/ 76 h 108"/>
                  <a:gd name="T78" fmla="*/ 622 w 680"/>
                  <a:gd name="T79" fmla="*/ 84 h 108"/>
                  <a:gd name="T80" fmla="*/ 580 w 680"/>
                  <a:gd name="T81" fmla="*/ 92 h 108"/>
                  <a:gd name="T82" fmla="*/ 530 w 680"/>
                  <a:gd name="T83" fmla="*/ 98 h 108"/>
                  <a:gd name="T84" fmla="*/ 472 w 680"/>
                  <a:gd name="T85" fmla="*/ 104 h 108"/>
                  <a:gd name="T86" fmla="*/ 408 w 680"/>
                  <a:gd name="T87" fmla="*/ 106 h 108"/>
                  <a:gd name="T88" fmla="*/ 340 w 680"/>
                  <a:gd name="T89"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108"/>
                    </a:moveTo>
                    <a:lnTo>
                      <a:pt x="340" y="108"/>
                    </a:lnTo>
                    <a:lnTo>
                      <a:pt x="272" y="106"/>
                    </a:lnTo>
                    <a:lnTo>
                      <a:pt x="208" y="104"/>
                    </a:lnTo>
                    <a:lnTo>
                      <a:pt x="150" y="98"/>
                    </a:lnTo>
                    <a:lnTo>
                      <a:pt x="100" y="92"/>
                    </a:lnTo>
                    <a:lnTo>
                      <a:pt x="58" y="84"/>
                    </a:lnTo>
                    <a:lnTo>
                      <a:pt x="26" y="76"/>
                    </a:lnTo>
                    <a:lnTo>
                      <a:pt x="16" y="72"/>
                    </a:lnTo>
                    <a:lnTo>
                      <a:pt x="6" y="66"/>
                    </a:lnTo>
                    <a:lnTo>
                      <a:pt x="2" y="62"/>
                    </a:lnTo>
                    <a:lnTo>
                      <a:pt x="0" y="56"/>
                    </a:lnTo>
                    <a:lnTo>
                      <a:pt x="0" y="56"/>
                    </a:lnTo>
                    <a:lnTo>
                      <a:pt x="2" y="50"/>
                    </a:lnTo>
                    <a:lnTo>
                      <a:pt x="6" y="46"/>
                    </a:lnTo>
                    <a:lnTo>
                      <a:pt x="16" y="40"/>
                    </a:lnTo>
                    <a:lnTo>
                      <a:pt x="26" y="34"/>
                    </a:lnTo>
                    <a:lnTo>
                      <a:pt x="58" y="26"/>
                    </a:lnTo>
                    <a:lnTo>
                      <a:pt x="100" y="18"/>
                    </a:lnTo>
                    <a:lnTo>
                      <a:pt x="150" y="10"/>
                    </a:lnTo>
                    <a:lnTo>
                      <a:pt x="208" y="6"/>
                    </a:lnTo>
                    <a:lnTo>
                      <a:pt x="272" y="2"/>
                    </a:lnTo>
                    <a:lnTo>
                      <a:pt x="340" y="0"/>
                    </a:lnTo>
                    <a:lnTo>
                      <a:pt x="340" y="0"/>
                    </a:lnTo>
                    <a:lnTo>
                      <a:pt x="408" y="2"/>
                    </a:lnTo>
                    <a:lnTo>
                      <a:pt x="472" y="6"/>
                    </a:lnTo>
                    <a:lnTo>
                      <a:pt x="530" y="10"/>
                    </a:lnTo>
                    <a:lnTo>
                      <a:pt x="580" y="18"/>
                    </a:lnTo>
                    <a:lnTo>
                      <a:pt x="622" y="26"/>
                    </a:lnTo>
                    <a:lnTo>
                      <a:pt x="652" y="34"/>
                    </a:lnTo>
                    <a:lnTo>
                      <a:pt x="664" y="40"/>
                    </a:lnTo>
                    <a:lnTo>
                      <a:pt x="672" y="46"/>
                    </a:lnTo>
                    <a:lnTo>
                      <a:pt x="678" y="50"/>
                    </a:lnTo>
                    <a:lnTo>
                      <a:pt x="680" y="56"/>
                    </a:lnTo>
                    <a:lnTo>
                      <a:pt x="680" y="56"/>
                    </a:lnTo>
                    <a:lnTo>
                      <a:pt x="678" y="62"/>
                    </a:lnTo>
                    <a:lnTo>
                      <a:pt x="672" y="66"/>
                    </a:lnTo>
                    <a:lnTo>
                      <a:pt x="664" y="72"/>
                    </a:lnTo>
                    <a:lnTo>
                      <a:pt x="652" y="76"/>
                    </a:lnTo>
                    <a:lnTo>
                      <a:pt x="622" y="84"/>
                    </a:lnTo>
                    <a:lnTo>
                      <a:pt x="580" y="92"/>
                    </a:lnTo>
                    <a:lnTo>
                      <a:pt x="530" y="98"/>
                    </a:lnTo>
                    <a:lnTo>
                      <a:pt x="472" y="104"/>
                    </a:lnTo>
                    <a:lnTo>
                      <a:pt x="408" y="106"/>
                    </a:lnTo>
                    <a:lnTo>
                      <a:pt x="340"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6" name="Freeform 1407"/>
              <p:cNvSpPr>
                <a:spLocks/>
              </p:cNvSpPr>
              <p:nvPr/>
            </p:nvSpPr>
            <p:spPr bwMode="auto">
              <a:xfrm>
                <a:off x="2429" y="4172"/>
                <a:ext cx="684" cy="108"/>
              </a:xfrm>
              <a:custGeom>
                <a:avLst/>
                <a:gdLst>
                  <a:gd name="T0" fmla="*/ 342 w 684"/>
                  <a:gd name="T1" fmla="*/ 0 h 108"/>
                  <a:gd name="T2" fmla="*/ 342 w 684"/>
                  <a:gd name="T3" fmla="*/ 0 h 108"/>
                  <a:gd name="T4" fmla="*/ 274 w 684"/>
                  <a:gd name="T5" fmla="*/ 2 h 108"/>
                  <a:gd name="T6" fmla="*/ 210 w 684"/>
                  <a:gd name="T7" fmla="*/ 4 h 108"/>
                  <a:gd name="T8" fmla="*/ 152 w 684"/>
                  <a:gd name="T9" fmla="*/ 10 h 108"/>
                  <a:gd name="T10" fmla="*/ 100 w 684"/>
                  <a:gd name="T11" fmla="*/ 16 h 108"/>
                  <a:gd name="T12" fmla="*/ 58 w 684"/>
                  <a:gd name="T13" fmla="*/ 26 h 108"/>
                  <a:gd name="T14" fmla="*/ 26 w 684"/>
                  <a:gd name="T15" fmla="*/ 34 h 108"/>
                  <a:gd name="T16" fmla="*/ 16 w 684"/>
                  <a:gd name="T17" fmla="*/ 40 h 108"/>
                  <a:gd name="T18" fmla="*/ 6 w 684"/>
                  <a:gd name="T19" fmla="*/ 46 h 108"/>
                  <a:gd name="T20" fmla="*/ 2 w 684"/>
                  <a:gd name="T21" fmla="*/ 50 h 108"/>
                  <a:gd name="T22" fmla="*/ 0 w 684"/>
                  <a:gd name="T23" fmla="*/ 56 h 108"/>
                  <a:gd name="T24" fmla="*/ 0 w 684"/>
                  <a:gd name="T25" fmla="*/ 56 h 108"/>
                  <a:gd name="T26" fmla="*/ 2 w 684"/>
                  <a:gd name="T27" fmla="*/ 62 h 108"/>
                  <a:gd name="T28" fmla="*/ 6 w 684"/>
                  <a:gd name="T29" fmla="*/ 66 h 108"/>
                  <a:gd name="T30" fmla="*/ 16 w 684"/>
                  <a:gd name="T31" fmla="*/ 72 h 108"/>
                  <a:gd name="T32" fmla="*/ 26 w 684"/>
                  <a:gd name="T33" fmla="*/ 76 h 108"/>
                  <a:gd name="T34" fmla="*/ 58 w 684"/>
                  <a:gd name="T35" fmla="*/ 86 h 108"/>
                  <a:gd name="T36" fmla="*/ 100 w 684"/>
                  <a:gd name="T37" fmla="*/ 92 h 108"/>
                  <a:gd name="T38" fmla="*/ 152 w 684"/>
                  <a:gd name="T39" fmla="*/ 100 h 108"/>
                  <a:gd name="T40" fmla="*/ 210 w 684"/>
                  <a:gd name="T41" fmla="*/ 104 h 108"/>
                  <a:gd name="T42" fmla="*/ 274 w 684"/>
                  <a:gd name="T43" fmla="*/ 108 h 108"/>
                  <a:gd name="T44" fmla="*/ 342 w 684"/>
                  <a:gd name="T45" fmla="*/ 108 h 108"/>
                  <a:gd name="T46" fmla="*/ 342 w 684"/>
                  <a:gd name="T47" fmla="*/ 108 h 108"/>
                  <a:gd name="T48" fmla="*/ 412 w 684"/>
                  <a:gd name="T49" fmla="*/ 108 h 108"/>
                  <a:gd name="T50" fmla="*/ 476 w 684"/>
                  <a:gd name="T51" fmla="*/ 104 h 108"/>
                  <a:gd name="T52" fmla="*/ 534 w 684"/>
                  <a:gd name="T53" fmla="*/ 100 h 108"/>
                  <a:gd name="T54" fmla="*/ 584 w 684"/>
                  <a:gd name="T55" fmla="*/ 92 h 108"/>
                  <a:gd name="T56" fmla="*/ 626 w 684"/>
                  <a:gd name="T57" fmla="*/ 86 h 108"/>
                  <a:gd name="T58" fmla="*/ 656 w 684"/>
                  <a:gd name="T59" fmla="*/ 76 h 108"/>
                  <a:gd name="T60" fmla="*/ 668 w 684"/>
                  <a:gd name="T61" fmla="*/ 72 h 108"/>
                  <a:gd name="T62" fmla="*/ 676 w 684"/>
                  <a:gd name="T63" fmla="*/ 66 h 108"/>
                  <a:gd name="T64" fmla="*/ 682 w 684"/>
                  <a:gd name="T65" fmla="*/ 62 h 108"/>
                  <a:gd name="T66" fmla="*/ 684 w 684"/>
                  <a:gd name="T67" fmla="*/ 56 h 108"/>
                  <a:gd name="T68" fmla="*/ 684 w 684"/>
                  <a:gd name="T69" fmla="*/ 56 h 108"/>
                  <a:gd name="T70" fmla="*/ 682 w 684"/>
                  <a:gd name="T71" fmla="*/ 50 h 108"/>
                  <a:gd name="T72" fmla="*/ 676 w 684"/>
                  <a:gd name="T73" fmla="*/ 46 h 108"/>
                  <a:gd name="T74" fmla="*/ 668 w 684"/>
                  <a:gd name="T75" fmla="*/ 40 h 108"/>
                  <a:gd name="T76" fmla="*/ 656 w 684"/>
                  <a:gd name="T77" fmla="*/ 34 h 108"/>
                  <a:gd name="T78" fmla="*/ 626 w 684"/>
                  <a:gd name="T79" fmla="*/ 26 h 108"/>
                  <a:gd name="T80" fmla="*/ 584 w 684"/>
                  <a:gd name="T81" fmla="*/ 16 h 108"/>
                  <a:gd name="T82" fmla="*/ 534 w 684"/>
                  <a:gd name="T83" fmla="*/ 10 h 108"/>
                  <a:gd name="T84" fmla="*/ 476 w 684"/>
                  <a:gd name="T85" fmla="*/ 4 h 108"/>
                  <a:gd name="T86" fmla="*/ 412 w 684"/>
                  <a:gd name="T87" fmla="*/ 2 h 108"/>
                  <a:gd name="T88" fmla="*/ 342 w 684"/>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4" h="108">
                    <a:moveTo>
                      <a:pt x="342" y="0"/>
                    </a:moveTo>
                    <a:lnTo>
                      <a:pt x="342" y="0"/>
                    </a:lnTo>
                    <a:lnTo>
                      <a:pt x="274" y="2"/>
                    </a:lnTo>
                    <a:lnTo>
                      <a:pt x="210" y="4"/>
                    </a:lnTo>
                    <a:lnTo>
                      <a:pt x="152" y="10"/>
                    </a:lnTo>
                    <a:lnTo>
                      <a:pt x="100" y="16"/>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6"/>
                    </a:lnTo>
                    <a:lnTo>
                      <a:pt x="100" y="92"/>
                    </a:lnTo>
                    <a:lnTo>
                      <a:pt x="152" y="100"/>
                    </a:lnTo>
                    <a:lnTo>
                      <a:pt x="210" y="104"/>
                    </a:lnTo>
                    <a:lnTo>
                      <a:pt x="274" y="108"/>
                    </a:lnTo>
                    <a:lnTo>
                      <a:pt x="342" y="108"/>
                    </a:lnTo>
                    <a:lnTo>
                      <a:pt x="342" y="108"/>
                    </a:lnTo>
                    <a:lnTo>
                      <a:pt x="412" y="108"/>
                    </a:lnTo>
                    <a:lnTo>
                      <a:pt x="476" y="104"/>
                    </a:lnTo>
                    <a:lnTo>
                      <a:pt x="534" y="100"/>
                    </a:lnTo>
                    <a:lnTo>
                      <a:pt x="584" y="92"/>
                    </a:lnTo>
                    <a:lnTo>
                      <a:pt x="626" y="86"/>
                    </a:lnTo>
                    <a:lnTo>
                      <a:pt x="656" y="76"/>
                    </a:lnTo>
                    <a:lnTo>
                      <a:pt x="668" y="72"/>
                    </a:lnTo>
                    <a:lnTo>
                      <a:pt x="676" y="66"/>
                    </a:lnTo>
                    <a:lnTo>
                      <a:pt x="682" y="62"/>
                    </a:lnTo>
                    <a:lnTo>
                      <a:pt x="684" y="56"/>
                    </a:lnTo>
                    <a:lnTo>
                      <a:pt x="684" y="56"/>
                    </a:lnTo>
                    <a:lnTo>
                      <a:pt x="682" y="50"/>
                    </a:lnTo>
                    <a:lnTo>
                      <a:pt x="676" y="46"/>
                    </a:lnTo>
                    <a:lnTo>
                      <a:pt x="668" y="40"/>
                    </a:lnTo>
                    <a:lnTo>
                      <a:pt x="656" y="34"/>
                    </a:lnTo>
                    <a:lnTo>
                      <a:pt x="626" y="26"/>
                    </a:lnTo>
                    <a:lnTo>
                      <a:pt x="584" y="16"/>
                    </a:lnTo>
                    <a:lnTo>
                      <a:pt x="534" y="10"/>
                    </a:lnTo>
                    <a:lnTo>
                      <a:pt x="476" y="4"/>
                    </a:lnTo>
                    <a:lnTo>
                      <a:pt x="412" y="2"/>
                    </a:lnTo>
                    <a:lnTo>
                      <a:pt x="3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7" name="Freeform 1408"/>
              <p:cNvSpPr>
                <a:spLocks noEditPoints="1"/>
              </p:cNvSpPr>
              <p:nvPr/>
            </p:nvSpPr>
            <p:spPr bwMode="auto">
              <a:xfrm>
                <a:off x="2431" y="4172"/>
                <a:ext cx="680" cy="108"/>
              </a:xfrm>
              <a:custGeom>
                <a:avLst/>
                <a:gdLst>
                  <a:gd name="T0" fmla="*/ 340 w 680"/>
                  <a:gd name="T1" fmla="*/ 108 h 108"/>
                  <a:gd name="T2" fmla="*/ 210 w 680"/>
                  <a:gd name="T3" fmla="*/ 104 h 108"/>
                  <a:gd name="T4" fmla="*/ 102 w 680"/>
                  <a:gd name="T5" fmla="*/ 92 h 108"/>
                  <a:gd name="T6" fmla="*/ 28 w 680"/>
                  <a:gd name="T7" fmla="*/ 76 h 108"/>
                  <a:gd name="T8" fmla="*/ 8 w 680"/>
                  <a:gd name="T9" fmla="*/ 66 h 108"/>
                  <a:gd name="T10" fmla="*/ 2 w 680"/>
                  <a:gd name="T11" fmla="*/ 56 h 108"/>
                  <a:gd name="T12" fmla="*/ 4 w 680"/>
                  <a:gd name="T13" fmla="*/ 50 h 108"/>
                  <a:gd name="T14" fmla="*/ 18 w 680"/>
                  <a:gd name="T15" fmla="*/ 40 h 108"/>
                  <a:gd name="T16" fmla="*/ 60 w 680"/>
                  <a:gd name="T17" fmla="*/ 26 h 108"/>
                  <a:gd name="T18" fmla="*/ 152 w 680"/>
                  <a:gd name="T19" fmla="*/ 10 h 108"/>
                  <a:gd name="T20" fmla="*/ 272 w 680"/>
                  <a:gd name="T21" fmla="*/ 2 h 108"/>
                  <a:gd name="T22" fmla="*/ 340 w 680"/>
                  <a:gd name="T23" fmla="*/ 2 h 108"/>
                  <a:gd name="T24" fmla="*/ 472 w 680"/>
                  <a:gd name="T25" fmla="*/ 6 h 108"/>
                  <a:gd name="T26" fmla="*/ 578 w 680"/>
                  <a:gd name="T27" fmla="*/ 18 h 108"/>
                  <a:gd name="T28" fmla="*/ 650 w 680"/>
                  <a:gd name="T29" fmla="*/ 34 h 108"/>
                  <a:gd name="T30" fmla="*/ 670 w 680"/>
                  <a:gd name="T31" fmla="*/ 46 h 108"/>
                  <a:gd name="T32" fmla="*/ 678 w 680"/>
                  <a:gd name="T33" fmla="*/ 56 h 108"/>
                  <a:gd name="T34" fmla="*/ 676 w 680"/>
                  <a:gd name="T35" fmla="*/ 62 h 108"/>
                  <a:gd name="T36" fmla="*/ 662 w 680"/>
                  <a:gd name="T37" fmla="*/ 72 h 108"/>
                  <a:gd name="T38" fmla="*/ 620 w 680"/>
                  <a:gd name="T39" fmla="*/ 84 h 108"/>
                  <a:gd name="T40" fmla="*/ 530 w 680"/>
                  <a:gd name="T41" fmla="*/ 98 h 108"/>
                  <a:gd name="T42" fmla="*/ 408 w 680"/>
                  <a:gd name="T43" fmla="*/ 106 h 108"/>
                  <a:gd name="T44" fmla="*/ 340 w 680"/>
                  <a:gd name="T45" fmla="*/ 0 h 108"/>
                  <a:gd name="T46" fmla="*/ 272 w 680"/>
                  <a:gd name="T47" fmla="*/ 2 h 108"/>
                  <a:gd name="T48" fmla="*/ 150 w 680"/>
                  <a:gd name="T49" fmla="*/ 10 h 108"/>
                  <a:gd name="T50" fmla="*/ 58 w 680"/>
                  <a:gd name="T51" fmla="*/ 26 h 108"/>
                  <a:gd name="T52" fmla="*/ 16 w 680"/>
                  <a:gd name="T53" fmla="*/ 40 h 108"/>
                  <a:gd name="T54" fmla="*/ 2 w 680"/>
                  <a:gd name="T55" fmla="*/ 50 h 108"/>
                  <a:gd name="T56" fmla="*/ 0 w 680"/>
                  <a:gd name="T57" fmla="*/ 56 h 108"/>
                  <a:gd name="T58" fmla="*/ 6 w 680"/>
                  <a:gd name="T59" fmla="*/ 66 h 108"/>
                  <a:gd name="T60" fmla="*/ 26 w 680"/>
                  <a:gd name="T61" fmla="*/ 76 h 108"/>
                  <a:gd name="T62" fmla="*/ 100 w 680"/>
                  <a:gd name="T63" fmla="*/ 92 h 108"/>
                  <a:gd name="T64" fmla="*/ 208 w 680"/>
                  <a:gd name="T65" fmla="*/ 104 h 108"/>
                  <a:gd name="T66" fmla="*/ 340 w 680"/>
                  <a:gd name="T67" fmla="*/ 108 h 108"/>
                  <a:gd name="T68" fmla="*/ 408 w 680"/>
                  <a:gd name="T69" fmla="*/ 106 h 108"/>
                  <a:gd name="T70" fmla="*/ 530 w 680"/>
                  <a:gd name="T71" fmla="*/ 98 h 108"/>
                  <a:gd name="T72" fmla="*/ 622 w 680"/>
                  <a:gd name="T73" fmla="*/ 84 h 108"/>
                  <a:gd name="T74" fmla="*/ 664 w 680"/>
                  <a:gd name="T75" fmla="*/ 72 h 108"/>
                  <a:gd name="T76" fmla="*/ 678 w 680"/>
                  <a:gd name="T77" fmla="*/ 62 h 108"/>
                  <a:gd name="T78" fmla="*/ 680 w 680"/>
                  <a:gd name="T79" fmla="*/ 56 h 108"/>
                  <a:gd name="T80" fmla="*/ 672 w 680"/>
                  <a:gd name="T81" fmla="*/ 46 h 108"/>
                  <a:gd name="T82" fmla="*/ 652 w 680"/>
                  <a:gd name="T83" fmla="*/ 34 h 108"/>
                  <a:gd name="T84" fmla="*/ 580 w 680"/>
                  <a:gd name="T85" fmla="*/ 18 h 108"/>
                  <a:gd name="T86" fmla="*/ 472 w 680"/>
                  <a:gd name="T87" fmla="*/ 6 h 108"/>
                  <a:gd name="T88" fmla="*/ 340 w 680"/>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108"/>
                    </a:moveTo>
                    <a:lnTo>
                      <a:pt x="340" y="108"/>
                    </a:lnTo>
                    <a:lnTo>
                      <a:pt x="272" y="106"/>
                    </a:lnTo>
                    <a:lnTo>
                      <a:pt x="210" y="104"/>
                    </a:lnTo>
                    <a:lnTo>
                      <a:pt x="152" y="98"/>
                    </a:lnTo>
                    <a:lnTo>
                      <a:pt x="102" y="92"/>
                    </a:lnTo>
                    <a:lnTo>
                      <a:pt x="60" y="84"/>
                    </a:lnTo>
                    <a:lnTo>
                      <a:pt x="28" y="76"/>
                    </a:lnTo>
                    <a:lnTo>
                      <a:pt x="18" y="72"/>
                    </a:lnTo>
                    <a:lnTo>
                      <a:pt x="8" y="66"/>
                    </a:lnTo>
                    <a:lnTo>
                      <a:pt x="4" y="62"/>
                    </a:lnTo>
                    <a:lnTo>
                      <a:pt x="2" y="56"/>
                    </a:lnTo>
                    <a:lnTo>
                      <a:pt x="2" y="56"/>
                    </a:lnTo>
                    <a:lnTo>
                      <a:pt x="4" y="50"/>
                    </a:lnTo>
                    <a:lnTo>
                      <a:pt x="8" y="46"/>
                    </a:lnTo>
                    <a:lnTo>
                      <a:pt x="18" y="40"/>
                    </a:lnTo>
                    <a:lnTo>
                      <a:pt x="28" y="34"/>
                    </a:lnTo>
                    <a:lnTo>
                      <a:pt x="60" y="26"/>
                    </a:lnTo>
                    <a:lnTo>
                      <a:pt x="102" y="18"/>
                    </a:lnTo>
                    <a:lnTo>
                      <a:pt x="152" y="10"/>
                    </a:lnTo>
                    <a:lnTo>
                      <a:pt x="210" y="6"/>
                    </a:lnTo>
                    <a:lnTo>
                      <a:pt x="272" y="2"/>
                    </a:lnTo>
                    <a:lnTo>
                      <a:pt x="340" y="2"/>
                    </a:lnTo>
                    <a:lnTo>
                      <a:pt x="340" y="2"/>
                    </a:lnTo>
                    <a:lnTo>
                      <a:pt x="408" y="2"/>
                    </a:lnTo>
                    <a:lnTo>
                      <a:pt x="472" y="6"/>
                    </a:lnTo>
                    <a:lnTo>
                      <a:pt x="530" y="10"/>
                    </a:lnTo>
                    <a:lnTo>
                      <a:pt x="578" y="18"/>
                    </a:lnTo>
                    <a:lnTo>
                      <a:pt x="620" y="26"/>
                    </a:lnTo>
                    <a:lnTo>
                      <a:pt x="650" y="34"/>
                    </a:lnTo>
                    <a:lnTo>
                      <a:pt x="662" y="40"/>
                    </a:lnTo>
                    <a:lnTo>
                      <a:pt x="670" y="46"/>
                    </a:lnTo>
                    <a:lnTo>
                      <a:pt x="676" y="50"/>
                    </a:lnTo>
                    <a:lnTo>
                      <a:pt x="678" y="56"/>
                    </a:lnTo>
                    <a:lnTo>
                      <a:pt x="678" y="56"/>
                    </a:lnTo>
                    <a:lnTo>
                      <a:pt x="676" y="62"/>
                    </a:lnTo>
                    <a:lnTo>
                      <a:pt x="670" y="66"/>
                    </a:lnTo>
                    <a:lnTo>
                      <a:pt x="662" y="72"/>
                    </a:lnTo>
                    <a:lnTo>
                      <a:pt x="650" y="76"/>
                    </a:lnTo>
                    <a:lnTo>
                      <a:pt x="620" y="84"/>
                    </a:lnTo>
                    <a:lnTo>
                      <a:pt x="578" y="92"/>
                    </a:lnTo>
                    <a:lnTo>
                      <a:pt x="530" y="98"/>
                    </a:lnTo>
                    <a:lnTo>
                      <a:pt x="472" y="104"/>
                    </a:lnTo>
                    <a:lnTo>
                      <a:pt x="408" y="106"/>
                    </a:lnTo>
                    <a:lnTo>
                      <a:pt x="340" y="108"/>
                    </a:lnTo>
                    <a:close/>
                    <a:moveTo>
                      <a:pt x="340" y="0"/>
                    </a:moveTo>
                    <a:lnTo>
                      <a:pt x="340" y="0"/>
                    </a:lnTo>
                    <a:lnTo>
                      <a:pt x="272" y="2"/>
                    </a:lnTo>
                    <a:lnTo>
                      <a:pt x="208" y="6"/>
                    </a:lnTo>
                    <a:lnTo>
                      <a:pt x="150"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0" y="98"/>
                    </a:lnTo>
                    <a:lnTo>
                      <a:pt x="208" y="104"/>
                    </a:lnTo>
                    <a:lnTo>
                      <a:pt x="272" y="106"/>
                    </a:lnTo>
                    <a:lnTo>
                      <a:pt x="340" y="108"/>
                    </a:lnTo>
                    <a:lnTo>
                      <a:pt x="340" y="108"/>
                    </a:lnTo>
                    <a:lnTo>
                      <a:pt x="408" y="106"/>
                    </a:lnTo>
                    <a:lnTo>
                      <a:pt x="472" y="104"/>
                    </a:lnTo>
                    <a:lnTo>
                      <a:pt x="530" y="98"/>
                    </a:lnTo>
                    <a:lnTo>
                      <a:pt x="580" y="92"/>
                    </a:lnTo>
                    <a:lnTo>
                      <a:pt x="622" y="84"/>
                    </a:lnTo>
                    <a:lnTo>
                      <a:pt x="652" y="76"/>
                    </a:lnTo>
                    <a:lnTo>
                      <a:pt x="664" y="72"/>
                    </a:lnTo>
                    <a:lnTo>
                      <a:pt x="672" y="66"/>
                    </a:lnTo>
                    <a:lnTo>
                      <a:pt x="678" y="62"/>
                    </a:lnTo>
                    <a:lnTo>
                      <a:pt x="680" y="56"/>
                    </a:lnTo>
                    <a:lnTo>
                      <a:pt x="680" y="56"/>
                    </a:lnTo>
                    <a:lnTo>
                      <a:pt x="678" y="50"/>
                    </a:lnTo>
                    <a:lnTo>
                      <a:pt x="672" y="46"/>
                    </a:lnTo>
                    <a:lnTo>
                      <a:pt x="664" y="40"/>
                    </a:lnTo>
                    <a:lnTo>
                      <a:pt x="652" y="34"/>
                    </a:lnTo>
                    <a:lnTo>
                      <a:pt x="622" y="26"/>
                    </a:lnTo>
                    <a:lnTo>
                      <a:pt x="580" y="18"/>
                    </a:lnTo>
                    <a:lnTo>
                      <a:pt x="530" y="10"/>
                    </a:lnTo>
                    <a:lnTo>
                      <a:pt x="472" y="6"/>
                    </a:lnTo>
                    <a:lnTo>
                      <a:pt x="408" y="2"/>
                    </a:lnTo>
                    <a:lnTo>
                      <a:pt x="340" y="0"/>
                    </a:lnTo>
                    <a:close/>
                  </a:path>
                </a:pathLst>
              </a:custGeom>
              <a:solidFill>
                <a:srgbClr val="D4D1C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8" name="Freeform 1409"/>
              <p:cNvSpPr>
                <a:spLocks/>
              </p:cNvSpPr>
              <p:nvPr/>
            </p:nvSpPr>
            <p:spPr bwMode="auto">
              <a:xfrm>
                <a:off x="2433" y="4174"/>
                <a:ext cx="676" cy="106"/>
              </a:xfrm>
              <a:custGeom>
                <a:avLst/>
                <a:gdLst>
                  <a:gd name="T0" fmla="*/ 338 w 676"/>
                  <a:gd name="T1" fmla="*/ 106 h 106"/>
                  <a:gd name="T2" fmla="*/ 338 w 676"/>
                  <a:gd name="T3" fmla="*/ 106 h 106"/>
                  <a:gd name="T4" fmla="*/ 270 w 676"/>
                  <a:gd name="T5" fmla="*/ 104 h 106"/>
                  <a:gd name="T6" fmla="*/ 208 w 676"/>
                  <a:gd name="T7" fmla="*/ 102 h 106"/>
                  <a:gd name="T8" fmla="*/ 150 w 676"/>
                  <a:gd name="T9" fmla="*/ 96 h 106"/>
                  <a:gd name="T10" fmla="*/ 100 w 676"/>
                  <a:gd name="T11" fmla="*/ 90 h 106"/>
                  <a:gd name="T12" fmla="*/ 58 w 676"/>
                  <a:gd name="T13" fmla="*/ 82 h 106"/>
                  <a:gd name="T14" fmla="*/ 26 w 676"/>
                  <a:gd name="T15" fmla="*/ 74 h 106"/>
                  <a:gd name="T16" fmla="*/ 16 w 676"/>
                  <a:gd name="T17" fmla="*/ 70 h 106"/>
                  <a:gd name="T18" fmla="*/ 6 w 676"/>
                  <a:gd name="T19" fmla="*/ 64 h 106"/>
                  <a:gd name="T20" fmla="*/ 2 w 676"/>
                  <a:gd name="T21" fmla="*/ 60 h 106"/>
                  <a:gd name="T22" fmla="*/ 0 w 676"/>
                  <a:gd name="T23" fmla="*/ 54 h 106"/>
                  <a:gd name="T24" fmla="*/ 0 w 676"/>
                  <a:gd name="T25" fmla="*/ 54 h 106"/>
                  <a:gd name="T26" fmla="*/ 2 w 676"/>
                  <a:gd name="T27" fmla="*/ 48 h 106"/>
                  <a:gd name="T28" fmla="*/ 6 w 676"/>
                  <a:gd name="T29" fmla="*/ 44 h 106"/>
                  <a:gd name="T30" fmla="*/ 16 w 676"/>
                  <a:gd name="T31" fmla="*/ 38 h 106"/>
                  <a:gd name="T32" fmla="*/ 26 w 676"/>
                  <a:gd name="T33" fmla="*/ 32 h 106"/>
                  <a:gd name="T34" fmla="*/ 58 w 676"/>
                  <a:gd name="T35" fmla="*/ 24 h 106"/>
                  <a:gd name="T36" fmla="*/ 100 w 676"/>
                  <a:gd name="T37" fmla="*/ 16 h 106"/>
                  <a:gd name="T38" fmla="*/ 150 w 676"/>
                  <a:gd name="T39" fmla="*/ 8 h 106"/>
                  <a:gd name="T40" fmla="*/ 208 w 676"/>
                  <a:gd name="T41" fmla="*/ 4 h 106"/>
                  <a:gd name="T42" fmla="*/ 270 w 676"/>
                  <a:gd name="T43" fmla="*/ 0 h 106"/>
                  <a:gd name="T44" fmla="*/ 338 w 676"/>
                  <a:gd name="T45" fmla="*/ 0 h 106"/>
                  <a:gd name="T46" fmla="*/ 338 w 676"/>
                  <a:gd name="T47" fmla="*/ 0 h 106"/>
                  <a:gd name="T48" fmla="*/ 406 w 676"/>
                  <a:gd name="T49" fmla="*/ 0 h 106"/>
                  <a:gd name="T50" fmla="*/ 470 w 676"/>
                  <a:gd name="T51" fmla="*/ 4 h 106"/>
                  <a:gd name="T52" fmla="*/ 528 w 676"/>
                  <a:gd name="T53" fmla="*/ 8 h 106"/>
                  <a:gd name="T54" fmla="*/ 576 w 676"/>
                  <a:gd name="T55" fmla="*/ 16 h 106"/>
                  <a:gd name="T56" fmla="*/ 618 w 676"/>
                  <a:gd name="T57" fmla="*/ 24 h 106"/>
                  <a:gd name="T58" fmla="*/ 648 w 676"/>
                  <a:gd name="T59" fmla="*/ 32 h 106"/>
                  <a:gd name="T60" fmla="*/ 660 w 676"/>
                  <a:gd name="T61" fmla="*/ 38 h 106"/>
                  <a:gd name="T62" fmla="*/ 668 w 676"/>
                  <a:gd name="T63" fmla="*/ 44 h 106"/>
                  <a:gd name="T64" fmla="*/ 674 w 676"/>
                  <a:gd name="T65" fmla="*/ 48 h 106"/>
                  <a:gd name="T66" fmla="*/ 676 w 676"/>
                  <a:gd name="T67" fmla="*/ 54 h 106"/>
                  <a:gd name="T68" fmla="*/ 676 w 676"/>
                  <a:gd name="T69" fmla="*/ 54 h 106"/>
                  <a:gd name="T70" fmla="*/ 674 w 676"/>
                  <a:gd name="T71" fmla="*/ 60 h 106"/>
                  <a:gd name="T72" fmla="*/ 668 w 676"/>
                  <a:gd name="T73" fmla="*/ 64 h 106"/>
                  <a:gd name="T74" fmla="*/ 660 w 676"/>
                  <a:gd name="T75" fmla="*/ 70 h 106"/>
                  <a:gd name="T76" fmla="*/ 648 w 676"/>
                  <a:gd name="T77" fmla="*/ 74 h 106"/>
                  <a:gd name="T78" fmla="*/ 618 w 676"/>
                  <a:gd name="T79" fmla="*/ 82 h 106"/>
                  <a:gd name="T80" fmla="*/ 576 w 676"/>
                  <a:gd name="T81" fmla="*/ 90 h 106"/>
                  <a:gd name="T82" fmla="*/ 528 w 676"/>
                  <a:gd name="T83" fmla="*/ 96 h 106"/>
                  <a:gd name="T84" fmla="*/ 470 w 676"/>
                  <a:gd name="T85" fmla="*/ 102 h 106"/>
                  <a:gd name="T86" fmla="*/ 406 w 676"/>
                  <a:gd name="T87" fmla="*/ 104 h 106"/>
                  <a:gd name="T88" fmla="*/ 338 w 676"/>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106"/>
                    </a:moveTo>
                    <a:lnTo>
                      <a:pt x="338" y="106"/>
                    </a:lnTo>
                    <a:lnTo>
                      <a:pt x="270" y="104"/>
                    </a:lnTo>
                    <a:lnTo>
                      <a:pt x="208"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8" y="4"/>
                    </a:lnTo>
                    <a:lnTo>
                      <a:pt x="270" y="0"/>
                    </a:lnTo>
                    <a:lnTo>
                      <a:pt x="338" y="0"/>
                    </a:lnTo>
                    <a:lnTo>
                      <a:pt x="338" y="0"/>
                    </a:lnTo>
                    <a:lnTo>
                      <a:pt x="406" y="0"/>
                    </a:lnTo>
                    <a:lnTo>
                      <a:pt x="470" y="4"/>
                    </a:lnTo>
                    <a:lnTo>
                      <a:pt x="528" y="8"/>
                    </a:lnTo>
                    <a:lnTo>
                      <a:pt x="576" y="16"/>
                    </a:lnTo>
                    <a:lnTo>
                      <a:pt x="618" y="24"/>
                    </a:lnTo>
                    <a:lnTo>
                      <a:pt x="648" y="32"/>
                    </a:lnTo>
                    <a:lnTo>
                      <a:pt x="660" y="38"/>
                    </a:lnTo>
                    <a:lnTo>
                      <a:pt x="668" y="44"/>
                    </a:lnTo>
                    <a:lnTo>
                      <a:pt x="674" y="48"/>
                    </a:lnTo>
                    <a:lnTo>
                      <a:pt x="676" y="54"/>
                    </a:lnTo>
                    <a:lnTo>
                      <a:pt x="676" y="54"/>
                    </a:lnTo>
                    <a:lnTo>
                      <a:pt x="674" y="60"/>
                    </a:lnTo>
                    <a:lnTo>
                      <a:pt x="668" y="64"/>
                    </a:lnTo>
                    <a:lnTo>
                      <a:pt x="660" y="70"/>
                    </a:lnTo>
                    <a:lnTo>
                      <a:pt x="648" y="74"/>
                    </a:lnTo>
                    <a:lnTo>
                      <a:pt x="618" y="82"/>
                    </a:lnTo>
                    <a:lnTo>
                      <a:pt x="576" y="90"/>
                    </a:lnTo>
                    <a:lnTo>
                      <a:pt x="528" y="96"/>
                    </a:lnTo>
                    <a:lnTo>
                      <a:pt x="470" y="102"/>
                    </a:lnTo>
                    <a:lnTo>
                      <a:pt x="406" y="104"/>
                    </a:lnTo>
                    <a:lnTo>
                      <a:pt x="338"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9" name="Freeform 1410"/>
              <p:cNvSpPr>
                <a:spLocks/>
              </p:cNvSpPr>
              <p:nvPr/>
            </p:nvSpPr>
            <p:spPr bwMode="auto">
              <a:xfrm>
                <a:off x="2431" y="4172"/>
                <a:ext cx="680" cy="108"/>
              </a:xfrm>
              <a:custGeom>
                <a:avLst/>
                <a:gdLst>
                  <a:gd name="T0" fmla="*/ 340 w 680"/>
                  <a:gd name="T1" fmla="*/ 0 h 108"/>
                  <a:gd name="T2" fmla="*/ 340 w 680"/>
                  <a:gd name="T3" fmla="*/ 0 h 108"/>
                  <a:gd name="T4" fmla="*/ 272 w 680"/>
                  <a:gd name="T5" fmla="*/ 2 h 108"/>
                  <a:gd name="T6" fmla="*/ 208 w 680"/>
                  <a:gd name="T7" fmla="*/ 6 h 108"/>
                  <a:gd name="T8" fmla="*/ 150 w 680"/>
                  <a:gd name="T9" fmla="*/ 10 h 108"/>
                  <a:gd name="T10" fmla="*/ 100 w 680"/>
                  <a:gd name="T11" fmla="*/ 18 h 108"/>
                  <a:gd name="T12" fmla="*/ 58 w 680"/>
                  <a:gd name="T13" fmla="*/ 26 h 108"/>
                  <a:gd name="T14" fmla="*/ 26 w 680"/>
                  <a:gd name="T15" fmla="*/ 34 h 108"/>
                  <a:gd name="T16" fmla="*/ 16 w 680"/>
                  <a:gd name="T17" fmla="*/ 40 h 108"/>
                  <a:gd name="T18" fmla="*/ 6 w 680"/>
                  <a:gd name="T19" fmla="*/ 46 h 108"/>
                  <a:gd name="T20" fmla="*/ 2 w 680"/>
                  <a:gd name="T21" fmla="*/ 50 h 108"/>
                  <a:gd name="T22" fmla="*/ 0 w 680"/>
                  <a:gd name="T23" fmla="*/ 56 h 108"/>
                  <a:gd name="T24" fmla="*/ 0 w 680"/>
                  <a:gd name="T25" fmla="*/ 56 h 108"/>
                  <a:gd name="T26" fmla="*/ 2 w 680"/>
                  <a:gd name="T27" fmla="*/ 62 h 108"/>
                  <a:gd name="T28" fmla="*/ 6 w 680"/>
                  <a:gd name="T29" fmla="*/ 66 h 108"/>
                  <a:gd name="T30" fmla="*/ 16 w 680"/>
                  <a:gd name="T31" fmla="*/ 72 h 108"/>
                  <a:gd name="T32" fmla="*/ 26 w 680"/>
                  <a:gd name="T33" fmla="*/ 76 h 108"/>
                  <a:gd name="T34" fmla="*/ 58 w 680"/>
                  <a:gd name="T35" fmla="*/ 84 h 108"/>
                  <a:gd name="T36" fmla="*/ 100 w 680"/>
                  <a:gd name="T37" fmla="*/ 92 h 108"/>
                  <a:gd name="T38" fmla="*/ 150 w 680"/>
                  <a:gd name="T39" fmla="*/ 98 h 108"/>
                  <a:gd name="T40" fmla="*/ 208 w 680"/>
                  <a:gd name="T41" fmla="*/ 104 h 108"/>
                  <a:gd name="T42" fmla="*/ 272 w 680"/>
                  <a:gd name="T43" fmla="*/ 106 h 108"/>
                  <a:gd name="T44" fmla="*/ 340 w 680"/>
                  <a:gd name="T45" fmla="*/ 108 h 108"/>
                  <a:gd name="T46" fmla="*/ 340 w 680"/>
                  <a:gd name="T47" fmla="*/ 108 h 108"/>
                  <a:gd name="T48" fmla="*/ 408 w 680"/>
                  <a:gd name="T49" fmla="*/ 106 h 108"/>
                  <a:gd name="T50" fmla="*/ 472 w 680"/>
                  <a:gd name="T51" fmla="*/ 104 h 108"/>
                  <a:gd name="T52" fmla="*/ 530 w 680"/>
                  <a:gd name="T53" fmla="*/ 98 h 108"/>
                  <a:gd name="T54" fmla="*/ 580 w 680"/>
                  <a:gd name="T55" fmla="*/ 92 h 108"/>
                  <a:gd name="T56" fmla="*/ 622 w 680"/>
                  <a:gd name="T57" fmla="*/ 84 h 108"/>
                  <a:gd name="T58" fmla="*/ 652 w 680"/>
                  <a:gd name="T59" fmla="*/ 76 h 108"/>
                  <a:gd name="T60" fmla="*/ 664 w 680"/>
                  <a:gd name="T61" fmla="*/ 72 h 108"/>
                  <a:gd name="T62" fmla="*/ 672 w 680"/>
                  <a:gd name="T63" fmla="*/ 66 h 108"/>
                  <a:gd name="T64" fmla="*/ 678 w 680"/>
                  <a:gd name="T65" fmla="*/ 62 h 108"/>
                  <a:gd name="T66" fmla="*/ 680 w 680"/>
                  <a:gd name="T67" fmla="*/ 56 h 108"/>
                  <a:gd name="T68" fmla="*/ 680 w 680"/>
                  <a:gd name="T69" fmla="*/ 56 h 108"/>
                  <a:gd name="T70" fmla="*/ 678 w 680"/>
                  <a:gd name="T71" fmla="*/ 50 h 108"/>
                  <a:gd name="T72" fmla="*/ 672 w 680"/>
                  <a:gd name="T73" fmla="*/ 46 h 108"/>
                  <a:gd name="T74" fmla="*/ 664 w 680"/>
                  <a:gd name="T75" fmla="*/ 40 h 108"/>
                  <a:gd name="T76" fmla="*/ 652 w 680"/>
                  <a:gd name="T77" fmla="*/ 34 h 108"/>
                  <a:gd name="T78" fmla="*/ 622 w 680"/>
                  <a:gd name="T79" fmla="*/ 26 h 108"/>
                  <a:gd name="T80" fmla="*/ 580 w 680"/>
                  <a:gd name="T81" fmla="*/ 18 h 108"/>
                  <a:gd name="T82" fmla="*/ 530 w 680"/>
                  <a:gd name="T83" fmla="*/ 10 h 108"/>
                  <a:gd name="T84" fmla="*/ 472 w 680"/>
                  <a:gd name="T85" fmla="*/ 6 h 108"/>
                  <a:gd name="T86" fmla="*/ 408 w 680"/>
                  <a:gd name="T87" fmla="*/ 2 h 108"/>
                  <a:gd name="T88" fmla="*/ 340 w 680"/>
                  <a:gd name="T89"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0" h="108">
                    <a:moveTo>
                      <a:pt x="340" y="0"/>
                    </a:moveTo>
                    <a:lnTo>
                      <a:pt x="340" y="0"/>
                    </a:lnTo>
                    <a:lnTo>
                      <a:pt x="272" y="2"/>
                    </a:lnTo>
                    <a:lnTo>
                      <a:pt x="208" y="6"/>
                    </a:lnTo>
                    <a:lnTo>
                      <a:pt x="150" y="10"/>
                    </a:lnTo>
                    <a:lnTo>
                      <a:pt x="100" y="18"/>
                    </a:lnTo>
                    <a:lnTo>
                      <a:pt x="58" y="26"/>
                    </a:lnTo>
                    <a:lnTo>
                      <a:pt x="26" y="34"/>
                    </a:lnTo>
                    <a:lnTo>
                      <a:pt x="16" y="40"/>
                    </a:lnTo>
                    <a:lnTo>
                      <a:pt x="6" y="46"/>
                    </a:lnTo>
                    <a:lnTo>
                      <a:pt x="2" y="50"/>
                    </a:lnTo>
                    <a:lnTo>
                      <a:pt x="0" y="56"/>
                    </a:lnTo>
                    <a:lnTo>
                      <a:pt x="0" y="56"/>
                    </a:lnTo>
                    <a:lnTo>
                      <a:pt x="2" y="62"/>
                    </a:lnTo>
                    <a:lnTo>
                      <a:pt x="6" y="66"/>
                    </a:lnTo>
                    <a:lnTo>
                      <a:pt x="16" y="72"/>
                    </a:lnTo>
                    <a:lnTo>
                      <a:pt x="26" y="76"/>
                    </a:lnTo>
                    <a:lnTo>
                      <a:pt x="58" y="84"/>
                    </a:lnTo>
                    <a:lnTo>
                      <a:pt x="100" y="92"/>
                    </a:lnTo>
                    <a:lnTo>
                      <a:pt x="150" y="98"/>
                    </a:lnTo>
                    <a:lnTo>
                      <a:pt x="208" y="104"/>
                    </a:lnTo>
                    <a:lnTo>
                      <a:pt x="272" y="106"/>
                    </a:lnTo>
                    <a:lnTo>
                      <a:pt x="340" y="108"/>
                    </a:lnTo>
                    <a:lnTo>
                      <a:pt x="340" y="108"/>
                    </a:lnTo>
                    <a:lnTo>
                      <a:pt x="408" y="106"/>
                    </a:lnTo>
                    <a:lnTo>
                      <a:pt x="472" y="104"/>
                    </a:lnTo>
                    <a:lnTo>
                      <a:pt x="530" y="98"/>
                    </a:lnTo>
                    <a:lnTo>
                      <a:pt x="580" y="92"/>
                    </a:lnTo>
                    <a:lnTo>
                      <a:pt x="622" y="84"/>
                    </a:lnTo>
                    <a:lnTo>
                      <a:pt x="652" y="76"/>
                    </a:lnTo>
                    <a:lnTo>
                      <a:pt x="664" y="72"/>
                    </a:lnTo>
                    <a:lnTo>
                      <a:pt x="672" y="66"/>
                    </a:lnTo>
                    <a:lnTo>
                      <a:pt x="678" y="62"/>
                    </a:lnTo>
                    <a:lnTo>
                      <a:pt x="680" y="56"/>
                    </a:lnTo>
                    <a:lnTo>
                      <a:pt x="680" y="56"/>
                    </a:lnTo>
                    <a:lnTo>
                      <a:pt x="678" y="50"/>
                    </a:lnTo>
                    <a:lnTo>
                      <a:pt x="672" y="46"/>
                    </a:lnTo>
                    <a:lnTo>
                      <a:pt x="664" y="40"/>
                    </a:lnTo>
                    <a:lnTo>
                      <a:pt x="652" y="34"/>
                    </a:lnTo>
                    <a:lnTo>
                      <a:pt x="622" y="26"/>
                    </a:lnTo>
                    <a:lnTo>
                      <a:pt x="580" y="18"/>
                    </a:lnTo>
                    <a:lnTo>
                      <a:pt x="530" y="10"/>
                    </a:lnTo>
                    <a:lnTo>
                      <a:pt x="472" y="6"/>
                    </a:lnTo>
                    <a:lnTo>
                      <a:pt x="408" y="2"/>
                    </a:lnTo>
                    <a:lnTo>
                      <a:pt x="3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2" name="Freeform 1412"/>
            <p:cNvSpPr>
              <a:spLocks noEditPoints="1"/>
            </p:cNvSpPr>
            <p:nvPr/>
          </p:nvSpPr>
          <p:spPr bwMode="auto">
            <a:xfrm>
              <a:off x="3862388" y="6626225"/>
              <a:ext cx="1073150" cy="168275"/>
            </a:xfrm>
            <a:custGeom>
              <a:avLst/>
              <a:gdLst>
                <a:gd name="T0" fmla="*/ 338 w 676"/>
                <a:gd name="T1" fmla="*/ 106 h 106"/>
                <a:gd name="T2" fmla="*/ 208 w 676"/>
                <a:gd name="T3" fmla="*/ 102 h 106"/>
                <a:gd name="T4" fmla="*/ 102 w 676"/>
                <a:gd name="T5" fmla="*/ 90 h 106"/>
                <a:gd name="T6" fmla="*/ 28 w 676"/>
                <a:gd name="T7" fmla="*/ 74 h 106"/>
                <a:gd name="T8" fmla="*/ 8 w 676"/>
                <a:gd name="T9" fmla="*/ 64 h 106"/>
                <a:gd name="T10" fmla="*/ 2 w 676"/>
                <a:gd name="T11" fmla="*/ 54 h 106"/>
                <a:gd name="T12" fmla="*/ 4 w 676"/>
                <a:gd name="T13" fmla="*/ 48 h 106"/>
                <a:gd name="T14" fmla="*/ 18 w 676"/>
                <a:gd name="T15" fmla="*/ 38 h 106"/>
                <a:gd name="T16" fmla="*/ 60 w 676"/>
                <a:gd name="T17" fmla="*/ 24 h 106"/>
                <a:gd name="T18" fmla="*/ 152 w 676"/>
                <a:gd name="T19" fmla="*/ 8 h 106"/>
                <a:gd name="T20" fmla="*/ 272 w 676"/>
                <a:gd name="T21" fmla="*/ 0 h 106"/>
                <a:gd name="T22" fmla="*/ 338 w 676"/>
                <a:gd name="T23" fmla="*/ 0 h 106"/>
                <a:gd name="T24" fmla="*/ 470 w 676"/>
                <a:gd name="T25" fmla="*/ 4 h 106"/>
                <a:gd name="T26" fmla="*/ 576 w 676"/>
                <a:gd name="T27" fmla="*/ 16 h 106"/>
                <a:gd name="T28" fmla="*/ 648 w 676"/>
                <a:gd name="T29" fmla="*/ 32 h 106"/>
                <a:gd name="T30" fmla="*/ 666 w 676"/>
                <a:gd name="T31" fmla="*/ 44 h 106"/>
                <a:gd name="T32" fmla="*/ 674 w 676"/>
                <a:gd name="T33" fmla="*/ 54 h 106"/>
                <a:gd name="T34" fmla="*/ 672 w 676"/>
                <a:gd name="T35" fmla="*/ 60 h 106"/>
                <a:gd name="T36" fmla="*/ 658 w 676"/>
                <a:gd name="T37" fmla="*/ 70 h 106"/>
                <a:gd name="T38" fmla="*/ 616 w 676"/>
                <a:gd name="T39" fmla="*/ 82 h 106"/>
                <a:gd name="T40" fmla="*/ 526 w 676"/>
                <a:gd name="T41" fmla="*/ 96 h 106"/>
                <a:gd name="T42" fmla="*/ 406 w 676"/>
                <a:gd name="T43" fmla="*/ 104 h 106"/>
                <a:gd name="T44" fmla="*/ 338 w 676"/>
                <a:gd name="T45" fmla="*/ 0 h 106"/>
                <a:gd name="T46" fmla="*/ 270 w 676"/>
                <a:gd name="T47" fmla="*/ 0 h 106"/>
                <a:gd name="T48" fmla="*/ 150 w 676"/>
                <a:gd name="T49" fmla="*/ 8 h 106"/>
                <a:gd name="T50" fmla="*/ 58 w 676"/>
                <a:gd name="T51" fmla="*/ 24 h 106"/>
                <a:gd name="T52" fmla="*/ 16 w 676"/>
                <a:gd name="T53" fmla="*/ 38 h 106"/>
                <a:gd name="T54" fmla="*/ 2 w 676"/>
                <a:gd name="T55" fmla="*/ 48 h 106"/>
                <a:gd name="T56" fmla="*/ 0 w 676"/>
                <a:gd name="T57" fmla="*/ 54 h 106"/>
                <a:gd name="T58" fmla="*/ 6 w 676"/>
                <a:gd name="T59" fmla="*/ 64 h 106"/>
                <a:gd name="T60" fmla="*/ 26 w 676"/>
                <a:gd name="T61" fmla="*/ 74 h 106"/>
                <a:gd name="T62" fmla="*/ 100 w 676"/>
                <a:gd name="T63" fmla="*/ 90 h 106"/>
                <a:gd name="T64" fmla="*/ 208 w 676"/>
                <a:gd name="T65" fmla="*/ 102 h 106"/>
                <a:gd name="T66" fmla="*/ 338 w 676"/>
                <a:gd name="T67" fmla="*/ 106 h 106"/>
                <a:gd name="T68" fmla="*/ 406 w 676"/>
                <a:gd name="T69" fmla="*/ 104 h 106"/>
                <a:gd name="T70" fmla="*/ 528 w 676"/>
                <a:gd name="T71" fmla="*/ 96 h 106"/>
                <a:gd name="T72" fmla="*/ 618 w 676"/>
                <a:gd name="T73" fmla="*/ 82 h 106"/>
                <a:gd name="T74" fmla="*/ 660 w 676"/>
                <a:gd name="T75" fmla="*/ 70 h 106"/>
                <a:gd name="T76" fmla="*/ 674 w 676"/>
                <a:gd name="T77" fmla="*/ 60 h 106"/>
                <a:gd name="T78" fmla="*/ 676 w 676"/>
                <a:gd name="T79" fmla="*/ 54 h 106"/>
                <a:gd name="T80" fmla="*/ 668 w 676"/>
                <a:gd name="T81" fmla="*/ 44 h 106"/>
                <a:gd name="T82" fmla="*/ 648 w 676"/>
                <a:gd name="T83" fmla="*/ 32 h 106"/>
                <a:gd name="T84" fmla="*/ 576 w 676"/>
                <a:gd name="T85" fmla="*/ 16 h 106"/>
                <a:gd name="T86" fmla="*/ 470 w 676"/>
                <a:gd name="T87" fmla="*/ 4 h 106"/>
                <a:gd name="T88" fmla="*/ 338 w 67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106"/>
                  </a:moveTo>
                  <a:lnTo>
                    <a:pt x="338" y="106"/>
                  </a:lnTo>
                  <a:lnTo>
                    <a:pt x="272" y="104"/>
                  </a:lnTo>
                  <a:lnTo>
                    <a:pt x="208" y="102"/>
                  </a:lnTo>
                  <a:lnTo>
                    <a:pt x="152" y="96"/>
                  </a:lnTo>
                  <a:lnTo>
                    <a:pt x="102" y="90"/>
                  </a:lnTo>
                  <a:lnTo>
                    <a:pt x="60" y="82"/>
                  </a:lnTo>
                  <a:lnTo>
                    <a:pt x="28" y="74"/>
                  </a:lnTo>
                  <a:lnTo>
                    <a:pt x="18" y="70"/>
                  </a:lnTo>
                  <a:lnTo>
                    <a:pt x="8" y="64"/>
                  </a:lnTo>
                  <a:lnTo>
                    <a:pt x="4" y="60"/>
                  </a:lnTo>
                  <a:lnTo>
                    <a:pt x="2" y="54"/>
                  </a:lnTo>
                  <a:lnTo>
                    <a:pt x="2" y="54"/>
                  </a:lnTo>
                  <a:lnTo>
                    <a:pt x="4" y="48"/>
                  </a:lnTo>
                  <a:lnTo>
                    <a:pt x="8" y="44"/>
                  </a:lnTo>
                  <a:lnTo>
                    <a:pt x="18" y="38"/>
                  </a:lnTo>
                  <a:lnTo>
                    <a:pt x="28" y="32"/>
                  </a:lnTo>
                  <a:lnTo>
                    <a:pt x="60" y="24"/>
                  </a:lnTo>
                  <a:lnTo>
                    <a:pt x="102" y="16"/>
                  </a:lnTo>
                  <a:lnTo>
                    <a:pt x="152" y="8"/>
                  </a:lnTo>
                  <a:lnTo>
                    <a:pt x="208" y="4"/>
                  </a:lnTo>
                  <a:lnTo>
                    <a:pt x="272" y="0"/>
                  </a:lnTo>
                  <a:lnTo>
                    <a:pt x="338" y="0"/>
                  </a:lnTo>
                  <a:lnTo>
                    <a:pt x="338" y="0"/>
                  </a:lnTo>
                  <a:lnTo>
                    <a:pt x="406" y="0"/>
                  </a:lnTo>
                  <a:lnTo>
                    <a:pt x="470" y="4"/>
                  </a:lnTo>
                  <a:lnTo>
                    <a:pt x="526" y="8"/>
                  </a:lnTo>
                  <a:lnTo>
                    <a:pt x="576" y="16"/>
                  </a:lnTo>
                  <a:lnTo>
                    <a:pt x="616" y="24"/>
                  </a:lnTo>
                  <a:lnTo>
                    <a:pt x="648" y="32"/>
                  </a:lnTo>
                  <a:lnTo>
                    <a:pt x="658" y="38"/>
                  </a:lnTo>
                  <a:lnTo>
                    <a:pt x="666" y="44"/>
                  </a:lnTo>
                  <a:lnTo>
                    <a:pt x="672" y="48"/>
                  </a:lnTo>
                  <a:lnTo>
                    <a:pt x="674" y="54"/>
                  </a:lnTo>
                  <a:lnTo>
                    <a:pt x="674" y="54"/>
                  </a:lnTo>
                  <a:lnTo>
                    <a:pt x="672" y="60"/>
                  </a:lnTo>
                  <a:lnTo>
                    <a:pt x="666" y="64"/>
                  </a:lnTo>
                  <a:lnTo>
                    <a:pt x="658" y="70"/>
                  </a:lnTo>
                  <a:lnTo>
                    <a:pt x="648" y="74"/>
                  </a:lnTo>
                  <a:lnTo>
                    <a:pt x="616" y="82"/>
                  </a:lnTo>
                  <a:lnTo>
                    <a:pt x="576" y="90"/>
                  </a:lnTo>
                  <a:lnTo>
                    <a:pt x="526" y="96"/>
                  </a:lnTo>
                  <a:lnTo>
                    <a:pt x="470" y="102"/>
                  </a:lnTo>
                  <a:lnTo>
                    <a:pt x="406" y="104"/>
                  </a:lnTo>
                  <a:lnTo>
                    <a:pt x="338" y="106"/>
                  </a:lnTo>
                  <a:close/>
                  <a:moveTo>
                    <a:pt x="338" y="0"/>
                  </a:moveTo>
                  <a:lnTo>
                    <a:pt x="338" y="0"/>
                  </a:lnTo>
                  <a:lnTo>
                    <a:pt x="270"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0" y="104"/>
                  </a:lnTo>
                  <a:lnTo>
                    <a:pt x="338" y="106"/>
                  </a:lnTo>
                  <a:lnTo>
                    <a:pt x="338" y="106"/>
                  </a:lnTo>
                  <a:lnTo>
                    <a:pt x="406" y="104"/>
                  </a:lnTo>
                  <a:lnTo>
                    <a:pt x="470" y="102"/>
                  </a:lnTo>
                  <a:lnTo>
                    <a:pt x="528" y="96"/>
                  </a:lnTo>
                  <a:lnTo>
                    <a:pt x="576" y="90"/>
                  </a:lnTo>
                  <a:lnTo>
                    <a:pt x="618" y="82"/>
                  </a:lnTo>
                  <a:lnTo>
                    <a:pt x="648" y="74"/>
                  </a:lnTo>
                  <a:lnTo>
                    <a:pt x="660" y="70"/>
                  </a:lnTo>
                  <a:lnTo>
                    <a:pt x="668" y="64"/>
                  </a:lnTo>
                  <a:lnTo>
                    <a:pt x="674" y="60"/>
                  </a:lnTo>
                  <a:lnTo>
                    <a:pt x="676" y="54"/>
                  </a:lnTo>
                  <a:lnTo>
                    <a:pt x="676" y="54"/>
                  </a:lnTo>
                  <a:lnTo>
                    <a:pt x="674" y="48"/>
                  </a:lnTo>
                  <a:lnTo>
                    <a:pt x="668" y="44"/>
                  </a:lnTo>
                  <a:lnTo>
                    <a:pt x="660" y="38"/>
                  </a:lnTo>
                  <a:lnTo>
                    <a:pt x="648" y="32"/>
                  </a:lnTo>
                  <a:lnTo>
                    <a:pt x="618" y="24"/>
                  </a:lnTo>
                  <a:lnTo>
                    <a:pt x="576" y="16"/>
                  </a:lnTo>
                  <a:lnTo>
                    <a:pt x="528" y="8"/>
                  </a:lnTo>
                  <a:lnTo>
                    <a:pt x="470" y="4"/>
                  </a:lnTo>
                  <a:lnTo>
                    <a:pt x="406" y="0"/>
                  </a:lnTo>
                  <a:lnTo>
                    <a:pt x="338" y="0"/>
                  </a:lnTo>
                  <a:close/>
                </a:path>
              </a:pathLst>
            </a:custGeom>
            <a:solidFill>
              <a:srgbClr val="D3CFC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413"/>
            <p:cNvSpPr>
              <a:spLocks/>
            </p:cNvSpPr>
            <p:nvPr/>
          </p:nvSpPr>
          <p:spPr bwMode="auto">
            <a:xfrm>
              <a:off x="3865563" y="6626225"/>
              <a:ext cx="1066800" cy="168275"/>
            </a:xfrm>
            <a:custGeom>
              <a:avLst/>
              <a:gdLst>
                <a:gd name="T0" fmla="*/ 336 w 672"/>
                <a:gd name="T1" fmla="*/ 106 h 106"/>
                <a:gd name="T2" fmla="*/ 336 w 672"/>
                <a:gd name="T3" fmla="*/ 106 h 106"/>
                <a:gd name="T4" fmla="*/ 270 w 672"/>
                <a:gd name="T5" fmla="*/ 104 h 106"/>
                <a:gd name="T6" fmla="*/ 206 w 672"/>
                <a:gd name="T7" fmla="*/ 102 h 106"/>
                <a:gd name="T8" fmla="*/ 150 w 672"/>
                <a:gd name="T9" fmla="*/ 96 h 106"/>
                <a:gd name="T10" fmla="*/ 100 w 672"/>
                <a:gd name="T11" fmla="*/ 90 h 106"/>
                <a:gd name="T12" fmla="*/ 58 w 672"/>
                <a:gd name="T13" fmla="*/ 82 h 106"/>
                <a:gd name="T14" fmla="*/ 26 w 672"/>
                <a:gd name="T15" fmla="*/ 74 h 106"/>
                <a:gd name="T16" fmla="*/ 16 w 672"/>
                <a:gd name="T17" fmla="*/ 70 h 106"/>
                <a:gd name="T18" fmla="*/ 6 w 672"/>
                <a:gd name="T19" fmla="*/ 64 h 106"/>
                <a:gd name="T20" fmla="*/ 2 w 672"/>
                <a:gd name="T21" fmla="*/ 60 h 106"/>
                <a:gd name="T22" fmla="*/ 0 w 672"/>
                <a:gd name="T23" fmla="*/ 54 h 106"/>
                <a:gd name="T24" fmla="*/ 0 w 672"/>
                <a:gd name="T25" fmla="*/ 54 h 106"/>
                <a:gd name="T26" fmla="*/ 2 w 672"/>
                <a:gd name="T27" fmla="*/ 48 h 106"/>
                <a:gd name="T28" fmla="*/ 6 w 672"/>
                <a:gd name="T29" fmla="*/ 44 h 106"/>
                <a:gd name="T30" fmla="*/ 16 w 672"/>
                <a:gd name="T31" fmla="*/ 38 h 106"/>
                <a:gd name="T32" fmla="*/ 26 w 672"/>
                <a:gd name="T33" fmla="*/ 32 h 106"/>
                <a:gd name="T34" fmla="*/ 58 w 672"/>
                <a:gd name="T35" fmla="*/ 24 h 106"/>
                <a:gd name="T36" fmla="*/ 100 w 672"/>
                <a:gd name="T37" fmla="*/ 16 h 106"/>
                <a:gd name="T38" fmla="*/ 150 w 672"/>
                <a:gd name="T39" fmla="*/ 8 h 106"/>
                <a:gd name="T40" fmla="*/ 206 w 672"/>
                <a:gd name="T41" fmla="*/ 4 h 106"/>
                <a:gd name="T42" fmla="*/ 270 w 672"/>
                <a:gd name="T43" fmla="*/ 0 h 106"/>
                <a:gd name="T44" fmla="*/ 336 w 672"/>
                <a:gd name="T45" fmla="*/ 0 h 106"/>
                <a:gd name="T46" fmla="*/ 336 w 672"/>
                <a:gd name="T47" fmla="*/ 0 h 106"/>
                <a:gd name="T48" fmla="*/ 404 w 672"/>
                <a:gd name="T49" fmla="*/ 0 h 106"/>
                <a:gd name="T50" fmla="*/ 468 w 672"/>
                <a:gd name="T51" fmla="*/ 4 h 106"/>
                <a:gd name="T52" fmla="*/ 524 w 672"/>
                <a:gd name="T53" fmla="*/ 8 h 106"/>
                <a:gd name="T54" fmla="*/ 574 w 672"/>
                <a:gd name="T55" fmla="*/ 16 h 106"/>
                <a:gd name="T56" fmla="*/ 614 w 672"/>
                <a:gd name="T57" fmla="*/ 24 h 106"/>
                <a:gd name="T58" fmla="*/ 646 w 672"/>
                <a:gd name="T59" fmla="*/ 32 h 106"/>
                <a:gd name="T60" fmla="*/ 656 w 672"/>
                <a:gd name="T61" fmla="*/ 38 h 106"/>
                <a:gd name="T62" fmla="*/ 664 w 672"/>
                <a:gd name="T63" fmla="*/ 44 h 106"/>
                <a:gd name="T64" fmla="*/ 670 w 672"/>
                <a:gd name="T65" fmla="*/ 48 h 106"/>
                <a:gd name="T66" fmla="*/ 672 w 672"/>
                <a:gd name="T67" fmla="*/ 54 h 106"/>
                <a:gd name="T68" fmla="*/ 672 w 672"/>
                <a:gd name="T69" fmla="*/ 54 h 106"/>
                <a:gd name="T70" fmla="*/ 670 w 672"/>
                <a:gd name="T71" fmla="*/ 60 h 106"/>
                <a:gd name="T72" fmla="*/ 664 w 672"/>
                <a:gd name="T73" fmla="*/ 64 h 106"/>
                <a:gd name="T74" fmla="*/ 656 w 672"/>
                <a:gd name="T75" fmla="*/ 70 h 106"/>
                <a:gd name="T76" fmla="*/ 646 w 672"/>
                <a:gd name="T77" fmla="*/ 74 h 106"/>
                <a:gd name="T78" fmla="*/ 614 w 672"/>
                <a:gd name="T79" fmla="*/ 82 h 106"/>
                <a:gd name="T80" fmla="*/ 574 w 672"/>
                <a:gd name="T81" fmla="*/ 90 h 106"/>
                <a:gd name="T82" fmla="*/ 524 w 672"/>
                <a:gd name="T83" fmla="*/ 96 h 106"/>
                <a:gd name="T84" fmla="*/ 468 w 672"/>
                <a:gd name="T85" fmla="*/ 102 h 106"/>
                <a:gd name="T86" fmla="*/ 404 w 672"/>
                <a:gd name="T87" fmla="*/ 104 h 106"/>
                <a:gd name="T88" fmla="*/ 336 w 672"/>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106"/>
                  </a:moveTo>
                  <a:lnTo>
                    <a:pt x="336" y="106"/>
                  </a:lnTo>
                  <a:lnTo>
                    <a:pt x="270" y="104"/>
                  </a:lnTo>
                  <a:lnTo>
                    <a:pt x="206" y="102"/>
                  </a:lnTo>
                  <a:lnTo>
                    <a:pt x="150" y="96"/>
                  </a:lnTo>
                  <a:lnTo>
                    <a:pt x="100" y="90"/>
                  </a:lnTo>
                  <a:lnTo>
                    <a:pt x="58" y="82"/>
                  </a:lnTo>
                  <a:lnTo>
                    <a:pt x="26" y="74"/>
                  </a:lnTo>
                  <a:lnTo>
                    <a:pt x="16" y="70"/>
                  </a:lnTo>
                  <a:lnTo>
                    <a:pt x="6" y="64"/>
                  </a:lnTo>
                  <a:lnTo>
                    <a:pt x="2" y="60"/>
                  </a:lnTo>
                  <a:lnTo>
                    <a:pt x="0" y="54"/>
                  </a:lnTo>
                  <a:lnTo>
                    <a:pt x="0" y="54"/>
                  </a:lnTo>
                  <a:lnTo>
                    <a:pt x="2" y="48"/>
                  </a:lnTo>
                  <a:lnTo>
                    <a:pt x="6" y="44"/>
                  </a:lnTo>
                  <a:lnTo>
                    <a:pt x="16" y="38"/>
                  </a:lnTo>
                  <a:lnTo>
                    <a:pt x="26" y="32"/>
                  </a:lnTo>
                  <a:lnTo>
                    <a:pt x="58" y="24"/>
                  </a:lnTo>
                  <a:lnTo>
                    <a:pt x="100" y="16"/>
                  </a:lnTo>
                  <a:lnTo>
                    <a:pt x="150" y="8"/>
                  </a:lnTo>
                  <a:lnTo>
                    <a:pt x="206" y="4"/>
                  </a:lnTo>
                  <a:lnTo>
                    <a:pt x="270" y="0"/>
                  </a:lnTo>
                  <a:lnTo>
                    <a:pt x="336" y="0"/>
                  </a:lnTo>
                  <a:lnTo>
                    <a:pt x="336" y="0"/>
                  </a:lnTo>
                  <a:lnTo>
                    <a:pt x="404" y="0"/>
                  </a:lnTo>
                  <a:lnTo>
                    <a:pt x="468" y="4"/>
                  </a:lnTo>
                  <a:lnTo>
                    <a:pt x="524" y="8"/>
                  </a:lnTo>
                  <a:lnTo>
                    <a:pt x="574" y="16"/>
                  </a:lnTo>
                  <a:lnTo>
                    <a:pt x="614" y="24"/>
                  </a:lnTo>
                  <a:lnTo>
                    <a:pt x="646" y="32"/>
                  </a:lnTo>
                  <a:lnTo>
                    <a:pt x="656" y="38"/>
                  </a:lnTo>
                  <a:lnTo>
                    <a:pt x="664" y="44"/>
                  </a:lnTo>
                  <a:lnTo>
                    <a:pt x="670" y="48"/>
                  </a:lnTo>
                  <a:lnTo>
                    <a:pt x="672" y="54"/>
                  </a:lnTo>
                  <a:lnTo>
                    <a:pt x="672" y="54"/>
                  </a:lnTo>
                  <a:lnTo>
                    <a:pt x="670" y="60"/>
                  </a:lnTo>
                  <a:lnTo>
                    <a:pt x="664" y="64"/>
                  </a:lnTo>
                  <a:lnTo>
                    <a:pt x="656" y="70"/>
                  </a:lnTo>
                  <a:lnTo>
                    <a:pt x="646" y="74"/>
                  </a:lnTo>
                  <a:lnTo>
                    <a:pt x="614" y="82"/>
                  </a:lnTo>
                  <a:lnTo>
                    <a:pt x="574" y="90"/>
                  </a:lnTo>
                  <a:lnTo>
                    <a:pt x="524" y="96"/>
                  </a:lnTo>
                  <a:lnTo>
                    <a:pt x="468" y="102"/>
                  </a:lnTo>
                  <a:lnTo>
                    <a:pt x="404" y="104"/>
                  </a:lnTo>
                  <a:lnTo>
                    <a:pt x="336"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14"/>
            <p:cNvSpPr>
              <a:spLocks/>
            </p:cNvSpPr>
            <p:nvPr/>
          </p:nvSpPr>
          <p:spPr bwMode="auto">
            <a:xfrm>
              <a:off x="3862388" y="6626225"/>
              <a:ext cx="1073150" cy="168275"/>
            </a:xfrm>
            <a:custGeom>
              <a:avLst/>
              <a:gdLst>
                <a:gd name="T0" fmla="*/ 338 w 676"/>
                <a:gd name="T1" fmla="*/ 0 h 106"/>
                <a:gd name="T2" fmla="*/ 338 w 676"/>
                <a:gd name="T3" fmla="*/ 0 h 106"/>
                <a:gd name="T4" fmla="*/ 270 w 676"/>
                <a:gd name="T5" fmla="*/ 0 h 106"/>
                <a:gd name="T6" fmla="*/ 208 w 676"/>
                <a:gd name="T7" fmla="*/ 4 h 106"/>
                <a:gd name="T8" fmla="*/ 150 w 676"/>
                <a:gd name="T9" fmla="*/ 8 h 106"/>
                <a:gd name="T10" fmla="*/ 100 w 676"/>
                <a:gd name="T11" fmla="*/ 16 h 106"/>
                <a:gd name="T12" fmla="*/ 58 w 676"/>
                <a:gd name="T13" fmla="*/ 24 h 106"/>
                <a:gd name="T14" fmla="*/ 26 w 676"/>
                <a:gd name="T15" fmla="*/ 32 h 106"/>
                <a:gd name="T16" fmla="*/ 16 w 676"/>
                <a:gd name="T17" fmla="*/ 38 h 106"/>
                <a:gd name="T18" fmla="*/ 6 w 676"/>
                <a:gd name="T19" fmla="*/ 44 h 106"/>
                <a:gd name="T20" fmla="*/ 2 w 676"/>
                <a:gd name="T21" fmla="*/ 48 h 106"/>
                <a:gd name="T22" fmla="*/ 0 w 676"/>
                <a:gd name="T23" fmla="*/ 54 h 106"/>
                <a:gd name="T24" fmla="*/ 0 w 676"/>
                <a:gd name="T25" fmla="*/ 54 h 106"/>
                <a:gd name="T26" fmla="*/ 2 w 676"/>
                <a:gd name="T27" fmla="*/ 60 h 106"/>
                <a:gd name="T28" fmla="*/ 6 w 676"/>
                <a:gd name="T29" fmla="*/ 64 h 106"/>
                <a:gd name="T30" fmla="*/ 16 w 676"/>
                <a:gd name="T31" fmla="*/ 70 h 106"/>
                <a:gd name="T32" fmla="*/ 26 w 676"/>
                <a:gd name="T33" fmla="*/ 74 h 106"/>
                <a:gd name="T34" fmla="*/ 58 w 676"/>
                <a:gd name="T35" fmla="*/ 82 h 106"/>
                <a:gd name="T36" fmla="*/ 100 w 676"/>
                <a:gd name="T37" fmla="*/ 90 h 106"/>
                <a:gd name="T38" fmla="*/ 150 w 676"/>
                <a:gd name="T39" fmla="*/ 96 h 106"/>
                <a:gd name="T40" fmla="*/ 208 w 676"/>
                <a:gd name="T41" fmla="*/ 102 h 106"/>
                <a:gd name="T42" fmla="*/ 270 w 676"/>
                <a:gd name="T43" fmla="*/ 104 h 106"/>
                <a:gd name="T44" fmla="*/ 338 w 676"/>
                <a:gd name="T45" fmla="*/ 106 h 106"/>
                <a:gd name="T46" fmla="*/ 338 w 676"/>
                <a:gd name="T47" fmla="*/ 106 h 106"/>
                <a:gd name="T48" fmla="*/ 406 w 676"/>
                <a:gd name="T49" fmla="*/ 104 h 106"/>
                <a:gd name="T50" fmla="*/ 470 w 676"/>
                <a:gd name="T51" fmla="*/ 102 h 106"/>
                <a:gd name="T52" fmla="*/ 528 w 676"/>
                <a:gd name="T53" fmla="*/ 96 h 106"/>
                <a:gd name="T54" fmla="*/ 576 w 676"/>
                <a:gd name="T55" fmla="*/ 90 h 106"/>
                <a:gd name="T56" fmla="*/ 618 w 676"/>
                <a:gd name="T57" fmla="*/ 82 h 106"/>
                <a:gd name="T58" fmla="*/ 648 w 676"/>
                <a:gd name="T59" fmla="*/ 74 h 106"/>
                <a:gd name="T60" fmla="*/ 660 w 676"/>
                <a:gd name="T61" fmla="*/ 70 h 106"/>
                <a:gd name="T62" fmla="*/ 668 w 676"/>
                <a:gd name="T63" fmla="*/ 64 h 106"/>
                <a:gd name="T64" fmla="*/ 674 w 676"/>
                <a:gd name="T65" fmla="*/ 60 h 106"/>
                <a:gd name="T66" fmla="*/ 676 w 676"/>
                <a:gd name="T67" fmla="*/ 54 h 106"/>
                <a:gd name="T68" fmla="*/ 676 w 676"/>
                <a:gd name="T69" fmla="*/ 54 h 106"/>
                <a:gd name="T70" fmla="*/ 674 w 676"/>
                <a:gd name="T71" fmla="*/ 48 h 106"/>
                <a:gd name="T72" fmla="*/ 668 w 676"/>
                <a:gd name="T73" fmla="*/ 44 h 106"/>
                <a:gd name="T74" fmla="*/ 660 w 676"/>
                <a:gd name="T75" fmla="*/ 38 h 106"/>
                <a:gd name="T76" fmla="*/ 648 w 676"/>
                <a:gd name="T77" fmla="*/ 32 h 106"/>
                <a:gd name="T78" fmla="*/ 618 w 676"/>
                <a:gd name="T79" fmla="*/ 24 h 106"/>
                <a:gd name="T80" fmla="*/ 576 w 676"/>
                <a:gd name="T81" fmla="*/ 16 h 106"/>
                <a:gd name="T82" fmla="*/ 528 w 676"/>
                <a:gd name="T83" fmla="*/ 8 h 106"/>
                <a:gd name="T84" fmla="*/ 470 w 676"/>
                <a:gd name="T85" fmla="*/ 4 h 106"/>
                <a:gd name="T86" fmla="*/ 406 w 676"/>
                <a:gd name="T87" fmla="*/ 0 h 106"/>
                <a:gd name="T88" fmla="*/ 338 w 676"/>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6" h="106">
                  <a:moveTo>
                    <a:pt x="338" y="0"/>
                  </a:moveTo>
                  <a:lnTo>
                    <a:pt x="338" y="0"/>
                  </a:lnTo>
                  <a:lnTo>
                    <a:pt x="270" y="0"/>
                  </a:lnTo>
                  <a:lnTo>
                    <a:pt x="208"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8" y="102"/>
                  </a:lnTo>
                  <a:lnTo>
                    <a:pt x="270" y="104"/>
                  </a:lnTo>
                  <a:lnTo>
                    <a:pt x="338" y="106"/>
                  </a:lnTo>
                  <a:lnTo>
                    <a:pt x="338" y="106"/>
                  </a:lnTo>
                  <a:lnTo>
                    <a:pt x="406" y="104"/>
                  </a:lnTo>
                  <a:lnTo>
                    <a:pt x="470" y="102"/>
                  </a:lnTo>
                  <a:lnTo>
                    <a:pt x="528" y="96"/>
                  </a:lnTo>
                  <a:lnTo>
                    <a:pt x="576" y="90"/>
                  </a:lnTo>
                  <a:lnTo>
                    <a:pt x="618" y="82"/>
                  </a:lnTo>
                  <a:lnTo>
                    <a:pt x="648" y="74"/>
                  </a:lnTo>
                  <a:lnTo>
                    <a:pt x="660" y="70"/>
                  </a:lnTo>
                  <a:lnTo>
                    <a:pt x="668" y="64"/>
                  </a:lnTo>
                  <a:lnTo>
                    <a:pt x="674" y="60"/>
                  </a:lnTo>
                  <a:lnTo>
                    <a:pt x="676" y="54"/>
                  </a:lnTo>
                  <a:lnTo>
                    <a:pt x="676" y="54"/>
                  </a:lnTo>
                  <a:lnTo>
                    <a:pt x="674" y="48"/>
                  </a:lnTo>
                  <a:lnTo>
                    <a:pt x="668" y="44"/>
                  </a:lnTo>
                  <a:lnTo>
                    <a:pt x="660" y="38"/>
                  </a:lnTo>
                  <a:lnTo>
                    <a:pt x="648" y="32"/>
                  </a:lnTo>
                  <a:lnTo>
                    <a:pt x="618" y="24"/>
                  </a:lnTo>
                  <a:lnTo>
                    <a:pt x="576" y="16"/>
                  </a:lnTo>
                  <a:lnTo>
                    <a:pt x="528" y="8"/>
                  </a:lnTo>
                  <a:lnTo>
                    <a:pt x="470" y="4"/>
                  </a:lnTo>
                  <a:lnTo>
                    <a:pt x="406" y="0"/>
                  </a:lnTo>
                  <a:lnTo>
                    <a:pt x="3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15"/>
            <p:cNvSpPr>
              <a:spLocks noEditPoints="1"/>
            </p:cNvSpPr>
            <p:nvPr/>
          </p:nvSpPr>
          <p:spPr bwMode="auto">
            <a:xfrm>
              <a:off x="3865563" y="6626225"/>
              <a:ext cx="1066800" cy="168275"/>
            </a:xfrm>
            <a:custGeom>
              <a:avLst/>
              <a:gdLst>
                <a:gd name="T0" fmla="*/ 336 w 672"/>
                <a:gd name="T1" fmla="*/ 106 h 106"/>
                <a:gd name="T2" fmla="*/ 208 w 672"/>
                <a:gd name="T3" fmla="*/ 100 h 106"/>
                <a:gd name="T4" fmla="*/ 100 w 672"/>
                <a:gd name="T5" fmla="*/ 90 h 106"/>
                <a:gd name="T6" fmla="*/ 28 w 672"/>
                <a:gd name="T7" fmla="*/ 74 h 106"/>
                <a:gd name="T8" fmla="*/ 8 w 672"/>
                <a:gd name="T9" fmla="*/ 64 h 106"/>
                <a:gd name="T10" fmla="*/ 2 w 672"/>
                <a:gd name="T11" fmla="*/ 54 h 106"/>
                <a:gd name="T12" fmla="*/ 4 w 672"/>
                <a:gd name="T13" fmla="*/ 48 h 106"/>
                <a:gd name="T14" fmla="*/ 18 w 672"/>
                <a:gd name="T15" fmla="*/ 38 h 106"/>
                <a:gd name="T16" fmla="*/ 60 w 672"/>
                <a:gd name="T17" fmla="*/ 24 h 106"/>
                <a:gd name="T18" fmla="*/ 150 w 672"/>
                <a:gd name="T19" fmla="*/ 10 h 106"/>
                <a:gd name="T20" fmla="*/ 270 w 672"/>
                <a:gd name="T21" fmla="*/ 0 h 106"/>
                <a:gd name="T22" fmla="*/ 336 w 672"/>
                <a:gd name="T23" fmla="*/ 0 h 106"/>
                <a:gd name="T24" fmla="*/ 466 w 672"/>
                <a:gd name="T25" fmla="*/ 4 h 106"/>
                <a:gd name="T26" fmla="*/ 572 w 672"/>
                <a:gd name="T27" fmla="*/ 16 h 106"/>
                <a:gd name="T28" fmla="*/ 644 w 672"/>
                <a:gd name="T29" fmla="*/ 34 h 106"/>
                <a:gd name="T30" fmla="*/ 662 w 672"/>
                <a:gd name="T31" fmla="*/ 44 h 106"/>
                <a:gd name="T32" fmla="*/ 670 w 672"/>
                <a:gd name="T33" fmla="*/ 54 h 106"/>
                <a:gd name="T34" fmla="*/ 668 w 672"/>
                <a:gd name="T35" fmla="*/ 60 h 106"/>
                <a:gd name="T36" fmla="*/ 654 w 672"/>
                <a:gd name="T37" fmla="*/ 70 h 106"/>
                <a:gd name="T38" fmla="*/ 612 w 672"/>
                <a:gd name="T39" fmla="*/ 82 h 106"/>
                <a:gd name="T40" fmla="*/ 522 w 672"/>
                <a:gd name="T41" fmla="*/ 96 h 106"/>
                <a:gd name="T42" fmla="*/ 404 w 672"/>
                <a:gd name="T43" fmla="*/ 104 h 106"/>
                <a:gd name="T44" fmla="*/ 336 w 672"/>
                <a:gd name="T45" fmla="*/ 0 h 106"/>
                <a:gd name="T46" fmla="*/ 270 w 672"/>
                <a:gd name="T47" fmla="*/ 0 h 106"/>
                <a:gd name="T48" fmla="*/ 150 w 672"/>
                <a:gd name="T49" fmla="*/ 8 h 106"/>
                <a:gd name="T50" fmla="*/ 58 w 672"/>
                <a:gd name="T51" fmla="*/ 24 h 106"/>
                <a:gd name="T52" fmla="*/ 16 w 672"/>
                <a:gd name="T53" fmla="*/ 38 h 106"/>
                <a:gd name="T54" fmla="*/ 2 w 672"/>
                <a:gd name="T55" fmla="*/ 48 h 106"/>
                <a:gd name="T56" fmla="*/ 0 w 672"/>
                <a:gd name="T57" fmla="*/ 54 h 106"/>
                <a:gd name="T58" fmla="*/ 6 w 672"/>
                <a:gd name="T59" fmla="*/ 64 h 106"/>
                <a:gd name="T60" fmla="*/ 26 w 672"/>
                <a:gd name="T61" fmla="*/ 74 h 106"/>
                <a:gd name="T62" fmla="*/ 100 w 672"/>
                <a:gd name="T63" fmla="*/ 90 h 106"/>
                <a:gd name="T64" fmla="*/ 206 w 672"/>
                <a:gd name="T65" fmla="*/ 102 h 106"/>
                <a:gd name="T66" fmla="*/ 336 w 672"/>
                <a:gd name="T67" fmla="*/ 106 h 106"/>
                <a:gd name="T68" fmla="*/ 404 w 672"/>
                <a:gd name="T69" fmla="*/ 104 h 106"/>
                <a:gd name="T70" fmla="*/ 524 w 672"/>
                <a:gd name="T71" fmla="*/ 96 h 106"/>
                <a:gd name="T72" fmla="*/ 614 w 672"/>
                <a:gd name="T73" fmla="*/ 82 h 106"/>
                <a:gd name="T74" fmla="*/ 656 w 672"/>
                <a:gd name="T75" fmla="*/ 70 h 106"/>
                <a:gd name="T76" fmla="*/ 670 w 672"/>
                <a:gd name="T77" fmla="*/ 60 h 106"/>
                <a:gd name="T78" fmla="*/ 672 w 672"/>
                <a:gd name="T79" fmla="*/ 54 h 106"/>
                <a:gd name="T80" fmla="*/ 664 w 672"/>
                <a:gd name="T81" fmla="*/ 44 h 106"/>
                <a:gd name="T82" fmla="*/ 646 w 672"/>
                <a:gd name="T83" fmla="*/ 32 h 106"/>
                <a:gd name="T84" fmla="*/ 574 w 672"/>
                <a:gd name="T85" fmla="*/ 16 h 106"/>
                <a:gd name="T86" fmla="*/ 468 w 672"/>
                <a:gd name="T87" fmla="*/ 4 h 106"/>
                <a:gd name="T88" fmla="*/ 336 w 672"/>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106"/>
                  </a:moveTo>
                  <a:lnTo>
                    <a:pt x="336" y="106"/>
                  </a:lnTo>
                  <a:lnTo>
                    <a:pt x="270" y="104"/>
                  </a:lnTo>
                  <a:lnTo>
                    <a:pt x="208" y="100"/>
                  </a:lnTo>
                  <a:lnTo>
                    <a:pt x="150" y="96"/>
                  </a:lnTo>
                  <a:lnTo>
                    <a:pt x="100" y="90"/>
                  </a:lnTo>
                  <a:lnTo>
                    <a:pt x="60" y="82"/>
                  </a:lnTo>
                  <a:lnTo>
                    <a:pt x="28" y="74"/>
                  </a:lnTo>
                  <a:lnTo>
                    <a:pt x="18" y="70"/>
                  </a:lnTo>
                  <a:lnTo>
                    <a:pt x="8" y="64"/>
                  </a:lnTo>
                  <a:lnTo>
                    <a:pt x="4" y="60"/>
                  </a:lnTo>
                  <a:lnTo>
                    <a:pt x="2" y="54"/>
                  </a:lnTo>
                  <a:lnTo>
                    <a:pt x="2" y="54"/>
                  </a:lnTo>
                  <a:lnTo>
                    <a:pt x="4" y="48"/>
                  </a:lnTo>
                  <a:lnTo>
                    <a:pt x="8" y="44"/>
                  </a:lnTo>
                  <a:lnTo>
                    <a:pt x="18" y="38"/>
                  </a:lnTo>
                  <a:lnTo>
                    <a:pt x="28" y="34"/>
                  </a:lnTo>
                  <a:lnTo>
                    <a:pt x="60" y="24"/>
                  </a:lnTo>
                  <a:lnTo>
                    <a:pt x="100" y="16"/>
                  </a:lnTo>
                  <a:lnTo>
                    <a:pt x="150" y="10"/>
                  </a:lnTo>
                  <a:lnTo>
                    <a:pt x="208" y="4"/>
                  </a:lnTo>
                  <a:lnTo>
                    <a:pt x="270" y="0"/>
                  </a:lnTo>
                  <a:lnTo>
                    <a:pt x="336" y="0"/>
                  </a:lnTo>
                  <a:lnTo>
                    <a:pt x="336" y="0"/>
                  </a:lnTo>
                  <a:lnTo>
                    <a:pt x="404" y="0"/>
                  </a:lnTo>
                  <a:lnTo>
                    <a:pt x="466" y="4"/>
                  </a:lnTo>
                  <a:lnTo>
                    <a:pt x="522" y="10"/>
                  </a:lnTo>
                  <a:lnTo>
                    <a:pt x="572" y="16"/>
                  </a:lnTo>
                  <a:lnTo>
                    <a:pt x="612" y="24"/>
                  </a:lnTo>
                  <a:lnTo>
                    <a:pt x="644" y="34"/>
                  </a:lnTo>
                  <a:lnTo>
                    <a:pt x="654" y="38"/>
                  </a:lnTo>
                  <a:lnTo>
                    <a:pt x="662" y="44"/>
                  </a:lnTo>
                  <a:lnTo>
                    <a:pt x="668" y="48"/>
                  </a:lnTo>
                  <a:lnTo>
                    <a:pt x="670" y="54"/>
                  </a:lnTo>
                  <a:lnTo>
                    <a:pt x="670" y="54"/>
                  </a:lnTo>
                  <a:lnTo>
                    <a:pt x="668" y="60"/>
                  </a:lnTo>
                  <a:lnTo>
                    <a:pt x="662" y="64"/>
                  </a:lnTo>
                  <a:lnTo>
                    <a:pt x="654" y="70"/>
                  </a:lnTo>
                  <a:lnTo>
                    <a:pt x="644" y="74"/>
                  </a:lnTo>
                  <a:lnTo>
                    <a:pt x="612" y="82"/>
                  </a:lnTo>
                  <a:lnTo>
                    <a:pt x="572" y="90"/>
                  </a:lnTo>
                  <a:lnTo>
                    <a:pt x="522" y="96"/>
                  </a:lnTo>
                  <a:lnTo>
                    <a:pt x="466" y="100"/>
                  </a:lnTo>
                  <a:lnTo>
                    <a:pt x="404" y="104"/>
                  </a:lnTo>
                  <a:lnTo>
                    <a:pt x="336" y="106"/>
                  </a:lnTo>
                  <a:close/>
                  <a:moveTo>
                    <a:pt x="336" y="0"/>
                  </a:moveTo>
                  <a:lnTo>
                    <a:pt x="336" y="0"/>
                  </a:lnTo>
                  <a:lnTo>
                    <a:pt x="270" y="0"/>
                  </a:lnTo>
                  <a:lnTo>
                    <a:pt x="206"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6" y="102"/>
                  </a:lnTo>
                  <a:lnTo>
                    <a:pt x="270" y="104"/>
                  </a:lnTo>
                  <a:lnTo>
                    <a:pt x="336" y="106"/>
                  </a:lnTo>
                  <a:lnTo>
                    <a:pt x="336" y="106"/>
                  </a:lnTo>
                  <a:lnTo>
                    <a:pt x="404" y="104"/>
                  </a:lnTo>
                  <a:lnTo>
                    <a:pt x="468" y="102"/>
                  </a:lnTo>
                  <a:lnTo>
                    <a:pt x="524" y="96"/>
                  </a:lnTo>
                  <a:lnTo>
                    <a:pt x="574" y="90"/>
                  </a:lnTo>
                  <a:lnTo>
                    <a:pt x="614" y="82"/>
                  </a:lnTo>
                  <a:lnTo>
                    <a:pt x="646" y="74"/>
                  </a:lnTo>
                  <a:lnTo>
                    <a:pt x="656" y="70"/>
                  </a:lnTo>
                  <a:lnTo>
                    <a:pt x="664" y="64"/>
                  </a:lnTo>
                  <a:lnTo>
                    <a:pt x="670" y="60"/>
                  </a:lnTo>
                  <a:lnTo>
                    <a:pt x="672" y="54"/>
                  </a:lnTo>
                  <a:lnTo>
                    <a:pt x="672" y="54"/>
                  </a:lnTo>
                  <a:lnTo>
                    <a:pt x="670" y="48"/>
                  </a:lnTo>
                  <a:lnTo>
                    <a:pt x="664" y="44"/>
                  </a:lnTo>
                  <a:lnTo>
                    <a:pt x="656" y="38"/>
                  </a:lnTo>
                  <a:lnTo>
                    <a:pt x="646" y="32"/>
                  </a:lnTo>
                  <a:lnTo>
                    <a:pt x="614" y="24"/>
                  </a:lnTo>
                  <a:lnTo>
                    <a:pt x="574" y="16"/>
                  </a:lnTo>
                  <a:lnTo>
                    <a:pt x="524" y="8"/>
                  </a:lnTo>
                  <a:lnTo>
                    <a:pt x="468" y="4"/>
                  </a:lnTo>
                  <a:lnTo>
                    <a:pt x="404" y="0"/>
                  </a:lnTo>
                  <a:lnTo>
                    <a:pt x="336" y="0"/>
                  </a:lnTo>
                  <a:close/>
                </a:path>
              </a:pathLst>
            </a:custGeom>
            <a:solidFill>
              <a:srgbClr val="D3CF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416"/>
            <p:cNvSpPr>
              <a:spLocks/>
            </p:cNvSpPr>
            <p:nvPr/>
          </p:nvSpPr>
          <p:spPr bwMode="auto">
            <a:xfrm>
              <a:off x="3868738" y="6626225"/>
              <a:ext cx="1060450" cy="168275"/>
            </a:xfrm>
            <a:custGeom>
              <a:avLst/>
              <a:gdLst>
                <a:gd name="T0" fmla="*/ 334 w 668"/>
                <a:gd name="T1" fmla="*/ 106 h 106"/>
                <a:gd name="T2" fmla="*/ 334 w 668"/>
                <a:gd name="T3" fmla="*/ 106 h 106"/>
                <a:gd name="T4" fmla="*/ 268 w 668"/>
                <a:gd name="T5" fmla="*/ 104 h 106"/>
                <a:gd name="T6" fmla="*/ 206 w 668"/>
                <a:gd name="T7" fmla="*/ 100 h 106"/>
                <a:gd name="T8" fmla="*/ 148 w 668"/>
                <a:gd name="T9" fmla="*/ 96 h 106"/>
                <a:gd name="T10" fmla="*/ 98 w 668"/>
                <a:gd name="T11" fmla="*/ 90 h 106"/>
                <a:gd name="T12" fmla="*/ 58 w 668"/>
                <a:gd name="T13" fmla="*/ 82 h 106"/>
                <a:gd name="T14" fmla="*/ 26 w 668"/>
                <a:gd name="T15" fmla="*/ 74 h 106"/>
                <a:gd name="T16" fmla="*/ 16 w 668"/>
                <a:gd name="T17" fmla="*/ 70 h 106"/>
                <a:gd name="T18" fmla="*/ 6 w 668"/>
                <a:gd name="T19" fmla="*/ 64 h 106"/>
                <a:gd name="T20" fmla="*/ 2 w 668"/>
                <a:gd name="T21" fmla="*/ 60 h 106"/>
                <a:gd name="T22" fmla="*/ 0 w 668"/>
                <a:gd name="T23" fmla="*/ 54 h 106"/>
                <a:gd name="T24" fmla="*/ 0 w 668"/>
                <a:gd name="T25" fmla="*/ 54 h 106"/>
                <a:gd name="T26" fmla="*/ 2 w 668"/>
                <a:gd name="T27" fmla="*/ 48 h 106"/>
                <a:gd name="T28" fmla="*/ 6 w 668"/>
                <a:gd name="T29" fmla="*/ 44 h 106"/>
                <a:gd name="T30" fmla="*/ 16 w 668"/>
                <a:gd name="T31" fmla="*/ 38 h 106"/>
                <a:gd name="T32" fmla="*/ 26 w 668"/>
                <a:gd name="T33" fmla="*/ 34 h 106"/>
                <a:gd name="T34" fmla="*/ 58 w 668"/>
                <a:gd name="T35" fmla="*/ 24 h 106"/>
                <a:gd name="T36" fmla="*/ 98 w 668"/>
                <a:gd name="T37" fmla="*/ 16 h 106"/>
                <a:gd name="T38" fmla="*/ 148 w 668"/>
                <a:gd name="T39" fmla="*/ 10 h 106"/>
                <a:gd name="T40" fmla="*/ 206 w 668"/>
                <a:gd name="T41" fmla="*/ 4 h 106"/>
                <a:gd name="T42" fmla="*/ 268 w 668"/>
                <a:gd name="T43" fmla="*/ 0 h 106"/>
                <a:gd name="T44" fmla="*/ 334 w 668"/>
                <a:gd name="T45" fmla="*/ 0 h 106"/>
                <a:gd name="T46" fmla="*/ 334 w 668"/>
                <a:gd name="T47" fmla="*/ 0 h 106"/>
                <a:gd name="T48" fmla="*/ 402 w 668"/>
                <a:gd name="T49" fmla="*/ 0 h 106"/>
                <a:gd name="T50" fmla="*/ 464 w 668"/>
                <a:gd name="T51" fmla="*/ 4 h 106"/>
                <a:gd name="T52" fmla="*/ 520 w 668"/>
                <a:gd name="T53" fmla="*/ 10 h 106"/>
                <a:gd name="T54" fmla="*/ 570 w 668"/>
                <a:gd name="T55" fmla="*/ 16 h 106"/>
                <a:gd name="T56" fmla="*/ 610 w 668"/>
                <a:gd name="T57" fmla="*/ 24 h 106"/>
                <a:gd name="T58" fmla="*/ 642 w 668"/>
                <a:gd name="T59" fmla="*/ 34 h 106"/>
                <a:gd name="T60" fmla="*/ 652 w 668"/>
                <a:gd name="T61" fmla="*/ 38 h 106"/>
                <a:gd name="T62" fmla="*/ 660 w 668"/>
                <a:gd name="T63" fmla="*/ 44 h 106"/>
                <a:gd name="T64" fmla="*/ 666 w 668"/>
                <a:gd name="T65" fmla="*/ 48 h 106"/>
                <a:gd name="T66" fmla="*/ 668 w 668"/>
                <a:gd name="T67" fmla="*/ 54 h 106"/>
                <a:gd name="T68" fmla="*/ 668 w 668"/>
                <a:gd name="T69" fmla="*/ 54 h 106"/>
                <a:gd name="T70" fmla="*/ 666 w 668"/>
                <a:gd name="T71" fmla="*/ 60 h 106"/>
                <a:gd name="T72" fmla="*/ 660 w 668"/>
                <a:gd name="T73" fmla="*/ 64 h 106"/>
                <a:gd name="T74" fmla="*/ 652 w 668"/>
                <a:gd name="T75" fmla="*/ 70 h 106"/>
                <a:gd name="T76" fmla="*/ 642 w 668"/>
                <a:gd name="T77" fmla="*/ 74 h 106"/>
                <a:gd name="T78" fmla="*/ 610 w 668"/>
                <a:gd name="T79" fmla="*/ 82 h 106"/>
                <a:gd name="T80" fmla="*/ 570 w 668"/>
                <a:gd name="T81" fmla="*/ 90 h 106"/>
                <a:gd name="T82" fmla="*/ 520 w 668"/>
                <a:gd name="T83" fmla="*/ 96 h 106"/>
                <a:gd name="T84" fmla="*/ 464 w 668"/>
                <a:gd name="T85" fmla="*/ 100 h 106"/>
                <a:gd name="T86" fmla="*/ 402 w 668"/>
                <a:gd name="T87" fmla="*/ 104 h 106"/>
                <a:gd name="T88" fmla="*/ 334 w 668"/>
                <a:gd name="T89"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106"/>
                  </a:moveTo>
                  <a:lnTo>
                    <a:pt x="334" y="106"/>
                  </a:lnTo>
                  <a:lnTo>
                    <a:pt x="268" y="104"/>
                  </a:lnTo>
                  <a:lnTo>
                    <a:pt x="206" y="100"/>
                  </a:lnTo>
                  <a:lnTo>
                    <a:pt x="148" y="96"/>
                  </a:lnTo>
                  <a:lnTo>
                    <a:pt x="98" y="90"/>
                  </a:lnTo>
                  <a:lnTo>
                    <a:pt x="58" y="82"/>
                  </a:lnTo>
                  <a:lnTo>
                    <a:pt x="26" y="74"/>
                  </a:lnTo>
                  <a:lnTo>
                    <a:pt x="16" y="70"/>
                  </a:lnTo>
                  <a:lnTo>
                    <a:pt x="6" y="64"/>
                  </a:lnTo>
                  <a:lnTo>
                    <a:pt x="2" y="60"/>
                  </a:lnTo>
                  <a:lnTo>
                    <a:pt x="0" y="54"/>
                  </a:lnTo>
                  <a:lnTo>
                    <a:pt x="0" y="54"/>
                  </a:lnTo>
                  <a:lnTo>
                    <a:pt x="2" y="48"/>
                  </a:lnTo>
                  <a:lnTo>
                    <a:pt x="6" y="44"/>
                  </a:lnTo>
                  <a:lnTo>
                    <a:pt x="16" y="38"/>
                  </a:lnTo>
                  <a:lnTo>
                    <a:pt x="26" y="34"/>
                  </a:lnTo>
                  <a:lnTo>
                    <a:pt x="58" y="24"/>
                  </a:lnTo>
                  <a:lnTo>
                    <a:pt x="98" y="16"/>
                  </a:lnTo>
                  <a:lnTo>
                    <a:pt x="148" y="10"/>
                  </a:lnTo>
                  <a:lnTo>
                    <a:pt x="206" y="4"/>
                  </a:lnTo>
                  <a:lnTo>
                    <a:pt x="268" y="0"/>
                  </a:lnTo>
                  <a:lnTo>
                    <a:pt x="334" y="0"/>
                  </a:lnTo>
                  <a:lnTo>
                    <a:pt x="334" y="0"/>
                  </a:lnTo>
                  <a:lnTo>
                    <a:pt x="402" y="0"/>
                  </a:lnTo>
                  <a:lnTo>
                    <a:pt x="464" y="4"/>
                  </a:lnTo>
                  <a:lnTo>
                    <a:pt x="520" y="10"/>
                  </a:lnTo>
                  <a:lnTo>
                    <a:pt x="570" y="16"/>
                  </a:lnTo>
                  <a:lnTo>
                    <a:pt x="610" y="24"/>
                  </a:lnTo>
                  <a:lnTo>
                    <a:pt x="642" y="34"/>
                  </a:lnTo>
                  <a:lnTo>
                    <a:pt x="652" y="38"/>
                  </a:lnTo>
                  <a:lnTo>
                    <a:pt x="660" y="44"/>
                  </a:lnTo>
                  <a:lnTo>
                    <a:pt x="666" y="48"/>
                  </a:lnTo>
                  <a:lnTo>
                    <a:pt x="668" y="54"/>
                  </a:lnTo>
                  <a:lnTo>
                    <a:pt x="668" y="54"/>
                  </a:lnTo>
                  <a:lnTo>
                    <a:pt x="666" y="60"/>
                  </a:lnTo>
                  <a:lnTo>
                    <a:pt x="660" y="64"/>
                  </a:lnTo>
                  <a:lnTo>
                    <a:pt x="652" y="70"/>
                  </a:lnTo>
                  <a:lnTo>
                    <a:pt x="642" y="74"/>
                  </a:lnTo>
                  <a:lnTo>
                    <a:pt x="610" y="82"/>
                  </a:lnTo>
                  <a:lnTo>
                    <a:pt x="570" y="90"/>
                  </a:lnTo>
                  <a:lnTo>
                    <a:pt x="520" y="96"/>
                  </a:lnTo>
                  <a:lnTo>
                    <a:pt x="464" y="100"/>
                  </a:lnTo>
                  <a:lnTo>
                    <a:pt x="402" y="104"/>
                  </a:lnTo>
                  <a:lnTo>
                    <a:pt x="334" y="10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417"/>
            <p:cNvSpPr>
              <a:spLocks/>
            </p:cNvSpPr>
            <p:nvPr/>
          </p:nvSpPr>
          <p:spPr bwMode="auto">
            <a:xfrm>
              <a:off x="3865563" y="6626225"/>
              <a:ext cx="1066800" cy="168275"/>
            </a:xfrm>
            <a:custGeom>
              <a:avLst/>
              <a:gdLst>
                <a:gd name="T0" fmla="*/ 336 w 672"/>
                <a:gd name="T1" fmla="*/ 0 h 106"/>
                <a:gd name="T2" fmla="*/ 336 w 672"/>
                <a:gd name="T3" fmla="*/ 0 h 106"/>
                <a:gd name="T4" fmla="*/ 270 w 672"/>
                <a:gd name="T5" fmla="*/ 0 h 106"/>
                <a:gd name="T6" fmla="*/ 206 w 672"/>
                <a:gd name="T7" fmla="*/ 4 h 106"/>
                <a:gd name="T8" fmla="*/ 150 w 672"/>
                <a:gd name="T9" fmla="*/ 8 h 106"/>
                <a:gd name="T10" fmla="*/ 100 w 672"/>
                <a:gd name="T11" fmla="*/ 16 h 106"/>
                <a:gd name="T12" fmla="*/ 58 w 672"/>
                <a:gd name="T13" fmla="*/ 24 h 106"/>
                <a:gd name="T14" fmla="*/ 26 w 672"/>
                <a:gd name="T15" fmla="*/ 32 h 106"/>
                <a:gd name="T16" fmla="*/ 16 w 672"/>
                <a:gd name="T17" fmla="*/ 38 h 106"/>
                <a:gd name="T18" fmla="*/ 6 w 672"/>
                <a:gd name="T19" fmla="*/ 44 h 106"/>
                <a:gd name="T20" fmla="*/ 2 w 672"/>
                <a:gd name="T21" fmla="*/ 48 h 106"/>
                <a:gd name="T22" fmla="*/ 0 w 672"/>
                <a:gd name="T23" fmla="*/ 54 h 106"/>
                <a:gd name="T24" fmla="*/ 0 w 672"/>
                <a:gd name="T25" fmla="*/ 54 h 106"/>
                <a:gd name="T26" fmla="*/ 2 w 672"/>
                <a:gd name="T27" fmla="*/ 60 h 106"/>
                <a:gd name="T28" fmla="*/ 6 w 672"/>
                <a:gd name="T29" fmla="*/ 64 h 106"/>
                <a:gd name="T30" fmla="*/ 16 w 672"/>
                <a:gd name="T31" fmla="*/ 70 h 106"/>
                <a:gd name="T32" fmla="*/ 26 w 672"/>
                <a:gd name="T33" fmla="*/ 74 h 106"/>
                <a:gd name="T34" fmla="*/ 58 w 672"/>
                <a:gd name="T35" fmla="*/ 82 h 106"/>
                <a:gd name="T36" fmla="*/ 100 w 672"/>
                <a:gd name="T37" fmla="*/ 90 h 106"/>
                <a:gd name="T38" fmla="*/ 150 w 672"/>
                <a:gd name="T39" fmla="*/ 96 h 106"/>
                <a:gd name="T40" fmla="*/ 206 w 672"/>
                <a:gd name="T41" fmla="*/ 102 h 106"/>
                <a:gd name="T42" fmla="*/ 270 w 672"/>
                <a:gd name="T43" fmla="*/ 104 h 106"/>
                <a:gd name="T44" fmla="*/ 336 w 672"/>
                <a:gd name="T45" fmla="*/ 106 h 106"/>
                <a:gd name="T46" fmla="*/ 336 w 672"/>
                <a:gd name="T47" fmla="*/ 106 h 106"/>
                <a:gd name="T48" fmla="*/ 404 w 672"/>
                <a:gd name="T49" fmla="*/ 104 h 106"/>
                <a:gd name="T50" fmla="*/ 468 w 672"/>
                <a:gd name="T51" fmla="*/ 102 h 106"/>
                <a:gd name="T52" fmla="*/ 524 w 672"/>
                <a:gd name="T53" fmla="*/ 96 h 106"/>
                <a:gd name="T54" fmla="*/ 574 w 672"/>
                <a:gd name="T55" fmla="*/ 90 h 106"/>
                <a:gd name="T56" fmla="*/ 614 w 672"/>
                <a:gd name="T57" fmla="*/ 82 h 106"/>
                <a:gd name="T58" fmla="*/ 646 w 672"/>
                <a:gd name="T59" fmla="*/ 74 h 106"/>
                <a:gd name="T60" fmla="*/ 656 w 672"/>
                <a:gd name="T61" fmla="*/ 70 h 106"/>
                <a:gd name="T62" fmla="*/ 664 w 672"/>
                <a:gd name="T63" fmla="*/ 64 h 106"/>
                <a:gd name="T64" fmla="*/ 670 w 672"/>
                <a:gd name="T65" fmla="*/ 60 h 106"/>
                <a:gd name="T66" fmla="*/ 672 w 672"/>
                <a:gd name="T67" fmla="*/ 54 h 106"/>
                <a:gd name="T68" fmla="*/ 672 w 672"/>
                <a:gd name="T69" fmla="*/ 54 h 106"/>
                <a:gd name="T70" fmla="*/ 670 w 672"/>
                <a:gd name="T71" fmla="*/ 48 h 106"/>
                <a:gd name="T72" fmla="*/ 664 w 672"/>
                <a:gd name="T73" fmla="*/ 44 h 106"/>
                <a:gd name="T74" fmla="*/ 656 w 672"/>
                <a:gd name="T75" fmla="*/ 38 h 106"/>
                <a:gd name="T76" fmla="*/ 646 w 672"/>
                <a:gd name="T77" fmla="*/ 32 h 106"/>
                <a:gd name="T78" fmla="*/ 614 w 672"/>
                <a:gd name="T79" fmla="*/ 24 h 106"/>
                <a:gd name="T80" fmla="*/ 574 w 672"/>
                <a:gd name="T81" fmla="*/ 16 h 106"/>
                <a:gd name="T82" fmla="*/ 524 w 672"/>
                <a:gd name="T83" fmla="*/ 8 h 106"/>
                <a:gd name="T84" fmla="*/ 468 w 672"/>
                <a:gd name="T85" fmla="*/ 4 h 106"/>
                <a:gd name="T86" fmla="*/ 404 w 672"/>
                <a:gd name="T87" fmla="*/ 0 h 106"/>
                <a:gd name="T88" fmla="*/ 336 w 672"/>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2" h="106">
                  <a:moveTo>
                    <a:pt x="336" y="0"/>
                  </a:moveTo>
                  <a:lnTo>
                    <a:pt x="336" y="0"/>
                  </a:lnTo>
                  <a:lnTo>
                    <a:pt x="270" y="0"/>
                  </a:lnTo>
                  <a:lnTo>
                    <a:pt x="206" y="4"/>
                  </a:lnTo>
                  <a:lnTo>
                    <a:pt x="150" y="8"/>
                  </a:lnTo>
                  <a:lnTo>
                    <a:pt x="100" y="16"/>
                  </a:lnTo>
                  <a:lnTo>
                    <a:pt x="58" y="24"/>
                  </a:lnTo>
                  <a:lnTo>
                    <a:pt x="26" y="32"/>
                  </a:lnTo>
                  <a:lnTo>
                    <a:pt x="16" y="38"/>
                  </a:lnTo>
                  <a:lnTo>
                    <a:pt x="6" y="44"/>
                  </a:lnTo>
                  <a:lnTo>
                    <a:pt x="2" y="48"/>
                  </a:lnTo>
                  <a:lnTo>
                    <a:pt x="0" y="54"/>
                  </a:lnTo>
                  <a:lnTo>
                    <a:pt x="0" y="54"/>
                  </a:lnTo>
                  <a:lnTo>
                    <a:pt x="2" y="60"/>
                  </a:lnTo>
                  <a:lnTo>
                    <a:pt x="6" y="64"/>
                  </a:lnTo>
                  <a:lnTo>
                    <a:pt x="16" y="70"/>
                  </a:lnTo>
                  <a:lnTo>
                    <a:pt x="26" y="74"/>
                  </a:lnTo>
                  <a:lnTo>
                    <a:pt x="58" y="82"/>
                  </a:lnTo>
                  <a:lnTo>
                    <a:pt x="100" y="90"/>
                  </a:lnTo>
                  <a:lnTo>
                    <a:pt x="150" y="96"/>
                  </a:lnTo>
                  <a:lnTo>
                    <a:pt x="206" y="102"/>
                  </a:lnTo>
                  <a:lnTo>
                    <a:pt x="270" y="104"/>
                  </a:lnTo>
                  <a:lnTo>
                    <a:pt x="336" y="106"/>
                  </a:lnTo>
                  <a:lnTo>
                    <a:pt x="336" y="106"/>
                  </a:lnTo>
                  <a:lnTo>
                    <a:pt x="404" y="104"/>
                  </a:lnTo>
                  <a:lnTo>
                    <a:pt x="468" y="102"/>
                  </a:lnTo>
                  <a:lnTo>
                    <a:pt x="524" y="96"/>
                  </a:lnTo>
                  <a:lnTo>
                    <a:pt x="574" y="90"/>
                  </a:lnTo>
                  <a:lnTo>
                    <a:pt x="614" y="82"/>
                  </a:lnTo>
                  <a:lnTo>
                    <a:pt x="646" y="74"/>
                  </a:lnTo>
                  <a:lnTo>
                    <a:pt x="656" y="70"/>
                  </a:lnTo>
                  <a:lnTo>
                    <a:pt x="664" y="64"/>
                  </a:lnTo>
                  <a:lnTo>
                    <a:pt x="670" y="60"/>
                  </a:lnTo>
                  <a:lnTo>
                    <a:pt x="672" y="54"/>
                  </a:lnTo>
                  <a:lnTo>
                    <a:pt x="672" y="54"/>
                  </a:lnTo>
                  <a:lnTo>
                    <a:pt x="670" y="48"/>
                  </a:lnTo>
                  <a:lnTo>
                    <a:pt x="664" y="44"/>
                  </a:lnTo>
                  <a:lnTo>
                    <a:pt x="656" y="38"/>
                  </a:lnTo>
                  <a:lnTo>
                    <a:pt x="646" y="32"/>
                  </a:lnTo>
                  <a:lnTo>
                    <a:pt x="614" y="24"/>
                  </a:lnTo>
                  <a:lnTo>
                    <a:pt x="574" y="16"/>
                  </a:lnTo>
                  <a:lnTo>
                    <a:pt x="524" y="8"/>
                  </a:lnTo>
                  <a:lnTo>
                    <a:pt x="468" y="4"/>
                  </a:lnTo>
                  <a:lnTo>
                    <a:pt x="404" y="0"/>
                  </a:lnTo>
                  <a:lnTo>
                    <a:pt x="3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418"/>
            <p:cNvSpPr>
              <a:spLocks noEditPoints="1"/>
            </p:cNvSpPr>
            <p:nvPr/>
          </p:nvSpPr>
          <p:spPr bwMode="auto">
            <a:xfrm>
              <a:off x="3868738" y="6626225"/>
              <a:ext cx="1060450" cy="168275"/>
            </a:xfrm>
            <a:custGeom>
              <a:avLst/>
              <a:gdLst>
                <a:gd name="T0" fmla="*/ 334 w 668"/>
                <a:gd name="T1" fmla="*/ 104 h 106"/>
                <a:gd name="T2" fmla="*/ 206 w 668"/>
                <a:gd name="T3" fmla="*/ 100 h 106"/>
                <a:gd name="T4" fmla="*/ 100 w 668"/>
                <a:gd name="T5" fmla="*/ 90 h 106"/>
                <a:gd name="T6" fmla="*/ 28 w 668"/>
                <a:gd name="T7" fmla="*/ 74 h 106"/>
                <a:gd name="T8" fmla="*/ 8 w 668"/>
                <a:gd name="T9" fmla="*/ 64 h 106"/>
                <a:gd name="T10" fmla="*/ 2 w 668"/>
                <a:gd name="T11" fmla="*/ 54 h 106"/>
                <a:gd name="T12" fmla="*/ 4 w 668"/>
                <a:gd name="T13" fmla="*/ 48 h 106"/>
                <a:gd name="T14" fmla="*/ 18 w 668"/>
                <a:gd name="T15" fmla="*/ 38 h 106"/>
                <a:gd name="T16" fmla="*/ 60 w 668"/>
                <a:gd name="T17" fmla="*/ 24 h 106"/>
                <a:gd name="T18" fmla="*/ 150 w 668"/>
                <a:gd name="T19" fmla="*/ 10 h 106"/>
                <a:gd name="T20" fmla="*/ 268 w 668"/>
                <a:gd name="T21" fmla="*/ 2 h 106"/>
                <a:gd name="T22" fmla="*/ 334 w 668"/>
                <a:gd name="T23" fmla="*/ 0 h 106"/>
                <a:gd name="T24" fmla="*/ 464 w 668"/>
                <a:gd name="T25" fmla="*/ 4 h 106"/>
                <a:gd name="T26" fmla="*/ 568 w 668"/>
                <a:gd name="T27" fmla="*/ 16 h 106"/>
                <a:gd name="T28" fmla="*/ 640 w 668"/>
                <a:gd name="T29" fmla="*/ 34 h 106"/>
                <a:gd name="T30" fmla="*/ 658 w 668"/>
                <a:gd name="T31" fmla="*/ 44 h 106"/>
                <a:gd name="T32" fmla="*/ 666 w 668"/>
                <a:gd name="T33" fmla="*/ 54 h 106"/>
                <a:gd name="T34" fmla="*/ 664 w 668"/>
                <a:gd name="T35" fmla="*/ 60 h 106"/>
                <a:gd name="T36" fmla="*/ 650 w 668"/>
                <a:gd name="T37" fmla="*/ 70 h 106"/>
                <a:gd name="T38" fmla="*/ 608 w 668"/>
                <a:gd name="T39" fmla="*/ 82 h 106"/>
                <a:gd name="T40" fmla="*/ 520 w 668"/>
                <a:gd name="T41" fmla="*/ 96 h 106"/>
                <a:gd name="T42" fmla="*/ 402 w 668"/>
                <a:gd name="T43" fmla="*/ 104 h 106"/>
                <a:gd name="T44" fmla="*/ 334 w 668"/>
                <a:gd name="T45" fmla="*/ 0 h 106"/>
                <a:gd name="T46" fmla="*/ 268 w 668"/>
                <a:gd name="T47" fmla="*/ 0 h 106"/>
                <a:gd name="T48" fmla="*/ 148 w 668"/>
                <a:gd name="T49" fmla="*/ 10 h 106"/>
                <a:gd name="T50" fmla="*/ 58 w 668"/>
                <a:gd name="T51" fmla="*/ 24 h 106"/>
                <a:gd name="T52" fmla="*/ 16 w 668"/>
                <a:gd name="T53" fmla="*/ 38 h 106"/>
                <a:gd name="T54" fmla="*/ 2 w 668"/>
                <a:gd name="T55" fmla="*/ 48 h 106"/>
                <a:gd name="T56" fmla="*/ 0 w 668"/>
                <a:gd name="T57" fmla="*/ 54 h 106"/>
                <a:gd name="T58" fmla="*/ 6 w 668"/>
                <a:gd name="T59" fmla="*/ 64 h 106"/>
                <a:gd name="T60" fmla="*/ 26 w 668"/>
                <a:gd name="T61" fmla="*/ 74 h 106"/>
                <a:gd name="T62" fmla="*/ 98 w 668"/>
                <a:gd name="T63" fmla="*/ 90 h 106"/>
                <a:gd name="T64" fmla="*/ 206 w 668"/>
                <a:gd name="T65" fmla="*/ 100 h 106"/>
                <a:gd name="T66" fmla="*/ 334 w 668"/>
                <a:gd name="T67" fmla="*/ 106 h 106"/>
                <a:gd name="T68" fmla="*/ 402 w 668"/>
                <a:gd name="T69" fmla="*/ 104 h 106"/>
                <a:gd name="T70" fmla="*/ 520 w 668"/>
                <a:gd name="T71" fmla="*/ 96 h 106"/>
                <a:gd name="T72" fmla="*/ 610 w 668"/>
                <a:gd name="T73" fmla="*/ 82 h 106"/>
                <a:gd name="T74" fmla="*/ 652 w 668"/>
                <a:gd name="T75" fmla="*/ 70 h 106"/>
                <a:gd name="T76" fmla="*/ 666 w 668"/>
                <a:gd name="T77" fmla="*/ 60 h 106"/>
                <a:gd name="T78" fmla="*/ 668 w 668"/>
                <a:gd name="T79" fmla="*/ 54 h 106"/>
                <a:gd name="T80" fmla="*/ 660 w 668"/>
                <a:gd name="T81" fmla="*/ 44 h 106"/>
                <a:gd name="T82" fmla="*/ 642 w 668"/>
                <a:gd name="T83" fmla="*/ 34 h 106"/>
                <a:gd name="T84" fmla="*/ 570 w 668"/>
                <a:gd name="T85" fmla="*/ 16 h 106"/>
                <a:gd name="T86" fmla="*/ 464 w 668"/>
                <a:gd name="T87" fmla="*/ 4 h 106"/>
                <a:gd name="T88" fmla="*/ 334 w 668"/>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104"/>
                  </a:moveTo>
                  <a:lnTo>
                    <a:pt x="334" y="104"/>
                  </a:lnTo>
                  <a:lnTo>
                    <a:pt x="268" y="104"/>
                  </a:lnTo>
                  <a:lnTo>
                    <a:pt x="206" y="100"/>
                  </a:lnTo>
                  <a:lnTo>
                    <a:pt x="150" y="96"/>
                  </a:lnTo>
                  <a:lnTo>
                    <a:pt x="100" y="90"/>
                  </a:lnTo>
                  <a:lnTo>
                    <a:pt x="60" y="82"/>
                  </a:lnTo>
                  <a:lnTo>
                    <a:pt x="28" y="74"/>
                  </a:lnTo>
                  <a:lnTo>
                    <a:pt x="18" y="70"/>
                  </a:lnTo>
                  <a:lnTo>
                    <a:pt x="8" y="64"/>
                  </a:lnTo>
                  <a:lnTo>
                    <a:pt x="4" y="60"/>
                  </a:lnTo>
                  <a:lnTo>
                    <a:pt x="2" y="54"/>
                  </a:lnTo>
                  <a:lnTo>
                    <a:pt x="2" y="54"/>
                  </a:lnTo>
                  <a:lnTo>
                    <a:pt x="4" y="48"/>
                  </a:lnTo>
                  <a:lnTo>
                    <a:pt x="8" y="44"/>
                  </a:lnTo>
                  <a:lnTo>
                    <a:pt x="18" y="38"/>
                  </a:lnTo>
                  <a:lnTo>
                    <a:pt x="28" y="34"/>
                  </a:lnTo>
                  <a:lnTo>
                    <a:pt x="60" y="24"/>
                  </a:lnTo>
                  <a:lnTo>
                    <a:pt x="100" y="16"/>
                  </a:lnTo>
                  <a:lnTo>
                    <a:pt x="150" y="10"/>
                  </a:lnTo>
                  <a:lnTo>
                    <a:pt x="206" y="4"/>
                  </a:lnTo>
                  <a:lnTo>
                    <a:pt x="268" y="2"/>
                  </a:lnTo>
                  <a:lnTo>
                    <a:pt x="334" y="0"/>
                  </a:lnTo>
                  <a:lnTo>
                    <a:pt x="334" y="0"/>
                  </a:lnTo>
                  <a:lnTo>
                    <a:pt x="402" y="2"/>
                  </a:lnTo>
                  <a:lnTo>
                    <a:pt x="464" y="4"/>
                  </a:lnTo>
                  <a:lnTo>
                    <a:pt x="520" y="10"/>
                  </a:lnTo>
                  <a:lnTo>
                    <a:pt x="568" y="16"/>
                  </a:lnTo>
                  <a:lnTo>
                    <a:pt x="608" y="24"/>
                  </a:lnTo>
                  <a:lnTo>
                    <a:pt x="640" y="34"/>
                  </a:lnTo>
                  <a:lnTo>
                    <a:pt x="650" y="38"/>
                  </a:lnTo>
                  <a:lnTo>
                    <a:pt x="658" y="44"/>
                  </a:lnTo>
                  <a:lnTo>
                    <a:pt x="664" y="48"/>
                  </a:lnTo>
                  <a:lnTo>
                    <a:pt x="666" y="54"/>
                  </a:lnTo>
                  <a:lnTo>
                    <a:pt x="666" y="54"/>
                  </a:lnTo>
                  <a:lnTo>
                    <a:pt x="664" y="60"/>
                  </a:lnTo>
                  <a:lnTo>
                    <a:pt x="658" y="64"/>
                  </a:lnTo>
                  <a:lnTo>
                    <a:pt x="650" y="70"/>
                  </a:lnTo>
                  <a:lnTo>
                    <a:pt x="640" y="74"/>
                  </a:lnTo>
                  <a:lnTo>
                    <a:pt x="608" y="82"/>
                  </a:lnTo>
                  <a:lnTo>
                    <a:pt x="568" y="90"/>
                  </a:lnTo>
                  <a:lnTo>
                    <a:pt x="520" y="96"/>
                  </a:lnTo>
                  <a:lnTo>
                    <a:pt x="464" y="100"/>
                  </a:lnTo>
                  <a:lnTo>
                    <a:pt x="402" y="104"/>
                  </a:lnTo>
                  <a:lnTo>
                    <a:pt x="334" y="104"/>
                  </a:lnTo>
                  <a:close/>
                  <a:moveTo>
                    <a:pt x="334" y="0"/>
                  </a:moveTo>
                  <a:lnTo>
                    <a:pt x="334" y="0"/>
                  </a:lnTo>
                  <a:lnTo>
                    <a:pt x="268" y="0"/>
                  </a:lnTo>
                  <a:lnTo>
                    <a:pt x="206"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6" y="100"/>
                  </a:lnTo>
                  <a:lnTo>
                    <a:pt x="268" y="104"/>
                  </a:lnTo>
                  <a:lnTo>
                    <a:pt x="334" y="106"/>
                  </a:lnTo>
                  <a:lnTo>
                    <a:pt x="334" y="106"/>
                  </a:lnTo>
                  <a:lnTo>
                    <a:pt x="402" y="104"/>
                  </a:lnTo>
                  <a:lnTo>
                    <a:pt x="464" y="100"/>
                  </a:lnTo>
                  <a:lnTo>
                    <a:pt x="520" y="96"/>
                  </a:lnTo>
                  <a:lnTo>
                    <a:pt x="570" y="90"/>
                  </a:lnTo>
                  <a:lnTo>
                    <a:pt x="610" y="82"/>
                  </a:lnTo>
                  <a:lnTo>
                    <a:pt x="642" y="74"/>
                  </a:lnTo>
                  <a:lnTo>
                    <a:pt x="652" y="70"/>
                  </a:lnTo>
                  <a:lnTo>
                    <a:pt x="660" y="64"/>
                  </a:lnTo>
                  <a:lnTo>
                    <a:pt x="666" y="60"/>
                  </a:lnTo>
                  <a:lnTo>
                    <a:pt x="668" y="54"/>
                  </a:lnTo>
                  <a:lnTo>
                    <a:pt x="668" y="54"/>
                  </a:lnTo>
                  <a:lnTo>
                    <a:pt x="666" y="48"/>
                  </a:lnTo>
                  <a:lnTo>
                    <a:pt x="660" y="44"/>
                  </a:lnTo>
                  <a:lnTo>
                    <a:pt x="652" y="38"/>
                  </a:lnTo>
                  <a:lnTo>
                    <a:pt x="642" y="34"/>
                  </a:lnTo>
                  <a:lnTo>
                    <a:pt x="610" y="24"/>
                  </a:lnTo>
                  <a:lnTo>
                    <a:pt x="570" y="16"/>
                  </a:lnTo>
                  <a:lnTo>
                    <a:pt x="520" y="10"/>
                  </a:lnTo>
                  <a:lnTo>
                    <a:pt x="464" y="4"/>
                  </a:lnTo>
                  <a:lnTo>
                    <a:pt x="402" y="0"/>
                  </a:lnTo>
                  <a:lnTo>
                    <a:pt x="334"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419"/>
            <p:cNvSpPr>
              <a:spLocks/>
            </p:cNvSpPr>
            <p:nvPr/>
          </p:nvSpPr>
          <p:spPr bwMode="auto">
            <a:xfrm>
              <a:off x="3871913" y="6626225"/>
              <a:ext cx="1054100" cy="165100"/>
            </a:xfrm>
            <a:custGeom>
              <a:avLst/>
              <a:gdLst>
                <a:gd name="T0" fmla="*/ 332 w 664"/>
                <a:gd name="T1" fmla="*/ 104 h 104"/>
                <a:gd name="T2" fmla="*/ 332 w 664"/>
                <a:gd name="T3" fmla="*/ 104 h 104"/>
                <a:gd name="T4" fmla="*/ 266 w 664"/>
                <a:gd name="T5" fmla="*/ 104 h 104"/>
                <a:gd name="T6" fmla="*/ 204 w 664"/>
                <a:gd name="T7" fmla="*/ 100 h 104"/>
                <a:gd name="T8" fmla="*/ 148 w 664"/>
                <a:gd name="T9" fmla="*/ 96 h 104"/>
                <a:gd name="T10" fmla="*/ 98 w 664"/>
                <a:gd name="T11" fmla="*/ 90 h 104"/>
                <a:gd name="T12" fmla="*/ 58 w 664"/>
                <a:gd name="T13" fmla="*/ 82 h 104"/>
                <a:gd name="T14" fmla="*/ 26 w 664"/>
                <a:gd name="T15" fmla="*/ 74 h 104"/>
                <a:gd name="T16" fmla="*/ 16 w 664"/>
                <a:gd name="T17" fmla="*/ 70 h 104"/>
                <a:gd name="T18" fmla="*/ 6 w 664"/>
                <a:gd name="T19" fmla="*/ 64 h 104"/>
                <a:gd name="T20" fmla="*/ 2 w 664"/>
                <a:gd name="T21" fmla="*/ 60 h 104"/>
                <a:gd name="T22" fmla="*/ 0 w 664"/>
                <a:gd name="T23" fmla="*/ 54 h 104"/>
                <a:gd name="T24" fmla="*/ 0 w 664"/>
                <a:gd name="T25" fmla="*/ 54 h 104"/>
                <a:gd name="T26" fmla="*/ 2 w 664"/>
                <a:gd name="T27" fmla="*/ 48 h 104"/>
                <a:gd name="T28" fmla="*/ 6 w 664"/>
                <a:gd name="T29" fmla="*/ 44 h 104"/>
                <a:gd name="T30" fmla="*/ 16 w 664"/>
                <a:gd name="T31" fmla="*/ 38 h 104"/>
                <a:gd name="T32" fmla="*/ 26 w 664"/>
                <a:gd name="T33" fmla="*/ 34 h 104"/>
                <a:gd name="T34" fmla="*/ 58 w 664"/>
                <a:gd name="T35" fmla="*/ 24 h 104"/>
                <a:gd name="T36" fmla="*/ 98 w 664"/>
                <a:gd name="T37" fmla="*/ 16 h 104"/>
                <a:gd name="T38" fmla="*/ 148 w 664"/>
                <a:gd name="T39" fmla="*/ 10 h 104"/>
                <a:gd name="T40" fmla="*/ 204 w 664"/>
                <a:gd name="T41" fmla="*/ 4 h 104"/>
                <a:gd name="T42" fmla="*/ 266 w 664"/>
                <a:gd name="T43" fmla="*/ 2 h 104"/>
                <a:gd name="T44" fmla="*/ 332 w 664"/>
                <a:gd name="T45" fmla="*/ 0 h 104"/>
                <a:gd name="T46" fmla="*/ 332 w 664"/>
                <a:gd name="T47" fmla="*/ 0 h 104"/>
                <a:gd name="T48" fmla="*/ 400 w 664"/>
                <a:gd name="T49" fmla="*/ 2 h 104"/>
                <a:gd name="T50" fmla="*/ 462 w 664"/>
                <a:gd name="T51" fmla="*/ 4 h 104"/>
                <a:gd name="T52" fmla="*/ 518 w 664"/>
                <a:gd name="T53" fmla="*/ 10 h 104"/>
                <a:gd name="T54" fmla="*/ 566 w 664"/>
                <a:gd name="T55" fmla="*/ 16 h 104"/>
                <a:gd name="T56" fmla="*/ 606 w 664"/>
                <a:gd name="T57" fmla="*/ 24 h 104"/>
                <a:gd name="T58" fmla="*/ 638 w 664"/>
                <a:gd name="T59" fmla="*/ 34 h 104"/>
                <a:gd name="T60" fmla="*/ 648 w 664"/>
                <a:gd name="T61" fmla="*/ 38 h 104"/>
                <a:gd name="T62" fmla="*/ 656 w 664"/>
                <a:gd name="T63" fmla="*/ 44 h 104"/>
                <a:gd name="T64" fmla="*/ 662 w 664"/>
                <a:gd name="T65" fmla="*/ 48 h 104"/>
                <a:gd name="T66" fmla="*/ 664 w 664"/>
                <a:gd name="T67" fmla="*/ 54 h 104"/>
                <a:gd name="T68" fmla="*/ 664 w 664"/>
                <a:gd name="T69" fmla="*/ 54 h 104"/>
                <a:gd name="T70" fmla="*/ 662 w 664"/>
                <a:gd name="T71" fmla="*/ 60 h 104"/>
                <a:gd name="T72" fmla="*/ 656 w 664"/>
                <a:gd name="T73" fmla="*/ 64 h 104"/>
                <a:gd name="T74" fmla="*/ 648 w 664"/>
                <a:gd name="T75" fmla="*/ 70 h 104"/>
                <a:gd name="T76" fmla="*/ 638 w 664"/>
                <a:gd name="T77" fmla="*/ 74 h 104"/>
                <a:gd name="T78" fmla="*/ 606 w 664"/>
                <a:gd name="T79" fmla="*/ 82 h 104"/>
                <a:gd name="T80" fmla="*/ 566 w 664"/>
                <a:gd name="T81" fmla="*/ 90 h 104"/>
                <a:gd name="T82" fmla="*/ 518 w 664"/>
                <a:gd name="T83" fmla="*/ 96 h 104"/>
                <a:gd name="T84" fmla="*/ 462 w 664"/>
                <a:gd name="T85" fmla="*/ 100 h 104"/>
                <a:gd name="T86" fmla="*/ 400 w 664"/>
                <a:gd name="T87" fmla="*/ 104 h 104"/>
                <a:gd name="T88" fmla="*/ 332 w 66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104"/>
                  </a:moveTo>
                  <a:lnTo>
                    <a:pt x="332" y="104"/>
                  </a:lnTo>
                  <a:lnTo>
                    <a:pt x="266" y="104"/>
                  </a:lnTo>
                  <a:lnTo>
                    <a:pt x="204" y="100"/>
                  </a:lnTo>
                  <a:lnTo>
                    <a:pt x="148" y="96"/>
                  </a:lnTo>
                  <a:lnTo>
                    <a:pt x="98" y="90"/>
                  </a:lnTo>
                  <a:lnTo>
                    <a:pt x="58" y="82"/>
                  </a:lnTo>
                  <a:lnTo>
                    <a:pt x="26" y="74"/>
                  </a:lnTo>
                  <a:lnTo>
                    <a:pt x="16" y="70"/>
                  </a:lnTo>
                  <a:lnTo>
                    <a:pt x="6" y="64"/>
                  </a:lnTo>
                  <a:lnTo>
                    <a:pt x="2" y="60"/>
                  </a:lnTo>
                  <a:lnTo>
                    <a:pt x="0" y="54"/>
                  </a:lnTo>
                  <a:lnTo>
                    <a:pt x="0" y="54"/>
                  </a:lnTo>
                  <a:lnTo>
                    <a:pt x="2" y="48"/>
                  </a:lnTo>
                  <a:lnTo>
                    <a:pt x="6" y="44"/>
                  </a:lnTo>
                  <a:lnTo>
                    <a:pt x="16" y="38"/>
                  </a:lnTo>
                  <a:lnTo>
                    <a:pt x="26" y="34"/>
                  </a:lnTo>
                  <a:lnTo>
                    <a:pt x="58" y="24"/>
                  </a:lnTo>
                  <a:lnTo>
                    <a:pt x="98" y="16"/>
                  </a:lnTo>
                  <a:lnTo>
                    <a:pt x="148" y="10"/>
                  </a:lnTo>
                  <a:lnTo>
                    <a:pt x="204" y="4"/>
                  </a:lnTo>
                  <a:lnTo>
                    <a:pt x="266" y="2"/>
                  </a:lnTo>
                  <a:lnTo>
                    <a:pt x="332" y="0"/>
                  </a:lnTo>
                  <a:lnTo>
                    <a:pt x="332" y="0"/>
                  </a:lnTo>
                  <a:lnTo>
                    <a:pt x="400" y="2"/>
                  </a:lnTo>
                  <a:lnTo>
                    <a:pt x="462" y="4"/>
                  </a:lnTo>
                  <a:lnTo>
                    <a:pt x="518" y="10"/>
                  </a:lnTo>
                  <a:lnTo>
                    <a:pt x="566" y="16"/>
                  </a:lnTo>
                  <a:lnTo>
                    <a:pt x="606" y="24"/>
                  </a:lnTo>
                  <a:lnTo>
                    <a:pt x="638" y="34"/>
                  </a:lnTo>
                  <a:lnTo>
                    <a:pt x="648" y="38"/>
                  </a:lnTo>
                  <a:lnTo>
                    <a:pt x="656" y="44"/>
                  </a:lnTo>
                  <a:lnTo>
                    <a:pt x="662" y="48"/>
                  </a:lnTo>
                  <a:lnTo>
                    <a:pt x="664" y="54"/>
                  </a:lnTo>
                  <a:lnTo>
                    <a:pt x="664" y="54"/>
                  </a:lnTo>
                  <a:lnTo>
                    <a:pt x="662" y="60"/>
                  </a:lnTo>
                  <a:lnTo>
                    <a:pt x="656" y="64"/>
                  </a:lnTo>
                  <a:lnTo>
                    <a:pt x="648" y="70"/>
                  </a:lnTo>
                  <a:lnTo>
                    <a:pt x="638" y="74"/>
                  </a:lnTo>
                  <a:lnTo>
                    <a:pt x="606" y="82"/>
                  </a:lnTo>
                  <a:lnTo>
                    <a:pt x="566" y="90"/>
                  </a:lnTo>
                  <a:lnTo>
                    <a:pt x="518" y="96"/>
                  </a:lnTo>
                  <a:lnTo>
                    <a:pt x="462" y="100"/>
                  </a:lnTo>
                  <a:lnTo>
                    <a:pt x="400" y="104"/>
                  </a:lnTo>
                  <a:lnTo>
                    <a:pt x="332"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420"/>
            <p:cNvSpPr>
              <a:spLocks/>
            </p:cNvSpPr>
            <p:nvPr/>
          </p:nvSpPr>
          <p:spPr bwMode="auto">
            <a:xfrm>
              <a:off x="3868738" y="6626225"/>
              <a:ext cx="1060450" cy="168275"/>
            </a:xfrm>
            <a:custGeom>
              <a:avLst/>
              <a:gdLst>
                <a:gd name="T0" fmla="*/ 334 w 668"/>
                <a:gd name="T1" fmla="*/ 0 h 106"/>
                <a:gd name="T2" fmla="*/ 334 w 668"/>
                <a:gd name="T3" fmla="*/ 0 h 106"/>
                <a:gd name="T4" fmla="*/ 268 w 668"/>
                <a:gd name="T5" fmla="*/ 0 h 106"/>
                <a:gd name="T6" fmla="*/ 206 w 668"/>
                <a:gd name="T7" fmla="*/ 4 h 106"/>
                <a:gd name="T8" fmla="*/ 148 w 668"/>
                <a:gd name="T9" fmla="*/ 10 h 106"/>
                <a:gd name="T10" fmla="*/ 98 w 668"/>
                <a:gd name="T11" fmla="*/ 16 h 106"/>
                <a:gd name="T12" fmla="*/ 58 w 668"/>
                <a:gd name="T13" fmla="*/ 24 h 106"/>
                <a:gd name="T14" fmla="*/ 26 w 668"/>
                <a:gd name="T15" fmla="*/ 34 h 106"/>
                <a:gd name="T16" fmla="*/ 16 w 668"/>
                <a:gd name="T17" fmla="*/ 38 h 106"/>
                <a:gd name="T18" fmla="*/ 6 w 668"/>
                <a:gd name="T19" fmla="*/ 44 h 106"/>
                <a:gd name="T20" fmla="*/ 2 w 668"/>
                <a:gd name="T21" fmla="*/ 48 h 106"/>
                <a:gd name="T22" fmla="*/ 0 w 668"/>
                <a:gd name="T23" fmla="*/ 54 h 106"/>
                <a:gd name="T24" fmla="*/ 0 w 668"/>
                <a:gd name="T25" fmla="*/ 54 h 106"/>
                <a:gd name="T26" fmla="*/ 2 w 668"/>
                <a:gd name="T27" fmla="*/ 60 h 106"/>
                <a:gd name="T28" fmla="*/ 6 w 668"/>
                <a:gd name="T29" fmla="*/ 64 h 106"/>
                <a:gd name="T30" fmla="*/ 16 w 668"/>
                <a:gd name="T31" fmla="*/ 70 h 106"/>
                <a:gd name="T32" fmla="*/ 26 w 668"/>
                <a:gd name="T33" fmla="*/ 74 h 106"/>
                <a:gd name="T34" fmla="*/ 58 w 668"/>
                <a:gd name="T35" fmla="*/ 82 h 106"/>
                <a:gd name="T36" fmla="*/ 98 w 668"/>
                <a:gd name="T37" fmla="*/ 90 h 106"/>
                <a:gd name="T38" fmla="*/ 148 w 668"/>
                <a:gd name="T39" fmla="*/ 96 h 106"/>
                <a:gd name="T40" fmla="*/ 206 w 668"/>
                <a:gd name="T41" fmla="*/ 100 h 106"/>
                <a:gd name="T42" fmla="*/ 268 w 668"/>
                <a:gd name="T43" fmla="*/ 104 h 106"/>
                <a:gd name="T44" fmla="*/ 334 w 668"/>
                <a:gd name="T45" fmla="*/ 106 h 106"/>
                <a:gd name="T46" fmla="*/ 334 w 668"/>
                <a:gd name="T47" fmla="*/ 106 h 106"/>
                <a:gd name="T48" fmla="*/ 402 w 668"/>
                <a:gd name="T49" fmla="*/ 104 h 106"/>
                <a:gd name="T50" fmla="*/ 464 w 668"/>
                <a:gd name="T51" fmla="*/ 100 h 106"/>
                <a:gd name="T52" fmla="*/ 520 w 668"/>
                <a:gd name="T53" fmla="*/ 96 h 106"/>
                <a:gd name="T54" fmla="*/ 570 w 668"/>
                <a:gd name="T55" fmla="*/ 90 h 106"/>
                <a:gd name="T56" fmla="*/ 610 w 668"/>
                <a:gd name="T57" fmla="*/ 82 h 106"/>
                <a:gd name="T58" fmla="*/ 642 w 668"/>
                <a:gd name="T59" fmla="*/ 74 h 106"/>
                <a:gd name="T60" fmla="*/ 652 w 668"/>
                <a:gd name="T61" fmla="*/ 70 h 106"/>
                <a:gd name="T62" fmla="*/ 660 w 668"/>
                <a:gd name="T63" fmla="*/ 64 h 106"/>
                <a:gd name="T64" fmla="*/ 666 w 668"/>
                <a:gd name="T65" fmla="*/ 60 h 106"/>
                <a:gd name="T66" fmla="*/ 668 w 668"/>
                <a:gd name="T67" fmla="*/ 54 h 106"/>
                <a:gd name="T68" fmla="*/ 668 w 668"/>
                <a:gd name="T69" fmla="*/ 54 h 106"/>
                <a:gd name="T70" fmla="*/ 666 w 668"/>
                <a:gd name="T71" fmla="*/ 48 h 106"/>
                <a:gd name="T72" fmla="*/ 660 w 668"/>
                <a:gd name="T73" fmla="*/ 44 h 106"/>
                <a:gd name="T74" fmla="*/ 652 w 668"/>
                <a:gd name="T75" fmla="*/ 38 h 106"/>
                <a:gd name="T76" fmla="*/ 642 w 668"/>
                <a:gd name="T77" fmla="*/ 34 h 106"/>
                <a:gd name="T78" fmla="*/ 610 w 668"/>
                <a:gd name="T79" fmla="*/ 24 h 106"/>
                <a:gd name="T80" fmla="*/ 570 w 668"/>
                <a:gd name="T81" fmla="*/ 16 h 106"/>
                <a:gd name="T82" fmla="*/ 520 w 668"/>
                <a:gd name="T83" fmla="*/ 10 h 106"/>
                <a:gd name="T84" fmla="*/ 464 w 668"/>
                <a:gd name="T85" fmla="*/ 4 h 106"/>
                <a:gd name="T86" fmla="*/ 402 w 668"/>
                <a:gd name="T87" fmla="*/ 0 h 106"/>
                <a:gd name="T88" fmla="*/ 334 w 668"/>
                <a:gd name="T89"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8" h="106">
                  <a:moveTo>
                    <a:pt x="334" y="0"/>
                  </a:moveTo>
                  <a:lnTo>
                    <a:pt x="334" y="0"/>
                  </a:lnTo>
                  <a:lnTo>
                    <a:pt x="268" y="0"/>
                  </a:lnTo>
                  <a:lnTo>
                    <a:pt x="206"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6" y="100"/>
                  </a:lnTo>
                  <a:lnTo>
                    <a:pt x="268" y="104"/>
                  </a:lnTo>
                  <a:lnTo>
                    <a:pt x="334" y="106"/>
                  </a:lnTo>
                  <a:lnTo>
                    <a:pt x="334" y="106"/>
                  </a:lnTo>
                  <a:lnTo>
                    <a:pt x="402" y="104"/>
                  </a:lnTo>
                  <a:lnTo>
                    <a:pt x="464" y="100"/>
                  </a:lnTo>
                  <a:lnTo>
                    <a:pt x="520" y="96"/>
                  </a:lnTo>
                  <a:lnTo>
                    <a:pt x="570" y="90"/>
                  </a:lnTo>
                  <a:lnTo>
                    <a:pt x="610" y="82"/>
                  </a:lnTo>
                  <a:lnTo>
                    <a:pt x="642" y="74"/>
                  </a:lnTo>
                  <a:lnTo>
                    <a:pt x="652" y="70"/>
                  </a:lnTo>
                  <a:lnTo>
                    <a:pt x="660" y="64"/>
                  </a:lnTo>
                  <a:lnTo>
                    <a:pt x="666" y="60"/>
                  </a:lnTo>
                  <a:lnTo>
                    <a:pt x="668" y="54"/>
                  </a:lnTo>
                  <a:lnTo>
                    <a:pt x="668" y="54"/>
                  </a:lnTo>
                  <a:lnTo>
                    <a:pt x="666" y="48"/>
                  </a:lnTo>
                  <a:lnTo>
                    <a:pt x="660" y="44"/>
                  </a:lnTo>
                  <a:lnTo>
                    <a:pt x="652" y="38"/>
                  </a:lnTo>
                  <a:lnTo>
                    <a:pt x="642" y="34"/>
                  </a:lnTo>
                  <a:lnTo>
                    <a:pt x="610" y="24"/>
                  </a:lnTo>
                  <a:lnTo>
                    <a:pt x="570" y="16"/>
                  </a:lnTo>
                  <a:lnTo>
                    <a:pt x="520" y="10"/>
                  </a:lnTo>
                  <a:lnTo>
                    <a:pt x="464" y="4"/>
                  </a:lnTo>
                  <a:lnTo>
                    <a:pt x="402" y="0"/>
                  </a:lnTo>
                  <a:lnTo>
                    <a:pt x="3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1421"/>
            <p:cNvSpPr>
              <a:spLocks noEditPoints="1"/>
            </p:cNvSpPr>
            <p:nvPr/>
          </p:nvSpPr>
          <p:spPr bwMode="auto">
            <a:xfrm>
              <a:off x="3871913" y="6626225"/>
              <a:ext cx="1054100" cy="165100"/>
            </a:xfrm>
            <a:custGeom>
              <a:avLst/>
              <a:gdLst>
                <a:gd name="T0" fmla="*/ 332 w 664"/>
                <a:gd name="T1" fmla="*/ 104 h 104"/>
                <a:gd name="T2" fmla="*/ 204 w 664"/>
                <a:gd name="T3" fmla="*/ 100 h 104"/>
                <a:gd name="T4" fmla="*/ 100 w 664"/>
                <a:gd name="T5" fmla="*/ 90 h 104"/>
                <a:gd name="T6" fmla="*/ 28 w 664"/>
                <a:gd name="T7" fmla="*/ 74 h 104"/>
                <a:gd name="T8" fmla="*/ 10 w 664"/>
                <a:gd name="T9" fmla="*/ 64 h 104"/>
                <a:gd name="T10" fmla="*/ 2 w 664"/>
                <a:gd name="T11" fmla="*/ 54 h 104"/>
                <a:gd name="T12" fmla="*/ 4 w 664"/>
                <a:gd name="T13" fmla="*/ 48 h 104"/>
                <a:gd name="T14" fmla="*/ 18 w 664"/>
                <a:gd name="T15" fmla="*/ 38 h 104"/>
                <a:gd name="T16" fmla="*/ 60 w 664"/>
                <a:gd name="T17" fmla="*/ 24 h 104"/>
                <a:gd name="T18" fmla="*/ 148 w 664"/>
                <a:gd name="T19" fmla="*/ 10 h 104"/>
                <a:gd name="T20" fmla="*/ 266 w 664"/>
                <a:gd name="T21" fmla="*/ 2 h 104"/>
                <a:gd name="T22" fmla="*/ 332 w 664"/>
                <a:gd name="T23" fmla="*/ 0 h 104"/>
                <a:gd name="T24" fmla="*/ 460 w 664"/>
                <a:gd name="T25" fmla="*/ 4 h 104"/>
                <a:gd name="T26" fmla="*/ 566 w 664"/>
                <a:gd name="T27" fmla="*/ 16 h 104"/>
                <a:gd name="T28" fmla="*/ 636 w 664"/>
                <a:gd name="T29" fmla="*/ 34 h 104"/>
                <a:gd name="T30" fmla="*/ 654 w 664"/>
                <a:gd name="T31" fmla="*/ 44 h 104"/>
                <a:gd name="T32" fmla="*/ 662 w 664"/>
                <a:gd name="T33" fmla="*/ 54 h 104"/>
                <a:gd name="T34" fmla="*/ 660 w 664"/>
                <a:gd name="T35" fmla="*/ 60 h 104"/>
                <a:gd name="T36" fmla="*/ 646 w 664"/>
                <a:gd name="T37" fmla="*/ 68 h 104"/>
                <a:gd name="T38" fmla="*/ 606 w 664"/>
                <a:gd name="T39" fmla="*/ 82 h 104"/>
                <a:gd name="T40" fmla="*/ 516 w 664"/>
                <a:gd name="T41" fmla="*/ 96 h 104"/>
                <a:gd name="T42" fmla="*/ 398 w 664"/>
                <a:gd name="T43" fmla="*/ 104 h 104"/>
                <a:gd name="T44" fmla="*/ 332 w 664"/>
                <a:gd name="T45" fmla="*/ 0 h 104"/>
                <a:gd name="T46" fmla="*/ 266 w 664"/>
                <a:gd name="T47" fmla="*/ 2 h 104"/>
                <a:gd name="T48" fmla="*/ 148 w 664"/>
                <a:gd name="T49" fmla="*/ 10 h 104"/>
                <a:gd name="T50" fmla="*/ 58 w 664"/>
                <a:gd name="T51" fmla="*/ 24 h 104"/>
                <a:gd name="T52" fmla="*/ 16 w 664"/>
                <a:gd name="T53" fmla="*/ 38 h 104"/>
                <a:gd name="T54" fmla="*/ 2 w 664"/>
                <a:gd name="T55" fmla="*/ 48 h 104"/>
                <a:gd name="T56" fmla="*/ 0 w 664"/>
                <a:gd name="T57" fmla="*/ 54 h 104"/>
                <a:gd name="T58" fmla="*/ 6 w 664"/>
                <a:gd name="T59" fmla="*/ 64 h 104"/>
                <a:gd name="T60" fmla="*/ 26 w 664"/>
                <a:gd name="T61" fmla="*/ 74 h 104"/>
                <a:gd name="T62" fmla="*/ 98 w 664"/>
                <a:gd name="T63" fmla="*/ 90 h 104"/>
                <a:gd name="T64" fmla="*/ 204 w 664"/>
                <a:gd name="T65" fmla="*/ 100 h 104"/>
                <a:gd name="T66" fmla="*/ 332 w 664"/>
                <a:gd name="T67" fmla="*/ 104 h 104"/>
                <a:gd name="T68" fmla="*/ 400 w 664"/>
                <a:gd name="T69" fmla="*/ 104 h 104"/>
                <a:gd name="T70" fmla="*/ 518 w 664"/>
                <a:gd name="T71" fmla="*/ 96 h 104"/>
                <a:gd name="T72" fmla="*/ 606 w 664"/>
                <a:gd name="T73" fmla="*/ 82 h 104"/>
                <a:gd name="T74" fmla="*/ 648 w 664"/>
                <a:gd name="T75" fmla="*/ 70 h 104"/>
                <a:gd name="T76" fmla="*/ 662 w 664"/>
                <a:gd name="T77" fmla="*/ 60 h 104"/>
                <a:gd name="T78" fmla="*/ 664 w 664"/>
                <a:gd name="T79" fmla="*/ 54 h 104"/>
                <a:gd name="T80" fmla="*/ 656 w 664"/>
                <a:gd name="T81" fmla="*/ 44 h 104"/>
                <a:gd name="T82" fmla="*/ 638 w 664"/>
                <a:gd name="T83" fmla="*/ 34 h 104"/>
                <a:gd name="T84" fmla="*/ 566 w 664"/>
                <a:gd name="T85" fmla="*/ 16 h 104"/>
                <a:gd name="T86" fmla="*/ 462 w 664"/>
                <a:gd name="T87" fmla="*/ 4 h 104"/>
                <a:gd name="T88" fmla="*/ 332 w 66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104"/>
                  </a:moveTo>
                  <a:lnTo>
                    <a:pt x="332" y="104"/>
                  </a:lnTo>
                  <a:lnTo>
                    <a:pt x="266" y="104"/>
                  </a:lnTo>
                  <a:lnTo>
                    <a:pt x="204" y="100"/>
                  </a:lnTo>
                  <a:lnTo>
                    <a:pt x="148" y="96"/>
                  </a:lnTo>
                  <a:lnTo>
                    <a:pt x="100" y="90"/>
                  </a:lnTo>
                  <a:lnTo>
                    <a:pt x="60" y="82"/>
                  </a:lnTo>
                  <a:lnTo>
                    <a:pt x="28" y="74"/>
                  </a:lnTo>
                  <a:lnTo>
                    <a:pt x="18" y="68"/>
                  </a:lnTo>
                  <a:lnTo>
                    <a:pt x="10" y="64"/>
                  </a:lnTo>
                  <a:lnTo>
                    <a:pt x="4" y="60"/>
                  </a:lnTo>
                  <a:lnTo>
                    <a:pt x="2" y="54"/>
                  </a:lnTo>
                  <a:lnTo>
                    <a:pt x="2" y="54"/>
                  </a:lnTo>
                  <a:lnTo>
                    <a:pt x="4" y="48"/>
                  </a:lnTo>
                  <a:lnTo>
                    <a:pt x="10" y="44"/>
                  </a:lnTo>
                  <a:lnTo>
                    <a:pt x="18" y="38"/>
                  </a:lnTo>
                  <a:lnTo>
                    <a:pt x="28" y="34"/>
                  </a:lnTo>
                  <a:lnTo>
                    <a:pt x="60" y="24"/>
                  </a:lnTo>
                  <a:lnTo>
                    <a:pt x="100" y="16"/>
                  </a:lnTo>
                  <a:lnTo>
                    <a:pt x="148" y="10"/>
                  </a:lnTo>
                  <a:lnTo>
                    <a:pt x="204" y="4"/>
                  </a:lnTo>
                  <a:lnTo>
                    <a:pt x="266" y="2"/>
                  </a:lnTo>
                  <a:lnTo>
                    <a:pt x="332" y="0"/>
                  </a:lnTo>
                  <a:lnTo>
                    <a:pt x="332" y="0"/>
                  </a:lnTo>
                  <a:lnTo>
                    <a:pt x="398" y="2"/>
                  </a:lnTo>
                  <a:lnTo>
                    <a:pt x="460" y="4"/>
                  </a:lnTo>
                  <a:lnTo>
                    <a:pt x="516" y="10"/>
                  </a:lnTo>
                  <a:lnTo>
                    <a:pt x="566" y="16"/>
                  </a:lnTo>
                  <a:lnTo>
                    <a:pt x="606" y="24"/>
                  </a:lnTo>
                  <a:lnTo>
                    <a:pt x="636" y="34"/>
                  </a:lnTo>
                  <a:lnTo>
                    <a:pt x="646" y="38"/>
                  </a:lnTo>
                  <a:lnTo>
                    <a:pt x="654" y="44"/>
                  </a:lnTo>
                  <a:lnTo>
                    <a:pt x="660" y="48"/>
                  </a:lnTo>
                  <a:lnTo>
                    <a:pt x="662" y="54"/>
                  </a:lnTo>
                  <a:lnTo>
                    <a:pt x="662" y="54"/>
                  </a:lnTo>
                  <a:lnTo>
                    <a:pt x="660" y="60"/>
                  </a:lnTo>
                  <a:lnTo>
                    <a:pt x="654" y="64"/>
                  </a:lnTo>
                  <a:lnTo>
                    <a:pt x="646" y="68"/>
                  </a:lnTo>
                  <a:lnTo>
                    <a:pt x="636" y="74"/>
                  </a:lnTo>
                  <a:lnTo>
                    <a:pt x="606" y="82"/>
                  </a:lnTo>
                  <a:lnTo>
                    <a:pt x="566" y="90"/>
                  </a:lnTo>
                  <a:lnTo>
                    <a:pt x="516" y="96"/>
                  </a:lnTo>
                  <a:lnTo>
                    <a:pt x="460" y="100"/>
                  </a:lnTo>
                  <a:lnTo>
                    <a:pt x="398" y="104"/>
                  </a:lnTo>
                  <a:lnTo>
                    <a:pt x="332" y="104"/>
                  </a:lnTo>
                  <a:close/>
                  <a:moveTo>
                    <a:pt x="332" y="0"/>
                  </a:moveTo>
                  <a:lnTo>
                    <a:pt x="332" y="0"/>
                  </a:lnTo>
                  <a:lnTo>
                    <a:pt x="266" y="2"/>
                  </a:lnTo>
                  <a:lnTo>
                    <a:pt x="204"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4" y="100"/>
                  </a:lnTo>
                  <a:lnTo>
                    <a:pt x="266" y="104"/>
                  </a:lnTo>
                  <a:lnTo>
                    <a:pt x="332" y="104"/>
                  </a:lnTo>
                  <a:lnTo>
                    <a:pt x="332" y="104"/>
                  </a:lnTo>
                  <a:lnTo>
                    <a:pt x="400" y="104"/>
                  </a:lnTo>
                  <a:lnTo>
                    <a:pt x="462" y="100"/>
                  </a:lnTo>
                  <a:lnTo>
                    <a:pt x="518" y="96"/>
                  </a:lnTo>
                  <a:lnTo>
                    <a:pt x="566" y="90"/>
                  </a:lnTo>
                  <a:lnTo>
                    <a:pt x="606" y="82"/>
                  </a:lnTo>
                  <a:lnTo>
                    <a:pt x="638" y="74"/>
                  </a:lnTo>
                  <a:lnTo>
                    <a:pt x="648" y="70"/>
                  </a:lnTo>
                  <a:lnTo>
                    <a:pt x="656" y="64"/>
                  </a:lnTo>
                  <a:lnTo>
                    <a:pt x="662" y="60"/>
                  </a:lnTo>
                  <a:lnTo>
                    <a:pt x="664" y="54"/>
                  </a:lnTo>
                  <a:lnTo>
                    <a:pt x="664" y="54"/>
                  </a:lnTo>
                  <a:lnTo>
                    <a:pt x="662" y="48"/>
                  </a:lnTo>
                  <a:lnTo>
                    <a:pt x="656" y="44"/>
                  </a:lnTo>
                  <a:lnTo>
                    <a:pt x="648" y="38"/>
                  </a:lnTo>
                  <a:lnTo>
                    <a:pt x="638" y="34"/>
                  </a:lnTo>
                  <a:lnTo>
                    <a:pt x="606" y="24"/>
                  </a:lnTo>
                  <a:lnTo>
                    <a:pt x="566" y="16"/>
                  </a:lnTo>
                  <a:lnTo>
                    <a:pt x="518" y="10"/>
                  </a:lnTo>
                  <a:lnTo>
                    <a:pt x="462" y="4"/>
                  </a:lnTo>
                  <a:lnTo>
                    <a:pt x="400" y="2"/>
                  </a:lnTo>
                  <a:lnTo>
                    <a:pt x="332" y="0"/>
                  </a:lnTo>
                  <a:close/>
                </a:path>
              </a:pathLst>
            </a:custGeom>
            <a:solidFill>
              <a:srgbClr val="D2CEC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1422"/>
            <p:cNvSpPr>
              <a:spLocks/>
            </p:cNvSpPr>
            <p:nvPr/>
          </p:nvSpPr>
          <p:spPr bwMode="auto">
            <a:xfrm>
              <a:off x="3875088" y="6626225"/>
              <a:ext cx="1047750" cy="165100"/>
            </a:xfrm>
            <a:custGeom>
              <a:avLst/>
              <a:gdLst>
                <a:gd name="T0" fmla="*/ 330 w 660"/>
                <a:gd name="T1" fmla="*/ 104 h 104"/>
                <a:gd name="T2" fmla="*/ 330 w 660"/>
                <a:gd name="T3" fmla="*/ 104 h 104"/>
                <a:gd name="T4" fmla="*/ 264 w 660"/>
                <a:gd name="T5" fmla="*/ 104 h 104"/>
                <a:gd name="T6" fmla="*/ 202 w 660"/>
                <a:gd name="T7" fmla="*/ 100 h 104"/>
                <a:gd name="T8" fmla="*/ 146 w 660"/>
                <a:gd name="T9" fmla="*/ 96 h 104"/>
                <a:gd name="T10" fmla="*/ 98 w 660"/>
                <a:gd name="T11" fmla="*/ 90 h 104"/>
                <a:gd name="T12" fmla="*/ 58 w 660"/>
                <a:gd name="T13" fmla="*/ 82 h 104"/>
                <a:gd name="T14" fmla="*/ 26 w 660"/>
                <a:gd name="T15" fmla="*/ 74 h 104"/>
                <a:gd name="T16" fmla="*/ 16 w 660"/>
                <a:gd name="T17" fmla="*/ 68 h 104"/>
                <a:gd name="T18" fmla="*/ 8 w 660"/>
                <a:gd name="T19" fmla="*/ 64 h 104"/>
                <a:gd name="T20" fmla="*/ 2 w 660"/>
                <a:gd name="T21" fmla="*/ 60 h 104"/>
                <a:gd name="T22" fmla="*/ 0 w 660"/>
                <a:gd name="T23" fmla="*/ 54 h 104"/>
                <a:gd name="T24" fmla="*/ 0 w 660"/>
                <a:gd name="T25" fmla="*/ 54 h 104"/>
                <a:gd name="T26" fmla="*/ 2 w 660"/>
                <a:gd name="T27" fmla="*/ 48 h 104"/>
                <a:gd name="T28" fmla="*/ 8 w 660"/>
                <a:gd name="T29" fmla="*/ 44 h 104"/>
                <a:gd name="T30" fmla="*/ 16 w 660"/>
                <a:gd name="T31" fmla="*/ 38 h 104"/>
                <a:gd name="T32" fmla="*/ 26 w 660"/>
                <a:gd name="T33" fmla="*/ 34 h 104"/>
                <a:gd name="T34" fmla="*/ 58 w 660"/>
                <a:gd name="T35" fmla="*/ 24 h 104"/>
                <a:gd name="T36" fmla="*/ 98 w 660"/>
                <a:gd name="T37" fmla="*/ 16 h 104"/>
                <a:gd name="T38" fmla="*/ 146 w 660"/>
                <a:gd name="T39" fmla="*/ 10 h 104"/>
                <a:gd name="T40" fmla="*/ 202 w 660"/>
                <a:gd name="T41" fmla="*/ 4 h 104"/>
                <a:gd name="T42" fmla="*/ 264 w 660"/>
                <a:gd name="T43" fmla="*/ 2 h 104"/>
                <a:gd name="T44" fmla="*/ 330 w 660"/>
                <a:gd name="T45" fmla="*/ 0 h 104"/>
                <a:gd name="T46" fmla="*/ 330 w 660"/>
                <a:gd name="T47" fmla="*/ 0 h 104"/>
                <a:gd name="T48" fmla="*/ 396 w 660"/>
                <a:gd name="T49" fmla="*/ 2 h 104"/>
                <a:gd name="T50" fmla="*/ 458 w 660"/>
                <a:gd name="T51" fmla="*/ 4 h 104"/>
                <a:gd name="T52" fmla="*/ 514 w 660"/>
                <a:gd name="T53" fmla="*/ 10 h 104"/>
                <a:gd name="T54" fmla="*/ 564 w 660"/>
                <a:gd name="T55" fmla="*/ 16 h 104"/>
                <a:gd name="T56" fmla="*/ 604 w 660"/>
                <a:gd name="T57" fmla="*/ 24 h 104"/>
                <a:gd name="T58" fmla="*/ 634 w 660"/>
                <a:gd name="T59" fmla="*/ 34 h 104"/>
                <a:gd name="T60" fmla="*/ 644 w 660"/>
                <a:gd name="T61" fmla="*/ 38 h 104"/>
                <a:gd name="T62" fmla="*/ 652 w 660"/>
                <a:gd name="T63" fmla="*/ 44 h 104"/>
                <a:gd name="T64" fmla="*/ 658 w 660"/>
                <a:gd name="T65" fmla="*/ 48 h 104"/>
                <a:gd name="T66" fmla="*/ 660 w 660"/>
                <a:gd name="T67" fmla="*/ 54 h 104"/>
                <a:gd name="T68" fmla="*/ 660 w 660"/>
                <a:gd name="T69" fmla="*/ 54 h 104"/>
                <a:gd name="T70" fmla="*/ 658 w 660"/>
                <a:gd name="T71" fmla="*/ 60 h 104"/>
                <a:gd name="T72" fmla="*/ 652 w 660"/>
                <a:gd name="T73" fmla="*/ 64 h 104"/>
                <a:gd name="T74" fmla="*/ 644 w 660"/>
                <a:gd name="T75" fmla="*/ 68 h 104"/>
                <a:gd name="T76" fmla="*/ 634 w 660"/>
                <a:gd name="T77" fmla="*/ 74 h 104"/>
                <a:gd name="T78" fmla="*/ 604 w 660"/>
                <a:gd name="T79" fmla="*/ 82 h 104"/>
                <a:gd name="T80" fmla="*/ 564 w 660"/>
                <a:gd name="T81" fmla="*/ 90 h 104"/>
                <a:gd name="T82" fmla="*/ 514 w 660"/>
                <a:gd name="T83" fmla="*/ 96 h 104"/>
                <a:gd name="T84" fmla="*/ 458 w 660"/>
                <a:gd name="T85" fmla="*/ 100 h 104"/>
                <a:gd name="T86" fmla="*/ 396 w 660"/>
                <a:gd name="T87" fmla="*/ 104 h 104"/>
                <a:gd name="T88" fmla="*/ 330 w 660"/>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104"/>
                  </a:moveTo>
                  <a:lnTo>
                    <a:pt x="330" y="104"/>
                  </a:lnTo>
                  <a:lnTo>
                    <a:pt x="264" y="104"/>
                  </a:lnTo>
                  <a:lnTo>
                    <a:pt x="202" y="100"/>
                  </a:lnTo>
                  <a:lnTo>
                    <a:pt x="146" y="96"/>
                  </a:lnTo>
                  <a:lnTo>
                    <a:pt x="98" y="90"/>
                  </a:lnTo>
                  <a:lnTo>
                    <a:pt x="58" y="82"/>
                  </a:lnTo>
                  <a:lnTo>
                    <a:pt x="26" y="74"/>
                  </a:lnTo>
                  <a:lnTo>
                    <a:pt x="16" y="68"/>
                  </a:lnTo>
                  <a:lnTo>
                    <a:pt x="8" y="64"/>
                  </a:lnTo>
                  <a:lnTo>
                    <a:pt x="2" y="60"/>
                  </a:lnTo>
                  <a:lnTo>
                    <a:pt x="0" y="54"/>
                  </a:lnTo>
                  <a:lnTo>
                    <a:pt x="0" y="54"/>
                  </a:lnTo>
                  <a:lnTo>
                    <a:pt x="2" y="48"/>
                  </a:lnTo>
                  <a:lnTo>
                    <a:pt x="8" y="44"/>
                  </a:lnTo>
                  <a:lnTo>
                    <a:pt x="16" y="38"/>
                  </a:lnTo>
                  <a:lnTo>
                    <a:pt x="26" y="34"/>
                  </a:lnTo>
                  <a:lnTo>
                    <a:pt x="58" y="24"/>
                  </a:lnTo>
                  <a:lnTo>
                    <a:pt x="98" y="16"/>
                  </a:lnTo>
                  <a:lnTo>
                    <a:pt x="146" y="10"/>
                  </a:lnTo>
                  <a:lnTo>
                    <a:pt x="202" y="4"/>
                  </a:lnTo>
                  <a:lnTo>
                    <a:pt x="264" y="2"/>
                  </a:lnTo>
                  <a:lnTo>
                    <a:pt x="330" y="0"/>
                  </a:lnTo>
                  <a:lnTo>
                    <a:pt x="330" y="0"/>
                  </a:lnTo>
                  <a:lnTo>
                    <a:pt x="396" y="2"/>
                  </a:lnTo>
                  <a:lnTo>
                    <a:pt x="458" y="4"/>
                  </a:lnTo>
                  <a:lnTo>
                    <a:pt x="514" y="10"/>
                  </a:lnTo>
                  <a:lnTo>
                    <a:pt x="564" y="16"/>
                  </a:lnTo>
                  <a:lnTo>
                    <a:pt x="604" y="24"/>
                  </a:lnTo>
                  <a:lnTo>
                    <a:pt x="634" y="34"/>
                  </a:lnTo>
                  <a:lnTo>
                    <a:pt x="644" y="38"/>
                  </a:lnTo>
                  <a:lnTo>
                    <a:pt x="652" y="44"/>
                  </a:lnTo>
                  <a:lnTo>
                    <a:pt x="658" y="48"/>
                  </a:lnTo>
                  <a:lnTo>
                    <a:pt x="660" y="54"/>
                  </a:lnTo>
                  <a:lnTo>
                    <a:pt x="660" y="54"/>
                  </a:lnTo>
                  <a:lnTo>
                    <a:pt x="658" y="60"/>
                  </a:lnTo>
                  <a:lnTo>
                    <a:pt x="652" y="64"/>
                  </a:lnTo>
                  <a:lnTo>
                    <a:pt x="644" y="68"/>
                  </a:lnTo>
                  <a:lnTo>
                    <a:pt x="634" y="74"/>
                  </a:lnTo>
                  <a:lnTo>
                    <a:pt x="604" y="82"/>
                  </a:lnTo>
                  <a:lnTo>
                    <a:pt x="564" y="90"/>
                  </a:lnTo>
                  <a:lnTo>
                    <a:pt x="514" y="96"/>
                  </a:lnTo>
                  <a:lnTo>
                    <a:pt x="458" y="100"/>
                  </a:lnTo>
                  <a:lnTo>
                    <a:pt x="396" y="104"/>
                  </a:lnTo>
                  <a:lnTo>
                    <a:pt x="330"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1423"/>
            <p:cNvSpPr>
              <a:spLocks/>
            </p:cNvSpPr>
            <p:nvPr/>
          </p:nvSpPr>
          <p:spPr bwMode="auto">
            <a:xfrm>
              <a:off x="3871913" y="6626225"/>
              <a:ext cx="1054100" cy="165100"/>
            </a:xfrm>
            <a:custGeom>
              <a:avLst/>
              <a:gdLst>
                <a:gd name="T0" fmla="*/ 332 w 664"/>
                <a:gd name="T1" fmla="*/ 0 h 104"/>
                <a:gd name="T2" fmla="*/ 332 w 664"/>
                <a:gd name="T3" fmla="*/ 0 h 104"/>
                <a:gd name="T4" fmla="*/ 266 w 664"/>
                <a:gd name="T5" fmla="*/ 2 h 104"/>
                <a:gd name="T6" fmla="*/ 204 w 664"/>
                <a:gd name="T7" fmla="*/ 4 h 104"/>
                <a:gd name="T8" fmla="*/ 148 w 664"/>
                <a:gd name="T9" fmla="*/ 10 h 104"/>
                <a:gd name="T10" fmla="*/ 98 w 664"/>
                <a:gd name="T11" fmla="*/ 16 h 104"/>
                <a:gd name="T12" fmla="*/ 58 w 664"/>
                <a:gd name="T13" fmla="*/ 24 h 104"/>
                <a:gd name="T14" fmla="*/ 26 w 664"/>
                <a:gd name="T15" fmla="*/ 34 h 104"/>
                <a:gd name="T16" fmla="*/ 16 w 664"/>
                <a:gd name="T17" fmla="*/ 38 h 104"/>
                <a:gd name="T18" fmla="*/ 6 w 664"/>
                <a:gd name="T19" fmla="*/ 44 h 104"/>
                <a:gd name="T20" fmla="*/ 2 w 664"/>
                <a:gd name="T21" fmla="*/ 48 h 104"/>
                <a:gd name="T22" fmla="*/ 0 w 664"/>
                <a:gd name="T23" fmla="*/ 54 h 104"/>
                <a:gd name="T24" fmla="*/ 0 w 664"/>
                <a:gd name="T25" fmla="*/ 54 h 104"/>
                <a:gd name="T26" fmla="*/ 2 w 664"/>
                <a:gd name="T27" fmla="*/ 60 h 104"/>
                <a:gd name="T28" fmla="*/ 6 w 664"/>
                <a:gd name="T29" fmla="*/ 64 h 104"/>
                <a:gd name="T30" fmla="*/ 16 w 664"/>
                <a:gd name="T31" fmla="*/ 70 h 104"/>
                <a:gd name="T32" fmla="*/ 26 w 664"/>
                <a:gd name="T33" fmla="*/ 74 h 104"/>
                <a:gd name="T34" fmla="*/ 58 w 664"/>
                <a:gd name="T35" fmla="*/ 82 h 104"/>
                <a:gd name="T36" fmla="*/ 98 w 664"/>
                <a:gd name="T37" fmla="*/ 90 h 104"/>
                <a:gd name="T38" fmla="*/ 148 w 664"/>
                <a:gd name="T39" fmla="*/ 96 h 104"/>
                <a:gd name="T40" fmla="*/ 204 w 664"/>
                <a:gd name="T41" fmla="*/ 100 h 104"/>
                <a:gd name="T42" fmla="*/ 266 w 664"/>
                <a:gd name="T43" fmla="*/ 104 h 104"/>
                <a:gd name="T44" fmla="*/ 332 w 664"/>
                <a:gd name="T45" fmla="*/ 104 h 104"/>
                <a:gd name="T46" fmla="*/ 332 w 664"/>
                <a:gd name="T47" fmla="*/ 104 h 104"/>
                <a:gd name="T48" fmla="*/ 400 w 664"/>
                <a:gd name="T49" fmla="*/ 104 h 104"/>
                <a:gd name="T50" fmla="*/ 462 w 664"/>
                <a:gd name="T51" fmla="*/ 100 h 104"/>
                <a:gd name="T52" fmla="*/ 518 w 664"/>
                <a:gd name="T53" fmla="*/ 96 h 104"/>
                <a:gd name="T54" fmla="*/ 566 w 664"/>
                <a:gd name="T55" fmla="*/ 90 h 104"/>
                <a:gd name="T56" fmla="*/ 606 w 664"/>
                <a:gd name="T57" fmla="*/ 82 h 104"/>
                <a:gd name="T58" fmla="*/ 638 w 664"/>
                <a:gd name="T59" fmla="*/ 74 h 104"/>
                <a:gd name="T60" fmla="*/ 648 w 664"/>
                <a:gd name="T61" fmla="*/ 70 h 104"/>
                <a:gd name="T62" fmla="*/ 656 w 664"/>
                <a:gd name="T63" fmla="*/ 64 h 104"/>
                <a:gd name="T64" fmla="*/ 662 w 664"/>
                <a:gd name="T65" fmla="*/ 60 h 104"/>
                <a:gd name="T66" fmla="*/ 664 w 664"/>
                <a:gd name="T67" fmla="*/ 54 h 104"/>
                <a:gd name="T68" fmla="*/ 664 w 664"/>
                <a:gd name="T69" fmla="*/ 54 h 104"/>
                <a:gd name="T70" fmla="*/ 662 w 664"/>
                <a:gd name="T71" fmla="*/ 48 h 104"/>
                <a:gd name="T72" fmla="*/ 656 w 664"/>
                <a:gd name="T73" fmla="*/ 44 h 104"/>
                <a:gd name="T74" fmla="*/ 648 w 664"/>
                <a:gd name="T75" fmla="*/ 38 h 104"/>
                <a:gd name="T76" fmla="*/ 638 w 664"/>
                <a:gd name="T77" fmla="*/ 34 h 104"/>
                <a:gd name="T78" fmla="*/ 606 w 664"/>
                <a:gd name="T79" fmla="*/ 24 h 104"/>
                <a:gd name="T80" fmla="*/ 566 w 664"/>
                <a:gd name="T81" fmla="*/ 16 h 104"/>
                <a:gd name="T82" fmla="*/ 518 w 664"/>
                <a:gd name="T83" fmla="*/ 10 h 104"/>
                <a:gd name="T84" fmla="*/ 462 w 664"/>
                <a:gd name="T85" fmla="*/ 4 h 104"/>
                <a:gd name="T86" fmla="*/ 400 w 664"/>
                <a:gd name="T87" fmla="*/ 2 h 104"/>
                <a:gd name="T88" fmla="*/ 332 w 66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104">
                  <a:moveTo>
                    <a:pt x="332" y="0"/>
                  </a:moveTo>
                  <a:lnTo>
                    <a:pt x="332" y="0"/>
                  </a:lnTo>
                  <a:lnTo>
                    <a:pt x="266" y="2"/>
                  </a:lnTo>
                  <a:lnTo>
                    <a:pt x="204" y="4"/>
                  </a:lnTo>
                  <a:lnTo>
                    <a:pt x="148" y="10"/>
                  </a:lnTo>
                  <a:lnTo>
                    <a:pt x="98" y="16"/>
                  </a:lnTo>
                  <a:lnTo>
                    <a:pt x="58" y="24"/>
                  </a:lnTo>
                  <a:lnTo>
                    <a:pt x="26" y="34"/>
                  </a:lnTo>
                  <a:lnTo>
                    <a:pt x="16" y="38"/>
                  </a:lnTo>
                  <a:lnTo>
                    <a:pt x="6" y="44"/>
                  </a:lnTo>
                  <a:lnTo>
                    <a:pt x="2" y="48"/>
                  </a:lnTo>
                  <a:lnTo>
                    <a:pt x="0" y="54"/>
                  </a:lnTo>
                  <a:lnTo>
                    <a:pt x="0" y="54"/>
                  </a:lnTo>
                  <a:lnTo>
                    <a:pt x="2" y="60"/>
                  </a:lnTo>
                  <a:lnTo>
                    <a:pt x="6" y="64"/>
                  </a:lnTo>
                  <a:lnTo>
                    <a:pt x="16" y="70"/>
                  </a:lnTo>
                  <a:lnTo>
                    <a:pt x="26" y="74"/>
                  </a:lnTo>
                  <a:lnTo>
                    <a:pt x="58" y="82"/>
                  </a:lnTo>
                  <a:lnTo>
                    <a:pt x="98" y="90"/>
                  </a:lnTo>
                  <a:lnTo>
                    <a:pt x="148" y="96"/>
                  </a:lnTo>
                  <a:lnTo>
                    <a:pt x="204" y="100"/>
                  </a:lnTo>
                  <a:lnTo>
                    <a:pt x="266" y="104"/>
                  </a:lnTo>
                  <a:lnTo>
                    <a:pt x="332" y="104"/>
                  </a:lnTo>
                  <a:lnTo>
                    <a:pt x="332" y="104"/>
                  </a:lnTo>
                  <a:lnTo>
                    <a:pt x="400" y="104"/>
                  </a:lnTo>
                  <a:lnTo>
                    <a:pt x="462" y="100"/>
                  </a:lnTo>
                  <a:lnTo>
                    <a:pt x="518" y="96"/>
                  </a:lnTo>
                  <a:lnTo>
                    <a:pt x="566" y="90"/>
                  </a:lnTo>
                  <a:lnTo>
                    <a:pt x="606" y="82"/>
                  </a:lnTo>
                  <a:lnTo>
                    <a:pt x="638" y="74"/>
                  </a:lnTo>
                  <a:lnTo>
                    <a:pt x="648" y="70"/>
                  </a:lnTo>
                  <a:lnTo>
                    <a:pt x="656" y="64"/>
                  </a:lnTo>
                  <a:lnTo>
                    <a:pt x="662" y="60"/>
                  </a:lnTo>
                  <a:lnTo>
                    <a:pt x="664" y="54"/>
                  </a:lnTo>
                  <a:lnTo>
                    <a:pt x="664" y="54"/>
                  </a:lnTo>
                  <a:lnTo>
                    <a:pt x="662" y="48"/>
                  </a:lnTo>
                  <a:lnTo>
                    <a:pt x="656" y="44"/>
                  </a:lnTo>
                  <a:lnTo>
                    <a:pt x="648" y="38"/>
                  </a:lnTo>
                  <a:lnTo>
                    <a:pt x="638" y="34"/>
                  </a:lnTo>
                  <a:lnTo>
                    <a:pt x="606" y="24"/>
                  </a:lnTo>
                  <a:lnTo>
                    <a:pt x="566" y="16"/>
                  </a:lnTo>
                  <a:lnTo>
                    <a:pt x="518" y="10"/>
                  </a:lnTo>
                  <a:lnTo>
                    <a:pt x="462" y="4"/>
                  </a:lnTo>
                  <a:lnTo>
                    <a:pt x="400" y="2"/>
                  </a:lnTo>
                  <a:lnTo>
                    <a:pt x="3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1424"/>
            <p:cNvSpPr>
              <a:spLocks noEditPoints="1"/>
            </p:cNvSpPr>
            <p:nvPr/>
          </p:nvSpPr>
          <p:spPr bwMode="auto">
            <a:xfrm>
              <a:off x="3875088" y="6626225"/>
              <a:ext cx="1047750" cy="165100"/>
            </a:xfrm>
            <a:custGeom>
              <a:avLst/>
              <a:gdLst>
                <a:gd name="T0" fmla="*/ 330 w 660"/>
                <a:gd name="T1" fmla="*/ 104 h 104"/>
                <a:gd name="T2" fmla="*/ 204 w 660"/>
                <a:gd name="T3" fmla="*/ 100 h 104"/>
                <a:gd name="T4" fmla="*/ 100 w 660"/>
                <a:gd name="T5" fmla="*/ 90 h 104"/>
                <a:gd name="T6" fmla="*/ 28 w 660"/>
                <a:gd name="T7" fmla="*/ 74 h 104"/>
                <a:gd name="T8" fmla="*/ 10 w 660"/>
                <a:gd name="T9" fmla="*/ 64 h 104"/>
                <a:gd name="T10" fmla="*/ 2 w 660"/>
                <a:gd name="T11" fmla="*/ 54 h 104"/>
                <a:gd name="T12" fmla="*/ 4 w 660"/>
                <a:gd name="T13" fmla="*/ 48 h 104"/>
                <a:gd name="T14" fmla="*/ 18 w 660"/>
                <a:gd name="T15" fmla="*/ 38 h 104"/>
                <a:gd name="T16" fmla="*/ 58 w 660"/>
                <a:gd name="T17" fmla="*/ 24 h 104"/>
                <a:gd name="T18" fmla="*/ 148 w 660"/>
                <a:gd name="T19" fmla="*/ 10 h 104"/>
                <a:gd name="T20" fmla="*/ 264 w 660"/>
                <a:gd name="T21" fmla="*/ 2 h 104"/>
                <a:gd name="T22" fmla="*/ 330 w 660"/>
                <a:gd name="T23" fmla="*/ 0 h 104"/>
                <a:gd name="T24" fmla="*/ 458 w 660"/>
                <a:gd name="T25" fmla="*/ 4 h 104"/>
                <a:gd name="T26" fmla="*/ 562 w 660"/>
                <a:gd name="T27" fmla="*/ 16 h 104"/>
                <a:gd name="T28" fmla="*/ 632 w 660"/>
                <a:gd name="T29" fmla="*/ 34 h 104"/>
                <a:gd name="T30" fmla="*/ 650 w 660"/>
                <a:gd name="T31" fmla="*/ 44 h 104"/>
                <a:gd name="T32" fmla="*/ 656 w 660"/>
                <a:gd name="T33" fmla="*/ 54 h 104"/>
                <a:gd name="T34" fmla="*/ 656 w 660"/>
                <a:gd name="T35" fmla="*/ 60 h 104"/>
                <a:gd name="T36" fmla="*/ 642 w 660"/>
                <a:gd name="T37" fmla="*/ 68 h 104"/>
                <a:gd name="T38" fmla="*/ 602 w 660"/>
                <a:gd name="T39" fmla="*/ 82 h 104"/>
                <a:gd name="T40" fmla="*/ 514 w 660"/>
                <a:gd name="T41" fmla="*/ 96 h 104"/>
                <a:gd name="T42" fmla="*/ 396 w 660"/>
                <a:gd name="T43" fmla="*/ 104 h 104"/>
                <a:gd name="T44" fmla="*/ 330 w 660"/>
                <a:gd name="T45" fmla="*/ 0 h 104"/>
                <a:gd name="T46" fmla="*/ 264 w 660"/>
                <a:gd name="T47" fmla="*/ 2 h 104"/>
                <a:gd name="T48" fmla="*/ 146 w 660"/>
                <a:gd name="T49" fmla="*/ 10 h 104"/>
                <a:gd name="T50" fmla="*/ 58 w 660"/>
                <a:gd name="T51" fmla="*/ 24 h 104"/>
                <a:gd name="T52" fmla="*/ 16 w 660"/>
                <a:gd name="T53" fmla="*/ 38 h 104"/>
                <a:gd name="T54" fmla="*/ 2 w 660"/>
                <a:gd name="T55" fmla="*/ 48 h 104"/>
                <a:gd name="T56" fmla="*/ 0 w 660"/>
                <a:gd name="T57" fmla="*/ 54 h 104"/>
                <a:gd name="T58" fmla="*/ 8 w 660"/>
                <a:gd name="T59" fmla="*/ 64 h 104"/>
                <a:gd name="T60" fmla="*/ 26 w 660"/>
                <a:gd name="T61" fmla="*/ 74 h 104"/>
                <a:gd name="T62" fmla="*/ 98 w 660"/>
                <a:gd name="T63" fmla="*/ 90 h 104"/>
                <a:gd name="T64" fmla="*/ 202 w 660"/>
                <a:gd name="T65" fmla="*/ 100 h 104"/>
                <a:gd name="T66" fmla="*/ 330 w 660"/>
                <a:gd name="T67" fmla="*/ 104 h 104"/>
                <a:gd name="T68" fmla="*/ 396 w 660"/>
                <a:gd name="T69" fmla="*/ 104 h 104"/>
                <a:gd name="T70" fmla="*/ 514 w 660"/>
                <a:gd name="T71" fmla="*/ 96 h 104"/>
                <a:gd name="T72" fmla="*/ 604 w 660"/>
                <a:gd name="T73" fmla="*/ 82 h 104"/>
                <a:gd name="T74" fmla="*/ 644 w 660"/>
                <a:gd name="T75" fmla="*/ 68 h 104"/>
                <a:gd name="T76" fmla="*/ 658 w 660"/>
                <a:gd name="T77" fmla="*/ 60 h 104"/>
                <a:gd name="T78" fmla="*/ 660 w 660"/>
                <a:gd name="T79" fmla="*/ 54 h 104"/>
                <a:gd name="T80" fmla="*/ 652 w 660"/>
                <a:gd name="T81" fmla="*/ 44 h 104"/>
                <a:gd name="T82" fmla="*/ 634 w 660"/>
                <a:gd name="T83" fmla="*/ 34 h 104"/>
                <a:gd name="T84" fmla="*/ 564 w 660"/>
                <a:gd name="T85" fmla="*/ 16 h 104"/>
                <a:gd name="T86" fmla="*/ 458 w 660"/>
                <a:gd name="T87" fmla="*/ 4 h 104"/>
                <a:gd name="T88" fmla="*/ 330 w 660"/>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104"/>
                  </a:moveTo>
                  <a:lnTo>
                    <a:pt x="330" y="104"/>
                  </a:lnTo>
                  <a:lnTo>
                    <a:pt x="264" y="104"/>
                  </a:lnTo>
                  <a:lnTo>
                    <a:pt x="204" y="100"/>
                  </a:lnTo>
                  <a:lnTo>
                    <a:pt x="148" y="96"/>
                  </a:lnTo>
                  <a:lnTo>
                    <a:pt x="100" y="90"/>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100" y="16"/>
                  </a:lnTo>
                  <a:lnTo>
                    <a:pt x="148" y="10"/>
                  </a:lnTo>
                  <a:lnTo>
                    <a:pt x="204" y="4"/>
                  </a:lnTo>
                  <a:lnTo>
                    <a:pt x="264" y="2"/>
                  </a:lnTo>
                  <a:lnTo>
                    <a:pt x="330" y="0"/>
                  </a:lnTo>
                  <a:lnTo>
                    <a:pt x="330" y="0"/>
                  </a:lnTo>
                  <a:lnTo>
                    <a:pt x="396" y="2"/>
                  </a:lnTo>
                  <a:lnTo>
                    <a:pt x="458" y="4"/>
                  </a:lnTo>
                  <a:lnTo>
                    <a:pt x="514" y="10"/>
                  </a:lnTo>
                  <a:lnTo>
                    <a:pt x="562" y="16"/>
                  </a:lnTo>
                  <a:lnTo>
                    <a:pt x="602" y="24"/>
                  </a:lnTo>
                  <a:lnTo>
                    <a:pt x="632" y="34"/>
                  </a:lnTo>
                  <a:lnTo>
                    <a:pt x="642" y="38"/>
                  </a:lnTo>
                  <a:lnTo>
                    <a:pt x="650" y="44"/>
                  </a:lnTo>
                  <a:lnTo>
                    <a:pt x="656" y="48"/>
                  </a:lnTo>
                  <a:lnTo>
                    <a:pt x="656" y="54"/>
                  </a:lnTo>
                  <a:lnTo>
                    <a:pt x="656" y="54"/>
                  </a:lnTo>
                  <a:lnTo>
                    <a:pt x="656" y="60"/>
                  </a:lnTo>
                  <a:lnTo>
                    <a:pt x="650" y="64"/>
                  </a:lnTo>
                  <a:lnTo>
                    <a:pt x="642" y="68"/>
                  </a:lnTo>
                  <a:lnTo>
                    <a:pt x="632" y="74"/>
                  </a:lnTo>
                  <a:lnTo>
                    <a:pt x="602" y="82"/>
                  </a:lnTo>
                  <a:lnTo>
                    <a:pt x="562" y="90"/>
                  </a:lnTo>
                  <a:lnTo>
                    <a:pt x="514" y="96"/>
                  </a:lnTo>
                  <a:lnTo>
                    <a:pt x="458" y="100"/>
                  </a:lnTo>
                  <a:lnTo>
                    <a:pt x="396" y="104"/>
                  </a:lnTo>
                  <a:lnTo>
                    <a:pt x="330" y="104"/>
                  </a:lnTo>
                  <a:close/>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8" y="100"/>
                  </a:lnTo>
                  <a:lnTo>
                    <a:pt x="514" y="96"/>
                  </a:lnTo>
                  <a:lnTo>
                    <a:pt x="564" y="90"/>
                  </a:lnTo>
                  <a:lnTo>
                    <a:pt x="604" y="82"/>
                  </a:lnTo>
                  <a:lnTo>
                    <a:pt x="634" y="74"/>
                  </a:lnTo>
                  <a:lnTo>
                    <a:pt x="644" y="68"/>
                  </a:lnTo>
                  <a:lnTo>
                    <a:pt x="652" y="64"/>
                  </a:lnTo>
                  <a:lnTo>
                    <a:pt x="658" y="60"/>
                  </a:lnTo>
                  <a:lnTo>
                    <a:pt x="660" y="54"/>
                  </a:lnTo>
                  <a:lnTo>
                    <a:pt x="660" y="54"/>
                  </a:lnTo>
                  <a:lnTo>
                    <a:pt x="658" y="48"/>
                  </a:lnTo>
                  <a:lnTo>
                    <a:pt x="652" y="44"/>
                  </a:lnTo>
                  <a:lnTo>
                    <a:pt x="644" y="38"/>
                  </a:lnTo>
                  <a:lnTo>
                    <a:pt x="634" y="34"/>
                  </a:lnTo>
                  <a:lnTo>
                    <a:pt x="604" y="24"/>
                  </a:lnTo>
                  <a:lnTo>
                    <a:pt x="564" y="16"/>
                  </a:lnTo>
                  <a:lnTo>
                    <a:pt x="514" y="10"/>
                  </a:lnTo>
                  <a:lnTo>
                    <a:pt x="458" y="4"/>
                  </a:lnTo>
                  <a:lnTo>
                    <a:pt x="396" y="2"/>
                  </a:lnTo>
                  <a:lnTo>
                    <a:pt x="330" y="0"/>
                  </a:lnTo>
                  <a:close/>
                </a:path>
              </a:pathLst>
            </a:custGeom>
            <a:solidFill>
              <a:srgbClr val="D1CCC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1425"/>
            <p:cNvSpPr>
              <a:spLocks/>
            </p:cNvSpPr>
            <p:nvPr/>
          </p:nvSpPr>
          <p:spPr bwMode="auto">
            <a:xfrm>
              <a:off x="3878263" y="6626225"/>
              <a:ext cx="1038225" cy="165100"/>
            </a:xfrm>
            <a:custGeom>
              <a:avLst/>
              <a:gdLst>
                <a:gd name="T0" fmla="*/ 328 w 654"/>
                <a:gd name="T1" fmla="*/ 104 h 104"/>
                <a:gd name="T2" fmla="*/ 328 w 654"/>
                <a:gd name="T3" fmla="*/ 104 h 104"/>
                <a:gd name="T4" fmla="*/ 262 w 654"/>
                <a:gd name="T5" fmla="*/ 104 h 104"/>
                <a:gd name="T6" fmla="*/ 202 w 654"/>
                <a:gd name="T7" fmla="*/ 100 h 104"/>
                <a:gd name="T8" fmla="*/ 146 w 654"/>
                <a:gd name="T9" fmla="*/ 96 h 104"/>
                <a:gd name="T10" fmla="*/ 98 w 654"/>
                <a:gd name="T11" fmla="*/ 90 h 104"/>
                <a:gd name="T12" fmla="*/ 56 w 654"/>
                <a:gd name="T13" fmla="*/ 82 h 104"/>
                <a:gd name="T14" fmla="*/ 26 w 654"/>
                <a:gd name="T15" fmla="*/ 74 h 104"/>
                <a:gd name="T16" fmla="*/ 16 w 654"/>
                <a:gd name="T17" fmla="*/ 68 h 104"/>
                <a:gd name="T18" fmla="*/ 8 w 654"/>
                <a:gd name="T19" fmla="*/ 64 h 104"/>
                <a:gd name="T20" fmla="*/ 2 w 654"/>
                <a:gd name="T21" fmla="*/ 60 h 104"/>
                <a:gd name="T22" fmla="*/ 0 w 654"/>
                <a:gd name="T23" fmla="*/ 54 h 104"/>
                <a:gd name="T24" fmla="*/ 0 w 654"/>
                <a:gd name="T25" fmla="*/ 54 h 104"/>
                <a:gd name="T26" fmla="*/ 2 w 654"/>
                <a:gd name="T27" fmla="*/ 48 h 104"/>
                <a:gd name="T28" fmla="*/ 8 w 654"/>
                <a:gd name="T29" fmla="*/ 44 h 104"/>
                <a:gd name="T30" fmla="*/ 16 w 654"/>
                <a:gd name="T31" fmla="*/ 38 h 104"/>
                <a:gd name="T32" fmla="*/ 26 w 654"/>
                <a:gd name="T33" fmla="*/ 34 h 104"/>
                <a:gd name="T34" fmla="*/ 56 w 654"/>
                <a:gd name="T35" fmla="*/ 24 h 104"/>
                <a:gd name="T36" fmla="*/ 98 w 654"/>
                <a:gd name="T37" fmla="*/ 16 h 104"/>
                <a:gd name="T38" fmla="*/ 146 w 654"/>
                <a:gd name="T39" fmla="*/ 10 h 104"/>
                <a:gd name="T40" fmla="*/ 202 w 654"/>
                <a:gd name="T41" fmla="*/ 4 h 104"/>
                <a:gd name="T42" fmla="*/ 262 w 654"/>
                <a:gd name="T43" fmla="*/ 2 h 104"/>
                <a:gd name="T44" fmla="*/ 328 w 654"/>
                <a:gd name="T45" fmla="*/ 0 h 104"/>
                <a:gd name="T46" fmla="*/ 328 w 654"/>
                <a:gd name="T47" fmla="*/ 0 h 104"/>
                <a:gd name="T48" fmla="*/ 394 w 654"/>
                <a:gd name="T49" fmla="*/ 2 h 104"/>
                <a:gd name="T50" fmla="*/ 456 w 654"/>
                <a:gd name="T51" fmla="*/ 4 h 104"/>
                <a:gd name="T52" fmla="*/ 512 w 654"/>
                <a:gd name="T53" fmla="*/ 10 h 104"/>
                <a:gd name="T54" fmla="*/ 560 w 654"/>
                <a:gd name="T55" fmla="*/ 16 h 104"/>
                <a:gd name="T56" fmla="*/ 600 w 654"/>
                <a:gd name="T57" fmla="*/ 24 h 104"/>
                <a:gd name="T58" fmla="*/ 630 w 654"/>
                <a:gd name="T59" fmla="*/ 34 h 104"/>
                <a:gd name="T60" fmla="*/ 640 w 654"/>
                <a:gd name="T61" fmla="*/ 38 h 104"/>
                <a:gd name="T62" fmla="*/ 648 w 654"/>
                <a:gd name="T63" fmla="*/ 44 h 104"/>
                <a:gd name="T64" fmla="*/ 654 w 654"/>
                <a:gd name="T65" fmla="*/ 48 h 104"/>
                <a:gd name="T66" fmla="*/ 654 w 654"/>
                <a:gd name="T67" fmla="*/ 54 h 104"/>
                <a:gd name="T68" fmla="*/ 654 w 654"/>
                <a:gd name="T69" fmla="*/ 54 h 104"/>
                <a:gd name="T70" fmla="*/ 654 w 654"/>
                <a:gd name="T71" fmla="*/ 60 h 104"/>
                <a:gd name="T72" fmla="*/ 648 w 654"/>
                <a:gd name="T73" fmla="*/ 64 h 104"/>
                <a:gd name="T74" fmla="*/ 640 w 654"/>
                <a:gd name="T75" fmla="*/ 68 h 104"/>
                <a:gd name="T76" fmla="*/ 630 w 654"/>
                <a:gd name="T77" fmla="*/ 74 h 104"/>
                <a:gd name="T78" fmla="*/ 600 w 654"/>
                <a:gd name="T79" fmla="*/ 82 h 104"/>
                <a:gd name="T80" fmla="*/ 560 w 654"/>
                <a:gd name="T81" fmla="*/ 90 h 104"/>
                <a:gd name="T82" fmla="*/ 512 w 654"/>
                <a:gd name="T83" fmla="*/ 96 h 104"/>
                <a:gd name="T84" fmla="*/ 456 w 654"/>
                <a:gd name="T85" fmla="*/ 100 h 104"/>
                <a:gd name="T86" fmla="*/ 394 w 654"/>
                <a:gd name="T87" fmla="*/ 104 h 104"/>
                <a:gd name="T88" fmla="*/ 328 w 654"/>
                <a:gd name="T8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104"/>
                  </a:moveTo>
                  <a:lnTo>
                    <a:pt x="328" y="104"/>
                  </a:lnTo>
                  <a:lnTo>
                    <a:pt x="262" y="104"/>
                  </a:lnTo>
                  <a:lnTo>
                    <a:pt x="202" y="100"/>
                  </a:lnTo>
                  <a:lnTo>
                    <a:pt x="146" y="96"/>
                  </a:lnTo>
                  <a:lnTo>
                    <a:pt x="98" y="90"/>
                  </a:lnTo>
                  <a:lnTo>
                    <a:pt x="56" y="82"/>
                  </a:lnTo>
                  <a:lnTo>
                    <a:pt x="26" y="74"/>
                  </a:lnTo>
                  <a:lnTo>
                    <a:pt x="16" y="68"/>
                  </a:lnTo>
                  <a:lnTo>
                    <a:pt x="8" y="64"/>
                  </a:lnTo>
                  <a:lnTo>
                    <a:pt x="2" y="60"/>
                  </a:lnTo>
                  <a:lnTo>
                    <a:pt x="0" y="54"/>
                  </a:lnTo>
                  <a:lnTo>
                    <a:pt x="0" y="54"/>
                  </a:lnTo>
                  <a:lnTo>
                    <a:pt x="2" y="48"/>
                  </a:lnTo>
                  <a:lnTo>
                    <a:pt x="8" y="44"/>
                  </a:lnTo>
                  <a:lnTo>
                    <a:pt x="16" y="38"/>
                  </a:lnTo>
                  <a:lnTo>
                    <a:pt x="26" y="34"/>
                  </a:lnTo>
                  <a:lnTo>
                    <a:pt x="56" y="24"/>
                  </a:lnTo>
                  <a:lnTo>
                    <a:pt x="98" y="16"/>
                  </a:lnTo>
                  <a:lnTo>
                    <a:pt x="146" y="10"/>
                  </a:lnTo>
                  <a:lnTo>
                    <a:pt x="202" y="4"/>
                  </a:lnTo>
                  <a:lnTo>
                    <a:pt x="262" y="2"/>
                  </a:lnTo>
                  <a:lnTo>
                    <a:pt x="328" y="0"/>
                  </a:lnTo>
                  <a:lnTo>
                    <a:pt x="328" y="0"/>
                  </a:lnTo>
                  <a:lnTo>
                    <a:pt x="394" y="2"/>
                  </a:lnTo>
                  <a:lnTo>
                    <a:pt x="456" y="4"/>
                  </a:lnTo>
                  <a:lnTo>
                    <a:pt x="512" y="10"/>
                  </a:lnTo>
                  <a:lnTo>
                    <a:pt x="560" y="16"/>
                  </a:lnTo>
                  <a:lnTo>
                    <a:pt x="600" y="24"/>
                  </a:lnTo>
                  <a:lnTo>
                    <a:pt x="630" y="34"/>
                  </a:lnTo>
                  <a:lnTo>
                    <a:pt x="640" y="38"/>
                  </a:lnTo>
                  <a:lnTo>
                    <a:pt x="648" y="44"/>
                  </a:lnTo>
                  <a:lnTo>
                    <a:pt x="654" y="48"/>
                  </a:lnTo>
                  <a:lnTo>
                    <a:pt x="654" y="54"/>
                  </a:lnTo>
                  <a:lnTo>
                    <a:pt x="654" y="54"/>
                  </a:lnTo>
                  <a:lnTo>
                    <a:pt x="654" y="60"/>
                  </a:lnTo>
                  <a:lnTo>
                    <a:pt x="648" y="64"/>
                  </a:lnTo>
                  <a:lnTo>
                    <a:pt x="640" y="68"/>
                  </a:lnTo>
                  <a:lnTo>
                    <a:pt x="630" y="74"/>
                  </a:lnTo>
                  <a:lnTo>
                    <a:pt x="600" y="82"/>
                  </a:lnTo>
                  <a:lnTo>
                    <a:pt x="560" y="90"/>
                  </a:lnTo>
                  <a:lnTo>
                    <a:pt x="512" y="96"/>
                  </a:lnTo>
                  <a:lnTo>
                    <a:pt x="456" y="100"/>
                  </a:lnTo>
                  <a:lnTo>
                    <a:pt x="394" y="104"/>
                  </a:lnTo>
                  <a:lnTo>
                    <a:pt x="328"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426"/>
            <p:cNvSpPr>
              <a:spLocks/>
            </p:cNvSpPr>
            <p:nvPr/>
          </p:nvSpPr>
          <p:spPr bwMode="auto">
            <a:xfrm>
              <a:off x="3875088" y="6626225"/>
              <a:ext cx="1047750" cy="165100"/>
            </a:xfrm>
            <a:custGeom>
              <a:avLst/>
              <a:gdLst>
                <a:gd name="T0" fmla="*/ 330 w 660"/>
                <a:gd name="T1" fmla="*/ 0 h 104"/>
                <a:gd name="T2" fmla="*/ 330 w 660"/>
                <a:gd name="T3" fmla="*/ 0 h 104"/>
                <a:gd name="T4" fmla="*/ 264 w 660"/>
                <a:gd name="T5" fmla="*/ 2 h 104"/>
                <a:gd name="T6" fmla="*/ 202 w 660"/>
                <a:gd name="T7" fmla="*/ 4 h 104"/>
                <a:gd name="T8" fmla="*/ 146 w 660"/>
                <a:gd name="T9" fmla="*/ 10 h 104"/>
                <a:gd name="T10" fmla="*/ 98 w 660"/>
                <a:gd name="T11" fmla="*/ 16 h 104"/>
                <a:gd name="T12" fmla="*/ 58 w 660"/>
                <a:gd name="T13" fmla="*/ 24 h 104"/>
                <a:gd name="T14" fmla="*/ 26 w 660"/>
                <a:gd name="T15" fmla="*/ 34 h 104"/>
                <a:gd name="T16" fmla="*/ 16 w 660"/>
                <a:gd name="T17" fmla="*/ 38 h 104"/>
                <a:gd name="T18" fmla="*/ 8 w 660"/>
                <a:gd name="T19" fmla="*/ 44 h 104"/>
                <a:gd name="T20" fmla="*/ 2 w 660"/>
                <a:gd name="T21" fmla="*/ 48 h 104"/>
                <a:gd name="T22" fmla="*/ 0 w 660"/>
                <a:gd name="T23" fmla="*/ 54 h 104"/>
                <a:gd name="T24" fmla="*/ 0 w 660"/>
                <a:gd name="T25" fmla="*/ 54 h 104"/>
                <a:gd name="T26" fmla="*/ 2 w 660"/>
                <a:gd name="T27" fmla="*/ 60 h 104"/>
                <a:gd name="T28" fmla="*/ 8 w 660"/>
                <a:gd name="T29" fmla="*/ 64 h 104"/>
                <a:gd name="T30" fmla="*/ 16 w 660"/>
                <a:gd name="T31" fmla="*/ 68 h 104"/>
                <a:gd name="T32" fmla="*/ 26 w 660"/>
                <a:gd name="T33" fmla="*/ 74 h 104"/>
                <a:gd name="T34" fmla="*/ 58 w 660"/>
                <a:gd name="T35" fmla="*/ 82 h 104"/>
                <a:gd name="T36" fmla="*/ 98 w 660"/>
                <a:gd name="T37" fmla="*/ 90 h 104"/>
                <a:gd name="T38" fmla="*/ 146 w 660"/>
                <a:gd name="T39" fmla="*/ 96 h 104"/>
                <a:gd name="T40" fmla="*/ 202 w 660"/>
                <a:gd name="T41" fmla="*/ 100 h 104"/>
                <a:gd name="T42" fmla="*/ 264 w 660"/>
                <a:gd name="T43" fmla="*/ 104 h 104"/>
                <a:gd name="T44" fmla="*/ 330 w 660"/>
                <a:gd name="T45" fmla="*/ 104 h 104"/>
                <a:gd name="T46" fmla="*/ 330 w 660"/>
                <a:gd name="T47" fmla="*/ 104 h 104"/>
                <a:gd name="T48" fmla="*/ 396 w 660"/>
                <a:gd name="T49" fmla="*/ 104 h 104"/>
                <a:gd name="T50" fmla="*/ 458 w 660"/>
                <a:gd name="T51" fmla="*/ 100 h 104"/>
                <a:gd name="T52" fmla="*/ 514 w 660"/>
                <a:gd name="T53" fmla="*/ 96 h 104"/>
                <a:gd name="T54" fmla="*/ 564 w 660"/>
                <a:gd name="T55" fmla="*/ 90 h 104"/>
                <a:gd name="T56" fmla="*/ 604 w 660"/>
                <a:gd name="T57" fmla="*/ 82 h 104"/>
                <a:gd name="T58" fmla="*/ 634 w 660"/>
                <a:gd name="T59" fmla="*/ 74 h 104"/>
                <a:gd name="T60" fmla="*/ 644 w 660"/>
                <a:gd name="T61" fmla="*/ 68 h 104"/>
                <a:gd name="T62" fmla="*/ 652 w 660"/>
                <a:gd name="T63" fmla="*/ 64 h 104"/>
                <a:gd name="T64" fmla="*/ 658 w 660"/>
                <a:gd name="T65" fmla="*/ 60 h 104"/>
                <a:gd name="T66" fmla="*/ 660 w 660"/>
                <a:gd name="T67" fmla="*/ 54 h 104"/>
                <a:gd name="T68" fmla="*/ 660 w 660"/>
                <a:gd name="T69" fmla="*/ 54 h 104"/>
                <a:gd name="T70" fmla="*/ 658 w 660"/>
                <a:gd name="T71" fmla="*/ 48 h 104"/>
                <a:gd name="T72" fmla="*/ 652 w 660"/>
                <a:gd name="T73" fmla="*/ 44 h 104"/>
                <a:gd name="T74" fmla="*/ 644 w 660"/>
                <a:gd name="T75" fmla="*/ 38 h 104"/>
                <a:gd name="T76" fmla="*/ 634 w 660"/>
                <a:gd name="T77" fmla="*/ 34 h 104"/>
                <a:gd name="T78" fmla="*/ 604 w 660"/>
                <a:gd name="T79" fmla="*/ 24 h 104"/>
                <a:gd name="T80" fmla="*/ 564 w 660"/>
                <a:gd name="T81" fmla="*/ 16 h 104"/>
                <a:gd name="T82" fmla="*/ 514 w 660"/>
                <a:gd name="T83" fmla="*/ 10 h 104"/>
                <a:gd name="T84" fmla="*/ 458 w 660"/>
                <a:gd name="T85" fmla="*/ 4 h 104"/>
                <a:gd name="T86" fmla="*/ 396 w 660"/>
                <a:gd name="T87" fmla="*/ 2 h 104"/>
                <a:gd name="T88" fmla="*/ 330 w 660"/>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0" h="104">
                  <a:moveTo>
                    <a:pt x="330" y="0"/>
                  </a:moveTo>
                  <a:lnTo>
                    <a:pt x="330" y="0"/>
                  </a:lnTo>
                  <a:lnTo>
                    <a:pt x="264" y="2"/>
                  </a:lnTo>
                  <a:lnTo>
                    <a:pt x="202" y="4"/>
                  </a:lnTo>
                  <a:lnTo>
                    <a:pt x="146" y="10"/>
                  </a:lnTo>
                  <a:lnTo>
                    <a:pt x="98" y="16"/>
                  </a:lnTo>
                  <a:lnTo>
                    <a:pt x="58" y="24"/>
                  </a:lnTo>
                  <a:lnTo>
                    <a:pt x="26" y="34"/>
                  </a:lnTo>
                  <a:lnTo>
                    <a:pt x="16" y="38"/>
                  </a:lnTo>
                  <a:lnTo>
                    <a:pt x="8" y="44"/>
                  </a:lnTo>
                  <a:lnTo>
                    <a:pt x="2" y="48"/>
                  </a:lnTo>
                  <a:lnTo>
                    <a:pt x="0" y="54"/>
                  </a:lnTo>
                  <a:lnTo>
                    <a:pt x="0" y="54"/>
                  </a:lnTo>
                  <a:lnTo>
                    <a:pt x="2" y="60"/>
                  </a:lnTo>
                  <a:lnTo>
                    <a:pt x="8" y="64"/>
                  </a:lnTo>
                  <a:lnTo>
                    <a:pt x="16" y="68"/>
                  </a:lnTo>
                  <a:lnTo>
                    <a:pt x="26" y="74"/>
                  </a:lnTo>
                  <a:lnTo>
                    <a:pt x="58" y="82"/>
                  </a:lnTo>
                  <a:lnTo>
                    <a:pt x="98" y="90"/>
                  </a:lnTo>
                  <a:lnTo>
                    <a:pt x="146" y="96"/>
                  </a:lnTo>
                  <a:lnTo>
                    <a:pt x="202" y="100"/>
                  </a:lnTo>
                  <a:lnTo>
                    <a:pt x="264" y="104"/>
                  </a:lnTo>
                  <a:lnTo>
                    <a:pt x="330" y="104"/>
                  </a:lnTo>
                  <a:lnTo>
                    <a:pt x="330" y="104"/>
                  </a:lnTo>
                  <a:lnTo>
                    <a:pt x="396" y="104"/>
                  </a:lnTo>
                  <a:lnTo>
                    <a:pt x="458" y="100"/>
                  </a:lnTo>
                  <a:lnTo>
                    <a:pt x="514" y="96"/>
                  </a:lnTo>
                  <a:lnTo>
                    <a:pt x="564" y="90"/>
                  </a:lnTo>
                  <a:lnTo>
                    <a:pt x="604" y="82"/>
                  </a:lnTo>
                  <a:lnTo>
                    <a:pt x="634" y="74"/>
                  </a:lnTo>
                  <a:lnTo>
                    <a:pt x="644" y="68"/>
                  </a:lnTo>
                  <a:lnTo>
                    <a:pt x="652" y="64"/>
                  </a:lnTo>
                  <a:lnTo>
                    <a:pt x="658" y="60"/>
                  </a:lnTo>
                  <a:lnTo>
                    <a:pt x="660" y="54"/>
                  </a:lnTo>
                  <a:lnTo>
                    <a:pt x="660" y="54"/>
                  </a:lnTo>
                  <a:lnTo>
                    <a:pt x="658" y="48"/>
                  </a:lnTo>
                  <a:lnTo>
                    <a:pt x="652" y="44"/>
                  </a:lnTo>
                  <a:lnTo>
                    <a:pt x="644" y="38"/>
                  </a:lnTo>
                  <a:lnTo>
                    <a:pt x="634" y="34"/>
                  </a:lnTo>
                  <a:lnTo>
                    <a:pt x="604" y="24"/>
                  </a:lnTo>
                  <a:lnTo>
                    <a:pt x="564" y="16"/>
                  </a:lnTo>
                  <a:lnTo>
                    <a:pt x="514" y="10"/>
                  </a:lnTo>
                  <a:lnTo>
                    <a:pt x="458" y="4"/>
                  </a:lnTo>
                  <a:lnTo>
                    <a:pt x="396" y="2"/>
                  </a:lnTo>
                  <a:lnTo>
                    <a:pt x="3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1427"/>
            <p:cNvSpPr>
              <a:spLocks noEditPoints="1"/>
            </p:cNvSpPr>
            <p:nvPr/>
          </p:nvSpPr>
          <p:spPr bwMode="auto">
            <a:xfrm>
              <a:off x="3878263" y="6626225"/>
              <a:ext cx="1038225" cy="165100"/>
            </a:xfrm>
            <a:custGeom>
              <a:avLst/>
              <a:gdLst>
                <a:gd name="T0" fmla="*/ 328 w 654"/>
                <a:gd name="T1" fmla="*/ 104 h 104"/>
                <a:gd name="T2" fmla="*/ 202 w 654"/>
                <a:gd name="T3" fmla="*/ 100 h 104"/>
                <a:gd name="T4" fmla="*/ 98 w 654"/>
                <a:gd name="T5" fmla="*/ 88 h 104"/>
                <a:gd name="T6" fmla="*/ 28 w 654"/>
                <a:gd name="T7" fmla="*/ 74 h 104"/>
                <a:gd name="T8" fmla="*/ 10 w 654"/>
                <a:gd name="T9" fmla="*/ 64 h 104"/>
                <a:gd name="T10" fmla="*/ 2 w 654"/>
                <a:gd name="T11" fmla="*/ 54 h 104"/>
                <a:gd name="T12" fmla="*/ 4 w 654"/>
                <a:gd name="T13" fmla="*/ 48 h 104"/>
                <a:gd name="T14" fmla="*/ 18 w 654"/>
                <a:gd name="T15" fmla="*/ 38 h 104"/>
                <a:gd name="T16" fmla="*/ 58 w 654"/>
                <a:gd name="T17" fmla="*/ 24 h 104"/>
                <a:gd name="T18" fmla="*/ 146 w 654"/>
                <a:gd name="T19" fmla="*/ 10 h 104"/>
                <a:gd name="T20" fmla="*/ 264 w 654"/>
                <a:gd name="T21" fmla="*/ 2 h 104"/>
                <a:gd name="T22" fmla="*/ 328 w 654"/>
                <a:gd name="T23" fmla="*/ 2 h 104"/>
                <a:gd name="T24" fmla="*/ 456 w 654"/>
                <a:gd name="T25" fmla="*/ 6 h 104"/>
                <a:gd name="T26" fmla="*/ 558 w 654"/>
                <a:gd name="T27" fmla="*/ 16 h 104"/>
                <a:gd name="T28" fmla="*/ 628 w 654"/>
                <a:gd name="T29" fmla="*/ 34 h 104"/>
                <a:gd name="T30" fmla="*/ 646 w 654"/>
                <a:gd name="T31" fmla="*/ 44 h 104"/>
                <a:gd name="T32" fmla="*/ 652 w 654"/>
                <a:gd name="T33" fmla="*/ 54 h 104"/>
                <a:gd name="T34" fmla="*/ 652 w 654"/>
                <a:gd name="T35" fmla="*/ 60 h 104"/>
                <a:gd name="T36" fmla="*/ 638 w 654"/>
                <a:gd name="T37" fmla="*/ 68 h 104"/>
                <a:gd name="T38" fmla="*/ 598 w 654"/>
                <a:gd name="T39" fmla="*/ 82 h 104"/>
                <a:gd name="T40" fmla="*/ 510 w 654"/>
                <a:gd name="T41" fmla="*/ 96 h 104"/>
                <a:gd name="T42" fmla="*/ 394 w 654"/>
                <a:gd name="T43" fmla="*/ 102 h 104"/>
                <a:gd name="T44" fmla="*/ 328 w 654"/>
                <a:gd name="T45" fmla="*/ 0 h 104"/>
                <a:gd name="T46" fmla="*/ 262 w 654"/>
                <a:gd name="T47" fmla="*/ 2 h 104"/>
                <a:gd name="T48" fmla="*/ 146 w 654"/>
                <a:gd name="T49" fmla="*/ 10 h 104"/>
                <a:gd name="T50" fmla="*/ 56 w 654"/>
                <a:gd name="T51" fmla="*/ 24 h 104"/>
                <a:gd name="T52" fmla="*/ 16 w 654"/>
                <a:gd name="T53" fmla="*/ 38 h 104"/>
                <a:gd name="T54" fmla="*/ 2 w 654"/>
                <a:gd name="T55" fmla="*/ 48 h 104"/>
                <a:gd name="T56" fmla="*/ 0 w 654"/>
                <a:gd name="T57" fmla="*/ 54 h 104"/>
                <a:gd name="T58" fmla="*/ 8 w 654"/>
                <a:gd name="T59" fmla="*/ 64 h 104"/>
                <a:gd name="T60" fmla="*/ 26 w 654"/>
                <a:gd name="T61" fmla="*/ 74 h 104"/>
                <a:gd name="T62" fmla="*/ 98 w 654"/>
                <a:gd name="T63" fmla="*/ 90 h 104"/>
                <a:gd name="T64" fmla="*/ 202 w 654"/>
                <a:gd name="T65" fmla="*/ 100 h 104"/>
                <a:gd name="T66" fmla="*/ 328 w 654"/>
                <a:gd name="T67" fmla="*/ 104 h 104"/>
                <a:gd name="T68" fmla="*/ 394 w 654"/>
                <a:gd name="T69" fmla="*/ 104 h 104"/>
                <a:gd name="T70" fmla="*/ 512 w 654"/>
                <a:gd name="T71" fmla="*/ 96 h 104"/>
                <a:gd name="T72" fmla="*/ 600 w 654"/>
                <a:gd name="T73" fmla="*/ 82 h 104"/>
                <a:gd name="T74" fmla="*/ 640 w 654"/>
                <a:gd name="T75" fmla="*/ 68 h 104"/>
                <a:gd name="T76" fmla="*/ 654 w 654"/>
                <a:gd name="T77" fmla="*/ 60 h 104"/>
                <a:gd name="T78" fmla="*/ 654 w 654"/>
                <a:gd name="T79" fmla="*/ 54 h 104"/>
                <a:gd name="T80" fmla="*/ 648 w 654"/>
                <a:gd name="T81" fmla="*/ 44 h 104"/>
                <a:gd name="T82" fmla="*/ 630 w 654"/>
                <a:gd name="T83" fmla="*/ 34 h 104"/>
                <a:gd name="T84" fmla="*/ 560 w 654"/>
                <a:gd name="T85" fmla="*/ 16 h 104"/>
                <a:gd name="T86" fmla="*/ 456 w 654"/>
                <a:gd name="T87" fmla="*/ 4 h 104"/>
                <a:gd name="T88" fmla="*/ 328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104"/>
                  </a:moveTo>
                  <a:lnTo>
                    <a:pt x="328" y="104"/>
                  </a:lnTo>
                  <a:lnTo>
                    <a:pt x="264" y="102"/>
                  </a:lnTo>
                  <a:lnTo>
                    <a:pt x="202" y="100"/>
                  </a:lnTo>
                  <a:lnTo>
                    <a:pt x="146" y="96"/>
                  </a:lnTo>
                  <a:lnTo>
                    <a:pt x="98" y="88"/>
                  </a:lnTo>
                  <a:lnTo>
                    <a:pt x="58" y="82"/>
                  </a:lnTo>
                  <a:lnTo>
                    <a:pt x="28" y="74"/>
                  </a:lnTo>
                  <a:lnTo>
                    <a:pt x="18" y="68"/>
                  </a:lnTo>
                  <a:lnTo>
                    <a:pt x="10" y="64"/>
                  </a:lnTo>
                  <a:lnTo>
                    <a:pt x="4" y="60"/>
                  </a:lnTo>
                  <a:lnTo>
                    <a:pt x="2" y="54"/>
                  </a:lnTo>
                  <a:lnTo>
                    <a:pt x="2" y="54"/>
                  </a:lnTo>
                  <a:lnTo>
                    <a:pt x="4" y="48"/>
                  </a:lnTo>
                  <a:lnTo>
                    <a:pt x="10" y="44"/>
                  </a:lnTo>
                  <a:lnTo>
                    <a:pt x="18" y="38"/>
                  </a:lnTo>
                  <a:lnTo>
                    <a:pt x="28" y="34"/>
                  </a:lnTo>
                  <a:lnTo>
                    <a:pt x="58" y="24"/>
                  </a:lnTo>
                  <a:lnTo>
                    <a:pt x="98" y="16"/>
                  </a:lnTo>
                  <a:lnTo>
                    <a:pt x="146" y="10"/>
                  </a:lnTo>
                  <a:lnTo>
                    <a:pt x="202" y="6"/>
                  </a:lnTo>
                  <a:lnTo>
                    <a:pt x="264" y="2"/>
                  </a:lnTo>
                  <a:lnTo>
                    <a:pt x="328" y="2"/>
                  </a:lnTo>
                  <a:lnTo>
                    <a:pt x="328" y="2"/>
                  </a:lnTo>
                  <a:lnTo>
                    <a:pt x="394" y="2"/>
                  </a:lnTo>
                  <a:lnTo>
                    <a:pt x="456" y="6"/>
                  </a:lnTo>
                  <a:lnTo>
                    <a:pt x="510" y="10"/>
                  </a:lnTo>
                  <a:lnTo>
                    <a:pt x="558" y="16"/>
                  </a:lnTo>
                  <a:lnTo>
                    <a:pt x="598" y="24"/>
                  </a:lnTo>
                  <a:lnTo>
                    <a:pt x="628" y="34"/>
                  </a:lnTo>
                  <a:lnTo>
                    <a:pt x="638" y="38"/>
                  </a:lnTo>
                  <a:lnTo>
                    <a:pt x="646" y="44"/>
                  </a:lnTo>
                  <a:lnTo>
                    <a:pt x="652" y="48"/>
                  </a:lnTo>
                  <a:lnTo>
                    <a:pt x="652" y="54"/>
                  </a:lnTo>
                  <a:lnTo>
                    <a:pt x="652" y="54"/>
                  </a:lnTo>
                  <a:lnTo>
                    <a:pt x="652" y="60"/>
                  </a:lnTo>
                  <a:lnTo>
                    <a:pt x="646" y="64"/>
                  </a:lnTo>
                  <a:lnTo>
                    <a:pt x="638" y="68"/>
                  </a:lnTo>
                  <a:lnTo>
                    <a:pt x="628" y="74"/>
                  </a:lnTo>
                  <a:lnTo>
                    <a:pt x="598" y="82"/>
                  </a:lnTo>
                  <a:lnTo>
                    <a:pt x="558" y="88"/>
                  </a:lnTo>
                  <a:lnTo>
                    <a:pt x="510" y="96"/>
                  </a:lnTo>
                  <a:lnTo>
                    <a:pt x="456" y="100"/>
                  </a:lnTo>
                  <a:lnTo>
                    <a:pt x="394" y="102"/>
                  </a:lnTo>
                  <a:lnTo>
                    <a:pt x="328" y="104"/>
                  </a:lnTo>
                  <a:close/>
                  <a:moveTo>
                    <a:pt x="328" y="0"/>
                  </a:moveTo>
                  <a:lnTo>
                    <a:pt x="328" y="0"/>
                  </a:lnTo>
                  <a:lnTo>
                    <a:pt x="262" y="2"/>
                  </a:lnTo>
                  <a:lnTo>
                    <a:pt x="202" y="4"/>
                  </a:lnTo>
                  <a:lnTo>
                    <a:pt x="146" y="10"/>
                  </a:lnTo>
                  <a:lnTo>
                    <a:pt x="98" y="16"/>
                  </a:lnTo>
                  <a:lnTo>
                    <a:pt x="56" y="24"/>
                  </a:lnTo>
                  <a:lnTo>
                    <a:pt x="26" y="34"/>
                  </a:lnTo>
                  <a:lnTo>
                    <a:pt x="16" y="38"/>
                  </a:lnTo>
                  <a:lnTo>
                    <a:pt x="8" y="44"/>
                  </a:lnTo>
                  <a:lnTo>
                    <a:pt x="2" y="48"/>
                  </a:lnTo>
                  <a:lnTo>
                    <a:pt x="0" y="54"/>
                  </a:lnTo>
                  <a:lnTo>
                    <a:pt x="0" y="54"/>
                  </a:lnTo>
                  <a:lnTo>
                    <a:pt x="2" y="60"/>
                  </a:lnTo>
                  <a:lnTo>
                    <a:pt x="8" y="64"/>
                  </a:lnTo>
                  <a:lnTo>
                    <a:pt x="16" y="68"/>
                  </a:lnTo>
                  <a:lnTo>
                    <a:pt x="26" y="74"/>
                  </a:lnTo>
                  <a:lnTo>
                    <a:pt x="56" y="82"/>
                  </a:lnTo>
                  <a:lnTo>
                    <a:pt x="98" y="90"/>
                  </a:lnTo>
                  <a:lnTo>
                    <a:pt x="146" y="96"/>
                  </a:lnTo>
                  <a:lnTo>
                    <a:pt x="202" y="100"/>
                  </a:lnTo>
                  <a:lnTo>
                    <a:pt x="262" y="104"/>
                  </a:lnTo>
                  <a:lnTo>
                    <a:pt x="328" y="104"/>
                  </a:lnTo>
                  <a:lnTo>
                    <a:pt x="328" y="104"/>
                  </a:lnTo>
                  <a:lnTo>
                    <a:pt x="394" y="104"/>
                  </a:lnTo>
                  <a:lnTo>
                    <a:pt x="456" y="100"/>
                  </a:lnTo>
                  <a:lnTo>
                    <a:pt x="512" y="96"/>
                  </a:lnTo>
                  <a:lnTo>
                    <a:pt x="560" y="90"/>
                  </a:lnTo>
                  <a:lnTo>
                    <a:pt x="600" y="82"/>
                  </a:lnTo>
                  <a:lnTo>
                    <a:pt x="630" y="74"/>
                  </a:lnTo>
                  <a:lnTo>
                    <a:pt x="640" y="68"/>
                  </a:lnTo>
                  <a:lnTo>
                    <a:pt x="648" y="64"/>
                  </a:lnTo>
                  <a:lnTo>
                    <a:pt x="654" y="60"/>
                  </a:lnTo>
                  <a:lnTo>
                    <a:pt x="654" y="54"/>
                  </a:lnTo>
                  <a:lnTo>
                    <a:pt x="654" y="54"/>
                  </a:lnTo>
                  <a:lnTo>
                    <a:pt x="654" y="48"/>
                  </a:lnTo>
                  <a:lnTo>
                    <a:pt x="648" y="44"/>
                  </a:lnTo>
                  <a:lnTo>
                    <a:pt x="640" y="38"/>
                  </a:lnTo>
                  <a:lnTo>
                    <a:pt x="630" y="34"/>
                  </a:lnTo>
                  <a:lnTo>
                    <a:pt x="600" y="24"/>
                  </a:lnTo>
                  <a:lnTo>
                    <a:pt x="560" y="16"/>
                  </a:lnTo>
                  <a:lnTo>
                    <a:pt x="512" y="10"/>
                  </a:lnTo>
                  <a:lnTo>
                    <a:pt x="456" y="4"/>
                  </a:lnTo>
                  <a:lnTo>
                    <a:pt x="394" y="2"/>
                  </a:lnTo>
                  <a:lnTo>
                    <a:pt x="328" y="0"/>
                  </a:lnTo>
                  <a:close/>
                </a:path>
              </a:pathLst>
            </a:custGeom>
            <a:solidFill>
              <a:srgbClr val="D0CCC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1428"/>
            <p:cNvSpPr>
              <a:spLocks/>
            </p:cNvSpPr>
            <p:nvPr/>
          </p:nvSpPr>
          <p:spPr bwMode="auto">
            <a:xfrm>
              <a:off x="3881438" y="6629400"/>
              <a:ext cx="1031875" cy="161925"/>
            </a:xfrm>
            <a:custGeom>
              <a:avLst/>
              <a:gdLst>
                <a:gd name="T0" fmla="*/ 326 w 650"/>
                <a:gd name="T1" fmla="*/ 102 h 102"/>
                <a:gd name="T2" fmla="*/ 326 w 650"/>
                <a:gd name="T3" fmla="*/ 102 h 102"/>
                <a:gd name="T4" fmla="*/ 262 w 650"/>
                <a:gd name="T5" fmla="*/ 100 h 102"/>
                <a:gd name="T6" fmla="*/ 200 w 650"/>
                <a:gd name="T7" fmla="*/ 98 h 102"/>
                <a:gd name="T8" fmla="*/ 144 w 650"/>
                <a:gd name="T9" fmla="*/ 94 h 102"/>
                <a:gd name="T10" fmla="*/ 96 w 650"/>
                <a:gd name="T11" fmla="*/ 86 h 102"/>
                <a:gd name="T12" fmla="*/ 56 w 650"/>
                <a:gd name="T13" fmla="*/ 80 h 102"/>
                <a:gd name="T14" fmla="*/ 26 w 650"/>
                <a:gd name="T15" fmla="*/ 72 h 102"/>
                <a:gd name="T16" fmla="*/ 16 w 650"/>
                <a:gd name="T17" fmla="*/ 66 h 102"/>
                <a:gd name="T18" fmla="*/ 8 w 650"/>
                <a:gd name="T19" fmla="*/ 62 h 102"/>
                <a:gd name="T20" fmla="*/ 2 w 650"/>
                <a:gd name="T21" fmla="*/ 58 h 102"/>
                <a:gd name="T22" fmla="*/ 0 w 650"/>
                <a:gd name="T23" fmla="*/ 52 h 102"/>
                <a:gd name="T24" fmla="*/ 0 w 650"/>
                <a:gd name="T25" fmla="*/ 52 h 102"/>
                <a:gd name="T26" fmla="*/ 2 w 650"/>
                <a:gd name="T27" fmla="*/ 46 h 102"/>
                <a:gd name="T28" fmla="*/ 8 w 650"/>
                <a:gd name="T29" fmla="*/ 42 h 102"/>
                <a:gd name="T30" fmla="*/ 16 w 650"/>
                <a:gd name="T31" fmla="*/ 36 h 102"/>
                <a:gd name="T32" fmla="*/ 26 w 650"/>
                <a:gd name="T33" fmla="*/ 32 h 102"/>
                <a:gd name="T34" fmla="*/ 56 w 650"/>
                <a:gd name="T35" fmla="*/ 22 h 102"/>
                <a:gd name="T36" fmla="*/ 96 w 650"/>
                <a:gd name="T37" fmla="*/ 14 h 102"/>
                <a:gd name="T38" fmla="*/ 144 w 650"/>
                <a:gd name="T39" fmla="*/ 8 h 102"/>
                <a:gd name="T40" fmla="*/ 200 w 650"/>
                <a:gd name="T41" fmla="*/ 4 h 102"/>
                <a:gd name="T42" fmla="*/ 262 w 650"/>
                <a:gd name="T43" fmla="*/ 0 h 102"/>
                <a:gd name="T44" fmla="*/ 326 w 650"/>
                <a:gd name="T45" fmla="*/ 0 h 102"/>
                <a:gd name="T46" fmla="*/ 326 w 650"/>
                <a:gd name="T47" fmla="*/ 0 h 102"/>
                <a:gd name="T48" fmla="*/ 392 w 650"/>
                <a:gd name="T49" fmla="*/ 0 h 102"/>
                <a:gd name="T50" fmla="*/ 454 w 650"/>
                <a:gd name="T51" fmla="*/ 4 h 102"/>
                <a:gd name="T52" fmla="*/ 508 w 650"/>
                <a:gd name="T53" fmla="*/ 8 h 102"/>
                <a:gd name="T54" fmla="*/ 556 w 650"/>
                <a:gd name="T55" fmla="*/ 14 h 102"/>
                <a:gd name="T56" fmla="*/ 596 w 650"/>
                <a:gd name="T57" fmla="*/ 22 h 102"/>
                <a:gd name="T58" fmla="*/ 626 w 650"/>
                <a:gd name="T59" fmla="*/ 32 h 102"/>
                <a:gd name="T60" fmla="*/ 636 w 650"/>
                <a:gd name="T61" fmla="*/ 36 h 102"/>
                <a:gd name="T62" fmla="*/ 644 w 650"/>
                <a:gd name="T63" fmla="*/ 42 h 102"/>
                <a:gd name="T64" fmla="*/ 650 w 650"/>
                <a:gd name="T65" fmla="*/ 46 h 102"/>
                <a:gd name="T66" fmla="*/ 650 w 650"/>
                <a:gd name="T67" fmla="*/ 52 h 102"/>
                <a:gd name="T68" fmla="*/ 650 w 650"/>
                <a:gd name="T69" fmla="*/ 52 h 102"/>
                <a:gd name="T70" fmla="*/ 650 w 650"/>
                <a:gd name="T71" fmla="*/ 58 h 102"/>
                <a:gd name="T72" fmla="*/ 644 w 650"/>
                <a:gd name="T73" fmla="*/ 62 h 102"/>
                <a:gd name="T74" fmla="*/ 636 w 650"/>
                <a:gd name="T75" fmla="*/ 66 h 102"/>
                <a:gd name="T76" fmla="*/ 626 w 650"/>
                <a:gd name="T77" fmla="*/ 72 h 102"/>
                <a:gd name="T78" fmla="*/ 596 w 650"/>
                <a:gd name="T79" fmla="*/ 80 h 102"/>
                <a:gd name="T80" fmla="*/ 556 w 650"/>
                <a:gd name="T81" fmla="*/ 86 h 102"/>
                <a:gd name="T82" fmla="*/ 508 w 650"/>
                <a:gd name="T83" fmla="*/ 94 h 102"/>
                <a:gd name="T84" fmla="*/ 454 w 650"/>
                <a:gd name="T85" fmla="*/ 98 h 102"/>
                <a:gd name="T86" fmla="*/ 392 w 650"/>
                <a:gd name="T87" fmla="*/ 100 h 102"/>
                <a:gd name="T88" fmla="*/ 326 w 650"/>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102"/>
                  </a:moveTo>
                  <a:lnTo>
                    <a:pt x="326" y="102"/>
                  </a:lnTo>
                  <a:lnTo>
                    <a:pt x="262" y="100"/>
                  </a:lnTo>
                  <a:lnTo>
                    <a:pt x="200" y="98"/>
                  </a:lnTo>
                  <a:lnTo>
                    <a:pt x="144" y="94"/>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2" y="0"/>
                  </a:lnTo>
                  <a:lnTo>
                    <a:pt x="326" y="0"/>
                  </a:lnTo>
                  <a:lnTo>
                    <a:pt x="326" y="0"/>
                  </a:lnTo>
                  <a:lnTo>
                    <a:pt x="392" y="0"/>
                  </a:lnTo>
                  <a:lnTo>
                    <a:pt x="454" y="4"/>
                  </a:lnTo>
                  <a:lnTo>
                    <a:pt x="508" y="8"/>
                  </a:lnTo>
                  <a:lnTo>
                    <a:pt x="556" y="14"/>
                  </a:lnTo>
                  <a:lnTo>
                    <a:pt x="596" y="22"/>
                  </a:lnTo>
                  <a:lnTo>
                    <a:pt x="626" y="32"/>
                  </a:lnTo>
                  <a:lnTo>
                    <a:pt x="636" y="36"/>
                  </a:lnTo>
                  <a:lnTo>
                    <a:pt x="644" y="42"/>
                  </a:lnTo>
                  <a:lnTo>
                    <a:pt x="650" y="46"/>
                  </a:lnTo>
                  <a:lnTo>
                    <a:pt x="650" y="52"/>
                  </a:lnTo>
                  <a:lnTo>
                    <a:pt x="650" y="52"/>
                  </a:lnTo>
                  <a:lnTo>
                    <a:pt x="650" y="58"/>
                  </a:lnTo>
                  <a:lnTo>
                    <a:pt x="644" y="62"/>
                  </a:lnTo>
                  <a:lnTo>
                    <a:pt x="636" y="66"/>
                  </a:lnTo>
                  <a:lnTo>
                    <a:pt x="626" y="72"/>
                  </a:lnTo>
                  <a:lnTo>
                    <a:pt x="596" y="80"/>
                  </a:lnTo>
                  <a:lnTo>
                    <a:pt x="556" y="86"/>
                  </a:lnTo>
                  <a:lnTo>
                    <a:pt x="508" y="94"/>
                  </a:lnTo>
                  <a:lnTo>
                    <a:pt x="454" y="98"/>
                  </a:lnTo>
                  <a:lnTo>
                    <a:pt x="392" y="100"/>
                  </a:lnTo>
                  <a:lnTo>
                    <a:pt x="326"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1429"/>
            <p:cNvSpPr>
              <a:spLocks/>
            </p:cNvSpPr>
            <p:nvPr/>
          </p:nvSpPr>
          <p:spPr bwMode="auto">
            <a:xfrm>
              <a:off x="3878263" y="6626225"/>
              <a:ext cx="1038225" cy="165100"/>
            </a:xfrm>
            <a:custGeom>
              <a:avLst/>
              <a:gdLst>
                <a:gd name="T0" fmla="*/ 328 w 654"/>
                <a:gd name="T1" fmla="*/ 0 h 104"/>
                <a:gd name="T2" fmla="*/ 328 w 654"/>
                <a:gd name="T3" fmla="*/ 0 h 104"/>
                <a:gd name="T4" fmla="*/ 262 w 654"/>
                <a:gd name="T5" fmla="*/ 2 h 104"/>
                <a:gd name="T6" fmla="*/ 202 w 654"/>
                <a:gd name="T7" fmla="*/ 4 h 104"/>
                <a:gd name="T8" fmla="*/ 146 w 654"/>
                <a:gd name="T9" fmla="*/ 10 h 104"/>
                <a:gd name="T10" fmla="*/ 98 w 654"/>
                <a:gd name="T11" fmla="*/ 16 h 104"/>
                <a:gd name="T12" fmla="*/ 56 w 654"/>
                <a:gd name="T13" fmla="*/ 24 h 104"/>
                <a:gd name="T14" fmla="*/ 26 w 654"/>
                <a:gd name="T15" fmla="*/ 34 h 104"/>
                <a:gd name="T16" fmla="*/ 16 w 654"/>
                <a:gd name="T17" fmla="*/ 38 h 104"/>
                <a:gd name="T18" fmla="*/ 8 w 654"/>
                <a:gd name="T19" fmla="*/ 44 h 104"/>
                <a:gd name="T20" fmla="*/ 2 w 654"/>
                <a:gd name="T21" fmla="*/ 48 h 104"/>
                <a:gd name="T22" fmla="*/ 0 w 654"/>
                <a:gd name="T23" fmla="*/ 54 h 104"/>
                <a:gd name="T24" fmla="*/ 0 w 654"/>
                <a:gd name="T25" fmla="*/ 54 h 104"/>
                <a:gd name="T26" fmla="*/ 2 w 654"/>
                <a:gd name="T27" fmla="*/ 60 h 104"/>
                <a:gd name="T28" fmla="*/ 8 w 654"/>
                <a:gd name="T29" fmla="*/ 64 h 104"/>
                <a:gd name="T30" fmla="*/ 16 w 654"/>
                <a:gd name="T31" fmla="*/ 68 h 104"/>
                <a:gd name="T32" fmla="*/ 26 w 654"/>
                <a:gd name="T33" fmla="*/ 74 h 104"/>
                <a:gd name="T34" fmla="*/ 56 w 654"/>
                <a:gd name="T35" fmla="*/ 82 h 104"/>
                <a:gd name="T36" fmla="*/ 98 w 654"/>
                <a:gd name="T37" fmla="*/ 90 h 104"/>
                <a:gd name="T38" fmla="*/ 146 w 654"/>
                <a:gd name="T39" fmla="*/ 96 h 104"/>
                <a:gd name="T40" fmla="*/ 202 w 654"/>
                <a:gd name="T41" fmla="*/ 100 h 104"/>
                <a:gd name="T42" fmla="*/ 262 w 654"/>
                <a:gd name="T43" fmla="*/ 104 h 104"/>
                <a:gd name="T44" fmla="*/ 328 w 654"/>
                <a:gd name="T45" fmla="*/ 104 h 104"/>
                <a:gd name="T46" fmla="*/ 328 w 654"/>
                <a:gd name="T47" fmla="*/ 104 h 104"/>
                <a:gd name="T48" fmla="*/ 394 w 654"/>
                <a:gd name="T49" fmla="*/ 104 h 104"/>
                <a:gd name="T50" fmla="*/ 456 w 654"/>
                <a:gd name="T51" fmla="*/ 100 h 104"/>
                <a:gd name="T52" fmla="*/ 512 w 654"/>
                <a:gd name="T53" fmla="*/ 96 h 104"/>
                <a:gd name="T54" fmla="*/ 560 w 654"/>
                <a:gd name="T55" fmla="*/ 90 h 104"/>
                <a:gd name="T56" fmla="*/ 600 w 654"/>
                <a:gd name="T57" fmla="*/ 82 h 104"/>
                <a:gd name="T58" fmla="*/ 630 w 654"/>
                <a:gd name="T59" fmla="*/ 74 h 104"/>
                <a:gd name="T60" fmla="*/ 640 w 654"/>
                <a:gd name="T61" fmla="*/ 68 h 104"/>
                <a:gd name="T62" fmla="*/ 648 w 654"/>
                <a:gd name="T63" fmla="*/ 64 h 104"/>
                <a:gd name="T64" fmla="*/ 654 w 654"/>
                <a:gd name="T65" fmla="*/ 60 h 104"/>
                <a:gd name="T66" fmla="*/ 654 w 654"/>
                <a:gd name="T67" fmla="*/ 54 h 104"/>
                <a:gd name="T68" fmla="*/ 654 w 654"/>
                <a:gd name="T69" fmla="*/ 54 h 104"/>
                <a:gd name="T70" fmla="*/ 654 w 654"/>
                <a:gd name="T71" fmla="*/ 48 h 104"/>
                <a:gd name="T72" fmla="*/ 648 w 654"/>
                <a:gd name="T73" fmla="*/ 44 h 104"/>
                <a:gd name="T74" fmla="*/ 640 w 654"/>
                <a:gd name="T75" fmla="*/ 38 h 104"/>
                <a:gd name="T76" fmla="*/ 630 w 654"/>
                <a:gd name="T77" fmla="*/ 34 h 104"/>
                <a:gd name="T78" fmla="*/ 600 w 654"/>
                <a:gd name="T79" fmla="*/ 24 h 104"/>
                <a:gd name="T80" fmla="*/ 560 w 654"/>
                <a:gd name="T81" fmla="*/ 16 h 104"/>
                <a:gd name="T82" fmla="*/ 512 w 654"/>
                <a:gd name="T83" fmla="*/ 10 h 104"/>
                <a:gd name="T84" fmla="*/ 456 w 654"/>
                <a:gd name="T85" fmla="*/ 4 h 104"/>
                <a:gd name="T86" fmla="*/ 394 w 654"/>
                <a:gd name="T87" fmla="*/ 2 h 104"/>
                <a:gd name="T88" fmla="*/ 328 w 654"/>
                <a:gd name="T8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4" h="104">
                  <a:moveTo>
                    <a:pt x="328" y="0"/>
                  </a:moveTo>
                  <a:lnTo>
                    <a:pt x="328" y="0"/>
                  </a:lnTo>
                  <a:lnTo>
                    <a:pt x="262" y="2"/>
                  </a:lnTo>
                  <a:lnTo>
                    <a:pt x="202" y="4"/>
                  </a:lnTo>
                  <a:lnTo>
                    <a:pt x="146" y="10"/>
                  </a:lnTo>
                  <a:lnTo>
                    <a:pt x="98" y="16"/>
                  </a:lnTo>
                  <a:lnTo>
                    <a:pt x="56" y="24"/>
                  </a:lnTo>
                  <a:lnTo>
                    <a:pt x="26" y="34"/>
                  </a:lnTo>
                  <a:lnTo>
                    <a:pt x="16" y="38"/>
                  </a:lnTo>
                  <a:lnTo>
                    <a:pt x="8" y="44"/>
                  </a:lnTo>
                  <a:lnTo>
                    <a:pt x="2" y="48"/>
                  </a:lnTo>
                  <a:lnTo>
                    <a:pt x="0" y="54"/>
                  </a:lnTo>
                  <a:lnTo>
                    <a:pt x="0" y="54"/>
                  </a:lnTo>
                  <a:lnTo>
                    <a:pt x="2" y="60"/>
                  </a:lnTo>
                  <a:lnTo>
                    <a:pt x="8" y="64"/>
                  </a:lnTo>
                  <a:lnTo>
                    <a:pt x="16" y="68"/>
                  </a:lnTo>
                  <a:lnTo>
                    <a:pt x="26" y="74"/>
                  </a:lnTo>
                  <a:lnTo>
                    <a:pt x="56" y="82"/>
                  </a:lnTo>
                  <a:lnTo>
                    <a:pt x="98" y="90"/>
                  </a:lnTo>
                  <a:lnTo>
                    <a:pt x="146" y="96"/>
                  </a:lnTo>
                  <a:lnTo>
                    <a:pt x="202" y="100"/>
                  </a:lnTo>
                  <a:lnTo>
                    <a:pt x="262" y="104"/>
                  </a:lnTo>
                  <a:lnTo>
                    <a:pt x="328" y="104"/>
                  </a:lnTo>
                  <a:lnTo>
                    <a:pt x="328" y="104"/>
                  </a:lnTo>
                  <a:lnTo>
                    <a:pt x="394" y="104"/>
                  </a:lnTo>
                  <a:lnTo>
                    <a:pt x="456" y="100"/>
                  </a:lnTo>
                  <a:lnTo>
                    <a:pt x="512" y="96"/>
                  </a:lnTo>
                  <a:lnTo>
                    <a:pt x="560" y="90"/>
                  </a:lnTo>
                  <a:lnTo>
                    <a:pt x="600" y="82"/>
                  </a:lnTo>
                  <a:lnTo>
                    <a:pt x="630" y="74"/>
                  </a:lnTo>
                  <a:lnTo>
                    <a:pt x="640" y="68"/>
                  </a:lnTo>
                  <a:lnTo>
                    <a:pt x="648" y="64"/>
                  </a:lnTo>
                  <a:lnTo>
                    <a:pt x="654" y="60"/>
                  </a:lnTo>
                  <a:lnTo>
                    <a:pt x="654" y="54"/>
                  </a:lnTo>
                  <a:lnTo>
                    <a:pt x="654" y="54"/>
                  </a:lnTo>
                  <a:lnTo>
                    <a:pt x="654" y="48"/>
                  </a:lnTo>
                  <a:lnTo>
                    <a:pt x="648" y="44"/>
                  </a:lnTo>
                  <a:lnTo>
                    <a:pt x="640" y="38"/>
                  </a:lnTo>
                  <a:lnTo>
                    <a:pt x="630" y="34"/>
                  </a:lnTo>
                  <a:lnTo>
                    <a:pt x="600" y="24"/>
                  </a:lnTo>
                  <a:lnTo>
                    <a:pt x="560" y="16"/>
                  </a:lnTo>
                  <a:lnTo>
                    <a:pt x="512" y="10"/>
                  </a:lnTo>
                  <a:lnTo>
                    <a:pt x="456" y="4"/>
                  </a:lnTo>
                  <a:lnTo>
                    <a:pt x="394" y="2"/>
                  </a:lnTo>
                  <a:lnTo>
                    <a:pt x="3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1430"/>
            <p:cNvSpPr>
              <a:spLocks noEditPoints="1"/>
            </p:cNvSpPr>
            <p:nvPr/>
          </p:nvSpPr>
          <p:spPr bwMode="auto">
            <a:xfrm>
              <a:off x="3881438" y="6629400"/>
              <a:ext cx="1031875" cy="161925"/>
            </a:xfrm>
            <a:custGeom>
              <a:avLst/>
              <a:gdLst>
                <a:gd name="T0" fmla="*/ 326 w 650"/>
                <a:gd name="T1" fmla="*/ 102 h 102"/>
                <a:gd name="T2" fmla="*/ 202 w 650"/>
                <a:gd name="T3" fmla="*/ 98 h 102"/>
                <a:gd name="T4" fmla="*/ 98 w 650"/>
                <a:gd name="T5" fmla="*/ 86 h 102"/>
                <a:gd name="T6" fmla="*/ 28 w 650"/>
                <a:gd name="T7" fmla="*/ 72 h 102"/>
                <a:gd name="T8" fmla="*/ 10 w 650"/>
                <a:gd name="T9" fmla="*/ 62 h 102"/>
                <a:gd name="T10" fmla="*/ 2 w 650"/>
                <a:gd name="T11" fmla="*/ 52 h 102"/>
                <a:gd name="T12" fmla="*/ 4 w 650"/>
                <a:gd name="T13" fmla="*/ 46 h 102"/>
                <a:gd name="T14" fmla="*/ 18 w 650"/>
                <a:gd name="T15" fmla="*/ 36 h 102"/>
                <a:gd name="T16" fmla="*/ 58 w 650"/>
                <a:gd name="T17" fmla="*/ 22 h 102"/>
                <a:gd name="T18" fmla="*/ 146 w 650"/>
                <a:gd name="T19" fmla="*/ 8 h 102"/>
                <a:gd name="T20" fmla="*/ 262 w 650"/>
                <a:gd name="T21" fmla="*/ 0 h 102"/>
                <a:gd name="T22" fmla="*/ 326 w 650"/>
                <a:gd name="T23" fmla="*/ 0 h 102"/>
                <a:gd name="T24" fmla="*/ 452 w 650"/>
                <a:gd name="T25" fmla="*/ 4 h 102"/>
                <a:gd name="T26" fmla="*/ 554 w 650"/>
                <a:gd name="T27" fmla="*/ 14 h 102"/>
                <a:gd name="T28" fmla="*/ 624 w 650"/>
                <a:gd name="T29" fmla="*/ 32 h 102"/>
                <a:gd name="T30" fmla="*/ 642 w 650"/>
                <a:gd name="T31" fmla="*/ 42 h 102"/>
                <a:gd name="T32" fmla="*/ 648 w 650"/>
                <a:gd name="T33" fmla="*/ 52 h 102"/>
                <a:gd name="T34" fmla="*/ 648 w 650"/>
                <a:gd name="T35" fmla="*/ 58 h 102"/>
                <a:gd name="T36" fmla="*/ 634 w 650"/>
                <a:gd name="T37" fmla="*/ 66 h 102"/>
                <a:gd name="T38" fmla="*/ 594 w 650"/>
                <a:gd name="T39" fmla="*/ 80 h 102"/>
                <a:gd name="T40" fmla="*/ 508 w 650"/>
                <a:gd name="T41" fmla="*/ 92 h 102"/>
                <a:gd name="T42" fmla="*/ 392 w 650"/>
                <a:gd name="T43" fmla="*/ 100 h 102"/>
                <a:gd name="T44" fmla="*/ 326 w 650"/>
                <a:gd name="T45" fmla="*/ 0 h 102"/>
                <a:gd name="T46" fmla="*/ 262 w 650"/>
                <a:gd name="T47" fmla="*/ 0 h 102"/>
                <a:gd name="T48" fmla="*/ 144 w 650"/>
                <a:gd name="T49" fmla="*/ 8 h 102"/>
                <a:gd name="T50" fmla="*/ 56 w 650"/>
                <a:gd name="T51" fmla="*/ 22 h 102"/>
                <a:gd name="T52" fmla="*/ 16 w 650"/>
                <a:gd name="T53" fmla="*/ 36 h 102"/>
                <a:gd name="T54" fmla="*/ 2 w 650"/>
                <a:gd name="T55" fmla="*/ 46 h 102"/>
                <a:gd name="T56" fmla="*/ 0 w 650"/>
                <a:gd name="T57" fmla="*/ 52 h 102"/>
                <a:gd name="T58" fmla="*/ 8 w 650"/>
                <a:gd name="T59" fmla="*/ 62 h 102"/>
                <a:gd name="T60" fmla="*/ 26 w 650"/>
                <a:gd name="T61" fmla="*/ 72 h 102"/>
                <a:gd name="T62" fmla="*/ 96 w 650"/>
                <a:gd name="T63" fmla="*/ 86 h 102"/>
                <a:gd name="T64" fmla="*/ 200 w 650"/>
                <a:gd name="T65" fmla="*/ 98 h 102"/>
                <a:gd name="T66" fmla="*/ 326 w 650"/>
                <a:gd name="T67" fmla="*/ 102 h 102"/>
                <a:gd name="T68" fmla="*/ 392 w 650"/>
                <a:gd name="T69" fmla="*/ 100 h 102"/>
                <a:gd name="T70" fmla="*/ 508 w 650"/>
                <a:gd name="T71" fmla="*/ 94 h 102"/>
                <a:gd name="T72" fmla="*/ 596 w 650"/>
                <a:gd name="T73" fmla="*/ 80 h 102"/>
                <a:gd name="T74" fmla="*/ 636 w 650"/>
                <a:gd name="T75" fmla="*/ 66 h 102"/>
                <a:gd name="T76" fmla="*/ 650 w 650"/>
                <a:gd name="T77" fmla="*/ 58 h 102"/>
                <a:gd name="T78" fmla="*/ 650 w 650"/>
                <a:gd name="T79" fmla="*/ 52 h 102"/>
                <a:gd name="T80" fmla="*/ 644 w 650"/>
                <a:gd name="T81" fmla="*/ 42 h 102"/>
                <a:gd name="T82" fmla="*/ 626 w 650"/>
                <a:gd name="T83" fmla="*/ 32 h 102"/>
                <a:gd name="T84" fmla="*/ 556 w 650"/>
                <a:gd name="T85" fmla="*/ 14 h 102"/>
                <a:gd name="T86" fmla="*/ 454 w 650"/>
                <a:gd name="T87" fmla="*/ 4 h 102"/>
                <a:gd name="T88" fmla="*/ 326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102"/>
                  </a:moveTo>
                  <a:lnTo>
                    <a:pt x="326" y="102"/>
                  </a:lnTo>
                  <a:lnTo>
                    <a:pt x="262" y="100"/>
                  </a:lnTo>
                  <a:lnTo>
                    <a:pt x="202" y="98"/>
                  </a:lnTo>
                  <a:lnTo>
                    <a:pt x="146" y="92"/>
                  </a:lnTo>
                  <a:lnTo>
                    <a:pt x="98" y="86"/>
                  </a:lnTo>
                  <a:lnTo>
                    <a:pt x="58" y="80"/>
                  </a:lnTo>
                  <a:lnTo>
                    <a:pt x="28" y="72"/>
                  </a:lnTo>
                  <a:lnTo>
                    <a:pt x="18" y="66"/>
                  </a:lnTo>
                  <a:lnTo>
                    <a:pt x="10" y="62"/>
                  </a:lnTo>
                  <a:lnTo>
                    <a:pt x="4" y="58"/>
                  </a:lnTo>
                  <a:lnTo>
                    <a:pt x="2" y="52"/>
                  </a:lnTo>
                  <a:lnTo>
                    <a:pt x="2" y="52"/>
                  </a:lnTo>
                  <a:lnTo>
                    <a:pt x="4" y="46"/>
                  </a:lnTo>
                  <a:lnTo>
                    <a:pt x="10" y="42"/>
                  </a:lnTo>
                  <a:lnTo>
                    <a:pt x="18" y="36"/>
                  </a:lnTo>
                  <a:lnTo>
                    <a:pt x="28" y="32"/>
                  </a:lnTo>
                  <a:lnTo>
                    <a:pt x="58" y="22"/>
                  </a:lnTo>
                  <a:lnTo>
                    <a:pt x="98" y="14"/>
                  </a:lnTo>
                  <a:lnTo>
                    <a:pt x="146" y="8"/>
                  </a:lnTo>
                  <a:lnTo>
                    <a:pt x="202" y="4"/>
                  </a:lnTo>
                  <a:lnTo>
                    <a:pt x="262" y="0"/>
                  </a:lnTo>
                  <a:lnTo>
                    <a:pt x="326" y="0"/>
                  </a:lnTo>
                  <a:lnTo>
                    <a:pt x="326" y="0"/>
                  </a:lnTo>
                  <a:lnTo>
                    <a:pt x="392" y="0"/>
                  </a:lnTo>
                  <a:lnTo>
                    <a:pt x="452" y="4"/>
                  </a:lnTo>
                  <a:lnTo>
                    <a:pt x="508" y="8"/>
                  </a:lnTo>
                  <a:lnTo>
                    <a:pt x="554" y="14"/>
                  </a:lnTo>
                  <a:lnTo>
                    <a:pt x="594" y="22"/>
                  </a:lnTo>
                  <a:lnTo>
                    <a:pt x="624" y="32"/>
                  </a:lnTo>
                  <a:lnTo>
                    <a:pt x="634" y="36"/>
                  </a:lnTo>
                  <a:lnTo>
                    <a:pt x="642" y="42"/>
                  </a:lnTo>
                  <a:lnTo>
                    <a:pt x="648" y="46"/>
                  </a:lnTo>
                  <a:lnTo>
                    <a:pt x="648" y="52"/>
                  </a:lnTo>
                  <a:lnTo>
                    <a:pt x="648" y="52"/>
                  </a:lnTo>
                  <a:lnTo>
                    <a:pt x="648" y="58"/>
                  </a:lnTo>
                  <a:lnTo>
                    <a:pt x="642" y="62"/>
                  </a:lnTo>
                  <a:lnTo>
                    <a:pt x="634" y="66"/>
                  </a:lnTo>
                  <a:lnTo>
                    <a:pt x="624" y="72"/>
                  </a:lnTo>
                  <a:lnTo>
                    <a:pt x="594" y="80"/>
                  </a:lnTo>
                  <a:lnTo>
                    <a:pt x="554" y="86"/>
                  </a:lnTo>
                  <a:lnTo>
                    <a:pt x="508" y="92"/>
                  </a:lnTo>
                  <a:lnTo>
                    <a:pt x="452" y="98"/>
                  </a:lnTo>
                  <a:lnTo>
                    <a:pt x="392" y="100"/>
                  </a:lnTo>
                  <a:lnTo>
                    <a:pt x="326" y="102"/>
                  </a:lnTo>
                  <a:close/>
                  <a:moveTo>
                    <a:pt x="326" y="0"/>
                  </a:moveTo>
                  <a:lnTo>
                    <a:pt x="326" y="0"/>
                  </a:lnTo>
                  <a:lnTo>
                    <a:pt x="262"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4"/>
                  </a:lnTo>
                  <a:lnTo>
                    <a:pt x="200" y="98"/>
                  </a:lnTo>
                  <a:lnTo>
                    <a:pt x="262" y="100"/>
                  </a:lnTo>
                  <a:lnTo>
                    <a:pt x="326" y="102"/>
                  </a:lnTo>
                  <a:lnTo>
                    <a:pt x="326" y="102"/>
                  </a:lnTo>
                  <a:lnTo>
                    <a:pt x="392" y="100"/>
                  </a:lnTo>
                  <a:lnTo>
                    <a:pt x="454" y="98"/>
                  </a:lnTo>
                  <a:lnTo>
                    <a:pt x="508" y="94"/>
                  </a:lnTo>
                  <a:lnTo>
                    <a:pt x="556" y="86"/>
                  </a:lnTo>
                  <a:lnTo>
                    <a:pt x="596" y="80"/>
                  </a:lnTo>
                  <a:lnTo>
                    <a:pt x="626" y="72"/>
                  </a:lnTo>
                  <a:lnTo>
                    <a:pt x="636" y="66"/>
                  </a:lnTo>
                  <a:lnTo>
                    <a:pt x="644" y="62"/>
                  </a:lnTo>
                  <a:lnTo>
                    <a:pt x="650" y="58"/>
                  </a:lnTo>
                  <a:lnTo>
                    <a:pt x="650" y="52"/>
                  </a:lnTo>
                  <a:lnTo>
                    <a:pt x="650" y="52"/>
                  </a:lnTo>
                  <a:lnTo>
                    <a:pt x="650" y="46"/>
                  </a:lnTo>
                  <a:lnTo>
                    <a:pt x="644" y="42"/>
                  </a:lnTo>
                  <a:lnTo>
                    <a:pt x="636" y="36"/>
                  </a:lnTo>
                  <a:lnTo>
                    <a:pt x="626" y="32"/>
                  </a:lnTo>
                  <a:lnTo>
                    <a:pt x="596" y="22"/>
                  </a:lnTo>
                  <a:lnTo>
                    <a:pt x="556" y="14"/>
                  </a:lnTo>
                  <a:lnTo>
                    <a:pt x="508" y="8"/>
                  </a:lnTo>
                  <a:lnTo>
                    <a:pt x="454" y="4"/>
                  </a:lnTo>
                  <a:lnTo>
                    <a:pt x="392" y="0"/>
                  </a:lnTo>
                  <a:lnTo>
                    <a:pt x="326" y="0"/>
                  </a:lnTo>
                  <a:close/>
                </a:path>
              </a:pathLst>
            </a:custGeom>
            <a:solidFill>
              <a:srgbClr val="CFCB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1431"/>
            <p:cNvSpPr>
              <a:spLocks/>
            </p:cNvSpPr>
            <p:nvPr/>
          </p:nvSpPr>
          <p:spPr bwMode="auto">
            <a:xfrm>
              <a:off x="3884613" y="6629400"/>
              <a:ext cx="1025525" cy="161925"/>
            </a:xfrm>
            <a:custGeom>
              <a:avLst/>
              <a:gdLst>
                <a:gd name="T0" fmla="*/ 324 w 646"/>
                <a:gd name="T1" fmla="*/ 102 h 102"/>
                <a:gd name="T2" fmla="*/ 324 w 646"/>
                <a:gd name="T3" fmla="*/ 102 h 102"/>
                <a:gd name="T4" fmla="*/ 260 w 646"/>
                <a:gd name="T5" fmla="*/ 100 h 102"/>
                <a:gd name="T6" fmla="*/ 200 w 646"/>
                <a:gd name="T7" fmla="*/ 98 h 102"/>
                <a:gd name="T8" fmla="*/ 144 w 646"/>
                <a:gd name="T9" fmla="*/ 92 h 102"/>
                <a:gd name="T10" fmla="*/ 96 w 646"/>
                <a:gd name="T11" fmla="*/ 86 h 102"/>
                <a:gd name="T12" fmla="*/ 56 w 646"/>
                <a:gd name="T13" fmla="*/ 80 h 102"/>
                <a:gd name="T14" fmla="*/ 26 w 646"/>
                <a:gd name="T15" fmla="*/ 72 h 102"/>
                <a:gd name="T16" fmla="*/ 16 w 646"/>
                <a:gd name="T17" fmla="*/ 66 h 102"/>
                <a:gd name="T18" fmla="*/ 8 w 646"/>
                <a:gd name="T19" fmla="*/ 62 h 102"/>
                <a:gd name="T20" fmla="*/ 2 w 646"/>
                <a:gd name="T21" fmla="*/ 58 h 102"/>
                <a:gd name="T22" fmla="*/ 0 w 646"/>
                <a:gd name="T23" fmla="*/ 52 h 102"/>
                <a:gd name="T24" fmla="*/ 0 w 646"/>
                <a:gd name="T25" fmla="*/ 52 h 102"/>
                <a:gd name="T26" fmla="*/ 2 w 646"/>
                <a:gd name="T27" fmla="*/ 46 h 102"/>
                <a:gd name="T28" fmla="*/ 8 w 646"/>
                <a:gd name="T29" fmla="*/ 42 h 102"/>
                <a:gd name="T30" fmla="*/ 16 w 646"/>
                <a:gd name="T31" fmla="*/ 36 h 102"/>
                <a:gd name="T32" fmla="*/ 26 w 646"/>
                <a:gd name="T33" fmla="*/ 32 h 102"/>
                <a:gd name="T34" fmla="*/ 56 w 646"/>
                <a:gd name="T35" fmla="*/ 22 h 102"/>
                <a:gd name="T36" fmla="*/ 96 w 646"/>
                <a:gd name="T37" fmla="*/ 14 h 102"/>
                <a:gd name="T38" fmla="*/ 144 w 646"/>
                <a:gd name="T39" fmla="*/ 8 h 102"/>
                <a:gd name="T40" fmla="*/ 200 w 646"/>
                <a:gd name="T41" fmla="*/ 4 h 102"/>
                <a:gd name="T42" fmla="*/ 260 w 646"/>
                <a:gd name="T43" fmla="*/ 0 h 102"/>
                <a:gd name="T44" fmla="*/ 324 w 646"/>
                <a:gd name="T45" fmla="*/ 0 h 102"/>
                <a:gd name="T46" fmla="*/ 324 w 646"/>
                <a:gd name="T47" fmla="*/ 0 h 102"/>
                <a:gd name="T48" fmla="*/ 390 w 646"/>
                <a:gd name="T49" fmla="*/ 0 h 102"/>
                <a:gd name="T50" fmla="*/ 450 w 646"/>
                <a:gd name="T51" fmla="*/ 4 h 102"/>
                <a:gd name="T52" fmla="*/ 506 w 646"/>
                <a:gd name="T53" fmla="*/ 8 h 102"/>
                <a:gd name="T54" fmla="*/ 552 w 646"/>
                <a:gd name="T55" fmla="*/ 14 h 102"/>
                <a:gd name="T56" fmla="*/ 592 w 646"/>
                <a:gd name="T57" fmla="*/ 22 h 102"/>
                <a:gd name="T58" fmla="*/ 622 w 646"/>
                <a:gd name="T59" fmla="*/ 32 h 102"/>
                <a:gd name="T60" fmla="*/ 632 w 646"/>
                <a:gd name="T61" fmla="*/ 36 h 102"/>
                <a:gd name="T62" fmla="*/ 640 w 646"/>
                <a:gd name="T63" fmla="*/ 42 h 102"/>
                <a:gd name="T64" fmla="*/ 646 w 646"/>
                <a:gd name="T65" fmla="*/ 46 h 102"/>
                <a:gd name="T66" fmla="*/ 646 w 646"/>
                <a:gd name="T67" fmla="*/ 52 h 102"/>
                <a:gd name="T68" fmla="*/ 646 w 646"/>
                <a:gd name="T69" fmla="*/ 52 h 102"/>
                <a:gd name="T70" fmla="*/ 646 w 646"/>
                <a:gd name="T71" fmla="*/ 58 h 102"/>
                <a:gd name="T72" fmla="*/ 640 w 646"/>
                <a:gd name="T73" fmla="*/ 62 h 102"/>
                <a:gd name="T74" fmla="*/ 632 w 646"/>
                <a:gd name="T75" fmla="*/ 66 h 102"/>
                <a:gd name="T76" fmla="*/ 622 w 646"/>
                <a:gd name="T77" fmla="*/ 72 h 102"/>
                <a:gd name="T78" fmla="*/ 592 w 646"/>
                <a:gd name="T79" fmla="*/ 80 h 102"/>
                <a:gd name="T80" fmla="*/ 552 w 646"/>
                <a:gd name="T81" fmla="*/ 86 h 102"/>
                <a:gd name="T82" fmla="*/ 506 w 646"/>
                <a:gd name="T83" fmla="*/ 92 h 102"/>
                <a:gd name="T84" fmla="*/ 450 w 646"/>
                <a:gd name="T85" fmla="*/ 98 h 102"/>
                <a:gd name="T86" fmla="*/ 390 w 646"/>
                <a:gd name="T87" fmla="*/ 100 h 102"/>
                <a:gd name="T88" fmla="*/ 324 w 646"/>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102"/>
                  </a:moveTo>
                  <a:lnTo>
                    <a:pt x="324" y="102"/>
                  </a:lnTo>
                  <a:lnTo>
                    <a:pt x="260" y="100"/>
                  </a:lnTo>
                  <a:lnTo>
                    <a:pt x="200" y="98"/>
                  </a:lnTo>
                  <a:lnTo>
                    <a:pt x="144" y="92"/>
                  </a:lnTo>
                  <a:lnTo>
                    <a:pt x="96" y="86"/>
                  </a:lnTo>
                  <a:lnTo>
                    <a:pt x="56" y="80"/>
                  </a:lnTo>
                  <a:lnTo>
                    <a:pt x="26" y="72"/>
                  </a:lnTo>
                  <a:lnTo>
                    <a:pt x="16" y="66"/>
                  </a:lnTo>
                  <a:lnTo>
                    <a:pt x="8" y="62"/>
                  </a:lnTo>
                  <a:lnTo>
                    <a:pt x="2" y="58"/>
                  </a:lnTo>
                  <a:lnTo>
                    <a:pt x="0" y="52"/>
                  </a:lnTo>
                  <a:lnTo>
                    <a:pt x="0" y="52"/>
                  </a:lnTo>
                  <a:lnTo>
                    <a:pt x="2" y="46"/>
                  </a:lnTo>
                  <a:lnTo>
                    <a:pt x="8" y="42"/>
                  </a:lnTo>
                  <a:lnTo>
                    <a:pt x="16" y="36"/>
                  </a:lnTo>
                  <a:lnTo>
                    <a:pt x="26" y="32"/>
                  </a:lnTo>
                  <a:lnTo>
                    <a:pt x="56" y="22"/>
                  </a:lnTo>
                  <a:lnTo>
                    <a:pt x="96" y="14"/>
                  </a:lnTo>
                  <a:lnTo>
                    <a:pt x="144" y="8"/>
                  </a:lnTo>
                  <a:lnTo>
                    <a:pt x="200" y="4"/>
                  </a:lnTo>
                  <a:lnTo>
                    <a:pt x="260" y="0"/>
                  </a:lnTo>
                  <a:lnTo>
                    <a:pt x="324" y="0"/>
                  </a:lnTo>
                  <a:lnTo>
                    <a:pt x="324" y="0"/>
                  </a:lnTo>
                  <a:lnTo>
                    <a:pt x="390" y="0"/>
                  </a:lnTo>
                  <a:lnTo>
                    <a:pt x="450" y="4"/>
                  </a:lnTo>
                  <a:lnTo>
                    <a:pt x="506" y="8"/>
                  </a:lnTo>
                  <a:lnTo>
                    <a:pt x="552" y="14"/>
                  </a:lnTo>
                  <a:lnTo>
                    <a:pt x="592" y="22"/>
                  </a:lnTo>
                  <a:lnTo>
                    <a:pt x="622" y="32"/>
                  </a:lnTo>
                  <a:lnTo>
                    <a:pt x="632" y="36"/>
                  </a:lnTo>
                  <a:lnTo>
                    <a:pt x="640" y="42"/>
                  </a:lnTo>
                  <a:lnTo>
                    <a:pt x="646" y="46"/>
                  </a:lnTo>
                  <a:lnTo>
                    <a:pt x="646" y="52"/>
                  </a:lnTo>
                  <a:lnTo>
                    <a:pt x="646" y="52"/>
                  </a:lnTo>
                  <a:lnTo>
                    <a:pt x="646" y="58"/>
                  </a:lnTo>
                  <a:lnTo>
                    <a:pt x="640" y="62"/>
                  </a:lnTo>
                  <a:lnTo>
                    <a:pt x="632" y="66"/>
                  </a:lnTo>
                  <a:lnTo>
                    <a:pt x="622" y="72"/>
                  </a:lnTo>
                  <a:lnTo>
                    <a:pt x="592" y="80"/>
                  </a:lnTo>
                  <a:lnTo>
                    <a:pt x="552" y="86"/>
                  </a:lnTo>
                  <a:lnTo>
                    <a:pt x="506" y="92"/>
                  </a:lnTo>
                  <a:lnTo>
                    <a:pt x="450" y="98"/>
                  </a:lnTo>
                  <a:lnTo>
                    <a:pt x="390" y="100"/>
                  </a:lnTo>
                  <a:lnTo>
                    <a:pt x="324"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1432"/>
            <p:cNvSpPr>
              <a:spLocks/>
            </p:cNvSpPr>
            <p:nvPr/>
          </p:nvSpPr>
          <p:spPr bwMode="auto">
            <a:xfrm>
              <a:off x="3881438" y="6629400"/>
              <a:ext cx="1031875" cy="161925"/>
            </a:xfrm>
            <a:custGeom>
              <a:avLst/>
              <a:gdLst>
                <a:gd name="T0" fmla="*/ 326 w 650"/>
                <a:gd name="T1" fmla="*/ 0 h 102"/>
                <a:gd name="T2" fmla="*/ 326 w 650"/>
                <a:gd name="T3" fmla="*/ 0 h 102"/>
                <a:gd name="T4" fmla="*/ 262 w 650"/>
                <a:gd name="T5" fmla="*/ 0 h 102"/>
                <a:gd name="T6" fmla="*/ 200 w 650"/>
                <a:gd name="T7" fmla="*/ 4 h 102"/>
                <a:gd name="T8" fmla="*/ 144 w 650"/>
                <a:gd name="T9" fmla="*/ 8 h 102"/>
                <a:gd name="T10" fmla="*/ 96 w 650"/>
                <a:gd name="T11" fmla="*/ 14 h 102"/>
                <a:gd name="T12" fmla="*/ 56 w 650"/>
                <a:gd name="T13" fmla="*/ 22 h 102"/>
                <a:gd name="T14" fmla="*/ 26 w 650"/>
                <a:gd name="T15" fmla="*/ 32 h 102"/>
                <a:gd name="T16" fmla="*/ 16 w 650"/>
                <a:gd name="T17" fmla="*/ 36 h 102"/>
                <a:gd name="T18" fmla="*/ 8 w 650"/>
                <a:gd name="T19" fmla="*/ 42 h 102"/>
                <a:gd name="T20" fmla="*/ 2 w 650"/>
                <a:gd name="T21" fmla="*/ 46 h 102"/>
                <a:gd name="T22" fmla="*/ 0 w 650"/>
                <a:gd name="T23" fmla="*/ 52 h 102"/>
                <a:gd name="T24" fmla="*/ 0 w 650"/>
                <a:gd name="T25" fmla="*/ 52 h 102"/>
                <a:gd name="T26" fmla="*/ 2 w 650"/>
                <a:gd name="T27" fmla="*/ 58 h 102"/>
                <a:gd name="T28" fmla="*/ 8 w 650"/>
                <a:gd name="T29" fmla="*/ 62 h 102"/>
                <a:gd name="T30" fmla="*/ 16 w 650"/>
                <a:gd name="T31" fmla="*/ 66 h 102"/>
                <a:gd name="T32" fmla="*/ 26 w 650"/>
                <a:gd name="T33" fmla="*/ 72 h 102"/>
                <a:gd name="T34" fmla="*/ 56 w 650"/>
                <a:gd name="T35" fmla="*/ 80 h 102"/>
                <a:gd name="T36" fmla="*/ 96 w 650"/>
                <a:gd name="T37" fmla="*/ 86 h 102"/>
                <a:gd name="T38" fmla="*/ 144 w 650"/>
                <a:gd name="T39" fmla="*/ 94 h 102"/>
                <a:gd name="T40" fmla="*/ 200 w 650"/>
                <a:gd name="T41" fmla="*/ 98 h 102"/>
                <a:gd name="T42" fmla="*/ 262 w 650"/>
                <a:gd name="T43" fmla="*/ 100 h 102"/>
                <a:gd name="T44" fmla="*/ 326 w 650"/>
                <a:gd name="T45" fmla="*/ 102 h 102"/>
                <a:gd name="T46" fmla="*/ 326 w 650"/>
                <a:gd name="T47" fmla="*/ 102 h 102"/>
                <a:gd name="T48" fmla="*/ 392 w 650"/>
                <a:gd name="T49" fmla="*/ 100 h 102"/>
                <a:gd name="T50" fmla="*/ 454 w 650"/>
                <a:gd name="T51" fmla="*/ 98 h 102"/>
                <a:gd name="T52" fmla="*/ 508 w 650"/>
                <a:gd name="T53" fmla="*/ 94 h 102"/>
                <a:gd name="T54" fmla="*/ 556 w 650"/>
                <a:gd name="T55" fmla="*/ 86 h 102"/>
                <a:gd name="T56" fmla="*/ 596 w 650"/>
                <a:gd name="T57" fmla="*/ 80 h 102"/>
                <a:gd name="T58" fmla="*/ 626 w 650"/>
                <a:gd name="T59" fmla="*/ 72 h 102"/>
                <a:gd name="T60" fmla="*/ 636 w 650"/>
                <a:gd name="T61" fmla="*/ 66 h 102"/>
                <a:gd name="T62" fmla="*/ 644 w 650"/>
                <a:gd name="T63" fmla="*/ 62 h 102"/>
                <a:gd name="T64" fmla="*/ 650 w 650"/>
                <a:gd name="T65" fmla="*/ 58 h 102"/>
                <a:gd name="T66" fmla="*/ 650 w 650"/>
                <a:gd name="T67" fmla="*/ 52 h 102"/>
                <a:gd name="T68" fmla="*/ 650 w 650"/>
                <a:gd name="T69" fmla="*/ 52 h 102"/>
                <a:gd name="T70" fmla="*/ 650 w 650"/>
                <a:gd name="T71" fmla="*/ 46 h 102"/>
                <a:gd name="T72" fmla="*/ 644 w 650"/>
                <a:gd name="T73" fmla="*/ 42 h 102"/>
                <a:gd name="T74" fmla="*/ 636 w 650"/>
                <a:gd name="T75" fmla="*/ 36 h 102"/>
                <a:gd name="T76" fmla="*/ 626 w 650"/>
                <a:gd name="T77" fmla="*/ 32 h 102"/>
                <a:gd name="T78" fmla="*/ 596 w 650"/>
                <a:gd name="T79" fmla="*/ 22 h 102"/>
                <a:gd name="T80" fmla="*/ 556 w 650"/>
                <a:gd name="T81" fmla="*/ 14 h 102"/>
                <a:gd name="T82" fmla="*/ 508 w 650"/>
                <a:gd name="T83" fmla="*/ 8 h 102"/>
                <a:gd name="T84" fmla="*/ 454 w 650"/>
                <a:gd name="T85" fmla="*/ 4 h 102"/>
                <a:gd name="T86" fmla="*/ 392 w 650"/>
                <a:gd name="T87" fmla="*/ 0 h 102"/>
                <a:gd name="T88" fmla="*/ 326 w 650"/>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50" h="102">
                  <a:moveTo>
                    <a:pt x="326" y="0"/>
                  </a:moveTo>
                  <a:lnTo>
                    <a:pt x="326" y="0"/>
                  </a:lnTo>
                  <a:lnTo>
                    <a:pt x="262"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4"/>
                  </a:lnTo>
                  <a:lnTo>
                    <a:pt x="200" y="98"/>
                  </a:lnTo>
                  <a:lnTo>
                    <a:pt x="262" y="100"/>
                  </a:lnTo>
                  <a:lnTo>
                    <a:pt x="326" y="102"/>
                  </a:lnTo>
                  <a:lnTo>
                    <a:pt x="326" y="102"/>
                  </a:lnTo>
                  <a:lnTo>
                    <a:pt x="392" y="100"/>
                  </a:lnTo>
                  <a:lnTo>
                    <a:pt x="454" y="98"/>
                  </a:lnTo>
                  <a:lnTo>
                    <a:pt x="508" y="94"/>
                  </a:lnTo>
                  <a:lnTo>
                    <a:pt x="556" y="86"/>
                  </a:lnTo>
                  <a:lnTo>
                    <a:pt x="596" y="80"/>
                  </a:lnTo>
                  <a:lnTo>
                    <a:pt x="626" y="72"/>
                  </a:lnTo>
                  <a:lnTo>
                    <a:pt x="636" y="66"/>
                  </a:lnTo>
                  <a:lnTo>
                    <a:pt x="644" y="62"/>
                  </a:lnTo>
                  <a:lnTo>
                    <a:pt x="650" y="58"/>
                  </a:lnTo>
                  <a:lnTo>
                    <a:pt x="650" y="52"/>
                  </a:lnTo>
                  <a:lnTo>
                    <a:pt x="650" y="52"/>
                  </a:lnTo>
                  <a:lnTo>
                    <a:pt x="650" y="46"/>
                  </a:lnTo>
                  <a:lnTo>
                    <a:pt x="644" y="42"/>
                  </a:lnTo>
                  <a:lnTo>
                    <a:pt x="636" y="36"/>
                  </a:lnTo>
                  <a:lnTo>
                    <a:pt x="626" y="32"/>
                  </a:lnTo>
                  <a:lnTo>
                    <a:pt x="596" y="22"/>
                  </a:lnTo>
                  <a:lnTo>
                    <a:pt x="556" y="14"/>
                  </a:lnTo>
                  <a:lnTo>
                    <a:pt x="508" y="8"/>
                  </a:lnTo>
                  <a:lnTo>
                    <a:pt x="454" y="4"/>
                  </a:lnTo>
                  <a:lnTo>
                    <a:pt x="392" y="0"/>
                  </a:lnTo>
                  <a:lnTo>
                    <a:pt x="32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1433"/>
            <p:cNvSpPr>
              <a:spLocks noEditPoints="1"/>
            </p:cNvSpPr>
            <p:nvPr/>
          </p:nvSpPr>
          <p:spPr bwMode="auto">
            <a:xfrm>
              <a:off x="3884613" y="6629400"/>
              <a:ext cx="1025525" cy="161925"/>
            </a:xfrm>
            <a:custGeom>
              <a:avLst/>
              <a:gdLst>
                <a:gd name="T0" fmla="*/ 324 w 646"/>
                <a:gd name="T1" fmla="*/ 102 h 102"/>
                <a:gd name="T2" fmla="*/ 200 w 646"/>
                <a:gd name="T3" fmla="*/ 98 h 102"/>
                <a:gd name="T4" fmla="*/ 98 w 646"/>
                <a:gd name="T5" fmla="*/ 86 h 102"/>
                <a:gd name="T6" fmla="*/ 28 w 646"/>
                <a:gd name="T7" fmla="*/ 70 h 102"/>
                <a:gd name="T8" fmla="*/ 10 w 646"/>
                <a:gd name="T9" fmla="*/ 62 h 102"/>
                <a:gd name="T10" fmla="*/ 2 w 646"/>
                <a:gd name="T11" fmla="*/ 52 h 102"/>
                <a:gd name="T12" fmla="*/ 4 w 646"/>
                <a:gd name="T13" fmla="*/ 46 h 102"/>
                <a:gd name="T14" fmla="*/ 18 w 646"/>
                <a:gd name="T15" fmla="*/ 36 h 102"/>
                <a:gd name="T16" fmla="*/ 58 w 646"/>
                <a:gd name="T17" fmla="*/ 22 h 102"/>
                <a:gd name="T18" fmla="*/ 146 w 646"/>
                <a:gd name="T19" fmla="*/ 8 h 102"/>
                <a:gd name="T20" fmla="*/ 260 w 646"/>
                <a:gd name="T21" fmla="*/ 0 h 102"/>
                <a:gd name="T22" fmla="*/ 324 w 646"/>
                <a:gd name="T23" fmla="*/ 0 h 102"/>
                <a:gd name="T24" fmla="*/ 450 w 646"/>
                <a:gd name="T25" fmla="*/ 4 h 102"/>
                <a:gd name="T26" fmla="*/ 552 w 646"/>
                <a:gd name="T27" fmla="*/ 16 h 102"/>
                <a:gd name="T28" fmla="*/ 620 w 646"/>
                <a:gd name="T29" fmla="*/ 32 h 102"/>
                <a:gd name="T30" fmla="*/ 638 w 646"/>
                <a:gd name="T31" fmla="*/ 42 h 102"/>
                <a:gd name="T32" fmla="*/ 644 w 646"/>
                <a:gd name="T33" fmla="*/ 52 h 102"/>
                <a:gd name="T34" fmla="*/ 644 w 646"/>
                <a:gd name="T35" fmla="*/ 58 h 102"/>
                <a:gd name="T36" fmla="*/ 630 w 646"/>
                <a:gd name="T37" fmla="*/ 66 h 102"/>
                <a:gd name="T38" fmla="*/ 590 w 646"/>
                <a:gd name="T39" fmla="*/ 80 h 102"/>
                <a:gd name="T40" fmla="*/ 504 w 646"/>
                <a:gd name="T41" fmla="*/ 92 h 102"/>
                <a:gd name="T42" fmla="*/ 390 w 646"/>
                <a:gd name="T43" fmla="*/ 100 h 102"/>
                <a:gd name="T44" fmla="*/ 324 w 646"/>
                <a:gd name="T45" fmla="*/ 0 h 102"/>
                <a:gd name="T46" fmla="*/ 260 w 646"/>
                <a:gd name="T47" fmla="*/ 0 h 102"/>
                <a:gd name="T48" fmla="*/ 144 w 646"/>
                <a:gd name="T49" fmla="*/ 8 h 102"/>
                <a:gd name="T50" fmla="*/ 56 w 646"/>
                <a:gd name="T51" fmla="*/ 22 h 102"/>
                <a:gd name="T52" fmla="*/ 16 w 646"/>
                <a:gd name="T53" fmla="*/ 36 h 102"/>
                <a:gd name="T54" fmla="*/ 2 w 646"/>
                <a:gd name="T55" fmla="*/ 46 h 102"/>
                <a:gd name="T56" fmla="*/ 0 w 646"/>
                <a:gd name="T57" fmla="*/ 52 h 102"/>
                <a:gd name="T58" fmla="*/ 8 w 646"/>
                <a:gd name="T59" fmla="*/ 62 h 102"/>
                <a:gd name="T60" fmla="*/ 26 w 646"/>
                <a:gd name="T61" fmla="*/ 72 h 102"/>
                <a:gd name="T62" fmla="*/ 96 w 646"/>
                <a:gd name="T63" fmla="*/ 86 h 102"/>
                <a:gd name="T64" fmla="*/ 200 w 646"/>
                <a:gd name="T65" fmla="*/ 98 h 102"/>
                <a:gd name="T66" fmla="*/ 324 w 646"/>
                <a:gd name="T67" fmla="*/ 102 h 102"/>
                <a:gd name="T68" fmla="*/ 390 w 646"/>
                <a:gd name="T69" fmla="*/ 100 h 102"/>
                <a:gd name="T70" fmla="*/ 506 w 646"/>
                <a:gd name="T71" fmla="*/ 92 h 102"/>
                <a:gd name="T72" fmla="*/ 592 w 646"/>
                <a:gd name="T73" fmla="*/ 80 h 102"/>
                <a:gd name="T74" fmla="*/ 632 w 646"/>
                <a:gd name="T75" fmla="*/ 66 h 102"/>
                <a:gd name="T76" fmla="*/ 646 w 646"/>
                <a:gd name="T77" fmla="*/ 58 h 102"/>
                <a:gd name="T78" fmla="*/ 646 w 646"/>
                <a:gd name="T79" fmla="*/ 52 h 102"/>
                <a:gd name="T80" fmla="*/ 640 w 646"/>
                <a:gd name="T81" fmla="*/ 42 h 102"/>
                <a:gd name="T82" fmla="*/ 622 w 646"/>
                <a:gd name="T83" fmla="*/ 32 h 102"/>
                <a:gd name="T84" fmla="*/ 552 w 646"/>
                <a:gd name="T85" fmla="*/ 14 h 102"/>
                <a:gd name="T86" fmla="*/ 450 w 646"/>
                <a:gd name="T87" fmla="*/ 4 h 102"/>
                <a:gd name="T88" fmla="*/ 324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102"/>
                  </a:moveTo>
                  <a:lnTo>
                    <a:pt x="324" y="102"/>
                  </a:lnTo>
                  <a:lnTo>
                    <a:pt x="260" y="100"/>
                  </a:lnTo>
                  <a:lnTo>
                    <a:pt x="200" y="98"/>
                  </a:lnTo>
                  <a:lnTo>
                    <a:pt x="146" y="92"/>
                  </a:lnTo>
                  <a:lnTo>
                    <a:pt x="98" y="86"/>
                  </a:lnTo>
                  <a:lnTo>
                    <a:pt x="58" y="80"/>
                  </a:lnTo>
                  <a:lnTo>
                    <a:pt x="28" y="70"/>
                  </a:lnTo>
                  <a:lnTo>
                    <a:pt x="18" y="66"/>
                  </a:lnTo>
                  <a:lnTo>
                    <a:pt x="10" y="62"/>
                  </a:lnTo>
                  <a:lnTo>
                    <a:pt x="4" y="58"/>
                  </a:lnTo>
                  <a:lnTo>
                    <a:pt x="2" y="52"/>
                  </a:lnTo>
                  <a:lnTo>
                    <a:pt x="2" y="52"/>
                  </a:lnTo>
                  <a:lnTo>
                    <a:pt x="4" y="46"/>
                  </a:lnTo>
                  <a:lnTo>
                    <a:pt x="10" y="42"/>
                  </a:lnTo>
                  <a:lnTo>
                    <a:pt x="18" y="36"/>
                  </a:lnTo>
                  <a:lnTo>
                    <a:pt x="28" y="32"/>
                  </a:lnTo>
                  <a:lnTo>
                    <a:pt x="58" y="22"/>
                  </a:lnTo>
                  <a:lnTo>
                    <a:pt x="98" y="16"/>
                  </a:lnTo>
                  <a:lnTo>
                    <a:pt x="146" y="8"/>
                  </a:lnTo>
                  <a:lnTo>
                    <a:pt x="200" y="4"/>
                  </a:lnTo>
                  <a:lnTo>
                    <a:pt x="260" y="0"/>
                  </a:lnTo>
                  <a:lnTo>
                    <a:pt x="324" y="0"/>
                  </a:lnTo>
                  <a:lnTo>
                    <a:pt x="324" y="0"/>
                  </a:lnTo>
                  <a:lnTo>
                    <a:pt x="390" y="0"/>
                  </a:lnTo>
                  <a:lnTo>
                    <a:pt x="450" y="4"/>
                  </a:lnTo>
                  <a:lnTo>
                    <a:pt x="504" y="8"/>
                  </a:lnTo>
                  <a:lnTo>
                    <a:pt x="552" y="16"/>
                  </a:lnTo>
                  <a:lnTo>
                    <a:pt x="590" y="22"/>
                  </a:lnTo>
                  <a:lnTo>
                    <a:pt x="620" y="32"/>
                  </a:lnTo>
                  <a:lnTo>
                    <a:pt x="630" y="36"/>
                  </a:lnTo>
                  <a:lnTo>
                    <a:pt x="638" y="42"/>
                  </a:lnTo>
                  <a:lnTo>
                    <a:pt x="644" y="46"/>
                  </a:lnTo>
                  <a:lnTo>
                    <a:pt x="644" y="52"/>
                  </a:lnTo>
                  <a:lnTo>
                    <a:pt x="644" y="52"/>
                  </a:lnTo>
                  <a:lnTo>
                    <a:pt x="644" y="58"/>
                  </a:lnTo>
                  <a:lnTo>
                    <a:pt x="638" y="62"/>
                  </a:lnTo>
                  <a:lnTo>
                    <a:pt x="630" y="66"/>
                  </a:lnTo>
                  <a:lnTo>
                    <a:pt x="620" y="70"/>
                  </a:lnTo>
                  <a:lnTo>
                    <a:pt x="590" y="80"/>
                  </a:lnTo>
                  <a:lnTo>
                    <a:pt x="552" y="86"/>
                  </a:lnTo>
                  <a:lnTo>
                    <a:pt x="504" y="92"/>
                  </a:lnTo>
                  <a:lnTo>
                    <a:pt x="450" y="98"/>
                  </a:lnTo>
                  <a:lnTo>
                    <a:pt x="390" y="100"/>
                  </a:lnTo>
                  <a:lnTo>
                    <a:pt x="324" y="102"/>
                  </a:lnTo>
                  <a:close/>
                  <a:moveTo>
                    <a:pt x="324" y="0"/>
                  </a:moveTo>
                  <a:lnTo>
                    <a:pt x="324"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4" y="102"/>
                  </a:lnTo>
                  <a:lnTo>
                    <a:pt x="324" y="102"/>
                  </a:lnTo>
                  <a:lnTo>
                    <a:pt x="390" y="100"/>
                  </a:lnTo>
                  <a:lnTo>
                    <a:pt x="450" y="98"/>
                  </a:lnTo>
                  <a:lnTo>
                    <a:pt x="506" y="92"/>
                  </a:lnTo>
                  <a:lnTo>
                    <a:pt x="552" y="86"/>
                  </a:lnTo>
                  <a:lnTo>
                    <a:pt x="592" y="80"/>
                  </a:lnTo>
                  <a:lnTo>
                    <a:pt x="622" y="72"/>
                  </a:lnTo>
                  <a:lnTo>
                    <a:pt x="632" y="66"/>
                  </a:lnTo>
                  <a:lnTo>
                    <a:pt x="640" y="62"/>
                  </a:lnTo>
                  <a:lnTo>
                    <a:pt x="646" y="58"/>
                  </a:lnTo>
                  <a:lnTo>
                    <a:pt x="646" y="52"/>
                  </a:lnTo>
                  <a:lnTo>
                    <a:pt x="646" y="52"/>
                  </a:lnTo>
                  <a:lnTo>
                    <a:pt x="646" y="46"/>
                  </a:lnTo>
                  <a:lnTo>
                    <a:pt x="640" y="42"/>
                  </a:lnTo>
                  <a:lnTo>
                    <a:pt x="632" y="36"/>
                  </a:lnTo>
                  <a:lnTo>
                    <a:pt x="622" y="32"/>
                  </a:lnTo>
                  <a:lnTo>
                    <a:pt x="592" y="22"/>
                  </a:lnTo>
                  <a:lnTo>
                    <a:pt x="552" y="14"/>
                  </a:lnTo>
                  <a:lnTo>
                    <a:pt x="506" y="8"/>
                  </a:lnTo>
                  <a:lnTo>
                    <a:pt x="450" y="4"/>
                  </a:lnTo>
                  <a:lnTo>
                    <a:pt x="390" y="0"/>
                  </a:lnTo>
                  <a:lnTo>
                    <a:pt x="324" y="0"/>
                  </a:lnTo>
                  <a:close/>
                </a:path>
              </a:pathLst>
            </a:custGeom>
            <a:solidFill>
              <a:srgbClr val="CFCAC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1434"/>
            <p:cNvSpPr>
              <a:spLocks/>
            </p:cNvSpPr>
            <p:nvPr/>
          </p:nvSpPr>
          <p:spPr bwMode="auto">
            <a:xfrm>
              <a:off x="3887788" y="6629400"/>
              <a:ext cx="1019175" cy="161925"/>
            </a:xfrm>
            <a:custGeom>
              <a:avLst/>
              <a:gdLst>
                <a:gd name="T0" fmla="*/ 322 w 642"/>
                <a:gd name="T1" fmla="*/ 102 h 102"/>
                <a:gd name="T2" fmla="*/ 322 w 642"/>
                <a:gd name="T3" fmla="*/ 102 h 102"/>
                <a:gd name="T4" fmla="*/ 258 w 642"/>
                <a:gd name="T5" fmla="*/ 100 h 102"/>
                <a:gd name="T6" fmla="*/ 198 w 642"/>
                <a:gd name="T7" fmla="*/ 98 h 102"/>
                <a:gd name="T8" fmla="*/ 144 w 642"/>
                <a:gd name="T9" fmla="*/ 92 h 102"/>
                <a:gd name="T10" fmla="*/ 96 w 642"/>
                <a:gd name="T11" fmla="*/ 86 h 102"/>
                <a:gd name="T12" fmla="*/ 56 w 642"/>
                <a:gd name="T13" fmla="*/ 80 h 102"/>
                <a:gd name="T14" fmla="*/ 26 w 642"/>
                <a:gd name="T15" fmla="*/ 70 h 102"/>
                <a:gd name="T16" fmla="*/ 16 w 642"/>
                <a:gd name="T17" fmla="*/ 66 h 102"/>
                <a:gd name="T18" fmla="*/ 8 w 642"/>
                <a:gd name="T19" fmla="*/ 62 h 102"/>
                <a:gd name="T20" fmla="*/ 2 w 642"/>
                <a:gd name="T21" fmla="*/ 58 h 102"/>
                <a:gd name="T22" fmla="*/ 0 w 642"/>
                <a:gd name="T23" fmla="*/ 52 h 102"/>
                <a:gd name="T24" fmla="*/ 0 w 642"/>
                <a:gd name="T25" fmla="*/ 52 h 102"/>
                <a:gd name="T26" fmla="*/ 2 w 642"/>
                <a:gd name="T27" fmla="*/ 46 h 102"/>
                <a:gd name="T28" fmla="*/ 8 w 642"/>
                <a:gd name="T29" fmla="*/ 42 h 102"/>
                <a:gd name="T30" fmla="*/ 16 w 642"/>
                <a:gd name="T31" fmla="*/ 36 h 102"/>
                <a:gd name="T32" fmla="*/ 26 w 642"/>
                <a:gd name="T33" fmla="*/ 32 h 102"/>
                <a:gd name="T34" fmla="*/ 56 w 642"/>
                <a:gd name="T35" fmla="*/ 22 h 102"/>
                <a:gd name="T36" fmla="*/ 96 w 642"/>
                <a:gd name="T37" fmla="*/ 16 h 102"/>
                <a:gd name="T38" fmla="*/ 144 w 642"/>
                <a:gd name="T39" fmla="*/ 8 h 102"/>
                <a:gd name="T40" fmla="*/ 198 w 642"/>
                <a:gd name="T41" fmla="*/ 4 h 102"/>
                <a:gd name="T42" fmla="*/ 258 w 642"/>
                <a:gd name="T43" fmla="*/ 0 h 102"/>
                <a:gd name="T44" fmla="*/ 322 w 642"/>
                <a:gd name="T45" fmla="*/ 0 h 102"/>
                <a:gd name="T46" fmla="*/ 322 w 642"/>
                <a:gd name="T47" fmla="*/ 0 h 102"/>
                <a:gd name="T48" fmla="*/ 388 w 642"/>
                <a:gd name="T49" fmla="*/ 0 h 102"/>
                <a:gd name="T50" fmla="*/ 448 w 642"/>
                <a:gd name="T51" fmla="*/ 4 h 102"/>
                <a:gd name="T52" fmla="*/ 502 w 642"/>
                <a:gd name="T53" fmla="*/ 8 h 102"/>
                <a:gd name="T54" fmla="*/ 550 w 642"/>
                <a:gd name="T55" fmla="*/ 16 h 102"/>
                <a:gd name="T56" fmla="*/ 588 w 642"/>
                <a:gd name="T57" fmla="*/ 22 h 102"/>
                <a:gd name="T58" fmla="*/ 618 w 642"/>
                <a:gd name="T59" fmla="*/ 32 h 102"/>
                <a:gd name="T60" fmla="*/ 628 w 642"/>
                <a:gd name="T61" fmla="*/ 36 h 102"/>
                <a:gd name="T62" fmla="*/ 636 w 642"/>
                <a:gd name="T63" fmla="*/ 42 h 102"/>
                <a:gd name="T64" fmla="*/ 642 w 642"/>
                <a:gd name="T65" fmla="*/ 46 h 102"/>
                <a:gd name="T66" fmla="*/ 642 w 642"/>
                <a:gd name="T67" fmla="*/ 52 h 102"/>
                <a:gd name="T68" fmla="*/ 642 w 642"/>
                <a:gd name="T69" fmla="*/ 52 h 102"/>
                <a:gd name="T70" fmla="*/ 642 w 642"/>
                <a:gd name="T71" fmla="*/ 58 h 102"/>
                <a:gd name="T72" fmla="*/ 636 w 642"/>
                <a:gd name="T73" fmla="*/ 62 h 102"/>
                <a:gd name="T74" fmla="*/ 628 w 642"/>
                <a:gd name="T75" fmla="*/ 66 h 102"/>
                <a:gd name="T76" fmla="*/ 618 w 642"/>
                <a:gd name="T77" fmla="*/ 70 h 102"/>
                <a:gd name="T78" fmla="*/ 588 w 642"/>
                <a:gd name="T79" fmla="*/ 80 h 102"/>
                <a:gd name="T80" fmla="*/ 550 w 642"/>
                <a:gd name="T81" fmla="*/ 86 h 102"/>
                <a:gd name="T82" fmla="*/ 502 w 642"/>
                <a:gd name="T83" fmla="*/ 92 h 102"/>
                <a:gd name="T84" fmla="*/ 448 w 642"/>
                <a:gd name="T85" fmla="*/ 98 h 102"/>
                <a:gd name="T86" fmla="*/ 388 w 642"/>
                <a:gd name="T87" fmla="*/ 100 h 102"/>
                <a:gd name="T88" fmla="*/ 322 w 642"/>
                <a:gd name="T8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102"/>
                  </a:moveTo>
                  <a:lnTo>
                    <a:pt x="322" y="102"/>
                  </a:lnTo>
                  <a:lnTo>
                    <a:pt x="258" y="100"/>
                  </a:lnTo>
                  <a:lnTo>
                    <a:pt x="198" y="98"/>
                  </a:lnTo>
                  <a:lnTo>
                    <a:pt x="144" y="92"/>
                  </a:lnTo>
                  <a:lnTo>
                    <a:pt x="96" y="86"/>
                  </a:lnTo>
                  <a:lnTo>
                    <a:pt x="56" y="80"/>
                  </a:lnTo>
                  <a:lnTo>
                    <a:pt x="26" y="70"/>
                  </a:lnTo>
                  <a:lnTo>
                    <a:pt x="16" y="66"/>
                  </a:lnTo>
                  <a:lnTo>
                    <a:pt x="8" y="62"/>
                  </a:lnTo>
                  <a:lnTo>
                    <a:pt x="2" y="58"/>
                  </a:lnTo>
                  <a:lnTo>
                    <a:pt x="0" y="52"/>
                  </a:lnTo>
                  <a:lnTo>
                    <a:pt x="0" y="52"/>
                  </a:lnTo>
                  <a:lnTo>
                    <a:pt x="2" y="46"/>
                  </a:lnTo>
                  <a:lnTo>
                    <a:pt x="8" y="42"/>
                  </a:lnTo>
                  <a:lnTo>
                    <a:pt x="16" y="36"/>
                  </a:lnTo>
                  <a:lnTo>
                    <a:pt x="26" y="32"/>
                  </a:lnTo>
                  <a:lnTo>
                    <a:pt x="56" y="22"/>
                  </a:lnTo>
                  <a:lnTo>
                    <a:pt x="96" y="16"/>
                  </a:lnTo>
                  <a:lnTo>
                    <a:pt x="144" y="8"/>
                  </a:lnTo>
                  <a:lnTo>
                    <a:pt x="198" y="4"/>
                  </a:lnTo>
                  <a:lnTo>
                    <a:pt x="258" y="0"/>
                  </a:lnTo>
                  <a:lnTo>
                    <a:pt x="322" y="0"/>
                  </a:lnTo>
                  <a:lnTo>
                    <a:pt x="322" y="0"/>
                  </a:lnTo>
                  <a:lnTo>
                    <a:pt x="388" y="0"/>
                  </a:lnTo>
                  <a:lnTo>
                    <a:pt x="448" y="4"/>
                  </a:lnTo>
                  <a:lnTo>
                    <a:pt x="502" y="8"/>
                  </a:lnTo>
                  <a:lnTo>
                    <a:pt x="550" y="16"/>
                  </a:lnTo>
                  <a:lnTo>
                    <a:pt x="588" y="22"/>
                  </a:lnTo>
                  <a:lnTo>
                    <a:pt x="618" y="32"/>
                  </a:lnTo>
                  <a:lnTo>
                    <a:pt x="628" y="36"/>
                  </a:lnTo>
                  <a:lnTo>
                    <a:pt x="636" y="42"/>
                  </a:lnTo>
                  <a:lnTo>
                    <a:pt x="642" y="46"/>
                  </a:lnTo>
                  <a:lnTo>
                    <a:pt x="642" y="52"/>
                  </a:lnTo>
                  <a:lnTo>
                    <a:pt x="642" y="52"/>
                  </a:lnTo>
                  <a:lnTo>
                    <a:pt x="642" y="58"/>
                  </a:lnTo>
                  <a:lnTo>
                    <a:pt x="636" y="62"/>
                  </a:lnTo>
                  <a:lnTo>
                    <a:pt x="628" y="66"/>
                  </a:lnTo>
                  <a:lnTo>
                    <a:pt x="618" y="70"/>
                  </a:lnTo>
                  <a:lnTo>
                    <a:pt x="588" y="80"/>
                  </a:lnTo>
                  <a:lnTo>
                    <a:pt x="550" y="86"/>
                  </a:lnTo>
                  <a:lnTo>
                    <a:pt x="502" y="92"/>
                  </a:lnTo>
                  <a:lnTo>
                    <a:pt x="448" y="98"/>
                  </a:lnTo>
                  <a:lnTo>
                    <a:pt x="388" y="100"/>
                  </a:lnTo>
                  <a:lnTo>
                    <a:pt x="322"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1435"/>
            <p:cNvSpPr>
              <a:spLocks/>
            </p:cNvSpPr>
            <p:nvPr/>
          </p:nvSpPr>
          <p:spPr bwMode="auto">
            <a:xfrm>
              <a:off x="3884613" y="6629400"/>
              <a:ext cx="1025525" cy="161925"/>
            </a:xfrm>
            <a:custGeom>
              <a:avLst/>
              <a:gdLst>
                <a:gd name="T0" fmla="*/ 324 w 646"/>
                <a:gd name="T1" fmla="*/ 0 h 102"/>
                <a:gd name="T2" fmla="*/ 324 w 646"/>
                <a:gd name="T3" fmla="*/ 0 h 102"/>
                <a:gd name="T4" fmla="*/ 260 w 646"/>
                <a:gd name="T5" fmla="*/ 0 h 102"/>
                <a:gd name="T6" fmla="*/ 200 w 646"/>
                <a:gd name="T7" fmla="*/ 4 h 102"/>
                <a:gd name="T8" fmla="*/ 144 w 646"/>
                <a:gd name="T9" fmla="*/ 8 h 102"/>
                <a:gd name="T10" fmla="*/ 96 w 646"/>
                <a:gd name="T11" fmla="*/ 14 h 102"/>
                <a:gd name="T12" fmla="*/ 56 w 646"/>
                <a:gd name="T13" fmla="*/ 22 h 102"/>
                <a:gd name="T14" fmla="*/ 26 w 646"/>
                <a:gd name="T15" fmla="*/ 32 h 102"/>
                <a:gd name="T16" fmla="*/ 16 w 646"/>
                <a:gd name="T17" fmla="*/ 36 h 102"/>
                <a:gd name="T18" fmla="*/ 8 w 646"/>
                <a:gd name="T19" fmla="*/ 42 h 102"/>
                <a:gd name="T20" fmla="*/ 2 w 646"/>
                <a:gd name="T21" fmla="*/ 46 h 102"/>
                <a:gd name="T22" fmla="*/ 0 w 646"/>
                <a:gd name="T23" fmla="*/ 52 h 102"/>
                <a:gd name="T24" fmla="*/ 0 w 646"/>
                <a:gd name="T25" fmla="*/ 52 h 102"/>
                <a:gd name="T26" fmla="*/ 2 w 646"/>
                <a:gd name="T27" fmla="*/ 58 h 102"/>
                <a:gd name="T28" fmla="*/ 8 w 646"/>
                <a:gd name="T29" fmla="*/ 62 h 102"/>
                <a:gd name="T30" fmla="*/ 16 w 646"/>
                <a:gd name="T31" fmla="*/ 66 h 102"/>
                <a:gd name="T32" fmla="*/ 26 w 646"/>
                <a:gd name="T33" fmla="*/ 72 h 102"/>
                <a:gd name="T34" fmla="*/ 56 w 646"/>
                <a:gd name="T35" fmla="*/ 80 h 102"/>
                <a:gd name="T36" fmla="*/ 96 w 646"/>
                <a:gd name="T37" fmla="*/ 86 h 102"/>
                <a:gd name="T38" fmla="*/ 144 w 646"/>
                <a:gd name="T39" fmla="*/ 92 h 102"/>
                <a:gd name="T40" fmla="*/ 200 w 646"/>
                <a:gd name="T41" fmla="*/ 98 h 102"/>
                <a:gd name="T42" fmla="*/ 260 w 646"/>
                <a:gd name="T43" fmla="*/ 100 h 102"/>
                <a:gd name="T44" fmla="*/ 324 w 646"/>
                <a:gd name="T45" fmla="*/ 102 h 102"/>
                <a:gd name="T46" fmla="*/ 324 w 646"/>
                <a:gd name="T47" fmla="*/ 102 h 102"/>
                <a:gd name="T48" fmla="*/ 390 w 646"/>
                <a:gd name="T49" fmla="*/ 100 h 102"/>
                <a:gd name="T50" fmla="*/ 450 w 646"/>
                <a:gd name="T51" fmla="*/ 98 h 102"/>
                <a:gd name="T52" fmla="*/ 506 w 646"/>
                <a:gd name="T53" fmla="*/ 92 h 102"/>
                <a:gd name="T54" fmla="*/ 552 w 646"/>
                <a:gd name="T55" fmla="*/ 86 h 102"/>
                <a:gd name="T56" fmla="*/ 592 w 646"/>
                <a:gd name="T57" fmla="*/ 80 h 102"/>
                <a:gd name="T58" fmla="*/ 622 w 646"/>
                <a:gd name="T59" fmla="*/ 72 h 102"/>
                <a:gd name="T60" fmla="*/ 632 w 646"/>
                <a:gd name="T61" fmla="*/ 66 h 102"/>
                <a:gd name="T62" fmla="*/ 640 w 646"/>
                <a:gd name="T63" fmla="*/ 62 h 102"/>
                <a:gd name="T64" fmla="*/ 646 w 646"/>
                <a:gd name="T65" fmla="*/ 58 h 102"/>
                <a:gd name="T66" fmla="*/ 646 w 646"/>
                <a:gd name="T67" fmla="*/ 52 h 102"/>
                <a:gd name="T68" fmla="*/ 646 w 646"/>
                <a:gd name="T69" fmla="*/ 52 h 102"/>
                <a:gd name="T70" fmla="*/ 646 w 646"/>
                <a:gd name="T71" fmla="*/ 46 h 102"/>
                <a:gd name="T72" fmla="*/ 640 w 646"/>
                <a:gd name="T73" fmla="*/ 42 h 102"/>
                <a:gd name="T74" fmla="*/ 632 w 646"/>
                <a:gd name="T75" fmla="*/ 36 h 102"/>
                <a:gd name="T76" fmla="*/ 622 w 646"/>
                <a:gd name="T77" fmla="*/ 32 h 102"/>
                <a:gd name="T78" fmla="*/ 592 w 646"/>
                <a:gd name="T79" fmla="*/ 22 h 102"/>
                <a:gd name="T80" fmla="*/ 552 w 646"/>
                <a:gd name="T81" fmla="*/ 14 h 102"/>
                <a:gd name="T82" fmla="*/ 506 w 646"/>
                <a:gd name="T83" fmla="*/ 8 h 102"/>
                <a:gd name="T84" fmla="*/ 450 w 646"/>
                <a:gd name="T85" fmla="*/ 4 h 102"/>
                <a:gd name="T86" fmla="*/ 390 w 646"/>
                <a:gd name="T87" fmla="*/ 0 h 102"/>
                <a:gd name="T88" fmla="*/ 324 w 646"/>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6" h="102">
                  <a:moveTo>
                    <a:pt x="324" y="0"/>
                  </a:moveTo>
                  <a:lnTo>
                    <a:pt x="324" y="0"/>
                  </a:lnTo>
                  <a:lnTo>
                    <a:pt x="260" y="0"/>
                  </a:lnTo>
                  <a:lnTo>
                    <a:pt x="200" y="4"/>
                  </a:lnTo>
                  <a:lnTo>
                    <a:pt x="144" y="8"/>
                  </a:lnTo>
                  <a:lnTo>
                    <a:pt x="96" y="14"/>
                  </a:lnTo>
                  <a:lnTo>
                    <a:pt x="56" y="22"/>
                  </a:lnTo>
                  <a:lnTo>
                    <a:pt x="26" y="32"/>
                  </a:lnTo>
                  <a:lnTo>
                    <a:pt x="16" y="36"/>
                  </a:lnTo>
                  <a:lnTo>
                    <a:pt x="8" y="42"/>
                  </a:lnTo>
                  <a:lnTo>
                    <a:pt x="2" y="46"/>
                  </a:lnTo>
                  <a:lnTo>
                    <a:pt x="0" y="52"/>
                  </a:lnTo>
                  <a:lnTo>
                    <a:pt x="0" y="52"/>
                  </a:lnTo>
                  <a:lnTo>
                    <a:pt x="2" y="58"/>
                  </a:lnTo>
                  <a:lnTo>
                    <a:pt x="8" y="62"/>
                  </a:lnTo>
                  <a:lnTo>
                    <a:pt x="16" y="66"/>
                  </a:lnTo>
                  <a:lnTo>
                    <a:pt x="26" y="72"/>
                  </a:lnTo>
                  <a:lnTo>
                    <a:pt x="56" y="80"/>
                  </a:lnTo>
                  <a:lnTo>
                    <a:pt x="96" y="86"/>
                  </a:lnTo>
                  <a:lnTo>
                    <a:pt x="144" y="92"/>
                  </a:lnTo>
                  <a:lnTo>
                    <a:pt x="200" y="98"/>
                  </a:lnTo>
                  <a:lnTo>
                    <a:pt x="260" y="100"/>
                  </a:lnTo>
                  <a:lnTo>
                    <a:pt x="324" y="102"/>
                  </a:lnTo>
                  <a:lnTo>
                    <a:pt x="324" y="102"/>
                  </a:lnTo>
                  <a:lnTo>
                    <a:pt x="390" y="100"/>
                  </a:lnTo>
                  <a:lnTo>
                    <a:pt x="450" y="98"/>
                  </a:lnTo>
                  <a:lnTo>
                    <a:pt x="506" y="92"/>
                  </a:lnTo>
                  <a:lnTo>
                    <a:pt x="552" y="86"/>
                  </a:lnTo>
                  <a:lnTo>
                    <a:pt x="592" y="80"/>
                  </a:lnTo>
                  <a:lnTo>
                    <a:pt x="622" y="72"/>
                  </a:lnTo>
                  <a:lnTo>
                    <a:pt x="632" y="66"/>
                  </a:lnTo>
                  <a:lnTo>
                    <a:pt x="640" y="62"/>
                  </a:lnTo>
                  <a:lnTo>
                    <a:pt x="646" y="58"/>
                  </a:lnTo>
                  <a:lnTo>
                    <a:pt x="646" y="52"/>
                  </a:lnTo>
                  <a:lnTo>
                    <a:pt x="646" y="52"/>
                  </a:lnTo>
                  <a:lnTo>
                    <a:pt x="646" y="46"/>
                  </a:lnTo>
                  <a:lnTo>
                    <a:pt x="640" y="42"/>
                  </a:lnTo>
                  <a:lnTo>
                    <a:pt x="632" y="36"/>
                  </a:lnTo>
                  <a:lnTo>
                    <a:pt x="622" y="32"/>
                  </a:lnTo>
                  <a:lnTo>
                    <a:pt x="592" y="22"/>
                  </a:lnTo>
                  <a:lnTo>
                    <a:pt x="552" y="14"/>
                  </a:lnTo>
                  <a:lnTo>
                    <a:pt x="506" y="8"/>
                  </a:lnTo>
                  <a:lnTo>
                    <a:pt x="450" y="4"/>
                  </a:lnTo>
                  <a:lnTo>
                    <a:pt x="390" y="0"/>
                  </a:lnTo>
                  <a:lnTo>
                    <a:pt x="3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1436"/>
            <p:cNvSpPr>
              <a:spLocks noEditPoints="1"/>
            </p:cNvSpPr>
            <p:nvPr/>
          </p:nvSpPr>
          <p:spPr bwMode="auto">
            <a:xfrm>
              <a:off x="3887788" y="6629400"/>
              <a:ext cx="1019175" cy="161925"/>
            </a:xfrm>
            <a:custGeom>
              <a:avLst/>
              <a:gdLst>
                <a:gd name="T0" fmla="*/ 322 w 642"/>
                <a:gd name="T1" fmla="*/ 100 h 102"/>
                <a:gd name="T2" fmla="*/ 198 w 642"/>
                <a:gd name="T3" fmla="*/ 96 h 102"/>
                <a:gd name="T4" fmla="*/ 98 w 642"/>
                <a:gd name="T5" fmla="*/ 86 h 102"/>
                <a:gd name="T6" fmla="*/ 28 w 642"/>
                <a:gd name="T7" fmla="*/ 70 h 102"/>
                <a:gd name="T8" fmla="*/ 10 w 642"/>
                <a:gd name="T9" fmla="*/ 62 h 102"/>
                <a:gd name="T10" fmla="*/ 2 w 642"/>
                <a:gd name="T11" fmla="*/ 52 h 102"/>
                <a:gd name="T12" fmla="*/ 4 w 642"/>
                <a:gd name="T13" fmla="*/ 48 h 102"/>
                <a:gd name="T14" fmla="*/ 18 w 642"/>
                <a:gd name="T15" fmla="*/ 36 h 102"/>
                <a:gd name="T16" fmla="*/ 58 w 642"/>
                <a:gd name="T17" fmla="*/ 24 h 102"/>
                <a:gd name="T18" fmla="*/ 144 w 642"/>
                <a:gd name="T19" fmla="*/ 8 h 102"/>
                <a:gd name="T20" fmla="*/ 258 w 642"/>
                <a:gd name="T21" fmla="*/ 2 h 102"/>
                <a:gd name="T22" fmla="*/ 322 w 642"/>
                <a:gd name="T23" fmla="*/ 0 h 102"/>
                <a:gd name="T24" fmla="*/ 446 w 642"/>
                <a:gd name="T25" fmla="*/ 4 h 102"/>
                <a:gd name="T26" fmla="*/ 548 w 642"/>
                <a:gd name="T27" fmla="*/ 16 h 102"/>
                <a:gd name="T28" fmla="*/ 616 w 642"/>
                <a:gd name="T29" fmla="*/ 32 h 102"/>
                <a:gd name="T30" fmla="*/ 634 w 642"/>
                <a:gd name="T31" fmla="*/ 42 h 102"/>
                <a:gd name="T32" fmla="*/ 640 w 642"/>
                <a:gd name="T33" fmla="*/ 52 h 102"/>
                <a:gd name="T34" fmla="*/ 640 w 642"/>
                <a:gd name="T35" fmla="*/ 58 h 102"/>
                <a:gd name="T36" fmla="*/ 626 w 642"/>
                <a:gd name="T37" fmla="*/ 66 h 102"/>
                <a:gd name="T38" fmla="*/ 586 w 642"/>
                <a:gd name="T39" fmla="*/ 80 h 102"/>
                <a:gd name="T40" fmla="*/ 500 w 642"/>
                <a:gd name="T41" fmla="*/ 92 h 102"/>
                <a:gd name="T42" fmla="*/ 386 w 642"/>
                <a:gd name="T43" fmla="*/ 100 h 102"/>
                <a:gd name="T44" fmla="*/ 322 w 642"/>
                <a:gd name="T45" fmla="*/ 0 h 102"/>
                <a:gd name="T46" fmla="*/ 258 w 642"/>
                <a:gd name="T47" fmla="*/ 0 h 102"/>
                <a:gd name="T48" fmla="*/ 144 w 642"/>
                <a:gd name="T49" fmla="*/ 8 h 102"/>
                <a:gd name="T50" fmla="*/ 56 w 642"/>
                <a:gd name="T51" fmla="*/ 22 h 102"/>
                <a:gd name="T52" fmla="*/ 16 w 642"/>
                <a:gd name="T53" fmla="*/ 36 h 102"/>
                <a:gd name="T54" fmla="*/ 2 w 642"/>
                <a:gd name="T55" fmla="*/ 46 h 102"/>
                <a:gd name="T56" fmla="*/ 0 w 642"/>
                <a:gd name="T57" fmla="*/ 52 h 102"/>
                <a:gd name="T58" fmla="*/ 8 w 642"/>
                <a:gd name="T59" fmla="*/ 62 h 102"/>
                <a:gd name="T60" fmla="*/ 26 w 642"/>
                <a:gd name="T61" fmla="*/ 70 h 102"/>
                <a:gd name="T62" fmla="*/ 96 w 642"/>
                <a:gd name="T63" fmla="*/ 86 h 102"/>
                <a:gd name="T64" fmla="*/ 198 w 642"/>
                <a:gd name="T65" fmla="*/ 98 h 102"/>
                <a:gd name="T66" fmla="*/ 322 w 642"/>
                <a:gd name="T67" fmla="*/ 102 h 102"/>
                <a:gd name="T68" fmla="*/ 388 w 642"/>
                <a:gd name="T69" fmla="*/ 100 h 102"/>
                <a:gd name="T70" fmla="*/ 502 w 642"/>
                <a:gd name="T71" fmla="*/ 92 h 102"/>
                <a:gd name="T72" fmla="*/ 588 w 642"/>
                <a:gd name="T73" fmla="*/ 80 h 102"/>
                <a:gd name="T74" fmla="*/ 628 w 642"/>
                <a:gd name="T75" fmla="*/ 66 h 102"/>
                <a:gd name="T76" fmla="*/ 642 w 642"/>
                <a:gd name="T77" fmla="*/ 58 h 102"/>
                <a:gd name="T78" fmla="*/ 642 w 642"/>
                <a:gd name="T79" fmla="*/ 52 h 102"/>
                <a:gd name="T80" fmla="*/ 636 w 642"/>
                <a:gd name="T81" fmla="*/ 42 h 102"/>
                <a:gd name="T82" fmla="*/ 618 w 642"/>
                <a:gd name="T83" fmla="*/ 32 h 102"/>
                <a:gd name="T84" fmla="*/ 550 w 642"/>
                <a:gd name="T85" fmla="*/ 16 h 102"/>
                <a:gd name="T86" fmla="*/ 448 w 642"/>
                <a:gd name="T87" fmla="*/ 4 h 102"/>
                <a:gd name="T88" fmla="*/ 322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100"/>
                  </a:moveTo>
                  <a:lnTo>
                    <a:pt x="322" y="100"/>
                  </a:lnTo>
                  <a:lnTo>
                    <a:pt x="258" y="100"/>
                  </a:lnTo>
                  <a:lnTo>
                    <a:pt x="198" y="96"/>
                  </a:lnTo>
                  <a:lnTo>
                    <a:pt x="144" y="92"/>
                  </a:lnTo>
                  <a:lnTo>
                    <a:pt x="98" y="86"/>
                  </a:lnTo>
                  <a:lnTo>
                    <a:pt x="58" y="80"/>
                  </a:lnTo>
                  <a:lnTo>
                    <a:pt x="28" y="70"/>
                  </a:lnTo>
                  <a:lnTo>
                    <a:pt x="18" y="66"/>
                  </a:lnTo>
                  <a:lnTo>
                    <a:pt x="10" y="62"/>
                  </a:lnTo>
                  <a:lnTo>
                    <a:pt x="4" y="58"/>
                  </a:lnTo>
                  <a:lnTo>
                    <a:pt x="2" y="52"/>
                  </a:lnTo>
                  <a:lnTo>
                    <a:pt x="2" y="52"/>
                  </a:lnTo>
                  <a:lnTo>
                    <a:pt x="4" y="48"/>
                  </a:lnTo>
                  <a:lnTo>
                    <a:pt x="10" y="42"/>
                  </a:lnTo>
                  <a:lnTo>
                    <a:pt x="18" y="36"/>
                  </a:lnTo>
                  <a:lnTo>
                    <a:pt x="28" y="32"/>
                  </a:lnTo>
                  <a:lnTo>
                    <a:pt x="58" y="24"/>
                  </a:lnTo>
                  <a:lnTo>
                    <a:pt x="98" y="16"/>
                  </a:lnTo>
                  <a:lnTo>
                    <a:pt x="144" y="8"/>
                  </a:lnTo>
                  <a:lnTo>
                    <a:pt x="198" y="4"/>
                  </a:lnTo>
                  <a:lnTo>
                    <a:pt x="258" y="2"/>
                  </a:lnTo>
                  <a:lnTo>
                    <a:pt x="322" y="0"/>
                  </a:lnTo>
                  <a:lnTo>
                    <a:pt x="322" y="0"/>
                  </a:lnTo>
                  <a:lnTo>
                    <a:pt x="386" y="2"/>
                  </a:lnTo>
                  <a:lnTo>
                    <a:pt x="446" y="4"/>
                  </a:lnTo>
                  <a:lnTo>
                    <a:pt x="500" y="8"/>
                  </a:lnTo>
                  <a:lnTo>
                    <a:pt x="548" y="16"/>
                  </a:lnTo>
                  <a:lnTo>
                    <a:pt x="586" y="24"/>
                  </a:lnTo>
                  <a:lnTo>
                    <a:pt x="616" y="32"/>
                  </a:lnTo>
                  <a:lnTo>
                    <a:pt x="626" y="36"/>
                  </a:lnTo>
                  <a:lnTo>
                    <a:pt x="634" y="42"/>
                  </a:lnTo>
                  <a:lnTo>
                    <a:pt x="640" y="48"/>
                  </a:lnTo>
                  <a:lnTo>
                    <a:pt x="640" y="52"/>
                  </a:lnTo>
                  <a:lnTo>
                    <a:pt x="640" y="52"/>
                  </a:lnTo>
                  <a:lnTo>
                    <a:pt x="640" y="58"/>
                  </a:lnTo>
                  <a:lnTo>
                    <a:pt x="634" y="62"/>
                  </a:lnTo>
                  <a:lnTo>
                    <a:pt x="626" y="66"/>
                  </a:lnTo>
                  <a:lnTo>
                    <a:pt x="616" y="70"/>
                  </a:lnTo>
                  <a:lnTo>
                    <a:pt x="586" y="80"/>
                  </a:lnTo>
                  <a:lnTo>
                    <a:pt x="548" y="86"/>
                  </a:lnTo>
                  <a:lnTo>
                    <a:pt x="500" y="92"/>
                  </a:lnTo>
                  <a:lnTo>
                    <a:pt x="446" y="96"/>
                  </a:lnTo>
                  <a:lnTo>
                    <a:pt x="386" y="100"/>
                  </a:lnTo>
                  <a:lnTo>
                    <a:pt x="322" y="100"/>
                  </a:lnTo>
                  <a:close/>
                  <a:moveTo>
                    <a:pt x="322" y="0"/>
                  </a:moveTo>
                  <a:lnTo>
                    <a:pt x="322" y="0"/>
                  </a:lnTo>
                  <a:lnTo>
                    <a:pt x="258"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58" y="100"/>
                  </a:lnTo>
                  <a:lnTo>
                    <a:pt x="322" y="102"/>
                  </a:lnTo>
                  <a:lnTo>
                    <a:pt x="322" y="102"/>
                  </a:lnTo>
                  <a:lnTo>
                    <a:pt x="388" y="100"/>
                  </a:lnTo>
                  <a:lnTo>
                    <a:pt x="448" y="98"/>
                  </a:lnTo>
                  <a:lnTo>
                    <a:pt x="502" y="92"/>
                  </a:lnTo>
                  <a:lnTo>
                    <a:pt x="550" y="86"/>
                  </a:lnTo>
                  <a:lnTo>
                    <a:pt x="588" y="80"/>
                  </a:lnTo>
                  <a:lnTo>
                    <a:pt x="618" y="70"/>
                  </a:lnTo>
                  <a:lnTo>
                    <a:pt x="628" y="66"/>
                  </a:lnTo>
                  <a:lnTo>
                    <a:pt x="636" y="62"/>
                  </a:lnTo>
                  <a:lnTo>
                    <a:pt x="642" y="58"/>
                  </a:lnTo>
                  <a:lnTo>
                    <a:pt x="642" y="52"/>
                  </a:lnTo>
                  <a:lnTo>
                    <a:pt x="642" y="52"/>
                  </a:lnTo>
                  <a:lnTo>
                    <a:pt x="642" y="46"/>
                  </a:lnTo>
                  <a:lnTo>
                    <a:pt x="636" y="42"/>
                  </a:lnTo>
                  <a:lnTo>
                    <a:pt x="628" y="36"/>
                  </a:lnTo>
                  <a:lnTo>
                    <a:pt x="618" y="32"/>
                  </a:lnTo>
                  <a:lnTo>
                    <a:pt x="588" y="22"/>
                  </a:lnTo>
                  <a:lnTo>
                    <a:pt x="550" y="16"/>
                  </a:lnTo>
                  <a:lnTo>
                    <a:pt x="502" y="8"/>
                  </a:lnTo>
                  <a:lnTo>
                    <a:pt x="448" y="4"/>
                  </a:lnTo>
                  <a:lnTo>
                    <a:pt x="388" y="0"/>
                  </a:lnTo>
                  <a:lnTo>
                    <a:pt x="322" y="0"/>
                  </a:lnTo>
                  <a:close/>
                </a:path>
              </a:pathLst>
            </a:custGeom>
            <a:solidFill>
              <a:srgbClr val="CE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1437"/>
            <p:cNvSpPr>
              <a:spLocks/>
            </p:cNvSpPr>
            <p:nvPr/>
          </p:nvSpPr>
          <p:spPr bwMode="auto">
            <a:xfrm>
              <a:off x="3890963" y="6629400"/>
              <a:ext cx="1012825" cy="158750"/>
            </a:xfrm>
            <a:custGeom>
              <a:avLst/>
              <a:gdLst>
                <a:gd name="T0" fmla="*/ 320 w 638"/>
                <a:gd name="T1" fmla="*/ 100 h 100"/>
                <a:gd name="T2" fmla="*/ 320 w 638"/>
                <a:gd name="T3" fmla="*/ 100 h 100"/>
                <a:gd name="T4" fmla="*/ 256 w 638"/>
                <a:gd name="T5" fmla="*/ 100 h 100"/>
                <a:gd name="T6" fmla="*/ 196 w 638"/>
                <a:gd name="T7" fmla="*/ 96 h 100"/>
                <a:gd name="T8" fmla="*/ 142 w 638"/>
                <a:gd name="T9" fmla="*/ 92 h 100"/>
                <a:gd name="T10" fmla="*/ 96 w 638"/>
                <a:gd name="T11" fmla="*/ 86 h 100"/>
                <a:gd name="T12" fmla="*/ 56 w 638"/>
                <a:gd name="T13" fmla="*/ 80 h 100"/>
                <a:gd name="T14" fmla="*/ 26 w 638"/>
                <a:gd name="T15" fmla="*/ 70 h 100"/>
                <a:gd name="T16" fmla="*/ 16 w 638"/>
                <a:gd name="T17" fmla="*/ 66 h 100"/>
                <a:gd name="T18" fmla="*/ 8 w 638"/>
                <a:gd name="T19" fmla="*/ 62 h 100"/>
                <a:gd name="T20" fmla="*/ 2 w 638"/>
                <a:gd name="T21" fmla="*/ 58 h 100"/>
                <a:gd name="T22" fmla="*/ 0 w 638"/>
                <a:gd name="T23" fmla="*/ 52 h 100"/>
                <a:gd name="T24" fmla="*/ 0 w 638"/>
                <a:gd name="T25" fmla="*/ 52 h 100"/>
                <a:gd name="T26" fmla="*/ 2 w 638"/>
                <a:gd name="T27" fmla="*/ 48 h 100"/>
                <a:gd name="T28" fmla="*/ 8 w 638"/>
                <a:gd name="T29" fmla="*/ 42 h 100"/>
                <a:gd name="T30" fmla="*/ 16 w 638"/>
                <a:gd name="T31" fmla="*/ 36 h 100"/>
                <a:gd name="T32" fmla="*/ 26 w 638"/>
                <a:gd name="T33" fmla="*/ 32 h 100"/>
                <a:gd name="T34" fmla="*/ 56 w 638"/>
                <a:gd name="T35" fmla="*/ 24 h 100"/>
                <a:gd name="T36" fmla="*/ 96 w 638"/>
                <a:gd name="T37" fmla="*/ 16 h 100"/>
                <a:gd name="T38" fmla="*/ 142 w 638"/>
                <a:gd name="T39" fmla="*/ 8 h 100"/>
                <a:gd name="T40" fmla="*/ 196 w 638"/>
                <a:gd name="T41" fmla="*/ 4 h 100"/>
                <a:gd name="T42" fmla="*/ 256 w 638"/>
                <a:gd name="T43" fmla="*/ 2 h 100"/>
                <a:gd name="T44" fmla="*/ 320 w 638"/>
                <a:gd name="T45" fmla="*/ 0 h 100"/>
                <a:gd name="T46" fmla="*/ 320 w 638"/>
                <a:gd name="T47" fmla="*/ 0 h 100"/>
                <a:gd name="T48" fmla="*/ 384 w 638"/>
                <a:gd name="T49" fmla="*/ 2 h 100"/>
                <a:gd name="T50" fmla="*/ 444 w 638"/>
                <a:gd name="T51" fmla="*/ 4 h 100"/>
                <a:gd name="T52" fmla="*/ 498 w 638"/>
                <a:gd name="T53" fmla="*/ 8 h 100"/>
                <a:gd name="T54" fmla="*/ 546 w 638"/>
                <a:gd name="T55" fmla="*/ 16 h 100"/>
                <a:gd name="T56" fmla="*/ 584 w 638"/>
                <a:gd name="T57" fmla="*/ 24 h 100"/>
                <a:gd name="T58" fmla="*/ 614 w 638"/>
                <a:gd name="T59" fmla="*/ 32 h 100"/>
                <a:gd name="T60" fmla="*/ 624 w 638"/>
                <a:gd name="T61" fmla="*/ 36 h 100"/>
                <a:gd name="T62" fmla="*/ 632 w 638"/>
                <a:gd name="T63" fmla="*/ 42 h 100"/>
                <a:gd name="T64" fmla="*/ 638 w 638"/>
                <a:gd name="T65" fmla="*/ 48 h 100"/>
                <a:gd name="T66" fmla="*/ 638 w 638"/>
                <a:gd name="T67" fmla="*/ 52 h 100"/>
                <a:gd name="T68" fmla="*/ 638 w 638"/>
                <a:gd name="T69" fmla="*/ 52 h 100"/>
                <a:gd name="T70" fmla="*/ 638 w 638"/>
                <a:gd name="T71" fmla="*/ 58 h 100"/>
                <a:gd name="T72" fmla="*/ 632 w 638"/>
                <a:gd name="T73" fmla="*/ 62 h 100"/>
                <a:gd name="T74" fmla="*/ 624 w 638"/>
                <a:gd name="T75" fmla="*/ 66 h 100"/>
                <a:gd name="T76" fmla="*/ 614 w 638"/>
                <a:gd name="T77" fmla="*/ 70 h 100"/>
                <a:gd name="T78" fmla="*/ 584 w 638"/>
                <a:gd name="T79" fmla="*/ 80 h 100"/>
                <a:gd name="T80" fmla="*/ 546 w 638"/>
                <a:gd name="T81" fmla="*/ 86 h 100"/>
                <a:gd name="T82" fmla="*/ 498 w 638"/>
                <a:gd name="T83" fmla="*/ 92 h 100"/>
                <a:gd name="T84" fmla="*/ 444 w 638"/>
                <a:gd name="T85" fmla="*/ 96 h 100"/>
                <a:gd name="T86" fmla="*/ 384 w 638"/>
                <a:gd name="T87" fmla="*/ 100 h 100"/>
                <a:gd name="T88" fmla="*/ 320 w 638"/>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100"/>
                  </a:moveTo>
                  <a:lnTo>
                    <a:pt x="320" y="100"/>
                  </a:lnTo>
                  <a:lnTo>
                    <a:pt x="256" y="100"/>
                  </a:lnTo>
                  <a:lnTo>
                    <a:pt x="196" y="96"/>
                  </a:lnTo>
                  <a:lnTo>
                    <a:pt x="142" y="92"/>
                  </a:lnTo>
                  <a:lnTo>
                    <a:pt x="96" y="86"/>
                  </a:lnTo>
                  <a:lnTo>
                    <a:pt x="56" y="80"/>
                  </a:lnTo>
                  <a:lnTo>
                    <a:pt x="26" y="70"/>
                  </a:lnTo>
                  <a:lnTo>
                    <a:pt x="16" y="66"/>
                  </a:lnTo>
                  <a:lnTo>
                    <a:pt x="8" y="62"/>
                  </a:lnTo>
                  <a:lnTo>
                    <a:pt x="2" y="58"/>
                  </a:lnTo>
                  <a:lnTo>
                    <a:pt x="0" y="52"/>
                  </a:lnTo>
                  <a:lnTo>
                    <a:pt x="0" y="52"/>
                  </a:lnTo>
                  <a:lnTo>
                    <a:pt x="2" y="48"/>
                  </a:lnTo>
                  <a:lnTo>
                    <a:pt x="8" y="42"/>
                  </a:lnTo>
                  <a:lnTo>
                    <a:pt x="16" y="36"/>
                  </a:lnTo>
                  <a:lnTo>
                    <a:pt x="26" y="32"/>
                  </a:lnTo>
                  <a:lnTo>
                    <a:pt x="56" y="24"/>
                  </a:lnTo>
                  <a:lnTo>
                    <a:pt x="96" y="16"/>
                  </a:lnTo>
                  <a:lnTo>
                    <a:pt x="142" y="8"/>
                  </a:lnTo>
                  <a:lnTo>
                    <a:pt x="196" y="4"/>
                  </a:lnTo>
                  <a:lnTo>
                    <a:pt x="256" y="2"/>
                  </a:lnTo>
                  <a:lnTo>
                    <a:pt x="320" y="0"/>
                  </a:lnTo>
                  <a:lnTo>
                    <a:pt x="320" y="0"/>
                  </a:lnTo>
                  <a:lnTo>
                    <a:pt x="384" y="2"/>
                  </a:lnTo>
                  <a:lnTo>
                    <a:pt x="444" y="4"/>
                  </a:lnTo>
                  <a:lnTo>
                    <a:pt x="498" y="8"/>
                  </a:lnTo>
                  <a:lnTo>
                    <a:pt x="546" y="16"/>
                  </a:lnTo>
                  <a:lnTo>
                    <a:pt x="584" y="24"/>
                  </a:lnTo>
                  <a:lnTo>
                    <a:pt x="614" y="32"/>
                  </a:lnTo>
                  <a:lnTo>
                    <a:pt x="624" y="36"/>
                  </a:lnTo>
                  <a:lnTo>
                    <a:pt x="632" y="42"/>
                  </a:lnTo>
                  <a:lnTo>
                    <a:pt x="638" y="48"/>
                  </a:lnTo>
                  <a:lnTo>
                    <a:pt x="638" y="52"/>
                  </a:lnTo>
                  <a:lnTo>
                    <a:pt x="638" y="52"/>
                  </a:lnTo>
                  <a:lnTo>
                    <a:pt x="638" y="58"/>
                  </a:lnTo>
                  <a:lnTo>
                    <a:pt x="632" y="62"/>
                  </a:lnTo>
                  <a:lnTo>
                    <a:pt x="624" y="66"/>
                  </a:lnTo>
                  <a:lnTo>
                    <a:pt x="614" y="70"/>
                  </a:lnTo>
                  <a:lnTo>
                    <a:pt x="584" y="80"/>
                  </a:lnTo>
                  <a:lnTo>
                    <a:pt x="546" y="86"/>
                  </a:lnTo>
                  <a:lnTo>
                    <a:pt x="498" y="92"/>
                  </a:lnTo>
                  <a:lnTo>
                    <a:pt x="444" y="96"/>
                  </a:lnTo>
                  <a:lnTo>
                    <a:pt x="384" y="100"/>
                  </a:lnTo>
                  <a:lnTo>
                    <a:pt x="320"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1438"/>
            <p:cNvSpPr>
              <a:spLocks/>
            </p:cNvSpPr>
            <p:nvPr/>
          </p:nvSpPr>
          <p:spPr bwMode="auto">
            <a:xfrm>
              <a:off x="3887788" y="6629400"/>
              <a:ext cx="1019175" cy="161925"/>
            </a:xfrm>
            <a:custGeom>
              <a:avLst/>
              <a:gdLst>
                <a:gd name="T0" fmla="*/ 322 w 642"/>
                <a:gd name="T1" fmla="*/ 0 h 102"/>
                <a:gd name="T2" fmla="*/ 322 w 642"/>
                <a:gd name="T3" fmla="*/ 0 h 102"/>
                <a:gd name="T4" fmla="*/ 258 w 642"/>
                <a:gd name="T5" fmla="*/ 0 h 102"/>
                <a:gd name="T6" fmla="*/ 198 w 642"/>
                <a:gd name="T7" fmla="*/ 4 h 102"/>
                <a:gd name="T8" fmla="*/ 144 w 642"/>
                <a:gd name="T9" fmla="*/ 8 h 102"/>
                <a:gd name="T10" fmla="*/ 96 w 642"/>
                <a:gd name="T11" fmla="*/ 16 h 102"/>
                <a:gd name="T12" fmla="*/ 56 w 642"/>
                <a:gd name="T13" fmla="*/ 22 h 102"/>
                <a:gd name="T14" fmla="*/ 26 w 642"/>
                <a:gd name="T15" fmla="*/ 32 h 102"/>
                <a:gd name="T16" fmla="*/ 16 w 642"/>
                <a:gd name="T17" fmla="*/ 36 h 102"/>
                <a:gd name="T18" fmla="*/ 8 w 642"/>
                <a:gd name="T19" fmla="*/ 42 h 102"/>
                <a:gd name="T20" fmla="*/ 2 w 642"/>
                <a:gd name="T21" fmla="*/ 46 h 102"/>
                <a:gd name="T22" fmla="*/ 0 w 642"/>
                <a:gd name="T23" fmla="*/ 52 h 102"/>
                <a:gd name="T24" fmla="*/ 0 w 642"/>
                <a:gd name="T25" fmla="*/ 52 h 102"/>
                <a:gd name="T26" fmla="*/ 2 w 642"/>
                <a:gd name="T27" fmla="*/ 58 h 102"/>
                <a:gd name="T28" fmla="*/ 8 w 642"/>
                <a:gd name="T29" fmla="*/ 62 h 102"/>
                <a:gd name="T30" fmla="*/ 16 w 642"/>
                <a:gd name="T31" fmla="*/ 66 h 102"/>
                <a:gd name="T32" fmla="*/ 26 w 642"/>
                <a:gd name="T33" fmla="*/ 70 h 102"/>
                <a:gd name="T34" fmla="*/ 56 w 642"/>
                <a:gd name="T35" fmla="*/ 80 h 102"/>
                <a:gd name="T36" fmla="*/ 96 w 642"/>
                <a:gd name="T37" fmla="*/ 86 h 102"/>
                <a:gd name="T38" fmla="*/ 144 w 642"/>
                <a:gd name="T39" fmla="*/ 92 h 102"/>
                <a:gd name="T40" fmla="*/ 198 w 642"/>
                <a:gd name="T41" fmla="*/ 98 h 102"/>
                <a:gd name="T42" fmla="*/ 258 w 642"/>
                <a:gd name="T43" fmla="*/ 100 h 102"/>
                <a:gd name="T44" fmla="*/ 322 w 642"/>
                <a:gd name="T45" fmla="*/ 102 h 102"/>
                <a:gd name="T46" fmla="*/ 322 w 642"/>
                <a:gd name="T47" fmla="*/ 102 h 102"/>
                <a:gd name="T48" fmla="*/ 388 w 642"/>
                <a:gd name="T49" fmla="*/ 100 h 102"/>
                <a:gd name="T50" fmla="*/ 448 w 642"/>
                <a:gd name="T51" fmla="*/ 98 h 102"/>
                <a:gd name="T52" fmla="*/ 502 w 642"/>
                <a:gd name="T53" fmla="*/ 92 h 102"/>
                <a:gd name="T54" fmla="*/ 550 w 642"/>
                <a:gd name="T55" fmla="*/ 86 h 102"/>
                <a:gd name="T56" fmla="*/ 588 w 642"/>
                <a:gd name="T57" fmla="*/ 80 h 102"/>
                <a:gd name="T58" fmla="*/ 618 w 642"/>
                <a:gd name="T59" fmla="*/ 70 h 102"/>
                <a:gd name="T60" fmla="*/ 628 w 642"/>
                <a:gd name="T61" fmla="*/ 66 h 102"/>
                <a:gd name="T62" fmla="*/ 636 w 642"/>
                <a:gd name="T63" fmla="*/ 62 h 102"/>
                <a:gd name="T64" fmla="*/ 642 w 642"/>
                <a:gd name="T65" fmla="*/ 58 h 102"/>
                <a:gd name="T66" fmla="*/ 642 w 642"/>
                <a:gd name="T67" fmla="*/ 52 h 102"/>
                <a:gd name="T68" fmla="*/ 642 w 642"/>
                <a:gd name="T69" fmla="*/ 52 h 102"/>
                <a:gd name="T70" fmla="*/ 642 w 642"/>
                <a:gd name="T71" fmla="*/ 46 h 102"/>
                <a:gd name="T72" fmla="*/ 636 w 642"/>
                <a:gd name="T73" fmla="*/ 42 h 102"/>
                <a:gd name="T74" fmla="*/ 628 w 642"/>
                <a:gd name="T75" fmla="*/ 36 h 102"/>
                <a:gd name="T76" fmla="*/ 618 w 642"/>
                <a:gd name="T77" fmla="*/ 32 h 102"/>
                <a:gd name="T78" fmla="*/ 588 w 642"/>
                <a:gd name="T79" fmla="*/ 22 h 102"/>
                <a:gd name="T80" fmla="*/ 550 w 642"/>
                <a:gd name="T81" fmla="*/ 16 h 102"/>
                <a:gd name="T82" fmla="*/ 502 w 642"/>
                <a:gd name="T83" fmla="*/ 8 h 102"/>
                <a:gd name="T84" fmla="*/ 448 w 642"/>
                <a:gd name="T85" fmla="*/ 4 h 102"/>
                <a:gd name="T86" fmla="*/ 388 w 642"/>
                <a:gd name="T87" fmla="*/ 0 h 102"/>
                <a:gd name="T88" fmla="*/ 322 w 642"/>
                <a:gd name="T8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42" h="102">
                  <a:moveTo>
                    <a:pt x="322" y="0"/>
                  </a:moveTo>
                  <a:lnTo>
                    <a:pt x="322" y="0"/>
                  </a:lnTo>
                  <a:lnTo>
                    <a:pt x="258" y="0"/>
                  </a:lnTo>
                  <a:lnTo>
                    <a:pt x="198" y="4"/>
                  </a:lnTo>
                  <a:lnTo>
                    <a:pt x="144" y="8"/>
                  </a:lnTo>
                  <a:lnTo>
                    <a:pt x="96" y="16"/>
                  </a:lnTo>
                  <a:lnTo>
                    <a:pt x="56" y="22"/>
                  </a:lnTo>
                  <a:lnTo>
                    <a:pt x="26" y="32"/>
                  </a:lnTo>
                  <a:lnTo>
                    <a:pt x="16" y="36"/>
                  </a:lnTo>
                  <a:lnTo>
                    <a:pt x="8" y="42"/>
                  </a:lnTo>
                  <a:lnTo>
                    <a:pt x="2" y="46"/>
                  </a:lnTo>
                  <a:lnTo>
                    <a:pt x="0" y="52"/>
                  </a:lnTo>
                  <a:lnTo>
                    <a:pt x="0" y="52"/>
                  </a:lnTo>
                  <a:lnTo>
                    <a:pt x="2" y="58"/>
                  </a:lnTo>
                  <a:lnTo>
                    <a:pt x="8" y="62"/>
                  </a:lnTo>
                  <a:lnTo>
                    <a:pt x="16" y="66"/>
                  </a:lnTo>
                  <a:lnTo>
                    <a:pt x="26" y="70"/>
                  </a:lnTo>
                  <a:lnTo>
                    <a:pt x="56" y="80"/>
                  </a:lnTo>
                  <a:lnTo>
                    <a:pt x="96" y="86"/>
                  </a:lnTo>
                  <a:lnTo>
                    <a:pt x="144" y="92"/>
                  </a:lnTo>
                  <a:lnTo>
                    <a:pt x="198" y="98"/>
                  </a:lnTo>
                  <a:lnTo>
                    <a:pt x="258" y="100"/>
                  </a:lnTo>
                  <a:lnTo>
                    <a:pt x="322" y="102"/>
                  </a:lnTo>
                  <a:lnTo>
                    <a:pt x="322" y="102"/>
                  </a:lnTo>
                  <a:lnTo>
                    <a:pt x="388" y="100"/>
                  </a:lnTo>
                  <a:lnTo>
                    <a:pt x="448" y="98"/>
                  </a:lnTo>
                  <a:lnTo>
                    <a:pt x="502" y="92"/>
                  </a:lnTo>
                  <a:lnTo>
                    <a:pt x="550" y="86"/>
                  </a:lnTo>
                  <a:lnTo>
                    <a:pt x="588" y="80"/>
                  </a:lnTo>
                  <a:lnTo>
                    <a:pt x="618" y="70"/>
                  </a:lnTo>
                  <a:lnTo>
                    <a:pt x="628" y="66"/>
                  </a:lnTo>
                  <a:lnTo>
                    <a:pt x="636" y="62"/>
                  </a:lnTo>
                  <a:lnTo>
                    <a:pt x="642" y="58"/>
                  </a:lnTo>
                  <a:lnTo>
                    <a:pt x="642" y="52"/>
                  </a:lnTo>
                  <a:lnTo>
                    <a:pt x="642" y="52"/>
                  </a:lnTo>
                  <a:lnTo>
                    <a:pt x="642" y="46"/>
                  </a:lnTo>
                  <a:lnTo>
                    <a:pt x="636" y="42"/>
                  </a:lnTo>
                  <a:lnTo>
                    <a:pt x="628" y="36"/>
                  </a:lnTo>
                  <a:lnTo>
                    <a:pt x="618" y="32"/>
                  </a:lnTo>
                  <a:lnTo>
                    <a:pt x="588" y="22"/>
                  </a:lnTo>
                  <a:lnTo>
                    <a:pt x="550" y="16"/>
                  </a:lnTo>
                  <a:lnTo>
                    <a:pt x="502" y="8"/>
                  </a:lnTo>
                  <a:lnTo>
                    <a:pt x="448" y="4"/>
                  </a:lnTo>
                  <a:lnTo>
                    <a:pt x="388" y="0"/>
                  </a:lnTo>
                  <a:lnTo>
                    <a:pt x="3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1439"/>
            <p:cNvSpPr>
              <a:spLocks noEditPoints="1"/>
            </p:cNvSpPr>
            <p:nvPr/>
          </p:nvSpPr>
          <p:spPr bwMode="auto">
            <a:xfrm>
              <a:off x="3890963" y="6629400"/>
              <a:ext cx="1012825" cy="158750"/>
            </a:xfrm>
            <a:custGeom>
              <a:avLst/>
              <a:gdLst>
                <a:gd name="T0" fmla="*/ 320 w 638"/>
                <a:gd name="T1" fmla="*/ 100 h 100"/>
                <a:gd name="T2" fmla="*/ 198 w 638"/>
                <a:gd name="T3" fmla="*/ 96 h 100"/>
                <a:gd name="T4" fmla="*/ 96 w 638"/>
                <a:gd name="T5" fmla="*/ 86 h 100"/>
                <a:gd name="T6" fmla="*/ 28 w 638"/>
                <a:gd name="T7" fmla="*/ 70 h 100"/>
                <a:gd name="T8" fmla="*/ 10 w 638"/>
                <a:gd name="T9" fmla="*/ 62 h 100"/>
                <a:gd name="T10" fmla="*/ 2 w 638"/>
                <a:gd name="T11" fmla="*/ 52 h 100"/>
                <a:gd name="T12" fmla="*/ 4 w 638"/>
                <a:gd name="T13" fmla="*/ 48 h 100"/>
                <a:gd name="T14" fmla="*/ 18 w 638"/>
                <a:gd name="T15" fmla="*/ 36 h 100"/>
                <a:gd name="T16" fmla="*/ 58 w 638"/>
                <a:gd name="T17" fmla="*/ 24 h 100"/>
                <a:gd name="T18" fmla="*/ 144 w 638"/>
                <a:gd name="T19" fmla="*/ 10 h 100"/>
                <a:gd name="T20" fmla="*/ 256 w 638"/>
                <a:gd name="T21" fmla="*/ 2 h 100"/>
                <a:gd name="T22" fmla="*/ 320 w 638"/>
                <a:gd name="T23" fmla="*/ 0 h 100"/>
                <a:gd name="T24" fmla="*/ 444 w 638"/>
                <a:gd name="T25" fmla="*/ 4 h 100"/>
                <a:gd name="T26" fmla="*/ 544 w 638"/>
                <a:gd name="T27" fmla="*/ 16 h 100"/>
                <a:gd name="T28" fmla="*/ 612 w 638"/>
                <a:gd name="T29" fmla="*/ 32 h 100"/>
                <a:gd name="T30" fmla="*/ 630 w 638"/>
                <a:gd name="T31" fmla="*/ 42 h 100"/>
                <a:gd name="T32" fmla="*/ 636 w 638"/>
                <a:gd name="T33" fmla="*/ 52 h 100"/>
                <a:gd name="T34" fmla="*/ 634 w 638"/>
                <a:gd name="T35" fmla="*/ 58 h 100"/>
                <a:gd name="T36" fmla="*/ 622 w 638"/>
                <a:gd name="T37" fmla="*/ 66 h 100"/>
                <a:gd name="T38" fmla="*/ 582 w 638"/>
                <a:gd name="T39" fmla="*/ 78 h 100"/>
                <a:gd name="T40" fmla="*/ 498 w 638"/>
                <a:gd name="T41" fmla="*/ 92 h 100"/>
                <a:gd name="T42" fmla="*/ 384 w 638"/>
                <a:gd name="T43" fmla="*/ 100 h 100"/>
                <a:gd name="T44" fmla="*/ 320 w 638"/>
                <a:gd name="T45" fmla="*/ 0 h 100"/>
                <a:gd name="T46" fmla="*/ 256 w 638"/>
                <a:gd name="T47" fmla="*/ 2 h 100"/>
                <a:gd name="T48" fmla="*/ 142 w 638"/>
                <a:gd name="T49" fmla="*/ 8 h 100"/>
                <a:gd name="T50" fmla="*/ 56 w 638"/>
                <a:gd name="T51" fmla="*/ 24 h 100"/>
                <a:gd name="T52" fmla="*/ 16 w 638"/>
                <a:gd name="T53" fmla="*/ 36 h 100"/>
                <a:gd name="T54" fmla="*/ 2 w 638"/>
                <a:gd name="T55" fmla="*/ 48 h 100"/>
                <a:gd name="T56" fmla="*/ 0 w 638"/>
                <a:gd name="T57" fmla="*/ 52 h 100"/>
                <a:gd name="T58" fmla="*/ 8 w 638"/>
                <a:gd name="T59" fmla="*/ 62 h 100"/>
                <a:gd name="T60" fmla="*/ 26 w 638"/>
                <a:gd name="T61" fmla="*/ 70 h 100"/>
                <a:gd name="T62" fmla="*/ 96 w 638"/>
                <a:gd name="T63" fmla="*/ 86 h 100"/>
                <a:gd name="T64" fmla="*/ 196 w 638"/>
                <a:gd name="T65" fmla="*/ 96 h 100"/>
                <a:gd name="T66" fmla="*/ 320 w 638"/>
                <a:gd name="T67" fmla="*/ 100 h 100"/>
                <a:gd name="T68" fmla="*/ 384 w 638"/>
                <a:gd name="T69" fmla="*/ 100 h 100"/>
                <a:gd name="T70" fmla="*/ 498 w 638"/>
                <a:gd name="T71" fmla="*/ 92 h 100"/>
                <a:gd name="T72" fmla="*/ 584 w 638"/>
                <a:gd name="T73" fmla="*/ 80 h 100"/>
                <a:gd name="T74" fmla="*/ 624 w 638"/>
                <a:gd name="T75" fmla="*/ 66 h 100"/>
                <a:gd name="T76" fmla="*/ 638 w 638"/>
                <a:gd name="T77" fmla="*/ 58 h 100"/>
                <a:gd name="T78" fmla="*/ 638 w 638"/>
                <a:gd name="T79" fmla="*/ 52 h 100"/>
                <a:gd name="T80" fmla="*/ 632 w 638"/>
                <a:gd name="T81" fmla="*/ 42 h 100"/>
                <a:gd name="T82" fmla="*/ 614 w 638"/>
                <a:gd name="T83" fmla="*/ 32 h 100"/>
                <a:gd name="T84" fmla="*/ 546 w 638"/>
                <a:gd name="T85" fmla="*/ 16 h 100"/>
                <a:gd name="T86" fmla="*/ 444 w 638"/>
                <a:gd name="T87" fmla="*/ 4 h 100"/>
                <a:gd name="T88" fmla="*/ 320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100"/>
                  </a:moveTo>
                  <a:lnTo>
                    <a:pt x="320" y="100"/>
                  </a:lnTo>
                  <a:lnTo>
                    <a:pt x="256" y="100"/>
                  </a:lnTo>
                  <a:lnTo>
                    <a:pt x="198" y="96"/>
                  </a:lnTo>
                  <a:lnTo>
                    <a:pt x="144" y="92"/>
                  </a:lnTo>
                  <a:lnTo>
                    <a:pt x="96" y="86"/>
                  </a:lnTo>
                  <a:lnTo>
                    <a:pt x="58" y="78"/>
                  </a:lnTo>
                  <a:lnTo>
                    <a:pt x="28" y="70"/>
                  </a:lnTo>
                  <a:lnTo>
                    <a:pt x="18" y="66"/>
                  </a:lnTo>
                  <a:lnTo>
                    <a:pt x="10" y="62"/>
                  </a:lnTo>
                  <a:lnTo>
                    <a:pt x="4" y="58"/>
                  </a:lnTo>
                  <a:lnTo>
                    <a:pt x="2" y="52"/>
                  </a:lnTo>
                  <a:lnTo>
                    <a:pt x="2" y="52"/>
                  </a:lnTo>
                  <a:lnTo>
                    <a:pt x="4" y="48"/>
                  </a:lnTo>
                  <a:lnTo>
                    <a:pt x="10" y="42"/>
                  </a:lnTo>
                  <a:lnTo>
                    <a:pt x="18" y="36"/>
                  </a:lnTo>
                  <a:lnTo>
                    <a:pt x="28" y="32"/>
                  </a:lnTo>
                  <a:lnTo>
                    <a:pt x="58" y="24"/>
                  </a:lnTo>
                  <a:lnTo>
                    <a:pt x="96" y="16"/>
                  </a:lnTo>
                  <a:lnTo>
                    <a:pt x="144" y="10"/>
                  </a:lnTo>
                  <a:lnTo>
                    <a:pt x="198" y="4"/>
                  </a:lnTo>
                  <a:lnTo>
                    <a:pt x="256" y="2"/>
                  </a:lnTo>
                  <a:lnTo>
                    <a:pt x="320" y="0"/>
                  </a:lnTo>
                  <a:lnTo>
                    <a:pt x="320" y="0"/>
                  </a:lnTo>
                  <a:lnTo>
                    <a:pt x="384" y="2"/>
                  </a:lnTo>
                  <a:lnTo>
                    <a:pt x="444" y="4"/>
                  </a:lnTo>
                  <a:lnTo>
                    <a:pt x="498" y="10"/>
                  </a:lnTo>
                  <a:lnTo>
                    <a:pt x="544" y="16"/>
                  </a:lnTo>
                  <a:lnTo>
                    <a:pt x="582" y="24"/>
                  </a:lnTo>
                  <a:lnTo>
                    <a:pt x="612" y="32"/>
                  </a:lnTo>
                  <a:lnTo>
                    <a:pt x="622" y="36"/>
                  </a:lnTo>
                  <a:lnTo>
                    <a:pt x="630" y="42"/>
                  </a:lnTo>
                  <a:lnTo>
                    <a:pt x="634" y="48"/>
                  </a:lnTo>
                  <a:lnTo>
                    <a:pt x="636" y="52"/>
                  </a:lnTo>
                  <a:lnTo>
                    <a:pt x="636" y="52"/>
                  </a:lnTo>
                  <a:lnTo>
                    <a:pt x="634" y="58"/>
                  </a:lnTo>
                  <a:lnTo>
                    <a:pt x="630" y="62"/>
                  </a:lnTo>
                  <a:lnTo>
                    <a:pt x="622" y="66"/>
                  </a:lnTo>
                  <a:lnTo>
                    <a:pt x="612" y="70"/>
                  </a:lnTo>
                  <a:lnTo>
                    <a:pt x="582" y="78"/>
                  </a:lnTo>
                  <a:lnTo>
                    <a:pt x="544" y="86"/>
                  </a:lnTo>
                  <a:lnTo>
                    <a:pt x="498" y="92"/>
                  </a:lnTo>
                  <a:lnTo>
                    <a:pt x="444" y="96"/>
                  </a:lnTo>
                  <a:lnTo>
                    <a:pt x="384" y="100"/>
                  </a:lnTo>
                  <a:lnTo>
                    <a:pt x="320" y="100"/>
                  </a:lnTo>
                  <a:close/>
                  <a:moveTo>
                    <a:pt x="320" y="0"/>
                  </a:moveTo>
                  <a:lnTo>
                    <a:pt x="320" y="0"/>
                  </a:lnTo>
                  <a:lnTo>
                    <a:pt x="256" y="2"/>
                  </a:lnTo>
                  <a:lnTo>
                    <a:pt x="196" y="4"/>
                  </a:lnTo>
                  <a:lnTo>
                    <a:pt x="142"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2" y="92"/>
                  </a:lnTo>
                  <a:lnTo>
                    <a:pt x="196" y="96"/>
                  </a:lnTo>
                  <a:lnTo>
                    <a:pt x="256" y="100"/>
                  </a:lnTo>
                  <a:lnTo>
                    <a:pt x="320" y="100"/>
                  </a:lnTo>
                  <a:lnTo>
                    <a:pt x="320" y="100"/>
                  </a:lnTo>
                  <a:lnTo>
                    <a:pt x="384" y="100"/>
                  </a:lnTo>
                  <a:lnTo>
                    <a:pt x="444" y="96"/>
                  </a:lnTo>
                  <a:lnTo>
                    <a:pt x="498" y="92"/>
                  </a:lnTo>
                  <a:lnTo>
                    <a:pt x="546" y="86"/>
                  </a:lnTo>
                  <a:lnTo>
                    <a:pt x="584" y="80"/>
                  </a:lnTo>
                  <a:lnTo>
                    <a:pt x="614" y="70"/>
                  </a:lnTo>
                  <a:lnTo>
                    <a:pt x="624" y="66"/>
                  </a:lnTo>
                  <a:lnTo>
                    <a:pt x="632" y="62"/>
                  </a:lnTo>
                  <a:lnTo>
                    <a:pt x="638" y="58"/>
                  </a:lnTo>
                  <a:lnTo>
                    <a:pt x="638" y="52"/>
                  </a:lnTo>
                  <a:lnTo>
                    <a:pt x="638" y="52"/>
                  </a:lnTo>
                  <a:lnTo>
                    <a:pt x="638" y="48"/>
                  </a:lnTo>
                  <a:lnTo>
                    <a:pt x="632" y="42"/>
                  </a:lnTo>
                  <a:lnTo>
                    <a:pt x="624" y="36"/>
                  </a:lnTo>
                  <a:lnTo>
                    <a:pt x="614" y="32"/>
                  </a:lnTo>
                  <a:lnTo>
                    <a:pt x="584" y="24"/>
                  </a:lnTo>
                  <a:lnTo>
                    <a:pt x="546" y="16"/>
                  </a:lnTo>
                  <a:lnTo>
                    <a:pt x="498" y="8"/>
                  </a:lnTo>
                  <a:lnTo>
                    <a:pt x="444" y="4"/>
                  </a:lnTo>
                  <a:lnTo>
                    <a:pt x="384" y="2"/>
                  </a:lnTo>
                  <a:lnTo>
                    <a:pt x="320" y="0"/>
                  </a:lnTo>
                  <a:close/>
                </a:path>
              </a:pathLst>
            </a:custGeom>
            <a:solidFill>
              <a:srgbClr val="CDC9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1440"/>
            <p:cNvSpPr>
              <a:spLocks/>
            </p:cNvSpPr>
            <p:nvPr/>
          </p:nvSpPr>
          <p:spPr bwMode="auto">
            <a:xfrm>
              <a:off x="3894138" y="6629400"/>
              <a:ext cx="1006475" cy="158750"/>
            </a:xfrm>
            <a:custGeom>
              <a:avLst/>
              <a:gdLst>
                <a:gd name="T0" fmla="*/ 318 w 634"/>
                <a:gd name="T1" fmla="*/ 100 h 100"/>
                <a:gd name="T2" fmla="*/ 318 w 634"/>
                <a:gd name="T3" fmla="*/ 100 h 100"/>
                <a:gd name="T4" fmla="*/ 254 w 634"/>
                <a:gd name="T5" fmla="*/ 100 h 100"/>
                <a:gd name="T6" fmla="*/ 196 w 634"/>
                <a:gd name="T7" fmla="*/ 96 h 100"/>
                <a:gd name="T8" fmla="*/ 142 w 634"/>
                <a:gd name="T9" fmla="*/ 92 h 100"/>
                <a:gd name="T10" fmla="*/ 94 w 634"/>
                <a:gd name="T11" fmla="*/ 86 h 100"/>
                <a:gd name="T12" fmla="*/ 56 w 634"/>
                <a:gd name="T13" fmla="*/ 78 h 100"/>
                <a:gd name="T14" fmla="*/ 26 w 634"/>
                <a:gd name="T15" fmla="*/ 70 h 100"/>
                <a:gd name="T16" fmla="*/ 16 w 634"/>
                <a:gd name="T17" fmla="*/ 66 h 100"/>
                <a:gd name="T18" fmla="*/ 8 w 634"/>
                <a:gd name="T19" fmla="*/ 62 h 100"/>
                <a:gd name="T20" fmla="*/ 2 w 634"/>
                <a:gd name="T21" fmla="*/ 58 h 100"/>
                <a:gd name="T22" fmla="*/ 0 w 634"/>
                <a:gd name="T23" fmla="*/ 52 h 100"/>
                <a:gd name="T24" fmla="*/ 0 w 634"/>
                <a:gd name="T25" fmla="*/ 52 h 100"/>
                <a:gd name="T26" fmla="*/ 2 w 634"/>
                <a:gd name="T27" fmla="*/ 48 h 100"/>
                <a:gd name="T28" fmla="*/ 8 w 634"/>
                <a:gd name="T29" fmla="*/ 42 h 100"/>
                <a:gd name="T30" fmla="*/ 16 w 634"/>
                <a:gd name="T31" fmla="*/ 36 h 100"/>
                <a:gd name="T32" fmla="*/ 26 w 634"/>
                <a:gd name="T33" fmla="*/ 32 h 100"/>
                <a:gd name="T34" fmla="*/ 56 w 634"/>
                <a:gd name="T35" fmla="*/ 24 h 100"/>
                <a:gd name="T36" fmla="*/ 94 w 634"/>
                <a:gd name="T37" fmla="*/ 16 h 100"/>
                <a:gd name="T38" fmla="*/ 142 w 634"/>
                <a:gd name="T39" fmla="*/ 10 h 100"/>
                <a:gd name="T40" fmla="*/ 196 w 634"/>
                <a:gd name="T41" fmla="*/ 4 h 100"/>
                <a:gd name="T42" fmla="*/ 254 w 634"/>
                <a:gd name="T43" fmla="*/ 2 h 100"/>
                <a:gd name="T44" fmla="*/ 318 w 634"/>
                <a:gd name="T45" fmla="*/ 0 h 100"/>
                <a:gd name="T46" fmla="*/ 318 w 634"/>
                <a:gd name="T47" fmla="*/ 0 h 100"/>
                <a:gd name="T48" fmla="*/ 382 w 634"/>
                <a:gd name="T49" fmla="*/ 2 h 100"/>
                <a:gd name="T50" fmla="*/ 442 w 634"/>
                <a:gd name="T51" fmla="*/ 4 h 100"/>
                <a:gd name="T52" fmla="*/ 496 w 634"/>
                <a:gd name="T53" fmla="*/ 10 h 100"/>
                <a:gd name="T54" fmla="*/ 542 w 634"/>
                <a:gd name="T55" fmla="*/ 16 h 100"/>
                <a:gd name="T56" fmla="*/ 580 w 634"/>
                <a:gd name="T57" fmla="*/ 24 h 100"/>
                <a:gd name="T58" fmla="*/ 610 w 634"/>
                <a:gd name="T59" fmla="*/ 32 h 100"/>
                <a:gd name="T60" fmla="*/ 620 w 634"/>
                <a:gd name="T61" fmla="*/ 36 h 100"/>
                <a:gd name="T62" fmla="*/ 628 w 634"/>
                <a:gd name="T63" fmla="*/ 42 h 100"/>
                <a:gd name="T64" fmla="*/ 632 w 634"/>
                <a:gd name="T65" fmla="*/ 48 h 100"/>
                <a:gd name="T66" fmla="*/ 634 w 634"/>
                <a:gd name="T67" fmla="*/ 52 h 100"/>
                <a:gd name="T68" fmla="*/ 634 w 634"/>
                <a:gd name="T69" fmla="*/ 52 h 100"/>
                <a:gd name="T70" fmla="*/ 632 w 634"/>
                <a:gd name="T71" fmla="*/ 58 h 100"/>
                <a:gd name="T72" fmla="*/ 628 w 634"/>
                <a:gd name="T73" fmla="*/ 62 h 100"/>
                <a:gd name="T74" fmla="*/ 620 w 634"/>
                <a:gd name="T75" fmla="*/ 66 h 100"/>
                <a:gd name="T76" fmla="*/ 610 w 634"/>
                <a:gd name="T77" fmla="*/ 70 h 100"/>
                <a:gd name="T78" fmla="*/ 580 w 634"/>
                <a:gd name="T79" fmla="*/ 78 h 100"/>
                <a:gd name="T80" fmla="*/ 542 w 634"/>
                <a:gd name="T81" fmla="*/ 86 h 100"/>
                <a:gd name="T82" fmla="*/ 496 w 634"/>
                <a:gd name="T83" fmla="*/ 92 h 100"/>
                <a:gd name="T84" fmla="*/ 442 w 634"/>
                <a:gd name="T85" fmla="*/ 96 h 100"/>
                <a:gd name="T86" fmla="*/ 382 w 634"/>
                <a:gd name="T87" fmla="*/ 100 h 100"/>
                <a:gd name="T88" fmla="*/ 318 w 634"/>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100"/>
                  </a:moveTo>
                  <a:lnTo>
                    <a:pt x="318" y="100"/>
                  </a:lnTo>
                  <a:lnTo>
                    <a:pt x="254" y="100"/>
                  </a:lnTo>
                  <a:lnTo>
                    <a:pt x="196" y="96"/>
                  </a:lnTo>
                  <a:lnTo>
                    <a:pt x="142" y="92"/>
                  </a:lnTo>
                  <a:lnTo>
                    <a:pt x="94" y="86"/>
                  </a:lnTo>
                  <a:lnTo>
                    <a:pt x="56" y="78"/>
                  </a:lnTo>
                  <a:lnTo>
                    <a:pt x="26" y="70"/>
                  </a:lnTo>
                  <a:lnTo>
                    <a:pt x="16" y="66"/>
                  </a:lnTo>
                  <a:lnTo>
                    <a:pt x="8" y="62"/>
                  </a:lnTo>
                  <a:lnTo>
                    <a:pt x="2" y="58"/>
                  </a:lnTo>
                  <a:lnTo>
                    <a:pt x="0" y="52"/>
                  </a:lnTo>
                  <a:lnTo>
                    <a:pt x="0" y="52"/>
                  </a:lnTo>
                  <a:lnTo>
                    <a:pt x="2" y="48"/>
                  </a:lnTo>
                  <a:lnTo>
                    <a:pt x="8" y="42"/>
                  </a:lnTo>
                  <a:lnTo>
                    <a:pt x="16" y="36"/>
                  </a:lnTo>
                  <a:lnTo>
                    <a:pt x="26" y="32"/>
                  </a:lnTo>
                  <a:lnTo>
                    <a:pt x="56" y="24"/>
                  </a:lnTo>
                  <a:lnTo>
                    <a:pt x="94" y="16"/>
                  </a:lnTo>
                  <a:lnTo>
                    <a:pt x="142" y="10"/>
                  </a:lnTo>
                  <a:lnTo>
                    <a:pt x="196" y="4"/>
                  </a:lnTo>
                  <a:lnTo>
                    <a:pt x="254" y="2"/>
                  </a:lnTo>
                  <a:lnTo>
                    <a:pt x="318" y="0"/>
                  </a:lnTo>
                  <a:lnTo>
                    <a:pt x="318" y="0"/>
                  </a:lnTo>
                  <a:lnTo>
                    <a:pt x="382" y="2"/>
                  </a:lnTo>
                  <a:lnTo>
                    <a:pt x="442" y="4"/>
                  </a:lnTo>
                  <a:lnTo>
                    <a:pt x="496" y="10"/>
                  </a:lnTo>
                  <a:lnTo>
                    <a:pt x="542" y="16"/>
                  </a:lnTo>
                  <a:lnTo>
                    <a:pt x="580" y="24"/>
                  </a:lnTo>
                  <a:lnTo>
                    <a:pt x="610" y="32"/>
                  </a:lnTo>
                  <a:lnTo>
                    <a:pt x="620" y="36"/>
                  </a:lnTo>
                  <a:lnTo>
                    <a:pt x="628" y="42"/>
                  </a:lnTo>
                  <a:lnTo>
                    <a:pt x="632" y="48"/>
                  </a:lnTo>
                  <a:lnTo>
                    <a:pt x="634" y="52"/>
                  </a:lnTo>
                  <a:lnTo>
                    <a:pt x="634" y="52"/>
                  </a:lnTo>
                  <a:lnTo>
                    <a:pt x="632" y="58"/>
                  </a:lnTo>
                  <a:lnTo>
                    <a:pt x="628" y="62"/>
                  </a:lnTo>
                  <a:lnTo>
                    <a:pt x="620" y="66"/>
                  </a:lnTo>
                  <a:lnTo>
                    <a:pt x="610" y="70"/>
                  </a:lnTo>
                  <a:lnTo>
                    <a:pt x="580" y="78"/>
                  </a:lnTo>
                  <a:lnTo>
                    <a:pt x="542" y="86"/>
                  </a:lnTo>
                  <a:lnTo>
                    <a:pt x="496" y="92"/>
                  </a:lnTo>
                  <a:lnTo>
                    <a:pt x="442" y="96"/>
                  </a:lnTo>
                  <a:lnTo>
                    <a:pt x="382" y="100"/>
                  </a:lnTo>
                  <a:lnTo>
                    <a:pt x="318"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441"/>
            <p:cNvSpPr>
              <a:spLocks/>
            </p:cNvSpPr>
            <p:nvPr/>
          </p:nvSpPr>
          <p:spPr bwMode="auto">
            <a:xfrm>
              <a:off x="3890963" y="6629400"/>
              <a:ext cx="1012825" cy="158750"/>
            </a:xfrm>
            <a:custGeom>
              <a:avLst/>
              <a:gdLst>
                <a:gd name="T0" fmla="*/ 320 w 638"/>
                <a:gd name="T1" fmla="*/ 0 h 100"/>
                <a:gd name="T2" fmla="*/ 320 w 638"/>
                <a:gd name="T3" fmla="*/ 0 h 100"/>
                <a:gd name="T4" fmla="*/ 256 w 638"/>
                <a:gd name="T5" fmla="*/ 2 h 100"/>
                <a:gd name="T6" fmla="*/ 196 w 638"/>
                <a:gd name="T7" fmla="*/ 4 h 100"/>
                <a:gd name="T8" fmla="*/ 142 w 638"/>
                <a:gd name="T9" fmla="*/ 8 h 100"/>
                <a:gd name="T10" fmla="*/ 96 w 638"/>
                <a:gd name="T11" fmla="*/ 16 h 100"/>
                <a:gd name="T12" fmla="*/ 56 w 638"/>
                <a:gd name="T13" fmla="*/ 24 h 100"/>
                <a:gd name="T14" fmla="*/ 26 w 638"/>
                <a:gd name="T15" fmla="*/ 32 h 100"/>
                <a:gd name="T16" fmla="*/ 16 w 638"/>
                <a:gd name="T17" fmla="*/ 36 h 100"/>
                <a:gd name="T18" fmla="*/ 8 w 638"/>
                <a:gd name="T19" fmla="*/ 42 h 100"/>
                <a:gd name="T20" fmla="*/ 2 w 638"/>
                <a:gd name="T21" fmla="*/ 48 h 100"/>
                <a:gd name="T22" fmla="*/ 0 w 638"/>
                <a:gd name="T23" fmla="*/ 52 h 100"/>
                <a:gd name="T24" fmla="*/ 0 w 638"/>
                <a:gd name="T25" fmla="*/ 52 h 100"/>
                <a:gd name="T26" fmla="*/ 2 w 638"/>
                <a:gd name="T27" fmla="*/ 58 h 100"/>
                <a:gd name="T28" fmla="*/ 8 w 638"/>
                <a:gd name="T29" fmla="*/ 62 h 100"/>
                <a:gd name="T30" fmla="*/ 16 w 638"/>
                <a:gd name="T31" fmla="*/ 66 h 100"/>
                <a:gd name="T32" fmla="*/ 26 w 638"/>
                <a:gd name="T33" fmla="*/ 70 h 100"/>
                <a:gd name="T34" fmla="*/ 56 w 638"/>
                <a:gd name="T35" fmla="*/ 80 h 100"/>
                <a:gd name="T36" fmla="*/ 96 w 638"/>
                <a:gd name="T37" fmla="*/ 86 h 100"/>
                <a:gd name="T38" fmla="*/ 142 w 638"/>
                <a:gd name="T39" fmla="*/ 92 h 100"/>
                <a:gd name="T40" fmla="*/ 196 w 638"/>
                <a:gd name="T41" fmla="*/ 96 h 100"/>
                <a:gd name="T42" fmla="*/ 256 w 638"/>
                <a:gd name="T43" fmla="*/ 100 h 100"/>
                <a:gd name="T44" fmla="*/ 320 w 638"/>
                <a:gd name="T45" fmla="*/ 100 h 100"/>
                <a:gd name="T46" fmla="*/ 320 w 638"/>
                <a:gd name="T47" fmla="*/ 100 h 100"/>
                <a:gd name="T48" fmla="*/ 384 w 638"/>
                <a:gd name="T49" fmla="*/ 100 h 100"/>
                <a:gd name="T50" fmla="*/ 444 w 638"/>
                <a:gd name="T51" fmla="*/ 96 h 100"/>
                <a:gd name="T52" fmla="*/ 498 w 638"/>
                <a:gd name="T53" fmla="*/ 92 h 100"/>
                <a:gd name="T54" fmla="*/ 546 w 638"/>
                <a:gd name="T55" fmla="*/ 86 h 100"/>
                <a:gd name="T56" fmla="*/ 584 w 638"/>
                <a:gd name="T57" fmla="*/ 80 h 100"/>
                <a:gd name="T58" fmla="*/ 614 w 638"/>
                <a:gd name="T59" fmla="*/ 70 h 100"/>
                <a:gd name="T60" fmla="*/ 624 w 638"/>
                <a:gd name="T61" fmla="*/ 66 h 100"/>
                <a:gd name="T62" fmla="*/ 632 w 638"/>
                <a:gd name="T63" fmla="*/ 62 h 100"/>
                <a:gd name="T64" fmla="*/ 638 w 638"/>
                <a:gd name="T65" fmla="*/ 58 h 100"/>
                <a:gd name="T66" fmla="*/ 638 w 638"/>
                <a:gd name="T67" fmla="*/ 52 h 100"/>
                <a:gd name="T68" fmla="*/ 638 w 638"/>
                <a:gd name="T69" fmla="*/ 52 h 100"/>
                <a:gd name="T70" fmla="*/ 638 w 638"/>
                <a:gd name="T71" fmla="*/ 48 h 100"/>
                <a:gd name="T72" fmla="*/ 632 w 638"/>
                <a:gd name="T73" fmla="*/ 42 h 100"/>
                <a:gd name="T74" fmla="*/ 624 w 638"/>
                <a:gd name="T75" fmla="*/ 36 h 100"/>
                <a:gd name="T76" fmla="*/ 614 w 638"/>
                <a:gd name="T77" fmla="*/ 32 h 100"/>
                <a:gd name="T78" fmla="*/ 584 w 638"/>
                <a:gd name="T79" fmla="*/ 24 h 100"/>
                <a:gd name="T80" fmla="*/ 546 w 638"/>
                <a:gd name="T81" fmla="*/ 16 h 100"/>
                <a:gd name="T82" fmla="*/ 498 w 638"/>
                <a:gd name="T83" fmla="*/ 8 h 100"/>
                <a:gd name="T84" fmla="*/ 444 w 638"/>
                <a:gd name="T85" fmla="*/ 4 h 100"/>
                <a:gd name="T86" fmla="*/ 384 w 638"/>
                <a:gd name="T87" fmla="*/ 2 h 100"/>
                <a:gd name="T88" fmla="*/ 320 w 638"/>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8" h="100">
                  <a:moveTo>
                    <a:pt x="320" y="0"/>
                  </a:moveTo>
                  <a:lnTo>
                    <a:pt x="320" y="0"/>
                  </a:lnTo>
                  <a:lnTo>
                    <a:pt x="256" y="2"/>
                  </a:lnTo>
                  <a:lnTo>
                    <a:pt x="196" y="4"/>
                  </a:lnTo>
                  <a:lnTo>
                    <a:pt x="142" y="8"/>
                  </a:lnTo>
                  <a:lnTo>
                    <a:pt x="96"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80"/>
                  </a:lnTo>
                  <a:lnTo>
                    <a:pt x="96" y="86"/>
                  </a:lnTo>
                  <a:lnTo>
                    <a:pt x="142" y="92"/>
                  </a:lnTo>
                  <a:lnTo>
                    <a:pt x="196" y="96"/>
                  </a:lnTo>
                  <a:lnTo>
                    <a:pt x="256" y="100"/>
                  </a:lnTo>
                  <a:lnTo>
                    <a:pt x="320" y="100"/>
                  </a:lnTo>
                  <a:lnTo>
                    <a:pt x="320" y="100"/>
                  </a:lnTo>
                  <a:lnTo>
                    <a:pt x="384" y="100"/>
                  </a:lnTo>
                  <a:lnTo>
                    <a:pt x="444" y="96"/>
                  </a:lnTo>
                  <a:lnTo>
                    <a:pt x="498" y="92"/>
                  </a:lnTo>
                  <a:lnTo>
                    <a:pt x="546" y="86"/>
                  </a:lnTo>
                  <a:lnTo>
                    <a:pt x="584" y="80"/>
                  </a:lnTo>
                  <a:lnTo>
                    <a:pt x="614" y="70"/>
                  </a:lnTo>
                  <a:lnTo>
                    <a:pt x="624" y="66"/>
                  </a:lnTo>
                  <a:lnTo>
                    <a:pt x="632" y="62"/>
                  </a:lnTo>
                  <a:lnTo>
                    <a:pt x="638" y="58"/>
                  </a:lnTo>
                  <a:lnTo>
                    <a:pt x="638" y="52"/>
                  </a:lnTo>
                  <a:lnTo>
                    <a:pt x="638" y="52"/>
                  </a:lnTo>
                  <a:lnTo>
                    <a:pt x="638" y="48"/>
                  </a:lnTo>
                  <a:lnTo>
                    <a:pt x="632" y="42"/>
                  </a:lnTo>
                  <a:lnTo>
                    <a:pt x="624" y="36"/>
                  </a:lnTo>
                  <a:lnTo>
                    <a:pt x="614" y="32"/>
                  </a:lnTo>
                  <a:lnTo>
                    <a:pt x="584" y="24"/>
                  </a:lnTo>
                  <a:lnTo>
                    <a:pt x="546" y="16"/>
                  </a:lnTo>
                  <a:lnTo>
                    <a:pt x="498" y="8"/>
                  </a:lnTo>
                  <a:lnTo>
                    <a:pt x="444" y="4"/>
                  </a:lnTo>
                  <a:lnTo>
                    <a:pt x="384" y="2"/>
                  </a:lnTo>
                  <a:lnTo>
                    <a:pt x="3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442"/>
            <p:cNvSpPr>
              <a:spLocks noEditPoints="1"/>
            </p:cNvSpPr>
            <p:nvPr/>
          </p:nvSpPr>
          <p:spPr bwMode="auto">
            <a:xfrm>
              <a:off x="3894138" y="6629400"/>
              <a:ext cx="1006475" cy="158750"/>
            </a:xfrm>
            <a:custGeom>
              <a:avLst/>
              <a:gdLst>
                <a:gd name="T0" fmla="*/ 318 w 634"/>
                <a:gd name="T1" fmla="*/ 100 h 100"/>
                <a:gd name="T2" fmla="*/ 196 w 634"/>
                <a:gd name="T3" fmla="*/ 96 h 100"/>
                <a:gd name="T4" fmla="*/ 96 w 634"/>
                <a:gd name="T5" fmla="*/ 86 h 100"/>
                <a:gd name="T6" fmla="*/ 28 w 634"/>
                <a:gd name="T7" fmla="*/ 70 h 100"/>
                <a:gd name="T8" fmla="*/ 10 w 634"/>
                <a:gd name="T9" fmla="*/ 62 h 100"/>
                <a:gd name="T10" fmla="*/ 2 w 634"/>
                <a:gd name="T11" fmla="*/ 52 h 100"/>
                <a:gd name="T12" fmla="*/ 4 w 634"/>
                <a:gd name="T13" fmla="*/ 48 h 100"/>
                <a:gd name="T14" fmla="*/ 18 w 634"/>
                <a:gd name="T15" fmla="*/ 36 h 100"/>
                <a:gd name="T16" fmla="*/ 58 w 634"/>
                <a:gd name="T17" fmla="*/ 24 h 100"/>
                <a:gd name="T18" fmla="*/ 142 w 634"/>
                <a:gd name="T19" fmla="*/ 10 h 100"/>
                <a:gd name="T20" fmla="*/ 256 w 634"/>
                <a:gd name="T21" fmla="*/ 2 h 100"/>
                <a:gd name="T22" fmla="*/ 318 w 634"/>
                <a:gd name="T23" fmla="*/ 0 h 100"/>
                <a:gd name="T24" fmla="*/ 442 w 634"/>
                <a:gd name="T25" fmla="*/ 4 h 100"/>
                <a:gd name="T26" fmla="*/ 540 w 634"/>
                <a:gd name="T27" fmla="*/ 16 h 100"/>
                <a:gd name="T28" fmla="*/ 608 w 634"/>
                <a:gd name="T29" fmla="*/ 32 h 100"/>
                <a:gd name="T30" fmla="*/ 626 w 634"/>
                <a:gd name="T31" fmla="*/ 42 h 100"/>
                <a:gd name="T32" fmla="*/ 632 w 634"/>
                <a:gd name="T33" fmla="*/ 52 h 100"/>
                <a:gd name="T34" fmla="*/ 630 w 634"/>
                <a:gd name="T35" fmla="*/ 58 h 100"/>
                <a:gd name="T36" fmla="*/ 618 w 634"/>
                <a:gd name="T37" fmla="*/ 66 h 100"/>
                <a:gd name="T38" fmla="*/ 580 w 634"/>
                <a:gd name="T39" fmla="*/ 78 h 100"/>
                <a:gd name="T40" fmla="*/ 494 w 634"/>
                <a:gd name="T41" fmla="*/ 92 h 100"/>
                <a:gd name="T42" fmla="*/ 382 w 634"/>
                <a:gd name="T43" fmla="*/ 100 h 100"/>
                <a:gd name="T44" fmla="*/ 318 w 634"/>
                <a:gd name="T45" fmla="*/ 0 h 100"/>
                <a:gd name="T46" fmla="*/ 254 w 634"/>
                <a:gd name="T47" fmla="*/ 2 h 100"/>
                <a:gd name="T48" fmla="*/ 142 w 634"/>
                <a:gd name="T49" fmla="*/ 10 h 100"/>
                <a:gd name="T50" fmla="*/ 56 w 634"/>
                <a:gd name="T51" fmla="*/ 24 h 100"/>
                <a:gd name="T52" fmla="*/ 16 w 634"/>
                <a:gd name="T53" fmla="*/ 36 h 100"/>
                <a:gd name="T54" fmla="*/ 2 w 634"/>
                <a:gd name="T55" fmla="*/ 48 h 100"/>
                <a:gd name="T56" fmla="*/ 0 w 634"/>
                <a:gd name="T57" fmla="*/ 52 h 100"/>
                <a:gd name="T58" fmla="*/ 8 w 634"/>
                <a:gd name="T59" fmla="*/ 62 h 100"/>
                <a:gd name="T60" fmla="*/ 26 w 634"/>
                <a:gd name="T61" fmla="*/ 70 h 100"/>
                <a:gd name="T62" fmla="*/ 94 w 634"/>
                <a:gd name="T63" fmla="*/ 86 h 100"/>
                <a:gd name="T64" fmla="*/ 196 w 634"/>
                <a:gd name="T65" fmla="*/ 96 h 100"/>
                <a:gd name="T66" fmla="*/ 318 w 634"/>
                <a:gd name="T67" fmla="*/ 100 h 100"/>
                <a:gd name="T68" fmla="*/ 382 w 634"/>
                <a:gd name="T69" fmla="*/ 100 h 100"/>
                <a:gd name="T70" fmla="*/ 496 w 634"/>
                <a:gd name="T71" fmla="*/ 92 h 100"/>
                <a:gd name="T72" fmla="*/ 580 w 634"/>
                <a:gd name="T73" fmla="*/ 78 h 100"/>
                <a:gd name="T74" fmla="*/ 620 w 634"/>
                <a:gd name="T75" fmla="*/ 66 h 100"/>
                <a:gd name="T76" fmla="*/ 632 w 634"/>
                <a:gd name="T77" fmla="*/ 58 h 100"/>
                <a:gd name="T78" fmla="*/ 634 w 634"/>
                <a:gd name="T79" fmla="*/ 52 h 100"/>
                <a:gd name="T80" fmla="*/ 628 w 634"/>
                <a:gd name="T81" fmla="*/ 42 h 100"/>
                <a:gd name="T82" fmla="*/ 610 w 634"/>
                <a:gd name="T83" fmla="*/ 32 h 100"/>
                <a:gd name="T84" fmla="*/ 542 w 634"/>
                <a:gd name="T85" fmla="*/ 16 h 100"/>
                <a:gd name="T86" fmla="*/ 442 w 634"/>
                <a:gd name="T87" fmla="*/ 4 h 100"/>
                <a:gd name="T88" fmla="*/ 318 w 63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100"/>
                  </a:moveTo>
                  <a:lnTo>
                    <a:pt x="318" y="100"/>
                  </a:lnTo>
                  <a:lnTo>
                    <a:pt x="256" y="100"/>
                  </a:lnTo>
                  <a:lnTo>
                    <a:pt x="196" y="96"/>
                  </a:lnTo>
                  <a:lnTo>
                    <a:pt x="142" y="92"/>
                  </a:lnTo>
                  <a:lnTo>
                    <a:pt x="96" y="86"/>
                  </a:lnTo>
                  <a:lnTo>
                    <a:pt x="58" y="78"/>
                  </a:lnTo>
                  <a:lnTo>
                    <a:pt x="28" y="70"/>
                  </a:lnTo>
                  <a:lnTo>
                    <a:pt x="18" y="66"/>
                  </a:lnTo>
                  <a:lnTo>
                    <a:pt x="10" y="62"/>
                  </a:lnTo>
                  <a:lnTo>
                    <a:pt x="4" y="58"/>
                  </a:lnTo>
                  <a:lnTo>
                    <a:pt x="2" y="52"/>
                  </a:lnTo>
                  <a:lnTo>
                    <a:pt x="2" y="52"/>
                  </a:lnTo>
                  <a:lnTo>
                    <a:pt x="4" y="48"/>
                  </a:lnTo>
                  <a:lnTo>
                    <a:pt x="10" y="42"/>
                  </a:lnTo>
                  <a:lnTo>
                    <a:pt x="18" y="36"/>
                  </a:lnTo>
                  <a:lnTo>
                    <a:pt x="28" y="32"/>
                  </a:lnTo>
                  <a:lnTo>
                    <a:pt x="58" y="24"/>
                  </a:lnTo>
                  <a:lnTo>
                    <a:pt x="96" y="16"/>
                  </a:lnTo>
                  <a:lnTo>
                    <a:pt x="142" y="10"/>
                  </a:lnTo>
                  <a:lnTo>
                    <a:pt x="196" y="4"/>
                  </a:lnTo>
                  <a:lnTo>
                    <a:pt x="256" y="2"/>
                  </a:lnTo>
                  <a:lnTo>
                    <a:pt x="318" y="0"/>
                  </a:lnTo>
                  <a:lnTo>
                    <a:pt x="318" y="0"/>
                  </a:lnTo>
                  <a:lnTo>
                    <a:pt x="382" y="2"/>
                  </a:lnTo>
                  <a:lnTo>
                    <a:pt x="442" y="4"/>
                  </a:lnTo>
                  <a:lnTo>
                    <a:pt x="494" y="10"/>
                  </a:lnTo>
                  <a:lnTo>
                    <a:pt x="540" y="16"/>
                  </a:lnTo>
                  <a:lnTo>
                    <a:pt x="580" y="24"/>
                  </a:lnTo>
                  <a:lnTo>
                    <a:pt x="608" y="32"/>
                  </a:lnTo>
                  <a:lnTo>
                    <a:pt x="618" y="36"/>
                  </a:lnTo>
                  <a:lnTo>
                    <a:pt x="626" y="42"/>
                  </a:lnTo>
                  <a:lnTo>
                    <a:pt x="630" y="48"/>
                  </a:lnTo>
                  <a:lnTo>
                    <a:pt x="632" y="52"/>
                  </a:lnTo>
                  <a:lnTo>
                    <a:pt x="632" y="52"/>
                  </a:lnTo>
                  <a:lnTo>
                    <a:pt x="630" y="58"/>
                  </a:lnTo>
                  <a:lnTo>
                    <a:pt x="626" y="62"/>
                  </a:lnTo>
                  <a:lnTo>
                    <a:pt x="618" y="66"/>
                  </a:lnTo>
                  <a:lnTo>
                    <a:pt x="608" y="70"/>
                  </a:lnTo>
                  <a:lnTo>
                    <a:pt x="580" y="78"/>
                  </a:lnTo>
                  <a:lnTo>
                    <a:pt x="540" y="86"/>
                  </a:lnTo>
                  <a:lnTo>
                    <a:pt x="494" y="92"/>
                  </a:lnTo>
                  <a:lnTo>
                    <a:pt x="442" y="96"/>
                  </a:lnTo>
                  <a:lnTo>
                    <a:pt x="382" y="100"/>
                  </a:lnTo>
                  <a:lnTo>
                    <a:pt x="318" y="100"/>
                  </a:lnTo>
                  <a:close/>
                  <a:moveTo>
                    <a:pt x="318" y="0"/>
                  </a:moveTo>
                  <a:lnTo>
                    <a:pt x="318" y="0"/>
                  </a:lnTo>
                  <a:lnTo>
                    <a:pt x="254" y="2"/>
                  </a:lnTo>
                  <a:lnTo>
                    <a:pt x="196" y="4"/>
                  </a:lnTo>
                  <a:lnTo>
                    <a:pt x="142"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2" y="92"/>
                  </a:lnTo>
                  <a:lnTo>
                    <a:pt x="196" y="96"/>
                  </a:lnTo>
                  <a:lnTo>
                    <a:pt x="254" y="100"/>
                  </a:lnTo>
                  <a:lnTo>
                    <a:pt x="318" y="100"/>
                  </a:lnTo>
                  <a:lnTo>
                    <a:pt x="318" y="100"/>
                  </a:lnTo>
                  <a:lnTo>
                    <a:pt x="382" y="100"/>
                  </a:lnTo>
                  <a:lnTo>
                    <a:pt x="442" y="96"/>
                  </a:lnTo>
                  <a:lnTo>
                    <a:pt x="496" y="92"/>
                  </a:lnTo>
                  <a:lnTo>
                    <a:pt x="542" y="86"/>
                  </a:lnTo>
                  <a:lnTo>
                    <a:pt x="580" y="78"/>
                  </a:lnTo>
                  <a:lnTo>
                    <a:pt x="610" y="70"/>
                  </a:lnTo>
                  <a:lnTo>
                    <a:pt x="620" y="66"/>
                  </a:lnTo>
                  <a:lnTo>
                    <a:pt x="628" y="62"/>
                  </a:lnTo>
                  <a:lnTo>
                    <a:pt x="632" y="58"/>
                  </a:lnTo>
                  <a:lnTo>
                    <a:pt x="634" y="52"/>
                  </a:lnTo>
                  <a:lnTo>
                    <a:pt x="634" y="52"/>
                  </a:lnTo>
                  <a:lnTo>
                    <a:pt x="632" y="48"/>
                  </a:lnTo>
                  <a:lnTo>
                    <a:pt x="628" y="42"/>
                  </a:lnTo>
                  <a:lnTo>
                    <a:pt x="620" y="36"/>
                  </a:lnTo>
                  <a:lnTo>
                    <a:pt x="610" y="32"/>
                  </a:lnTo>
                  <a:lnTo>
                    <a:pt x="580" y="24"/>
                  </a:lnTo>
                  <a:lnTo>
                    <a:pt x="542" y="16"/>
                  </a:lnTo>
                  <a:lnTo>
                    <a:pt x="496" y="10"/>
                  </a:lnTo>
                  <a:lnTo>
                    <a:pt x="442" y="4"/>
                  </a:lnTo>
                  <a:lnTo>
                    <a:pt x="382" y="2"/>
                  </a:lnTo>
                  <a:lnTo>
                    <a:pt x="318" y="0"/>
                  </a:lnTo>
                  <a:close/>
                </a:path>
              </a:pathLst>
            </a:custGeom>
            <a:solidFill>
              <a:srgbClr val="CCC8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443"/>
            <p:cNvSpPr>
              <a:spLocks/>
            </p:cNvSpPr>
            <p:nvPr/>
          </p:nvSpPr>
          <p:spPr bwMode="auto">
            <a:xfrm>
              <a:off x="3897313" y="6629400"/>
              <a:ext cx="1000125" cy="158750"/>
            </a:xfrm>
            <a:custGeom>
              <a:avLst/>
              <a:gdLst>
                <a:gd name="T0" fmla="*/ 316 w 630"/>
                <a:gd name="T1" fmla="*/ 100 h 100"/>
                <a:gd name="T2" fmla="*/ 316 w 630"/>
                <a:gd name="T3" fmla="*/ 100 h 100"/>
                <a:gd name="T4" fmla="*/ 254 w 630"/>
                <a:gd name="T5" fmla="*/ 100 h 100"/>
                <a:gd name="T6" fmla="*/ 194 w 630"/>
                <a:gd name="T7" fmla="*/ 96 h 100"/>
                <a:gd name="T8" fmla="*/ 140 w 630"/>
                <a:gd name="T9" fmla="*/ 92 h 100"/>
                <a:gd name="T10" fmla="*/ 94 w 630"/>
                <a:gd name="T11" fmla="*/ 86 h 100"/>
                <a:gd name="T12" fmla="*/ 56 w 630"/>
                <a:gd name="T13" fmla="*/ 78 h 100"/>
                <a:gd name="T14" fmla="*/ 26 w 630"/>
                <a:gd name="T15" fmla="*/ 70 h 100"/>
                <a:gd name="T16" fmla="*/ 16 w 630"/>
                <a:gd name="T17" fmla="*/ 66 h 100"/>
                <a:gd name="T18" fmla="*/ 8 w 630"/>
                <a:gd name="T19" fmla="*/ 62 h 100"/>
                <a:gd name="T20" fmla="*/ 2 w 630"/>
                <a:gd name="T21" fmla="*/ 58 h 100"/>
                <a:gd name="T22" fmla="*/ 0 w 630"/>
                <a:gd name="T23" fmla="*/ 52 h 100"/>
                <a:gd name="T24" fmla="*/ 0 w 630"/>
                <a:gd name="T25" fmla="*/ 52 h 100"/>
                <a:gd name="T26" fmla="*/ 2 w 630"/>
                <a:gd name="T27" fmla="*/ 48 h 100"/>
                <a:gd name="T28" fmla="*/ 8 w 630"/>
                <a:gd name="T29" fmla="*/ 42 h 100"/>
                <a:gd name="T30" fmla="*/ 16 w 630"/>
                <a:gd name="T31" fmla="*/ 36 h 100"/>
                <a:gd name="T32" fmla="*/ 26 w 630"/>
                <a:gd name="T33" fmla="*/ 32 h 100"/>
                <a:gd name="T34" fmla="*/ 56 w 630"/>
                <a:gd name="T35" fmla="*/ 24 h 100"/>
                <a:gd name="T36" fmla="*/ 94 w 630"/>
                <a:gd name="T37" fmla="*/ 16 h 100"/>
                <a:gd name="T38" fmla="*/ 140 w 630"/>
                <a:gd name="T39" fmla="*/ 10 h 100"/>
                <a:gd name="T40" fmla="*/ 194 w 630"/>
                <a:gd name="T41" fmla="*/ 4 h 100"/>
                <a:gd name="T42" fmla="*/ 254 w 630"/>
                <a:gd name="T43" fmla="*/ 2 h 100"/>
                <a:gd name="T44" fmla="*/ 316 w 630"/>
                <a:gd name="T45" fmla="*/ 0 h 100"/>
                <a:gd name="T46" fmla="*/ 316 w 630"/>
                <a:gd name="T47" fmla="*/ 0 h 100"/>
                <a:gd name="T48" fmla="*/ 380 w 630"/>
                <a:gd name="T49" fmla="*/ 2 h 100"/>
                <a:gd name="T50" fmla="*/ 440 w 630"/>
                <a:gd name="T51" fmla="*/ 4 h 100"/>
                <a:gd name="T52" fmla="*/ 492 w 630"/>
                <a:gd name="T53" fmla="*/ 10 h 100"/>
                <a:gd name="T54" fmla="*/ 538 w 630"/>
                <a:gd name="T55" fmla="*/ 16 h 100"/>
                <a:gd name="T56" fmla="*/ 578 w 630"/>
                <a:gd name="T57" fmla="*/ 24 h 100"/>
                <a:gd name="T58" fmla="*/ 606 w 630"/>
                <a:gd name="T59" fmla="*/ 32 h 100"/>
                <a:gd name="T60" fmla="*/ 616 w 630"/>
                <a:gd name="T61" fmla="*/ 36 h 100"/>
                <a:gd name="T62" fmla="*/ 624 w 630"/>
                <a:gd name="T63" fmla="*/ 42 h 100"/>
                <a:gd name="T64" fmla="*/ 628 w 630"/>
                <a:gd name="T65" fmla="*/ 48 h 100"/>
                <a:gd name="T66" fmla="*/ 630 w 630"/>
                <a:gd name="T67" fmla="*/ 52 h 100"/>
                <a:gd name="T68" fmla="*/ 630 w 630"/>
                <a:gd name="T69" fmla="*/ 52 h 100"/>
                <a:gd name="T70" fmla="*/ 628 w 630"/>
                <a:gd name="T71" fmla="*/ 58 h 100"/>
                <a:gd name="T72" fmla="*/ 624 w 630"/>
                <a:gd name="T73" fmla="*/ 62 h 100"/>
                <a:gd name="T74" fmla="*/ 616 w 630"/>
                <a:gd name="T75" fmla="*/ 66 h 100"/>
                <a:gd name="T76" fmla="*/ 606 w 630"/>
                <a:gd name="T77" fmla="*/ 70 h 100"/>
                <a:gd name="T78" fmla="*/ 578 w 630"/>
                <a:gd name="T79" fmla="*/ 78 h 100"/>
                <a:gd name="T80" fmla="*/ 538 w 630"/>
                <a:gd name="T81" fmla="*/ 86 h 100"/>
                <a:gd name="T82" fmla="*/ 492 w 630"/>
                <a:gd name="T83" fmla="*/ 92 h 100"/>
                <a:gd name="T84" fmla="*/ 440 w 630"/>
                <a:gd name="T85" fmla="*/ 96 h 100"/>
                <a:gd name="T86" fmla="*/ 380 w 630"/>
                <a:gd name="T87" fmla="*/ 100 h 100"/>
                <a:gd name="T88" fmla="*/ 316 w 630"/>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100"/>
                  </a:moveTo>
                  <a:lnTo>
                    <a:pt x="316" y="100"/>
                  </a:lnTo>
                  <a:lnTo>
                    <a:pt x="254" y="100"/>
                  </a:lnTo>
                  <a:lnTo>
                    <a:pt x="194" y="96"/>
                  </a:lnTo>
                  <a:lnTo>
                    <a:pt x="140" y="92"/>
                  </a:lnTo>
                  <a:lnTo>
                    <a:pt x="94" y="86"/>
                  </a:lnTo>
                  <a:lnTo>
                    <a:pt x="56" y="78"/>
                  </a:lnTo>
                  <a:lnTo>
                    <a:pt x="26" y="70"/>
                  </a:lnTo>
                  <a:lnTo>
                    <a:pt x="16" y="66"/>
                  </a:lnTo>
                  <a:lnTo>
                    <a:pt x="8" y="62"/>
                  </a:lnTo>
                  <a:lnTo>
                    <a:pt x="2" y="58"/>
                  </a:lnTo>
                  <a:lnTo>
                    <a:pt x="0" y="52"/>
                  </a:lnTo>
                  <a:lnTo>
                    <a:pt x="0" y="52"/>
                  </a:lnTo>
                  <a:lnTo>
                    <a:pt x="2" y="48"/>
                  </a:lnTo>
                  <a:lnTo>
                    <a:pt x="8" y="42"/>
                  </a:lnTo>
                  <a:lnTo>
                    <a:pt x="16" y="36"/>
                  </a:lnTo>
                  <a:lnTo>
                    <a:pt x="26" y="32"/>
                  </a:lnTo>
                  <a:lnTo>
                    <a:pt x="56" y="24"/>
                  </a:lnTo>
                  <a:lnTo>
                    <a:pt x="94" y="16"/>
                  </a:lnTo>
                  <a:lnTo>
                    <a:pt x="140" y="10"/>
                  </a:lnTo>
                  <a:lnTo>
                    <a:pt x="194" y="4"/>
                  </a:lnTo>
                  <a:lnTo>
                    <a:pt x="254" y="2"/>
                  </a:lnTo>
                  <a:lnTo>
                    <a:pt x="316" y="0"/>
                  </a:lnTo>
                  <a:lnTo>
                    <a:pt x="316" y="0"/>
                  </a:lnTo>
                  <a:lnTo>
                    <a:pt x="380" y="2"/>
                  </a:lnTo>
                  <a:lnTo>
                    <a:pt x="440" y="4"/>
                  </a:lnTo>
                  <a:lnTo>
                    <a:pt x="492" y="10"/>
                  </a:lnTo>
                  <a:lnTo>
                    <a:pt x="538" y="16"/>
                  </a:lnTo>
                  <a:lnTo>
                    <a:pt x="578" y="24"/>
                  </a:lnTo>
                  <a:lnTo>
                    <a:pt x="606" y="32"/>
                  </a:lnTo>
                  <a:lnTo>
                    <a:pt x="616" y="36"/>
                  </a:lnTo>
                  <a:lnTo>
                    <a:pt x="624" y="42"/>
                  </a:lnTo>
                  <a:lnTo>
                    <a:pt x="628" y="48"/>
                  </a:lnTo>
                  <a:lnTo>
                    <a:pt x="630" y="52"/>
                  </a:lnTo>
                  <a:lnTo>
                    <a:pt x="630" y="52"/>
                  </a:lnTo>
                  <a:lnTo>
                    <a:pt x="628" y="58"/>
                  </a:lnTo>
                  <a:lnTo>
                    <a:pt x="624" y="62"/>
                  </a:lnTo>
                  <a:lnTo>
                    <a:pt x="616" y="66"/>
                  </a:lnTo>
                  <a:lnTo>
                    <a:pt x="606" y="70"/>
                  </a:lnTo>
                  <a:lnTo>
                    <a:pt x="578" y="78"/>
                  </a:lnTo>
                  <a:lnTo>
                    <a:pt x="538" y="86"/>
                  </a:lnTo>
                  <a:lnTo>
                    <a:pt x="492" y="92"/>
                  </a:lnTo>
                  <a:lnTo>
                    <a:pt x="440" y="96"/>
                  </a:lnTo>
                  <a:lnTo>
                    <a:pt x="380" y="100"/>
                  </a:lnTo>
                  <a:lnTo>
                    <a:pt x="316"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444"/>
            <p:cNvSpPr>
              <a:spLocks/>
            </p:cNvSpPr>
            <p:nvPr/>
          </p:nvSpPr>
          <p:spPr bwMode="auto">
            <a:xfrm>
              <a:off x="3894138" y="6629400"/>
              <a:ext cx="1006475" cy="158750"/>
            </a:xfrm>
            <a:custGeom>
              <a:avLst/>
              <a:gdLst>
                <a:gd name="T0" fmla="*/ 318 w 634"/>
                <a:gd name="T1" fmla="*/ 0 h 100"/>
                <a:gd name="T2" fmla="*/ 318 w 634"/>
                <a:gd name="T3" fmla="*/ 0 h 100"/>
                <a:gd name="T4" fmla="*/ 254 w 634"/>
                <a:gd name="T5" fmla="*/ 2 h 100"/>
                <a:gd name="T6" fmla="*/ 196 w 634"/>
                <a:gd name="T7" fmla="*/ 4 h 100"/>
                <a:gd name="T8" fmla="*/ 142 w 634"/>
                <a:gd name="T9" fmla="*/ 10 h 100"/>
                <a:gd name="T10" fmla="*/ 94 w 634"/>
                <a:gd name="T11" fmla="*/ 16 h 100"/>
                <a:gd name="T12" fmla="*/ 56 w 634"/>
                <a:gd name="T13" fmla="*/ 24 h 100"/>
                <a:gd name="T14" fmla="*/ 26 w 634"/>
                <a:gd name="T15" fmla="*/ 32 h 100"/>
                <a:gd name="T16" fmla="*/ 16 w 634"/>
                <a:gd name="T17" fmla="*/ 36 h 100"/>
                <a:gd name="T18" fmla="*/ 8 w 634"/>
                <a:gd name="T19" fmla="*/ 42 h 100"/>
                <a:gd name="T20" fmla="*/ 2 w 634"/>
                <a:gd name="T21" fmla="*/ 48 h 100"/>
                <a:gd name="T22" fmla="*/ 0 w 634"/>
                <a:gd name="T23" fmla="*/ 52 h 100"/>
                <a:gd name="T24" fmla="*/ 0 w 634"/>
                <a:gd name="T25" fmla="*/ 52 h 100"/>
                <a:gd name="T26" fmla="*/ 2 w 634"/>
                <a:gd name="T27" fmla="*/ 58 h 100"/>
                <a:gd name="T28" fmla="*/ 8 w 634"/>
                <a:gd name="T29" fmla="*/ 62 h 100"/>
                <a:gd name="T30" fmla="*/ 16 w 634"/>
                <a:gd name="T31" fmla="*/ 66 h 100"/>
                <a:gd name="T32" fmla="*/ 26 w 634"/>
                <a:gd name="T33" fmla="*/ 70 h 100"/>
                <a:gd name="T34" fmla="*/ 56 w 634"/>
                <a:gd name="T35" fmla="*/ 78 h 100"/>
                <a:gd name="T36" fmla="*/ 94 w 634"/>
                <a:gd name="T37" fmla="*/ 86 h 100"/>
                <a:gd name="T38" fmla="*/ 142 w 634"/>
                <a:gd name="T39" fmla="*/ 92 h 100"/>
                <a:gd name="T40" fmla="*/ 196 w 634"/>
                <a:gd name="T41" fmla="*/ 96 h 100"/>
                <a:gd name="T42" fmla="*/ 254 w 634"/>
                <a:gd name="T43" fmla="*/ 100 h 100"/>
                <a:gd name="T44" fmla="*/ 318 w 634"/>
                <a:gd name="T45" fmla="*/ 100 h 100"/>
                <a:gd name="T46" fmla="*/ 318 w 634"/>
                <a:gd name="T47" fmla="*/ 100 h 100"/>
                <a:gd name="T48" fmla="*/ 382 w 634"/>
                <a:gd name="T49" fmla="*/ 100 h 100"/>
                <a:gd name="T50" fmla="*/ 442 w 634"/>
                <a:gd name="T51" fmla="*/ 96 h 100"/>
                <a:gd name="T52" fmla="*/ 496 w 634"/>
                <a:gd name="T53" fmla="*/ 92 h 100"/>
                <a:gd name="T54" fmla="*/ 542 w 634"/>
                <a:gd name="T55" fmla="*/ 86 h 100"/>
                <a:gd name="T56" fmla="*/ 580 w 634"/>
                <a:gd name="T57" fmla="*/ 78 h 100"/>
                <a:gd name="T58" fmla="*/ 610 w 634"/>
                <a:gd name="T59" fmla="*/ 70 h 100"/>
                <a:gd name="T60" fmla="*/ 620 w 634"/>
                <a:gd name="T61" fmla="*/ 66 h 100"/>
                <a:gd name="T62" fmla="*/ 628 w 634"/>
                <a:gd name="T63" fmla="*/ 62 h 100"/>
                <a:gd name="T64" fmla="*/ 632 w 634"/>
                <a:gd name="T65" fmla="*/ 58 h 100"/>
                <a:gd name="T66" fmla="*/ 634 w 634"/>
                <a:gd name="T67" fmla="*/ 52 h 100"/>
                <a:gd name="T68" fmla="*/ 634 w 634"/>
                <a:gd name="T69" fmla="*/ 52 h 100"/>
                <a:gd name="T70" fmla="*/ 632 w 634"/>
                <a:gd name="T71" fmla="*/ 48 h 100"/>
                <a:gd name="T72" fmla="*/ 628 w 634"/>
                <a:gd name="T73" fmla="*/ 42 h 100"/>
                <a:gd name="T74" fmla="*/ 620 w 634"/>
                <a:gd name="T75" fmla="*/ 36 h 100"/>
                <a:gd name="T76" fmla="*/ 610 w 634"/>
                <a:gd name="T77" fmla="*/ 32 h 100"/>
                <a:gd name="T78" fmla="*/ 580 w 634"/>
                <a:gd name="T79" fmla="*/ 24 h 100"/>
                <a:gd name="T80" fmla="*/ 542 w 634"/>
                <a:gd name="T81" fmla="*/ 16 h 100"/>
                <a:gd name="T82" fmla="*/ 496 w 634"/>
                <a:gd name="T83" fmla="*/ 10 h 100"/>
                <a:gd name="T84" fmla="*/ 442 w 634"/>
                <a:gd name="T85" fmla="*/ 4 h 100"/>
                <a:gd name="T86" fmla="*/ 382 w 634"/>
                <a:gd name="T87" fmla="*/ 2 h 100"/>
                <a:gd name="T88" fmla="*/ 318 w 634"/>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4" h="100">
                  <a:moveTo>
                    <a:pt x="318" y="0"/>
                  </a:moveTo>
                  <a:lnTo>
                    <a:pt x="318" y="0"/>
                  </a:lnTo>
                  <a:lnTo>
                    <a:pt x="254" y="2"/>
                  </a:lnTo>
                  <a:lnTo>
                    <a:pt x="196" y="4"/>
                  </a:lnTo>
                  <a:lnTo>
                    <a:pt x="142"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2" y="92"/>
                  </a:lnTo>
                  <a:lnTo>
                    <a:pt x="196" y="96"/>
                  </a:lnTo>
                  <a:lnTo>
                    <a:pt x="254" y="100"/>
                  </a:lnTo>
                  <a:lnTo>
                    <a:pt x="318" y="100"/>
                  </a:lnTo>
                  <a:lnTo>
                    <a:pt x="318" y="100"/>
                  </a:lnTo>
                  <a:lnTo>
                    <a:pt x="382" y="100"/>
                  </a:lnTo>
                  <a:lnTo>
                    <a:pt x="442" y="96"/>
                  </a:lnTo>
                  <a:lnTo>
                    <a:pt x="496" y="92"/>
                  </a:lnTo>
                  <a:lnTo>
                    <a:pt x="542" y="86"/>
                  </a:lnTo>
                  <a:lnTo>
                    <a:pt x="580" y="78"/>
                  </a:lnTo>
                  <a:lnTo>
                    <a:pt x="610" y="70"/>
                  </a:lnTo>
                  <a:lnTo>
                    <a:pt x="620" y="66"/>
                  </a:lnTo>
                  <a:lnTo>
                    <a:pt x="628" y="62"/>
                  </a:lnTo>
                  <a:lnTo>
                    <a:pt x="632" y="58"/>
                  </a:lnTo>
                  <a:lnTo>
                    <a:pt x="634" y="52"/>
                  </a:lnTo>
                  <a:lnTo>
                    <a:pt x="634" y="52"/>
                  </a:lnTo>
                  <a:lnTo>
                    <a:pt x="632" y="48"/>
                  </a:lnTo>
                  <a:lnTo>
                    <a:pt x="628" y="42"/>
                  </a:lnTo>
                  <a:lnTo>
                    <a:pt x="620" y="36"/>
                  </a:lnTo>
                  <a:lnTo>
                    <a:pt x="610" y="32"/>
                  </a:lnTo>
                  <a:lnTo>
                    <a:pt x="580" y="24"/>
                  </a:lnTo>
                  <a:lnTo>
                    <a:pt x="542" y="16"/>
                  </a:lnTo>
                  <a:lnTo>
                    <a:pt x="496" y="10"/>
                  </a:lnTo>
                  <a:lnTo>
                    <a:pt x="442" y="4"/>
                  </a:lnTo>
                  <a:lnTo>
                    <a:pt x="382" y="2"/>
                  </a:lnTo>
                  <a:lnTo>
                    <a:pt x="3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445"/>
            <p:cNvSpPr>
              <a:spLocks noEditPoints="1"/>
            </p:cNvSpPr>
            <p:nvPr/>
          </p:nvSpPr>
          <p:spPr bwMode="auto">
            <a:xfrm>
              <a:off x="3897313" y="6629400"/>
              <a:ext cx="1000125" cy="158750"/>
            </a:xfrm>
            <a:custGeom>
              <a:avLst/>
              <a:gdLst>
                <a:gd name="T0" fmla="*/ 316 w 630"/>
                <a:gd name="T1" fmla="*/ 100 h 100"/>
                <a:gd name="T2" fmla="*/ 196 w 630"/>
                <a:gd name="T3" fmla="*/ 96 h 100"/>
                <a:gd name="T4" fmla="*/ 96 w 630"/>
                <a:gd name="T5" fmla="*/ 86 h 100"/>
                <a:gd name="T6" fmla="*/ 28 w 630"/>
                <a:gd name="T7" fmla="*/ 70 h 100"/>
                <a:gd name="T8" fmla="*/ 10 w 630"/>
                <a:gd name="T9" fmla="*/ 62 h 100"/>
                <a:gd name="T10" fmla="*/ 2 w 630"/>
                <a:gd name="T11" fmla="*/ 52 h 100"/>
                <a:gd name="T12" fmla="*/ 4 w 630"/>
                <a:gd name="T13" fmla="*/ 48 h 100"/>
                <a:gd name="T14" fmla="*/ 18 w 630"/>
                <a:gd name="T15" fmla="*/ 38 h 100"/>
                <a:gd name="T16" fmla="*/ 56 w 630"/>
                <a:gd name="T17" fmla="*/ 24 h 100"/>
                <a:gd name="T18" fmla="*/ 142 w 630"/>
                <a:gd name="T19" fmla="*/ 10 h 100"/>
                <a:gd name="T20" fmla="*/ 254 w 630"/>
                <a:gd name="T21" fmla="*/ 2 h 100"/>
                <a:gd name="T22" fmla="*/ 316 w 630"/>
                <a:gd name="T23" fmla="*/ 0 h 100"/>
                <a:gd name="T24" fmla="*/ 438 w 630"/>
                <a:gd name="T25" fmla="*/ 4 h 100"/>
                <a:gd name="T26" fmla="*/ 538 w 630"/>
                <a:gd name="T27" fmla="*/ 16 h 100"/>
                <a:gd name="T28" fmla="*/ 604 w 630"/>
                <a:gd name="T29" fmla="*/ 32 h 100"/>
                <a:gd name="T30" fmla="*/ 622 w 630"/>
                <a:gd name="T31" fmla="*/ 42 h 100"/>
                <a:gd name="T32" fmla="*/ 628 w 630"/>
                <a:gd name="T33" fmla="*/ 52 h 100"/>
                <a:gd name="T34" fmla="*/ 626 w 630"/>
                <a:gd name="T35" fmla="*/ 58 h 100"/>
                <a:gd name="T36" fmla="*/ 614 w 630"/>
                <a:gd name="T37" fmla="*/ 66 h 100"/>
                <a:gd name="T38" fmla="*/ 576 w 630"/>
                <a:gd name="T39" fmla="*/ 78 h 100"/>
                <a:gd name="T40" fmla="*/ 492 w 630"/>
                <a:gd name="T41" fmla="*/ 92 h 100"/>
                <a:gd name="T42" fmla="*/ 380 w 630"/>
                <a:gd name="T43" fmla="*/ 98 h 100"/>
                <a:gd name="T44" fmla="*/ 316 w 630"/>
                <a:gd name="T45" fmla="*/ 0 h 100"/>
                <a:gd name="T46" fmla="*/ 254 w 630"/>
                <a:gd name="T47" fmla="*/ 2 h 100"/>
                <a:gd name="T48" fmla="*/ 140 w 630"/>
                <a:gd name="T49" fmla="*/ 10 h 100"/>
                <a:gd name="T50" fmla="*/ 56 w 630"/>
                <a:gd name="T51" fmla="*/ 24 h 100"/>
                <a:gd name="T52" fmla="*/ 16 w 630"/>
                <a:gd name="T53" fmla="*/ 36 h 100"/>
                <a:gd name="T54" fmla="*/ 2 w 630"/>
                <a:gd name="T55" fmla="*/ 48 h 100"/>
                <a:gd name="T56" fmla="*/ 0 w 630"/>
                <a:gd name="T57" fmla="*/ 52 h 100"/>
                <a:gd name="T58" fmla="*/ 8 w 630"/>
                <a:gd name="T59" fmla="*/ 62 h 100"/>
                <a:gd name="T60" fmla="*/ 26 w 630"/>
                <a:gd name="T61" fmla="*/ 70 h 100"/>
                <a:gd name="T62" fmla="*/ 94 w 630"/>
                <a:gd name="T63" fmla="*/ 86 h 100"/>
                <a:gd name="T64" fmla="*/ 194 w 630"/>
                <a:gd name="T65" fmla="*/ 96 h 100"/>
                <a:gd name="T66" fmla="*/ 316 w 630"/>
                <a:gd name="T67" fmla="*/ 100 h 100"/>
                <a:gd name="T68" fmla="*/ 380 w 630"/>
                <a:gd name="T69" fmla="*/ 100 h 100"/>
                <a:gd name="T70" fmla="*/ 492 w 630"/>
                <a:gd name="T71" fmla="*/ 92 h 100"/>
                <a:gd name="T72" fmla="*/ 578 w 630"/>
                <a:gd name="T73" fmla="*/ 78 h 100"/>
                <a:gd name="T74" fmla="*/ 616 w 630"/>
                <a:gd name="T75" fmla="*/ 66 h 100"/>
                <a:gd name="T76" fmla="*/ 628 w 630"/>
                <a:gd name="T77" fmla="*/ 58 h 100"/>
                <a:gd name="T78" fmla="*/ 630 w 630"/>
                <a:gd name="T79" fmla="*/ 52 h 100"/>
                <a:gd name="T80" fmla="*/ 624 w 630"/>
                <a:gd name="T81" fmla="*/ 42 h 100"/>
                <a:gd name="T82" fmla="*/ 606 w 630"/>
                <a:gd name="T83" fmla="*/ 32 h 100"/>
                <a:gd name="T84" fmla="*/ 538 w 630"/>
                <a:gd name="T85" fmla="*/ 16 h 100"/>
                <a:gd name="T86" fmla="*/ 440 w 630"/>
                <a:gd name="T87" fmla="*/ 4 h 100"/>
                <a:gd name="T88" fmla="*/ 316 w 630"/>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100"/>
                  </a:moveTo>
                  <a:lnTo>
                    <a:pt x="316" y="100"/>
                  </a:lnTo>
                  <a:lnTo>
                    <a:pt x="254" y="98"/>
                  </a:lnTo>
                  <a:lnTo>
                    <a:pt x="196" y="96"/>
                  </a:lnTo>
                  <a:lnTo>
                    <a:pt x="142" y="92"/>
                  </a:lnTo>
                  <a:lnTo>
                    <a:pt x="96" y="86"/>
                  </a:lnTo>
                  <a:lnTo>
                    <a:pt x="56" y="78"/>
                  </a:lnTo>
                  <a:lnTo>
                    <a:pt x="28" y="70"/>
                  </a:lnTo>
                  <a:lnTo>
                    <a:pt x="18" y="66"/>
                  </a:lnTo>
                  <a:lnTo>
                    <a:pt x="10" y="62"/>
                  </a:lnTo>
                  <a:lnTo>
                    <a:pt x="4" y="58"/>
                  </a:lnTo>
                  <a:lnTo>
                    <a:pt x="2" y="52"/>
                  </a:lnTo>
                  <a:lnTo>
                    <a:pt x="2" y="52"/>
                  </a:lnTo>
                  <a:lnTo>
                    <a:pt x="4" y="48"/>
                  </a:lnTo>
                  <a:lnTo>
                    <a:pt x="10" y="42"/>
                  </a:lnTo>
                  <a:lnTo>
                    <a:pt x="18" y="38"/>
                  </a:lnTo>
                  <a:lnTo>
                    <a:pt x="28" y="32"/>
                  </a:lnTo>
                  <a:lnTo>
                    <a:pt x="56" y="24"/>
                  </a:lnTo>
                  <a:lnTo>
                    <a:pt x="96" y="16"/>
                  </a:lnTo>
                  <a:lnTo>
                    <a:pt x="142" y="10"/>
                  </a:lnTo>
                  <a:lnTo>
                    <a:pt x="196" y="4"/>
                  </a:lnTo>
                  <a:lnTo>
                    <a:pt x="254" y="2"/>
                  </a:lnTo>
                  <a:lnTo>
                    <a:pt x="316" y="0"/>
                  </a:lnTo>
                  <a:lnTo>
                    <a:pt x="316" y="0"/>
                  </a:lnTo>
                  <a:lnTo>
                    <a:pt x="380" y="2"/>
                  </a:lnTo>
                  <a:lnTo>
                    <a:pt x="438" y="4"/>
                  </a:lnTo>
                  <a:lnTo>
                    <a:pt x="492" y="10"/>
                  </a:lnTo>
                  <a:lnTo>
                    <a:pt x="538" y="16"/>
                  </a:lnTo>
                  <a:lnTo>
                    <a:pt x="576" y="24"/>
                  </a:lnTo>
                  <a:lnTo>
                    <a:pt x="604" y="32"/>
                  </a:lnTo>
                  <a:lnTo>
                    <a:pt x="614" y="38"/>
                  </a:lnTo>
                  <a:lnTo>
                    <a:pt x="622" y="42"/>
                  </a:lnTo>
                  <a:lnTo>
                    <a:pt x="626" y="48"/>
                  </a:lnTo>
                  <a:lnTo>
                    <a:pt x="628" y="52"/>
                  </a:lnTo>
                  <a:lnTo>
                    <a:pt x="628" y="52"/>
                  </a:lnTo>
                  <a:lnTo>
                    <a:pt x="626" y="58"/>
                  </a:lnTo>
                  <a:lnTo>
                    <a:pt x="622" y="62"/>
                  </a:lnTo>
                  <a:lnTo>
                    <a:pt x="614" y="66"/>
                  </a:lnTo>
                  <a:lnTo>
                    <a:pt x="604" y="70"/>
                  </a:lnTo>
                  <a:lnTo>
                    <a:pt x="576" y="78"/>
                  </a:lnTo>
                  <a:lnTo>
                    <a:pt x="538" y="86"/>
                  </a:lnTo>
                  <a:lnTo>
                    <a:pt x="492" y="92"/>
                  </a:lnTo>
                  <a:lnTo>
                    <a:pt x="438" y="96"/>
                  </a:lnTo>
                  <a:lnTo>
                    <a:pt x="380" y="98"/>
                  </a:lnTo>
                  <a:lnTo>
                    <a:pt x="316" y="100"/>
                  </a:lnTo>
                  <a:close/>
                  <a:moveTo>
                    <a:pt x="316" y="0"/>
                  </a:moveTo>
                  <a:lnTo>
                    <a:pt x="316" y="0"/>
                  </a:lnTo>
                  <a:lnTo>
                    <a:pt x="254" y="2"/>
                  </a:lnTo>
                  <a:lnTo>
                    <a:pt x="194" y="4"/>
                  </a:lnTo>
                  <a:lnTo>
                    <a:pt x="140"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0" y="92"/>
                  </a:lnTo>
                  <a:lnTo>
                    <a:pt x="194" y="96"/>
                  </a:lnTo>
                  <a:lnTo>
                    <a:pt x="254" y="100"/>
                  </a:lnTo>
                  <a:lnTo>
                    <a:pt x="316" y="100"/>
                  </a:lnTo>
                  <a:lnTo>
                    <a:pt x="316" y="100"/>
                  </a:lnTo>
                  <a:lnTo>
                    <a:pt x="380" y="100"/>
                  </a:lnTo>
                  <a:lnTo>
                    <a:pt x="440" y="96"/>
                  </a:lnTo>
                  <a:lnTo>
                    <a:pt x="492" y="92"/>
                  </a:lnTo>
                  <a:lnTo>
                    <a:pt x="538" y="86"/>
                  </a:lnTo>
                  <a:lnTo>
                    <a:pt x="578" y="78"/>
                  </a:lnTo>
                  <a:lnTo>
                    <a:pt x="606" y="70"/>
                  </a:lnTo>
                  <a:lnTo>
                    <a:pt x="616" y="66"/>
                  </a:lnTo>
                  <a:lnTo>
                    <a:pt x="624" y="62"/>
                  </a:lnTo>
                  <a:lnTo>
                    <a:pt x="628" y="58"/>
                  </a:lnTo>
                  <a:lnTo>
                    <a:pt x="630" y="52"/>
                  </a:lnTo>
                  <a:lnTo>
                    <a:pt x="630" y="52"/>
                  </a:lnTo>
                  <a:lnTo>
                    <a:pt x="628" y="48"/>
                  </a:lnTo>
                  <a:lnTo>
                    <a:pt x="624" y="42"/>
                  </a:lnTo>
                  <a:lnTo>
                    <a:pt x="616" y="36"/>
                  </a:lnTo>
                  <a:lnTo>
                    <a:pt x="606" y="32"/>
                  </a:lnTo>
                  <a:lnTo>
                    <a:pt x="578" y="24"/>
                  </a:lnTo>
                  <a:lnTo>
                    <a:pt x="538" y="16"/>
                  </a:lnTo>
                  <a:lnTo>
                    <a:pt x="492" y="10"/>
                  </a:lnTo>
                  <a:lnTo>
                    <a:pt x="440" y="4"/>
                  </a:lnTo>
                  <a:lnTo>
                    <a:pt x="380" y="2"/>
                  </a:lnTo>
                  <a:lnTo>
                    <a:pt x="316" y="0"/>
                  </a:lnTo>
                  <a:close/>
                </a:path>
              </a:pathLst>
            </a:custGeom>
            <a:solidFill>
              <a:srgbClr val="CCC7C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446"/>
            <p:cNvSpPr>
              <a:spLocks/>
            </p:cNvSpPr>
            <p:nvPr/>
          </p:nvSpPr>
          <p:spPr bwMode="auto">
            <a:xfrm>
              <a:off x="3900488" y="6629400"/>
              <a:ext cx="993775" cy="158750"/>
            </a:xfrm>
            <a:custGeom>
              <a:avLst/>
              <a:gdLst>
                <a:gd name="T0" fmla="*/ 314 w 626"/>
                <a:gd name="T1" fmla="*/ 100 h 100"/>
                <a:gd name="T2" fmla="*/ 314 w 626"/>
                <a:gd name="T3" fmla="*/ 100 h 100"/>
                <a:gd name="T4" fmla="*/ 252 w 626"/>
                <a:gd name="T5" fmla="*/ 98 h 100"/>
                <a:gd name="T6" fmla="*/ 194 w 626"/>
                <a:gd name="T7" fmla="*/ 96 h 100"/>
                <a:gd name="T8" fmla="*/ 140 w 626"/>
                <a:gd name="T9" fmla="*/ 92 h 100"/>
                <a:gd name="T10" fmla="*/ 94 w 626"/>
                <a:gd name="T11" fmla="*/ 86 h 100"/>
                <a:gd name="T12" fmla="*/ 54 w 626"/>
                <a:gd name="T13" fmla="*/ 78 h 100"/>
                <a:gd name="T14" fmla="*/ 26 w 626"/>
                <a:gd name="T15" fmla="*/ 70 h 100"/>
                <a:gd name="T16" fmla="*/ 16 w 626"/>
                <a:gd name="T17" fmla="*/ 66 h 100"/>
                <a:gd name="T18" fmla="*/ 8 w 626"/>
                <a:gd name="T19" fmla="*/ 62 h 100"/>
                <a:gd name="T20" fmla="*/ 2 w 626"/>
                <a:gd name="T21" fmla="*/ 58 h 100"/>
                <a:gd name="T22" fmla="*/ 0 w 626"/>
                <a:gd name="T23" fmla="*/ 52 h 100"/>
                <a:gd name="T24" fmla="*/ 0 w 626"/>
                <a:gd name="T25" fmla="*/ 52 h 100"/>
                <a:gd name="T26" fmla="*/ 2 w 626"/>
                <a:gd name="T27" fmla="*/ 48 h 100"/>
                <a:gd name="T28" fmla="*/ 8 w 626"/>
                <a:gd name="T29" fmla="*/ 42 h 100"/>
                <a:gd name="T30" fmla="*/ 16 w 626"/>
                <a:gd name="T31" fmla="*/ 38 h 100"/>
                <a:gd name="T32" fmla="*/ 26 w 626"/>
                <a:gd name="T33" fmla="*/ 32 h 100"/>
                <a:gd name="T34" fmla="*/ 54 w 626"/>
                <a:gd name="T35" fmla="*/ 24 h 100"/>
                <a:gd name="T36" fmla="*/ 94 w 626"/>
                <a:gd name="T37" fmla="*/ 16 h 100"/>
                <a:gd name="T38" fmla="*/ 140 w 626"/>
                <a:gd name="T39" fmla="*/ 10 h 100"/>
                <a:gd name="T40" fmla="*/ 194 w 626"/>
                <a:gd name="T41" fmla="*/ 4 h 100"/>
                <a:gd name="T42" fmla="*/ 252 w 626"/>
                <a:gd name="T43" fmla="*/ 2 h 100"/>
                <a:gd name="T44" fmla="*/ 314 w 626"/>
                <a:gd name="T45" fmla="*/ 0 h 100"/>
                <a:gd name="T46" fmla="*/ 314 w 626"/>
                <a:gd name="T47" fmla="*/ 0 h 100"/>
                <a:gd name="T48" fmla="*/ 378 w 626"/>
                <a:gd name="T49" fmla="*/ 2 h 100"/>
                <a:gd name="T50" fmla="*/ 436 w 626"/>
                <a:gd name="T51" fmla="*/ 4 h 100"/>
                <a:gd name="T52" fmla="*/ 490 w 626"/>
                <a:gd name="T53" fmla="*/ 10 h 100"/>
                <a:gd name="T54" fmla="*/ 536 w 626"/>
                <a:gd name="T55" fmla="*/ 16 h 100"/>
                <a:gd name="T56" fmla="*/ 574 w 626"/>
                <a:gd name="T57" fmla="*/ 24 h 100"/>
                <a:gd name="T58" fmla="*/ 602 w 626"/>
                <a:gd name="T59" fmla="*/ 32 h 100"/>
                <a:gd name="T60" fmla="*/ 612 w 626"/>
                <a:gd name="T61" fmla="*/ 38 h 100"/>
                <a:gd name="T62" fmla="*/ 620 w 626"/>
                <a:gd name="T63" fmla="*/ 42 h 100"/>
                <a:gd name="T64" fmla="*/ 624 w 626"/>
                <a:gd name="T65" fmla="*/ 48 h 100"/>
                <a:gd name="T66" fmla="*/ 626 w 626"/>
                <a:gd name="T67" fmla="*/ 52 h 100"/>
                <a:gd name="T68" fmla="*/ 626 w 626"/>
                <a:gd name="T69" fmla="*/ 52 h 100"/>
                <a:gd name="T70" fmla="*/ 624 w 626"/>
                <a:gd name="T71" fmla="*/ 58 h 100"/>
                <a:gd name="T72" fmla="*/ 620 w 626"/>
                <a:gd name="T73" fmla="*/ 62 h 100"/>
                <a:gd name="T74" fmla="*/ 612 w 626"/>
                <a:gd name="T75" fmla="*/ 66 h 100"/>
                <a:gd name="T76" fmla="*/ 602 w 626"/>
                <a:gd name="T77" fmla="*/ 70 h 100"/>
                <a:gd name="T78" fmla="*/ 574 w 626"/>
                <a:gd name="T79" fmla="*/ 78 h 100"/>
                <a:gd name="T80" fmla="*/ 536 w 626"/>
                <a:gd name="T81" fmla="*/ 86 h 100"/>
                <a:gd name="T82" fmla="*/ 490 w 626"/>
                <a:gd name="T83" fmla="*/ 92 h 100"/>
                <a:gd name="T84" fmla="*/ 436 w 626"/>
                <a:gd name="T85" fmla="*/ 96 h 100"/>
                <a:gd name="T86" fmla="*/ 378 w 626"/>
                <a:gd name="T87" fmla="*/ 98 h 100"/>
                <a:gd name="T88" fmla="*/ 314 w 626"/>
                <a:gd name="T8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100"/>
                  </a:moveTo>
                  <a:lnTo>
                    <a:pt x="314" y="100"/>
                  </a:lnTo>
                  <a:lnTo>
                    <a:pt x="252" y="98"/>
                  </a:lnTo>
                  <a:lnTo>
                    <a:pt x="194" y="96"/>
                  </a:lnTo>
                  <a:lnTo>
                    <a:pt x="140" y="92"/>
                  </a:lnTo>
                  <a:lnTo>
                    <a:pt x="94" y="86"/>
                  </a:lnTo>
                  <a:lnTo>
                    <a:pt x="54" y="78"/>
                  </a:lnTo>
                  <a:lnTo>
                    <a:pt x="26" y="70"/>
                  </a:lnTo>
                  <a:lnTo>
                    <a:pt x="16" y="66"/>
                  </a:lnTo>
                  <a:lnTo>
                    <a:pt x="8" y="62"/>
                  </a:lnTo>
                  <a:lnTo>
                    <a:pt x="2" y="58"/>
                  </a:lnTo>
                  <a:lnTo>
                    <a:pt x="0" y="52"/>
                  </a:lnTo>
                  <a:lnTo>
                    <a:pt x="0" y="52"/>
                  </a:lnTo>
                  <a:lnTo>
                    <a:pt x="2" y="48"/>
                  </a:lnTo>
                  <a:lnTo>
                    <a:pt x="8" y="42"/>
                  </a:lnTo>
                  <a:lnTo>
                    <a:pt x="16" y="38"/>
                  </a:lnTo>
                  <a:lnTo>
                    <a:pt x="26" y="32"/>
                  </a:lnTo>
                  <a:lnTo>
                    <a:pt x="54" y="24"/>
                  </a:lnTo>
                  <a:lnTo>
                    <a:pt x="94" y="16"/>
                  </a:lnTo>
                  <a:lnTo>
                    <a:pt x="140" y="10"/>
                  </a:lnTo>
                  <a:lnTo>
                    <a:pt x="194" y="4"/>
                  </a:lnTo>
                  <a:lnTo>
                    <a:pt x="252" y="2"/>
                  </a:lnTo>
                  <a:lnTo>
                    <a:pt x="314" y="0"/>
                  </a:lnTo>
                  <a:lnTo>
                    <a:pt x="314" y="0"/>
                  </a:lnTo>
                  <a:lnTo>
                    <a:pt x="378" y="2"/>
                  </a:lnTo>
                  <a:lnTo>
                    <a:pt x="436" y="4"/>
                  </a:lnTo>
                  <a:lnTo>
                    <a:pt x="490" y="10"/>
                  </a:lnTo>
                  <a:lnTo>
                    <a:pt x="536" y="16"/>
                  </a:lnTo>
                  <a:lnTo>
                    <a:pt x="574" y="24"/>
                  </a:lnTo>
                  <a:lnTo>
                    <a:pt x="602" y="32"/>
                  </a:lnTo>
                  <a:lnTo>
                    <a:pt x="612" y="38"/>
                  </a:lnTo>
                  <a:lnTo>
                    <a:pt x="620" y="42"/>
                  </a:lnTo>
                  <a:lnTo>
                    <a:pt x="624" y="48"/>
                  </a:lnTo>
                  <a:lnTo>
                    <a:pt x="626" y="52"/>
                  </a:lnTo>
                  <a:lnTo>
                    <a:pt x="626" y="52"/>
                  </a:lnTo>
                  <a:lnTo>
                    <a:pt x="624" y="58"/>
                  </a:lnTo>
                  <a:lnTo>
                    <a:pt x="620" y="62"/>
                  </a:lnTo>
                  <a:lnTo>
                    <a:pt x="612" y="66"/>
                  </a:lnTo>
                  <a:lnTo>
                    <a:pt x="602" y="70"/>
                  </a:lnTo>
                  <a:lnTo>
                    <a:pt x="574" y="78"/>
                  </a:lnTo>
                  <a:lnTo>
                    <a:pt x="536" y="86"/>
                  </a:lnTo>
                  <a:lnTo>
                    <a:pt x="490" y="92"/>
                  </a:lnTo>
                  <a:lnTo>
                    <a:pt x="436" y="96"/>
                  </a:lnTo>
                  <a:lnTo>
                    <a:pt x="378" y="98"/>
                  </a:lnTo>
                  <a:lnTo>
                    <a:pt x="314"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447"/>
            <p:cNvSpPr>
              <a:spLocks/>
            </p:cNvSpPr>
            <p:nvPr/>
          </p:nvSpPr>
          <p:spPr bwMode="auto">
            <a:xfrm>
              <a:off x="3897313" y="6629400"/>
              <a:ext cx="1000125" cy="158750"/>
            </a:xfrm>
            <a:custGeom>
              <a:avLst/>
              <a:gdLst>
                <a:gd name="T0" fmla="*/ 316 w 630"/>
                <a:gd name="T1" fmla="*/ 0 h 100"/>
                <a:gd name="T2" fmla="*/ 316 w 630"/>
                <a:gd name="T3" fmla="*/ 0 h 100"/>
                <a:gd name="T4" fmla="*/ 254 w 630"/>
                <a:gd name="T5" fmla="*/ 2 h 100"/>
                <a:gd name="T6" fmla="*/ 194 w 630"/>
                <a:gd name="T7" fmla="*/ 4 h 100"/>
                <a:gd name="T8" fmla="*/ 140 w 630"/>
                <a:gd name="T9" fmla="*/ 10 h 100"/>
                <a:gd name="T10" fmla="*/ 94 w 630"/>
                <a:gd name="T11" fmla="*/ 16 h 100"/>
                <a:gd name="T12" fmla="*/ 56 w 630"/>
                <a:gd name="T13" fmla="*/ 24 h 100"/>
                <a:gd name="T14" fmla="*/ 26 w 630"/>
                <a:gd name="T15" fmla="*/ 32 h 100"/>
                <a:gd name="T16" fmla="*/ 16 w 630"/>
                <a:gd name="T17" fmla="*/ 36 h 100"/>
                <a:gd name="T18" fmla="*/ 8 w 630"/>
                <a:gd name="T19" fmla="*/ 42 h 100"/>
                <a:gd name="T20" fmla="*/ 2 w 630"/>
                <a:gd name="T21" fmla="*/ 48 h 100"/>
                <a:gd name="T22" fmla="*/ 0 w 630"/>
                <a:gd name="T23" fmla="*/ 52 h 100"/>
                <a:gd name="T24" fmla="*/ 0 w 630"/>
                <a:gd name="T25" fmla="*/ 52 h 100"/>
                <a:gd name="T26" fmla="*/ 2 w 630"/>
                <a:gd name="T27" fmla="*/ 58 h 100"/>
                <a:gd name="T28" fmla="*/ 8 w 630"/>
                <a:gd name="T29" fmla="*/ 62 h 100"/>
                <a:gd name="T30" fmla="*/ 16 w 630"/>
                <a:gd name="T31" fmla="*/ 66 h 100"/>
                <a:gd name="T32" fmla="*/ 26 w 630"/>
                <a:gd name="T33" fmla="*/ 70 h 100"/>
                <a:gd name="T34" fmla="*/ 56 w 630"/>
                <a:gd name="T35" fmla="*/ 78 h 100"/>
                <a:gd name="T36" fmla="*/ 94 w 630"/>
                <a:gd name="T37" fmla="*/ 86 h 100"/>
                <a:gd name="T38" fmla="*/ 140 w 630"/>
                <a:gd name="T39" fmla="*/ 92 h 100"/>
                <a:gd name="T40" fmla="*/ 194 w 630"/>
                <a:gd name="T41" fmla="*/ 96 h 100"/>
                <a:gd name="T42" fmla="*/ 254 w 630"/>
                <a:gd name="T43" fmla="*/ 100 h 100"/>
                <a:gd name="T44" fmla="*/ 316 w 630"/>
                <a:gd name="T45" fmla="*/ 100 h 100"/>
                <a:gd name="T46" fmla="*/ 316 w 630"/>
                <a:gd name="T47" fmla="*/ 100 h 100"/>
                <a:gd name="T48" fmla="*/ 380 w 630"/>
                <a:gd name="T49" fmla="*/ 100 h 100"/>
                <a:gd name="T50" fmla="*/ 440 w 630"/>
                <a:gd name="T51" fmla="*/ 96 h 100"/>
                <a:gd name="T52" fmla="*/ 492 w 630"/>
                <a:gd name="T53" fmla="*/ 92 h 100"/>
                <a:gd name="T54" fmla="*/ 538 w 630"/>
                <a:gd name="T55" fmla="*/ 86 h 100"/>
                <a:gd name="T56" fmla="*/ 578 w 630"/>
                <a:gd name="T57" fmla="*/ 78 h 100"/>
                <a:gd name="T58" fmla="*/ 606 w 630"/>
                <a:gd name="T59" fmla="*/ 70 h 100"/>
                <a:gd name="T60" fmla="*/ 616 w 630"/>
                <a:gd name="T61" fmla="*/ 66 h 100"/>
                <a:gd name="T62" fmla="*/ 624 w 630"/>
                <a:gd name="T63" fmla="*/ 62 h 100"/>
                <a:gd name="T64" fmla="*/ 628 w 630"/>
                <a:gd name="T65" fmla="*/ 58 h 100"/>
                <a:gd name="T66" fmla="*/ 630 w 630"/>
                <a:gd name="T67" fmla="*/ 52 h 100"/>
                <a:gd name="T68" fmla="*/ 630 w 630"/>
                <a:gd name="T69" fmla="*/ 52 h 100"/>
                <a:gd name="T70" fmla="*/ 628 w 630"/>
                <a:gd name="T71" fmla="*/ 48 h 100"/>
                <a:gd name="T72" fmla="*/ 624 w 630"/>
                <a:gd name="T73" fmla="*/ 42 h 100"/>
                <a:gd name="T74" fmla="*/ 616 w 630"/>
                <a:gd name="T75" fmla="*/ 36 h 100"/>
                <a:gd name="T76" fmla="*/ 606 w 630"/>
                <a:gd name="T77" fmla="*/ 32 h 100"/>
                <a:gd name="T78" fmla="*/ 578 w 630"/>
                <a:gd name="T79" fmla="*/ 24 h 100"/>
                <a:gd name="T80" fmla="*/ 538 w 630"/>
                <a:gd name="T81" fmla="*/ 16 h 100"/>
                <a:gd name="T82" fmla="*/ 492 w 630"/>
                <a:gd name="T83" fmla="*/ 10 h 100"/>
                <a:gd name="T84" fmla="*/ 440 w 630"/>
                <a:gd name="T85" fmla="*/ 4 h 100"/>
                <a:gd name="T86" fmla="*/ 380 w 630"/>
                <a:gd name="T87" fmla="*/ 2 h 100"/>
                <a:gd name="T88" fmla="*/ 316 w 630"/>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0" h="100">
                  <a:moveTo>
                    <a:pt x="316" y="0"/>
                  </a:moveTo>
                  <a:lnTo>
                    <a:pt x="316" y="0"/>
                  </a:lnTo>
                  <a:lnTo>
                    <a:pt x="254" y="2"/>
                  </a:lnTo>
                  <a:lnTo>
                    <a:pt x="194" y="4"/>
                  </a:lnTo>
                  <a:lnTo>
                    <a:pt x="140" y="10"/>
                  </a:lnTo>
                  <a:lnTo>
                    <a:pt x="94" y="16"/>
                  </a:lnTo>
                  <a:lnTo>
                    <a:pt x="56" y="24"/>
                  </a:lnTo>
                  <a:lnTo>
                    <a:pt x="26" y="32"/>
                  </a:lnTo>
                  <a:lnTo>
                    <a:pt x="16" y="36"/>
                  </a:lnTo>
                  <a:lnTo>
                    <a:pt x="8" y="42"/>
                  </a:lnTo>
                  <a:lnTo>
                    <a:pt x="2" y="48"/>
                  </a:lnTo>
                  <a:lnTo>
                    <a:pt x="0" y="52"/>
                  </a:lnTo>
                  <a:lnTo>
                    <a:pt x="0" y="52"/>
                  </a:lnTo>
                  <a:lnTo>
                    <a:pt x="2" y="58"/>
                  </a:lnTo>
                  <a:lnTo>
                    <a:pt x="8" y="62"/>
                  </a:lnTo>
                  <a:lnTo>
                    <a:pt x="16" y="66"/>
                  </a:lnTo>
                  <a:lnTo>
                    <a:pt x="26" y="70"/>
                  </a:lnTo>
                  <a:lnTo>
                    <a:pt x="56" y="78"/>
                  </a:lnTo>
                  <a:lnTo>
                    <a:pt x="94" y="86"/>
                  </a:lnTo>
                  <a:lnTo>
                    <a:pt x="140" y="92"/>
                  </a:lnTo>
                  <a:lnTo>
                    <a:pt x="194" y="96"/>
                  </a:lnTo>
                  <a:lnTo>
                    <a:pt x="254" y="100"/>
                  </a:lnTo>
                  <a:lnTo>
                    <a:pt x="316" y="100"/>
                  </a:lnTo>
                  <a:lnTo>
                    <a:pt x="316" y="100"/>
                  </a:lnTo>
                  <a:lnTo>
                    <a:pt x="380" y="100"/>
                  </a:lnTo>
                  <a:lnTo>
                    <a:pt x="440" y="96"/>
                  </a:lnTo>
                  <a:lnTo>
                    <a:pt x="492" y="92"/>
                  </a:lnTo>
                  <a:lnTo>
                    <a:pt x="538" y="86"/>
                  </a:lnTo>
                  <a:lnTo>
                    <a:pt x="578" y="78"/>
                  </a:lnTo>
                  <a:lnTo>
                    <a:pt x="606" y="70"/>
                  </a:lnTo>
                  <a:lnTo>
                    <a:pt x="616" y="66"/>
                  </a:lnTo>
                  <a:lnTo>
                    <a:pt x="624" y="62"/>
                  </a:lnTo>
                  <a:lnTo>
                    <a:pt x="628" y="58"/>
                  </a:lnTo>
                  <a:lnTo>
                    <a:pt x="630" y="52"/>
                  </a:lnTo>
                  <a:lnTo>
                    <a:pt x="630" y="52"/>
                  </a:lnTo>
                  <a:lnTo>
                    <a:pt x="628" y="48"/>
                  </a:lnTo>
                  <a:lnTo>
                    <a:pt x="624" y="42"/>
                  </a:lnTo>
                  <a:lnTo>
                    <a:pt x="616" y="36"/>
                  </a:lnTo>
                  <a:lnTo>
                    <a:pt x="606" y="32"/>
                  </a:lnTo>
                  <a:lnTo>
                    <a:pt x="578" y="24"/>
                  </a:lnTo>
                  <a:lnTo>
                    <a:pt x="538" y="16"/>
                  </a:lnTo>
                  <a:lnTo>
                    <a:pt x="492" y="10"/>
                  </a:lnTo>
                  <a:lnTo>
                    <a:pt x="440" y="4"/>
                  </a:lnTo>
                  <a:lnTo>
                    <a:pt x="380" y="2"/>
                  </a:lnTo>
                  <a:lnTo>
                    <a:pt x="31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448"/>
            <p:cNvSpPr>
              <a:spLocks noEditPoints="1"/>
            </p:cNvSpPr>
            <p:nvPr/>
          </p:nvSpPr>
          <p:spPr bwMode="auto">
            <a:xfrm>
              <a:off x="3900488" y="6629400"/>
              <a:ext cx="993775" cy="158750"/>
            </a:xfrm>
            <a:custGeom>
              <a:avLst/>
              <a:gdLst>
                <a:gd name="T0" fmla="*/ 314 w 626"/>
                <a:gd name="T1" fmla="*/ 100 h 100"/>
                <a:gd name="T2" fmla="*/ 194 w 626"/>
                <a:gd name="T3" fmla="*/ 96 h 100"/>
                <a:gd name="T4" fmla="*/ 94 w 626"/>
                <a:gd name="T5" fmla="*/ 86 h 100"/>
                <a:gd name="T6" fmla="*/ 28 w 626"/>
                <a:gd name="T7" fmla="*/ 70 h 100"/>
                <a:gd name="T8" fmla="*/ 10 w 626"/>
                <a:gd name="T9" fmla="*/ 62 h 100"/>
                <a:gd name="T10" fmla="*/ 2 w 626"/>
                <a:gd name="T11" fmla="*/ 52 h 100"/>
                <a:gd name="T12" fmla="*/ 4 w 626"/>
                <a:gd name="T13" fmla="*/ 48 h 100"/>
                <a:gd name="T14" fmla="*/ 18 w 626"/>
                <a:gd name="T15" fmla="*/ 38 h 100"/>
                <a:gd name="T16" fmla="*/ 56 w 626"/>
                <a:gd name="T17" fmla="*/ 24 h 100"/>
                <a:gd name="T18" fmla="*/ 142 w 626"/>
                <a:gd name="T19" fmla="*/ 10 h 100"/>
                <a:gd name="T20" fmla="*/ 252 w 626"/>
                <a:gd name="T21" fmla="*/ 2 h 100"/>
                <a:gd name="T22" fmla="*/ 314 w 626"/>
                <a:gd name="T23" fmla="*/ 2 h 100"/>
                <a:gd name="T24" fmla="*/ 436 w 626"/>
                <a:gd name="T25" fmla="*/ 6 h 100"/>
                <a:gd name="T26" fmla="*/ 534 w 626"/>
                <a:gd name="T27" fmla="*/ 16 h 100"/>
                <a:gd name="T28" fmla="*/ 600 w 626"/>
                <a:gd name="T29" fmla="*/ 32 h 100"/>
                <a:gd name="T30" fmla="*/ 618 w 626"/>
                <a:gd name="T31" fmla="*/ 42 h 100"/>
                <a:gd name="T32" fmla="*/ 624 w 626"/>
                <a:gd name="T33" fmla="*/ 52 h 100"/>
                <a:gd name="T34" fmla="*/ 622 w 626"/>
                <a:gd name="T35" fmla="*/ 58 h 100"/>
                <a:gd name="T36" fmla="*/ 610 w 626"/>
                <a:gd name="T37" fmla="*/ 66 h 100"/>
                <a:gd name="T38" fmla="*/ 572 w 626"/>
                <a:gd name="T39" fmla="*/ 78 h 100"/>
                <a:gd name="T40" fmla="*/ 488 w 626"/>
                <a:gd name="T41" fmla="*/ 92 h 100"/>
                <a:gd name="T42" fmla="*/ 378 w 626"/>
                <a:gd name="T43" fmla="*/ 98 h 100"/>
                <a:gd name="T44" fmla="*/ 314 w 626"/>
                <a:gd name="T45" fmla="*/ 0 h 100"/>
                <a:gd name="T46" fmla="*/ 252 w 626"/>
                <a:gd name="T47" fmla="*/ 2 h 100"/>
                <a:gd name="T48" fmla="*/ 140 w 626"/>
                <a:gd name="T49" fmla="*/ 10 h 100"/>
                <a:gd name="T50" fmla="*/ 54 w 626"/>
                <a:gd name="T51" fmla="*/ 24 h 100"/>
                <a:gd name="T52" fmla="*/ 16 w 626"/>
                <a:gd name="T53" fmla="*/ 38 h 100"/>
                <a:gd name="T54" fmla="*/ 2 w 626"/>
                <a:gd name="T55" fmla="*/ 48 h 100"/>
                <a:gd name="T56" fmla="*/ 0 w 626"/>
                <a:gd name="T57" fmla="*/ 52 h 100"/>
                <a:gd name="T58" fmla="*/ 8 w 626"/>
                <a:gd name="T59" fmla="*/ 62 h 100"/>
                <a:gd name="T60" fmla="*/ 26 w 626"/>
                <a:gd name="T61" fmla="*/ 70 h 100"/>
                <a:gd name="T62" fmla="*/ 94 w 626"/>
                <a:gd name="T63" fmla="*/ 86 h 100"/>
                <a:gd name="T64" fmla="*/ 194 w 626"/>
                <a:gd name="T65" fmla="*/ 96 h 100"/>
                <a:gd name="T66" fmla="*/ 314 w 626"/>
                <a:gd name="T67" fmla="*/ 100 h 100"/>
                <a:gd name="T68" fmla="*/ 378 w 626"/>
                <a:gd name="T69" fmla="*/ 98 h 100"/>
                <a:gd name="T70" fmla="*/ 490 w 626"/>
                <a:gd name="T71" fmla="*/ 92 h 100"/>
                <a:gd name="T72" fmla="*/ 574 w 626"/>
                <a:gd name="T73" fmla="*/ 78 h 100"/>
                <a:gd name="T74" fmla="*/ 612 w 626"/>
                <a:gd name="T75" fmla="*/ 66 h 100"/>
                <a:gd name="T76" fmla="*/ 624 w 626"/>
                <a:gd name="T77" fmla="*/ 58 h 100"/>
                <a:gd name="T78" fmla="*/ 626 w 626"/>
                <a:gd name="T79" fmla="*/ 52 h 100"/>
                <a:gd name="T80" fmla="*/ 620 w 626"/>
                <a:gd name="T81" fmla="*/ 42 h 100"/>
                <a:gd name="T82" fmla="*/ 602 w 626"/>
                <a:gd name="T83" fmla="*/ 32 h 100"/>
                <a:gd name="T84" fmla="*/ 536 w 626"/>
                <a:gd name="T85" fmla="*/ 16 h 100"/>
                <a:gd name="T86" fmla="*/ 436 w 626"/>
                <a:gd name="T87" fmla="*/ 4 h 100"/>
                <a:gd name="T88" fmla="*/ 314 w 626"/>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100"/>
                  </a:moveTo>
                  <a:lnTo>
                    <a:pt x="314" y="100"/>
                  </a:lnTo>
                  <a:lnTo>
                    <a:pt x="252" y="98"/>
                  </a:lnTo>
                  <a:lnTo>
                    <a:pt x="194" y="96"/>
                  </a:lnTo>
                  <a:lnTo>
                    <a:pt x="142" y="92"/>
                  </a:lnTo>
                  <a:lnTo>
                    <a:pt x="94" y="86"/>
                  </a:lnTo>
                  <a:lnTo>
                    <a:pt x="56" y="78"/>
                  </a:lnTo>
                  <a:lnTo>
                    <a:pt x="28" y="70"/>
                  </a:lnTo>
                  <a:lnTo>
                    <a:pt x="18" y="66"/>
                  </a:lnTo>
                  <a:lnTo>
                    <a:pt x="10" y="62"/>
                  </a:lnTo>
                  <a:lnTo>
                    <a:pt x="4" y="58"/>
                  </a:lnTo>
                  <a:lnTo>
                    <a:pt x="2" y="52"/>
                  </a:lnTo>
                  <a:lnTo>
                    <a:pt x="2" y="52"/>
                  </a:lnTo>
                  <a:lnTo>
                    <a:pt x="4" y="48"/>
                  </a:lnTo>
                  <a:lnTo>
                    <a:pt x="10" y="42"/>
                  </a:lnTo>
                  <a:lnTo>
                    <a:pt x="18" y="38"/>
                  </a:lnTo>
                  <a:lnTo>
                    <a:pt x="28" y="32"/>
                  </a:lnTo>
                  <a:lnTo>
                    <a:pt x="56" y="24"/>
                  </a:lnTo>
                  <a:lnTo>
                    <a:pt x="94" y="16"/>
                  </a:lnTo>
                  <a:lnTo>
                    <a:pt x="142" y="10"/>
                  </a:lnTo>
                  <a:lnTo>
                    <a:pt x="194" y="6"/>
                  </a:lnTo>
                  <a:lnTo>
                    <a:pt x="252" y="2"/>
                  </a:lnTo>
                  <a:lnTo>
                    <a:pt x="314" y="2"/>
                  </a:lnTo>
                  <a:lnTo>
                    <a:pt x="314" y="2"/>
                  </a:lnTo>
                  <a:lnTo>
                    <a:pt x="378" y="2"/>
                  </a:lnTo>
                  <a:lnTo>
                    <a:pt x="436" y="6"/>
                  </a:lnTo>
                  <a:lnTo>
                    <a:pt x="488" y="10"/>
                  </a:lnTo>
                  <a:lnTo>
                    <a:pt x="534" y="16"/>
                  </a:lnTo>
                  <a:lnTo>
                    <a:pt x="572" y="24"/>
                  </a:lnTo>
                  <a:lnTo>
                    <a:pt x="600" y="32"/>
                  </a:lnTo>
                  <a:lnTo>
                    <a:pt x="610" y="38"/>
                  </a:lnTo>
                  <a:lnTo>
                    <a:pt x="618" y="42"/>
                  </a:lnTo>
                  <a:lnTo>
                    <a:pt x="622" y="48"/>
                  </a:lnTo>
                  <a:lnTo>
                    <a:pt x="624" y="52"/>
                  </a:lnTo>
                  <a:lnTo>
                    <a:pt x="624" y="52"/>
                  </a:lnTo>
                  <a:lnTo>
                    <a:pt x="622" y="58"/>
                  </a:lnTo>
                  <a:lnTo>
                    <a:pt x="618" y="62"/>
                  </a:lnTo>
                  <a:lnTo>
                    <a:pt x="610" y="66"/>
                  </a:lnTo>
                  <a:lnTo>
                    <a:pt x="600" y="70"/>
                  </a:lnTo>
                  <a:lnTo>
                    <a:pt x="572" y="78"/>
                  </a:lnTo>
                  <a:lnTo>
                    <a:pt x="534" y="86"/>
                  </a:lnTo>
                  <a:lnTo>
                    <a:pt x="488" y="92"/>
                  </a:lnTo>
                  <a:lnTo>
                    <a:pt x="436" y="96"/>
                  </a:lnTo>
                  <a:lnTo>
                    <a:pt x="378" y="98"/>
                  </a:lnTo>
                  <a:lnTo>
                    <a:pt x="314" y="100"/>
                  </a:lnTo>
                  <a:close/>
                  <a:moveTo>
                    <a:pt x="314" y="0"/>
                  </a:moveTo>
                  <a:lnTo>
                    <a:pt x="314" y="0"/>
                  </a:lnTo>
                  <a:lnTo>
                    <a:pt x="252" y="2"/>
                  </a:lnTo>
                  <a:lnTo>
                    <a:pt x="194" y="4"/>
                  </a:lnTo>
                  <a:lnTo>
                    <a:pt x="140" y="10"/>
                  </a:lnTo>
                  <a:lnTo>
                    <a:pt x="94" y="16"/>
                  </a:lnTo>
                  <a:lnTo>
                    <a:pt x="54" y="24"/>
                  </a:lnTo>
                  <a:lnTo>
                    <a:pt x="26" y="32"/>
                  </a:lnTo>
                  <a:lnTo>
                    <a:pt x="16" y="38"/>
                  </a:lnTo>
                  <a:lnTo>
                    <a:pt x="8" y="42"/>
                  </a:lnTo>
                  <a:lnTo>
                    <a:pt x="2" y="48"/>
                  </a:lnTo>
                  <a:lnTo>
                    <a:pt x="0" y="52"/>
                  </a:lnTo>
                  <a:lnTo>
                    <a:pt x="0" y="52"/>
                  </a:lnTo>
                  <a:lnTo>
                    <a:pt x="2" y="58"/>
                  </a:lnTo>
                  <a:lnTo>
                    <a:pt x="8" y="62"/>
                  </a:lnTo>
                  <a:lnTo>
                    <a:pt x="16" y="66"/>
                  </a:lnTo>
                  <a:lnTo>
                    <a:pt x="26" y="70"/>
                  </a:lnTo>
                  <a:lnTo>
                    <a:pt x="54" y="78"/>
                  </a:lnTo>
                  <a:lnTo>
                    <a:pt x="94" y="86"/>
                  </a:lnTo>
                  <a:lnTo>
                    <a:pt x="140" y="92"/>
                  </a:lnTo>
                  <a:lnTo>
                    <a:pt x="194" y="96"/>
                  </a:lnTo>
                  <a:lnTo>
                    <a:pt x="252" y="98"/>
                  </a:lnTo>
                  <a:lnTo>
                    <a:pt x="314" y="100"/>
                  </a:lnTo>
                  <a:lnTo>
                    <a:pt x="314" y="100"/>
                  </a:lnTo>
                  <a:lnTo>
                    <a:pt x="378" y="98"/>
                  </a:lnTo>
                  <a:lnTo>
                    <a:pt x="436" y="96"/>
                  </a:lnTo>
                  <a:lnTo>
                    <a:pt x="490" y="92"/>
                  </a:lnTo>
                  <a:lnTo>
                    <a:pt x="536" y="86"/>
                  </a:lnTo>
                  <a:lnTo>
                    <a:pt x="574" y="78"/>
                  </a:lnTo>
                  <a:lnTo>
                    <a:pt x="602" y="70"/>
                  </a:lnTo>
                  <a:lnTo>
                    <a:pt x="612" y="66"/>
                  </a:lnTo>
                  <a:lnTo>
                    <a:pt x="620" y="62"/>
                  </a:lnTo>
                  <a:lnTo>
                    <a:pt x="624" y="58"/>
                  </a:lnTo>
                  <a:lnTo>
                    <a:pt x="626" y="52"/>
                  </a:lnTo>
                  <a:lnTo>
                    <a:pt x="626" y="52"/>
                  </a:lnTo>
                  <a:lnTo>
                    <a:pt x="624" y="48"/>
                  </a:lnTo>
                  <a:lnTo>
                    <a:pt x="620" y="42"/>
                  </a:lnTo>
                  <a:lnTo>
                    <a:pt x="612" y="38"/>
                  </a:lnTo>
                  <a:lnTo>
                    <a:pt x="602" y="32"/>
                  </a:lnTo>
                  <a:lnTo>
                    <a:pt x="574" y="24"/>
                  </a:lnTo>
                  <a:lnTo>
                    <a:pt x="536" y="16"/>
                  </a:lnTo>
                  <a:lnTo>
                    <a:pt x="490" y="10"/>
                  </a:lnTo>
                  <a:lnTo>
                    <a:pt x="436" y="4"/>
                  </a:lnTo>
                  <a:lnTo>
                    <a:pt x="378" y="2"/>
                  </a:lnTo>
                  <a:lnTo>
                    <a:pt x="314" y="0"/>
                  </a:lnTo>
                  <a:close/>
                </a:path>
              </a:pathLst>
            </a:custGeom>
            <a:solidFill>
              <a:srgbClr val="CB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449"/>
            <p:cNvSpPr>
              <a:spLocks/>
            </p:cNvSpPr>
            <p:nvPr/>
          </p:nvSpPr>
          <p:spPr bwMode="auto">
            <a:xfrm>
              <a:off x="3903663" y="6632575"/>
              <a:ext cx="987425" cy="155575"/>
            </a:xfrm>
            <a:custGeom>
              <a:avLst/>
              <a:gdLst>
                <a:gd name="T0" fmla="*/ 312 w 622"/>
                <a:gd name="T1" fmla="*/ 98 h 98"/>
                <a:gd name="T2" fmla="*/ 312 w 622"/>
                <a:gd name="T3" fmla="*/ 98 h 98"/>
                <a:gd name="T4" fmla="*/ 250 w 622"/>
                <a:gd name="T5" fmla="*/ 96 h 98"/>
                <a:gd name="T6" fmla="*/ 192 w 622"/>
                <a:gd name="T7" fmla="*/ 94 h 98"/>
                <a:gd name="T8" fmla="*/ 140 w 622"/>
                <a:gd name="T9" fmla="*/ 90 h 98"/>
                <a:gd name="T10" fmla="*/ 92 w 622"/>
                <a:gd name="T11" fmla="*/ 84 h 98"/>
                <a:gd name="T12" fmla="*/ 54 w 622"/>
                <a:gd name="T13" fmla="*/ 76 h 98"/>
                <a:gd name="T14" fmla="*/ 26 w 622"/>
                <a:gd name="T15" fmla="*/ 68 h 98"/>
                <a:gd name="T16" fmla="*/ 16 w 622"/>
                <a:gd name="T17" fmla="*/ 64 h 98"/>
                <a:gd name="T18" fmla="*/ 8 w 622"/>
                <a:gd name="T19" fmla="*/ 60 h 98"/>
                <a:gd name="T20" fmla="*/ 2 w 622"/>
                <a:gd name="T21" fmla="*/ 56 h 98"/>
                <a:gd name="T22" fmla="*/ 0 w 622"/>
                <a:gd name="T23" fmla="*/ 50 h 98"/>
                <a:gd name="T24" fmla="*/ 0 w 622"/>
                <a:gd name="T25" fmla="*/ 50 h 98"/>
                <a:gd name="T26" fmla="*/ 2 w 622"/>
                <a:gd name="T27" fmla="*/ 46 h 98"/>
                <a:gd name="T28" fmla="*/ 8 w 622"/>
                <a:gd name="T29" fmla="*/ 40 h 98"/>
                <a:gd name="T30" fmla="*/ 16 w 622"/>
                <a:gd name="T31" fmla="*/ 36 h 98"/>
                <a:gd name="T32" fmla="*/ 26 w 622"/>
                <a:gd name="T33" fmla="*/ 30 h 98"/>
                <a:gd name="T34" fmla="*/ 54 w 622"/>
                <a:gd name="T35" fmla="*/ 22 h 98"/>
                <a:gd name="T36" fmla="*/ 92 w 622"/>
                <a:gd name="T37" fmla="*/ 14 h 98"/>
                <a:gd name="T38" fmla="*/ 140 w 622"/>
                <a:gd name="T39" fmla="*/ 8 h 98"/>
                <a:gd name="T40" fmla="*/ 192 w 622"/>
                <a:gd name="T41" fmla="*/ 4 h 98"/>
                <a:gd name="T42" fmla="*/ 250 w 622"/>
                <a:gd name="T43" fmla="*/ 0 h 98"/>
                <a:gd name="T44" fmla="*/ 312 w 622"/>
                <a:gd name="T45" fmla="*/ 0 h 98"/>
                <a:gd name="T46" fmla="*/ 312 w 622"/>
                <a:gd name="T47" fmla="*/ 0 h 98"/>
                <a:gd name="T48" fmla="*/ 376 w 622"/>
                <a:gd name="T49" fmla="*/ 0 h 98"/>
                <a:gd name="T50" fmla="*/ 434 w 622"/>
                <a:gd name="T51" fmla="*/ 4 h 98"/>
                <a:gd name="T52" fmla="*/ 486 w 622"/>
                <a:gd name="T53" fmla="*/ 8 h 98"/>
                <a:gd name="T54" fmla="*/ 532 w 622"/>
                <a:gd name="T55" fmla="*/ 14 h 98"/>
                <a:gd name="T56" fmla="*/ 570 w 622"/>
                <a:gd name="T57" fmla="*/ 22 h 98"/>
                <a:gd name="T58" fmla="*/ 598 w 622"/>
                <a:gd name="T59" fmla="*/ 30 h 98"/>
                <a:gd name="T60" fmla="*/ 608 w 622"/>
                <a:gd name="T61" fmla="*/ 36 h 98"/>
                <a:gd name="T62" fmla="*/ 616 w 622"/>
                <a:gd name="T63" fmla="*/ 40 h 98"/>
                <a:gd name="T64" fmla="*/ 620 w 622"/>
                <a:gd name="T65" fmla="*/ 46 h 98"/>
                <a:gd name="T66" fmla="*/ 622 w 622"/>
                <a:gd name="T67" fmla="*/ 50 h 98"/>
                <a:gd name="T68" fmla="*/ 622 w 622"/>
                <a:gd name="T69" fmla="*/ 50 h 98"/>
                <a:gd name="T70" fmla="*/ 620 w 622"/>
                <a:gd name="T71" fmla="*/ 56 h 98"/>
                <a:gd name="T72" fmla="*/ 616 w 622"/>
                <a:gd name="T73" fmla="*/ 60 h 98"/>
                <a:gd name="T74" fmla="*/ 608 w 622"/>
                <a:gd name="T75" fmla="*/ 64 h 98"/>
                <a:gd name="T76" fmla="*/ 598 w 622"/>
                <a:gd name="T77" fmla="*/ 68 h 98"/>
                <a:gd name="T78" fmla="*/ 570 w 622"/>
                <a:gd name="T79" fmla="*/ 76 h 98"/>
                <a:gd name="T80" fmla="*/ 532 w 622"/>
                <a:gd name="T81" fmla="*/ 84 h 98"/>
                <a:gd name="T82" fmla="*/ 486 w 622"/>
                <a:gd name="T83" fmla="*/ 90 h 98"/>
                <a:gd name="T84" fmla="*/ 434 w 622"/>
                <a:gd name="T85" fmla="*/ 94 h 98"/>
                <a:gd name="T86" fmla="*/ 376 w 622"/>
                <a:gd name="T87" fmla="*/ 96 h 98"/>
                <a:gd name="T88" fmla="*/ 312 w 622"/>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98"/>
                  </a:moveTo>
                  <a:lnTo>
                    <a:pt x="312" y="98"/>
                  </a:lnTo>
                  <a:lnTo>
                    <a:pt x="250" y="96"/>
                  </a:lnTo>
                  <a:lnTo>
                    <a:pt x="192" y="94"/>
                  </a:lnTo>
                  <a:lnTo>
                    <a:pt x="140" y="90"/>
                  </a:lnTo>
                  <a:lnTo>
                    <a:pt x="92" y="84"/>
                  </a:lnTo>
                  <a:lnTo>
                    <a:pt x="54" y="76"/>
                  </a:lnTo>
                  <a:lnTo>
                    <a:pt x="26" y="68"/>
                  </a:lnTo>
                  <a:lnTo>
                    <a:pt x="16" y="64"/>
                  </a:lnTo>
                  <a:lnTo>
                    <a:pt x="8" y="60"/>
                  </a:lnTo>
                  <a:lnTo>
                    <a:pt x="2" y="56"/>
                  </a:lnTo>
                  <a:lnTo>
                    <a:pt x="0" y="50"/>
                  </a:lnTo>
                  <a:lnTo>
                    <a:pt x="0" y="50"/>
                  </a:lnTo>
                  <a:lnTo>
                    <a:pt x="2" y="46"/>
                  </a:lnTo>
                  <a:lnTo>
                    <a:pt x="8" y="40"/>
                  </a:lnTo>
                  <a:lnTo>
                    <a:pt x="16" y="36"/>
                  </a:lnTo>
                  <a:lnTo>
                    <a:pt x="26" y="30"/>
                  </a:lnTo>
                  <a:lnTo>
                    <a:pt x="54" y="22"/>
                  </a:lnTo>
                  <a:lnTo>
                    <a:pt x="92" y="14"/>
                  </a:lnTo>
                  <a:lnTo>
                    <a:pt x="140" y="8"/>
                  </a:lnTo>
                  <a:lnTo>
                    <a:pt x="192" y="4"/>
                  </a:lnTo>
                  <a:lnTo>
                    <a:pt x="250" y="0"/>
                  </a:lnTo>
                  <a:lnTo>
                    <a:pt x="312" y="0"/>
                  </a:lnTo>
                  <a:lnTo>
                    <a:pt x="312" y="0"/>
                  </a:lnTo>
                  <a:lnTo>
                    <a:pt x="376" y="0"/>
                  </a:lnTo>
                  <a:lnTo>
                    <a:pt x="434" y="4"/>
                  </a:lnTo>
                  <a:lnTo>
                    <a:pt x="486" y="8"/>
                  </a:lnTo>
                  <a:lnTo>
                    <a:pt x="532" y="14"/>
                  </a:lnTo>
                  <a:lnTo>
                    <a:pt x="570" y="22"/>
                  </a:lnTo>
                  <a:lnTo>
                    <a:pt x="598" y="30"/>
                  </a:lnTo>
                  <a:lnTo>
                    <a:pt x="608" y="36"/>
                  </a:lnTo>
                  <a:lnTo>
                    <a:pt x="616" y="40"/>
                  </a:lnTo>
                  <a:lnTo>
                    <a:pt x="620" y="46"/>
                  </a:lnTo>
                  <a:lnTo>
                    <a:pt x="622" y="50"/>
                  </a:lnTo>
                  <a:lnTo>
                    <a:pt x="622" y="50"/>
                  </a:lnTo>
                  <a:lnTo>
                    <a:pt x="620" y="56"/>
                  </a:lnTo>
                  <a:lnTo>
                    <a:pt x="616" y="60"/>
                  </a:lnTo>
                  <a:lnTo>
                    <a:pt x="608" y="64"/>
                  </a:lnTo>
                  <a:lnTo>
                    <a:pt x="598" y="68"/>
                  </a:lnTo>
                  <a:lnTo>
                    <a:pt x="570" y="76"/>
                  </a:lnTo>
                  <a:lnTo>
                    <a:pt x="532" y="84"/>
                  </a:lnTo>
                  <a:lnTo>
                    <a:pt x="486" y="90"/>
                  </a:lnTo>
                  <a:lnTo>
                    <a:pt x="434" y="94"/>
                  </a:lnTo>
                  <a:lnTo>
                    <a:pt x="376" y="96"/>
                  </a:lnTo>
                  <a:lnTo>
                    <a:pt x="312"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450"/>
            <p:cNvSpPr>
              <a:spLocks/>
            </p:cNvSpPr>
            <p:nvPr/>
          </p:nvSpPr>
          <p:spPr bwMode="auto">
            <a:xfrm>
              <a:off x="3900488" y="6629400"/>
              <a:ext cx="993775" cy="158750"/>
            </a:xfrm>
            <a:custGeom>
              <a:avLst/>
              <a:gdLst>
                <a:gd name="T0" fmla="*/ 314 w 626"/>
                <a:gd name="T1" fmla="*/ 0 h 100"/>
                <a:gd name="T2" fmla="*/ 314 w 626"/>
                <a:gd name="T3" fmla="*/ 0 h 100"/>
                <a:gd name="T4" fmla="*/ 252 w 626"/>
                <a:gd name="T5" fmla="*/ 2 h 100"/>
                <a:gd name="T6" fmla="*/ 194 w 626"/>
                <a:gd name="T7" fmla="*/ 4 h 100"/>
                <a:gd name="T8" fmla="*/ 140 w 626"/>
                <a:gd name="T9" fmla="*/ 10 h 100"/>
                <a:gd name="T10" fmla="*/ 94 w 626"/>
                <a:gd name="T11" fmla="*/ 16 h 100"/>
                <a:gd name="T12" fmla="*/ 54 w 626"/>
                <a:gd name="T13" fmla="*/ 24 h 100"/>
                <a:gd name="T14" fmla="*/ 26 w 626"/>
                <a:gd name="T15" fmla="*/ 32 h 100"/>
                <a:gd name="T16" fmla="*/ 16 w 626"/>
                <a:gd name="T17" fmla="*/ 38 h 100"/>
                <a:gd name="T18" fmla="*/ 8 w 626"/>
                <a:gd name="T19" fmla="*/ 42 h 100"/>
                <a:gd name="T20" fmla="*/ 2 w 626"/>
                <a:gd name="T21" fmla="*/ 48 h 100"/>
                <a:gd name="T22" fmla="*/ 0 w 626"/>
                <a:gd name="T23" fmla="*/ 52 h 100"/>
                <a:gd name="T24" fmla="*/ 0 w 626"/>
                <a:gd name="T25" fmla="*/ 52 h 100"/>
                <a:gd name="T26" fmla="*/ 2 w 626"/>
                <a:gd name="T27" fmla="*/ 58 h 100"/>
                <a:gd name="T28" fmla="*/ 8 w 626"/>
                <a:gd name="T29" fmla="*/ 62 h 100"/>
                <a:gd name="T30" fmla="*/ 16 w 626"/>
                <a:gd name="T31" fmla="*/ 66 h 100"/>
                <a:gd name="T32" fmla="*/ 26 w 626"/>
                <a:gd name="T33" fmla="*/ 70 h 100"/>
                <a:gd name="T34" fmla="*/ 54 w 626"/>
                <a:gd name="T35" fmla="*/ 78 h 100"/>
                <a:gd name="T36" fmla="*/ 94 w 626"/>
                <a:gd name="T37" fmla="*/ 86 h 100"/>
                <a:gd name="T38" fmla="*/ 140 w 626"/>
                <a:gd name="T39" fmla="*/ 92 h 100"/>
                <a:gd name="T40" fmla="*/ 194 w 626"/>
                <a:gd name="T41" fmla="*/ 96 h 100"/>
                <a:gd name="T42" fmla="*/ 252 w 626"/>
                <a:gd name="T43" fmla="*/ 98 h 100"/>
                <a:gd name="T44" fmla="*/ 314 w 626"/>
                <a:gd name="T45" fmla="*/ 100 h 100"/>
                <a:gd name="T46" fmla="*/ 314 w 626"/>
                <a:gd name="T47" fmla="*/ 100 h 100"/>
                <a:gd name="T48" fmla="*/ 378 w 626"/>
                <a:gd name="T49" fmla="*/ 98 h 100"/>
                <a:gd name="T50" fmla="*/ 436 w 626"/>
                <a:gd name="T51" fmla="*/ 96 h 100"/>
                <a:gd name="T52" fmla="*/ 490 w 626"/>
                <a:gd name="T53" fmla="*/ 92 h 100"/>
                <a:gd name="T54" fmla="*/ 536 w 626"/>
                <a:gd name="T55" fmla="*/ 86 h 100"/>
                <a:gd name="T56" fmla="*/ 574 w 626"/>
                <a:gd name="T57" fmla="*/ 78 h 100"/>
                <a:gd name="T58" fmla="*/ 602 w 626"/>
                <a:gd name="T59" fmla="*/ 70 h 100"/>
                <a:gd name="T60" fmla="*/ 612 w 626"/>
                <a:gd name="T61" fmla="*/ 66 h 100"/>
                <a:gd name="T62" fmla="*/ 620 w 626"/>
                <a:gd name="T63" fmla="*/ 62 h 100"/>
                <a:gd name="T64" fmla="*/ 624 w 626"/>
                <a:gd name="T65" fmla="*/ 58 h 100"/>
                <a:gd name="T66" fmla="*/ 626 w 626"/>
                <a:gd name="T67" fmla="*/ 52 h 100"/>
                <a:gd name="T68" fmla="*/ 626 w 626"/>
                <a:gd name="T69" fmla="*/ 52 h 100"/>
                <a:gd name="T70" fmla="*/ 624 w 626"/>
                <a:gd name="T71" fmla="*/ 48 h 100"/>
                <a:gd name="T72" fmla="*/ 620 w 626"/>
                <a:gd name="T73" fmla="*/ 42 h 100"/>
                <a:gd name="T74" fmla="*/ 612 w 626"/>
                <a:gd name="T75" fmla="*/ 38 h 100"/>
                <a:gd name="T76" fmla="*/ 602 w 626"/>
                <a:gd name="T77" fmla="*/ 32 h 100"/>
                <a:gd name="T78" fmla="*/ 574 w 626"/>
                <a:gd name="T79" fmla="*/ 24 h 100"/>
                <a:gd name="T80" fmla="*/ 536 w 626"/>
                <a:gd name="T81" fmla="*/ 16 h 100"/>
                <a:gd name="T82" fmla="*/ 490 w 626"/>
                <a:gd name="T83" fmla="*/ 10 h 100"/>
                <a:gd name="T84" fmla="*/ 436 w 626"/>
                <a:gd name="T85" fmla="*/ 4 h 100"/>
                <a:gd name="T86" fmla="*/ 378 w 626"/>
                <a:gd name="T87" fmla="*/ 2 h 100"/>
                <a:gd name="T88" fmla="*/ 314 w 626"/>
                <a:gd name="T8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6" h="100">
                  <a:moveTo>
                    <a:pt x="314" y="0"/>
                  </a:moveTo>
                  <a:lnTo>
                    <a:pt x="314" y="0"/>
                  </a:lnTo>
                  <a:lnTo>
                    <a:pt x="252" y="2"/>
                  </a:lnTo>
                  <a:lnTo>
                    <a:pt x="194" y="4"/>
                  </a:lnTo>
                  <a:lnTo>
                    <a:pt x="140" y="10"/>
                  </a:lnTo>
                  <a:lnTo>
                    <a:pt x="94" y="16"/>
                  </a:lnTo>
                  <a:lnTo>
                    <a:pt x="54" y="24"/>
                  </a:lnTo>
                  <a:lnTo>
                    <a:pt x="26" y="32"/>
                  </a:lnTo>
                  <a:lnTo>
                    <a:pt x="16" y="38"/>
                  </a:lnTo>
                  <a:lnTo>
                    <a:pt x="8" y="42"/>
                  </a:lnTo>
                  <a:lnTo>
                    <a:pt x="2" y="48"/>
                  </a:lnTo>
                  <a:lnTo>
                    <a:pt x="0" y="52"/>
                  </a:lnTo>
                  <a:lnTo>
                    <a:pt x="0" y="52"/>
                  </a:lnTo>
                  <a:lnTo>
                    <a:pt x="2" y="58"/>
                  </a:lnTo>
                  <a:lnTo>
                    <a:pt x="8" y="62"/>
                  </a:lnTo>
                  <a:lnTo>
                    <a:pt x="16" y="66"/>
                  </a:lnTo>
                  <a:lnTo>
                    <a:pt x="26" y="70"/>
                  </a:lnTo>
                  <a:lnTo>
                    <a:pt x="54" y="78"/>
                  </a:lnTo>
                  <a:lnTo>
                    <a:pt x="94" y="86"/>
                  </a:lnTo>
                  <a:lnTo>
                    <a:pt x="140" y="92"/>
                  </a:lnTo>
                  <a:lnTo>
                    <a:pt x="194" y="96"/>
                  </a:lnTo>
                  <a:lnTo>
                    <a:pt x="252" y="98"/>
                  </a:lnTo>
                  <a:lnTo>
                    <a:pt x="314" y="100"/>
                  </a:lnTo>
                  <a:lnTo>
                    <a:pt x="314" y="100"/>
                  </a:lnTo>
                  <a:lnTo>
                    <a:pt x="378" y="98"/>
                  </a:lnTo>
                  <a:lnTo>
                    <a:pt x="436" y="96"/>
                  </a:lnTo>
                  <a:lnTo>
                    <a:pt x="490" y="92"/>
                  </a:lnTo>
                  <a:lnTo>
                    <a:pt x="536" y="86"/>
                  </a:lnTo>
                  <a:lnTo>
                    <a:pt x="574" y="78"/>
                  </a:lnTo>
                  <a:lnTo>
                    <a:pt x="602" y="70"/>
                  </a:lnTo>
                  <a:lnTo>
                    <a:pt x="612" y="66"/>
                  </a:lnTo>
                  <a:lnTo>
                    <a:pt x="620" y="62"/>
                  </a:lnTo>
                  <a:lnTo>
                    <a:pt x="624" y="58"/>
                  </a:lnTo>
                  <a:lnTo>
                    <a:pt x="626" y="52"/>
                  </a:lnTo>
                  <a:lnTo>
                    <a:pt x="626" y="52"/>
                  </a:lnTo>
                  <a:lnTo>
                    <a:pt x="624" y="48"/>
                  </a:lnTo>
                  <a:lnTo>
                    <a:pt x="620" y="42"/>
                  </a:lnTo>
                  <a:lnTo>
                    <a:pt x="612" y="38"/>
                  </a:lnTo>
                  <a:lnTo>
                    <a:pt x="602" y="32"/>
                  </a:lnTo>
                  <a:lnTo>
                    <a:pt x="574" y="24"/>
                  </a:lnTo>
                  <a:lnTo>
                    <a:pt x="536" y="16"/>
                  </a:lnTo>
                  <a:lnTo>
                    <a:pt x="490" y="10"/>
                  </a:lnTo>
                  <a:lnTo>
                    <a:pt x="436" y="4"/>
                  </a:lnTo>
                  <a:lnTo>
                    <a:pt x="378" y="2"/>
                  </a:lnTo>
                  <a:lnTo>
                    <a:pt x="31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1451"/>
            <p:cNvSpPr>
              <a:spLocks noEditPoints="1"/>
            </p:cNvSpPr>
            <p:nvPr/>
          </p:nvSpPr>
          <p:spPr bwMode="auto">
            <a:xfrm>
              <a:off x="3903663" y="6632575"/>
              <a:ext cx="987425" cy="155575"/>
            </a:xfrm>
            <a:custGeom>
              <a:avLst/>
              <a:gdLst>
                <a:gd name="T0" fmla="*/ 312 w 622"/>
                <a:gd name="T1" fmla="*/ 98 h 98"/>
                <a:gd name="T2" fmla="*/ 192 w 622"/>
                <a:gd name="T3" fmla="*/ 94 h 98"/>
                <a:gd name="T4" fmla="*/ 94 w 622"/>
                <a:gd name="T5" fmla="*/ 84 h 98"/>
                <a:gd name="T6" fmla="*/ 28 w 622"/>
                <a:gd name="T7" fmla="*/ 68 h 98"/>
                <a:gd name="T8" fmla="*/ 10 w 622"/>
                <a:gd name="T9" fmla="*/ 60 h 98"/>
                <a:gd name="T10" fmla="*/ 4 w 622"/>
                <a:gd name="T11" fmla="*/ 50 h 98"/>
                <a:gd name="T12" fmla="*/ 4 w 622"/>
                <a:gd name="T13" fmla="*/ 46 h 98"/>
                <a:gd name="T14" fmla="*/ 18 w 622"/>
                <a:gd name="T15" fmla="*/ 36 h 98"/>
                <a:gd name="T16" fmla="*/ 56 w 622"/>
                <a:gd name="T17" fmla="*/ 22 h 98"/>
                <a:gd name="T18" fmla="*/ 140 w 622"/>
                <a:gd name="T19" fmla="*/ 8 h 98"/>
                <a:gd name="T20" fmla="*/ 250 w 622"/>
                <a:gd name="T21" fmla="*/ 0 h 98"/>
                <a:gd name="T22" fmla="*/ 312 w 622"/>
                <a:gd name="T23" fmla="*/ 0 h 98"/>
                <a:gd name="T24" fmla="*/ 432 w 622"/>
                <a:gd name="T25" fmla="*/ 4 h 98"/>
                <a:gd name="T26" fmla="*/ 530 w 622"/>
                <a:gd name="T27" fmla="*/ 14 h 98"/>
                <a:gd name="T28" fmla="*/ 596 w 622"/>
                <a:gd name="T29" fmla="*/ 30 h 98"/>
                <a:gd name="T30" fmla="*/ 614 w 622"/>
                <a:gd name="T31" fmla="*/ 40 h 98"/>
                <a:gd name="T32" fmla="*/ 620 w 622"/>
                <a:gd name="T33" fmla="*/ 50 h 98"/>
                <a:gd name="T34" fmla="*/ 618 w 622"/>
                <a:gd name="T35" fmla="*/ 56 h 98"/>
                <a:gd name="T36" fmla="*/ 606 w 622"/>
                <a:gd name="T37" fmla="*/ 64 h 98"/>
                <a:gd name="T38" fmla="*/ 568 w 622"/>
                <a:gd name="T39" fmla="*/ 76 h 98"/>
                <a:gd name="T40" fmla="*/ 486 w 622"/>
                <a:gd name="T41" fmla="*/ 88 h 98"/>
                <a:gd name="T42" fmla="*/ 374 w 622"/>
                <a:gd name="T43" fmla="*/ 96 h 98"/>
                <a:gd name="T44" fmla="*/ 312 w 622"/>
                <a:gd name="T45" fmla="*/ 0 h 98"/>
                <a:gd name="T46" fmla="*/ 250 w 622"/>
                <a:gd name="T47" fmla="*/ 0 h 98"/>
                <a:gd name="T48" fmla="*/ 140 w 622"/>
                <a:gd name="T49" fmla="*/ 8 h 98"/>
                <a:gd name="T50" fmla="*/ 54 w 622"/>
                <a:gd name="T51" fmla="*/ 22 h 98"/>
                <a:gd name="T52" fmla="*/ 16 w 622"/>
                <a:gd name="T53" fmla="*/ 36 h 98"/>
                <a:gd name="T54" fmla="*/ 2 w 622"/>
                <a:gd name="T55" fmla="*/ 46 h 98"/>
                <a:gd name="T56" fmla="*/ 0 w 622"/>
                <a:gd name="T57" fmla="*/ 50 h 98"/>
                <a:gd name="T58" fmla="*/ 8 w 622"/>
                <a:gd name="T59" fmla="*/ 60 h 98"/>
                <a:gd name="T60" fmla="*/ 26 w 622"/>
                <a:gd name="T61" fmla="*/ 68 h 98"/>
                <a:gd name="T62" fmla="*/ 92 w 622"/>
                <a:gd name="T63" fmla="*/ 84 h 98"/>
                <a:gd name="T64" fmla="*/ 192 w 622"/>
                <a:gd name="T65" fmla="*/ 94 h 98"/>
                <a:gd name="T66" fmla="*/ 312 w 622"/>
                <a:gd name="T67" fmla="*/ 98 h 98"/>
                <a:gd name="T68" fmla="*/ 376 w 622"/>
                <a:gd name="T69" fmla="*/ 96 h 98"/>
                <a:gd name="T70" fmla="*/ 486 w 622"/>
                <a:gd name="T71" fmla="*/ 90 h 98"/>
                <a:gd name="T72" fmla="*/ 570 w 622"/>
                <a:gd name="T73" fmla="*/ 76 h 98"/>
                <a:gd name="T74" fmla="*/ 608 w 622"/>
                <a:gd name="T75" fmla="*/ 64 h 98"/>
                <a:gd name="T76" fmla="*/ 620 w 622"/>
                <a:gd name="T77" fmla="*/ 56 h 98"/>
                <a:gd name="T78" fmla="*/ 622 w 622"/>
                <a:gd name="T79" fmla="*/ 50 h 98"/>
                <a:gd name="T80" fmla="*/ 616 w 622"/>
                <a:gd name="T81" fmla="*/ 40 h 98"/>
                <a:gd name="T82" fmla="*/ 598 w 622"/>
                <a:gd name="T83" fmla="*/ 30 h 98"/>
                <a:gd name="T84" fmla="*/ 532 w 622"/>
                <a:gd name="T85" fmla="*/ 14 h 98"/>
                <a:gd name="T86" fmla="*/ 434 w 622"/>
                <a:gd name="T87" fmla="*/ 4 h 98"/>
                <a:gd name="T88" fmla="*/ 312 w 622"/>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98"/>
                  </a:moveTo>
                  <a:lnTo>
                    <a:pt x="312" y="98"/>
                  </a:lnTo>
                  <a:lnTo>
                    <a:pt x="250" y="96"/>
                  </a:lnTo>
                  <a:lnTo>
                    <a:pt x="192" y="94"/>
                  </a:lnTo>
                  <a:lnTo>
                    <a:pt x="140" y="88"/>
                  </a:lnTo>
                  <a:lnTo>
                    <a:pt x="94" y="84"/>
                  </a:lnTo>
                  <a:lnTo>
                    <a:pt x="56" y="76"/>
                  </a:lnTo>
                  <a:lnTo>
                    <a:pt x="28" y="68"/>
                  </a:lnTo>
                  <a:lnTo>
                    <a:pt x="18" y="64"/>
                  </a:lnTo>
                  <a:lnTo>
                    <a:pt x="10" y="60"/>
                  </a:lnTo>
                  <a:lnTo>
                    <a:pt x="4" y="56"/>
                  </a:lnTo>
                  <a:lnTo>
                    <a:pt x="4" y="50"/>
                  </a:lnTo>
                  <a:lnTo>
                    <a:pt x="4" y="50"/>
                  </a:lnTo>
                  <a:lnTo>
                    <a:pt x="4" y="46"/>
                  </a:lnTo>
                  <a:lnTo>
                    <a:pt x="10" y="40"/>
                  </a:lnTo>
                  <a:lnTo>
                    <a:pt x="18" y="36"/>
                  </a:lnTo>
                  <a:lnTo>
                    <a:pt x="28" y="30"/>
                  </a:lnTo>
                  <a:lnTo>
                    <a:pt x="56" y="22"/>
                  </a:lnTo>
                  <a:lnTo>
                    <a:pt x="94" y="14"/>
                  </a:lnTo>
                  <a:lnTo>
                    <a:pt x="140" y="8"/>
                  </a:lnTo>
                  <a:lnTo>
                    <a:pt x="192" y="4"/>
                  </a:lnTo>
                  <a:lnTo>
                    <a:pt x="250" y="0"/>
                  </a:lnTo>
                  <a:lnTo>
                    <a:pt x="312" y="0"/>
                  </a:lnTo>
                  <a:lnTo>
                    <a:pt x="312" y="0"/>
                  </a:lnTo>
                  <a:lnTo>
                    <a:pt x="374" y="0"/>
                  </a:lnTo>
                  <a:lnTo>
                    <a:pt x="432" y="4"/>
                  </a:lnTo>
                  <a:lnTo>
                    <a:pt x="486" y="8"/>
                  </a:lnTo>
                  <a:lnTo>
                    <a:pt x="530" y="14"/>
                  </a:lnTo>
                  <a:lnTo>
                    <a:pt x="568" y="22"/>
                  </a:lnTo>
                  <a:lnTo>
                    <a:pt x="596" y="30"/>
                  </a:lnTo>
                  <a:lnTo>
                    <a:pt x="606" y="36"/>
                  </a:lnTo>
                  <a:lnTo>
                    <a:pt x="614" y="40"/>
                  </a:lnTo>
                  <a:lnTo>
                    <a:pt x="618" y="46"/>
                  </a:lnTo>
                  <a:lnTo>
                    <a:pt x="620" y="50"/>
                  </a:lnTo>
                  <a:lnTo>
                    <a:pt x="620" y="50"/>
                  </a:lnTo>
                  <a:lnTo>
                    <a:pt x="618" y="56"/>
                  </a:lnTo>
                  <a:lnTo>
                    <a:pt x="614" y="60"/>
                  </a:lnTo>
                  <a:lnTo>
                    <a:pt x="606" y="64"/>
                  </a:lnTo>
                  <a:lnTo>
                    <a:pt x="596" y="68"/>
                  </a:lnTo>
                  <a:lnTo>
                    <a:pt x="568" y="76"/>
                  </a:lnTo>
                  <a:lnTo>
                    <a:pt x="530" y="84"/>
                  </a:lnTo>
                  <a:lnTo>
                    <a:pt x="486" y="88"/>
                  </a:lnTo>
                  <a:lnTo>
                    <a:pt x="432" y="94"/>
                  </a:lnTo>
                  <a:lnTo>
                    <a:pt x="374" y="96"/>
                  </a:lnTo>
                  <a:lnTo>
                    <a:pt x="312" y="98"/>
                  </a:lnTo>
                  <a:close/>
                  <a:moveTo>
                    <a:pt x="312" y="0"/>
                  </a:moveTo>
                  <a:lnTo>
                    <a:pt x="312" y="0"/>
                  </a:lnTo>
                  <a:lnTo>
                    <a:pt x="250" y="0"/>
                  </a:lnTo>
                  <a:lnTo>
                    <a:pt x="192" y="4"/>
                  </a:lnTo>
                  <a:lnTo>
                    <a:pt x="140" y="8"/>
                  </a:lnTo>
                  <a:lnTo>
                    <a:pt x="92" y="14"/>
                  </a:lnTo>
                  <a:lnTo>
                    <a:pt x="54" y="22"/>
                  </a:lnTo>
                  <a:lnTo>
                    <a:pt x="26" y="30"/>
                  </a:lnTo>
                  <a:lnTo>
                    <a:pt x="16" y="36"/>
                  </a:lnTo>
                  <a:lnTo>
                    <a:pt x="8" y="40"/>
                  </a:lnTo>
                  <a:lnTo>
                    <a:pt x="2" y="46"/>
                  </a:lnTo>
                  <a:lnTo>
                    <a:pt x="0" y="50"/>
                  </a:lnTo>
                  <a:lnTo>
                    <a:pt x="0" y="50"/>
                  </a:lnTo>
                  <a:lnTo>
                    <a:pt x="2" y="56"/>
                  </a:lnTo>
                  <a:lnTo>
                    <a:pt x="8" y="60"/>
                  </a:lnTo>
                  <a:lnTo>
                    <a:pt x="16" y="64"/>
                  </a:lnTo>
                  <a:lnTo>
                    <a:pt x="26" y="68"/>
                  </a:lnTo>
                  <a:lnTo>
                    <a:pt x="54" y="76"/>
                  </a:lnTo>
                  <a:lnTo>
                    <a:pt x="92" y="84"/>
                  </a:lnTo>
                  <a:lnTo>
                    <a:pt x="140" y="90"/>
                  </a:lnTo>
                  <a:lnTo>
                    <a:pt x="192" y="94"/>
                  </a:lnTo>
                  <a:lnTo>
                    <a:pt x="250" y="96"/>
                  </a:lnTo>
                  <a:lnTo>
                    <a:pt x="312" y="98"/>
                  </a:lnTo>
                  <a:lnTo>
                    <a:pt x="312" y="98"/>
                  </a:lnTo>
                  <a:lnTo>
                    <a:pt x="376" y="96"/>
                  </a:lnTo>
                  <a:lnTo>
                    <a:pt x="434" y="94"/>
                  </a:lnTo>
                  <a:lnTo>
                    <a:pt x="486" y="90"/>
                  </a:lnTo>
                  <a:lnTo>
                    <a:pt x="532" y="84"/>
                  </a:lnTo>
                  <a:lnTo>
                    <a:pt x="570" y="76"/>
                  </a:lnTo>
                  <a:lnTo>
                    <a:pt x="598" y="68"/>
                  </a:lnTo>
                  <a:lnTo>
                    <a:pt x="608" y="64"/>
                  </a:lnTo>
                  <a:lnTo>
                    <a:pt x="616" y="60"/>
                  </a:lnTo>
                  <a:lnTo>
                    <a:pt x="620" y="56"/>
                  </a:lnTo>
                  <a:lnTo>
                    <a:pt x="622" y="50"/>
                  </a:lnTo>
                  <a:lnTo>
                    <a:pt x="622" y="50"/>
                  </a:lnTo>
                  <a:lnTo>
                    <a:pt x="620" y="46"/>
                  </a:lnTo>
                  <a:lnTo>
                    <a:pt x="616" y="40"/>
                  </a:lnTo>
                  <a:lnTo>
                    <a:pt x="608" y="36"/>
                  </a:lnTo>
                  <a:lnTo>
                    <a:pt x="598" y="30"/>
                  </a:lnTo>
                  <a:lnTo>
                    <a:pt x="570" y="22"/>
                  </a:lnTo>
                  <a:lnTo>
                    <a:pt x="532" y="14"/>
                  </a:lnTo>
                  <a:lnTo>
                    <a:pt x="486" y="8"/>
                  </a:lnTo>
                  <a:lnTo>
                    <a:pt x="434" y="4"/>
                  </a:lnTo>
                  <a:lnTo>
                    <a:pt x="376" y="0"/>
                  </a:lnTo>
                  <a:lnTo>
                    <a:pt x="312" y="0"/>
                  </a:lnTo>
                  <a:close/>
                </a:path>
              </a:pathLst>
            </a:custGeom>
            <a:solidFill>
              <a:srgbClr val="CA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1452"/>
            <p:cNvSpPr>
              <a:spLocks/>
            </p:cNvSpPr>
            <p:nvPr/>
          </p:nvSpPr>
          <p:spPr bwMode="auto">
            <a:xfrm>
              <a:off x="3910013" y="6632575"/>
              <a:ext cx="977900" cy="155575"/>
            </a:xfrm>
            <a:custGeom>
              <a:avLst/>
              <a:gdLst>
                <a:gd name="T0" fmla="*/ 308 w 616"/>
                <a:gd name="T1" fmla="*/ 98 h 98"/>
                <a:gd name="T2" fmla="*/ 308 w 616"/>
                <a:gd name="T3" fmla="*/ 98 h 98"/>
                <a:gd name="T4" fmla="*/ 246 w 616"/>
                <a:gd name="T5" fmla="*/ 96 h 98"/>
                <a:gd name="T6" fmla="*/ 188 w 616"/>
                <a:gd name="T7" fmla="*/ 94 h 98"/>
                <a:gd name="T8" fmla="*/ 136 w 616"/>
                <a:gd name="T9" fmla="*/ 88 h 98"/>
                <a:gd name="T10" fmla="*/ 90 w 616"/>
                <a:gd name="T11" fmla="*/ 84 h 98"/>
                <a:gd name="T12" fmla="*/ 52 w 616"/>
                <a:gd name="T13" fmla="*/ 76 h 98"/>
                <a:gd name="T14" fmla="*/ 24 w 616"/>
                <a:gd name="T15" fmla="*/ 68 h 98"/>
                <a:gd name="T16" fmla="*/ 14 w 616"/>
                <a:gd name="T17" fmla="*/ 64 h 98"/>
                <a:gd name="T18" fmla="*/ 6 w 616"/>
                <a:gd name="T19" fmla="*/ 60 h 98"/>
                <a:gd name="T20" fmla="*/ 0 w 616"/>
                <a:gd name="T21" fmla="*/ 56 h 98"/>
                <a:gd name="T22" fmla="*/ 0 w 616"/>
                <a:gd name="T23" fmla="*/ 50 h 98"/>
                <a:gd name="T24" fmla="*/ 0 w 616"/>
                <a:gd name="T25" fmla="*/ 50 h 98"/>
                <a:gd name="T26" fmla="*/ 0 w 616"/>
                <a:gd name="T27" fmla="*/ 46 h 98"/>
                <a:gd name="T28" fmla="*/ 6 w 616"/>
                <a:gd name="T29" fmla="*/ 40 h 98"/>
                <a:gd name="T30" fmla="*/ 14 w 616"/>
                <a:gd name="T31" fmla="*/ 36 h 98"/>
                <a:gd name="T32" fmla="*/ 24 w 616"/>
                <a:gd name="T33" fmla="*/ 30 h 98"/>
                <a:gd name="T34" fmla="*/ 52 w 616"/>
                <a:gd name="T35" fmla="*/ 22 h 98"/>
                <a:gd name="T36" fmla="*/ 90 w 616"/>
                <a:gd name="T37" fmla="*/ 14 h 98"/>
                <a:gd name="T38" fmla="*/ 136 w 616"/>
                <a:gd name="T39" fmla="*/ 8 h 98"/>
                <a:gd name="T40" fmla="*/ 188 w 616"/>
                <a:gd name="T41" fmla="*/ 4 h 98"/>
                <a:gd name="T42" fmla="*/ 246 w 616"/>
                <a:gd name="T43" fmla="*/ 0 h 98"/>
                <a:gd name="T44" fmla="*/ 308 w 616"/>
                <a:gd name="T45" fmla="*/ 0 h 98"/>
                <a:gd name="T46" fmla="*/ 308 w 616"/>
                <a:gd name="T47" fmla="*/ 0 h 98"/>
                <a:gd name="T48" fmla="*/ 370 w 616"/>
                <a:gd name="T49" fmla="*/ 0 h 98"/>
                <a:gd name="T50" fmla="*/ 428 w 616"/>
                <a:gd name="T51" fmla="*/ 4 h 98"/>
                <a:gd name="T52" fmla="*/ 482 w 616"/>
                <a:gd name="T53" fmla="*/ 8 h 98"/>
                <a:gd name="T54" fmla="*/ 526 w 616"/>
                <a:gd name="T55" fmla="*/ 14 h 98"/>
                <a:gd name="T56" fmla="*/ 564 w 616"/>
                <a:gd name="T57" fmla="*/ 22 h 98"/>
                <a:gd name="T58" fmla="*/ 592 w 616"/>
                <a:gd name="T59" fmla="*/ 30 h 98"/>
                <a:gd name="T60" fmla="*/ 602 w 616"/>
                <a:gd name="T61" fmla="*/ 36 h 98"/>
                <a:gd name="T62" fmla="*/ 610 w 616"/>
                <a:gd name="T63" fmla="*/ 40 h 98"/>
                <a:gd name="T64" fmla="*/ 614 w 616"/>
                <a:gd name="T65" fmla="*/ 46 h 98"/>
                <a:gd name="T66" fmla="*/ 616 w 616"/>
                <a:gd name="T67" fmla="*/ 50 h 98"/>
                <a:gd name="T68" fmla="*/ 616 w 616"/>
                <a:gd name="T69" fmla="*/ 50 h 98"/>
                <a:gd name="T70" fmla="*/ 614 w 616"/>
                <a:gd name="T71" fmla="*/ 56 h 98"/>
                <a:gd name="T72" fmla="*/ 610 w 616"/>
                <a:gd name="T73" fmla="*/ 60 h 98"/>
                <a:gd name="T74" fmla="*/ 602 w 616"/>
                <a:gd name="T75" fmla="*/ 64 h 98"/>
                <a:gd name="T76" fmla="*/ 592 w 616"/>
                <a:gd name="T77" fmla="*/ 68 h 98"/>
                <a:gd name="T78" fmla="*/ 564 w 616"/>
                <a:gd name="T79" fmla="*/ 76 h 98"/>
                <a:gd name="T80" fmla="*/ 526 w 616"/>
                <a:gd name="T81" fmla="*/ 84 h 98"/>
                <a:gd name="T82" fmla="*/ 482 w 616"/>
                <a:gd name="T83" fmla="*/ 88 h 98"/>
                <a:gd name="T84" fmla="*/ 428 w 616"/>
                <a:gd name="T85" fmla="*/ 94 h 98"/>
                <a:gd name="T86" fmla="*/ 370 w 616"/>
                <a:gd name="T87" fmla="*/ 96 h 98"/>
                <a:gd name="T88" fmla="*/ 308 w 616"/>
                <a:gd name="T8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98"/>
                  </a:moveTo>
                  <a:lnTo>
                    <a:pt x="308" y="98"/>
                  </a:lnTo>
                  <a:lnTo>
                    <a:pt x="246" y="96"/>
                  </a:lnTo>
                  <a:lnTo>
                    <a:pt x="188" y="94"/>
                  </a:lnTo>
                  <a:lnTo>
                    <a:pt x="136" y="88"/>
                  </a:lnTo>
                  <a:lnTo>
                    <a:pt x="90" y="84"/>
                  </a:lnTo>
                  <a:lnTo>
                    <a:pt x="52" y="76"/>
                  </a:lnTo>
                  <a:lnTo>
                    <a:pt x="24" y="68"/>
                  </a:lnTo>
                  <a:lnTo>
                    <a:pt x="14" y="64"/>
                  </a:lnTo>
                  <a:lnTo>
                    <a:pt x="6" y="60"/>
                  </a:lnTo>
                  <a:lnTo>
                    <a:pt x="0" y="56"/>
                  </a:lnTo>
                  <a:lnTo>
                    <a:pt x="0" y="50"/>
                  </a:lnTo>
                  <a:lnTo>
                    <a:pt x="0" y="50"/>
                  </a:lnTo>
                  <a:lnTo>
                    <a:pt x="0" y="46"/>
                  </a:lnTo>
                  <a:lnTo>
                    <a:pt x="6" y="40"/>
                  </a:lnTo>
                  <a:lnTo>
                    <a:pt x="14" y="36"/>
                  </a:lnTo>
                  <a:lnTo>
                    <a:pt x="24" y="30"/>
                  </a:lnTo>
                  <a:lnTo>
                    <a:pt x="52" y="22"/>
                  </a:lnTo>
                  <a:lnTo>
                    <a:pt x="90" y="14"/>
                  </a:lnTo>
                  <a:lnTo>
                    <a:pt x="136" y="8"/>
                  </a:lnTo>
                  <a:lnTo>
                    <a:pt x="188" y="4"/>
                  </a:lnTo>
                  <a:lnTo>
                    <a:pt x="246" y="0"/>
                  </a:lnTo>
                  <a:lnTo>
                    <a:pt x="308" y="0"/>
                  </a:lnTo>
                  <a:lnTo>
                    <a:pt x="308" y="0"/>
                  </a:lnTo>
                  <a:lnTo>
                    <a:pt x="370" y="0"/>
                  </a:lnTo>
                  <a:lnTo>
                    <a:pt x="428" y="4"/>
                  </a:lnTo>
                  <a:lnTo>
                    <a:pt x="482" y="8"/>
                  </a:lnTo>
                  <a:lnTo>
                    <a:pt x="526" y="14"/>
                  </a:lnTo>
                  <a:lnTo>
                    <a:pt x="564" y="22"/>
                  </a:lnTo>
                  <a:lnTo>
                    <a:pt x="592" y="30"/>
                  </a:lnTo>
                  <a:lnTo>
                    <a:pt x="602" y="36"/>
                  </a:lnTo>
                  <a:lnTo>
                    <a:pt x="610" y="40"/>
                  </a:lnTo>
                  <a:lnTo>
                    <a:pt x="614" y="46"/>
                  </a:lnTo>
                  <a:lnTo>
                    <a:pt x="616" y="50"/>
                  </a:lnTo>
                  <a:lnTo>
                    <a:pt x="616" y="50"/>
                  </a:lnTo>
                  <a:lnTo>
                    <a:pt x="614" y="56"/>
                  </a:lnTo>
                  <a:lnTo>
                    <a:pt x="610" y="60"/>
                  </a:lnTo>
                  <a:lnTo>
                    <a:pt x="602" y="64"/>
                  </a:lnTo>
                  <a:lnTo>
                    <a:pt x="592" y="68"/>
                  </a:lnTo>
                  <a:lnTo>
                    <a:pt x="564" y="76"/>
                  </a:lnTo>
                  <a:lnTo>
                    <a:pt x="526" y="84"/>
                  </a:lnTo>
                  <a:lnTo>
                    <a:pt x="482" y="88"/>
                  </a:lnTo>
                  <a:lnTo>
                    <a:pt x="428" y="94"/>
                  </a:lnTo>
                  <a:lnTo>
                    <a:pt x="370" y="96"/>
                  </a:lnTo>
                  <a:lnTo>
                    <a:pt x="308"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1453"/>
            <p:cNvSpPr>
              <a:spLocks/>
            </p:cNvSpPr>
            <p:nvPr/>
          </p:nvSpPr>
          <p:spPr bwMode="auto">
            <a:xfrm>
              <a:off x="3903663" y="6632575"/>
              <a:ext cx="987425" cy="155575"/>
            </a:xfrm>
            <a:custGeom>
              <a:avLst/>
              <a:gdLst>
                <a:gd name="T0" fmla="*/ 312 w 622"/>
                <a:gd name="T1" fmla="*/ 0 h 98"/>
                <a:gd name="T2" fmla="*/ 312 w 622"/>
                <a:gd name="T3" fmla="*/ 0 h 98"/>
                <a:gd name="T4" fmla="*/ 250 w 622"/>
                <a:gd name="T5" fmla="*/ 0 h 98"/>
                <a:gd name="T6" fmla="*/ 192 w 622"/>
                <a:gd name="T7" fmla="*/ 4 h 98"/>
                <a:gd name="T8" fmla="*/ 140 w 622"/>
                <a:gd name="T9" fmla="*/ 8 h 98"/>
                <a:gd name="T10" fmla="*/ 92 w 622"/>
                <a:gd name="T11" fmla="*/ 14 h 98"/>
                <a:gd name="T12" fmla="*/ 54 w 622"/>
                <a:gd name="T13" fmla="*/ 22 h 98"/>
                <a:gd name="T14" fmla="*/ 26 w 622"/>
                <a:gd name="T15" fmla="*/ 30 h 98"/>
                <a:gd name="T16" fmla="*/ 16 w 622"/>
                <a:gd name="T17" fmla="*/ 36 h 98"/>
                <a:gd name="T18" fmla="*/ 8 w 622"/>
                <a:gd name="T19" fmla="*/ 40 h 98"/>
                <a:gd name="T20" fmla="*/ 2 w 622"/>
                <a:gd name="T21" fmla="*/ 46 h 98"/>
                <a:gd name="T22" fmla="*/ 0 w 622"/>
                <a:gd name="T23" fmla="*/ 50 h 98"/>
                <a:gd name="T24" fmla="*/ 0 w 622"/>
                <a:gd name="T25" fmla="*/ 50 h 98"/>
                <a:gd name="T26" fmla="*/ 2 w 622"/>
                <a:gd name="T27" fmla="*/ 56 h 98"/>
                <a:gd name="T28" fmla="*/ 8 w 622"/>
                <a:gd name="T29" fmla="*/ 60 h 98"/>
                <a:gd name="T30" fmla="*/ 16 w 622"/>
                <a:gd name="T31" fmla="*/ 64 h 98"/>
                <a:gd name="T32" fmla="*/ 26 w 622"/>
                <a:gd name="T33" fmla="*/ 68 h 98"/>
                <a:gd name="T34" fmla="*/ 54 w 622"/>
                <a:gd name="T35" fmla="*/ 76 h 98"/>
                <a:gd name="T36" fmla="*/ 92 w 622"/>
                <a:gd name="T37" fmla="*/ 84 h 98"/>
                <a:gd name="T38" fmla="*/ 140 w 622"/>
                <a:gd name="T39" fmla="*/ 90 h 98"/>
                <a:gd name="T40" fmla="*/ 192 w 622"/>
                <a:gd name="T41" fmla="*/ 94 h 98"/>
                <a:gd name="T42" fmla="*/ 250 w 622"/>
                <a:gd name="T43" fmla="*/ 96 h 98"/>
                <a:gd name="T44" fmla="*/ 312 w 622"/>
                <a:gd name="T45" fmla="*/ 98 h 98"/>
                <a:gd name="T46" fmla="*/ 312 w 622"/>
                <a:gd name="T47" fmla="*/ 98 h 98"/>
                <a:gd name="T48" fmla="*/ 376 w 622"/>
                <a:gd name="T49" fmla="*/ 96 h 98"/>
                <a:gd name="T50" fmla="*/ 434 w 622"/>
                <a:gd name="T51" fmla="*/ 94 h 98"/>
                <a:gd name="T52" fmla="*/ 486 w 622"/>
                <a:gd name="T53" fmla="*/ 90 h 98"/>
                <a:gd name="T54" fmla="*/ 532 w 622"/>
                <a:gd name="T55" fmla="*/ 84 h 98"/>
                <a:gd name="T56" fmla="*/ 570 w 622"/>
                <a:gd name="T57" fmla="*/ 76 h 98"/>
                <a:gd name="T58" fmla="*/ 598 w 622"/>
                <a:gd name="T59" fmla="*/ 68 h 98"/>
                <a:gd name="T60" fmla="*/ 608 w 622"/>
                <a:gd name="T61" fmla="*/ 64 h 98"/>
                <a:gd name="T62" fmla="*/ 616 w 622"/>
                <a:gd name="T63" fmla="*/ 60 h 98"/>
                <a:gd name="T64" fmla="*/ 620 w 622"/>
                <a:gd name="T65" fmla="*/ 56 h 98"/>
                <a:gd name="T66" fmla="*/ 622 w 622"/>
                <a:gd name="T67" fmla="*/ 50 h 98"/>
                <a:gd name="T68" fmla="*/ 622 w 622"/>
                <a:gd name="T69" fmla="*/ 50 h 98"/>
                <a:gd name="T70" fmla="*/ 620 w 622"/>
                <a:gd name="T71" fmla="*/ 46 h 98"/>
                <a:gd name="T72" fmla="*/ 616 w 622"/>
                <a:gd name="T73" fmla="*/ 40 h 98"/>
                <a:gd name="T74" fmla="*/ 608 w 622"/>
                <a:gd name="T75" fmla="*/ 36 h 98"/>
                <a:gd name="T76" fmla="*/ 598 w 622"/>
                <a:gd name="T77" fmla="*/ 30 h 98"/>
                <a:gd name="T78" fmla="*/ 570 w 622"/>
                <a:gd name="T79" fmla="*/ 22 h 98"/>
                <a:gd name="T80" fmla="*/ 532 w 622"/>
                <a:gd name="T81" fmla="*/ 14 h 98"/>
                <a:gd name="T82" fmla="*/ 486 w 622"/>
                <a:gd name="T83" fmla="*/ 8 h 98"/>
                <a:gd name="T84" fmla="*/ 434 w 622"/>
                <a:gd name="T85" fmla="*/ 4 h 98"/>
                <a:gd name="T86" fmla="*/ 376 w 622"/>
                <a:gd name="T87" fmla="*/ 0 h 98"/>
                <a:gd name="T88" fmla="*/ 312 w 622"/>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22" h="98">
                  <a:moveTo>
                    <a:pt x="312" y="0"/>
                  </a:moveTo>
                  <a:lnTo>
                    <a:pt x="312" y="0"/>
                  </a:lnTo>
                  <a:lnTo>
                    <a:pt x="250" y="0"/>
                  </a:lnTo>
                  <a:lnTo>
                    <a:pt x="192" y="4"/>
                  </a:lnTo>
                  <a:lnTo>
                    <a:pt x="140" y="8"/>
                  </a:lnTo>
                  <a:lnTo>
                    <a:pt x="92" y="14"/>
                  </a:lnTo>
                  <a:lnTo>
                    <a:pt x="54" y="22"/>
                  </a:lnTo>
                  <a:lnTo>
                    <a:pt x="26" y="30"/>
                  </a:lnTo>
                  <a:lnTo>
                    <a:pt x="16" y="36"/>
                  </a:lnTo>
                  <a:lnTo>
                    <a:pt x="8" y="40"/>
                  </a:lnTo>
                  <a:lnTo>
                    <a:pt x="2" y="46"/>
                  </a:lnTo>
                  <a:lnTo>
                    <a:pt x="0" y="50"/>
                  </a:lnTo>
                  <a:lnTo>
                    <a:pt x="0" y="50"/>
                  </a:lnTo>
                  <a:lnTo>
                    <a:pt x="2" y="56"/>
                  </a:lnTo>
                  <a:lnTo>
                    <a:pt x="8" y="60"/>
                  </a:lnTo>
                  <a:lnTo>
                    <a:pt x="16" y="64"/>
                  </a:lnTo>
                  <a:lnTo>
                    <a:pt x="26" y="68"/>
                  </a:lnTo>
                  <a:lnTo>
                    <a:pt x="54" y="76"/>
                  </a:lnTo>
                  <a:lnTo>
                    <a:pt x="92" y="84"/>
                  </a:lnTo>
                  <a:lnTo>
                    <a:pt x="140" y="90"/>
                  </a:lnTo>
                  <a:lnTo>
                    <a:pt x="192" y="94"/>
                  </a:lnTo>
                  <a:lnTo>
                    <a:pt x="250" y="96"/>
                  </a:lnTo>
                  <a:lnTo>
                    <a:pt x="312" y="98"/>
                  </a:lnTo>
                  <a:lnTo>
                    <a:pt x="312" y="98"/>
                  </a:lnTo>
                  <a:lnTo>
                    <a:pt x="376" y="96"/>
                  </a:lnTo>
                  <a:lnTo>
                    <a:pt x="434" y="94"/>
                  </a:lnTo>
                  <a:lnTo>
                    <a:pt x="486" y="90"/>
                  </a:lnTo>
                  <a:lnTo>
                    <a:pt x="532" y="84"/>
                  </a:lnTo>
                  <a:lnTo>
                    <a:pt x="570" y="76"/>
                  </a:lnTo>
                  <a:lnTo>
                    <a:pt x="598" y="68"/>
                  </a:lnTo>
                  <a:lnTo>
                    <a:pt x="608" y="64"/>
                  </a:lnTo>
                  <a:lnTo>
                    <a:pt x="616" y="60"/>
                  </a:lnTo>
                  <a:lnTo>
                    <a:pt x="620" y="56"/>
                  </a:lnTo>
                  <a:lnTo>
                    <a:pt x="622" y="50"/>
                  </a:lnTo>
                  <a:lnTo>
                    <a:pt x="622" y="50"/>
                  </a:lnTo>
                  <a:lnTo>
                    <a:pt x="620" y="46"/>
                  </a:lnTo>
                  <a:lnTo>
                    <a:pt x="616" y="40"/>
                  </a:lnTo>
                  <a:lnTo>
                    <a:pt x="608" y="36"/>
                  </a:lnTo>
                  <a:lnTo>
                    <a:pt x="598" y="30"/>
                  </a:lnTo>
                  <a:lnTo>
                    <a:pt x="570" y="22"/>
                  </a:lnTo>
                  <a:lnTo>
                    <a:pt x="532" y="14"/>
                  </a:lnTo>
                  <a:lnTo>
                    <a:pt x="486" y="8"/>
                  </a:lnTo>
                  <a:lnTo>
                    <a:pt x="434" y="4"/>
                  </a:lnTo>
                  <a:lnTo>
                    <a:pt x="376" y="0"/>
                  </a:lnTo>
                  <a:lnTo>
                    <a:pt x="31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1454"/>
            <p:cNvSpPr>
              <a:spLocks noEditPoints="1"/>
            </p:cNvSpPr>
            <p:nvPr/>
          </p:nvSpPr>
          <p:spPr bwMode="auto">
            <a:xfrm>
              <a:off x="3910013" y="6632575"/>
              <a:ext cx="977900" cy="155575"/>
            </a:xfrm>
            <a:custGeom>
              <a:avLst/>
              <a:gdLst>
                <a:gd name="T0" fmla="*/ 308 w 616"/>
                <a:gd name="T1" fmla="*/ 96 h 98"/>
                <a:gd name="T2" fmla="*/ 190 w 616"/>
                <a:gd name="T3" fmla="*/ 94 h 98"/>
                <a:gd name="T4" fmla="*/ 92 w 616"/>
                <a:gd name="T5" fmla="*/ 82 h 98"/>
                <a:gd name="T6" fmla="*/ 26 w 616"/>
                <a:gd name="T7" fmla="*/ 68 h 98"/>
                <a:gd name="T8" fmla="*/ 8 w 616"/>
                <a:gd name="T9" fmla="*/ 60 h 98"/>
                <a:gd name="T10" fmla="*/ 2 w 616"/>
                <a:gd name="T11" fmla="*/ 50 h 98"/>
                <a:gd name="T12" fmla="*/ 2 w 616"/>
                <a:gd name="T13" fmla="*/ 46 h 98"/>
                <a:gd name="T14" fmla="*/ 16 w 616"/>
                <a:gd name="T15" fmla="*/ 36 h 98"/>
                <a:gd name="T16" fmla="*/ 54 w 616"/>
                <a:gd name="T17" fmla="*/ 22 h 98"/>
                <a:gd name="T18" fmla="*/ 138 w 616"/>
                <a:gd name="T19" fmla="*/ 8 h 98"/>
                <a:gd name="T20" fmla="*/ 246 w 616"/>
                <a:gd name="T21" fmla="*/ 0 h 98"/>
                <a:gd name="T22" fmla="*/ 308 w 616"/>
                <a:gd name="T23" fmla="*/ 0 h 98"/>
                <a:gd name="T24" fmla="*/ 428 w 616"/>
                <a:gd name="T25" fmla="*/ 4 h 98"/>
                <a:gd name="T26" fmla="*/ 526 w 616"/>
                <a:gd name="T27" fmla="*/ 14 h 98"/>
                <a:gd name="T28" fmla="*/ 590 w 616"/>
                <a:gd name="T29" fmla="*/ 30 h 98"/>
                <a:gd name="T30" fmla="*/ 608 w 616"/>
                <a:gd name="T31" fmla="*/ 40 h 98"/>
                <a:gd name="T32" fmla="*/ 614 w 616"/>
                <a:gd name="T33" fmla="*/ 50 h 98"/>
                <a:gd name="T34" fmla="*/ 612 w 616"/>
                <a:gd name="T35" fmla="*/ 56 h 98"/>
                <a:gd name="T36" fmla="*/ 600 w 616"/>
                <a:gd name="T37" fmla="*/ 64 h 98"/>
                <a:gd name="T38" fmla="*/ 562 w 616"/>
                <a:gd name="T39" fmla="*/ 76 h 98"/>
                <a:gd name="T40" fmla="*/ 480 w 616"/>
                <a:gd name="T41" fmla="*/ 88 h 98"/>
                <a:gd name="T42" fmla="*/ 370 w 616"/>
                <a:gd name="T43" fmla="*/ 96 h 98"/>
                <a:gd name="T44" fmla="*/ 308 w 616"/>
                <a:gd name="T45" fmla="*/ 0 h 98"/>
                <a:gd name="T46" fmla="*/ 246 w 616"/>
                <a:gd name="T47" fmla="*/ 0 h 98"/>
                <a:gd name="T48" fmla="*/ 136 w 616"/>
                <a:gd name="T49" fmla="*/ 8 h 98"/>
                <a:gd name="T50" fmla="*/ 52 w 616"/>
                <a:gd name="T51" fmla="*/ 22 h 98"/>
                <a:gd name="T52" fmla="*/ 14 w 616"/>
                <a:gd name="T53" fmla="*/ 36 h 98"/>
                <a:gd name="T54" fmla="*/ 0 w 616"/>
                <a:gd name="T55" fmla="*/ 46 h 98"/>
                <a:gd name="T56" fmla="*/ 0 w 616"/>
                <a:gd name="T57" fmla="*/ 50 h 98"/>
                <a:gd name="T58" fmla="*/ 6 w 616"/>
                <a:gd name="T59" fmla="*/ 60 h 98"/>
                <a:gd name="T60" fmla="*/ 24 w 616"/>
                <a:gd name="T61" fmla="*/ 68 h 98"/>
                <a:gd name="T62" fmla="*/ 90 w 616"/>
                <a:gd name="T63" fmla="*/ 84 h 98"/>
                <a:gd name="T64" fmla="*/ 188 w 616"/>
                <a:gd name="T65" fmla="*/ 94 h 98"/>
                <a:gd name="T66" fmla="*/ 308 w 616"/>
                <a:gd name="T67" fmla="*/ 98 h 98"/>
                <a:gd name="T68" fmla="*/ 370 w 616"/>
                <a:gd name="T69" fmla="*/ 96 h 98"/>
                <a:gd name="T70" fmla="*/ 482 w 616"/>
                <a:gd name="T71" fmla="*/ 88 h 98"/>
                <a:gd name="T72" fmla="*/ 564 w 616"/>
                <a:gd name="T73" fmla="*/ 76 h 98"/>
                <a:gd name="T74" fmla="*/ 602 w 616"/>
                <a:gd name="T75" fmla="*/ 64 h 98"/>
                <a:gd name="T76" fmla="*/ 614 w 616"/>
                <a:gd name="T77" fmla="*/ 56 h 98"/>
                <a:gd name="T78" fmla="*/ 616 w 616"/>
                <a:gd name="T79" fmla="*/ 50 h 98"/>
                <a:gd name="T80" fmla="*/ 610 w 616"/>
                <a:gd name="T81" fmla="*/ 40 h 98"/>
                <a:gd name="T82" fmla="*/ 592 w 616"/>
                <a:gd name="T83" fmla="*/ 30 h 98"/>
                <a:gd name="T84" fmla="*/ 526 w 616"/>
                <a:gd name="T85" fmla="*/ 14 h 98"/>
                <a:gd name="T86" fmla="*/ 428 w 616"/>
                <a:gd name="T87" fmla="*/ 4 h 98"/>
                <a:gd name="T88" fmla="*/ 308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96"/>
                  </a:moveTo>
                  <a:lnTo>
                    <a:pt x="308" y="96"/>
                  </a:lnTo>
                  <a:lnTo>
                    <a:pt x="246" y="96"/>
                  </a:lnTo>
                  <a:lnTo>
                    <a:pt x="190" y="94"/>
                  </a:lnTo>
                  <a:lnTo>
                    <a:pt x="138" y="88"/>
                  </a:lnTo>
                  <a:lnTo>
                    <a:pt x="92" y="82"/>
                  </a:lnTo>
                  <a:lnTo>
                    <a:pt x="54" y="76"/>
                  </a:lnTo>
                  <a:lnTo>
                    <a:pt x="26" y="68"/>
                  </a:lnTo>
                  <a:lnTo>
                    <a:pt x="16" y="64"/>
                  </a:lnTo>
                  <a:lnTo>
                    <a:pt x="8" y="60"/>
                  </a:lnTo>
                  <a:lnTo>
                    <a:pt x="2" y="56"/>
                  </a:lnTo>
                  <a:lnTo>
                    <a:pt x="2" y="50"/>
                  </a:lnTo>
                  <a:lnTo>
                    <a:pt x="2" y="50"/>
                  </a:lnTo>
                  <a:lnTo>
                    <a:pt x="2" y="46"/>
                  </a:lnTo>
                  <a:lnTo>
                    <a:pt x="8" y="40"/>
                  </a:lnTo>
                  <a:lnTo>
                    <a:pt x="16" y="36"/>
                  </a:lnTo>
                  <a:lnTo>
                    <a:pt x="26" y="30"/>
                  </a:lnTo>
                  <a:lnTo>
                    <a:pt x="54" y="22"/>
                  </a:lnTo>
                  <a:lnTo>
                    <a:pt x="92" y="14"/>
                  </a:lnTo>
                  <a:lnTo>
                    <a:pt x="138" y="8"/>
                  </a:lnTo>
                  <a:lnTo>
                    <a:pt x="190" y="4"/>
                  </a:lnTo>
                  <a:lnTo>
                    <a:pt x="246" y="0"/>
                  </a:lnTo>
                  <a:lnTo>
                    <a:pt x="308" y="0"/>
                  </a:lnTo>
                  <a:lnTo>
                    <a:pt x="308" y="0"/>
                  </a:lnTo>
                  <a:lnTo>
                    <a:pt x="370" y="0"/>
                  </a:lnTo>
                  <a:lnTo>
                    <a:pt x="428" y="4"/>
                  </a:lnTo>
                  <a:lnTo>
                    <a:pt x="480" y="8"/>
                  </a:lnTo>
                  <a:lnTo>
                    <a:pt x="526" y="14"/>
                  </a:lnTo>
                  <a:lnTo>
                    <a:pt x="562" y="22"/>
                  </a:lnTo>
                  <a:lnTo>
                    <a:pt x="590" y="30"/>
                  </a:lnTo>
                  <a:lnTo>
                    <a:pt x="600" y="36"/>
                  </a:lnTo>
                  <a:lnTo>
                    <a:pt x="608" y="40"/>
                  </a:lnTo>
                  <a:lnTo>
                    <a:pt x="612" y="46"/>
                  </a:lnTo>
                  <a:lnTo>
                    <a:pt x="614" y="50"/>
                  </a:lnTo>
                  <a:lnTo>
                    <a:pt x="614" y="50"/>
                  </a:lnTo>
                  <a:lnTo>
                    <a:pt x="612" y="56"/>
                  </a:lnTo>
                  <a:lnTo>
                    <a:pt x="608" y="60"/>
                  </a:lnTo>
                  <a:lnTo>
                    <a:pt x="600" y="64"/>
                  </a:lnTo>
                  <a:lnTo>
                    <a:pt x="590" y="68"/>
                  </a:lnTo>
                  <a:lnTo>
                    <a:pt x="562" y="76"/>
                  </a:lnTo>
                  <a:lnTo>
                    <a:pt x="526" y="82"/>
                  </a:lnTo>
                  <a:lnTo>
                    <a:pt x="480" y="88"/>
                  </a:lnTo>
                  <a:lnTo>
                    <a:pt x="428" y="94"/>
                  </a:lnTo>
                  <a:lnTo>
                    <a:pt x="370" y="96"/>
                  </a:lnTo>
                  <a:lnTo>
                    <a:pt x="308" y="96"/>
                  </a:lnTo>
                  <a:close/>
                  <a:moveTo>
                    <a:pt x="308" y="0"/>
                  </a:moveTo>
                  <a:lnTo>
                    <a:pt x="308" y="0"/>
                  </a:lnTo>
                  <a:lnTo>
                    <a:pt x="246"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4"/>
                  </a:lnTo>
                  <a:lnTo>
                    <a:pt x="136" y="88"/>
                  </a:lnTo>
                  <a:lnTo>
                    <a:pt x="188" y="94"/>
                  </a:lnTo>
                  <a:lnTo>
                    <a:pt x="246" y="96"/>
                  </a:lnTo>
                  <a:lnTo>
                    <a:pt x="308" y="98"/>
                  </a:lnTo>
                  <a:lnTo>
                    <a:pt x="308" y="98"/>
                  </a:lnTo>
                  <a:lnTo>
                    <a:pt x="370" y="96"/>
                  </a:lnTo>
                  <a:lnTo>
                    <a:pt x="428" y="94"/>
                  </a:lnTo>
                  <a:lnTo>
                    <a:pt x="482"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2" y="8"/>
                  </a:lnTo>
                  <a:lnTo>
                    <a:pt x="428" y="4"/>
                  </a:lnTo>
                  <a:lnTo>
                    <a:pt x="370" y="0"/>
                  </a:lnTo>
                  <a:lnTo>
                    <a:pt x="308" y="0"/>
                  </a:lnTo>
                  <a:close/>
                </a:path>
              </a:pathLst>
            </a:custGeom>
            <a:solidFill>
              <a:srgbClr val="C9C5C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1455"/>
            <p:cNvSpPr>
              <a:spLocks/>
            </p:cNvSpPr>
            <p:nvPr/>
          </p:nvSpPr>
          <p:spPr bwMode="auto">
            <a:xfrm>
              <a:off x="3913188" y="6632575"/>
              <a:ext cx="971550" cy="152400"/>
            </a:xfrm>
            <a:custGeom>
              <a:avLst/>
              <a:gdLst>
                <a:gd name="T0" fmla="*/ 306 w 612"/>
                <a:gd name="T1" fmla="*/ 96 h 96"/>
                <a:gd name="T2" fmla="*/ 306 w 612"/>
                <a:gd name="T3" fmla="*/ 96 h 96"/>
                <a:gd name="T4" fmla="*/ 244 w 612"/>
                <a:gd name="T5" fmla="*/ 96 h 96"/>
                <a:gd name="T6" fmla="*/ 188 w 612"/>
                <a:gd name="T7" fmla="*/ 94 h 96"/>
                <a:gd name="T8" fmla="*/ 136 w 612"/>
                <a:gd name="T9" fmla="*/ 88 h 96"/>
                <a:gd name="T10" fmla="*/ 90 w 612"/>
                <a:gd name="T11" fmla="*/ 82 h 96"/>
                <a:gd name="T12" fmla="*/ 52 w 612"/>
                <a:gd name="T13" fmla="*/ 76 h 96"/>
                <a:gd name="T14" fmla="*/ 24 w 612"/>
                <a:gd name="T15" fmla="*/ 68 h 96"/>
                <a:gd name="T16" fmla="*/ 14 w 612"/>
                <a:gd name="T17" fmla="*/ 64 h 96"/>
                <a:gd name="T18" fmla="*/ 6 w 612"/>
                <a:gd name="T19" fmla="*/ 60 h 96"/>
                <a:gd name="T20" fmla="*/ 0 w 612"/>
                <a:gd name="T21" fmla="*/ 56 h 96"/>
                <a:gd name="T22" fmla="*/ 0 w 612"/>
                <a:gd name="T23" fmla="*/ 50 h 96"/>
                <a:gd name="T24" fmla="*/ 0 w 612"/>
                <a:gd name="T25" fmla="*/ 50 h 96"/>
                <a:gd name="T26" fmla="*/ 0 w 612"/>
                <a:gd name="T27" fmla="*/ 46 h 96"/>
                <a:gd name="T28" fmla="*/ 6 w 612"/>
                <a:gd name="T29" fmla="*/ 40 h 96"/>
                <a:gd name="T30" fmla="*/ 14 w 612"/>
                <a:gd name="T31" fmla="*/ 36 h 96"/>
                <a:gd name="T32" fmla="*/ 24 w 612"/>
                <a:gd name="T33" fmla="*/ 30 h 96"/>
                <a:gd name="T34" fmla="*/ 52 w 612"/>
                <a:gd name="T35" fmla="*/ 22 h 96"/>
                <a:gd name="T36" fmla="*/ 90 w 612"/>
                <a:gd name="T37" fmla="*/ 14 h 96"/>
                <a:gd name="T38" fmla="*/ 136 w 612"/>
                <a:gd name="T39" fmla="*/ 8 h 96"/>
                <a:gd name="T40" fmla="*/ 188 w 612"/>
                <a:gd name="T41" fmla="*/ 4 h 96"/>
                <a:gd name="T42" fmla="*/ 244 w 612"/>
                <a:gd name="T43" fmla="*/ 0 h 96"/>
                <a:gd name="T44" fmla="*/ 306 w 612"/>
                <a:gd name="T45" fmla="*/ 0 h 96"/>
                <a:gd name="T46" fmla="*/ 306 w 612"/>
                <a:gd name="T47" fmla="*/ 0 h 96"/>
                <a:gd name="T48" fmla="*/ 368 w 612"/>
                <a:gd name="T49" fmla="*/ 0 h 96"/>
                <a:gd name="T50" fmla="*/ 426 w 612"/>
                <a:gd name="T51" fmla="*/ 4 h 96"/>
                <a:gd name="T52" fmla="*/ 478 w 612"/>
                <a:gd name="T53" fmla="*/ 8 h 96"/>
                <a:gd name="T54" fmla="*/ 524 w 612"/>
                <a:gd name="T55" fmla="*/ 14 h 96"/>
                <a:gd name="T56" fmla="*/ 560 w 612"/>
                <a:gd name="T57" fmla="*/ 22 h 96"/>
                <a:gd name="T58" fmla="*/ 588 w 612"/>
                <a:gd name="T59" fmla="*/ 30 h 96"/>
                <a:gd name="T60" fmla="*/ 598 w 612"/>
                <a:gd name="T61" fmla="*/ 36 h 96"/>
                <a:gd name="T62" fmla="*/ 606 w 612"/>
                <a:gd name="T63" fmla="*/ 40 h 96"/>
                <a:gd name="T64" fmla="*/ 610 w 612"/>
                <a:gd name="T65" fmla="*/ 46 h 96"/>
                <a:gd name="T66" fmla="*/ 612 w 612"/>
                <a:gd name="T67" fmla="*/ 50 h 96"/>
                <a:gd name="T68" fmla="*/ 612 w 612"/>
                <a:gd name="T69" fmla="*/ 50 h 96"/>
                <a:gd name="T70" fmla="*/ 610 w 612"/>
                <a:gd name="T71" fmla="*/ 56 h 96"/>
                <a:gd name="T72" fmla="*/ 606 w 612"/>
                <a:gd name="T73" fmla="*/ 60 h 96"/>
                <a:gd name="T74" fmla="*/ 598 w 612"/>
                <a:gd name="T75" fmla="*/ 64 h 96"/>
                <a:gd name="T76" fmla="*/ 588 w 612"/>
                <a:gd name="T77" fmla="*/ 68 h 96"/>
                <a:gd name="T78" fmla="*/ 560 w 612"/>
                <a:gd name="T79" fmla="*/ 76 h 96"/>
                <a:gd name="T80" fmla="*/ 524 w 612"/>
                <a:gd name="T81" fmla="*/ 82 h 96"/>
                <a:gd name="T82" fmla="*/ 478 w 612"/>
                <a:gd name="T83" fmla="*/ 88 h 96"/>
                <a:gd name="T84" fmla="*/ 426 w 612"/>
                <a:gd name="T85" fmla="*/ 94 h 96"/>
                <a:gd name="T86" fmla="*/ 368 w 612"/>
                <a:gd name="T87" fmla="*/ 96 h 96"/>
                <a:gd name="T88" fmla="*/ 306 w 612"/>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96"/>
                  </a:moveTo>
                  <a:lnTo>
                    <a:pt x="306" y="96"/>
                  </a:lnTo>
                  <a:lnTo>
                    <a:pt x="244" y="96"/>
                  </a:lnTo>
                  <a:lnTo>
                    <a:pt x="188" y="94"/>
                  </a:lnTo>
                  <a:lnTo>
                    <a:pt x="136" y="88"/>
                  </a:lnTo>
                  <a:lnTo>
                    <a:pt x="90" y="82"/>
                  </a:lnTo>
                  <a:lnTo>
                    <a:pt x="52" y="76"/>
                  </a:lnTo>
                  <a:lnTo>
                    <a:pt x="24" y="68"/>
                  </a:lnTo>
                  <a:lnTo>
                    <a:pt x="14" y="64"/>
                  </a:lnTo>
                  <a:lnTo>
                    <a:pt x="6" y="60"/>
                  </a:lnTo>
                  <a:lnTo>
                    <a:pt x="0" y="56"/>
                  </a:lnTo>
                  <a:lnTo>
                    <a:pt x="0" y="50"/>
                  </a:lnTo>
                  <a:lnTo>
                    <a:pt x="0" y="50"/>
                  </a:lnTo>
                  <a:lnTo>
                    <a:pt x="0" y="46"/>
                  </a:lnTo>
                  <a:lnTo>
                    <a:pt x="6" y="40"/>
                  </a:lnTo>
                  <a:lnTo>
                    <a:pt x="14" y="36"/>
                  </a:lnTo>
                  <a:lnTo>
                    <a:pt x="24" y="30"/>
                  </a:lnTo>
                  <a:lnTo>
                    <a:pt x="52" y="22"/>
                  </a:lnTo>
                  <a:lnTo>
                    <a:pt x="90" y="14"/>
                  </a:lnTo>
                  <a:lnTo>
                    <a:pt x="136" y="8"/>
                  </a:lnTo>
                  <a:lnTo>
                    <a:pt x="188" y="4"/>
                  </a:lnTo>
                  <a:lnTo>
                    <a:pt x="244" y="0"/>
                  </a:lnTo>
                  <a:lnTo>
                    <a:pt x="306" y="0"/>
                  </a:lnTo>
                  <a:lnTo>
                    <a:pt x="306" y="0"/>
                  </a:lnTo>
                  <a:lnTo>
                    <a:pt x="368" y="0"/>
                  </a:lnTo>
                  <a:lnTo>
                    <a:pt x="426" y="4"/>
                  </a:lnTo>
                  <a:lnTo>
                    <a:pt x="478" y="8"/>
                  </a:lnTo>
                  <a:lnTo>
                    <a:pt x="524" y="14"/>
                  </a:lnTo>
                  <a:lnTo>
                    <a:pt x="560" y="22"/>
                  </a:lnTo>
                  <a:lnTo>
                    <a:pt x="588" y="30"/>
                  </a:lnTo>
                  <a:lnTo>
                    <a:pt x="598" y="36"/>
                  </a:lnTo>
                  <a:lnTo>
                    <a:pt x="606" y="40"/>
                  </a:lnTo>
                  <a:lnTo>
                    <a:pt x="610" y="46"/>
                  </a:lnTo>
                  <a:lnTo>
                    <a:pt x="612" y="50"/>
                  </a:lnTo>
                  <a:lnTo>
                    <a:pt x="612" y="50"/>
                  </a:lnTo>
                  <a:lnTo>
                    <a:pt x="610" y="56"/>
                  </a:lnTo>
                  <a:lnTo>
                    <a:pt x="606" y="60"/>
                  </a:lnTo>
                  <a:lnTo>
                    <a:pt x="598" y="64"/>
                  </a:lnTo>
                  <a:lnTo>
                    <a:pt x="588" y="68"/>
                  </a:lnTo>
                  <a:lnTo>
                    <a:pt x="560" y="76"/>
                  </a:lnTo>
                  <a:lnTo>
                    <a:pt x="524" y="82"/>
                  </a:lnTo>
                  <a:lnTo>
                    <a:pt x="478" y="88"/>
                  </a:lnTo>
                  <a:lnTo>
                    <a:pt x="426" y="94"/>
                  </a:lnTo>
                  <a:lnTo>
                    <a:pt x="368" y="96"/>
                  </a:lnTo>
                  <a:lnTo>
                    <a:pt x="306"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1456"/>
            <p:cNvSpPr>
              <a:spLocks/>
            </p:cNvSpPr>
            <p:nvPr/>
          </p:nvSpPr>
          <p:spPr bwMode="auto">
            <a:xfrm>
              <a:off x="3910013" y="6632575"/>
              <a:ext cx="977900" cy="155575"/>
            </a:xfrm>
            <a:custGeom>
              <a:avLst/>
              <a:gdLst>
                <a:gd name="T0" fmla="*/ 308 w 616"/>
                <a:gd name="T1" fmla="*/ 0 h 98"/>
                <a:gd name="T2" fmla="*/ 308 w 616"/>
                <a:gd name="T3" fmla="*/ 0 h 98"/>
                <a:gd name="T4" fmla="*/ 246 w 616"/>
                <a:gd name="T5" fmla="*/ 0 h 98"/>
                <a:gd name="T6" fmla="*/ 188 w 616"/>
                <a:gd name="T7" fmla="*/ 4 h 98"/>
                <a:gd name="T8" fmla="*/ 136 w 616"/>
                <a:gd name="T9" fmla="*/ 8 h 98"/>
                <a:gd name="T10" fmla="*/ 90 w 616"/>
                <a:gd name="T11" fmla="*/ 14 h 98"/>
                <a:gd name="T12" fmla="*/ 52 w 616"/>
                <a:gd name="T13" fmla="*/ 22 h 98"/>
                <a:gd name="T14" fmla="*/ 24 w 616"/>
                <a:gd name="T15" fmla="*/ 30 h 98"/>
                <a:gd name="T16" fmla="*/ 14 w 616"/>
                <a:gd name="T17" fmla="*/ 36 h 98"/>
                <a:gd name="T18" fmla="*/ 6 w 616"/>
                <a:gd name="T19" fmla="*/ 40 h 98"/>
                <a:gd name="T20" fmla="*/ 0 w 616"/>
                <a:gd name="T21" fmla="*/ 46 h 98"/>
                <a:gd name="T22" fmla="*/ 0 w 616"/>
                <a:gd name="T23" fmla="*/ 50 h 98"/>
                <a:gd name="T24" fmla="*/ 0 w 616"/>
                <a:gd name="T25" fmla="*/ 50 h 98"/>
                <a:gd name="T26" fmla="*/ 0 w 616"/>
                <a:gd name="T27" fmla="*/ 56 h 98"/>
                <a:gd name="T28" fmla="*/ 6 w 616"/>
                <a:gd name="T29" fmla="*/ 60 h 98"/>
                <a:gd name="T30" fmla="*/ 14 w 616"/>
                <a:gd name="T31" fmla="*/ 64 h 98"/>
                <a:gd name="T32" fmla="*/ 24 w 616"/>
                <a:gd name="T33" fmla="*/ 68 h 98"/>
                <a:gd name="T34" fmla="*/ 52 w 616"/>
                <a:gd name="T35" fmla="*/ 76 h 98"/>
                <a:gd name="T36" fmla="*/ 90 w 616"/>
                <a:gd name="T37" fmla="*/ 84 h 98"/>
                <a:gd name="T38" fmla="*/ 136 w 616"/>
                <a:gd name="T39" fmla="*/ 88 h 98"/>
                <a:gd name="T40" fmla="*/ 188 w 616"/>
                <a:gd name="T41" fmla="*/ 94 h 98"/>
                <a:gd name="T42" fmla="*/ 246 w 616"/>
                <a:gd name="T43" fmla="*/ 96 h 98"/>
                <a:gd name="T44" fmla="*/ 308 w 616"/>
                <a:gd name="T45" fmla="*/ 98 h 98"/>
                <a:gd name="T46" fmla="*/ 308 w 616"/>
                <a:gd name="T47" fmla="*/ 98 h 98"/>
                <a:gd name="T48" fmla="*/ 370 w 616"/>
                <a:gd name="T49" fmla="*/ 96 h 98"/>
                <a:gd name="T50" fmla="*/ 428 w 616"/>
                <a:gd name="T51" fmla="*/ 94 h 98"/>
                <a:gd name="T52" fmla="*/ 482 w 616"/>
                <a:gd name="T53" fmla="*/ 88 h 98"/>
                <a:gd name="T54" fmla="*/ 526 w 616"/>
                <a:gd name="T55" fmla="*/ 84 h 98"/>
                <a:gd name="T56" fmla="*/ 564 w 616"/>
                <a:gd name="T57" fmla="*/ 76 h 98"/>
                <a:gd name="T58" fmla="*/ 592 w 616"/>
                <a:gd name="T59" fmla="*/ 68 h 98"/>
                <a:gd name="T60" fmla="*/ 602 w 616"/>
                <a:gd name="T61" fmla="*/ 64 h 98"/>
                <a:gd name="T62" fmla="*/ 610 w 616"/>
                <a:gd name="T63" fmla="*/ 60 h 98"/>
                <a:gd name="T64" fmla="*/ 614 w 616"/>
                <a:gd name="T65" fmla="*/ 56 h 98"/>
                <a:gd name="T66" fmla="*/ 616 w 616"/>
                <a:gd name="T67" fmla="*/ 50 h 98"/>
                <a:gd name="T68" fmla="*/ 616 w 616"/>
                <a:gd name="T69" fmla="*/ 50 h 98"/>
                <a:gd name="T70" fmla="*/ 614 w 616"/>
                <a:gd name="T71" fmla="*/ 46 h 98"/>
                <a:gd name="T72" fmla="*/ 610 w 616"/>
                <a:gd name="T73" fmla="*/ 40 h 98"/>
                <a:gd name="T74" fmla="*/ 602 w 616"/>
                <a:gd name="T75" fmla="*/ 36 h 98"/>
                <a:gd name="T76" fmla="*/ 592 w 616"/>
                <a:gd name="T77" fmla="*/ 30 h 98"/>
                <a:gd name="T78" fmla="*/ 564 w 616"/>
                <a:gd name="T79" fmla="*/ 22 h 98"/>
                <a:gd name="T80" fmla="*/ 526 w 616"/>
                <a:gd name="T81" fmla="*/ 14 h 98"/>
                <a:gd name="T82" fmla="*/ 482 w 616"/>
                <a:gd name="T83" fmla="*/ 8 h 98"/>
                <a:gd name="T84" fmla="*/ 428 w 616"/>
                <a:gd name="T85" fmla="*/ 4 h 98"/>
                <a:gd name="T86" fmla="*/ 370 w 616"/>
                <a:gd name="T87" fmla="*/ 0 h 98"/>
                <a:gd name="T88" fmla="*/ 308 w 616"/>
                <a:gd name="T8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6" h="98">
                  <a:moveTo>
                    <a:pt x="308" y="0"/>
                  </a:moveTo>
                  <a:lnTo>
                    <a:pt x="308" y="0"/>
                  </a:lnTo>
                  <a:lnTo>
                    <a:pt x="246"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4"/>
                  </a:lnTo>
                  <a:lnTo>
                    <a:pt x="136" y="88"/>
                  </a:lnTo>
                  <a:lnTo>
                    <a:pt x="188" y="94"/>
                  </a:lnTo>
                  <a:lnTo>
                    <a:pt x="246" y="96"/>
                  </a:lnTo>
                  <a:lnTo>
                    <a:pt x="308" y="98"/>
                  </a:lnTo>
                  <a:lnTo>
                    <a:pt x="308" y="98"/>
                  </a:lnTo>
                  <a:lnTo>
                    <a:pt x="370" y="96"/>
                  </a:lnTo>
                  <a:lnTo>
                    <a:pt x="428" y="94"/>
                  </a:lnTo>
                  <a:lnTo>
                    <a:pt x="482" y="88"/>
                  </a:lnTo>
                  <a:lnTo>
                    <a:pt x="526" y="84"/>
                  </a:lnTo>
                  <a:lnTo>
                    <a:pt x="564" y="76"/>
                  </a:lnTo>
                  <a:lnTo>
                    <a:pt x="592" y="68"/>
                  </a:lnTo>
                  <a:lnTo>
                    <a:pt x="602" y="64"/>
                  </a:lnTo>
                  <a:lnTo>
                    <a:pt x="610" y="60"/>
                  </a:lnTo>
                  <a:lnTo>
                    <a:pt x="614" y="56"/>
                  </a:lnTo>
                  <a:lnTo>
                    <a:pt x="616" y="50"/>
                  </a:lnTo>
                  <a:lnTo>
                    <a:pt x="616" y="50"/>
                  </a:lnTo>
                  <a:lnTo>
                    <a:pt x="614" y="46"/>
                  </a:lnTo>
                  <a:lnTo>
                    <a:pt x="610" y="40"/>
                  </a:lnTo>
                  <a:lnTo>
                    <a:pt x="602" y="36"/>
                  </a:lnTo>
                  <a:lnTo>
                    <a:pt x="592" y="30"/>
                  </a:lnTo>
                  <a:lnTo>
                    <a:pt x="564" y="22"/>
                  </a:lnTo>
                  <a:lnTo>
                    <a:pt x="526" y="14"/>
                  </a:lnTo>
                  <a:lnTo>
                    <a:pt x="482" y="8"/>
                  </a:lnTo>
                  <a:lnTo>
                    <a:pt x="428" y="4"/>
                  </a:lnTo>
                  <a:lnTo>
                    <a:pt x="370" y="0"/>
                  </a:lnTo>
                  <a:lnTo>
                    <a:pt x="30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1457"/>
            <p:cNvSpPr>
              <a:spLocks noEditPoints="1"/>
            </p:cNvSpPr>
            <p:nvPr/>
          </p:nvSpPr>
          <p:spPr bwMode="auto">
            <a:xfrm>
              <a:off x="3913188" y="6632575"/>
              <a:ext cx="971550" cy="152400"/>
            </a:xfrm>
            <a:custGeom>
              <a:avLst/>
              <a:gdLst>
                <a:gd name="T0" fmla="*/ 306 w 612"/>
                <a:gd name="T1" fmla="*/ 96 h 96"/>
                <a:gd name="T2" fmla="*/ 188 w 612"/>
                <a:gd name="T3" fmla="*/ 92 h 96"/>
                <a:gd name="T4" fmla="*/ 92 w 612"/>
                <a:gd name="T5" fmla="*/ 82 h 96"/>
                <a:gd name="T6" fmla="*/ 26 w 612"/>
                <a:gd name="T7" fmla="*/ 68 h 96"/>
                <a:gd name="T8" fmla="*/ 8 w 612"/>
                <a:gd name="T9" fmla="*/ 60 h 96"/>
                <a:gd name="T10" fmla="*/ 2 w 612"/>
                <a:gd name="T11" fmla="*/ 50 h 96"/>
                <a:gd name="T12" fmla="*/ 2 w 612"/>
                <a:gd name="T13" fmla="*/ 46 h 96"/>
                <a:gd name="T14" fmla="*/ 16 w 612"/>
                <a:gd name="T15" fmla="*/ 36 h 96"/>
                <a:gd name="T16" fmla="*/ 54 w 612"/>
                <a:gd name="T17" fmla="*/ 22 h 96"/>
                <a:gd name="T18" fmla="*/ 136 w 612"/>
                <a:gd name="T19" fmla="*/ 8 h 96"/>
                <a:gd name="T20" fmla="*/ 246 w 612"/>
                <a:gd name="T21" fmla="*/ 2 h 96"/>
                <a:gd name="T22" fmla="*/ 306 w 612"/>
                <a:gd name="T23" fmla="*/ 0 h 96"/>
                <a:gd name="T24" fmla="*/ 426 w 612"/>
                <a:gd name="T25" fmla="*/ 4 h 96"/>
                <a:gd name="T26" fmla="*/ 522 w 612"/>
                <a:gd name="T27" fmla="*/ 14 h 96"/>
                <a:gd name="T28" fmla="*/ 586 w 612"/>
                <a:gd name="T29" fmla="*/ 30 h 96"/>
                <a:gd name="T30" fmla="*/ 604 w 612"/>
                <a:gd name="T31" fmla="*/ 40 h 96"/>
                <a:gd name="T32" fmla="*/ 610 w 612"/>
                <a:gd name="T33" fmla="*/ 50 h 96"/>
                <a:gd name="T34" fmla="*/ 608 w 612"/>
                <a:gd name="T35" fmla="*/ 54 h 96"/>
                <a:gd name="T36" fmla="*/ 596 w 612"/>
                <a:gd name="T37" fmla="*/ 64 h 96"/>
                <a:gd name="T38" fmla="*/ 558 w 612"/>
                <a:gd name="T39" fmla="*/ 76 h 96"/>
                <a:gd name="T40" fmla="*/ 476 w 612"/>
                <a:gd name="T41" fmla="*/ 88 h 96"/>
                <a:gd name="T42" fmla="*/ 368 w 612"/>
                <a:gd name="T43" fmla="*/ 96 h 96"/>
                <a:gd name="T44" fmla="*/ 306 w 612"/>
                <a:gd name="T45" fmla="*/ 0 h 96"/>
                <a:gd name="T46" fmla="*/ 244 w 612"/>
                <a:gd name="T47" fmla="*/ 0 h 96"/>
                <a:gd name="T48" fmla="*/ 136 w 612"/>
                <a:gd name="T49" fmla="*/ 8 h 96"/>
                <a:gd name="T50" fmla="*/ 52 w 612"/>
                <a:gd name="T51" fmla="*/ 22 h 96"/>
                <a:gd name="T52" fmla="*/ 14 w 612"/>
                <a:gd name="T53" fmla="*/ 36 h 96"/>
                <a:gd name="T54" fmla="*/ 0 w 612"/>
                <a:gd name="T55" fmla="*/ 46 h 96"/>
                <a:gd name="T56" fmla="*/ 0 w 612"/>
                <a:gd name="T57" fmla="*/ 50 h 96"/>
                <a:gd name="T58" fmla="*/ 6 w 612"/>
                <a:gd name="T59" fmla="*/ 60 h 96"/>
                <a:gd name="T60" fmla="*/ 24 w 612"/>
                <a:gd name="T61" fmla="*/ 68 h 96"/>
                <a:gd name="T62" fmla="*/ 90 w 612"/>
                <a:gd name="T63" fmla="*/ 82 h 96"/>
                <a:gd name="T64" fmla="*/ 188 w 612"/>
                <a:gd name="T65" fmla="*/ 94 h 96"/>
                <a:gd name="T66" fmla="*/ 306 w 612"/>
                <a:gd name="T67" fmla="*/ 96 h 96"/>
                <a:gd name="T68" fmla="*/ 368 w 612"/>
                <a:gd name="T69" fmla="*/ 96 h 96"/>
                <a:gd name="T70" fmla="*/ 478 w 612"/>
                <a:gd name="T71" fmla="*/ 88 h 96"/>
                <a:gd name="T72" fmla="*/ 560 w 612"/>
                <a:gd name="T73" fmla="*/ 76 h 96"/>
                <a:gd name="T74" fmla="*/ 598 w 612"/>
                <a:gd name="T75" fmla="*/ 64 h 96"/>
                <a:gd name="T76" fmla="*/ 610 w 612"/>
                <a:gd name="T77" fmla="*/ 56 h 96"/>
                <a:gd name="T78" fmla="*/ 612 w 612"/>
                <a:gd name="T79" fmla="*/ 50 h 96"/>
                <a:gd name="T80" fmla="*/ 606 w 612"/>
                <a:gd name="T81" fmla="*/ 40 h 96"/>
                <a:gd name="T82" fmla="*/ 588 w 612"/>
                <a:gd name="T83" fmla="*/ 30 h 96"/>
                <a:gd name="T84" fmla="*/ 524 w 612"/>
                <a:gd name="T85" fmla="*/ 14 h 96"/>
                <a:gd name="T86" fmla="*/ 426 w 612"/>
                <a:gd name="T87" fmla="*/ 4 h 96"/>
                <a:gd name="T88" fmla="*/ 306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96"/>
                  </a:moveTo>
                  <a:lnTo>
                    <a:pt x="306" y="96"/>
                  </a:lnTo>
                  <a:lnTo>
                    <a:pt x="246" y="96"/>
                  </a:lnTo>
                  <a:lnTo>
                    <a:pt x="188" y="92"/>
                  </a:lnTo>
                  <a:lnTo>
                    <a:pt x="136" y="88"/>
                  </a:lnTo>
                  <a:lnTo>
                    <a:pt x="92" y="82"/>
                  </a:lnTo>
                  <a:lnTo>
                    <a:pt x="54" y="76"/>
                  </a:lnTo>
                  <a:lnTo>
                    <a:pt x="26" y="68"/>
                  </a:lnTo>
                  <a:lnTo>
                    <a:pt x="16" y="64"/>
                  </a:lnTo>
                  <a:lnTo>
                    <a:pt x="8" y="60"/>
                  </a:lnTo>
                  <a:lnTo>
                    <a:pt x="2" y="54"/>
                  </a:lnTo>
                  <a:lnTo>
                    <a:pt x="2" y="50"/>
                  </a:lnTo>
                  <a:lnTo>
                    <a:pt x="2" y="50"/>
                  </a:lnTo>
                  <a:lnTo>
                    <a:pt x="2" y="46"/>
                  </a:lnTo>
                  <a:lnTo>
                    <a:pt x="8" y="40"/>
                  </a:lnTo>
                  <a:lnTo>
                    <a:pt x="16" y="36"/>
                  </a:lnTo>
                  <a:lnTo>
                    <a:pt x="26" y="30"/>
                  </a:lnTo>
                  <a:lnTo>
                    <a:pt x="54" y="22"/>
                  </a:lnTo>
                  <a:lnTo>
                    <a:pt x="92" y="14"/>
                  </a:lnTo>
                  <a:lnTo>
                    <a:pt x="136" y="8"/>
                  </a:lnTo>
                  <a:lnTo>
                    <a:pt x="188" y="4"/>
                  </a:lnTo>
                  <a:lnTo>
                    <a:pt x="246" y="2"/>
                  </a:lnTo>
                  <a:lnTo>
                    <a:pt x="306" y="0"/>
                  </a:lnTo>
                  <a:lnTo>
                    <a:pt x="306" y="0"/>
                  </a:lnTo>
                  <a:lnTo>
                    <a:pt x="368" y="2"/>
                  </a:lnTo>
                  <a:lnTo>
                    <a:pt x="426" y="4"/>
                  </a:lnTo>
                  <a:lnTo>
                    <a:pt x="476" y="8"/>
                  </a:lnTo>
                  <a:lnTo>
                    <a:pt x="522" y="14"/>
                  </a:lnTo>
                  <a:lnTo>
                    <a:pt x="558" y="22"/>
                  </a:lnTo>
                  <a:lnTo>
                    <a:pt x="586" y="30"/>
                  </a:lnTo>
                  <a:lnTo>
                    <a:pt x="596" y="36"/>
                  </a:lnTo>
                  <a:lnTo>
                    <a:pt x="604" y="40"/>
                  </a:lnTo>
                  <a:lnTo>
                    <a:pt x="608" y="46"/>
                  </a:lnTo>
                  <a:lnTo>
                    <a:pt x="610" y="50"/>
                  </a:lnTo>
                  <a:lnTo>
                    <a:pt x="610" y="50"/>
                  </a:lnTo>
                  <a:lnTo>
                    <a:pt x="608" y="54"/>
                  </a:lnTo>
                  <a:lnTo>
                    <a:pt x="604" y="60"/>
                  </a:lnTo>
                  <a:lnTo>
                    <a:pt x="596" y="64"/>
                  </a:lnTo>
                  <a:lnTo>
                    <a:pt x="586" y="68"/>
                  </a:lnTo>
                  <a:lnTo>
                    <a:pt x="558" y="76"/>
                  </a:lnTo>
                  <a:lnTo>
                    <a:pt x="522" y="82"/>
                  </a:lnTo>
                  <a:lnTo>
                    <a:pt x="476" y="88"/>
                  </a:lnTo>
                  <a:lnTo>
                    <a:pt x="426" y="92"/>
                  </a:lnTo>
                  <a:lnTo>
                    <a:pt x="368" y="96"/>
                  </a:lnTo>
                  <a:lnTo>
                    <a:pt x="306" y="96"/>
                  </a:lnTo>
                  <a:close/>
                  <a:moveTo>
                    <a:pt x="306" y="0"/>
                  </a:moveTo>
                  <a:lnTo>
                    <a:pt x="306" y="0"/>
                  </a:lnTo>
                  <a:lnTo>
                    <a:pt x="244"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2"/>
                  </a:lnTo>
                  <a:lnTo>
                    <a:pt x="136" y="88"/>
                  </a:lnTo>
                  <a:lnTo>
                    <a:pt x="188" y="94"/>
                  </a:lnTo>
                  <a:lnTo>
                    <a:pt x="244" y="96"/>
                  </a:lnTo>
                  <a:lnTo>
                    <a:pt x="306" y="96"/>
                  </a:lnTo>
                  <a:lnTo>
                    <a:pt x="306" y="96"/>
                  </a:lnTo>
                  <a:lnTo>
                    <a:pt x="368" y="96"/>
                  </a:lnTo>
                  <a:lnTo>
                    <a:pt x="426" y="94"/>
                  </a:lnTo>
                  <a:lnTo>
                    <a:pt x="478" y="88"/>
                  </a:lnTo>
                  <a:lnTo>
                    <a:pt x="524"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4" y="14"/>
                  </a:lnTo>
                  <a:lnTo>
                    <a:pt x="478" y="8"/>
                  </a:lnTo>
                  <a:lnTo>
                    <a:pt x="426" y="4"/>
                  </a:lnTo>
                  <a:lnTo>
                    <a:pt x="368" y="0"/>
                  </a:lnTo>
                  <a:lnTo>
                    <a:pt x="306" y="0"/>
                  </a:lnTo>
                  <a:close/>
                </a:path>
              </a:pathLst>
            </a:custGeom>
            <a:solidFill>
              <a:srgbClr val="C9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1458"/>
            <p:cNvSpPr>
              <a:spLocks/>
            </p:cNvSpPr>
            <p:nvPr/>
          </p:nvSpPr>
          <p:spPr bwMode="auto">
            <a:xfrm>
              <a:off x="3916363" y="6632575"/>
              <a:ext cx="965200" cy="152400"/>
            </a:xfrm>
            <a:custGeom>
              <a:avLst/>
              <a:gdLst>
                <a:gd name="T0" fmla="*/ 304 w 608"/>
                <a:gd name="T1" fmla="*/ 96 h 96"/>
                <a:gd name="T2" fmla="*/ 304 w 608"/>
                <a:gd name="T3" fmla="*/ 96 h 96"/>
                <a:gd name="T4" fmla="*/ 244 w 608"/>
                <a:gd name="T5" fmla="*/ 96 h 96"/>
                <a:gd name="T6" fmla="*/ 186 w 608"/>
                <a:gd name="T7" fmla="*/ 92 h 96"/>
                <a:gd name="T8" fmla="*/ 134 w 608"/>
                <a:gd name="T9" fmla="*/ 88 h 96"/>
                <a:gd name="T10" fmla="*/ 90 w 608"/>
                <a:gd name="T11" fmla="*/ 82 h 96"/>
                <a:gd name="T12" fmla="*/ 52 w 608"/>
                <a:gd name="T13" fmla="*/ 76 h 96"/>
                <a:gd name="T14" fmla="*/ 24 w 608"/>
                <a:gd name="T15" fmla="*/ 68 h 96"/>
                <a:gd name="T16" fmla="*/ 14 w 608"/>
                <a:gd name="T17" fmla="*/ 64 h 96"/>
                <a:gd name="T18" fmla="*/ 6 w 608"/>
                <a:gd name="T19" fmla="*/ 60 h 96"/>
                <a:gd name="T20" fmla="*/ 0 w 608"/>
                <a:gd name="T21" fmla="*/ 54 h 96"/>
                <a:gd name="T22" fmla="*/ 0 w 608"/>
                <a:gd name="T23" fmla="*/ 50 h 96"/>
                <a:gd name="T24" fmla="*/ 0 w 608"/>
                <a:gd name="T25" fmla="*/ 50 h 96"/>
                <a:gd name="T26" fmla="*/ 0 w 608"/>
                <a:gd name="T27" fmla="*/ 46 h 96"/>
                <a:gd name="T28" fmla="*/ 6 w 608"/>
                <a:gd name="T29" fmla="*/ 40 h 96"/>
                <a:gd name="T30" fmla="*/ 14 w 608"/>
                <a:gd name="T31" fmla="*/ 36 h 96"/>
                <a:gd name="T32" fmla="*/ 24 w 608"/>
                <a:gd name="T33" fmla="*/ 30 h 96"/>
                <a:gd name="T34" fmla="*/ 52 w 608"/>
                <a:gd name="T35" fmla="*/ 22 h 96"/>
                <a:gd name="T36" fmla="*/ 90 w 608"/>
                <a:gd name="T37" fmla="*/ 14 h 96"/>
                <a:gd name="T38" fmla="*/ 134 w 608"/>
                <a:gd name="T39" fmla="*/ 8 h 96"/>
                <a:gd name="T40" fmla="*/ 186 w 608"/>
                <a:gd name="T41" fmla="*/ 4 h 96"/>
                <a:gd name="T42" fmla="*/ 244 w 608"/>
                <a:gd name="T43" fmla="*/ 2 h 96"/>
                <a:gd name="T44" fmla="*/ 304 w 608"/>
                <a:gd name="T45" fmla="*/ 0 h 96"/>
                <a:gd name="T46" fmla="*/ 304 w 608"/>
                <a:gd name="T47" fmla="*/ 0 h 96"/>
                <a:gd name="T48" fmla="*/ 366 w 608"/>
                <a:gd name="T49" fmla="*/ 2 h 96"/>
                <a:gd name="T50" fmla="*/ 424 w 608"/>
                <a:gd name="T51" fmla="*/ 4 h 96"/>
                <a:gd name="T52" fmla="*/ 474 w 608"/>
                <a:gd name="T53" fmla="*/ 8 h 96"/>
                <a:gd name="T54" fmla="*/ 520 w 608"/>
                <a:gd name="T55" fmla="*/ 14 h 96"/>
                <a:gd name="T56" fmla="*/ 556 w 608"/>
                <a:gd name="T57" fmla="*/ 22 h 96"/>
                <a:gd name="T58" fmla="*/ 584 w 608"/>
                <a:gd name="T59" fmla="*/ 30 h 96"/>
                <a:gd name="T60" fmla="*/ 594 w 608"/>
                <a:gd name="T61" fmla="*/ 36 h 96"/>
                <a:gd name="T62" fmla="*/ 602 w 608"/>
                <a:gd name="T63" fmla="*/ 40 h 96"/>
                <a:gd name="T64" fmla="*/ 606 w 608"/>
                <a:gd name="T65" fmla="*/ 46 h 96"/>
                <a:gd name="T66" fmla="*/ 608 w 608"/>
                <a:gd name="T67" fmla="*/ 50 h 96"/>
                <a:gd name="T68" fmla="*/ 608 w 608"/>
                <a:gd name="T69" fmla="*/ 50 h 96"/>
                <a:gd name="T70" fmla="*/ 606 w 608"/>
                <a:gd name="T71" fmla="*/ 54 h 96"/>
                <a:gd name="T72" fmla="*/ 602 w 608"/>
                <a:gd name="T73" fmla="*/ 60 h 96"/>
                <a:gd name="T74" fmla="*/ 594 w 608"/>
                <a:gd name="T75" fmla="*/ 64 h 96"/>
                <a:gd name="T76" fmla="*/ 584 w 608"/>
                <a:gd name="T77" fmla="*/ 68 h 96"/>
                <a:gd name="T78" fmla="*/ 556 w 608"/>
                <a:gd name="T79" fmla="*/ 76 h 96"/>
                <a:gd name="T80" fmla="*/ 520 w 608"/>
                <a:gd name="T81" fmla="*/ 82 h 96"/>
                <a:gd name="T82" fmla="*/ 474 w 608"/>
                <a:gd name="T83" fmla="*/ 88 h 96"/>
                <a:gd name="T84" fmla="*/ 424 w 608"/>
                <a:gd name="T85" fmla="*/ 92 h 96"/>
                <a:gd name="T86" fmla="*/ 366 w 608"/>
                <a:gd name="T87" fmla="*/ 96 h 96"/>
                <a:gd name="T88" fmla="*/ 304 w 608"/>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96"/>
                  </a:moveTo>
                  <a:lnTo>
                    <a:pt x="304" y="96"/>
                  </a:lnTo>
                  <a:lnTo>
                    <a:pt x="244" y="96"/>
                  </a:lnTo>
                  <a:lnTo>
                    <a:pt x="186" y="92"/>
                  </a:lnTo>
                  <a:lnTo>
                    <a:pt x="134" y="88"/>
                  </a:lnTo>
                  <a:lnTo>
                    <a:pt x="90" y="82"/>
                  </a:lnTo>
                  <a:lnTo>
                    <a:pt x="52" y="76"/>
                  </a:lnTo>
                  <a:lnTo>
                    <a:pt x="24" y="68"/>
                  </a:lnTo>
                  <a:lnTo>
                    <a:pt x="14" y="64"/>
                  </a:lnTo>
                  <a:lnTo>
                    <a:pt x="6" y="60"/>
                  </a:lnTo>
                  <a:lnTo>
                    <a:pt x="0" y="54"/>
                  </a:lnTo>
                  <a:lnTo>
                    <a:pt x="0" y="50"/>
                  </a:lnTo>
                  <a:lnTo>
                    <a:pt x="0" y="50"/>
                  </a:lnTo>
                  <a:lnTo>
                    <a:pt x="0" y="46"/>
                  </a:lnTo>
                  <a:lnTo>
                    <a:pt x="6" y="40"/>
                  </a:lnTo>
                  <a:lnTo>
                    <a:pt x="14" y="36"/>
                  </a:lnTo>
                  <a:lnTo>
                    <a:pt x="24" y="30"/>
                  </a:lnTo>
                  <a:lnTo>
                    <a:pt x="52" y="22"/>
                  </a:lnTo>
                  <a:lnTo>
                    <a:pt x="90" y="14"/>
                  </a:lnTo>
                  <a:lnTo>
                    <a:pt x="134" y="8"/>
                  </a:lnTo>
                  <a:lnTo>
                    <a:pt x="186" y="4"/>
                  </a:lnTo>
                  <a:lnTo>
                    <a:pt x="244" y="2"/>
                  </a:lnTo>
                  <a:lnTo>
                    <a:pt x="304" y="0"/>
                  </a:lnTo>
                  <a:lnTo>
                    <a:pt x="304" y="0"/>
                  </a:lnTo>
                  <a:lnTo>
                    <a:pt x="366" y="2"/>
                  </a:lnTo>
                  <a:lnTo>
                    <a:pt x="424" y="4"/>
                  </a:lnTo>
                  <a:lnTo>
                    <a:pt x="474" y="8"/>
                  </a:lnTo>
                  <a:lnTo>
                    <a:pt x="520" y="14"/>
                  </a:lnTo>
                  <a:lnTo>
                    <a:pt x="556" y="22"/>
                  </a:lnTo>
                  <a:lnTo>
                    <a:pt x="584" y="30"/>
                  </a:lnTo>
                  <a:lnTo>
                    <a:pt x="594" y="36"/>
                  </a:lnTo>
                  <a:lnTo>
                    <a:pt x="602" y="40"/>
                  </a:lnTo>
                  <a:lnTo>
                    <a:pt x="606" y="46"/>
                  </a:lnTo>
                  <a:lnTo>
                    <a:pt x="608" y="50"/>
                  </a:lnTo>
                  <a:lnTo>
                    <a:pt x="608" y="50"/>
                  </a:lnTo>
                  <a:lnTo>
                    <a:pt x="606" y="54"/>
                  </a:lnTo>
                  <a:lnTo>
                    <a:pt x="602" y="60"/>
                  </a:lnTo>
                  <a:lnTo>
                    <a:pt x="594" y="64"/>
                  </a:lnTo>
                  <a:lnTo>
                    <a:pt x="584" y="68"/>
                  </a:lnTo>
                  <a:lnTo>
                    <a:pt x="556" y="76"/>
                  </a:lnTo>
                  <a:lnTo>
                    <a:pt x="520" y="82"/>
                  </a:lnTo>
                  <a:lnTo>
                    <a:pt x="474" y="88"/>
                  </a:lnTo>
                  <a:lnTo>
                    <a:pt x="424" y="92"/>
                  </a:lnTo>
                  <a:lnTo>
                    <a:pt x="366" y="96"/>
                  </a:lnTo>
                  <a:lnTo>
                    <a:pt x="304"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1459"/>
            <p:cNvSpPr>
              <a:spLocks/>
            </p:cNvSpPr>
            <p:nvPr/>
          </p:nvSpPr>
          <p:spPr bwMode="auto">
            <a:xfrm>
              <a:off x="3913188" y="6632575"/>
              <a:ext cx="971550" cy="152400"/>
            </a:xfrm>
            <a:custGeom>
              <a:avLst/>
              <a:gdLst>
                <a:gd name="T0" fmla="*/ 306 w 612"/>
                <a:gd name="T1" fmla="*/ 0 h 96"/>
                <a:gd name="T2" fmla="*/ 306 w 612"/>
                <a:gd name="T3" fmla="*/ 0 h 96"/>
                <a:gd name="T4" fmla="*/ 244 w 612"/>
                <a:gd name="T5" fmla="*/ 0 h 96"/>
                <a:gd name="T6" fmla="*/ 188 w 612"/>
                <a:gd name="T7" fmla="*/ 4 h 96"/>
                <a:gd name="T8" fmla="*/ 136 w 612"/>
                <a:gd name="T9" fmla="*/ 8 h 96"/>
                <a:gd name="T10" fmla="*/ 90 w 612"/>
                <a:gd name="T11" fmla="*/ 14 h 96"/>
                <a:gd name="T12" fmla="*/ 52 w 612"/>
                <a:gd name="T13" fmla="*/ 22 h 96"/>
                <a:gd name="T14" fmla="*/ 24 w 612"/>
                <a:gd name="T15" fmla="*/ 30 h 96"/>
                <a:gd name="T16" fmla="*/ 14 w 612"/>
                <a:gd name="T17" fmla="*/ 36 h 96"/>
                <a:gd name="T18" fmla="*/ 6 w 612"/>
                <a:gd name="T19" fmla="*/ 40 h 96"/>
                <a:gd name="T20" fmla="*/ 0 w 612"/>
                <a:gd name="T21" fmla="*/ 46 h 96"/>
                <a:gd name="T22" fmla="*/ 0 w 612"/>
                <a:gd name="T23" fmla="*/ 50 h 96"/>
                <a:gd name="T24" fmla="*/ 0 w 612"/>
                <a:gd name="T25" fmla="*/ 50 h 96"/>
                <a:gd name="T26" fmla="*/ 0 w 612"/>
                <a:gd name="T27" fmla="*/ 56 h 96"/>
                <a:gd name="T28" fmla="*/ 6 w 612"/>
                <a:gd name="T29" fmla="*/ 60 h 96"/>
                <a:gd name="T30" fmla="*/ 14 w 612"/>
                <a:gd name="T31" fmla="*/ 64 h 96"/>
                <a:gd name="T32" fmla="*/ 24 w 612"/>
                <a:gd name="T33" fmla="*/ 68 h 96"/>
                <a:gd name="T34" fmla="*/ 52 w 612"/>
                <a:gd name="T35" fmla="*/ 76 h 96"/>
                <a:gd name="T36" fmla="*/ 90 w 612"/>
                <a:gd name="T37" fmla="*/ 82 h 96"/>
                <a:gd name="T38" fmla="*/ 136 w 612"/>
                <a:gd name="T39" fmla="*/ 88 h 96"/>
                <a:gd name="T40" fmla="*/ 188 w 612"/>
                <a:gd name="T41" fmla="*/ 94 h 96"/>
                <a:gd name="T42" fmla="*/ 244 w 612"/>
                <a:gd name="T43" fmla="*/ 96 h 96"/>
                <a:gd name="T44" fmla="*/ 306 w 612"/>
                <a:gd name="T45" fmla="*/ 96 h 96"/>
                <a:gd name="T46" fmla="*/ 306 w 612"/>
                <a:gd name="T47" fmla="*/ 96 h 96"/>
                <a:gd name="T48" fmla="*/ 368 w 612"/>
                <a:gd name="T49" fmla="*/ 96 h 96"/>
                <a:gd name="T50" fmla="*/ 426 w 612"/>
                <a:gd name="T51" fmla="*/ 94 h 96"/>
                <a:gd name="T52" fmla="*/ 478 w 612"/>
                <a:gd name="T53" fmla="*/ 88 h 96"/>
                <a:gd name="T54" fmla="*/ 524 w 612"/>
                <a:gd name="T55" fmla="*/ 82 h 96"/>
                <a:gd name="T56" fmla="*/ 560 w 612"/>
                <a:gd name="T57" fmla="*/ 76 h 96"/>
                <a:gd name="T58" fmla="*/ 588 w 612"/>
                <a:gd name="T59" fmla="*/ 68 h 96"/>
                <a:gd name="T60" fmla="*/ 598 w 612"/>
                <a:gd name="T61" fmla="*/ 64 h 96"/>
                <a:gd name="T62" fmla="*/ 606 w 612"/>
                <a:gd name="T63" fmla="*/ 60 h 96"/>
                <a:gd name="T64" fmla="*/ 610 w 612"/>
                <a:gd name="T65" fmla="*/ 56 h 96"/>
                <a:gd name="T66" fmla="*/ 612 w 612"/>
                <a:gd name="T67" fmla="*/ 50 h 96"/>
                <a:gd name="T68" fmla="*/ 612 w 612"/>
                <a:gd name="T69" fmla="*/ 50 h 96"/>
                <a:gd name="T70" fmla="*/ 610 w 612"/>
                <a:gd name="T71" fmla="*/ 46 h 96"/>
                <a:gd name="T72" fmla="*/ 606 w 612"/>
                <a:gd name="T73" fmla="*/ 40 h 96"/>
                <a:gd name="T74" fmla="*/ 598 w 612"/>
                <a:gd name="T75" fmla="*/ 36 h 96"/>
                <a:gd name="T76" fmla="*/ 588 w 612"/>
                <a:gd name="T77" fmla="*/ 30 h 96"/>
                <a:gd name="T78" fmla="*/ 560 w 612"/>
                <a:gd name="T79" fmla="*/ 22 h 96"/>
                <a:gd name="T80" fmla="*/ 524 w 612"/>
                <a:gd name="T81" fmla="*/ 14 h 96"/>
                <a:gd name="T82" fmla="*/ 478 w 612"/>
                <a:gd name="T83" fmla="*/ 8 h 96"/>
                <a:gd name="T84" fmla="*/ 426 w 612"/>
                <a:gd name="T85" fmla="*/ 4 h 96"/>
                <a:gd name="T86" fmla="*/ 368 w 612"/>
                <a:gd name="T87" fmla="*/ 0 h 96"/>
                <a:gd name="T88" fmla="*/ 306 w 612"/>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12" h="96">
                  <a:moveTo>
                    <a:pt x="306" y="0"/>
                  </a:moveTo>
                  <a:lnTo>
                    <a:pt x="306" y="0"/>
                  </a:lnTo>
                  <a:lnTo>
                    <a:pt x="244" y="0"/>
                  </a:lnTo>
                  <a:lnTo>
                    <a:pt x="188" y="4"/>
                  </a:lnTo>
                  <a:lnTo>
                    <a:pt x="136" y="8"/>
                  </a:lnTo>
                  <a:lnTo>
                    <a:pt x="90" y="14"/>
                  </a:lnTo>
                  <a:lnTo>
                    <a:pt x="52" y="22"/>
                  </a:lnTo>
                  <a:lnTo>
                    <a:pt x="24" y="30"/>
                  </a:lnTo>
                  <a:lnTo>
                    <a:pt x="14" y="36"/>
                  </a:lnTo>
                  <a:lnTo>
                    <a:pt x="6" y="40"/>
                  </a:lnTo>
                  <a:lnTo>
                    <a:pt x="0" y="46"/>
                  </a:lnTo>
                  <a:lnTo>
                    <a:pt x="0" y="50"/>
                  </a:lnTo>
                  <a:lnTo>
                    <a:pt x="0" y="50"/>
                  </a:lnTo>
                  <a:lnTo>
                    <a:pt x="0" y="56"/>
                  </a:lnTo>
                  <a:lnTo>
                    <a:pt x="6" y="60"/>
                  </a:lnTo>
                  <a:lnTo>
                    <a:pt x="14" y="64"/>
                  </a:lnTo>
                  <a:lnTo>
                    <a:pt x="24" y="68"/>
                  </a:lnTo>
                  <a:lnTo>
                    <a:pt x="52" y="76"/>
                  </a:lnTo>
                  <a:lnTo>
                    <a:pt x="90" y="82"/>
                  </a:lnTo>
                  <a:lnTo>
                    <a:pt x="136" y="88"/>
                  </a:lnTo>
                  <a:lnTo>
                    <a:pt x="188" y="94"/>
                  </a:lnTo>
                  <a:lnTo>
                    <a:pt x="244" y="96"/>
                  </a:lnTo>
                  <a:lnTo>
                    <a:pt x="306" y="96"/>
                  </a:lnTo>
                  <a:lnTo>
                    <a:pt x="306" y="96"/>
                  </a:lnTo>
                  <a:lnTo>
                    <a:pt x="368" y="96"/>
                  </a:lnTo>
                  <a:lnTo>
                    <a:pt x="426" y="94"/>
                  </a:lnTo>
                  <a:lnTo>
                    <a:pt x="478" y="88"/>
                  </a:lnTo>
                  <a:lnTo>
                    <a:pt x="524" y="82"/>
                  </a:lnTo>
                  <a:lnTo>
                    <a:pt x="560" y="76"/>
                  </a:lnTo>
                  <a:lnTo>
                    <a:pt x="588" y="68"/>
                  </a:lnTo>
                  <a:lnTo>
                    <a:pt x="598" y="64"/>
                  </a:lnTo>
                  <a:lnTo>
                    <a:pt x="606" y="60"/>
                  </a:lnTo>
                  <a:lnTo>
                    <a:pt x="610" y="56"/>
                  </a:lnTo>
                  <a:lnTo>
                    <a:pt x="612" y="50"/>
                  </a:lnTo>
                  <a:lnTo>
                    <a:pt x="612" y="50"/>
                  </a:lnTo>
                  <a:lnTo>
                    <a:pt x="610" y="46"/>
                  </a:lnTo>
                  <a:lnTo>
                    <a:pt x="606" y="40"/>
                  </a:lnTo>
                  <a:lnTo>
                    <a:pt x="598" y="36"/>
                  </a:lnTo>
                  <a:lnTo>
                    <a:pt x="588" y="30"/>
                  </a:lnTo>
                  <a:lnTo>
                    <a:pt x="560" y="22"/>
                  </a:lnTo>
                  <a:lnTo>
                    <a:pt x="524" y="14"/>
                  </a:lnTo>
                  <a:lnTo>
                    <a:pt x="478" y="8"/>
                  </a:lnTo>
                  <a:lnTo>
                    <a:pt x="426" y="4"/>
                  </a:lnTo>
                  <a:lnTo>
                    <a:pt x="368" y="0"/>
                  </a:lnTo>
                  <a:lnTo>
                    <a:pt x="30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1460"/>
            <p:cNvSpPr>
              <a:spLocks noEditPoints="1"/>
            </p:cNvSpPr>
            <p:nvPr/>
          </p:nvSpPr>
          <p:spPr bwMode="auto">
            <a:xfrm>
              <a:off x="3916363" y="6632575"/>
              <a:ext cx="965200" cy="152400"/>
            </a:xfrm>
            <a:custGeom>
              <a:avLst/>
              <a:gdLst>
                <a:gd name="T0" fmla="*/ 304 w 608"/>
                <a:gd name="T1" fmla="*/ 96 h 96"/>
                <a:gd name="T2" fmla="*/ 188 w 608"/>
                <a:gd name="T3" fmla="*/ 92 h 96"/>
                <a:gd name="T4" fmla="*/ 90 w 608"/>
                <a:gd name="T5" fmla="*/ 82 h 96"/>
                <a:gd name="T6" fmla="*/ 26 w 608"/>
                <a:gd name="T7" fmla="*/ 68 h 96"/>
                <a:gd name="T8" fmla="*/ 8 w 608"/>
                <a:gd name="T9" fmla="*/ 60 h 96"/>
                <a:gd name="T10" fmla="*/ 2 w 608"/>
                <a:gd name="T11" fmla="*/ 50 h 96"/>
                <a:gd name="T12" fmla="*/ 2 w 608"/>
                <a:gd name="T13" fmla="*/ 46 h 96"/>
                <a:gd name="T14" fmla="*/ 16 w 608"/>
                <a:gd name="T15" fmla="*/ 36 h 96"/>
                <a:gd name="T16" fmla="*/ 54 w 608"/>
                <a:gd name="T17" fmla="*/ 22 h 96"/>
                <a:gd name="T18" fmla="*/ 136 w 608"/>
                <a:gd name="T19" fmla="*/ 8 h 96"/>
                <a:gd name="T20" fmla="*/ 244 w 608"/>
                <a:gd name="T21" fmla="*/ 2 h 96"/>
                <a:gd name="T22" fmla="*/ 304 w 608"/>
                <a:gd name="T23" fmla="*/ 0 h 96"/>
                <a:gd name="T24" fmla="*/ 422 w 608"/>
                <a:gd name="T25" fmla="*/ 4 h 96"/>
                <a:gd name="T26" fmla="*/ 518 w 608"/>
                <a:gd name="T27" fmla="*/ 16 h 96"/>
                <a:gd name="T28" fmla="*/ 582 w 608"/>
                <a:gd name="T29" fmla="*/ 30 h 96"/>
                <a:gd name="T30" fmla="*/ 600 w 608"/>
                <a:gd name="T31" fmla="*/ 40 h 96"/>
                <a:gd name="T32" fmla="*/ 606 w 608"/>
                <a:gd name="T33" fmla="*/ 50 h 96"/>
                <a:gd name="T34" fmla="*/ 604 w 608"/>
                <a:gd name="T35" fmla="*/ 54 h 96"/>
                <a:gd name="T36" fmla="*/ 592 w 608"/>
                <a:gd name="T37" fmla="*/ 64 h 96"/>
                <a:gd name="T38" fmla="*/ 554 w 608"/>
                <a:gd name="T39" fmla="*/ 76 h 96"/>
                <a:gd name="T40" fmla="*/ 474 w 608"/>
                <a:gd name="T41" fmla="*/ 88 h 96"/>
                <a:gd name="T42" fmla="*/ 366 w 608"/>
                <a:gd name="T43" fmla="*/ 96 h 96"/>
                <a:gd name="T44" fmla="*/ 304 w 608"/>
                <a:gd name="T45" fmla="*/ 0 h 96"/>
                <a:gd name="T46" fmla="*/ 244 w 608"/>
                <a:gd name="T47" fmla="*/ 2 h 96"/>
                <a:gd name="T48" fmla="*/ 134 w 608"/>
                <a:gd name="T49" fmla="*/ 8 h 96"/>
                <a:gd name="T50" fmla="*/ 52 w 608"/>
                <a:gd name="T51" fmla="*/ 22 h 96"/>
                <a:gd name="T52" fmla="*/ 14 w 608"/>
                <a:gd name="T53" fmla="*/ 36 h 96"/>
                <a:gd name="T54" fmla="*/ 0 w 608"/>
                <a:gd name="T55" fmla="*/ 46 h 96"/>
                <a:gd name="T56" fmla="*/ 0 w 608"/>
                <a:gd name="T57" fmla="*/ 50 h 96"/>
                <a:gd name="T58" fmla="*/ 6 w 608"/>
                <a:gd name="T59" fmla="*/ 60 h 96"/>
                <a:gd name="T60" fmla="*/ 24 w 608"/>
                <a:gd name="T61" fmla="*/ 68 h 96"/>
                <a:gd name="T62" fmla="*/ 90 w 608"/>
                <a:gd name="T63" fmla="*/ 82 h 96"/>
                <a:gd name="T64" fmla="*/ 186 w 608"/>
                <a:gd name="T65" fmla="*/ 92 h 96"/>
                <a:gd name="T66" fmla="*/ 304 w 608"/>
                <a:gd name="T67" fmla="*/ 96 h 96"/>
                <a:gd name="T68" fmla="*/ 366 w 608"/>
                <a:gd name="T69" fmla="*/ 96 h 96"/>
                <a:gd name="T70" fmla="*/ 474 w 608"/>
                <a:gd name="T71" fmla="*/ 88 h 96"/>
                <a:gd name="T72" fmla="*/ 556 w 608"/>
                <a:gd name="T73" fmla="*/ 76 h 96"/>
                <a:gd name="T74" fmla="*/ 594 w 608"/>
                <a:gd name="T75" fmla="*/ 64 h 96"/>
                <a:gd name="T76" fmla="*/ 606 w 608"/>
                <a:gd name="T77" fmla="*/ 54 h 96"/>
                <a:gd name="T78" fmla="*/ 608 w 608"/>
                <a:gd name="T79" fmla="*/ 50 h 96"/>
                <a:gd name="T80" fmla="*/ 602 w 608"/>
                <a:gd name="T81" fmla="*/ 40 h 96"/>
                <a:gd name="T82" fmla="*/ 584 w 608"/>
                <a:gd name="T83" fmla="*/ 30 h 96"/>
                <a:gd name="T84" fmla="*/ 520 w 608"/>
                <a:gd name="T85" fmla="*/ 14 h 96"/>
                <a:gd name="T86" fmla="*/ 424 w 608"/>
                <a:gd name="T87" fmla="*/ 4 h 96"/>
                <a:gd name="T88" fmla="*/ 304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96"/>
                  </a:moveTo>
                  <a:lnTo>
                    <a:pt x="304" y="96"/>
                  </a:lnTo>
                  <a:lnTo>
                    <a:pt x="244" y="96"/>
                  </a:lnTo>
                  <a:lnTo>
                    <a:pt x="188" y="92"/>
                  </a:lnTo>
                  <a:lnTo>
                    <a:pt x="136" y="88"/>
                  </a:lnTo>
                  <a:lnTo>
                    <a:pt x="90" y="82"/>
                  </a:lnTo>
                  <a:lnTo>
                    <a:pt x="54" y="76"/>
                  </a:lnTo>
                  <a:lnTo>
                    <a:pt x="26" y="68"/>
                  </a:lnTo>
                  <a:lnTo>
                    <a:pt x="16" y="64"/>
                  </a:lnTo>
                  <a:lnTo>
                    <a:pt x="8" y="60"/>
                  </a:lnTo>
                  <a:lnTo>
                    <a:pt x="2" y="54"/>
                  </a:lnTo>
                  <a:lnTo>
                    <a:pt x="2" y="50"/>
                  </a:lnTo>
                  <a:lnTo>
                    <a:pt x="2" y="50"/>
                  </a:lnTo>
                  <a:lnTo>
                    <a:pt x="2" y="46"/>
                  </a:lnTo>
                  <a:lnTo>
                    <a:pt x="8" y="40"/>
                  </a:lnTo>
                  <a:lnTo>
                    <a:pt x="16" y="36"/>
                  </a:lnTo>
                  <a:lnTo>
                    <a:pt x="26" y="30"/>
                  </a:lnTo>
                  <a:lnTo>
                    <a:pt x="54" y="22"/>
                  </a:lnTo>
                  <a:lnTo>
                    <a:pt x="90" y="16"/>
                  </a:lnTo>
                  <a:lnTo>
                    <a:pt x="136" y="8"/>
                  </a:lnTo>
                  <a:lnTo>
                    <a:pt x="188" y="4"/>
                  </a:lnTo>
                  <a:lnTo>
                    <a:pt x="244" y="2"/>
                  </a:lnTo>
                  <a:lnTo>
                    <a:pt x="304" y="0"/>
                  </a:lnTo>
                  <a:lnTo>
                    <a:pt x="304" y="0"/>
                  </a:lnTo>
                  <a:lnTo>
                    <a:pt x="366" y="2"/>
                  </a:lnTo>
                  <a:lnTo>
                    <a:pt x="422" y="4"/>
                  </a:lnTo>
                  <a:lnTo>
                    <a:pt x="474" y="8"/>
                  </a:lnTo>
                  <a:lnTo>
                    <a:pt x="518" y="16"/>
                  </a:lnTo>
                  <a:lnTo>
                    <a:pt x="554" y="22"/>
                  </a:lnTo>
                  <a:lnTo>
                    <a:pt x="582" y="30"/>
                  </a:lnTo>
                  <a:lnTo>
                    <a:pt x="592" y="36"/>
                  </a:lnTo>
                  <a:lnTo>
                    <a:pt x="600" y="40"/>
                  </a:lnTo>
                  <a:lnTo>
                    <a:pt x="604" y="46"/>
                  </a:lnTo>
                  <a:lnTo>
                    <a:pt x="606" y="50"/>
                  </a:lnTo>
                  <a:lnTo>
                    <a:pt x="606" y="50"/>
                  </a:lnTo>
                  <a:lnTo>
                    <a:pt x="604" y="54"/>
                  </a:lnTo>
                  <a:lnTo>
                    <a:pt x="600" y="60"/>
                  </a:lnTo>
                  <a:lnTo>
                    <a:pt x="592" y="64"/>
                  </a:lnTo>
                  <a:lnTo>
                    <a:pt x="582" y="68"/>
                  </a:lnTo>
                  <a:lnTo>
                    <a:pt x="554" y="76"/>
                  </a:lnTo>
                  <a:lnTo>
                    <a:pt x="518" y="82"/>
                  </a:lnTo>
                  <a:lnTo>
                    <a:pt x="474" y="88"/>
                  </a:lnTo>
                  <a:lnTo>
                    <a:pt x="422" y="92"/>
                  </a:lnTo>
                  <a:lnTo>
                    <a:pt x="366" y="96"/>
                  </a:lnTo>
                  <a:lnTo>
                    <a:pt x="304" y="96"/>
                  </a:lnTo>
                  <a:close/>
                  <a:moveTo>
                    <a:pt x="304" y="0"/>
                  </a:moveTo>
                  <a:lnTo>
                    <a:pt x="304" y="0"/>
                  </a:lnTo>
                  <a:lnTo>
                    <a:pt x="244" y="2"/>
                  </a:lnTo>
                  <a:lnTo>
                    <a:pt x="186" y="4"/>
                  </a:lnTo>
                  <a:lnTo>
                    <a:pt x="134" y="8"/>
                  </a:lnTo>
                  <a:lnTo>
                    <a:pt x="90" y="14"/>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90" y="82"/>
                  </a:lnTo>
                  <a:lnTo>
                    <a:pt x="134" y="88"/>
                  </a:lnTo>
                  <a:lnTo>
                    <a:pt x="186" y="92"/>
                  </a:lnTo>
                  <a:lnTo>
                    <a:pt x="244" y="96"/>
                  </a:lnTo>
                  <a:lnTo>
                    <a:pt x="304" y="96"/>
                  </a:lnTo>
                  <a:lnTo>
                    <a:pt x="304" y="96"/>
                  </a:lnTo>
                  <a:lnTo>
                    <a:pt x="366" y="96"/>
                  </a:lnTo>
                  <a:lnTo>
                    <a:pt x="424" y="92"/>
                  </a:lnTo>
                  <a:lnTo>
                    <a:pt x="474" y="88"/>
                  </a:lnTo>
                  <a:lnTo>
                    <a:pt x="520"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20" y="14"/>
                  </a:lnTo>
                  <a:lnTo>
                    <a:pt x="474" y="8"/>
                  </a:lnTo>
                  <a:lnTo>
                    <a:pt x="424" y="4"/>
                  </a:lnTo>
                  <a:lnTo>
                    <a:pt x="366" y="2"/>
                  </a:lnTo>
                  <a:lnTo>
                    <a:pt x="304" y="0"/>
                  </a:lnTo>
                  <a:close/>
                </a:path>
              </a:pathLst>
            </a:custGeom>
            <a:solidFill>
              <a:srgbClr val="C8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1461"/>
            <p:cNvSpPr>
              <a:spLocks/>
            </p:cNvSpPr>
            <p:nvPr/>
          </p:nvSpPr>
          <p:spPr bwMode="auto">
            <a:xfrm>
              <a:off x="3919538" y="6632575"/>
              <a:ext cx="958850" cy="152400"/>
            </a:xfrm>
            <a:custGeom>
              <a:avLst/>
              <a:gdLst>
                <a:gd name="T0" fmla="*/ 302 w 604"/>
                <a:gd name="T1" fmla="*/ 96 h 96"/>
                <a:gd name="T2" fmla="*/ 302 w 604"/>
                <a:gd name="T3" fmla="*/ 96 h 96"/>
                <a:gd name="T4" fmla="*/ 242 w 604"/>
                <a:gd name="T5" fmla="*/ 96 h 96"/>
                <a:gd name="T6" fmla="*/ 186 w 604"/>
                <a:gd name="T7" fmla="*/ 92 h 96"/>
                <a:gd name="T8" fmla="*/ 134 w 604"/>
                <a:gd name="T9" fmla="*/ 88 h 96"/>
                <a:gd name="T10" fmla="*/ 88 w 604"/>
                <a:gd name="T11" fmla="*/ 82 h 96"/>
                <a:gd name="T12" fmla="*/ 52 w 604"/>
                <a:gd name="T13" fmla="*/ 76 h 96"/>
                <a:gd name="T14" fmla="*/ 24 w 604"/>
                <a:gd name="T15" fmla="*/ 68 h 96"/>
                <a:gd name="T16" fmla="*/ 14 w 604"/>
                <a:gd name="T17" fmla="*/ 64 h 96"/>
                <a:gd name="T18" fmla="*/ 6 w 604"/>
                <a:gd name="T19" fmla="*/ 60 h 96"/>
                <a:gd name="T20" fmla="*/ 0 w 604"/>
                <a:gd name="T21" fmla="*/ 54 h 96"/>
                <a:gd name="T22" fmla="*/ 0 w 604"/>
                <a:gd name="T23" fmla="*/ 50 h 96"/>
                <a:gd name="T24" fmla="*/ 0 w 604"/>
                <a:gd name="T25" fmla="*/ 50 h 96"/>
                <a:gd name="T26" fmla="*/ 0 w 604"/>
                <a:gd name="T27" fmla="*/ 46 h 96"/>
                <a:gd name="T28" fmla="*/ 6 w 604"/>
                <a:gd name="T29" fmla="*/ 40 h 96"/>
                <a:gd name="T30" fmla="*/ 14 w 604"/>
                <a:gd name="T31" fmla="*/ 36 h 96"/>
                <a:gd name="T32" fmla="*/ 24 w 604"/>
                <a:gd name="T33" fmla="*/ 30 h 96"/>
                <a:gd name="T34" fmla="*/ 52 w 604"/>
                <a:gd name="T35" fmla="*/ 22 h 96"/>
                <a:gd name="T36" fmla="*/ 88 w 604"/>
                <a:gd name="T37" fmla="*/ 16 h 96"/>
                <a:gd name="T38" fmla="*/ 134 w 604"/>
                <a:gd name="T39" fmla="*/ 8 h 96"/>
                <a:gd name="T40" fmla="*/ 186 w 604"/>
                <a:gd name="T41" fmla="*/ 4 h 96"/>
                <a:gd name="T42" fmla="*/ 242 w 604"/>
                <a:gd name="T43" fmla="*/ 2 h 96"/>
                <a:gd name="T44" fmla="*/ 302 w 604"/>
                <a:gd name="T45" fmla="*/ 0 h 96"/>
                <a:gd name="T46" fmla="*/ 302 w 604"/>
                <a:gd name="T47" fmla="*/ 0 h 96"/>
                <a:gd name="T48" fmla="*/ 364 w 604"/>
                <a:gd name="T49" fmla="*/ 2 h 96"/>
                <a:gd name="T50" fmla="*/ 420 w 604"/>
                <a:gd name="T51" fmla="*/ 4 h 96"/>
                <a:gd name="T52" fmla="*/ 472 w 604"/>
                <a:gd name="T53" fmla="*/ 8 h 96"/>
                <a:gd name="T54" fmla="*/ 516 w 604"/>
                <a:gd name="T55" fmla="*/ 16 h 96"/>
                <a:gd name="T56" fmla="*/ 552 w 604"/>
                <a:gd name="T57" fmla="*/ 22 h 96"/>
                <a:gd name="T58" fmla="*/ 580 w 604"/>
                <a:gd name="T59" fmla="*/ 30 h 96"/>
                <a:gd name="T60" fmla="*/ 590 w 604"/>
                <a:gd name="T61" fmla="*/ 36 h 96"/>
                <a:gd name="T62" fmla="*/ 598 w 604"/>
                <a:gd name="T63" fmla="*/ 40 h 96"/>
                <a:gd name="T64" fmla="*/ 602 w 604"/>
                <a:gd name="T65" fmla="*/ 46 h 96"/>
                <a:gd name="T66" fmla="*/ 604 w 604"/>
                <a:gd name="T67" fmla="*/ 50 h 96"/>
                <a:gd name="T68" fmla="*/ 604 w 604"/>
                <a:gd name="T69" fmla="*/ 50 h 96"/>
                <a:gd name="T70" fmla="*/ 602 w 604"/>
                <a:gd name="T71" fmla="*/ 54 h 96"/>
                <a:gd name="T72" fmla="*/ 598 w 604"/>
                <a:gd name="T73" fmla="*/ 60 h 96"/>
                <a:gd name="T74" fmla="*/ 590 w 604"/>
                <a:gd name="T75" fmla="*/ 64 h 96"/>
                <a:gd name="T76" fmla="*/ 580 w 604"/>
                <a:gd name="T77" fmla="*/ 68 h 96"/>
                <a:gd name="T78" fmla="*/ 552 w 604"/>
                <a:gd name="T79" fmla="*/ 76 h 96"/>
                <a:gd name="T80" fmla="*/ 516 w 604"/>
                <a:gd name="T81" fmla="*/ 82 h 96"/>
                <a:gd name="T82" fmla="*/ 472 w 604"/>
                <a:gd name="T83" fmla="*/ 88 h 96"/>
                <a:gd name="T84" fmla="*/ 420 w 604"/>
                <a:gd name="T85" fmla="*/ 92 h 96"/>
                <a:gd name="T86" fmla="*/ 364 w 604"/>
                <a:gd name="T87" fmla="*/ 96 h 96"/>
                <a:gd name="T88" fmla="*/ 302 w 604"/>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96"/>
                  </a:moveTo>
                  <a:lnTo>
                    <a:pt x="302" y="96"/>
                  </a:lnTo>
                  <a:lnTo>
                    <a:pt x="242" y="96"/>
                  </a:lnTo>
                  <a:lnTo>
                    <a:pt x="186" y="92"/>
                  </a:lnTo>
                  <a:lnTo>
                    <a:pt x="134" y="88"/>
                  </a:lnTo>
                  <a:lnTo>
                    <a:pt x="88" y="82"/>
                  </a:lnTo>
                  <a:lnTo>
                    <a:pt x="52" y="76"/>
                  </a:lnTo>
                  <a:lnTo>
                    <a:pt x="24" y="68"/>
                  </a:lnTo>
                  <a:lnTo>
                    <a:pt x="14" y="64"/>
                  </a:lnTo>
                  <a:lnTo>
                    <a:pt x="6" y="60"/>
                  </a:lnTo>
                  <a:lnTo>
                    <a:pt x="0" y="54"/>
                  </a:lnTo>
                  <a:lnTo>
                    <a:pt x="0" y="50"/>
                  </a:lnTo>
                  <a:lnTo>
                    <a:pt x="0" y="50"/>
                  </a:lnTo>
                  <a:lnTo>
                    <a:pt x="0" y="46"/>
                  </a:lnTo>
                  <a:lnTo>
                    <a:pt x="6" y="40"/>
                  </a:lnTo>
                  <a:lnTo>
                    <a:pt x="14" y="36"/>
                  </a:lnTo>
                  <a:lnTo>
                    <a:pt x="24" y="30"/>
                  </a:lnTo>
                  <a:lnTo>
                    <a:pt x="52" y="22"/>
                  </a:lnTo>
                  <a:lnTo>
                    <a:pt x="88" y="16"/>
                  </a:lnTo>
                  <a:lnTo>
                    <a:pt x="134" y="8"/>
                  </a:lnTo>
                  <a:lnTo>
                    <a:pt x="186" y="4"/>
                  </a:lnTo>
                  <a:lnTo>
                    <a:pt x="242" y="2"/>
                  </a:lnTo>
                  <a:lnTo>
                    <a:pt x="302" y="0"/>
                  </a:lnTo>
                  <a:lnTo>
                    <a:pt x="302" y="0"/>
                  </a:lnTo>
                  <a:lnTo>
                    <a:pt x="364" y="2"/>
                  </a:lnTo>
                  <a:lnTo>
                    <a:pt x="420" y="4"/>
                  </a:lnTo>
                  <a:lnTo>
                    <a:pt x="472" y="8"/>
                  </a:lnTo>
                  <a:lnTo>
                    <a:pt x="516" y="16"/>
                  </a:lnTo>
                  <a:lnTo>
                    <a:pt x="552" y="22"/>
                  </a:lnTo>
                  <a:lnTo>
                    <a:pt x="580" y="30"/>
                  </a:lnTo>
                  <a:lnTo>
                    <a:pt x="590" y="36"/>
                  </a:lnTo>
                  <a:lnTo>
                    <a:pt x="598" y="40"/>
                  </a:lnTo>
                  <a:lnTo>
                    <a:pt x="602" y="46"/>
                  </a:lnTo>
                  <a:lnTo>
                    <a:pt x="604" y="50"/>
                  </a:lnTo>
                  <a:lnTo>
                    <a:pt x="604" y="50"/>
                  </a:lnTo>
                  <a:lnTo>
                    <a:pt x="602" y="54"/>
                  </a:lnTo>
                  <a:lnTo>
                    <a:pt x="598" y="60"/>
                  </a:lnTo>
                  <a:lnTo>
                    <a:pt x="590" y="64"/>
                  </a:lnTo>
                  <a:lnTo>
                    <a:pt x="580" y="68"/>
                  </a:lnTo>
                  <a:lnTo>
                    <a:pt x="552" y="76"/>
                  </a:lnTo>
                  <a:lnTo>
                    <a:pt x="516" y="82"/>
                  </a:lnTo>
                  <a:lnTo>
                    <a:pt x="472" y="88"/>
                  </a:lnTo>
                  <a:lnTo>
                    <a:pt x="420" y="92"/>
                  </a:lnTo>
                  <a:lnTo>
                    <a:pt x="364" y="96"/>
                  </a:lnTo>
                  <a:lnTo>
                    <a:pt x="302"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1462"/>
            <p:cNvSpPr>
              <a:spLocks/>
            </p:cNvSpPr>
            <p:nvPr/>
          </p:nvSpPr>
          <p:spPr bwMode="auto">
            <a:xfrm>
              <a:off x="3916363" y="6632575"/>
              <a:ext cx="965200" cy="152400"/>
            </a:xfrm>
            <a:custGeom>
              <a:avLst/>
              <a:gdLst>
                <a:gd name="T0" fmla="*/ 304 w 608"/>
                <a:gd name="T1" fmla="*/ 0 h 96"/>
                <a:gd name="T2" fmla="*/ 304 w 608"/>
                <a:gd name="T3" fmla="*/ 0 h 96"/>
                <a:gd name="T4" fmla="*/ 244 w 608"/>
                <a:gd name="T5" fmla="*/ 2 h 96"/>
                <a:gd name="T6" fmla="*/ 186 w 608"/>
                <a:gd name="T7" fmla="*/ 4 h 96"/>
                <a:gd name="T8" fmla="*/ 134 w 608"/>
                <a:gd name="T9" fmla="*/ 8 h 96"/>
                <a:gd name="T10" fmla="*/ 90 w 608"/>
                <a:gd name="T11" fmla="*/ 14 h 96"/>
                <a:gd name="T12" fmla="*/ 52 w 608"/>
                <a:gd name="T13" fmla="*/ 22 h 96"/>
                <a:gd name="T14" fmla="*/ 24 w 608"/>
                <a:gd name="T15" fmla="*/ 30 h 96"/>
                <a:gd name="T16" fmla="*/ 14 w 608"/>
                <a:gd name="T17" fmla="*/ 36 h 96"/>
                <a:gd name="T18" fmla="*/ 6 w 608"/>
                <a:gd name="T19" fmla="*/ 40 h 96"/>
                <a:gd name="T20" fmla="*/ 0 w 608"/>
                <a:gd name="T21" fmla="*/ 46 h 96"/>
                <a:gd name="T22" fmla="*/ 0 w 608"/>
                <a:gd name="T23" fmla="*/ 50 h 96"/>
                <a:gd name="T24" fmla="*/ 0 w 608"/>
                <a:gd name="T25" fmla="*/ 50 h 96"/>
                <a:gd name="T26" fmla="*/ 0 w 608"/>
                <a:gd name="T27" fmla="*/ 54 h 96"/>
                <a:gd name="T28" fmla="*/ 6 w 608"/>
                <a:gd name="T29" fmla="*/ 60 h 96"/>
                <a:gd name="T30" fmla="*/ 14 w 608"/>
                <a:gd name="T31" fmla="*/ 64 h 96"/>
                <a:gd name="T32" fmla="*/ 24 w 608"/>
                <a:gd name="T33" fmla="*/ 68 h 96"/>
                <a:gd name="T34" fmla="*/ 52 w 608"/>
                <a:gd name="T35" fmla="*/ 76 h 96"/>
                <a:gd name="T36" fmla="*/ 90 w 608"/>
                <a:gd name="T37" fmla="*/ 82 h 96"/>
                <a:gd name="T38" fmla="*/ 134 w 608"/>
                <a:gd name="T39" fmla="*/ 88 h 96"/>
                <a:gd name="T40" fmla="*/ 186 w 608"/>
                <a:gd name="T41" fmla="*/ 92 h 96"/>
                <a:gd name="T42" fmla="*/ 244 w 608"/>
                <a:gd name="T43" fmla="*/ 96 h 96"/>
                <a:gd name="T44" fmla="*/ 304 w 608"/>
                <a:gd name="T45" fmla="*/ 96 h 96"/>
                <a:gd name="T46" fmla="*/ 304 w 608"/>
                <a:gd name="T47" fmla="*/ 96 h 96"/>
                <a:gd name="T48" fmla="*/ 366 w 608"/>
                <a:gd name="T49" fmla="*/ 96 h 96"/>
                <a:gd name="T50" fmla="*/ 424 w 608"/>
                <a:gd name="T51" fmla="*/ 92 h 96"/>
                <a:gd name="T52" fmla="*/ 474 w 608"/>
                <a:gd name="T53" fmla="*/ 88 h 96"/>
                <a:gd name="T54" fmla="*/ 520 w 608"/>
                <a:gd name="T55" fmla="*/ 82 h 96"/>
                <a:gd name="T56" fmla="*/ 556 w 608"/>
                <a:gd name="T57" fmla="*/ 76 h 96"/>
                <a:gd name="T58" fmla="*/ 584 w 608"/>
                <a:gd name="T59" fmla="*/ 68 h 96"/>
                <a:gd name="T60" fmla="*/ 594 w 608"/>
                <a:gd name="T61" fmla="*/ 64 h 96"/>
                <a:gd name="T62" fmla="*/ 602 w 608"/>
                <a:gd name="T63" fmla="*/ 60 h 96"/>
                <a:gd name="T64" fmla="*/ 606 w 608"/>
                <a:gd name="T65" fmla="*/ 54 h 96"/>
                <a:gd name="T66" fmla="*/ 608 w 608"/>
                <a:gd name="T67" fmla="*/ 50 h 96"/>
                <a:gd name="T68" fmla="*/ 608 w 608"/>
                <a:gd name="T69" fmla="*/ 50 h 96"/>
                <a:gd name="T70" fmla="*/ 606 w 608"/>
                <a:gd name="T71" fmla="*/ 46 h 96"/>
                <a:gd name="T72" fmla="*/ 602 w 608"/>
                <a:gd name="T73" fmla="*/ 40 h 96"/>
                <a:gd name="T74" fmla="*/ 594 w 608"/>
                <a:gd name="T75" fmla="*/ 36 h 96"/>
                <a:gd name="T76" fmla="*/ 584 w 608"/>
                <a:gd name="T77" fmla="*/ 30 h 96"/>
                <a:gd name="T78" fmla="*/ 556 w 608"/>
                <a:gd name="T79" fmla="*/ 22 h 96"/>
                <a:gd name="T80" fmla="*/ 520 w 608"/>
                <a:gd name="T81" fmla="*/ 14 h 96"/>
                <a:gd name="T82" fmla="*/ 474 w 608"/>
                <a:gd name="T83" fmla="*/ 8 h 96"/>
                <a:gd name="T84" fmla="*/ 424 w 608"/>
                <a:gd name="T85" fmla="*/ 4 h 96"/>
                <a:gd name="T86" fmla="*/ 366 w 608"/>
                <a:gd name="T87" fmla="*/ 2 h 96"/>
                <a:gd name="T88" fmla="*/ 304 w 608"/>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8" h="96">
                  <a:moveTo>
                    <a:pt x="304" y="0"/>
                  </a:moveTo>
                  <a:lnTo>
                    <a:pt x="304" y="0"/>
                  </a:lnTo>
                  <a:lnTo>
                    <a:pt x="244" y="2"/>
                  </a:lnTo>
                  <a:lnTo>
                    <a:pt x="186" y="4"/>
                  </a:lnTo>
                  <a:lnTo>
                    <a:pt x="134" y="8"/>
                  </a:lnTo>
                  <a:lnTo>
                    <a:pt x="90" y="14"/>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90" y="82"/>
                  </a:lnTo>
                  <a:lnTo>
                    <a:pt x="134" y="88"/>
                  </a:lnTo>
                  <a:lnTo>
                    <a:pt x="186" y="92"/>
                  </a:lnTo>
                  <a:lnTo>
                    <a:pt x="244" y="96"/>
                  </a:lnTo>
                  <a:lnTo>
                    <a:pt x="304" y="96"/>
                  </a:lnTo>
                  <a:lnTo>
                    <a:pt x="304" y="96"/>
                  </a:lnTo>
                  <a:lnTo>
                    <a:pt x="366" y="96"/>
                  </a:lnTo>
                  <a:lnTo>
                    <a:pt x="424" y="92"/>
                  </a:lnTo>
                  <a:lnTo>
                    <a:pt x="474" y="88"/>
                  </a:lnTo>
                  <a:lnTo>
                    <a:pt x="520" y="82"/>
                  </a:lnTo>
                  <a:lnTo>
                    <a:pt x="556" y="76"/>
                  </a:lnTo>
                  <a:lnTo>
                    <a:pt x="584" y="68"/>
                  </a:lnTo>
                  <a:lnTo>
                    <a:pt x="594" y="64"/>
                  </a:lnTo>
                  <a:lnTo>
                    <a:pt x="602" y="60"/>
                  </a:lnTo>
                  <a:lnTo>
                    <a:pt x="606" y="54"/>
                  </a:lnTo>
                  <a:lnTo>
                    <a:pt x="608" y="50"/>
                  </a:lnTo>
                  <a:lnTo>
                    <a:pt x="608" y="50"/>
                  </a:lnTo>
                  <a:lnTo>
                    <a:pt x="606" y="46"/>
                  </a:lnTo>
                  <a:lnTo>
                    <a:pt x="602" y="40"/>
                  </a:lnTo>
                  <a:lnTo>
                    <a:pt x="594" y="36"/>
                  </a:lnTo>
                  <a:lnTo>
                    <a:pt x="584" y="30"/>
                  </a:lnTo>
                  <a:lnTo>
                    <a:pt x="556" y="22"/>
                  </a:lnTo>
                  <a:lnTo>
                    <a:pt x="520" y="14"/>
                  </a:lnTo>
                  <a:lnTo>
                    <a:pt x="474" y="8"/>
                  </a:lnTo>
                  <a:lnTo>
                    <a:pt x="424" y="4"/>
                  </a:lnTo>
                  <a:lnTo>
                    <a:pt x="366" y="2"/>
                  </a:lnTo>
                  <a:lnTo>
                    <a:pt x="30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1463"/>
            <p:cNvSpPr>
              <a:spLocks noEditPoints="1"/>
            </p:cNvSpPr>
            <p:nvPr/>
          </p:nvSpPr>
          <p:spPr bwMode="auto">
            <a:xfrm>
              <a:off x="3919538" y="6632575"/>
              <a:ext cx="958850" cy="152400"/>
            </a:xfrm>
            <a:custGeom>
              <a:avLst/>
              <a:gdLst>
                <a:gd name="T0" fmla="*/ 302 w 604"/>
                <a:gd name="T1" fmla="*/ 96 h 96"/>
                <a:gd name="T2" fmla="*/ 186 w 604"/>
                <a:gd name="T3" fmla="*/ 92 h 96"/>
                <a:gd name="T4" fmla="*/ 90 w 604"/>
                <a:gd name="T5" fmla="*/ 82 h 96"/>
                <a:gd name="T6" fmla="*/ 26 w 604"/>
                <a:gd name="T7" fmla="*/ 68 h 96"/>
                <a:gd name="T8" fmla="*/ 8 w 604"/>
                <a:gd name="T9" fmla="*/ 60 h 96"/>
                <a:gd name="T10" fmla="*/ 2 w 604"/>
                <a:gd name="T11" fmla="*/ 50 h 96"/>
                <a:gd name="T12" fmla="*/ 2 w 604"/>
                <a:gd name="T13" fmla="*/ 46 h 96"/>
                <a:gd name="T14" fmla="*/ 16 w 604"/>
                <a:gd name="T15" fmla="*/ 36 h 96"/>
                <a:gd name="T16" fmla="*/ 54 w 604"/>
                <a:gd name="T17" fmla="*/ 22 h 96"/>
                <a:gd name="T18" fmla="*/ 136 w 604"/>
                <a:gd name="T19" fmla="*/ 10 h 96"/>
                <a:gd name="T20" fmla="*/ 242 w 604"/>
                <a:gd name="T21" fmla="*/ 2 h 96"/>
                <a:gd name="T22" fmla="*/ 302 w 604"/>
                <a:gd name="T23" fmla="*/ 0 h 96"/>
                <a:gd name="T24" fmla="*/ 420 w 604"/>
                <a:gd name="T25" fmla="*/ 4 h 96"/>
                <a:gd name="T26" fmla="*/ 514 w 604"/>
                <a:gd name="T27" fmla="*/ 16 h 96"/>
                <a:gd name="T28" fmla="*/ 578 w 604"/>
                <a:gd name="T29" fmla="*/ 32 h 96"/>
                <a:gd name="T30" fmla="*/ 596 w 604"/>
                <a:gd name="T31" fmla="*/ 40 h 96"/>
                <a:gd name="T32" fmla="*/ 602 w 604"/>
                <a:gd name="T33" fmla="*/ 50 h 96"/>
                <a:gd name="T34" fmla="*/ 600 w 604"/>
                <a:gd name="T35" fmla="*/ 54 h 96"/>
                <a:gd name="T36" fmla="*/ 588 w 604"/>
                <a:gd name="T37" fmla="*/ 64 h 96"/>
                <a:gd name="T38" fmla="*/ 552 w 604"/>
                <a:gd name="T39" fmla="*/ 76 h 96"/>
                <a:gd name="T40" fmla="*/ 470 w 604"/>
                <a:gd name="T41" fmla="*/ 88 h 96"/>
                <a:gd name="T42" fmla="*/ 364 w 604"/>
                <a:gd name="T43" fmla="*/ 94 h 96"/>
                <a:gd name="T44" fmla="*/ 302 w 604"/>
                <a:gd name="T45" fmla="*/ 0 h 96"/>
                <a:gd name="T46" fmla="*/ 242 w 604"/>
                <a:gd name="T47" fmla="*/ 2 h 96"/>
                <a:gd name="T48" fmla="*/ 134 w 604"/>
                <a:gd name="T49" fmla="*/ 8 h 96"/>
                <a:gd name="T50" fmla="*/ 52 w 604"/>
                <a:gd name="T51" fmla="*/ 22 h 96"/>
                <a:gd name="T52" fmla="*/ 14 w 604"/>
                <a:gd name="T53" fmla="*/ 36 h 96"/>
                <a:gd name="T54" fmla="*/ 0 w 604"/>
                <a:gd name="T55" fmla="*/ 46 h 96"/>
                <a:gd name="T56" fmla="*/ 0 w 604"/>
                <a:gd name="T57" fmla="*/ 50 h 96"/>
                <a:gd name="T58" fmla="*/ 6 w 604"/>
                <a:gd name="T59" fmla="*/ 60 h 96"/>
                <a:gd name="T60" fmla="*/ 24 w 604"/>
                <a:gd name="T61" fmla="*/ 68 h 96"/>
                <a:gd name="T62" fmla="*/ 88 w 604"/>
                <a:gd name="T63" fmla="*/ 82 h 96"/>
                <a:gd name="T64" fmla="*/ 186 w 604"/>
                <a:gd name="T65" fmla="*/ 92 h 96"/>
                <a:gd name="T66" fmla="*/ 302 w 604"/>
                <a:gd name="T67" fmla="*/ 96 h 96"/>
                <a:gd name="T68" fmla="*/ 364 w 604"/>
                <a:gd name="T69" fmla="*/ 96 h 96"/>
                <a:gd name="T70" fmla="*/ 472 w 604"/>
                <a:gd name="T71" fmla="*/ 88 h 96"/>
                <a:gd name="T72" fmla="*/ 552 w 604"/>
                <a:gd name="T73" fmla="*/ 76 h 96"/>
                <a:gd name="T74" fmla="*/ 590 w 604"/>
                <a:gd name="T75" fmla="*/ 64 h 96"/>
                <a:gd name="T76" fmla="*/ 602 w 604"/>
                <a:gd name="T77" fmla="*/ 54 h 96"/>
                <a:gd name="T78" fmla="*/ 604 w 604"/>
                <a:gd name="T79" fmla="*/ 50 h 96"/>
                <a:gd name="T80" fmla="*/ 598 w 604"/>
                <a:gd name="T81" fmla="*/ 40 h 96"/>
                <a:gd name="T82" fmla="*/ 580 w 604"/>
                <a:gd name="T83" fmla="*/ 30 h 96"/>
                <a:gd name="T84" fmla="*/ 516 w 604"/>
                <a:gd name="T85" fmla="*/ 16 h 96"/>
                <a:gd name="T86" fmla="*/ 420 w 604"/>
                <a:gd name="T87" fmla="*/ 4 h 96"/>
                <a:gd name="T88" fmla="*/ 302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96"/>
                  </a:moveTo>
                  <a:lnTo>
                    <a:pt x="302" y="96"/>
                  </a:lnTo>
                  <a:lnTo>
                    <a:pt x="242" y="94"/>
                  </a:lnTo>
                  <a:lnTo>
                    <a:pt x="186" y="92"/>
                  </a:lnTo>
                  <a:lnTo>
                    <a:pt x="136" y="88"/>
                  </a:lnTo>
                  <a:lnTo>
                    <a:pt x="90" y="82"/>
                  </a:lnTo>
                  <a:lnTo>
                    <a:pt x="54" y="76"/>
                  </a:lnTo>
                  <a:lnTo>
                    <a:pt x="26" y="68"/>
                  </a:lnTo>
                  <a:lnTo>
                    <a:pt x="16" y="64"/>
                  </a:lnTo>
                  <a:lnTo>
                    <a:pt x="8" y="60"/>
                  </a:lnTo>
                  <a:lnTo>
                    <a:pt x="2" y="54"/>
                  </a:lnTo>
                  <a:lnTo>
                    <a:pt x="2" y="50"/>
                  </a:lnTo>
                  <a:lnTo>
                    <a:pt x="2" y="50"/>
                  </a:lnTo>
                  <a:lnTo>
                    <a:pt x="2" y="46"/>
                  </a:lnTo>
                  <a:lnTo>
                    <a:pt x="8" y="40"/>
                  </a:lnTo>
                  <a:lnTo>
                    <a:pt x="16" y="36"/>
                  </a:lnTo>
                  <a:lnTo>
                    <a:pt x="26" y="32"/>
                  </a:lnTo>
                  <a:lnTo>
                    <a:pt x="54" y="22"/>
                  </a:lnTo>
                  <a:lnTo>
                    <a:pt x="90" y="16"/>
                  </a:lnTo>
                  <a:lnTo>
                    <a:pt x="136" y="10"/>
                  </a:lnTo>
                  <a:lnTo>
                    <a:pt x="186" y="4"/>
                  </a:lnTo>
                  <a:lnTo>
                    <a:pt x="242" y="2"/>
                  </a:lnTo>
                  <a:lnTo>
                    <a:pt x="302" y="0"/>
                  </a:lnTo>
                  <a:lnTo>
                    <a:pt x="302" y="0"/>
                  </a:lnTo>
                  <a:lnTo>
                    <a:pt x="364" y="2"/>
                  </a:lnTo>
                  <a:lnTo>
                    <a:pt x="420" y="4"/>
                  </a:lnTo>
                  <a:lnTo>
                    <a:pt x="470" y="10"/>
                  </a:lnTo>
                  <a:lnTo>
                    <a:pt x="514" y="16"/>
                  </a:lnTo>
                  <a:lnTo>
                    <a:pt x="552" y="22"/>
                  </a:lnTo>
                  <a:lnTo>
                    <a:pt x="578" y="32"/>
                  </a:lnTo>
                  <a:lnTo>
                    <a:pt x="588" y="36"/>
                  </a:lnTo>
                  <a:lnTo>
                    <a:pt x="596" y="40"/>
                  </a:lnTo>
                  <a:lnTo>
                    <a:pt x="600" y="46"/>
                  </a:lnTo>
                  <a:lnTo>
                    <a:pt x="602" y="50"/>
                  </a:lnTo>
                  <a:lnTo>
                    <a:pt x="602" y="50"/>
                  </a:lnTo>
                  <a:lnTo>
                    <a:pt x="600" y="54"/>
                  </a:lnTo>
                  <a:lnTo>
                    <a:pt x="596" y="60"/>
                  </a:lnTo>
                  <a:lnTo>
                    <a:pt x="588" y="64"/>
                  </a:lnTo>
                  <a:lnTo>
                    <a:pt x="578" y="68"/>
                  </a:lnTo>
                  <a:lnTo>
                    <a:pt x="552" y="76"/>
                  </a:lnTo>
                  <a:lnTo>
                    <a:pt x="514" y="82"/>
                  </a:lnTo>
                  <a:lnTo>
                    <a:pt x="470" y="88"/>
                  </a:lnTo>
                  <a:lnTo>
                    <a:pt x="420" y="92"/>
                  </a:lnTo>
                  <a:lnTo>
                    <a:pt x="364" y="94"/>
                  </a:lnTo>
                  <a:lnTo>
                    <a:pt x="302" y="96"/>
                  </a:lnTo>
                  <a:close/>
                  <a:moveTo>
                    <a:pt x="302" y="0"/>
                  </a:moveTo>
                  <a:lnTo>
                    <a:pt x="302" y="0"/>
                  </a:lnTo>
                  <a:lnTo>
                    <a:pt x="242" y="2"/>
                  </a:lnTo>
                  <a:lnTo>
                    <a:pt x="186" y="4"/>
                  </a:lnTo>
                  <a:lnTo>
                    <a:pt x="134" y="8"/>
                  </a:lnTo>
                  <a:lnTo>
                    <a:pt x="88" y="16"/>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6" y="92"/>
                  </a:lnTo>
                  <a:lnTo>
                    <a:pt x="242" y="96"/>
                  </a:lnTo>
                  <a:lnTo>
                    <a:pt x="302" y="96"/>
                  </a:lnTo>
                  <a:lnTo>
                    <a:pt x="302"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2" y="0"/>
                  </a:lnTo>
                  <a:close/>
                </a:path>
              </a:pathLst>
            </a:custGeom>
            <a:solidFill>
              <a:srgbClr val="C7C3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464"/>
            <p:cNvSpPr>
              <a:spLocks/>
            </p:cNvSpPr>
            <p:nvPr/>
          </p:nvSpPr>
          <p:spPr bwMode="auto">
            <a:xfrm>
              <a:off x="3922713" y="6632575"/>
              <a:ext cx="952500" cy="152400"/>
            </a:xfrm>
            <a:custGeom>
              <a:avLst/>
              <a:gdLst>
                <a:gd name="T0" fmla="*/ 300 w 600"/>
                <a:gd name="T1" fmla="*/ 96 h 96"/>
                <a:gd name="T2" fmla="*/ 300 w 600"/>
                <a:gd name="T3" fmla="*/ 96 h 96"/>
                <a:gd name="T4" fmla="*/ 240 w 600"/>
                <a:gd name="T5" fmla="*/ 94 h 96"/>
                <a:gd name="T6" fmla="*/ 184 w 600"/>
                <a:gd name="T7" fmla="*/ 92 h 96"/>
                <a:gd name="T8" fmla="*/ 134 w 600"/>
                <a:gd name="T9" fmla="*/ 88 h 96"/>
                <a:gd name="T10" fmla="*/ 88 w 600"/>
                <a:gd name="T11" fmla="*/ 82 h 96"/>
                <a:gd name="T12" fmla="*/ 52 w 600"/>
                <a:gd name="T13" fmla="*/ 76 h 96"/>
                <a:gd name="T14" fmla="*/ 24 w 600"/>
                <a:gd name="T15" fmla="*/ 68 h 96"/>
                <a:gd name="T16" fmla="*/ 14 w 600"/>
                <a:gd name="T17" fmla="*/ 64 h 96"/>
                <a:gd name="T18" fmla="*/ 6 w 600"/>
                <a:gd name="T19" fmla="*/ 60 h 96"/>
                <a:gd name="T20" fmla="*/ 0 w 600"/>
                <a:gd name="T21" fmla="*/ 54 h 96"/>
                <a:gd name="T22" fmla="*/ 0 w 600"/>
                <a:gd name="T23" fmla="*/ 50 h 96"/>
                <a:gd name="T24" fmla="*/ 0 w 600"/>
                <a:gd name="T25" fmla="*/ 50 h 96"/>
                <a:gd name="T26" fmla="*/ 0 w 600"/>
                <a:gd name="T27" fmla="*/ 46 h 96"/>
                <a:gd name="T28" fmla="*/ 6 w 600"/>
                <a:gd name="T29" fmla="*/ 40 h 96"/>
                <a:gd name="T30" fmla="*/ 14 w 600"/>
                <a:gd name="T31" fmla="*/ 36 h 96"/>
                <a:gd name="T32" fmla="*/ 24 w 600"/>
                <a:gd name="T33" fmla="*/ 32 h 96"/>
                <a:gd name="T34" fmla="*/ 52 w 600"/>
                <a:gd name="T35" fmla="*/ 22 h 96"/>
                <a:gd name="T36" fmla="*/ 88 w 600"/>
                <a:gd name="T37" fmla="*/ 16 h 96"/>
                <a:gd name="T38" fmla="*/ 134 w 600"/>
                <a:gd name="T39" fmla="*/ 10 h 96"/>
                <a:gd name="T40" fmla="*/ 184 w 600"/>
                <a:gd name="T41" fmla="*/ 4 h 96"/>
                <a:gd name="T42" fmla="*/ 240 w 600"/>
                <a:gd name="T43" fmla="*/ 2 h 96"/>
                <a:gd name="T44" fmla="*/ 300 w 600"/>
                <a:gd name="T45" fmla="*/ 0 h 96"/>
                <a:gd name="T46" fmla="*/ 300 w 600"/>
                <a:gd name="T47" fmla="*/ 0 h 96"/>
                <a:gd name="T48" fmla="*/ 362 w 600"/>
                <a:gd name="T49" fmla="*/ 2 h 96"/>
                <a:gd name="T50" fmla="*/ 418 w 600"/>
                <a:gd name="T51" fmla="*/ 4 h 96"/>
                <a:gd name="T52" fmla="*/ 468 w 600"/>
                <a:gd name="T53" fmla="*/ 10 h 96"/>
                <a:gd name="T54" fmla="*/ 512 w 600"/>
                <a:gd name="T55" fmla="*/ 16 h 96"/>
                <a:gd name="T56" fmla="*/ 550 w 600"/>
                <a:gd name="T57" fmla="*/ 22 h 96"/>
                <a:gd name="T58" fmla="*/ 576 w 600"/>
                <a:gd name="T59" fmla="*/ 32 h 96"/>
                <a:gd name="T60" fmla="*/ 586 w 600"/>
                <a:gd name="T61" fmla="*/ 36 h 96"/>
                <a:gd name="T62" fmla="*/ 594 w 600"/>
                <a:gd name="T63" fmla="*/ 40 h 96"/>
                <a:gd name="T64" fmla="*/ 598 w 600"/>
                <a:gd name="T65" fmla="*/ 46 h 96"/>
                <a:gd name="T66" fmla="*/ 600 w 600"/>
                <a:gd name="T67" fmla="*/ 50 h 96"/>
                <a:gd name="T68" fmla="*/ 600 w 600"/>
                <a:gd name="T69" fmla="*/ 50 h 96"/>
                <a:gd name="T70" fmla="*/ 598 w 600"/>
                <a:gd name="T71" fmla="*/ 54 h 96"/>
                <a:gd name="T72" fmla="*/ 594 w 600"/>
                <a:gd name="T73" fmla="*/ 60 h 96"/>
                <a:gd name="T74" fmla="*/ 586 w 600"/>
                <a:gd name="T75" fmla="*/ 64 h 96"/>
                <a:gd name="T76" fmla="*/ 576 w 600"/>
                <a:gd name="T77" fmla="*/ 68 h 96"/>
                <a:gd name="T78" fmla="*/ 550 w 600"/>
                <a:gd name="T79" fmla="*/ 76 h 96"/>
                <a:gd name="T80" fmla="*/ 512 w 600"/>
                <a:gd name="T81" fmla="*/ 82 h 96"/>
                <a:gd name="T82" fmla="*/ 468 w 600"/>
                <a:gd name="T83" fmla="*/ 88 h 96"/>
                <a:gd name="T84" fmla="*/ 418 w 600"/>
                <a:gd name="T85" fmla="*/ 92 h 96"/>
                <a:gd name="T86" fmla="*/ 362 w 600"/>
                <a:gd name="T87" fmla="*/ 94 h 96"/>
                <a:gd name="T88" fmla="*/ 300 w 600"/>
                <a:gd name="T8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96"/>
                  </a:moveTo>
                  <a:lnTo>
                    <a:pt x="300" y="96"/>
                  </a:lnTo>
                  <a:lnTo>
                    <a:pt x="240" y="94"/>
                  </a:lnTo>
                  <a:lnTo>
                    <a:pt x="184" y="92"/>
                  </a:lnTo>
                  <a:lnTo>
                    <a:pt x="134" y="88"/>
                  </a:lnTo>
                  <a:lnTo>
                    <a:pt x="88" y="82"/>
                  </a:lnTo>
                  <a:lnTo>
                    <a:pt x="52" y="76"/>
                  </a:lnTo>
                  <a:lnTo>
                    <a:pt x="24" y="68"/>
                  </a:lnTo>
                  <a:lnTo>
                    <a:pt x="14" y="64"/>
                  </a:lnTo>
                  <a:lnTo>
                    <a:pt x="6" y="60"/>
                  </a:lnTo>
                  <a:lnTo>
                    <a:pt x="0" y="54"/>
                  </a:lnTo>
                  <a:lnTo>
                    <a:pt x="0" y="50"/>
                  </a:lnTo>
                  <a:lnTo>
                    <a:pt x="0" y="50"/>
                  </a:lnTo>
                  <a:lnTo>
                    <a:pt x="0" y="46"/>
                  </a:lnTo>
                  <a:lnTo>
                    <a:pt x="6" y="40"/>
                  </a:lnTo>
                  <a:lnTo>
                    <a:pt x="14" y="36"/>
                  </a:lnTo>
                  <a:lnTo>
                    <a:pt x="24" y="32"/>
                  </a:lnTo>
                  <a:lnTo>
                    <a:pt x="52" y="22"/>
                  </a:lnTo>
                  <a:lnTo>
                    <a:pt x="88" y="16"/>
                  </a:lnTo>
                  <a:lnTo>
                    <a:pt x="134" y="10"/>
                  </a:lnTo>
                  <a:lnTo>
                    <a:pt x="184" y="4"/>
                  </a:lnTo>
                  <a:lnTo>
                    <a:pt x="240" y="2"/>
                  </a:lnTo>
                  <a:lnTo>
                    <a:pt x="300" y="0"/>
                  </a:lnTo>
                  <a:lnTo>
                    <a:pt x="300" y="0"/>
                  </a:lnTo>
                  <a:lnTo>
                    <a:pt x="362" y="2"/>
                  </a:lnTo>
                  <a:lnTo>
                    <a:pt x="418" y="4"/>
                  </a:lnTo>
                  <a:lnTo>
                    <a:pt x="468" y="10"/>
                  </a:lnTo>
                  <a:lnTo>
                    <a:pt x="512" y="16"/>
                  </a:lnTo>
                  <a:lnTo>
                    <a:pt x="550" y="22"/>
                  </a:lnTo>
                  <a:lnTo>
                    <a:pt x="576" y="32"/>
                  </a:lnTo>
                  <a:lnTo>
                    <a:pt x="586" y="36"/>
                  </a:lnTo>
                  <a:lnTo>
                    <a:pt x="594" y="40"/>
                  </a:lnTo>
                  <a:lnTo>
                    <a:pt x="598" y="46"/>
                  </a:lnTo>
                  <a:lnTo>
                    <a:pt x="600" y="50"/>
                  </a:lnTo>
                  <a:lnTo>
                    <a:pt x="600" y="50"/>
                  </a:lnTo>
                  <a:lnTo>
                    <a:pt x="598" y="54"/>
                  </a:lnTo>
                  <a:lnTo>
                    <a:pt x="594" y="60"/>
                  </a:lnTo>
                  <a:lnTo>
                    <a:pt x="586" y="64"/>
                  </a:lnTo>
                  <a:lnTo>
                    <a:pt x="576" y="68"/>
                  </a:lnTo>
                  <a:lnTo>
                    <a:pt x="550" y="76"/>
                  </a:lnTo>
                  <a:lnTo>
                    <a:pt x="512" y="82"/>
                  </a:lnTo>
                  <a:lnTo>
                    <a:pt x="468" y="88"/>
                  </a:lnTo>
                  <a:lnTo>
                    <a:pt x="418" y="92"/>
                  </a:lnTo>
                  <a:lnTo>
                    <a:pt x="362" y="94"/>
                  </a:lnTo>
                  <a:lnTo>
                    <a:pt x="300"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1465"/>
            <p:cNvSpPr>
              <a:spLocks/>
            </p:cNvSpPr>
            <p:nvPr/>
          </p:nvSpPr>
          <p:spPr bwMode="auto">
            <a:xfrm>
              <a:off x="3919538" y="6632575"/>
              <a:ext cx="958850" cy="152400"/>
            </a:xfrm>
            <a:custGeom>
              <a:avLst/>
              <a:gdLst>
                <a:gd name="T0" fmla="*/ 302 w 604"/>
                <a:gd name="T1" fmla="*/ 0 h 96"/>
                <a:gd name="T2" fmla="*/ 302 w 604"/>
                <a:gd name="T3" fmla="*/ 0 h 96"/>
                <a:gd name="T4" fmla="*/ 242 w 604"/>
                <a:gd name="T5" fmla="*/ 2 h 96"/>
                <a:gd name="T6" fmla="*/ 186 w 604"/>
                <a:gd name="T7" fmla="*/ 4 h 96"/>
                <a:gd name="T8" fmla="*/ 134 w 604"/>
                <a:gd name="T9" fmla="*/ 8 h 96"/>
                <a:gd name="T10" fmla="*/ 88 w 604"/>
                <a:gd name="T11" fmla="*/ 16 h 96"/>
                <a:gd name="T12" fmla="*/ 52 w 604"/>
                <a:gd name="T13" fmla="*/ 22 h 96"/>
                <a:gd name="T14" fmla="*/ 24 w 604"/>
                <a:gd name="T15" fmla="*/ 30 h 96"/>
                <a:gd name="T16" fmla="*/ 14 w 604"/>
                <a:gd name="T17" fmla="*/ 36 h 96"/>
                <a:gd name="T18" fmla="*/ 6 w 604"/>
                <a:gd name="T19" fmla="*/ 40 h 96"/>
                <a:gd name="T20" fmla="*/ 0 w 604"/>
                <a:gd name="T21" fmla="*/ 46 h 96"/>
                <a:gd name="T22" fmla="*/ 0 w 604"/>
                <a:gd name="T23" fmla="*/ 50 h 96"/>
                <a:gd name="T24" fmla="*/ 0 w 604"/>
                <a:gd name="T25" fmla="*/ 50 h 96"/>
                <a:gd name="T26" fmla="*/ 0 w 604"/>
                <a:gd name="T27" fmla="*/ 54 h 96"/>
                <a:gd name="T28" fmla="*/ 6 w 604"/>
                <a:gd name="T29" fmla="*/ 60 h 96"/>
                <a:gd name="T30" fmla="*/ 14 w 604"/>
                <a:gd name="T31" fmla="*/ 64 h 96"/>
                <a:gd name="T32" fmla="*/ 24 w 604"/>
                <a:gd name="T33" fmla="*/ 68 h 96"/>
                <a:gd name="T34" fmla="*/ 52 w 604"/>
                <a:gd name="T35" fmla="*/ 76 h 96"/>
                <a:gd name="T36" fmla="*/ 88 w 604"/>
                <a:gd name="T37" fmla="*/ 82 h 96"/>
                <a:gd name="T38" fmla="*/ 134 w 604"/>
                <a:gd name="T39" fmla="*/ 88 h 96"/>
                <a:gd name="T40" fmla="*/ 186 w 604"/>
                <a:gd name="T41" fmla="*/ 92 h 96"/>
                <a:gd name="T42" fmla="*/ 242 w 604"/>
                <a:gd name="T43" fmla="*/ 96 h 96"/>
                <a:gd name="T44" fmla="*/ 302 w 604"/>
                <a:gd name="T45" fmla="*/ 96 h 96"/>
                <a:gd name="T46" fmla="*/ 302 w 604"/>
                <a:gd name="T47" fmla="*/ 96 h 96"/>
                <a:gd name="T48" fmla="*/ 364 w 604"/>
                <a:gd name="T49" fmla="*/ 96 h 96"/>
                <a:gd name="T50" fmla="*/ 420 w 604"/>
                <a:gd name="T51" fmla="*/ 92 h 96"/>
                <a:gd name="T52" fmla="*/ 472 w 604"/>
                <a:gd name="T53" fmla="*/ 88 h 96"/>
                <a:gd name="T54" fmla="*/ 516 w 604"/>
                <a:gd name="T55" fmla="*/ 82 h 96"/>
                <a:gd name="T56" fmla="*/ 552 w 604"/>
                <a:gd name="T57" fmla="*/ 76 h 96"/>
                <a:gd name="T58" fmla="*/ 580 w 604"/>
                <a:gd name="T59" fmla="*/ 68 h 96"/>
                <a:gd name="T60" fmla="*/ 590 w 604"/>
                <a:gd name="T61" fmla="*/ 64 h 96"/>
                <a:gd name="T62" fmla="*/ 598 w 604"/>
                <a:gd name="T63" fmla="*/ 60 h 96"/>
                <a:gd name="T64" fmla="*/ 602 w 604"/>
                <a:gd name="T65" fmla="*/ 54 h 96"/>
                <a:gd name="T66" fmla="*/ 604 w 604"/>
                <a:gd name="T67" fmla="*/ 50 h 96"/>
                <a:gd name="T68" fmla="*/ 604 w 604"/>
                <a:gd name="T69" fmla="*/ 50 h 96"/>
                <a:gd name="T70" fmla="*/ 602 w 604"/>
                <a:gd name="T71" fmla="*/ 46 h 96"/>
                <a:gd name="T72" fmla="*/ 598 w 604"/>
                <a:gd name="T73" fmla="*/ 40 h 96"/>
                <a:gd name="T74" fmla="*/ 590 w 604"/>
                <a:gd name="T75" fmla="*/ 36 h 96"/>
                <a:gd name="T76" fmla="*/ 580 w 604"/>
                <a:gd name="T77" fmla="*/ 30 h 96"/>
                <a:gd name="T78" fmla="*/ 552 w 604"/>
                <a:gd name="T79" fmla="*/ 22 h 96"/>
                <a:gd name="T80" fmla="*/ 516 w 604"/>
                <a:gd name="T81" fmla="*/ 16 h 96"/>
                <a:gd name="T82" fmla="*/ 472 w 604"/>
                <a:gd name="T83" fmla="*/ 8 h 96"/>
                <a:gd name="T84" fmla="*/ 420 w 604"/>
                <a:gd name="T85" fmla="*/ 4 h 96"/>
                <a:gd name="T86" fmla="*/ 364 w 604"/>
                <a:gd name="T87" fmla="*/ 2 h 96"/>
                <a:gd name="T88" fmla="*/ 302 w 604"/>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4" h="96">
                  <a:moveTo>
                    <a:pt x="302" y="0"/>
                  </a:moveTo>
                  <a:lnTo>
                    <a:pt x="302" y="0"/>
                  </a:lnTo>
                  <a:lnTo>
                    <a:pt x="242" y="2"/>
                  </a:lnTo>
                  <a:lnTo>
                    <a:pt x="186" y="4"/>
                  </a:lnTo>
                  <a:lnTo>
                    <a:pt x="134" y="8"/>
                  </a:lnTo>
                  <a:lnTo>
                    <a:pt x="88" y="16"/>
                  </a:lnTo>
                  <a:lnTo>
                    <a:pt x="52" y="22"/>
                  </a:lnTo>
                  <a:lnTo>
                    <a:pt x="24" y="30"/>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6" y="92"/>
                  </a:lnTo>
                  <a:lnTo>
                    <a:pt x="242" y="96"/>
                  </a:lnTo>
                  <a:lnTo>
                    <a:pt x="302" y="96"/>
                  </a:lnTo>
                  <a:lnTo>
                    <a:pt x="302" y="96"/>
                  </a:lnTo>
                  <a:lnTo>
                    <a:pt x="364" y="96"/>
                  </a:lnTo>
                  <a:lnTo>
                    <a:pt x="420" y="92"/>
                  </a:lnTo>
                  <a:lnTo>
                    <a:pt x="472" y="88"/>
                  </a:lnTo>
                  <a:lnTo>
                    <a:pt x="516" y="82"/>
                  </a:lnTo>
                  <a:lnTo>
                    <a:pt x="552" y="76"/>
                  </a:lnTo>
                  <a:lnTo>
                    <a:pt x="580" y="68"/>
                  </a:lnTo>
                  <a:lnTo>
                    <a:pt x="590" y="64"/>
                  </a:lnTo>
                  <a:lnTo>
                    <a:pt x="598" y="60"/>
                  </a:lnTo>
                  <a:lnTo>
                    <a:pt x="602" y="54"/>
                  </a:lnTo>
                  <a:lnTo>
                    <a:pt x="604" y="50"/>
                  </a:lnTo>
                  <a:lnTo>
                    <a:pt x="604" y="50"/>
                  </a:lnTo>
                  <a:lnTo>
                    <a:pt x="602" y="46"/>
                  </a:lnTo>
                  <a:lnTo>
                    <a:pt x="598" y="40"/>
                  </a:lnTo>
                  <a:lnTo>
                    <a:pt x="590" y="36"/>
                  </a:lnTo>
                  <a:lnTo>
                    <a:pt x="580" y="30"/>
                  </a:lnTo>
                  <a:lnTo>
                    <a:pt x="552" y="22"/>
                  </a:lnTo>
                  <a:lnTo>
                    <a:pt x="516" y="16"/>
                  </a:lnTo>
                  <a:lnTo>
                    <a:pt x="472" y="8"/>
                  </a:lnTo>
                  <a:lnTo>
                    <a:pt x="420" y="4"/>
                  </a:lnTo>
                  <a:lnTo>
                    <a:pt x="364" y="2"/>
                  </a:lnTo>
                  <a:lnTo>
                    <a:pt x="3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466"/>
            <p:cNvSpPr>
              <a:spLocks noEditPoints="1"/>
            </p:cNvSpPr>
            <p:nvPr/>
          </p:nvSpPr>
          <p:spPr bwMode="auto">
            <a:xfrm>
              <a:off x="3922713" y="6632575"/>
              <a:ext cx="952500" cy="152400"/>
            </a:xfrm>
            <a:custGeom>
              <a:avLst/>
              <a:gdLst>
                <a:gd name="T0" fmla="*/ 300 w 600"/>
                <a:gd name="T1" fmla="*/ 96 h 96"/>
                <a:gd name="T2" fmla="*/ 184 w 600"/>
                <a:gd name="T3" fmla="*/ 92 h 96"/>
                <a:gd name="T4" fmla="*/ 90 w 600"/>
                <a:gd name="T5" fmla="*/ 82 h 96"/>
                <a:gd name="T6" fmla="*/ 26 w 600"/>
                <a:gd name="T7" fmla="*/ 68 h 96"/>
                <a:gd name="T8" fmla="*/ 8 w 600"/>
                <a:gd name="T9" fmla="*/ 60 h 96"/>
                <a:gd name="T10" fmla="*/ 2 w 600"/>
                <a:gd name="T11" fmla="*/ 50 h 96"/>
                <a:gd name="T12" fmla="*/ 4 w 600"/>
                <a:gd name="T13" fmla="*/ 46 h 96"/>
                <a:gd name="T14" fmla="*/ 16 w 600"/>
                <a:gd name="T15" fmla="*/ 36 h 96"/>
                <a:gd name="T16" fmla="*/ 54 w 600"/>
                <a:gd name="T17" fmla="*/ 22 h 96"/>
                <a:gd name="T18" fmla="*/ 134 w 600"/>
                <a:gd name="T19" fmla="*/ 10 h 96"/>
                <a:gd name="T20" fmla="*/ 240 w 600"/>
                <a:gd name="T21" fmla="*/ 2 h 96"/>
                <a:gd name="T22" fmla="*/ 300 w 600"/>
                <a:gd name="T23" fmla="*/ 2 h 96"/>
                <a:gd name="T24" fmla="*/ 416 w 600"/>
                <a:gd name="T25" fmla="*/ 4 h 96"/>
                <a:gd name="T26" fmla="*/ 512 w 600"/>
                <a:gd name="T27" fmla="*/ 16 h 96"/>
                <a:gd name="T28" fmla="*/ 574 w 600"/>
                <a:gd name="T29" fmla="*/ 32 h 96"/>
                <a:gd name="T30" fmla="*/ 592 w 600"/>
                <a:gd name="T31" fmla="*/ 40 h 96"/>
                <a:gd name="T32" fmla="*/ 598 w 600"/>
                <a:gd name="T33" fmla="*/ 50 h 96"/>
                <a:gd name="T34" fmla="*/ 596 w 600"/>
                <a:gd name="T35" fmla="*/ 54 h 96"/>
                <a:gd name="T36" fmla="*/ 584 w 600"/>
                <a:gd name="T37" fmla="*/ 64 h 96"/>
                <a:gd name="T38" fmla="*/ 548 w 600"/>
                <a:gd name="T39" fmla="*/ 76 h 96"/>
                <a:gd name="T40" fmla="*/ 468 w 600"/>
                <a:gd name="T41" fmla="*/ 88 h 96"/>
                <a:gd name="T42" fmla="*/ 360 w 600"/>
                <a:gd name="T43" fmla="*/ 94 h 96"/>
                <a:gd name="T44" fmla="*/ 300 w 600"/>
                <a:gd name="T45" fmla="*/ 0 h 96"/>
                <a:gd name="T46" fmla="*/ 240 w 600"/>
                <a:gd name="T47" fmla="*/ 2 h 96"/>
                <a:gd name="T48" fmla="*/ 134 w 600"/>
                <a:gd name="T49" fmla="*/ 10 h 96"/>
                <a:gd name="T50" fmla="*/ 52 w 600"/>
                <a:gd name="T51" fmla="*/ 22 h 96"/>
                <a:gd name="T52" fmla="*/ 14 w 600"/>
                <a:gd name="T53" fmla="*/ 36 h 96"/>
                <a:gd name="T54" fmla="*/ 0 w 600"/>
                <a:gd name="T55" fmla="*/ 46 h 96"/>
                <a:gd name="T56" fmla="*/ 0 w 600"/>
                <a:gd name="T57" fmla="*/ 50 h 96"/>
                <a:gd name="T58" fmla="*/ 6 w 600"/>
                <a:gd name="T59" fmla="*/ 60 h 96"/>
                <a:gd name="T60" fmla="*/ 24 w 600"/>
                <a:gd name="T61" fmla="*/ 68 h 96"/>
                <a:gd name="T62" fmla="*/ 88 w 600"/>
                <a:gd name="T63" fmla="*/ 82 h 96"/>
                <a:gd name="T64" fmla="*/ 184 w 600"/>
                <a:gd name="T65" fmla="*/ 92 h 96"/>
                <a:gd name="T66" fmla="*/ 300 w 600"/>
                <a:gd name="T67" fmla="*/ 96 h 96"/>
                <a:gd name="T68" fmla="*/ 362 w 600"/>
                <a:gd name="T69" fmla="*/ 94 h 96"/>
                <a:gd name="T70" fmla="*/ 468 w 600"/>
                <a:gd name="T71" fmla="*/ 88 h 96"/>
                <a:gd name="T72" fmla="*/ 550 w 600"/>
                <a:gd name="T73" fmla="*/ 76 h 96"/>
                <a:gd name="T74" fmla="*/ 586 w 600"/>
                <a:gd name="T75" fmla="*/ 64 h 96"/>
                <a:gd name="T76" fmla="*/ 598 w 600"/>
                <a:gd name="T77" fmla="*/ 54 h 96"/>
                <a:gd name="T78" fmla="*/ 600 w 600"/>
                <a:gd name="T79" fmla="*/ 50 h 96"/>
                <a:gd name="T80" fmla="*/ 594 w 600"/>
                <a:gd name="T81" fmla="*/ 40 h 96"/>
                <a:gd name="T82" fmla="*/ 576 w 600"/>
                <a:gd name="T83" fmla="*/ 32 h 96"/>
                <a:gd name="T84" fmla="*/ 512 w 600"/>
                <a:gd name="T85" fmla="*/ 16 h 96"/>
                <a:gd name="T86" fmla="*/ 418 w 600"/>
                <a:gd name="T87" fmla="*/ 4 h 96"/>
                <a:gd name="T88" fmla="*/ 300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96"/>
                  </a:moveTo>
                  <a:lnTo>
                    <a:pt x="300" y="96"/>
                  </a:lnTo>
                  <a:lnTo>
                    <a:pt x="240" y="94"/>
                  </a:lnTo>
                  <a:lnTo>
                    <a:pt x="184" y="92"/>
                  </a:lnTo>
                  <a:lnTo>
                    <a:pt x="134" y="88"/>
                  </a:lnTo>
                  <a:lnTo>
                    <a:pt x="90" y="82"/>
                  </a:lnTo>
                  <a:lnTo>
                    <a:pt x="54" y="76"/>
                  </a:lnTo>
                  <a:lnTo>
                    <a:pt x="26" y="68"/>
                  </a:lnTo>
                  <a:lnTo>
                    <a:pt x="16" y="64"/>
                  </a:lnTo>
                  <a:lnTo>
                    <a:pt x="8" y="60"/>
                  </a:lnTo>
                  <a:lnTo>
                    <a:pt x="4" y="54"/>
                  </a:lnTo>
                  <a:lnTo>
                    <a:pt x="2" y="50"/>
                  </a:lnTo>
                  <a:lnTo>
                    <a:pt x="2" y="50"/>
                  </a:lnTo>
                  <a:lnTo>
                    <a:pt x="4" y="46"/>
                  </a:lnTo>
                  <a:lnTo>
                    <a:pt x="8" y="40"/>
                  </a:lnTo>
                  <a:lnTo>
                    <a:pt x="16" y="36"/>
                  </a:lnTo>
                  <a:lnTo>
                    <a:pt x="26" y="32"/>
                  </a:lnTo>
                  <a:lnTo>
                    <a:pt x="54" y="22"/>
                  </a:lnTo>
                  <a:lnTo>
                    <a:pt x="90" y="16"/>
                  </a:lnTo>
                  <a:lnTo>
                    <a:pt x="134" y="10"/>
                  </a:lnTo>
                  <a:lnTo>
                    <a:pt x="184" y="4"/>
                  </a:lnTo>
                  <a:lnTo>
                    <a:pt x="240" y="2"/>
                  </a:lnTo>
                  <a:lnTo>
                    <a:pt x="300" y="2"/>
                  </a:lnTo>
                  <a:lnTo>
                    <a:pt x="300" y="2"/>
                  </a:lnTo>
                  <a:lnTo>
                    <a:pt x="360" y="2"/>
                  </a:lnTo>
                  <a:lnTo>
                    <a:pt x="416" y="4"/>
                  </a:lnTo>
                  <a:lnTo>
                    <a:pt x="468" y="10"/>
                  </a:lnTo>
                  <a:lnTo>
                    <a:pt x="512" y="16"/>
                  </a:lnTo>
                  <a:lnTo>
                    <a:pt x="548" y="22"/>
                  </a:lnTo>
                  <a:lnTo>
                    <a:pt x="574" y="32"/>
                  </a:lnTo>
                  <a:lnTo>
                    <a:pt x="584" y="36"/>
                  </a:lnTo>
                  <a:lnTo>
                    <a:pt x="592" y="40"/>
                  </a:lnTo>
                  <a:lnTo>
                    <a:pt x="596" y="46"/>
                  </a:lnTo>
                  <a:lnTo>
                    <a:pt x="598" y="50"/>
                  </a:lnTo>
                  <a:lnTo>
                    <a:pt x="598" y="50"/>
                  </a:lnTo>
                  <a:lnTo>
                    <a:pt x="596" y="54"/>
                  </a:lnTo>
                  <a:lnTo>
                    <a:pt x="592" y="60"/>
                  </a:lnTo>
                  <a:lnTo>
                    <a:pt x="584" y="64"/>
                  </a:lnTo>
                  <a:lnTo>
                    <a:pt x="574" y="68"/>
                  </a:lnTo>
                  <a:lnTo>
                    <a:pt x="548" y="76"/>
                  </a:lnTo>
                  <a:lnTo>
                    <a:pt x="512" y="82"/>
                  </a:lnTo>
                  <a:lnTo>
                    <a:pt x="468" y="88"/>
                  </a:lnTo>
                  <a:lnTo>
                    <a:pt x="416" y="92"/>
                  </a:lnTo>
                  <a:lnTo>
                    <a:pt x="360" y="94"/>
                  </a:lnTo>
                  <a:lnTo>
                    <a:pt x="300" y="96"/>
                  </a:lnTo>
                  <a:close/>
                  <a:moveTo>
                    <a:pt x="300" y="0"/>
                  </a:moveTo>
                  <a:lnTo>
                    <a:pt x="300" y="0"/>
                  </a:lnTo>
                  <a:lnTo>
                    <a:pt x="240" y="2"/>
                  </a:lnTo>
                  <a:lnTo>
                    <a:pt x="184" y="4"/>
                  </a:lnTo>
                  <a:lnTo>
                    <a:pt x="134" y="10"/>
                  </a:lnTo>
                  <a:lnTo>
                    <a:pt x="88" y="16"/>
                  </a:lnTo>
                  <a:lnTo>
                    <a:pt x="52" y="22"/>
                  </a:lnTo>
                  <a:lnTo>
                    <a:pt x="24" y="32"/>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4" y="92"/>
                  </a:lnTo>
                  <a:lnTo>
                    <a:pt x="240" y="94"/>
                  </a:lnTo>
                  <a:lnTo>
                    <a:pt x="300" y="96"/>
                  </a:lnTo>
                  <a:lnTo>
                    <a:pt x="300" y="96"/>
                  </a:lnTo>
                  <a:lnTo>
                    <a:pt x="362" y="94"/>
                  </a:lnTo>
                  <a:lnTo>
                    <a:pt x="418" y="92"/>
                  </a:lnTo>
                  <a:lnTo>
                    <a:pt x="468" y="88"/>
                  </a:lnTo>
                  <a:lnTo>
                    <a:pt x="512" y="82"/>
                  </a:lnTo>
                  <a:lnTo>
                    <a:pt x="550" y="76"/>
                  </a:lnTo>
                  <a:lnTo>
                    <a:pt x="576" y="68"/>
                  </a:lnTo>
                  <a:lnTo>
                    <a:pt x="586" y="64"/>
                  </a:lnTo>
                  <a:lnTo>
                    <a:pt x="594" y="60"/>
                  </a:lnTo>
                  <a:lnTo>
                    <a:pt x="598" y="54"/>
                  </a:lnTo>
                  <a:lnTo>
                    <a:pt x="600" y="50"/>
                  </a:lnTo>
                  <a:lnTo>
                    <a:pt x="600" y="50"/>
                  </a:lnTo>
                  <a:lnTo>
                    <a:pt x="598" y="46"/>
                  </a:lnTo>
                  <a:lnTo>
                    <a:pt x="594" y="40"/>
                  </a:lnTo>
                  <a:lnTo>
                    <a:pt x="586" y="36"/>
                  </a:lnTo>
                  <a:lnTo>
                    <a:pt x="576" y="32"/>
                  </a:lnTo>
                  <a:lnTo>
                    <a:pt x="550" y="22"/>
                  </a:lnTo>
                  <a:lnTo>
                    <a:pt x="512" y="16"/>
                  </a:lnTo>
                  <a:lnTo>
                    <a:pt x="468" y="10"/>
                  </a:lnTo>
                  <a:lnTo>
                    <a:pt x="418" y="4"/>
                  </a:lnTo>
                  <a:lnTo>
                    <a:pt x="362" y="2"/>
                  </a:lnTo>
                  <a:lnTo>
                    <a:pt x="300" y="0"/>
                  </a:lnTo>
                  <a:close/>
                </a:path>
              </a:pathLst>
            </a:custGeom>
            <a:solidFill>
              <a:srgbClr val="C7C2B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1467"/>
            <p:cNvSpPr>
              <a:spLocks/>
            </p:cNvSpPr>
            <p:nvPr/>
          </p:nvSpPr>
          <p:spPr bwMode="auto">
            <a:xfrm>
              <a:off x="3925888" y="6635750"/>
              <a:ext cx="946150" cy="149225"/>
            </a:xfrm>
            <a:custGeom>
              <a:avLst/>
              <a:gdLst>
                <a:gd name="T0" fmla="*/ 298 w 596"/>
                <a:gd name="T1" fmla="*/ 94 h 94"/>
                <a:gd name="T2" fmla="*/ 298 w 596"/>
                <a:gd name="T3" fmla="*/ 94 h 94"/>
                <a:gd name="T4" fmla="*/ 238 w 596"/>
                <a:gd name="T5" fmla="*/ 92 h 94"/>
                <a:gd name="T6" fmla="*/ 182 w 596"/>
                <a:gd name="T7" fmla="*/ 90 h 94"/>
                <a:gd name="T8" fmla="*/ 132 w 596"/>
                <a:gd name="T9" fmla="*/ 86 h 94"/>
                <a:gd name="T10" fmla="*/ 88 w 596"/>
                <a:gd name="T11" fmla="*/ 80 h 94"/>
                <a:gd name="T12" fmla="*/ 52 w 596"/>
                <a:gd name="T13" fmla="*/ 74 h 94"/>
                <a:gd name="T14" fmla="*/ 24 w 596"/>
                <a:gd name="T15" fmla="*/ 66 h 94"/>
                <a:gd name="T16" fmla="*/ 14 w 596"/>
                <a:gd name="T17" fmla="*/ 62 h 94"/>
                <a:gd name="T18" fmla="*/ 6 w 596"/>
                <a:gd name="T19" fmla="*/ 58 h 94"/>
                <a:gd name="T20" fmla="*/ 2 w 596"/>
                <a:gd name="T21" fmla="*/ 52 h 94"/>
                <a:gd name="T22" fmla="*/ 0 w 596"/>
                <a:gd name="T23" fmla="*/ 48 h 94"/>
                <a:gd name="T24" fmla="*/ 0 w 596"/>
                <a:gd name="T25" fmla="*/ 48 h 94"/>
                <a:gd name="T26" fmla="*/ 2 w 596"/>
                <a:gd name="T27" fmla="*/ 44 h 94"/>
                <a:gd name="T28" fmla="*/ 6 w 596"/>
                <a:gd name="T29" fmla="*/ 38 h 94"/>
                <a:gd name="T30" fmla="*/ 14 w 596"/>
                <a:gd name="T31" fmla="*/ 34 h 94"/>
                <a:gd name="T32" fmla="*/ 24 w 596"/>
                <a:gd name="T33" fmla="*/ 30 h 94"/>
                <a:gd name="T34" fmla="*/ 52 w 596"/>
                <a:gd name="T35" fmla="*/ 20 h 94"/>
                <a:gd name="T36" fmla="*/ 88 w 596"/>
                <a:gd name="T37" fmla="*/ 14 h 94"/>
                <a:gd name="T38" fmla="*/ 132 w 596"/>
                <a:gd name="T39" fmla="*/ 8 h 94"/>
                <a:gd name="T40" fmla="*/ 182 w 596"/>
                <a:gd name="T41" fmla="*/ 2 h 94"/>
                <a:gd name="T42" fmla="*/ 238 w 596"/>
                <a:gd name="T43" fmla="*/ 0 h 94"/>
                <a:gd name="T44" fmla="*/ 298 w 596"/>
                <a:gd name="T45" fmla="*/ 0 h 94"/>
                <a:gd name="T46" fmla="*/ 298 w 596"/>
                <a:gd name="T47" fmla="*/ 0 h 94"/>
                <a:gd name="T48" fmla="*/ 358 w 596"/>
                <a:gd name="T49" fmla="*/ 0 h 94"/>
                <a:gd name="T50" fmla="*/ 414 w 596"/>
                <a:gd name="T51" fmla="*/ 2 h 94"/>
                <a:gd name="T52" fmla="*/ 466 w 596"/>
                <a:gd name="T53" fmla="*/ 8 h 94"/>
                <a:gd name="T54" fmla="*/ 510 w 596"/>
                <a:gd name="T55" fmla="*/ 14 h 94"/>
                <a:gd name="T56" fmla="*/ 546 w 596"/>
                <a:gd name="T57" fmla="*/ 20 h 94"/>
                <a:gd name="T58" fmla="*/ 572 w 596"/>
                <a:gd name="T59" fmla="*/ 30 h 94"/>
                <a:gd name="T60" fmla="*/ 582 w 596"/>
                <a:gd name="T61" fmla="*/ 34 h 94"/>
                <a:gd name="T62" fmla="*/ 590 w 596"/>
                <a:gd name="T63" fmla="*/ 38 h 94"/>
                <a:gd name="T64" fmla="*/ 594 w 596"/>
                <a:gd name="T65" fmla="*/ 44 h 94"/>
                <a:gd name="T66" fmla="*/ 596 w 596"/>
                <a:gd name="T67" fmla="*/ 48 h 94"/>
                <a:gd name="T68" fmla="*/ 596 w 596"/>
                <a:gd name="T69" fmla="*/ 48 h 94"/>
                <a:gd name="T70" fmla="*/ 594 w 596"/>
                <a:gd name="T71" fmla="*/ 52 h 94"/>
                <a:gd name="T72" fmla="*/ 590 w 596"/>
                <a:gd name="T73" fmla="*/ 58 h 94"/>
                <a:gd name="T74" fmla="*/ 582 w 596"/>
                <a:gd name="T75" fmla="*/ 62 h 94"/>
                <a:gd name="T76" fmla="*/ 572 w 596"/>
                <a:gd name="T77" fmla="*/ 66 h 94"/>
                <a:gd name="T78" fmla="*/ 546 w 596"/>
                <a:gd name="T79" fmla="*/ 74 h 94"/>
                <a:gd name="T80" fmla="*/ 510 w 596"/>
                <a:gd name="T81" fmla="*/ 80 h 94"/>
                <a:gd name="T82" fmla="*/ 466 w 596"/>
                <a:gd name="T83" fmla="*/ 86 h 94"/>
                <a:gd name="T84" fmla="*/ 414 w 596"/>
                <a:gd name="T85" fmla="*/ 90 h 94"/>
                <a:gd name="T86" fmla="*/ 358 w 596"/>
                <a:gd name="T87" fmla="*/ 92 h 94"/>
                <a:gd name="T88" fmla="*/ 298 w 596"/>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94"/>
                  </a:moveTo>
                  <a:lnTo>
                    <a:pt x="298" y="94"/>
                  </a:lnTo>
                  <a:lnTo>
                    <a:pt x="238" y="92"/>
                  </a:lnTo>
                  <a:lnTo>
                    <a:pt x="182" y="90"/>
                  </a:lnTo>
                  <a:lnTo>
                    <a:pt x="132" y="86"/>
                  </a:lnTo>
                  <a:lnTo>
                    <a:pt x="88" y="80"/>
                  </a:lnTo>
                  <a:lnTo>
                    <a:pt x="52" y="74"/>
                  </a:lnTo>
                  <a:lnTo>
                    <a:pt x="24" y="66"/>
                  </a:lnTo>
                  <a:lnTo>
                    <a:pt x="14" y="62"/>
                  </a:lnTo>
                  <a:lnTo>
                    <a:pt x="6" y="58"/>
                  </a:lnTo>
                  <a:lnTo>
                    <a:pt x="2" y="52"/>
                  </a:lnTo>
                  <a:lnTo>
                    <a:pt x="0" y="48"/>
                  </a:lnTo>
                  <a:lnTo>
                    <a:pt x="0" y="48"/>
                  </a:lnTo>
                  <a:lnTo>
                    <a:pt x="2" y="44"/>
                  </a:lnTo>
                  <a:lnTo>
                    <a:pt x="6" y="38"/>
                  </a:lnTo>
                  <a:lnTo>
                    <a:pt x="14" y="34"/>
                  </a:lnTo>
                  <a:lnTo>
                    <a:pt x="24" y="30"/>
                  </a:lnTo>
                  <a:lnTo>
                    <a:pt x="52" y="20"/>
                  </a:lnTo>
                  <a:lnTo>
                    <a:pt x="88" y="14"/>
                  </a:lnTo>
                  <a:lnTo>
                    <a:pt x="132" y="8"/>
                  </a:lnTo>
                  <a:lnTo>
                    <a:pt x="182" y="2"/>
                  </a:lnTo>
                  <a:lnTo>
                    <a:pt x="238" y="0"/>
                  </a:lnTo>
                  <a:lnTo>
                    <a:pt x="298" y="0"/>
                  </a:lnTo>
                  <a:lnTo>
                    <a:pt x="298" y="0"/>
                  </a:lnTo>
                  <a:lnTo>
                    <a:pt x="358" y="0"/>
                  </a:lnTo>
                  <a:lnTo>
                    <a:pt x="414" y="2"/>
                  </a:lnTo>
                  <a:lnTo>
                    <a:pt x="466" y="8"/>
                  </a:lnTo>
                  <a:lnTo>
                    <a:pt x="510" y="14"/>
                  </a:lnTo>
                  <a:lnTo>
                    <a:pt x="546" y="20"/>
                  </a:lnTo>
                  <a:lnTo>
                    <a:pt x="572" y="30"/>
                  </a:lnTo>
                  <a:lnTo>
                    <a:pt x="582" y="34"/>
                  </a:lnTo>
                  <a:lnTo>
                    <a:pt x="590" y="38"/>
                  </a:lnTo>
                  <a:lnTo>
                    <a:pt x="594" y="44"/>
                  </a:lnTo>
                  <a:lnTo>
                    <a:pt x="596" y="48"/>
                  </a:lnTo>
                  <a:lnTo>
                    <a:pt x="596" y="48"/>
                  </a:lnTo>
                  <a:lnTo>
                    <a:pt x="594" y="52"/>
                  </a:lnTo>
                  <a:lnTo>
                    <a:pt x="590" y="58"/>
                  </a:lnTo>
                  <a:lnTo>
                    <a:pt x="582" y="62"/>
                  </a:lnTo>
                  <a:lnTo>
                    <a:pt x="572" y="66"/>
                  </a:lnTo>
                  <a:lnTo>
                    <a:pt x="546" y="74"/>
                  </a:lnTo>
                  <a:lnTo>
                    <a:pt x="510" y="80"/>
                  </a:lnTo>
                  <a:lnTo>
                    <a:pt x="466" y="86"/>
                  </a:lnTo>
                  <a:lnTo>
                    <a:pt x="414" y="90"/>
                  </a:lnTo>
                  <a:lnTo>
                    <a:pt x="358" y="92"/>
                  </a:lnTo>
                  <a:lnTo>
                    <a:pt x="298"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1468"/>
            <p:cNvSpPr>
              <a:spLocks/>
            </p:cNvSpPr>
            <p:nvPr/>
          </p:nvSpPr>
          <p:spPr bwMode="auto">
            <a:xfrm>
              <a:off x="3922713" y="6632575"/>
              <a:ext cx="952500" cy="152400"/>
            </a:xfrm>
            <a:custGeom>
              <a:avLst/>
              <a:gdLst>
                <a:gd name="T0" fmla="*/ 300 w 600"/>
                <a:gd name="T1" fmla="*/ 0 h 96"/>
                <a:gd name="T2" fmla="*/ 300 w 600"/>
                <a:gd name="T3" fmla="*/ 0 h 96"/>
                <a:gd name="T4" fmla="*/ 240 w 600"/>
                <a:gd name="T5" fmla="*/ 2 h 96"/>
                <a:gd name="T6" fmla="*/ 184 w 600"/>
                <a:gd name="T7" fmla="*/ 4 h 96"/>
                <a:gd name="T8" fmla="*/ 134 w 600"/>
                <a:gd name="T9" fmla="*/ 10 h 96"/>
                <a:gd name="T10" fmla="*/ 88 w 600"/>
                <a:gd name="T11" fmla="*/ 16 h 96"/>
                <a:gd name="T12" fmla="*/ 52 w 600"/>
                <a:gd name="T13" fmla="*/ 22 h 96"/>
                <a:gd name="T14" fmla="*/ 24 w 600"/>
                <a:gd name="T15" fmla="*/ 32 h 96"/>
                <a:gd name="T16" fmla="*/ 14 w 600"/>
                <a:gd name="T17" fmla="*/ 36 h 96"/>
                <a:gd name="T18" fmla="*/ 6 w 600"/>
                <a:gd name="T19" fmla="*/ 40 h 96"/>
                <a:gd name="T20" fmla="*/ 0 w 600"/>
                <a:gd name="T21" fmla="*/ 46 h 96"/>
                <a:gd name="T22" fmla="*/ 0 w 600"/>
                <a:gd name="T23" fmla="*/ 50 h 96"/>
                <a:gd name="T24" fmla="*/ 0 w 600"/>
                <a:gd name="T25" fmla="*/ 50 h 96"/>
                <a:gd name="T26" fmla="*/ 0 w 600"/>
                <a:gd name="T27" fmla="*/ 54 h 96"/>
                <a:gd name="T28" fmla="*/ 6 w 600"/>
                <a:gd name="T29" fmla="*/ 60 h 96"/>
                <a:gd name="T30" fmla="*/ 14 w 600"/>
                <a:gd name="T31" fmla="*/ 64 h 96"/>
                <a:gd name="T32" fmla="*/ 24 w 600"/>
                <a:gd name="T33" fmla="*/ 68 h 96"/>
                <a:gd name="T34" fmla="*/ 52 w 600"/>
                <a:gd name="T35" fmla="*/ 76 h 96"/>
                <a:gd name="T36" fmla="*/ 88 w 600"/>
                <a:gd name="T37" fmla="*/ 82 h 96"/>
                <a:gd name="T38" fmla="*/ 134 w 600"/>
                <a:gd name="T39" fmla="*/ 88 h 96"/>
                <a:gd name="T40" fmla="*/ 184 w 600"/>
                <a:gd name="T41" fmla="*/ 92 h 96"/>
                <a:gd name="T42" fmla="*/ 240 w 600"/>
                <a:gd name="T43" fmla="*/ 94 h 96"/>
                <a:gd name="T44" fmla="*/ 300 w 600"/>
                <a:gd name="T45" fmla="*/ 96 h 96"/>
                <a:gd name="T46" fmla="*/ 300 w 600"/>
                <a:gd name="T47" fmla="*/ 96 h 96"/>
                <a:gd name="T48" fmla="*/ 362 w 600"/>
                <a:gd name="T49" fmla="*/ 94 h 96"/>
                <a:gd name="T50" fmla="*/ 418 w 600"/>
                <a:gd name="T51" fmla="*/ 92 h 96"/>
                <a:gd name="T52" fmla="*/ 468 w 600"/>
                <a:gd name="T53" fmla="*/ 88 h 96"/>
                <a:gd name="T54" fmla="*/ 512 w 600"/>
                <a:gd name="T55" fmla="*/ 82 h 96"/>
                <a:gd name="T56" fmla="*/ 550 w 600"/>
                <a:gd name="T57" fmla="*/ 76 h 96"/>
                <a:gd name="T58" fmla="*/ 576 w 600"/>
                <a:gd name="T59" fmla="*/ 68 h 96"/>
                <a:gd name="T60" fmla="*/ 586 w 600"/>
                <a:gd name="T61" fmla="*/ 64 h 96"/>
                <a:gd name="T62" fmla="*/ 594 w 600"/>
                <a:gd name="T63" fmla="*/ 60 h 96"/>
                <a:gd name="T64" fmla="*/ 598 w 600"/>
                <a:gd name="T65" fmla="*/ 54 h 96"/>
                <a:gd name="T66" fmla="*/ 600 w 600"/>
                <a:gd name="T67" fmla="*/ 50 h 96"/>
                <a:gd name="T68" fmla="*/ 600 w 600"/>
                <a:gd name="T69" fmla="*/ 50 h 96"/>
                <a:gd name="T70" fmla="*/ 598 w 600"/>
                <a:gd name="T71" fmla="*/ 46 h 96"/>
                <a:gd name="T72" fmla="*/ 594 w 600"/>
                <a:gd name="T73" fmla="*/ 40 h 96"/>
                <a:gd name="T74" fmla="*/ 586 w 600"/>
                <a:gd name="T75" fmla="*/ 36 h 96"/>
                <a:gd name="T76" fmla="*/ 576 w 600"/>
                <a:gd name="T77" fmla="*/ 32 h 96"/>
                <a:gd name="T78" fmla="*/ 550 w 600"/>
                <a:gd name="T79" fmla="*/ 22 h 96"/>
                <a:gd name="T80" fmla="*/ 512 w 600"/>
                <a:gd name="T81" fmla="*/ 16 h 96"/>
                <a:gd name="T82" fmla="*/ 468 w 600"/>
                <a:gd name="T83" fmla="*/ 10 h 96"/>
                <a:gd name="T84" fmla="*/ 418 w 600"/>
                <a:gd name="T85" fmla="*/ 4 h 96"/>
                <a:gd name="T86" fmla="*/ 362 w 600"/>
                <a:gd name="T87" fmla="*/ 2 h 96"/>
                <a:gd name="T88" fmla="*/ 300 w 600"/>
                <a:gd name="T8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00" h="96">
                  <a:moveTo>
                    <a:pt x="300" y="0"/>
                  </a:moveTo>
                  <a:lnTo>
                    <a:pt x="300" y="0"/>
                  </a:lnTo>
                  <a:lnTo>
                    <a:pt x="240" y="2"/>
                  </a:lnTo>
                  <a:lnTo>
                    <a:pt x="184" y="4"/>
                  </a:lnTo>
                  <a:lnTo>
                    <a:pt x="134" y="10"/>
                  </a:lnTo>
                  <a:lnTo>
                    <a:pt x="88" y="16"/>
                  </a:lnTo>
                  <a:lnTo>
                    <a:pt x="52" y="22"/>
                  </a:lnTo>
                  <a:lnTo>
                    <a:pt x="24" y="32"/>
                  </a:lnTo>
                  <a:lnTo>
                    <a:pt x="14" y="36"/>
                  </a:lnTo>
                  <a:lnTo>
                    <a:pt x="6" y="40"/>
                  </a:lnTo>
                  <a:lnTo>
                    <a:pt x="0" y="46"/>
                  </a:lnTo>
                  <a:lnTo>
                    <a:pt x="0" y="50"/>
                  </a:lnTo>
                  <a:lnTo>
                    <a:pt x="0" y="50"/>
                  </a:lnTo>
                  <a:lnTo>
                    <a:pt x="0" y="54"/>
                  </a:lnTo>
                  <a:lnTo>
                    <a:pt x="6" y="60"/>
                  </a:lnTo>
                  <a:lnTo>
                    <a:pt x="14" y="64"/>
                  </a:lnTo>
                  <a:lnTo>
                    <a:pt x="24" y="68"/>
                  </a:lnTo>
                  <a:lnTo>
                    <a:pt x="52" y="76"/>
                  </a:lnTo>
                  <a:lnTo>
                    <a:pt x="88" y="82"/>
                  </a:lnTo>
                  <a:lnTo>
                    <a:pt x="134" y="88"/>
                  </a:lnTo>
                  <a:lnTo>
                    <a:pt x="184" y="92"/>
                  </a:lnTo>
                  <a:lnTo>
                    <a:pt x="240" y="94"/>
                  </a:lnTo>
                  <a:lnTo>
                    <a:pt x="300" y="96"/>
                  </a:lnTo>
                  <a:lnTo>
                    <a:pt x="300" y="96"/>
                  </a:lnTo>
                  <a:lnTo>
                    <a:pt x="362" y="94"/>
                  </a:lnTo>
                  <a:lnTo>
                    <a:pt x="418" y="92"/>
                  </a:lnTo>
                  <a:lnTo>
                    <a:pt x="468" y="88"/>
                  </a:lnTo>
                  <a:lnTo>
                    <a:pt x="512" y="82"/>
                  </a:lnTo>
                  <a:lnTo>
                    <a:pt x="550" y="76"/>
                  </a:lnTo>
                  <a:lnTo>
                    <a:pt x="576" y="68"/>
                  </a:lnTo>
                  <a:lnTo>
                    <a:pt x="586" y="64"/>
                  </a:lnTo>
                  <a:lnTo>
                    <a:pt x="594" y="60"/>
                  </a:lnTo>
                  <a:lnTo>
                    <a:pt x="598" y="54"/>
                  </a:lnTo>
                  <a:lnTo>
                    <a:pt x="600" y="50"/>
                  </a:lnTo>
                  <a:lnTo>
                    <a:pt x="600" y="50"/>
                  </a:lnTo>
                  <a:lnTo>
                    <a:pt x="598" y="46"/>
                  </a:lnTo>
                  <a:lnTo>
                    <a:pt x="594" y="40"/>
                  </a:lnTo>
                  <a:lnTo>
                    <a:pt x="586" y="36"/>
                  </a:lnTo>
                  <a:lnTo>
                    <a:pt x="576" y="32"/>
                  </a:lnTo>
                  <a:lnTo>
                    <a:pt x="550" y="22"/>
                  </a:lnTo>
                  <a:lnTo>
                    <a:pt x="512" y="16"/>
                  </a:lnTo>
                  <a:lnTo>
                    <a:pt x="468" y="10"/>
                  </a:lnTo>
                  <a:lnTo>
                    <a:pt x="418" y="4"/>
                  </a:lnTo>
                  <a:lnTo>
                    <a:pt x="362" y="2"/>
                  </a:lnTo>
                  <a:lnTo>
                    <a:pt x="3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469"/>
            <p:cNvSpPr>
              <a:spLocks noEditPoints="1"/>
            </p:cNvSpPr>
            <p:nvPr/>
          </p:nvSpPr>
          <p:spPr bwMode="auto">
            <a:xfrm>
              <a:off x="3925888" y="6635750"/>
              <a:ext cx="946150" cy="149225"/>
            </a:xfrm>
            <a:custGeom>
              <a:avLst/>
              <a:gdLst>
                <a:gd name="T0" fmla="*/ 298 w 596"/>
                <a:gd name="T1" fmla="*/ 94 h 94"/>
                <a:gd name="T2" fmla="*/ 184 w 596"/>
                <a:gd name="T3" fmla="*/ 90 h 94"/>
                <a:gd name="T4" fmla="*/ 90 w 596"/>
                <a:gd name="T5" fmla="*/ 80 h 94"/>
                <a:gd name="T6" fmla="*/ 26 w 596"/>
                <a:gd name="T7" fmla="*/ 66 h 94"/>
                <a:gd name="T8" fmla="*/ 8 w 596"/>
                <a:gd name="T9" fmla="*/ 58 h 94"/>
                <a:gd name="T10" fmla="*/ 2 w 596"/>
                <a:gd name="T11" fmla="*/ 48 h 94"/>
                <a:gd name="T12" fmla="*/ 4 w 596"/>
                <a:gd name="T13" fmla="*/ 44 h 94"/>
                <a:gd name="T14" fmla="*/ 16 w 596"/>
                <a:gd name="T15" fmla="*/ 34 h 94"/>
                <a:gd name="T16" fmla="*/ 52 w 596"/>
                <a:gd name="T17" fmla="*/ 20 h 94"/>
                <a:gd name="T18" fmla="*/ 134 w 596"/>
                <a:gd name="T19" fmla="*/ 8 h 94"/>
                <a:gd name="T20" fmla="*/ 240 w 596"/>
                <a:gd name="T21" fmla="*/ 0 h 94"/>
                <a:gd name="T22" fmla="*/ 298 w 596"/>
                <a:gd name="T23" fmla="*/ 0 h 94"/>
                <a:gd name="T24" fmla="*/ 414 w 596"/>
                <a:gd name="T25" fmla="*/ 4 h 94"/>
                <a:gd name="T26" fmla="*/ 508 w 596"/>
                <a:gd name="T27" fmla="*/ 14 h 94"/>
                <a:gd name="T28" fmla="*/ 570 w 596"/>
                <a:gd name="T29" fmla="*/ 30 h 94"/>
                <a:gd name="T30" fmla="*/ 588 w 596"/>
                <a:gd name="T31" fmla="*/ 38 h 94"/>
                <a:gd name="T32" fmla="*/ 594 w 596"/>
                <a:gd name="T33" fmla="*/ 48 h 94"/>
                <a:gd name="T34" fmla="*/ 592 w 596"/>
                <a:gd name="T35" fmla="*/ 52 h 94"/>
                <a:gd name="T36" fmla="*/ 580 w 596"/>
                <a:gd name="T37" fmla="*/ 62 h 94"/>
                <a:gd name="T38" fmla="*/ 544 w 596"/>
                <a:gd name="T39" fmla="*/ 74 h 94"/>
                <a:gd name="T40" fmla="*/ 464 w 596"/>
                <a:gd name="T41" fmla="*/ 86 h 94"/>
                <a:gd name="T42" fmla="*/ 358 w 596"/>
                <a:gd name="T43" fmla="*/ 92 h 94"/>
                <a:gd name="T44" fmla="*/ 298 w 596"/>
                <a:gd name="T45" fmla="*/ 0 h 94"/>
                <a:gd name="T46" fmla="*/ 238 w 596"/>
                <a:gd name="T47" fmla="*/ 0 h 94"/>
                <a:gd name="T48" fmla="*/ 132 w 596"/>
                <a:gd name="T49" fmla="*/ 8 h 94"/>
                <a:gd name="T50" fmla="*/ 52 w 596"/>
                <a:gd name="T51" fmla="*/ 20 h 94"/>
                <a:gd name="T52" fmla="*/ 14 w 596"/>
                <a:gd name="T53" fmla="*/ 34 h 94"/>
                <a:gd name="T54" fmla="*/ 2 w 596"/>
                <a:gd name="T55" fmla="*/ 44 h 94"/>
                <a:gd name="T56" fmla="*/ 0 w 596"/>
                <a:gd name="T57" fmla="*/ 48 h 94"/>
                <a:gd name="T58" fmla="*/ 6 w 596"/>
                <a:gd name="T59" fmla="*/ 58 h 94"/>
                <a:gd name="T60" fmla="*/ 24 w 596"/>
                <a:gd name="T61" fmla="*/ 66 h 94"/>
                <a:gd name="T62" fmla="*/ 88 w 596"/>
                <a:gd name="T63" fmla="*/ 80 h 94"/>
                <a:gd name="T64" fmla="*/ 182 w 596"/>
                <a:gd name="T65" fmla="*/ 90 h 94"/>
                <a:gd name="T66" fmla="*/ 298 w 596"/>
                <a:gd name="T67" fmla="*/ 94 h 94"/>
                <a:gd name="T68" fmla="*/ 358 w 596"/>
                <a:gd name="T69" fmla="*/ 92 h 94"/>
                <a:gd name="T70" fmla="*/ 466 w 596"/>
                <a:gd name="T71" fmla="*/ 86 h 94"/>
                <a:gd name="T72" fmla="*/ 546 w 596"/>
                <a:gd name="T73" fmla="*/ 74 h 94"/>
                <a:gd name="T74" fmla="*/ 582 w 596"/>
                <a:gd name="T75" fmla="*/ 62 h 94"/>
                <a:gd name="T76" fmla="*/ 594 w 596"/>
                <a:gd name="T77" fmla="*/ 52 h 94"/>
                <a:gd name="T78" fmla="*/ 596 w 596"/>
                <a:gd name="T79" fmla="*/ 48 h 94"/>
                <a:gd name="T80" fmla="*/ 590 w 596"/>
                <a:gd name="T81" fmla="*/ 38 h 94"/>
                <a:gd name="T82" fmla="*/ 572 w 596"/>
                <a:gd name="T83" fmla="*/ 30 h 94"/>
                <a:gd name="T84" fmla="*/ 510 w 596"/>
                <a:gd name="T85" fmla="*/ 14 h 94"/>
                <a:gd name="T86" fmla="*/ 414 w 596"/>
                <a:gd name="T87" fmla="*/ 2 h 94"/>
                <a:gd name="T88" fmla="*/ 298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94"/>
                  </a:moveTo>
                  <a:lnTo>
                    <a:pt x="298" y="94"/>
                  </a:lnTo>
                  <a:lnTo>
                    <a:pt x="240" y="92"/>
                  </a:lnTo>
                  <a:lnTo>
                    <a:pt x="184" y="90"/>
                  </a:lnTo>
                  <a:lnTo>
                    <a:pt x="134" y="86"/>
                  </a:lnTo>
                  <a:lnTo>
                    <a:pt x="90" y="80"/>
                  </a:lnTo>
                  <a:lnTo>
                    <a:pt x="52" y="74"/>
                  </a:lnTo>
                  <a:lnTo>
                    <a:pt x="26" y="66"/>
                  </a:lnTo>
                  <a:lnTo>
                    <a:pt x="16" y="62"/>
                  </a:lnTo>
                  <a:lnTo>
                    <a:pt x="8" y="58"/>
                  </a:lnTo>
                  <a:lnTo>
                    <a:pt x="4" y="52"/>
                  </a:lnTo>
                  <a:lnTo>
                    <a:pt x="2" y="48"/>
                  </a:lnTo>
                  <a:lnTo>
                    <a:pt x="2" y="48"/>
                  </a:lnTo>
                  <a:lnTo>
                    <a:pt x="4" y="44"/>
                  </a:lnTo>
                  <a:lnTo>
                    <a:pt x="8" y="38"/>
                  </a:lnTo>
                  <a:lnTo>
                    <a:pt x="16" y="34"/>
                  </a:lnTo>
                  <a:lnTo>
                    <a:pt x="26" y="30"/>
                  </a:lnTo>
                  <a:lnTo>
                    <a:pt x="52" y="20"/>
                  </a:lnTo>
                  <a:lnTo>
                    <a:pt x="90" y="14"/>
                  </a:lnTo>
                  <a:lnTo>
                    <a:pt x="134" y="8"/>
                  </a:lnTo>
                  <a:lnTo>
                    <a:pt x="184" y="4"/>
                  </a:lnTo>
                  <a:lnTo>
                    <a:pt x="240" y="0"/>
                  </a:lnTo>
                  <a:lnTo>
                    <a:pt x="298" y="0"/>
                  </a:lnTo>
                  <a:lnTo>
                    <a:pt x="298" y="0"/>
                  </a:lnTo>
                  <a:lnTo>
                    <a:pt x="358" y="0"/>
                  </a:lnTo>
                  <a:lnTo>
                    <a:pt x="414" y="4"/>
                  </a:lnTo>
                  <a:lnTo>
                    <a:pt x="464" y="8"/>
                  </a:lnTo>
                  <a:lnTo>
                    <a:pt x="508" y="14"/>
                  </a:lnTo>
                  <a:lnTo>
                    <a:pt x="544" y="20"/>
                  </a:lnTo>
                  <a:lnTo>
                    <a:pt x="570" y="30"/>
                  </a:lnTo>
                  <a:lnTo>
                    <a:pt x="580" y="34"/>
                  </a:lnTo>
                  <a:lnTo>
                    <a:pt x="588" y="38"/>
                  </a:lnTo>
                  <a:lnTo>
                    <a:pt x="592" y="44"/>
                  </a:lnTo>
                  <a:lnTo>
                    <a:pt x="594" y="48"/>
                  </a:lnTo>
                  <a:lnTo>
                    <a:pt x="594" y="48"/>
                  </a:lnTo>
                  <a:lnTo>
                    <a:pt x="592" y="52"/>
                  </a:lnTo>
                  <a:lnTo>
                    <a:pt x="588" y="58"/>
                  </a:lnTo>
                  <a:lnTo>
                    <a:pt x="580" y="62"/>
                  </a:lnTo>
                  <a:lnTo>
                    <a:pt x="570" y="66"/>
                  </a:lnTo>
                  <a:lnTo>
                    <a:pt x="544" y="74"/>
                  </a:lnTo>
                  <a:lnTo>
                    <a:pt x="508" y="80"/>
                  </a:lnTo>
                  <a:lnTo>
                    <a:pt x="464" y="86"/>
                  </a:lnTo>
                  <a:lnTo>
                    <a:pt x="414" y="90"/>
                  </a:lnTo>
                  <a:lnTo>
                    <a:pt x="358" y="92"/>
                  </a:lnTo>
                  <a:lnTo>
                    <a:pt x="298" y="94"/>
                  </a:lnTo>
                  <a:close/>
                  <a:moveTo>
                    <a:pt x="298" y="0"/>
                  </a:moveTo>
                  <a:lnTo>
                    <a:pt x="298" y="0"/>
                  </a:lnTo>
                  <a:lnTo>
                    <a:pt x="238" y="0"/>
                  </a:lnTo>
                  <a:lnTo>
                    <a:pt x="182"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8" y="92"/>
                  </a:lnTo>
                  <a:lnTo>
                    <a:pt x="414" y="90"/>
                  </a:lnTo>
                  <a:lnTo>
                    <a:pt x="466" y="86"/>
                  </a:lnTo>
                  <a:lnTo>
                    <a:pt x="510" y="80"/>
                  </a:lnTo>
                  <a:lnTo>
                    <a:pt x="546" y="74"/>
                  </a:lnTo>
                  <a:lnTo>
                    <a:pt x="572" y="66"/>
                  </a:lnTo>
                  <a:lnTo>
                    <a:pt x="582" y="62"/>
                  </a:lnTo>
                  <a:lnTo>
                    <a:pt x="590" y="58"/>
                  </a:lnTo>
                  <a:lnTo>
                    <a:pt x="594" y="52"/>
                  </a:lnTo>
                  <a:lnTo>
                    <a:pt x="596" y="48"/>
                  </a:lnTo>
                  <a:lnTo>
                    <a:pt x="596" y="48"/>
                  </a:lnTo>
                  <a:lnTo>
                    <a:pt x="594" y="44"/>
                  </a:lnTo>
                  <a:lnTo>
                    <a:pt x="590" y="38"/>
                  </a:lnTo>
                  <a:lnTo>
                    <a:pt x="582" y="34"/>
                  </a:lnTo>
                  <a:lnTo>
                    <a:pt x="572" y="30"/>
                  </a:lnTo>
                  <a:lnTo>
                    <a:pt x="546" y="20"/>
                  </a:lnTo>
                  <a:lnTo>
                    <a:pt x="510" y="14"/>
                  </a:lnTo>
                  <a:lnTo>
                    <a:pt x="466" y="8"/>
                  </a:lnTo>
                  <a:lnTo>
                    <a:pt x="414" y="2"/>
                  </a:lnTo>
                  <a:lnTo>
                    <a:pt x="358" y="0"/>
                  </a:lnTo>
                  <a:lnTo>
                    <a:pt x="298" y="0"/>
                  </a:lnTo>
                  <a:close/>
                </a:path>
              </a:pathLst>
            </a:custGeom>
            <a:solidFill>
              <a:srgbClr val="C6C1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1470"/>
            <p:cNvSpPr>
              <a:spLocks/>
            </p:cNvSpPr>
            <p:nvPr/>
          </p:nvSpPr>
          <p:spPr bwMode="auto">
            <a:xfrm>
              <a:off x="3929063" y="6635750"/>
              <a:ext cx="939800" cy="149225"/>
            </a:xfrm>
            <a:custGeom>
              <a:avLst/>
              <a:gdLst>
                <a:gd name="T0" fmla="*/ 296 w 592"/>
                <a:gd name="T1" fmla="*/ 94 h 94"/>
                <a:gd name="T2" fmla="*/ 296 w 592"/>
                <a:gd name="T3" fmla="*/ 94 h 94"/>
                <a:gd name="T4" fmla="*/ 238 w 592"/>
                <a:gd name="T5" fmla="*/ 92 h 94"/>
                <a:gd name="T6" fmla="*/ 182 w 592"/>
                <a:gd name="T7" fmla="*/ 90 h 94"/>
                <a:gd name="T8" fmla="*/ 132 w 592"/>
                <a:gd name="T9" fmla="*/ 86 h 94"/>
                <a:gd name="T10" fmla="*/ 88 w 592"/>
                <a:gd name="T11" fmla="*/ 80 h 94"/>
                <a:gd name="T12" fmla="*/ 50 w 592"/>
                <a:gd name="T13" fmla="*/ 74 h 94"/>
                <a:gd name="T14" fmla="*/ 24 w 592"/>
                <a:gd name="T15" fmla="*/ 66 h 94"/>
                <a:gd name="T16" fmla="*/ 14 w 592"/>
                <a:gd name="T17" fmla="*/ 62 h 94"/>
                <a:gd name="T18" fmla="*/ 6 w 592"/>
                <a:gd name="T19" fmla="*/ 58 h 94"/>
                <a:gd name="T20" fmla="*/ 2 w 592"/>
                <a:gd name="T21" fmla="*/ 52 h 94"/>
                <a:gd name="T22" fmla="*/ 0 w 592"/>
                <a:gd name="T23" fmla="*/ 48 h 94"/>
                <a:gd name="T24" fmla="*/ 0 w 592"/>
                <a:gd name="T25" fmla="*/ 48 h 94"/>
                <a:gd name="T26" fmla="*/ 2 w 592"/>
                <a:gd name="T27" fmla="*/ 44 h 94"/>
                <a:gd name="T28" fmla="*/ 6 w 592"/>
                <a:gd name="T29" fmla="*/ 38 h 94"/>
                <a:gd name="T30" fmla="*/ 14 w 592"/>
                <a:gd name="T31" fmla="*/ 34 h 94"/>
                <a:gd name="T32" fmla="*/ 24 w 592"/>
                <a:gd name="T33" fmla="*/ 30 h 94"/>
                <a:gd name="T34" fmla="*/ 50 w 592"/>
                <a:gd name="T35" fmla="*/ 20 h 94"/>
                <a:gd name="T36" fmla="*/ 88 w 592"/>
                <a:gd name="T37" fmla="*/ 14 h 94"/>
                <a:gd name="T38" fmla="*/ 132 w 592"/>
                <a:gd name="T39" fmla="*/ 8 h 94"/>
                <a:gd name="T40" fmla="*/ 182 w 592"/>
                <a:gd name="T41" fmla="*/ 4 h 94"/>
                <a:gd name="T42" fmla="*/ 238 w 592"/>
                <a:gd name="T43" fmla="*/ 0 h 94"/>
                <a:gd name="T44" fmla="*/ 296 w 592"/>
                <a:gd name="T45" fmla="*/ 0 h 94"/>
                <a:gd name="T46" fmla="*/ 296 w 592"/>
                <a:gd name="T47" fmla="*/ 0 h 94"/>
                <a:gd name="T48" fmla="*/ 356 w 592"/>
                <a:gd name="T49" fmla="*/ 0 h 94"/>
                <a:gd name="T50" fmla="*/ 412 w 592"/>
                <a:gd name="T51" fmla="*/ 4 h 94"/>
                <a:gd name="T52" fmla="*/ 462 w 592"/>
                <a:gd name="T53" fmla="*/ 8 h 94"/>
                <a:gd name="T54" fmla="*/ 506 w 592"/>
                <a:gd name="T55" fmla="*/ 14 h 94"/>
                <a:gd name="T56" fmla="*/ 542 w 592"/>
                <a:gd name="T57" fmla="*/ 20 h 94"/>
                <a:gd name="T58" fmla="*/ 568 w 592"/>
                <a:gd name="T59" fmla="*/ 30 h 94"/>
                <a:gd name="T60" fmla="*/ 578 w 592"/>
                <a:gd name="T61" fmla="*/ 34 h 94"/>
                <a:gd name="T62" fmla="*/ 586 w 592"/>
                <a:gd name="T63" fmla="*/ 38 h 94"/>
                <a:gd name="T64" fmla="*/ 590 w 592"/>
                <a:gd name="T65" fmla="*/ 44 h 94"/>
                <a:gd name="T66" fmla="*/ 592 w 592"/>
                <a:gd name="T67" fmla="*/ 48 h 94"/>
                <a:gd name="T68" fmla="*/ 592 w 592"/>
                <a:gd name="T69" fmla="*/ 48 h 94"/>
                <a:gd name="T70" fmla="*/ 590 w 592"/>
                <a:gd name="T71" fmla="*/ 52 h 94"/>
                <a:gd name="T72" fmla="*/ 586 w 592"/>
                <a:gd name="T73" fmla="*/ 58 h 94"/>
                <a:gd name="T74" fmla="*/ 578 w 592"/>
                <a:gd name="T75" fmla="*/ 62 h 94"/>
                <a:gd name="T76" fmla="*/ 568 w 592"/>
                <a:gd name="T77" fmla="*/ 66 h 94"/>
                <a:gd name="T78" fmla="*/ 542 w 592"/>
                <a:gd name="T79" fmla="*/ 74 h 94"/>
                <a:gd name="T80" fmla="*/ 506 w 592"/>
                <a:gd name="T81" fmla="*/ 80 h 94"/>
                <a:gd name="T82" fmla="*/ 462 w 592"/>
                <a:gd name="T83" fmla="*/ 86 h 94"/>
                <a:gd name="T84" fmla="*/ 412 w 592"/>
                <a:gd name="T85" fmla="*/ 90 h 94"/>
                <a:gd name="T86" fmla="*/ 356 w 592"/>
                <a:gd name="T87" fmla="*/ 92 h 94"/>
                <a:gd name="T88" fmla="*/ 296 w 592"/>
                <a:gd name="T89" fmla="*/ 9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94"/>
                  </a:moveTo>
                  <a:lnTo>
                    <a:pt x="296" y="94"/>
                  </a:lnTo>
                  <a:lnTo>
                    <a:pt x="238" y="92"/>
                  </a:lnTo>
                  <a:lnTo>
                    <a:pt x="182" y="90"/>
                  </a:lnTo>
                  <a:lnTo>
                    <a:pt x="132" y="86"/>
                  </a:lnTo>
                  <a:lnTo>
                    <a:pt x="88" y="80"/>
                  </a:lnTo>
                  <a:lnTo>
                    <a:pt x="50" y="74"/>
                  </a:lnTo>
                  <a:lnTo>
                    <a:pt x="24" y="66"/>
                  </a:lnTo>
                  <a:lnTo>
                    <a:pt x="14" y="62"/>
                  </a:lnTo>
                  <a:lnTo>
                    <a:pt x="6" y="58"/>
                  </a:lnTo>
                  <a:lnTo>
                    <a:pt x="2" y="52"/>
                  </a:lnTo>
                  <a:lnTo>
                    <a:pt x="0" y="48"/>
                  </a:lnTo>
                  <a:lnTo>
                    <a:pt x="0" y="48"/>
                  </a:lnTo>
                  <a:lnTo>
                    <a:pt x="2" y="44"/>
                  </a:lnTo>
                  <a:lnTo>
                    <a:pt x="6" y="38"/>
                  </a:lnTo>
                  <a:lnTo>
                    <a:pt x="14" y="34"/>
                  </a:lnTo>
                  <a:lnTo>
                    <a:pt x="24" y="30"/>
                  </a:lnTo>
                  <a:lnTo>
                    <a:pt x="50" y="20"/>
                  </a:lnTo>
                  <a:lnTo>
                    <a:pt x="88" y="14"/>
                  </a:lnTo>
                  <a:lnTo>
                    <a:pt x="132" y="8"/>
                  </a:lnTo>
                  <a:lnTo>
                    <a:pt x="182" y="4"/>
                  </a:lnTo>
                  <a:lnTo>
                    <a:pt x="238" y="0"/>
                  </a:lnTo>
                  <a:lnTo>
                    <a:pt x="296" y="0"/>
                  </a:lnTo>
                  <a:lnTo>
                    <a:pt x="296" y="0"/>
                  </a:lnTo>
                  <a:lnTo>
                    <a:pt x="356" y="0"/>
                  </a:lnTo>
                  <a:lnTo>
                    <a:pt x="412" y="4"/>
                  </a:lnTo>
                  <a:lnTo>
                    <a:pt x="462" y="8"/>
                  </a:lnTo>
                  <a:lnTo>
                    <a:pt x="506" y="14"/>
                  </a:lnTo>
                  <a:lnTo>
                    <a:pt x="542" y="20"/>
                  </a:lnTo>
                  <a:lnTo>
                    <a:pt x="568" y="30"/>
                  </a:lnTo>
                  <a:lnTo>
                    <a:pt x="578" y="34"/>
                  </a:lnTo>
                  <a:lnTo>
                    <a:pt x="586" y="38"/>
                  </a:lnTo>
                  <a:lnTo>
                    <a:pt x="590" y="44"/>
                  </a:lnTo>
                  <a:lnTo>
                    <a:pt x="592" y="48"/>
                  </a:lnTo>
                  <a:lnTo>
                    <a:pt x="592" y="48"/>
                  </a:lnTo>
                  <a:lnTo>
                    <a:pt x="590" y="52"/>
                  </a:lnTo>
                  <a:lnTo>
                    <a:pt x="586" y="58"/>
                  </a:lnTo>
                  <a:lnTo>
                    <a:pt x="578" y="62"/>
                  </a:lnTo>
                  <a:lnTo>
                    <a:pt x="568" y="66"/>
                  </a:lnTo>
                  <a:lnTo>
                    <a:pt x="542" y="74"/>
                  </a:lnTo>
                  <a:lnTo>
                    <a:pt x="506" y="80"/>
                  </a:lnTo>
                  <a:lnTo>
                    <a:pt x="462" y="86"/>
                  </a:lnTo>
                  <a:lnTo>
                    <a:pt x="412" y="90"/>
                  </a:lnTo>
                  <a:lnTo>
                    <a:pt x="356" y="92"/>
                  </a:lnTo>
                  <a:lnTo>
                    <a:pt x="296" y="9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471"/>
            <p:cNvSpPr>
              <a:spLocks/>
            </p:cNvSpPr>
            <p:nvPr/>
          </p:nvSpPr>
          <p:spPr bwMode="auto">
            <a:xfrm>
              <a:off x="3925888" y="6635750"/>
              <a:ext cx="946150" cy="149225"/>
            </a:xfrm>
            <a:custGeom>
              <a:avLst/>
              <a:gdLst>
                <a:gd name="T0" fmla="*/ 298 w 596"/>
                <a:gd name="T1" fmla="*/ 0 h 94"/>
                <a:gd name="T2" fmla="*/ 298 w 596"/>
                <a:gd name="T3" fmla="*/ 0 h 94"/>
                <a:gd name="T4" fmla="*/ 238 w 596"/>
                <a:gd name="T5" fmla="*/ 0 h 94"/>
                <a:gd name="T6" fmla="*/ 182 w 596"/>
                <a:gd name="T7" fmla="*/ 2 h 94"/>
                <a:gd name="T8" fmla="*/ 132 w 596"/>
                <a:gd name="T9" fmla="*/ 8 h 94"/>
                <a:gd name="T10" fmla="*/ 88 w 596"/>
                <a:gd name="T11" fmla="*/ 14 h 94"/>
                <a:gd name="T12" fmla="*/ 52 w 596"/>
                <a:gd name="T13" fmla="*/ 20 h 94"/>
                <a:gd name="T14" fmla="*/ 24 w 596"/>
                <a:gd name="T15" fmla="*/ 30 h 94"/>
                <a:gd name="T16" fmla="*/ 14 w 596"/>
                <a:gd name="T17" fmla="*/ 34 h 94"/>
                <a:gd name="T18" fmla="*/ 6 w 596"/>
                <a:gd name="T19" fmla="*/ 38 h 94"/>
                <a:gd name="T20" fmla="*/ 2 w 596"/>
                <a:gd name="T21" fmla="*/ 44 h 94"/>
                <a:gd name="T22" fmla="*/ 0 w 596"/>
                <a:gd name="T23" fmla="*/ 48 h 94"/>
                <a:gd name="T24" fmla="*/ 0 w 596"/>
                <a:gd name="T25" fmla="*/ 48 h 94"/>
                <a:gd name="T26" fmla="*/ 2 w 596"/>
                <a:gd name="T27" fmla="*/ 52 h 94"/>
                <a:gd name="T28" fmla="*/ 6 w 596"/>
                <a:gd name="T29" fmla="*/ 58 h 94"/>
                <a:gd name="T30" fmla="*/ 14 w 596"/>
                <a:gd name="T31" fmla="*/ 62 h 94"/>
                <a:gd name="T32" fmla="*/ 24 w 596"/>
                <a:gd name="T33" fmla="*/ 66 h 94"/>
                <a:gd name="T34" fmla="*/ 52 w 596"/>
                <a:gd name="T35" fmla="*/ 74 h 94"/>
                <a:gd name="T36" fmla="*/ 88 w 596"/>
                <a:gd name="T37" fmla="*/ 80 h 94"/>
                <a:gd name="T38" fmla="*/ 132 w 596"/>
                <a:gd name="T39" fmla="*/ 86 h 94"/>
                <a:gd name="T40" fmla="*/ 182 w 596"/>
                <a:gd name="T41" fmla="*/ 90 h 94"/>
                <a:gd name="T42" fmla="*/ 238 w 596"/>
                <a:gd name="T43" fmla="*/ 92 h 94"/>
                <a:gd name="T44" fmla="*/ 298 w 596"/>
                <a:gd name="T45" fmla="*/ 94 h 94"/>
                <a:gd name="T46" fmla="*/ 298 w 596"/>
                <a:gd name="T47" fmla="*/ 94 h 94"/>
                <a:gd name="T48" fmla="*/ 358 w 596"/>
                <a:gd name="T49" fmla="*/ 92 h 94"/>
                <a:gd name="T50" fmla="*/ 414 w 596"/>
                <a:gd name="T51" fmla="*/ 90 h 94"/>
                <a:gd name="T52" fmla="*/ 466 w 596"/>
                <a:gd name="T53" fmla="*/ 86 h 94"/>
                <a:gd name="T54" fmla="*/ 510 w 596"/>
                <a:gd name="T55" fmla="*/ 80 h 94"/>
                <a:gd name="T56" fmla="*/ 546 w 596"/>
                <a:gd name="T57" fmla="*/ 74 h 94"/>
                <a:gd name="T58" fmla="*/ 572 w 596"/>
                <a:gd name="T59" fmla="*/ 66 h 94"/>
                <a:gd name="T60" fmla="*/ 582 w 596"/>
                <a:gd name="T61" fmla="*/ 62 h 94"/>
                <a:gd name="T62" fmla="*/ 590 w 596"/>
                <a:gd name="T63" fmla="*/ 58 h 94"/>
                <a:gd name="T64" fmla="*/ 594 w 596"/>
                <a:gd name="T65" fmla="*/ 52 h 94"/>
                <a:gd name="T66" fmla="*/ 596 w 596"/>
                <a:gd name="T67" fmla="*/ 48 h 94"/>
                <a:gd name="T68" fmla="*/ 596 w 596"/>
                <a:gd name="T69" fmla="*/ 48 h 94"/>
                <a:gd name="T70" fmla="*/ 594 w 596"/>
                <a:gd name="T71" fmla="*/ 44 h 94"/>
                <a:gd name="T72" fmla="*/ 590 w 596"/>
                <a:gd name="T73" fmla="*/ 38 h 94"/>
                <a:gd name="T74" fmla="*/ 582 w 596"/>
                <a:gd name="T75" fmla="*/ 34 h 94"/>
                <a:gd name="T76" fmla="*/ 572 w 596"/>
                <a:gd name="T77" fmla="*/ 30 h 94"/>
                <a:gd name="T78" fmla="*/ 546 w 596"/>
                <a:gd name="T79" fmla="*/ 20 h 94"/>
                <a:gd name="T80" fmla="*/ 510 w 596"/>
                <a:gd name="T81" fmla="*/ 14 h 94"/>
                <a:gd name="T82" fmla="*/ 466 w 596"/>
                <a:gd name="T83" fmla="*/ 8 h 94"/>
                <a:gd name="T84" fmla="*/ 414 w 596"/>
                <a:gd name="T85" fmla="*/ 2 h 94"/>
                <a:gd name="T86" fmla="*/ 358 w 596"/>
                <a:gd name="T87" fmla="*/ 0 h 94"/>
                <a:gd name="T88" fmla="*/ 298 w 596"/>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6" h="94">
                  <a:moveTo>
                    <a:pt x="298" y="0"/>
                  </a:moveTo>
                  <a:lnTo>
                    <a:pt x="298" y="0"/>
                  </a:lnTo>
                  <a:lnTo>
                    <a:pt x="238" y="0"/>
                  </a:lnTo>
                  <a:lnTo>
                    <a:pt x="182" y="2"/>
                  </a:lnTo>
                  <a:lnTo>
                    <a:pt x="132" y="8"/>
                  </a:lnTo>
                  <a:lnTo>
                    <a:pt x="88" y="14"/>
                  </a:lnTo>
                  <a:lnTo>
                    <a:pt x="52" y="20"/>
                  </a:lnTo>
                  <a:lnTo>
                    <a:pt x="24" y="30"/>
                  </a:lnTo>
                  <a:lnTo>
                    <a:pt x="14" y="34"/>
                  </a:lnTo>
                  <a:lnTo>
                    <a:pt x="6" y="38"/>
                  </a:lnTo>
                  <a:lnTo>
                    <a:pt x="2" y="44"/>
                  </a:lnTo>
                  <a:lnTo>
                    <a:pt x="0" y="48"/>
                  </a:lnTo>
                  <a:lnTo>
                    <a:pt x="0" y="48"/>
                  </a:lnTo>
                  <a:lnTo>
                    <a:pt x="2" y="52"/>
                  </a:lnTo>
                  <a:lnTo>
                    <a:pt x="6" y="58"/>
                  </a:lnTo>
                  <a:lnTo>
                    <a:pt x="14" y="62"/>
                  </a:lnTo>
                  <a:lnTo>
                    <a:pt x="24" y="66"/>
                  </a:lnTo>
                  <a:lnTo>
                    <a:pt x="52" y="74"/>
                  </a:lnTo>
                  <a:lnTo>
                    <a:pt x="88" y="80"/>
                  </a:lnTo>
                  <a:lnTo>
                    <a:pt x="132" y="86"/>
                  </a:lnTo>
                  <a:lnTo>
                    <a:pt x="182" y="90"/>
                  </a:lnTo>
                  <a:lnTo>
                    <a:pt x="238" y="92"/>
                  </a:lnTo>
                  <a:lnTo>
                    <a:pt x="298" y="94"/>
                  </a:lnTo>
                  <a:lnTo>
                    <a:pt x="298" y="94"/>
                  </a:lnTo>
                  <a:lnTo>
                    <a:pt x="358" y="92"/>
                  </a:lnTo>
                  <a:lnTo>
                    <a:pt x="414" y="90"/>
                  </a:lnTo>
                  <a:lnTo>
                    <a:pt x="466" y="86"/>
                  </a:lnTo>
                  <a:lnTo>
                    <a:pt x="510" y="80"/>
                  </a:lnTo>
                  <a:lnTo>
                    <a:pt x="546" y="74"/>
                  </a:lnTo>
                  <a:lnTo>
                    <a:pt x="572" y="66"/>
                  </a:lnTo>
                  <a:lnTo>
                    <a:pt x="582" y="62"/>
                  </a:lnTo>
                  <a:lnTo>
                    <a:pt x="590" y="58"/>
                  </a:lnTo>
                  <a:lnTo>
                    <a:pt x="594" y="52"/>
                  </a:lnTo>
                  <a:lnTo>
                    <a:pt x="596" y="48"/>
                  </a:lnTo>
                  <a:lnTo>
                    <a:pt x="596" y="48"/>
                  </a:lnTo>
                  <a:lnTo>
                    <a:pt x="594" y="44"/>
                  </a:lnTo>
                  <a:lnTo>
                    <a:pt x="590" y="38"/>
                  </a:lnTo>
                  <a:lnTo>
                    <a:pt x="582" y="34"/>
                  </a:lnTo>
                  <a:lnTo>
                    <a:pt x="572" y="30"/>
                  </a:lnTo>
                  <a:lnTo>
                    <a:pt x="546" y="20"/>
                  </a:lnTo>
                  <a:lnTo>
                    <a:pt x="510" y="14"/>
                  </a:lnTo>
                  <a:lnTo>
                    <a:pt x="466" y="8"/>
                  </a:lnTo>
                  <a:lnTo>
                    <a:pt x="414" y="2"/>
                  </a:lnTo>
                  <a:lnTo>
                    <a:pt x="358" y="0"/>
                  </a:lnTo>
                  <a:lnTo>
                    <a:pt x="2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1472"/>
            <p:cNvSpPr>
              <a:spLocks noEditPoints="1"/>
            </p:cNvSpPr>
            <p:nvPr/>
          </p:nvSpPr>
          <p:spPr bwMode="auto">
            <a:xfrm>
              <a:off x="3929063" y="6635750"/>
              <a:ext cx="939800" cy="149225"/>
            </a:xfrm>
            <a:custGeom>
              <a:avLst/>
              <a:gdLst>
                <a:gd name="T0" fmla="*/ 296 w 592"/>
                <a:gd name="T1" fmla="*/ 92 h 94"/>
                <a:gd name="T2" fmla="*/ 182 w 592"/>
                <a:gd name="T3" fmla="*/ 90 h 94"/>
                <a:gd name="T4" fmla="*/ 88 w 592"/>
                <a:gd name="T5" fmla="*/ 80 h 94"/>
                <a:gd name="T6" fmla="*/ 26 w 592"/>
                <a:gd name="T7" fmla="*/ 66 h 94"/>
                <a:gd name="T8" fmla="*/ 8 w 592"/>
                <a:gd name="T9" fmla="*/ 58 h 94"/>
                <a:gd name="T10" fmla="*/ 2 w 592"/>
                <a:gd name="T11" fmla="*/ 48 h 94"/>
                <a:gd name="T12" fmla="*/ 4 w 592"/>
                <a:gd name="T13" fmla="*/ 44 h 94"/>
                <a:gd name="T14" fmla="*/ 16 w 592"/>
                <a:gd name="T15" fmla="*/ 34 h 94"/>
                <a:gd name="T16" fmla="*/ 52 w 592"/>
                <a:gd name="T17" fmla="*/ 22 h 94"/>
                <a:gd name="T18" fmla="*/ 132 w 592"/>
                <a:gd name="T19" fmla="*/ 8 h 94"/>
                <a:gd name="T20" fmla="*/ 238 w 592"/>
                <a:gd name="T21" fmla="*/ 0 h 94"/>
                <a:gd name="T22" fmla="*/ 296 w 592"/>
                <a:gd name="T23" fmla="*/ 0 h 94"/>
                <a:gd name="T24" fmla="*/ 412 w 592"/>
                <a:gd name="T25" fmla="*/ 4 h 94"/>
                <a:gd name="T26" fmla="*/ 504 w 592"/>
                <a:gd name="T27" fmla="*/ 14 h 94"/>
                <a:gd name="T28" fmla="*/ 566 w 592"/>
                <a:gd name="T29" fmla="*/ 30 h 94"/>
                <a:gd name="T30" fmla="*/ 584 w 592"/>
                <a:gd name="T31" fmla="*/ 38 h 94"/>
                <a:gd name="T32" fmla="*/ 590 w 592"/>
                <a:gd name="T33" fmla="*/ 48 h 94"/>
                <a:gd name="T34" fmla="*/ 588 w 592"/>
                <a:gd name="T35" fmla="*/ 52 h 94"/>
                <a:gd name="T36" fmla="*/ 576 w 592"/>
                <a:gd name="T37" fmla="*/ 62 h 94"/>
                <a:gd name="T38" fmla="*/ 540 w 592"/>
                <a:gd name="T39" fmla="*/ 72 h 94"/>
                <a:gd name="T40" fmla="*/ 460 w 592"/>
                <a:gd name="T41" fmla="*/ 86 h 94"/>
                <a:gd name="T42" fmla="*/ 356 w 592"/>
                <a:gd name="T43" fmla="*/ 92 h 94"/>
                <a:gd name="T44" fmla="*/ 296 w 592"/>
                <a:gd name="T45" fmla="*/ 0 h 94"/>
                <a:gd name="T46" fmla="*/ 238 w 592"/>
                <a:gd name="T47" fmla="*/ 0 h 94"/>
                <a:gd name="T48" fmla="*/ 132 w 592"/>
                <a:gd name="T49" fmla="*/ 8 h 94"/>
                <a:gd name="T50" fmla="*/ 50 w 592"/>
                <a:gd name="T51" fmla="*/ 20 h 94"/>
                <a:gd name="T52" fmla="*/ 14 w 592"/>
                <a:gd name="T53" fmla="*/ 34 h 94"/>
                <a:gd name="T54" fmla="*/ 2 w 592"/>
                <a:gd name="T55" fmla="*/ 44 h 94"/>
                <a:gd name="T56" fmla="*/ 0 w 592"/>
                <a:gd name="T57" fmla="*/ 48 h 94"/>
                <a:gd name="T58" fmla="*/ 6 w 592"/>
                <a:gd name="T59" fmla="*/ 58 h 94"/>
                <a:gd name="T60" fmla="*/ 24 w 592"/>
                <a:gd name="T61" fmla="*/ 66 h 94"/>
                <a:gd name="T62" fmla="*/ 88 w 592"/>
                <a:gd name="T63" fmla="*/ 80 h 94"/>
                <a:gd name="T64" fmla="*/ 182 w 592"/>
                <a:gd name="T65" fmla="*/ 90 h 94"/>
                <a:gd name="T66" fmla="*/ 296 w 592"/>
                <a:gd name="T67" fmla="*/ 94 h 94"/>
                <a:gd name="T68" fmla="*/ 356 w 592"/>
                <a:gd name="T69" fmla="*/ 92 h 94"/>
                <a:gd name="T70" fmla="*/ 462 w 592"/>
                <a:gd name="T71" fmla="*/ 86 h 94"/>
                <a:gd name="T72" fmla="*/ 542 w 592"/>
                <a:gd name="T73" fmla="*/ 74 h 94"/>
                <a:gd name="T74" fmla="*/ 578 w 592"/>
                <a:gd name="T75" fmla="*/ 62 h 94"/>
                <a:gd name="T76" fmla="*/ 590 w 592"/>
                <a:gd name="T77" fmla="*/ 52 h 94"/>
                <a:gd name="T78" fmla="*/ 592 w 592"/>
                <a:gd name="T79" fmla="*/ 48 h 94"/>
                <a:gd name="T80" fmla="*/ 586 w 592"/>
                <a:gd name="T81" fmla="*/ 38 h 94"/>
                <a:gd name="T82" fmla="*/ 568 w 592"/>
                <a:gd name="T83" fmla="*/ 30 h 94"/>
                <a:gd name="T84" fmla="*/ 506 w 592"/>
                <a:gd name="T85" fmla="*/ 14 h 94"/>
                <a:gd name="T86" fmla="*/ 412 w 592"/>
                <a:gd name="T87" fmla="*/ 4 h 94"/>
                <a:gd name="T88" fmla="*/ 296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92"/>
                  </a:moveTo>
                  <a:lnTo>
                    <a:pt x="296" y="92"/>
                  </a:lnTo>
                  <a:lnTo>
                    <a:pt x="238" y="92"/>
                  </a:lnTo>
                  <a:lnTo>
                    <a:pt x="182" y="90"/>
                  </a:lnTo>
                  <a:lnTo>
                    <a:pt x="132" y="86"/>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8" y="0"/>
                  </a:lnTo>
                  <a:lnTo>
                    <a:pt x="296" y="0"/>
                  </a:lnTo>
                  <a:lnTo>
                    <a:pt x="296" y="0"/>
                  </a:lnTo>
                  <a:lnTo>
                    <a:pt x="356" y="0"/>
                  </a:lnTo>
                  <a:lnTo>
                    <a:pt x="412" y="4"/>
                  </a:lnTo>
                  <a:lnTo>
                    <a:pt x="460" y="8"/>
                  </a:lnTo>
                  <a:lnTo>
                    <a:pt x="504" y="14"/>
                  </a:lnTo>
                  <a:lnTo>
                    <a:pt x="540" y="22"/>
                  </a:lnTo>
                  <a:lnTo>
                    <a:pt x="566" y="30"/>
                  </a:lnTo>
                  <a:lnTo>
                    <a:pt x="576" y="34"/>
                  </a:lnTo>
                  <a:lnTo>
                    <a:pt x="584" y="38"/>
                  </a:lnTo>
                  <a:lnTo>
                    <a:pt x="588" y="44"/>
                  </a:lnTo>
                  <a:lnTo>
                    <a:pt x="590" y="48"/>
                  </a:lnTo>
                  <a:lnTo>
                    <a:pt x="590" y="48"/>
                  </a:lnTo>
                  <a:lnTo>
                    <a:pt x="588" y="52"/>
                  </a:lnTo>
                  <a:lnTo>
                    <a:pt x="584" y="58"/>
                  </a:lnTo>
                  <a:lnTo>
                    <a:pt x="576" y="62"/>
                  </a:lnTo>
                  <a:lnTo>
                    <a:pt x="566" y="66"/>
                  </a:lnTo>
                  <a:lnTo>
                    <a:pt x="540" y="72"/>
                  </a:lnTo>
                  <a:lnTo>
                    <a:pt x="504" y="80"/>
                  </a:lnTo>
                  <a:lnTo>
                    <a:pt x="460" y="86"/>
                  </a:lnTo>
                  <a:lnTo>
                    <a:pt x="412" y="90"/>
                  </a:lnTo>
                  <a:lnTo>
                    <a:pt x="356" y="92"/>
                  </a:lnTo>
                  <a:lnTo>
                    <a:pt x="296" y="92"/>
                  </a:lnTo>
                  <a:close/>
                  <a:moveTo>
                    <a:pt x="296" y="0"/>
                  </a:moveTo>
                  <a:lnTo>
                    <a:pt x="296" y="0"/>
                  </a:lnTo>
                  <a:lnTo>
                    <a:pt x="238" y="0"/>
                  </a:lnTo>
                  <a:lnTo>
                    <a:pt x="182" y="4"/>
                  </a:lnTo>
                  <a:lnTo>
                    <a:pt x="132" y="8"/>
                  </a:lnTo>
                  <a:lnTo>
                    <a:pt x="88" y="14"/>
                  </a:lnTo>
                  <a:lnTo>
                    <a:pt x="50" y="20"/>
                  </a:lnTo>
                  <a:lnTo>
                    <a:pt x="24" y="30"/>
                  </a:lnTo>
                  <a:lnTo>
                    <a:pt x="14" y="34"/>
                  </a:lnTo>
                  <a:lnTo>
                    <a:pt x="6" y="38"/>
                  </a:lnTo>
                  <a:lnTo>
                    <a:pt x="2" y="44"/>
                  </a:lnTo>
                  <a:lnTo>
                    <a:pt x="0" y="48"/>
                  </a:lnTo>
                  <a:lnTo>
                    <a:pt x="0" y="48"/>
                  </a:lnTo>
                  <a:lnTo>
                    <a:pt x="2" y="52"/>
                  </a:lnTo>
                  <a:lnTo>
                    <a:pt x="6" y="58"/>
                  </a:lnTo>
                  <a:lnTo>
                    <a:pt x="14" y="62"/>
                  </a:lnTo>
                  <a:lnTo>
                    <a:pt x="24" y="66"/>
                  </a:lnTo>
                  <a:lnTo>
                    <a:pt x="50" y="74"/>
                  </a:lnTo>
                  <a:lnTo>
                    <a:pt x="88" y="80"/>
                  </a:lnTo>
                  <a:lnTo>
                    <a:pt x="132" y="86"/>
                  </a:lnTo>
                  <a:lnTo>
                    <a:pt x="182" y="90"/>
                  </a:lnTo>
                  <a:lnTo>
                    <a:pt x="238" y="92"/>
                  </a:lnTo>
                  <a:lnTo>
                    <a:pt x="296" y="94"/>
                  </a:lnTo>
                  <a:lnTo>
                    <a:pt x="296" y="94"/>
                  </a:lnTo>
                  <a:lnTo>
                    <a:pt x="356" y="92"/>
                  </a:lnTo>
                  <a:lnTo>
                    <a:pt x="412" y="90"/>
                  </a:lnTo>
                  <a:lnTo>
                    <a:pt x="462" y="86"/>
                  </a:lnTo>
                  <a:lnTo>
                    <a:pt x="506" y="80"/>
                  </a:lnTo>
                  <a:lnTo>
                    <a:pt x="542" y="74"/>
                  </a:lnTo>
                  <a:lnTo>
                    <a:pt x="568" y="66"/>
                  </a:lnTo>
                  <a:lnTo>
                    <a:pt x="578" y="62"/>
                  </a:lnTo>
                  <a:lnTo>
                    <a:pt x="586" y="58"/>
                  </a:lnTo>
                  <a:lnTo>
                    <a:pt x="590" y="52"/>
                  </a:lnTo>
                  <a:lnTo>
                    <a:pt x="592" y="48"/>
                  </a:lnTo>
                  <a:lnTo>
                    <a:pt x="592" y="48"/>
                  </a:lnTo>
                  <a:lnTo>
                    <a:pt x="590" y="44"/>
                  </a:lnTo>
                  <a:lnTo>
                    <a:pt x="586" y="38"/>
                  </a:lnTo>
                  <a:lnTo>
                    <a:pt x="578" y="34"/>
                  </a:lnTo>
                  <a:lnTo>
                    <a:pt x="568" y="30"/>
                  </a:lnTo>
                  <a:lnTo>
                    <a:pt x="542" y="20"/>
                  </a:lnTo>
                  <a:lnTo>
                    <a:pt x="506" y="14"/>
                  </a:lnTo>
                  <a:lnTo>
                    <a:pt x="462" y="8"/>
                  </a:lnTo>
                  <a:lnTo>
                    <a:pt x="412" y="4"/>
                  </a:lnTo>
                  <a:lnTo>
                    <a:pt x="356" y="0"/>
                  </a:lnTo>
                  <a:lnTo>
                    <a:pt x="296" y="0"/>
                  </a:lnTo>
                  <a:close/>
                </a:path>
              </a:pathLst>
            </a:custGeom>
            <a:solidFill>
              <a:srgbClr val="C5C0B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473"/>
            <p:cNvSpPr>
              <a:spLocks/>
            </p:cNvSpPr>
            <p:nvPr/>
          </p:nvSpPr>
          <p:spPr bwMode="auto">
            <a:xfrm>
              <a:off x="3932238" y="6635750"/>
              <a:ext cx="933450" cy="146050"/>
            </a:xfrm>
            <a:custGeom>
              <a:avLst/>
              <a:gdLst>
                <a:gd name="T0" fmla="*/ 294 w 588"/>
                <a:gd name="T1" fmla="*/ 92 h 92"/>
                <a:gd name="T2" fmla="*/ 294 w 588"/>
                <a:gd name="T3" fmla="*/ 92 h 92"/>
                <a:gd name="T4" fmla="*/ 236 w 588"/>
                <a:gd name="T5" fmla="*/ 92 h 92"/>
                <a:gd name="T6" fmla="*/ 180 w 588"/>
                <a:gd name="T7" fmla="*/ 90 h 92"/>
                <a:gd name="T8" fmla="*/ 130 w 588"/>
                <a:gd name="T9" fmla="*/ 86 h 92"/>
                <a:gd name="T10" fmla="*/ 86 w 588"/>
                <a:gd name="T11" fmla="*/ 80 h 92"/>
                <a:gd name="T12" fmla="*/ 50 w 588"/>
                <a:gd name="T13" fmla="*/ 72 h 92"/>
                <a:gd name="T14" fmla="*/ 24 w 588"/>
                <a:gd name="T15" fmla="*/ 66 h 92"/>
                <a:gd name="T16" fmla="*/ 14 w 588"/>
                <a:gd name="T17" fmla="*/ 62 h 92"/>
                <a:gd name="T18" fmla="*/ 6 w 588"/>
                <a:gd name="T19" fmla="*/ 58 h 92"/>
                <a:gd name="T20" fmla="*/ 2 w 588"/>
                <a:gd name="T21" fmla="*/ 52 h 92"/>
                <a:gd name="T22" fmla="*/ 0 w 588"/>
                <a:gd name="T23" fmla="*/ 48 h 92"/>
                <a:gd name="T24" fmla="*/ 0 w 588"/>
                <a:gd name="T25" fmla="*/ 48 h 92"/>
                <a:gd name="T26" fmla="*/ 2 w 588"/>
                <a:gd name="T27" fmla="*/ 44 h 92"/>
                <a:gd name="T28" fmla="*/ 6 w 588"/>
                <a:gd name="T29" fmla="*/ 38 h 92"/>
                <a:gd name="T30" fmla="*/ 14 w 588"/>
                <a:gd name="T31" fmla="*/ 34 h 92"/>
                <a:gd name="T32" fmla="*/ 24 w 588"/>
                <a:gd name="T33" fmla="*/ 30 h 92"/>
                <a:gd name="T34" fmla="*/ 50 w 588"/>
                <a:gd name="T35" fmla="*/ 22 h 92"/>
                <a:gd name="T36" fmla="*/ 86 w 588"/>
                <a:gd name="T37" fmla="*/ 14 h 92"/>
                <a:gd name="T38" fmla="*/ 130 w 588"/>
                <a:gd name="T39" fmla="*/ 8 h 92"/>
                <a:gd name="T40" fmla="*/ 180 w 588"/>
                <a:gd name="T41" fmla="*/ 4 h 92"/>
                <a:gd name="T42" fmla="*/ 236 w 588"/>
                <a:gd name="T43" fmla="*/ 0 h 92"/>
                <a:gd name="T44" fmla="*/ 294 w 588"/>
                <a:gd name="T45" fmla="*/ 0 h 92"/>
                <a:gd name="T46" fmla="*/ 294 w 588"/>
                <a:gd name="T47" fmla="*/ 0 h 92"/>
                <a:gd name="T48" fmla="*/ 354 w 588"/>
                <a:gd name="T49" fmla="*/ 0 h 92"/>
                <a:gd name="T50" fmla="*/ 410 w 588"/>
                <a:gd name="T51" fmla="*/ 4 h 92"/>
                <a:gd name="T52" fmla="*/ 458 w 588"/>
                <a:gd name="T53" fmla="*/ 8 h 92"/>
                <a:gd name="T54" fmla="*/ 502 w 588"/>
                <a:gd name="T55" fmla="*/ 14 h 92"/>
                <a:gd name="T56" fmla="*/ 538 w 588"/>
                <a:gd name="T57" fmla="*/ 22 h 92"/>
                <a:gd name="T58" fmla="*/ 564 w 588"/>
                <a:gd name="T59" fmla="*/ 30 h 92"/>
                <a:gd name="T60" fmla="*/ 574 w 588"/>
                <a:gd name="T61" fmla="*/ 34 h 92"/>
                <a:gd name="T62" fmla="*/ 582 w 588"/>
                <a:gd name="T63" fmla="*/ 38 h 92"/>
                <a:gd name="T64" fmla="*/ 586 w 588"/>
                <a:gd name="T65" fmla="*/ 44 h 92"/>
                <a:gd name="T66" fmla="*/ 588 w 588"/>
                <a:gd name="T67" fmla="*/ 48 h 92"/>
                <a:gd name="T68" fmla="*/ 588 w 588"/>
                <a:gd name="T69" fmla="*/ 48 h 92"/>
                <a:gd name="T70" fmla="*/ 586 w 588"/>
                <a:gd name="T71" fmla="*/ 52 h 92"/>
                <a:gd name="T72" fmla="*/ 582 w 588"/>
                <a:gd name="T73" fmla="*/ 58 h 92"/>
                <a:gd name="T74" fmla="*/ 574 w 588"/>
                <a:gd name="T75" fmla="*/ 62 h 92"/>
                <a:gd name="T76" fmla="*/ 564 w 588"/>
                <a:gd name="T77" fmla="*/ 66 h 92"/>
                <a:gd name="T78" fmla="*/ 538 w 588"/>
                <a:gd name="T79" fmla="*/ 72 h 92"/>
                <a:gd name="T80" fmla="*/ 502 w 588"/>
                <a:gd name="T81" fmla="*/ 80 h 92"/>
                <a:gd name="T82" fmla="*/ 458 w 588"/>
                <a:gd name="T83" fmla="*/ 86 h 92"/>
                <a:gd name="T84" fmla="*/ 410 w 588"/>
                <a:gd name="T85" fmla="*/ 90 h 92"/>
                <a:gd name="T86" fmla="*/ 354 w 588"/>
                <a:gd name="T87" fmla="*/ 92 h 92"/>
                <a:gd name="T88" fmla="*/ 294 w 588"/>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92"/>
                  </a:moveTo>
                  <a:lnTo>
                    <a:pt x="294" y="92"/>
                  </a:lnTo>
                  <a:lnTo>
                    <a:pt x="236" y="92"/>
                  </a:lnTo>
                  <a:lnTo>
                    <a:pt x="180" y="90"/>
                  </a:lnTo>
                  <a:lnTo>
                    <a:pt x="130" y="86"/>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6" y="0"/>
                  </a:lnTo>
                  <a:lnTo>
                    <a:pt x="294" y="0"/>
                  </a:lnTo>
                  <a:lnTo>
                    <a:pt x="294" y="0"/>
                  </a:lnTo>
                  <a:lnTo>
                    <a:pt x="354" y="0"/>
                  </a:lnTo>
                  <a:lnTo>
                    <a:pt x="410" y="4"/>
                  </a:lnTo>
                  <a:lnTo>
                    <a:pt x="458" y="8"/>
                  </a:lnTo>
                  <a:lnTo>
                    <a:pt x="502" y="14"/>
                  </a:lnTo>
                  <a:lnTo>
                    <a:pt x="538" y="22"/>
                  </a:lnTo>
                  <a:lnTo>
                    <a:pt x="564" y="30"/>
                  </a:lnTo>
                  <a:lnTo>
                    <a:pt x="574" y="34"/>
                  </a:lnTo>
                  <a:lnTo>
                    <a:pt x="582" y="38"/>
                  </a:lnTo>
                  <a:lnTo>
                    <a:pt x="586" y="44"/>
                  </a:lnTo>
                  <a:lnTo>
                    <a:pt x="588" y="48"/>
                  </a:lnTo>
                  <a:lnTo>
                    <a:pt x="588" y="48"/>
                  </a:lnTo>
                  <a:lnTo>
                    <a:pt x="586" y="52"/>
                  </a:lnTo>
                  <a:lnTo>
                    <a:pt x="582" y="58"/>
                  </a:lnTo>
                  <a:lnTo>
                    <a:pt x="574" y="62"/>
                  </a:lnTo>
                  <a:lnTo>
                    <a:pt x="564" y="66"/>
                  </a:lnTo>
                  <a:lnTo>
                    <a:pt x="538" y="72"/>
                  </a:lnTo>
                  <a:lnTo>
                    <a:pt x="502" y="80"/>
                  </a:lnTo>
                  <a:lnTo>
                    <a:pt x="458" y="86"/>
                  </a:lnTo>
                  <a:lnTo>
                    <a:pt x="410" y="90"/>
                  </a:lnTo>
                  <a:lnTo>
                    <a:pt x="354" y="92"/>
                  </a:lnTo>
                  <a:lnTo>
                    <a:pt x="294"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1474"/>
            <p:cNvSpPr>
              <a:spLocks/>
            </p:cNvSpPr>
            <p:nvPr/>
          </p:nvSpPr>
          <p:spPr bwMode="auto">
            <a:xfrm>
              <a:off x="3929063" y="6635750"/>
              <a:ext cx="939800" cy="149225"/>
            </a:xfrm>
            <a:custGeom>
              <a:avLst/>
              <a:gdLst>
                <a:gd name="T0" fmla="*/ 296 w 592"/>
                <a:gd name="T1" fmla="*/ 0 h 94"/>
                <a:gd name="T2" fmla="*/ 296 w 592"/>
                <a:gd name="T3" fmla="*/ 0 h 94"/>
                <a:gd name="T4" fmla="*/ 238 w 592"/>
                <a:gd name="T5" fmla="*/ 0 h 94"/>
                <a:gd name="T6" fmla="*/ 182 w 592"/>
                <a:gd name="T7" fmla="*/ 4 h 94"/>
                <a:gd name="T8" fmla="*/ 132 w 592"/>
                <a:gd name="T9" fmla="*/ 8 h 94"/>
                <a:gd name="T10" fmla="*/ 88 w 592"/>
                <a:gd name="T11" fmla="*/ 14 h 94"/>
                <a:gd name="T12" fmla="*/ 50 w 592"/>
                <a:gd name="T13" fmla="*/ 20 h 94"/>
                <a:gd name="T14" fmla="*/ 24 w 592"/>
                <a:gd name="T15" fmla="*/ 30 h 94"/>
                <a:gd name="T16" fmla="*/ 14 w 592"/>
                <a:gd name="T17" fmla="*/ 34 h 94"/>
                <a:gd name="T18" fmla="*/ 6 w 592"/>
                <a:gd name="T19" fmla="*/ 38 h 94"/>
                <a:gd name="T20" fmla="*/ 2 w 592"/>
                <a:gd name="T21" fmla="*/ 44 h 94"/>
                <a:gd name="T22" fmla="*/ 0 w 592"/>
                <a:gd name="T23" fmla="*/ 48 h 94"/>
                <a:gd name="T24" fmla="*/ 0 w 592"/>
                <a:gd name="T25" fmla="*/ 48 h 94"/>
                <a:gd name="T26" fmla="*/ 2 w 592"/>
                <a:gd name="T27" fmla="*/ 52 h 94"/>
                <a:gd name="T28" fmla="*/ 6 w 592"/>
                <a:gd name="T29" fmla="*/ 58 h 94"/>
                <a:gd name="T30" fmla="*/ 14 w 592"/>
                <a:gd name="T31" fmla="*/ 62 h 94"/>
                <a:gd name="T32" fmla="*/ 24 w 592"/>
                <a:gd name="T33" fmla="*/ 66 h 94"/>
                <a:gd name="T34" fmla="*/ 50 w 592"/>
                <a:gd name="T35" fmla="*/ 74 h 94"/>
                <a:gd name="T36" fmla="*/ 88 w 592"/>
                <a:gd name="T37" fmla="*/ 80 h 94"/>
                <a:gd name="T38" fmla="*/ 132 w 592"/>
                <a:gd name="T39" fmla="*/ 86 h 94"/>
                <a:gd name="T40" fmla="*/ 182 w 592"/>
                <a:gd name="T41" fmla="*/ 90 h 94"/>
                <a:gd name="T42" fmla="*/ 238 w 592"/>
                <a:gd name="T43" fmla="*/ 92 h 94"/>
                <a:gd name="T44" fmla="*/ 296 w 592"/>
                <a:gd name="T45" fmla="*/ 94 h 94"/>
                <a:gd name="T46" fmla="*/ 296 w 592"/>
                <a:gd name="T47" fmla="*/ 94 h 94"/>
                <a:gd name="T48" fmla="*/ 356 w 592"/>
                <a:gd name="T49" fmla="*/ 92 h 94"/>
                <a:gd name="T50" fmla="*/ 412 w 592"/>
                <a:gd name="T51" fmla="*/ 90 h 94"/>
                <a:gd name="T52" fmla="*/ 462 w 592"/>
                <a:gd name="T53" fmla="*/ 86 h 94"/>
                <a:gd name="T54" fmla="*/ 506 w 592"/>
                <a:gd name="T55" fmla="*/ 80 h 94"/>
                <a:gd name="T56" fmla="*/ 542 w 592"/>
                <a:gd name="T57" fmla="*/ 74 h 94"/>
                <a:gd name="T58" fmla="*/ 568 w 592"/>
                <a:gd name="T59" fmla="*/ 66 h 94"/>
                <a:gd name="T60" fmla="*/ 578 w 592"/>
                <a:gd name="T61" fmla="*/ 62 h 94"/>
                <a:gd name="T62" fmla="*/ 586 w 592"/>
                <a:gd name="T63" fmla="*/ 58 h 94"/>
                <a:gd name="T64" fmla="*/ 590 w 592"/>
                <a:gd name="T65" fmla="*/ 52 h 94"/>
                <a:gd name="T66" fmla="*/ 592 w 592"/>
                <a:gd name="T67" fmla="*/ 48 h 94"/>
                <a:gd name="T68" fmla="*/ 592 w 592"/>
                <a:gd name="T69" fmla="*/ 48 h 94"/>
                <a:gd name="T70" fmla="*/ 590 w 592"/>
                <a:gd name="T71" fmla="*/ 44 h 94"/>
                <a:gd name="T72" fmla="*/ 586 w 592"/>
                <a:gd name="T73" fmla="*/ 38 h 94"/>
                <a:gd name="T74" fmla="*/ 578 w 592"/>
                <a:gd name="T75" fmla="*/ 34 h 94"/>
                <a:gd name="T76" fmla="*/ 568 w 592"/>
                <a:gd name="T77" fmla="*/ 30 h 94"/>
                <a:gd name="T78" fmla="*/ 542 w 592"/>
                <a:gd name="T79" fmla="*/ 20 h 94"/>
                <a:gd name="T80" fmla="*/ 506 w 592"/>
                <a:gd name="T81" fmla="*/ 14 h 94"/>
                <a:gd name="T82" fmla="*/ 462 w 592"/>
                <a:gd name="T83" fmla="*/ 8 h 94"/>
                <a:gd name="T84" fmla="*/ 412 w 592"/>
                <a:gd name="T85" fmla="*/ 4 h 94"/>
                <a:gd name="T86" fmla="*/ 356 w 592"/>
                <a:gd name="T87" fmla="*/ 0 h 94"/>
                <a:gd name="T88" fmla="*/ 296 w 592"/>
                <a:gd name="T89"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2" h="94">
                  <a:moveTo>
                    <a:pt x="296" y="0"/>
                  </a:moveTo>
                  <a:lnTo>
                    <a:pt x="296" y="0"/>
                  </a:lnTo>
                  <a:lnTo>
                    <a:pt x="238" y="0"/>
                  </a:lnTo>
                  <a:lnTo>
                    <a:pt x="182" y="4"/>
                  </a:lnTo>
                  <a:lnTo>
                    <a:pt x="132" y="8"/>
                  </a:lnTo>
                  <a:lnTo>
                    <a:pt x="88" y="14"/>
                  </a:lnTo>
                  <a:lnTo>
                    <a:pt x="50" y="20"/>
                  </a:lnTo>
                  <a:lnTo>
                    <a:pt x="24" y="30"/>
                  </a:lnTo>
                  <a:lnTo>
                    <a:pt x="14" y="34"/>
                  </a:lnTo>
                  <a:lnTo>
                    <a:pt x="6" y="38"/>
                  </a:lnTo>
                  <a:lnTo>
                    <a:pt x="2" y="44"/>
                  </a:lnTo>
                  <a:lnTo>
                    <a:pt x="0" y="48"/>
                  </a:lnTo>
                  <a:lnTo>
                    <a:pt x="0" y="48"/>
                  </a:lnTo>
                  <a:lnTo>
                    <a:pt x="2" y="52"/>
                  </a:lnTo>
                  <a:lnTo>
                    <a:pt x="6" y="58"/>
                  </a:lnTo>
                  <a:lnTo>
                    <a:pt x="14" y="62"/>
                  </a:lnTo>
                  <a:lnTo>
                    <a:pt x="24" y="66"/>
                  </a:lnTo>
                  <a:lnTo>
                    <a:pt x="50" y="74"/>
                  </a:lnTo>
                  <a:lnTo>
                    <a:pt x="88" y="80"/>
                  </a:lnTo>
                  <a:lnTo>
                    <a:pt x="132" y="86"/>
                  </a:lnTo>
                  <a:lnTo>
                    <a:pt x="182" y="90"/>
                  </a:lnTo>
                  <a:lnTo>
                    <a:pt x="238" y="92"/>
                  </a:lnTo>
                  <a:lnTo>
                    <a:pt x="296" y="94"/>
                  </a:lnTo>
                  <a:lnTo>
                    <a:pt x="296" y="94"/>
                  </a:lnTo>
                  <a:lnTo>
                    <a:pt x="356" y="92"/>
                  </a:lnTo>
                  <a:lnTo>
                    <a:pt x="412" y="90"/>
                  </a:lnTo>
                  <a:lnTo>
                    <a:pt x="462" y="86"/>
                  </a:lnTo>
                  <a:lnTo>
                    <a:pt x="506" y="80"/>
                  </a:lnTo>
                  <a:lnTo>
                    <a:pt x="542" y="74"/>
                  </a:lnTo>
                  <a:lnTo>
                    <a:pt x="568" y="66"/>
                  </a:lnTo>
                  <a:lnTo>
                    <a:pt x="578" y="62"/>
                  </a:lnTo>
                  <a:lnTo>
                    <a:pt x="586" y="58"/>
                  </a:lnTo>
                  <a:lnTo>
                    <a:pt x="590" y="52"/>
                  </a:lnTo>
                  <a:lnTo>
                    <a:pt x="592" y="48"/>
                  </a:lnTo>
                  <a:lnTo>
                    <a:pt x="592" y="48"/>
                  </a:lnTo>
                  <a:lnTo>
                    <a:pt x="590" y="44"/>
                  </a:lnTo>
                  <a:lnTo>
                    <a:pt x="586" y="38"/>
                  </a:lnTo>
                  <a:lnTo>
                    <a:pt x="578" y="34"/>
                  </a:lnTo>
                  <a:lnTo>
                    <a:pt x="568" y="30"/>
                  </a:lnTo>
                  <a:lnTo>
                    <a:pt x="542" y="20"/>
                  </a:lnTo>
                  <a:lnTo>
                    <a:pt x="506" y="14"/>
                  </a:lnTo>
                  <a:lnTo>
                    <a:pt x="462" y="8"/>
                  </a:lnTo>
                  <a:lnTo>
                    <a:pt x="412" y="4"/>
                  </a:lnTo>
                  <a:lnTo>
                    <a:pt x="356" y="0"/>
                  </a:lnTo>
                  <a:lnTo>
                    <a:pt x="2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1475"/>
            <p:cNvSpPr>
              <a:spLocks noEditPoints="1"/>
            </p:cNvSpPr>
            <p:nvPr/>
          </p:nvSpPr>
          <p:spPr bwMode="auto">
            <a:xfrm>
              <a:off x="3932238" y="6635750"/>
              <a:ext cx="933450" cy="146050"/>
            </a:xfrm>
            <a:custGeom>
              <a:avLst/>
              <a:gdLst>
                <a:gd name="T0" fmla="*/ 294 w 588"/>
                <a:gd name="T1" fmla="*/ 92 h 92"/>
                <a:gd name="T2" fmla="*/ 182 w 588"/>
                <a:gd name="T3" fmla="*/ 88 h 92"/>
                <a:gd name="T4" fmla="*/ 88 w 588"/>
                <a:gd name="T5" fmla="*/ 80 h 92"/>
                <a:gd name="T6" fmla="*/ 26 w 588"/>
                <a:gd name="T7" fmla="*/ 66 h 92"/>
                <a:gd name="T8" fmla="*/ 8 w 588"/>
                <a:gd name="T9" fmla="*/ 58 h 92"/>
                <a:gd name="T10" fmla="*/ 2 w 588"/>
                <a:gd name="T11" fmla="*/ 48 h 92"/>
                <a:gd name="T12" fmla="*/ 4 w 588"/>
                <a:gd name="T13" fmla="*/ 44 h 92"/>
                <a:gd name="T14" fmla="*/ 16 w 588"/>
                <a:gd name="T15" fmla="*/ 34 h 92"/>
                <a:gd name="T16" fmla="*/ 52 w 588"/>
                <a:gd name="T17" fmla="*/ 22 h 92"/>
                <a:gd name="T18" fmla="*/ 132 w 588"/>
                <a:gd name="T19" fmla="*/ 8 h 92"/>
                <a:gd name="T20" fmla="*/ 236 w 588"/>
                <a:gd name="T21" fmla="*/ 2 h 92"/>
                <a:gd name="T22" fmla="*/ 294 w 588"/>
                <a:gd name="T23" fmla="*/ 0 h 92"/>
                <a:gd name="T24" fmla="*/ 408 w 588"/>
                <a:gd name="T25" fmla="*/ 4 h 92"/>
                <a:gd name="T26" fmla="*/ 500 w 588"/>
                <a:gd name="T27" fmla="*/ 14 h 92"/>
                <a:gd name="T28" fmla="*/ 562 w 588"/>
                <a:gd name="T29" fmla="*/ 30 h 92"/>
                <a:gd name="T30" fmla="*/ 580 w 588"/>
                <a:gd name="T31" fmla="*/ 38 h 92"/>
                <a:gd name="T32" fmla="*/ 586 w 588"/>
                <a:gd name="T33" fmla="*/ 48 h 92"/>
                <a:gd name="T34" fmla="*/ 584 w 588"/>
                <a:gd name="T35" fmla="*/ 52 h 92"/>
                <a:gd name="T36" fmla="*/ 572 w 588"/>
                <a:gd name="T37" fmla="*/ 62 h 92"/>
                <a:gd name="T38" fmla="*/ 536 w 588"/>
                <a:gd name="T39" fmla="*/ 72 h 92"/>
                <a:gd name="T40" fmla="*/ 458 w 588"/>
                <a:gd name="T41" fmla="*/ 84 h 92"/>
                <a:gd name="T42" fmla="*/ 354 w 588"/>
                <a:gd name="T43" fmla="*/ 92 h 92"/>
                <a:gd name="T44" fmla="*/ 294 w 588"/>
                <a:gd name="T45" fmla="*/ 0 h 92"/>
                <a:gd name="T46" fmla="*/ 236 w 588"/>
                <a:gd name="T47" fmla="*/ 0 h 92"/>
                <a:gd name="T48" fmla="*/ 130 w 588"/>
                <a:gd name="T49" fmla="*/ 8 h 92"/>
                <a:gd name="T50" fmla="*/ 50 w 588"/>
                <a:gd name="T51" fmla="*/ 22 h 92"/>
                <a:gd name="T52" fmla="*/ 14 w 588"/>
                <a:gd name="T53" fmla="*/ 34 h 92"/>
                <a:gd name="T54" fmla="*/ 2 w 588"/>
                <a:gd name="T55" fmla="*/ 44 h 92"/>
                <a:gd name="T56" fmla="*/ 0 w 588"/>
                <a:gd name="T57" fmla="*/ 48 h 92"/>
                <a:gd name="T58" fmla="*/ 6 w 588"/>
                <a:gd name="T59" fmla="*/ 58 h 92"/>
                <a:gd name="T60" fmla="*/ 24 w 588"/>
                <a:gd name="T61" fmla="*/ 66 h 92"/>
                <a:gd name="T62" fmla="*/ 86 w 588"/>
                <a:gd name="T63" fmla="*/ 80 h 92"/>
                <a:gd name="T64" fmla="*/ 180 w 588"/>
                <a:gd name="T65" fmla="*/ 90 h 92"/>
                <a:gd name="T66" fmla="*/ 294 w 588"/>
                <a:gd name="T67" fmla="*/ 92 h 92"/>
                <a:gd name="T68" fmla="*/ 354 w 588"/>
                <a:gd name="T69" fmla="*/ 92 h 92"/>
                <a:gd name="T70" fmla="*/ 458 w 588"/>
                <a:gd name="T71" fmla="*/ 86 h 92"/>
                <a:gd name="T72" fmla="*/ 538 w 588"/>
                <a:gd name="T73" fmla="*/ 72 h 92"/>
                <a:gd name="T74" fmla="*/ 574 w 588"/>
                <a:gd name="T75" fmla="*/ 62 h 92"/>
                <a:gd name="T76" fmla="*/ 586 w 588"/>
                <a:gd name="T77" fmla="*/ 52 h 92"/>
                <a:gd name="T78" fmla="*/ 588 w 588"/>
                <a:gd name="T79" fmla="*/ 48 h 92"/>
                <a:gd name="T80" fmla="*/ 582 w 588"/>
                <a:gd name="T81" fmla="*/ 38 h 92"/>
                <a:gd name="T82" fmla="*/ 564 w 588"/>
                <a:gd name="T83" fmla="*/ 30 h 92"/>
                <a:gd name="T84" fmla="*/ 502 w 588"/>
                <a:gd name="T85" fmla="*/ 14 h 92"/>
                <a:gd name="T86" fmla="*/ 410 w 588"/>
                <a:gd name="T87" fmla="*/ 4 h 92"/>
                <a:gd name="T88" fmla="*/ 294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92"/>
                  </a:moveTo>
                  <a:lnTo>
                    <a:pt x="294" y="92"/>
                  </a:lnTo>
                  <a:lnTo>
                    <a:pt x="236" y="92"/>
                  </a:lnTo>
                  <a:lnTo>
                    <a:pt x="182" y="88"/>
                  </a:lnTo>
                  <a:lnTo>
                    <a:pt x="132" y="84"/>
                  </a:lnTo>
                  <a:lnTo>
                    <a:pt x="88" y="80"/>
                  </a:lnTo>
                  <a:lnTo>
                    <a:pt x="52" y="72"/>
                  </a:lnTo>
                  <a:lnTo>
                    <a:pt x="26" y="66"/>
                  </a:lnTo>
                  <a:lnTo>
                    <a:pt x="16" y="62"/>
                  </a:lnTo>
                  <a:lnTo>
                    <a:pt x="8" y="58"/>
                  </a:lnTo>
                  <a:lnTo>
                    <a:pt x="4" y="52"/>
                  </a:lnTo>
                  <a:lnTo>
                    <a:pt x="2" y="48"/>
                  </a:lnTo>
                  <a:lnTo>
                    <a:pt x="2" y="48"/>
                  </a:lnTo>
                  <a:lnTo>
                    <a:pt x="4" y="44"/>
                  </a:lnTo>
                  <a:lnTo>
                    <a:pt x="8" y="38"/>
                  </a:lnTo>
                  <a:lnTo>
                    <a:pt x="16" y="34"/>
                  </a:lnTo>
                  <a:lnTo>
                    <a:pt x="26" y="30"/>
                  </a:lnTo>
                  <a:lnTo>
                    <a:pt x="52" y="22"/>
                  </a:lnTo>
                  <a:lnTo>
                    <a:pt x="88" y="14"/>
                  </a:lnTo>
                  <a:lnTo>
                    <a:pt x="132" y="8"/>
                  </a:lnTo>
                  <a:lnTo>
                    <a:pt x="182" y="4"/>
                  </a:lnTo>
                  <a:lnTo>
                    <a:pt x="236" y="2"/>
                  </a:lnTo>
                  <a:lnTo>
                    <a:pt x="294" y="0"/>
                  </a:lnTo>
                  <a:lnTo>
                    <a:pt x="294" y="0"/>
                  </a:lnTo>
                  <a:lnTo>
                    <a:pt x="354" y="2"/>
                  </a:lnTo>
                  <a:lnTo>
                    <a:pt x="408" y="4"/>
                  </a:lnTo>
                  <a:lnTo>
                    <a:pt x="458" y="8"/>
                  </a:lnTo>
                  <a:lnTo>
                    <a:pt x="500" y="14"/>
                  </a:lnTo>
                  <a:lnTo>
                    <a:pt x="536" y="22"/>
                  </a:lnTo>
                  <a:lnTo>
                    <a:pt x="562" y="30"/>
                  </a:lnTo>
                  <a:lnTo>
                    <a:pt x="572" y="34"/>
                  </a:lnTo>
                  <a:lnTo>
                    <a:pt x="580" y="38"/>
                  </a:lnTo>
                  <a:lnTo>
                    <a:pt x="584" y="44"/>
                  </a:lnTo>
                  <a:lnTo>
                    <a:pt x="586" y="48"/>
                  </a:lnTo>
                  <a:lnTo>
                    <a:pt x="586" y="48"/>
                  </a:lnTo>
                  <a:lnTo>
                    <a:pt x="584" y="52"/>
                  </a:lnTo>
                  <a:lnTo>
                    <a:pt x="580" y="58"/>
                  </a:lnTo>
                  <a:lnTo>
                    <a:pt x="572" y="62"/>
                  </a:lnTo>
                  <a:lnTo>
                    <a:pt x="562" y="66"/>
                  </a:lnTo>
                  <a:lnTo>
                    <a:pt x="536" y="72"/>
                  </a:lnTo>
                  <a:lnTo>
                    <a:pt x="500" y="80"/>
                  </a:lnTo>
                  <a:lnTo>
                    <a:pt x="458" y="84"/>
                  </a:lnTo>
                  <a:lnTo>
                    <a:pt x="408" y="88"/>
                  </a:lnTo>
                  <a:lnTo>
                    <a:pt x="354" y="92"/>
                  </a:lnTo>
                  <a:lnTo>
                    <a:pt x="294" y="92"/>
                  </a:lnTo>
                  <a:close/>
                  <a:moveTo>
                    <a:pt x="294" y="0"/>
                  </a:moveTo>
                  <a:lnTo>
                    <a:pt x="294" y="0"/>
                  </a:lnTo>
                  <a:lnTo>
                    <a:pt x="236" y="0"/>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6"/>
                  </a:lnTo>
                  <a:lnTo>
                    <a:pt x="180" y="90"/>
                  </a:lnTo>
                  <a:lnTo>
                    <a:pt x="236" y="92"/>
                  </a:lnTo>
                  <a:lnTo>
                    <a:pt x="294" y="92"/>
                  </a:lnTo>
                  <a:lnTo>
                    <a:pt x="294" y="92"/>
                  </a:lnTo>
                  <a:lnTo>
                    <a:pt x="354" y="92"/>
                  </a:lnTo>
                  <a:lnTo>
                    <a:pt x="410"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10" y="4"/>
                  </a:lnTo>
                  <a:lnTo>
                    <a:pt x="354" y="0"/>
                  </a:lnTo>
                  <a:lnTo>
                    <a:pt x="294" y="0"/>
                  </a:lnTo>
                  <a:close/>
                </a:path>
              </a:pathLst>
            </a:custGeom>
            <a:solidFill>
              <a:srgbClr val="C4BFB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1476"/>
            <p:cNvSpPr>
              <a:spLocks/>
            </p:cNvSpPr>
            <p:nvPr/>
          </p:nvSpPr>
          <p:spPr bwMode="auto">
            <a:xfrm>
              <a:off x="3935413" y="6635750"/>
              <a:ext cx="927100" cy="146050"/>
            </a:xfrm>
            <a:custGeom>
              <a:avLst/>
              <a:gdLst>
                <a:gd name="T0" fmla="*/ 292 w 584"/>
                <a:gd name="T1" fmla="*/ 92 h 92"/>
                <a:gd name="T2" fmla="*/ 292 w 584"/>
                <a:gd name="T3" fmla="*/ 92 h 92"/>
                <a:gd name="T4" fmla="*/ 234 w 584"/>
                <a:gd name="T5" fmla="*/ 92 h 92"/>
                <a:gd name="T6" fmla="*/ 180 w 584"/>
                <a:gd name="T7" fmla="*/ 88 h 92"/>
                <a:gd name="T8" fmla="*/ 130 w 584"/>
                <a:gd name="T9" fmla="*/ 84 h 92"/>
                <a:gd name="T10" fmla="*/ 86 w 584"/>
                <a:gd name="T11" fmla="*/ 80 h 92"/>
                <a:gd name="T12" fmla="*/ 50 w 584"/>
                <a:gd name="T13" fmla="*/ 72 h 92"/>
                <a:gd name="T14" fmla="*/ 24 w 584"/>
                <a:gd name="T15" fmla="*/ 66 h 92"/>
                <a:gd name="T16" fmla="*/ 14 w 584"/>
                <a:gd name="T17" fmla="*/ 62 h 92"/>
                <a:gd name="T18" fmla="*/ 6 w 584"/>
                <a:gd name="T19" fmla="*/ 58 h 92"/>
                <a:gd name="T20" fmla="*/ 2 w 584"/>
                <a:gd name="T21" fmla="*/ 52 h 92"/>
                <a:gd name="T22" fmla="*/ 0 w 584"/>
                <a:gd name="T23" fmla="*/ 48 h 92"/>
                <a:gd name="T24" fmla="*/ 0 w 584"/>
                <a:gd name="T25" fmla="*/ 48 h 92"/>
                <a:gd name="T26" fmla="*/ 2 w 584"/>
                <a:gd name="T27" fmla="*/ 44 h 92"/>
                <a:gd name="T28" fmla="*/ 6 w 584"/>
                <a:gd name="T29" fmla="*/ 38 h 92"/>
                <a:gd name="T30" fmla="*/ 14 w 584"/>
                <a:gd name="T31" fmla="*/ 34 h 92"/>
                <a:gd name="T32" fmla="*/ 24 w 584"/>
                <a:gd name="T33" fmla="*/ 30 h 92"/>
                <a:gd name="T34" fmla="*/ 50 w 584"/>
                <a:gd name="T35" fmla="*/ 22 h 92"/>
                <a:gd name="T36" fmla="*/ 86 w 584"/>
                <a:gd name="T37" fmla="*/ 14 h 92"/>
                <a:gd name="T38" fmla="*/ 130 w 584"/>
                <a:gd name="T39" fmla="*/ 8 h 92"/>
                <a:gd name="T40" fmla="*/ 180 w 584"/>
                <a:gd name="T41" fmla="*/ 4 h 92"/>
                <a:gd name="T42" fmla="*/ 234 w 584"/>
                <a:gd name="T43" fmla="*/ 2 h 92"/>
                <a:gd name="T44" fmla="*/ 292 w 584"/>
                <a:gd name="T45" fmla="*/ 0 h 92"/>
                <a:gd name="T46" fmla="*/ 292 w 584"/>
                <a:gd name="T47" fmla="*/ 0 h 92"/>
                <a:gd name="T48" fmla="*/ 352 w 584"/>
                <a:gd name="T49" fmla="*/ 2 h 92"/>
                <a:gd name="T50" fmla="*/ 406 w 584"/>
                <a:gd name="T51" fmla="*/ 4 h 92"/>
                <a:gd name="T52" fmla="*/ 456 w 584"/>
                <a:gd name="T53" fmla="*/ 8 h 92"/>
                <a:gd name="T54" fmla="*/ 498 w 584"/>
                <a:gd name="T55" fmla="*/ 14 h 92"/>
                <a:gd name="T56" fmla="*/ 534 w 584"/>
                <a:gd name="T57" fmla="*/ 22 h 92"/>
                <a:gd name="T58" fmla="*/ 560 w 584"/>
                <a:gd name="T59" fmla="*/ 30 h 92"/>
                <a:gd name="T60" fmla="*/ 570 w 584"/>
                <a:gd name="T61" fmla="*/ 34 h 92"/>
                <a:gd name="T62" fmla="*/ 578 w 584"/>
                <a:gd name="T63" fmla="*/ 38 h 92"/>
                <a:gd name="T64" fmla="*/ 582 w 584"/>
                <a:gd name="T65" fmla="*/ 44 h 92"/>
                <a:gd name="T66" fmla="*/ 584 w 584"/>
                <a:gd name="T67" fmla="*/ 48 h 92"/>
                <a:gd name="T68" fmla="*/ 584 w 584"/>
                <a:gd name="T69" fmla="*/ 48 h 92"/>
                <a:gd name="T70" fmla="*/ 582 w 584"/>
                <a:gd name="T71" fmla="*/ 52 h 92"/>
                <a:gd name="T72" fmla="*/ 578 w 584"/>
                <a:gd name="T73" fmla="*/ 58 h 92"/>
                <a:gd name="T74" fmla="*/ 570 w 584"/>
                <a:gd name="T75" fmla="*/ 62 h 92"/>
                <a:gd name="T76" fmla="*/ 560 w 584"/>
                <a:gd name="T77" fmla="*/ 66 h 92"/>
                <a:gd name="T78" fmla="*/ 534 w 584"/>
                <a:gd name="T79" fmla="*/ 72 h 92"/>
                <a:gd name="T80" fmla="*/ 498 w 584"/>
                <a:gd name="T81" fmla="*/ 80 h 92"/>
                <a:gd name="T82" fmla="*/ 456 w 584"/>
                <a:gd name="T83" fmla="*/ 84 h 92"/>
                <a:gd name="T84" fmla="*/ 406 w 584"/>
                <a:gd name="T85" fmla="*/ 88 h 92"/>
                <a:gd name="T86" fmla="*/ 352 w 584"/>
                <a:gd name="T87" fmla="*/ 92 h 92"/>
                <a:gd name="T88" fmla="*/ 292 w 584"/>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92"/>
                  </a:moveTo>
                  <a:lnTo>
                    <a:pt x="292" y="92"/>
                  </a:lnTo>
                  <a:lnTo>
                    <a:pt x="234" y="92"/>
                  </a:lnTo>
                  <a:lnTo>
                    <a:pt x="180" y="88"/>
                  </a:lnTo>
                  <a:lnTo>
                    <a:pt x="130" y="84"/>
                  </a:lnTo>
                  <a:lnTo>
                    <a:pt x="86" y="80"/>
                  </a:lnTo>
                  <a:lnTo>
                    <a:pt x="50" y="72"/>
                  </a:lnTo>
                  <a:lnTo>
                    <a:pt x="24" y="66"/>
                  </a:lnTo>
                  <a:lnTo>
                    <a:pt x="14" y="62"/>
                  </a:lnTo>
                  <a:lnTo>
                    <a:pt x="6" y="58"/>
                  </a:lnTo>
                  <a:lnTo>
                    <a:pt x="2" y="52"/>
                  </a:lnTo>
                  <a:lnTo>
                    <a:pt x="0" y="48"/>
                  </a:lnTo>
                  <a:lnTo>
                    <a:pt x="0" y="48"/>
                  </a:lnTo>
                  <a:lnTo>
                    <a:pt x="2" y="44"/>
                  </a:lnTo>
                  <a:lnTo>
                    <a:pt x="6" y="38"/>
                  </a:lnTo>
                  <a:lnTo>
                    <a:pt x="14" y="34"/>
                  </a:lnTo>
                  <a:lnTo>
                    <a:pt x="24" y="30"/>
                  </a:lnTo>
                  <a:lnTo>
                    <a:pt x="50" y="22"/>
                  </a:lnTo>
                  <a:lnTo>
                    <a:pt x="86" y="14"/>
                  </a:lnTo>
                  <a:lnTo>
                    <a:pt x="130" y="8"/>
                  </a:lnTo>
                  <a:lnTo>
                    <a:pt x="180" y="4"/>
                  </a:lnTo>
                  <a:lnTo>
                    <a:pt x="234" y="2"/>
                  </a:lnTo>
                  <a:lnTo>
                    <a:pt x="292" y="0"/>
                  </a:lnTo>
                  <a:lnTo>
                    <a:pt x="292" y="0"/>
                  </a:lnTo>
                  <a:lnTo>
                    <a:pt x="352" y="2"/>
                  </a:lnTo>
                  <a:lnTo>
                    <a:pt x="406" y="4"/>
                  </a:lnTo>
                  <a:lnTo>
                    <a:pt x="456" y="8"/>
                  </a:lnTo>
                  <a:lnTo>
                    <a:pt x="498" y="14"/>
                  </a:lnTo>
                  <a:lnTo>
                    <a:pt x="534" y="22"/>
                  </a:lnTo>
                  <a:lnTo>
                    <a:pt x="560" y="30"/>
                  </a:lnTo>
                  <a:lnTo>
                    <a:pt x="570" y="34"/>
                  </a:lnTo>
                  <a:lnTo>
                    <a:pt x="578" y="38"/>
                  </a:lnTo>
                  <a:lnTo>
                    <a:pt x="582" y="44"/>
                  </a:lnTo>
                  <a:lnTo>
                    <a:pt x="584" y="48"/>
                  </a:lnTo>
                  <a:lnTo>
                    <a:pt x="584" y="48"/>
                  </a:lnTo>
                  <a:lnTo>
                    <a:pt x="582" y="52"/>
                  </a:lnTo>
                  <a:lnTo>
                    <a:pt x="578" y="58"/>
                  </a:lnTo>
                  <a:lnTo>
                    <a:pt x="570" y="62"/>
                  </a:lnTo>
                  <a:lnTo>
                    <a:pt x="560" y="66"/>
                  </a:lnTo>
                  <a:lnTo>
                    <a:pt x="534" y="72"/>
                  </a:lnTo>
                  <a:lnTo>
                    <a:pt x="498" y="80"/>
                  </a:lnTo>
                  <a:lnTo>
                    <a:pt x="456" y="84"/>
                  </a:lnTo>
                  <a:lnTo>
                    <a:pt x="406" y="88"/>
                  </a:lnTo>
                  <a:lnTo>
                    <a:pt x="352" y="92"/>
                  </a:lnTo>
                  <a:lnTo>
                    <a:pt x="292"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1477"/>
            <p:cNvSpPr>
              <a:spLocks/>
            </p:cNvSpPr>
            <p:nvPr/>
          </p:nvSpPr>
          <p:spPr bwMode="auto">
            <a:xfrm>
              <a:off x="3932238" y="6635750"/>
              <a:ext cx="933450" cy="146050"/>
            </a:xfrm>
            <a:custGeom>
              <a:avLst/>
              <a:gdLst>
                <a:gd name="T0" fmla="*/ 294 w 588"/>
                <a:gd name="T1" fmla="*/ 0 h 92"/>
                <a:gd name="T2" fmla="*/ 294 w 588"/>
                <a:gd name="T3" fmla="*/ 0 h 92"/>
                <a:gd name="T4" fmla="*/ 236 w 588"/>
                <a:gd name="T5" fmla="*/ 0 h 92"/>
                <a:gd name="T6" fmla="*/ 180 w 588"/>
                <a:gd name="T7" fmla="*/ 4 h 92"/>
                <a:gd name="T8" fmla="*/ 130 w 588"/>
                <a:gd name="T9" fmla="*/ 8 h 92"/>
                <a:gd name="T10" fmla="*/ 86 w 588"/>
                <a:gd name="T11" fmla="*/ 14 h 92"/>
                <a:gd name="T12" fmla="*/ 50 w 588"/>
                <a:gd name="T13" fmla="*/ 22 h 92"/>
                <a:gd name="T14" fmla="*/ 24 w 588"/>
                <a:gd name="T15" fmla="*/ 30 h 92"/>
                <a:gd name="T16" fmla="*/ 14 w 588"/>
                <a:gd name="T17" fmla="*/ 34 h 92"/>
                <a:gd name="T18" fmla="*/ 6 w 588"/>
                <a:gd name="T19" fmla="*/ 38 h 92"/>
                <a:gd name="T20" fmla="*/ 2 w 588"/>
                <a:gd name="T21" fmla="*/ 44 h 92"/>
                <a:gd name="T22" fmla="*/ 0 w 588"/>
                <a:gd name="T23" fmla="*/ 48 h 92"/>
                <a:gd name="T24" fmla="*/ 0 w 588"/>
                <a:gd name="T25" fmla="*/ 48 h 92"/>
                <a:gd name="T26" fmla="*/ 2 w 588"/>
                <a:gd name="T27" fmla="*/ 52 h 92"/>
                <a:gd name="T28" fmla="*/ 6 w 588"/>
                <a:gd name="T29" fmla="*/ 58 h 92"/>
                <a:gd name="T30" fmla="*/ 14 w 588"/>
                <a:gd name="T31" fmla="*/ 62 h 92"/>
                <a:gd name="T32" fmla="*/ 24 w 588"/>
                <a:gd name="T33" fmla="*/ 66 h 92"/>
                <a:gd name="T34" fmla="*/ 50 w 588"/>
                <a:gd name="T35" fmla="*/ 72 h 92"/>
                <a:gd name="T36" fmla="*/ 86 w 588"/>
                <a:gd name="T37" fmla="*/ 80 h 92"/>
                <a:gd name="T38" fmla="*/ 130 w 588"/>
                <a:gd name="T39" fmla="*/ 86 h 92"/>
                <a:gd name="T40" fmla="*/ 180 w 588"/>
                <a:gd name="T41" fmla="*/ 90 h 92"/>
                <a:gd name="T42" fmla="*/ 236 w 588"/>
                <a:gd name="T43" fmla="*/ 92 h 92"/>
                <a:gd name="T44" fmla="*/ 294 w 588"/>
                <a:gd name="T45" fmla="*/ 92 h 92"/>
                <a:gd name="T46" fmla="*/ 294 w 588"/>
                <a:gd name="T47" fmla="*/ 92 h 92"/>
                <a:gd name="T48" fmla="*/ 354 w 588"/>
                <a:gd name="T49" fmla="*/ 92 h 92"/>
                <a:gd name="T50" fmla="*/ 410 w 588"/>
                <a:gd name="T51" fmla="*/ 90 h 92"/>
                <a:gd name="T52" fmla="*/ 458 w 588"/>
                <a:gd name="T53" fmla="*/ 86 h 92"/>
                <a:gd name="T54" fmla="*/ 502 w 588"/>
                <a:gd name="T55" fmla="*/ 80 h 92"/>
                <a:gd name="T56" fmla="*/ 538 w 588"/>
                <a:gd name="T57" fmla="*/ 72 h 92"/>
                <a:gd name="T58" fmla="*/ 564 w 588"/>
                <a:gd name="T59" fmla="*/ 66 h 92"/>
                <a:gd name="T60" fmla="*/ 574 w 588"/>
                <a:gd name="T61" fmla="*/ 62 h 92"/>
                <a:gd name="T62" fmla="*/ 582 w 588"/>
                <a:gd name="T63" fmla="*/ 58 h 92"/>
                <a:gd name="T64" fmla="*/ 586 w 588"/>
                <a:gd name="T65" fmla="*/ 52 h 92"/>
                <a:gd name="T66" fmla="*/ 588 w 588"/>
                <a:gd name="T67" fmla="*/ 48 h 92"/>
                <a:gd name="T68" fmla="*/ 588 w 588"/>
                <a:gd name="T69" fmla="*/ 48 h 92"/>
                <a:gd name="T70" fmla="*/ 586 w 588"/>
                <a:gd name="T71" fmla="*/ 44 h 92"/>
                <a:gd name="T72" fmla="*/ 582 w 588"/>
                <a:gd name="T73" fmla="*/ 38 h 92"/>
                <a:gd name="T74" fmla="*/ 574 w 588"/>
                <a:gd name="T75" fmla="*/ 34 h 92"/>
                <a:gd name="T76" fmla="*/ 564 w 588"/>
                <a:gd name="T77" fmla="*/ 30 h 92"/>
                <a:gd name="T78" fmla="*/ 538 w 588"/>
                <a:gd name="T79" fmla="*/ 22 h 92"/>
                <a:gd name="T80" fmla="*/ 502 w 588"/>
                <a:gd name="T81" fmla="*/ 14 h 92"/>
                <a:gd name="T82" fmla="*/ 458 w 588"/>
                <a:gd name="T83" fmla="*/ 8 h 92"/>
                <a:gd name="T84" fmla="*/ 410 w 588"/>
                <a:gd name="T85" fmla="*/ 4 h 92"/>
                <a:gd name="T86" fmla="*/ 354 w 588"/>
                <a:gd name="T87" fmla="*/ 0 h 92"/>
                <a:gd name="T88" fmla="*/ 294 w 588"/>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8" h="92">
                  <a:moveTo>
                    <a:pt x="294" y="0"/>
                  </a:moveTo>
                  <a:lnTo>
                    <a:pt x="294" y="0"/>
                  </a:lnTo>
                  <a:lnTo>
                    <a:pt x="236" y="0"/>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6"/>
                  </a:lnTo>
                  <a:lnTo>
                    <a:pt x="180" y="90"/>
                  </a:lnTo>
                  <a:lnTo>
                    <a:pt x="236" y="92"/>
                  </a:lnTo>
                  <a:lnTo>
                    <a:pt x="294" y="92"/>
                  </a:lnTo>
                  <a:lnTo>
                    <a:pt x="294" y="92"/>
                  </a:lnTo>
                  <a:lnTo>
                    <a:pt x="354" y="92"/>
                  </a:lnTo>
                  <a:lnTo>
                    <a:pt x="410" y="90"/>
                  </a:lnTo>
                  <a:lnTo>
                    <a:pt x="458" y="86"/>
                  </a:lnTo>
                  <a:lnTo>
                    <a:pt x="502" y="80"/>
                  </a:lnTo>
                  <a:lnTo>
                    <a:pt x="538" y="72"/>
                  </a:lnTo>
                  <a:lnTo>
                    <a:pt x="564" y="66"/>
                  </a:lnTo>
                  <a:lnTo>
                    <a:pt x="574" y="62"/>
                  </a:lnTo>
                  <a:lnTo>
                    <a:pt x="582" y="58"/>
                  </a:lnTo>
                  <a:lnTo>
                    <a:pt x="586" y="52"/>
                  </a:lnTo>
                  <a:lnTo>
                    <a:pt x="588" y="48"/>
                  </a:lnTo>
                  <a:lnTo>
                    <a:pt x="588" y="48"/>
                  </a:lnTo>
                  <a:lnTo>
                    <a:pt x="586" y="44"/>
                  </a:lnTo>
                  <a:lnTo>
                    <a:pt x="582" y="38"/>
                  </a:lnTo>
                  <a:lnTo>
                    <a:pt x="574" y="34"/>
                  </a:lnTo>
                  <a:lnTo>
                    <a:pt x="564" y="30"/>
                  </a:lnTo>
                  <a:lnTo>
                    <a:pt x="538" y="22"/>
                  </a:lnTo>
                  <a:lnTo>
                    <a:pt x="502" y="14"/>
                  </a:lnTo>
                  <a:lnTo>
                    <a:pt x="458" y="8"/>
                  </a:lnTo>
                  <a:lnTo>
                    <a:pt x="410" y="4"/>
                  </a:lnTo>
                  <a:lnTo>
                    <a:pt x="354" y="0"/>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1478"/>
            <p:cNvSpPr>
              <a:spLocks noEditPoints="1"/>
            </p:cNvSpPr>
            <p:nvPr/>
          </p:nvSpPr>
          <p:spPr bwMode="auto">
            <a:xfrm>
              <a:off x="3935413" y="6635750"/>
              <a:ext cx="927100" cy="146050"/>
            </a:xfrm>
            <a:custGeom>
              <a:avLst/>
              <a:gdLst>
                <a:gd name="T0" fmla="*/ 292 w 584"/>
                <a:gd name="T1" fmla="*/ 92 h 92"/>
                <a:gd name="T2" fmla="*/ 180 w 584"/>
                <a:gd name="T3" fmla="*/ 88 h 92"/>
                <a:gd name="T4" fmla="*/ 88 w 584"/>
                <a:gd name="T5" fmla="*/ 80 h 92"/>
                <a:gd name="T6" fmla="*/ 24 w 584"/>
                <a:gd name="T7" fmla="*/ 66 h 92"/>
                <a:gd name="T8" fmla="*/ 8 w 584"/>
                <a:gd name="T9" fmla="*/ 58 h 92"/>
                <a:gd name="T10" fmla="*/ 2 w 584"/>
                <a:gd name="T11" fmla="*/ 48 h 92"/>
                <a:gd name="T12" fmla="*/ 4 w 584"/>
                <a:gd name="T13" fmla="*/ 44 h 92"/>
                <a:gd name="T14" fmla="*/ 16 w 584"/>
                <a:gd name="T15" fmla="*/ 34 h 92"/>
                <a:gd name="T16" fmla="*/ 52 w 584"/>
                <a:gd name="T17" fmla="*/ 22 h 92"/>
                <a:gd name="T18" fmla="*/ 130 w 584"/>
                <a:gd name="T19" fmla="*/ 8 h 92"/>
                <a:gd name="T20" fmla="*/ 234 w 584"/>
                <a:gd name="T21" fmla="*/ 2 h 92"/>
                <a:gd name="T22" fmla="*/ 292 w 584"/>
                <a:gd name="T23" fmla="*/ 0 h 92"/>
                <a:gd name="T24" fmla="*/ 406 w 584"/>
                <a:gd name="T25" fmla="*/ 4 h 92"/>
                <a:gd name="T26" fmla="*/ 498 w 584"/>
                <a:gd name="T27" fmla="*/ 14 h 92"/>
                <a:gd name="T28" fmla="*/ 560 w 584"/>
                <a:gd name="T29" fmla="*/ 30 h 92"/>
                <a:gd name="T30" fmla="*/ 576 w 584"/>
                <a:gd name="T31" fmla="*/ 38 h 92"/>
                <a:gd name="T32" fmla="*/ 582 w 584"/>
                <a:gd name="T33" fmla="*/ 48 h 92"/>
                <a:gd name="T34" fmla="*/ 580 w 584"/>
                <a:gd name="T35" fmla="*/ 52 h 92"/>
                <a:gd name="T36" fmla="*/ 568 w 584"/>
                <a:gd name="T37" fmla="*/ 62 h 92"/>
                <a:gd name="T38" fmla="*/ 532 w 584"/>
                <a:gd name="T39" fmla="*/ 72 h 92"/>
                <a:gd name="T40" fmla="*/ 454 w 584"/>
                <a:gd name="T41" fmla="*/ 84 h 92"/>
                <a:gd name="T42" fmla="*/ 350 w 584"/>
                <a:gd name="T43" fmla="*/ 92 h 92"/>
                <a:gd name="T44" fmla="*/ 292 w 584"/>
                <a:gd name="T45" fmla="*/ 0 h 92"/>
                <a:gd name="T46" fmla="*/ 234 w 584"/>
                <a:gd name="T47" fmla="*/ 2 h 92"/>
                <a:gd name="T48" fmla="*/ 130 w 584"/>
                <a:gd name="T49" fmla="*/ 8 h 92"/>
                <a:gd name="T50" fmla="*/ 50 w 584"/>
                <a:gd name="T51" fmla="*/ 22 h 92"/>
                <a:gd name="T52" fmla="*/ 14 w 584"/>
                <a:gd name="T53" fmla="*/ 34 h 92"/>
                <a:gd name="T54" fmla="*/ 2 w 584"/>
                <a:gd name="T55" fmla="*/ 44 h 92"/>
                <a:gd name="T56" fmla="*/ 0 w 584"/>
                <a:gd name="T57" fmla="*/ 48 h 92"/>
                <a:gd name="T58" fmla="*/ 6 w 584"/>
                <a:gd name="T59" fmla="*/ 58 h 92"/>
                <a:gd name="T60" fmla="*/ 24 w 584"/>
                <a:gd name="T61" fmla="*/ 66 h 92"/>
                <a:gd name="T62" fmla="*/ 86 w 584"/>
                <a:gd name="T63" fmla="*/ 80 h 92"/>
                <a:gd name="T64" fmla="*/ 180 w 584"/>
                <a:gd name="T65" fmla="*/ 88 h 92"/>
                <a:gd name="T66" fmla="*/ 292 w 584"/>
                <a:gd name="T67" fmla="*/ 92 h 92"/>
                <a:gd name="T68" fmla="*/ 352 w 584"/>
                <a:gd name="T69" fmla="*/ 92 h 92"/>
                <a:gd name="T70" fmla="*/ 456 w 584"/>
                <a:gd name="T71" fmla="*/ 84 h 92"/>
                <a:gd name="T72" fmla="*/ 534 w 584"/>
                <a:gd name="T73" fmla="*/ 72 h 92"/>
                <a:gd name="T74" fmla="*/ 570 w 584"/>
                <a:gd name="T75" fmla="*/ 62 h 92"/>
                <a:gd name="T76" fmla="*/ 582 w 584"/>
                <a:gd name="T77" fmla="*/ 52 h 92"/>
                <a:gd name="T78" fmla="*/ 584 w 584"/>
                <a:gd name="T79" fmla="*/ 48 h 92"/>
                <a:gd name="T80" fmla="*/ 578 w 584"/>
                <a:gd name="T81" fmla="*/ 38 h 92"/>
                <a:gd name="T82" fmla="*/ 560 w 584"/>
                <a:gd name="T83" fmla="*/ 30 h 92"/>
                <a:gd name="T84" fmla="*/ 498 w 584"/>
                <a:gd name="T85" fmla="*/ 14 h 92"/>
                <a:gd name="T86" fmla="*/ 406 w 584"/>
                <a:gd name="T87" fmla="*/ 4 h 92"/>
                <a:gd name="T88" fmla="*/ 292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92"/>
                  </a:moveTo>
                  <a:lnTo>
                    <a:pt x="292" y="92"/>
                  </a:lnTo>
                  <a:lnTo>
                    <a:pt x="234" y="92"/>
                  </a:lnTo>
                  <a:lnTo>
                    <a:pt x="180" y="88"/>
                  </a:lnTo>
                  <a:lnTo>
                    <a:pt x="130" y="84"/>
                  </a:lnTo>
                  <a:lnTo>
                    <a:pt x="88" y="80"/>
                  </a:lnTo>
                  <a:lnTo>
                    <a:pt x="52" y="72"/>
                  </a:lnTo>
                  <a:lnTo>
                    <a:pt x="24" y="66"/>
                  </a:lnTo>
                  <a:lnTo>
                    <a:pt x="16" y="62"/>
                  </a:lnTo>
                  <a:lnTo>
                    <a:pt x="8" y="58"/>
                  </a:lnTo>
                  <a:lnTo>
                    <a:pt x="4" y="52"/>
                  </a:lnTo>
                  <a:lnTo>
                    <a:pt x="2" y="48"/>
                  </a:lnTo>
                  <a:lnTo>
                    <a:pt x="2" y="48"/>
                  </a:lnTo>
                  <a:lnTo>
                    <a:pt x="4" y="44"/>
                  </a:lnTo>
                  <a:lnTo>
                    <a:pt x="8" y="38"/>
                  </a:lnTo>
                  <a:lnTo>
                    <a:pt x="16" y="34"/>
                  </a:lnTo>
                  <a:lnTo>
                    <a:pt x="24" y="30"/>
                  </a:lnTo>
                  <a:lnTo>
                    <a:pt x="52" y="22"/>
                  </a:lnTo>
                  <a:lnTo>
                    <a:pt x="88" y="14"/>
                  </a:lnTo>
                  <a:lnTo>
                    <a:pt x="130" y="8"/>
                  </a:lnTo>
                  <a:lnTo>
                    <a:pt x="180" y="4"/>
                  </a:lnTo>
                  <a:lnTo>
                    <a:pt x="234" y="2"/>
                  </a:lnTo>
                  <a:lnTo>
                    <a:pt x="292" y="0"/>
                  </a:lnTo>
                  <a:lnTo>
                    <a:pt x="292" y="0"/>
                  </a:lnTo>
                  <a:lnTo>
                    <a:pt x="350" y="2"/>
                  </a:lnTo>
                  <a:lnTo>
                    <a:pt x="406" y="4"/>
                  </a:lnTo>
                  <a:lnTo>
                    <a:pt x="454" y="8"/>
                  </a:lnTo>
                  <a:lnTo>
                    <a:pt x="498" y="14"/>
                  </a:lnTo>
                  <a:lnTo>
                    <a:pt x="532" y="22"/>
                  </a:lnTo>
                  <a:lnTo>
                    <a:pt x="560" y="30"/>
                  </a:lnTo>
                  <a:lnTo>
                    <a:pt x="568" y="34"/>
                  </a:lnTo>
                  <a:lnTo>
                    <a:pt x="576" y="38"/>
                  </a:lnTo>
                  <a:lnTo>
                    <a:pt x="580" y="44"/>
                  </a:lnTo>
                  <a:lnTo>
                    <a:pt x="582" y="48"/>
                  </a:lnTo>
                  <a:lnTo>
                    <a:pt x="582" y="48"/>
                  </a:lnTo>
                  <a:lnTo>
                    <a:pt x="580" y="52"/>
                  </a:lnTo>
                  <a:lnTo>
                    <a:pt x="576" y="58"/>
                  </a:lnTo>
                  <a:lnTo>
                    <a:pt x="568" y="62"/>
                  </a:lnTo>
                  <a:lnTo>
                    <a:pt x="560" y="66"/>
                  </a:lnTo>
                  <a:lnTo>
                    <a:pt x="532" y="72"/>
                  </a:lnTo>
                  <a:lnTo>
                    <a:pt x="498" y="80"/>
                  </a:lnTo>
                  <a:lnTo>
                    <a:pt x="454" y="84"/>
                  </a:lnTo>
                  <a:lnTo>
                    <a:pt x="406" y="88"/>
                  </a:lnTo>
                  <a:lnTo>
                    <a:pt x="350" y="92"/>
                  </a:lnTo>
                  <a:lnTo>
                    <a:pt x="292" y="92"/>
                  </a:lnTo>
                  <a:close/>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2" y="0"/>
                  </a:lnTo>
                  <a:close/>
                </a:path>
              </a:pathLst>
            </a:custGeom>
            <a:solidFill>
              <a:srgbClr val="C3BE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1479"/>
            <p:cNvSpPr>
              <a:spLocks/>
            </p:cNvSpPr>
            <p:nvPr/>
          </p:nvSpPr>
          <p:spPr bwMode="auto">
            <a:xfrm>
              <a:off x="3938588" y="6635750"/>
              <a:ext cx="920750" cy="146050"/>
            </a:xfrm>
            <a:custGeom>
              <a:avLst/>
              <a:gdLst>
                <a:gd name="T0" fmla="*/ 290 w 580"/>
                <a:gd name="T1" fmla="*/ 92 h 92"/>
                <a:gd name="T2" fmla="*/ 290 w 580"/>
                <a:gd name="T3" fmla="*/ 92 h 92"/>
                <a:gd name="T4" fmla="*/ 232 w 580"/>
                <a:gd name="T5" fmla="*/ 92 h 92"/>
                <a:gd name="T6" fmla="*/ 178 w 580"/>
                <a:gd name="T7" fmla="*/ 88 h 92"/>
                <a:gd name="T8" fmla="*/ 128 w 580"/>
                <a:gd name="T9" fmla="*/ 84 h 92"/>
                <a:gd name="T10" fmla="*/ 86 w 580"/>
                <a:gd name="T11" fmla="*/ 80 h 92"/>
                <a:gd name="T12" fmla="*/ 50 w 580"/>
                <a:gd name="T13" fmla="*/ 72 h 92"/>
                <a:gd name="T14" fmla="*/ 22 w 580"/>
                <a:gd name="T15" fmla="*/ 66 h 92"/>
                <a:gd name="T16" fmla="*/ 14 w 580"/>
                <a:gd name="T17" fmla="*/ 62 h 92"/>
                <a:gd name="T18" fmla="*/ 6 w 580"/>
                <a:gd name="T19" fmla="*/ 58 h 92"/>
                <a:gd name="T20" fmla="*/ 2 w 580"/>
                <a:gd name="T21" fmla="*/ 52 h 92"/>
                <a:gd name="T22" fmla="*/ 0 w 580"/>
                <a:gd name="T23" fmla="*/ 48 h 92"/>
                <a:gd name="T24" fmla="*/ 0 w 580"/>
                <a:gd name="T25" fmla="*/ 48 h 92"/>
                <a:gd name="T26" fmla="*/ 2 w 580"/>
                <a:gd name="T27" fmla="*/ 44 h 92"/>
                <a:gd name="T28" fmla="*/ 6 w 580"/>
                <a:gd name="T29" fmla="*/ 38 h 92"/>
                <a:gd name="T30" fmla="*/ 14 w 580"/>
                <a:gd name="T31" fmla="*/ 34 h 92"/>
                <a:gd name="T32" fmla="*/ 22 w 580"/>
                <a:gd name="T33" fmla="*/ 30 h 92"/>
                <a:gd name="T34" fmla="*/ 50 w 580"/>
                <a:gd name="T35" fmla="*/ 22 h 92"/>
                <a:gd name="T36" fmla="*/ 86 w 580"/>
                <a:gd name="T37" fmla="*/ 14 h 92"/>
                <a:gd name="T38" fmla="*/ 128 w 580"/>
                <a:gd name="T39" fmla="*/ 8 h 92"/>
                <a:gd name="T40" fmla="*/ 178 w 580"/>
                <a:gd name="T41" fmla="*/ 4 h 92"/>
                <a:gd name="T42" fmla="*/ 232 w 580"/>
                <a:gd name="T43" fmla="*/ 2 h 92"/>
                <a:gd name="T44" fmla="*/ 290 w 580"/>
                <a:gd name="T45" fmla="*/ 0 h 92"/>
                <a:gd name="T46" fmla="*/ 290 w 580"/>
                <a:gd name="T47" fmla="*/ 0 h 92"/>
                <a:gd name="T48" fmla="*/ 348 w 580"/>
                <a:gd name="T49" fmla="*/ 2 h 92"/>
                <a:gd name="T50" fmla="*/ 404 w 580"/>
                <a:gd name="T51" fmla="*/ 4 h 92"/>
                <a:gd name="T52" fmla="*/ 452 w 580"/>
                <a:gd name="T53" fmla="*/ 8 h 92"/>
                <a:gd name="T54" fmla="*/ 496 w 580"/>
                <a:gd name="T55" fmla="*/ 14 h 92"/>
                <a:gd name="T56" fmla="*/ 530 w 580"/>
                <a:gd name="T57" fmla="*/ 22 h 92"/>
                <a:gd name="T58" fmla="*/ 558 w 580"/>
                <a:gd name="T59" fmla="*/ 30 h 92"/>
                <a:gd name="T60" fmla="*/ 566 w 580"/>
                <a:gd name="T61" fmla="*/ 34 h 92"/>
                <a:gd name="T62" fmla="*/ 574 w 580"/>
                <a:gd name="T63" fmla="*/ 38 h 92"/>
                <a:gd name="T64" fmla="*/ 578 w 580"/>
                <a:gd name="T65" fmla="*/ 44 h 92"/>
                <a:gd name="T66" fmla="*/ 580 w 580"/>
                <a:gd name="T67" fmla="*/ 48 h 92"/>
                <a:gd name="T68" fmla="*/ 580 w 580"/>
                <a:gd name="T69" fmla="*/ 48 h 92"/>
                <a:gd name="T70" fmla="*/ 578 w 580"/>
                <a:gd name="T71" fmla="*/ 52 h 92"/>
                <a:gd name="T72" fmla="*/ 574 w 580"/>
                <a:gd name="T73" fmla="*/ 58 h 92"/>
                <a:gd name="T74" fmla="*/ 566 w 580"/>
                <a:gd name="T75" fmla="*/ 62 h 92"/>
                <a:gd name="T76" fmla="*/ 558 w 580"/>
                <a:gd name="T77" fmla="*/ 66 h 92"/>
                <a:gd name="T78" fmla="*/ 530 w 580"/>
                <a:gd name="T79" fmla="*/ 72 h 92"/>
                <a:gd name="T80" fmla="*/ 496 w 580"/>
                <a:gd name="T81" fmla="*/ 80 h 92"/>
                <a:gd name="T82" fmla="*/ 452 w 580"/>
                <a:gd name="T83" fmla="*/ 84 h 92"/>
                <a:gd name="T84" fmla="*/ 404 w 580"/>
                <a:gd name="T85" fmla="*/ 88 h 92"/>
                <a:gd name="T86" fmla="*/ 348 w 580"/>
                <a:gd name="T87" fmla="*/ 92 h 92"/>
                <a:gd name="T88" fmla="*/ 290 w 580"/>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92"/>
                  </a:moveTo>
                  <a:lnTo>
                    <a:pt x="290" y="92"/>
                  </a:lnTo>
                  <a:lnTo>
                    <a:pt x="232" y="92"/>
                  </a:lnTo>
                  <a:lnTo>
                    <a:pt x="178" y="88"/>
                  </a:lnTo>
                  <a:lnTo>
                    <a:pt x="128" y="84"/>
                  </a:lnTo>
                  <a:lnTo>
                    <a:pt x="86" y="80"/>
                  </a:lnTo>
                  <a:lnTo>
                    <a:pt x="50" y="72"/>
                  </a:lnTo>
                  <a:lnTo>
                    <a:pt x="22" y="66"/>
                  </a:lnTo>
                  <a:lnTo>
                    <a:pt x="14" y="62"/>
                  </a:lnTo>
                  <a:lnTo>
                    <a:pt x="6" y="58"/>
                  </a:lnTo>
                  <a:lnTo>
                    <a:pt x="2" y="52"/>
                  </a:lnTo>
                  <a:lnTo>
                    <a:pt x="0" y="48"/>
                  </a:lnTo>
                  <a:lnTo>
                    <a:pt x="0" y="48"/>
                  </a:lnTo>
                  <a:lnTo>
                    <a:pt x="2" y="44"/>
                  </a:lnTo>
                  <a:lnTo>
                    <a:pt x="6" y="38"/>
                  </a:lnTo>
                  <a:lnTo>
                    <a:pt x="14" y="34"/>
                  </a:lnTo>
                  <a:lnTo>
                    <a:pt x="22" y="30"/>
                  </a:lnTo>
                  <a:lnTo>
                    <a:pt x="50" y="22"/>
                  </a:lnTo>
                  <a:lnTo>
                    <a:pt x="86" y="14"/>
                  </a:lnTo>
                  <a:lnTo>
                    <a:pt x="128" y="8"/>
                  </a:lnTo>
                  <a:lnTo>
                    <a:pt x="178" y="4"/>
                  </a:lnTo>
                  <a:lnTo>
                    <a:pt x="232" y="2"/>
                  </a:lnTo>
                  <a:lnTo>
                    <a:pt x="290" y="0"/>
                  </a:lnTo>
                  <a:lnTo>
                    <a:pt x="290" y="0"/>
                  </a:lnTo>
                  <a:lnTo>
                    <a:pt x="348" y="2"/>
                  </a:lnTo>
                  <a:lnTo>
                    <a:pt x="404" y="4"/>
                  </a:lnTo>
                  <a:lnTo>
                    <a:pt x="452" y="8"/>
                  </a:lnTo>
                  <a:lnTo>
                    <a:pt x="496" y="14"/>
                  </a:lnTo>
                  <a:lnTo>
                    <a:pt x="530" y="22"/>
                  </a:lnTo>
                  <a:lnTo>
                    <a:pt x="558" y="30"/>
                  </a:lnTo>
                  <a:lnTo>
                    <a:pt x="566" y="34"/>
                  </a:lnTo>
                  <a:lnTo>
                    <a:pt x="574" y="38"/>
                  </a:lnTo>
                  <a:lnTo>
                    <a:pt x="578" y="44"/>
                  </a:lnTo>
                  <a:lnTo>
                    <a:pt x="580" y="48"/>
                  </a:lnTo>
                  <a:lnTo>
                    <a:pt x="580" y="48"/>
                  </a:lnTo>
                  <a:lnTo>
                    <a:pt x="578" y="52"/>
                  </a:lnTo>
                  <a:lnTo>
                    <a:pt x="574" y="58"/>
                  </a:lnTo>
                  <a:lnTo>
                    <a:pt x="566" y="62"/>
                  </a:lnTo>
                  <a:lnTo>
                    <a:pt x="558" y="66"/>
                  </a:lnTo>
                  <a:lnTo>
                    <a:pt x="530" y="72"/>
                  </a:lnTo>
                  <a:lnTo>
                    <a:pt x="496" y="80"/>
                  </a:lnTo>
                  <a:lnTo>
                    <a:pt x="452" y="84"/>
                  </a:lnTo>
                  <a:lnTo>
                    <a:pt x="404" y="88"/>
                  </a:lnTo>
                  <a:lnTo>
                    <a:pt x="348" y="92"/>
                  </a:lnTo>
                  <a:lnTo>
                    <a:pt x="290"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480"/>
            <p:cNvSpPr>
              <a:spLocks/>
            </p:cNvSpPr>
            <p:nvPr/>
          </p:nvSpPr>
          <p:spPr bwMode="auto">
            <a:xfrm>
              <a:off x="3935413" y="6635750"/>
              <a:ext cx="927100" cy="146050"/>
            </a:xfrm>
            <a:custGeom>
              <a:avLst/>
              <a:gdLst>
                <a:gd name="T0" fmla="*/ 292 w 584"/>
                <a:gd name="T1" fmla="*/ 0 h 92"/>
                <a:gd name="T2" fmla="*/ 292 w 584"/>
                <a:gd name="T3" fmla="*/ 0 h 92"/>
                <a:gd name="T4" fmla="*/ 234 w 584"/>
                <a:gd name="T5" fmla="*/ 2 h 92"/>
                <a:gd name="T6" fmla="*/ 180 w 584"/>
                <a:gd name="T7" fmla="*/ 4 h 92"/>
                <a:gd name="T8" fmla="*/ 130 w 584"/>
                <a:gd name="T9" fmla="*/ 8 h 92"/>
                <a:gd name="T10" fmla="*/ 86 w 584"/>
                <a:gd name="T11" fmla="*/ 14 h 92"/>
                <a:gd name="T12" fmla="*/ 50 w 584"/>
                <a:gd name="T13" fmla="*/ 22 h 92"/>
                <a:gd name="T14" fmla="*/ 24 w 584"/>
                <a:gd name="T15" fmla="*/ 30 h 92"/>
                <a:gd name="T16" fmla="*/ 14 w 584"/>
                <a:gd name="T17" fmla="*/ 34 h 92"/>
                <a:gd name="T18" fmla="*/ 6 w 584"/>
                <a:gd name="T19" fmla="*/ 38 h 92"/>
                <a:gd name="T20" fmla="*/ 2 w 584"/>
                <a:gd name="T21" fmla="*/ 44 h 92"/>
                <a:gd name="T22" fmla="*/ 0 w 584"/>
                <a:gd name="T23" fmla="*/ 48 h 92"/>
                <a:gd name="T24" fmla="*/ 0 w 584"/>
                <a:gd name="T25" fmla="*/ 48 h 92"/>
                <a:gd name="T26" fmla="*/ 2 w 584"/>
                <a:gd name="T27" fmla="*/ 52 h 92"/>
                <a:gd name="T28" fmla="*/ 6 w 584"/>
                <a:gd name="T29" fmla="*/ 58 h 92"/>
                <a:gd name="T30" fmla="*/ 14 w 584"/>
                <a:gd name="T31" fmla="*/ 62 h 92"/>
                <a:gd name="T32" fmla="*/ 24 w 584"/>
                <a:gd name="T33" fmla="*/ 66 h 92"/>
                <a:gd name="T34" fmla="*/ 50 w 584"/>
                <a:gd name="T35" fmla="*/ 72 h 92"/>
                <a:gd name="T36" fmla="*/ 86 w 584"/>
                <a:gd name="T37" fmla="*/ 80 h 92"/>
                <a:gd name="T38" fmla="*/ 130 w 584"/>
                <a:gd name="T39" fmla="*/ 84 h 92"/>
                <a:gd name="T40" fmla="*/ 180 w 584"/>
                <a:gd name="T41" fmla="*/ 88 h 92"/>
                <a:gd name="T42" fmla="*/ 234 w 584"/>
                <a:gd name="T43" fmla="*/ 92 h 92"/>
                <a:gd name="T44" fmla="*/ 292 w 584"/>
                <a:gd name="T45" fmla="*/ 92 h 92"/>
                <a:gd name="T46" fmla="*/ 292 w 584"/>
                <a:gd name="T47" fmla="*/ 92 h 92"/>
                <a:gd name="T48" fmla="*/ 352 w 584"/>
                <a:gd name="T49" fmla="*/ 92 h 92"/>
                <a:gd name="T50" fmla="*/ 406 w 584"/>
                <a:gd name="T51" fmla="*/ 88 h 92"/>
                <a:gd name="T52" fmla="*/ 456 w 584"/>
                <a:gd name="T53" fmla="*/ 84 h 92"/>
                <a:gd name="T54" fmla="*/ 498 w 584"/>
                <a:gd name="T55" fmla="*/ 80 h 92"/>
                <a:gd name="T56" fmla="*/ 534 w 584"/>
                <a:gd name="T57" fmla="*/ 72 h 92"/>
                <a:gd name="T58" fmla="*/ 560 w 584"/>
                <a:gd name="T59" fmla="*/ 66 h 92"/>
                <a:gd name="T60" fmla="*/ 570 w 584"/>
                <a:gd name="T61" fmla="*/ 62 h 92"/>
                <a:gd name="T62" fmla="*/ 578 w 584"/>
                <a:gd name="T63" fmla="*/ 58 h 92"/>
                <a:gd name="T64" fmla="*/ 582 w 584"/>
                <a:gd name="T65" fmla="*/ 52 h 92"/>
                <a:gd name="T66" fmla="*/ 584 w 584"/>
                <a:gd name="T67" fmla="*/ 48 h 92"/>
                <a:gd name="T68" fmla="*/ 584 w 584"/>
                <a:gd name="T69" fmla="*/ 48 h 92"/>
                <a:gd name="T70" fmla="*/ 582 w 584"/>
                <a:gd name="T71" fmla="*/ 44 h 92"/>
                <a:gd name="T72" fmla="*/ 578 w 584"/>
                <a:gd name="T73" fmla="*/ 38 h 92"/>
                <a:gd name="T74" fmla="*/ 570 w 584"/>
                <a:gd name="T75" fmla="*/ 34 h 92"/>
                <a:gd name="T76" fmla="*/ 560 w 584"/>
                <a:gd name="T77" fmla="*/ 30 h 92"/>
                <a:gd name="T78" fmla="*/ 534 w 584"/>
                <a:gd name="T79" fmla="*/ 22 h 92"/>
                <a:gd name="T80" fmla="*/ 498 w 584"/>
                <a:gd name="T81" fmla="*/ 14 h 92"/>
                <a:gd name="T82" fmla="*/ 456 w 584"/>
                <a:gd name="T83" fmla="*/ 8 h 92"/>
                <a:gd name="T84" fmla="*/ 406 w 584"/>
                <a:gd name="T85" fmla="*/ 4 h 92"/>
                <a:gd name="T86" fmla="*/ 352 w 584"/>
                <a:gd name="T87" fmla="*/ 2 h 92"/>
                <a:gd name="T88" fmla="*/ 292 w 584"/>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4" h="92">
                  <a:moveTo>
                    <a:pt x="292" y="0"/>
                  </a:moveTo>
                  <a:lnTo>
                    <a:pt x="292" y="0"/>
                  </a:lnTo>
                  <a:lnTo>
                    <a:pt x="234" y="2"/>
                  </a:lnTo>
                  <a:lnTo>
                    <a:pt x="180" y="4"/>
                  </a:lnTo>
                  <a:lnTo>
                    <a:pt x="130" y="8"/>
                  </a:lnTo>
                  <a:lnTo>
                    <a:pt x="86" y="14"/>
                  </a:lnTo>
                  <a:lnTo>
                    <a:pt x="50" y="22"/>
                  </a:lnTo>
                  <a:lnTo>
                    <a:pt x="24" y="30"/>
                  </a:lnTo>
                  <a:lnTo>
                    <a:pt x="14" y="34"/>
                  </a:lnTo>
                  <a:lnTo>
                    <a:pt x="6" y="38"/>
                  </a:lnTo>
                  <a:lnTo>
                    <a:pt x="2" y="44"/>
                  </a:lnTo>
                  <a:lnTo>
                    <a:pt x="0" y="48"/>
                  </a:lnTo>
                  <a:lnTo>
                    <a:pt x="0" y="48"/>
                  </a:lnTo>
                  <a:lnTo>
                    <a:pt x="2" y="52"/>
                  </a:lnTo>
                  <a:lnTo>
                    <a:pt x="6" y="58"/>
                  </a:lnTo>
                  <a:lnTo>
                    <a:pt x="14" y="62"/>
                  </a:lnTo>
                  <a:lnTo>
                    <a:pt x="24" y="66"/>
                  </a:lnTo>
                  <a:lnTo>
                    <a:pt x="50" y="72"/>
                  </a:lnTo>
                  <a:lnTo>
                    <a:pt x="86" y="80"/>
                  </a:lnTo>
                  <a:lnTo>
                    <a:pt x="130" y="84"/>
                  </a:lnTo>
                  <a:lnTo>
                    <a:pt x="180" y="88"/>
                  </a:lnTo>
                  <a:lnTo>
                    <a:pt x="234" y="92"/>
                  </a:lnTo>
                  <a:lnTo>
                    <a:pt x="292" y="92"/>
                  </a:lnTo>
                  <a:lnTo>
                    <a:pt x="292" y="92"/>
                  </a:lnTo>
                  <a:lnTo>
                    <a:pt x="352" y="92"/>
                  </a:lnTo>
                  <a:lnTo>
                    <a:pt x="406" y="88"/>
                  </a:lnTo>
                  <a:lnTo>
                    <a:pt x="456" y="84"/>
                  </a:lnTo>
                  <a:lnTo>
                    <a:pt x="498" y="80"/>
                  </a:lnTo>
                  <a:lnTo>
                    <a:pt x="534" y="72"/>
                  </a:lnTo>
                  <a:lnTo>
                    <a:pt x="560" y="66"/>
                  </a:lnTo>
                  <a:lnTo>
                    <a:pt x="570" y="62"/>
                  </a:lnTo>
                  <a:lnTo>
                    <a:pt x="578" y="58"/>
                  </a:lnTo>
                  <a:lnTo>
                    <a:pt x="582" y="52"/>
                  </a:lnTo>
                  <a:lnTo>
                    <a:pt x="584" y="48"/>
                  </a:lnTo>
                  <a:lnTo>
                    <a:pt x="584" y="48"/>
                  </a:lnTo>
                  <a:lnTo>
                    <a:pt x="582" y="44"/>
                  </a:lnTo>
                  <a:lnTo>
                    <a:pt x="578" y="38"/>
                  </a:lnTo>
                  <a:lnTo>
                    <a:pt x="570" y="34"/>
                  </a:lnTo>
                  <a:lnTo>
                    <a:pt x="560" y="30"/>
                  </a:lnTo>
                  <a:lnTo>
                    <a:pt x="534" y="22"/>
                  </a:lnTo>
                  <a:lnTo>
                    <a:pt x="498" y="14"/>
                  </a:lnTo>
                  <a:lnTo>
                    <a:pt x="456" y="8"/>
                  </a:lnTo>
                  <a:lnTo>
                    <a:pt x="406" y="4"/>
                  </a:lnTo>
                  <a:lnTo>
                    <a:pt x="352" y="2"/>
                  </a:lnTo>
                  <a:lnTo>
                    <a:pt x="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481"/>
            <p:cNvSpPr>
              <a:spLocks noEditPoints="1"/>
            </p:cNvSpPr>
            <p:nvPr/>
          </p:nvSpPr>
          <p:spPr bwMode="auto">
            <a:xfrm>
              <a:off x="3938588" y="6635750"/>
              <a:ext cx="920750" cy="146050"/>
            </a:xfrm>
            <a:custGeom>
              <a:avLst/>
              <a:gdLst>
                <a:gd name="T0" fmla="*/ 290 w 580"/>
                <a:gd name="T1" fmla="*/ 92 h 92"/>
                <a:gd name="T2" fmla="*/ 178 w 580"/>
                <a:gd name="T3" fmla="*/ 88 h 92"/>
                <a:gd name="T4" fmla="*/ 88 w 580"/>
                <a:gd name="T5" fmla="*/ 78 h 92"/>
                <a:gd name="T6" fmla="*/ 24 w 580"/>
                <a:gd name="T7" fmla="*/ 64 h 92"/>
                <a:gd name="T8" fmla="*/ 8 w 580"/>
                <a:gd name="T9" fmla="*/ 56 h 92"/>
                <a:gd name="T10" fmla="*/ 2 w 580"/>
                <a:gd name="T11" fmla="*/ 48 h 92"/>
                <a:gd name="T12" fmla="*/ 4 w 580"/>
                <a:gd name="T13" fmla="*/ 44 h 92"/>
                <a:gd name="T14" fmla="*/ 16 w 580"/>
                <a:gd name="T15" fmla="*/ 34 h 92"/>
                <a:gd name="T16" fmla="*/ 52 w 580"/>
                <a:gd name="T17" fmla="*/ 22 h 92"/>
                <a:gd name="T18" fmla="*/ 130 w 580"/>
                <a:gd name="T19" fmla="*/ 8 h 92"/>
                <a:gd name="T20" fmla="*/ 232 w 580"/>
                <a:gd name="T21" fmla="*/ 2 h 92"/>
                <a:gd name="T22" fmla="*/ 290 w 580"/>
                <a:gd name="T23" fmla="*/ 0 h 92"/>
                <a:gd name="T24" fmla="*/ 402 w 580"/>
                <a:gd name="T25" fmla="*/ 4 h 92"/>
                <a:gd name="T26" fmla="*/ 494 w 580"/>
                <a:gd name="T27" fmla="*/ 14 h 92"/>
                <a:gd name="T28" fmla="*/ 556 w 580"/>
                <a:gd name="T29" fmla="*/ 30 h 92"/>
                <a:gd name="T30" fmla="*/ 572 w 580"/>
                <a:gd name="T31" fmla="*/ 38 h 92"/>
                <a:gd name="T32" fmla="*/ 578 w 580"/>
                <a:gd name="T33" fmla="*/ 48 h 92"/>
                <a:gd name="T34" fmla="*/ 576 w 580"/>
                <a:gd name="T35" fmla="*/ 52 h 92"/>
                <a:gd name="T36" fmla="*/ 564 w 580"/>
                <a:gd name="T37" fmla="*/ 62 h 92"/>
                <a:gd name="T38" fmla="*/ 528 w 580"/>
                <a:gd name="T39" fmla="*/ 72 h 92"/>
                <a:gd name="T40" fmla="*/ 452 w 580"/>
                <a:gd name="T41" fmla="*/ 84 h 92"/>
                <a:gd name="T42" fmla="*/ 348 w 580"/>
                <a:gd name="T43" fmla="*/ 92 h 92"/>
                <a:gd name="T44" fmla="*/ 290 w 580"/>
                <a:gd name="T45" fmla="*/ 0 h 92"/>
                <a:gd name="T46" fmla="*/ 232 w 580"/>
                <a:gd name="T47" fmla="*/ 2 h 92"/>
                <a:gd name="T48" fmla="*/ 128 w 580"/>
                <a:gd name="T49" fmla="*/ 8 h 92"/>
                <a:gd name="T50" fmla="*/ 50 w 580"/>
                <a:gd name="T51" fmla="*/ 22 h 92"/>
                <a:gd name="T52" fmla="*/ 14 w 580"/>
                <a:gd name="T53" fmla="*/ 34 h 92"/>
                <a:gd name="T54" fmla="*/ 2 w 580"/>
                <a:gd name="T55" fmla="*/ 44 h 92"/>
                <a:gd name="T56" fmla="*/ 0 w 580"/>
                <a:gd name="T57" fmla="*/ 48 h 92"/>
                <a:gd name="T58" fmla="*/ 6 w 580"/>
                <a:gd name="T59" fmla="*/ 58 h 92"/>
                <a:gd name="T60" fmla="*/ 22 w 580"/>
                <a:gd name="T61" fmla="*/ 66 h 92"/>
                <a:gd name="T62" fmla="*/ 86 w 580"/>
                <a:gd name="T63" fmla="*/ 80 h 92"/>
                <a:gd name="T64" fmla="*/ 178 w 580"/>
                <a:gd name="T65" fmla="*/ 88 h 92"/>
                <a:gd name="T66" fmla="*/ 290 w 580"/>
                <a:gd name="T67" fmla="*/ 92 h 92"/>
                <a:gd name="T68" fmla="*/ 348 w 580"/>
                <a:gd name="T69" fmla="*/ 92 h 92"/>
                <a:gd name="T70" fmla="*/ 452 w 580"/>
                <a:gd name="T71" fmla="*/ 84 h 92"/>
                <a:gd name="T72" fmla="*/ 530 w 580"/>
                <a:gd name="T73" fmla="*/ 72 h 92"/>
                <a:gd name="T74" fmla="*/ 566 w 580"/>
                <a:gd name="T75" fmla="*/ 62 h 92"/>
                <a:gd name="T76" fmla="*/ 578 w 580"/>
                <a:gd name="T77" fmla="*/ 52 h 92"/>
                <a:gd name="T78" fmla="*/ 580 w 580"/>
                <a:gd name="T79" fmla="*/ 48 h 92"/>
                <a:gd name="T80" fmla="*/ 574 w 580"/>
                <a:gd name="T81" fmla="*/ 38 h 92"/>
                <a:gd name="T82" fmla="*/ 558 w 580"/>
                <a:gd name="T83" fmla="*/ 30 h 92"/>
                <a:gd name="T84" fmla="*/ 496 w 580"/>
                <a:gd name="T85" fmla="*/ 14 h 92"/>
                <a:gd name="T86" fmla="*/ 404 w 580"/>
                <a:gd name="T87" fmla="*/ 4 h 92"/>
                <a:gd name="T88" fmla="*/ 290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92"/>
                  </a:moveTo>
                  <a:lnTo>
                    <a:pt x="290" y="92"/>
                  </a:lnTo>
                  <a:lnTo>
                    <a:pt x="232" y="92"/>
                  </a:lnTo>
                  <a:lnTo>
                    <a:pt x="178" y="88"/>
                  </a:lnTo>
                  <a:lnTo>
                    <a:pt x="130" y="84"/>
                  </a:lnTo>
                  <a:lnTo>
                    <a:pt x="88" y="78"/>
                  </a:lnTo>
                  <a:lnTo>
                    <a:pt x="52" y="72"/>
                  </a:lnTo>
                  <a:lnTo>
                    <a:pt x="24" y="64"/>
                  </a:lnTo>
                  <a:lnTo>
                    <a:pt x="16" y="62"/>
                  </a:lnTo>
                  <a:lnTo>
                    <a:pt x="8" y="56"/>
                  </a:lnTo>
                  <a:lnTo>
                    <a:pt x="4" y="52"/>
                  </a:lnTo>
                  <a:lnTo>
                    <a:pt x="2" y="48"/>
                  </a:lnTo>
                  <a:lnTo>
                    <a:pt x="2" y="48"/>
                  </a:lnTo>
                  <a:lnTo>
                    <a:pt x="4" y="44"/>
                  </a:lnTo>
                  <a:lnTo>
                    <a:pt x="8" y="38"/>
                  </a:lnTo>
                  <a:lnTo>
                    <a:pt x="16" y="34"/>
                  </a:lnTo>
                  <a:lnTo>
                    <a:pt x="24" y="30"/>
                  </a:lnTo>
                  <a:lnTo>
                    <a:pt x="52" y="22"/>
                  </a:lnTo>
                  <a:lnTo>
                    <a:pt x="88" y="14"/>
                  </a:lnTo>
                  <a:lnTo>
                    <a:pt x="130" y="8"/>
                  </a:lnTo>
                  <a:lnTo>
                    <a:pt x="178" y="4"/>
                  </a:lnTo>
                  <a:lnTo>
                    <a:pt x="232" y="2"/>
                  </a:lnTo>
                  <a:lnTo>
                    <a:pt x="290" y="0"/>
                  </a:lnTo>
                  <a:lnTo>
                    <a:pt x="290" y="0"/>
                  </a:lnTo>
                  <a:lnTo>
                    <a:pt x="348" y="2"/>
                  </a:lnTo>
                  <a:lnTo>
                    <a:pt x="402" y="4"/>
                  </a:lnTo>
                  <a:lnTo>
                    <a:pt x="452" y="8"/>
                  </a:lnTo>
                  <a:lnTo>
                    <a:pt x="494" y="14"/>
                  </a:lnTo>
                  <a:lnTo>
                    <a:pt x="528" y="22"/>
                  </a:lnTo>
                  <a:lnTo>
                    <a:pt x="556" y="30"/>
                  </a:lnTo>
                  <a:lnTo>
                    <a:pt x="564" y="34"/>
                  </a:lnTo>
                  <a:lnTo>
                    <a:pt x="572" y="38"/>
                  </a:lnTo>
                  <a:lnTo>
                    <a:pt x="576" y="44"/>
                  </a:lnTo>
                  <a:lnTo>
                    <a:pt x="578" y="48"/>
                  </a:lnTo>
                  <a:lnTo>
                    <a:pt x="578" y="48"/>
                  </a:lnTo>
                  <a:lnTo>
                    <a:pt x="576" y="52"/>
                  </a:lnTo>
                  <a:lnTo>
                    <a:pt x="572" y="56"/>
                  </a:lnTo>
                  <a:lnTo>
                    <a:pt x="564" y="62"/>
                  </a:lnTo>
                  <a:lnTo>
                    <a:pt x="556" y="64"/>
                  </a:lnTo>
                  <a:lnTo>
                    <a:pt x="528" y="72"/>
                  </a:lnTo>
                  <a:lnTo>
                    <a:pt x="494" y="78"/>
                  </a:lnTo>
                  <a:lnTo>
                    <a:pt x="452" y="84"/>
                  </a:lnTo>
                  <a:lnTo>
                    <a:pt x="402" y="88"/>
                  </a:lnTo>
                  <a:lnTo>
                    <a:pt x="348" y="92"/>
                  </a:lnTo>
                  <a:lnTo>
                    <a:pt x="290" y="92"/>
                  </a:lnTo>
                  <a:close/>
                  <a:moveTo>
                    <a:pt x="290" y="0"/>
                  </a:moveTo>
                  <a:lnTo>
                    <a:pt x="290" y="0"/>
                  </a:lnTo>
                  <a:lnTo>
                    <a:pt x="232" y="2"/>
                  </a:lnTo>
                  <a:lnTo>
                    <a:pt x="178" y="4"/>
                  </a:lnTo>
                  <a:lnTo>
                    <a:pt x="128" y="8"/>
                  </a:lnTo>
                  <a:lnTo>
                    <a:pt x="86" y="14"/>
                  </a:lnTo>
                  <a:lnTo>
                    <a:pt x="50" y="22"/>
                  </a:lnTo>
                  <a:lnTo>
                    <a:pt x="22" y="30"/>
                  </a:lnTo>
                  <a:lnTo>
                    <a:pt x="14" y="34"/>
                  </a:lnTo>
                  <a:lnTo>
                    <a:pt x="6" y="38"/>
                  </a:lnTo>
                  <a:lnTo>
                    <a:pt x="2" y="44"/>
                  </a:lnTo>
                  <a:lnTo>
                    <a:pt x="0" y="48"/>
                  </a:lnTo>
                  <a:lnTo>
                    <a:pt x="0" y="48"/>
                  </a:lnTo>
                  <a:lnTo>
                    <a:pt x="2" y="52"/>
                  </a:lnTo>
                  <a:lnTo>
                    <a:pt x="6" y="58"/>
                  </a:lnTo>
                  <a:lnTo>
                    <a:pt x="14" y="62"/>
                  </a:lnTo>
                  <a:lnTo>
                    <a:pt x="22" y="66"/>
                  </a:lnTo>
                  <a:lnTo>
                    <a:pt x="50" y="72"/>
                  </a:lnTo>
                  <a:lnTo>
                    <a:pt x="86" y="80"/>
                  </a:lnTo>
                  <a:lnTo>
                    <a:pt x="128" y="84"/>
                  </a:lnTo>
                  <a:lnTo>
                    <a:pt x="178" y="88"/>
                  </a:lnTo>
                  <a:lnTo>
                    <a:pt x="232" y="92"/>
                  </a:lnTo>
                  <a:lnTo>
                    <a:pt x="290" y="92"/>
                  </a:lnTo>
                  <a:lnTo>
                    <a:pt x="290" y="92"/>
                  </a:lnTo>
                  <a:lnTo>
                    <a:pt x="348" y="92"/>
                  </a:lnTo>
                  <a:lnTo>
                    <a:pt x="404" y="88"/>
                  </a:lnTo>
                  <a:lnTo>
                    <a:pt x="452" y="84"/>
                  </a:lnTo>
                  <a:lnTo>
                    <a:pt x="496" y="80"/>
                  </a:lnTo>
                  <a:lnTo>
                    <a:pt x="530" y="72"/>
                  </a:lnTo>
                  <a:lnTo>
                    <a:pt x="558" y="66"/>
                  </a:lnTo>
                  <a:lnTo>
                    <a:pt x="566" y="62"/>
                  </a:lnTo>
                  <a:lnTo>
                    <a:pt x="574" y="58"/>
                  </a:lnTo>
                  <a:lnTo>
                    <a:pt x="578" y="52"/>
                  </a:lnTo>
                  <a:lnTo>
                    <a:pt x="580" y="48"/>
                  </a:lnTo>
                  <a:lnTo>
                    <a:pt x="580" y="48"/>
                  </a:lnTo>
                  <a:lnTo>
                    <a:pt x="578" y="44"/>
                  </a:lnTo>
                  <a:lnTo>
                    <a:pt x="574" y="38"/>
                  </a:lnTo>
                  <a:lnTo>
                    <a:pt x="566" y="34"/>
                  </a:lnTo>
                  <a:lnTo>
                    <a:pt x="558" y="30"/>
                  </a:lnTo>
                  <a:lnTo>
                    <a:pt x="530" y="22"/>
                  </a:lnTo>
                  <a:lnTo>
                    <a:pt x="496" y="14"/>
                  </a:lnTo>
                  <a:lnTo>
                    <a:pt x="452" y="8"/>
                  </a:lnTo>
                  <a:lnTo>
                    <a:pt x="404" y="4"/>
                  </a:lnTo>
                  <a:lnTo>
                    <a:pt x="348" y="2"/>
                  </a:lnTo>
                  <a:lnTo>
                    <a:pt x="290" y="0"/>
                  </a:lnTo>
                  <a:close/>
                </a:path>
              </a:pathLst>
            </a:custGeom>
            <a:solidFill>
              <a:srgbClr val="C3BEB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482"/>
            <p:cNvSpPr>
              <a:spLocks/>
            </p:cNvSpPr>
            <p:nvPr/>
          </p:nvSpPr>
          <p:spPr bwMode="auto">
            <a:xfrm>
              <a:off x="3941763" y="6635750"/>
              <a:ext cx="914400" cy="146050"/>
            </a:xfrm>
            <a:custGeom>
              <a:avLst/>
              <a:gdLst>
                <a:gd name="T0" fmla="*/ 288 w 576"/>
                <a:gd name="T1" fmla="*/ 92 h 92"/>
                <a:gd name="T2" fmla="*/ 288 w 576"/>
                <a:gd name="T3" fmla="*/ 92 h 92"/>
                <a:gd name="T4" fmla="*/ 230 w 576"/>
                <a:gd name="T5" fmla="*/ 92 h 92"/>
                <a:gd name="T6" fmla="*/ 176 w 576"/>
                <a:gd name="T7" fmla="*/ 88 h 92"/>
                <a:gd name="T8" fmla="*/ 128 w 576"/>
                <a:gd name="T9" fmla="*/ 84 h 92"/>
                <a:gd name="T10" fmla="*/ 86 w 576"/>
                <a:gd name="T11" fmla="*/ 78 h 92"/>
                <a:gd name="T12" fmla="*/ 50 w 576"/>
                <a:gd name="T13" fmla="*/ 72 h 92"/>
                <a:gd name="T14" fmla="*/ 22 w 576"/>
                <a:gd name="T15" fmla="*/ 64 h 92"/>
                <a:gd name="T16" fmla="*/ 14 w 576"/>
                <a:gd name="T17" fmla="*/ 62 h 92"/>
                <a:gd name="T18" fmla="*/ 6 w 576"/>
                <a:gd name="T19" fmla="*/ 56 h 92"/>
                <a:gd name="T20" fmla="*/ 2 w 576"/>
                <a:gd name="T21" fmla="*/ 52 h 92"/>
                <a:gd name="T22" fmla="*/ 0 w 576"/>
                <a:gd name="T23" fmla="*/ 48 h 92"/>
                <a:gd name="T24" fmla="*/ 0 w 576"/>
                <a:gd name="T25" fmla="*/ 48 h 92"/>
                <a:gd name="T26" fmla="*/ 2 w 576"/>
                <a:gd name="T27" fmla="*/ 44 h 92"/>
                <a:gd name="T28" fmla="*/ 6 w 576"/>
                <a:gd name="T29" fmla="*/ 38 h 92"/>
                <a:gd name="T30" fmla="*/ 14 w 576"/>
                <a:gd name="T31" fmla="*/ 34 h 92"/>
                <a:gd name="T32" fmla="*/ 22 w 576"/>
                <a:gd name="T33" fmla="*/ 30 h 92"/>
                <a:gd name="T34" fmla="*/ 50 w 576"/>
                <a:gd name="T35" fmla="*/ 22 h 92"/>
                <a:gd name="T36" fmla="*/ 86 w 576"/>
                <a:gd name="T37" fmla="*/ 14 h 92"/>
                <a:gd name="T38" fmla="*/ 128 w 576"/>
                <a:gd name="T39" fmla="*/ 8 h 92"/>
                <a:gd name="T40" fmla="*/ 176 w 576"/>
                <a:gd name="T41" fmla="*/ 4 h 92"/>
                <a:gd name="T42" fmla="*/ 230 w 576"/>
                <a:gd name="T43" fmla="*/ 2 h 92"/>
                <a:gd name="T44" fmla="*/ 288 w 576"/>
                <a:gd name="T45" fmla="*/ 0 h 92"/>
                <a:gd name="T46" fmla="*/ 288 w 576"/>
                <a:gd name="T47" fmla="*/ 0 h 92"/>
                <a:gd name="T48" fmla="*/ 346 w 576"/>
                <a:gd name="T49" fmla="*/ 2 h 92"/>
                <a:gd name="T50" fmla="*/ 400 w 576"/>
                <a:gd name="T51" fmla="*/ 4 h 92"/>
                <a:gd name="T52" fmla="*/ 450 w 576"/>
                <a:gd name="T53" fmla="*/ 8 h 92"/>
                <a:gd name="T54" fmla="*/ 492 w 576"/>
                <a:gd name="T55" fmla="*/ 14 h 92"/>
                <a:gd name="T56" fmla="*/ 526 w 576"/>
                <a:gd name="T57" fmla="*/ 22 h 92"/>
                <a:gd name="T58" fmla="*/ 554 w 576"/>
                <a:gd name="T59" fmla="*/ 30 h 92"/>
                <a:gd name="T60" fmla="*/ 562 w 576"/>
                <a:gd name="T61" fmla="*/ 34 h 92"/>
                <a:gd name="T62" fmla="*/ 570 w 576"/>
                <a:gd name="T63" fmla="*/ 38 h 92"/>
                <a:gd name="T64" fmla="*/ 574 w 576"/>
                <a:gd name="T65" fmla="*/ 44 h 92"/>
                <a:gd name="T66" fmla="*/ 576 w 576"/>
                <a:gd name="T67" fmla="*/ 48 h 92"/>
                <a:gd name="T68" fmla="*/ 576 w 576"/>
                <a:gd name="T69" fmla="*/ 48 h 92"/>
                <a:gd name="T70" fmla="*/ 574 w 576"/>
                <a:gd name="T71" fmla="*/ 52 h 92"/>
                <a:gd name="T72" fmla="*/ 570 w 576"/>
                <a:gd name="T73" fmla="*/ 56 h 92"/>
                <a:gd name="T74" fmla="*/ 562 w 576"/>
                <a:gd name="T75" fmla="*/ 62 h 92"/>
                <a:gd name="T76" fmla="*/ 554 w 576"/>
                <a:gd name="T77" fmla="*/ 64 h 92"/>
                <a:gd name="T78" fmla="*/ 526 w 576"/>
                <a:gd name="T79" fmla="*/ 72 h 92"/>
                <a:gd name="T80" fmla="*/ 492 w 576"/>
                <a:gd name="T81" fmla="*/ 78 h 92"/>
                <a:gd name="T82" fmla="*/ 450 w 576"/>
                <a:gd name="T83" fmla="*/ 84 h 92"/>
                <a:gd name="T84" fmla="*/ 400 w 576"/>
                <a:gd name="T85" fmla="*/ 88 h 92"/>
                <a:gd name="T86" fmla="*/ 346 w 576"/>
                <a:gd name="T87" fmla="*/ 92 h 92"/>
                <a:gd name="T88" fmla="*/ 288 w 576"/>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92"/>
                  </a:moveTo>
                  <a:lnTo>
                    <a:pt x="288" y="92"/>
                  </a:lnTo>
                  <a:lnTo>
                    <a:pt x="230" y="92"/>
                  </a:lnTo>
                  <a:lnTo>
                    <a:pt x="176" y="88"/>
                  </a:lnTo>
                  <a:lnTo>
                    <a:pt x="128" y="84"/>
                  </a:lnTo>
                  <a:lnTo>
                    <a:pt x="86" y="78"/>
                  </a:lnTo>
                  <a:lnTo>
                    <a:pt x="50" y="72"/>
                  </a:lnTo>
                  <a:lnTo>
                    <a:pt x="22" y="64"/>
                  </a:lnTo>
                  <a:lnTo>
                    <a:pt x="14" y="62"/>
                  </a:lnTo>
                  <a:lnTo>
                    <a:pt x="6" y="56"/>
                  </a:lnTo>
                  <a:lnTo>
                    <a:pt x="2" y="52"/>
                  </a:lnTo>
                  <a:lnTo>
                    <a:pt x="0" y="48"/>
                  </a:lnTo>
                  <a:lnTo>
                    <a:pt x="0" y="48"/>
                  </a:lnTo>
                  <a:lnTo>
                    <a:pt x="2" y="44"/>
                  </a:lnTo>
                  <a:lnTo>
                    <a:pt x="6" y="38"/>
                  </a:lnTo>
                  <a:lnTo>
                    <a:pt x="14" y="34"/>
                  </a:lnTo>
                  <a:lnTo>
                    <a:pt x="22" y="30"/>
                  </a:lnTo>
                  <a:lnTo>
                    <a:pt x="50" y="22"/>
                  </a:lnTo>
                  <a:lnTo>
                    <a:pt x="86" y="14"/>
                  </a:lnTo>
                  <a:lnTo>
                    <a:pt x="128" y="8"/>
                  </a:lnTo>
                  <a:lnTo>
                    <a:pt x="176" y="4"/>
                  </a:lnTo>
                  <a:lnTo>
                    <a:pt x="230" y="2"/>
                  </a:lnTo>
                  <a:lnTo>
                    <a:pt x="288" y="0"/>
                  </a:lnTo>
                  <a:lnTo>
                    <a:pt x="288" y="0"/>
                  </a:lnTo>
                  <a:lnTo>
                    <a:pt x="346" y="2"/>
                  </a:lnTo>
                  <a:lnTo>
                    <a:pt x="400" y="4"/>
                  </a:lnTo>
                  <a:lnTo>
                    <a:pt x="450" y="8"/>
                  </a:lnTo>
                  <a:lnTo>
                    <a:pt x="492" y="14"/>
                  </a:lnTo>
                  <a:lnTo>
                    <a:pt x="526" y="22"/>
                  </a:lnTo>
                  <a:lnTo>
                    <a:pt x="554" y="30"/>
                  </a:lnTo>
                  <a:lnTo>
                    <a:pt x="562" y="34"/>
                  </a:lnTo>
                  <a:lnTo>
                    <a:pt x="570" y="38"/>
                  </a:lnTo>
                  <a:lnTo>
                    <a:pt x="574" y="44"/>
                  </a:lnTo>
                  <a:lnTo>
                    <a:pt x="576" y="48"/>
                  </a:lnTo>
                  <a:lnTo>
                    <a:pt x="576" y="48"/>
                  </a:lnTo>
                  <a:lnTo>
                    <a:pt x="574" y="52"/>
                  </a:lnTo>
                  <a:lnTo>
                    <a:pt x="570" y="56"/>
                  </a:lnTo>
                  <a:lnTo>
                    <a:pt x="562" y="62"/>
                  </a:lnTo>
                  <a:lnTo>
                    <a:pt x="554" y="64"/>
                  </a:lnTo>
                  <a:lnTo>
                    <a:pt x="526" y="72"/>
                  </a:lnTo>
                  <a:lnTo>
                    <a:pt x="492" y="78"/>
                  </a:lnTo>
                  <a:lnTo>
                    <a:pt x="450" y="84"/>
                  </a:lnTo>
                  <a:lnTo>
                    <a:pt x="400" y="88"/>
                  </a:lnTo>
                  <a:lnTo>
                    <a:pt x="346" y="92"/>
                  </a:lnTo>
                  <a:lnTo>
                    <a:pt x="288"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483"/>
            <p:cNvSpPr>
              <a:spLocks/>
            </p:cNvSpPr>
            <p:nvPr/>
          </p:nvSpPr>
          <p:spPr bwMode="auto">
            <a:xfrm>
              <a:off x="3938588" y="6635750"/>
              <a:ext cx="920750" cy="146050"/>
            </a:xfrm>
            <a:custGeom>
              <a:avLst/>
              <a:gdLst>
                <a:gd name="T0" fmla="*/ 290 w 580"/>
                <a:gd name="T1" fmla="*/ 0 h 92"/>
                <a:gd name="T2" fmla="*/ 290 w 580"/>
                <a:gd name="T3" fmla="*/ 0 h 92"/>
                <a:gd name="T4" fmla="*/ 232 w 580"/>
                <a:gd name="T5" fmla="*/ 2 h 92"/>
                <a:gd name="T6" fmla="*/ 178 w 580"/>
                <a:gd name="T7" fmla="*/ 4 h 92"/>
                <a:gd name="T8" fmla="*/ 128 w 580"/>
                <a:gd name="T9" fmla="*/ 8 h 92"/>
                <a:gd name="T10" fmla="*/ 86 w 580"/>
                <a:gd name="T11" fmla="*/ 14 h 92"/>
                <a:gd name="T12" fmla="*/ 50 w 580"/>
                <a:gd name="T13" fmla="*/ 22 h 92"/>
                <a:gd name="T14" fmla="*/ 22 w 580"/>
                <a:gd name="T15" fmla="*/ 30 h 92"/>
                <a:gd name="T16" fmla="*/ 14 w 580"/>
                <a:gd name="T17" fmla="*/ 34 h 92"/>
                <a:gd name="T18" fmla="*/ 6 w 580"/>
                <a:gd name="T19" fmla="*/ 38 h 92"/>
                <a:gd name="T20" fmla="*/ 2 w 580"/>
                <a:gd name="T21" fmla="*/ 44 h 92"/>
                <a:gd name="T22" fmla="*/ 0 w 580"/>
                <a:gd name="T23" fmla="*/ 48 h 92"/>
                <a:gd name="T24" fmla="*/ 0 w 580"/>
                <a:gd name="T25" fmla="*/ 48 h 92"/>
                <a:gd name="T26" fmla="*/ 2 w 580"/>
                <a:gd name="T27" fmla="*/ 52 h 92"/>
                <a:gd name="T28" fmla="*/ 6 w 580"/>
                <a:gd name="T29" fmla="*/ 58 h 92"/>
                <a:gd name="T30" fmla="*/ 14 w 580"/>
                <a:gd name="T31" fmla="*/ 62 h 92"/>
                <a:gd name="T32" fmla="*/ 22 w 580"/>
                <a:gd name="T33" fmla="*/ 66 h 92"/>
                <a:gd name="T34" fmla="*/ 50 w 580"/>
                <a:gd name="T35" fmla="*/ 72 h 92"/>
                <a:gd name="T36" fmla="*/ 86 w 580"/>
                <a:gd name="T37" fmla="*/ 80 h 92"/>
                <a:gd name="T38" fmla="*/ 128 w 580"/>
                <a:gd name="T39" fmla="*/ 84 h 92"/>
                <a:gd name="T40" fmla="*/ 178 w 580"/>
                <a:gd name="T41" fmla="*/ 88 h 92"/>
                <a:gd name="T42" fmla="*/ 232 w 580"/>
                <a:gd name="T43" fmla="*/ 92 h 92"/>
                <a:gd name="T44" fmla="*/ 290 w 580"/>
                <a:gd name="T45" fmla="*/ 92 h 92"/>
                <a:gd name="T46" fmla="*/ 290 w 580"/>
                <a:gd name="T47" fmla="*/ 92 h 92"/>
                <a:gd name="T48" fmla="*/ 348 w 580"/>
                <a:gd name="T49" fmla="*/ 92 h 92"/>
                <a:gd name="T50" fmla="*/ 404 w 580"/>
                <a:gd name="T51" fmla="*/ 88 h 92"/>
                <a:gd name="T52" fmla="*/ 452 w 580"/>
                <a:gd name="T53" fmla="*/ 84 h 92"/>
                <a:gd name="T54" fmla="*/ 496 w 580"/>
                <a:gd name="T55" fmla="*/ 80 h 92"/>
                <a:gd name="T56" fmla="*/ 530 w 580"/>
                <a:gd name="T57" fmla="*/ 72 h 92"/>
                <a:gd name="T58" fmla="*/ 558 w 580"/>
                <a:gd name="T59" fmla="*/ 66 h 92"/>
                <a:gd name="T60" fmla="*/ 566 w 580"/>
                <a:gd name="T61" fmla="*/ 62 h 92"/>
                <a:gd name="T62" fmla="*/ 574 w 580"/>
                <a:gd name="T63" fmla="*/ 58 h 92"/>
                <a:gd name="T64" fmla="*/ 578 w 580"/>
                <a:gd name="T65" fmla="*/ 52 h 92"/>
                <a:gd name="T66" fmla="*/ 580 w 580"/>
                <a:gd name="T67" fmla="*/ 48 h 92"/>
                <a:gd name="T68" fmla="*/ 580 w 580"/>
                <a:gd name="T69" fmla="*/ 48 h 92"/>
                <a:gd name="T70" fmla="*/ 578 w 580"/>
                <a:gd name="T71" fmla="*/ 44 h 92"/>
                <a:gd name="T72" fmla="*/ 574 w 580"/>
                <a:gd name="T73" fmla="*/ 38 h 92"/>
                <a:gd name="T74" fmla="*/ 566 w 580"/>
                <a:gd name="T75" fmla="*/ 34 h 92"/>
                <a:gd name="T76" fmla="*/ 558 w 580"/>
                <a:gd name="T77" fmla="*/ 30 h 92"/>
                <a:gd name="T78" fmla="*/ 530 w 580"/>
                <a:gd name="T79" fmla="*/ 22 h 92"/>
                <a:gd name="T80" fmla="*/ 496 w 580"/>
                <a:gd name="T81" fmla="*/ 14 h 92"/>
                <a:gd name="T82" fmla="*/ 452 w 580"/>
                <a:gd name="T83" fmla="*/ 8 h 92"/>
                <a:gd name="T84" fmla="*/ 404 w 580"/>
                <a:gd name="T85" fmla="*/ 4 h 92"/>
                <a:gd name="T86" fmla="*/ 348 w 580"/>
                <a:gd name="T87" fmla="*/ 2 h 92"/>
                <a:gd name="T88" fmla="*/ 290 w 580"/>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80" h="92">
                  <a:moveTo>
                    <a:pt x="290" y="0"/>
                  </a:moveTo>
                  <a:lnTo>
                    <a:pt x="290" y="0"/>
                  </a:lnTo>
                  <a:lnTo>
                    <a:pt x="232" y="2"/>
                  </a:lnTo>
                  <a:lnTo>
                    <a:pt x="178" y="4"/>
                  </a:lnTo>
                  <a:lnTo>
                    <a:pt x="128" y="8"/>
                  </a:lnTo>
                  <a:lnTo>
                    <a:pt x="86" y="14"/>
                  </a:lnTo>
                  <a:lnTo>
                    <a:pt x="50" y="22"/>
                  </a:lnTo>
                  <a:lnTo>
                    <a:pt x="22" y="30"/>
                  </a:lnTo>
                  <a:lnTo>
                    <a:pt x="14" y="34"/>
                  </a:lnTo>
                  <a:lnTo>
                    <a:pt x="6" y="38"/>
                  </a:lnTo>
                  <a:lnTo>
                    <a:pt x="2" y="44"/>
                  </a:lnTo>
                  <a:lnTo>
                    <a:pt x="0" y="48"/>
                  </a:lnTo>
                  <a:lnTo>
                    <a:pt x="0" y="48"/>
                  </a:lnTo>
                  <a:lnTo>
                    <a:pt x="2" y="52"/>
                  </a:lnTo>
                  <a:lnTo>
                    <a:pt x="6" y="58"/>
                  </a:lnTo>
                  <a:lnTo>
                    <a:pt x="14" y="62"/>
                  </a:lnTo>
                  <a:lnTo>
                    <a:pt x="22" y="66"/>
                  </a:lnTo>
                  <a:lnTo>
                    <a:pt x="50" y="72"/>
                  </a:lnTo>
                  <a:lnTo>
                    <a:pt x="86" y="80"/>
                  </a:lnTo>
                  <a:lnTo>
                    <a:pt x="128" y="84"/>
                  </a:lnTo>
                  <a:lnTo>
                    <a:pt x="178" y="88"/>
                  </a:lnTo>
                  <a:lnTo>
                    <a:pt x="232" y="92"/>
                  </a:lnTo>
                  <a:lnTo>
                    <a:pt x="290" y="92"/>
                  </a:lnTo>
                  <a:lnTo>
                    <a:pt x="290" y="92"/>
                  </a:lnTo>
                  <a:lnTo>
                    <a:pt x="348" y="92"/>
                  </a:lnTo>
                  <a:lnTo>
                    <a:pt x="404" y="88"/>
                  </a:lnTo>
                  <a:lnTo>
                    <a:pt x="452" y="84"/>
                  </a:lnTo>
                  <a:lnTo>
                    <a:pt x="496" y="80"/>
                  </a:lnTo>
                  <a:lnTo>
                    <a:pt x="530" y="72"/>
                  </a:lnTo>
                  <a:lnTo>
                    <a:pt x="558" y="66"/>
                  </a:lnTo>
                  <a:lnTo>
                    <a:pt x="566" y="62"/>
                  </a:lnTo>
                  <a:lnTo>
                    <a:pt x="574" y="58"/>
                  </a:lnTo>
                  <a:lnTo>
                    <a:pt x="578" y="52"/>
                  </a:lnTo>
                  <a:lnTo>
                    <a:pt x="580" y="48"/>
                  </a:lnTo>
                  <a:lnTo>
                    <a:pt x="580" y="48"/>
                  </a:lnTo>
                  <a:lnTo>
                    <a:pt x="578" y="44"/>
                  </a:lnTo>
                  <a:lnTo>
                    <a:pt x="574" y="38"/>
                  </a:lnTo>
                  <a:lnTo>
                    <a:pt x="566" y="34"/>
                  </a:lnTo>
                  <a:lnTo>
                    <a:pt x="558" y="30"/>
                  </a:lnTo>
                  <a:lnTo>
                    <a:pt x="530" y="22"/>
                  </a:lnTo>
                  <a:lnTo>
                    <a:pt x="496" y="14"/>
                  </a:lnTo>
                  <a:lnTo>
                    <a:pt x="452" y="8"/>
                  </a:lnTo>
                  <a:lnTo>
                    <a:pt x="404" y="4"/>
                  </a:lnTo>
                  <a:lnTo>
                    <a:pt x="348" y="2"/>
                  </a:lnTo>
                  <a:lnTo>
                    <a:pt x="2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484"/>
            <p:cNvSpPr>
              <a:spLocks noEditPoints="1"/>
            </p:cNvSpPr>
            <p:nvPr/>
          </p:nvSpPr>
          <p:spPr bwMode="auto">
            <a:xfrm>
              <a:off x="3941763" y="6635750"/>
              <a:ext cx="914400" cy="146050"/>
            </a:xfrm>
            <a:custGeom>
              <a:avLst/>
              <a:gdLst>
                <a:gd name="T0" fmla="*/ 288 w 576"/>
                <a:gd name="T1" fmla="*/ 92 h 92"/>
                <a:gd name="T2" fmla="*/ 178 w 576"/>
                <a:gd name="T3" fmla="*/ 88 h 92"/>
                <a:gd name="T4" fmla="*/ 86 w 576"/>
                <a:gd name="T5" fmla="*/ 78 h 92"/>
                <a:gd name="T6" fmla="*/ 24 w 576"/>
                <a:gd name="T7" fmla="*/ 64 h 92"/>
                <a:gd name="T8" fmla="*/ 8 w 576"/>
                <a:gd name="T9" fmla="*/ 56 h 92"/>
                <a:gd name="T10" fmla="*/ 2 w 576"/>
                <a:gd name="T11" fmla="*/ 48 h 92"/>
                <a:gd name="T12" fmla="*/ 4 w 576"/>
                <a:gd name="T13" fmla="*/ 44 h 92"/>
                <a:gd name="T14" fmla="*/ 16 w 576"/>
                <a:gd name="T15" fmla="*/ 34 h 92"/>
                <a:gd name="T16" fmla="*/ 52 w 576"/>
                <a:gd name="T17" fmla="*/ 22 h 92"/>
                <a:gd name="T18" fmla="*/ 130 w 576"/>
                <a:gd name="T19" fmla="*/ 10 h 92"/>
                <a:gd name="T20" fmla="*/ 232 w 576"/>
                <a:gd name="T21" fmla="*/ 2 h 92"/>
                <a:gd name="T22" fmla="*/ 288 w 576"/>
                <a:gd name="T23" fmla="*/ 0 h 92"/>
                <a:gd name="T24" fmla="*/ 400 w 576"/>
                <a:gd name="T25" fmla="*/ 4 h 92"/>
                <a:gd name="T26" fmla="*/ 490 w 576"/>
                <a:gd name="T27" fmla="*/ 14 h 92"/>
                <a:gd name="T28" fmla="*/ 552 w 576"/>
                <a:gd name="T29" fmla="*/ 30 h 92"/>
                <a:gd name="T30" fmla="*/ 568 w 576"/>
                <a:gd name="T31" fmla="*/ 38 h 92"/>
                <a:gd name="T32" fmla="*/ 574 w 576"/>
                <a:gd name="T33" fmla="*/ 48 h 92"/>
                <a:gd name="T34" fmla="*/ 572 w 576"/>
                <a:gd name="T35" fmla="*/ 52 h 92"/>
                <a:gd name="T36" fmla="*/ 560 w 576"/>
                <a:gd name="T37" fmla="*/ 60 h 92"/>
                <a:gd name="T38" fmla="*/ 526 w 576"/>
                <a:gd name="T39" fmla="*/ 72 h 92"/>
                <a:gd name="T40" fmla="*/ 448 w 576"/>
                <a:gd name="T41" fmla="*/ 84 h 92"/>
                <a:gd name="T42" fmla="*/ 346 w 576"/>
                <a:gd name="T43" fmla="*/ 90 h 92"/>
                <a:gd name="T44" fmla="*/ 288 w 576"/>
                <a:gd name="T45" fmla="*/ 0 h 92"/>
                <a:gd name="T46" fmla="*/ 230 w 576"/>
                <a:gd name="T47" fmla="*/ 2 h 92"/>
                <a:gd name="T48" fmla="*/ 128 w 576"/>
                <a:gd name="T49" fmla="*/ 8 h 92"/>
                <a:gd name="T50" fmla="*/ 50 w 576"/>
                <a:gd name="T51" fmla="*/ 22 h 92"/>
                <a:gd name="T52" fmla="*/ 14 w 576"/>
                <a:gd name="T53" fmla="*/ 34 h 92"/>
                <a:gd name="T54" fmla="*/ 2 w 576"/>
                <a:gd name="T55" fmla="*/ 44 h 92"/>
                <a:gd name="T56" fmla="*/ 0 w 576"/>
                <a:gd name="T57" fmla="*/ 48 h 92"/>
                <a:gd name="T58" fmla="*/ 6 w 576"/>
                <a:gd name="T59" fmla="*/ 56 h 92"/>
                <a:gd name="T60" fmla="*/ 22 w 576"/>
                <a:gd name="T61" fmla="*/ 64 h 92"/>
                <a:gd name="T62" fmla="*/ 86 w 576"/>
                <a:gd name="T63" fmla="*/ 78 h 92"/>
                <a:gd name="T64" fmla="*/ 176 w 576"/>
                <a:gd name="T65" fmla="*/ 88 h 92"/>
                <a:gd name="T66" fmla="*/ 288 w 576"/>
                <a:gd name="T67" fmla="*/ 92 h 92"/>
                <a:gd name="T68" fmla="*/ 346 w 576"/>
                <a:gd name="T69" fmla="*/ 92 h 92"/>
                <a:gd name="T70" fmla="*/ 450 w 576"/>
                <a:gd name="T71" fmla="*/ 84 h 92"/>
                <a:gd name="T72" fmla="*/ 526 w 576"/>
                <a:gd name="T73" fmla="*/ 72 h 92"/>
                <a:gd name="T74" fmla="*/ 562 w 576"/>
                <a:gd name="T75" fmla="*/ 62 h 92"/>
                <a:gd name="T76" fmla="*/ 574 w 576"/>
                <a:gd name="T77" fmla="*/ 52 h 92"/>
                <a:gd name="T78" fmla="*/ 576 w 576"/>
                <a:gd name="T79" fmla="*/ 48 h 92"/>
                <a:gd name="T80" fmla="*/ 570 w 576"/>
                <a:gd name="T81" fmla="*/ 38 h 92"/>
                <a:gd name="T82" fmla="*/ 554 w 576"/>
                <a:gd name="T83" fmla="*/ 30 h 92"/>
                <a:gd name="T84" fmla="*/ 492 w 576"/>
                <a:gd name="T85" fmla="*/ 14 h 92"/>
                <a:gd name="T86" fmla="*/ 400 w 576"/>
                <a:gd name="T87" fmla="*/ 4 h 92"/>
                <a:gd name="T88" fmla="*/ 288 w 576"/>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92"/>
                  </a:moveTo>
                  <a:lnTo>
                    <a:pt x="288" y="92"/>
                  </a:lnTo>
                  <a:lnTo>
                    <a:pt x="232" y="90"/>
                  </a:lnTo>
                  <a:lnTo>
                    <a:pt x="178" y="88"/>
                  </a:lnTo>
                  <a:lnTo>
                    <a:pt x="130" y="84"/>
                  </a:lnTo>
                  <a:lnTo>
                    <a:pt x="86" y="78"/>
                  </a:lnTo>
                  <a:lnTo>
                    <a:pt x="52" y="72"/>
                  </a:lnTo>
                  <a:lnTo>
                    <a:pt x="24" y="64"/>
                  </a:lnTo>
                  <a:lnTo>
                    <a:pt x="16" y="60"/>
                  </a:lnTo>
                  <a:lnTo>
                    <a:pt x="8" y="56"/>
                  </a:lnTo>
                  <a:lnTo>
                    <a:pt x="4" y="52"/>
                  </a:lnTo>
                  <a:lnTo>
                    <a:pt x="2" y="48"/>
                  </a:lnTo>
                  <a:lnTo>
                    <a:pt x="2" y="48"/>
                  </a:lnTo>
                  <a:lnTo>
                    <a:pt x="4" y="44"/>
                  </a:lnTo>
                  <a:lnTo>
                    <a:pt x="8" y="38"/>
                  </a:lnTo>
                  <a:lnTo>
                    <a:pt x="16" y="34"/>
                  </a:lnTo>
                  <a:lnTo>
                    <a:pt x="24" y="30"/>
                  </a:lnTo>
                  <a:lnTo>
                    <a:pt x="52" y="22"/>
                  </a:lnTo>
                  <a:lnTo>
                    <a:pt x="86" y="14"/>
                  </a:lnTo>
                  <a:lnTo>
                    <a:pt x="130" y="10"/>
                  </a:lnTo>
                  <a:lnTo>
                    <a:pt x="178" y="4"/>
                  </a:lnTo>
                  <a:lnTo>
                    <a:pt x="232" y="2"/>
                  </a:lnTo>
                  <a:lnTo>
                    <a:pt x="288" y="0"/>
                  </a:lnTo>
                  <a:lnTo>
                    <a:pt x="288" y="0"/>
                  </a:lnTo>
                  <a:lnTo>
                    <a:pt x="346" y="2"/>
                  </a:lnTo>
                  <a:lnTo>
                    <a:pt x="400" y="4"/>
                  </a:lnTo>
                  <a:lnTo>
                    <a:pt x="448" y="10"/>
                  </a:lnTo>
                  <a:lnTo>
                    <a:pt x="490" y="14"/>
                  </a:lnTo>
                  <a:lnTo>
                    <a:pt x="526" y="22"/>
                  </a:lnTo>
                  <a:lnTo>
                    <a:pt x="552" y="30"/>
                  </a:lnTo>
                  <a:lnTo>
                    <a:pt x="560" y="34"/>
                  </a:lnTo>
                  <a:lnTo>
                    <a:pt x="568" y="38"/>
                  </a:lnTo>
                  <a:lnTo>
                    <a:pt x="572" y="44"/>
                  </a:lnTo>
                  <a:lnTo>
                    <a:pt x="574" y="48"/>
                  </a:lnTo>
                  <a:lnTo>
                    <a:pt x="574" y="48"/>
                  </a:lnTo>
                  <a:lnTo>
                    <a:pt x="572" y="52"/>
                  </a:lnTo>
                  <a:lnTo>
                    <a:pt x="568" y="56"/>
                  </a:lnTo>
                  <a:lnTo>
                    <a:pt x="560" y="60"/>
                  </a:lnTo>
                  <a:lnTo>
                    <a:pt x="552" y="64"/>
                  </a:lnTo>
                  <a:lnTo>
                    <a:pt x="526" y="72"/>
                  </a:lnTo>
                  <a:lnTo>
                    <a:pt x="490" y="78"/>
                  </a:lnTo>
                  <a:lnTo>
                    <a:pt x="448" y="84"/>
                  </a:lnTo>
                  <a:lnTo>
                    <a:pt x="400" y="88"/>
                  </a:lnTo>
                  <a:lnTo>
                    <a:pt x="346" y="90"/>
                  </a:lnTo>
                  <a:lnTo>
                    <a:pt x="288" y="92"/>
                  </a:lnTo>
                  <a:close/>
                  <a:moveTo>
                    <a:pt x="288" y="0"/>
                  </a:moveTo>
                  <a:lnTo>
                    <a:pt x="288" y="0"/>
                  </a:lnTo>
                  <a:lnTo>
                    <a:pt x="230" y="2"/>
                  </a:lnTo>
                  <a:lnTo>
                    <a:pt x="176" y="4"/>
                  </a:lnTo>
                  <a:lnTo>
                    <a:pt x="128" y="8"/>
                  </a:lnTo>
                  <a:lnTo>
                    <a:pt x="86" y="14"/>
                  </a:lnTo>
                  <a:lnTo>
                    <a:pt x="50" y="22"/>
                  </a:lnTo>
                  <a:lnTo>
                    <a:pt x="22" y="30"/>
                  </a:lnTo>
                  <a:lnTo>
                    <a:pt x="14" y="34"/>
                  </a:lnTo>
                  <a:lnTo>
                    <a:pt x="6" y="38"/>
                  </a:lnTo>
                  <a:lnTo>
                    <a:pt x="2" y="44"/>
                  </a:lnTo>
                  <a:lnTo>
                    <a:pt x="0" y="48"/>
                  </a:lnTo>
                  <a:lnTo>
                    <a:pt x="0" y="48"/>
                  </a:lnTo>
                  <a:lnTo>
                    <a:pt x="2" y="52"/>
                  </a:lnTo>
                  <a:lnTo>
                    <a:pt x="6" y="56"/>
                  </a:lnTo>
                  <a:lnTo>
                    <a:pt x="14" y="62"/>
                  </a:lnTo>
                  <a:lnTo>
                    <a:pt x="22" y="64"/>
                  </a:lnTo>
                  <a:lnTo>
                    <a:pt x="50" y="72"/>
                  </a:lnTo>
                  <a:lnTo>
                    <a:pt x="86" y="78"/>
                  </a:lnTo>
                  <a:lnTo>
                    <a:pt x="128" y="84"/>
                  </a:lnTo>
                  <a:lnTo>
                    <a:pt x="176" y="88"/>
                  </a:lnTo>
                  <a:lnTo>
                    <a:pt x="230" y="92"/>
                  </a:lnTo>
                  <a:lnTo>
                    <a:pt x="288" y="92"/>
                  </a:lnTo>
                  <a:lnTo>
                    <a:pt x="288" y="92"/>
                  </a:lnTo>
                  <a:lnTo>
                    <a:pt x="346" y="92"/>
                  </a:lnTo>
                  <a:lnTo>
                    <a:pt x="400" y="88"/>
                  </a:lnTo>
                  <a:lnTo>
                    <a:pt x="450" y="84"/>
                  </a:lnTo>
                  <a:lnTo>
                    <a:pt x="492" y="78"/>
                  </a:lnTo>
                  <a:lnTo>
                    <a:pt x="526" y="72"/>
                  </a:lnTo>
                  <a:lnTo>
                    <a:pt x="554" y="64"/>
                  </a:lnTo>
                  <a:lnTo>
                    <a:pt x="562" y="62"/>
                  </a:lnTo>
                  <a:lnTo>
                    <a:pt x="570" y="56"/>
                  </a:lnTo>
                  <a:lnTo>
                    <a:pt x="574" y="52"/>
                  </a:lnTo>
                  <a:lnTo>
                    <a:pt x="576" y="48"/>
                  </a:lnTo>
                  <a:lnTo>
                    <a:pt x="576" y="48"/>
                  </a:lnTo>
                  <a:lnTo>
                    <a:pt x="574" y="44"/>
                  </a:lnTo>
                  <a:lnTo>
                    <a:pt x="570" y="38"/>
                  </a:lnTo>
                  <a:lnTo>
                    <a:pt x="562" y="34"/>
                  </a:lnTo>
                  <a:lnTo>
                    <a:pt x="554" y="30"/>
                  </a:lnTo>
                  <a:lnTo>
                    <a:pt x="526" y="22"/>
                  </a:lnTo>
                  <a:lnTo>
                    <a:pt x="492" y="14"/>
                  </a:lnTo>
                  <a:lnTo>
                    <a:pt x="450" y="8"/>
                  </a:lnTo>
                  <a:lnTo>
                    <a:pt x="400" y="4"/>
                  </a:lnTo>
                  <a:lnTo>
                    <a:pt x="346" y="2"/>
                  </a:lnTo>
                  <a:lnTo>
                    <a:pt x="288"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485"/>
            <p:cNvSpPr>
              <a:spLocks/>
            </p:cNvSpPr>
            <p:nvPr/>
          </p:nvSpPr>
          <p:spPr bwMode="auto">
            <a:xfrm>
              <a:off x="3944938" y="6635750"/>
              <a:ext cx="908050" cy="146050"/>
            </a:xfrm>
            <a:custGeom>
              <a:avLst/>
              <a:gdLst>
                <a:gd name="T0" fmla="*/ 286 w 572"/>
                <a:gd name="T1" fmla="*/ 92 h 92"/>
                <a:gd name="T2" fmla="*/ 286 w 572"/>
                <a:gd name="T3" fmla="*/ 92 h 92"/>
                <a:gd name="T4" fmla="*/ 230 w 572"/>
                <a:gd name="T5" fmla="*/ 90 h 92"/>
                <a:gd name="T6" fmla="*/ 176 w 572"/>
                <a:gd name="T7" fmla="*/ 88 h 92"/>
                <a:gd name="T8" fmla="*/ 128 w 572"/>
                <a:gd name="T9" fmla="*/ 84 h 92"/>
                <a:gd name="T10" fmla="*/ 84 w 572"/>
                <a:gd name="T11" fmla="*/ 78 h 92"/>
                <a:gd name="T12" fmla="*/ 50 w 572"/>
                <a:gd name="T13" fmla="*/ 72 h 92"/>
                <a:gd name="T14" fmla="*/ 22 w 572"/>
                <a:gd name="T15" fmla="*/ 64 h 92"/>
                <a:gd name="T16" fmla="*/ 14 w 572"/>
                <a:gd name="T17" fmla="*/ 60 h 92"/>
                <a:gd name="T18" fmla="*/ 6 w 572"/>
                <a:gd name="T19" fmla="*/ 56 h 92"/>
                <a:gd name="T20" fmla="*/ 2 w 572"/>
                <a:gd name="T21" fmla="*/ 52 h 92"/>
                <a:gd name="T22" fmla="*/ 0 w 572"/>
                <a:gd name="T23" fmla="*/ 48 h 92"/>
                <a:gd name="T24" fmla="*/ 0 w 572"/>
                <a:gd name="T25" fmla="*/ 48 h 92"/>
                <a:gd name="T26" fmla="*/ 2 w 572"/>
                <a:gd name="T27" fmla="*/ 44 h 92"/>
                <a:gd name="T28" fmla="*/ 6 w 572"/>
                <a:gd name="T29" fmla="*/ 38 h 92"/>
                <a:gd name="T30" fmla="*/ 14 w 572"/>
                <a:gd name="T31" fmla="*/ 34 h 92"/>
                <a:gd name="T32" fmla="*/ 22 w 572"/>
                <a:gd name="T33" fmla="*/ 30 h 92"/>
                <a:gd name="T34" fmla="*/ 50 w 572"/>
                <a:gd name="T35" fmla="*/ 22 h 92"/>
                <a:gd name="T36" fmla="*/ 84 w 572"/>
                <a:gd name="T37" fmla="*/ 14 h 92"/>
                <a:gd name="T38" fmla="*/ 128 w 572"/>
                <a:gd name="T39" fmla="*/ 10 h 92"/>
                <a:gd name="T40" fmla="*/ 176 w 572"/>
                <a:gd name="T41" fmla="*/ 4 h 92"/>
                <a:gd name="T42" fmla="*/ 230 w 572"/>
                <a:gd name="T43" fmla="*/ 2 h 92"/>
                <a:gd name="T44" fmla="*/ 286 w 572"/>
                <a:gd name="T45" fmla="*/ 0 h 92"/>
                <a:gd name="T46" fmla="*/ 286 w 572"/>
                <a:gd name="T47" fmla="*/ 0 h 92"/>
                <a:gd name="T48" fmla="*/ 344 w 572"/>
                <a:gd name="T49" fmla="*/ 2 h 92"/>
                <a:gd name="T50" fmla="*/ 398 w 572"/>
                <a:gd name="T51" fmla="*/ 4 h 92"/>
                <a:gd name="T52" fmla="*/ 446 w 572"/>
                <a:gd name="T53" fmla="*/ 10 h 92"/>
                <a:gd name="T54" fmla="*/ 488 w 572"/>
                <a:gd name="T55" fmla="*/ 14 h 92"/>
                <a:gd name="T56" fmla="*/ 524 w 572"/>
                <a:gd name="T57" fmla="*/ 22 h 92"/>
                <a:gd name="T58" fmla="*/ 550 w 572"/>
                <a:gd name="T59" fmla="*/ 30 h 92"/>
                <a:gd name="T60" fmla="*/ 558 w 572"/>
                <a:gd name="T61" fmla="*/ 34 h 92"/>
                <a:gd name="T62" fmla="*/ 566 w 572"/>
                <a:gd name="T63" fmla="*/ 38 h 92"/>
                <a:gd name="T64" fmla="*/ 570 w 572"/>
                <a:gd name="T65" fmla="*/ 44 h 92"/>
                <a:gd name="T66" fmla="*/ 572 w 572"/>
                <a:gd name="T67" fmla="*/ 48 h 92"/>
                <a:gd name="T68" fmla="*/ 572 w 572"/>
                <a:gd name="T69" fmla="*/ 48 h 92"/>
                <a:gd name="T70" fmla="*/ 570 w 572"/>
                <a:gd name="T71" fmla="*/ 52 h 92"/>
                <a:gd name="T72" fmla="*/ 566 w 572"/>
                <a:gd name="T73" fmla="*/ 56 h 92"/>
                <a:gd name="T74" fmla="*/ 558 w 572"/>
                <a:gd name="T75" fmla="*/ 60 h 92"/>
                <a:gd name="T76" fmla="*/ 550 w 572"/>
                <a:gd name="T77" fmla="*/ 64 h 92"/>
                <a:gd name="T78" fmla="*/ 524 w 572"/>
                <a:gd name="T79" fmla="*/ 72 h 92"/>
                <a:gd name="T80" fmla="*/ 488 w 572"/>
                <a:gd name="T81" fmla="*/ 78 h 92"/>
                <a:gd name="T82" fmla="*/ 446 w 572"/>
                <a:gd name="T83" fmla="*/ 84 h 92"/>
                <a:gd name="T84" fmla="*/ 398 w 572"/>
                <a:gd name="T85" fmla="*/ 88 h 92"/>
                <a:gd name="T86" fmla="*/ 344 w 572"/>
                <a:gd name="T87" fmla="*/ 90 h 92"/>
                <a:gd name="T88" fmla="*/ 286 w 572"/>
                <a:gd name="T8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92"/>
                  </a:moveTo>
                  <a:lnTo>
                    <a:pt x="286" y="92"/>
                  </a:lnTo>
                  <a:lnTo>
                    <a:pt x="230" y="90"/>
                  </a:lnTo>
                  <a:lnTo>
                    <a:pt x="176" y="88"/>
                  </a:lnTo>
                  <a:lnTo>
                    <a:pt x="128" y="84"/>
                  </a:lnTo>
                  <a:lnTo>
                    <a:pt x="84" y="78"/>
                  </a:lnTo>
                  <a:lnTo>
                    <a:pt x="50" y="72"/>
                  </a:lnTo>
                  <a:lnTo>
                    <a:pt x="22" y="64"/>
                  </a:lnTo>
                  <a:lnTo>
                    <a:pt x="14" y="60"/>
                  </a:lnTo>
                  <a:lnTo>
                    <a:pt x="6" y="56"/>
                  </a:lnTo>
                  <a:lnTo>
                    <a:pt x="2" y="52"/>
                  </a:lnTo>
                  <a:lnTo>
                    <a:pt x="0" y="48"/>
                  </a:lnTo>
                  <a:lnTo>
                    <a:pt x="0" y="48"/>
                  </a:lnTo>
                  <a:lnTo>
                    <a:pt x="2" y="44"/>
                  </a:lnTo>
                  <a:lnTo>
                    <a:pt x="6" y="38"/>
                  </a:lnTo>
                  <a:lnTo>
                    <a:pt x="14" y="34"/>
                  </a:lnTo>
                  <a:lnTo>
                    <a:pt x="22" y="30"/>
                  </a:lnTo>
                  <a:lnTo>
                    <a:pt x="50" y="22"/>
                  </a:lnTo>
                  <a:lnTo>
                    <a:pt x="84" y="14"/>
                  </a:lnTo>
                  <a:lnTo>
                    <a:pt x="128" y="10"/>
                  </a:lnTo>
                  <a:lnTo>
                    <a:pt x="176" y="4"/>
                  </a:lnTo>
                  <a:lnTo>
                    <a:pt x="230" y="2"/>
                  </a:lnTo>
                  <a:lnTo>
                    <a:pt x="286" y="0"/>
                  </a:lnTo>
                  <a:lnTo>
                    <a:pt x="286" y="0"/>
                  </a:lnTo>
                  <a:lnTo>
                    <a:pt x="344" y="2"/>
                  </a:lnTo>
                  <a:lnTo>
                    <a:pt x="398" y="4"/>
                  </a:lnTo>
                  <a:lnTo>
                    <a:pt x="446" y="10"/>
                  </a:lnTo>
                  <a:lnTo>
                    <a:pt x="488" y="14"/>
                  </a:lnTo>
                  <a:lnTo>
                    <a:pt x="524" y="22"/>
                  </a:lnTo>
                  <a:lnTo>
                    <a:pt x="550" y="30"/>
                  </a:lnTo>
                  <a:lnTo>
                    <a:pt x="558" y="34"/>
                  </a:lnTo>
                  <a:lnTo>
                    <a:pt x="566" y="38"/>
                  </a:lnTo>
                  <a:lnTo>
                    <a:pt x="570" y="44"/>
                  </a:lnTo>
                  <a:lnTo>
                    <a:pt x="572" y="48"/>
                  </a:lnTo>
                  <a:lnTo>
                    <a:pt x="572" y="48"/>
                  </a:lnTo>
                  <a:lnTo>
                    <a:pt x="570" y="52"/>
                  </a:lnTo>
                  <a:lnTo>
                    <a:pt x="566" y="56"/>
                  </a:lnTo>
                  <a:lnTo>
                    <a:pt x="558" y="60"/>
                  </a:lnTo>
                  <a:lnTo>
                    <a:pt x="550" y="64"/>
                  </a:lnTo>
                  <a:lnTo>
                    <a:pt x="524" y="72"/>
                  </a:lnTo>
                  <a:lnTo>
                    <a:pt x="488" y="78"/>
                  </a:lnTo>
                  <a:lnTo>
                    <a:pt x="446" y="84"/>
                  </a:lnTo>
                  <a:lnTo>
                    <a:pt x="398" y="88"/>
                  </a:lnTo>
                  <a:lnTo>
                    <a:pt x="344" y="90"/>
                  </a:lnTo>
                  <a:lnTo>
                    <a:pt x="286"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486"/>
            <p:cNvSpPr>
              <a:spLocks/>
            </p:cNvSpPr>
            <p:nvPr/>
          </p:nvSpPr>
          <p:spPr bwMode="auto">
            <a:xfrm>
              <a:off x="3941763" y="6635750"/>
              <a:ext cx="914400" cy="146050"/>
            </a:xfrm>
            <a:custGeom>
              <a:avLst/>
              <a:gdLst>
                <a:gd name="T0" fmla="*/ 288 w 576"/>
                <a:gd name="T1" fmla="*/ 0 h 92"/>
                <a:gd name="T2" fmla="*/ 288 w 576"/>
                <a:gd name="T3" fmla="*/ 0 h 92"/>
                <a:gd name="T4" fmla="*/ 230 w 576"/>
                <a:gd name="T5" fmla="*/ 2 h 92"/>
                <a:gd name="T6" fmla="*/ 176 w 576"/>
                <a:gd name="T7" fmla="*/ 4 h 92"/>
                <a:gd name="T8" fmla="*/ 128 w 576"/>
                <a:gd name="T9" fmla="*/ 8 h 92"/>
                <a:gd name="T10" fmla="*/ 86 w 576"/>
                <a:gd name="T11" fmla="*/ 14 h 92"/>
                <a:gd name="T12" fmla="*/ 50 w 576"/>
                <a:gd name="T13" fmla="*/ 22 h 92"/>
                <a:gd name="T14" fmla="*/ 22 w 576"/>
                <a:gd name="T15" fmla="*/ 30 h 92"/>
                <a:gd name="T16" fmla="*/ 14 w 576"/>
                <a:gd name="T17" fmla="*/ 34 h 92"/>
                <a:gd name="T18" fmla="*/ 6 w 576"/>
                <a:gd name="T19" fmla="*/ 38 h 92"/>
                <a:gd name="T20" fmla="*/ 2 w 576"/>
                <a:gd name="T21" fmla="*/ 44 h 92"/>
                <a:gd name="T22" fmla="*/ 0 w 576"/>
                <a:gd name="T23" fmla="*/ 48 h 92"/>
                <a:gd name="T24" fmla="*/ 0 w 576"/>
                <a:gd name="T25" fmla="*/ 48 h 92"/>
                <a:gd name="T26" fmla="*/ 2 w 576"/>
                <a:gd name="T27" fmla="*/ 52 h 92"/>
                <a:gd name="T28" fmla="*/ 6 w 576"/>
                <a:gd name="T29" fmla="*/ 56 h 92"/>
                <a:gd name="T30" fmla="*/ 14 w 576"/>
                <a:gd name="T31" fmla="*/ 62 h 92"/>
                <a:gd name="T32" fmla="*/ 22 w 576"/>
                <a:gd name="T33" fmla="*/ 64 h 92"/>
                <a:gd name="T34" fmla="*/ 50 w 576"/>
                <a:gd name="T35" fmla="*/ 72 h 92"/>
                <a:gd name="T36" fmla="*/ 86 w 576"/>
                <a:gd name="T37" fmla="*/ 78 h 92"/>
                <a:gd name="T38" fmla="*/ 128 w 576"/>
                <a:gd name="T39" fmla="*/ 84 h 92"/>
                <a:gd name="T40" fmla="*/ 176 w 576"/>
                <a:gd name="T41" fmla="*/ 88 h 92"/>
                <a:gd name="T42" fmla="*/ 230 w 576"/>
                <a:gd name="T43" fmla="*/ 92 h 92"/>
                <a:gd name="T44" fmla="*/ 288 w 576"/>
                <a:gd name="T45" fmla="*/ 92 h 92"/>
                <a:gd name="T46" fmla="*/ 288 w 576"/>
                <a:gd name="T47" fmla="*/ 92 h 92"/>
                <a:gd name="T48" fmla="*/ 346 w 576"/>
                <a:gd name="T49" fmla="*/ 92 h 92"/>
                <a:gd name="T50" fmla="*/ 400 w 576"/>
                <a:gd name="T51" fmla="*/ 88 h 92"/>
                <a:gd name="T52" fmla="*/ 450 w 576"/>
                <a:gd name="T53" fmla="*/ 84 h 92"/>
                <a:gd name="T54" fmla="*/ 492 w 576"/>
                <a:gd name="T55" fmla="*/ 78 h 92"/>
                <a:gd name="T56" fmla="*/ 526 w 576"/>
                <a:gd name="T57" fmla="*/ 72 h 92"/>
                <a:gd name="T58" fmla="*/ 554 w 576"/>
                <a:gd name="T59" fmla="*/ 64 h 92"/>
                <a:gd name="T60" fmla="*/ 562 w 576"/>
                <a:gd name="T61" fmla="*/ 62 h 92"/>
                <a:gd name="T62" fmla="*/ 570 w 576"/>
                <a:gd name="T63" fmla="*/ 56 h 92"/>
                <a:gd name="T64" fmla="*/ 574 w 576"/>
                <a:gd name="T65" fmla="*/ 52 h 92"/>
                <a:gd name="T66" fmla="*/ 576 w 576"/>
                <a:gd name="T67" fmla="*/ 48 h 92"/>
                <a:gd name="T68" fmla="*/ 576 w 576"/>
                <a:gd name="T69" fmla="*/ 48 h 92"/>
                <a:gd name="T70" fmla="*/ 574 w 576"/>
                <a:gd name="T71" fmla="*/ 44 h 92"/>
                <a:gd name="T72" fmla="*/ 570 w 576"/>
                <a:gd name="T73" fmla="*/ 38 h 92"/>
                <a:gd name="T74" fmla="*/ 562 w 576"/>
                <a:gd name="T75" fmla="*/ 34 h 92"/>
                <a:gd name="T76" fmla="*/ 554 w 576"/>
                <a:gd name="T77" fmla="*/ 30 h 92"/>
                <a:gd name="T78" fmla="*/ 526 w 576"/>
                <a:gd name="T79" fmla="*/ 22 h 92"/>
                <a:gd name="T80" fmla="*/ 492 w 576"/>
                <a:gd name="T81" fmla="*/ 14 h 92"/>
                <a:gd name="T82" fmla="*/ 450 w 576"/>
                <a:gd name="T83" fmla="*/ 8 h 92"/>
                <a:gd name="T84" fmla="*/ 400 w 576"/>
                <a:gd name="T85" fmla="*/ 4 h 92"/>
                <a:gd name="T86" fmla="*/ 346 w 576"/>
                <a:gd name="T87" fmla="*/ 2 h 92"/>
                <a:gd name="T88" fmla="*/ 288 w 576"/>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6" h="92">
                  <a:moveTo>
                    <a:pt x="288" y="0"/>
                  </a:moveTo>
                  <a:lnTo>
                    <a:pt x="288" y="0"/>
                  </a:lnTo>
                  <a:lnTo>
                    <a:pt x="230" y="2"/>
                  </a:lnTo>
                  <a:lnTo>
                    <a:pt x="176" y="4"/>
                  </a:lnTo>
                  <a:lnTo>
                    <a:pt x="128" y="8"/>
                  </a:lnTo>
                  <a:lnTo>
                    <a:pt x="86" y="14"/>
                  </a:lnTo>
                  <a:lnTo>
                    <a:pt x="50" y="22"/>
                  </a:lnTo>
                  <a:lnTo>
                    <a:pt x="22" y="30"/>
                  </a:lnTo>
                  <a:lnTo>
                    <a:pt x="14" y="34"/>
                  </a:lnTo>
                  <a:lnTo>
                    <a:pt x="6" y="38"/>
                  </a:lnTo>
                  <a:lnTo>
                    <a:pt x="2" y="44"/>
                  </a:lnTo>
                  <a:lnTo>
                    <a:pt x="0" y="48"/>
                  </a:lnTo>
                  <a:lnTo>
                    <a:pt x="0" y="48"/>
                  </a:lnTo>
                  <a:lnTo>
                    <a:pt x="2" y="52"/>
                  </a:lnTo>
                  <a:lnTo>
                    <a:pt x="6" y="56"/>
                  </a:lnTo>
                  <a:lnTo>
                    <a:pt x="14" y="62"/>
                  </a:lnTo>
                  <a:lnTo>
                    <a:pt x="22" y="64"/>
                  </a:lnTo>
                  <a:lnTo>
                    <a:pt x="50" y="72"/>
                  </a:lnTo>
                  <a:lnTo>
                    <a:pt x="86" y="78"/>
                  </a:lnTo>
                  <a:lnTo>
                    <a:pt x="128" y="84"/>
                  </a:lnTo>
                  <a:lnTo>
                    <a:pt x="176" y="88"/>
                  </a:lnTo>
                  <a:lnTo>
                    <a:pt x="230" y="92"/>
                  </a:lnTo>
                  <a:lnTo>
                    <a:pt x="288" y="92"/>
                  </a:lnTo>
                  <a:lnTo>
                    <a:pt x="288" y="92"/>
                  </a:lnTo>
                  <a:lnTo>
                    <a:pt x="346" y="92"/>
                  </a:lnTo>
                  <a:lnTo>
                    <a:pt x="400" y="88"/>
                  </a:lnTo>
                  <a:lnTo>
                    <a:pt x="450" y="84"/>
                  </a:lnTo>
                  <a:lnTo>
                    <a:pt x="492" y="78"/>
                  </a:lnTo>
                  <a:lnTo>
                    <a:pt x="526" y="72"/>
                  </a:lnTo>
                  <a:lnTo>
                    <a:pt x="554" y="64"/>
                  </a:lnTo>
                  <a:lnTo>
                    <a:pt x="562" y="62"/>
                  </a:lnTo>
                  <a:lnTo>
                    <a:pt x="570" y="56"/>
                  </a:lnTo>
                  <a:lnTo>
                    <a:pt x="574" y="52"/>
                  </a:lnTo>
                  <a:lnTo>
                    <a:pt x="576" y="48"/>
                  </a:lnTo>
                  <a:lnTo>
                    <a:pt x="576" y="48"/>
                  </a:lnTo>
                  <a:lnTo>
                    <a:pt x="574" y="44"/>
                  </a:lnTo>
                  <a:lnTo>
                    <a:pt x="570" y="38"/>
                  </a:lnTo>
                  <a:lnTo>
                    <a:pt x="562" y="34"/>
                  </a:lnTo>
                  <a:lnTo>
                    <a:pt x="554" y="30"/>
                  </a:lnTo>
                  <a:lnTo>
                    <a:pt x="526" y="22"/>
                  </a:lnTo>
                  <a:lnTo>
                    <a:pt x="492" y="14"/>
                  </a:lnTo>
                  <a:lnTo>
                    <a:pt x="450" y="8"/>
                  </a:lnTo>
                  <a:lnTo>
                    <a:pt x="400" y="4"/>
                  </a:lnTo>
                  <a:lnTo>
                    <a:pt x="346" y="2"/>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487"/>
            <p:cNvSpPr>
              <a:spLocks noEditPoints="1"/>
            </p:cNvSpPr>
            <p:nvPr/>
          </p:nvSpPr>
          <p:spPr bwMode="auto">
            <a:xfrm>
              <a:off x="3944938" y="6635750"/>
              <a:ext cx="908050" cy="146050"/>
            </a:xfrm>
            <a:custGeom>
              <a:avLst/>
              <a:gdLst>
                <a:gd name="T0" fmla="*/ 286 w 572"/>
                <a:gd name="T1" fmla="*/ 92 h 92"/>
                <a:gd name="T2" fmla="*/ 176 w 572"/>
                <a:gd name="T3" fmla="*/ 88 h 92"/>
                <a:gd name="T4" fmla="*/ 86 w 572"/>
                <a:gd name="T5" fmla="*/ 78 h 92"/>
                <a:gd name="T6" fmla="*/ 24 w 572"/>
                <a:gd name="T7" fmla="*/ 64 h 92"/>
                <a:gd name="T8" fmla="*/ 8 w 572"/>
                <a:gd name="T9" fmla="*/ 56 h 92"/>
                <a:gd name="T10" fmla="*/ 2 w 572"/>
                <a:gd name="T11" fmla="*/ 48 h 92"/>
                <a:gd name="T12" fmla="*/ 4 w 572"/>
                <a:gd name="T13" fmla="*/ 44 h 92"/>
                <a:gd name="T14" fmla="*/ 16 w 572"/>
                <a:gd name="T15" fmla="*/ 34 h 92"/>
                <a:gd name="T16" fmla="*/ 52 w 572"/>
                <a:gd name="T17" fmla="*/ 22 h 92"/>
                <a:gd name="T18" fmla="*/ 128 w 572"/>
                <a:gd name="T19" fmla="*/ 10 h 92"/>
                <a:gd name="T20" fmla="*/ 230 w 572"/>
                <a:gd name="T21" fmla="*/ 2 h 92"/>
                <a:gd name="T22" fmla="*/ 286 w 572"/>
                <a:gd name="T23" fmla="*/ 2 h 92"/>
                <a:gd name="T24" fmla="*/ 398 w 572"/>
                <a:gd name="T25" fmla="*/ 4 h 92"/>
                <a:gd name="T26" fmla="*/ 486 w 572"/>
                <a:gd name="T27" fmla="*/ 16 h 92"/>
                <a:gd name="T28" fmla="*/ 548 w 572"/>
                <a:gd name="T29" fmla="*/ 30 h 92"/>
                <a:gd name="T30" fmla="*/ 564 w 572"/>
                <a:gd name="T31" fmla="*/ 38 h 92"/>
                <a:gd name="T32" fmla="*/ 570 w 572"/>
                <a:gd name="T33" fmla="*/ 48 h 92"/>
                <a:gd name="T34" fmla="*/ 568 w 572"/>
                <a:gd name="T35" fmla="*/ 52 h 92"/>
                <a:gd name="T36" fmla="*/ 556 w 572"/>
                <a:gd name="T37" fmla="*/ 60 h 92"/>
                <a:gd name="T38" fmla="*/ 522 w 572"/>
                <a:gd name="T39" fmla="*/ 72 h 92"/>
                <a:gd name="T40" fmla="*/ 446 w 572"/>
                <a:gd name="T41" fmla="*/ 84 h 92"/>
                <a:gd name="T42" fmla="*/ 344 w 572"/>
                <a:gd name="T43" fmla="*/ 90 h 92"/>
                <a:gd name="T44" fmla="*/ 286 w 572"/>
                <a:gd name="T45" fmla="*/ 0 h 92"/>
                <a:gd name="T46" fmla="*/ 230 w 572"/>
                <a:gd name="T47" fmla="*/ 2 h 92"/>
                <a:gd name="T48" fmla="*/ 128 w 572"/>
                <a:gd name="T49" fmla="*/ 10 h 92"/>
                <a:gd name="T50" fmla="*/ 50 w 572"/>
                <a:gd name="T51" fmla="*/ 22 h 92"/>
                <a:gd name="T52" fmla="*/ 14 w 572"/>
                <a:gd name="T53" fmla="*/ 34 h 92"/>
                <a:gd name="T54" fmla="*/ 2 w 572"/>
                <a:gd name="T55" fmla="*/ 44 h 92"/>
                <a:gd name="T56" fmla="*/ 0 w 572"/>
                <a:gd name="T57" fmla="*/ 48 h 92"/>
                <a:gd name="T58" fmla="*/ 6 w 572"/>
                <a:gd name="T59" fmla="*/ 56 h 92"/>
                <a:gd name="T60" fmla="*/ 22 w 572"/>
                <a:gd name="T61" fmla="*/ 64 h 92"/>
                <a:gd name="T62" fmla="*/ 84 w 572"/>
                <a:gd name="T63" fmla="*/ 78 h 92"/>
                <a:gd name="T64" fmla="*/ 176 w 572"/>
                <a:gd name="T65" fmla="*/ 88 h 92"/>
                <a:gd name="T66" fmla="*/ 286 w 572"/>
                <a:gd name="T67" fmla="*/ 92 h 92"/>
                <a:gd name="T68" fmla="*/ 344 w 572"/>
                <a:gd name="T69" fmla="*/ 90 h 92"/>
                <a:gd name="T70" fmla="*/ 446 w 572"/>
                <a:gd name="T71" fmla="*/ 84 h 92"/>
                <a:gd name="T72" fmla="*/ 524 w 572"/>
                <a:gd name="T73" fmla="*/ 72 h 92"/>
                <a:gd name="T74" fmla="*/ 558 w 572"/>
                <a:gd name="T75" fmla="*/ 60 h 92"/>
                <a:gd name="T76" fmla="*/ 570 w 572"/>
                <a:gd name="T77" fmla="*/ 52 h 92"/>
                <a:gd name="T78" fmla="*/ 572 w 572"/>
                <a:gd name="T79" fmla="*/ 48 h 92"/>
                <a:gd name="T80" fmla="*/ 566 w 572"/>
                <a:gd name="T81" fmla="*/ 38 h 92"/>
                <a:gd name="T82" fmla="*/ 550 w 572"/>
                <a:gd name="T83" fmla="*/ 30 h 92"/>
                <a:gd name="T84" fmla="*/ 488 w 572"/>
                <a:gd name="T85" fmla="*/ 14 h 92"/>
                <a:gd name="T86" fmla="*/ 398 w 572"/>
                <a:gd name="T87" fmla="*/ 4 h 92"/>
                <a:gd name="T88" fmla="*/ 286 w 5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92"/>
                  </a:moveTo>
                  <a:lnTo>
                    <a:pt x="286" y="92"/>
                  </a:lnTo>
                  <a:lnTo>
                    <a:pt x="230" y="90"/>
                  </a:lnTo>
                  <a:lnTo>
                    <a:pt x="176" y="88"/>
                  </a:lnTo>
                  <a:lnTo>
                    <a:pt x="128" y="84"/>
                  </a:lnTo>
                  <a:lnTo>
                    <a:pt x="86" y="78"/>
                  </a:lnTo>
                  <a:lnTo>
                    <a:pt x="52" y="72"/>
                  </a:lnTo>
                  <a:lnTo>
                    <a:pt x="24" y="64"/>
                  </a:lnTo>
                  <a:lnTo>
                    <a:pt x="16" y="60"/>
                  </a:lnTo>
                  <a:lnTo>
                    <a:pt x="8" y="56"/>
                  </a:lnTo>
                  <a:lnTo>
                    <a:pt x="4" y="52"/>
                  </a:lnTo>
                  <a:lnTo>
                    <a:pt x="2" y="48"/>
                  </a:lnTo>
                  <a:lnTo>
                    <a:pt x="2" y="48"/>
                  </a:lnTo>
                  <a:lnTo>
                    <a:pt x="4" y="44"/>
                  </a:lnTo>
                  <a:lnTo>
                    <a:pt x="8" y="38"/>
                  </a:lnTo>
                  <a:lnTo>
                    <a:pt x="16" y="34"/>
                  </a:lnTo>
                  <a:lnTo>
                    <a:pt x="24" y="30"/>
                  </a:lnTo>
                  <a:lnTo>
                    <a:pt x="52" y="22"/>
                  </a:lnTo>
                  <a:lnTo>
                    <a:pt x="86" y="16"/>
                  </a:lnTo>
                  <a:lnTo>
                    <a:pt x="128" y="10"/>
                  </a:lnTo>
                  <a:lnTo>
                    <a:pt x="176" y="4"/>
                  </a:lnTo>
                  <a:lnTo>
                    <a:pt x="230" y="2"/>
                  </a:lnTo>
                  <a:lnTo>
                    <a:pt x="286" y="2"/>
                  </a:lnTo>
                  <a:lnTo>
                    <a:pt x="286" y="2"/>
                  </a:lnTo>
                  <a:lnTo>
                    <a:pt x="344" y="2"/>
                  </a:lnTo>
                  <a:lnTo>
                    <a:pt x="398" y="4"/>
                  </a:lnTo>
                  <a:lnTo>
                    <a:pt x="446" y="10"/>
                  </a:lnTo>
                  <a:lnTo>
                    <a:pt x="486" y="16"/>
                  </a:lnTo>
                  <a:lnTo>
                    <a:pt x="522" y="22"/>
                  </a:lnTo>
                  <a:lnTo>
                    <a:pt x="548" y="30"/>
                  </a:lnTo>
                  <a:lnTo>
                    <a:pt x="556" y="34"/>
                  </a:lnTo>
                  <a:lnTo>
                    <a:pt x="564" y="38"/>
                  </a:lnTo>
                  <a:lnTo>
                    <a:pt x="568" y="44"/>
                  </a:lnTo>
                  <a:lnTo>
                    <a:pt x="570" y="48"/>
                  </a:lnTo>
                  <a:lnTo>
                    <a:pt x="570" y="48"/>
                  </a:lnTo>
                  <a:lnTo>
                    <a:pt x="568" y="52"/>
                  </a:lnTo>
                  <a:lnTo>
                    <a:pt x="564" y="56"/>
                  </a:lnTo>
                  <a:lnTo>
                    <a:pt x="556" y="60"/>
                  </a:lnTo>
                  <a:lnTo>
                    <a:pt x="548" y="64"/>
                  </a:lnTo>
                  <a:lnTo>
                    <a:pt x="522" y="72"/>
                  </a:lnTo>
                  <a:lnTo>
                    <a:pt x="486" y="78"/>
                  </a:lnTo>
                  <a:lnTo>
                    <a:pt x="446" y="84"/>
                  </a:lnTo>
                  <a:lnTo>
                    <a:pt x="398" y="88"/>
                  </a:lnTo>
                  <a:lnTo>
                    <a:pt x="344" y="90"/>
                  </a:lnTo>
                  <a:lnTo>
                    <a:pt x="286" y="92"/>
                  </a:lnTo>
                  <a:close/>
                  <a:moveTo>
                    <a:pt x="286" y="0"/>
                  </a:moveTo>
                  <a:lnTo>
                    <a:pt x="286" y="0"/>
                  </a:lnTo>
                  <a:lnTo>
                    <a:pt x="230" y="2"/>
                  </a:lnTo>
                  <a:lnTo>
                    <a:pt x="176" y="4"/>
                  </a:lnTo>
                  <a:lnTo>
                    <a:pt x="128" y="10"/>
                  </a:lnTo>
                  <a:lnTo>
                    <a:pt x="84" y="14"/>
                  </a:lnTo>
                  <a:lnTo>
                    <a:pt x="50" y="22"/>
                  </a:lnTo>
                  <a:lnTo>
                    <a:pt x="22" y="30"/>
                  </a:lnTo>
                  <a:lnTo>
                    <a:pt x="14" y="34"/>
                  </a:lnTo>
                  <a:lnTo>
                    <a:pt x="6" y="38"/>
                  </a:lnTo>
                  <a:lnTo>
                    <a:pt x="2" y="44"/>
                  </a:lnTo>
                  <a:lnTo>
                    <a:pt x="0" y="48"/>
                  </a:lnTo>
                  <a:lnTo>
                    <a:pt x="0" y="48"/>
                  </a:lnTo>
                  <a:lnTo>
                    <a:pt x="2" y="52"/>
                  </a:lnTo>
                  <a:lnTo>
                    <a:pt x="6" y="56"/>
                  </a:lnTo>
                  <a:lnTo>
                    <a:pt x="14" y="60"/>
                  </a:lnTo>
                  <a:lnTo>
                    <a:pt x="22" y="64"/>
                  </a:lnTo>
                  <a:lnTo>
                    <a:pt x="50" y="72"/>
                  </a:lnTo>
                  <a:lnTo>
                    <a:pt x="84" y="78"/>
                  </a:lnTo>
                  <a:lnTo>
                    <a:pt x="128" y="84"/>
                  </a:lnTo>
                  <a:lnTo>
                    <a:pt x="176" y="88"/>
                  </a:lnTo>
                  <a:lnTo>
                    <a:pt x="230" y="90"/>
                  </a:lnTo>
                  <a:lnTo>
                    <a:pt x="286" y="92"/>
                  </a:lnTo>
                  <a:lnTo>
                    <a:pt x="286" y="92"/>
                  </a:lnTo>
                  <a:lnTo>
                    <a:pt x="344" y="90"/>
                  </a:lnTo>
                  <a:lnTo>
                    <a:pt x="398" y="88"/>
                  </a:lnTo>
                  <a:lnTo>
                    <a:pt x="446" y="84"/>
                  </a:lnTo>
                  <a:lnTo>
                    <a:pt x="488" y="78"/>
                  </a:lnTo>
                  <a:lnTo>
                    <a:pt x="524" y="72"/>
                  </a:lnTo>
                  <a:lnTo>
                    <a:pt x="550" y="64"/>
                  </a:lnTo>
                  <a:lnTo>
                    <a:pt x="558" y="60"/>
                  </a:lnTo>
                  <a:lnTo>
                    <a:pt x="566" y="56"/>
                  </a:lnTo>
                  <a:lnTo>
                    <a:pt x="570" y="52"/>
                  </a:lnTo>
                  <a:lnTo>
                    <a:pt x="572" y="48"/>
                  </a:lnTo>
                  <a:lnTo>
                    <a:pt x="572" y="48"/>
                  </a:lnTo>
                  <a:lnTo>
                    <a:pt x="570" y="44"/>
                  </a:lnTo>
                  <a:lnTo>
                    <a:pt x="566" y="38"/>
                  </a:lnTo>
                  <a:lnTo>
                    <a:pt x="558" y="34"/>
                  </a:lnTo>
                  <a:lnTo>
                    <a:pt x="550" y="30"/>
                  </a:lnTo>
                  <a:lnTo>
                    <a:pt x="524" y="22"/>
                  </a:lnTo>
                  <a:lnTo>
                    <a:pt x="488" y="14"/>
                  </a:lnTo>
                  <a:lnTo>
                    <a:pt x="446" y="10"/>
                  </a:lnTo>
                  <a:lnTo>
                    <a:pt x="398" y="4"/>
                  </a:lnTo>
                  <a:lnTo>
                    <a:pt x="344" y="2"/>
                  </a:lnTo>
                  <a:lnTo>
                    <a:pt x="286" y="0"/>
                  </a:lnTo>
                  <a:close/>
                </a:path>
              </a:pathLst>
            </a:custGeom>
            <a:solidFill>
              <a:srgbClr val="C1BCB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488"/>
            <p:cNvSpPr>
              <a:spLocks/>
            </p:cNvSpPr>
            <p:nvPr/>
          </p:nvSpPr>
          <p:spPr bwMode="auto">
            <a:xfrm>
              <a:off x="3948113" y="6638925"/>
              <a:ext cx="901700" cy="142875"/>
            </a:xfrm>
            <a:custGeom>
              <a:avLst/>
              <a:gdLst>
                <a:gd name="T0" fmla="*/ 284 w 568"/>
                <a:gd name="T1" fmla="*/ 90 h 90"/>
                <a:gd name="T2" fmla="*/ 284 w 568"/>
                <a:gd name="T3" fmla="*/ 90 h 90"/>
                <a:gd name="T4" fmla="*/ 228 w 568"/>
                <a:gd name="T5" fmla="*/ 88 h 90"/>
                <a:gd name="T6" fmla="*/ 174 w 568"/>
                <a:gd name="T7" fmla="*/ 86 h 90"/>
                <a:gd name="T8" fmla="*/ 126 w 568"/>
                <a:gd name="T9" fmla="*/ 82 h 90"/>
                <a:gd name="T10" fmla="*/ 84 w 568"/>
                <a:gd name="T11" fmla="*/ 76 h 90"/>
                <a:gd name="T12" fmla="*/ 50 w 568"/>
                <a:gd name="T13" fmla="*/ 70 h 90"/>
                <a:gd name="T14" fmla="*/ 22 w 568"/>
                <a:gd name="T15" fmla="*/ 62 h 90"/>
                <a:gd name="T16" fmla="*/ 14 w 568"/>
                <a:gd name="T17" fmla="*/ 58 h 90"/>
                <a:gd name="T18" fmla="*/ 6 w 568"/>
                <a:gd name="T19" fmla="*/ 54 h 90"/>
                <a:gd name="T20" fmla="*/ 2 w 568"/>
                <a:gd name="T21" fmla="*/ 50 h 90"/>
                <a:gd name="T22" fmla="*/ 0 w 568"/>
                <a:gd name="T23" fmla="*/ 46 h 90"/>
                <a:gd name="T24" fmla="*/ 0 w 568"/>
                <a:gd name="T25" fmla="*/ 46 h 90"/>
                <a:gd name="T26" fmla="*/ 2 w 568"/>
                <a:gd name="T27" fmla="*/ 42 h 90"/>
                <a:gd name="T28" fmla="*/ 6 w 568"/>
                <a:gd name="T29" fmla="*/ 36 h 90"/>
                <a:gd name="T30" fmla="*/ 14 w 568"/>
                <a:gd name="T31" fmla="*/ 32 h 90"/>
                <a:gd name="T32" fmla="*/ 22 w 568"/>
                <a:gd name="T33" fmla="*/ 28 h 90"/>
                <a:gd name="T34" fmla="*/ 50 w 568"/>
                <a:gd name="T35" fmla="*/ 20 h 90"/>
                <a:gd name="T36" fmla="*/ 84 w 568"/>
                <a:gd name="T37" fmla="*/ 14 h 90"/>
                <a:gd name="T38" fmla="*/ 126 w 568"/>
                <a:gd name="T39" fmla="*/ 8 h 90"/>
                <a:gd name="T40" fmla="*/ 174 w 568"/>
                <a:gd name="T41" fmla="*/ 2 h 90"/>
                <a:gd name="T42" fmla="*/ 228 w 568"/>
                <a:gd name="T43" fmla="*/ 0 h 90"/>
                <a:gd name="T44" fmla="*/ 284 w 568"/>
                <a:gd name="T45" fmla="*/ 0 h 90"/>
                <a:gd name="T46" fmla="*/ 284 w 568"/>
                <a:gd name="T47" fmla="*/ 0 h 90"/>
                <a:gd name="T48" fmla="*/ 342 w 568"/>
                <a:gd name="T49" fmla="*/ 0 h 90"/>
                <a:gd name="T50" fmla="*/ 396 w 568"/>
                <a:gd name="T51" fmla="*/ 2 h 90"/>
                <a:gd name="T52" fmla="*/ 444 w 568"/>
                <a:gd name="T53" fmla="*/ 8 h 90"/>
                <a:gd name="T54" fmla="*/ 484 w 568"/>
                <a:gd name="T55" fmla="*/ 14 h 90"/>
                <a:gd name="T56" fmla="*/ 520 w 568"/>
                <a:gd name="T57" fmla="*/ 20 h 90"/>
                <a:gd name="T58" fmla="*/ 546 w 568"/>
                <a:gd name="T59" fmla="*/ 28 h 90"/>
                <a:gd name="T60" fmla="*/ 554 w 568"/>
                <a:gd name="T61" fmla="*/ 32 h 90"/>
                <a:gd name="T62" fmla="*/ 562 w 568"/>
                <a:gd name="T63" fmla="*/ 36 h 90"/>
                <a:gd name="T64" fmla="*/ 566 w 568"/>
                <a:gd name="T65" fmla="*/ 42 h 90"/>
                <a:gd name="T66" fmla="*/ 568 w 568"/>
                <a:gd name="T67" fmla="*/ 46 h 90"/>
                <a:gd name="T68" fmla="*/ 568 w 568"/>
                <a:gd name="T69" fmla="*/ 46 h 90"/>
                <a:gd name="T70" fmla="*/ 566 w 568"/>
                <a:gd name="T71" fmla="*/ 50 h 90"/>
                <a:gd name="T72" fmla="*/ 562 w 568"/>
                <a:gd name="T73" fmla="*/ 54 h 90"/>
                <a:gd name="T74" fmla="*/ 554 w 568"/>
                <a:gd name="T75" fmla="*/ 58 h 90"/>
                <a:gd name="T76" fmla="*/ 546 w 568"/>
                <a:gd name="T77" fmla="*/ 62 h 90"/>
                <a:gd name="T78" fmla="*/ 520 w 568"/>
                <a:gd name="T79" fmla="*/ 70 h 90"/>
                <a:gd name="T80" fmla="*/ 484 w 568"/>
                <a:gd name="T81" fmla="*/ 76 h 90"/>
                <a:gd name="T82" fmla="*/ 444 w 568"/>
                <a:gd name="T83" fmla="*/ 82 h 90"/>
                <a:gd name="T84" fmla="*/ 396 w 568"/>
                <a:gd name="T85" fmla="*/ 86 h 90"/>
                <a:gd name="T86" fmla="*/ 342 w 568"/>
                <a:gd name="T87" fmla="*/ 88 h 90"/>
                <a:gd name="T88" fmla="*/ 284 w 56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90"/>
                  </a:moveTo>
                  <a:lnTo>
                    <a:pt x="284" y="90"/>
                  </a:lnTo>
                  <a:lnTo>
                    <a:pt x="228" y="88"/>
                  </a:lnTo>
                  <a:lnTo>
                    <a:pt x="174" y="86"/>
                  </a:lnTo>
                  <a:lnTo>
                    <a:pt x="126" y="82"/>
                  </a:lnTo>
                  <a:lnTo>
                    <a:pt x="84" y="76"/>
                  </a:lnTo>
                  <a:lnTo>
                    <a:pt x="50" y="70"/>
                  </a:lnTo>
                  <a:lnTo>
                    <a:pt x="22" y="62"/>
                  </a:lnTo>
                  <a:lnTo>
                    <a:pt x="14" y="58"/>
                  </a:lnTo>
                  <a:lnTo>
                    <a:pt x="6" y="54"/>
                  </a:lnTo>
                  <a:lnTo>
                    <a:pt x="2" y="50"/>
                  </a:lnTo>
                  <a:lnTo>
                    <a:pt x="0" y="46"/>
                  </a:lnTo>
                  <a:lnTo>
                    <a:pt x="0" y="46"/>
                  </a:lnTo>
                  <a:lnTo>
                    <a:pt x="2" y="42"/>
                  </a:lnTo>
                  <a:lnTo>
                    <a:pt x="6" y="36"/>
                  </a:lnTo>
                  <a:lnTo>
                    <a:pt x="14" y="32"/>
                  </a:lnTo>
                  <a:lnTo>
                    <a:pt x="22" y="28"/>
                  </a:lnTo>
                  <a:lnTo>
                    <a:pt x="50" y="20"/>
                  </a:lnTo>
                  <a:lnTo>
                    <a:pt x="84" y="14"/>
                  </a:lnTo>
                  <a:lnTo>
                    <a:pt x="126" y="8"/>
                  </a:lnTo>
                  <a:lnTo>
                    <a:pt x="174" y="2"/>
                  </a:lnTo>
                  <a:lnTo>
                    <a:pt x="228" y="0"/>
                  </a:lnTo>
                  <a:lnTo>
                    <a:pt x="284" y="0"/>
                  </a:lnTo>
                  <a:lnTo>
                    <a:pt x="284" y="0"/>
                  </a:lnTo>
                  <a:lnTo>
                    <a:pt x="342" y="0"/>
                  </a:lnTo>
                  <a:lnTo>
                    <a:pt x="396" y="2"/>
                  </a:lnTo>
                  <a:lnTo>
                    <a:pt x="444" y="8"/>
                  </a:lnTo>
                  <a:lnTo>
                    <a:pt x="484" y="14"/>
                  </a:lnTo>
                  <a:lnTo>
                    <a:pt x="520" y="20"/>
                  </a:lnTo>
                  <a:lnTo>
                    <a:pt x="546" y="28"/>
                  </a:lnTo>
                  <a:lnTo>
                    <a:pt x="554" y="32"/>
                  </a:lnTo>
                  <a:lnTo>
                    <a:pt x="562" y="36"/>
                  </a:lnTo>
                  <a:lnTo>
                    <a:pt x="566" y="42"/>
                  </a:lnTo>
                  <a:lnTo>
                    <a:pt x="568" y="46"/>
                  </a:lnTo>
                  <a:lnTo>
                    <a:pt x="568" y="46"/>
                  </a:lnTo>
                  <a:lnTo>
                    <a:pt x="566" y="50"/>
                  </a:lnTo>
                  <a:lnTo>
                    <a:pt x="562" y="54"/>
                  </a:lnTo>
                  <a:lnTo>
                    <a:pt x="554" y="58"/>
                  </a:lnTo>
                  <a:lnTo>
                    <a:pt x="546" y="62"/>
                  </a:lnTo>
                  <a:lnTo>
                    <a:pt x="520" y="70"/>
                  </a:lnTo>
                  <a:lnTo>
                    <a:pt x="484" y="76"/>
                  </a:lnTo>
                  <a:lnTo>
                    <a:pt x="444" y="82"/>
                  </a:lnTo>
                  <a:lnTo>
                    <a:pt x="396" y="86"/>
                  </a:lnTo>
                  <a:lnTo>
                    <a:pt x="342" y="88"/>
                  </a:lnTo>
                  <a:lnTo>
                    <a:pt x="284" y="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489"/>
            <p:cNvSpPr>
              <a:spLocks/>
            </p:cNvSpPr>
            <p:nvPr/>
          </p:nvSpPr>
          <p:spPr bwMode="auto">
            <a:xfrm>
              <a:off x="3944938" y="6635750"/>
              <a:ext cx="908050" cy="146050"/>
            </a:xfrm>
            <a:custGeom>
              <a:avLst/>
              <a:gdLst>
                <a:gd name="T0" fmla="*/ 286 w 572"/>
                <a:gd name="T1" fmla="*/ 0 h 92"/>
                <a:gd name="T2" fmla="*/ 286 w 572"/>
                <a:gd name="T3" fmla="*/ 0 h 92"/>
                <a:gd name="T4" fmla="*/ 230 w 572"/>
                <a:gd name="T5" fmla="*/ 2 h 92"/>
                <a:gd name="T6" fmla="*/ 176 w 572"/>
                <a:gd name="T7" fmla="*/ 4 h 92"/>
                <a:gd name="T8" fmla="*/ 128 w 572"/>
                <a:gd name="T9" fmla="*/ 10 h 92"/>
                <a:gd name="T10" fmla="*/ 84 w 572"/>
                <a:gd name="T11" fmla="*/ 14 h 92"/>
                <a:gd name="T12" fmla="*/ 50 w 572"/>
                <a:gd name="T13" fmla="*/ 22 h 92"/>
                <a:gd name="T14" fmla="*/ 22 w 572"/>
                <a:gd name="T15" fmla="*/ 30 h 92"/>
                <a:gd name="T16" fmla="*/ 14 w 572"/>
                <a:gd name="T17" fmla="*/ 34 h 92"/>
                <a:gd name="T18" fmla="*/ 6 w 572"/>
                <a:gd name="T19" fmla="*/ 38 h 92"/>
                <a:gd name="T20" fmla="*/ 2 w 572"/>
                <a:gd name="T21" fmla="*/ 44 h 92"/>
                <a:gd name="T22" fmla="*/ 0 w 572"/>
                <a:gd name="T23" fmla="*/ 48 h 92"/>
                <a:gd name="T24" fmla="*/ 0 w 572"/>
                <a:gd name="T25" fmla="*/ 48 h 92"/>
                <a:gd name="T26" fmla="*/ 2 w 572"/>
                <a:gd name="T27" fmla="*/ 52 h 92"/>
                <a:gd name="T28" fmla="*/ 6 w 572"/>
                <a:gd name="T29" fmla="*/ 56 h 92"/>
                <a:gd name="T30" fmla="*/ 14 w 572"/>
                <a:gd name="T31" fmla="*/ 60 h 92"/>
                <a:gd name="T32" fmla="*/ 22 w 572"/>
                <a:gd name="T33" fmla="*/ 64 h 92"/>
                <a:gd name="T34" fmla="*/ 50 w 572"/>
                <a:gd name="T35" fmla="*/ 72 h 92"/>
                <a:gd name="T36" fmla="*/ 84 w 572"/>
                <a:gd name="T37" fmla="*/ 78 h 92"/>
                <a:gd name="T38" fmla="*/ 128 w 572"/>
                <a:gd name="T39" fmla="*/ 84 h 92"/>
                <a:gd name="T40" fmla="*/ 176 w 572"/>
                <a:gd name="T41" fmla="*/ 88 h 92"/>
                <a:gd name="T42" fmla="*/ 230 w 572"/>
                <a:gd name="T43" fmla="*/ 90 h 92"/>
                <a:gd name="T44" fmla="*/ 286 w 572"/>
                <a:gd name="T45" fmla="*/ 92 h 92"/>
                <a:gd name="T46" fmla="*/ 286 w 572"/>
                <a:gd name="T47" fmla="*/ 92 h 92"/>
                <a:gd name="T48" fmla="*/ 344 w 572"/>
                <a:gd name="T49" fmla="*/ 90 h 92"/>
                <a:gd name="T50" fmla="*/ 398 w 572"/>
                <a:gd name="T51" fmla="*/ 88 h 92"/>
                <a:gd name="T52" fmla="*/ 446 w 572"/>
                <a:gd name="T53" fmla="*/ 84 h 92"/>
                <a:gd name="T54" fmla="*/ 488 w 572"/>
                <a:gd name="T55" fmla="*/ 78 h 92"/>
                <a:gd name="T56" fmla="*/ 524 w 572"/>
                <a:gd name="T57" fmla="*/ 72 h 92"/>
                <a:gd name="T58" fmla="*/ 550 w 572"/>
                <a:gd name="T59" fmla="*/ 64 h 92"/>
                <a:gd name="T60" fmla="*/ 558 w 572"/>
                <a:gd name="T61" fmla="*/ 60 h 92"/>
                <a:gd name="T62" fmla="*/ 566 w 572"/>
                <a:gd name="T63" fmla="*/ 56 h 92"/>
                <a:gd name="T64" fmla="*/ 570 w 572"/>
                <a:gd name="T65" fmla="*/ 52 h 92"/>
                <a:gd name="T66" fmla="*/ 572 w 572"/>
                <a:gd name="T67" fmla="*/ 48 h 92"/>
                <a:gd name="T68" fmla="*/ 572 w 572"/>
                <a:gd name="T69" fmla="*/ 48 h 92"/>
                <a:gd name="T70" fmla="*/ 570 w 572"/>
                <a:gd name="T71" fmla="*/ 44 h 92"/>
                <a:gd name="T72" fmla="*/ 566 w 572"/>
                <a:gd name="T73" fmla="*/ 38 h 92"/>
                <a:gd name="T74" fmla="*/ 558 w 572"/>
                <a:gd name="T75" fmla="*/ 34 h 92"/>
                <a:gd name="T76" fmla="*/ 550 w 572"/>
                <a:gd name="T77" fmla="*/ 30 h 92"/>
                <a:gd name="T78" fmla="*/ 524 w 572"/>
                <a:gd name="T79" fmla="*/ 22 h 92"/>
                <a:gd name="T80" fmla="*/ 488 w 572"/>
                <a:gd name="T81" fmla="*/ 14 h 92"/>
                <a:gd name="T82" fmla="*/ 446 w 572"/>
                <a:gd name="T83" fmla="*/ 10 h 92"/>
                <a:gd name="T84" fmla="*/ 398 w 572"/>
                <a:gd name="T85" fmla="*/ 4 h 92"/>
                <a:gd name="T86" fmla="*/ 344 w 572"/>
                <a:gd name="T87" fmla="*/ 2 h 92"/>
                <a:gd name="T88" fmla="*/ 286 w 572"/>
                <a:gd name="T8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72" h="92">
                  <a:moveTo>
                    <a:pt x="286" y="0"/>
                  </a:moveTo>
                  <a:lnTo>
                    <a:pt x="286" y="0"/>
                  </a:lnTo>
                  <a:lnTo>
                    <a:pt x="230" y="2"/>
                  </a:lnTo>
                  <a:lnTo>
                    <a:pt x="176" y="4"/>
                  </a:lnTo>
                  <a:lnTo>
                    <a:pt x="128" y="10"/>
                  </a:lnTo>
                  <a:lnTo>
                    <a:pt x="84" y="14"/>
                  </a:lnTo>
                  <a:lnTo>
                    <a:pt x="50" y="22"/>
                  </a:lnTo>
                  <a:lnTo>
                    <a:pt x="22" y="30"/>
                  </a:lnTo>
                  <a:lnTo>
                    <a:pt x="14" y="34"/>
                  </a:lnTo>
                  <a:lnTo>
                    <a:pt x="6" y="38"/>
                  </a:lnTo>
                  <a:lnTo>
                    <a:pt x="2" y="44"/>
                  </a:lnTo>
                  <a:lnTo>
                    <a:pt x="0" y="48"/>
                  </a:lnTo>
                  <a:lnTo>
                    <a:pt x="0" y="48"/>
                  </a:lnTo>
                  <a:lnTo>
                    <a:pt x="2" y="52"/>
                  </a:lnTo>
                  <a:lnTo>
                    <a:pt x="6" y="56"/>
                  </a:lnTo>
                  <a:lnTo>
                    <a:pt x="14" y="60"/>
                  </a:lnTo>
                  <a:lnTo>
                    <a:pt x="22" y="64"/>
                  </a:lnTo>
                  <a:lnTo>
                    <a:pt x="50" y="72"/>
                  </a:lnTo>
                  <a:lnTo>
                    <a:pt x="84" y="78"/>
                  </a:lnTo>
                  <a:lnTo>
                    <a:pt x="128" y="84"/>
                  </a:lnTo>
                  <a:lnTo>
                    <a:pt x="176" y="88"/>
                  </a:lnTo>
                  <a:lnTo>
                    <a:pt x="230" y="90"/>
                  </a:lnTo>
                  <a:lnTo>
                    <a:pt x="286" y="92"/>
                  </a:lnTo>
                  <a:lnTo>
                    <a:pt x="286" y="92"/>
                  </a:lnTo>
                  <a:lnTo>
                    <a:pt x="344" y="90"/>
                  </a:lnTo>
                  <a:lnTo>
                    <a:pt x="398" y="88"/>
                  </a:lnTo>
                  <a:lnTo>
                    <a:pt x="446" y="84"/>
                  </a:lnTo>
                  <a:lnTo>
                    <a:pt x="488" y="78"/>
                  </a:lnTo>
                  <a:lnTo>
                    <a:pt x="524" y="72"/>
                  </a:lnTo>
                  <a:lnTo>
                    <a:pt x="550" y="64"/>
                  </a:lnTo>
                  <a:lnTo>
                    <a:pt x="558" y="60"/>
                  </a:lnTo>
                  <a:lnTo>
                    <a:pt x="566" y="56"/>
                  </a:lnTo>
                  <a:lnTo>
                    <a:pt x="570" y="52"/>
                  </a:lnTo>
                  <a:lnTo>
                    <a:pt x="572" y="48"/>
                  </a:lnTo>
                  <a:lnTo>
                    <a:pt x="572" y="48"/>
                  </a:lnTo>
                  <a:lnTo>
                    <a:pt x="570" y="44"/>
                  </a:lnTo>
                  <a:lnTo>
                    <a:pt x="566" y="38"/>
                  </a:lnTo>
                  <a:lnTo>
                    <a:pt x="558" y="34"/>
                  </a:lnTo>
                  <a:lnTo>
                    <a:pt x="550" y="30"/>
                  </a:lnTo>
                  <a:lnTo>
                    <a:pt x="524" y="22"/>
                  </a:lnTo>
                  <a:lnTo>
                    <a:pt x="488" y="14"/>
                  </a:lnTo>
                  <a:lnTo>
                    <a:pt x="446" y="10"/>
                  </a:lnTo>
                  <a:lnTo>
                    <a:pt x="398" y="4"/>
                  </a:lnTo>
                  <a:lnTo>
                    <a:pt x="344" y="2"/>
                  </a:lnTo>
                  <a:lnTo>
                    <a:pt x="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490"/>
            <p:cNvSpPr>
              <a:spLocks noEditPoints="1"/>
            </p:cNvSpPr>
            <p:nvPr/>
          </p:nvSpPr>
          <p:spPr bwMode="auto">
            <a:xfrm>
              <a:off x="3948113" y="6638925"/>
              <a:ext cx="901700" cy="142875"/>
            </a:xfrm>
            <a:custGeom>
              <a:avLst/>
              <a:gdLst>
                <a:gd name="T0" fmla="*/ 284 w 568"/>
                <a:gd name="T1" fmla="*/ 88 h 90"/>
                <a:gd name="T2" fmla="*/ 176 w 568"/>
                <a:gd name="T3" fmla="*/ 86 h 90"/>
                <a:gd name="T4" fmla="*/ 86 w 568"/>
                <a:gd name="T5" fmla="*/ 76 h 90"/>
                <a:gd name="T6" fmla="*/ 24 w 568"/>
                <a:gd name="T7" fmla="*/ 62 h 90"/>
                <a:gd name="T8" fmla="*/ 8 w 568"/>
                <a:gd name="T9" fmla="*/ 54 h 90"/>
                <a:gd name="T10" fmla="*/ 2 w 568"/>
                <a:gd name="T11" fmla="*/ 46 h 90"/>
                <a:gd name="T12" fmla="*/ 4 w 568"/>
                <a:gd name="T13" fmla="*/ 42 h 90"/>
                <a:gd name="T14" fmla="*/ 16 w 568"/>
                <a:gd name="T15" fmla="*/ 32 h 90"/>
                <a:gd name="T16" fmla="*/ 50 w 568"/>
                <a:gd name="T17" fmla="*/ 20 h 90"/>
                <a:gd name="T18" fmla="*/ 128 w 568"/>
                <a:gd name="T19" fmla="*/ 8 h 90"/>
                <a:gd name="T20" fmla="*/ 228 w 568"/>
                <a:gd name="T21" fmla="*/ 0 h 90"/>
                <a:gd name="T22" fmla="*/ 284 w 568"/>
                <a:gd name="T23" fmla="*/ 0 h 90"/>
                <a:gd name="T24" fmla="*/ 394 w 568"/>
                <a:gd name="T25" fmla="*/ 4 h 90"/>
                <a:gd name="T26" fmla="*/ 484 w 568"/>
                <a:gd name="T27" fmla="*/ 14 h 90"/>
                <a:gd name="T28" fmla="*/ 544 w 568"/>
                <a:gd name="T29" fmla="*/ 28 h 90"/>
                <a:gd name="T30" fmla="*/ 560 w 568"/>
                <a:gd name="T31" fmla="*/ 36 h 90"/>
                <a:gd name="T32" fmla="*/ 566 w 568"/>
                <a:gd name="T33" fmla="*/ 46 h 90"/>
                <a:gd name="T34" fmla="*/ 564 w 568"/>
                <a:gd name="T35" fmla="*/ 50 h 90"/>
                <a:gd name="T36" fmla="*/ 552 w 568"/>
                <a:gd name="T37" fmla="*/ 58 h 90"/>
                <a:gd name="T38" fmla="*/ 518 w 568"/>
                <a:gd name="T39" fmla="*/ 70 h 90"/>
                <a:gd name="T40" fmla="*/ 442 w 568"/>
                <a:gd name="T41" fmla="*/ 82 h 90"/>
                <a:gd name="T42" fmla="*/ 342 w 568"/>
                <a:gd name="T43" fmla="*/ 88 h 90"/>
                <a:gd name="T44" fmla="*/ 284 w 568"/>
                <a:gd name="T45" fmla="*/ 0 h 90"/>
                <a:gd name="T46" fmla="*/ 228 w 568"/>
                <a:gd name="T47" fmla="*/ 0 h 90"/>
                <a:gd name="T48" fmla="*/ 126 w 568"/>
                <a:gd name="T49" fmla="*/ 8 h 90"/>
                <a:gd name="T50" fmla="*/ 50 w 568"/>
                <a:gd name="T51" fmla="*/ 20 h 90"/>
                <a:gd name="T52" fmla="*/ 14 w 568"/>
                <a:gd name="T53" fmla="*/ 32 h 90"/>
                <a:gd name="T54" fmla="*/ 2 w 568"/>
                <a:gd name="T55" fmla="*/ 42 h 90"/>
                <a:gd name="T56" fmla="*/ 0 w 568"/>
                <a:gd name="T57" fmla="*/ 46 h 90"/>
                <a:gd name="T58" fmla="*/ 6 w 568"/>
                <a:gd name="T59" fmla="*/ 54 h 90"/>
                <a:gd name="T60" fmla="*/ 22 w 568"/>
                <a:gd name="T61" fmla="*/ 62 h 90"/>
                <a:gd name="T62" fmla="*/ 84 w 568"/>
                <a:gd name="T63" fmla="*/ 76 h 90"/>
                <a:gd name="T64" fmla="*/ 174 w 568"/>
                <a:gd name="T65" fmla="*/ 86 h 90"/>
                <a:gd name="T66" fmla="*/ 284 w 568"/>
                <a:gd name="T67" fmla="*/ 90 h 90"/>
                <a:gd name="T68" fmla="*/ 342 w 568"/>
                <a:gd name="T69" fmla="*/ 88 h 90"/>
                <a:gd name="T70" fmla="*/ 444 w 568"/>
                <a:gd name="T71" fmla="*/ 82 h 90"/>
                <a:gd name="T72" fmla="*/ 520 w 568"/>
                <a:gd name="T73" fmla="*/ 70 h 90"/>
                <a:gd name="T74" fmla="*/ 554 w 568"/>
                <a:gd name="T75" fmla="*/ 58 h 90"/>
                <a:gd name="T76" fmla="*/ 566 w 568"/>
                <a:gd name="T77" fmla="*/ 50 h 90"/>
                <a:gd name="T78" fmla="*/ 568 w 568"/>
                <a:gd name="T79" fmla="*/ 46 h 90"/>
                <a:gd name="T80" fmla="*/ 562 w 568"/>
                <a:gd name="T81" fmla="*/ 36 h 90"/>
                <a:gd name="T82" fmla="*/ 546 w 568"/>
                <a:gd name="T83" fmla="*/ 28 h 90"/>
                <a:gd name="T84" fmla="*/ 484 w 568"/>
                <a:gd name="T85" fmla="*/ 14 h 90"/>
                <a:gd name="T86" fmla="*/ 396 w 568"/>
                <a:gd name="T87" fmla="*/ 2 h 90"/>
                <a:gd name="T88" fmla="*/ 284 w 568"/>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88"/>
                  </a:moveTo>
                  <a:lnTo>
                    <a:pt x="284" y="88"/>
                  </a:lnTo>
                  <a:lnTo>
                    <a:pt x="228" y="88"/>
                  </a:lnTo>
                  <a:lnTo>
                    <a:pt x="176" y="86"/>
                  </a:lnTo>
                  <a:lnTo>
                    <a:pt x="128" y="82"/>
                  </a:lnTo>
                  <a:lnTo>
                    <a:pt x="86" y="76"/>
                  </a:lnTo>
                  <a:lnTo>
                    <a:pt x="50" y="70"/>
                  </a:lnTo>
                  <a:lnTo>
                    <a:pt x="24" y="62"/>
                  </a:lnTo>
                  <a:lnTo>
                    <a:pt x="16" y="58"/>
                  </a:lnTo>
                  <a:lnTo>
                    <a:pt x="8" y="54"/>
                  </a:lnTo>
                  <a:lnTo>
                    <a:pt x="4" y="50"/>
                  </a:lnTo>
                  <a:lnTo>
                    <a:pt x="2" y="46"/>
                  </a:lnTo>
                  <a:lnTo>
                    <a:pt x="2" y="46"/>
                  </a:lnTo>
                  <a:lnTo>
                    <a:pt x="4" y="42"/>
                  </a:lnTo>
                  <a:lnTo>
                    <a:pt x="8" y="36"/>
                  </a:lnTo>
                  <a:lnTo>
                    <a:pt x="16" y="32"/>
                  </a:lnTo>
                  <a:lnTo>
                    <a:pt x="24" y="28"/>
                  </a:lnTo>
                  <a:lnTo>
                    <a:pt x="50" y="20"/>
                  </a:lnTo>
                  <a:lnTo>
                    <a:pt x="86" y="14"/>
                  </a:lnTo>
                  <a:lnTo>
                    <a:pt x="128" y="8"/>
                  </a:lnTo>
                  <a:lnTo>
                    <a:pt x="176" y="4"/>
                  </a:lnTo>
                  <a:lnTo>
                    <a:pt x="228" y="0"/>
                  </a:lnTo>
                  <a:lnTo>
                    <a:pt x="284" y="0"/>
                  </a:lnTo>
                  <a:lnTo>
                    <a:pt x="284" y="0"/>
                  </a:lnTo>
                  <a:lnTo>
                    <a:pt x="342" y="0"/>
                  </a:lnTo>
                  <a:lnTo>
                    <a:pt x="394" y="4"/>
                  </a:lnTo>
                  <a:lnTo>
                    <a:pt x="442" y="8"/>
                  </a:lnTo>
                  <a:lnTo>
                    <a:pt x="484" y="14"/>
                  </a:lnTo>
                  <a:lnTo>
                    <a:pt x="518" y="20"/>
                  </a:lnTo>
                  <a:lnTo>
                    <a:pt x="544" y="28"/>
                  </a:lnTo>
                  <a:lnTo>
                    <a:pt x="552" y="32"/>
                  </a:lnTo>
                  <a:lnTo>
                    <a:pt x="560" y="36"/>
                  </a:lnTo>
                  <a:lnTo>
                    <a:pt x="564" y="42"/>
                  </a:lnTo>
                  <a:lnTo>
                    <a:pt x="566" y="46"/>
                  </a:lnTo>
                  <a:lnTo>
                    <a:pt x="566" y="46"/>
                  </a:lnTo>
                  <a:lnTo>
                    <a:pt x="564" y="50"/>
                  </a:lnTo>
                  <a:lnTo>
                    <a:pt x="560" y="54"/>
                  </a:lnTo>
                  <a:lnTo>
                    <a:pt x="552" y="58"/>
                  </a:lnTo>
                  <a:lnTo>
                    <a:pt x="544" y="62"/>
                  </a:lnTo>
                  <a:lnTo>
                    <a:pt x="518" y="70"/>
                  </a:lnTo>
                  <a:lnTo>
                    <a:pt x="484" y="76"/>
                  </a:lnTo>
                  <a:lnTo>
                    <a:pt x="442" y="82"/>
                  </a:lnTo>
                  <a:lnTo>
                    <a:pt x="394" y="86"/>
                  </a:lnTo>
                  <a:lnTo>
                    <a:pt x="342" y="88"/>
                  </a:lnTo>
                  <a:lnTo>
                    <a:pt x="284" y="88"/>
                  </a:lnTo>
                  <a:close/>
                  <a:moveTo>
                    <a:pt x="284" y="0"/>
                  </a:moveTo>
                  <a:lnTo>
                    <a:pt x="284" y="0"/>
                  </a:lnTo>
                  <a:lnTo>
                    <a:pt x="228" y="0"/>
                  </a:lnTo>
                  <a:lnTo>
                    <a:pt x="174" y="2"/>
                  </a:lnTo>
                  <a:lnTo>
                    <a:pt x="126" y="8"/>
                  </a:lnTo>
                  <a:lnTo>
                    <a:pt x="84" y="14"/>
                  </a:lnTo>
                  <a:lnTo>
                    <a:pt x="50" y="20"/>
                  </a:lnTo>
                  <a:lnTo>
                    <a:pt x="22" y="28"/>
                  </a:lnTo>
                  <a:lnTo>
                    <a:pt x="14" y="32"/>
                  </a:lnTo>
                  <a:lnTo>
                    <a:pt x="6" y="36"/>
                  </a:lnTo>
                  <a:lnTo>
                    <a:pt x="2" y="42"/>
                  </a:lnTo>
                  <a:lnTo>
                    <a:pt x="0" y="46"/>
                  </a:lnTo>
                  <a:lnTo>
                    <a:pt x="0" y="46"/>
                  </a:lnTo>
                  <a:lnTo>
                    <a:pt x="2" y="50"/>
                  </a:lnTo>
                  <a:lnTo>
                    <a:pt x="6" y="54"/>
                  </a:lnTo>
                  <a:lnTo>
                    <a:pt x="14" y="58"/>
                  </a:lnTo>
                  <a:lnTo>
                    <a:pt x="22" y="62"/>
                  </a:lnTo>
                  <a:lnTo>
                    <a:pt x="50" y="70"/>
                  </a:lnTo>
                  <a:lnTo>
                    <a:pt x="84" y="76"/>
                  </a:lnTo>
                  <a:lnTo>
                    <a:pt x="126" y="82"/>
                  </a:lnTo>
                  <a:lnTo>
                    <a:pt x="174" y="86"/>
                  </a:lnTo>
                  <a:lnTo>
                    <a:pt x="228" y="88"/>
                  </a:lnTo>
                  <a:lnTo>
                    <a:pt x="284" y="90"/>
                  </a:lnTo>
                  <a:lnTo>
                    <a:pt x="284" y="90"/>
                  </a:lnTo>
                  <a:lnTo>
                    <a:pt x="342" y="88"/>
                  </a:lnTo>
                  <a:lnTo>
                    <a:pt x="396" y="86"/>
                  </a:lnTo>
                  <a:lnTo>
                    <a:pt x="444" y="82"/>
                  </a:lnTo>
                  <a:lnTo>
                    <a:pt x="484" y="76"/>
                  </a:lnTo>
                  <a:lnTo>
                    <a:pt x="520" y="70"/>
                  </a:lnTo>
                  <a:lnTo>
                    <a:pt x="546" y="62"/>
                  </a:lnTo>
                  <a:lnTo>
                    <a:pt x="554" y="58"/>
                  </a:lnTo>
                  <a:lnTo>
                    <a:pt x="562" y="54"/>
                  </a:lnTo>
                  <a:lnTo>
                    <a:pt x="566" y="50"/>
                  </a:lnTo>
                  <a:lnTo>
                    <a:pt x="568" y="46"/>
                  </a:lnTo>
                  <a:lnTo>
                    <a:pt x="568" y="46"/>
                  </a:lnTo>
                  <a:lnTo>
                    <a:pt x="566" y="42"/>
                  </a:lnTo>
                  <a:lnTo>
                    <a:pt x="562" y="36"/>
                  </a:lnTo>
                  <a:lnTo>
                    <a:pt x="554" y="32"/>
                  </a:lnTo>
                  <a:lnTo>
                    <a:pt x="546" y="28"/>
                  </a:lnTo>
                  <a:lnTo>
                    <a:pt x="520" y="20"/>
                  </a:lnTo>
                  <a:lnTo>
                    <a:pt x="484" y="14"/>
                  </a:lnTo>
                  <a:lnTo>
                    <a:pt x="444" y="8"/>
                  </a:lnTo>
                  <a:lnTo>
                    <a:pt x="396" y="2"/>
                  </a:lnTo>
                  <a:lnTo>
                    <a:pt x="342" y="0"/>
                  </a:lnTo>
                  <a:lnTo>
                    <a:pt x="284" y="0"/>
                  </a:lnTo>
                  <a:close/>
                </a:path>
              </a:pathLst>
            </a:custGeom>
            <a:solidFill>
              <a:srgbClr val="C0BB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491"/>
            <p:cNvSpPr>
              <a:spLocks/>
            </p:cNvSpPr>
            <p:nvPr/>
          </p:nvSpPr>
          <p:spPr bwMode="auto">
            <a:xfrm>
              <a:off x="3951288" y="6638925"/>
              <a:ext cx="895350" cy="139700"/>
            </a:xfrm>
            <a:custGeom>
              <a:avLst/>
              <a:gdLst>
                <a:gd name="T0" fmla="*/ 282 w 564"/>
                <a:gd name="T1" fmla="*/ 88 h 88"/>
                <a:gd name="T2" fmla="*/ 282 w 564"/>
                <a:gd name="T3" fmla="*/ 88 h 88"/>
                <a:gd name="T4" fmla="*/ 226 w 564"/>
                <a:gd name="T5" fmla="*/ 88 h 88"/>
                <a:gd name="T6" fmla="*/ 174 w 564"/>
                <a:gd name="T7" fmla="*/ 86 h 88"/>
                <a:gd name="T8" fmla="*/ 126 w 564"/>
                <a:gd name="T9" fmla="*/ 82 h 88"/>
                <a:gd name="T10" fmla="*/ 84 w 564"/>
                <a:gd name="T11" fmla="*/ 76 h 88"/>
                <a:gd name="T12" fmla="*/ 48 w 564"/>
                <a:gd name="T13" fmla="*/ 70 h 88"/>
                <a:gd name="T14" fmla="*/ 22 w 564"/>
                <a:gd name="T15" fmla="*/ 62 h 88"/>
                <a:gd name="T16" fmla="*/ 14 w 564"/>
                <a:gd name="T17" fmla="*/ 58 h 88"/>
                <a:gd name="T18" fmla="*/ 6 w 564"/>
                <a:gd name="T19" fmla="*/ 54 h 88"/>
                <a:gd name="T20" fmla="*/ 2 w 564"/>
                <a:gd name="T21" fmla="*/ 50 h 88"/>
                <a:gd name="T22" fmla="*/ 0 w 564"/>
                <a:gd name="T23" fmla="*/ 46 h 88"/>
                <a:gd name="T24" fmla="*/ 0 w 564"/>
                <a:gd name="T25" fmla="*/ 46 h 88"/>
                <a:gd name="T26" fmla="*/ 2 w 564"/>
                <a:gd name="T27" fmla="*/ 42 h 88"/>
                <a:gd name="T28" fmla="*/ 6 w 564"/>
                <a:gd name="T29" fmla="*/ 36 h 88"/>
                <a:gd name="T30" fmla="*/ 14 w 564"/>
                <a:gd name="T31" fmla="*/ 32 h 88"/>
                <a:gd name="T32" fmla="*/ 22 w 564"/>
                <a:gd name="T33" fmla="*/ 28 h 88"/>
                <a:gd name="T34" fmla="*/ 48 w 564"/>
                <a:gd name="T35" fmla="*/ 20 h 88"/>
                <a:gd name="T36" fmla="*/ 84 w 564"/>
                <a:gd name="T37" fmla="*/ 14 h 88"/>
                <a:gd name="T38" fmla="*/ 126 w 564"/>
                <a:gd name="T39" fmla="*/ 8 h 88"/>
                <a:gd name="T40" fmla="*/ 174 w 564"/>
                <a:gd name="T41" fmla="*/ 4 h 88"/>
                <a:gd name="T42" fmla="*/ 226 w 564"/>
                <a:gd name="T43" fmla="*/ 0 h 88"/>
                <a:gd name="T44" fmla="*/ 282 w 564"/>
                <a:gd name="T45" fmla="*/ 0 h 88"/>
                <a:gd name="T46" fmla="*/ 282 w 564"/>
                <a:gd name="T47" fmla="*/ 0 h 88"/>
                <a:gd name="T48" fmla="*/ 340 w 564"/>
                <a:gd name="T49" fmla="*/ 0 h 88"/>
                <a:gd name="T50" fmla="*/ 392 w 564"/>
                <a:gd name="T51" fmla="*/ 4 h 88"/>
                <a:gd name="T52" fmla="*/ 440 w 564"/>
                <a:gd name="T53" fmla="*/ 8 h 88"/>
                <a:gd name="T54" fmla="*/ 482 w 564"/>
                <a:gd name="T55" fmla="*/ 14 h 88"/>
                <a:gd name="T56" fmla="*/ 516 w 564"/>
                <a:gd name="T57" fmla="*/ 20 h 88"/>
                <a:gd name="T58" fmla="*/ 542 w 564"/>
                <a:gd name="T59" fmla="*/ 28 h 88"/>
                <a:gd name="T60" fmla="*/ 550 w 564"/>
                <a:gd name="T61" fmla="*/ 32 h 88"/>
                <a:gd name="T62" fmla="*/ 558 w 564"/>
                <a:gd name="T63" fmla="*/ 36 h 88"/>
                <a:gd name="T64" fmla="*/ 562 w 564"/>
                <a:gd name="T65" fmla="*/ 42 h 88"/>
                <a:gd name="T66" fmla="*/ 564 w 564"/>
                <a:gd name="T67" fmla="*/ 46 h 88"/>
                <a:gd name="T68" fmla="*/ 564 w 564"/>
                <a:gd name="T69" fmla="*/ 46 h 88"/>
                <a:gd name="T70" fmla="*/ 562 w 564"/>
                <a:gd name="T71" fmla="*/ 50 h 88"/>
                <a:gd name="T72" fmla="*/ 558 w 564"/>
                <a:gd name="T73" fmla="*/ 54 h 88"/>
                <a:gd name="T74" fmla="*/ 550 w 564"/>
                <a:gd name="T75" fmla="*/ 58 h 88"/>
                <a:gd name="T76" fmla="*/ 542 w 564"/>
                <a:gd name="T77" fmla="*/ 62 h 88"/>
                <a:gd name="T78" fmla="*/ 516 w 564"/>
                <a:gd name="T79" fmla="*/ 70 h 88"/>
                <a:gd name="T80" fmla="*/ 482 w 564"/>
                <a:gd name="T81" fmla="*/ 76 h 88"/>
                <a:gd name="T82" fmla="*/ 440 w 564"/>
                <a:gd name="T83" fmla="*/ 82 h 88"/>
                <a:gd name="T84" fmla="*/ 392 w 564"/>
                <a:gd name="T85" fmla="*/ 86 h 88"/>
                <a:gd name="T86" fmla="*/ 340 w 564"/>
                <a:gd name="T87" fmla="*/ 88 h 88"/>
                <a:gd name="T88" fmla="*/ 282 w 564"/>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88"/>
                  </a:moveTo>
                  <a:lnTo>
                    <a:pt x="282" y="88"/>
                  </a:lnTo>
                  <a:lnTo>
                    <a:pt x="226" y="88"/>
                  </a:lnTo>
                  <a:lnTo>
                    <a:pt x="174" y="86"/>
                  </a:lnTo>
                  <a:lnTo>
                    <a:pt x="126" y="82"/>
                  </a:lnTo>
                  <a:lnTo>
                    <a:pt x="84" y="76"/>
                  </a:lnTo>
                  <a:lnTo>
                    <a:pt x="48" y="70"/>
                  </a:lnTo>
                  <a:lnTo>
                    <a:pt x="22" y="62"/>
                  </a:lnTo>
                  <a:lnTo>
                    <a:pt x="14" y="58"/>
                  </a:lnTo>
                  <a:lnTo>
                    <a:pt x="6" y="54"/>
                  </a:lnTo>
                  <a:lnTo>
                    <a:pt x="2" y="50"/>
                  </a:lnTo>
                  <a:lnTo>
                    <a:pt x="0" y="46"/>
                  </a:lnTo>
                  <a:lnTo>
                    <a:pt x="0" y="46"/>
                  </a:lnTo>
                  <a:lnTo>
                    <a:pt x="2" y="42"/>
                  </a:lnTo>
                  <a:lnTo>
                    <a:pt x="6" y="36"/>
                  </a:lnTo>
                  <a:lnTo>
                    <a:pt x="14" y="32"/>
                  </a:lnTo>
                  <a:lnTo>
                    <a:pt x="22" y="28"/>
                  </a:lnTo>
                  <a:lnTo>
                    <a:pt x="48" y="20"/>
                  </a:lnTo>
                  <a:lnTo>
                    <a:pt x="84" y="14"/>
                  </a:lnTo>
                  <a:lnTo>
                    <a:pt x="126" y="8"/>
                  </a:lnTo>
                  <a:lnTo>
                    <a:pt x="174" y="4"/>
                  </a:lnTo>
                  <a:lnTo>
                    <a:pt x="226" y="0"/>
                  </a:lnTo>
                  <a:lnTo>
                    <a:pt x="282" y="0"/>
                  </a:lnTo>
                  <a:lnTo>
                    <a:pt x="282" y="0"/>
                  </a:lnTo>
                  <a:lnTo>
                    <a:pt x="340" y="0"/>
                  </a:lnTo>
                  <a:lnTo>
                    <a:pt x="392" y="4"/>
                  </a:lnTo>
                  <a:lnTo>
                    <a:pt x="440" y="8"/>
                  </a:lnTo>
                  <a:lnTo>
                    <a:pt x="482" y="14"/>
                  </a:lnTo>
                  <a:lnTo>
                    <a:pt x="516" y="20"/>
                  </a:lnTo>
                  <a:lnTo>
                    <a:pt x="542" y="28"/>
                  </a:lnTo>
                  <a:lnTo>
                    <a:pt x="550" y="32"/>
                  </a:lnTo>
                  <a:lnTo>
                    <a:pt x="558" y="36"/>
                  </a:lnTo>
                  <a:lnTo>
                    <a:pt x="562" y="42"/>
                  </a:lnTo>
                  <a:lnTo>
                    <a:pt x="564" y="46"/>
                  </a:lnTo>
                  <a:lnTo>
                    <a:pt x="564" y="46"/>
                  </a:lnTo>
                  <a:lnTo>
                    <a:pt x="562" y="50"/>
                  </a:lnTo>
                  <a:lnTo>
                    <a:pt x="558" y="54"/>
                  </a:lnTo>
                  <a:lnTo>
                    <a:pt x="550" y="58"/>
                  </a:lnTo>
                  <a:lnTo>
                    <a:pt x="542" y="62"/>
                  </a:lnTo>
                  <a:lnTo>
                    <a:pt x="516" y="70"/>
                  </a:lnTo>
                  <a:lnTo>
                    <a:pt x="482" y="76"/>
                  </a:lnTo>
                  <a:lnTo>
                    <a:pt x="440" y="82"/>
                  </a:lnTo>
                  <a:lnTo>
                    <a:pt x="392" y="86"/>
                  </a:lnTo>
                  <a:lnTo>
                    <a:pt x="340" y="88"/>
                  </a:lnTo>
                  <a:lnTo>
                    <a:pt x="282"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492"/>
            <p:cNvSpPr>
              <a:spLocks/>
            </p:cNvSpPr>
            <p:nvPr/>
          </p:nvSpPr>
          <p:spPr bwMode="auto">
            <a:xfrm>
              <a:off x="3948113" y="6638925"/>
              <a:ext cx="901700" cy="142875"/>
            </a:xfrm>
            <a:custGeom>
              <a:avLst/>
              <a:gdLst>
                <a:gd name="T0" fmla="*/ 284 w 568"/>
                <a:gd name="T1" fmla="*/ 0 h 90"/>
                <a:gd name="T2" fmla="*/ 284 w 568"/>
                <a:gd name="T3" fmla="*/ 0 h 90"/>
                <a:gd name="T4" fmla="*/ 228 w 568"/>
                <a:gd name="T5" fmla="*/ 0 h 90"/>
                <a:gd name="T6" fmla="*/ 174 w 568"/>
                <a:gd name="T7" fmla="*/ 2 h 90"/>
                <a:gd name="T8" fmla="*/ 126 w 568"/>
                <a:gd name="T9" fmla="*/ 8 h 90"/>
                <a:gd name="T10" fmla="*/ 84 w 568"/>
                <a:gd name="T11" fmla="*/ 14 h 90"/>
                <a:gd name="T12" fmla="*/ 50 w 568"/>
                <a:gd name="T13" fmla="*/ 20 h 90"/>
                <a:gd name="T14" fmla="*/ 22 w 568"/>
                <a:gd name="T15" fmla="*/ 28 h 90"/>
                <a:gd name="T16" fmla="*/ 14 w 568"/>
                <a:gd name="T17" fmla="*/ 32 h 90"/>
                <a:gd name="T18" fmla="*/ 6 w 568"/>
                <a:gd name="T19" fmla="*/ 36 h 90"/>
                <a:gd name="T20" fmla="*/ 2 w 568"/>
                <a:gd name="T21" fmla="*/ 42 h 90"/>
                <a:gd name="T22" fmla="*/ 0 w 568"/>
                <a:gd name="T23" fmla="*/ 46 h 90"/>
                <a:gd name="T24" fmla="*/ 0 w 568"/>
                <a:gd name="T25" fmla="*/ 46 h 90"/>
                <a:gd name="T26" fmla="*/ 2 w 568"/>
                <a:gd name="T27" fmla="*/ 50 h 90"/>
                <a:gd name="T28" fmla="*/ 6 w 568"/>
                <a:gd name="T29" fmla="*/ 54 h 90"/>
                <a:gd name="T30" fmla="*/ 14 w 568"/>
                <a:gd name="T31" fmla="*/ 58 h 90"/>
                <a:gd name="T32" fmla="*/ 22 w 568"/>
                <a:gd name="T33" fmla="*/ 62 h 90"/>
                <a:gd name="T34" fmla="*/ 50 w 568"/>
                <a:gd name="T35" fmla="*/ 70 h 90"/>
                <a:gd name="T36" fmla="*/ 84 w 568"/>
                <a:gd name="T37" fmla="*/ 76 h 90"/>
                <a:gd name="T38" fmla="*/ 126 w 568"/>
                <a:gd name="T39" fmla="*/ 82 h 90"/>
                <a:gd name="T40" fmla="*/ 174 w 568"/>
                <a:gd name="T41" fmla="*/ 86 h 90"/>
                <a:gd name="T42" fmla="*/ 228 w 568"/>
                <a:gd name="T43" fmla="*/ 88 h 90"/>
                <a:gd name="T44" fmla="*/ 284 w 568"/>
                <a:gd name="T45" fmla="*/ 90 h 90"/>
                <a:gd name="T46" fmla="*/ 284 w 568"/>
                <a:gd name="T47" fmla="*/ 90 h 90"/>
                <a:gd name="T48" fmla="*/ 342 w 568"/>
                <a:gd name="T49" fmla="*/ 88 h 90"/>
                <a:gd name="T50" fmla="*/ 396 w 568"/>
                <a:gd name="T51" fmla="*/ 86 h 90"/>
                <a:gd name="T52" fmla="*/ 444 w 568"/>
                <a:gd name="T53" fmla="*/ 82 h 90"/>
                <a:gd name="T54" fmla="*/ 484 w 568"/>
                <a:gd name="T55" fmla="*/ 76 h 90"/>
                <a:gd name="T56" fmla="*/ 520 w 568"/>
                <a:gd name="T57" fmla="*/ 70 h 90"/>
                <a:gd name="T58" fmla="*/ 546 w 568"/>
                <a:gd name="T59" fmla="*/ 62 h 90"/>
                <a:gd name="T60" fmla="*/ 554 w 568"/>
                <a:gd name="T61" fmla="*/ 58 h 90"/>
                <a:gd name="T62" fmla="*/ 562 w 568"/>
                <a:gd name="T63" fmla="*/ 54 h 90"/>
                <a:gd name="T64" fmla="*/ 566 w 568"/>
                <a:gd name="T65" fmla="*/ 50 h 90"/>
                <a:gd name="T66" fmla="*/ 568 w 568"/>
                <a:gd name="T67" fmla="*/ 46 h 90"/>
                <a:gd name="T68" fmla="*/ 568 w 568"/>
                <a:gd name="T69" fmla="*/ 46 h 90"/>
                <a:gd name="T70" fmla="*/ 566 w 568"/>
                <a:gd name="T71" fmla="*/ 42 h 90"/>
                <a:gd name="T72" fmla="*/ 562 w 568"/>
                <a:gd name="T73" fmla="*/ 36 h 90"/>
                <a:gd name="T74" fmla="*/ 554 w 568"/>
                <a:gd name="T75" fmla="*/ 32 h 90"/>
                <a:gd name="T76" fmla="*/ 546 w 568"/>
                <a:gd name="T77" fmla="*/ 28 h 90"/>
                <a:gd name="T78" fmla="*/ 520 w 568"/>
                <a:gd name="T79" fmla="*/ 20 h 90"/>
                <a:gd name="T80" fmla="*/ 484 w 568"/>
                <a:gd name="T81" fmla="*/ 14 h 90"/>
                <a:gd name="T82" fmla="*/ 444 w 568"/>
                <a:gd name="T83" fmla="*/ 8 h 90"/>
                <a:gd name="T84" fmla="*/ 396 w 568"/>
                <a:gd name="T85" fmla="*/ 2 h 90"/>
                <a:gd name="T86" fmla="*/ 342 w 568"/>
                <a:gd name="T87" fmla="*/ 0 h 90"/>
                <a:gd name="T88" fmla="*/ 284 w 568"/>
                <a:gd name="T8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8" h="90">
                  <a:moveTo>
                    <a:pt x="284" y="0"/>
                  </a:moveTo>
                  <a:lnTo>
                    <a:pt x="284" y="0"/>
                  </a:lnTo>
                  <a:lnTo>
                    <a:pt x="228" y="0"/>
                  </a:lnTo>
                  <a:lnTo>
                    <a:pt x="174" y="2"/>
                  </a:lnTo>
                  <a:lnTo>
                    <a:pt x="126" y="8"/>
                  </a:lnTo>
                  <a:lnTo>
                    <a:pt x="84" y="14"/>
                  </a:lnTo>
                  <a:lnTo>
                    <a:pt x="50" y="20"/>
                  </a:lnTo>
                  <a:lnTo>
                    <a:pt x="22" y="28"/>
                  </a:lnTo>
                  <a:lnTo>
                    <a:pt x="14" y="32"/>
                  </a:lnTo>
                  <a:lnTo>
                    <a:pt x="6" y="36"/>
                  </a:lnTo>
                  <a:lnTo>
                    <a:pt x="2" y="42"/>
                  </a:lnTo>
                  <a:lnTo>
                    <a:pt x="0" y="46"/>
                  </a:lnTo>
                  <a:lnTo>
                    <a:pt x="0" y="46"/>
                  </a:lnTo>
                  <a:lnTo>
                    <a:pt x="2" y="50"/>
                  </a:lnTo>
                  <a:lnTo>
                    <a:pt x="6" y="54"/>
                  </a:lnTo>
                  <a:lnTo>
                    <a:pt x="14" y="58"/>
                  </a:lnTo>
                  <a:lnTo>
                    <a:pt x="22" y="62"/>
                  </a:lnTo>
                  <a:lnTo>
                    <a:pt x="50" y="70"/>
                  </a:lnTo>
                  <a:lnTo>
                    <a:pt x="84" y="76"/>
                  </a:lnTo>
                  <a:lnTo>
                    <a:pt x="126" y="82"/>
                  </a:lnTo>
                  <a:lnTo>
                    <a:pt x="174" y="86"/>
                  </a:lnTo>
                  <a:lnTo>
                    <a:pt x="228" y="88"/>
                  </a:lnTo>
                  <a:lnTo>
                    <a:pt x="284" y="90"/>
                  </a:lnTo>
                  <a:lnTo>
                    <a:pt x="284" y="90"/>
                  </a:lnTo>
                  <a:lnTo>
                    <a:pt x="342" y="88"/>
                  </a:lnTo>
                  <a:lnTo>
                    <a:pt x="396" y="86"/>
                  </a:lnTo>
                  <a:lnTo>
                    <a:pt x="444" y="82"/>
                  </a:lnTo>
                  <a:lnTo>
                    <a:pt x="484" y="76"/>
                  </a:lnTo>
                  <a:lnTo>
                    <a:pt x="520" y="70"/>
                  </a:lnTo>
                  <a:lnTo>
                    <a:pt x="546" y="62"/>
                  </a:lnTo>
                  <a:lnTo>
                    <a:pt x="554" y="58"/>
                  </a:lnTo>
                  <a:lnTo>
                    <a:pt x="562" y="54"/>
                  </a:lnTo>
                  <a:lnTo>
                    <a:pt x="566" y="50"/>
                  </a:lnTo>
                  <a:lnTo>
                    <a:pt x="568" y="46"/>
                  </a:lnTo>
                  <a:lnTo>
                    <a:pt x="568" y="46"/>
                  </a:lnTo>
                  <a:lnTo>
                    <a:pt x="566" y="42"/>
                  </a:lnTo>
                  <a:lnTo>
                    <a:pt x="562" y="36"/>
                  </a:lnTo>
                  <a:lnTo>
                    <a:pt x="554" y="32"/>
                  </a:lnTo>
                  <a:lnTo>
                    <a:pt x="546" y="28"/>
                  </a:lnTo>
                  <a:lnTo>
                    <a:pt x="520" y="20"/>
                  </a:lnTo>
                  <a:lnTo>
                    <a:pt x="484" y="14"/>
                  </a:lnTo>
                  <a:lnTo>
                    <a:pt x="444" y="8"/>
                  </a:lnTo>
                  <a:lnTo>
                    <a:pt x="396" y="2"/>
                  </a:lnTo>
                  <a:lnTo>
                    <a:pt x="342" y="0"/>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493"/>
            <p:cNvSpPr>
              <a:spLocks noEditPoints="1"/>
            </p:cNvSpPr>
            <p:nvPr/>
          </p:nvSpPr>
          <p:spPr bwMode="auto">
            <a:xfrm>
              <a:off x="3951288" y="6638925"/>
              <a:ext cx="895350" cy="139700"/>
            </a:xfrm>
            <a:custGeom>
              <a:avLst/>
              <a:gdLst>
                <a:gd name="T0" fmla="*/ 282 w 564"/>
                <a:gd name="T1" fmla="*/ 88 h 88"/>
                <a:gd name="T2" fmla="*/ 174 w 564"/>
                <a:gd name="T3" fmla="*/ 86 h 88"/>
                <a:gd name="T4" fmla="*/ 86 w 564"/>
                <a:gd name="T5" fmla="*/ 76 h 88"/>
                <a:gd name="T6" fmla="*/ 24 w 564"/>
                <a:gd name="T7" fmla="*/ 62 h 88"/>
                <a:gd name="T8" fmla="*/ 8 w 564"/>
                <a:gd name="T9" fmla="*/ 54 h 88"/>
                <a:gd name="T10" fmla="*/ 2 w 564"/>
                <a:gd name="T11" fmla="*/ 46 h 88"/>
                <a:gd name="T12" fmla="*/ 4 w 564"/>
                <a:gd name="T13" fmla="*/ 42 h 88"/>
                <a:gd name="T14" fmla="*/ 16 w 564"/>
                <a:gd name="T15" fmla="*/ 32 h 88"/>
                <a:gd name="T16" fmla="*/ 50 w 564"/>
                <a:gd name="T17" fmla="*/ 20 h 88"/>
                <a:gd name="T18" fmla="*/ 126 w 564"/>
                <a:gd name="T19" fmla="*/ 8 h 88"/>
                <a:gd name="T20" fmla="*/ 226 w 564"/>
                <a:gd name="T21" fmla="*/ 0 h 88"/>
                <a:gd name="T22" fmla="*/ 282 w 564"/>
                <a:gd name="T23" fmla="*/ 0 h 88"/>
                <a:gd name="T24" fmla="*/ 392 w 564"/>
                <a:gd name="T25" fmla="*/ 4 h 88"/>
                <a:gd name="T26" fmla="*/ 480 w 564"/>
                <a:gd name="T27" fmla="*/ 14 h 88"/>
                <a:gd name="T28" fmla="*/ 540 w 564"/>
                <a:gd name="T29" fmla="*/ 28 h 88"/>
                <a:gd name="T30" fmla="*/ 556 w 564"/>
                <a:gd name="T31" fmla="*/ 38 h 88"/>
                <a:gd name="T32" fmla="*/ 562 w 564"/>
                <a:gd name="T33" fmla="*/ 46 h 88"/>
                <a:gd name="T34" fmla="*/ 560 w 564"/>
                <a:gd name="T35" fmla="*/ 50 h 88"/>
                <a:gd name="T36" fmla="*/ 548 w 564"/>
                <a:gd name="T37" fmla="*/ 58 h 88"/>
                <a:gd name="T38" fmla="*/ 514 w 564"/>
                <a:gd name="T39" fmla="*/ 70 h 88"/>
                <a:gd name="T40" fmla="*/ 438 w 564"/>
                <a:gd name="T41" fmla="*/ 82 h 88"/>
                <a:gd name="T42" fmla="*/ 338 w 564"/>
                <a:gd name="T43" fmla="*/ 88 h 88"/>
                <a:gd name="T44" fmla="*/ 282 w 564"/>
                <a:gd name="T45" fmla="*/ 0 h 88"/>
                <a:gd name="T46" fmla="*/ 226 w 564"/>
                <a:gd name="T47" fmla="*/ 0 h 88"/>
                <a:gd name="T48" fmla="*/ 126 w 564"/>
                <a:gd name="T49" fmla="*/ 8 h 88"/>
                <a:gd name="T50" fmla="*/ 48 w 564"/>
                <a:gd name="T51" fmla="*/ 20 h 88"/>
                <a:gd name="T52" fmla="*/ 14 w 564"/>
                <a:gd name="T53" fmla="*/ 32 h 88"/>
                <a:gd name="T54" fmla="*/ 2 w 564"/>
                <a:gd name="T55" fmla="*/ 42 h 88"/>
                <a:gd name="T56" fmla="*/ 0 w 564"/>
                <a:gd name="T57" fmla="*/ 46 h 88"/>
                <a:gd name="T58" fmla="*/ 6 w 564"/>
                <a:gd name="T59" fmla="*/ 54 h 88"/>
                <a:gd name="T60" fmla="*/ 22 w 564"/>
                <a:gd name="T61" fmla="*/ 62 h 88"/>
                <a:gd name="T62" fmla="*/ 84 w 564"/>
                <a:gd name="T63" fmla="*/ 76 h 88"/>
                <a:gd name="T64" fmla="*/ 174 w 564"/>
                <a:gd name="T65" fmla="*/ 86 h 88"/>
                <a:gd name="T66" fmla="*/ 282 w 564"/>
                <a:gd name="T67" fmla="*/ 88 h 88"/>
                <a:gd name="T68" fmla="*/ 340 w 564"/>
                <a:gd name="T69" fmla="*/ 88 h 88"/>
                <a:gd name="T70" fmla="*/ 440 w 564"/>
                <a:gd name="T71" fmla="*/ 82 h 88"/>
                <a:gd name="T72" fmla="*/ 516 w 564"/>
                <a:gd name="T73" fmla="*/ 70 h 88"/>
                <a:gd name="T74" fmla="*/ 550 w 564"/>
                <a:gd name="T75" fmla="*/ 58 h 88"/>
                <a:gd name="T76" fmla="*/ 562 w 564"/>
                <a:gd name="T77" fmla="*/ 50 h 88"/>
                <a:gd name="T78" fmla="*/ 564 w 564"/>
                <a:gd name="T79" fmla="*/ 46 h 88"/>
                <a:gd name="T80" fmla="*/ 558 w 564"/>
                <a:gd name="T81" fmla="*/ 36 h 88"/>
                <a:gd name="T82" fmla="*/ 542 w 564"/>
                <a:gd name="T83" fmla="*/ 28 h 88"/>
                <a:gd name="T84" fmla="*/ 482 w 564"/>
                <a:gd name="T85" fmla="*/ 14 h 88"/>
                <a:gd name="T86" fmla="*/ 392 w 564"/>
                <a:gd name="T87" fmla="*/ 4 h 88"/>
                <a:gd name="T88" fmla="*/ 282 w 564"/>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88"/>
                  </a:moveTo>
                  <a:lnTo>
                    <a:pt x="282" y="88"/>
                  </a:lnTo>
                  <a:lnTo>
                    <a:pt x="226" y="88"/>
                  </a:lnTo>
                  <a:lnTo>
                    <a:pt x="174" y="86"/>
                  </a:lnTo>
                  <a:lnTo>
                    <a:pt x="126" y="82"/>
                  </a:lnTo>
                  <a:lnTo>
                    <a:pt x="86"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6" y="14"/>
                  </a:lnTo>
                  <a:lnTo>
                    <a:pt x="126" y="8"/>
                  </a:lnTo>
                  <a:lnTo>
                    <a:pt x="174" y="4"/>
                  </a:lnTo>
                  <a:lnTo>
                    <a:pt x="226" y="0"/>
                  </a:lnTo>
                  <a:lnTo>
                    <a:pt x="282" y="0"/>
                  </a:lnTo>
                  <a:lnTo>
                    <a:pt x="282" y="0"/>
                  </a:lnTo>
                  <a:lnTo>
                    <a:pt x="338" y="0"/>
                  </a:lnTo>
                  <a:lnTo>
                    <a:pt x="392" y="4"/>
                  </a:lnTo>
                  <a:lnTo>
                    <a:pt x="438" y="8"/>
                  </a:lnTo>
                  <a:lnTo>
                    <a:pt x="480" y="14"/>
                  </a:lnTo>
                  <a:lnTo>
                    <a:pt x="514" y="20"/>
                  </a:lnTo>
                  <a:lnTo>
                    <a:pt x="540" y="28"/>
                  </a:lnTo>
                  <a:lnTo>
                    <a:pt x="548" y="32"/>
                  </a:lnTo>
                  <a:lnTo>
                    <a:pt x="556" y="38"/>
                  </a:lnTo>
                  <a:lnTo>
                    <a:pt x="560" y="42"/>
                  </a:lnTo>
                  <a:lnTo>
                    <a:pt x="562" y="46"/>
                  </a:lnTo>
                  <a:lnTo>
                    <a:pt x="562" y="46"/>
                  </a:lnTo>
                  <a:lnTo>
                    <a:pt x="560" y="50"/>
                  </a:lnTo>
                  <a:lnTo>
                    <a:pt x="556" y="54"/>
                  </a:lnTo>
                  <a:lnTo>
                    <a:pt x="548" y="58"/>
                  </a:lnTo>
                  <a:lnTo>
                    <a:pt x="540" y="62"/>
                  </a:lnTo>
                  <a:lnTo>
                    <a:pt x="514" y="70"/>
                  </a:lnTo>
                  <a:lnTo>
                    <a:pt x="480" y="76"/>
                  </a:lnTo>
                  <a:lnTo>
                    <a:pt x="438" y="82"/>
                  </a:lnTo>
                  <a:lnTo>
                    <a:pt x="392" y="86"/>
                  </a:lnTo>
                  <a:lnTo>
                    <a:pt x="338" y="88"/>
                  </a:lnTo>
                  <a:lnTo>
                    <a:pt x="282" y="88"/>
                  </a:lnTo>
                  <a:close/>
                  <a:moveTo>
                    <a:pt x="282" y="0"/>
                  </a:moveTo>
                  <a:lnTo>
                    <a:pt x="282" y="0"/>
                  </a:lnTo>
                  <a:lnTo>
                    <a:pt x="226" y="0"/>
                  </a:lnTo>
                  <a:lnTo>
                    <a:pt x="174" y="4"/>
                  </a:lnTo>
                  <a:lnTo>
                    <a:pt x="126" y="8"/>
                  </a:lnTo>
                  <a:lnTo>
                    <a:pt x="84" y="14"/>
                  </a:lnTo>
                  <a:lnTo>
                    <a:pt x="48" y="20"/>
                  </a:lnTo>
                  <a:lnTo>
                    <a:pt x="22" y="28"/>
                  </a:lnTo>
                  <a:lnTo>
                    <a:pt x="14" y="32"/>
                  </a:lnTo>
                  <a:lnTo>
                    <a:pt x="6" y="36"/>
                  </a:lnTo>
                  <a:lnTo>
                    <a:pt x="2" y="42"/>
                  </a:lnTo>
                  <a:lnTo>
                    <a:pt x="0" y="46"/>
                  </a:lnTo>
                  <a:lnTo>
                    <a:pt x="0" y="46"/>
                  </a:lnTo>
                  <a:lnTo>
                    <a:pt x="2" y="50"/>
                  </a:lnTo>
                  <a:lnTo>
                    <a:pt x="6" y="54"/>
                  </a:lnTo>
                  <a:lnTo>
                    <a:pt x="14" y="58"/>
                  </a:lnTo>
                  <a:lnTo>
                    <a:pt x="22" y="62"/>
                  </a:lnTo>
                  <a:lnTo>
                    <a:pt x="48" y="70"/>
                  </a:lnTo>
                  <a:lnTo>
                    <a:pt x="84" y="76"/>
                  </a:lnTo>
                  <a:lnTo>
                    <a:pt x="126" y="82"/>
                  </a:lnTo>
                  <a:lnTo>
                    <a:pt x="174" y="86"/>
                  </a:lnTo>
                  <a:lnTo>
                    <a:pt x="226" y="88"/>
                  </a:lnTo>
                  <a:lnTo>
                    <a:pt x="282" y="88"/>
                  </a:lnTo>
                  <a:lnTo>
                    <a:pt x="282" y="88"/>
                  </a:lnTo>
                  <a:lnTo>
                    <a:pt x="340" y="88"/>
                  </a:lnTo>
                  <a:lnTo>
                    <a:pt x="392" y="86"/>
                  </a:lnTo>
                  <a:lnTo>
                    <a:pt x="440" y="82"/>
                  </a:lnTo>
                  <a:lnTo>
                    <a:pt x="482" y="76"/>
                  </a:lnTo>
                  <a:lnTo>
                    <a:pt x="516" y="70"/>
                  </a:lnTo>
                  <a:lnTo>
                    <a:pt x="542" y="62"/>
                  </a:lnTo>
                  <a:lnTo>
                    <a:pt x="550" y="58"/>
                  </a:lnTo>
                  <a:lnTo>
                    <a:pt x="558" y="54"/>
                  </a:lnTo>
                  <a:lnTo>
                    <a:pt x="562" y="50"/>
                  </a:lnTo>
                  <a:lnTo>
                    <a:pt x="564" y="46"/>
                  </a:lnTo>
                  <a:lnTo>
                    <a:pt x="564" y="46"/>
                  </a:lnTo>
                  <a:lnTo>
                    <a:pt x="562" y="42"/>
                  </a:lnTo>
                  <a:lnTo>
                    <a:pt x="558" y="36"/>
                  </a:lnTo>
                  <a:lnTo>
                    <a:pt x="550" y="32"/>
                  </a:lnTo>
                  <a:lnTo>
                    <a:pt x="542" y="28"/>
                  </a:lnTo>
                  <a:lnTo>
                    <a:pt x="516" y="20"/>
                  </a:lnTo>
                  <a:lnTo>
                    <a:pt x="482" y="14"/>
                  </a:lnTo>
                  <a:lnTo>
                    <a:pt x="440" y="8"/>
                  </a:lnTo>
                  <a:lnTo>
                    <a:pt x="392" y="4"/>
                  </a:lnTo>
                  <a:lnTo>
                    <a:pt x="340" y="0"/>
                  </a:lnTo>
                  <a:lnTo>
                    <a:pt x="282" y="0"/>
                  </a:lnTo>
                  <a:close/>
                </a:path>
              </a:pathLst>
            </a:custGeom>
            <a:solidFill>
              <a:srgbClr val="C0BAB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494"/>
            <p:cNvSpPr>
              <a:spLocks/>
            </p:cNvSpPr>
            <p:nvPr/>
          </p:nvSpPr>
          <p:spPr bwMode="auto">
            <a:xfrm>
              <a:off x="3954463" y="6638925"/>
              <a:ext cx="889000" cy="139700"/>
            </a:xfrm>
            <a:custGeom>
              <a:avLst/>
              <a:gdLst>
                <a:gd name="T0" fmla="*/ 280 w 560"/>
                <a:gd name="T1" fmla="*/ 88 h 88"/>
                <a:gd name="T2" fmla="*/ 280 w 560"/>
                <a:gd name="T3" fmla="*/ 88 h 88"/>
                <a:gd name="T4" fmla="*/ 224 w 560"/>
                <a:gd name="T5" fmla="*/ 88 h 88"/>
                <a:gd name="T6" fmla="*/ 172 w 560"/>
                <a:gd name="T7" fmla="*/ 86 h 88"/>
                <a:gd name="T8" fmla="*/ 124 w 560"/>
                <a:gd name="T9" fmla="*/ 82 h 88"/>
                <a:gd name="T10" fmla="*/ 84 w 560"/>
                <a:gd name="T11" fmla="*/ 76 h 88"/>
                <a:gd name="T12" fmla="*/ 48 w 560"/>
                <a:gd name="T13" fmla="*/ 70 h 88"/>
                <a:gd name="T14" fmla="*/ 22 w 560"/>
                <a:gd name="T15" fmla="*/ 62 h 88"/>
                <a:gd name="T16" fmla="*/ 14 w 560"/>
                <a:gd name="T17" fmla="*/ 58 h 88"/>
                <a:gd name="T18" fmla="*/ 6 w 560"/>
                <a:gd name="T19" fmla="*/ 54 h 88"/>
                <a:gd name="T20" fmla="*/ 2 w 560"/>
                <a:gd name="T21" fmla="*/ 50 h 88"/>
                <a:gd name="T22" fmla="*/ 0 w 560"/>
                <a:gd name="T23" fmla="*/ 46 h 88"/>
                <a:gd name="T24" fmla="*/ 0 w 560"/>
                <a:gd name="T25" fmla="*/ 46 h 88"/>
                <a:gd name="T26" fmla="*/ 2 w 560"/>
                <a:gd name="T27" fmla="*/ 42 h 88"/>
                <a:gd name="T28" fmla="*/ 6 w 560"/>
                <a:gd name="T29" fmla="*/ 38 h 88"/>
                <a:gd name="T30" fmla="*/ 14 w 560"/>
                <a:gd name="T31" fmla="*/ 32 h 88"/>
                <a:gd name="T32" fmla="*/ 22 w 560"/>
                <a:gd name="T33" fmla="*/ 28 h 88"/>
                <a:gd name="T34" fmla="*/ 48 w 560"/>
                <a:gd name="T35" fmla="*/ 20 h 88"/>
                <a:gd name="T36" fmla="*/ 84 w 560"/>
                <a:gd name="T37" fmla="*/ 14 h 88"/>
                <a:gd name="T38" fmla="*/ 124 w 560"/>
                <a:gd name="T39" fmla="*/ 8 h 88"/>
                <a:gd name="T40" fmla="*/ 172 w 560"/>
                <a:gd name="T41" fmla="*/ 4 h 88"/>
                <a:gd name="T42" fmla="*/ 224 w 560"/>
                <a:gd name="T43" fmla="*/ 0 h 88"/>
                <a:gd name="T44" fmla="*/ 280 w 560"/>
                <a:gd name="T45" fmla="*/ 0 h 88"/>
                <a:gd name="T46" fmla="*/ 280 w 560"/>
                <a:gd name="T47" fmla="*/ 0 h 88"/>
                <a:gd name="T48" fmla="*/ 336 w 560"/>
                <a:gd name="T49" fmla="*/ 0 h 88"/>
                <a:gd name="T50" fmla="*/ 390 w 560"/>
                <a:gd name="T51" fmla="*/ 4 h 88"/>
                <a:gd name="T52" fmla="*/ 436 w 560"/>
                <a:gd name="T53" fmla="*/ 8 h 88"/>
                <a:gd name="T54" fmla="*/ 478 w 560"/>
                <a:gd name="T55" fmla="*/ 14 h 88"/>
                <a:gd name="T56" fmla="*/ 512 w 560"/>
                <a:gd name="T57" fmla="*/ 20 h 88"/>
                <a:gd name="T58" fmla="*/ 538 w 560"/>
                <a:gd name="T59" fmla="*/ 28 h 88"/>
                <a:gd name="T60" fmla="*/ 546 w 560"/>
                <a:gd name="T61" fmla="*/ 32 h 88"/>
                <a:gd name="T62" fmla="*/ 554 w 560"/>
                <a:gd name="T63" fmla="*/ 38 h 88"/>
                <a:gd name="T64" fmla="*/ 558 w 560"/>
                <a:gd name="T65" fmla="*/ 42 h 88"/>
                <a:gd name="T66" fmla="*/ 560 w 560"/>
                <a:gd name="T67" fmla="*/ 46 h 88"/>
                <a:gd name="T68" fmla="*/ 560 w 560"/>
                <a:gd name="T69" fmla="*/ 46 h 88"/>
                <a:gd name="T70" fmla="*/ 558 w 560"/>
                <a:gd name="T71" fmla="*/ 50 h 88"/>
                <a:gd name="T72" fmla="*/ 554 w 560"/>
                <a:gd name="T73" fmla="*/ 54 h 88"/>
                <a:gd name="T74" fmla="*/ 546 w 560"/>
                <a:gd name="T75" fmla="*/ 58 h 88"/>
                <a:gd name="T76" fmla="*/ 538 w 560"/>
                <a:gd name="T77" fmla="*/ 62 h 88"/>
                <a:gd name="T78" fmla="*/ 512 w 560"/>
                <a:gd name="T79" fmla="*/ 70 h 88"/>
                <a:gd name="T80" fmla="*/ 478 w 560"/>
                <a:gd name="T81" fmla="*/ 76 h 88"/>
                <a:gd name="T82" fmla="*/ 436 w 560"/>
                <a:gd name="T83" fmla="*/ 82 h 88"/>
                <a:gd name="T84" fmla="*/ 390 w 560"/>
                <a:gd name="T85" fmla="*/ 86 h 88"/>
                <a:gd name="T86" fmla="*/ 336 w 560"/>
                <a:gd name="T87" fmla="*/ 88 h 88"/>
                <a:gd name="T88" fmla="*/ 280 w 560"/>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88"/>
                  </a:moveTo>
                  <a:lnTo>
                    <a:pt x="280" y="88"/>
                  </a:lnTo>
                  <a:lnTo>
                    <a:pt x="224" y="88"/>
                  </a:lnTo>
                  <a:lnTo>
                    <a:pt x="172" y="86"/>
                  </a:lnTo>
                  <a:lnTo>
                    <a:pt x="124" y="82"/>
                  </a:lnTo>
                  <a:lnTo>
                    <a:pt x="84"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4" y="14"/>
                  </a:lnTo>
                  <a:lnTo>
                    <a:pt x="124" y="8"/>
                  </a:lnTo>
                  <a:lnTo>
                    <a:pt x="172" y="4"/>
                  </a:lnTo>
                  <a:lnTo>
                    <a:pt x="224" y="0"/>
                  </a:lnTo>
                  <a:lnTo>
                    <a:pt x="280" y="0"/>
                  </a:lnTo>
                  <a:lnTo>
                    <a:pt x="280" y="0"/>
                  </a:lnTo>
                  <a:lnTo>
                    <a:pt x="336" y="0"/>
                  </a:lnTo>
                  <a:lnTo>
                    <a:pt x="390" y="4"/>
                  </a:lnTo>
                  <a:lnTo>
                    <a:pt x="436" y="8"/>
                  </a:lnTo>
                  <a:lnTo>
                    <a:pt x="478" y="14"/>
                  </a:lnTo>
                  <a:lnTo>
                    <a:pt x="512" y="20"/>
                  </a:lnTo>
                  <a:lnTo>
                    <a:pt x="538" y="28"/>
                  </a:lnTo>
                  <a:lnTo>
                    <a:pt x="546" y="32"/>
                  </a:lnTo>
                  <a:lnTo>
                    <a:pt x="554" y="38"/>
                  </a:lnTo>
                  <a:lnTo>
                    <a:pt x="558" y="42"/>
                  </a:lnTo>
                  <a:lnTo>
                    <a:pt x="560" y="46"/>
                  </a:lnTo>
                  <a:lnTo>
                    <a:pt x="560" y="46"/>
                  </a:lnTo>
                  <a:lnTo>
                    <a:pt x="558" y="50"/>
                  </a:lnTo>
                  <a:lnTo>
                    <a:pt x="554" y="54"/>
                  </a:lnTo>
                  <a:lnTo>
                    <a:pt x="546" y="58"/>
                  </a:lnTo>
                  <a:lnTo>
                    <a:pt x="538" y="62"/>
                  </a:lnTo>
                  <a:lnTo>
                    <a:pt x="512" y="70"/>
                  </a:lnTo>
                  <a:lnTo>
                    <a:pt x="478" y="76"/>
                  </a:lnTo>
                  <a:lnTo>
                    <a:pt x="436" y="82"/>
                  </a:lnTo>
                  <a:lnTo>
                    <a:pt x="390" y="86"/>
                  </a:lnTo>
                  <a:lnTo>
                    <a:pt x="336" y="88"/>
                  </a:lnTo>
                  <a:lnTo>
                    <a:pt x="280"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495"/>
            <p:cNvSpPr>
              <a:spLocks/>
            </p:cNvSpPr>
            <p:nvPr/>
          </p:nvSpPr>
          <p:spPr bwMode="auto">
            <a:xfrm>
              <a:off x="3951288" y="6638925"/>
              <a:ext cx="895350" cy="139700"/>
            </a:xfrm>
            <a:custGeom>
              <a:avLst/>
              <a:gdLst>
                <a:gd name="T0" fmla="*/ 282 w 564"/>
                <a:gd name="T1" fmla="*/ 0 h 88"/>
                <a:gd name="T2" fmla="*/ 282 w 564"/>
                <a:gd name="T3" fmla="*/ 0 h 88"/>
                <a:gd name="T4" fmla="*/ 226 w 564"/>
                <a:gd name="T5" fmla="*/ 0 h 88"/>
                <a:gd name="T6" fmla="*/ 174 w 564"/>
                <a:gd name="T7" fmla="*/ 4 h 88"/>
                <a:gd name="T8" fmla="*/ 126 w 564"/>
                <a:gd name="T9" fmla="*/ 8 h 88"/>
                <a:gd name="T10" fmla="*/ 84 w 564"/>
                <a:gd name="T11" fmla="*/ 14 h 88"/>
                <a:gd name="T12" fmla="*/ 48 w 564"/>
                <a:gd name="T13" fmla="*/ 20 h 88"/>
                <a:gd name="T14" fmla="*/ 22 w 564"/>
                <a:gd name="T15" fmla="*/ 28 h 88"/>
                <a:gd name="T16" fmla="*/ 14 w 564"/>
                <a:gd name="T17" fmla="*/ 32 h 88"/>
                <a:gd name="T18" fmla="*/ 6 w 564"/>
                <a:gd name="T19" fmla="*/ 36 h 88"/>
                <a:gd name="T20" fmla="*/ 2 w 564"/>
                <a:gd name="T21" fmla="*/ 42 h 88"/>
                <a:gd name="T22" fmla="*/ 0 w 564"/>
                <a:gd name="T23" fmla="*/ 46 h 88"/>
                <a:gd name="T24" fmla="*/ 0 w 564"/>
                <a:gd name="T25" fmla="*/ 46 h 88"/>
                <a:gd name="T26" fmla="*/ 2 w 564"/>
                <a:gd name="T27" fmla="*/ 50 h 88"/>
                <a:gd name="T28" fmla="*/ 6 w 564"/>
                <a:gd name="T29" fmla="*/ 54 h 88"/>
                <a:gd name="T30" fmla="*/ 14 w 564"/>
                <a:gd name="T31" fmla="*/ 58 h 88"/>
                <a:gd name="T32" fmla="*/ 22 w 564"/>
                <a:gd name="T33" fmla="*/ 62 h 88"/>
                <a:gd name="T34" fmla="*/ 48 w 564"/>
                <a:gd name="T35" fmla="*/ 70 h 88"/>
                <a:gd name="T36" fmla="*/ 84 w 564"/>
                <a:gd name="T37" fmla="*/ 76 h 88"/>
                <a:gd name="T38" fmla="*/ 126 w 564"/>
                <a:gd name="T39" fmla="*/ 82 h 88"/>
                <a:gd name="T40" fmla="*/ 174 w 564"/>
                <a:gd name="T41" fmla="*/ 86 h 88"/>
                <a:gd name="T42" fmla="*/ 226 w 564"/>
                <a:gd name="T43" fmla="*/ 88 h 88"/>
                <a:gd name="T44" fmla="*/ 282 w 564"/>
                <a:gd name="T45" fmla="*/ 88 h 88"/>
                <a:gd name="T46" fmla="*/ 282 w 564"/>
                <a:gd name="T47" fmla="*/ 88 h 88"/>
                <a:gd name="T48" fmla="*/ 340 w 564"/>
                <a:gd name="T49" fmla="*/ 88 h 88"/>
                <a:gd name="T50" fmla="*/ 392 w 564"/>
                <a:gd name="T51" fmla="*/ 86 h 88"/>
                <a:gd name="T52" fmla="*/ 440 w 564"/>
                <a:gd name="T53" fmla="*/ 82 h 88"/>
                <a:gd name="T54" fmla="*/ 482 w 564"/>
                <a:gd name="T55" fmla="*/ 76 h 88"/>
                <a:gd name="T56" fmla="*/ 516 w 564"/>
                <a:gd name="T57" fmla="*/ 70 h 88"/>
                <a:gd name="T58" fmla="*/ 542 w 564"/>
                <a:gd name="T59" fmla="*/ 62 h 88"/>
                <a:gd name="T60" fmla="*/ 550 w 564"/>
                <a:gd name="T61" fmla="*/ 58 h 88"/>
                <a:gd name="T62" fmla="*/ 558 w 564"/>
                <a:gd name="T63" fmla="*/ 54 h 88"/>
                <a:gd name="T64" fmla="*/ 562 w 564"/>
                <a:gd name="T65" fmla="*/ 50 h 88"/>
                <a:gd name="T66" fmla="*/ 564 w 564"/>
                <a:gd name="T67" fmla="*/ 46 h 88"/>
                <a:gd name="T68" fmla="*/ 564 w 564"/>
                <a:gd name="T69" fmla="*/ 46 h 88"/>
                <a:gd name="T70" fmla="*/ 562 w 564"/>
                <a:gd name="T71" fmla="*/ 42 h 88"/>
                <a:gd name="T72" fmla="*/ 558 w 564"/>
                <a:gd name="T73" fmla="*/ 36 h 88"/>
                <a:gd name="T74" fmla="*/ 550 w 564"/>
                <a:gd name="T75" fmla="*/ 32 h 88"/>
                <a:gd name="T76" fmla="*/ 542 w 564"/>
                <a:gd name="T77" fmla="*/ 28 h 88"/>
                <a:gd name="T78" fmla="*/ 516 w 564"/>
                <a:gd name="T79" fmla="*/ 20 h 88"/>
                <a:gd name="T80" fmla="*/ 482 w 564"/>
                <a:gd name="T81" fmla="*/ 14 h 88"/>
                <a:gd name="T82" fmla="*/ 440 w 564"/>
                <a:gd name="T83" fmla="*/ 8 h 88"/>
                <a:gd name="T84" fmla="*/ 392 w 564"/>
                <a:gd name="T85" fmla="*/ 4 h 88"/>
                <a:gd name="T86" fmla="*/ 340 w 564"/>
                <a:gd name="T87" fmla="*/ 0 h 88"/>
                <a:gd name="T88" fmla="*/ 282 w 564"/>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4" h="88">
                  <a:moveTo>
                    <a:pt x="282" y="0"/>
                  </a:moveTo>
                  <a:lnTo>
                    <a:pt x="282" y="0"/>
                  </a:lnTo>
                  <a:lnTo>
                    <a:pt x="226" y="0"/>
                  </a:lnTo>
                  <a:lnTo>
                    <a:pt x="174" y="4"/>
                  </a:lnTo>
                  <a:lnTo>
                    <a:pt x="126" y="8"/>
                  </a:lnTo>
                  <a:lnTo>
                    <a:pt x="84" y="14"/>
                  </a:lnTo>
                  <a:lnTo>
                    <a:pt x="48" y="20"/>
                  </a:lnTo>
                  <a:lnTo>
                    <a:pt x="22" y="28"/>
                  </a:lnTo>
                  <a:lnTo>
                    <a:pt x="14" y="32"/>
                  </a:lnTo>
                  <a:lnTo>
                    <a:pt x="6" y="36"/>
                  </a:lnTo>
                  <a:lnTo>
                    <a:pt x="2" y="42"/>
                  </a:lnTo>
                  <a:lnTo>
                    <a:pt x="0" y="46"/>
                  </a:lnTo>
                  <a:lnTo>
                    <a:pt x="0" y="46"/>
                  </a:lnTo>
                  <a:lnTo>
                    <a:pt x="2" y="50"/>
                  </a:lnTo>
                  <a:lnTo>
                    <a:pt x="6" y="54"/>
                  </a:lnTo>
                  <a:lnTo>
                    <a:pt x="14" y="58"/>
                  </a:lnTo>
                  <a:lnTo>
                    <a:pt x="22" y="62"/>
                  </a:lnTo>
                  <a:lnTo>
                    <a:pt x="48" y="70"/>
                  </a:lnTo>
                  <a:lnTo>
                    <a:pt x="84" y="76"/>
                  </a:lnTo>
                  <a:lnTo>
                    <a:pt x="126" y="82"/>
                  </a:lnTo>
                  <a:lnTo>
                    <a:pt x="174" y="86"/>
                  </a:lnTo>
                  <a:lnTo>
                    <a:pt x="226" y="88"/>
                  </a:lnTo>
                  <a:lnTo>
                    <a:pt x="282" y="88"/>
                  </a:lnTo>
                  <a:lnTo>
                    <a:pt x="282" y="88"/>
                  </a:lnTo>
                  <a:lnTo>
                    <a:pt x="340" y="88"/>
                  </a:lnTo>
                  <a:lnTo>
                    <a:pt x="392" y="86"/>
                  </a:lnTo>
                  <a:lnTo>
                    <a:pt x="440" y="82"/>
                  </a:lnTo>
                  <a:lnTo>
                    <a:pt x="482" y="76"/>
                  </a:lnTo>
                  <a:lnTo>
                    <a:pt x="516" y="70"/>
                  </a:lnTo>
                  <a:lnTo>
                    <a:pt x="542" y="62"/>
                  </a:lnTo>
                  <a:lnTo>
                    <a:pt x="550" y="58"/>
                  </a:lnTo>
                  <a:lnTo>
                    <a:pt x="558" y="54"/>
                  </a:lnTo>
                  <a:lnTo>
                    <a:pt x="562" y="50"/>
                  </a:lnTo>
                  <a:lnTo>
                    <a:pt x="564" y="46"/>
                  </a:lnTo>
                  <a:lnTo>
                    <a:pt x="564" y="46"/>
                  </a:lnTo>
                  <a:lnTo>
                    <a:pt x="562" y="42"/>
                  </a:lnTo>
                  <a:lnTo>
                    <a:pt x="558" y="36"/>
                  </a:lnTo>
                  <a:lnTo>
                    <a:pt x="550" y="32"/>
                  </a:lnTo>
                  <a:lnTo>
                    <a:pt x="542" y="28"/>
                  </a:lnTo>
                  <a:lnTo>
                    <a:pt x="516" y="20"/>
                  </a:lnTo>
                  <a:lnTo>
                    <a:pt x="482" y="14"/>
                  </a:lnTo>
                  <a:lnTo>
                    <a:pt x="440" y="8"/>
                  </a:lnTo>
                  <a:lnTo>
                    <a:pt x="392" y="4"/>
                  </a:lnTo>
                  <a:lnTo>
                    <a:pt x="340" y="0"/>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496"/>
            <p:cNvSpPr>
              <a:spLocks noEditPoints="1"/>
            </p:cNvSpPr>
            <p:nvPr/>
          </p:nvSpPr>
          <p:spPr bwMode="auto">
            <a:xfrm>
              <a:off x="3954463" y="6638925"/>
              <a:ext cx="889000" cy="139700"/>
            </a:xfrm>
            <a:custGeom>
              <a:avLst/>
              <a:gdLst>
                <a:gd name="T0" fmla="*/ 280 w 560"/>
                <a:gd name="T1" fmla="*/ 88 h 88"/>
                <a:gd name="T2" fmla="*/ 174 w 560"/>
                <a:gd name="T3" fmla="*/ 84 h 88"/>
                <a:gd name="T4" fmla="*/ 84 w 560"/>
                <a:gd name="T5" fmla="*/ 76 h 88"/>
                <a:gd name="T6" fmla="*/ 24 w 560"/>
                <a:gd name="T7" fmla="*/ 62 h 88"/>
                <a:gd name="T8" fmla="*/ 8 w 560"/>
                <a:gd name="T9" fmla="*/ 54 h 88"/>
                <a:gd name="T10" fmla="*/ 2 w 560"/>
                <a:gd name="T11" fmla="*/ 46 h 88"/>
                <a:gd name="T12" fmla="*/ 4 w 560"/>
                <a:gd name="T13" fmla="*/ 42 h 88"/>
                <a:gd name="T14" fmla="*/ 16 w 560"/>
                <a:gd name="T15" fmla="*/ 32 h 88"/>
                <a:gd name="T16" fmla="*/ 50 w 560"/>
                <a:gd name="T17" fmla="*/ 20 h 88"/>
                <a:gd name="T18" fmla="*/ 126 w 560"/>
                <a:gd name="T19" fmla="*/ 8 h 88"/>
                <a:gd name="T20" fmla="*/ 224 w 560"/>
                <a:gd name="T21" fmla="*/ 2 h 88"/>
                <a:gd name="T22" fmla="*/ 280 w 560"/>
                <a:gd name="T23" fmla="*/ 0 h 88"/>
                <a:gd name="T24" fmla="*/ 388 w 560"/>
                <a:gd name="T25" fmla="*/ 4 h 88"/>
                <a:gd name="T26" fmla="*/ 476 w 560"/>
                <a:gd name="T27" fmla="*/ 14 h 88"/>
                <a:gd name="T28" fmla="*/ 536 w 560"/>
                <a:gd name="T29" fmla="*/ 28 h 88"/>
                <a:gd name="T30" fmla="*/ 552 w 560"/>
                <a:gd name="T31" fmla="*/ 38 h 88"/>
                <a:gd name="T32" fmla="*/ 558 w 560"/>
                <a:gd name="T33" fmla="*/ 46 h 88"/>
                <a:gd name="T34" fmla="*/ 556 w 560"/>
                <a:gd name="T35" fmla="*/ 50 h 88"/>
                <a:gd name="T36" fmla="*/ 544 w 560"/>
                <a:gd name="T37" fmla="*/ 58 h 88"/>
                <a:gd name="T38" fmla="*/ 510 w 560"/>
                <a:gd name="T39" fmla="*/ 70 h 88"/>
                <a:gd name="T40" fmla="*/ 436 w 560"/>
                <a:gd name="T41" fmla="*/ 80 h 88"/>
                <a:gd name="T42" fmla="*/ 336 w 560"/>
                <a:gd name="T43" fmla="*/ 88 h 88"/>
                <a:gd name="T44" fmla="*/ 280 w 560"/>
                <a:gd name="T45" fmla="*/ 0 h 88"/>
                <a:gd name="T46" fmla="*/ 224 w 560"/>
                <a:gd name="T47" fmla="*/ 0 h 88"/>
                <a:gd name="T48" fmla="*/ 124 w 560"/>
                <a:gd name="T49" fmla="*/ 8 h 88"/>
                <a:gd name="T50" fmla="*/ 48 w 560"/>
                <a:gd name="T51" fmla="*/ 20 h 88"/>
                <a:gd name="T52" fmla="*/ 14 w 560"/>
                <a:gd name="T53" fmla="*/ 32 h 88"/>
                <a:gd name="T54" fmla="*/ 2 w 560"/>
                <a:gd name="T55" fmla="*/ 42 h 88"/>
                <a:gd name="T56" fmla="*/ 0 w 560"/>
                <a:gd name="T57" fmla="*/ 46 h 88"/>
                <a:gd name="T58" fmla="*/ 6 w 560"/>
                <a:gd name="T59" fmla="*/ 54 h 88"/>
                <a:gd name="T60" fmla="*/ 22 w 560"/>
                <a:gd name="T61" fmla="*/ 62 h 88"/>
                <a:gd name="T62" fmla="*/ 84 w 560"/>
                <a:gd name="T63" fmla="*/ 76 h 88"/>
                <a:gd name="T64" fmla="*/ 172 w 560"/>
                <a:gd name="T65" fmla="*/ 86 h 88"/>
                <a:gd name="T66" fmla="*/ 280 w 560"/>
                <a:gd name="T67" fmla="*/ 88 h 88"/>
                <a:gd name="T68" fmla="*/ 336 w 560"/>
                <a:gd name="T69" fmla="*/ 88 h 88"/>
                <a:gd name="T70" fmla="*/ 436 w 560"/>
                <a:gd name="T71" fmla="*/ 82 h 88"/>
                <a:gd name="T72" fmla="*/ 512 w 560"/>
                <a:gd name="T73" fmla="*/ 70 h 88"/>
                <a:gd name="T74" fmla="*/ 546 w 560"/>
                <a:gd name="T75" fmla="*/ 58 h 88"/>
                <a:gd name="T76" fmla="*/ 558 w 560"/>
                <a:gd name="T77" fmla="*/ 50 h 88"/>
                <a:gd name="T78" fmla="*/ 560 w 560"/>
                <a:gd name="T79" fmla="*/ 46 h 88"/>
                <a:gd name="T80" fmla="*/ 554 w 560"/>
                <a:gd name="T81" fmla="*/ 38 h 88"/>
                <a:gd name="T82" fmla="*/ 538 w 560"/>
                <a:gd name="T83" fmla="*/ 28 h 88"/>
                <a:gd name="T84" fmla="*/ 478 w 560"/>
                <a:gd name="T85" fmla="*/ 14 h 88"/>
                <a:gd name="T86" fmla="*/ 390 w 560"/>
                <a:gd name="T87" fmla="*/ 4 h 88"/>
                <a:gd name="T88" fmla="*/ 280 w 560"/>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88"/>
                  </a:moveTo>
                  <a:lnTo>
                    <a:pt x="280" y="88"/>
                  </a:lnTo>
                  <a:lnTo>
                    <a:pt x="224" y="88"/>
                  </a:lnTo>
                  <a:lnTo>
                    <a:pt x="174" y="84"/>
                  </a:lnTo>
                  <a:lnTo>
                    <a:pt x="126" y="80"/>
                  </a:lnTo>
                  <a:lnTo>
                    <a:pt x="84"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4" y="14"/>
                  </a:lnTo>
                  <a:lnTo>
                    <a:pt x="126" y="8"/>
                  </a:lnTo>
                  <a:lnTo>
                    <a:pt x="174" y="4"/>
                  </a:lnTo>
                  <a:lnTo>
                    <a:pt x="224" y="2"/>
                  </a:lnTo>
                  <a:lnTo>
                    <a:pt x="280" y="0"/>
                  </a:lnTo>
                  <a:lnTo>
                    <a:pt x="280" y="0"/>
                  </a:lnTo>
                  <a:lnTo>
                    <a:pt x="336" y="2"/>
                  </a:lnTo>
                  <a:lnTo>
                    <a:pt x="388" y="4"/>
                  </a:lnTo>
                  <a:lnTo>
                    <a:pt x="436" y="8"/>
                  </a:lnTo>
                  <a:lnTo>
                    <a:pt x="476" y="14"/>
                  </a:lnTo>
                  <a:lnTo>
                    <a:pt x="510" y="20"/>
                  </a:lnTo>
                  <a:lnTo>
                    <a:pt x="536" y="28"/>
                  </a:lnTo>
                  <a:lnTo>
                    <a:pt x="544" y="32"/>
                  </a:lnTo>
                  <a:lnTo>
                    <a:pt x="552" y="38"/>
                  </a:lnTo>
                  <a:lnTo>
                    <a:pt x="556" y="42"/>
                  </a:lnTo>
                  <a:lnTo>
                    <a:pt x="558" y="46"/>
                  </a:lnTo>
                  <a:lnTo>
                    <a:pt x="558" y="46"/>
                  </a:lnTo>
                  <a:lnTo>
                    <a:pt x="556" y="50"/>
                  </a:lnTo>
                  <a:lnTo>
                    <a:pt x="552" y="54"/>
                  </a:lnTo>
                  <a:lnTo>
                    <a:pt x="544" y="58"/>
                  </a:lnTo>
                  <a:lnTo>
                    <a:pt x="536" y="62"/>
                  </a:lnTo>
                  <a:lnTo>
                    <a:pt x="510" y="70"/>
                  </a:lnTo>
                  <a:lnTo>
                    <a:pt x="476" y="76"/>
                  </a:lnTo>
                  <a:lnTo>
                    <a:pt x="436" y="80"/>
                  </a:lnTo>
                  <a:lnTo>
                    <a:pt x="388" y="84"/>
                  </a:lnTo>
                  <a:lnTo>
                    <a:pt x="336" y="88"/>
                  </a:lnTo>
                  <a:lnTo>
                    <a:pt x="280" y="88"/>
                  </a:lnTo>
                  <a:close/>
                  <a:moveTo>
                    <a:pt x="280" y="0"/>
                  </a:moveTo>
                  <a:lnTo>
                    <a:pt x="280" y="0"/>
                  </a:lnTo>
                  <a:lnTo>
                    <a:pt x="224" y="0"/>
                  </a:lnTo>
                  <a:lnTo>
                    <a:pt x="172" y="4"/>
                  </a:lnTo>
                  <a:lnTo>
                    <a:pt x="124" y="8"/>
                  </a:lnTo>
                  <a:lnTo>
                    <a:pt x="84"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4" y="76"/>
                  </a:lnTo>
                  <a:lnTo>
                    <a:pt x="124" y="82"/>
                  </a:lnTo>
                  <a:lnTo>
                    <a:pt x="172" y="86"/>
                  </a:lnTo>
                  <a:lnTo>
                    <a:pt x="224" y="88"/>
                  </a:lnTo>
                  <a:lnTo>
                    <a:pt x="280" y="88"/>
                  </a:lnTo>
                  <a:lnTo>
                    <a:pt x="280" y="88"/>
                  </a:lnTo>
                  <a:lnTo>
                    <a:pt x="336" y="88"/>
                  </a:lnTo>
                  <a:lnTo>
                    <a:pt x="390" y="86"/>
                  </a:lnTo>
                  <a:lnTo>
                    <a:pt x="436" y="82"/>
                  </a:lnTo>
                  <a:lnTo>
                    <a:pt x="478" y="76"/>
                  </a:lnTo>
                  <a:lnTo>
                    <a:pt x="512" y="70"/>
                  </a:lnTo>
                  <a:lnTo>
                    <a:pt x="538" y="62"/>
                  </a:lnTo>
                  <a:lnTo>
                    <a:pt x="546" y="58"/>
                  </a:lnTo>
                  <a:lnTo>
                    <a:pt x="554" y="54"/>
                  </a:lnTo>
                  <a:lnTo>
                    <a:pt x="558" y="50"/>
                  </a:lnTo>
                  <a:lnTo>
                    <a:pt x="560" y="46"/>
                  </a:lnTo>
                  <a:lnTo>
                    <a:pt x="560" y="46"/>
                  </a:lnTo>
                  <a:lnTo>
                    <a:pt x="558" y="42"/>
                  </a:lnTo>
                  <a:lnTo>
                    <a:pt x="554" y="38"/>
                  </a:lnTo>
                  <a:lnTo>
                    <a:pt x="546" y="32"/>
                  </a:lnTo>
                  <a:lnTo>
                    <a:pt x="538" y="28"/>
                  </a:lnTo>
                  <a:lnTo>
                    <a:pt x="512" y="20"/>
                  </a:lnTo>
                  <a:lnTo>
                    <a:pt x="478" y="14"/>
                  </a:lnTo>
                  <a:lnTo>
                    <a:pt x="436" y="8"/>
                  </a:lnTo>
                  <a:lnTo>
                    <a:pt x="390" y="4"/>
                  </a:lnTo>
                  <a:lnTo>
                    <a:pt x="336" y="0"/>
                  </a:lnTo>
                  <a:lnTo>
                    <a:pt x="280"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497"/>
            <p:cNvSpPr>
              <a:spLocks/>
            </p:cNvSpPr>
            <p:nvPr/>
          </p:nvSpPr>
          <p:spPr bwMode="auto">
            <a:xfrm>
              <a:off x="3957638" y="6638925"/>
              <a:ext cx="882650" cy="139700"/>
            </a:xfrm>
            <a:custGeom>
              <a:avLst/>
              <a:gdLst>
                <a:gd name="T0" fmla="*/ 278 w 556"/>
                <a:gd name="T1" fmla="*/ 88 h 88"/>
                <a:gd name="T2" fmla="*/ 278 w 556"/>
                <a:gd name="T3" fmla="*/ 88 h 88"/>
                <a:gd name="T4" fmla="*/ 222 w 556"/>
                <a:gd name="T5" fmla="*/ 88 h 88"/>
                <a:gd name="T6" fmla="*/ 172 w 556"/>
                <a:gd name="T7" fmla="*/ 84 h 88"/>
                <a:gd name="T8" fmla="*/ 124 w 556"/>
                <a:gd name="T9" fmla="*/ 80 h 88"/>
                <a:gd name="T10" fmla="*/ 82 w 556"/>
                <a:gd name="T11" fmla="*/ 76 h 88"/>
                <a:gd name="T12" fmla="*/ 48 w 556"/>
                <a:gd name="T13" fmla="*/ 70 h 88"/>
                <a:gd name="T14" fmla="*/ 22 w 556"/>
                <a:gd name="T15" fmla="*/ 62 h 88"/>
                <a:gd name="T16" fmla="*/ 14 w 556"/>
                <a:gd name="T17" fmla="*/ 58 h 88"/>
                <a:gd name="T18" fmla="*/ 6 w 556"/>
                <a:gd name="T19" fmla="*/ 54 h 88"/>
                <a:gd name="T20" fmla="*/ 2 w 556"/>
                <a:gd name="T21" fmla="*/ 50 h 88"/>
                <a:gd name="T22" fmla="*/ 0 w 556"/>
                <a:gd name="T23" fmla="*/ 46 h 88"/>
                <a:gd name="T24" fmla="*/ 0 w 556"/>
                <a:gd name="T25" fmla="*/ 46 h 88"/>
                <a:gd name="T26" fmla="*/ 2 w 556"/>
                <a:gd name="T27" fmla="*/ 42 h 88"/>
                <a:gd name="T28" fmla="*/ 6 w 556"/>
                <a:gd name="T29" fmla="*/ 38 h 88"/>
                <a:gd name="T30" fmla="*/ 14 w 556"/>
                <a:gd name="T31" fmla="*/ 32 h 88"/>
                <a:gd name="T32" fmla="*/ 22 w 556"/>
                <a:gd name="T33" fmla="*/ 28 h 88"/>
                <a:gd name="T34" fmla="*/ 48 w 556"/>
                <a:gd name="T35" fmla="*/ 20 h 88"/>
                <a:gd name="T36" fmla="*/ 82 w 556"/>
                <a:gd name="T37" fmla="*/ 14 h 88"/>
                <a:gd name="T38" fmla="*/ 124 w 556"/>
                <a:gd name="T39" fmla="*/ 8 h 88"/>
                <a:gd name="T40" fmla="*/ 172 w 556"/>
                <a:gd name="T41" fmla="*/ 4 h 88"/>
                <a:gd name="T42" fmla="*/ 222 w 556"/>
                <a:gd name="T43" fmla="*/ 2 h 88"/>
                <a:gd name="T44" fmla="*/ 278 w 556"/>
                <a:gd name="T45" fmla="*/ 0 h 88"/>
                <a:gd name="T46" fmla="*/ 278 w 556"/>
                <a:gd name="T47" fmla="*/ 0 h 88"/>
                <a:gd name="T48" fmla="*/ 334 w 556"/>
                <a:gd name="T49" fmla="*/ 2 h 88"/>
                <a:gd name="T50" fmla="*/ 386 w 556"/>
                <a:gd name="T51" fmla="*/ 4 h 88"/>
                <a:gd name="T52" fmla="*/ 434 w 556"/>
                <a:gd name="T53" fmla="*/ 8 h 88"/>
                <a:gd name="T54" fmla="*/ 474 w 556"/>
                <a:gd name="T55" fmla="*/ 14 h 88"/>
                <a:gd name="T56" fmla="*/ 508 w 556"/>
                <a:gd name="T57" fmla="*/ 20 h 88"/>
                <a:gd name="T58" fmla="*/ 534 w 556"/>
                <a:gd name="T59" fmla="*/ 28 h 88"/>
                <a:gd name="T60" fmla="*/ 542 w 556"/>
                <a:gd name="T61" fmla="*/ 32 h 88"/>
                <a:gd name="T62" fmla="*/ 550 w 556"/>
                <a:gd name="T63" fmla="*/ 38 h 88"/>
                <a:gd name="T64" fmla="*/ 554 w 556"/>
                <a:gd name="T65" fmla="*/ 42 h 88"/>
                <a:gd name="T66" fmla="*/ 556 w 556"/>
                <a:gd name="T67" fmla="*/ 46 h 88"/>
                <a:gd name="T68" fmla="*/ 556 w 556"/>
                <a:gd name="T69" fmla="*/ 46 h 88"/>
                <a:gd name="T70" fmla="*/ 554 w 556"/>
                <a:gd name="T71" fmla="*/ 50 h 88"/>
                <a:gd name="T72" fmla="*/ 550 w 556"/>
                <a:gd name="T73" fmla="*/ 54 h 88"/>
                <a:gd name="T74" fmla="*/ 542 w 556"/>
                <a:gd name="T75" fmla="*/ 58 h 88"/>
                <a:gd name="T76" fmla="*/ 534 w 556"/>
                <a:gd name="T77" fmla="*/ 62 h 88"/>
                <a:gd name="T78" fmla="*/ 508 w 556"/>
                <a:gd name="T79" fmla="*/ 70 h 88"/>
                <a:gd name="T80" fmla="*/ 474 w 556"/>
                <a:gd name="T81" fmla="*/ 76 h 88"/>
                <a:gd name="T82" fmla="*/ 434 w 556"/>
                <a:gd name="T83" fmla="*/ 80 h 88"/>
                <a:gd name="T84" fmla="*/ 386 w 556"/>
                <a:gd name="T85" fmla="*/ 84 h 88"/>
                <a:gd name="T86" fmla="*/ 334 w 556"/>
                <a:gd name="T87" fmla="*/ 88 h 88"/>
                <a:gd name="T88" fmla="*/ 278 w 556"/>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88"/>
                  </a:moveTo>
                  <a:lnTo>
                    <a:pt x="278" y="88"/>
                  </a:lnTo>
                  <a:lnTo>
                    <a:pt x="222" y="88"/>
                  </a:lnTo>
                  <a:lnTo>
                    <a:pt x="172" y="84"/>
                  </a:lnTo>
                  <a:lnTo>
                    <a:pt x="124" y="80"/>
                  </a:lnTo>
                  <a:lnTo>
                    <a:pt x="82"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2" y="14"/>
                  </a:lnTo>
                  <a:lnTo>
                    <a:pt x="124" y="8"/>
                  </a:lnTo>
                  <a:lnTo>
                    <a:pt x="172" y="4"/>
                  </a:lnTo>
                  <a:lnTo>
                    <a:pt x="222" y="2"/>
                  </a:lnTo>
                  <a:lnTo>
                    <a:pt x="278" y="0"/>
                  </a:lnTo>
                  <a:lnTo>
                    <a:pt x="278" y="0"/>
                  </a:lnTo>
                  <a:lnTo>
                    <a:pt x="334" y="2"/>
                  </a:lnTo>
                  <a:lnTo>
                    <a:pt x="386" y="4"/>
                  </a:lnTo>
                  <a:lnTo>
                    <a:pt x="434" y="8"/>
                  </a:lnTo>
                  <a:lnTo>
                    <a:pt x="474" y="14"/>
                  </a:lnTo>
                  <a:lnTo>
                    <a:pt x="508" y="20"/>
                  </a:lnTo>
                  <a:lnTo>
                    <a:pt x="534" y="28"/>
                  </a:lnTo>
                  <a:lnTo>
                    <a:pt x="542" y="32"/>
                  </a:lnTo>
                  <a:lnTo>
                    <a:pt x="550" y="38"/>
                  </a:lnTo>
                  <a:lnTo>
                    <a:pt x="554" y="42"/>
                  </a:lnTo>
                  <a:lnTo>
                    <a:pt x="556" y="46"/>
                  </a:lnTo>
                  <a:lnTo>
                    <a:pt x="556" y="46"/>
                  </a:lnTo>
                  <a:lnTo>
                    <a:pt x="554" y="50"/>
                  </a:lnTo>
                  <a:lnTo>
                    <a:pt x="550" y="54"/>
                  </a:lnTo>
                  <a:lnTo>
                    <a:pt x="542" y="58"/>
                  </a:lnTo>
                  <a:lnTo>
                    <a:pt x="534" y="62"/>
                  </a:lnTo>
                  <a:lnTo>
                    <a:pt x="508" y="70"/>
                  </a:lnTo>
                  <a:lnTo>
                    <a:pt x="474" y="76"/>
                  </a:lnTo>
                  <a:lnTo>
                    <a:pt x="434" y="80"/>
                  </a:lnTo>
                  <a:lnTo>
                    <a:pt x="386" y="84"/>
                  </a:lnTo>
                  <a:lnTo>
                    <a:pt x="334" y="88"/>
                  </a:lnTo>
                  <a:lnTo>
                    <a:pt x="278"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498"/>
            <p:cNvSpPr>
              <a:spLocks/>
            </p:cNvSpPr>
            <p:nvPr/>
          </p:nvSpPr>
          <p:spPr bwMode="auto">
            <a:xfrm>
              <a:off x="3954463" y="6638925"/>
              <a:ext cx="889000" cy="139700"/>
            </a:xfrm>
            <a:custGeom>
              <a:avLst/>
              <a:gdLst>
                <a:gd name="T0" fmla="*/ 280 w 560"/>
                <a:gd name="T1" fmla="*/ 0 h 88"/>
                <a:gd name="T2" fmla="*/ 280 w 560"/>
                <a:gd name="T3" fmla="*/ 0 h 88"/>
                <a:gd name="T4" fmla="*/ 224 w 560"/>
                <a:gd name="T5" fmla="*/ 0 h 88"/>
                <a:gd name="T6" fmla="*/ 172 w 560"/>
                <a:gd name="T7" fmla="*/ 4 h 88"/>
                <a:gd name="T8" fmla="*/ 124 w 560"/>
                <a:gd name="T9" fmla="*/ 8 h 88"/>
                <a:gd name="T10" fmla="*/ 84 w 560"/>
                <a:gd name="T11" fmla="*/ 14 h 88"/>
                <a:gd name="T12" fmla="*/ 48 w 560"/>
                <a:gd name="T13" fmla="*/ 20 h 88"/>
                <a:gd name="T14" fmla="*/ 22 w 560"/>
                <a:gd name="T15" fmla="*/ 28 h 88"/>
                <a:gd name="T16" fmla="*/ 14 w 560"/>
                <a:gd name="T17" fmla="*/ 32 h 88"/>
                <a:gd name="T18" fmla="*/ 6 w 560"/>
                <a:gd name="T19" fmla="*/ 38 h 88"/>
                <a:gd name="T20" fmla="*/ 2 w 560"/>
                <a:gd name="T21" fmla="*/ 42 h 88"/>
                <a:gd name="T22" fmla="*/ 0 w 560"/>
                <a:gd name="T23" fmla="*/ 46 h 88"/>
                <a:gd name="T24" fmla="*/ 0 w 560"/>
                <a:gd name="T25" fmla="*/ 46 h 88"/>
                <a:gd name="T26" fmla="*/ 2 w 560"/>
                <a:gd name="T27" fmla="*/ 50 h 88"/>
                <a:gd name="T28" fmla="*/ 6 w 560"/>
                <a:gd name="T29" fmla="*/ 54 h 88"/>
                <a:gd name="T30" fmla="*/ 14 w 560"/>
                <a:gd name="T31" fmla="*/ 58 h 88"/>
                <a:gd name="T32" fmla="*/ 22 w 560"/>
                <a:gd name="T33" fmla="*/ 62 h 88"/>
                <a:gd name="T34" fmla="*/ 48 w 560"/>
                <a:gd name="T35" fmla="*/ 70 h 88"/>
                <a:gd name="T36" fmla="*/ 84 w 560"/>
                <a:gd name="T37" fmla="*/ 76 h 88"/>
                <a:gd name="T38" fmla="*/ 124 w 560"/>
                <a:gd name="T39" fmla="*/ 82 h 88"/>
                <a:gd name="T40" fmla="*/ 172 w 560"/>
                <a:gd name="T41" fmla="*/ 86 h 88"/>
                <a:gd name="T42" fmla="*/ 224 w 560"/>
                <a:gd name="T43" fmla="*/ 88 h 88"/>
                <a:gd name="T44" fmla="*/ 280 w 560"/>
                <a:gd name="T45" fmla="*/ 88 h 88"/>
                <a:gd name="T46" fmla="*/ 280 w 560"/>
                <a:gd name="T47" fmla="*/ 88 h 88"/>
                <a:gd name="T48" fmla="*/ 336 w 560"/>
                <a:gd name="T49" fmla="*/ 88 h 88"/>
                <a:gd name="T50" fmla="*/ 390 w 560"/>
                <a:gd name="T51" fmla="*/ 86 h 88"/>
                <a:gd name="T52" fmla="*/ 436 w 560"/>
                <a:gd name="T53" fmla="*/ 82 h 88"/>
                <a:gd name="T54" fmla="*/ 478 w 560"/>
                <a:gd name="T55" fmla="*/ 76 h 88"/>
                <a:gd name="T56" fmla="*/ 512 w 560"/>
                <a:gd name="T57" fmla="*/ 70 h 88"/>
                <a:gd name="T58" fmla="*/ 538 w 560"/>
                <a:gd name="T59" fmla="*/ 62 h 88"/>
                <a:gd name="T60" fmla="*/ 546 w 560"/>
                <a:gd name="T61" fmla="*/ 58 h 88"/>
                <a:gd name="T62" fmla="*/ 554 w 560"/>
                <a:gd name="T63" fmla="*/ 54 h 88"/>
                <a:gd name="T64" fmla="*/ 558 w 560"/>
                <a:gd name="T65" fmla="*/ 50 h 88"/>
                <a:gd name="T66" fmla="*/ 560 w 560"/>
                <a:gd name="T67" fmla="*/ 46 h 88"/>
                <a:gd name="T68" fmla="*/ 560 w 560"/>
                <a:gd name="T69" fmla="*/ 46 h 88"/>
                <a:gd name="T70" fmla="*/ 558 w 560"/>
                <a:gd name="T71" fmla="*/ 42 h 88"/>
                <a:gd name="T72" fmla="*/ 554 w 560"/>
                <a:gd name="T73" fmla="*/ 38 h 88"/>
                <a:gd name="T74" fmla="*/ 546 w 560"/>
                <a:gd name="T75" fmla="*/ 32 h 88"/>
                <a:gd name="T76" fmla="*/ 538 w 560"/>
                <a:gd name="T77" fmla="*/ 28 h 88"/>
                <a:gd name="T78" fmla="*/ 512 w 560"/>
                <a:gd name="T79" fmla="*/ 20 h 88"/>
                <a:gd name="T80" fmla="*/ 478 w 560"/>
                <a:gd name="T81" fmla="*/ 14 h 88"/>
                <a:gd name="T82" fmla="*/ 436 w 560"/>
                <a:gd name="T83" fmla="*/ 8 h 88"/>
                <a:gd name="T84" fmla="*/ 390 w 560"/>
                <a:gd name="T85" fmla="*/ 4 h 88"/>
                <a:gd name="T86" fmla="*/ 336 w 560"/>
                <a:gd name="T87" fmla="*/ 0 h 88"/>
                <a:gd name="T88" fmla="*/ 280 w 560"/>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60" h="88">
                  <a:moveTo>
                    <a:pt x="280" y="0"/>
                  </a:moveTo>
                  <a:lnTo>
                    <a:pt x="280" y="0"/>
                  </a:lnTo>
                  <a:lnTo>
                    <a:pt x="224" y="0"/>
                  </a:lnTo>
                  <a:lnTo>
                    <a:pt x="172" y="4"/>
                  </a:lnTo>
                  <a:lnTo>
                    <a:pt x="124" y="8"/>
                  </a:lnTo>
                  <a:lnTo>
                    <a:pt x="84"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4" y="76"/>
                  </a:lnTo>
                  <a:lnTo>
                    <a:pt x="124" y="82"/>
                  </a:lnTo>
                  <a:lnTo>
                    <a:pt x="172" y="86"/>
                  </a:lnTo>
                  <a:lnTo>
                    <a:pt x="224" y="88"/>
                  </a:lnTo>
                  <a:lnTo>
                    <a:pt x="280" y="88"/>
                  </a:lnTo>
                  <a:lnTo>
                    <a:pt x="280" y="88"/>
                  </a:lnTo>
                  <a:lnTo>
                    <a:pt x="336" y="88"/>
                  </a:lnTo>
                  <a:lnTo>
                    <a:pt x="390" y="86"/>
                  </a:lnTo>
                  <a:lnTo>
                    <a:pt x="436" y="82"/>
                  </a:lnTo>
                  <a:lnTo>
                    <a:pt x="478" y="76"/>
                  </a:lnTo>
                  <a:lnTo>
                    <a:pt x="512" y="70"/>
                  </a:lnTo>
                  <a:lnTo>
                    <a:pt x="538" y="62"/>
                  </a:lnTo>
                  <a:lnTo>
                    <a:pt x="546" y="58"/>
                  </a:lnTo>
                  <a:lnTo>
                    <a:pt x="554" y="54"/>
                  </a:lnTo>
                  <a:lnTo>
                    <a:pt x="558" y="50"/>
                  </a:lnTo>
                  <a:lnTo>
                    <a:pt x="560" y="46"/>
                  </a:lnTo>
                  <a:lnTo>
                    <a:pt x="560" y="46"/>
                  </a:lnTo>
                  <a:lnTo>
                    <a:pt x="558" y="42"/>
                  </a:lnTo>
                  <a:lnTo>
                    <a:pt x="554" y="38"/>
                  </a:lnTo>
                  <a:lnTo>
                    <a:pt x="546" y="32"/>
                  </a:lnTo>
                  <a:lnTo>
                    <a:pt x="538" y="28"/>
                  </a:lnTo>
                  <a:lnTo>
                    <a:pt x="512" y="20"/>
                  </a:lnTo>
                  <a:lnTo>
                    <a:pt x="478" y="14"/>
                  </a:lnTo>
                  <a:lnTo>
                    <a:pt x="436" y="8"/>
                  </a:lnTo>
                  <a:lnTo>
                    <a:pt x="390" y="4"/>
                  </a:lnTo>
                  <a:lnTo>
                    <a:pt x="336" y="0"/>
                  </a:lnTo>
                  <a:lnTo>
                    <a:pt x="2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499"/>
            <p:cNvSpPr>
              <a:spLocks noEditPoints="1"/>
            </p:cNvSpPr>
            <p:nvPr/>
          </p:nvSpPr>
          <p:spPr bwMode="auto">
            <a:xfrm>
              <a:off x="3957638" y="6638925"/>
              <a:ext cx="882650" cy="139700"/>
            </a:xfrm>
            <a:custGeom>
              <a:avLst/>
              <a:gdLst>
                <a:gd name="T0" fmla="*/ 278 w 556"/>
                <a:gd name="T1" fmla="*/ 88 h 88"/>
                <a:gd name="T2" fmla="*/ 172 w 556"/>
                <a:gd name="T3" fmla="*/ 84 h 88"/>
                <a:gd name="T4" fmla="*/ 84 w 556"/>
                <a:gd name="T5" fmla="*/ 76 h 88"/>
                <a:gd name="T6" fmla="*/ 24 w 556"/>
                <a:gd name="T7" fmla="*/ 62 h 88"/>
                <a:gd name="T8" fmla="*/ 8 w 556"/>
                <a:gd name="T9" fmla="*/ 54 h 88"/>
                <a:gd name="T10" fmla="*/ 2 w 556"/>
                <a:gd name="T11" fmla="*/ 46 h 88"/>
                <a:gd name="T12" fmla="*/ 4 w 556"/>
                <a:gd name="T13" fmla="*/ 42 h 88"/>
                <a:gd name="T14" fmla="*/ 16 w 556"/>
                <a:gd name="T15" fmla="*/ 32 h 88"/>
                <a:gd name="T16" fmla="*/ 50 w 556"/>
                <a:gd name="T17" fmla="*/ 20 h 88"/>
                <a:gd name="T18" fmla="*/ 126 w 556"/>
                <a:gd name="T19" fmla="*/ 8 h 88"/>
                <a:gd name="T20" fmla="*/ 224 w 556"/>
                <a:gd name="T21" fmla="*/ 2 h 88"/>
                <a:gd name="T22" fmla="*/ 278 w 556"/>
                <a:gd name="T23" fmla="*/ 0 h 88"/>
                <a:gd name="T24" fmla="*/ 386 w 556"/>
                <a:gd name="T25" fmla="*/ 4 h 88"/>
                <a:gd name="T26" fmla="*/ 474 w 556"/>
                <a:gd name="T27" fmla="*/ 14 h 88"/>
                <a:gd name="T28" fmla="*/ 532 w 556"/>
                <a:gd name="T29" fmla="*/ 28 h 88"/>
                <a:gd name="T30" fmla="*/ 548 w 556"/>
                <a:gd name="T31" fmla="*/ 38 h 88"/>
                <a:gd name="T32" fmla="*/ 554 w 556"/>
                <a:gd name="T33" fmla="*/ 46 h 88"/>
                <a:gd name="T34" fmla="*/ 552 w 556"/>
                <a:gd name="T35" fmla="*/ 50 h 88"/>
                <a:gd name="T36" fmla="*/ 540 w 556"/>
                <a:gd name="T37" fmla="*/ 58 h 88"/>
                <a:gd name="T38" fmla="*/ 506 w 556"/>
                <a:gd name="T39" fmla="*/ 70 h 88"/>
                <a:gd name="T40" fmla="*/ 432 w 556"/>
                <a:gd name="T41" fmla="*/ 80 h 88"/>
                <a:gd name="T42" fmla="*/ 334 w 556"/>
                <a:gd name="T43" fmla="*/ 88 h 88"/>
                <a:gd name="T44" fmla="*/ 278 w 556"/>
                <a:gd name="T45" fmla="*/ 0 h 88"/>
                <a:gd name="T46" fmla="*/ 222 w 556"/>
                <a:gd name="T47" fmla="*/ 2 h 88"/>
                <a:gd name="T48" fmla="*/ 124 w 556"/>
                <a:gd name="T49" fmla="*/ 8 h 88"/>
                <a:gd name="T50" fmla="*/ 48 w 556"/>
                <a:gd name="T51" fmla="*/ 20 h 88"/>
                <a:gd name="T52" fmla="*/ 14 w 556"/>
                <a:gd name="T53" fmla="*/ 32 h 88"/>
                <a:gd name="T54" fmla="*/ 2 w 556"/>
                <a:gd name="T55" fmla="*/ 42 h 88"/>
                <a:gd name="T56" fmla="*/ 0 w 556"/>
                <a:gd name="T57" fmla="*/ 46 h 88"/>
                <a:gd name="T58" fmla="*/ 6 w 556"/>
                <a:gd name="T59" fmla="*/ 54 h 88"/>
                <a:gd name="T60" fmla="*/ 22 w 556"/>
                <a:gd name="T61" fmla="*/ 62 h 88"/>
                <a:gd name="T62" fmla="*/ 82 w 556"/>
                <a:gd name="T63" fmla="*/ 76 h 88"/>
                <a:gd name="T64" fmla="*/ 172 w 556"/>
                <a:gd name="T65" fmla="*/ 84 h 88"/>
                <a:gd name="T66" fmla="*/ 278 w 556"/>
                <a:gd name="T67" fmla="*/ 88 h 88"/>
                <a:gd name="T68" fmla="*/ 334 w 556"/>
                <a:gd name="T69" fmla="*/ 88 h 88"/>
                <a:gd name="T70" fmla="*/ 434 w 556"/>
                <a:gd name="T71" fmla="*/ 80 h 88"/>
                <a:gd name="T72" fmla="*/ 508 w 556"/>
                <a:gd name="T73" fmla="*/ 70 h 88"/>
                <a:gd name="T74" fmla="*/ 542 w 556"/>
                <a:gd name="T75" fmla="*/ 58 h 88"/>
                <a:gd name="T76" fmla="*/ 554 w 556"/>
                <a:gd name="T77" fmla="*/ 50 h 88"/>
                <a:gd name="T78" fmla="*/ 556 w 556"/>
                <a:gd name="T79" fmla="*/ 46 h 88"/>
                <a:gd name="T80" fmla="*/ 550 w 556"/>
                <a:gd name="T81" fmla="*/ 38 h 88"/>
                <a:gd name="T82" fmla="*/ 534 w 556"/>
                <a:gd name="T83" fmla="*/ 28 h 88"/>
                <a:gd name="T84" fmla="*/ 474 w 556"/>
                <a:gd name="T85" fmla="*/ 14 h 88"/>
                <a:gd name="T86" fmla="*/ 386 w 556"/>
                <a:gd name="T87" fmla="*/ 4 h 88"/>
                <a:gd name="T88" fmla="*/ 278 w 556"/>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88"/>
                  </a:moveTo>
                  <a:lnTo>
                    <a:pt x="278" y="88"/>
                  </a:lnTo>
                  <a:lnTo>
                    <a:pt x="224" y="88"/>
                  </a:lnTo>
                  <a:lnTo>
                    <a:pt x="172" y="84"/>
                  </a:lnTo>
                  <a:lnTo>
                    <a:pt x="126" y="80"/>
                  </a:lnTo>
                  <a:lnTo>
                    <a:pt x="84" y="76"/>
                  </a:lnTo>
                  <a:lnTo>
                    <a:pt x="50" y="70"/>
                  </a:lnTo>
                  <a:lnTo>
                    <a:pt x="24" y="62"/>
                  </a:lnTo>
                  <a:lnTo>
                    <a:pt x="16" y="58"/>
                  </a:lnTo>
                  <a:lnTo>
                    <a:pt x="8" y="54"/>
                  </a:lnTo>
                  <a:lnTo>
                    <a:pt x="4" y="50"/>
                  </a:lnTo>
                  <a:lnTo>
                    <a:pt x="2" y="46"/>
                  </a:lnTo>
                  <a:lnTo>
                    <a:pt x="2" y="46"/>
                  </a:lnTo>
                  <a:lnTo>
                    <a:pt x="4" y="42"/>
                  </a:lnTo>
                  <a:lnTo>
                    <a:pt x="8" y="38"/>
                  </a:lnTo>
                  <a:lnTo>
                    <a:pt x="16" y="32"/>
                  </a:lnTo>
                  <a:lnTo>
                    <a:pt x="24" y="28"/>
                  </a:lnTo>
                  <a:lnTo>
                    <a:pt x="50" y="20"/>
                  </a:lnTo>
                  <a:lnTo>
                    <a:pt x="84" y="14"/>
                  </a:lnTo>
                  <a:lnTo>
                    <a:pt x="126" y="8"/>
                  </a:lnTo>
                  <a:lnTo>
                    <a:pt x="172" y="4"/>
                  </a:lnTo>
                  <a:lnTo>
                    <a:pt x="224" y="2"/>
                  </a:lnTo>
                  <a:lnTo>
                    <a:pt x="278" y="0"/>
                  </a:lnTo>
                  <a:lnTo>
                    <a:pt x="278" y="0"/>
                  </a:lnTo>
                  <a:lnTo>
                    <a:pt x="334" y="2"/>
                  </a:lnTo>
                  <a:lnTo>
                    <a:pt x="386" y="4"/>
                  </a:lnTo>
                  <a:lnTo>
                    <a:pt x="432" y="8"/>
                  </a:lnTo>
                  <a:lnTo>
                    <a:pt x="474" y="14"/>
                  </a:lnTo>
                  <a:lnTo>
                    <a:pt x="506" y="20"/>
                  </a:lnTo>
                  <a:lnTo>
                    <a:pt x="532" y="28"/>
                  </a:lnTo>
                  <a:lnTo>
                    <a:pt x="540" y="32"/>
                  </a:lnTo>
                  <a:lnTo>
                    <a:pt x="548" y="38"/>
                  </a:lnTo>
                  <a:lnTo>
                    <a:pt x="552" y="42"/>
                  </a:lnTo>
                  <a:lnTo>
                    <a:pt x="554" y="46"/>
                  </a:lnTo>
                  <a:lnTo>
                    <a:pt x="554" y="46"/>
                  </a:lnTo>
                  <a:lnTo>
                    <a:pt x="552" y="50"/>
                  </a:lnTo>
                  <a:lnTo>
                    <a:pt x="548" y="54"/>
                  </a:lnTo>
                  <a:lnTo>
                    <a:pt x="540" y="58"/>
                  </a:lnTo>
                  <a:lnTo>
                    <a:pt x="532" y="62"/>
                  </a:lnTo>
                  <a:lnTo>
                    <a:pt x="506" y="70"/>
                  </a:lnTo>
                  <a:lnTo>
                    <a:pt x="474" y="76"/>
                  </a:lnTo>
                  <a:lnTo>
                    <a:pt x="432" y="80"/>
                  </a:lnTo>
                  <a:lnTo>
                    <a:pt x="386" y="84"/>
                  </a:lnTo>
                  <a:lnTo>
                    <a:pt x="334" y="88"/>
                  </a:lnTo>
                  <a:lnTo>
                    <a:pt x="278" y="88"/>
                  </a:lnTo>
                  <a:close/>
                  <a:moveTo>
                    <a:pt x="278" y="0"/>
                  </a:moveTo>
                  <a:lnTo>
                    <a:pt x="278" y="0"/>
                  </a:lnTo>
                  <a:lnTo>
                    <a:pt x="222" y="2"/>
                  </a:lnTo>
                  <a:lnTo>
                    <a:pt x="172"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2" y="84"/>
                  </a:lnTo>
                  <a:lnTo>
                    <a:pt x="222" y="88"/>
                  </a:lnTo>
                  <a:lnTo>
                    <a:pt x="278" y="88"/>
                  </a:lnTo>
                  <a:lnTo>
                    <a:pt x="278" y="88"/>
                  </a:lnTo>
                  <a:lnTo>
                    <a:pt x="334" y="88"/>
                  </a:lnTo>
                  <a:lnTo>
                    <a:pt x="386" y="84"/>
                  </a:lnTo>
                  <a:lnTo>
                    <a:pt x="434" y="80"/>
                  </a:lnTo>
                  <a:lnTo>
                    <a:pt x="474" y="76"/>
                  </a:lnTo>
                  <a:lnTo>
                    <a:pt x="508" y="70"/>
                  </a:lnTo>
                  <a:lnTo>
                    <a:pt x="534" y="62"/>
                  </a:lnTo>
                  <a:lnTo>
                    <a:pt x="542" y="58"/>
                  </a:lnTo>
                  <a:lnTo>
                    <a:pt x="550" y="54"/>
                  </a:lnTo>
                  <a:lnTo>
                    <a:pt x="554" y="50"/>
                  </a:lnTo>
                  <a:lnTo>
                    <a:pt x="556" y="46"/>
                  </a:lnTo>
                  <a:lnTo>
                    <a:pt x="556" y="46"/>
                  </a:lnTo>
                  <a:lnTo>
                    <a:pt x="554" y="42"/>
                  </a:lnTo>
                  <a:lnTo>
                    <a:pt x="550" y="38"/>
                  </a:lnTo>
                  <a:lnTo>
                    <a:pt x="542" y="32"/>
                  </a:lnTo>
                  <a:lnTo>
                    <a:pt x="534" y="28"/>
                  </a:lnTo>
                  <a:lnTo>
                    <a:pt x="508" y="20"/>
                  </a:lnTo>
                  <a:lnTo>
                    <a:pt x="474" y="14"/>
                  </a:lnTo>
                  <a:lnTo>
                    <a:pt x="434" y="8"/>
                  </a:lnTo>
                  <a:lnTo>
                    <a:pt x="386" y="4"/>
                  </a:lnTo>
                  <a:lnTo>
                    <a:pt x="334" y="2"/>
                  </a:lnTo>
                  <a:lnTo>
                    <a:pt x="278" y="0"/>
                  </a:lnTo>
                  <a:close/>
                </a:path>
              </a:pathLst>
            </a:custGeom>
            <a:solidFill>
              <a:srgbClr val="BEB9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500"/>
            <p:cNvSpPr>
              <a:spLocks/>
            </p:cNvSpPr>
            <p:nvPr/>
          </p:nvSpPr>
          <p:spPr bwMode="auto">
            <a:xfrm>
              <a:off x="3960813" y="6638925"/>
              <a:ext cx="876300" cy="139700"/>
            </a:xfrm>
            <a:custGeom>
              <a:avLst/>
              <a:gdLst>
                <a:gd name="T0" fmla="*/ 276 w 552"/>
                <a:gd name="T1" fmla="*/ 88 h 88"/>
                <a:gd name="T2" fmla="*/ 276 w 552"/>
                <a:gd name="T3" fmla="*/ 88 h 88"/>
                <a:gd name="T4" fmla="*/ 222 w 552"/>
                <a:gd name="T5" fmla="*/ 88 h 88"/>
                <a:gd name="T6" fmla="*/ 170 w 552"/>
                <a:gd name="T7" fmla="*/ 84 h 88"/>
                <a:gd name="T8" fmla="*/ 124 w 552"/>
                <a:gd name="T9" fmla="*/ 80 h 88"/>
                <a:gd name="T10" fmla="*/ 82 w 552"/>
                <a:gd name="T11" fmla="*/ 76 h 88"/>
                <a:gd name="T12" fmla="*/ 48 w 552"/>
                <a:gd name="T13" fmla="*/ 70 h 88"/>
                <a:gd name="T14" fmla="*/ 22 w 552"/>
                <a:gd name="T15" fmla="*/ 62 h 88"/>
                <a:gd name="T16" fmla="*/ 14 w 552"/>
                <a:gd name="T17" fmla="*/ 58 h 88"/>
                <a:gd name="T18" fmla="*/ 6 w 552"/>
                <a:gd name="T19" fmla="*/ 54 h 88"/>
                <a:gd name="T20" fmla="*/ 2 w 552"/>
                <a:gd name="T21" fmla="*/ 50 h 88"/>
                <a:gd name="T22" fmla="*/ 0 w 552"/>
                <a:gd name="T23" fmla="*/ 46 h 88"/>
                <a:gd name="T24" fmla="*/ 0 w 552"/>
                <a:gd name="T25" fmla="*/ 46 h 88"/>
                <a:gd name="T26" fmla="*/ 2 w 552"/>
                <a:gd name="T27" fmla="*/ 42 h 88"/>
                <a:gd name="T28" fmla="*/ 6 w 552"/>
                <a:gd name="T29" fmla="*/ 38 h 88"/>
                <a:gd name="T30" fmla="*/ 14 w 552"/>
                <a:gd name="T31" fmla="*/ 32 h 88"/>
                <a:gd name="T32" fmla="*/ 22 w 552"/>
                <a:gd name="T33" fmla="*/ 28 h 88"/>
                <a:gd name="T34" fmla="*/ 48 w 552"/>
                <a:gd name="T35" fmla="*/ 20 h 88"/>
                <a:gd name="T36" fmla="*/ 82 w 552"/>
                <a:gd name="T37" fmla="*/ 14 h 88"/>
                <a:gd name="T38" fmla="*/ 124 w 552"/>
                <a:gd name="T39" fmla="*/ 8 h 88"/>
                <a:gd name="T40" fmla="*/ 170 w 552"/>
                <a:gd name="T41" fmla="*/ 4 h 88"/>
                <a:gd name="T42" fmla="*/ 222 w 552"/>
                <a:gd name="T43" fmla="*/ 2 h 88"/>
                <a:gd name="T44" fmla="*/ 276 w 552"/>
                <a:gd name="T45" fmla="*/ 0 h 88"/>
                <a:gd name="T46" fmla="*/ 276 w 552"/>
                <a:gd name="T47" fmla="*/ 0 h 88"/>
                <a:gd name="T48" fmla="*/ 332 w 552"/>
                <a:gd name="T49" fmla="*/ 2 h 88"/>
                <a:gd name="T50" fmla="*/ 384 w 552"/>
                <a:gd name="T51" fmla="*/ 4 h 88"/>
                <a:gd name="T52" fmla="*/ 430 w 552"/>
                <a:gd name="T53" fmla="*/ 8 h 88"/>
                <a:gd name="T54" fmla="*/ 472 w 552"/>
                <a:gd name="T55" fmla="*/ 14 h 88"/>
                <a:gd name="T56" fmla="*/ 504 w 552"/>
                <a:gd name="T57" fmla="*/ 20 h 88"/>
                <a:gd name="T58" fmla="*/ 530 w 552"/>
                <a:gd name="T59" fmla="*/ 28 h 88"/>
                <a:gd name="T60" fmla="*/ 538 w 552"/>
                <a:gd name="T61" fmla="*/ 32 h 88"/>
                <a:gd name="T62" fmla="*/ 546 w 552"/>
                <a:gd name="T63" fmla="*/ 38 h 88"/>
                <a:gd name="T64" fmla="*/ 550 w 552"/>
                <a:gd name="T65" fmla="*/ 42 h 88"/>
                <a:gd name="T66" fmla="*/ 552 w 552"/>
                <a:gd name="T67" fmla="*/ 46 h 88"/>
                <a:gd name="T68" fmla="*/ 552 w 552"/>
                <a:gd name="T69" fmla="*/ 46 h 88"/>
                <a:gd name="T70" fmla="*/ 550 w 552"/>
                <a:gd name="T71" fmla="*/ 50 h 88"/>
                <a:gd name="T72" fmla="*/ 546 w 552"/>
                <a:gd name="T73" fmla="*/ 54 h 88"/>
                <a:gd name="T74" fmla="*/ 538 w 552"/>
                <a:gd name="T75" fmla="*/ 58 h 88"/>
                <a:gd name="T76" fmla="*/ 530 w 552"/>
                <a:gd name="T77" fmla="*/ 62 h 88"/>
                <a:gd name="T78" fmla="*/ 504 w 552"/>
                <a:gd name="T79" fmla="*/ 70 h 88"/>
                <a:gd name="T80" fmla="*/ 472 w 552"/>
                <a:gd name="T81" fmla="*/ 76 h 88"/>
                <a:gd name="T82" fmla="*/ 430 w 552"/>
                <a:gd name="T83" fmla="*/ 80 h 88"/>
                <a:gd name="T84" fmla="*/ 384 w 552"/>
                <a:gd name="T85" fmla="*/ 84 h 88"/>
                <a:gd name="T86" fmla="*/ 332 w 552"/>
                <a:gd name="T87" fmla="*/ 88 h 88"/>
                <a:gd name="T88" fmla="*/ 276 w 552"/>
                <a:gd name="T89"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6" y="88"/>
                  </a:moveTo>
                  <a:lnTo>
                    <a:pt x="276" y="88"/>
                  </a:lnTo>
                  <a:lnTo>
                    <a:pt x="222" y="88"/>
                  </a:lnTo>
                  <a:lnTo>
                    <a:pt x="170" y="84"/>
                  </a:lnTo>
                  <a:lnTo>
                    <a:pt x="124" y="80"/>
                  </a:lnTo>
                  <a:lnTo>
                    <a:pt x="82" y="76"/>
                  </a:lnTo>
                  <a:lnTo>
                    <a:pt x="48" y="70"/>
                  </a:lnTo>
                  <a:lnTo>
                    <a:pt x="22" y="62"/>
                  </a:lnTo>
                  <a:lnTo>
                    <a:pt x="14" y="58"/>
                  </a:lnTo>
                  <a:lnTo>
                    <a:pt x="6" y="54"/>
                  </a:lnTo>
                  <a:lnTo>
                    <a:pt x="2" y="50"/>
                  </a:lnTo>
                  <a:lnTo>
                    <a:pt x="0" y="46"/>
                  </a:lnTo>
                  <a:lnTo>
                    <a:pt x="0" y="46"/>
                  </a:lnTo>
                  <a:lnTo>
                    <a:pt x="2" y="42"/>
                  </a:lnTo>
                  <a:lnTo>
                    <a:pt x="6" y="38"/>
                  </a:lnTo>
                  <a:lnTo>
                    <a:pt x="14" y="32"/>
                  </a:lnTo>
                  <a:lnTo>
                    <a:pt x="22" y="28"/>
                  </a:lnTo>
                  <a:lnTo>
                    <a:pt x="48" y="20"/>
                  </a:lnTo>
                  <a:lnTo>
                    <a:pt x="82" y="14"/>
                  </a:lnTo>
                  <a:lnTo>
                    <a:pt x="124" y="8"/>
                  </a:lnTo>
                  <a:lnTo>
                    <a:pt x="170" y="4"/>
                  </a:lnTo>
                  <a:lnTo>
                    <a:pt x="222" y="2"/>
                  </a:lnTo>
                  <a:lnTo>
                    <a:pt x="276" y="0"/>
                  </a:lnTo>
                  <a:lnTo>
                    <a:pt x="276" y="0"/>
                  </a:lnTo>
                  <a:lnTo>
                    <a:pt x="332" y="2"/>
                  </a:lnTo>
                  <a:lnTo>
                    <a:pt x="384" y="4"/>
                  </a:lnTo>
                  <a:lnTo>
                    <a:pt x="430" y="8"/>
                  </a:lnTo>
                  <a:lnTo>
                    <a:pt x="472" y="14"/>
                  </a:lnTo>
                  <a:lnTo>
                    <a:pt x="504" y="20"/>
                  </a:lnTo>
                  <a:lnTo>
                    <a:pt x="530" y="28"/>
                  </a:lnTo>
                  <a:lnTo>
                    <a:pt x="538" y="32"/>
                  </a:lnTo>
                  <a:lnTo>
                    <a:pt x="546" y="38"/>
                  </a:lnTo>
                  <a:lnTo>
                    <a:pt x="550" y="42"/>
                  </a:lnTo>
                  <a:lnTo>
                    <a:pt x="552" y="46"/>
                  </a:lnTo>
                  <a:lnTo>
                    <a:pt x="552" y="46"/>
                  </a:lnTo>
                  <a:lnTo>
                    <a:pt x="550" y="50"/>
                  </a:lnTo>
                  <a:lnTo>
                    <a:pt x="546" y="54"/>
                  </a:lnTo>
                  <a:lnTo>
                    <a:pt x="538" y="58"/>
                  </a:lnTo>
                  <a:lnTo>
                    <a:pt x="530" y="62"/>
                  </a:lnTo>
                  <a:lnTo>
                    <a:pt x="504" y="70"/>
                  </a:lnTo>
                  <a:lnTo>
                    <a:pt x="472" y="76"/>
                  </a:lnTo>
                  <a:lnTo>
                    <a:pt x="430" y="80"/>
                  </a:lnTo>
                  <a:lnTo>
                    <a:pt x="384" y="84"/>
                  </a:lnTo>
                  <a:lnTo>
                    <a:pt x="332" y="88"/>
                  </a:lnTo>
                  <a:lnTo>
                    <a:pt x="276"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501"/>
            <p:cNvSpPr>
              <a:spLocks/>
            </p:cNvSpPr>
            <p:nvPr/>
          </p:nvSpPr>
          <p:spPr bwMode="auto">
            <a:xfrm>
              <a:off x="3957638" y="6638925"/>
              <a:ext cx="882650" cy="139700"/>
            </a:xfrm>
            <a:custGeom>
              <a:avLst/>
              <a:gdLst>
                <a:gd name="T0" fmla="*/ 278 w 556"/>
                <a:gd name="T1" fmla="*/ 0 h 88"/>
                <a:gd name="T2" fmla="*/ 278 w 556"/>
                <a:gd name="T3" fmla="*/ 0 h 88"/>
                <a:gd name="T4" fmla="*/ 222 w 556"/>
                <a:gd name="T5" fmla="*/ 2 h 88"/>
                <a:gd name="T6" fmla="*/ 172 w 556"/>
                <a:gd name="T7" fmla="*/ 4 h 88"/>
                <a:gd name="T8" fmla="*/ 124 w 556"/>
                <a:gd name="T9" fmla="*/ 8 h 88"/>
                <a:gd name="T10" fmla="*/ 82 w 556"/>
                <a:gd name="T11" fmla="*/ 14 h 88"/>
                <a:gd name="T12" fmla="*/ 48 w 556"/>
                <a:gd name="T13" fmla="*/ 20 h 88"/>
                <a:gd name="T14" fmla="*/ 22 w 556"/>
                <a:gd name="T15" fmla="*/ 28 h 88"/>
                <a:gd name="T16" fmla="*/ 14 w 556"/>
                <a:gd name="T17" fmla="*/ 32 h 88"/>
                <a:gd name="T18" fmla="*/ 6 w 556"/>
                <a:gd name="T19" fmla="*/ 38 h 88"/>
                <a:gd name="T20" fmla="*/ 2 w 556"/>
                <a:gd name="T21" fmla="*/ 42 h 88"/>
                <a:gd name="T22" fmla="*/ 0 w 556"/>
                <a:gd name="T23" fmla="*/ 46 h 88"/>
                <a:gd name="T24" fmla="*/ 0 w 556"/>
                <a:gd name="T25" fmla="*/ 46 h 88"/>
                <a:gd name="T26" fmla="*/ 2 w 556"/>
                <a:gd name="T27" fmla="*/ 50 h 88"/>
                <a:gd name="T28" fmla="*/ 6 w 556"/>
                <a:gd name="T29" fmla="*/ 54 h 88"/>
                <a:gd name="T30" fmla="*/ 14 w 556"/>
                <a:gd name="T31" fmla="*/ 58 h 88"/>
                <a:gd name="T32" fmla="*/ 22 w 556"/>
                <a:gd name="T33" fmla="*/ 62 h 88"/>
                <a:gd name="T34" fmla="*/ 48 w 556"/>
                <a:gd name="T35" fmla="*/ 70 h 88"/>
                <a:gd name="T36" fmla="*/ 82 w 556"/>
                <a:gd name="T37" fmla="*/ 76 h 88"/>
                <a:gd name="T38" fmla="*/ 124 w 556"/>
                <a:gd name="T39" fmla="*/ 80 h 88"/>
                <a:gd name="T40" fmla="*/ 172 w 556"/>
                <a:gd name="T41" fmla="*/ 84 h 88"/>
                <a:gd name="T42" fmla="*/ 222 w 556"/>
                <a:gd name="T43" fmla="*/ 88 h 88"/>
                <a:gd name="T44" fmla="*/ 278 w 556"/>
                <a:gd name="T45" fmla="*/ 88 h 88"/>
                <a:gd name="T46" fmla="*/ 278 w 556"/>
                <a:gd name="T47" fmla="*/ 88 h 88"/>
                <a:gd name="T48" fmla="*/ 334 w 556"/>
                <a:gd name="T49" fmla="*/ 88 h 88"/>
                <a:gd name="T50" fmla="*/ 386 w 556"/>
                <a:gd name="T51" fmla="*/ 84 h 88"/>
                <a:gd name="T52" fmla="*/ 434 w 556"/>
                <a:gd name="T53" fmla="*/ 80 h 88"/>
                <a:gd name="T54" fmla="*/ 474 w 556"/>
                <a:gd name="T55" fmla="*/ 76 h 88"/>
                <a:gd name="T56" fmla="*/ 508 w 556"/>
                <a:gd name="T57" fmla="*/ 70 h 88"/>
                <a:gd name="T58" fmla="*/ 534 w 556"/>
                <a:gd name="T59" fmla="*/ 62 h 88"/>
                <a:gd name="T60" fmla="*/ 542 w 556"/>
                <a:gd name="T61" fmla="*/ 58 h 88"/>
                <a:gd name="T62" fmla="*/ 550 w 556"/>
                <a:gd name="T63" fmla="*/ 54 h 88"/>
                <a:gd name="T64" fmla="*/ 554 w 556"/>
                <a:gd name="T65" fmla="*/ 50 h 88"/>
                <a:gd name="T66" fmla="*/ 556 w 556"/>
                <a:gd name="T67" fmla="*/ 46 h 88"/>
                <a:gd name="T68" fmla="*/ 556 w 556"/>
                <a:gd name="T69" fmla="*/ 46 h 88"/>
                <a:gd name="T70" fmla="*/ 554 w 556"/>
                <a:gd name="T71" fmla="*/ 42 h 88"/>
                <a:gd name="T72" fmla="*/ 550 w 556"/>
                <a:gd name="T73" fmla="*/ 38 h 88"/>
                <a:gd name="T74" fmla="*/ 542 w 556"/>
                <a:gd name="T75" fmla="*/ 32 h 88"/>
                <a:gd name="T76" fmla="*/ 534 w 556"/>
                <a:gd name="T77" fmla="*/ 28 h 88"/>
                <a:gd name="T78" fmla="*/ 508 w 556"/>
                <a:gd name="T79" fmla="*/ 20 h 88"/>
                <a:gd name="T80" fmla="*/ 474 w 556"/>
                <a:gd name="T81" fmla="*/ 14 h 88"/>
                <a:gd name="T82" fmla="*/ 434 w 556"/>
                <a:gd name="T83" fmla="*/ 8 h 88"/>
                <a:gd name="T84" fmla="*/ 386 w 556"/>
                <a:gd name="T85" fmla="*/ 4 h 88"/>
                <a:gd name="T86" fmla="*/ 334 w 556"/>
                <a:gd name="T87" fmla="*/ 2 h 88"/>
                <a:gd name="T88" fmla="*/ 278 w 556"/>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6" h="88">
                  <a:moveTo>
                    <a:pt x="278" y="0"/>
                  </a:moveTo>
                  <a:lnTo>
                    <a:pt x="278" y="0"/>
                  </a:lnTo>
                  <a:lnTo>
                    <a:pt x="222" y="2"/>
                  </a:lnTo>
                  <a:lnTo>
                    <a:pt x="172"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2" y="84"/>
                  </a:lnTo>
                  <a:lnTo>
                    <a:pt x="222" y="88"/>
                  </a:lnTo>
                  <a:lnTo>
                    <a:pt x="278" y="88"/>
                  </a:lnTo>
                  <a:lnTo>
                    <a:pt x="278" y="88"/>
                  </a:lnTo>
                  <a:lnTo>
                    <a:pt x="334" y="88"/>
                  </a:lnTo>
                  <a:lnTo>
                    <a:pt x="386" y="84"/>
                  </a:lnTo>
                  <a:lnTo>
                    <a:pt x="434" y="80"/>
                  </a:lnTo>
                  <a:lnTo>
                    <a:pt x="474" y="76"/>
                  </a:lnTo>
                  <a:lnTo>
                    <a:pt x="508" y="70"/>
                  </a:lnTo>
                  <a:lnTo>
                    <a:pt x="534" y="62"/>
                  </a:lnTo>
                  <a:lnTo>
                    <a:pt x="542" y="58"/>
                  </a:lnTo>
                  <a:lnTo>
                    <a:pt x="550" y="54"/>
                  </a:lnTo>
                  <a:lnTo>
                    <a:pt x="554" y="50"/>
                  </a:lnTo>
                  <a:lnTo>
                    <a:pt x="556" y="46"/>
                  </a:lnTo>
                  <a:lnTo>
                    <a:pt x="556" y="46"/>
                  </a:lnTo>
                  <a:lnTo>
                    <a:pt x="554" y="42"/>
                  </a:lnTo>
                  <a:lnTo>
                    <a:pt x="550" y="38"/>
                  </a:lnTo>
                  <a:lnTo>
                    <a:pt x="542" y="32"/>
                  </a:lnTo>
                  <a:lnTo>
                    <a:pt x="534" y="28"/>
                  </a:lnTo>
                  <a:lnTo>
                    <a:pt x="508" y="20"/>
                  </a:lnTo>
                  <a:lnTo>
                    <a:pt x="474" y="14"/>
                  </a:lnTo>
                  <a:lnTo>
                    <a:pt x="434" y="8"/>
                  </a:lnTo>
                  <a:lnTo>
                    <a:pt x="386" y="4"/>
                  </a:lnTo>
                  <a:lnTo>
                    <a:pt x="334" y="2"/>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502"/>
            <p:cNvSpPr>
              <a:spLocks noEditPoints="1"/>
            </p:cNvSpPr>
            <p:nvPr/>
          </p:nvSpPr>
          <p:spPr bwMode="auto">
            <a:xfrm>
              <a:off x="3960813" y="6638925"/>
              <a:ext cx="876300" cy="139700"/>
            </a:xfrm>
            <a:custGeom>
              <a:avLst/>
              <a:gdLst>
                <a:gd name="T0" fmla="*/ 276 w 552"/>
                <a:gd name="T1" fmla="*/ 88 h 88"/>
                <a:gd name="T2" fmla="*/ 170 w 552"/>
                <a:gd name="T3" fmla="*/ 84 h 88"/>
                <a:gd name="T4" fmla="*/ 84 w 552"/>
                <a:gd name="T5" fmla="*/ 76 h 88"/>
                <a:gd name="T6" fmla="*/ 24 w 552"/>
                <a:gd name="T7" fmla="*/ 62 h 88"/>
                <a:gd name="T8" fmla="*/ 4 w 552"/>
                <a:gd name="T9" fmla="*/ 50 h 88"/>
                <a:gd name="T10" fmla="*/ 2 w 552"/>
                <a:gd name="T11" fmla="*/ 46 h 88"/>
                <a:gd name="T12" fmla="*/ 8 w 552"/>
                <a:gd name="T13" fmla="*/ 38 h 88"/>
                <a:gd name="T14" fmla="*/ 24 w 552"/>
                <a:gd name="T15" fmla="*/ 28 h 88"/>
                <a:gd name="T16" fmla="*/ 84 w 552"/>
                <a:gd name="T17" fmla="*/ 14 h 88"/>
                <a:gd name="T18" fmla="*/ 170 w 552"/>
                <a:gd name="T19" fmla="*/ 4 h 88"/>
                <a:gd name="T20" fmla="*/ 276 w 552"/>
                <a:gd name="T21" fmla="*/ 0 h 88"/>
                <a:gd name="T22" fmla="*/ 332 w 552"/>
                <a:gd name="T23" fmla="*/ 2 h 88"/>
                <a:gd name="T24" fmla="*/ 430 w 552"/>
                <a:gd name="T25" fmla="*/ 8 h 88"/>
                <a:gd name="T26" fmla="*/ 502 w 552"/>
                <a:gd name="T27" fmla="*/ 20 h 88"/>
                <a:gd name="T28" fmla="*/ 536 w 552"/>
                <a:gd name="T29" fmla="*/ 32 h 88"/>
                <a:gd name="T30" fmla="*/ 548 w 552"/>
                <a:gd name="T31" fmla="*/ 42 h 88"/>
                <a:gd name="T32" fmla="*/ 550 w 552"/>
                <a:gd name="T33" fmla="*/ 46 h 88"/>
                <a:gd name="T34" fmla="*/ 544 w 552"/>
                <a:gd name="T35" fmla="*/ 54 h 88"/>
                <a:gd name="T36" fmla="*/ 502 w 552"/>
                <a:gd name="T37" fmla="*/ 70 h 88"/>
                <a:gd name="T38" fmla="*/ 430 w 552"/>
                <a:gd name="T39" fmla="*/ 80 h 88"/>
                <a:gd name="T40" fmla="*/ 332 w 552"/>
                <a:gd name="T41" fmla="*/ 86 h 88"/>
                <a:gd name="T42" fmla="*/ 276 w 552"/>
                <a:gd name="T43" fmla="*/ 0 h 88"/>
                <a:gd name="T44" fmla="*/ 222 w 552"/>
                <a:gd name="T45" fmla="*/ 2 h 88"/>
                <a:gd name="T46" fmla="*/ 124 w 552"/>
                <a:gd name="T47" fmla="*/ 8 h 88"/>
                <a:gd name="T48" fmla="*/ 48 w 552"/>
                <a:gd name="T49" fmla="*/ 20 h 88"/>
                <a:gd name="T50" fmla="*/ 14 w 552"/>
                <a:gd name="T51" fmla="*/ 32 h 88"/>
                <a:gd name="T52" fmla="*/ 2 w 552"/>
                <a:gd name="T53" fmla="*/ 42 h 88"/>
                <a:gd name="T54" fmla="*/ 0 w 552"/>
                <a:gd name="T55" fmla="*/ 46 h 88"/>
                <a:gd name="T56" fmla="*/ 6 w 552"/>
                <a:gd name="T57" fmla="*/ 54 h 88"/>
                <a:gd name="T58" fmla="*/ 22 w 552"/>
                <a:gd name="T59" fmla="*/ 62 h 88"/>
                <a:gd name="T60" fmla="*/ 82 w 552"/>
                <a:gd name="T61" fmla="*/ 76 h 88"/>
                <a:gd name="T62" fmla="*/ 170 w 552"/>
                <a:gd name="T63" fmla="*/ 84 h 88"/>
                <a:gd name="T64" fmla="*/ 276 w 552"/>
                <a:gd name="T65" fmla="*/ 88 h 88"/>
                <a:gd name="T66" fmla="*/ 332 w 552"/>
                <a:gd name="T67" fmla="*/ 88 h 88"/>
                <a:gd name="T68" fmla="*/ 430 w 552"/>
                <a:gd name="T69" fmla="*/ 80 h 88"/>
                <a:gd name="T70" fmla="*/ 504 w 552"/>
                <a:gd name="T71" fmla="*/ 70 h 88"/>
                <a:gd name="T72" fmla="*/ 538 w 552"/>
                <a:gd name="T73" fmla="*/ 58 h 88"/>
                <a:gd name="T74" fmla="*/ 550 w 552"/>
                <a:gd name="T75" fmla="*/ 50 h 88"/>
                <a:gd name="T76" fmla="*/ 552 w 552"/>
                <a:gd name="T77" fmla="*/ 46 h 88"/>
                <a:gd name="T78" fmla="*/ 546 w 552"/>
                <a:gd name="T79" fmla="*/ 38 h 88"/>
                <a:gd name="T80" fmla="*/ 530 w 552"/>
                <a:gd name="T81" fmla="*/ 28 h 88"/>
                <a:gd name="T82" fmla="*/ 472 w 552"/>
                <a:gd name="T83" fmla="*/ 14 h 88"/>
                <a:gd name="T84" fmla="*/ 384 w 552"/>
                <a:gd name="T85" fmla="*/ 4 h 88"/>
                <a:gd name="T86" fmla="*/ 276 w 552"/>
                <a:gd name="T8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 h="88">
                  <a:moveTo>
                    <a:pt x="276" y="88"/>
                  </a:moveTo>
                  <a:lnTo>
                    <a:pt x="276" y="88"/>
                  </a:lnTo>
                  <a:lnTo>
                    <a:pt x="222" y="86"/>
                  </a:lnTo>
                  <a:lnTo>
                    <a:pt x="170" y="84"/>
                  </a:lnTo>
                  <a:lnTo>
                    <a:pt x="124" y="80"/>
                  </a:lnTo>
                  <a:lnTo>
                    <a:pt x="84" y="76"/>
                  </a:lnTo>
                  <a:lnTo>
                    <a:pt x="50" y="70"/>
                  </a:lnTo>
                  <a:lnTo>
                    <a:pt x="24" y="62"/>
                  </a:lnTo>
                  <a:lnTo>
                    <a:pt x="8" y="54"/>
                  </a:lnTo>
                  <a:lnTo>
                    <a:pt x="4" y="50"/>
                  </a:lnTo>
                  <a:lnTo>
                    <a:pt x="2" y="46"/>
                  </a:lnTo>
                  <a:lnTo>
                    <a:pt x="2" y="46"/>
                  </a:lnTo>
                  <a:lnTo>
                    <a:pt x="4" y="42"/>
                  </a:lnTo>
                  <a:lnTo>
                    <a:pt x="8" y="38"/>
                  </a:lnTo>
                  <a:lnTo>
                    <a:pt x="14" y="32"/>
                  </a:lnTo>
                  <a:lnTo>
                    <a:pt x="24" y="28"/>
                  </a:lnTo>
                  <a:lnTo>
                    <a:pt x="50" y="20"/>
                  </a:lnTo>
                  <a:lnTo>
                    <a:pt x="84" y="14"/>
                  </a:lnTo>
                  <a:lnTo>
                    <a:pt x="124" y="8"/>
                  </a:lnTo>
                  <a:lnTo>
                    <a:pt x="170" y="4"/>
                  </a:lnTo>
                  <a:lnTo>
                    <a:pt x="222" y="2"/>
                  </a:lnTo>
                  <a:lnTo>
                    <a:pt x="276" y="0"/>
                  </a:lnTo>
                  <a:lnTo>
                    <a:pt x="276" y="0"/>
                  </a:lnTo>
                  <a:lnTo>
                    <a:pt x="332" y="2"/>
                  </a:lnTo>
                  <a:lnTo>
                    <a:pt x="384" y="4"/>
                  </a:lnTo>
                  <a:lnTo>
                    <a:pt x="430" y="8"/>
                  </a:lnTo>
                  <a:lnTo>
                    <a:pt x="470" y="14"/>
                  </a:lnTo>
                  <a:lnTo>
                    <a:pt x="502" y="20"/>
                  </a:lnTo>
                  <a:lnTo>
                    <a:pt x="528" y="28"/>
                  </a:lnTo>
                  <a:lnTo>
                    <a:pt x="536" y="32"/>
                  </a:lnTo>
                  <a:lnTo>
                    <a:pt x="544" y="38"/>
                  </a:lnTo>
                  <a:lnTo>
                    <a:pt x="548" y="42"/>
                  </a:lnTo>
                  <a:lnTo>
                    <a:pt x="550" y="46"/>
                  </a:lnTo>
                  <a:lnTo>
                    <a:pt x="550" y="46"/>
                  </a:lnTo>
                  <a:lnTo>
                    <a:pt x="548" y="50"/>
                  </a:lnTo>
                  <a:lnTo>
                    <a:pt x="544" y="54"/>
                  </a:lnTo>
                  <a:lnTo>
                    <a:pt x="528" y="62"/>
                  </a:lnTo>
                  <a:lnTo>
                    <a:pt x="502" y="70"/>
                  </a:lnTo>
                  <a:lnTo>
                    <a:pt x="470" y="76"/>
                  </a:lnTo>
                  <a:lnTo>
                    <a:pt x="430" y="80"/>
                  </a:lnTo>
                  <a:lnTo>
                    <a:pt x="384" y="84"/>
                  </a:lnTo>
                  <a:lnTo>
                    <a:pt x="332" y="86"/>
                  </a:lnTo>
                  <a:lnTo>
                    <a:pt x="276" y="88"/>
                  </a:lnTo>
                  <a:close/>
                  <a:moveTo>
                    <a:pt x="276" y="0"/>
                  </a:moveTo>
                  <a:lnTo>
                    <a:pt x="276" y="0"/>
                  </a:lnTo>
                  <a:lnTo>
                    <a:pt x="222" y="2"/>
                  </a:lnTo>
                  <a:lnTo>
                    <a:pt x="170"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0" y="84"/>
                  </a:lnTo>
                  <a:lnTo>
                    <a:pt x="222" y="88"/>
                  </a:lnTo>
                  <a:lnTo>
                    <a:pt x="276" y="88"/>
                  </a:lnTo>
                  <a:lnTo>
                    <a:pt x="276" y="88"/>
                  </a:lnTo>
                  <a:lnTo>
                    <a:pt x="332" y="88"/>
                  </a:lnTo>
                  <a:lnTo>
                    <a:pt x="384" y="84"/>
                  </a:lnTo>
                  <a:lnTo>
                    <a:pt x="430" y="80"/>
                  </a:lnTo>
                  <a:lnTo>
                    <a:pt x="472" y="76"/>
                  </a:lnTo>
                  <a:lnTo>
                    <a:pt x="504" y="70"/>
                  </a:lnTo>
                  <a:lnTo>
                    <a:pt x="530" y="62"/>
                  </a:lnTo>
                  <a:lnTo>
                    <a:pt x="538" y="58"/>
                  </a:lnTo>
                  <a:lnTo>
                    <a:pt x="546" y="54"/>
                  </a:lnTo>
                  <a:lnTo>
                    <a:pt x="550" y="50"/>
                  </a:lnTo>
                  <a:lnTo>
                    <a:pt x="552" y="46"/>
                  </a:lnTo>
                  <a:lnTo>
                    <a:pt x="552" y="46"/>
                  </a:lnTo>
                  <a:lnTo>
                    <a:pt x="550" y="42"/>
                  </a:lnTo>
                  <a:lnTo>
                    <a:pt x="546" y="38"/>
                  </a:lnTo>
                  <a:lnTo>
                    <a:pt x="538" y="32"/>
                  </a:lnTo>
                  <a:lnTo>
                    <a:pt x="530" y="28"/>
                  </a:lnTo>
                  <a:lnTo>
                    <a:pt x="504" y="20"/>
                  </a:lnTo>
                  <a:lnTo>
                    <a:pt x="472" y="14"/>
                  </a:lnTo>
                  <a:lnTo>
                    <a:pt x="430" y="8"/>
                  </a:lnTo>
                  <a:lnTo>
                    <a:pt x="384" y="4"/>
                  </a:lnTo>
                  <a:lnTo>
                    <a:pt x="332" y="2"/>
                  </a:lnTo>
                  <a:lnTo>
                    <a:pt x="276" y="0"/>
                  </a:lnTo>
                  <a:close/>
                </a:path>
              </a:pathLst>
            </a:custGeom>
            <a:solidFill>
              <a:srgbClr val="BDB7B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503"/>
            <p:cNvSpPr>
              <a:spLocks/>
            </p:cNvSpPr>
            <p:nvPr/>
          </p:nvSpPr>
          <p:spPr bwMode="auto">
            <a:xfrm>
              <a:off x="3963988" y="6638925"/>
              <a:ext cx="869950" cy="139700"/>
            </a:xfrm>
            <a:custGeom>
              <a:avLst/>
              <a:gdLst>
                <a:gd name="T0" fmla="*/ 274 w 548"/>
                <a:gd name="T1" fmla="*/ 88 h 88"/>
                <a:gd name="T2" fmla="*/ 274 w 548"/>
                <a:gd name="T3" fmla="*/ 88 h 88"/>
                <a:gd name="T4" fmla="*/ 220 w 548"/>
                <a:gd name="T5" fmla="*/ 86 h 88"/>
                <a:gd name="T6" fmla="*/ 168 w 548"/>
                <a:gd name="T7" fmla="*/ 84 h 88"/>
                <a:gd name="T8" fmla="*/ 122 w 548"/>
                <a:gd name="T9" fmla="*/ 80 h 88"/>
                <a:gd name="T10" fmla="*/ 82 w 548"/>
                <a:gd name="T11" fmla="*/ 76 h 88"/>
                <a:gd name="T12" fmla="*/ 48 w 548"/>
                <a:gd name="T13" fmla="*/ 70 h 88"/>
                <a:gd name="T14" fmla="*/ 22 w 548"/>
                <a:gd name="T15" fmla="*/ 62 h 88"/>
                <a:gd name="T16" fmla="*/ 6 w 548"/>
                <a:gd name="T17" fmla="*/ 54 h 88"/>
                <a:gd name="T18" fmla="*/ 2 w 548"/>
                <a:gd name="T19" fmla="*/ 50 h 88"/>
                <a:gd name="T20" fmla="*/ 0 w 548"/>
                <a:gd name="T21" fmla="*/ 46 h 88"/>
                <a:gd name="T22" fmla="*/ 0 w 548"/>
                <a:gd name="T23" fmla="*/ 46 h 88"/>
                <a:gd name="T24" fmla="*/ 2 w 548"/>
                <a:gd name="T25" fmla="*/ 42 h 88"/>
                <a:gd name="T26" fmla="*/ 6 w 548"/>
                <a:gd name="T27" fmla="*/ 38 h 88"/>
                <a:gd name="T28" fmla="*/ 12 w 548"/>
                <a:gd name="T29" fmla="*/ 32 h 88"/>
                <a:gd name="T30" fmla="*/ 22 w 548"/>
                <a:gd name="T31" fmla="*/ 28 h 88"/>
                <a:gd name="T32" fmla="*/ 48 w 548"/>
                <a:gd name="T33" fmla="*/ 20 h 88"/>
                <a:gd name="T34" fmla="*/ 82 w 548"/>
                <a:gd name="T35" fmla="*/ 14 h 88"/>
                <a:gd name="T36" fmla="*/ 122 w 548"/>
                <a:gd name="T37" fmla="*/ 8 h 88"/>
                <a:gd name="T38" fmla="*/ 168 w 548"/>
                <a:gd name="T39" fmla="*/ 4 h 88"/>
                <a:gd name="T40" fmla="*/ 220 w 548"/>
                <a:gd name="T41" fmla="*/ 2 h 88"/>
                <a:gd name="T42" fmla="*/ 274 w 548"/>
                <a:gd name="T43" fmla="*/ 0 h 88"/>
                <a:gd name="T44" fmla="*/ 274 w 548"/>
                <a:gd name="T45" fmla="*/ 0 h 88"/>
                <a:gd name="T46" fmla="*/ 330 w 548"/>
                <a:gd name="T47" fmla="*/ 2 h 88"/>
                <a:gd name="T48" fmla="*/ 382 w 548"/>
                <a:gd name="T49" fmla="*/ 4 h 88"/>
                <a:gd name="T50" fmla="*/ 428 w 548"/>
                <a:gd name="T51" fmla="*/ 8 h 88"/>
                <a:gd name="T52" fmla="*/ 468 w 548"/>
                <a:gd name="T53" fmla="*/ 14 h 88"/>
                <a:gd name="T54" fmla="*/ 500 w 548"/>
                <a:gd name="T55" fmla="*/ 20 h 88"/>
                <a:gd name="T56" fmla="*/ 526 w 548"/>
                <a:gd name="T57" fmla="*/ 28 h 88"/>
                <a:gd name="T58" fmla="*/ 534 w 548"/>
                <a:gd name="T59" fmla="*/ 32 h 88"/>
                <a:gd name="T60" fmla="*/ 542 w 548"/>
                <a:gd name="T61" fmla="*/ 38 h 88"/>
                <a:gd name="T62" fmla="*/ 546 w 548"/>
                <a:gd name="T63" fmla="*/ 42 h 88"/>
                <a:gd name="T64" fmla="*/ 548 w 548"/>
                <a:gd name="T65" fmla="*/ 46 h 88"/>
                <a:gd name="T66" fmla="*/ 548 w 548"/>
                <a:gd name="T67" fmla="*/ 46 h 88"/>
                <a:gd name="T68" fmla="*/ 546 w 548"/>
                <a:gd name="T69" fmla="*/ 50 h 88"/>
                <a:gd name="T70" fmla="*/ 542 w 548"/>
                <a:gd name="T71" fmla="*/ 54 h 88"/>
                <a:gd name="T72" fmla="*/ 526 w 548"/>
                <a:gd name="T73" fmla="*/ 62 h 88"/>
                <a:gd name="T74" fmla="*/ 500 w 548"/>
                <a:gd name="T75" fmla="*/ 70 h 88"/>
                <a:gd name="T76" fmla="*/ 468 w 548"/>
                <a:gd name="T77" fmla="*/ 76 h 88"/>
                <a:gd name="T78" fmla="*/ 428 w 548"/>
                <a:gd name="T79" fmla="*/ 80 h 88"/>
                <a:gd name="T80" fmla="*/ 382 w 548"/>
                <a:gd name="T81" fmla="*/ 84 h 88"/>
                <a:gd name="T82" fmla="*/ 330 w 548"/>
                <a:gd name="T83" fmla="*/ 86 h 88"/>
                <a:gd name="T84" fmla="*/ 274 w 548"/>
                <a:gd name="T85"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88"/>
                  </a:moveTo>
                  <a:lnTo>
                    <a:pt x="274" y="88"/>
                  </a:lnTo>
                  <a:lnTo>
                    <a:pt x="220" y="86"/>
                  </a:lnTo>
                  <a:lnTo>
                    <a:pt x="168" y="84"/>
                  </a:lnTo>
                  <a:lnTo>
                    <a:pt x="122" y="80"/>
                  </a:lnTo>
                  <a:lnTo>
                    <a:pt x="82" y="76"/>
                  </a:lnTo>
                  <a:lnTo>
                    <a:pt x="48" y="70"/>
                  </a:lnTo>
                  <a:lnTo>
                    <a:pt x="22" y="62"/>
                  </a:lnTo>
                  <a:lnTo>
                    <a:pt x="6" y="54"/>
                  </a:lnTo>
                  <a:lnTo>
                    <a:pt x="2" y="50"/>
                  </a:lnTo>
                  <a:lnTo>
                    <a:pt x="0" y="46"/>
                  </a:lnTo>
                  <a:lnTo>
                    <a:pt x="0" y="46"/>
                  </a:lnTo>
                  <a:lnTo>
                    <a:pt x="2" y="42"/>
                  </a:lnTo>
                  <a:lnTo>
                    <a:pt x="6" y="38"/>
                  </a:lnTo>
                  <a:lnTo>
                    <a:pt x="12" y="32"/>
                  </a:lnTo>
                  <a:lnTo>
                    <a:pt x="22" y="28"/>
                  </a:lnTo>
                  <a:lnTo>
                    <a:pt x="48" y="20"/>
                  </a:lnTo>
                  <a:lnTo>
                    <a:pt x="82" y="14"/>
                  </a:lnTo>
                  <a:lnTo>
                    <a:pt x="122" y="8"/>
                  </a:lnTo>
                  <a:lnTo>
                    <a:pt x="168" y="4"/>
                  </a:lnTo>
                  <a:lnTo>
                    <a:pt x="220" y="2"/>
                  </a:lnTo>
                  <a:lnTo>
                    <a:pt x="274" y="0"/>
                  </a:lnTo>
                  <a:lnTo>
                    <a:pt x="274" y="0"/>
                  </a:lnTo>
                  <a:lnTo>
                    <a:pt x="330" y="2"/>
                  </a:lnTo>
                  <a:lnTo>
                    <a:pt x="382" y="4"/>
                  </a:lnTo>
                  <a:lnTo>
                    <a:pt x="428" y="8"/>
                  </a:lnTo>
                  <a:lnTo>
                    <a:pt x="468" y="14"/>
                  </a:lnTo>
                  <a:lnTo>
                    <a:pt x="500" y="20"/>
                  </a:lnTo>
                  <a:lnTo>
                    <a:pt x="526" y="28"/>
                  </a:lnTo>
                  <a:lnTo>
                    <a:pt x="534" y="32"/>
                  </a:lnTo>
                  <a:lnTo>
                    <a:pt x="542" y="38"/>
                  </a:lnTo>
                  <a:lnTo>
                    <a:pt x="546" y="42"/>
                  </a:lnTo>
                  <a:lnTo>
                    <a:pt x="548" y="46"/>
                  </a:lnTo>
                  <a:lnTo>
                    <a:pt x="548" y="46"/>
                  </a:lnTo>
                  <a:lnTo>
                    <a:pt x="546" y="50"/>
                  </a:lnTo>
                  <a:lnTo>
                    <a:pt x="542" y="54"/>
                  </a:lnTo>
                  <a:lnTo>
                    <a:pt x="526" y="62"/>
                  </a:lnTo>
                  <a:lnTo>
                    <a:pt x="500" y="70"/>
                  </a:lnTo>
                  <a:lnTo>
                    <a:pt x="468" y="76"/>
                  </a:lnTo>
                  <a:lnTo>
                    <a:pt x="428" y="80"/>
                  </a:lnTo>
                  <a:lnTo>
                    <a:pt x="382" y="84"/>
                  </a:lnTo>
                  <a:lnTo>
                    <a:pt x="330" y="86"/>
                  </a:lnTo>
                  <a:lnTo>
                    <a:pt x="274"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504"/>
            <p:cNvSpPr>
              <a:spLocks/>
            </p:cNvSpPr>
            <p:nvPr/>
          </p:nvSpPr>
          <p:spPr bwMode="auto">
            <a:xfrm>
              <a:off x="3960813" y="6638925"/>
              <a:ext cx="876300" cy="139700"/>
            </a:xfrm>
            <a:custGeom>
              <a:avLst/>
              <a:gdLst>
                <a:gd name="T0" fmla="*/ 276 w 552"/>
                <a:gd name="T1" fmla="*/ 0 h 88"/>
                <a:gd name="T2" fmla="*/ 276 w 552"/>
                <a:gd name="T3" fmla="*/ 0 h 88"/>
                <a:gd name="T4" fmla="*/ 222 w 552"/>
                <a:gd name="T5" fmla="*/ 2 h 88"/>
                <a:gd name="T6" fmla="*/ 170 w 552"/>
                <a:gd name="T7" fmla="*/ 4 h 88"/>
                <a:gd name="T8" fmla="*/ 124 w 552"/>
                <a:gd name="T9" fmla="*/ 8 h 88"/>
                <a:gd name="T10" fmla="*/ 82 w 552"/>
                <a:gd name="T11" fmla="*/ 14 h 88"/>
                <a:gd name="T12" fmla="*/ 48 w 552"/>
                <a:gd name="T13" fmla="*/ 20 h 88"/>
                <a:gd name="T14" fmla="*/ 22 w 552"/>
                <a:gd name="T15" fmla="*/ 28 h 88"/>
                <a:gd name="T16" fmla="*/ 14 w 552"/>
                <a:gd name="T17" fmla="*/ 32 h 88"/>
                <a:gd name="T18" fmla="*/ 6 w 552"/>
                <a:gd name="T19" fmla="*/ 38 h 88"/>
                <a:gd name="T20" fmla="*/ 2 w 552"/>
                <a:gd name="T21" fmla="*/ 42 h 88"/>
                <a:gd name="T22" fmla="*/ 0 w 552"/>
                <a:gd name="T23" fmla="*/ 46 h 88"/>
                <a:gd name="T24" fmla="*/ 0 w 552"/>
                <a:gd name="T25" fmla="*/ 46 h 88"/>
                <a:gd name="T26" fmla="*/ 2 w 552"/>
                <a:gd name="T27" fmla="*/ 50 h 88"/>
                <a:gd name="T28" fmla="*/ 6 w 552"/>
                <a:gd name="T29" fmla="*/ 54 h 88"/>
                <a:gd name="T30" fmla="*/ 14 w 552"/>
                <a:gd name="T31" fmla="*/ 58 h 88"/>
                <a:gd name="T32" fmla="*/ 22 w 552"/>
                <a:gd name="T33" fmla="*/ 62 h 88"/>
                <a:gd name="T34" fmla="*/ 48 w 552"/>
                <a:gd name="T35" fmla="*/ 70 h 88"/>
                <a:gd name="T36" fmla="*/ 82 w 552"/>
                <a:gd name="T37" fmla="*/ 76 h 88"/>
                <a:gd name="T38" fmla="*/ 124 w 552"/>
                <a:gd name="T39" fmla="*/ 80 h 88"/>
                <a:gd name="T40" fmla="*/ 170 w 552"/>
                <a:gd name="T41" fmla="*/ 84 h 88"/>
                <a:gd name="T42" fmla="*/ 222 w 552"/>
                <a:gd name="T43" fmla="*/ 88 h 88"/>
                <a:gd name="T44" fmla="*/ 276 w 552"/>
                <a:gd name="T45" fmla="*/ 88 h 88"/>
                <a:gd name="T46" fmla="*/ 276 w 552"/>
                <a:gd name="T47" fmla="*/ 88 h 88"/>
                <a:gd name="T48" fmla="*/ 332 w 552"/>
                <a:gd name="T49" fmla="*/ 88 h 88"/>
                <a:gd name="T50" fmla="*/ 384 w 552"/>
                <a:gd name="T51" fmla="*/ 84 h 88"/>
                <a:gd name="T52" fmla="*/ 430 w 552"/>
                <a:gd name="T53" fmla="*/ 80 h 88"/>
                <a:gd name="T54" fmla="*/ 472 w 552"/>
                <a:gd name="T55" fmla="*/ 76 h 88"/>
                <a:gd name="T56" fmla="*/ 504 w 552"/>
                <a:gd name="T57" fmla="*/ 70 h 88"/>
                <a:gd name="T58" fmla="*/ 530 w 552"/>
                <a:gd name="T59" fmla="*/ 62 h 88"/>
                <a:gd name="T60" fmla="*/ 538 w 552"/>
                <a:gd name="T61" fmla="*/ 58 h 88"/>
                <a:gd name="T62" fmla="*/ 546 w 552"/>
                <a:gd name="T63" fmla="*/ 54 h 88"/>
                <a:gd name="T64" fmla="*/ 550 w 552"/>
                <a:gd name="T65" fmla="*/ 50 h 88"/>
                <a:gd name="T66" fmla="*/ 552 w 552"/>
                <a:gd name="T67" fmla="*/ 46 h 88"/>
                <a:gd name="T68" fmla="*/ 552 w 552"/>
                <a:gd name="T69" fmla="*/ 46 h 88"/>
                <a:gd name="T70" fmla="*/ 550 w 552"/>
                <a:gd name="T71" fmla="*/ 42 h 88"/>
                <a:gd name="T72" fmla="*/ 546 w 552"/>
                <a:gd name="T73" fmla="*/ 38 h 88"/>
                <a:gd name="T74" fmla="*/ 538 w 552"/>
                <a:gd name="T75" fmla="*/ 32 h 88"/>
                <a:gd name="T76" fmla="*/ 530 w 552"/>
                <a:gd name="T77" fmla="*/ 28 h 88"/>
                <a:gd name="T78" fmla="*/ 504 w 552"/>
                <a:gd name="T79" fmla="*/ 20 h 88"/>
                <a:gd name="T80" fmla="*/ 472 w 552"/>
                <a:gd name="T81" fmla="*/ 14 h 88"/>
                <a:gd name="T82" fmla="*/ 430 w 552"/>
                <a:gd name="T83" fmla="*/ 8 h 88"/>
                <a:gd name="T84" fmla="*/ 384 w 552"/>
                <a:gd name="T85" fmla="*/ 4 h 88"/>
                <a:gd name="T86" fmla="*/ 332 w 552"/>
                <a:gd name="T87" fmla="*/ 2 h 88"/>
                <a:gd name="T88" fmla="*/ 276 w 552"/>
                <a:gd name="T8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2" h="88">
                  <a:moveTo>
                    <a:pt x="276" y="0"/>
                  </a:moveTo>
                  <a:lnTo>
                    <a:pt x="276" y="0"/>
                  </a:lnTo>
                  <a:lnTo>
                    <a:pt x="222" y="2"/>
                  </a:lnTo>
                  <a:lnTo>
                    <a:pt x="170" y="4"/>
                  </a:lnTo>
                  <a:lnTo>
                    <a:pt x="124" y="8"/>
                  </a:lnTo>
                  <a:lnTo>
                    <a:pt x="82" y="14"/>
                  </a:lnTo>
                  <a:lnTo>
                    <a:pt x="48" y="20"/>
                  </a:lnTo>
                  <a:lnTo>
                    <a:pt x="22" y="28"/>
                  </a:lnTo>
                  <a:lnTo>
                    <a:pt x="14" y="32"/>
                  </a:lnTo>
                  <a:lnTo>
                    <a:pt x="6" y="38"/>
                  </a:lnTo>
                  <a:lnTo>
                    <a:pt x="2" y="42"/>
                  </a:lnTo>
                  <a:lnTo>
                    <a:pt x="0" y="46"/>
                  </a:lnTo>
                  <a:lnTo>
                    <a:pt x="0" y="46"/>
                  </a:lnTo>
                  <a:lnTo>
                    <a:pt x="2" y="50"/>
                  </a:lnTo>
                  <a:lnTo>
                    <a:pt x="6" y="54"/>
                  </a:lnTo>
                  <a:lnTo>
                    <a:pt x="14" y="58"/>
                  </a:lnTo>
                  <a:lnTo>
                    <a:pt x="22" y="62"/>
                  </a:lnTo>
                  <a:lnTo>
                    <a:pt x="48" y="70"/>
                  </a:lnTo>
                  <a:lnTo>
                    <a:pt x="82" y="76"/>
                  </a:lnTo>
                  <a:lnTo>
                    <a:pt x="124" y="80"/>
                  </a:lnTo>
                  <a:lnTo>
                    <a:pt x="170" y="84"/>
                  </a:lnTo>
                  <a:lnTo>
                    <a:pt x="222" y="88"/>
                  </a:lnTo>
                  <a:lnTo>
                    <a:pt x="276" y="88"/>
                  </a:lnTo>
                  <a:lnTo>
                    <a:pt x="276" y="88"/>
                  </a:lnTo>
                  <a:lnTo>
                    <a:pt x="332" y="88"/>
                  </a:lnTo>
                  <a:lnTo>
                    <a:pt x="384" y="84"/>
                  </a:lnTo>
                  <a:lnTo>
                    <a:pt x="430" y="80"/>
                  </a:lnTo>
                  <a:lnTo>
                    <a:pt x="472" y="76"/>
                  </a:lnTo>
                  <a:lnTo>
                    <a:pt x="504" y="70"/>
                  </a:lnTo>
                  <a:lnTo>
                    <a:pt x="530" y="62"/>
                  </a:lnTo>
                  <a:lnTo>
                    <a:pt x="538" y="58"/>
                  </a:lnTo>
                  <a:lnTo>
                    <a:pt x="546" y="54"/>
                  </a:lnTo>
                  <a:lnTo>
                    <a:pt x="550" y="50"/>
                  </a:lnTo>
                  <a:lnTo>
                    <a:pt x="552" y="46"/>
                  </a:lnTo>
                  <a:lnTo>
                    <a:pt x="552" y="46"/>
                  </a:lnTo>
                  <a:lnTo>
                    <a:pt x="550" y="42"/>
                  </a:lnTo>
                  <a:lnTo>
                    <a:pt x="546" y="38"/>
                  </a:lnTo>
                  <a:lnTo>
                    <a:pt x="538" y="32"/>
                  </a:lnTo>
                  <a:lnTo>
                    <a:pt x="530" y="28"/>
                  </a:lnTo>
                  <a:lnTo>
                    <a:pt x="504" y="20"/>
                  </a:lnTo>
                  <a:lnTo>
                    <a:pt x="472" y="14"/>
                  </a:lnTo>
                  <a:lnTo>
                    <a:pt x="430" y="8"/>
                  </a:lnTo>
                  <a:lnTo>
                    <a:pt x="384" y="4"/>
                  </a:lnTo>
                  <a:lnTo>
                    <a:pt x="332" y="2"/>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505"/>
            <p:cNvSpPr>
              <a:spLocks noEditPoints="1"/>
            </p:cNvSpPr>
            <p:nvPr/>
          </p:nvSpPr>
          <p:spPr bwMode="auto">
            <a:xfrm>
              <a:off x="3963988" y="6638925"/>
              <a:ext cx="869950" cy="139700"/>
            </a:xfrm>
            <a:custGeom>
              <a:avLst/>
              <a:gdLst>
                <a:gd name="T0" fmla="*/ 274 w 548"/>
                <a:gd name="T1" fmla="*/ 88 h 88"/>
                <a:gd name="T2" fmla="*/ 170 w 548"/>
                <a:gd name="T3" fmla="*/ 84 h 88"/>
                <a:gd name="T4" fmla="*/ 84 w 548"/>
                <a:gd name="T5" fmla="*/ 76 h 88"/>
                <a:gd name="T6" fmla="*/ 24 w 548"/>
                <a:gd name="T7" fmla="*/ 62 h 88"/>
                <a:gd name="T8" fmla="*/ 4 w 548"/>
                <a:gd name="T9" fmla="*/ 50 h 88"/>
                <a:gd name="T10" fmla="*/ 2 w 548"/>
                <a:gd name="T11" fmla="*/ 46 h 88"/>
                <a:gd name="T12" fmla="*/ 8 w 548"/>
                <a:gd name="T13" fmla="*/ 38 h 88"/>
                <a:gd name="T14" fmla="*/ 24 w 548"/>
                <a:gd name="T15" fmla="*/ 28 h 88"/>
                <a:gd name="T16" fmla="*/ 84 w 548"/>
                <a:gd name="T17" fmla="*/ 14 h 88"/>
                <a:gd name="T18" fmla="*/ 170 w 548"/>
                <a:gd name="T19" fmla="*/ 4 h 88"/>
                <a:gd name="T20" fmla="*/ 274 w 548"/>
                <a:gd name="T21" fmla="*/ 2 h 88"/>
                <a:gd name="T22" fmla="*/ 330 w 548"/>
                <a:gd name="T23" fmla="*/ 2 h 88"/>
                <a:gd name="T24" fmla="*/ 426 w 548"/>
                <a:gd name="T25" fmla="*/ 8 h 88"/>
                <a:gd name="T26" fmla="*/ 500 w 548"/>
                <a:gd name="T27" fmla="*/ 22 h 88"/>
                <a:gd name="T28" fmla="*/ 532 w 548"/>
                <a:gd name="T29" fmla="*/ 32 h 88"/>
                <a:gd name="T30" fmla="*/ 544 w 548"/>
                <a:gd name="T31" fmla="*/ 42 h 88"/>
                <a:gd name="T32" fmla="*/ 544 w 548"/>
                <a:gd name="T33" fmla="*/ 46 h 88"/>
                <a:gd name="T34" fmla="*/ 540 w 548"/>
                <a:gd name="T35" fmla="*/ 54 h 88"/>
                <a:gd name="T36" fmla="*/ 500 w 548"/>
                <a:gd name="T37" fmla="*/ 68 h 88"/>
                <a:gd name="T38" fmla="*/ 426 w 548"/>
                <a:gd name="T39" fmla="*/ 80 h 88"/>
                <a:gd name="T40" fmla="*/ 330 w 548"/>
                <a:gd name="T41" fmla="*/ 86 h 88"/>
                <a:gd name="T42" fmla="*/ 274 w 548"/>
                <a:gd name="T43" fmla="*/ 0 h 88"/>
                <a:gd name="T44" fmla="*/ 220 w 548"/>
                <a:gd name="T45" fmla="*/ 2 h 88"/>
                <a:gd name="T46" fmla="*/ 122 w 548"/>
                <a:gd name="T47" fmla="*/ 8 h 88"/>
                <a:gd name="T48" fmla="*/ 48 w 548"/>
                <a:gd name="T49" fmla="*/ 20 h 88"/>
                <a:gd name="T50" fmla="*/ 12 w 548"/>
                <a:gd name="T51" fmla="*/ 32 h 88"/>
                <a:gd name="T52" fmla="*/ 2 w 548"/>
                <a:gd name="T53" fmla="*/ 42 h 88"/>
                <a:gd name="T54" fmla="*/ 0 w 548"/>
                <a:gd name="T55" fmla="*/ 46 h 88"/>
                <a:gd name="T56" fmla="*/ 6 w 548"/>
                <a:gd name="T57" fmla="*/ 54 h 88"/>
                <a:gd name="T58" fmla="*/ 48 w 548"/>
                <a:gd name="T59" fmla="*/ 70 h 88"/>
                <a:gd name="T60" fmla="*/ 122 w 548"/>
                <a:gd name="T61" fmla="*/ 80 h 88"/>
                <a:gd name="T62" fmla="*/ 220 w 548"/>
                <a:gd name="T63" fmla="*/ 86 h 88"/>
                <a:gd name="T64" fmla="*/ 274 w 548"/>
                <a:gd name="T65" fmla="*/ 88 h 88"/>
                <a:gd name="T66" fmla="*/ 382 w 548"/>
                <a:gd name="T67" fmla="*/ 84 h 88"/>
                <a:gd name="T68" fmla="*/ 468 w 548"/>
                <a:gd name="T69" fmla="*/ 76 h 88"/>
                <a:gd name="T70" fmla="*/ 526 w 548"/>
                <a:gd name="T71" fmla="*/ 62 h 88"/>
                <a:gd name="T72" fmla="*/ 546 w 548"/>
                <a:gd name="T73" fmla="*/ 50 h 88"/>
                <a:gd name="T74" fmla="*/ 548 w 548"/>
                <a:gd name="T75" fmla="*/ 46 h 88"/>
                <a:gd name="T76" fmla="*/ 542 w 548"/>
                <a:gd name="T77" fmla="*/ 38 h 88"/>
                <a:gd name="T78" fmla="*/ 526 w 548"/>
                <a:gd name="T79" fmla="*/ 28 h 88"/>
                <a:gd name="T80" fmla="*/ 468 w 548"/>
                <a:gd name="T81" fmla="*/ 14 h 88"/>
                <a:gd name="T82" fmla="*/ 382 w 548"/>
                <a:gd name="T83" fmla="*/ 4 h 88"/>
                <a:gd name="T84" fmla="*/ 274 w 548"/>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88"/>
                  </a:moveTo>
                  <a:lnTo>
                    <a:pt x="274" y="88"/>
                  </a:lnTo>
                  <a:lnTo>
                    <a:pt x="220" y="86"/>
                  </a:lnTo>
                  <a:lnTo>
                    <a:pt x="170" y="84"/>
                  </a:lnTo>
                  <a:lnTo>
                    <a:pt x="124" y="80"/>
                  </a:lnTo>
                  <a:lnTo>
                    <a:pt x="84" y="76"/>
                  </a:lnTo>
                  <a:lnTo>
                    <a:pt x="50" y="68"/>
                  </a:lnTo>
                  <a:lnTo>
                    <a:pt x="24" y="62"/>
                  </a:lnTo>
                  <a:lnTo>
                    <a:pt x="8" y="54"/>
                  </a:lnTo>
                  <a:lnTo>
                    <a:pt x="4" y="50"/>
                  </a:lnTo>
                  <a:lnTo>
                    <a:pt x="2" y="46"/>
                  </a:lnTo>
                  <a:lnTo>
                    <a:pt x="2" y="46"/>
                  </a:lnTo>
                  <a:lnTo>
                    <a:pt x="4" y="42"/>
                  </a:lnTo>
                  <a:lnTo>
                    <a:pt x="8" y="38"/>
                  </a:lnTo>
                  <a:lnTo>
                    <a:pt x="14" y="32"/>
                  </a:lnTo>
                  <a:lnTo>
                    <a:pt x="24" y="28"/>
                  </a:lnTo>
                  <a:lnTo>
                    <a:pt x="50" y="22"/>
                  </a:lnTo>
                  <a:lnTo>
                    <a:pt x="84" y="14"/>
                  </a:lnTo>
                  <a:lnTo>
                    <a:pt x="124" y="8"/>
                  </a:lnTo>
                  <a:lnTo>
                    <a:pt x="170" y="4"/>
                  </a:lnTo>
                  <a:lnTo>
                    <a:pt x="220" y="2"/>
                  </a:lnTo>
                  <a:lnTo>
                    <a:pt x="274" y="2"/>
                  </a:lnTo>
                  <a:lnTo>
                    <a:pt x="274" y="2"/>
                  </a:lnTo>
                  <a:lnTo>
                    <a:pt x="330" y="2"/>
                  </a:lnTo>
                  <a:lnTo>
                    <a:pt x="380" y="4"/>
                  </a:lnTo>
                  <a:lnTo>
                    <a:pt x="426" y="8"/>
                  </a:lnTo>
                  <a:lnTo>
                    <a:pt x="466" y="14"/>
                  </a:lnTo>
                  <a:lnTo>
                    <a:pt x="500" y="22"/>
                  </a:lnTo>
                  <a:lnTo>
                    <a:pt x="524" y="28"/>
                  </a:lnTo>
                  <a:lnTo>
                    <a:pt x="532" y="32"/>
                  </a:lnTo>
                  <a:lnTo>
                    <a:pt x="540" y="38"/>
                  </a:lnTo>
                  <a:lnTo>
                    <a:pt x="544" y="42"/>
                  </a:lnTo>
                  <a:lnTo>
                    <a:pt x="544" y="46"/>
                  </a:lnTo>
                  <a:lnTo>
                    <a:pt x="544" y="46"/>
                  </a:lnTo>
                  <a:lnTo>
                    <a:pt x="544" y="50"/>
                  </a:lnTo>
                  <a:lnTo>
                    <a:pt x="540" y="54"/>
                  </a:lnTo>
                  <a:lnTo>
                    <a:pt x="524" y="62"/>
                  </a:lnTo>
                  <a:lnTo>
                    <a:pt x="500" y="68"/>
                  </a:lnTo>
                  <a:lnTo>
                    <a:pt x="466" y="76"/>
                  </a:lnTo>
                  <a:lnTo>
                    <a:pt x="426" y="80"/>
                  </a:lnTo>
                  <a:lnTo>
                    <a:pt x="380" y="84"/>
                  </a:lnTo>
                  <a:lnTo>
                    <a:pt x="330" y="86"/>
                  </a:lnTo>
                  <a:lnTo>
                    <a:pt x="274" y="88"/>
                  </a:lnTo>
                  <a:close/>
                  <a:moveTo>
                    <a:pt x="274" y="0"/>
                  </a:moveTo>
                  <a:lnTo>
                    <a:pt x="274" y="0"/>
                  </a:lnTo>
                  <a:lnTo>
                    <a:pt x="220" y="2"/>
                  </a:lnTo>
                  <a:lnTo>
                    <a:pt x="168" y="4"/>
                  </a:lnTo>
                  <a:lnTo>
                    <a:pt x="122" y="8"/>
                  </a:lnTo>
                  <a:lnTo>
                    <a:pt x="82" y="14"/>
                  </a:lnTo>
                  <a:lnTo>
                    <a:pt x="48" y="20"/>
                  </a:lnTo>
                  <a:lnTo>
                    <a:pt x="22" y="28"/>
                  </a:lnTo>
                  <a:lnTo>
                    <a:pt x="12" y="32"/>
                  </a:lnTo>
                  <a:lnTo>
                    <a:pt x="6" y="38"/>
                  </a:lnTo>
                  <a:lnTo>
                    <a:pt x="2" y="42"/>
                  </a:lnTo>
                  <a:lnTo>
                    <a:pt x="0" y="46"/>
                  </a:lnTo>
                  <a:lnTo>
                    <a:pt x="0" y="46"/>
                  </a:lnTo>
                  <a:lnTo>
                    <a:pt x="2" y="50"/>
                  </a:lnTo>
                  <a:lnTo>
                    <a:pt x="6" y="54"/>
                  </a:lnTo>
                  <a:lnTo>
                    <a:pt x="22" y="62"/>
                  </a:lnTo>
                  <a:lnTo>
                    <a:pt x="48" y="70"/>
                  </a:lnTo>
                  <a:lnTo>
                    <a:pt x="82" y="76"/>
                  </a:lnTo>
                  <a:lnTo>
                    <a:pt x="122" y="80"/>
                  </a:lnTo>
                  <a:lnTo>
                    <a:pt x="168" y="84"/>
                  </a:lnTo>
                  <a:lnTo>
                    <a:pt x="220" y="86"/>
                  </a:lnTo>
                  <a:lnTo>
                    <a:pt x="274" y="88"/>
                  </a:lnTo>
                  <a:lnTo>
                    <a:pt x="274" y="88"/>
                  </a:lnTo>
                  <a:lnTo>
                    <a:pt x="330" y="86"/>
                  </a:lnTo>
                  <a:lnTo>
                    <a:pt x="382" y="84"/>
                  </a:lnTo>
                  <a:lnTo>
                    <a:pt x="428" y="80"/>
                  </a:lnTo>
                  <a:lnTo>
                    <a:pt x="468" y="76"/>
                  </a:lnTo>
                  <a:lnTo>
                    <a:pt x="500" y="70"/>
                  </a:lnTo>
                  <a:lnTo>
                    <a:pt x="526" y="62"/>
                  </a:lnTo>
                  <a:lnTo>
                    <a:pt x="542" y="54"/>
                  </a:lnTo>
                  <a:lnTo>
                    <a:pt x="546" y="50"/>
                  </a:lnTo>
                  <a:lnTo>
                    <a:pt x="548" y="46"/>
                  </a:lnTo>
                  <a:lnTo>
                    <a:pt x="548" y="46"/>
                  </a:lnTo>
                  <a:lnTo>
                    <a:pt x="546" y="42"/>
                  </a:lnTo>
                  <a:lnTo>
                    <a:pt x="542" y="38"/>
                  </a:lnTo>
                  <a:lnTo>
                    <a:pt x="534" y="32"/>
                  </a:lnTo>
                  <a:lnTo>
                    <a:pt x="526" y="28"/>
                  </a:lnTo>
                  <a:lnTo>
                    <a:pt x="500" y="20"/>
                  </a:lnTo>
                  <a:lnTo>
                    <a:pt x="468" y="14"/>
                  </a:lnTo>
                  <a:lnTo>
                    <a:pt x="428" y="8"/>
                  </a:lnTo>
                  <a:lnTo>
                    <a:pt x="382" y="4"/>
                  </a:lnTo>
                  <a:lnTo>
                    <a:pt x="330" y="2"/>
                  </a:lnTo>
                  <a:lnTo>
                    <a:pt x="274" y="0"/>
                  </a:lnTo>
                  <a:close/>
                </a:path>
              </a:pathLst>
            </a:custGeom>
            <a:solidFill>
              <a:srgbClr val="BCB7B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506"/>
            <p:cNvSpPr>
              <a:spLocks/>
            </p:cNvSpPr>
            <p:nvPr/>
          </p:nvSpPr>
          <p:spPr bwMode="auto">
            <a:xfrm>
              <a:off x="3967163" y="6642100"/>
              <a:ext cx="860425" cy="136525"/>
            </a:xfrm>
            <a:custGeom>
              <a:avLst/>
              <a:gdLst>
                <a:gd name="T0" fmla="*/ 272 w 542"/>
                <a:gd name="T1" fmla="*/ 86 h 86"/>
                <a:gd name="T2" fmla="*/ 272 w 542"/>
                <a:gd name="T3" fmla="*/ 86 h 86"/>
                <a:gd name="T4" fmla="*/ 218 w 542"/>
                <a:gd name="T5" fmla="*/ 84 h 86"/>
                <a:gd name="T6" fmla="*/ 168 w 542"/>
                <a:gd name="T7" fmla="*/ 82 h 86"/>
                <a:gd name="T8" fmla="*/ 122 w 542"/>
                <a:gd name="T9" fmla="*/ 78 h 86"/>
                <a:gd name="T10" fmla="*/ 82 w 542"/>
                <a:gd name="T11" fmla="*/ 74 h 86"/>
                <a:gd name="T12" fmla="*/ 48 w 542"/>
                <a:gd name="T13" fmla="*/ 66 h 86"/>
                <a:gd name="T14" fmla="*/ 22 w 542"/>
                <a:gd name="T15" fmla="*/ 60 h 86"/>
                <a:gd name="T16" fmla="*/ 6 w 542"/>
                <a:gd name="T17" fmla="*/ 52 h 86"/>
                <a:gd name="T18" fmla="*/ 2 w 542"/>
                <a:gd name="T19" fmla="*/ 48 h 86"/>
                <a:gd name="T20" fmla="*/ 0 w 542"/>
                <a:gd name="T21" fmla="*/ 44 h 86"/>
                <a:gd name="T22" fmla="*/ 0 w 542"/>
                <a:gd name="T23" fmla="*/ 44 h 86"/>
                <a:gd name="T24" fmla="*/ 2 w 542"/>
                <a:gd name="T25" fmla="*/ 40 h 86"/>
                <a:gd name="T26" fmla="*/ 6 w 542"/>
                <a:gd name="T27" fmla="*/ 36 h 86"/>
                <a:gd name="T28" fmla="*/ 12 w 542"/>
                <a:gd name="T29" fmla="*/ 30 h 86"/>
                <a:gd name="T30" fmla="*/ 22 w 542"/>
                <a:gd name="T31" fmla="*/ 26 h 86"/>
                <a:gd name="T32" fmla="*/ 48 w 542"/>
                <a:gd name="T33" fmla="*/ 20 h 86"/>
                <a:gd name="T34" fmla="*/ 82 w 542"/>
                <a:gd name="T35" fmla="*/ 12 h 86"/>
                <a:gd name="T36" fmla="*/ 122 w 542"/>
                <a:gd name="T37" fmla="*/ 6 h 86"/>
                <a:gd name="T38" fmla="*/ 168 w 542"/>
                <a:gd name="T39" fmla="*/ 2 h 86"/>
                <a:gd name="T40" fmla="*/ 218 w 542"/>
                <a:gd name="T41" fmla="*/ 0 h 86"/>
                <a:gd name="T42" fmla="*/ 272 w 542"/>
                <a:gd name="T43" fmla="*/ 0 h 86"/>
                <a:gd name="T44" fmla="*/ 272 w 542"/>
                <a:gd name="T45" fmla="*/ 0 h 86"/>
                <a:gd name="T46" fmla="*/ 328 w 542"/>
                <a:gd name="T47" fmla="*/ 0 h 86"/>
                <a:gd name="T48" fmla="*/ 378 w 542"/>
                <a:gd name="T49" fmla="*/ 2 h 86"/>
                <a:gd name="T50" fmla="*/ 424 w 542"/>
                <a:gd name="T51" fmla="*/ 6 h 86"/>
                <a:gd name="T52" fmla="*/ 464 w 542"/>
                <a:gd name="T53" fmla="*/ 12 h 86"/>
                <a:gd name="T54" fmla="*/ 498 w 542"/>
                <a:gd name="T55" fmla="*/ 20 h 86"/>
                <a:gd name="T56" fmla="*/ 522 w 542"/>
                <a:gd name="T57" fmla="*/ 26 h 86"/>
                <a:gd name="T58" fmla="*/ 530 w 542"/>
                <a:gd name="T59" fmla="*/ 30 h 86"/>
                <a:gd name="T60" fmla="*/ 538 w 542"/>
                <a:gd name="T61" fmla="*/ 36 h 86"/>
                <a:gd name="T62" fmla="*/ 542 w 542"/>
                <a:gd name="T63" fmla="*/ 40 h 86"/>
                <a:gd name="T64" fmla="*/ 542 w 542"/>
                <a:gd name="T65" fmla="*/ 44 h 86"/>
                <a:gd name="T66" fmla="*/ 542 w 542"/>
                <a:gd name="T67" fmla="*/ 44 h 86"/>
                <a:gd name="T68" fmla="*/ 542 w 542"/>
                <a:gd name="T69" fmla="*/ 48 h 86"/>
                <a:gd name="T70" fmla="*/ 538 w 542"/>
                <a:gd name="T71" fmla="*/ 52 h 86"/>
                <a:gd name="T72" fmla="*/ 522 w 542"/>
                <a:gd name="T73" fmla="*/ 60 h 86"/>
                <a:gd name="T74" fmla="*/ 498 w 542"/>
                <a:gd name="T75" fmla="*/ 66 h 86"/>
                <a:gd name="T76" fmla="*/ 464 w 542"/>
                <a:gd name="T77" fmla="*/ 74 h 86"/>
                <a:gd name="T78" fmla="*/ 424 w 542"/>
                <a:gd name="T79" fmla="*/ 78 h 86"/>
                <a:gd name="T80" fmla="*/ 378 w 542"/>
                <a:gd name="T81" fmla="*/ 82 h 86"/>
                <a:gd name="T82" fmla="*/ 328 w 542"/>
                <a:gd name="T83" fmla="*/ 84 h 86"/>
                <a:gd name="T84" fmla="*/ 272 w 542"/>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86"/>
                  </a:moveTo>
                  <a:lnTo>
                    <a:pt x="272" y="86"/>
                  </a:lnTo>
                  <a:lnTo>
                    <a:pt x="218" y="84"/>
                  </a:lnTo>
                  <a:lnTo>
                    <a:pt x="168" y="82"/>
                  </a:lnTo>
                  <a:lnTo>
                    <a:pt x="122" y="78"/>
                  </a:lnTo>
                  <a:lnTo>
                    <a:pt x="82" y="74"/>
                  </a:lnTo>
                  <a:lnTo>
                    <a:pt x="48" y="66"/>
                  </a:lnTo>
                  <a:lnTo>
                    <a:pt x="22" y="60"/>
                  </a:lnTo>
                  <a:lnTo>
                    <a:pt x="6" y="52"/>
                  </a:lnTo>
                  <a:lnTo>
                    <a:pt x="2" y="48"/>
                  </a:lnTo>
                  <a:lnTo>
                    <a:pt x="0" y="44"/>
                  </a:lnTo>
                  <a:lnTo>
                    <a:pt x="0" y="44"/>
                  </a:lnTo>
                  <a:lnTo>
                    <a:pt x="2" y="40"/>
                  </a:lnTo>
                  <a:lnTo>
                    <a:pt x="6" y="36"/>
                  </a:lnTo>
                  <a:lnTo>
                    <a:pt x="12" y="30"/>
                  </a:lnTo>
                  <a:lnTo>
                    <a:pt x="22" y="26"/>
                  </a:lnTo>
                  <a:lnTo>
                    <a:pt x="48" y="20"/>
                  </a:lnTo>
                  <a:lnTo>
                    <a:pt x="82" y="12"/>
                  </a:lnTo>
                  <a:lnTo>
                    <a:pt x="122" y="6"/>
                  </a:lnTo>
                  <a:lnTo>
                    <a:pt x="168" y="2"/>
                  </a:lnTo>
                  <a:lnTo>
                    <a:pt x="218" y="0"/>
                  </a:lnTo>
                  <a:lnTo>
                    <a:pt x="272" y="0"/>
                  </a:lnTo>
                  <a:lnTo>
                    <a:pt x="272" y="0"/>
                  </a:lnTo>
                  <a:lnTo>
                    <a:pt x="328" y="0"/>
                  </a:lnTo>
                  <a:lnTo>
                    <a:pt x="378" y="2"/>
                  </a:lnTo>
                  <a:lnTo>
                    <a:pt x="424" y="6"/>
                  </a:lnTo>
                  <a:lnTo>
                    <a:pt x="464" y="12"/>
                  </a:lnTo>
                  <a:lnTo>
                    <a:pt x="498" y="20"/>
                  </a:lnTo>
                  <a:lnTo>
                    <a:pt x="522" y="26"/>
                  </a:lnTo>
                  <a:lnTo>
                    <a:pt x="530" y="30"/>
                  </a:lnTo>
                  <a:lnTo>
                    <a:pt x="538" y="36"/>
                  </a:lnTo>
                  <a:lnTo>
                    <a:pt x="542" y="40"/>
                  </a:lnTo>
                  <a:lnTo>
                    <a:pt x="542" y="44"/>
                  </a:lnTo>
                  <a:lnTo>
                    <a:pt x="542" y="44"/>
                  </a:lnTo>
                  <a:lnTo>
                    <a:pt x="542" y="48"/>
                  </a:lnTo>
                  <a:lnTo>
                    <a:pt x="538" y="52"/>
                  </a:lnTo>
                  <a:lnTo>
                    <a:pt x="522" y="60"/>
                  </a:lnTo>
                  <a:lnTo>
                    <a:pt x="498" y="66"/>
                  </a:lnTo>
                  <a:lnTo>
                    <a:pt x="464" y="74"/>
                  </a:lnTo>
                  <a:lnTo>
                    <a:pt x="424" y="78"/>
                  </a:lnTo>
                  <a:lnTo>
                    <a:pt x="378" y="82"/>
                  </a:lnTo>
                  <a:lnTo>
                    <a:pt x="328" y="84"/>
                  </a:lnTo>
                  <a:lnTo>
                    <a:pt x="272"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507"/>
            <p:cNvSpPr>
              <a:spLocks/>
            </p:cNvSpPr>
            <p:nvPr/>
          </p:nvSpPr>
          <p:spPr bwMode="auto">
            <a:xfrm>
              <a:off x="3963988" y="6638925"/>
              <a:ext cx="869950" cy="139700"/>
            </a:xfrm>
            <a:custGeom>
              <a:avLst/>
              <a:gdLst>
                <a:gd name="T0" fmla="*/ 274 w 548"/>
                <a:gd name="T1" fmla="*/ 0 h 88"/>
                <a:gd name="T2" fmla="*/ 274 w 548"/>
                <a:gd name="T3" fmla="*/ 0 h 88"/>
                <a:gd name="T4" fmla="*/ 220 w 548"/>
                <a:gd name="T5" fmla="*/ 2 h 88"/>
                <a:gd name="T6" fmla="*/ 168 w 548"/>
                <a:gd name="T7" fmla="*/ 4 h 88"/>
                <a:gd name="T8" fmla="*/ 122 w 548"/>
                <a:gd name="T9" fmla="*/ 8 h 88"/>
                <a:gd name="T10" fmla="*/ 82 w 548"/>
                <a:gd name="T11" fmla="*/ 14 h 88"/>
                <a:gd name="T12" fmla="*/ 48 w 548"/>
                <a:gd name="T13" fmla="*/ 20 h 88"/>
                <a:gd name="T14" fmla="*/ 22 w 548"/>
                <a:gd name="T15" fmla="*/ 28 h 88"/>
                <a:gd name="T16" fmla="*/ 12 w 548"/>
                <a:gd name="T17" fmla="*/ 32 h 88"/>
                <a:gd name="T18" fmla="*/ 6 w 548"/>
                <a:gd name="T19" fmla="*/ 38 h 88"/>
                <a:gd name="T20" fmla="*/ 2 w 548"/>
                <a:gd name="T21" fmla="*/ 42 h 88"/>
                <a:gd name="T22" fmla="*/ 0 w 548"/>
                <a:gd name="T23" fmla="*/ 46 h 88"/>
                <a:gd name="T24" fmla="*/ 0 w 548"/>
                <a:gd name="T25" fmla="*/ 46 h 88"/>
                <a:gd name="T26" fmla="*/ 2 w 548"/>
                <a:gd name="T27" fmla="*/ 50 h 88"/>
                <a:gd name="T28" fmla="*/ 6 w 548"/>
                <a:gd name="T29" fmla="*/ 54 h 88"/>
                <a:gd name="T30" fmla="*/ 22 w 548"/>
                <a:gd name="T31" fmla="*/ 62 h 88"/>
                <a:gd name="T32" fmla="*/ 48 w 548"/>
                <a:gd name="T33" fmla="*/ 70 h 88"/>
                <a:gd name="T34" fmla="*/ 82 w 548"/>
                <a:gd name="T35" fmla="*/ 76 h 88"/>
                <a:gd name="T36" fmla="*/ 122 w 548"/>
                <a:gd name="T37" fmla="*/ 80 h 88"/>
                <a:gd name="T38" fmla="*/ 168 w 548"/>
                <a:gd name="T39" fmla="*/ 84 h 88"/>
                <a:gd name="T40" fmla="*/ 220 w 548"/>
                <a:gd name="T41" fmla="*/ 86 h 88"/>
                <a:gd name="T42" fmla="*/ 274 w 548"/>
                <a:gd name="T43" fmla="*/ 88 h 88"/>
                <a:gd name="T44" fmla="*/ 274 w 548"/>
                <a:gd name="T45" fmla="*/ 88 h 88"/>
                <a:gd name="T46" fmla="*/ 330 w 548"/>
                <a:gd name="T47" fmla="*/ 86 h 88"/>
                <a:gd name="T48" fmla="*/ 382 w 548"/>
                <a:gd name="T49" fmla="*/ 84 h 88"/>
                <a:gd name="T50" fmla="*/ 428 w 548"/>
                <a:gd name="T51" fmla="*/ 80 h 88"/>
                <a:gd name="T52" fmla="*/ 468 w 548"/>
                <a:gd name="T53" fmla="*/ 76 h 88"/>
                <a:gd name="T54" fmla="*/ 500 w 548"/>
                <a:gd name="T55" fmla="*/ 70 h 88"/>
                <a:gd name="T56" fmla="*/ 526 w 548"/>
                <a:gd name="T57" fmla="*/ 62 h 88"/>
                <a:gd name="T58" fmla="*/ 542 w 548"/>
                <a:gd name="T59" fmla="*/ 54 h 88"/>
                <a:gd name="T60" fmla="*/ 546 w 548"/>
                <a:gd name="T61" fmla="*/ 50 h 88"/>
                <a:gd name="T62" fmla="*/ 548 w 548"/>
                <a:gd name="T63" fmla="*/ 46 h 88"/>
                <a:gd name="T64" fmla="*/ 548 w 548"/>
                <a:gd name="T65" fmla="*/ 46 h 88"/>
                <a:gd name="T66" fmla="*/ 546 w 548"/>
                <a:gd name="T67" fmla="*/ 42 h 88"/>
                <a:gd name="T68" fmla="*/ 542 w 548"/>
                <a:gd name="T69" fmla="*/ 38 h 88"/>
                <a:gd name="T70" fmla="*/ 534 w 548"/>
                <a:gd name="T71" fmla="*/ 32 h 88"/>
                <a:gd name="T72" fmla="*/ 526 w 548"/>
                <a:gd name="T73" fmla="*/ 28 h 88"/>
                <a:gd name="T74" fmla="*/ 500 w 548"/>
                <a:gd name="T75" fmla="*/ 20 h 88"/>
                <a:gd name="T76" fmla="*/ 468 w 548"/>
                <a:gd name="T77" fmla="*/ 14 h 88"/>
                <a:gd name="T78" fmla="*/ 428 w 548"/>
                <a:gd name="T79" fmla="*/ 8 h 88"/>
                <a:gd name="T80" fmla="*/ 382 w 548"/>
                <a:gd name="T81" fmla="*/ 4 h 88"/>
                <a:gd name="T82" fmla="*/ 330 w 548"/>
                <a:gd name="T83" fmla="*/ 2 h 88"/>
                <a:gd name="T84" fmla="*/ 274 w 548"/>
                <a:gd name="T85"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8" h="88">
                  <a:moveTo>
                    <a:pt x="274" y="0"/>
                  </a:moveTo>
                  <a:lnTo>
                    <a:pt x="274" y="0"/>
                  </a:lnTo>
                  <a:lnTo>
                    <a:pt x="220" y="2"/>
                  </a:lnTo>
                  <a:lnTo>
                    <a:pt x="168" y="4"/>
                  </a:lnTo>
                  <a:lnTo>
                    <a:pt x="122" y="8"/>
                  </a:lnTo>
                  <a:lnTo>
                    <a:pt x="82" y="14"/>
                  </a:lnTo>
                  <a:lnTo>
                    <a:pt x="48" y="20"/>
                  </a:lnTo>
                  <a:lnTo>
                    <a:pt x="22" y="28"/>
                  </a:lnTo>
                  <a:lnTo>
                    <a:pt x="12" y="32"/>
                  </a:lnTo>
                  <a:lnTo>
                    <a:pt x="6" y="38"/>
                  </a:lnTo>
                  <a:lnTo>
                    <a:pt x="2" y="42"/>
                  </a:lnTo>
                  <a:lnTo>
                    <a:pt x="0" y="46"/>
                  </a:lnTo>
                  <a:lnTo>
                    <a:pt x="0" y="46"/>
                  </a:lnTo>
                  <a:lnTo>
                    <a:pt x="2" y="50"/>
                  </a:lnTo>
                  <a:lnTo>
                    <a:pt x="6" y="54"/>
                  </a:lnTo>
                  <a:lnTo>
                    <a:pt x="22" y="62"/>
                  </a:lnTo>
                  <a:lnTo>
                    <a:pt x="48" y="70"/>
                  </a:lnTo>
                  <a:lnTo>
                    <a:pt x="82" y="76"/>
                  </a:lnTo>
                  <a:lnTo>
                    <a:pt x="122" y="80"/>
                  </a:lnTo>
                  <a:lnTo>
                    <a:pt x="168" y="84"/>
                  </a:lnTo>
                  <a:lnTo>
                    <a:pt x="220" y="86"/>
                  </a:lnTo>
                  <a:lnTo>
                    <a:pt x="274" y="88"/>
                  </a:lnTo>
                  <a:lnTo>
                    <a:pt x="274" y="88"/>
                  </a:lnTo>
                  <a:lnTo>
                    <a:pt x="330" y="86"/>
                  </a:lnTo>
                  <a:lnTo>
                    <a:pt x="382" y="84"/>
                  </a:lnTo>
                  <a:lnTo>
                    <a:pt x="428" y="80"/>
                  </a:lnTo>
                  <a:lnTo>
                    <a:pt x="468" y="76"/>
                  </a:lnTo>
                  <a:lnTo>
                    <a:pt x="500" y="70"/>
                  </a:lnTo>
                  <a:lnTo>
                    <a:pt x="526" y="62"/>
                  </a:lnTo>
                  <a:lnTo>
                    <a:pt x="542" y="54"/>
                  </a:lnTo>
                  <a:lnTo>
                    <a:pt x="546" y="50"/>
                  </a:lnTo>
                  <a:lnTo>
                    <a:pt x="548" y="46"/>
                  </a:lnTo>
                  <a:lnTo>
                    <a:pt x="548" y="46"/>
                  </a:lnTo>
                  <a:lnTo>
                    <a:pt x="546" y="42"/>
                  </a:lnTo>
                  <a:lnTo>
                    <a:pt x="542" y="38"/>
                  </a:lnTo>
                  <a:lnTo>
                    <a:pt x="534" y="32"/>
                  </a:lnTo>
                  <a:lnTo>
                    <a:pt x="526" y="28"/>
                  </a:lnTo>
                  <a:lnTo>
                    <a:pt x="500" y="20"/>
                  </a:lnTo>
                  <a:lnTo>
                    <a:pt x="468" y="14"/>
                  </a:lnTo>
                  <a:lnTo>
                    <a:pt x="428" y="8"/>
                  </a:lnTo>
                  <a:lnTo>
                    <a:pt x="382" y="4"/>
                  </a:lnTo>
                  <a:lnTo>
                    <a:pt x="330" y="2"/>
                  </a:lnTo>
                  <a:lnTo>
                    <a:pt x="2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1508"/>
            <p:cNvSpPr>
              <a:spLocks noEditPoints="1"/>
            </p:cNvSpPr>
            <p:nvPr/>
          </p:nvSpPr>
          <p:spPr bwMode="auto">
            <a:xfrm>
              <a:off x="3967163" y="6642100"/>
              <a:ext cx="860425" cy="136525"/>
            </a:xfrm>
            <a:custGeom>
              <a:avLst/>
              <a:gdLst>
                <a:gd name="T0" fmla="*/ 272 w 542"/>
                <a:gd name="T1" fmla="*/ 86 h 86"/>
                <a:gd name="T2" fmla="*/ 168 w 542"/>
                <a:gd name="T3" fmla="*/ 82 h 86"/>
                <a:gd name="T4" fmla="*/ 82 w 542"/>
                <a:gd name="T5" fmla="*/ 72 h 86"/>
                <a:gd name="T6" fmla="*/ 24 w 542"/>
                <a:gd name="T7" fmla="*/ 60 h 86"/>
                <a:gd name="T8" fmla="*/ 4 w 542"/>
                <a:gd name="T9" fmla="*/ 48 h 86"/>
                <a:gd name="T10" fmla="*/ 2 w 542"/>
                <a:gd name="T11" fmla="*/ 44 h 86"/>
                <a:gd name="T12" fmla="*/ 8 w 542"/>
                <a:gd name="T13" fmla="*/ 36 h 86"/>
                <a:gd name="T14" fmla="*/ 24 w 542"/>
                <a:gd name="T15" fmla="*/ 26 h 86"/>
                <a:gd name="T16" fmla="*/ 82 w 542"/>
                <a:gd name="T17" fmla="*/ 12 h 86"/>
                <a:gd name="T18" fmla="*/ 168 w 542"/>
                <a:gd name="T19" fmla="*/ 2 h 86"/>
                <a:gd name="T20" fmla="*/ 272 w 542"/>
                <a:gd name="T21" fmla="*/ 0 h 86"/>
                <a:gd name="T22" fmla="*/ 326 w 542"/>
                <a:gd name="T23" fmla="*/ 0 h 86"/>
                <a:gd name="T24" fmla="*/ 424 w 542"/>
                <a:gd name="T25" fmla="*/ 8 h 86"/>
                <a:gd name="T26" fmla="*/ 496 w 542"/>
                <a:gd name="T27" fmla="*/ 20 h 86"/>
                <a:gd name="T28" fmla="*/ 528 w 542"/>
                <a:gd name="T29" fmla="*/ 32 h 86"/>
                <a:gd name="T30" fmla="*/ 540 w 542"/>
                <a:gd name="T31" fmla="*/ 40 h 86"/>
                <a:gd name="T32" fmla="*/ 540 w 542"/>
                <a:gd name="T33" fmla="*/ 44 h 86"/>
                <a:gd name="T34" fmla="*/ 536 w 542"/>
                <a:gd name="T35" fmla="*/ 52 h 86"/>
                <a:gd name="T36" fmla="*/ 496 w 542"/>
                <a:gd name="T37" fmla="*/ 66 h 86"/>
                <a:gd name="T38" fmla="*/ 424 w 542"/>
                <a:gd name="T39" fmla="*/ 78 h 86"/>
                <a:gd name="T40" fmla="*/ 326 w 542"/>
                <a:gd name="T41" fmla="*/ 84 h 86"/>
                <a:gd name="T42" fmla="*/ 272 w 542"/>
                <a:gd name="T43" fmla="*/ 0 h 86"/>
                <a:gd name="T44" fmla="*/ 218 w 542"/>
                <a:gd name="T45" fmla="*/ 0 h 86"/>
                <a:gd name="T46" fmla="*/ 122 w 542"/>
                <a:gd name="T47" fmla="*/ 6 h 86"/>
                <a:gd name="T48" fmla="*/ 48 w 542"/>
                <a:gd name="T49" fmla="*/ 20 h 86"/>
                <a:gd name="T50" fmla="*/ 12 w 542"/>
                <a:gd name="T51" fmla="*/ 30 h 86"/>
                <a:gd name="T52" fmla="*/ 2 w 542"/>
                <a:gd name="T53" fmla="*/ 40 h 86"/>
                <a:gd name="T54" fmla="*/ 0 w 542"/>
                <a:gd name="T55" fmla="*/ 44 h 86"/>
                <a:gd name="T56" fmla="*/ 6 w 542"/>
                <a:gd name="T57" fmla="*/ 52 h 86"/>
                <a:gd name="T58" fmla="*/ 48 w 542"/>
                <a:gd name="T59" fmla="*/ 66 h 86"/>
                <a:gd name="T60" fmla="*/ 122 w 542"/>
                <a:gd name="T61" fmla="*/ 78 h 86"/>
                <a:gd name="T62" fmla="*/ 218 w 542"/>
                <a:gd name="T63" fmla="*/ 84 h 86"/>
                <a:gd name="T64" fmla="*/ 272 w 542"/>
                <a:gd name="T65" fmla="*/ 86 h 86"/>
                <a:gd name="T66" fmla="*/ 378 w 542"/>
                <a:gd name="T67" fmla="*/ 82 h 86"/>
                <a:gd name="T68" fmla="*/ 464 w 542"/>
                <a:gd name="T69" fmla="*/ 74 h 86"/>
                <a:gd name="T70" fmla="*/ 522 w 542"/>
                <a:gd name="T71" fmla="*/ 60 h 86"/>
                <a:gd name="T72" fmla="*/ 542 w 542"/>
                <a:gd name="T73" fmla="*/ 48 h 86"/>
                <a:gd name="T74" fmla="*/ 542 w 542"/>
                <a:gd name="T75" fmla="*/ 44 h 86"/>
                <a:gd name="T76" fmla="*/ 538 w 542"/>
                <a:gd name="T77" fmla="*/ 36 h 86"/>
                <a:gd name="T78" fmla="*/ 522 w 542"/>
                <a:gd name="T79" fmla="*/ 26 h 86"/>
                <a:gd name="T80" fmla="*/ 464 w 542"/>
                <a:gd name="T81" fmla="*/ 12 h 86"/>
                <a:gd name="T82" fmla="*/ 378 w 542"/>
                <a:gd name="T83" fmla="*/ 2 h 86"/>
                <a:gd name="T84" fmla="*/ 272 w 542"/>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86"/>
                  </a:moveTo>
                  <a:lnTo>
                    <a:pt x="272" y="86"/>
                  </a:lnTo>
                  <a:lnTo>
                    <a:pt x="218" y="84"/>
                  </a:lnTo>
                  <a:lnTo>
                    <a:pt x="168" y="82"/>
                  </a:lnTo>
                  <a:lnTo>
                    <a:pt x="122" y="78"/>
                  </a:lnTo>
                  <a:lnTo>
                    <a:pt x="82" y="72"/>
                  </a:lnTo>
                  <a:lnTo>
                    <a:pt x="50" y="66"/>
                  </a:lnTo>
                  <a:lnTo>
                    <a:pt x="24" y="60"/>
                  </a:lnTo>
                  <a:lnTo>
                    <a:pt x="8" y="52"/>
                  </a:lnTo>
                  <a:lnTo>
                    <a:pt x="4" y="48"/>
                  </a:lnTo>
                  <a:lnTo>
                    <a:pt x="2" y="44"/>
                  </a:lnTo>
                  <a:lnTo>
                    <a:pt x="2" y="44"/>
                  </a:lnTo>
                  <a:lnTo>
                    <a:pt x="4" y="40"/>
                  </a:lnTo>
                  <a:lnTo>
                    <a:pt x="8" y="36"/>
                  </a:lnTo>
                  <a:lnTo>
                    <a:pt x="14" y="32"/>
                  </a:lnTo>
                  <a:lnTo>
                    <a:pt x="24" y="26"/>
                  </a:lnTo>
                  <a:lnTo>
                    <a:pt x="50" y="20"/>
                  </a:lnTo>
                  <a:lnTo>
                    <a:pt x="82" y="12"/>
                  </a:lnTo>
                  <a:lnTo>
                    <a:pt x="122" y="8"/>
                  </a:lnTo>
                  <a:lnTo>
                    <a:pt x="168" y="2"/>
                  </a:lnTo>
                  <a:lnTo>
                    <a:pt x="218" y="0"/>
                  </a:lnTo>
                  <a:lnTo>
                    <a:pt x="272" y="0"/>
                  </a:lnTo>
                  <a:lnTo>
                    <a:pt x="272" y="0"/>
                  </a:lnTo>
                  <a:lnTo>
                    <a:pt x="326" y="0"/>
                  </a:lnTo>
                  <a:lnTo>
                    <a:pt x="378" y="2"/>
                  </a:lnTo>
                  <a:lnTo>
                    <a:pt x="424" y="8"/>
                  </a:lnTo>
                  <a:lnTo>
                    <a:pt x="462" y="12"/>
                  </a:lnTo>
                  <a:lnTo>
                    <a:pt x="496" y="20"/>
                  </a:lnTo>
                  <a:lnTo>
                    <a:pt x="520" y="26"/>
                  </a:lnTo>
                  <a:lnTo>
                    <a:pt x="528" y="32"/>
                  </a:lnTo>
                  <a:lnTo>
                    <a:pt x="536" y="36"/>
                  </a:lnTo>
                  <a:lnTo>
                    <a:pt x="540" y="40"/>
                  </a:lnTo>
                  <a:lnTo>
                    <a:pt x="540" y="44"/>
                  </a:lnTo>
                  <a:lnTo>
                    <a:pt x="540" y="44"/>
                  </a:lnTo>
                  <a:lnTo>
                    <a:pt x="540" y="48"/>
                  </a:lnTo>
                  <a:lnTo>
                    <a:pt x="536" y="52"/>
                  </a:lnTo>
                  <a:lnTo>
                    <a:pt x="520" y="60"/>
                  </a:lnTo>
                  <a:lnTo>
                    <a:pt x="496" y="66"/>
                  </a:lnTo>
                  <a:lnTo>
                    <a:pt x="462" y="72"/>
                  </a:lnTo>
                  <a:lnTo>
                    <a:pt x="424" y="78"/>
                  </a:lnTo>
                  <a:lnTo>
                    <a:pt x="378" y="82"/>
                  </a:lnTo>
                  <a:lnTo>
                    <a:pt x="326" y="84"/>
                  </a:lnTo>
                  <a:lnTo>
                    <a:pt x="272" y="86"/>
                  </a:lnTo>
                  <a:close/>
                  <a:moveTo>
                    <a:pt x="272" y="0"/>
                  </a:moveTo>
                  <a:lnTo>
                    <a:pt x="272" y="0"/>
                  </a:lnTo>
                  <a:lnTo>
                    <a:pt x="218" y="0"/>
                  </a:lnTo>
                  <a:lnTo>
                    <a:pt x="168" y="2"/>
                  </a:lnTo>
                  <a:lnTo>
                    <a:pt x="122" y="6"/>
                  </a:lnTo>
                  <a:lnTo>
                    <a:pt x="82" y="12"/>
                  </a:lnTo>
                  <a:lnTo>
                    <a:pt x="48" y="20"/>
                  </a:lnTo>
                  <a:lnTo>
                    <a:pt x="22" y="26"/>
                  </a:lnTo>
                  <a:lnTo>
                    <a:pt x="12" y="30"/>
                  </a:lnTo>
                  <a:lnTo>
                    <a:pt x="6" y="36"/>
                  </a:lnTo>
                  <a:lnTo>
                    <a:pt x="2" y="40"/>
                  </a:lnTo>
                  <a:lnTo>
                    <a:pt x="0" y="44"/>
                  </a:lnTo>
                  <a:lnTo>
                    <a:pt x="0" y="44"/>
                  </a:lnTo>
                  <a:lnTo>
                    <a:pt x="2" y="48"/>
                  </a:lnTo>
                  <a:lnTo>
                    <a:pt x="6" y="52"/>
                  </a:lnTo>
                  <a:lnTo>
                    <a:pt x="22" y="60"/>
                  </a:lnTo>
                  <a:lnTo>
                    <a:pt x="48" y="66"/>
                  </a:lnTo>
                  <a:lnTo>
                    <a:pt x="82" y="74"/>
                  </a:lnTo>
                  <a:lnTo>
                    <a:pt x="122" y="78"/>
                  </a:lnTo>
                  <a:lnTo>
                    <a:pt x="168" y="82"/>
                  </a:lnTo>
                  <a:lnTo>
                    <a:pt x="218" y="84"/>
                  </a:lnTo>
                  <a:lnTo>
                    <a:pt x="272" y="86"/>
                  </a:lnTo>
                  <a:lnTo>
                    <a:pt x="272" y="86"/>
                  </a:lnTo>
                  <a:lnTo>
                    <a:pt x="328" y="84"/>
                  </a:lnTo>
                  <a:lnTo>
                    <a:pt x="378" y="82"/>
                  </a:lnTo>
                  <a:lnTo>
                    <a:pt x="424" y="78"/>
                  </a:lnTo>
                  <a:lnTo>
                    <a:pt x="464" y="74"/>
                  </a:lnTo>
                  <a:lnTo>
                    <a:pt x="498" y="66"/>
                  </a:lnTo>
                  <a:lnTo>
                    <a:pt x="522" y="60"/>
                  </a:lnTo>
                  <a:lnTo>
                    <a:pt x="538" y="52"/>
                  </a:lnTo>
                  <a:lnTo>
                    <a:pt x="542" y="48"/>
                  </a:lnTo>
                  <a:lnTo>
                    <a:pt x="542" y="44"/>
                  </a:lnTo>
                  <a:lnTo>
                    <a:pt x="542" y="44"/>
                  </a:lnTo>
                  <a:lnTo>
                    <a:pt x="542" y="40"/>
                  </a:lnTo>
                  <a:lnTo>
                    <a:pt x="538" y="36"/>
                  </a:lnTo>
                  <a:lnTo>
                    <a:pt x="530" y="30"/>
                  </a:lnTo>
                  <a:lnTo>
                    <a:pt x="522" y="26"/>
                  </a:lnTo>
                  <a:lnTo>
                    <a:pt x="498" y="20"/>
                  </a:lnTo>
                  <a:lnTo>
                    <a:pt x="464" y="12"/>
                  </a:lnTo>
                  <a:lnTo>
                    <a:pt x="424" y="6"/>
                  </a:lnTo>
                  <a:lnTo>
                    <a:pt x="378" y="2"/>
                  </a:lnTo>
                  <a:lnTo>
                    <a:pt x="328" y="0"/>
                  </a:lnTo>
                  <a:lnTo>
                    <a:pt x="272" y="0"/>
                  </a:lnTo>
                  <a:close/>
                </a:path>
              </a:pathLst>
            </a:custGeom>
            <a:solidFill>
              <a:srgbClr val="BBB6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1509"/>
            <p:cNvSpPr>
              <a:spLocks/>
            </p:cNvSpPr>
            <p:nvPr/>
          </p:nvSpPr>
          <p:spPr bwMode="auto">
            <a:xfrm>
              <a:off x="3970338" y="6642100"/>
              <a:ext cx="854075" cy="136525"/>
            </a:xfrm>
            <a:custGeom>
              <a:avLst/>
              <a:gdLst>
                <a:gd name="T0" fmla="*/ 270 w 538"/>
                <a:gd name="T1" fmla="*/ 86 h 86"/>
                <a:gd name="T2" fmla="*/ 270 w 538"/>
                <a:gd name="T3" fmla="*/ 86 h 86"/>
                <a:gd name="T4" fmla="*/ 216 w 538"/>
                <a:gd name="T5" fmla="*/ 84 h 86"/>
                <a:gd name="T6" fmla="*/ 166 w 538"/>
                <a:gd name="T7" fmla="*/ 82 h 86"/>
                <a:gd name="T8" fmla="*/ 120 w 538"/>
                <a:gd name="T9" fmla="*/ 78 h 86"/>
                <a:gd name="T10" fmla="*/ 80 w 538"/>
                <a:gd name="T11" fmla="*/ 72 h 86"/>
                <a:gd name="T12" fmla="*/ 48 w 538"/>
                <a:gd name="T13" fmla="*/ 66 h 86"/>
                <a:gd name="T14" fmla="*/ 22 w 538"/>
                <a:gd name="T15" fmla="*/ 60 h 86"/>
                <a:gd name="T16" fmla="*/ 6 w 538"/>
                <a:gd name="T17" fmla="*/ 52 h 86"/>
                <a:gd name="T18" fmla="*/ 2 w 538"/>
                <a:gd name="T19" fmla="*/ 48 h 86"/>
                <a:gd name="T20" fmla="*/ 0 w 538"/>
                <a:gd name="T21" fmla="*/ 44 h 86"/>
                <a:gd name="T22" fmla="*/ 0 w 538"/>
                <a:gd name="T23" fmla="*/ 44 h 86"/>
                <a:gd name="T24" fmla="*/ 2 w 538"/>
                <a:gd name="T25" fmla="*/ 40 h 86"/>
                <a:gd name="T26" fmla="*/ 6 w 538"/>
                <a:gd name="T27" fmla="*/ 36 h 86"/>
                <a:gd name="T28" fmla="*/ 12 w 538"/>
                <a:gd name="T29" fmla="*/ 32 h 86"/>
                <a:gd name="T30" fmla="*/ 22 w 538"/>
                <a:gd name="T31" fmla="*/ 26 h 86"/>
                <a:gd name="T32" fmla="*/ 48 w 538"/>
                <a:gd name="T33" fmla="*/ 20 h 86"/>
                <a:gd name="T34" fmla="*/ 80 w 538"/>
                <a:gd name="T35" fmla="*/ 12 h 86"/>
                <a:gd name="T36" fmla="*/ 120 w 538"/>
                <a:gd name="T37" fmla="*/ 8 h 86"/>
                <a:gd name="T38" fmla="*/ 166 w 538"/>
                <a:gd name="T39" fmla="*/ 2 h 86"/>
                <a:gd name="T40" fmla="*/ 216 w 538"/>
                <a:gd name="T41" fmla="*/ 0 h 86"/>
                <a:gd name="T42" fmla="*/ 270 w 538"/>
                <a:gd name="T43" fmla="*/ 0 h 86"/>
                <a:gd name="T44" fmla="*/ 270 w 538"/>
                <a:gd name="T45" fmla="*/ 0 h 86"/>
                <a:gd name="T46" fmla="*/ 324 w 538"/>
                <a:gd name="T47" fmla="*/ 0 h 86"/>
                <a:gd name="T48" fmla="*/ 376 w 538"/>
                <a:gd name="T49" fmla="*/ 2 h 86"/>
                <a:gd name="T50" fmla="*/ 422 w 538"/>
                <a:gd name="T51" fmla="*/ 8 h 86"/>
                <a:gd name="T52" fmla="*/ 460 w 538"/>
                <a:gd name="T53" fmla="*/ 12 h 86"/>
                <a:gd name="T54" fmla="*/ 494 w 538"/>
                <a:gd name="T55" fmla="*/ 20 h 86"/>
                <a:gd name="T56" fmla="*/ 518 w 538"/>
                <a:gd name="T57" fmla="*/ 26 h 86"/>
                <a:gd name="T58" fmla="*/ 526 w 538"/>
                <a:gd name="T59" fmla="*/ 32 h 86"/>
                <a:gd name="T60" fmla="*/ 534 w 538"/>
                <a:gd name="T61" fmla="*/ 36 h 86"/>
                <a:gd name="T62" fmla="*/ 538 w 538"/>
                <a:gd name="T63" fmla="*/ 40 h 86"/>
                <a:gd name="T64" fmla="*/ 538 w 538"/>
                <a:gd name="T65" fmla="*/ 44 h 86"/>
                <a:gd name="T66" fmla="*/ 538 w 538"/>
                <a:gd name="T67" fmla="*/ 44 h 86"/>
                <a:gd name="T68" fmla="*/ 538 w 538"/>
                <a:gd name="T69" fmla="*/ 48 h 86"/>
                <a:gd name="T70" fmla="*/ 534 w 538"/>
                <a:gd name="T71" fmla="*/ 52 h 86"/>
                <a:gd name="T72" fmla="*/ 518 w 538"/>
                <a:gd name="T73" fmla="*/ 60 h 86"/>
                <a:gd name="T74" fmla="*/ 494 w 538"/>
                <a:gd name="T75" fmla="*/ 66 h 86"/>
                <a:gd name="T76" fmla="*/ 460 w 538"/>
                <a:gd name="T77" fmla="*/ 72 h 86"/>
                <a:gd name="T78" fmla="*/ 422 w 538"/>
                <a:gd name="T79" fmla="*/ 78 h 86"/>
                <a:gd name="T80" fmla="*/ 376 w 538"/>
                <a:gd name="T81" fmla="*/ 82 h 86"/>
                <a:gd name="T82" fmla="*/ 324 w 538"/>
                <a:gd name="T83" fmla="*/ 84 h 86"/>
                <a:gd name="T84" fmla="*/ 270 w 538"/>
                <a:gd name="T85"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86"/>
                  </a:moveTo>
                  <a:lnTo>
                    <a:pt x="270" y="86"/>
                  </a:lnTo>
                  <a:lnTo>
                    <a:pt x="216" y="84"/>
                  </a:lnTo>
                  <a:lnTo>
                    <a:pt x="166" y="82"/>
                  </a:lnTo>
                  <a:lnTo>
                    <a:pt x="120" y="78"/>
                  </a:lnTo>
                  <a:lnTo>
                    <a:pt x="80" y="72"/>
                  </a:lnTo>
                  <a:lnTo>
                    <a:pt x="48" y="66"/>
                  </a:lnTo>
                  <a:lnTo>
                    <a:pt x="22" y="60"/>
                  </a:lnTo>
                  <a:lnTo>
                    <a:pt x="6" y="52"/>
                  </a:lnTo>
                  <a:lnTo>
                    <a:pt x="2" y="48"/>
                  </a:lnTo>
                  <a:lnTo>
                    <a:pt x="0" y="44"/>
                  </a:lnTo>
                  <a:lnTo>
                    <a:pt x="0" y="44"/>
                  </a:lnTo>
                  <a:lnTo>
                    <a:pt x="2" y="40"/>
                  </a:lnTo>
                  <a:lnTo>
                    <a:pt x="6" y="36"/>
                  </a:lnTo>
                  <a:lnTo>
                    <a:pt x="12" y="32"/>
                  </a:lnTo>
                  <a:lnTo>
                    <a:pt x="22" y="26"/>
                  </a:lnTo>
                  <a:lnTo>
                    <a:pt x="48" y="20"/>
                  </a:lnTo>
                  <a:lnTo>
                    <a:pt x="80" y="12"/>
                  </a:lnTo>
                  <a:lnTo>
                    <a:pt x="120" y="8"/>
                  </a:lnTo>
                  <a:lnTo>
                    <a:pt x="166" y="2"/>
                  </a:lnTo>
                  <a:lnTo>
                    <a:pt x="216" y="0"/>
                  </a:lnTo>
                  <a:lnTo>
                    <a:pt x="270" y="0"/>
                  </a:lnTo>
                  <a:lnTo>
                    <a:pt x="270" y="0"/>
                  </a:lnTo>
                  <a:lnTo>
                    <a:pt x="324" y="0"/>
                  </a:lnTo>
                  <a:lnTo>
                    <a:pt x="376" y="2"/>
                  </a:lnTo>
                  <a:lnTo>
                    <a:pt x="422" y="8"/>
                  </a:lnTo>
                  <a:lnTo>
                    <a:pt x="460" y="12"/>
                  </a:lnTo>
                  <a:lnTo>
                    <a:pt x="494" y="20"/>
                  </a:lnTo>
                  <a:lnTo>
                    <a:pt x="518" y="26"/>
                  </a:lnTo>
                  <a:lnTo>
                    <a:pt x="526" y="32"/>
                  </a:lnTo>
                  <a:lnTo>
                    <a:pt x="534" y="36"/>
                  </a:lnTo>
                  <a:lnTo>
                    <a:pt x="538" y="40"/>
                  </a:lnTo>
                  <a:lnTo>
                    <a:pt x="538" y="44"/>
                  </a:lnTo>
                  <a:lnTo>
                    <a:pt x="538" y="44"/>
                  </a:lnTo>
                  <a:lnTo>
                    <a:pt x="538" y="48"/>
                  </a:lnTo>
                  <a:lnTo>
                    <a:pt x="534" y="52"/>
                  </a:lnTo>
                  <a:lnTo>
                    <a:pt x="518" y="60"/>
                  </a:lnTo>
                  <a:lnTo>
                    <a:pt x="494" y="66"/>
                  </a:lnTo>
                  <a:lnTo>
                    <a:pt x="460" y="72"/>
                  </a:lnTo>
                  <a:lnTo>
                    <a:pt x="422" y="78"/>
                  </a:lnTo>
                  <a:lnTo>
                    <a:pt x="376" y="82"/>
                  </a:lnTo>
                  <a:lnTo>
                    <a:pt x="324" y="84"/>
                  </a:lnTo>
                  <a:lnTo>
                    <a:pt x="270" y="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1510"/>
            <p:cNvSpPr>
              <a:spLocks/>
            </p:cNvSpPr>
            <p:nvPr/>
          </p:nvSpPr>
          <p:spPr bwMode="auto">
            <a:xfrm>
              <a:off x="3967163" y="6642100"/>
              <a:ext cx="860425" cy="136525"/>
            </a:xfrm>
            <a:custGeom>
              <a:avLst/>
              <a:gdLst>
                <a:gd name="T0" fmla="*/ 272 w 542"/>
                <a:gd name="T1" fmla="*/ 0 h 86"/>
                <a:gd name="T2" fmla="*/ 272 w 542"/>
                <a:gd name="T3" fmla="*/ 0 h 86"/>
                <a:gd name="T4" fmla="*/ 218 w 542"/>
                <a:gd name="T5" fmla="*/ 0 h 86"/>
                <a:gd name="T6" fmla="*/ 168 w 542"/>
                <a:gd name="T7" fmla="*/ 2 h 86"/>
                <a:gd name="T8" fmla="*/ 122 w 542"/>
                <a:gd name="T9" fmla="*/ 6 h 86"/>
                <a:gd name="T10" fmla="*/ 82 w 542"/>
                <a:gd name="T11" fmla="*/ 12 h 86"/>
                <a:gd name="T12" fmla="*/ 48 w 542"/>
                <a:gd name="T13" fmla="*/ 20 h 86"/>
                <a:gd name="T14" fmla="*/ 22 w 542"/>
                <a:gd name="T15" fmla="*/ 26 h 86"/>
                <a:gd name="T16" fmla="*/ 12 w 542"/>
                <a:gd name="T17" fmla="*/ 30 h 86"/>
                <a:gd name="T18" fmla="*/ 6 w 542"/>
                <a:gd name="T19" fmla="*/ 36 h 86"/>
                <a:gd name="T20" fmla="*/ 2 w 542"/>
                <a:gd name="T21" fmla="*/ 40 h 86"/>
                <a:gd name="T22" fmla="*/ 0 w 542"/>
                <a:gd name="T23" fmla="*/ 44 h 86"/>
                <a:gd name="T24" fmla="*/ 0 w 542"/>
                <a:gd name="T25" fmla="*/ 44 h 86"/>
                <a:gd name="T26" fmla="*/ 2 w 542"/>
                <a:gd name="T27" fmla="*/ 48 h 86"/>
                <a:gd name="T28" fmla="*/ 6 w 542"/>
                <a:gd name="T29" fmla="*/ 52 h 86"/>
                <a:gd name="T30" fmla="*/ 22 w 542"/>
                <a:gd name="T31" fmla="*/ 60 h 86"/>
                <a:gd name="T32" fmla="*/ 48 w 542"/>
                <a:gd name="T33" fmla="*/ 66 h 86"/>
                <a:gd name="T34" fmla="*/ 82 w 542"/>
                <a:gd name="T35" fmla="*/ 74 h 86"/>
                <a:gd name="T36" fmla="*/ 122 w 542"/>
                <a:gd name="T37" fmla="*/ 78 h 86"/>
                <a:gd name="T38" fmla="*/ 168 w 542"/>
                <a:gd name="T39" fmla="*/ 82 h 86"/>
                <a:gd name="T40" fmla="*/ 218 w 542"/>
                <a:gd name="T41" fmla="*/ 84 h 86"/>
                <a:gd name="T42" fmla="*/ 272 w 542"/>
                <a:gd name="T43" fmla="*/ 86 h 86"/>
                <a:gd name="T44" fmla="*/ 272 w 542"/>
                <a:gd name="T45" fmla="*/ 86 h 86"/>
                <a:gd name="T46" fmla="*/ 328 w 542"/>
                <a:gd name="T47" fmla="*/ 84 h 86"/>
                <a:gd name="T48" fmla="*/ 378 w 542"/>
                <a:gd name="T49" fmla="*/ 82 h 86"/>
                <a:gd name="T50" fmla="*/ 424 w 542"/>
                <a:gd name="T51" fmla="*/ 78 h 86"/>
                <a:gd name="T52" fmla="*/ 464 w 542"/>
                <a:gd name="T53" fmla="*/ 74 h 86"/>
                <a:gd name="T54" fmla="*/ 498 w 542"/>
                <a:gd name="T55" fmla="*/ 66 h 86"/>
                <a:gd name="T56" fmla="*/ 522 w 542"/>
                <a:gd name="T57" fmla="*/ 60 h 86"/>
                <a:gd name="T58" fmla="*/ 538 w 542"/>
                <a:gd name="T59" fmla="*/ 52 h 86"/>
                <a:gd name="T60" fmla="*/ 542 w 542"/>
                <a:gd name="T61" fmla="*/ 48 h 86"/>
                <a:gd name="T62" fmla="*/ 542 w 542"/>
                <a:gd name="T63" fmla="*/ 44 h 86"/>
                <a:gd name="T64" fmla="*/ 542 w 542"/>
                <a:gd name="T65" fmla="*/ 44 h 86"/>
                <a:gd name="T66" fmla="*/ 542 w 542"/>
                <a:gd name="T67" fmla="*/ 40 h 86"/>
                <a:gd name="T68" fmla="*/ 538 w 542"/>
                <a:gd name="T69" fmla="*/ 36 h 86"/>
                <a:gd name="T70" fmla="*/ 530 w 542"/>
                <a:gd name="T71" fmla="*/ 30 h 86"/>
                <a:gd name="T72" fmla="*/ 522 w 542"/>
                <a:gd name="T73" fmla="*/ 26 h 86"/>
                <a:gd name="T74" fmla="*/ 498 w 542"/>
                <a:gd name="T75" fmla="*/ 20 h 86"/>
                <a:gd name="T76" fmla="*/ 464 w 542"/>
                <a:gd name="T77" fmla="*/ 12 h 86"/>
                <a:gd name="T78" fmla="*/ 424 w 542"/>
                <a:gd name="T79" fmla="*/ 6 h 86"/>
                <a:gd name="T80" fmla="*/ 378 w 542"/>
                <a:gd name="T81" fmla="*/ 2 h 86"/>
                <a:gd name="T82" fmla="*/ 328 w 542"/>
                <a:gd name="T83" fmla="*/ 0 h 86"/>
                <a:gd name="T84" fmla="*/ 272 w 542"/>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42" h="86">
                  <a:moveTo>
                    <a:pt x="272" y="0"/>
                  </a:moveTo>
                  <a:lnTo>
                    <a:pt x="272" y="0"/>
                  </a:lnTo>
                  <a:lnTo>
                    <a:pt x="218" y="0"/>
                  </a:lnTo>
                  <a:lnTo>
                    <a:pt x="168" y="2"/>
                  </a:lnTo>
                  <a:lnTo>
                    <a:pt x="122" y="6"/>
                  </a:lnTo>
                  <a:lnTo>
                    <a:pt x="82" y="12"/>
                  </a:lnTo>
                  <a:lnTo>
                    <a:pt x="48" y="20"/>
                  </a:lnTo>
                  <a:lnTo>
                    <a:pt x="22" y="26"/>
                  </a:lnTo>
                  <a:lnTo>
                    <a:pt x="12" y="30"/>
                  </a:lnTo>
                  <a:lnTo>
                    <a:pt x="6" y="36"/>
                  </a:lnTo>
                  <a:lnTo>
                    <a:pt x="2" y="40"/>
                  </a:lnTo>
                  <a:lnTo>
                    <a:pt x="0" y="44"/>
                  </a:lnTo>
                  <a:lnTo>
                    <a:pt x="0" y="44"/>
                  </a:lnTo>
                  <a:lnTo>
                    <a:pt x="2" y="48"/>
                  </a:lnTo>
                  <a:lnTo>
                    <a:pt x="6" y="52"/>
                  </a:lnTo>
                  <a:lnTo>
                    <a:pt x="22" y="60"/>
                  </a:lnTo>
                  <a:lnTo>
                    <a:pt x="48" y="66"/>
                  </a:lnTo>
                  <a:lnTo>
                    <a:pt x="82" y="74"/>
                  </a:lnTo>
                  <a:lnTo>
                    <a:pt x="122" y="78"/>
                  </a:lnTo>
                  <a:lnTo>
                    <a:pt x="168" y="82"/>
                  </a:lnTo>
                  <a:lnTo>
                    <a:pt x="218" y="84"/>
                  </a:lnTo>
                  <a:lnTo>
                    <a:pt x="272" y="86"/>
                  </a:lnTo>
                  <a:lnTo>
                    <a:pt x="272" y="86"/>
                  </a:lnTo>
                  <a:lnTo>
                    <a:pt x="328" y="84"/>
                  </a:lnTo>
                  <a:lnTo>
                    <a:pt x="378" y="82"/>
                  </a:lnTo>
                  <a:lnTo>
                    <a:pt x="424" y="78"/>
                  </a:lnTo>
                  <a:lnTo>
                    <a:pt x="464" y="74"/>
                  </a:lnTo>
                  <a:lnTo>
                    <a:pt x="498" y="66"/>
                  </a:lnTo>
                  <a:lnTo>
                    <a:pt x="522" y="60"/>
                  </a:lnTo>
                  <a:lnTo>
                    <a:pt x="538" y="52"/>
                  </a:lnTo>
                  <a:lnTo>
                    <a:pt x="542" y="48"/>
                  </a:lnTo>
                  <a:lnTo>
                    <a:pt x="542" y="44"/>
                  </a:lnTo>
                  <a:lnTo>
                    <a:pt x="542" y="44"/>
                  </a:lnTo>
                  <a:lnTo>
                    <a:pt x="542" y="40"/>
                  </a:lnTo>
                  <a:lnTo>
                    <a:pt x="538" y="36"/>
                  </a:lnTo>
                  <a:lnTo>
                    <a:pt x="530" y="30"/>
                  </a:lnTo>
                  <a:lnTo>
                    <a:pt x="522" y="26"/>
                  </a:lnTo>
                  <a:lnTo>
                    <a:pt x="498" y="20"/>
                  </a:lnTo>
                  <a:lnTo>
                    <a:pt x="464" y="12"/>
                  </a:lnTo>
                  <a:lnTo>
                    <a:pt x="424" y="6"/>
                  </a:lnTo>
                  <a:lnTo>
                    <a:pt x="378" y="2"/>
                  </a:lnTo>
                  <a:lnTo>
                    <a:pt x="328" y="0"/>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1511"/>
            <p:cNvSpPr>
              <a:spLocks noEditPoints="1"/>
            </p:cNvSpPr>
            <p:nvPr/>
          </p:nvSpPr>
          <p:spPr bwMode="auto">
            <a:xfrm>
              <a:off x="3970338" y="6642100"/>
              <a:ext cx="854075" cy="136525"/>
            </a:xfrm>
            <a:custGeom>
              <a:avLst/>
              <a:gdLst>
                <a:gd name="T0" fmla="*/ 270 w 538"/>
                <a:gd name="T1" fmla="*/ 84 h 86"/>
                <a:gd name="T2" fmla="*/ 168 w 538"/>
                <a:gd name="T3" fmla="*/ 82 h 86"/>
                <a:gd name="T4" fmla="*/ 82 w 538"/>
                <a:gd name="T5" fmla="*/ 72 h 86"/>
                <a:gd name="T6" fmla="*/ 24 w 538"/>
                <a:gd name="T7" fmla="*/ 60 h 86"/>
                <a:gd name="T8" fmla="*/ 4 w 538"/>
                <a:gd name="T9" fmla="*/ 48 h 86"/>
                <a:gd name="T10" fmla="*/ 2 w 538"/>
                <a:gd name="T11" fmla="*/ 44 h 86"/>
                <a:gd name="T12" fmla="*/ 8 w 538"/>
                <a:gd name="T13" fmla="*/ 36 h 86"/>
                <a:gd name="T14" fmla="*/ 24 w 538"/>
                <a:gd name="T15" fmla="*/ 28 h 86"/>
                <a:gd name="T16" fmla="*/ 82 w 538"/>
                <a:gd name="T17" fmla="*/ 12 h 86"/>
                <a:gd name="T18" fmla="*/ 168 w 538"/>
                <a:gd name="T19" fmla="*/ 4 h 86"/>
                <a:gd name="T20" fmla="*/ 270 w 538"/>
                <a:gd name="T21" fmla="*/ 0 h 86"/>
                <a:gd name="T22" fmla="*/ 324 w 538"/>
                <a:gd name="T23" fmla="*/ 0 h 86"/>
                <a:gd name="T24" fmla="*/ 420 w 538"/>
                <a:gd name="T25" fmla="*/ 8 h 86"/>
                <a:gd name="T26" fmla="*/ 492 w 538"/>
                <a:gd name="T27" fmla="*/ 20 h 86"/>
                <a:gd name="T28" fmla="*/ 524 w 538"/>
                <a:gd name="T29" fmla="*/ 32 h 86"/>
                <a:gd name="T30" fmla="*/ 536 w 538"/>
                <a:gd name="T31" fmla="*/ 40 h 86"/>
                <a:gd name="T32" fmla="*/ 536 w 538"/>
                <a:gd name="T33" fmla="*/ 44 h 86"/>
                <a:gd name="T34" fmla="*/ 532 w 538"/>
                <a:gd name="T35" fmla="*/ 52 h 86"/>
                <a:gd name="T36" fmla="*/ 492 w 538"/>
                <a:gd name="T37" fmla="*/ 66 h 86"/>
                <a:gd name="T38" fmla="*/ 420 w 538"/>
                <a:gd name="T39" fmla="*/ 78 h 86"/>
                <a:gd name="T40" fmla="*/ 324 w 538"/>
                <a:gd name="T41" fmla="*/ 84 h 86"/>
                <a:gd name="T42" fmla="*/ 270 w 538"/>
                <a:gd name="T43" fmla="*/ 0 h 86"/>
                <a:gd name="T44" fmla="*/ 216 w 538"/>
                <a:gd name="T45" fmla="*/ 0 h 86"/>
                <a:gd name="T46" fmla="*/ 120 w 538"/>
                <a:gd name="T47" fmla="*/ 8 h 86"/>
                <a:gd name="T48" fmla="*/ 48 w 538"/>
                <a:gd name="T49" fmla="*/ 20 h 86"/>
                <a:gd name="T50" fmla="*/ 12 w 538"/>
                <a:gd name="T51" fmla="*/ 32 h 86"/>
                <a:gd name="T52" fmla="*/ 2 w 538"/>
                <a:gd name="T53" fmla="*/ 40 h 86"/>
                <a:gd name="T54" fmla="*/ 0 w 538"/>
                <a:gd name="T55" fmla="*/ 44 h 86"/>
                <a:gd name="T56" fmla="*/ 6 w 538"/>
                <a:gd name="T57" fmla="*/ 52 h 86"/>
                <a:gd name="T58" fmla="*/ 48 w 538"/>
                <a:gd name="T59" fmla="*/ 66 h 86"/>
                <a:gd name="T60" fmla="*/ 120 w 538"/>
                <a:gd name="T61" fmla="*/ 78 h 86"/>
                <a:gd name="T62" fmla="*/ 216 w 538"/>
                <a:gd name="T63" fmla="*/ 84 h 86"/>
                <a:gd name="T64" fmla="*/ 270 w 538"/>
                <a:gd name="T65" fmla="*/ 86 h 86"/>
                <a:gd name="T66" fmla="*/ 376 w 538"/>
                <a:gd name="T67" fmla="*/ 82 h 86"/>
                <a:gd name="T68" fmla="*/ 460 w 538"/>
                <a:gd name="T69" fmla="*/ 72 h 86"/>
                <a:gd name="T70" fmla="*/ 518 w 538"/>
                <a:gd name="T71" fmla="*/ 60 h 86"/>
                <a:gd name="T72" fmla="*/ 538 w 538"/>
                <a:gd name="T73" fmla="*/ 48 h 86"/>
                <a:gd name="T74" fmla="*/ 538 w 538"/>
                <a:gd name="T75" fmla="*/ 44 h 86"/>
                <a:gd name="T76" fmla="*/ 534 w 538"/>
                <a:gd name="T77" fmla="*/ 36 h 86"/>
                <a:gd name="T78" fmla="*/ 518 w 538"/>
                <a:gd name="T79" fmla="*/ 26 h 86"/>
                <a:gd name="T80" fmla="*/ 460 w 538"/>
                <a:gd name="T81" fmla="*/ 12 h 86"/>
                <a:gd name="T82" fmla="*/ 376 w 538"/>
                <a:gd name="T83" fmla="*/ 2 h 86"/>
                <a:gd name="T84" fmla="*/ 270 w 538"/>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84"/>
                  </a:moveTo>
                  <a:lnTo>
                    <a:pt x="270" y="84"/>
                  </a:lnTo>
                  <a:lnTo>
                    <a:pt x="218" y="84"/>
                  </a:lnTo>
                  <a:lnTo>
                    <a:pt x="168" y="82"/>
                  </a:lnTo>
                  <a:lnTo>
                    <a:pt x="122" y="78"/>
                  </a:lnTo>
                  <a:lnTo>
                    <a:pt x="82" y="72"/>
                  </a:lnTo>
                  <a:lnTo>
                    <a:pt x="50" y="66"/>
                  </a:lnTo>
                  <a:lnTo>
                    <a:pt x="24" y="60"/>
                  </a:lnTo>
                  <a:lnTo>
                    <a:pt x="8" y="52"/>
                  </a:lnTo>
                  <a:lnTo>
                    <a:pt x="4" y="48"/>
                  </a:lnTo>
                  <a:lnTo>
                    <a:pt x="2" y="44"/>
                  </a:lnTo>
                  <a:lnTo>
                    <a:pt x="2" y="44"/>
                  </a:lnTo>
                  <a:lnTo>
                    <a:pt x="4" y="40"/>
                  </a:lnTo>
                  <a:lnTo>
                    <a:pt x="8" y="36"/>
                  </a:lnTo>
                  <a:lnTo>
                    <a:pt x="14" y="32"/>
                  </a:lnTo>
                  <a:lnTo>
                    <a:pt x="24" y="28"/>
                  </a:lnTo>
                  <a:lnTo>
                    <a:pt x="50" y="20"/>
                  </a:lnTo>
                  <a:lnTo>
                    <a:pt x="82" y="12"/>
                  </a:lnTo>
                  <a:lnTo>
                    <a:pt x="122" y="8"/>
                  </a:lnTo>
                  <a:lnTo>
                    <a:pt x="168" y="4"/>
                  </a:lnTo>
                  <a:lnTo>
                    <a:pt x="218" y="0"/>
                  </a:lnTo>
                  <a:lnTo>
                    <a:pt x="270" y="0"/>
                  </a:lnTo>
                  <a:lnTo>
                    <a:pt x="270" y="0"/>
                  </a:lnTo>
                  <a:lnTo>
                    <a:pt x="324" y="0"/>
                  </a:lnTo>
                  <a:lnTo>
                    <a:pt x="374" y="4"/>
                  </a:lnTo>
                  <a:lnTo>
                    <a:pt x="420" y="8"/>
                  </a:lnTo>
                  <a:lnTo>
                    <a:pt x="460" y="12"/>
                  </a:lnTo>
                  <a:lnTo>
                    <a:pt x="492" y="20"/>
                  </a:lnTo>
                  <a:lnTo>
                    <a:pt x="516" y="28"/>
                  </a:lnTo>
                  <a:lnTo>
                    <a:pt x="524" y="32"/>
                  </a:lnTo>
                  <a:lnTo>
                    <a:pt x="532" y="36"/>
                  </a:lnTo>
                  <a:lnTo>
                    <a:pt x="536" y="40"/>
                  </a:lnTo>
                  <a:lnTo>
                    <a:pt x="536" y="44"/>
                  </a:lnTo>
                  <a:lnTo>
                    <a:pt x="536" y="44"/>
                  </a:lnTo>
                  <a:lnTo>
                    <a:pt x="536" y="48"/>
                  </a:lnTo>
                  <a:lnTo>
                    <a:pt x="532" y="52"/>
                  </a:lnTo>
                  <a:lnTo>
                    <a:pt x="516" y="60"/>
                  </a:lnTo>
                  <a:lnTo>
                    <a:pt x="492" y="66"/>
                  </a:lnTo>
                  <a:lnTo>
                    <a:pt x="460" y="72"/>
                  </a:lnTo>
                  <a:lnTo>
                    <a:pt x="420" y="78"/>
                  </a:lnTo>
                  <a:lnTo>
                    <a:pt x="374" y="82"/>
                  </a:lnTo>
                  <a:lnTo>
                    <a:pt x="324" y="84"/>
                  </a:lnTo>
                  <a:lnTo>
                    <a:pt x="270" y="84"/>
                  </a:lnTo>
                  <a:close/>
                  <a:moveTo>
                    <a:pt x="270" y="0"/>
                  </a:moveTo>
                  <a:lnTo>
                    <a:pt x="270" y="0"/>
                  </a:lnTo>
                  <a:lnTo>
                    <a:pt x="216" y="0"/>
                  </a:lnTo>
                  <a:lnTo>
                    <a:pt x="166" y="2"/>
                  </a:lnTo>
                  <a:lnTo>
                    <a:pt x="120" y="8"/>
                  </a:lnTo>
                  <a:lnTo>
                    <a:pt x="80" y="12"/>
                  </a:lnTo>
                  <a:lnTo>
                    <a:pt x="48" y="20"/>
                  </a:lnTo>
                  <a:lnTo>
                    <a:pt x="22" y="26"/>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70" y="86"/>
                  </a:lnTo>
                  <a:lnTo>
                    <a:pt x="270" y="86"/>
                  </a:lnTo>
                  <a:lnTo>
                    <a:pt x="324" y="84"/>
                  </a:lnTo>
                  <a:lnTo>
                    <a:pt x="376" y="82"/>
                  </a:lnTo>
                  <a:lnTo>
                    <a:pt x="422" y="78"/>
                  </a:lnTo>
                  <a:lnTo>
                    <a:pt x="460" y="72"/>
                  </a:lnTo>
                  <a:lnTo>
                    <a:pt x="494" y="66"/>
                  </a:lnTo>
                  <a:lnTo>
                    <a:pt x="518" y="60"/>
                  </a:lnTo>
                  <a:lnTo>
                    <a:pt x="534" y="52"/>
                  </a:lnTo>
                  <a:lnTo>
                    <a:pt x="538" y="48"/>
                  </a:lnTo>
                  <a:lnTo>
                    <a:pt x="538" y="44"/>
                  </a:lnTo>
                  <a:lnTo>
                    <a:pt x="538" y="44"/>
                  </a:lnTo>
                  <a:lnTo>
                    <a:pt x="538" y="40"/>
                  </a:lnTo>
                  <a:lnTo>
                    <a:pt x="534" y="36"/>
                  </a:lnTo>
                  <a:lnTo>
                    <a:pt x="526" y="32"/>
                  </a:lnTo>
                  <a:lnTo>
                    <a:pt x="518" y="26"/>
                  </a:lnTo>
                  <a:lnTo>
                    <a:pt x="494" y="20"/>
                  </a:lnTo>
                  <a:lnTo>
                    <a:pt x="460" y="12"/>
                  </a:lnTo>
                  <a:lnTo>
                    <a:pt x="422" y="8"/>
                  </a:lnTo>
                  <a:lnTo>
                    <a:pt x="376" y="2"/>
                  </a:lnTo>
                  <a:lnTo>
                    <a:pt x="324" y="0"/>
                  </a:lnTo>
                  <a:lnTo>
                    <a:pt x="270" y="0"/>
                  </a:lnTo>
                  <a:close/>
                </a:path>
              </a:pathLst>
            </a:custGeom>
            <a:solidFill>
              <a:srgbClr val="BBB5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512"/>
            <p:cNvSpPr>
              <a:spLocks/>
            </p:cNvSpPr>
            <p:nvPr/>
          </p:nvSpPr>
          <p:spPr bwMode="auto">
            <a:xfrm>
              <a:off x="3973513" y="6642100"/>
              <a:ext cx="847725" cy="133350"/>
            </a:xfrm>
            <a:custGeom>
              <a:avLst/>
              <a:gdLst>
                <a:gd name="T0" fmla="*/ 268 w 534"/>
                <a:gd name="T1" fmla="*/ 84 h 84"/>
                <a:gd name="T2" fmla="*/ 268 w 534"/>
                <a:gd name="T3" fmla="*/ 84 h 84"/>
                <a:gd name="T4" fmla="*/ 216 w 534"/>
                <a:gd name="T5" fmla="*/ 84 h 84"/>
                <a:gd name="T6" fmla="*/ 166 w 534"/>
                <a:gd name="T7" fmla="*/ 82 h 84"/>
                <a:gd name="T8" fmla="*/ 120 w 534"/>
                <a:gd name="T9" fmla="*/ 78 h 84"/>
                <a:gd name="T10" fmla="*/ 80 w 534"/>
                <a:gd name="T11" fmla="*/ 72 h 84"/>
                <a:gd name="T12" fmla="*/ 48 w 534"/>
                <a:gd name="T13" fmla="*/ 66 h 84"/>
                <a:gd name="T14" fmla="*/ 22 w 534"/>
                <a:gd name="T15" fmla="*/ 60 h 84"/>
                <a:gd name="T16" fmla="*/ 6 w 534"/>
                <a:gd name="T17" fmla="*/ 52 h 84"/>
                <a:gd name="T18" fmla="*/ 2 w 534"/>
                <a:gd name="T19" fmla="*/ 48 h 84"/>
                <a:gd name="T20" fmla="*/ 0 w 534"/>
                <a:gd name="T21" fmla="*/ 44 h 84"/>
                <a:gd name="T22" fmla="*/ 0 w 534"/>
                <a:gd name="T23" fmla="*/ 44 h 84"/>
                <a:gd name="T24" fmla="*/ 2 w 534"/>
                <a:gd name="T25" fmla="*/ 40 h 84"/>
                <a:gd name="T26" fmla="*/ 6 w 534"/>
                <a:gd name="T27" fmla="*/ 36 h 84"/>
                <a:gd name="T28" fmla="*/ 12 w 534"/>
                <a:gd name="T29" fmla="*/ 32 h 84"/>
                <a:gd name="T30" fmla="*/ 22 w 534"/>
                <a:gd name="T31" fmla="*/ 28 h 84"/>
                <a:gd name="T32" fmla="*/ 48 w 534"/>
                <a:gd name="T33" fmla="*/ 20 h 84"/>
                <a:gd name="T34" fmla="*/ 80 w 534"/>
                <a:gd name="T35" fmla="*/ 12 h 84"/>
                <a:gd name="T36" fmla="*/ 120 w 534"/>
                <a:gd name="T37" fmla="*/ 8 h 84"/>
                <a:gd name="T38" fmla="*/ 166 w 534"/>
                <a:gd name="T39" fmla="*/ 4 h 84"/>
                <a:gd name="T40" fmla="*/ 216 w 534"/>
                <a:gd name="T41" fmla="*/ 0 h 84"/>
                <a:gd name="T42" fmla="*/ 268 w 534"/>
                <a:gd name="T43" fmla="*/ 0 h 84"/>
                <a:gd name="T44" fmla="*/ 268 w 534"/>
                <a:gd name="T45" fmla="*/ 0 h 84"/>
                <a:gd name="T46" fmla="*/ 322 w 534"/>
                <a:gd name="T47" fmla="*/ 0 h 84"/>
                <a:gd name="T48" fmla="*/ 372 w 534"/>
                <a:gd name="T49" fmla="*/ 4 h 84"/>
                <a:gd name="T50" fmla="*/ 418 w 534"/>
                <a:gd name="T51" fmla="*/ 8 h 84"/>
                <a:gd name="T52" fmla="*/ 458 w 534"/>
                <a:gd name="T53" fmla="*/ 12 h 84"/>
                <a:gd name="T54" fmla="*/ 490 w 534"/>
                <a:gd name="T55" fmla="*/ 20 h 84"/>
                <a:gd name="T56" fmla="*/ 514 w 534"/>
                <a:gd name="T57" fmla="*/ 28 h 84"/>
                <a:gd name="T58" fmla="*/ 522 w 534"/>
                <a:gd name="T59" fmla="*/ 32 h 84"/>
                <a:gd name="T60" fmla="*/ 530 w 534"/>
                <a:gd name="T61" fmla="*/ 36 h 84"/>
                <a:gd name="T62" fmla="*/ 534 w 534"/>
                <a:gd name="T63" fmla="*/ 40 h 84"/>
                <a:gd name="T64" fmla="*/ 534 w 534"/>
                <a:gd name="T65" fmla="*/ 44 h 84"/>
                <a:gd name="T66" fmla="*/ 534 w 534"/>
                <a:gd name="T67" fmla="*/ 44 h 84"/>
                <a:gd name="T68" fmla="*/ 534 w 534"/>
                <a:gd name="T69" fmla="*/ 48 h 84"/>
                <a:gd name="T70" fmla="*/ 530 w 534"/>
                <a:gd name="T71" fmla="*/ 52 h 84"/>
                <a:gd name="T72" fmla="*/ 514 w 534"/>
                <a:gd name="T73" fmla="*/ 60 h 84"/>
                <a:gd name="T74" fmla="*/ 490 w 534"/>
                <a:gd name="T75" fmla="*/ 66 h 84"/>
                <a:gd name="T76" fmla="*/ 458 w 534"/>
                <a:gd name="T77" fmla="*/ 72 h 84"/>
                <a:gd name="T78" fmla="*/ 418 w 534"/>
                <a:gd name="T79" fmla="*/ 78 h 84"/>
                <a:gd name="T80" fmla="*/ 372 w 534"/>
                <a:gd name="T81" fmla="*/ 82 h 84"/>
                <a:gd name="T82" fmla="*/ 322 w 534"/>
                <a:gd name="T83" fmla="*/ 84 h 84"/>
                <a:gd name="T84" fmla="*/ 268 w 534"/>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84"/>
                  </a:moveTo>
                  <a:lnTo>
                    <a:pt x="268" y="84"/>
                  </a:lnTo>
                  <a:lnTo>
                    <a:pt x="216" y="84"/>
                  </a:lnTo>
                  <a:lnTo>
                    <a:pt x="166" y="82"/>
                  </a:lnTo>
                  <a:lnTo>
                    <a:pt x="120" y="78"/>
                  </a:lnTo>
                  <a:lnTo>
                    <a:pt x="80" y="72"/>
                  </a:lnTo>
                  <a:lnTo>
                    <a:pt x="48" y="66"/>
                  </a:lnTo>
                  <a:lnTo>
                    <a:pt x="22" y="60"/>
                  </a:lnTo>
                  <a:lnTo>
                    <a:pt x="6" y="52"/>
                  </a:lnTo>
                  <a:lnTo>
                    <a:pt x="2" y="48"/>
                  </a:lnTo>
                  <a:lnTo>
                    <a:pt x="0" y="44"/>
                  </a:lnTo>
                  <a:lnTo>
                    <a:pt x="0" y="44"/>
                  </a:lnTo>
                  <a:lnTo>
                    <a:pt x="2" y="40"/>
                  </a:lnTo>
                  <a:lnTo>
                    <a:pt x="6" y="36"/>
                  </a:lnTo>
                  <a:lnTo>
                    <a:pt x="12" y="32"/>
                  </a:lnTo>
                  <a:lnTo>
                    <a:pt x="22" y="28"/>
                  </a:lnTo>
                  <a:lnTo>
                    <a:pt x="48" y="20"/>
                  </a:lnTo>
                  <a:lnTo>
                    <a:pt x="80" y="12"/>
                  </a:lnTo>
                  <a:lnTo>
                    <a:pt x="120" y="8"/>
                  </a:lnTo>
                  <a:lnTo>
                    <a:pt x="166" y="4"/>
                  </a:lnTo>
                  <a:lnTo>
                    <a:pt x="216" y="0"/>
                  </a:lnTo>
                  <a:lnTo>
                    <a:pt x="268" y="0"/>
                  </a:lnTo>
                  <a:lnTo>
                    <a:pt x="268" y="0"/>
                  </a:lnTo>
                  <a:lnTo>
                    <a:pt x="322" y="0"/>
                  </a:lnTo>
                  <a:lnTo>
                    <a:pt x="372" y="4"/>
                  </a:lnTo>
                  <a:lnTo>
                    <a:pt x="418" y="8"/>
                  </a:lnTo>
                  <a:lnTo>
                    <a:pt x="458" y="12"/>
                  </a:lnTo>
                  <a:lnTo>
                    <a:pt x="490" y="20"/>
                  </a:lnTo>
                  <a:lnTo>
                    <a:pt x="514" y="28"/>
                  </a:lnTo>
                  <a:lnTo>
                    <a:pt x="522" y="32"/>
                  </a:lnTo>
                  <a:lnTo>
                    <a:pt x="530" y="36"/>
                  </a:lnTo>
                  <a:lnTo>
                    <a:pt x="534" y="40"/>
                  </a:lnTo>
                  <a:lnTo>
                    <a:pt x="534" y="44"/>
                  </a:lnTo>
                  <a:lnTo>
                    <a:pt x="534" y="44"/>
                  </a:lnTo>
                  <a:lnTo>
                    <a:pt x="534" y="48"/>
                  </a:lnTo>
                  <a:lnTo>
                    <a:pt x="530" y="52"/>
                  </a:lnTo>
                  <a:lnTo>
                    <a:pt x="514" y="60"/>
                  </a:lnTo>
                  <a:lnTo>
                    <a:pt x="490" y="66"/>
                  </a:lnTo>
                  <a:lnTo>
                    <a:pt x="458" y="72"/>
                  </a:lnTo>
                  <a:lnTo>
                    <a:pt x="418" y="78"/>
                  </a:lnTo>
                  <a:lnTo>
                    <a:pt x="372" y="82"/>
                  </a:lnTo>
                  <a:lnTo>
                    <a:pt x="322" y="84"/>
                  </a:lnTo>
                  <a:lnTo>
                    <a:pt x="268"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513"/>
            <p:cNvSpPr>
              <a:spLocks/>
            </p:cNvSpPr>
            <p:nvPr/>
          </p:nvSpPr>
          <p:spPr bwMode="auto">
            <a:xfrm>
              <a:off x="3970338" y="6642100"/>
              <a:ext cx="854075" cy="136525"/>
            </a:xfrm>
            <a:custGeom>
              <a:avLst/>
              <a:gdLst>
                <a:gd name="T0" fmla="*/ 270 w 538"/>
                <a:gd name="T1" fmla="*/ 0 h 86"/>
                <a:gd name="T2" fmla="*/ 270 w 538"/>
                <a:gd name="T3" fmla="*/ 0 h 86"/>
                <a:gd name="T4" fmla="*/ 216 w 538"/>
                <a:gd name="T5" fmla="*/ 0 h 86"/>
                <a:gd name="T6" fmla="*/ 166 w 538"/>
                <a:gd name="T7" fmla="*/ 2 h 86"/>
                <a:gd name="T8" fmla="*/ 120 w 538"/>
                <a:gd name="T9" fmla="*/ 8 h 86"/>
                <a:gd name="T10" fmla="*/ 80 w 538"/>
                <a:gd name="T11" fmla="*/ 12 h 86"/>
                <a:gd name="T12" fmla="*/ 48 w 538"/>
                <a:gd name="T13" fmla="*/ 20 h 86"/>
                <a:gd name="T14" fmla="*/ 22 w 538"/>
                <a:gd name="T15" fmla="*/ 26 h 86"/>
                <a:gd name="T16" fmla="*/ 12 w 538"/>
                <a:gd name="T17" fmla="*/ 32 h 86"/>
                <a:gd name="T18" fmla="*/ 6 w 538"/>
                <a:gd name="T19" fmla="*/ 36 h 86"/>
                <a:gd name="T20" fmla="*/ 2 w 538"/>
                <a:gd name="T21" fmla="*/ 40 h 86"/>
                <a:gd name="T22" fmla="*/ 0 w 538"/>
                <a:gd name="T23" fmla="*/ 44 h 86"/>
                <a:gd name="T24" fmla="*/ 0 w 538"/>
                <a:gd name="T25" fmla="*/ 44 h 86"/>
                <a:gd name="T26" fmla="*/ 2 w 538"/>
                <a:gd name="T27" fmla="*/ 48 h 86"/>
                <a:gd name="T28" fmla="*/ 6 w 538"/>
                <a:gd name="T29" fmla="*/ 52 h 86"/>
                <a:gd name="T30" fmla="*/ 22 w 538"/>
                <a:gd name="T31" fmla="*/ 60 h 86"/>
                <a:gd name="T32" fmla="*/ 48 w 538"/>
                <a:gd name="T33" fmla="*/ 66 h 86"/>
                <a:gd name="T34" fmla="*/ 80 w 538"/>
                <a:gd name="T35" fmla="*/ 72 h 86"/>
                <a:gd name="T36" fmla="*/ 120 w 538"/>
                <a:gd name="T37" fmla="*/ 78 h 86"/>
                <a:gd name="T38" fmla="*/ 166 w 538"/>
                <a:gd name="T39" fmla="*/ 82 h 86"/>
                <a:gd name="T40" fmla="*/ 216 w 538"/>
                <a:gd name="T41" fmla="*/ 84 h 86"/>
                <a:gd name="T42" fmla="*/ 270 w 538"/>
                <a:gd name="T43" fmla="*/ 86 h 86"/>
                <a:gd name="T44" fmla="*/ 270 w 538"/>
                <a:gd name="T45" fmla="*/ 86 h 86"/>
                <a:gd name="T46" fmla="*/ 324 w 538"/>
                <a:gd name="T47" fmla="*/ 84 h 86"/>
                <a:gd name="T48" fmla="*/ 376 w 538"/>
                <a:gd name="T49" fmla="*/ 82 h 86"/>
                <a:gd name="T50" fmla="*/ 422 w 538"/>
                <a:gd name="T51" fmla="*/ 78 h 86"/>
                <a:gd name="T52" fmla="*/ 460 w 538"/>
                <a:gd name="T53" fmla="*/ 72 h 86"/>
                <a:gd name="T54" fmla="*/ 494 w 538"/>
                <a:gd name="T55" fmla="*/ 66 h 86"/>
                <a:gd name="T56" fmla="*/ 518 w 538"/>
                <a:gd name="T57" fmla="*/ 60 h 86"/>
                <a:gd name="T58" fmla="*/ 534 w 538"/>
                <a:gd name="T59" fmla="*/ 52 h 86"/>
                <a:gd name="T60" fmla="*/ 538 w 538"/>
                <a:gd name="T61" fmla="*/ 48 h 86"/>
                <a:gd name="T62" fmla="*/ 538 w 538"/>
                <a:gd name="T63" fmla="*/ 44 h 86"/>
                <a:gd name="T64" fmla="*/ 538 w 538"/>
                <a:gd name="T65" fmla="*/ 44 h 86"/>
                <a:gd name="T66" fmla="*/ 538 w 538"/>
                <a:gd name="T67" fmla="*/ 40 h 86"/>
                <a:gd name="T68" fmla="*/ 534 w 538"/>
                <a:gd name="T69" fmla="*/ 36 h 86"/>
                <a:gd name="T70" fmla="*/ 526 w 538"/>
                <a:gd name="T71" fmla="*/ 32 h 86"/>
                <a:gd name="T72" fmla="*/ 518 w 538"/>
                <a:gd name="T73" fmla="*/ 26 h 86"/>
                <a:gd name="T74" fmla="*/ 494 w 538"/>
                <a:gd name="T75" fmla="*/ 20 h 86"/>
                <a:gd name="T76" fmla="*/ 460 w 538"/>
                <a:gd name="T77" fmla="*/ 12 h 86"/>
                <a:gd name="T78" fmla="*/ 422 w 538"/>
                <a:gd name="T79" fmla="*/ 8 h 86"/>
                <a:gd name="T80" fmla="*/ 376 w 538"/>
                <a:gd name="T81" fmla="*/ 2 h 86"/>
                <a:gd name="T82" fmla="*/ 324 w 538"/>
                <a:gd name="T83" fmla="*/ 0 h 86"/>
                <a:gd name="T84" fmla="*/ 270 w 538"/>
                <a:gd name="T85"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8" h="86">
                  <a:moveTo>
                    <a:pt x="270" y="0"/>
                  </a:moveTo>
                  <a:lnTo>
                    <a:pt x="270" y="0"/>
                  </a:lnTo>
                  <a:lnTo>
                    <a:pt x="216" y="0"/>
                  </a:lnTo>
                  <a:lnTo>
                    <a:pt x="166" y="2"/>
                  </a:lnTo>
                  <a:lnTo>
                    <a:pt x="120" y="8"/>
                  </a:lnTo>
                  <a:lnTo>
                    <a:pt x="80" y="12"/>
                  </a:lnTo>
                  <a:lnTo>
                    <a:pt x="48" y="20"/>
                  </a:lnTo>
                  <a:lnTo>
                    <a:pt x="22" y="26"/>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70" y="86"/>
                  </a:lnTo>
                  <a:lnTo>
                    <a:pt x="270" y="86"/>
                  </a:lnTo>
                  <a:lnTo>
                    <a:pt x="324" y="84"/>
                  </a:lnTo>
                  <a:lnTo>
                    <a:pt x="376" y="82"/>
                  </a:lnTo>
                  <a:lnTo>
                    <a:pt x="422" y="78"/>
                  </a:lnTo>
                  <a:lnTo>
                    <a:pt x="460" y="72"/>
                  </a:lnTo>
                  <a:lnTo>
                    <a:pt x="494" y="66"/>
                  </a:lnTo>
                  <a:lnTo>
                    <a:pt x="518" y="60"/>
                  </a:lnTo>
                  <a:lnTo>
                    <a:pt x="534" y="52"/>
                  </a:lnTo>
                  <a:lnTo>
                    <a:pt x="538" y="48"/>
                  </a:lnTo>
                  <a:lnTo>
                    <a:pt x="538" y="44"/>
                  </a:lnTo>
                  <a:lnTo>
                    <a:pt x="538" y="44"/>
                  </a:lnTo>
                  <a:lnTo>
                    <a:pt x="538" y="40"/>
                  </a:lnTo>
                  <a:lnTo>
                    <a:pt x="534" y="36"/>
                  </a:lnTo>
                  <a:lnTo>
                    <a:pt x="526" y="32"/>
                  </a:lnTo>
                  <a:lnTo>
                    <a:pt x="518" y="26"/>
                  </a:lnTo>
                  <a:lnTo>
                    <a:pt x="494" y="20"/>
                  </a:lnTo>
                  <a:lnTo>
                    <a:pt x="460" y="12"/>
                  </a:lnTo>
                  <a:lnTo>
                    <a:pt x="422" y="8"/>
                  </a:lnTo>
                  <a:lnTo>
                    <a:pt x="376" y="2"/>
                  </a:lnTo>
                  <a:lnTo>
                    <a:pt x="324" y="0"/>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514"/>
            <p:cNvSpPr>
              <a:spLocks noEditPoints="1"/>
            </p:cNvSpPr>
            <p:nvPr/>
          </p:nvSpPr>
          <p:spPr bwMode="auto">
            <a:xfrm>
              <a:off x="3973513" y="6642100"/>
              <a:ext cx="847725" cy="133350"/>
            </a:xfrm>
            <a:custGeom>
              <a:avLst/>
              <a:gdLst>
                <a:gd name="T0" fmla="*/ 268 w 534"/>
                <a:gd name="T1" fmla="*/ 84 h 84"/>
                <a:gd name="T2" fmla="*/ 166 w 534"/>
                <a:gd name="T3" fmla="*/ 82 h 84"/>
                <a:gd name="T4" fmla="*/ 82 w 534"/>
                <a:gd name="T5" fmla="*/ 72 h 84"/>
                <a:gd name="T6" fmla="*/ 24 w 534"/>
                <a:gd name="T7" fmla="*/ 60 h 84"/>
                <a:gd name="T8" fmla="*/ 4 w 534"/>
                <a:gd name="T9" fmla="*/ 48 h 84"/>
                <a:gd name="T10" fmla="*/ 2 w 534"/>
                <a:gd name="T11" fmla="*/ 44 h 84"/>
                <a:gd name="T12" fmla="*/ 8 w 534"/>
                <a:gd name="T13" fmla="*/ 36 h 84"/>
                <a:gd name="T14" fmla="*/ 24 w 534"/>
                <a:gd name="T15" fmla="*/ 28 h 84"/>
                <a:gd name="T16" fmla="*/ 82 w 534"/>
                <a:gd name="T17" fmla="*/ 14 h 84"/>
                <a:gd name="T18" fmla="*/ 166 w 534"/>
                <a:gd name="T19" fmla="*/ 4 h 84"/>
                <a:gd name="T20" fmla="*/ 268 w 534"/>
                <a:gd name="T21" fmla="*/ 0 h 84"/>
                <a:gd name="T22" fmla="*/ 322 w 534"/>
                <a:gd name="T23" fmla="*/ 0 h 84"/>
                <a:gd name="T24" fmla="*/ 416 w 534"/>
                <a:gd name="T25" fmla="*/ 8 h 84"/>
                <a:gd name="T26" fmla="*/ 488 w 534"/>
                <a:gd name="T27" fmla="*/ 20 h 84"/>
                <a:gd name="T28" fmla="*/ 520 w 534"/>
                <a:gd name="T29" fmla="*/ 32 h 84"/>
                <a:gd name="T30" fmla="*/ 532 w 534"/>
                <a:gd name="T31" fmla="*/ 40 h 84"/>
                <a:gd name="T32" fmla="*/ 532 w 534"/>
                <a:gd name="T33" fmla="*/ 44 h 84"/>
                <a:gd name="T34" fmla="*/ 528 w 534"/>
                <a:gd name="T35" fmla="*/ 52 h 84"/>
                <a:gd name="T36" fmla="*/ 488 w 534"/>
                <a:gd name="T37" fmla="*/ 66 h 84"/>
                <a:gd name="T38" fmla="*/ 416 w 534"/>
                <a:gd name="T39" fmla="*/ 78 h 84"/>
                <a:gd name="T40" fmla="*/ 322 w 534"/>
                <a:gd name="T41" fmla="*/ 84 h 84"/>
                <a:gd name="T42" fmla="*/ 268 w 534"/>
                <a:gd name="T43" fmla="*/ 0 h 84"/>
                <a:gd name="T44" fmla="*/ 216 w 534"/>
                <a:gd name="T45" fmla="*/ 0 h 84"/>
                <a:gd name="T46" fmla="*/ 120 w 534"/>
                <a:gd name="T47" fmla="*/ 8 h 84"/>
                <a:gd name="T48" fmla="*/ 48 w 534"/>
                <a:gd name="T49" fmla="*/ 20 h 84"/>
                <a:gd name="T50" fmla="*/ 12 w 534"/>
                <a:gd name="T51" fmla="*/ 32 h 84"/>
                <a:gd name="T52" fmla="*/ 2 w 534"/>
                <a:gd name="T53" fmla="*/ 40 h 84"/>
                <a:gd name="T54" fmla="*/ 0 w 534"/>
                <a:gd name="T55" fmla="*/ 44 h 84"/>
                <a:gd name="T56" fmla="*/ 6 w 534"/>
                <a:gd name="T57" fmla="*/ 52 h 84"/>
                <a:gd name="T58" fmla="*/ 48 w 534"/>
                <a:gd name="T59" fmla="*/ 66 h 84"/>
                <a:gd name="T60" fmla="*/ 120 w 534"/>
                <a:gd name="T61" fmla="*/ 78 h 84"/>
                <a:gd name="T62" fmla="*/ 216 w 534"/>
                <a:gd name="T63" fmla="*/ 84 h 84"/>
                <a:gd name="T64" fmla="*/ 268 w 534"/>
                <a:gd name="T65" fmla="*/ 84 h 84"/>
                <a:gd name="T66" fmla="*/ 372 w 534"/>
                <a:gd name="T67" fmla="*/ 82 h 84"/>
                <a:gd name="T68" fmla="*/ 458 w 534"/>
                <a:gd name="T69" fmla="*/ 72 h 84"/>
                <a:gd name="T70" fmla="*/ 514 w 534"/>
                <a:gd name="T71" fmla="*/ 60 h 84"/>
                <a:gd name="T72" fmla="*/ 534 w 534"/>
                <a:gd name="T73" fmla="*/ 48 h 84"/>
                <a:gd name="T74" fmla="*/ 534 w 534"/>
                <a:gd name="T75" fmla="*/ 44 h 84"/>
                <a:gd name="T76" fmla="*/ 530 w 534"/>
                <a:gd name="T77" fmla="*/ 36 h 84"/>
                <a:gd name="T78" fmla="*/ 514 w 534"/>
                <a:gd name="T79" fmla="*/ 28 h 84"/>
                <a:gd name="T80" fmla="*/ 458 w 534"/>
                <a:gd name="T81" fmla="*/ 12 h 84"/>
                <a:gd name="T82" fmla="*/ 372 w 534"/>
                <a:gd name="T83" fmla="*/ 4 h 84"/>
                <a:gd name="T84" fmla="*/ 268 w 53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84"/>
                  </a:moveTo>
                  <a:lnTo>
                    <a:pt x="268" y="84"/>
                  </a:lnTo>
                  <a:lnTo>
                    <a:pt x="216" y="84"/>
                  </a:lnTo>
                  <a:lnTo>
                    <a:pt x="166" y="82"/>
                  </a:lnTo>
                  <a:lnTo>
                    <a:pt x="120" y="78"/>
                  </a:lnTo>
                  <a:lnTo>
                    <a:pt x="82"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2" y="14"/>
                  </a:lnTo>
                  <a:lnTo>
                    <a:pt x="120" y="8"/>
                  </a:lnTo>
                  <a:lnTo>
                    <a:pt x="166" y="4"/>
                  </a:lnTo>
                  <a:lnTo>
                    <a:pt x="216" y="0"/>
                  </a:lnTo>
                  <a:lnTo>
                    <a:pt x="268" y="0"/>
                  </a:lnTo>
                  <a:lnTo>
                    <a:pt x="268" y="0"/>
                  </a:lnTo>
                  <a:lnTo>
                    <a:pt x="322" y="0"/>
                  </a:lnTo>
                  <a:lnTo>
                    <a:pt x="372" y="4"/>
                  </a:lnTo>
                  <a:lnTo>
                    <a:pt x="416" y="8"/>
                  </a:lnTo>
                  <a:lnTo>
                    <a:pt x="456" y="14"/>
                  </a:lnTo>
                  <a:lnTo>
                    <a:pt x="488" y="20"/>
                  </a:lnTo>
                  <a:lnTo>
                    <a:pt x="512" y="28"/>
                  </a:lnTo>
                  <a:lnTo>
                    <a:pt x="520" y="32"/>
                  </a:lnTo>
                  <a:lnTo>
                    <a:pt x="528" y="36"/>
                  </a:lnTo>
                  <a:lnTo>
                    <a:pt x="532" y="40"/>
                  </a:lnTo>
                  <a:lnTo>
                    <a:pt x="532" y="44"/>
                  </a:lnTo>
                  <a:lnTo>
                    <a:pt x="532" y="44"/>
                  </a:lnTo>
                  <a:lnTo>
                    <a:pt x="532" y="48"/>
                  </a:lnTo>
                  <a:lnTo>
                    <a:pt x="528" y="52"/>
                  </a:lnTo>
                  <a:lnTo>
                    <a:pt x="512" y="60"/>
                  </a:lnTo>
                  <a:lnTo>
                    <a:pt x="488" y="66"/>
                  </a:lnTo>
                  <a:lnTo>
                    <a:pt x="456" y="72"/>
                  </a:lnTo>
                  <a:lnTo>
                    <a:pt x="416" y="78"/>
                  </a:lnTo>
                  <a:lnTo>
                    <a:pt x="372" y="82"/>
                  </a:lnTo>
                  <a:lnTo>
                    <a:pt x="322" y="84"/>
                  </a:lnTo>
                  <a:lnTo>
                    <a:pt x="268" y="84"/>
                  </a:lnTo>
                  <a:close/>
                  <a:moveTo>
                    <a:pt x="268" y="0"/>
                  </a:moveTo>
                  <a:lnTo>
                    <a:pt x="268" y="0"/>
                  </a:lnTo>
                  <a:lnTo>
                    <a:pt x="216" y="0"/>
                  </a:lnTo>
                  <a:lnTo>
                    <a:pt x="166" y="4"/>
                  </a:lnTo>
                  <a:lnTo>
                    <a:pt x="120" y="8"/>
                  </a:lnTo>
                  <a:lnTo>
                    <a:pt x="80" y="12"/>
                  </a:lnTo>
                  <a:lnTo>
                    <a:pt x="48" y="20"/>
                  </a:lnTo>
                  <a:lnTo>
                    <a:pt x="22" y="28"/>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68" y="84"/>
                  </a:lnTo>
                  <a:lnTo>
                    <a:pt x="268" y="84"/>
                  </a:lnTo>
                  <a:lnTo>
                    <a:pt x="322" y="84"/>
                  </a:lnTo>
                  <a:lnTo>
                    <a:pt x="372" y="82"/>
                  </a:lnTo>
                  <a:lnTo>
                    <a:pt x="418" y="78"/>
                  </a:lnTo>
                  <a:lnTo>
                    <a:pt x="458" y="72"/>
                  </a:lnTo>
                  <a:lnTo>
                    <a:pt x="490" y="66"/>
                  </a:lnTo>
                  <a:lnTo>
                    <a:pt x="514" y="60"/>
                  </a:lnTo>
                  <a:lnTo>
                    <a:pt x="530" y="52"/>
                  </a:lnTo>
                  <a:lnTo>
                    <a:pt x="534" y="48"/>
                  </a:lnTo>
                  <a:lnTo>
                    <a:pt x="534" y="44"/>
                  </a:lnTo>
                  <a:lnTo>
                    <a:pt x="534" y="44"/>
                  </a:lnTo>
                  <a:lnTo>
                    <a:pt x="534" y="40"/>
                  </a:lnTo>
                  <a:lnTo>
                    <a:pt x="530" y="36"/>
                  </a:lnTo>
                  <a:lnTo>
                    <a:pt x="522" y="32"/>
                  </a:lnTo>
                  <a:lnTo>
                    <a:pt x="514" y="28"/>
                  </a:lnTo>
                  <a:lnTo>
                    <a:pt x="490" y="20"/>
                  </a:lnTo>
                  <a:lnTo>
                    <a:pt x="458" y="12"/>
                  </a:lnTo>
                  <a:lnTo>
                    <a:pt x="418" y="8"/>
                  </a:lnTo>
                  <a:lnTo>
                    <a:pt x="372" y="4"/>
                  </a:lnTo>
                  <a:lnTo>
                    <a:pt x="322" y="0"/>
                  </a:lnTo>
                  <a:lnTo>
                    <a:pt x="268" y="0"/>
                  </a:lnTo>
                  <a:close/>
                </a:path>
              </a:pathLst>
            </a:custGeom>
            <a:solidFill>
              <a:srgbClr val="BA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515"/>
            <p:cNvSpPr>
              <a:spLocks/>
            </p:cNvSpPr>
            <p:nvPr/>
          </p:nvSpPr>
          <p:spPr bwMode="auto">
            <a:xfrm>
              <a:off x="3976688" y="6642100"/>
              <a:ext cx="841375" cy="133350"/>
            </a:xfrm>
            <a:custGeom>
              <a:avLst/>
              <a:gdLst>
                <a:gd name="T0" fmla="*/ 266 w 530"/>
                <a:gd name="T1" fmla="*/ 84 h 84"/>
                <a:gd name="T2" fmla="*/ 266 w 530"/>
                <a:gd name="T3" fmla="*/ 84 h 84"/>
                <a:gd name="T4" fmla="*/ 214 w 530"/>
                <a:gd name="T5" fmla="*/ 84 h 84"/>
                <a:gd name="T6" fmla="*/ 164 w 530"/>
                <a:gd name="T7" fmla="*/ 82 h 84"/>
                <a:gd name="T8" fmla="*/ 118 w 530"/>
                <a:gd name="T9" fmla="*/ 78 h 84"/>
                <a:gd name="T10" fmla="*/ 80 w 530"/>
                <a:gd name="T11" fmla="*/ 72 h 84"/>
                <a:gd name="T12" fmla="*/ 46 w 530"/>
                <a:gd name="T13" fmla="*/ 66 h 84"/>
                <a:gd name="T14" fmla="*/ 22 w 530"/>
                <a:gd name="T15" fmla="*/ 60 h 84"/>
                <a:gd name="T16" fmla="*/ 6 w 530"/>
                <a:gd name="T17" fmla="*/ 52 h 84"/>
                <a:gd name="T18" fmla="*/ 2 w 530"/>
                <a:gd name="T19" fmla="*/ 48 h 84"/>
                <a:gd name="T20" fmla="*/ 0 w 530"/>
                <a:gd name="T21" fmla="*/ 44 h 84"/>
                <a:gd name="T22" fmla="*/ 0 w 530"/>
                <a:gd name="T23" fmla="*/ 44 h 84"/>
                <a:gd name="T24" fmla="*/ 2 w 530"/>
                <a:gd name="T25" fmla="*/ 40 h 84"/>
                <a:gd name="T26" fmla="*/ 6 w 530"/>
                <a:gd name="T27" fmla="*/ 36 h 84"/>
                <a:gd name="T28" fmla="*/ 12 w 530"/>
                <a:gd name="T29" fmla="*/ 32 h 84"/>
                <a:gd name="T30" fmla="*/ 22 w 530"/>
                <a:gd name="T31" fmla="*/ 28 h 84"/>
                <a:gd name="T32" fmla="*/ 46 w 530"/>
                <a:gd name="T33" fmla="*/ 20 h 84"/>
                <a:gd name="T34" fmla="*/ 80 w 530"/>
                <a:gd name="T35" fmla="*/ 14 h 84"/>
                <a:gd name="T36" fmla="*/ 118 w 530"/>
                <a:gd name="T37" fmla="*/ 8 h 84"/>
                <a:gd name="T38" fmla="*/ 164 w 530"/>
                <a:gd name="T39" fmla="*/ 4 h 84"/>
                <a:gd name="T40" fmla="*/ 214 w 530"/>
                <a:gd name="T41" fmla="*/ 0 h 84"/>
                <a:gd name="T42" fmla="*/ 266 w 530"/>
                <a:gd name="T43" fmla="*/ 0 h 84"/>
                <a:gd name="T44" fmla="*/ 266 w 530"/>
                <a:gd name="T45" fmla="*/ 0 h 84"/>
                <a:gd name="T46" fmla="*/ 320 w 530"/>
                <a:gd name="T47" fmla="*/ 0 h 84"/>
                <a:gd name="T48" fmla="*/ 370 w 530"/>
                <a:gd name="T49" fmla="*/ 4 h 84"/>
                <a:gd name="T50" fmla="*/ 414 w 530"/>
                <a:gd name="T51" fmla="*/ 8 h 84"/>
                <a:gd name="T52" fmla="*/ 454 w 530"/>
                <a:gd name="T53" fmla="*/ 14 h 84"/>
                <a:gd name="T54" fmla="*/ 486 w 530"/>
                <a:gd name="T55" fmla="*/ 20 h 84"/>
                <a:gd name="T56" fmla="*/ 510 w 530"/>
                <a:gd name="T57" fmla="*/ 28 h 84"/>
                <a:gd name="T58" fmla="*/ 518 w 530"/>
                <a:gd name="T59" fmla="*/ 32 h 84"/>
                <a:gd name="T60" fmla="*/ 526 w 530"/>
                <a:gd name="T61" fmla="*/ 36 h 84"/>
                <a:gd name="T62" fmla="*/ 530 w 530"/>
                <a:gd name="T63" fmla="*/ 40 h 84"/>
                <a:gd name="T64" fmla="*/ 530 w 530"/>
                <a:gd name="T65" fmla="*/ 44 h 84"/>
                <a:gd name="T66" fmla="*/ 530 w 530"/>
                <a:gd name="T67" fmla="*/ 44 h 84"/>
                <a:gd name="T68" fmla="*/ 530 w 530"/>
                <a:gd name="T69" fmla="*/ 48 h 84"/>
                <a:gd name="T70" fmla="*/ 526 w 530"/>
                <a:gd name="T71" fmla="*/ 52 h 84"/>
                <a:gd name="T72" fmla="*/ 510 w 530"/>
                <a:gd name="T73" fmla="*/ 60 h 84"/>
                <a:gd name="T74" fmla="*/ 486 w 530"/>
                <a:gd name="T75" fmla="*/ 66 h 84"/>
                <a:gd name="T76" fmla="*/ 454 w 530"/>
                <a:gd name="T77" fmla="*/ 72 h 84"/>
                <a:gd name="T78" fmla="*/ 414 w 530"/>
                <a:gd name="T79" fmla="*/ 78 h 84"/>
                <a:gd name="T80" fmla="*/ 370 w 530"/>
                <a:gd name="T81" fmla="*/ 82 h 84"/>
                <a:gd name="T82" fmla="*/ 320 w 530"/>
                <a:gd name="T83" fmla="*/ 84 h 84"/>
                <a:gd name="T84" fmla="*/ 266 w 530"/>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84"/>
                  </a:moveTo>
                  <a:lnTo>
                    <a:pt x="266" y="84"/>
                  </a:lnTo>
                  <a:lnTo>
                    <a:pt x="214" y="84"/>
                  </a:lnTo>
                  <a:lnTo>
                    <a:pt x="164" y="82"/>
                  </a:lnTo>
                  <a:lnTo>
                    <a:pt x="118" y="78"/>
                  </a:lnTo>
                  <a:lnTo>
                    <a:pt x="80"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80" y="14"/>
                  </a:lnTo>
                  <a:lnTo>
                    <a:pt x="118" y="8"/>
                  </a:lnTo>
                  <a:lnTo>
                    <a:pt x="164" y="4"/>
                  </a:lnTo>
                  <a:lnTo>
                    <a:pt x="214" y="0"/>
                  </a:lnTo>
                  <a:lnTo>
                    <a:pt x="266" y="0"/>
                  </a:lnTo>
                  <a:lnTo>
                    <a:pt x="266" y="0"/>
                  </a:lnTo>
                  <a:lnTo>
                    <a:pt x="320" y="0"/>
                  </a:lnTo>
                  <a:lnTo>
                    <a:pt x="370" y="4"/>
                  </a:lnTo>
                  <a:lnTo>
                    <a:pt x="414" y="8"/>
                  </a:lnTo>
                  <a:lnTo>
                    <a:pt x="454" y="14"/>
                  </a:lnTo>
                  <a:lnTo>
                    <a:pt x="486" y="20"/>
                  </a:lnTo>
                  <a:lnTo>
                    <a:pt x="510" y="28"/>
                  </a:lnTo>
                  <a:lnTo>
                    <a:pt x="518" y="32"/>
                  </a:lnTo>
                  <a:lnTo>
                    <a:pt x="526" y="36"/>
                  </a:lnTo>
                  <a:lnTo>
                    <a:pt x="530" y="40"/>
                  </a:lnTo>
                  <a:lnTo>
                    <a:pt x="530" y="44"/>
                  </a:lnTo>
                  <a:lnTo>
                    <a:pt x="530" y="44"/>
                  </a:lnTo>
                  <a:lnTo>
                    <a:pt x="530" y="48"/>
                  </a:lnTo>
                  <a:lnTo>
                    <a:pt x="526" y="52"/>
                  </a:lnTo>
                  <a:lnTo>
                    <a:pt x="510" y="60"/>
                  </a:lnTo>
                  <a:lnTo>
                    <a:pt x="486" y="66"/>
                  </a:lnTo>
                  <a:lnTo>
                    <a:pt x="454" y="72"/>
                  </a:lnTo>
                  <a:lnTo>
                    <a:pt x="414" y="78"/>
                  </a:lnTo>
                  <a:lnTo>
                    <a:pt x="370" y="82"/>
                  </a:lnTo>
                  <a:lnTo>
                    <a:pt x="320" y="84"/>
                  </a:lnTo>
                  <a:lnTo>
                    <a:pt x="266"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516"/>
            <p:cNvSpPr>
              <a:spLocks/>
            </p:cNvSpPr>
            <p:nvPr/>
          </p:nvSpPr>
          <p:spPr bwMode="auto">
            <a:xfrm>
              <a:off x="3973513" y="6642100"/>
              <a:ext cx="847725" cy="133350"/>
            </a:xfrm>
            <a:custGeom>
              <a:avLst/>
              <a:gdLst>
                <a:gd name="T0" fmla="*/ 268 w 534"/>
                <a:gd name="T1" fmla="*/ 0 h 84"/>
                <a:gd name="T2" fmla="*/ 268 w 534"/>
                <a:gd name="T3" fmla="*/ 0 h 84"/>
                <a:gd name="T4" fmla="*/ 216 w 534"/>
                <a:gd name="T5" fmla="*/ 0 h 84"/>
                <a:gd name="T6" fmla="*/ 166 w 534"/>
                <a:gd name="T7" fmla="*/ 4 h 84"/>
                <a:gd name="T8" fmla="*/ 120 w 534"/>
                <a:gd name="T9" fmla="*/ 8 h 84"/>
                <a:gd name="T10" fmla="*/ 80 w 534"/>
                <a:gd name="T11" fmla="*/ 12 h 84"/>
                <a:gd name="T12" fmla="*/ 48 w 534"/>
                <a:gd name="T13" fmla="*/ 20 h 84"/>
                <a:gd name="T14" fmla="*/ 22 w 534"/>
                <a:gd name="T15" fmla="*/ 28 h 84"/>
                <a:gd name="T16" fmla="*/ 12 w 534"/>
                <a:gd name="T17" fmla="*/ 32 h 84"/>
                <a:gd name="T18" fmla="*/ 6 w 534"/>
                <a:gd name="T19" fmla="*/ 36 h 84"/>
                <a:gd name="T20" fmla="*/ 2 w 534"/>
                <a:gd name="T21" fmla="*/ 40 h 84"/>
                <a:gd name="T22" fmla="*/ 0 w 534"/>
                <a:gd name="T23" fmla="*/ 44 h 84"/>
                <a:gd name="T24" fmla="*/ 0 w 534"/>
                <a:gd name="T25" fmla="*/ 44 h 84"/>
                <a:gd name="T26" fmla="*/ 2 w 534"/>
                <a:gd name="T27" fmla="*/ 48 h 84"/>
                <a:gd name="T28" fmla="*/ 6 w 534"/>
                <a:gd name="T29" fmla="*/ 52 h 84"/>
                <a:gd name="T30" fmla="*/ 22 w 534"/>
                <a:gd name="T31" fmla="*/ 60 h 84"/>
                <a:gd name="T32" fmla="*/ 48 w 534"/>
                <a:gd name="T33" fmla="*/ 66 h 84"/>
                <a:gd name="T34" fmla="*/ 80 w 534"/>
                <a:gd name="T35" fmla="*/ 72 h 84"/>
                <a:gd name="T36" fmla="*/ 120 w 534"/>
                <a:gd name="T37" fmla="*/ 78 h 84"/>
                <a:gd name="T38" fmla="*/ 166 w 534"/>
                <a:gd name="T39" fmla="*/ 82 h 84"/>
                <a:gd name="T40" fmla="*/ 216 w 534"/>
                <a:gd name="T41" fmla="*/ 84 h 84"/>
                <a:gd name="T42" fmla="*/ 268 w 534"/>
                <a:gd name="T43" fmla="*/ 84 h 84"/>
                <a:gd name="T44" fmla="*/ 268 w 534"/>
                <a:gd name="T45" fmla="*/ 84 h 84"/>
                <a:gd name="T46" fmla="*/ 322 w 534"/>
                <a:gd name="T47" fmla="*/ 84 h 84"/>
                <a:gd name="T48" fmla="*/ 372 w 534"/>
                <a:gd name="T49" fmla="*/ 82 h 84"/>
                <a:gd name="T50" fmla="*/ 418 w 534"/>
                <a:gd name="T51" fmla="*/ 78 h 84"/>
                <a:gd name="T52" fmla="*/ 458 w 534"/>
                <a:gd name="T53" fmla="*/ 72 h 84"/>
                <a:gd name="T54" fmla="*/ 490 w 534"/>
                <a:gd name="T55" fmla="*/ 66 h 84"/>
                <a:gd name="T56" fmla="*/ 514 w 534"/>
                <a:gd name="T57" fmla="*/ 60 h 84"/>
                <a:gd name="T58" fmla="*/ 530 w 534"/>
                <a:gd name="T59" fmla="*/ 52 h 84"/>
                <a:gd name="T60" fmla="*/ 534 w 534"/>
                <a:gd name="T61" fmla="*/ 48 h 84"/>
                <a:gd name="T62" fmla="*/ 534 w 534"/>
                <a:gd name="T63" fmla="*/ 44 h 84"/>
                <a:gd name="T64" fmla="*/ 534 w 534"/>
                <a:gd name="T65" fmla="*/ 44 h 84"/>
                <a:gd name="T66" fmla="*/ 534 w 534"/>
                <a:gd name="T67" fmla="*/ 40 h 84"/>
                <a:gd name="T68" fmla="*/ 530 w 534"/>
                <a:gd name="T69" fmla="*/ 36 h 84"/>
                <a:gd name="T70" fmla="*/ 522 w 534"/>
                <a:gd name="T71" fmla="*/ 32 h 84"/>
                <a:gd name="T72" fmla="*/ 514 w 534"/>
                <a:gd name="T73" fmla="*/ 28 h 84"/>
                <a:gd name="T74" fmla="*/ 490 w 534"/>
                <a:gd name="T75" fmla="*/ 20 h 84"/>
                <a:gd name="T76" fmla="*/ 458 w 534"/>
                <a:gd name="T77" fmla="*/ 12 h 84"/>
                <a:gd name="T78" fmla="*/ 418 w 534"/>
                <a:gd name="T79" fmla="*/ 8 h 84"/>
                <a:gd name="T80" fmla="*/ 372 w 534"/>
                <a:gd name="T81" fmla="*/ 4 h 84"/>
                <a:gd name="T82" fmla="*/ 322 w 534"/>
                <a:gd name="T83" fmla="*/ 0 h 84"/>
                <a:gd name="T84" fmla="*/ 268 w 534"/>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4" h="84">
                  <a:moveTo>
                    <a:pt x="268" y="0"/>
                  </a:moveTo>
                  <a:lnTo>
                    <a:pt x="268" y="0"/>
                  </a:lnTo>
                  <a:lnTo>
                    <a:pt x="216" y="0"/>
                  </a:lnTo>
                  <a:lnTo>
                    <a:pt x="166" y="4"/>
                  </a:lnTo>
                  <a:lnTo>
                    <a:pt x="120" y="8"/>
                  </a:lnTo>
                  <a:lnTo>
                    <a:pt x="80" y="12"/>
                  </a:lnTo>
                  <a:lnTo>
                    <a:pt x="48" y="20"/>
                  </a:lnTo>
                  <a:lnTo>
                    <a:pt x="22" y="28"/>
                  </a:lnTo>
                  <a:lnTo>
                    <a:pt x="12" y="32"/>
                  </a:lnTo>
                  <a:lnTo>
                    <a:pt x="6" y="36"/>
                  </a:lnTo>
                  <a:lnTo>
                    <a:pt x="2" y="40"/>
                  </a:lnTo>
                  <a:lnTo>
                    <a:pt x="0" y="44"/>
                  </a:lnTo>
                  <a:lnTo>
                    <a:pt x="0" y="44"/>
                  </a:lnTo>
                  <a:lnTo>
                    <a:pt x="2" y="48"/>
                  </a:lnTo>
                  <a:lnTo>
                    <a:pt x="6" y="52"/>
                  </a:lnTo>
                  <a:lnTo>
                    <a:pt x="22" y="60"/>
                  </a:lnTo>
                  <a:lnTo>
                    <a:pt x="48" y="66"/>
                  </a:lnTo>
                  <a:lnTo>
                    <a:pt x="80" y="72"/>
                  </a:lnTo>
                  <a:lnTo>
                    <a:pt x="120" y="78"/>
                  </a:lnTo>
                  <a:lnTo>
                    <a:pt x="166" y="82"/>
                  </a:lnTo>
                  <a:lnTo>
                    <a:pt x="216" y="84"/>
                  </a:lnTo>
                  <a:lnTo>
                    <a:pt x="268" y="84"/>
                  </a:lnTo>
                  <a:lnTo>
                    <a:pt x="268" y="84"/>
                  </a:lnTo>
                  <a:lnTo>
                    <a:pt x="322" y="84"/>
                  </a:lnTo>
                  <a:lnTo>
                    <a:pt x="372" y="82"/>
                  </a:lnTo>
                  <a:lnTo>
                    <a:pt x="418" y="78"/>
                  </a:lnTo>
                  <a:lnTo>
                    <a:pt x="458" y="72"/>
                  </a:lnTo>
                  <a:lnTo>
                    <a:pt x="490" y="66"/>
                  </a:lnTo>
                  <a:lnTo>
                    <a:pt x="514" y="60"/>
                  </a:lnTo>
                  <a:lnTo>
                    <a:pt x="530" y="52"/>
                  </a:lnTo>
                  <a:lnTo>
                    <a:pt x="534" y="48"/>
                  </a:lnTo>
                  <a:lnTo>
                    <a:pt x="534" y="44"/>
                  </a:lnTo>
                  <a:lnTo>
                    <a:pt x="534" y="44"/>
                  </a:lnTo>
                  <a:lnTo>
                    <a:pt x="534" y="40"/>
                  </a:lnTo>
                  <a:lnTo>
                    <a:pt x="530" y="36"/>
                  </a:lnTo>
                  <a:lnTo>
                    <a:pt x="522" y="32"/>
                  </a:lnTo>
                  <a:lnTo>
                    <a:pt x="514" y="28"/>
                  </a:lnTo>
                  <a:lnTo>
                    <a:pt x="490" y="20"/>
                  </a:lnTo>
                  <a:lnTo>
                    <a:pt x="458" y="12"/>
                  </a:lnTo>
                  <a:lnTo>
                    <a:pt x="418" y="8"/>
                  </a:lnTo>
                  <a:lnTo>
                    <a:pt x="372" y="4"/>
                  </a:lnTo>
                  <a:lnTo>
                    <a:pt x="322" y="0"/>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517"/>
            <p:cNvSpPr>
              <a:spLocks noEditPoints="1"/>
            </p:cNvSpPr>
            <p:nvPr/>
          </p:nvSpPr>
          <p:spPr bwMode="auto">
            <a:xfrm>
              <a:off x="3976688" y="6642100"/>
              <a:ext cx="841375" cy="133350"/>
            </a:xfrm>
            <a:custGeom>
              <a:avLst/>
              <a:gdLst>
                <a:gd name="T0" fmla="*/ 266 w 530"/>
                <a:gd name="T1" fmla="*/ 84 h 84"/>
                <a:gd name="T2" fmla="*/ 164 w 530"/>
                <a:gd name="T3" fmla="*/ 80 h 84"/>
                <a:gd name="T4" fmla="*/ 80 w 530"/>
                <a:gd name="T5" fmla="*/ 72 h 84"/>
                <a:gd name="T6" fmla="*/ 24 w 530"/>
                <a:gd name="T7" fmla="*/ 60 h 84"/>
                <a:gd name="T8" fmla="*/ 4 w 530"/>
                <a:gd name="T9" fmla="*/ 48 h 84"/>
                <a:gd name="T10" fmla="*/ 2 w 530"/>
                <a:gd name="T11" fmla="*/ 44 h 84"/>
                <a:gd name="T12" fmla="*/ 8 w 530"/>
                <a:gd name="T13" fmla="*/ 36 h 84"/>
                <a:gd name="T14" fmla="*/ 24 w 530"/>
                <a:gd name="T15" fmla="*/ 28 h 84"/>
                <a:gd name="T16" fmla="*/ 80 w 530"/>
                <a:gd name="T17" fmla="*/ 14 h 84"/>
                <a:gd name="T18" fmla="*/ 164 w 530"/>
                <a:gd name="T19" fmla="*/ 4 h 84"/>
                <a:gd name="T20" fmla="*/ 266 w 530"/>
                <a:gd name="T21" fmla="*/ 0 h 84"/>
                <a:gd name="T22" fmla="*/ 320 w 530"/>
                <a:gd name="T23" fmla="*/ 2 h 84"/>
                <a:gd name="T24" fmla="*/ 414 w 530"/>
                <a:gd name="T25" fmla="*/ 8 h 84"/>
                <a:gd name="T26" fmla="*/ 484 w 530"/>
                <a:gd name="T27" fmla="*/ 20 h 84"/>
                <a:gd name="T28" fmla="*/ 516 w 530"/>
                <a:gd name="T29" fmla="*/ 32 h 84"/>
                <a:gd name="T30" fmla="*/ 528 w 530"/>
                <a:gd name="T31" fmla="*/ 40 h 84"/>
                <a:gd name="T32" fmla="*/ 528 w 530"/>
                <a:gd name="T33" fmla="*/ 44 h 84"/>
                <a:gd name="T34" fmla="*/ 524 w 530"/>
                <a:gd name="T35" fmla="*/ 52 h 84"/>
                <a:gd name="T36" fmla="*/ 484 w 530"/>
                <a:gd name="T37" fmla="*/ 66 h 84"/>
                <a:gd name="T38" fmla="*/ 414 w 530"/>
                <a:gd name="T39" fmla="*/ 78 h 84"/>
                <a:gd name="T40" fmla="*/ 320 w 530"/>
                <a:gd name="T41" fmla="*/ 84 h 84"/>
                <a:gd name="T42" fmla="*/ 266 w 530"/>
                <a:gd name="T43" fmla="*/ 0 h 84"/>
                <a:gd name="T44" fmla="*/ 214 w 530"/>
                <a:gd name="T45" fmla="*/ 0 h 84"/>
                <a:gd name="T46" fmla="*/ 118 w 530"/>
                <a:gd name="T47" fmla="*/ 8 h 84"/>
                <a:gd name="T48" fmla="*/ 46 w 530"/>
                <a:gd name="T49" fmla="*/ 20 h 84"/>
                <a:gd name="T50" fmla="*/ 12 w 530"/>
                <a:gd name="T51" fmla="*/ 32 h 84"/>
                <a:gd name="T52" fmla="*/ 2 w 530"/>
                <a:gd name="T53" fmla="*/ 40 h 84"/>
                <a:gd name="T54" fmla="*/ 0 w 530"/>
                <a:gd name="T55" fmla="*/ 44 h 84"/>
                <a:gd name="T56" fmla="*/ 6 w 530"/>
                <a:gd name="T57" fmla="*/ 52 h 84"/>
                <a:gd name="T58" fmla="*/ 46 w 530"/>
                <a:gd name="T59" fmla="*/ 66 h 84"/>
                <a:gd name="T60" fmla="*/ 118 w 530"/>
                <a:gd name="T61" fmla="*/ 78 h 84"/>
                <a:gd name="T62" fmla="*/ 214 w 530"/>
                <a:gd name="T63" fmla="*/ 84 h 84"/>
                <a:gd name="T64" fmla="*/ 266 w 530"/>
                <a:gd name="T65" fmla="*/ 84 h 84"/>
                <a:gd name="T66" fmla="*/ 370 w 530"/>
                <a:gd name="T67" fmla="*/ 82 h 84"/>
                <a:gd name="T68" fmla="*/ 454 w 530"/>
                <a:gd name="T69" fmla="*/ 72 h 84"/>
                <a:gd name="T70" fmla="*/ 510 w 530"/>
                <a:gd name="T71" fmla="*/ 60 h 84"/>
                <a:gd name="T72" fmla="*/ 530 w 530"/>
                <a:gd name="T73" fmla="*/ 48 h 84"/>
                <a:gd name="T74" fmla="*/ 530 w 530"/>
                <a:gd name="T75" fmla="*/ 44 h 84"/>
                <a:gd name="T76" fmla="*/ 526 w 530"/>
                <a:gd name="T77" fmla="*/ 36 h 84"/>
                <a:gd name="T78" fmla="*/ 510 w 530"/>
                <a:gd name="T79" fmla="*/ 28 h 84"/>
                <a:gd name="T80" fmla="*/ 454 w 530"/>
                <a:gd name="T81" fmla="*/ 14 h 84"/>
                <a:gd name="T82" fmla="*/ 370 w 530"/>
                <a:gd name="T83" fmla="*/ 4 h 84"/>
                <a:gd name="T84" fmla="*/ 266 w 53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84"/>
                  </a:moveTo>
                  <a:lnTo>
                    <a:pt x="266" y="84"/>
                  </a:lnTo>
                  <a:lnTo>
                    <a:pt x="214" y="84"/>
                  </a:lnTo>
                  <a:lnTo>
                    <a:pt x="164" y="80"/>
                  </a:lnTo>
                  <a:lnTo>
                    <a:pt x="120" y="78"/>
                  </a:lnTo>
                  <a:lnTo>
                    <a:pt x="80"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0" y="14"/>
                  </a:lnTo>
                  <a:lnTo>
                    <a:pt x="120" y="8"/>
                  </a:lnTo>
                  <a:lnTo>
                    <a:pt x="164" y="4"/>
                  </a:lnTo>
                  <a:lnTo>
                    <a:pt x="214" y="2"/>
                  </a:lnTo>
                  <a:lnTo>
                    <a:pt x="266" y="0"/>
                  </a:lnTo>
                  <a:lnTo>
                    <a:pt x="266" y="0"/>
                  </a:lnTo>
                  <a:lnTo>
                    <a:pt x="320" y="2"/>
                  </a:lnTo>
                  <a:lnTo>
                    <a:pt x="368" y="4"/>
                  </a:lnTo>
                  <a:lnTo>
                    <a:pt x="414" y="8"/>
                  </a:lnTo>
                  <a:lnTo>
                    <a:pt x="452" y="14"/>
                  </a:lnTo>
                  <a:lnTo>
                    <a:pt x="484" y="20"/>
                  </a:lnTo>
                  <a:lnTo>
                    <a:pt x="508" y="28"/>
                  </a:lnTo>
                  <a:lnTo>
                    <a:pt x="516" y="32"/>
                  </a:lnTo>
                  <a:lnTo>
                    <a:pt x="524" y="36"/>
                  </a:lnTo>
                  <a:lnTo>
                    <a:pt x="528" y="40"/>
                  </a:lnTo>
                  <a:lnTo>
                    <a:pt x="528" y="44"/>
                  </a:lnTo>
                  <a:lnTo>
                    <a:pt x="528" y="44"/>
                  </a:lnTo>
                  <a:lnTo>
                    <a:pt x="528" y="48"/>
                  </a:lnTo>
                  <a:lnTo>
                    <a:pt x="524" y="52"/>
                  </a:lnTo>
                  <a:lnTo>
                    <a:pt x="508" y="60"/>
                  </a:lnTo>
                  <a:lnTo>
                    <a:pt x="484" y="66"/>
                  </a:lnTo>
                  <a:lnTo>
                    <a:pt x="452" y="72"/>
                  </a:lnTo>
                  <a:lnTo>
                    <a:pt x="414" y="78"/>
                  </a:lnTo>
                  <a:lnTo>
                    <a:pt x="368" y="80"/>
                  </a:lnTo>
                  <a:lnTo>
                    <a:pt x="320" y="84"/>
                  </a:lnTo>
                  <a:lnTo>
                    <a:pt x="266" y="84"/>
                  </a:lnTo>
                  <a:close/>
                  <a:moveTo>
                    <a:pt x="266" y="0"/>
                  </a:moveTo>
                  <a:lnTo>
                    <a:pt x="266" y="0"/>
                  </a:lnTo>
                  <a:lnTo>
                    <a:pt x="214" y="0"/>
                  </a:lnTo>
                  <a:lnTo>
                    <a:pt x="164" y="4"/>
                  </a:lnTo>
                  <a:lnTo>
                    <a:pt x="118" y="8"/>
                  </a:lnTo>
                  <a:lnTo>
                    <a:pt x="80"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80" y="72"/>
                  </a:lnTo>
                  <a:lnTo>
                    <a:pt x="118" y="78"/>
                  </a:lnTo>
                  <a:lnTo>
                    <a:pt x="164" y="82"/>
                  </a:lnTo>
                  <a:lnTo>
                    <a:pt x="214" y="84"/>
                  </a:lnTo>
                  <a:lnTo>
                    <a:pt x="266" y="84"/>
                  </a:lnTo>
                  <a:lnTo>
                    <a:pt x="266" y="84"/>
                  </a:lnTo>
                  <a:lnTo>
                    <a:pt x="320" y="84"/>
                  </a:lnTo>
                  <a:lnTo>
                    <a:pt x="370" y="82"/>
                  </a:lnTo>
                  <a:lnTo>
                    <a:pt x="414" y="78"/>
                  </a:lnTo>
                  <a:lnTo>
                    <a:pt x="454" y="72"/>
                  </a:lnTo>
                  <a:lnTo>
                    <a:pt x="486" y="66"/>
                  </a:lnTo>
                  <a:lnTo>
                    <a:pt x="510" y="60"/>
                  </a:lnTo>
                  <a:lnTo>
                    <a:pt x="526" y="52"/>
                  </a:lnTo>
                  <a:lnTo>
                    <a:pt x="530" y="48"/>
                  </a:lnTo>
                  <a:lnTo>
                    <a:pt x="530" y="44"/>
                  </a:lnTo>
                  <a:lnTo>
                    <a:pt x="530" y="44"/>
                  </a:lnTo>
                  <a:lnTo>
                    <a:pt x="530" y="40"/>
                  </a:lnTo>
                  <a:lnTo>
                    <a:pt x="526" y="36"/>
                  </a:lnTo>
                  <a:lnTo>
                    <a:pt x="518" y="32"/>
                  </a:lnTo>
                  <a:lnTo>
                    <a:pt x="510" y="28"/>
                  </a:lnTo>
                  <a:lnTo>
                    <a:pt x="486" y="20"/>
                  </a:lnTo>
                  <a:lnTo>
                    <a:pt x="454" y="14"/>
                  </a:lnTo>
                  <a:lnTo>
                    <a:pt x="414" y="8"/>
                  </a:lnTo>
                  <a:lnTo>
                    <a:pt x="370" y="4"/>
                  </a:lnTo>
                  <a:lnTo>
                    <a:pt x="320" y="0"/>
                  </a:lnTo>
                  <a:lnTo>
                    <a:pt x="266" y="0"/>
                  </a:lnTo>
                  <a:close/>
                </a:path>
              </a:pathLst>
            </a:custGeom>
            <a:solidFill>
              <a:srgbClr val="B9B4B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518"/>
            <p:cNvSpPr>
              <a:spLocks/>
            </p:cNvSpPr>
            <p:nvPr/>
          </p:nvSpPr>
          <p:spPr bwMode="auto">
            <a:xfrm>
              <a:off x="3979863" y="6642100"/>
              <a:ext cx="835025" cy="133350"/>
            </a:xfrm>
            <a:custGeom>
              <a:avLst/>
              <a:gdLst>
                <a:gd name="T0" fmla="*/ 264 w 526"/>
                <a:gd name="T1" fmla="*/ 84 h 84"/>
                <a:gd name="T2" fmla="*/ 264 w 526"/>
                <a:gd name="T3" fmla="*/ 84 h 84"/>
                <a:gd name="T4" fmla="*/ 212 w 526"/>
                <a:gd name="T5" fmla="*/ 84 h 84"/>
                <a:gd name="T6" fmla="*/ 162 w 526"/>
                <a:gd name="T7" fmla="*/ 80 h 84"/>
                <a:gd name="T8" fmla="*/ 118 w 526"/>
                <a:gd name="T9" fmla="*/ 78 h 84"/>
                <a:gd name="T10" fmla="*/ 78 w 526"/>
                <a:gd name="T11" fmla="*/ 72 h 84"/>
                <a:gd name="T12" fmla="*/ 46 w 526"/>
                <a:gd name="T13" fmla="*/ 66 h 84"/>
                <a:gd name="T14" fmla="*/ 22 w 526"/>
                <a:gd name="T15" fmla="*/ 60 h 84"/>
                <a:gd name="T16" fmla="*/ 6 w 526"/>
                <a:gd name="T17" fmla="*/ 52 h 84"/>
                <a:gd name="T18" fmla="*/ 2 w 526"/>
                <a:gd name="T19" fmla="*/ 48 h 84"/>
                <a:gd name="T20" fmla="*/ 0 w 526"/>
                <a:gd name="T21" fmla="*/ 44 h 84"/>
                <a:gd name="T22" fmla="*/ 0 w 526"/>
                <a:gd name="T23" fmla="*/ 44 h 84"/>
                <a:gd name="T24" fmla="*/ 2 w 526"/>
                <a:gd name="T25" fmla="*/ 40 h 84"/>
                <a:gd name="T26" fmla="*/ 6 w 526"/>
                <a:gd name="T27" fmla="*/ 36 h 84"/>
                <a:gd name="T28" fmla="*/ 12 w 526"/>
                <a:gd name="T29" fmla="*/ 32 h 84"/>
                <a:gd name="T30" fmla="*/ 22 w 526"/>
                <a:gd name="T31" fmla="*/ 28 h 84"/>
                <a:gd name="T32" fmla="*/ 46 w 526"/>
                <a:gd name="T33" fmla="*/ 20 h 84"/>
                <a:gd name="T34" fmla="*/ 78 w 526"/>
                <a:gd name="T35" fmla="*/ 14 h 84"/>
                <a:gd name="T36" fmla="*/ 118 w 526"/>
                <a:gd name="T37" fmla="*/ 8 h 84"/>
                <a:gd name="T38" fmla="*/ 162 w 526"/>
                <a:gd name="T39" fmla="*/ 4 h 84"/>
                <a:gd name="T40" fmla="*/ 212 w 526"/>
                <a:gd name="T41" fmla="*/ 2 h 84"/>
                <a:gd name="T42" fmla="*/ 264 w 526"/>
                <a:gd name="T43" fmla="*/ 0 h 84"/>
                <a:gd name="T44" fmla="*/ 264 w 526"/>
                <a:gd name="T45" fmla="*/ 0 h 84"/>
                <a:gd name="T46" fmla="*/ 318 w 526"/>
                <a:gd name="T47" fmla="*/ 2 h 84"/>
                <a:gd name="T48" fmla="*/ 366 w 526"/>
                <a:gd name="T49" fmla="*/ 4 h 84"/>
                <a:gd name="T50" fmla="*/ 412 w 526"/>
                <a:gd name="T51" fmla="*/ 8 h 84"/>
                <a:gd name="T52" fmla="*/ 450 w 526"/>
                <a:gd name="T53" fmla="*/ 14 h 84"/>
                <a:gd name="T54" fmla="*/ 482 w 526"/>
                <a:gd name="T55" fmla="*/ 20 h 84"/>
                <a:gd name="T56" fmla="*/ 506 w 526"/>
                <a:gd name="T57" fmla="*/ 28 h 84"/>
                <a:gd name="T58" fmla="*/ 514 w 526"/>
                <a:gd name="T59" fmla="*/ 32 h 84"/>
                <a:gd name="T60" fmla="*/ 522 w 526"/>
                <a:gd name="T61" fmla="*/ 36 h 84"/>
                <a:gd name="T62" fmla="*/ 526 w 526"/>
                <a:gd name="T63" fmla="*/ 40 h 84"/>
                <a:gd name="T64" fmla="*/ 526 w 526"/>
                <a:gd name="T65" fmla="*/ 44 h 84"/>
                <a:gd name="T66" fmla="*/ 526 w 526"/>
                <a:gd name="T67" fmla="*/ 44 h 84"/>
                <a:gd name="T68" fmla="*/ 526 w 526"/>
                <a:gd name="T69" fmla="*/ 48 h 84"/>
                <a:gd name="T70" fmla="*/ 522 w 526"/>
                <a:gd name="T71" fmla="*/ 52 h 84"/>
                <a:gd name="T72" fmla="*/ 506 w 526"/>
                <a:gd name="T73" fmla="*/ 60 h 84"/>
                <a:gd name="T74" fmla="*/ 482 w 526"/>
                <a:gd name="T75" fmla="*/ 66 h 84"/>
                <a:gd name="T76" fmla="*/ 450 w 526"/>
                <a:gd name="T77" fmla="*/ 72 h 84"/>
                <a:gd name="T78" fmla="*/ 412 w 526"/>
                <a:gd name="T79" fmla="*/ 78 h 84"/>
                <a:gd name="T80" fmla="*/ 366 w 526"/>
                <a:gd name="T81" fmla="*/ 80 h 84"/>
                <a:gd name="T82" fmla="*/ 318 w 526"/>
                <a:gd name="T83" fmla="*/ 84 h 84"/>
                <a:gd name="T84" fmla="*/ 264 w 52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84"/>
                  </a:moveTo>
                  <a:lnTo>
                    <a:pt x="264" y="84"/>
                  </a:lnTo>
                  <a:lnTo>
                    <a:pt x="212" y="84"/>
                  </a:lnTo>
                  <a:lnTo>
                    <a:pt x="162" y="80"/>
                  </a:lnTo>
                  <a:lnTo>
                    <a:pt x="118" y="78"/>
                  </a:lnTo>
                  <a:lnTo>
                    <a:pt x="78"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78" y="14"/>
                  </a:lnTo>
                  <a:lnTo>
                    <a:pt x="118" y="8"/>
                  </a:lnTo>
                  <a:lnTo>
                    <a:pt x="162" y="4"/>
                  </a:lnTo>
                  <a:lnTo>
                    <a:pt x="212" y="2"/>
                  </a:lnTo>
                  <a:lnTo>
                    <a:pt x="264" y="0"/>
                  </a:lnTo>
                  <a:lnTo>
                    <a:pt x="264" y="0"/>
                  </a:lnTo>
                  <a:lnTo>
                    <a:pt x="318" y="2"/>
                  </a:lnTo>
                  <a:lnTo>
                    <a:pt x="366" y="4"/>
                  </a:lnTo>
                  <a:lnTo>
                    <a:pt x="412" y="8"/>
                  </a:lnTo>
                  <a:lnTo>
                    <a:pt x="450" y="14"/>
                  </a:lnTo>
                  <a:lnTo>
                    <a:pt x="482" y="20"/>
                  </a:lnTo>
                  <a:lnTo>
                    <a:pt x="506" y="28"/>
                  </a:lnTo>
                  <a:lnTo>
                    <a:pt x="514" y="32"/>
                  </a:lnTo>
                  <a:lnTo>
                    <a:pt x="522" y="36"/>
                  </a:lnTo>
                  <a:lnTo>
                    <a:pt x="526" y="40"/>
                  </a:lnTo>
                  <a:lnTo>
                    <a:pt x="526" y="44"/>
                  </a:lnTo>
                  <a:lnTo>
                    <a:pt x="526" y="44"/>
                  </a:lnTo>
                  <a:lnTo>
                    <a:pt x="526" y="48"/>
                  </a:lnTo>
                  <a:lnTo>
                    <a:pt x="522" y="52"/>
                  </a:lnTo>
                  <a:lnTo>
                    <a:pt x="506" y="60"/>
                  </a:lnTo>
                  <a:lnTo>
                    <a:pt x="482" y="66"/>
                  </a:lnTo>
                  <a:lnTo>
                    <a:pt x="450" y="72"/>
                  </a:lnTo>
                  <a:lnTo>
                    <a:pt x="412" y="78"/>
                  </a:lnTo>
                  <a:lnTo>
                    <a:pt x="366" y="80"/>
                  </a:lnTo>
                  <a:lnTo>
                    <a:pt x="318" y="84"/>
                  </a:lnTo>
                  <a:lnTo>
                    <a:pt x="264"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519"/>
            <p:cNvSpPr>
              <a:spLocks/>
            </p:cNvSpPr>
            <p:nvPr/>
          </p:nvSpPr>
          <p:spPr bwMode="auto">
            <a:xfrm>
              <a:off x="3976688" y="6642100"/>
              <a:ext cx="841375" cy="133350"/>
            </a:xfrm>
            <a:custGeom>
              <a:avLst/>
              <a:gdLst>
                <a:gd name="T0" fmla="*/ 266 w 530"/>
                <a:gd name="T1" fmla="*/ 0 h 84"/>
                <a:gd name="T2" fmla="*/ 266 w 530"/>
                <a:gd name="T3" fmla="*/ 0 h 84"/>
                <a:gd name="T4" fmla="*/ 214 w 530"/>
                <a:gd name="T5" fmla="*/ 0 h 84"/>
                <a:gd name="T6" fmla="*/ 164 w 530"/>
                <a:gd name="T7" fmla="*/ 4 h 84"/>
                <a:gd name="T8" fmla="*/ 118 w 530"/>
                <a:gd name="T9" fmla="*/ 8 h 84"/>
                <a:gd name="T10" fmla="*/ 80 w 530"/>
                <a:gd name="T11" fmla="*/ 14 h 84"/>
                <a:gd name="T12" fmla="*/ 46 w 530"/>
                <a:gd name="T13" fmla="*/ 20 h 84"/>
                <a:gd name="T14" fmla="*/ 22 w 530"/>
                <a:gd name="T15" fmla="*/ 28 h 84"/>
                <a:gd name="T16" fmla="*/ 12 w 530"/>
                <a:gd name="T17" fmla="*/ 32 h 84"/>
                <a:gd name="T18" fmla="*/ 6 w 530"/>
                <a:gd name="T19" fmla="*/ 36 h 84"/>
                <a:gd name="T20" fmla="*/ 2 w 530"/>
                <a:gd name="T21" fmla="*/ 40 h 84"/>
                <a:gd name="T22" fmla="*/ 0 w 530"/>
                <a:gd name="T23" fmla="*/ 44 h 84"/>
                <a:gd name="T24" fmla="*/ 0 w 530"/>
                <a:gd name="T25" fmla="*/ 44 h 84"/>
                <a:gd name="T26" fmla="*/ 2 w 530"/>
                <a:gd name="T27" fmla="*/ 48 h 84"/>
                <a:gd name="T28" fmla="*/ 6 w 530"/>
                <a:gd name="T29" fmla="*/ 52 h 84"/>
                <a:gd name="T30" fmla="*/ 22 w 530"/>
                <a:gd name="T31" fmla="*/ 60 h 84"/>
                <a:gd name="T32" fmla="*/ 46 w 530"/>
                <a:gd name="T33" fmla="*/ 66 h 84"/>
                <a:gd name="T34" fmla="*/ 80 w 530"/>
                <a:gd name="T35" fmla="*/ 72 h 84"/>
                <a:gd name="T36" fmla="*/ 118 w 530"/>
                <a:gd name="T37" fmla="*/ 78 h 84"/>
                <a:gd name="T38" fmla="*/ 164 w 530"/>
                <a:gd name="T39" fmla="*/ 82 h 84"/>
                <a:gd name="T40" fmla="*/ 214 w 530"/>
                <a:gd name="T41" fmla="*/ 84 h 84"/>
                <a:gd name="T42" fmla="*/ 266 w 530"/>
                <a:gd name="T43" fmla="*/ 84 h 84"/>
                <a:gd name="T44" fmla="*/ 266 w 530"/>
                <a:gd name="T45" fmla="*/ 84 h 84"/>
                <a:gd name="T46" fmla="*/ 320 w 530"/>
                <a:gd name="T47" fmla="*/ 84 h 84"/>
                <a:gd name="T48" fmla="*/ 370 w 530"/>
                <a:gd name="T49" fmla="*/ 82 h 84"/>
                <a:gd name="T50" fmla="*/ 414 w 530"/>
                <a:gd name="T51" fmla="*/ 78 h 84"/>
                <a:gd name="T52" fmla="*/ 454 w 530"/>
                <a:gd name="T53" fmla="*/ 72 h 84"/>
                <a:gd name="T54" fmla="*/ 486 w 530"/>
                <a:gd name="T55" fmla="*/ 66 h 84"/>
                <a:gd name="T56" fmla="*/ 510 w 530"/>
                <a:gd name="T57" fmla="*/ 60 h 84"/>
                <a:gd name="T58" fmla="*/ 526 w 530"/>
                <a:gd name="T59" fmla="*/ 52 h 84"/>
                <a:gd name="T60" fmla="*/ 530 w 530"/>
                <a:gd name="T61" fmla="*/ 48 h 84"/>
                <a:gd name="T62" fmla="*/ 530 w 530"/>
                <a:gd name="T63" fmla="*/ 44 h 84"/>
                <a:gd name="T64" fmla="*/ 530 w 530"/>
                <a:gd name="T65" fmla="*/ 44 h 84"/>
                <a:gd name="T66" fmla="*/ 530 w 530"/>
                <a:gd name="T67" fmla="*/ 40 h 84"/>
                <a:gd name="T68" fmla="*/ 526 w 530"/>
                <a:gd name="T69" fmla="*/ 36 h 84"/>
                <a:gd name="T70" fmla="*/ 518 w 530"/>
                <a:gd name="T71" fmla="*/ 32 h 84"/>
                <a:gd name="T72" fmla="*/ 510 w 530"/>
                <a:gd name="T73" fmla="*/ 28 h 84"/>
                <a:gd name="T74" fmla="*/ 486 w 530"/>
                <a:gd name="T75" fmla="*/ 20 h 84"/>
                <a:gd name="T76" fmla="*/ 454 w 530"/>
                <a:gd name="T77" fmla="*/ 14 h 84"/>
                <a:gd name="T78" fmla="*/ 414 w 530"/>
                <a:gd name="T79" fmla="*/ 8 h 84"/>
                <a:gd name="T80" fmla="*/ 370 w 530"/>
                <a:gd name="T81" fmla="*/ 4 h 84"/>
                <a:gd name="T82" fmla="*/ 320 w 530"/>
                <a:gd name="T83" fmla="*/ 0 h 84"/>
                <a:gd name="T84" fmla="*/ 266 w 530"/>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30" h="84">
                  <a:moveTo>
                    <a:pt x="266" y="0"/>
                  </a:moveTo>
                  <a:lnTo>
                    <a:pt x="266" y="0"/>
                  </a:lnTo>
                  <a:lnTo>
                    <a:pt x="214" y="0"/>
                  </a:lnTo>
                  <a:lnTo>
                    <a:pt x="164" y="4"/>
                  </a:lnTo>
                  <a:lnTo>
                    <a:pt x="118" y="8"/>
                  </a:lnTo>
                  <a:lnTo>
                    <a:pt x="80"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80" y="72"/>
                  </a:lnTo>
                  <a:lnTo>
                    <a:pt x="118" y="78"/>
                  </a:lnTo>
                  <a:lnTo>
                    <a:pt x="164" y="82"/>
                  </a:lnTo>
                  <a:lnTo>
                    <a:pt x="214" y="84"/>
                  </a:lnTo>
                  <a:lnTo>
                    <a:pt x="266" y="84"/>
                  </a:lnTo>
                  <a:lnTo>
                    <a:pt x="266" y="84"/>
                  </a:lnTo>
                  <a:lnTo>
                    <a:pt x="320" y="84"/>
                  </a:lnTo>
                  <a:lnTo>
                    <a:pt x="370" y="82"/>
                  </a:lnTo>
                  <a:lnTo>
                    <a:pt x="414" y="78"/>
                  </a:lnTo>
                  <a:lnTo>
                    <a:pt x="454" y="72"/>
                  </a:lnTo>
                  <a:lnTo>
                    <a:pt x="486" y="66"/>
                  </a:lnTo>
                  <a:lnTo>
                    <a:pt x="510" y="60"/>
                  </a:lnTo>
                  <a:lnTo>
                    <a:pt x="526" y="52"/>
                  </a:lnTo>
                  <a:lnTo>
                    <a:pt x="530" y="48"/>
                  </a:lnTo>
                  <a:lnTo>
                    <a:pt x="530" y="44"/>
                  </a:lnTo>
                  <a:lnTo>
                    <a:pt x="530" y="44"/>
                  </a:lnTo>
                  <a:lnTo>
                    <a:pt x="530" y="40"/>
                  </a:lnTo>
                  <a:lnTo>
                    <a:pt x="526" y="36"/>
                  </a:lnTo>
                  <a:lnTo>
                    <a:pt x="518" y="32"/>
                  </a:lnTo>
                  <a:lnTo>
                    <a:pt x="510" y="28"/>
                  </a:lnTo>
                  <a:lnTo>
                    <a:pt x="486" y="20"/>
                  </a:lnTo>
                  <a:lnTo>
                    <a:pt x="454" y="14"/>
                  </a:lnTo>
                  <a:lnTo>
                    <a:pt x="414" y="8"/>
                  </a:lnTo>
                  <a:lnTo>
                    <a:pt x="370" y="4"/>
                  </a:lnTo>
                  <a:lnTo>
                    <a:pt x="320" y="0"/>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520"/>
            <p:cNvSpPr>
              <a:spLocks noEditPoints="1"/>
            </p:cNvSpPr>
            <p:nvPr/>
          </p:nvSpPr>
          <p:spPr bwMode="auto">
            <a:xfrm>
              <a:off x="3979863" y="6642100"/>
              <a:ext cx="835025" cy="133350"/>
            </a:xfrm>
            <a:custGeom>
              <a:avLst/>
              <a:gdLst>
                <a:gd name="T0" fmla="*/ 264 w 526"/>
                <a:gd name="T1" fmla="*/ 84 h 84"/>
                <a:gd name="T2" fmla="*/ 164 w 526"/>
                <a:gd name="T3" fmla="*/ 80 h 84"/>
                <a:gd name="T4" fmla="*/ 80 w 526"/>
                <a:gd name="T5" fmla="*/ 72 h 84"/>
                <a:gd name="T6" fmla="*/ 24 w 526"/>
                <a:gd name="T7" fmla="*/ 60 h 84"/>
                <a:gd name="T8" fmla="*/ 4 w 526"/>
                <a:gd name="T9" fmla="*/ 48 h 84"/>
                <a:gd name="T10" fmla="*/ 2 w 526"/>
                <a:gd name="T11" fmla="*/ 44 h 84"/>
                <a:gd name="T12" fmla="*/ 8 w 526"/>
                <a:gd name="T13" fmla="*/ 36 h 84"/>
                <a:gd name="T14" fmla="*/ 24 w 526"/>
                <a:gd name="T15" fmla="*/ 28 h 84"/>
                <a:gd name="T16" fmla="*/ 80 w 526"/>
                <a:gd name="T17" fmla="*/ 14 h 84"/>
                <a:gd name="T18" fmla="*/ 164 w 526"/>
                <a:gd name="T19" fmla="*/ 4 h 84"/>
                <a:gd name="T20" fmla="*/ 264 w 526"/>
                <a:gd name="T21" fmla="*/ 0 h 84"/>
                <a:gd name="T22" fmla="*/ 318 w 526"/>
                <a:gd name="T23" fmla="*/ 2 h 84"/>
                <a:gd name="T24" fmla="*/ 410 w 526"/>
                <a:gd name="T25" fmla="*/ 8 h 84"/>
                <a:gd name="T26" fmla="*/ 480 w 526"/>
                <a:gd name="T27" fmla="*/ 20 h 84"/>
                <a:gd name="T28" fmla="*/ 512 w 526"/>
                <a:gd name="T29" fmla="*/ 32 h 84"/>
                <a:gd name="T30" fmla="*/ 524 w 526"/>
                <a:gd name="T31" fmla="*/ 40 h 84"/>
                <a:gd name="T32" fmla="*/ 524 w 526"/>
                <a:gd name="T33" fmla="*/ 44 h 84"/>
                <a:gd name="T34" fmla="*/ 520 w 526"/>
                <a:gd name="T35" fmla="*/ 52 h 84"/>
                <a:gd name="T36" fmla="*/ 480 w 526"/>
                <a:gd name="T37" fmla="*/ 66 h 84"/>
                <a:gd name="T38" fmla="*/ 410 w 526"/>
                <a:gd name="T39" fmla="*/ 76 h 84"/>
                <a:gd name="T40" fmla="*/ 318 w 526"/>
                <a:gd name="T41" fmla="*/ 82 h 84"/>
                <a:gd name="T42" fmla="*/ 264 w 526"/>
                <a:gd name="T43" fmla="*/ 0 h 84"/>
                <a:gd name="T44" fmla="*/ 212 w 526"/>
                <a:gd name="T45" fmla="*/ 2 h 84"/>
                <a:gd name="T46" fmla="*/ 118 w 526"/>
                <a:gd name="T47" fmla="*/ 8 h 84"/>
                <a:gd name="T48" fmla="*/ 46 w 526"/>
                <a:gd name="T49" fmla="*/ 20 h 84"/>
                <a:gd name="T50" fmla="*/ 12 w 526"/>
                <a:gd name="T51" fmla="*/ 32 h 84"/>
                <a:gd name="T52" fmla="*/ 2 w 526"/>
                <a:gd name="T53" fmla="*/ 40 h 84"/>
                <a:gd name="T54" fmla="*/ 0 w 526"/>
                <a:gd name="T55" fmla="*/ 44 h 84"/>
                <a:gd name="T56" fmla="*/ 6 w 526"/>
                <a:gd name="T57" fmla="*/ 52 h 84"/>
                <a:gd name="T58" fmla="*/ 46 w 526"/>
                <a:gd name="T59" fmla="*/ 66 h 84"/>
                <a:gd name="T60" fmla="*/ 118 w 526"/>
                <a:gd name="T61" fmla="*/ 78 h 84"/>
                <a:gd name="T62" fmla="*/ 212 w 526"/>
                <a:gd name="T63" fmla="*/ 84 h 84"/>
                <a:gd name="T64" fmla="*/ 264 w 526"/>
                <a:gd name="T65" fmla="*/ 84 h 84"/>
                <a:gd name="T66" fmla="*/ 366 w 526"/>
                <a:gd name="T67" fmla="*/ 80 h 84"/>
                <a:gd name="T68" fmla="*/ 450 w 526"/>
                <a:gd name="T69" fmla="*/ 72 h 84"/>
                <a:gd name="T70" fmla="*/ 506 w 526"/>
                <a:gd name="T71" fmla="*/ 60 h 84"/>
                <a:gd name="T72" fmla="*/ 526 w 526"/>
                <a:gd name="T73" fmla="*/ 48 h 84"/>
                <a:gd name="T74" fmla="*/ 526 w 526"/>
                <a:gd name="T75" fmla="*/ 44 h 84"/>
                <a:gd name="T76" fmla="*/ 522 w 526"/>
                <a:gd name="T77" fmla="*/ 36 h 84"/>
                <a:gd name="T78" fmla="*/ 506 w 526"/>
                <a:gd name="T79" fmla="*/ 28 h 84"/>
                <a:gd name="T80" fmla="*/ 450 w 526"/>
                <a:gd name="T81" fmla="*/ 14 h 84"/>
                <a:gd name="T82" fmla="*/ 366 w 526"/>
                <a:gd name="T83" fmla="*/ 4 h 84"/>
                <a:gd name="T84" fmla="*/ 264 w 52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84"/>
                  </a:moveTo>
                  <a:lnTo>
                    <a:pt x="264" y="84"/>
                  </a:lnTo>
                  <a:lnTo>
                    <a:pt x="212" y="82"/>
                  </a:lnTo>
                  <a:lnTo>
                    <a:pt x="164" y="80"/>
                  </a:lnTo>
                  <a:lnTo>
                    <a:pt x="120" y="76"/>
                  </a:lnTo>
                  <a:lnTo>
                    <a:pt x="80" y="72"/>
                  </a:lnTo>
                  <a:lnTo>
                    <a:pt x="48" y="66"/>
                  </a:lnTo>
                  <a:lnTo>
                    <a:pt x="24" y="60"/>
                  </a:lnTo>
                  <a:lnTo>
                    <a:pt x="8" y="52"/>
                  </a:lnTo>
                  <a:lnTo>
                    <a:pt x="4" y="48"/>
                  </a:lnTo>
                  <a:lnTo>
                    <a:pt x="2" y="44"/>
                  </a:lnTo>
                  <a:lnTo>
                    <a:pt x="2" y="44"/>
                  </a:lnTo>
                  <a:lnTo>
                    <a:pt x="4" y="40"/>
                  </a:lnTo>
                  <a:lnTo>
                    <a:pt x="8" y="36"/>
                  </a:lnTo>
                  <a:lnTo>
                    <a:pt x="14" y="32"/>
                  </a:lnTo>
                  <a:lnTo>
                    <a:pt x="24" y="28"/>
                  </a:lnTo>
                  <a:lnTo>
                    <a:pt x="48" y="20"/>
                  </a:lnTo>
                  <a:lnTo>
                    <a:pt x="80" y="14"/>
                  </a:lnTo>
                  <a:lnTo>
                    <a:pt x="120" y="8"/>
                  </a:lnTo>
                  <a:lnTo>
                    <a:pt x="164" y="4"/>
                  </a:lnTo>
                  <a:lnTo>
                    <a:pt x="212" y="2"/>
                  </a:lnTo>
                  <a:lnTo>
                    <a:pt x="264" y="0"/>
                  </a:lnTo>
                  <a:lnTo>
                    <a:pt x="264" y="0"/>
                  </a:lnTo>
                  <a:lnTo>
                    <a:pt x="318" y="2"/>
                  </a:lnTo>
                  <a:lnTo>
                    <a:pt x="366" y="4"/>
                  </a:lnTo>
                  <a:lnTo>
                    <a:pt x="410" y="8"/>
                  </a:lnTo>
                  <a:lnTo>
                    <a:pt x="448" y="14"/>
                  </a:lnTo>
                  <a:lnTo>
                    <a:pt x="480" y="20"/>
                  </a:lnTo>
                  <a:lnTo>
                    <a:pt x="504" y="28"/>
                  </a:lnTo>
                  <a:lnTo>
                    <a:pt x="512" y="32"/>
                  </a:lnTo>
                  <a:lnTo>
                    <a:pt x="520" y="36"/>
                  </a:lnTo>
                  <a:lnTo>
                    <a:pt x="524" y="40"/>
                  </a:lnTo>
                  <a:lnTo>
                    <a:pt x="524" y="44"/>
                  </a:lnTo>
                  <a:lnTo>
                    <a:pt x="524" y="44"/>
                  </a:lnTo>
                  <a:lnTo>
                    <a:pt x="524" y="48"/>
                  </a:lnTo>
                  <a:lnTo>
                    <a:pt x="520" y="52"/>
                  </a:lnTo>
                  <a:lnTo>
                    <a:pt x="504" y="60"/>
                  </a:lnTo>
                  <a:lnTo>
                    <a:pt x="480" y="66"/>
                  </a:lnTo>
                  <a:lnTo>
                    <a:pt x="448" y="72"/>
                  </a:lnTo>
                  <a:lnTo>
                    <a:pt x="410" y="76"/>
                  </a:lnTo>
                  <a:lnTo>
                    <a:pt x="366" y="80"/>
                  </a:lnTo>
                  <a:lnTo>
                    <a:pt x="318" y="82"/>
                  </a:lnTo>
                  <a:lnTo>
                    <a:pt x="264" y="84"/>
                  </a:lnTo>
                  <a:close/>
                  <a:moveTo>
                    <a:pt x="264" y="0"/>
                  </a:moveTo>
                  <a:lnTo>
                    <a:pt x="264" y="0"/>
                  </a:lnTo>
                  <a:lnTo>
                    <a:pt x="212"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8"/>
                  </a:lnTo>
                  <a:lnTo>
                    <a:pt x="162" y="80"/>
                  </a:lnTo>
                  <a:lnTo>
                    <a:pt x="212" y="84"/>
                  </a:lnTo>
                  <a:lnTo>
                    <a:pt x="264" y="84"/>
                  </a:lnTo>
                  <a:lnTo>
                    <a:pt x="264" y="84"/>
                  </a:lnTo>
                  <a:lnTo>
                    <a:pt x="318" y="84"/>
                  </a:lnTo>
                  <a:lnTo>
                    <a:pt x="366" y="80"/>
                  </a:lnTo>
                  <a:lnTo>
                    <a:pt x="412" y="78"/>
                  </a:lnTo>
                  <a:lnTo>
                    <a:pt x="450" y="72"/>
                  </a:lnTo>
                  <a:lnTo>
                    <a:pt x="482" y="66"/>
                  </a:lnTo>
                  <a:lnTo>
                    <a:pt x="506" y="60"/>
                  </a:lnTo>
                  <a:lnTo>
                    <a:pt x="522" y="52"/>
                  </a:lnTo>
                  <a:lnTo>
                    <a:pt x="526" y="48"/>
                  </a:lnTo>
                  <a:lnTo>
                    <a:pt x="526" y="44"/>
                  </a:lnTo>
                  <a:lnTo>
                    <a:pt x="526" y="44"/>
                  </a:lnTo>
                  <a:lnTo>
                    <a:pt x="526" y="40"/>
                  </a:lnTo>
                  <a:lnTo>
                    <a:pt x="522" y="36"/>
                  </a:lnTo>
                  <a:lnTo>
                    <a:pt x="514" y="32"/>
                  </a:lnTo>
                  <a:lnTo>
                    <a:pt x="506" y="28"/>
                  </a:lnTo>
                  <a:lnTo>
                    <a:pt x="482" y="20"/>
                  </a:lnTo>
                  <a:lnTo>
                    <a:pt x="450" y="14"/>
                  </a:lnTo>
                  <a:lnTo>
                    <a:pt x="412" y="8"/>
                  </a:lnTo>
                  <a:lnTo>
                    <a:pt x="366" y="4"/>
                  </a:lnTo>
                  <a:lnTo>
                    <a:pt x="318" y="2"/>
                  </a:lnTo>
                  <a:lnTo>
                    <a:pt x="264" y="0"/>
                  </a:lnTo>
                  <a:close/>
                </a:path>
              </a:pathLst>
            </a:custGeom>
            <a:solidFill>
              <a:srgbClr val="B8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521"/>
            <p:cNvSpPr>
              <a:spLocks/>
            </p:cNvSpPr>
            <p:nvPr/>
          </p:nvSpPr>
          <p:spPr bwMode="auto">
            <a:xfrm>
              <a:off x="3983038" y="6642100"/>
              <a:ext cx="828675" cy="133350"/>
            </a:xfrm>
            <a:custGeom>
              <a:avLst/>
              <a:gdLst>
                <a:gd name="T0" fmla="*/ 262 w 522"/>
                <a:gd name="T1" fmla="*/ 84 h 84"/>
                <a:gd name="T2" fmla="*/ 262 w 522"/>
                <a:gd name="T3" fmla="*/ 84 h 84"/>
                <a:gd name="T4" fmla="*/ 210 w 522"/>
                <a:gd name="T5" fmla="*/ 82 h 84"/>
                <a:gd name="T6" fmla="*/ 162 w 522"/>
                <a:gd name="T7" fmla="*/ 80 h 84"/>
                <a:gd name="T8" fmla="*/ 118 w 522"/>
                <a:gd name="T9" fmla="*/ 76 h 84"/>
                <a:gd name="T10" fmla="*/ 78 w 522"/>
                <a:gd name="T11" fmla="*/ 72 h 84"/>
                <a:gd name="T12" fmla="*/ 46 w 522"/>
                <a:gd name="T13" fmla="*/ 66 h 84"/>
                <a:gd name="T14" fmla="*/ 22 w 522"/>
                <a:gd name="T15" fmla="*/ 60 h 84"/>
                <a:gd name="T16" fmla="*/ 6 w 522"/>
                <a:gd name="T17" fmla="*/ 52 h 84"/>
                <a:gd name="T18" fmla="*/ 2 w 522"/>
                <a:gd name="T19" fmla="*/ 48 h 84"/>
                <a:gd name="T20" fmla="*/ 0 w 522"/>
                <a:gd name="T21" fmla="*/ 44 h 84"/>
                <a:gd name="T22" fmla="*/ 0 w 522"/>
                <a:gd name="T23" fmla="*/ 44 h 84"/>
                <a:gd name="T24" fmla="*/ 2 w 522"/>
                <a:gd name="T25" fmla="*/ 40 h 84"/>
                <a:gd name="T26" fmla="*/ 6 w 522"/>
                <a:gd name="T27" fmla="*/ 36 h 84"/>
                <a:gd name="T28" fmla="*/ 12 w 522"/>
                <a:gd name="T29" fmla="*/ 32 h 84"/>
                <a:gd name="T30" fmla="*/ 22 w 522"/>
                <a:gd name="T31" fmla="*/ 28 h 84"/>
                <a:gd name="T32" fmla="*/ 46 w 522"/>
                <a:gd name="T33" fmla="*/ 20 h 84"/>
                <a:gd name="T34" fmla="*/ 78 w 522"/>
                <a:gd name="T35" fmla="*/ 14 h 84"/>
                <a:gd name="T36" fmla="*/ 118 w 522"/>
                <a:gd name="T37" fmla="*/ 8 h 84"/>
                <a:gd name="T38" fmla="*/ 162 w 522"/>
                <a:gd name="T39" fmla="*/ 4 h 84"/>
                <a:gd name="T40" fmla="*/ 210 w 522"/>
                <a:gd name="T41" fmla="*/ 2 h 84"/>
                <a:gd name="T42" fmla="*/ 262 w 522"/>
                <a:gd name="T43" fmla="*/ 0 h 84"/>
                <a:gd name="T44" fmla="*/ 262 w 522"/>
                <a:gd name="T45" fmla="*/ 0 h 84"/>
                <a:gd name="T46" fmla="*/ 316 w 522"/>
                <a:gd name="T47" fmla="*/ 2 h 84"/>
                <a:gd name="T48" fmla="*/ 364 w 522"/>
                <a:gd name="T49" fmla="*/ 4 h 84"/>
                <a:gd name="T50" fmla="*/ 408 w 522"/>
                <a:gd name="T51" fmla="*/ 8 h 84"/>
                <a:gd name="T52" fmla="*/ 446 w 522"/>
                <a:gd name="T53" fmla="*/ 14 h 84"/>
                <a:gd name="T54" fmla="*/ 478 w 522"/>
                <a:gd name="T55" fmla="*/ 20 h 84"/>
                <a:gd name="T56" fmla="*/ 502 w 522"/>
                <a:gd name="T57" fmla="*/ 28 h 84"/>
                <a:gd name="T58" fmla="*/ 510 w 522"/>
                <a:gd name="T59" fmla="*/ 32 h 84"/>
                <a:gd name="T60" fmla="*/ 518 w 522"/>
                <a:gd name="T61" fmla="*/ 36 h 84"/>
                <a:gd name="T62" fmla="*/ 522 w 522"/>
                <a:gd name="T63" fmla="*/ 40 h 84"/>
                <a:gd name="T64" fmla="*/ 522 w 522"/>
                <a:gd name="T65" fmla="*/ 44 h 84"/>
                <a:gd name="T66" fmla="*/ 522 w 522"/>
                <a:gd name="T67" fmla="*/ 44 h 84"/>
                <a:gd name="T68" fmla="*/ 522 w 522"/>
                <a:gd name="T69" fmla="*/ 48 h 84"/>
                <a:gd name="T70" fmla="*/ 518 w 522"/>
                <a:gd name="T71" fmla="*/ 52 h 84"/>
                <a:gd name="T72" fmla="*/ 502 w 522"/>
                <a:gd name="T73" fmla="*/ 60 h 84"/>
                <a:gd name="T74" fmla="*/ 478 w 522"/>
                <a:gd name="T75" fmla="*/ 66 h 84"/>
                <a:gd name="T76" fmla="*/ 446 w 522"/>
                <a:gd name="T77" fmla="*/ 72 h 84"/>
                <a:gd name="T78" fmla="*/ 408 w 522"/>
                <a:gd name="T79" fmla="*/ 76 h 84"/>
                <a:gd name="T80" fmla="*/ 364 w 522"/>
                <a:gd name="T81" fmla="*/ 80 h 84"/>
                <a:gd name="T82" fmla="*/ 316 w 522"/>
                <a:gd name="T83" fmla="*/ 82 h 84"/>
                <a:gd name="T84" fmla="*/ 262 w 522"/>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84"/>
                  </a:moveTo>
                  <a:lnTo>
                    <a:pt x="262" y="84"/>
                  </a:lnTo>
                  <a:lnTo>
                    <a:pt x="210" y="82"/>
                  </a:lnTo>
                  <a:lnTo>
                    <a:pt x="162" y="80"/>
                  </a:lnTo>
                  <a:lnTo>
                    <a:pt x="118" y="76"/>
                  </a:lnTo>
                  <a:lnTo>
                    <a:pt x="78" y="72"/>
                  </a:lnTo>
                  <a:lnTo>
                    <a:pt x="46" y="66"/>
                  </a:lnTo>
                  <a:lnTo>
                    <a:pt x="22" y="60"/>
                  </a:lnTo>
                  <a:lnTo>
                    <a:pt x="6" y="52"/>
                  </a:lnTo>
                  <a:lnTo>
                    <a:pt x="2" y="48"/>
                  </a:lnTo>
                  <a:lnTo>
                    <a:pt x="0" y="44"/>
                  </a:lnTo>
                  <a:lnTo>
                    <a:pt x="0" y="44"/>
                  </a:lnTo>
                  <a:lnTo>
                    <a:pt x="2" y="40"/>
                  </a:lnTo>
                  <a:lnTo>
                    <a:pt x="6" y="36"/>
                  </a:lnTo>
                  <a:lnTo>
                    <a:pt x="12" y="32"/>
                  </a:lnTo>
                  <a:lnTo>
                    <a:pt x="22" y="28"/>
                  </a:lnTo>
                  <a:lnTo>
                    <a:pt x="46" y="20"/>
                  </a:lnTo>
                  <a:lnTo>
                    <a:pt x="78" y="14"/>
                  </a:lnTo>
                  <a:lnTo>
                    <a:pt x="118" y="8"/>
                  </a:lnTo>
                  <a:lnTo>
                    <a:pt x="162" y="4"/>
                  </a:lnTo>
                  <a:lnTo>
                    <a:pt x="210" y="2"/>
                  </a:lnTo>
                  <a:lnTo>
                    <a:pt x="262" y="0"/>
                  </a:lnTo>
                  <a:lnTo>
                    <a:pt x="262" y="0"/>
                  </a:lnTo>
                  <a:lnTo>
                    <a:pt x="316" y="2"/>
                  </a:lnTo>
                  <a:lnTo>
                    <a:pt x="364" y="4"/>
                  </a:lnTo>
                  <a:lnTo>
                    <a:pt x="408" y="8"/>
                  </a:lnTo>
                  <a:lnTo>
                    <a:pt x="446" y="14"/>
                  </a:lnTo>
                  <a:lnTo>
                    <a:pt x="478" y="20"/>
                  </a:lnTo>
                  <a:lnTo>
                    <a:pt x="502" y="28"/>
                  </a:lnTo>
                  <a:lnTo>
                    <a:pt x="510" y="32"/>
                  </a:lnTo>
                  <a:lnTo>
                    <a:pt x="518" y="36"/>
                  </a:lnTo>
                  <a:lnTo>
                    <a:pt x="522" y="40"/>
                  </a:lnTo>
                  <a:lnTo>
                    <a:pt x="522" y="44"/>
                  </a:lnTo>
                  <a:lnTo>
                    <a:pt x="522" y="44"/>
                  </a:lnTo>
                  <a:lnTo>
                    <a:pt x="522" y="48"/>
                  </a:lnTo>
                  <a:lnTo>
                    <a:pt x="518" y="52"/>
                  </a:lnTo>
                  <a:lnTo>
                    <a:pt x="502" y="60"/>
                  </a:lnTo>
                  <a:lnTo>
                    <a:pt x="478" y="66"/>
                  </a:lnTo>
                  <a:lnTo>
                    <a:pt x="446" y="72"/>
                  </a:lnTo>
                  <a:lnTo>
                    <a:pt x="408" y="76"/>
                  </a:lnTo>
                  <a:lnTo>
                    <a:pt x="364" y="80"/>
                  </a:lnTo>
                  <a:lnTo>
                    <a:pt x="316" y="82"/>
                  </a:lnTo>
                  <a:lnTo>
                    <a:pt x="262"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522"/>
            <p:cNvSpPr>
              <a:spLocks/>
            </p:cNvSpPr>
            <p:nvPr/>
          </p:nvSpPr>
          <p:spPr bwMode="auto">
            <a:xfrm>
              <a:off x="3979863" y="6642100"/>
              <a:ext cx="835025" cy="133350"/>
            </a:xfrm>
            <a:custGeom>
              <a:avLst/>
              <a:gdLst>
                <a:gd name="T0" fmla="*/ 264 w 526"/>
                <a:gd name="T1" fmla="*/ 0 h 84"/>
                <a:gd name="T2" fmla="*/ 264 w 526"/>
                <a:gd name="T3" fmla="*/ 0 h 84"/>
                <a:gd name="T4" fmla="*/ 212 w 526"/>
                <a:gd name="T5" fmla="*/ 2 h 84"/>
                <a:gd name="T6" fmla="*/ 162 w 526"/>
                <a:gd name="T7" fmla="*/ 4 h 84"/>
                <a:gd name="T8" fmla="*/ 118 w 526"/>
                <a:gd name="T9" fmla="*/ 8 h 84"/>
                <a:gd name="T10" fmla="*/ 78 w 526"/>
                <a:gd name="T11" fmla="*/ 14 h 84"/>
                <a:gd name="T12" fmla="*/ 46 w 526"/>
                <a:gd name="T13" fmla="*/ 20 h 84"/>
                <a:gd name="T14" fmla="*/ 22 w 526"/>
                <a:gd name="T15" fmla="*/ 28 h 84"/>
                <a:gd name="T16" fmla="*/ 12 w 526"/>
                <a:gd name="T17" fmla="*/ 32 h 84"/>
                <a:gd name="T18" fmla="*/ 6 w 526"/>
                <a:gd name="T19" fmla="*/ 36 h 84"/>
                <a:gd name="T20" fmla="*/ 2 w 526"/>
                <a:gd name="T21" fmla="*/ 40 h 84"/>
                <a:gd name="T22" fmla="*/ 0 w 526"/>
                <a:gd name="T23" fmla="*/ 44 h 84"/>
                <a:gd name="T24" fmla="*/ 0 w 526"/>
                <a:gd name="T25" fmla="*/ 44 h 84"/>
                <a:gd name="T26" fmla="*/ 2 w 526"/>
                <a:gd name="T27" fmla="*/ 48 h 84"/>
                <a:gd name="T28" fmla="*/ 6 w 526"/>
                <a:gd name="T29" fmla="*/ 52 h 84"/>
                <a:gd name="T30" fmla="*/ 22 w 526"/>
                <a:gd name="T31" fmla="*/ 60 h 84"/>
                <a:gd name="T32" fmla="*/ 46 w 526"/>
                <a:gd name="T33" fmla="*/ 66 h 84"/>
                <a:gd name="T34" fmla="*/ 78 w 526"/>
                <a:gd name="T35" fmla="*/ 72 h 84"/>
                <a:gd name="T36" fmla="*/ 118 w 526"/>
                <a:gd name="T37" fmla="*/ 78 h 84"/>
                <a:gd name="T38" fmla="*/ 162 w 526"/>
                <a:gd name="T39" fmla="*/ 80 h 84"/>
                <a:gd name="T40" fmla="*/ 212 w 526"/>
                <a:gd name="T41" fmla="*/ 84 h 84"/>
                <a:gd name="T42" fmla="*/ 264 w 526"/>
                <a:gd name="T43" fmla="*/ 84 h 84"/>
                <a:gd name="T44" fmla="*/ 264 w 526"/>
                <a:gd name="T45" fmla="*/ 84 h 84"/>
                <a:gd name="T46" fmla="*/ 318 w 526"/>
                <a:gd name="T47" fmla="*/ 84 h 84"/>
                <a:gd name="T48" fmla="*/ 366 w 526"/>
                <a:gd name="T49" fmla="*/ 80 h 84"/>
                <a:gd name="T50" fmla="*/ 412 w 526"/>
                <a:gd name="T51" fmla="*/ 78 h 84"/>
                <a:gd name="T52" fmla="*/ 450 w 526"/>
                <a:gd name="T53" fmla="*/ 72 h 84"/>
                <a:gd name="T54" fmla="*/ 482 w 526"/>
                <a:gd name="T55" fmla="*/ 66 h 84"/>
                <a:gd name="T56" fmla="*/ 506 w 526"/>
                <a:gd name="T57" fmla="*/ 60 h 84"/>
                <a:gd name="T58" fmla="*/ 522 w 526"/>
                <a:gd name="T59" fmla="*/ 52 h 84"/>
                <a:gd name="T60" fmla="*/ 526 w 526"/>
                <a:gd name="T61" fmla="*/ 48 h 84"/>
                <a:gd name="T62" fmla="*/ 526 w 526"/>
                <a:gd name="T63" fmla="*/ 44 h 84"/>
                <a:gd name="T64" fmla="*/ 526 w 526"/>
                <a:gd name="T65" fmla="*/ 44 h 84"/>
                <a:gd name="T66" fmla="*/ 526 w 526"/>
                <a:gd name="T67" fmla="*/ 40 h 84"/>
                <a:gd name="T68" fmla="*/ 522 w 526"/>
                <a:gd name="T69" fmla="*/ 36 h 84"/>
                <a:gd name="T70" fmla="*/ 514 w 526"/>
                <a:gd name="T71" fmla="*/ 32 h 84"/>
                <a:gd name="T72" fmla="*/ 506 w 526"/>
                <a:gd name="T73" fmla="*/ 28 h 84"/>
                <a:gd name="T74" fmla="*/ 482 w 526"/>
                <a:gd name="T75" fmla="*/ 20 h 84"/>
                <a:gd name="T76" fmla="*/ 450 w 526"/>
                <a:gd name="T77" fmla="*/ 14 h 84"/>
                <a:gd name="T78" fmla="*/ 412 w 526"/>
                <a:gd name="T79" fmla="*/ 8 h 84"/>
                <a:gd name="T80" fmla="*/ 366 w 526"/>
                <a:gd name="T81" fmla="*/ 4 h 84"/>
                <a:gd name="T82" fmla="*/ 318 w 526"/>
                <a:gd name="T83" fmla="*/ 2 h 84"/>
                <a:gd name="T84" fmla="*/ 264 w 52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6" h="84">
                  <a:moveTo>
                    <a:pt x="264" y="0"/>
                  </a:moveTo>
                  <a:lnTo>
                    <a:pt x="264" y="0"/>
                  </a:lnTo>
                  <a:lnTo>
                    <a:pt x="212"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8"/>
                  </a:lnTo>
                  <a:lnTo>
                    <a:pt x="162" y="80"/>
                  </a:lnTo>
                  <a:lnTo>
                    <a:pt x="212" y="84"/>
                  </a:lnTo>
                  <a:lnTo>
                    <a:pt x="264" y="84"/>
                  </a:lnTo>
                  <a:lnTo>
                    <a:pt x="264" y="84"/>
                  </a:lnTo>
                  <a:lnTo>
                    <a:pt x="318" y="84"/>
                  </a:lnTo>
                  <a:lnTo>
                    <a:pt x="366" y="80"/>
                  </a:lnTo>
                  <a:lnTo>
                    <a:pt x="412" y="78"/>
                  </a:lnTo>
                  <a:lnTo>
                    <a:pt x="450" y="72"/>
                  </a:lnTo>
                  <a:lnTo>
                    <a:pt x="482" y="66"/>
                  </a:lnTo>
                  <a:lnTo>
                    <a:pt x="506" y="60"/>
                  </a:lnTo>
                  <a:lnTo>
                    <a:pt x="522" y="52"/>
                  </a:lnTo>
                  <a:lnTo>
                    <a:pt x="526" y="48"/>
                  </a:lnTo>
                  <a:lnTo>
                    <a:pt x="526" y="44"/>
                  </a:lnTo>
                  <a:lnTo>
                    <a:pt x="526" y="44"/>
                  </a:lnTo>
                  <a:lnTo>
                    <a:pt x="526" y="40"/>
                  </a:lnTo>
                  <a:lnTo>
                    <a:pt x="522" y="36"/>
                  </a:lnTo>
                  <a:lnTo>
                    <a:pt x="514" y="32"/>
                  </a:lnTo>
                  <a:lnTo>
                    <a:pt x="506" y="28"/>
                  </a:lnTo>
                  <a:lnTo>
                    <a:pt x="482" y="20"/>
                  </a:lnTo>
                  <a:lnTo>
                    <a:pt x="450" y="14"/>
                  </a:lnTo>
                  <a:lnTo>
                    <a:pt x="412" y="8"/>
                  </a:lnTo>
                  <a:lnTo>
                    <a:pt x="366" y="4"/>
                  </a:lnTo>
                  <a:lnTo>
                    <a:pt x="318" y="2"/>
                  </a:lnTo>
                  <a:lnTo>
                    <a:pt x="2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523"/>
            <p:cNvSpPr>
              <a:spLocks noEditPoints="1"/>
            </p:cNvSpPr>
            <p:nvPr/>
          </p:nvSpPr>
          <p:spPr bwMode="auto">
            <a:xfrm>
              <a:off x="3983038" y="6642100"/>
              <a:ext cx="828675" cy="133350"/>
            </a:xfrm>
            <a:custGeom>
              <a:avLst/>
              <a:gdLst>
                <a:gd name="T0" fmla="*/ 262 w 522"/>
                <a:gd name="T1" fmla="*/ 84 h 84"/>
                <a:gd name="T2" fmla="*/ 162 w 522"/>
                <a:gd name="T3" fmla="*/ 80 h 84"/>
                <a:gd name="T4" fmla="*/ 80 w 522"/>
                <a:gd name="T5" fmla="*/ 72 h 84"/>
                <a:gd name="T6" fmla="*/ 24 w 522"/>
                <a:gd name="T7" fmla="*/ 60 h 84"/>
                <a:gd name="T8" fmla="*/ 4 w 522"/>
                <a:gd name="T9" fmla="*/ 48 h 84"/>
                <a:gd name="T10" fmla="*/ 4 w 522"/>
                <a:gd name="T11" fmla="*/ 44 h 84"/>
                <a:gd name="T12" fmla="*/ 8 w 522"/>
                <a:gd name="T13" fmla="*/ 36 h 84"/>
                <a:gd name="T14" fmla="*/ 24 w 522"/>
                <a:gd name="T15" fmla="*/ 28 h 84"/>
                <a:gd name="T16" fmla="*/ 80 w 522"/>
                <a:gd name="T17" fmla="*/ 14 h 84"/>
                <a:gd name="T18" fmla="*/ 162 w 522"/>
                <a:gd name="T19" fmla="*/ 4 h 84"/>
                <a:gd name="T20" fmla="*/ 262 w 522"/>
                <a:gd name="T21" fmla="*/ 0 h 84"/>
                <a:gd name="T22" fmla="*/ 314 w 522"/>
                <a:gd name="T23" fmla="*/ 2 h 84"/>
                <a:gd name="T24" fmla="*/ 408 w 522"/>
                <a:gd name="T25" fmla="*/ 8 h 84"/>
                <a:gd name="T26" fmla="*/ 476 w 522"/>
                <a:gd name="T27" fmla="*/ 20 h 84"/>
                <a:gd name="T28" fmla="*/ 510 w 522"/>
                <a:gd name="T29" fmla="*/ 32 h 84"/>
                <a:gd name="T30" fmla="*/ 520 w 522"/>
                <a:gd name="T31" fmla="*/ 40 h 84"/>
                <a:gd name="T32" fmla="*/ 520 w 522"/>
                <a:gd name="T33" fmla="*/ 44 h 84"/>
                <a:gd name="T34" fmla="*/ 516 w 522"/>
                <a:gd name="T35" fmla="*/ 52 h 84"/>
                <a:gd name="T36" fmla="*/ 476 w 522"/>
                <a:gd name="T37" fmla="*/ 66 h 84"/>
                <a:gd name="T38" fmla="*/ 408 w 522"/>
                <a:gd name="T39" fmla="*/ 76 h 84"/>
                <a:gd name="T40" fmla="*/ 314 w 522"/>
                <a:gd name="T41" fmla="*/ 82 h 84"/>
                <a:gd name="T42" fmla="*/ 262 w 522"/>
                <a:gd name="T43" fmla="*/ 0 h 84"/>
                <a:gd name="T44" fmla="*/ 210 w 522"/>
                <a:gd name="T45" fmla="*/ 2 h 84"/>
                <a:gd name="T46" fmla="*/ 118 w 522"/>
                <a:gd name="T47" fmla="*/ 8 h 84"/>
                <a:gd name="T48" fmla="*/ 46 w 522"/>
                <a:gd name="T49" fmla="*/ 20 h 84"/>
                <a:gd name="T50" fmla="*/ 12 w 522"/>
                <a:gd name="T51" fmla="*/ 32 h 84"/>
                <a:gd name="T52" fmla="*/ 2 w 522"/>
                <a:gd name="T53" fmla="*/ 40 h 84"/>
                <a:gd name="T54" fmla="*/ 0 w 522"/>
                <a:gd name="T55" fmla="*/ 44 h 84"/>
                <a:gd name="T56" fmla="*/ 6 w 522"/>
                <a:gd name="T57" fmla="*/ 52 h 84"/>
                <a:gd name="T58" fmla="*/ 46 w 522"/>
                <a:gd name="T59" fmla="*/ 66 h 84"/>
                <a:gd name="T60" fmla="*/ 118 w 522"/>
                <a:gd name="T61" fmla="*/ 76 h 84"/>
                <a:gd name="T62" fmla="*/ 210 w 522"/>
                <a:gd name="T63" fmla="*/ 82 h 84"/>
                <a:gd name="T64" fmla="*/ 262 w 522"/>
                <a:gd name="T65" fmla="*/ 84 h 84"/>
                <a:gd name="T66" fmla="*/ 364 w 522"/>
                <a:gd name="T67" fmla="*/ 80 h 84"/>
                <a:gd name="T68" fmla="*/ 446 w 522"/>
                <a:gd name="T69" fmla="*/ 72 h 84"/>
                <a:gd name="T70" fmla="*/ 502 w 522"/>
                <a:gd name="T71" fmla="*/ 60 h 84"/>
                <a:gd name="T72" fmla="*/ 522 w 522"/>
                <a:gd name="T73" fmla="*/ 48 h 84"/>
                <a:gd name="T74" fmla="*/ 522 w 522"/>
                <a:gd name="T75" fmla="*/ 44 h 84"/>
                <a:gd name="T76" fmla="*/ 518 w 522"/>
                <a:gd name="T77" fmla="*/ 36 h 84"/>
                <a:gd name="T78" fmla="*/ 502 w 522"/>
                <a:gd name="T79" fmla="*/ 28 h 84"/>
                <a:gd name="T80" fmla="*/ 446 w 522"/>
                <a:gd name="T81" fmla="*/ 14 h 84"/>
                <a:gd name="T82" fmla="*/ 364 w 522"/>
                <a:gd name="T83" fmla="*/ 4 h 84"/>
                <a:gd name="T84" fmla="*/ 262 w 52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84"/>
                  </a:moveTo>
                  <a:lnTo>
                    <a:pt x="262" y="84"/>
                  </a:lnTo>
                  <a:lnTo>
                    <a:pt x="210" y="82"/>
                  </a:lnTo>
                  <a:lnTo>
                    <a:pt x="162" y="80"/>
                  </a:lnTo>
                  <a:lnTo>
                    <a:pt x="118" y="76"/>
                  </a:lnTo>
                  <a:lnTo>
                    <a:pt x="80" y="72"/>
                  </a:lnTo>
                  <a:lnTo>
                    <a:pt x="48" y="66"/>
                  </a:lnTo>
                  <a:lnTo>
                    <a:pt x="24" y="60"/>
                  </a:lnTo>
                  <a:lnTo>
                    <a:pt x="8" y="52"/>
                  </a:lnTo>
                  <a:lnTo>
                    <a:pt x="4" y="48"/>
                  </a:lnTo>
                  <a:lnTo>
                    <a:pt x="4" y="44"/>
                  </a:lnTo>
                  <a:lnTo>
                    <a:pt x="4" y="44"/>
                  </a:lnTo>
                  <a:lnTo>
                    <a:pt x="4" y="40"/>
                  </a:lnTo>
                  <a:lnTo>
                    <a:pt x="8" y="36"/>
                  </a:lnTo>
                  <a:lnTo>
                    <a:pt x="14" y="32"/>
                  </a:lnTo>
                  <a:lnTo>
                    <a:pt x="24" y="28"/>
                  </a:lnTo>
                  <a:lnTo>
                    <a:pt x="48" y="20"/>
                  </a:lnTo>
                  <a:lnTo>
                    <a:pt x="80" y="14"/>
                  </a:lnTo>
                  <a:lnTo>
                    <a:pt x="118" y="8"/>
                  </a:lnTo>
                  <a:lnTo>
                    <a:pt x="162" y="4"/>
                  </a:lnTo>
                  <a:lnTo>
                    <a:pt x="210" y="2"/>
                  </a:lnTo>
                  <a:lnTo>
                    <a:pt x="262" y="0"/>
                  </a:lnTo>
                  <a:lnTo>
                    <a:pt x="262" y="0"/>
                  </a:lnTo>
                  <a:lnTo>
                    <a:pt x="314" y="2"/>
                  </a:lnTo>
                  <a:lnTo>
                    <a:pt x="364" y="4"/>
                  </a:lnTo>
                  <a:lnTo>
                    <a:pt x="408" y="8"/>
                  </a:lnTo>
                  <a:lnTo>
                    <a:pt x="446" y="14"/>
                  </a:lnTo>
                  <a:lnTo>
                    <a:pt x="476" y="20"/>
                  </a:lnTo>
                  <a:lnTo>
                    <a:pt x="500" y="28"/>
                  </a:lnTo>
                  <a:lnTo>
                    <a:pt x="510" y="32"/>
                  </a:lnTo>
                  <a:lnTo>
                    <a:pt x="516" y="36"/>
                  </a:lnTo>
                  <a:lnTo>
                    <a:pt x="520" y="40"/>
                  </a:lnTo>
                  <a:lnTo>
                    <a:pt x="520" y="44"/>
                  </a:lnTo>
                  <a:lnTo>
                    <a:pt x="520" y="44"/>
                  </a:lnTo>
                  <a:lnTo>
                    <a:pt x="520" y="48"/>
                  </a:lnTo>
                  <a:lnTo>
                    <a:pt x="516" y="52"/>
                  </a:lnTo>
                  <a:lnTo>
                    <a:pt x="500" y="60"/>
                  </a:lnTo>
                  <a:lnTo>
                    <a:pt x="476" y="66"/>
                  </a:lnTo>
                  <a:lnTo>
                    <a:pt x="446" y="72"/>
                  </a:lnTo>
                  <a:lnTo>
                    <a:pt x="408" y="76"/>
                  </a:lnTo>
                  <a:lnTo>
                    <a:pt x="364" y="80"/>
                  </a:lnTo>
                  <a:lnTo>
                    <a:pt x="314" y="82"/>
                  </a:lnTo>
                  <a:lnTo>
                    <a:pt x="262" y="84"/>
                  </a:lnTo>
                  <a:close/>
                  <a:moveTo>
                    <a:pt x="262" y="0"/>
                  </a:moveTo>
                  <a:lnTo>
                    <a:pt x="262" y="0"/>
                  </a:lnTo>
                  <a:lnTo>
                    <a:pt x="210"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6"/>
                  </a:lnTo>
                  <a:lnTo>
                    <a:pt x="162" y="80"/>
                  </a:lnTo>
                  <a:lnTo>
                    <a:pt x="210" y="82"/>
                  </a:lnTo>
                  <a:lnTo>
                    <a:pt x="262" y="84"/>
                  </a:lnTo>
                  <a:lnTo>
                    <a:pt x="262" y="84"/>
                  </a:lnTo>
                  <a:lnTo>
                    <a:pt x="316" y="82"/>
                  </a:lnTo>
                  <a:lnTo>
                    <a:pt x="364" y="80"/>
                  </a:lnTo>
                  <a:lnTo>
                    <a:pt x="408" y="76"/>
                  </a:lnTo>
                  <a:lnTo>
                    <a:pt x="446" y="72"/>
                  </a:lnTo>
                  <a:lnTo>
                    <a:pt x="478" y="66"/>
                  </a:lnTo>
                  <a:lnTo>
                    <a:pt x="502" y="60"/>
                  </a:lnTo>
                  <a:lnTo>
                    <a:pt x="518" y="52"/>
                  </a:lnTo>
                  <a:lnTo>
                    <a:pt x="522" y="48"/>
                  </a:lnTo>
                  <a:lnTo>
                    <a:pt x="522" y="44"/>
                  </a:lnTo>
                  <a:lnTo>
                    <a:pt x="522" y="44"/>
                  </a:lnTo>
                  <a:lnTo>
                    <a:pt x="522" y="40"/>
                  </a:lnTo>
                  <a:lnTo>
                    <a:pt x="518" y="36"/>
                  </a:lnTo>
                  <a:lnTo>
                    <a:pt x="510" y="32"/>
                  </a:lnTo>
                  <a:lnTo>
                    <a:pt x="502" y="28"/>
                  </a:lnTo>
                  <a:lnTo>
                    <a:pt x="478" y="20"/>
                  </a:lnTo>
                  <a:lnTo>
                    <a:pt x="446" y="14"/>
                  </a:lnTo>
                  <a:lnTo>
                    <a:pt x="408" y="8"/>
                  </a:lnTo>
                  <a:lnTo>
                    <a:pt x="364" y="4"/>
                  </a:lnTo>
                  <a:lnTo>
                    <a:pt x="316" y="2"/>
                  </a:lnTo>
                  <a:lnTo>
                    <a:pt x="262" y="0"/>
                  </a:lnTo>
                  <a:close/>
                </a:path>
              </a:pathLst>
            </a:custGeom>
            <a:solidFill>
              <a:srgbClr val="B7B2A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524"/>
            <p:cNvSpPr>
              <a:spLocks/>
            </p:cNvSpPr>
            <p:nvPr/>
          </p:nvSpPr>
          <p:spPr bwMode="auto">
            <a:xfrm>
              <a:off x="3989388" y="6642100"/>
              <a:ext cx="819150" cy="133350"/>
            </a:xfrm>
            <a:custGeom>
              <a:avLst/>
              <a:gdLst>
                <a:gd name="T0" fmla="*/ 258 w 516"/>
                <a:gd name="T1" fmla="*/ 84 h 84"/>
                <a:gd name="T2" fmla="*/ 258 w 516"/>
                <a:gd name="T3" fmla="*/ 84 h 84"/>
                <a:gd name="T4" fmla="*/ 206 w 516"/>
                <a:gd name="T5" fmla="*/ 82 h 84"/>
                <a:gd name="T6" fmla="*/ 158 w 516"/>
                <a:gd name="T7" fmla="*/ 80 h 84"/>
                <a:gd name="T8" fmla="*/ 114 w 516"/>
                <a:gd name="T9" fmla="*/ 76 h 84"/>
                <a:gd name="T10" fmla="*/ 76 w 516"/>
                <a:gd name="T11" fmla="*/ 72 h 84"/>
                <a:gd name="T12" fmla="*/ 44 w 516"/>
                <a:gd name="T13" fmla="*/ 66 h 84"/>
                <a:gd name="T14" fmla="*/ 20 w 516"/>
                <a:gd name="T15" fmla="*/ 60 h 84"/>
                <a:gd name="T16" fmla="*/ 4 w 516"/>
                <a:gd name="T17" fmla="*/ 52 h 84"/>
                <a:gd name="T18" fmla="*/ 0 w 516"/>
                <a:gd name="T19" fmla="*/ 48 h 84"/>
                <a:gd name="T20" fmla="*/ 0 w 516"/>
                <a:gd name="T21" fmla="*/ 44 h 84"/>
                <a:gd name="T22" fmla="*/ 0 w 516"/>
                <a:gd name="T23" fmla="*/ 44 h 84"/>
                <a:gd name="T24" fmla="*/ 0 w 516"/>
                <a:gd name="T25" fmla="*/ 40 h 84"/>
                <a:gd name="T26" fmla="*/ 4 w 516"/>
                <a:gd name="T27" fmla="*/ 36 h 84"/>
                <a:gd name="T28" fmla="*/ 10 w 516"/>
                <a:gd name="T29" fmla="*/ 32 h 84"/>
                <a:gd name="T30" fmla="*/ 20 w 516"/>
                <a:gd name="T31" fmla="*/ 28 h 84"/>
                <a:gd name="T32" fmla="*/ 44 w 516"/>
                <a:gd name="T33" fmla="*/ 20 h 84"/>
                <a:gd name="T34" fmla="*/ 76 w 516"/>
                <a:gd name="T35" fmla="*/ 14 h 84"/>
                <a:gd name="T36" fmla="*/ 114 w 516"/>
                <a:gd name="T37" fmla="*/ 8 h 84"/>
                <a:gd name="T38" fmla="*/ 158 w 516"/>
                <a:gd name="T39" fmla="*/ 4 h 84"/>
                <a:gd name="T40" fmla="*/ 206 w 516"/>
                <a:gd name="T41" fmla="*/ 2 h 84"/>
                <a:gd name="T42" fmla="*/ 258 w 516"/>
                <a:gd name="T43" fmla="*/ 0 h 84"/>
                <a:gd name="T44" fmla="*/ 258 w 516"/>
                <a:gd name="T45" fmla="*/ 0 h 84"/>
                <a:gd name="T46" fmla="*/ 310 w 516"/>
                <a:gd name="T47" fmla="*/ 2 h 84"/>
                <a:gd name="T48" fmla="*/ 360 w 516"/>
                <a:gd name="T49" fmla="*/ 4 h 84"/>
                <a:gd name="T50" fmla="*/ 404 w 516"/>
                <a:gd name="T51" fmla="*/ 8 h 84"/>
                <a:gd name="T52" fmla="*/ 442 w 516"/>
                <a:gd name="T53" fmla="*/ 14 h 84"/>
                <a:gd name="T54" fmla="*/ 472 w 516"/>
                <a:gd name="T55" fmla="*/ 20 h 84"/>
                <a:gd name="T56" fmla="*/ 496 w 516"/>
                <a:gd name="T57" fmla="*/ 28 h 84"/>
                <a:gd name="T58" fmla="*/ 506 w 516"/>
                <a:gd name="T59" fmla="*/ 32 h 84"/>
                <a:gd name="T60" fmla="*/ 512 w 516"/>
                <a:gd name="T61" fmla="*/ 36 h 84"/>
                <a:gd name="T62" fmla="*/ 516 w 516"/>
                <a:gd name="T63" fmla="*/ 40 h 84"/>
                <a:gd name="T64" fmla="*/ 516 w 516"/>
                <a:gd name="T65" fmla="*/ 44 h 84"/>
                <a:gd name="T66" fmla="*/ 516 w 516"/>
                <a:gd name="T67" fmla="*/ 44 h 84"/>
                <a:gd name="T68" fmla="*/ 516 w 516"/>
                <a:gd name="T69" fmla="*/ 48 h 84"/>
                <a:gd name="T70" fmla="*/ 512 w 516"/>
                <a:gd name="T71" fmla="*/ 52 h 84"/>
                <a:gd name="T72" fmla="*/ 496 w 516"/>
                <a:gd name="T73" fmla="*/ 60 h 84"/>
                <a:gd name="T74" fmla="*/ 472 w 516"/>
                <a:gd name="T75" fmla="*/ 66 h 84"/>
                <a:gd name="T76" fmla="*/ 442 w 516"/>
                <a:gd name="T77" fmla="*/ 72 h 84"/>
                <a:gd name="T78" fmla="*/ 404 w 516"/>
                <a:gd name="T79" fmla="*/ 76 h 84"/>
                <a:gd name="T80" fmla="*/ 360 w 516"/>
                <a:gd name="T81" fmla="*/ 80 h 84"/>
                <a:gd name="T82" fmla="*/ 310 w 516"/>
                <a:gd name="T83" fmla="*/ 82 h 84"/>
                <a:gd name="T84" fmla="*/ 258 w 516"/>
                <a:gd name="T8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84"/>
                  </a:moveTo>
                  <a:lnTo>
                    <a:pt x="258" y="84"/>
                  </a:lnTo>
                  <a:lnTo>
                    <a:pt x="206" y="82"/>
                  </a:lnTo>
                  <a:lnTo>
                    <a:pt x="158" y="80"/>
                  </a:lnTo>
                  <a:lnTo>
                    <a:pt x="114" y="76"/>
                  </a:lnTo>
                  <a:lnTo>
                    <a:pt x="76" y="72"/>
                  </a:lnTo>
                  <a:lnTo>
                    <a:pt x="44" y="66"/>
                  </a:lnTo>
                  <a:lnTo>
                    <a:pt x="20" y="60"/>
                  </a:lnTo>
                  <a:lnTo>
                    <a:pt x="4" y="52"/>
                  </a:lnTo>
                  <a:lnTo>
                    <a:pt x="0" y="48"/>
                  </a:lnTo>
                  <a:lnTo>
                    <a:pt x="0" y="44"/>
                  </a:lnTo>
                  <a:lnTo>
                    <a:pt x="0" y="44"/>
                  </a:lnTo>
                  <a:lnTo>
                    <a:pt x="0" y="40"/>
                  </a:lnTo>
                  <a:lnTo>
                    <a:pt x="4" y="36"/>
                  </a:lnTo>
                  <a:lnTo>
                    <a:pt x="10" y="32"/>
                  </a:lnTo>
                  <a:lnTo>
                    <a:pt x="20" y="28"/>
                  </a:lnTo>
                  <a:lnTo>
                    <a:pt x="44" y="20"/>
                  </a:lnTo>
                  <a:lnTo>
                    <a:pt x="76" y="14"/>
                  </a:lnTo>
                  <a:lnTo>
                    <a:pt x="114" y="8"/>
                  </a:lnTo>
                  <a:lnTo>
                    <a:pt x="158" y="4"/>
                  </a:lnTo>
                  <a:lnTo>
                    <a:pt x="206" y="2"/>
                  </a:lnTo>
                  <a:lnTo>
                    <a:pt x="258" y="0"/>
                  </a:lnTo>
                  <a:lnTo>
                    <a:pt x="258" y="0"/>
                  </a:lnTo>
                  <a:lnTo>
                    <a:pt x="310" y="2"/>
                  </a:lnTo>
                  <a:lnTo>
                    <a:pt x="360" y="4"/>
                  </a:lnTo>
                  <a:lnTo>
                    <a:pt x="404" y="8"/>
                  </a:lnTo>
                  <a:lnTo>
                    <a:pt x="442" y="14"/>
                  </a:lnTo>
                  <a:lnTo>
                    <a:pt x="472" y="20"/>
                  </a:lnTo>
                  <a:lnTo>
                    <a:pt x="496" y="28"/>
                  </a:lnTo>
                  <a:lnTo>
                    <a:pt x="506" y="32"/>
                  </a:lnTo>
                  <a:lnTo>
                    <a:pt x="512" y="36"/>
                  </a:lnTo>
                  <a:lnTo>
                    <a:pt x="516" y="40"/>
                  </a:lnTo>
                  <a:lnTo>
                    <a:pt x="516" y="44"/>
                  </a:lnTo>
                  <a:lnTo>
                    <a:pt x="516" y="44"/>
                  </a:lnTo>
                  <a:lnTo>
                    <a:pt x="516" y="48"/>
                  </a:lnTo>
                  <a:lnTo>
                    <a:pt x="512" y="52"/>
                  </a:lnTo>
                  <a:lnTo>
                    <a:pt x="496" y="60"/>
                  </a:lnTo>
                  <a:lnTo>
                    <a:pt x="472" y="66"/>
                  </a:lnTo>
                  <a:lnTo>
                    <a:pt x="442" y="72"/>
                  </a:lnTo>
                  <a:lnTo>
                    <a:pt x="404" y="76"/>
                  </a:lnTo>
                  <a:lnTo>
                    <a:pt x="360" y="80"/>
                  </a:lnTo>
                  <a:lnTo>
                    <a:pt x="310" y="82"/>
                  </a:lnTo>
                  <a:lnTo>
                    <a:pt x="258"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25"/>
            <p:cNvSpPr>
              <a:spLocks/>
            </p:cNvSpPr>
            <p:nvPr/>
          </p:nvSpPr>
          <p:spPr bwMode="auto">
            <a:xfrm>
              <a:off x="3983038" y="6642100"/>
              <a:ext cx="828675" cy="133350"/>
            </a:xfrm>
            <a:custGeom>
              <a:avLst/>
              <a:gdLst>
                <a:gd name="T0" fmla="*/ 262 w 522"/>
                <a:gd name="T1" fmla="*/ 0 h 84"/>
                <a:gd name="T2" fmla="*/ 262 w 522"/>
                <a:gd name="T3" fmla="*/ 0 h 84"/>
                <a:gd name="T4" fmla="*/ 210 w 522"/>
                <a:gd name="T5" fmla="*/ 2 h 84"/>
                <a:gd name="T6" fmla="*/ 162 w 522"/>
                <a:gd name="T7" fmla="*/ 4 h 84"/>
                <a:gd name="T8" fmla="*/ 118 w 522"/>
                <a:gd name="T9" fmla="*/ 8 h 84"/>
                <a:gd name="T10" fmla="*/ 78 w 522"/>
                <a:gd name="T11" fmla="*/ 14 h 84"/>
                <a:gd name="T12" fmla="*/ 46 w 522"/>
                <a:gd name="T13" fmla="*/ 20 h 84"/>
                <a:gd name="T14" fmla="*/ 22 w 522"/>
                <a:gd name="T15" fmla="*/ 28 h 84"/>
                <a:gd name="T16" fmla="*/ 12 w 522"/>
                <a:gd name="T17" fmla="*/ 32 h 84"/>
                <a:gd name="T18" fmla="*/ 6 w 522"/>
                <a:gd name="T19" fmla="*/ 36 h 84"/>
                <a:gd name="T20" fmla="*/ 2 w 522"/>
                <a:gd name="T21" fmla="*/ 40 h 84"/>
                <a:gd name="T22" fmla="*/ 0 w 522"/>
                <a:gd name="T23" fmla="*/ 44 h 84"/>
                <a:gd name="T24" fmla="*/ 0 w 522"/>
                <a:gd name="T25" fmla="*/ 44 h 84"/>
                <a:gd name="T26" fmla="*/ 2 w 522"/>
                <a:gd name="T27" fmla="*/ 48 h 84"/>
                <a:gd name="T28" fmla="*/ 6 w 522"/>
                <a:gd name="T29" fmla="*/ 52 h 84"/>
                <a:gd name="T30" fmla="*/ 22 w 522"/>
                <a:gd name="T31" fmla="*/ 60 h 84"/>
                <a:gd name="T32" fmla="*/ 46 w 522"/>
                <a:gd name="T33" fmla="*/ 66 h 84"/>
                <a:gd name="T34" fmla="*/ 78 w 522"/>
                <a:gd name="T35" fmla="*/ 72 h 84"/>
                <a:gd name="T36" fmla="*/ 118 w 522"/>
                <a:gd name="T37" fmla="*/ 76 h 84"/>
                <a:gd name="T38" fmla="*/ 162 w 522"/>
                <a:gd name="T39" fmla="*/ 80 h 84"/>
                <a:gd name="T40" fmla="*/ 210 w 522"/>
                <a:gd name="T41" fmla="*/ 82 h 84"/>
                <a:gd name="T42" fmla="*/ 262 w 522"/>
                <a:gd name="T43" fmla="*/ 84 h 84"/>
                <a:gd name="T44" fmla="*/ 262 w 522"/>
                <a:gd name="T45" fmla="*/ 84 h 84"/>
                <a:gd name="T46" fmla="*/ 316 w 522"/>
                <a:gd name="T47" fmla="*/ 82 h 84"/>
                <a:gd name="T48" fmla="*/ 364 w 522"/>
                <a:gd name="T49" fmla="*/ 80 h 84"/>
                <a:gd name="T50" fmla="*/ 408 w 522"/>
                <a:gd name="T51" fmla="*/ 76 h 84"/>
                <a:gd name="T52" fmla="*/ 446 w 522"/>
                <a:gd name="T53" fmla="*/ 72 h 84"/>
                <a:gd name="T54" fmla="*/ 478 w 522"/>
                <a:gd name="T55" fmla="*/ 66 h 84"/>
                <a:gd name="T56" fmla="*/ 502 w 522"/>
                <a:gd name="T57" fmla="*/ 60 h 84"/>
                <a:gd name="T58" fmla="*/ 518 w 522"/>
                <a:gd name="T59" fmla="*/ 52 h 84"/>
                <a:gd name="T60" fmla="*/ 522 w 522"/>
                <a:gd name="T61" fmla="*/ 48 h 84"/>
                <a:gd name="T62" fmla="*/ 522 w 522"/>
                <a:gd name="T63" fmla="*/ 44 h 84"/>
                <a:gd name="T64" fmla="*/ 522 w 522"/>
                <a:gd name="T65" fmla="*/ 44 h 84"/>
                <a:gd name="T66" fmla="*/ 522 w 522"/>
                <a:gd name="T67" fmla="*/ 40 h 84"/>
                <a:gd name="T68" fmla="*/ 518 w 522"/>
                <a:gd name="T69" fmla="*/ 36 h 84"/>
                <a:gd name="T70" fmla="*/ 510 w 522"/>
                <a:gd name="T71" fmla="*/ 32 h 84"/>
                <a:gd name="T72" fmla="*/ 502 w 522"/>
                <a:gd name="T73" fmla="*/ 28 h 84"/>
                <a:gd name="T74" fmla="*/ 478 w 522"/>
                <a:gd name="T75" fmla="*/ 20 h 84"/>
                <a:gd name="T76" fmla="*/ 446 w 522"/>
                <a:gd name="T77" fmla="*/ 14 h 84"/>
                <a:gd name="T78" fmla="*/ 408 w 522"/>
                <a:gd name="T79" fmla="*/ 8 h 84"/>
                <a:gd name="T80" fmla="*/ 364 w 522"/>
                <a:gd name="T81" fmla="*/ 4 h 84"/>
                <a:gd name="T82" fmla="*/ 316 w 522"/>
                <a:gd name="T83" fmla="*/ 2 h 84"/>
                <a:gd name="T84" fmla="*/ 262 w 522"/>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2" h="84">
                  <a:moveTo>
                    <a:pt x="262" y="0"/>
                  </a:moveTo>
                  <a:lnTo>
                    <a:pt x="262" y="0"/>
                  </a:lnTo>
                  <a:lnTo>
                    <a:pt x="210" y="2"/>
                  </a:lnTo>
                  <a:lnTo>
                    <a:pt x="162" y="4"/>
                  </a:lnTo>
                  <a:lnTo>
                    <a:pt x="118" y="8"/>
                  </a:lnTo>
                  <a:lnTo>
                    <a:pt x="78" y="14"/>
                  </a:lnTo>
                  <a:lnTo>
                    <a:pt x="46" y="20"/>
                  </a:lnTo>
                  <a:lnTo>
                    <a:pt x="22" y="28"/>
                  </a:lnTo>
                  <a:lnTo>
                    <a:pt x="12" y="32"/>
                  </a:lnTo>
                  <a:lnTo>
                    <a:pt x="6" y="36"/>
                  </a:lnTo>
                  <a:lnTo>
                    <a:pt x="2" y="40"/>
                  </a:lnTo>
                  <a:lnTo>
                    <a:pt x="0" y="44"/>
                  </a:lnTo>
                  <a:lnTo>
                    <a:pt x="0" y="44"/>
                  </a:lnTo>
                  <a:lnTo>
                    <a:pt x="2" y="48"/>
                  </a:lnTo>
                  <a:lnTo>
                    <a:pt x="6" y="52"/>
                  </a:lnTo>
                  <a:lnTo>
                    <a:pt x="22" y="60"/>
                  </a:lnTo>
                  <a:lnTo>
                    <a:pt x="46" y="66"/>
                  </a:lnTo>
                  <a:lnTo>
                    <a:pt x="78" y="72"/>
                  </a:lnTo>
                  <a:lnTo>
                    <a:pt x="118" y="76"/>
                  </a:lnTo>
                  <a:lnTo>
                    <a:pt x="162" y="80"/>
                  </a:lnTo>
                  <a:lnTo>
                    <a:pt x="210" y="82"/>
                  </a:lnTo>
                  <a:lnTo>
                    <a:pt x="262" y="84"/>
                  </a:lnTo>
                  <a:lnTo>
                    <a:pt x="262" y="84"/>
                  </a:lnTo>
                  <a:lnTo>
                    <a:pt x="316" y="82"/>
                  </a:lnTo>
                  <a:lnTo>
                    <a:pt x="364" y="80"/>
                  </a:lnTo>
                  <a:lnTo>
                    <a:pt x="408" y="76"/>
                  </a:lnTo>
                  <a:lnTo>
                    <a:pt x="446" y="72"/>
                  </a:lnTo>
                  <a:lnTo>
                    <a:pt x="478" y="66"/>
                  </a:lnTo>
                  <a:lnTo>
                    <a:pt x="502" y="60"/>
                  </a:lnTo>
                  <a:lnTo>
                    <a:pt x="518" y="52"/>
                  </a:lnTo>
                  <a:lnTo>
                    <a:pt x="522" y="48"/>
                  </a:lnTo>
                  <a:lnTo>
                    <a:pt x="522" y="44"/>
                  </a:lnTo>
                  <a:lnTo>
                    <a:pt x="522" y="44"/>
                  </a:lnTo>
                  <a:lnTo>
                    <a:pt x="522" y="40"/>
                  </a:lnTo>
                  <a:lnTo>
                    <a:pt x="518" y="36"/>
                  </a:lnTo>
                  <a:lnTo>
                    <a:pt x="510" y="32"/>
                  </a:lnTo>
                  <a:lnTo>
                    <a:pt x="502" y="28"/>
                  </a:lnTo>
                  <a:lnTo>
                    <a:pt x="478" y="20"/>
                  </a:lnTo>
                  <a:lnTo>
                    <a:pt x="446" y="14"/>
                  </a:lnTo>
                  <a:lnTo>
                    <a:pt x="408" y="8"/>
                  </a:lnTo>
                  <a:lnTo>
                    <a:pt x="364" y="4"/>
                  </a:lnTo>
                  <a:lnTo>
                    <a:pt x="316"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26"/>
            <p:cNvSpPr>
              <a:spLocks noEditPoints="1"/>
            </p:cNvSpPr>
            <p:nvPr/>
          </p:nvSpPr>
          <p:spPr bwMode="auto">
            <a:xfrm>
              <a:off x="3989388" y="6642100"/>
              <a:ext cx="819150" cy="133350"/>
            </a:xfrm>
            <a:custGeom>
              <a:avLst/>
              <a:gdLst>
                <a:gd name="T0" fmla="*/ 258 w 516"/>
                <a:gd name="T1" fmla="*/ 84 h 84"/>
                <a:gd name="T2" fmla="*/ 160 w 516"/>
                <a:gd name="T3" fmla="*/ 80 h 84"/>
                <a:gd name="T4" fmla="*/ 78 w 516"/>
                <a:gd name="T5" fmla="*/ 72 h 84"/>
                <a:gd name="T6" fmla="*/ 22 w 516"/>
                <a:gd name="T7" fmla="*/ 60 h 84"/>
                <a:gd name="T8" fmla="*/ 2 w 516"/>
                <a:gd name="T9" fmla="*/ 48 h 84"/>
                <a:gd name="T10" fmla="*/ 2 w 516"/>
                <a:gd name="T11" fmla="*/ 44 h 84"/>
                <a:gd name="T12" fmla="*/ 6 w 516"/>
                <a:gd name="T13" fmla="*/ 36 h 84"/>
                <a:gd name="T14" fmla="*/ 22 w 516"/>
                <a:gd name="T15" fmla="*/ 28 h 84"/>
                <a:gd name="T16" fmla="*/ 78 w 516"/>
                <a:gd name="T17" fmla="*/ 14 h 84"/>
                <a:gd name="T18" fmla="*/ 160 w 516"/>
                <a:gd name="T19" fmla="*/ 4 h 84"/>
                <a:gd name="T20" fmla="*/ 258 w 516"/>
                <a:gd name="T21" fmla="*/ 2 h 84"/>
                <a:gd name="T22" fmla="*/ 310 w 516"/>
                <a:gd name="T23" fmla="*/ 2 h 84"/>
                <a:gd name="T24" fmla="*/ 402 w 516"/>
                <a:gd name="T25" fmla="*/ 8 h 84"/>
                <a:gd name="T26" fmla="*/ 472 w 516"/>
                <a:gd name="T27" fmla="*/ 20 h 84"/>
                <a:gd name="T28" fmla="*/ 504 w 516"/>
                <a:gd name="T29" fmla="*/ 32 h 84"/>
                <a:gd name="T30" fmla="*/ 514 w 516"/>
                <a:gd name="T31" fmla="*/ 40 h 84"/>
                <a:gd name="T32" fmla="*/ 514 w 516"/>
                <a:gd name="T33" fmla="*/ 44 h 84"/>
                <a:gd name="T34" fmla="*/ 510 w 516"/>
                <a:gd name="T35" fmla="*/ 52 h 84"/>
                <a:gd name="T36" fmla="*/ 472 w 516"/>
                <a:gd name="T37" fmla="*/ 66 h 84"/>
                <a:gd name="T38" fmla="*/ 402 w 516"/>
                <a:gd name="T39" fmla="*/ 76 h 84"/>
                <a:gd name="T40" fmla="*/ 310 w 516"/>
                <a:gd name="T41" fmla="*/ 82 h 84"/>
                <a:gd name="T42" fmla="*/ 258 w 516"/>
                <a:gd name="T43" fmla="*/ 0 h 84"/>
                <a:gd name="T44" fmla="*/ 206 w 516"/>
                <a:gd name="T45" fmla="*/ 2 h 84"/>
                <a:gd name="T46" fmla="*/ 114 w 516"/>
                <a:gd name="T47" fmla="*/ 8 h 84"/>
                <a:gd name="T48" fmla="*/ 44 w 516"/>
                <a:gd name="T49" fmla="*/ 20 h 84"/>
                <a:gd name="T50" fmla="*/ 10 w 516"/>
                <a:gd name="T51" fmla="*/ 32 h 84"/>
                <a:gd name="T52" fmla="*/ 0 w 516"/>
                <a:gd name="T53" fmla="*/ 40 h 84"/>
                <a:gd name="T54" fmla="*/ 0 w 516"/>
                <a:gd name="T55" fmla="*/ 44 h 84"/>
                <a:gd name="T56" fmla="*/ 4 w 516"/>
                <a:gd name="T57" fmla="*/ 52 h 84"/>
                <a:gd name="T58" fmla="*/ 44 w 516"/>
                <a:gd name="T59" fmla="*/ 66 h 84"/>
                <a:gd name="T60" fmla="*/ 114 w 516"/>
                <a:gd name="T61" fmla="*/ 76 h 84"/>
                <a:gd name="T62" fmla="*/ 206 w 516"/>
                <a:gd name="T63" fmla="*/ 82 h 84"/>
                <a:gd name="T64" fmla="*/ 258 w 516"/>
                <a:gd name="T65" fmla="*/ 84 h 84"/>
                <a:gd name="T66" fmla="*/ 360 w 516"/>
                <a:gd name="T67" fmla="*/ 80 h 84"/>
                <a:gd name="T68" fmla="*/ 442 w 516"/>
                <a:gd name="T69" fmla="*/ 72 h 84"/>
                <a:gd name="T70" fmla="*/ 496 w 516"/>
                <a:gd name="T71" fmla="*/ 60 h 84"/>
                <a:gd name="T72" fmla="*/ 516 w 516"/>
                <a:gd name="T73" fmla="*/ 48 h 84"/>
                <a:gd name="T74" fmla="*/ 516 w 516"/>
                <a:gd name="T75" fmla="*/ 44 h 84"/>
                <a:gd name="T76" fmla="*/ 512 w 516"/>
                <a:gd name="T77" fmla="*/ 36 h 84"/>
                <a:gd name="T78" fmla="*/ 496 w 516"/>
                <a:gd name="T79" fmla="*/ 28 h 84"/>
                <a:gd name="T80" fmla="*/ 442 w 516"/>
                <a:gd name="T81" fmla="*/ 14 h 84"/>
                <a:gd name="T82" fmla="*/ 360 w 516"/>
                <a:gd name="T83" fmla="*/ 4 h 84"/>
                <a:gd name="T84" fmla="*/ 258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84"/>
                  </a:moveTo>
                  <a:lnTo>
                    <a:pt x="258" y="84"/>
                  </a:lnTo>
                  <a:lnTo>
                    <a:pt x="208" y="82"/>
                  </a:lnTo>
                  <a:lnTo>
                    <a:pt x="160" y="80"/>
                  </a:lnTo>
                  <a:lnTo>
                    <a:pt x="116" y="76"/>
                  </a:lnTo>
                  <a:lnTo>
                    <a:pt x="78" y="72"/>
                  </a:lnTo>
                  <a:lnTo>
                    <a:pt x="46" y="66"/>
                  </a:lnTo>
                  <a:lnTo>
                    <a:pt x="22" y="60"/>
                  </a:lnTo>
                  <a:lnTo>
                    <a:pt x="6" y="52"/>
                  </a:lnTo>
                  <a:lnTo>
                    <a:pt x="2" y="48"/>
                  </a:lnTo>
                  <a:lnTo>
                    <a:pt x="2" y="44"/>
                  </a:lnTo>
                  <a:lnTo>
                    <a:pt x="2" y="44"/>
                  </a:lnTo>
                  <a:lnTo>
                    <a:pt x="2" y="40"/>
                  </a:lnTo>
                  <a:lnTo>
                    <a:pt x="6" y="36"/>
                  </a:lnTo>
                  <a:lnTo>
                    <a:pt x="12" y="32"/>
                  </a:lnTo>
                  <a:lnTo>
                    <a:pt x="22" y="28"/>
                  </a:lnTo>
                  <a:lnTo>
                    <a:pt x="46" y="20"/>
                  </a:lnTo>
                  <a:lnTo>
                    <a:pt x="78" y="14"/>
                  </a:lnTo>
                  <a:lnTo>
                    <a:pt x="116" y="8"/>
                  </a:lnTo>
                  <a:lnTo>
                    <a:pt x="160" y="4"/>
                  </a:lnTo>
                  <a:lnTo>
                    <a:pt x="208" y="2"/>
                  </a:lnTo>
                  <a:lnTo>
                    <a:pt x="258" y="2"/>
                  </a:lnTo>
                  <a:lnTo>
                    <a:pt x="258" y="2"/>
                  </a:lnTo>
                  <a:lnTo>
                    <a:pt x="310" y="2"/>
                  </a:lnTo>
                  <a:lnTo>
                    <a:pt x="358" y="4"/>
                  </a:lnTo>
                  <a:lnTo>
                    <a:pt x="402" y="8"/>
                  </a:lnTo>
                  <a:lnTo>
                    <a:pt x="440" y="14"/>
                  </a:lnTo>
                  <a:lnTo>
                    <a:pt x="472" y="20"/>
                  </a:lnTo>
                  <a:lnTo>
                    <a:pt x="494" y="28"/>
                  </a:lnTo>
                  <a:lnTo>
                    <a:pt x="504" y="32"/>
                  </a:lnTo>
                  <a:lnTo>
                    <a:pt x="510" y="36"/>
                  </a:lnTo>
                  <a:lnTo>
                    <a:pt x="514" y="40"/>
                  </a:lnTo>
                  <a:lnTo>
                    <a:pt x="514" y="44"/>
                  </a:lnTo>
                  <a:lnTo>
                    <a:pt x="514" y="44"/>
                  </a:lnTo>
                  <a:lnTo>
                    <a:pt x="514" y="48"/>
                  </a:lnTo>
                  <a:lnTo>
                    <a:pt x="510" y="52"/>
                  </a:lnTo>
                  <a:lnTo>
                    <a:pt x="494" y="60"/>
                  </a:lnTo>
                  <a:lnTo>
                    <a:pt x="472" y="66"/>
                  </a:lnTo>
                  <a:lnTo>
                    <a:pt x="440" y="72"/>
                  </a:lnTo>
                  <a:lnTo>
                    <a:pt x="402" y="76"/>
                  </a:lnTo>
                  <a:lnTo>
                    <a:pt x="358" y="80"/>
                  </a:lnTo>
                  <a:lnTo>
                    <a:pt x="310" y="82"/>
                  </a:lnTo>
                  <a:lnTo>
                    <a:pt x="258" y="84"/>
                  </a:lnTo>
                  <a:close/>
                  <a:moveTo>
                    <a:pt x="258" y="0"/>
                  </a:moveTo>
                  <a:lnTo>
                    <a:pt x="258" y="0"/>
                  </a:lnTo>
                  <a:lnTo>
                    <a:pt x="206" y="2"/>
                  </a:lnTo>
                  <a:lnTo>
                    <a:pt x="158" y="4"/>
                  </a:lnTo>
                  <a:lnTo>
                    <a:pt x="114" y="8"/>
                  </a:lnTo>
                  <a:lnTo>
                    <a:pt x="76" y="14"/>
                  </a:lnTo>
                  <a:lnTo>
                    <a:pt x="44" y="20"/>
                  </a:lnTo>
                  <a:lnTo>
                    <a:pt x="20" y="28"/>
                  </a:lnTo>
                  <a:lnTo>
                    <a:pt x="10" y="32"/>
                  </a:lnTo>
                  <a:lnTo>
                    <a:pt x="4" y="36"/>
                  </a:lnTo>
                  <a:lnTo>
                    <a:pt x="0" y="40"/>
                  </a:lnTo>
                  <a:lnTo>
                    <a:pt x="0" y="44"/>
                  </a:lnTo>
                  <a:lnTo>
                    <a:pt x="0" y="44"/>
                  </a:lnTo>
                  <a:lnTo>
                    <a:pt x="0" y="48"/>
                  </a:lnTo>
                  <a:lnTo>
                    <a:pt x="4" y="52"/>
                  </a:lnTo>
                  <a:lnTo>
                    <a:pt x="20" y="60"/>
                  </a:lnTo>
                  <a:lnTo>
                    <a:pt x="44" y="66"/>
                  </a:lnTo>
                  <a:lnTo>
                    <a:pt x="76" y="72"/>
                  </a:lnTo>
                  <a:lnTo>
                    <a:pt x="114" y="76"/>
                  </a:lnTo>
                  <a:lnTo>
                    <a:pt x="158" y="80"/>
                  </a:lnTo>
                  <a:lnTo>
                    <a:pt x="206" y="82"/>
                  </a:lnTo>
                  <a:lnTo>
                    <a:pt x="258" y="84"/>
                  </a:lnTo>
                  <a:lnTo>
                    <a:pt x="258" y="84"/>
                  </a:lnTo>
                  <a:lnTo>
                    <a:pt x="310" y="82"/>
                  </a:lnTo>
                  <a:lnTo>
                    <a:pt x="360" y="80"/>
                  </a:lnTo>
                  <a:lnTo>
                    <a:pt x="404" y="76"/>
                  </a:lnTo>
                  <a:lnTo>
                    <a:pt x="442" y="72"/>
                  </a:lnTo>
                  <a:lnTo>
                    <a:pt x="472" y="66"/>
                  </a:lnTo>
                  <a:lnTo>
                    <a:pt x="496" y="60"/>
                  </a:lnTo>
                  <a:lnTo>
                    <a:pt x="512" y="52"/>
                  </a:lnTo>
                  <a:lnTo>
                    <a:pt x="516" y="48"/>
                  </a:lnTo>
                  <a:lnTo>
                    <a:pt x="516" y="44"/>
                  </a:lnTo>
                  <a:lnTo>
                    <a:pt x="516" y="44"/>
                  </a:lnTo>
                  <a:lnTo>
                    <a:pt x="516" y="40"/>
                  </a:lnTo>
                  <a:lnTo>
                    <a:pt x="512" y="36"/>
                  </a:lnTo>
                  <a:lnTo>
                    <a:pt x="506" y="32"/>
                  </a:lnTo>
                  <a:lnTo>
                    <a:pt x="496" y="28"/>
                  </a:lnTo>
                  <a:lnTo>
                    <a:pt x="472" y="20"/>
                  </a:lnTo>
                  <a:lnTo>
                    <a:pt x="442" y="14"/>
                  </a:lnTo>
                  <a:lnTo>
                    <a:pt x="404" y="8"/>
                  </a:lnTo>
                  <a:lnTo>
                    <a:pt x="360" y="4"/>
                  </a:lnTo>
                  <a:lnTo>
                    <a:pt x="310" y="2"/>
                  </a:lnTo>
                  <a:lnTo>
                    <a:pt x="258"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27"/>
            <p:cNvSpPr>
              <a:spLocks/>
            </p:cNvSpPr>
            <p:nvPr/>
          </p:nvSpPr>
          <p:spPr bwMode="auto">
            <a:xfrm>
              <a:off x="3992563" y="6645275"/>
              <a:ext cx="812800" cy="130175"/>
            </a:xfrm>
            <a:custGeom>
              <a:avLst/>
              <a:gdLst>
                <a:gd name="T0" fmla="*/ 256 w 512"/>
                <a:gd name="T1" fmla="*/ 82 h 82"/>
                <a:gd name="T2" fmla="*/ 256 w 512"/>
                <a:gd name="T3" fmla="*/ 82 h 82"/>
                <a:gd name="T4" fmla="*/ 206 w 512"/>
                <a:gd name="T5" fmla="*/ 80 h 82"/>
                <a:gd name="T6" fmla="*/ 158 w 512"/>
                <a:gd name="T7" fmla="*/ 78 h 82"/>
                <a:gd name="T8" fmla="*/ 114 w 512"/>
                <a:gd name="T9" fmla="*/ 74 h 82"/>
                <a:gd name="T10" fmla="*/ 76 w 512"/>
                <a:gd name="T11" fmla="*/ 70 h 82"/>
                <a:gd name="T12" fmla="*/ 44 w 512"/>
                <a:gd name="T13" fmla="*/ 64 h 82"/>
                <a:gd name="T14" fmla="*/ 20 w 512"/>
                <a:gd name="T15" fmla="*/ 58 h 82"/>
                <a:gd name="T16" fmla="*/ 4 w 512"/>
                <a:gd name="T17" fmla="*/ 50 h 82"/>
                <a:gd name="T18" fmla="*/ 0 w 512"/>
                <a:gd name="T19" fmla="*/ 46 h 82"/>
                <a:gd name="T20" fmla="*/ 0 w 512"/>
                <a:gd name="T21" fmla="*/ 42 h 82"/>
                <a:gd name="T22" fmla="*/ 0 w 512"/>
                <a:gd name="T23" fmla="*/ 42 h 82"/>
                <a:gd name="T24" fmla="*/ 0 w 512"/>
                <a:gd name="T25" fmla="*/ 38 h 82"/>
                <a:gd name="T26" fmla="*/ 4 w 512"/>
                <a:gd name="T27" fmla="*/ 34 h 82"/>
                <a:gd name="T28" fmla="*/ 10 w 512"/>
                <a:gd name="T29" fmla="*/ 30 h 82"/>
                <a:gd name="T30" fmla="*/ 20 w 512"/>
                <a:gd name="T31" fmla="*/ 26 h 82"/>
                <a:gd name="T32" fmla="*/ 44 w 512"/>
                <a:gd name="T33" fmla="*/ 18 h 82"/>
                <a:gd name="T34" fmla="*/ 76 w 512"/>
                <a:gd name="T35" fmla="*/ 12 h 82"/>
                <a:gd name="T36" fmla="*/ 114 w 512"/>
                <a:gd name="T37" fmla="*/ 6 h 82"/>
                <a:gd name="T38" fmla="*/ 158 w 512"/>
                <a:gd name="T39" fmla="*/ 2 h 82"/>
                <a:gd name="T40" fmla="*/ 206 w 512"/>
                <a:gd name="T41" fmla="*/ 0 h 82"/>
                <a:gd name="T42" fmla="*/ 256 w 512"/>
                <a:gd name="T43" fmla="*/ 0 h 82"/>
                <a:gd name="T44" fmla="*/ 256 w 512"/>
                <a:gd name="T45" fmla="*/ 0 h 82"/>
                <a:gd name="T46" fmla="*/ 308 w 512"/>
                <a:gd name="T47" fmla="*/ 0 h 82"/>
                <a:gd name="T48" fmla="*/ 356 w 512"/>
                <a:gd name="T49" fmla="*/ 2 h 82"/>
                <a:gd name="T50" fmla="*/ 400 w 512"/>
                <a:gd name="T51" fmla="*/ 6 h 82"/>
                <a:gd name="T52" fmla="*/ 438 w 512"/>
                <a:gd name="T53" fmla="*/ 12 h 82"/>
                <a:gd name="T54" fmla="*/ 470 w 512"/>
                <a:gd name="T55" fmla="*/ 18 h 82"/>
                <a:gd name="T56" fmla="*/ 492 w 512"/>
                <a:gd name="T57" fmla="*/ 26 h 82"/>
                <a:gd name="T58" fmla="*/ 502 w 512"/>
                <a:gd name="T59" fmla="*/ 30 h 82"/>
                <a:gd name="T60" fmla="*/ 508 w 512"/>
                <a:gd name="T61" fmla="*/ 34 h 82"/>
                <a:gd name="T62" fmla="*/ 512 w 512"/>
                <a:gd name="T63" fmla="*/ 38 h 82"/>
                <a:gd name="T64" fmla="*/ 512 w 512"/>
                <a:gd name="T65" fmla="*/ 42 h 82"/>
                <a:gd name="T66" fmla="*/ 512 w 512"/>
                <a:gd name="T67" fmla="*/ 42 h 82"/>
                <a:gd name="T68" fmla="*/ 512 w 512"/>
                <a:gd name="T69" fmla="*/ 46 h 82"/>
                <a:gd name="T70" fmla="*/ 508 w 512"/>
                <a:gd name="T71" fmla="*/ 50 h 82"/>
                <a:gd name="T72" fmla="*/ 492 w 512"/>
                <a:gd name="T73" fmla="*/ 58 h 82"/>
                <a:gd name="T74" fmla="*/ 470 w 512"/>
                <a:gd name="T75" fmla="*/ 64 h 82"/>
                <a:gd name="T76" fmla="*/ 438 w 512"/>
                <a:gd name="T77" fmla="*/ 70 h 82"/>
                <a:gd name="T78" fmla="*/ 400 w 512"/>
                <a:gd name="T79" fmla="*/ 74 h 82"/>
                <a:gd name="T80" fmla="*/ 356 w 512"/>
                <a:gd name="T81" fmla="*/ 78 h 82"/>
                <a:gd name="T82" fmla="*/ 308 w 512"/>
                <a:gd name="T83" fmla="*/ 80 h 82"/>
                <a:gd name="T84" fmla="*/ 256 w 512"/>
                <a:gd name="T8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82"/>
                  </a:moveTo>
                  <a:lnTo>
                    <a:pt x="256" y="82"/>
                  </a:lnTo>
                  <a:lnTo>
                    <a:pt x="206" y="80"/>
                  </a:lnTo>
                  <a:lnTo>
                    <a:pt x="158" y="78"/>
                  </a:lnTo>
                  <a:lnTo>
                    <a:pt x="114" y="74"/>
                  </a:lnTo>
                  <a:lnTo>
                    <a:pt x="76" y="70"/>
                  </a:lnTo>
                  <a:lnTo>
                    <a:pt x="44" y="64"/>
                  </a:lnTo>
                  <a:lnTo>
                    <a:pt x="20" y="58"/>
                  </a:lnTo>
                  <a:lnTo>
                    <a:pt x="4" y="50"/>
                  </a:lnTo>
                  <a:lnTo>
                    <a:pt x="0" y="46"/>
                  </a:lnTo>
                  <a:lnTo>
                    <a:pt x="0" y="42"/>
                  </a:lnTo>
                  <a:lnTo>
                    <a:pt x="0" y="42"/>
                  </a:lnTo>
                  <a:lnTo>
                    <a:pt x="0" y="38"/>
                  </a:lnTo>
                  <a:lnTo>
                    <a:pt x="4" y="34"/>
                  </a:lnTo>
                  <a:lnTo>
                    <a:pt x="10" y="30"/>
                  </a:lnTo>
                  <a:lnTo>
                    <a:pt x="20" y="26"/>
                  </a:lnTo>
                  <a:lnTo>
                    <a:pt x="44" y="18"/>
                  </a:lnTo>
                  <a:lnTo>
                    <a:pt x="76" y="12"/>
                  </a:lnTo>
                  <a:lnTo>
                    <a:pt x="114" y="6"/>
                  </a:lnTo>
                  <a:lnTo>
                    <a:pt x="158" y="2"/>
                  </a:lnTo>
                  <a:lnTo>
                    <a:pt x="206" y="0"/>
                  </a:lnTo>
                  <a:lnTo>
                    <a:pt x="256" y="0"/>
                  </a:lnTo>
                  <a:lnTo>
                    <a:pt x="256" y="0"/>
                  </a:lnTo>
                  <a:lnTo>
                    <a:pt x="308" y="0"/>
                  </a:lnTo>
                  <a:lnTo>
                    <a:pt x="356" y="2"/>
                  </a:lnTo>
                  <a:lnTo>
                    <a:pt x="400" y="6"/>
                  </a:lnTo>
                  <a:lnTo>
                    <a:pt x="438" y="12"/>
                  </a:lnTo>
                  <a:lnTo>
                    <a:pt x="470" y="18"/>
                  </a:lnTo>
                  <a:lnTo>
                    <a:pt x="492" y="26"/>
                  </a:lnTo>
                  <a:lnTo>
                    <a:pt x="502" y="30"/>
                  </a:lnTo>
                  <a:lnTo>
                    <a:pt x="508" y="34"/>
                  </a:lnTo>
                  <a:lnTo>
                    <a:pt x="512" y="38"/>
                  </a:lnTo>
                  <a:lnTo>
                    <a:pt x="512" y="42"/>
                  </a:lnTo>
                  <a:lnTo>
                    <a:pt x="512" y="42"/>
                  </a:lnTo>
                  <a:lnTo>
                    <a:pt x="512" y="46"/>
                  </a:lnTo>
                  <a:lnTo>
                    <a:pt x="508" y="50"/>
                  </a:lnTo>
                  <a:lnTo>
                    <a:pt x="492" y="58"/>
                  </a:lnTo>
                  <a:lnTo>
                    <a:pt x="470" y="64"/>
                  </a:lnTo>
                  <a:lnTo>
                    <a:pt x="438" y="70"/>
                  </a:lnTo>
                  <a:lnTo>
                    <a:pt x="400" y="74"/>
                  </a:lnTo>
                  <a:lnTo>
                    <a:pt x="356" y="78"/>
                  </a:lnTo>
                  <a:lnTo>
                    <a:pt x="308" y="80"/>
                  </a:lnTo>
                  <a:lnTo>
                    <a:pt x="256" y="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1528"/>
            <p:cNvSpPr>
              <a:spLocks/>
            </p:cNvSpPr>
            <p:nvPr/>
          </p:nvSpPr>
          <p:spPr bwMode="auto">
            <a:xfrm>
              <a:off x="3989388" y="6642100"/>
              <a:ext cx="819150" cy="133350"/>
            </a:xfrm>
            <a:custGeom>
              <a:avLst/>
              <a:gdLst>
                <a:gd name="T0" fmla="*/ 258 w 516"/>
                <a:gd name="T1" fmla="*/ 0 h 84"/>
                <a:gd name="T2" fmla="*/ 258 w 516"/>
                <a:gd name="T3" fmla="*/ 0 h 84"/>
                <a:gd name="T4" fmla="*/ 206 w 516"/>
                <a:gd name="T5" fmla="*/ 2 h 84"/>
                <a:gd name="T6" fmla="*/ 158 w 516"/>
                <a:gd name="T7" fmla="*/ 4 h 84"/>
                <a:gd name="T8" fmla="*/ 114 w 516"/>
                <a:gd name="T9" fmla="*/ 8 h 84"/>
                <a:gd name="T10" fmla="*/ 76 w 516"/>
                <a:gd name="T11" fmla="*/ 14 h 84"/>
                <a:gd name="T12" fmla="*/ 44 w 516"/>
                <a:gd name="T13" fmla="*/ 20 h 84"/>
                <a:gd name="T14" fmla="*/ 20 w 516"/>
                <a:gd name="T15" fmla="*/ 28 h 84"/>
                <a:gd name="T16" fmla="*/ 10 w 516"/>
                <a:gd name="T17" fmla="*/ 32 h 84"/>
                <a:gd name="T18" fmla="*/ 4 w 516"/>
                <a:gd name="T19" fmla="*/ 36 h 84"/>
                <a:gd name="T20" fmla="*/ 0 w 516"/>
                <a:gd name="T21" fmla="*/ 40 h 84"/>
                <a:gd name="T22" fmla="*/ 0 w 516"/>
                <a:gd name="T23" fmla="*/ 44 h 84"/>
                <a:gd name="T24" fmla="*/ 0 w 516"/>
                <a:gd name="T25" fmla="*/ 44 h 84"/>
                <a:gd name="T26" fmla="*/ 0 w 516"/>
                <a:gd name="T27" fmla="*/ 48 h 84"/>
                <a:gd name="T28" fmla="*/ 4 w 516"/>
                <a:gd name="T29" fmla="*/ 52 h 84"/>
                <a:gd name="T30" fmla="*/ 20 w 516"/>
                <a:gd name="T31" fmla="*/ 60 h 84"/>
                <a:gd name="T32" fmla="*/ 44 w 516"/>
                <a:gd name="T33" fmla="*/ 66 h 84"/>
                <a:gd name="T34" fmla="*/ 76 w 516"/>
                <a:gd name="T35" fmla="*/ 72 h 84"/>
                <a:gd name="T36" fmla="*/ 114 w 516"/>
                <a:gd name="T37" fmla="*/ 76 h 84"/>
                <a:gd name="T38" fmla="*/ 158 w 516"/>
                <a:gd name="T39" fmla="*/ 80 h 84"/>
                <a:gd name="T40" fmla="*/ 206 w 516"/>
                <a:gd name="T41" fmla="*/ 82 h 84"/>
                <a:gd name="T42" fmla="*/ 258 w 516"/>
                <a:gd name="T43" fmla="*/ 84 h 84"/>
                <a:gd name="T44" fmla="*/ 258 w 516"/>
                <a:gd name="T45" fmla="*/ 84 h 84"/>
                <a:gd name="T46" fmla="*/ 310 w 516"/>
                <a:gd name="T47" fmla="*/ 82 h 84"/>
                <a:gd name="T48" fmla="*/ 360 w 516"/>
                <a:gd name="T49" fmla="*/ 80 h 84"/>
                <a:gd name="T50" fmla="*/ 404 w 516"/>
                <a:gd name="T51" fmla="*/ 76 h 84"/>
                <a:gd name="T52" fmla="*/ 442 w 516"/>
                <a:gd name="T53" fmla="*/ 72 h 84"/>
                <a:gd name="T54" fmla="*/ 472 w 516"/>
                <a:gd name="T55" fmla="*/ 66 h 84"/>
                <a:gd name="T56" fmla="*/ 496 w 516"/>
                <a:gd name="T57" fmla="*/ 60 h 84"/>
                <a:gd name="T58" fmla="*/ 512 w 516"/>
                <a:gd name="T59" fmla="*/ 52 h 84"/>
                <a:gd name="T60" fmla="*/ 516 w 516"/>
                <a:gd name="T61" fmla="*/ 48 h 84"/>
                <a:gd name="T62" fmla="*/ 516 w 516"/>
                <a:gd name="T63" fmla="*/ 44 h 84"/>
                <a:gd name="T64" fmla="*/ 516 w 516"/>
                <a:gd name="T65" fmla="*/ 44 h 84"/>
                <a:gd name="T66" fmla="*/ 516 w 516"/>
                <a:gd name="T67" fmla="*/ 40 h 84"/>
                <a:gd name="T68" fmla="*/ 512 w 516"/>
                <a:gd name="T69" fmla="*/ 36 h 84"/>
                <a:gd name="T70" fmla="*/ 506 w 516"/>
                <a:gd name="T71" fmla="*/ 32 h 84"/>
                <a:gd name="T72" fmla="*/ 496 w 516"/>
                <a:gd name="T73" fmla="*/ 28 h 84"/>
                <a:gd name="T74" fmla="*/ 472 w 516"/>
                <a:gd name="T75" fmla="*/ 20 h 84"/>
                <a:gd name="T76" fmla="*/ 442 w 516"/>
                <a:gd name="T77" fmla="*/ 14 h 84"/>
                <a:gd name="T78" fmla="*/ 404 w 516"/>
                <a:gd name="T79" fmla="*/ 8 h 84"/>
                <a:gd name="T80" fmla="*/ 360 w 516"/>
                <a:gd name="T81" fmla="*/ 4 h 84"/>
                <a:gd name="T82" fmla="*/ 310 w 516"/>
                <a:gd name="T83" fmla="*/ 2 h 84"/>
                <a:gd name="T84" fmla="*/ 258 w 516"/>
                <a:gd name="T8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6" h="84">
                  <a:moveTo>
                    <a:pt x="258" y="0"/>
                  </a:moveTo>
                  <a:lnTo>
                    <a:pt x="258" y="0"/>
                  </a:lnTo>
                  <a:lnTo>
                    <a:pt x="206" y="2"/>
                  </a:lnTo>
                  <a:lnTo>
                    <a:pt x="158" y="4"/>
                  </a:lnTo>
                  <a:lnTo>
                    <a:pt x="114" y="8"/>
                  </a:lnTo>
                  <a:lnTo>
                    <a:pt x="76" y="14"/>
                  </a:lnTo>
                  <a:lnTo>
                    <a:pt x="44" y="20"/>
                  </a:lnTo>
                  <a:lnTo>
                    <a:pt x="20" y="28"/>
                  </a:lnTo>
                  <a:lnTo>
                    <a:pt x="10" y="32"/>
                  </a:lnTo>
                  <a:lnTo>
                    <a:pt x="4" y="36"/>
                  </a:lnTo>
                  <a:lnTo>
                    <a:pt x="0" y="40"/>
                  </a:lnTo>
                  <a:lnTo>
                    <a:pt x="0" y="44"/>
                  </a:lnTo>
                  <a:lnTo>
                    <a:pt x="0" y="44"/>
                  </a:lnTo>
                  <a:lnTo>
                    <a:pt x="0" y="48"/>
                  </a:lnTo>
                  <a:lnTo>
                    <a:pt x="4" y="52"/>
                  </a:lnTo>
                  <a:lnTo>
                    <a:pt x="20" y="60"/>
                  </a:lnTo>
                  <a:lnTo>
                    <a:pt x="44" y="66"/>
                  </a:lnTo>
                  <a:lnTo>
                    <a:pt x="76" y="72"/>
                  </a:lnTo>
                  <a:lnTo>
                    <a:pt x="114" y="76"/>
                  </a:lnTo>
                  <a:lnTo>
                    <a:pt x="158" y="80"/>
                  </a:lnTo>
                  <a:lnTo>
                    <a:pt x="206" y="82"/>
                  </a:lnTo>
                  <a:lnTo>
                    <a:pt x="258" y="84"/>
                  </a:lnTo>
                  <a:lnTo>
                    <a:pt x="258" y="84"/>
                  </a:lnTo>
                  <a:lnTo>
                    <a:pt x="310" y="82"/>
                  </a:lnTo>
                  <a:lnTo>
                    <a:pt x="360" y="80"/>
                  </a:lnTo>
                  <a:lnTo>
                    <a:pt x="404" y="76"/>
                  </a:lnTo>
                  <a:lnTo>
                    <a:pt x="442" y="72"/>
                  </a:lnTo>
                  <a:lnTo>
                    <a:pt x="472" y="66"/>
                  </a:lnTo>
                  <a:lnTo>
                    <a:pt x="496" y="60"/>
                  </a:lnTo>
                  <a:lnTo>
                    <a:pt x="512" y="52"/>
                  </a:lnTo>
                  <a:lnTo>
                    <a:pt x="516" y="48"/>
                  </a:lnTo>
                  <a:lnTo>
                    <a:pt x="516" y="44"/>
                  </a:lnTo>
                  <a:lnTo>
                    <a:pt x="516" y="44"/>
                  </a:lnTo>
                  <a:lnTo>
                    <a:pt x="516" y="40"/>
                  </a:lnTo>
                  <a:lnTo>
                    <a:pt x="512" y="36"/>
                  </a:lnTo>
                  <a:lnTo>
                    <a:pt x="506" y="32"/>
                  </a:lnTo>
                  <a:lnTo>
                    <a:pt x="496" y="28"/>
                  </a:lnTo>
                  <a:lnTo>
                    <a:pt x="472" y="20"/>
                  </a:lnTo>
                  <a:lnTo>
                    <a:pt x="442" y="14"/>
                  </a:lnTo>
                  <a:lnTo>
                    <a:pt x="404" y="8"/>
                  </a:lnTo>
                  <a:lnTo>
                    <a:pt x="360" y="4"/>
                  </a:lnTo>
                  <a:lnTo>
                    <a:pt x="310" y="2"/>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1529"/>
            <p:cNvSpPr>
              <a:spLocks noEditPoints="1"/>
            </p:cNvSpPr>
            <p:nvPr/>
          </p:nvSpPr>
          <p:spPr bwMode="auto">
            <a:xfrm>
              <a:off x="3992563" y="6645275"/>
              <a:ext cx="812800" cy="130175"/>
            </a:xfrm>
            <a:custGeom>
              <a:avLst/>
              <a:gdLst>
                <a:gd name="T0" fmla="*/ 256 w 512"/>
                <a:gd name="T1" fmla="*/ 80 h 82"/>
                <a:gd name="T2" fmla="*/ 158 w 512"/>
                <a:gd name="T3" fmla="*/ 78 h 82"/>
                <a:gd name="T4" fmla="*/ 76 w 512"/>
                <a:gd name="T5" fmla="*/ 70 h 82"/>
                <a:gd name="T6" fmla="*/ 22 w 512"/>
                <a:gd name="T7" fmla="*/ 58 h 82"/>
                <a:gd name="T8" fmla="*/ 2 w 512"/>
                <a:gd name="T9" fmla="*/ 46 h 82"/>
                <a:gd name="T10" fmla="*/ 2 w 512"/>
                <a:gd name="T11" fmla="*/ 42 h 82"/>
                <a:gd name="T12" fmla="*/ 6 w 512"/>
                <a:gd name="T13" fmla="*/ 34 h 82"/>
                <a:gd name="T14" fmla="*/ 22 w 512"/>
                <a:gd name="T15" fmla="*/ 26 h 82"/>
                <a:gd name="T16" fmla="*/ 76 w 512"/>
                <a:gd name="T17" fmla="*/ 12 h 82"/>
                <a:gd name="T18" fmla="*/ 158 w 512"/>
                <a:gd name="T19" fmla="*/ 2 h 82"/>
                <a:gd name="T20" fmla="*/ 256 w 512"/>
                <a:gd name="T21" fmla="*/ 0 h 82"/>
                <a:gd name="T22" fmla="*/ 308 w 512"/>
                <a:gd name="T23" fmla="*/ 0 h 82"/>
                <a:gd name="T24" fmla="*/ 398 w 512"/>
                <a:gd name="T25" fmla="*/ 6 h 82"/>
                <a:gd name="T26" fmla="*/ 468 w 512"/>
                <a:gd name="T27" fmla="*/ 18 h 82"/>
                <a:gd name="T28" fmla="*/ 500 w 512"/>
                <a:gd name="T29" fmla="*/ 30 h 82"/>
                <a:gd name="T30" fmla="*/ 510 w 512"/>
                <a:gd name="T31" fmla="*/ 38 h 82"/>
                <a:gd name="T32" fmla="*/ 510 w 512"/>
                <a:gd name="T33" fmla="*/ 42 h 82"/>
                <a:gd name="T34" fmla="*/ 506 w 512"/>
                <a:gd name="T35" fmla="*/ 50 h 82"/>
                <a:gd name="T36" fmla="*/ 468 w 512"/>
                <a:gd name="T37" fmla="*/ 64 h 82"/>
                <a:gd name="T38" fmla="*/ 398 w 512"/>
                <a:gd name="T39" fmla="*/ 74 h 82"/>
                <a:gd name="T40" fmla="*/ 308 w 512"/>
                <a:gd name="T41" fmla="*/ 80 h 82"/>
                <a:gd name="T42" fmla="*/ 256 w 512"/>
                <a:gd name="T43" fmla="*/ 0 h 82"/>
                <a:gd name="T44" fmla="*/ 206 w 512"/>
                <a:gd name="T45" fmla="*/ 0 h 82"/>
                <a:gd name="T46" fmla="*/ 114 w 512"/>
                <a:gd name="T47" fmla="*/ 6 h 82"/>
                <a:gd name="T48" fmla="*/ 44 w 512"/>
                <a:gd name="T49" fmla="*/ 18 h 82"/>
                <a:gd name="T50" fmla="*/ 10 w 512"/>
                <a:gd name="T51" fmla="*/ 30 h 82"/>
                <a:gd name="T52" fmla="*/ 0 w 512"/>
                <a:gd name="T53" fmla="*/ 38 h 82"/>
                <a:gd name="T54" fmla="*/ 0 w 512"/>
                <a:gd name="T55" fmla="*/ 42 h 82"/>
                <a:gd name="T56" fmla="*/ 4 w 512"/>
                <a:gd name="T57" fmla="*/ 50 h 82"/>
                <a:gd name="T58" fmla="*/ 44 w 512"/>
                <a:gd name="T59" fmla="*/ 64 h 82"/>
                <a:gd name="T60" fmla="*/ 114 w 512"/>
                <a:gd name="T61" fmla="*/ 74 h 82"/>
                <a:gd name="T62" fmla="*/ 206 w 512"/>
                <a:gd name="T63" fmla="*/ 80 h 82"/>
                <a:gd name="T64" fmla="*/ 256 w 512"/>
                <a:gd name="T65" fmla="*/ 82 h 82"/>
                <a:gd name="T66" fmla="*/ 356 w 512"/>
                <a:gd name="T67" fmla="*/ 78 h 82"/>
                <a:gd name="T68" fmla="*/ 438 w 512"/>
                <a:gd name="T69" fmla="*/ 70 h 82"/>
                <a:gd name="T70" fmla="*/ 492 w 512"/>
                <a:gd name="T71" fmla="*/ 58 h 82"/>
                <a:gd name="T72" fmla="*/ 512 w 512"/>
                <a:gd name="T73" fmla="*/ 46 h 82"/>
                <a:gd name="T74" fmla="*/ 512 w 512"/>
                <a:gd name="T75" fmla="*/ 42 h 82"/>
                <a:gd name="T76" fmla="*/ 508 w 512"/>
                <a:gd name="T77" fmla="*/ 34 h 82"/>
                <a:gd name="T78" fmla="*/ 492 w 512"/>
                <a:gd name="T79" fmla="*/ 26 h 82"/>
                <a:gd name="T80" fmla="*/ 438 w 512"/>
                <a:gd name="T81" fmla="*/ 12 h 82"/>
                <a:gd name="T82" fmla="*/ 356 w 512"/>
                <a:gd name="T83" fmla="*/ 2 h 82"/>
                <a:gd name="T84" fmla="*/ 256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80"/>
                  </a:moveTo>
                  <a:lnTo>
                    <a:pt x="256" y="80"/>
                  </a:lnTo>
                  <a:lnTo>
                    <a:pt x="206" y="80"/>
                  </a:lnTo>
                  <a:lnTo>
                    <a:pt x="158" y="78"/>
                  </a:lnTo>
                  <a:lnTo>
                    <a:pt x="114" y="74"/>
                  </a:lnTo>
                  <a:lnTo>
                    <a:pt x="76" y="70"/>
                  </a:lnTo>
                  <a:lnTo>
                    <a:pt x="46" y="64"/>
                  </a:lnTo>
                  <a:lnTo>
                    <a:pt x="22" y="58"/>
                  </a:lnTo>
                  <a:lnTo>
                    <a:pt x="6" y="50"/>
                  </a:lnTo>
                  <a:lnTo>
                    <a:pt x="2" y="46"/>
                  </a:lnTo>
                  <a:lnTo>
                    <a:pt x="2" y="42"/>
                  </a:lnTo>
                  <a:lnTo>
                    <a:pt x="2" y="42"/>
                  </a:lnTo>
                  <a:lnTo>
                    <a:pt x="2" y="38"/>
                  </a:lnTo>
                  <a:lnTo>
                    <a:pt x="6" y="34"/>
                  </a:lnTo>
                  <a:lnTo>
                    <a:pt x="12" y="30"/>
                  </a:lnTo>
                  <a:lnTo>
                    <a:pt x="22" y="26"/>
                  </a:lnTo>
                  <a:lnTo>
                    <a:pt x="46" y="18"/>
                  </a:lnTo>
                  <a:lnTo>
                    <a:pt x="76" y="12"/>
                  </a:lnTo>
                  <a:lnTo>
                    <a:pt x="114" y="6"/>
                  </a:lnTo>
                  <a:lnTo>
                    <a:pt x="158" y="2"/>
                  </a:lnTo>
                  <a:lnTo>
                    <a:pt x="206" y="0"/>
                  </a:lnTo>
                  <a:lnTo>
                    <a:pt x="256" y="0"/>
                  </a:lnTo>
                  <a:lnTo>
                    <a:pt x="256" y="0"/>
                  </a:lnTo>
                  <a:lnTo>
                    <a:pt x="308" y="0"/>
                  </a:lnTo>
                  <a:lnTo>
                    <a:pt x="356" y="2"/>
                  </a:lnTo>
                  <a:lnTo>
                    <a:pt x="398" y="6"/>
                  </a:lnTo>
                  <a:lnTo>
                    <a:pt x="436" y="12"/>
                  </a:lnTo>
                  <a:lnTo>
                    <a:pt x="468" y="18"/>
                  </a:lnTo>
                  <a:lnTo>
                    <a:pt x="490" y="26"/>
                  </a:lnTo>
                  <a:lnTo>
                    <a:pt x="500" y="30"/>
                  </a:lnTo>
                  <a:lnTo>
                    <a:pt x="506" y="34"/>
                  </a:lnTo>
                  <a:lnTo>
                    <a:pt x="510" y="38"/>
                  </a:lnTo>
                  <a:lnTo>
                    <a:pt x="510" y="42"/>
                  </a:lnTo>
                  <a:lnTo>
                    <a:pt x="510" y="42"/>
                  </a:lnTo>
                  <a:lnTo>
                    <a:pt x="510" y="46"/>
                  </a:lnTo>
                  <a:lnTo>
                    <a:pt x="506" y="50"/>
                  </a:lnTo>
                  <a:lnTo>
                    <a:pt x="490" y="58"/>
                  </a:lnTo>
                  <a:lnTo>
                    <a:pt x="468" y="64"/>
                  </a:lnTo>
                  <a:lnTo>
                    <a:pt x="436" y="70"/>
                  </a:lnTo>
                  <a:lnTo>
                    <a:pt x="398" y="74"/>
                  </a:lnTo>
                  <a:lnTo>
                    <a:pt x="356" y="78"/>
                  </a:lnTo>
                  <a:lnTo>
                    <a:pt x="308" y="80"/>
                  </a:lnTo>
                  <a:lnTo>
                    <a:pt x="256" y="80"/>
                  </a:lnTo>
                  <a:close/>
                  <a:moveTo>
                    <a:pt x="256" y="0"/>
                  </a:moveTo>
                  <a:lnTo>
                    <a:pt x="256" y="0"/>
                  </a:lnTo>
                  <a:lnTo>
                    <a:pt x="206" y="0"/>
                  </a:lnTo>
                  <a:lnTo>
                    <a:pt x="158" y="2"/>
                  </a:lnTo>
                  <a:lnTo>
                    <a:pt x="114" y="6"/>
                  </a:lnTo>
                  <a:lnTo>
                    <a:pt x="76"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6" y="70"/>
                  </a:lnTo>
                  <a:lnTo>
                    <a:pt x="114" y="74"/>
                  </a:lnTo>
                  <a:lnTo>
                    <a:pt x="158" y="78"/>
                  </a:lnTo>
                  <a:lnTo>
                    <a:pt x="206" y="80"/>
                  </a:lnTo>
                  <a:lnTo>
                    <a:pt x="256" y="82"/>
                  </a:lnTo>
                  <a:lnTo>
                    <a:pt x="256" y="82"/>
                  </a:lnTo>
                  <a:lnTo>
                    <a:pt x="308" y="80"/>
                  </a:lnTo>
                  <a:lnTo>
                    <a:pt x="356" y="78"/>
                  </a:lnTo>
                  <a:lnTo>
                    <a:pt x="400" y="74"/>
                  </a:lnTo>
                  <a:lnTo>
                    <a:pt x="438" y="70"/>
                  </a:lnTo>
                  <a:lnTo>
                    <a:pt x="470" y="64"/>
                  </a:lnTo>
                  <a:lnTo>
                    <a:pt x="492" y="58"/>
                  </a:lnTo>
                  <a:lnTo>
                    <a:pt x="508" y="50"/>
                  </a:lnTo>
                  <a:lnTo>
                    <a:pt x="512" y="46"/>
                  </a:lnTo>
                  <a:lnTo>
                    <a:pt x="512" y="42"/>
                  </a:lnTo>
                  <a:lnTo>
                    <a:pt x="512" y="42"/>
                  </a:lnTo>
                  <a:lnTo>
                    <a:pt x="512" y="38"/>
                  </a:lnTo>
                  <a:lnTo>
                    <a:pt x="508" y="34"/>
                  </a:lnTo>
                  <a:lnTo>
                    <a:pt x="502" y="30"/>
                  </a:lnTo>
                  <a:lnTo>
                    <a:pt x="492" y="26"/>
                  </a:lnTo>
                  <a:lnTo>
                    <a:pt x="470" y="18"/>
                  </a:lnTo>
                  <a:lnTo>
                    <a:pt x="438" y="12"/>
                  </a:lnTo>
                  <a:lnTo>
                    <a:pt x="400" y="6"/>
                  </a:lnTo>
                  <a:lnTo>
                    <a:pt x="356" y="2"/>
                  </a:lnTo>
                  <a:lnTo>
                    <a:pt x="308" y="0"/>
                  </a:lnTo>
                  <a:lnTo>
                    <a:pt x="256" y="0"/>
                  </a:lnTo>
                  <a:close/>
                </a:path>
              </a:pathLst>
            </a:custGeom>
            <a:solidFill>
              <a:srgbClr val="B6B0A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1530"/>
            <p:cNvSpPr>
              <a:spLocks/>
            </p:cNvSpPr>
            <p:nvPr/>
          </p:nvSpPr>
          <p:spPr bwMode="auto">
            <a:xfrm>
              <a:off x="3995738" y="6645275"/>
              <a:ext cx="806450" cy="127000"/>
            </a:xfrm>
            <a:custGeom>
              <a:avLst/>
              <a:gdLst>
                <a:gd name="T0" fmla="*/ 254 w 508"/>
                <a:gd name="T1" fmla="*/ 80 h 80"/>
                <a:gd name="T2" fmla="*/ 254 w 508"/>
                <a:gd name="T3" fmla="*/ 80 h 80"/>
                <a:gd name="T4" fmla="*/ 204 w 508"/>
                <a:gd name="T5" fmla="*/ 80 h 80"/>
                <a:gd name="T6" fmla="*/ 156 w 508"/>
                <a:gd name="T7" fmla="*/ 78 h 80"/>
                <a:gd name="T8" fmla="*/ 112 w 508"/>
                <a:gd name="T9" fmla="*/ 74 h 80"/>
                <a:gd name="T10" fmla="*/ 74 w 508"/>
                <a:gd name="T11" fmla="*/ 70 h 80"/>
                <a:gd name="T12" fmla="*/ 44 w 508"/>
                <a:gd name="T13" fmla="*/ 64 h 80"/>
                <a:gd name="T14" fmla="*/ 20 w 508"/>
                <a:gd name="T15" fmla="*/ 58 h 80"/>
                <a:gd name="T16" fmla="*/ 4 w 508"/>
                <a:gd name="T17" fmla="*/ 50 h 80"/>
                <a:gd name="T18" fmla="*/ 0 w 508"/>
                <a:gd name="T19" fmla="*/ 46 h 80"/>
                <a:gd name="T20" fmla="*/ 0 w 508"/>
                <a:gd name="T21" fmla="*/ 42 h 80"/>
                <a:gd name="T22" fmla="*/ 0 w 508"/>
                <a:gd name="T23" fmla="*/ 42 h 80"/>
                <a:gd name="T24" fmla="*/ 0 w 508"/>
                <a:gd name="T25" fmla="*/ 38 h 80"/>
                <a:gd name="T26" fmla="*/ 4 w 508"/>
                <a:gd name="T27" fmla="*/ 34 h 80"/>
                <a:gd name="T28" fmla="*/ 10 w 508"/>
                <a:gd name="T29" fmla="*/ 30 h 80"/>
                <a:gd name="T30" fmla="*/ 20 w 508"/>
                <a:gd name="T31" fmla="*/ 26 h 80"/>
                <a:gd name="T32" fmla="*/ 44 w 508"/>
                <a:gd name="T33" fmla="*/ 18 h 80"/>
                <a:gd name="T34" fmla="*/ 74 w 508"/>
                <a:gd name="T35" fmla="*/ 12 h 80"/>
                <a:gd name="T36" fmla="*/ 112 w 508"/>
                <a:gd name="T37" fmla="*/ 6 h 80"/>
                <a:gd name="T38" fmla="*/ 156 w 508"/>
                <a:gd name="T39" fmla="*/ 2 h 80"/>
                <a:gd name="T40" fmla="*/ 204 w 508"/>
                <a:gd name="T41" fmla="*/ 0 h 80"/>
                <a:gd name="T42" fmla="*/ 254 w 508"/>
                <a:gd name="T43" fmla="*/ 0 h 80"/>
                <a:gd name="T44" fmla="*/ 254 w 508"/>
                <a:gd name="T45" fmla="*/ 0 h 80"/>
                <a:gd name="T46" fmla="*/ 306 w 508"/>
                <a:gd name="T47" fmla="*/ 0 h 80"/>
                <a:gd name="T48" fmla="*/ 354 w 508"/>
                <a:gd name="T49" fmla="*/ 2 h 80"/>
                <a:gd name="T50" fmla="*/ 396 w 508"/>
                <a:gd name="T51" fmla="*/ 6 h 80"/>
                <a:gd name="T52" fmla="*/ 434 w 508"/>
                <a:gd name="T53" fmla="*/ 12 h 80"/>
                <a:gd name="T54" fmla="*/ 466 w 508"/>
                <a:gd name="T55" fmla="*/ 18 h 80"/>
                <a:gd name="T56" fmla="*/ 488 w 508"/>
                <a:gd name="T57" fmla="*/ 26 h 80"/>
                <a:gd name="T58" fmla="*/ 498 w 508"/>
                <a:gd name="T59" fmla="*/ 30 h 80"/>
                <a:gd name="T60" fmla="*/ 504 w 508"/>
                <a:gd name="T61" fmla="*/ 34 h 80"/>
                <a:gd name="T62" fmla="*/ 508 w 508"/>
                <a:gd name="T63" fmla="*/ 38 h 80"/>
                <a:gd name="T64" fmla="*/ 508 w 508"/>
                <a:gd name="T65" fmla="*/ 42 h 80"/>
                <a:gd name="T66" fmla="*/ 508 w 508"/>
                <a:gd name="T67" fmla="*/ 42 h 80"/>
                <a:gd name="T68" fmla="*/ 508 w 508"/>
                <a:gd name="T69" fmla="*/ 46 h 80"/>
                <a:gd name="T70" fmla="*/ 504 w 508"/>
                <a:gd name="T71" fmla="*/ 50 h 80"/>
                <a:gd name="T72" fmla="*/ 488 w 508"/>
                <a:gd name="T73" fmla="*/ 58 h 80"/>
                <a:gd name="T74" fmla="*/ 466 w 508"/>
                <a:gd name="T75" fmla="*/ 64 h 80"/>
                <a:gd name="T76" fmla="*/ 434 w 508"/>
                <a:gd name="T77" fmla="*/ 70 h 80"/>
                <a:gd name="T78" fmla="*/ 396 w 508"/>
                <a:gd name="T79" fmla="*/ 74 h 80"/>
                <a:gd name="T80" fmla="*/ 354 w 508"/>
                <a:gd name="T81" fmla="*/ 78 h 80"/>
                <a:gd name="T82" fmla="*/ 306 w 508"/>
                <a:gd name="T83" fmla="*/ 80 h 80"/>
                <a:gd name="T84" fmla="*/ 254 w 508"/>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80"/>
                  </a:moveTo>
                  <a:lnTo>
                    <a:pt x="254" y="80"/>
                  </a:lnTo>
                  <a:lnTo>
                    <a:pt x="204" y="80"/>
                  </a:lnTo>
                  <a:lnTo>
                    <a:pt x="156" y="78"/>
                  </a:lnTo>
                  <a:lnTo>
                    <a:pt x="112" y="74"/>
                  </a:lnTo>
                  <a:lnTo>
                    <a:pt x="74" y="70"/>
                  </a:lnTo>
                  <a:lnTo>
                    <a:pt x="44" y="64"/>
                  </a:lnTo>
                  <a:lnTo>
                    <a:pt x="20" y="58"/>
                  </a:lnTo>
                  <a:lnTo>
                    <a:pt x="4" y="50"/>
                  </a:lnTo>
                  <a:lnTo>
                    <a:pt x="0" y="46"/>
                  </a:lnTo>
                  <a:lnTo>
                    <a:pt x="0" y="42"/>
                  </a:lnTo>
                  <a:lnTo>
                    <a:pt x="0" y="42"/>
                  </a:lnTo>
                  <a:lnTo>
                    <a:pt x="0" y="38"/>
                  </a:lnTo>
                  <a:lnTo>
                    <a:pt x="4" y="34"/>
                  </a:lnTo>
                  <a:lnTo>
                    <a:pt x="10" y="30"/>
                  </a:lnTo>
                  <a:lnTo>
                    <a:pt x="20" y="26"/>
                  </a:lnTo>
                  <a:lnTo>
                    <a:pt x="44" y="18"/>
                  </a:lnTo>
                  <a:lnTo>
                    <a:pt x="74" y="12"/>
                  </a:lnTo>
                  <a:lnTo>
                    <a:pt x="112" y="6"/>
                  </a:lnTo>
                  <a:lnTo>
                    <a:pt x="156" y="2"/>
                  </a:lnTo>
                  <a:lnTo>
                    <a:pt x="204" y="0"/>
                  </a:lnTo>
                  <a:lnTo>
                    <a:pt x="254" y="0"/>
                  </a:lnTo>
                  <a:lnTo>
                    <a:pt x="254" y="0"/>
                  </a:lnTo>
                  <a:lnTo>
                    <a:pt x="306" y="0"/>
                  </a:lnTo>
                  <a:lnTo>
                    <a:pt x="354" y="2"/>
                  </a:lnTo>
                  <a:lnTo>
                    <a:pt x="396" y="6"/>
                  </a:lnTo>
                  <a:lnTo>
                    <a:pt x="434" y="12"/>
                  </a:lnTo>
                  <a:lnTo>
                    <a:pt x="466" y="18"/>
                  </a:lnTo>
                  <a:lnTo>
                    <a:pt x="488" y="26"/>
                  </a:lnTo>
                  <a:lnTo>
                    <a:pt x="498" y="30"/>
                  </a:lnTo>
                  <a:lnTo>
                    <a:pt x="504" y="34"/>
                  </a:lnTo>
                  <a:lnTo>
                    <a:pt x="508" y="38"/>
                  </a:lnTo>
                  <a:lnTo>
                    <a:pt x="508" y="42"/>
                  </a:lnTo>
                  <a:lnTo>
                    <a:pt x="508" y="42"/>
                  </a:lnTo>
                  <a:lnTo>
                    <a:pt x="508" y="46"/>
                  </a:lnTo>
                  <a:lnTo>
                    <a:pt x="504" y="50"/>
                  </a:lnTo>
                  <a:lnTo>
                    <a:pt x="488" y="58"/>
                  </a:lnTo>
                  <a:lnTo>
                    <a:pt x="466" y="64"/>
                  </a:lnTo>
                  <a:lnTo>
                    <a:pt x="434" y="70"/>
                  </a:lnTo>
                  <a:lnTo>
                    <a:pt x="396" y="74"/>
                  </a:lnTo>
                  <a:lnTo>
                    <a:pt x="354" y="78"/>
                  </a:lnTo>
                  <a:lnTo>
                    <a:pt x="306" y="80"/>
                  </a:lnTo>
                  <a:lnTo>
                    <a:pt x="254"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1531"/>
            <p:cNvSpPr>
              <a:spLocks/>
            </p:cNvSpPr>
            <p:nvPr/>
          </p:nvSpPr>
          <p:spPr bwMode="auto">
            <a:xfrm>
              <a:off x="3992563" y="6645275"/>
              <a:ext cx="812800" cy="130175"/>
            </a:xfrm>
            <a:custGeom>
              <a:avLst/>
              <a:gdLst>
                <a:gd name="T0" fmla="*/ 256 w 512"/>
                <a:gd name="T1" fmla="*/ 0 h 82"/>
                <a:gd name="T2" fmla="*/ 256 w 512"/>
                <a:gd name="T3" fmla="*/ 0 h 82"/>
                <a:gd name="T4" fmla="*/ 206 w 512"/>
                <a:gd name="T5" fmla="*/ 0 h 82"/>
                <a:gd name="T6" fmla="*/ 158 w 512"/>
                <a:gd name="T7" fmla="*/ 2 h 82"/>
                <a:gd name="T8" fmla="*/ 114 w 512"/>
                <a:gd name="T9" fmla="*/ 6 h 82"/>
                <a:gd name="T10" fmla="*/ 76 w 512"/>
                <a:gd name="T11" fmla="*/ 12 h 82"/>
                <a:gd name="T12" fmla="*/ 44 w 512"/>
                <a:gd name="T13" fmla="*/ 18 h 82"/>
                <a:gd name="T14" fmla="*/ 20 w 512"/>
                <a:gd name="T15" fmla="*/ 26 h 82"/>
                <a:gd name="T16" fmla="*/ 10 w 512"/>
                <a:gd name="T17" fmla="*/ 30 h 82"/>
                <a:gd name="T18" fmla="*/ 4 w 512"/>
                <a:gd name="T19" fmla="*/ 34 h 82"/>
                <a:gd name="T20" fmla="*/ 0 w 512"/>
                <a:gd name="T21" fmla="*/ 38 h 82"/>
                <a:gd name="T22" fmla="*/ 0 w 512"/>
                <a:gd name="T23" fmla="*/ 42 h 82"/>
                <a:gd name="T24" fmla="*/ 0 w 512"/>
                <a:gd name="T25" fmla="*/ 42 h 82"/>
                <a:gd name="T26" fmla="*/ 0 w 512"/>
                <a:gd name="T27" fmla="*/ 46 h 82"/>
                <a:gd name="T28" fmla="*/ 4 w 512"/>
                <a:gd name="T29" fmla="*/ 50 h 82"/>
                <a:gd name="T30" fmla="*/ 20 w 512"/>
                <a:gd name="T31" fmla="*/ 58 h 82"/>
                <a:gd name="T32" fmla="*/ 44 w 512"/>
                <a:gd name="T33" fmla="*/ 64 h 82"/>
                <a:gd name="T34" fmla="*/ 76 w 512"/>
                <a:gd name="T35" fmla="*/ 70 h 82"/>
                <a:gd name="T36" fmla="*/ 114 w 512"/>
                <a:gd name="T37" fmla="*/ 74 h 82"/>
                <a:gd name="T38" fmla="*/ 158 w 512"/>
                <a:gd name="T39" fmla="*/ 78 h 82"/>
                <a:gd name="T40" fmla="*/ 206 w 512"/>
                <a:gd name="T41" fmla="*/ 80 h 82"/>
                <a:gd name="T42" fmla="*/ 256 w 512"/>
                <a:gd name="T43" fmla="*/ 82 h 82"/>
                <a:gd name="T44" fmla="*/ 256 w 512"/>
                <a:gd name="T45" fmla="*/ 82 h 82"/>
                <a:gd name="T46" fmla="*/ 308 w 512"/>
                <a:gd name="T47" fmla="*/ 80 h 82"/>
                <a:gd name="T48" fmla="*/ 356 w 512"/>
                <a:gd name="T49" fmla="*/ 78 h 82"/>
                <a:gd name="T50" fmla="*/ 400 w 512"/>
                <a:gd name="T51" fmla="*/ 74 h 82"/>
                <a:gd name="T52" fmla="*/ 438 w 512"/>
                <a:gd name="T53" fmla="*/ 70 h 82"/>
                <a:gd name="T54" fmla="*/ 470 w 512"/>
                <a:gd name="T55" fmla="*/ 64 h 82"/>
                <a:gd name="T56" fmla="*/ 492 w 512"/>
                <a:gd name="T57" fmla="*/ 58 h 82"/>
                <a:gd name="T58" fmla="*/ 508 w 512"/>
                <a:gd name="T59" fmla="*/ 50 h 82"/>
                <a:gd name="T60" fmla="*/ 512 w 512"/>
                <a:gd name="T61" fmla="*/ 46 h 82"/>
                <a:gd name="T62" fmla="*/ 512 w 512"/>
                <a:gd name="T63" fmla="*/ 42 h 82"/>
                <a:gd name="T64" fmla="*/ 512 w 512"/>
                <a:gd name="T65" fmla="*/ 42 h 82"/>
                <a:gd name="T66" fmla="*/ 512 w 512"/>
                <a:gd name="T67" fmla="*/ 38 h 82"/>
                <a:gd name="T68" fmla="*/ 508 w 512"/>
                <a:gd name="T69" fmla="*/ 34 h 82"/>
                <a:gd name="T70" fmla="*/ 502 w 512"/>
                <a:gd name="T71" fmla="*/ 30 h 82"/>
                <a:gd name="T72" fmla="*/ 492 w 512"/>
                <a:gd name="T73" fmla="*/ 26 h 82"/>
                <a:gd name="T74" fmla="*/ 470 w 512"/>
                <a:gd name="T75" fmla="*/ 18 h 82"/>
                <a:gd name="T76" fmla="*/ 438 w 512"/>
                <a:gd name="T77" fmla="*/ 12 h 82"/>
                <a:gd name="T78" fmla="*/ 400 w 512"/>
                <a:gd name="T79" fmla="*/ 6 h 82"/>
                <a:gd name="T80" fmla="*/ 356 w 512"/>
                <a:gd name="T81" fmla="*/ 2 h 82"/>
                <a:gd name="T82" fmla="*/ 308 w 512"/>
                <a:gd name="T83" fmla="*/ 0 h 82"/>
                <a:gd name="T84" fmla="*/ 256 w 512"/>
                <a:gd name="T8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12" h="82">
                  <a:moveTo>
                    <a:pt x="256" y="0"/>
                  </a:moveTo>
                  <a:lnTo>
                    <a:pt x="256" y="0"/>
                  </a:lnTo>
                  <a:lnTo>
                    <a:pt x="206" y="0"/>
                  </a:lnTo>
                  <a:lnTo>
                    <a:pt x="158" y="2"/>
                  </a:lnTo>
                  <a:lnTo>
                    <a:pt x="114" y="6"/>
                  </a:lnTo>
                  <a:lnTo>
                    <a:pt x="76"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6" y="70"/>
                  </a:lnTo>
                  <a:lnTo>
                    <a:pt x="114" y="74"/>
                  </a:lnTo>
                  <a:lnTo>
                    <a:pt x="158" y="78"/>
                  </a:lnTo>
                  <a:lnTo>
                    <a:pt x="206" y="80"/>
                  </a:lnTo>
                  <a:lnTo>
                    <a:pt x="256" y="82"/>
                  </a:lnTo>
                  <a:lnTo>
                    <a:pt x="256" y="82"/>
                  </a:lnTo>
                  <a:lnTo>
                    <a:pt x="308" y="80"/>
                  </a:lnTo>
                  <a:lnTo>
                    <a:pt x="356" y="78"/>
                  </a:lnTo>
                  <a:lnTo>
                    <a:pt x="400" y="74"/>
                  </a:lnTo>
                  <a:lnTo>
                    <a:pt x="438" y="70"/>
                  </a:lnTo>
                  <a:lnTo>
                    <a:pt x="470" y="64"/>
                  </a:lnTo>
                  <a:lnTo>
                    <a:pt x="492" y="58"/>
                  </a:lnTo>
                  <a:lnTo>
                    <a:pt x="508" y="50"/>
                  </a:lnTo>
                  <a:lnTo>
                    <a:pt x="512" y="46"/>
                  </a:lnTo>
                  <a:lnTo>
                    <a:pt x="512" y="42"/>
                  </a:lnTo>
                  <a:lnTo>
                    <a:pt x="512" y="42"/>
                  </a:lnTo>
                  <a:lnTo>
                    <a:pt x="512" y="38"/>
                  </a:lnTo>
                  <a:lnTo>
                    <a:pt x="508" y="34"/>
                  </a:lnTo>
                  <a:lnTo>
                    <a:pt x="502" y="30"/>
                  </a:lnTo>
                  <a:lnTo>
                    <a:pt x="492" y="26"/>
                  </a:lnTo>
                  <a:lnTo>
                    <a:pt x="470" y="18"/>
                  </a:lnTo>
                  <a:lnTo>
                    <a:pt x="438" y="12"/>
                  </a:lnTo>
                  <a:lnTo>
                    <a:pt x="400" y="6"/>
                  </a:lnTo>
                  <a:lnTo>
                    <a:pt x="356" y="2"/>
                  </a:lnTo>
                  <a:lnTo>
                    <a:pt x="308" y="0"/>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1532"/>
            <p:cNvSpPr>
              <a:spLocks noEditPoints="1"/>
            </p:cNvSpPr>
            <p:nvPr/>
          </p:nvSpPr>
          <p:spPr bwMode="auto">
            <a:xfrm>
              <a:off x="3995738" y="6645275"/>
              <a:ext cx="806450" cy="127000"/>
            </a:xfrm>
            <a:custGeom>
              <a:avLst/>
              <a:gdLst>
                <a:gd name="T0" fmla="*/ 254 w 508"/>
                <a:gd name="T1" fmla="*/ 80 h 80"/>
                <a:gd name="T2" fmla="*/ 156 w 508"/>
                <a:gd name="T3" fmla="*/ 78 h 80"/>
                <a:gd name="T4" fmla="*/ 76 w 508"/>
                <a:gd name="T5" fmla="*/ 68 h 80"/>
                <a:gd name="T6" fmla="*/ 22 w 508"/>
                <a:gd name="T7" fmla="*/ 56 h 80"/>
                <a:gd name="T8" fmla="*/ 2 w 508"/>
                <a:gd name="T9" fmla="*/ 46 h 80"/>
                <a:gd name="T10" fmla="*/ 2 w 508"/>
                <a:gd name="T11" fmla="*/ 42 h 80"/>
                <a:gd name="T12" fmla="*/ 6 w 508"/>
                <a:gd name="T13" fmla="*/ 34 h 80"/>
                <a:gd name="T14" fmla="*/ 22 w 508"/>
                <a:gd name="T15" fmla="*/ 26 h 80"/>
                <a:gd name="T16" fmla="*/ 76 w 508"/>
                <a:gd name="T17" fmla="*/ 12 h 80"/>
                <a:gd name="T18" fmla="*/ 156 w 508"/>
                <a:gd name="T19" fmla="*/ 4 h 80"/>
                <a:gd name="T20" fmla="*/ 254 w 508"/>
                <a:gd name="T21" fmla="*/ 0 h 80"/>
                <a:gd name="T22" fmla="*/ 306 w 508"/>
                <a:gd name="T23" fmla="*/ 0 h 80"/>
                <a:gd name="T24" fmla="*/ 396 w 508"/>
                <a:gd name="T25" fmla="*/ 8 h 80"/>
                <a:gd name="T26" fmla="*/ 464 w 508"/>
                <a:gd name="T27" fmla="*/ 18 h 80"/>
                <a:gd name="T28" fmla="*/ 496 w 508"/>
                <a:gd name="T29" fmla="*/ 30 h 80"/>
                <a:gd name="T30" fmla="*/ 504 w 508"/>
                <a:gd name="T31" fmla="*/ 38 h 80"/>
                <a:gd name="T32" fmla="*/ 506 w 508"/>
                <a:gd name="T33" fmla="*/ 42 h 80"/>
                <a:gd name="T34" fmla="*/ 502 w 508"/>
                <a:gd name="T35" fmla="*/ 50 h 80"/>
                <a:gd name="T36" fmla="*/ 464 w 508"/>
                <a:gd name="T37" fmla="*/ 64 h 80"/>
                <a:gd name="T38" fmla="*/ 396 w 508"/>
                <a:gd name="T39" fmla="*/ 74 h 80"/>
                <a:gd name="T40" fmla="*/ 306 w 508"/>
                <a:gd name="T41" fmla="*/ 80 h 80"/>
                <a:gd name="T42" fmla="*/ 254 w 508"/>
                <a:gd name="T43" fmla="*/ 0 h 80"/>
                <a:gd name="T44" fmla="*/ 204 w 508"/>
                <a:gd name="T45" fmla="*/ 0 h 80"/>
                <a:gd name="T46" fmla="*/ 112 w 508"/>
                <a:gd name="T47" fmla="*/ 6 h 80"/>
                <a:gd name="T48" fmla="*/ 44 w 508"/>
                <a:gd name="T49" fmla="*/ 18 h 80"/>
                <a:gd name="T50" fmla="*/ 10 w 508"/>
                <a:gd name="T51" fmla="*/ 30 h 80"/>
                <a:gd name="T52" fmla="*/ 0 w 508"/>
                <a:gd name="T53" fmla="*/ 38 h 80"/>
                <a:gd name="T54" fmla="*/ 0 w 508"/>
                <a:gd name="T55" fmla="*/ 42 h 80"/>
                <a:gd name="T56" fmla="*/ 4 w 508"/>
                <a:gd name="T57" fmla="*/ 50 h 80"/>
                <a:gd name="T58" fmla="*/ 44 w 508"/>
                <a:gd name="T59" fmla="*/ 64 h 80"/>
                <a:gd name="T60" fmla="*/ 112 w 508"/>
                <a:gd name="T61" fmla="*/ 74 h 80"/>
                <a:gd name="T62" fmla="*/ 204 w 508"/>
                <a:gd name="T63" fmla="*/ 80 h 80"/>
                <a:gd name="T64" fmla="*/ 254 w 508"/>
                <a:gd name="T65" fmla="*/ 80 h 80"/>
                <a:gd name="T66" fmla="*/ 354 w 508"/>
                <a:gd name="T67" fmla="*/ 78 h 80"/>
                <a:gd name="T68" fmla="*/ 434 w 508"/>
                <a:gd name="T69" fmla="*/ 70 h 80"/>
                <a:gd name="T70" fmla="*/ 488 w 508"/>
                <a:gd name="T71" fmla="*/ 58 h 80"/>
                <a:gd name="T72" fmla="*/ 508 w 508"/>
                <a:gd name="T73" fmla="*/ 46 h 80"/>
                <a:gd name="T74" fmla="*/ 508 w 508"/>
                <a:gd name="T75" fmla="*/ 42 h 80"/>
                <a:gd name="T76" fmla="*/ 504 w 508"/>
                <a:gd name="T77" fmla="*/ 34 h 80"/>
                <a:gd name="T78" fmla="*/ 488 w 508"/>
                <a:gd name="T79" fmla="*/ 26 h 80"/>
                <a:gd name="T80" fmla="*/ 434 w 508"/>
                <a:gd name="T81" fmla="*/ 12 h 80"/>
                <a:gd name="T82" fmla="*/ 354 w 508"/>
                <a:gd name="T83" fmla="*/ 2 h 80"/>
                <a:gd name="T84" fmla="*/ 254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80"/>
                  </a:moveTo>
                  <a:lnTo>
                    <a:pt x="254" y="80"/>
                  </a:lnTo>
                  <a:lnTo>
                    <a:pt x="204" y="80"/>
                  </a:lnTo>
                  <a:lnTo>
                    <a:pt x="156" y="78"/>
                  </a:lnTo>
                  <a:lnTo>
                    <a:pt x="114" y="74"/>
                  </a:lnTo>
                  <a:lnTo>
                    <a:pt x="76" y="68"/>
                  </a:lnTo>
                  <a:lnTo>
                    <a:pt x="46" y="64"/>
                  </a:lnTo>
                  <a:lnTo>
                    <a:pt x="22" y="56"/>
                  </a:lnTo>
                  <a:lnTo>
                    <a:pt x="6" y="50"/>
                  </a:lnTo>
                  <a:lnTo>
                    <a:pt x="2" y="46"/>
                  </a:lnTo>
                  <a:lnTo>
                    <a:pt x="2" y="42"/>
                  </a:lnTo>
                  <a:lnTo>
                    <a:pt x="2" y="42"/>
                  </a:lnTo>
                  <a:lnTo>
                    <a:pt x="2" y="38"/>
                  </a:lnTo>
                  <a:lnTo>
                    <a:pt x="6" y="34"/>
                  </a:lnTo>
                  <a:lnTo>
                    <a:pt x="12" y="30"/>
                  </a:lnTo>
                  <a:lnTo>
                    <a:pt x="22" y="26"/>
                  </a:lnTo>
                  <a:lnTo>
                    <a:pt x="46" y="18"/>
                  </a:lnTo>
                  <a:lnTo>
                    <a:pt x="76" y="12"/>
                  </a:lnTo>
                  <a:lnTo>
                    <a:pt x="114" y="8"/>
                  </a:lnTo>
                  <a:lnTo>
                    <a:pt x="156" y="4"/>
                  </a:lnTo>
                  <a:lnTo>
                    <a:pt x="204" y="0"/>
                  </a:lnTo>
                  <a:lnTo>
                    <a:pt x="254" y="0"/>
                  </a:lnTo>
                  <a:lnTo>
                    <a:pt x="254" y="0"/>
                  </a:lnTo>
                  <a:lnTo>
                    <a:pt x="306" y="0"/>
                  </a:lnTo>
                  <a:lnTo>
                    <a:pt x="352" y="4"/>
                  </a:lnTo>
                  <a:lnTo>
                    <a:pt x="396" y="8"/>
                  </a:lnTo>
                  <a:lnTo>
                    <a:pt x="434" y="12"/>
                  </a:lnTo>
                  <a:lnTo>
                    <a:pt x="464" y="18"/>
                  </a:lnTo>
                  <a:lnTo>
                    <a:pt x="486" y="26"/>
                  </a:lnTo>
                  <a:lnTo>
                    <a:pt x="496" y="30"/>
                  </a:lnTo>
                  <a:lnTo>
                    <a:pt x="502" y="34"/>
                  </a:lnTo>
                  <a:lnTo>
                    <a:pt x="504" y="38"/>
                  </a:lnTo>
                  <a:lnTo>
                    <a:pt x="506" y="42"/>
                  </a:lnTo>
                  <a:lnTo>
                    <a:pt x="506" y="42"/>
                  </a:lnTo>
                  <a:lnTo>
                    <a:pt x="504" y="46"/>
                  </a:lnTo>
                  <a:lnTo>
                    <a:pt x="502" y="50"/>
                  </a:lnTo>
                  <a:lnTo>
                    <a:pt x="486" y="56"/>
                  </a:lnTo>
                  <a:lnTo>
                    <a:pt x="464" y="64"/>
                  </a:lnTo>
                  <a:lnTo>
                    <a:pt x="434" y="68"/>
                  </a:lnTo>
                  <a:lnTo>
                    <a:pt x="396" y="74"/>
                  </a:lnTo>
                  <a:lnTo>
                    <a:pt x="352" y="78"/>
                  </a:lnTo>
                  <a:lnTo>
                    <a:pt x="306" y="80"/>
                  </a:lnTo>
                  <a:lnTo>
                    <a:pt x="254" y="80"/>
                  </a:lnTo>
                  <a:close/>
                  <a:moveTo>
                    <a:pt x="254" y="0"/>
                  </a:moveTo>
                  <a:lnTo>
                    <a:pt x="254" y="0"/>
                  </a:lnTo>
                  <a:lnTo>
                    <a:pt x="204" y="0"/>
                  </a:lnTo>
                  <a:lnTo>
                    <a:pt x="156" y="2"/>
                  </a:lnTo>
                  <a:lnTo>
                    <a:pt x="112" y="6"/>
                  </a:lnTo>
                  <a:lnTo>
                    <a:pt x="74"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4" y="70"/>
                  </a:lnTo>
                  <a:lnTo>
                    <a:pt x="112" y="74"/>
                  </a:lnTo>
                  <a:lnTo>
                    <a:pt x="156" y="78"/>
                  </a:lnTo>
                  <a:lnTo>
                    <a:pt x="204" y="80"/>
                  </a:lnTo>
                  <a:lnTo>
                    <a:pt x="254" y="80"/>
                  </a:lnTo>
                  <a:lnTo>
                    <a:pt x="254" y="80"/>
                  </a:lnTo>
                  <a:lnTo>
                    <a:pt x="306" y="80"/>
                  </a:lnTo>
                  <a:lnTo>
                    <a:pt x="354" y="78"/>
                  </a:lnTo>
                  <a:lnTo>
                    <a:pt x="396" y="74"/>
                  </a:lnTo>
                  <a:lnTo>
                    <a:pt x="434" y="70"/>
                  </a:lnTo>
                  <a:lnTo>
                    <a:pt x="466" y="64"/>
                  </a:lnTo>
                  <a:lnTo>
                    <a:pt x="488" y="58"/>
                  </a:lnTo>
                  <a:lnTo>
                    <a:pt x="504" y="50"/>
                  </a:lnTo>
                  <a:lnTo>
                    <a:pt x="508" y="46"/>
                  </a:lnTo>
                  <a:lnTo>
                    <a:pt x="508" y="42"/>
                  </a:lnTo>
                  <a:lnTo>
                    <a:pt x="508" y="42"/>
                  </a:lnTo>
                  <a:lnTo>
                    <a:pt x="508" y="38"/>
                  </a:lnTo>
                  <a:lnTo>
                    <a:pt x="504" y="34"/>
                  </a:lnTo>
                  <a:lnTo>
                    <a:pt x="498" y="30"/>
                  </a:lnTo>
                  <a:lnTo>
                    <a:pt x="488" y="26"/>
                  </a:lnTo>
                  <a:lnTo>
                    <a:pt x="466" y="18"/>
                  </a:lnTo>
                  <a:lnTo>
                    <a:pt x="434" y="12"/>
                  </a:lnTo>
                  <a:lnTo>
                    <a:pt x="396" y="6"/>
                  </a:lnTo>
                  <a:lnTo>
                    <a:pt x="354" y="2"/>
                  </a:lnTo>
                  <a:lnTo>
                    <a:pt x="306" y="0"/>
                  </a:lnTo>
                  <a:lnTo>
                    <a:pt x="254" y="0"/>
                  </a:lnTo>
                  <a:close/>
                </a:path>
              </a:pathLst>
            </a:custGeom>
            <a:solidFill>
              <a:srgbClr val="B5AF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1533"/>
            <p:cNvSpPr>
              <a:spLocks/>
            </p:cNvSpPr>
            <p:nvPr/>
          </p:nvSpPr>
          <p:spPr bwMode="auto">
            <a:xfrm>
              <a:off x="3998913" y="6645275"/>
              <a:ext cx="800100" cy="127000"/>
            </a:xfrm>
            <a:custGeom>
              <a:avLst/>
              <a:gdLst>
                <a:gd name="T0" fmla="*/ 252 w 504"/>
                <a:gd name="T1" fmla="*/ 80 h 80"/>
                <a:gd name="T2" fmla="*/ 252 w 504"/>
                <a:gd name="T3" fmla="*/ 80 h 80"/>
                <a:gd name="T4" fmla="*/ 202 w 504"/>
                <a:gd name="T5" fmla="*/ 80 h 80"/>
                <a:gd name="T6" fmla="*/ 154 w 504"/>
                <a:gd name="T7" fmla="*/ 78 h 80"/>
                <a:gd name="T8" fmla="*/ 112 w 504"/>
                <a:gd name="T9" fmla="*/ 74 h 80"/>
                <a:gd name="T10" fmla="*/ 74 w 504"/>
                <a:gd name="T11" fmla="*/ 68 h 80"/>
                <a:gd name="T12" fmla="*/ 44 w 504"/>
                <a:gd name="T13" fmla="*/ 64 h 80"/>
                <a:gd name="T14" fmla="*/ 20 w 504"/>
                <a:gd name="T15" fmla="*/ 56 h 80"/>
                <a:gd name="T16" fmla="*/ 4 w 504"/>
                <a:gd name="T17" fmla="*/ 50 h 80"/>
                <a:gd name="T18" fmla="*/ 0 w 504"/>
                <a:gd name="T19" fmla="*/ 46 h 80"/>
                <a:gd name="T20" fmla="*/ 0 w 504"/>
                <a:gd name="T21" fmla="*/ 42 h 80"/>
                <a:gd name="T22" fmla="*/ 0 w 504"/>
                <a:gd name="T23" fmla="*/ 42 h 80"/>
                <a:gd name="T24" fmla="*/ 0 w 504"/>
                <a:gd name="T25" fmla="*/ 38 h 80"/>
                <a:gd name="T26" fmla="*/ 4 w 504"/>
                <a:gd name="T27" fmla="*/ 34 h 80"/>
                <a:gd name="T28" fmla="*/ 10 w 504"/>
                <a:gd name="T29" fmla="*/ 30 h 80"/>
                <a:gd name="T30" fmla="*/ 20 w 504"/>
                <a:gd name="T31" fmla="*/ 26 h 80"/>
                <a:gd name="T32" fmla="*/ 44 w 504"/>
                <a:gd name="T33" fmla="*/ 18 h 80"/>
                <a:gd name="T34" fmla="*/ 74 w 504"/>
                <a:gd name="T35" fmla="*/ 12 h 80"/>
                <a:gd name="T36" fmla="*/ 112 w 504"/>
                <a:gd name="T37" fmla="*/ 8 h 80"/>
                <a:gd name="T38" fmla="*/ 154 w 504"/>
                <a:gd name="T39" fmla="*/ 4 h 80"/>
                <a:gd name="T40" fmla="*/ 202 w 504"/>
                <a:gd name="T41" fmla="*/ 0 h 80"/>
                <a:gd name="T42" fmla="*/ 252 w 504"/>
                <a:gd name="T43" fmla="*/ 0 h 80"/>
                <a:gd name="T44" fmla="*/ 252 w 504"/>
                <a:gd name="T45" fmla="*/ 0 h 80"/>
                <a:gd name="T46" fmla="*/ 304 w 504"/>
                <a:gd name="T47" fmla="*/ 0 h 80"/>
                <a:gd name="T48" fmla="*/ 350 w 504"/>
                <a:gd name="T49" fmla="*/ 4 h 80"/>
                <a:gd name="T50" fmla="*/ 394 w 504"/>
                <a:gd name="T51" fmla="*/ 8 h 80"/>
                <a:gd name="T52" fmla="*/ 432 w 504"/>
                <a:gd name="T53" fmla="*/ 12 h 80"/>
                <a:gd name="T54" fmla="*/ 462 w 504"/>
                <a:gd name="T55" fmla="*/ 18 h 80"/>
                <a:gd name="T56" fmla="*/ 484 w 504"/>
                <a:gd name="T57" fmla="*/ 26 h 80"/>
                <a:gd name="T58" fmla="*/ 494 w 504"/>
                <a:gd name="T59" fmla="*/ 30 h 80"/>
                <a:gd name="T60" fmla="*/ 500 w 504"/>
                <a:gd name="T61" fmla="*/ 34 h 80"/>
                <a:gd name="T62" fmla="*/ 502 w 504"/>
                <a:gd name="T63" fmla="*/ 38 h 80"/>
                <a:gd name="T64" fmla="*/ 504 w 504"/>
                <a:gd name="T65" fmla="*/ 42 h 80"/>
                <a:gd name="T66" fmla="*/ 504 w 504"/>
                <a:gd name="T67" fmla="*/ 42 h 80"/>
                <a:gd name="T68" fmla="*/ 502 w 504"/>
                <a:gd name="T69" fmla="*/ 46 h 80"/>
                <a:gd name="T70" fmla="*/ 500 w 504"/>
                <a:gd name="T71" fmla="*/ 50 h 80"/>
                <a:gd name="T72" fmla="*/ 484 w 504"/>
                <a:gd name="T73" fmla="*/ 56 h 80"/>
                <a:gd name="T74" fmla="*/ 462 w 504"/>
                <a:gd name="T75" fmla="*/ 64 h 80"/>
                <a:gd name="T76" fmla="*/ 432 w 504"/>
                <a:gd name="T77" fmla="*/ 68 h 80"/>
                <a:gd name="T78" fmla="*/ 394 w 504"/>
                <a:gd name="T79" fmla="*/ 74 h 80"/>
                <a:gd name="T80" fmla="*/ 350 w 504"/>
                <a:gd name="T81" fmla="*/ 78 h 80"/>
                <a:gd name="T82" fmla="*/ 304 w 504"/>
                <a:gd name="T83" fmla="*/ 80 h 80"/>
                <a:gd name="T84" fmla="*/ 252 w 504"/>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80"/>
                  </a:moveTo>
                  <a:lnTo>
                    <a:pt x="252" y="80"/>
                  </a:lnTo>
                  <a:lnTo>
                    <a:pt x="202" y="80"/>
                  </a:lnTo>
                  <a:lnTo>
                    <a:pt x="154" y="78"/>
                  </a:lnTo>
                  <a:lnTo>
                    <a:pt x="112" y="74"/>
                  </a:lnTo>
                  <a:lnTo>
                    <a:pt x="74" y="68"/>
                  </a:lnTo>
                  <a:lnTo>
                    <a:pt x="44" y="64"/>
                  </a:lnTo>
                  <a:lnTo>
                    <a:pt x="20" y="56"/>
                  </a:lnTo>
                  <a:lnTo>
                    <a:pt x="4" y="50"/>
                  </a:lnTo>
                  <a:lnTo>
                    <a:pt x="0" y="46"/>
                  </a:lnTo>
                  <a:lnTo>
                    <a:pt x="0" y="42"/>
                  </a:lnTo>
                  <a:lnTo>
                    <a:pt x="0" y="42"/>
                  </a:lnTo>
                  <a:lnTo>
                    <a:pt x="0" y="38"/>
                  </a:lnTo>
                  <a:lnTo>
                    <a:pt x="4" y="34"/>
                  </a:lnTo>
                  <a:lnTo>
                    <a:pt x="10" y="30"/>
                  </a:lnTo>
                  <a:lnTo>
                    <a:pt x="20" y="26"/>
                  </a:lnTo>
                  <a:lnTo>
                    <a:pt x="44" y="18"/>
                  </a:lnTo>
                  <a:lnTo>
                    <a:pt x="74" y="12"/>
                  </a:lnTo>
                  <a:lnTo>
                    <a:pt x="112" y="8"/>
                  </a:lnTo>
                  <a:lnTo>
                    <a:pt x="154" y="4"/>
                  </a:lnTo>
                  <a:lnTo>
                    <a:pt x="202" y="0"/>
                  </a:lnTo>
                  <a:lnTo>
                    <a:pt x="252" y="0"/>
                  </a:lnTo>
                  <a:lnTo>
                    <a:pt x="252" y="0"/>
                  </a:lnTo>
                  <a:lnTo>
                    <a:pt x="304" y="0"/>
                  </a:lnTo>
                  <a:lnTo>
                    <a:pt x="350" y="4"/>
                  </a:lnTo>
                  <a:lnTo>
                    <a:pt x="394" y="8"/>
                  </a:lnTo>
                  <a:lnTo>
                    <a:pt x="432" y="12"/>
                  </a:lnTo>
                  <a:lnTo>
                    <a:pt x="462" y="18"/>
                  </a:lnTo>
                  <a:lnTo>
                    <a:pt x="484" y="26"/>
                  </a:lnTo>
                  <a:lnTo>
                    <a:pt x="494" y="30"/>
                  </a:lnTo>
                  <a:lnTo>
                    <a:pt x="500" y="34"/>
                  </a:lnTo>
                  <a:lnTo>
                    <a:pt x="502" y="38"/>
                  </a:lnTo>
                  <a:lnTo>
                    <a:pt x="504" y="42"/>
                  </a:lnTo>
                  <a:lnTo>
                    <a:pt x="504" y="42"/>
                  </a:lnTo>
                  <a:lnTo>
                    <a:pt x="502" y="46"/>
                  </a:lnTo>
                  <a:lnTo>
                    <a:pt x="500" y="50"/>
                  </a:lnTo>
                  <a:lnTo>
                    <a:pt x="484" y="56"/>
                  </a:lnTo>
                  <a:lnTo>
                    <a:pt x="462" y="64"/>
                  </a:lnTo>
                  <a:lnTo>
                    <a:pt x="432" y="68"/>
                  </a:lnTo>
                  <a:lnTo>
                    <a:pt x="394" y="74"/>
                  </a:lnTo>
                  <a:lnTo>
                    <a:pt x="350" y="78"/>
                  </a:lnTo>
                  <a:lnTo>
                    <a:pt x="304" y="80"/>
                  </a:lnTo>
                  <a:lnTo>
                    <a:pt x="252"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1534"/>
            <p:cNvSpPr>
              <a:spLocks/>
            </p:cNvSpPr>
            <p:nvPr/>
          </p:nvSpPr>
          <p:spPr bwMode="auto">
            <a:xfrm>
              <a:off x="3995738" y="6645275"/>
              <a:ext cx="806450" cy="127000"/>
            </a:xfrm>
            <a:custGeom>
              <a:avLst/>
              <a:gdLst>
                <a:gd name="T0" fmla="*/ 254 w 508"/>
                <a:gd name="T1" fmla="*/ 0 h 80"/>
                <a:gd name="T2" fmla="*/ 254 w 508"/>
                <a:gd name="T3" fmla="*/ 0 h 80"/>
                <a:gd name="T4" fmla="*/ 204 w 508"/>
                <a:gd name="T5" fmla="*/ 0 h 80"/>
                <a:gd name="T6" fmla="*/ 156 w 508"/>
                <a:gd name="T7" fmla="*/ 2 h 80"/>
                <a:gd name="T8" fmla="*/ 112 w 508"/>
                <a:gd name="T9" fmla="*/ 6 h 80"/>
                <a:gd name="T10" fmla="*/ 74 w 508"/>
                <a:gd name="T11" fmla="*/ 12 h 80"/>
                <a:gd name="T12" fmla="*/ 44 w 508"/>
                <a:gd name="T13" fmla="*/ 18 h 80"/>
                <a:gd name="T14" fmla="*/ 20 w 508"/>
                <a:gd name="T15" fmla="*/ 26 h 80"/>
                <a:gd name="T16" fmla="*/ 10 w 508"/>
                <a:gd name="T17" fmla="*/ 30 h 80"/>
                <a:gd name="T18" fmla="*/ 4 w 508"/>
                <a:gd name="T19" fmla="*/ 34 h 80"/>
                <a:gd name="T20" fmla="*/ 0 w 508"/>
                <a:gd name="T21" fmla="*/ 38 h 80"/>
                <a:gd name="T22" fmla="*/ 0 w 508"/>
                <a:gd name="T23" fmla="*/ 42 h 80"/>
                <a:gd name="T24" fmla="*/ 0 w 508"/>
                <a:gd name="T25" fmla="*/ 42 h 80"/>
                <a:gd name="T26" fmla="*/ 0 w 508"/>
                <a:gd name="T27" fmla="*/ 46 h 80"/>
                <a:gd name="T28" fmla="*/ 4 w 508"/>
                <a:gd name="T29" fmla="*/ 50 h 80"/>
                <a:gd name="T30" fmla="*/ 20 w 508"/>
                <a:gd name="T31" fmla="*/ 58 h 80"/>
                <a:gd name="T32" fmla="*/ 44 w 508"/>
                <a:gd name="T33" fmla="*/ 64 h 80"/>
                <a:gd name="T34" fmla="*/ 74 w 508"/>
                <a:gd name="T35" fmla="*/ 70 h 80"/>
                <a:gd name="T36" fmla="*/ 112 w 508"/>
                <a:gd name="T37" fmla="*/ 74 h 80"/>
                <a:gd name="T38" fmla="*/ 156 w 508"/>
                <a:gd name="T39" fmla="*/ 78 h 80"/>
                <a:gd name="T40" fmla="*/ 204 w 508"/>
                <a:gd name="T41" fmla="*/ 80 h 80"/>
                <a:gd name="T42" fmla="*/ 254 w 508"/>
                <a:gd name="T43" fmla="*/ 80 h 80"/>
                <a:gd name="T44" fmla="*/ 254 w 508"/>
                <a:gd name="T45" fmla="*/ 80 h 80"/>
                <a:gd name="T46" fmla="*/ 306 w 508"/>
                <a:gd name="T47" fmla="*/ 80 h 80"/>
                <a:gd name="T48" fmla="*/ 354 w 508"/>
                <a:gd name="T49" fmla="*/ 78 h 80"/>
                <a:gd name="T50" fmla="*/ 396 w 508"/>
                <a:gd name="T51" fmla="*/ 74 h 80"/>
                <a:gd name="T52" fmla="*/ 434 w 508"/>
                <a:gd name="T53" fmla="*/ 70 h 80"/>
                <a:gd name="T54" fmla="*/ 466 w 508"/>
                <a:gd name="T55" fmla="*/ 64 h 80"/>
                <a:gd name="T56" fmla="*/ 488 w 508"/>
                <a:gd name="T57" fmla="*/ 58 h 80"/>
                <a:gd name="T58" fmla="*/ 504 w 508"/>
                <a:gd name="T59" fmla="*/ 50 h 80"/>
                <a:gd name="T60" fmla="*/ 508 w 508"/>
                <a:gd name="T61" fmla="*/ 46 h 80"/>
                <a:gd name="T62" fmla="*/ 508 w 508"/>
                <a:gd name="T63" fmla="*/ 42 h 80"/>
                <a:gd name="T64" fmla="*/ 508 w 508"/>
                <a:gd name="T65" fmla="*/ 42 h 80"/>
                <a:gd name="T66" fmla="*/ 508 w 508"/>
                <a:gd name="T67" fmla="*/ 38 h 80"/>
                <a:gd name="T68" fmla="*/ 504 w 508"/>
                <a:gd name="T69" fmla="*/ 34 h 80"/>
                <a:gd name="T70" fmla="*/ 498 w 508"/>
                <a:gd name="T71" fmla="*/ 30 h 80"/>
                <a:gd name="T72" fmla="*/ 488 w 508"/>
                <a:gd name="T73" fmla="*/ 26 h 80"/>
                <a:gd name="T74" fmla="*/ 466 w 508"/>
                <a:gd name="T75" fmla="*/ 18 h 80"/>
                <a:gd name="T76" fmla="*/ 434 w 508"/>
                <a:gd name="T77" fmla="*/ 12 h 80"/>
                <a:gd name="T78" fmla="*/ 396 w 508"/>
                <a:gd name="T79" fmla="*/ 6 h 80"/>
                <a:gd name="T80" fmla="*/ 354 w 508"/>
                <a:gd name="T81" fmla="*/ 2 h 80"/>
                <a:gd name="T82" fmla="*/ 306 w 508"/>
                <a:gd name="T83" fmla="*/ 0 h 80"/>
                <a:gd name="T84" fmla="*/ 254 w 508"/>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8" h="80">
                  <a:moveTo>
                    <a:pt x="254" y="0"/>
                  </a:moveTo>
                  <a:lnTo>
                    <a:pt x="254" y="0"/>
                  </a:lnTo>
                  <a:lnTo>
                    <a:pt x="204" y="0"/>
                  </a:lnTo>
                  <a:lnTo>
                    <a:pt x="156" y="2"/>
                  </a:lnTo>
                  <a:lnTo>
                    <a:pt x="112" y="6"/>
                  </a:lnTo>
                  <a:lnTo>
                    <a:pt x="74" y="12"/>
                  </a:lnTo>
                  <a:lnTo>
                    <a:pt x="44" y="18"/>
                  </a:lnTo>
                  <a:lnTo>
                    <a:pt x="20" y="26"/>
                  </a:lnTo>
                  <a:lnTo>
                    <a:pt x="10" y="30"/>
                  </a:lnTo>
                  <a:lnTo>
                    <a:pt x="4" y="34"/>
                  </a:lnTo>
                  <a:lnTo>
                    <a:pt x="0" y="38"/>
                  </a:lnTo>
                  <a:lnTo>
                    <a:pt x="0" y="42"/>
                  </a:lnTo>
                  <a:lnTo>
                    <a:pt x="0" y="42"/>
                  </a:lnTo>
                  <a:lnTo>
                    <a:pt x="0" y="46"/>
                  </a:lnTo>
                  <a:lnTo>
                    <a:pt x="4" y="50"/>
                  </a:lnTo>
                  <a:lnTo>
                    <a:pt x="20" y="58"/>
                  </a:lnTo>
                  <a:lnTo>
                    <a:pt x="44" y="64"/>
                  </a:lnTo>
                  <a:lnTo>
                    <a:pt x="74" y="70"/>
                  </a:lnTo>
                  <a:lnTo>
                    <a:pt x="112" y="74"/>
                  </a:lnTo>
                  <a:lnTo>
                    <a:pt x="156" y="78"/>
                  </a:lnTo>
                  <a:lnTo>
                    <a:pt x="204" y="80"/>
                  </a:lnTo>
                  <a:lnTo>
                    <a:pt x="254" y="80"/>
                  </a:lnTo>
                  <a:lnTo>
                    <a:pt x="254" y="80"/>
                  </a:lnTo>
                  <a:lnTo>
                    <a:pt x="306" y="80"/>
                  </a:lnTo>
                  <a:lnTo>
                    <a:pt x="354" y="78"/>
                  </a:lnTo>
                  <a:lnTo>
                    <a:pt x="396" y="74"/>
                  </a:lnTo>
                  <a:lnTo>
                    <a:pt x="434" y="70"/>
                  </a:lnTo>
                  <a:lnTo>
                    <a:pt x="466" y="64"/>
                  </a:lnTo>
                  <a:lnTo>
                    <a:pt x="488" y="58"/>
                  </a:lnTo>
                  <a:lnTo>
                    <a:pt x="504" y="50"/>
                  </a:lnTo>
                  <a:lnTo>
                    <a:pt x="508" y="46"/>
                  </a:lnTo>
                  <a:lnTo>
                    <a:pt x="508" y="42"/>
                  </a:lnTo>
                  <a:lnTo>
                    <a:pt x="508" y="42"/>
                  </a:lnTo>
                  <a:lnTo>
                    <a:pt x="508" y="38"/>
                  </a:lnTo>
                  <a:lnTo>
                    <a:pt x="504" y="34"/>
                  </a:lnTo>
                  <a:lnTo>
                    <a:pt x="498" y="30"/>
                  </a:lnTo>
                  <a:lnTo>
                    <a:pt x="488" y="26"/>
                  </a:lnTo>
                  <a:lnTo>
                    <a:pt x="466" y="18"/>
                  </a:lnTo>
                  <a:lnTo>
                    <a:pt x="434" y="12"/>
                  </a:lnTo>
                  <a:lnTo>
                    <a:pt x="396" y="6"/>
                  </a:lnTo>
                  <a:lnTo>
                    <a:pt x="354" y="2"/>
                  </a:lnTo>
                  <a:lnTo>
                    <a:pt x="306" y="0"/>
                  </a:lnTo>
                  <a:lnTo>
                    <a:pt x="2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1535"/>
            <p:cNvSpPr>
              <a:spLocks noEditPoints="1"/>
            </p:cNvSpPr>
            <p:nvPr/>
          </p:nvSpPr>
          <p:spPr bwMode="auto">
            <a:xfrm>
              <a:off x="3998913" y="6645275"/>
              <a:ext cx="800100" cy="127000"/>
            </a:xfrm>
            <a:custGeom>
              <a:avLst/>
              <a:gdLst>
                <a:gd name="T0" fmla="*/ 252 w 504"/>
                <a:gd name="T1" fmla="*/ 80 h 80"/>
                <a:gd name="T2" fmla="*/ 156 w 504"/>
                <a:gd name="T3" fmla="*/ 78 h 80"/>
                <a:gd name="T4" fmla="*/ 76 w 504"/>
                <a:gd name="T5" fmla="*/ 68 h 80"/>
                <a:gd name="T6" fmla="*/ 22 w 504"/>
                <a:gd name="T7" fmla="*/ 56 h 80"/>
                <a:gd name="T8" fmla="*/ 2 w 504"/>
                <a:gd name="T9" fmla="*/ 46 h 80"/>
                <a:gd name="T10" fmla="*/ 2 w 504"/>
                <a:gd name="T11" fmla="*/ 42 h 80"/>
                <a:gd name="T12" fmla="*/ 6 w 504"/>
                <a:gd name="T13" fmla="*/ 34 h 80"/>
                <a:gd name="T14" fmla="*/ 22 w 504"/>
                <a:gd name="T15" fmla="*/ 26 h 80"/>
                <a:gd name="T16" fmla="*/ 76 w 504"/>
                <a:gd name="T17" fmla="*/ 12 h 80"/>
                <a:gd name="T18" fmla="*/ 156 w 504"/>
                <a:gd name="T19" fmla="*/ 4 h 80"/>
                <a:gd name="T20" fmla="*/ 252 w 504"/>
                <a:gd name="T21" fmla="*/ 0 h 80"/>
                <a:gd name="T22" fmla="*/ 304 w 504"/>
                <a:gd name="T23" fmla="*/ 2 h 80"/>
                <a:gd name="T24" fmla="*/ 392 w 504"/>
                <a:gd name="T25" fmla="*/ 8 h 80"/>
                <a:gd name="T26" fmla="*/ 460 w 504"/>
                <a:gd name="T27" fmla="*/ 18 h 80"/>
                <a:gd name="T28" fmla="*/ 492 w 504"/>
                <a:gd name="T29" fmla="*/ 30 h 80"/>
                <a:gd name="T30" fmla="*/ 500 w 504"/>
                <a:gd name="T31" fmla="*/ 38 h 80"/>
                <a:gd name="T32" fmla="*/ 502 w 504"/>
                <a:gd name="T33" fmla="*/ 42 h 80"/>
                <a:gd name="T34" fmla="*/ 498 w 504"/>
                <a:gd name="T35" fmla="*/ 50 h 80"/>
                <a:gd name="T36" fmla="*/ 460 w 504"/>
                <a:gd name="T37" fmla="*/ 64 h 80"/>
                <a:gd name="T38" fmla="*/ 392 w 504"/>
                <a:gd name="T39" fmla="*/ 74 h 80"/>
                <a:gd name="T40" fmla="*/ 304 w 504"/>
                <a:gd name="T41" fmla="*/ 80 h 80"/>
                <a:gd name="T42" fmla="*/ 252 w 504"/>
                <a:gd name="T43" fmla="*/ 0 h 80"/>
                <a:gd name="T44" fmla="*/ 202 w 504"/>
                <a:gd name="T45" fmla="*/ 0 h 80"/>
                <a:gd name="T46" fmla="*/ 112 w 504"/>
                <a:gd name="T47" fmla="*/ 8 h 80"/>
                <a:gd name="T48" fmla="*/ 44 w 504"/>
                <a:gd name="T49" fmla="*/ 18 h 80"/>
                <a:gd name="T50" fmla="*/ 10 w 504"/>
                <a:gd name="T51" fmla="*/ 30 h 80"/>
                <a:gd name="T52" fmla="*/ 0 w 504"/>
                <a:gd name="T53" fmla="*/ 38 h 80"/>
                <a:gd name="T54" fmla="*/ 0 w 504"/>
                <a:gd name="T55" fmla="*/ 42 h 80"/>
                <a:gd name="T56" fmla="*/ 4 w 504"/>
                <a:gd name="T57" fmla="*/ 50 h 80"/>
                <a:gd name="T58" fmla="*/ 44 w 504"/>
                <a:gd name="T59" fmla="*/ 64 h 80"/>
                <a:gd name="T60" fmla="*/ 112 w 504"/>
                <a:gd name="T61" fmla="*/ 74 h 80"/>
                <a:gd name="T62" fmla="*/ 202 w 504"/>
                <a:gd name="T63" fmla="*/ 80 h 80"/>
                <a:gd name="T64" fmla="*/ 252 w 504"/>
                <a:gd name="T65" fmla="*/ 80 h 80"/>
                <a:gd name="T66" fmla="*/ 350 w 504"/>
                <a:gd name="T67" fmla="*/ 78 h 80"/>
                <a:gd name="T68" fmla="*/ 432 w 504"/>
                <a:gd name="T69" fmla="*/ 68 h 80"/>
                <a:gd name="T70" fmla="*/ 484 w 504"/>
                <a:gd name="T71" fmla="*/ 56 h 80"/>
                <a:gd name="T72" fmla="*/ 502 w 504"/>
                <a:gd name="T73" fmla="*/ 46 h 80"/>
                <a:gd name="T74" fmla="*/ 504 w 504"/>
                <a:gd name="T75" fmla="*/ 42 h 80"/>
                <a:gd name="T76" fmla="*/ 500 w 504"/>
                <a:gd name="T77" fmla="*/ 34 h 80"/>
                <a:gd name="T78" fmla="*/ 484 w 504"/>
                <a:gd name="T79" fmla="*/ 26 h 80"/>
                <a:gd name="T80" fmla="*/ 432 w 504"/>
                <a:gd name="T81" fmla="*/ 12 h 80"/>
                <a:gd name="T82" fmla="*/ 350 w 504"/>
                <a:gd name="T83" fmla="*/ 4 h 80"/>
                <a:gd name="T84" fmla="*/ 252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80"/>
                  </a:moveTo>
                  <a:lnTo>
                    <a:pt x="252" y="80"/>
                  </a:lnTo>
                  <a:lnTo>
                    <a:pt x="202" y="80"/>
                  </a:lnTo>
                  <a:lnTo>
                    <a:pt x="156" y="78"/>
                  </a:lnTo>
                  <a:lnTo>
                    <a:pt x="114" y="74"/>
                  </a:lnTo>
                  <a:lnTo>
                    <a:pt x="76" y="68"/>
                  </a:lnTo>
                  <a:lnTo>
                    <a:pt x="44" y="64"/>
                  </a:lnTo>
                  <a:lnTo>
                    <a:pt x="22" y="56"/>
                  </a:lnTo>
                  <a:lnTo>
                    <a:pt x="6" y="50"/>
                  </a:lnTo>
                  <a:lnTo>
                    <a:pt x="2" y="46"/>
                  </a:lnTo>
                  <a:lnTo>
                    <a:pt x="2" y="42"/>
                  </a:lnTo>
                  <a:lnTo>
                    <a:pt x="2" y="42"/>
                  </a:lnTo>
                  <a:lnTo>
                    <a:pt x="2" y="38"/>
                  </a:lnTo>
                  <a:lnTo>
                    <a:pt x="6" y="34"/>
                  </a:lnTo>
                  <a:lnTo>
                    <a:pt x="12" y="30"/>
                  </a:lnTo>
                  <a:lnTo>
                    <a:pt x="22" y="26"/>
                  </a:lnTo>
                  <a:lnTo>
                    <a:pt x="44" y="18"/>
                  </a:lnTo>
                  <a:lnTo>
                    <a:pt x="76" y="12"/>
                  </a:lnTo>
                  <a:lnTo>
                    <a:pt x="114" y="8"/>
                  </a:lnTo>
                  <a:lnTo>
                    <a:pt x="156" y="4"/>
                  </a:lnTo>
                  <a:lnTo>
                    <a:pt x="202" y="2"/>
                  </a:lnTo>
                  <a:lnTo>
                    <a:pt x="252" y="0"/>
                  </a:lnTo>
                  <a:lnTo>
                    <a:pt x="252" y="0"/>
                  </a:lnTo>
                  <a:lnTo>
                    <a:pt x="304" y="2"/>
                  </a:lnTo>
                  <a:lnTo>
                    <a:pt x="350" y="4"/>
                  </a:lnTo>
                  <a:lnTo>
                    <a:pt x="392" y="8"/>
                  </a:lnTo>
                  <a:lnTo>
                    <a:pt x="430" y="12"/>
                  </a:lnTo>
                  <a:lnTo>
                    <a:pt x="460" y="18"/>
                  </a:lnTo>
                  <a:lnTo>
                    <a:pt x="482" y="26"/>
                  </a:lnTo>
                  <a:lnTo>
                    <a:pt x="492" y="30"/>
                  </a:lnTo>
                  <a:lnTo>
                    <a:pt x="498" y="34"/>
                  </a:lnTo>
                  <a:lnTo>
                    <a:pt x="500" y="38"/>
                  </a:lnTo>
                  <a:lnTo>
                    <a:pt x="502" y="42"/>
                  </a:lnTo>
                  <a:lnTo>
                    <a:pt x="502" y="42"/>
                  </a:lnTo>
                  <a:lnTo>
                    <a:pt x="500" y="46"/>
                  </a:lnTo>
                  <a:lnTo>
                    <a:pt x="498" y="50"/>
                  </a:lnTo>
                  <a:lnTo>
                    <a:pt x="482" y="56"/>
                  </a:lnTo>
                  <a:lnTo>
                    <a:pt x="460" y="64"/>
                  </a:lnTo>
                  <a:lnTo>
                    <a:pt x="430" y="68"/>
                  </a:lnTo>
                  <a:lnTo>
                    <a:pt x="392" y="74"/>
                  </a:lnTo>
                  <a:lnTo>
                    <a:pt x="350" y="78"/>
                  </a:lnTo>
                  <a:lnTo>
                    <a:pt x="304" y="80"/>
                  </a:lnTo>
                  <a:lnTo>
                    <a:pt x="252" y="80"/>
                  </a:lnTo>
                  <a:close/>
                  <a:moveTo>
                    <a:pt x="252" y="0"/>
                  </a:moveTo>
                  <a:lnTo>
                    <a:pt x="252" y="0"/>
                  </a:lnTo>
                  <a:lnTo>
                    <a:pt x="202" y="0"/>
                  </a:lnTo>
                  <a:lnTo>
                    <a:pt x="154" y="4"/>
                  </a:lnTo>
                  <a:lnTo>
                    <a:pt x="112" y="8"/>
                  </a:lnTo>
                  <a:lnTo>
                    <a:pt x="74" y="12"/>
                  </a:lnTo>
                  <a:lnTo>
                    <a:pt x="44" y="18"/>
                  </a:lnTo>
                  <a:lnTo>
                    <a:pt x="20" y="26"/>
                  </a:lnTo>
                  <a:lnTo>
                    <a:pt x="10" y="30"/>
                  </a:lnTo>
                  <a:lnTo>
                    <a:pt x="4" y="34"/>
                  </a:lnTo>
                  <a:lnTo>
                    <a:pt x="0" y="38"/>
                  </a:lnTo>
                  <a:lnTo>
                    <a:pt x="0" y="42"/>
                  </a:lnTo>
                  <a:lnTo>
                    <a:pt x="0" y="42"/>
                  </a:lnTo>
                  <a:lnTo>
                    <a:pt x="0" y="46"/>
                  </a:lnTo>
                  <a:lnTo>
                    <a:pt x="4" y="50"/>
                  </a:lnTo>
                  <a:lnTo>
                    <a:pt x="20" y="56"/>
                  </a:lnTo>
                  <a:lnTo>
                    <a:pt x="44" y="64"/>
                  </a:lnTo>
                  <a:lnTo>
                    <a:pt x="74" y="68"/>
                  </a:lnTo>
                  <a:lnTo>
                    <a:pt x="112" y="74"/>
                  </a:lnTo>
                  <a:lnTo>
                    <a:pt x="154" y="78"/>
                  </a:lnTo>
                  <a:lnTo>
                    <a:pt x="202" y="80"/>
                  </a:lnTo>
                  <a:lnTo>
                    <a:pt x="252" y="80"/>
                  </a:lnTo>
                  <a:lnTo>
                    <a:pt x="252" y="80"/>
                  </a:lnTo>
                  <a:lnTo>
                    <a:pt x="304" y="80"/>
                  </a:lnTo>
                  <a:lnTo>
                    <a:pt x="350" y="78"/>
                  </a:lnTo>
                  <a:lnTo>
                    <a:pt x="394" y="74"/>
                  </a:lnTo>
                  <a:lnTo>
                    <a:pt x="432" y="68"/>
                  </a:lnTo>
                  <a:lnTo>
                    <a:pt x="462" y="64"/>
                  </a:lnTo>
                  <a:lnTo>
                    <a:pt x="484" y="56"/>
                  </a:lnTo>
                  <a:lnTo>
                    <a:pt x="500" y="50"/>
                  </a:lnTo>
                  <a:lnTo>
                    <a:pt x="502" y="46"/>
                  </a:lnTo>
                  <a:lnTo>
                    <a:pt x="504" y="42"/>
                  </a:lnTo>
                  <a:lnTo>
                    <a:pt x="504" y="42"/>
                  </a:lnTo>
                  <a:lnTo>
                    <a:pt x="502" y="38"/>
                  </a:lnTo>
                  <a:lnTo>
                    <a:pt x="500" y="34"/>
                  </a:lnTo>
                  <a:lnTo>
                    <a:pt x="494" y="30"/>
                  </a:lnTo>
                  <a:lnTo>
                    <a:pt x="484" y="26"/>
                  </a:lnTo>
                  <a:lnTo>
                    <a:pt x="462" y="18"/>
                  </a:lnTo>
                  <a:lnTo>
                    <a:pt x="432" y="12"/>
                  </a:lnTo>
                  <a:lnTo>
                    <a:pt x="394" y="8"/>
                  </a:lnTo>
                  <a:lnTo>
                    <a:pt x="350" y="4"/>
                  </a:lnTo>
                  <a:lnTo>
                    <a:pt x="304" y="0"/>
                  </a:lnTo>
                  <a:lnTo>
                    <a:pt x="252" y="0"/>
                  </a:lnTo>
                  <a:close/>
                </a:path>
              </a:pathLst>
            </a:custGeom>
            <a:solidFill>
              <a:srgbClr val="B4AEA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1536"/>
            <p:cNvSpPr>
              <a:spLocks/>
            </p:cNvSpPr>
            <p:nvPr/>
          </p:nvSpPr>
          <p:spPr bwMode="auto">
            <a:xfrm>
              <a:off x="4002088" y="6645275"/>
              <a:ext cx="793750" cy="127000"/>
            </a:xfrm>
            <a:custGeom>
              <a:avLst/>
              <a:gdLst>
                <a:gd name="T0" fmla="*/ 250 w 500"/>
                <a:gd name="T1" fmla="*/ 80 h 80"/>
                <a:gd name="T2" fmla="*/ 250 w 500"/>
                <a:gd name="T3" fmla="*/ 80 h 80"/>
                <a:gd name="T4" fmla="*/ 200 w 500"/>
                <a:gd name="T5" fmla="*/ 80 h 80"/>
                <a:gd name="T6" fmla="*/ 154 w 500"/>
                <a:gd name="T7" fmla="*/ 78 h 80"/>
                <a:gd name="T8" fmla="*/ 112 w 500"/>
                <a:gd name="T9" fmla="*/ 74 h 80"/>
                <a:gd name="T10" fmla="*/ 74 w 500"/>
                <a:gd name="T11" fmla="*/ 68 h 80"/>
                <a:gd name="T12" fmla="*/ 42 w 500"/>
                <a:gd name="T13" fmla="*/ 64 h 80"/>
                <a:gd name="T14" fmla="*/ 20 w 500"/>
                <a:gd name="T15" fmla="*/ 56 h 80"/>
                <a:gd name="T16" fmla="*/ 4 w 500"/>
                <a:gd name="T17" fmla="*/ 50 h 80"/>
                <a:gd name="T18" fmla="*/ 0 w 500"/>
                <a:gd name="T19" fmla="*/ 46 h 80"/>
                <a:gd name="T20" fmla="*/ 0 w 500"/>
                <a:gd name="T21" fmla="*/ 42 h 80"/>
                <a:gd name="T22" fmla="*/ 0 w 500"/>
                <a:gd name="T23" fmla="*/ 42 h 80"/>
                <a:gd name="T24" fmla="*/ 0 w 500"/>
                <a:gd name="T25" fmla="*/ 38 h 80"/>
                <a:gd name="T26" fmla="*/ 4 w 500"/>
                <a:gd name="T27" fmla="*/ 34 h 80"/>
                <a:gd name="T28" fmla="*/ 10 w 500"/>
                <a:gd name="T29" fmla="*/ 30 h 80"/>
                <a:gd name="T30" fmla="*/ 20 w 500"/>
                <a:gd name="T31" fmla="*/ 26 h 80"/>
                <a:gd name="T32" fmla="*/ 42 w 500"/>
                <a:gd name="T33" fmla="*/ 18 h 80"/>
                <a:gd name="T34" fmla="*/ 74 w 500"/>
                <a:gd name="T35" fmla="*/ 12 h 80"/>
                <a:gd name="T36" fmla="*/ 112 w 500"/>
                <a:gd name="T37" fmla="*/ 8 h 80"/>
                <a:gd name="T38" fmla="*/ 154 w 500"/>
                <a:gd name="T39" fmla="*/ 4 h 80"/>
                <a:gd name="T40" fmla="*/ 200 w 500"/>
                <a:gd name="T41" fmla="*/ 2 h 80"/>
                <a:gd name="T42" fmla="*/ 250 w 500"/>
                <a:gd name="T43" fmla="*/ 0 h 80"/>
                <a:gd name="T44" fmla="*/ 250 w 500"/>
                <a:gd name="T45" fmla="*/ 0 h 80"/>
                <a:gd name="T46" fmla="*/ 302 w 500"/>
                <a:gd name="T47" fmla="*/ 2 h 80"/>
                <a:gd name="T48" fmla="*/ 348 w 500"/>
                <a:gd name="T49" fmla="*/ 4 h 80"/>
                <a:gd name="T50" fmla="*/ 390 w 500"/>
                <a:gd name="T51" fmla="*/ 8 h 80"/>
                <a:gd name="T52" fmla="*/ 428 w 500"/>
                <a:gd name="T53" fmla="*/ 12 h 80"/>
                <a:gd name="T54" fmla="*/ 458 w 500"/>
                <a:gd name="T55" fmla="*/ 18 h 80"/>
                <a:gd name="T56" fmla="*/ 480 w 500"/>
                <a:gd name="T57" fmla="*/ 26 h 80"/>
                <a:gd name="T58" fmla="*/ 490 w 500"/>
                <a:gd name="T59" fmla="*/ 30 h 80"/>
                <a:gd name="T60" fmla="*/ 496 w 500"/>
                <a:gd name="T61" fmla="*/ 34 h 80"/>
                <a:gd name="T62" fmla="*/ 498 w 500"/>
                <a:gd name="T63" fmla="*/ 38 h 80"/>
                <a:gd name="T64" fmla="*/ 500 w 500"/>
                <a:gd name="T65" fmla="*/ 42 h 80"/>
                <a:gd name="T66" fmla="*/ 500 w 500"/>
                <a:gd name="T67" fmla="*/ 42 h 80"/>
                <a:gd name="T68" fmla="*/ 498 w 500"/>
                <a:gd name="T69" fmla="*/ 46 h 80"/>
                <a:gd name="T70" fmla="*/ 496 w 500"/>
                <a:gd name="T71" fmla="*/ 50 h 80"/>
                <a:gd name="T72" fmla="*/ 480 w 500"/>
                <a:gd name="T73" fmla="*/ 56 h 80"/>
                <a:gd name="T74" fmla="*/ 458 w 500"/>
                <a:gd name="T75" fmla="*/ 64 h 80"/>
                <a:gd name="T76" fmla="*/ 428 w 500"/>
                <a:gd name="T77" fmla="*/ 68 h 80"/>
                <a:gd name="T78" fmla="*/ 390 w 500"/>
                <a:gd name="T79" fmla="*/ 74 h 80"/>
                <a:gd name="T80" fmla="*/ 348 w 500"/>
                <a:gd name="T81" fmla="*/ 78 h 80"/>
                <a:gd name="T82" fmla="*/ 302 w 500"/>
                <a:gd name="T83" fmla="*/ 80 h 80"/>
                <a:gd name="T84" fmla="*/ 250 w 500"/>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80"/>
                  </a:moveTo>
                  <a:lnTo>
                    <a:pt x="250" y="80"/>
                  </a:lnTo>
                  <a:lnTo>
                    <a:pt x="200" y="80"/>
                  </a:lnTo>
                  <a:lnTo>
                    <a:pt x="154" y="78"/>
                  </a:lnTo>
                  <a:lnTo>
                    <a:pt x="112" y="74"/>
                  </a:lnTo>
                  <a:lnTo>
                    <a:pt x="74" y="68"/>
                  </a:lnTo>
                  <a:lnTo>
                    <a:pt x="42" y="64"/>
                  </a:lnTo>
                  <a:lnTo>
                    <a:pt x="20" y="56"/>
                  </a:lnTo>
                  <a:lnTo>
                    <a:pt x="4" y="50"/>
                  </a:lnTo>
                  <a:lnTo>
                    <a:pt x="0" y="46"/>
                  </a:lnTo>
                  <a:lnTo>
                    <a:pt x="0" y="42"/>
                  </a:lnTo>
                  <a:lnTo>
                    <a:pt x="0" y="42"/>
                  </a:lnTo>
                  <a:lnTo>
                    <a:pt x="0" y="38"/>
                  </a:lnTo>
                  <a:lnTo>
                    <a:pt x="4" y="34"/>
                  </a:lnTo>
                  <a:lnTo>
                    <a:pt x="10" y="30"/>
                  </a:lnTo>
                  <a:lnTo>
                    <a:pt x="20" y="26"/>
                  </a:lnTo>
                  <a:lnTo>
                    <a:pt x="42" y="18"/>
                  </a:lnTo>
                  <a:lnTo>
                    <a:pt x="74" y="12"/>
                  </a:lnTo>
                  <a:lnTo>
                    <a:pt x="112" y="8"/>
                  </a:lnTo>
                  <a:lnTo>
                    <a:pt x="154" y="4"/>
                  </a:lnTo>
                  <a:lnTo>
                    <a:pt x="200" y="2"/>
                  </a:lnTo>
                  <a:lnTo>
                    <a:pt x="250" y="0"/>
                  </a:lnTo>
                  <a:lnTo>
                    <a:pt x="250" y="0"/>
                  </a:lnTo>
                  <a:lnTo>
                    <a:pt x="302" y="2"/>
                  </a:lnTo>
                  <a:lnTo>
                    <a:pt x="348" y="4"/>
                  </a:lnTo>
                  <a:lnTo>
                    <a:pt x="390" y="8"/>
                  </a:lnTo>
                  <a:lnTo>
                    <a:pt x="428" y="12"/>
                  </a:lnTo>
                  <a:lnTo>
                    <a:pt x="458" y="18"/>
                  </a:lnTo>
                  <a:lnTo>
                    <a:pt x="480" y="26"/>
                  </a:lnTo>
                  <a:lnTo>
                    <a:pt x="490" y="30"/>
                  </a:lnTo>
                  <a:lnTo>
                    <a:pt x="496" y="34"/>
                  </a:lnTo>
                  <a:lnTo>
                    <a:pt x="498" y="38"/>
                  </a:lnTo>
                  <a:lnTo>
                    <a:pt x="500" y="42"/>
                  </a:lnTo>
                  <a:lnTo>
                    <a:pt x="500" y="42"/>
                  </a:lnTo>
                  <a:lnTo>
                    <a:pt x="498" y="46"/>
                  </a:lnTo>
                  <a:lnTo>
                    <a:pt x="496" y="50"/>
                  </a:lnTo>
                  <a:lnTo>
                    <a:pt x="480" y="56"/>
                  </a:lnTo>
                  <a:lnTo>
                    <a:pt x="458" y="64"/>
                  </a:lnTo>
                  <a:lnTo>
                    <a:pt x="428" y="68"/>
                  </a:lnTo>
                  <a:lnTo>
                    <a:pt x="390" y="74"/>
                  </a:lnTo>
                  <a:lnTo>
                    <a:pt x="348" y="78"/>
                  </a:lnTo>
                  <a:lnTo>
                    <a:pt x="302" y="80"/>
                  </a:lnTo>
                  <a:lnTo>
                    <a:pt x="250"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1537"/>
            <p:cNvSpPr>
              <a:spLocks/>
            </p:cNvSpPr>
            <p:nvPr/>
          </p:nvSpPr>
          <p:spPr bwMode="auto">
            <a:xfrm>
              <a:off x="3998913" y="6645275"/>
              <a:ext cx="800100" cy="127000"/>
            </a:xfrm>
            <a:custGeom>
              <a:avLst/>
              <a:gdLst>
                <a:gd name="T0" fmla="*/ 252 w 504"/>
                <a:gd name="T1" fmla="*/ 0 h 80"/>
                <a:gd name="T2" fmla="*/ 252 w 504"/>
                <a:gd name="T3" fmla="*/ 0 h 80"/>
                <a:gd name="T4" fmla="*/ 202 w 504"/>
                <a:gd name="T5" fmla="*/ 0 h 80"/>
                <a:gd name="T6" fmla="*/ 154 w 504"/>
                <a:gd name="T7" fmla="*/ 4 h 80"/>
                <a:gd name="T8" fmla="*/ 112 w 504"/>
                <a:gd name="T9" fmla="*/ 8 h 80"/>
                <a:gd name="T10" fmla="*/ 74 w 504"/>
                <a:gd name="T11" fmla="*/ 12 h 80"/>
                <a:gd name="T12" fmla="*/ 44 w 504"/>
                <a:gd name="T13" fmla="*/ 18 h 80"/>
                <a:gd name="T14" fmla="*/ 20 w 504"/>
                <a:gd name="T15" fmla="*/ 26 h 80"/>
                <a:gd name="T16" fmla="*/ 10 w 504"/>
                <a:gd name="T17" fmla="*/ 30 h 80"/>
                <a:gd name="T18" fmla="*/ 4 w 504"/>
                <a:gd name="T19" fmla="*/ 34 h 80"/>
                <a:gd name="T20" fmla="*/ 0 w 504"/>
                <a:gd name="T21" fmla="*/ 38 h 80"/>
                <a:gd name="T22" fmla="*/ 0 w 504"/>
                <a:gd name="T23" fmla="*/ 42 h 80"/>
                <a:gd name="T24" fmla="*/ 0 w 504"/>
                <a:gd name="T25" fmla="*/ 42 h 80"/>
                <a:gd name="T26" fmla="*/ 0 w 504"/>
                <a:gd name="T27" fmla="*/ 46 h 80"/>
                <a:gd name="T28" fmla="*/ 4 w 504"/>
                <a:gd name="T29" fmla="*/ 50 h 80"/>
                <a:gd name="T30" fmla="*/ 20 w 504"/>
                <a:gd name="T31" fmla="*/ 56 h 80"/>
                <a:gd name="T32" fmla="*/ 44 w 504"/>
                <a:gd name="T33" fmla="*/ 64 h 80"/>
                <a:gd name="T34" fmla="*/ 74 w 504"/>
                <a:gd name="T35" fmla="*/ 68 h 80"/>
                <a:gd name="T36" fmla="*/ 112 w 504"/>
                <a:gd name="T37" fmla="*/ 74 h 80"/>
                <a:gd name="T38" fmla="*/ 154 w 504"/>
                <a:gd name="T39" fmla="*/ 78 h 80"/>
                <a:gd name="T40" fmla="*/ 202 w 504"/>
                <a:gd name="T41" fmla="*/ 80 h 80"/>
                <a:gd name="T42" fmla="*/ 252 w 504"/>
                <a:gd name="T43" fmla="*/ 80 h 80"/>
                <a:gd name="T44" fmla="*/ 252 w 504"/>
                <a:gd name="T45" fmla="*/ 80 h 80"/>
                <a:gd name="T46" fmla="*/ 304 w 504"/>
                <a:gd name="T47" fmla="*/ 80 h 80"/>
                <a:gd name="T48" fmla="*/ 350 w 504"/>
                <a:gd name="T49" fmla="*/ 78 h 80"/>
                <a:gd name="T50" fmla="*/ 394 w 504"/>
                <a:gd name="T51" fmla="*/ 74 h 80"/>
                <a:gd name="T52" fmla="*/ 432 w 504"/>
                <a:gd name="T53" fmla="*/ 68 h 80"/>
                <a:gd name="T54" fmla="*/ 462 w 504"/>
                <a:gd name="T55" fmla="*/ 64 h 80"/>
                <a:gd name="T56" fmla="*/ 484 w 504"/>
                <a:gd name="T57" fmla="*/ 56 h 80"/>
                <a:gd name="T58" fmla="*/ 500 w 504"/>
                <a:gd name="T59" fmla="*/ 50 h 80"/>
                <a:gd name="T60" fmla="*/ 502 w 504"/>
                <a:gd name="T61" fmla="*/ 46 h 80"/>
                <a:gd name="T62" fmla="*/ 504 w 504"/>
                <a:gd name="T63" fmla="*/ 42 h 80"/>
                <a:gd name="T64" fmla="*/ 504 w 504"/>
                <a:gd name="T65" fmla="*/ 42 h 80"/>
                <a:gd name="T66" fmla="*/ 502 w 504"/>
                <a:gd name="T67" fmla="*/ 38 h 80"/>
                <a:gd name="T68" fmla="*/ 500 w 504"/>
                <a:gd name="T69" fmla="*/ 34 h 80"/>
                <a:gd name="T70" fmla="*/ 494 w 504"/>
                <a:gd name="T71" fmla="*/ 30 h 80"/>
                <a:gd name="T72" fmla="*/ 484 w 504"/>
                <a:gd name="T73" fmla="*/ 26 h 80"/>
                <a:gd name="T74" fmla="*/ 462 w 504"/>
                <a:gd name="T75" fmla="*/ 18 h 80"/>
                <a:gd name="T76" fmla="*/ 432 w 504"/>
                <a:gd name="T77" fmla="*/ 12 h 80"/>
                <a:gd name="T78" fmla="*/ 394 w 504"/>
                <a:gd name="T79" fmla="*/ 8 h 80"/>
                <a:gd name="T80" fmla="*/ 350 w 504"/>
                <a:gd name="T81" fmla="*/ 4 h 80"/>
                <a:gd name="T82" fmla="*/ 304 w 504"/>
                <a:gd name="T83" fmla="*/ 0 h 80"/>
                <a:gd name="T84" fmla="*/ 252 w 504"/>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4" h="80">
                  <a:moveTo>
                    <a:pt x="252" y="0"/>
                  </a:moveTo>
                  <a:lnTo>
                    <a:pt x="252" y="0"/>
                  </a:lnTo>
                  <a:lnTo>
                    <a:pt x="202" y="0"/>
                  </a:lnTo>
                  <a:lnTo>
                    <a:pt x="154" y="4"/>
                  </a:lnTo>
                  <a:lnTo>
                    <a:pt x="112" y="8"/>
                  </a:lnTo>
                  <a:lnTo>
                    <a:pt x="74" y="12"/>
                  </a:lnTo>
                  <a:lnTo>
                    <a:pt x="44" y="18"/>
                  </a:lnTo>
                  <a:lnTo>
                    <a:pt x="20" y="26"/>
                  </a:lnTo>
                  <a:lnTo>
                    <a:pt x="10" y="30"/>
                  </a:lnTo>
                  <a:lnTo>
                    <a:pt x="4" y="34"/>
                  </a:lnTo>
                  <a:lnTo>
                    <a:pt x="0" y="38"/>
                  </a:lnTo>
                  <a:lnTo>
                    <a:pt x="0" y="42"/>
                  </a:lnTo>
                  <a:lnTo>
                    <a:pt x="0" y="42"/>
                  </a:lnTo>
                  <a:lnTo>
                    <a:pt x="0" y="46"/>
                  </a:lnTo>
                  <a:lnTo>
                    <a:pt x="4" y="50"/>
                  </a:lnTo>
                  <a:lnTo>
                    <a:pt x="20" y="56"/>
                  </a:lnTo>
                  <a:lnTo>
                    <a:pt x="44" y="64"/>
                  </a:lnTo>
                  <a:lnTo>
                    <a:pt x="74" y="68"/>
                  </a:lnTo>
                  <a:lnTo>
                    <a:pt x="112" y="74"/>
                  </a:lnTo>
                  <a:lnTo>
                    <a:pt x="154" y="78"/>
                  </a:lnTo>
                  <a:lnTo>
                    <a:pt x="202" y="80"/>
                  </a:lnTo>
                  <a:lnTo>
                    <a:pt x="252" y="80"/>
                  </a:lnTo>
                  <a:lnTo>
                    <a:pt x="252" y="80"/>
                  </a:lnTo>
                  <a:lnTo>
                    <a:pt x="304" y="80"/>
                  </a:lnTo>
                  <a:lnTo>
                    <a:pt x="350" y="78"/>
                  </a:lnTo>
                  <a:lnTo>
                    <a:pt x="394" y="74"/>
                  </a:lnTo>
                  <a:lnTo>
                    <a:pt x="432" y="68"/>
                  </a:lnTo>
                  <a:lnTo>
                    <a:pt x="462" y="64"/>
                  </a:lnTo>
                  <a:lnTo>
                    <a:pt x="484" y="56"/>
                  </a:lnTo>
                  <a:lnTo>
                    <a:pt x="500" y="50"/>
                  </a:lnTo>
                  <a:lnTo>
                    <a:pt x="502" y="46"/>
                  </a:lnTo>
                  <a:lnTo>
                    <a:pt x="504" y="42"/>
                  </a:lnTo>
                  <a:lnTo>
                    <a:pt x="504" y="42"/>
                  </a:lnTo>
                  <a:lnTo>
                    <a:pt x="502" y="38"/>
                  </a:lnTo>
                  <a:lnTo>
                    <a:pt x="500" y="34"/>
                  </a:lnTo>
                  <a:lnTo>
                    <a:pt x="494" y="30"/>
                  </a:lnTo>
                  <a:lnTo>
                    <a:pt x="484" y="26"/>
                  </a:lnTo>
                  <a:lnTo>
                    <a:pt x="462" y="18"/>
                  </a:lnTo>
                  <a:lnTo>
                    <a:pt x="432" y="12"/>
                  </a:lnTo>
                  <a:lnTo>
                    <a:pt x="394" y="8"/>
                  </a:lnTo>
                  <a:lnTo>
                    <a:pt x="350" y="4"/>
                  </a:lnTo>
                  <a:lnTo>
                    <a:pt x="304" y="0"/>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1538"/>
            <p:cNvSpPr>
              <a:spLocks noEditPoints="1"/>
            </p:cNvSpPr>
            <p:nvPr/>
          </p:nvSpPr>
          <p:spPr bwMode="auto">
            <a:xfrm>
              <a:off x="4002088" y="6645275"/>
              <a:ext cx="793750" cy="127000"/>
            </a:xfrm>
            <a:custGeom>
              <a:avLst/>
              <a:gdLst>
                <a:gd name="T0" fmla="*/ 250 w 500"/>
                <a:gd name="T1" fmla="*/ 80 h 80"/>
                <a:gd name="T2" fmla="*/ 154 w 500"/>
                <a:gd name="T3" fmla="*/ 76 h 80"/>
                <a:gd name="T4" fmla="*/ 76 w 500"/>
                <a:gd name="T5" fmla="*/ 68 h 80"/>
                <a:gd name="T6" fmla="*/ 22 w 500"/>
                <a:gd name="T7" fmla="*/ 56 h 80"/>
                <a:gd name="T8" fmla="*/ 2 w 500"/>
                <a:gd name="T9" fmla="*/ 46 h 80"/>
                <a:gd name="T10" fmla="*/ 2 w 500"/>
                <a:gd name="T11" fmla="*/ 42 h 80"/>
                <a:gd name="T12" fmla="*/ 6 w 500"/>
                <a:gd name="T13" fmla="*/ 34 h 80"/>
                <a:gd name="T14" fmla="*/ 22 w 500"/>
                <a:gd name="T15" fmla="*/ 26 h 80"/>
                <a:gd name="T16" fmla="*/ 76 w 500"/>
                <a:gd name="T17" fmla="*/ 12 h 80"/>
                <a:gd name="T18" fmla="*/ 154 w 500"/>
                <a:gd name="T19" fmla="*/ 4 h 80"/>
                <a:gd name="T20" fmla="*/ 250 w 500"/>
                <a:gd name="T21" fmla="*/ 0 h 80"/>
                <a:gd name="T22" fmla="*/ 300 w 500"/>
                <a:gd name="T23" fmla="*/ 2 h 80"/>
                <a:gd name="T24" fmla="*/ 390 w 500"/>
                <a:gd name="T25" fmla="*/ 8 h 80"/>
                <a:gd name="T26" fmla="*/ 456 w 500"/>
                <a:gd name="T27" fmla="*/ 20 h 80"/>
                <a:gd name="T28" fmla="*/ 488 w 500"/>
                <a:gd name="T29" fmla="*/ 30 h 80"/>
                <a:gd name="T30" fmla="*/ 496 w 500"/>
                <a:gd name="T31" fmla="*/ 38 h 80"/>
                <a:gd name="T32" fmla="*/ 498 w 500"/>
                <a:gd name="T33" fmla="*/ 42 h 80"/>
                <a:gd name="T34" fmla="*/ 494 w 500"/>
                <a:gd name="T35" fmla="*/ 50 h 80"/>
                <a:gd name="T36" fmla="*/ 456 w 500"/>
                <a:gd name="T37" fmla="*/ 62 h 80"/>
                <a:gd name="T38" fmla="*/ 390 w 500"/>
                <a:gd name="T39" fmla="*/ 74 h 80"/>
                <a:gd name="T40" fmla="*/ 300 w 500"/>
                <a:gd name="T41" fmla="*/ 78 h 80"/>
                <a:gd name="T42" fmla="*/ 250 w 500"/>
                <a:gd name="T43" fmla="*/ 0 h 80"/>
                <a:gd name="T44" fmla="*/ 200 w 500"/>
                <a:gd name="T45" fmla="*/ 2 h 80"/>
                <a:gd name="T46" fmla="*/ 112 w 500"/>
                <a:gd name="T47" fmla="*/ 8 h 80"/>
                <a:gd name="T48" fmla="*/ 42 w 500"/>
                <a:gd name="T49" fmla="*/ 18 h 80"/>
                <a:gd name="T50" fmla="*/ 10 w 500"/>
                <a:gd name="T51" fmla="*/ 30 h 80"/>
                <a:gd name="T52" fmla="*/ 0 w 500"/>
                <a:gd name="T53" fmla="*/ 38 h 80"/>
                <a:gd name="T54" fmla="*/ 0 w 500"/>
                <a:gd name="T55" fmla="*/ 42 h 80"/>
                <a:gd name="T56" fmla="*/ 4 w 500"/>
                <a:gd name="T57" fmla="*/ 50 h 80"/>
                <a:gd name="T58" fmla="*/ 42 w 500"/>
                <a:gd name="T59" fmla="*/ 64 h 80"/>
                <a:gd name="T60" fmla="*/ 112 w 500"/>
                <a:gd name="T61" fmla="*/ 74 h 80"/>
                <a:gd name="T62" fmla="*/ 200 w 500"/>
                <a:gd name="T63" fmla="*/ 80 h 80"/>
                <a:gd name="T64" fmla="*/ 250 w 500"/>
                <a:gd name="T65" fmla="*/ 80 h 80"/>
                <a:gd name="T66" fmla="*/ 348 w 500"/>
                <a:gd name="T67" fmla="*/ 78 h 80"/>
                <a:gd name="T68" fmla="*/ 428 w 500"/>
                <a:gd name="T69" fmla="*/ 68 h 80"/>
                <a:gd name="T70" fmla="*/ 480 w 500"/>
                <a:gd name="T71" fmla="*/ 56 h 80"/>
                <a:gd name="T72" fmla="*/ 498 w 500"/>
                <a:gd name="T73" fmla="*/ 46 h 80"/>
                <a:gd name="T74" fmla="*/ 500 w 500"/>
                <a:gd name="T75" fmla="*/ 42 h 80"/>
                <a:gd name="T76" fmla="*/ 496 w 500"/>
                <a:gd name="T77" fmla="*/ 34 h 80"/>
                <a:gd name="T78" fmla="*/ 480 w 500"/>
                <a:gd name="T79" fmla="*/ 26 h 80"/>
                <a:gd name="T80" fmla="*/ 428 w 500"/>
                <a:gd name="T81" fmla="*/ 12 h 80"/>
                <a:gd name="T82" fmla="*/ 348 w 500"/>
                <a:gd name="T83" fmla="*/ 4 h 80"/>
                <a:gd name="T84" fmla="*/ 250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80"/>
                  </a:moveTo>
                  <a:lnTo>
                    <a:pt x="250" y="80"/>
                  </a:lnTo>
                  <a:lnTo>
                    <a:pt x="200" y="78"/>
                  </a:lnTo>
                  <a:lnTo>
                    <a:pt x="154" y="76"/>
                  </a:lnTo>
                  <a:lnTo>
                    <a:pt x="112" y="74"/>
                  </a:lnTo>
                  <a:lnTo>
                    <a:pt x="76"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6" y="12"/>
                  </a:lnTo>
                  <a:lnTo>
                    <a:pt x="112" y="8"/>
                  </a:lnTo>
                  <a:lnTo>
                    <a:pt x="154" y="4"/>
                  </a:lnTo>
                  <a:lnTo>
                    <a:pt x="200" y="2"/>
                  </a:lnTo>
                  <a:lnTo>
                    <a:pt x="250" y="0"/>
                  </a:lnTo>
                  <a:lnTo>
                    <a:pt x="250" y="0"/>
                  </a:lnTo>
                  <a:lnTo>
                    <a:pt x="300" y="2"/>
                  </a:lnTo>
                  <a:lnTo>
                    <a:pt x="348" y="4"/>
                  </a:lnTo>
                  <a:lnTo>
                    <a:pt x="390" y="8"/>
                  </a:lnTo>
                  <a:lnTo>
                    <a:pt x="426" y="12"/>
                  </a:lnTo>
                  <a:lnTo>
                    <a:pt x="456" y="20"/>
                  </a:lnTo>
                  <a:lnTo>
                    <a:pt x="478" y="26"/>
                  </a:lnTo>
                  <a:lnTo>
                    <a:pt x="488" y="30"/>
                  </a:lnTo>
                  <a:lnTo>
                    <a:pt x="494" y="34"/>
                  </a:lnTo>
                  <a:lnTo>
                    <a:pt x="496" y="38"/>
                  </a:lnTo>
                  <a:lnTo>
                    <a:pt x="498" y="42"/>
                  </a:lnTo>
                  <a:lnTo>
                    <a:pt x="498" y="42"/>
                  </a:lnTo>
                  <a:lnTo>
                    <a:pt x="496" y="46"/>
                  </a:lnTo>
                  <a:lnTo>
                    <a:pt x="494" y="50"/>
                  </a:lnTo>
                  <a:lnTo>
                    <a:pt x="478" y="56"/>
                  </a:lnTo>
                  <a:lnTo>
                    <a:pt x="456" y="62"/>
                  </a:lnTo>
                  <a:lnTo>
                    <a:pt x="426" y="68"/>
                  </a:lnTo>
                  <a:lnTo>
                    <a:pt x="390" y="74"/>
                  </a:lnTo>
                  <a:lnTo>
                    <a:pt x="348" y="76"/>
                  </a:lnTo>
                  <a:lnTo>
                    <a:pt x="300" y="78"/>
                  </a:lnTo>
                  <a:lnTo>
                    <a:pt x="250" y="80"/>
                  </a:lnTo>
                  <a:close/>
                  <a:moveTo>
                    <a:pt x="250" y="0"/>
                  </a:moveTo>
                  <a:lnTo>
                    <a:pt x="250" y="0"/>
                  </a:lnTo>
                  <a:lnTo>
                    <a:pt x="200" y="2"/>
                  </a:lnTo>
                  <a:lnTo>
                    <a:pt x="154" y="4"/>
                  </a:lnTo>
                  <a:lnTo>
                    <a:pt x="112" y="8"/>
                  </a:lnTo>
                  <a:lnTo>
                    <a:pt x="74" y="12"/>
                  </a:lnTo>
                  <a:lnTo>
                    <a:pt x="42" y="18"/>
                  </a:lnTo>
                  <a:lnTo>
                    <a:pt x="20" y="26"/>
                  </a:lnTo>
                  <a:lnTo>
                    <a:pt x="10" y="30"/>
                  </a:lnTo>
                  <a:lnTo>
                    <a:pt x="4" y="34"/>
                  </a:lnTo>
                  <a:lnTo>
                    <a:pt x="0" y="38"/>
                  </a:lnTo>
                  <a:lnTo>
                    <a:pt x="0" y="42"/>
                  </a:lnTo>
                  <a:lnTo>
                    <a:pt x="0" y="42"/>
                  </a:lnTo>
                  <a:lnTo>
                    <a:pt x="0" y="46"/>
                  </a:lnTo>
                  <a:lnTo>
                    <a:pt x="4" y="50"/>
                  </a:lnTo>
                  <a:lnTo>
                    <a:pt x="20" y="56"/>
                  </a:lnTo>
                  <a:lnTo>
                    <a:pt x="42" y="64"/>
                  </a:lnTo>
                  <a:lnTo>
                    <a:pt x="74" y="68"/>
                  </a:lnTo>
                  <a:lnTo>
                    <a:pt x="112" y="74"/>
                  </a:lnTo>
                  <a:lnTo>
                    <a:pt x="154" y="78"/>
                  </a:lnTo>
                  <a:lnTo>
                    <a:pt x="200" y="80"/>
                  </a:lnTo>
                  <a:lnTo>
                    <a:pt x="250" y="80"/>
                  </a:lnTo>
                  <a:lnTo>
                    <a:pt x="250" y="80"/>
                  </a:lnTo>
                  <a:lnTo>
                    <a:pt x="302" y="80"/>
                  </a:lnTo>
                  <a:lnTo>
                    <a:pt x="348" y="78"/>
                  </a:lnTo>
                  <a:lnTo>
                    <a:pt x="390" y="74"/>
                  </a:lnTo>
                  <a:lnTo>
                    <a:pt x="428" y="68"/>
                  </a:lnTo>
                  <a:lnTo>
                    <a:pt x="458" y="64"/>
                  </a:lnTo>
                  <a:lnTo>
                    <a:pt x="480" y="56"/>
                  </a:lnTo>
                  <a:lnTo>
                    <a:pt x="496" y="50"/>
                  </a:lnTo>
                  <a:lnTo>
                    <a:pt x="498" y="46"/>
                  </a:lnTo>
                  <a:lnTo>
                    <a:pt x="500" y="42"/>
                  </a:lnTo>
                  <a:lnTo>
                    <a:pt x="500" y="42"/>
                  </a:lnTo>
                  <a:lnTo>
                    <a:pt x="498" y="38"/>
                  </a:lnTo>
                  <a:lnTo>
                    <a:pt x="496" y="34"/>
                  </a:lnTo>
                  <a:lnTo>
                    <a:pt x="490" y="30"/>
                  </a:lnTo>
                  <a:lnTo>
                    <a:pt x="480" y="26"/>
                  </a:lnTo>
                  <a:lnTo>
                    <a:pt x="458" y="18"/>
                  </a:lnTo>
                  <a:lnTo>
                    <a:pt x="428" y="12"/>
                  </a:lnTo>
                  <a:lnTo>
                    <a:pt x="390" y="8"/>
                  </a:lnTo>
                  <a:lnTo>
                    <a:pt x="348" y="4"/>
                  </a:lnTo>
                  <a:lnTo>
                    <a:pt x="302" y="2"/>
                  </a:lnTo>
                  <a:lnTo>
                    <a:pt x="250" y="0"/>
                  </a:lnTo>
                  <a:close/>
                </a:path>
              </a:pathLst>
            </a:custGeom>
            <a:solidFill>
              <a:srgbClr val="B3ADA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1539"/>
            <p:cNvSpPr>
              <a:spLocks/>
            </p:cNvSpPr>
            <p:nvPr/>
          </p:nvSpPr>
          <p:spPr bwMode="auto">
            <a:xfrm>
              <a:off x="4005263" y="6645275"/>
              <a:ext cx="787400" cy="127000"/>
            </a:xfrm>
            <a:custGeom>
              <a:avLst/>
              <a:gdLst>
                <a:gd name="T0" fmla="*/ 248 w 496"/>
                <a:gd name="T1" fmla="*/ 80 h 80"/>
                <a:gd name="T2" fmla="*/ 248 w 496"/>
                <a:gd name="T3" fmla="*/ 80 h 80"/>
                <a:gd name="T4" fmla="*/ 198 w 496"/>
                <a:gd name="T5" fmla="*/ 78 h 80"/>
                <a:gd name="T6" fmla="*/ 152 w 496"/>
                <a:gd name="T7" fmla="*/ 76 h 80"/>
                <a:gd name="T8" fmla="*/ 110 w 496"/>
                <a:gd name="T9" fmla="*/ 74 h 80"/>
                <a:gd name="T10" fmla="*/ 74 w 496"/>
                <a:gd name="T11" fmla="*/ 68 h 80"/>
                <a:gd name="T12" fmla="*/ 42 w 496"/>
                <a:gd name="T13" fmla="*/ 62 h 80"/>
                <a:gd name="T14" fmla="*/ 20 w 496"/>
                <a:gd name="T15" fmla="*/ 56 h 80"/>
                <a:gd name="T16" fmla="*/ 4 w 496"/>
                <a:gd name="T17" fmla="*/ 50 h 80"/>
                <a:gd name="T18" fmla="*/ 0 w 496"/>
                <a:gd name="T19" fmla="*/ 46 h 80"/>
                <a:gd name="T20" fmla="*/ 0 w 496"/>
                <a:gd name="T21" fmla="*/ 42 h 80"/>
                <a:gd name="T22" fmla="*/ 0 w 496"/>
                <a:gd name="T23" fmla="*/ 42 h 80"/>
                <a:gd name="T24" fmla="*/ 0 w 496"/>
                <a:gd name="T25" fmla="*/ 38 h 80"/>
                <a:gd name="T26" fmla="*/ 4 w 496"/>
                <a:gd name="T27" fmla="*/ 34 h 80"/>
                <a:gd name="T28" fmla="*/ 10 w 496"/>
                <a:gd name="T29" fmla="*/ 30 h 80"/>
                <a:gd name="T30" fmla="*/ 20 w 496"/>
                <a:gd name="T31" fmla="*/ 26 h 80"/>
                <a:gd name="T32" fmla="*/ 42 w 496"/>
                <a:gd name="T33" fmla="*/ 20 h 80"/>
                <a:gd name="T34" fmla="*/ 74 w 496"/>
                <a:gd name="T35" fmla="*/ 12 h 80"/>
                <a:gd name="T36" fmla="*/ 110 w 496"/>
                <a:gd name="T37" fmla="*/ 8 h 80"/>
                <a:gd name="T38" fmla="*/ 152 w 496"/>
                <a:gd name="T39" fmla="*/ 4 h 80"/>
                <a:gd name="T40" fmla="*/ 198 w 496"/>
                <a:gd name="T41" fmla="*/ 2 h 80"/>
                <a:gd name="T42" fmla="*/ 248 w 496"/>
                <a:gd name="T43" fmla="*/ 0 h 80"/>
                <a:gd name="T44" fmla="*/ 248 w 496"/>
                <a:gd name="T45" fmla="*/ 0 h 80"/>
                <a:gd name="T46" fmla="*/ 298 w 496"/>
                <a:gd name="T47" fmla="*/ 2 h 80"/>
                <a:gd name="T48" fmla="*/ 346 w 496"/>
                <a:gd name="T49" fmla="*/ 4 h 80"/>
                <a:gd name="T50" fmla="*/ 388 w 496"/>
                <a:gd name="T51" fmla="*/ 8 h 80"/>
                <a:gd name="T52" fmla="*/ 424 w 496"/>
                <a:gd name="T53" fmla="*/ 12 h 80"/>
                <a:gd name="T54" fmla="*/ 454 w 496"/>
                <a:gd name="T55" fmla="*/ 20 h 80"/>
                <a:gd name="T56" fmla="*/ 476 w 496"/>
                <a:gd name="T57" fmla="*/ 26 h 80"/>
                <a:gd name="T58" fmla="*/ 486 w 496"/>
                <a:gd name="T59" fmla="*/ 30 h 80"/>
                <a:gd name="T60" fmla="*/ 492 w 496"/>
                <a:gd name="T61" fmla="*/ 34 h 80"/>
                <a:gd name="T62" fmla="*/ 494 w 496"/>
                <a:gd name="T63" fmla="*/ 38 h 80"/>
                <a:gd name="T64" fmla="*/ 496 w 496"/>
                <a:gd name="T65" fmla="*/ 42 h 80"/>
                <a:gd name="T66" fmla="*/ 496 w 496"/>
                <a:gd name="T67" fmla="*/ 42 h 80"/>
                <a:gd name="T68" fmla="*/ 494 w 496"/>
                <a:gd name="T69" fmla="*/ 46 h 80"/>
                <a:gd name="T70" fmla="*/ 492 w 496"/>
                <a:gd name="T71" fmla="*/ 50 h 80"/>
                <a:gd name="T72" fmla="*/ 476 w 496"/>
                <a:gd name="T73" fmla="*/ 56 h 80"/>
                <a:gd name="T74" fmla="*/ 454 w 496"/>
                <a:gd name="T75" fmla="*/ 62 h 80"/>
                <a:gd name="T76" fmla="*/ 424 w 496"/>
                <a:gd name="T77" fmla="*/ 68 h 80"/>
                <a:gd name="T78" fmla="*/ 388 w 496"/>
                <a:gd name="T79" fmla="*/ 74 h 80"/>
                <a:gd name="T80" fmla="*/ 346 w 496"/>
                <a:gd name="T81" fmla="*/ 76 h 80"/>
                <a:gd name="T82" fmla="*/ 298 w 496"/>
                <a:gd name="T83" fmla="*/ 78 h 80"/>
                <a:gd name="T84" fmla="*/ 248 w 496"/>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80"/>
                  </a:moveTo>
                  <a:lnTo>
                    <a:pt x="248" y="80"/>
                  </a:lnTo>
                  <a:lnTo>
                    <a:pt x="198" y="78"/>
                  </a:lnTo>
                  <a:lnTo>
                    <a:pt x="152" y="76"/>
                  </a:lnTo>
                  <a:lnTo>
                    <a:pt x="110" y="74"/>
                  </a:lnTo>
                  <a:lnTo>
                    <a:pt x="74" y="68"/>
                  </a:lnTo>
                  <a:lnTo>
                    <a:pt x="42" y="62"/>
                  </a:lnTo>
                  <a:lnTo>
                    <a:pt x="20" y="56"/>
                  </a:lnTo>
                  <a:lnTo>
                    <a:pt x="4" y="50"/>
                  </a:lnTo>
                  <a:lnTo>
                    <a:pt x="0" y="46"/>
                  </a:lnTo>
                  <a:lnTo>
                    <a:pt x="0" y="42"/>
                  </a:lnTo>
                  <a:lnTo>
                    <a:pt x="0" y="42"/>
                  </a:lnTo>
                  <a:lnTo>
                    <a:pt x="0" y="38"/>
                  </a:lnTo>
                  <a:lnTo>
                    <a:pt x="4" y="34"/>
                  </a:lnTo>
                  <a:lnTo>
                    <a:pt x="10" y="30"/>
                  </a:lnTo>
                  <a:lnTo>
                    <a:pt x="20" y="26"/>
                  </a:lnTo>
                  <a:lnTo>
                    <a:pt x="42" y="20"/>
                  </a:lnTo>
                  <a:lnTo>
                    <a:pt x="74" y="12"/>
                  </a:lnTo>
                  <a:lnTo>
                    <a:pt x="110" y="8"/>
                  </a:lnTo>
                  <a:lnTo>
                    <a:pt x="152" y="4"/>
                  </a:lnTo>
                  <a:lnTo>
                    <a:pt x="198" y="2"/>
                  </a:lnTo>
                  <a:lnTo>
                    <a:pt x="248" y="0"/>
                  </a:lnTo>
                  <a:lnTo>
                    <a:pt x="248" y="0"/>
                  </a:lnTo>
                  <a:lnTo>
                    <a:pt x="298" y="2"/>
                  </a:lnTo>
                  <a:lnTo>
                    <a:pt x="346" y="4"/>
                  </a:lnTo>
                  <a:lnTo>
                    <a:pt x="388" y="8"/>
                  </a:lnTo>
                  <a:lnTo>
                    <a:pt x="424" y="12"/>
                  </a:lnTo>
                  <a:lnTo>
                    <a:pt x="454" y="20"/>
                  </a:lnTo>
                  <a:lnTo>
                    <a:pt x="476" y="26"/>
                  </a:lnTo>
                  <a:lnTo>
                    <a:pt x="486" y="30"/>
                  </a:lnTo>
                  <a:lnTo>
                    <a:pt x="492" y="34"/>
                  </a:lnTo>
                  <a:lnTo>
                    <a:pt x="494" y="38"/>
                  </a:lnTo>
                  <a:lnTo>
                    <a:pt x="496" y="42"/>
                  </a:lnTo>
                  <a:lnTo>
                    <a:pt x="496" y="42"/>
                  </a:lnTo>
                  <a:lnTo>
                    <a:pt x="494" y="46"/>
                  </a:lnTo>
                  <a:lnTo>
                    <a:pt x="492" y="50"/>
                  </a:lnTo>
                  <a:lnTo>
                    <a:pt x="476" y="56"/>
                  </a:lnTo>
                  <a:lnTo>
                    <a:pt x="454" y="62"/>
                  </a:lnTo>
                  <a:lnTo>
                    <a:pt x="424" y="68"/>
                  </a:lnTo>
                  <a:lnTo>
                    <a:pt x="388" y="74"/>
                  </a:lnTo>
                  <a:lnTo>
                    <a:pt x="346" y="76"/>
                  </a:lnTo>
                  <a:lnTo>
                    <a:pt x="298" y="78"/>
                  </a:lnTo>
                  <a:lnTo>
                    <a:pt x="248"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1540"/>
            <p:cNvSpPr>
              <a:spLocks/>
            </p:cNvSpPr>
            <p:nvPr/>
          </p:nvSpPr>
          <p:spPr bwMode="auto">
            <a:xfrm>
              <a:off x="4002088" y="6645275"/>
              <a:ext cx="793750" cy="127000"/>
            </a:xfrm>
            <a:custGeom>
              <a:avLst/>
              <a:gdLst>
                <a:gd name="T0" fmla="*/ 250 w 500"/>
                <a:gd name="T1" fmla="*/ 0 h 80"/>
                <a:gd name="T2" fmla="*/ 250 w 500"/>
                <a:gd name="T3" fmla="*/ 0 h 80"/>
                <a:gd name="T4" fmla="*/ 200 w 500"/>
                <a:gd name="T5" fmla="*/ 2 h 80"/>
                <a:gd name="T6" fmla="*/ 154 w 500"/>
                <a:gd name="T7" fmla="*/ 4 h 80"/>
                <a:gd name="T8" fmla="*/ 112 w 500"/>
                <a:gd name="T9" fmla="*/ 8 h 80"/>
                <a:gd name="T10" fmla="*/ 74 w 500"/>
                <a:gd name="T11" fmla="*/ 12 h 80"/>
                <a:gd name="T12" fmla="*/ 42 w 500"/>
                <a:gd name="T13" fmla="*/ 18 h 80"/>
                <a:gd name="T14" fmla="*/ 20 w 500"/>
                <a:gd name="T15" fmla="*/ 26 h 80"/>
                <a:gd name="T16" fmla="*/ 10 w 500"/>
                <a:gd name="T17" fmla="*/ 30 h 80"/>
                <a:gd name="T18" fmla="*/ 4 w 500"/>
                <a:gd name="T19" fmla="*/ 34 h 80"/>
                <a:gd name="T20" fmla="*/ 0 w 500"/>
                <a:gd name="T21" fmla="*/ 38 h 80"/>
                <a:gd name="T22" fmla="*/ 0 w 500"/>
                <a:gd name="T23" fmla="*/ 42 h 80"/>
                <a:gd name="T24" fmla="*/ 0 w 500"/>
                <a:gd name="T25" fmla="*/ 42 h 80"/>
                <a:gd name="T26" fmla="*/ 0 w 500"/>
                <a:gd name="T27" fmla="*/ 46 h 80"/>
                <a:gd name="T28" fmla="*/ 4 w 500"/>
                <a:gd name="T29" fmla="*/ 50 h 80"/>
                <a:gd name="T30" fmla="*/ 20 w 500"/>
                <a:gd name="T31" fmla="*/ 56 h 80"/>
                <a:gd name="T32" fmla="*/ 42 w 500"/>
                <a:gd name="T33" fmla="*/ 64 h 80"/>
                <a:gd name="T34" fmla="*/ 74 w 500"/>
                <a:gd name="T35" fmla="*/ 68 h 80"/>
                <a:gd name="T36" fmla="*/ 112 w 500"/>
                <a:gd name="T37" fmla="*/ 74 h 80"/>
                <a:gd name="T38" fmla="*/ 154 w 500"/>
                <a:gd name="T39" fmla="*/ 78 h 80"/>
                <a:gd name="T40" fmla="*/ 200 w 500"/>
                <a:gd name="T41" fmla="*/ 80 h 80"/>
                <a:gd name="T42" fmla="*/ 250 w 500"/>
                <a:gd name="T43" fmla="*/ 80 h 80"/>
                <a:gd name="T44" fmla="*/ 250 w 500"/>
                <a:gd name="T45" fmla="*/ 80 h 80"/>
                <a:gd name="T46" fmla="*/ 302 w 500"/>
                <a:gd name="T47" fmla="*/ 80 h 80"/>
                <a:gd name="T48" fmla="*/ 348 w 500"/>
                <a:gd name="T49" fmla="*/ 78 h 80"/>
                <a:gd name="T50" fmla="*/ 390 w 500"/>
                <a:gd name="T51" fmla="*/ 74 h 80"/>
                <a:gd name="T52" fmla="*/ 428 w 500"/>
                <a:gd name="T53" fmla="*/ 68 h 80"/>
                <a:gd name="T54" fmla="*/ 458 w 500"/>
                <a:gd name="T55" fmla="*/ 64 h 80"/>
                <a:gd name="T56" fmla="*/ 480 w 500"/>
                <a:gd name="T57" fmla="*/ 56 h 80"/>
                <a:gd name="T58" fmla="*/ 496 w 500"/>
                <a:gd name="T59" fmla="*/ 50 h 80"/>
                <a:gd name="T60" fmla="*/ 498 w 500"/>
                <a:gd name="T61" fmla="*/ 46 h 80"/>
                <a:gd name="T62" fmla="*/ 500 w 500"/>
                <a:gd name="T63" fmla="*/ 42 h 80"/>
                <a:gd name="T64" fmla="*/ 500 w 500"/>
                <a:gd name="T65" fmla="*/ 42 h 80"/>
                <a:gd name="T66" fmla="*/ 498 w 500"/>
                <a:gd name="T67" fmla="*/ 38 h 80"/>
                <a:gd name="T68" fmla="*/ 496 w 500"/>
                <a:gd name="T69" fmla="*/ 34 h 80"/>
                <a:gd name="T70" fmla="*/ 490 w 500"/>
                <a:gd name="T71" fmla="*/ 30 h 80"/>
                <a:gd name="T72" fmla="*/ 480 w 500"/>
                <a:gd name="T73" fmla="*/ 26 h 80"/>
                <a:gd name="T74" fmla="*/ 458 w 500"/>
                <a:gd name="T75" fmla="*/ 18 h 80"/>
                <a:gd name="T76" fmla="*/ 428 w 500"/>
                <a:gd name="T77" fmla="*/ 12 h 80"/>
                <a:gd name="T78" fmla="*/ 390 w 500"/>
                <a:gd name="T79" fmla="*/ 8 h 80"/>
                <a:gd name="T80" fmla="*/ 348 w 500"/>
                <a:gd name="T81" fmla="*/ 4 h 80"/>
                <a:gd name="T82" fmla="*/ 302 w 500"/>
                <a:gd name="T83" fmla="*/ 2 h 80"/>
                <a:gd name="T84" fmla="*/ 250 w 500"/>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0" h="80">
                  <a:moveTo>
                    <a:pt x="250" y="0"/>
                  </a:moveTo>
                  <a:lnTo>
                    <a:pt x="250" y="0"/>
                  </a:lnTo>
                  <a:lnTo>
                    <a:pt x="200" y="2"/>
                  </a:lnTo>
                  <a:lnTo>
                    <a:pt x="154" y="4"/>
                  </a:lnTo>
                  <a:lnTo>
                    <a:pt x="112" y="8"/>
                  </a:lnTo>
                  <a:lnTo>
                    <a:pt x="74" y="12"/>
                  </a:lnTo>
                  <a:lnTo>
                    <a:pt x="42" y="18"/>
                  </a:lnTo>
                  <a:lnTo>
                    <a:pt x="20" y="26"/>
                  </a:lnTo>
                  <a:lnTo>
                    <a:pt x="10" y="30"/>
                  </a:lnTo>
                  <a:lnTo>
                    <a:pt x="4" y="34"/>
                  </a:lnTo>
                  <a:lnTo>
                    <a:pt x="0" y="38"/>
                  </a:lnTo>
                  <a:lnTo>
                    <a:pt x="0" y="42"/>
                  </a:lnTo>
                  <a:lnTo>
                    <a:pt x="0" y="42"/>
                  </a:lnTo>
                  <a:lnTo>
                    <a:pt x="0" y="46"/>
                  </a:lnTo>
                  <a:lnTo>
                    <a:pt x="4" y="50"/>
                  </a:lnTo>
                  <a:lnTo>
                    <a:pt x="20" y="56"/>
                  </a:lnTo>
                  <a:lnTo>
                    <a:pt x="42" y="64"/>
                  </a:lnTo>
                  <a:lnTo>
                    <a:pt x="74" y="68"/>
                  </a:lnTo>
                  <a:lnTo>
                    <a:pt x="112" y="74"/>
                  </a:lnTo>
                  <a:lnTo>
                    <a:pt x="154" y="78"/>
                  </a:lnTo>
                  <a:lnTo>
                    <a:pt x="200" y="80"/>
                  </a:lnTo>
                  <a:lnTo>
                    <a:pt x="250" y="80"/>
                  </a:lnTo>
                  <a:lnTo>
                    <a:pt x="250" y="80"/>
                  </a:lnTo>
                  <a:lnTo>
                    <a:pt x="302" y="80"/>
                  </a:lnTo>
                  <a:lnTo>
                    <a:pt x="348" y="78"/>
                  </a:lnTo>
                  <a:lnTo>
                    <a:pt x="390" y="74"/>
                  </a:lnTo>
                  <a:lnTo>
                    <a:pt x="428" y="68"/>
                  </a:lnTo>
                  <a:lnTo>
                    <a:pt x="458" y="64"/>
                  </a:lnTo>
                  <a:lnTo>
                    <a:pt x="480" y="56"/>
                  </a:lnTo>
                  <a:lnTo>
                    <a:pt x="496" y="50"/>
                  </a:lnTo>
                  <a:lnTo>
                    <a:pt x="498" y="46"/>
                  </a:lnTo>
                  <a:lnTo>
                    <a:pt x="500" y="42"/>
                  </a:lnTo>
                  <a:lnTo>
                    <a:pt x="500" y="42"/>
                  </a:lnTo>
                  <a:lnTo>
                    <a:pt x="498" y="38"/>
                  </a:lnTo>
                  <a:lnTo>
                    <a:pt x="496" y="34"/>
                  </a:lnTo>
                  <a:lnTo>
                    <a:pt x="490" y="30"/>
                  </a:lnTo>
                  <a:lnTo>
                    <a:pt x="480" y="26"/>
                  </a:lnTo>
                  <a:lnTo>
                    <a:pt x="458" y="18"/>
                  </a:lnTo>
                  <a:lnTo>
                    <a:pt x="428" y="12"/>
                  </a:lnTo>
                  <a:lnTo>
                    <a:pt x="390" y="8"/>
                  </a:lnTo>
                  <a:lnTo>
                    <a:pt x="348" y="4"/>
                  </a:lnTo>
                  <a:lnTo>
                    <a:pt x="302" y="2"/>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1541"/>
            <p:cNvSpPr>
              <a:spLocks noEditPoints="1"/>
            </p:cNvSpPr>
            <p:nvPr/>
          </p:nvSpPr>
          <p:spPr bwMode="auto">
            <a:xfrm>
              <a:off x="4005263" y="6645275"/>
              <a:ext cx="787400" cy="127000"/>
            </a:xfrm>
            <a:custGeom>
              <a:avLst/>
              <a:gdLst>
                <a:gd name="T0" fmla="*/ 248 w 496"/>
                <a:gd name="T1" fmla="*/ 80 h 80"/>
                <a:gd name="T2" fmla="*/ 154 w 496"/>
                <a:gd name="T3" fmla="*/ 76 h 80"/>
                <a:gd name="T4" fmla="*/ 74 w 496"/>
                <a:gd name="T5" fmla="*/ 68 h 80"/>
                <a:gd name="T6" fmla="*/ 22 w 496"/>
                <a:gd name="T7" fmla="*/ 56 h 80"/>
                <a:gd name="T8" fmla="*/ 2 w 496"/>
                <a:gd name="T9" fmla="*/ 46 h 80"/>
                <a:gd name="T10" fmla="*/ 2 w 496"/>
                <a:gd name="T11" fmla="*/ 42 h 80"/>
                <a:gd name="T12" fmla="*/ 6 w 496"/>
                <a:gd name="T13" fmla="*/ 34 h 80"/>
                <a:gd name="T14" fmla="*/ 22 w 496"/>
                <a:gd name="T15" fmla="*/ 26 h 80"/>
                <a:gd name="T16" fmla="*/ 74 w 496"/>
                <a:gd name="T17" fmla="*/ 14 h 80"/>
                <a:gd name="T18" fmla="*/ 154 w 496"/>
                <a:gd name="T19" fmla="*/ 4 h 80"/>
                <a:gd name="T20" fmla="*/ 248 w 496"/>
                <a:gd name="T21" fmla="*/ 0 h 80"/>
                <a:gd name="T22" fmla="*/ 298 w 496"/>
                <a:gd name="T23" fmla="*/ 2 h 80"/>
                <a:gd name="T24" fmla="*/ 386 w 496"/>
                <a:gd name="T25" fmla="*/ 8 h 80"/>
                <a:gd name="T26" fmla="*/ 452 w 496"/>
                <a:gd name="T27" fmla="*/ 20 h 80"/>
                <a:gd name="T28" fmla="*/ 484 w 496"/>
                <a:gd name="T29" fmla="*/ 30 h 80"/>
                <a:gd name="T30" fmla="*/ 492 w 496"/>
                <a:gd name="T31" fmla="*/ 38 h 80"/>
                <a:gd name="T32" fmla="*/ 494 w 496"/>
                <a:gd name="T33" fmla="*/ 42 h 80"/>
                <a:gd name="T34" fmla="*/ 490 w 496"/>
                <a:gd name="T35" fmla="*/ 50 h 80"/>
                <a:gd name="T36" fmla="*/ 452 w 496"/>
                <a:gd name="T37" fmla="*/ 62 h 80"/>
                <a:gd name="T38" fmla="*/ 386 w 496"/>
                <a:gd name="T39" fmla="*/ 72 h 80"/>
                <a:gd name="T40" fmla="*/ 298 w 496"/>
                <a:gd name="T41" fmla="*/ 78 h 80"/>
                <a:gd name="T42" fmla="*/ 248 w 496"/>
                <a:gd name="T43" fmla="*/ 0 h 80"/>
                <a:gd name="T44" fmla="*/ 198 w 496"/>
                <a:gd name="T45" fmla="*/ 2 h 80"/>
                <a:gd name="T46" fmla="*/ 110 w 496"/>
                <a:gd name="T47" fmla="*/ 8 h 80"/>
                <a:gd name="T48" fmla="*/ 42 w 496"/>
                <a:gd name="T49" fmla="*/ 20 h 80"/>
                <a:gd name="T50" fmla="*/ 10 w 496"/>
                <a:gd name="T51" fmla="*/ 30 h 80"/>
                <a:gd name="T52" fmla="*/ 0 w 496"/>
                <a:gd name="T53" fmla="*/ 38 h 80"/>
                <a:gd name="T54" fmla="*/ 0 w 496"/>
                <a:gd name="T55" fmla="*/ 42 h 80"/>
                <a:gd name="T56" fmla="*/ 4 w 496"/>
                <a:gd name="T57" fmla="*/ 50 h 80"/>
                <a:gd name="T58" fmla="*/ 42 w 496"/>
                <a:gd name="T59" fmla="*/ 62 h 80"/>
                <a:gd name="T60" fmla="*/ 110 w 496"/>
                <a:gd name="T61" fmla="*/ 74 h 80"/>
                <a:gd name="T62" fmla="*/ 198 w 496"/>
                <a:gd name="T63" fmla="*/ 78 h 80"/>
                <a:gd name="T64" fmla="*/ 248 w 496"/>
                <a:gd name="T65" fmla="*/ 80 h 80"/>
                <a:gd name="T66" fmla="*/ 346 w 496"/>
                <a:gd name="T67" fmla="*/ 76 h 80"/>
                <a:gd name="T68" fmla="*/ 424 w 496"/>
                <a:gd name="T69" fmla="*/ 68 h 80"/>
                <a:gd name="T70" fmla="*/ 476 w 496"/>
                <a:gd name="T71" fmla="*/ 56 h 80"/>
                <a:gd name="T72" fmla="*/ 494 w 496"/>
                <a:gd name="T73" fmla="*/ 46 h 80"/>
                <a:gd name="T74" fmla="*/ 496 w 496"/>
                <a:gd name="T75" fmla="*/ 42 h 80"/>
                <a:gd name="T76" fmla="*/ 492 w 496"/>
                <a:gd name="T77" fmla="*/ 34 h 80"/>
                <a:gd name="T78" fmla="*/ 476 w 496"/>
                <a:gd name="T79" fmla="*/ 26 h 80"/>
                <a:gd name="T80" fmla="*/ 424 w 496"/>
                <a:gd name="T81" fmla="*/ 12 h 80"/>
                <a:gd name="T82" fmla="*/ 346 w 496"/>
                <a:gd name="T83" fmla="*/ 4 h 80"/>
                <a:gd name="T84" fmla="*/ 248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80"/>
                  </a:moveTo>
                  <a:lnTo>
                    <a:pt x="248" y="80"/>
                  </a:lnTo>
                  <a:lnTo>
                    <a:pt x="200" y="78"/>
                  </a:lnTo>
                  <a:lnTo>
                    <a:pt x="154" y="76"/>
                  </a:lnTo>
                  <a:lnTo>
                    <a:pt x="112" y="72"/>
                  </a:lnTo>
                  <a:lnTo>
                    <a:pt x="74"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4" y="14"/>
                  </a:lnTo>
                  <a:lnTo>
                    <a:pt x="112" y="8"/>
                  </a:lnTo>
                  <a:lnTo>
                    <a:pt x="154" y="4"/>
                  </a:lnTo>
                  <a:lnTo>
                    <a:pt x="200" y="2"/>
                  </a:lnTo>
                  <a:lnTo>
                    <a:pt x="248" y="0"/>
                  </a:lnTo>
                  <a:lnTo>
                    <a:pt x="248" y="0"/>
                  </a:lnTo>
                  <a:lnTo>
                    <a:pt x="298" y="2"/>
                  </a:lnTo>
                  <a:lnTo>
                    <a:pt x="344" y="4"/>
                  </a:lnTo>
                  <a:lnTo>
                    <a:pt x="386" y="8"/>
                  </a:lnTo>
                  <a:lnTo>
                    <a:pt x="422" y="14"/>
                  </a:lnTo>
                  <a:lnTo>
                    <a:pt x="452" y="20"/>
                  </a:lnTo>
                  <a:lnTo>
                    <a:pt x="474" y="26"/>
                  </a:lnTo>
                  <a:lnTo>
                    <a:pt x="484" y="30"/>
                  </a:lnTo>
                  <a:lnTo>
                    <a:pt x="490" y="34"/>
                  </a:lnTo>
                  <a:lnTo>
                    <a:pt x="492" y="38"/>
                  </a:lnTo>
                  <a:lnTo>
                    <a:pt x="494" y="42"/>
                  </a:lnTo>
                  <a:lnTo>
                    <a:pt x="494" y="42"/>
                  </a:lnTo>
                  <a:lnTo>
                    <a:pt x="492" y="46"/>
                  </a:lnTo>
                  <a:lnTo>
                    <a:pt x="490" y="50"/>
                  </a:lnTo>
                  <a:lnTo>
                    <a:pt x="474" y="56"/>
                  </a:lnTo>
                  <a:lnTo>
                    <a:pt x="452" y="62"/>
                  </a:lnTo>
                  <a:lnTo>
                    <a:pt x="422" y="68"/>
                  </a:lnTo>
                  <a:lnTo>
                    <a:pt x="386" y="72"/>
                  </a:lnTo>
                  <a:lnTo>
                    <a:pt x="344" y="76"/>
                  </a:lnTo>
                  <a:lnTo>
                    <a:pt x="298" y="78"/>
                  </a:lnTo>
                  <a:lnTo>
                    <a:pt x="248" y="80"/>
                  </a:lnTo>
                  <a:close/>
                  <a:moveTo>
                    <a:pt x="248" y="0"/>
                  </a:moveTo>
                  <a:lnTo>
                    <a:pt x="248" y="0"/>
                  </a:lnTo>
                  <a:lnTo>
                    <a:pt x="198" y="2"/>
                  </a:lnTo>
                  <a:lnTo>
                    <a:pt x="152" y="4"/>
                  </a:lnTo>
                  <a:lnTo>
                    <a:pt x="110" y="8"/>
                  </a:lnTo>
                  <a:lnTo>
                    <a:pt x="74" y="12"/>
                  </a:lnTo>
                  <a:lnTo>
                    <a:pt x="42" y="20"/>
                  </a:lnTo>
                  <a:lnTo>
                    <a:pt x="20" y="26"/>
                  </a:lnTo>
                  <a:lnTo>
                    <a:pt x="10" y="30"/>
                  </a:lnTo>
                  <a:lnTo>
                    <a:pt x="4" y="34"/>
                  </a:lnTo>
                  <a:lnTo>
                    <a:pt x="0" y="38"/>
                  </a:lnTo>
                  <a:lnTo>
                    <a:pt x="0" y="42"/>
                  </a:lnTo>
                  <a:lnTo>
                    <a:pt x="0" y="42"/>
                  </a:lnTo>
                  <a:lnTo>
                    <a:pt x="0" y="46"/>
                  </a:lnTo>
                  <a:lnTo>
                    <a:pt x="4" y="50"/>
                  </a:lnTo>
                  <a:lnTo>
                    <a:pt x="20" y="56"/>
                  </a:lnTo>
                  <a:lnTo>
                    <a:pt x="42" y="62"/>
                  </a:lnTo>
                  <a:lnTo>
                    <a:pt x="74" y="68"/>
                  </a:lnTo>
                  <a:lnTo>
                    <a:pt x="110" y="74"/>
                  </a:lnTo>
                  <a:lnTo>
                    <a:pt x="152" y="76"/>
                  </a:lnTo>
                  <a:lnTo>
                    <a:pt x="198" y="78"/>
                  </a:lnTo>
                  <a:lnTo>
                    <a:pt x="248" y="80"/>
                  </a:lnTo>
                  <a:lnTo>
                    <a:pt x="248" y="80"/>
                  </a:lnTo>
                  <a:lnTo>
                    <a:pt x="298" y="78"/>
                  </a:lnTo>
                  <a:lnTo>
                    <a:pt x="346" y="76"/>
                  </a:lnTo>
                  <a:lnTo>
                    <a:pt x="388" y="74"/>
                  </a:lnTo>
                  <a:lnTo>
                    <a:pt x="424" y="68"/>
                  </a:lnTo>
                  <a:lnTo>
                    <a:pt x="454" y="62"/>
                  </a:lnTo>
                  <a:lnTo>
                    <a:pt x="476" y="56"/>
                  </a:lnTo>
                  <a:lnTo>
                    <a:pt x="492" y="50"/>
                  </a:lnTo>
                  <a:lnTo>
                    <a:pt x="494" y="46"/>
                  </a:lnTo>
                  <a:lnTo>
                    <a:pt x="496" y="42"/>
                  </a:lnTo>
                  <a:lnTo>
                    <a:pt x="496" y="42"/>
                  </a:lnTo>
                  <a:lnTo>
                    <a:pt x="494" y="38"/>
                  </a:lnTo>
                  <a:lnTo>
                    <a:pt x="492" y="34"/>
                  </a:lnTo>
                  <a:lnTo>
                    <a:pt x="486" y="30"/>
                  </a:lnTo>
                  <a:lnTo>
                    <a:pt x="476" y="26"/>
                  </a:lnTo>
                  <a:lnTo>
                    <a:pt x="454" y="20"/>
                  </a:lnTo>
                  <a:lnTo>
                    <a:pt x="424" y="12"/>
                  </a:lnTo>
                  <a:lnTo>
                    <a:pt x="388" y="8"/>
                  </a:lnTo>
                  <a:lnTo>
                    <a:pt x="346" y="4"/>
                  </a:lnTo>
                  <a:lnTo>
                    <a:pt x="298" y="2"/>
                  </a:lnTo>
                  <a:lnTo>
                    <a:pt x="248" y="0"/>
                  </a:lnTo>
                  <a:close/>
                </a:path>
              </a:pathLst>
            </a:custGeom>
            <a:solidFill>
              <a:srgbClr val="B2AC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1542"/>
            <p:cNvSpPr>
              <a:spLocks/>
            </p:cNvSpPr>
            <p:nvPr/>
          </p:nvSpPr>
          <p:spPr bwMode="auto">
            <a:xfrm>
              <a:off x="4008438" y="6645275"/>
              <a:ext cx="781050" cy="127000"/>
            </a:xfrm>
            <a:custGeom>
              <a:avLst/>
              <a:gdLst>
                <a:gd name="T0" fmla="*/ 246 w 492"/>
                <a:gd name="T1" fmla="*/ 80 h 80"/>
                <a:gd name="T2" fmla="*/ 246 w 492"/>
                <a:gd name="T3" fmla="*/ 80 h 80"/>
                <a:gd name="T4" fmla="*/ 198 w 492"/>
                <a:gd name="T5" fmla="*/ 78 h 80"/>
                <a:gd name="T6" fmla="*/ 152 w 492"/>
                <a:gd name="T7" fmla="*/ 76 h 80"/>
                <a:gd name="T8" fmla="*/ 110 w 492"/>
                <a:gd name="T9" fmla="*/ 72 h 80"/>
                <a:gd name="T10" fmla="*/ 72 w 492"/>
                <a:gd name="T11" fmla="*/ 68 h 80"/>
                <a:gd name="T12" fmla="*/ 42 w 492"/>
                <a:gd name="T13" fmla="*/ 62 h 80"/>
                <a:gd name="T14" fmla="*/ 20 w 492"/>
                <a:gd name="T15" fmla="*/ 56 h 80"/>
                <a:gd name="T16" fmla="*/ 4 w 492"/>
                <a:gd name="T17" fmla="*/ 50 h 80"/>
                <a:gd name="T18" fmla="*/ 0 w 492"/>
                <a:gd name="T19" fmla="*/ 46 h 80"/>
                <a:gd name="T20" fmla="*/ 0 w 492"/>
                <a:gd name="T21" fmla="*/ 42 h 80"/>
                <a:gd name="T22" fmla="*/ 0 w 492"/>
                <a:gd name="T23" fmla="*/ 42 h 80"/>
                <a:gd name="T24" fmla="*/ 0 w 492"/>
                <a:gd name="T25" fmla="*/ 38 h 80"/>
                <a:gd name="T26" fmla="*/ 4 w 492"/>
                <a:gd name="T27" fmla="*/ 34 h 80"/>
                <a:gd name="T28" fmla="*/ 10 w 492"/>
                <a:gd name="T29" fmla="*/ 30 h 80"/>
                <a:gd name="T30" fmla="*/ 20 w 492"/>
                <a:gd name="T31" fmla="*/ 26 h 80"/>
                <a:gd name="T32" fmla="*/ 42 w 492"/>
                <a:gd name="T33" fmla="*/ 20 h 80"/>
                <a:gd name="T34" fmla="*/ 72 w 492"/>
                <a:gd name="T35" fmla="*/ 14 h 80"/>
                <a:gd name="T36" fmla="*/ 110 w 492"/>
                <a:gd name="T37" fmla="*/ 8 h 80"/>
                <a:gd name="T38" fmla="*/ 152 w 492"/>
                <a:gd name="T39" fmla="*/ 4 h 80"/>
                <a:gd name="T40" fmla="*/ 198 w 492"/>
                <a:gd name="T41" fmla="*/ 2 h 80"/>
                <a:gd name="T42" fmla="*/ 246 w 492"/>
                <a:gd name="T43" fmla="*/ 0 h 80"/>
                <a:gd name="T44" fmla="*/ 246 w 492"/>
                <a:gd name="T45" fmla="*/ 0 h 80"/>
                <a:gd name="T46" fmla="*/ 296 w 492"/>
                <a:gd name="T47" fmla="*/ 2 h 80"/>
                <a:gd name="T48" fmla="*/ 342 w 492"/>
                <a:gd name="T49" fmla="*/ 4 h 80"/>
                <a:gd name="T50" fmla="*/ 384 w 492"/>
                <a:gd name="T51" fmla="*/ 8 h 80"/>
                <a:gd name="T52" fmla="*/ 420 w 492"/>
                <a:gd name="T53" fmla="*/ 14 h 80"/>
                <a:gd name="T54" fmla="*/ 450 w 492"/>
                <a:gd name="T55" fmla="*/ 20 h 80"/>
                <a:gd name="T56" fmla="*/ 472 w 492"/>
                <a:gd name="T57" fmla="*/ 26 h 80"/>
                <a:gd name="T58" fmla="*/ 482 w 492"/>
                <a:gd name="T59" fmla="*/ 30 h 80"/>
                <a:gd name="T60" fmla="*/ 488 w 492"/>
                <a:gd name="T61" fmla="*/ 34 h 80"/>
                <a:gd name="T62" fmla="*/ 490 w 492"/>
                <a:gd name="T63" fmla="*/ 38 h 80"/>
                <a:gd name="T64" fmla="*/ 492 w 492"/>
                <a:gd name="T65" fmla="*/ 42 h 80"/>
                <a:gd name="T66" fmla="*/ 492 w 492"/>
                <a:gd name="T67" fmla="*/ 42 h 80"/>
                <a:gd name="T68" fmla="*/ 490 w 492"/>
                <a:gd name="T69" fmla="*/ 46 h 80"/>
                <a:gd name="T70" fmla="*/ 488 w 492"/>
                <a:gd name="T71" fmla="*/ 50 h 80"/>
                <a:gd name="T72" fmla="*/ 472 w 492"/>
                <a:gd name="T73" fmla="*/ 56 h 80"/>
                <a:gd name="T74" fmla="*/ 450 w 492"/>
                <a:gd name="T75" fmla="*/ 62 h 80"/>
                <a:gd name="T76" fmla="*/ 420 w 492"/>
                <a:gd name="T77" fmla="*/ 68 h 80"/>
                <a:gd name="T78" fmla="*/ 384 w 492"/>
                <a:gd name="T79" fmla="*/ 72 h 80"/>
                <a:gd name="T80" fmla="*/ 342 w 492"/>
                <a:gd name="T81" fmla="*/ 76 h 80"/>
                <a:gd name="T82" fmla="*/ 296 w 492"/>
                <a:gd name="T83" fmla="*/ 78 h 80"/>
                <a:gd name="T84" fmla="*/ 246 w 492"/>
                <a:gd name="T85"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80"/>
                  </a:moveTo>
                  <a:lnTo>
                    <a:pt x="246" y="80"/>
                  </a:lnTo>
                  <a:lnTo>
                    <a:pt x="198" y="78"/>
                  </a:lnTo>
                  <a:lnTo>
                    <a:pt x="152" y="76"/>
                  </a:lnTo>
                  <a:lnTo>
                    <a:pt x="110" y="72"/>
                  </a:lnTo>
                  <a:lnTo>
                    <a:pt x="72" y="68"/>
                  </a:lnTo>
                  <a:lnTo>
                    <a:pt x="42" y="62"/>
                  </a:lnTo>
                  <a:lnTo>
                    <a:pt x="20" y="56"/>
                  </a:lnTo>
                  <a:lnTo>
                    <a:pt x="4" y="50"/>
                  </a:lnTo>
                  <a:lnTo>
                    <a:pt x="0" y="46"/>
                  </a:lnTo>
                  <a:lnTo>
                    <a:pt x="0" y="42"/>
                  </a:lnTo>
                  <a:lnTo>
                    <a:pt x="0" y="42"/>
                  </a:lnTo>
                  <a:lnTo>
                    <a:pt x="0" y="38"/>
                  </a:lnTo>
                  <a:lnTo>
                    <a:pt x="4" y="34"/>
                  </a:lnTo>
                  <a:lnTo>
                    <a:pt x="10" y="30"/>
                  </a:lnTo>
                  <a:lnTo>
                    <a:pt x="20" y="26"/>
                  </a:lnTo>
                  <a:lnTo>
                    <a:pt x="42" y="20"/>
                  </a:lnTo>
                  <a:lnTo>
                    <a:pt x="72" y="14"/>
                  </a:lnTo>
                  <a:lnTo>
                    <a:pt x="110" y="8"/>
                  </a:lnTo>
                  <a:lnTo>
                    <a:pt x="152" y="4"/>
                  </a:lnTo>
                  <a:lnTo>
                    <a:pt x="198" y="2"/>
                  </a:lnTo>
                  <a:lnTo>
                    <a:pt x="246" y="0"/>
                  </a:lnTo>
                  <a:lnTo>
                    <a:pt x="246" y="0"/>
                  </a:lnTo>
                  <a:lnTo>
                    <a:pt x="296" y="2"/>
                  </a:lnTo>
                  <a:lnTo>
                    <a:pt x="342" y="4"/>
                  </a:lnTo>
                  <a:lnTo>
                    <a:pt x="384" y="8"/>
                  </a:lnTo>
                  <a:lnTo>
                    <a:pt x="420" y="14"/>
                  </a:lnTo>
                  <a:lnTo>
                    <a:pt x="450" y="20"/>
                  </a:lnTo>
                  <a:lnTo>
                    <a:pt x="472" y="26"/>
                  </a:lnTo>
                  <a:lnTo>
                    <a:pt x="482" y="30"/>
                  </a:lnTo>
                  <a:lnTo>
                    <a:pt x="488" y="34"/>
                  </a:lnTo>
                  <a:lnTo>
                    <a:pt x="490" y="38"/>
                  </a:lnTo>
                  <a:lnTo>
                    <a:pt x="492" y="42"/>
                  </a:lnTo>
                  <a:lnTo>
                    <a:pt x="492" y="42"/>
                  </a:lnTo>
                  <a:lnTo>
                    <a:pt x="490" y="46"/>
                  </a:lnTo>
                  <a:lnTo>
                    <a:pt x="488" y="50"/>
                  </a:lnTo>
                  <a:lnTo>
                    <a:pt x="472" y="56"/>
                  </a:lnTo>
                  <a:lnTo>
                    <a:pt x="450" y="62"/>
                  </a:lnTo>
                  <a:lnTo>
                    <a:pt x="420" y="68"/>
                  </a:lnTo>
                  <a:lnTo>
                    <a:pt x="384" y="72"/>
                  </a:lnTo>
                  <a:lnTo>
                    <a:pt x="342" y="76"/>
                  </a:lnTo>
                  <a:lnTo>
                    <a:pt x="296" y="78"/>
                  </a:lnTo>
                  <a:lnTo>
                    <a:pt x="246"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1543"/>
            <p:cNvSpPr>
              <a:spLocks/>
            </p:cNvSpPr>
            <p:nvPr/>
          </p:nvSpPr>
          <p:spPr bwMode="auto">
            <a:xfrm>
              <a:off x="4005263" y="6645275"/>
              <a:ext cx="787400" cy="127000"/>
            </a:xfrm>
            <a:custGeom>
              <a:avLst/>
              <a:gdLst>
                <a:gd name="T0" fmla="*/ 248 w 496"/>
                <a:gd name="T1" fmla="*/ 0 h 80"/>
                <a:gd name="T2" fmla="*/ 248 w 496"/>
                <a:gd name="T3" fmla="*/ 0 h 80"/>
                <a:gd name="T4" fmla="*/ 198 w 496"/>
                <a:gd name="T5" fmla="*/ 2 h 80"/>
                <a:gd name="T6" fmla="*/ 152 w 496"/>
                <a:gd name="T7" fmla="*/ 4 h 80"/>
                <a:gd name="T8" fmla="*/ 110 w 496"/>
                <a:gd name="T9" fmla="*/ 8 h 80"/>
                <a:gd name="T10" fmla="*/ 74 w 496"/>
                <a:gd name="T11" fmla="*/ 12 h 80"/>
                <a:gd name="T12" fmla="*/ 42 w 496"/>
                <a:gd name="T13" fmla="*/ 20 h 80"/>
                <a:gd name="T14" fmla="*/ 20 w 496"/>
                <a:gd name="T15" fmla="*/ 26 h 80"/>
                <a:gd name="T16" fmla="*/ 10 w 496"/>
                <a:gd name="T17" fmla="*/ 30 h 80"/>
                <a:gd name="T18" fmla="*/ 4 w 496"/>
                <a:gd name="T19" fmla="*/ 34 h 80"/>
                <a:gd name="T20" fmla="*/ 0 w 496"/>
                <a:gd name="T21" fmla="*/ 38 h 80"/>
                <a:gd name="T22" fmla="*/ 0 w 496"/>
                <a:gd name="T23" fmla="*/ 42 h 80"/>
                <a:gd name="T24" fmla="*/ 0 w 496"/>
                <a:gd name="T25" fmla="*/ 42 h 80"/>
                <a:gd name="T26" fmla="*/ 0 w 496"/>
                <a:gd name="T27" fmla="*/ 46 h 80"/>
                <a:gd name="T28" fmla="*/ 4 w 496"/>
                <a:gd name="T29" fmla="*/ 50 h 80"/>
                <a:gd name="T30" fmla="*/ 20 w 496"/>
                <a:gd name="T31" fmla="*/ 56 h 80"/>
                <a:gd name="T32" fmla="*/ 42 w 496"/>
                <a:gd name="T33" fmla="*/ 62 h 80"/>
                <a:gd name="T34" fmla="*/ 74 w 496"/>
                <a:gd name="T35" fmla="*/ 68 h 80"/>
                <a:gd name="T36" fmla="*/ 110 w 496"/>
                <a:gd name="T37" fmla="*/ 74 h 80"/>
                <a:gd name="T38" fmla="*/ 152 w 496"/>
                <a:gd name="T39" fmla="*/ 76 h 80"/>
                <a:gd name="T40" fmla="*/ 198 w 496"/>
                <a:gd name="T41" fmla="*/ 78 h 80"/>
                <a:gd name="T42" fmla="*/ 248 w 496"/>
                <a:gd name="T43" fmla="*/ 80 h 80"/>
                <a:gd name="T44" fmla="*/ 248 w 496"/>
                <a:gd name="T45" fmla="*/ 80 h 80"/>
                <a:gd name="T46" fmla="*/ 298 w 496"/>
                <a:gd name="T47" fmla="*/ 78 h 80"/>
                <a:gd name="T48" fmla="*/ 346 w 496"/>
                <a:gd name="T49" fmla="*/ 76 h 80"/>
                <a:gd name="T50" fmla="*/ 388 w 496"/>
                <a:gd name="T51" fmla="*/ 74 h 80"/>
                <a:gd name="T52" fmla="*/ 424 w 496"/>
                <a:gd name="T53" fmla="*/ 68 h 80"/>
                <a:gd name="T54" fmla="*/ 454 w 496"/>
                <a:gd name="T55" fmla="*/ 62 h 80"/>
                <a:gd name="T56" fmla="*/ 476 w 496"/>
                <a:gd name="T57" fmla="*/ 56 h 80"/>
                <a:gd name="T58" fmla="*/ 492 w 496"/>
                <a:gd name="T59" fmla="*/ 50 h 80"/>
                <a:gd name="T60" fmla="*/ 494 w 496"/>
                <a:gd name="T61" fmla="*/ 46 h 80"/>
                <a:gd name="T62" fmla="*/ 496 w 496"/>
                <a:gd name="T63" fmla="*/ 42 h 80"/>
                <a:gd name="T64" fmla="*/ 496 w 496"/>
                <a:gd name="T65" fmla="*/ 42 h 80"/>
                <a:gd name="T66" fmla="*/ 494 w 496"/>
                <a:gd name="T67" fmla="*/ 38 h 80"/>
                <a:gd name="T68" fmla="*/ 492 w 496"/>
                <a:gd name="T69" fmla="*/ 34 h 80"/>
                <a:gd name="T70" fmla="*/ 486 w 496"/>
                <a:gd name="T71" fmla="*/ 30 h 80"/>
                <a:gd name="T72" fmla="*/ 476 w 496"/>
                <a:gd name="T73" fmla="*/ 26 h 80"/>
                <a:gd name="T74" fmla="*/ 454 w 496"/>
                <a:gd name="T75" fmla="*/ 20 h 80"/>
                <a:gd name="T76" fmla="*/ 424 w 496"/>
                <a:gd name="T77" fmla="*/ 12 h 80"/>
                <a:gd name="T78" fmla="*/ 388 w 496"/>
                <a:gd name="T79" fmla="*/ 8 h 80"/>
                <a:gd name="T80" fmla="*/ 346 w 496"/>
                <a:gd name="T81" fmla="*/ 4 h 80"/>
                <a:gd name="T82" fmla="*/ 298 w 496"/>
                <a:gd name="T83" fmla="*/ 2 h 80"/>
                <a:gd name="T84" fmla="*/ 248 w 496"/>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6" h="80">
                  <a:moveTo>
                    <a:pt x="248" y="0"/>
                  </a:moveTo>
                  <a:lnTo>
                    <a:pt x="248" y="0"/>
                  </a:lnTo>
                  <a:lnTo>
                    <a:pt x="198" y="2"/>
                  </a:lnTo>
                  <a:lnTo>
                    <a:pt x="152" y="4"/>
                  </a:lnTo>
                  <a:lnTo>
                    <a:pt x="110" y="8"/>
                  </a:lnTo>
                  <a:lnTo>
                    <a:pt x="74" y="12"/>
                  </a:lnTo>
                  <a:lnTo>
                    <a:pt x="42" y="20"/>
                  </a:lnTo>
                  <a:lnTo>
                    <a:pt x="20" y="26"/>
                  </a:lnTo>
                  <a:lnTo>
                    <a:pt x="10" y="30"/>
                  </a:lnTo>
                  <a:lnTo>
                    <a:pt x="4" y="34"/>
                  </a:lnTo>
                  <a:lnTo>
                    <a:pt x="0" y="38"/>
                  </a:lnTo>
                  <a:lnTo>
                    <a:pt x="0" y="42"/>
                  </a:lnTo>
                  <a:lnTo>
                    <a:pt x="0" y="42"/>
                  </a:lnTo>
                  <a:lnTo>
                    <a:pt x="0" y="46"/>
                  </a:lnTo>
                  <a:lnTo>
                    <a:pt x="4" y="50"/>
                  </a:lnTo>
                  <a:lnTo>
                    <a:pt x="20" y="56"/>
                  </a:lnTo>
                  <a:lnTo>
                    <a:pt x="42" y="62"/>
                  </a:lnTo>
                  <a:lnTo>
                    <a:pt x="74" y="68"/>
                  </a:lnTo>
                  <a:lnTo>
                    <a:pt x="110" y="74"/>
                  </a:lnTo>
                  <a:lnTo>
                    <a:pt x="152" y="76"/>
                  </a:lnTo>
                  <a:lnTo>
                    <a:pt x="198" y="78"/>
                  </a:lnTo>
                  <a:lnTo>
                    <a:pt x="248" y="80"/>
                  </a:lnTo>
                  <a:lnTo>
                    <a:pt x="248" y="80"/>
                  </a:lnTo>
                  <a:lnTo>
                    <a:pt x="298" y="78"/>
                  </a:lnTo>
                  <a:lnTo>
                    <a:pt x="346" y="76"/>
                  </a:lnTo>
                  <a:lnTo>
                    <a:pt x="388" y="74"/>
                  </a:lnTo>
                  <a:lnTo>
                    <a:pt x="424" y="68"/>
                  </a:lnTo>
                  <a:lnTo>
                    <a:pt x="454" y="62"/>
                  </a:lnTo>
                  <a:lnTo>
                    <a:pt x="476" y="56"/>
                  </a:lnTo>
                  <a:lnTo>
                    <a:pt x="492" y="50"/>
                  </a:lnTo>
                  <a:lnTo>
                    <a:pt x="494" y="46"/>
                  </a:lnTo>
                  <a:lnTo>
                    <a:pt x="496" y="42"/>
                  </a:lnTo>
                  <a:lnTo>
                    <a:pt x="496" y="42"/>
                  </a:lnTo>
                  <a:lnTo>
                    <a:pt x="494" y="38"/>
                  </a:lnTo>
                  <a:lnTo>
                    <a:pt x="492" y="34"/>
                  </a:lnTo>
                  <a:lnTo>
                    <a:pt x="486" y="30"/>
                  </a:lnTo>
                  <a:lnTo>
                    <a:pt x="476" y="26"/>
                  </a:lnTo>
                  <a:lnTo>
                    <a:pt x="454" y="20"/>
                  </a:lnTo>
                  <a:lnTo>
                    <a:pt x="424" y="12"/>
                  </a:lnTo>
                  <a:lnTo>
                    <a:pt x="388" y="8"/>
                  </a:lnTo>
                  <a:lnTo>
                    <a:pt x="346" y="4"/>
                  </a:lnTo>
                  <a:lnTo>
                    <a:pt x="298" y="2"/>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1544"/>
            <p:cNvSpPr>
              <a:spLocks noEditPoints="1"/>
            </p:cNvSpPr>
            <p:nvPr/>
          </p:nvSpPr>
          <p:spPr bwMode="auto">
            <a:xfrm>
              <a:off x="4008438" y="6645275"/>
              <a:ext cx="781050" cy="127000"/>
            </a:xfrm>
            <a:custGeom>
              <a:avLst/>
              <a:gdLst>
                <a:gd name="T0" fmla="*/ 246 w 492"/>
                <a:gd name="T1" fmla="*/ 80 h 80"/>
                <a:gd name="T2" fmla="*/ 152 w 492"/>
                <a:gd name="T3" fmla="*/ 76 h 80"/>
                <a:gd name="T4" fmla="*/ 74 w 492"/>
                <a:gd name="T5" fmla="*/ 68 h 80"/>
                <a:gd name="T6" fmla="*/ 22 w 492"/>
                <a:gd name="T7" fmla="*/ 56 h 80"/>
                <a:gd name="T8" fmla="*/ 2 w 492"/>
                <a:gd name="T9" fmla="*/ 46 h 80"/>
                <a:gd name="T10" fmla="*/ 2 w 492"/>
                <a:gd name="T11" fmla="*/ 42 h 80"/>
                <a:gd name="T12" fmla="*/ 6 w 492"/>
                <a:gd name="T13" fmla="*/ 34 h 80"/>
                <a:gd name="T14" fmla="*/ 22 w 492"/>
                <a:gd name="T15" fmla="*/ 26 h 80"/>
                <a:gd name="T16" fmla="*/ 74 w 492"/>
                <a:gd name="T17" fmla="*/ 14 h 80"/>
                <a:gd name="T18" fmla="*/ 152 w 492"/>
                <a:gd name="T19" fmla="*/ 4 h 80"/>
                <a:gd name="T20" fmla="*/ 246 w 492"/>
                <a:gd name="T21" fmla="*/ 2 h 80"/>
                <a:gd name="T22" fmla="*/ 296 w 492"/>
                <a:gd name="T23" fmla="*/ 2 h 80"/>
                <a:gd name="T24" fmla="*/ 384 w 492"/>
                <a:gd name="T25" fmla="*/ 8 h 80"/>
                <a:gd name="T26" fmla="*/ 448 w 492"/>
                <a:gd name="T27" fmla="*/ 20 h 80"/>
                <a:gd name="T28" fmla="*/ 480 w 492"/>
                <a:gd name="T29" fmla="*/ 30 h 80"/>
                <a:gd name="T30" fmla="*/ 488 w 492"/>
                <a:gd name="T31" fmla="*/ 38 h 80"/>
                <a:gd name="T32" fmla="*/ 490 w 492"/>
                <a:gd name="T33" fmla="*/ 42 h 80"/>
                <a:gd name="T34" fmla="*/ 486 w 492"/>
                <a:gd name="T35" fmla="*/ 50 h 80"/>
                <a:gd name="T36" fmla="*/ 448 w 492"/>
                <a:gd name="T37" fmla="*/ 62 h 80"/>
                <a:gd name="T38" fmla="*/ 384 w 492"/>
                <a:gd name="T39" fmla="*/ 72 h 80"/>
                <a:gd name="T40" fmla="*/ 296 w 492"/>
                <a:gd name="T41" fmla="*/ 78 h 80"/>
                <a:gd name="T42" fmla="*/ 246 w 492"/>
                <a:gd name="T43" fmla="*/ 0 h 80"/>
                <a:gd name="T44" fmla="*/ 198 w 492"/>
                <a:gd name="T45" fmla="*/ 2 h 80"/>
                <a:gd name="T46" fmla="*/ 110 w 492"/>
                <a:gd name="T47" fmla="*/ 8 h 80"/>
                <a:gd name="T48" fmla="*/ 42 w 492"/>
                <a:gd name="T49" fmla="*/ 20 h 80"/>
                <a:gd name="T50" fmla="*/ 10 w 492"/>
                <a:gd name="T51" fmla="*/ 30 h 80"/>
                <a:gd name="T52" fmla="*/ 0 w 492"/>
                <a:gd name="T53" fmla="*/ 38 h 80"/>
                <a:gd name="T54" fmla="*/ 0 w 492"/>
                <a:gd name="T55" fmla="*/ 42 h 80"/>
                <a:gd name="T56" fmla="*/ 4 w 492"/>
                <a:gd name="T57" fmla="*/ 50 h 80"/>
                <a:gd name="T58" fmla="*/ 42 w 492"/>
                <a:gd name="T59" fmla="*/ 62 h 80"/>
                <a:gd name="T60" fmla="*/ 110 w 492"/>
                <a:gd name="T61" fmla="*/ 72 h 80"/>
                <a:gd name="T62" fmla="*/ 198 w 492"/>
                <a:gd name="T63" fmla="*/ 78 h 80"/>
                <a:gd name="T64" fmla="*/ 246 w 492"/>
                <a:gd name="T65" fmla="*/ 80 h 80"/>
                <a:gd name="T66" fmla="*/ 342 w 492"/>
                <a:gd name="T67" fmla="*/ 76 h 80"/>
                <a:gd name="T68" fmla="*/ 420 w 492"/>
                <a:gd name="T69" fmla="*/ 68 h 80"/>
                <a:gd name="T70" fmla="*/ 472 w 492"/>
                <a:gd name="T71" fmla="*/ 56 h 80"/>
                <a:gd name="T72" fmla="*/ 490 w 492"/>
                <a:gd name="T73" fmla="*/ 46 h 80"/>
                <a:gd name="T74" fmla="*/ 492 w 492"/>
                <a:gd name="T75" fmla="*/ 42 h 80"/>
                <a:gd name="T76" fmla="*/ 488 w 492"/>
                <a:gd name="T77" fmla="*/ 34 h 80"/>
                <a:gd name="T78" fmla="*/ 472 w 492"/>
                <a:gd name="T79" fmla="*/ 26 h 80"/>
                <a:gd name="T80" fmla="*/ 420 w 492"/>
                <a:gd name="T81" fmla="*/ 14 h 80"/>
                <a:gd name="T82" fmla="*/ 342 w 492"/>
                <a:gd name="T83" fmla="*/ 4 h 80"/>
                <a:gd name="T84" fmla="*/ 246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80"/>
                  </a:moveTo>
                  <a:lnTo>
                    <a:pt x="246" y="80"/>
                  </a:lnTo>
                  <a:lnTo>
                    <a:pt x="198" y="78"/>
                  </a:lnTo>
                  <a:lnTo>
                    <a:pt x="152" y="76"/>
                  </a:lnTo>
                  <a:lnTo>
                    <a:pt x="110" y="72"/>
                  </a:lnTo>
                  <a:lnTo>
                    <a:pt x="74" y="68"/>
                  </a:lnTo>
                  <a:lnTo>
                    <a:pt x="44" y="62"/>
                  </a:lnTo>
                  <a:lnTo>
                    <a:pt x="22" y="56"/>
                  </a:lnTo>
                  <a:lnTo>
                    <a:pt x="6" y="50"/>
                  </a:lnTo>
                  <a:lnTo>
                    <a:pt x="2" y="46"/>
                  </a:lnTo>
                  <a:lnTo>
                    <a:pt x="2" y="42"/>
                  </a:lnTo>
                  <a:lnTo>
                    <a:pt x="2" y="42"/>
                  </a:lnTo>
                  <a:lnTo>
                    <a:pt x="2" y="38"/>
                  </a:lnTo>
                  <a:lnTo>
                    <a:pt x="6" y="34"/>
                  </a:lnTo>
                  <a:lnTo>
                    <a:pt x="12" y="30"/>
                  </a:lnTo>
                  <a:lnTo>
                    <a:pt x="22" y="26"/>
                  </a:lnTo>
                  <a:lnTo>
                    <a:pt x="44" y="20"/>
                  </a:lnTo>
                  <a:lnTo>
                    <a:pt x="74" y="14"/>
                  </a:lnTo>
                  <a:lnTo>
                    <a:pt x="110" y="8"/>
                  </a:lnTo>
                  <a:lnTo>
                    <a:pt x="152" y="4"/>
                  </a:lnTo>
                  <a:lnTo>
                    <a:pt x="198" y="2"/>
                  </a:lnTo>
                  <a:lnTo>
                    <a:pt x="246" y="2"/>
                  </a:lnTo>
                  <a:lnTo>
                    <a:pt x="246" y="2"/>
                  </a:lnTo>
                  <a:lnTo>
                    <a:pt x="296" y="2"/>
                  </a:lnTo>
                  <a:lnTo>
                    <a:pt x="342" y="4"/>
                  </a:lnTo>
                  <a:lnTo>
                    <a:pt x="384" y="8"/>
                  </a:lnTo>
                  <a:lnTo>
                    <a:pt x="420" y="14"/>
                  </a:lnTo>
                  <a:lnTo>
                    <a:pt x="448" y="20"/>
                  </a:lnTo>
                  <a:lnTo>
                    <a:pt x="472" y="26"/>
                  </a:lnTo>
                  <a:lnTo>
                    <a:pt x="480" y="30"/>
                  </a:lnTo>
                  <a:lnTo>
                    <a:pt x="486" y="34"/>
                  </a:lnTo>
                  <a:lnTo>
                    <a:pt x="488" y="38"/>
                  </a:lnTo>
                  <a:lnTo>
                    <a:pt x="490" y="42"/>
                  </a:lnTo>
                  <a:lnTo>
                    <a:pt x="490" y="42"/>
                  </a:lnTo>
                  <a:lnTo>
                    <a:pt x="488" y="46"/>
                  </a:lnTo>
                  <a:lnTo>
                    <a:pt x="486" y="50"/>
                  </a:lnTo>
                  <a:lnTo>
                    <a:pt x="472" y="56"/>
                  </a:lnTo>
                  <a:lnTo>
                    <a:pt x="448" y="62"/>
                  </a:lnTo>
                  <a:lnTo>
                    <a:pt x="420" y="68"/>
                  </a:lnTo>
                  <a:lnTo>
                    <a:pt x="384" y="72"/>
                  </a:lnTo>
                  <a:lnTo>
                    <a:pt x="342" y="76"/>
                  </a:lnTo>
                  <a:lnTo>
                    <a:pt x="296" y="78"/>
                  </a:lnTo>
                  <a:lnTo>
                    <a:pt x="246" y="80"/>
                  </a:lnTo>
                  <a:close/>
                  <a:moveTo>
                    <a:pt x="246" y="0"/>
                  </a:moveTo>
                  <a:lnTo>
                    <a:pt x="246" y="0"/>
                  </a:lnTo>
                  <a:lnTo>
                    <a:pt x="198" y="2"/>
                  </a:lnTo>
                  <a:lnTo>
                    <a:pt x="152" y="4"/>
                  </a:lnTo>
                  <a:lnTo>
                    <a:pt x="110" y="8"/>
                  </a:lnTo>
                  <a:lnTo>
                    <a:pt x="72" y="14"/>
                  </a:lnTo>
                  <a:lnTo>
                    <a:pt x="42" y="20"/>
                  </a:lnTo>
                  <a:lnTo>
                    <a:pt x="20" y="26"/>
                  </a:lnTo>
                  <a:lnTo>
                    <a:pt x="10" y="30"/>
                  </a:lnTo>
                  <a:lnTo>
                    <a:pt x="4" y="34"/>
                  </a:lnTo>
                  <a:lnTo>
                    <a:pt x="0" y="38"/>
                  </a:lnTo>
                  <a:lnTo>
                    <a:pt x="0" y="42"/>
                  </a:lnTo>
                  <a:lnTo>
                    <a:pt x="0" y="42"/>
                  </a:lnTo>
                  <a:lnTo>
                    <a:pt x="0" y="46"/>
                  </a:lnTo>
                  <a:lnTo>
                    <a:pt x="4" y="50"/>
                  </a:lnTo>
                  <a:lnTo>
                    <a:pt x="20" y="56"/>
                  </a:lnTo>
                  <a:lnTo>
                    <a:pt x="42" y="62"/>
                  </a:lnTo>
                  <a:lnTo>
                    <a:pt x="72" y="68"/>
                  </a:lnTo>
                  <a:lnTo>
                    <a:pt x="110" y="72"/>
                  </a:lnTo>
                  <a:lnTo>
                    <a:pt x="152" y="76"/>
                  </a:lnTo>
                  <a:lnTo>
                    <a:pt x="198" y="78"/>
                  </a:lnTo>
                  <a:lnTo>
                    <a:pt x="246" y="80"/>
                  </a:lnTo>
                  <a:lnTo>
                    <a:pt x="246" y="80"/>
                  </a:lnTo>
                  <a:lnTo>
                    <a:pt x="296" y="78"/>
                  </a:lnTo>
                  <a:lnTo>
                    <a:pt x="342" y="76"/>
                  </a:lnTo>
                  <a:lnTo>
                    <a:pt x="384" y="72"/>
                  </a:lnTo>
                  <a:lnTo>
                    <a:pt x="420" y="68"/>
                  </a:lnTo>
                  <a:lnTo>
                    <a:pt x="450" y="62"/>
                  </a:lnTo>
                  <a:lnTo>
                    <a:pt x="472" y="56"/>
                  </a:lnTo>
                  <a:lnTo>
                    <a:pt x="488" y="50"/>
                  </a:lnTo>
                  <a:lnTo>
                    <a:pt x="490" y="46"/>
                  </a:lnTo>
                  <a:lnTo>
                    <a:pt x="492" y="42"/>
                  </a:lnTo>
                  <a:lnTo>
                    <a:pt x="492" y="42"/>
                  </a:lnTo>
                  <a:lnTo>
                    <a:pt x="490" y="38"/>
                  </a:lnTo>
                  <a:lnTo>
                    <a:pt x="488" y="34"/>
                  </a:lnTo>
                  <a:lnTo>
                    <a:pt x="482" y="30"/>
                  </a:lnTo>
                  <a:lnTo>
                    <a:pt x="472" y="26"/>
                  </a:lnTo>
                  <a:lnTo>
                    <a:pt x="450" y="20"/>
                  </a:lnTo>
                  <a:lnTo>
                    <a:pt x="420" y="14"/>
                  </a:lnTo>
                  <a:lnTo>
                    <a:pt x="384" y="8"/>
                  </a:lnTo>
                  <a:lnTo>
                    <a:pt x="342" y="4"/>
                  </a:lnTo>
                  <a:lnTo>
                    <a:pt x="296" y="2"/>
                  </a:lnTo>
                  <a:lnTo>
                    <a:pt x="246" y="0"/>
                  </a:lnTo>
                  <a:close/>
                </a:path>
              </a:pathLst>
            </a:custGeom>
            <a:solidFill>
              <a:srgbClr val="B1ABA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1545"/>
            <p:cNvSpPr>
              <a:spLocks/>
            </p:cNvSpPr>
            <p:nvPr/>
          </p:nvSpPr>
          <p:spPr bwMode="auto">
            <a:xfrm>
              <a:off x="4011613" y="6648450"/>
              <a:ext cx="774700" cy="123825"/>
            </a:xfrm>
            <a:custGeom>
              <a:avLst/>
              <a:gdLst>
                <a:gd name="T0" fmla="*/ 244 w 488"/>
                <a:gd name="T1" fmla="*/ 78 h 78"/>
                <a:gd name="T2" fmla="*/ 244 w 488"/>
                <a:gd name="T3" fmla="*/ 78 h 78"/>
                <a:gd name="T4" fmla="*/ 196 w 488"/>
                <a:gd name="T5" fmla="*/ 76 h 78"/>
                <a:gd name="T6" fmla="*/ 150 w 488"/>
                <a:gd name="T7" fmla="*/ 74 h 78"/>
                <a:gd name="T8" fmla="*/ 108 w 488"/>
                <a:gd name="T9" fmla="*/ 70 h 78"/>
                <a:gd name="T10" fmla="*/ 72 w 488"/>
                <a:gd name="T11" fmla="*/ 66 h 78"/>
                <a:gd name="T12" fmla="*/ 42 w 488"/>
                <a:gd name="T13" fmla="*/ 60 h 78"/>
                <a:gd name="T14" fmla="*/ 20 w 488"/>
                <a:gd name="T15" fmla="*/ 54 h 78"/>
                <a:gd name="T16" fmla="*/ 4 w 488"/>
                <a:gd name="T17" fmla="*/ 48 h 78"/>
                <a:gd name="T18" fmla="*/ 0 w 488"/>
                <a:gd name="T19" fmla="*/ 44 h 78"/>
                <a:gd name="T20" fmla="*/ 0 w 488"/>
                <a:gd name="T21" fmla="*/ 40 h 78"/>
                <a:gd name="T22" fmla="*/ 0 w 488"/>
                <a:gd name="T23" fmla="*/ 40 h 78"/>
                <a:gd name="T24" fmla="*/ 0 w 488"/>
                <a:gd name="T25" fmla="*/ 36 h 78"/>
                <a:gd name="T26" fmla="*/ 4 w 488"/>
                <a:gd name="T27" fmla="*/ 32 h 78"/>
                <a:gd name="T28" fmla="*/ 10 w 488"/>
                <a:gd name="T29" fmla="*/ 28 h 78"/>
                <a:gd name="T30" fmla="*/ 20 w 488"/>
                <a:gd name="T31" fmla="*/ 24 h 78"/>
                <a:gd name="T32" fmla="*/ 42 w 488"/>
                <a:gd name="T33" fmla="*/ 18 h 78"/>
                <a:gd name="T34" fmla="*/ 72 w 488"/>
                <a:gd name="T35" fmla="*/ 12 h 78"/>
                <a:gd name="T36" fmla="*/ 108 w 488"/>
                <a:gd name="T37" fmla="*/ 6 h 78"/>
                <a:gd name="T38" fmla="*/ 150 w 488"/>
                <a:gd name="T39" fmla="*/ 2 h 78"/>
                <a:gd name="T40" fmla="*/ 196 w 488"/>
                <a:gd name="T41" fmla="*/ 0 h 78"/>
                <a:gd name="T42" fmla="*/ 244 w 488"/>
                <a:gd name="T43" fmla="*/ 0 h 78"/>
                <a:gd name="T44" fmla="*/ 244 w 488"/>
                <a:gd name="T45" fmla="*/ 0 h 78"/>
                <a:gd name="T46" fmla="*/ 294 w 488"/>
                <a:gd name="T47" fmla="*/ 0 h 78"/>
                <a:gd name="T48" fmla="*/ 340 w 488"/>
                <a:gd name="T49" fmla="*/ 2 h 78"/>
                <a:gd name="T50" fmla="*/ 382 w 488"/>
                <a:gd name="T51" fmla="*/ 6 h 78"/>
                <a:gd name="T52" fmla="*/ 418 w 488"/>
                <a:gd name="T53" fmla="*/ 12 h 78"/>
                <a:gd name="T54" fmla="*/ 446 w 488"/>
                <a:gd name="T55" fmla="*/ 18 h 78"/>
                <a:gd name="T56" fmla="*/ 470 w 488"/>
                <a:gd name="T57" fmla="*/ 24 h 78"/>
                <a:gd name="T58" fmla="*/ 478 w 488"/>
                <a:gd name="T59" fmla="*/ 28 h 78"/>
                <a:gd name="T60" fmla="*/ 484 w 488"/>
                <a:gd name="T61" fmla="*/ 32 h 78"/>
                <a:gd name="T62" fmla="*/ 486 w 488"/>
                <a:gd name="T63" fmla="*/ 36 h 78"/>
                <a:gd name="T64" fmla="*/ 488 w 488"/>
                <a:gd name="T65" fmla="*/ 40 h 78"/>
                <a:gd name="T66" fmla="*/ 488 w 488"/>
                <a:gd name="T67" fmla="*/ 40 h 78"/>
                <a:gd name="T68" fmla="*/ 486 w 488"/>
                <a:gd name="T69" fmla="*/ 44 h 78"/>
                <a:gd name="T70" fmla="*/ 484 w 488"/>
                <a:gd name="T71" fmla="*/ 48 h 78"/>
                <a:gd name="T72" fmla="*/ 470 w 488"/>
                <a:gd name="T73" fmla="*/ 54 h 78"/>
                <a:gd name="T74" fmla="*/ 446 w 488"/>
                <a:gd name="T75" fmla="*/ 60 h 78"/>
                <a:gd name="T76" fmla="*/ 418 w 488"/>
                <a:gd name="T77" fmla="*/ 66 h 78"/>
                <a:gd name="T78" fmla="*/ 382 w 488"/>
                <a:gd name="T79" fmla="*/ 70 h 78"/>
                <a:gd name="T80" fmla="*/ 340 w 488"/>
                <a:gd name="T81" fmla="*/ 74 h 78"/>
                <a:gd name="T82" fmla="*/ 294 w 488"/>
                <a:gd name="T83" fmla="*/ 76 h 78"/>
                <a:gd name="T84" fmla="*/ 244 w 488"/>
                <a:gd name="T8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4" y="78"/>
                  </a:moveTo>
                  <a:lnTo>
                    <a:pt x="244" y="78"/>
                  </a:lnTo>
                  <a:lnTo>
                    <a:pt x="196" y="76"/>
                  </a:lnTo>
                  <a:lnTo>
                    <a:pt x="150" y="74"/>
                  </a:lnTo>
                  <a:lnTo>
                    <a:pt x="108" y="70"/>
                  </a:lnTo>
                  <a:lnTo>
                    <a:pt x="72" y="66"/>
                  </a:lnTo>
                  <a:lnTo>
                    <a:pt x="42" y="60"/>
                  </a:lnTo>
                  <a:lnTo>
                    <a:pt x="20" y="54"/>
                  </a:lnTo>
                  <a:lnTo>
                    <a:pt x="4" y="48"/>
                  </a:lnTo>
                  <a:lnTo>
                    <a:pt x="0" y="44"/>
                  </a:lnTo>
                  <a:lnTo>
                    <a:pt x="0" y="40"/>
                  </a:lnTo>
                  <a:lnTo>
                    <a:pt x="0" y="40"/>
                  </a:lnTo>
                  <a:lnTo>
                    <a:pt x="0" y="36"/>
                  </a:lnTo>
                  <a:lnTo>
                    <a:pt x="4" y="32"/>
                  </a:lnTo>
                  <a:lnTo>
                    <a:pt x="10" y="28"/>
                  </a:lnTo>
                  <a:lnTo>
                    <a:pt x="20" y="24"/>
                  </a:lnTo>
                  <a:lnTo>
                    <a:pt x="42" y="18"/>
                  </a:lnTo>
                  <a:lnTo>
                    <a:pt x="72" y="12"/>
                  </a:lnTo>
                  <a:lnTo>
                    <a:pt x="108" y="6"/>
                  </a:lnTo>
                  <a:lnTo>
                    <a:pt x="150" y="2"/>
                  </a:lnTo>
                  <a:lnTo>
                    <a:pt x="196" y="0"/>
                  </a:lnTo>
                  <a:lnTo>
                    <a:pt x="244" y="0"/>
                  </a:lnTo>
                  <a:lnTo>
                    <a:pt x="244" y="0"/>
                  </a:lnTo>
                  <a:lnTo>
                    <a:pt x="294" y="0"/>
                  </a:lnTo>
                  <a:lnTo>
                    <a:pt x="340" y="2"/>
                  </a:lnTo>
                  <a:lnTo>
                    <a:pt x="382" y="6"/>
                  </a:lnTo>
                  <a:lnTo>
                    <a:pt x="418" y="12"/>
                  </a:lnTo>
                  <a:lnTo>
                    <a:pt x="446" y="18"/>
                  </a:lnTo>
                  <a:lnTo>
                    <a:pt x="470" y="24"/>
                  </a:lnTo>
                  <a:lnTo>
                    <a:pt x="478" y="28"/>
                  </a:lnTo>
                  <a:lnTo>
                    <a:pt x="484" y="32"/>
                  </a:lnTo>
                  <a:lnTo>
                    <a:pt x="486" y="36"/>
                  </a:lnTo>
                  <a:lnTo>
                    <a:pt x="488" y="40"/>
                  </a:lnTo>
                  <a:lnTo>
                    <a:pt x="488" y="40"/>
                  </a:lnTo>
                  <a:lnTo>
                    <a:pt x="486" y="44"/>
                  </a:lnTo>
                  <a:lnTo>
                    <a:pt x="484" y="48"/>
                  </a:lnTo>
                  <a:lnTo>
                    <a:pt x="470" y="54"/>
                  </a:lnTo>
                  <a:lnTo>
                    <a:pt x="446" y="60"/>
                  </a:lnTo>
                  <a:lnTo>
                    <a:pt x="418" y="66"/>
                  </a:lnTo>
                  <a:lnTo>
                    <a:pt x="382" y="70"/>
                  </a:lnTo>
                  <a:lnTo>
                    <a:pt x="340" y="74"/>
                  </a:lnTo>
                  <a:lnTo>
                    <a:pt x="294" y="76"/>
                  </a:lnTo>
                  <a:lnTo>
                    <a:pt x="244" y="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1546"/>
            <p:cNvSpPr>
              <a:spLocks/>
            </p:cNvSpPr>
            <p:nvPr/>
          </p:nvSpPr>
          <p:spPr bwMode="auto">
            <a:xfrm>
              <a:off x="4008438" y="6645275"/>
              <a:ext cx="781050" cy="127000"/>
            </a:xfrm>
            <a:custGeom>
              <a:avLst/>
              <a:gdLst>
                <a:gd name="T0" fmla="*/ 246 w 492"/>
                <a:gd name="T1" fmla="*/ 0 h 80"/>
                <a:gd name="T2" fmla="*/ 246 w 492"/>
                <a:gd name="T3" fmla="*/ 0 h 80"/>
                <a:gd name="T4" fmla="*/ 198 w 492"/>
                <a:gd name="T5" fmla="*/ 2 h 80"/>
                <a:gd name="T6" fmla="*/ 152 w 492"/>
                <a:gd name="T7" fmla="*/ 4 h 80"/>
                <a:gd name="T8" fmla="*/ 110 w 492"/>
                <a:gd name="T9" fmla="*/ 8 h 80"/>
                <a:gd name="T10" fmla="*/ 72 w 492"/>
                <a:gd name="T11" fmla="*/ 14 h 80"/>
                <a:gd name="T12" fmla="*/ 42 w 492"/>
                <a:gd name="T13" fmla="*/ 20 h 80"/>
                <a:gd name="T14" fmla="*/ 20 w 492"/>
                <a:gd name="T15" fmla="*/ 26 h 80"/>
                <a:gd name="T16" fmla="*/ 10 w 492"/>
                <a:gd name="T17" fmla="*/ 30 h 80"/>
                <a:gd name="T18" fmla="*/ 4 w 492"/>
                <a:gd name="T19" fmla="*/ 34 h 80"/>
                <a:gd name="T20" fmla="*/ 0 w 492"/>
                <a:gd name="T21" fmla="*/ 38 h 80"/>
                <a:gd name="T22" fmla="*/ 0 w 492"/>
                <a:gd name="T23" fmla="*/ 42 h 80"/>
                <a:gd name="T24" fmla="*/ 0 w 492"/>
                <a:gd name="T25" fmla="*/ 42 h 80"/>
                <a:gd name="T26" fmla="*/ 0 w 492"/>
                <a:gd name="T27" fmla="*/ 46 h 80"/>
                <a:gd name="T28" fmla="*/ 4 w 492"/>
                <a:gd name="T29" fmla="*/ 50 h 80"/>
                <a:gd name="T30" fmla="*/ 20 w 492"/>
                <a:gd name="T31" fmla="*/ 56 h 80"/>
                <a:gd name="T32" fmla="*/ 42 w 492"/>
                <a:gd name="T33" fmla="*/ 62 h 80"/>
                <a:gd name="T34" fmla="*/ 72 w 492"/>
                <a:gd name="T35" fmla="*/ 68 h 80"/>
                <a:gd name="T36" fmla="*/ 110 w 492"/>
                <a:gd name="T37" fmla="*/ 72 h 80"/>
                <a:gd name="T38" fmla="*/ 152 w 492"/>
                <a:gd name="T39" fmla="*/ 76 h 80"/>
                <a:gd name="T40" fmla="*/ 198 w 492"/>
                <a:gd name="T41" fmla="*/ 78 h 80"/>
                <a:gd name="T42" fmla="*/ 246 w 492"/>
                <a:gd name="T43" fmla="*/ 80 h 80"/>
                <a:gd name="T44" fmla="*/ 246 w 492"/>
                <a:gd name="T45" fmla="*/ 80 h 80"/>
                <a:gd name="T46" fmla="*/ 296 w 492"/>
                <a:gd name="T47" fmla="*/ 78 h 80"/>
                <a:gd name="T48" fmla="*/ 342 w 492"/>
                <a:gd name="T49" fmla="*/ 76 h 80"/>
                <a:gd name="T50" fmla="*/ 384 w 492"/>
                <a:gd name="T51" fmla="*/ 72 h 80"/>
                <a:gd name="T52" fmla="*/ 420 w 492"/>
                <a:gd name="T53" fmla="*/ 68 h 80"/>
                <a:gd name="T54" fmla="*/ 450 w 492"/>
                <a:gd name="T55" fmla="*/ 62 h 80"/>
                <a:gd name="T56" fmla="*/ 472 w 492"/>
                <a:gd name="T57" fmla="*/ 56 h 80"/>
                <a:gd name="T58" fmla="*/ 488 w 492"/>
                <a:gd name="T59" fmla="*/ 50 h 80"/>
                <a:gd name="T60" fmla="*/ 490 w 492"/>
                <a:gd name="T61" fmla="*/ 46 h 80"/>
                <a:gd name="T62" fmla="*/ 492 w 492"/>
                <a:gd name="T63" fmla="*/ 42 h 80"/>
                <a:gd name="T64" fmla="*/ 492 w 492"/>
                <a:gd name="T65" fmla="*/ 42 h 80"/>
                <a:gd name="T66" fmla="*/ 490 w 492"/>
                <a:gd name="T67" fmla="*/ 38 h 80"/>
                <a:gd name="T68" fmla="*/ 488 w 492"/>
                <a:gd name="T69" fmla="*/ 34 h 80"/>
                <a:gd name="T70" fmla="*/ 482 w 492"/>
                <a:gd name="T71" fmla="*/ 30 h 80"/>
                <a:gd name="T72" fmla="*/ 472 w 492"/>
                <a:gd name="T73" fmla="*/ 26 h 80"/>
                <a:gd name="T74" fmla="*/ 450 w 492"/>
                <a:gd name="T75" fmla="*/ 20 h 80"/>
                <a:gd name="T76" fmla="*/ 420 w 492"/>
                <a:gd name="T77" fmla="*/ 14 h 80"/>
                <a:gd name="T78" fmla="*/ 384 w 492"/>
                <a:gd name="T79" fmla="*/ 8 h 80"/>
                <a:gd name="T80" fmla="*/ 342 w 492"/>
                <a:gd name="T81" fmla="*/ 4 h 80"/>
                <a:gd name="T82" fmla="*/ 296 w 492"/>
                <a:gd name="T83" fmla="*/ 2 h 80"/>
                <a:gd name="T84" fmla="*/ 246 w 492"/>
                <a:gd name="T85"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92" h="80">
                  <a:moveTo>
                    <a:pt x="246" y="0"/>
                  </a:moveTo>
                  <a:lnTo>
                    <a:pt x="246" y="0"/>
                  </a:lnTo>
                  <a:lnTo>
                    <a:pt x="198" y="2"/>
                  </a:lnTo>
                  <a:lnTo>
                    <a:pt x="152" y="4"/>
                  </a:lnTo>
                  <a:lnTo>
                    <a:pt x="110" y="8"/>
                  </a:lnTo>
                  <a:lnTo>
                    <a:pt x="72" y="14"/>
                  </a:lnTo>
                  <a:lnTo>
                    <a:pt x="42" y="20"/>
                  </a:lnTo>
                  <a:lnTo>
                    <a:pt x="20" y="26"/>
                  </a:lnTo>
                  <a:lnTo>
                    <a:pt x="10" y="30"/>
                  </a:lnTo>
                  <a:lnTo>
                    <a:pt x="4" y="34"/>
                  </a:lnTo>
                  <a:lnTo>
                    <a:pt x="0" y="38"/>
                  </a:lnTo>
                  <a:lnTo>
                    <a:pt x="0" y="42"/>
                  </a:lnTo>
                  <a:lnTo>
                    <a:pt x="0" y="42"/>
                  </a:lnTo>
                  <a:lnTo>
                    <a:pt x="0" y="46"/>
                  </a:lnTo>
                  <a:lnTo>
                    <a:pt x="4" y="50"/>
                  </a:lnTo>
                  <a:lnTo>
                    <a:pt x="20" y="56"/>
                  </a:lnTo>
                  <a:lnTo>
                    <a:pt x="42" y="62"/>
                  </a:lnTo>
                  <a:lnTo>
                    <a:pt x="72" y="68"/>
                  </a:lnTo>
                  <a:lnTo>
                    <a:pt x="110" y="72"/>
                  </a:lnTo>
                  <a:lnTo>
                    <a:pt x="152" y="76"/>
                  </a:lnTo>
                  <a:lnTo>
                    <a:pt x="198" y="78"/>
                  </a:lnTo>
                  <a:lnTo>
                    <a:pt x="246" y="80"/>
                  </a:lnTo>
                  <a:lnTo>
                    <a:pt x="246" y="80"/>
                  </a:lnTo>
                  <a:lnTo>
                    <a:pt x="296" y="78"/>
                  </a:lnTo>
                  <a:lnTo>
                    <a:pt x="342" y="76"/>
                  </a:lnTo>
                  <a:lnTo>
                    <a:pt x="384" y="72"/>
                  </a:lnTo>
                  <a:lnTo>
                    <a:pt x="420" y="68"/>
                  </a:lnTo>
                  <a:lnTo>
                    <a:pt x="450" y="62"/>
                  </a:lnTo>
                  <a:lnTo>
                    <a:pt x="472" y="56"/>
                  </a:lnTo>
                  <a:lnTo>
                    <a:pt x="488" y="50"/>
                  </a:lnTo>
                  <a:lnTo>
                    <a:pt x="490" y="46"/>
                  </a:lnTo>
                  <a:lnTo>
                    <a:pt x="492" y="42"/>
                  </a:lnTo>
                  <a:lnTo>
                    <a:pt x="492" y="42"/>
                  </a:lnTo>
                  <a:lnTo>
                    <a:pt x="490" y="38"/>
                  </a:lnTo>
                  <a:lnTo>
                    <a:pt x="488" y="34"/>
                  </a:lnTo>
                  <a:lnTo>
                    <a:pt x="482" y="30"/>
                  </a:lnTo>
                  <a:lnTo>
                    <a:pt x="472" y="26"/>
                  </a:lnTo>
                  <a:lnTo>
                    <a:pt x="450" y="20"/>
                  </a:lnTo>
                  <a:lnTo>
                    <a:pt x="420" y="14"/>
                  </a:lnTo>
                  <a:lnTo>
                    <a:pt x="384" y="8"/>
                  </a:lnTo>
                  <a:lnTo>
                    <a:pt x="342" y="4"/>
                  </a:lnTo>
                  <a:lnTo>
                    <a:pt x="296" y="2"/>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1547"/>
            <p:cNvSpPr>
              <a:spLocks noEditPoints="1"/>
            </p:cNvSpPr>
            <p:nvPr/>
          </p:nvSpPr>
          <p:spPr bwMode="auto">
            <a:xfrm>
              <a:off x="4011613" y="6648450"/>
              <a:ext cx="774700" cy="123825"/>
            </a:xfrm>
            <a:custGeom>
              <a:avLst/>
              <a:gdLst>
                <a:gd name="T0" fmla="*/ 244 w 488"/>
                <a:gd name="T1" fmla="*/ 76 h 78"/>
                <a:gd name="T2" fmla="*/ 150 w 488"/>
                <a:gd name="T3" fmla="*/ 74 h 78"/>
                <a:gd name="T4" fmla="*/ 74 w 488"/>
                <a:gd name="T5" fmla="*/ 66 h 78"/>
                <a:gd name="T6" fmla="*/ 22 w 488"/>
                <a:gd name="T7" fmla="*/ 54 h 78"/>
                <a:gd name="T8" fmla="*/ 4 w 488"/>
                <a:gd name="T9" fmla="*/ 44 h 78"/>
                <a:gd name="T10" fmla="*/ 2 w 488"/>
                <a:gd name="T11" fmla="*/ 40 h 78"/>
                <a:gd name="T12" fmla="*/ 6 w 488"/>
                <a:gd name="T13" fmla="*/ 32 h 78"/>
                <a:gd name="T14" fmla="*/ 44 w 488"/>
                <a:gd name="T15" fmla="*/ 18 h 78"/>
                <a:gd name="T16" fmla="*/ 110 w 488"/>
                <a:gd name="T17" fmla="*/ 6 h 78"/>
                <a:gd name="T18" fmla="*/ 196 w 488"/>
                <a:gd name="T19" fmla="*/ 0 h 78"/>
                <a:gd name="T20" fmla="*/ 244 w 488"/>
                <a:gd name="T21" fmla="*/ 0 h 78"/>
                <a:gd name="T22" fmla="*/ 338 w 488"/>
                <a:gd name="T23" fmla="*/ 2 h 78"/>
                <a:gd name="T24" fmla="*/ 416 w 488"/>
                <a:gd name="T25" fmla="*/ 12 h 78"/>
                <a:gd name="T26" fmla="*/ 468 w 488"/>
                <a:gd name="T27" fmla="*/ 24 h 78"/>
                <a:gd name="T28" fmla="*/ 484 w 488"/>
                <a:gd name="T29" fmla="*/ 36 h 78"/>
                <a:gd name="T30" fmla="*/ 486 w 488"/>
                <a:gd name="T31" fmla="*/ 40 h 78"/>
                <a:gd name="T32" fmla="*/ 482 w 488"/>
                <a:gd name="T33" fmla="*/ 48 h 78"/>
                <a:gd name="T34" fmla="*/ 446 w 488"/>
                <a:gd name="T35" fmla="*/ 60 h 78"/>
                <a:gd name="T36" fmla="*/ 380 w 488"/>
                <a:gd name="T37" fmla="*/ 70 h 78"/>
                <a:gd name="T38" fmla="*/ 294 w 488"/>
                <a:gd name="T39" fmla="*/ 76 h 78"/>
                <a:gd name="T40" fmla="*/ 244 w 488"/>
                <a:gd name="T41" fmla="*/ 0 h 78"/>
                <a:gd name="T42" fmla="*/ 196 w 488"/>
                <a:gd name="T43" fmla="*/ 0 h 78"/>
                <a:gd name="T44" fmla="*/ 108 w 488"/>
                <a:gd name="T45" fmla="*/ 6 h 78"/>
                <a:gd name="T46" fmla="*/ 42 w 488"/>
                <a:gd name="T47" fmla="*/ 18 h 78"/>
                <a:gd name="T48" fmla="*/ 10 w 488"/>
                <a:gd name="T49" fmla="*/ 28 h 78"/>
                <a:gd name="T50" fmla="*/ 0 w 488"/>
                <a:gd name="T51" fmla="*/ 36 h 78"/>
                <a:gd name="T52" fmla="*/ 0 w 488"/>
                <a:gd name="T53" fmla="*/ 40 h 78"/>
                <a:gd name="T54" fmla="*/ 4 w 488"/>
                <a:gd name="T55" fmla="*/ 48 h 78"/>
                <a:gd name="T56" fmla="*/ 42 w 488"/>
                <a:gd name="T57" fmla="*/ 60 h 78"/>
                <a:gd name="T58" fmla="*/ 108 w 488"/>
                <a:gd name="T59" fmla="*/ 70 h 78"/>
                <a:gd name="T60" fmla="*/ 196 w 488"/>
                <a:gd name="T61" fmla="*/ 76 h 78"/>
                <a:gd name="T62" fmla="*/ 244 w 488"/>
                <a:gd name="T63" fmla="*/ 78 h 78"/>
                <a:gd name="T64" fmla="*/ 340 w 488"/>
                <a:gd name="T65" fmla="*/ 74 h 78"/>
                <a:gd name="T66" fmla="*/ 418 w 488"/>
                <a:gd name="T67" fmla="*/ 66 h 78"/>
                <a:gd name="T68" fmla="*/ 470 w 488"/>
                <a:gd name="T69" fmla="*/ 54 h 78"/>
                <a:gd name="T70" fmla="*/ 486 w 488"/>
                <a:gd name="T71" fmla="*/ 44 h 78"/>
                <a:gd name="T72" fmla="*/ 488 w 488"/>
                <a:gd name="T73" fmla="*/ 40 h 78"/>
                <a:gd name="T74" fmla="*/ 484 w 488"/>
                <a:gd name="T75" fmla="*/ 32 h 78"/>
                <a:gd name="T76" fmla="*/ 470 w 488"/>
                <a:gd name="T77" fmla="*/ 24 h 78"/>
                <a:gd name="T78" fmla="*/ 418 w 488"/>
                <a:gd name="T79" fmla="*/ 12 h 78"/>
                <a:gd name="T80" fmla="*/ 340 w 488"/>
                <a:gd name="T81" fmla="*/ 2 h 78"/>
                <a:gd name="T82" fmla="*/ 244 w 488"/>
                <a:gd name="T83"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8" h="78">
                  <a:moveTo>
                    <a:pt x="244" y="76"/>
                  </a:moveTo>
                  <a:lnTo>
                    <a:pt x="244" y="76"/>
                  </a:lnTo>
                  <a:lnTo>
                    <a:pt x="196" y="76"/>
                  </a:lnTo>
                  <a:lnTo>
                    <a:pt x="150" y="74"/>
                  </a:lnTo>
                  <a:lnTo>
                    <a:pt x="110" y="70"/>
                  </a:lnTo>
                  <a:lnTo>
                    <a:pt x="74" y="66"/>
                  </a:lnTo>
                  <a:lnTo>
                    <a:pt x="44" y="60"/>
                  </a:lnTo>
                  <a:lnTo>
                    <a:pt x="22" y="54"/>
                  </a:lnTo>
                  <a:lnTo>
                    <a:pt x="6" y="48"/>
                  </a:lnTo>
                  <a:lnTo>
                    <a:pt x="4" y="44"/>
                  </a:lnTo>
                  <a:lnTo>
                    <a:pt x="2" y="40"/>
                  </a:lnTo>
                  <a:lnTo>
                    <a:pt x="2" y="40"/>
                  </a:lnTo>
                  <a:lnTo>
                    <a:pt x="4" y="36"/>
                  </a:lnTo>
                  <a:lnTo>
                    <a:pt x="6" y="32"/>
                  </a:lnTo>
                  <a:lnTo>
                    <a:pt x="22" y="24"/>
                  </a:lnTo>
                  <a:lnTo>
                    <a:pt x="44" y="18"/>
                  </a:lnTo>
                  <a:lnTo>
                    <a:pt x="74" y="12"/>
                  </a:lnTo>
                  <a:lnTo>
                    <a:pt x="110" y="6"/>
                  </a:lnTo>
                  <a:lnTo>
                    <a:pt x="150" y="2"/>
                  </a:lnTo>
                  <a:lnTo>
                    <a:pt x="196" y="0"/>
                  </a:lnTo>
                  <a:lnTo>
                    <a:pt x="244" y="0"/>
                  </a:lnTo>
                  <a:lnTo>
                    <a:pt x="244" y="0"/>
                  </a:lnTo>
                  <a:lnTo>
                    <a:pt x="294" y="0"/>
                  </a:lnTo>
                  <a:lnTo>
                    <a:pt x="338" y="2"/>
                  </a:lnTo>
                  <a:lnTo>
                    <a:pt x="380" y="6"/>
                  </a:lnTo>
                  <a:lnTo>
                    <a:pt x="416" y="12"/>
                  </a:lnTo>
                  <a:lnTo>
                    <a:pt x="446" y="18"/>
                  </a:lnTo>
                  <a:lnTo>
                    <a:pt x="468" y="24"/>
                  </a:lnTo>
                  <a:lnTo>
                    <a:pt x="482" y="32"/>
                  </a:lnTo>
                  <a:lnTo>
                    <a:pt x="484" y="36"/>
                  </a:lnTo>
                  <a:lnTo>
                    <a:pt x="486" y="40"/>
                  </a:lnTo>
                  <a:lnTo>
                    <a:pt x="486" y="40"/>
                  </a:lnTo>
                  <a:lnTo>
                    <a:pt x="484" y="44"/>
                  </a:lnTo>
                  <a:lnTo>
                    <a:pt x="482" y="48"/>
                  </a:lnTo>
                  <a:lnTo>
                    <a:pt x="468" y="54"/>
                  </a:lnTo>
                  <a:lnTo>
                    <a:pt x="446" y="60"/>
                  </a:lnTo>
                  <a:lnTo>
                    <a:pt x="416" y="66"/>
                  </a:lnTo>
                  <a:lnTo>
                    <a:pt x="380" y="70"/>
                  </a:lnTo>
                  <a:lnTo>
                    <a:pt x="338" y="74"/>
                  </a:lnTo>
                  <a:lnTo>
                    <a:pt x="294" y="76"/>
                  </a:lnTo>
                  <a:lnTo>
                    <a:pt x="244" y="76"/>
                  </a:lnTo>
                  <a:close/>
                  <a:moveTo>
                    <a:pt x="244" y="0"/>
                  </a:moveTo>
                  <a:lnTo>
                    <a:pt x="244" y="0"/>
                  </a:lnTo>
                  <a:lnTo>
                    <a:pt x="196" y="0"/>
                  </a:lnTo>
                  <a:lnTo>
                    <a:pt x="150" y="2"/>
                  </a:lnTo>
                  <a:lnTo>
                    <a:pt x="108" y="6"/>
                  </a:lnTo>
                  <a:lnTo>
                    <a:pt x="72" y="12"/>
                  </a:lnTo>
                  <a:lnTo>
                    <a:pt x="42" y="18"/>
                  </a:lnTo>
                  <a:lnTo>
                    <a:pt x="20" y="24"/>
                  </a:lnTo>
                  <a:lnTo>
                    <a:pt x="10" y="28"/>
                  </a:lnTo>
                  <a:lnTo>
                    <a:pt x="4" y="32"/>
                  </a:lnTo>
                  <a:lnTo>
                    <a:pt x="0" y="36"/>
                  </a:lnTo>
                  <a:lnTo>
                    <a:pt x="0" y="40"/>
                  </a:lnTo>
                  <a:lnTo>
                    <a:pt x="0" y="40"/>
                  </a:lnTo>
                  <a:lnTo>
                    <a:pt x="0" y="44"/>
                  </a:lnTo>
                  <a:lnTo>
                    <a:pt x="4" y="48"/>
                  </a:lnTo>
                  <a:lnTo>
                    <a:pt x="20" y="54"/>
                  </a:lnTo>
                  <a:lnTo>
                    <a:pt x="42" y="60"/>
                  </a:lnTo>
                  <a:lnTo>
                    <a:pt x="72" y="66"/>
                  </a:lnTo>
                  <a:lnTo>
                    <a:pt x="108" y="70"/>
                  </a:lnTo>
                  <a:lnTo>
                    <a:pt x="150" y="74"/>
                  </a:lnTo>
                  <a:lnTo>
                    <a:pt x="196" y="76"/>
                  </a:lnTo>
                  <a:lnTo>
                    <a:pt x="244" y="78"/>
                  </a:lnTo>
                  <a:lnTo>
                    <a:pt x="244" y="78"/>
                  </a:lnTo>
                  <a:lnTo>
                    <a:pt x="294" y="76"/>
                  </a:lnTo>
                  <a:lnTo>
                    <a:pt x="340" y="74"/>
                  </a:lnTo>
                  <a:lnTo>
                    <a:pt x="382" y="70"/>
                  </a:lnTo>
                  <a:lnTo>
                    <a:pt x="418" y="66"/>
                  </a:lnTo>
                  <a:lnTo>
                    <a:pt x="446" y="60"/>
                  </a:lnTo>
                  <a:lnTo>
                    <a:pt x="470" y="54"/>
                  </a:lnTo>
                  <a:lnTo>
                    <a:pt x="484" y="48"/>
                  </a:lnTo>
                  <a:lnTo>
                    <a:pt x="486" y="44"/>
                  </a:lnTo>
                  <a:lnTo>
                    <a:pt x="488" y="40"/>
                  </a:lnTo>
                  <a:lnTo>
                    <a:pt x="488" y="40"/>
                  </a:lnTo>
                  <a:lnTo>
                    <a:pt x="486" y="36"/>
                  </a:lnTo>
                  <a:lnTo>
                    <a:pt x="484" y="32"/>
                  </a:lnTo>
                  <a:lnTo>
                    <a:pt x="478" y="28"/>
                  </a:lnTo>
                  <a:lnTo>
                    <a:pt x="470" y="24"/>
                  </a:lnTo>
                  <a:lnTo>
                    <a:pt x="446" y="18"/>
                  </a:lnTo>
                  <a:lnTo>
                    <a:pt x="418" y="12"/>
                  </a:lnTo>
                  <a:lnTo>
                    <a:pt x="382" y="6"/>
                  </a:lnTo>
                  <a:lnTo>
                    <a:pt x="340" y="2"/>
                  </a:lnTo>
                  <a:lnTo>
                    <a:pt x="294" y="0"/>
                  </a:lnTo>
                  <a:lnTo>
                    <a:pt x="244" y="0"/>
                  </a:lnTo>
                  <a:close/>
                </a:path>
              </a:pathLst>
            </a:custGeom>
            <a:solidFill>
              <a:srgbClr val="B1AAA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1548"/>
            <p:cNvSpPr>
              <a:spLocks/>
            </p:cNvSpPr>
            <p:nvPr/>
          </p:nvSpPr>
          <p:spPr bwMode="auto">
            <a:xfrm>
              <a:off x="4014788" y="6648450"/>
              <a:ext cx="768350" cy="120650"/>
            </a:xfrm>
            <a:custGeom>
              <a:avLst/>
              <a:gdLst>
                <a:gd name="T0" fmla="*/ 242 w 484"/>
                <a:gd name="T1" fmla="*/ 76 h 76"/>
                <a:gd name="T2" fmla="*/ 242 w 484"/>
                <a:gd name="T3" fmla="*/ 76 h 76"/>
                <a:gd name="T4" fmla="*/ 194 w 484"/>
                <a:gd name="T5" fmla="*/ 76 h 76"/>
                <a:gd name="T6" fmla="*/ 148 w 484"/>
                <a:gd name="T7" fmla="*/ 74 h 76"/>
                <a:gd name="T8" fmla="*/ 108 w 484"/>
                <a:gd name="T9" fmla="*/ 70 h 76"/>
                <a:gd name="T10" fmla="*/ 72 w 484"/>
                <a:gd name="T11" fmla="*/ 66 h 76"/>
                <a:gd name="T12" fmla="*/ 42 w 484"/>
                <a:gd name="T13" fmla="*/ 60 h 76"/>
                <a:gd name="T14" fmla="*/ 20 w 484"/>
                <a:gd name="T15" fmla="*/ 54 h 76"/>
                <a:gd name="T16" fmla="*/ 4 w 484"/>
                <a:gd name="T17" fmla="*/ 48 h 76"/>
                <a:gd name="T18" fmla="*/ 2 w 484"/>
                <a:gd name="T19" fmla="*/ 44 h 76"/>
                <a:gd name="T20" fmla="*/ 0 w 484"/>
                <a:gd name="T21" fmla="*/ 40 h 76"/>
                <a:gd name="T22" fmla="*/ 0 w 484"/>
                <a:gd name="T23" fmla="*/ 40 h 76"/>
                <a:gd name="T24" fmla="*/ 2 w 484"/>
                <a:gd name="T25" fmla="*/ 36 h 76"/>
                <a:gd name="T26" fmla="*/ 4 w 484"/>
                <a:gd name="T27" fmla="*/ 32 h 76"/>
                <a:gd name="T28" fmla="*/ 20 w 484"/>
                <a:gd name="T29" fmla="*/ 24 h 76"/>
                <a:gd name="T30" fmla="*/ 42 w 484"/>
                <a:gd name="T31" fmla="*/ 18 h 76"/>
                <a:gd name="T32" fmla="*/ 72 w 484"/>
                <a:gd name="T33" fmla="*/ 12 h 76"/>
                <a:gd name="T34" fmla="*/ 108 w 484"/>
                <a:gd name="T35" fmla="*/ 6 h 76"/>
                <a:gd name="T36" fmla="*/ 148 w 484"/>
                <a:gd name="T37" fmla="*/ 2 h 76"/>
                <a:gd name="T38" fmla="*/ 194 w 484"/>
                <a:gd name="T39" fmla="*/ 0 h 76"/>
                <a:gd name="T40" fmla="*/ 242 w 484"/>
                <a:gd name="T41" fmla="*/ 0 h 76"/>
                <a:gd name="T42" fmla="*/ 242 w 484"/>
                <a:gd name="T43" fmla="*/ 0 h 76"/>
                <a:gd name="T44" fmla="*/ 292 w 484"/>
                <a:gd name="T45" fmla="*/ 0 h 76"/>
                <a:gd name="T46" fmla="*/ 336 w 484"/>
                <a:gd name="T47" fmla="*/ 2 h 76"/>
                <a:gd name="T48" fmla="*/ 378 w 484"/>
                <a:gd name="T49" fmla="*/ 6 h 76"/>
                <a:gd name="T50" fmla="*/ 414 w 484"/>
                <a:gd name="T51" fmla="*/ 12 h 76"/>
                <a:gd name="T52" fmla="*/ 444 w 484"/>
                <a:gd name="T53" fmla="*/ 18 h 76"/>
                <a:gd name="T54" fmla="*/ 466 w 484"/>
                <a:gd name="T55" fmla="*/ 24 h 76"/>
                <a:gd name="T56" fmla="*/ 480 w 484"/>
                <a:gd name="T57" fmla="*/ 32 h 76"/>
                <a:gd name="T58" fmla="*/ 482 w 484"/>
                <a:gd name="T59" fmla="*/ 36 h 76"/>
                <a:gd name="T60" fmla="*/ 484 w 484"/>
                <a:gd name="T61" fmla="*/ 40 h 76"/>
                <a:gd name="T62" fmla="*/ 484 w 484"/>
                <a:gd name="T63" fmla="*/ 40 h 76"/>
                <a:gd name="T64" fmla="*/ 482 w 484"/>
                <a:gd name="T65" fmla="*/ 44 h 76"/>
                <a:gd name="T66" fmla="*/ 480 w 484"/>
                <a:gd name="T67" fmla="*/ 48 h 76"/>
                <a:gd name="T68" fmla="*/ 466 w 484"/>
                <a:gd name="T69" fmla="*/ 54 h 76"/>
                <a:gd name="T70" fmla="*/ 444 w 484"/>
                <a:gd name="T71" fmla="*/ 60 h 76"/>
                <a:gd name="T72" fmla="*/ 414 w 484"/>
                <a:gd name="T73" fmla="*/ 66 h 76"/>
                <a:gd name="T74" fmla="*/ 378 w 484"/>
                <a:gd name="T75" fmla="*/ 70 h 76"/>
                <a:gd name="T76" fmla="*/ 336 w 484"/>
                <a:gd name="T77" fmla="*/ 74 h 76"/>
                <a:gd name="T78" fmla="*/ 292 w 484"/>
                <a:gd name="T79" fmla="*/ 76 h 76"/>
                <a:gd name="T80" fmla="*/ 242 w 48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76"/>
                  </a:moveTo>
                  <a:lnTo>
                    <a:pt x="242" y="76"/>
                  </a:lnTo>
                  <a:lnTo>
                    <a:pt x="194" y="76"/>
                  </a:lnTo>
                  <a:lnTo>
                    <a:pt x="148" y="74"/>
                  </a:lnTo>
                  <a:lnTo>
                    <a:pt x="108" y="70"/>
                  </a:lnTo>
                  <a:lnTo>
                    <a:pt x="72" y="66"/>
                  </a:lnTo>
                  <a:lnTo>
                    <a:pt x="42" y="60"/>
                  </a:lnTo>
                  <a:lnTo>
                    <a:pt x="20" y="54"/>
                  </a:lnTo>
                  <a:lnTo>
                    <a:pt x="4" y="48"/>
                  </a:lnTo>
                  <a:lnTo>
                    <a:pt x="2" y="44"/>
                  </a:lnTo>
                  <a:lnTo>
                    <a:pt x="0" y="40"/>
                  </a:lnTo>
                  <a:lnTo>
                    <a:pt x="0" y="40"/>
                  </a:lnTo>
                  <a:lnTo>
                    <a:pt x="2" y="36"/>
                  </a:lnTo>
                  <a:lnTo>
                    <a:pt x="4" y="32"/>
                  </a:lnTo>
                  <a:lnTo>
                    <a:pt x="20" y="24"/>
                  </a:lnTo>
                  <a:lnTo>
                    <a:pt x="42" y="18"/>
                  </a:lnTo>
                  <a:lnTo>
                    <a:pt x="72" y="12"/>
                  </a:lnTo>
                  <a:lnTo>
                    <a:pt x="108" y="6"/>
                  </a:lnTo>
                  <a:lnTo>
                    <a:pt x="148" y="2"/>
                  </a:lnTo>
                  <a:lnTo>
                    <a:pt x="194" y="0"/>
                  </a:lnTo>
                  <a:lnTo>
                    <a:pt x="242" y="0"/>
                  </a:lnTo>
                  <a:lnTo>
                    <a:pt x="242" y="0"/>
                  </a:lnTo>
                  <a:lnTo>
                    <a:pt x="292" y="0"/>
                  </a:lnTo>
                  <a:lnTo>
                    <a:pt x="336" y="2"/>
                  </a:lnTo>
                  <a:lnTo>
                    <a:pt x="378" y="6"/>
                  </a:lnTo>
                  <a:lnTo>
                    <a:pt x="414" y="12"/>
                  </a:lnTo>
                  <a:lnTo>
                    <a:pt x="444" y="18"/>
                  </a:lnTo>
                  <a:lnTo>
                    <a:pt x="466" y="24"/>
                  </a:lnTo>
                  <a:lnTo>
                    <a:pt x="480" y="32"/>
                  </a:lnTo>
                  <a:lnTo>
                    <a:pt x="482" y="36"/>
                  </a:lnTo>
                  <a:lnTo>
                    <a:pt x="484" y="40"/>
                  </a:lnTo>
                  <a:lnTo>
                    <a:pt x="484" y="40"/>
                  </a:lnTo>
                  <a:lnTo>
                    <a:pt x="482" y="44"/>
                  </a:lnTo>
                  <a:lnTo>
                    <a:pt x="480" y="48"/>
                  </a:lnTo>
                  <a:lnTo>
                    <a:pt x="466" y="54"/>
                  </a:lnTo>
                  <a:lnTo>
                    <a:pt x="444" y="60"/>
                  </a:lnTo>
                  <a:lnTo>
                    <a:pt x="414" y="66"/>
                  </a:lnTo>
                  <a:lnTo>
                    <a:pt x="378" y="70"/>
                  </a:lnTo>
                  <a:lnTo>
                    <a:pt x="336" y="74"/>
                  </a:lnTo>
                  <a:lnTo>
                    <a:pt x="292" y="76"/>
                  </a:lnTo>
                  <a:lnTo>
                    <a:pt x="242"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1549"/>
            <p:cNvSpPr>
              <a:spLocks/>
            </p:cNvSpPr>
            <p:nvPr/>
          </p:nvSpPr>
          <p:spPr bwMode="auto">
            <a:xfrm>
              <a:off x="4011613" y="6648450"/>
              <a:ext cx="774700" cy="123825"/>
            </a:xfrm>
            <a:custGeom>
              <a:avLst/>
              <a:gdLst>
                <a:gd name="T0" fmla="*/ 244 w 488"/>
                <a:gd name="T1" fmla="*/ 0 h 78"/>
                <a:gd name="T2" fmla="*/ 244 w 488"/>
                <a:gd name="T3" fmla="*/ 0 h 78"/>
                <a:gd name="T4" fmla="*/ 196 w 488"/>
                <a:gd name="T5" fmla="*/ 0 h 78"/>
                <a:gd name="T6" fmla="*/ 150 w 488"/>
                <a:gd name="T7" fmla="*/ 2 h 78"/>
                <a:gd name="T8" fmla="*/ 108 w 488"/>
                <a:gd name="T9" fmla="*/ 6 h 78"/>
                <a:gd name="T10" fmla="*/ 72 w 488"/>
                <a:gd name="T11" fmla="*/ 12 h 78"/>
                <a:gd name="T12" fmla="*/ 42 w 488"/>
                <a:gd name="T13" fmla="*/ 18 h 78"/>
                <a:gd name="T14" fmla="*/ 20 w 488"/>
                <a:gd name="T15" fmla="*/ 24 h 78"/>
                <a:gd name="T16" fmla="*/ 10 w 488"/>
                <a:gd name="T17" fmla="*/ 28 h 78"/>
                <a:gd name="T18" fmla="*/ 4 w 488"/>
                <a:gd name="T19" fmla="*/ 32 h 78"/>
                <a:gd name="T20" fmla="*/ 0 w 488"/>
                <a:gd name="T21" fmla="*/ 36 h 78"/>
                <a:gd name="T22" fmla="*/ 0 w 488"/>
                <a:gd name="T23" fmla="*/ 40 h 78"/>
                <a:gd name="T24" fmla="*/ 0 w 488"/>
                <a:gd name="T25" fmla="*/ 40 h 78"/>
                <a:gd name="T26" fmla="*/ 0 w 488"/>
                <a:gd name="T27" fmla="*/ 44 h 78"/>
                <a:gd name="T28" fmla="*/ 4 w 488"/>
                <a:gd name="T29" fmla="*/ 48 h 78"/>
                <a:gd name="T30" fmla="*/ 20 w 488"/>
                <a:gd name="T31" fmla="*/ 54 h 78"/>
                <a:gd name="T32" fmla="*/ 42 w 488"/>
                <a:gd name="T33" fmla="*/ 60 h 78"/>
                <a:gd name="T34" fmla="*/ 72 w 488"/>
                <a:gd name="T35" fmla="*/ 66 h 78"/>
                <a:gd name="T36" fmla="*/ 108 w 488"/>
                <a:gd name="T37" fmla="*/ 70 h 78"/>
                <a:gd name="T38" fmla="*/ 150 w 488"/>
                <a:gd name="T39" fmla="*/ 74 h 78"/>
                <a:gd name="T40" fmla="*/ 196 w 488"/>
                <a:gd name="T41" fmla="*/ 76 h 78"/>
                <a:gd name="T42" fmla="*/ 244 w 488"/>
                <a:gd name="T43" fmla="*/ 78 h 78"/>
                <a:gd name="T44" fmla="*/ 244 w 488"/>
                <a:gd name="T45" fmla="*/ 78 h 78"/>
                <a:gd name="T46" fmla="*/ 294 w 488"/>
                <a:gd name="T47" fmla="*/ 76 h 78"/>
                <a:gd name="T48" fmla="*/ 340 w 488"/>
                <a:gd name="T49" fmla="*/ 74 h 78"/>
                <a:gd name="T50" fmla="*/ 382 w 488"/>
                <a:gd name="T51" fmla="*/ 70 h 78"/>
                <a:gd name="T52" fmla="*/ 418 w 488"/>
                <a:gd name="T53" fmla="*/ 66 h 78"/>
                <a:gd name="T54" fmla="*/ 446 w 488"/>
                <a:gd name="T55" fmla="*/ 60 h 78"/>
                <a:gd name="T56" fmla="*/ 470 w 488"/>
                <a:gd name="T57" fmla="*/ 54 h 78"/>
                <a:gd name="T58" fmla="*/ 484 w 488"/>
                <a:gd name="T59" fmla="*/ 48 h 78"/>
                <a:gd name="T60" fmla="*/ 486 w 488"/>
                <a:gd name="T61" fmla="*/ 44 h 78"/>
                <a:gd name="T62" fmla="*/ 488 w 488"/>
                <a:gd name="T63" fmla="*/ 40 h 78"/>
                <a:gd name="T64" fmla="*/ 488 w 488"/>
                <a:gd name="T65" fmla="*/ 40 h 78"/>
                <a:gd name="T66" fmla="*/ 486 w 488"/>
                <a:gd name="T67" fmla="*/ 36 h 78"/>
                <a:gd name="T68" fmla="*/ 484 w 488"/>
                <a:gd name="T69" fmla="*/ 32 h 78"/>
                <a:gd name="T70" fmla="*/ 478 w 488"/>
                <a:gd name="T71" fmla="*/ 28 h 78"/>
                <a:gd name="T72" fmla="*/ 470 w 488"/>
                <a:gd name="T73" fmla="*/ 24 h 78"/>
                <a:gd name="T74" fmla="*/ 446 w 488"/>
                <a:gd name="T75" fmla="*/ 18 h 78"/>
                <a:gd name="T76" fmla="*/ 418 w 488"/>
                <a:gd name="T77" fmla="*/ 12 h 78"/>
                <a:gd name="T78" fmla="*/ 382 w 488"/>
                <a:gd name="T79" fmla="*/ 6 h 78"/>
                <a:gd name="T80" fmla="*/ 340 w 488"/>
                <a:gd name="T81" fmla="*/ 2 h 78"/>
                <a:gd name="T82" fmla="*/ 294 w 488"/>
                <a:gd name="T83" fmla="*/ 0 h 78"/>
                <a:gd name="T84" fmla="*/ 244 w 488"/>
                <a:gd name="T8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8" h="78">
                  <a:moveTo>
                    <a:pt x="244" y="0"/>
                  </a:moveTo>
                  <a:lnTo>
                    <a:pt x="244" y="0"/>
                  </a:lnTo>
                  <a:lnTo>
                    <a:pt x="196" y="0"/>
                  </a:lnTo>
                  <a:lnTo>
                    <a:pt x="150" y="2"/>
                  </a:lnTo>
                  <a:lnTo>
                    <a:pt x="108" y="6"/>
                  </a:lnTo>
                  <a:lnTo>
                    <a:pt x="72" y="12"/>
                  </a:lnTo>
                  <a:lnTo>
                    <a:pt x="42" y="18"/>
                  </a:lnTo>
                  <a:lnTo>
                    <a:pt x="20" y="24"/>
                  </a:lnTo>
                  <a:lnTo>
                    <a:pt x="10" y="28"/>
                  </a:lnTo>
                  <a:lnTo>
                    <a:pt x="4" y="32"/>
                  </a:lnTo>
                  <a:lnTo>
                    <a:pt x="0" y="36"/>
                  </a:lnTo>
                  <a:lnTo>
                    <a:pt x="0" y="40"/>
                  </a:lnTo>
                  <a:lnTo>
                    <a:pt x="0" y="40"/>
                  </a:lnTo>
                  <a:lnTo>
                    <a:pt x="0" y="44"/>
                  </a:lnTo>
                  <a:lnTo>
                    <a:pt x="4" y="48"/>
                  </a:lnTo>
                  <a:lnTo>
                    <a:pt x="20" y="54"/>
                  </a:lnTo>
                  <a:lnTo>
                    <a:pt x="42" y="60"/>
                  </a:lnTo>
                  <a:lnTo>
                    <a:pt x="72" y="66"/>
                  </a:lnTo>
                  <a:lnTo>
                    <a:pt x="108" y="70"/>
                  </a:lnTo>
                  <a:lnTo>
                    <a:pt x="150" y="74"/>
                  </a:lnTo>
                  <a:lnTo>
                    <a:pt x="196" y="76"/>
                  </a:lnTo>
                  <a:lnTo>
                    <a:pt x="244" y="78"/>
                  </a:lnTo>
                  <a:lnTo>
                    <a:pt x="244" y="78"/>
                  </a:lnTo>
                  <a:lnTo>
                    <a:pt x="294" y="76"/>
                  </a:lnTo>
                  <a:lnTo>
                    <a:pt x="340" y="74"/>
                  </a:lnTo>
                  <a:lnTo>
                    <a:pt x="382" y="70"/>
                  </a:lnTo>
                  <a:lnTo>
                    <a:pt x="418" y="66"/>
                  </a:lnTo>
                  <a:lnTo>
                    <a:pt x="446" y="60"/>
                  </a:lnTo>
                  <a:lnTo>
                    <a:pt x="470" y="54"/>
                  </a:lnTo>
                  <a:lnTo>
                    <a:pt x="484" y="48"/>
                  </a:lnTo>
                  <a:lnTo>
                    <a:pt x="486" y="44"/>
                  </a:lnTo>
                  <a:lnTo>
                    <a:pt x="488" y="40"/>
                  </a:lnTo>
                  <a:lnTo>
                    <a:pt x="488" y="40"/>
                  </a:lnTo>
                  <a:lnTo>
                    <a:pt x="486" y="36"/>
                  </a:lnTo>
                  <a:lnTo>
                    <a:pt x="484" y="32"/>
                  </a:lnTo>
                  <a:lnTo>
                    <a:pt x="478" y="28"/>
                  </a:lnTo>
                  <a:lnTo>
                    <a:pt x="470" y="24"/>
                  </a:lnTo>
                  <a:lnTo>
                    <a:pt x="446" y="18"/>
                  </a:lnTo>
                  <a:lnTo>
                    <a:pt x="418" y="12"/>
                  </a:lnTo>
                  <a:lnTo>
                    <a:pt x="382" y="6"/>
                  </a:lnTo>
                  <a:lnTo>
                    <a:pt x="340" y="2"/>
                  </a:lnTo>
                  <a:lnTo>
                    <a:pt x="294" y="0"/>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1550"/>
            <p:cNvSpPr>
              <a:spLocks noEditPoints="1"/>
            </p:cNvSpPr>
            <p:nvPr/>
          </p:nvSpPr>
          <p:spPr bwMode="auto">
            <a:xfrm>
              <a:off x="4014788" y="6648450"/>
              <a:ext cx="768350" cy="120650"/>
            </a:xfrm>
            <a:custGeom>
              <a:avLst/>
              <a:gdLst>
                <a:gd name="T0" fmla="*/ 242 w 484"/>
                <a:gd name="T1" fmla="*/ 76 h 76"/>
                <a:gd name="T2" fmla="*/ 150 w 484"/>
                <a:gd name="T3" fmla="*/ 74 h 76"/>
                <a:gd name="T4" fmla="*/ 74 w 484"/>
                <a:gd name="T5" fmla="*/ 66 h 76"/>
                <a:gd name="T6" fmla="*/ 22 w 484"/>
                <a:gd name="T7" fmla="*/ 54 h 76"/>
                <a:gd name="T8" fmla="*/ 4 w 484"/>
                <a:gd name="T9" fmla="*/ 44 h 76"/>
                <a:gd name="T10" fmla="*/ 2 w 484"/>
                <a:gd name="T11" fmla="*/ 40 h 76"/>
                <a:gd name="T12" fmla="*/ 6 w 484"/>
                <a:gd name="T13" fmla="*/ 32 h 76"/>
                <a:gd name="T14" fmla="*/ 44 w 484"/>
                <a:gd name="T15" fmla="*/ 18 h 76"/>
                <a:gd name="T16" fmla="*/ 108 w 484"/>
                <a:gd name="T17" fmla="*/ 6 h 76"/>
                <a:gd name="T18" fmla="*/ 194 w 484"/>
                <a:gd name="T19" fmla="*/ 0 h 76"/>
                <a:gd name="T20" fmla="*/ 242 w 484"/>
                <a:gd name="T21" fmla="*/ 0 h 76"/>
                <a:gd name="T22" fmla="*/ 336 w 484"/>
                <a:gd name="T23" fmla="*/ 2 h 76"/>
                <a:gd name="T24" fmla="*/ 412 w 484"/>
                <a:gd name="T25" fmla="*/ 12 h 76"/>
                <a:gd name="T26" fmla="*/ 464 w 484"/>
                <a:gd name="T27" fmla="*/ 24 h 76"/>
                <a:gd name="T28" fmla="*/ 480 w 484"/>
                <a:gd name="T29" fmla="*/ 36 h 76"/>
                <a:gd name="T30" fmla="*/ 482 w 484"/>
                <a:gd name="T31" fmla="*/ 40 h 76"/>
                <a:gd name="T32" fmla="*/ 478 w 484"/>
                <a:gd name="T33" fmla="*/ 48 h 76"/>
                <a:gd name="T34" fmla="*/ 442 w 484"/>
                <a:gd name="T35" fmla="*/ 60 h 76"/>
                <a:gd name="T36" fmla="*/ 376 w 484"/>
                <a:gd name="T37" fmla="*/ 70 h 76"/>
                <a:gd name="T38" fmla="*/ 290 w 484"/>
                <a:gd name="T39" fmla="*/ 76 h 76"/>
                <a:gd name="T40" fmla="*/ 242 w 484"/>
                <a:gd name="T41" fmla="*/ 0 h 76"/>
                <a:gd name="T42" fmla="*/ 194 w 484"/>
                <a:gd name="T43" fmla="*/ 0 h 76"/>
                <a:gd name="T44" fmla="*/ 108 w 484"/>
                <a:gd name="T45" fmla="*/ 6 h 76"/>
                <a:gd name="T46" fmla="*/ 42 w 484"/>
                <a:gd name="T47" fmla="*/ 18 h 76"/>
                <a:gd name="T48" fmla="*/ 4 w 484"/>
                <a:gd name="T49" fmla="*/ 32 h 76"/>
                <a:gd name="T50" fmla="*/ 0 w 484"/>
                <a:gd name="T51" fmla="*/ 40 h 76"/>
                <a:gd name="T52" fmla="*/ 2 w 484"/>
                <a:gd name="T53" fmla="*/ 44 h 76"/>
                <a:gd name="T54" fmla="*/ 20 w 484"/>
                <a:gd name="T55" fmla="*/ 54 h 76"/>
                <a:gd name="T56" fmla="*/ 72 w 484"/>
                <a:gd name="T57" fmla="*/ 66 h 76"/>
                <a:gd name="T58" fmla="*/ 148 w 484"/>
                <a:gd name="T59" fmla="*/ 74 h 76"/>
                <a:gd name="T60" fmla="*/ 242 w 484"/>
                <a:gd name="T61" fmla="*/ 76 h 76"/>
                <a:gd name="T62" fmla="*/ 292 w 484"/>
                <a:gd name="T63" fmla="*/ 76 h 76"/>
                <a:gd name="T64" fmla="*/ 378 w 484"/>
                <a:gd name="T65" fmla="*/ 70 h 76"/>
                <a:gd name="T66" fmla="*/ 444 w 484"/>
                <a:gd name="T67" fmla="*/ 60 h 76"/>
                <a:gd name="T68" fmla="*/ 480 w 484"/>
                <a:gd name="T69" fmla="*/ 48 h 76"/>
                <a:gd name="T70" fmla="*/ 484 w 484"/>
                <a:gd name="T71" fmla="*/ 40 h 76"/>
                <a:gd name="T72" fmla="*/ 482 w 484"/>
                <a:gd name="T73" fmla="*/ 36 h 76"/>
                <a:gd name="T74" fmla="*/ 466 w 484"/>
                <a:gd name="T75" fmla="*/ 24 h 76"/>
                <a:gd name="T76" fmla="*/ 414 w 484"/>
                <a:gd name="T77" fmla="*/ 12 h 76"/>
                <a:gd name="T78" fmla="*/ 336 w 484"/>
                <a:gd name="T79" fmla="*/ 2 h 76"/>
                <a:gd name="T80" fmla="*/ 242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76"/>
                  </a:moveTo>
                  <a:lnTo>
                    <a:pt x="242" y="76"/>
                  </a:lnTo>
                  <a:lnTo>
                    <a:pt x="194" y="76"/>
                  </a:lnTo>
                  <a:lnTo>
                    <a:pt x="150" y="74"/>
                  </a:lnTo>
                  <a:lnTo>
                    <a:pt x="108" y="70"/>
                  </a:lnTo>
                  <a:lnTo>
                    <a:pt x="74" y="66"/>
                  </a:lnTo>
                  <a:lnTo>
                    <a:pt x="44" y="60"/>
                  </a:lnTo>
                  <a:lnTo>
                    <a:pt x="22" y="54"/>
                  </a:lnTo>
                  <a:lnTo>
                    <a:pt x="6" y="48"/>
                  </a:lnTo>
                  <a:lnTo>
                    <a:pt x="4" y="44"/>
                  </a:lnTo>
                  <a:lnTo>
                    <a:pt x="2" y="40"/>
                  </a:lnTo>
                  <a:lnTo>
                    <a:pt x="2" y="40"/>
                  </a:lnTo>
                  <a:lnTo>
                    <a:pt x="4" y="36"/>
                  </a:lnTo>
                  <a:lnTo>
                    <a:pt x="6" y="32"/>
                  </a:lnTo>
                  <a:lnTo>
                    <a:pt x="22" y="24"/>
                  </a:lnTo>
                  <a:lnTo>
                    <a:pt x="44" y="18"/>
                  </a:lnTo>
                  <a:lnTo>
                    <a:pt x="74" y="12"/>
                  </a:lnTo>
                  <a:lnTo>
                    <a:pt x="108" y="6"/>
                  </a:lnTo>
                  <a:lnTo>
                    <a:pt x="150" y="2"/>
                  </a:lnTo>
                  <a:lnTo>
                    <a:pt x="194" y="0"/>
                  </a:lnTo>
                  <a:lnTo>
                    <a:pt x="242" y="0"/>
                  </a:lnTo>
                  <a:lnTo>
                    <a:pt x="242" y="0"/>
                  </a:lnTo>
                  <a:lnTo>
                    <a:pt x="290" y="0"/>
                  </a:lnTo>
                  <a:lnTo>
                    <a:pt x="336" y="2"/>
                  </a:lnTo>
                  <a:lnTo>
                    <a:pt x="376" y="6"/>
                  </a:lnTo>
                  <a:lnTo>
                    <a:pt x="412" y="12"/>
                  </a:lnTo>
                  <a:lnTo>
                    <a:pt x="442" y="18"/>
                  </a:lnTo>
                  <a:lnTo>
                    <a:pt x="464" y="24"/>
                  </a:lnTo>
                  <a:lnTo>
                    <a:pt x="478" y="32"/>
                  </a:lnTo>
                  <a:lnTo>
                    <a:pt x="480" y="36"/>
                  </a:lnTo>
                  <a:lnTo>
                    <a:pt x="482" y="40"/>
                  </a:lnTo>
                  <a:lnTo>
                    <a:pt x="482" y="40"/>
                  </a:lnTo>
                  <a:lnTo>
                    <a:pt x="480" y="44"/>
                  </a:lnTo>
                  <a:lnTo>
                    <a:pt x="478" y="48"/>
                  </a:lnTo>
                  <a:lnTo>
                    <a:pt x="464" y="54"/>
                  </a:lnTo>
                  <a:lnTo>
                    <a:pt x="442" y="60"/>
                  </a:lnTo>
                  <a:lnTo>
                    <a:pt x="412" y="66"/>
                  </a:lnTo>
                  <a:lnTo>
                    <a:pt x="376" y="70"/>
                  </a:lnTo>
                  <a:lnTo>
                    <a:pt x="336" y="74"/>
                  </a:lnTo>
                  <a:lnTo>
                    <a:pt x="290" y="76"/>
                  </a:lnTo>
                  <a:lnTo>
                    <a:pt x="242" y="76"/>
                  </a:lnTo>
                  <a:close/>
                  <a:moveTo>
                    <a:pt x="242" y="0"/>
                  </a:moveTo>
                  <a:lnTo>
                    <a:pt x="242" y="0"/>
                  </a:lnTo>
                  <a:lnTo>
                    <a:pt x="194" y="0"/>
                  </a:lnTo>
                  <a:lnTo>
                    <a:pt x="148" y="2"/>
                  </a:lnTo>
                  <a:lnTo>
                    <a:pt x="108"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8" y="70"/>
                  </a:lnTo>
                  <a:lnTo>
                    <a:pt x="148" y="74"/>
                  </a:lnTo>
                  <a:lnTo>
                    <a:pt x="194" y="76"/>
                  </a:lnTo>
                  <a:lnTo>
                    <a:pt x="242" y="76"/>
                  </a:lnTo>
                  <a:lnTo>
                    <a:pt x="242" y="76"/>
                  </a:lnTo>
                  <a:lnTo>
                    <a:pt x="292" y="76"/>
                  </a:lnTo>
                  <a:lnTo>
                    <a:pt x="336" y="74"/>
                  </a:lnTo>
                  <a:lnTo>
                    <a:pt x="378" y="70"/>
                  </a:lnTo>
                  <a:lnTo>
                    <a:pt x="414" y="66"/>
                  </a:lnTo>
                  <a:lnTo>
                    <a:pt x="444" y="60"/>
                  </a:lnTo>
                  <a:lnTo>
                    <a:pt x="466" y="54"/>
                  </a:lnTo>
                  <a:lnTo>
                    <a:pt x="480" y="48"/>
                  </a:lnTo>
                  <a:lnTo>
                    <a:pt x="482" y="44"/>
                  </a:lnTo>
                  <a:lnTo>
                    <a:pt x="484" y="40"/>
                  </a:lnTo>
                  <a:lnTo>
                    <a:pt x="484" y="40"/>
                  </a:lnTo>
                  <a:lnTo>
                    <a:pt x="482" y="36"/>
                  </a:lnTo>
                  <a:lnTo>
                    <a:pt x="480" y="32"/>
                  </a:lnTo>
                  <a:lnTo>
                    <a:pt x="466" y="24"/>
                  </a:lnTo>
                  <a:lnTo>
                    <a:pt x="444" y="18"/>
                  </a:lnTo>
                  <a:lnTo>
                    <a:pt x="414" y="12"/>
                  </a:lnTo>
                  <a:lnTo>
                    <a:pt x="378" y="6"/>
                  </a:lnTo>
                  <a:lnTo>
                    <a:pt x="336" y="2"/>
                  </a:lnTo>
                  <a:lnTo>
                    <a:pt x="292" y="0"/>
                  </a:lnTo>
                  <a:lnTo>
                    <a:pt x="242" y="0"/>
                  </a:lnTo>
                  <a:close/>
                </a:path>
              </a:pathLst>
            </a:custGeom>
            <a:solidFill>
              <a:srgbClr val="AFA9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1551"/>
            <p:cNvSpPr>
              <a:spLocks/>
            </p:cNvSpPr>
            <p:nvPr/>
          </p:nvSpPr>
          <p:spPr bwMode="auto">
            <a:xfrm>
              <a:off x="4017963" y="6648450"/>
              <a:ext cx="762000" cy="120650"/>
            </a:xfrm>
            <a:custGeom>
              <a:avLst/>
              <a:gdLst>
                <a:gd name="T0" fmla="*/ 240 w 480"/>
                <a:gd name="T1" fmla="*/ 76 h 76"/>
                <a:gd name="T2" fmla="*/ 240 w 480"/>
                <a:gd name="T3" fmla="*/ 76 h 76"/>
                <a:gd name="T4" fmla="*/ 192 w 480"/>
                <a:gd name="T5" fmla="*/ 76 h 76"/>
                <a:gd name="T6" fmla="*/ 148 w 480"/>
                <a:gd name="T7" fmla="*/ 74 h 76"/>
                <a:gd name="T8" fmla="*/ 106 w 480"/>
                <a:gd name="T9" fmla="*/ 70 h 76"/>
                <a:gd name="T10" fmla="*/ 72 w 480"/>
                <a:gd name="T11" fmla="*/ 66 h 76"/>
                <a:gd name="T12" fmla="*/ 42 w 480"/>
                <a:gd name="T13" fmla="*/ 60 h 76"/>
                <a:gd name="T14" fmla="*/ 20 w 480"/>
                <a:gd name="T15" fmla="*/ 54 h 76"/>
                <a:gd name="T16" fmla="*/ 4 w 480"/>
                <a:gd name="T17" fmla="*/ 48 h 76"/>
                <a:gd name="T18" fmla="*/ 2 w 480"/>
                <a:gd name="T19" fmla="*/ 44 h 76"/>
                <a:gd name="T20" fmla="*/ 0 w 480"/>
                <a:gd name="T21" fmla="*/ 40 h 76"/>
                <a:gd name="T22" fmla="*/ 0 w 480"/>
                <a:gd name="T23" fmla="*/ 40 h 76"/>
                <a:gd name="T24" fmla="*/ 2 w 480"/>
                <a:gd name="T25" fmla="*/ 36 h 76"/>
                <a:gd name="T26" fmla="*/ 4 w 480"/>
                <a:gd name="T27" fmla="*/ 32 h 76"/>
                <a:gd name="T28" fmla="*/ 20 w 480"/>
                <a:gd name="T29" fmla="*/ 24 h 76"/>
                <a:gd name="T30" fmla="*/ 42 w 480"/>
                <a:gd name="T31" fmla="*/ 18 h 76"/>
                <a:gd name="T32" fmla="*/ 72 w 480"/>
                <a:gd name="T33" fmla="*/ 12 h 76"/>
                <a:gd name="T34" fmla="*/ 106 w 480"/>
                <a:gd name="T35" fmla="*/ 6 h 76"/>
                <a:gd name="T36" fmla="*/ 148 w 480"/>
                <a:gd name="T37" fmla="*/ 2 h 76"/>
                <a:gd name="T38" fmla="*/ 192 w 480"/>
                <a:gd name="T39" fmla="*/ 0 h 76"/>
                <a:gd name="T40" fmla="*/ 240 w 480"/>
                <a:gd name="T41" fmla="*/ 0 h 76"/>
                <a:gd name="T42" fmla="*/ 240 w 480"/>
                <a:gd name="T43" fmla="*/ 0 h 76"/>
                <a:gd name="T44" fmla="*/ 288 w 480"/>
                <a:gd name="T45" fmla="*/ 0 h 76"/>
                <a:gd name="T46" fmla="*/ 334 w 480"/>
                <a:gd name="T47" fmla="*/ 2 h 76"/>
                <a:gd name="T48" fmla="*/ 374 w 480"/>
                <a:gd name="T49" fmla="*/ 6 h 76"/>
                <a:gd name="T50" fmla="*/ 410 w 480"/>
                <a:gd name="T51" fmla="*/ 12 h 76"/>
                <a:gd name="T52" fmla="*/ 440 w 480"/>
                <a:gd name="T53" fmla="*/ 18 h 76"/>
                <a:gd name="T54" fmla="*/ 462 w 480"/>
                <a:gd name="T55" fmla="*/ 24 h 76"/>
                <a:gd name="T56" fmla="*/ 476 w 480"/>
                <a:gd name="T57" fmla="*/ 32 h 76"/>
                <a:gd name="T58" fmla="*/ 478 w 480"/>
                <a:gd name="T59" fmla="*/ 36 h 76"/>
                <a:gd name="T60" fmla="*/ 480 w 480"/>
                <a:gd name="T61" fmla="*/ 40 h 76"/>
                <a:gd name="T62" fmla="*/ 480 w 480"/>
                <a:gd name="T63" fmla="*/ 40 h 76"/>
                <a:gd name="T64" fmla="*/ 478 w 480"/>
                <a:gd name="T65" fmla="*/ 44 h 76"/>
                <a:gd name="T66" fmla="*/ 476 w 480"/>
                <a:gd name="T67" fmla="*/ 48 h 76"/>
                <a:gd name="T68" fmla="*/ 462 w 480"/>
                <a:gd name="T69" fmla="*/ 54 h 76"/>
                <a:gd name="T70" fmla="*/ 440 w 480"/>
                <a:gd name="T71" fmla="*/ 60 h 76"/>
                <a:gd name="T72" fmla="*/ 410 w 480"/>
                <a:gd name="T73" fmla="*/ 66 h 76"/>
                <a:gd name="T74" fmla="*/ 374 w 480"/>
                <a:gd name="T75" fmla="*/ 70 h 76"/>
                <a:gd name="T76" fmla="*/ 334 w 480"/>
                <a:gd name="T77" fmla="*/ 74 h 76"/>
                <a:gd name="T78" fmla="*/ 288 w 480"/>
                <a:gd name="T79" fmla="*/ 76 h 76"/>
                <a:gd name="T80" fmla="*/ 240 w 480"/>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76"/>
                  </a:moveTo>
                  <a:lnTo>
                    <a:pt x="240" y="76"/>
                  </a:lnTo>
                  <a:lnTo>
                    <a:pt x="192" y="76"/>
                  </a:lnTo>
                  <a:lnTo>
                    <a:pt x="148" y="74"/>
                  </a:lnTo>
                  <a:lnTo>
                    <a:pt x="106" y="70"/>
                  </a:lnTo>
                  <a:lnTo>
                    <a:pt x="72" y="66"/>
                  </a:lnTo>
                  <a:lnTo>
                    <a:pt x="42" y="60"/>
                  </a:lnTo>
                  <a:lnTo>
                    <a:pt x="20" y="54"/>
                  </a:lnTo>
                  <a:lnTo>
                    <a:pt x="4" y="48"/>
                  </a:lnTo>
                  <a:lnTo>
                    <a:pt x="2" y="44"/>
                  </a:lnTo>
                  <a:lnTo>
                    <a:pt x="0" y="40"/>
                  </a:lnTo>
                  <a:lnTo>
                    <a:pt x="0" y="40"/>
                  </a:lnTo>
                  <a:lnTo>
                    <a:pt x="2" y="36"/>
                  </a:lnTo>
                  <a:lnTo>
                    <a:pt x="4" y="32"/>
                  </a:lnTo>
                  <a:lnTo>
                    <a:pt x="20" y="24"/>
                  </a:lnTo>
                  <a:lnTo>
                    <a:pt x="42" y="18"/>
                  </a:lnTo>
                  <a:lnTo>
                    <a:pt x="72" y="12"/>
                  </a:lnTo>
                  <a:lnTo>
                    <a:pt x="106" y="6"/>
                  </a:lnTo>
                  <a:lnTo>
                    <a:pt x="148" y="2"/>
                  </a:lnTo>
                  <a:lnTo>
                    <a:pt x="192" y="0"/>
                  </a:lnTo>
                  <a:lnTo>
                    <a:pt x="240" y="0"/>
                  </a:lnTo>
                  <a:lnTo>
                    <a:pt x="240" y="0"/>
                  </a:lnTo>
                  <a:lnTo>
                    <a:pt x="288" y="0"/>
                  </a:lnTo>
                  <a:lnTo>
                    <a:pt x="334" y="2"/>
                  </a:lnTo>
                  <a:lnTo>
                    <a:pt x="374" y="6"/>
                  </a:lnTo>
                  <a:lnTo>
                    <a:pt x="410" y="12"/>
                  </a:lnTo>
                  <a:lnTo>
                    <a:pt x="440" y="18"/>
                  </a:lnTo>
                  <a:lnTo>
                    <a:pt x="462" y="24"/>
                  </a:lnTo>
                  <a:lnTo>
                    <a:pt x="476" y="32"/>
                  </a:lnTo>
                  <a:lnTo>
                    <a:pt x="478" y="36"/>
                  </a:lnTo>
                  <a:lnTo>
                    <a:pt x="480" y="40"/>
                  </a:lnTo>
                  <a:lnTo>
                    <a:pt x="480" y="40"/>
                  </a:lnTo>
                  <a:lnTo>
                    <a:pt x="478" y="44"/>
                  </a:lnTo>
                  <a:lnTo>
                    <a:pt x="476" y="48"/>
                  </a:lnTo>
                  <a:lnTo>
                    <a:pt x="462" y="54"/>
                  </a:lnTo>
                  <a:lnTo>
                    <a:pt x="440" y="60"/>
                  </a:lnTo>
                  <a:lnTo>
                    <a:pt x="410" y="66"/>
                  </a:lnTo>
                  <a:lnTo>
                    <a:pt x="374" y="70"/>
                  </a:lnTo>
                  <a:lnTo>
                    <a:pt x="334" y="74"/>
                  </a:lnTo>
                  <a:lnTo>
                    <a:pt x="288" y="76"/>
                  </a:lnTo>
                  <a:lnTo>
                    <a:pt x="240"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1552"/>
            <p:cNvSpPr>
              <a:spLocks/>
            </p:cNvSpPr>
            <p:nvPr/>
          </p:nvSpPr>
          <p:spPr bwMode="auto">
            <a:xfrm>
              <a:off x="4014788" y="6648450"/>
              <a:ext cx="768350" cy="120650"/>
            </a:xfrm>
            <a:custGeom>
              <a:avLst/>
              <a:gdLst>
                <a:gd name="T0" fmla="*/ 242 w 484"/>
                <a:gd name="T1" fmla="*/ 0 h 76"/>
                <a:gd name="T2" fmla="*/ 242 w 484"/>
                <a:gd name="T3" fmla="*/ 0 h 76"/>
                <a:gd name="T4" fmla="*/ 194 w 484"/>
                <a:gd name="T5" fmla="*/ 0 h 76"/>
                <a:gd name="T6" fmla="*/ 148 w 484"/>
                <a:gd name="T7" fmla="*/ 2 h 76"/>
                <a:gd name="T8" fmla="*/ 108 w 484"/>
                <a:gd name="T9" fmla="*/ 6 h 76"/>
                <a:gd name="T10" fmla="*/ 72 w 484"/>
                <a:gd name="T11" fmla="*/ 12 h 76"/>
                <a:gd name="T12" fmla="*/ 42 w 484"/>
                <a:gd name="T13" fmla="*/ 18 h 76"/>
                <a:gd name="T14" fmla="*/ 20 w 484"/>
                <a:gd name="T15" fmla="*/ 24 h 76"/>
                <a:gd name="T16" fmla="*/ 4 w 484"/>
                <a:gd name="T17" fmla="*/ 32 h 76"/>
                <a:gd name="T18" fmla="*/ 2 w 484"/>
                <a:gd name="T19" fmla="*/ 36 h 76"/>
                <a:gd name="T20" fmla="*/ 0 w 484"/>
                <a:gd name="T21" fmla="*/ 40 h 76"/>
                <a:gd name="T22" fmla="*/ 0 w 484"/>
                <a:gd name="T23" fmla="*/ 40 h 76"/>
                <a:gd name="T24" fmla="*/ 2 w 484"/>
                <a:gd name="T25" fmla="*/ 44 h 76"/>
                <a:gd name="T26" fmla="*/ 4 w 484"/>
                <a:gd name="T27" fmla="*/ 48 h 76"/>
                <a:gd name="T28" fmla="*/ 20 w 484"/>
                <a:gd name="T29" fmla="*/ 54 h 76"/>
                <a:gd name="T30" fmla="*/ 42 w 484"/>
                <a:gd name="T31" fmla="*/ 60 h 76"/>
                <a:gd name="T32" fmla="*/ 72 w 484"/>
                <a:gd name="T33" fmla="*/ 66 h 76"/>
                <a:gd name="T34" fmla="*/ 108 w 484"/>
                <a:gd name="T35" fmla="*/ 70 h 76"/>
                <a:gd name="T36" fmla="*/ 148 w 484"/>
                <a:gd name="T37" fmla="*/ 74 h 76"/>
                <a:gd name="T38" fmla="*/ 194 w 484"/>
                <a:gd name="T39" fmla="*/ 76 h 76"/>
                <a:gd name="T40" fmla="*/ 242 w 484"/>
                <a:gd name="T41" fmla="*/ 76 h 76"/>
                <a:gd name="T42" fmla="*/ 242 w 484"/>
                <a:gd name="T43" fmla="*/ 76 h 76"/>
                <a:gd name="T44" fmla="*/ 292 w 484"/>
                <a:gd name="T45" fmla="*/ 76 h 76"/>
                <a:gd name="T46" fmla="*/ 336 w 484"/>
                <a:gd name="T47" fmla="*/ 74 h 76"/>
                <a:gd name="T48" fmla="*/ 378 w 484"/>
                <a:gd name="T49" fmla="*/ 70 h 76"/>
                <a:gd name="T50" fmla="*/ 414 w 484"/>
                <a:gd name="T51" fmla="*/ 66 h 76"/>
                <a:gd name="T52" fmla="*/ 444 w 484"/>
                <a:gd name="T53" fmla="*/ 60 h 76"/>
                <a:gd name="T54" fmla="*/ 466 w 484"/>
                <a:gd name="T55" fmla="*/ 54 h 76"/>
                <a:gd name="T56" fmla="*/ 480 w 484"/>
                <a:gd name="T57" fmla="*/ 48 h 76"/>
                <a:gd name="T58" fmla="*/ 482 w 484"/>
                <a:gd name="T59" fmla="*/ 44 h 76"/>
                <a:gd name="T60" fmla="*/ 484 w 484"/>
                <a:gd name="T61" fmla="*/ 40 h 76"/>
                <a:gd name="T62" fmla="*/ 484 w 484"/>
                <a:gd name="T63" fmla="*/ 40 h 76"/>
                <a:gd name="T64" fmla="*/ 482 w 484"/>
                <a:gd name="T65" fmla="*/ 36 h 76"/>
                <a:gd name="T66" fmla="*/ 480 w 484"/>
                <a:gd name="T67" fmla="*/ 32 h 76"/>
                <a:gd name="T68" fmla="*/ 466 w 484"/>
                <a:gd name="T69" fmla="*/ 24 h 76"/>
                <a:gd name="T70" fmla="*/ 444 w 484"/>
                <a:gd name="T71" fmla="*/ 18 h 76"/>
                <a:gd name="T72" fmla="*/ 414 w 484"/>
                <a:gd name="T73" fmla="*/ 12 h 76"/>
                <a:gd name="T74" fmla="*/ 378 w 484"/>
                <a:gd name="T75" fmla="*/ 6 h 76"/>
                <a:gd name="T76" fmla="*/ 336 w 484"/>
                <a:gd name="T77" fmla="*/ 2 h 76"/>
                <a:gd name="T78" fmla="*/ 292 w 484"/>
                <a:gd name="T79" fmla="*/ 0 h 76"/>
                <a:gd name="T80" fmla="*/ 242 w 484"/>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4" h="76">
                  <a:moveTo>
                    <a:pt x="242" y="0"/>
                  </a:moveTo>
                  <a:lnTo>
                    <a:pt x="242" y="0"/>
                  </a:lnTo>
                  <a:lnTo>
                    <a:pt x="194" y="0"/>
                  </a:lnTo>
                  <a:lnTo>
                    <a:pt x="148" y="2"/>
                  </a:lnTo>
                  <a:lnTo>
                    <a:pt x="108"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8" y="70"/>
                  </a:lnTo>
                  <a:lnTo>
                    <a:pt x="148" y="74"/>
                  </a:lnTo>
                  <a:lnTo>
                    <a:pt x="194" y="76"/>
                  </a:lnTo>
                  <a:lnTo>
                    <a:pt x="242" y="76"/>
                  </a:lnTo>
                  <a:lnTo>
                    <a:pt x="242" y="76"/>
                  </a:lnTo>
                  <a:lnTo>
                    <a:pt x="292" y="76"/>
                  </a:lnTo>
                  <a:lnTo>
                    <a:pt x="336" y="74"/>
                  </a:lnTo>
                  <a:lnTo>
                    <a:pt x="378" y="70"/>
                  </a:lnTo>
                  <a:lnTo>
                    <a:pt x="414" y="66"/>
                  </a:lnTo>
                  <a:lnTo>
                    <a:pt x="444" y="60"/>
                  </a:lnTo>
                  <a:lnTo>
                    <a:pt x="466" y="54"/>
                  </a:lnTo>
                  <a:lnTo>
                    <a:pt x="480" y="48"/>
                  </a:lnTo>
                  <a:lnTo>
                    <a:pt x="482" y="44"/>
                  </a:lnTo>
                  <a:lnTo>
                    <a:pt x="484" y="40"/>
                  </a:lnTo>
                  <a:lnTo>
                    <a:pt x="484" y="40"/>
                  </a:lnTo>
                  <a:lnTo>
                    <a:pt x="482" y="36"/>
                  </a:lnTo>
                  <a:lnTo>
                    <a:pt x="480" y="32"/>
                  </a:lnTo>
                  <a:lnTo>
                    <a:pt x="466" y="24"/>
                  </a:lnTo>
                  <a:lnTo>
                    <a:pt x="444" y="18"/>
                  </a:lnTo>
                  <a:lnTo>
                    <a:pt x="414" y="12"/>
                  </a:lnTo>
                  <a:lnTo>
                    <a:pt x="378" y="6"/>
                  </a:lnTo>
                  <a:lnTo>
                    <a:pt x="336" y="2"/>
                  </a:lnTo>
                  <a:lnTo>
                    <a:pt x="292" y="0"/>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1553"/>
            <p:cNvSpPr>
              <a:spLocks noEditPoints="1"/>
            </p:cNvSpPr>
            <p:nvPr/>
          </p:nvSpPr>
          <p:spPr bwMode="auto">
            <a:xfrm>
              <a:off x="4017963" y="6648450"/>
              <a:ext cx="762000" cy="120650"/>
            </a:xfrm>
            <a:custGeom>
              <a:avLst/>
              <a:gdLst>
                <a:gd name="T0" fmla="*/ 240 w 480"/>
                <a:gd name="T1" fmla="*/ 76 h 76"/>
                <a:gd name="T2" fmla="*/ 148 w 480"/>
                <a:gd name="T3" fmla="*/ 74 h 76"/>
                <a:gd name="T4" fmla="*/ 72 w 480"/>
                <a:gd name="T5" fmla="*/ 66 h 76"/>
                <a:gd name="T6" fmla="*/ 20 w 480"/>
                <a:gd name="T7" fmla="*/ 54 h 76"/>
                <a:gd name="T8" fmla="*/ 4 w 480"/>
                <a:gd name="T9" fmla="*/ 44 h 76"/>
                <a:gd name="T10" fmla="*/ 2 w 480"/>
                <a:gd name="T11" fmla="*/ 40 h 76"/>
                <a:gd name="T12" fmla="*/ 6 w 480"/>
                <a:gd name="T13" fmla="*/ 32 h 76"/>
                <a:gd name="T14" fmla="*/ 44 w 480"/>
                <a:gd name="T15" fmla="*/ 18 h 76"/>
                <a:gd name="T16" fmla="*/ 108 w 480"/>
                <a:gd name="T17" fmla="*/ 6 h 76"/>
                <a:gd name="T18" fmla="*/ 192 w 480"/>
                <a:gd name="T19" fmla="*/ 0 h 76"/>
                <a:gd name="T20" fmla="*/ 240 w 480"/>
                <a:gd name="T21" fmla="*/ 0 h 76"/>
                <a:gd name="T22" fmla="*/ 334 w 480"/>
                <a:gd name="T23" fmla="*/ 4 h 76"/>
                <a:gd name="T24" fmla="*/ 408 w 480"/>
                <a:gd name="T25" fmla="*/ 12 h 76"/>
                <a:gd name="T26" fmla="*/ 460 w 480"/>
                <a:gd name="T27" fmla="*/ 24 h 76"/>
                <a:gd name="T28" fmla="*/ 476 w 480"/>
                <a:gd name="T29" fmla="*/ 36 h 76"/>
                <a:gd name="T30" fmla="*/ 478 w 480"/>
                <a:gd name="T31" fmla="*/ 40 h 76"/>
                <a:gd name="T32" fmla="*/ 472 w 480"/>
                <a:gd name="T33" fmla="*/ 48 h 76"/>
                <a:gd name="T34" fmla="*/ 438 w 480"/>
                <a:gd name="T35" fmla="*/ 60 h 76"/>
                <a:gd name="T36" fmla="*/ 374 w 480"/>
                <a:gd name="T37" fmla="*/ 70 h 76"/>
                <a:gd name="T38" fmla="*/ 288 w 480"/>
                <a:gd name="T39" fmla="*/ 76 h 76"/>
                <a:gd name="T40" fmla="*/ 240 w 480"/>
                <a:gd name="T41" fmla="*/ 0 h 76"/>
                <a:gd name="T42" fmla="*/ 192 w 480"/>
                <a:gd name="T43" fmla="*/ 0 h 76"/>
                <a:gd name="T44" fmla="*/ 106 w 480"/>
                <a:gd name="T45" fmla="*/ 6 h 76"/>
                <a:gd name="T46" fmla="*/ 42 w 480"/>
                <a:gd name="T47" fmla="*/ 18 h 76"/>
                <a:gd name="T48" fmla="*/ 4 w 480"/>
                <a:gd name="T49" fmla="*/ 32 h 76"/>
                <a:gd name="T50" fmla="*/ 0 w 480"/>
                <a:gd name="T51" fmla="*/ 40 h 76"/>
                <a:gd name="T52" fmla="*/ 2 w 480"/>
                <a:gd name="T53" fmla="*/ 44 h 76"/>
                <a:gd name="T54" fmla="*/ 20 w 480"/>
                <a:gd name="T55" fmla="*/ 54 h 76"/>
                <a:gd name="T56" fmla="*/ 72 w 480"/>
                <a:gd name="T57" fmla="*/ 66 h 76"/>
                <a:gd name="T58" fmla="*/ 148 w 480"/>
                <a:gd name="T59" fmla="*/ 74 h 76"/>
                <a:gd name="T60" fmla="*/ 240 w 480"/>
                <a:gd name="T61" fmla="*/ 76 h 76"/>
                <a:gd name="T62" fmla="*/ 288 w 480"/>
                <a:gd name="T63" fmla="*/ 76 h 76"/>
                <a:gd name="T64" fmla="*/ 374 w 480"/>
                <a:gd name="T65" fmla="*/ 70 h 76"/>
                <a:gd name="T66" fmla="*/ 440 w 480"/>
                <a:gd name="T67" fmla="*/ 60 h 76"/>
                <a:gd name="T68" fmla="*/ 476 w 480"/>
                <a:gd name="T69" fmla="*/ 48 h 76"/>
                <a:gd name="T70" fmla="*/ 480 w 480"/>
                <a:gd name="T71" fmla="*/ 40 h 76"/>
                <a:gd name="T72" fmla="*/ 478 w 480"/>
                <a:gd name="T73" fmla="*/ 36 h 76"/>
                <a:gd name="T74" fmla="*/ 462 w 480"/>
                <a:gd name="T75" fmla="*/ 24 h 76"/>
                <a:gd name="T76" fmla="*/ 410 w 480"/>
                <a:gd name="T77" fmla="*/ 12 h 76"/>
                <a:gd name="T78" fmla="*/ 334 w 480"/>
                <a:gd name="T79" fmla="*/ 2 h 76"/>
                <a:gd name="T80" fmla="*/ 240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76"/>
                  </a:moveTo>
                  <a:lnTo>
                    <a:pt x="240" y="76"/>
                  </a:lnTo>
                  <a:lnTo>
                    <a:pt x="192" y="76"/>
                  </a:lnTo>
                  <a:lnTo>
                    <a:pt x="148" y="74"/>
                  </a:lnTo>
                  <a:lnTo>
                    <a:pt x="108" y="70"/>
                  </a:lnTo>
                  <a:lnTo>
                    <a:pt x="72" y="66"/>
                  </a:lnTo>
                  <a:lnTo>
                    <a:pt x="44" y="60"/>
                  </a:lnTo>
                  <a:lnTo>
                    <a:pt x="20" y="54"/>
                  </a:lnTo>
                  <a:lnTo>
                    <a:pt x="6" y="48"/>
                  </a:lnTo>
                  <a:lnTo>
                    <a:pt x="4" y="44"/>
                  </a:lnTo>
                  <a:lnTo>
                    <a:pt x="2" y="40"/>
                  </a:lnTo>
                  <a:lnTo>
                    <a:pt x="2" y="40"/>
                  </a:lnTo>
                  <a:lnTo>
                    <a:pt x="4" y="36"/>
                  </a:lnTo>
                  <a:lnTo>
                    <a:pt x="6" y="32"/>
                  </a:lnTo>
                  <a:lnTo>
                    <a:pt x="20" y="24"/>
                  </a:lnTo>
                  <a:lnTo>
                    <a:pt x="44" y="18"/>
                  </a:lnTo>
                  <a:lnTo>
                    <a:pt x="72" y="12"/>
                  </a:lnTo>
                  <a:lnTo>
                    <a:pt x="108" y="6"/>
                  </a:lnTo>
                  <a:lnTo>
                    <a:pt x="148" y="4"/>
                  </a:lnTo>
                  <a:lnTo>
                    <a:pt x="192" y="0"/>
                  </a:lnTo>
                  <a:lnTo>
                    <a:pt x="240" y="0"/>
                  </a:lnTo>
                  <a:lnTo>
                    <a:pt x="240" y="0"/>
                  </a:lnTo>
                  <a:lnTo>
                    <a:pt x="288" y="0"/>
                  </a:lnTo>
                  <a:lnTo>
                    <a:pt x="334" y="4"/>
                  </a:lnTo>
                  <a:lnTo>
                    <a:pt x="374" y="6"/>
                  </a:lnTo>
                  <a:lnTo>
                    <a:pt x="408" y="12"/>
                  </a:lnTo>
                  <a:lnTo>
                    <a:pt x="438" y="18"/>
                  </a:lnTo>
                  <a:lnTo>
                    <a:pt x="460" y="24"/>
                  </a:lnTo>
                  <a:lnTo>
                    <a:pt x="472" y="32"/>
                  </a:lnTo>
                  <a:lnTo>
                    <a:pt x="476" y="36"/>
                  </a:lnTo>
                  <a:lnTo>
                    <a:pt x="478" y="40"/>
                  </a:lnTo>
                  <a:lnTo>
                    <a:pt x="478" y="40"/>
                  </a:lnTo>
                  <a:lnTo>
                    <a:pt x="476" y="44"/>
                  </a:lnTo>
                  <a:lnTo>
                    <a:pt x="472" y="48"/>
                  </a:lnTo>
                  <a:lnTo>
                    <a:pt x="460" y="54"/>
                  </a:lnTo>
                  <a:lnTo>
                    <a:pt x="438" y="60"/>
                  </a:lnTo>
                  <a:lnTo>
                    <a:pt x="408" y="66"/>
                  </a:lnTo>
                  <a:lnTo>
                    <a:pt x="374" y="70"/>
                  </a:lnTo>
                  <a:lnTo>
                    <a:pt x="334" y="74"/>
                  </a:lnTo>
                  <a:lnTo>
                    <a:pt x="288" y="76"/>
                  </a:lnTo>
                  <a:lnTo>
                    <a:pt x="240" y="76"/>
                  </a:lnTo>
                  <a:close/>
                  <a:moveTo>
                    <a:pt x="240" y="0"/>
                  </a:moveTo>
                  <a:lnTo>
                    <a:pt x="240" y="0"/>
                  </a:lnTo>
                  <a:lnTo>
                    <a:pt x="192" y="0"/>
                  </a:lnTo>
                  <a:lnTo>
                    <a:pt x="148" y="2"/>
                  </a:lnTo>
                  <a:lnTo>
                    <a:pt x="106"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6" y="70"/>
                  </a:lnTo>
                  <a:lnTo>
                    <a:pt x="148" y="74"/>
                  </a:lnTo>
                  <a:lnTo>
                    <a:pt x="192" y="76"/>
                  </a:lnTo>
                  <a:lnTo>
                    <a:pt x="240" y="76"/>
                  </a:lnTo>
                  <a:lnTo>
                    <a:pt x="240" y="76"/>
                  </a:lnTo>
                  <a:lnTo>
                    <a:pt x="288" y="76"/>
                  </a:lnTo>
                  <a:lnTo>
                    <a:pt x="334" y="74"/>
                  </a:lnTo>
                  <a:lnTo>
                    <a:pt x="374" y="70"/>
                  </a:lnTo>
                  <a:lnTo>
                    <a:pt x="410" y="66"/>
                  </a:lnTo>
                  <a:lnTo>
                    <a:pt x="440" y="60"/>
                  </a:lnTo>
                  <a:lnTo>
                    <a:pt x="462" y="54"/>
                  </a:lnTo>
                  <a:lnTo>
                    <a:pt x="476" y="48"/>
                  </a:lnTo>
                  <a:lnTo>
                    <a:pt x="478" y="44"/>
                  </a:lnTo>
                  <a:lnTo>
                    <a:pt x="480" y="40"/>
                  </a:lnTo>
                  <a:lnTo>
                    <a:pt x="480" y="40"/>
                  </a:lnTo>
                  <a:lnTo>
                    <a:pt x="478" y="36"/>
                  </a:lnTo>
                  <a:lnTo>
                    <a:pt x="476" y="32"/>
                  </a:lnTo>
                  <a:lnTo>
                    <a:pt x="462" y="24"/>
                  </a:lnTo>
                  <a:lnTo>
                    <a:pt x="440" y="18"/>
                  </a:lnTo>
                  <a:lnTo>
                    <a:pt x="410" y="12"/>
                  </a:lnTo>
                  <a:lnTo>
                    <a:pt x="374" y="6"/>
                  </a:lnTo>
                  <a:lnTo>
                    <a:pt x="334" y="2"/>
                  </a:lnTo>
                  <a:lnTo>
                    <a:pt x="288" y="0"/>
                  </a:lnTo>
                  <a:lnTo>
                    <a:pt x="240" y="0"/>
                  </a:lnTo>
                  <a:close/>
                </a:path>
              </a:pathLst>
            </a:custGeom>
            <a:solidFill>
              <a:srgbClr val="AEA8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1554"/>
            <p:cNvSpPr>
              <a:spLocks/>
            </p:cNvSpPr>
            <p:nvPr/>
          </p:nvSpPr>
          <p:spPr bwMode="auto">
            <a:xfrm>
              <a:off x="4021138" y="6648450"/>
              <a:ext cx="755650" cy="120650"/>
            </a:xfrm>
            <a:custGeom>
              <a:avLst/>
              <a:gdLst>
                <a:gd name="T0" fmla="*/ 238 w 476"/>
                <a:gd name="T1" fmla="*/ 76 h 76"/>
                <a:gd name="T2" fmla="*/ 238 w 476"/>
                <a:gd name="T3" fmla="*/ 76 h 76"/>
                <a:gd name="T4" fmla="*/ 190 w 476"/>
                <a:gd name="T5" fmla="*/ 76 h 76"/>
                <a:gd name="T6" fmla="*/ 146 w 476"/>
                <a:gd name="T7" fmla="*/ 74 h 76"/>
                <a:gd name="T8" fmla="*/ 106 w 476"/>
                <a:gd name="T9" fmla="*/ 70 h 76"/>
                <a:gd name="T10" fmla="*/ 70 w 476"/>
                <a:gd name="T11" fmla="*/ 66 h 76"/>
                <a:gd name="T12" fmla="*/ 42 w 476"/>
                <a:gd name="T13" fmla="*/ 60 h 76"/>
                <a:gd name="T14" fmla="*/ 18 w 476"/>
                <a:gd name="T15" fmla="*/ 54 h 76"/>
                <a:gd name="T16" fmla="*/ 4 w 476"/>
                <a:gd name="T17" fmla="*/ 48 h 76"/>
                <a:gd name="T18" fmla="*/ 2 w 476"/>
                <a:gd name="T19" fmla="*/ 44 h 76"/>
                <a:gd name="T20" fmla="*/ 0 w 476"/>
                <a:gd name="T21" fmla="*/ 40 h 76"/>
                <a:gd name="T22" fmla="*/ 0 w 476"/>
                <a:gd name="T23" fmla="*/ 40 h 76"/>
                <a:gd name="T24" fmla="*/ 2 w 476"/>
                <a:gd name="T25" fmla="*/ 36 h 76"/>
                <a:gd name="T26" fmla="*/ 4 w 476"/>
                <a:gd name="T27" fmla="*/ 32 h 76"/>
                <a:gd name="T28" fmla="*/ 18 w 476"/>
                <a:gd name="T29" fmla="*/ 24 h 76"/>
                <a:gd name="T30" fmla="*/ 42 w 476"/>
                <a:gd name="T31" fmla="*/ 18 h 76"/>
                <a:gd name="T32" fmla="*/ 70 w 476"/>
                <a:gd name="T33" fmla="*/ 12 h 76"/>
                <a:gd name="T34" fmla="*/ 106 w 476"/>
                <a:gd name="T35" fmla="*/ 6 h 76"/>
                <a:gd name="T36" fmla="*/ 146 w 476"/>
                <a:gd name="T37" fmla="*/ 4 h 76"/>
                <a:gd name="T38" fmla="*/ 190 w 476"/>
                <a:gd name="T39" fmla="*/ 0 h 76"/>
                <a:gd name="T40" fmla="*/ 238 w 476"/>
                <a:gd name="T41" fmla="*/ 0 h 76"/>
                <a:gd name="T42" fmla="*/ 238 w 476"/>
                <a:gd name="T43" fmla="*/ 0 h 76"/>
                <a:gd name="T44" fmla="*/ 286 w 476"/>
                <a:gd name="T45" fmla="*/ 0 h 76"/>
                <a:gd name="T46" fmla="*/ 332 w 476"/>
                <a:gd name="T47" fmla="*/ 4 h 76"/>
                <a:gd name="T48" fmla="*/ 372 w 476"/>
                <a:gd name="T49" fmla="*/ 6 h 76"/>
                <a:gd name="T50" fmla="*/ 406 w 476"/>
                <a:gd name="T51" fmla="*/ 12 h 76"/>
                <a:gd name="T52" fmla="*/ 436 w 476"/>
                <a:gd name="T53" fmla="*/ 18 h 76"/>
                <a:gd name="T54" fmla="*/ 458 w 476"/>
                <a:gd name="T55" fmla="*/ 24 h 76"/>
                <a:gd name="T56" fmla="*/ 470 w 476"/>
                <a:gd name="T57" fmla="*/ 32 h 76"/>
                <a:gd name="T58" fmla="*/ 474 w 476"/>
                <a:gd name="T59" fmla="*/ 36 h 76"/>
                <a:gd name="T60" fmla="*/ 476 w 476"/>
                <a:gd name="T61" fmla="*/ 40 h 76"/>
                <a:gd name="T62" fmla="*/ 476 w 476"/>
                <a:gd name="T63" fmla="*/ 40 h 76"/>
                <a:gd name="T64" fmla="*/ 474 w 476"/>
                <a:gd name="T65" fmla="*/ 44 h 76"/>
                <a:gd name="T66" fmla="*/ 470 w 476"/>
                <a:gd name="T67" fmla="*/ 48 h 76"/>
                <a:gd name="T68" fmla="*/ 458 w 476"/>
                <a:gd name="T69" fmla="*/ 54 h 76"/>
                <a:gd name="T70" fmla="*/ 436 w 476"/>
                <a:gd name="T71" fmla="*/ 60 h 76"/>
                <a:gd name="T72" fmla="*/ 406 w 476"/>
                <a:gd name="T73" fmla="*/ 66 h 76"/>
                <a:gd name="T74" fmla="*/ 372 w 476"/>
                <a:gd name="T75" fmla="*/ 70 h 76"/>
                <a:gd name="T76" fmla="*/ 332 w 476"/>
                <a:gd name="T77" fmla="*/ 74 h 76"/>
                <a:gd name="T78" fmla="*/ 286 w 476"/>
                <a:gd name="T79" fmla="*/ 76 h 76"/>
                <a:gd name="T80" fmla="*/ 238 w 476"/>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76"/>
                  </a:moveTo>
                  <a:lnTo>
                    <a:pt x="238" y="76"/>
                  </a:lnTo>
                  <a:lnTo>
                    <a:pt x="190" y="76"/>
                  </a:lnTo>
                  <a:lnTo>
                    <a:pt x="146" y="74"/>
                  </a:lnTo>
                  <a:lnTo>
                    <a:pt x="106" y="70"/>
                  </a:lnTo>
                  <a:lnTo>
                    <a:pt x="70" y="66"/>
                  </a:lnTo>
                  <a:lnTo>
                    <a:pt x="42" y="60"/>
                  </a:lnTo>
                  <a:lnTo>
                    <a:pt x="18" y="54"/>
                  </a:lnTo>
                  <a:lnTo>
                    <a:pt x="4" y="48"/>
                  </a:lnTo>
                  <a:lnTo>
                    <a:pt x="2" y="44"/>
                  </a:lnTo>
                  <a:lnTo>
                    <a:pt x="0" y="40"/>
                  </a:lnTo>
                  <a:lnTo>
                    <a:pt x="0" y="40"/>
                  </a:lnTo>
                  <a:lnTo>
                    <a:pt x="2" y="36"/>
                  </a:lnTo>
                  <a:lnTo>
                    <a:pt x="4" y="32"/>
                  </a:lnTo>
                  <a:lnTo>
                    <a:pt x="18" y="24"/>
                  </a:lnTo>
                  <a:lnTo>
                    <a:pt x="42" y="18"/>
                  </a:lnTo>
                  <a:lnTo>
                    <a:pt x="70" y="12"/>
                  </a:lnTo>
                  <a:lnTo>
                    <a:pt x="106" y="6"/>
                  </a:lnTo>
                  <a:lnTo>
                    <a:pt x="146" y="4"/>
                  </a:lnTo>
                  <a:lnTo>
                    <a:pt x="190" y="0"/>
                  </a:lnTo>
                  <a:lnTo>
                    <a:pt x="238" y="0"/>
                  </a:lnTo>
                  <a:lnTo>
                    <a:pt x="238" y="0"/>
                  </a:lnTo>
                  <a:lnTo>
                    <a:pt x="286" y="0"/>
                  </a:lnTo>
                  <a:lnTo>
                    <a:pt x="332" y="4"/>
                  </a:lnTo>
                  <a:lnTo>
                    <a:pt x="372" y="6"/>
                  </a:lnTo>
                  <a:lnTo>
                    <a:pt x="406" y="12"/>
                  </a:lnTo>
                  <a:lnTo>
                    <a:pt x="436" y="18"/>
                  </a:lnTo>
                  <a:lnTo>
                    <a:pt x="458" y="24"/>
                  </a:lnTo>
                  <a:lnTo>
                    <a:pt x="470" y="32"/>
                  </a:lnTo>
                  <a:lnTo>
                    <a:pt x="474" y="36"/>
                  </a:lnTo>
                  <a:lnTo>
                    <a:pt x="476" y="40"/>
                  </a:lnTo>
                  <a:lnTo>
                    <a:pt x="476" y="40"/>
                  </a:lnTo>
                  <a:lnTo>
                    <a:pt x="474" y="44"/>
                  </a:lnTo>
                  <a:lnTo>
                    <a:pt x="470" y="48"/>
                  </a:lnTo>
                  <a:lnTo>
                    <a:pt x="458" y="54"/>
                  </a:lnTo>
                  <a:lnTo>
                    <a:pt x="436" y="60"/>
                  </a:lnTo>
                  <a:lnTo>
                    <a:pt x="406" y="66"/>
                  </a:lnTo>
                  <a:lnTo>
                    <a:pt x="372" y="70"/>
                  </a:lnTo>
                  <a:lnTo>
                    <a:pt x="332" y="74"/>
                  </a:lnTo>
                  <a:lnTo>
                    <a:pt x="286" y="76"/>
                  </a:lnTo>
                  <a:lnTo>
                    <a:pt x="238"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1555"/>
            <p:cNvSpPr>
              <a:spLocks/>
            </p:cNvSpPr>
            <p:nvPr/>
          </p:nvSpPr>
          <p:spPr bwMode="auto">
            <a:xfrm>
              <a:off x="4017963" y="6648450"/>
              <a:ext cx="762000" cy="120650"/>
            </a:xfrm>
            <a:custGeom>
              <a:avLst/>
              <a:gdLst>
                <a:gd name="T0" fmla="*/ 240 w 480"/>
                <a:gd name="T1" fmla="*/ 0 h 76"/>
                <a:gd name="T2" fmla="*/ 240 w 480"/>
                <a:gd name="T3" fmla="*/ 0 h 76"/>
                <a:gd name="T4" fmla="*/ 192 w 480"/>
                <a:gd name="T5" fmla="*/ 0 h 76"/>
                <a:gd name="T6" fmla="*/ 148 w 480"/>
                <a:gd name="T7" fmla="*/ 2 h 76"/>
                <a:gd name="T8" fmla="*/ 106 w 480"/>
                <a:gd name="T9" fmla="*/ 6 h 76"/>
                <a:gd name="T10" fmla="*/ 72 w 480"/>
                <a:gd name="T11" fmla="*/ 12 h 76"/>
                <a:gd name="T12" fmla="*/ 42 w 480"/>
                <a:gd name="T13" fmla="*/ 18 h 76"/>
                <a:gd name="T14" fmla="*/ 20 w 480"/>
                <a:gd name="T15" fmla="*/ 24 h 76"/>
                <a:gd name="T16" fmla="*/ 4 w 480"/>
                <a:gd name="T17" fmla="*/ 32 h 76"/>
                <a:gd name="T18" fmla="*/ 2 w 480"/>
                <a:gd name="T19" fmla="*/ 36 h 76"/>
                <a:gd name="T20" fmla="*/ 0 w 480"/>
                <a:gd name="T21" fmla="*/ 40 h 76"/>
                <a:gd name="T22" fmla="*/ 0 w 480"/>
                <a:gd name="T23" fmla="*/ 40 h 76"/>
                <a:gd name="T24" fmla="*/ 2 w 480"/>
                <a:gd name="T25" fmla="*/ 44 h 76"/>
                <a:gd name="T26" fmla="*/ 4 w 480"/>
                <a:gd name="T27" fmla="*/ 48 h 76"/>
                <a:gd name="T28" fmla="*/ 20 w 480"/>
                <a:gd name="T29" fmla="*/ 54 h 76"/>
                <a:gd name="T30" fmla="*/ 42 w 480"/>
                <a:gd name="T31" fmla="*/ 60 h 76"/>
                <a:gd name="T32" fmla="*/ 72 w 480"/>
                <a:gd name="T33" fmla="*/ 66 h 76"/>
                <a:gd name="T34" fmla="*/ 106 w 480"/>
                <a:gd name="T35" fmla="*/ 70 h 76"/>
                <a:gd name="T36" fmla="*/ 148 w 480"/>
                <a:gd name="T37" fmla="*/ 74 h 76"/>
                <a:gd name="T38" fmla="*/ 192 w 480"/>
                <a:gd name="T39" fmla="*/ 76 h 76"/>
                <a:gd name="T40" fmla="*/ 240 w 480"/>
                <a:gd name="T41" fmla="*/ 76 h 76"/>
                <a:gd name="T42" fmla="*/ 240 w 480"/>
                <a:gd name="T43" fmla="*/ 76 h 76"/>
                <a:gd name="T44" fmla="*/ 288 w 480"/>
                <a:gd name="T45" fmla="*/ 76 h 76"/>
                <a:gd name="T46" fmla="*/ 334 w 480"/>
                <a:gd name="T47" fmla="*/ 74 h 76"/>
                <a:gd name="T48" fmla="*/ 374 w 480"/>
                <a:gd name="T49" fmla="*/ 70 h 76"/>
                <a:gd name="T50" fmla="*/ 410 w 480"/>
                <a:gd name="T51" fmla="*/ 66 h 76"/>
                <a:gd name="T52" fmla="*/ 440 w 480"/>
                <a:gd name="T53" fmla="*/ 60 h 76"/>
                <a:gd name="T54" fmla="*/ 462 w 480"/>
                <a:gd name="T55" fmla="*/ 54 h 76"/>
                <a:gd name="T56" fmla="*/ 476 w 480"/>
                <a:gd name="T57" fmla="*/ 48 h 76"/>
                <a:gd name="T58" fmla="*/ 478 w 480"/>
                <a:gd name="T59" fmla="*/ 44 h 76"/>
                <a:gd name="T60" fmla="*/ 480 w 480"/>
                <a:gd name="T61" fmla="*/ 40 h 76"/>
                <a:gd name="T62" fmla="*/ 480 w 480"/>
                <a:gd name="T63" fmla="*/ 40 h 76"/>
                <a:gd name="T64" fmla="*/ 478 w 480"/>
                <a:gd name="T65" fmla="*/ 36 h 76"/>
                <a:gd name="T66" fmla="*/ 476 w 480"/>
                <a:gd name="T67" fmla="*/ 32 h 76"/>
                <a:gd name="T68" fmla="*/ 462 w 480"/>
                <a:gd name="T69" fmla="*/ 24 h 76"/>
                <a:gd name="T70" fmla="*/ 440 w 480"/>
                <a:gd name="T71" fmla="*/ 18 h 76"/>
                <a:gd name="T72" fmla="*/ 410 w 480"/>
                <a:gd name="T73" fmla="*/ 12 h 76"/>
                <a:gd name="T74" fmla="*/ 374 w 480"/>
                <a:gd name="T75" fmla="*/ 6 h 76"/>
                <a:gd name="T76" fmla="*/ 334 w 480"/>
                <a:gd name="T77" fmla="*/ 2 h 76"/>
                <a:gd name="T78" fmla="*/ 288 w 480"/>
                <a:gd name="T79" fmla="*/ 0 h 76"/>
                <a:gd name="T80" fmla="*/ 240 w 480"/>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80" h="76">
                  <a:moveTo>
                    <a:pt x="240" y="0"/>
                  </a:moveTo>
                  <a:lnTo>
                    <a:pt x="240" y="0"/>
                  </a:lnTo>
                  <a:lnTo>
                    <a:pt x="192" y="0"/>
                  </a:lnTo>
                  <a:lnTo>
                    <a:pt x="148" y="2"/>
                  </a:lnTo>
                  <a:lnTo>
                    <a:pt x="106" y="6"/>
                  </a:lnTo>
                  <a:lnTo>
                    <a:pt x="72" y="12"/>
                  </a:lnTo>
                  <a:lnTo>
                    <a:pt x="42" y="18"/>
                  </a:lnTo>
                  <a:lnTo>
                    <a:pt x="20" y="24"/>
                  </a:lnTo>
                  <a:lnTo>
                    <a:pt x="4" y="32"/>
                  </a:lnTo>
                  <a:lnTo>
                    <a:pt x="2" y="36"/>
                  </a:lnTo>
                  <a:lnTo>
                    <a:pt x="0" y="40"/>
                  </a:lnTo>
                  <a:lnTo>
                    <a:pt x="0" y="40"/>
                  </a:lnTo>
                  <a:lnTo>
                    <a:pt x="2" y="44"/>
                  </a:lnTo>
                  <a:lnTo>
                    <a:pt x="4" y="48"/>
                  </a:lnTo>
                  <a:lnTo>
                    <a:pt x="20" y="54"/>
                  </a:lnTo>
                  <a:lnTo>
                    <a:pt x="42" y="60"/>
                  </a:lnTo>
                  <a:lnTo>
                    <a:pt x="72" y="66"/>
                  </a:lnTo>
                  <a:lnTo>
                    <a:pt x="106" y="70"/>
                  </a:lnTo>
                  <a:lnTo>
                    <a:pt x="148" y="74"/>
                  </a:lnTo>
                  <a:lnTo>
                    <a:pt x="192" y="76"/>
                  </a:lnTo>
                  <a:lnTo>
                    <a:pt x="240" y="76"/>
                  </a:lnTo>
                  <a:lnTo>
                    <a:pt x="240" y="76"/>
                  </a:lnTo>
                  <a:lnTo>
                    <a:pt x="288" y="76"/>
                  </a:lnTo>
                  <a:lnTo>
                    <a:pt x="334" y="74"/>
                  </a:lnTo>
                  <a:lnTo>
                    <a:pt x="374" y="70"/>
                  </a:lnTo>
                  <a:lnTo>
                    <a:pt x="410" y="66"/>
                  </a:lnTo>
                  <a:lnTo>
                    <a:pt x="440" y="60"/>
                  </a:lnTo>
                  <a:lnTo>
                    <a:pt x="462" y="54"/>
                  </a:lnTo>
                  <a:lnTo>
                    <a:pt x="476" y="48"/>
                  </a:lnTo>
                  <a:lnTo>
                    <a:pt x="478" y="44"/>
                  </a:lnTo>
                  <a:lnTo>
                    <a:pt x="480" y="40"/>
                  </a:lnTo>
                  <a:lnTo>
                    <a:pt x="480" y="40"/>
                  </a:lnTo>
                  <a:lnTo>
                    <a:pt x="478" y="36"/>
                  </a:lnTo>
                  <a:lnTo>
                    <a:pt x="476" y="32"/>
                  </a:lnTo>
                  <a:lnTo>
                    <a:pt x="462" y="24"/>
                  </a:lnTo>
                  <a:lnTo>
                    <a:pt x="440" y="18"/>
                  </a:lnTo>
                  <a:lnTo>
                    <a:pt x="410" y="12"/>
                  </a:lnTo>
                  <a:lnTo>
                    <a:pt x="374" y="6"/>
                  </a:lnTo>
                  <a:lnTo>
                    <a:pt x="334" y="2"/>
                  </a:lnTo>
                  <a:lnTo>
                    <a:pt x="288" y="0"/>
                  </a:lnTo>
                  <a:lnTo>
                    <a:pt x="2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1556"/>
            <p:cNvSpPr>
              <a:spLocks noEditPoints="1"/>
            </p:cNvSpPr>
            <p:nvPr/>
          </p:nvSpPr>
          <p:spPr bwMode="auto">
            <a:xfrm>
              <a:off x="4021138" y="6648450"/>
              <a:ext cx="755650" cy="120650"/>
            </a:xfrm>
            <a:custGeom>
              <a:avLst/>
              <a:gdLst>
                <a:gd name="T0" fmla="*/ 238 w 476"/>
                <a:gd name="T1" fmla="*/ 76 h 76"/>
                <a:gd name="T2" fmla="*/ 148 w 476"/>
                <a:gd name="T3" fmla="*/ 72 h 76"/>
                <a:gd name="T4" fmla="*/ 72 w 476"/>
                <a:gd name="T5" fmla="*/ 66 h 76"/>
                <a:gd name="T6" fmla="*/ 20 w 476"/>
                <a:gd name="T7" fmla="*/ 54 h 76"/>
                <a:gd name="T8" fmla="*/ 4 w 476"/>
                <a:gd name="T9" fmla="*/ 44 h 76"/>
                <a:gd name="T10" fmla="*/ 2 w 476"/>
                <a:gd name="T11" fmla="*/ 40 h 76"/>
                <a:gd name="T12" fmla="*/ 6 w 476"/>
                <a:gd name="T13" fmla="*/ 32 h 76"/>
                <a:gd name="T14" fmla="*/ 44 w 476"/>
                <a:gd name="T15" fmla="*/ 18 h 76"/>
                <a:gd name="T16" fmla="*/ 108 w 476"/>
                <a:gd name="T17" fmla="*/ 8 h 76"/>
                <a:gd name="T18" fmla="*/ 192 w 476"/>
                <a:gd name="T19" fmla="*/ 2 h 76"/>
                <a:gd name="T20" fmla="*/ 238 w 476"/>
                <a:gd name="T21" fmla="*/ 0 h 76"/>
                <a:gd name="T22" fmla="*/ 330 w 476"/>
                <a:gd name="T23" fmla="*/ 4 h 76"/>
                <a:gd name="T24" fmla="*/ 406 w 476"/>
                <a:gd name="T25" fmla="*/ 12 h 76"/>
                <a:gd name="T26" fmla="*/ 456 w 476"/>
                <a:gd name="T27" fmla="*/ 24 h 76"/>
                <a:gd name="T28" fmla="*/ 472 w 476"/>
                <a:gd name="T29" fmla="*/ 36 h 76"/>
                <a:gd name="T30" fmla="*/ 474 w 476"/>
                <a:gd name="T31" fmla="*/ 40 h 76"/>
                <a:gd name="T32" fmla="*/ 468 w 476"/>
                <a:gd name="T33" fmla="*/ 48 h 76"/>
                <a:gd name="T34" fmla="*/ 434 w 476"/>
                <a:gd name="T35" fmla="*/ 60 h 76"/>
                <a:gd name="T36" fmla="*/ 370 w 476"/>
                <a:gd name="T37" fmla="*/ 70 h 76"/>
                <a:gd name="T38" fmla="*/ 286 w 476"/>
                <a:gd name="T39" fmla="*/ 76 h 76"/>
                <a:gd name="T40" fmla="*/ 238 w 476"/>
                <a:gd name="T41" fmla="*/ 0 h 76"/>
                <a:gd name="T42" fmla="*/ 190 w 476"/>
                <a:gd name="T43" fmla="*/ 0 h 76"/>
                <a:gd name="T44" fmla="*/ 106 w 476"/>
                <a:gd name="T45" fmla="*/ 6 h 76"/>
                <a:gd name="T46" fmla="*/ 42 w 476"/>
                <a:gd name="T47" fmla="*/ 18 h 76"/>
                <a:gd name="T48" fmla="*/ 4 w 476"/>
                <a:gd name="T49" fmla="*/ 32 h 76"/>
                <a:gd name="T50" fmla="*/ 0 w 476"/>
                <a:gd name="T51" fmla="*/ 40 h 76"/>
                <a:gd name="T52" fmla="*/ 2 w 476"/>
                <a:gd name="T53" fmla="*/ 44 h 76"/>
                <a:gd name="T54" fmla="*/ 18 w 476"/>
                <a:gd name="T55" fmla="*/ 54 h 76"/>
                <a:gd name="T56" fmla="*/ 70 w 476"/>
                <a:gd name="T57" fmla="*/ 66 h 76"/>
                <a:gd name="T58" fmla="*/ 146 w 476"/>
                <a:gd name="T59" fmla="*/ 74 h 76"/>
                <a:gd name="T60" fmla="*/ 238 w 476"/>
                <a:gd name="T61" fmla="*/ 76 h 76"/>
                <a:gd name="T62" fmla="*/ 286 w 476"/>
                <a:gd name="T63" fmla="*/ 76 h 76"/>
                <a:gd name="T64" fmla="*/ 372 w 476"/>
                <a:gd name="T65" fmla="*/ 70 h 76"/>
                <a:gd name="T66" fmla="*/ 436 w 476"/>
                <a:gd name="T67" fmla="*/ 60 h 76"/>
                <a:gd name="T68" fmla="*/ 470 w 476"/>
                <a:gd name="T69" fmla="*/ 48 h 76"/>
                <a:gd name="T70" fmla="*/ 476 w 476"/>
                <a:gd name="T71" fmla="*/ 40 h 76"/>
                <a:gd name="T72" fmla="*/ 474 w 476"/>
                <a:gd name="T73" fmla="*/ 36 h 76"/>
                <a:gd name="T74" fmla="*/ 458 w 476"/>
                <a:gd name="T75" fmla="*/ 24 h 76"/>
                <a:gd name="T76" fmla="*/ 406 w 476"/>
                <a:gd name="T77" fmla="*/ 12 h 76"/>
                <a:gd name="T78" fmla="*/ 332 w 476"/>
                <a:gd name="T79" fmla="*/ 4 h 76"/>
                <a:gd name="T80" fmla="*/ 238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76"/>
                  </a:moveTo>
                  <a:lnTo>
                    <a:pt x="238" y="76"/>
                  </a:lnTo>
                  <a:lnTo>
                    <a:pt x="192" y="76"/>
                  </a:lnTo>
                  <a:lnTo>
                    <a:pt x="148" y="72"/>
                  </a:lnTo>
                  <a:lnTo>
                    <a:pt x="108" y="70"/>
                  </a:lnTo>
                  <a:lnTo>
                    <a:pt x="72" y="66"/>
                  </a:lnTo>
                  <a:lnTo>
                    <a:pt x="44" y="60"/>
                  </a:lnTo>
                  <a:lnTo>
                    <a:pt x="20" y="54"/>
                  </a:lnTo>
                  <a:lnTo>
                    <a:pt x="6" y="48"/>
                  </a:lnTo>
                  <a:lnTo>
                    <a:pt x="4" y="44"/>
                  </a:lnTo>
                  <a:lnTo>
                    <a:pt x="2" y="40"/>
                  </a:lnTo>
                  <a:lnTo>
                    <a:pt x="2" y="40"/>
                  </a:lnTo>
                  <a:lnTo>
                    <a:pt x="4" y="36"/>
                  </a:lnTo>
                  <a:lnTo>
                    <a:pt x="6" y="32"/>
                  </a:lnTo>
                  <a:lnTo>
                    <a:pt x="20" y="24"/>
                  </a:lnTo>
                  <a:lnTo>
                    <a:pt x="44" y="18"/>
                  </a:lnTo>
                  <a:lnTo>
                    <a:pt x="72" y="12"/>
                  </a:lnTo>
                  <a:lnTo>
                    <a:pt x="108" y="8"/>
                  </a:lnTo>
                  <a:lnTo>
                    <a:pt x="148" y="4"/>
                  </a:lnTo>
                  <a:lnTo>
                    <a:pt x="192" y="2"/>
                  </a:lnTo>
                  <a:lnTo>
                    <a:pt x="238" y="0"/>
                  </a:lnTo>
                  <a:lnTo>
                    <a:pt x="238" y="0"/>
                  </a:lnTo>
                  <a:lnTo>
                    <a:pt x="286" y="2"/>
                  </a:lnTo>
                  <a:lnTo>
                    <a:pt x="330" y="4"/>
                  </a:lnTo>
                  <a:lnTo>
                    <a:pt x="370" y="8"/>
                  </a:lnTo>
                  <a:lnTo>
                    <a:pt x="406" y="12"/>
                  </a:lnTo>
                  <a:lnTo>
                    <a:pt x="434" y="18"/>
                  </a:lnTo>
                  <a:lnTo>
                    <a:pt x="456" y="24"/>
                  </a:lnTo>
                  <a:lnTo>
                    <a:pt x="468" y="32"/>
                  </a:lnTo>
                  <a:lnTo>
                    <a:pt x="472" y="36"/>
                  </a:lnTo>
                  <a:lnTo>
                    <a:pt x="474" y="40"/>
                  </a:lnTo>
                  <a:lnTo>
                    <a:pt x="474" y="40"/>
                  </a:lnTo>
                  <a:lnTo>
                    <a:pt x="472" y="44"/>
                  </a:lnTo>
                  <a:lnTo>
                    <a:pt x="468" y="48"/>
                  </a:lnTo>
                  <a:lnTo>
                    <a:pt x="456" y="54"/>
                  </a:lnTo>
                  <a:lnTo>
                    <a:pt x="434" y="60"/>
                  </a:lnTo>
                  <a:lnTo>
                    <a:pt x="406" y="66"/>
                  </a:lnTo>
                  <a:lnTo>
                    <a:pt x="370" y="70"/>
                  </a:lnTo>
                  <a:lnTo>
                    <a:pt x="330" y="72"/>
                  </a:lnTo>
                  <a:lnTo>
                    <a:pt x="286" y="76"/>
                  </a:lnTo>
                  <a:lnTo>
                    <a:pt x="238" y="76"/>
                  </a:lnTo>
                  <a:close/>
                  <a:moveTo>
                    <a:pt x="238" y="0"/>
                  </a:moveTo>
                  <a:lnTo>
                    <a:pt x="238" y="0"/>
                  </a:lnTo>
                  <a:lnTo>
                    <a:pt x="190" y="0"/>
                  </a:lnTo>
                  <a:lnTo>
                    <a:pt x="146" y="4"/>
                  </a:lnTo>
                  <a:lnTo>
                    <a:pt x="106" y="6"/>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4"/>
                  </a:lnTo>
                  <a:lnTo>
                    <a:pt x="190" y="76"/>
                  </a:lnTo>
                  <a:lnTo>
                    <a:pt x="238" y="76"/>
                  </a:lnTo>
                  <a:lnTo>
                    <a:pt x="238" y="76"/>
                  </a:lnTo>
                  <a:lnTo>
                    <a:pt x="286" y="76"/>
                  </a:lnTo>
                  <a:lnTo>
                    <a:pt x="332" y="74"/>
                  </a:lnTo>
                  <a:lnTo>
                    <a:pt x="372" y="70"/>
                  </a:lnTo>
                  <a:lnTo>
                    <a:pt x="406" y="66"/>
                  </a:lnTo>
                  <a:lnTo>
                    <a:pt x="436" y="60"/>
                  </a:lnTo>
                  <a:lnTo>
                    <a:pt x="458" y="54"/>
                  </a:lnTo>
                  <a:lnTo>
                    <a:pt x="470" y="48"/>
                  </a:lnTo>
                  <a:lnTo>
                    <a:pt x="474" y="44"/>
                  </a:lnTo>
                  <a:lnTo>
                    <a:pt x="476" y="40"/>
                  </a:lnTo>
                  <a:lnTo>
                    <a:pt x="476" y="40"/>
                  </a:lnTo>
                  <a:lnTo>
                    <a:pt x="474" y="36"/>
                  </a:lnTo>
                  <a:lnTo>
                    <a:pt x="470" y="32"/>
                  </a:lnTo>
                  <a:lnTo>
                    <a:pt x="458" y="24"/>
                  </a:lnTo>
                  <a:lnTo>
                    <a:pt x="436" y="18"/>
                  </a:lnTo>
                  <a:lnTo>
                    <a:pt x="406" y="12"/>
                  </a:lnTo>
                  <a:lnTo>
                    <a:pt x="372" y="6"/>
                  </a:lnTo>
                  <a:lnTo>
                    <a:pt x="332" y="4"/>
                  </a:lnTo>
                  <a:lnTo>
                    <a:pt x="286" y="0"/>
                  </a:lnTo>
                  <a:lnTo>
                    <a:pt x="238" y="0"/>
                  </a:lnTo>
                  <a:close/>
                </a:path>
              </a:pathLst>
            </a:custGeom>
            <a:solidFill>
              <a:srgbClr val="AEA7A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1557"/>
            <p:cNvSpPr>
              <a:spLocks/>
            </p:cNvSpPr>
            <p:nvPr/>
          </p:nvSpPr>
          <p:spPr bwMode="auto">
            <a:xfrm>
              <a:off x="4024313" y="6648450"/>
              <a:ext cx="749300" cy="120650"/>
            </a:xfrm>
            <a:custGeom>
              <a:avLst/>
              <a:gdLst>
                <a:gd name="T0" fmla="*/ 236 w 472"/>
                <a:gd name="T1" fmla="*/ 76 h 76"/>
                <a:gd name="T2" fmla="*/ 236 w 472"/>
                <a:gd name="T3" fmla="*/ 76 h 76"/>
                <a:gd name="T4" fmla="*/ 190 w 472"/>
                <a:gd name="T5" fmla="*/ 76 h 76"/>
                <a:gd name="T6" fmla="*/ 146 w 472"/>
                <a:gd name="T7" fmla="*/ 72 h 76"/>
                <a:gd name="T8" fmla="*/ 106 w 472"/>
                <a:gd name="T9" fmla="*/ 70 h 76"/>
                <a:gd name="T10" fmla="*/ 70 w 472"/>
                <a:gd name="T11" fmla="*/ 66 h 76"/>
                <a:gd name="T12" fmla="*/ 42 w 472"/>
                <a:gd name="T13" fmla="*/ 60 h 76"/>
                <a:gd name="T14" fmla="*/ 18 w 472"/>
                <a:gd name="T15" fmla="*/ 54 h 76"/>
                <a:gd name="T16" fmla="*/ 4 w 472"/>
                <a:gd name="T17" fmla="*/ 48 h 76"/>
                <a:gd name="T18" fmla="*/ 2 w 472"/>
                <a:gd name="T19" fmla="*/ 44 h 76"/>
                <a:gd name="T20" fmla="*/ 0 w 472"/>
                <a:gd name="T21" fmla="*/ 40 h 76"/>
                <a:gd name="T22" fmla="*/ 0 w 472"/>
                <a:gd name="T23" fmla="*/ 40 h 76"/>
                <a:gd name="T24" fmla="*/ 2 w 472"/>
                <a:gd name="T25" fmla="*/ 36 h 76"/>
                <a:gd name="T26" fmla="*/ 4 w 472"/>
                <a:gd name="T27" fmla="*/ 32 h 76"/>
                <a:gd name="T28" fmla="*/ 18 w 472"/>
                <a:gd name="T29" fmla="*/ 24 h 76"/>
                <a:gd name="T30" fmla="*/ 42 w 472"/>
                <a:gd name="T31" fmla="*/ 18 h 76"/>
                <a:gd name="T32" fmla="*/ 70 w 472"/>
                <a:gd name="T33" fmla="*/ 12 h 76"/>
                <a:gd name="T34" fmla="*/ 106 w 472"/>
                <a:gd name="T35" fmla="*/ 8 h 76"/>
                <a:gd name="T36" fmla="*/ 146 w 472"/>
                <a:gd name="T37" fmla="*/ 4 h 76"/>
                <a:gd name="T38" fmla="*/ 190 w 472"/>
                <a:gd name="T39" fmla="*/ 2 h 76"/>
                <a:gd name="T40" fmla="*/ 236 w 472"/>
                <a:gd name="T41" fmla="*/ 0 h 76"/>
                <a:gd name="T42" fmla="*/ 236 w 472"/>
                <a:gd name="T43" fmla="*/ 0 h 76"/>
                <a:gd name="T44" fmla="*/ 284 w 472"/>
                <a:gd name="T45" fmla="*/ 2 h 76"/>
                <a:gd name="T46" fmla="*/ 328 w 472"/>
                <a:gd name="T47" fmla="*/ 4 h 76"/>
                <a:gd name="T48" fmla="*/ 368 w 472"/>
                <a:gd name="T49" fmla="*/ 8 h 76"/>
                <a:gd name="T50" fmla="*/ 404 w 472"/>
                <a:gd name="T51" fmla="*/ 12 h 76"/>
                <a:gd name="T52" fmla="*/ 432 w 472"/>
                <a:gd name="T53" fmla="*/ 18 h 76"/>
                <a:gd name="T54" fmla="*/ 454 w 472"/>
                <a:gd name="T55" fmla="*/ 24 h 76"/>
                <a:gd name="T56" fmla="*/ 466 w 472"/>
                <a:gd name="T57" fmla="*/ 32 h 76"/>
                <a:gd name="T58" fmla="*/ 470 w 472"/>
                <a:gd name="T59" fmla="*/ 36 h 76"/>
                <a:gd name="T60" fmla="*/ 472 w 472"/>
                <a:gd name="T61" fmla="*/ 40 h 76"/>
                <a:gd name="T62" fmla="*/ 472 w 472"/>
                <a:gd name="T63" fmla="*/ 40 h 76"/>
                <a:gd name="T64" fmla="*/ 470 w 472"/>
                <a:gd name="T65" fmla="*/ 44 h 76"/>
                <a:gd name="T66" fmla="*/ 466 w 472"/>
                <a:gd name="T67" fmla="*/ 48 h 76"/>
                <a:gd name="T68" fmla="*/ 454 w 472"/>
                <a:gd name="T69" fmla="*/ 54 h 76"/>
                <a:gd name="T70" fmla="*/ 432 w 472"/>
                <a:gd name="T71" fmla="*/ 60 h 76"/>
                <a:gd name="T72" fmla="*/ 404 w 472"/>
                <a:gd name="T73" fmla="*/ 66 h 76"/>
                <a:gd name="T74" fmla="*/ 368 w 472"/>
                <a:gd name="T75" fmla="*/ 70 h 76"/>
                <a:gd name="T76" fmla="*/ 328 w 472"/>
                <a:gd name="T77" fmla="*/ 72 h 76"/>
                <a:gd name="T78" fmla="*/ 284 w 472"/>
                <a:gd name="T79" fmla="*/ 76 h 76"/>
                <a:gd name="T80" fmla="*/ 236 w 472"/>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76"/>
                  </a:moveTo>
                  <a:lnTo>
                    <a:pt x="236" y="76"/>
                  </a:lnTo>
                  <a:lnTo>
                    <a:pt x="190" y="76"/>
                  </a:lnTo>
                  <a:lnTo>
                    <a:pt x="146" y="72"/>
                  </a:lnTo>
                  <a:lnTo>
                    <a:pt x="106" y="70"/>
                  </a:lnTo>
                  <a:lnTo>
                    <a:pt x="70" y="66"/>
                  </a:lnTo>
                  <a:lnTo>
                    <a:pt x="42" y="60"/>
                  </a:lnTo>
                  <a:lnTo>
                    <a:pt x="18" y="54"/>
                  </a:lnTo>
                  <a:lnTo>
                    <a:pt x="4" y="48"/>
                  </a:lnTo>
                  <a:lnTo>
                    <a:pt x="2" y="44"/>
                  </a:lnTo>
                  <a:lnTo>
                    <a:pt x="0" y="40"/>
                  </a:lnTo>
                  <a:lnTo>
                    <a:pt x="0" y="40"/>
                  </a:lnTo>
                  <a:lnTo>
                    <a:pt x="2" y="36"/>
                  </a:lnTo>
                  <a:lnTo>
                    <a:pt x="4" y="32"/>
                  </a:lnTo>
                  <a:lnTo>
                    <a:pt x="18" y="24"/>
                  </a:lnTo>
                  <a:lnTo>
                    <a:pt x="42" y="18"/>
                  </a:lnTo>
                  <a:lnTo>
                    <a:pt x="70" y="12"/>
                  </a:lnTo>
                  <a:lnTo>
                    <a:pt x="106" y="8"/>
                  </a:lnTo>
                  <a:lnTo>
                    <a:pt x="146" y="4"/>
                  </a:lnTo>
                  <a:lnTo>
                    <a:pt x="190" y="2"/>
                  </a:lnTo>
                  <a:lnTo>
                    <a:pt x="236" y="0"/>
                  </a:lnTo>
                  <a:lnTo>
                    <a:pt x="236" y="0"/>
                  </a:lnTo>
                  <a:lnTo>
                    <a:pt x="284" y="2"/>
                  </a:lnTo>
                  <a:lnTo>
                    <a:pt x="328" y="4"/>
                  </a:lnTo>
                  <a:lnTo>
                    <a:pt x="368" y="8"/>
                  </a:lnTo>
                  <a:lnTo>
                    <a:pt x="404" y="12"/>
                  </a:lnTo>
                  <a:lnTo>
                    <a:pt x="432" y="18"/>
                  </a:lnTo>
                  <a:lnTo>
                    <a:pt x="454" y="24"/>
                  </a:lnTo>
                  <a:lnTo>
                    <a:pt x="466" y="32"/>
                  </a:lnTo>
                  <a:lnTo>
                    <a:pt x="470" y="36"/>
                  </a:lnTo>
                  <a:lnTo>
                    <a:pt x="472" y="40"/>
                  </a:lnTo>
                  <a:lnTo>
                    <a:pt x="472" y="40"/>
                  </a:lnTo>
                  <a:lnTo>
                    <a:pt x="470" y="44"/>
                  </a:lnTo>
                  <a:lnTo>
                    <a:pt x="466" y="48"/>
                  </a:lnTo>
                  <a:lnTo>
                    <a:pt x="454" y="54"/>
                  </a:lnTo>
                  <a:lnTo>
                    <a:pt x="432" y="60"/>
                  </a:lnTo>
                  <a:lnTo>
                    <a:pt x="404" y="66"/>
                  </a:lnTo>
                  <a:lnTo>
                    <a:pt x="368" y="70"/>
                  </a:lnTo>
                  <a:lnTo>
                    <a:pt x="328" y="72"/>
                  </a:lnTo>
                  <a:lnTo>
                    <a:pt x="284" y="76"/>
                  </a:lnTo>
                  <a:lnTo>
                    <a:pt x="236"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1558"/>
            <p:cNvSpPr>
              <a:spLocks/>
            </p:cNvSpPr>
            <p:nvPr/>
          </p:nvSpPr>
          <p:spPr bwMode="auto">
            <a:xfrm>
              <a:off x="4021138" y="6648450"/>
              <a:ext cx="755650" cy="120650"/>
            </a:xfrm>
            <a:custGeom>
              <a:avLst/>
              <a:gdLst>
                <a:gd name="T0" fmla="*/ 238 w 476"/>
                <a:gd name="T1" fmla="*/ 0 h 76"/>
                <a:gd name="T2" fmla="*/ 238 w 476"/>
                <a:gd name="T3" fmla="*/ 0 h 76"/>
                <a:gd name="T4" fmla="*/ 190 w 476"/>
                <a:gd name="T5" fmla="*/ 0 h 76"/>
                <a:gd name="T6" fmla="*/ 146 w 476"/>
                <a:gd name="T7" fmla="*/ 4 h 76"/>
                <a:gd name="T8" fmla="*/ 106 w 476"/>
                <a:gd name="T9" fmla="*/ 6 h 76"/>
                <a:gd name="T10" fmla="*/ 70 w 476"/>
                <a:gd name="T11" fmla="*/ 12 h 76"/>
                <a:gd name="T12" fmla="*/ 42 w 476"/>
                <a:gd name="T13" fmla="*/ 18 h 76"/>
                <a:gd name="T14" fmla="*/ 18 w 476"/>
                <a:gd name="T15" fmla="*/ 24 h 76"/>
                <a:gd name="T16" fmla="*/ 4 w 476"/>
                <a:gd name="T17" fmla="*/ 32 h 76"/>
                <a:gd name="T18" fmla="*/ 2 w 476"/>
                <a:gd name="T19" fmla="*/ 36 h 76"/>
                <a:gd name="T20" fmla="*/ 0 w 476"/>
                <a:gd name="T21" fmla="*/ 40 h 76"/>
                <a:gd name="T22" fmla="*/ 0 w 476"/>
                <a:gd name="T23" fmla="*/ 40 h 76"/>
                <a:gd name="T24" fmla="*/ 2 w 476"/>
                <a:gd name="T25" fmla="*/ 44 h 76"/>
                <a:gd name="T26" fmla="*/ 4 w 476"/>
                <a:gd name="T27" fmla="*/ 48 h 76"/>
                <a:gd name="T28" fmla="*/ 18 w 476"/>
                <a:gd name="T29" fmla="*/ 54 h 76"/>
                <a:gd name="T30" fmla="*/ 42 w 476"/>
                <a:gd name="T31" fmla="*/ 60 h 76"/>
                <a:gd name="T32" fmla="*/ 70 w 476"/>
                <a:gd name="T33" fmla="*/ 66 h 76"/>
                <a:gd name="T34" fmla="*/ 106 w 476"/>
                <a:gd name="T35" fmla="*/ 70 h 76"/>
                <a:gd name="T36" fmla="*/ 146 w 476"/>
                <a:gd name="T37" fmla="*/ 74 h 76"/>
                <a:gd name="T38" fmla="*/ 190 w 476"/>
                <a:gd name="T39" fmla="*/ 76 h 76"/>
                <a:gd name="T40" fmla="*/ 238 w 476"/>
                <a:gd name="T41" fmla="*/ 76 h 76"/>
                <a:gd name="T42" fmla="*/ 238 w 476"/>
                <a:gd name="T43" fmla="*/ 76 h 76"/>
                <a:gd name="T44" fmla="*/ 286 w 476"/>
                <a:gd name="T45" fmla="*/ 76 h 76"/>
                <a:gd name="T46" fmla="*/ 332 w 476"/>
                <a:gd name="T47" fmla="*/ 74 h 76"/>
                <a:gd name="T48" fmla="*/ 372 w 476"/>
                <a:gd name="T49" fmla="*/ 70 h 76"/>
                <a:gd name="T50" fmla="*/ 406 w 476"/>
                <a:gd name="T51" fmla="*/ 66 h 76"/>
                <a:gd name="T52" fmla="*/ 436 w 476"/>
                <a:gd name="T53" fmla="*/ 60 h 76"/>
                <a:gd name="T54" fmla="*/ 458 w 476"/>
                <a:gd name="T55" fmla="*/ 54 h 76"/>
                <a:gd name="T56" fmla="*/ 470 w 476"/>
                <a:gd name="T57" fmla="*/ 48 h 76"/>
                <a:gd name="T58" fmla="*/ 474 w 476"/>
                <a:gd name="T59" fmla="*/ 44 h 76"/>
                <a:gd name="T60" fmla="*/ 476 w 476"/>
                <a:gd name="T61" fmla="*/ 40 h 76"/>
                <a:gd name="T62" fmla="*/ 476 w 476"/>
                <a:gd name="T63" fmla="*/ 40 h 76"/>
                <a:gd name="T64" fmla="*/ 474 w 476"/>
                <a:gd name="T65" fmla="*/ 36 h 76"/>
                <a:gd name="T66" fmla="*/ 470 w 476"/>
                <a:gd name="T67" fmla="*/ 32 h 76"/>
                <a:gd name="T68" fmla="*/ 458 w 476"/>
                <a:gd name="T69" fmla="*/ 24 h 76"/>
                <a:gd name="T70" fmla="*/ 436 w 476"/>
                <a:gd name="T71" fmla="*/ 18 h 76"/>
                <a:gd name="T72" fmla="*/ 406 w 476"/>
                <a:gd name="T73" fmla="*/ 12 h 76"/>
                <a:gd name="T74" fmla="*/ 372 w 476"/>
                <a:gd name="T75" fmla="*/ 6 h 76"/>
                <a:gd name="T76" fmla="*/ 332 w 476"/>
                <a:gd name="T77" fmla="*/ 4 h 76"/>
                <a:gd name="T78" fmla="*/ 286 w 476"/>
                <a:gd name="T79" fmla="*/ 0 h 76"/>
                <a:gd name="T80" fmla="*/ 238 w 476"/>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6" h="76">
                  <a:moveTo>
                    <a:pt x="238" y="0"/>
                  </a:moveTo>
                  <a:lnTo>
                    <a:pt x="238" y="0"/>
                  </a:lnTo>
                  <a:lnTo>
                    <a:pt x="190" y="0"/>
                  </a:lnTo>
                  <a:lnTo>
                    <a:pt x="146" y="4"/>
                  </a:lnTo>
                  <a:lnTo>
                    <a:pt x="106" y="6"/>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4"/>
                  </a:lnTo>
                  <a:lnTo>
                    <a:pt x="190" y="76"/>
                  </a:lnTo>
                  <a:lnTo>
                    <a:pt x="238" y="76"/>
                  </a:lnTo>
                  <a:lnTo>
                    <a:pt x="238" y="76"/>
                  </a:lnTo>
                  <a:lnTo>
                    <a:pt x="286" y="76"/>
                  </a:lnTo>
                  <a:lnTo>
                    <a:pt x="332" y="74"/>
                  </a:lnTo>
                  <a:lnTo>
                    <a:pt x="372" y="70"/>
                  </a:lnTo>
                  <a:lnTo>
                    <a:pt x="406" y="66"/>
                  </a:lnTo>
                  <a:lnTo>
                    <a:pt x="436" y="60"/>
                  </a:lnTo>
                  <a:lnTo>
                    <a:pt x="458" y="54"/>
                  </a:lnTo>
                  <a:lnTo>
                    <a:pt x="470" y="48"/>
                  </a:lnTo>
                  <a:lnTo>
                    <a:pt x="474" y="44"/>
                  </a:lnTo>
                  <a:lnTo>
                    <a:pt x="476" y="40"/>
                  </a:lnTo>
                  <a:lnTo>
                    <a:pt x="476" y="40"/>
                  </a:lnTo>
                  <a:lnTo>
                    <a:pt x="474" y="36"/>
                  </a:lnTo>
                  <a:lnTo>
                    <a:pt x="470" y="32"/>
                  </a:lnTo>
                  <a:lnTo>
                    <a:pt x="458" y="24"/>
                  </a:lnTo>
                  <a:lnTo>
                    <a:pt x="436" y="18"/>
                  </a:lnTo>
                  <a:lnTo>
                    <a:pt x="406" y="12"/>
                  </a:lnTo>
                  <a:lnTo>
                    <a:pt x="372" y="6"/>
                  </a:lnTo>
                  <a:lnTo>
                    <a:pt x="332" y="4"/>
                  </a:lnTo>
                  <a:lnTo>
                    <a:pt x="286" y="0"/>
                  </a:lnTo>
                  <a:lnTo>
                    <a:pt x="23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1559"/>
            <p:cNvSpPr>
              <a:spLocks noEditPoints="1"/>
            </p:cNvSpPr>
            <p:nvPr/>
          </p:nvSpPr>
          <p:spPr bwMode="auto">
            <a:xfrm>
              <a:off x="4024313" y="6648450"/>
              <a:ext cx="749300" cy="120650"/>
            </a:xfrm>
            <a:custGeom>
              <a:avLst/>
              <a:gdLst>
                <a:gd name="T0" fmla="*/ 236 w 472"/>
                <a:gd name="T1" fmla="*/ 76 h 76"/>
                <a:gd name="T2" fmla="*/ 146 w 472"/>
                <a:gd name="T3" fmla="*/ 72 h 76"/>
                <a:gd name="T4" fmla="*/ 72 w 472"/>
                <a:gd name="T5" fmla="*/ 64 h 76"/>
                <a:gd name="T6" fmla="*/ 20 w 472"/>
                <a:gd name="T7" fmla="*/ 54 h 76"/>
                <a:gd name="T8" fmla="*/ 4 w 472"/>
                <a:gd name="T9" fmla="*/ 44 h 76"/>
                <a:gd name="T10" fmla="*/ 2 w 472"/>
                <a:gd name="T11" fmla="*/ 40 h 76"/>
                <a:gd name="T12" fmla="*/ 6 w 472"/>
                <a:gd name="T13" fmla="*/ 32 h 76"/>
                <a:gd name="T14" fmla="*/ 42 w 472"/>
                <a:gd name="T15" fmla="*/ 18 h 76"/>
                <a:gd name="T16" fmla="*/ 106 w 472"/>
                <a:gd name="T17" fmla="*/ 8 h 76"/>
                <a:gd name="T18" fmla="*/ 190 w 472"/>
                <a:gd name="T19" fmla="*/ 2 h 76"/>
                <a:gd name="T20" fmla="*/ 236 w 472"/>
                <a:gd name="T21" fmla="*/ 0 h 76"/>
                <a:gd name="T22" fmla="*/ 328 w 472"/>
                <a:gd name="T23" fmla="*/ 4 h 76"/>
                <a:gd name="T24" fmla="*/ 402 w 472"/>
                <a:gd name="T25" fmla="*/ 12 h 76"/>
                <a:gd name="T26" fmla="*/ 452 w 472"/>
                <a:gd name="T27" fmla="*/ 24 h 76"/>
                <a:gd name="T28" fmla="*/ 468 w 472"/>
                <a:gd name="T29" fmla="*/ 36 h 76"/>
                <a:gd name="T30" fmla="*/ 470 w 472"/>
                <a:gd name="T31" fmla="*/ 40 h 76"/>
                <a:gd name="T32" fmla="*/ 464 w 472"/>
                <a:gd name="T33" fmla="*/ 48 h 76"/>
                <a:gd name="T34" fmla="*/ 430 w 472"/>
                <a:gd name="T35" fmla="*/ 60 h 76"/>
                <a:gd name="T36" fmla="*/ 368 w 472"/>
                <a:gd name="T37" fmla="*/ 70 h 76"/>
                <a:gd name="T38" fmla="*/ 284 w 472"/>
                <a:gd name="T39" fmla="*/ 74 h 76"/>
                <a:gd name="T40" fmla="*/ 236 w 472"/>
                <a:gd name="T41" fmla="*/ 0 h 76"/>
                <a:gd name="T42" fmla="*/ 190 w 472"/>
                <a:gd name="T43" fmla="*/ 2 h 76"/>
                <a:gd name="T44" fmla="*/ 106 w 472"/>
                <a:gd name="T45" fmla="*/ 8 h 76"/>
                <a:gd name="T46" fmla="*/ 42 w 472"/>
                <a:gd name="T47" fmla="*/ 18 h 76"/>
                <a:gd name="T48" fmla="*/ 4 w 472"/>
                <a:gd name="T49" fmla="*/ 32 h 76"/>
                <a:gd name="T50" fmla="*/ 0 w 472"/>
                <a:gd name="T51" fmla="*/ 40 h 76"/>
                <a:gd name="T52" fmla="*/ 2 w 472"/>
                <a:gd name="T53" fmla="*/ 44 h 76"/>
                <a:gd name="T54" fmla="*/ 18 w 472"/>
                <a:gd name="T55" fmla="*/ 54 h 76"/>
                <a:gd name="T56" fmla="*/ 70 w 472"/>
                <a:gd name="T57" fmla="*/ 66 h 76"/>
                <a:gd name="T58" fmla="*/ 146 w 472"/>
                <a:gd name="T59" fmla="*/ 72 h 76"/>
                <a:gd name="T60" fmla="*/ 236 w 472"/>
                <a:gd name="T61" fmla="*/ 76 h 76"/>
                <a:gd name="T62" fmla="*/ 284 w 472"/>
                <a:gd name="T63" fmla="*/ 76 h 76"/>
                <a:gd name="T64" fmla="*/ 368 w 472"/>
                <a:gd name="T65" fmla="*/ 70 h 76"/>
                <a:gd name="T66" fmla="*/ 432 w 472"/>
                <a:gd name="T67" fmla="*/ 60 h 76"/>
                <a:gd name="T68" fmla="*/ 466 w 472"/>
                <a:gd name="T69" fmla="*/ 48 h 76"/>
                <a:gd name="T70" fmla="*/ 472 w 472"/>
                <a:gd name="T71" fmla="*/ 40 h 76"/>
                <a:gd name="T72" fmla="*/ 470 w 472"/>
                <a:gd name="T73" fmla="*/ 36 h 76"/>
                <a:gd name="T74" fmla="*/ 454 w 472"/>
                <a:gd name="T75" fmla="*/ 24 h 76"/>
                <a:gd name="T76" fmla="*/ 404 w 472"/>
                <a:gd name="T77" fmla="*/ 12 h 76"/>
                <a:gd name="T78" fmla="*/ 328 w 472"/>
                <a:gd name="T79" fmla="*/ 4 h 76"/>
                <a:gd name="T80" fmla="*/ 236 w 472"/>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76"/>
                  </a:moveTo>
                  <a:lnTo>
                    <a:pt x="236" y="76"/>
                  </a:lnTo>
                  <a:lnTo>
                    <a:pt x="190" y="74"/>
                  </a:lnTo>
                  <a:lnTo>
                    <a:pt x="146" y="72"/>
                  </a:lnTo>
                  <a:lnTo>
                    <a:pt x="106" y="70"/>
                  </a:lnTo>
                  <a:lnTo>
                    <a:pt x="72" y="64"/>
                  </a:lnTo>
                  <a:lnTo>
                    <a:pt x="42" y="60"/>
                  </a:lnTo>
                  <a:lnTo>
                    <a:pt x="20" y="54"/>
                  </a:lnTo>
                  <a:lnTo>
                    <a:pt x="6" y="48"/>
                  </a:lnTo>
                  <a:lnTo>
                    <a:pt x="4" y="44"/>
                  </a:lnTo>
                  <a:lnTo>
                    <a:pt x="2" y="40"/>
                  </a:lnTo>
                  <a:lnTo>
                    <a:pt x="2" y="40"/>
                  </a:lnTo>
                  <a:lnTo>
                    <a:pt x="4" y="36"/>
                  </a:lnTo>
                  <a:lnTo>
                    <a:pt x="6" y="32"/>
                  </a:lnTo>
                  <a:lnTo>
                    <a:pt x="20" y="24"/>
                  </a:lnTo>
                  <a:lnTo>
                    <a:pt x="42" y="18"/>
                  </a:lnTo>
                  <a:lnTo>
                    <a:pt x="72" y="12"/>
                  </a:lnTo>
                  <a:lnTo>
                    <a:pt x="106" y="8"/>
                  </a:lnTo>
                  <a:lnTo>
                    <a:pt x="146" y="4"/>
                  </a:lnTo>
                  <a:lnTo>
                    <a:pt x="190" y="2"/>
                  </a:lnTo>
                  <a:lnTo>
                    <a:pt x="236" y="0"/>
                  </a:lnTo>
                  <a:lnTo>
                    <a:pt x="236" y="0"/>
                  </a:lnTo>
                  <a:lnTo>
                    <a:pt x="284" y="2"/>
                  </a:lnTo>
                  <a:lnTo>
                    <a:pt x="328" y="4"/>
                  </a:lnTo>
                  <a:lnTo>
                    <a:pt x="368" y="8"/>
                  </a:lnTo>
                  <a:lnTo>
                    <a:pt x="402" y="12"/>
                  </a:lnTo>
                  <a:lnTo>
                    <a:pt x="430" y="18"/>
                  </a:lnTo>
                  <a:lnTo>
                    <a:pt x="452" y="24"/>
                  </a:lnTo>
                  <a:lnTo>
                    <a:pt x="464" y="32"/>
                  </a:lnTo>
                  <a:lnTo>
                    <a:pt x="468" y="36"/>
                  </a:lnTo>
                  <a:lnTo>
                    <a:pt x="470" y="40"/>
                  </a:lnTo>
                  <a:lnTo>
                    <a:pt x="470" y="40"/>
                  </a:lnTo>
                  <a:lnTo>
                    <a:pt x="468" y="44"/>
                  </a:lnTo>
                  <a:lnTo>
                    <a:pt x="464" y="48"/>
                  </a:lnTo>
                  <a:lnTo>
                    <a:pt x="452" y="54"/>
                  </a:lnTo>
                  <a:lnTo>
                    <a:pt x="430" y="60"/>
                  </a:lnTo>
                  <a:lnTo>
                    <a:pt x="402" y="64"/>
                  </a:lnTo>
                  <a:lnTo>
                    <a:pt x="368" y="70"/>
                  </a:lnTo>
                  <a:lnTo>
                    <a:pt x="328" y="72"/>
                  </a:lnTo>
                  <a:lnTo>
                    <a:pt x="284" y="74"/>
                  </a:lnTo>
                  <a:lnTo>
                    <a:pt x="236" y="76"/>
                  </a:lnTo>
                  <a:close/>
                  <a:moveTo>
                    <a:pt x="236" y="0"/>
                  </a:moveTo>
                  <a:lnTo>
                    <a:pt x="236" y="0"/>
                  </a:lnTo>
                  <a:lnTo>
                    <a:pt x="190" y="2"/>
                  </a:lnTo>
                  <a:lnTo>
                    <a:pt x="146" y="4"/>
                  </a:lnTo>
                  <a:lnTo>
                    <a:pt x="106" y="8"/>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2"/>
                  </a:lnTo>
                  <a:lnTo>
                    <a:pt x="190" y="76"/>
                  </a:lnTo>
                  <a:lnTo>
                    <a:pt x="236" y="76"/>
                  </a:lnTo>
                  <a:lnTo>
                    <a:pt x="236" y="76"/>
                  </a:lnTo>
                  <a:lnTo>
                    <a:pt x="284" y="76"/>
                  </a:lnTo>
                  <a:lnTo>
                    <a:pt x="328" y="72"/>
                  </a:lnTo>
                  <a:lnTo>
                    <a:pt x="368" y="70"/>
                  </a:lnTo>
                  <a:lnTo>
                    <a:pt x="404" y="66"/>
                  </a:lnTo>
                  <a:lnTo>
                    <a:pt x="432" y="60"/>
                  </a:lnTo>
                  <a:lnTo>
                    <a:pt x="454" y="54"/>
                  </a:lnTo>
                  <a:lnTo>
                    <a:pt x="466" y="48"/>
                  </a:lnTo>
                  <a:lnTo>
                    <a:pt x="470" y="44"/>
                  </a:lnTo>
                  <a:lnTo>
                    <a:pt x="472" y="40"/>
                  </a:lnTo>
                  <a:lnTo>
                    <a:pt x="472" y="40"/>
                  </a:lnTo>
                  <a:lnTo>
                    <a:pt x="470" y="36"/>
                  </a:lnTo>
                  <a:lnTo>
                    <a:pt x="466" y="32"/>
                  </a:lnTo>
                  <a:lnTo>
                    <a:pt x="454" y="24"/>
                  </a:lnTo>
                  <a:lnTo>
                    <a:pt x="432" y="18"/>
                  </a:lnTo>
                  <a:lnTo>
                    <a:pt x="404" y="12"/>
                  </a:lnTo>
                  <a:lnTo>
                    <a:pt x="368" y="8"/>
                  </a:lnTo>
                  <a:lnTo>
                    <a:pt x="328" y="4"/>
                  </a:lnTo>
                  <a:lnTo>
                    <a:pt x="284" y="2"/>
                  </a:lnTo>
                  <a:lnTo>
                    <a:pt x="236" y="0"/>
                  </a:lnTo>
                  <a:close/>
                </a:path>
              </a:pathLst>
            </a:custGeom>
            <a:solidFill>
              <a:srgbClr val="ADA6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1560"/>
            <p:cNvSpPr>
              <a:spLocks/>
            </p:cNvSpPr>
            <p:nvPr/>
          </p:nvSpPr>
          <p:spPr bwMode="auto">
            <a:xfrm>
              <a:off x="4027488" y="6648450"/>
              <a:ext cx="742950" cy="120650"/>
            </a:xfrm>
            <a:custGeom>
              <a:avLst/>
              <a:gdLst>
                <a:gd name="T0" fmla="*/ 234 w 468"/>
                <a:gd name="T1" fmla="*/ 76 h 76"/>
                <a:gd name="T2" fmla="*/ 234 w 468"/>
                <a:gd name="T3" fmla="*/ 76 h 76"/>
                <a:gd name="T4" fmla="*/ 188 w 468"/>
                <a:gd name="T5" fmla="*/ 74 h 76"/>
                <a:gd name="T6" fmla="*/ 144 w 468"/>
                <a:gd name="T7" fmla="*/ 72 h 76"/>
                <a:gd name="T8" fmla="*/ 104 w 468"/>
                <a:gd name="T9" fmla="*/ 70 h 76"/>
                <a:gd name="T10" fmla="*/ 70 w 468"/>
                <a:gd name="T11" fmla="*/ 64 h 76"/>
                <a:gd name="T12" fmla="*/ 40 w 468"/>
                <a:gd name="T13" fmla="*/ 60 h 76"/>
                <a:gd name="T14" fmla="*/ 18 w 468"/>
                <a:gd name="T15" fmla="*/ 54 h 76"/>
                <a:gd name="T16" fmla="*/ 4 w 468"/>
                <a:gd name="T17" fmla="*/ 48 h 76"/>
                <a:gd name="T18" fmla="*/ 2 w 468"/>
                <a:gd name="T19" fmla="*/ 44 h 76"/>
                <a:gd name="T20" fmla="*/ 0 w 468"/>
                <a:gd name="T21" fmla="*/ 40 h 76"/>
                <a:gd name="T22" fmla="*/ 0 w 468"/>
                <a:gd name="T23" fmla="*/ 40 h 76"/>
                <a:gd name="T24" fmla="*/ 2 w 468"/>
                <a:gd name="T25" fmla="*/ 36 h 76"/>
                <a:gd name="T26" fmla="*/ 4 w 468"/>
                <a:gd name="T27" fmla="*/ 32 h 76"/>
                <a:gd name="T28" fmla="*/ 18 w 468"/>
                <a:gd name="T29" fmla="*/ 24 h 76"/>
                <a:gd name="T30" fmla="*/ 40 w 468"/>
                <a:gd name="T31" fmla="*/ 18 h 76"/>
                <a:gd name="T32" fmla="*/ 70 w 468"/>
                <a:gd name="T33" fmla="*/ 12 h 76"/>
                <a:gd name="T34" fmla="*/ 104 w 468"/>
                <a:gd name="T35" fmla="*/ 8 h 76"/>
                <a:gd name="T36" fmla="*/ 144 w 468"/>
                <a:gd name="T37" fmla="*/ 4 h 76"/>
                <a:gd name="T38" fmla="*/ 188 w 468"/>
                <a:gd name="T39" fmla="*/ 2 h 76"/>
                <a:gd name="T40" fmla="*/ 234 w 468"/>
                <a:gd name="T41" fmla="*/ 0 h 76"/>
                <a:gd name="T42" fmla="*/ 234 w 468"/>
                <a:gd name="T43" fmla="*/ 0 h 76"/>
                <a:gd name="T44" fmla="*/ 282 w 468"/>
                <a:gd name="T45" fmla="*/ 2 h 76"/>
                <a:gd name="T46" fmla="*/ 326 w 468"/>
                <a:gd name="T47" fmla="*/ 4 h 76"/>
                <a:gd name="T48" fmla="*/ 366 w 468"/>
                <a:gd name="T49" fmla="*/ 8 h 76"/>
                <a:gd name="T50" fmla="*/ 400 w 468"/>
                <a:gd name="T51" fmla="*/ 12 h 76"/>
                <a:gd name="T52" fmla="*/ 428 w 468"/>
                <a:gd name="T53" fmla="*/ 18 h 76"/>
                <a:gd name="T54" fmla="*/ 450 w 468"/>
                <a:gd name="T55" fmla="*/ 24 h 76"/>
                <a:gd name="T56" fmla="*/ 462 w 468"/>
                <a:gd name="T57" fmla="*/ 32 h 76"/>
                <a:gd name="T58" fmla="*/ 466 w 468"/>
                <a:gd name="T59" fmla="*/ 36 h 76"/>
                <a:gd name="T60" fmla="*/ 468 w 468"/>
                <a:gd name="T61" fmla="*/ 40 h 76"/>
                <a:gd name="T62" fmla="*/ 468 w 468"/>
                <a:gd name="T63" fmla="*/ 40 h 76"/>
                <a:gd name="T64" fmla="*/ 466 w 468"/>
                <a:gd name="T65" fmla="*/ 44 h 76"/>
                <a:gd name="T66" fmla="*/ 462 w 468"/>
                <a:gd name="T67" fmla="*/ 48 h 76"/>
                <a:gd name="T68" fmla="*/ 450 w 468"/>
                <a:gd name="T69" fmla="*/ 54 h 76"/>
                <a:gd name="T70" fmla="*/ 428 w 468"/>
                <a:gd name="T71" fmla="*/ 60 h 76"/>
                <a:gd name="T72" fmla="*/ 400 w 468"/>
                <a:gd name="T73" fmla="*/ 64 h 76"/>
                <a:gd name="T74" fmla="*/ 366 w 468"/>
                <a:gd name="T75" fmla="*/ 70 h 76"/>
                <a:gd name="T76" fmla="*/ 326 w 468"/>
                <a:gd name="T77" fmla="*/ 72 h 76"/>
                <a:gd name="T78" fmla="*/ 282 w 468"/>
                <a:gd name="T79" fmla="*/ 74 h 76"/>
                <a:gd name="T80" fmla="*/ 234 w 468"/>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76"/>
                  </a:moveTo>
                  <a:lnTo>
                    <a:pt x="234" y="76"/>
                  </a:lnTo>
                  <a:lnTo>
                    <a:pt x="188" y="74"/>
                  </a:lnTo>
                  <a:lnTo>
                    <a:pt x="144" y="72"/>
                  </a:lnTo>
                  <a:lnTo>
                    <a:pt x="104" y="70"/>
                  </a:lnTo>
                  <a:lnTo>
                    <a:pt x="70" y="64"/>
                  </a:lnTo>
                  <a:lnTo>
                    <a:pt x="40" y="60"/>
                  </a:lnTo>
                  <a:lnTo>
                    <a:pt x="18" y="54"/>
                  </a:lnTo>
                  <a:lnTo>
                    <a:pt x="4" y="48"/>
                  </a:lnTo>
                  <a:lnTo>
                    <a:pt x="2" y="44"/>
                  </a:lnTo>
                  <a:lnTo>
                    <a:pt x="0" y="40"/>
                  </a:lnTo>
                  <a:lnTo>
                    <a:pt x="0" y="40"/>
                  </a:lnTo>
                  <a:lnTo>
                    <a:pt x="2" y="36"/>
                  </a:lnTo>
                  <a:lnTo>
                    <a:pt x="4" y="32"/>
                  </a:lnTo>
                  <a:lnTo>
                    <a:pt x="18" y="24"/>
                  </a:lnTo>
                  <a:lnTo>
                    <a:pt x="40" y="18"/>
                  </a:lnTo>
                  <a:lnTo>
                    <a:pt x="70" y="12"/>
                  </a:lnTo>
                  <a:lnTo>
                    <a:pt x="104" y="8"/>
                  </a:lnTo>
                  <a:lnTo>
                    <a:pt x="144" y="4"/>
                  </a:lnTo>
                  <a:lnTo>
                    <a:pt x="188" y="2"/>
                  </a:lnTo>
                  <a:lnTo>
                    <a:pt x="234" y="0"/>
                  </a:lnTo>
                  <a:lnTo>
                    <a:pt x="234" y="0"/>
                  </a:lnTo>
                  <a:lnTo>
                    <a:pt x="282" y="2"/>
                  </a:lnTo>
                  <a:lnTo>
                    <a:pt x="326" y="4"/>
                  </a:lnTo>
                  <a:lnTo>
                    <a:pt x="366" y="8"/>
                  </a:lnTo>
                  <a:lnTo>
                    <a:pt x="400" y="12"/>
                  </a:lnTo>
                  <a:lnTo>
                    <a:pt x="428" y="18"/>
                  </a:lnTo>
                  <a:lnTo>
                    <a:pt x="450" y="24"/>
                  </a:lnTo>
                  <a:lnTo>
                    <a:pt x="462" y="32"/>
                  </a:lnTo>
                  <a:lnTo>
                    <a:pt x="466" y="36"/>
                  </a:lnTo>
                  <a:lnTo>
                    <a:pt x="468" y="40"/>
                  </a:lnTo>
                  <a:lnTo>
                    <a:pt x="468" y="40"/>
                  </a:lnTo>
                  <a:lnTo>
                    <a:pt x="466" y="44"/>
                  </a:lnTo>
                  <a:lnTo>
                    <a:pt x="462" y="48"/>
                  </a:lnTo>
                  <a:lnTo>
                    <a:pt x="450" y="54"/>
                  </a:lnTo>
                  <a:lnTo>
                    <a:pt x="428" y="60"/>
                  </a:lnTo>
                  <a:lnTo>
                    <a:pt x="400" y="64"/>
                  </a:lnTo>
                  <a:lnTo>
                    <a:pt x="366" y="70"/>
                  </a:lnTo>
                  <a:lnTo>
                    <a:pt x="326" y="72"/>
                  </a:lnTo>
                  <a:lnTo>
                    <a:pt x="282" y="74"/>
                  </a:lnTo>
                  <a:lnTo>
                    <a:pt x="234"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1561"/>
            <p:cNvSpPr>
              <a:spLocks/>
            </p:cNvSpPr>
            <p:nvPr/>
          </p:nvSpPr>
          <p:spPr bwMode="auto">
            <a:xfrm>
              <a:off x="4024313" y="6648450"/>
              <a:ext cx="749300" cy="120650"/>
            </a:xfrm>
            <a:custGeom>
              <a:avLst/>
              <a:gdLst>
                <a:gd name="T0" fmla="*/ 236 w 472"/>
                <a:gd name="T1" fmla="*/ 0 h 76"/>
                <a:gd name="T2" fmla="*/ 236 w 472"/>
                <a:gd name="T3" fmla="*/ 0 h 76"/>
                <a:gd name="T4" fmla="*/ 190 w 472"/>
                <a:gd name="T5" fmla="*/ 2 h 76"/>
                <a:gd name="T6" fmla="*/ 146 w 472"/>
                <a:gd name="T7" fmla="*/ 4 h 76"/>
                <a:gd name="T8" fmla="*/ 106 w 472"/>
                <a:gd name="T9" fmla="*/ 8 h 76"/>
                <a:gd name="T10" fmla="*/ 70 w 472"/>
                <a:gd name="T11" fmla="*/ 12 h 76"/>
                <a:gd name="T12" fmla="*/ 42 w 472"/>
                <a:gd name="T13" fmla="*/ 18 h 76"/>
                <a:gd name="T14" fmla="*/ 18 w 472"/>
                <a:gd name="T15" fmla="*/ 24 h 76"/>
                <a:gd name="T16" fmla="*/ 4 w 472"/>
                <a:gd name="T17" fmla="*/ 32 h 76"/>
                <a:gd name="T18" fmla="*/ 2 w 472"/>
                <a:gd name="T19" fmla="*/ 36 h 76"/>
                <a:gd name="T20" fmla="*/ 0 w 472"/>
                <a:gd name="T21" fmla="*/ 40 h 76"/>
                <a:gd name="T22" fmla="*/ 0 w 472"/>
                <a:gd name="T23" fmla="*/ 40 h 76"/>
                <a:gd name="T24" fmla="*/ 2 w 472"/>
                <a:gd name="T25" fmla="*/ 44 h 76"/>
                <a:gd name="T26" fmla="*/ 4 w 472"/>
                <a:gd name="T27" fmla="*/ 48 h 76"/>
                <a:gd name="T28" fmla="*/ 18 w 472"/>
                <a:gd name="T29" fmla="*/ 54 h 76"/>
                <a:gd name="T30" fmla="*/ 42 w 472"/>
                <a:gd name="T31" fmla="*/ 60 h 76"/>
                <a:gd name="T32" fmla="*/ 70 w 472"/>
                <a:gd name="T33" fmla="*/ 66 h 76"/>
                <a:gd name="T34" fmla="*/ 106 w 472"/>
                <a:gd name="T35" fmla="*/ 70 h 76"/>
                <a:gd name="T36" fmla="*/ 146 w 472"/>
                <a:gd name="T37" fmla="*/ 72 h 76"/>
                <a:gd name="T38" fmla="*/ 190 w 472"/>
                <a:gd name="T39" fmla="*/ 76 h 76"/>
                <a:gd name="T40" fmla="*/ 236 w 472"/>
                <a:gd name="T41" fmla="*/ 76 h 76"/>
                <a:gd name="T42" fmla="*/ 236 w 472"/>
                <a:gd name="T43" fmla="*/ 76 h 76"/>
                <a:gd name="T44" fmla="*/ 284 w 472"/>
                <a:gd name="T45" fmla="*/ 76 h 76"/>
                <a:gd name="T46" fmla="*/ 328 w 472"/>
                <a:gd name="T47" fmla="*/ 72 h 76"/>
                <a:gd name="T48" fmla="*/ 368 w 472"/>
                <a:gd name="T49" fmla="*/ 70 h 76"/>
                <a:gd name="T50" fmla="*/ 404 w 472"/>
                <a:gd name="T51" fmla="*/ 66 h 76"/>
                <a:gd name="T52" fmla="*/ 432 w 472"/>
                <a:gd name="T53" fmla="*/ 60 h 76"/>
                <a:gd name="T54" fmla="*/ 454 w 472"/>
                <a:gd name="T55" fmla="*/ 54 h 76"/>
                <a:gd name="T56" fmla="*/ 466 w 472"/>
                <a:gd name="T57" fmla="*/ 48 h 76"/>
                <a:gd name="T58" fmla="*/ 470 w 472"/>
                <a:gd name="T59" fmla="*/ 44 h 76"/>
                <a:gd name="T60" fmla="*/ 472 w 472"/>
                <a:gd name="T61" fmla="*/ 40 h 76"/>
                <a:gd name="T62" fmla="*/ 472 w 472"/>
                <a:gd name="T63" fmla="*/ 40 h 76"/>
                <a:gd name="T64" fmla="*/ 470 w 472"/>
                <a:gd name="T65" fmla="*/ 36 h 76"/>
                <a:gd name="T66" fmla="*/ 466 w 472"/>
                <a:gd name="T67" fmla="*/ 32 h 76"/>
                <a:gd name="T68" fmla="*/ 454 w 472"/>
                <a:gd name="T69" fmla="*/ 24 h 76"/>
                <a:gd name="T70" fmla="*/ 432 w 472"/>
                <a:gd name="T71" fmla="*/ 18 h 76"/>
                <a:gd name="T72" fmla="*/ 404 w 472"/>
                <a:gd name="T73" fmla="*/ 12 h 76"/>
                <a:gd name="T74" fmla="*/ 368 w 472"/>
                <a:gd name="T75" fmla="*/ 8 h 76"/>
                <a:gd name="T76" fmla="*/ 328 w 472"/>
                <a:gd name="T77" fmla="*/ 4 h 76"/>
                <a:gd name="T78" fmla="*/ 284 w 472"/>
                <a:gd name="T79" fmla="*/ 2 h 76"/>
                <a:gd name="T80" fmla="*/ 236 w 472"/>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2" h="76">
                  <a:moveTo>
                    <a:pt x="236" y="0"/>
                  </a:moveTo>
                  <a:lnTo>
                    <a:pt x="236" y="0"/>
                  </a:lnTo>
                  <a:lnTo>
                    <a:pt x="190" y="2"/>
                  </a:lnTo>
                  <a:lnTo>
                    <a:pt x="146" y="4"/>
                  </a:lnTo>
                  <a:lnTo>
                    <a:pt x="106" y="8"/>
                  </a:lnTo>
                  <a:lnTo>
                    <a:pt x="70" y="12"/>
                  </a:lnTo>
                  <a:lnTo>
                    <a:pt x="42" y="18"/>
                  </a:lnTo>
                  <a:lnTo>
                    <a:pt x="18" y="24"/>
                  </a:lnTo>
                  <a:lnTo>
                    <a:pt x="4" y="32"/>
                  </a:lnTo>
                  <a:lnTo>
                    <a:pt x="2" y="36"/>
                  </a:lnTo>
                  <a:lnTo>
                    <a:pt x="0" y="40"/>
                  </a:lnTo>
                  <a:lnTo>
                    <a:pt x="0" y="40"/>
                  </a:lnTo>
                  <a:lnTo>
                    <a:pt x="2" y="44"/>
                  </a:lnTo>
                  <a:lnTo>
                    <a:pt x="4" y="48"/>
                  </a:lnTo>
                  <a:lnTo>
                    <a:pt x="18" y="54"/>
                  </a:lnTo>
                  <a:lnTo>
                    <a:pt x="42" y="60"/>
                  </a:lnTo>
                  <a:lnTo>
                    <a:pt x="70" y="66"/>
                  </a:lnTo>
                  <a:lnTo>
                    <a:pt x="106" y="70"/>
                  </a:lnTo>
                  <a:lnTo>
                    <a:pt x="146" y="72"/>
                  </a:lnTo>
                  <a:lnTo>
                    <a:pt x="190" y="76"/>
                  </a:lnTo>
                  <a:lnTo>
                    <a:pt x="236" y="76"/>
                  </a:lnTo>
                  <a:lnTo>
                    <a:pt x="236" y="76"/>
                  </a:lnTo>
                  <a:lnTo>
                    <a:pt x="284" y="76"/>
                  </a:lnTo>
                  <a:lnTo>
                    <a:pt x="328" y="72"/>
                  </a:lnTo>
                  <a:lnTo>
                    <a:pt x="368" y="70"/>
                  </a:lnTo>
                  <a:lnTo>
                    <a:pt x="404" y="66"/>
                  </a:lnTo>
                  <a:lnTo>
                    <a:pt x="432" y="60"/>
                  </a:lnTo>
                  <a:lnTo>
                    <a:pt x="454" y="54"/>
                  </a:lnTo>
                  <a:lnTo>
                    <a:pt x="466" y="48"/>
                  </a:lnTo>
                  <a:lnTo>
                    <a:pt x="470" y="44"/>
                  </a:lnTo>
                  <a:lnTo>
                    <a:pt x="472" y="40"/>
                  </a:lnTo>
                  <a:lnTo>
                    <a:pt x="472" y="40"/>
                  </a:lnTo>
                  <a:lnTo>
                    <a:pt x="470" y="36"/>
                  </a:lnTo>
                  <a:lnTo>
                    <a:pt x="466" y="32"/>
                  </a:lnTo>
                  <a:lnTo>
                    <a:pt x="454" y="24"/>
                  </a:lnTo>
                  <a:lnTo>
                    <a:pt x="432" y="18"/>
                  </a:lnTo>
                  <a:lnTo>
                    <a:pt x="404" y="12"/>
                  </a:lnTo>
                  <a:lnTo>
                    <a:pt x="368" y="8"/>
                  </a:lnTo>
                  <a:lnTo>
                    <a:pt x="328" y="4"/>
                  </a:lnTo>
                  <a:lnTo>
                    <a:pt x="284" y="2"/>
                  </a:lnTo>
                  <a:lnTo>
                    <a:pt x="2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1562"/>
            <p:cNvSpPr>
              <a:spLocks noEditPoints="1"/>
            </p:cNvSpPr>
            <p:nvPr/>
          </p:nvSpPr>
          <p:spPr bwMode="auto">
            <a:xfrm>
              <a:off x="4027488" y="6648450"/>
              <a:ext cx="742950" cy="120650"/>
            </a:xfrm>
            <a:custGeom>
              <a:avLst/>
              <a:gdLst>
                <a:gd name="T0" fmla="*/ 234 w 468"/>
                <a:gd name="T1" fmla="*/ 76 h 76"/>
                <a:gd name="T2" fmla="*/ 144 w 468"/>
                <a:gd name="T3" fmla="*/ 72 h 76"/>
                <a:gd name="T4" fmla="*/ 72 w 468"/>
                <a:gd name="T5" fmla="*/ 64 h 76"/>
                <a:gd name="T6" fmla="*/ 20 w 468"/>
                <a:gd name="T7" fmla="*/ 54 h 76"/>
                <a:gd name="T8" fmla="*/ 4 w 468"/>
                <a:gd name="T9" fmla="*/ 44 h 76"/>
                <a:gd name="T10" fmla="*/ 2 w 468"/>
                <a:gd name="T11" fmla="*/ 40 h 76"/>
                <a:gd name="T12" fmla="*/ 6 w 468"/>
                <a:gd name="T13" fmla="*/ 32 h 76"/>
                <a:gd name="T14" fmla="*/ 42 w 468"/>
                <a:gd name="T15" fmla="*/ 18 h 76"/>
                <a:gd name="T16" fmla="*/ 106 w 468"/>
                <a:gd name="T17" fmla="*/ 8 h 76"/>
                <a:gd name="T18" fmla="*/ 188 w 468"/>
                <a:gd name="T19" fmla="*/ 2 h 76"/>
                <a:gd name="T20" fmla="*/ 234 w 468"/>
                <a:gd name="T21" fmla="*/ 0 h 76"/>
                <a:gd name="T22" fmla="*/ 324 w 468"/>
                <a:gd name="T23" fmla="*/ 4 h 76"/>
                <a:gd name="T24" fmla="*/ 398 w 468"/>
                <a:gd name="T25" fmla="*/ 12 h 76"/>
                <a:gd name="T26" fmla="*/ 448 w 468"/>
                <a:gd name="T27" fmla="*/ 26 h 76"/>
                <a:gd name="T28" fmla="*/ 464 w 468"/>
                <a:gd name="T29" fmla="*/ 36 h 76"/>
                <a:gd name="T30" fmla="*/ 466 w 468"/>
                <a:gd name="T31" fmla="*/ 40 h 76"/>
                <a:gd name="T32" fmla="*/ 460 w 468"/>
                <a:gd name="T33" fmla="*/ 48 h 76"/>
                <a:gd name="T34" fmla="*/ 426 w 468"/>
                <a:gd name="T35" fmla="*/ 60 h 76"/>
                <a:gd name="T36" fmla="*/ 364 w 468"/>
                <a:gd name="T37" fmla="*/ 70 h 76"/>
                <a:gd name="T38" fmla="*/ 282 w 468"/>
                <a:gd name="T39" fmla="*/ 74 h 76"/>
                <a:gd name="T40" fmla="*/ 234 w 468"/>
                <a:gd name="T41" fmla="*/ 0 h 76"/>
                <a:gd name="T42" fmla="*/ 188 w 468"/>
                <a:gd name="T43" fmla="*/ 2 h 76"/>
                <a:gd name="T44" fmla="*/ 104 w 468"/>
                <a:gd name="T45" fmla="*/ 8 h 76"/>
                <a:gd name="T46" fmla="*/ 40 w 468"/>
                <a:gd name="T47" fmla="*/ 18 h 76"/>
                <a:gd name="T48" fmla="*/ 4 w 468"/>
                <a:gd name="T49" fmla="*/ 32 h 76"/>
                <a:gd name="T50" fmla="*/ 0 w 468"/>
                <a:gd name="T51" fmla="*/ 40 h 76"/>
                <a:gd name="T52" fmla="*/ 2 w 468"/>
                <a:gd name="T53" fmla="*/ 44 h 76"/>
                <a:gd name="T54" fmla="*/ 18 w 468"/>
                <a:gd name="T55" fmla="*/ 54 h 76"/>
                <a:gd name="T56" fmla="*/ 70 w 468"/>
                <a:gd name="T57" fmla="*/ 64 h 76"/>
                <a:gd name="T58" fmla="*/ 144 w 468"/>
                <a:gd name="T59" fmla="*/ 72 h 76"/>
                <a:gd name="T60" fmla="*/ 234 w 468"/>
                <a:gd name="T61" fmla="*/ 76 h 76"/>
                <a:gd name="T62" fmla="*/ 282 w 468"/>
                <a:gd name="T63" fmla="*/ 74 h 76"/>
                <a:gd name="T64" fmla="*/ 366 w 468"/>
                <a:gd name="T65" fmla="*/ 70 h 76"/>
                <a:gd name="T66" fmla="*/ 428 w 468"/>
                <a:gd name="T67" fmla="*/ 60 h 76"/>
                <a:gd name="T68" fmla="*/ 462 w 468"/>
                <a:gd name="T69" fmla="*/ 48 h 76"/>
                <a:gd name="T70" fmla="*/ 468 w 468"/>
                <a:gd name="T71" fmla="*/ 40 h 76"/>
                <a:gd name="T72" fmla="*/ 466 w 468"/>
                <a:gd name="T73" fmla="*/ 36 h 76"/>
                <a:gd name="T74" fmla="*/ 450 w 468"/>
                <a:gd name="T75" fmla="*/ 24 h 76"/>
                <a:gd name="T76" fmla="*/ 400 w 468"/>
                <a:gd name="T77" fmla="*/ 12 h 76"/>
                <a:gd name="T78" fmla="*/ 326 w 468"/>
                <a:gd name="T79" fmla="*/ 4 h 76"/>
                <a:gd name="T80" fmla="*/ 234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76"/>
                  </a:moveTo>
                  <a:lnTo>
                    <a:pt x="234" y="76"/>
                  </a:lnTo>
                  <a:lnTo>
                    <a:pt x="188" y="74"/>
                  </a:lnTo>
                  <a:lnTo>
                    <a:pt x="144" y="72"/>
                  </a:lnTo>
                  <a:lnTo>
                    <a:pt x="106" y="70"/>
                  </a:lnTo>
                  <a:lnTo>
                    <a:pt x="72" y="64"/>
                  </a:lnTo>
                  <a:lnTo>
                    <a:pt x="42" y="60"/>
                  </a:lnTo>
                  <a:lnTo>
                    <a:pt x="20" y="54"/>
                  </a:lnTo>
                  <a:lnTo>
                    <a:pt x="6" y="48"/>
                  </a:lnTo>
                  <a:lnTo>
                    <a:pt x="4" y="44"/>
                  </a:lnTo>
                  <a:lnTo>
                    <a:pt x="2" y="40"/>
                  </a:lnTo>
                  <a:lnTo>
                    <a:pt x="2" y="40"/>
                  </a:lnTo>
                  <a:lnTo>
                    <a:pt x="4" y="36"/>
                  </a:lnTo>
                  <a:lnTo>
                    <a:pt x="6" y="32"/>
                  </a:lnTo>
                  <a:lnTo>
                    <a:pt x="20" y="26"/>
                  </a:lnTo>
                  <a:lnTo>
                    <a:pt x="42" y="18"/>
                  </a:lnTo>
                  <a:lnTo>
                    <a:pt x="72" y="12"/>
                  </a:lnTo>
                  <a:lnTo>
                    <a:pt x="106" y="8"/>
                  </a:lnTo>
                  <a:lnTo>
                    <a:pt x="144" y="4"/>
                  </a:lnTo>
                  <a:lnTo>
                    <a:pt x="188" y="2"/>
                  </a:lnTo>
                  <a:lnTo>
                    <a:pt x="234" y="0"/>
                  </a:lnTo>
                  <a:lnTo>
                    <a:pt x="234" y="0"/>
                  </a:lnTo>
                  <a:lnTo>
                    <a:pt x="282" y="2"/>
                  </a:lnTo>
                  <a:lnTo>
                    <a:pt x="324" y="4"/>
                  </a:lnTo>
                  <a:lnTo>
                    <a:pt x="364" y="8"/>
                  </a:lnTo>
                  <a:lnTo>
                    <a:pt x="398" y="12"/>
                  </a:lnTo>
                  <a:lnTo>
                    <a:pt x="426" y="18"/>
                  </a:lnTo>
                  <a:lnTo>
                    <a:pt x="448" y="26"/>
                  </a:lnTo>
                  <a:lnTo>
                    <a:pt x="460" y="32"/>
                  </a:lnTo>
                  <a:lnTo>
                    <a:pt x="464" y="36"/>
                  </a:lnTo>
                  <a:lnTo>
                    <a:pt x="466" y="40"/>
                  </a:lnTo>
                  <a:lnTo>
                    <a:pt x="466" y="40"/>
                  </a:lnTo>
                  <a:lnTo>
                    <a:pt x="464" y="44"/>
                  </a:lnTo>
                  <a:lnTo>
                    <a:pt x="460" y="48"/>
                  </a:lnTo>
                  <a:lnTo>
                    <a:pt x="448" y="54"/>
                  </a:lnTo>
                  <a:lnTo>
                    <a:pt x="426" y="60"/>
                  </a:lnTo>
                  <a:lnTo>
                    <a:pt x="398" y="64"/>
                  </a:lnTo>
                  <a:lnTo>
                    <a:pt x="364" y="70"/>
                  </a:lnTo>
                  <a:lnTo>
                    <a:pt x="324" y="72"/>
                  </a:lnTo>
                  <a:lnTo>
                    <a:pt x="282" y="74"/>
                  </a:lnTo>
                  <a:lnTo>
                    <a:pt x="234" y="76"/>
                  </a:lnTo>
                  <a:close/>
                  <a:moveTo>
                    <a:pt x="234" y="0"/>
                  </a:moveTo>
                  <a:lnTo>
                    <a:pt x="234" y="0"/>
                  </a:lnTo>
                  <a:lnTo>
                    <a:pt x="188" y="2"/>
                  </a:lnTo>
                  <a:lnTo>
                    <a:pt x="144" y="4"/>
                  </a:lnTo>
                  <a:lnTo>
                    <a:pt x="104" y="8"/>
                  </a:lnTo>
                  <a:lnTo>
                    <a:pt x="70" y="12"/>
                  </a:lnTo>
                  <a:lnTo>
                    <a:pt x="40" y="18"/>
                  </a:lnTo>
                  <a:lnTo>
                    <a:pt x="18" y="24"/>
                  </a:lnTo>
                  <a:lnTo>
                    <a:pt x="4" y="32"/>
                  </a:lnTo>
                  <a:lnTo>
                    <a:pt x="2" y="36"/>
                  </a:lnTo>
                  <a:lnTo>
                    <a:pt x="0" y="40"/>
                  </a:lnTo>
                  <a:lnTo>
                    <a:pt x="0" y="40"/>
                  </a:lnTo>
                  <a:lnTo>
                    <a:pt x="2" y="44"/>
                  </a:lnTo>
                  <a:lnTo>
                    <a:pt x="4" y="48"/>
                  </a:lnTo>
                  <a:lnTo>
                    <a:pt x="18" y="54"/>
                  </a:lnTo>
                  <a:lnTo>
                    <a:pt x="40" y="60"/>
                  </a:lnTo>
                  <a:lnTo>
                    <a:pt x="70" y="64"/>
                  </a:lnTo>
                  <a:lnTo>
                    <a:pt x="104" y="70"/>
                  </a:lnTo>
                  <a:lnTo>
                    <a:pt x="144" y="72"/>
                  </a:lnTo>
                  <a:lnTo>
                    <a:pt x="188" y="74"/>
                  </a:lnTo>
                  <a:lnTo>
                    <a:pt x="234" y="76"/>
                  </a:lnTo>
                  <a:lnTo>
                    <a:pt x="234" y="76"/>
                  </a:lnTo>
                  <a:lnTo>
                    <a:pt x="282" y="74"/>
                  </a:lnTo>
                  <a:lnTo>
                    <a:pt x="326" y="72"/>
                  </a:lnTo>
                  <a:lnTo>
                    <a:pt x="366" y="70"/>
                  </a:lnTo>
                  <a:lnTo>
                    <a:pt x="400" y="64"/>
                  </a:lnTo>
                  <a:lnTo>
                    <a:pt x="428" y="60"/>
                  </a:lnTo>
                  <a:lnTo>
                    <a:pt x="450" y="54"/>
                  </a:lnTo>
                  <a:lnTo>
                    <a:pt x="462" y="48"/>
                  </a:lnTo>
                  <a:lnTo>
                    <a:pt x="466" y="44"/>
                  </a:lnTo>
                  <a:lnTo>
                    <a:pt x="468" y="40"/>
                  </a:lnTo>
                  <a:lnTo>
                    <a:pt x="468" y="40"/>
                  </a:lnTo>
                  <a:lnTo>
                    <a:pt x="466" y="36"/>
                  </a:lnTo>
                  <a:lnTo>
                    <a:pt x="462" y="32"/>
                  </a:lnTo>
                  <a:lnTo>
                    <a:pt x="450" y="24"/>
                  </a:lnTo>
                  <a:lnTo>
                    <a:pt x="428" y="18"/>
                  </a:lnTo>
                  <a:lnTo>
                    <a:pt x="400" y="12"/>
                  </a:lnTo>
                  <a:lnTo>
                    <a:pt x="366" y="8"/>
                  </a:lnTo>
                  <a:lnTo>
                    <a:pt x="326" y="4"/>
                  </a:lnTo>
                  <a:lnTo>
                    <a:pt x="282" y="2"/>
                  </a:lnTo>
                  <a:lnTo>
                    <a:pt x="234" y="0"/>
                  </a:lnTo>
                  <a:close/>
                </a:path>
              </a:pathLst>
            </a:custGeom>
            <a:solidFill>
              <a:srgbClr val="ACA5A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1563"/>
            <p:cNvSpPr>
              <a:spLocks/>
            </p:cNvSpPr>
            <p:nvPr/>
          </p:nvSpPr>
          <p:spPr bwMode="auto">
            <a:xfrm>
              <a:off x="4030663" y="6648450"/>
              <a:ext cx="736600" cy="120650"/>
            </a:xfrm>
            <a:custGeom>
              <a:avLst/>
              <a:gdLst>
                <a:gd name="T0" fmla="*/ 232 w 464"/>
                <a:gd name="T1" fmla="*/ 76 h 76"/>
                <a:gd name="T2" fmla="*/ 232 w 464"/>
                <a:gd name="T3" fmla="*/ 76 h 76"/>
                <a:gd name="T4" fmla="*/ 186 w 464"/>
                <a:gd name="T5" fmla="*/ 74 h 76"/>
                <a:gd name="T6" fmla="*/ 142 w 464"/>
                <a:gd name="T7" fmla="*/ 72 h 76"/>
                <a:gd name="T8" fmla="*/ 104 w 464"/>
                <a:gd name="T9" fmla="*/ 70 h 76"/>
                <a:gd name="T10" fmla="*/ 70 w 464"/>
                <a:gd name="T11" fmla="*/ 64 h 76"/>
                <a:gd name="T12" fmla="*/ 40 w 464"/>
                <a:gd name="T13" fmla="*/ 60 h 76"/>
                <a:gd name="T14" fmla="*/ 18 w 464"/>
                <a:gd name="T15" fmla="*/ 54 h 76"/>
                <a:gd name="T16" fmla="*/ 4 w 464"/>
                <a:gd name="T17" fmla="*/ 48 h 76"/>
                <a:gd name="T18" fmla="*/ 2 w 464"/>
                <a:gd name="T19" fmla="*/ 44 h 76"/>
                <a:gd name="T20" fmla="*/ 0 w 464"/>
                <a:gd name="T21" fmla="*/ 40 h 76"/>
                <a:gd name="T22" fmla="*/ 0 w 464"/>
                <a:gd name="T23" fmla="*/ 40 h 76"/>
                <a:gd name="T24" fmla="*/ 2 w 464"/>
                <a:gd name="T25" fmla="*/ 36 h 76"/>
                <a:gd name="T26" fmla="*/ 4 w 464"/>
                <a:gd name="T27" fmla="*/ 32 h 76"/>
                <a:gd name="T28" fmla="*/ 18 w 464"/>
                <a:gd name="T29" fmla="*/ 26 h 76"/>
                <a:gd name="T30" fmla="*/ 40 w 464"/>
                <a:gd name="T31" fmla="*/ 18 h 76"/>
                <a:gd name="T32" fmla="*/ 70 w 464"/>
                <a:gd name="T33" fmla="*/ 12 h 76"/>
                <a:gd name="T34" fmla="*/ 104 w 464"/>
                <a:gd name="T35" fmla="*/ 8 h 76"/>
                <a:gd name="T36" fmla="*/ 142 w 464"/>
                <a:gd name="T37" fmla="*/ 4 h 76"/>
                <a:gd name="T38" fmla="*/ 186 w 464"/>
                <a:gd name="T39" fmla="*/ 2 h 76"/>
                <a:gd name="T40" fmla="*/ 232 w 464"/>
                <a:gd name="T41" fmla="*/ 0 h 76"/>
                <a:gd name="T42" fmla="*/ 232 w 464"/>
                <a:gd name="T43" fmla="*/ 0 h 76"/>
                <a:gd name="T44" fmla="*/ 280 w 464"/>
                <a:gd name="T45" fmla="*/ 2 h 76"/>
                <a:gd name="T46" fmla="*/ 322 w 464"/>
                <a:gd name="T47" fmla="*/ 4 h 76"/>
                <a:gd name="T48" fmla="*/ 362 w 464"/>
                <a:gd name="T49" fmla="*/ 8 h 76"/>
                <a:gd name="T50" fmla="*/ 396 w 464"/>
                <a:gd name="T51" fmla="*/ 12 h 76"/>
                <a:gd name="T52" fmla="*/ 424 w 464"/>
                <a:gd name="T53" fmla="*/ 18 h 76"/>
                <a:gd name="T54" fmla="*/ 446 w 464"/>
                <a:gd name="T55" fmla="*/ 26 h 76"/>
                <a:gd name="T56" fmla="*/ 458 w 464"/>
                <a:gd name="T57" fmla="*/ 32 h 76"/>
                <a:gd name="T58" fmla="*/ 462 w 464"/>
                <a:gd name="T59" fmla="*/ 36 h 76"/>
                <a:gd name="T60" fmla="*/ 464 w 464"/>
                <a:gd name="T61" fmla="*/ 40 h 76"/>
                <a:gd name="T62" fmla="*/ 464 w 464"/>
                <a:gd name="T63" fmla="*/ 40 h 76"/>
                <a:gd name="T64" fmla="*/ 462 w 464"/>
                <a:gd name="T65" fmla="*/ 44 h 76"/>
                <a:gd name="T66" fmla="*/ 458 w 464"/>
                <a:gd name="T67" fmla="*/ 48 h 76"/>
                <a:gd name="T68" fmla="*/ 446 w 464"/>
                <a:gd name="T69" fmla="*/ 54 h 76"/>
                <a:gd name="T70" fmla="*/ 424 w 464"/>
                <a:gd name="T71" fmla="*/ 60 h 76"/>
                <a:gd name="T72" fmla="*/ 396 w 464"/>
                <a:gd name="T73" fmla="*/ 64 h 76"/>
                <a:gd name="T74" fmla="*/ 362 w 464"/>
                <a:gd name="T75" fmla="*/ 70 h 76"/>
                <a:gd name="T76" fmla="*/ 322 w 464"/>
                <a:gd name="T77" fmla="*/ 72 h 76"/>
                <a:gd name="T78" fmla="*/ 280 w 464"/>
                <a:gd name="T79" fmla="*/ 74 h 76"/>
                <a:gd name="T80" fmla="*/ 232 w 464"/>
                <a:gd name="T8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4" h="76">
                  <a:moveTo>
                    <a:pt x="232" y="76"/>
                  </a:moveTo>
                  <a:lnTo>
                    <a:pt x="232" y="76"/>
                  </a:lnTo>
                  <a:lnTo>
                    <a:pt x="186" y="74"/>
                  </a:lnTo>
                  <a:lnTo>
                    <a:pt x="142" y="72"/>
                  </a:lnTo>
                  <a:lnTo>
                    <a:pt x="104" y="70"/>
                  </a:lnTo>
                  <a:lnTo>
                    <a:pt x="70" y="64"/>
                  </a:lnTo>
                  <a:lnTo>
                    <a:pt x="40" y="60"/>
                  </a:lnTo>
                  <a:lnTo>
                    <a:pt x="18" y="54"/>
                  </a:lnTo>
                  <a:lnTo>
                    <a:pt x="4" y="48"/>
                  </a:lnTo>
                  <a:lnTo>
                    <a:pt x="2" y="44"/>
                  </a:lnTo>
                  <a:lnTo>
                    <a:pt x="0" y="40"/>
                  </a:lnTo>
                  <a:lnTo>
                    <a:pt x="0" y="40"/>
                  </a:lnTo>
                  <a:lnTo>
                    <a:pt x="2" y="36"/>
                  </a:lnTo>
                  <a:lnTo>
                    <a:pt x="4" y="32"/>
                  </a:lnTo>
                  <a:lnTo>
                    <a:pt x="18" y="26"/>
                  </a:lnTo>
                  <a:lnTo>
                    <a:pt x="40" y="18"/>
                  </a:lnTo>
                  <a:lnTo>
                    <a:pt x="70" y="12"/>
                  </a:lnTo>
                  <a:lnTo>
                    <a:pt x="104" y="8"/>
                  </a:lnTo>
                  <a:lnTo>
                    <a:pt x="142" y="4"/>
                  </a:lnTo>
                  <a:lnTo>
                    <a:pt x="186" y="2"/>
                  </a:lnTo>
                  <a:lnTo>
                    <a:pt x="232" y="0"/>
                  </a:lnTo>
                  <a:lnTo>
                    <a:pt x="232" y="0"/>
                  </a:lnTo>
                  <a:lnTo>
                    <a:pt x="280" y="2"/>
                  </a:lnTo>
                  <a:lnTo>
                    <a:pt x="322" y="4"/>
                  </a:lnTo>
                  <a:lnTo>
                    <a:pt x="362" y="8"/>
                  </a:lnTo>
                  <a:lnTo>
                    <a:pt x="396" y="12"/>
                  </a:lnTo>
                  <a:lnTo>
                    <a:pt x="424" y="18"/>
                  </a:lnTo>
                  <a:lnTo>
                    <a:pt x="446" y="26"/>
                  </a:lnTo>
                  <a:lnTo>
                    <a:pt x="458" y="32"/>
                  </a:lnTo>
                  <a:lnTo>
                    <a:pt x="462" y="36"/>
                  </a:lnTo>
                  <a:lnTo>
                    <a:pt x="464" y="40"/>
                  </a:lnTo>
                  <a:lnTo>
                    <a:pt x="464" y="40"/>
                  </a:lnTo>
                  <a:lnTo>
                    <a:pt x="462" y="44"/>
                  </a:lnTo>
                  <a:lnTo>
                    <a:pt x="458" y="48"/>
                  </a:lnTo>
                  <a:lnTo>
                    <a:pt x="446" y="54"/>
                  </a:lnTo>
                  <a:lnTo>
                    <a:pt x="424" y="60"/>
                  </a:lnTo>
                  <a:lnTo>
                    <a:pt x="396" y="64"/>
                  </a:lnTo>
                  <a:lnTo>
                    <a:pt x="362" y="70"/>
                  </a:lnTo>
                  <a:lnTo>
                    <a:pt x="322" y="72"/>
                  </a:lnTo>
                  <a:lnTo>
                    <a:pt x="280" y="74"/>
                  </a:lnTo>
                  <a:lnTo>
                    <a:pt x="232" y="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1564"/>
            <p:cNvSpPr>
              <a:spLocks/>
            </p:cNvSpPr>
            <p:nvPr/>
          </p:nvSpPr>
          <p:spPr bwMode="auto">
            <a:xfrm>
              <a:off x="4027488" y="6648450"/>
              <a:ext cx="742950" cy="120650"/>
            </a:xfrm>
            <a:custGeom>
              <a:avLst/>
              <a:gdLst>
                <a:gd name="T0" fmla="*/ 234 w 468"/>
                <a:gd name="T1" fmla="*/ 0 h 76"/>
                <a:gd name="T2" fmla="*/ 234 w 468"/>
                <a:gd name="T3" fmla="*/ 0 h 76"/>
                <a:gd name="T4" fmla="*/ 188 w 468"/>
                <a:gd name="T5" fmla="*/ 2 h 76"/>
                <a:gd name="T6" fmla="*/ 144 w 468"/>
                <a:gd name="T7" fmla="*/ 4 h 76"/>
                <a:gd name="T8" fmla="*/ 104 w 468"/>
                <a:gd name="T9" fmla="*/ 8 h 76"/>
                <a:gd name="T10" fmla="*/ 70 w 468"/>
                <a:gd name="T11" fmla="*/ 12 h 76"/>
                <a:gd name="T12" fmla="*/ 40 w 468"/>
                <a:gd name="T13" fmla="*/ 18 h 76"/>
                <a:gd name="T14" fmla="*/ 18 w 468"/>
                <a:gd name="T15" fmla="*/ 24 h 76"/>
                <a:gd name="T16" fmla="*/ 4 w 468"/>
                <a:gd name="T17" fmla="*/ 32 h 76"/>
                <a:gd name="T18" fmla="*/ 2 w 468"/>
                <a:gd name="T19" fmla="*/ 36 h 76"/>
                <a:gd name="T20" fmla="*/ 0 w 468"/>
                <a:gd name="T21" fmla="*/ 40 h 76"/>
                <a:gd name="T22" fmla="*/ 0 w 468"/>
                <a:gd name="T23" fmla="*/ 40 h 76"/>
                <a:gd name="T24" fmla="*/ 2 w 468"/>
                <a:gd name="T25" fmla="*/ 44 h 76"/>
                <a:gd name="T26" fmla="*/ 4 w 468"/>
                <a:gd name="T27" fmla="*/ 48 h 76"/>
                <a:gd name="T28" fmla="*/ 18 w 468"/>
                <a:gd name="T29" fmla="*/ 54 h 76"/>
                <a:gd name="T30" fmla="*/ 40 w 468"/>
                <a:gd name="T31" fmla="*/ 60 h 76"/>
                <a:gd name="T32" fmla="*/ 70 w 468"/>
                <a:gd name="T33" fmla="*/ 64 h 76"/>
                <a:gd name="T34" fmla="*/ 104 w 468"/>
                <a:gd name="T35" fmla="*/ 70 h 76"/>
                <a:gd name="T36" fmla="*/ 144 w 468"/>
                <a:gd name="T37" fmla="*/ 72 h 76"/>
                <a:gd name="T38" fmla="*/ 188 w 468"/>
                <a:gd name="T39" fmla="*/ 74 h 76"/>
                <a:gd name="T40" fmla="*/ 234 w 468"/>
                <a:gd name="T41" fmla="*/ 76 h 76"/>
                <a:gd name="T42" fmla="*/ 234 w 468"/>
                <a:gd name="T43" fmla="*/ 76 h 76"/>
                <a:gd name="T44" fmla="*/ 282 w 468"/>
                <a:gd name="T45" fmla="*/ 74 h 76"/>
                <a:gd name="T46" fmla="*/ 326 w 468"/>
                <a:gd name="T47" fmla="*/ 72 h 76"/>
                <a:gd name="T48" fmla="*/ 366 w 468"/>
                <a:gd name="T49" fmla="*/ 70 h 76"/>
                <a:gd name="T50" fmla="*/ 400 w 468"/>
                <a:gd name="T51" fmla="*/ 64 h 76"/>
                <a:gd name="T52" fmla="*/ 428 w 468"/>
                <a:gd name="T53" fmla="*/ 60 h 76"/>
                <a:gd name="T54" fmla="*/ 450 w 468"/>
                <a:gd name="T55" fmla="*/ 54 h 76"/>
                <a:gd name="T56" fmla="*/ 462 w 468"/>
                <a:gd name="T57" fmla="*/ 48 h 76"/>
                <a:gd name="T58" fmla="*/ 466 w 468"/>
                <a:gd name="T59" fmla="*/ 44 h 76"/>
                <a:gd name="T60" fmla="*/ 468 w 468"/>
                <a:gd name="T61" fmla="*/ 40 h 76"/>
                <a:gd name="T62" fmla="*/ 468 w 468"/>
                <a:gd name="T63" fmla="*/ 40 h 76"/>
                <a:gd name="T64" fmla="*/ 466 w 468"/>
                <a:gd name="T65" fmla="*/ 36 h 76"/>
                <a:gd name="T66" fmla="*/ 462 w 468"/>
                <a:gd name="T67" fmla="*/ 32 h 76"/>
                <a:gd name="T68" fmla="*/ 450 w 468"/>
                <a:gd name="T69" fmla="*/ 24 h 76"/>
                <a:gd name="T70" fmla="*/ 428 w 468"/>
                <a:gd name="T71" fmla="*/ 18 h 76"/>
                <a:gd name="T72" fmla="*/ 400 w 468"/>
                <a:gd name="T73" fmla="*/ 12 h 76"/>
                <a:gd name="T74" fmla="*/ 366 w 468"/>
                <a:gd name="T75" fmla="*/ 8 h 76"/>
                <a:gd name="T76" fmla="*/ 326 w 468"/>
                <a:gd name="T77" fmla="*/ 4 h 76"/>
                <a:gd name="T78" fmla="*/ 282 w 468"/>
                <a:gd name="T79" fmla="*/ 2 h 76"/>
                <a:gd name="T80" fmla="*/ 234 w 468"/>
                <a:gd name="T8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68" h="76">
                  <a:moveTo>
                    <a:pt x="234" y="0"/>
                  </a:moveTo>
                  <a:lnTo>
                    <a:pt x="234" y="0"/>
                  </a:lnTo>
                  <a:lnTo>
                    <a:pt x="188" y="2"/>
                  </a:lnTo>
                  <a:lnTo>
                    <a:pt x="144" y="4"/>
                  </a:lnTo>
                  <a:lnTo>
                    <a:pt x="104" y="8"/>
                  </a:lnTo>
                  <a:lnTo>
                    <a:pt x="70" y="12"/>
                  </a:lnTo>
                  <a:lnTo>
                    <a:pt x="40" y="18"/>
                  </a:lnTo>
                  <a:lnTo>
                    <a:pt x="18" y="24"/>
                  </a:lnTo>
                  <a:lnTo>
                    <a:pt x="4" y="32"/>
                  </a:lnTo>
                  <a:lnTo>
                    <a:pt x="2" y="36"/>
                  </a:lnTo>
                  <a:lnTo>
                    <a:pt x="0" y="40"/>
                  </a:lnTo>
                  <a:lnTo>
                    <a:pt x="0" y="40"/>
                  </a:lnTo>
                  <a:lnTo>
                    <a:pt x="2" y="44"/>
                  </a:lnTo>
                  <a:lnTo>
                    <a:pt x="4" y="48"/>
                  </a:lnTo>
                  <a:lnTo>
                    <a:pt x="18" y="54"/>
                  </a:lnTo>
                  <a:lnTo>
                    <a:pt x="40" y="60"/>
                  </a:lnTo>
                  <a:lnTo>
                    <a:pt x="70" y="64"/>
                  </a:lnTo>
                  <a:lnTo>
                    <a:pt x="104" y="70"/>
                  </a:lnTo>
                  <a:lnTo>
                    <a:pt x="144" y="72"/>
                  </a:lnTo>
                  <a:lnTo>
                    <a:pt x="188" y="74"/>
                  </a:lnTo>
                  <a:lnTo>
                    <a:pt x="234" y="76"/>
                  </a:lnTo>
                  <a:lnTo>
                    <a:pt x="234" y="76"/>
                  </a:lnTo>
                  <a:lnTo>
                    <a:pt x="282" y="74"/>
                  </a:lnTo>
                  <a:lnTo>
                    <a:pt x="326" y="72"/>
                  </a:lnTo>
                  <a:lnTo>
                    <a:pt x="366" y="70"/>
                  </a:lnTo>
                  <a:lnTo>
                    <a:pt x="400" y="64"/>
                  </a:lnTo>
                  <a:lnTo>
                    <a:pt x="428" y="60"/>
                  </a:lnTo>
                  <a:lnTo>
                    <a:pt x="450" y="54"/>
                  </a:lnTo>
                  <a:lnTo>
                    <a:pt x="462" y="48"/>
                  </a:lnTo>
                  <a:lnTo>
                    <a:pt x="466" y="44"/>
                  </a:lnTo>
                  <a:lnTo>
                    <a:pt x="468" y="40"/>
                  </a:lnTo>
                  <a:lnTo>
                    <a:pt x="468" y="40"/>
                  </a:lnTo>
                  <a:lnTo>
                    <a:pt x="466" y="36"/>
                  </a:lnTo>
                  <a:lnTo>
                    <a:pt x="462" y="32"/>
                  </a:lnTo>
                  <a:lnTo>
                    <a:pt x="450" y="24"/>
                  </a:lnTo>
                  <a:lnTo>
                    <a:pt x="428" y="18"/>
                  </a:lnTo>
                  <a:lnTo>
                    <a:pt x="400" y="12"/>
                  </a:lnTo>
                  <a:lnTo>
                    <a:pt x="366" y="8"/>
                  </a:lnTo>
                  <a:lnTo>
                    <a:pt x="326" y="4"/>
                  </a:lnTo>
                  <a:lnTo>
                    <a:pt x="282" y="2"/>
                  </a:lnTo>
                  <a:lnTo>
                    <a:pt x="2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1565"/>
            <p:cNvSpPr>
              <a:spLocks/>
            </p:cNvSpPr>
            <p:nvPr/>
          </p:nvSpPr>
          <p:spPr bwMode="auto">
            <a:xfrm>
              <a:off x="7462838" y="3962400"/>
              <a:ext cx="723900" cy="2701925"/>
            </a:xfrm>
            <a:custGeom>
              <a:avLst/>
              <a:gdLst>
                <a:gd name="T0" fmla="*/ 294 w 456"/>
                <a:gd name="T1" fmla="*/ 1276 h 1702"/>
                <a:gd name="T2" fmla="*/ 334 w 456"/>
                <a:gd name="T3" fmla="*/ 976 h 1702"/>
                <a:gd name="T4" fmla="*/ 374 w 456"/>
                <a:gd name="T5" fmla="*/ 948 h 1702"/>
                <a:gd name="T6" fmla="*/ 402 w 456"/>
                <a:gd name="T7" fmla="*/ 912 h 1702"/>
                <a:gd name="T8" fmla="*/ 422 w 456"/>
                <a:gd name="T9" fmla="*/ 870 h 1702"/>
                <a:gd name="T10" fmla="*/ 428 w 456"/>
                <a:gd name="T11" fmla="*/ 826 h 1702"/>
                <a:gd name="T12" fmla="*/ 428 w 456"/>
                <a:gd name="T13" fmla="*/ 174 h 1702"/>
                <a:gd name="T14" fmla="*/ 426 w 456"/>
                <a:gd name="T15" fmla="*/ 138 h 1702"/>
                <a:gd name="T16" fmla="*/ 416 w 456"/>
                <a:gd name="T17" fmla="*/ 106 h 1702"/>
                <a:gd name="T18" fmla="*/ 400 w 456"/>
                <a:gd name="T19" fmla="*/ 76 h 1702"/>
                <a:gd name="T20" fmla="*/ 378 w 456"/>
                <a:gd name="T21" fmla="*/ 50 h 1702"/>
                <a:gd name="T22" fmla="*/ 354 w 456"/>
                <a:gd name="T23" fmla="*/ 30 h 1702"/>
                <a:gd name="T24" fmla="*/ 324 w 456"/>
                <a:gd name="T25" fmla="*/ 14 h 1702"/>
                <a:gd name="T26" fmla="*/ 292 w 456"/>
                <a:gd name="T27" fmla="*/ 4 h 1702"/>
                <a:gd name="T28" fmla="*/ 256 w 456"/>
                <a:gd name="T29" fmla="*/ 0 h 1702"/>
                <a:gd name="T30" fmla="*/ 170 w 456"/>
                <a:gd name="T31" fmla="*/ 0 h 1702"/>
                <a:gd name="T32" fmla="*/ 140 w 456"/>
                <a:gd name="T33" fmla="*/ 2 h 1702"/>
                <a:gd name="T34" fmla="*/ 112 w 456"/>
                <a:gd name="T35" fmla="*/ 10 h 1702"/>
                <a:gd name="T36" fmla="*/ 84 w 456"/>
                <a:gd name="T37" fmla="*/ 22 h 1702"/>
                <a:gd name="T38" fmla="*/ 40 w 456"/>
                <a:gd name="T39" fmla="*/ 60 h 1702"/>
                <a:gd name="T40" fmla="*/ 16 w 456"/>
                <a:gd name="T41" fmla="*/ 96 h 1702"/>
                <a:gd name="T42" fmla="*/ 4 w 456"/>
                <a:gd name="T43" fmla="*/ 122 h 1702"/>
                <a:gd name="T44" fmla="*/ 178 w 456"/>
                <a:gd name="T45" fmla="*/ 106 h 1702"/>
                <a:gd name="T46" fmla="*/ 184 w 456"/>
                <a:gd name="T47" fmla="*/ 102 h 1702"/>
                <a:gd name="T48" fmla="*/ 202 w 456"/>
                <a:gd name="T49" fmla="*/ 102 h 1702"/>
                <a:gd name="T50" fmla="*/ 220 w 456"/>
                <a:gd name="T51" fmla="*/ 102 h 1702"/>
                <a:gd name="T52" fmla="*/ 254 w 456"/>
                <a:gd name="T53" fmla="*/ 118 h 1702"/>
                <a:gd name="T54" fmla="*/ 284 w 456"/>
                <a:gd name="T55" fmla="*/ 144 h 1702"/>
                <a:gd name="T56" fmla="*/ 304 w 456"/>
                <a:gd name="T57" fmla="*/ 178 h 1702"/>
                <a:gd name="T58" fmla="*/ 308 w 456"/>
                <a:gd name="T59" fmla="*/ 198 h 1702"/>
                <a:gd name="T60" fmla="*/ 310 w 456"/>
                <a:gd name="T61" fmla="*/ 220 h 1702"/>
                <a:gd name="T62" fmla="*/ 306 w 456"/>
                <a:gd name="T63" fmla="*/ 242 h 1702"/>
                <a:gd name="T64" fmla="*/ 290 w 456"/>
                <a:gd name="T65" fmla="*/ 280 h 1702"/>
                <a:gd name="T66" fmla="*/ 282 w 456"/>
                <a:gd name="T67" fmla="*/ 290 h 1702"/>
                <a:gd name="T68" fmla="*/ 266 w 456"/>
                <a:gd name="T69" fmla="*/ 306 h 1702"/>
                <a:gd name="T70" fmla="*/ 238 w 456"/>
                <a:gd name="T71" fmla="*/ 322 h 1702"/>
                <a:gd name="T72" fmla="*/ 0 w 456"/>
                <a:gd name="T73" fmla="*/ 362 h 1702"/>
                <a:gd name="T74" fmla="*/ 0 w 456"/>
                <a:gd name="T75" fmla="*/ 826 h 1702"/>
                <a:gd name="T76" fmla="*/ 8 w 456"/>
                <a:gd name="T77" fmla="*/ 880 h 1702"/>
                <a:gd name="T78" fmla="*/ 32 w 456"/>
                <a:gd name="T79" fmla="*/ 928 h 1702"/>
                <a:gd name="T80" fmla="*/ 70 w 456"/>
                <a:gd name="T81" fmla="*/ 964 h 1702"/>
                <a:gd name="T82" fmla="*/ 120 w 456"/>
                <a:gd name="T83" fmla="*/ 990 h 1702"/>
                <a:gd name="T84" fmla="*/ 82 w 456"/>
                <a:gd name="T85" fmla="*/ 1282 h 1702"/>
                <a:gd name="T86" fmla="*/ 82 w 456"/>
                <a:gd name="T87" fmla="*/ 1294 h 1702"/>
                <a:gd name="T88" fmla="*/ 86 w 456"/>
                <a:gd name="T89" fmla="*/ 1314 h 1702"/>
                <a:gd name="T90" fmla="*/ 260 w 456"/>
                <a:gd name="T91" fmla="*/ 1656 h 1702"/>
                <a:gd name="T92" fmla="*/ 270 w 456"/>
                <a:gd name="T93" fmla="*/ 1670 h 1702"/>
                <a:gd name="T94" fmla="*/ 298 w 456"/>
                <a:gd name="T95" fmla="*/ 1692 h 1702"/>
                <a:gd name="T96" fmla="*/ 332 w 456"/>
                <a:gd name="T97" fmla="*/ 1700 h 1702"/>
                <a:gd name="T98" fmla="*/ 368 w 456"/>
                <a:gd name="T99" fmla="*/ 1700 h 1702"/>
                <a:gd name="T100" fmla="*/ 406 w 456"/>
                <a:gd name="T101" fmla="*/ 1680 h 1702"/>
                <a:gd name="T102" fmla="*/ 422 w 456"/>
                <a:gd name="T103" fmla="*/ 1670 h 1702"/>
                <a:gd name="T104" fmla="*/ 446 w 456"/>
                <a:gd name="T105" fmla="*/ 1642 h 1702"/>
                <a:gd name="T106" fmla="*/ 456 w 456"/>
                <a:gd name="T107" fmla="*/ 1610 h 1702"/>
                <a:gd name="T108" fmla="*/ 450 w 456"/>
                <a:gd name="T109" fmla="*/ 1572 h 1702"/>
                <a:gd name="T110" fmla="*/ 442 w 456"/>
                <a:gd name="T111" fmla="*/ 1554 h 1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6" h="1702">
                  <a:moveTo>
                    <a:pt x="442" y="1554"/>
                  </a:moveTo>
                  <a:lnTo>
                    <a:pt x="294" y="1276"/>
                  </a:lnTo>
                  <a:lnTo>
                    <a:pt x="334" y="976"/>
                  </a:lnTo>
                  <a:lnTo>
                    <a:pt x="334" y="976"/>
                  </a:lnTo>
                  <a:lnTo>
                    <a:pt x="354" y="962"/>
                  </a:lnTo>
                  <a:lnTo>
                    <a:pt x="374" y="948"/>
                  </a:lnTo>
                  <a:lnTo>
                    <a:pt x="390" y="932"/>
                  </a:lnTo>
                  <a:lnTo>
                    <a:pt x="402" y="912"/>
                  </a:lnTo>
                  <a:lnTo>
                    <a:pt x="414" y="892"/>
                  </a:lnTo>
                  <a:lnTo>
                    <a:pt x="422" y="870"/>
                  </a:lnTo>
                  <a:lnTo>
                    <a:pt x="426" y="848"/>
                  </a:lnTo>
                  <a:lnTo>
                    <a:pt x="428" y="826"/>
                  </a:lnTo>
                  <a:lnTo>
                    <a:pt x="428" y="174"/>
                  </a:lnTo>
                  <a:lnTo>
                    <a:pt x="428" y="174"/>
                  </a:lnTo>
                  <a:lnTo>
                    <a:pt x="428" y="156"/>
                  </a:lnTo>
                  <a:lnTo>
                    <a:pt x="426" y="138"/>
                  </a:lnTo>
                  <a:lnTo>
                    <a:pt x="420" y="122"/>
                  </a:lnTo>
                  <a:lnTo>
                    <a:pt x="416" y="106"/>
                  </a:lnTo>
                  <a:lnTo>
                    <a:pt x="408" y="90"/>
                  </a:lnTo>
                  <a:lnTo>
                    <a:pt x="400" y="76"/>
                  </a:lnTo>
                  <a:lnTo>
                    <a:pt x="390" y="62"/>
                  </a:lnTo>
                  <a:lnTo>
                    <a:pt x="378" y="50"/>
                  </a:lnTo>
                  <a:lnTo>
                    <a:pt x="366" y="40"/>
                  </a:lnTo>
                  <a:lnTo>
                    <a:pt x="354" y="30"/>
                  </a:lnTo>
                  <a:lnTo>
                    <a:pt x="340" y="20"/>
                  </a:lnTo>
                  <a:lnTo>
                    <a:pt x="324" y="14"/>
                  </a:lnTo>
                  <a:lnTo>
                    <a:pt x="308" y="8"/>
                  </a:lnTo>
                  <a:lnTo>
                    <a:pt x="292" y="4"/>
                  </a:lnTo>
                  <a:lnTo>
                    <a:pt x="274" y="0"/>
                  </a:lnTo>
                  <a:lnTo>
                    <a:pt x="256" y="0"/>
                  </a:lnTo>
                  <a:lnTo>
                    <a:pt x="170" y="0"/>
                  </a:lnTo>
                  <a:lnTo>
                    <a:pt x="170" y="0"/>
                  </a:lnTo>
                  <a:lnTo>
                    <a:pt x="154" y="0"/>
                  </a:lnTo>
                  <a:lnTo>
                    <a:pt x="140" y="2"/>
                  </a:lnTo>
                  <a:lnTo>
                    <a:pt x="126" y="6"/>
                  </a:lnTo>
                  <a:lnTo>
                    <a:pt x="112" y="10"/>
                  </a:lnTo>
                  <a:lnTo>
                    <a:pt x="98" y="16"/>
                  </a:lnTo>
                  <a:lnTo>
                    <a:pt x="84" y="22"/>
                  </a:lnTo>
                  <a:lnTo>
                    <a:pt x="62" y="38"/>
                  </a:lnTo>
                  <a:lnTo>
                    <a:pt x="40" y="60"/>
                  </a:lnTo>
                  <a:lnTo>
                    <a:pt x="24" y="82"/>
                  </a:lnTo>
                  <a:lnTo>
                    <a:pt x="16" y="96"/>
                  </a:lnTo>
                  <a:lnTo>
                    <a:pt x="10" y="108"/>
                  </a:lnTo>
                  <a:lnTo>
                    <a:pt x="4" y="122"/>
                  </a:lnTo>
                  <a:lnTo>
                    <a:pt x="0" y="138"/>
                  </a:lnTo>
                  <a:lnTo>
                    <a:pt x="178" y="106"/>
                  </a:lnTo>
                  <a:lnTo>
                    <a:pt x="178" y="106"/>
                  </a:lnTo>
                  <a:lnTo>
                    <a:pt x="184" y="102"/>
                  </a:lnTo>
                  <a:lnTo>
                    <a:pt x="190" y="102"/>
                  </a:lnTo>
                  <a:lnTo>
                    <a:pt x="202" y="102"/>
                  </a:lnTo>
                  <a:lnTo>
                    <a:pt x="202" y="102"/>
                  </a:lnTo>
                  <a:lnTo>
                    <a:pt x="220" y="102"/>
                  </a:lnTo>
                  <a:lnTo>
                    <a:pt x="238" y="108"/>
                  </a:lnTo>
                  <a:lnTo>
                    <a:pt x="254" y="118"/>
                  </a:lnTo>
                  <a:lnTo>
                    <a:pt x="270" y="130"/>
                  </a:lnTo>
                  <a:lnTo>
                    <a:pt x="284" y="144"/>
                  </a:lnTo>
                  <a:lnTo>
                    <a:pt x="294" y="160"/>
                  </a:lnTo>
                  <a:lnTo>
                    <a:pt x="304" y="178"/>
                  </a:lnTo>
                  <a:lnTo>
                    <a:pt x="308" y="198"/>
                  </a:lnTo>
                  <a:lnTo>
                    <a:pt x="308" y="198"/>
                  </a:lnTo>
                  <a:lnTo>
                    <a:pt x="310" y="210"/>
                  </a:lnTo>
                  <a:lnTo>
                    <a:pt x="310" y="220"/>
                  </a:lnTo>
                  <a:lnTo>
                    <a:pt x="308" y="230"/>
                  </a:lnTo>
                  <a:lnTo>
                    <a:pt x="306" y="242"/>
                  </a:lnTo>
                  <a:lnTo>
                    <a:pt x="298" y="262"/>
                  </a:lnTo>
                  <a:lnTo>
                    <a:pt x="290" y="280"/>
                  </a:lnTo>
                  <a:lnTo>
                    <a:pt x="290" y="280"/>
                  </a:lnTo>
                  <a:lnTo>
                    <a:pt x="282" y="290"/>
                  </a:lnTo>
                  <a:lnTo>
                    <a:pt x="274" y="300"/>
                  </a:lnTo>
                  <a:lnTo>
                    <a:pt x="266" y="306"/>
                  </a:lnTo>
                  <a:lnTo>
                    <a:pt x="258" y="314"/>
                  </a:lnTo>
                  <a:lnTo>
                    <a:pt x="238" y="322"/>
                  </a:lnTo>
                  <a:lnTo>
                    <a:pt x="218" y="328"/>
                  </a:lnTo>
                  <a:lnTo>
                    <a:pt x="0" y="362"/>
                  </a:lnTo>
                  <a:lnTo>
                    <a:pt x="0" y="826"/>
                  </a:lnTo>
                  <a:lnTo>
                    <a:pt x="0" y="826"/>
                  </a:lnTo>
                  <a:lnTo>
                    <a:pt x="2" y="854"/>
                  </a:lnTo>
                  <a:lnTo>
                    <a:pt x="8" y="880"/>
                  </a:lnTo>
                  <a:lnTo>
                    <a:pt x="18" y="904"/>
                  </a:lnTo>
                  <a:lnTo>
                    <a:pt x="32" y="928"/>
                  </a:lnTo>
                  <a:lnTo>
                    <a:pt x="50" y="948"/>
                  </a:lnTo>
                  <a:lnTo>
                    <a:pt x="70" y="964"/>
                  </a:lnTo>
                  <a:lnTo>
                    <a:pt x="94" y="978"/>
                  </a:lnTo>
                  <a:lnTo>
                    <a:pt x="120" y="990"/>
                  </a:lnTo>
                  <a:lnTo>
                    <a:pt x="82" y="1282"/>
                  </a:lnTo>
                  <a:lnTo>
                    <a:pt x="82" y="1282"/>
                  </a:lnTo>
                  <a:lnTo>
                    <a:pt x="82" y="1294"/>
                  </a:lnTo>
                  <a:lnTo>
                    <a:pt x="82" y="1294"/>
                  </a:lnTo>
                  <a:lnTo>
                    <a:pt x="82" y="1304"/>
                  </a:lnTo>
                  <a:lnTo>
                    <a:pt x="86" y="1314"/>
                  </a:lnTo>
                  <a:lnTo>
                    <a:pt x="92" y="1336"/>
                  </a:lnTo>
                  <a:lnTo>
                    <a:pt x="260" y="1656"/>
                  </a:lnTo>
                  <a:lnTo>
                    <a:pt x="260" y="1656"/>
                  </a:lnTo>
                  <a:lnTo>
                    <a:pt x="270" y="1670"/>
                  </a:lnTo>
                  <a:lnTo>
                    <a:pt x="284" y="1682"/>
                  </a:lnTo>
                  <a:lnTo>
                    <a:pt x="298" y="1692"/>
                  </a:lnTo>
                  <a:lnTo>
                    <a:pt x="316" y="1698"/>
                  </a:lnTo>
                  <a:lnTo>
                    <a:pt x="332" y="1700"/>
                  </a:lnTo>
                  <a:lnTo>
                    <a:pt x="350" y="1702"/>
                  </a:lnTo>
                  <a:lnTo>
                    <a:pt x="368" y="1700"/>
                  </a:lnTo>
                  <a:lnTo>
                    <a:pt x="386" y="1694"/>
                  </a:lnTo>
                  <a:lnTo>
                    <a:pt x="406" y="1680"/>
                  </a:lnTo>
                  <a:lnTo>
                    <a:pt x="406" y="1680"/>
                  </a:lnTo>
                  <a:lnTo>
                    <a:pt x="422" y="1670"/>
                  </a:lnTo>
                  <a:lnTo>
                    <a:pt x="436" y="1658"/>
                  </a:lnTo>
                  <a:lnTo>
                    <a:pt x="446" y="1642"/>
                  </a:lnTo>
                  <a:lnTo>
                    <a:pt x="454" y="1626"/>
                  </a:lnTo>
                  <a:lnTo>
                    <a:pt x="456" y="1610"/>
                  </a:lnTo>
                  <a:lnTo>
                    <a:pt x="456" y="1590"/>
                  </a:lnTo>
                  <a:lnTo>
                    <a:pt x="450" y="1572"/>
                  </a:lnTo>
                  <a:lnTo>
                    <a:pt x="442" y="1554"/>
                  </a:lnTo>
                  <a:lnTo>
                    <a:pt x="442" y="155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1566"/>
            <p:cNvSpPr>
              <a:spLocks/>
            </p:cNvSpPr>
            <p:nvPr/>
          </p:nvSpPr>
          <p:spPr bwMode="auto">
            <a:xfrm>
              <a:off x="6986588" y="3778250"/>
              <a:ext cx="920750" cy="768350"/>
            </a:xfrm>
            <a:custGeom>
              <a:avLst/>
              <a:gdLst>
                <a:gd name="T0" fmla="*/ 164 w 580"/>
                <a:gd name="T1" fmla="*/ 82 h 484"/>
                <a:gd name="T2" fmla="*/ 164 w 580"/>
                <a:gd name="T3" fmla="*/ 82 h 484"/>
                <a:gd name="T4" fmla="*/ 164 w 580"/>
                <a:gd name="T5" fmla="*/ 64 h 484"/>
                <a:gd name="T6" fmla="*/ 158 w 580"/>
                <a:gd name="T7" fmla="*/ 48 h 484"/>
                <a:gd name="T8" fmla="*/ 150 w 580"/>
                <a:gd name="T9" fmla="*/ 34 h 484"/>
                <a:gd name="T10" fmla="*/ 140 w 580"/>
                <a:gd name="T11" fmla="*/ 22 h 484"/>
                <a:gd name="T12" fmla="*/ 128 w 580"/>
                <a:gd name="T13" fmla="*/ 12 h 484"/>
                <a:gd name="T14" fmla="*/ 114 w 580"/>
                <a:gd name="T15" fmla="*/ 4 h 484"/>
                <a:gd name="T16" fmla="*/ 100 w 580"/>
                <a:gd name="T17" fmla="*/ 0 h 484"/>
                <a:gd name="T18" fmla="*/ 86 w 580"/>
                <a:gd name="T19" fmla="*/ 0 h 484"/>
                <a:gd name="T20" fmla="*/ 86 w 580"/>
                <a:gd name="T21" fmla="*/ 0 h 484"/>
                <a:gd name="T22" fmla="*/ 68 w 580"/>
                <a:gd name="T23" fmla="*/ 2 h 484"/>
                <a:gd name="T24" fmla="*/ 50 w 580"/>
                <a:gd name="T25" fmla="*/ 8 h 484"/>
                <a:gd name="T26" fmla="*/ 36 w 580"/>
                <a:gd name="T27" fmla="*/ 16 h 484"/>
                <a:gd name="T28" fmla="*/ 22 w 580"/>
                <a:gd name="T29" fmla="*/ 26 h 484"/>
                <a:gd name="T30" fmla="*/ 12 w 580"/>
                <a:gd name="T31" fmla="*/ 38 h 484"/>
                <a:gd name="T32" fmla="*/ 6 w 580"/>
                <a:gd name="T33" fmla="*/ 50 h 484"/>
                <a:gd name="T34" fmla="*/ 2 w 580"/>
                <a:gd name="T35" fmla="*/ 66 h 484"/>
                <a:gd name="T36" fmla="*/ 0 w 580"/>
                <a:gd name="T37" fmla="*/ 82 h 484"/>
                <a:gd name="T38" fmla="*/ 4 w 580"/>
                <a:gd name="T39" fmla="*/ 400 h 484"/>
                <a:gd name="T40" fmla="*/ 4 w 580"/>
                <a:gd name="T41" fmla="*/ 400 h 484"/>
                <a:gd name="T42" fmla="*/ 6 w 580"/>
                <a:gd name="T43" fmla="*/ 416 h 484"/>
                <a:gd name="T44" fmla="*/ 12 w 580"/>
                <a:gd name="T45" fmla="*/ 432 h 484"/>
                <a:gd name="T46" fmla="*/ 18 w 580"/>
                <a:gd name="T47" fmla="*/ 446 h 484"/>
                <a:gd name="T48" fmla="*/ 30 w 580"/>
                <a:gd name="T49" fmla="*/ 458 h 484"/>
                <a:gd name="T50" fmla="*/ 42 w 580"/>
                <a:gd name="T51" fmla="*/ 468 h 484"/>
                <a:gd name="T52" fmla="*/ 56 w 580"/>
                <a:gd name="T53" fmla="*/ 476 h 484"/>
                <a:gd name="T54" fmla="*/ 72 w 580"/>
                <a:gd name="T55" fmla="*/ 482 h 484"/>
                <a:gd name="T56" fmla="*/ 88 w 580"/>
                <a:gd name="T57" fmla="*/ 484 h 484"/>
                <a:gd name="T58" fmla="*/ 88 w 580"/>
                <a:gd name="T59" fmla="*/ 484 h 484"/>
                <a:gd name="T60" fmla="*/ 98 w 580"/>
                <a:gd name="T61" fmla="*/ 482 h 484"/>
                <a:gd name="T62" fmla="*/ 104 w 580"/>
                <a:gd name="T63" fmla="*/ 482 h 484"/>
                <a:gd name="T64" fmla="*/ 106 w 580"/>
                <a:gd name="T65" fmla="*/ 478 h 484"/>
                <a:gd name="T66" fmla="*/ 514 w 580"/>
                <a:gd name="T67" fmla="*/ 416 h 484"/>
                <a:gd name="T68" fmla="*/ 514 w 580"/>
                <a:gd name="T69" fmla="*/ 416 h 484"/>
                <a:gd name="T70" fmla="*/ 528 w 580"/>
                <a:gd name="T71" fmla="*/ 410 h 484"/>
                <a:gd name="T72" fmla="*/ 542 w 580"/>
                <a:gd name="T73" fmla="*/ 402 h 484"/>
                <a:gd name="T74" fmla="*/ 554 w 580"/>
                <a:gd name="T75" fmla="*/ 392 h 484"/>
                <a:gd name="T76" fmla="*/ 564 w 580"/>
                <a:gd name="T77" fmla="*/ 380 h 484"/>
                <a:gd name="T78" fmla="*/ 572 w 580"/>
                <a:gd name="T79" fmla="*/ 366 h 484"/>
                <a:gd name="T80" fmla="*/ 576 w 580"/>
                <a:gd name="T81" fmla="*/ 350 h 484"/>
                <a:gd name="T82" fmla="*/ 580 w 580"/>
                <a:gd name="T83" fmla="*/ 334 h 484"/>
                <a:gd name="T84" fmla="*/ 578 w 580"/>
                <a:gd name="T85" fmla="*/ 318 h 484"/>
                <a:gd name="T86" fmla="*/ 578 w 580"/>
                <a:gd name="T87" fmla="*/ 318 h 484"/>
                <a:gd name="T88" fmla="*/ 574 w 580"/>
                <a:gd name="T89" fmla="*/ 302 h 484"/>
                <a:gd name="T90" fmla="*/ 566 w 580"/>
                <a:gd name="T91" fmla="*/ 288 h 484"/>
                <a:gd name="T92" fmla="*/ 556 w 580"/>
                <a:gd name="T93" fmla="*/ 276 h 484"/>
                <a:gd name="T94" fmla="*/ 544 w 580"/>
                <a:gd name="T95" fmla="*/ 266 h 484"/>
                <a:gd name="T96" fmla="*/ 530 w 580"/>
                <a:gd name="T97" fmla="*/ 258 h 484"/>
                <a:gd name="T98" fmla="*/ 516 w 580"/>
                <a:gd name="T99" fmla="*/ 252 h 484"/>
                <a:gd name="T100" fmla="*/ 500 w 580"/>
                <a:gd name="T101" fmla="*/ 252 h 484"/>
                <a:gd name="T102" fmla="*/ 484 w 580"/>
                <a:gd name="T103" fmla="*/ 254 h 484"/>
                <a:gd name="T104" fmla="*/ 172 w 580"/>
                <a:gd name="T105" fmla="*/ 300 h 484"/>
                <a:gd name="T106" fmla="*/ 164 w 580"/>
                <a:gd name="T107" fmla="*/ 8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0" h="484">
                  <a:moveTo>
                    <a:pt x="164" y="82"/>
                  </a:moveTo>
                  <a:lnTo>
                    <a:pt x="164" y="82"/>
                  </a:lnTo>
                  <a:lnTo>
                    <a:pt x="164" y="64"/>
                  </a:lnTo>
                  <a:lnTo>
                    <a:pt x="158" y="48"/>
                  </a:lnTo>
                  <a:lnTo>
                    <a:pt x="150" y="34"/>
                  </a:lnTo>
                  <a:lnTo>
                    <a:pt x="140" y="22"/>
                  </a:lnTo>
                  <a:lnTo>
                    <a:pt x="128" y="12"/>
                  </a:lnTo>
                  <a:lnTo>
                    <a:pt x="114" y="4"/>
                  </a:lnTo>
                  <a:lnTo>
                    <a:pt x="100" y="0"/>
                  </a:lnTo>
                  <a:lnTo>
                    <a:pt x="86" y="0"/>
                  </a:lnTo>
                  <a:lnTo>
                    <a:pt x="86" y="0"/>
                  </a:lnTo>
                  <a:lnTo>
                    <a:pt x="68" y="2"/>
                  </a:lnTo>
                  <a:lnTo>
                    <a:pt x="50" y="8"/>
                  </a:lnTo>
                  <a:lnTo>
                    <a:pt x="36" y="16"/>
                  </a:lnTo>
                  <a:lnTo>
                    <a:pt x="22" y="26"/>
                  </a:lnTo>
                  <a:lnTo>
                    <a:pt x="12" y="38"/>
                  </a:lnTo>
                  <a:lnTo>
                    <a:pt x="6" y="50"/>
                  </a:lnTo>
                  <a:lnTo>
                    <a:pt x="2" y="66"/>
                  </a:lnTo>
                  <a:lnTo>
                    <a:pt x="0" y="82"/>
                  </a:lnTo>
                  <a:lnTo>
                    <a:pt x="4" y="400"/>
                  </a:lnTo>
                  <a:lnTo>
                    <a:pt x="4" y="400"/>
                  </a:lnTo>
                  <a:lnTo>
                    <a:pt x="6" y="416"/>
                  </a:lnTo>
                  <a:lnTo>
                    <a:pt x="12" y="432"/>
                  </a:lnTo>
                  <a:lnTo>
                    <a:pt x="18" y="446"/>
                  </a:lnTo>
                  <a:lnTo>
                    <a:pt x="30" y="458"/>
                  </a:lnTo>
                  <a:lnTo>
                    <a:pt x="42" y="468"/>
                  </a:lnTo>
                  <a:lnTo>
                    <a:pt x="56" y="476"/>
                  </a:lnTo>
                  <a:lnTo>
                    <a:pt x="72" y="482"/>
                  </a:lnTo>
                  <a:lnTo>
                    <a:pt x="88" y="484"/>
                  </a:lnTo>
                  <a:lnTo>
                    <a:pt x="88" y="484"/>
                  </a:lnTo>
                  <a:lnTo>
                    <a:pt x="98" y="482"/>
                  </a:lnTo>
                  <a:lnTo>
                    <a:pt x="104" y="482"/>
                  </a:lnTo>
                  <a:lnTo>
                    <a:pt x="106" y="478"/>
                  </a:lnTo>
                  <a:lnTo>
                    <a:pt x="514" y="416"/>
                  </a:lnTo>
                  <a:lnTo>
                    <a:pt x="514" y="416"/>
                  </a:lnTo>
                  <a:lnTo>
                    <a:pt x="528" y="410"/>
                  </a:lnTo>
                  <a:lnTo>
                    <a:pt x="542" y="402"/>
                  </a:lnTo>
                  <a:lnTo>
                    <a:pt x="554" y="392"/>
                  </a:lnTo>
                  <a:lnTo>
                    <a:pt x="564" y="380"/>
                  </a:lnTo>
                  <a:lnTo>
                    <a:pt x="572" y="366"/>
                  </a:lnTo>
                  <a:lnTo>
                    <a:pt x="576" y="350"/>
                  </a:lnTo>
                  <a:lnTo>
                    <a:pt x="580" y="334"/>
                  </a:lnTo>
                  <a:lnTo>
                    <a:pt x="578" y="318"/>
                  </a:lnTo>
                  <a:lnTo>
                    <a:pt x="578" y="318"/>
                  </a:lnTo>
                  <a:lnTo>
                    <a:pt x="574" y="302"/>
                  </a:lnTo>
                  <a:lnTo>
                    <a:pt x="566" y="288"/>
                  </a:lnTo>
                  <a:lnTo>
                    <a:pt x="556" y="276"/>
                  </a:lnTo>
                  <a:lnTo>
                    <a:pt x="544" y="266"/>
                  </a:lnTo>
                  <a:lnTo>
                    <a:pt x="530" y="258"/>
                  </a:lnTo>
                  <a:lnTo>
                    <a:pt x="516" y="252"/>
                  </a:lnTo>
                  <a:lnTo>
                    <a:pt x="500" y="252"/>
                  </a:lnTo>
                  <a:lnTo>
                    <a:pt x="484" y="254"/>
                  </a:lnTo>
                  <a:lnTo>
                    <a:pt x="172" y="300"/>
                  </a:lnTo>
                  <a:lnTo>
                    <a:pt x="164" y="8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1567"/>
            <p:cNvSpPr>
              <a:spLocks/>
            </p:cNvSpPr>
            <p:nvPr/>
          </p:nvSpPr>
          <p:spPr bwMode="auto">
            <a:xfrm>
              <a:off x="6884988" y="3924300"/>
              <a:ext cx="527050" cy="739775"/>
            </a:xfrm>
            <a:custGeom>
              <a:avLst/>
              <a:gdLst>
                <a:gd name="T0" fmla="*/ 332 w 332"/>
                <a:gd name="T1" fmla="*/ 392 h 466"/>
                <a:gd name="T2" fmla="*/ 174 w 332"/>
                <a:gd name="T3" fmla="*/ 422 h 466"/>
                <a:gd name="T4" fmla="*/ 174 w 332"/>
                <a:gd name="T5" fmla="*/ 422 h 466"/>
                <a:gd name="T6" fmla="*/ 158 w 332"/>
                <a:gd name="T7" fmla="*/ 422 h 466"/>
                <a:gd name="T8" fmla="*/ 152 w 332"/>
                <a:gd name="T9" fmla="*/ 422 h 466"/>
                <a:gd name="T10" fmla="*/ 152 w 332"/>
                <a:gd name="T11" fmla="*/ 422 h 466"/>
                <a:gd name="T12" fmla="*/ 130 w 332"/>
                <a:gd name="T13" fmla="*/ 418 h 466"/>
                <a:gd name="T14" fmla="*/ 108 w 332"/>
                <a:gd name="T15" fmla="*/ 412 h 466"/>
                <a:gd name="T16" fmla="*/ 88 w 332"/>
                <a:gd name="T17" fmla="*/ 402 h 466"/>
                <a:gd name="T18" fmla="*/ 72 w 332"/>
                <a:gd name="T19" fmla="*/ 388 h 466"/>
                <a:gd name="T20" fmla="*/ 58 w 332"/>
                <a:gd name="T21" fmla="*/ 370 h 466"/>
                <a:gd name="T22" fmla="*/ 48 w 332"/>
                <a:gd name="T23" fmla="*/ 352 h 466"/>
                <a:gd name="T24" fmla="*/ 42 w 332"/>
                <a:gd name="T25" fmla="*/ 330 h 466"/>
                <a:gd name="T26" fmla="*/ 40 w 332"/>
                <a:gd name="T27" fmla="*/ 308 h 466"/>
                <a:gd name="T28" fmla="*/ 32 w 332"/>
                <a:gd name="T29" fmla="*/ 0 h 466"/>
                <a:gd name="T30" fmla="*/ 32 w 332"/>
                <a:gd name="T31" fmla="*/ 0 h 466"/>
                <a:gd name="T32" fmla="*/ 26 w 332"/>
                <a:gd name="T33" fmla="*/ 6 h 466"/>
                <a:gd name="T34" fmla="*/ 18 w 332"/>
                <a:gd name="T35" fmla="*/ 12 h 466"/>
                <a:gd name="T36" fmla="*/ 12 w 332"/>
                <a:gd name="T37" fmla="*/ 20 h 466"/>
                <a:gd name="T38" fmla="*/ 8 w 332"/>
                <a:gd name="T39" fmla="*/ 28 h 466"/>
                <a:gd name="T40" fmla="*/ 2 w 332"/>
                <a:gd name="T41" fmla="*/ 48 h 466"/>
                <a:gd name="T42" fmla="*/ 0 w 332"/>
                <a:gd name="T43" fmla="*/ 68 h 466"/>
                <a:gd name="T44" fmla="*/ 2 w 332"/>
                <a:gd name="T45" fmla="*/ 386 h 466"/>
                <a:gd name="T46" fmla="*/ 2 w 332"/>
                <a:gd name="T47" fmla="*/ 386 h 466"/>
                <a:gd name="T48" fmla="*/ 6 w 332"/>
                <a:gd name="T49" fmla="*/ 402 h 466"/>
                <a:gd name="T50" fmla="*/ 12 w 332"/>
                <a:gd name="T51" fmla="*/ 416 h 466"/>
                <a:gd name="T52" fmla="*/ 20 w 332"/>
                <a:gd name="T53" fmla="*/ 430 h 466"/>
                <a:gd name="T54" fmla="*/ 30 w 332"/>
                <a:gd name="T55" fmla="*/ 442 h 466"/>
                <a:gd name="T56" fmla="*/ 42 w 332"/>
                <a:gd name="T57" fmla="*/ 452 h 466"/>
                <a:gd name="T58" fmla="*/ 56 w 332"/>
                <a:gd name="T59" fmla="*/ 460 h 466"/>
                <a:gd name="T60" fmla="*/ 72 w 332"/>
                <a:gd name="T61" fmla="*/ 466 h 466"/>
                <a:gd name="T62" fmla="*/ 88 w 332"/>
                <a:gd name="T63" fmla="*/ 466 h 466"/>
                <a:gd name="T64" fmla="*/ 88 w 332"/>
                <a:gd name="T65" fmla="*/ 466 h 466"/>
                <a:gd name="T66" fmla="*/ 100 w 332"/>
                <a:gd name="T67" fmla="*/ 466 h 466"/>
                <a:gd name="T68" fmla="*/ 104 w 332"/>
                <a:gd name="T69" fmla="*/ 466 h 466"/>
                <a:gd name="T70" fmla="*/ 106 w 332"/>
                <a:gd name="T71" fmla="*/ 464 h 466"/>
                <a:gd name="T72" fmla="*/ 332 w 332"/>
                <a:gd name="T73" fmla="*/ 428 h 466"/>
                <a:gd name="T74" fmla="*/ 332 w 332"/>
                <a:gd name="T75" fmla="*/ 39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32" h="466">
                  <a:moveTo>
                    <a:pt x="332" y="392"/>
                  </a:moveTo>
                  <a:lnTo>
                    <a:pt x="174" y="422"/>
                  </a:lnTo>
                  <a:lnTo>
                    <a:pt x="174" y="422"/>
                  </a:lnTo>
                  <a:lnTo>
                    <a:pt x="158" y="422"/>
                  </a:lnTo>
                  <a:lnTo>
                    <a:pt x="152" y="422"/>
                  </a:lnTo>
                  <a:lnTo>
                    <a:pt x="152" y="422"/>
                  </a:lnTo>
                  <a:lnTo>
                    <a:pt x="130" y="418"/>
                  </a:lnTo>
                  <a:lnTo>
                    <a:pt x="108" y="412"/>
                  </a:lnTo>
                  <a:lnTo>
                    <a:pt x="88" y="402"/>
                  </a:lnTo>
                  <a:lnTo>
                    <a:pt x="72" y="388"/>
                  </a:lnTo>
                  <a:lnTo>
                    <a:pt x="58" y="370"/>
                  </a:lnTo>
                  <a:lnTo>
                    <a:pt x="48" y="352"/>
                  </a:lnTo>
                  <a:lnTo>
                    <a:pt x="42" y="330"/>
                  </a:lnTo>
                  <a:lnTo>
                    <a:pt x="40" y="308"/>
                  </a:lnTo>
                  <a:lnTo>
                    <a:pt x="32" y="0"/>
                  </a:lnTo>
                  <a:lnTo>
                    <a:pt x="32" y="0"/>
                  </a:lnTo>
                  <a:lnTo>
                    <a:pt x="26" y="6"/>
                  </a:lnTo>
                  <a:lnTo>
                    <a:pt x="18" y="12"/>
                  </a:lnTo>
                  <a:lnTo>
                    <a:pt x="12" y="20"/>
                  </a:lnTo>
                  <a:lnTo>
                    <a:pt x="8" y="28"/>
                  </a:lnTo>
                  <a:lnTo>
                    <a:pt x="2" y="48"/>
                  </a:lnTo>
                  <a:lnTo>
                    <a:pt x="0" y="68"/>
                  </a:lnTo>
                  <a:lnTo>
                    <a:pt x="2" y="386"/>
                  </a:lnTo>
                  <a:lnTo>
                    <a:pt x="2" y="386"/>
                  </a:lnTo>
                  <a:lnTo>
                    <a:pt x="6" y="402"/>
                  </a:lnTo>
                  <a:lnTo>
                    <a:pt x="12" y="416"/>
                  </a:lnTo>
                  <a:lnTo>
                    <a:pt x="20" y="430"/>
                  </a:lnTo>
                  <a:lnTo>
                    <a:pt x="30" y="442"/>
                  </a:lnTo>
                  <a:lnTo>
                    <a:pt x="42" y="452"/>
                  </a:lnTo>
                  <a:lnTo>
                    <a:pt x="56" y="460"/>
                  </a:lnTo>
                  <a:lnTo>
                    <a:pt x="72" y="466"/>
                  </a:lnTo>
                  <a:lnTo>
                    <a:pt x="88" y="466"/>
                  </a:lnTo>
                  <a:lnTo>
                    <a:pt x="88" y="466"/>
                  </a:lnTo>
                  <a:lnTo>
                    <a:pt x="100" y="466"/>
                  </a:lnTo>
                  <a:lnTo>
                    <a:pt x="104" y="466"/>
                  </a:lnTo>
                  <a:lnTo>
                    <a:pt x="106" y="464"/>
                  </a:lnTo>
                  <a:lnTo>
                    <a:pt x="332" y="428"/>
                  </a:lnTo>
                  <a:lnTo>
                    <a:pt x="332" y="39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1568"/>
            <p:cNvSpPr>
              <a:spLocks/>
            </p:cNvSpPr>
            <p:nvPr/>
          </p:nvSpPr>
          <p:spPr bwMode="auto">
            <a:xfrm>
              <a:off x="7297738" y="5534025"/>
              <a:ext cx="323850" cy="1133475"/>
            </a:xfrm>
            <a:custGeom>
              <a:avLst/>
              <a:gdLst>
                <a:gd name="T0" fmla="*/ 158 w 204"/>
                <a:gd name="T1" fmla="*/ 314 h 714"/>
                <a:gd name="T2" fmla="*/ 158 w 204"/>
                <a:gd name="T3" fmla="*/ 310 h 714"/>
                <a:gd name="T4" fmla="*/ 158 w 204"/>
                <a:gd name="T5" fmla="*/ 304 h 714"/>
                <a:gd name="T6" fmla="*/ 158 w 204"/>
                <a:gd name="T7" fmla="*/ 304 h 714"/>
                <a:gd name="T8" fmla="*/ 158 w 204"/>
                <a:gd name="T9" fmla="*/ 288 h 714"/>
                <a:gd name="T10" fmla="*/ 192 w 204"/>
                <a:gd name="T11" fmla="*/ 18 h 714"/>
                <a:gd name="T12" fmla="*/ 192 w 204"/>
                <a:gd name="T13" fmla="*/ 18 h 714"/>
                <a:gd name="T14" fmla="*/ 176 w 204"/>
                <a:gd name="T15" fmla="*/ 10 h 714"/>
                <a:gd name="T16" fmla="*/ 168 w 204"/>
                <a:gd name="T17" fmla="*/ 6 h 714"/>
                <a:gd name="T18" fmla="*/ 162 w 204"/>
                <a:gd name="T19" fmla="*/ 0 h 714"/>
                <a:gd name="T20" fmla="*/ 12 w 204"/>
                <a:gd name="T21" fmla="*/ 206 h 714"/>
                <a:gd name="T22" fmla="*/ 12 w 204"/>
                <a:gd name="T23" fmla="*/ 206 h 714"/>
                <a:gd name="T24" fmla="*/ 6 w 204"/>
                <a:gd name="T25" fmla="*/ 220 h 714"/>
                <a:gd name="T26" fmla="*/ 2 w 204"/>
                <a:gd name="T27" fmla="*/ 234 h 714"/>
                <a:gd name="T28" fmla="*/ 0 w 204"/>
                <a:gd name="T29" fmla="*/ 246 h 714"/>
                <a:gd name="T30" fmla="*/ 0 w 204"/>
                <a:gd name="T31" fmla="*/ 258 h 714"/>
                <a:gd name="T32" fmla="*/ 0 w 204"/>
                <a:gd name="T33" fmla="*/ 258 h 714"/>
                <a:gd name="T34" fmla="*/ 0 w 204"/>
                <a:gd name="T35" fmla="*/ 264 h 714"/>
                <a:gd name="T36" fmla="*/ 0 w 204"/>
                <a:gd name="T37" fmla="*/ 620 h 714"/>
                <a:gd name="T38" fmla="*/ 0 w 204"/>
                <a:gd name="T39" fmla="*/ 620 h 714"/>
                <a:gd name="T40" fmla="*/ 0 w 204"/>
                <a:gd name="T41" fmla="*/ 638 h 714"/>
                <a:gd name="T42" fmla="*/ 6 w 204"/>
                <a:gd name="T43" fmla="*/ 656 h 714"/>
                <a:gd name="T44" fmla="*/ 14 w 204"/>
                <a:gd name="T45" fmla="*/ 672 h 714"/>
                <a:gd name="T46" fmla="*/ 24 w 204"/>
                <a:gd name="T47" fmla="*/ 686 h 714"/>
                <a:gd name="T48" fmla="*/ 38 w 204"/>
                <a:gd name="T49" fmla="*/ 698 h 714"/>
                <a:gd name="T50" fmla="*/ 54 w 204"/>
                <a:gd name="T51" fmla="*/ 706 h 714"/>
                <a:gd name="T52" fmla="*/ 72 w 204"/>
                <a:gd name="T53" fmla="*/ 712 h 714"/>
                <a:gd name="T54" fmla="*/ 92 w 204"/>
                <a:gd name="T55" fmla="*/ 714 h 714"/>
                <a:gd name="T56" fmla="*/ 114 w 204"/>
                <a:gd name="T57" fmla="*/ 714 h 714"/>
                <a:gd name="T58" fmla="*/ 114 w 204"/>
                <a:gd name="T59" fmla="*/ 714 h 714"/>
                <a:gd name="T60" fmla="*/ 134 w 204"/>
                <a:gd name="T61" fmla="*/ 712 h 714"/>
                <a:gd name="T62" fmla="*/ 150 w 204"/>
                <a:gd name="T63" fmla="*/ 706 h 714"/>
                <a:gd name="T64" fmla="*/ 166 w 204"/>
                <a:gd name="T65" fmla="*/ 698 h 714"/>
                <a:gd name="T66" fmla="*/ 178 w 204"/>
                <a:gd name="T67" fmla="*/ 686 h 714"/>
                <a:gd name="T68" fmla="*/ 190 w 204"/>
                <a:gd name="T69" fmla="*/ 672 h 714"/>
                <a:gd name="T70" fmla="*/ 198 w 204"/>
                <a:gd name="T71" fmla="*/ 656 h 714"/>
                <a:gd name="T72" fmla="*/ 202 w 204"/>
                <a:gd name="T73" fmla="*/ 638 h 714"/>
                <a:gd name="T74" fmla="*/ 204 w 204"/>
                <a:gd name="T75" fmla="*/ 620 h 714"/>
                <a:gd name="T76" fmla="*/ 204 w 204"/>
                <a:gd name="T77" fmla="*/ 428 h 714"/>
                <a:gd name="T78" fmla="*/ 170 w 204"/>
                <a:gd name="T79" fmla="*/ 362 h 714"/>
                <a:gd name="T80" fmla="*/ 170 w 204"/>
                <a:gd name="T81" fmla="*/ 362 h 714"/>
                <a:gd name="T82" fmla="*/ 164 w 204"/>
                <a:gd name="T83" fmla="*/ 350 h 714"/>
                <a:gd name="T84" fmla="*/ 160 w 204"/>
                <a:gd name="T85" fmla="*/ 336 h 714"/>
                <a:gd name="T86" fmla="*/ 158 w 204"/>
                <a:gd name="T87" fmla="*/ 324 h 714"/>
                <a:gd name="T88" fmla="*/ 158 w 204"/>
                <a:gd name="T89" fmla="*/ 314 h 714"/>
                <a:gd name="T90" fmla="*/ 158 w 204"/>
                <a:gd name="T91" fmla="*/ 314 h 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4" h="714">
                  <a:moveTo>
                    <a:pt x="158" y="314"/>
                  </a:moveTo>
                  <a:lnTo>
                    <a:pt x="158" y="310"/>
                  </a:lnTo>
                  <a:lnTo>
                    <a:pt x="158" y="304"/>
                  </a:lnTo>
                  <a:lnTo>
                    <a:pt x="158" y="304"/>
                  </a:lnTo>
                  <a:lnTo>
                    <a:pt x="158" y="288"/>
                  </a:lnTo>
                  <a:lnTo>
                    <a:pt x="192" y="18"/>
                  </a:lnTo>
                  <a:lnTo>
                    <a:pt x="192" y="18"/>
                  </a:lnTo>
                  <a:lnTo>
                    <a:pt x="176" y="10"/>
                  </a:lnTo>
                  <a:lnTo>
                    <a:pt x="168" y="6"/>
                  </a:lnTo>
                  <a:lnTo>
                    <a:pt x="162" y="0"/>
                  </a:lnTo>
                  <a:lnTo>
                    <a:pt x="12" y="206"/>
                  </a:lnTo>
                  <a:lnTo>
                    <a:pt x="12" y="206"/>
                  </a:lnTo>
                  <a:lnTo>
                    <a:pt x="6" y="220"/>
                  </a:lnTo>
                  <a:lnTo>
                    <a:pt x="2" y="234"/>
                  </a:lnTo>
                  <a:lnTo>
                    <a:pt x="0" y="246"/>
                  </a:lnTo>
                  <a:lnTo>
                    <a:pt x="0" y="258"/>
                  </a:lnTo>
                  <a:lnTo>
                    <a:pt x="0" y="258"/>
                  </a:lnTo>
                  <a:lnTo>
                    <a:pt x="0" y="264"/>
                  </a:lnTo>
                  <a:lnTo>
                    <a:pt x="0" y="620"/>
                  </a:lnTo>
                  <a:lnTo>
                    <a:pt x="0" y="620"/>
                  </a:lnTo>
                  <a:lnTo>
                    <a:pt x="0" y="638"/>
                  </a:lnTo>
                  <a:lnTo>
                    <a:pt x="6" y="656"/>
                  </a:lnTo>
                  <a:lnTo>
                    <a:pt x="14" y="672"/>
                  </a:lnTo>
                  <a:lnTo>
                    <a:pt x="24" y="686"/>
                  </a:lnTo>
                  <a:lnTo>
                    <a:pt x="38" y="698"/>
                  </a:lnTo>
                  <a:lnTo>
                    <a:pt x="54" y="706"/>
                  </a:lnTo>
                  <a:lnTo>
                    <a:pt x="72" y="712"/>
                  </a:lnTo>
                  <a:lnTo>
                    <a:pt x="92" y="714"/>
                  </a:lnTo>
                  <a:lnTo>
                    <a:pt x="114" y="714"/>
                  </a:lnTo>
                  <a:lnTo>
                    <a:pt x="114" y="714"/>
                  </a:lnTo>
                  <a:lnTo>
                    <a:pt x="134" y="712"/>
                  </a:lnTo>
                  <a:lnTo>
                    <a:pt x="150" y="706"/>
                  </a:lnTo>
                  <a:lnTo>
                    <a:pt x="166" y="698"/>
                  </a:lnTo>
                  <a:lnTo>
                    <a:pt x="178" y="686"/>
                  </a:lnTo>
                  <a:lnTo>
                    <a:pt x="190" y="672"/>
                  </a:lnTo>
                  <a:lnTo>
                    <a:pt x="198" y="656"/>
                  </a:lnTo>
                  <a:lnTo>
                    <a:pt x="202" y="638"/>
                  </a:lnTo>
                  <a:lnTo>
                    <a:pt x="204" y="620"/>
                  </a:lnTo>
                  <a:lnTo>
                    <a:pt x="204" y="428"/>
                  </a:lnTo>
                  <a:lnTo>
                    <a:pt x="170" y="362"/>
                  </a:lnTo>
                  <a:lnTo>
                    <a:pt x="170" y="362"/>
                  </a:lnTo>
                  <a:lnTo>
                    <a:pt x="164" y="350"/>
                  </a:lnTo>
                  <a:lnTo>
                    <a:pt x="160" y="336"/>
                  </a:lnTo>
                  <a:lnTo>
                    <a:pt x="158" y="324"/>
                  </a:lnTo>
                  <a:lnTo>
                    <a:pt x="158" y="314"/>
                  </a:lnTo>
                  <a:lnTo>
                    <a:pt x="158" y="31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1569"/>
            <p:cNvSpPr>
              <a:spLocks/>
            </p:cNvSpPr>
            <p:nvPr/>
          </p:nvSpPr>
          <p:spPr bwMode="auto">
            <a:xfrm>
              <a:off x="6942138" y="3524250"/>
              <a:ext cx="625475" cy="628650"/>
            </a:xfrm>
            <a:custGeom>
              <a:avLst/>
              <a:gdLst>
                <a:gd name="T0" fmla="*/ 114 w 394"/>
                <a:gd name="T1" fmla="*/ 124 h 396"/>
                <a:gd name="T2" fmla="*/ 124 w 394"/>
                <a:gd name="T3" fmla="*/ 126 h 396"/>
                <a:gd name="T4" fmla="*/ 154 w 394"/>
                <a:gd name="T5" fmla="*/ 134 h 396"/>
                <a:gd name="T6" fmla="*/ 188 w 394"/>
                <a:gd name="T7" fmla="*/ 158 h 396"/>
                <a:gd name="T8" fmla="*/ 214 w 394"/>
                <a:gd name="T9" fmla="*/ 194 h 396"/>
                <a:gd name="T10" fmla="*/ 222 w 394"/>
                <a:gd name="T11" fmla="*/ 224 h 396"/>
                <a:gd name="T12" fmla="*/ 226 w 394"/>
                <a:gd name="T13" fmla="*/ 396 h 396"/>
                <a:gd name="T14" fmla="*/ 244 w 394"/>
                <a:gd name="T15" fmla="*/ 392 h 396"/>
                <a:gd name="T16" fmla="*/ 278 w 394"/>
                <a:gd name="T17" fmla="*/ 380 h 396"/>
                <a:gd name="T18" fmla="*/ 308 w 394"/>
                <a:gd name="T19" fmla="*/ 364 h 396"/>
                <a:gd name="T20" fmla="*/ 334 w 394"/>
                <a:gd name="T21" fmla="*/ 342 h 396"/>
                <a:gd name="T22" fmla="*/ 358 w 394"/>
                <a:gd name="T23" fmla="*/ 316 h 396"/>
                <a:gd name="T24" fmla="*/ 374 w 394"/>
                <a:gd name="T25" fmla="*/ 286 h 396"/>
                <a:gd name="T26" fmla="*/ 386 w 394"/>
                <a:gd name="T27" fmla="*/ 254 h 396"/>
                <a:gd name="T28" fmla="*/ 392 w 394"/>
                <a:gd name="T29" fmla="*/ 218 h 396"/>
                <a:gd name="T30" fmla="*/ 394 w 394"/>
                <a:gd name="T31" fmla="*/ 200 h 396"/>
                <a:gd name="T32" fmla="*/ 390 w 394"/>
                <a:gd name="T33" fmla="*/ 158 h 396"/>
                <a:gd name="T34" fmla="*/ 378 w 394"/>
                <a:gd name="T35" fmla="*/ 122 h 396"/>
                <a:gd name="T36" fmla="*/ 360 w 394"/>
                <a:gd name="T37" fmla="*/ 88 h 396"/>
                <a:gd name="T38" fmla="*/ 336 w 394"/>
                <a:gd name="T39" fmla="*/ 58 h 396"/>
                <a:gd name="T40" fmla="*/ 308 w 394"/>
                <a:gd name="T41" fmla="*/ 34 h 396"/>
                <a:gd name="T42" fmla="*/ 274 w 394"/>
                <a:gd name="T43" fmla="*/ 16 h 396"/>
                <a:gd name="T44" fmla="*/ 238 w 394"/>
                <a:gd name="T45" fmla="*/ 4 h 396"/>
                <a:gd name="T46" fmla="*/ 200 w 394"/>
                <a:gd name="T47" fmla="*/ 0 h 396"/>
                <a:gd name="T48" fmla="*/ 180 w 394"/>
                <a:gd name="T49" fmla="*/ 2 h 396"/>
                <a:gd name="T50" fmla="*/ 140 w 394"/>
                <a:gd name="T51" fmla="*/ 10 h 396"/>
                <a:gd name="T52" fmla="*/ 106 w 394"/>
                <a:gd name="T53" fmla="*/ 24 h 396"/>
                <a:gd name="T54" fmla="*/ 74 w 394"/>
                <a:gd name="T55" fmla="*/ 46 h 396"/>
                <a:gd name="T56" fmla="*/ 46 w 394"/>
                <a:gd name="T57" fmla="*/ 72 h 396"/>
                <a:gd name="T58" fmla="*/ 24 w 394"/>
                <a:gd name="T59" fmla="*/ 104 h 396"/>
                <a:gd name="T60" fmla="*/ 8 w 394"/>
                <a:gd name="T61" fmla="*/ 140 h 396"/>
                <a:gd name="T62" fmla="*/ 0 w 394"/>
                <a:gd name="T63" fmla="*/ 178 h 396"/>
                <a:gd name="T64" fmla="*/ 0 w 394"/>
                <a:gd name="T65" fmla="*/ 200 h 396"/>
                <a:gd name="T66" fmla="*/ 0 w 394"/>
                <a:gd name="T67" fmla="*/ 210 h 396"/>
                <a:gd name="T68" fmla="*/ 16 w 394"/>
                <a:gd name="T69" fmla="*/ 178 h 396"/>
                <a:gd name="T70" fmla="*/ 42 w 394"/>
                <a:gd name="T71" fmla="*/ 152 h 396"/>
                <a:gd name="T72" fmla="*/ 74 w 394"/>
                <a:gd name="T73" fmla="*/ 134 h 396"/>
                <a:gd name="T74" fmla="*/ 108 w 394"/>
                <a:gd name="T75" fmla="*/ 124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4" h="396">
                  <a:moveTo>
                    <a:pt x="108" y="124"/>
                  </a:moveTo>
                  <a:lnTo>
                    <a:pt x="114" y="124"/>
                  </a:lnTo>
                  <a:lnTo>
                    <a:pt x="114" y="124"/>
                  </a:lnTo>
                  <a:lnTo>
                    <a:pt x="124" y="126"/>
                  </a:lnTo>
                  <a:lnTo>
                    <a:pt x="134" y="126"/>
                  </a:lnTo>
                  <a:lnTo>
                    <a:pt x="154" y="134"/>
                  </a:lnTo>
                  <a:lnTo>
                    <a:pt x="172" y="144"/>
                  </a:lnTo>
                  <a:lnTo>
                    <a:pt x="188" y="158"/>
                  </a:lnTo>
                  <a:lnTo>
                    <a:pt x="202" y="176"/>
                  </a:lnTo>
                  <a:lnTo>
                    <a:pt x="214" y="194"/>
                  </a:lnTo>
                  <a:lnTo>
                    <a:pt x="220" y="214"/>
                  </a:lnTo>
                  <a:lnTo>
                    <a:pt x="222" y="224"/>
                  </a:lnTo>
                  <a:lnTo>
                    <a:pt x="224" y="236"/>
                  </a:lnTo>
                  <a:lnTo>
                    <a:pt x="226" y="396"/>
                  </a:lnTo>
                  <a:lnTo>
                    <a:pt x="226" y="396"/>
                  </a:lnTo>
                  <a:lnTo>
                    <a:pt x="244" y="392"/>
                  </a:lnTo>
                  <a:lnTo>
                    <a:pt x="262" y="388"/>
                  </a:lnTo>
                  <a:lnTo>
                    <a:pt x="278" y="380"/>
                  </a:lnTo>
                  <a:lnTo>
                    <a:pt x="294" y="374"/>
                  </a:lnTo>
                  <a:lnTo>
                    <a:pt x="308" y="364"/>
                  </a:lnTo>
                  <a:lnTo>
                    <a:pt x="322" y="354"/>
                  </a:lnTo>
                  <a:lnTo>
                    <a:pt x="334" y="342"/>
                  </a:lnTo>
                  <a:lnTo>
                    <a:pt x="346" y="330"/>
                  </a:lnTo>
                  <a:lnTo>
                    <a:pt x="358" y="316"/>
                  </a:lnTo>
                  <a:lnTo>
                    <a:pt x="366" y="302"/>
                  </a:lnTo>
                  <a:lnTo>
                    <a:pt x="374" y="286"/>
                  </a:lnTo>
                  <a:lnTo>
                    <a:pt x="380" y="270"/>
                  </a:lnTo>
                  <a:lnTo>
                    <a:pt x="386" y="254"/>
                  </a:lnTo>
                  <a:lnTo>
                    <a:pt x="390" y="236"/>
                  </a:lnTo>
                  <a:lnTo>
                    <a:pt x="392" y="218"/>
                  </a:lnTo>
                  <a:lnTo>
                    <a:pt x="394" y="200"/>
                  </a:lnTo>
                  <a:lnTo>
                    <a:pt x="394" y="200"/>
                  </a:lnTo>
                  <a:lnTo>
                    <a:pt x="392" y="178"/>
                  </a:lnTo>
                  <a:lnTo>
                    <a:pt x="390" y="158"/>
                  </a:lnTo>
                  <a:lnTo>
                    <a:pt x="384" y="140"/>
                  </a:lnTo>
                  <a:lnTo>
                    <a:pt x="378" y="122"/>
                  </a:lnTo>
                  <a:lnTo>
                    <a:pt x="370" y="104"/>
                  </a:lnTo>
                  <a:lnTo>
                    <a:pt x="360" y="88"/>
                  </a:lnTo>
                  <a:lnTo>
                    <a:pt x="350" y="72"/>
                  </a:lnTo>
                  <a:lnTo>
                    <a:pt x="336" y="58"/>
                  </a:lnTo>
                  <a:lnTo>
                    <a:pt x="322" y="46"/>
                  </a:lnTo>
                  <a:lnTo>
                    <a:pt x="308" y="34"/>
                  </a:lnTo>
                  <a:lnTo>
                    <a:pt x="292" y="24"/>
                  </a:lnTo>
                  <a:lnTo>
                    <a:pt x="274" y="16"/>
                  </a:lnTo>
                  <a:lnTo>
                    <a:pt x="258" y="10"/>
                  </a:lnTo>
                  <a:lnTo>
                    <a:pt x="238" y="4"/>
                  </a:lnTo>
                  <a:lnTo>
                    <a:pt x="220" y="2"/>
                  </a:lnTo>
                  <a:lnTo>
                    <a:pt x="200" y="0"/>
                  </a:lnTo>
                  <a:lnTo>
                    <a:pt x="200" y="0"/>
                  </a:lnTo>
                  <a:lnTo>
                    <a:pt x="180" y="2"/>
                  </a:lnTo>
                  <a:lnTo>
                    <a:pt x="160" y="4"/>
                  </a:lnTo>
                  <a:lnTo>
                    <a:pt x="140" y="10"/>
                  </a:lnTo>
                  <a:lnTo>
                    <a:pt x="122" y="16"/>
                  </a:lnTo>
                  <a:lnTo>
                    <a:pt x="106" y="24"/>
                  </a:lnTo>
                  <a:lnTo>
                    <a:pt x="88" y="34"/>
                  </a:lnTo>
                  <a:lnTo>
                    <a:pt x="74" y="46"/>
                  </a:lnTo>
                  <a:lnTo>
                    <a:pt x="58" y="58"/>
                  </a:lnTo>
                  <a:lnTo>
                    <a:pt x="46" y="72"/>
                  </a:lnTo>
                  <a:lnTo>
                    <a:pt x="34" y="88"/>
                  </a:lnTo>
                  <a:lnTo>
                    <a:pt x="24" y="104"/>
                  </a:lnTo>
                  <a:lnTo>
                    <a:pt x="16" y="122"/>
                  </a:lnTo>
                  <a:lnTo>
                    <a:pt x="8" y="140"/>
                  </a:lnTo>
                  <a:lnTo>
                    <a:pt x="4" y="158"/>
                  </a:lnTo>
                  <a:lnTo>
                    <a:pt x="0" y="178"/>
                  </a:lnTo>
                  <a:lnTo>
                    <a:pt x="0" y="200"/>
                  </a:lnTo>
                  <a:lnTo>
                    <a:pt x="0" y="200"/>
                  </a:lnTo>
                  <a:lnTo>
                    <a:pt x="0" y="210"/>
                  </a:lnTo>
                  <a:lnTo>
                    <a:pt x="0" y="210"/>
                  </a:lnTo>
                  <a:lnTo>
                    <a:pt x="6" y="194"/>
                  </a:lnTo>
                  <a:lnTo>
                    <a:pt x="16" y="178"/>
                  </a:lnTo>
                  <a:lnTo>
                    <a:pt x="28" y="166"/>
                  </a:lnTo>
                  <a:lnTo>
                    <a:pt x="42" y="152"/>
                  </a:lnTo>
                  <a:lnTo>
                    <a:pt x="56" y="142"/>
                  </a:lnTo>
                  <a:lnTo>
                    <a:pt x="74" y="134"/>
                  </a:lnTo>
                  <a:lnTo>
                    <a:pt x="90" y="128"/>
                  </a:lnTo>
                  <a:lnTo>
                    <a:pt x="108" y="124"/>
                  </a:lnTo>
                  <a:lnTo>
                    <a:pt x="108" y="12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1570"/>
            <p:cNvSpPr>
              <a:spLocks/>
            </p:cNvSpPr>
            <p:nvPr/>
          </p:nvSpPr>
          <p:spPr bwMode="auto">
            <a:xfrm>
              <a:off x="3671888" y="4111625"/>
              <a:ext cx="730250" cy="1165225"/>
            </a:xfrm>
            <a:custGeom>
              <a:avLst/>
              <a:gdLst>
                <a:gd name="T0" fmla="*/ 434 w 460"/>
                <a:gd name="T1" fmla="*/ 26 h 734"/>
                <a:gd name="T2" fmla="*/ 434 w 460"/>
                <a:gd name="T3" fmla="*/ 26 h 734"/>
                <a:gd name="T4" fmla="*/ 422 w 460"/>
                <a:gd name="T5" fmla="*/ 14 h 734"/>
                <a:gd name="T6" fmla="*/ 408 w 460"/>
                <a:gd name="T7" fmla="*/ 8 h 734"/>
                <a:gd name="T8" fmla="*/ 394 w 460"/>
                <a:gd name="T9" fmla="*/ 2 h 734"/>
                <a:gd name="T10" fmla="*/ 378 w 460"/>
                <a:gd name="T11" fmla="*/ 0 h 734"/>
                <a:gd name="T12" fmla="*/ 362 w 460"/>
                <a:gd name="T13" fmla="*/ 2 h 734"/>
                <a:gd name="T14" fmla="*/ 346 w 460"/>
                <a:gd name="T15" fmla="*/ 8 h 734"/>
                <a:gd name="T16" fmla="*/ 330 w 460"/>
                <a:gd name="T17" fmla="*/ 14 h 734"/>
                <a:gd name="T18" fmla="*/ 318 w 460"/>
                <a:gd name="T19" fmla="*/ 26 h 734"/>
                <a:gd name="T20" fmla="*/ 26 w 460"/>
                <a:gd name="T21" fmla="*/ 310 h 734"/>
                <a:gd name="T22" fmla="*/ 26 w 460"/>
                <a:gd name="T23" fmla="*/ 310 h 734"/>
                <a:gd name="T24" fmla="*/ 18 w 460"/>
                <a:gd name="T25" fmla="*/ 320 h 734"/>
                <a:gd name="T26" fmla="*/ 10 w 460"/>
                <a:gd name="T27" fmla="*/ 330 h 734"/>
                <a:gd name="T28" fmla="*/ 6 w 460"/>
                <a:gd name="T29" fmla="*/ 342 h 734"/>
                <a:gd name="T30" fmla="*/ 2 w 460"/>
                <a:gd name="T31" fmla="*/ 352 h 734"/>
                <a:gd name="T32" fmla="*/ 0 w 460"/>
                <a:gd name="T33" fmla="*/ 364 h 734"/>
                <a:gd name="T34" fmla="*/ 0 w 460"/>
                <a:gd name="T35" fmla="*/ 376 h 734"/>
                <a:gd name="T36" fmla="*/ 2 w 460"/>
                <a:gd name="T37" fmla="*/ 388 h 734"/>
                <a:gd name="T38" fmla="*/ 6 w 460"/>
                <a:gd name="T39" fmla="*/ 400 h 734"/>
                <a:gd name="T40" fmla="*/ 6 w 460"/>
                <a:gd name="T41" fmla="*/ 400 h 734"/>
                <a:gd name="T42" fmla="*/ 6 w 460"/>
                <a:gd name="T43" fmla="*/ 408 h 734"/>
                <a:gd name="T44" fmla="*/ 10 w 460"/>
                <a:gd name="T45" fmla="*/ 416 h 734"/>
                <a:gd name="T46" fmla="*/ 16 w 460"/>
                <a:gd name="T47" fmla="*/ 424 h 734"/>
                <a:gd name="T48" fmla="*/ 22 w 460"/>
                <a:gd name="T49" fmla="*/ 432 h 734"/>
                <a:gd name="T50" fmla="*/ 192 w 460"/>
                <a:gd name="T51" fmla="*/ 698 h 734"/>
                <a:gd name="T52" fmla="*/ 192 w 460"/>
                <a:gd name="T53" fmla="*/ 698 h 734"/>
                <a:gd name="T54" fmla="*/ 204 w 460"/>
                <a:gd name="T55" fmla="*/ 710 h 734"/>
                <a:gd name="T56" fmla="*/ 218 w 460"/>
                <a:gd name="T57" fmla="*/ 722 h 734"/>
                <a:gd name="T58" fmla="*/ 232 w 460"/>
                <a:gd name="T59" fmla="*/ 728 h 734"/>
                <a:gd name="T60" fmla="*/ 248 w 460"/>
                <a:gd name="T61" fmla="*/ 734 h 734"/>
                <a:gd name="T62" fmla="*/ 262 w 460"/>
                <a:gd name="T63" fmla="*/ 734 h 734"/>
                <a:gd name="T64" fmla="*/ 278 w 460"/>
                <a:gd name="T65" fmla="*/ 734 h 734"/>
                <a:gd name="T66" fmla="*/ 294 w 460"/>
                <a:gd name="T67" fmla="*/ 728 h 734"/>
                <a:gd name="T68" fmla="*/ 306 w 460"/>
                <a:gd name="T69" fmla="*/ 720 h 734"/>
                <a:gd name="T70" fmla="*/ 306 w 460"/>
                <a:gd name="T71" fmla="*/ 720 h 734"/>
                <a:gd name="T72" fmla="*/ 320 w 460"/>
                <a:gd name="T73" fmla="*/ 708 h 734"/>
                <a:gd name="T74" fmla="*/ 332 w 460"/>
                <a:gd name="T75" fmla="*/ 696 h 734"/>
                <a:gd name="T76" fmla="*/ 340 w 460"/>
                <a:gd name="T77" fmla="*/ 682 h 734"/>
                <a:gd name="T78" fmla="*/ 344 w 460"/>
                <a:gd name="T79" fmla="*/ 668 h 734"/>
                <a:gd name="T80" fmla="*/ 346 w 460"/>
                <a:gd name="T81" fmla="*/ 652 h 734"/>
                <a:gd name="T82" fmla="*/ 344 w 460"/>
                <a:gd name="T83" fmla="*/ 636 h 734"/>
                <a:gd name="T84" fmla="*/ 340 w 460"/>
                <a:gd name="T85" fmla="*/ 620 h 734"/>
                <a:gd name="T86" fmla="*/ 334 w 460"/>
                <a:gd name="T87" fmla="*/ 606 h 734"/>
                <a:gd name="T88" fmla="*/ 184 w 460"/>
                <a:gd name="T89" fmla="*/ 384 h 734"/>
                <a:gd name="T90" fmla="*/ 434 w 460"/>
                <a:gd name="T91" fmla="*/ 142 h 734"/>
                <a:gd name="T92" fmla="*/ 434 w 460"/>
                <a:gd name="T93" fmla="*/ 142 h 734"/>
                <a:gd name="T94" fmla="*/ 446 w 460"/>
                <a:gd name="T95" fmla="*/ 130 h 734"/>
                <a:gd name="T96" fmla="*/ 454 w 460"/>
                <a:gd name="T97" fmla="*/ 116 h 734"/>
                <a:gd name="T98" fmla="*/ 458 w 460"/>
                <a:gd name="T99" fmla="*/ 100 h 734"/>
                <a:gd name="T100" fmla="*/ 460 w 460"/>
                <a:gd name="T101" fmla="*/ 86 h 734"/>
                <a:gd name="T102" fmla="*/ 458 w 460"/>
                <a:gd name="T103" fmla="*/ 70 h 734"/>
                <a:gd name="T104" fmla="*/ 454 w 460"/>
                <a:gd name="T105" fmla="*/ 54 h 734"/>
                <a:gd name="T106" fmla="*/ 446 w 460"/>
                <a:gd name="T107" fmla="*/ 40 h 734"/>
                <a:gd name="T108" fmla="*/ 434 w 460"/>
                <a:gd name="T109" fmla="*/ 26 h 734"/>
                <a:gd name="T110" fmla="*/ 434 w 460"/>
                <a:gd name="T111" fmla="*/ 26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0" h="734">
                  <a:moveTo>
                    <a:pt x="434" y="26"/>
                  </a:moveTo>
                  <a:lnTo>
                    <a:pt x="434" y="26"/>
                  </a:lnTo>
                  <a:lnTo>
                    <a:pt x="422" y="14"/>
                  </a:lnTo>
                  <a:lnTo>
                    <a:pt x="408" y="8"/>
                  </a:lnTo>
                  <a:lnTo>
                    <a:pt x="394" y="2"/>
                  </a:lnTo>
                  <a:lnTo>
                    <a:pt x="378" y="0"/>
                  </a:lnTo>
                  <a:lnTo>
                    <a:pt x="362" y="2"/>
                  </a:lnTo>
                  <a:lnTo>
                    <a:pt x="346" y="8"/>
                  </a:lnTo>
                  <a:lnTo>
                    <a:pt x="330" y="14"/>
                  </a:lnTo>
                  <a:lnTo>
                    <a:pt x="318" y="26"/>
                  </a:lnTo>
                  <a:lnTo>
                    <a:pt x="26" y="310"/>
                  </a:lnTo>
                  <a:lnTo>
                    <a:pt x="26" y="310"/>
                  </a:lnTo>
                  <a:lnTo>
                    <a:pt x="18" y="320"/>
                  </a:lnTo>
                  <a:lnTo>
                    <a:pt x="10" y="330"/>
                  </a:lnTo>
                  <a:lnTo>
                    <a:pt x="6" y="342"/>
                  </a:lnTo>
                  <a:lnTo>
                    <a:pt x="2" y="352"/>
                  </a:lnTo>
                  <a:lnTo>
                    <a:pt x="0" y="364"/>
                  </a:lnTo>
                  <a:lnTo>
                    <a:pt x="0" y="376"/>
                  </a:lnTo>
                  <a:lnTo>
                    <a:pt x="2" y="388"/>
                  </a:lnTo>
                  <a:lnTo>
                    <a:pt x="6" y="400"/>
                  </a:lnTo>
                  <a:lnTo>
                    <a:pt x="6" y="400"/>
                  </a:lnTo>
                  <a:lnTo>
                    <a:pt x="6" y="408"/>
                  </a:lnTo>
                  <a:lnTo>
                    <a:pt x="10" y="416"/>
                  </a:lnTo>
                  <a:lnTo>
                    <a:pt x="16" y="424"/>
                  </a:lnTo>
                  <a:lnTo>
                    <a:pt x="22" y="432"/>
                  </a:lnTo>
                  <a:lnTo>
                    <a:pt x="192" y="698"/>
                  </a:lnTo>
                  <a:lnTo>
                    <a:pt x="192" y="698"/>
                  </a:lnTo>
                  <a:lnTo>
                    <a:pt x="204" y="710"/>
                  </a:lnTo>
                  <a:lnTo>
                    <a:pt x="218" y="722"/>
                  </a:lnTo>
                  <a:lnTo>
                    <a:pt x="232" y="728"/>
                  </a:lnTo>
                  <a:lnTo>
                    <a:pt x="248" y="734"/>
                  </a:lnTo>
                  <a:lnTo>
                    <a:pt x="262" y="734"/>
                  </a:lnTo>
                  <a:lnTo>
                    <a:pt x="278" y="734"/>
                  </a:lnTo>
                  <a:lnTo>
                    <a:pt x="294" y="728"/>
                  </a:lnTo>
                  <a:lnTo>
                    <a:pt x="306" y="720"/>
                  </a:lnTo>
                  <a:lnTo>
                    <a:pt x="306" y="720"/>
                  </a:lnTo>
                  <a:lnTo>
                    <a:pt x="320" y="708"/>
                  </a:lnTo>
                  <a:lnTo>
                    <a:pt x="332" y="696"/>
                  </a:lnTo>
                  <a:lnTo>
                    <a:pt x="340" y="682"/>
                  </a:lnTo>
                  <a:lnTo>
                    <a:pt x="344" y="668"/>
                  </a:lnTo>
                  <a:lnTo>
                    <a:pt x="346" y="652"/>
                  </a:lnTo>
                  <a:lnTo>
                    <a:pt x="344" y="636"/>
                  </a:lnTo>
                  <a:lnTo>
                    <a:pt x="340" y="620"/>
                  </a:lnTo>
                  <a:lnTo>
                    <a:pt x="334" y="606"/>
                  </a:lnTo>
                  <a:lnTo>
                    <a:pt x="184" y="384"/>
                  </a:lnTo>
                  <a:lnTo>
                    <a:pt x="434" y="142"/>
                  </a:lnTo>
                  <a:lnTo>
                    <a:pt x="434" y="142"/>
                  </a:lnTo>
                  <a:lnTo>
                    <a:pt x="446" y="130"/>
                  </a:lnTo>
                  <a:lnTo>
                    <a:pt x="454" y="116"/>
                  </a:lnTo>
                  <a:lnTo>
                    <a:pt x="458" y="100"/>
                  </a:lnTo>
                  <a:lnTo>
                    <a:pt x="460" y="86"/>
                  </a:lnTo>
                  <a:lnTo>
                    <a:pt x="458" y="70"/>
                  </a:lnTo>
                  <a:lnTo>
                    <a:pt x="454" y="54"/>
                  </a:lnTo>
                  <a:lnTo>
                    <a:pt x="446" y="40"/>
                  </a:lnTo>
                  <a:lnTo>
                    <a:pt x="434" y="26"/>
                  </a:lnTo>
                  <a:lnTo>
                    <a:pt x="434" y="2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1571"/>
            <p:cNvSpPr>
              <a:spLocks/>
            </p:cNvSpPr>
            <p:nvPr/>
          </p:nvSpPr>
          <p:spPr bwMode="auto">
            <a:xfrm>
              <a:off x="3951288" y="3946525"/>
              <a:ext cx="723900" cy="2708275"/>
            </a:xfrm>
            <a:custGeom>
              <a:avLst/>
              <a:gdLst>
                <a:gd name="T0" fmla="*/ 196 w 456"/>
                <a:gd name="T1" fmla="*/ 0 h 1706"/>
                <a:gd name="T2" fmla="*/ 146 w 456"/>
                <a:gd name="T3" fmla="*/ 6 h 1706"/>
                <a:gd name="T4" fmla="*/ 102 w 456"/>
                <a:gd name="T5" fmla="*/ 28 h 1706"/>
                <a:gd name="T6" fmla="*/ 66 w 456"/>
                <a:gd name="T7" fmla="*/ 62 h 1706"/>
                <a:gd name="T8" fmla="*/ 42 w 456"/>
                <a:gd name="T9" fmla="*/ 106 h 1706"/>
                <a:gd name="T10" fmla="*/ 28 w 456"/>
                <a:gd name="T11" fmla="*/ 156 h 1706"/>
                <a:gd name="T12" fmla="*/ 122 w 456"/>
                <a:gd name="T13" fmla="*/ 108 h 1706"/>
                <a:gd name="T14" fmla="*/ 138 w 456"/>
                <a:gd name="T15" fmla="*/ 94 h 1706"/>
                <a:gd name="T16" fmla="*/ 200 w 456"/>
                <a:gd name="T17" fmla="*/ 76 h 1706"/>
                <a:gd name="T18" fmla="*/ 242 w 456"/>
                <a:gd name="T19" fmla="*/ 84 h 1706"/>
                <a:gd name="T20" fmla="*/ 272 w 456"/>
                <a:gd name="T21" fmla="*/ 102 h 1706"/>
                <a:gd name="T22" fmla="*/ 290 w 456"/>
                <a:gd name="T23" fmla="*/ 120 h 1706"/>
                <a:gd name="T24" fmla="*/ 306 w 456"/>
                <a:gd name="T25" fmla="*/ 148 h 1706"/>
                <a:gd name="T26" fmla="*/ 310 w 456"/>
                <a:gd name="T27" fmla="*/ 212 h 1706"/>
                <a:gd name="T28" fmla="*/ 276 w 456"/>
                <a:gd name="T29" fmla="*/ 270 h 1706"/>
                <a:gd name="T30" fmla="*/ 180 w 456"/>
                <a:gd name="T31" fmla="*/ 690 h 1706"/>
                <a:gd name="T32" fmla="*/ 198 w 456"/>
                <a:gd name="T33" fmla="*/ 744 h 1706"/>
                <a:gd name="T34" fmla="*/ 196 w 456"/>
                <a:gd name="T35" fmla="*/ 776 h 1706"/>
                <a:gd name="T36" fmla="*/ 180 w 456"/>
                <a:gd name="T37" fmla="*/ 816 h 1706"/>
                <a:gd name="T38" fmla="*/ 152 w 456"/>
                <a:gd name="T39" fmla="*/ 850 h 1706"/>
                <a:gd name="T40" fmla="*/ 90 w 456"/>
                <a:gd name="T41" fmla="*/ 868 h 1706"/>
                <a:gd name="T42" fmla="*/ 56 w 456"/>
                <a:gd name="T43" fmla="*/ 866 h 1706"/>
                <a:gd name="T44" fmla="*/ 28 w 456"/>
                <a:gd name="T45" fmla="*/ 850 h 1706"/>
                <a:gd name="T46" fmla="*/ 48 w 456"/>
                <a:gd name="T47" fmla="*/ 910 h 1706"/>
                <a:gd name="T48" fmla="*/ 86 w 456"/>
                <a:gd name="T49" fmla="*/ 958 h 1706"/>
                <a:gd name="T50" fmla="*/ 162 w 456"/>
                <a:gd name="T51" fmla="*/ 1278 h 1706"/>
                <a:gd name="T52" fmla="*/ 2 w 456"/>
                <a:gd name="T53" fmla="*/ 1576 h 1706"/>
                <a:gd name="T54" fmla="*/ 4 w 456"/>
                <a:gd name="T55" fmla="*/ 1630 h 1706"/>
                <a:gd name="T56" fmla="*/ 30 w 456"/>
                <a:gd name="T57" fmla="*/ 1674 h 1706"/>
                <a:gd name="T58" fmla="*/ 72 w 456"/>
                <a:gd name="T59" fmla="*/ 1692 h 1706"/>
                <a:gd name="T60" fmla="*/ 124 w 456"/>
                <a:gd name="T61" fmla="*/ 1706 h 1706"/>
                <a:gd name="T62" fmla="*/ 172 w 456"/>
                <a:gd name="T63" fmla="*/ 1688 h 1706"/>
                <a:gd name="T64" fmla="*/ 358 w 456"/>
                <a:gd name="T65" fmla="*/ 1342 h 1706"/>
                <a:gd name="T66" fmla="*/ 370 w 456"/>
                <a:gd name="T67" fmla="*/ 1320 h 1706"/>
                <a:gd name="T68" fmla="*/ 374 w 456"/>
                <a:gd name="T69" fmla="*/ 1292 h 1706"/>
                <a:gd name="T70" fmla="*/ 332 w 456"/>
                <a:gd name="T71" fmla="*/ 990 h 1706"/>
                <a:gd name="T72" fmla="*/ 382 w 456"/>
                <a:gd name="T73" fmla="*/ 966 h 1706"/>
                <a:gd name="T74" fmla="*/ 436 w 456"/>
                <a:gd name="T75" fmla="*/ 906 h 1706"/>
                <a:gd name="T76" fmla="*/ 456 w 456"/>
                <a:gd name="T77" fmla="*/ 838 h 1706"/>
                <a:gd name="T78" fmla="*/ 456 w 456"/>
                <a:gd name="T79" fmla="*/ 172 h 1706"/>
                <a:gd name="T80" fmla="*/ 448 w 456"/>
                <a:gd name="T81" fmla="*/ 122 h 1706"/>
                <a:gd name="T82" fmla="*/ 426 w 456"/>
                <a:gd name="T83" fmla="*/ 76 h 1706"/>
                <a:gd name="T84" fmla="*/ 394 w 456"/>
                <a:gd name="T85" fmla="*/ 38 h 1706"/>
                <a:gd name="T86" fmla="*/ 352 w 456"/>
                <a:gd name="T87" fmla="*/ 12 h 1706"/>
                <a:gd name="T88" fmla="*/ 304 w 456"/>
                <a:gd name="T89" fmla="*/ 0 h 1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6" h="1706">
                  <a:moveTo>
                    <a:pt x="288" y="0"/>
                  </a:moveTo>
                  <a:lnTo>
                    <a:pt x="196" y="0"/>
                  </a:lnTo>
                  <a:lnTo>
                    <a:pt x="196" y="0"/>
                  </a:lnTo>
                  <a:lnTo>
                    <a:pt x="178" y="0"/>
                  </a:lnTo>
                  <a:lnTo>
                    <a:pt x="162" y="2"/>
                  </a:lnTo>
                  <a:lnTo>
                    <a:pt x="146" y="6"/>
                  </a:lnTo>
                  <a:lnTo>
                    <a:pt x="130" y="12"/>
                  </a:lnTo>
                  <a:lnTo>
                    <a:pt x="116" y="20"/>
                  </a:lnTo>
                  <a:lnTo>
                    <a:pt x="102" y="28"/>
                  </a:lnTo>
                  <a:lnTo>
                    <a:pt x="90" y="38"/>
                  </a:lnTo>
                  <a:lnTo>
                    <a:pt x="78" y="50"/>
                  </a:lnTo>
                  <a:lnTo>
                    <a:pt x="66" y="62"/>
                  </a:lnTo>
                  <a:lnTo>
                    <a:pt x="56" y="76"/>
                  </a:lnTo>
                  <a:lnTo>
                    <a:pt x="48" y="90"/>
                  </a:lnTo>
                  <a:lnTo>
                    <a:pt x="42" y="106"/>
                  </a:lnTo>
                  <a:lnTo>
                    <a:pt x="36" y="122"/>
                  </a:lnTo>
                  <a:lnTo>
                    <a:pt x="32" y="138"/>
                  </a:lnTo>
                  <a:lnTo>
                    <a:pt x="28" y="156"/>
                  </a:lnTo>
                  <a:lnTo>
                    <a:pt x="28" y="172"/>
                  </a:lnTo>
                  <a:lnTo>
                    <a:pt x="28" y="198"/>
                  </a:lnTo>
                  <a:lnTo>
                    <a:pt x="122" y="108"/>
                  </a:lnTo>
                  <a:lnTo>
                    <a:pt x="122" y="108"/>
                  </a:lnTo>
                  <a:lnTo>
                    <a:pt x="130" y="100"/>
                  </a:lnTo>
                  <a:lnTo>
                    <a:pt x="138" y="94"/>
                  </a:lnTo>
                  <a:lnTo>
                    <a:pt x="158" y="84"/>
                  </a:lnTo>
                  <a:lnTo>
                    <a:pt x="178" y="78"/>
                  </a:lnTo>
                  <a:lnTo>
                    <a:pt x="200" y="76"/>
                  </a:lnTo>
                  <a:lnTo>
                    <a:pt x="200" y="76"/>
                  </a:lnTo>
                  <a:lnTo>
                    <a:pt x="222" y="78"/>
                  </a:lnTo>
                  <a:lnTo>
                    <a:pt x="242" y="84"/>
                  </a:lnTo>
                  <a:lnTo>
                    <a:pt x="252" y="90"/>
                  </a:lnTo>
                  <a:lnTo>
                    <a:pt x="264" y="96"/>
                  </a:lnTo>
                  <a:lnTo>
                    <a:pt x="272" y="102"/>
                  </a:lnTo>
                  <a:lnTo>
                    <a:pt x="282" y="112"/>
                  </a:lnTo>
                  <a:lnTo>
                    <a:pt x="282" y="112"/>
                  </a:lnTo>
                  <a:lnTo>
                    <a:pt x="290" y="120"/>
                  </a:lnTo>
                  <a:lnTo>
                    <a:pt x="296" y="128"/>
                  </a:lnTo>
                  <a:lnTo>
                    <a:pt x="302" y="138"/>
                  </a:lnTo>
                  <a:lnTo>
                    <a:pt x="306" y="148"/>
                  </a:lnTo>
                  <a:lnTo>
                    <a:pt x="312" y="168"/>
                  </a:lnTo>
                  <a:lnTo>
                    <a:pt x="314" y="190"/>
                  </a:lnTo>
                  <a:lnTo>
                    <a:pt x="310" y="212"/>
                  </a:lnTo>
                  <a:lnTo>
                    <a:pt x="302" y="234"/>
                  </a:lnTo>
                  <a:lnTo>
                    <a:pt x="292" y="252"/>
                  </a:lnTo>
                  <a:lnTo>
                    <a:pt x="276" y="270"/>
                  </a:lnTo>
                  <a:lnTo>
                    <a:pt x="46" y="492"/>
                  </a:lnTo>
                  <a:lnTo>
                    <a:pt x="180" y="690"/>
                  </a:lnTo>
                  <a:lnTo>
                    <a:pt x="180" y="690"/>
                  </a:lnTo>
                  <a:lnTo>
                    <a:pt x="190" y="712"/>
                  </a:lnTo>
                  <a:lnTo>
                    <a:pt x="198" y="734"/>
                  </a:lnTo>
                  <a:lnTo>
                    <a:pt x="198" y="744"/>
                  </a:lnTo>
                  <a:lnTo>
                    <a:pt x="200" y="756"/>
                  </a:lnTo>
                  <a:lnTo>
                    <a:pt x="198" y="766"/>
                  </a:lnTo>
                  <a:lnTo>
                    <a:pt x="196" y="776"/>
                  </a:lnTo>
                  <a:lnTo>
                    <a:pt x="196" y="776"/>
                  </a:lnTo>
                  <a:lnTo>
                    <a:pt x="190" y="798"/>
                  </a:lnTo>
                  <a:lnTo>
                    <a:pt x="180" y="816"/>
                  </a:lnTo>
                  <a:lnTo>
                    <a:pt x="168" y="834"/>
                  </a:lnTo>
                  <a:lnTo>
                    <a:pt x="152" y="850"/>
                  </a:lnTo>
                  <a:lnTo>
                    <a:pt x="152" y="850"/>
                  </a:lnTo>
                  <a:lnTo>
                    <a:pt x="120" y="862"/>
                  </a:lnTo>
                  <a:lnTo>
                    <a:pt x="104" y="868"/>
                  </a:lnTo>
                  <a:lnTo>
                    <a:pt x="90" y="868"/>
                  </a:lnTo>
                  <a:lnTo>
                    <a:pt x="90" y="868"/>
                  </a:lnTo>
                  <a:lnTo>
                    <a:pt x="72" y="868"/>
                  </a:lnTo>
                  <a:lnTo>
                    <a:pt x="56" y="866"/>
                  </a:lnTo>
                  <a:lnTo>
                    <a:pt x="42" y="860"/>
                  </a:lnTo>
                  <a:lnTo>
                    <a:pt x="28" y="850"/>
                  </a:lnTo>
                  <a:lnTo>
                    <a:pt x="28" y="850"/>
                  </a:lnTo>
                  <a:lnTo>
                    <a:pt x="32" y="872"/>
                  </a:lnTo>
                  <a:lnTo>
                    <a:pt x="38" y="890"/>
                  </a:lnTo>
                  <a:lnTo>
                    <a:pt x="48" y="910"/>
                  </a:lnTo>
                  <a:lnTo>
                    <a:pt x="58" y="928"/>
                  </a:lnTo>
                  <a:lnTo>
                    <a:pt x="72" y="944"/>
                  </a:lnTo>
                  <a:lnTo>
                    <a:pt x="86" y="958"/>
                  </a:lnTo>
                  <a:lnTo>
                    <a:pt x="104" y="970"/>
                  </a:lnTo>
                  <a:lnTo>
                    <a:pt x="122" y="980"/>
                  </a:lnTo>
                  <a:lnTo>
                    <a:pt x="162" y="1278"/>
                  </a:lnTo>
                  <a:lnTo>
                    <a:pt x="8" y="1560"/>
                  </a:lnTo>
                  <a:lnTo>
                    <a:pt x="8" y="1560"/>
                  </a:lnTo>
                  <a:lnTo>
                    <a:pt x="2" y="1576"/>
                  </a:lnTo>
                  <a:lnTo>
                    <a:pt x="0" y="1594"/>
                  </a:lnTo>
                  <a:lnTo>
                    <a:pt x="0" y="1612"/>
                  </a:lnTo>
                  <a:lnTo>
                    <a:pt x="4" y="1630"/>
                  </a:lnTo>
                  <a:lnTo>
                    <a:pt x="10" y="1646"/>
                  </a:lnTo>
                  <a:lnTo>
                    <a:pt x="18" y="1660"/>
                  </a:lnTo>
                  <a:lnTo>
                    <a:pt x="30" y="1674"/>
                  </a:lnTo>
                  <a:lnTo>
                    <a:pt x="46" y="1684"/>
                  </a:lnTo>
                  <a:lnTo>
                    <a:pt x="72" y="1692"/>
                  </a:lnTo>
                  <a:lnTo>
                    <a:pt x="72" y="1692"/>
                  </a:lnTo>
                  <a:lnTo>
                    <a:pt x="88" y="1700"/>
                  </a:lnTo>
                  <a:lnTo>
                    <a:pt x="106" y="1704"/>
                  </a:lnTo>
                  <a:lnTo>
                    <a:pt x="124" y="1706"/>
                  </a:lnTo>
                  <a:lnTo>
                    <a:pt x="140" y="1702"/>
                  </a:lnTo>
                  <a:lnTo>
                    <a:pt x="158" y="1696"/>
                  </a:lnTo>
                  <a:lnTo>
                    <a:pt x="172" y="1688"/>
                  </a:lnTo>
                  <a:lnTo>
                    <a:pt x="186" y="1676"/>
                  </a:lnTo>
                  <a:lnTo>
                    <a:pt x="196" y="1662"/>
                  </a:lnTo>
                  <a:lnTo>
                    <a:pt x="358" y="1342"/>
                  </a:lnTo>
                  <a:lnTo>
                    <a:pt x="358" y="1342"/>
                  </a:lnTo>
                  <a:lnTo>
                    <a:pt x="364" y="1332"/>
                  </a:lnTo>
                  <a:lnTo>
                    <a:pt x="370" y="1320"/>
                  </a:lnTo>
                  <a:lnTo>
                    <a:pt x="372" y="1308"/>
                  </a:lnTo>
                  <a:lnTo>
                    <a:pt x="374" y="1292"/>
                  </a:lnTo>
                  <a:lnTo>
                    <a:pt x="374" y="1292"/>
                  </a:lnTo>
                  <a:lnTo>
                    <a:pt x="374" y="1286"/>
                  </a:lnTo>
                  <a:lnTo>
                    <a:pt x="332" y="990"/>
                  </a:lnTo>
                  <a:lnTo>
                    <a:pt x="332" y="990"/>
                  </a:lnTo>
                  <a:lnTo>
                    <a:pt x="346" y="984"/>
                  </a:lnTo>
                  <a:lnTo>
                    <a:pt x="358" y="980"/>
                  </a:lnTo>
                  <a:lnTo>
                    <a:pt x="382" y="966"/>
                  </a:lnTo>
                  <a:lnTo>
                    <a:pt x="402" y="950"/>
                  </a:lnTo>
                  <a:lnTo>
                    <a:pt x="420" y="928"/>
                  </a:lnTo>
                  <a:lnTo>
                    <a:pt x="436" y="906"/>
                  </a:lnTo>
                  <a:lnTo>
                    <a:pt x="446" y="880"/>
                  </a:lnTo>
                  <a:lnTo>
                    <a:pt x="454" y="852"/>
                  </a:lnTo>
                  <a:lnTo>
                    <a:pt x="456" y="838"/>
                  </a:lnTo>
                  <a:lnTo>
                    <a:pt x="456" y="824"/>
                  </a:lnTo>
                  <a:lnTo>
                    <a:pt x="456" y="172"/>
                  </a:lnTo>
                  <a:lnTo>
                    <a:pt x="456" y="172"/>
                  </a:lnTo>
                  <a:lnTo>
                    <a:pt x="456" y="156"/>
                  </a:lnTo>
                  <a:lnTo>
                    <a:pt x="452" y="138"/>
                  </a:lnTo>
                  <a:lnTo>
                    <a:pt x="448" y="122"/>
                  </a:lnTo>
                  <a:lnTo>
                    <a:pt x="442" y="106"/>
                  </a:lnTo>
                  <a:lnTo>
                    <a:pt x="436" y="90"/>
                  </a:lnTo>
                  <a:lnTo>
                    <a:pt x="426" y="76"/>
                  </a:lnTo>
                  <a:lnTo>
                    <a:pt x="418" y="62"/>
                  </a:lnTo>
                  <a:lnTo>
                    <a:pt x="406" y="50"/>
                  </a:lnTo>
                  <a:lnTo>
                    <a:pt x="394" y="38"/>
                  </a:lnTo>
                  <a:lnTo>
                    <a:pt x="382" y="28"/>
                  </a:lnTo>
                  <a:lnTo>
                    <a:pt x="368" y="20"/>
                  </a:lnTo>
                  <a:lnTo>
                    <a:pt x="352" y="12"/>
                  </a:lnTo>
                  <a:lnTo>
                    <a:pt x="338" y="6"/>
                  </a:lnTo>
                  <a:lnTo>
                    <a:pt x="320" y="2"/>
                  </a:lnTo>
                  <a:lnTo>
                    <a:pt x="304" y="0"/>
                  </a:lnTo>
                  <a:lnTo>
                    <a:pt x="288" y="0"/>
                  </a:lnTo>
                  <a:lnTo>
                    <a:pt x="288"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1572"/>
            <p:cNvSpPr>
              <a:spLocks/>
            </p:cNvSpPr>
            <p:nvPr/>
          </p:nvSpPr>
          <p:spPr bwMode="auto">
            <a:xfrm>
              <a:off x="4408488" y="3368675"/>
              <a:ext cx="615950" cy="625475"/>
            </a:xfrm>
            <a:custGeom>
              <a:avLst/>
              <a:gdLst>
                <a:gd name="T0" fmla="*/ 300 w 388"/>
                <a:gd name="T1" fmla="*/ 312 h 394"/>
                <a:gd name="T2" fmla="*/ 322 w 388"/>
                <a:gd name="T3" fmla="*/ 312 h 394"/>
                <a:gd name="T4" fmla="*/ 358 w 388"/>
                <a:gd name="T5" fmla="*/ 314 h 394"/>
                <a:gd name="T6" fmla="*/ 364 w 388"/>
                <a:gd name="T7" fmla="*/ 302 h 394"/>
                <a:gd name="T8" fmla="*/ 376 w 388"/>
                <a:gd name="T9" fmla="*/ 274 h 394"/>
                <a:gd name="T10" fmla="*/ 386 w 388"/>
                <a:gd name="T11" fmla="*/ 228 h 394"/>
                <a:gd name="T12" fmla="*/ 388 w 388"/>
                <a:gd name="T13" fmla="*/ 196 h 394"/>
                <a:gd name="T14" fmla="*/ 384 w 388"/>
                <a:gd name="T15" fmla="*/ 156 h 394"/>
                <a:gd name="T16" fmla="*/ 374 w 388"/>
                <a:gd name="T17" fmla="*/ 120 h 394"/>
                <a:gd name="T18" fmla="*/ 356 w 388"/>
                <a:gd name="T19" fmla="*/ 86 h 394"/>
                <a:gd name="T20" fmla="*/ 332 w 388"/>
                <a:gd name="T21" fmla="*/ 58 h 394"/>
                <a:gd name="T22" fmla="*/ 304 w 388"/>
                <a:gd name="T23" fmla="*/ 34 h 394"/>
                <a:gd name="T24" fmla="*/ 272 w 388"/>
                <a:gd name="T25" fmla="*/ 16 h 394"/>
                <a:gd name="T26" fmla="*/ 236 w 388"/>
                <a:gd name="T27" fmla="*/ 4 h 394"/>
                <a:gd name="T28" fmla="*/ 196 w 388"/>
                <a:gd name="T29" fmla="*/ 0 h 394"/>
                <a:gd name="T30" fmla="*/ 176 w 388"/>
                <a:gd name="T31" fmla="*/ 2 h 394"/>
                <a:gd name="T32" fmla="*/ 136 w 388"/>
                <a:gd name="T33" fmla="*/ 10 h 394"/>
                <a:gd name="T34" fmla="*/ 102 w 388"/>
                <a:gd name="T35" fmla="*/ 24 h 394"/>
                <a:gd name="T36" fmla="*/ 70 w 388"/>
                <a:gd name="T37" fmla="*/ 44 h 394"/>
                <a:gd name="T38" fmla="*/ 44 w 388"/>
                <a:gd name="T39" fmla="*/ 72 h 394"/>
                <a:gd name="T40" fmla="*/ 22 w 388"/>
                <a:gd name="T41" fmla="*/ 102 h 394"/>
                <a:gd name="T42" fmla="*/ 8 w 388"/>
                <a:gd name="T43" fmla="*/ 138 h 394"/>
                <a:gd name="T44" fmla="*/ 0 w 388"/>
                <a:gd name="T45" fmla="*/ 176 h 394"/>
                <a:gd name="T46" fmla="*/ 0 w 388"/>
                <a:gd name="T47" fmla="*/ 196 h 394"/>
                <a:gd name="T48" fmla="*/ 4 w 388"/>
                <a:gd name="T49" fmla="*/ 238 h 394"/>
                <a:gd name="T50" fmla="*/ 14 w 388"/>
                <a:gd name="T51" fmla="*/ 274 h 394"/>
                <a:gd name="T52" fmla="*/ 32 w 388"/>
                <a:gd name="T53" fmla="*/ 308 h 394"/>
                <a:gd name="T54" fmla="*/ 56 w 388"/>
                <a:gd name="T55" fmla="*/ 338 h 394"/>
                <a:gd name="T56" fmla="*/ 86 w 388"/>
                <a:gd name="T57" fmla="*/ 362 h 394"/>
                <a:gd name="T58" fmla="*/ 118 w 388"/>
                <a:gd name="T59" fmla="*/ 380 h 394"/>
                <a:gd name="T60" fmla="*/ 156 w 388"/>
                <a:gd name="T61" fmla="*/ 390 h 394"/>
                <a:gd name="T62" fmla="*/ 196 w 388"/>
                <a:gd name="T63" fmla="*/ 394 h 394"/>
                <a:gd name="T64" fmla="*/ 210 w 388"/>
                <a:gd name="T65" fmla="*/ 394 h 394"/>
                <a:gd name="T66" fmla="*/ 214 w 388"/>
                <a:gd name="T67" fmla="*/ 380 h 394"/>
                <a:gd name="T68" fmla="*/ 230 w 388"/>
                <a:gd name="T69" fmla="*/ 352 h 394"/>
                <a:gd name="T70" fmla="*/ 254 w 388"/>
                <a:gd name="T71" fmla="*/ 332 h 394"/>
                <a:gd name="T72" fmla="*/ 284 w 388"/>
                <a:gd name="T73" fmla="*/ 316 h 394"/>
                <a:gd name="T74" fmla="*/ 300 w 388"/>
                <a:gd name="T75" fmla="*/ 312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8" h="394">
                  <a:moveTo>
                    <a:pt x="300" y="312"/>
                  </a:moveTo>
                  <a:lnTo>
                    <a:pt x="300" y="312"/>
                  </a:lnTo>
                  <a:lnTo>
                    <a:pt x="322" y="312"/>
                  </a:lnTo>
                  <a:lnTo>
                    <a:pt x="322" y="312"/>
                  </a:lnTo>
                  <a:lnTo>
                    <a:pt x="338" y="312"/>
                  </a:lnTo>
                  <a:lnTo>
                    <a:pt x="358" y="314"/>
                  </a:lnTo>
                  <a:lnTo>
                    <a:pt x="358" y="314"/>
                  </a:lnTo>
                  <a:lnTo>
                    <a:pt x="364" y="302"/>
                  </a:lnTo>
                  <a:lnTo>
                    <a:pt x="372" y="288"/>
                  </a:lnTo>
                  <a:lnTo>
                    <a:pt x="376" y="274"/>
                  </a:lnTo>
                  <a:lnTo>
                    <a:pt x="382" y="258"/>
                  </a:lnTo>
                  <a:lnTo>
                    <a:pt x="386" y="228"/>
                  </a:lnTo>
                  <a:lnTo>
                    <a:pt x="388" y="196"/>
                  </a:lnTo>
                  <a:lnTo>
                    <a:pt x="388" y="196"/>
                  </a:lnTo>
                  <a:lnTo>
                    <a:pt x="388" y="176"/>
                  </a:lnTo>
                  <a:lnTo>
                    <a:pt x="384" y="156"/>
                  </a:lnTo>
                  <a:lnTo>
                    <a:pt x="380" y="138"/>
                  </a:lnTo>
                  <a:lnTo>
                    <a:pt x="374" y="120"/>
                  </a:lnTo>
                  <a:lnTo>
                    <a:pt x="366" y="102"/>
                  </a:lnTo>
                  <a:lnTo>
                    <a:pt x="356" y="86"/>
                  </a:lnTo>
                  <a:lnTo>
                    <a:pt x="346" y="72"/>
                  </a:lnTo>
                  <a:lnTo>
                    <a:pt x="332" y="58"/>
                  </a:lnTo>
                  <a:lnTo>
                    <a:pt x="320" y="44"/>
                  </a:lnTo>
                  <a:lnTo>
                    <a:pt x="304" y="34"/>
                  </a:lnTo>
                  <a:lnTo>
                    <a:pt x="288" y="24"/>
                  </a:lnTo>
                  <a:lnTo>
                    <a:pt x="272" y="16"/>
                  </a:lnTo>
                  <a:lnTo>
                    <a:pt x="254" y="10"/>
                  </a:lnTo>
                  <a:lnTo>
                    <a:pt x="236" y="4"/>
                  </a:lnTo>
                  <a:lnTo>
                    <a:pt x="216" y="2"/>
                  </a:lnTo>
                  <a:lnTo>
                    <a:pt x="196" y="0"/>
                  </a:lnTo>
                  <a:lnTo>
                    <a:pt x="196" y="0"/>
                  </a:lnTo>
                  <a:lnTo>
                    <a:pt x="176" y="2"/>
                  </a:lnTo>
                  <a:lnTo>
                    <a:pt x="156" y="4"/>
                  </a:lnTo>
                  <a:lnTo>
                    <a:pt x="136" y="10"/>
                  </a:lnTo>
                  <a:lnTo>
                    <a:pt x="118" y="16"/>
                  </a:lnTo>
                  <a:lnTo>
                    <a:pt x="102" y="24"/>
                  </a:lnTo>
                  <a:lnTo>
                    <a:pt x="86" y="34"/>
                  </a:lnTo>
                  <a:lnTo>
                    <a:pt x="70" y="44"/>
                  </a:lnTo>
                  <a:lnTo>
                    <a:pt x="56" y="58"/>
                  </a:lnTo>
                  <a:lnTo>
                    <a:pt x="44" y="72"/>
                  </a:lnTo>
                  <a:lnTo>
                    <a:pt x="32" y="86"/>
                  </a:lnTo>
                  <a:lnTo>
                    <a:pt x="22" y="102"/>
                  </a:lnTo>
                  <a:lnTo>
                    <a:pt x="14" y="120"/>
                  </a:lnTo>
                  <a:lnTo>
                    <a:pt x="8" y="138"/>
                  </a:lnTo>
                  <a:lnTo>
                    <a:pt x="4" y="156"/>
                  </a:lnTo>
                  <a:lnTo>
                    <a:pt x="0" y="176"/>
                  </a:lnTo>
                  <a:lnTo>
                    <a:pt x="0" y="196"/>
                  </a:lnTo>
                  <a:lnTo>
                    <a:pt x="0" y="196"/>
                  </a:lnTo>
                  <a:lnTo>
                    <a:pt x="0" y="218"/>
                  </a:lnTo>
                  <a:lnTo>
                    <a:pt x="4" y="238"/>
                  </a:lnTo>
                  <a:lnTo>
                    <a:pt x="8" y="256"/>
                  </a:lnTo>
                  <a:lnTo>
                    <a:pt x="14" y="274"/>
                  </a:lnTo>
                  <a:lnTo>
                    <a:pt x="22" y="292"/>
                  </a:lnTo>
                  <a:lnTo>
                    <a:pt x="32" y="308"/>
                  </a:lnTo>
                  <a:lnTo>
                    <a:pt x="44" y="324"/>
                  </a:lnTo>
                  <a:lnTo>
                    <a:pt x="56" y="338"/>
                  </a:lnTo>
                  <a:lnTo>
                    <a:pt x="70" y="350"/>
                  </a:lnTo>
                  <a:lnTo>
                    <a:pt x="86" y="362"/>
                  </a:lnTo>
                  <a:lnTo>
                    <a:pt x="102" y="372"/>
                  </a:lnTo>
                  <a:lnTo>
                    <a:pt x="118" y="380"/>
                  </a:lnTo>
                  <a:lnTo>
                    <a:pt x="136" y="386"/>
                  </a:lnTo>
                  <a:lnTo>
                    <a:pt x="156" y="390"/>
                  </a:lnTo>
                  <a:lnTo>
                    <a:pt x="176" y="394"/>
                  </a:lnTo>
                  <a:lnTo>
                    <a:pt x="196" y="394"/>
                  </a:lnTo>
                  <a:lnTo>
                    <a:pt x="196" y="394"/>
                  </a:lnTo>
                  <a:lnTo>
                    <a:pt x="210" y="394"/>
                  </a:lnTo>
                  <a:lnTo>
                    <a:pt x="210" y="394"/>
                  </a:lnTo>
                  <a:lnTo>
                    <a:pt x="214" y="380"/>
                  </a:lnTo>
                  <a:lnTo>
                    <a:pt x="222" y="366"/>
                  </a:lnTo>
                  <a:lnTo>
                    <a:pt x="230" y="352"/>
                  </a:lnTo>
                  <a:lnTo>
                    <a:pt x="242" y="342"/>
                  </a:lnTo>
                  <a:lnTo>
                    <a:pt x="254" y="332"/>
                  </a:lnTo>
                  <a:lnTo>
                    <a:pt x="268" y="324"/>
                  </a:lnTo>
                  <a:lnTo>
                    <a:pt x="284" y="316"/>
                  </a:lnTo>
                  <a:lnTo>
                    <a:pt x="300" y="312"/>
                  </a:lnTo>
                  <a:lnTo>
                    <a:pt x="300" y="31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1573"/>
            <p:cNvSpPr>
              <a:spLocks/>
            </p:cNvSpPr>
            <p:nvPr/>
          </p:nvSpPr>
          <p:spPr bwMode="auto">
            <a:xfrm>
              <a:off x="4719638" y="3905250"/>
              <a:ext cx="419100" cy="765175"/>
            </a:xfrm>
            <a:custGeom>
              <a:avLst/>
              <a:gdLst>
                <a:gd name="T0" fmla="*/ 262 w 264"/>
                <a:gd name="T1" fmla="*/ 382 h 482"/>
                <a:gd name="T2" fmla="*/ 206 w 264"/>
                <a:gd name="T3" fmla="*/ 70 h 482"/>
                <a:gd name="T4" fmla="*/ 206 w 264"/>
                <a:gd name="T5" fmla="*/ 70 h 482"/>
                <a:gd name="T6" fmla="*/ 202 w 264"/>
                <a:gd name="T7" fmla="*/ 52 h 482"/>
                <a:gd name="T8" fmla="*/ 194 w 264"/>
                <a:gd name="T9" fmla="*/ 38 h 482"/>
                <a:gd name="T10" fmla="*/ 184 w 264"/>
                <a:gd name="T11" fmla="*/ 24 h 482"/>
                <a:gd name="T12" fmla="*/ 172 w 264"/>
                <a:gd name="T13" fmla="*/ 14 h 482"/>
                <a:gd name="T14" fmla="*/ 158 w 264"/>
                <a:gd name="T15" fmla="*/ 6 h 482"/>
                <a:gd name="T16" fmla="*/ 144 w 264"/>
                <a:gd name="T17" fmla="*/ 0 h 482"/>
                <a:gd name="T18" fmla="*/ 128 w 264"/>
                <a:gd name="T19" fmla="*/ 0 h 482"/>
                <a:gd name="T20" fmla="*/ 114 w 264"/>
                <a:gd name="T21" fmla="*/ 2 h 482"/>
                <a:gd name="T22" fmla="*/ 114 w 264"/>
                <a:gd name="T23" fmla="*/ 2 h 482"/>
                <a:gd name="T24" fmla="*/ 96 w 264"/>
                <a:gd name="T25" fmla="*/ 6 h 482"/>
                <a:gd name="T26" fmla="*/ 80 w 264"/>
                <a:gd name="T27" fmla="*/ 16 h 482"/>
                <a:gd name="T28" fmla="*/ 66 w 264"/>
                <a:gd name="T29" fmla="*/ 26 h 482"/>
                <a:gd name="T30" fmla="*/ 56 w 264"/>
                <a:gd name="T31" fmla="*/ 38 h 482"/>
                <a:gd name="T32" fmla="*/ 48 w 264"/>
                <a:gd name="T33" fmla="*/ 52 h 482"/>
                <a:gd name="T34" fmla="*/ 44 w 264"/>
                <a:gd name="T35" fmla="*/ 68 h 482"/>
                <a:gd name="T36" fmla="*/ 42 w 264"/>
                <a:gd name="T37" fmla="*/ 82 h 482"/>
                <a:gd name="T38" fmla="*/ 44 w 264"/>
                <a:gd name="T39" fmla="*/ 98 h 482"/>
                <a:gd name="T40" fmla="*/ 68 w 264"/>
                <a:gd name="T41" fmla="*/ 242 h 482"/>
                <a:gd name="T42" fmla="*/ 0 w 264"/>
                <a:gd name="T43" fmla="*/ 206 h 482"/>
                <a:gd name="T44" fmla="*/ 0 w 264"/>
                <a:gd name="T45" fmla="*/ 392 h 482"/>
                <a:gd name="T46" fmla="*/ 136 w 264"/>
                <a:gd name="T47" fmla="*/ 472 h 482"/>
                <a:gd name="T48" fmla="*/ 136 w 264"/>
                <a:gd name="T49" fmla="*/ 472 h 482"/>
                <a:gd name="T50" fmla="*/ 158 w 264"/>
                <a:gd name="T51" fmla="*/ 480 h 482"/>
                <a:gd name="T52" fmla="*/ 178 w 264"/>
                <a:gd name="T53" fmla="*/ 482 h 482"/>
                <a:gd name="T54" fmla="*/ 188 w 264"/>
                <a:gd name="T55" fmla="*/ 482 h 482"/>
                <a:gd name="T56" fmla="*/ 198 w 264"/>
                <a:gd name="T57" fmla="*/ 480 h 482"/>
                <a:gd name="T58" fmla="*/ 218 w 264"/>
                <a:gd name="T59" fmla="*/ 472 h 482"/>
                <a:gd name="T60" fmla="*/ 218 w 264"/>
                <a:gd name="T61" fmla="*/ 472 h 482"/>
                <a:gd name="T62" fmla="*/ 230 w 264"/>
                <a:gd name="T63" fmla="*/ 466 h 482"/>
                <a:gd name="T64" fmla="*/ 242 w 264"/>
                <a:gd name="T65" fmla="*/ 456 h 482"/>
                <a:gd name="T66" fmla="*/ 250 w 264"/>
                <a:gd name="T67" fmla="*/ 446 h 482"/>
                <a:gd name="T68" fmla="*/ 256 w 264"/>
                <a:gd name="T69" fmla="*/ 434 h 482"/>
                <a:gd name="T70" fmla="*/ 260 w 264"/>
                <a:gd name="T71" fmla="*/ 422 h 482"/>
                <a:gd name="T72" fmla="*/ 264 w 264"/>
                <a:gd name="T73" fmla="*/ 408 h 482"/>
                <a:gd name="T74" fmla="*/ 264 w 264"/>
                <a:gd name="T75" fmla="*/ 396 h 482"/>
                <a:gd name="T76" fmla="*/ 262 w 264"/>
                <a:gd name="T77" fmla="*/ 382 h 482"/>
                <a:gd name="T78" fmla="*/ 262 w 264"/>
                <a:gd name="T79" fmla="*/ 3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4" h="482">
                  <a:moveTo>
                    <a:pt x="262" y="382"/>
                  </a:moveTo>
                  <a:lnTo>
                    <a:pt x="206" y="70"/>
                  </a:lnTo>
                  <a:lnTo>
                    <a:pt x="206" y="70"/>
                  </a:lnTo>
                  <a:lnTo>
                    <a:pt x="202" y="52"/>
                  </a:lnTo>
                  <a:lnTo>
                    <a:pt x="194" y="38"/>
                  </a:lnTo>
                  <a:lnTo>
                    <a:pt x="184" y="24"/>
                  </a:lnTo>
                  <a:lnTo>
                    <a:pt x="172" y="14"/>
                  </a:lnTo>
                  <a:lnTo>
                    <a:pt x="158" y="6"/>
                  </a:lnTo>
                  <a:lnTo>
                    <a:pt x="144" y="0"/>
                  </a:lnTo>
                  <a:lnTo>
                    <a:pt x="128" y="0"/>
                  </a:lnTo>
                  <a:lnTo>
                    <a:pt x="114" y="2"/>
                  </a:lnTo>
                  <a:lnTo>
                    <a:pt x="114" y="2"/>
                  </a:lnTo>
                  <a:lnTo>
                    <a:pt x="96" y="6"/>
                  </a:lnTo>
                  <a:lnTo>
                    <a:pt x="80" y="16"/>
                  </a:lnTo>
                  <a:lnTo>
                    <a:pt x="66" y="26"/>
                  </a:lnTo>
                  <a:lnTo>
                    <a:pt x="56" y="38"/>
                  </a:lnTo>
                  <a:lnTo>
                    <a:pt x="48" y="52"/>
                  </a:lnTo>
                  <a:lnTo>
                    <a:pt x="44" y="68"/>
                  </a:lnTo>
                  <a:lnTo>
                    <a:pt x="42" y="82"/>
                  </a:lnTo>
                  <a:lnTo>
                    <a:pt x="44" y="98"/>
                  </a:lnTo>
                  <a:lnTo>
                    <a:pt x="68" y="242"/>
                  </a:lnTo>
                  <a:lnTo>
                    <a:pt x="0" y="206"/>
                  </a:lnTo>
                  <a:lnTo>
                    <a:pt x="0" y="392"/>
                  </a:lnTo>
                  <a:lnTo>
                    <a:pt x="136" y="472"/>
                  </a:lnTo>
                  <a:lnTo>
                    <a:pt x="136" y="472"/>
                  </a:lnTo>
                  <a:lnTo>
                    <a:pt x="158" y="480"/>
                  </a:lnTo>
                  <a:lnTo>
                    <a:pt x="178" y="482"/>
                  </a:lnTo>
                  <a:lnTo>
                    <a:pt x="188" y="482"/>
                  </a:lnTo>
                  <a:lnTo>
                    <a:pt x="198" y="480"/>
                  </a:lnTo>
                  <a:lnTo>
                    <a:pt x="218" y="472"/>
                  </a:lnTo>
                  <a:lnTo>
                    <a:pt x="218" y="472"/>
                  </a:lnTo>
                  <a:lnTo>
                    <a:pt x="230" y="466"/>
                  </a:lnTo>
                  <a:lnTo>
                    <a:pt x="242" y="456"/>
                  </a:lnTo>
                  <a:lnTo>
                    <a:pt x="250" y="446"/>
                  </a:lnTo>
                  <a:lnTo>
                    <a:pt x="256" y="434"/>
                  </a:lnTo>
                  <a:lnTo>
                    <a:pt x="260" y="422"/>
                  </a:lnTo>
                  <a:lnTo>
                    <a:pt x="264" y="408"/>
                  </a:lnTo>
                  <a:lnTo>
                    <a:pt x="264" y="396"/>
                  </a:lnTo>
                  <a:lnTo>
                    <a:pt x="262" y="382"/>
                  </a:lnTo>
                  <a:lnTo>
                    <a:pt x="262" y="38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1574"/>
            <p:cNvSpPr>
              <a:spLocks/>
            </p:cNvSpPr>
            <p:nvPr/>
          </p:nvSpPr>
          <p:spPr bwMode="auto">
            <a:xfrm>
              <a:off x="4510088" y="5518150"/>
              <a:ext cx="336550" cy="1123950"/>
            </a:xfrm>
            <a:custGeom>
              <a:avLst/>
              <a:gdLst>
                <a:gd name="T0" fmla="*/ 182 w 212"/>
                <a:gd name="T1" fmla="*/ 192 h 708"/>
                <a:gd name="T2" fmla="*/ 46 w 212"/>
                <a:gd name="T3" fmla="*/ 0 h 708"/>
                <a:gd name="T4" fmla="*/ 46 w 212"/>
                <a:gd name="T5" fmla="*/ 0 h 708"/>
                <a:gd name="T6" fmla="*/ 38 w 212"/>
                <a:gd name="T7" fmla="*/ 6 h 708"/>
                <a:gd name="T8" fmla="*/ 30 w 212"/>
                <a:gd name="T9" fmla="*/ 12 h 708"/>
                <a:gd name="T10" fmla="*/ 12 w 212"/>
                <a:gd name="T11" fmla="*/ 18 h 708"/>
                <a:gd name="T12" fmla="*/ 38 w 212"/>
                <a:gd name="T13" fmla="*/ 188 h 708"/>
                <a:gd name="T14" fmla="*/ 52 w 212"/>
                <a:gd name="T15" fmla="*/ 288 h 708"/>
                <a:gd name="T16" fmla="*/ 52 w 212"/>
                <a:gd name="T17" fmla="*/ 288 h 708"/>
                <a:gd name="T18" fmla="*/ 52 w 212"/>
                <a:gd name="T19" fmla="*/ 308 h 708"/>
                <a:gd name="T20" fmla="*/ 52 w 212"/>
                <a:gd name="T21" fmla="*/ 308 h 708"/>
                <a:gd name="T22" fmla="*/ 50 w 212"/>
                <a:gd name="T23" fmla="*/ 330 h 708"/>
                <a:gd name="T24" fmla="*/ 50 w 212"/>
                <a:gd name="T25" fmla="*/ 342 h 708"/>
                <a:gd name="T26" fmla="*/ 46 w 212"/>
                <a:gd name="T27" fmla="*/ 352 h 708"/>
                <a:gd name="T28" fmla="*/ 46 w 212"/>
                <a:gd name="T29" fmla="*/ 352 h 708"/>
                <a:gd name="T30" fmla="*/ 42 w 212"/>
                <a:gd name="T31" fmla="*/ 364 h 708"/>
                <a:gd name="T32" fmla="*/ 38 w 212"/>
                <a:gd name="T33" fmla="*/ 376 h 708"/>
                <a:gd name="T34" fmla="*/ 0 w 212"/>
                <a:gd name="T35" fmla="*/ 438 h 708"/>
                <a:gd name="T36" fmla="*/ 0 w 212"/>
                <a:gd name="T37" fmla="*/ 620 h 708"/>
                <a:gd name="T38" fmla="*/ 0 w 212"/>
                <a:gd name="T39" fmla="*/ 620 h 708"/>
                <a:gd name="T40" fmla="*/ 2 w 212"/>
                <a:gd name="T41" fmla="*/ 638 h 708"/>
                <a:gd name="T42" fmla="*/ 8 w 212"/>
                <a:gd name="T43" fmla="*/ 654 h 708"/>
                <a:gd name="T44" fmla="*/ 18 w 212"/>
                <a:gd name="T45" fmla="*/ 670 h 708"/>
                <a:gd name="T46" fmla="*/ 30 w 212"/>
                <a:gd name="T47" fmla="*/ 682 h 708"/>
                <a:gd name="T48" fmla="*/ 44 w 212"/>
                <a:gd name="T49" fmla="*/ 694 h 708"/>
                <a:gd name="T50" fmla="*/ 60 w 212"/>
                <a:gd name="T51" fmla="*/ 700 h 708"/>
                <a:gd name="T52" fmla="*/ 78 w 212"/>
                <a:gd name="T53" fmla="*/ 706 h 708"/>
                <a:gd name="T54" fmla="*/ 98 w 212"/>
                <a:gd name="T55" fmla="*/ 708 h 708"/>
                <a:gd name="T56" fmla="*/ 118 w 212"/>
                <a:gd name="T57" fmla="*/ 708 h 708"/>
                <a:gd name="T58" fmla="*/ 118 w 212"/>
                <a:gd name="T59" fmla="*/ 708 h 708"/>
                <a:gd name="T60" fmla="*/ 136 w 212"/>
                <a:gd name="T61" fmla="*/ 706 h 708"/>
                <a:gd name="T62" fmla="*/ 156 w 212"/>
                <a:gd name="T63" fmla="*/ 700 h 708"/>
                <a:gd name="T64" fmla="*/ 172 w 212"/>
                <a:gd name="T65" fmla="*/ 694 h 708"/>
                <a:gd name="T66" fmla="*/ 184 w 212"/>
                <a:gd name="T67" fmla="*/ 682 h 708"/>
                <a:gd name="T68" fmla="*/ 196 w 212"/>
                <a:gd name="T69" fmla="*/ 670 h 708"/>
                <a:gd name="T70" fmla="*/ 204 w 212"/>
                <a:gd name="T71" fmla="*/ 654 h 708"/>
                <a:gd name="T72" fmla="*/ 210 w 212"/>
                <a:gd name="T73" fmla="*/ 638 h 708"/>
                <a:gd name="T74" fmla="*/ 212 w 212"/>
                <a:gd name="T75" fmla="*/ 620 h 708"/>
                <a:gd name="T76" fmla="*/ 212 w 212"/>
                <a:gd name="T77" fmla="*/ 262 h 708"/>
                <a:gd name="T78" fmla="*/ 212 w 212"/>
                <a:gd name="T79" fmla="*/ 262 h 708"/>
                <a:gd name="T80" fmla="*/ 210 w 212"/>
                <a:gd name="T81" fmla="*/ 240 h 708"/>
                <a:gd name="T82" fmla="*/ 204 w 212"/>
                <a:gd name="T83" fmla="*/ 220 h 708"/>
                <a:gd name="T84" fmla="*/ 194 w 212"/>
                <a:gd name="T85" fmla="*/ 204 h 708"/>
                <a:gd name="T86" fmla="*/ 188 w 212"/>
                <a:gd name="T87" fmla="*/ 198 h 708"/>
                <a:gd name="T88" fmla="*/ 182 w 212"/>
                <a:gd name="T89" fmla="*/ 192 h 708"/>
                <a:gd name="T90" fmla="*/ 182 w 212"/>
                <a:gd name="T91" fmla="*/ 19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2" h="708">
                  <a:moveTo>
                    <a:pt x="182" y="192"/>
                  </a:moveTo>
                  <a:lnTo>
                    <a:pt x="46" y="0"/>
                  </a:lnTo>
                  <a:lnTo>
                    <a:pt x="46" y="0"/>
                  </a:lnTo>
                  <a:lnTo>
                    <a:pt x="38" y="6"/>
                  </a:lnTo>
                  <a:lnTo>
                    <a:pt x="30" y="12"/>
                  </a:lnTo>
                  <a:lnTo>
                    <a:pt x="12" y="18"/>
                  </a:lnTo>
                  <a:lnTo>
                    <a:pt x="38" y="188"/>
                  </a:lnTo>
                  <a:lnTo>
                    <a:pt x="52" y="288"/>
                  </a:lnTo>
                  <a:lnTo>
                    <a:pt x="52" y="288"/>
                  </a:lnTo>
                  <a:lnTo>
                    <a:pt x="52" y="308"/>
                  </a:lnTo>
                  <a:lnTo>
                    <a:pt x="52" y="308"/>
                  </a:lnTo>
                  <a:lnTo>
                    <a:pt x="50" y="330"/>
                  </a:lnTo>
                  <a:lnTo>
                    <a:pt x="50" y="342"/>
                  </a:lnTo>
                  <a:lnTo>
                    <a:pt x="46" y="352"/>
                  </a:lnTo>
                  <a:lnTo>
                    <a:pt x="46" y="352"/>
                  </a:lnTo>
                  <a:lnTo>
                    <a:pt x="42" y="364"/>
                  </a:lnTo>
                  <a:lnTo>
                    <a:pt x="38" y="376"/>
                  </a:lnTo>
                  <a:lnTo>
                    <a:pt x="0" y="438"/>
                  </a:lnTo>
                  <a:lnTo>
                    <a:pt x="0" y="620"/>
                  </a:lnTo>
                  <a:lnTo>
                    <a:pt x="0" y="620"/>
                  </a:lnTo>
                  <a:lnTo>
                    <a:pt x="2" y="638"/>
                  </a:lnTo>
                  <a:lnTo>
                    <a:pt x="8" y="654"/>
                  </a:lnTo>
                  <a:lnTo>
                    <a:pt x="18" y="670"/>
                  </a:lnTo>
                  <a:lnTo>
                    <a:pt x="30" y="682"/>
                  </a:lnTo>
                  <a:lnTo>
                    <a:pt x="44" y="694"/>
                  </a:lnTo>
                  <a:lnTo>
                    <a:pt x="60" y="700"/>
                  </a:lnTo>
                  <a:lnTo>
                    <a:pt x="78" y="706"/>
                  </a:lnTo>
                  <a:lnTo>
                    <a:pt x="98" y="708"/>
                  </a:lnTo>
                  <a:lnTo>
                    <a:pt x="118" y="708"/>
                  </a:lnTo>
                  <a:lnTo>
                    <a:pt x="118" y="708"/>
                  </a:lnTo>
                  <a:lnTo>
                    <a:pt x="136" y="706"/>
                  </a:lnTo>
                  <a:lnTo>
                    <a:pt x="156" y="700"/>
                  </a:lnTo>
                  <a:lnTo>
                    <a:pt x="172" y="694"/>
                  </a:lnTo>
                  <a:lnTo>
                    <a:pt x="184" y="682"/>
                  </a:lnTo>
                  <a:lnTo>
                    <a:pt x="196" y="670"/>
                  </a:lnTo>
                  <a:lnTo>
                    <a:pt x="204" y="654"/>
                  </a:lnTo>
                  <a:lnTo>
                    <a:pt x="210" y="638"/>
                  </a:lnTo>
                  <a:lnTo>
                    <a:pt x="212" y="620"/>
                  </a:lnTo>
                  <a:lnTo>
                    <a:pt x="212" y="262"/>
                  </a:lnTo>
                  <a:lnTo>
                    <a:pt x="212" y="262"/>
                  </a:lnTo>
                  <a:lnTo>
                    <a:pt x="210" y="240"/>
                  </a:lnTo>
                  <a:lnTo>
                    <a:pt x="204" y="220"/>
                  </a:lnTo>
                  <a:lnTo>
                    <a:pt x="194" y="204"/>
                  </a:lnTo>
                  <a:lnTo>
                    <a:pt x="188" y="198"/>
                  </a:lnTo>
                  <a:lnTo>
                    <a:pt x="182" y="192"/>
                  </a:lnTo>
                  <a:lnTo>
                    <a:pt x="182" y="19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1575"/>
            <p:cNvSpPr>
              <a:spLocks/>
            </p:cNvSpPr>
            <p:nvPr/>
          </p:nvSpPr>
          <p:spPr bwMode="auto">
            <a:xfrm>
              <a:off x="5380038" y="3003550"/>
              <a:ext cx="908050" cy="920750"/>
            </a:xfrm>
            <a:custGeom>
              <a:avLst/>
              <a:gdLst>
                <a:gd name="T0" fmla="*/ 492 w 572"/>
                <a:gd name="T1" fmla="*/ 410 h 580"/>
                <a:gd name="T2" fmla="*/ 170 w 572"/>
                <a:gd name="T3" fmla="*/ 410 h 580"/>
                <a:gd name="T4" fmla="*/ 170 w 572"/>
                <a:gd name="T5" fmla="*/ 82 h 580"/>
                <a:gd name="T6" fmla="*/ 170 w 572"/>
                <a:gd name="T7" fmla="*/ 82 h 580"/>
                <a:gd name="T8" fmla="*/ 168 w 572"/>
                <a:gd name="T9" fmla="*/ 64 h 580"/>
                <a:gd name="T10" fmla="*/ 164 w 572"/>
                <a:gd name="T11" fmla="*/ 48 h 580"/>
                <a:gd name="T12" fmla="*/ 156 w 572"/>
                <a:gd name="T13" fmla="*/ 34 h 580"/>
                <a:gd name="T14" fmla="*/ 144 w 572"/>
                <a:gd name="T15" fmla="*/ 22 h 580"/>
                <a:gd name="T16" fmla="*/ 130 w 572"/>
                <a:gd name="T17" fmla="*/ 12 h 580"/>
                <a:gd name="T18" fmla="*/ 114 w 572"/>
                <a:gd name="T19" fmla="*/ 6 h 580"/>
                <a:gd name="T20" fmla="*/ 98 w 572"/>
                <a:gd name="T21" fmla="*/ 0 h 580"/>
                <a:gd name="T22" fmla="*/ 80 w 572"/>
                <a:gd name="T23" fmla="*/ 0 h 580"/>
                <a:gd name="T24" fmla="*/ 80 w 572"/>
                <a:gd name="T25" fmla="*/ 0 h 580"/>
                <a:gd name="T26" fmla="*/ 64 w 572"/>
                <a:gd name="T27" fmla="*/ 0 h 580"/>
                <a:gd name="T28" fmla="*/ 50 w 572"/>
                <a:gd name="T29" fmla="*/ 6 h 580"/>
                <a:gd name="T30" fmla="*/ 36 w 572"/>
                <a:gd name="T31" fmla="*/ 12 h 580"/>
                <a:gd name="T32" fmla="*/ 24 w 572"/>
                <a:gd name="T33" fmla="*/ 22 h 580"/>
                <a:gd name="T34" fmla="*/ 14 w 572"/>
                <a:gd name="T35" fmla="*/ 34 h 580"/>
                <a:gd name="T36" fmla="*/ 6 w 572"/>
                <a:gd name="T37" fmla="*/ 48 h 580"/>
                <a:gd name="T38" fmla="*/ 0 w 572"/>
                <a:gd name="T39" fmla="*/ 64 h 580"/>
                <a:gd name="T40" fmla="*/ 0 w 572"/>
                <a:gd name="T41" fmla="*/ 82 h 580"/>
                <a:gd name="T42" fmla="*/ 0 w 572"/>
                <a:gd name="T43" fmla="*/ 488 h 580"/>
                <a:gd name="T44" fmla="*/ 0 w 572"/>
                <a:gd name="T45" fmla="*/ 488 h 580"/>
                <a:gd name="T46" fmla="*/ 0 w 572"/>
                <a:gd name="T47" fmla="*/ 494 h 580"/>
                <a:gd name="T48" fmla="*/ 0 w 572"/>
                <a:gd name="T49" fmla="*/ 494 h 580"/>
                <a:gd name="T50" fmla="*/ 0 w 572"/>
                <a:gd name="T51" fmla="*/ 512 h 580"/>
                <a:gd name="T52" fmla="*/ 6 w 572"/>
                <a:gd name="T53" fmla="*/ 528 h 580"/>
                <a:gd name="T54" fmla="*/ 14 w 572"/>
                <a:gd name="T55" fmla="*/ 542 h 580"/>
                <a:gd name="T56" fmla="*/ 24 w 572"/>
                <a:gd name="T57" fmla="*/ 556 h 580"/>
                <a:gd name="T58" fmla="*/ 36 w 572"/>
                <a:gd name="T59" fmla="*/ 566 h 580"/>
                <a:gd name="T60" fmla="*/ 50 w 572"/>
                <a:gd name="T61" fmla="*/ 574 h 580"/>
                <a:gd name="T62" fmla="*/ 64 w 572"/>
                <a:gd name="T63" fmla="*/ 578 h 580"/>
                <a:gd name="T64" fmla="*/ 80 w 572"/>
                <a:gd name="T65" fmla="*/ 580 h 580"/>
                <a:gd name="T66" fmla="*/ 492 w 572"/>
                <a:gd name="T67" fmla="*/ 580 h 580"/>
                <a:gd name="T68" fmla="*/ 492 w 572"/>
                <a:gd name="T69" fmla="*/ 580 h 580"/>
                <a:gd name="T70" fmla="*/ 510 w 572"/>
                <a:gd name="T71" fmla="*/ 578 h 580"/>
                <a:gd name="T72" fmla="*/ 526 w 572"/>
                <a:gd name="T73" fmla="*/ 574 h 580"/>
                <a:gd name="T74" fmla="*/ 540 w 572"/>
                <a:gd name="T75" fmla="*/ 566 h 580"/>
                <a:gd name="T76" fmla="*/ 550 w 572"/>
                <a:gd name="T77" fmla="*/ 556 h 580"/>
                <a:gd name="T78" fmla="*/ 560 w 572"/>
                <a:gd name="T79" fmla="*/ 542 h 580"/>
                <a:gd name="T80" fmla="*/ 566 w 572"/>
                <a:gd name="T81" fmla="*/ 528 h 580"/>
                <a:gd name="T82" fmla="*/ 572 w 572"/>
                <a:gd name="T83" fmla="*/ 512 h 580"/>
                <a:gd name="T84" fmla="*/ 572 w 572"/>
                <a:gd name="T85" fmla="*/ 494 h 580"/>
                <a:gd name="T86" fmla="*/ 572 w 572"/>
                <a:gd name="T87" fmla="*/ 494 h 580"/>
                <a:gd name="T88" fmla="*/ 572 w 572"/>
                <a:gd name="T89" fmla="*/ 476 h 580"/>
                <a:gd name="T90" fmla="*/ 566 w 572"/>
                <a:gd name="T91" fmla="*/ 462 h 580"/>
                <a:gd name="T92" fmla="*/ 560 w 572"/>
                <a:gd name="T93" fmla="*/ 446 h 580"/>
                <a:gd name="T94" fmla="*/ 550 w 572"/>
                <a:gd name="T95" fmla="*/ 434 h 580"/>
                <a:gd name="T96" fmla="*/ 540 w 572"/>
                <a:gd name="T97" fmla="*/ 424 h 580"/>
                <a:gd name="T98" fmla="*/ 526 w 572"/>
                <a:gd name="T99" fmla="*/ 416 h 580"/>
                <a:gd name="T100" fmla="*/ 510 w 572"/>
                <a:gd name="T101" fmla="*/ 412 h 580"/>
                <a:gd name="T102" fmla="*/ 492 w 572"/>
                <a:gd name="T103" fmla="*/ 410 h 580"/>
                <a:gd name="T104" fmla="*/ 492 w 572"/>
                <a:gd name="T105" fmla="*/ 410 h 5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72" h="580">
                  <a:moveTo>
                    <a:pt x="492" y="410"/>
                  </a:moveTo>
                  <a:lnTo>
                    <a:pt x="170" y="410"/>
                  </a:lnTo>
                  <a:lnTo>
                    <a:pt x="170" y="82"/>
                  </a:lnTo>
                  <a:lnTo>
                    <a:pt x="170" y="82"/>
                  </a:lnTo>
                  <a:lnTo>
                    <a:pt x="168" y="64"/>
                  </a:lnTo>
                  <a:lnTo>
                    <a:pt x="164" y="48"/>
                  </a:lnTo>
                  <a:lnTo>
                    <a:pt x="156" y="34"/>
                  </a:lnTo>
                  <a:lnTo>
                    <a:pt x="144" y="22"/>
                  </a:lnTo>
                  <a:lnTo>
                    <a:pt x="130" y="12"/>
                  </a:lnTo>
                  <a:lnTo>
                    <a:pt x="114" y="6"/>
                  </a:lnTo>
                  <a:lnTo>
                    <a:pt x="98" y="0"/>
                  </a:lnTo>
                  <a:lnTo>
                    <a:pt x="80" y="0"/>
                  </a:lnTo>
                  <a:lnTo>
                    <a:pt x="80" y="0"/>
                  </a:lnTo>
                  <a:lnTo>
                    <a:pt x="64" y="0"/>
                  </a:lnTo>
                  <a:lnTo>
                    <a:pt x="50" y="6"/>
                  </a:lnTo>
                  <a:lnTo>
                    <a:pt x="36" y="12"/>
                  </a:lnTo>
                  <a:lnTo>
                    <a:pt x="24" y="22"/>
                  </a:lnTo>
                  <a:lnTo>
                    <a:pt x="14" y="34"/>
                  </a:lnTo>
                  <a:lnTo>
                    <a:pt x="6" y="48"/>
                  </a:lnTo>
                  <a:lnTo>
                    <a:pt x="0" y="64"/>
                  </a:lnTo>
                  <a:lnTo>
                    <a:pt x="0" y="82"/>
                  </a:lnTo>
                  <a:lnTo>
                    <a:pt x="0" y="488"/>
                  </a:lnTo>
                  <a:lnTo>
                    <a:pt x="0" y="488"/>
                  </a:lnTo>
                  <a:lnTo>
                    <a:pt x="0" y="494"/>
                  </a:lnTo>
                  <a:lnTo>
                    <a:pt x="0" y="494"/>
                  </a:lnTo>
                  <a:lnTo>
                    <a:pt x="0" y="512"/>
                  </a:lnTo>
                  <a:lnTo>
                    <a:pt x="6" y="528"/>
                  </a:lnTo>
                  <a:lnTo>
                    <a:pt x="14" y="542"/>
                  </a:lnTo>
                  <a:lnTo>
                    <a:pt x="24" y="556"/>
                  </a:lnTo>
                  <a:lnTo>
                    <a:pt x="36" y="566"/>
                  </a:lnTo>
                  <a:lnTo>
                    <a:pt x="50" y="574"/>
                  </a:lnTo>
                  <a:lnTo>
                    <a:pt x="64" y="578"/>
                  </a:lnTo>
                  <a:lnTo>
                    <a:pt x="80" y="580"/>
                  </a:lnTo>
                  <a:lnTo>
                    <a:pt x="492" y="580"/>
                  </a:lnTo>
                  <a:lnTo>
                    <a:pt x="492" y="580"/>
                  </a:lnTo>
                  <a:lnTo>
                    <a:pt x="510" y="578"/>
                  </a:lnTo>
                  <a:lnTo>
                    <a:pt x="526" y="574"/>
                  </a:lnTo>
                  <a:lnTo>
                    <a:pt x="540" y="566"/>
                  </a:lnTo>
                  <a:lnTo>
                    <a:pt x="550" y="556"/>
                  </a:lnTo>
                  <a:lnTo>
                    <a:pt x="560" y="542"/>
                  </a:lnTo>
                  <a:lnTo>
                    <a:pt x="566" y="528"/>
                  </a:lnTo>
                  <a:lnTo>
                    <a:pt x="572" y="512"/>
                  </a:lnTo>
                  <a:lnTo>
                    <a:pt x="572" y="494"/>
                  </a:lnTo>
                  <a:lnTo>
                    <a:pt x="572" y="494"/>
                  </a:lnTo>
                  <a:lnTo>
                    <a:pt x="572" y="476"/>
                  </a:lnTo>
                  <a:lnTo>
                    <a:pt x="566" y="462"/>
                  </a:lnTo>
                  <a:lnTo>
                    <a:pt x="560" y="446"/>
                  </a:lnTo>
                  <a:lnTo>
                    <a:pt x="550" y="434"/>
                  </a:lnTo>
                  <a:lnTo>
                    <a:pt x="540" y="424"/>
                  </a:lnTo>
                  <a:lnTo>
                    <a:pt x="526" y="416"/>
                  </a:lnTo>
                  <a:lnTo>
                    <a:pt x="510" y="412"/>
                  </a:lnTo>
                  <a:lnTo>
                    <a:pt x="492" y="410"/>
                  </a:lnTo>
                  <a:lnTo>
                    <a:pt x="492" y="41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1576"/>
            <p:cNvSpPr>
              <a:spLocks/>
            </p:cNvSpPr>
            <p:nvPr/>
          </p:nvSpPr>
          <p:spPr bwMode="auto">
            <a:xfrm>
              <a:off x="6138863" y="3133725"/>
              <a:ext cx="22225" cy="57150"/>
            </a:xfrm>
            <a:custGeom>
              <a:avLst/>
              <a:gdLst>
                <a:gd name="T0" fmla="*/ 14 w 14"/>
                <a:gd name="T1" fmla="*/ 36 h 36"/>
                <a:gd name="T2" fmla="*/ 14 w 14"/>
                <a:gd name="T3" fmla="*/ 0 h 36"/>
                <a:gd name="T4" fmla="*/ 14 w 14"/>
                <a:gd name="T5" fmla="*/ 0 h 36"/>
                <a:gd name="T6" fmla="*/ 8 w 14"/>
                <a:gd name="T7" fmla="*/ 8 h 36"/>
                <a:gd name="T8" fmla="*/ 0 w 14"/>
                <a:gd name="T9" fmla="*/ 16 h 36"/>
                <a:gd name="T10" fmla="*/ 14 w 14"/>
                <a:gd name="T11" fmla="*/ 36 h 36"/>
              </a:gdLst>
              <a:ahLst/>
              <a:cxnLst>
                <a:cxn ang="0">
                  <a:pos x="T0" y="T1"/>
                </a:cxn>
                <a:cxn ang="0">
                  <a:pos x="T2" y="T3"/>
                </a:cxn>
                <a:cxn ang="0">
                  <a:pos x="T4" y="T5"/>
                </a:cxn>
                <a:cxn ang="0">
                  <a:pos x="T6" y="T7"/>
                </a:cxn>
                <a:cxn ang="0">
                  <a:pos x="T8" y="T9"/>
                </a:cxn>
                <a:cxn ang="0">
                  <a:pos x="T10" y="T11"/>
                </a:cxn>
              </a:cxnLst>
              <a:rect l="0" t="0" r="r" b="b"/>
              <a:pathLst>
                <a:path w="14" h="36">
                  <a:moveTo>
                    <a:pt x="14" y="36"/>
                  </a:moveTo>
                  <a:lnTo>
                    <a:pt x="14" y="0"/>
                  </a:lnTo>
                  <a:lnTo>
                    <a:pt x="14" y="0"/>
                  </a:lnTo>
                  <a:lnTo>
                    <a:pt x="8" y="8"/>
                  </a:lnTo>
                  <a:lnTo>
                    <a:pt x="0" y="16"/>
                  </a:lnTo>
                  <a:lnTo>
                    <a:pt x="14" y="3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1577"/>
            <p:cNvSpPr>
              <a:spLocks/>
            </p:cNvSpPr>
            <p:nvPr/>
          </p:nvSpPr>
          <p:spPr bwMode="auto">
            <a:xfrm>
              <a:off x="5691188" y="3133725"/>
              <a:ext cx="323850" cy="476250"/>
            </a:xfrm>
            <a:custGeom>
              <a:avLst/>
              <a:gdLst>
                <a:gd name="T0" fmla="*/ 0 w 204"/>
                <a:gd name="T1" fmla="*/ 300 h 300"/>
                <a:gd name="T2" fmla="*/ 204 w 204"/>
                <a:gd name="T3" fmla="*/ 300 h 300"/>
                <a:gd name="T4" fmla="*/ 88 w 204"/>
                <a:gd name="T5" fmla="*/ 132 h 300"/>
                <a:gd name="T6" fmla="*/ 88 w 204"/>
                <a:gd name="T7" fmla="*/ 132 h 300"/>
                <a:gd name="T8" fmla="*/ 78 w 204"/>
                <a:gd name="T9" fmla="*/ 110 h 300"/>
                <a:gd name="T10" fmla="*/ 70 w 204"/>
                <a:gd name="T11" fmla="*/ 88 h 300"/>
                <a:gd name="T12" fmla="*/ 70 w 204"/>
                <a:gd name="T13" fmla="*/ 78 h 300"/>
                <a:gd name="T14" fmla="*/ 68 w 204"/>
                <a:gd name="T15" fmla="*/ 66 h 300"/>
                <a:gd name="T16" fmla="*/ 70 w 204"/>
                <a:gd name="T17" fmla="*/ 56 h 300"/>
                <a:gd name="T18" fmla="*/ 74 w 204"/>
                <a:gd name="T19" fmla="*/ 46 h 300"/>
                <a:gd name="T20" fmla="*/ 74 w 204"/>
                <a:gd name="T21" fmla="*/ 46 h 300"/>
                <a:gd name="T22" fmla="*/ 54 w 204"/>
                <a:gd name="T23" fmla="*/ 36 h 300"/>
                <a:gd name="T24" fmla="*/ 34 w 204"/>
                <a:gd name="T25" fmla="*/ 26 h 300"/>
                <a:gd name="T26" fmla="*/ 18 w 204"/>
                <a:gd name="T27" fmla="*/ 14 h 300"/>
                <a:gd name="T28" fmla="*/ 0 w 204"/>
                <a:gd name="T29" fmla="*/ 0 h 300"/>
                <a:gd name="T30" fmla="*/ 0 w 204"/>
                <a:gd name="T31" fmla="*/ 30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300">
                  <a:moveTo>
                    <a:pt x="0" y="300"/>
                  </a:moveTo>
                  <a:lnTo>
                    <a:pt x="204" y="300"/>
                  </a:lnTo>
                  <a:lnTo>
                    <a:pt x="88" y="132"/>
                  </a:lnTo>
                  <a:lnTo>
                    <a:pt x="88" y="132"/>
                  </a:lnTo>
                  <a:lnTo>
                    <a:pt x="78" y="110"/>
                  </a:lnTo>
                  <a:lnTo>
                    <a:pt x="70" y="88"/>
                  </a:lnTo>
                  <a:lnTo>
                    <a:pt x="70" y="78"/>
                  </a:lnTo>
                  <a:lnTo>
                    <a:pt x="68" y="66"/>
                  </a:lnTo>
                  <a:lnTo>
                    <a:pt x="70" y="56"/>
                  </a:lnTo>
                  <a:lnTo>
                    <a:pt x="74" y="46"/>
                  </a:lnTo>
                  <a:lnTo>
                    <a:pt x="74" y="46"/>
                  </a:lnTo>
                  <a:lnTo>
                    <a:pt x="54" y="36"/>
                  </a:lnTo>
                  <a:lnTo>
                    <a:pt x="34" y="26"/>
                  </a:lnTo>
                  <a:lnTo>
                    <a:pt x="18" y="14"/>
                  </a:lnTo>
                  <a:lnTo>
                    <a:pt x="0" y="0"/>
                  </a:lnTo>
                  <a:lnTo>
                    <a:pt x="0" y="30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578"/>
            <p:cNvSpPr>
              <a:spLocks/>
            </p:cNvSpPr>
            <p:nvPr/>
          </p:nvSpPr>
          <p:spPr bwMode="auto">
            <a:xfrm>
              <a:off x="5611813" y="2562225"/>
              <a:ext cx="635000" cy="603250"/>
            </a:xfrm>
            <a:custGeom>
              <a:avLst/>
              <a:gdLst>
                <a:gd name="T0" fmla="*/ 170 w 400"/>
                <a:gd name="T1" fmla="*/ 332 h 380"/>
                <a:gd name="T2" fmla="*/ 202 w 400"/>
                <a:gd name="T3" fmla="*/ 318 h 380"/>
                <a:gd name="T4" fmla="*/ 236 w 400"/>
                <a:gd name="T5" fmla="*/ 312 h 380"/>
                <a:gd name="T6" fmla="*/ 246 w 400"/>
                <a:gd name="T7" fmla="*/ 312 h 380"/>
                <a:gd name="T8" fmla="*/ 270 w 400"/>
                <a:gd name="T9" fmla="*/ 318 h 380"/>
                <a:gd name="T10" fmla="*/ 290 w 400"/>
                <a:gd name="T11" fmla="*/ 328 h 380"/>
                <a:gd name="T12" fmla="*/ 310 w 400"/>
                <a:gd name="T13" fmla="*/ 344 h 380"/>
                <a:gd name="T14" fmla="*/ 318 w 400"/>
                <a:gd name="T15" fmla="*/ 356 h 380"/>
                <a:gd name="T16" fmla="*/ 348 w 400"/>
                <a:gd name="T17" fmla="*/ 328 h 380"/>
                <a:gd name="T18" fmla="*/ 356 w 400"/>
                <a:gd name="T19" fmla="*/ 318 h 380"/>
                <a:gd name="T20" fmla="*/ 368 w 400"/>
                <a:gd name="T21" fmla="*/ 290 h 380"/>
                <a:gd name="T22" fmla="*/ 374 w 400"/>
                <a:gd name="T23" fmla="*/ 284 h 380"/>
                <a:gd name="T24" fmla="*/ 394 w 400"/>
                <a:gd name="T25" fmla="*/ 240 h 380"/>
                <a:gd name="T26" fmla="*/ 400 w 400"/>
                <a:gd name="T27" fmla="*/ 198 h 380"/>
                <a:gd name="T28" fmla="*/ 398 w 400"/>
                <a:gd name="T29" fmla="*/ 178 h 380"/>
                <a:gd name="T30" fmla="*/ 390 w 400"/>
                <a:gd name="T31" fmla="*/ 138 h 380"/>
                <a:gd name="T32" fmla="*/ 374 w 400"/>
                <a:gd name="T33" fmla="*/ 102 h 380"/>
                <a:gd name="T34" fmla="*/ 352 w 400"/>
                <a:gd name="T35" fmla="*/ 72 h 380"/>
                <a:gd name="T36" fmla="*/ 324 w 400"/>
                <a:gd name="T37" fmla="*/ 44 h 380"/>
                <a:gd name="T38" fmla="*/ 292 w 400"/>
                <a:gd name="T39" fmla="*/ 24 h 380"/>
                <a:gd name="T40" fmla="*/ 256 w 400"/>
                <a:gd name="T41" fmla="*/ 8 h 380"/>
                <a:gd name="T42" fmla="*/ 216 w 400"/>
                <a:gd name="T43" fmla="*/ 0 h 380"/>
                <a:gd name="T44" fmla="*/ 196 w 400"/>
                <a:gd name="T45" fmla="*/ 0 h 380"/>
                <a:gd name="T46" fmla="*/ 158 w 400"/>
                <a:gd name="T47" fmla="*/ 4 h 380"/>
                <a:gd name="T48" fmla="*/ 122 w 400"/>
                <a:gd name="T49" fmla="*/ 16 h 380"/>
                <a:gd name="T50" fmla="*/ 88 w 400"/>
                <a:gd name="T51" fmla="*/ 34 h 380"/>
                <a:gd name="T52" fmla="*/ 58 w 400"/>
                <a:gd name="T53" fmla="*/ 58 h 380"/>
                <a:gd name="T54" fmla="*/ 34 w 400"/>
                <a:gd name="T55" fmla="*/ 86 h 380"/>
                <a:gd name="T56" fmla="*/ 16 w 400"/>
                <a:gd name="T57" fmla="*/ 120 h 380"/>
                <a:gd name="T58" fmla="*/ 4 w 400"/>
                <a:gd name="T59" fmla="*/ 158 h 380"/>
                <a:gd name="T60" fmla="*/ 0 w 400"/>
                <a:gd name="T61" fmla="*/ 198 h 380"/>
                <a:gd name="T62" fmla="*/ 0 w 400"/>
                <a:gd name="T63" fmla="*/ 214 h 380"/>
                <a:gd name="T64" fmla="*/ 6 w 400"/>
                <a:gd name="T65" fmla="*/ 244 h 380"/>
                <a:gd name="T66" fmla="*/ 22 w 400"/>
                <a:gd name="T67" fmla="*/ 286 h 380"/>
                <a:gd name="T68" fmla="*/ 56 w 400"/>
                <a:gd name="T69" fmla="*/ 334 h 380"/>
                <a:gd name="T70" fmla="*/ 100 w 400"/>
                <a:gd name="T71" fmla="*/ 368 h 380"/>
                <a:gd name="T72" fmla="*/ 126 w 400"/>
                <a:gd name="T73" fmla="*/ 380 h 380"/>
                <a:gd name="T74" fmla="*/ 146 w 400"/>
                <a:gd name="T75" fmla="*/ 352 h 380"/>
                <a:gd name="T76" fmla="*/ 170 w 400"/>
                <a:gd name="T77" fmla="*/ 332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00" h="380">
                  <a:moveTo>
                    <a:pt x="170" y="332"/>
                  </a:moveTo>
                  <a:lnTo>
                    <a:pt x="170" y="332"/>
                  </a:lnTo>
                  <a:lnTo>
                    <a:pt x="186" y="324"/>
                  </a:lnTo>
                  <a:lnTo>
                    <a:pt x="202" y="318"/>
                  </a:lnTo>
                  <a:lnTo>
                    <a:pt x="218" y="314"/>
                  </a:lnTo>
                  <a:lnTo>
                    <a:pt x="236" y="312"/>
                  </a:lnTo>
                  <a:lnTo>
                    <a:pt x="236" y="312"/>
                  </a:lnTo>
                  <a:lnTo>
                    <a:pt x="246" y="312"/>
                  </a:lnTo>
                  <a:lnTo>
                    <a:pt x="258" y="314"/>
                  </a:lnTo>
                  <a:lnTo>
                    <a:pt x="270" y="318"/>
                  </a:lnTo>
                  <a:lnTo>
                    <a:pt x="280" y="322"/>
                  </a:lnTo>
                  <a:lnTo>
                    <a:pt x="290" y="328"/>
                  </a:lnTo>
                  <a:lnTo>
                    <a:pt x="300" y="336"/>
                  </a:lnTo>
                  <a:lnTo>
                    <a:pt x="310" y="344"/>
                  </a:lnTo>
                  <a:lnTo>
                    <a:pt x="318" y="356"/>
                  </a:lnTo>
                  <a:lnTo>
                    <a:pt x="318" y="356"/>
                  </a:lnTo>
                  <a:lnTo>
                    <a:pt x="338" y="336"/>
                  </a:lnTo>
                  <a:lnTo>
                    <a:pt x="348" y="328"/>
                  </a:lnTo>
                  <a:lnTo>
                    <a:pt x="356" y="318"/>
                  </a:lnTo>
                  <a:lnTo>
                    <a:pt x="356" y="318"/>
                  </a:lnTo>
                  <a:lnTo>
                    <a:pt x="364" y="298"/>
                  </a:lnTo>
                  <a:lnTo>
                    <a:pt x="368" y="290"/>
                  </a:lnTo>
                  <a:lnTo>
                    <a:pt x="374" y="284"/>
                  </a:lnTo>
                  <a:lnTo>
                    <a:pt x="374" y="284"/>
                  </a:lnTo>
                  <a:lnTo>
                    <a:pt x="386" y="262"/>
                  </a:lnTo>
                  <a:lnTo>
                    <a:pt x="394" y="240"/>
                  </a:lnTo>
                  <a:lnTo>
                    <a:pt x="398" y="220"/>
                  </a:lnTo>
                  <a:lnTo>
                    <a:pt x="400" y="198"/>
                  </a:lnTo>
                  <a:lnTo>
                    <a:pt x="400" y="198"/>
                  </a:lnTo>
                  <a:lnTo>
                    <a:pt x="398" y="178"/>
                  </a:lnTo>
                  <a:lnTo>
                    <a:pt x="396" y="158"/>
                  </a:lnTo>
                  <a:lnTo>
                    <a:pt x="390" y="138"/>
                  </a:lnTo>
                  <a:lnTo>
                    <a:pt x="384" y="120"/>
                  </a:lnTo>
                  <a:lnTo>
                    <a:pt x="374" y="102"/>
                  </a:lnTo>
                  <a:lnTo>
                    <a:pt x="364" y="86"/>
                  </a:lnTo>
                  <a:lnTo>
                    <a:pt x="352" y="72"/>
                  </a:lnTo>
                  <a:lnTo>
                    <a:pt x="340" y="58"/>
                  </a:lnTo>
                  <a:lnTo>
                    <a:pt x="324" y="44"/>
                  </a:lnTo>
                  <a:lnTo>
                    <a:pt x="308" y="34"/>
                  </a:lnTo>
                  <a:lnTo>
                    <a:pt x="292" y="24"/>
                  </a:lnTo>
                  <a:lnTo>
                    <a:pt x="274" y="16"/>
                  </a:lnTo>
                  <a:lnTo>
                    <a:pt x="256" y="8"/>
                  </a:lnTo>
                  <a:lnTo>
                    <a:pt x="236" y="4"/>
                  </a:lnTo>
                  <a:lnTo>
                    <a:pt x="216" y="0"/>
                  </a:lnTo>
                  <a:lnTo>
                    <a:pt x="196" y="0"/>
                  </a:lnTo>
                  <a:lnTo>
                    <a:pt x="196" y="0"/>
                  </a:lnTo>
                  <a:lnTo>
                    <a:pt x="178" y="0"/>
                  </a:lnTo>
                  <a:lnTo>
                    <a:pt x="158" y="4"/>
                  </a:lnTo>
                  <a:lnTo>
                    <a:pt x="140" y="8"/>
                  </a:lnTo>
                  <a:lnTo>
                    <a:pt x="122" y="16"/>
                  </a:lnTo>
                  <a:lnTo>
                    <a:pt x="104" y="24"/>
                  </a:lnTo>
                  <a:lnTo>
                    <a:pt x="88" y="34"/>
                  </a:lnTo>
                  <a:lnTo>
                    <a:pt x="72" y="44"/>
                  </a:lnTo>
                  <a:lnTo>
                    <a:pt x="58" y="58"/>
                  </a:lnTo>
                  <a:lnTo>
                    <a:pt x="46" y="72"/>
                  </a:lnTo>
                  <a:lnTo>
                    <a:pt x="34" y="86"/>
                  </a:lnTo>
                  <a:lnTo>
                    <a:pt x="24" y="102"/>
                  </a:lnTo>
                  <a:lnTo>
                    <a:pt x="16" y="120"/>
                  </a:lnTo>
                  <a:lnTo>
                    <a:pt x="8" y="138"/>
                  </a:lnTo>
                  <a:lnTo>
                    <a:pt x="4" y="158"/>
                  </a:lnTo>
                  <a:lnTo>
                    <a:pt x="0" y="178"/>
                  </a:lnTo>
                  <a:lnTo>
                    <a:pt x="0" y="198"/>
                  </a:lnTo>
                  <a:lnTo>
                    <a:pt x="0" y="198"/>
                  </a:lnTo>
                  <a:lnTo>
                    <a:pt x="0" y="214"/>
                  </a:lnTo>
                  <a:lnTo>
                    <a:pt x="2" y="230"/>
                  </a:lnTo>
                  <a:lnTo>
                    <a:pt x="6" y="244"/>
                  </a:lnTo>
                  <a:lnTo>
                    <a:pt x="10" y="258"/>
                  </a:lnTo>
                  <a:lnTo>
                    <a:pt x="22" y="286"/>
                  </a:lnTo>
                  <a:lnTo>
                    <a:pt x="36" y="312"/>
                  </a:lnTo>
                  <a:lnTo>
                    <a:pt x="56" y="334"/>
                  </a:lnTo>
                  <a:lnTo>
                    <a:pt x="78" y="352"/>
                  </a:lnTo>
                  <a:lnTo>
                    <a:pt x="100" y="368"/>
                  </a:lnTo>
                  <a:lnTo>
                    <a:pt x="126" y="380"/>
                  </a:lnTo>
                  <a:lnTo>
                    <a:pt x="126" y="380"/>
                  </a:lnTo>
                  <a:lnTo>
                    <a:pt x="136" y="366"/>
                  </a:lnTo>
                  <a:lnTo>
                    <a:pt x="146" y="352"/>
                  </a:lnTo>
                  <a:lnTo>
                    <a:pt x="158" y="342"/>
                  </a:lnTo>
                  <a:lnTo>
                    <a:pt x="170" y="332"/>
                  </a:lnTo>
                  <a:lnTo>
                    <a:pt x="170" y="33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579"/>
            <p:cNvSpPr>
              <a:spLocks/>
            </p:cNvSpPr>
            <p:nvPr/>
          </p:nvSpPr>
          <p:spPr bwMode="auto">
            <a:xfrm>
              <a:off x="6338888" y="3771900"/>
              <a:ext cx="6350" cy="34925"/>
            </a:xfrm>
            <a:custGeom>
              <a:avLst/>
              <a:gdLst>
                <a:gd name="T0" fmla="*/ 4 w 4"/>
                <a:gd name="T1" fmla="*/ 10 h 22"/>
                <a:gd name="T2" fmla="*/ 4 w 4"/>
                <a:gd name="T3" fmla="*/ 10 h 22"/>
                <a:gd name="T4" fmla="*/ 2 w 4"/>
                <a:gd name="T5" fmla="*/ 6 h 22"/>
                <a:gd name="T6" fmla="*/ 0 w 4"/>
                <a:gd name="T7" fmla="*/ 0 h 22"/>
                <a:gd name="T8" fmla="*/ 0 w 4"/>
                <a:gd name="T9" fmla="*/ 22 h 22"/>
                <a:gd name="T10" fmla="*/ 0 w 4"/>
                <a:gd name="T11" fmla="*/ 22 h 22"/>
                <a:gd name="T12" fmla="*/ 4 w 4"/>
                <a:gd name="T13" fmla="*/ 10 h 22"/>
                <a:gd name="T14" fmla="*/ 4 w 4"/>
                <a:gd name="T15" fmla="*/ 10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2">
                  <a:moveTo>
                    <a:pt x="4" y="10"/>
                  </a:moveTo>
                  <a:lnTo>
                    <a:pt x="4" y="10"/>
                  </a:lnTo>
                  <a:lnTo>
                    <a:pt x="2" y="6"/>
                  </a:lnTo>
                  <a:lnTo>
                    <a:pt x="0" y="0"/>
                  </a:lnTo>
                  <a:lnTo>
                    <a:pt x="0" y="22"/>
                  </a:lnTo>
                  <a:lnTo>
                    <a:pt x="0" y="22"/>
                  </a:lnTo>
                  <a:lnTo>
                    <a:pt x="4" y="10"/>
                  </a:lnTo>
                  <a:lnTo>
                    <a:pt x="4" y="1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580"/>
            <p:cNvSpPr>
              <a:spLocks/>
            </p:cNvSpPr>
            <p:nvPr/>
          </p:nvSpPr>
          <p:spPr bwMode="auto">
            <a:xfrm>
              <a:off x="5846763" y="3003550"/>
              <a:ext cx="628650" cy="914400"/>
            </a:xfrm>
            <a:custGeom>
              <a:avLst/>
              <a:gdLst>
                <a:gd name="T0" fmla="*/ 310 w 396"/>
                <a:gd name="T1" fmla="*/ 0 h 576"/>
                <a:gd name="T2" fmla="*/ 278 w 396"/>
                <a:gd name="T3" fmla="*/ 6 h 576"/>
                <a:gd name="T4" fmla="*/ 252 w 396"/>
                <a:gd name="T5" fmla="*/ 22 h 576"/>
                <a:gd name="T6" fmla="*/ 234 w 396"/>
                <a:gd name="T7" fmla="*/ 48 h 576"/>
                <a:gd name="T8" fmla="*/ 226 w 396"/>
                <a:gd name="T9" fmla="*/ 82 h 576"/>
                <a:gd name="T10" fmla="*/ 156 w 396"/>
                <a:gd name="T11" fmla="*/ 108 h 576"/>
                <a:gd name="T12" fmla="*/ 146 w 396"/>
                <a:gd name="T13" fmla="*/ 94 h 576"/>
                <a:gd name="T14" fmla="*/ 118 w 396"/>
                <a:gd name="T15" fmla="*/ 76 h 576"/>
                <a:gd name="T16" fmla="*/ 86 w 396"/>
                <a:gd name="T17" fmla="*/ 68 h 576"/>
                <a:gd name="T18" fmla="*/ 54 w 396"/>
                <a:gd name="T19" fmla="*/ 74 h 576"/>
                <a:gd name="T20" fmla="*/ 40 w 396"/>
                <a:gd name="T21" fmla="*/ 82 h 576"/>
                <a:gd name="T22" fmla="*/ 16 w 396"/>
                <a:gd name="T23" fmla="*/ 106 h 576"/>
                <a:gd name="T24" fmla="*/ 2 w 396"/>
                <a:gd name="T25" fmla="*/ 138 h 576"/>
                <a:gd name="T26" fmla="*/ 2 w 396"/>
                <a:gd name="T27" fmla="*/ 168 h 576"/>
                <a:gd name="T28" fmla="*/ 14 w 396"/>
                <a:gd name="T29" fmla="*/ 198 h 576"/>
                <a:gd name="T30" fmla="*/ 198 w 396"/>
                <a:gd name="T31" fmla="*/ 382 h 576"/>
                <a:gd name="T32" fmla="*/ 220 w 396"/>
                <a:gd name="T33" fmla="*/ 384 h 576"/>
                <a:gd name="T34" fmla="*/ 258 w 396"/>
                <a:gd name="T35" fmla="*/ 400 h 576"/>
                <a:gd name="T36" fmla="*/ 288 w 396"/>
                <a:gd name="T37" fmla="*/ 426 h 576"/>
                <a:gd name="T38" fmla="*/ 306 w 396"/>
                <a:gd name="T39" fmla="*/ 464 h 576"/>
                <a:gd name="T40" fmla="*/ 310 w 396"/>
                <a:gd name="T41" fmla="*/ 506 h 576"/>
                <a:gd name="T42" fmla="*/ 308 w 396"/>
                <a:gd name="T43" fmla="*/ 524 h 576"/>
                <a:gd name="T44" fmla="*/ 292 w 396"/>
                <a:gd name="T45" fmla="*/ 558 h 576"/>
                <a:gd name="T46" fmla="*/ 278 w 396"/>
                <a:gd name="T47" fmla="*/ 570 h 576"/>
                <a:gd name="T48" fmla="*/ 320 w 396"/>
                <a:gd name="T49" fmla="*/ 576 h 576"/>
                <a:gd name="T50" fmla="*/ 338 w 396"/>
                <a:gd name="T51" fmla="*/ 572 h 576"/>
                <a:gd name="T52" fmla="*/ 354 w 396"/>
                <a:gd name="T53" fmla="*/ 564 h 576"/>
                <a:gd name="T54" fmla="*/ 372 w 396"/>
                <a:gd name="T55" fmla="*/ 548 h 576"/>
                <a:gd name="T56" fmla="*/ 386 w 396"/>
                <a:gd name="T57" fmla="*/ 532 h 576"/>
                <a:gd name="T58" fmla="*/ 392 w 396"/>
                <a:gd name="T59" fmla="*/ 514 h 576"/>
                <a:gd name="T60" fmla="*/ 396 w 396"/>
                <a:gd name="T61" fmla="*/ 494 h 576"/>
                <a:gd name="T62" fmla="*/ 396 w 396"/>
                <a:gd name="T63" fmla="*/ 488 h 576"/>
                <a:gd name="T64" fmla="*/ 396 w 396"/>
                <a:gd name="T65" fmla="*/ 82 h 576"/>
                <a:gd name="T66" fmla="*/ 388 w 396"/>
                <a:gd name="T67" fmla="*/ 48 h 576"/>
                <a:gd name="T68" fmla="*/ 370 w 396"/>
                <a:gd name="T69" fmla="*/ 22 h 576"/>
                <a:gd name="T70" fmla="*/ 342 w 396"/>
                <a:gd name="T71" fmla="*/ 6 h 576"/>
                <a:gd name="T72" fmla="*/ 310 w 396"/>
                <a:gd name="T73"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576">
                  <a:moveTo>
                    <a:pt x="310" y="0"/>
                  </a:moveTo>
                  <a:lnTo>
                    <a:pt x="310" y="0"/>
                  </a:lnTo>
                  <a:lnTo>
                    <a:pt x="294" y="0"/>
                  </a:lnTo>
                  <a:lnTo>
                    <a:pt x="278" y="6"/>
                  </a:lnTo>
                  <a:lnTo>
                    <a:pt x="264" y="12"/>
                  </a:lnTo>
                  <a:lnTo>
                    <a:pt x="252" y="22"/>
                  </a:lnTo>
                  <a:lnTo>
                    <a:pt x="242" y="34"/>
                  </a:lnTo>
                  <a:lnTo>
                    <a:pt x="234" y="48"/>
                  </a:lnTo>
                  <a:lnTo>
                    <a:pt x="228" y="64"/>
                  </a:lnTo>
                  <a:lnTo>
                    <a:pt x="226" y="82"/>
                  </a:lnTo>
                  <a:lnTo>
                    <a:pt x="226" y="216"/>
                  </a:lnTo>
                  <a:lnTo>
                    <a:pt x="156" y="108"/>
                  </a:lnTo>
                  <a:lnTo>
                    <a:pt x="156" y="108"/>
                  </a:lnTo>
                  <a:lnTo>
                    <a:pt x="146" y="94"/>
                  </a:lnTo>
                  <a:lnTo>
                    <a:pt x="132" y="84"/>
                  </a:lnTo>
                  <a:lnTo>
                    <a:pt x="118" y="76"/>
                  </a:lnTo>
                  <a:lnTo>
                    <a:pt x="102" y="70"/>
                  </a:lnTo>
                  <a:lnTo>
                    <a:pt x="86" y="68"/>
                  </a:lnTo>
                  <a:lnTo>
                    <a:pt x="70" y="70"/>
                  </a:lnTo>
                  <a:lnTo>
                    <a:pt x="54" y="74"/>
                  </a:lnTo>
                  <a:lnTo>
                    <a:pt x="40" y="82"/>
                  </a:lnTo>
                  <a:lnTo>
                    <a:pt x="40" y="82"/>
                  </a:lnTo>
                  <a:lnTo>
                    <a:pt x="26" y="94"/>
                  </a:lnTo>
                  <a:lnTo>
                    <a:pt x="16" y="106"/>
                  </a:lnTo>
                  <a:lnTo>
                    <a:pt x="8" y="122"/>
                  </a:lnTo>
                  <a:lnTo>
                    <a:pt x="2" y="138"/>
                  </a:lnTo>
                  <a:lnTo>
                    <a:pt x="0" y="154"/>
                  </a:lnTo>
                  <a:lnTo>
                    <a:pt x="2" y="168"/>
                  </a:lnTo>
                  <a:lnTo>
                    <a:pt x="6" y="184"/>
                  </a:lnTo>
                  <a:lnTo>
                    <a:pt x="14" y="198"/>
                  </a:lnTo>
                  <a:lnTo>
                    <a:pt x="136" y="382"/>
                  </a:lnTo>
                  <a:lnTo>
                    <a:pt x="198" y="382"/>
                  </a:lnTo>
                  <a:lnTo>
                    <a:pt x="198" y="382"/>
                  </a:lnTo>
                  <a:lnTo>
                    <a:pt x="220" y="384"/>
                  </a:lnTo>
                  <a:lnTo>
                    <a:pt x="240" y="390"/>
                  </a:lnTo>
                  <a:lnTo>
                    <a:pt x="258" y="400"/>
                  </a:lnTo>
                  <a:lnTo>
                    <a:pt x="274" y="412"/>
                  </a:lnTo>
                  <a:lnTo>
                    <a:pt x="288" y="426"/>
                  </a:lnTo>
                  <a:lnTo>
                    <a:pt x="300" y="444"/>
                  </a:lnTo>
                  <a:lnTo>
                    <a:pt x="306" y="464"/>
                  </a:lnTo>
                  <a:lnTo>
                    <a:pt x="310" y="484"/>
                  </a:lnTo>
                  <a:lnTo>
                    <a:pt x="310" y="506"/>
                  </a:lnTo>
                  <a:lnTo>
                    <a:pt x="310" y="506"/>
                  </a:lnTo>
                  <a:lnTo>
                    <a:pt x="308" y="524"/>
                  </a:lnTo>
                  <a:lnTo>
                    <a:pt x="300" y="542"/>
                  </a:lnTo>
                  <a:lnTo>
                    <a:pt x="292" y="558"/>
                  </a:lnTo>
                  <a:lnTo>
                    <a:pt x="278" y="570"/>
                  </a:lnTo>
                  <a:lnTo>
                    <a:pt x="278" y="570"/>
                  </a:lnTo>
                  <a:lnTo>
                    <a:pt x="300" y="576"/>
                  </a:lnTo>
                  <a:lnTo>
                    <a:pt x="320" y="576"/>
                  </a:lnTo>
                  <a:lnTo>
                    <a:pt x="328" y="576"/>
                  </a:lnTo>
                  <a:lnTo>
                    <a:pt x="338" y="572"/>
                  </a:lnTo>
                  <a:lnTo>
                    <a:pt x="346" y="568"/>
                  </a:lnTo>
                  <a:lnTo>
                    <a:pt x="354" y="564"/>
                  </a:lnTo>
                  <a:lnTo>
                    <a:pt x="354" y="564"/>
                  </a:lnTo>
                  <a:lnTo>
                    <a:pt x="372" y="548"/>
                  </a:lnTo>
                  <a:lnTo>
                    <a:pt x="380" y="540"/>
                  </a:lnTo>
                  <a:lnTo>
                    <a:pt x="386" y="532"/>
                  </a:lnTo>
                  <a:lnTo>
                    <a:pt x="390" y="524"/>
                  </a:lnTo>
                  <a:lnTo>
                    <a:pt x="392" y="514"/>
                  </a:lnTo>
                  <a:lnTo>
                    <a:pt x="394" y="504"/>
                  </a:lnTo>
                  <a:lnTo>
                    <a:pt x="396" y="494"/>
                  </a:lnTo>
                  <a:lnTo>
                    <a:pt x="396" y="494"/>
                  </a:lnTo>
                  <a:lnTo>
                    <a:pt x="396" y="488"/>
                  </a:lnTo>
                  <a:lnTo>
                    <a:pt x="396" y="82"/>
                  </a:lnTo>
                  <a:lnTo>
                    <a:pt x="396" y="82"/>
                  </a:lnTo>
                  <a:lnTo>
                    <a:pt x="394" y="64"/>
                  </a:lnTo>
                  <a:lnTo>
                    <a:pt x="388" y="48"/>
                  </a:lnTo>
                  <a:lnTo>
                    <a:pt x="380" y="34"/>
                  </a:lnTo>
                  <a:lnTo>
                    <a:pt x="370" y="22"/>
                  </a:lnTo>
                  <a:lnTo>
                    <a:pt x="356" y="12"/>
                  </a:lnTo>
                  <a:lnTo>
                    <a:pt x="342" y="6"/>
                  </a:lnTo>
                  <a:lnTo>
                    <a:pt x="326" y="0"/>
                  </a:lnTo>
                  <a:lnTo>
                    <a:pt x="310" y="0"/>
                  </a:lnTo>
                  <a:lnTo>
                    <a:pt x="310"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1581"/>
            <p:cNvSpPr>
              <a:spLocks/>
            </p:cNvSpPr>
            <p:nvPr/>
          </p:nvSpPr>
          <p:spPr bwMode="auto">
            <a:xfrm>
              <a:off x="5507038" y="3806825"/>
              <a:ext cx="831850" cy="2054225"/>
            </a:xfrm>
            <a:custGeom>
              <a:avLst/>
              <a:gdLst>
                <a:gd name="T0" fmla="*/ 524 w 524"/>
                <a:gd name="T1" fmla="*/ 838 h 1294"/>
                <a:gd name="T2" fmla="*/ 524 w 524"/>
                <a:gd name="T3" fmla="*/ 472 h 1294"/>
                <a:gd name="T4" fmla="*/ 524 w 524"/>
                <a:gd name="T5" fmla="*/ 466 h 1294"/>
                <a:gd name="T6" fmla="*/ 524 w 524"/>
                <a:gd name="T7" fmla="*/ 0 h 1294"/>
                <a:gd name="T8" fmla="*/ 514 w 524"/>
                <a:gd name="T9" fmla="*/ 40 h 1294"/>
                <a:gd name="T10" fmla="*/ 488 w 524"/>
                <a:gd name="T11" fmla="*/ 72 h 1294"/>
                <a:gd name="T12" fmla="*/ 454 w 524"/>
                <a:gd name="T13" fmla="*/ 94 h 1294"/>
                <a:gd name="T14" fmla="*/ 412 w 524"/>
                <a:gd name="T15" fmla="*/ 102 h 1294"/>
                <a:gd name="T16" fmla="*/ 0 w 524"/>
                <a:gd name="T17" fmla="*/ 482 h 1294"/>
                <a:gd name="T18" fmla="*/ 0 w 524"/>
                <a:gd name="T19" fmla="*/ 1202 h 1294"/>
                <a:gd name="T20" fmla="*/ 2 w 524"/>
                <a:gd name="T21" fmla="*/ 1220 h 1294"/>
                <a:gd name="T22" fmla="*/ 16 w 524"/>
                <a:gd name="T23" fmla="*/ 1252 h 1294"/>
                <a:gd name="T24" fmla="*/ 42 w 524"/>
                <a:gd name="T25" fmla="*/ 1274 h 1294"/>
                <a:gd name="T26" fmla="*/ 74 w 524"/>
                <a:gd name="T27" fmla="*/ 1288 h 1294"/>
                <a:gd name="T28" fmla="*/ 122 w 524"/>
                <a:gd name="T29" fmla="*/ 1288 h 1294"/>
                <a:gd name="T30" fmla="*/ 140 w 524"/>
                <a:gd name="T31" fmla="*/ 1288 h 1294"/>
                <a:gd name="T32" fmla="*/ 172 w 524"/>
                <a:gd name="T33" fmla="*/ 1274 h 1294"/>
                <a:gd name="T34" fmla="*/ 198 w 524"/>
                <a:gd name="T35" fmla="*/ 1252 h 1294"/>
                <a:gd name="T36" fmla="*/ 212 w 524"/>
                <a:gd name="T37" fmla="*/ 1220 h 1294"/>
                <a:gd name="T38" fmla="*/ 214 w 524"/>
                <a:gd name="T39" fmla="*/ 846 h 1294"/>
                <a:gd name="T40" fmla="*/ 214 w 524"/>
                <a:gd name="T41" fmla="*/ 482 h 1294"/>
                <a:gd name="T42" fmla="*/ 214 w 524"/>
                <a:gd name="T43" fmla="*/ 476 h 1294"/>
                <a:gd name="T44" fmla="*/ 226 w 524"/>
                <a:gd name="T45" fmla="*/ 450 h 1294"/>
                <a:gd name="T46" fmla="*/ 238 w 524"/>
                <a:gd name="T47" fmla="*/ 438 h 1294"/>
                <a:gd name="T48" fmla="*/ 254 w 524"/>
                <a:gd name="T49" fmla="*/ 430 h 1294"/>
                <a:gd name="T50" fmla="*/ 262 w 524"/>
                <a:gd name="T51" fmla="*/ 430 h 1294"/>
                <a:gd name="T52" fmla="*/ 282 w 524"/>
                <a:gd name="T53" fmla="*/ 434 h 1294"/>
                <a:gd name="T54" fmla="*/ 298 w 524"/>
                <a:gd name="T55" fmla="*/ 444 h 1294"/>
                <a:gd name="T56" fmla="*/ 308 w 524"/>
                <a:gd name="T57" fmla="*/ 458 h 1294"/>
                <a:gd name="T58" fmla="*/ 314 w 524"/>
                <a:gd name="T59" fmla="*/ 476 h 1294"/>
                <a:gd name="T60" fmla="*/ 314 w 524"/>
                <a:gd name="T61" fmla="*/ 828 h 1294"/>
                <a:gd name="T62" fmla="*/ 314 w 524"/>
                <a:gd name="T63" fmla="*/ 838 h 1294"/>
                <a:gd name="T64" fmla="*/ 314 w 524"/>
                <a:gd name="T65" fmla="*/ 1202 h 1294"/>
                <a:gd name="T66" fmla="*/ 316 w 524"/>
                <a:gd name="T67" fmla="*/ 1220 h 1294"/>
                <a:gd name="T68" fmla="*/ 332 w 524"/>
                <a:gd name="T69" fmla="*/ 1252 h 1294"/>
                <a:gd name="T70" fmla="*/ 358 w 524"/>
                <a:gd name="T71" fmla="*/ 1278 h 1294"/>
                <a:gd name="T72" fmla="*/ 390 w 524"/>
                <a:gd name="T73" fmla="*/ 1292 h 1294"/>
                <a:gd name="T74" fmla="*/ 436 w 524"/>
                <a:gd name="T75" fmla="*/ 1294 h 1294"/>
                <a:gd name="T76" fmla="*/ 454 w 524"/>
                <a:gd name="T77" fmla="*/ 1292 h 1294"/>
                <a:gd name="T78" fmla="*/ 484 w 524"/>
                <a:gd name="T79" fmla="*/ 1278 h 1294"/>
                <a:gd name="T80" fmla="*/ 508 w 524"/>
                <a:gd name="T81" fmla="*/ 1252 h 1294"/>
                <a:gd name="T82" fmla="*/ 522 w 524"/>
                <a:gd name="T83" fmla="*/ 1220 h 1294"/>
                <a:gd name="T84" fmla="*/ 524 w 524"/>
                <a:gd name="T85" fmla="*/ 846 h 1294"/>
                <a:gd name="T86" fmla="*/ 524 w 524"/>
                <a:gd name="T87" fmla="*/ 838 h 1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4" h="1294">
                  <a:moveTo>
                    <a:pt x="524" y="838"/>
                  </a:moveTo>
                  <a:lnTo>
                    <a:pt x="524" y="838"/>
                  </a:lnTo>
                  <a:lnTo>
                    <a:pt x="524" y="828"/>
                  </a:lnTo>
                  <a:lnTo>
                    <a:pt x="524" y="472"/>
                  </a:lnTo>
                  <a:lnTo>
                    <a:pt x="524" y="472"/>
                  </a:lnTo>
                  <a:lnTo>
                    <a:pt x="524" y="466"/>
                  </a:lnTo>
                  <a:lnTo>
                    <a:pt x="524" y="0"/>
                  </a:lnTo>
                  <a:lnTo>
                    <a:pt x="524" y="0"/>
                  </a:lnTo>
                  <a:lnTo>
                    <a:pt x="520" y="20"/>
                  </a:lnTo>
                  <a:lnTo>
                    <a:pt x="514" y="40"/>
                  </a:lnTo>
                  <a:lnTo>
                    <a:pt x="502" y="58"/>
                  </a:lnTo>
                  <a:lnTo>
                    <a:pt x="488" y="72"/>
                  </a:lnTo>
                  <a:lnTo>
                    <a:pt x="472" y="84"/>
                  </a:lnTo>
                  <a:lnTo>
                    <a:pt x="454" y="94"/>
                  </a:lnTo>
                  <a:lnTo>
                    <a:pt x="434" y="100"/>
                  </a:lnTo>
                  <a:lnTo>
                    <a:pt x="412" y="102"/>
                  </a:lnTo>
                  <a:lnTo>
                    <a:pt x="0" y="102"/>
                  </a:lnTo>
                  <a:lnTo>
                    <a:pt x="0" y="482"/>
                  </a:lnTo>
                  <a:lnTo>
                    <a:pt x="0" y="846"/>
                  </a:lnTo>
                  <a:lnTo>
                    <a:pt x="0" y="1202"/>
                  </a:lnTo>
                  <a:lnTo>
                    <a:pt x="0" y="1202"/>
                  </a:lnTo>
                  <a:lnTo>
                    <a:pt x="2" y="1220"/>
                  </a:lnTo>
                  <a:lnTo>
                    <a:pt x="8" y="1236"/>
                  </a:lnTo>
                  <a:lnTo>
                    <a:pt x="16" y="1252"/>
                  </a:lnTo>
                  <a:lnTo>
                    <a:pt x="28" y="1264"/>
                  </a:lnTo>
                  <a:lnTo>
                    <a:pt x="42" y="1274"/>
                  </a:lnTo>
                  <a:lnTo>
                    <a:pt x="58" y="1282"/>
                  </a:lnTo>
                  <a:lnTo>
                    <a:pt x="74" y="1288"/>
                  </a:lnTo>
                  <a:lnTo>
                    <a:pt x="94" y="1288"/>
                  </a:lnTo>
                  <a:lnTo>
                    <a:pt x="122" y="1288"/>
                  </a:lnTo>
                  <a:lnTo>
                    <a:pt x="122" y="1288"/>
                  </a:lnTo>
                  <a:lnTo>
                    <a:pt x="140" y="1288"/>
                  </a:lnTo>
                  <a:lnTo>
                    <a:pt x="158" y="1282"/>
                  </a:lnTo>
                  <a:lnTo>
                    <a:pt x="172" y="1274"/>
                  </a:lnTo>
                  <a:lnTo>
                    <a:pt x="186" y="1264"/>
                  </a:lnTo>
                  <a:lnTo>
                    <a:pt x="198" y="1252"/>
                  </a:lnTo>
                  <a:lnTo>
                    <a:pt x="206" y="1236"/>
                  </a:lnTo>
                  <a:lnTo>
                    <a:pt x="212" y="1220"/>
                  </a:lnTo>
                  <a:lnTo>
                    <a:pt x="214" y="1202"/>
                  </a:lnTo>
                  <a:lnTo>
                    <a:pt x="214" y="846"/>
                  </a:lnTo>
                  <a:lnTo>
                    <a:pt x="214" y="482"/>
                  </a:lnTo>
                  <a:lnTo>
                    <a:pt x="214" y="482"/>
                  </a:lnTo>
                  <a:lnTo>
                    <a:pt x="214" y="476"/>
                  </a:lnTo>
                  <a:lnTo>
                    <a:pt x="214" y="476"/>
                  </a:lnTo>
                  <a:lnTo>
                    <a:pt x="220" y="458"/>
                  </a:lnTo>
                  <a:lnTo>
                    <a:pt x="226" y="450"/>
                  </a:lnTo>
                  <a:lnTo>
                    <a:pt x="230" y="444"/>
                  </a:lnTo>
                  <a:lnTo>
                    <a:pt x="238" y="438"/>
                  </a:lnTo>
                  <a:lnTo>
                    <a:pt x="246" y="434"/>
                  </a:lnTo>
                  <a:lnTo>
                    <a:pt x="254" y="430"/>
                  </a:lnTo>
                  <a:lnTo>
                    <a:pt x="262" y="430"/>
                  </a:lnTo>
                  <a:lnTo>
                    <a:pt x="262" y="430"/>
                  </a:lnTo>
                  <a:lnTo>
                    <a:pt x="272" y="430"/>
                  </a:lnTo>
                  <a:lnTo>
                    <a:pt x="282" y="434"/>
                  </a:lnTo>
                  <a:lnTo>
                    <a:pt x="290" y="438"/>
                  </a:lnTo>
                  <a:lnTo>
                    <a:pt x="298" y="444"/>
                  </a:lnTo>
                  <a:lnTo>
                    <a:pt x="304" y="450"/>
                  </a:lnTo>
                  <a:lnTo>
                    <a:pt x="308" y="458"/>
                  </a:lnTo>
                  <a:lnTo>
                    <a:pt x="312" y="466"/>
                  </a:lnTo>
                  <a:lnTo>
                    <a:pt x="314" y="476"/>
                  </a:lnTo>
                  <a:lnTo>
                    <a:pt x="314" y="828"/>
                  </a:lnTo>
                  <a:lnTo>
                    <a:pt x="314" y="828"/>
                  </a:lnTo>
                  <a:lnTo>
                    <a:pt x="314" y="838"/>
                  </a:lnTo>
                  <a:lnTo>
                    <a:pt x="314" y="838"/>
                  </a:lnTo>
                  <a:lnTo>
                    <a:pt x="314" y="846"/>
                  </a:lnTo>
                  <a:lnTo>
                    <a:pt x="314" y="1202"/>
                  </a:lnTo>
                  <a:lnTo>
                    <a:pt x="314" y="1202"/>
                  </a:lnTo>
                  <a:lnTo>
                    <a:pt x="316" y="1220"/>
                  </a:lnTo>
                  <a:lnTo>
                    <a:pt x="322" y="1238"/>
                  </a:lnTo>
                  <a:lnTo>
                    <a:pt x="332" y="1252"/>
                  </a:lnTo>
                  <a:lnTo>
                    <a:pt x="344" y="1266"/>
                  </a:lnTo>
                  <a:lnTo>
                    <a:pt x="358" y="1278"/>
                  </a:lnTo>
                  <a:lnTo>
                    <a:pt x="374" y="1286"/>
                  </a:lnTo>
                  <a:lnTo>
                    <a:pt x="390" y="1292"/>
                  </a:lnTo>
                  <a:lnTo>
                    <a:pt x="408" y="1294"/>
                  </a:lnTo>
                  <a:lnTo>
                    <a:pt x="436" y="1294"/>
                  </a:lnTo>
                  <a:lnTo>
                    <a:pt x="436" y="1294"/>
                  </a:lnTo>
                  <a:lnTo>
                    <a:pt x="454" y="1292"/>
                  </a:lnTo>
                  <a:lnTo>
                    <a:pt x="470" y="1286"/>
                  </a:lnTo>
                  <a:lnTo>
                    <a:pt x="484" y="1278"/>
                  </a:lnTo>
                  <a:lnTo>
                    <a:pt x="498" y="1266"/>
                  </a:lnTo>
                  <a:lnTo>
                    <a:pt x="508" y="1252"/>
                  </a:lnTo>
                  <a:lnTo>
                    <a:pt x="516" y="1238"/>
                  </a:lnTo>
                  <a:lnTo>
                    <a:pt x="522" y="1220"/>
                  </a:lnTo>
                  <a:lnTo>
                    <a:pt x="524" y="1202"/>
                  </a:lnTo>
                  <a:lnTo>
                    <a:pt x="524" y="846"/>
                  </a:lnTo>
                  <a:lnTo>
                    <a:pt x="524" y="846"/>
                  </a:lnTo>
                  <a:lnTo>
                    <a:pt x="524" y="838"/>
                  </a:lnTo>
                  <a:lnTo>
                    <a:pt x="524" y="83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4654" name="Picture 1582"/>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4017963" y="6635750"/>
              <a:ext cx="762000" cy="142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655" name="Picture 1583"/>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5326063" y="5753100"/>
              <a:ext cx="1200150" cy="209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585" name="椭圆形标注 1584"/>
          <p:cNvSpPr/>
          <p:nvPr/>
        </p:nvSpPr>
        <p:spPr>
          <a:xfrm>
            <a:off x="1587500" y="1796837"/>
            <a:ext cx="2238233" cy="2102513"/>
          </a:xfrm>
          <a:prstGeom prst="wedgeEllipseCallout">
            <a:avLst>
              <a:gd name="adj1" fmla="val 60874"/>
              <a:gd name="adj2" fmla="val 22255"/>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6" name="椭圆形标注 1585"/>
          <p:cNvSpPr/>
          <p:nvPr/>
        </p:nvSpPr>
        <p:spPr>
          <a:xfrm>
            <a:off x="5181600" y="91291"/>
            <a:ext cx="2238233" cy="2102513"/>
          </a:xfrm>
          <a:prstGeom prst="wedgeEllipseCallout">
            <a:avLst>
              <a:gd name="adj1" fmla="val -11077"/>
              <a:gd name="adj2" fmla="val 63149"/>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7" name="椭圆形标注 1586"/>
          <p:cNvSpPr/>
          <p:nvPr/>
        </p:nvSpPr>
        <p:spPr>
          <a:xfrm>
            <a:off x="8494640" y="1796838"/>
            <a:ext cx="2238233" cy="2102513"/>
          </a:xfrm>
          <a:prstGeom prst="wedgeEllipseCallout">
            <a:avLst>
              <a:gd name="adj1" fmla="val -59857"/>
              <a:gd name="adj2" fmla="val 35237"/>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8" name="文本框 1587"/>
          <p:cNvSpPr txBox="1"/>
          <p:nvPr/>
        </p:nvSpPr>
        <p:spPr>
          <a:xfrm>
            <a:off x="1856277" y="2026289"/>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1589" name="图片 1588"/>
          <p:cNvPicPr>
            <a:picLocks noChangeAspect="1"/>
          </p:cNvPicPr>
          <p:nvPr/>
        </p:nvPicPr>
        <p:blipFill>
          <a:blip r:embed="rId4" cstate="print">
            <a:extLst>
              <a:ext uri="{BEBA8EAE-BF5A-486C-A8C5-ECC9F3942E4B}">
                <a14:imgProps xmlns:a14="http://schemas.microsoft.com/office/drawing/2010/main" xmlns="">
                  <a14:imgLayer r:embed="rId5">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764335" y="2098242"/>
            <a:ext cx="470185" cy="531492"/>
          </a:xfrm>
          <a:prstGeom prst="rect">
            <a:avLst/>
          </a:prstGeom>
        </p:spPr>
      </p:pic>
      <p:sp>
        <p:nvSpPr>
          <p:cNvPr id="1590" name="文本框 1589"/>
          <p:cNvSpPr txBox="1"/>
          <p:nvPr/>
        </p:nvSpPr>
        <p:spPr>
          <a:xfrm>
            <a:off x="1610612" y="2754784"/>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91" name="文本框 1590"/>
          <p:cNvSpPr txBox="1"/>
          <p:nvPr/>
        </p:nvSpPr>
        <p:spPr>
          <a:xfrm>
            <a:off x="5477228" y="30950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1592" name="图片 1591"/>
          <p:cNvPicPr>
            <a:picLocks noChangeAspect="1"/>
          </p:cNvPicPr>
          <p:nvPr/>
        </p:nvPicPr>
        <p:blipFill>
          <a:blip r:embed="rId6" cstate="print">
            <a:extLst>
              <a:ext uri="{BEBA8EAE-BF5A-486C-A8C5-ECC9F3942E4B}">
                <a14:imgProps xmlns:a14="http://schemas.microsoft.com/office/drawing/2010/main" xmlns="">
                  <a14:imgLayer r:embed="rId7">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6403186" y="345159"/>
            <a:ext cx="525304" cy="548820"/>
          </a:xfrm>
          <a:prstGeom prst="rect">
            <a:avLst/>
          </a:prstGeom>
        </p:spPr>
      </p:pic>
      <p:sp>
        <p:nvSpPr>
          <p:cNvPr id="1593" name="文本框 1592"/>
          <p:cNvSpPr txBox="1"/>
          <p:nvPr/>
        </p:nvSpPr>
        <p:spPr>
          <a:xfrm>
            <a:off x="5231563" y="1037995"/>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94" name="文本框 1593"/>
          <p:cNvSpPr txBox="1"/>
          <p:nvPr/>
        </p:nvSpPr>
        <p:spPr>
          <a:xfrm>
            <a:off x="8793322" y="200354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1595" name="图片 1594"/>
          <p:cNvPicPr>
            <a:picLocks noChangeAspect="1"/>
          </p:cNvPicPr>
          <p:nvPr/>
        </p:nvPicPr>
        <p:blipFill>
          <a:blip r:embed="rId8" cstate="print">
            <a:extLst>
              <a:ext uri="{BEBA8EAE-BF5A-486C-A8C5-ECC9F3942E4B}">
                <a14:imgProps xmlns:a14="http://schemas.microsoft.com/office/drawing/2010/main" xmlns="">
                  <a14:imgLayer r:embed="rId9">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674768" y="2086812"/>
            <a:ext cx="547405" cy="498786"/>
          </a:xfrm>
          <a:prstGeom prst="rect">
            <a:avLst/>
          </a:prstGeom>
        </p:spPr>
      </p:pic>
      <p:sp>
        <p:nvSpPr>
          <p:cNvPr id="1596" name="文本框 1595"/>
          <p:cNvSpPr txBox="1"/>
          <p:nvPr/>
        </p:nvSpPr>
        <p:spPr>
          <a:xfrm>
            <a:off x="8547657" y="273204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 name="标题 1"/>
          <p:cNvSpPr>
            <a:spLocks noGrp="1"/>
          </p:cNvSpPr>
          <p:nvPr>
            <p:ph type="title"/>
          </p:nvPr>
        </p:nvSpPr>
        <p:spPr/>
        <p:txBody>
          <a:bodyPr/>
          <a:lstStyle/>
          <a:p>
            <a:r>
              <a:rPr lang="zh-CN" altLang="en-US" dirty="0" smtClean="0"/>
              <a:t>内容描述</a:t>
            </a:r>
            <a:endParaRPr lang="zh-CN" altLang="en-US" dirty="0"/>
          </a:p>
        </p:txBody>
      </p:sp>
    </p:spTree>
    <p:extLst>
      <p:ext uri="{BB962C8B-B14F-4D97-AF65-F5344CB8AC3E}">
        <p14:creationId xmlns:p14="http://schemas.microsoft.com/office/powerpoint/2010/main" xmlns="" val="127234296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grpSp>
        <p:nvGrpSpPr>
          <p:cNvPr id="2665" name="组合 2664"/>
          <p:cNvGrpSpPr/>
          <p:nvPr/>
        </p:nvGrpSpPr>
        <p:grpSpPr>
          <a:xfrm>
            <a:off x="5365750" y="2120900"/>
            <a:ext cx="4403725" cy="4737100"/>
            <a:chOff x="5365750" y="2120900"/>
            <a:chExt cx="4403725" cy="4737100"/>
          </a:xfrm>
        </p:grpSpPr>
        <p:sp>
          <p:nvSpPr>
            <p:cNvPr id="2584" name="Freeform 2581"/>
            <p:cNvSpPr>
              <a:spLocks/>
            </p:cNvSpPr>
            <p:nvPr/>
          </p:nvSpPr>
          <p:spPr bwMode="auto">
            <a:xfrm>
              <a:off x="8870950" y="2120900"/>
              <a:ext cx="381000" cy="219075"/>
            </a:xfrm>
            <a:custGeom>
              <a:avLst/>
              <a:gdLst>
                <a:gd name="T0" fmla="*/ 144 w 240"/>
                <a:gd name="T1" fmla="*/ 138 h 138"/>
                <a:gd name="T2" fmla="*/ 0 w 240"/>
                <a:gd name="T3" fmla="*/ 138 h 138"/>
                <a:gd name="T4" fmla="*/ 106 w 240"/>
                <a:gd name="T5" fmla="*/ 0 h 138"/>
                <a:gd name="T6" fmla="*/ 240 w 240"/>
                <a:gd name="T7" fmla="*/ 0 h 138"/>
                <a:gd name="T8" fmla="*/ 144 w 240"/>
                <a:gd name="T9" fmla="*/ 138 h 138"/>
              </a:gdLst>
              <a:ahLst/>
              <a:cxnLst>
                <a:cxn ang="0">
                  <a:pos x="T0" y="T1"/>
                </a:cxn>
                <a:cxn ang="0">
                  <a:pos x="T2" y="T3"/>
                </a:cxn>
                <a:cxn ang="0">
                  <a:pos x="T4" y="T5"/>
                </a:cxn>
                <a:cxn ang="0">
                  <a:pos x="T6" y="T7"/>
                </a:cxn>
                <a:cxn ang="0">
                  <a:pos x="T8" y="T9"/>
                </a:cxn>
              </a:cxnLst>
              <a:rect l="0" t="0" r="r" b="b"/>
              <a:pathLst>
                <a:path w="240" h="138">
                  <a:moveTo>
                    <a:pt x="144" y="138"/>
                  </a:moveTo>
                  <a:lnTo>
                    <a:pt x="0" y="138"/>
                  </a:lnTo>
                  <a:lnTo>
                    <a:pt x="106" y="0"/>
                  </a:lnTo>
                  <a:lnTo>
                    <a:pt x="240" y="0"/>
                  </a:lnTo>
                  <a:lnTo>
                    <a:pt x="144" y="13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5" name="Freeform 2582"/>
            <p:cNvSpPr>
              <a:spLocks/>
            </p:cNvSpPr>
            <p:nvPr/>
          </p:nvSpPr>
          <p:spPr bwMode="auto">
            <a:xfrm>
              <a:off x="9315450" y="2120900"/>
              <a:ext cx="393700" cy="219075"/>
            </a:xfrm>
            <a:custGeom>
              <a:avLst/>
              <a:gdLst>
                <a:gd name="T0" fmla="*/ 140 w 248"/>
                <a:gd name="T1" fmla="*/ 138 h 138"/>
                <a:gd name="T2" fmla="*/ 0 w 248"/>
                <a:gd name="T3" fmla="*/ 138 h 138"/>
                <a:gd name="T4" fmla="*/ 102 w 248"/>
                <a:gd name="T5" fmla="*/ 0 h 138"/>
                <a:gd name="T6" fmla="*/ 248 w 248"/>
                <a:gd name="T7" fmla="*/ 0 h 138"/>
                <a:gd name="T8" fmla="*/ 140 w 248"/>
                <a:gd name="T9" fmla="*/ 138 h 138"/>
              </a:gdLst>
              <a:ahLst/>
              <a:cxnLst>
                <a:cxn ang="0">
                  <a:pos x="T0" y="T1"/>
                </a:cxn>
                <a:cxn ang="0">
                  <a:pos x="T2" y="T3"/>
                </a:cxn>
                <a:cxn ang="0">
                  <a:pos x="T4" y="T5"/>
                </a:cxn>
                <a:cxn ang="0">
                  <a:pos x="T6" y="T7"/>
                </a:cxn>
                <a:cxn ang="0">
                  <a:pos x="T8" y="T9"/>
                </a:cxn>
              </a:cxnLst>
              <a:rect l="0" t="0" r="r" b="b"/>
              <a:pathLst>
                <a:path w="248" h="138">
                  <a:moveTo>
                    <a:pt x="140" y="138"/>
                  </a:moveTo>
                  <a:lnTo>
                    <a:pt x="0" y="138"/>
                  </a:lnTo>
                  <a:lnTo>
                    <a:pt x="102" y="0"/>
                  </a:lnTo>
                  <a:lnTo>
                    <a:pt x="248" y="0"/>
                  </a:lnTo>
                  <a:lnTo>
                    <a:pt x="140" y="13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6" name="Freeform 2583"/>
            <p:cNvSpPr>
              <a:spLocks/>
            </p:cNvSpPr>
            <p:nvPr/>
          </p:nvSpPr>
          <p:spPr bwMode="auto">
            <a:xfrm>
              <a:off x="8426450" y="2120900"/>
              <a:ext cx="384175" cy="228600"/>
            </a:xfrm>
            <a:custGeom>
              <a:avLst/>
              <a:gdLst>
                <a:gd name="T0" fmla="*/ 242 w 242"/>
                <a:gd name="T1" fmla="*/ 0 h 144"/>
                <a:gd name="T2" fmla="*/ 100 w 242"/>
                <a:gd name="T3" fmla="*/ 0 h 144"/>
                <a:gd name="T4" fmla="*/ 0 w 242"/>
                <a:gd name="T5" fmla="*/ 144 h 144"/>
                <a:gd name="T6" fmla="*/ 146 w 242"/>
                <a:gd name="T7" fmla="*/ 144 h 144"/>
                <a:gd name="T8" fmla="*/ 242 w 242"/>
                <a:gd name="T9" fmla="*/ 0 h 144"/>
              </a:gdLst>
              <a:ahLst/>
              <a:cxnLst>
                <a:cxn ang="0">
                  <a:pos x="T0" y="T1"/>
                </a:cxn>
                <a:cxn ang="0">
                  <a:pos x="T2" y="T3"/>
                </a:cxn>
                <a:cxn ang="0">
                  <a:pos x="T4" y="T5"/>
                </a:cxn>
                <a:cxn ang="0">
                  <a:pos x="T6" y="T7"/>
                </a:cxn>
                <a:cxn ang="0">
                  <a:pos x="T8" y="T9"/>
                </a:cxn>
              </a:cxnLst>
              <a:rect l="0" t="0" r="r" b="b"/>
              <a:pathLst>
                <a:path w="242" h="144">
                  <a:moveTo>
                    <a:pt x="242" y="0"/>
                  </a:moveTo>
                  <a:lnTo>
                    <a:pt x="100" y="0"/>
                  </a:lnTo>
                  <a:lnTo>
                    <a:pt x="0" y="144"/>
                  </a:lnTo>
                  <a:lnTo>
                    <a:pt x="146" y="144"/>
                  </a:lnTo>
                  <a:lnTo>
                    <a:pt x="242"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7" name="Freeform 2584"/>
            <p:cNvSpPr>
              <a:spLocks/>
            </p:cNvSpPr>
            <p:nvPr/>
          </p:nvSpPr>
          <p:spPr bwMode="auto">
            <a:xfrm>
              <a:off x="8928100" y="2339975"/>
              <a:ext cx="390525" cy="225425"/>
            </a:xfrm>
            <a:custGeom>
              <a:avLst/>
              <a:gdLst>
                <a:gd name="T0" fmla="*/ 144 w 246"/>
                <a:gd name="T1" fmla="*/ 142 h 142"/>
                <a:gd name="T2" fmla="*/ 0 w 246"/>
                <a:gd name="T3" fmla="*/ 142 h 142"/>
                <a:gd name="T4" fmla="*/ 108 w 246"/>
                <a:gd name="T5" fmla="*/ 0 h 142"/>
                <a:gd name="T6" fmla="*/ 246 w 246"/>
                <a:gd name="T7" fmla="*/ 0 h 142"/>
                <a:gd name="T8" fmla="*/ 144 w 246"/>
                <a:gd name="T9" fmla="*/ 142 h 142"/>
              </a:gdLst>
              <a:ahLst/>
              <a:cxnLst>
                <a:cxn ang="0">
                  <a:pos x="T0" y="T1"/>
                </a:cxn>
                <a:cxn ang="0">
                  <a:pos x="T2" y="T3"/>
                </a:cxn>
                <a:cxn ang="0">
                  <a:pos x="T4" y="T5"/>
                </a:cxn>
                <a:cxn ang="0">
                  <a:pos x="T6" y="T7"/>
                </a:cxn>
                <a:cxn ang="0">
                  <a:pos x="T8" y="T9"/>
                </a:cxn>
              </a:cxnLst>
              <a:rect l="0" t="0" r="r" b="b"/>
              <a:pathLst>
                <a:path w="246" h="142">
                  <a:moveTo>
                    <a:pt x="144" y="142"/>
                  </a:moveTo>
                  <a:lnTo>
                    <a:pt x="0" y="142"/>
                  </a:lnTo>
                  <a:lnTo>
                    <a:pt x="108" y="0"/>
                  </a:lnTo>
                  <a:lnTo>
                    <a:pt x="246" y="0"/>
                  </a:lnTo>
                  <a:lnTo>
                    <a:pt x="144"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8" name="Freeform 2585"/>
            <p:cNvSpPr>
              <a:spLocks/>
            </p:cNvSpPr>
            <p:nvPr/>
          </p:nvSpPr>
          <p:spPr bwMode="auto">
            <a:xfrm>
              <a:off x="9391650" y="2339975"/>
              <a:ext cx="377825" cy="225425"/>
            </a:xfrm>
            <a:custGeom>
              <a:avLst/>
              <a:gdLst>
                <a:gd name="T0" fmla="*/ 144 w 238"/>
                <a:gd name="T1" fmla="*/ 142 h 142"/>
                <a:gd name="T2" fmla="*/ 0 w 238"/>
                <a:gd name="T3" fmla="*/ 142 h 142"/>
                <a:gd name="T4" fmla="*/ 92 w 238"/>
                <a:gd name="T5" fmla="*/ 0 h 142"/>
                <a:gd name="T6" fmla="*/ 238 w 238"/>
                <a:gd name="T7" fmla="*/ 0 h 142"/>
                <a:gd name="T8" fmla="*/ 144 w 238"/>
                <a:gd name="T9" fmla="*/ 142 h 142"/>
              </a:gdLst>
              <a:ahLst/>
              <a:cxnLst>
                <a:cxn ang="0">
                  <a:pos x="T0" y="T1"/>
                </a:cxn>
                <a:cxn ang="0">
                  <a:pos x="T2" y="T3"/>
                </a:cxn>
                <a:cxn ang="0">
                  <a:pos x="T4" y="T5"/>
                </a:cxn>
                <a:cxn ang="0">
                  <a:pos x="T6" y="T7"/>
                </a:cxn>
                <a:cxn ang="0">
                  <a:pos x="T8" y="T9"/>
                </a:cxn>
              </a:cxnLst>
              <a:rect l="0" t="0" r="r" b="b"/>
              <a:pathLst>
                <a:path w="238" h="142">
                  <a:moveTo>
                    <a:pt x="144" y="142"/>
                  </a:moveTo>
                  <a:lnTo>
                    <a:pt x="0" y="142"/>
                  </a:lnTo>
                  <a:lnTo>
                    <a:pt x="92" y="0"/>
                  </a:lnTo>
                  <a:lnTo>
                    <a:pt x="238" y="0"/>
                  </a:lnTo>
                  <a:lnTo>
                    <a:pt x="144"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9" name="Freeform 2586"/>
            <p:cNvSpPr>
              <a:spLocks/>
            </p:cNvSpPr>
            <p:nvPr/>
          </p:nvSpPr>
          <p:spPr bwMode="auto">
            <a:xfrm>
              <a:off x="8493125" y="2339975"/>
              <a:ext cx="377825" cy="234950"/>
            </a:xfrm>
            <a:custGeom>
              <a:avLst/>
              <a:gdLst>
                <a:gd name="T0" fmla="*/ 238 w 238"/>
                <a:gd name="T1" fmla="*/ 0 h 148"/>
                <a:gd name="T2" fmla="*/ 104 w 238"/>
                <a:gd name="T3" fmla="*/ 0 h 148"/>
                <a:gd name="T4" fmla="*/ 0 w 238"/>
                <a:gd name="T5" fmla="*/ 148 h 148"/>
                <a:gd name="T6" fmla="*/ 148 w 238"/>
                <a:gd name="T7" fmla="*/ 148 h 148"/>
                <a:gd name="T8" fmla="*/ 238 w 238"/>
                <a:gd name="T9" fmla="*/ 0 h 148"/>
              </a:gdLst>
              <a:ahLst/>
              <a:cxnLst>
                <a:cxn ang="0">
                  <a:pos x="T0" y="T1"/>
                </a:cxn>
                <a:cxn ang="0">
                  <a:pos x="T2" y="T3"/>
                </a:cxn>
                <a:cxn ang="0">
                  <a:pos x="T4" y="T5"/>
                </a:cxn>
                <a:cxn ang="0">
                  <a:pos x="T6" y="T7"/>
                </a:cxn>
                <a:cxn ang="0">
                  <a:pos x="T8" y="T9"/>
                </a:cxn>
              </a:cxnLst>
              <a:rect l="0" t="0" r="r" b="b"/>
              <a:pathLst>
                <a:path w="238" h="148">
                  <a:moveTo>
                    <a:pt x="238" y="0"/>
                  </a:moveTo>
                  <a:lnTo>
                    <a:pt x="104" y="0"/>
                  </a:lnTo>
                  <a:lnTo>
                    <a:pt x="0" y="148"/>
                  </a:lnTo>
                  <a:lnTo>
                    <a:pt x="148" y="148"/>
                  </a:lnTo>
                  <a:lnTo>
                    <a:pt x="238"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0" name="Freeform 2587"/>
            <p:cNvSpPr>
              <a:spLocks/>
            </p:cNvSpPr>
            <p:nvPr/>
          </p:nvSpPr>
          <p:spPr bwMode="auto">
            <a:xfrm>
              <a:off x="8572500" y="2574925"/>
              <a:ext cx="374650" cy="212725"/>
            </a:xfrm>
            <a:custGeom>
              <a:avLst/>
              <a:gdLst>
                <a:gd name="T0" fmla="*/ 136 w 236"/>
                <a:gd name="T1" fmla="*/ 134 h 134"/>
                <a:gd name="T2" fmla="*/ 0 w 236"/>
                <a:gd name="T3" fmla="*/ 134 h 134"/>
                <a:gd name="T4" fmla="*/ 98 w 236"/>
                <a:gd name="T5" fmla="*/ 0 h 134"/>
                <a:gd name="T6" fmla="*/ 236 w 236"/>
                <a:gd name="T7" fmla="*/ 0 h 134"/>
                <a:gd name="T8" fmla="*/ 136 w 236"/>
                <a:gd name="T9" fmla="*/ 134 h 134"/>
              </a:gdLst>
              <a:ahLst/>
              <a:cxnLst>
                <a:cxn ang="0">
                  <a:pos x="T0" y="T1"/>
                </a:cxn>
                <a:cxn ang="0">
                  <a:pos x="T2" y="T3"/>
                </a:cxn>
                <a:cxn ang="0">
                  <a:pos x="T4" y="T5"/>
                </a:cxn>
                <a:cxn ang="0">
                  <a:pos x="T6" y="T7"/>
                </a:cxn>
                <a:cxn ang="0">
                  <a:pos x="T8" y="T9"/>
                </a:cxn>
              </a:cxnLst>
              <a:rect l="0" t="0" r="r" b="b"/>
              <a:pathLst>
                <a:path w="236" h="134">
                  <a:moveTo>
                    <a:pt x="136" y="134"/>
                  </a:moveTo>
                  <a:lnTo>
                    <a:pt x="0" y="134"/>
                  </a:lnTo>
                  <a:lnTo>
                    <a:pt x="98" y="0"/>
                  </a:lnTo>
                  <a:lnTo>
                    <a:pt x="236" y="0"/>
                  </a:lnTo>
                  <a:lnTo>
                    <a:pt x="136" y="13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1" name="Freeform 2588"/>
            <p:cNvSpPr>
              <a:spLocks/>
            </p:cNvSpPr>
            <p:nvPr/>
          </p:nvSpPr>
          <p:spPr bwMode="auto">
            <a:xfrm>
              <a:off x="9017000" y="2574925"/>
              <a:ext cx="374650" cy="212725"/>
            </a:xfrm>
            <a:custGeom>
              <a:avLst/>
              <a:gdLst>
                <a:gd name="T0" fmla="*/ 140 w 236"/>
                <a:gd name="T1" fmla="*/ 134 h 134"/>
                <a:gd name="T2" fmla="*/ 0 w 236"/>
                <a:gd name="T3" fmla="*/ 134 h 134"/>
                <a:gd name="T4" fmla="*/ 88 w 236"/>
                <a:gd name="T5" fmla="*/ 0 h 134"/>
                <a:gd name="T6" fmla="*/ 236 w 236"/>
                <a:gd name="T7" fmla="*/ 0 h 134"/>
                <a:gd name="T8" fmla="*/ 140 w 236"/>
                <a:gd name="T9" fmla="*/ 134 h 134"/>
              </a:gdLst>
              <a:ahLst/>
              <a:cxnLst>
                <a:cxn ang="0">
                  <a:pos x="T0" y="T1"/>
                </a:cxn>
                <a:cxn ang="0">
                  <a:pos x="T2" y="T3"/>
                </a:cxn>
                <a:cxn ang="0">
                  <a:pos x="T4" y="T5"/>
                </a:cxn>
                <a:cxn ang="0">
                  <a:pos x="T6" y="T7"/>
                </a:cxn>
                <a:cxn ang="0">
                  <a:pos x="T8" y="T9"/>
                </a:cxn>
              </a:cxnLst>
              <a:rect l="0" t="0" r="r" b="b"/>
              <a:pathLst>
                <a:path w="236" h="134">
                  <a:moveTo>
                    <a:pt x="140" y="134"/>
                  </a:moveTo>
                  <a:lnTo>
                    <a:pt x="0" y="134"/>
                  </a:lnTo>
                  <a:lnTo>
                    <a:pt x="88" y="0"/>
                  </a:lnTo>
                  <a:lnTo>
                    <a:pt x="236" y="0"/>
                  </a:lnTo>
                  <a:lnTo>
                    <a:pt x="140" y="13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2" name="Freeform 2589"/>
            <p:cNvSpPr>
              <a:spLocks/>
            </p:cNvSpPr>
            <p:nvPr/>
          </p:nvSpPr>
          <p:spPr bwMode="auto">
            <a:xfrm>
              <a:off x="8121650" y="2574925"/>
              <a:ext cx="390525" cy="225425"/>
            </a:xfrm>
            <a:custGeom>
              <a:avLst/>
              <a:gdLst>
                <a:gd name="T0" fmla="*/ 246 w 246"/>
                <a:gd name="T1" fmla="*/ 0 h 142"/>
                <a:gd name="T2" fmla="*/ 100 w 246"/>
                <a:gd name="T3" fmla="*/ 0 h 142"/>
                <a:gd name="T4" fmla="*/ 0 w 246"/>
                <a:gd name="T5" fmla="*/ 142 h 142"/>
                <a:gd name="T6" fmla="*/ 142 w 246"/>
                <a:gd name="T7" fmla="*/ 142 h 142"/>
                <a:gd name="T8" fmla="*/ 246 w 246"/>
                <a:gd name="T9" fmla="*/ 0 h 142"/>
              </a:gdLst>
              <a:ahLst/>
              <a:cxnLst>
                <a:cxn ang="0">
                  <a:pos x="T0" y="T1"/>
                </a:cxn>
                <a:cxn ang="0">
                  <a:pos x="T2" y="T3"/>
                </a:cxn>
                <a:cxn ang="0">
                  <a:pos x="T4" y="T5"/>
                </a:cxn>
                <a:cxn ang="0">
                  <a:pos x="T6" y="T7"/>
                </a:cxn>
                <a:cxn ang="0">
                  <a:pos x="T8" y="T9"/>
                </a:cxn>
              </a:cxnLst>
              <a:rect l="0" t="0" r="r" b="b"/>
              <a:pathLst>
                <a:path w="246" h="142">
                  <a:moveTo>
                    <a:pt x="246" y="0"/>
                  </a:moveTo>
                  <a:lnTo>
                    <a:pt x="100" y="0"/>
                  </a:lnTo>
                  <a:lnTo>
                    <a:pt x="0" y="142"/>
                  </a:lnTo>
                  <a:lnTo>
                    <a:pt x="142" y="142"/>
                  </a:lnTo>
                  <a:lnTo>
                    <a:pt x="24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3" name="Freeform 2590"/>
            <p:cNvSpPr>
              <a:spLocks/>
            </p:cNvSpPr>
            <p:nvPr/>
          </p:nvSpPr>
          <p:spPr bwMode="auto">
            <a:xfrm>
              <a:off x="8318500" y="3241675"/>
              <a:ext cx="381000" cy="225425"/>
            </a:xfrm>
            <a:custGeom>
              <a:avLst/>
              <a:gdLst>
                <a:gd name="T0" fmla="*/ 146 w 240"/>
                <a:gd name="T1" fmla="*/ 142 h 142"/>
                <a:gd name="T2" fmla="*/ 0 w 240"/>
                <a:gd name="T3" fmla="*/ 142 h 142"/>
                <a:gd name="T4" fmla="*/ 96 w 240"/>
                <a:gd name="T5" fmla="*/ 0 h 142"/>
                <a:gd name="T6" fmla="*/ 240 w 240"/>
                <a:gd name="T7" fmla="*/ 0 h 142"/>
                <a:gd name="T8" fmla="*/ 146 w 240"/>
                <a:gd name="T9" fmla="*/ 142 h 142"/>
              </a:gdLst>
              <a:ahLst/>
              <a:cxnLst>
                <a:cxn ang="0">
                  <a:pos x="T0" y="T1"/>
                </a:cxn>
                <a:cxn ang="0">
                  <a:pos x="T2" y="T3"/>
                </a:cxn>
                <a:cxn ang="0">
                  <a:pos x="T4" y="T5"/>
                </a:cxn>
                <a:cxn ang="0">
                  <a:pos x="T6" y="T7"/>
                </a:cxn>
                <a:cxn ang="0">
                  <a:pos x="T8" y="T9"/>
                </a:cxn>
              </a:cxnLst>
              <a:rect l="0" t="0" r="r" b="b"/>
              <a:pathLst>
                <a:path w="240" h="142">
                  <a:moveTo>
                    <a:pt x="146" y="142"/>
                  </a:moveTo>
                  <a:lnTo>
                    <a:pt x="0" y="142"/>
                  </a:lnTo>
                  <a:lnTo>
                    <a:pt x="96" y="0"/>
                  </a:lnTo>
                  <a:lnTo>
                    <a:pt x="240" y="0"/>
                  </a:lnTo>
                  <a:lnTo>
                    <a:pt x="146"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4" name="Freeform 2591"/>
            <p:cNvSpPr>
              <a:spLocks/>
            </p:cNvSpPr>
            <p:nvPr/>
          </p:nvSpPr>
          <p:spPr bwMode="auto">
            <a:xfrm>
              <a:off x="8766175" y="3241675"/>
              <a:ext cx="384175" cy="225425"/>
            </a:xfrm>
            <a:custGeom>
              <a:avLst/>
              <a:gdLst>
                <a:gd name="T0" fmla="*/ 136 w 242"/>
                <a:gd name="T1" fmla="*/ 142 h 142"/>
                <a:gd name="T2" fmla="*/ 0 w 242"/>
                <a:gd name="T3" fmla="*/ 142 h 142"/>
                <a:gd name="T4" fmla="*/ 102 w 242"/>
                <a:gd name="T5" fmla="*/ 0 h 142"/>
                <a:gd name="T6" fmla="*/ 242 w 242"/>
                <a:gd name="T7" fmla="*/ 0 h 142"/>
                <a:gd name="T8" fmla="*/ 136 w 242"/>
                <a:gd name="T9" fmla="*/ 142 h 142"/>
              </a:gdLst>
              <a:ahLst/>
              <a:cxnLst>
                <a:cxn ang="0">
                  <a:pos x="T0" y="T1"/>
                </a:cxn>
                <a:cxn ang="0">
                  <a:pos x="T2" y="T3"/>
                </a:cxn>
                <a:cxn ang="0">
                  <a:pos x="T4" y="T5"/>
                </a:cxn>
                <a:cxn ang="0">
                  <a:pos x="T6" y="T7"/>
                </a:cxn>
                <a:cxn ang="0">
                  <a:pos x="T8" y="T9"/>
                </a:cxn>
              </a:cxnLst>
              <a:rect l="0" t="0" r="r" b="b"/>
              <a:pathLst>
                <a:path w="242" h="142">
                  <a:moveTo>
                    <a:pt x="136" y="142"/>
                  </a:moveTo>
                  <a:lnTo>
                    <a:pt x="0" y="142"/>
                  </a:lnTo>
                  <a:lnTo>
                    <a:pt x="102" y="0"/>
                  </a:lnTo>
                  <a:lnTo>
                    <a:pt x="242" y="0"/>
                  </a:lnTo>
                  <a:lnTo>
                    <a:pt x="136"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5" name="Freeform 2592"/>
            <p:cNvSpPr>
              <a:spLocks/>
            </p:cNvSpPr>
            <p:nvPr/>
          </p:nvSpPr>
          <p:spPr bwMode="auto">
            <a:xfrm>
              <a:off x="7883525" y="3241675"/>
              <a:ext cx="377825" cy="225425"/>
            </a:xfrm>
            <a:custGeom>
              <a:avLst/>
              <a:gdLst>
                <a:gd name="T0" fmla="*/ 238 w 238"/>
                <a:gd name="T1" fmla="*/ 0 h 142"/>
                <a:gd name="T2" fmla="*/ 94 w 238"/>
                <a:gd name="T3" fmla="*/ 0 h 142"/>
                <a:gd name="T4" fmla="*/ 0 w 238"/>
                <a:gd name="T5" fmla="*/ 142 h 142"/>
                <a:gd name="T6" fmla="*/ 144 w 238"/>
                <a:gd name="T7" fmla="*/ 142 h 142"/>
                <a:gd name="T8" fmla="*/ 238 w 238"/>
                <a:gd name="T9" fmla="*/ 0 h 142"/>
              </a:gdLst>
              <a:ahLst/>
              <a:cxnLst>
                <a:cxn ang="0">
                  <a:pos x="T0" y="T1"/>
                </a:cxn>
                <a:cxn ang="0">
                  <a:pos x="T2" y="T3"/>
                </a:cxn>
                <a:cxn ang="0">
                  <a:pos x="T4" y="T5"/>
                </a:cxn>
                <a:cxn ang="0">
                  <a:pos x="T6" y="T7"/>
                </a:cxn>
                <a:cxn ang="0">
                  <a:pos x="T8" y="T9"/>
                </a:cxn>
              </a:cxnLst>
              <a:rect l="0" t="0" r="r" b="b"/>
              <a:pathLst>
                <a:path w="238" h="142">
                  <a:moveTo>
                    <a:pt x="238" y="0"/>
                  </a:moveTo>
                  <a:lnTo>
                    <a:pt x="94" y="0"/>
                  </a:lnTo>
                  <a:lnTo>
                    <a:pt x="0" y="142"/>
                  </a:lnTo>
                  <a:lnTo>
                    <a:pt x="144" y="142"/>
                  </a:lnTo>
                  <a:lnTo>
                    <a:pt x="238"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6" name="Freeform 2593"/>
            <p:cNvSpPr>
              <a:spLocks/>
            </p:cNvSpPr>
            <p:nvPr/>
          </p:nvSpPr>
          <p:spPr bwMode="auto">
            <a:xfrm>
              <a:off x="8639175" y="2800350"/>
              <a:ext cx="358775" cy="215900"/>
            </a:xfrm>
            <a:custGeom>
              <a:avLst/>
              <a:gdLst>
                <a:gd name="T0" fmla="*/ 136 w 226"/>
                <a:gd name="T1" fmla="*/ 136 h 136"/>
                <a:gd name="T2" fmla="*/ 0 w 226"/>
                <a:gd name="T3" fmla="*/ 136 h 136"/>
                <a:gd name="T4" fmla="*/ 94 w 226"/>
                <a:gd name="T5" fmla="*/ 0 h 136"/>
                <a:gd name="T6" fmla="*/ 226 w 226"/>
                <a:gd name="T7" fmla="*/ 0 h 136"/>
                <a:gd name="T8" fmla="*/ 136 w 226"/>
                <a:gd name="T9" fmla="*/ 136 h 136"/>
              </a:gdLst>
              <a:ahLst/>
              <a:cxnLst>
                <a:cxn ang="0">
                  <a:pos x="T0" y="T1"/>
                </a:cxn>
                <a:cxn ang="0">
                  <a:pos x="T2" y="T3"/>
                </a:cxn>
                <a:cxn ang="0">
                  <a:pos x="T4" y="T5"/>
                </a:cxn>
                <a:cxn ang="0">
                  <a:pos x="T6" y="T7"/>
                </a:cxn>
                <a:cxn ang="0">
                  <a:pos x="T8" y="T9"/>
                </a:cxn>
              </a:cxnLst>
              <a:rect l="0" t="0" r="r" b="b"/>
              <a:pathLst>
                <a:path w="226" h="136">
                  <a:moveTo>
                    <a:pt x="136" y="136"/>
                  </a:moveTo>
                  <a:lnTo>
                    <a:pt x="0" y="136"/>
                  </a:lnTo>
                  <a:lnTo>
                    <a:pt x="94" y="0"/>
                  </a:lnTo>
                  <a:lnTo>
                    <a:pt x="226" y="0"/>
                  </a:lnTo>
                  <a:lnTo>
                    <a:pt x="136"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7" name="Freeform 2594"/>
            <p:cNvSpPr>
              <a:spLocks/>
            </p:cNvSpPr>
            <p:nvPr/>
          </p:nvSpPr>
          <p:spPr bwMode="auto">
            <a:xfrm>
              <a:off x="9077325" y="2800350"/>
              <a:ext cx="381000" cy="215900"/>
            </a:xfrm>
            <a:custGeom>
              <a:avLst/>
              <a:gdLst>
                <a:gd name="T0" fmla="*/ 132 w 240"/>
                <a:gd name="T1" fmla="*/ 136 h 136"/>
                <a:gd name="T2" fmla="*/ 0 w 240"/>
                <a:gd name="T3" fmla="*/ 136 h 136"/>
                <a:gd name="T4" fmla="*/ 92 w 240"/>
                <a:gd name="T5" fmla="*/ 0 h 136"/>
                <a:gd name="T6" fmla="*/ 240 w 240"/>
                <a:gd name="T7" fmla="*/ 0 h 136"/>
                <a:gd name="T8" fmla="*/ 132 w 240"/>
                <a:gd name="T9" fmla="*/ 136 h 136"/>
              </a:gdLst>
              <a:ahLst/>
              <a:cxnLst>
                <a:cxn ang="0">
                  <a:pos x="T0" y="T1"/>
                </a:cxn>
                <a:cxn ang="0">
                  <a:pos x="T2" y="T3"/>
                </a:cxn>
                <a:cxn ang="0">
                  <a:pos x="T4" y="T5"/>
                </a:cxn>
                <a:cxn ang="0">
                  <a:pos x="T6" y="T7"/>
                </a:cxn>
                <a:cxn ang="0">
                  <a:pos x="T8" y="T9"/>
                </a:cxn>
              </a:cxnLst>
              <a:rect l="0" t="0" r="r" b="b"/>
              <a:pathLst>
                <a:path w="240" h="136">
                  <a:moveTo>
                    <a:pt x="132" y="136"/>
                  </a:moveTo>
                  <a:lnTo>
                    <a:pt x="0" y="136"/>
                  </a:lnTo>
                  <a:lnTo>
                    <a:pt x="92" y="0"/>
                  </a:lnTo>
                  <a:lnTo>
                    <a:pt x="240" y="0"/>
                  </a:lnTo>
                  <a:lnTo>
                    <a:pt x="132"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8" name="Freeform 2595"/>
            <p:cNvSpPr>
              <a:spLocks/>
            </p:cNvSpPr>
            <p:nvPr/>
          </p:nvSpPr>
          <p:spPr bwMode="auto">
            <a:xfrm>
              <a:off x="8178800" y="2787650"/>
              <a:ext cx="384175" cy="228600"/>
            </a:xfrm>
            <a:custGeom>
              <a:avLst/>
              <a:gdLst>
                <a:gd name="T0" fmla="*/ 242 w 242"/>
                <a:gd name="T1" fmla="*/ 0 h 144"/>
                <a:gd name="T2" fmla="*/ 98 w 242"/>
                <a:gd name="T3" fmla="*/ 0 h 144"/>
                <a:gd name="T4" fmla="*/ 0 w 242"/>
                <a:gd name="T5" fmla="*/ 144 h 144"/>
                <a:gd name="T6" fmla="*/ 142 w 242"/>
                <a:gd name="T7" fmla="*/ 144 h 144"/>
                <a:gd name="T8" fmla="*/ 242 w 242"/>
                <a:gd name="T9" fmla="*/ 0 h 144"/>
              </a:gdLst>
              <a:ahLst/>
              <a:cxnLst>
                <a:cxn ang="0">
                  <a:pos x="T0" y="T1"/>
                </a:cxn>
                <a:cxn ang="0">
                  <a:pos x="T2" y="T3"/>
                </a:cxn>
                <a:cxn ang="0">
                  <a:pos x="T4" y="T5"/>
                </a:cxn>
                <a:cxn ang="0">
                  <a:pos x="T6" y="T7"/>
                </a:cxn>
                <a:cxn ang="0">
                  <a:pos x="T8" y="T9"/>
                </a:cxn>
              </a:cxnLst>
              <a:rect l="0" t="0" r="r" b="b"/>
              <a:pathLst>
                <a:path w="242" h="144">
                  <a:moveTo>
                    <a:pt x="242" y="0"/>
                  </a:moveTo>
                  <a:lnTo>
                    <a:pt x="98" y="0"/>
                  </a:lnTo>
                  <a:lnTo>
                    <a:pt x="0" y="144"/>
                  </a:lnTo>
                  <a:lnTo>
                    <a:pt x="142" y="144"/>
                  </a:lnTo>
                  <a:lnTo>
                    <a:pt x="242"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9" name="Freeform 2596"/>
            <p:cNvSpPr>
              <a:spLocks/>
            </p:cNvSpPr>
            <p:nvPr/>
          </p:nvSpPr>
          <p:spPr bwMode="auto">
            <a:xfrm>
              <a:off x="8261350" y="3016250"/>
              <a:ext cx="377825" cy="225425"/>
            </a:xfrm>
            <a:custGeom>
              <a:avLst/>
              <a:gdLst>
                <a:gd name="T0" fmla="*/ 132 w 238"/>
                <a:gd name="T1" fmla="*/ 142 h 142"/>
                <a:gd name="T2" fmla="*/ 0 w 238"/>
                <a:gd name="T3" fmla="*/ 142 h 142"/>
                <a:gd name="T4" fmla="*/ 90 w 238"/>
                <a:gd name="T5" fmla="*/ 0 h 142"/>
                <a:gd name="T6" fmla="*/ 238 w 238"/>
                <a:gd name="T7" fmla="*/ 0 h 142"/>
                <a:gd name="T8" fmla="*/ 132 w 238"/>
                <a:gd name="T9" fmla="*/ 142 h 142"/>
              </a:gdLst>
              <a:ahLst/>
              <a:cxnLst>
                <a:cxn ang="0">
                  <a:pos x="T0" y="T1"/>
                </a:cxn>
                <a:cxn ang="0">
                  <a:pos x="T2" y="T3"/>
                </a:cxn>
                <a:cxn ang="0">
                  <a:pos x="T4" y="T5"/>
                </a:cxn>
                <a:cxn ang="0">
                  <a:pos x="T6" y="T7"/>
                </a:cxn>
                <a:cxn ang="0">
                  <a:pos x="T8" y="T9"/>
                </a:cxn>
              </a:cxnLst>
              <a:rect l="0" t="0" r="r" b="b"/>
              <a:pathLst>
                <a:path w="238" h="142">
                  <a:moveTo>
                    <a:pt x="132" y="142"/>
                  </a:moveTo>
                  <a:lnTo>
                    <a:pt x="0" y="142"/>
                  </a:lnTo>
                  <a:lnTo>
                    <a:pt x="90" y="0"/>
                  </a:lnTo>
                  <a:lnTo>
                    <a:pt x="238" y="0"/>
                  </a:lnTo>
                  <a:lnTo>
                    <a:pt x="132"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0" name="Freeform 2597"/>
            <p:cNvSpPr>
              <a:spLocks/>
            </p:cNvSpPr>
            <p:nvPr/>
          </p:nvSpPr>
          <p:spPr bwMode="auto">
            <a:xfrm>
              <a:off x="8699500" y="3016250"/>
              <a:ext cx="377825" cy="225425"/>
            </a:xfrm>
            <a:custGeom>
              <a:avLst/>
              <a:gdLst>
                <a:gd name="T0" fmla="*/ 144 w 238"/>
                <a:gd name="T1" fmla="*/ 142 h 142"/>
                <a:gd name="T2" fmla="*/ 0 w 238"/>
                <a:gd name="T3" fmla="*/ 142 h 142"/>
                <a:gd name="T4" fmla="*/ 98 w 238"/>
                <a:gd name="T5" fmla="*/ 0 h 142"/>
                <a:gd name="T6" fmla="*/ 238 w 238"/>
                <a:gd name="T7" fmla="*/ 0 h 142"/>
                <a:gd name="T8" fmla="*/ 144 w 238"/>
                <a:gd name="T9" fmla="*/ 142 h 142"/>
              </a:gdLst>
              <a:ahLst/>
              <a:cxnLst>
                <a:cxn ang="0">
                  <a:pos x="T0" y="T1"/>
                </a:cxn>
                <a:cxn ang="0">
                  <a:pos x="T2" y="T3"/>
                </a:cxn>
                <a:cxn ang="0">
                  <a:pos x="T4" y="T5"/>
                </a:cxn>
                <a:cxn ang="0">
                  <a:pos x="T6" y="T7"/>
                </a:cxn>
                <a:cxn ang="0">
                  <a:pos x="T8" y="T9"/>
                </a:cxn>
              </a:cxnLst>
              <a:rect l="0" t="0" r="r" b="b"/>
              <a:pathLst>
                <a:path w="238" h="142">
                  <a:moveTo>
                    <a:pt x="144" y="142"/>
                  </a:moveTo>
                  <a:lnTo>
                    <a:pt x="0" y="142"/>
                  </a:lnTo>
                  <a:lnTo>
                    <a:pt x="98" y="0"/>
                  </a:lnTo>
                  <a:lnTo>
                    <a:pt x="238" y="0"/>
                  </a:lnTo>
                  <a:lnTo>
                    <a:pt x="144"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1" name="Freeform 2598"/>
            <p:cNvSpPr>
              <a:spLocks/>
            </p:cNvSpPr>
            <p:nvPr/>
          </p:nvSpPr>
          <p:spPr bwMode="auto">
            <a:xfrm>
              <a:off x="7807325" y="3016250"/>
              <a:ext cx="387350" cy="225425"/>
            </a:xfrm>
            <a:custGeom>
              <a:avLst/>
              <a:gdLst>
                <a:gd name="T0" fmla="*/ 244 w 244"/>
                <a:gd name="T1" fmla="*/ 0 h 142"/>
                <a:gd name="T2" fmla="*/ 102 w 244"/>
                <a:gd name="T3" fmla="*/ 0 h 142"/>
                <a:gd name="T4" fmla="*/ 0 w 244"/>
                <a:gd name="T5" fmla="*/ 142 h 142"/>
                <a:gd name="T6" fmla="*/ 142 w 244"/>
                <a:gd name="T7" fmla="*/ 142 h 142"/>
                <a:gd name="T8" fmla="*/ 244 w 244"/>
                <a:gd name="T9" fmla="*/ 0 h 142"/>
              </a:gdLst>
              <a:ahLst/>
              <a:cxnLst>
                <a:cxn ang="0">
                  <a:pos x="T0" y="T1"/>
                </a:cxn>
                <a:cxn ang="0">
                  <a:pos x="T2" y="T3"/>
                </a:cxn>
                <a:cxn ang="0">
                  <a:pos x="T4" y="T5"/>
                </a:cxn>
                <a:cxn ang="0">
                  <a:pos x="T6" y="T7"/>
                </a:cxn>
                <a:cxn ang="0">
                  <a:pos x="T8" y="T9"/>
                </a:cxn>
              </a:cxnLst>
              <a:rect l="0" t="0" r="r" b="b"/>
              <a:pathLst>
                <a:path w="244" h="142">
                  <a:moveTo>
                    <a:pt x="244" y="0"/>
                  </a:moveTo>
                  <a:lnTo>
                    <a:pt x="102" y="0"/>
                  </a:lnTo>
                  <a:lnTo>
                    <a:pt x="0" y="142"/>
                  </a:lnTo>
                  <a:lnTo>
                    <a:pt x="142" y="142"/>
                  </a:lnTo>
                  <a:lnTo>
                    <a:pt x="244"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2" name="Freeform 2599"/>
            <p:cNvSpPr>
              <a:spLocks/>
            </p:cNvSpPr>
            <p:nvPr/>
          </p:nvSpPr>
          <p:spPr bwMode="auto">
            <a:xfrm>
              <a:off x="7959725" y="3467100"/>
              <a:ext cx="374650" cy="228600"/>
            </a:xfrm>
            <a:custGeom>
              <a:avLst/>
              <a:gdLst>
                <a:gd name="T0" fmla="*/ 134 w 236"/>
                <a:gd name="T1" fmla="*/ 144 h 144"/>
                <a:gd name="T2" fmla="*/ 0 w 236"/>
                <a:gd name="T3" fmla="*/ 144 h 144"/>
                <a:gd name="T4" fmla="*/ 96 w 236"/>
                <a:gd name="T5" fmla="*/ 0 h 144"/>
                <a:gd name="T6" fmla="*/ 236 w 236"/>
                <a:gd name="T7" fmla="*/ 0 h 144"/>
                <a:gd name="T8" fmla="*/ 134 w 236"/>
                <a:gd name="T9" fmla="*/ 144 h 144"/>
              </a:gdLst>
              <a:ahLst/>
              <a:cxnLst>
                <a:cxn ang="0">
                  <a:pos x="T0" y="T1"/>
                </a:cxn>
                <a:cxn ang="0">
                  <a:pos x="T2" y="T3"/>
                </a:cxn>
                <a:cxn ang="0">
                  <a:pos x="T4" y="T5"/>
                </a:cxn>
                <a:cxn ang="0">
                  <a:pos x="T6" y="T7"/>
                </a:cxn>
                <a:cxn ang="0">
                  <a:pos x="T8" y="T9"/>
                </a:cxn>
              </a:cxnLst>
              <a:rect l="0" t="0" r="r" b="b"/>
              <a:pathLst>
                <a:path w="236" h="144">
                  <a:moveTo>
                    <a:pt x="134" y="144"/>
                  </a:moveTo>
                  <a:lnTo>
                    <a:pt x="0" y="144"/>
                  </a:lnTo>
                  <a:lnTo>
                    <a:pt x="96" y="0"/>
                  </a:lnTo>
                  <a:lnTo>
                    <a:pt x="236" y="0"/>
                  </a:lnTo>
                  <a:lnTo>
                    <a:pt x="134"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3" name="Freeform 2600"/>
            <p:cNvSpPr>
              <a:spLocks/>
            </p:cNvSpPr>
            <p:nvPr/>
          </p:nvSpPr>
          <p:spPr bwMode="auto">
            <a:xfrm>
              <a:off x="8404225" y="3467100"/>
              <a:ext cx="365125" cy="228600"/>
            </a:xfrm>
            <a:custGeom>
              <a:avLst/>
              <a:gdLst>
                <a:gd name="T0" fmla="*/ 136 w 230"/>
                <a:gd name="T1" fmla="*/ 144 h 144"/>
                <a:gd name="T2" fmla="*/ 0 w 230"/>
                <a:gd name="T3" fmla="*/ 144 h 144"/>
                <a:gd name="T4" fmla="*/ 92 w 230"/>
                <a:gd name="T5" fmla="*/ 0 h 144"/>
                <a:gd name="T6" fmla="*/ 230 w 230"/>
                <a:gd name="T7" fmla="*/ 0 h 144"/>
                <a:gd name="T8" fmla="*/ 136 w 230"/>
                <a:gd name="T9" fmla="*/ 144 h 144"/>
              </a:gdLst>
              <a:ahLst/>
              <a:cxnLst>
                <a:cxn ang="0">
                  <a:pos x="T0" y="T1"/>
                </a:cxn>
                <a:cxn ang="0">
                  <a:pos x="T2" y="T3"/>
                </a:cxn>
                <a:cxn ang="0">
                  <a:pos x="T4" y="T5"/>
                </a:cxn>
                <a:cxn ang="0">
                  <a:pos x="T6" y="T7"/>
                </a:cxn>
                <a:cxn ang="0">
                  <a:pos x="T8" y="T9"/>
                </a:cxn>
              </a:cxnLst>
              <a:rect l="0" t="0" r="r" b="b"/>
              <a:pathLst>
                <a:path w="230" h="144">
                  <a:moveTo>
                    <a:pt x="136" y="144"/>
                  </a:moveTo>
                  <a:lnTo>
                    <a:pt x="0" y="144"/>
                  </a:lnTo>
                  <a:lnTo>
                    <a:pt x="92" y="0"/>
                  </a:lnTo>
                  <a:lnTo>
                    <a:pt x="230" y="0"/>
                  </a:lnTo>
                  <a:lnTo>
                    <a:pt x="136"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4" name="Freeform 2601"/>
            <p:cNvSpPr>
              <a:spLocks/>
            </p:cNvSpPr>
            <p:nvPr/>
          </p:nvSpPr>
          <p:spPr bwMode="auto">
            <a:xfrm>
              <a:off x="7499350" y="3467100"/>
              <a:ext cx="396875" cy="228600"/>
            </a:xfrm>
            <a:custGeom>
              <a:avLst/>
              <a:gdLst>
                <a:gd name="T0" fmla="*/ 250 w 250"/>
                <a:gd name="T1" fmla="*/ 0 h 144"/>
                <a:gd name="T2" fmla="*/ 102 w 250"/>
                <a:gd name="T3" fmla="*/ 0 h 144"/>
                <a:gd name="T4" fmla="*/ 0 w 250"/>
                <a:gd name="T5" fmla="*/ 144 h 144"/>
                <a:gd name="T6" fmla="*/ 146 w 250"/>
                <a:gd name="T7" fmla="*/ 144 h 144"/>
                <a:gd name="T8" fmla="*/ 250 w 250"/>
                <a:gd name="T9" fmla="*/ 0 h 144"/>
              </a:gdLst>
              <a:ahLst/>
              <a:cxnLst>
                <a:cxn ang="0">
                  <a:pos x="T0" y="T1"/>
                </a:cxn>
                <a:cxn ang="0">
                  <a:pos x="T2" y="T3"/>
                </a:cxn>
                <a:cxn ang="0">
                  <a:pos x="T4" y="T5"/>
                </a:cxn>
                <a:cxn ang="0">
                  <a:pos x="T6" y="T7"/>
                </a:cxn>
                <a:cxn ang="0">
                  <a:pos x="T8" y="T9"/>
                </a:cxn>
              </a:cxnLst>
              <a:rect l="0" t="0" r="r" b="b"/>
              <a:pathLst>
                <a:path w="250" h="144">
                  <a:moveTo>
                    <a:pt x="250" y="0"/>
                  </a:moveTo>
                  <a:lnTo>
                    <a:pt x="102" y="0"/>
                  </a:lnTo>
                  <a:lnTo>
                    <a:pt x="0" y="144"/>
                  </a:lnTo>
                  <a:lnTo>
                    <a:pt x="146" y="144"/>
                  </a:lnTo>
                  <a:lnTo>
                    <a:pt x="25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5" name="Freeform 2602"/>
            <p:cNvSpPr>
              <a:spLocks/>
            </p:cNvSpPr>
            <p:nvPr/>
          </p:nvSpPr>
          <p:spPr bwMode="auto">
            <a:xfrm>
              <a:off x="8020050" y="3695700"/>
              <a:ext cx="384175" cy="228600"/>
            </a:xfrm>
            <a:custGeom>
              <a:avLst/>
              <a:gdLst>
                <a:gd name="T0" fmla="*/ 140 w 242"/>
                <a:gd name="T1" fmla="*/ 144 h 144"/>
                <a:gd name="T2" fmla="*/ 0 w 242"/>
                <a:gd name="T3" fmla="*/ 144 h 144"/>
                <a:gd name="T4" fmla="*/ 100 w 242"/>
                <a:gd name="T5" fmla="*/ 0 h 144"/>
                <a:gd name="T6" fmla="*/ 242 w 242"/>
                <a:gd name="T7" fmla="*/ 0 h 144"/>
                <a:gd name="T8" fmla="*/ 140 w 242"/>
                <a:gd name="T9" fmla="*/ 144 h 144"/>
              </a:gdLst>
              <a:ahLst/>
              <a:cxnLst>
                <a:cxn ang="0">
                  <a:pos x="T0" y="T1"/>
                </a:cxn>
                <a:cxn ang="0">
                  <a:pos x="T2" y="T3"/>
                </a:cxn>
                <a:cxn ang="0">
                  <a:pos x="T4" y="T5"/>
                </a:cxn>
                <a:cxn ang="0">
                  <a:pos x="T6" y="T7"/>
                </a:cxn>
                <a:cxn ang="0">
                  <a:pos x="T8" y="T9"/>
                </a:cxn>
              </a:cxnLst>
              <a:rect l="0" t="0" r="r" b="b"/>
              <a:pathLst>
                <a:path w="242" h="144">
                  <a:moveTo>
                    <a:pt x="140" y="144"/>
                  </a:moveTo>
                  <a:lnTo>
                    <a:pt x="0" y="144"/>
                  </a:lnTo>
                  <a:lnTo>
                    <a:pt x="100" y="0"/>
                  </a:lnTo>
                  <a:lnTo>
                    <a:pt x="242" y="0"/>
                  </a:lnTo>
                  <a:lnTo>
                    <a:pt x="140"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6" name="Freeform 2603"/>
            <p:cNvSpPr>
              <a:spLocks/>
            </p:cNvSpPr>
            <p:nvPr/>
          </p:nvSpPr>
          <p:spPr bwMode="auto">
            <a:xfrm>
              <a:off x="8470900" y="3695700"/>
              <a:ext cx="384175" cy="228600"/>
            </a:xfrm>
            <a:custGeom>
              <a:avLst/>
              <a:gdLst>
                <a:gd name="T0" fmla="*/ 144 w 242"/>
                <a:gd name="T1" fmla="*/ 144 h 144"/>
                <a:gd name="T2" fmla="*/ 0 w 242"/>
                <a:gd name="T3" fmla="*/ 144 h 144"/>
                <a:gd name="T4" fmla="*/ 94 w 242"/>
                <a:gd name="T5" fmla="*/ 0 h 144"/>
                <a:gd name="T6" fmla="*/ 242 w 242"/>
                <a:gd name="T7" fmla="*/ 0 h 144"/>
                <a:gd name="T8" fmla="*/ 144 w 242"/>
                <a:gd name="T9" fmla="*/ 144 h 144"/>
              </a:gdLst>
              <a:ahLst/>
              <a:cxnLst>
                <a:cxn ang="0">
                  <a:pos x="T0" y="T1"/>
                </a:cxn>
                <a:cxn ang="0">
                  <a:pos x="T2" y="T3"/>
                </a:cxn>
                <a:cxn ang="0">
                  <a:pos x="T4" y="T5"/>
                </a:cxn>
                <a:cxn ang="0">
                  <a:pos x="T6" y="T7"/>
                </a:cxn>
                <a:cxn ang="0">
                  <a:pos x="T8" y="T9"/>
                </a:cxn>
              </a:cxnLst>
              <a:rect l="0" t="0" r="r" b="b"/>
              <a:pathLst>
                <a:path w="242" h="144">
                  <a:moveTo>
                    <a:pt x="144" y="144"/>
                  </a:moveTo>
                  <a:lnTo>
                    <a:pt x="0" y="144"/>
                  </a:lnTo>
                  <a:lnTo>
                    <a:pt x="94" y="0"/>
                  </a:lnTo>
                  <a:lnTo>
                    <a:pt x="242" y="0"/>
                  </a:lnTo>
                  <a:lnTo>
                    <a:pt x="144"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7" name="Freeform 2604"/>
            <p:cNvSpPr>
              <a:spLocks/>
            </p:cNvSpPr>
            <p:nvPr/>
          </p:nvSpPr>
          <p:spPr bwMode="auto">
            <a:xfrm>
              <a:off x="7578725" y="3695700"/>
              <a:ext cx="390525" cy="228600"/>
            </a:xfrm>
            <a:custGeom>
              <a:avLst/>
              <a:gdLst>
                <a:gd name="T0" fmla="*/ 246 w 246"/>
                <a:gd name="T1" fmla="*/ 0 h 144"/>
                <a:gd name="T2" fmla="*/ 106 w 246"/>
                <a:gd name="T3" fmla="*/ 0 h 144"/>
                <a:gd name="T4" fmla="*/ 0 w 246"/>
                <a:gd name="T5" fmla="*/ 144 h 144"/>
                <a:gd name="T6" fmla="*/ 144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6" y="0"/>
                  </a:lnTo>
                  <a:lnTo>
                    <a:pt x="0" y="144"/>
                  </a:lnTo>
                  <a:lnTo>
                    <a:pt x="144" y="144"/>
                  </a:lnTo>
                  <a:lnTo>
                    <a:pt x="24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8" name="Freeform 2605"/>
            <p:cNvSpPr>
              <a:spLocks/>
            </p:cNvSpPr>
            <p:nvPr/>
          </p:nvSpPr>
          <p:spPr bwMode="auto">
            <a:xfrm>
              <a:off x="7340600" y="4371975"/>
              <a:ext cx="374650" cy="228600"/>
            </a:xfrm>
            <a:custGeom>
              <a:avLst/>
              <a:gdLst>
                <a:gd name="T0" fmla="*/ 140 w 236"/>
                <a:gd name="T1" fmla="*/ 144 h 144"/>
                <a:gd name="T2" fmla="*/ 0 w 236"/>
                <a:gd name="T3" fmla="*/ 144 h 144"/>
                <a:gd name="T4" fmla="*/ 100 w 236"/>
                <a:gd name="T5" fmla="*/ 0 h 144"/>
                <a:gd name="T6" fmla="*/ 236 w 236"/>
                <a:gd name="T7" fmla="*/ 0 h 144"/>
                <a:gd name="T8" fmla="*/ 140 w 236"/>
                <a:gd name="T9" fmla="*/ 144 h 144"/>
              </a:gdLst>
              <a:ahLst/>
              <a:cxnLst>
                <a:cxn ang="0">
                  <a:pos x="T0" y="T1"/>
                </a:cxn>
                <a:cxn ang="0">
                  <a:pos x="T2" y="T3"/>
                </a:cxn>
                <a:cxn ang="0">
                  <a:pos x="T4" y="T5"/>
                </a:cxn>
                <a:cxn ang="0">
                  <a:pos x="T6" y="T7"/>
                </a:cxn>
                <a:cxn ang="0">
                  <a:pos x="T8" y="T9"/>
                </a:cxn>
              </a:cxnLst>
              <a:rect l="0" t="0" r="r" b="b"/>
              <a:pathLst>
                <a:path w="236" h="144">
                  <a:moveTo>
                    <a:pt x="140" y="144"/>
                  </a:moveTo>
                  <a:lnTo>
                    <a:pt x="0" y="144"/>
                  </a:lnTo>
                  <a:lnTo>
                    <a:pt x="100" y="0"/>
                  </a:lnTo>
                  <a:lnTo>
                    <a:pt x="236" y="0"/>
                  </a:lnTo>
                  <a:lnTo>
                    <a:pt x="140"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9" name="Freeform 2606"/>
            <p:cNvSpPr>
              <a:spLocks/>
            </p:cNvSpPr>
            <p:nvPr/>
          </p:nvSpPr>
          <p:spPr bwMode="auto">
            <a:xfrm>
              <a:off x="7788275" y="4371975"/>
              <a:ext cx="384175" cy="228600"/>
            </a:xfrm>
            <a:custGeom>
              <a:avLst/>
              <a:gdLst>
                <a:gd name="T0" fmla="*/ 136 w 242"/>
                <a:gd name="T1" fmla="*/ 144 h 144"/>
                <a:gd name="T2" fmla="*/ 0 w 242"/>
                <a:gd name="T3" fmla="*/ 144 h 144"/>
                <a:gd name="T4" fmla="*/ 100 w 242"/>
                <a:gd name="T5" fmla="*/ 0 h 144"/>
                <a:gd name="T6" fmla="*/ 242 w 242"/>
                <a:gd name="T7" fmla="*/ 0 h 144"/>
                <a:gd name="T8" fmla="*/ 136 w 242"/>
                <a:gd name="T9" fmla="*/ 144 h 144"/>
              </a:gdLst>
              <a:ahLst/>
              <a:cxnLst>
                <a:cxn ang="0">
                  <a:pos x="T0" y="T1"/>
                </a:cxn>
                <a:cxn ang="0">
                  <a:pos x="T2" y="T3"/>
                </a:cxn>
                <a:cxn ang="0">
                  <a:pos x="T4" y="T5"/>
                </a:cxn>
                <a:cxn ang="0">
                  <a:pos x="T6" y="T7"/>
                </a:cxn>
                <a:cxn ang="0">
                  <a:pos x="T8" y="T9"/>
                </a:cxn>
              </a:cxnLst>
              <a:rect l="0" t="0" r="r" b="b"/>
              <a:pathLst>
                <a:path w="242" h="144">
                  <a:moveTo>
                    <a:pt x="136" y="144"/>
                  </a:moveTo>
                  <a:lnTo>
                    <a:pt x="0" y="144"/>
                  </a:lnTo>
                  <a:lnTo>
                    <a:pt x="100" y="0"/>
                  </a:lnTo>
                  <a:lnTo>
                    <a:pt x="242" y="0"/>
                  </a:lnTo>
                  <a:lnTo>
                    <a:pt x="136"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0" name="Freeform 2607"/>
            <p:cNvSpPr>
              <a:spLocks/>
            </p:cNvSpPr>
            <p:nvPr/>
          </p:nvSpPr>
          <p:spPr bwMode="auto">
            <a:xfrm>
              <a:off x="6889750" y="4371975"/>
              <a:ext cx="390525" cy="228600"/>
            </a:xfrm>
            <a:custGeom>
              <a:avLst/>
              <a:gdLst>
                <a:gd name="T0" fmla="*/ 246 w 246"/>
                <a:gd name="T1" fmla="*/ 0 h 144"/>
                <a:gd name="T2" fmla="*/ 100 w 246"/>
                <a:gd name="T3" fmla="*/ 0 h 144"/>
                <a:gd name="T4" fmla="*/ 0 w 246"/>
                <a:gd name="T5" fmla="*/ 144 h 144"/>
                <a:gd name="T6" fmla="*/ 148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0" y="0"/>
                  </a:lnTo>
                  <a:lnTo>
                    <a:pt x="0" y="144"/>
                  </a:lnTo>
                  <a:lnTo>
                    <a:pt x="148" y="144"/>
                  </a:lnTo>
                  <a:lnTo>
                    <a:pt x="24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1" name="Freeform 2608"/>
            <p:cNvSpPr>
              <a:spLocks/>
            </p:cNvSpPr>
            <p:nvPr/>
          </p:nvSpPr>
          <p:spPr bwMode="auto">
            <a:xfrm>
              <a:off x="7642225" y="3924300"/>
              <a:ext cx="377825" cy="231775"/>
            </a:xfrm>
            <a:custGeom>
              <a:avLst/>
              <a:gdLst>
                <a:gd name="T0" fmla="*/ 144 w 238"/>
                <a:gd name="T1" fmla="*/ 146 h 146"/>
                <a:gd name="T2" fmla="*/ 0 w 238"/>
                <a:gd name="T3" fmla="*/ 146 h 146"/>
                <a:gd name="T4" fmla="*/ 104 w 238"/>
                <a:gd name="T5" fmla="*/ 0 h 146"/>
                <a:gd name="T6" fmla="*/ 238 w 238"/>
                <a:gd name="T7" fmla="*/ 0 h 146"/>
                <a:gd name="T8" fmla="*/ 144 w 238"/>
                <a:gd name="T9" fmla="*/ 146 h 146"/>
              </a:gdLst>
              <a:ahLst/>
              <a:cxnLst>
                <a:cxn ang="0">
                  <a:pos x="T0" y="T1"/>
                </a:cxn>
                <a:cxn ang="0">
                  <a:pos x="T2" y="T3"/>
                </a:cxn>
                <a:cxn ang="0">
                  <a:pos x="T4" y="T5"/>
                </a:cxn>
                <a:cxn ang="0">
                  <a:pos x="T6" y="T7"/>
                </a:cxn>
                <a:cxn ang="0">
                  <a:pos x="T8" y="T9"/>
                </a:cxn>
              </a:cxnLst>
              <a:rect l="0" t="0" r="r" b="b"/>
              <a:pathLst>
                <a:path w="238" h="146">
                  <a:moveTo>
                    <a:pt x="144" y="146"/>
                  </a:moveTo>
                  <a:lnTo>
                    <a:pt x="0" y="146"/>
                  </a:lnTo>
                  <a:lnTo>
                    <a:pt x="104" y="0"/>
                  </a:lnTo>
                  <a:lnTo>
                    <a:pt x="238" y="0"/>
                  </a:lnTo>
                  <a:lnTo>
                    <a:pt x="144" y="14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2" name="Freeform 2609"/>
            <p:cNvSpPr>
              <a:spLocks/>
            </p:cNvSpPr>
            <p:nvPr/>
          </p:nvSpPr>
          <p:spPr bwMode="auto">
            <a:xfrm>
              <a:off x="8080375" y="3924300"/>
              <a:ext cx="390525" cy="231775"/>
            </a:xfrm>
            <a:custGeom>
              <a:avLst/>
              <a:gdLst>
                <a:gd name="T0" fmla="*/ 144 w 246"/>
                <a:gd name="T1" fmla="*/ 146 h 146"/>
                <a:gd name="T2" fmla="*/ 0 w 246"/>
                <a:gd name="T3" fmla="*/ 146 h 146"/>
                <a:gd name="T4" fmla="*/ 102 w 246"/>
                <a:gd name="T5" fmla="*/ 0 h 146"/>
                <a:gd name="T6" fmla="*/ 246 w 246"/>
                <a:gd name="T7" fmla="*/ 0 h 146"/>
                <a:gd name="T8" fmla="*/ 144 w 246"/>
                <a:gd name="T9" fmla="*/ 146 h 146"/>
              </a:gdLst>
              <a:ahLst/>
              <a:cxnLst>
                <a:cxn ang="0">
                  <a:pos x="T0" y="T1"/>
                </a:cxn>
                <a:cxn ang="0">
                  <a:pos x="T2" y="T3"/>
                </a:cxn>
                <a:cxn ang="0">
                  <a:pos x="T4" y="T5"/>
                </a:cxn>
                <a:cxn ang="0">
                  <a:pos x="T6" y="T7"/>
                </a:cxn>
                <a:cxn ang="0">
                  <a:pos x="T8" y="T9"/>
                </a:cxn>
              </a:cxnLst>
              <a:rect l="0" t="0" r="r" b="b"/>
              <a:pathLst>
                <a:path w="246" h="146">
                  <a:moveTo>
                    <a:pt x="144" y="146"/>
                  </a:moveTo>
                  <a:lnTo>
                    <a:pt x="0" y="146"/>
                  </a:lnTo>
                  <a:lnTo>
                    <a:pt x="102" y="0"/>
                  </a:lnTo>
                  <a:lnTo>
                    <a:pt x="246" y="0"/>
                  </a:lnTo>
                  <a:lnTo>
                    <a:pt x="144" y="14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3" name="Freeform 2610"/>
            <p:cNvSpPr>
              <a:spLocks/>
            </p:cNvSpPr>
            <p:nvPr/>
          </p:nvSpPr>
          <p:spPr bwMode="auto">
            <a:xfrm>
              <a:off x="7194550" y="3924300"/>
              <a:ext cx="384175" cy="231775"/>
            </a:xfrm>
            <a:custGeom>
              <a:avLst/>
              <a:gdLst>
                <a:gd name="T0" fmla="*/ 242 w 242"/>
                <a:gd name="T1" fmla="*/ 0 h 146"/>
                <a:gd name="T2" fmla="*/ 100 w 242"/>
                <a:gd name="T3" fmla="*/ 0 h 146"/>
                <a:gd name="T4" fmla="*/ 0 w 242"/>
                <a:gd name="T5" fmla="*/ 146 h 146"/>
                <a:gd name="T6" fmla="*/ 142 w 242"/>
                <a:gd name="T7" fmla="*/ 146 h 146"/>
                <a:gd name="T8" fmla="*/ 242 w 242"/>
                <a:gd name="T9" fmla="*/ 0 h 146"/>
              </a:gdLst>
              <a:ahLst/>
              <a:cxnLst>
                <a:cxn ang="0">
                  <a:pos x="T0" y="T1"/>
                </a:cxn>
                <a:cxn ang="0">
                  <a:pos x="T2" y="T3"/>
                </a:cxn>
                <a:cxn ang="0">
                  <a:pos x="T4" y="T5"/>
                </a:cxn>
                <a:cxn ang="0">
                  <a:pos x="T6" y="T7"/>
                </a:cxn>
                <a:cxn ang="0">
                  <a:pos x="T8" y="T9"/>
                </a:cxn>
              </a:cxnLst>
              <a:rect l="0" t="0" r="r" b="b"/>
              <a:pathLst>
                <a:path w="242" h="146">
                  <a:moveTo>
                    <a:pt x="242" y="0"/>
                  </a:moveTo>
                  <a:lnTo>
                    <a:pt x="100" y="0"/>
                  </a:lnTo>
                  <a:lnTo>
                    <a:pt x="0" y="146"/>
                  </a:lnTo>
                  <a:lnTo>
                    <a:pt x="142" y="146"/>
                  </a:lnTo>
                  <a:lnTo>
                    <a:pt x="242"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4" name="Freeform 2611"/>
            <p:cNvSpPr>
              <a:spLocks/>
            </p:cNvSpPr>
            <p:nvPr/>
          </p:nvSpPr>
          <p:spPr bwMode="auto">
            <a:xfrm>
              <a:off x="7715250" y="4156075"/>
              <a:ext cx="377825" cy="215900"/>
            </a:xfrm>
            <a:custGeom>
              <a:avLst/>
              <a:gdLst>
                <a:gd name="T0" fmla="*/ 146 w 238"/>
                <a:gd name="T1" fmla="*/ 136 h 136"/>
                <a:gd name="T2" fmla="*/ 0 w 238"/>
                <a:gd name="T3" fmla="*/ 136 h 136"/>
                <a:gd name="T4" fmla="*/ 98 w 238"/>
                <a:gd name="T5" fmla="*/ 0 h 136"/>
                <a:gd name="T6" fmla="*/ 238 w 238"/>
                <a:gd name="T7" fmla="*/ 0 h 136"/>
                <a:gd name="T8" fmla="*/ 146 w 238"/>
                <a:gd name="T9" fmla="*/ 136 h 136"/>
              </a:gdLst>
              <a:ahLst/>
              <a:cxnLst>
                <a:cxn ang="0">
                  <a:pos x="T0" y="T1"/>
                </a:cxn>
                <a:cxn ang="0">
                  <a:pos x="T2" y="T3"/>
                </a:cxn>
                <a:cxn ang="0">
                  <a:pos x="T4" y="T5"/>
                </a:cxn>
                <a:cxn ang="0">
                  <a:pos x="T6" y="T7"/>
                </a:cxn>
                <a:cxn ang="0">
                  <a:pos x="T8" y="T9"/>
                </a:cxn>
              </a:cxnLst>
              <a:rect l="0" t="0" r="r" b="b"/>
              <a:pathLst>
                <a:path w="238" h="136">
                  <a:moveTo>
                    <a:pt x="146" y="136"/>
                  </a:moveTo>
                  <a:lnTo>
                    <a:pt x="0" y="136"/>
                  </a:lnTo>
                  <a:lnTo>
                    <a:pt x="98" y="0"/>
                  </a:lnTo>
                  <a:lnTo>
                    <a:pt x="238" y="0"/>
                  </a:lnTo>
                  <a:lnTo>
                    <a:pt x="146"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5" name="Freeform 2612"/>
            <p:cNvSpPr>
              <a:spLocks/>
            </p:cNvSpPr>
            <p:nvPr/>
          </p:nvSpPr>
          <p:spPr bwMode="auto">
            <a:xfrm>
              <a:off x="8156575" y="4156075"/>
              <a:ext cx="377825" cy="215900"/>
            </a:xfrm>
            <a:custGeom>
              <a:avLst/>
              <a:gdLst>
                <a:gd name="T0" fmla="*/ 142 w 238"/>
                <a:gd name="T1" fmla="*/ 136 h 136"/>
                <a:gd name="T2" fmla="*/ 0 w 238"/>
                <a:gd name="T3" fmla="*/ 136 h 136"/>
                <a:gd name="T4" fmla="*/ 96 w 238"/>
                <a:gd name="T5" fmla="*/ 0 h 136"/>
                <a:gd name="T6" fmla="*/ 238 w 238"/>
                <a:gd name="T7" fmla="*/ 0 h 136"/>
                <a:gd name="T8" fmla="*/ 142 w 238"/>
                <a:gd name="T9" fmla="*/ 136 h 136"/>
              </a:gdLst>
              <a:ahLst/>
              <a:cxnLst>
                <a:cxn ang="0">
                  <a:pos x="T0" y="T1"/>
                </a:cxn>
                <a:cxn ang="0">
                  <a:pos x="T2" y="T3"/>
                </a:cxn>
                <a:cxn ang="0">
                  <a:pos x="T4" y="T5"/>
                </a:cxn>
                <a:cxn ang="0">
                  <a:pos x="T6" y="T7"/>
                </a:cxn>
                <a:cxn ang="0">
                  <a:pos x="T8" y="T9"/>
                </a:cxn>
              </a:cxnLst>
              <a:rect l="0" t="0" r="r" b="b"/>
              <a:pathLst>
                <a:path w="238" h="136">
                  <a:moveTo>
                    <a:pt x="142" y="136"/>
                  </a:moveTo>
                  <a:lnTo>
                    <a:pt x="0" y="136"/>
                  </a:lnTo>
                  <a:lnTo>
                    <a:pt x="96" y="0"/>
                  </a:lnTo>
                  <a:lnTo>
                    <a:pt x="238" y="0"/>
                  </a:lnTo>
                  <a:lnTo>
                    <a:pt x="142"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6" name="Freeform 2613"/>
            <p:cNvSpPr>
              <a:spLocks/>
            </p:cNvSpPr>
            <p:nvPr/>
          </p:nvSpPr>
          <p:spPr bwMode="auto">
            <a:xfrm>
              <a:off x="7280275" y="4156075"/>
              <a:ext cx="377825" cy="215900"/>
            </a:xfrm>
            <a:custGeom>
              <a:avLst/>
              <a:gdLst>
                <a:gd name="T0" fmla="*/ 238 w 238"/>
                <a:gd name="T1" fmla="*/ 0 h 136"/>
                <a:gd name="T2" fmla="*/ 88 w 238"/>
                <a:gd name="T3" fmla="*/ 0 h 136"/>
                <a:gd name="T4" fmla="*/ 0 w 238"/>
                <a:gd name="T5" fmla="*/ 136 h 136"/>
                <a:gd name="T6" fmla="*/ 138 w 238"/>
                <a:gd name="T7" fmla="*/ 136 h 136"/>
                <a:gd name="T8" fmla="*/ 238 w 238"/>
                <a:gd name="T9" fmla="*/ 0 h 136"/>
              </a:gdLst>
              <a:ahLst/>
              <a:cxnLst>
                <a:cxn ang="0">
                  <a:pos x="T0" y="T1"/>
                </a:cxn>
                <a:cxn ang="0">
                  <a:pos x="T2" y="T3"/>
                </a:cxn>
                <a:cxn ang="0">
                  <a:pos x="T4" y="T5"/>
                </a:cxn>
                <a:cxn ang="0">
                  <a:pos x="T6" y="T7"/>
                </a:cxn>
                <a:cxn ang="0">
                  <a:pos x="T8" y="T9"/>
                </a:cxn>
              </a:cxnLst>
              <a:rect l="0" t="0" r="r" b="b"/>
              <a:pathLst>
                <a:path w="238" h="136">
                  <a:moveTo>
                    <a:pt x="238" y="0"/>
                  </a:moveTo>
                  <a:lnTo>
                    <a:pt x="88" y="0"/>
                  </a:lnTo>
                  <a:lnTo>
                    <a:pt x="0" y="136"/>
                  </a:lnTo>
                  <a:lnTo>
                    <a:pt x="138" y="136"/>
                  </a:lnTo>
                  <a:lnTo>
                    <a:pt x="238"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7" name="Freeform 2614"/>
            <p:cNvSpPr>
              <a:spLocks/>
            </p:cNvSpPr>
            <p:nvPr/>
          </p:nvSpPr>
          <p:spPr bwMode="auto">
            <a:xfrm>
              <a:off x="7416800" y="4600575"/>
              <a:ext cx="384175" cy="215900"/>
            </a:xfrm>
            <a:custGeom>
              <a:avLst/>
              <a:gdLst>
                <a:gd name="T0" fmla="*/ 138 w 242"/>
                <a:gd name="T1" fmla="*/ 136 h 136"/>
                <a:gd name="T2" fmla="*/ 0 w 242"/>
                <a:gd name="T3" fmla="*/ 136 h 136"/>
                <a:gd name="T4" fmla="*/ 92 w 242"/>
                <a:gd name="T5" fmla="*/ 0 h 136"/>
                <a:gd name="T6" fmla="*/ 242 w 242"/>
                <a:gd name="T7" fmla="*/ 0 h 136"/>
                <a:gd name="T8" fmla="*/ 138 w 242"/>
                <a:gd name="T9" fmla="*/ 136 h 136"/>
              </a:gdLst>
              <a:ahLst/>
              <a:cxnLst>
                <a:cxn ang="0">
                  <a:pos x="T0" y="T1"/>
                </a:cxn>
                <a:cxn ang="0">
                  <a:pos x="T2" y="T3"/>
                </a:cxn>
                <a:cxn ang="0">
                  <a:pos x="T4" y="T5"/>
                </a:cxn>
                <a:cxn ang="0">
                  <a:pos x="T6" y="T7"/>
                </a:cxn>
                <a:cxn ang="0">
                  <a:pos x="T8" y="T9"/>
                </a:cxn>
              </a:cxnLst>
              <a:rect l="0" t="0" r="r" b="b"/>
              <a:pathLst>
                <a:path w="242" h="136">
                  <a:moveTo>
                    <a:pt x="138" y="136"/>
                  </a:moveTo>
                  <a:lnTo>
                    <a:pt x="0" y="136"/>
                  </a:lnTo>
                  <a:lnTo>
                    <a:pt x="92" y="0"/>
                  </a:lnTo>
                  <a:lnTo>
                    <a:pt x="242" y="0"/>
                  </a:lnTo>
                  <a:lnTo>
                    <a:pt x="138"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8" name="Freeform 2615"/>
            <p:cNvSpPr>
              <a:spLocks/>
            </p:cNvSpPr>
            <p:nvPr/>
          </p:nvSpPr>
          <p:spPr bwMode="auto">
            <a:xfrm>
              <a:off x="7858125" y="4600575"/>
              <a:ext cx="377825" cy="215900"/>
            </a:xfrm>
            <a:custGeom>
              <a:avLst/>
              <a:gdLst>
                <a:gd name="T0" fmla="*/ 140 w 238"/>
                <a:gd name="T1" fmla="*/ 136 h 136"/>
                <a:gd name="T2" fmla="*/ 0 w 238"/>
                <a:gd name="T3" fmla="*/ 136 h 136"/>
                <a:gd name="T4" fmla="*/ 92 w 238"/>
                <a:gd name="T5" fmla="*/ 0 h 136"/>
                <a:gd name="T6" fmla="*/ 238 w 238"/>
                <a:gd name="T7" fmla="*/ 0 h 136"/>
                <a:gd name="T8" fmla="*/ 140 w 238"/>
                <a:gd name="T9" fmla="*/ 136 h 136"/>
              </a:gdLst>
              <a:ahLst/>
              <a:cxnLst>
                <a:cxn ang="0">
                  <a:pos x="T0" y="T1"/>
                </a:cxn>
                <a:cxn ang="0">
                  <a:pos x="T2" y="T3"/>
                </a:cxn>
                <a:cxn ang="0">
                  <a:pos x="T4" y="T5"/>
                </a:cxn>
                <a:cxn ang="0">
                  <a:pos x="T6" y="T7"/>
                </a:cxn>
                <a:cxn ang="0">
                  <a:pos x="T8" y="T9"/>
                </a:cxn>
              </a:cxnLst>
              <a:rect l="0" t="0" r="r" b="b"/>
              <a:pathLst>
                <a:path w="238" h="136">
                  <a:moveTo>
                    <a:pt x="140" y="136"/>
                  </a:moveTo>
                  <a:lnTo>
                    <a:pt x="0" y="136"/>
                  </a:lnTo>
                  <a:lnTo>
                    <a:pt x="92" y="0"/>
                  </a:lnTo>
                  <a:lnTo>
                    <a:pt x="238" y="0"/>
                  </a:lnTo>
                  <a:lnTo>
                    <a:pt x="140" y="13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9" name="Freeform 2616"/>
            <p:cNvSpPr>
              <a:spLocks/>
            </p:cNvSpPr>
            <p:nvPr/>
          </p:nvSpPr>
          <p:spPr bwMode="auto">
            <a:xfrm>
              <a:off x="6962775" y="4600575"/>
              <a:ext cx="390525" cy="215900"/>
            </a:xfrm>
            <a:custGeom>
              <a:avLst/>
              <a:gdLst>
                <a:gd name="T0" fmla="*/ 246 w 246"/>
                <a:gd name="T1" fmla="*/ 0 h 136"/>
                <a:gd name="T2" fmla="*/ 102 w 246"/>
                <a:gd name="T3" fmla="*/ 0 h 136"/>
                <a:gd name="T4" fmla="*/ 0 w 246"/>
                <a:gd name="T5" fmla="*/ 136 h 136"/>
                <a:gd name="T6" fmla="*/ 136 w 246"/>
                <a:gd name="T7" fmla="*/ 136 h 136"/>
                <a:gd name="T8" fmla="*/ 246 w 246"/>
                <a:gd name="T9" fmla="*/ 0 h 136"/>
              </a:gdLst>
              <a:ahLst/>
              <a:cxnLst>
                <a:cxn ang="0">
                  <a:pos x="T0" y="T1"/>
                </a:cxn>
                <a:cxn ang="0">
                  <a:pos x="T2" y="T3"/>
                </a:cxn>
                <a:cxn ang="0">
                  <a:pos x="T4" y="T5"/>
                </a:cxn>
                <a:cxn ang="0">
                  <a:pos x="T6" y="T7"/>
                </a:cxn>
                <a:cxn ang="0">
                  <a:pos x="T8" y="T9"/>
                </a:cxn>
              </a:cxnLst>
              <a:rect l="0" t="0" r="r" b="b"/>
              <a:pathLst>
                <a:path w="246" h="136">
                  <a:moveTo>
                    <a:pt x="246" y="0"/>
                  </a:moveTo>
                  <a:lnTo>
                    <a:pt x="102" y="0"/>
                  </a:lnTo>
                  <a:lnTo>
                    <a:pt x="0" y="136"/>
                  </a:lnTo>
                  <a:lnTo>
                    <a:pt x="136" y="136"/>
                  </a:lnTo>
                  <a:lnTo>
                    <a:pt x="24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0" name="Freeform 2617"/>
            <p:cNvSpPr>
              <a:spLocks/>
            </p:cNvSpPr>
            <p:nvPr/>
          </p:nvSpPr>
          <p:spPr bwMode="auto">
            <a:xfrm>
              <a:off x="7026275" y="4816475"/>
              <a:ext cx="390525" cy="219075"/>
            </a:xfrm>
            <a:custGeom>
              <a:avLst/>
              <a:gdLst>
                <a:gd name="T0" fmla="*/ 152 w 246"/>
                <a:gd name="T1" fmla="*/ 138 h 138"/>
                <a:gd name="T2" fmla="*/ 0 w 246"/>
                <a:gd name="T3" fmla="*/ 138 h 138"/>
                <a:gd name="T4" fmla="*/ 96 w 246"/>
                <a:gd name="T5" fmla="*/ 0 h 138"/>
                <a:gd name="T6" fmla="*/ 246 w 246"/>
                <a:gd name="T7" fmla="*/ 0 h 138"/>
                <a:gd name="T8" fmla="*/ 152 w 246"/>
                <a:gd name="T9" fmla="*/ 138 h 138"/>
              </a:gdLst>
              <a:ahLst/>
              <a:cxnLst>
                <a:cxn ang="0">
                  <a:pos x="T0" y="T1"/>
                </a:cxn>
                <a:cxn ang="0">
                  <a:pos x="T2" y="T3"/>
                </a:cxn>
                <a:cxn ang="0">
                  <a:pos x="T4" y="T5"/>
                </a:cxn>
                <a:cxn ang="0">
                  <a:pos x="T6" y="T7"/>
                </a:cxn>
                <a:cxn ang="0">
                  <a:pos x="T8" y="T9"/>
                </a:cxn>
              </a:cxnLst>
              <a:rect l="0" t="0" r="r" b="b"/>
              <a:pathLst>
                <a:path w="246" h="138">
                  <a:moveTo>
                    <a:pt x="152" y="138"/>
                  </a:moveTo>
                  <a:lnTo>
                    <a:pt x="0" y="138"/>
                  </a:lnTo>
                  <a:lnTo>
                    <a:pt x="96" y="0"/>
                  </a:lnTo>
                  <a:lnTo>
                    <a:pt x="246" y="0"/>
                  </a:lnTo>
                  <a:lnTo>
                    <a:pt x="152" y="13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1" name="Freeform 2618"/>
            <p:cNvSpPr>
              <a:spLocks/>
            </p:cNvSpPr>
            <p:nvPr/>
          </p:nvSpPr>
          <p:spPr bwMode="auto">
            <a:xfrm>
              <a:off x="7477125" y="4816475"/>
              <a:ext cx="381000" cy="219075"/>
            </a:xfrm>
            <a:custGeom>
              <a:avLst/>
              <a:gdLst>
                <a:gd name="T0" fmla="*/ 138 w 240"/>
                <a:gd name="T1" fmla="*/ 138 h 138"/>
                <a:gd name="T2" fmla="*/ 0 w 240"/>
                <a:gd name="T3" fmla="*/ 138 h 138"/>
                <a:gd name="T4" fmla="*/ 100 w 240"/>
                <a:gd name="T5" fmla="*/ 0 h 138"/>
                <a:gd name="T6" fmla="*/ 240 w 240"/>
                <a:gd name="T7" fmla="*/ 0 h 138"/>
                <a:gd name="T8" fmla="*/ 138 w 240"/>
                <a:gd name="T9" fmla="*/ 138 h 138"/>
              </a:gdLst>
              <a:ahLst/>
              <a:cxnLst>
                <a:cxn ang="0">
                  <a:pos x="T0" y="T1"/>
                </a:cxn>
                <a:cxn ang="0">
                  <a:pos x="T2" y="T3"/>
                </a:cxn>
                <a:cxn ang="0">
                  <a:pos x="T4" y="T5"/>
                </a:cxn>
                <a:cxn ang="0">
                  <a:pos x="T6" y="T7"/>
                </a:cxn>
                <a:cxn ang="0">
                  <a:pos x="T8" y="T9"/>
                </a:cxn>
              </a:cxnLst>
              <a:rect l="0" t="0" r="r" b="b"/>
              <a:pathLst>
                <a:path w="240" h="138">
                  <a:moveTo>
                    <a:pt x="138" y="138"/>
                  </a:moveTo>
                  <a:lnTo>
                    <a:pt x="0" y="138"/>
                  </a:lnTo>
                  <a:lnTo>
                    <a:pt x="100" y="0"/>
                  </a:lnTo>
                  <a:lnTo>
                    <a:pt x="240" y="0"/>
                  </a:lnTo>
                  <a:lnTo>
                    <a:pt x="138" y="13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2" name="Freeform 2619"/>
            <p:cNvSpPr>
              <a:spLocks/>
            </p:cNvSpPr>
            <p:nvPr/>
          </p:nvSpPr>
          <p:spPr bwMode="auto">
            <a:xfrm>
              <a:off x="6600825" y="4816475"/>
              <a:ext cx="381000" cy="219075"/>
            </a:xfrm>
            <a:custGeom>
              <a:avLst/>
              <a:gdLst>
                <a:gd name="T0" fmla="*/ 240 w 240"/>
                <a:gd name="T1" fmla="*/ 0 h 138"/>
                <a:gd name="T2" fmla="*/ 90 w 240"/>
                <a:gd name="T3" fmla="*/ 0 h 138"/>
                <a:gd name="T4" fmla="*/ 0 w 240"/>
                <a:gd name="T5" fmla="*/ 138 h 138"/>
                <a:gd name="T6" fmla="*/ 140 w 240"/>
                <a:gd name="T7" fmla="*/ 138 h 138"/>
                <a:gd name="T8" fmla="*/ 240 w 240"/>
                <a:gd name="T9" fmla="*/ 0 h 138"/>
              </a:gdLst>
              <a:ahLst/>
              <a:cxnLst>
                <a:cxn ang="0">
                  <a:pos x="T0" y="T1"/>
                </a:cxn>
                <a:cxn ang="0">
                  <a:pos x="T2" y="T3"/>
                </a:cxn>
                <a:cxn ang="0">
                  <a:pos x="T4" y="T5"/>
                </a:cxn>
                <a:cxn ang="0">
                  <a:pos x="T6" y="T7"/>
                </a:cxn>
                <a:cxn ang="0">
                  <a:pos x="T8" y="T9"/>
                </a:cxn>
              </a:cxnLst>
              <a:rect l="0" t="0" r="r" b="b"/>
              <a:pathLst>
                <a:path w="240" h="138">
                  <a:moveTo>
                    <a:pt x="240" y="0"/>
                  </a:moveTo>
                  <a:lnTo>
                    <a:pt x="90" y="0"/>
                  </a:lnTo>
                  <a:lnTo>
                    <a:pt x="0" y="138"/>
                  </a:lnTo>
                  <a:lnTo>
                    <a:pt x="140" y="138"/>
                  </a:lnTo>
                  <a:lnTo>
                    <a:pt x="24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3" name="Freeform 2620"/>
            <p:cNvSpPr>
              <a:spLocks/>
            </p:cNvSpPr>
            <p:nvPr/>
          </p:nvSpPr>
          <p:spPr bwMode="auto">
            <a:xfrm>
              <a:off x="6800850" y="5489575"/>
              <a:ext cx="361950" cy="234950"/>
            </a:xfrm>
            <a:custGeom>
              <a:avLst/>
              <a:gdLst>
                <a:gd name="T0" fmla="*/ 134 w 228"/>
                <a:gd name="T1" fmla="*/ 148 h 148"/>
                <a:gd name="T2" fmla="*/ 0 w 228"/>
                <a:gd name="T3" fmla="*/ 148 h 148"/>
                <a:gd name="T4" fmla="*/ 94 w 228"/>
                <a:gd name="T5" fmla="*/ 0 h 148"/>
                <a:gd name="T6" fmla="*/ 228 w 228"/>
                <a:gd name="T7" fmla="*/ 0 h 148"/>
                <a:gd name="T8" fmla="*/ 134 w 228"/>
                <a:gd name="T9" fmla="*/ 148 h 148"/>
              </a:gdLst>
              <a:ahLst/>
              <a:cxnLst>
                <a:cxn ang="0">
                  <a:pos x="T0" y="T1"/>
                </a:cxn>
                <a:cxn ang="0">
                  <a:pos x="T2" y="T3"/>
                </a:cxn>
                <a:cxn ang="0">
                  <a:pos x="T4" y="T5"/>
                </a:cxn>
                <a:cxn ang="0">
                  <a:pos x="T6" y="T7"/>
                </a:cxn>
                <a:cxn ang="0">
                  <a:pos x="T8" y="T9"/>
                </a:cxn>
              </a:cxnLst>
              <a:rect l="0" t="0" r="r" b="b"/>
              <a:pathLst>
                <a:path w="228" h="148">
                  <a:moveTo>
                    <a:pt x="134" y="148"/>
                  </a:moveTo>
                  <a:lnTo>
                    <a:pt x="0" y="148"/>
                  </a:lnTo>
                  <a:lnTo>
                    <a:pt x="94" y="0"/>
                  </a:lnTo>
                  <a:lnTo>
                    <a:pt x="228" y="0"/>
                  </a:lnTo>
                  <a:lnTo>
                    <a:pt x="134" y="14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4" name="Freeform 2621"/>
            <p:cNvSpPr>
              <a:spLocks/>
            </p:cNvSpPr>
            <p:nvPr/>
          </p:nvSpPr>
          <p:spPr bwMode="auto">
            <a:xfrm>
              <a:off x="7235825" y="5489575"/>
              <a:ext cx="384175" cy="234950"/>
            </a:xfrm>
            <a:custGeom>
              <a:avLst/>
              <a:gdLst>
                <a:gd name="T0" fmla="*/ 146 w 242"/>
                <a:gd name="T1" fmla="*/ 148 h 148"/>
                <a:gd name="T2" fmla="*/ 0 w 242"/>
                <a:gd name="T3" fmla="*/ 148 h 148"/>
                <a:gd name="T4" fmla="*/ 96 w 242"/>
                <a:gd name="T5" fmla="*/ 0 h 148"/>
                <a:gd name="T6" fmla="*/ 242 w 242"/>
                <a:gd name="T7" fmla="*/ 0 h 148"/>
                <a:gd name="T8" fmla="*/ 146 w 242"/>
                <a:gd name="T9" fmla="*/ 148 h 148"/>
              </a:gdLst>
              <a:ahLst/>
              <a:cxnLst>
                <a:cxn ang="0">
                  <a:pos x="T0" y="T1"/>
                </a:cxn>
                <a:cxn ang="0">
                  <a:pos x="T2" y="T3"/>
                </a:cxn>
                <a:cxn ang="0">
                  <a:pos x="T4" y="T5"/>
                </a:cxn>
                <a:cxn ang="0">
                  <a:pos x="T6" y="T7"/>
                </a:cxn>
                <a:cxn ang="0">
                  <a:pos x="T8" y="T9"/>
                </a:cxn>
              </a:cxnLst>
              <a:rect l="0" t="0" r="r" b="b"/>
              <a:pathLst>
                <a:path w="242" h="148">
                  <a:moveTo>
                    <a:pt x="146" y="148"/>
                  </a:moveTo>
                  <a:lnTo>
                    <a:pt x="0" y="148"/>
                  </a:lnTo>
                  <a:lnTo>
                    <a:pt x="96" y="0"/>
                  </a:lnTo>
                  <a:lnTo>
                    <a:pt x="242" y="0"/>
                  </a:lnTo>
                  <a:lnTo>
                    <a:pt x="146" y="14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5" name="Freeform 2622"/>
            <p:cNvSpPr>
              <a:spLocks/>
            </p:cNvSpPr>
            <p:nvPr/>
          </p:nvSpPr>
          <p:spPr bwMode="auto">
            <a:xfrm>
              <a:off x="6343650" y="5489575"/>
              <a:ext cx="371475" cy="234950"/>
            </a:xfrm>
            <a:custGeom>
              <a:avLst/>
              <a:gdLst>
                <a:gd name="T0" fmla="*/ 234 w 234"/>
                <a:gd name="T1" fmla="*/ 0 h 148"/>
                <a:gd name="T2" fmla="*/ 92 w 234"/>
                <a:gd name="T3" fmla="*/ 0 h 148"/>
                <a:gd name="T4" fmla="*/ 0 w 234"/>
                <a:gd name="T5" fmla="*/ 148 h 148"/>
                <a:gd name="T6" fmla="*/ 148 w 234"/>
                <a:gd name="T7" fmla="*/ 148 h 148"/>
                <a:gd name="T8" fmla="*/ 234 w 234"/>
                <a:gd name="T9" fmla="*/ 0 h 148"/>
              </a:gdLst>
              <a:ahLst/>
              <a:cxnLst>
                <a:cxn ang="0">
                  <a:pos x="T0" y="T1"/>
                </a:cxn>
                <a:cxn ang="0">
                  <a:pos x="T2" y="T3"/>
                </a:cxn>
                <a:cxn ang="0">
                  <a:pos x="T4" y="T5"/>
                </a:cxn>
                <a:cxn ang="0">
                  <a:pos x="T6" y="T7"/>
                </a:cxn>
                <a:cxn ang="0">
                  <a:pos x="T8" y="T9"/>
                </a:cxn>
              </a:cxnLst>
              <a:rect l="0" t="0" r="r" b="b"/>
              <a:pathLst>
                <a:path w="234" h="148">
                  <a:moveTo>
                    <a:pt x="234" y="0"/>
                  </a:moveTo>
                  <a:lnTo>
                    <a:pt x="92" y="0"/>
                  </a:lnTo>
                  <a:lnTo>
                    <a:pt x="0" y="148"/>
                  </a:lnTo>
                  <a:lnTo>
                    <a:pt x="148" y="148"/>
                  </a:lnTo>
                  <a:lnTo>
                    <a:pt x="234"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6" name="Freeform 2623"/>
            <p:cNvSpPr>
              <a:spLocks/>
            </p:cNvSpPr>
            <p:nvPr/>
          </p:nvSpPr>
          <p:spPr bwMode="auto">
            <a:xfrm>
              <a:off x="7099300" y="5035550"/>
              <a:ext cx="377825" cy="234950"/>
            </a:xfrm>
            <a:custGeom>
              <a:avLst/>
              <a:gdLst>
                <a:gd name="T0" fmla="*/ 146 w 238"/>
                <a:gd name="T1" fmla="*/ 148 h 148"/>
                <a:gd name="T2" fmla="*/ 0 w 238"/>
                <a:gd name="T3" fmla="*/ 148 h 148"/>
                <a:gd name="T4" fmla="*/ 96 w 238"/>
                <a:gd name="T5" fmla="*/ 0 h 148"/>
                <a:gd name="T6" fmla="*/ 238 w 238"/>
                <a:gd name="T7" fmla="*/ 0 h 148"/>
                <a:gd name="T8" fmla="*/ 146 w 238"/>
                <a:gd name="T9" fmla="*/ 148 h 148"/>
              </a:gdLst>
              <a:ahLst/>
              <a:cxnLst>
                <a:cxn ang="0">
                  <a:pos x="T0" y="T1"/>
                </a:cxn>
                <a:cxn ang="0">
                  <a:pos x="T2" y="T3"/>
                </a:cxn>
                <a:cxn ang="0">
                  <a:pos x="T4" y="T5"/>
                </a:cxn>
                <a:cxn ang="0">
                  <a:pos x="T6" y="T7"/>
                </a:cxn>
                <a:cxn ang="0">
                  <a:pos x="T8" y="T9"/>
                </a:cxn>
              </a:cxnLst>
              <a:rect l="0" t="0" r="r" b="b"/>
              <a:pathLst>
                <a:path w="238" h="148">
                  <a:moveTo>
                    <a:pt x="146" y="148"/>
                  </a:moveTo>
                  <a:lnTo>
                    <a:pt x="0" y="148"/>
                  </a:lnTo>
                  <a:lnTo>
                    <a:pt x="96" y="0"/>
                  </a:lnTo>
                  <a:lnTo>
                    <a:pt x="238" y="0"/>
                  </a:lnTo>
                  <a:lnTo>
                    <a:pt x="146" y="14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7" name="Freeform 2624"/>
            <p:cNvSpPr>
              <a:spLocks/>
            </p:cNvSpPr>
            <p:nvPr/>
          </p:nvSpPr>
          <p:spPr bwMode="auto">
            <a:xfrm>
              <a:off x="7534275" y="5035550"/>
              <a:ext cx="377825" cy="234950"/>
            </a:xfrm>
            <a:custGeom>
              <a:avLst/>
              <a:gdLst>
                <a:gd name="T0" fmla="*/ 148 w 238"/>
                <a:gd name="T1" fmla="*/ 148 h 148"/>
                <a:gd name="T2" fmla="*/ 0 w 238"/>
                <a:gd name="T3" fmla="*/ 148 h 148"/>
                <a:gd name="T4" fmla="*/ 100 w 238"/>
                <a:gd name="T5" fmla="*/ 0 h 148"/>
                <a:gd name="T6" fmla="*/ 238 w 238"/>
                <a:gd name="T7" fmla="*/ 0 h 148"/>
                <a:gd name="T8" fmla="*/ 148 w 238"/>
                <a:gd name="T9" fmla="*/ 148 h 148"/>
              </a:gdLst>
              <a:ahLst/>
              <a:cxnLst>
                <a:cxn ang="0">
                  <a:pos x="T0" y="T1"/>
                </a:cxn>
                <a:cxn ang="0">
                  <a:pos x="T2" y="T3"/>
                </a:cxn>
                <a:cxn ang="0">
                  <a:pos x="T4" y="T5"/>
                </a:cxn>
                <a:cxn ang="0">
                  <a:pos x="T6" y="T7"/>
                </a:cxn>
                <a:cxn ang="0">
                  <a:pos x="T8" y="T9"/>
                </a:cxn>
              </a:cxnLst>
              <a:rect l="0" t="0" r="r" b="b"/>
              <a:pathLst>
                <a:path w="238" h="148">
                  <a:moveTo>
                    <a:pt x="148" y="148"/>
                  </a:moveTo>
                  <a:lnTo>
                    <a:pt x="0" y="148"/>
                  </a:lnTo>
                  <a:lnTo>
                    <a:pt x="100" y="0"/>
                  </a:lnTo>
                  <a:lnTo>
                    <a:pt x="238" y="0"/>
                  </a:lnTo>
                  <a:lnTo>
                    <a:pt x="148" y="14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8" name="Freeform 2625"/>
            <p:cNvSpPr>
              <a:spLocks/>
            </p:cNvSpPr>
            <p:nvPr/>
          </p:nvSpPr>
          <p:spPr bwMode="auto">
            <a:xfrm>
              <a:off x="6657975" y="5035550"/>
              <a:ext cx="368300" cy="250825"/>
            </a:xfrm>
            <a:custGeom>
              <a:avLst/>
              <a:gdLst>
                <a:gd name="T0" fmla="*/ 232 w 232"/>
                <a:gd name="T1" fmla="*/ 0 h 158"/>
                <a:gd name="T2" fmla="*/ 100 w 232"/>
                <a:gd name="T3" fmla="*/ 0 h 158"/>
                <a:gd name="T4" fmla="*/ 0 w 232"/>
                <a:gd name="T5" fmla="*/ 158 h 158"/>
                <a:gd name="T6" fmla="*/ 136 w 232"/>
                <a:gd name="T7" fmla="*/ 158 h 158"/>
                <a:gd name="T8" fmla="*/ 232 w 232"/>
                <a:gd name="T9" fmla="*/ 0 h 158"/>
              </a:gdLst>
              <a:ahLst/>
              <a:cxnLst>
                <a:cxn ang="0">
                  <a:pos x="T0" y="T1"/>
                </a:cxn>
                <a:cxn ang="0">
                  <a:pos x="T2" y="T3"/>
                </a:cxn>
                <a:cxn ang="0">
                  <a:pos x="T4" y="T5"/>
                </a:cxn>
                <a:cxn ang="0">
                  <a:pos x="T6" y="T7"/>
                </a:cxn>
                <a:cxn ang="0">
                  <a:pos x="T8" y="T9"/>
                </a:cxn>
              </a:cxnLst>
              <a:rect l="0" t="0" r="r" b="b"/>
              <a:pathLst>
                <a:path w="232" h="158">
                  <a:moveTo>
                    <a:pt x="232" y="0"/>
                  </a:moveTo>
                  <a:lnTo>
                    <a:pt x="100" y="0"/>
                  </a:lnTo>
                  <a:lnTo>
                    <a:pt x="0" y="158"/>
                  </a:lnTo>
                  <a:lnTo>
                    <a:pt x="136" y="158"/>
                  </a:lnTo>
                  <a:lnTo>
                    <a:pt x="232"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9" name="Freeform 2626"/>
            <p:cNvSpPr>
              <a:spLocks/>
            </p:cNvSpPr>
            <p:nvPr/>
          </p:nvSpPr>
          <p:spPr bwMode="auto">
            <a:xfrm>
              <a:off x="6715125" y="5286375"/>
              <a:ext cx="384175" cy="203200"/>
            </a:xfrm>
            <a:custGeom>
              <a:avLst/>
              <a:gdLst>
                <a:gd name="T0" fmla="*/ 148 w 242"/>
                <a:gd name="T1" fmla="*/ 128 h 128"/>
                <a:gd name="T2" fmla="*/ 0 w 242"/>
                <a:gd name="T3" fmla="*/ 128 h 128"/>
                <a:gd name="T4" fmla="*/ 100 w 242"/>
                <a:gd name="T5" fmla="*/ 0 h 128"/>
                <a:gd name="T6" fmla="*/ 242 w 242"/>
                <a:gd name="T7" fmla="*/ 0 h 128"/>
                <a:gd name="T8" fmla="*/ 148 w 242"/>
                <a:gd name="T9" fmla="*/ 128 h 128"/>
              </a:gdLst>
              <a:ahLst/>
              <a:cxnLst>
                <a:cxn ang="0">
                  <a:pos x="T0" y="T1"/>
                </a:cxn>
                <a:cxn ang="0">
                  <a:pos x="T2" y="T3"/>
                </a:cxn>
                <a:cxn ang="0">
                  <a:pos x="T4" y="T5"/>
                </a:cxn>
                <a:cxn ang="0">
                  <a:pos x="T6" y="T7"/>
                </a:cxn>
                <a:cxn ang="0">
                  <a:pos x="T8" y="T9"/>
                </a:cxn>
              </a:cxnLst>
              <a:rect l="0" t="0" r="r" b="b"/>
              <a:pathLst>
                <a:path w="242" h="128">
                  <a:moveTo>
                    <a:pt x="148" y="128"/>
                  </a:moveTo>
                  <a:lnTo>
                    <a:pt x="0" y="128"/>
                  </a:lnTo>
                  <a:lnTo>
                    <a:pt x="100" y="0"/>
                  </a:lnTo>
                  <a:lnTo>
                    <a:pt x="242" y="0"/>
                  </a:lnTo>
                  <a:lnTo>
                    <a:pt x="148" y="12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0" name="Freeform 2627"/>
            <p:cNvSpPr>
              <a:spLocks/>
            </p:cNvSpPr>
            <p:nvPr/>
          </p:nvSpPr>
          <p:spPr bwMode="auto">
            <a:xfrm>
              <a:off x="7162800" y="5286375"/>
              <a:ext cx="371475" cy="203200"/>
            </a:xfrm>
            <a:custGeom>
              <a:avLst/>
              <a:gdLst>
                <a:gd name="T0" fmla="*/ 142 w 234"/>
                <a:gd name="T1" fmla="*/ 128 h 128"/>
                <a:gd name="T2" fmla="*/ 0 w 234"/>
                <a:gd name="T3" fmla="*/ 128 h 128"/>
                <a:gd name="T4" fmla="*/ 106 w 234"/>
                <a:gd name="T5" fmla="*/ 0 h 128"/>
                <a:gd name="T6" fmla="*/ 234 w 234"/>
                <a:gd name="T7" fmla="*/ 0 h 128"/>
                <a:gd name="T8" fmla="*/ 142 w 234"/>
                <a:gd name="T9" fmla="*/ 128 h 128"/>
              </a:gdLst>
              <a:ahLst/>
              <a:cxnLst>
                <a:cxn ang="0">
                  <a:pos x="T0" y="T1"/>
                </a:cxn>
                <a:cxn ang="0">
                  <a:pos x="T2" y="T3"/>
                </a:cxn>
                <a:cxn ang="0">
                  <a:pos x="T4" y="T5"/>
                </a:cxn>
                <a:cxn ang="0">
                  <a:pos x="T6" y="T7"/>
                </a:cxn>
                <a:cxn ang="0">
                  <a:pos x="T8" y="T9"/>
                </a:cxn>
              </a:cxnLst>
              <a:rect l="0" t="0" r="r" b="b"/>
              <a:pathLst>
                <a:path w="234" h="128">
                  <a:moveTo>
                    <a:pt x="142" y="128"/>
                  </a:moveTo>
                  <a:lnTo>
                    <a:pt x="0" y="128"/>
                  </a:lnTo>
                  <a:lnTo>
                    <a:pt x="106" y="0"/>
                  </a:lnTo>
                  <a:lnTo>
                    <a:pt x="234" y="0"/>
                  </a:lnTo>
                  <a:lnTo>
                    <a:pt x="142" y="12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1" name="Freeform 2628"/>
            <p:cNvSpPr>
              <a:spLocks/>
            </p:cNvSpPr>
            <p:nvPr/>
          </p:nvSpPr>
          <p:spPr bwMode="auto">
            <a:xfrm>
              <a:off x="6289675" y="5286375"/>
              <a:ext cx="368300" cy="203200"/>
            </a:xfrm>
            <a:custGeom>
              <a:avLst/>
              <a:gdLst>
                <a:gd name="T0" fmla="*/ 232 w 232"/>
                <a:gd name="T1" fmla="*/ 0 h 128"/>
                <a:gd name="T2" fmla="*/ 90 w 232"/>
                <a:gd name="T3" fmla="*/ 0 h 128"/>
                <a:gd name="T4" fmla="*/ 0 w 232"/>
                <a:gd name="T5" fmla="*/ 128 h 128"/>
                <a:gd name="T6" fmla="*/ 126 w 232"/>
                <a:gd name="T7" fmla="*/ 128 h 128"/>
                <a:gd name="T8" fmla="*/ 232 w 232"/>
                <a:gd name="T9" fmla="*/ 0 h 128"/>
              </a:gdLst>
              <a:ahLst/>
              <a:cxnLst>
                <a:cxn ang="0">
                  <a:pos x="T0" y="T1"/>
                </a:cxn>
                <a:cxn ang="0">
                  <a:pos x="T2" y="T3"/>
                </a:cxn>
                <a:cxn ang="0">
                  <a:pos x="T4" y="T5"/>
                </a:cxn>
                <a:cxn ang="0">
                  <a:pos x="T6" y="T7"/>
                </a:cxn>
                <a:cxn ang="0">
                  <a:pos x="T8" y="T9"/>
                </a:cxn>
              </a:cxnLst>
              <a:rect l="0" t="0" r="r" b="b"/>
              <a:pathLst>
                <a:path w="232" h="128">
                  <a:moveTo>
                    <a:pt x="232" y="0"/>
                  </a:moveTo>
                  <a:lnTo>
                    <a:pt x="90" y="0"/>
                  </a:lnTo>
                  <a:lnTo>
                    <a:pt x="0" y="128"/>
                  </a:lnTo>
                  <a:lnTo>
                    <a:pt x="126" y="128"/>
                  </a:lnTo>
                  <a:lnTo>
                    <a:pt x="232"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2" name="Freeform 2629"/>
            <p:cNvSpPr>
              <a:spLocks/>
            </p:cNvSpPr>
            <p:nvPr/>
          </p:nvSpPr>
          <p:spPr bwMode="auto">
            <a:xfrm>
              <a:off x="6419850" y="5724525"/>
              <a:ext cx="381000" cy="222250"/>
            </a:xfrm>
            <a:custGeom>
              <a:avLst/>
              <a:gdLst>
                <a:gd name="T0" fmla="*/ 146 w 240"/>
                <a:gd name="T1" fmla="*/ 140 h 140"/>
                <a:gd name="T2" fmla="*/ 0 w 240"/>
                <a:gd name="T3" fmla="*/ 140 h 140"/>
                <a:gd name="T4" fmla="*/ 100 w 240"/>
                <a:gd name="T5" fmla="*/ 0 h 140"/>
                <a:gd name="T6" fmla="*/ 240 w 240"/>
                <a:gd name="T7" fmla="*/ 0 h 140"/>
                <a:gd name="T8" fmla="*/ 146 w 240"/>
                <a:gd name="T9" fmla="*/ 140 h 140"/>
              </a:gdLst>
              <a:ahLst/>
              <a:cxnLst>
                <a:cxn ang="0">
                  <a:pos x="T0" y="T1"/>
                </a:cxn>
                <a:cxn ang="0">
                  <a:pos x="T2" y="T3"/>
                </a:cxn>
                <a:cxn ang="0">
                  <a:pos x="T4" y="T5"/>
                </a:cxn>
                <a:cxn ang="0">
                  <a:pos x="T6" y="T7"/>
                </a:cxn>
                <a:cxn ang="0">
                  <a:pos x="T8" y="T9"/>
                </a:cxn>
              </a:cxnLst>
              <a:rect l="0" t="0" r="r" b="b"/>
              <a:pathLst>
                <a:path w="240" h="140">
                  <a:moveTo>
                    <a:pt x="146" y="140"/>
                  </a:moveTo>
                  <a:lnTo>
                    <a:pt x="0" y="140"/>
                  </a:lnTo>
                  <a:lnTo>
                    <a:pt x="100" y="0"/>
                  </a:lnTo>
                  <a:lnTo>
                    <a:pt x="240" y="0"/>
                  </a:lnTo>
                  <a:lnTo>
                    <a:pt x="146" y="14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3" name="Freeform 2630"/>
            <p:cNvSpPr>
              <a:spLocks/>
            </p:cNvSpPr>
            <p:nvPr/>
          </p:nvSpPr>
          <p:spPr bwMode="auto">
            <a:xfrm>
              <a:off x="6858000" y="5724525"/>
              <a:ext cx="377825" cy="222250"/>
            </a:xfrm>
            <a:custGeom>
              <a:avLst/>
              <a:gdLst>
                <a:gd name="T0" fmla="*/ 142 w 238"/>
                <a:gd name="T1" fmla="*/ 140 h 140"/>
                <a:gd name="T2" fmla="*/ 0 w 238"/>
                <a:gd name="T3" fmla="*/ 140 h 140"/>
                <a:gd name="T4" fmla="*/ 98 w 238"/>
                <a:gd name="T5" fmla="*/ 0 h 140"/>
                <a:gd name="T6" fmla="*/ 238 w 238"/>
                <a:gd name="T7" fmla="*/ 0 h 140"/>
                <a:gd name="T8" fmla="*/ 142 w 238"/>
                <a:gd name="T9" fmla="*/ 140 h 140"/>
              </a:gdLst>
              <a:ahLst/>
              <a:cxnLst>
                <a:cxn ang="0">
                  <a:pos x="T0" y="T1"/>
                </a:cxn>
                <a:cxn ang="0">
                  <a:pos x="T2" y="T3"/>
                </a:cxn>
                <a:cxn ang="0">
                  <a:pos x="T4" y="T5"/>
                </a:cxn>
                <a:cxn ang="0">
                  <a:pos x="T6" y="T7"/>
                </a:cxn>
                <a:cxn ang="0">
                  <a:pos x="T8" y="T9"/>
                </a:cxn>
              </a:cxnLst>
              <a:rect l="0" t="0" r="r" b="b"/>
              <a:pathLst>
                <a:path w="238" h="140">
                  <a:moveTo>
                    <a:pt x="142" y="140"/>
                  </a:moveTo>
                  <a:lnTo>
                    <a:pt x="0" y="140"/>
                  </a:lnTo>
                  <a:lnTo>
                    <a:pt x="98" y="0"/>
                  </a:lnTo>
                  <a:lnTo>
                    <a:pt x="238" y="0"/>
                  </a:lnTo>
                  <a:lnTo>
                    <a:pt x="142" y="14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4" name="Freeform 2631"/>
            <p:cNvSpPr>
              <a:spLocks/>
            </p:cNvSpPr>
            <p:nvPr/>
          </p:nvSpPr>
          <p:spPr bwMode="auto">
            <a:xfrm>
              <a:off x="5981700" y="5724525"/>
              <a:ext cx="374650" cy="222250"/>
            </a:xfrm>
            <a:custGeom>
              <a:avLst/>
              <a:gdLst>
                <a:gd name="T0" fmla="*/ 236 w 236"/>
                <a:gd name="T1" fmla="*/ 0 h 140"/>
                <a:gd name="T2" fmla="*/ 92 w 236"/>
                <a:gd name="T3" fmla="*/ 0 h 140"/>
                <a:gd name="T4" fmla="*/ 0 w 236"/>
                <a:gd name="T5" fmla="*/ 140 h 140"/>
                <a:gd name="T6" fmla="*/ 140 w 236"/>
                <a:gd name="T7" fmla="*/ 140 h 140"/>
                <a:gd name="T8" fmla="*/ 236 w 236"/>
                <a:gd name="T9" fmla="*/ 0 h 140"/>
              </a:gdLst>
              <a:ahLst/>
              <a:cxnLst>
                <a:cxn ang="0">
                  <a:pos x="T0" y="T1"/>
                </a:cxn>
                <a:cxn ang="0">
                  <a:pos x="T2" y="T3"/>
                </a:cxn>
                <a:cxn ang="0">
                  <a:pos x="T4" y="T5"/>
                </a:cxn>
                <a:cxn ang="0">
                  <a:pos x="T6" y="T7"/>
                </a:cxn>
                <a:cxn ang="0">
                  <a:pos x="T8" y="T9"/>
                </a:cxn>
              </a:cxnLst>
              <a:rect l="0" t="0" r="r" b="b"/>
              <a:pathLst>
                <a:path w="236" h="140">
                  <a:moveTo>
                    <a:pt x="236" y="0"/>
                  </a:moveTo>
                  <a:lnTo>
                    <a:pt x="92" y="0"/>
                  </a:lnTo>
                  <a:lnTo>
                    <a:pt x="0" y="140"/>
                  </a:lnTo>
                  <a:lnTo>
                    <a:pt x="140" y="140"/>
                  </a:lnTo>
                  <a:lnTo>
                    <a:pt x="23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5" name="Freeform 2632"/>
            <p:cNvSpPr>
              <a:spLocks/>
            </p:cNvSpPr>
            <p:nvPr/>
          </p:nvSpPr>
          <p:spPr bwMode="auto">
            <a:xfrm>
              <a:off x="6489700" y="5946775"/>
              <a:ext cx="384175" cy="228600"/>
            </a:xfrm>
            <a:custGeom>
              <a:avLst/>
              <a:gdLst>
                <a:gd name="T0" fmla="*/ 142 w 242"/>
                <a:gd name="T1" fmla="*/ 144 h 144"/>
                <a:gd name="T2" fmla="*/ 0 w 242"/>
                <a:gd name="T3" fmla="*/ 144 h 144"/>
                <a:gd name="T4" fmla="*/ 102 w 242"/>
                <a:gd name="T5" fmla="*/ 0 h 144"/>
                <a:gd name="T6" fmla="*/ 242 w 242"/>
                <a:gd name="T7" fmla="*/ 0 h 144"/>
                <a:gd name="T8" fmla="*/ 142 w 242"/>
                <a:gd name="T9" fmla="*/ 144 h 144"/>
              </a:gdLst>
              <a:ahLst/>
              <a:cxnLst>
                <a:cxn ang="0">
                  <a:pos x="T0" y="T1"/>
                </a:cxn>
                <a:cxn ang="0">
                  <a:pos x="T2" y="T3"/>
                </a:cxn>
                <a:cxn ang="0">
                  <a:pos x="T4" y="T5"/>
                </a:cxn>
                <a:cxn ang="0">
                  <a:pos x="T6" y="T7"/>
                </a:cxn>
                <a:cxn ang="0">
                  <a:pos x="T8" y="T9"/>
                </a:cxn>
              </a:cxnLst>
              <a:rect l="0" t="0" r="r" b="b"/>
              <a:pathLst>
                <a:path w="242" h="144">
                  <a:moveTo>
                    <a:pt x="142" y="144"/>
                  </a:moveTo>
                  <a:lnTo>
                    <a:pt x="0" y="144"/>
                  </a:lnTo>
                  <a:lnTo>
                    <a:pt x="102" y="0"/>
                  </a:lnTo>
                  <a:lnTo>
                    <a:pt x="242" y="0"/>
                  </a:lnTo>
                  <a:lnTo>
                    <a:pt x="142"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6" name="Freeform 2633"/>
            <p:cNvSpPr>
              <a:spLocks/>
            </p:cNvSpPr>
            <p:nvPr/>
          </p:nvSpPr>
          <p:spPr bwMode="auto">
            <a:xfrm>
              <a:off x="6940550" y="5946775"/>
              <a:ext cx="377825" cy="228600"/>
            </a:xfrm>
            <a:custGeom>
              <a:avLst/>
              <a:gdLst>
                <a:gd name="T0" fmla="*/ 140 w 238"/>
                <a:gd name="T1" fmla="*/ 144 h 144"/>
                <a:gd name="T2" fmla="*/ 0 w 238"/>
                <a:gd name="T3" fmla="*/ 144 h 144"/>
                <a:gd name="T4" fmla="*/ 100 w 238"/>
                <a:gd name="T5" fmla="*/ 0 h 144"/>
                <a:gd name="T6" fmla="*/ 238 w 238"/>
                <a:gd name="T7" fmla="*/ 0 h 144"/>
                <a:gd name="T8" fmla="*/ 140 w 238"/>
                <a:gd name="T9" fmla="*/ 144 h 144"/>
              </a:gdLst>
              <a:ahLst/>
              <a:cxnLst>
                <a:cxn ang="0">
                  <a:pos x="T0" y="T1"/>
                </a:cxn>
                <a:cxn ang="0">
                  <a:pos x="T2" y="T3"/>
                </a:cxn>
                <a:cxn ang="0">
                  <a:pos x="T4" y="T5"/>
                </a:cxn>
                <a:cxn ang="0">
                  <a:pos x="T6" y="T7"/>
                </a:cxn>
                <a:cxn ang="0">
                  <a:pos x="T8" y="T9"/>
                </a:cxn>
              </a:cxnLst>
              <a:rect l="0" t="0" r="r" b="b"/>
              <a:pathLst>
                <a:path w="238" h="144">
                  <a:moveTo>
                    <a:pt x="140" y="144"/>
                  </a:moveTo>
                  <a:lnTo>
                    <a:pt x="0" y="144"/>
                  </a:lnTo>
                  <a:lnTo>
                    <a:pt x="100" y="0"/>
                  </a:lnTo>
                  <a:lnTo>
                    <a:pt x="238" y="0"/>
                  </a:lnTo>
                  <a:lnTo>
                    <a:pt x="140" y="14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7" name="Freeform 2634"/>
            <p:cNvSpPr>
              <a:spLocks/>
            </p:cNvSpPr>
            <p:nvPr/>
          </p:nvSpPr>
          <p:spPr bwMode="auto">
            <a:xfrm>
              <a:off x="6042025" y="5946775"/>
              <a:ext cx="390525" cy="228600"/>
            </a:xfrm>
            <a:custGeom>
              <a:avLst/>
              <a:gdLst>
                <a:gd name="T0" fmla="*/ 246 w 246"/>
                <a:gd name="T1" fmla="*/ 0 h 144"/>
                <a:gd name="T2" fmla="*/ 102 w 246"/>
                <a:gd name="T3" fmla="*/ 0 h 144"/>
                <a:gd name="T4" fmla="*/ 0 w 246"/>
                <a:gd name="T5" fmla="*/ 144 h 144"/>
                <a:gd name="T6" fmla="*/ 144 w 246"/>
                <a:gd name="T7" fmla="*/ 144 h 144"/>
                <a:gd name="T8" fmla="*/ 246 w 246"/>
                <a:gd name="T9" fmla="*/ 0 h 144"/>
              </a:gdLst>
              <a:ahLst/>
              <a:cxnLst>
                <a:cxn ang="0">
                  <a:pos x="T0" y="T1"/>
                </a:cxn>
                <a:cxn ang="0">
                  <a:pos x="T2" y="T3"/>
                </a:cxn>
                <a:cxn ang="0">
                  <a:pos x="T4" y="T5"/>
                </a:cxn>
                <a:cxn ang="0">
                  <a:pos x="T6" y="T7"/>
                </a:cxn>
                <a:cxn ang="0">
                  <a:pos x="T8" y="T9"/>
                </a:cxn>
              </a:cxnLst>
              <a:rect l="0" t="0" r="r" b="b"/>
              <a:pathLst>
                <a:path w="246" h="144">
                  <a:moveTo>
                    <a:pt x="246" y="0"/>
                  </a:moveTo>
                  <a:lnTo>
                    <a:pt x="102" y="0"/>
                  </a:lnTo>
                  <a:lnTo>
                    <a:pt x="0" y="144"/>
                  </a:lnTo>
                  <a:lnTo>
                    <a:pt x="144" y="144"/>
                  </a:lnTo>
                  <a:lnTo>
                    <a:pt x="24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8" name="Freeform 2635"/>
            <p:cNvSpPr>
              <a:spLocks/>
            </p:cNvSpPr>
            <p:nvPr/>
          </p:nvSpPr>
          <p:spPr bwMode="auto">
            <a:xfrm>
              <a:off x="5816600" y="6632575"/>
              <a:ext cx="374650" cy="225425"/>
            </a:xfrm>
            <a:custGeom>
              <a:avLst/>
              <a:gdLst>
                <a:gd name="T0" fmla="*/ 138 w 236"/>
                <a:gd name="T1" fmla="*/ 142 h 142"/>
                <a:gd name="T2" fmla="*/ 0 w 236"/>
                <a:gd name="T3" fmla="*/ 142 h 142"/>
                <a:gd name="T4" fmla="*/ 94 w 236"/>
                <a:gd name="T5" fmla="*/ 0 h 142"/>
                <a:gd name="T6" fmla="*/ 236 w 236"/>
                <a:gd name="T7" fmla="*/ 0 h 142"/>
                <a:gd name="T8" fmla="*/ 138 w 236"/>
                <a:gd name="T9" fmla="*/ 142 h 142"/>
              </a:gdLst>
              <a:ahLst/>
              <a:cxnLst>
                <a:cxn ang="0">
                  <a:pos x="T0" y="T1"/>
                </a:cxn>
                <a:cxn ang="0">
                  <a:pos x="T2" y="T3"/>
                </a:cxn>
                <a:cxn ang="0">
                  <a:pos x="T4" y="T5"/>
                </a:cxn>
                <a:cxn ang="0">
                  <a:pos x="T6" y="T7"/>
                </a:cxn>
                <a:cxn ang="0">
                  <a:pos x="T8" y="T9"/>
                </a:cxn>
              </a:cxnLst>
              <a:rect l="0" t="0" r="r" b="b"/>
              <a:pathLst>
                <a:path w="236" h="142">
                  <a:moveTo>
                    <a:pt x="138" y="142"/>
                  </a:moveTo>
                  <a:lnTo>
                    <a:pt x="0" y="142"/>
                  </a:lnTo>
                  <a:lnTo>
                    <a:pt x="94" y="0"/>
                  </a:lnTo>
                  <a:lnTo>
                    <a:pt x="236" y="0"/>
                  </a:lnTo>
                  <a:lnTo>
                    <a:pt x="138"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9" name="Freeform 2636"/>
            <p:cNvSpPr>
              <a:spLocks/>
            </p:cNvSpPr>
            <p:nvPr/>
          </p:nvSpPr>
          <p:spPr bwMode="auto">
            <a:xfrm>
              <a:off x="6257925" y="6632575"/>
              <a:ext cx="371475" cy="225425"/>
            </a:xfrm>
            <a:custGeom>
              <a:avLst/>
              <a:gdLst>
                <a:gd name="T0" fmla="*/ 134 w 234"/>
                <a:gd name="T1" fmla="*/ 142 h 142"/>
                <a:gd name="T2" fmla="*/ 0 w 234"/>
                <a:gd name="T3" fmla="*/ 142 h 142"/>
                <a:gd name="T4" fmla="*/ 92 w 234"/>
                <a:gd name="T5" fmla="*/ 0 h 142"/>
                <a:gd name="T6" fmla="*/ 234 w 234"/>
                <a:gd name="T7" fmla="*/ 0 h 142"/>
                <a:gd name="T8" fmla="*/ 134 w 234"/>
                <a:gd name="T9" fmla="*/ 142 h 142"/>
              </a:gdLst>
              <a:ahLst/>
              <a:cxnLst>
                <a:cxn ang="0">
                  <a:pos x="T0" y="T1"/>
                </a:cxn>
                <a:cxn ang="0">
                  <a:pos x="T2" y="T3"/>
                </a:cxn>
                <a:cxn ang="0">
                  <a:pos x="T4" y="T5"/>
                </a:cxn>
                <a:cxn ang="0">
                  <a:pos x="T6" y="T7"/>
                </a:cxn>
                <a:cxn ang="0">
                  <a:pos x="T8" y="T9"/>
                </a:cxn>
              </a:cxnLst>
              <a:rect l="0" t="0" r="r" b="b"/>
              <a:pathLst>
                <a:path w="234" h="142">
                  <a:moveTo>
                    <a:pt x="134" y="142"/>
                  </a:moveTo>
                  <a:lnTo>
                    <a:pt x="0" y="142"/>
                  </a:lnTo>
                  <a:lnTo>
                    <a:pt x="92" y="0"/>
                  </a:lnTo>
                  <a:lnTo>
                    <a:pt x="234" y="0"/>
                  </a:lnTo>
                  <a:lnTo>
                    <a:pt x="134"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0" name="Freeform 2637"/>
            <p:cNvSpPr>
              <a:spLocks/>
            </p:cNvSpPr>
            <p:nvPr/>
          </p:nvSpPr>
          <p:spPr bwMode="auto">
            <a:xfrm>
              <a:off x="5365750" y="6632575"/>
              <a:ext cx="371475" cy="225425"/>
            </a:xfrm>
            <a:custGeom>
              <a:avLst/>
              <a:gdLst>
                <a:gd name="T0" fmla="*/ 234 w 234"/>
                <a:gd name="T1" fmla="*/ 0 h 142"/>
                <a:gd name="T2" fmla="*/ 102 w 234"/>
                <a:gd name="T3" fmla="*/ 0 h 142"/>
                <a:gd name="T4" fmla="*/ 0 w 234"/>
                <a:gd name="T5" fmla="*/ 142 h 142"/>
                <a:gd name="T6" fmla="*/ 142 w 234"/>
                <a:gd name="T7" fmla="*/ 142 h 142"/>
                <a:gd name="T8" fmla="*/ 234 w 234"/>
                <a:gd name="T9" fmla="*/ 0 h 142"/>
              </a:gdLst>
              <a:ahLst/>
              <a:cxnLst>
                <a:cxn ang="0">
                  <a:pos x="T0" y="T1"/>
                </a:cxn>
                <a:cxn ang="0">
                  <a:pos x="T2" y="T3"/>
                </a:cxn>
                <a:cxn ang="0">
                  <a:pos x="T4" y="T5"/>
                </a:cxn>
                <a:cxn ang="0">
                  <a:pos x="T6" y="T7"/>
                </a:cxn>
                <a:cxn ang="0">
                  <a:pos x="T8" y="T9"/>
                </a:cxn>
              </a:cxnLst>
              <a:rect l="0" t="0" r="r" b="b"/>
              <a:pathLst>
                <a:path w="234" h="142">
                  <a:moveTo>
                    <a:pt x="234" y="0"/>
                  </a:moveTo>
                  <a:lnTo>
                    <a:pt x="102" y="0"/>
                  </a:lnTo>
                  <a:lnTo>
                    <a:pt x="0" y="142"/>
                  </a:lnTo>
                  <a:lnTo>
                    <a:pt x="142" y="142"/>
                  </a:lnTo>
                  <a:lnTo>
                    <a:pt x="234"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1" name="Freeform 2638"/>
            <p:cNvSpPr>
              <a:spLocks/>
            </p:cNvSpPr>
            <p:nvPr/>
          </p:nvSpPr>
          <p:spPr bwMode="auto">
            <a:xfrm>
              <a:off x="6118225" y="6175375"/>
              <a:ext cx="371475" cy="225425"/>
            </a:xfrm>
            <a:custGeom>
              <a:avLst/>
              <a:gdLst>
                <a:gd name="T0" fmla="*/ 142 w 234"/>
                <a:gd name="T1" fmla="*/ 142 h 142"/>
                <a:gd name="T2" fmla="*/ 0 w 234"/>
                <a:gd name="T3" fmla="*/ 142 h 142"/>
                <a:gd name="T4" fmla="*/ 96 w 234"/>
                <a:gd name="T5" fmla="*/ 0 h 142"/>
                <a:gd name="T6" fmla="*/ 234 w 234"/>
                <a:gd name="T7" fmla="*/ 0 h 142"/>
                <a:gd name="T8" fmla="*/ 142 w 234"/>
                <a:gd name="T9" fmla="*/ 142 h 142"/>
              </a:gdLst>
              <a:ahLst/>
              <a:cxnLst>
                <a:cxn ang="0">
                  <a:pos x="T0" y="T1"/>
                </a:cxn>
                <a:cxn ang="0">
                  <a:pos x="T2" y="T3"/>
                </a:cxn>
                <a:cxn ang="0">
                  <a:pos x="T4" y="T5"/>
                </a:cxn>
                <a:cxn ang="0">
                  <a:pos x="T6" y="T7"/>
                </a:cxn>
                <a:cxn ang="0">
                  <a:pos x="T8" y="T9"/>
                </a:cxn>
              </a:cxnLst>
              <a:rect l="0" t="0" r="r" b="b"/>
              <a:pathLst>
                <a:path w="234" h="142">
                  <a:moveTo>
                    <a:pt x="142" y="142"/>
                  </a:moveTo>
                  <a:lnTo>
                    <a:pt x="0" y="142"/>
                  </a:lnTo>
                  <a:lnTo>
                    <a:pt x="96" y="0"/>
                  </a:lnTo>
                  <a:lnTo>
                    <a:pt x="234" y="0"/>
                  </a:lnTo>
                  <a:lnTo>
                    <a:pt x="142"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2" name="Freeform 2639"/>
            <p:cNvSpPr>
              <a:spLocks/>
            </p:cNvSpPr>
            <p:nvPr/>
          </p:nvSpPr>
          <p:spPr bwMode="auto">
            <a:xfrm>
              <a:off x="6562725" y="6175375"/>
              <a:ext cx="377825" cy="225425"/>
            </a:xfrm>
            <a:custGeom>
              <a:avLst/>
              <a:gdLst>
                <a:gd name="T0" fmla="*/ 138 w 238"/>
                <a:gd name="T1" fmla="*/ 142 h 142"/>
                <a:gd name="T2" fmla="*/ 0 w 238"/>
                <a:gd name="T3" fmla="*/ 142 h 142"/>
                <a:gd name="T4" fmla="*/ 92 w 238"/>
                <a:gd name="T5" fmla="*/ 0 h 142"/>
                <a:gd name="T6" fmla="*/ 238 w 238"/>
                <a:gd name="T7" fmla="*/ 0 h 142"/>
                <a:gd name="T8" fmla="*/ 138 w 238"/>
                <a:gd name="T9" fmla="*/ 142 h 142"/>
              </a:gdLst>
              <a:ahLst/>
              <a:cxnLst>
                <a:cxn ang="0">
                  <a:pos x="T0" y="T1"/>
                </a:cxn>
                <a:cxn ang="0">
                  <a:pos x="T2" y="T3"/>
                </a:cxn>
                <a:cxn ang="0">
                  <a:pos x="T4" y="T5"/>
                </a:cxn>
                <a:cxn ang="0">
                  <a:pos x="T6" y="T7"/>
                </a:cxn>
                <a:cxn ang="0">
                  <a:pos x="T8" y="T9"/>
                </a:cxn>
              </a:cxnLst>
              <a:rect l="0" t="0" r="r" b="b"/>
              <a:pathLst>
                <a:path w="238" h="142">
                  <a:moveTo>
                    <a:pt x="138" y="142"/>
                  </a:moveTo>
                  <a:lnTo>
                    <a:pt x="0" y="142"/>
                  </a:lnTo>
                  <a:lnTo>
                    <a:pt x="92" y="0"/>
                  </a:lnTo>
                  <a:lnTo>
                    <a:pt x="238" y="0"/>
                  </a:lnTo>
                  <a:lnTo>
                    <a:pt x="138" y="14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3" name="Freeform 2640"/>
            <p:cNvSpPr>
              <a:spLocks/>
            </p:cNvSpPr>
            <p:nvPr/>
          </p:nvSpPr>
          <p:spPr bwMode="auto">
            <a:xfrm>
              <a:off x="5667375" y="6175375"/>
              <a:ext cx="374650" cy="225425"/>
            </a:xfrm>
            <a:custGeom>
              <a:avLst/>
              <a:gdLst>
                <a:gd name="T0" fmla="*/ 236 w 236"/>
                <a:gd name="T1" fmla="*/ 0 h 142"/>
                <a:gd name="T2" fmla="*/ 98 w 236"/>
                <a:gd name="T3" fmla="*/ 0 h 142"/>
                <a:gd name="T4" fmla="*/ 0 w 236"/>
                <a:gd name="T5" fmla="*/ 142 h 142"/>
                <a:gd name="T6" fmla="*/ 140 w 236"/>
                <a:gd name="T7" fmla="*/ 142 h 142"/>
                <a:gd name="T8" fmla="*/ 236 w 236"/>
                <a:gd name="T9" fmla="*/ 0 h 142"/>
              </a:gdLst>
              <a:ahLst/>
              <a:cxnLst>
                <a:cxn ang="0">
                  <a:pos x="T0" y="T1"/>
                </a:cxn>
                <a:cxn ang="0">
                  <a:pos x="T2" y="T3"/>
                </a:cxn>
                <a:cxn ang="0">
                  <a:pos x="T4" y="T5"/>
                </a:cxn>
                <a:cxn ang="0">
                  <a:pos x="T6" y="T7"/>
                </a:cxn>
                <a:cxn ang="0">
                  <a:pos x="T8" y="T9"/>
                </a:cxn>
              </a:cxnLst>
              <a:rect l="0" t="0" r="r" b="b"/>
              <a:pathLst>
                <a:path w="236" h="142">
                  <a:moveTo>
                    <a:pt x="236" y="0"/>
                  </a:moveTo>
                  <a:lnTo>
                    <a:pt x="98" y="0"/>
                  </a:lnTo>
                  <a:lnTo>
                    <a:pt x="0" y="142"/>
                  </a:lnTo>
                  <a:lnTo>
                    <a:pt x="140" y="142"/>
                  </a:lnTo>
                  <a:lnTo>
                    <a:pt x="236"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4" name="Freeform 2641"/>
            <p:cNvSpPr>
              <a:spLocks/>
            </p:cNvSpPr>
            <p:nvPr/>
          </p:nvSpPr>
          <p:spPr bwMode="auto">
            <a:xfrm>
              <a:off x="6184900" y="6400800"/>
              <a:ext cx="377825" cy="231775"/>
            </a:xfrm>
            <a:custGeom>
              <a:avLst/>
              <a:gdLst>
                <a:gd name="T0" fmla="*/ 138 w 238"/>
                <a:gd name="T1" fmla="*/ 146 h 146"/>
                <a:gd name="T2" fmla="*/ 0 w 238"/>
                <a:gd name="T3" fmla="*/ 146 h 146"/>
                <a:gd name="T4" fmla="*/ 100 w 238"/>
                <a:gd name="T5" fmla="*/ 0 h 146"/>
                <a:gd name="T6" fmla="*/ 238 w 238"/>
                <a:gd name="T7" fmla="*/ 0 h 146"/>
                <a:gd name="T8" fmla="*/ 138 w 238"/>
                <a:gd name="T9" fmla="*/ 146 h 146"/>
              </a:gdLst>
              <a:ahLst/>
              <a:cxnLst>
                <a:cxn ang="0">
                  <a:pos x="T0" y="T1"/>
                </a:cxn>
                <a:cxn ang="0">
                  <a:pos x="T2" y="T3"/>
                </a:cxn>
                <a:cxn ang="0">
                  <a:pos x="T4" y="T5"/>
                </a:cxn>
                <a:cxn ang="0">
                  <a:pos x="T6" y="T7"/>
                </a:cxn>
                <a:cxn ang="0">
                  <a:pos x="T8" y="T9"/>
                </a:cxn>
              </a:cxnLst>
              <a:rect l="0" t="0" r="r" b="b"/>
              <a:pathLst>
                <a:path w="238" h="146">
                  <a:moveTo>
                    <a:pt x="138" y="146"/>
                  </a:moveTo>
                  <a:lnTo>
                    <a:pt x="0" y="146"/>
                  </a:lnTo>
                  <a:lnTo>
                    <a:pt x="100" y="0"/>
                  </a:lnTo>
                  <a:lnTo>
                    <a:pt x="238" y="0"/>
                  </a:lnTo>
                  <a:lnTo>
                    <a:pt x="138" y="14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5" name="Freeform 2642"/>
            <p:cNvSpPr>
              <a:spLocks/>
            </p:cNvSpPr>
            <p:nvPr/>
          </p:nvSpPr>
          <p:spPr bwMode="auto">
            <a:xfrm>
              <a:off x="6619875" y="6400800"/>
              <a:ext cx="393700" cy="231775"/>
            </a:xfrm>
            <a:custGeom>
              <a:avLst/>
              <a:gdLst>
                <a:gd name="T0" fmla="*/ 144 w 248"/>
                <a:gd name="T1" fmla="*/ 146 h 146"/>
                <a:gd name="T2" fmla="*/ 0 w 248"/>
                <a:gd name="T3" fmla="*/ 146 h 146"/>
                <a:gd name="T4" fmla="*/ 102 w 248"/>
                <a:gd name="T5" fmla="*/ 0 h 146"/>
                <a:gd name="T6" fmla="*/ 248 w 248"/>
                <a:gd name="T7" fmla="*/ 0 h 146"/>
                <a:gd name="T8" fmla="*/ 144 w 248"/>
                <a:gd name="T9" fmla="*/ 146 h 146"/>
              </a:gdLst>
              <a:ahLst/>
              <a:cxnLst>
                <a:cxn ang="0">
                  <a:pos x="T0" y="T1"/>
                </a:cxn>
                <a:cxn ang="0">
                  <a:pos x="T2" y="T3"/>
                </a:cxn>
                <a:cxn ang="0">
                  <a:pos x="T4" y="T5"/>
                </a:cxn>
                <a:cxn ang="0">
                  <a:pos x="T6" y="T7"/>
                </a:cxn>
                <a:cxn ang="0">
                  <a:pos x="T8" y="T9"/>
                </a:cxn>
              </a:cxnLst>
              <a:rect l="0" t="0" r="r" b="b"/>
              <a:pathLst>
                <a:path w="248" h="146">
                  <a:moveTo>
                    <a:pt x="144" y="146"/>
                  </a:moveTo>
                  <a:lnTo>
                    <a:pt x="0" y="146"/>
                  </a:lnTo>
                  <a:lnTo>
                    <a:pt x="102" y="0"/>
                  </a:lnTo>
                  <a:lnTo>
                    <a:pt x="248" y="0"/>
                  </a:lnTo>
                  <a:lnTo>
                    <a:pt x="144" y="14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6" name="Freeform 2643"/>
            <p:cNvSpPr>
              <a:spLocks/>
            </p:cNvSpPr>
            <p:nvPr/>
          </p:nvSpPr>
          <p:spPr bwMode="auto">
            <a:xfrm>
              <a:off x="5737225" y="6400800"/>
              <a:ext cx="381000" cy="231775"/>
            </a:xfrm>
            <a:custGeom>
              <a:avLst/>
              <a:gdLst>
                <a:gd name="T0" fmla="*/ 240 w 240"/>
                <a:gd name="T1" fmla="*/ 0 h 146"/>
                <a:gd name="T2" fmla="*/ 96 w 240"/>
                <a:gd name="T3" fmla="*/ 0 h 146"/>
                <a:gd name="T4" fmla="*/ 0 w 240"/>
                <a:gd name="T5" fmla="*/ 146 h 146"/>
                <a:gd name="T6" fmla="*/ 144 w 240"/>
                <a:gd name="T7" fmla="*/ 146 h 146"/>
                <a:gd name="T8" fmla="*/ 240 w 240"/>
                <a:gd name="T9" fmla="*/ 0 h 146"/>
              </a:gdLst>
              <a:ahLst/>
              <a:cxnLst>
                <a:cxn ang="0">
                  <a:pos x="T0" y="T1"/>
                </a:cxn>
                <a:cxn ang="0">
                  <a:pos x="T2" y="T3"/>
                </a:cxn>
                <a:cxn ang="0">
                  <a:pos x="T4" y="T5"/>
                </a:cxn>
                <a:cxn ang="0">
                  <a:pos x="T6" y="T7"/>
                </a:cxn>
                <a:cxn ang="0">
                  <a:pos x="T8" y="T9"/>
                </a:cxn>
              </a:cxnLst>
              <a:rect l="0" t="0" r="r" b="b"/>
              <a:pathLst>
                <a:path w="240" h="146">
                  <a:moveTo>
                    <a:pt x="240" y="0"/>
                  </a:moveTo>
                  <a:lnTo>
                    <a:pt x="96" y="0"/>
                  </a:lnTo>
                  <a:lnTo>
                    <a:pt x="0" y="146"/>
                  </a:lnTo>
                  <a:lnTo>
                    <a:pt x="144" y="146"/>
                  </a:lnTo>
                  <a:lnTo>
                    <a:pt x="24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4" name="组合 2663"/>
          <p:cNvGrpSpPr/>
          <p:nvPr/>
        </p:nvGrpSpPr>
        <p:grpSpPr>
          <a:xfrm>
            <a:off x="8140889" y="2546421"/>
            <a:ext cx="2355850" cy="3305175"/>
            <a:chOff x="8496300" y="1844675"/>
            <a:chExt cx="2355850" cy="3305175"/>
          </a:xfrm>
        </p:grpSpPr>
        <p:sp>
          <p:nvSpPr>
            <p:cNvPr id="2647" name="Freeform 2644"/>
            <p:cNvSpPr>
              <a:spLocks/>
            </p:cNvSpPr>
            <p:nvPr/>
          </p:nvSpPr>
          <p:spPr bwMode="auto">
            <a:xfrm>
              <a:off x="8597900" y="2863850"/>
              <a:ext cx="1298575" cy="679450"/>
            </a:xfrm>
            <a:custGeom>
              <a:avLst/>
              <a:gdLst>
                <a:gd name="T0" fmla="*/ 140 w 818"/>
                <a:gd name="T1" fmla="*/ 408 h 428"/>
                <a:gd name="T2" fmla="*/ 348 w 818"/>
                <a:gd name="T3" fmla="*/ 198 h 428"/>
                <a:gd name="T4" fmla="*/ 500 w 818"/>
                <a:gd name="T5" fmla="*/ 180 h 428"/>
                <a:gd name="T6" fmla="*/ 738 w 818"/>
                <a:gd name="T7" fmla="*/ 178 h 428"/>
                <a:gd name="T8" fmla="*/ 738 w 818"/>
                <a:gd name="T9" fmla="*/ 178 h 428"/>
                <a:gd name="T10" fmla="*/ 750 w 818"/>
                <a:gd name="T11" fmla="*/ 170 h 428"/>
                <a:gd name="T12" fmla="*/ 762 w 818"/>
                <a:gd name="T13" fmla="*/ 164 h 428"/>
                <a:gd name="T14" fmla="*/ 776 w 818"/>
                <a:gd name="T15" fmla="*/ 156 h 428"/>
                <a:gd name="T16" fmla="*/ 788 w 818"/>
                <a:gd name="T17" fmla="*/ 150 h 428"/>
                <a:gd name="T18" fmla="*/ 788 w 818"/>
                <a:gd name="T19" fmla="*/ 150 h 428"/>
                <a:gd name="T20" fmla="*/ 794 w 818"/>
                <a:gd name="T21" fmla="*/ 144 h 428"/>
                <a:gd name="T22" fmla="*/ 800 w 818"/>
                <a:gd name="T23" fmla="*/ 136 h 428"/>
                <a:gd name="T24" fmla="*/ 806 w 818"/>
                <a:gd name="T25" fmla="*/ 126 h 428"/>
                <a:gd name="T26" fmla="*/ 810 w 818"/>
                <a:gd name="T27" fmla="*/ 118 h 428"/>
                <a:gd name="T28" fmla="*/ 816 w 818"/>
                <a:gd name="T29" fmla="*/ 98 h 428"/>
                <a:gd name="T30" fmla="*/ 818 w 818"/>
                <a:gd name="T31" fmla="*/ 82 h 428"/>
                <a:gd name="T32" fmla="*/ 818 w 818"/>
                <a:gd name="T33" fmla="*/ 82 h 428"/>
                <a:gd name="T34" fmla="*/ 816 w 818"/>
                <a:gd name="T35" fmla="*/ 72 h 428"/>
                <a:gd name="T36" fmla="*/ 814 w 818"/>
                <a:gd name="T37" fmla="*/ 64 h 428"/>
                <a:gd name="T38" fmla="*/ 806 w 818"/>
                <a:gd name="T39" fmla="*/ 46 h 428"/>
                <a:gd name="T40" fmla="*/ 796 w 818"/>
                <a:gd name="T41" fmla="*/ 30 h 428"/>
                <a:gd name="T42" fmla="*/ 786 w 818"/>
                <a:gd name="T43" fmla="*/ 18 h 428"/>
                <a:gd name="T44" fmla="*/ 786 w 818"/>
                <a:gd name="T45" fmla="*/ 18 h 428"/>
                <a:gd name="T46" fmla="*/ 772 w 818"/>
                <a:gd name="T47" fmla="*/ 12 h 428"/>
                <a:gd name="T48" fmla="*/ 756 w 818"/>
                <a:gd name="T49" fmla="*/ 6 h 428"/>
                <a:gd name="T50" fmla="*/ 740 w 818"/>
                <a:gd name="T51" fmla="*/ 2 h 428"/>
                <a:gd name="T52" fmla="*/ 726 w 818"/>
                <a:gd name="T53" fmla="*/ 0 h 428"/>
                <a:gd name="T54" fmla="*/ 500 w 818"/>
                <a:gd name="T55" fmla="*/ 18 h 428"/>
                <a:gd name="T56" fmla="*/ 308 w 818"/>
                <a:gd name="T57" fmla="*/ 26 h 428"/>
                <a:gd name="T58" fmla="*/ 308 w 818"/>
                <a:gd name="T59" fmla="*/ 26 h 428"/>
                <a:gd name="T60" fmla="*/ 294 w 818"/>
                <a:gd name="T61" fmla="*/ 28 h 428"/>
                <a:gd name="T62" fmla="*/ 278 w 818"/>
                <a:gd name="T63" fmla="*/ 34 h 428"/>
                <a:gd name="T64" fmla="*/ 262 w 818"/>
                <a:gd name="T65" fmla="*/ 44 h 428"/>
                <a:gd name="T66" fmla="*/ 256 w 818"/>
                <a:gd name="T67" fmla="*/ 52 h 428"/>
                <a:gd name="T68" fmla="*/ 252 w 818"/>
                <a:gd name="T69" fmla="*/ 58 h 428"/>
                <a:gd name="T70" fmla="*/ 252 w 818"/>
                <a:gd name="T71" fmla="*/ 58 h 428"/>
                <a:gd name="T72" fmla="*/ 26 w 818"/>
                <a:gd name="T73" fmla="*/ 288 h 428"/>
                <a:gd name="T74" fmla="*/ 26 w 818"/>
                <a:gd name="T75" fmla="*/ 288 h 428"/>
                <a:gd name="T76" fmla="*/ 14 w 818"/>
                <a:gd name="T77" fmla="*/ 300 h 428"/>
                <a:gd name="T78" fmla="*/ 6 w 818"/>
                <a:gd name="T79" fmla="*/ 316 h 428"/>
                <a:gd name="T80" fmla="*/ 2 w 818"/>
                <a:gd name="T81" fmla="*/ 332 h 428"/>
                <a:gd name="T82" fmla="*/ 0 w 818"/>
                <a:gd name="T83" fmla="*/ 348 h 428"/>
                <a:gd name="T84" fmla="*/ 2 w 818"/>
                <a:gd name="T85" fmla="*/ 364 h 428"/>
                <a:gd name="T86" fmla="*/ 6 w 818"/>
                <a:gd name="T87" fmla="*/ 380 h 428"/>
                <a:gd name="T88" fmla="*/ 14 w 818"/>
                <a:gd name="T89" fmla="*/ 396 h 428"/>
                <a:gd name="T90" fmla="*/ 26 w 818"/>
                <a:gd name="T91" fmla="*/ 408 h 428"/>
                <a:gd name="T92" fmla="*/ 26 w 818"/>
                <a:gd name="T93" fmla="*/ 408 h 428"/>
                <a:gd name="T94" fmla="*/ 40 w 818"/>
                <a:gd name="T95" fmla="*/ 418 h 428"/>
                <a:gd name="T96" fmla="*/ 56 w 818"/>
                <a:gd name="T97" fmla="*/ 424 h 428"/>
                <a:gd name="T98" fmla="*/ 70 w 818"/>
                <a:gd name="T99" fmla="*/ 426 h 428"/>
                <a:gd name="T100" fmla="*/ 86 w 818"/>
                <a:gd name="T101" fmla="*/ 428 h 428"/>
                <a:gd name="T102" fmla="*/ 100 w 818"/>
                <a:gd name="T103" fmla="*/ 426 h 428"/>
                <a:gd name="T104" fmla="*/ 114 w 818"/>
                <a:gd name="T105" fmla="*/ 424 h 428"/>
                <a:gd name="T106" fmla="*/ 126 w 818"/>
                <a:gd name="T107" fmla="*/ 418 h 428"/>
                <a:gd name="T108" fmla="*/ 140 w 818"/>
                <a:gd name="T109" fmla="*/ 408 h 428"/>
                <a:gd name="T110" fmla="*/ 140 w 818"/>
                <a:gd name="T111" fmla="*/ 40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8" h="428">
                  <a:moveTo>
                    <a:pt x="140" y="408"/>
                  </a:moveTo>
                  <a:lnTo>
                    <a:pt x="348" y="198"/>
                  </a:lnTo>
                  <a:lnTo>
                    <a:pt x="500" y="180"/>
                  </a:lnTo>
                  <a:lnTo>
                    <a:pt x="738" y="178"/>
                  </a:lnTo>
                  <a:lnTo>
                    <a:pt x="738" y="178"/>
                  </a:lnTo>
                  <a:lnTo>
                    <a:pt x="750" y="170"/>
                  </a:lnTo>
                  <a:lnTo>
                    <a:pt x="762" y="164"/>
                  </a:lnTo>
                  <a:lnTo>
                    <a:pt x="776" y="156"/>
                  </a:lnTo>
                  <a:lnTo>
                    <a:pt x="788" y="150"/>
                  </a:lnTo>
                  <a:lnTo>
                    <a:pt x="788" y="150"/>
                  </a:lnTo>
                  <a:lnTo>
                    <a:pt x="794" y="144"/>
                  </a:lnTo>
                  <a:lnTo>
                    <a:pt x="800" y="136"/>
                  </a:lnTo>
                  <a:lnTo>
                    <a:pt x="806" y="126"/>
                  </a:lnTo>
                  <a:lnTo>
                    <a:pt x="810" y="118"/>
                  </a:lnTo>
                  <a:lnTo>
                    <a:pt x="816" y="98"/>
                  </a:lnTo>
                  <a:lnTo>
                    <a:pt x="818" y="82"/>
                  </a:lnTo>
                  <a:lnTo>
                    <a:pt x="818" y="82"/>
                  </a:lnTo>
                  <a:lnTo>
                    <a:pt x="816" y="72"/>
                  </a:lnTo>
                  <a:lnTo>
                    <a:pt x="814" y="64"/>
                  </a:lnTo>
                  <a:lnTo>
                    <a:pt x="806" y="46"/>
                  </a:lnTo>
                  <a:lnTo>
                    <a:pt x="796" y="30"/>
                  </a:lnTo>
                  <a:lnTo>
                    <a:pt x="786" y="18"/>
                  </a:lnTo>
                  <a:lnTo>
                    <a:pt x="786" y="18"/>
                  </a:lnTo>
                  <a:lnTo>
                    <a:pt x="772" y="12"/>
                  </a:lnTo>
                  <a:lnTo>
                    <a:pt x="756" y="6"/>
                  </a:lnTo>
                  <a:lnTo>
                    <a:pt x="740" y="2"/>
                  </a:lnTo>
                  <a:lnTo>
                    <a:pt x="726" y="0"/>
                  </a:lnTo>
                  <a:lnTo>
                    <a:pt x="500" y="18"/>
                  </a:lnTo>
                  <a:lnTo>
                    <a:pt x="308" y="26"/>
                  </a:lnTo>
                  <a:lnTo>
                    <a:pt x="308" y="26"/>
                  </a:lnTo>
                  <a:lnTo>
                    <a:pt x="294" y="28"/>
                  </a:lnTo>
                  <a:lnTo>
                    <a:pt x="278" y="34"/>
                  </a:lnTo>
                  <a:lnTo>
                    <a:pt x="262" y="44"/>
                  </a:lnTo>
                  <a:lnTo>
                    <a:pt x="256" y="52"/>
                  </a:lnTo>
                  <a:lnTo>
                    <a:pt x="252" y="58"/>
                  </a:lnTo>
                  <a:lnTo>
                    <a:pt x="252" y="58"/>
                  </a:lnTo>
                  <a:lnTo>
                    <a:pt x="26" y="288"/>
                  </a:lnTo>
                  <a:lnTo>
                    <a:pt x="26" y="288"/>
                  </a:lnTo>
                  <a:lnTo>
                    <a:pt x="14" y="300"/>
                  </a:lnTo>
                  <a:lnTo>
                    <a:pt x="6" y="316"/>
                  </a:lnTo>
                  <a:lnTo>
                    <a:pt x="2" y="332"/>
                  </a:lnTo>
                  <a:lnTo>
                    <a:pt x="0" y="348"/>
                  </a:lnTo>
                  <a:lnTo>
                    <a:pt x="2" y="364"/>
                  </a:lnTo>
                  <a:lnTo>
                    <a:pt x="6" y="380"/>
                  </a:lnTo>
                  <a:lnTo>
                    <a:pt x="14" y="396"/>
                  </a:lnTo>
                  <a:lnTo>
                    <a:pt x="26" y="408"/>
                  </a:lnTo>
                  <a:lnTo>
                    <a:pt x="26" y="408"/>
                  </a:lnTo>
                  <a:lnTo>
                    <a:pt x="40" y="418"/>
                  </a:lnTo>
                  <a:lnTo>
                    <a:pt x="56" y="424"/>
                  </a:lnTo>
                  <a:lnTo>
                    <a:pt x="70" y="426"/>
                  </a:lnTo>
                  <a:lnTo>
                    <a:pt x="86" y="428"/>
                  </a:lnTo>
                  <a:lnTo>
                    <a:pt x="100" y="426"/>
                  </a:lnTo>
                  <a:lnTo>
                    <a:pt x="114" y="424"/>
                  </a:lnTo>
                  <a:lnTo>
                    <a:pt x="126" y="418"/>
                  </a:lnTo>
                  <a:lnTo>
                    <a:pt x="140" y="408"/>
                  </a:lnTo>
                  <a:lnTo>
                    <a:pt x="140" y="40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8" name="Freeform 2645"/>
            <p:cNvSpPr>
              <a:spLocks/>
            </p:cNvSpPr>
            <p:nvPr/>
          </p:nvSpPr>
          <p:spPr bwMode="auto">
            <a:xfrm>
              <a:off x="9442450" y="2619375"/>
              <a:ext cx="1409700" cy="2530475"/>
            </a:xfrm>
            <a:custGeom>
              <a:avLst/>
              <a:gdLst>
                <a:gd name="T0" fmla="*/ 658 w 888"/>
                <a:gd name="T1" fmla="*/ 1138 h 1594"/>
                <a:gd name="T2" fmla="*/ 648 w 888"/>
                <a:gd name="T3" fmla="*/ 1130 h 1594"/>
                <a:gd name="T4" fmla="*/ 642 w 888"/>
                <a:gd name="T5" fmla="*/ 1122 h 1594"/>
                <a:gd name="T6" fmla="*/ 636 w 888"/>
                <a:gd name="T7" fmla="*/ 1114 h 1594"/>
                <a:gd name="T8" fmla="*/ 630 w 888"/>
                <a:gd name="T9" fmla="*/ 1104 h 1594"/>
                <a:gd name="T10" fmla="*/ 416 w 888"/>
                <a:gd name="T11" fmla="*/ 932 h 1594"/>
                <a:gd name="T12" fmla="*/ 438 w 888"/>
                <a:gd name="T13" fmla="*/ 884 h 1594"/>
                <a:gd name="T14" fmla="*/ 448 w 888"/>
                <a:gd name="T15" fmla="*/ 836 h 1594"/>
                <a:gd name="T16" fmla="*/ 448 w 888"/>
                <a:gd name="T17" fmla="*/ 172 h 1594"/>
                <a:gd name="T18" fmla="*/ 444 w 888"/>
                <a:gd name="T19" fmla="*/ 136 h 1594"/>
                <a:gd name="T20" fmla="*/ 432 w 888"/>
                <a:gd name="T21" fmla="*/ 104 h 1594"/>
                <a:gd name="T22" fmla="*/ 416 w 888"/>
                <a:gd name="T23" fmla="*/ 74 h 1594"/>
                <a:gd name="T24" fmla="*/ 394 w 888"/>
                <a:gd name="T25" fmla="*/ 48 h 1594"/>
                <a:gd name="T26" fmla="*/ 368 w 888"/>
                <a:gd name="T27" fmla="*/ 28 h 1594"/>
                <a:gd name="T28" fmla="*/ 336 w 888"/>
                <a:gd name="T29" fmla="*/ 12 h 1594"/>
                <a:gd name="T30" fmla="*/ 304 w 888"/>
                <a:gd name="T31" fmla="*/ 4 h 1594"/>
                <a:gd name="T32" fmla="*/ 268 w 888"/>
                <a:gd name="T33" fmla="*/ 0 h 1594"/>
                <a:gd name="T34" fmla="*/ 172 w 888"/>
                <a:gd name="T35" fmla="*/ 0 h 1594"/>
                <a:gd name="T36" fmla="*/ 144 w 888"/>
                <a:gd name="T37" fmla="*/ 2 h 1594"/>
                <a:gd name="T38" fmla="*/ 116 w 888"/>
                <a:gd name="T39" fmla="*/ 10 h 1594"/>
                <a:gd name="T40" fmla="*/ 68 w 888"/>
                <a:gd name="T41" fmla="*/ 38 h 1594"/>
                <a:gd name="T42" fmla="*/ 38 w 888"/>
                <a:gd name="T43" fmla="*/ 68 h 1594"/>
                <a:gd name="T44" fmla="*/ 22 w 888"/>
                <a:gd name="T45" fmla="*/ 92 h 1594"/>
                <a:gd name="T46" fmla="*/ 12 w 888"/>
                <a:gd name="T47" fmla="*/ 118 h 1594"/>
                <a:gd name="T48" fmla="*/ 186 w 888"/>
                <a:gd name="T49" fmla="*/ 114 h 1594"/>
                <a:gd name="T50" fmla="*/ 198 w 888"/>
                <a:gd name="T51" fmla="*/ 114 h 1594"/>
                <a:gd name="T52" fmla="*/ 236 w 888"/>
                <a:gd name="T53" fmla="*/ 124 h 1594"/>
                <a:gd name="T54" fmla="*/ 276 w 888"/>
                <a:gd name="T55" fmla="*/ 146 h 1594"/>
                <a:gd name="T56" fmla="*/ 292 w 888"/>
                <a:gd name="T57" fmla="*/ 166 h 1594"/>
                <a:gd name="T58" fmla="*/ 312 w 888"/>
                <a:gd name="T59" fmla="*/ 200 h 1594"/>
                <a:gd name="T60" fmla="*/ 320 w 888"/>
                <a:gd name="T61" fmla="*/ 222 h 1594"/>
                <a:gd name="T62" fmla="*/ 320 w 888"/>
                <a:gd name="T63" fmla="*/ 236 h 1594"/>
                <a:gd name="T64" fmla="*/ 312 w 888"/>
                <a:gd name="T65" fmla="*/ 284 h 1594"/>
                <a:gd name="T66" fmla="*/ 302 w 888"/>
                <a:gd name="T67" fmla="*/ 308 h 1594"/>
                <a:gd name="T68" fmla="*/ 286 w 888"/>
                <a:gd name="T69" fmla="*/ 332 h 1594"/>
                <a:gd name="T70" fmla="*/ 264 w 888"/>
                <a:gd name="T71" fmla="*/ 342 h 1594"/>
                <a:gd name="T72" fmla="*/ 228 w 888"/>
                <a:gd name="T73" fmla="*/ 358 h 1594"/>
                <a:gd name="T74" fmla="*/ 206 w 888"/>
                <a:gd name="T75" fmla="*/ 362 h 1594"/>
                <a:gd name="T76" fmla="*/ 0 w 888"/>
                <a:gd name="T77" fmla="*/ 836 h 1594"/>
                <a:gd name="T78" fmla="*/ 0 w 888"/>
                <a:gd name="T79" fmla="*/ 856 h 1594"/>
                <a:gd name="T80" fmla="*/ 8 w 888"/>
                <a:gd name="T81" fmla="*/ 892 h 1594"/>
                <a:gd name="T82" fmla="*/ 22 w 888"/>
                <a:gd name="T83" fmla="*/ 924 h 1594"/>
                <a:gd name="T84" fmla="*/ 40 w 888"/>
                <a:gd name="T85" fmla="*/ 952 h 1594"/>
                <a:gd name="T86" fmla="*/ 64 w 888"/>
                <a:gd name="T87" fmla="*/ 974 h 1594"/>
                <a:gd name="T88" fmla="*/ 92 w 888"/>
                <a:gd name="T89" fmla="*/ 992 h 1594"/>
                <a:gd name="T90" fmla="*/ 122 w 888"/>
                <a:gd name="T91" fmla="*/ 1004 h 1594"/>
                <a:gd name="T92" fmla="*/ 156 w 888"/>
                <a:gd name="T93" fmla="*/ 1010 h 1594"/>
                <a:gd name="T94" fmla="*/ 186 w 888"/>
                <a:gd name="T95" fmla="*/ 1010 h 1594"/>
                <a:gd name="T96" fmla="*/ 192 w 888"/>
                <a:gd name="T97" fmla="*/ 1020 h 1594"/>
                <a:gd name="T98" fmla="*/ 206 w 888"/>
                <a:gd name="T99" fmla="*/ 1030 h 1594"/>
                <a:gd name="T100" fmla="*/ 484 w 888"/>
                <a:gd name="T101" fmla="*/ 1266 h 1594"/>
                <a:gd name="T102" fmla="*/ 702 w 888"/>
                <a:gd name="T103" fmla="*/ 1558 h 1594"/>
                <a:gd name="T104" fmla="*/ 732 w 888"/>
                <a:gd name="T105" fmla="*/ 1582 h 1594"/>
                <a:gd name="T106" fmla="*/ 764 w 888"/>
                <a:gd name="T107" fmla="*/ 1594 h 1594"/>
                <a:gd name="T108" fmla="*/ 798 w 888"/>
                <a:gd name="T109" fmla="*/ 1592 h 1594"/>
                <a:gd name="T110" fmla="*/ 830 w 888"/>
                <a:gd name="T111" fmla="*/ 1574 h 1594"/>
                <a:gd name="T112" fmla="*/ 854 w 888"/>
                <a:gd name="T113" fmla="*/ 1558 h 1594"/>
                <a:gd name="T114" fmla="*/ 876 w 888"/>
                <a:gd name="T115" fmla="*/ 1528 h 1594"/>
                <a:gd name="T116" fmla="*/ 888 w 888"/>
                <a:gd name="T117" fmla="*/ 1496 h 1594"/>
                <a:gd name="T118" fmla="*/ 886 w 888"/>
                <a:gd name="T119" fmla="*/ 1464 h 1594"/>
                <a:gd name="T120" fmla="*/ 872 w 888"/>
                <a:gd name="T121" fmla="*/ 1432 h 1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88" h="1594">
                  <a:moveTo>
                    <a:pt x="872" y="1432"/>
                  </a:moveTo>
                  <a:lnTo>
                    <a:pt x="658" y="1138"/>
                  </a:lnTo>
                  <a:lnTo>
                    <a:pt x="658" y="1138"/>
                  </a:lnTo>
                  <a:lnTo>
                    <a:pt x="648" y="1130"/>
                  </a:lnTo>
                  <a:lnTo>
                    <a:pt x="642" y="1122"/>
                  </a:lnTo>
                  <a:lnTo>
                    <a:pt x="642" y="1122"/>
                  </a:lnTo>
                  <a:lnTo>
                    <a:pt x="640" y="1118"/>
                  </a:lnTo>
                  <a:lnTo>
                    <a:pt x="636" y="1114"/>
                  </a:lnTo>
                  <a:lnTo>
                    <a:pt x="632" y="1110"/>
                  </a:lnTo>
                  <a:lnTo>
                    <a:pt x="630" y="1104"/>
                  </a:lnTo>
                  <a:lnTo>
                    <a:pt x="416" y="932"/>
                  </a:lnTo>
                  <a:lnTo>
                    <a:pt x="416" y="932"/>
                  </a:lnTo>
                  <a:lnTo>
                    <a:pt x="428" y="908"/>
                  </a:lnTo>
                  <a:lnTo>
                    <a:pt x="438" y="884"/>
                  </a:lnTo>
                  <a:lnTo>
                    <a:pt x="446" y="862"/>
                  </a:lnTo>
                  <a:lnTo>
                    <a:pt x="448" y="836"/>
                  </a:lnTo>
                  <a:lnTo>
                    <a:pt x="448" y="172"/>
                  </a:lnTo>
                  <a:lnTo>
                    <a:pt x="448" y="172"/>
                  </a:lnTo>
                  <a:lnTo>
                    <a:pt x="446" y="154"/>
                  </a:lnTo>
                  <a:lnTo>
                    <a:pt x="444" y="136"/>
                  </a:lnTo>
                  <a:lnTo>
                    <a:pt x="440" y="120"/>
                  </a:lnTo>
                  <a:lnTo>
                    <a:pt x="432" y="104"/>
                  </a:lnTo>
                  <a:lnTo>
                    <a:pt x="426" y="88"/>
                  </a:lnTo>
                  <a:lnTo>
                    <a:pt x="416" y="74"/>
                  </a:lnTo>
                  <a:lnTo>
                    <a:pt x="406" y="60"/>
                  </a:lnTo>
                  <a:lnTo>
                    <a:pt x="394" y="48"/>
                  </a:lnTo>
                  <a:lnTo>
                    <a:pt x="382" y="38"/>
                  </a:lnTo>
                  <a:lnTo>
                    <a:pt x="368" y="28"/>
                  </a:lnTo>
                  <a:lnTo>
                    <a:pt x="352" y="20"/>
                  </a:lnTo>
                  <a:lnTo>
                    <a:pt x="336" y="12"/>
                  </a:lnTo>
                  <a:lnTo>
                    <a:pt x="320" y="8"/>
                  </a:lnTo>
                  <a:lnTo>
                    <a:pt x="304" y="4"/>
                  </a:lnTo>
                  <a:lnTo>
                    <a:pt x="286" y="0"/>
                  </a:lnTo>
                  <a:lnTo>
                    <a:pt x="268" y="0"/>
                  </a:lnTo>
                  <a:lnTo>
                    <a:pt x="172" y="0"/>
                  </a:lnTo>
                  <a:lnTo>
                    <a:pt x="172" y="0"/>
                  </a:lnTo>
                  <a:lnTo>
                    <a:pt x="158" y="0"/>
                  </a:lnTo>
                  <a:lnTo>
                    <a:pt x="144" y="2"/>
                  </a:lnTo>
                  <a:lnTo>
                    <a:pt x="130" y="6"/>
                  </a:lnTo>
                  <a:lnTo>
                    <a:pt x="116" y="10"/>
                  </a:lnTo>
                  <a:lnTo>
                    <a:pt x="90" y="22"/>
                  </a:lnTo>
                  <a:lnTo>
                    <a:pt x="68" y="38"/>
                  </a:lnTo>
                  <a:lnTo>
                    <a:pt x="46" y="56"/>
                  </a:lnTo>
                  <a:lnTo>
                    <a:pt x="38" y="68"/>
                  </a:lnTo>
                  <a:lnTo>
                    <a:pt x="30" y="80"/>
                  </a:lnTo>
                  <a:lnTo>
                    <a:pt x="22" y="92"/>
                  </a:lnTo>
                  <a:lnTo>
                    <a:pt x="16" y="104"/>
                  </a:lnTo>
                  <a:lnTo>
                    <a:pt x="12" y="118"/>
                  </a:lnTo>
                  <a:lnTo>
                    <a:pt x="10" y="132"/>
                  </a:lnTo>
                  <a:lnTo>
                    <a:pt x="186" y="114"/>
                  </a:lnTo>
                  <a:lnTo>
                    <a:pt x="186" y="114"/>
                  </a:lnTo>
                  <a:lnTo>
                    <a:pt x="198" y="114"/>
                  </a:lnTo>
                  <a:lnTo>
                    <a:pt x="210" y="116"/>
                  </a:lnTo>
                  <a:lnTo>
                    <a:pt x="236" y="124"/>
                  </a:lnTo>
                  <a:lnTo>
                    <a:pt x="258" y="134"/>
                  </a:lnTo>
                  <a:lnTo>
                    <a:pt x="276" y="146"/>
                  </a:lnTo>
                  <a:lnTo>
                    <a:pt x="276" y="146"/>
                  </a:lnTo>
                  <a:lnTo>
                    <a:pt x="292" y="166"/>
                  </a:lnTo>
                  <a:lnTo>
                    <a:pt x="306" y="188"/>
                  </a:lnTo>
                  <a:lnTo>
                    <a:pt x="312" y="200"/>
                  </a:lnTo>
                  <a:lnTo>
                    <a:pt x="316" y="210"/>
                  </a:lnTo>
                  <a:lnTo>
                    <a:pt x="320" y="222"/>
                  </a:lnTo>
                  <a:lnTo>
                    <a:pt x="320" y="236"/>
                  </a:lnTo>
                  <a:lnTo>
                    <a:pt x="320" y="236"/>
                  </a:lnTo>
                  <a:lnTo>
                    <a:pt x="318" y="260"/>
                  </a:lnTo>
                  <a:lnTo>
                    <a:pt x="312" y="284"/>
                  </a:lnTo>
                  <a:lnTo>
                    <a:pt x="308" y="296"/>
                  </a:lnTo>
                  <a:lnTo>
                    <a:pt x="302" y="308"/>
                  </a:lnTo>
                  <a:lnTo>
                    <a:pt x="294" y="320"/>
                  </a:lnTo>
                  <a:lnTo>
                    <a:pt x="286" y="332"/>
                  </a:lnTo>
                  <a:lnTo>
                    <a:pt x="286" y="332"/>
                  </a:lnTo>
                  <a:lnTo>
                    <a:pt x="264" y="342"/>
                  </a:lnTo>
                  <a:lnTo>
                    <a:pt x="246" y="352"/>
                  </a:lnTo>
                  <a:lnTo>
                    <a:pt x="228" y="358"/>
                  </a:lnTo>
                  <a:lnTo>
                    <a:pt x="216" y="362"/>
                  </a:lnTo>
                  <a:lnTo>
                    <a:pt x="206" y="362"/>
                  </a:lnTo>
                  <a:lnTo>
                    <a:pt x="0" y="380"/>
                  </a:lnTo>
                  <a:lnTo>
                    <a:pt x="0" y="836"/>
                  </a:lnTo>
                  <a:lnTo>
                    <a:pt x="0" y="836"/>
                  </a:lnTo>
                  <a:lnTo>
                    <a:pt x="0" y="856"/>
                  </a:lnTo>
                  <a:lnTo>
                    <a:pt x="4" y="874"/>
                  </a:lnTo>
                  <a:lnTo>
                    <a:pt x="8" y="892"/>
                  </a:lnTo>
                  <a:lnTo>
                    <a:pt x="14" y="908"/>
                  </a:lnTo>
                  <a:lnTo>
                    <a:pt x="22" y="924"/>
                  </a:lnTo>
                  <a:lnTo>
                    <a:pt x="30" y="938"/>
                  </a:lnTo>
                  <a:lnTo>
                    <a:pt x="40" y="952"/>
                  </a:lnTo>
                  <a:lnTo>
                    <a:pt x="52" y="964"/>
                  </a:lnTo>
                  <a:lnTo>
                    <a:pt x="64" y="974"/>
                  </a:lnTo>
                  <a:lnTo>
                    <a:pt x="78" y="984"/>
                  </a:lnTo>
                  <a:lnTo>
                    <a:pt x="92" y="992"/>
                  </a:lnTo>
                  <a:lnTo>
                    <a:pt x="106" y="998"/>
                  </a:lnTo>
                  <a:lnTo>
                    <a:pt x="122" y="1004"/>
                  </a:lnTo>
                  <a:lnTo>
                    <a:pt x="138" y="1008"/>
                  </a:lnTo>
                  <a:lnTo>
                    <a:pt x="156" y="1010"/>
                  </a:lnTo>
                  <a:lnTo>
                    <a:pt x="172" y="1010"/>
                  </a:lnTo>
                  <a:lnTo>
                    <a:pt x="186" y="1010"/>
                  </a:lnTo>
                  <a:lnTo>
                    <a:pt x="186" y="1010"/>
                  </a:lnTo>
                  <a:lnTo>
                    <a:pt x="192" y="1020"/>
                  </a:lnTo>
                  <a:lnTo>
                    <a:pt x="200" y="1026"/>
                  </a:lnTo>
                  <a:lnTo>
                    <a:pt x="206" y="1030"/>
                  </a:lnTo>
                  <a:lnTo>
                    <a:pt x="210" y="1034"/>
                  </a:lnTo>
                  <a:lnTo>
                    <a:pt x="484" y="1266"/>
                  </a:lnTo>
                  <a:lnTo>
                    <a:pt x="702" y="1558"/>
                  </a:lnTo>
                  <a:lnTo>
                    <a:pt x="702" y="1558"/>
                  </a:lnTo>
                  <a:lnTo>
                    <a:pt x="716" y="1572"/>
                  </a:lnTo>
                  <a:lnTo>
                    <a:pt x="732" y="1582"/>
                  </a:lnTo>
                  <a:lnTo>
                    <a:pt x="748" y="1590"/>
                  </a:lnTo>
                  <a:lnTo>
                    <a:pt x="764" y="1594"/>
                  </a:lnTo>
                  <a:lnTo>
                    <a:pt x="782" y="1594"/>
                  </a:lnTo>
                  <a:lnTo>
                    <a:pt x="798" y="1592"/>
                  </a:lnTo>
                  <a:lnTo>
                    <a:pt x="814" y="1584"/>
                  </a:lnTo>
                  <a:lnTo>
                    <a:pt x="830" y="1574"/>
                  </a:lnTo>
                  <a:lnTo>
                    <a:pt x="854" y="1558"/>
                  </a:lnTo>
                  <a:lnTo>
                    <a:pt x="854" y="1558"/>
                  </a:lnTo>
                  <a:lnTo>
                    <a:pt x="866" y="1544"/>
                  </a:lnTo>
                  <a:lnTo>
                    <a:pt x="876" y="1528"/>
                  </a:lnTo>
                  <a:lnTo>
                    <a:pt x="884" y="1514"/>
                  </a:lnTo>
                  <a:lnTo>
                    <a:pt x="888" y="1496"/>
                  </a:lnTo>
                  <a:lnTo>
                    <a:pt x="888" y="1480"/>
                  </a:lnTo>
                  <a:lnTo>
                    <a:pt x="886" y="1464"/>
                  </a:lnTo>
                  <a:lnTo>
                    <a:pt x="880" y="1448"/>
                  </a:lnTo>
                  <a:lnTo>
                    <a:pt x="872" y="1432"/>
                  </a:lnTo>
                  <a:lnTo>
                    <a:pt x="872" y="143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9" name="Freeform 2646"/>
            <p:cNvSpPr>
              <a:spLocks/>
            </p:cNvSpPr>
            <p:nvPr/>
          </p:nvSpPr>
          <p:spPr bwMode="auto">
            <a:xfrm>
              <a:off x="9515475" y="1927225"/>
              <a:ext cx="644525" cy="638175"/>
            </a:xfrm>
            <a:custGeom>
              <a:avLst/>
              <a:gdLst>
                <a:gd name="T0" fmla="*/ 208 w 406"/>
                <a:gd name="T1" fmla="*/ 402 h 402"/>
                <a:gd name="T2" fmla="*/ 248 w 406"/>
                <a:gd name="T3" fmla="*/ 398 h 402"/>
                <a:gd name="T4" fmla="*/ 286 w 406"/>
                <a:gd name="T5" fmla="*/ 386 h 402"/>
                <a:gd name="T6" fmla="*/ 320 w 406"/>
                <a:gd name="T7" fmla="*/ 368 h 402"/>
                <a:gd name="T8" fmla="*/ 348 w 406"/>
                <a:gd name="T9" fmla="*/ 342 h 402"/>
                <a:gd name="T10" fmla="*/ 372 w 406"/>
                <a:gd name="T11" fmla="*/ 312 h 402"/>
                <a:gd name="T12" fmla="*/ 390 w 406"/>
                <a:gd name="T13" fmla="*/ 276 h 402"/>
                <a:gd name="T14" fmla="*/ 402 w 406"/>
                <a:gd name="T15" fmla="*/ 238 h 402"/>
                <a:gd name="T16" fmla="*/ 406 w 406"/>
                <a:gd name="T17" fmla="*/ 196 h 402"/>
                <a:gd name="T18" fmla="*/ 404 w 406"/>
                <a:gd name="T19" fmla="*/ 174 h 402"/>
                <a:gd name="T20" fmla="*/ 396 w 406"/>
                <a:gd name="T21" fmla="*/ 136 h 402"/>
                <a:gd name="T22" fmla="*/ 382 w 406"/>
                <a:gd name="T23" fmla="*/ 102 h 402"/>
                <a:gd name="T24" fmla="*/ 360 w 406"/>
                <a:gd name="T25" fmla="*/ 70 h 402"/>
                <a:gd name="T26" fmla="*/ 334 w 406"/>
                <a:gd name="T27" fmla="*/ 44 h 402"/>
                <a:gd name="T28" fmla="*/ 302 w 406"/>
                <a:gd name="T29" fmla="*/ 22 h 402"/>
                <a:gd name="T30" fmla="*/ 268 w 406"/>
                <a:gd name="T31" fmla="*/ 8 h 402"/>
                <a:gd name="T32" fmla="*/ 228 w 406"/>
                <a:gd name="T33" fmla="*/ 0 h 402"/>
                <a:gd name="T34" fmla="*/ 208 w 406"/>
                <a:gd name="T35" fmla="*/ 0 h 402"/>
                <a:gd name="T36" fmla="*/ 164 w 406"/>
                <a:gd name="T37" fmla="*/ 4 h 402"/>
                <a:gd name="T38" fmla="*/ 126 w 406"/>
                <a:gd name="T39" fmla="*/ 14 h 402"/>
                <a:gd name="T40" fmla="*/ 90 w 406"/>
                <a:gd name="T41" fmla="*/ 32 h 402"/>
                <a:gd name="T42" fmla="*/ 58 w 406"/>
                <a:gd name="T43" fmla="*/ 56 h 402"/>
                <a:gd name="T44" fmla="*/ 34 w 406"/>
                <a:gd name="T45" fmla="*/ 86 h 402"/>
                <a:gd name="T46" fmla="*/ 16 w 406"/>
                <a:gd name="T47" fmla="*/ 118 h 402"/>
                <a:gd name="T48" fmla="*/ 4 w 406"/>
                <a:gd name="T49" fmla="*/ 156 h 402"/>
                <a:gd name="T50" fmla="*/ 0 w 406"/>
                <a:gd name="T51" fmla="*/ 196 h 402"/>
                <a:gd name="T52" fmla="*/ 0 w 406"/>
                <a:gd name="T53" fmla="*/ 216 h 402"/>
                <a:gd name="T54" fmla="*/ 8 w 406"/>
                <a:gd name="T55" fmla="*/ 258 h 402"/>
                <a:gd name="T56" fmla="*/ 24 w 406"/>
                <a:gd name="T57" fmla="*/ 294 h 402"/>
                <a:gd name="T58" fmla="*/ 46 w 406"/>
                <a:gd name="T59" fmla="*/ 328 h 402"/>
                <a:gd name="T60" fmla="*/ 74 w 406"/>
                <a:gd name="T61" fmla="*/ 356 h 402"/>
                <a:gd name="T62" fmla="*/ 106 w 406"/>
                <a:gd name="T63" fmla="*/ 378 h 402"/>
                <a:gd name="T64" fmla="*/ 144 w 406"/>
                <a:gd name="T65" fmla="*/ 392 h 402"/>
                <a:gd name="T66" fmla="*/ 186 w 406"/>
                <a:gd name="T67" fmla="*/ 400 h 402"/>
                <a:gd name="T68" fmla="*/ 208 w 406"/>
                <a:gd name="T69"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6" h="402">
                  <a:moveTo>
                    <a:pt x="208" y="402"/>
                  </a:moveTo>
                  <a:lnTo>
                    <a:pt x="208" y="402"/>
                  </a:lnTo>
                  <a:lnTo>
                    <a:pt x="228" y="400"/>
                  </a:lnTo>
                  <a:lnTo>
                    <a:pt x="248" y="398"/>
                  </a:lnTo>
                  <a:lnTo>
                    <a:pt x="268" y="392"/>
                  </a:lnTo>
                  <a:lnTo>
                    <a:pt x="286" y="386"/>
                  </a:lnTo>
                  <a:lnTo>
                    <a:pt x="302" y="378"/>
                  </a:lnTo>
                  <a:lnTo>
                    <a:pt x="320" y="368"/>
                  </a:lnTo>
                  <a:lnTo>
                    <a:pt x="334" y="356"/>
                  </a:lnTo>
                  <a:lnTo>
                    <a:pt x="348" y="342"/>
                  </a:lnTo>
                  <a:lnTo>
                    <a:pt x="360" y="328"/>
                  </a:lnTo>
                  <a:lnTo>
                    <a:pt x="372" y="312"/>
                  </a:lnTo>
                  <a:lnTo>
                    <a:pt x="382" y="294"/>
                  </a:lnTo>
                  <a:lnTo>
                    <a:pt x="390" y="276"/>
                  </a:lnTo>
                  <a:lnTo>
                    <a:pt x="396" y="258"/>
                  </a:lnTo>
                  <a:lnTo>
                    <a:pt x="402" y="238"/>
                  </a:lnTo>
                  <a:lnTo>
                    <a:pt x="404" y="216"/>
                  </a:lnTo>
                  <a:lnTo>
                    <a:pt x="406" y="196"/>
                  </a:lnTo>
                  <a:lnTo>
                    <a:pt x="406" y="196"/>
                  </a:lnTo>
                  <a:lnTo>
                    <a:pt x="404" y="174"/>
                  </a:lnTo>
                  <a:lnTo>
                    <a:pt x="402" y="156"/>
                  </a:lnTo>
                  <a:lnTo>
                    <a:pt x="396" y="136"/>
                  </a:lnTo>
                  <a:lnTo>
                    <a:pt x="390" y="118"/>
                  </a:lnTo>
                  <a:lnTo>
                    <a:pt x="382" y="102"/>
                  </a:lnTo>
                  <a:lnTo>
                    <a:pt x="372" y="86"/>
                  </a:lnTo>
                  <a:lnTo>
                    <a:pt x="360" y="70"/>
                  </a:lnTo>
                  <a:lnTo>
                    <a:pt x="348" y="56"/>
                  </a:lnTo>
                  <a:lnTo>
                    <a:pt x="334" y="44"/>
                  </a:lnTo>
                  <a:lnTo>
                    <a:pt x="320" y="32"/>
                  </a:lnTo>
                  <a:lnTo>
                    <a:pt x="302" y="22"/>
                  </a:lnTo>
                  <a:lnTo>
                    <a:pt x="286" y="14"/>
                  </a:lnTo>
                  <a:lnTo>
                    <a:pt x="268" y="8"/>
                  </a:lnTo>
                  <a:lnTo>
                    <a:pt x="248" y="4"/>
                  </a:lnTo>
                  <a:lnTo>
                    <a:pt x="228" y="0"/>
                  </a:lnTo>
                  <a:lnTo>
                    <a:pt x="208" y="0"/>
                  </a:lnTo>
                  <a:lnTo>
                    <a:pt x="208" y="0"/>
                  </a:lnTo>
                  <a:lnTo>
                    <a:pt x="186" y="0"/>
                  </a:lnTo>
                  <a:lnTo>
                    <a:pt x="164" y="4"/>
                  </a:lnTo>
                  <a:lnTo>
                    <a:pt x="144" y="8"/>
                  </a:lnTo>
                  <a:lnTo>
                    <a:pt x="126" y="14"/>
                  </a:lnTo>
                  <a:lnTo>
                    <a:pt x="106" y="22"/>
                  </a:lnTo>
                  <a:lnTo>
                    <a:pt x="90" y="32"/>
                  </a:lnTo>
                  <a:lnTo>
                    <a:pt x="74" y="44"/>
                  </a:lnTo>
                  <a:lnTo>
                    <a:pt x="58" y="56"/>
                  </a:lnTo>
                  <a:lnTo>
                    <a:pt x="46" y="70"/>
                  </a:lnTo>
                  <a:lnTo>
                    <a:pt x="34" y="86"/>
                  </a:lnTo>
                  <a:lnTo>
                    <a:pt x="24" y="102"/>
                  </a:lnTo>
                  <a:lnTo>
                    <a:pt x="16" y="118"/>
                  </a:lnTo>
                  <a:lnTo>
                    <a:pt x="8" y="136"/>
                  </a:lnTo>
                  <a:lnTo>
                    <a:pt x="4" y="156"/>
                  </a:lnTo>
                  <a:lnTo>
                    <a:pt x="0" y="174"/>
                  </a:lnTo>
                  <a:lnTo>
                    <a:pt x="0" y="196"/>
                  </a:lnTo>
                  <a:lnTo>
                    <a:pt x="0" y="196"/>
                  </a:lnTo>
                  <a:lnTo>
                    <a:pt x="0" y="216"/>
                  </a:lnTo>
                  <a:lnTo>
                    <a:pt x="4" y="238"/>
                  </a:lnTo>
                  <a:lnTo>
                    <a:pt x="8" y="258"/>
                  </a:lnTo>
                  <a:lnTo>
                    <a:pt x="16" y="276"/>
                  </a:lnTo>
                  <a:lnTo>
                    <a:pt x="24" y="294"/>
                  </a:lnTo>
                  <a:lnTo>
                    <a:pt x="34" y="312"/>
                  </a:lnTo>
                  <a:lnTo>
                    <a:pt x="46" y="328"/>
                  </a:lnTo>
                  <a:lnTo>
                    <a:pt x="58" y="342"/>
                  </a:lnTo>
                  <a:lnTo>
                    <a:pt x="74" y="356"/>
                  </a:lnTo>
                  <a:lnTo>
                    <a:pt x="90" y="368"/>
                  </a:lnTo>
                  <a:lnTo>
                    <a:pt x="106" y="378"/>
                  </a:lnTo>
                  <a:lnTo>
                    <a:pt x="126" y="386"/>
                  </a:lnTo>
                  <a:lnTo>
                    <a:pt x="144" y="392"/>
                  </a:lnTo>
                  <a:lnTo>
                    <a:pt x="164" y="398"/>
                  </a:lnTo>
                  <a:lnTo>
                    <a:pt x="186" y="400"/>
                  </a:lnTo>
                  <a:lnTo>
                    <a:pt x="208" y="402"/>
                  </a:lnTo>
                  <a:lnTo>
                    <a:pt x="208" y="40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0" name="Freeform 2647"/>
            <p:cNvSpPr>
              <a:spLocks/>
            </p:cNvSpPr>
            <p:nvPr/>
          </p:nvSpPr>
          <p:spPr bwMode="auto">
            <a:xfrm>
              <a:off x="10077450" y="1844675"/>
              <a:ext cx="447675" cy="1060450"/>
            </a:xfrm>
            <a:custGeom>
              <a:avLst/>
              <a:gdLst>
                <a:gd name="T0" fmla="*/ 0 w 282"/>
                <a:gd name="T1" fmla="*/ 500 h 668"/>
                <a:gd name="T2" fmla="*/ 0 w 282"/>
                <a:gd name="T3" fmla="*/ 500 h 668"/>
                <a:gd name="T4" fmla="*/ 18 w 282"/>
                <a:gd name="T5" fmla="*/ 518 h 668"/>
                <a:gd name="T6" fmla="*/ 34 w 282"/>
                <a:gd name="T7" fmla="*/ 534 h 668"/>
                <a:gd name="T8" fmla="*/ 46 w 282"/>
                <a:gd name="T9" fmla="*/ 554 h 668"/>
                <a:gd name="T10" fmla="*/ 56 w 282"/>
                <a:gd name="T11" fmla="*/ 572 h 668"/>
                <a:gd name="T12" fmla="*/ 64 w 282"/>
                <a:gd name="T13" fmla="*/ 592 h 668"/>
                <a:gd name="T14" fmla="*/ 70 w 282"/>
                <a:gd name="T15" fmla="*/ 614 h 668"/>
                <a:gd name="T16" fmla="*/ 72 w 282"/>
                <a:gd name="T17" fmla="*/ 636 h 668"/>
                <a:gd name="T18" fmla="*/ 74 w 282"/>
                <a:gd name="T19" fmla="*/ 660 h 668"/>
                <a:gd name="T20" fmla="*/ 74 w 282"/>
                <a:gd name="T21" fmla="*/ 668 h 668"/>
                <a:gd name="T22" fmla="*/ 258 w 282"/>
                <a:gd name="T23" fmla="*/ 470 h 668"/>
                <a:gd name="T24" fmla="*/ 258 w 282"/>
                <a:gd name="T25" fmla="*/ 470 h 668"/>
                <a:gd name="T26" fmla="*/ 270 w 282"/>
                <a:gd name="T27" fmla="*/ 458 h 668"/>
                <a:gd name="T28" fmla="*/ 276 w 282"/>
                <a:gd name="T29" fmla="*/ 444 h 668"/>
                <a:gd name="T30" fmla="*/ 280 w 282"/>
                <a:gd name="T31" fmla="*/ 430 h 668"/>
                <a:gd name="T32" fmla="*/ 282 w 282"/>
                <a:gd name="T33" fmla="*/ 414 h 668"/>
                <a:gd name="T34" fmla="*/ 282 w 282"/>
                <a:gd name="T35" fmla="*/ 414 h 668"/>
                <a:gd name="T36" fmla="*/ 282 w 282"/>
                <a:gd name="T37" fmla="*/ 88 h 668"/>
                <a:gd name="T38" fmla="*/ 282 w 282"/>
                <a:gd name="T39" fmla="*/ 88 h 668"/>
                <a:gd name="T40" fmla="*/ 280 w 282"/>
                <a:gd name="T41" fmla="*/ 70 h 668"/>
                <a:gd name="T42" fmla="*/ 274 w 282"/>
                <a:gd name="T43" fmla="*/ 54 h 668"/>
                <a:gd name="T44" fmla="*/ 266 w 282"/>
                <a:gd name="T45" fmla="*/ 38 h 668"/>
                <a:gd name="T46" fmla="*/ 254 w 282"/>
                <a:gd name="T47" fmla="*/ 26 h 668"/>
                <a:gd name="T48" fmla="*/ 242 w 282"/>
                <a:gd name="T49" fmla="*/ 14 h 668"/>
                <a:gd name="T50" fmla="*/ 226 w 282"/>
                <a:gd name="T51" fmla="*/ 6 h 668"/>
                <a:gd name="T52" fmla="*/ 208 w 282"/>
                <a:gd name="T53" fmla="*/ 2 h 668"/>
                <a:gd name="T54" fmla="*/ 188 w 282"/>
                <a:gd name="T55" fmla="*/ 0 h 668"/>
                <a:gd name="T56" fmla="*/ 188 w 282"/>
                <a:gd name="T57" fmla="*/ 0 h 668"/>
                <a:gd name="T58" fmla="*/ 174 w 282"/>
                <a:gd name="T59" fmla="*/ 2 h 668"/>
                <a:gd name="T60" fmla="*/ 158 w 282"/>
                <a:gd name="T61" fmla="*/ 6 h 668"/>
                <a:gd name="T62" fmla="*/ 144 w 282"/>
                <a:gd name="T63" fmla="*/ 14 h 668"/>
                <a:gd name="T64" fmla="*/ 132 w 282"/>
                <a:gd name="T65" fmla="*/ 26 h 668"/>
                <a:gd name="T66" fmla="*/ 120 w 282"/>
                <a:gd name="T67" fmla="*/ 38 h 668"/>
                <a:gd name="T68" fmla="*/ 112 w 282"/>
                <a:gd name="T69" fmla="*/ 54 h 668"/>
                <a:gd name="T70" fmla="*/ 108 w 282"/>
                <a:gd name="T71" fmla="*/ 70 h 668"/>
                <a:gd name="T72" fmla="*/ 106 w 282"/>
                <a:gd name="T73" fmla="*/ 88 h 668"/>
                <a:gd name="T74" fmla="*/ 106 w 282"/>
                <a:gd name="T75" fmla="*/ 384 h 668"/>
                <a:gd name="T76" fmla="*/ 0 w 282"/>
                <a:gd name="T77" fmla="*/ 500 h 6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2" h="668">
                  <a:moveTo>
                    <a:pt x="0" y="500"/>
                  </a:moveTo>
                  <a:lnTo>
                    <a:pt x="0" y="500"/>
                  </a:lnTo>
                  <a:lnTo>
                    <a:pt x="18" y="518"/>
                  </a:lnTo>
                  <a:lnTo>
                    <a:pt x="34" y="534"/>
                  </a:lnTo>
                  <a:lnTo>
                    <a:pt x="46" y="554"/>
                  </a:lnTo>
                  <a:lnTo>
                    <a:pt x="56" y="572"/>
                  </a:lnTo>
                  <a:lnTo>
                    <a:pt x="64" y="592"/>
                  </a:lnTo>
                  <a:lnTo>
                    <a:pt x="70" y="614"/>
                  </a:lnTo>
                  <a:lnTo>
                    <a:pt x="72" y="636"/>
                  </a:lnTo>
                  <a:lnTo>
                    <a:pt x="74" y="660"/>
                  </a:lnTo>
                  <a:lnTo>
                    <a:pt x="74" y="668"/>
                  </a:lnTo>
                  <a:lnTo>
                    <a:pt x="258" y="470"/>
                  </a:lnTo>
                  <a:lnTo>
                    <a:pt x="258" y="470"/>
                  </a:lnTo>
                  <a:lnTo>
                    <a:pt x="270" y="458"/>
                  </a:lnTo>
                  <a:lnTo>
                    <a:pt x="276" y="444"/>
                  </a:lnTo>
                  <a:lnTo>
                    <a:pt x="280" y="430"/>
                  </a:lnTo>
                  <a:lnTo>
                    <a:pt x="282" y="414"/>
                  </a:lnTo>
                  <a:lnTo>
                    <a:pt x="282" y="414"/>
                  </a:lnTo>
                  <a:lnTo>
                    <a:pt x="282" y="88"/>
                  </a:lnTo>
                  <a:lnTo>
                    <a:pt x="282" y="88"/>
                  </a:lnTo>
                  <a:lnTo>
                    <a:pt x="280" y="70"/>
                  </a:lnTo>
                  <a:lnTo>
                    <a:pt x="274" y="54"/>
                  </a:lnTo>
                  <a:lnTo>
                    <a:pt x="266" y="38"/>
                  </a:lnTo>
                  <a:lnTo>
                    <a:pt x="254" y="26"/>
                  </a:lnTo>
                  <a:lnTo>
                    <a:pt x="242" y="14"/>
                  </a:lnTo>
                  <a:lnTo>
                    <a:pt x="226" y="6"/>
                  </a:lnTo>
                  <a:lnTo>
                    <a:pt x="208" y="2"/>
                  </a:lnTo>
                  <a:lnTo>
                    <a:pt x="188" y="0"/>
                  </a:lnTo>
                  <a:lnTo>
                    <a:pt x="188" y="0"/>
                  </a:lnTo>
                  <a:lnTo>
                    <a:pt x="174" y="2"/>
                  </a:lnTo>
                  <a:lnTo>
                    <a:pt x="158" y="6"/>
                  </a:lnTo>
                  <a:lnTo>
                    <a:pt x="144" y="14"/>
                  </a:lnTo>
                  <a:lnTo>
                    <a:pt x="132" y="26"/>
                  </a:lnTo>
                  <a:lnTo>
                    <a:pt x="120" y="38"/>
                  </a:lnTo>
                  <a:lnTo>
                    <a:pt x="112" y="54"/>
                  </a:lnTo>
                  <a:lnTo>
                    <a:pt x="108" y="70"/>
                  </a:lnTo>
                  <a:lnTo>
                    <a:pt x="106" y="88"/>
                  </a:lnTo>
                  <a:lnTo>
                    <a:pt x="106" y="384"/>
                  </a:lnTo>
                  <a:lnTo>
                    <a:pt x="0" y="50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1" name="Freeform 2648"/>
            <p:cNvSpPr>
              <a:spLocks/>
            </p:cNvSpPr>
            <p:nvPr/>
          </p:nvSpPr>
          <p:spPr bwMode="auto">
            <a:xfrm>
              <a:off x="8496300" y="3987800"/>
              <a:ext cx="1254125" cy="590550"/>
            </a:xfrm>
            <a:custGeom>
              <a:avLst/>
              <a:gdLst>
                <a:gd name="T0" fmla="*/ 578 w 790"/>
                <a:gd name="T1" fmla="*/ 70 h 372"/>
                <a:gd name="T2" fmla="*/ 426 w 790"/>
                <a:gd name="T3" fmla="*/ 144 h 372"/>
                <a:gd name="T4" fmla="*/ 146 w 790"/>
                <a:gd name="T5" fmla="*/ 8 h 372"/>
                <a:gd name="T6" fmla="*/ 146 w 790"/>
                <a:gd name="T7" fmla="*/ 8 h 372"/>
                <a:gd name="T8" fmla="*/ 130 w 790"/>
                <a:gd name="T9" fmla="*/ 2 h 372"/>
                <a:gd name="T10" fmla="*/ 112 w 790"/>
                <a:gd name="T11" fmla="*/ 0 h 372"/>
                <a:gd name="T12" fmla="*/ 94 w 790"/>
                <a:gd name="T13" fmla="*/ 2 h 372"/>
                <a:gd name="T14" fmla="*/ 78 w 790"/>
                <a:gd name="T15" fmla="*/ 6 h 372"/>
                <a:gd name="T16" fmla="*/ 62 w 790"/>
                <a:gd name="T17" fmla="*/ 14 h 372"/>
                <a:gd name="T18" fmla="*/ 46 w 790"/>
                <a:gd name="T19" fmla="*/ 24 h 372"/>
                <a:gd name="T20" fmla="*/ 34 w 790"/>
                <a:gd name="T21" fmla="*/ 36 h 372"/>
                <a:gd name="T22" fmla="*/ 24 w 790"/>
                <a:gd name="T23" fmla="*/ 52 h 372"/>
                <a:gd name="T24" fmla="*/ 10 w 790"/>
                <a:gd name="T25" fmla="*/ 80 h 372"/>
                <a:gd name="T26" fmla="*/ 10 w 790"/>
                <a:gd name="T27" fmla="*/ 80 h 372"/>
                <a:gd name="T28" fmla="*/ 2 w 790"/>
                <a:gd name="T29" fmla="*/ 98 h 372"/>
                <a:gd name="T30" fmla="*/ 0 w 790"/>
                <a:gd name="T31" fmla="*/ 116 h 372"/>
                <a:gd name="T32" fmla="*/ 2 w 790"/>
                <a:gd name="T33" fmla="*/ 134 h 372"/>
                <a:gd name="T34" fmla="*/ 6 w 790"/>
                <a:gd name="T35" fmla="*/ 150 h 372"/>
                <a:gd name="T36" fmla="*/ 14 w 790"/>
                <a:gd name="T37" fmla="*/ 168 h 372"/>
                <a:gd name="T38" fmla="*/ 26 w 790"/>
                <a:gd name="T39" fmla="*/ 182 h 372"/>
                <a:gd name="T40" fmla="*/ 40 w 790"/>
                <a:gd name="T41" fmla="*/ 194 h 372"/>
                <a:gd name="T42" fmla="*/ 56 w 790"/>
                <a:gd name="T43" fmla="*/ 204 h 372"/>
                <a:gd name="T44" fmla="*/ 380 w 790"/>
                <a:gd name="T45" fmla="*/ 362 h 372"/>
                <a:gd name="T46" fmla="*/ 380 w 790"/>
                <a:gd name="T47" fmla="*/ 362 h 372"/>
                <a:gd name="T48" fmla="*/ 398 w 790"/>
                <a:gd name="T49" fmla="*/ 368 h 372"/>
                <a:gd name="T50" fmla="*/ 410 w 790"/>
                <a:gd name="T51" fmla="*/ 372 h 372"/>
                <a:gd name="T52" fmla="*/ 422 w 790"/>
                <a:gd name="T53" fmla="*/ 372 h 372"/>
                <a:gd name="T54" fmla="*/ 436 w 790"/>
                <a:gd name="T55" fmla="*/ 372 h 372"/>
                <a:gd name="T56" fmla="*/ 436 w 790"/>
                <a:gd name="T57" fmla="*/ 372 h 372"/>
                <a:gd name="T58" fmla="*/ 446 w 790"/>
                <a:gd name="T59" fmla="*/ 370 h 372"/>
                <a:gd name="T60" fmla="*/ 454 w 790"/>
                <a:gd name="T61" fmla="*/ 366 h 372"/>
                <a:gd name="T62" fmla="*/ 464 w 790"/>
                <a:gd name="T63" fmla="*/ 360 h 372"/>
                <a:gd name="T64" fmla="*/ 476 w 790"/>
                <a:gd name="T65" fmla="*/ 356 h 372"/>
                <a:gd name="T66" fmla="*/ 790 w 790"/>
                <a:gd name="T67" fmla="*/ 212 h 372"/>
                <a:gd name="T68" fmla="*/ 764 w 790"/>
                <a:gd name="T69" fmla="*/ 190 h 372"/>
                <a:gd name="T70" fmla="*/ 764 w 790"/>
                <a:gd name="T71" fmla="*/ 190 h 372"/>
                <a:gd name="T72" fmla="*/ 734 w 790"/>
                <a:gd name="T73" fmla="*/ 186 h 372"/>
                <a:gd name="T74" fmla="*/ 704 w 790"/>
                <a:gd name="T75" fmla="*/ 178 h 372"/>
                <a:gd name="T76" fmla="*/ 678 w 790"/>
                <a:gd name="T77" fmla="*/ 168 h 372"/>
                <a:gd name="T78" fmla="*/ 654 w 790"/>
                <a:gd name="T79" fmla="*/ 154 h 372"/>
                <a:gd name="T80" fmla="*/ 632 w 790"/>
                <a:gd name="T81" fmla="*/ 138 h 372"/>
                <a:gd name="T82" fmla="*/ 612 w 790"/>
                <a:gd name="T83" fmla="*/ 118 h 372"/>
                <a:gd name="T84" fmla="*/ 594 w 790"/>
                <a:gd name="T85" fmla="*/ 96 h 372"/>
                <a:gd name="T86" fmla="*/ 578 w 790"/>
                <a:gd name="T87" fmla="*/ 70 h 372"/>
                <a:gd name="T88" fmla="*/ 578 w 790"/>
                <a:gd name="T89" fmla="*/ 7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0" h="372">
                  <a:moveTo>
                    <a:pt x="578" y="70"/>
                  </a:moveTo>
                  <a:lnTo>
                    <a:pt x="426" y="144"/>
                  </a:lnTo>
                  <a:lnTo>
                    <a:pt x="146" y="8"/>
                  </a:lnTo>
                  <a:lnTo>
                    <a:pt x="146" y="8"/>
                  </a:lnTo>
                  <a:lnTo>
                    <a:pt x="130" y="2"/>
                  </a:lnTo>
                  <a:lnTo>
                    <a:pt x="112" y="0"/>
                  </a:lnTo>
                  <a:lnTo>
                    <a:pt x="94" y="2"/>
                  </a:lnTo>
                  <a:lnTo>
                    <a:pt x="78" y="6"/>
                  </a:lnTo>
                  <a:lnTo>
                    <a:pt x="62" y="14"/>
                  </a:lnTo>
                  <a:lnTo>
                    <a:pt x="46" y="24"/>
                  </a:lnTo>
                  <a:lnTo>
                    <a:pt x="34" y="36"/>
                  </a:lnTo>
                  <a:lnTo>
                    <a:pt x="24" y="52"/>
                  </a:lnTo>
                  <a:lnTo>
                    <a:pt x="10" y="80"/>
                  </a:lnTo>
                  <a:lnTo>
                    <a:pt x="10" y="80"/>
                  </a:lnTo>
                  <a:lnTo>
                    <a:pt x="2" y="98"/>
                  </a:lnTo>
                  <a:lnTo>
                    <a:pt x="0" y="116"/>
                  </a:lnTo>
                  <a:lnTo>
                    <a:pt x="2" y="134"/>
                  </a:lnTo>
                  <a:lnTo>
                    <a:pt x="6" y="150"/>
                  </a:lnTo>
                  <a:lnTo>
                    <a:pt x="14" y="168"/>
                  </a:lnTo>
                  <a:lnTo>
                    <a:pt x="26" y="182"/>
                  </a:lnTo>
                  <a:lnTo>
                    <a:pt x="40" y="194"/>
                  </a:lnTo>
                  <a:lnTo>
                    <a:pt x="56" y="204"/>
                  </a:lnTo>
                  <a:lnTo>
                    <a:pt x="380" y="362"/>
                  </a:lnTo>
                  <a:lnTo>
                    <a:pt x="380" y="362"/>
                  </a:lnTo>
                  <a:lnTo>
                    <a:pt x="398" y="368"/>
                  </a:lnTo>
                  <a:lnTo>
                    <a:pt x="410" y="372"/>
                  </a:lnTo>
                  <a:lnTo>
                    <a:pt x="422" y="372"/>
                  </a:lnTo>
                  <a:lnTo>
                    <a:pt x="436" y="372"/>
                  </a:lnTo>
                  <a:lnTo>
                    <a:pt x="436" y="372"/>
                  </a:lnTo>
                  <a:lnTo>
                    <a:pt x="446" y="370"/>
                  </a:lnTo>
                  <a:lnTo>
                    <a:pt x="454" y="366"/>
                  </a:lnTo>
                  <a:lnTo>
                    <a:pt x="464" y="360"/>
                  </a:lnTo>
                  <a:lnTo>
                    <a:pt x="476" y="356"/>
                  </a:lnTo>
                  <a:lnTo>
                    <a:pt x="790" y="212"/>
                  </a:lnTo>
                  <a:lnTo>
                    <a:pt x="764" y="190"/>
                  </a:lnTo>
                  <a:lnTo>
                    <a:pt x="764" y="190"/>
                  </a:lnTo>
                  <a:lnTo>
                    <a:pt x="734" y="186"/>
                  </a:lnTo>
                  <a:lnTo>
                    <a:pt x="704" y="178"/>
                  </a:lnTo>
                  <a:lnTo>
                    <a:pt x="678" y="168"/>
                  </a:lnTo>
                  <a:lnTo>
                    <a:pt x="654" y="154"/>
                  </a:lnTo>
                  <a:lnTo>
                    <a:pt x="632" y="138"/>
                  </a:lnTo>
                  <a:lnTo>
                    <a:pt x="612" y="118"/>
                  </a:lnTo>
                  <a:lnTo>
                    <a:pt x="594" y="96"/>
                  </a:lnTo>
                  <a:lnTo>
                    <a:pt x="578" y="70"/>
                  </a:lnTo>
                  <a:lnTo>
                    <a:pt x="578" y="7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3" name="组合 2662"/>
          <p:cNvGrpSpPr/>
          <p:nvPr/>
        </p:nvGrpSpPr>
        <p:grpSpPr>
          <a:xfrm>
            <a:off x="4194720" y="3400425"/>
            <a:ext cx="2749550" cy="2774950"/>
            <a:chOff x="4495800" y="2828925"/>
            <a:chExt cx="2749550" cy="2774950"/>
          </a:xfrm>
        </p:grpSpPr>
        <p:sp>
          <p:nvSpPr>
            <p:cNvPr id="2652" name="Freeform 2649"/>
            <p:cNvSpPr>
              <a:spLocks/>
            </p:cNvSpPr>
            <p:nvPr/>
          </p:nvSpPr>
          <p:spPr bwMode="auto">
            <a:xfrm>
              <a:off x="6162675" y="3473450"/>
              <a:ext cx="1082675" cy="736600"/>
            </a:xfrm>
            <a:custGeom>
              <a:avLst/>
              <a:gdLst>
                <a:gd name="T0" fmla="*/ 636 w 682"/>
                <a:gd name="T1" fmla="*/ 6 h 464"/>
                <a:gd name="T2" fmla="*/ 636 w 682"/>
                <a:gd name="T3" fmla="*/ 6 h 464"/>
                <a:gd name="T4" fmla="*/ 620 w 682"/>
                <a:gd name="T5" fmla="*/ 2 h 464"/>
                <a:gd name="T6" fmla="*/ 604 w 682"/>
                <a:gd name="T7" fmla="*/ 0 h 464"/>
                <a:gd name="T8" fmla="*/ 588 w 682"/>
                <a:gd name="T9" fmla="*/ 2 h 464"/>
                <a:gd name="T10" fmla="*/ 570 w 682"/>
                <a:gd name="T11" fmla="*/ 6 h 464"/>
                <a:gd name="T12" fmla="*/ 556 w 682"/>
                <a:gd name="T13" fmla="*/ 12 h 464"/>
                <a:gd name="T14" fmla="*/ 542 w 682"/>
                <a:gd name="T15" fmla="*/ 20 h 464"/>
                <a:gd name="T16" fmla="*/ 534 w 682"/>
                <a:gd name="T17" fmla="*/ 30 h 464"/>
                <a:gd name="T18" fmla="*/ 530 w 682"/>
                <a:gd name="T19" fmla="*/ 36 h 464"/>
                <a:gd name="T20" fmla="*/ 528 w 682"/>
                <a:gd name="T21" fmla="*/ 42 h 464"/>
                <a:gd name="T22" fmla="*/ 412 w 682"/>
                <a:gd name="T23" fmla="*/ 260 h 464"/>
                <a:gd name="T24" fmla="*/ 130 w 682"/>
                <a:gd name="T25" fmla="*/ 86 h 464"/>
                <a:gd name="T26" fmla="*/ 130 w 682"/>
                <a:gd name="T27" fmla="*/ 86 h 464"/>
                <a:gd name="T28" fmla="*/ 114 w 682"/>
                <a:gd name="T29" fmla="*/ 78 h 464"/>
                <a:gd name="T30" fmla="*/ 98 w 682"/>
                <a:gd name="T31" fmla="*/ 74 h 464"/>
                <a:gd name="T32" fmla="*/ 80 w 682"/>
                <a:gd name="T33" fmla="*/ 72 h 464"/>
                <a:gd name="T34" fmla="*/ 64 w 682"/>
                <a:gd name="T35" fmla="*/ 74 h 464"/>
                <a:gd name="T36" fmla="*/ 48 w 682"/>
                <a:gd name="T37" fmla="*/ 78 h 464"/>
                <a:gd name="T38" fmla="*/ 34 w 682"/>
                <a:gd name="T39" fmla="*/ 86 h 464"/>
                <a:gd name="T40" fmla="*/ 22 w 682"/>
                <a:gd name="T41" fmla="*/ 96 h 464"/>
                <a:gd name="T42" fmla="*/ 14 w 682"/>
                <a:gd name="T43" fmla="*/ 110 h 464"/>
                <a:gd name="T44" fmla="*/ 14 w 682"/>
                <a:gd name="T45" fmla="*/ 110 h 464"/>
                <a:gd name="T46" fmla="*/ 6 w 682"/>
                <a:gd name="T47" fmla="*/ 126 h 464"/>
                <a:gd name="T48" fmla="*/ 2 w 682"/>
                <a:gd name="T49" fmla="*/ 142 h 464"/>
                <a:gd name="T50" fmla="*/ 0 w 682"/>
                <a:gd name="T51" fmla="*/ 158 h 464"/>
                <a:gd name="T52" fmla="*/ 0 w 682"/>
                <a:gd name="T53" fmla="*/ 174 h 464"/>
                <a:gd name="T54" fmla="*/ 4 w 682"/>
                <a:gd name="T55" fmla="*/ 190 h 464"/>
                <a:gd name="T56" fmla="*/ 10 w 682"/>
                <a:gd name="T57" fmla="*/ 206 h 464"/>
                <a:gd name="T58" fmla="*/ 20 w 682"/>
                <a:gd name="T59" fmla="*/ 218 h 464"/>
                <a:gd name="T60" fmla="*/ 32 w 682"/>
                <a:gd name="T61" fmla="*/ 230 h 464"/>
                <a:gd name="T62" fmla="*/ 390 w 682"/>
                <a:gd name="T63" fmla="*/ 448 h 464"/>
                <a:gd name="T64" fmla="*/ 390 w 682"/>
                <a:gd name="T65" fmla="*/ 448 h 464"/>
                <a:gd name="T66" fmla="*/ 406 w 682"/>
                <a:gd name="T67" fmla="*/ 456 h 464"/>
                <a:gd name="T68" fmla="*/ 424 w 682"/>
                <a:gd name="T69" fmla="*/ 462 h 464"/>
                <a:gd name="T70" fmla="*/ 442 w 682"/>
                <a:gd name="T71" fmla="*/ 464 h 464"/>
                <a:gd name="T72" fmla="*/ 460 w 682"/>
                <a:gd name="T73" fmla="*/ 462 h 464"/>
                <a:gd name="T74" fmla="*/ 476 w 682"/>
                <a:gd name="T75" fmla="*/ 458 h 464"/>
                <a:gd name="T76" fmla="*/ 492 w 682"/>
                <a:gd name="T77" fmla="*/ 452 h 464"/>
                <a:gd name="T78" fmla="*/ 506 w 682"/>
                <a:gd name="T79" fmla="*/ 442 h 464"/>
                <a:gd name="T80" fmla="*/ 516 w 682"/>
                <a:gd name="T81" fmla="*/ 430 h 464"/>
                <a:gd name="T82" fmla="*/ 516 w 682"/>
                <a:gd name="T83" fmla="*/ 430 h 464"/>
                <a:gd name="T84" fmla="*/ 516 w 682"/>
                <a:gd name="T85" fmla="*/ 430 h 464"/>
                <a:gd name="T86" fmla="*/ 518 w 682"/>
                <a:gd name="T87" fmla="*/ 420 h 464"/>
                <a:gd name="T88" fmla="*/ 518 w 682"/>
                <a:gd name="T89" fmla="*/ 410 h 464"/>
                <a:gd name="T90" fmla="*/ 666 w 682"/>
                <a:gd name="T91" fmla="*/ 122 h 464"/>
                <a:gd name="T92" fmla="*/ 666 w 682"/>
                <a:gd name="T93" fmla="*/ 122 h 464"/>
                <a:gd name="T94" fmla="*/ 676 w 682"/>
                <a:gd name="T95" fmla="*/ 108 h 464"/>
                <a:gd name="T96" fmla="*/ 680 w 682"/>
                <a:gd name="T97" fmla="*/ 92 h 464"/>
                <a:gd name="T98" fmla="*/ 682 w 682"/>
                <a:gd name="T99" fmla="*/ 76 h 464"/>
                <a:gd name="T100" fmla="*/ 680 w 682"/>
                <a:gd name="T101" fmla="*/ 60 h 464"/>
                <a:gd name="T102" fmla="*/ 676 w 682"/>
                <a:gd name="T103" fmla="*/ 44 h 464"/>
                <a:gd name="T104" fmla="*/ 666 w 682"/>
                <a:gd name="T105" fmla="*/ 30 h 464"/>
                <a:gd name="T106" fmla="*/ 652 w 682"/>
                <a:gd name="T107" fmla="*/ 18 h 464"/>
                <a:gd name="T108" fmla="*/ 636 w 682"/>
                <a:gd name="T109" fmla="*/ 6 h 464"/>
                <a:gd name="T110" fmla="*/ 636 w 682"/>
                <a:gd name="T111" fmla="*/ 6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82" h="464">
                  <a:moveTo>
                    <a:pt x="636" y="6"/>
                  </a:moveTo>
                  <a:lnTo>
                    <a:pt x="636" y="6"/>
                  </a:lnTo>
                  <a:lnTo>
                    <a:pt x="620" y="2"/>
                  </a:lnTo>
                  <a:lnTo>
                    <a:pt x="604" y="0"/>
                  </a:lnTo>
                  <a:lnTo>
                    <a:pt x="588" y="2"/>
                  </a:lnTo>
                  <a:lnTo>
                    <a:pt x="570" y="6"/>
                  </a:lnTo>
                  <a:lnTo>
                    <a:pt x="556" y="12"/>
                  </a:lnTo>
                  <a:lnTo>
                    <a:pt x="542" y="20"/>
                  </a:lnTo>
                  <a:lnTo>
                    <a:pt x="534" y="30"/>
                  </a:lnTo>
                  <a:lnTo>
                    <a:pt x="530" y="36"/>
                  </a:lnTo>
                  <a:lnTo>
                    <a:pt x="528" y="42"/>
                  </a:lnTo>
                  <a:lnTo>
                    <a:pt x="412" y="260"/>
                  </a:lnTo>
                  <a:lnTo>
                    <a:pt x="130" y="86"/>
                  </a:lnTo>
                  <a:lnTo>
                    <a:pt x="130" y="86"/>
                  </a:lnTo>
                  <a:lnTo>
                    <a:pt x="114" y="78"/>
                  </a:lnTo>
                  <a:lnTo>
                    <a:pt x="98" y="74"/>
                  </a:lnTo>
                  <a:lnTo>
                    <a:pt x="80" y="72"/>
                  </a:lnTo>
                  <a:lnTo>
                    <a:pt x="64" y="74"/>
                  </a:lnTo>
                  <a:lnTo>
                    <a:pt x="48" y="78"/>
                  </a:lnTo>
                  <a:lnTo>
                    <a:pt x="34" y="86"/>
                  </a:lnTo>
                  <a:lnTo>
                    <a:pt x="22" y="96"/>
                  </a:lnTo>
                  <a:lnTo>
                    <a:pt x="14" y="110"/>
                  </a:lnTo>
                  <a:lnTo>
                    <a:pt x="14" y="110"/>
                  </a:lnTo>
                  <a:lnTo>
                    <a:pt x="6" y="126"/>
                  </a:lnTo>
                  <a:lnTo>
                    <a:pt x="2" y="142"/>
                  </a:lnTo>
                  <a:lnTo>
                    <a:pt x="0" y="158"/>
                  </a:lnTo>
                  <a:lnTo>
                    <a:pt x="0" y="174"/>
                  </a:lnTo>
                  <a:lnTo>
                    <a:pt x="4" y="190"/>
                  </a:lnTo>
                  <a:lnTo>
                    <a:pt x="10" y="206"/>
                  </a:lnTo>
                  <a:lnTo>
                    <a:pt x="20" y="218"/>
                  </a:lnTo>
                  <a:lnTo>
                    <a:pt x="32" y="230"/>
                  </a:lnTo>
                  <a:lnTo>
                    <a:pt x="390" y="448"/>
                  </a:lnTo>
                  <a:lnTo>
                    <a:pt x="390" y="448"/>
                  </a:lnTo>
                  <a:lnTo>
                    <a:pt x="406" y="456"/>
                  </a:lnTo>
                  <a:lnTo>
                    <a:pt x="424" y="462"/>
                  </a:lnTo>
                  <a:lnTo>
                    <a:pt x="442" y="464"/>
                  </a:lnTo>
                  <a:lnTo>
                    <a:pt x="460" y="462"/>
                  </a:lnTo>
                  <a:lnTo>
                    <a:pt x="476" y="458"/>
                  </a:lnTo>
                  <a:lnTo>
                    <a:pt x="492" y="452"/>
                  </a:lnTo>
                  <a:lnTo>
                    <a:pt x="506" y="442"/>
                  </a:lnTo>
                  <a:lnTo>
                    <a:pt x="516" y="430"/>
                  </a:lnTo>
                  <a:lnTo>
                    <a:pt x="516" y="430"/>
                  </a:lnTo>
                  <a:lnTo>
                    <a:pt x="516" y="430"/>
                  </a:lnTo>
                  <a:lnTo>
                    <a:pt x="518" y="420"/>
                  </a:lnTo>
                  <a:lnTo>
                    <a:pt x="518" y="410"/>
                  </a:lnTo>
                  <a:lnTo>
                    <a:pt x="666" y="122"/>
                  </a:lnTo>
                  <a:lnTo>
                    <a:pt x="666" y="122"/>
                  </a:lnTo>
                  <a:lnTo>
                    <a:pt x="676" y="108"/>
                  </a:lnTo>
                  <a:lnTo>
                    <a:pt x="680" y="92"/>
                  </a:lnTo>
                  <a:lnTo>
                    <a:pt x="682" y="76"/>
                  </a:lnTo>
                  <a:lnTo>
                    <a:pt x="680" y="60"/>
                  </a:lnTo>
                  <a:lnTo>
                    <a:pt x="676" y="44"/>
                  </a:lnTo>
                  <a:lnTo>
                    <a:pt x="666" y="30"/>
                  </a:lnTo>
                  <a:lnTo>
                    <a:pt x="652" y="18"/>
                  </a:lnTo>
                  <a:lnTo>
                    <a:pt x="636" y="6"/>
                  </a:lnTo>
                  <a:lnTo>
                    <a:pt x="636" y="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3" name="Freeform 2650"/>
            <p:cNvSpPr>
              <a:spLocks/>
            </p:cNvSpPr>
            <p:nvPr/>
          </p:nvSpPr>
          <p:spPr bwMode="auto">
            <a:xfrm>
              <a:off x="6270625" y="2828925"/>
              <a:ext cx="638175" cy="638175"/>
            </a:xfrm>
            <a:custGeom>
              <a:avLst/>
              <a:gdLst>
                <a:gd name="T0" fmla="*/ 194 w 402"/>
                <a:gd name="T1" fmla="*/ 402 h 402"/>
                <a:gd name="T2" fmla="*/ 236 w 402"/>
                <a:gd name="T3" fmla="*/ 398 h 402"/>
                <a:gd name="T4" fmla="*/ 274 w 402"/>
                <a:gd name="T5" fmla="*/ 386 h 402"/>
                <a:gd name="T6" fmla="*/ 310 w 402"/>
                <a:gd name="T7" fmla="*/ 368 h 402"/>
                <a:gd name="T8" fmla="*/ 342 w 402"/>
                <a:gd name="T9" fmla="*/ 344 h 402"/>
                <a:gd name="T10" fmla="*/ 366 w 402"/>
                <a:gd name="T11" fmla="*/ 316 h 402"/>
                <a:gd name="T12" fmla="*/ 386 w 402"/>
                <a:gd name="T13" fmla="*/ 282 h 402"/>
                <a:gd name="T14" fmla="*/ 398 w 402"/>
                <a:gd name="T15" fmla="*/ 244 h 402"/>
                <a:gd name="T16" fmla="*/ 402 w 402"/>
                <a:gd name="T17" fmla="*/ 202 h 402"/>
                <a:gd name="T18" fmla="*/ 402 w 402"/>
                <a:gd name="T19" fmla="*/ 182 h 402"/>
                <a:gd name="T20" fmla="*/ 394 w 402"/>
                <a:gd name="T21" fmla="*/ 142 h 402"/>
                <a:gd name="T22" fmla="*/ 378 w 402"/>
                <a:gd name="T23" fmla="*/ 104 h 402"/>
                <a:gd name="T24" fmla="*/ 354 w 402"/>
                <a:gd name="T25" fmla="*/ 72 h 402"/>
                <a:gd name="T26" fmla="*/ 326 w 402"/>
                <a:gd name="T27" fmla="*/ 46 h 402"/>
                <a:gd name="T28" fmla="*/ 294 w 402"/>
                <a:gd name="T29" fmla="*/ 24 h 402"/>
                <a:gd name="T30" fmla="*/ 256 w 402"/>
                <a:gd name="T31" fmla="*/ 8 h 402"/>
                <a:gd name="T32" fmla="*/ 216 w 402"/>
                <a:gd name="T33" fmla="*/ 0 h 402"/>
                <a:gd name="T34" fmla="*/ 194 w 402"/>
                <a:gd name="T35" fmla="*/ 0 h 402"/>
                <a:gd name="T36" fmla="*/ 154 w 402"/>
                <a:gd name="T37" fmla="*/ 4 h 402"/>
                <a:gd name="T38" fmla="*/ 118 w 402"/>
                <a:gd name="T39" fmla="*/ 16 h 402"/>
                <a:gd name="T40" fmla="*/ 84 w 402"/>
                <a:gd name="T41" fmla="*/ 34 h 402"/>
                <a:gd name="T42" fmla="*/ 56 w 402"/>
                <a:gd name="T43" fmla="*/ 58 h 402"/>
                <a:gd name="T44" fmla="*/ 34 w 402"/>
                <a:gd name="T45" fmla="*/ 88 h 402"/>
                <a:gd name="T46" fmla="*/ 16 w 402"/>
                <a:gd name="T47" fmla="*/ 122 h 402"/>
                <a:gd name="T48" fmla="*/ 4 w 402"/>
                <a:gd name="T49" fmla="*/ 162 h 402"/>
                <a:gd name="T50" fmla="*/ 0 w 402"/>
                <a:gd name="T51" fmla="*/ 202 h 402"/>
                <a:gd name="T52" fmla="*/ 2 w 402"/>
                <a:gd name="T53" fmla="*/ 224 h 402"/>
                <a:gd name="T54" fmla="*/ 10 w 402"/>
                <a:gd name="T55" fmla="*/ 264 h 402"/>
                <a:gd name="T56" fmla="*/ 24 w 402"/>
                <a:gd name="T57" fmla="*/ 300 h 402"/>
                <a:gd name="T58" fmla="*/ 44 w 402"/>
                <a:gd name="T59" fmla="*/ 330 h 402"/>
                <a:gd name="T60" fmla="*/ 70 w 402"/>
                <a:gd name="T61" fmla="*/ 358 h 402"/>
                <a:gd name="T62" fmla="*/ 100 w 402"/>
                <a:gd name="T63" fmla="*/ 378 h 402"/>
                <a:gd name="T64" fmla="*/ 136 w 402"/>
                <a:gd name="T65" fmla="*/ 394 h 402"/>
                <a:gd name="T66" fmla="*/ 174 w 402"/>
                <a:gd name="T67" fmla="*/ 400 h 402"/>
                <a:gd name="T68" fmla="*/ 194 w 402"/>
                <a:gd name="T69"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2" h="402">
                  <a:moveTo>
                    <a:pt x="194" y="402"/>
                  </a:moveTo>
                  <a:lnTo>
                    <a:pt x="194" y="402"/>
                  </a:lnTo>
                  <a:lnTo>
                    <a:pt x="216" y="400"/>
                  </a:lnTo>
                  <a:lnTo>
                    <a:pt x="236" y="398"/>
                  </a:lnTo>
                  <a:lnTo>
                    <a:pt x="256" y="394"/>
                  </a:lnTo>
                  <a:lnTo>
                    <a:pt x="274" y="386"/>
                  </a:lnTo>
                  <a:lnTo>
                    <a:pt x="294" y="378"/>
                  </a:lnTo>
                  <a:lnTo>
                    <a:pt x="310" y="368"/>
                  </a:lnTo>
                  <a:lnTo>
                    <a:pt x="326" y="358"/>
                  </a:lnTo>
                  <a:lnTo>
                    <a:pt x="342" y="344"/>
                  </a:lnTo>
                  <a:lnTo>
                    <a:pt x="354" y="330"/>
                  </a:lnTo>
                  <a:lnTo>
                    <a:pt x="366" y="316"/>
                  </a:lnTo>
                  <a:lnTo>
                    <a:pt x="378" y="300"/>
                  </a:lnTo>
                  <a:lnTo>
                    <a:pt x="386" y="282"/>
                  </a:lnTo>
                  <a:lnTo>
                    <a:pt x="394" y="264"/>
                  </a:lnTo>
                  <a:lnTo>
                    <a:pt x="398" y="244"/>
                  </a:lnTo>
                  <a:lnTo>
                    <a:pt x="402" y="224"/>
                  </a:lnTo>
                  <a:lnTo>
                    <a:pt x="402" y="202"/>
                  </a:lnTo>
                  <a:lnTo>
                    <a:pt x="402" y="202"/>
                  </a:lnTo>
                  <a:lnTo>
                    <a:pt x="402" y="182"/>
                  </a:lnTo>
                  <a:lnTo>
                    <a:pt x="398" y="162"/>
                  </a:lnTo>
                  <a:lnTo>
                    <a:pt x="394" y="142"/>
                  </a:lnTo>
                  <a:lnTo>
                    <a:pt x="386" y="122"/>
                  </a:lnTo>
                  <a:lnTo>
                    <a:pt x="378" y="104"/>
                  </a:lnTo>
                  <a:lnTo>
                    <a:pt x="366" y="88"/>
                  </a:lnTo>
                  <a:lnTo>
                    <a:pt x="354" y="72"/>
                  </a:lnTo>
                  <a:lnTo>
                    <a:pt x="342" y="58"/>
                  </a:lnTo>
                  <a:lnTo>
                    <a:pt x="326" y="46"/>
                  </a:lnTo>
                  <a:lnTo>
                    <a:pt x="310" y="34"/>
                  </a:lnTo>
                  <a:lnTo>
                    <a:pt x="294" y="24"/>
                  </a:lnTo>
                  <a:lnTo>
                    <a:pt x="274" y="16"/>
                  </a:lnTo>
                  <a:lnTo>
                    <a:pt x="256" y="8"/>
                  </a:lnTo>
                  <a:lnTo>
                    <a:pt x="236" y="4"/>
                  </a:lnTo>
                  <a:lnTo>
                    <a:pt x="216" y="0"/>
                  </a:lnTo>
                  <a:lnTo>
                    <a:pt x="194" y="0"/>
                  </a:lnTo>
                  <a:lnTo>
                    <a:pt x="194" y="0"/>
                  </a:lnTo>
                  <a:lnTo>
                    <a:pt x="174" y="0"/>
                  </a:lnTo>
                  <a:lnTo>
                    <a:pt x="154" y="4"/>
                  </a:lnTo>
                  <a:lnTo>
                    <a:pt x="136" y="8"/>
                  </a:lnTo>
                  <a:lnTo>
                    <a:pt x="118" y="16"/>
                  </a:lnTo>
                  <a:lnTo>
                    <a:pt x="100" y="24"/>
                  </a:lnTo>
                  <a:lnTo>
                    <a:pt x="84" y="34"/>
                  </a:lnTo>
                  <a:lnTo>
                    <a:pt x="70" y="46"/>
                  </a:lnTo>
                  <a:lnTo>
                    <a:pt x="56" y="58"/>
                  </a:lnTo>
                  <a:lnTo>
                    <a:pt x="44" y="72"/>
                  </a:lnTo>
                  <a:lnTo>
                    <a:pt x="34" y="88"/>
                  </a:lnTo>
                  <a:lnTo>
                    <a:pt x="24" y="104"/>
                  </a:lnTo>
                  <a:lnTo>
                    <a:pt x="16" y="122"/>
                  </a:lnTo>
                  <a:lnTo>
                    <a:pt x="10" y="142"/>
                  </a:lnTo>
                  <a:lnTo>
                    <a:pt x="4" y="162"/>
                  </a:lnTo>
                  <a:lnTo>
                    <a:pt x="2" y="182"/>
                  </a:lnTo>
                  <a:lnTo>
                    <a:pt x="0" y="202"/>
                  </a:lnTo>
                  <a:lnTo>
                    <a:pt x="0" y="202"/>
                  </a:lnTo>
                  <a:lnTo>
                    <a:pt x="2" y="224"/>
                  </a:lnTo>
                  <a:lnTo>
                    <a:pt x="4" y="244"/>
                  </a:lnTo>
                  <a:lnTo>
                    <a:pt x="10" y="264"/>
                  </a:lnTo>
                  <a:lnTo>
                    <a:pt x="16" y="282"/>
                  </a:lnTo>
                  <a:lnTo>
                    <a:pt x="24" y="300"/>
                  </a:lnTo>
                  <a:lnTo>
                    <a:pt x="34" y="316"/>
                  </a:lnTo>
                  <a:lnTo>
                    <a:pt x="44" y="330"/>
                  </a:lnTo>
                  <a:lnTo>
                    <a:pt x="56" y="344"/>
                  </a:lnTo>
                  <a:lnTo>
                    <a:pt x="70" y="358"/>
                  </a:lnTo>
                  <a:lnTo>
                    <a:pt x="84" y="368"/>
                  </a:lnTo>
                  <a:lnTo>
                    <a:pt x="100" y="378"/>
                  </a:lnTo>
                  <a:lnTo>
                    <a:pt x="118" y="386"/>
                  </a:lnTo>
                  <a:lnTo>
                    <a:pt x="136" y="394"/>
                  </a:lnTo>
                  <a:lnTo>
                    <a:pt x="154" y="398"/>
                  </a:lnTo>
                  <a:lnTo>
                    <a:pt x="174" y="400"/>
                  </a:lnTo>
                  <a:lnTo>
                    <a:pt x="194" y="402"/>
                  </a:lnTo>
                  <a:lnTo>
                    <a:pt x="194" y="40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4" name="Freeform 2651"/>
            <p:cNvSpPr>
              <a:spLocks/>
            </p:cNvSpPr>
            <p:nvPr/>
          </p:nvSpPr>
          <p:spPr bwMode="auto">
            <a:xfrm>
              <a:off x="5184775" y="3222625"/>
              <a:ext cx="717550" cy="742950"/>
            </a:xfrm>
            <a:custGeom>
              <a:avLst/>
              <a:gdLst>
                <a:gd name="T0" fmla="*/ 42 w 452"/>
                <a:gd name="T1" fmla="*/ 456 h 468"/>
                <a:gd name="T2" fmla="*/ 42 w 452"/>
                <a:gd name="T3" fmla="*/ 456 h 468"/>
                <a:gd name="T4" fmla="*/ 60 w 452"/>
                <a:gd name="T5" fmla="*/ 464 h 468"/>
                <a:gd name="T6" fmla="*/ 76 w 452"/>
                <a:gd name="T7" fmla="*/ 468 h 468"/>
                <a:gd name="T8" fmla="*/ 94 w 452"/>
                <a:gd name="T9" fmla="*/ 468 h 468"/>
                <a:gd name="T10" fmla="*/ 110 w 452"/>
                <a:gd name="T11" fmla="*/ 466 h 468"/>
                <a:gd name="T12" fmla="*/ 124 w 452"/>
                <a:gd name="T13" fmla="*/ 458 h 468"/>
                <a:gd name="T14" fmla="*/ 136 w 452"/>
                <a:gd name="T15" fmla="*/ 448 h 468"/>
                <a:gd name="T16" fmla="*/ 146 w 452"/>
                <a:gd name="T17" fmla="*/ 434 h 468"/>
                <a:gd name="T18" fmla="*/ 154 w 452"/>
                <a:gd name="T19" fmla="*/ 418 h 468"/>
                <a:gd name="T20" fmla="*/ 260 w 452"/>
                <a:gd name="T21" fmla="*/ 200 h 468"/>
                <a:gd name="T22" fmla="*/ 360 w 452"/>
                <a:gd name="T23" fmla="*/ 250 h 468"/>
                <a:gd name="T24" fmla="*/ 398 w 452"/>
                <a:gd name="T25" fmla="*/ 182 h 468"/>
                <a:gd name="T26" fmla="*/ 398 w 452"/>
                <a:gd name="T27" fmla="*/ 182 h 468"/>
                <a:gd name="T28" fmla="*/ 400 w 452"/>
                <a:gd name="T29" fmla="*/ 170 h 468"/>
                <a:gd name="T30" fmla="*/ 406 w 452"/>
                <a:gd name="T31" fmla="*/ 160 h 468"/>
                <a:gd name="T32" fmla="*/ 412 w 452"/>
                <a:gd name="T33" fmla="*/ 150 h 468"/>
                <a:gd name="T34" fmla="*/ 420 w 452"/>
                <a:gd name="T35" fmla="*/ 142 h 468"/>
                <a:gd name="T36" fmla="*/ 436 w 452"/>
                <a:gd name="T37" fmla="*/ 124 h 468"/>
                <a:gd name="T38" fmla="*/ 446 w 452"/>
                <a:gd name="T39" fmla="*/ 114 h 468"/>
                <a:gd name="T40" fmla="*/ 452 w 452"/>
                <a:gd name="T41" fmla="*/ 104 h 468"/>
                <a:gd name="T42" fmla="*/ 278 w 452"/>
                <a:gd name="T43" fmla="*/ 12 h 468"/>
                <a:gd name="T44" fmla="*/ 278 w 452"/>
                <a:gd name="T45" fmla="*/ 12 h 468"/>
                <a:gd name="T46" fmla="*/ 266 w 452"/>
                <a:gd name="T47" fmla="*/ 6 h 468"/>
                <a:gd name="T48" fmla="*/ 250 w 452"/>
                <a:gd name="T49" fmla="*/ 2 h 468"/>
                <a:gd name="T50" fmla="*/ 234 w 452"/>
                <a:gd name="T51" fmla="*/ 0 h 468"/>
                <a:gd name="T52" fmla="*/ 218 w 452"/>
                <a:gd name="T53" fmla="*/ 2 h 468"/>
                <a:gd name="T54" fmla="*/ 204 w 452"/>
                <a:gd name="T55" fmla="*/ 6 h 468"/>
                <a:gd name="T56" fmla="*/ 188 w 452"/>
                <a:gd name="T57" fmla="*/ 10 h 468"/>
                <a:gd name="T58" fmla="*/ 176 w 452"/>
                <a:gd name="T59" fmla="*/ 18 h 468"/>
                <a:gd name="T60" fmla="*/ 166 w 452"/>
                <a:gd name="T61" fmla="*/ 28 h 468"/>
                <a:gd name="T62" fmla="*/ 166 w 452"/>
                <a:gd name="T63" fmla="*/ 28 h 468"/>
                <a:gd name="T64" fmla="*/ 160 w 452"/>
                <a:gd name="T65" fmla="*/ 34 h 468"/>
                <a:gd name="T66" fmla="*/ 156 w 452"/>
                <a:gd name="T67" fmla="*/ 40 h 468"/>
                <a:gd name="T68" fmla="*/ 152 w 452"/>
                <a:gd name="T69" fmla="*/ 46 h 468"/>
                <a:gd name="T70" fmla="*/ 148 w 452"/>
                <a:gd name="T71" fmla="*/ 50 h 468"/>
                <a:gd name="T72" fmla="*/ 10 w 452"/>
                <a:gd name="T73" fmla="*/ 346 h 468"/>
                <a:gd name="T74" fmla="*/ 10 w 452"/>
                <a:gd name="T75" fmla="*/ 346 h 468"/>
                <a:gd name="T76" fmla="*/ 2 w 452"/>
                <a:gd name="T77" fmla="*/ 362 h 468"/>
                <a:gd name="T78" fmla="*/ 0 w 452"/>
                <a:gd name="T79" fmla="*/ 378 h 468"/>
                <a:gd name="T80" fmla="*/ 0 w 452"/>
                <a:gd name="T81" fmla="*/ 394 h 468"/>
                <a:gd name="T82" fmla="*/ 2 w 452"/>
                <a:gd name="T83" fmla="*/ 408 h 468"/>
                <a:gd name="T84" fmla="*/ 8 w 452"/>
                <a:gd name="T85" fmla="*/ 422 h 468"/>
                <a:gd name="T86" fmla="*/ 16 w 452"/>
                <a:gd name="T87" fmla="*/ 436 h 468"/>
                <a:gd name="T88" fmla="*/ 28 w 452"/>
                <a:gd name="T89" fmla="*/ 448 h 468"/>
                <a:gd name="T90" fmla="*/ 42 w 452"/>
                <a:gd name="T91" fmla="*/ 456 h 468"/>
                <a:gd name="T92" fmla="*/ 42 w 452"/>
                <a:gd name="T93" fmla="*/ 456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52" h="468">
                  <a:moveTo>
                    <a:pt x="42" y="456"/>
                  </a:moveTo>
                  <a:lnTo>
                    <a:pt x="42" y="456"/>
                  </a:lnTo>
                  <a:lnTo>
                    <a:pt x="60" y="464"/>
                  </a:lnTo>
                  <a:lnTo>
                    <a:pt x="76" y="468"/>
                  </a:lnTo>
                  <a:lnTo>
                    <a:pt x="94" y="468"/>
                  </a:lnTo>
                  <a:lnTo>
                    <a:pt x="110" y="466"/>
                  </a:lnTo>
                  <a:lnTo>
                    <a:pt x="124" y="458"/>
                  </a:lnTo>
                  <a:lnTo>
                    <a:pt x="136" y="448"/>
                  </a:lnTo>
                  <a:lnTo>
                    <a:pt x="146" y="434"/>
                  </a:lnTo>
                  <a:lnTo>
                    <a:pt x="154" y="418"/>
                  </a:lnTo>
                  <a:lnTo>
                    <a:pt x="260" y="200"/>
                  </a:lnTo>
                  <a:lnTo>
                    <a:pt x="360" y="250"/>
                  </a:lnTo>
                  <a:lnTo>
                    <a:pt x="398" y="182"/>
                  </a:lnTo>
                  <a:lnTo>
                    <a:pt x="398" y="182"/>
                  </a:lnTo>
                  <a:lnTo>
                    <a:pt x="400" y="170"/>
                  </a:lnTo>
                  <a:lnTo>
                    <a:pt x="406" y="160"/>
                  </a:lnTo>
                  <a:lnTo>
                    <a:pt x="412" y="150"/>
                  </a:lnTo>
                  <a:lnTo>
                    <a:pt x="420" y="142"/>
                  </a:lnTo>
                  <a:lnTo>
                    <a:pt x="436" y="124"/>
                  </a:lnTo>
                  <a:lnTo>
                    <a:pt x="446" y="114"/>
                  </a:lnTo>
                  <a:lnTo>
                    <a:pt x="452" y="104"/>
                  </a:lnTo>
                  <a:lnTo>
                    <a:pt x="278" y="12"/>
                  </a:lnTo>
                  <a:lnTo>
                    <a:pt x="278" y="12"/>
                  </a:lnTo>
                  <a:lnTo>
                    <a:pt x="266" y="6"/>
                  </a:lnTo>
                  <a:lnTo>
                    <a:pt x="250" y="2"/>
                  </a:lnTo>
                  <a:lnTo>
                    <a:pt x="234" y="0"/>
                  </a:lnTo>
                  <a:lnTo>
                    <a:pt x="218" y="2"/>
                  </a:lnTo>
                  <a:lnTo>
                    <a:pt x="204" y="6"/>
                  </a:lnTo>
                  <a:lnTo>
                    <a:pt x="188" y="10"/>
                  </a:lnTo>
                  <a:lnTo>
                    <a:pt x="176" y="18"/>
                  </a:lnTo>
                  <a:lnTo>
                    <a:pt x="166" y="28"/>
                  </a:lnTo>
                  <a:lnTo>
                    <a:pt x="166" y="28"/>
                  </a:lnTo>
                  <a:lnTo>
                    <a:pt x="160" y="34"/>
                  </a:lnTo>
                  <a:lnTo>
                    <a:pt x="156" y="40"/>
                  </a:lnTo>
                  <a:lnTo>
                    <a:pt x="152" y="46"/>
                  </a:lnTo>
                  <a:lnTo>
                    <a:pt x="148" y="50"/>
                  </a:lnTo>
                  <a:lnTo>
                    <a:pt x="10" y="346"/>
                  </a:lnTo>
                  <a:lnTo>
                    <a:pt x="10" y="346"/>
                  </a:lnTo>
                  <a:lnTo>
                    <a:pt x="2" y="362"/>
                  </a:lnTo>
                  <a:lnTo>
                    <a:pt x="0" y="378"/>
                  </a:lnTo>
                  <a:lnTo>
                    <a:pt x="0" y="394"/>
                  </a:lnTo>
                  <a:lnTo>
                    <a:pt x="2" y="408"/>
                  </a:lnTo>
                  <a:lnTo>
                    <a:pt x="8" y="422"/>
                  </a:lnTo>
                  <a:lnTo>
                    <a:pt x="16" y="436"/>
                  </a:lnTo>
                  <a:lnTo>
                    <a:pt x="28" y="448"/>
                  </a:lnTo>
                  <a:lnTo>
                    <a:pt x="42" y="456"/>
                  </a:lnTo>
                  <a:lnTo>
                    <a:pt x="42" y="45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5" name="Freeform 2652"/>
            <p:cNvSpPr>
              <a:spLocks/>
            </p:cNvSpPr>
            <p:nvPr/>
          </p:nvSpPr>
          <p:spPr bwMode="auto">
            <a:xfrm>
              <a:off x="5365750" y="3359150"/>
              <a:ext cx="1504950" cy="2244725"/>
            </a:xfrm>
            <a:custGeom>
              <a:avLst/>
              <a:gdLst>
                <a:gd name="T0" fmla="*/ 708 w 948"/>
                <a:gd name="T1" fmla="*/ 948 h 1414"/>
                <a:gd name="T2" fmla="*/ 700 w 948"/>
                <a:gd name="T3" fmla="*/ 938 h 1414"/>
                <a:gd name="T4" fmla="*/ 678 w 948"/>
                <a:gd name="T5" fmla="*/ 926 h 1414"/>
                <a:gd name="T6" fmla="*/ 674 w 948"/>
                <a:gd name="T7" fmla="*/ 922 h 1414"/>
                <a:gd name="T8" fmla="*/ 662 w 948"/>
                <a:gd name="T9" fmla="*/ 916 h 1414"/>
                <a:gd name="T10" fmla="*/ 440 w 948"/>
                <a:gd name="T11" fmla="*/ 828 h 1414"/>
                <a:gd name="T12" fmla="*/ 528 w 948"/>
                <a:gd name="T13" fmla="*/ 340 h 1414"/>
                <a:gd name="T14" fmla="*/ 516 w 948"/>
                <a:gd name="T15" fmla="*/ 332 h 1414"/>
                <a:gd name="T16" fmla="*/ 498 w 948"/>
                <a:gd name="T17" fmla="*/ 314 h 1414"/>
                <a:gd name="T18" fmla="*/ 482 w 948"/>
                <a:gd name="T19" fmla="*/ 294 h 1414"/>
                <a:gd name="T20" fmla="*/ 468 w 948"/>
                <a:gd name="T21" fmla="*/ 262 h 1414"/>
                <a:gd name="T22" fmla="*/ 466 w 948"/>
                <a:gd name="T23" fmla="*/ 214 h 1414"/>
                <a:gd name="T24" fmla="*/ 480 w 948"/>
                <a:gd name="T25" fmla="*/ 172 h 1414"/>
                <a:gd name="T26" fmla="*/ 490 w 948"/>
                <a:gd name="T27" fmla="*/ 158 h 1414"/>
                <a:gd name="T28" fmla="*/ 514 w 948"/>
                <a:gd name="T29" fmla="*/ 136 h 1414"/>
                <a:gd name="T30" fmla="*/ 540 w 948"/>
                <a:gd name="T31" fmla="*/ 122 h 1414"/>
                <a:gd name="T32" fmla="*/ 568 w 948"/>
                <a:gd name="T33" fmla="*/ 114 h 1414"/>
                <a:gd name="T34" fmla="*/ 582 w 948"/>
                <a:gd name="T35" fmla="*/ 114 h 1414"/>
                <a:gd name="T36" fmla="*/ 620 w 948"/>
                <a:gd name="T37" fmla="*/ 116 h 1414"/>
                <a:gd name="T38" fmla="*/ 650 w 948"/>
                <a:gd name="T39" fmla="*/ 122 h 1414"/>
                <a:gd name="T40" fmla="*/ 720 w 948"/>
                <a:gd name="T41" fmla="*/ 172 h 1414"/>
                <a:gd name="T42" fmla="*/ 708 w 948"/>
                <a:gd name="T43" fmla="*/ 138 h 1414"/>
                <a:gd name="T44" fmla="*/ 688 w 948"/>
                <a:gd name="T45" fmla="*/ 108 h 1414"/>
                <a:gd name="T46" fmla="*/ 664 w 948"/>
                <a:gd name="T47" fmla="*/ 84 h 1414"/>
                <a:gd name="T48" fmla="*/ 632 w 948"/>
                <a:gd name="T49" fmla="*/ 64 h 1414"/>
                <a:gd name="T50" fmla="*/ 552 w 948"/>
                <a:gd name="T51" fmla="*/ 18 h 1414"/>
                <a:gd name="T52" fmla="*/ 518 w 948"/>
                <a:gd name="T53" fmla="*/ 6 h 1414"/>
                <a:gd name="T54" fmla="*/ 484 w 948"/>
                <a:gd name="T55" fmla="*/ 0 h 1414"/>
                <a:gd name="T56" fmla="*/ 448 w 948"/>
                <a:gd name="T57" fmla="*/ 2 h 1414"/>
                <a:gd name="T58" fmla="*/ 416 w 948"/>
                <a:gd name="T59" fmla="*/ 10 h 1414"/>
                <a:gd name="T60" fmla="*/ 386 w 948"/>
                <a:gd name="T61" fmla="*/ 24 h 1414"/>
                <a:gd name="T62" fmla="*/ 358 w 948"/>
                <a:gd name="T63" fmla="*/ 46 h 1414"/>
                <a:gd name="T64" fmla="*/ 336 w 948"/>
                <a:gd name="T65" fmla="*/ 72 h 1414"/>
                <a:gd name="T66" fmla="*/ 320 w 948"/>
                <a:gd name="T67" fmla="*/ 104 h 1414"/>
                <a:gd name="T68" fmla="*/ 14 w 948"/>
                <a:gd name="T69" fmla="*/ 698 h 1414"/>
                <a:gd name="T70" fmla="*/ 4 w 948"/>
                <a:gd name="T71" fmla="*/ 730 h 1414"/>
                <a:gd name="T72" fmla="*/ 0 w 948"/>
                <a:gd name="T73" fmla="*/ 764 h 1414"/>
                <a:gd name="T74" fmla="*/ 2 w 948"/>
                <a:gd name="T75" fmla="*/ 796 h 1414"/>
                <a:gd name="T76" fmla="*/ 10 w 948"/>
                <a:gd name="T77" fmla="*/ 828 h 1414"/>
                <a:gd name="T78" fmla="*/ 26 w 948"/>
                <a:gd name="T79" fmla="*/ 860 h 1414"/>
                <a:gd name="T80" fmla="*/ 46 w 948"/>
                <a:gd name="T81" fmla="*/ 888 h 1414"/>
                <a:gd name="T82" fmla="*/ 72 w 948"/>
                <a:gd name="T83" fmla="*/ 912 h 1414"/>
                <a:gd name="T84" fmla="*/ 102 w 948"/>
                <a:gd name="T85" fmla="*/ 932 h 1414"/>
                <a:gd name="T86" fmla="*/ 182 w 948"/>
                <a:gd name="T87" fmla="*/ 972 h 1414"/>
                <a:gd name="T88" fmla="*/ 206 w 948"/>
                <a:gd name="T89" fmla="*/ 982 h 1414"/>
                <a:gd name="T90" fmla="*/ 256 w 948"/>
                <a:gd name="T91" fmla="*/ 988 h 1414"/>
                <a:gd name="T92" fmla="*/ 562 w 948"/>
                <a:gd name="T93" fmla="*/ 1102 h 1414"/>
                <a:gd name="T94" fmla="*/ 764 w 948"/>
                <a:gd name="T95" fmla="*/ 1378 h 1414"/>
                <a:gd name="T96" fmla="*/ 792 w 948"/>
                <a:gd name="T97" fmla="*/ 1404 h 1414"/>
                <a:gd name="T98" fmla="*/ 824 w 948"/>
                <a:gd name="T99" fmla="*/ 1414 h 1414"/>
                <a:gd name="T100" fmla="*/ 858 w 948"/>
                <a:gd name="T101" fmla="*/ 1410 h 1414"/>
                <a:gd name="T102" fmla="*/ 892 w 948"/>
                <a:gd name="T103" fmla="*/ 1394 h 1414"/>
                <a:gd name="T104" fmla="*/ 918 w 948"/>
                <a:gd name="T105" fmla="*/ 1378 h 1414"/>
                <a:gd name="T106" fmla="*/ 938 w 948"/>
                <a:gd name="T107" fmla="*/ 1348 h 1414"/>
                <a:gd name="T108" fmla="*/ 948 w 948"/>
                <a:gd name="T109" fmla="*/ 1312 h 1414"/>
                <a:gd name="T110" fmla="*/ 946 w 948"/>
                <a:gd name="T111" fmla="*/ 1276 h 1414"/>
                <a:gd name="T112" fmla="*/ 934 w 948"/>
                <a:gd name="T113" fmla="*/ 1246 h 1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8" h="1414">
                  <a:moveTo>
                    <a:pt x="708" y="948"/>
                  </a:moveTo>
                  <a:lnTo>
                    <a:pt x="708" y="948"/>
                  </a:lnTo>
                  <a:lnTo>
                    <a:pt x="706" y="944"/>
                  </a:lnTo>
                  <a:lnTo>
                    <a:pt x="700" y="938"/>
                  </a:lnTo>
                  <a:lnTo>
                    <a:pt x="690" y="930"/>
                  </a:lnTo>
                  <a:lnTo>
                    <a:pt x="678" y="926"/>
                  </a:lnTo>
                  <a:lnTo>
                    <a:pt x="678" y="926"/>
                  </a:lnTo>
                  <a:lnTo>
                    <a:pt x="674" y="922"/>
                  </a:lnTo>
                  <a:lnTo>
                    <a:pt x="668" y="918"/>
                  </a:lnTo>
                  <a:lnTo>
                    <a:pt x="662" y="916"/>
                  </a:lnTo>
                  <a:lnTo>
                    <a:pt x="654" y="912"/>
                  </a:lnTo>
                  <a:lnTo>
                    <a:pt x="440" y="828"/>
                  </a:lnTo>
                  <a:lnTo>
                    <a:pt x="654" y="412"/>
                  </a:lnTo>
                  <a:lnTo>
                    <a:pt x="528" y="340"/>
                  </a:lnTo>
                  <a:lnTo>
                    <a:pt x="528" y="340"/>
                  </a:lnTo>
                  <a:lnTo>
                    <a:pt x="516" y="332"/>
                  </a:lnTo>
                  <a:lnTo>
                    <a:pt x="506" y="324"/>
                  </a:lnTo>
                  <a:lnTo>
                    <a:pt x="498" y="314"/>
                  </a:lnTo>
                  <a:lnTo>
                    <a:pt x="490" y="306"/>
                  </a:lnTo>
                  <a:lnTo>
                    <a:pt x="482" y="294"/>
                  </a:lnTo>
                  <a:lnTo>
                    <a:pt x="476" y="284"/>
                  </a:lnTo>
                  <a:lnTo>
                    <a:pt x="468" y="262"/>
                  </a:lnTo>
                  <a:lnTo>
                    <a:pt x="466" y="238"/>
                  </a:lnTo>
                  <a:lnTo>
                    <a:pt x="466" y="214"/>
                  </a:lnTo>
                  <a:lnTo>
                    <a:pt x="472" y="192"/>
                  </a:lnTo>
                  <a:lnTo>
                    <a:pt x="480" y="172"/>
                  </a:lnTo>
                  <a:lnTo>
                    <a:pt x="480" y="172"/>
                  </a:lnTo>
                  <a:lnTo>
                    <a:pt x="490" y="158"/>
                  </a:lnTo>
                  <a:lnTo>
                    <a:pt x="502" y="146"/>
                  </a:lnTo>
                  <a:lnTo>
                    <a:pt x="514" y="136"/>
                  </a:lnTo>
                  <a:lnTo>
                    <a:pt x="526" y="128"/>
                  </a:lnTo>
                  <a:lnTo>
                    <a:pt x="540" y="122"/>
                  </a:lnTo>
                  <a:lnTo>
                    <a:pt x="554" y="118"/>
                  </a:lnTo>
                  <a:lnTo>
                    <a:pt x="568" y="114"/>
                  </a:lnTo>
                  <a:lnTo>
                    <a:pt x="582" y="114"/>
                  </a:lnTo>
                  <a:lnTo>
                    <a:pt x="582" y="114"/>
                  </a:lnTo>
                  <a:lnTo>
                    <a:pt x="602" y="114"/>
                  </a:lnTo>
                  <a:lnTo>
                    <a:pt x="620" y="116"/>
                  </a:lnTo>
                  <a:lnTo>
                    <a:pt x="636" y="118"/>
                  </a:lnTo>
                  <a:lnTo>
                    <a:pt x="650" y="122"/>
                  </a:lnTo>
                  <a:lnTo>
                    <a:pt x="720" y="172"/>
                  </a:lnTo>
                  <a:lnTo>
                    <a:pt x="720" y="172"/>
                  </a:lnTo>
                  <a:lnTo>
                    <a:pt x="714" y="154"/>
                  </a:lnTo>
                  <a:lnTo>
                    <a:pt x="708" y="138"/>
                  </a:lnTo>
                  <a:lnTo>
                    <a:pt x="700" y="122"/>
                  </a:lnTo>
                  <a:lnTo>
                    <a:pt x="688" y="108"/>
                  </a:lnTo>
                  <a:lnTo>
                    <a:pt x="676" y="96"/>
                  </a:lnTo>
                  <a:lnTo>
                    <a:pt x="664" y="84"/>
                  </a:lnTo>
                  <a:lnTo>
                    <a:pt x="648" y="72"/>
                  </a:lnTo>
                  <a:lnTo>
                    <a:pt x="632" y="64"/>
                  </a:lnTo>
                  <a:lnTo>
                    <a:pt x="552" y="18"/>
                  </a:lnTo>
                  <a:lnTo>
                    <a:pt x="552" y="18"/>
                  </a:lnTo>
                  <a:lnTo>
                    <a:pt x="536" y="12"/>
                  </a:lnTo>
                  <a:lnTo>
                    <a:pt x="518" y="6"/>
                  </a:lnTo>
                  <a:lnTo>
                    <a:pt x="500" y="2"/>
                  </a:lnTo>
                  <a:lnTo>
                    <a:pt x="484" y="0"/>
                  </a:lnTo>
                  <a:lnTo>
                    <a:pt x="466" y="0"/>
                  </a:lnTo>
                  <a:lnTo>
                    <a:pt x="448" y="2"/>
                  </a:lnTo>
                  <a:lnTo>
                    <a:pt x="432" y="6"/>
                  </a:lnTo>
                  <a:lnTo>
                    <a:pt x="416" y="10"/>
                  </a:lnTo>
                  <a:lnTo>
                    <a:pt x="400" y="16"/>
                  </a:lnTo>
                  <a:lnTo>
                    <a:pt x="386" y="24"/>
                  </a:lnTo>
                  <a:lnTo>
                    <a:pt x="372" y="34"/>
                  </a:lnTo>
                  <a:lnTo>
                    <a:pt x="358" y="46"/>
                  </a:lnTo>
                  <a:lnTo>
                    <a:pt x="348" y="58"/>
                  </a:lnTo>
                  <a:lnTo>
                    <a:pt x="336" y="72"/>
                  </a:lnTo>
                  <a:lnTo>
                    <a:pt x="328" y="86"/>
                  </a:lnTo>
                  <a:lnTo>
                    <a:pt x="320" y="104"/>
                  </a:lnTo>
                  <a:lnTo>
                    <a:pt x="14" y="698"/>
                  </a:lnTo>
                  <a:lnTo>
                    <a:pt x="14" y="698"/>
                  </a:lnTo>
                  <a:lnTo>
                    <a:pt x="8" y="714"/>
                  </a:lnTo>
                  <a:lnTo>
                    <a:pt x="4" y="730"/>
                  </a:lnTo>
                  <a:lnTo>
                    <a:pt x="0" y="746"/>
                  </a:lnTo>
                  <a:lnTo>
                    <a:pt x="0" y="764"/>
                  </a:lnTo>
                  <a:lnTo>
                    <a:pt x="0" y="780"/>
                  </a:lnTo>
                  <a:lnTo>
                    <a:pt x="2" y="796"/>
                  </a:lnTo>
                  <a:lnTo>
                    <a:pt x="6" y="812"/>
                  </a:lnTo>
                  <a:lnTo>
                    <a:pt x="10" y="828"/>
                  </a:lnTo>
                  <a:lnTo>
                    <a:pt x="18" y="844"/>
                  </a:lnTo>
                  <a:lnTo>
                    <a:pt x="26" y="860"/>
                  </a:lnTo>
                  <a:lnTo>
                    <a:pt x="34" y="874"/>
                  </a:lnTo>
                  <a:lnTo>
                    <a:pt x="46" y="888"/>
                  </a:lnTo>
                  <a:lnTo>
                    <a:pt x="58" y="900"/>
                  </a:lnTo>
                  <a:lnTo>
                    <a:pt x="72" y="912"/>
                  </a:lnTo>
                  <a:lnTo>
                    <a:pt x="86" y="922"/>
                  </a:lnTo>
                  <a:lnTo>
                    <a:pt x="102" y="932"/>
                  </a:lnTo>
                  <a:lnTo>
                    <a:pt x="182" y="972"/>
                  </a:lnTo>
                  <a:lnTo>
                    <a:pt x="182" y="972"/>
                  </a:lnTo>
                  <a:lnTo>
                    <a:pt x="194" y="978"/>
                  </a:lnTo>
                  <a:lnTo>
                    <a:pt x="206" y="982"/>
                  </a:lnTo>
                  <a:lnTo>
                    <a:pt x="232" y="986"/>
                  </a:lnTo>
                  <a:lnTo>
                    <a:pt x="256" y="988"/>
                  </a:lnTo>
                  <a:lnTo>
                    <a:pt x="280" y="988"/>
                  </a:lnTo>
                  <a:lnTo>
                    <a:pt x="562" y="1102"/>
                  </a:lnTo>
                  <a:lnTo>
                    <a:pt x="764" y="1378"/>
                  </a:lnTo>
                  <a:lnTo>
                    <a:pt x="764" y="1378"/>
                  </a:lnTo>
                  <a:lnTo>
                    <a:pt x="778" y="1392"/>
                  </a:lnTo>
                  <a:lnTo>
                    <a:pt x="792" y="1404"/>
                  </a:lnTo>
                  <a:lnTo>
                    <a:pt x="808" y="1410"/>
                  </a:lnTo>
                  <a:lnTo>
                    <a:pt x="824" y="1414"/>
                  </a:lnTo>
                  <a:lnTo>
                    <a:pt x="842" y="1414"/>
                  </a:lnTo>
                  <a:lnTo>
                    <a:pt x="858" y="1410"/>
                  </a:lnTo>
                  <a:lnTo>
                    <a:pt x="876" y="1404"/>
                  </a:lnTo>
                  <a:lnTo>
                    <a:pt x="892" y="1394"/>
                  </a:lnTo>
                  <a:lnTo>
                    <a:pt x="918" y="1378"/>
                  </a:lnTo>
                  <a:lnTo>
                    <a:pt x="918" y="1378"/>
                  </a:lnTo>
                  <a:lnTo>
                    <a:pt x="930" y="1364"/>
                  </a:lnTo>
                  <a:lnTo>
                    <a:pt x="938" y="1348"/>
                  </a:lnTo>
                  <a:lnTo>
                    <a:pt x="944" y="1330"/>
                  </a:lnTo>
                  <a:lnTo>
                    <a:pt x="948" y="1312"/>
                  </a:lnTo>
                  <a:lnTo>
                    <a:pt x="948" y="1294"/>
                  </a:lnTo>
                  <a:lnTo>
                    <a:pt x="946" y="1276"/>
                  </a:lnTo>
                  <a:lnTo>
                    <a:pt x="942" y="1260"/>
                  </a:lnTo>
                  <a:lnTo>
                    <a:pt x="934" y="1246"/>
                  </a:lnTo>
                  <a:lnTo>
                    <a:pt x="708" y="948"/>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6" name="Freeform 2653"/>
            <p:cNvSpPr>
              <a:spLocks/>
            </p:cNvSpPr>
            <p:nvPr/>
          </p:nvSpPr>
          <p:spPr bwMode="auto">
            <a:xfrm>
              <a:off x="4495800" y="4806950"/>
              <a:ext cx="1200150" cy="479425"/>
            </a:xfrm>
            <a:custGeom>
              <a:avLst/>
              <a:gdLst>
                <a:gd name="T0" fmla="*/ 622 w 756"/>
                <a:gd name="T1" fmla="*/ 60 h 302"/>
                <a:gd name="T2" fmla="*/ 622 w 756"/>
                <a:gd name="T3" fmla="*/ 60 h 302"/>
                <a:gd name="T4" fmla="*/ 600 w 756"/>
                <a:gd name="T5" fmla="*/ 46 h 302"/>
                <a:gd name="T6" fmla="*/ 582 w 756"/>
                <a:gd name="T7" fmla="*/ 30 h 302"/>
                <a:gd name="T8" fmla="*/ 568 w 756"/>
                <a:gd name="T9" fmla="*/ 16 h 302"/>
                <a:gd name="T10" fmla="*/ 554 w 756"/>
                <a:gd name="T11" fmla="*/ 0 h 302"/>
                <a:gd name="T12" fmla="*/ 430 w 756"/>
                <a:gd name="T13" fmla="*/ 86 h 302"/>
                <a:gd name="T14" fmla="*/ 106 w 756"/>
                <a:gd name="T15" fmla="*/ 60 h 302"/>
                <a:gd name="T16" fmla="*/ 106 w 756"/>
                <a:gd name="T17" fmla="*/ 60 h 302"/>
                <a:gd name="T18" fmla="*/ 84 w 756"/>
                <a:gd name="T19" fmla="*/ 60 h 302"/>
                <a:gd name="T20" fmla="*/ 64 w 756"/>
                <a:gd name="T21" fmla="*/ 64 h 302"/>
                <a:gd name="T22" fmla="*/ 46 w 756"/>
                <a:gd name="T23" fmla="*/ 70 h 302"/>
                <a:gd name="T24" fmla="*/ 32 w 756"/>
                <a:gd name="T25" fmla="*/ 80 h 302"/>
                <a:gd name="T26" fmla="*/ 20 w 756"/>
                <a:gd name="T27" fmla="*/ 92 h 302"/>
                <a:gd name="T28" fmla="*/ 12 w 756"/>
                <a:gd name="T29" fmla="*/ 106 h 302"/>
                <a:gd name="T30" fmla="*/ 6 w 756"/>
                <a:gd name="T31" fmla="*/ 122 h 302"/>
                <a:gd name="T32" fmla="*/ 2 w 756"/>
                <a:gd name="T33" fmla="*/ 138 h 302"/>
                <a:gd name="T34" fmla="*/ 2 w 756"/>
                <a:gd name="T35" fmla="*/ 174 h 302"/>
                <a:gd name="T36" fmla="*/ 2 w 756"/>
                <a:gd name="T37" fmla="*/ 174 h 302"/>
                <a:gd name="T38" fmla="*/ 0 w 756"/>
                <a:gd name="T39" fmla="*/ 190 h 302"/>
                <a:gd name="T40" fmla="*/ 2 w 756"/>
                <a:gd name="T41" fmla="*/ 208 h 302"/>
                <a:gd name="T42" fmla="*/ 10 w 756"/>
                <a:gd name="T43" fmla="*/ 222 h 302"/>
                <a:gd name="T44" fmla="*/ 18 w 756"/>
                <a:gd name="T45" fmla="*/ 238 h 302"/>
                <a:gd name="T46" fmla="*/ 32 w 756"/>
                <a:gd name="T47" fmla="*/ 250 h 302"/>
                <a:gd name="T48" fmla="*/ 46 w 756"/>
                <a:gd name="T49" fmla="*/ 258 h 302"/>
                <a:gd name="T50" fmla="*/ 64 w 756"/>
                <a:gd name="T51" fmla="*/ 264 h 302"/>
                <a:gd name="T52" fmla="*/ 84 w 756"/>
                <a:gd name="T53" fmla="*/ 266 h 302"/>
                <a:gd name="T54" fmla="*/ 454 w 756"/>
                <a:gd name="T55" fmla="*/ 302 h 302"/>
                <a:gd name="T56" fmla="*/ 454 w 756"/>
                <a:gd name="T57" fmla="*/ 302 h 302"/>
                <a:gd name="T58" fmla="*/ 484 w 756"/>
                <a:gd name="T59" fmla="*/ 302 h 302"/>
                <a:gd name="T60" fmla="*/ 484 w 756"/>
                <a:gd name="T61" fmla="*/ 302 h 302"/>
                <a:gd name="T62" fmla="*/ 490 w 756"/>
                <a:gd name="T63" fmla="*/ 296 h 302"/>
                <a:gd name="T64" fmla="*/ 500 w 756"/>
                <a:gd name="T65" fmla="*/ 292 h 302"/>
                <a:gd name="T66" fmla="*/ 506 w 756"/>
                <a:gd name="T67" fmla="*/ 288 h 302"/>
                <a:gd name="T68" fmla="*/ 512 w 756"/>
                <a:gd name="T69" fmla="*/ 284 h 302"/>
                <a:gd name="T70" fmla="*/ 756 w 756"/>
                <a:gd name="T71" fmla="*/ 114 h 302"/>
                <a:gd name="T72" fmla="*/ 756 w 756"/>
                <a:gd name="T73" fmla="*/ 114 h 302"/>
                <a:gd name="T74" fmla="*/ 742 w 756"/>
                <a:gd name="T75" fmla="*/ 110 h 302"/>
                <a:gd name="T76" fmla="*/ 730 w 756"/>
                <a:gd name="T77" fmla="*/ 108 h 302"/>
                <a:gd name="T78" fmla="*/ 720 w 756"/>
                <a:gd name="T79" fmla="*/ 106 h 302"/>
                <a:gd name="T80" fmla="*/ 712 w 756"/>
                <a:gd name="T81" fmla="*/ 102 h 302"/>
                <a:gd name="T82" fmla="*/ 622 w 756"/>
                <a:gd name="T83" fmla="*/ 6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56" h="302">
                  <a:moveTo>
                    <a:pt x="622" y="60"/>
                  </a:moveTo>
                  <a:lnTo>
                    <a:pt x="622" y="60"/>
                  </a:lnTo>
                  <a:lnTo>
                    <a:pt x="600" y="46"/>
                  </a:lnTo>
                  <a:lnTo>
                    <a:pt x="582" y="30"/>
                  </a:lnTo>
                  <a:lnTo>
                    <a:pt x="568" y="16"/>
                  </a:lnTo>
                  <a:lnTo>
                    <a:pt x="554" y="0"/>
                  </a:lnTo>
                  <a:lnTo>
                    <a:pt x="430" y="86"/>
                  </a:lnTo>
                  <a:lnTo>
                    <a:pt x="106" y="60"/>
                  </a:lnTo>
                  <a:lnTo>
                    <a:pt x="106" y="60"/>
                  </a:lnTo>
                  <a:lnTo>
                    <a:pt x="84" y="60"/>
                  </a:lnTo>
                  <a:lnTo>
                    <a:pt x="64" y="64"/>
                  </a:lnTo>
                  <a:lnTo>
                    <a:pt x="46" y="70"/>
                  </a:lnTo>
                  <a:lnTo>
                    <a:pt x="32" y="80"/>
                  </a:lnTo>
                  <a:lnTo>
                    <a:pt x="20" y="92"/>
                  </a:lnTo>
                  <a:lnTo>
                    <a:pt x="12" y="106"/>
                  </a:lnTo>
                  <a:lnTo>
                    <a:pt x="6" y="122"/>
                  </a:lnTo>
                  <a:lnTo>
                    <a:pt x="2" y="138"/>
                  </a:lnTo>
                  <a:lnTo>
                    <a:pt x="2" y="174"/>
                  </a:lnTo>
                  <a:lnTo>
                    <a:pt x="2" y="174"/>
                  </a:lnTo>
                  <a:lnTo>
                    <a:pt x="0" y="190"/>
                  </a:lnTo>
                  <a:lnTo>
                    <a:pt x="2" y="208"/>
                  </a:lnTo>
                  <a:lnTo>
                    <a:pt x="10" y="222"/>
                  </a:lnTo>
                  <a:lnTo>
                    <a:pt x="18" y="238"/>
                  </a:lnTo>
                  <a:lnTo>
                    <a:pt x="32" y="250"/>
                  </a:lnTo>
                  <a:lnTo>
                    <a:pt x="46" y="258"/>
                  </a:lnTo>
                  <a:lnTo>
                    <a:pt x="64" y="264"/>
                  </a:lnTo>
                  <a:lnTo>
                    <a:pt x="84" y="266"/>
                  </a:lnTo>
                  <a:lnTo>
                    <a:pt x="454" y="302"/>
                  </a:lnTo>
                  <a:lnTo>
                    <a:pt x="454" y="302"/>
                  </a:lnTo>
                  <a:lnTo>
                    <a:pt x="484" y="302"/>
                  </a:lnTo>
                  <a:lnTo>
                    <a:pt x="484" y="302"/>
                  </a:lnTo>
                  <a:lnTo>
                    <a:pt x="490" y="296"/>
                  </a:lnTo>
                  <a:lnTo>
                    <a:pt x="500" y="292"/>
                  </a:lnTo>
                  <a:lnTo>
                    <a:pt x="506" y="288"/>
                  </a:lnTo>
                  <a:lnTo>
                    <a:pt x="512" y="284"/>
                  </a:lnTo>
                  <a:lnTo>
                    <a:pt x="756" y="114"/>
                  </a:lnTo>
                  <a:lnTo>
                    <a:pt x="756" y="114"/>
                  </a:lnTo>
                  <a:lnTo>
                    <a:pt x="742" y="110"/>
                  </a:lnTo>
                  <a:lnTo>
                    <a:pt x="730" y="108"/>
                  </a:lnTo>
                  <a:lnTo>
                    <a:pt x="720" y="106"/>
                  </a:lnTo>
                  <a:lnTo>
                    <a:pt x="712" y="102"/>
                  </a:lnTo>
                  <a:lnTo>
                    <a:pt x="622" y="6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662" name="组合 2661"/>
          <p:cNvGrpSpPr/>
          <p:nvPr/>
        </p:nvGrpSpPr>
        <p:grpSpPr>
          <a:xfrm>
            <a:off x="958850" y="1762125"/>
            <a:ext cx="3543300" cy="1949450"/>
            <a:chOff x="958850" y="1762125"/>
            <a:chExt cx="3543300" cy="1949450"/>
          </a:xfrm>
        </p:grpSpPr>
        <p:sp>
          <p:nvSpPr>
            <p:cNvPr id="2657" name="Freeform 2654"/>
            <p:cNvSpPr>
              <a:spLocks/>
            </p:cNvSpPr>
            <p:nvPr/>
          </p:nvSpPr>
          <p:spPr bwMode="auto">
            <a:xfrm>
              <a:off x="3651250" y="2171700"/>
              <a:ext cx="850900" cy="666750"/>
            </a:xfrm>
            <a:custGeom>
              <a:avLst/>
              <a:gdLst>
                <a:gd name="T0" fmla="*/ 496 w 536"/>
                <a:gd name="T1" fmla="*/ 26 h 420"/>
                <a:gd name="T2" fmla="*/ 496 w 536"/>
                <a:gd name="T3" fmla="*/ 26 h 420"/>
                <a:gd name="T4" fmla="*/ 486 w 536"/>
                <a:gd name="T5" fmla="*/ 14 h 420"/>
                <a:gd name="T6" fmla="*/ 472 w 536"/>
                <a:gd name="T7" fmla="*/ 6 h 420"/>
                <a:gd name="T8" fmla="*/ 456 w 536"/>
                <a:gd name="T9" fmla="*/ 2 h 420"/>
                <a:gd name="T10" fmla="*/ 440 w 536"/>
                <a:gd name="T11" fmla="*/ 0 h 420"/>
                <a:gd name="T12" fmla="*/ 424 w 536"/>
                <a:gd name="T13" fmla="*/ 4 h 420"/>
                <a:gd name="T14" fmla="*/ 408 w 536"/>
                <a:gd name="T15" fmla="*/ 10 h 420"/>
                <a:gd name="T16" fmla="*/ 392 w 536"/>
                <a:gd name="T17" fmla="*/ 20 h 420"/>
                <a:gd name="T18" fmla="*/ 378 w 536"/>
                <a:gd name="T19" fmla="*/ 34 h 420"/>
                <a:gd name="T20" fmla="*/ 200 w 536"/>
                <a:gd name="T21" fmla="*/ 242 h 420"/>
                <a:gd name="T22" fmla="*/ 16 w 536"/>
                <a:gd name="T23" fmla="*/ 190 h 420"/>
                <a:gd name="T24" fmla="*/ 16 w 536"/>
                <a:gd name="T25" fmla="*/ 196 h 420"/>
                <a:gd name="T26" fmla="*/ 16 w 536"/>
                <a:gd name="T27" fmla="*/ 196 h 420"/>
                <a:gd name="T28" fmla="*/ 22 w 536"/>
                <a:gd name="T29" fmla="*/ 218 h 420"/>
                <a:gd name="T30" fmla="*/ 24 w 536"/>
                <a:gd name="T31" fmla="*/ 240 h 420"/>
                <a:gd name="T32" fmla="*/ 26 w 536"/>
                <a:gd name="T33" fmla="*/ 260 h 420"/>
                <a:gd name="T34" fmla="*/ 24 w 536"/>
                <a:gd name="T35" fmla="*/ 280 h 420"/>
                <a:gd name="T36" fmla="*/ 22 w 536"/>
                <a:gd name="T37" fmla="*/ 300 h 420"/>
                <a:gd name="T38" fmla="*/ 16 w 536"/>
                <a:gd name="T39" fmla="*/ 320 h 420"/>
                <a:gd name="T40" fmla="*/ 10 w 536"/>
                <a:gd name="T41" fmla="*/ 338 h 420"/>
                <a:gd name="T42" fmla="*/ 0 w 536"/>
                <a:gd name="T43" fmla="*/ 354 h 420"/>
                <a:gd name="T44" fmla="*/ 0 w 536"/>
                <a:gd name="T45" fmla="*/ 354 h 420"/>
                <a:gd name="T46" fmla="*/ 0 w 536"/>
                <a:gd name="T47" fmla="*/ 366 h 420"/>
                <a:gd name="T48" fmla="*/ 192 w 536"/>
                <a:gd name="T49" fmla="*/ 414 h 420"/>
                <a:gd name="T50" fmla="*/ 192 w 536"/>
                <a:gd name="T51" fmla="*/ 414 h 420"/>
                <a:gd name="T52" fmla="*/ 202 w 536"/>
                <a:gd name="T53" fmla="*/ 418 h 420"/>
                <a:gd name="T54" fmla="*/ 214 w 536"/>
                <a:gd name="T55" fmla="*/ 420 h 420"/>
                <a:gd name="T56" fmla="*/ 226 w 536"/>
                <a:gd name="T57" fmla="*/ 418 h 420"/>
                <a:gd name="T58" fmla="*/ 236 w 536"/>
                <a:gd name="T59" fmla="*/ 414 h 420"/>
                <a:gd name="T60" fmla="*/ 236 w 536"/>
                <a:gd name="T61" fmla="*/ 414 h 420"/>
                <a:gd name="T62" fmla="*/ 254 w 536"/>
                <a:gd name="T63" fmla="*/ 412 h 420"/>
                <a:gd name="T64" fmla="*/ 272 w 536"/>
                <a:gd name="T65" fmla="*/ 408 h 420"/>
                <a:gd name="T66" fmla="*/ 288 w 536"/>
                <a:gd name="T67" fmla="*/ 400 h 420"/>
                <a:gd name="T68" fmla="*/ 294 w 536"/>
                <a:gd name="T69" fmla="*/ 394 h 420"/>
                <a:gd name="T70" fmla="*/ 302 w 536"/>
                <a:gd name="T71" fmla="*/ 388 h 420"/>
                <a:gd name="T72" fmla="*/ 516 w 536"/>
                <a:gd name="T73" fmla="*/ 146 h 420"/>
                <a:gd name="T74" fmla="*/ 516 w 536"/>
                <a:gd name="T75" fmla="*/ 146 h 420"/>
                <a:gd name="T76" fmla="*/ 526 w 536"/>
                <a:gd name="T77" fmla="*/ 130 h 420"/>
                <a:gd name="T78" fmla="*/ 532 w 536"/>
                <a:gd name="T79" fmla="*/ 114 h 420"/>
                <a:gd name="T80" fmla="*/ 536 w 536"/>
                <a:gd name="T81" fmla="*/ 96 h 420"/>
                <a:gd name="T82" fmla="*/ 534 w 536"/>
                <a:gd name="T83" fmla="*/ 80 h 420"/>
                <a:gd name="T84" fmla="*/ 530 w 536"/>
                <a:gd name="T85" fmla="*/ 64 h 420"/>
                <a:gd name="T86" fmla="*/ 522 w 536"/>
                <a:gd name="T87" fmla="*/ 50 h 420"/>
                <a:gd name="T88" fmla="*/ 510 w 536"/>
                <a:gd name="T89" fmla="*/ 36 h 420"/>
                <a:gd name="T90" fmla="*/ 496 w 536"/>
                <a:gd name="T91" fmla="*/ 26 h 420"/>
                <a:gd name="T92" fmla="*/ 496 w 536"/>
                <a:gd name="T93" fmla="*/ 26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36" h="420">
                  <a:moveTo>
                    <a:pt x="496" y="26"/>
                  </a:moveTo>
                  <a:lnTo>
                    <a:pt x="496" y="26"/>
                  </a:lnTo>
                  <a:lnTo>
                    <a:pt x="486" y="14"/>
                  </a:lnTo>
                  <a:lnTo>
                    <a:pt x="472" y="6"/>
                  </a:lnTo>
                  <a:lnTo>
                    <a:pt x="456" y="2"/>
                  </a:lnTo>
                  <a:lnTo>
                    <a:pt x="440" y="0"/>
                  </a:lnTo>
                  <a:lnTo>
                    <a:pt x="424" y="4"/>
                  </a:lnTo>
                  <a:lnTo>
                    <a:pt x="408" y="10"/>
                  </a:lnTo>
                  <a:lnTo>
                    <a:pt x="392" y="20"/>
                  </a:lnTo>
                  <a:lnTo>
                    <a:pt x="378" y="34"/>
                  </a:lnTo>
                  <a:lnTo>
                    <a:pt x="200" y="242"/>
                  </a:lnTo>
                  <a:lnTo>
                    <a:pt x="16" y="190"/>
                  </a:lnTo>
                  <a:lnTo>
                    <a:pt x="16" y="196"/>
                  </a:lnTo>
                  <a:lnTo>
                    <a:pt x="16" y="196"/>
                  </a:lnTo>
                  <a:lnTo>
                    <a:pt x="22" y="218"/>
                  </a:lnTo>
                  <a:lnTo>
                    <a:pt x="24" y="240"/>
                  </a:lnTo>
                  <a:lnTo>
                    <a:pt x="26" y="260"/>
                  </a:lnTo>
                  <a:lnTo>
                    <a:pt x="24" y="280"/>
                  </a:lnTo>
                  <a:lnTo>
                    <a:pt x="22" y="300"/>
                  </a:lnTo>
                  <a:lnTo>
                    <a:pt x="16" y="320"/>
                  </a:lnTo>
                  <a:lnTo>
                    <a:pt x="10" y="338"/>
                  </a:lnTo>
                  <a:lnTo>
                    <a:pt x="0" y="354"/>
                  </a:lnTo>
                  <a:lnTo>
                    <a:pt x="0" y="354"/>
                  </a:lnTo>
                  <a:lnTo>
                    <a:pt x="0" y="366"/>
                  </a:lnTo>
                  <a:lnTo>
                    <a:pt x="192" y="414"/>
                  </a:lnTo>
                  <a:lnTo>
                    <a:pt x="192" y="414"/>
                  </a:lnTo>
                  <a:lnTo>
                    <a:pt x="202" y="418"/>
                  </a:lnTo>
                  <a:lnTo>
                    <a:pt x="214" y="420"/>
                  </a:lnTo>
                  <a:lnTo>
                    <a:pt x="226" y="418"/>
                  </a:lnTo>
                  <a:lnTo>
                    <a:pt x="236" y="414"/>
                  </a:lnTo>
                  <a:lnTo>
                    <a:pt x="236" y="414"/>
                  </a:lnTo>
                  <a:lnTo>
                    <a:pt x="254" y="412"/>
                  </a:lnTo>
                  <a:lnTo>
                    <a:pt x="272" y="408"/>
                  </a:lnTo>
                  <a:lnTo>
                    <a:pt x="288" y="400"/>
                  </a:lnTo>
                  <a:lnTo>
                    <a:pt x="294" y="394"/>
                  </a:lnTo>
                  <a:lnTo>
                    <a:pt x="302" y="388"/>
                  </a:lnTo>
                  <a:lnTo>
                    <a:pt x="516" y="146"/>
                  </a:lnTo>
                  <a:lnTo>
                    <a:pt x="516" y="146"/>
                  </a:lnTo>
                  <a:lnTo>
                    <a:pt x="526" y="130"/>
                  </a:lnTo>
                  <a:lnTo>
                    <a:pt x="532" y="114"/>
                  </a:lnTo>
                  <a:lnTo>
                    <a:pt x="536" y="96"/>
                  </a:lnTo>
                  <a:lnTo>
                    <a:pt x="534" y="80"/>
                  </a:lnTo>
                  <a:lnTo>
                    <a:pt x="530" y="64"/>
                  </a:lnTo>
                  <a:lnTo>
                    <a:pt x="522" y="50"/>
                  </a:lnTo>
                  <a:lnTo>
                    <a:pt x="510" y="36"/>
                  </a:lnTo>
                  <a:lnTo>
                    <a:pt x="496" y="26"/>
                  </a:lnTo>
                  <a:lnTo>
                    <a:pt x="496" y="2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8" name="Freeform 2655"/>
            <p:cNvSpPr>
              <a:spLocks/>
            </p:cNvSpPr>
            <p:nvPr/>
          </p:nvSpPr>
          <p:spPr bwMode="auto">
            <a:xfrm>
              <a:off x="3543300" y="1762125"/>
              <a:ext cx="635000" cy="641350"/>
            </a:xfrm>
            <a:custGeom>
              <a:avLst/>
              <a:gdLst>
                <a:gd name="T0" fmla="*/ 194 w 400"/>
                <a:gd name="T1" fmla="*/ 404 h 404"/>
                <a:gd name="T2" fmla="*/ 234 w 400"/>
                <a:gd name="T3" fmla="*/ 400 h 404"/>
                <a:gd name="T4" fmla="*/ 272 w 400"/>
                <a:gd name="T5" fmla="*/ 388 h 404"/>
                <a:gd name="T6" fmla="*/ 308 w 400"/>
                <a:gd name="T7" fmla="*/ 368 h 404"/>
                <a:gd name="T8" fmla="*/ 338 w 400"/>
                <a:gd name="T9" fmla="*/ 342 h 404"/>
                <a:gd name="T10" fmla="*/ 364 w 400"/>
                <a:gd name="T11" fmla="*/ 312 h 404"/>
                <a:gd name="T12" fmla="*/ 384 w 400"/>
                <a:gd name="T13" fmla="*/ 276 h 404"/>
                <a:gd name="T14" fmla="*/ 396 w 400"/>
                <a:gd name="T15" fmla="*/ 238 h 404"/>
                <a:gd name="T16" fmla="*/ 400 w 400"/>
                <a:gd name="T17" fmla="*/ 196 h 404"/>
                <a:gd name="T18" fmla="*/ 400 w 400"/>
                <a:gd name="T19" fmla="*/ 176 h 404"/>
                <a:gd name="T20" fmla="*/ 390 w 400"/>
                <a:gd name="T21" fmla="*/ 138 h 404"/>
                <a:gd name="T22" fmla="*/ 374 w 400"/>
                <a:gd name="T23" fmla="*/ 102 h 404"/>
                <a:gd name="T24" fmla="*/ 352 w 400"/>
                <a:gd name="T25" fmla="*/ 70 h 404"/>
                <a:gd name="T26" fmla="*/ 324 w 400"/>
                <a:gd name="T27" fmla="*/ 44 h 404"/>
                <a:gd name="T28" fmla="*/ 290 w 400"/>
                <a:gd name="T29" fmla="*/ 24 h 404"/>
                <a:gd name="T30" fmla="*/ 254 w 400"/>
                <a:gd name="T31" fmla="*/ 8 h 404"/>
                <a:gd name="T32" fmla="*/ 214 w 400"/>
                <a:gd name="T33" fmla="*/ 2 h 404"/>
                <a:gd name="T34" fmla="*/ 194 w 400"/>
                <a:gd name="T35" fmla="*/ 0 h 404"/>
                <a:gd name="T36" fmla="*/ 154 w 400"/>
                <a:gd name="T37" fmla="*/ 4 h 404"/>
                <a:gd name="T38" fmla="*/ 118 w 400"/>
                <a:gd name="T39" fmla="*/ 16 h 404"/>
                <a:gd name="T40" fmla="*/ 84 w 400"/>
                <a:gd name="T41" fmla="*/ 32 h 404"/>
                <a:gd name="T42" fmla="*/ 56 w 400"/>
                <a:gd name="T43" fmla="*/ 56 h 404"/>
                <a:gd name="T44" fmla="*/ 32 w 400"/>
                <a:gd name="T45" fmla="*/ 86 h 404"/>
                <a:gd name="T46" fmla="*/ 14 w 400"/>
                <a:gd name="T47" fmla="*/ 118 h 404"/>
                <a:gd name="T48" fmla="*/ 4 w 400"/>
                <a:gd name="T49" fmla="*/ 156 h 404"/>
                <a:gd name="T50" fmla="*/ 0 w 400"/>
                <a:gd name="T51" fmla="*/ 196 h 404"/>
                <a:gd name="T52" fmla="*/ 0 w 400"/>
                <a:gd name="T53" fmla="*/ 218 h 404"/>
                <a:gd name="T54" fmla="*/ 8 w 400"/>
                <a:gd name="T55" fmla="*/ 258 h 404"/>
                <a:gd name="T56" fmla="*/ 22 w 400"/>
                <a:gd name="T57" fmla="*/ 294 h 404"/>
                <a:gd name="T58" fmla="*/ 44 w 400"/>
                <a:gd name="T59" fmla="*/ 328 h 404"/>
                <a:gd name="T60" fmla="*/ 70 w 400"/>
                <a:gd name="T61" fmla="*/ 356 h 404"/>
                <a:gd name="T62" fmla="*/ 100 w 400"/>
                <a:gd name="T63" fmla="*/ 378 h 404"/>
                <a:gd name="T64" fmla="*/ 136 w 400"/>
                <a:gd name="T65" fmla="*/ 394 h 404"/>
                <a:gd name="T66" fmla="*/ 174 w 400"/>
                <a:gd name="T67" fmla="*/ 402 h 404"/>
                <a:gd name="T68" fmla="*/ 194 w 400"/>
                <a:gd name="T69" fmla="*/ 404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404">
                  <a:moveTo>
                    <a:pt x="194" y="404"/>
                  </a:moveTo>
                  <a:lnTo>
                    <a:pt x="194" y="404"/>
                  </a:lnTo>
                  <a:lnTo>
                    <a:pt x="214" y="402"/>
                  </a:lnTo>
                  <a:lnTo>
                    <a:pt x="234" y="400"/>
                  </a:lnTo>
                  <a:lnTo>
                    <a:pt x="254" y="394"/>
                  </a:lnTo>
                  <a:lnTo>
                    <a:pt x="272" y="388"/>
                  </a:lnTo>
                  <a:lnTo>
                    <a:pt x="290" y="378"/>
                  </a:lnTo>
                  <a:lnTo>
                    <a:pt x="308" y="368"/>
                  </a:lnTo>
                  <a:lnTo>
                    <a:pt x="324" y="356"/>
                  </a:lnTo>
                  <a:lnTo>
                    <a:pt x="338" y="342"/>
                  </a:lnTo>
                  <a:lnTo>
                    <a:pt x="352" y="328"/>
                  </a:lnTo>
                  <a:lnTo>
                    <a:pt x="364" y="312"/>
                  </a:lnTo>
                  <a:lnTo>
                    <a:pt x="374" y="294"/>
                  </a:lnTo>
                  <a:lnTo>
                    <a:pt x="384" y="276"/>
                  </a:lnTo>
                  <a:lnTo>
                    <a:pt x="390" y="258"/>
                  </a:lnTo>
                  <a:lnTo>
                    <a:pt x="396" y="238"/>
                  </a:lnTo>
                  <a:lnTo>
                    <a:pt x="400" y="218"/>
                  </a:lnTo>
                  <a:lnTo>
                    <a:pt x="400" y="196"/>
                  </a:lnTo>
                  <a:lnTo>
                    <a:pt x="400" y="196"/>
                  </a:lnTo>
                  <a:lnTo>
                    <a:pt x="400" y="176"/>
                  </a:lnTo>
                  <a:lnTo>
                    <a:pt x="396" y="156"/>
                  </a:lnTo>
                  <a:lnTo>
                    <a:pt x="390" y="138"/>
                  </a:lnTo>
                  <a:lnTo>
                    <a:pt x="384" y="118"/>
                  </a:lnTo>
                  <a:lnTo>
                    <a:pt x="374" y="102"/>
                  </a:lnTo>
                  <a:lnTo>
                    <a:pt x="364" y="86"/>
                  </a:lnTo>
                  <a:lnTo>
                    <a:pt x="352" y="70"/>
                  </a:lnTo>
                  <a:lnTo>
                    <a:pt x="338" y="56"/>
                  </a:lnTo>
                  <a:lnTo>
                    <a:pt x="324" y="44"/>
                  </a:lnTo>
                  <a:lnTo>
                    <a:pt x="308" y="32"/>
                  </a:lnTo>
                  <a:lnTo>
                    <a:pt x="290" y="24"/>
                  </a:lnTo>
                  <a:lnTo>
                    <a:pt x="272" y="16"/>
                  </a:lnTo>
                  <a:lnTo>
                    <a:pt x="254" y="8"/>
                  </a:lnTo>
                  <a:lnTo>
                    <a:pt x="234" y="4"/>
                  </a:lnTo>
                  <a:lnTo>
                    <a:pt x="214" y="2"/>
                  </a:lnTo>
                  <a:lnTo>
                    <a:pt x="194" y="0"/>
                  </a:lnTo>
                  <a:lnTo>
                    <a:pt x="194" y="0"/>
                  </a:lnTo>
                  <a:lnTo>
                    <a:pt x="174" y="2"/>
                  </a:lnTo>
                  <a:lnTo>
                    <a:pt x="154" y="4"/>
                  </a:lnTo>
                  <a:lnTo>
                    <a:pt x="136" y="8"/>
                  </a:lnTo>
                  <a:lnTo>
                    <a:pt x="118" y="16"/>
                  </a:lnTo>
                  <a:lnTo>
                    <a:pt x="100" y="24"/>
                  </a:lnTo>
                  <a:lnTo>
                    <a:pt x="84" y="32"/>
                  </a:lnTo>
                  <a:lnTo>
                    <a:pt x="70" y="44"/>
                  </a:lnTo>
                  <a:lnTo>
                    <a:pt x="56" y="56"/>
                  </a:lnTo>
                  <a:lnTo>
                    <a:pt x="44" y="70"/>
                  </a:lnTo>
                  <a:lnTo>
                    <a:pt x="32" y="86"/>
                  </a:lnTo>
                  <a:lnTo>
                    <a:pt x="22" y="102"/>
                  </a:lnTo>
                  <a:lnTo>
                    <a:pt x="14" y="118"/>
                  </a:lnTo>
                  <a:lnTo>
                    <a:pt x="8" y="138"/>
                  </a:lnTo>
                  <a:lnTo>
                    <a:pt x="4" y="156"/>
                  </a:lnTo>
                  <a:lnTo>
                    <a:pt x="0" y="176"/>
                  </a:lnTo>
                  <a:lnTo>
                    <a:pt x="0" y="196"/>
                  </a:lnTo>
                  <a:lnTo>
                    <a:pt x="0" y="196"/>
                  </a:lnTo>
                  <a:lnTo>
                    <a:pt x="0" y="218"/>
                  </a:lnTo>
                  <a:lnTo>
                    <a:pt x="4" y="238"/>
                  </a:lnTo>
                  <a:lnTo>
                    <a:pt x="8" y="258"/>
                  </a:lnTo>
                  <a:lnTo>
                    <a:pt x="14" y="276"/>
                  </a:lnTo>
                  <a:lnTo>
                    <a:pt x="22" y="294"/>
                  </a:lnTo>
                  <a:lnTo>
                    <a:pt x="32" y="312"/>
                  </a:lnTo>
                  <a:lnTo>
                    <a:pt x="44" y="328"/>
                  </a:lnTo>
                  <a:lnTo>
                    <a:pt x="56" y="342"/>
                  </a:lnTo>
                  <a:lnTo>
                    <a:pt x="70" y="356"/>
                  </a:lnTo>
                  <a:lnTo>
                    <a:pt x="84" y="368"/>
                  </a:lnTo>
                  <a:lnTo>
                    <a:pt x="100" y="378"/>
                  </a:lnTo>
                  <a:lnTo>
                    <a:pt x="118" y="388"/>
                  </a:lnTo>
                  <a:lnTo>
                    <a:pt x="136" y="394"/>
                  </a:lnTo>
                  <a:lnTo>
                    <a:pt x="154" y="400"/>
                  </a:lnTo>
                  <a:lnTo>
                    <a:pt x="174" y="402"/>
                  </a:lnTo>
                  <a:lnTo>
                    <a:pt x="194" y="404"/>
                  </a:lnTo>
                  <a:lnTo>
                    <a:pt x="194" y="40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9" name="Freeform 2656"/>
            <p:cNvSpPr>
              <a:spLocks/>
            </p:cNvSpPr>
            <p:nvPr/>
          </p:nvSpPr>
          <p:spPr bwMode="auto">
            <a:xfrm>
              <a:off x="2936875" y="2397125"/>
              <a:ext cx="593725" cy="1304925"/>
            </a:xfrm>
            <a:custGeom>
              <a:avLst/>
              <a:gdLst>
                <a:gd name="T0" fmla="*/ 182 w 374"/>
                <a:gd name="T1" fmla="*/ 472 h 822"/>
                <a:gd name="T2" fmla="*/ 338 w 374"/>
                <a:gd name="T3" fmla="*/ 122 h 822"/>
                <a:gd name="T4" fmla="*/ 338 w 374"/>
                <a:gd name="T5" fmla="*/ 122 h 822"/>
                <a:gd name="T6" fmla="*/ 346 w 374"/>
                <a:gd name="T7" fmla="*/ 106 h 822"/>
                <a:gd name="T8" fmla="*/ 348 w 374"/>
                <a:gd name="T9" fmla="*/ 90 h 822"/>
                <a:gd name="T10" fmla="*/ 348 w 374"/>
                <a:gd name="T11" fmla="*/ 74 h 822"/>
                <a:gd name="T12" fmla="*/ 344 w 374"/>
                <a:gd name="T13" fmla="*/ 58 h 822"/>
                <a:gd name="T14" fmla="*/ 338 w 374"/>
                <a:gd name="T15" fmla="*/ 42 h 822"/>
                <a:gd name="T16" fmla="*/ 328 w 374"/>
                <a:gd name="T17" fmla="*/ 28 h 822"/>
                <a:gd name="T18" fmla="*/ 314 w 374"/>
                <a:gd name="T19" fmla="*/ 18 h 822"/>
                <a:gd name="T20" fmla="*/ 298 w 374"/>
                <a:gd name="T21" fmla="*/ 10 h 822"/>
                <a:gd name="T22" fmla="*/ 298 w 374"/>
                <a:gd name="T23" fmla="*/ 10 h 822"/>
                <a:gd name="T24" fmla="*/ 284 w 374"/>
                <a:gd name="T25" fmla="*/ 2 h 822"/>
                <a:gd name="T26" fmla="*/ 268 w 374"/>
                <a:gd name="T27" fmla="*/ 0 h 822"/>
                <a:gd name="T28" fmla="*/ 252 w 374"/>
                <a:gd name="T29" fmla="*/ 2 h 822"/>
                <a:gd name="T30" fmla="*/ 236 w 374"/>
                <a:gd name="T31" fmla="*/ 6 h 822"/>
                <a:gd name="T32" fmla="*/ 220 w 374"/>
                <a:gd name="T33" fmla="*/ 12 h 822"/>
                <a:gd name="T34" fmla="*/ 208 w 374"/>
                <a:gd name="T35" fmla="*/ 22 h 822"/>
                <a:gd name="T36" fmla="*/ 196 w 374"/>
                <a:gd name="T37" fmla="*/ 34 h 822"/>
                <a:gd name="T38" fmla="*/ 188 w 374"/>
                <a:gd name="T39" fmla="*/ 48 h 822"/>
                <a:gd name="T40" fmla="*/ 10 w 374"/>
                <a:gd name="T41" fmla="*/ 430 h 822"/>
                <a:gd name="T42" fmla="*/ 10 w 374"/>
                <a:gd name="T43" fmla="*/ 430 h 822"/>
                <a:gd name="T44" fmla="*/ 6 w 374"/>
                <a:gd name="T45" fmla="*/ 434 h 822"/>
                <a:gd name="T46" fmla="*/ 2 w 374"/>
                <a:gd name="T47" fmla="*/ 440 h 822"/>
                <a:gd name="T48" fmla="*/ 0 w 374"/>
                <a:gd name="T49" fmla="*/ 446 h 822"/>
                <a:gd name="T50" fmla="*/ 0 w 374"/>
                <a:gd name="T51" fmla="*/ 452 h 822"/>
                <a:gd name="T52" fmla="*/ 0 w 374"/>
                <a:gd name="T53" fmla="*/ 458 h 822"/>
                <a:gd name="T54" fmla="*/ 2 w 374"/>
                <a:gd name="T55" fmla="*/ 464 h 822"/>
                <a:gd name="T56" fmla="*/ 6 w 374"/>
                <a:gd name="T57" fmla="*/ 470 h 822"/>
                <a:gd name="T58" fmla="*/ 10 w 374"/>
                <a:gd name="T59" fmla="*/ 474 h 822"/>
                <a:gd name="T60" fmla="*/ 10 w 374"/>
                <a:gd name="T61" fmla="*/ 474 h 822"/>
                <a:gd name="T62" fmla="*/ 6 w 374"/>
                <a:gd name="T63" fmla="*/ 484 h 822"/>
                <a:gd name="T64" fmla="*/ 4 w 374"/>
                <a:gd name="T65" fmla="*/ 494 h 822"/>
                <a:gd name="T66" fmla="*/ 6 w 374"/>
                <a:gd name="T67" fmla="*/ 504 h 822"/>
                <a:gd name="T68" fmla="*/ 6 w 374"/>
                <a:gd name="T69" fmla="*/ 512 h 822"/>
                <a:gd name="T70" fmla="*/ 14 w 374"/>
                <a:gd name="T71" fmla="*/ 528 h 822"/>
                <a:gd name="T72" fmla="*/ 22 w 374"/>
                <a:gd name="T73" fmla="*/ 542 h 822"/>
                <a:gd name="T74" fmla="*/ 220 w 374"/>
                <a:gd name="T75" fmla="*/ 794 h 822"/>
                <a:gd name="T76" fmla="*/ 220 w 374"/>
                <a:gd name="T77" fmla="*/ 794 h 822"/>
                <a:gd name="T78" fmla="*/ 232 w 374"/>
                <a:gd name="T79" fmla="*/ 806 h 822"/>
                <a:gd name="T80" fmla="*/ 246 w 374"/>
                <a:gd name="T81" fmla="*/ 814 h 822"/>
                <a:gd name="T82" fmla="*/ 262 w 374"/>
                <a:gd name="T83" fmla="*/ 820 h 822"/>
                <a:gd name="T84" fmla="*/ 278 w 374"/>
                <a:gd name="T85" fmla="*/ 822 h 822"/>
                <a:gd name="T86" fmla="*/ 296 w 374"/>
                <a:gd name="T87" fmla="*/ 822 h 822"/>
                <a:gd name="T88" fmla="*/ 312 w 374"/>
                <a:gd name="T89" fmla="*/ 818 h 822"/>
                <a:gd name="T90" fmla="*/ 326 w 374"/>
                <a:gd name="T91" fmla="*/ 810 h 822"/>
                <a:gd name="T92" fmla="*/ 338 w 374"/>
                <a:gd name="T93" fmla="*/ 800 h 822"/>
                <a:gd name="T94" fmla="*/ 338 w 374"/>
                <a:gd name="T95" fmla="*/ 800 h 822"/>
                <a:gd name="T96" fmla="*/ 352 w 374"/>
                <a:gd name="T97" fmla="*/ 790 h 822"/>
                <a:gd name="T98" fmla="*/ 364 w 374"/>
                <a:gd name="T99" fmla="*/ 778 h 822"/>
                <a:gd name="T100" fmla="*/ 370 w 374"/>
                <a:gd name="T101" fmla="*/ 764 h 822"/>
                <a:gd name="T102" fmla="*/ 374 w 374"/>
                <a:gd name="T103" fmla="*/ 748 h 822"/>
                <a:gd name="T104" fmla="*/ 374 w 374"/>
                <a:gd name="T105" fmla="*/ 732 h 822"/>
                <a:gd name="T106" fmla="*/ 368 w 374"/>
                <a:gd name="T107" fmla="*/ 714 h 822"/>
                <a:gd name="T108" fmla="*/ 360 w 374"/>
                <a:gd name="T109" fmla="*/ 698 h 822"/>
                <a:gd name="T110" fmla="*/ 348 w 374"/>
                <a:gd name="T111" fmla="*/ 684 h 822"/>
                <a:gd name="T112" fmla="*/ 182 w 374"/>
                <a:gd name="T113" fmla="*/ 472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74" h="822">
                  <a:moveTo>
                    <a:pt x="182" y="472"/>
                  </a:moveTo>
                  <a:lnTo>
                    <a:pt x="338" y="122"/>
                  </a:lnTo>
                  <a:lnTo>
                    <a:pt x="338" y="122"/>
                  </a:lnTo>
                  <a:lnTo>
                    <a:pt x="346" y="106"/>
                  </a:lnTo>
                  <a:lnTo>
                    <a:pt x="348" y="90"/>
                  </a:lnTo>
                  <a:lnTo>
                    <a:pt x="348" y="74"/>
                  </a:lnTo>
                  <a:lnTo>
                    <a:pt x="344" y="58"/>
                  </a:lnTo>
                  <a:lnTo>
                    <a:pt x="338" y="42"/>
                  </a:lnTo>
                  <a:lnTo>
                    <a:pt x="328" y="28"/>
                  </a:lnTo>
                  <a:lnTo>
                    <a:pt x="314" y="18"/>
                  </a:lnTo>
                  <a:lnTo>
                    <a:pt x="298" y="10"/>
                  </a:lnTo>
                  <a:lnTo>
                    <a:pt x="298" y="10"/>
                  </a:lnTo>
                  <a:lnTo>
                    <a:pt x="284" y="2"/>
                  </a:lnTo>
                  <a:lnTo>
                    <a:pt x="268" y="0"/>
                  </a:lnTo>
                  <a:lnTo>
                    <a:pt x="252" y="2"/>
                  </a:lnTo>
                  <a:lnTo>
                    <a:pt x="236" y="6"/>
                  </a:lnTo>
                  <a:lnTo>
                    <a:pt x="220" y="12"/>
                  </a:lnTo>
                  <a:lnTo>
                    <a:pt x="208" y="22"/>
                  </a:lnTo>
                  <a:lnTo>
                    <a:pt x="196" y="34"/>
                  </a:lnTo>
                  <a:lnTo>
                    <a:pt x="188" y="48"/>
                  </a:lnTo>
                  <a:lnTo>
                    <a:pt x="10" y="430"/>
                  </a:lnTo>
                  <a:lnTo>
                    <a:pt x="10" y="430"/>
                  </a:lnTo>
                  <a:lnTo>
                    <a:pt x="6" y="434"/>
                  </a:lnTo>
                  <a:lnTo>
                    <a:pt x="2" y="440"/>
                  </a:lnTo>
                  <a:lnTo>
                    <a:pt x="0" y="446"/>
                  </a:lnTo>
                  <a:lnTo>
                    <a:pt x="0" y="452"/>
                  </a:lnTo>
                  <a:lnTo>
                    <a:pt x="0" y="458"/>
                  </a:lnTo>
                  <a:lnTo>
                    <a:pt x="2" y="464"/>
                  </a:lnTo>
                  <a:lnTo>
                    <a:pt x="6" y="470"/>
                  </a:lnTo>
                  <a:lnTo>
                    <a:pt x="10" y="474"/>
                  </a:lnTo>
                  <a:lnTo>
                    <a:pt x="10" y="474"/>
                  </a:lnTo>
                  <a:lnTo>
                    <a:pt x="6" y="484"/>
                  </a:lnTo>
                  <a:lnTo>
                    <a:pt x="4" y="494"/>
                  </a:lnTo>
                  <a:lnTo>
                    <a:pt x="6" y="504"/>
                  </a:lnTo>
                  <a:lnTo>
                    <a:pt x="6" y="512"/>
                  </a:lnTo>
                  <a:lnTo>
                    <a:pt x="14" y="528"/>
                  </a:lnTo>
                  <a:lnTo>
                    <a:pt x="22" y="542"/>
                  </a:lnTo>
                  <a:lnTo>
                    <a:pt x="220" y="794"/>
                  </a:lnTo>
                  <a:lnTo>
                    <a:pt x="220" y="794"/>
                  </a:lnTo>
                  <a:lnTo>
                    <a:pt x="232" y="806"/>
                  </a:lnTo>
                  <a:lnTo>
                    <a:pt x="246" y="814"/>
                  </a:lnTo>
                  <a:lnTo>
                    <a:pt x="262" y="820"/>
                  </a:lnTo>
                  <a:lnTo>
                    <a:pt x="278" y="822"/>
                  </a:lnTo>
                  <a:lnTo>
                    <a:pt x="296" y="822"/>
                  </a:lnTo>
                  <a:lnTo>
                    <a:pt x="312" y="818"/>
                  </a:lnTo>
                  <a:lnTo>
                    <a:pt x="326" y="810"/>
                  </a:lnTo>
                  <a:lnTo>
                    <a:pt x="338" y="800"/>
                  </a:lnTo>
                  <a:lnTo>
                    <a:pt x="338" y="800"/>
                  </a:lnTo>
                  <a:lnTo>
                    <a:pt x="352" y="790"/>
                  </a:lnTo>
                  <a:lnTo>
                    <a:pt x="364" y="778"/>
                  </a:lnTo>
                  <a:lnTo>
                    <a:pt x="370" y="764"/>
                  </a:lnTo>
                  <a:lnTo>
                    <a:pt x="374" y="748"/>
                  </a:lnTo>
                  <a:lnTo>
                    <a:pt x="374" y="732"/>
                  </a:lnTo>
                  <a:lnTo>
                    <a:pt x="368" y="714"/>
                  </a:lnTo>
                  <a:lnTo>
                    <a:pt x="360" y="698"/>
                  </a:lnTo>
                  <a:lnTo>
                    <a:pt x="348" y="684"/>
                  </a:lnTo>
                  <a:lnTo>
                    <a:pt x="182" y="47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0" name="Freeform 2657"/>
            <p:cNvSpPr>
              <a:spLocks/>
            </p:cNvSpPr>
            <p:nvPr/>
          </p:nvSpPr>
          <p:spPr bwMode="auto">
            <a:xfrm>
              <a:off x="958850" y="2879725"/>
              <a:ext cx="1111250" cy="730250"/>
            </a:xfrm>
            <a:custGeom>
              <a:avLst/>
              <a:gdLst>
                <a:gd name="T0" fmla="*/ 364 w 700"/>
                <a:gd name="T1" fmla="*/ 406 h 460"/>
                <a:gd name="T2" fmla="*/ 364 w 700"/>
                <a:gd name="T3" fmla="*/ 406 h 460"/>
                <a:gd name="T4" fmla="*/ 364 w 700"/>
                <a:gd name="T5" fmla="*/ 392 h 460"/>
                <a:gd name="T6" fmla="*/ 366 w 700"/>
                <a:gd name="T7" fmla="*/ 378 h 460"/>
                <a:gd name="T8" fmla="*/ 370 w 700"/>
                <a:gd name="T9" fmla="*/ 366 h 460"/>
                <a:gd name="T10" fmla="*/ 374 w 700"/>
                <a:gd name="T11" fmla="*/ 354 h 460"/>
                <a:gd name="T12" fmla="*/ 378 w 700"/>
                <a:gd name="T13" fmla="*/ 342 h 460"/>
                <a:gd name="T14" fmla="*/ 384 w 700"/>
                <a:gd name="T15" fmla="*/ 332 h 460"/>
                <a:gd name="T16" fmla="*/ 392 w 700"/>
                <a:gd name="T17" fmla="*/ 322 h 460"/>
                <a:gd name="T18" fmla="*/ 398 w 700"/>
                <a:gd name="T19" fmla="*/ 314 h 460"/>
                <a:gd name="T20" fmla="*/ 408 w 700"/>
                <a:gd name="T21" fmla="*/ 306 h 460"/>
                <a:gd name="T22" fmla="*/ 418 w 700"/>
                <a:gd name="T23" fmla="*/ 298 h 460"/>
                <a:gd name="T24" fmla="*/ 428 w 700"/>
                <a:gd name="T25" fmla="*/ 292 h 460"/>
                <a:gd name="T26" fmla="*/ 438 w 700"/>
                <a:gd name="T27" fmla="*/ 288 h 460"/>
                <a:gd name="T28" fmla="*/ 450 w 700"/>
                <a:gd name="T29" fmla="*/ 284 h 460"/>
                <a:gd name="T30" fmla="*/ 462 w 700"/>
                <a:gd name="T31" fmla="*/ 280 h 460"/>
                <a:gd name="T32" fmla="*/ 474 w 700"/>
                <a:gd name="T33" fmla="*/ 278 h 460"/>
                <a:gd name="T34" fmla="*/ 488 w 700"/>
                <a:gd name="T35" fmla="*/ 278 h 460"/>
                <a:gd name="T36" fmla="*/ 676 w 700"/>
                <a:gd name="T37" fmla="*/ 278 h 460"/>
                <a:gd name="T38" fmla="*/ 700 w 700"/>
                <a:gd name="T39" fmla="*/ 278 h 460"/>
                <a:gd name="T40" fmla="*/ 700 w 700"/>
                <a:gd name="T41" fmla="*/ 250 h 460"/>
                <a:gd name="T42" fmla="*/ 700 w 700"/>
                <a:gd name="T43" fmla="*/ 130 h 460"/>
                <a:gd name="T44" fmla="*/ 700 w 700"/>
                <a:gd name="T45" fmla="*/ 130 h 460"/>
                <a:gd name="T46" fmla="*/ 692 w 700"/>
                <a:gd name="T47" fmla="*/ 120 h 460"/>
                <a:gd name="T48" fmla="*/ 686 w 700"/>
                <a:gd name="T49" fmla="*/ 106 h 460"/>
                <a:gd name="T50" fmla="*/ 676 w 700"/>
                <a:gd name="T51" fmla="*/ 80 h 460"/>
                <a:gd name="T52" fmla="*/ 644 w 700"/>
                <a:gd name="T53" fmla="*/ 0 h 460"/>
                <a:gd name="T54" fmla="*/ 416 w 700"/>
                <a:gd name="T55" fmla="*/ 220 h 460"/>
                <a:gd name="T56" fmla="*/ 416 w 700"/>
                <a:gd name="T57" fmla="*/ 220 h 460"/>
                <a:gd name="T58" fmla="*/ 414 w 700"/>
                <a:gd name="T59" fmla="*/ 226 h 460"/>
                <a:gd name="T60" fmla="*/ 412 w 700"/>
                <a:gd name="T61" fmla="*/ 232 h 460"/>
                <a:gd name="T62" fmla="*/ 406 w 700"/>
                <a:gd name="T63" fmla="*/ 244 h 460"/>
                <a:gd name="T64" fmla="*/ 94 w 700"/>
                <a:gd name="T65" fmla="*/ 244 h 460"/>
                <a:gd name="T66" fmla="*/ 94 w 700"/>
                <a:gd name="T67" fmla="*/ 244 h 460"/>
                <a:gd name="T68" fmla="*/ 76 w 700"/>
                <a:gd name="T69" fmla="*/ 246 h 460"/>
                <a:gd name="T70" fmla="*/ 58 w 700"/>
                <a:gd name="T71" fmla="*/ 252 h 460"/>
                <a:gd name="T72" fmla="*/ 40 w 700"/>
                <a:gd name="T73" fmla="*/ 260 h 460"/>
                <a:gd name="T74" fmla="*/ 26 w 700"/>
                <a:gd name="T75" fmla="*/ 270 h 460"/>
                <a:gd name="T76" fmla="*/ 16 w 700"/>
                <a:gd name="T77" fmla="*/ 284 h 460"/>
                <a:gd name="T78" fmla="*/ 6 w 700"/>
                <a:gd name="T79" fmla="*/ 300 h 460"/>
                <a:gd name="T80" fmla="*/ 2 w 700"/>
                <a:gd name="T81" fmla="*/ 318 h 460"/>
                <a:gd name="T82" fmla="*/ 0 w 700"/>
                <a:gd name="T83" fmla="*/ 338 h 460"/>
                <a:gd name="T84" fmla="*/ 0 w 700"/>
                <a:gd name="T85" fmla="*/ 366 h 460"/>
                <a:gd name="T86" fmla="*/ 0 w 700"/>
                <a:gd name="T87" fmla="*/ 366 h 460"/>
                <a:gd name="T88" fmla="*/ 2 w 700"/>
                <a:gd name="T89" fmla="*/ 384 h 460"/>
                <a:gd name="T90" fmla="*/ 6 w 700"/>
                <a:gd name="T91" fmla="*/ 402 h 460"/>
                <a:gd name="T92" fmla="*/ 16 w 700"/>
                <a:gd name="T93" fmla="*/ 418 h 460"/>
                <a:gd name="T94" fmla="*/ 26 w 700"/>
                <a:gd name="T95" fmla="*/ 432 h 460"/>
                <a:gd name="T96" fmla="*/ 40 w 700"/>
                <a:gd name="T97" fmla="*/ 444 h 460"/>
                <a:gd name="T98" fmla="*/ 58 w 700"/>
                <a:gd name="T99" fmla="*/ 454 h 460"/>
                <a:gd name="T100" fmla="*/ 76 w 700"/>
                <a:gd name="T101" fmla="*/ 458 h 460"/>
                <a:gd name="T102" fmla="*/ 94 w 700"/>
                <a:gd name="T103" fmla="*/ 460 h 460"/>
                <a:gd name="T104" fmla="*/ 364 w 700"/>
                <a:gd name="T105" fmla="*/ 460 h 460"/>
                <a:gd name="T106" fmla="*/ 364 w 700"/>
                <a:gd name="T107" fmla="*/ 460 h 460"/>
                <a:gd name="T108" fmla="*/ 364 w 700"/>
                <a:gd name="T109" fmla="*/ 424 h 460"/>
                <a:gd name="T110" fmla="*/ 364 w 700"/>
                <a:gd name="T111" fmla="*/ 406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00" h="460">
                  <a:moveTo>
                    <a:pt x="364" y="406"/>
                  </a:moveTo>
                  <a:lnTo>
                    <a:pt x="364" y="406"/>
                  </a:lnTo>
                  <a:lnTo>
                    <a:pt x="364" y="392"/>
                  </a:lnTo>
                  <a:lnTo>
                    <a:pt x="366" y="378"/>
                  </a:lnTo>
                  <a:lnTo>
                    <a:pt x="370" y="366"/>
                  </a:lnTo>
                  <a:lnTo>
                    <a:pt x="374" y="354"/>
                  </a:lnTo>
                  <a:lnTo>
                    <a:pt x="378" y="342"/>
                  </a:lnTo>
                  <a:lnTo>
                    <a:pt x="384" y="332"/>
                  </a:lnTo>
                  <a:lnTo>
                    <a:pt x="392" y="322"/>
                  </a:lnTo>
                  <a:lnTo>
                    <a:pt x="398" y="314"/>
                  </a:lnTo>
                  <a:lnTo>
                    <a:pt x="408" y="306"/>
                  </a:lnTo>
                  <a:lnTo>
                    <a:pt x="418" y="298"/>
                  </a:lnTo>
                  <a:lnTo>
                    <a:pt x="428" y="292"/>
                  </a:lnTo>
                  <a:lnTo>
                    <a:pt x="438" y="288"/>
                  </a:lnTo>
                  <a:lnTo>
                    <a:pt x="450" y="284"/>
                  </a:lnTo>
                  <a:lnTo>
                    <a:pt x="462" y="280"/>
                  </a:lnTo>
                  <a:lnTo>
                    <a:pt x="474" y="278"/>
                  </a:lnTo>
                  <a:lnTo>
                    <a:pt x="488" y="278"/>
                  </a:lnTo>
                  <a:lnTo>
                    <a:pt x="676" y="278"/>
                  </a:lnTo>
                  <a:lnTo>
                    <a:pt x="700" y="278"/>
                  </a:lnTo>
                  <a:lnTo>
                    <a:pt x="700" y="250"/>
                  </a:lnTo>
                  <a:lnTo>
                    <a:pt x="700" y="130"/>
                  </a:lnTo>
                  <a:lnTo>
                    <a:pt x="700" y="130"/>
                  </a:lnTo>
                  <a:lnTo>
                    <a:pt x="692" y="120"/>
                  </a:lnTo>
                  <a:lnTo>
                    <a:pt x="686" y="106"/>
                  </a:lnTo>
                  <a:lnTo>
                    <a:pt x="676" y="80"/>
                  </a:lnTo>
                  <a:lnTo>
                    <a:pt x="644" y="0"/>
                  </a:lnTo>
                  <a:lnTo>
                    <a:pt x="416" y="220"/>
                  </a:lnTo>
                  <a:lnTo>
                    <a:pt x="416" y="220"/>
                  </a:lnTo>
                  <a:lnTo>
                    <a:pt x="414" y="226"/>
                  </a:lnTo>
                  <a:lnTo>
                    <a:pt x="412" y="232"/>
                  </a:lnTo>
                  <a:lnTo>
                    <a:pt x="406" y="244"/>
                  </a:lnTo>
                  <a:lnTo>
                    <a:pt x="94" y="244"/>
                  </a:lnTo>
                  <a:lnTo>
                    <a:pt x="94" y="244"/>
                  </a:lnTo>
                  <a:lnTo>
                    <a:pt x="76" y="246"/>
                  </a:lnTo>
                  <a:lnTo>
                    <a:pt x="58" y="252"/>
                  </a:lnTo>
                  <a:lnTo>
                    <a:pt x="40" y="260"/>
                  </a:lnTo>
                  <a:lnTo>
                    <a:pt x="26" y="270"/>
                  </a:lnTo>
                  <a:lnTo>
                    <a:pt x="16" y="284"/>
                  </a:lnTo>
                  <a:lnTo>
                    <a:pt x="6" y="300"/>
                  </a:lnTo>
                  <a:lnTo>
                    <a:pt x="2" y="318"/>
                  </a:lnTo>
                  <a:lnTo>
                    <a:pt x="0" y="338"/>
                  </a:lnTo>
                  <a:lnTo>
                    <a:pt x="0" y="366"/>
                  </a:lnTo>
                  <a:lnTo>
                    <a:pt x="0" y="366"/>
                  </a:lnTo>
                  <a:lnTo>
                    <a:pt x="2" y="384"/>
                  </a:lnTo>
                  <a:lnTo>
                    <a:pt x="6" y="402"/>
                  </a:lnTo>
                  <a:lnTo>
                    <a:pt x="16" y="418"/>
                  </a:lnTo>
                  <a:lnTo>
                    <a:pt x="26" y="432"/>
                  </a:lnTo>
                  <a:lnTo>
                    <a:pt x="40" y="444"/>
                  </a:lnTo>
                  <a:lnTo>
                    <a:pt x="58" y="454"/>
                  </a:lnTo>
                  <a:lnTo>
                    <a:pt x="76" y="458"/>
                  </a:lnTo>
                  <a:lnTo>
                    <a:pt x="94" y="460"/>
                  </a:lnTo>
                  <a:lnTo>
                    <a:pt x="364" y="460"/>
                  </a:lnTo>
                  <a:lnTo>
                    <a:pt x="364" y="460"/>
                  </a:lnTo>
                  <a:lnTo>
                    <a:pt x="364" y="424"/>
                  </a:lnTo>
                  <a:lnTo>
                    <a:pt x="364" y="406"/>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1" name="Freeform 2658"/>
            <p:cNvSpPr>
              <a:spLocks/>
            </p:cNvSpPr>
            <p:nvPr/>
          </p:nvSpPr>
          <p:spPr bwMode="auto">
            <a:xfrm>
              <a:off x="1584325" y="2171700"/>
              <a:ext cx="2060575" cy="1539875"/>
            </a:xfrm>
            <a:custGeom>
              <a:avLst/>
              <a:gdLst>
                <a:gd name="T0" fmla="*/ 1262 w 1298"/>
                <a:gd name="T1" fmla="*/ 122 h 970"/>
                <a:gd name="T2" fmla="*/ 1248 w 1298"/>
                <a:gd name="T3" fmla="*/ 90 h 970"/>
                <a:gd name="T4" fmla="*/ 1228 w 1298"/>
                <a:gd name="T5" fmla="*/ 64 h 970"/>
                <a:gd name="T6" fmla="*/ 1202 w 1298"/>
                <a:gd name="T7" fmla="*/ 40 h 970"/>
                <a:gd name="T8" fmla="*/ 1174 w 1298"/>
                <a:gd name="T9" fmla="*/ 22 h 970"/>
                <a:gd name="T10" fmla="*/ 1142 w 1298"/>
                <a:gd name="T11" fmla="*/ 8 h 970"/>
                <a:gd name="T12" fmla="*/ 1108 w 1298"/>
                <a:gd name="T13" fmla="*/ 2 h 970"/>
                <a:gd name="T14" fmla="*/ 1074 w 1298"/>
                <a:gd name="T15" fmla="*/ 2 h 970"/>
                <a:gd name="T16" fmla="*/ 1040 w 1298"/>
                <a:gd name="T17" fmla="*/ 8 h 970"/>
                <a:gd name="T18" fmla="*/ 406 w 1298"/>
                <a:gd name="T19" fmla="*/ 208 h 970"/>
                <a:gd name="T20" fmla="*/ 372 w 1298"/>
                <a:gd name="T21" fmla="*/ 224 h 970"/>
                <a:gd name="T22" fmla="*/ 342 w 1298"/>
                <a:gd name="T23" fmla="*/ 244 h 970"/>
                <a:gd name="T24" fmla="*/ 318 w 1298"/>
                <a:gd name="T25" fmla="*/ 270 h 970"/>
                <a:gd name="T26" fmla="*/ 298 w 1298"/>
                <a:gd name="T27" fmla="*/ 298 h 970"/>
                <a:gd name="T28" fmla="*/ 284 w 1298"/>
                <a:gd name="T29" fmla="*/ 328 h 970"/>
                <a:gd name="T30" fmla="*/ 276 w 1298"/>
                <a:gd name="T31" fmla="*/ 360 h 970"/>
                <a:gd name="T32" fmla="*/ 278 w 1298"/>
                <a:gd name="T33" fmla="*/ 394 h 970"/>
                <a:gd name="T34" fmla="*/ 286 w 1298"/>
                <a:gd name="T35" fmla="*/ 428 h 970"/>
                <a:gd name="T36" fmla="*/ 312 w 1298"/>
                <a:gd name="T37" fmla="*/ 512 h 970"/>
                <a:gd name="T38" fmla="*/ 324 w 1298"/>
                <a:gd name="T39" fmla="*/ 540 h 970"/>
                <a:gd name="T40" fmla="*/ 342 w 1298"/>
                <a:gd name="T41" fmla="*/ 564 h 970"/>
                <a:gd name="T42" fmla="*/ 94 w 1298"/>
                <a:gd name="T43" fmla="*/ 756 h 970"/>
                <a:gd name="T44" fmla="*/ 74 w 1298"/>
                <a:gd name="T45" fmla="*/ 758 h 970"/>
                <a:gd name="T46" fmla="*/ 40 w 1298"/>
                <a:gd name="T47" fmla="*/ 772 h 970"/>
                <a:gd name="T48" fmla="*/ 16 w 1298"/>
                <a:gd name="T49" fmla="*/ 798 h 970"/>
                <a:gd name="T50" fmla="*/ 2 w 1298"/>
                <a:gd name="T51" fmla="*/ 832 h 970"/>
                <a:gd name="T52" fmla="*/ 0 w 1298"/>
                <a:gd name="T53" fmla="*/ 870 h 970"/>
                <a:gd name="T54" fmla="*/ 2 w 1298"/>
                <a:gd name="T55" fmla="*/ 892 h 970"/>
                <a:gd name="T56" fmla="*/ 16 w 1298"/>
                <a:gd name="T57" fmla="*/ 928 h 970"/>
                <a:gd name="T58" fmla="*/ 40 w 1298"/>
                <a:gd name="T59" fmla="*/ 954 h 970"/>
                <a:gd name="T60" fmla="*/ 74 w 1298"/>
                <a:gd name="T61" fmla="*/ 968 h 970"/>
                <a:gd name="T62" fmla="*/ 466 w 1298"/>
                <a:gd name="T63" fmla="*/ 970 h 970"/>
                <a:gd name="T64" fmla="*/ 482 w 1298"/>
                <a:gd name="T65" fmla="*/ 968 h 970"/>
                <a:gd name="T66" fmla="*/ 514 w 1298"/>
                <a:gd name="T67" fmla="*/ 954 h 970"/>
                <a:gd name="T68" fmla="*/ 540 w 1298"/>
                <a:gd name="T69" fmla="*/ 928 h 970"/>
                <a:gd name="T70" fmla="*/ 554 w 1298"/>
                <a:gd name="T71" fmla="*/ 892 h 970"/>
                <a:gd name="T72" fmla="*/ 556 w 1298"/>
                <a:gd name="T73" fmla="*/ 852 h 970"/>
                <a:gd name="T74" fmla="*/ 556 w 1298"/>
                <a:gd name="T75" fmla="*/ 616 h 970"/>
                <a:gd name="T76" fmla="*/ 1000 w 1298"/>
                <a:gd name="T77" fmla="*/ 178 h 970"/>
                <a:gd name="T78" fmla="*/ 1010 w 1298"/>
                <a:gd name="T79" fmla="*/ 164 h 970"/>
                <a:gd name="T80" fmla="*/ 1034 w 1298"/>
                <a:gd name="T81" fmla="*/ 138 h 970"/>
                <a:gd name="T82" fmla="*/ 1062 w 1298"/>
                <a:gd name="T83" fmla="*/ 118 h 970"/>
                <a:gd name="T84" fmla="*/ 1094 w 1298"/>
                <a:gd name="T85" fmla="*/ 108 h 970"/>
                <a:gd name="T86" fmla="*/ 1112 w 1298"/>
                <a:gd name="T87" fmla="*/ 106 h 970"/>
                <a:gd name="T88" fmla="*/ 1152 w 1298"/>
                <a:gd name="T89" fmla="*/ 108 h 970"/>
                <a:gd name="T90" fmla="*/ 1168 w 1298"/>
                <a:gd name="T91" fmla="*/ 112 h 970"/>
                <a:gd name="T92" fmla="*/ 1202 w 1298"/>
                <a:gd name="T93" fmla="*/ 142 h 970"/>
                <a:gd name="T94" fmla="*/ 1234 w 1298"/>
                <a:gd name="T95" fmla="*/ 184 h 970"/>
                <a:gd name="T96" fmla="*/ 1236 w 1298"/>
                <a:gd name="T97" fmla="*/ 208 h 970"/>
                <a:gd name="T98" fmla="*/ 1232 w 1298"/>
                <a:gd name="T99" fmla="*/ 256 h 970"/>
                <a:gd name="T100" fmla="*/ 1222 w 1298"/>
                <a:gd name="T101" fmla="*/ 282 h 970"/>
                <a:gd name="T102" fmla="*/ 1168 w 1298"/>
                <a:gd name="T103" fmla="*/ 428 h 970"/>
                <a:gd name="T104" fmla="*/ 1186 w 1298"/>
                <a:gd name="T105" fmla="*/ 420 h 970"/>
                <a:gd name="T106" fmla="*/ 1216 w 1298"/>
                <a:gd name="T107" fmla="*/ 404 h 970"/>
                <a:gd name="T108" fmla="*/ 1244 w 1298"/>
                <a:gd name="T109" fmla="*/ 382 h 970"/>
                <a:gd name="T110" fmla="*/ 1266 w 1298"/>
                <a:gd name="T111" fmla="*/ 356 h 970"/>
                <a:gd name="T112" fmla="*/ 1282 w 1298"/>
                <a:gd name="T113" fmla="*/ 326 h 970"/>
                <a:gd name="T114" fmla="*/ 1294 w 1298"/>
                <a:gd name="T115" fmla="*/ 294 h 970"/>
                <a:gd name="T116" fmla="*/ 1298 w 1298"/>
                <a:gd name="T117" fmla="*/ 260 h 970"/>
                <a:gd name="T118" fmla="*/ 1296 w 1298"/>
                <a:gd name="T119" fmla="*/ 226 h 970"/>
                <a:gd name="T120" fmla="*/ 1262 w 1298"/>
                <a:gd name="T121" fmla="*/ 122 h 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8" h="970">
                  <a:moveTo>
                    <a:pt x="1262" y="122"/>
                  </a:moveTo>
                  <a:lnTo>
                    <a:pt x="1262" y="122"/>
                  </a:lnTo>
                  <a:lnTo>
                    <a:pt x="1256" y="106"/>
                  </a:lnTo>
                  <a:lnTo>
                    <a:pt x="1248" y="90"/>
                  </a:lnTo>
                  <a:lnTo>
                    <a:pt x="1238" y="76"/>
                  </a:lnTo>
                  <a:lnTo>
                    <a:pt x="1228" y="64"/>
                  </a:lnTo>
                  <a:lnTo>
                    <a:pt x="1216" y="50"/>
                  </a:lnTo>
                  <a:lnTo>
                    <a:pt x="1202" y="40"/>
                  </a:lnTo>
                  <a:lnTo>
                    <a:pt x="1188" y="30"/>
                  </a:lnTo>
                  <a:lnTo>
                    <a:pt x="1174" y="22"/>
                  </a:lnTo>
                  <a:lnTo>
                    <a:pt x="1158" y="14"/>
                  </a:lnTo>
                  <a:lnTo>
                    <a:pt x="1142" y="8"/>
                  </a:lnTo>
                  <a:lnTo>
                    <a:pt x="1126" y="4"/>
                  </a:lnTo>
                  <a:lnTo>
                    <a:pt x="1108" y="2"/>
                  </a:lnTo>
                  <a:lnTo>
                    <a:pt x="1092" y="0"/>
                  </a:lnTo>
                  <a:lnTo>
                    <a:pt x="1074" y="2"/>
                  </a:lnTo>
                  <a:lnTo>
                    <a:pt x="1058" y="4"/>
                  </a:lnTo>
                  <a:lnTo>
                    <a:pt x="1040" y="8"/>
                  </a:lnTo>
                  <a:lnTo>
                    <a:pt x="406" y="208"/>
                  </a:lnTo>
                  <a:lnTo>
                    <a:pt x="406" y="208"/>
                  </a:lnTo>
                  <a:lnTo>
                    <a:pt x="390" y="216"/>
                  </a:lnTo>
                  <a:lnTo>
                    <a:pt x="372" y="224"/>
                  </a:lnTo>
                  <a:lnTo>
                    <a:pt x="358" y="234"/>
                  </a:lnTo>
                  <a:lnTo>
                    <a:pt x="342" y="244"/>
                  </a:lnTo>
                  <a:lnTo>
                    <a:pt x="330" y="256"/>
                  </a:lnTo>
                  <a:lnTo>
                    <a:pt x="318" y="270"/>
                  </a:lnTo>
                  <a:lnTo>
                    <a:pt x="306" y="282"/>
                  </a:lnTo>
                  <a:lnTo>
                    <a:pt x="298" y="298"/>
                  </a:lnTo>
                  <a:lnTo>
                    <a:pt x="290" y="312"/>
                  </a:lnTo>
                  <a:lnTo>
                    <a:pt x="284" y="328"/>
                  </a:lnTo>
                  <a:lnTo>
                    <a:pt x="280" y="344"/>
                  </a:lnTo>
                  <a:lnTo>
                    <a:pt x="276" y="360"/>
                  </a:lnTo>
                  <a:lnTo>
                    <a:pt x="276" y="378"/>
                  </a:lnTo>
                  <a:lnTo>
                    <a:pt x="278" y="394"/>
                  </a:lnTo>
                  <a:lnTo>
                    <a:pt x="280" y="410"/>
                  </a:lnTo>
                  <a:lnTo>
                    <a:pt x="286" y="428"/>
                  </a:lnTo>
                  <a:lnTo>
                    <a:pt x="312" y="512"/>
                  </a:lnTo>
                  <a:lnTo>
                    <a:pt x="312" y="512"/>
                  </a:lnTo>
                  <a:lnTo>
                    <a:pt x="318" y="526"/>
                  </a:lnTo>
                  <a:lnTo>
                    <a:pt x="324" y="540"/>
                  </a:lnTo>
                  <a:lnTo>
                    <a:pt x="332" y="552"/>
                  </a:lnTo>
                  <a:lnTo>
                    <a:pt x="342" y="564"/>
                  </a:lnTo>
                  <a:lnTo>
                    <a:pt x="342" y="756"/>
                  </a:lnTo>
                  <a:lnTo>
                    <a:pt x="94" y="756"/>
                  </a:lnTo>
                  <a:lnTo>
                    <a:pt x="94" y="756"/>
                  </a:lnTo>
                  <a:lnTo>
                    <a:pt x="74" y="758"/>
                  </a:lnTo>
                  <a:lnTo>
                    <a:pt x="56" y="764"/>
                  </a:lnTo>
                  <a:lnTo>
                    <a:pt x="40" y="772"/>
                  </a:lnTo>
                  <a:lnTo>
                    <a:pt x="28" y="784"/>
                  </a:lnTo>
                  <a:lnTo>
                    <a:pt x="16" y="798"/>
                  </a:lnTo>
                  <a:lnTo>
                    <a:pt x="8" y="816"/>
                  </a:lnTo>
                  <a:lnTo>
                    <a:pt x="2" y="832"/>
                  </a:lnTo>
                  <a:lnTo>
                    <a:pt x="0" y="852"/>
                  </a:lnTo>
                  <a:lnTo>
                    <a:pt x="0" y="870"/>
                  </a:lnTo>
                  <a:lnTo>
                    <a:pt x="0" y="870"/>
                  </a:lnTo>
                  <a:lnTo>
                    <a:pt x="2" y="892"/>
                  </a:lnTo>
                  <a:lnTo>
                    <a:pt x="8" y="912"/>
                  </a:lnTo>
                  <a:lnTo>
                    <a:pt x="16" y="928"/>
                  </a:lnTo>
                  <a:lnTo>
                    <a:pt x="28" y="942"/>
                  </a:lnTo>
                  <a:lnTo>
                    <a:pt x="40" y="954"/>
                  </a:lnTo>
                  <a:lnTo>
                    <a:pt x="56" y="962"/>
                  </a:lnTo>
                  <a:lnTo>
                    <a:pt x="74" y="968"/>
                  </a:lnTo>
                  <a:lnTo>
                    <a:pt x="94" y="970"/>
                  </a:lnTo>
                  <a:lnTo>
                    <a:pt x="466" y="970"/>
                  </a:lnTo>
                  <a:lnTo>
                    <a:pt x="466" y="970"/>
                  </a:lnTo>
                  <a:lnTo>
                    <a:pt x="482" y="968"/>
                  </a:lnTo>
                  <a:lnTo>
                    <a:pt x="498" y="962"/>
                  </a:lnTo>
                  <a:lnTo>
                    <a:pt x="514" y="954"/>
                  </a:lnTo>
                  <a:lnTo>
                    <a:pt x="528" y="942"/>
                  </a:lnTo>
                  <a:lnTo>
                    <a:pt x="540" y="928"/>
                  </a:lnTo>
                  <a:lnTo>
                    <a:pt x="548" y="912"/>
                  </a:lnTo>
                  <a:lnTo>
                    <a:pt x="554" y="892"/>
                  </a:lnTo>
                  <a:lnTo>
                    <a:pt x="556" y="870"/>
                  </a:lnTo>
                  <a:lnTo>
                    <a:pt x="556" y="852"/>
                  </a:lnTo>
                  <a:lnTo>
                    <a:pt x="556" y="852"/>
                  </a:lnTo>
                  <a:lnTo>
                    <a:pt x="556" y="616"/>
                  </a:lnTo>
                  <a:lnTo>
                    <a:pt x="834" y="532"/>
                  </a:lnTo>
                  <a:lnTo>
                    <a:pt x="1000" y="178"/>
                  </a:lnTo>
                  <a:lnTo>
                    <a:pt x="1000" y="178"/>
                  </a:lnTo>
                  <a:lnTo>
                    <a:pt x="1010" y="164"/>
                  </a:lnTo>
                  <a:lnTo>
                    <a:pt x="1020" y="150"/>
                  </a:lnTo>
                  <a:lnTo>
                    <a:pt x="1034" y="138"/>
                  </a:lnTo>
                  <a:lnTo>
                    <a:pt x="1046" y="128"/>
                  </a:lnTo>
                  <a:lnTo>
                    <a:pt x="1062" y="118"/>
                  </a:lnTo>
                  <a:lnTo>
                    <a:pt x="1078" y="112"/>
                  </a:lnTo>
                  <a:lnTo>
                    <a:pt x="1094" y="108"/>
                  </a:lnTo>
                  <a:lnTo>
                    <a:pt x="1112" y="106"/>
                  </a:lnTo>
                  <a:lnTo>
                    <a:pt x="1112" y="106"/>
                  </a:lnTo>
                  <a:lnTo>
                    <a:pt x="1138" y="106"/>
                  </a:lnTo>
                  <a:lnTo>
                    <a:pt x="1152" y="108"/>
                  </a:lnTo>
                  <a:lnTo>
                    <a:pt x="1168" y="112"/>
                  </a:lnTo>
                  <a:lnTo>
                    <a:pt x="1168" y="112"/>
                  </a:lnTo>
                  <a:lnTo>
                    <a:pt x="1186" y="126"/>
                  </a:lnTo>
                  <a:lnTo>
                    <a:pt x="1202" y="142"/>
                  </a:lnTo>
                  <a:lnTo>
                    <a:pt x="1218" y="162"/>
                  </a:lnTo>
                  <a:lnTo>
                    <a:pt x="1234" y="184"/>
                  </a:lnTo>
                  <a:lnTo>
                    <a:pt x="1234" y="184"/>
                  </a:lnTo>
                  <a:lnTo>
                    <a:pt x="1236" y="208"/>
                  </a:lnTo>
                  <a:lnTo>
                    <a:pt x="1236" y="232"/>
                  </a:lnTo>
                  <a:lnTo>
                    <a:pt x="1232" y="256"/>
                  </a:lnTo>
                  <a:lnTo>
                    <a:pt x="1228" y="270"/>
                  </a:lnTo>
                  <a:lnTo>
                    <a:pt x="1222" y="282"/>
                  </a:lnTo>
                  <a:lnTo>
                    <a:pt x="1142" y="436"/>
                  </a:lnTo>
                  <a:lnTo>
                    <a:pt x="1168" y="428"/>
                  </a:lnTo>
                  <a:lnTo>
                    <a:pt x="1168" y="428"/>
                  </a:lnTo>
                  <a:lnTo>
                    <a:pt x="1186" y="420"/>
                  </a:lnTo>
                  <a:lnTo>
                    <a:pt x="1202" y="412"/>
                  </a:lnTo>
                  <a:lnTo>
                    <a:pt x="1216" y="404"/>
                  </a:lnTo>
                  <a:lnTo>
                    <a:pt x="1230" y="392"/>
                  </a:lnTo>
                  <a:lnTo>
                    <a:pt x="1244" y="382"/>
                  </a:lnTo>
                  <a:lnTo>
                    <a:pt x="1256" y="368"/>
                  </a:lnTo>
                  <a:lnTo>
                    <a:pt x="1266" y="356"/>
                  </a:lnTo>
                  <a:lnTo>
                    <a:pt x="1274" y="340"/>
                  </a:lnTo>
                  <a:lnTo>
                    <a:pt x="1282" y="326"/>
                  </a:lnTo>
                  <a:lnTo>
                    <a:pt x="1288" y="310"/>
                  </a:lnTo>
                  <a:lnTo>
                    <a:pt x="1294" y="294"/>
                  </a:lnTo>
                  <a:lnTo>
                    <a:pt x="1296" y="278"/>
                  </a:lnTo>
                  <a:lnTo>
                    <a:pt x="1298" y="260"/>
                  </a:lnTo>
                  <a:lnTo>
                    <a:pt x="1298" y="244"/>
                  </a:lnTo>
                  <a:lnTo>
                    <a:pt x="1296" y="226"/>
                  </a:lnTo>
                  <a:lnTo>
                    <a:pt x="1292" y="208"/>
                  </a:lnTo>
                  <a:lnTo>
                    <a:pt x="1262" y="12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666" name="椭圆形标注 2665"/>
          <p:cNvSpPr/>
          <p:nvPr/>
        </p:nvSpPr>
        <p:spPr>
          <a:xfrm>
            <a:off x="976526" y="4438318"/>
            <a:ext cx="2238233" cy="2102513"/>
          </a:xfrm>
          <a:prstGeom prst="wedgeEllipseCallout">
            <a:avLst>
              <a:gd name="adj1" fmla="val 37704"/>
              <a:gd name="adj2" fmla="val -55639"/>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7" name="文本框 2666"/>
          <p:cNvSpPr txBox="1"/>
          <p:nvPr/>
        </p:nvSpPr>
        <p:spPr>
          <a:xfrm>
            <a:off x="1275208" y="464502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pic>
        <p:nvPicPr>
          <p:cNvPr id="2668" name="图片 2667"/>
          <p:cNvPicPr>
            <a:picLocks noChangeAspect="1"/>
          </p:cNvPicPr>
          <p:nvPr/>
        </p:nvPicPr>
        <p:blipFill>
          <a:blip r:embed="rId2" cstate="print">
            <a:extLst>
              <a:ext uri="{BEBA8EAE-BF5A-486C-A8C5-ECC9F3942E4B}">
                <a14:imgProps xmlns:a14="http://schemas.microsoft.com/office/drawing/2010/main" xmlns="">
                  <a14:imgLayer r:embed="rId3">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153199" y="4680932"/>
            <a:ext cx="569801" cy="569801"/>
          </a:xfrm>
          <a:prstGeom prst="rect">
            <a:avLst/>
          </a:prstGeom>
        </p:spPr>
      </p:pic>
      <p:sp>
        <p:nvSpPr>
          <p:cNvPr id="2669" name="文本框 2668"/>
          <p:cNvSpPr txBox="1"/>
          <p:nvPr/>
        </p:nvSpPr>
        <p:spPr>
          <a:xfrm>
            <a:off x="1029543" y="537352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670" name="椭圆形标注 2669"/>
          <p:cNvSpPr/>
          <p:nvPr/>
        </p:nvSpPr>
        <p:spPr>
          <a:xfrm>
            <a:off x="9750425" y="484025"/>
            <a:ext cx="2238233" cy="2102513"/>
          </a:xfrm>
          <a:prstGeom prst="wedgeEllipseCallout">
            <a:avLst>
              <a:gd name="adj1" fmla="val -45223"/>
              <a:gd name="adj2" fmla="val 46272"/>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1" name="文本框 2670"/>
          <p:cNvSpPr txBox="1"/>
          <p:nvPr/>
        </p:nvSpPr>
        <p:spPr>
          <a:xfrm>
            <a:off x="10046053" y="702234"/>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2672" name="图片 2671"/>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10852150" y="747710"/>
            <a:ext cx="616738" cy="616738"/>
          </a:xfrm>
          <a:prstGeom prst="rect">
            <a:avLst/>
          </a:prstGeom>
        </p:spPr>
      </p:pic>
      <p:sp>
        <p:nvSpPr>
          <p:cNvPr id="2673" name="文本框 2672"/>
          <p:cNvSpPr txBox="1"/>
          <p:nvPr/>
        </p:nvSpPr>
        <p:spPr>
          <a:xfrm>
            <a:off x="9800388" y="1430729"/>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2674" name="椭圆形标注 2673"/>
          <p:cNvSpPr/>
          <p:nvPr/>
        </p:nvSpPr>
        <p:spPr>
          <a:xfrm>
            <a:off x="5096704" y="898988"/>
            <a:ext cx="2238233" cy="2102513"/>
          </a:xfrm>
          <a:prstGeom prst="wedgeEllipseCallout">
            <a:avLst>
              <a:gd name="adj1" fmla="val 5996"/>
              <a:gd name="adj2" fmla="val 59904"/>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5" name="文本框 2674"/>
          <p:cNvSpPr txBox="1"/>
          <p:nvPr/>
        </p:nvSpPr>
        <p:spPr>
          <a:xfrm>
            <a:off x="5365481" y="112844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676" name="图片 2675"/>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6294671" y="1163729"/>
            <a:ext cx="581550" cy="581550"/>
          </a:xfrm>
          <a:prstGeom prst="rect">
            <a:avLst/>
          </a:prstGeom>
        </p:spPr>
      </p:pic>
      <p:sp>
        <p:nvSpPr>
          <p:cNvPr id="2677" name="文本框 2676"/>
          <p:cNvSpPr txBox="1"/>
          <p:nvPr/>
        </p:nvSpPr>
        <p:spPr>
          <a:xfrm>
            <a:off x="5119816" y="1856935"/>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Tree>
    <p:extLst>
      <p:ext uri="{BB962C8B-B14F-4D97-AF65-F5344CB8AC3E}">
        <p14:creationId xmlns:p14="http://schemas.microsoft.com/office/powerpoint/2010/main" xmlns="" val="12871411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10" name="Freeform 9"/>
          <p:cNvSpPr>
            <a:spLocks/>
          </p:cNvSpPr>
          <p:nvPr/>
        </p:nvSpPr>
        <p:spPr bwMode="auto">
          <a:xfrm>
            <a:off x="4962526" y="2305050"/>
            <a:ext cx="1990725" cy="1022350"/>
          </a:xfrm>
          <a:custGeom>
            <a:avLst/>
            <a:gdLst>
              <a:gd name="T0" fmla="*/ 11 w 1254"/>
              <a:gd name="T1" fmla="*/ 644 h 644"/>
              <a:gd name="T2" fmla="*/ 3 w 1254"/>
              <a:gd name="T3" fmla="*/ 644 h 644"/>
              <a:gd name="T4" fmla="*/ 3 w 1254"/>
              <a:gd name="T5" fmla="*/ 644 h 644"/>
              <a:gd name="T6" fmla="*/ 2 w 1254"/>
              <a:gd name="T7" fmla="*/ 642 h 644"/>
              <a:gd name="T8" fmla="*/ 0 w 1254"/>
              <a:gd name="T9" fmla="*/ 638 h 644"/>
              <a:gd name="T10" fmla="*/ 2 w 1254"/>
              <a:gd name="T11" fmla="*/ 632 h 644"/>
              <a:gd name="T12" fmla="*/ 3 w 1254"/>
              <a:gd name="T13" fmla="*/ 626 h 644"/>
              <a:gd name="T14" fmla="*/ 636 w 1254"/>
              <a:gd name="T15" fmla="*/ 0 h 644"/>
              <a:gd name="T16" fmla="*/ 1241 w 1254"/>
              <a:gd name="T17" fmla="*/ 0 h 644"/>
              <a:gd name="T18" fmla="*/ 1241 w 1254"/>
              <a:gd name="T19" fmla="*/ 0 h 644"/>
              <a:gd name="T20" fmla="*/ 1247 w 1254"/>
              <a:gd name="T21" fmla="*/ 2 h 644"/>
              <a:gd name="T22" fmla="*/ 1250 w 1254"/>
              <a:gd name="T23" fmla="*/ 6 h 644"/>
              <a:gd name="T24" fmla="*/ 1254 w 1254"/>
              <a:gd name="T25" fmla="*/ 12 h 644"/>
              <a:gd name="T26" fmla="*/ 1254 w 1254"/>
              <a:gd name="T27" fmla="*/ 19 h 644"/>
              <a:gd name="T28" fmla="*/ 1254 w 1254"/>
              <a:gd name="T29" fmla="*/ 19 h 644"/>
              <a:gd name="T30" fmla="*/ 1254 w 1254"/>
              <a:gd name="T31" fmla="*/ 25 h 644"/>
              <a:gd name="T32" fmla="*/ 1250 w 1254"/>
              <a:gd name="T33" fmla="*/ 31 h 644"/>
              <a:gd name="T34" fmla="*/ 1247 w 1254"/>
              <a:gd name="T35" fmla="*/ 33 h 644"/>
              <a:gd name="T36" fmla="*/ 1241 w 1254"/>
              <a:gd name="T37" fmla="*/ 35 h 644"/>
              <a:gd name="T38" fmla="*/ 642 w 1254"/>
              <a:gd name="T39" fmla="*/ 35 h 644"/>
              <a:gd name="T40" fmla="*/ 27 w 1254"/>
              <a:gd name="T41" fmla="*/ 644 h 644"/>
              <a:gd name="T42" fmla="*/ 27 w 1254"/>
              <a:gd name="T43" fmla="*/ 644 h 644"/>
              <a:gd name="T44" fmla="*/ 11 w 1254"/>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4" h="644">
                <a:moveTo>
                  <a:pt x="11" y="644"/>
                </a:moveTo>
                <a:lnTo>
                  <a:pt x="3" y="644"/>
                </a:lnTo>
                <a:lnTo>
                  <a:pt x="3" y="644"/>
                </a:lnTo>
                <a:lnTo>
                  <a:pt x="2" y="642"/>
                </a:lnTo>
                <a:lnTo>
                  <a:pt x="0" y="638"/>
                </a:lnTo>
                <a:lnTo>
                  <a:pt x="2" y="632"/>
                </a:lnTo>
                <a:lnTo>
                  <a:pt x="3" y="626"/>
                </a:lnTo>
                <a:lnTo>
                  <a:pt x="636" y="0"/>
                </a:lnTo>
                <a:lnTo>
                  <a:pt x="1241" y="0"/>
                </a:lnTo>
                <a:lnTo>
                  <a:pt x="1241" y="0"/>
                </a:lnTo>
                <a:lnTo>
                  <a:pt x="1247" y="2"/>
                </a:lnTo>
                <a:lnTo>
                  <a:pt x="1250" y="6"/>
                </a:lnTo>
                <a:lnTo>
                  <a:pt x="1254" y="12"/>
                </a:lnTo>
                <a:lnTo>
                  <a:pt x="1254" y="19"/>
                </a:lnTo>
                <a:lnTo>
                  <a:pt x="1254" y="19"/>
                </a:lnTo>
                <a:lnTo>
                  <a:pt x="1254" y="25"/>
                </a:lnTo>
                <a:lnTo>
                  <a:pt x="1250" y="31"/>
                </a:lnTo>
                <a:lnTo>
                  <a:pt x="1247" y="33"/>
                </a:lnTo>
                <a:lnTo>
                  <a:pt x="1241" y="35"/>
                </a:lnTo>
                <a:lnTo>
                  <a:pt x="642" y="35"/>
                </a:lnTo>
                <a:lnTo>
                  <a:pt x="27" y="644"/>
                </a:lnTo>
                <a:lnTo>
                  <a:pt x="27" y="644"/>
                </a:lnTo>
                <a:lnTo>
                  <a:pt x="11" y="64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0"/>
          <p:cNvSpPr>
            <a:spLocks/>
          </p:cNvSpPr>
          <p:nvPr/>
        </p:nvSpPr>
        <p:spPr bwMode="auto">
          <a:xfrm>
            <a:off x="4962526" y="2305050"/>
            <a:ext cx="1990725" cy="1022350"/>
          </a:xfrm>
          <a:custGeom>
            <a:avLst/>
            <a:gdLst>
              <a:gd name="T0" fmla="*/ 11 w 1254"/>
              <a:gd name="T1" fmla="*/ 644 h 644"/>
              <a:gd name="T2" fmla="*/ 3 w 1254"/>
              <a:gd name="T3" fmla="*/ 644 h 644"/>
              <a:gd name="T4" fmla="*/ 3 w 1254"/>
              <a:gd name="T5" fmla="*/ 644 h 644"/>
              <a:gd name="T6" fmla="*/ 2 w 1254"/>
              <a:gd name="T7" fmla="*/ 642 h 644"/>
              <a:gd name="T8" fmla="*/ 0 w 1254"/>
              <a:gd name="T9" fmla="*/ 638 h 644"/>
              <a:gd name="T10" fmla="*/ 2 w 1254"/>
              <a:gd name="T11" fmla="*/ 632 h 644"/>
              <a:gd name="T12" fmla="*/ 3 w 1254"/>
              <a:gd name="T13" fmla="*/ 626 h 644"/>
              <a:gd name="T14" fmla="*/ 636 w 1254"/>
              <a:gd name="T15" fmla="*/ 0 h 644"/>
              <a:gd name="T16" fmla="*/ 1241 w 1254"/>
              <a:gd name="T17" fmla="*/ 0 h 644"/>
              <a:gd name="T18" fmla="*/ 1241 w 1254"/>
              <a:gd name="T19" fmla="*/ 0 h 644"/>
              <a:gd name="T20" fmla="*/ 1247 w 1254"/>
              <a:gd name="T21" fmla="*/ 2 h 644"/>
              <a:gd name="T22" fmla="*/ 1250 w 1254"/>
              <a:gd name="T23" fmla="*/ 6 h 644"/>
              <a:gd name="T24" fmla="*/ 1254 w 1254"/>
              <a:gd name="T25" fmla="*/ 12 h 644"/>
              <a:gd name="T26" fmla="*/ 1254 w 1254"/>
              <a:gd name="T27" fmla="*/ 19 h 644"/>
              <a:gd name="T28" fmla="*/ 1254 w 1254"/>
              <a:gd name="T29" fmla="*/ 19 h 644"/>
              <a:gd name="T30" fmla="*/ 1254 w 1254"/>
              <a:gd name="T31" fmla="*/ 25 h 644"/>
              <a:gd name="T32" fmla="*/ 1250 w 1254"/>
              <a:gd name="T33" fmla="*/ 31 h 644"/>
              <a:gd name="T34" fmla="*/ 1247 w 1254"/>
              <a:gd name="T35" fmla="*/ 33 h 644"/>
              <a:gd name="T36" fmla="*/ 1241 w 1254"/>
              <a:gd name="T37" fmla="*/ 35 h 644"/>
              <a:gd name="T38" fmla="*/ 642 w 1254"/>
              <a:gd name="T39" fmla="*/ 35 h 644"/>
              <a:gd name="T40" fmla="*/ 27 w 1254"/>
              <a:gd name="T41" fmla="*/ 644 h 644"/>
              <a:gd name="T42" fmla="*/ 27 w 1254"/>
              <a:gd name="T43" fmla="*/ 644 h 644"/>
              <a:gd name="T44" fmla="*/ 11 w 1254"/>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4" h="644">
                <a:moveTo>
                  <a:pt x="11" y="644"/>
                </a:moveTo>
                <a:lnTo>
                  <a:pt x="3" y="644"/>
                </a:lnTo>
                <a:lnTo>
                  <a:pt x="3" y="644"/>
                </a:lnTo>
                <a:lnTo>
                  <a:pt x="2" y="642"/>
                </a:lnTo>
                <a:lnTo>
                  <a:pt x="0" y="638"/>
                </a:lnTo>
                <a:lnTo>
                  <a:pt x="2" y="632"/>
                </a:lnTo>
                <a:lnTo>
                  <a:pt x="3" y="626"/>
                </a:lnTo>
                <a:lnTo>
                  <a:pt x="636" y="0"/>
                </a:lnTo>
                <a:lnTo>
                  <a:pt x="1241" y="0"/>
                </a:lnTo>
                <a:lnTo>
                  <a:pt x="1241" y="0"/>
                </a:lnTo>
                <a:lnTo>
                  <a:pt x="1247" y="2"/>
                </a:lnTo>
                <a:lnTo>
                  <a:pt x="1250" y="6"/>
                </a:lnTo>
                <a:lnTo>
                  <a:pt x="1254" y="12"/>
                </a:lnTo>
                <a:lnTo>
                  <a:pt x="1254" y="19"/>
                </a:lnTo>
                <a:lnTo>
                  <a:pt x="1254" y="19"/>
                </a:lnTo>
                <a:lnTo>
                  <a:pt x="1254" y="25"/>
                </a:lnTo>
                <a:lnTo>
                  <a:pt x="1250" y="31"/>
                </a:lnTo>
                <a:lnTo>
                  <a:pt x="1247" y="33"/>
                </a:lnTo>
                <a:lnTo>
                  <a:pt x="1241" y="35"/>
                </a:lnTo>
                <a:lnTo>
                  <a:pt x="642" y="35"/>
                </a:lnTo>
                <a:lnTo>
                  <a:pt x="27" y="644"/>
                </a:lnTo>
                <a:lnTo>
                  <a:pt x="27" y="644"/>
                </a:lnTo>
                <a:lnTo>
                  <a:pt x="11" y="6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1"/>
          <p:cNvSpPr>
            <a:spLocks/>
          </p:cNvSpPr>
          <p:nvPr/>
        </p:nvSpPr>
        <p:spPr bwMode="auto">
          <a:xfrm>
            <a:off x="8751888" y="2305050"/>
            <a:ext cx="1997075" cy="1022350"/>
          </a:xfrm>
          <a:custGeom>
            <a:avLst/>
            <a:gdLst>
              <a:gd name="T0" fmla="*/ 21 w 1258"/>
              <a:gd name="T1" fmla="*/ 644 h 644"/>
              <a:gd name="T2" fmla="*/ 21 w 1258"/>
              <a:gd name="T3" fmla="*/ 644 h 644"/>
              <a:gd name="T4" fmla="*/ 3 w 1258"/>
              <a:gd name="T5" fmla="*/ 644 h 644"/>
              <a:gd name="T6" fmla="*/ 3 w 1258"/>
              <a:gd name="T7" fmla="*/ 644 h 644"/>
              <a:gd name="T8" fmla="*/ 1 w 1258"/>
              <a:gd name="T9" fmla="*/ 642 h 644"/>
              <a:gd name="T10" fmla="*/ 0 w 1258"/>
              <a:gd name="T11" fmla="*/ 638 h 644"/>
              <a:gd name="T12" fmla="*/ 1 w 1258"/>
              <a:gd name="T13" fmla="*/ 632 h 644"/>
              <a:gd name="T14" fmla="*/ 3 w 1258"/>
              <a:gd name="T15" fmla="*/ 626 h 644"/>
              <a:gd name="T16" fmla="*/ 641 w 1258"/>
              <a:gd name="T17" fmla="*/ 0 h 644"/>
              <a:gd name="T18" fmla="*/ 1243 w 1258"/>
              <a:gd name="T19" fmla="*/ 0 h 644"/>
              <a:gd name="T20" fmla="*/ 1243 w 1258"/>
              <a:gd name="T21" fmla="*/ 0 h 644"/>
              <a:gd name="T22" fmla="*/ 1248 w 1258"/>
              <a:gd name="T23" fmla="*/ 2 h 644"/>
              <a:gd name="T24" fmla="*/ 1254 w 1258"/>
              <a:gd name="T25" fmla="*/ 6 h 644"/>
              <a:gd name="T26" fmla="*/ 1256 w 1258"/>
              <a:gd name="T27" fmla="*/ 12 h 644"/>
              <a:gd name="T28" fmla="*/ 1258 w 1258"/>
              <a:gd name="T29" fmla="*/ 19 h 644"/>
              <a:gd name="T30" fmla="*/ 1258 w 1258"/>
              <a:gd name="T31" fmla="*/ 19 h 644"/>
              <a:gd name="T32" fmla="*/ 1256 w 1258"/>
              <a:gd name="T33" fmla="*/ 25 h 644"/>
              <a:gd name="T34" fmla="*/ 1254 w 1258"/>
              <a:gd name="T35" fmla="*/ 31 h 644"/>
              <a:gd name="T36" fmla="*/ 1248 w 1258"/>
              <a:gd name="T37" fmla="*/ 33 h 644"/>
              <a:gd name="T38" fmla="*/ 1243 w 1258"/>
              <a:gd name="T39" fmla="*/ 35 h 644"/>
              <a:gd name="T40" fmla="*/ 645 w 1258"/>
              <a:gd name="T41" fmla="*/ 35 h 644"/>
              <a:gd name="T42" fmla="*/ 33 w 1258"/>
              <a:gd name="T43" fmla="*/ 644 h 644"/>
              <a:gd name="T44" fmla="*/ 21 w 1258"/>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8" h="644">
                <a:moveTo>
                  <a:pt x="21" y="644"/>
                </a:moveTo>
                <a:lnTo>
                  <a:pt x="21" y="644"/>
                </a:lnTo>
                <a:lnTo>
                  <a:pt x="3" y="644"/>
                </a:lnTo>
                <a:lnTo>
                  <a:pt x="3" y="644"/>
                </a:lnTo>
                <a:lnTo>
                  <a:pt x="1" y="642"/>
                </a:lnTo>
                <a:lnTo>
                  <a:pt x="0" y="638"/>
                </a:lnTo>
                <a:lnTo>
                  <a:pt x="1" y="632"/>
                </a:lnTo>
                <a:lnTo>
                  <a:pt x="3" y="626"/>
                </a:lnTo>
                <a:lnTo>
                  <a:pt x="641" y="0"/>
                </a:lnTo>
                <a:lnTo>
                  <a:pt x="1243" y="0"/>
                </a:lnTo>
                <a:lnTo>
                  <a:pt x="1243" y="0"/>
                </a:lnTo>
                <a:lnTo>
                  <a:pt x="1248" y="2"/>
                </a:lnTo>
                <a:lnTo>
                  <a:pt x="1254" y="6"/>
                </a:lnTo>
                <a:lnTo>
                  <a:pt x="1256" y="12"/>
                </a:lnTo>
                <a:lnTo>
                  <a:pt x="1258" y="19"/>
                </a:lnTo>
                <a:lnTo>
                  <a:pt x="1258" y="19"/>
                </a:lnTo>
                <a:lnTo>
                  <a:pt x="1256" y="25"/>
                </a:lnTo>
                <a:lnTo>
                  <a:pt x="1254" y="31"/>
                </a:lnTo>
                <a:lnTo>
                  <a:pt x="1248" y="33"/>
                </a:lnTo>
                <a:lnTo>
                  <a:pt x="1243" y="35"/>
                </a:lnTo>
                <a:lnTo>
                  <a:pt x="645" y="35"/>
                </a:lnTo>
                <a:lnTo>
                  <a:pt x="33" y="644"/>
                </a:lnTo>
                <a:lnTo>
                  <a:pt x="21" y="644"/>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2"/>
          <p:cNvSpPr>
            <a:spLocks/>
          </p:cNvSpPr>
          <p:nvPr/>
        </p:nvSpPr>
        <p:spPr bwMode="auto">
          <a:xfrm>
            <a:off x="8751888" y="2305050"/>
            <a:ext cx="1997075" cy="1022350"/>
          </a:xfrm>
          <a:custGeom>
            <a:avLst/>
            <a:gdLst>
              <a:gd name="T0" fmla="*/ 21 w 1258"/>
              <a:gd name="T1" fmla="*/ 644 h 644"/>
              <a:gd name="T2" fmla="*/ 21 w 1258"/>
              <a:gd name="T3" fmla="*/ 644 h 644"/>
              <a:gd name="T4" fmla="*/ 3 w 1258"/>
              <a:gd name="T5" fmla="*/ 644 h 644"/>
              <a:gd name="T6" fmla="*/ 3 w 1258"/>
              <a:gd name="T7" fmla="*/ 644 h 644"/>
              <a:gd name="T8" fmla="*/ 1 w 1258"/>
              <a:gd name="T9" fmla="*/ 642 h 644"/>
              <a:gd name="T10" fmla="*/ 0 w 1258"/>
              <a:gd name="T11" fmla="*/ 638 h 644"/>
              <a:gd name="T12" fmla="*/ 1 w 1258"/>
              <a:gd name="T13" fmla="*/ 632 h 644"/>
              <a:gd name="T14" fmla="*/ 3 w 1258"/>
              <a:gd name="T15" fmla="*/ 626 h 644"/>
              <a:gd name="T16" fmla="*/ 641 w 1258"/>
              <a:gd name="T17" fmla="*/ 0 h 644"/>
              <a:gd name="T18" fmla="*/ 1243 w 1258"/>
              <a:gd name="T19" fmla="*/ 0 h 644"/>
              <a:gd name="T20" fmla="*/ 1243 w 1258"/>
              <a:gd name="T21" fmla="*/ 0 h 644"/>
              <a:gd name="T22" fmla="*/ 1248 w 1258"/>
              <a:gd name="T23" fmla="*/ 2 h 644"/>
              <a:gd name="T24" fmla="*/ 1254 w 1258"/>
              <a:gd name="T25" fmla="*/ 6 h 644"/>
              <a:gd name="T26" fmla="*/ 1256 w 1258"/>
              <a:gd name="T27" fmla="*/ 12 h 644"/>
              <a:gd name="T28" fmla="*/ 1258 w 1258"/>
              <a:gd name="T29" fmla="*/ 19 h 644"/>
              <a:gd name="T30" fmla="*/ 1258 w 1258"/>
              <a:gd name="T31" fmla="*/ 19 h 644"/>
              <a:gd name="T32" fmla="*/ 1256 w 1258"/>
              <a:gd name="T33" fmla="*/ 25 h 644"/>
              <a:gd name="T34" fmla="*/ 1254 w 1258"/>
              <a:gd name="T35" fmla="*/ 31 h 644"/>
              <a:gd name="T36" fmla="*/ 1248 w 1258"/>
              <a:gd name="T37" fmla="*/ 33 h 644"/>
              <a:gd name="T38" fmla="*/ 1243 w 1258"/>
              <a:gd name="T39" fmla="*/ 35 h 644"/>
              <a:gd name="T40" fmla="*/ 645 w 1258"/>
              <a:gd name="T41" fmla="*/ 35 h 644"/>
              <a:gd name="T42" fmla="*/ 33 w 1258"/>
              <a:gd name="T43" fmla="*/ 644 h 644"/>
              <a:gd name="T44" fmla="*/ 21 w 1258"/>
              <a:gd name="T45" fmla="*/ 644 h 6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58" h="644">
                <a:moveTo>
                  <a:pt x="21" y="644"/>
                </a:moveTo>
                <a:lnTo>
                  <a:pt x="21" y="644"/>
                </a:lnTo>
                <a:lnTo>
                  <a:pt x="3" y="644"/>
                </a:lnTo>
                <a:lnTo>
                  <a:pt x="3" y="644"/>
                </a:lnTo>
                <a:lnTo>
                  <a:pt x="1" y="642"/>
                </a:lnTo>
                <a:lnTo>
                  <a:pt x="0" y="638"/>
                </a:lnTo>
                <a:lnTo>
                  <a:pt x="1" y="632"/>
                </a:lnTo>
                <a:lnTo>
                  <a:pt x="3" y="626"/>
                </a:lnTo>
                <a:lnTo>
                  <a:pt x="641" y="0"/>
                </a:lnTo>
                <a:lnTo>
                  <a:pt x="1243" y="0"/>
                </a:lnTo>
                <a:lnTo>
                  <a:pt x="1243" y="0"/>
                </a:lnTo>
                <a:lnTo>
                  <a:pt x="1248" y="2"/>
                </a:lnTo>
                <a:lnTo>
                  <a:pt x="1254" y="6"/>
                </a:lnTo>
                <a:lnTo>
                  <a:pt x="1256" y="12"/>
                </a:lnTo>
                <a:lnTo>
                  <a:pt x="1258" y="19"/>
                </a:lnTo>
                <a:lnTo>
                  <a:pt x="1258" y="19"/>
                </a:lnTo>
                <a:lnTo>
                  <a:pt x="1256" y="25"/>
                </a:lnTo>
                <a:lnTo>
                  <a:pt x="1254" y="31"/>
                </a:lnTo>
                <a:lnTo>
                  <a:pt x="1248" y="33"/>
                </a:lnTo>
                <a:lnTo>
                  <a:pt x="1243" y="35"/>
                </a:lnTo>
                <a:lnTo>
                  <a:pt x="645" y="35"/>
                </a:lnTo>
                <a:lnTo>
                  <a:pt x="33" y="644"/>
                </a:lnTo>
                <a:lnTo>
                  <a:pt x="21" y="64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3"/>
          <p:cNvSpPr>
            <a:spLocks/>
          </p:cNvSpPr>
          <p:nvPr/>
        </p:nvSpPr>
        <p:spPr bwMode="auto">
          <a:xfrm>
            <a:off x="6858001" y="3944938"/>
            <a:ext cx="2006600" cy="1042988"/>
          </a:xfrm>
          <a:custGeom>
            <a:avLst/>
            <a:gdLst>
              <a:gd name="T0" fmla="*/ 18 w 1264"/>
              <a:gd name="T1" fmla="*/ 0 h 657"/>
              <a:gd name="T2" fmla="*/ 18 w 1264"/>
              <a:gd name="T3" fmla="*/ 0 h 657"/>
              <a:gd name="T4" fmla="*/ 12 w 1264"/>
              <a:gd name="T5" fmla="*/ 2 h 657"/>
              <a:gd name="T6" fmla="*/ 6 w 1264"/>
              <a:gd name="T7" fmla="*/ 4 h 657"/>
              <a:gd name="T8" fmla="*/ 4 w 1264"/>
              <a:gd name="T9" fmla="*/ 6 h 657"/>
              <a:gd name="T10" fmla="*/ 4 w 1264"/>
              <a:gd name="T11" fmla="*/ 6 h 657"/>
              <a:gd name="T12" fmla="*/ 2 w 1264"/>
              <a:gd name="T13" fmla="*/ 13 h 657"/>
              <a:gd name="T14" fmla="*/ 0 w 1264"/>
              <a:gd name="T15" fmla="*/ 21 h 657"/>
              <a:gd name="T16" fmla="*/ 2 w 1264"/>
              <a:gd name="T17" fmla="*/ 27 h 657"/>
              <a:gd name="T18" fmla="*/ 4 w 1264"/>
              <a:gd name="T19" fmla="*/ 33 h 657"/>
              <a:gd name="T20" fmla="*/ 638 w 1264"/>
              <a:gd name="T21" fmla="*/ 657 h 657"/>
              <a:gd name="T22" fmla="*/ 1249 w 1264"/>
              <a:gd name="T23" fmla="*/ 657 h 657"/>
              <a:gd name="T24" fmla="*/ 1249 w 1264"/>
              <a:gd name="T25" fmla="*/ 657 h 657"/>
              <a:gd name="T26" fmla="*/ 1253 w 1264"/>
              <a:gd name="T27" fmla="*/ 655 h 657"/>
              <a:gd name="T28" fmla="*/ 1259 w 1264"/>
              <a:gd name="T29" fmla="*/ 651 h 657"/>
              <a:gd name="T30" fmla="*/ 1263 w 1264"/>
              <a:gd name="T31" fmla="*/ 645 h 657"/>
              <a:gd name="T32" fmla="*/ 1264 w 1264"/>
              <a:gd name="T33" fmla="*/ 640 h 657"/>
              <a:gd name="T34" fmla="*/ 1264 w 1264"/>
              <a:gd name="T35" fmla="*/ 640 h 657"/>
              <a:gd name="T36" fmla="*/ 1263 w 1264"/>
              <a:gd name="T37" fmla="*/ 630 h 657"/>
              <a:gd name="T38" fmla="*/ 1259 w 1264"/>
              <a:gd name="T39" fmla="*/ 624 h 657"/>
              <a:gd name="T40" fmla="*/ 1253 w 1264"/>
              <a:gd name="T41" fmla="*/ 622 h 657"/>
              <a:gd name="T42" fmla="*/ 1249 w 1264"/>
              <a:gd name="T43" fmla="*/ 622 h 657"/>
              <a:gd name="T44" fmla="*/ 646 w 1264"/>
              <a:gd name="T45" fmla="*/ 622 h 657"/>
              <a:gd name="T46" fmla="*/ 27 w 1264"/>
              <a:gd name="T47" fmla="*/ 6 h 657"/>
              <a:gd name="T48" fmla="*/ 27 w 1264"/>
              <a:gd name="T49" fmla="*/ 6 h 657"/>
              <a:gd name="T50" fmla="*/ 27 w 1264"/>
              <a:gd name="T51" fmla="*/ 4 h 657"/>
              <a:gd name="T52" fmla="*/ 25 w 1264"/>
              <a:gd name="T53" fmla="*/ 2 h 657"/>
              <a:gd name="T54" fmla="*/ 18 w 1264"/>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4" h="657">
                <a:moveTo>
                  <a:pt x="18" y="0"/>
                </a:moveTo>
                <a:lnTo>
                  <a:pt x="18" y="0"/>
                </a:lnTo>
                <a:lnTo>
                  <a:pt x="12" y="2"/>
                </a:lnTo>
                <a:lnTo>
                  <a:pt x="6" y="4"/>
                </a:lnTo>
                <a:lnTo>
                  <a:pt x="4" y="6"/>
                </a:lnTo>
                <a:lnTo>
                  <a:pt x="4" y="6"/>
                </a:lnTo>
                <a:lnTo>
                  <a:pt x="2" y="13"/>
                </a:lnTo>
                <a:lnTo>
                  <a:pt x="0" y="21"/>
                </a:lnTo>
                <a:lnTo>
                  <a:pt x="2" y="27"/>
                </a:lnTo>
                <a:lnTo>
                  <a:pt x="4" y="33"/>
                </a:lnTo>
                <a:lnTo>
                  <a:pt x="638" y="657"/>
                </a:lnTo>
                <a:lnTo>
                  <a:pt x="1249" y="657"/>
                </a:lnTo>
                <a:lnTo>
                  <a:pt x="1249" y="657"/>
                </a:lnTo>
                <a:lnTo>
                  <a:pt x="1253" y="655"/>
                </a:lnTo>
                <a:lnTo>
                  <a:pt x="1259" y="651"/>
                </a:lnTo>
                <a:lnTo>
                  <a:pt x="1263" y="645"/>
                </a:lnTo>
                <a:lnTo>
                  <a:pt x="1264" y="640"/>
                </a:lnTo>
                <a:lnTo>
                  <a:pt x="1264" y="640"/>
                </a:lnTo>
                <a:lnTo>
                  <a:pt x="1263" y="630"/>
                </a:lnTo>
                <a:lnTo>
                  <a:pt x="1259" y="624"/>
                </a:lnTo>
                <a:lnTo>
                  <a:pt x="1253" y="622"/>
                </a:lnTo>
                <a:lnTo>
                  <a:pt x="1249" y="622"/>
                </a:lnTo>
                <a:lnTo>
                  <a:pt x="646" y="622"/>
                </a:lnTo>
                <a:lnTo>
                  <a:pt x="27" y="6"/>
                </a:lnTo>
                <a:lnTo>
                  <a:pt x="27" y="6"/>
                </a:lnTo>
                <a:lnTo>
                  <a:pt x="27" y="4"/>
                </a:lnTo>
                <a:lnTo>
                  <a:pt x="25" y="2"/>
                </a:lnTo>
                <a:lnTo>
                  <a:pt x="18"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4"/>
          <p:cNvSpPr>
            <a:spLocks/>
          </p:cNvSpPr>
          <p:nvPr/>
        </p:nvSpPr>
        <p:spPr bwMode="auto">
          <a:xfrm>
            <a:off x="6858001" y="3944938"/>
            <a:ext cx="2006600" cy="1042988"/>
          </a:xfrm>
          <a:custGeom>
            <a:avLst/>
            <a:gdLst>
              <a:gd name="T0" fmla="*/ 18 w 1264"/>
              <a:gd name="T1" fmla="*/ 0 h 657"/>
              <a:gd name="T2" fmla="*/ 18 w 1264"/>
              <a:gd name="T3" fmla="*/ 0 h 657"/>
              <a:gd name="T4" fmla="*/ 12 w 1264"/>
              <a:gd name="T5" fmla="*/ 2 h 657"/>
              <a:gd name="T6" fmla="*/ 6 w 1264"/>
              <a:gd name="T7" fmla="*/ 4 h 657"/>
              <a:gd name="T8" fmla="*/ 4 w 1264"/>
              <a:gd name="T9" fmla="*/ 6 h 657"/>
              <a:gd name="T10" fmla="*/ 4 w 1264"/>
              <a:gd name="T11" fmla="*/ 6 h 657"/>
              <a:gd name="T12" fmla="*/ 2 w 1264"/>
              <a:gd name="T13" fmla="*/ 13 h 657"/>
              <a:gd name="T14" fmla="*/ 0 w 1264"/>
              <a:gd name="T15" fmla="*/ 21 h 657"/>
              <a:gd name="T16" fmla="*/ 2 w 1264"/>
              <a:gd name="T17" fmla="*/ 27 h 657"/>
              <a:gd name="T18" fmla="*/ 4 w 1264"/>
              <a:gd name="T19" fmla="*/ 33 h 657"/>
              <a:gd name="T20" fmla="*/ 638 w 1264"/>
              <a:gd name="T21" fmla="*/ 657 h 657"/>
              <a:gd name="T22" fmla="*/ 1249 w 1264"/>
              <a:gd name="T23" fmla="*/ 657 h 657"/>
              <a:gd name="T24" fmla="*/ 1249 w 1264"/>
              <a:gd name="T25" fmla="*/ 657 h 657"/>
              <a:gd name="T26" fmla="*/ 1253 w 1264"/>
              <a:gd name="T27" fmla="*/ 655 h 657"/>
              <a:gd name="T28" fmla="*/ 1259 w 1264"/>
              <a:gd name="T29" fmla="*/ 651 h 657"/>
              <a:gd name="T30" fmla="*/ 1263 w 1264"/>
              <a:gd name="T31" fmla="*/ 645 h 657"/>
              <a:gd name="T32" fmla="*/ 1264 w 1264"/>
              <a:gd name="T33" fmla="*/ 640 h 657"/>
              <a:gd name="T34" fmla="*/ 1264 w 1264"/>
              <a:gd name="T35" fmla="*/ 640 h 657"/>
              <a:gd name="T36" fmla="*/ 1263 w 1264"/>
              <a:gd name="T37" fmla="*/ 630 h 657"/>
              <a:gd name="T38" fmla="*/ 1259 w 1264"/>
              <a:gd name="T39" fmla="*/ 624 h 657"/>
              <a:gd name="T40" fmla="*/ 1253 w 1264"/>
              <a:gd name="T41" fmla="*/ 622 h 657"/>
              <a:gd name="T42" fmla="*/ 1249 w 1264"/>
              <a:gd name="T43" fmla="*/ 622 h 657"/>
              <a:gd name="T44" fmla="*/ 646 w 1264"/>
              <a:gd name="T45" fmla="*/ 622 h 657"/>
              <a:gd name="T46" fmla="*/ 27 w 1264"/>
              <a:gd name="T47" fmla="*/ 6 h 657"/>
              <a:gd name="T48" fmla="*/ 27 w 1264"/>
              <a:gd name="T49" fmla="*/ 6 h 657"/>
              <a:gd name="T50" fmla="*/ 27 w 1264"/>
              <a:gd name="T51" fmla="*/ 4 h 657"/>
              <a:gd name="T52" fmla="*/ 25 w 1264"/>
              <a:gd name="T53" fmla="*/ 2 h 657"/>
              <a:gd name="T54" fmla="*/ 18 w 1264"/>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64" h="657">
                <a:moveTo>
                  <a:pt x="18" y="0"/>
                </a:moveTo>
                <a:lnTo>
                  <a:pt x="18" y="0"/>
                </a:lnTo>
                <a:lnTo>
                  <a:pt x="12" y="2"/>
                </a:lnTo>
                <a:lnTo>
                  <a:pt x="6" y="4"/>
                </a:lnTo>
                <a:lnTo>
                  <a:pt x="4" y="6"/>
                </a:lnTo>
                <a:lnTo>
                  <a:pt x="4" y="6"/>
                </a:lnTo>
                <a:lnTo>
                  <a:pt x="2" y="13"/>
                </a:lnTo>
                <a:lnTo>
                  <a:pt x="0" y="21"/>
                </a:lnTo>
                <a:lnTo>
                  <a:pt x="2" y="27"/>
                </a:lnTo>
                <a:lnTo>
                  <a:pt x="4" y="33"/>
                </a:lnTo>
                <a:lnTo>
                  <a:pt x="638" y="657"/>
                </a:lnTo>
                <a:lnTo>
                  <a:pt x="1249" y="657"/>
                </a:lnTo>
                <a:lnTo>
                  <a:pt x="1249" y="657"/>
                </a:lnTo>
                <a:lnTo>
                  <a:pt x="1253" y="655"/>
                </a:lnTo>
                <a:lnTo>
                  <a:pt x="1259" y="651"/>
                </a:lnTo>
                <a:lnTo>
                  <a:pt x="1263" y="645"/>
                </a:lnTo>
                <a:lnTo>
                  <a:pt x="1264" y="640"/>
                </a:lnTo>
                <a:lnTo>
                  <a:pt x="1264" y="640"/>
                </a:lnTo>
                <a:lnTo>
                  <a:pt x="1263" y="630"/>
                </a:lnTo>
                <a:lnTo>
                  <a:pt x="1259" y="624"/>
                </a:lnTo>
                <a:lnTo>
                  <a:pt x="1253" y="622"/>
                </a:lnTo>
                <a:lnTo>
                  <a:pt x="1249" y="622"/>
                </a:lnTo>
                <a:lnTo>
                  <a:pt x="646" y="622"/>
                </a:lnTo>
                <a:lnTo>
                  <a:pt x="27" y="6"/>
                </a:lnTo>
                <a:lnTo>
                  <a:pt x="27" y="6"/>
                </a:lnTo>
                <a:lnTo>
                  <a:pt x="27" y="4"/>
                </a:lnTo>
                <a:lnTo>
                  <a:pt x="25" y="2"/>
                </a:lnTo>
                <a:lnTo>
                  <a:pt x="1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5"/>
          <p:cNvSpPr>
            <a:spLocks/>
          </p:cNvSpPr>
          <p:nvPr/>
        </p:nvSpPr>
        <p:spPr bwMode="auto">
          <a:xfrm>
            <a:off x="3059113" y="3944938"/>
            <a:ext cx="1995488" cy="1042988"/>
          </a:xfrm>
          <a:custGeom>
            <a:avLst/>
            <a:gdLst>
              <a:gd name="T0" fmla="*/ 10 w 1257"/>
              <a:gd name="T1" fmla="*/ 0 h 657"/>
              <a:gd name="T2" fmla="*/ 10 w 1257"/>
              <a:gd name="T3" fmla="*/ 0 h 657"/>
              <a:gd name="T4" fmla="*/ 8 w 1257"/>
              <a:gd name="T5" fmla="*/ 2 h 657"/>
              <a:gd name="T6" fmla="*/ 6 w 1257"/>
              <a:gd name="T7" fmla="*/ 4 h 657"/>
              <a:gd name="T8" fmla="*/ 6 w 1257"/>
              <a:gd name="T9" fmla="*/ 6 h 657"/>
              <a:gd name="T10" fmla="*/ 6 w 1257"/>
              <a:gd name="T11" fmla="*/ 6 h 657"/>
              <a:gd name="T12" fmla="*/ 0 w 1257"/>
              <a:gd name="T13" fmla="*/ 13 h 657"/>
              <a:gd name="T14" fmla="*/ 0 w 1257"/>
              <a:gd name="T15" fmla="*/ 21 h 657"/>
              <a:gd name="T16" fmla="*/ 0 w 1257"/>
              <a:gd name="T17" fmla="*/ 27 h 657"/>
              <a:gd name="T18" fmla="*/ 6 w 1257"/>
              <a:gd name="T19" fmla="*/ 33 h 657"/>
              <a:gd name="T20" fmla="*/ 634 w 1257"/>
              <a:gd name="T21" fmla="*/ 657 h 657"/>
              <a:gd name="T22" fmla="*/ 1243 w 1257"/>
              <a:gd name="T23" fmla="*/ 657 h 657"/>
              <a:gd name="T24" fmla="*/ 1243 w 1257"/>
              <a:gd name="T25" fmla="*/ 657 h 657"/>
              <a:gd name="T26" fmla="*/ 1247 w 1257"/>
              <a:gd name="T27" fmla="*/ 655 h 657"/>
              <a:gd name="T28" fmla="*/ 1251 w 1257"/>
              <a:gd name="T29" fmla="*/ 651 h 657"/>
              <a:gd name="T30" fmla="*/ 1255 w 1257"/>
              <a:gd name="T31" fmla="*/ 645 h 657"/>
              <a:gd name="T32" fmla="*/ 1257 w 1257"/>
              <a:gd name="T33" fmla="*/ 640 h 657"/>
              <a:gd name="T34" fmla="*/ 1257 w 1257"/>
              <a:gd name="T35" fmla="*/ 640 h 657"/>
              <a:gd name="T36" fmla="*/ 1255 w 1257"/>
              <a:gd name="T37" fmla="*/ 630 h 657"/>
              <a:gd name="T38" fmla="*/ 1251 w 1257"/>
              <a:gd name="T39" fmla="*/ 624 h 657"/>
              <a:gd name="T40" fmla="*/ 1247 w 1257"/>
              <a:gd name="T41" fmla="*/ 622 h 657"/>
              <a:gd name="T42" fmla="*/ 1243 w 1257"/>
              <a:gd name="T43" fmla="*/ 622 h 657"/>
              <a:gd name="T44" fmla="*/ 644 w 1257"/>
              <a:gd name="T45" fmla="*/ 622 h 657"/>
              <a:gd name="T46" fmla="*/ 29 w 1257"/>
              <a:gd name="T47" fmla="*/ 6 h 657"/>
              <a:gd name="T48" fmla="*/ 29 w 1257"/>
              <a:gd name="T49" fmla="*/ 6 h 657"/>
              <a:gd name="T50" fmla="*/ 27 w 1257"/>
              <a:gd name="T51" fmla="*/ 4 h 657"/>
              <a:gd name="T52" fmla="*/ 22 w 1257"/>
              <a:gd name="T53" fmla="*/ 2 h 657"/>
              <a:gd name="T54" fmla="*/ 10 w 1257"/>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7" h="657">
                <a:moveTo>
                  <a:pt x="10" y="0"/>
                </a:moveTo>
                <a:lnTo>
                  <a:pt x="10" y="0"/>
                </a:lnTo>
                <a:lnTo>
                  <a:pt x="8" y="2"/>
                </a:lnTo>
                <a:lnTo>
                  <a:pt x="6" y="4"/>
                </a:lnTo>
                <a:lnTo>
                  <a:pt x="6" y="6"/>
                </a:lnTo>
                <a:lnTo>
                  <a:pt x="6" y="6"/>
                </a:lnTo>
                <a:lnTo>
                  <a:pt x="0" y="13"/>
                </a:lnTo>
                <a:lnTo>
                  <a:pt x="0" y="21"/>
                </a:lnTo>
                <a:lnTo>
                  <a:pt x="0" y="27"/>
                </a:lnTo>
                <a:lnTo>
                  <a:pt x="6" y="33"/>
                </a:lnTo>
                <a:lnTo>
                  <a:pt x="634" y="657"/>
                </a:lnTo>
                <a:lnTo>
                  <a:pt x="1243" y="657"/>
                </a:lnTo>
                <a:lnTo>
                  <a:pt x="1243" y="657"/>
                </a:lnTo>
                <a:lnTo>
                  <a:pt x="1247" y="655"/>
                </a:lnTo>
                <a:lnTo>
                  <a:pt x="1251" y="651"/>
                </a:lnTo>
                <a:lnTo>
                  <a:pt x="1255" y="645"/>
                </a:lnTo>
                <a:lnTo>
                  <a:pt x="1257" y="640"/>
                </a:lnTo>
                <a:lnTo>
                  <a:pt x="1257" y="640"/>
                </a:lnTo>
                <a:lnTo>
                  <a:pt x="1255" y="630"/>
                </a:lnTo>
                <a:lnTo>
                  <a:pt x="1251" y="624"/>
                </a:lnTo>
                <a:lnTo>
                  <a:pt x="1247" y="622"/>
                </a:lnTo>
                <a:lnTo>
                  <a:pt x="1243" y="622"/>
                </a:lnTo>
                <a:lnTo>
                  <a:pt x="644" y="622"/>
                </a:lnTo>
                <a:lnTo>
                  <a:pt x="29" y="6"/>
                </a:lnTo>
                <a:lnTo>
                  <a:pt x="29" y="6"/>
                </a:lnTo>
                <a:lnTo>
                  <a:pt x="27" y="4"/>
                </a:lnTo>
                <a:lnTo>
                  <a:pt x="22" y="2"/>
                </a:lnTo>
                <a:lnTo>
                  <a:pt x="10"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6"/>
          <p:cNvSpPr>
            <a:spLocks/>
          </p:cNvSpPr>
          <p:nvPr/>
        </p:nvSpPr>
        <p:spPr bwMode="auto">
          <a:xfrm>
            <a:off x="3059113" y="3944938"/>
            <a:ext cx="1995488" cy="1042988"/>
          </a:xfrm>
          <a:custGeom>
            <a:avLst/>
            <a:gdLst>
              <a:gd name="T0" fmla="*/ 10 w 1257"/>
              <a:gd name="T1" fmla="*/ 0 h 657"/>
              <a:gd name="T2" fmla="*/ 10 w 1257"/>
              <a:gd name="T3" fmla="*/ 0 h 657"/>
              <a:gd name="T4" fmla="*/ 8 w 1257"/>
              <a:gd name="T5" fmla="*/ 2 h 657"/>
              <a:gd name="T6" fmla="*/ 6 w 1257"/>
              <a:gd name="T7" fmla="*/ 4 h 657"/>
              <a:gd name="T8" fmla="*/ 6 w 1257"/>
              <a:gd name="T9" fmla="*/ 6 h 657"/>
              <a:gd name="T10" fmla="*/ 6 w 1257"/>
              <a:gd name="T11" fmla="*/ 6 h 657"/>
              <a:gd name="T12" fmla="*/ 0 w 1257"/>
              <a:gd name="T13" fmla="*/ 13 h 657"/>
              <a:gd name="T14" fmla="*/ 0 w 1257"/>
              <a:gd name="T15" fmla="*/ 21 h 657"/>
              <a:gd name="T16" fmla="*/ 0 w 1257"/>
              <a:gd name="T17" fmla="*/ 27 h 657"/>
              <a:gd name="T18" fmla="*/ 6 w 1257"/>
              <a:gd name="T19" fmla="*/ 33 h 657"/>
              <a:gd name="T20" fmla="*/ 634 w 1257"/>
              <a:gd name="T21" fmla="*/ 657 h 657"/>
              <a:gd name="T22" fmla="*/ 1243 w 1257"/>
              <a:gd name="T23" fmla="*/ 657 h 657"/>
              <a:gd name="T24" fmla="*/ 1243 w 1257"/>
              <a:gd name="T25" fmla="*/ 657 h 657"/>
              <a:gd name="T26" fmla="*/ 1247 w 1257"/>
              <a:gd name="T27" fmla="*/ 655 h 657"/>
              <a:gd name="T28" fmla="*/ 1251 w 1257"/>
              <a:gd name="T29" fmla="*/ 651 h 657"/>
              <a:gd name="T30" fmla="*/ 1255 w 1257"/>
              <a:gd name="T31" fmla="*/ 645 h 657"/>
              <a:gd name="T32" fmla="*/ 1257 w 1257"/>
              <a:gd name="T33" fmla="*/ 640 h 657"/>
              <a:gd name="T34" fmla="*/ 1257 w 1257"/>
              <a:gd name="T35" fmla="*/ 640 h 657"/>
              <a:gd name="T36" fmla="*/ 1255 w 1257"/>
              <a:gd name="T37" fmla="*/ 630 h 657"/>
              <a:gd name="T38" fmla="*/ 1251 w 1257"/>
              <a:gd name="T39" fmla="*/ 624 h 657"/>
              <a:gd name="T40" fmla="*/ 1247 w 1257"/>
              <a:gd name="T41" fmla="*/ 622 h 657"/>
              <a:gd name="T42" fmla="*/ 1243 w 1257"/>
              <a:gd name="T43" fmla="*/ 622 h 657"/>
              <a:gd name="T44" fmla="*/ 644 w 1257"/>
              <a:gd name="T45" fmla="*/ 622 h 657"/>
              <a:gd name="T46" fmla="*/ 29 w 1257"/>
              <a:gd name="T47" fmla="*/ 6 h 657"/>
              <a:gd name="T48" fmla="*/ 29 w 1257"/>
              <a:gd name="T49" fmla="*/ 6 h 657"/>
              <a:gd name="T50" fmla="*/ 27 w 1257"/>
              <a:gd name="T51" fmla="*/ 4 h 657"/>
              <a:gd name="T52" fmla="*/ 22 w 1257"/>
              <a:gd name="T53" fmla="*/ 2 h 657"/>
              <a:gd name="T54" fmla="*/ 10 w 1257"/>
              <a:gd name="T55" fmla="*/ 0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7" h="657">
                <a:moveTo>
                  <a:pt x="10" y="0"/>
                </a:moveTo>
                <a:lnTo>
                  <a:pt x="10" y="0"/>
                </a:lnTo>
                <a:lnTo>
                  <a:pt x="8" y="2"/>
                </a:lnTo>
                <a:lnTo>
                  <a:pt x="6" y="4"/>
                </a:lnTo>
                <a:lnTo>
                  <a:pt x="6" y="6"/>
                </a:lnTo>
                <a:lnTo>
                  <a:pt x="6" y="6"/>
                </a:lnTo>
                <a:lnTo>
                  <a:pt x="0" y="13"/>
                </a:lnTo>
                <a:lnTo>
                  <a:pt x="0" y="21"/>
                </a:lnTo>
                <a:lnTo>
                  <a:pt x="0" y="27"/>
                </a:lnTo>
                <a:lnTo>
                  <a:pt x="6" y="33"/>
                </a:lnTo>
                <a:lnTo>
                  <a:pt x="634" y="657"/>
                </a:lnTo>
                <a:lnTo>
                  <a:pt x="1243" y="657"/>
                </a:lnTo>
                <a:lnTo>
                  <a:pt x="1243" y="657"/>
                </a:lnTo>
                <a:lnTo>
                  <a:pt x="1247" y="655"/>
                </a:lnTo>
                <a:lnTo>
                  <a:pt x="1251" y="651"/>
                </a:lnTo>
                <a:lnTo>
                  <a:pt x="1255" y="645"/>
                </a:lnTo>
                <a:lnTo>
                  <a:pt x="1257" y="640"/>
                </a:lnTo>
                <a:lnTo>
                  <a:pt x="1257" y="640"/>
                </a:lnTo>
                <a:lnTo>
                  <a:pt x="1255" y="630"/>
                </a:lnTo>
                <a:lnTo>
                  <a:pt x="1251" y="624"/>
                </a:lnTo>
                <a:lnTo>
                  <a:pt x="1247" y="622"/>
                </a:lnTo>
                <a:lnTo>
                  <a:pt x="1243" y="622"/>
                </a:lnTo>
                <a:lnTo>
                  <a:pt x="644" y="622"/>
                </a:lnTo>
                <a:lnTo>
                  <a:pt x="29" y="6"/>
                </a:lnTo>
                <a:lnTo>
                  <a:pt x="29" y="6"/>
                </a:lnTo>
                <a:lnTo>
                  <a:pt x="27" y="4"/>
                </a:lnTo>
                <a:lnTo>
                  <a:pt x="22" y="2"/>
                </a:lnTo>
                <a:lnTo>
                  <a:pt x="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9" name="组合 38"/>
          <p:cNvGrpSpPr/>
          <p:nvPr/>
        </p:nvGrpSpPr>
        <p:grpSpPr>
          <a:xfrm>
            <a:off x="1938338" y="2801938"/>
            <a:ext cx="8059738" cy="1695450"/>
            <a:chOff x="1938338" y="2801938"/>
            <a:chExt cx="8059738" cy="1695450"/>
          </a:xfrm>
        </p:grpSpPr>
        <p:pic>
          <p:nvPicPr>
            <p:cNvPr id="4116" name="Picture 20"/>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38338" y="3857625"/>
              <a:ext cx="8059738" cy="6397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117" name="Picture 2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947863" y="2801938"/>
              <a:ext cx="8050213" cy="630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3" name="Freeform 24"/>
          <p:cNvSpPr>
            <a:spLocks/>
          </p:cNvSpPr>
          <p:nvPr/>
        </p:nvSpPr>
        <p:spPr bwMode="auto">
          <a:xfrm>
            <a:off x="2012951" y="3792538"/>
            <a:ext cx="65088" cy="161925"/>
          </a:xfrm>
          <a:custGeom>
            <a:avLst/>
            <a:gdLst>
              <a:gd name="T0" fmla="*/ 41 w 41"/>
              <a:gd name="T1" fmla="*/ 10 h 102"/>
              <a:gd name="T2" fmla="*/ 0 w 41"/>
              <a:gd name="T3" fmla="*/ 0 h 102"/>
              <a:gd name="T4" fmla="*/ 0 w 41"/>
              <a:gd name="T5" fmla="*/ 0 h 102"/>
              <a:gd name="T6" fmla="*/ 11 w 41"/>
              <a:gd name="T7" fmla="*/ 26 h 102"/>
              <a:gd name="T8" fmla="*/ 15 w 41"/>
              <a:gd name="T9" fmla="*/ 37 h 102"/>
              <a:gd name="T10" fmla="*/ 17 w 41"/>
              <a:gd name="T11" fmla="*/ 51 h 102"/>
              <a:gd name="T12" fmla="*/ 17 w 41"/>
              <a:gd name="T13" fmla="*/ 102 h 102"/>
              <a:gd name="T14" fmla="*/ 41 w 41"/>
              <a:gd name="T15" fmla="*/ 1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02">
                <a:moveTo>
                  <a:pt x="41" y="10"/>
                </a:moveTo>
                <a:lnTo>
                  <a:pt x="0" y="0"/>
                </a:lnTo>
                <a:lnTo>
                  <a:pt x="0" y="0"/>
                </a:lnTo>
                <a:lnTo>
                  <a:pt x="11" y="26"/>
                </a:lnTo>
                <a:lnTo>
                  <a:pt x="15" y="37"/>
                </a:lnTo>
                <a:lnTo>
                  <a:pt x="17" y="51"/>
                </a:lnTo>
                <a:lnTo>
                  <a:pt x="17" y="102"/>
                </a:lnTo>
                <a:lnTo>
                  <a:pt x="41" y="1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7"/>
          <p:cNvSpPr>
            <a:spLocks/>
          </p:cNvSpPr>
          <p:nvPr/>
        </p:nvSpPr>
        <p:spPr bwMode="auto">
          <a:xfrm>
            <a:off x="1323976" y="3706813"/>
            <a:ext cx="876300" cy="2457450"/>
          </a:xfrm>
          <a:custGeom>
            <a:avLst/>
            <a:gdLst>
              <a:gd name="T0" fmla="*/ 45 w 552"/>
              <a:gd name="T1" fmla="*/ 0 h 1548"/>
              <a:gd name="T2" fmla="*/ 25 w 552"/>
              <a:gd name="T3" fmla="*/ 25 h 1548"/>
              <a:gd name="T4" fmla="*/ 12 w 552"/>
              <a:gd name="T5" fmla="*/ 52 h 1548"/>
              <a:gd name="T6" fmla="*/ 2 w 552"/>
              <a:gd name="T7" fmla="*/ 82 h 1548"/>
              <a:gd name="T8" fmla="*/ 0 w 552"/>
              <a:gd name="T9" fmla="*/ 111 h 1548"/>
              <a:gd name="T10" fmla="*/ 14 w 552"/>
              <a:gd name="T11" fmla="*/ 725 h 1548"/>
              <a:gd name="T12" fmla="*/ 17 w 552"/>
              <a:gd name="T13" fmla="*/ 760 h 1548"/>
              <a:gd name="T14" fmla="*/ 29 w 552"/>
              <a:gd name="T15" fmla="*/ 793 h 1548"/>
              <a:gd name="T16" fmla="*/ 45 w 552"/>
              <a:gd name="T17" fmla="*/ 821 h 1548"/>
              <a:gd name="T18" fmla="*/ 66 w 552"/>
              <a:gd name="T19" fmla="*/ 844 h 1548"/>
              <a:gd name="T20" fmla="*/ 91 w 552"/>
              <a:gd name="T21" fmla="*/ 863 h 1548"/>
              <a:gd name="T22" fmla="*/ 121 w 552"/>
              <a:gd name="T23" fmla="*/ 877 h 1548"/>
              <a:gd name="T24" fmla="*/ 152 w 552"/>
              <a:gd name="T25" fmla="*/ 885 h 1548"/>
              <a:gd name="T26" fmla="*/ 183 w 552"/>
              <a:gd name="T27" fmla="*/ 885 h 1548"/>
              <a:gd name="T28" fmla="*/ 356 w 552"/>
              <a:gd name="T29" fmla="*/ 1459 h 1548"/>
              <a:gd name="T30" fmla="*/ 358 w 552"/>
              <a:gd name="T31" fmla="*/ 1476 h 1548"/>
              <a:gd name="T32" fmla="*/ 368 w 552"/>
              <a:gd name="T33" fmla="*/ 1509 h 1548"/>
              <a:gd name="T34" fmla="*/ 387 w 552"/>
              <a:gd name="T35" fmla="*/ 1532 h 1548"/>
              <a:gd name="T36" fmla="*/ 416 w 552"/>
              <a:gd name="T37" fmla="*/ 1546 h 1548"/>
              <a:gd name="T38" fmla="*/ 465 w 552"/>
              <a:gd name="T39" fmla="*/ 1548 h 1548"/>
              <a:gd name="T40" fmla="*/ 482 w 552"/>
              <a:gd name="T41" fmla="*/ 1546 h 1548"/>
              <a:gd name="T42" fmla="*/ 514 w 552"/>
              <a:gd name="T43" fmla="*/ 1532 h 1548"/>
              <a:gd name="T44" fmla="*/ 539 w 552"/>
              <a:gd name="T45" fmla="*/ 1509 h 1548"/>
              <a:gd name="T46" fmla="*/ 550 w 552"/>
              <a:gd name="T47" fmla="*/ 1476 h 1548"/>
              <a:gd name="T48" fmla="*/ 552 w 552"/>
              <a:gd name="T49" fmla="*/ 1128 h 1548"/>
              <a:gd name="T50" fmla="*/ 550 w 552"/>
              <a:gd name="T51" fmla="*/ 1112 h 1548"/>
              <a:gd name="T52" fmla="*/ 539 w 552"/>
              <a:gd name="T53" fmla="*/ 1085 h 1548"/>
              <a:gd name="T54" fmla="*/ 527 w 552"/>
              <a:gd name="T55" fmla="*/ 1073 h 1548"/>
              <a:gd name="T56" fmla="*/ 525 w 552"/>
              <a:gd name="T57" fmla="*/ 1058 h 1548"/>
              <a:gd name="T58" fmla="*/ 381 w 552"/>
              <a:gd name="T59" fmla="*/ 830 h 1548"/>
              <a:gd name="T60" fmla="*/ 399 w 552"/>
              <a:gd name="T61" fmla="*/ 809 h 1548"/>
              <a:gd name="T62" fmla="*/ 412 w 552"/>
              <a:gd name="T63" fmla="*/ 782 h 1548"/>
              <a:gd name="T64" fmla="*/ 420 w 552"/>
              <a:gd name="T65" fmla="*/ 753 h 1548"/>
              <a:gd name="T66" fmla="*/ 424 w 552"/>
              <a:gd name="T67" fmla="*/ 720 h 1548"/>
              <a:gd name="T68" fmla="*/ 124 w 552"/>
              <a:gd name="T69" fmla="*/ 196 h 1548"/>
              <a:gd name="T70" fmla="*/ 109 w 552"/>
              <a:gd name="T71" fmla="*/ 179 h 1548"/>
              <a:gd name="T72" fmla="*/ 91 w 552"/>
              <a:gd name="T73" fmla="*/ 142 h 1548"/>
              <a:gd name="T74" fmla="*/ 86 w 552"/>
              <a:gd name="T75" fmla="*/ 99 h 1548"/>
              <a:gd name="T76" fmla="*/ 99 w 552"/>
              <a:gd name="T77" fmla="*/ 54 h 1548"/>
              <a:gd name="T78" fmla="*/ 111 w 552"/>
              <a:gd name="T79" fmla="*/ 35 h 1548"/>
              <a:gd name="T80" fmla="*/ 128 w 552"/>
              <a:gd name="T81" fmla="*/ 21 h 1548"/>
              <a:gd name="T82" fmla="*/ 62 w 552"/>
              <a:gd name="T83" fmla="*/ 8 h 1548"/>
              <a:gd name="T84" fmla="*/ 56 w 552"/>
              <a:gd name="T85" fmla="*/ 4 h 1548"/>
              <a:gd name="T86" fmla="*/ 45 w 552"/>
              <a:gd name="T87"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2" h="1548">
                <a:moveTo>
                  <a:pt x="45" y="0"/>
                </a:moveTo>
                <a:lnTo>
                  <a:pt x="45" y="0"/>
                </a:lnTo>
                <a:lnTo>
                  <a:pt x="35" y="12"/>
                </a:lnTo>
                <a:lnTo>
                  <a:pt x="25" y="25"/>
                </a:lnTo>
                <a:lnTo>
                  <a:pt x="17" y="39"/>
                </a:lnTo>
                <a:lnTo>
                  <a:pt x="12" y="52"/>
                </a:lnTo>
                <a:lnTo>
                  <a:pt x="6" y="66"/>
                </a:lnTo>
                <a:lnTo>
                  <a:pt x="2" y="82"/>
                </a:lnTo>
                <a:lnTo>
                  <a:pt x="0" y="95"/>
                </a:lnTo>
                <a:lnTo>
                  <a:pt x="0" y="111"/>
                </a:lnTo>
                <a:lnTo>
                  <a:pt x="14" y="725"/>
                </a:lnTo>
                <a:lnTo>
                  <a:pt x="14" y="725"/>
                </a:lnTo>
                <a:lnTo>
                  <a:pt x="16" y="743"/>
                </a:lnTo>
                <a:lnTo>
                  <a:pt x="17" y="760"/>
                </a:lnTo>
                <a:lnTo>
                  <a:pt x="23" y="778"/>
                </a:lnTo>
                <a:lnTo>
                  <a:pt x="29" y="793"/>
                </a:lnTo>
                <a:lnTo>
                  <a:pt x="37" y="807"/>
                </a:lnTo>
                <a:lnTo>
                  <a:pt x="45" y="821"/>
                </a:lnTo>
                <a:lnTo>
                  <a:pt x="54" y="834"/>
                </a:lnTo>
                <a:lnTo>
                  <a:pt x="66" y="844"/>
                </a:lnTo>
                <a:lnTo>
                  <a:pt x="78" y="856"/>
                </a:lnTo>
                <a:lnTo>
                  <a:pt x="91" y="863"/>
                </a:lnTo>
                <a:lnTo>
                  <a:pt x="105" y="871"/>
                </a:lnTo>
                <a:lnTo>
                  <a:pt x="121" y="877"/>
                </a:lnTo>
                <a:lnTo>
                  <a:pt x="136" y="881"/>
                </a:lnTo>
                <a:lnTo>
                  <a:pt x="152" y="885"/>
                </a:lnTo>
                <a:lnTo>
                  <a:pt x="167" y="885"/>
                </a:lnTo>
                <a:lnTo>
                  <a:pt x="183" y="885"/>
                </a:lnTo>
                <a:lnTo>
                  <a:pt x="356" y="1153"/>
                </a:lnTo>
                <a:lnTo>
                  <a:pt x="356" y="1459"/>
                </a:lnTo>
                <a:lnTo>
                  <a:pt x="356" y="1459"/>
                </a:lnTo>
                <a:lnTo>
                  <a:pt x="358" y="1476"/>
                </a:lnTo>
                <a:lnTo>
                  <a:pt x="362" y="1494"/>
                </a:lnTo>
                <a:lnTo>
                  <a:pt x="368" y="1509"/>
                </a:lnTo>
                <a:lnTo>
                  <a:pt x="375" y="1521"/>
                </a:lnTo>
                <a:lnTo>
                  <a:pt x="387" y="1532"/>
                </a:lnTo>
                <a:lnTo>
                  <a:pt x="401" y="1540"/>
                </a:lnTo>
                <a:lnTo>
                  <a:pt x="416" y="1546"/>
                </a:lnTo>
                <a:lnTo>
                  <a:pt x="434" y="1548"/>
                </a:lnTo>
                <a:lnTo>
                  <a:pt x="465" y="1548"/>
                </a:lnTo>
                <a:lnTo>
                  <a:pt x="465" y="1548"/>
                </a:lnTo>
                <a:lnTo>
                  <a:pt x="482" y="1546"/>
                </a:lnTo>
                <a:lnTo>
                  <a:pt x="498" y="1540"/>
                </a:lnTo>
                <a:lnTo>
                  <a:pt x="514" y="1532"/>
                </a:lnTo>
                <a:lnTo>
                  <a:pt x="527" y="1521"/>
                </a:lnTo>
                <a:lnTo>
                  <a:pt x="539" y="1509"/>
                </a:lnTo>
                <a:lnTo>
                  <a:pt x="547" y="1494"/>
                </a:lnTo>
                <a:lnTo>
                  <a:pt x="550" y="1476"/>
                </a:lnTo>
                <a:lnTo>
                  <a:pt x="552" y="1459"/>
                </a:lnTo>
                <a:lnTo>
                  <a:pt x="552" y="1128"/>
                </a:lnTo>
                <a:lnTo>
                  <a:pt x="552" y="1128"/>
                </a:lnTo>
                <a:lnTo>
                  <a:pt x="550" y="1112"/>
                </a:lnTo>
                <a:lnTo>
                  <a:pt x="547" y="1099"/>
                </a:lnTo>
                <a:lnTo>
                  <a:pt x="539" y="1085"/>
                </a:lnTo>
                <a:lnTo>
                  <a:pt x="527" y="1073"/>
                </a:lnTo>
                <a:lnTo>
                  <a:pt x="527" y="1073"/>
                </a:lnTo>
                <a:lnTo>
                  <a:pt x="527" y="1068"/>
                </a:lnTo>
                <a:lnTo>
                  <a:pt x="525" y="1058"/>
                </a:lnTo>
                <a:lnTo>
                  <a:pt x="381" y="830"/>
                </a:lnTo>
                <a:lnTo>
                  <a:pt x="381" y="830"/>
                </a:lnTo>
                <a:lnTo>
                  <a:pt x="391" y="821"/>
                </a:lnTo>
                <a:lnTo>
                  <a:pt x="399" y="809"/>
                </a:lnTo>
                <a:lnTo>
                  <a:pt x="407" y="795"/>
                </a:lnTo>
                <a:lnTo>
                  <a:pt x="412" y="782"/>
                </a:lnTo>
                <a:lnTo>
                  <a:pt x="418" y="768"/>
                </a:lnTo>
                <a:lnTo>
                  <a:pt x="420" y="753"/>
                </a:lnTo>
                <a:lnTo>
                  <a:pt x="424" y="735"/>
                </a:lnTo>
                <a:lnTo>
                  <a:pt x="424" y="720"/>
                </a:lnTo>
                <a:lnTo>
                  <a:pt x="420" y="434"/>
                </a:lnTo>
                <a:lnTo>
                  <a:pt x="124" y="196"/>
                </a:lnTo>
                <a:lnTo>
                  <a:pt x="124" y="196"/>
                </a:lnTo>
                <a:lnTo>
                  <a:pt x="109" y="179"/>
                </a:lnTo>
                <a:lnTo>
                  <a:pt x="97" y="161"/>
                </a:lnTo>
                <a:lnTo>
                  <a:pt x="91" y="142"/>
                </a:lnTo>
                <a:lnTo>
                  <a:pt x="87" y="121"/>
                </a:lnTo>
                <a:lnTo>
                  <a:pt x="86" y="99"/>
                </a:lnTo>
                <a:lnTo>
                  <a:pt x="89" y="76"/>
                </a:lnTo>
                <a:lnTo>
                  <a:pt x="99" y="54"/>
                </a:lnTo>
                <a:lnTo>
                  <a:pt x="111" y="35"/>
                </a:lnTo>
                <a:lnTo>
                  <a:pt x="111" y="35"/>
                </a:lnTo>
                <a:lnTo>
                  <a:pt x="119" y="27"/>
                </a:lnTo>
                <a:lnTo>
                  <a:pt x="128" y="21"/>
                </a:lnTo>
                <a:lnTo>
                  <a:pt x="150" y="8"/>
                </a:lnTo>
                <a:lnTo>
                  <a:pt x="62" y="8"/>
                </a:lnTo>
                <a:lnTo>
                  <a:pt x="62" y="8"/>
                </a:lnTo>
                <a:lnTo>
                  <a:pt x="56" y="4"/>
                </a:lnTo>
                <a:lnTo>
                  <a:pt x="51" y="0"/>
                </a:lnTo>
                <a:lnTo>
                  <a:pt x="45" y="0"/>
                </a:lnTo>
                <a:lnTo>
                  <a:pt x="45"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8"/>
          <p:cNvSpPr>
            <a:spLocks/>
          </p:cNvSpPr>
          <p:nvPr/>
        </p:nvSpPr>
        <p:spPr bwMode="auto">
          <a:xfrm>
            <a:off x="1722438" y="3719513"/>
            <a:ext cx="247650" cy="206375"/>
          </a:xfrm>
          <a:custGeom>
            <a:avLst/>
            <a:gdLst>
              <a:gd name="T0" fmla="*/ 15 w 156"/>
              <a:gd name="T1" fmla="*/ 9 h 130"/>
              <a:gd name="T2" fmla="*/ 156 w 156"/>
              <a:gd name="T3" fmla="*/ 130 h 130"/>
              <a:gd name="T4" fmla="*/ 156 w 156"/>
              <a:gd name="T5" fmla="*/ 97 h 130"/>
              <a:gd name="T6" fmla="*/ 156 w 156"/>
              <a:gd name="T7" fmla="*/ 97 h 130"/>
              <a:gd name="T8" fmla="*/ 156 w 156"/>
              <a:gd name="T9" fmla="*/ 81 h 130"/>
              <a:gd name="T10" fmla="*/ 154 w 156"/>
              <a:gd name="T11" fmla="*/ 68 h 130"/>
              <a:gd name="T12" fmla="*/ 152 w 156"/>
              <a:gd name="T13" fmla="*/ 56 h 130"/>
              <a:gd name="T14" fmla="*/ 148 w 156"/>
              <a:gd name="T15" fmla="*/ 43 h 130"/>
              <a:gd name="T16" fmla="*/ 142 w 156"/>
              <a:gd name="T17" fmla="*/ 31 h 130"/>
              <a:gd name="T18" fmla="*/ 136 w 156"/>
              <a:gd name="T19" fmla="*/ 21 h 130"/>
              <a:gd name="T20" fmla="*/ 128 w 156"/>
              <a:gd name="T21" fmla="*/ 9 h 130"/>
              <a:gd name="T22" fmla="*/ 121 w 156"/>
              <a:gd name="T23" fmla="*/ 0 h 130"/>
              <a:gd name="T24" fmla="*/ 0 w 156"/>
              <a:gd name="T25" fmla="*/ 0 h 130"/>
              <a:gd name="T26" fmla="*/ 0 w 156"/>
              <a:gd name="T27" fmla="*/ 0 h 130"/>
              <a:gd name="T28" fmla="*/ 6 w 156"/>
              <a:gd name="T29" fmla="*/ 6 h 130"/>
              <a:gd name="T30" fmla="*/ 10 w 156"/>
              <a:gd name="T31" fmla="*/ 7 h 130"/>
              <a:gd name="T32" fmla="*/ 15 w 156"/>
              <a:gd name="T33" fmla="*/ 9 h 130"/>
              <a:gd name="T34" fmla="*/ 15 w 156"/>
              <a:gd name="T35"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6" h="130">
                <a:moveTo>
                  <a:pt x="15" y="9"/>
                </a:moveTo>
                <a:lnTo>
                  <a:pt x="156" y="130"/>
                </a:lnTo>
                <a:lnTo>
                  <a:pt x="156" y="97"/>
                </a:lnTo>
                <a:lnTo>
                  <a:pt x="156" y="97"/>
                </a:lnTo>
                <a:lnTo>
                  <a:pt x="156" y="81"/>
                </a:lnTo>
                <a:lnTo>
                  <a:pt x="154" y="68"/>
                </a:lnTo>
                <a:lnTo>
                  <a:pt x="152" y="56"/>
                </a:lnTo>
                <a:lnTo>
                  <a:pt x="148" y="43"/>
                </a:lnTo>
                <a:lnTo>
                  <a:pt x="142" y="31"/>
                </a:lnTo>
                <a:lnTo>
                  <a:pt x="136" y="21"/>
                </a:lnTo>
                <a:lnTo>
                  <a:pt x="128" y="9"/>
                </a:lnTo>
                <a:lnTo>
                  <a:pt x="121" y="0"/>
                </a:lnTo>
                <a:lnTo>
                  <a:pt x="0" y="0"/>
                </a:lnTo>
                <a:lnTo>
                  <a:pt x="0" y="0"/>
                </a:lnTo>
                <a:lnTo>
                  <a:pt x="6" y="6"/>
                </a:lnTo>
                <a:lnTo>
                  <a:pt x="10" y="7"/>
                </a:lnTo>
                <a:lnTo>
                  <a:pt x="15" y="9"/>
                </a:lnTo>
                <a:lnTo>
                  <a:pt x="15" y="9"/>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0" name="组合 39"/>
          <p:cNvGrpSpPr/>
          <p:nvPr/>
        </p:nvGrpSpPr>
        <p:grpSpPr>
          <a:xfrm>
            <a:off x="925513" y="2997200"/>
            <a:ext cx="1787526" cy="3167063"/>
            <a:chOff x="925513" y="2997200"/>
            <a:chExt cx="1787526" cy="3167063"/>
          </a:xfrm>
        </p:grpSpPr>
        <p:sp>
          <p:nvSpPr>
            <p:cNvPr id="21" name="Freeform 22"/>
            <p:cNvSpPr>
              <a:spLocks/>
            </p:cNvSpPr>
            <p:nvPr/>
          </p:nvSpPr>
          <p:spPr bwMode="auto">
            <a:xfrm>
              <a:off x="1379538" y="2997200"/>
              <a:ext cx="611188" cy="585788"/>
            </a:xfrm>
            <a:custGeom>
              <a:avLst/>
              <a:gdLst>
                <a:gd name="T0" fmla="*/ 385 w 385"/>
                <a:gd name="T1" fmla="*/ 171 h 369"/>
                <a:gd name="T2" fmla="*/ 377 w 385"/>
                <a:gd name="T3" fmla="*/ 134 h 369"/>
                <a:gd name="T4" fmla="*/ 362 w 385"/>
                <a:gd name="T5" fmla="*/ 101 h 369"/>
                <a:gd name="T6" fmla="*/ 344 w 385"/>
                <a:gd name="T7" fmla="*/ 70 h 369"/>
                <a:gd name="T8" fmla="*/ 319 w 385"/>
                <a:gd name="T9" fmla="*/ 44 h 369"/>
                <a:gd name="T10" fmla="*/ 292 w 385"/>
                <a:gd name="T11" fmla="*/ 23 h 369"/>
                <a:gd name="T12" fmla="*/ 259 w 385"/>
                <a:gd name="T13" fmla="*/ 9 h 369"/>
                <a:gd name="T14" fmla="*/ 224 w 385"/>
                <a:gd name="T15" fmla="*/ 0 h 369"/>
                <a:gd name="T16" fmla="*/ 187 w 385"/>
                <a:gd name="T17" fmla="*/ 0 h 369"/>
                <a:gd name="T18" fmla="*/ 167 w 385"/>
                <a:gd name="T19" fmla="*/ 2 h 369"/>
                <a:gd name="T20" fmla="*/ 128 w 385"/>
                <a:gd name="T21" fmla="*/ 11 h 369"/>
                <a:gd name="T22" fmla="*/ 93 w 385"/>
                <a:gd name="T23" fmla="*/ 29 h 369"/>
                <a:gd name="T24" fmla="*/ 64 w 385"/>
                <a:gd name="T25" fmla="*/ 50 h 369"/>
                <a:gd name="T26" fmla="*/ 39 w 385"/>
                <a:gd name="T27" fmla="*/ 77 h 369"/>
                <a:gd name="T28" fmla="*/ 21 w 385"/>
                <a:gd name="T29" fmla="*/ 109 h 369"/>
                <a:gd name="T30" fmla="*/ 8 w 385"/>
                <a:gd name="T31" fmla="*/ 142 h 369"/>
                <a:gd name="T32" fmla="*/ 0 w 385"/>
                <a:gd name="T33" fmla="*/ 181 h 369"/>
                <a:gd name="T34" fmla="*/ 0 w 385"/>
                <a:gd name="T35" fmla="*/ 200 h 369"/>
                <a:gd name="T36" fmla="*/ 6 w 385"/>
                <a:gd name="T37" fmla="*/ 229 h 369"/>
                <a:gd name="T38" fmla="*/ 17 w 385"/>
                <a:gd name="T39" fmla="*/ 258 h 369"/>
                <a:gd name="T40" fmla="*/ 52 w 385"/>
                <a:gd name="T41" fmla="*/ 311 h 369"/>
                <a:gd name="T42" fmla="*/ 74 w 385"/>
                <a:gd name="T43" fmla="*/ 330 h 369"/>
                <a:gd name="T44" fmla="*/ 99 w 385"/>
                <a:gd name="T45" fmla="*/ 348 h 369"/>
                <a:gd name="T46" fmla="*/ 128 w 385"/>
                <a:gd name="T47" fmla="*/ 361 h 369"/>
                <a:gd name="T48" fmla="*/ 158 w 385"/>
                <a:gd name="T49" fmla="*/ 369 h 369"/>
                <a:gd name="T50" fmla="*/ 231 w 385"/>
                <a:gd name="T51" fmla="*/ 369 h 369"/>
                <a:gd name="T52" fmla="*/ 263 w 385"/>
                <a:gd name="T53" fmla="*/ 357 h 369"/>
                <a:gd name="T54" fmla="*/ 294 w 385"/>
                <a:gd name="T55" fmla="*/ 342 h 369"/>
                <a:gd name="T56" fmla="*/ 319 w 385"/>
                <a:gd name="T57" fmla="*/ 321 h 369"/>
                <a:gd name="T58" fmla="*/ 340 w 385"/>
                <a:gd name="T59" fmla="*/ 297 h 369"/>
                <a:gd name="T60" fmla="*/ 360 w 385"/>
                <a:gd name="T61" fmla="*/ 270 h 369"/>
                <a:gd name="T62" fmla="*/ 373 w 385"/>
                <a:gd name="T63" fmla="*/ 239 h 369"/>
                <a:gd name="T64" fmla="*/ 381 w 385"/>
                <a:gd name="T65" fmla="*/ 206 h 369"/>
                <a:gd name="T66" fmla="*/ 385 w 385"/>
                <a:gd name="T67" fmla="*/ 1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5" h="369">
                  <a:moveTo>
                    <a:pt x="385" y="171"/>
                  </a:moveTo>
                  <a:lnTo>
                    <a:pt x="385" y="171"/>
                  </a:lnTo>
                  <a:lnTo>
                    <a:pt x="381" y="151"/>
                  </a:lnTo>
                  <a:lnTo>
                    <a:pt x="377" y="134"/>
                  </a:lnTo>
                  <a:lnTo>
                    <a:pt x="370" y="116"/>
                  </a:lnTo>
                  <a:lnTo>
                    <a:pt x="362" y="101"/>
                  </a:lnTo>
                  <a:lnTo>
                    <a:pt x="354" y="85"/>
                  </a:lnTo>
                  <a:lnTo>
                    <a:pt x="344" y="70"/>
                  </a:lnTo>
                  <a:lnTo>
                    <a:pt x="333" y="56"/>
                  </a:lnTo>
                  <a:lnTo>
                    <a:pt x="319" y="44"/>
                  </a:lnTo>
                  <a:lnTo>
                    <a:pt x="305" y="33"/>
                  </a:lnTo>
                  <a:lnTo>
                    <a:pt x="292" y="23"/>
                  </a:lnTo>
                  <a:lnTo>
                    <a:pt x="276" y="15"/>
                  </a:lnTo>
                  <a:lnTo>
                    <a:pt x="259" y="9"/>
                  </a:lnTo>
                  <a:lnTo>
                    <a:pt x="243" y="4"/>
                  </a:lnTo>
                  <a:lnTo>
                    <a:pt x="224" y="0"/>
                  </a:lnTo>
                  <a:lnTo>
                    <a:pt x="206" y="0"/>
                  </a:lnTo>
                  <a:lnTo>
                    <a:pt x="187" y="0"/>
                  </a:lnTo>
                  <a:lnTo>
                    <a:pt x="187" y="0"/>
                  </a:lnTo>
                  <a:lnTo>
                    <a:pt x="167" y="2"/>
                  </a:lnTo>
                  <a:lnTo>
                    <a:pt x="146" y="5"/>
                  </a:lnTo>
                  <a:lnTo>
                    <a:pt x="128" y="11"/>
                  </a:lnTo>
                  <a:lnTo>
                    <a:pt x="111" y="19"/>
                  </a:lnTo>
                  <a:lnTo>
                    <a:pt x="93" y="29"/>
                  </a:lnTo>
                  <a:lnTo>
                    <a:pt x="78" y="39"/>
                  </a:lnTo>
                  <a:lnTo>
                    <a:pt x="64" y="50"/>
                  </a:lnTo>
                  <a:lnTo>
                    <a:pt x="51" y="64"/>
                  </a:lnTo>
                  <a:lnTo>
                    <a:pt x="39" y="77"/>
                  </a:lnTo>
                  <a:lnTo>
                    <a:pt x="29" y="91"/>
                  </a:lnTo>
                  <a:lnTo>
                    <a:pt x="21" y="109"/>
                  </a:lnTo>
                  <a:lnTo>
                    <a:pt x="14" y="124"/>
                  </a:lnTo>
                  <a:lnTo>
                    <a:pt x="8" y="142"/>
                  </a:lnTo>
                  <a:lnTo>
                    <a:pt x="4" y="161"/>
                  </a:lnTo>
                  <a:lnTo>
                    <a:pt x="0" y="181"/>
                  </a:lnTo>
                  <a:lnTo>
                    <a:pt x="0" y="200"/>
                  </a:lnTo>
                  <a:lnTo>
                    <a:pt x="0" y="200"/>
                  </a:lnTo>
                  <a:lnTo>
                    <a:pt x="2" y="214"/>
                  </a:lnTo>
                  <a:lnTo>
                    <a:pt x="6" y="229"/>
                  </a:lnTo>
                  <a:lnTo>
                    <a:pt x="12" y="245"/>
                  </a:lnTo>
                  <a:lnTo>
                    <a:pt x="17" y="258"/>
                  </a:lnTo>
                  <a:lnTo>
                    <a:pt x="33" y="286"/>
                  </a:lnTo>
                  <a:lnTo>
                    <a:pt x="52" y="311"/>
                  </a:lnTo>
                  <a:lnTo>
                    <a:pt x="62" y="321"/>
                  </a:lnTo>
                  <a:lnTo>
                    <a:pt x="74" y="330"/>
                  </a:lnTo>
                  <a:lnTo>
                    <a:pt x="88" y="340"/>
                  </a:lnTo>
                  <a:lnTo>
                    <a:pt x="99" y="348"/>
                  </a:lnTo>
                  <a:lnTo>
                    <a:pt x="113" y="356"/>
                  </a:lnTo>
                  <a:lnTo>
                    <a:pt x="128" y="361"/>
                  </a:lnTo>
                  <a:lnTo>
                    <a:pt x="142" y="365"/>
                  </a:lnTo>
                  <a:lnTo>
                    <a:pt x="158" y="369"/>
                  </a:lnTo>
                  <a:lnTo>
                    <a:pt x="231" y="369"/>
                  </a:lnTo>
                  <a:lnTo>
                    <a:pt x="231" y="369"/>
                  </a:lnTo>
                  <a:lnTo>
                    <a:pt x="247" y="363"/>
                  </a:lnTo>
                  <a:lnTo>
                    <a:pt x="263" y="357"/>
                  </a:lnTo>
                  <a:lnTo>
                    <a:pt x="278" y="350"/>
                  </a:lnTo>
                  <a:lnTo>
                    <a:pt x="294" y="342"/>
                  </a:lnTo>
                  <a:lnTo>
                    <a:pt x="305" y="332"/>
                  </a:lnTo>
                  <a:lnTo>
                    <a:pt x="319" y="321"/>
                  </a:lnTo>
                  <a:lnTo>
                    <a:pt x="331" y="311"/>
                  </a:lnTo>
                  <a:lnTo>
                    <a:pt x="340" y="297"/>
                  </a:lnTo>
                  <a:lnTo>
                    <a:pt x="350" y="284"/>
                  </a:lnTo>
                  <a:lnTo>
                    <a:pt x="360" y="270"/>
                  </a:lnTo>
                  <a:lnTo>
                    <a:pt x="368" y="254"/>
                  </a:lnTo>
                  <a:lnTo>
                    <a:pt x="373" y="239"/>
                  </a:lnTo>
                  <a:lnTo>
                    <a:pt x="377" y="223"/>
                  </a:lnTo>
                  <a:lnTo>
                    <a:pt x="381" y="206"/>
                  </a:lnTo>
                  <a:lnTo>
                    <a:pt x="383" y="188"/>
                  </a:lnTo>
                  <a:lnTo>
                    <a:pt x="385" y="171"/>
                  </a:lnTo>
                  <a:lnTo>
                    <a:pt x="385" y="171"/>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3"/>
            <p:cNvSpPr>
              <a:spLocks/>
            </p:cNvSpPr>
            <p:nvPr/>
          </p:nvSpPr>
          <p:spPr bwMode="auto">
            <a:xfrm>
              <a:off x="925513" y="5138738"/>
              <a:ext cx="796925" cy="1025525"/>
            </a:xfrm>
            <a:custGeom>
              <a:avLst/>
              <a:gdLst>
                <a:gd name="T0" fmla="*/ 414 w 502"/>
                <a:gd name="T1" fmla="*/ 22 h 646"/>
                <a:gd name="T2" fmla="*/ 414 w 502"/>
                <a:gd name="T3" fmla="*/ 22 h 646"/>
                <a:gd name="T4" fmla="*/ 397 w 502"/>
                <a:gd name="T5" fmla="*/ 22 h 646"/>
                <a:gd name="T6" fmla="*/ 377 w 502"/>
                <a:gd name="T7" fmla="*/ 16 h 646"/>
                <a:gd name="T8" fmla="*/ 360 w 502"/>
                <a:gd name="T9" fmla="*/ 8 h 646"/>
                <a:gd name="T10" fmla="*/ 348 w 502"/>
                <a:gd name="T11" fmla="*/ 0 h 646"/>
                <a:gd name="T12" fmla="*/ 261 w 502"/>
                <a:gd name="T13" fmla="*/ 275 h 646"/>
                <a:gd name="T14" fmla="*/ 31 w 502"/>
                <a:gd name="T15" fmla="*/ 475 h 646"/>
                <a:gd name="T16" fmla="*/ 31 w 502"/>
                <a:gd name="T17" fmla="*/ 475 h 646"/>
                <a:gd name="T18" fmla="*/ 18 w 502"/>
                <a:gd name="T19" fmla="*/ 488 h 646"/>
                <a:gd name="T20" fmla="*/ 10 w 502"/>
                <a:gd name="T21" fmla="*/ 504 h 646"/>
                <a:gd name="T22" fmla="*/ 4 w 502"/>
                <a:gd name="T23" fmla="*/ 520 h 646"/>
                <a:gd name="T24" fmla="*/ 0 w 502"/>
                <a:gd name="T25" fmla="*/ 537 h 646"/>
                <a:gd name="T26" fmla="*/ 2 w 502"/>
                <a:gd name="T27" fmla="*/ 553 h 646"/>
                <a:gd name="T28" fmla="*/ 6 w 502"/>
                <a:gd name="T29" fmla="*/ 568 h 646"/>
                <a:gd name="T30" fmla="*/ 12 w 502"/>
                <a:gd name="T31" fmla="*/ 582 h 646"/>
                <a:gd name="T32" fmla="*/ 21 w 502"/>
                <a:gd name="T33" fmla="*/ 595 h 646"/>
                <a:gd name="T34" fmla="*/ 39 w 502"/>
                <a:gd name="T35" fmla="*/ 613 h 646"/>
                <a:gd name="T36" fmla="*/ 39 w 502"/>
                <a:gd name="T37" fmla="*/ 613 h 646"/>
                <a:gd name="T38" fmla="*/ 51 w 502"/>
                <a:gd name="T39" fmla="*/ 627 h 646"/>
                <a:gd name="T40" fmla="*/ 66 w 502"/>
                <a:gd name="T41" fmla="*/ 638 h 646"/>
                <a:gd name="T42" fmla="*/ 82 w 502"/>
                <a:gd name="T43" fmla="*/ 644 h 646"/>
                <a:gd name="T44" fmla="*/ 99 w 502"/>
                <a:gd name="T45" fmla="*/ 646 h 646"/>
                <a:gd name="T46" fmla="*/ 115 w 502"/>
                <a:gd name="T47" fmla="*/ 644 h 646"/>
                <a:gd name="T48" fmla="*/ 132 w 502"/>
                <a:gd name="T49" fmla="*/ 640 h 646"/>
                <a:gd name="T50" fmla="*/ 148 w 502"/>
                <a:gd name="T51" fmla="*/ 630 h 646"/>
                <a:gd name="T52" fmla="*/ 161 w 502"/>
                <a:gd name="T53" fmla="*/ 619 h 646"/>
                <a:gd name="T54" fmla="*/ 414 w 502"/>
                <a:gd name="T55" fmla="*/ 399 h 646"/>
                <a:gd name="T56" fmla="*/ 414 w 502"/>
                <a:gd name="T57" fmla="*/ 399 h 646"/>
                <a:gd name="T58" fmla="*/ 428 w 502"/>
                <a:gd name="T59" fmla="*/ 387 h 646"/>
                <a:gd name="T60" fmla="*/ 436 w 502"/>
                <a:gd name="T61" fmla="*/ 374 h 646"/>
                <a:gd name="T62" fmla="*/ 442 w 502"/>
                <a:gd name="T63" fmla="*/ 360 h 646"/>
                <a:gd name="T64" fmla="*/ 444 w 502"/>
                <a:gd name="T65" fmla="*/ 345 h 646"/>
                <a:gd name="T66" fmla="*/ 453 w 502"/>
                <a:gd name="T67" fmla="*/ 341 h 646"/>
                <a:gd name="T68" fmla="*/ 502 w 502"/>
                <a:gd name="T69" fmla="*/ 156 h 646"/>
                <a:gd name="T70" fmla="*/ 414 w 502"/>
                <a:gd name="T71" fmla="*/ 29 h 646"/>
                <a:gd name="T72" fmla="*/ 414 w 502"/>
                <a:gd name="T73" fmla="*/ 2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02" h="646">
                  <a:moveTo>
                    <a:pt x="414" y="22"/>
                  </a:moveTo>
                  <a:lnTo>
                    <a:pt x="414" y="22"/>
                  </a:lnTo>
                  <a:lnTo>
                    <a:pt x="397" y="22"/>
                  </a:lnTo>
                  <a:lnTo>
                    <a:pt x="377" y="16"/>
                  </a:lnTo>
                  <a:lnTo>
                    <a:pt x="360" y="8"/>
                  </a:lnTo>
                  <a:lnTo>
                    <a:pt x="348" y="0"/>
                  </a:lnTo>
                  <a:lnTo>
                    <a:pt x="261" y="275"/>
                  </a:lnTo>
                  <a:lnTo>
                    <a:pt x="31" y="475"/>
                  </a:lnTo>
                  <a:lnTo>
                    <a:pt x="31" y="475"/>
                  </a:lnTo>
                  <a:lnTo>
                    <a:pt x="18" y="488"/>
                  </a:lnTo>
                  <a:lnTo>
                    <a:pt x="10" y="504"/>
                  </a:lnTo>
                  <a:lnTo>
                    <a:pt x="4" y="520"/>
                  </a:lnTo>
                  <a:lnTo>
                    <a:pt x="0" y="537"/>
                  </a:lnTo>
                  <a:lnTo>
                    <a:pt x="2" y="553"/>
                  </a:lnTo>
                  <a:lnTo>
                    <a:pt x="6" y="568"/>
                  </a:lnTo>
                  <a:lnTo>
                    <a:pt x="12" y="582"/>
                  </a:lnTo>
                  <a:lnTo>
                    <a:pt x="21" y="595"/>
                  </a:lnTo>
                  <a:lnTo>
                    <a:pt x="39" y="613"/>
                  </a:lnTo>
                  <a:lnTo>
                    <a:pt x="39" y="613"/>
                  </a:lnTo>
                  <a:lnTo>
                    <a:pt x="51" y="627"/>
                  </a:lnTo>
                  <a:lnTo>
                    <a:pt x="66" y="638"/>
                  </a:lnTo>
                  <a:lnTo>
                    <a:pt x="82" y="644"/>
                  </a:lnTo>
                  <a:lnTo>
                    <a:pt x="99" y="646"/>
                  </a:lnTo>
                  <a:lnTo>
                    <a:pt x="115" y="644"/>
                  </a:lnTo>
                  <a:lnTo>
                    <a:pt x="132" y="640"/>
                  </a:lnTo>
                  <a:lnTo>
                    <a:pt x="148" y="630"/>
                  </a:lnTo>
                  <a:lnTo>
                    <a:pt x="161" y="619"/>
                  </a:lnTo>
                  <a:lnTo>
                    <a:pt x="414" y="399"/>
                  </a:lnTo>
                  <a:lnTo>
                    <a:pt x="414" y="399"/>
                  </a:lnTo>
                  <a:lnTo>
                    <a:pt x="428" y="387"/>
                  </a:lnTo>
                  <a:lnTo>
                    <a:pt x="436" y="374"/>
                  </a:lnTo>
                  <a:lnTo>
                    <a:pt x="442" y="360"/>
                  </a:lnTo>
                  <a:lnTo>
                    <a:pt x="444" y="345"/>
                  </a:lnTo>
                  <a:lnTo>
                    <a:pt x="453" y="341"/>
                  </a:lnTo>
                  <a:lnTo>
                    <a:pt x="502" y="156"/>
                  </a:lnTo>
                  <a:lnTo>
                    <a:pt x="414" y="29"/>
                  </a:lnTo>
                  <a:lnTo>
                    <a:pt x="414" y="2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5"/>
            <p:cNvSpPr>
              <a:spLocks/>
            </p:cNvSpPr>
            <p:nvPr/>
          </p:nvSpPr>
          <p:spPr bwMode="auto">
            <a:xfrm>
              <a:off x="2398713" y="3719513"/>
              <a:ext cx="268288" cy="268288"/>
            </a:xfrm>
            <a:custGeom>
              <a:avLst/>
              <a:gdLst>
                <a:gd name="T0" fmla="*/ 0 w 169"/>
                <a:gd name="T1" fmla="*/ 169 h 169"/>
                <a:gd name="T2" fmla="*/ 169 w 169"/>
                <a:gd name="T3" fmla="*/ 0 h 169"/>
                <a:gd name="T4" fmla="*/ 21 w 169"/>
                <a:gd name="T5" fmla="*/ 0 h 169"/>
                <a:gd name="T6" fmla="*/ 21 w 169"/>
                <a:gd name="T7" fmla="*/ 9 h 169"/>
                <a:gd name="T8" fmla="*/ 21 w 169"/>
                <a:gd name="T9" fmla="*/ 9 h 169"/>
                <a:gd name="T10" fmla="*/ 29 w 169"/>
                <a:gd name="T11" fmla="*/ 33 h 169"/>
                <a:gd name="T12" fmla="*/ 31 w 169"/>
                <a:gd name="T13" fmla="*/ 56 h 169"/>
                <a:gd name="T14" fmla="*/ 31 w 169"/>
                <a:gd name="T15" fmla="*/ 78 h 169"/>
                <a:gd name="T16" fmla="*/ 25 w 169"/>
                <a:gd name="T17" fmla="*/ 97 h 169"/>
                <a:gd name="T18" fmla="*/ 0 w 169"/>
                <a:gd name="T1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9" h="169">
                  <a:moveTo>
                    <a:pt x="0" y="169"/>
                  </a:moveTo>
                  <a:lnTo>
                    <a:pt x="169" y="0"/>
                  </a:lnTo>
                  <a:lnTo>
                    <a:pt x="21" y="0"/>
                  </a:lnTo>
                  <a:lnTo>
                    <a:pt x="21" y="9"/>
                  </a:lnTo>
                  <a:lnTo>
                    <a:pt x="21" y="9"/>
                  </a:lnTo>
                  <a:lnTo>
                    <a:pt x="29" y="33"/>
                  </a:lnTo>
                  <a:lnTo>
                    <a:pt x="31" y="56"/>
                  </a:lnTo>
                  <a:lnTo>
                    <a:pt x="31" y="78"/>
                  </a:lnTo>
                  <a:lnTo>
                    <a:pt x="25" y="97"/>
                  </a:lnTo>
                  <a:lnTo>
                    <a:pt x="0" y="169"/>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6"/>
            <p:cNvSpPr>
              <a:spLocks/>
            </p:cNvSpPr>
            <p:nvPr/>
          </p:nvSpPr>
          <p:spPr bwMode="auto">
            <a:xfrm>
              <a:off x="2451101" y="3484563"/>
              <a:ext cx="261938" cy="98425"/>
            </a:xfrm>
            <a:custGeom>
              <a:avLst/>
              <a:gdLst>
                <a:gd name="T0" fmla="*/ 144 w 165"/>
                <a:gd name="T1" fmla="*/ 15 h 62"/>
                <a:gd name="T2" fmla="*/ 144 w 165"/>
                <a:gd name="T3" fmla="*/ 15 h 62"/>
                <a:gd name="T4" fmla="*/ 130 w 165"/>
                <a:gd name="T5" fmla="*/ 8 h 62"/>
                <a:gd name="T6" fmla="*/ 117 w 165"/>
                <a:gd name="T7" fmla="*/ 2 h 62"/>
                <a:gd name="T8" fmla="*/ 101 w 165"/>
                <a:gd name="T9" fmla="*/ 0 h 62"/>
                <a:gd name="T10" fmla="*/ 86 w 165"/>
                <a:gd name="T11" fmla="*/ 0 h 62"/>
                <a:gd name="T12" fmla="*/ 70 w 165"/>
                <a:gd name="T13" fmla="*/ 2 h 62"/>
                <a:gd name="T14" fmla="*/ 56 w 165"/>
                <a:gd name="T15" fmla="*/ 6 h 62"/>
                <a:gd name="T16" fmla="*/ 43 w 165"/>
                <a:gd name="T17" fmla="*/ 12 h 62"/>
                <a:gd name="T18" fmla="*/ 31 w 165"/>
                <a:gd name="T19" fmla="*/ 21 h 62"/>
                <a:gd name="T20" fmla="*/ 0 w 165"/>
                <a:gd name="T21" fmla="*/ 62 h 62"/>
                <a:gd name="T22" fmla="*/ 165 w 165"/>
                <a:gd name="T23" fmla="*/ 62 h 62"/>
                <a:gd name="T24" fmla="*/ 165 w 165"/>
                <a:gd name="T25" fmla="*/ 62 h 62"/>
                <a:gd name="T26" fmla="*/ 165 w 165"/>
                <a:gd name="T27" fmla="*/ 50 h 62"/>
                <a:gd name="T28" fmla="*/ 161 w 165"/>
                <a:gd name="T29" fmla="*/ 41 h 62"/>
                <a:gd name="T30" fmla="*/ 154 w 165"/>
                <a:gd name="T31" fmla="*/ 27 h 62"/>
                <a:gd name="T32" fmla="*/ 144 w 165"/>
                <a:gd name="T33" fmla="*/ 15 h 62"/>
                <a:gd name="T34" fmla="*/ 144 w 165"/>
                <a:gd name="T35"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5" h="62">
                  <a:moveTo>
                    <a:pt x="144" y="15"/>
                  </a:moveTo>
                  <a:lnTo>
                    <a:pt x="144" y="15"/>
                  </a:lnTo>
                  <a:lnTo>
                    <a:pt x="130" y="8"/>
                  </a:lnTo>
                  <a:lnTo>
                    <a:pt x="117" y="2"/>
                  </a:lnTo>
                  <a:lnTo>
                    <a:pt x="101" y="0"/>
                  </a:lnTo>
                  <a:lnTo>
                    <a:pt x="86" y="0"/>
                  </a:lnTo>
                  <a:lnTo>
                    <a:pt x="70" y="2"/>
                  </a:lnTo>
                  <a:lnTo>
                    <a:pt x="56" y="6"/>
                  </a:lnTo>
                  <a:lnTo>
                    <a:pt x="43" y="12"/>
                  </a:lnTo>
                  <a:lnTo>
                    <a:pt x="31" y="21"/>
                  </a:lnTo>
                  <a:lnTo>
                    <a:pt x="0" y="62"/>
                  </a:lnTo>
                  <a:lnTo>
                    <a:pt x="165" y="62"/>
                  </a:lnTo>
                  <a:lnTo>
                    <a:pt x="165" y="62"/>
                  </a:lnTo>
                  <a:lnTo>
                    <a:pt x="165" y="50"/>
                  </a:lnTo>
                  <a:lnTo>
                    <a:pt x="161" y="41"/>
                  </a:lnTo>
                  <a:lnTo>
                    <a:pt x="154" y="27"/>
                  </a:lnTo>
                  <a:lnTo>
                    <a:pt x="144" y="15"/>
                  </a:lnTo>
                  <a:lnTo>
                    <a:pt x="144" y="15"/>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9"/>
            <p:cNvSpPr>
              <a:spLocks/>
            </p:cNvSpPr>
            <p:nvPr/>
          </p:nvSpPr>
          <p:spPr bwMode="auto">
            <a:xfrm>
              <a:off x="1524001" y="3687763"/>
              <a:ext cx="868363" cy="708025"/>
            </a:xfrm>
            <a:custGeom>
              <a:avLst/>
              <a:gdLst>
                <a:gd name="T0" fmla="*/ 510 w 547"/>
                <a:gd name="T1" fmla="*/ 20 h 446"/>
                <a:gd name="T2" fmla="*/ 500 w 547"/>
                <a:gd name="T3" fmla="*/ 12 h 446"/>
                <a:gd name="T4" fmla="*/ 485 w 547"/>
                <a:gd name="T5" fmla="*/ 2 h 446"/>
                <a:gd name="T6" fmla="*/ 469 w 547"/>
                <a:gd name="T7" fmla="*/ 0 h 446"/>
                <a:gd name="T8" fmla="*/ 446 w 547"/>
                <a:gd name="T9" fmla="*/ 6 h 446"/>
                <a:gd name="T10" fmla="*/ 432 w 547"/>
                <a:gd name="T11" fmla="*/ 14 h 446"/>
                <a:gd name="T12" fmla="*/ 426 w 547"/>
                <a:gd name="T13" fmla="*/ 20 h 446"/>
                <a:gd name="T14" fmla="*/ 407 w 547"/>
                <a:gd name="T15" fmla="*/ 39 h 446"/>
                <a:gd name="T16" fmla="*/ 399 w 547"/>
                <a:gd name="T17" fmla="*/ 63 h 446"/>
                <a:gd name="T18" fmla="*/ 125 w 547"/>
                <a:gd name="T19" fmla="*/ 63 h 446"/>
                <a:gd name="T20" fmla="*/ 113 w 547"/>
                <a:gd name="T21" fmla="*/ 51 h 446"/>
                <a:gd name="T22" fmla="*/ 86 w 547"/>
                <a:gd name="T23" fmla="*/ 41 h 446"/>
                <a:gd name="T24" fmla="*/ 57 w 547"/>
                <a:gd name="T25" fmla="*/ 43 h 446"/>
                <a:gd name="T26" fmla="*/ 28 w 547"/>
                <a:gd name="T27" fmla="*/ 57 h 446"/>
                <a:gd name="T28" fmla="*/ 14 w 547"/>
                <a:gd name="T29" fmla="*/ 66 h 446"/>
                <a:gd name="T30" fmla="*/ 2 w 547"/>
                <a:gd name="T31" fmla="*/ 98 h 446"/>
                <a:gd name="T32" fmla="*/ 0 w 547"/>
                <a:gd name="T33" fmla="*/ 129 h 446"/>
                <a:gd name="T34" fmla="*/ 6 w 547"/>
                <a:gd name="T35" fmla="*/ 158 h 446"/>
                <a:gd name="T36" fmla="*/ 24 w 547"/>
                <a:gd name="T37" fmla="*/ 177 h 446"/>
                <a:gd name="T38" fmla="*/ 325 w 547"/>
                <a:gd name="T39" fmla="*/ 422 h 446"/>
                <a:gd name="T40" fmla="*/ 349 w 547"/>
                <a:gd name="T41" fmla="*/ 440 h 446"/>
                <a:gd name="T42" fmla="*/ 380 w 547"/>
                <a:gd name="T43" fmla="*/ 446 h 446"/>
                <a:gd name="T44" fmla="*/ 391 w 547"/>
                <a:gd name="T45" fmla="*/ 446 h 446"/>
                <a:gd name="T46" fmla="*/ 413 w 547"/>
                <a:gd name="T47" fmla="*/ 438 h 446"/>
                <a:gd name="T48" fmla="*/ 430 w 547"/>
                <a:gd name="T49" fmla="*/ 422 h 446"/>
                <a:gd name="T50" fmla="*/ 446 w 547"/>
                <a:gd name="T51" fmla="*/ 405 h 446"/>
                <a:gd name="T52" fmla="*/ 543 w 547"/>
                <a:gd name="T53" fmla="*/ 105 h 446"/>
                <a:gd name="T54" fmla="*/ 545 w 547"/>
                <a:gd name="T55" fmla="*/ 94 h 446"/>
                <a:gd name="T56" fmla="*/ 545 w 547"/>
                <a:gd name="T57" fmla="*/ 70 h 446"/>
                <a:gd name="T58" fmla="*/ 537 w 547"/>
                <a:gd name="T59" fmla="*/ 47 h 446"/>
                <a:gd name="T60" fmla="*/ 520 w 547"/>
                <a:gd name="T61" fmla="*/ 27 h 446"/>
                <a:gd name="T62" fmla="*/ 510 w 547"/>
                <a:gd name="T63" fmla="*/ 2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47" h="446">
                  <a:moveTo>
                    <a:pt x="510" y="20"/>
                  </a:moveTo>
                  <a:lnTo>
                    <a:pt x="510" y="20"/>
                  </a:lnTo>
                  <a:lnTo>
                    <a:pt x="504" y="16"/>
                  </a:lnTo>
                  <a:lnTo>
                    <a:pt x="500" y="12"/>
                  </a:lnTo>
                  <a:lnTo>
                    <a:pt x="493" y="8"/>
                  </a:lnTo>
                  <a:lnTo>
                    <a:pt x="485" y="2"/>
                  </a:lnTo>
                  <a:lnTo>
                    <a:pt x="485" y="2"/>
                  </a:lnTo>
                  <a:lnTo>
                    <a:pt x="469" y="0"/>
                  </a:lnTo>
                  <a:lnTo>
                    <a:pt x="454" y="4"/>
                  </a:lnTo>
                  <a:lnTo>
                    <a:pt x="446" y="6"/>
                  </a:lnTo>
                  <a:lnTo>
                    <a:pt x="438" y="10"/>
                  </a:lnTo>
                  <a:lnTo>
                    <a:pt x="432" y="14"/>
                  </a:lnTo>
                  <a:lnTo>
                    <a:pt x="426" y="20"/>
                  </a:lnTo>
                  <a:lnTo>
                    <a:pt x="426" y="20"/>
                  </a:lnTo>
                  <a:lnTo>
                    <a:pt x="417" y="29"/>
                  </a:lnTo>
                  <a:lnTo>
                    <a:pt x="407" y="39"/>
                  </a:lnTo>
                  <a:lnTo>
                    <a:pt x="401" y="51"/>
                  </a:lnTo>
                  <a:lnTo>
                    <a:pt x="399" y="63"/>
                  </a:lnTo>
                  <a:lnTo>
                    <a:pt x="339" y="238"/>
                  </a:lnTo>
                  <a:lnTo>
                    <a:pt x="125" y="63"/>
                  </a:lnTo>
                  <a:lnTo>
                    <a:pt x="125" y="63"/>
                  </a:lnTo>
                  <a:lnTo>
                    <a:pt x="113" y="51"/>
                  </a:lnTo>
                  <a:lnTo>
                    <a:pt x="100" y="45"/>
                  </a:lnTo>
                  <a:lnTo>
                    <a:pt x="86" y="41"/>
                  </a:lnTo>
                  <a:lnTo>
                    <a:pt x="70" y="41"/>
                  </a:lnTo>
                  <a:lnTo>
                    <a:pt x="57" y="43"/>
                  </a:lnTo>
                  <a:lnTo>
                    <a:pt x="41" y="49"/>
                  </a:lnTo>
                  <a:lnTo>
                    <a:pt x="28" y="57"/>
                  </a:lnTo>
                  <a:lnTo>
                    <a:pt x="14" y="66"/>
                  </a:lnTo>
                  <a:lnTo>
                    <a:pt x="14" y="66"/>
                  </a:lnTo>
                  <a:lnTo>
                    <a:pt x="6" y="82"/>
                  </a:lnTo>
                  <a:lnTo>
                    <a:pt x="2" y="98"/>
                  </a:lnTo>
                  <a:lnTo>
                    <a:pt x="0" y="113"/>
                  </a:lnTo>
                  <a:lnTo>
                    <a:pt x="0" y="129"/>
                  </a:lnTo>
                  <a:lnTo>
                    <a:pt x="2" y="144"/>
                  </a:lnTo>
                  <a:lnTo>
                    <a:pt x="6" y="158"/>
                  </a:lnTo>
                  <a:lnTo>
                    <a:pt x="14" y="169"/>
                  </a:lnTo>
                  <a:lnTo>
                    <a:pt x="24" y="177"/>
                  </a:lnTo>
                  <a:lnTo>
                    <a:pt x="325" y="422"/>
                  </a:lnTo>
                  <a:lnTo>
                    <a:pt x="325" y="422"/>
                  </a:lnTo>
                  <a:lnTo>
                    <a:pt x="337" y="432"/>
                  </a:lnTo>
                  <a:lnTo>
                    <a:pt x="349" y="440"/>
                  </a:lnTo>
                  <a:lnTo>
                    <a:pt x="364" y="444"/>
                  </a:lnTo>
                  <a:lnTo>
                    <a:pt x="380" y="446"/>
                  </a:lnTo>
                  <a:lnTo>
                    <a:pt x="380" y="446"/>
                  </a:lnTo>
                  <a:lnTo>
                    <a:pt x="391" y="446"/>
                  </a:lnTo>
                  <a:lnTo>
                    <a:pt x="403" y="442"/>
                  </a:lnTo>
                  <a:lnTo>
                    <a:pt x="413" y="438"/>
                  </a:lnTo>
                  <a:lnTo>
                    <a:pt x="423" y="430"/>
                  </a:lnTo>
                  <a:lnTo>
                    <a:pt x="430" y="422"/>
                  </a:lnTo>
                  <a:lnTo>
                    <a:pt x="438" y="415"/>
                  </a:lnTo>
                  <a:lnTo>
                    <a:pt x="446" y="405"/>
                  </a:lnTo>
                  <a:lnTo>
                    <a:pt x="450" y="393"/>
                  </a:lnTo>
                  <a:lnTo>
                    <a:pt x="543" y="105"/>
                  </a:lnTo>
                  <a:lnTo>
                    <a:pt x="543" y="105"/>
                  </a:lnTo>
                  <a:lnTo>
                    <a:pt x="545" y="94"/>
                  </a:lnTo>
                  <a:lnTo>
                    <a:pt x="547" y="82"/>
                  </a:lnTo>
                  <a:lnTo>
                    <a:pt x="545" y="70"/>
                  </a:lnTo>
                  <a:lnTo>
                    <a:pt x="541" y="59"/>
                  </a:lnTo>
                  <a:lnTo>
                    <a:pt x="537" y="47"/>
                  </a:lnTo>
                  <a:lnTo>
                    <a:pt x="530" y="37"/>
                  </a:lnTo>
                  <a:lnTo>
                    <a:pt x="520" y="27"/>
                  </a:lnTo>
                  <a:lnTo>
                    <a:pt x="510" y="20"/>
                  </a:lnTo>
                  <a:lnTo>
                    <a:pt x="510" y="2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2" name="Freeform 33"/>
          <p:cNvSpPr>
            <a:spLocks/>
          </p:cNvSpPr>
          <p:nvPr/>
        </p:nvSpPr>
        <p:spPr bwMode="auto">
          <a:xfrm>
            <a:off x="9828213" y="3792538"/>
            <a:ext cx="71438" cy="161925"/>
          </a:xfrm>
          <a:custGeom>
            <a:avLst/>
            <a:gdLst>
              <a:gd name="T0" fmla="*/ 0 w 45"/>
              <a:gd name="T1" fmla="*/ 10 h 102"/>
              <a:gd name="T2" fmla="*/ 45 w 45"/>
              <a:gd name="T3" fmla="*/ 0 h 102"/>
              <a:gd name="T4" fmla="*/ 45 w 45"/>
              <a:gd name="T5" fmla="*/ 0 h 102"/>
              <a:gd name="T6" fmla="*/ 41 w 45"/>
              <a:gd name="T7" fmla="*/ 12 h 102"/>
              <a:gd name="T8" fmla="*/ 37 w 45"/>
              <a:gd name="T9" fmla="*/ 26 h 102"/>
              <a:gd name="T10" fmla="*/ 37 w 45"/>
              <a:gd name="T11" fmla="*/ 51 h 102"/>
              <a:gd name="T12" fmla="*/ 37 w 45"/>
              <a:gd name="T13" fmla="*/ 102 h 102"/>
              <a:gd name="T14" fmla="*/ 0 w 45"/>
              <a:gd name="T15" fmla="*/ 10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02">
                <a:moveTo>
                  <a:pt x="0" y="10"/>
                </a:moveTo>
                <a:lnTo>
                  <a:pt x="45" y="0"/>
                </a:lnTo>
                <a:lnTo>
                  <a:pt x="45" y="0"/>
                </a:lnTo>
                <a:lnTo>
                  <a:pt x="41" y="12"/>
                </a:lnTo>
                <a:lnTo>
                  <a:pt x="37" y="26"/>
                </a:lnTo>
                <a:lnTo>
                  <a:pt x="37" y="51"/>
                </a:lnTo>
                <a:lnTo>
                  <a:pt x="37" y="102"/>
                </a:lnTo>
                <a:lnTo>
                  <a:pt x="0" y="1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37"/>
          <p:cNvSpPr>
            <a:spLocks/>
          </p:cNvSpPr>
          <p:nvPr/>
        </p:nvSpPr>
        <p:spPr bwMode="auto">
          <a:xfrm>
            <a:off x="9939338" y="3719513"/>
            <a:ext cx="260350" cy="206375"/>
          </a:xfrm>
          <a:custGeom>
            <a:avLst/>
            <a:gdLst>
              <a:gd name="T0" fmla="*/ 139 w 164"/>
              <a:gd name="T1" fmla="*/ 9 h 130"/>
              <a:gd name="T2" fmla="*/ 0 w 164"/>
              <a:gd name="T3" fmla="*/ 130 h 130"/>
              <a:gd name="T4" fmla="*/ 10 w 164"/>
              <a:gd name="T5" fmla="*/ 97 h 130"/>
              <a:gd name="T6" fmla="*/ 10 w 164"/>
              <a:gd name="T7" fmla="*/ 97 h 130"/>
              <a:gd name="T8" fmla="*/ 12 w 164"/>
              <a:gd name="T9" fmla="*/ 68 h 130"/>
              <a:gd name="T10" fmla="*/ 12 w 164"/>
              <a:gd name="T11" fmla="*/ 56 h 130"/>
              <a:gd name="T12" fmla="*/ 16 w 164"/>
              <a:gd name="T13" fmla="*/ 43 h 130"/>
              <a:gd name="T14" fmla="*/ 18 w 164"/>
              <a:gd name="T15" fmla="*/ 31 h 130"/>
              <a:gd name="T16" fmla="*/ 24 w 164"/>
              <a:gd name="T17" fmla="*/ 21 h 130"/>
              <a:gd name="T18" fmla="*/ 32 w 164"/>
              <a:gd name="T19" fmla="*/ 9 h 130"/>
              <a:gd name="T20" fmla="*/ 39 w 164"/>
              <a:gd name="T21" fmla="*/ 0 h 130"/>
              <a:gd name="T22" fmla="*/ 164 w 164"/>
              <a:gd name="T23" fmla="*/ 0 h 130"/>
              <a:gd name="T24" fmla="*/ 164 w 164"/>
              <a:gd name="T25" fmla="*/ 0 h 130"/>
              <a:gd name="T26" fmla="*/ 158 w 164"/>
              <a:gd name="T27" fmla="*/ 2 h 130"/>
              <a:gd name="T28" fmla="*/ 152 w 164"/>
              <a:gd name="T29" fmla="*/ 6 h 130"/>
              <a:gd name="T30" fmla="*/ 146 w 164"/>
              <a:gd name="T31" fmla="*/ 7 h 130"/>
              <a:gd name="T32" fmla="*/ 139 w 164"/>
              <a:gd name="T33" fmla="*/ 9 h 130"/>
              <a:gd name="T34" fmla="*/ 139 w 164"/>
              <a:gd name="T35" fmla="*/ 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4" h="130">
                <a:moveTo>
                  <a:pt x="139" y="9"/>
                </a:moveTo>
                <a:lnTo>
                  <a:pt x="0" y="130"/>
                </a:lnTo>
                <a:lnTo>
                  <a:pt x="10" y="97"/>
                </a:lnTo>
                <a:lnTo>
                  <a:pt x="10" y="97"/>
                </a:lnTo>
                <a:lnTo>
                  <a:pt x="12" y="68"/>
                </a:lnTo>
                <a:lnTo>
                  <a:pt x="12" y="56"/>
                </a:lnTo>
                <a:lnTo>
                  <a:pt x="16" y="43"/>
                </a:lnTo>
                <a:lnTo>
                  <a:pt x="18" y="31"/>
                </a:lnTo>
                <a:lnTo>
                  <a:pt x="24" y="21"/>
                </a:lnTo>
                <a:lnTo>
                  <a:pt x="32" y="9"/>
                </a:lnTo>
                <a:lnTo>
                  <a:pt x="39" y="0"/>
                </a:lnTo>
                <a:lnTo>
                  <a:pt x="164" y="0"/>
                </a:lnTo>
                <a:lnTo>
                  <a:pt x="164" y="0"/>
                </a:lnTo>
                <a:lnTo>
                  <a:pt x="158" y="2"/>
                </a:lnTo>
                <a:lnTo>
                  <a:pt x="152" y="6"/>
                </a:lnTo>
                <a:lnTo>
                  <a:pt x="146" y="7"/>
                </a:lnTo>
                <a:lnTo>
                  <a:pt x="139" y="9"/>
                </a:lnTo>
                <a:lnTo>
                  <a:pt x="139" y="9"/>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41" name="组合 40"/>
          <p:cNvGrpSpPr/>
          <p:nvPr/>
        </p:nvGrpSpPr>
        <p:grpSpPr>
          <a:xfrm>
            <a:off x="9199563" y="2997200"/>
            <a:ext cx="1784350" cy="3167063"/>
            <a:chOff x="9199563" y="2997200"/>
            <a:chExt cx="1784350" cy="3167063"/>
          </a:xfrm>
        </p:grpSpPr>
        <p:sp>
          <p:nvSpPr>
            <p:cNvPr id="30" name="Freeform 31"/>
            <p:cNvSpPr>
              <a:spLocks/>
            </p:cNvSpPr>
            <p:nvPr/>
          </p:nvSpPr>
          <p:spPr bwMode="auto">
            <a:xfrm>
              <a:off x="9939338" y="2997200"/>
              <a:ext cx="590550" cy="585788"/>
            </a:xfrm>
            <a:custGeom>
              <a:avLst/>
              <a:gdLst>
                <a:gd name="T0" fmla="*/ 0 w 372"/>
                <a:gd name="T1" fmla="*/ 171 h 369"/>
                <a:gd name="T2" fmla="*/ 8 w 372"/>
                <a:gd name="T3" fmla="*/ 134 h 369"/>
                <a:gd name="T4" fmla="*/ 22 w 372"/>
                <a:gd name="T5" fmla="*/ 101 h 369"/>
                <a:gd name="T6" fmla="*/ 41 w 372"/>
                <a:gd name="T7" fmla="*/ 70 h 369"/>
                <a:gd name="T8" fmla="*/ 65 w 372"/>
                <a:gd name="T9" fmla="*/ 44 h 369"/>
                <a:gd name="T10" fmla="*/ 92 w 372"/>
                <a:gd name="T11" fmla="*/ 23 h 369"/>
                <a:gd name="T12" fmla="*/ 125 w 372"/>
                <a:gd name="T13" fmla="*/ 9 h 369"/>
                <a:gd name="T14" fmla="*/ 160 w 372"/>
                <a:gd name="T15" fmla="*/ 0 h 369"/>
                <a:gd name="T16" fmla="*/ 195 w 372"/>
                <a:gd name="T17" fmla="*/ 0 h 369"/>
                <a:gd name="T18" fmla="*/ 214 w 372"/>
                <a:gd name="T19" fmla="*/ 2 h 369"/>
                <a:gd name="T20" fmla="*/ 251 w 372"/>
                <a:gd name="T21" fmla="*/ 11 h 369"/>
                <a:gd name="T22" fmla="*/ 284 w 372"/>
                <a:gd name="T23" fmla="*/ 29 h 369"/>
                <a:gd name="T24" fmla="*/ 314 w 372"/>
                <a:gd name="T25" fmla="*/ 50 h 369"/>
                <a:gd name="T26" fmla="*/ 337 w 372"/>
                <a:gd name="T27" fmla="*/ 77 h 369"/>
                <a:gd name="T28" fmla="*/ 356 w 372"/>
                <a:gd name="T29" fmla="*/ 109 h 369"/>
                <a:gd name="T30" fmla="*/ 368 w 372"/>
                <a:gd name="T31" fmla="*/ 142 h 369"/>
                <a:gd name="T32" fmla="*/ 372 w 372"/>
                <a:gd name="T33" fmla="*/ 181 h 369"/>
                <a:gd name="T34" fmla="*/ 372 w 372"/>
                <a:gd name="T35" fmla="*/ 200 h 369"/>
                <a:gd name="T36" fmla="*/ 366 w 372"/>
                <a:gd name="T37" fmla="*/ 229 h 369"/>
                <a:gd name="T38" fmla="*/ 355 w 372"/>
                <a:gd name="T39" fmla="*/ 258 h 369"/>
                <a:gd name="T40" fmla="*/ 323 w 372"/>
                <a:gd name="T41" fmla="*/ 311 h 369"/>
                <a:gd name="T42" fmla="*/ 300 w 372"/>
                <a:gd name="T43" fmla="*/ 330 h 369"/>
                <a:gd name="T44" fmla="*/ 277 w 372"/>
                <a:gd name="T45" fmla="*/ 348 h 369"/>
                <a:gd name="T46" fmla="*/ 249 w 372"/>
                <a:gd name="T47" fmla="*/ 361 h 369"/>
                <a:gd name="T48" fmla="*/ 222 w 372"/>
                <a:gd name="T49" fmla="*/ 369 h 369"/>
                <a:gd name="T50" fmla="*/ 150 w 372"/>
                <a:gd name="T51" fmla="*/ 369 h 369"/>
                <a:gd name="T52" fmla="*/ 115 w 372"/>
                <a:gd name="T53" fmla="*/ 357 h 369"/>
                <a:gd name="T54" fmla="*/ 86 w 372"/>
                <a:gd name="T55" fmla="*/ 342 h 369"/>
                <a:gd name="T56" fmla="*/ 59 w 372"/>
                <a:gd name="T57" fmla="*/ 321 h 369"/>
                <a:gd name="T58" fmla="*/ 37 w 372"/>
                <a:gd name="T59" fmla="*/ 297 h 369"/>
                <a:gd name="T60" fmla="*/ 20 w 372"/>
                <a:gd name="T61" fmla="*/ 270 h 369"/>
                <a:gd name="T62" fmla="*/ 8 w 372"/>
                <a:gd name="T63" fmla="*/ 239 h 369"/>
                <a:gd name="T64" fmla="*/ 2 w 372"/>
                <a:gd name="T65" fmla="*/ 206 h 369"/>
                <a:gd name="T66" fmla="*/ 0 w 372"/>
                <a:gd name="T67" fmla="*/ 171 h 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2" h="369">
                  <a:moveTo>
                    <a:pt x="0" y="171"/>
                  </a:moveTo>
                  <a:lnTo>
                    <a:pt x="0" y="171"/>
                  </a:lnTo>
                  <a:lnTo>
                    <a:pt x="4" y="151"/>
                  </a:lnTo>
                  <a:lnTo>
                    <a:pt x="8" y="134"/>
                  </a:lnTo>
                  <a:lnTo>
                    <a:pt x="14" y="116"/>
                  </a:lnTo>
                  <a:lnTo>
                    <a:pt x="22" y="101"/>
                  </a:lnTo>
                  <a:lnTo>
                    <a:pt x="30" y="85"/>
                  </a:lnTo>
                  <a:lnTo>
                    <a:pt x="41" y="70"/>
                  </a:lnTo>
                  <a:lnTo>
                    <a:pt x="51" y="56"/>
                  </a:lnTo>
                  <a:lnTo>
                    <a:pt x="65" y="44"/>
                  </a:lnTo>
                  <a:lnTo>
                    <a:pt x="78" y="33"/>
                  </a:lnTo>
                  <a:lnTo>
                    <a:pt x="92" y="23"/>
                  </a:lnTo>
                  <a:lnTo>
                    <a:pt x="107" y="15"/>
                  </a:lnTo>
                  <a:lnTo>
                    <a:pt x="125" y="9"/>
                  </a:lnTo>
                  <a:lnTo>
                    <a:pt x="142" y="4"/>
                  </a:lnTo>
                  <a:lnTo>
                    <a:pt x="160" y="0"/>
                  </a:lnTo>
                  <a:lnTo>
                    <a:pt x="177" y="0"/>
                  </a:lnTo>
                  <a:lnTo>
                    <a:pt x="195" y="0"/>
                  </a:lnTo>
                  <a:lnTo>
                    <a:pt x="195" y="0"/>
                  </a:lnTo>
                  <a:lnTo>
                    <a:pt x="214" y="2"/>
                  </a:lnTo>
                  <a:lnTo>
                    <a:pt x="234" y="5"/>
                  </a:lnTo>
                  <a:lnTo>
                    <a:pt x="251" y="11"/>
                  </a:lnTo>
                  <a:lnTo>
                    <a:pt x="269" y="19"/>
                  </a:lnTo>
                  <a:lnTo>
                    <a:pt x="284" y="29"/>
                  </a:lnTo>
                  <a:lnTo>
                    <a:pt x="300" y="39"/>
                  </a:lnTo>
                  <a:lnTo>
                    <a:pt x="314" y="50"/>
                  </a:lnTo>
                  <a:lnTo>
                    <a:pt x="325" y="64"/>
                  </a:lnTo>
                  <a:lnTo>
                    <a:pt x="337" y="77"/>
                  </a:lnTo>
                  <a:lnTo>
                    <a:pt x="347" y="91"/>
                  </a:lnTo>
                  <a:lnTo>
                    <a:pt x="356" y="109"/>
                  </a:lnTo>
                  <a:lnTo>
                    <a:pt x="362" y="124"/>
                  </a:lnTo>
                  <a:lnTo>
                    <a:pt x="368" y="142"/>
                  </a:lnTo>
                  <a:lnTo>
                    <a:pt x="370" y="161"/>
                  </a:lnTo>
                  <a:lnTo>
                    <a:pt x="372" y="181"/>
                  </a:lnTo>
                  <a:lnTo>
                    <a:pt x="372" y="200"/>
                  </a:lnTo>
                  <a:lnTo>
                    <a:pt x="372" y="200"/>
                  </a:lnTo>
                  <a:lnTo>
                    <a:pt x="370" y="214"/>
                  </a:lnTo>
                  <a:lnTo>
                    <a:pt x="366" y="229"/>
                  </a:lnTo>
                  <a:lnTo>
                    <a:pt x="360" y="245"/>
                  </a:lnTo>
                  <a:lnTo>
                    <a:pt x="355" y="258"/>
                  </a:lnTo>
                  <a:lnTo>
                    <a:pt x="341" y="286"/>
                  </a:lnTo>
                  <a:lnTo>
                    <a:pt x="323" y="311"/>
                  </a:lnTo>
                  <a:lnTo>
                    <a:pt x="312" y="321"/>
                  </a:lnTo>
                  <a:lnTo>
                    <a:pt x="300" y="330"/>
                  </a:lnTo>
                  <a:lnTo>
                    <a:pt x="288" y="340"/>
                  </a:lnTo>
                  <a:lnTo>
                    <a:pt x="277" y="348"/>
                  </a:lnTo>
                  <a:lnTo>
                    <a:pt x="263" y="356"/>
                  </a:lnTo>
                  <a:lnTo>
                    <a:pt x="249" y="361"/>
                  </a:lnTo>
                  <a:lnTo>
                    <a:pt x="236" y="365"/>
                  </a:lnTo>
                  <a:lnTo>
                    <a:pt x="222" y="369"/>
                  </a:lnTo>
                  <a:lnTo>
                    <a:pt x="150" y="369"/>
                  </a:lnTo>
                  <a:lnTo>
                    <a:pt x="150" y="369"/>
                  </a:lnTo>
                  <a:lnTo>
                    <a:pt x="133" y="363"/>
                  </a:lnTo>
                  <a:lnTo>
                    <a:pt x="115" y="357"/>
                  </a:lnTo>
                  <a:lnTo>
                    <a:pt x="100" y="350"/>
                  </a:lnTo>
                  <a:lnTo>
                    <a:pt x="86" y="342"/>
                  </a:lnTo>
                  <a:lnTo>
                    <a:pt x="72" y="332"/>
                  </a:lnTo>
                  <a:lnTo>
                    <a:pt x="59" y="321"/>
                  </a:lnTo>
                  <a:lnTo>
                    <a:pt x="47" y="311"/>
                  </a:lnTo>
                  <a:lnTo>
                    <a:pt x="37" y="297"/>
                  </a:lnTo>
                  <a:lnTo>
                    <a:pt x="28" y="284"/>
                  </a:lnTo>
                  <a:lnTo>
                    <a:pt x="20" y="270"/>
                  </a:lnTo>
                  <a:lnTo>
                    <a:pt x="14" y="254"/>
                  </a:lnTo>
                  <a:lnTo>
                    <a:pt x="8" y="239"/>
                  </a:lnTo>
                  <a:lnTo>
                    <a:pt x="4" y="223"/>
                  </a:lnTo>
                  <a:lnTo>
                    <a:pt x="2" y="206"/>
                  </a:lnTo>
                  <a:lnTo>
                    <a:pt x="0" y="188"/>
                  </a:lnTo>
                  <a:lnTo>
                    <a:pt x="0" y="171"/>
                  </a:lnTo>
                  <a:lnTo>
                    <a:pt x="0" y="171"/>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2"/>
            <p:cNvSpPr>
              <a:spLocks/>
            </p:cNvSpPr>
            <p:nvPr/>
          </p:nvSpPr>
          <p:spPr bwMode="auto">
            <a:xfrm>
              <a:off x="10199688" y="5138738"/>
              <a:ext cx="784225" cy="1025525"/>
            </a:xfrm>
            <a:custGeom>
              <a:avLst/>
              <a:gdLst>
                <a:gd name="T0" fmla="*/ 91 w 494"/>
                <a:gd name="T1" fmla="*/ 22 h 646"/>
                <a:gd name="T2" fmla="*/ 91 w 494"/>
                <a:gd name="T3" fmla="*/ 22 h 646"/>
                <a:gd name="T4" fmla="*/ 107 w 494"/>
                <a:gd name="T5" fmla="*/ 22 h 646"/>
                <a:gd name="T6" fmla="*/ 124 w 494"/>
                <a:gd name="T7" fmla="*/ 16 h 646"/>
                <a:gd name="T8" fmla="*/ 142 w 494"/>
                <a:gd name="T9" fmla="*/ 8 h 646"/>
                <a:gd name="T10" fmla="*/ 161 w 494"/>
                <a:gd name="T11" fmla="*/ 0 h 646"/>
                <a:gd name="T12" fmla="*/ 245 w 494"/>
                <a:gd name="T13" fmla="*/ 275 h 646"/>
                <a:gd name="T14" fmla="*/ 465 w 494"/>
                <a:gd name="T15" fmla="*/ 475 h 646"/>
                <a:gd name="T16" fmla="*/ 465 w 494"/>
                <a:gd name="T17" fmla="*/ 475 h 646"/>
                <a:gd name="T18" fmla="*/ 476 w 494"/>
                <a:gd name="T19" fmla="*/ 488 h 646"/>
                <a:gd name="T20" fmla="*/ 486 w 494"/>
                <a:gd name="T21" fmla="*/ 504 h 646"/>
                <a:gd name="T22" fmla="*/ 492 w 494"/>
                <a:gd name="T23" fmla="*/ 520 h 646"/>
                <a:gd name="T24" fmla="*/ 494 w 494"/>
                <a:gd name="T25" fmla="*/ 537 h 646"/>
                <a:gd name="T26" fmla="*/ 494 w 494"/>
                <a:gd name="T27" fmla="*/ 553 h 646"/>
                <a:gd name="T28" fmla="*/ 490 w 494"/>
                <a:gd name="T29" fmla="*/ 568 h 646"/>
                <a:gd name="T30" fmla="*/ 484 w 494"/>
                <a:gd name="T31" fmla="*/ 582 h 646"/>
                <a:gd name="T32" fmla="*/ 475 w 494"/>
                <a:gd name="T33" fmla="*/ 595 h 646"/>
                <a:gd name="T34" fmla="*/ 457 w 494"/>
                <a:gd name="T35" fmla="*/ 613 h 646"/>
                <a:gd name="T36" fmla="*/ 457 w 494"/>
                <a:gd name="T37" fmla="*/ 613 h 646"/>
                <a:gd name="T38" fmla="*/ 445 w 494"/>
                <a:gd name="T39" fmla="*/ 627 h 646"/>
                <a:gd name="T40" fmla="*/ 432 w 494"/>
                <a:gd name="T41" fmla="*/ 638 h 646"/>
                <a:gd name="T42" fmla="*/ 416 w 494"/>
                <a:gd name="T43" fmla="*/ 644 h 646"/>
                <a:gd name="T44" fmla="*/ 401 w 494"/>
                <a:gd name="T45" fmla="*/ 646 h 646"/>
                <a:gd name="T46" fmla="*/ 385 w 494"/>
                <a:gd name="T47" fmla="*/ 644 h 646"/>
                <a:gd name="T48" fmla="*/ 369 w 494"/>
                <a:gd name="T49" fmla="*/ 640 h 646"/>
                <a:gd name="T50" fmla="*/ 354 w 494"/>
                <a:gd name="T51" fmla="*/ 630 h 646"/>
                <a:gd name="T52" fmla="*/ 338 w 494"/>
                <a:gd name="T53" fmla="*/ 619 h 646"/>
                <a:gd name="T54" fmla="*/ 91 w 494"/>
                <a:gd name="T55" fmla="*/ 399 h 646"/>
                <a:gd name="T56" fmla="*/ 91 w 494"/>
                <a:gd name="T57" fmla="*/ 399 h 646"/>
                <a:gd name="T58" fmla="*/ 78 w 494"/>
                <a:gd name="T59" fmla="*/ 387 h 646"/>
                <a:gd name="T60" fmla="*/ 66 w 494"/>
                <a:gd name="T61" fmla="*/ 374 h 646"/>
                <a:gd name="T62" fmla="*/ 60 w 494"/>
                <a:gd name="T63" fmla="*/ 360 h 646"/>
                <a:gd name="T64" fmla="*/ 58 w 494"/>
                <a:gd name="T65" fmla="*/ 352 h 646"/>
                <a:gd name="T66" fmla="*/ 58 w 494"/>
                <a:gd name="T67" fmla="*/ 345 h 646"/>
                <a:gd name="T68" fmla="*/ 58 w 494"/>
                <a:gd name="T69" fmla="*/ 341 h 646"/>
                <a:gd name="T70" fmla="*/ 0 w 494"/>
                <a:gd name="T71" fmla="*/ 156 h 646"/>
                <a:gd name="T72" fmla="*/ 82 w 494"/>
                <a:gd name="T73" fmla="*/ 29 h 646"/>
                <a:gd name="T74" fmla="*/ 82 w 494"/>
                <a:gd name="T75" fmla="*/ 29 h 646"/>
                <a:gd name="T76" fmla="*/ 82 w 494"/>
                <a:gd name="T77" fmla="*/ 26 h 646"/>
                <a:gd name="T78" fmla="*/ 82 w 494"/>
                <a:gd name="T79" fmla="*/ 24 h 646"/>
                <a:gd name="T80" fmla="*/ 91 w 494"/>
                <a:gd name="T81" fmla="*/ 22 h 646"/>
                <a:gd name="T82" fmla="*/ 91 w 494"/>
                <a:gd name="T83" fmla="*/ 22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4" h="646">
                  <a:moveTo>
                    <a:pt x="91" y="22"/>
                  </a:moveTo>
                  <a:lnTo>
                    <a:pt x="91" y="22"/>
                  </a:lnTo>
                  <a:lnTo>
                    <a:pt x="107" y="22"/>
                  </a:lnTo>
                  <a:lnTo>
                    <a:pt x="124" y="16"/>
                  </a:lnTo>
                  <a:lnTo>
                    <a:pt x="142" y="8"/>
                  </a:lnTo>
                  <a:lnTo>
                    <a:pt x="161" y="0"/>
                  </a:lnTo>
                  <a:lnTo>
                    <a:pt x="245" y="275"/>
                  </a:lnTo>
                  <a:lnTo>
                    <a:pt x="465" y="475"/>
                  </a:lnTo>
                  <a:lnTo>
                    <a:pt x="465" y="475"/>
                  </a:lnTo>
                  <a:lnTo>
                    <a:pt x="476" y="488"/>
                  </a:lnTo>
                  <a:lnTo>
                    <a:pt x="486" y="504"/>
                  </a:lnTo>
                  <a:lnTo>
                    <a:pt x="492" y="520"/>
                  </a:lnTo>
                  <a:lnTo>
                    <a:pt x="494" y="537"/>
                  </a:lnTo>
                  <a:lnTo>
                    <a:pt x="494" y="553"/>
                  </a:lnTo>
                  <a:lnTo>
                    <a:pt x="490" y="568"/>
                  </a:lnTo>
                  <a:lnTo>
                    <a:pt x="484" y="582"/>
                  </a:lnTo>
                  <a:lnTo>
                    <a:pt x="475" y="595"/>
                  </a:lnTo>
                  <a:lnTo>
                    <a:pt x="457" y="613"/>
                  </a:lnTo>
                  <a:lnTo>
                    <a:pt x="457" y="613"/>
                  </a:lnTo>
                  <a:lnTo>
                    <a:pt x="445" y="627"/>
                  </a:lnTo>
                  <a:lnTo>
                    <a:pt x="432" y="638"/>
                  </a:lnTo>
                  <a:lnTo>
                    <a:pt x="416" y="644"/>
                  </a:lnTo>
                  <a:lnTo>
                    <a:pt x="401" y="646"/>
                  </a:lnTo>
                  <a:lnTo>
                    <a:pt x="385" y="644"/>
                  </a:lnTo>
                  <a:lnTo>
                    <a:pt x="369" y="640"/>
                  </a:lnTo>
                  <a:lnTo>
                    <a:pt x="354" y="630"/>
                  </a:lnTo>
                  <a:lnTo>
                    <a:pt x="338" y="619"/>
                  </a:lnTo>
                  <a:lnTo>
                    <a:pt x="91" y="399"/>
                  </a:lnTo>
                  <a:lnTo>
                    <a:pt x="91" y="399"/>
                  </a:lnTo>
                  <a:lnTo>
                    <a:pt x="78" y="387"/>
                  </a:lnTo>
                  <a:lnTo>
                    <a:pt x="66" y="374"/>
                  </a:lnTo>
                  <a:lnTo>
                    <a:pt x="60" y="360"/>
                  </a:lnTo>
                  <a:lnTo>
                    <a:pt x="58" y="352"/>
                  </a:lnTo>
                  <a:lnTo>
                    <a:pt x="58" y="345"/>
                  </a:lnTo>
                  <a:lnTo>
                    <a:pt x="58" y="341"/>
                  </a:lnTo>
                  <a:lnTo>
                    <a:pt x="0" y="156"/>
                  </a:lnTo>
                  <a:lnTo>
                    <a:pt x="82" y="29"/>
                  </a:lnTo>
                  <a:lnTo>
                    <a:pt x="82" y="29"/>
                  </a:lnTo>
                  <a:lnTo>
                    <a:pt x="82" y="26"/>
                  </a:lnTo>
                  <a:lnTo>
                    <a:pt x="82" y="24"/>
                  </a:lnTo>
                  <a:lnTo>
                    <a:pt x="91" y="22"/>
                  </a:lnTo>
                  <a:lnTo>
                    <a:pt x="91" y="2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34"/>
            <p:cNvSpPr>
              <a:spLocks/>
            </p:cNvSpPr>
            <p:nvPr/>
          </p:nvSpPr>
          <p:spPr bwMode="auto">
            <a:xfrm>
              <a:off x="9269413" y="3719513"/>
              <a:ext cx="241300" cy="268288"/>
            </a:xfrm>
            <a:custGeom>
              <a:avLst/>
              <a:gdLst>
                <a:gd name="T0" fmla="*/ 152 w 152"/>
                <a:gd name="T1" fmla="*/ 169 h 169"/>
                <a:gd name="T2" fmla="*/ 0 w 152"/>
                <a:gd name="T3" fmla="*/ 0 h 169"/>
                <a:gd name="T4" fmla="*/ 140 w 152"/>
                <a:gd name="T5" fmla="*/ 0 h 169"/>
                <a:gd name="T6" fmla="*/ 135 w 152"/>
                <a:gd name="T7" fmla="*/ 9 h 169"/>
                <a:gd name="T8" fmla="*/ 135 w 152"/>
                <a:gd name="T9" fmla="*/ 9 h 169"/>
                <a:gd name="T10" fmla="*/ 127 w 152"/>
                <a:gd name="T11" fmla="*/ 33 h 169"/>
                <a:gd name="T12" fmla="*/ 123 w 152"/>
                <a:gd name="T13" fmla="*/ 56 h 169"/>
                <a:gd name="T14" fmla="*/ 123 w 152"/>
                <a:gd name="T15" fmla="*/ 78 h 169"/>
                <a:gd name="T16" fmla="*/ 127 w 152"/>
                <a:gd name="T17" fmla="*/ 97 h 169"/>
                <a:gd name="T18" fmla="*/ 152 w 152"/>
                <a:gd name="T19" fmla="*/ 16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169">
                  <a:moveTo>
                    <a:pt x="152" y="169"/>
                  </a:moveTo>
                  <a:lnTo>
                    <a:pt x="0" y="0"/>
                  </a:lnTo>
                  <a:lnTo>
                    <a:pt x="140" y="0"/>
                  </a:lnTo>
                  <a:lnTo>
                    <a:pt x="135" y="9"/>
                  </a:lnTo>
                  <a:lnTo>
                    <a:pt x="135" y="9"/>
                  </a:lnTo>
                  <a:lnTo>
                    <a:pt x="127" y="33"/>
                  </a:lnTo>
                  <a:lnTo>
                    <a:pt x="123" y="56"/>
                  </a:lnTo>
                  <a:lnTo>
                    <a:pt x="123" y="78"/>
                  </a:lnTo>
                  <a:lnTo>
                    <a:pt x="127" y="97"/>
                  </a:lnTo>
                  <a:lnTo>
                    <a:pt x="152" y="169"/>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35"/>
            <p:cNvSpPr>
              <a:spLocks/>
            </p:cNvSpPr>
            <p:nvPr/>
          </p:nvSpPr>
          <p:spPr bwMode="auto">
            <a:xfrm>
              <a:off x="9199563" y="3484563"/>
              <a:ext cx="271463" cy="98425"/>
            </a:xfrm>
            <a:custGeom>
              <a:avLst/>
              <a:gdLst>
                <a:gd name="T0" fmla="*/ 25 w 171"/>
                <a:gd name="T1" fmla="*/ 15 h 62"/>
                <a:gd name="T2" fmla="*/ 25 w 171"/>
                <a:gd name="T3" fmla="*/ 15 h 62"/>
                <a:gd name="T4" fmla="*/ 37 w 171"/>
                <a:gd name="T5" fmla="*/ 8 h 62"/>
                <a:gd name="T6" fmla="*/ 50 w 171"/>
                <a:gd name="T7" fmla="*/ 2 h 62"/>
                <a:gd name="T8" fmla="*/ 66 w 171"/>
                <a:gd name="T9" fmla="*/ 0 h 62"/>
                <a:gd name="T10" fmla="*/ 81 w 171"/>
                <a:gd name="T11" fmla="*/ 0 h 62"/>
                <a:gd name="T12" fmla="*/ 95 w 171"/>
                <a:gd name="T13" fmla="*/ 2 h 62"/>
                <a:gd name="T14" fmla="*/ 110 w 171"/>
                <a:gd name="T15" fmla="*/ 6 h 62"/>
                <a:gd name="T16" fmla="*/ 124 w 171"/>
                <a:gd name="T17" fmla="*/ 12 h 62"/>
                <a:gd name="T18" fmla="*/ 136 w 171"/>
                <a:gd name="T19" fmla="*/ 21 h 62"/>
                <a:gd name="T20" fmla="*/ 171 w 171"/>
                <a:gd name="T21" fmla="*/ 62 h 62"/>
                <a:gd name="T22" fmla="*/ 0 w 171"/>
                <a:gd name="T23" fmla="*/ 62 h 62"/>
                <a:gd name="T24" fmla="*/ 0 w 171"/>
                <a:gd name="T25" fmla="*/ 62 h 62"/>
                <a:gd name="T26" fmla="*/ 13 w 171"/>
                <a:gd name="T27" fmla="*/ 41 h 62"/>
                <a:gd name="T28" fmla="*/ 19 w 171"/>
                <a:gd name="T29" fmla="*/ 27 h 62"/>
                <a:gd name="T30" fmla="*/ 25 w 171"/>
                <a:gd name="T31" fmla="*/ 15 h 62"/>
                <a:gd name="T32" fmla="*/ 25 w 171"/>
                <a:gd name="T33" fmla="*/ 1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1" h="62">
                  <a:moveTo>
                    <a:pt x="25" y="15"/>
                  </a:moveTo>
                  <a:lnTo>
                    <a:pt x="25" y="15"/>
                  </a:lnTo>
                  <a:lnTo>
                    <a:pt x="37" y="8"/>
                  </a:lnTo>
                  <a:lnTo>
                    <a:pt x="50" y="2"/>
                  </a:lnTo>
                  <a:lnTo>
                    <a:pt x="66" y="0"/>
                  </a:lnTo>
                  <a:lnTo>
                    <a:pt x="81" y="0"/>
                  </a:lnTo>
                  <a:lnTo>
                    <a:pt x="95" y="2"/>
                  </a:lnTo>
                  <a:lnTo>
                    <a:pt x="110" y="6"/>
                  </a:lnTo>
                  <a:lnTo>
                    <a:pt x="124" y="12"/>
                  </a:lnTo>
                  <a:lnTo>
                    <a:pt x="136" y="21"/>
                  </a:lnTo>
                  <a:lnTo>
                    <a:pt x="171" y="62"/>
                  </a:lnTo>
                  <a:lnTo>
                    <a:pt x="0" y="62"/>
                  </a:lnTo>
                  <a:lnTo>
                    <a:pt x="0" y="62"/>
                  </a:lnTo>
                  <a:lnTo>
                    <a:pt x="13" y="41"/>
                  </a:lnTo>
                  <a:lnTo>
                    <a:pt x="19" y="27"/>
                  </a:lnTo>
                  <a:lnTo>
                    <a:pt x="25" y="15"/>
                  </a:lnTo>
                  <a:lnTo>
                    <a:pt x="25" y="15"/>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36"/>
            <p:cNvSpPr>
              <a:spLocks/>
            </p:cNvSpPr>
            <p:nvPr/>
          </p:nvSpPr>
          <p:spPr bwMode="auto">
            <a:xfrm>
              <a:off x="9729788" y="3706813"/>
              <a:ext cx="858838" cy="2457450"/>
            </a:xfrm>
            <a:custGeom>
              <a:avLst/>
              <a:gdLst>
                <a:gd name="T0" fmla="*/ 504 w 541"/>
                <a:gd name="T1" fmla="*/ 0 h 1548"/>
                <a:gd name="T2" fmla="*/ 531 w 541"/>
                <a:gd name="T3" fmla="*/ 52 h 1548"/>
                <a:gd name="T4" fmla="*/ 539 w 541"/>
                <a:gd name="T5" fmla="*/ 82 h 1548"/>
                <a:gd name="T6" fmla="*/ 541 w 541"/>
                <a:gd name="T7" fmla="*/ 111 h 1548"/>
                <a:gd name="T8" fmla="*/ 525 w 541"/>
                <a:gd name="T9" fmla="*/ 725 h 1548"/>
                <a:gd name="T10" fmla="*/ 523 w 541"/>
                <a:gd name="T11" fmla="*/ 760 h 1548"/>
                <a:gd name="T12" fmla="*/ 514 w 541"/>
                <a:gd name="T13" fmla="*/ 793 h 1548"/>
                <a:gd name="T14" fmla="*/ 500 w 541"/>
                <a:gd name="T15" fmla="*/ 821 h 1548"/>
                <a:gd name="T16" fmla="*/ 481 w 541"/>
                <a:gd name="T17" fmla="*/ 844 h 1548"/>
                <a:gd name="T18" fmla="*/ 457 w 541"/>
                <a:gd name="T19" fmla="*/ 863 h 1548"/>
                <a:gd name="T20" fmla="*/ 430 w 541"/>
                <a:gd name="T21" fmla="*/ 877 h 1548"/>
                <a:gd name="T22" fmla="*/ 399 w 541"/>
                <a:gd name="T23" fmla="*/ 885 h 1548"/>
                <a:gd name="T24" fmla="*/ 366 w 541"/>
                <a:gd name="T25" fmla="*/ 885 h 1548"/>
                <a:gd name="T26" fmla="*/ 197 w 541"/>
                <a:gd name="T27" fmla="*/ 1153 h 1548"/>
                <a:gd name="T28" fmla="*/ 197 w 541"/>
                <a:gd name="T29" fmla="*/ 1459 h 1548"/>
                <a:gd name="T30" fmla="*/ 191 w 541"/>
                <a:gd name="T31" fmla="*/ 1494 h 1548"/>
                <a:gd name="T32" fmla="*/ 171 w 541"/>
                <a:gd name="T33" fmla="*/ 1521 h 1548"/>
                <a:gd name="T34" fmla="*/ 142 w 541"/>
                <a:gd name="T35" fmla="*/ 1540 h 1548"/>
                <a:gd name="T36" fmla="*/ 107 w 541"/>
                <a:gd name="T37" fmla="*/ 1548 h 1548"/>
                <a:gd name="T38" fmla="*/ 86 w 541"/>
                <a:gd name="T39" fmla="*/ 1548 h 1548"/>
                <a:gd name="T40" fmla="*/ 51 w 541"/>
                <a:gd name="T41" fmla="*/ 1540 h 1548"/>
                <a:gd name="T42" fmla="*/ 24 w 541"/>
                <a:gd name="T43" fmla="*/ 1521 h 1548"/>
                <a:gd name="T44" fmla="*/ 6 w 541"/>
                <a:gd name="T45" fmla="*/ 1494 h 1548"/>
                <a:gd name="T46" fmla="*/ 0 w 541"/>
                <a:gd name="T47" fmla="*/ 1459 h 1548"/>
                <a:gd name="T48" fmla="*/ 0 w 541"/>
                <a:gd name="T49" fmla="*/ 1128 h 1548"/>
                <a:gd name="T50" fmla="*/ 4 w 541"/>
                <a:gd name="T51" fmla="*/ 1099 h 1548"/>
                <a:gd name="T52" fmla="*/ 14 w 541"/>
                <a:gd name="T53" fmla="*/ 1073 h 1548"/>
                <a:gd name="T54" fmla="*/ 16 w 541"/>
                <a:gd name="T55" fmla="*/ 1070 h 1548"/>
                <a:gd name="T56" fmla="*/ 24 w 541"/>
                <a:gd name="T57" fmla="*/ 1064 h 1548"/>
                <a:gd name="T58" fmla="*/ 164 w 541"/>
                <a:gd name="T59" fmla="*/ 830 h 1548"/>
                <a:gd name="T60" fmla="*/ 156 w 541"/>
                <a:gd name="T61" fmla="*/ 821 h 1548"/>
                <a:gd name="T62" fmla="*/ 142 w 541"/>
                <a:gd name="T63" fmla="*/ 795 h 1548"/>
                <a:gd name="T64" fmla="*/ 132 w 541"/>
                <a:gd name="T65" fmla="*/ 768 h 1548"/>
                <a:gd name="T66" fmla="*/ 129 w 541"/>
                <a:gd name="T67" fmla="*/ 735 h 1548"/>
                <a:gd name="T68" fmla="*/ 132 w 541"/>
                <a:gd name="T69" fmla="*/ 434 h 1548"/>
                <a:gd name="T70" fmla="*/ 424 w 541"/>
                <a:gd name="T71" fmla="*/ 196 h 1548"/>
                <a:gd name="T72" fmla="*/ 450 w 541"/>
                <a:gd name="T73" fmla="*/ 161 h 1548"/>
                <a:gd name="T74" fmla="*/ 461 w 541"/>
                <a:gd name="T75" fmla="*/ 121 h 1548"/>
                <a:gd name="T76" fmla="*/ 457 w 541"/>
                <a:gd name="T77" fmla="*/ 76 h 1548"/>
                <a:gd name="T78" fmla="*/ 436 w 541"/>
                <a:gd name="T79" fmla="*/ 35 h 1548"/>
                <a:gd name="T80" fmla="*/ 416 w 541"/>
                <a:gd name="T81" fmla="*/ 21 h 1548"/>
                <a:gd name="T82" fmla="*/ 401 w 541"/>
                <a:gd name="T83" fmla="*/ 8 h 1548"/>
                <a:gd name="T84" fmla="*/ 477 w 541"/>
                <a:gd name="T85" fmla="*/ 8 h 1548"/>
                <a:gd name="T86" fmla="*/ 490 w 541"/>
                <a:gd name="T87" fmla="*/ 4 h 1548"/>
                <a:gd name="T88" fmla="*/ 504 w 541"/>
                <a:gd name="T89" fmla="*/ 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1" h="1548">
                  <a:moveTo>
                    <a:pt x="504" y="0"/>
                  </a:moveTo>
                  <a:lnTo>
                    <a:pt x="504" y="0"/>
                  </a:lnTo>
                  <a:lnTo>
                    <a:pt x="520" y="25"/>
                  </a:lnTo>
                  <a:lnTo>
                    <a:pt x="531" y="52"/>
                  </a:lnTo>
                  <a:lnTo>
                    <a:pt x="535" y="66"/>
                  </a:lnTo>
                  <a:lnTo>
                    <a:pt x="539" y="82"/>
                  </a:lnTo>
                  <a:lnTo>
                    <a:pt x="541" y="95"/>
                  </a:lnTo>
                  <a:lnTo>
                    <a:pt x="541" y="111"/>
                  </a:lnTo>
                  <a:lnTo>
                    <a:pt x="525" y="725"/>
                  </a:lnTo>
                  <a:lnTo>
                    <a:pt x="525" y="725"/>
                  </a:lnTo>
                  <a:lnTo>
                    <a:pt x="525" y="743"/>
                  </a:lnTo>
                  <a:lnTo>
                    <a:pt x="523" y="760"/>
                  </a:lnTo>
                  <a:lnTo>
                    <a:pt x="520" y="778"/>
                  </a:lnTo>
                  <a:lnTo>
                    <a:pt x="514" y="793"/>
                  </a:lnTo>
                  <a:lnTo>
                    <a:pt x="508" y="807"/>
                  </a:lnTo>
                  <a:lnTo>
                    <a:pt x="500" y="821"/>
                  </a:lnTo>
                  <a:lnTo>
                    <a:pt x="490" y="834"/>
                  </a:lnTo>
                  <a:lnTo>
                    <a:pt x="481" y="844"/>
                  </a:lnTo>
                  <a:lnTo>
                    <a:pt x="469" y="856"/>
                  </a:lnTo>
                  <a:lnTo>
                    <a:pt x="457" y="863"/>
                  </a:lnTo>
                  <a:lnTo>
                    <a:pt x="444" y="871"/>
                  </a:lnTo>
                  <a:lnTo>
                    <a:pt x="430" y="877"/>
                  </a:lnTo>
                  <a:lnTo>
                    <a:pt x="415" y="881"/>
                  </a:lnTo>
                  <a:lnTo>
                    <a:pt x="399" y="885"/>
                  </a:lnTo>
                  <a:lnTo>
                    <a:pt x="383" y="885"/>
                  </a:lnTo>
                  <a:lnTo>
                    <a:pt x="366" y="885"/>
                  </a:lnTo>
                  <a:lnTo>
                    <a:pt x="356" y="885"/>
                  </a:lnTo>
                  <a:lnTo>
                    <a:pt x="197" y="1153"/>
                  </a:lnTo>
                  <a:lnTo>
                    <a:pt x="197" y="1459"/>
                  </a:lnTo>
                  <a:lnTo>
                    <a:pt x="197" y="1459"/>
                  </a:lnTo>
                  <a:lnTo>
                    <a:pt x="195" y="1476"/>
                  </a:lnTo>
                  <a:lnTo>
                    <a:pt x="191" y="1494"/>
                  </a:lnTo>
                  <a:lnTo>
                    <a:pt x="181" y="1509"/>
                  </a:lnTo>
                  <a:lnTo>
                    <a:pt x="171" y="1521"/>
                  </a:lnTo>
                  <a:lnTo>
                    <a:pt x="158" y="1532"/>
                  </a:lnTo>
                  <a:lnTo>
                    <a:pt x="142" y="1540"/>
                  </a:lnTo>
                  <a:lnTo>
                    <a:pt x="127" y="1546"/>
                  </a:lnTo>
                  <a:lnTo>
                    <a:pt x="107" y="1548"/>
                  </a:lnTo>
                  <a:lnTo>
                    <a:pt x="86" y="1548"/>
                  </a:lnTo>
                  <a:lnTo>
                    <a:pt x="86" y="1548"/>
                  </a:lnTo>
                  <a:lnTo>
                    <a:pt x="66" y="1546"/>
                  </a:lnTo>
                  <a:lnTo>
                    <a:pt x="51" y="1540"/>
                  </a:lnTo>
                  <a:lnTo>
                    <a:pt x="37" y="1532"/>
                  </a:lnTo>
                  <a:lnTo>
                    <a:pt x="24" y="1521"/>
                  </a:lnTo>
                  <a:lnTo>
                    <a:pt x="14" y="1509"/>
                  </a:lnTo>
                  <a:lnTo>
                    <a:pt x="6" y="1494"/>
                  </a:lnTo>
                  <a:lnTo>
                    <a:pt x="2" y="1476"/>
                  </a:lnTo>
                  <a:lnTo>
                    <a:pt x="0" y="1459"/>
                  </a:lnTo>
                  <a:lnTo>
                    <a:pt x="0" y="1128"/>
                  </a:lnTo>
                  <a:lnTo>
                    <a:pt x="0" y="1128"/>
                  </a:lnTo>
                  <a:lnTo>
                    <a:pt x="2" y="1112"/>
                  </a:lnTo>
                  <a:lnTo>
                    <a:pt x="4" y="1099"/>
                  </a:lnTo>
                  <a:lnTo>
                    <a:pt x="8" y="1085"/>
                  </a:lnTo>
                  <a:lnTo>
                    <a:pt x="14" y="1073"/>
                  </a:lnTo>
                  <a:lnTo>
                    <a:pt x="14" y="1073"/>
                  </a:lnTo>
                  <a:lnTo>
                    <a:pt x="16" y="1070"/>
                  </a:lnTo>
                  <a:lnTo>
                    <a:pt x="20" y="1068"/>
                  </a:lnTo>
                  <a:lnTo>
                    <a:pt x="24" y="1064"/>
                  </a:lnTo>
                  <a:lnTo>
                    <a:pt x="25" y="1058"/>
                  </a:lnTo>
                  <a:lnTo>
                    <a:pt x="164" y="830"/>
                  </a:lnTo>
                  <a:lnTo>
                    <a:pt x="164" y="830"/>
                  </a:lnTo>
                  <a:lnTo>
                    <a:pt x="156" y="821"/>
                  </a:lnTo>
                  <a:lnTo>
                    <a:pt x="150" y="809"/>
                  </a:lnTo>
                  <a:lnTo>
                    <a:pt x="142" y="795"/>
                  </a:lnTo>
                  <a:lnTo>
                    <a:pt x="138" y="782"/>
                  </a:lnTo>
                  <a:lnTo>
                    <a:pt x="132" y="768"/>
                  </a:lnTo>
                  <a:lnTo>
                    <a:pt x="131" y="753"/>
                  </a:lnTo>
                  <a:lnTo>
                    <a:pt x="129" y="735"/>
                  </a:lnTo>
                  <a:lnTo>
                    <a:pt x="127" y="720"/>
                  </a:lnTo>
                  <a:lnTo>
                    <a:pt x="132" y="434"/>
                  </a:lnTo>
                  <a:lnTo>
                    <a:pt x="424" y="196"/>
                  </a:lnTo>
                  <a:lnTo>
                    <a:pt x="424" y="196"/>
                  </a:lnTo>
                  <a:lnTo>
                    <a:pt x="438" y="179"/>
                  </a:lnTo>
                  <a:lnTo>
                    <a:pt x="450" y="161"/>
                  </a:lnTo>
                  <a:lnTo>
                    <a:pt x="457" y="142"/>
                  </a:lnTo>
                  <a:lnTo>
                    <a:pt x="461" y="121"/>
                  </a:lnTo>
                  <a:lnTo>
                    <a:pt x="461" y="99"/>
                  </a:lnTo>
                  <a:lnTo>
                    <a:pt x="457" y="76"/>
                  </a:lnTo>
                  <a:lnTo>
                    <a:pt x="450" y="54"/>
                  </a:lnTo>
                  <a:lnTo>
                    <a:pt x="436" y="35"/>
                  </a:lnTo>
                  <a:lnTo>
                    <a:pt x="436" y="35"/>
                  </a:lnTo>
                  <a:lnTo>
                    <a:pt x="416" y="21"/>
                  </a:lnTo>
                  <a:lnTo>
                    <a:pt x="407" y="15"/>
                  </a:lnTo>
                  <a:lnTo>
                    <a:pt x="401" y="8"/>
                  </a:lnTo>
                  <a:lnTo>
                    <a:pt x="477" y="8"/>
                  </a:lnTo>
                  <a:lnTo>
                    <a:pt x="477" y="8"/>
                  </a:lnTo>
                  <a:lnTo>
                    <a:pt x="483" y="8"/>
                  </a:lnTo>
                  <a:lnTo>
                    <a:pt x="490" y="4"/>
                  </a:lnTo>
                  <a:lnTo>
                    <a:pt x="496" y="0"/>
                  </a:lnTo>
                  <a:lnTo>
                    <a:pt x="504" y="0"/>
                  </a:lnTo>
                  <a:lnTo>
                    <a:pt x="504"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38"/>
            <p:cNvSpPr>
              <a:spLocks/>
            </p:cNvSpPr>
            <p:nvPr/>
          </p:nvSpPr>
          <p:spPr bwMode="auto">
            <a:xfrm>
              <a:off x="9526588" y="3687763"/>
              <a:ext cx="869950" cy="708025"/>
            </a:xfrm>
            <a:custGeom>
              <a:avLst/>
              <a:gdLst>
                <a:gd name="T0" fmla="*/ 31 w 548"/>
                <a:gd name="T1" fmla="*/ 20 h 446"/>
                <a:gd name="T2" fmla="*/ 31 w 548"/>
                <a:gd name="T3" fmla="*/ 20 h 446"/>
                <a:gd name="T4" fmla="*/ 43 w 548"/>
                <a:gd name="T5" fmla="*/ 12 h 446"/>
                <a:gd name="T6" fmla="*/ 48 w 548"/>
                <a:gd name="T7" fmla="*/ 8 h 446"/>
                <a:gd name="T8" fmla="*/ 52 w 548"/>
                <a:gd name="T9" fmla="*/ 2 h 446"/>
                <a:gd name="T10" fmla="*/ 52 w 548"/>
                <a:gd name="T11" fmla="*/ 2 h 446"/>
                <a:gd name="T12" fmla="*/ 70 w 548"/>
                <a:gd name="T13" fmla="*/ 0 h 446"/>
                <a:gd name="T14" fmla="*/ 89 w 548"/>
                <a:gd name="T15" fmla="*/ 4 h 446"/>
                <a:gd name="T16" fmla="*/ 109 w 548"/>
                <a:gd name="T17" fmla="*/ 10 h 446"/>
                <a:gd name="T18" fmla="*/ 128 w 548"/>
                <a:gd name="T19" fmla="*/ 20 h 446"/>
                <a:gd name="T20" fmla="*/ 128 w 548"/>
                <a:gd name="T21" fmla="*/ 20 h 446"/>
                <a:gd name="T22" fmla="*/ 134 w 548"/>
                <a:gd name="T23" fmla="*/ 29 h 446"/>
                <a:gd name="T24" fmla="*/ 144 w 548"/>
                <a:gd name="T25" fmla="*/ 39 h 446"/>
                <a:gd name="T26" fmla="*/ 150 w 548"/>
                <a:gd name="T27" fmla="*/ 51 h 446"/>
                <a:gd name="T28" fmla="*/ 152 w 548"/>
                <a:gd name="T29" fmla="*/ 57 h 446"/>
                <a:gd name="T30" fmla="*/ 153 w 548"/>
                <a:gd name="T31" fmla="*/ 63 h 446"/>
                <a:gd name="T32" fmla="*/ 214 w 548"/>
                <a:gd name="T33" fmla="*/ 238 h 446"/>
                <a:gd name="T34" fmla="*/ 416 w 548"/>
                <a:gd name="T35" fmla="*/ 63 h 446"/>
                <a:gd name="T36" fmla="*/ 416 w 548"/>
                <a:gd name="T37" fmla="*/ 63 h 446"/>
                <a:gd name="T38" fmla="*/ 432 w 548"/>
                <a:gd name="T39" fmla="*/ 51 h 446"/>
                <a:gd name="T40" fmla="*/ 447 w 548"/>
                <a:gd name="T41" fmla="*/ 45 h 446"/>
                <a:gd name="T42" fmla="*/ 463 w 548"/>
                <a:gd name="T43" fmla="*/ 41 h 446"/>
                <a:gd name="T44" fmla="*/ 478 w 548"/>
                <a:gd name="T45" fmla="*/ 41 h 446"/>
                <a:gd name="T46" fmla="*/ 494 w 548"/>
                <a:gd name="T47" fmla="*/ 43 h 446"/>
                <a:gd name="T48" fmla="*/ 508 w 548"/>
                <a:gd name="T49" fmla="*/ 49 h 446"/>
                <a:gd name="T50" fmla="*/ 519 w 548"/>
                <a:gd name="T51" fmla="*/ 57 h 446"/>
                <a:gd name="T52" fmla="*/ 529 w 548"/>
                <a:gd name="T53" fmla="*/ 66 h 446"/>
                <a:gd name="T54" fmla="*/ 529 w 548"/>
                <a:gd name="T55" fmla="*/ 66 h 446"/>
                <a:gd name="T56" fmla="*/ 539 w 548"/>
                <a:gd name="T57" fmla="*/ 82 h 446"/>
                <a:gd name="T58" fmla="*/ 544 w 548"/>
                <a:gd name="T59" fmla="*/ 98 h 446"/>
                <a:gd name="T60" fmla="*/ 548 w 548"/>
                <a:gd name="T61" fmla="*/ 113 h 446"/>
                <a:gd name="T62" fmla="*/ 548 w 548"/>
                <a:gd name="T63" fmla="*/ 129 h 446"/>
                <a:gd name="T64" fmla="*/ 544 w 548"/>
                <a:gd name="T65" fmla="*/ 144 h 446"/>
                <a:gd name="T66" fmla="*/ 539 w 548"/>
                <a:gd name="T67" fmla="*/ 158 h 446"/>
                <a:gd name="T68" fmla="*/ 529 w 548"/>
                <a:gd name="T69" fmla="*/ 169 h 446"/>
                <a:gd name="T70" fmla="*/ 519 w 548"/>
                <a:gd name="T71" fmla="*/ 177 h 446"/>
                <a:gd name="T72" fmla="*/ 222 w 548"/>
                <a:gd name="T73" fmla="*/ 422 h 446"/>
                <a:gd name="T74" fmla="*/ 222 w 548"/>
                <a:gd name="T75" fmla="*/ 422 h 446"/>
                <a:gd name="T76" fmla="*/ 208 w 548"/>
                <a:gd name="T77" fmla="*/ 432 h 446"/>
                <a:gd name="T78" fmla="*/ 194 w 548"/>
                <a:gd name="T79" fmla="*/ 440 h 446"/>
                <a:gd name="T80" fmla="*/ 183 w 548"/>
                <a:gd name="T81" fmla="*/ 444 h 446"/>
                <a:gd name="T82" fmla="*/ 167 w 548"/>
                <a:gd name="T83" fmla="*/ 446 h 446"/>
                <a:gd name="T84" fmla="*/ 167 w 548"/>
                <a:gd name="T85" fmla="*/ 446 h 446"/>
                <a:gd name="T86" fmla="*/ 157 w 548"/>
                <a:gd name="T87" fmla="*/ 446 h 446"/>
                <a:gd name="T88" fmla="*/ 148 w 548"/>
                <a:gd name="T89" fmla="*/ 442 h 446"/>
                <a:gd name="T90" fmla="*/ 138 w 548"/>
                <a:gd name="T91" fmla="*/ 438 h 446"/>
                <a:gd name="T92" fmla="*/ 128 w 548"/>
                <a:gd name="T93" fmla="*/ 430 h 446"/>
                <a:gd name="T94" fmla="*/ 118 w 548"/>
                <a:gd name="T95" fmla="*/ 422 h 446"/>
                <a:gd name="T96" fmla="*/ 109 w 548"/>
                <a:gd name="T97" fmla="*/ 415 h 446"/>
                <a:gd name="T98" fmla="*/ 101 w 548"/>
                <a:gd name="T99" fmla="*/ 405 h 446"/>
                <a:gd name="T100" fmla="*/ 93 w 548"/>
                <a:gd name="T101" fmla="*/ 393 h 446"/>
                <a:gd name="T102" fmla="*/ 8 w 548"/>
                <a:gd name="T103" fmla="*/ 105 h 446"/>
                <a:gd name="T104" fmla="*/ 8 w 548"/>
                <a:gd name="T105" fmla="*/ 105 h 446"/>
                <a:gd name="T106" fmla="*/ 2 w 548"/>
                <a:gd name="T107" fmla="*/ 94 h 446"/>
                <a:gd name="T108" fmla="*/ 0 w 548"/>
                <a:gd name="T109" fmla="*/ 82 h 446"/>
                <a:gd name="T110" fmla="*/ 2 w 548"/>
                <a:gd name="T111" fmla="*/ 70 h 446"/>
                <a:gd name="T112" fmla="*/ 4 w 548"/>
                <a:gd name="T113" fmla="*/ 59 h 446"/>
                <a:gd name="T114" fmla="*/ 10 w 548"/>
                <a:gd name="T115" fmla="*/ 47 h 446"/>
                <a:gd name="T116" fmla="*/ 15 w 548"/>
                <a:gd name="T117" fmla="*/ 37 h 446"/>
                <a:gd name="T118" fmla="*/ 23 w 548"/>
                <a:gd name="T119" fmla="*/ 27 h 446"/>
                <a:gd name="T120" fmla="*/ 31 w 548"/>
                <a:gd name="T121" fmla="*/ 20 h 446"/>
                <a:gd name="T122" fmla="*/ 31 w 548"/>
                <a:gd name="T123" fmla="*/ 2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446">
                  <a:moveTo>
                    <a:pt x="31" y="20"/>
                  </a:moveTo>
                  <a:lnTo>
                    <a:pt x="31" y="20"/>
                  </a:lnTo>
                  <a:lnTo>
                    <a:pt x="43" y="12"/>
                  </a:lnTo>
                  <a:lnTo>
                    <a:pt x="48" y="8"/>
                  </a:lnTo>
                  <a:lnTo>
                    <a:pt x="52" y="2"/>
                  </a:lnTo>
                  <a:lnTo>
                    <a:pt x="52" y="2"/>
                  </a:lnTo>
                  <a:lnTo>
                    <a:pt x="70" y="0"/>
                  </a:lnTo>
                  <a:lnTo>
                    <a:pt x="89" y="4"/>
                  </a:lnTo>
                  <a:lnTo>
                    <a:pt x="109" y="10"/>
                  </a:lnTo>
                  <a:lnTo>
                    <a:pt x="128" y="20"/>
                  </a:lnTo>
                  <a:lnTo>
                    <a:pt x="128" y="20"/>
                  </a:lnTo>
                  <a:lnTo>
                    <a:pt x="134" y="29"/>
                  </a:lnTo>
                  <a:lnTo>
                    <a:pt x="144" y="39"/>
                  </a:lnTo>
                  <a:lnTo>
                    <a:pt x="150" y="51"/>
                  </a:lnTo>
                  <a:lnTo>
                    <a:pt x="152" y="57"/>
                  </a:lnTo>
                  <a:lnTo>
                    <a:pt x="153" y="63"/>
                  </a:lnTo>
                  <a:lnTo>
                    <a:pt x="214" y="238"/>
                  </a:lnTo>
                  <a:lnTo>
                    <a:pt x="416" y="63"/>
                  </a:lnTo>
                  <a:lnTo>
                    <a:pt x="416" y="63"/>
                  </a:lnTo>
                  <a:lnTo>
                    <a:pt x="432" y="51"/>
                  </a:lnTo>
                  <a:lnTo>
                    <a:pt x="447" y="45"/>
                  </a:lnTo>
                  <a:lnTo>
                    <a:pt x="463" y="41"/>
                  </a:lnTo>
                  <a:lnTo>
                    <a:pt x="478" y="41"/>
                  </a:lnTo>
                  <a:lnTo>
                    <a:pt x="494" y="43"/>
                  </a:lnTo>
                  <a:lnTo>
                    <a:pt x="508" y="49"/>
                  </a:lnTo>
                  <a:lnTo>
                    <a:pt x="519" y="57"/>
                  </a:lnTo>
                  <a:lnTo>
                    <a:pt x="529" y="66"/>
                  </a:lnTo>
                  <a:lnTo>
                    <a:pt x="529" y="66"/>
                  </a:lnTo>
                  <a:lnTo>
                    <a:pt x="539" y="82"/>
                  </a:lnTo>
                  <a:lnTo>
                    <a:pt x="544" y="98"/>
                  </a:lnTo>
                  <a:lnTo>
                    <a:pt x="548" y="113"/>
                  </a:lnTo>
                  <a:lnTo>
                    <a:pt x="548" y="129"/>
                  </a:lnTo>
                  <a:lnTo>
                    <a:pt x="544" y="144"/>
                  </a:lnTo>
                  <a:lnTo>
                    <a:pt x="539" y="158"/>
                  </a:lnTo>
                  <a:lnTo>
                    <a:pt x="529" y="169"/>
                  </a:lnTo>
                  <a:lnTo>
                    <a:pt x="519" y="177"/>
                  </a:lnTo>
                  <a:lnTo>
                    <a:pt x="222" y="422"/>
                  </a:lnTo>
                  <a:lnTo>
                    <a:pt x="222" y="422"/>
                  </a:lnTo>
                  <a:lnTo>
                    <a:pt x="208" y="432"/>
                  </a:lnTo>
                  <a:lnTo>
                    <a:pt x="194" y="440"/>
                  </a:lnTo>
                  <a:lnTo>
                    <a:pt x="183" y="444"/>
                  </a:lnTo>
                  <a:lnTo>
                    <a:pt x="167" y="446"/>
                  </a:lnTo>
                  <a:lnTo>
                    <a:pt x="167" y="446"/>
                  </a:lnTo>
                  <a:lnTo>
                    <a:pt x="157" y="446"/>
                  </a:lnTo>
                  <a:lnTo>
                    <a:pt x="148" y="442"/>
                  </a:lnTo>
                  <a:lnTo>
                    <a:pt x="138" y="438"/>
                  </a:lnTo>
                  <a:lnTo>
                    <a:pt x="128" y="430"/>
                  </a:lnTo>
                  <a:lnTo>
                    <a:pt x="118" y="422"/>
                  </a:lnTo>
                  <a:lnTo>
                    <a:pt x="109" y="415"/>
                  </a:lnTo>
                  <a:lnTo>
                    <a:pt x="101" y="405"/>
                  </a:lnTo>
                  <a:lnTo>
                    <a:pt x="93" y="393"/>
                  </a:lnTo>
                  <a:lnTo>
                    <a:pt x="8" y="105"/>
                  </a:lnTo>
                  <a:lnTo>
                    <a:pt x="8" y="105"/>
                  </a:lnTo>
                  <a:lnTo>
                    <a:pt x="2" y="94"/>
                  </a:lnTo>
                  <a:lnTo>
                    <a:pt x="0" y="82"/>
                  </a:lnTo>
                  <a:lnTo>
                    <a:pt x="2" y="70"/>
                  </a:lnTo>
                  <a:lnTo>
                    <a:pt x="4" y="59"/>
                  </a:lnTo>
                  <a:lnTo>
                    <a:pt x="10" y="47"/>
                  </a:lnTo>
                  <a:lnTo>
                    <a:pt x="15" y="37"/>
                  </a:lnTo>
                  <a:lnTo>
                    <a:pt x="23" y="27"/>
                  </a:lnTo>
                  <a:lnTo>
                    <a:pt x="31" y="20"/>
                  </a:lnTo>
                  <a:lnTo>
                    <a:pt x="31" y="2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2" name="组合 41"/>
          <p:cNvGrpSpPr/>
          <p:nvPr/>
        </p:nvGrpSpPr>
        <p:grpSpPr>
          <a:xfrm>
            <a:off x="1379538" y="3490913"/>
            <a:ext cx="9150351" cy="317500"/>
            <a:chOff x="1379538" y="3490913"/>
            <a:chExt cx="9150351" cy="317500"/>
          </a:xfrm>
        </p:grpSpPr>
        <p:sp>
          <p:nvSpPr>
            <p:cNvPr id="6" name="Freeform 5"/>
            <p:cNvSpPr>
              <a:spLocks noEditPoints="1"/>
            </p:cNvSpPr>
            <p:nvPr/>
          </p:nvSpPr>
          <p:spPr bwMode="auto">
            <a:xfrm>
              <a:off x="2895601" y="3490913"/>
              <a:ext cx="320675" cy="317500"/>
            </a:xfrm>
            <a:custGeom>
              <a:avLst/>
              <a:gdLst>
                <a:gd name="T0" fmla="*/ 101 w 202"/>
                <a:gd name="T1" fmla="*/ 0 h 200"/>
                <a:gd name="T2" fmla="*/ 58 w 202"/>
                <a:gd name="T3" fmla="*/ 8 h 200"/>
                <a:gd name="T4" fmla="*/ 27 w 202"/>
                <a:gd name="T5" fmla="*/ 29 h 200"/>
                <a:gd name="T6" fmla="*/ 8 w 202"/>
                <a:gd name="T7" fmla="*/ 60 h 200"/>
                <a:gd name="T8" fmla="*/ 0 w 202"/>
                <a:gd name="T9" fmla="*/ 97 h 200"/>
                <a:gd name="T10" fmla="*/ 2 w 202"/>
                <a:gd name="T11" fmla="*/ 118 h 200"/>
                <a:gd name="T12" fmla="*/ 16 w 202"/>
                <a:gd name="T13" fmla="*/ 155 h 200"/>
                <a:gd name="T14" fmla="*/ 43 w 202"/>
                <a:gd name="T15" fmla="*/ 183 h 200"/>
                <a:gd name="T16" fmla="*/ 78 w 202"/>
                <a:gd name="T17" fmla="*/ 198 h 200"/>
                <a:gd name="T18" fmla="*/ 101 w 202"/>
                <a:gd name="T19" fmla="*/ 200 h 200"/>
                <a:gd name="T20" fmla="*/ 138 w 202"/>
                <a:gd name="T21" fmla="*/ 192 h 200"/>
                <a:gd name="T22" fmla="*/ 171 w 202"/>
                <a:gd name="T23" fmla="*/ 171 h 200"/>
                <a:gd name="T24" fmla="*/ 195 w 202"/>
                <a:gd name="T25" fmla="*/ 138 h 200"/>
                <a:gd name="T26" fmla="*/ 202 w 202"/>
                <a:gd name="T27" fmla="*/ 107 h 200"/>
                <a:gd name="T28" fmla="*/ 202 w 202"/>
                <a:gd name="T29" fmla="*/ 97 h 200"/>
                <a:gd name="T30" fmla="*/ 201 w 202"/>
                <a:gd name="T31" fmla="*/ 78 h 200"/>
                <a:gd name="T32" fmla="*/ 185 w 202"/>
                <a:gd name="T33" fmla="*/ 43 h 200"/>
                <a:gd name="T34" fmla="*/ 156 w 202"/>
                <a:gd name="T35" fmla="*/ 17 h 200"/>
                <a:gd name="T36" fmla="*/ 119 w 202"/>
                <a:gd name="T37" fmla="*/ 2 h 200"/>
                <a:gd name="T38" fmla="*/ 101 w 202"/>
                <a:gd name="T39" fmla="*/ 0 h 200"/>
                <a:gd name="T40" fmla="*/ 113 w 202"/>
                <a:gd name="T41" fmla="*/ 122 h 200"/>
                <a:gd name="T42" fmla="*/ 113 w 202"/>
                <a:gd name="T43" fmla="*/ 161 h 200"/>
                <a:gd name="T44" fmla="*/ 111 w 202"/>
                <a:gd name="T45" fmla="*/ 179 h 200"/>
                <a:gd name="T46" fmla="*/ 101 w 202"/>
                <a:gd name="T47" fmla="*/ 187 h 200"/>
                <a:gd name="T48" fmla="*/ 94 w 202"/>
                <a:gd name="T49" fmla="*/ 185 h 200"/>
                <a:gd name="T50" fmla="*/ 80 w 202"/>
                <a:gd name="T51" fmla="*/ 171 h 200"/>
                <a:gd name="T52" fmla="*/ 76 w 202"/>
                <a:gd name="T53" fmla="*/ 161 h 200"/>
                <a:gd name="T54" fmla="*/ 31 w 202"/>
                <a:gd name="T55" fmla="*/ 122 h 200"/>
                <a:gd name="T56" fmla="*/ 27 w 202"/>
                <a:gd name="T57" fmla="*/ 120 h 200"/>
                <a:gd name="T58" fmla="*/ 20 w 202"/>
                <a:gd name="T59" fmla="*/ 109 h 200"/>
                <a:gd name="T60" fmla="*/ 18 w 202"/>
                <a:gd name="T61" fmla="*/ 97 h 200"/>
                <a:gd name="T62" fmla="*/ 23 w 202"/>
                <a:gd name="T63" fmla="*/ 87 h 200"/>
                <a:gd name="T64" fmla="*/ 31 w 202"/>
                <a:gd name="T65" fmla="*/ 85 h 200"/>
                <a:gd name="T66" fmla="*/ 76 w 202"/>
                <a:gd name="T67" fmla="*/ 45 h 200"/>
                <a:gd name="T68" fmla="*/ 78 w 202"/>
                <a:gd name="T69" fmla="*/ 39 h 200"/>
                <a:gd name="T70" fmla="*/ 86 w 202"/>
                <a:gd name="T71" fmla="*/ 25 h 200"/>
                <a:gd name="T72" fmla="*/ 101 w 202"/>
                <a:gd name="T73" fmla="*/ 17 h 200"/>
                <a:gd name="T74" fmla="*/ 105 w 202"/>
                <a:gd name="T75" fmla="*/ 19 h 200"/>
                <a:gd name="T76" fmla="*/ 113 w 202"/>
                <a:gd name="T77" fmla="*/ 33 h 200"/>
                <a:gd name="T78" fmla="*/ 113 w 202"/>
                <a:gd name="T79" fmla="*/ 85 h 200"/>
                <a:gd name="T80" fmla="*/ 160 w 202"/>
                <a:gd name="T81" fmla="*/ 85 h 200"/>
                <a:gd name="T82" fmla="*/ 173 w 202"/>
                <a:gd name="T83" fmla="*/ 87 h 200"/>
                <a:gd name="T84" fmla="*/ 181 w 202"/>
                <a:gd name="T85" fmla="*/ 97 h 200"/>
                <a:gd name="T86" fmla="*/ 179 w 202"/>
                <a:gd name="T87" fmla="*/ 109 h 200"/>
                <a:gd name="T88" fmla="*/ 167 w 202"/>
                <a:gd name="T89" fmla="*/ 120 h 200"/>
                <a:gd name="T90" fmla="*/ 160 w 202"/>
                <a:gd name="T91"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2" h="200">
                  <a:moveTo>
                    <a:pt x="101" y="0"/>
                  </a:moveTo>
                  <a:lnTo>
                    <a:pt x="101" y="0"/>
                  </a:lnTo>
                  <a:lnTo>
                    <a:pt x="78" y="2"/>
                  </a:lnTo>
                  <a:lnTo>
                    <a:pt x="58" y="8"/>
                  </a:lnTo>
                  <a:lnTo>
                    <a:pt x="43" y="17"/>
                  </a:lnTo>
                  <a:lnTo>
                    <a:pt x="27" y="29"/>
                  </a:lnTo>
                  <a:lnTo>
                    <a:pt x="16" y="43"/>
                  </a:lnTo>
                  <a:lnTo>
                    <a:pt x="8" y="60"/>
                  </a:lnTo>
                  <a:lnTo>
                    <a:pt x="2" y="78"/>
                  </a:lnTo>
                  <a:lnTo>
                    <a:pt x="0" y="97"/>
                  </a:lnTo>
                  <a:lnTo>
                    <a:pt x="0" y="97"/>
                  </a:lnTo>
                  <a:lnTo>
                    <a:pt x="2" y="118"/>
                  </a:lnTo>
                  <a:lnTo>
                    <a:pt x="8" y="138"/>
                  </a:lnTo>
                  <a:lnTo>
                    <a:pt x="16" y="155"/>
                  </a:lnTo>
                  <a:lnTo>
                    <a:pt x="27" y="171"/>
                  </a:lnTo>
                  <a:lnTo>
                    <a:pt x="43" y="183"/>
                  </a:lnTo>
                  <a:lnTo>
                    <a:pt x="58" y="192"/>
                  </a:lnTo>
                  <a:lnTo>
                    <a:pt x="78" y="198"/>
                  </a:lnTo>
                  <a:lnTo>
                    <a:pt x="101" y="200"/>
                  </a:lnTo>
                  <a:lnTo>
                    <a:pt x="101" y="200"/>
                  </a:lnTo>
                  <a:lnTo>
                    <a:pt x="119" y="198"/>
                  </a:lnTo>
                  <a:lnTo>
                    <a:pt x="138" y="192"/>
                  </a:lnTo>
                  <a:lnTo>
                    <a:pt x="156" y="183"/>
                  </a:lnTo>
                  <a:lnTo>
                    <a:pt x="171" y="171"/>
                  </a:lnTo>
                  <a:lnTo>
                    <a:pt x="185" y="155"/>
                  </a:lnTo>
                  <a:lnTo>
                    <a:pt x="195" y="138"/>
                  </a:lnTo>
                  <a:lnTo>
                    <a:pt x="201" y="118"/>
                  </a:lnTo>
                  <a:lnTo>
                    <a:pt x="202" y="107"/>
                  </a:lnTo>
                  <a:lnTo>
                    <a:pt x="202" y="97"/>
                  </a:lnTo>
                  <a:lnTo>
                    <a:pt x="202" y="97"/>
                  </a:lnTo>
                  <a:lnTo>
                    <a:pt x="202" y="87"/>
                  </a:lnTo>
                  <a:lnTo>
                    <a:pt x="201" y="78"/>
                  </a:lnTo>
                  <a:lnTo>
                    <a:pt x="195" y="60"/>
                  </a:lnTo>
                  <a:lnTo>
                    <a:pt x="185" y="43"/>
                  </a:lnTo>
                  <a:lnTo>
                    <a:pt x="171" y="29"/>
                  </a:lnTo>
                  <a:lnTo>
                    <a:pt x="156" y="17"/>
                  </a:lnTo>
                  <a:lnTo>
                    <a:pt x="138" y="8"/>
                  </a:lnTo>
                  <a:lnTo>
                    <a:pt x="119" y="2"/>
                  </a:lnTo>
                  <a:lnTo>
                    <a:pt x="101" y="0"/>
                  </a:lnTo>
                  <a:lnTo>
                    <a:pt x="101" y="0"/>
                  </a:lnTo>
                  <a:close/>
                  <a:moveTo>
                    <a:pt x="160" y="122"/>
                  </a:moveTo>
                  <a:lnTo>
                    <a:pt x="113" y="122"/>
                  </a:lnTo>
                  <a:lnTo>
                    <a:pt x="113" y="161"/>
                  </a:lnTo>
                  <a:lnTo>
                    <a:pt x="113" y="161"/>
                  </a:lnTo>
                  <a:lnTo>
                    <a:pt x="113" y="171"/>
                  </a:lnTo>
                  <a:lnTo>
                    <a:pt x="111" y="179"/>
                  </a:lnTo>
                  <a:lnTo>
                    <a:pt x="105" y="185"/>
                  </a:lnTo>
                  <a:lnTo>
                    <a:pt x="101" y="187"/>
                  </a:lnTo>
                  <a:lnTo>
                    <a:pt x="101" y="187"/>
                  </a:lnTo>
                  <a:lnTo>
                    <a:pt x="94" y="185"/>
                  </a:lnTo>
                  <a:lnTo>
                    <a:pt x="86" y="179"/>
                  </a:lnTo>
                  <a:lnTo>
                    <a:pt x="80" y="171"/>
                  </a:lnTo>
                  <a:lnTo>
                    <a:pt x="78" y="167"/>
                  </a:lnTo>
                  <a:lnTo>
                    <a:pt x="76" y="161"/>
                  </a:lnTo>
                  <a:lnTo>
                    <a:pt x="76" y="122"/>
                  </a:lnTo>
                  <a:lnTo>
                    <a:pt x="31" y="122"/>
                  </a:lnTo>
                  <a:lnTo>
                    <a:pt x="31" y="122"/>
                  </a:lnTo>
                  <a:lnTo>
                    <a:pt x="27" y="120"/>
                  </a:lnTo>
                  <a:lnTo>
                    <a:pt x="23" y="116"/>
                  </a:lnTo>
                  <a:lnTo>
                    <a:pt x="20" y="109"/>
                  </a:lnTo>
                  <a:lnTo>
                    <a:pt x="18" y="97"/>
                  </a:lnTo>
                  <a:lnTo>
                    <a:pt x="18" y="97"/>
                  </a:lnTo>
                  <a:lnTo>
                    <a:pt x="20" y="91"/>
                  </a:lnTo>
                  <a:lnTo>
                    <a:pt x="23" y="87"/>
                  </a:lnTo>
                  <a:lnTo>
                    <a:pt x="27" y="85"/>
                  </a:lnTo>
                  <a:lnTo>
                    <a:pt x="31" y="85"/>
                  </a:lnTo>
                  <a:lnTo>
                    <a:pt x="76" y="85"/>
                  </a:lnTo>
                  <a:lnTo>
                    <a:pt x="76" y="45"/>
                  </a:lnTo>
                  <a:lnTo>
                    <a:pt x="76" y="45"/>
                  </a:lnTo>
                  <a:lnTo>
                    <a:pt x="78" y="39"/>
                  </a:lnTo>
                  <a:lnTo>
                    <a:pt x="80" y="33"/>
                  </a:lnTo>
                  <a:lnTo>
                    <a:pt x="86" y="25"/>
                  </a:lnTo>
                  <a:lnTo>
                    <a:pt x="94" y="19"/>
                  </a:lnTo>
                  <a:lnTo>
                    <a:pt x="101" y="17"/>
                  </a:lnTo>
                  <a:lnTo>
                    <a:pt x="101" y="17"/>
                  </a:lnTo>
                  <a:lnTo>
                    <a:pt x="105" y="19"/>
                  </a:lnTo>
                  <a:lnTo>
                    <a:pt x="111" y="25"/>
                  </a:lnTo>
                  <a:lnTo>
                    <a:pt x="113" y="33"/>
                  </a:lnTo>
                  <a:lnTo>
                    <a:pt x="113" y="45"/>
                  </a:lnTo>
                  <a:lnTo>
                    <a:pt x="113" y="85"/>
                  </a:lnTo>
                  <a:lnTo>
                    <a:pt x="160" y="85"/>
                  </a:lnTo>
                  <a:lnTo>
                    <a:pt x="160" y="85"/>
                  </a:lnTo>
                  <a:lnTo>
                    <a:pt x="167" y="85"/>
                  </a:lnTo>
                  <a:lnTo>
                    <a:pt x="173" y="87"/>
                  </a:lnTo>
                  <a:lnTo>
                    <a:pt x="179" y="91"/>
                  </a:lnTo>
                  <a:lnTo>
                    <a:pt x="181" y="97"/>
                  </a:lnTo>
                  <a:lnTo>
                    <a:pt x="181" y="97"/>
                  </a:lnTo>
                  <a:lnTo>
                    <a:pt x="179" y="109"/>
                  </a:lnTo>
                  <a:lnTo>
                    <a:pt x="173" y="116"/>
                  </a:lnTo>
                  <a:lnTo>
                    <a:pt x="167" y="120"/>
                  </a:lnTo>
                  <a:lnTo>
                    <a:pt x="160" y="122"/>
                  </a:lnTo>
                  <a:lnTo>
                    <a:pt x="160" y="12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
            <p:cNvSpPr>
              <a:spLocks noEditPoints="1"/>
            </p:cNvSpPr>
            <p:nvPr/>
          </p:nvSpPr>
          <p:spPr bwMode="auto">
            <a:xfrm>
              <a:off x="4795838" y="3490913"/>
              <a:ext cx="311150" cy="317500"/>
            </a:xfrm>
            <a:custGeom>
              <a:avLst/>
              <a:gdLst>
                <a:gd name="T0" fmla="*/ 93 w 196"/>
                <a:gd name="T1" fmla="*/ 0 h 200"/>
                <a:gd name="T2" fmla="*/ 54 w 196"/>
                <a:gd name="T3" fmla="*/ 8 h 200"/>
                <a:gd name="T4" fmla="*/ 25 w 196"/>
                <a:gd name="T5" fmla="*/ 29 h 200"/>
                <a:gd name="T6" fmla="*/ 7 w 196"/>
                <a:gd name="T7" fmla="*/ 60 h 200"/>
                <a:gd name="T8" fmla="*/ 0 w 196"/>
                <a:gd name="T9" fmla="*/ 97 h 200"/>
                <a:gd name="T10" fmla="*/ 1 w 196"/>
                <a:gd name="T11" fmla="*/ 118 h 200"/>
                <a:gd name="T12" fmla="*/ 15 w 196"/>
                <a:gd name="T13" fmla="*/ 155 h 200"/>
                <a:gd name="T14" fmla="*/ 38 w 196"/>
                <a:gd name="T15" fmla="*/ 183 h 200"/>
                <a:gd name="T16" fmla="*/ 73 w 196"/>
                <a:gd name="T17" fmla="*/ 198 h 200"/>
                <a:gd name="T18" fmla="*/ 93 w 196"/>
                <a:gd name="T19" fmla="*/ 200 h 200"/>
                <a:gd name="T20" fmla="*/ 136 w 196"/>
                <a:gd name="T21" fmla="*/ 192 h 200"/>
                <a:gd name="T22" fmla="*/ 167 w 196"/>
                <a:gd name="T23" fmla="*/ 171 h 200"/>
                <a:gd name="T24" fmla="*/ 188 w 196"/>
                <a:gd name="T25" fmla="*/ 138 h 200"/>
                <a:gd name="T26" fmla="*/ 196 w 196"/>
                <a:gd name="T27" fmla="*/ 97 h 200"/>
                <a:gd name="T28" fmla="*/ 194 w 196"/>
                <a:gd name="T29" fmla="*/ 78 h 200"/>
                <a:gd name="T30" fmla="*/ 180 w 196"/>
                <a:gd name="T31" fmla="*/ 43 h 200"/>
                <a:gd name="T32" fmla="*/ 153 w 196"/>
                <a:gd name="T33" fmla="*/ 17 h 200"/>
                <a:gd name="T34" fmla="*/ 114 w 196"/>
                <a:gd name="T35" fmla="*/ 2 h 200"/>
                <a:gd name="T36" fmla="*/ 93 w 196"/>
                <a:gd name="T37" fmla="*/ 0 h 200"/>
                <a:gd name="T38" fmla="*/ 116 w 196"/>
                <a:gd name="T39" fmla="*/ 122 h 200"/>
                <a:gd name="T40" fmla="*/ 116 w 196"/>
                <a:gd name="T41" fmla="*/ 161 h 200"/>
                <a:gd name="T42" fmla="*/ 110 w 196"/>
                <a:gd name="T43" fmla="*/ 179 h 200"/>
                <a:gd name="T44" fmla="*/ 93 w 196"/>
                <a:gd name="T45" fmla="*/ 187 h 200"/>
                <a:gd name="T46" fmla="*/ 87 w 196"/>
                <a:gd name="T47" fmla="*/ 185 h 200"/>
                <a:gd name="T48" fmla="*/ 77 w 196"/>
                <a:gd name="T49" fmla="*/ 171 h 200"/>
                <a:gd name="T50" fmla="*/ 75 w 196"/>
                <a:gd name="T51" fmla="*/ 122 h 200"/>
                <a:gd name="T52" fmla="*/ 36 w 196"/>
                <a:gd name="T53" fmla="*/ 122 h 200"/>
                <a:gd name="T54" fmla="*/ 21 w 196"/>
                <a:gd name="T55" fmla="*/ 116 h 200"/>
                <a:gd name="T56" fmla="*/ 15 w 196"/>
                <a:gd name="T57" fmla="*/ 97 h 200"/>
                <a:gd name="T58" fmla="*/ 17 w 196"/>
                <a:gd name="T59" fmla="*/ 91 h 200"/>
                <a:gd name="T60" fmla="*/ 27 w 196"/>
                <a:gd name="T61" fmla="*/ 85 h 200"/>
                <a:gd name="T62" fmla="*/ 75 w 196"/>
                <a:gd name="T63" fmla="*/ 85 h 200"/>
                <a:gd name="T64" fmla="*/ 75 w 196"/>
                <a:gd name="T65" fmla="*/ 45 h 200"/>
                <a:gd name="T66" fmla="*/ 81 w 196"/>
                <a:gd name="T67" fmla="*/ 25 h 200"/>
                <a:gd name="T68" fmla="*/ 93 w 196"/>
                <a:gd name="T69" fmla="*/ 17 h 200"/>
                <a:gd name="T70" fmla="*/ 103 w 196"/>
                <a:gd name="T71" fmla="*/ 19 h 200"/>
                <a:gd name="T72" fmla="*/ 114 w 196"/>
                <a:gd name="T73" fmla="*/ 33 h 200"/>
                <a:gd name="T74" fmla="*/ 116 w 196"/>
                <a:gd name="T75" fmla="*/ 85 h 200"/>
                <a:gd name="T76" fmla="*/ 155 w 196"/>
                <a:gd name="T77" fmla="*/ 85 h 200"/>
                <a:gd name="T78" fmla="*/ 173 w 196"/>
                <a:gd name="T79" fmla="*/ 87 h 200"/>
                <a:gd name="T80" fmla="*/ 180 w 196"/>
                <a:gd name="T81" fmla="*/ 97 h 200"/>
                <a:gd name="T82" fmla="*/ 180 w 196"/>
                <a:gd name="T83" fmla="*/ 103 h 200"/>
                <a:gd name="T84" fmla="*/ 173 w 196"/>
                <a:gd name="T85" fmla="*/ 116 h 200"/>
                <a:gd name="T86" fmla="*/ 155 w 196"/>
                <a:gd name="T87"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6" h="200">
                  <a:moveTo>
                    <a:pt x="93" y="0"/>
                  </a:moveTo>
                  <a:lnTo>
                    <a:pt x="93" y="0"/>
                  </a:lnTo>
                  <a:lnTo>
                    <a:pt x="73" y="2"/>
                  </a:lnTo>
                  <a:lnTo>
                    <a:pt x="54" y="8"/>
                  </a:lnTo>
                  <a:lnTo>
                    <a:pt x="38" y="17"/>
                  </a:lnTo>
                  <a:lnTo>
                    <a:pt x="25" y="29"/>
                  </a:lnTo>
                  <a:lnTo>
                    <a:pt x="15" y="43"/>
                  </a:lnTo>
                  <a:lnTo>
                    <a:pt x="7" y="60"/>
                  </a:lnTo>
                  <a:lnTo>
                    <a:pt x="1" y="78"/>
                  </a:lnTo>
                  <a:lnTo>
                    <a:pt x="0" y="97"/>
                  </a:lnTo>
                  <a:lnTo>
                    <a:pt x="0" y="97"/>
                  </a:lnTo>
                  <a:lnTo>
                    <a:pt x="1" y="118"/>
                  </a:lnTo>
                  <a:lnTo>
                    <a:pt x="7" y="138"/>
                  </a:lnTo>
                  <a:lnTo>
                    <a:pt x="15" y="155"/>
                  </a:lnTo>
                  <a:lnTo>
                    <a:pt x="25" y="171"/>
                  </a:lnTo>
                  <a:lnTo>
                    <a:pt x="38" y="183"/>
                  </a:lnTo>
                  <a:lnTo>
                    <a:pt x="54" y="192"/>
                  </a:lnTo>
                  <a:lnTo>
                    <a:pt x="73" y="198"/>
                  </a:lnTo>
                  <a:lnTo>
                    <a:pt x="93" y="200"/>
                  </a:lnTo>
                  <a:lnTo>
                    <a:pt x="93" y="200"/>
                  </a:lnTo>
                  <a:lnTo>
                    <a:pt x="114" y="198"/>
                  </a:lnTo>
                  <a:lnTo>
                    <a:pt x="136" y="192"/>
                  </a:lnTo>
                  <a:lnTo>
                    <a:pt x="153" y="183"/>
                  </a:lnTo>
                  <a:lnTo>
                    <a:pt x="167" y="171"/>
                  </a:lnTo>
                  <a:lnTo>
                    <a:pt x="180" y="155"/>
                  </a:lnTo>
                  <a:lnTo>
                    <a:pt x="188" y="138"/>
                  </a:lnTo>
                  <a:lnTo>
                    <a:pt x="194" y="118"/>
                  </a:lnTo>
                  <a:lnTo>
                    <a:pt x="196" y="97"/>
                  </a:lnTo>
                  <a:lnTo>
                    <a:pt x="196" y="97"/>
                  </a:lnTo>
                  <a:lnTo>
                    <a:pt x="194" y="78"/>
                  </a:lnTo>
                  <a:lnTo>
                    <a:pt x="188" y="60"/>
                  </a:lnTo>
                  <a:lnTo>
                    <a:pt x="180" y="43"/>
                  </a:lnTo>
                  <a:lnTo>
                    <a:pt x="167" y="29"/>
                  </a:lnTo>
                  <a:lnTo>
                    <a:pt x="153" y="17"/>
                  </a:lnTo>
                  <a:lnTo>
                    <a:pt x="136" y="8"/>
                  </a:lnTo>
                  <a:lnTo>
                    <a:pt x="114" y="2"/>
                  </a:lnTo>
                  <a:lnTo>
                    <a:pt x="93" y="0"/>
                  </a:lnTo>
                  <a:lnTo>
                    <a:pt x="93" y="0"/>
                  </a:lnTo>
                  <a:close/>
                  <a:moveTo>
                    <a:pt x="155" y="122"/>
                  </a:moveTo>
                  <a:lnTo>
                    <a:pt x="116" y="122"/>
                  </a:lnTo>
                  <a:lnTo>
                    <a:pt x="116" y="161"/>
                  </a:lnTo>
                  <a:lnTo>
                    <a:pt x="116" y="161"/>
                  </a:lnTo>
                  <a:lnTo>
                    <a:pt x="114" y="171"/>
                  </a:lnTo>
                  <a:lnTo>
                    <a:pt x="110" y="179"/>
                  </a:lnTo>
                  <a:lnTo>
                    <a:pt x="103" y="185"/>
                  </a:lnTo>
                  <a:lnTo>
                    <a:pt x="93" y="187"/>
                  </a:lnTo>
                  <a:lnTo>
                    <a:pt x="93" y="187"/>
                  </a:lnTo>
                  <a:lnTo>
                    <a:pt x="87" y="185"/>
                  </a:lnTo>
                  <a:lnTo>
                    <a:pt x="81" y="179"/>
                  </a:lnTo>
                  <a:lnTo>
                    <a:pt x="77" y="171"/>
                  </a:lnTo>
                  <a:lnTo>
                    <a:pt x="75" y="161"/>
                  </a:lnTo>
                  <a:lnTo>
                    <a:pt x="75" y="122"/>
                  </a:lnTo>
                  <a:lnTo>
                    <a:pt x="36" y="122"/>
                  </a:lnTo>
                  <a:lnTo>
                    <a:pt x="36" y="122"/>
                  </a:lnTo>
                  <a:lnTo>
                    <a:pt x="27" y="120"/>
                  </a:lnTo>
                  <a:lnTo>
                    <a:pt x="21" y="116"/>
                  </a:lnTo>
                  <a:lnTo>
                    <a:pt x="17" y="109"/>
                  </a:lnTo>
                  <a:lnTo>
                    <a:pt x="15" y="97"/>
                  </a:lnTo>
                  <a:lnTo>
                    <a:pt x="15" y="97"/>
                  </a:lnTo>
                  <a:lnTo>
                    <a:pt x="17" y="91"/>
                  </a:lnTo>
                  <a:lnTo>
                    <a:pt x="21" y="87"/>
                  </a:lnTo>
                  <a:lnTo>
                    <a:pt x="27" y="85"/>
                  </a:lnTo>
                  <a:lnTo>
                    <a:pt x="36" y="85"/>
                  </a:lnTo>
                  <a:lnTo>
                    <a:pt x="75" y="85"/>
                  </a:lnTo>
                  <a:lnTo>
                    <a:pt x="75" y="45"/>
                  </a:lnTo>
                  <a:lnTo>
                    <a:pt x="75" y="45"/>
                  </a:lnTo>
                  <a:lnTo>
                    <a:pt x="77" y="33"/>
                  </a:lnTo>
                  <a:lnTo>
                    <a:pt x="81" y="25"/>
                  </a:lnTo>
                  <a:lnTo>
                    <a:pt x="87" y="19"/>
                  </a:lnTo>
                  <a:lnTo>
                    <a:pt x="93" y="17"/>
                  </a:lnTo>
                  <a:lnTo>
                    <a:pt x="93" y="17"/>
                  </a:lnTo>
                  <a:lnTo>
                    <a:pt x="103" y="19"/>
                  </a:lnTo>
                  <a:lnTo>
                    <a:pt x="110" y="25"/>
                  </a:lnTo>
                  <a:lnTo>
                    <a:pt x="114" y="33"/>
                  </a:lnTo>
                  <a:lnTo>
                    <a:pt x="116" y="45"/>
                  </a:lnTo>
                  <a:lnTo>
                    <a:pt x="116" y="85"/>
                  </a:lnTo>
                  <a:lnTo>
                    <a:pt x="155" y="85"/>
                  </a:lnTo>
                  <a:lnTo>
                    <a:pt x="155" y="85"/>
                  </a:lnTo>
                  <a:lnTo>
                    <a:pt x="165" y="85"/>
                  </a:lnTo>
                  <a:lnTo>
                    <a:pt x="173" y="87"/>
                  </a:lnTo>
                  <a:lnTo>
                    <a:pt x="178" y="91"/>
                  </a:lnTo>
                  <a:lnTo>
                    <a:pt x="180" y="97"/>
                  </a:lnTo>
                  <a:lnTo>
                    <a:pt x="180" y="97"/>
                  </a:lnTo>
                  <a:lnTo>
                    <a:pt x="180" y="103"/>
                  </a:lnTo>
                  <a:lnTo>
                    <a:pt x="178" y="109"/>
                  </a:lnTo>
                  <a:lnTo>
                    <a:pt x="173" y="116"/>
                  </a:lnTo>
                  <a:lnTo>
                    <a:pt x="165" y="120"/>
                  </a:lnTo>
                  <a:lnTo>
                    <a:pt x="155" y="122"/>
                  </a:lnTo>
                  <a:lnTo>
                    <a:pt x="155" y="12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7"/>
            <p:cNvSpPr>
              <a:spLocks noEditPoints="1"/>
            </p:cNvSpPr>
            <p:nvPr/>
          </p:nvSpPr>
          <p:spPr bwMode="auto">
            <a:xfrm>
              <a:off x="8628063" y="3490913"/>
              <a:ext cx="323850" cy="317500"/>
            </a:xfrm>
            <a:custGeom>
              <a:avLst/>
              <a:gdLst>
                <a:gd name="T0" fmla="*/ 99 w 204"/>
                <a:gd name="T1" fmla="*/ 0 h 200"/>
                <a:gd name="T2" fmla="*/ 60 w 204"/>
                <a:gd name="T3" fmla="*/ 8 h 200"/>
                <a:gd name="T4" fmla="*/ 29 w 204"/>
                <a:gd name="T5" fmla="*/ 29 h 200"/>
                <a:gd name="T6" fmla="*/ 7 w 204"/>
                <a:gd name="T7" fmla="*/ 60 h 200"/>
                <a:gd name="T8" fmla="*/ 0 w 204"/>
                <a:gd name="T9" fmla="*/ 97 h 200"/>
                <a:gd name="T10" fmla="*/ 2 w 204"/>
                <a:gd name="T11" fmla="*/ 118 h 200"/>
                <a:gd name="T12" fmla="*/ 17 w 204"/>
                <a:gd name="T13" fmla="*/ 155 h 200"/>
                <a:gd name="T14" fmla="*/ 42 w 204"/>
                <a:gd name="T15" fmla="*/ 183 h 200"/>
                <a:gd name="T16" fmla="*/ 79 w 204"/>
                <a:gd name="T17" fmla="*/ 198 h 200"/>
                <a:gd name="T18" fmla="*/ 99 w 204"/>
                <a:gd name="T19" fmla="*/ 200 h 200"/>
                <a:gd name="T20" fmla="*/ 140 w 204"/>
                <a:gd name="T21" fmla="*/ 192 h 200"/>
                <a:gd name="T22" fmla="*/ 173 w 204"/>
                <a:gd name="T23" fmla="*/ 171 h 200"/>
                <a:gd name="T24" fmla="*/ 194 w 204"/>
                <a:gd name="T25" fmla="*/ 138 h 200"/>
                <a:gd name="T26" fmla="*/ 204 w 204"/>
                <a:gd name="T27" fmla="*/ 97 h 200"/>
                <a:gd name="T28" fmla="*/ 200 w 204"/>
                <a:gd name="T29" fmla="*/ 78 h 200"/>
                <a:gd name="T30" fmla="*/ 185 w 204"/>
                <a:gd name="T31" fmla="*/ 43 h 200"/>
                <a:gd name="T32" fmla="*/ 157 w 204"/>
                <a:gd name="T33" fmla="*/ 17 h 200"/>
                <a:gd name="T34" fmla="*/ 120 w 204"/>
                <a:gd name="T35" fmla="*/ 2 h 200"/>
                <a:gd name="T36" fmla="*/ 99 w 204"/>
                <a:gd name="T37" fmla="*/ 0 h 200"/>
                <a:gd name="T38" fmla="*/ 122 w 204"/>
                <a:gd name="T39" fmla="*/ 122 h 200"/>
                <a:gd name="T40" fmla="*/ 122 w 204"/>
                <a:gd name="T41" fmla="*/ 161 h 200"/>
                <a:gd name="T42" fmla="*/ 118 w 204"/>
                <a:gd name="T43" fmla="*/ 179 h 200"/>
                <a:gd name="T44" fmla="*/ 111 w 204"/>
                <a:gd name="T45" fmla="*/ 185 h 200"/>
                <a:gd name="T46" fmla="*/ 99 w 204"/>
                <a:gd name="T47" fmla="*/ 187 h 200"/>
                <a:gd name="T48" fmla="*/ 87 w 204"/>
                <a:gd name="T49" fmla="*/ 179 h 200"/>
                <a:gd name="T50" fmla="*/ 81 w 204"/>
                <a:gd name="T51" fmla="*/ 161 h 200"/>
                <a:gd name="T52" fmla="*/ 42 w 204"/>
                <a:gd name="T53" fmla="*/ 122 h 200"/>
                <a:gd name="T54" fmla="*/ 33 w 204"/>
                <a:gd name="T55" fmla="*/ 120 h 200"/>
                <a:gd name="T56" fmla="*/ 19 w 204"/>
                <a:gd name="T57" fmla="*/ 109 h 200"/>
                <a:gd name="T58" fmla="*/ 17 w 204"/>
                <a:gd name="T59" fmla="*/ 97 h 200"/>
                <a:gd name="T60" fmla="*/ 25 w 204"/>
                <a:gd name="T61" fmla="*/ 87 h 200"/>
                <a:gd name="T62" fmla="*/ 42 w 204"/>
                <a:gd name="T63" fmla="*/ 85 h 200"/>
                <a:gd name="T64" fmla="*/ 81 w 204"/>
                <a:gd name="T65" fmla="*/ 45 h 200"/>
                <a:gd name="T66" fmla="*/ 83 w 204"/>
                <a:gd name="T67" fmla="*/ 33 h 200"/>
                <a:gd name="T68" fmla="*/ 93 w 204"/>
                <a:gd name="T69" fmla="*/ 19 h 200"/>
                <a:gd name="T70" fmla="*/ 99 w 204"/>
                <a:gd name="T71" fmla="*/ 17 h 200"/>
                <a:gd name="T72" fmla="*/ 114 w 204"/>
                <a:gd name="T73" fmla="*/ 21 h 200"/>
                <a:gd name="T74" fmla="*/ 122 w 204"/>
                <a:gd name="T75" fmla="*/ 33 h 200"/>
                <a:gd name="T76" fmla="*/ 122 w 204"/>
                <a:gd name="T77" fmla="*/ 85 h 200"/>
                <a:gd name="T78" fmla="*/ 161 w 204"/>
                <a:gd name="T79" fmla="*/ 85 h 200"/>
                <a:gd name="T80" fmla="*/ 179 w 204"/>
                <a:gd name="T81" fmla="*/ 87 h 200"/>
                <a:gd name="T82" fmla="*/ 185 w 204"/>
                <a:gd name="T83" fmla="*/ 97 h 200"/>
                <a:gd name="T84" fmla="*/ 183 w 204"/>
                <a:gd name="T85" fmla="*/ 109 h 200"/>
                <a:gd name="T86" fmla="*/ 171 w 204"/>
                <a:gd name="T87" fmla="*/ 120 h 200"/>
                <a:gd name="T88" fmla="*/ 161 w 204"/>
                <a:gd name="T89"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4" h="200">
                  <a:moveTo>
                    <a:pt x="99" y="0"/>
                  </a:moveTo>
                  <a:lnTo>
                    <a:pt x="99" y="0"/>
                  </a:lnTo>
                  <a:lnTo>
                    <a:pt x="79" y="2"/>
                  </a:lnTo>
                  <a:lnTo>
                    <a:pt x="60" y="8"/>
                  </a:lnTo>
                  <a:lnTo>
                    <a:pt x="42" y="17"/>
                  </a:lnTo>
                  <a:lnTo>
                    <a:pt x="29" y="29"/>
                  </a:lnTo>
                  <a:lnTo>
                    <a:pt x="17" y="43"/>
                  </a:lnTo>
                  <a:lnTo>
                    <a:pt x="7" y="60"/>
                  </a:lnTo>
                  <a:lnTo>
                    <a:pt x="2" y="78"/>
                  </a:lnTo>
                  <a:lnTo>
                    <a:pt x="0" y="97"/>
                  </a:lnTo>
                  <a:lnTo>
                    <a:pt x="0" y="97"/>
                  </a:lnTo>
                  <a:lnTo>
                    <a:pt x="2" y="118"/>
                  </a:lnTo>
                  <a:lnTo>
                    <a:pt x="7" y="138"/>
                  </a:lnTo>
                  <a:lnTo>
                    <a:pt x="17" y="155"/>
                  </a:lnTo>
                  <a:lnTo>
                    <a:pt x="29" y="171"/>
                  </a:lnTo>
                  <a:lnTo>
                    <a:pt x="42" y="183"/>
                  </a:lnTo>
                  <a:lnTo>
                    <a:pt x="60" y="192"/>
                  </a:lnTo>
                  <a:lnTo>
                    <a:pt x="79" y="198"/>
                  </a:lnTo>
                  <a:lnTo>
                    <a:pt x="99" y="200"/>
                  </a:lnTo>
                  <a:lnTo>
                    <a:pt x="99" y="200"/>
                  </a:lnTo>
                  <a:lnTo>
                    <a:pt x="120" y="198"/>
                  </a:lnTo>
                  <a:lnTo>
                    <a:pt x="140" y="192"/>
                  </a:lnTo>
                  <a:lnTo>
                    <a:pt x="157" y="183"/>
                  </a:lnTo>
                  <a:lnTo>
                    <a:pt x="173" y="171"/>
                  </a:lnTo>
                  <a:lnTo>
                    <a:pt x="185" y="155"/>
                  </a:lnTo>
                  <a:lnTo>
                    <a:pt x="194" y="138"/>
                  </a:lnTo>
                  <a:lnTo>
                    <a:pt x="200" y="118"/>
                  </a:lnTo>
                  <a:lnTo>
                    <a:pt x="204" y="97"/>
                  </a:lnTo>
                  <a:lnTo>
                    <a:pt x="204" y="97"/>
                  </a:lnTo>
                  <a:lnTo>
                    <a:pt x="200" y="78"/>
                  </a:lnTo>
                  <a:lnTo>
                    <a:pt x="194" y="60"/>
                  </a:lnTo>
                  <a:lnTo>
                    <a:pt x="185" y="43"/>
                  </a:lnTo>
                  <a:lnTo>
                    <a:pt x="173" y="29"/>
                  </a:lnTo>
                  <a:lnTo>
                    <a:pt x="157" y="17"/>
                  </a:lnTo>
                  <a:lnTo>
                    <a:pt x="140" y="8"/>
                  </a:lnTo>
                  <a:lnTo>
                    <a:pt x="120" y="2"/>
                  </a:lnTo>
                  <a:lnTo>
                    <a:pt x="99" y="0"/>
                  </a:lnTo>
                  <a:lnTo>
                    <a:pt x="99" y="0"/>
                  </a:lnTo>
                  <a:close/>
                  <a:moveTo>
                    <a:pt x="161" y="122"/>
                  </a:moveTo>
                  <a:lnTo>
                    <a:pt x="122" y="122"/>
                  </a:lnTo>
                  <a:lnTo>
                    <a:pt x="122" y="161"/>
                  </a:lnTo>
                  <a:lnTo>
                    <a:pt x="122" y="161"/>
                  </a:lnTo>
                  <a:lnTo>
                    <a:pt x="122" y="171"/>
                  </a:lnTo>
                  <a:lnTo>
                    <a:pt x="118" y="179"/>
                  </a:lnTo>
                  <a:lnTo>
                    <a:pt x="114" y="183"/>
                  </a:lnTo>
                  <a:lnTo>
                    <a:pt x="111" y="185"/>
                  </a:lnTo>
                  <a:lnTo>
                    <a:pt x="99" y="187"/>
                  </a:lnTo>
                  <a:lnTo>
                    <a:pt x="99" y="187"/>
                  </a:lnTo>
                  <a:lnTo>
                    <a:pt x="93" y="185"/>
                  </a:lnTo>
                  <a:lnTo>
                    <a:pt x="87" y="179"/>
                  </a:lnTo>
                  <a:lnTo>
                    <a:pt x="83" y="171"/>
                  </a:lnTo>
                  <a:lnTo>
                    <a:pt x="81" y="161"/>
                  </a:lnTo>
                  <a:lnTo>
                    <a:pt x="81" y="122"/>
                  </a:lnTo>
                  <a:lnTo>
                    <a:pt x="42" y="122"/>
                  </a:lnTo>
                  <a:lnTo>
                    <a:pt x="42" y="122"/>
                  </a:lnTo>
                  <a:lnTo>
                    <a:pt x="33" y="120"/>
                  </a:lnTo>
                  <a:lnTo>
                    <a:pt x="25" y="116"/>
                  </a:lnTo>
                  <a:lnTo>
                    <a:pt x="19" y="109"/>
                  </a:lnTo>
                  <a:lnTo>
                    <a:pt x="17" y="97"/>
                  </a:lnTo>
                  <a:lnTo>
                    <a:pt x="17" y="97"/>
                  </a:lnTo>
                  <a:lnTo>
                    <a:pt x="19" y="91"/>
                  </a:lnTo>
                  <a:lnTo>
                    <a:pt x="25" y="87"/>
                  </a:lnTo>
                  <a:lnTo>
                    <a:pt x="33" y="85"/>
                  </a:lnTo>
                  <a:lnTo>
                    <a:pt x="42" y="85"/>
                  </a:lnTo>
                  <a:lnTo>
                    <a:pt x="81" y="85"/>
                  </a:lnTo>
                  <a:lnTo>
                    <a:pt x="81" y="45"/>
                  </a:lnTo>
                  <a:lnTo>
                    <a:pt x="81" y="45"/>
                  </a:lnTo>
                  <a:lnTo>
                    <a:pt x="83" y="33"/>
                  </a:lnTo>
                  <a:lnTo>
                    <a:pt x="87" y="25"/>
                  </a:lnTo>
                  <a:lnTo>
                    <a:pt x="93" y="19"/>
                  </a:lnTo>
                  <a:lnTo>
                    <a:pt x="99" y="17"/>
                  </a:lnTo>
                  <a:lnTo>
                    <a:pt x="99" y="17"/>
                  </a:lnTo>
                  <a:lnTo>
                    <a:pt x="111" y="19"/>
                  </a:lnTo>
                  <a:lnTo>
                    <a:pt x="114" y="21"/>
                  </a:lnTo>
                  <a:lnTo>
                    <a:pt x="118" y="25"/>
                  </a:lnTo>
                  <a:lnTo>
                    <a:pt x="122" y="33"/>
                  </a:lnTo>
                  <a:lnTo>
                    <a:pt x="122" y="45"/>
                  </a:lnTo>
                  <a:lnTo>
                    <a:pt x="122" y="85"/>
                  </a:lnTo>
                  <a:lnTo>
                    <a:pt x="161" y="85"/>
                  </a:lnTo>
                  <a:lnTo>
                    <a:pt x="161" y="85"/>
                  </a:lnTo>
                  <a:lnTo>
                    <a:pt x="171" y="85"/>
                  </a:lnTo>
                  <a:lnTo>
                    <a:pt x="179" y="87"/>
                  </a:lnTo>
                  <a:lnTo>
                    <a:pt x="183" y="91"/>
                  </a:lnTo>
                  <a:lnTo>
                    <a:pt x="185" y="97"/>
                  </a:lnTo>
                  <a:lnTo>
                    <a:pt x="185" y="97"/>
                  </a:lnTo>
                  <a:lnTo>
                    <a:pt x="183" y="109"/>
                  </a:lnTo>
                  <a:lnTo>
                    <a:pt x="179" y="116"/>
                  </a:lnTo>
                  <a:lnTo>
                    <a:pt x="171" y="120"/>
                  </a:lnTo>
                  <a:lnTo>
                    <a:pt x="161" y="122"/>
                  </a:lnTo>
                  <a:lnTo>
                    <a:pt x="161" y="12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8"/>
            <p:cNvSpPr>
              <a:spLocks noEditPoints="1"/>
            </p:cNvSpPr>
            <p:nvPr/>
          </p:nvSpPr>
          <p:spPr bwMode="auto">
            <a:xfrm>
              <a:off x="6710363" y="3490913"/>
              <a:ext cx="317500" cy="317500"/>
            </a:xfrm>
            <a:custGeom>
              <a:avLst/>
              <a:gdLst>
                <a:gd name="T0" fmla="*/ 97 w 200"/>
                <a:gd name="T1" fmla="*/ 0 h 200"/>
                <a:gd name="T2" fmla="*/ 60 w 200"/>
                <a:gd name="T3" fmla="*/ 8 h 200"/>
                <a:gd name="T4" fmla="*/ 29 w 200"/>
                <a:gd name="T5" fmla="*/ 29 h 200"/>
                <a:gd name="T6" fmla="*/ 7 w 200"/>
                <a:gd name="T7" fmla="*/ 60 h 200"/>
                <a:gd name="T8" fmla="*/ 0 w 200"/>
                <a:gd name="T9" fmla="*/ 97 h 200"/>
                <a:gd name="T10" fmla="*/ 2 w 200"/>
                <a:gd name="T11" fmla="*/ 118 h 200"/>
                <a:gd name="T12" fmla="*/ 17 w 200"/>
                <a:gd name="T13" fmla="*/ 155 h 200"/>
                <a:gd name="T14" fmla="*/ 44 w 200"/>
                <a:gd name="T15" fmla="*/ 183 h 200"/>
                <a:gd name="T16" fmla="*/ 79 w 200"/>
                <a:gd name="T17" fmla="*/ 198 h 200"/>
                <a:gd name="T18" fmla="*/ 97 w 200"/>
                <a:gd name="T19" fmla="*/ 200 h 200"/>
                <a:gd name="T20" fmla="*/ 138 w 200"/>
                <a:gd name="T21" fmla="*/ 192 h 200"/>
                <a:gd name="T22" fmla="*/ 171 w 200"/>
                <a:gd name="T23" fmla="*/ 171 h 200"/>
                <a:gd name="T24" fmla="*/ 192 w 200"/>
                <a:gd name="T25" fmla="*/ 138 h 200"/>
                <a:gd name="T26" fmla="*/ 200 w 200"/>
                <a:gd name="T27" fmla="*/ 97 h 200"/>
                <a:gd name="T28" fmla="*/ 198 w 200"/>
                <a:gd name="T29" fmla="*/ 78 h 200"/>
                <a:gd name="T30" fmla="*/ 183 w 200"/>
                <a:gd name="T31" fmla="*/ 43 h 200"/>
                <a:gd name="T32" fmla="*/ 155 w 200"/>
                <a:gd name="T33" fmla="*/ 17 h 200"/>
                <a:gd name="T34" fmla="*/ 118 w 200"/>
                <a:gd name="T35" fmla="*/ 2 h 200"/>
                <a:gd name="T36" fmla="*/ 97 w 200"/>
                <a:gd name="T37" fmla="*/ 0 h 200"/>
                <a:gd name="T38" fmla="*/ 120 w 200"/>
                <a:gd name="T39" fmla="*/ 122 h 200"/>
                <a:gd name="T40" fmla="*/ 120 w 200"/>
                <a:gd name="T41" fmla="*/ 161 h 200"/>
                <a:gd name="T42" fmla="*/ 114 w 200"/>
                <a:gd name="T43" fmla="*/ 179 h 200"/>
                <a:gd name="T44" fmla="*/ 97 w 200"/>
                <a:gd name="T45" fmla="*/ 187 h 200"/>
                <a:gd name="T46" fmla="*/ 89 w 200"/>
                <a:gd name="T47" fmla="*/ 185 h 200"/>
                <a:gd name="T48" fmla="*/ 85 w 200"/>
                <a:gd name="T49" fmla="*/ 179 h 200"/>
                <a:gd name="T50" fmla="*/ 83 w 200"/>
                <a:gd name="T51" fmla="*/ 161 h 200"/>
                <a:gd name="T52" fmla="*/ 40 w 200"/>
                <a:gd name="T53" fmla="*/ 122 h 200"/>
                <a:gd name="T54" fmla="*/ 33 w 200"/>
                <a:gd name="T55" fmla="*/ 120 h 200"/>
                <a:gd name="T56" fmla="*/ 23 w 200"/>
                <a:gd name="T57" fmla="*/ 109 h 200"/>
                <a:gd name="T58" fmla="*/ 21 w 200"/>
                <a:gd name="T59" fmla="*/ 97 h 200"/>
                <a:gd name="T60" fmla="*/ 27 w 200"/>
                <a:gd name="T61" fmla="*/ 87 h 200"/>
                <a:gd name="T62" fmla="*/ 40 w 200"/>
                <a:gd name="T63" fmla="*/ 85 h 200"/>
                <a:gd name="T64" fmla="*/ 83 w 200"/>
                <a:gd name="T65" fmla="*/ 45 h 200"/>
                <a:gd name="T66" fmla="*/ 83 w 200"/>
                <a:gd name="T67" fmla="*/ 33 h 200"/>
                <a:gd name="T68" fmla="*/ 85 w 200"/>
                <a:gd name="T69" fmla="*/ 21 h 200"/>
                <a:gd name="T70" fmla="*/ 93 w 200"/>
                <a:gd name="T71" fmla="*/ 19 h 200"/>
                <a:gd name="T72" fmla="*/ 97 w 200"/>
                <a:gd name="T73" fmla="*/ 17 h 200"/>
                <a:gd name="T74" fmla="*/ 114 w 200"/>
                <a:gd name="T75" fmla="*/ 25 h 200"/>
                <a:gd name="T76" fmla="*/ 120 w 200"/>
                <a:gd name="T77" fmla="*/ 45 h 200"/>
                <a:gd name="T78" fmla="*/ 165 w 200"/>
                <a:gd name="T79" fmla="*/ 85 h 200"/>
                <a:gd name="T80" fmla="*/ 169 w 200"/>
                <a:gd name="T81" fmla="*/ 85 h 200"/>
                <a:gd name="T82" fmla="*/ 179 w 200"/>
                <a:gd name="T83" fmla="*/ 91 h 200"/>
                <a:gd name="T84" fmla="*/ 181 w 200"/>
                <a:gd name="T85" fmla="*/ 97 h 200"/>
                <a:gd name="T86" fmla="*/ 175 w 200"/>
                <a:gd name="T87" fmla="*/ 116 h 200"/>
                <a:gd name="T88" fmla="*/ 165 w 200"/>
                <a:gd name="T89" fmla="*/ 12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 h="200">
                  <a:moveTo>
                    <a:pt x="97" y="0"/>
                  </a:moveTo>
                  <a:lnTo>
                    <a:pt x="97" y="0"/>
                  </a:lnTo>
                  <a:lnTo>
                    <a:pt x="79" y="2"/>
                  </a:lnTo>
                  <a:lnTo>
                    <a:pt x="60" y="8"/>
                  </a:lnTo>
                  <a:lnTo>
                    <a:pt x="44" y="17"/>
                  </a:lnTo>
                  <a:lnTo>
                    <a:pt x="29" y="29"/>
                  </a:lnTo>
                  <a:lnTo>
                    <a:pt x="17" y="43"/>
                  </a:lnTo>
                  <a:lnTo>
                    <a:pt x="7" y="60"/>
                  </a:lnTo>
                  <a:lnTo>
                    <a:pt x="2" y="78"/>
                  </a:lnTo>
                  <a:lnTo>
                    <a:pt x="0" y="97"/>
                  </a:lnTo>
                  <a:lnTo>
                    <a:pt x="0" y="97"/>
                  </a:lnTo>
                  <a:lnTo>
                    <a:pt x="2" y="118"/>
                  </a:lnTo>
                  <a:lnTo>
                    <a:pt x="7" y="138"/>
                  </a:lnTo>
                  <a:lnTo>
                    <a:pt x="17" y="155"/>
                  </a:lnTo>
                  <a:lnTo>
                    <a:pt x="29" y="171"/>
                  </a:lnTo>
                  <a:lnTo>
                    <a:pt x="44" y="183"/>
                  </a:lnTo>
                  <a:lnTo>
                    <a:pt x="60" y="192"/>
                  </a:lnTo>
                  <a:lnTo>
                    <a:pt x="79" y="198"/>
                  </a:lnTo>
                  <a:lnTo>
                    <a:pt x="97" y="200"/>
                  </a:lnTo>
                  <a:lnTo>
                    <a:pt x="97" y="200"/>
                  </a:lnTo>
                  <a:lnTo>
                    <a:pt x="118" y="198"/>
                  </a:lnTo>
                  <a:lnTo>
                    <a:pt x="138" y="192"/>
                  </a:lnTo>
                  <a:lnTo>
                    <a:pt x="155" y="183"/>
                  </a:lnTo>
                  <a:lnTo>
                    <a:pt x="171" y="171"/>
                  </a:lnTo>
                  <a:lnTo>
                    <a:pt x="183" y="155"/>
                  </a:lnTo>
                  <a:lnTo>
                    <a:pt x="192" y="138"/>
                  </a:lnTo>
                  <a:lnTo>
                    <a:pt x="198" y="118"/>
                  </a:lnTo>
                  <a:lnTo>
                    <a:pt x="200" y="97"/>
                  </a:lnTo>
                  <a:lnTo>
                    <a:pt x="200" y="97"/>
                  </a:lnTo>
                  <a:lnTo>
                    <a:pt x="198" y="78"/>
                  </a:lnTo>
                  <a:lnTo>
                    <a:pt x="192" y="60"/>
                  </a:lnTo>
                  <a:lnTo>
                    <a:pt x="183" y="43"/>
                  </a:lnTo>
                  <a:lnTo>
                    <a:pt x="171" y="29"/>
                  </a:lnTo>
                  <a:lnTo>
                    <a:pt x="155" y="17"/>
                  </a:lnTo>
                  <a:lnTo>
                    <a:pt x="138" y="8"/>
                  </a:lnTo>
                  <a:lnTo>
                    <a:pt x="118" y="2"/>
                  </a:lnTo>
                  <a:lnTo>
                    <a:pt x="97" y="0"/>
                  </a:lnTo>
                  <a:lnTo>
                    <a:pt x="97" y="0"/>
                  </a:lnTo>
                  <a:close/>
                  <a:moveTo>
                    <a:pt x="165" y="122"/>
                  </a:moveTo>
                  <a:lnTo>
                    <a:pt x="120" y="122"/>
                  </a:lnTo>
                  <a:lnTo>
                    <a:pt x="120" y="161"/>
                  </a:lnTo>
                  <a:lnTo>
                    <a:pt x="120" y="161"/>
                  </a:lnTo>
                  <a:lnTo>
                    <a:pt x="118" y="171"/>
                  </a:lnTo>
                  <a:lnTo>
                    <a:pt x="114" y="179"/>
                  </a:lnTo>
                  <a:lnTo>
                    <a:pt x="107" y="185"/>
                  </a:lnTo>
                  <a:lnTo>
                    <a:pt x="97" y="187"/>
                  </a:lnTo>
                  <a:lnTo>
                    <a:pt x="97" y="187"/>
                  </a:lnTo>
                  <a:lnTo>
                    <a:pt x="89" y="185"/>
                  </a:lnTo>
                  <a:lnTo>
                    <a:pt x="85" y="183"/>
                  </a:lnTo>
                  <a:lnTo>
                    <a:pt x="85" y="179"/>
                  </a:lnTo>
                  <a:lnTo>
                    <a:pt x="83" y="171"/>
                  </a:lnTo>
                  <a:lnTo>
                    <a:pt x="83" y="161"/>
                  </a:lnTo>
                  <a:lnTo>
                    <a:pt x="83" y="122"/>
                  </a:lnTo>
                  <a:lnTo>
                    <a:pt x="40" y="122"/>
                  </a:lnTo>
                  <a:lnTo>
                    <a:pt x="40" y="122"/>
                  </a:lnTo>
                  <a:lnTo>
                    <a:pt x="33" y="120"/>
                  </a:lnTo>
                  <a:lnTo>
                    <a:pt x="27" y="116"/>
                  </a:lnTo>
                  <a:lnTo>
                    <a:pt x="23" y="109"/>
                  </a:lnTo>
                  <a:lnTo>
                    <a:pt x="21" y="97"/>
                  </a:lnTo>
                  <a:lnTo>
                    <a:pt x="21" y="97"/>
                  </a:lnTo>
                  <a:lnTo>
                    <a:pt x="23" y="91"/>
                  </a:lnTo>
                  <a:lnTo>
                    <a:pt x="27" y="87"/>
                  </a:lnTo>
                  <a:lnTo>
                    <a:pt x="33" y="85"/>
                  </a:lnTo>
                  <a:lnTo>
                    <a:pt x="40" y="85"/>
                  </a:lnTo>
                  <a:lnTo>
                    <a:pt x="83" y="85"/>
                  </a:lnTo>
                  <a:lnTo>
                    <a:pt x="83" y="45"/>
                  </a:lnTo>
                  <a:lnTo>
                    <a:pt x="83" y="45"/>
                  </a:lnTo>
                  <a:lnTo>
                    <a:pt x="83" y="33"/>
                  </a:lnTo>
                  <a:lnTo>
                    <a:pt x="85" y="25"/>
                  </a:lnTo>
                  <a:lnTo>
                    <a:pt x="85" y="21"/>
                  </a:lnTo>
                  <a:lnTo>
                    <a:pt x="89" y="19"/>
                  </a:lnTo>
                  <a:lnTo>
                    <a:pt x="93" y="19"/>
                  </a:lnTo>
                  <a:lnTo>
                    <a:pt x="97" y="17"/>
                  </a:lnTo>
                  <a:lnTo>
                    <a:pt x="97" y="17"/>
                  </a:lnTo>
                  <a:lnTo>
                    <a:pt x="107" y="19"/>
                  </a:lnTo>
                  <a:lnTo>
                    <a:pt x="114" y="25"/>
                  </a:lnTo>
                  <a:lnTo>
                    <a:pt x="118" y="33"/>
                  </a:lnTo>
                  <a:lnTo>
                    <a:pt x="120" y="45"/>
                  </a:lnTo>
                  <a:lnTo>
                    <a:pt x="120" y="85"/>
                  </a:lnTo>
                  <a:lnTo>
                    <a:pt x="165" y="85"/>
                  </a:lnTo>
                  <a:lnTo>
                    <a:pt x="165" y="85"/>
                  </a:lnTo>
                  <a:lnTo>
                    <a:pt x="169" y="85"/>
                  </a:lnTo>
                  <a:lnTo>
                    <a:pt x="175" y="87"/>
                  </a:lnTo>
                  <a:lnTo>
                    <a:pt x="179" y="91"/>
                  </a:lnTo>
                  <a:lnTo>
                    <a:pt x="181" y="97"/>
                  </a:lnTo>
                  <a:lnTo>
                    <a:pt x="181" y="97"/>
                  </a:lnTo>
                  <a:lnTo>
                    <a:pt x="179" y="109"/>
                  </a:lnTo>
                  <a:lnTo>
                    <a:pt x="175" y="116"/>
                  </a:lnTo>
                  <a:lnTo>
                    <a:pt x="169" y="120"/>
                  </a:lnTo>
                  <a:lnTo>
                    <a:pt x="165" y="122"/>
                  </a:lnTo>
                  <a:lnTo>
                    <a:pt x="165" y="12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7"/>
            <p:cNvSpPr>
              <a:spLocks/>
            </p:cNvSpPr>
            <p:nvPr/>
          </p:nvSpPr>
          <p:spPr bwMode="auto">
            <a:xfrm>
              <a:off x="3251201" y="3625850"/>
              <a:ext cx="1489075" cy="58738"/>
            </a:xfrm>
            <a:custGeom>
              <a:avLst/>
              <a:gdLst>
                <a:gd name="T0" fmla="*/ 938 w 938"/>
                <a:gd name="T1" fmla="*/ 0 h 37"/>
                <a:gd name="T2" fmla="*/ 0 w 938"/>
                <a:gd name="T3" fmla="*/ 0 h 37"/>
                <a:gd name="T4" fmla="*/ 0 w 938"/>
                <a:gd name="T5" fmla="*/ 0 h 37"/>
                <a:gd name="T6" fmla="*/ 0 w 938"/>
                <a:gd name="T7" fmla="*/ 12 h 37"/>
                <a:gd name="T8" fmla="*/ 0 w 938"/>
                <a:gd name="T9" fmla="*/ 12 h 37"/>
                <a:gd name="T10" fmla="*/ 0 w 938"/>
                <a:gd name="T11" fmla="*/ 37 h 37"/>
                <a:gd name="T12" fmla="*/ 938 w 938"/>
                <a:gd name="T13" fmla="*/ 37 h 37"/>
                <a:gd name="T14" fmla="*/ 938 w 938"/>
                <a:gd name="T15" fmla="*/ 37 h 37"/>
                <a:gd name="T16" fmla="*/ 938 w 938"/>
                <a:gd name="T17" fmla="*/ 12 h 37"/>
                <a:gd name="T18" fmla="*/ 938 w 938"/>
                <a:gd name="T19" fmla="*/ 12 h 37"/>
                <a:gd name="T20" fmla="*/ 938 w 938"/>
                <a:gd name="T21" fmla="*/ 0 h 37"/>
                <a:gd name="T22" fmla="*/ 938 w 938"/>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38" h="37">
                  <a:moveTo>
                    <a:pt x="938" y="0"/>
                  </a:moveTo>
                  <a:lnTo>
                    <a:pt x="0" y="0"/>
                  </a:lnTo>
                  <a:lnTo>
                    <a:pt x="0" y="0"/>
                  </a:lnTo>
                  <a:lnTo>
                    <a:pt x="0" y="12"/>
                  </a:lnTo>
                  <a:lnTo>
                    <a:pt x="0" y="12"/>
                  </a:lnTo>
                  <a:lnTo>
                    <a:pt x="0" y="37"/>
                  </a:lnTo>
                  <a:lnTo>
                    <a:pt x="938" y="37"/>
                  </a:lnTo>
                  <a:lnTo>
                    <a:pt x="938" y="37"/>
                  </a:lnTo>
                  <a:lnTo>
                    <a:pt x="938" y="12"/>
                  </a:lnTo>
                  <a:lnTo>
                    <a:pt x="938" y="12"/>
                  </a:lnTo>
                  <a:lnTo>
                    <a:pt x="938" y="0"/>
                  </a:lnTo>
                  <a:lnTo>
                    <a:pt x="938"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8"/>
            <p:cNvSpPr>
              <a:spLocks/>
            </p:cNvSpPr>
            <p:nvPr/>
          </p:nvSpPr>
          <p:spPr bwMode="auto">
            <a:xfrm>
              <a:off x="7064376" y="3625850"/>
              <a:ext cx="1514475" cy="58738"/>
            </a:xfrm>
            <a:custGeom>
              <a:avLst/>
              <a:gdLst>
                <a:gd name="T0" fmla="*/ 954 w 954"/>
                <a:gd name="T1" fmla="*/ 0 h 37"/>
                <a:gd name="T2" fmla="*/ 0 w 954"/>
                <a:gd name="T3" fmla="*/ 0 h 37"/>
                <a:gd name="T4" fmla="*/ 0 w 954"/>
                <a:gd name="T5" fmla="*/ 0 h 37"/>
                <a:gd name="T6" fmla="*/ 0 w 954"/>
                <a:gd name="T7" fmla="*/ 12 h 37"/>
                <a:gd name="T8" fmla="*/ 0 w 954"/>
                <a:gd name="T9" fmla="*/ 12 h 37"/>
                <a:gd name="T10" fmla="*/ 0 w 954"/>
                <a:gd name="T11" fmla="*/ 37 h 37"/>
                <a:gd name="T12" fmla="*/ 954 w 954"/>
                <a:gd name="T13" fmla="*/ 37 h 37"/>
                <a:gd name="T14" fmla="*/ 954 w 954"/>
                <a:gd name="T15" fmla="*/ 37 h 37"/>
                <a:gd name="T16" fmla="*/ 948 w 954"/>
                <a:gd name="T17" fmla="*/ 31 h 37"/>
                <a:gd name="T18" fmla="*/ 944 w 954"/>
                <a:gd name="T19" fmla="*/ 24 h 37"/>
                <a:gd name="T20" fmla="*/ 944 w 954"/>
                <a:gd name="T21" fmla="*/ 18 h 37"/>
                <a:gd name="T22" fmla="*/ 944 w 954"/>
                <a:gd name="T23" fmla="*/ 12 h 37"/>
                <a:gd name="T24" fmla="*/ 944 w 954"/>
                <a:gd name="T25" fmla="*/ 12 h 37"/>
                <a:gd name="T26" fmla="*/ 944 w 954"/>
                <a:gd name="T27" fmla="*/ 8 h 37"/>
                <a:gd name="T28" fmla="*/ 944 w 954"/>
                <a:gd name="T29" fmla="*/ 4 h 37"/>
                <a:gd name="T30" fmla="*/ 954 w 954"/>
                <a:gd name="T31" fmla="*/ 0 h 37"/>
                <a:gd name="T32" fmla="*/ 954 w 954"/>
                <a:gd name="T3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54" h="37">
                  <a:moveTo>
                    <a:pt x="954" y="0"/>
                  </a:moveTo>
                  <a:lnTo>
                    <a:pt x="0" y="0"/>
                  </a:lnTo>
                  <a:lnTo>
                    <a:pt x="0" y="0"/>
                  </a:lnTo>
                  <a:lnTo>
                    <a:pt x="0" y="12"/>
                  </a:lnTo>
                  <a:lnTo>
                    <a:pt x="0" y="12"/>
                  </a:lnTo>
                  <a:lnTo>
                    <a:pt x="0" y="37"/>
                  </a:lnTo>
                  <a:lnTo>
                    <a:pt x="954" y="37"/>
                  </a:lnTo>
                  <a:lnTo>
                    <a:pt x="954" y="37"/>
                  </a:lnTo>
                  <a:lnTo>
                    <a:pt x="948" y="31"/>
                  </a:lnTo>
                  <a:lnTo>
                    <a:pt x="944" y="24"/>
                  </a:lnTo>
                  <a:lnTo>
                    <a:pt x="944" y="18"/>
                  </a:lnTo>
                  <a:lnTo>
                    <a:pt x="944" y="12"/>
                  </a:lnTo>
                  <a:lnTo>
                    <a:pt x="944" y="12"/>
                  </a:lnTo>
                  <a:lnTo>
                    <a:pt x="944" y="8"/>
                  </a:lnTo>
                  <a:lnTo>
                    <a:pt x="944" y="4"/>
                  </a:lnTo>
                  <a:lnTo>
                    <a:pt x="954" y="0"/>
                  </a:lnTo>
                  <a:lnTo>
                    <a:pt x="954"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19"/>
            <p:cNvSpPr>
              <a:spLocks/>
            </p:cNvSpPr>
            <p:nvPr/>
          </p:nvSpPr>
          <p:spPr bwMode="auto">
            <a:xfrm>
              <a:off x="5143501" y="3625850"/>
              <a:ext cx="1528763" cy="58738"/>
            </a:xfrm>
            <a:custGeom>
              <a:avLst/>
              <a:gdLst>
                <a:gd name="T0" fmla="*/ 963 w 963"/>
                <a:gd name="T1" fmla="*/ 0 h 37"/>
                <a:gd name="T2" fmla="*/ 0 w 963"/>
                <a:gd name="T3" fmla="*/ 0 h 37"/>
                <a:gd name="T4" fmla="*/ 0 w 963"/>
                <a:gd name="T5" fmla="*/ 0 h 37"/>
                <a:gd name="T6" fmla="*/ 10 w 963"/>
                <a:gd name="T7" fmla="*/ 4 h 37"/>
                <a:gd name="T8" fmla="*/ 10 w 963"/>
                <a:gd name="T9" fmla="*/ 8 h 37"/>
                <a:gd name="T10" fmla="*/ 10 w 963"/>
                <a:gd name="T11" fmla="*/ 12 h 37"/>
                <a:gd name="T12" fmla="*/ 10 w 963"/>
                <a:gd name="T13" fmla="*/ 12 h 37"/>
                <a:gd name="T14" fmla="*/ 10 w 963"/>
                <a:gd name="T15" fmla="*/ 24 h 37"/>
                <a:gd name="T16" fmla="*/ 6 w 963"/>
                <a:gd name="T17" fmla="*/ 31 h 37"/>
                <a:gd name="T18" fmla="*/ 0 w 963"/>
                <a:gd name="T19" fmla="*/ 37 h 37"/>
                <a:gd name="T20" fmla="*/ 963 w 963"/>
                <a:gd name="T21" fmla="*/ 37 h 37"/>
                <a:gd name="T22" fmla="*/ 963 w 963"/>
                <a:gd name="T23" fmla="*/ 37 h 37"/>
                <a:gd name="T24" fmla="*/ 963 w 963"/>
                <a:gd name="T25" fmla="*/ 12 h 37"/>
                <a:gd name="T26" fmla="*/ 963 w 963"/>
                <a:gd name="T27" fmla="*/ 12 h 37"/>
                <a:gd name="T28" fmla="*/ 963 w 963"/>
                <a:gd name="T29" fmla="*/ 0 h 37"/>
                <a:gd name="T30" fmla="*/ 963 w 963"/>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3" h="37">
                  <a:moveTo>
                    <a:pt x="963" y="0"/>
                  </a:moveTo>
                  <a:lnTo>
                    <a:pt x="0" y="0"/>
                  </a:lnTo>
                  <a:lnTo>
                    <a:pt x="0" y="0"/>
                  </a:lnTo>
                  <a:lnTo>
                    <a:pt x="10" y="4"/>
                  </a:lnTo>
                  <a:lnTo>
                    <a:pt x="10" y="8"/>
                  </a:lnTo>
                  <a:lnTo>
                    <a:pt x="10" y="12"/>
                  </a:lnTo>
                  <a:lnTo>
                    <a:pt x="10" y="12"/>
                  </a:lnTo>
                  <a:lnTo>
                    <a:pt x="10" y="24"/>
                  </a:lnTo>
                  <a:lnTo>
                    <a:pt x="6" y="31"/>
                  </a:lnTo>
                  <a:lnTo>
                    <a:pt x="0" y="37"/>
                  </a:lnTo>
                  <a:lnTo>
                    <a:pt x="963" y="37"/>
                  </a:lnTo>
                  <a:lnTo>
                    <a:pt x="963" y="37"/>
                  </a:lnTo>
                  <a:lnTo>
                    <a:pt x="963" y="12"/>
                  </a:lnTo>
                  <a:lnTo>
                    <a:pt x="963" y="12"/>
                  </a:lnTo>
                  <a:lnTo>
                    <a:pt x="963" y="0"/>
                  </a:lnTo>
                  <a:lnTo>
                    <a:pt x="963"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0"/>
            <p:cNvSpPr>
              <a:spLocks/>
            </p:cNvSpPr>
            <p:nvPr/>
          </p:nvSpPr>
          <p:spPr bwMode="auto">
            <a:xfrm>
              <a:off x="1379538" y="3625850"/>
              <a:ext cx="1466850" cy="58738"/>
            </a:xfrm>
            <a:custGeom>
              <a:avLst/>
              <a:gdLst>
                <a:gd name="T0" fmla="*/ 924 w 924"/>
                <a:gd name="T1" fmla="*/ 12 h 37"/>
                <a:gd name="T2" fmla="*/ 924 w 924"/>
                <a:gd name="T3" fmla="*/ 12 h 37"/>
                <a:gd name="T4" fmla="*/ 924 w 924"/>
                <a:gd name="T5" fmla="*/ 0 h 37"/>
                <a:gd name="T6" fmla="*/ 17 w 924"/>
                <a:gd name="T7" fmla="*/ 0 h 37"/>
                <a:gd name="T8" fmla="*/ 17 w 924"/>
                <a:gd name="T9" fmla="*/ 0 h 37"/>
                <a:gd name="T10" fmla="*/ 12 w 924"/>
                <a:gd name="T11" fmla="*/ 0 h 37"/>
                <a:gd name="T12" fmla="*/ 6 w 924"/>
                <a:gd name="T13" fmla="*/ 2 h 37"/>
                <a:gd name="T14" fmla="*/ 2 w 924"/>
                <a:gd name="T15" fmla="*/ 6 h 37"/>
                <a:gd name="T16" fmla="*/ 0 w 924"/>
                <a:gd name="T17" fmla="*/ 12 h 37"/>
                <a:gd name="T18" fmla="*/ 0 w 924"/>
                <a:gd name="T19" fmla="*/ 12 h 37"/>
                <a:gd name="T20" fmla="*/ 2 w 924"/>
                <a:gd name="T21" fmla="*/ 24 h 37"/>
                <a:gd name="T22" fmla="*/ 6 w 924"/>
                <a:gd name="T23" fmla="*/ 31 h 37"/>
                <a:gd name="T24" fmla="*/ 12 w 924"/>
                <a:gd name="T25" fmla="*/ 35 h 37"/>
                <a:gd name="T26" fmla="*/ 17 w 924"/>
                <a:gd name="T27" fmla="*/ 37 h 37"/>
                <a:gd name="T28" fmla="*/ 492 w 924"/>
                <a:gd name="T29" fmla="*/ 37 h 37"/>
                <a:gd name="T30" fmla="*/ 492 w 924"/>
                <a:gd name="T31" fmla="*/ 37 h 37"/>
                <a:gd name="T32" fmla="*/ 506 w 924"/>
                <a:gd name="T33" fmla="*/ 30 h 37"/>
                <a:gd name="T34" fmla="*/ 517 w 924"/>
                <a:gd name="T35" fmla="*/ 22 h 37"/>
                <a:gd name="T36" fmla="*/ 531 w 924"/>
                <a:gd name="T37" fmla="*/ 16 h 37"/>
                <a:gd name="T38" fmla="*/ 543 w 924"/>
                <a:gd name="T39" fmla="*/ 14 h 37"/>
                <a:gd name="T40" fmla="*/ 554 w 924"/>
                <a:gd name="T41" fmla="*/ 12 h 37"/>
                <a:gd name="T42" fmla="*/ 568 w 924"/>
                <a:gd name="T43" fmla="*/ 12 h 37"/>
                <a:gd name="T44" fmla="*/ 582 w 924"/>
                <a:gd name="T45" fmla="*/ 16 h 37"/>
                <a:gd name="T46" fmla="*/ 595 w 924"/>
                <a:gd name="T47" fmla="*/ 20 h 37"/>
                <a:gd name="T48" fmla="*/ 595 w 924"/>
                <a:gd name="T49" fmla="*/ 20 h 37"/>
                <a:gd name="T50" fmla="*/ 601 w 924"/>
                <a:gd name="T51" fmla="*/ 22 h 37"/>
                <a:gd name="T52" fmla="*/ 611 w 924"/>
                <a:gd name="T53" fmla="*/ 26 h 37"/>
                <a:gd name="T54" fmla="*/ 622 w 924"/>
                <a:gd name="T55" fmla="*/ 31 h 37"/>
                <a:gd name="T56" fmla="*/ 628 w 924"/>
                <a:gd name="T57" fmla="*/ 37 h 37"/>
                <a:gd name="T58" fmla="*/ 924 w 924"/>
                <a:gd name="T59" fmla="*/ 37 h 37"/>
                <a:gd name="T60" fmla="*/ 924 w 924"/>
                <a:gd name="T61" fmla="*/ 37 h 37"/>
                <a:gd name="T62" fmla="*/ 924 w 924"/>
                <a:gd name="T63" fmla="*/ 12 h 37"/>
                <a:gd name="T64" fmla="*/ 924 w 924"/>
                <a:gd name="T65"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24" h="37">
                  <a:moveTo>
                    <a:pt x="924" y="12"/>
                  </a:moveTo>
                  <a:lnTo>
                    <a:pt x="924" y="12"/>
                  </a:lnTo>
                  <a:lnTo>
                    <a:pt x="924" y="0"/>
                  </a:lnTo>
                  <a:lnTo>
                    <a:pt x="17" y="0"/>
                  </a:lnTo>
                  <a:lnTo>
                    <a:pt x="17" y="0"/>
                  </a:lnTo>
                  <a:lnTo>
                    <a:pt x="12" y="0"/>
                  </a:lnTo>
                  <a:lnTo>
                    <a:pt x="6" y="2"/>
                  </a:lnTo>
                  <a:lnTo>
                    <a:pt x="2" y="6"/>
                  </a:lnTo>
                  <a:lnTo>
                    <a:pt x="0" y="12"/>
                  </a:lnTo>
                  <a:lnTo>
                    <a:pt x="0" y="12"/>
                  </a:lnTo>
                  <a:lnTo>
                    <a:pt x="2" y="24"/>
                  </a:lnTo>
                  <a:lnTo>
                    <a:pt x="6" y="31"/>
                  </a:lnTo>
                  <a:lnTo>
                    <a:pt x="12" y="35"/>
                  </a:lnTo>
                  <a:lnTo>
                    <a:pt x="17" y="37"/>
                  </a:lnTo>
                  <a:lnTo>
                    <a:pt x="492" y="37"/>
                  </a:lnTo>
                  <a:lnTo>
                    <a:pt x="492" y="37"/>
                  </a:lnTo>
                  <a:lnTo>
                    <a:pt x="506" y="30"/>
                  </a:lnTo>
                  <a:lnTo>
                    <a:pt x="517" y="22"/>
                  </a:lnTo>
                  <a:lnTo>
                    <a:pt x="531" y="16"/>
                  </a:lnTo>
                  <a:lnTo>
                    <a:pt x="543" y="14"/>
                  </a:lnTo>
                  <a:lnTo>
                    <a:pt x="554" y="12"/>
                  </a:lnTo>
                  <a:lnTo>
                    <a:pt x="568" y="12"/>
                  </a:lnTo>
                  <a:lnTo>
                    <a:pt x="582" y="16"/>
                  </a:lnTo>
                  <a:lnTo>
                    <a:pt x="595" y="20"/>
                  </a:lnTo>
                  <a:lnTo>
                    <a:pt x="595" y="20"/>
                  </a:lnTo>
                  <a:lnTo>
                    <a:pt x="601" y="22"/>
                  </a:lnTo>
                  <a:lnTo>
                    <a:pt x="611" y="26"/>
                  </a:lnTo>
                  <a:lnTo>
                    <a:pt x="622" y="31"/>
                  </a:lnTo>
                  <a:lnTo>
                    <a:pt x="628" y="37"/>
                  </a:lnTo>
                  <a:lnTo>
                    <a:pt x="924" y="37"/>
                  </a:lnTo>
                  <a:lnTo>
                    <a:pt x="924" y="37"/>
                  </a:lnTo>
                  <a:lnTo>
                    <a:pt x="924" y="12"/>
                  </a:lnTo>
                  <a:lnTo>
                    <a:pt x="924" y="1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39"/>
            <p:cNvSpPr>
              <a:spLocks/>
            </p:cNvSpPr>
            <p:nvPr/>
          </p:nvSpPr>
          <p:spPr bwMode="auto">
            <a:xfrm>
              <a:off x="8994776" y="3625850"/>
              <a:ext cx="1535113" cy="58738"/>
            </a:xfrm>
            <a:custGeom>
              <a:avLst/>
              <a:gdLst>
                <a:gd name="T0" fmla="*/ 940 w 967"/>
                <a:gd name="T1" fmla="*/ 0 h 37"/>
                <a:gd name="T2" fmla="*/ 957 w 967"/>
                <a:gd name="T3" fmla="*/ 0 h 37"/>
                <a:gd name="T4" fmla="*/ 940 w 967"/>
                <a:gd name="T5" fmla="*/ 0 h 37"/>
                <a:gd name="T6" fmla="*/ 43 w 967"/>
                <a:gd name="T7" fmla="*/ 0 h 37"/>
                <a:gd name="T8" fmla="*/ 0 w 967"/>
                <a:gd name="T9" fmla="*/ 0 h 37"/>
                <a:gd name="T10" fmla="*/ 0 w 967"/>
                <a:gd name="T11" fmla="*/ 0 h 37"/>
                <a:gd name="T12" fmla="*/ 0 w 967"/>
                <a:gd name="T13" fmla="*/ 12 h 37"/>
                <a:gd name="T14" fmla="*/ 0 w 967"/>
                <a:gd name="T15" fmla="*/ 12 h 37"/>
                <a:gd name="T16" fmla="*/ 0 w 967"/>
                <a:gd name="T17" fmla="*/ 37 h 37"/>
                <a:gd name="T18" fmla="*/ 43 w 967"/>
                <a:gd name="T19" fmla="*/ 37 h 37"/>
                <a:gd name="T20" fmla="*/ 49 w 967"/>
                <a:gd name="T21" fmla="*/ 37 h 37"/>
                <a:gd name="T22" fmla="*/ 343 w 967"/>
                <a:gd name="T23" fmla="*/ 37 h 37"/>
                <a:gd name="T24" fmla="*/ 343 w 967"/>
                <a:gd name="T25" fmla="*/ 37 h 37"/>
                <a:gd name="T26" fmla="*/ 348 w 967"/>
                <a:gd name="T27" fmla="*/ 31 h 37"/>
                <a:gd name="T28" fmla="*/ 358 w 967"/>
                <a:gd name="T29" fmla="*/ 26 h 37"/>
                <a:gd name="T30" fmla="*/ 368 w 967"/>
                <a:gd name="T31" fmla="*/ 22 h 37"/>
                <a:gd name="T32" fmla="*/ 376 w 967"/>
                <a:gd name="T33" fmla="*/ 20 h 37"/>
                <a:gd name="T34" fmla="*/ 376 w 967"/>
                <a:gd name="T35" fmla="*/ 20 h 37"/>
                <a:gd name="T36" fmla="*/ 387 w 967"/>
                <a:gd name="T37" fmla="*/ 16 h 37"/>
                <a:gd name="T38" fmla="*/ 399 w 967"/>
                <a:gd name="T39" fmla="*/ 12 h 37"/>
                <a:gd name="T40" fmla="*/ 411 w 967"/>
                <a:gd name="T41" fmla="*/ 12 h 37"/>
                <a:gd name="T42" fmla="*/ 424 w 967"/>
                <a:gd name="T43" fmla="*/ 14 h 37"/>
                <a:gd name="T44" fmla="*/ 438 w 967"/>
                <a:gd name="T45" fmla="*/ 16 h 37"/>
                <a:gd name="T46" fmla="*/ 452 w 967"/>
                <a:gd name="T47" fmla="*/ 22 h 37"/>
                <a:gd name="T48" fmla="*/ 465 w 967"/>
                <a:gd name="T49" fmla="*/ 30 h 37"/>
                <a:gd name="T50" fmla="*/ 477 w 967"/>
                <a:gd name="T51" fmla="*/ 37 h 37"/>
                <a:gd name="T52" fmla="*/ 940 w 967"/>
                <a:gd name="T53" fmla="*/ 37 h 37"/>
                <a:gd name="T54" fmla="*/ 940 w 967"/>
                <a:gd name="T55" fmla="*/ 37 h 37"/>
                <a:gd name="T56" fmla="*/ 951 w 967"/>
                <a:gd name="T57" fmla="*/ 35 h 37"/>
                <a:gd name="T58" fmla="*/ 959 w 967"/>
                <a:gd name="T59" fmla="*/ 31 h 37"/>
                <a:gd name="T60" fmla="*/ 965 w 967"/>
                <a:gd name="T61" fmla="*/ 24 h 37"/>
                <a:gd name="T62" fmla="*/ 967 w 967"/>
                <a:gd name="T63" fmla="*/ 12 h 37"/>
                <a:gd name="T64" fmla="*/ 967 w 967"/>
                <a:gd name="T65" fmla="*/ 12 h 37"/>
                <a:gd name="T66" fmla="*/ 965 w 967"/>
                <a:gd name="T67" fmla="*/ 6 h 37"/>
                <a:gd name="T68" fmla="*/ 959 w 967"/>
                <a:gd name="T69" fmla="*/ 2 h 37"/>
                <a:gd name="T70" fmla="*/ 951 w 967"/>
                <a:gd name="T71" fmla="*/ 0 h 37"/>
                <a:gd name="T72" fmla="*/ 940 w 967"/>
                <a:gd name="T73" fmla="*/ 0 h 37"/>
                <a:gd name="T74" fmla="*/ 940 w 967"/>
                <a:gd name="T7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67" h="37">
                  <a:moveTo>
                    <a:pt x="940" y="0"/>
                  </a:moveTo>
                  <a:lnTo>
                    <a:pt x="957" y="0"/>
                  </a:lnTo>
                  <a:lnTo>
                    <a:pt x="940" y="0"/>
                  </a:lnTo>
                  <a:lnTo>
                    <a:pt x="43" y="0"/>
                  </a:lnTo>
                  <a:lnTo>
                    <a:pt x="0" y="0"/>
                  </a:lnTo>
                  <a:lnTo>
                    <a:pt x="0" y="0"/>
                  </a:lnTo>
                  <a:lnTo>
                    <a:pt x="0" y="12"/>
                  </a:lnTo>
                  <a:lnTo>
                    <a:pt x="0" y="12"/>
                  </a:lnTo>
                  <a:lnTo>
                    <a:pt x="0" y="37"/>
                  </a:lnTo>
                  <a:lnTo>
                    <a:pt x="43" y="37"/>
                  </a:lnTo>
                  <a:lnTo>
                    <a:pt x="49" y="37"/>
                  </a:lnTo>
                  <a:lnTo>
                    <a:pt x="343" y="37"/>
                  </a:lnTo>
                  <a:lnTo>
                    <a:pt x="343" y="37"/>
                  </a:lnTo>
                  <a:lnTo>
                    <a:pt x="348" y="31"/>
                  </a:lnTo>
                  <a:lnTo>
                    <a:pt x="358" y="26"/>
                  </a:lnTo>
                  <a:lnTo>
                    <a:pt x="368" y="22"/>
                  </a:lnTo>
                  <a:lnTo>
                    <a:pt x="376" y="20"/>
                  </a:lnTo>
                  <a:lnTo>
                    <a:pt x="376" y="20"/>
                  </a:lnTo>
                  <a:lnTo>
                    <a:pt x="387" y="16"/>
                  </a:lnTo>
                  <a:lnTo>
                    <a:pt x="399" y="12"/>
                  </a:lnTo>
                  <a:lnTo>
                    <a:pt x="411" y="12"/>
                  </a:lnTo>
                  <a:lnTo>
                    <a:pt x="424" y="14"/>
                  </a:lnTo>
                  <a:lnTo>
                    <a:pt x="438" y="16"/>
                  </a:lnTo>
                  <a:lnTo>
                    <a:pt x="452" y="22"/>
                  </a:lnTo>
                  <a:lnTo>
                    <a:pt x="465" y="30"/>
                  </a:lnTo>
                  <a:lnTo>
                    <a:pt x="477" y="37"/>
                  </a:lnTo>
                  <a:lnTo>
                    <a:pt x="940" y="37"/>
                  </a:lnTo>
                  <a:lnTo>
                    <a:pt x="940" y="37"/>
                  </a:lnTo>
                  <a:lnTo>
                    <a:pt x="951" y="35"/>
                  </a:lnTo>
                  <a:lnTo>
                    <a:pt x="959" y="31"/>
                  </a:lnTo>
                  <a:lnTo>
                    <a:pt x="965" y="24"/>
                  </a:lnTo>
                  <a:lnTo>
                    <a:pt x="967" y="12"/>
                  </a:lnTo>
                  <a:lnTo>
                    <a:pt x="967" y="12"/>
                  </a:lnTo>
                  <a:lnTo>
                    <a:pt x="965" y="6"/>
                  </a:lnTo>
                  <a:lnTo>
                    <a:pt x="959" y="2"/>
                  </a:lnTo>
                  <a:lnTo>
                    <a:pt x="951" y="0"/>
                  </a:lnTo>
                  <a:lnTo>
                    <a:pt x="940" y="0"/>
                  </a:lnTo>
                  <a:lnTo>
                    <a:pt x="940" y="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5" name="组合 74"/>
          <p:cNvGrpSpPr/>
          <p:nvPr/>
        </p:nvGrpSpPr>
        <p:grpSpPr>
          <a:xfrm>
            <a:off x="5957888" y="1329293"/>
            <a:ext cx="972097" cy="920481"/>
            <a:chOff x="5764830" y="850569"/>
            <a:chExt cx="1435100" cy="1358900"/>
          </a:xfrm>
        </p:grpSpPr>
        <p:sp>
          <p:nvSpPr>
            <p:cNvPr id="49" name="Freeform 43"/>
            <p:cNvSpPr>
              <a:spLocks/>
            </p:cNvSpPr>
            <p:nvPr/>
          </p:nvSpPr>
          <p:spPr bwMode="auto">
            <a:xfrm>
              <a:off x="5866430" y="1145844"/>
              <a:ext cx="123825" cy="1063625"/>
            </a:xfrm>
            <a:custGeom>
              <a:avLst/>
              <a:gdLst>
                <a:gd name="T0" fmla="*/ 78 w 78"/>
                <a:gd name="T1" fmla="*/ 670 h 670"/>
                <a:gd name="T2" fmla="*/ 78 w 78"/>
                <a:gd name="T3" fmla="*/ 480 h 670"/>
                <a:gd name="T4" fmla="*/ 78 w 78"/>
                <a:gd name="T5" fmla="*/ 198 h 670"/>
                <a:gd name="T6" fmla="*/ 78 w 78"/>
                <a:gd name="T7" fmla="*/ 8 h 670"/>
                <a:gd name="T8" fmla="*/ 78 w 78"/>
                <a:gd name="T9" fmla="*/ 8 h 670"/>
                <a:gd name="T10" fmla="*/ 78 w 78"/>
                <a:gd name="T11" fmla="*/ 2 h 670"/>
                <a:gd name="T12" fmla="*/ 78 w 78"/>
                <a:gd name="T13" fmla="*/ 0 h 670"/>
                <a:gd name="T14" fmla="*/ 74 w 78"/>
                <a:gd name="T15" fmla="*/ 0 h 670"/>
                <a:gd name="T16" fmla="*/ 66 w 78"/>
                <a:gd name="T17" fmla="*/ 0 h 670"/>
                <a:gd name="T18" fmla="*/ 18 w 78"/>
                <a:gd name="T19" fmla="*/ 0 h 670"/>
                <a:gd name="T20" fmla="*/ 18 w 78"/>
                <a:gd name="T21" fmla="*/ 0 h 670"/>
                <a:gd name="T22" fmla="*/ 10 w 78"/>
                <a:gd name="T23" fmla="*/ 0 h 670"/>
                <a:gd name="T24" fmla="*/ 4 w 78"/>
                <a:gd name="T25" fmla="*/ 2 h 670"/>
                <a:gd name="T26" fmla="*/ 2 w 78"/>
                <a:gd name="T27" fmla="*/ 4 h 670"/>
                <a:gd name="T28" fmla="*/ 0 w 78"/>
                <a:gd name="T29" fmla="*/ 8 h 670"/>
                <a:gd name="T30" fmla="*/ 0 w 78"/>
                <a:gd name="T31" fmla="*/ 198 h 670"/>
                <a:gd name="T32" fmla="*/ 0 w 78"/>
                <a:gd name="T33" fmla="*/ 480 h 670"/>
                <a:gd name="T34" fmla="*/ 0 w 78"/>
                <a:gd name="T35" fmla="*/ 670 h 670"/>
                <a:gd name="T36" fmla="*/ 78 w 78"/>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670">
                  <a:moveTo>
                    <a:pt x="78" y="670"/>
                  </a:moveTo>
                  <a:lnTo>
                    <a:pt x="78" y="480"/>
                  </a:lnTo>
                  <a:lnTo>
                    <a:pt x="78" y="198"/>
                  </a:lnTo>
                  <a:lnTo>
                    <a:pt x="78" y="8"/>
                  </a:lnTo>
                  <a:lnTo>
                    <a:pt x="78" y="8"/>
                  </a:lnTo>
                  <a:lnTo>
                    <a:pt x="78" y="2"/>
                  </a:lnTo>
                  <a:lnTo>
                    <a:pt x="78" y="0"/>
                  </a:lnTo>
                  <a:lnTo>
                    <a:pt x="74" y="0"/>
                  </a:lnTo>
                  <a:lnTo>
                    <a:pt x="66" y="0"/>
                  </a:lnTo>
                  <a:lnTo>
                    <a:pt x="18" y="0"/>
                  </a:lnTo>
                  <a:lnTo>
                    <a:pt x="18" y="0"/>
                  </a:lnTo>
                  <a:lnTo>
                    <a:pt x="10" y="0"/>
                  </a:lnTo>
                  <a:lnTo>
                    <a:pt x="4" y="2"/>
                  </a:lnTo>
                  <a:lnTo>
                    <a:pt x="2" y="4"/>
                  </a:lnTo>
                  <a:lnTo>
                    <a:pt x="0" y="8"/>
                  </a:lnTo>
                  <a:lnTo>
                    <a:pt x="0" y="198"/>
                  </a:lnTo>
                  <a:lnTo>
                    <a:pt x="0" y="480"/>
                  </a:lnTo>
                  <a:lnTo>
                    <a:pt x="0" y="670"/>
                  </a:lnTo>
                  <a:lnTo>
                    <a:pt x="78" y="67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
            <p:cNvSpPr>
              <a:spLocks/>
            </p:cNvSpPr>
            <p:nvPr/>
          </p:nvSpPr>
          <p:spPr bwMode="auto">
            <a:xfrm>
              <a:off x="5866430" y="1145844"/>
              <a:ext cx="123825" cy="1063625"/>
            </a:xfrm>
            <a:custGeom>
              <a:avLst/>
              <a:gdLst>
                <a:gd name="T0" fmla="*/ 78 w 78"/>
                <a:gd name="T1" fmla="*/ 670 h 670"/>
                <a:gd name="T2" fmla="*/ 78 w 78"/>
                <a:gd name="T3" fmla="*/ 480 h 670"/>
                <a:gd name="T4" fmla="*/ 78 w 78"/>
                <a:gd name="T5" fmla="*/ 198 h 670"/>
                <a:gd name="T6" fmla="*/ 78 w 78"/>
                <a:gd name="T7" fmla="*/ 8 h 670"/>
                <a:gd name="T8" fmla="*/ 78 w 78"/>
                <a:gd name="T9" fmla="*/ 8 h 670"/>
                <a:gd name="T10" fmla="*/ 78 w 78"/>
                <a:gd name="T11" fmla="*/ 2 h 670"/>
                <a:gd name="T12" fmla="*/ 78 w 78"/>
                <a:gd name="T13" fmla="*/ 0 h 670"/>
                <a:gd name="T14" fmla="*/ 74 w 78"/>
                <a:gd name="T15" fmla="*/ 0 h 670"/>
                <a:gd name="T16" fmla="*/ 66 w 78"/>
                <a:gd name="T17" fmla="*/ 0 h 670"/>
                <a:gd name="T18" fmla="*/ 18 w 78"/>
                <a:gd name="T19" fmla="*/ 0 h 670"/>
                <a:gd name="T20" fmla="*/ 18 w 78"/>
                <a:gd name="T21" fmla="*/ 0 h 670"/>
                <a:gd name="T22" fmla="*/ 10 w 78"/>
                <a:gd name="T23" fmla="*/ 0 h 670"/>
                <a:gd name="T24" fmla="*/ 4 w 78"/>
                <a:gd name="T25" fmla="*/ 2 h 670"/>
                <a:gd name="T26" fmla="*/ 2 w 78"/>
                <a:gd name="T27" fmla="*/ 4 h 670"/>
                <a:gd name="T28" fmla="*/ 0 w 78"/>
                <a:gd name="T29" fmla="*/ 8 h 670"/>
                <a:gd name="T30" fmla="*/ 0 w 78"/>
                <a:gd name="T31" fmla="*/ 198 h 670"/>
                <a:gd name="T32" fmla="*/ 0 w 78"/>
                <a:gd name="T33" fmla="*/ 480 h 670"/>
                <a:gd name="T34" fmla="*/ 0 w 78"/>
                <a:gd name="T35" fmla="*/ 670 h 670"/>
                <a:gd name="T36" fmla="*/ 78 w 78"/>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670">
                  <a:moveTo>
                    <a:pt x="78" y="670"/>
                  </a:moveTo>
                  <a:lnTo>
                    <a:pt x="78" y="480"/>
                  </a:lnTo>
                  <a:lnTo>
                    <a:pt x="78" y="198"/>
                  </a:lnTo>
                  <a:lnTo>
                    <a:pt x="78" y="8"/>
                  </a:lnTo>
                  <a:lnTo>
                    <a:pt x="78" y="8"/>
                  </a:lnTo>
                  <a:lnTo>
                    <a:pt x="78" y="2"/>
                  </a:lnTo>
                  <a:lnTo>
                    <a:pt x="78" y="0"/>
                  </a:lnTo>
                  <a:lnTo>
                    <a:pt x="74" y="0"/>
                  </a:lnTo>
                  <a:lnTo>
                    <a:pt x="66" y="0"/>
                  </a:lnTo>
                  <a:lnTo>
                    <a:pt x="18" y="0"/>
                  </a:lnTo>
                  <a:lnTo>
                    <a:pt x="18" y="0"/>
                  </a:lnTo>
                  <a:lnTo>
                    <a:pt x="10" y="0"/>
                  </a:lnTo>
                  <a:lnTo>
                    <a:pt x="4" y="2"/>
                  </a:lnTo>
                  <a:lnTo>
                    <a:pt x="2" y="4"/>
                  </a:lnTo>
                  <a:lnTo>
                    <a:pt x="0" y="8"/>
                  </a:lnTo>
                  <a:lnTo>
                    <a:pt x="0" y="198"/>
                  </a:lnTo>
                  <a:lnTo>
                    <a:pt x="0" y="480"/>
                  </a:lnTo>
                  <a:lnTo>
                    <a:pt x="0" y="670"/>
                  </a:lnTo>
                  <a:lnTo>
                    <a:pt x="78" y="6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5"/>
            <p:cNvSpPr>
              <a:spLocks/>
            </p:cNvSpPr>
            <p:nvPr/>
          </p:nvSpPr>
          <p:spPr bwMode="auto">
            <a:xfrm>
              <a:off x="7057055"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2 w 90"/>
                <a:gd name="T11" fmla="*/ 0 h 856"/>
                <a:gd name="T12" fmla="*/ 66 w 90"/>
                <a:gd name="T13" fmla="*/ 0 h 856"/>
                <a:gd name="T14" fmla="*/ 32 w 90"/>
                <a:gd name="T15" fmla="*/ 0 h 856"/>
                <a:gd name="T16" fmla="*/ 32 w 90"/>
                <a:gd name="T17" fmla="*/ 0 h 856"/>
                <a:gd name="T18" fmla="*/ 10 w 90"/>
                <a:gd name="T19" fmla="*/ 0 h 856"/>
                <a:gd name="T20" fmla="*/ 2 w 90"/>
                <a:gd name="T21" fmla="*/ 4 h 856"/>
                <a:gd name="T22" fmla="*/ 0 w 90"/>
                <a:gd name="T23" fmla="*/ 6 h 856"/>
                <a:gd name="T24" fmla="*/ 0 w 90"/>
                <a:gd name="T25" fmla="*/ 8 h 856"/>
                <a:gd name="T26" fmla="*/ 0 w 90"/>
                <a:gd name="T27" fmla="*/ 384 h 856"/>
                <a:gd name="T28" fmla="*/ 0 w 90"/>
                <a:gd name="T29" fmla="*/ 856 h 856"/>
                <a:gd name="T30" fmla="*/ 90 w 90"/>
                <a:gd name="T31"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56">
                  <a:moveTo>
                    <a:pt x="90" y="856"/>
                  </a:moveTo>
                  <a:lnTo>
                    <a:pt x="90" y="384"/>
                  </a:lnTo>
                  <a:lnTo>
                    <a:pt x="90" y="8"/>
                  </a:lnTo>
                  <a:lnTo>
                    <a:pt x="90" y="8"/>
                  </a:lnTo>
                  <a:lnTo>
                    <a:pt x="88" y="4"/>
                  </a:lnTo>
                  <a:lnTo>
                    <a:pt x="82" y="0"/>
                  </a:lnTo>
                  <a:lnTo>
                    <a:pt x="66" y="0"/>
                  </a:lnTo>
                  <a:lnTo>
                    <a:pt x="32" y="0"/>
                  </a:lnTo>
                  <a:lnTo>
                    <a:pt x="32" y="0"/>
                  </a:lnTo>
                  <a:lnTo>
                    <a:pt x="10" y="0"/>
                  </a:lnTo>
                  <a:lnTo>
                    <a:pt x="2" y="4"/>
                  </a:lnTo>
                  <a:lnTo>
                    <a:pt x="0" y="6"/>
                  </a:lnTo>
                  <a:lnTo>
                    <a:pt x="0" y="8"/>
                  </a:lnTo>
                  <a:lnTo>
                    <a:pt x="0" y="384"/>
                  </a:lnTo>
                  <a:lnTo>
                    <a:pt x="0" y="856"/>
                  </a:lnTo>
                  <a:lnTo>
                    <a:pt x="90" y="85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6"/>
            <p:cNvSpPr>
              <a:spLocks/>
            </p:cNvSpPr>
            <p:nvPr/>
          </p:nvSpPr>
          <p:spPr bwMode="auto">
            <a:xfrm>
              <a:off x="7057055"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2 w 90"/>
                <a:gd name="T11" fmla="*/ 0 h 856"/>
                <a:gd name="T12" fmla="*/ 66 w 90"/>
                <a:gd name="T13" fmla="*/ 0 h 856"/>
                <a:gd name="T14" fmla="*/ 32 w 90"/>
                <a:gd name="T15" fmla="*/ 0 h 856"/>
                <a:gd name="T16" fmla="*/ 32 w 90"/>
                <a:gd name="T17" fmla="*/ 0 h 856"/>
                <a:gd name="T18" fmla="*/ 10 w 90"/>
                <a:gd name="T19" fmla="*/ 0 h 856"/>
                <a:gd name="T20" fmla="*/ 2 w 90"/>
                <a:gd name="T21" fmla="*/ 4 h 856"/>
                <a:gd name="T22" fmla="*/ 0 w 90"/>
                <a:gd name="T23" fmla="*/ 6 h 856"/>
                <a:gd name="T24" fmla="*/ 0 w 90"/>
                <a:gd name="T25" fmla="*/ 8 h 856"/>
                <a:gd name="T26" fmla="*/ 0 w 90"/>
                <a:gd name="T27" fmla="*/ 384 h 856"/>
                <a:gd name="T28" fmla="*/ 0 w 90"/>
                <a:gd name="T29" fmla="*/ 856 h 856"/>
                <a:gd name="T30" fmla="*/ 90 w 90"/>
                <a:gd name="T31"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56">
                  <a:moveTo>
                    <a:pt x="90" y="856"/>
                  </a:moveTo>
                  <a:lnTo>
                    <a:pt x="90" y="384"/>
                  </a:lnTo>
                  <a:lnTo>
                    <a:pt x="90" y="8"/>
                  </a:lnTo>
                  <a:lnTo>
                    <a:pt x="90" y="8"/>
                  </a:lnTo>
                  <a:lnTo>
                    <a:pt x="88" y="4"/>
                  </a:lnTo>
                  <a:lnTo>
                    <a:pt x="82" y="0"/>
                  </a:lnTo>
                  <a:lnTo>
                    <a:pt x="66" y="0"/>
                  </a:lnTo>
                  <a:lnTo>
                    <a:pt x="32" y="0"/>
                  </a:lnTo>
                  <a:lnTo>
                    <a:pt x="32" y="0"/>
                  </a:lnTo>
                  <a:lnTo>
                    <a:pt x="10" y="0"/>
                  </a:lnTo>
                  <a:lnTo>
                    <a:pt x="2" y="4"/>
                  </a:lnTo>
                  <a:lnTo>
                    <a:pt x="0" y="6"/>
                  </a:lnTo>
                  <a:lnTo>
                    <a:pt x="0" y="8"/>
                  </a:lnTo>
                  <a:lnTo>
                    <a:pt x="0" y="384"/>
                  </a:lnTo>
                  <a:lnTo>
                    <a:pt x="0" y="856"/>
                  </a:lnTo>
                  <a:lnTo>
                    <a:pt x="90" y="8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7"/>
            <p:cNvSpPr>
              <a:spLocks/>
            </p:cNvSpPr>
            <p:nvPr/>
          </p:nvSpPr>
          <p:spPr bwMode="auto">
            <a:xfrm>
              <a:off x="6663355" y="1444294"/>
              <a:ext cx="146050" cy="765175"/>
            </a:xfrm>
            <a:custGeom>
              <a:avLst/>
              <a:gdLst>
                <a:gd name="T0" fmla="*/ 92 w 92"/>
                <a:gd name="T1" fmla="*/ 482 h 482"/>
                <a:gd name="T2" fmla="*/ 92 w 92"/>
                <a:gd name="T3" fmla="*/ 10 h 482"/>
                <a:gd name="T4" fmla="*/ 92 w 92"/>
                <a:gd name="T5" fmla="*/ 10 h 482"/>
                <a:gd name="T6" fmla="*/ 92 w 92"/>
                <a:gd name="T7" fmla="*/ 6 h 482"/>
                <a:gd name="T8" fmla="*/ 90 w 92"/>
                <a:gd name="T9" fmla="*/ 4 h 482"/>
                <a:gd name="T10" fmla="*/ 82 w 92"/>
                <a:gd name="T11" fmla="*/ 2 h 482"/>
                <a:gd name="T12" fmla="*/ 72 w 92"/>
                <a:gd name="T13" fmla="*/ 2 h 482"/>
                <a:gd name="T14" fmla="*/ 60 w 92"/>
                <a:gd name="T15" fmla="*/ 0 h 482"/>
                <a:gd name="T16" fmla="*/ 22 w 92"/>
                <a:gd name="T17" fmla="*/ 0 h 482"/>
                <a:gd name="T18" fmla="*/ 22 w 92"/>
                <a:gd name="T19" fmla="*/ 0 h 482"/>
                <a:gd name="T20" fmla="*/ 10 w 92"/>
                <a:gd name="T21" fmla="*/ 2 h 482"/>
                <a:gd name="T22" fmla="*/ 4 w 92"/>
                <a:gd name="T23" fmla="*/ 4 h 482"/>
                <a:gd name="T24" fmla="*/ 2 w 92"/>
                <a:gd name="T25" fmla="*/ 6 h 482"/>
                <a:gd name="T26" fmla="*/ 0 w 92"/>
                <a:gd name="T27" fmla="*/ 10 h 482"/>
                <a:gd name="T28" fmla="*/ 0 w 92"/>
                <a:gd name="T29" fmla="*/ 482 h 482"/>
                <a:gd name="T30" fmla="*/ 92 w 92"/>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482">
                  <a:moveTo>
                    <a:pt x="92" y="482"/>
                  </a:moveTo>
                  <a:lnTo>
                    <a:pt x="92" y="10"/>
                  </a:lnTo>
                  <a:lnTo>
                    <a:pt x="92" y="10"/>
                  </a:lnTo>
                  <a:lnTo>
                    <a:pt x="92" y="6"/>
                  </a:lnTo>
                  <a:lnTo>
                    <a:pt x="90" y="4"/>
                  </a:lnTo>
                  <a:lnTo>
                    <a:pt x="82" y="2"/>
                  </a:lnTo>
                  <a:lnTo>
                    <a:pt x="72" y="2"/>
                  </a:lnTo>
                  <a:lnTo>
                    <a:pt x="60" y="0"/>
                  </a:lnTo>
                  <a:lnTo>
                    <a:pt x="22" y="0"/>
                  </a:lnTo>
                  <a:lnTo>
                    <a:pt x="22" y="0"/>
                  </a:lnTo>
                  <a:lnTo>
                    <a:pt x="10" y="2"/>
                  </a:lnTo>
                  <a:lnTo>
                    <a:pt x="4" y="4"/>
                  </a:lnTo>
                  <a:lnTo>
                    <a:pt x="2" y="6"/>
                  </a:lnTo>
                  <a:lnTo>
                    <a:pt x="0" y="10"/>
                  </a:lnTo>
                  <a:lnTo>
                    <a:pt x="0" y="482"/>
                  </a:lnTo>
                  <a:lnTo>
                    <a:pt x="92" y="48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8"/>
            <p:cNvSpPr>
              <a:spLocks/>
            </p:cNvSpPr>
            <p:nvPr/>
          </p:nvSpPr>
          <p:spPr bwMode="auto">
            <a:xfrm>
              <a:off x="6663355" y="1444294"/>
              <a:ext cx="146050" cy="765175"/>
            </a:xfrm>
            <a:custGeom>
              <a:avLst/>
              <a:gdLst>
                <a:gd name="T0" fmla="*/ 92 w 92"/>
                <a:gd name="T1" fmla="*/ 482 h 482"/>
                <a:gd name="T2" fmla="*/ 92 w 92"/>
                <a:gd name="T3" fmla="*/ 10 h 482"/>
                <a:gd name="T4" fmla="*/ 92 w 92"/>
                <a:gd name="T5" fmla="*/ 10 h 482"/>
                <a:gd name="T6" fmla="*/ 92 w 92"/>
                <a:gd name="T7" fmla="*/ 6 h 482"/>
                <a:gd name="T8" fmla="*/ 90 w 92"/>
                <a:gd name="T9" fmla="*/ 4 h 482"/>
                <a:gd name="T10" fmla="*/ 82 w 92"/>
                <a:gd name="T11" fmla="*/ 2 h 482"/>
                <a:gd name="T12" fmla="*/ 72 w 92"/>
                <a:gd name="T13" fmla="*/ 2 h 482"/>
                <a:gd name="T14" fmla="*/ 60 w 92"/>
                <a:gd name="T15" fmla="*/ 0 h 482"/>
                <a:gd name="T16" fmla="*/ 22 w 92"/>
                <a:gd name="T17" fmla="*/ 0 h 482"/>
                <a:gd name="T18" fmla="*/ 22 w 92"/>
                <a:gd name="T19" fmla="*/ 0 h 482"/>
                <a:gd name="T20" fmla="*/ 10 w 92"/>
                <a:gd name="T21" fmla="*/ 2 h 482"/>
                <a:gd name="T22" fmla="*/ 4 w 92"/>
                <a:gd name="T23" fmla="*/ 4 h 482"/>
                <a:gd name="T24" fmla="*/ 2 w 92"/>
                <a:gd name="T25" fmla="*/ 6 h 482"/>
                <a:gd name="T26" fmla="*/ 0 w 92"/>
                <a:gd name="T27" fmla="*/ 10 h 482"/>
                <a:gd name="T28" fmla="*/ 0 w 92"/>
                <a:gd name="T29" fmla="*/ 482 h 482"/>
                <a:gd name="T30" fmla="*/ 92 w 92"/>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2" h="482">
                  <a:moveTo>
                    <a:pt x="92" y="482"/>
                  </a:moveTo>
                  <a:lnTo>
                    <a:pt x="92" y="10"/>
                  </a:lnTo>
                  <a:lnTo>
                    <a:pt x="92" y="10"/>
                  </a:lnTo>
                  <a:lnTo>
                    <a:pt x="92" y="6"/>
                  </a:lnTo>
                  <a:lnTo>
                    <a:pt x="90" y="4"/>
                  </a:lnTo>
                  <a:lnTo>
                    <a:pt x="82" y="2"/>
                  </a:lnTo>
                  <a:lnTo>
                    <a:pt x="72" y="2"/>
                  </a:lnTo>
                  <a:lnTo>
                    <a:pt x="60" y="0"/>
                  </a:lnTo>
                  <a:lnTo>
                    <a:pt x="22" y="0"/>
                  </a:lnTo>
                  <a:lnTo>
                    <a:pt x="22" y="0"/>
                  </a:lnTo>
                  <a:lnTo>
                    <a:pt x="10" y="2"/>
                  </a:lnTo>
                  <a:lnTo>
                    <a:pt x="4" y="4"/>
                  </a:lnTo>
                  <a:lnTo>
                    <a:pt x="2" y="6"/>
                  </a:lnTo>
                  <a:lnTo>
                    <a:pt x="0" y="10"/>
                  </a:lnTo>
                  <a:lnTo>
                    <a:pt x="0" y="482"/>
                  </a:lnTo>
                  <a:lnTo>
                    <a:pt x="92" y="4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9"/>
            <p:cNvSpPr>
              <a:spLocks/>
            </p:cNvSpPr>
            <p:nvPr/>
          </p:nvSpPr>
          <p:spPr bwMode="auto">
            <a:xfrm>
              <a:off x="6256955" y="1714169"/>
              <a:ext cx="161925" cy="495300"/>
            </a:xfrm>
            <a:custGeom>
              <a:avLst/>
              <a:gdLst>
                <a:gd name="T0" fmla="*/ 102 w 102"/>
                <a:gd name="T1" fmla="*/ 312 h 312"/>
                <a:gd name="T2" fmla="*/ 102 w 102"/>
                <a:gd name="T3" fmla="*/ 122 h 312"/>
                <a:gd name="T4" fmla="*/ 102 w 102"/>
                <a:gd name="T5" fmla="*/ 60 h 312"/>
                <a:gd name="T6" fmla="*/ 102 w 102"/>
                <a:gd name="T7" fmla="*/ 24 h 312"/>
                <a:gd name="T8" fmla="*/ 102 w 102"/>
                <a:gd name="T9" fmla="*/ 24 h 312"/>
                <a:gd name="T10" fmla="*/ 102 w 102"/>
                <a:gd name="T11" fmla="*/ 20 h 312"/>
                <a:gd name="T12" fmla="*/ 100 w 102"/>
                <a:gd name="T13" fmla="*/ 14 h 312"/>
                <a:gd name="T14" fmla="*/ 92 w 102"/>
                <a:gd name="T15" fmla="*/ 6 h 312"/>
                <a:gd name="T16" fmla="*/ 80 w 102"/>
                <a:gd name="T17" fmla="*/ 0 h 312"/>
                <a:gd name="T18" fmla="*/ 68 w 102"/>
                <a:gd name="T19" fmla="*/ 0 h 312"/>
                <a:gd name="T20" fmla="*/ 28 w 102"/>
                <a:gd name="T21" fmla="*/ 0 h 312"/>
                <a:gd name="T22" fmla="*/ 28 w 102"/>
                <a:gd name="T23" fmla="*/ 0 h 312"/>
                <a:gd name="T24" fmla="*/ 18 w 102"/>
                <a:gd name="T25" fmla="*/ 0 h 312"/>
                <a:gd name="T26" fmla="*/ 8 w 102"/>
                <a:gd name="T27" fmla="*/ 6 h 312"/>
                <a:gd name="T28" fmla="*/ 2 w 102"/>
                <a:gd name="T29" fmla="*/ 14 h 312"/>
                <a:gd name="T30" fmla="*/ 0 w 102"/>
                <a:gd name="T31" fmla="*/ 20 h 312"/>
                <a:gd name="T32" fmla="*/ 0 w 102"/>
                <a:gd name="T33" fmla="*/ 24 h 312"/>
                <a:gd name="T34" fmla="*/ 0 w 102"/>
                <a:gd name="T35" fmla="*/ 60 h 312"/>
                <a:gd name="T36" fmla="*/ 0 w 102"/>
                <a:gd name="T37" fmla="*/ 122 h 312"/>
                <a:gd name="T38" fmla="*/ 0 w 102"/>
                <a:gd name="T39" fmla="*/ 312 h 312"/>
                <a:gd name="T40" fmla="*/ 102 w 102"/>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12">
                  <a:moveTo>
                    <a:pt x="102" y="312"/>
                  </a:moveTo>
                  <a:lnTo>
                    <a:pt x="102" y="122"/>
                  </a:lnTo>
                  <a:lnTo>
                    <a:pt x="102" y="60"/>
                  </a:lnTo>
                  <a:lnTo>
                    <a:pt x="102" y="24"/>
                  </a:lnTo>
                  <a:lnTo>
                    <a:pt x="102" y="24"/>
                  </a:lnTo>
                  <a:lnTo>
                    <a:pt x="102" y="20"/>
                  </a:lnTo>
                  <a:lnTo>
                    <a:pt x="100" y="14"/>
                  </a:lnTo>
                  <a:lnTo>
                    <a:pt x="92" y="6"/>
                  </a:lnTo>
                  <a:lnTo>
                    <a:pt x="80" y="0"/>
                  </a:lnTo>
                  <a:lnTo>
                    <a:pt x="68" y="0"/>
                  </a:lnTo>
                  <a:lnTo>
                    <a:pt x="28" y="0"/>
                  </a:lnTo>
                  <a:lnTo>
                    <a:pt x="28" y="0"/>
                  </a:lnTo>
                  <a:lnTo>
                    <a:pt x="18" y="0"/>
                  </a:lnTo>
                  <a:lnTo>
                    <a:pt x="8" y="6"/>
                  </a:lnTo>
                  <a:lnTo>
                    <a:pt x="2" y="14"/>
                  </a:lnTo>
                  <a:lnTo>
                    <a:pt x="0" y="20"/>
                  </a:lnTo>
                  <a:lnTo>
                    <a:pt x="0" y="24"/>
                  </a:lnTo>
                  <a:lnTo>
                    <a:pt x="0" y="60"/>
                  </a:lnTo>
                  <a:lnTo>
                    <a:pt x="0" y="122"/>
                  </a:lnTo>
                  <a:lnTo>
                    <a:pt x="0" y="312"/>
                  </a:lnTo>
                  <a:lnTo>
                    <a:pt x="102" y="31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50"/>
            <p:cNvSpPr>
              <a:spLocks/>
            </p:cNvSpPr>
            <p:nvPr/>
          </p:nvSpPr>
          <p:spPr bwMode="auto">
            <a:xfrm>
              <a:off x="6256955" y="1714169"/>
              <a:ext cx="161925" cy="495300"/>
            </a:xfrm>
            <a:custGeom>
              <a:avLst/>
              <a:gdLst>
                <a:gd name="T0" fmla="*/ 102 w 102"/>
                <a:gd name="T1" fmla="*/ 312 h 312"/>
                <a:gd name="T2" fmla="*/ 102 w 102"/>
                <a:gd name="T3" fmla="*/ 122 h 312"/>
                <a:gd name="T4" fmla="*/ 102 w 102"/>
                <a:gd name="T5" fmla="*/ 60 h 312"/>
                <a:gd name="T6" fmla="*/ 102 w 102"/>
                <a:gd name="T7" fmla="*/ 24 h 312"/>
                <a:gd name="T8" fmla="*/ 102 w 102"/>
                <a:gd name="T9" fmla="*/ 24 h 312"/>
                <a:gd name="T10" fmla="*/ 102 w 102"/>
                <a:gd name="T11" fmla="*/ 20 h 312"/>
                <a:gd name="T12" fmla="*/ 100 w 102"/>
                <a:gd name="T13" fmla="*/ 14 h 312"/>
                <a:gd name="T14" fmla="*/ 92 w 102"/>
                <a:gd name="T15" fmla="*/ 6 h 312"/>
                <a:gd name="T16" fmla="*/ 80 w 102"/>
                <a:gd name="T17" fmla="*/ 0 h 312"/>
                <a:gd name="T18" fmla="*/ 68 w 102"/>
                <a:gd name="T19" fmla="*/ 0 h 312"/>
                <a:gd name="T20" fmla="*/ 28 w 102"/>
                <a:gd name="T21" fmla="*/ 0 h 312"/>
                <a:gd name="T22" fmla="*/ 28 w 102"/>
                <a:gd name="T23" fmla="*/ 0 h 312"/>
                <a:gd name="T24" fmla="*/ 18 w 102"/>
                <a:gd name="T25" fmla="*/ 0 h 312"/>
                <a:gd name="T26" fmla="*/ 8 w 102"/>
                <a:gd name="T27" fmla="*/ 6 h 312"/>
                <a:gd name="T28" fmla="*/ 2 w 102"/>
                <a:gd name="T29" fmla="*/ 14 h 312"/>
                <a:gd name="T30" fmla="*/ 0 w 102"/>
                <a:gd name="T31" fmla="*/ 20 h 312"/>
                <a:gd name="T32" fmla="*/ 0 w 102"/>
                <a:gd name="T33" fmla="*/ 24 h 312"/>
                <a:gd name="T34" fmla="*/ 0 w 102"/>
                <a:gd name="T35" fmla="*/ 60 h 312"/>
                <a:gd name="T36" fmla="*/ 0 w 102"/>
                <a:gd name="T37" fmla="*/ 122 h 312"/>
                <a:gd name="T38" fmla="*/ 0 w 102"/>
                <a:gd name="T39" fmla="*/ 312 h 312"/>
                <a:gd name="T40" fmla="*/ 102 w 102"/>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312">
                  <a:moveTo>
                    <a:pt x="102" y="312"/>
                  </a:moveTo>
                  <a:lnTo>
                    <a:pt x="102" y="122"/>
                  </a:lnTo>
                  <a:lnTo>
                    <a:pt x="102" y="60"/>
                  </a:lnTo>
                  <a:lnTo>
                    <a:pt x="102" y="24"/>
                  </a:lnTo>
                  <a:lnTo>
                    <a:pt x="102" y="24"/>
                  </a:lnTo>
                  <a:lnTo>
                    <a:pt x="102" y="20"/>
                  </a:lnTo>
                  <a:lnTo>
                    <a:pt x="100" y="14"/>
                  </a:lnTo>
                  <a:lnTo>
                    <a:pt x="92" y="6"/>
                  </a:lnTo>
                  <a:lnTo>
                    <a:pt x="80" y="0"/>
                  </a:lnTo>
                  <a:lnTo>
                    <a:pt x="68" y="0"/>
                  </a:lnTo>
                  <a:lnTo>
                    <a:pt x="28" y="0"/>
                  </a:lnTo>
                  <a:lnTo>
                    <a:pt x="28" y="0"/>
                  </a:lnTo>
                  <a:lnTo>
                    <a:pt x="18" y="0"/>
                  </a:lnTo>
                  <a:lnTo>
                    <a:pt x="8" y="6"/>
                  </a:lnTo>
                  <a:lnTo>
                    <a:pt x="2" y="14"/>
                  </a:lnTo>
                  <a:lnTo>
                    <a:pt x="0" y="20"/>
                  </a:lnTo>
                  <a:lnTo>
                    <a:pt x="0" y="24"/>
                  </a:lnTo>
                  <a:lnTo>
                    <a:pt x="0" y="60"/>
                  </a:lnTo>
                  <a:lnTo>
                    <a:pt x="0" y="122"/>
                  </a:lnTo>
                  <a:lnTo>
                    <a:pt x="0" y="312"/>
                  </a:lnTo>
                  <a:lnTo>
                    <a:pt x="102" y="3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51"/>
            <p:cNvSpPr>
              <a:spLocks/>
            </p:cNvSpPr>
            <p:nvPr/>
          </p:nvSpPr>
          <p:spPr bwMode="auto">
            <a:xfrm>
              <a:off x="6555405" y="1714169"/>
              <a:ext cx="136525" cy="495300"/>
            </a:xfrm>
            <a:custGeom>
              <a:avLst/>
              <a:gdLst>
                <a:gd name="T0" fmla="*/ 86 w 86"/>
                <a:gd name="T1" fmla="*/ 312 h 312"/>
                <a:gd name="T2" fmla="*/ 86 w 86"/>
                <a:gd name="T3" fmla="*/ 122 h 312"/>
                <a:gd name="T4" fmla="*/ 86 w 86"/>
                <a:gd name="T5" fmla="*/ 60 h 312"/>
                <a:gd name="T6" fmla="*/ 86 w 86"/>
                <a:gd name="T7" fmla="*/ 24 h 312"/>
                <a:gd name="T8" fmla="*/ 86 w 86"/>
                <a:gd name="T9" fmla="*/ 24 h 312"/>
                <a:gd name="T10" fmla="*/ 84 w 86"/>
                <a:gd name="T11" fmla="*/ 14 h 312"/>
                <a:gd name="T12" fmla="*/ 82 w 86"/>
                <a:gd name="T13" fmla="*/ 6 h 312"/>
                <a:gd name="T14" fmla="*/ 80 w 86"/>
                <a:gd name="T15" fmla="*/ 4 h 312"/>
                <a:gd name="T16" fmla="*/ 78 w 86"/>
                <a:gd name="T17" fmla="*/ 0 h 312"/>
                <a:gd name="T18" fmla="*/ 68 w 86"/>
                <a:gd name="T19" fmla="*/ 0 h 312"/>
                <a:gd name="T20" fmla="*/ 22 w 86"/>
                <a:gd name="T21" fmla="*/ 0 h 312"/>
                <a:gd name="T22" fmla="*/ 22 w 86"/>
                <a:gd name="T23" fmla="*/ 0 h 312"/>
                <a:gd name="T24" fmla="*/ 16 w 86"/>
                <a:gd name="T25" fmla="*/ 0 h 312"/>
                <a:gd name="T26" fmla="*/ 8 w 86"/>
                <a:gd name="T27" fmla="*/ 6 h 312"/>
                <a:gd name="T28" fmla="*/ 2 w 86"/>
                <a:gd name="T29" fmla="*/ 14 h 312"/>
                <a:gd name="T30" fmla="*/ 0 w 86"/>
                <a:gd name="T31" fmla="*/ 20 h 312"/>
                <a:gd name="T32" fmla="*/ 0 w 86"/>
                <a:gd name="T33" fmla="*/ 24 h 312"/>
                <a:gd name="T34" fmla="*/ 0 w 86"/>
                <a:gd name="T35" fmla="*/ 60 h 312"/>
                <a:gd name="T36" fmla="*/ 0 w 86"/>
                <a:gd name="T37" fmla="*/ 122 h 312"/>
                <a:gd name="T38" fmla="*/ 0 w 86"/>
                <a:gd name="T39" fmla="*/ 312 h 312"/>
                <a:gd name="T40" fmla="*/ 86 w 86"/>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312">
                  <a:moveTo>
                    <a:pt x="86" y="312"/>
                  </a:moveTo>
                  <a:lnTo>
                    <a:pt x="86" y="122"/>
                  </a:lnTo>
                  <a:lnTo>
                    <a:pt x="86" y="60"/>
                  </a:lnTo>
                  <a:lnTo>
                    <a:pt x="86" y="24"/>
                  </a:lnTo>
                  <a:lnTo>
                    <a:pt x="86" y="24"/>
                  </a:lnTo>
                  <a:lnTo>
                    <a:pt x="84" y="14"/>
                  </a:lnTo>
                  <a:lnTo>
                    <a:pt x="82" y="6"/>
                  </a:lnTo>
                  <a:lnTo>
                    <a:pt x="80" y="4"/>
                  </a:lnTo>
                  <a:lnTo>
                    <a:pt x="78" y="0"/>
                  </a:lnTo>
                  <a:lnTo>
                    <a:pt x="68" y="0"/>
                  </a:lnTo>
                  <a:lnTo>
                    <a:pt x="22" y="0"/>
                  </a:lnTo>
                  <a:lnTo>
                    <a:pt x="22" y="0"/>
                  </a:lnTo>
                  <a:lnTo>
                    <a:pt x="16" y="0"/>
                  </a:lnTo>
                  <a:lnTo>
                    <a:pt x="8" y="6"/>
                  </a:lnTo>
                  <a:lnTo>
                    <a:pt x="2" y="14"/>
                  </a:lnTo>
                  <a:lnTo>
                    <a:pt x="0" y="20"/>
                  </a:lnTo>
                  <a:lnTo>
                    <a:pt x="0" y="24"/>
                  </a:lnTo>
                  <a:lnTo>
                    <a:pt x="0" y="60"/>
                  </a:lnTo>
                  <a:lnTo>
                    <a:pt x="0" y="122"/>
                  </a:lnTo>
                  <a:lnTo>
                    <a:pt x="0" y="312"/>
                  </a:lnTo>
                  <a:lnTo>
                    <a:pt x="86" y="31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52"/>
            <p:cNvSpPr>
              <a:spLocks/>
            </p:cNvSpPr>
            <p:nvPr/>
          </p:nvSpPr>
          <p:spPr bwMode="auto">
            <a:xfrm>
              <a:off x="6555405" y="1714169"/>
              <a:ext cx="136525" cy="495300"/>
            </a:xfrm>
            <a:custGeom>
              <a:avLst/>
              <a:gdLst>
                <a:gd name="T0" fmla="*/ 86 w 86"/>
                <a:gd name="T1" fmla="*/ 312 h 312"/>
                <a:gd name="T2" fmla="*/ 86 w 86"/>
                <a:gd name="T3" fmla="*/ 122 h 312"/>
                <a:gd name="T4" fmla="*/ 86 w 86"/>
                <a:gd name="T5" fmla="*/ 60 h 312"/>
                <a:gd name="T6" fmla="*/ 86 w 86"/>
                <a:gd name="T7" fmla="*/ 24 h 312"/>
                <a:gd name="T8" fmla="*/ 86 w 86"/>
                <a:gd name="T9" fmla="*/ 24 h 312"/>
                <a:gd name="T10" fmla="*/ 84 w 86"/>
                <a:gd name="T11" fmla="*/ 14 h 312"/>
                <a:gd name="T12" fmla="*/ 82 w 86"/>
                <a:gd name="T13" fmla="*/ 6 h 312"/>
                <a:gd name="T14" fmla="*/ 80 w 86"/>
                <a:gd name="T15" fmla="*/ 4 h 312"/>
                <a:gd name="T16" fmla="*/ 78 w 86"/>
                <a:gd name="T17" fmla="*/ 0 h 312"/>
                <a:gd name="T18" fmla="*/ 68 w 86"/>
                <a:gd name="T19" fmla="*/ 0 h 312"/>
                <a:gd name="T20" fmla="*/ 22 w 86"/>
                <a:gd name="T21" fmla="*/ 0 h 312"/>
                <a:gd name="T22" fmla="*/ 22 w 86"/>
                <a:gd name="T23" fmla="*/ 0 h 312"/>
                <a:gd name="T24" fmla="*/ 16 w 86"/>
                <a:gd name="T25" fmla="*/ 0 h 312"/>
                <a:gd name="T26" fmla="*/ 8 w 86"/>
                <a:gd name="T27" fmla="*/ 6 h 312"/>
                <a:gd name="T28" fmla="*/ 2 w 86"/>
                <a:gd name="T29" fmla="*/ 14 h 312"/>
                <a:gd name="T30" fmla="*/ 0 w 86"/>
                <a:gd name="T31" fmla="*/ 20 h 312"/>
                <a:gd name="T32" fmla="*/ 0 w 86"/>
                <a:gd name="T33" fmla="*/ 24 h 312"/>
                <a:gd name="T34" fmla="*/ 0 w 86"/>
                <a:gd name="T35" fmla="*/ 60 h 312"/>
                <a:gd name="T36" fmla="*/ 0 w 86"/>
                <a:gd name="T37" fmla="*/ 122 h 312"/>
                <a:gd name="T38" fmla="*/ 0 w 86"/>
                <a:gd name="T39" fmla="*/ 312 h 312"/>
                <a:gd name="T40" fmla="*/ 86 w 86"/>
                <a:gd name="T41" fmla="*/ 312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312">
                  <a:moveTo>
                    <a:pt x="86" y="312"/>
                  </a:moveTo>
                  <a:lnTo>
                    <a:pt x="86" y="122"/>
                  </a:lnTo>
                  <a:lnTo>
                    <a:pt x="86" y="60"/>
                  </a:lnTo>
                  <a:lnTo>
                    <a:pt x="86" y="24"/>
                  </a:lnTo>
                  <a:lnTo>
                    <a:pt x="86" y="24"/>
                  </a:lnTo>
                  <a:lnTo>
                    <a:pt x="84" y="14"/>
                  </a:lnTo>
                  <a:lnTo>
                    <a:pt x="82" y="6"/>
                  </a:lnTo>
                  <a:lnTo>
                    <a:pt x="80" y="4"/>
                  </a:lnTo>
                  <a:lnTo>
                    <a:pt x="78" y="0"/>
                  </a:lnTo>
                  <a:lnTo>
                    <a:pt x="68" y="0"/>
                  </a:lnTo>
                  <a:lnTo>
                    <a:pt x="22" y="0"/>
                  </a:lnTo>
                  <a:lnTo>
                    <a:pt x="22" y="0"/>
                  </a:lnTo>
                  <a:lnTo>
                    <a:pt x="16" y="0"/>
                  </a:lnTo>
                  <a:lnTo>
                    <a:pt x="8" y="6"/>
                  </a:lnTo>
                  <a:lnTo>
                    <a:pt x="2" y="14"/>
                  </a:lnTo>
                  <a:lnTo>
                    <a:pt x="0" y="20"/>
                  </a:lnTo>
                  <a:lnTo>
                    <a:pt x="0" y="24"/>
                  </a:lnTo>
                  <a:lnTo>
                    <a:pt x="0" y="60"/>
                  </a:lnTo>
                  <a:lnTo>
                    <a:pt x="0" y="122"/>
                  </a:lnTo>
                  <a:lnTo>
                    <a:pt x="0" y="312"/>
                  </a:lnTo>
                  <a:lnTo>
                    <a:pt x="86" y="3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53"/>
            <p:cNvSpPr>
              <a:spLocks/>
            </p:cNvSpPr>
            <p:nvPr/>
          </p:nvSpPr>
          <p:spPr bwMode="auto">
            <a:xfrm>
              <a:off x="5764830"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4 w 90"/>
                <a:gd name="T11" fmla="*/ 0 h 856"/>
                <a:gd name="T12" fmla="*/ 76 w 90"/>
                <a:gd name="T13" fmla="*/ 0 h 856"/>
                <a:gd name="T14" fmla="*/ 64 w 90"/>
                <a:gd name="T15" fmla="*/ 0 h 856"/>
                <a:gd name="T16" fmla="*/ 26 w 90"/>
                <a:gd name="T17" fmla="*/ 0 h 856"/>
                <a:gd name="T18" fmla="*/ 26 w 90"/>
                <a:gd name="T19" fmla="*/ 0 h 856"/>
                <a:gd name="T20" fmla="*/ 8 w 90"/>
                <a:gd name="T21" fmla="*/ 0 h 856"/>
                <a:gd name="T22" fmla="*/ 2 w 90"/>
                <a:gd name="T23" fmla="*/ 4 h 856"/>
                <a:gd name="T24" fmla="*/ 2 w 90"/>
                <a:gd name="T25" fmla="*/ 6 h 856"/>
                <a:gd name="T26" fmla="*/ 0 w 90"/>
                <a:gd name="T27" fmla="*/ 8 h 856"/>
                <a:gd name="T28" fmla="*/ 0 w 90"/>
                <a:gd name="T29" fmla="*/ 384 h 856"/>
                <a:gd name="T30" fmla="*/ 0 w 90"/>
                <a:gd name="T31" fmla="*/ 856 h 856"/>
                <a:gd name="T32" fmla="*/ 90 w 90"/>
                <a:gd name="T33"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856">
                  <a:moveTo>
                    <a:pt x="90" y="856"/>
                  </a:moveTo>
                  <a:lnTo>
                    <a:pt x="90" y="384"/>
                  </a:lnTo>
                  <a:lnTo>
                    <a:pt x="90" y="8"/>
                  </a:lnTo>
                  <a:lnTo>
                    <a:pt x="90" y="8"/>
                  </a:lnTo>
                  <a:lnTo>
                    <a:pt x="88" y="4"/>
                  </a:lnTo>
                  <a:lnTo>
                    <a:pt x="84" y="0"/>
                  </a:lnTo>
                  <a:lnTo>
                    <a:pt x="76" y="0"/>
                  </a:lnTo>
                  <a:lnTo>
                    <a:pt x="64" y="0"/>
                  </a:lnTo>
                  <a:lnTo>
                    <a:pt x="26" y="0"/>
                  </a:lnTo>
                  <a:lnTo>
                    <a:pt x="26" y="0"/>
                  </a:lnTo>
                  <a:lnTo>
                    <a:pt x="8" y="0"/>
                  </a:lnTo>
                  <a:lnTo>
                    <a:pt x="2" y="4"/>
                  </a:lnTo>
                  <a:lnTo>
                    <a:pt x="2" y="6"/>
                  </a:lnTo>
                  <a:lnTo>
                    <a:pt x="0" y="8"/>
                  </a:lnTo>
                  <a:lnTo>
                    <a:pt x="0" y="384"/>
                  </a:lnTo>
                  <a:lnTo>
                    <a:pt x="0" y="856"/>
                  </a:lnTo>
                  <a:lnTo>
                    <a:pt x="90" y="85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54"/>
            <p:cNvSpPr>
              <a:spLocks/>
            </p:cNvSpPr>
            <p:nvPr/>
          </p:nvSpPr>
          <p:spPr bwMode="auto">
            <a:xfrm>
              <a:off x="5764830" y="850569"/>
              <a:ext cx="142875" cy="1358900"/>
            </a:xfrm>
            <a:custGeom>
              <a:avLst/>
              <a:gdLst>
                <a:gd name="T0" fmla="*/ 90 w 90"/>
                <a:gd name="T1" fmla="*/ 856 h 856"/>
                <a:gd name="T2" fmla="*/ 90 w 90"/>
                <a:gd name="T3" fmla="*/ 384 h 856"/>
                <a:gd name="T4" fmla="*/ 90 w 90"/>
                <a:gd name="T5" fmla="*/ 8 h 856"/>
                <a:gd name="T6" fmla="*/ 90 w 90"/>
                <a:gd name="T7" fmla="*/ 8 h 856"/>
                <a:gd name="T8" fmla="*/ 88 w 90"/>
                <a:gd name="T9" fmla="*/ 4 h 856"/>
                <a:gd name="T10" fmla="*/ 84 w 90"/>
                <a:gd name="T11" fmla="*/ 0 h 856"/>
                <a:gd name="T12" fmla="*/ 76 w 90"/>
                <a:gd name="T13" fmla="*/ 0 h 856"/>
                <a:gd name="T14" fmla="*/ 64 w 90"/>
                <a:gd name="T15" fmla="*/ 0 h 856"/>
                <a:gd name="T16" fmla="*/ 26 w 90"/>
                <a:gd name="T17" fmla="*/ 0 h 856"/>
                <a:gd name="T18" fmla="*/ 26 w 90"/>
                <a:gd name="T19" fmla="*/ 0 h 856"/>
                <a:gd name="T20" fmla="*/ 8 w 90"/>
                <a:gd name="T21" fmla="*/ 0 h 856"/>
                <a:gd name="T22" fmla="*/ 2 w 90"/>
                <a:gd name="T23" fmla="*/ 4 h 856"/>
                <a:gd name="T24" fmla="*/ 2 w 90"/>
                <a:gd name="T25" fmla="*/ 6 h 856"/>
                <a:gd name="T26" fmla="*/ 0 w 90"/>
                <a:gd name="T27" fmla="*/ 8 h 856"/>
                <a:gd name="T28" fmla="*/ 0 w 90"/>
                <a:gd name="T29" fmla="*/ 384 h 856"/>
                <a:gd name="T30" fmla="*/ 0 w 90"/>
                <a:gd name="T31" fmla="*/ 856 h 856"/>
                <a:gd name="T32" fmla="*/ 90 w 90"/>
                <a:gd name="T33" fmla="*/ 856 h 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856">
                  <a:moveTo>
                    <a:pt x="90" y="856"/>
                  </a:moveTo>
                  <a:lnTo>
                    <a:pt x="90" y="384"/>
                  </a:lnTo>
                  <a:lnTo>
                    <a:pt x="90" y="8"/>
                  </a:lnTo>
                  <a:lnTo>
                    <a:pt x="90" y="8"/>
                  </a:lnTo>
                  <a:lnTo>
                    <a:pt x="88" y="4"/>
                  </a:lnTo>
                  <a:lnTo>
                    <a:pt x="84" y="0"/>
                  </a:lnTo>
                  <a:lnTo>
                    <a:pt x="76" y="0"/>
                  </a:lnTo>
                  <a:lnTo>
                    <a:pt x="64" y="0"/>
                  </a:lnTo>
                  <a:lnTo>
                    <a:pt x="26" y="0"/>
                  </a:lnTo>
                  <a:lnTo>
                    <a:pt x="26" y="0"/>
                  </a:lnTo>
                  <a:lnTo>
                    <a:pt x="8" y="0"/>
                  </a:lnTo>
                  <a:lnTo>
                    <a:pt x="2" y="4"/>
                  </a:lnTo>
                  <a:lnTo>
                    <a:pt x="2" y="6"/>
                  </a:lnTo>
                  <a:lnTo>
                    <a:pt x="0" y="8"/>
                  </a:lnTo>
                  <a:lnTo>
                    <a:pt x="0" y="384"/>
                  </a:lnTo>
                  <a:lnTo>
                    <a:pt x="0" y="856"/>
                  </a:lnTo>
                  <a:lnTo>
                    <a:pt x="90" y="85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55"/>
            <p:cNvSpPr>
              <a:spLocks/>
            </p:cNvSpPr>
            <p:nvPr/>
          </p:nvSpPr>
          <p:spPr bwMode="auto">
            <a:xfrm>
              <a:off x="6168055" y="1444294"/>
              <a:ext cx="133350" cy="765175"/>
            </a:xfrm>
            <a:custGeom>
              <a:avLst/>
              <a:gdLst>
                <a:gd name="T0" fmla="*/ 84 w 84"/>
                <a:gd name="T1" fmla="*/ 482 h 482"/>
                <a:gd name="T2" fmla="*/ 84 w 84"/>
                <a:gd name="T3" fmla="*/ 10 h 482"/>
                <a:gd name="T4" fmla="*/ 84 w 84"/>
                <a:gd name="T5" fmla="*/ 10 h 482"/>
                <a:gd name="T6" fmla="*/ 84 w 84"/>
                <a:gd name="T7" fmla="*/ 6 h 482"/>
                <a:gd name="T8" fmla="*/ 82 w 84"/>
                <a:gd name="T9" fmla="*/ 4 h 482"/>
                <a:gd name="T10" fmla="*/ 76 w 84"/>
                <a:gd name="T11" fmla="*/ 2 h 482"/>
                <a:gd name="T12" fmla="*/ 66 w 84"/>
                <a:gd name="T13" fmla="*/ 2 h 482"/>
                <a:gd name="T14" fmla="*/ 56 w 84"/>
                <a:gd name="T15" fmla="*/ 0 h 482"/>
                <a:gd name="T16" fmla="*/ 30 w 84"/>
                <a:gd name="T17" fmla="*/ 0 h 482"/>
                <a:gd name="T18" fmla="*/ 30 w 84"/>
                <a:gd name="T19" fmla="*/ 0 h 482"/>
                <a:gd name="T20" fmla="*/ 16 w 84"/>
                <a:gd name="T21" fmla="*/ 2 h 482"/>
                <a:gd name="T22" fmla="*/ 6 w 84"/>
                <a:gd name="T23" fmla="*/ 2 h 482"/>
                <a:gd name="T24" fmla="*/ 2 w 84"/>
                <a:gd name="T25" fmla="*/ 4 h 482"/>
                <a:gd name="T26" fmla="*/ 0 w 84"/>
                <a:gd name="T27" fmla="*/ 10 h 482"/>
                <a:gd name="T28" fmla="*/ 0 w 84"/>
                <a:gd name="T29" fmla="*/ 482 h 482"/>
                <a:gd name="T30" fmla="*/ 84 w 84"/>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482">
                  <a:moveTo>
                    <a:pt x="84" y="482"/>
                  </a:moveTo>
                  <a:lnTo>
                    <a:pt x="84" y="10"/>
                  </a:lnTo>
                  <a:lnTo>
                    <a:pt x="84" y="10"/>
                  </a:lnTo>
                  <a:lnTo>
                    <a:pt x="84" y="6"/>
                  </a:lnTo>
                  <a:lnTo>
                    <a:pt x="82" y="4"/>
                  </a:lnTo>
                  <a:lnTo>
                    <a:pt x="76" y="2"/>
                  </a:lnTo>
                  <a:lnTo>
                    <a:pt x="66" y="2"/>
                  </a:lnTo>
                  <a:lnTo>
                    <a:pt x="56" y="0"/>
                  </a:lnTo>
                  <a:lnTo>
                    <a:pt x="30" y="0"/>
                  </a:lnTo>
                  <a:lnTo>
                    <a:pt x="30" y="0"/>
                  </a:lnTo>
                  <a:lnTo>
                    <a:pt x="16" y="2"/>
                  </a:lnTo>
                  <a:lnTo>
                    <a:pt x="6" y="2"/>
                  </a:lnTo>
                  <a:lnTo>
                    <a:pt x="2" y="4"/>
                  </a:lnTo>
                  <a:lnTo>
                    <a:pt x="0" y="10"/>
                  </a:lnTo>
                  <a:lnTo>
                    <a:pt x="0" y="482"/>
                  </a:lnTo>
                  <a:lnTo>
                    <a:pt x="84" y="482"/>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56"/>
            <p:cNvSpPr>
              <a:spLocks/>
            </p:cNvSpPr>
            <p:nvPr/>
          </p:nvSpPr>
          <p:spPr bwMode="auto">
            <a:xfrm>
              <a:off x="6168055" y="1444294"/>
              <a:ext cx="133350" cy="765175"/>
            </a:xfrm>
            <a:custGeom>
              <a:avLst/>
              <a:gdLst>
                <a:gd name="T0" fmla="*/ 84 w 84"/>
                <a:gd name="T1" fmla="*/ 482 h 482"/>
                <a:gd name="T2" fmla="*/ 84 w 84"/>
                <a:gd name="T3" fmla="*/ 10 h 482"/>
                <a:gd name="T4" fmla="*/ 84 w 84"/>
                <a:gd name="T5" fmla="*/ 10 h 482"/>
                <a:gd name="T6" fmla="*/ 84 w 84"/>
                <a:gd name="T7" fmla="*/ 6 h 482"/>
                <a:gd name="T8" fmla="*/ 82 w 84"/>
                <a:gd name="T9" fmla="*/ 4 h 482"/>
                <a:gd name="T10" fmla="*/ 76 w 84"/>
                <a:gd name="T11" fmla="*/ 2 h 482"/>
                <a:gd name="T12" fmla="*/ 66 w 84"/>
                <a:gd name="T13" fmla="*/ 2 h 482"/>
                <a:gd name="T14" fmla="*/ 56 w 84"/>
                <a:gd name="T15" fmla="*/ 0 h 482"/>
                <a:gd name="T16" fmla="*/ 30 w 84"/>
                <a:gd name="T17" fmla="*/ 0 h 482"/>
                <a:gd name="T18" fmla="*/ 30 w 84"/>
                <a:gd name="T19" fmla="*/ 0 h 482"/>
                <a:gd name="T20" fmla="*/ 16 w 84"/>
                <a:gd name="T21" fmla="*/ 2 h 482"/>
                <a:gd name="T22" fmla="*/ 6 w 84"/>
                <a:gd name="T23" fmla="*/ 2 h 482"/>
                <a:gd name="T24" fmla="*/ 2 w 84"/>
                <a:gd name="T25" fmla="*/ 4 h 482"/>
                <a:gd name="T26" fmla="*/ 0 w 84"/>
                <a:gd name="T27" fmla="*/ 10 h 482"/>
                <a:gd name="T28" fmla="*/ 0 w 84"/>
                <a:gd name="T29" fmla="*/ 482 h 482"/>
                <a:gd name="T30" fmla="*/ 84 w 84"/>
                <a:gd name="T31" fmla="*/ 482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4" h="482">
                  <a:moveTo>
                    <a:pt x="84" y="482"/>
                  </a:moveTo>
                  <a:lnTo>
                    <a:pt x="84" y="10"/>
                  </a:lnTo>
                  <a:lnTo>
                    <a:pt x="84" y="10"/>
                  </a:lnTo>
                  <a:lnTo>
                    <a:pt x="84" y="6"/>
                  </a:lnTo>
                  <a:lnTo>
                    <a:pt x="82" y="4"/>
                  </a:lnTo>
                  <a:lnTo>
                    <a:pt x="76" y="2"/>
                  </a:lnTo>
                  <a:lnTo>
                    <a:pt x="66" y="2"/>
                  </a:lnTo>
                  <a:lnTo>
                    <a:pt x="56" y="0"/>
                  </a:lnTo>
                  <a:lnTo>
                    <a:pt x="30" y="0"/>
                  </a:lnTo>
                  <a:lnTo>
                    <a:pt x="30" y="0"/>
                  </a:lnTo>
                  <a:lnTo>
                    <a:pt x="16" y="2"/>
                  </a:lnTo>
                  <a:lnTo>
                    <a:pt x="6" y="2"/>
                  </a:lnTo>
                  <a:lnTo>
                    <a:pt x="2" y="4"/>
                  </a:lnTo>
                  <a:lnTo>
                    <a:pt x="0" y="10"/>
                  </a:lnTo>
                  <a:lnTo>
                    <a:pt x="0" y="482"/>
                  </a:lnTo>
                  <a:lnTo>
                    <a:pt x="84" y="4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57"/>
            <p:cNvSpPr>
              <a:spLocks/>
            </p:cNvSpPr>
            <p:nvPr/>
          </p:nvSpPr>
          <p:spPr bwMode="auto">
            <a:xfrm>
              <a:off x="6980855" y="1145844"/>
              <a:ext cx="127000" cy="1063625"/>
            </a:xfrm>
            <a:custGeom>
              <a:avLst/>
              <a:gdLst>
                <a:gd name="T0" fmla="*/ 80 w 80"/>
                <a:gd name="T1" fmla="*/ 670 h 670"/>
                <a:gd name="T2" fmla="*/ 80 w 80"/>
                <a:gd name="T3" fmla="*/ 480 h 670"/>
                <a:gd name="T4" fmla="*/ 80 w 80"/>
                <a:gd name="T5" fmla="*/ 198 h 670"/>
                <a:gd name="T6" fmla="*/ 80 w 80"/>
                <a:gd name="T7" fmla="*/ 8 h 670"/>
                <a:gd name="T8" fmla="*/ 80 w 80"/>
                <a:gd name="T9" fmla="*/ 8 h 670"/>
                <a:gd name="T10" fmla="*/ 80 w 80"/>
                <a:gd name="T11" fmla="*/ 4 h 670"/>
                <a:gd name="T12" fmla="*/ 78 w 80"/>
                <a:gd name="T13" fmla="*/ 2 h 670"/>
                <a:gd name="T14" fmla="*/ 72 w 80"/>
                <a:gd name="T15" fmla="*/ 0 h 670"/>
                <a:gd name="T16" fmla="*/ 62 w 80"/>
                <a:gd name="T17" fmla="*/ 0 h 670"/>
                <a:gd name="T18" fmla="*/ 10 w 80"/>
                <a:gd name="T19" fmla="*/ 0 h 670"/>
                <a:gd name="T20" fmla="*/ 10 w 80"/>
                <a:gd name="T21" fmla="*/ 0 h 670"/>
                <a:gd name="T22" fmla="*/ 4 w 80"/>
                <a:gd name="T23" fmla="*/ 0 h 670"/>
                <a:gd name="T24" fmla="*/ 2 w 80"/>
                <a:gd name="T25" fmla="*/ 0 h 670"/>
                <a:gd name="T26" fmla="*/ 0 w 80"/>
                <a:gd name="T27" fmla="*/ 2 h 670"/>
                <a:gd name="T28" fmla="*/ 0 w 80"/>
                <a:gd name="T29" fmla="*/ 8 h 670"/>
                <a:gd name="T30" fmla="*/ 0 w 80"/>
                <a:gd name="T31" fmla="*/ 198 h 670"/>
                <a:gd name="T32" fmla="*/ 0 w 80"/>
                <a:gd name="T33" fmla="*/ 480 h 670"/>
                <a:gd name="T34" fmla="*/ 0 w 80"/>
                <a:gd name="T35" fmla="*/ 670 h 670"/>
                <a:gd name="T36" fmla="*/ 80 w 80"/>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670">
                  <a:moveTo>
                    <a:pt x="80" y="670"/>
                  </a:moveTo>
                  <a:lnTo>
                    <a:pt x="80" y="480"/>
                  </a:lnTo>
                  <a:lnTo>
                    <a:pt x="80" y="198"/>
                  </a:lnTo>
                  <a:lnTo>
                    <a:pt x="80" y="8"/>
                  </a:lnTo>
                  <a:lnTo>
                    <a:pt x="80" y="8"/>
                  </a:lnTo>
                  <a:lnTo>
                    <a:pt x="80" y="4"/>
                  </a:lnTo>
                  <a:lnTo>
                    <a:pt x="78" y="2"/>
                  </a:lnTo>
                  <a:lnTo>
                    <a:pt x="72" y="0"/>
                  </a:lnTo>
                  <a:lnTo>
                    <a:pt x="62" y="0"/>
                  </a:lnTo>
                  <a:lnTo>
                    <a:pt x="10" y="0"/>
                  </a:lnTo>
                  <a:lnTo>
                    <a:pt x="10" y="0"/>
                  </a:lnTo>
                  <a:lnTo>
                    <a:pt x="4" y="0"/>
                  </a:lnTo>
                  <a:lnTo>
                    <a:pt x="2" y="0"/>
                  </a:lnTo>
                  <a:lnTo>
                    <a:pt x="0" y="2"/>
                  </a:lnTo>
                  <a:lnTo>
                    <a:pt x="0" y="8"/>
                  </a:lnTo>
                  <a:lnTo>
                    <a:pt x="0" y="198"/>
                  </a:lnTo>
                  <a:lnTo>
                    <a:pt x="0" y="480"/>
                  </a:lnTo>
                  <a:lnTo>
                    <a:pt x="0" y="670"/>
                  </a:lnTo>
                  <a:lnTo>
                    <a:pt x="80" y="67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6" name="Freeform 58"/>
            <p:cNvSpPr>
              <a:spLocks/>
            </p:cNvSpPr>
            <p:nvPr/>
          </p:nvSpPr>
          <p:spPr bwMode="auto">
            <a:xfrm>
              <a:off x="6980855" y="1145844"/>
              <a:ext cx="127000" cy="1063625"/>
            </a:xfrm>
            <a:custGeom>
              <a:avLst/>
              <a:gdLst>
                <a:gd name="T0" fmla="*/ 80 w 80"/>
                <a:gd name="T1" fmla="*/ 670 h 670"/>
                <a:gd name="T2" fmla="*/ 80 w 80"/>
                <a:gd name="T3" fmla="*/ 480 h 670"/>
                <a:gd name="T4" fmla="*/ 80 w 80"/>
                <a:gd name="T5" fmla="*/ 198 h 670"/>
                <a:gd name="T6" fmla="*/ 80 w 80"/>
                <a:gd name="T7" fmla="*/ 8 h 670"/>
                <a:gd name="T8" fmla="*/ 80 w 80"/>
                <a:gd name="T9" fmla="*/ 8 h 670"/>
                <a:gd name="T10" fmla="*/ 80 w 80"/>
                <a:gd name="T11" fmla="*/ 4 h 670"/>
                <a:gd name="T12" fmla="*/ 78 w 80"/>
                <a:gd name="T13" fmla="*/ 2 h 670"/>
                <a:gd name="T14" fmla="*/ 72 w 80"/>
                <a:gd name="T15" fmla="*/ 0 h 670"/>
                <a:gd name="T16" fmla="*/ 62 w 80"/>
                <a:gd name="T17" fmla="*/ 0 h 670"/>
                <a:gd name="T18" fmla="*/ 10 w 80"/>
                <a:gd name="T19" fmla="*/ 0 h 670"/>
                <a:gd name="T20" fmla="*/ 10 w 80"/>
                <a:gd name="T21" fmla="*/ 0 h 670"/>
                <a:gd name="T22" fmla="*/ 4 w 80"/>
                <a:gd name="T23" fmla="*/ 0 h 670"/>
                <a:gd name="T24" fmla="*/ 2 w 80"/>
                <a:gd name="T25" fmla="*/ 0 h 670"/>
                <a:gd name="T26" fmla="*/ 0 w 80"/>
                <a:gd name="T27" fmla="*/ 2 h 670"/>
                <a:gd name="T28" fmla="*/ 0 w 80"/>
                <a:gd name="T29" fmla="*/ 8 h 670"/>
                <a:gd name="T30" fmla="*/ 0 w 80"/>
                <a:gd name="T31" fmla="*/ 198 h 670"/>
                <a:gd name="T32" fmla="*/ 0 w 80"/>
                <a:gd name="T33" fmla="*/ 480 h 670"/>
                <a:gd name="T34" fmla="*/ 0 w 80"/>
                <a:gd name="T35" fmla="*/ 670 h 670"/>
                <a:gd name="T36" fmla="*/ 80 w 80"/>
                <a:gd name="T37" fmla="*/ 670 h 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670">
                  <a:moveTo>
                    <a:pt x="80" y="670"/>
                  </a:moveTo>
                  <a:lnTo>
                    <a:pt x="80" y="480"/>
                  </a:lnTo>
                  <a:lnTo>
                    <a:pt x="80" y="198"/>
                  </a:lnTo>
                  <a:lnTo>
                    <a:pt x="80" y="8"/>
                  </a:lnTo>
                  <a:lnTo>
                    <a:pt x="80" y="8"/>
                  </a:lnTo>
                  <a:lnTo>
                    <a:pt x="80" y="4"/>
                  </a:lnTo>
                  <a:lnTo>
                    <a:pt x="78" y="2"/>
                  </a:lnTo>
                  <a:lnTo>
                    <a:pt x="72" y="0"/>
                  </a:lnTo>
                  <a:lnTo>
                    <a:pt x="62" y="0"/>
                  </a:lnTo>
                  <a:lnTo>
                    <a:pt x="10" y="0"/>
                  </a:lnTo>
                  <a:lnTo>
                    <a:pt x="10" y="0"/>
                  </a:lnTo>
                  <a:lnTo>
                    <a:pt x="4" y="0"/>
                  </a:lnTo>
                  <a:lnTo>
                    <a:pt x="2" y="0"/>
                  </a:lnTo>
                  <a:lnTo>
                    <a:pt x="0" y="2"/>
                  </a:lnTo>
                  <a:lnTo>
                    <a:pt x="0" y="8"/>
                  </a:lnTo>
                  <a:lnTo>
                    <a:pt x="0" y="198"/>
                  </a:lnTo>
                  <a:lnTo>
                    <a:pt x="0" y="480"/>
                  </a:lnTo>
                  <a:lnTo>
                    <a:pt x="0" y="670"/>
                  </a:lnTo>
                  <a:lnTo>
                    <a:pt x="80" y="6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6" name="组合 4725"/>
          <p:cNvGrpSpPr/>
          <p:nvPr/>
        </p:nvGrpSpPr>
        <p:grpSpPr>
          <a:xfrm>
            <a:off x="10017411" y="1101702"/>
            <a:ext cx="522153" cy="1152525"/>
            <a:chOff x="9921875" y="833438"/>
            <a:chExt cx="612775" cy="1352550"/>
          </a:xfrm>
        </p:grpSpPr>
        <p:sp>
          <p:nvSpPr>
            <p:cNvPr id="4099" name="Freeform 63"/>
            <p:cNvSpPr>
              <a:spLocks/>
            </p:cNvSpPr>
            <p:nvPr/>
          </p:nvSpPr>
          <p:spPr bwMode="auto">
            <a:xfrm>
              <a:off x="10325100" y="1379538"/>
              <a:ext cx="190500" cy="79375"/>
            </a:xfrm>
            <a:custGeom>
              <a:avLst/>
              <a:gdLst>
                <a:gd name="T0" fmla="*/ 110 w 120"/>
                <a:gd name="T1" fmla="*/ 0 h 50"/>
                <a:gd name="T2" fmla="*/ 90 w 120"/>
                <a:gd name="T3" fmla="*/ 0 h 50"/>
                <a:gd name="T4" fmla="*/ 26 w 120"/>
                <a:gd name="T5" fmla="*/ 0 h 50"/>
                <a:gd name="T6" fmla="*/ 6 w 120"/>
                <a:gd name="T7" fmla="*/ 0 h 50"/>
                <a:gd name="T8" fmla="*/ 6 w 120"/>
                <a:gd name="T9" fmla="*/ 0 h 50"/>
                <a:gd name="T10" fmla="*/ 4 w 120"/>
                <a:gd name="T11" fmla="*/ 0 h 50"/>
                <a:gd name="T12" fmla="*/ 0 w 120"/>
                <a:gd name="T13" fmla="*/ 4 h 50"/>
                <a:gd name="T14" fmla="*/ 0 w 120"/>
                <a:gd name="T15" fmla="*/ 8 h 50"/>
                <a:gd name="T16" fmla="*/ 0 w 120"/>
                <a:gd name="T17" fmla="*/ 48 h 50"/>
                <a:gd name="T18" fmla="*/ 0 w 120"/>
                <a:gd name="T19" fmla="*/ 48 h 50"/>
                <a:gd name="T20" fmla="*/ 0 w 120"/>
                <a:gd name="T21" fmla="*/ 48 h 50"/>
                <a:gd name="T22" fmla="*/ 4 w 120"/>
                <a:gd name="T23" fmla="*/ 50 h 50"/>
                <a:gd name="T24" fmla="*/ 6 w 120"/>
                <a:gd name="T25" fmla="*/ 50 h 50"/>
                <a:gd name="T26" fmla="*/ 26 w 120"/>
                <a:gd name="T27" fmla="*/ 50 h 50"/>
                <a:gd name="T28" fmla="*/ 90 w 120"/>
                <a:gd name="T29" fmla="*/ 50 h 50"/>
                <a:gd name="T30" fmla="*/ 110 w 120"/>
                <a:gd name="T31" fmla="*/ 50 h 50"/>
                <a:gd name="T32" fmla="*/ 110 w 120"/>
                <a:gd name="T33" fmla="*/ 50 h 50"/>
                <a:gd name="T34" fmla="*/ 118 w 120"/>
                <a:gd name="T35" fmla="*/ 50 h 50"/>
                <a:gd name="T36" fmla="*/ 120 w 120"/>
                <a:gd name="T37" fmla="*/ 48 h 50"/>
                <a:gd name="T38" fmla="*/ 120 w 120"/>
                <a:gd name="T39" fmla="*/ 48 h 50"/>
                <a:gd name="T40" fmla="*/ 120 w 120"/>
                <a:gd name="T41" fmla="*/ 8 h 50"/>
                <a:gd name="T42" fmla="*/ 120 w 120"/>
                <a:gd name="T43" fmla="*/ 8 h 50"/>
                <a:gd name="T44" fmla="*/ 120 w 120"/>
                <a:gd name="T45" fmla="*/ 4 h 50"/>
                <a:gd name="T46" fmla="*/ 118 w 120"/>
                <a:gd name="T47" fmla="*/ 0 h 50"/>
                <a:gd name="T48" fmla="*/ 116 w 120"/>
                <a:gd name="T49" fmla="*/ 0 h 50"/>
                <a:gd name="T50" fmla="*/ 110 w 120"/>
                <a:gd name="T51" fmla="*/ 0 h 50"/>
                <a:gd name="T52" fmla="*/ 110 w 120"/>
                <a:gd name="T5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0" h="50">
                  <a:moveTo>
                    <a:pt x="110" y="0"/>
                  </a:moveTo>
                  <a:lnTo>
                    <a:pt x="90" y="0"/>
                  </a:lnTo>
                  <a:lnTo>
                    <a:pt x="26" y="0"/>
                  </a:lnTo>
                  <a:lnTo>
                    <a:pt x="6" y="0"/>
                  </a:lnTo>
                  <a:lnTo>
                    <a:pt x="6" y="0"/>
                  </a:lnTo>
                  <a:lnTo>
                    <a:pt x="4" y="0"/>
                  </a:lnTo>
                  <a:lnTo>
                    <a:pt x="0" y="4"/>
                  </a:lnTo>
                  <a:lnTo>
                    <a:pt x="0" y="8"/>
                  </a:lnTo>
                  <a:lnTo>
                    <a:pt x="0" y="48"/>
                  </a:lnTo>
                  <a:lnTo>
                    <a:pt x="0" y="48"/>
                  </a:lnTo>
                  <a:lnTo>
                    <a:pt x="0" y="48"/>
                  </a:lnTo>
                  <a:lnTo>
                    <a:pt x="4" y="50"/>
                  </a:lnTo>
                  <a:lnTo>
                    <a:pt x="6" y="50"/>
                  </a:lnTo>
                  <a:lnTo>
                    <a:pt x="26" y="50"/>
                  </a:lnTo>
                  <a:lnTo>
                    <a:pt x="90" y="50"/>
                  </a:lnTo>
                  <a:lnTo>
                    <a:pt x="110" y="50"/>
                  </a:lnTo>
                  <a:lnTo>
                    <a:pt x="110" y="50"/>
                  </a:lnTo>
                  <a:lnTo>
                    <a:pt x="118" y="50"/>
                  </a:lnTo>
                  <a:lnTo>
                    <a:pt x="120" y="48"/>
                  </a:lnTo>
                  <a:lnTo>
                    <a:pt x="120" y="48"/>
                  </a:lnTo>
                  <a:lnTo>
                    <a:pt x="120" y="8"/>
                  </a:lnTo>
                  <a:lnTo>
                    <a:pt x="120" y="8"/>
                  </a:lnTo>
                  <a:lnTo>
                    <a:pt x="120" y="4"/>
                  </a:lnTo>
                  <a:lnTo>
                    <a:pt x="118" y="0"/>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0" name="Rectangle 64"/>
            <p:cNvSpPr>
              <a:spLocks noChangeArrowheads="1"/>
            </p:cNvSpPr>
            <p:nvPr/>
          </p:nvSpPr>
          <p:spPr bwMode="auto">
            <a:xfrm>
              <a:off x="10299700" y="1360488"/>
              <a:ext cx="234950" cy="114300"/>
            </a:xfrm>
            <a:prstGeom prst="rect">
              <a:avLst/>
            </a:prstGeom>
            <a:solidFill>
              <a:srgbClr val="EE906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1" name="Freeform 65"/>
            <p:cNvSpPr>
              <a:spLocks/>
            </p:cNvSpPr>
            <p:nvPr/>
          </p:nvSpPr>
          <p:spPr bwMode="auto">
            <a:xfrm>
              <a:off x="10325100" y="1557338"/>
              <a:ext cx="190500" cy="98425"/>
            </a:xfrm>
            <a:custGeom>
              <a:avLst/>
              <a:gdLst>
                <a:gd name="T0" fmla="*/ 110 w 120"/>
                <a:gd name="T1" fmla="*/ 0 h 62"/>
                <a:gd name="T2" fmla="*/ 90 w 120"/>
                <a:gd name="T3" fmla="*/ 0 h 62"/>
                <a:gd name="T4" fmla="*/ 26 w 120"/>
                <a:gd name="T5" fmla="*/ 0 h 62"/>
                <a:gd name="T6" fmla="*/ 6 w 120"/>
                <a:gd name="T7" fmla="*/ 0 h 62"/>
                <a:gd name="T8" fmla="*/ 0 w 120"/>
                <a:gd name="T9" fmla="*/ 6 h 62"/>
                <a:gd name="T10" fmla="*/ 0 w 120"/>
                <a:gd name="T11" fmla="*/ 56 h 62"/>
                <a:gd name="T12" fmla="*/ 6 w 120"/>
                <a:gd name="T13" fmla="*/ 62 h 62"/>
                <a:gd name="T14" fmla="*/ 26 w 120"/>
                <a:gd name="T15" fmla="*/ 62 h 62"/>
                <a:gd name="T16" fmla="*/ 90 w 120"/>
                <a:gd name="T17" fmla="*/ 62 h 62"/>
                <a:gd name="T18" fmla="*/ 110 w 120"/>
                <a:gd name="T19" fmla="*/ 62 h 62"/>
                <a:gd name="T20" fmla="*/ 110 w 120"/>
                <a:gd name="T21" fmla="*/ 62 h 62"/>
                <a:gd name="T22" fmla="*/ 116 w 120"/>
                <a:gd name="T23" fmla="*/ 62 h 62"/>
                <a:gd name="T24" fmla="*/ 118 w 120"/>
                <a:gd name="T25" fmla="*/ 60 h 62"/>
                <a:gd name="T26" fmla="*/ 120 w 120"/>
                <a:gd name="T27" fmla="*/ 56 h 62"/>
                <a:gd name="T28" fmla="*/ 120 w 120"/>
                <a:gd name="T29" fmla="*/ 6 h 62"/>
                <a:gd name="T30" fmla="*/ 120 w 120"/>
                <a:gd name="T31" fmla="*/ 6 h 62"/>
                <a:gd name="T32" fmla="*/ 118 w 120"/>
                <a:gd name="T33" fmla="*/ 2 h 62"/>
                <a:gd name="T34" fmla="*/ 116 w 120"/>
                <a:gd name="T35" fmla="*/ 0 h 62"/>
                <a:gd name="T36" fmla="*/ 110 w 120"/>
                <a:gd name="T37" fmla="*/ 0 h 62"/>
                <a:gd name="T38" fmla="*/ 110 w 120"/>
                <a:gd name="T3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0" h="62">
                  <a:moveTo>
                    <a:pt x="110" y="0"/>
                  </a:moveTo>
                  <a:lnTo>
                    <a:pt x="90" y="0"/>
                  </a:lnTo>
                  <a:lnTo>
                    <a:pt x="26" y="0"/>
                  </a:lnTo>
                  <a:lnTo>
                    <a:pt x="6" y="0"/>
                  </a:lnTo>
                  <a:lnTo>
                    <a:pt x="0" y="6"/>
                  </a:lnTo>
                  <a:lnTo>
                    <a:pt x="0" y="56"/>
                  </a:lnTo>
                  <a:lnTo>
                    <a:pt x="6" y="62"/>
                  </a:lnTo>
                  <a:lnTo>
                    <a:pt x="26" y="62"/>
                  </a:lnTo>
                  <a:lnTo>
                    <a:pt x="90" y="62"/>
                  </a:lnTo>
                  <a:lnTo>
                    <a:pt x="110" y="62"/>
                  </a:lnTo>
                  <a:lnTo>
                    <a:pt x="110" y="62"/>
                  </a:lnTo>
                  <a:lnTo>
                    <a:pt x="116" y="62"/>
                  </a:lnTo>
                  <a:lnTo>
                    <a:pt x="118" y="60"/>
                  </a:lnTo>
                  <a:lnTo>
                    <a:pt x="120" y="56"/>
                  </a:lnTo>
                  <a:lnTo>
                    <a:pt x="120" y="6"/>
                  </a:lnTo>
                  <a:lnTo>
                    <a:pt x="120" y="6"/>
                  </a:lnTo>
                  <a:lnTo>
                    <a:pt x="118" y="2"/>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2" name="Rectangle 66"/>
            <p:cNvSpPr>
              <a:spLocks noChangeArrowheads="1"/>
            </p:cNvSpPr>
            <p:nvPr/>
          </p:nvSpPr>
          <p:spPr bwMode="auto">
            <a:xfrm>
              <a:off x="10299700" y="1538288"/>
              <a:ext cx="234950" cy="117475"/>
            </a:xfrm>
            <a:prstGeom prst="rect">
              <a:avLst/>
            </a:prstGeom>
            <a:solidFill>
              <a:srgbClr val="EE906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3" name="Freeform 67"/>
            <p:cNvSpPr>
              <a:spLocks/>
            </p:cNvSpPr>
            <p:nvPr/>
          </p:nvSpPr>
          <p:spPr bwMode="auto">
            <a:xfrm>
              <a:off x="10325100" y="1735138"/>
              <a:ext cx="190500" cy="88900"/>
            </a:xfrm>
            <a:custGeom>
              <a:avLst/>
              <a:gdLst>
                <a:gd name="T0" fmla="*/ 110 w 120"/>
                <a:gd name="T1" fmla="*/ 0 h 56"/>
                <a:gd name="T2" fmla="*/ 90 w 120"/>
                <a:gd name="T3" fmla="*/ 0 h 56"/>
                <a:gd name="T4" fmla="*/ 26 w 120"/>
                <a:gd name="T5" fmla="*/ 0 h 56"/>
                <a:gd name="T6" fmla="*/ 6 w 120"/>
                <a:gd name="T7" fmla="*/ 0 h 56"/>
                <a:gd name="T8" fmla="*/ 6 w 120"/>
                <a:gd name="T9" fmla="*/ 0 h 56"/>
                <a:gd name="T10" fmla="*/ 4 w 120"/>
                <a:gd name="T11" fmla="*/ 0 h 56"/>
                <a:gd name="T12" fmla="*/ 0 w 120"/>
                <a:gd name="T13" fmla="*/ 4 h 56"/>
                <a:gd name="T14" fmla="*/ 0 w 120"/>
                <a:gd name="T15" fmla="*/ 10 h 56"/>
                <a:gd name="T16" fmla="*/ 0 w 120"/>
                <a:gd name="T17" fmla="*/ 48 h 56"/>
                <a:gd name="T18" fmla="*/ 0 w 120"/>
                <a:gd name="T19" fmla="*/ 48 h 56"/>
                <a:gd name="T20" fmla="*/ 0 w 120"/>
                <a:gd name="T21" fmla="*/ 52 h 56"/>
                <a:gd name="T22" fmla="*/ 4 w 120"/>
                <a:gd name="T23" fmla="*/ 54 h 56"/>
                <a:gd name="T24" fmla="*/ 6 w 120"/>
                <a:gd name="T25" fmla="*/ 56 h 56"/>
                <a:gd name="T26" fmla="*/ 26 w 120"/>
                <a:gd name="T27" fmla="*/ 56 h 56"/>
                <a:gd name="T28" fmla="*/ 90 w 120"/>
                <a:gd name="T29" fmla="*/ 56 h 56"/>
                <a:gd name="T30" fmla="*/ 110 w 120"/>
                <a:gd name="T31" fmla="*/ 56 h 56"/>
                <a:gd name="T32" fmla="*/ 110 w 120"/>
                <a:gd name="T33" fmla="*/ 56 h 56"/>
                <a:gd name="T34" fmla="*/ 116 w 120"/>
                <a:gd name="T35" fmla="*/ 56 h 56"/>
                <a:gd name="T36" fmla="*/ 118 w 120"/>
                <a:gd name="T37" fmla="*/ 54 h 56"/>
                <a:gd name="T38" fmla="*/ 120 w 120"/>
                <a:gd name="T39" fmla="*/ 52 h 56"/>
                <a:gd name="T40" fmla="*/ 120 w 120"/>
                <a:gd name="T41" fmla="*/ 48 h 56"/>
                <a:gd name="T42" fmla="*/ 120 w 120"/>
                <a:gd name="T43" fmla="*/ 10 h 56"/>
                <a:gd name="T44" fmla="*/ 120 w 120"/>
                <a:gd name="T45" fmla="*/ 10 h 56"/>
                <a:gd name="T46" fmla="*/ 120 w 120"/>
                <a:gd name="T47" fmla="*/ 4 h 56"/>
                <a:gd name="T48" fmla="*/ 118 w 120"/>
                <a:gd name="T49" fmla="*/ 0 h 56"/>
                <a:gd name="T50" fmla="*/ 116 w 120"/>
                <a:gd name="T51" fmla="*/ 0 h 56"/>
                <a:gd name="T52" fmla="*/ 110 w 120"/>
                <a:gd name="T53" fmla="*/ 0 h 56"/>
                <a:gd name="T54" fmla="*/ 110 w 120"/>
                <a:gd name="T5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0" h="56">
                  <a:moveTo>
                    <a:pt x="110" y="0"/>
                  </a:moveTo>
                  <a:lnTo>
                    <a:pt x="90" y="0"/>
                  </a:lnTo>
                  <a:lnTo>
                    <a:pt x="26" y="0"/>
                  </a:lnTo>
                  <a:lnTo>
                    <a:pt x="6" y="0"/>
                  </a:lnTo>
                  <a:lnTo>
                    <a:pt x="6" y="0"/>
                  </a:lnTo>
                  <a:lnTo>
                    <a:pt x="4" y="0"/>
                  </a:lnTo>
                  <a:lnTo>
                    <a:pt x="0" y="4"/>
                  </a:lnTo>
                  <a:lnTo>
                    <a:pt x="0" y="10"/>
                  </a:lnTo>
                  <a:lnTo>
                    <a:pt x="0" y="48"/>
                  </a:lnTo>
                  <a:lnTo>
                    <a:pt x="0" y="48"/>
                  </a:lnTo>
                  <a:lnTo>
                    <a:pt x="0" y="52"/>
                  </a:lnTo>
                  <a:lnTo>
                    <a:pt x="4" y="54"/>
                  </a:lnTo>
                  <a:lnTo>
                    <a:pt x="6" y="56"/>
                  </a:lnTo>
                  <a:lnTo>
                    <a:pt x="26" y="56"/>
                  </a:lnTo>
                  <a:lnTo>
                    <a:pt x="90" y="56"/>
                  </a:lnTo>
                  <a:lnTo>
                    <a:pt x="110" y="56"/>
                  </a:lnTo>
                  <a:lnTo>
                    <a:pt x="110" y="56"/>
                  </a:lnTo>
                  <a:lnTo>
                    <a:pt x="116" y="56"/>
                  </a:lnTo>
                  <a:lnTo>
                    <a:pt x="118" y="54"/>
                  </a:lnTo>
                  <a:lnTo>
                    <a:pt x="120" y="52"/>
                  </a:lnTo>
                  <a:lnTo>
                    <a:pt x="120" y="48"/>
                  </a:lnTo>
                  <a:lnTo>
                    <a:pt x="120" y="10"/>
                  </a:lnTo>
                  <a:lnTo>
                    <a:pt x="120" y="10"/>
                  </a:lnTo>
                  <a:lnTo>
                    <a:pt x="120" y="4"/>
                  </a:lnTo>
                  <a:lnTo>
                    <a:pt x="118" y="0"/>
                  </a:lnTo>
                  <a:lnTo>
                    <a:pt x="116" y="0"/>
                  </a:lnTo>
                  <a:lnTo>
                    <a:pt x="110" y="0"/>
                  </a:lnTo>
                  <a:lnTo>
                    <a:pt x="11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4" name="Rectangle 68"/>
            <p:cNvSpPr>
              <a:spLocks noChangeArrowheads="1"/>
            </p:cNvSpPr>
            <p:nvPr/>
          </p:nvSpPr>
          <p:spPr bwMode="auto">
            <a:xfrm>
              <a:off x="10299700" y="1716088"/>
              <a:ext cx="234950" cy="117475"/>
            </a:xfrm>
            <a:prstGeom prst="rect">
              <a:avLst/>
            </a:prstGeom>
            <a:solidFill>
              <a:srgbClr val="EE906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5" name="Freeform 69"/>
            <p:cNvSpPr>
              <a:spLocks/>
            </p:cNvSpPr>
            <p:nvPr/>
          </p:nvSpPr>
          <p:spPr bwMode="auto">
            <a:xfrm>
              <a:off x="10325100" y="1909763"/>
              <a:ext cx="190500" cy="88900"/>
            </a:xfrm>
            <a:custGeom>
              <a:avLst/>
              <a:gdLst>
                <a:gd name="T0" fmla="*/ 110 w 120"/>
                <a:gd name="T1" fmla="*/ 0 h 56"/>
                <a:gd name="T2" fmla="*/ 90 w 120"/>
                <a:gd name="T3" fmla="*/ 0 h 56"/>
                <a:gd name="T4" fmla="*/ 26 w 120"/>
                <a:gd name="T5" fmla="*/ 0 h 56"/>
                <a:gd name="T6" fmla="*/ 6 w 120"/>
                <a:gd name="T7" fmla="*/ 0 h 56"/>
                <a:gd name="T8" fmla="*/ 0 w 120"/>
                <a:gd name="T9" fmla="*/ 0 h 56"/>
                <a:gd name="T10" fmla="*/ 0 w 120"/>
                <a:gd name="T11" fmla="*/ 48 h 56"/>
                <a:gd name="T12" fmla="*/ 6 w 120"/>
                <a:gd name="T13" fmla="*/ 56 h 56"/>
                <a:gd name="T14" fmla="*/ 26 w 120"/>
                <a:gd name="T15" fmla="*/ 56 h 56"/>
                <a:gd name="T16" fmla="*/ 90 w 120"/>
                <a:gd name="T17" fmla="*/ 56 h 56"/>
                <a:gd name="T18" fmla="*/ 110 w 120"/>
                <a:gd name="T19" fmla="*/ 56 h 56"/>
                <a:gd name="T20" fmla="*/ 110 w 120"/>
                <a:gd name="T21" fmla="*/ 56 h 56"/>
                <a:gd name="T22" fmla="*/ 116 w 120"/>
                <a:gd name="T23" fmla="*/ 56 h 56"/>
                <a:gd name="T24" fmla="*/ 118 w 120"/>
                <a:gd name="T25" fmla="*/ 52 h 56"/>
                <a:gd name="T26" fmla="*/ 120 w 120"/>
                <a:gd name="T27" fmla="*/ 48 h 56"/>
                <a:gd name="T28" fmla="*/ 120 w 120"/>
                <a:gd name="T29" fmla="*/ 0 h 56"/>
                <a:gd name="T30" fmla="*/ 120 w 120"/>
                <a:gd name="T31" fmla="*/ 0 h 56"/>
                <a:gd name="T32" fmla="*/ 110 w 120"/>
                <a:gd name="T33" fmla="*/ 0 h 56"/>
                <a:gd name="T34" fmla="*/ 110 w 120"/>
                <a:gd name="T3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56">
                  <a:moveTo>
                    <a:pt x="110" y="0"/>
                  </a:moveTo>
                  <a:lnTo>
                    <a:pt x="90" y="0"/>
                  </a:lnTo>
                  <a:lnTo>
                    <a:pt x="26" y="0"/>
                  </a:lnTo>
                  <a:lnTo>
                    <a:pt x="6" y="0"/>
                  </a:lnTo>
                  <a:lnTo>
                    <a:pt x="0" y="0"/>
                  </a:lnTo>
                  <a:lnTo>
                    <a:pt x="0" y="48"/>
                  </a:lnTo>
                  <a:lnTo>
                    <a:pt x="6" y="56"/>
                  </a:lnTo>
                  <a:lnTo>
                    <a:pt x="26" y="56"/>
                  </a:lnTo>
                  <a:lnTo>
                    <a:pt x="90" y="56"/>
                  </a:lnTo>
                  <a:lnTo>
                    <a:pt x="110" y="56"/>
                  </a:lnTo>
                  <a:lnTo>
                    <a:pt x="110" y="56"/>
                  </a:lnTo>
                  <a:lnTo>
                    <a:pt x="116" y="56"/>
                  </a:lnTo>
                  <a:lnTo>
                    <a:pt x="118" y="52"/>
                  </a:lnTo>
                  <a:lnTo>
                    <a:pt x="120" y="48"/>
                  </a:lnTo>
                  <a:lnTo>
                    <a:pt x="120" y="0"/>
                  </a:lnTo>
                  <a:lnTo>
                    <a:pt x="120" y="0"/>
                  </a:lnTo>
                  <a:lnTo>
                    <a:pt x="110" y="0"/>
                  </a:lnTo>
                  <a:lnTo>
                    <a:pt x="11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6" name="Rectangle 70"/>
            <p:cNvSpPr>
              <a:spLocks noChangeArrowheads="1"/>
            </p:cNvSpPr>
            <p:nvPr/>
          </p:nvSpPr>
          <p:spPr bwMode="auto">
            <a:xfrm>
              <a:off x="10299700" y="1897063"/>
              <a:ext cx="234950" cy="117475"/>
            </a:xfrm>
            <a:prstGeom prst="rect">
              <a:avLst/>
            </a:prstGeom>
            <a:solidFill>
              <a:srgbClr val="EE906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7" name="Freeform 71"/>
            <p:cNvSpPr>
              <a:spLocks/>
            </p:cNvSpPr>
            <p:nvPr/>
          </p:nvSpPr>
          <p:spPr bwMode="auto">
            <a:xfrm>
              <a:off x="10325100" y="2068513"/>
              <a:ext cx="190500" cy="114300"/>
            </a:xfrm>
            <a:custGeom>
              <a:avLst/>
              <a:gdLst>
                <a:gd name="T0" fmla="*/ 110 w 120"/>
                <a:gd name="T1" fmla="*/ 0 h 72"/>
                <a:gd name="T2" fmla="*/ 90 w 120"/>
                <a:gd name="T3" fmla="*/ 0 h 72"/>
                <a:gd name="T4" fmla="*/ 26 w 120"/>
                <a:gd name="T5" fmla="*/ 0 h 72"/>
                <a:gd name="T6" fmla="*/ 6 w 120"/>
                <a:gd name="T7" fmla="*/ 0 h 72"/>
                <a:gd name="T8" fmla="*/ 0 w 120"/>
                <a:gd name="T9" fmla="*/ 12 h 72"/>
                <a:gd name="T10" fmla="*/ 0 w 120"/>
                <a:gd name="T11" fmla="*/ 58 h 72"/>
                <a:gd name="T12" fmla="*/ 6 w 120"/>
                <a:gd name="T13" fmla="*/ 72 h 72"/>
                <a:gd name="T14" fmla="*/ 26 w 120"/>
                <a:gd name="T15" fmla="*/ 72 h 72"/>
                <a:gd name="T16" fmla="*/ 90 w 120"/>
                <a:gd name="T17" fmla="*/ 72 h 72"/>
                <a:gd name="T18" fmla="*/ 110 w 120"/>
                <a:gd name="T19" fmla="*/ 72 h 72"/>
                <a:gd name="T20" fmla="*/ 110 w 120"/>
                <a:gd name="T21" fmla="*/ 72 h 72"/>
                <a:gd name="T22" fmla="*/ 114 w 120"/>
                <a:gd name="T23" fmla="*/ 72 h 72"/>
                <a:gd name="T24" fmla="*/ 116 w 120"/>
                <a:gd name="T25" fmla="*/ 70 h 72"/>
                <a:gd name="T26" fmla="*/ 118 w 120"/>
                <a:gd name="T27" fmla="*/ 66 h 72"/>
                <a:gd name="T28" fmla="*/ 120 w 120"/>
                <a:gd name="T29" fmla="*/ 58 h 72"/>
                <a:gd name="T30" fmla="*/ 120 w 120"/>
                <a:gd name="T31" fmla="*/ 12 h 72"/>
                <a:gd name="T32" fmla="*/ 120 w 120"/>
                <a:gd name="T33" fmla="*/ 12 h 72"/>
                <a:gd name="T34" fmla="*/ 118 w 120"/>
                <a:gd name="T35" fmla="*/ 6 h 72"/>
                <a:gd name="T36" fmla="*/ 116 w 120"/>
                <a:gd name="T37" fmla="*/ 2 h 72"/>
                <a:gd name="T38" fmla="*/ 114 w 120"/>
                <a:gd name="T39" fmla="*/ 0 h 72"/>
                <a:gd name="T40" fmla="*/ 110 w 120"/>
                <a:gd name="T41" fmla="*/ 0 h 72"/>
                <a:gd name="T42" fmla="*/ 110 w 120"/>
                <a:gd name="T4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72">
                  <a:moveTo>
                    <a:pt x="110" y="0"/>
                  </a:moveTo>
                  <a:lnTo>
                    <a:pt x="90" y="0"/>
                  </a:lnTo>
                  <a:lnTo>
                    <a:pt x="26" y="0"/>
                  </a:lnTo>
                  <a:lnTo>
                    <a:pt x="6" y="0"/>
                  </a:lnTo>
                  <a:lnTo>
                    <a:pt x="0" y="12"/>
                  </a:lnTo>
                  <a:lnTo>
                    <a:pt x="0" y="58"/>
                  </a:lnTo>
                  <a:lnTo>
                    <a:pt x="6" y="72"/>
                  </a:lnTo>
                  <a:lnTo>
                    <a:pt x="26" y="72"/>
                  </a:lnTo>
                  <a:lnTo>
                    <a:pt x="90" y="72"/>
                  </a:lnTo>
                  <a:lnTo>
                    <a:pt x="110" y="72"/>
                  </a:lnTo>
                  <a:lnTo>
                    <a:pt x="110" y="72"/>
                  </a:lnTo>
                  <a:lnTo>
                    <a:pt x="114" y="72"/>
                  </a:lnTo>
                  <a:lnTo>
                    <a:pt x="116" y="70"/>
                  </a:lnTo>
                  <a:lnTo>
                    <a:pt x="118" y="66"/>
                  </a:lnTo>
                  <a:lnTo>
                    <a:pt x="120" y="58"/>
                  </a:lnTo>
                  <a:lnTo>
                    <a:pt x="120" y="12"/>
                  </a:lnTo>
                  <a:lnTo>
                    <a:pt x="120" y="12"/>
                  </a:lnTo>
                  <a:lnTo>
                    <a:pt x="118" y="6"/>
                  </a:lnTo>
                  <a:lnTo>
                    <a:pt x="116" y="2"/>
                  </a:lnTo>
                  <a:lnTo>
                    <a:pt x="114" y="0"/>
                  </a:lnTo>
                  <a:lnTo>
                    <a:pt x="110" y="0"/>
                  </a:lnTo>
                  <a:lnTo>
                    <a:pt x="110"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8" name="Rectangle 72"/>
            <p:cNvSpPr>
              <a:spLocks noChangeArrowheads="1"/>
            </p:cNvSpPr>
            <p:nvPr/>
          </p:nvSpPr>
          <p:spPr bwMode="auto">
            <a:xfrm>
              <a:off x="10299700" y="2068513"/>
              <a:ext cx="234950" cy="117475"/>
            </a:xfrm>
            <a:prstGeom prst="rect">
              <a:avLst/>
            </a:prstGeom>
            <a:solidFill>
              <a:srgbClr val="EE906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9" name="Freeform 73"/>
            <p:cNvSpPr>
              <a:spLocks noEditPoints="1"/>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2 w 212"/>
                <a:gd name="T9" fmla="*/ 88 h 102"/>
                <a:gd name="T10" fmla="*/ 0 w 212"/>
                <a:gd name="T11" fmla="*/ 82 h 102"/>
                <a:gd name="T12" fmla="*/ 0 w 212"/>
                <a:gd name="T13" fmla="*/ 10 h 102"/>
                <a:gd name="T14" fmla="*/ 0 w 212"/>
                <a:gd name="T15" fmla="*/ 10 h 102"/>
                <a:gd name="T16" fmla="*/ 0 w 212"/>
                <a:gd name="T17" fmla="*/ 6 h 102"/>
                <a:gd name="T18" fmla="*/ 2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6 w 212"/>
                <a:gd name="T35" fmla="*/ 2 h 102"/>
                <a:gd name="T36" fmla="*/ 210 w 212"/>
                <a:gd name="T37" fmla="*/ 4 h 102"/>
                <a:gd name="T38" fmla="*/ 212 w 212"/>
                <a:gd name="T39" fmla="*/ 6 h 102"/>
                <a:gd name="T40" fmla="*/ 212 w 212"/>
                <a:gd name="T41" fmla="*/ 10 h 102"/>
                <a:gd name="T42" fmla="*/ 212 w 212"/>
                <a:gd name="T43" fmla="*/ 82 h 102"/>
                <a:gd name="T44" fmla="*/ 212 w 212"/>
                <a:gd name="T45" fmla="*/ 82 h 102"/>
                <a:gd name="T46" fmla="*/ 210 w 212"/>
                <a:gd name="T47" fmla="*/ 88 h 102"/>
                <a:gd name="T48" fmla="*/ 206 w 212"/>
                <a:gd name="T49" fmla="*/ 96 h 102"/>
                <a:gd name="T50" fmla="*/ 200 w 212"/>
                <a:gd name="T51" fmla="*/ 100 h 102"/>
                <a:gd name="T52" fmla="*/ 196 w 212"/>
                <a:gd name="T53" fmla="*/ 102 h 102"/>
                <a:gd name="T54" fmla="*/ 166 w 212"/>
                <a:gd name="T55" fmla="*/ 102 h 102"/>
                <a:gd name="T56" fmla="*/ 50 w 212"/>
                <a:gd name="T57" fmla="*/ 102 h 102"/>
                <a:gd name="T58" fmla="*/ 18 w 212"/>
                <a:gd name="T59" fmla="*/ 102 h 102"/>
                <a:gd name="T60" fmla="*/ 196 w 212"/>
                <a:gd name="T61" fmla="*/ 0 h 102"/>
                <a:gd name="T62" fmla="*/ 166 w 212"/>
                <a:gd name="T63" fmla="*/ 0 h 102"/>
                <a:gd name="T64" fmla="*/ 50 w 212"/>
                <a:gd name="T65" fmla="*/ 0 h 102"/>
                <a:gd name="T66" fmla="*/ 18 w 212"/>
                <a:gd name="T67" fmla="*/ 0 h 102"/>
                <a:gd name="T68" fmla="*/ 18 w 212"/>
                <a:gd name="T69" fmla="*/ 0 h 102"/>
                <a:gd name="T70" fmla="*/ 12 w 212"/>
                <a:gd name="T71" fmla="*/ 0 h 102"/>
                <a:gd name="T72" fmla="*/ 8 w 212"/>
                <a:gd name="T73" fmla="*/ 2 h 102"/>
                <a:gd name="T74" fmla="*/ 2 w 212"/>
                <a:gd name="T75" fmla="*/ 4 h 102"/>
                <a:gd name="T76" fmla="*/ 0 w 212"/>
                <a:gd name="T77" fmla="*/ 6 h 102"/>
                <a:gd name="T78" fmla="*/ 0 w 212"/>
                <a:gd name="T79" fmla="*/ 10 h 102"/>
                <a:gd name="T80" fmla="*/ 0 w 212"/>
                <a:gd name="T81" fmla="*/ 82 h 102"/>
                <a:gd name="T82" fmla="*/ 0 w 212"/>
                <a:gd name="T83" fmla="*/ 82 h 102"/>
                <a:gd name="T84" fmla="*/ 2 w 212"/>
                <a:gd name="T85" fmla="*/ 90 h 102"/>
                <a:gd name="T86" fmla="*/ 8 w 212"/>
                <a:gd name="T87" fmla="*/ 96 h 102"/>
                <a:gd name="T88" fmla="*/ 12 w 212"/>
                <a:gd name="T89" fmla="*/ 100 h 102"/>
                <a:gd name="T90" fmla="*/ 18 w 212"/>
                <a:gd name="T91" fmla="*/ 102 h 102"/>
                <a:gd name="T92" fmla="*/ 50 w 212"/>
                <a:gd name="T93" fmla="*/ 102 h 102"/>
                <a:gd name="T94" fmla="*/ 166 w 212"/>
                <a:gd name="T95" fmla="*/ 102 h 102"/>
                <a:gd name="T96" fmla="*/ 196 w 212"/>
                <a:gd name="T97" fmla="*/ 102 h 102"/>
                <a:gd name="T98" fmla="*/ 196 w 212"/>
                <a:gd name="T99" fmla="*/ 102 h 102"/>
                <a:gd name="T100" fmla="*/ 200 w 212"/>
                <a:gd name="T101" fmla="*/ 100 h 102"/>
                <a:gd name="T102" fmla="*/ 206 w 212"/>
                <a:gd name="T103" fmla="*/ 96 h 102"/>
                <a:gd name="T104" fmla="*/ 210 w 212"/>
                <a:gd name="T105" fmla="*/ 90 h 102"/>
                <a:gd name="T106" fmla="*/ 212 w 212"/>
                <a:gd name="T107" fmla="*/ 82 h 102"/>
                <a:gd name="T108" fmla="*/ 212 w 212"/>
                <a:gd name="T109" fmla="*/ 10 h 102"/>
                <a:gd name="T110" fmla="*/ 212 w 212"/>
                <a:gd name="T111" fmla="*/ 10 h 102"/>
                <a:gd name="T112" fmla="*/ 212 w 212"/>
                <a:gd name="T113" fmla="*/ 6 h 102"/>
                <a:gd name="T114" fmla="*/ 210 w 212"/>
                <a:gd name="T115" fmla="*/ 4 h 102"/>
                <a:gd name="T116" fmla="*/ 206 w 212"/>
                <a:gd name="T117" fmla="*/ 2 h 102"/>
                <a:gd name="T118" fmla="*/ 196 w 212"/>
                <a:gd name="T1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102">
                  <a:moveTo>
                    <a:pt x="18" y="102"/>
                  </a:moveTo>
                  <a:lnTo>
                    <a:pt x="18" y="102"/>
                  </a:lnTo>
                  <a:lnTo>
                    <a:pt x="14" y="100"/>
                  </a:lnTo>
                  <a:lnTo>
                    <a:pt x="8" y="96"/>
                  </a:lnTo>
                  <a:lnTo>
                    <a:pt x="2" y="88"/>
                  </a:lnTo>
                  <a:lnTo>
                    <a:pt x="0" y="82"/>
                  </a:lnTo>
                  <a:lnTo>
                    <a:pt x="0" y="10"/>
                  </a:lnTo>
                  <a:lnTo>
                    <a:pt x="0" y="10"/>
                  </a:lnTo>
                  <a:lnTo>
                    <a:pt x="0" y="6"/>
                  </a:lnTo>
                  <a:lnTo>
                    <a:pt x="2" y="4"/>
                  </a:lnTo>
                  <a:lnTo>
                    <a:pt x="8" y="2"/>
                  </a:lnTo>
                  <a:lnTo>
                    <a:pt x="14" y="0"/>
                  </a:lnTo>
                  <a:lnTo>
                    <a:pt x="18" y="0"/>
                  </a:lnTo>
                  <a:lnTo>
                    <a:pt x="50" y="0"/>
                  </a:lnTo>
                  <a:lnTo>
                    <a:pt x="166" y="0"/>
                  </a:lnTo>
                  <a:lnTo>
                    <a:pt x="196" y="0"/>
                  </a:lnTo>
                  <a:lnTo>
                    <a:pt x="196" y="0"/>
                  </a:lnTo>
                  <a:lnTo>
                    <a:pt x="206" y="2"/>
                  </a:lnTo>
                  <a:lnTo>
                    <a:pt x="210" y="4"/>
                  </a:lnTo>
                  <a:lnTo>
                    <a:pt x="212" y="6"/>
                  </a:lnTo>
                  <a:lnTo>
                    <a:pt x="212" y="10"/>
                  </a:lnTo>
                  <a:lnTo>
                    <a:pt x="212" y="82"/>
                  </a:lnTo>
                  <a:lnTo>
                    <a:pt x="212" y="82"/>
                  </a:lnTo>
                  <a:lnTo>
                    <a:pt x="210" y="88"/>
                  </a:lnTo>
                  <a:lnTo>
                    <a:pt x="206" y="96"/>
                  </a:lnTo>
                  <a:lnTo>
                    <a:pt x="200" y="100"/>
                  </a:lnTo>
                  <a:lnTo>
                    <a:pt x="196" y="102"/>
                  </a:lnTo>
                  <a:lnTo>
                    <a:pt x="166" y="102"/>
                  </a:lnTo>
                  <a:lnTo>
                    <a:pt x="50" y="102"/>
                  </a:lnTo>
                  <a:lnTo>
                    <a:pt x="18" y="102"/>
                  </a:lnTo>
                  <a:close/>
                  <a:moveTo>
                    <a:pt x="196" y="0"/>
                  </a:moveTo>
                  <a:lnTo>
                    <a:pt x="166" y="0"/>
                  </a:lnTo>
                  <a:lnTo>
                    <a:pt x="50" y="0"/>
                  </a:lnTo>
                  <a:lnTo>
                    <a:pt x="18" y="0"/>
                  </a:lnTo>
                  <a:lnTo>
                    <a:pt x="18" y="0"/>
                  </a:lnTo>
                  <a:lnTo>
                    <a:pt x="12" y="0"/>
                  </a:lnTo>
                  <a:lnTo>
                    <a:pt x="8" y="2"/>
                  </a:lnTo>
                  <a:lnTo>
                    <a:pt x="2" y="4"/>
                  </a:lnTo>
                  <a:lnTo>
                    <a:pt x="0" y="6"/>
                  </a:lnTo>
                  <a:lnTo>
                    <a:pt x="0" y="10"/>
                  </a:lnTo>
                  <a:lnTo>
                    <a:pt x="0" y="82"/>
                  </a:lnTo>
                  <a:lnTo>
                    <a:pt x="0" y="82"/>
                  </a:lnTo>
                  <a:lnTo>
                    <a:pt x="2" y="90"/>
                  </a:lnTo>
                  <a:lnTo>
                    <a:pt x="8" y="96"/>
                  </a:lnTo>
                  <a:lnTo>
                    <a:pt x="12" y="100"/>
                  </a:lnTo>
                  <a:lnTo>
                    <a:pt x="18" y="102"/>
                  </a:lnTo>
                  <a:lnTo>
                    <a:pt x="50" y="102"/>
                  </a:lnTo>
                  <a:lnTo>
                    <a:pt x="166" y="102"/>
                  </a:lnTo>
                  <a:lnTo>
                    <a:pt x="196" y="102"/>
                  </a:lnTo>
                  <a:lnTo>
                    <a:pt x="196" y="102"/>
                  </a:lnTo>
                  <a:lnTo>
                    <a:pt x="200" y="100"/>
                  </a:lnTo>
                  <a:lnTo>
                    <a:pt x="206" y="96"/>
                  </a:lnTo>
                  <a:lnTo>
                    <a:pt x="210" y="90"/>
                  </a:lnTo>
                  <a:lnTo>
                    <a:pt x="212" y="82"/>
                  </a:lnTo>
                  <a:lnTo>
                    <a:pt x="212" y="10"/>
                  </a:lnTo>
                  <a:lnTo>
                    <a:pt x="212" y="10"/>
                  </a:lnTo>
                  <a:lnTo>
                    <a:pt x="212" y="6"/>
                  </a:lnTo>
                  <a:lnTo>
                    <a:pt x="210" y="4"/>
                  </a:lnTo>
                  <a:lnTo>
                    <a:pt x="206" y="2"/>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0" name="Freeform 74"/>
            <p:cNvSpPr>
              <a:spLocks/>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2 w 212"/>
                <a:gd name="T9" fmla="*/ 88 h 102"/>
                <a:gd name="T10" fmla="*/ 0 w 212"/>
                <a:gd name="T11" fmla="*/ 82 h 102"/>
                <a:gd name="T12" fmla="*/ 0 w 212"/>
                <a:gd name="T13" fmla="*/ 10 h 102"/>
                <a:gd name="T14" fmla="*/ 0 w 212"/>
                <a:gd name="T15" fmla="*/ 10 h 102"/>
                <a:gd name="T16" fmla="*/ 0 w 212"/>
                <a:gd name="T17" fmla="*/ 6 h 102"/>
                <a:gd name="T18" fmla="*/ 2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6 w 212"/>
                <a:gd name="T35" fmla="*/ 2 h 102"/>
                <a:gd name="T36" fmla="*/ 210 w 212"/>
                <a:gd name="T37" fmla="*/ 4 h 102"/>
                <a:gd name="T38" fmla="*/ 212 w 212"/>
                <a:gd name="T39" fmla="*/ 6 h 102"/>
                <a:gd name="T40" fmla="*/ 212 w 212"/>
                <a:gd name="T41" fmla="*/ 10 h 102"/>
                <a:gd name="T42" fmla="*/ 212 w 212"/>
                <a:gd name="T43" fmla="*/ 82 h 102"/>
                <a:gd name="T44" fmla="*/ 212 w 212"/>
                <a:gd name="T45" fmla="*/ 82 h 102"/>
                <a:gd name="T46" fmla="*/ 210 w 212"/>
                <a:gd name="T47" fmla="*/ 88 h 102"/>
                <a:gd name="T48" fmla="*/ 206 w 212"/>
                <a:gd name="T49" fmla="*/ 96 h 102"/>
                <a:gd name="T50" fmla="*/ 200 w 212"/>
                <a:gd name="T51" fmla="*/ 100 h 102"/>
                <a:gd name="T52" fmla="*/ 196 w 212"/>
                <a:gd name="T53" fmla="*/ 102 h 102"/>
                <a:gd name="T54" fmla="*/ 166 w 212"/>
                <a:gd name="T55" fmla="*/ 102 h 102"/>
                <a:gd name="T56" fmla="*/ 50 w 212"/>
                <a:gd name="T57" fmla="*/ 102 h 102"/>
                <a:gd name="T58" fmla="*/ 18 w 212"/>
                <a:gd name="T59"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8" y="102"/>
                  </a:moveTo>
                  <a:lnTo>
                    <a:pt x="18" y="102"/>
                  </a:lnTo>
                  <a:lnTo>
                    <a:pt x="14" y="100"/>
                  </a:lnTo>
                  <a:lnTo>
                    <a:pt x="8" y="96"/>
                  </a:lnTo>
                  <a:lnTo>
                    <a:pt x="2" y="88"/>
                  </a:lnTo>
                  <a:lnTo>
                    <a:pt x="0" y="82"/>
                  </a:lnTo>
                  <a:lnTo>
                    <a:pt x="0" y="10"/>
                  </a:lnTo>
                  <a:lnTo>
                    <a:pt x="0" y="10"/>
                  </a:lnTo>
                  <a:lnTo>
                    <a:pt x="0" y="6"/>
                  </a:lnTo>
                  <a:lnTo>
                    <a:pt x="2" y="4"/>
                  </a:lnTo>
                  <a:lnTo>
                    <a:pt x="8" y="2"/>
                  </a:lnTo>
                  <a:lnTo>
                    <a:pt x="14" y="0"/>
                  </a:lnTo>
                  <a:lnTo>
                    <a:pt x="18" y="0"/>
                  </a:lnTo>
                  <a:lnTo>
                    <a:pt x="50" y="0"/>
                  </a:lnTo>
                  <a:lnTo>
                    <a:pt x="166" y="0"/>
                  </a:lnTo>
                  <a:lnTo>
                    <a:pt x="196" y="0"/>
                  </a:lnTo>
                  <a:lnTo>
                    <a:pt x="196" y="0"/>
                  </a:lnTo>
                  <a:lnTo>
                    <a:pt x="206" y="2"/>
                  </a:lnTo>
                  <a:lnTo>
                    <a:pt x="210" y="4"/>
                  </a:lnTo>
                  <a:lnTo>
                    <a:pt x="212" y="6"/>
                  </a:lnTo>
                  <a:lnTo>
                    <a:pt x="212" y="10"/>
                  </a:lnTo>
                  <a:lnTo>
                    <a:pt x="212" y="82"/>
                  </a:lnTo>
                  <a:lnTo>
                    <a:pt x="212" y="82"/>
                  </a:lnTo>
                  <a:lnTo>
                    <a:pt x="210" y="88"/>
                  </a:lnTo>
                  <a:lnTo>
                    <a:pt x="206" y="96"/>
                  </a:lnTo>
                  <a:lnTo>
                    <a:pt x="200" y="100"/>
                  </a:lnTo>
                  <a:lnTo>
                    <a:pt x="196" y="102"/>
                  </a:lnTo>
                  <a:lnTo>
                    <a:pt x="166" y="102"/>
                  </a:lnTo>
                  <a:lnTo>
                    <a:pt x="50" y="102"/>
                  </a:lnTo>
                  <a:lnTo>
                    <a:pt x="1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1" name="Freeform 75"/>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2 w 212"/>
                <a:gd name="T11" fmla="*/ 0 h 102"/>
                <a:gd name="T12" fmla="*/ 8 w 212"/>
                <a:gd name="T13" fmla="*/ 2 h 102"/>
                <a:gd name="T14" fmla="*/ 2 w 212"/>
                <a:gd name="T15" fmla="*/ 4 h 102"/>
                <a:gd name="T16" fmla="*/ 0 w 212"/>
                <a:gd name="T17" fmla="*/ 6 h 102"/>
                <a:gd name="T18" fmla="*/ 0 w 212"/>
                <a:gd name="T19" fmla="*/ 10 h 102"/>
                <a:gd name="T20" fmla="*/ 0 w 212"/>
                <a:gd name="T21" fmla="*/ 82 h 102"/>
                <a:gd name="T22" fmla="*/ 0 w 212"/>
                <a:gd name="T23" fmla="*/ 82 h 102"/>
                <a:gd name="T24" fmla="*/ 2 w 212"/>
                <a:gd name="T25" fmla="*/ 90 h 102"/>
                <a:gd name="T26" fmla="*/ 8 w 212"/>
                <a:gd name="T27" fmla="*/ 96 h 102"/>
                <a:gd name="T28" fmla="*/ 12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6 w 212"/>
                <a:gd name="T43" fmla="*/ 96 h 102"/>
                <a:gd name="T44" fmla="*/ 210 w 212"/>
                <a:gd name="T45" fmla="*/ 90 h 102"/>
                <a:gd name="T46" fmla="*/ 212 w 212"/>
                <a:gd name="T47" fmla="*/ 82 h 102"/>
                <a:gd name="T48" fmla="*/ 212 w 212"/>
                <a:gd name="T49" fmla="*/ 10 h 102"/>
                <a:gd name="T50" fmla="*/ 212 w 212"/>
                <a:gd name="T51" fmla="*/ 10 h 102"/>
                <a:gd name="T52" fmla="*/ 212 w 212"/>
                <a:gd name="T53" fmla="*/ 6 h 102"/>
                <a:gd name="T54" fmla="*/ 210 w 212"/>
                <a:gd name="T55" fmla="*/ 4 h 102"/>
                <a:gd name="T56" fmla="*/ 206 w 212"/>
                <a:gd name="T57" fmla="*/ 2 h 102"/>
                <a:gd name="T58" fmla="*/ 196 w 212"/>
                <a:gd name="T5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96" y="0"/>
                  </a:moveTo>
                  <a:lnTo>
                    <a:pt x="166" y="0"/>
                  </a:lnTo>
                  <a:lnTo>
                    <a:pt x="50" y="0"/>
                  </a:lnTo>
                  <a:lnTo>
                    <a:pt x="18" y="0"/>
                  </a:lnTo>
                  <a:lnTo>
                    <a:pt x="18" y="0"/>
                  </a:lnTo>
                  <a:lnTo>
                    <a:pt x="12" y="0"/>
                  </a:lnTo>
                  <a:lnTo>
                    <a:pt x="8" y="2"/>
                  </a:lnTo>
                  <a:lnTo>
                    <a:pt x="2" y="4"/>
                  </a:lnTo>
                  <a:lnTo>
                    <a:pt x="0" y="6"/>
                  </a:lnTo>
                  <a:lnTo>
                    <a:pt x="0" y="10"/>
                  </a:lnTo>
                  <a:lnTo>
                    <a:pt x="0" y="82"/>
                  </a:lnTo>
                  <a:lnTo>
                    <a:pt x="0" y="82"/>
                  </a:lnTo>
                  <a:lnTo>
                    <a:pt x="2" y="90"/>
                  </a:lnTo>
                  <a:lnTo>
                    <a:pt x="8" y="96"/>
                  </a:lnTo>
                  <a:lnTo>
                    <a:pt x="12" y="100"/>
                  </a:lnTo>
                  <a:lnTo>
                    <a:pt x="18" y="102"/>
                  </a:lnTo>
                  <a:lnTo>
                    <a:pt x="50" y="102"/>
                  </a:lnTo>
                  <a:lnTo>
                    <a:pt x="166" y="102"/>
                  </a:lnTo>
                  <a:lnTo>
                    <a:pt x="196" y="102"/>
                  </a:lnTo>
                  <a:lnTo>
                    <a:pt x="196" y="102"/>
                  </a:lnTo>
                  <a:lnTo>
                    <a:pt x="200" y="100"/>
                  </a:lnTo>
                  <a:lnTo>
                    <a:pt x="206" y="96"/>
                  </a:lnTo>
                  <a:lnTo>
                    <a:pt x="210" y="90"/>
                  </a:lnTo>
                  <a:lnTo>
                    <a:pt x="212" y="82"/>
                  </a:lnTo>
                  <a:lnTo>
                    <a:pt x="212" y="10"/>
                  </a:lnTo>
                  <a:lnTo>
                    <a:pt x="212" y="10"/>
                  </a:lnTo>
                  <a:lnTo>
                    <a:pt x="212" y="6"/>
                  </a:lnTo>
                  <a:lnTo>
                    <a:pt x="210" y="4"/>
                  </a:lnTo>
                  <a:lnTo>
                    <a:pt x="206" y="2"/>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2" name="Freeform 76"/>
            <p:cNvSpPr>
              <a:spLocks noEditPoints="1"/>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4 w 212"/>
                <a:gd name="T9" fmla="*/ 88 h 102"/>
                <a:gd name="T10" fmla="*/ 0 w 212"/>
                <a:gd name="T11" fmla="*/ 80 h 102"/>
                <a:gd name="T12" fmla="*/ 0 w 212"/>
                <a:gd name="T13" fmla="*/ 10 h 102"/>
                <a:gd name="T14" fmla="*/ 0 w 212"/>
                <a:gd name="T15" fmla="*/ 10 h 102"/>
                <a:gd name="T16" fmla="*/ 2 w 212"/>
                <a:gd name="T17" fmla="*/ 8 h 102"/>
                <a:gd name="T18" fmla="*/ 4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2 w 212"/>
                <a:gd name="T39" fmla="*/ 10 h 102"/>
                <a:gd name="T40" fmla="*/ 212 w 212"/>
                <a:gd name="T41" fmla="*/ 80 h 102"/>
                <a:gd name="T42" fmla="*/ 212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18 w 212"/>
                <a:gd name="T57" fmla="*/ 102 h 102"/>
                <a:gd name="T58" fmla="*/ 196 w 212"/>
                <a:gd name="T59" fmla="*/ 0 h 102"/>
                <a:gd name="T60" fmla="*/ 166 w 212"/>
                <a:gd name="T61" fmla="*/ 0 h 102"/>
                <a:gd name="T62" fmla="*/ 50 w 212"/>
                <a:gd name="T63" fmla="*/ 0 h 102"/>
                <a:gd name="T64" fmla="*/ 18 w 212"/>
                <a:gd name="T65" fmla="*/ 0 h 102"/>
                <a:gd name="T66" fmla="*/ 18 w 212"/>
                <a:gd name="T67" fmla="*/ 0 h 102"/>
                <a:gd name="T68" fmla="*/ 14 w 212"/>
                <a:gd name="T69" fmla="*/ 0 h 102"/>
                <a:gd name="T70" fmla="*/ 8 w 212"/>
                <a:gd name="T71" fmla="*/ 2 h 102"/>
                <a:gd name="T72" fmla="*/ 2 w 212"/>
                <a:gd name="T73" fmla="*/ 4 h 102"/>
                <a:gd name="T74" fmla="*/ 0 w 212"/>
                <a:gd name="T75" fmla="*/ 6 h 102"/>
                <a:gd name="T76" fmla="*/ 0 w 212"/>
                <a:gd name="T77" fmla="*/ 10 h 102"/>
                <a:gd name="T78" fmla="*/ 0 w 212"/>
                <a:gd name="T79" fmla="*/ 82 h 102"/>
                <a:gd name="T80" fmla="*/ 0 w 212"/>
                <a:gd name="T81" fmla="*/ 82 h 102"/>
                <a:gd name="T82" fmla="*/ 2 w 212"/>
                <a:gd name="T83" fmla="*/ 88 h 102"/>
                <a:gd name="T84" fmla="*/ 8 w 212"/>
                <a:gd name="T85" fmla="*/ 96 h 102"/>
                <a:gd name="T86" fmla="*/ 14 w 212"/>
                <a:gd name="T87" fmla="*/ 100 h 102"/>
                <a:gd name="T88" fmla="*/ 18 w 212"/>
                <a:gd name="T89" fmla="*/ 102 h 102"/>
                <a:gd name="T90" fmla="*/ 50 w 212"/>
                <a:gd name="T91" fmla="*/ 102 h 102"/>
                <a:gd name="T92" fmla="*/ 166 w 212"/>
                <a:gd name="T93" fmla="*/ 102 h 102"/>
                <a:gd name="T94" fmla="*/ 196 w 212"/>
                <a:gd name="T95" fmla="*/ 102 h 102"/>
                <a:gd name="T96" fmla="*/ 196 w 212"/>
                <a:gd name="T97" fmla="*/ 102 h 102"/>
                <a:gd name="T98" fmla="*/ 200 w 212"/>
                <a:gd name="T99" fmla="*/ 100 h 102"/>
                <a:gd name="T100" fmla="*/ 206 w 212"/>
                <a:gd name="T101" fmla="*/ 96 h 102"/>
                <a:gd name="T102" fmla="*/ 210 w 212"/>
                <a:gd name="T103" fmla="*/ 88 h 102"/>
                <a:gd name="T104" fmla="*/ 212 w 212"/>
                <a:gd name="T105" fmla="*/ 82 h 102"/>
                <a:gd name="T106" fmla="*/ 212 w 212"/>
                <a:gd name="T107" fmla="*/ 10 h 102"/>
                <a:gd name="T108" fmla="*/ 212 w 212"/>
                <a:gd name="T109" fmla="*/ 10 h 102"/>
                <a:gd name="T110" fmla="*/ 212 w 212"/>
                <a:gd name="T111" fmla="*/ 6 h 102"/>
                <a:gd name="T112" fmla="*/ 210 w 212"/>
                <a:gd name="T113" fmla="*/ 4 h 102"/>
                <a:gd name="T114" fmla="*/ 206 w 212"/>
                <a:gd name="T115" fmla="*/ 2 h 102"/>
                <a:gd name="T116" fmla="*/ 196 w 212"/>
                <a:gd name="T1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2" h="102">
                  <a:moveTo>
                    <a:pt x="18" y="102"/>
                  </a:moveTo>
                  <a:lnTo>
                    <a:pt x="18" y="102"/>
                  </a:lnTo>
                  <a:lnTo>
                    <a:pt x="14" y="100"/>
                  </a:lnTo>
                  <a:lnTo>
                    <a:pt x="8" y="96"/>
                  </a:lnTo>
                  <a:lnTo>
                    <a:pt x="4" y="88"/>
                  </a:lnTo>
                  <a:lnTo>
                    <a:pt x="0" y="80"/>
                  </a:lnTo>
                  <a:lnTo>
                    <a:pt x="0" y="10"/>
                  </a:lnTo>
                  <a:lnTo>
                    <a:pt x="0" y="10"/>
                  </a:lnTo>
                  <a:lnTo>
                    <a:pt x="2" y="8"/>
                  </a:lnTo>
                  <a:lnTo>
                    <a:pt x="4" y="4"/>
                  </a:lnTo>
                  <a:lnTo>
                    <a:pt x="8" y="2"/>
                  </a:lnTo>
                  <a:lnTo>
                    <a:pt x="14" y="0"/>
                  </a:lnTo>
                  <a:lnTo>
                    <a:pt x="18" y="0"/>
                  </a:lnTo>
                  <a:lnTo>
                    <a:pt x="50" y="0"/>
                  </a:lnTo>
                  <a:lnTo>
                    <a:pt x="166" y="0"/>
                  </a:lnTo>
                  <a:lnTo>
                    <a:pt x="196" y="0"/>
                  </a:lnTo>
                  <a:lnTo>
                    <a:pt x="196" y="0"/>
                  </a:lnTo>
                  <a:lnTo>
                    <a:pt x="204" y="2"/>
                  </a:lnTo>
                  <a:lnTo>
                    <a:pt x="210" y="4"/>
                  </a:lnTo>
                  <a:lnTo>
                    <a:pt x="212" y="10"/>
                  </a:lnTo>
                  <a:lnTo>
                    <a:pt x="212" y="80"/>
                  </a:lnTo>
                  <a:lnTo>
                    <a:pt x="212" y="80"/>
                  </a:lnTo>
                  <a:lnTo>
                    <a:pt x="210" y="88"/>
                  </a:lnTo>
                  <a:lnTo>
                    <a:pt x="204" y="96"/>
                  </a:lnTo>
                  <a:lnTo>
                    <a:pt x="200" y="100"/>
                  </a:lnTo>
                  <a:lnTo>
                    <a:pt x="196" y="102"/>
                  </a:lnTo>
                  <a:lnTo>
                    <a:pt x="166" y="102"/>
                  </a:lnTo>
                  <a:lnTo>
                    <a:pt x="50" y="102"/>
                  </a:lnTo>
                  <a:lnTo>
                    <a:pt x="18" y="102"/>
                  </a:lnTo>
                  <a:close/>
                  <a:moveTo>
                    <a:pt x="196" y="0"/>
                  </a:moveTo>
                  <a:lnTo>
                    <a:pt x="166" y="0"/>
                  </a:lnTo>
                  <a:lnTo>
                    <a:pt x="50" y="0"/>
                  </a:lnTo>
                  <a:lnTo>
                    <a:pt x="18" y="0"/>
                  </a:lnTo>
                  <a:lnTo>
                    <a:pt x="18" y="0"/>
                  </a:lnTo>
                  <a:lnTo>
                    <a:pt x="14" y="0"/>
                  </a:lnTo>
                  <a:lnTo>
                    <a:pt x="8" y="2"/>
                  </a:lnTo>
                  <a:lnTo>
                    <a:pt x="2" y="4"/>
                  </a:lnTo>
                  <a:lnTo>
                    <a:pt x="0" y="6"/>
                  </a:lnTo>
                  <a:lnTo>
                    <a:pt x="0" y="10"/>
                  </a:lnTo>
                  <a:lnTo>
                    <a:pt x="0" y="82"/>
                  </a:lnTo>
                  <a:lnTo>
                    <a:pt x="0" y="82"/>
                  </a:lnTo>
                  <a:lnTo>
                    <a:pt x="2" y="88"/>
                  </a:lnTo>
                  <a:lnTo>
                    <a:pt x="8" y="96"/>
                  </a:lnTo>
                  <a:lnTo>
                    <a:pt x="14" y="100"/>
                  </a:lnTo>
                  <a:lnTo>
                    <a:pt x="18" y="102"/>
                  </a:lnTo>
                  <a:lnTo>
                    <a:pt x="50" y="102"/>
                  </a:lnTo>
                  <a:lnTo>
                    <a:pt x="166" y="102"/>
                  </a:lnTo>
                  <a:lnTo>
                    <a:pt x="196" y="102"/>
                  </a:lnTo>
                  <a:lnTo>
                    <a:pt x="196" y="102"/>
                  </a:lnTo>
                  <a:lnTo>
                    <a:pt x="200" y="100"/>
                  </a:lnTo>
                  <a:lnTo>
                    <a:pt x="206" y="96"/>
                  </a:lnTo>
                  <a:lnTo>
                    <a:pt x="210" y="88"/>
                  </a:lnTo>
                  <a:lnTo>
                    <a:pt x="212" y="82"/>
                  </a:lnTo>
                  <a:lnTo>
                    <a:pt x="212" y="10"/>
                  </a:lnTo>
                  <a:lnTo>
                    <a:pt x="212" y="10"/>
                  </a:lnTo>
                  <a:lnTo>
                    <a:pt x="212" y="6"/>
                  </a:lnTo>
                  <a:lnTo>
                    <a:pt x="210" y="4"/>
                  </a:lnTo>
                  <a:lnTo>
                    <a:pt x="206" y="2"/>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3" name="Freeform 77"/>
            <p:cNvSpPr>
              <a:spLocks/>
            </p:cNvSpPr>
            <p:nvPr/>
          </p:nvSpPr>
          <p:spPr bwMode="auto">
            <a:xfrm>
              <a:off x="9921875" y="833438"/>
              <a:ext cx="336550" cy="161925"/>
            </a:xfrm>
            <a:custGeom>
              <a:avLst/>
              <a:gdLst>
                <a:gd name="T0" fmla="*/ 18 w 212"/>
                <a:gd name="T1" fmla="*/ 102 h 102"/>
                <a:gd name="T2" fmla="*/ 18 w 212"/>
                <a:gd name="T3" fmla="*/ 102 h 102"/>
                <a:gd name="T4" fmla="*/ 14 w 212"/>
                <a:gd name="T5" fmla="*/ 100 h 102"/>
                <a:gd name="T6" fmla="*/ 8 w 212"/>
                <a:gd name="T7" fmla="*/ 96 h 102"/>
                <a:gd name="T8" fmla="*/ 4 w 212"/>
                <a:gd name="T9" fmla="*/ 88 h 102"/>
                <a:gd name="T10" fmla="*/ 0 w 212"/>
                <a:gd name="T11" fmla="*/ 80 h 102"/>
                <a:gd name="T12" fmla="*/ 0 w 212"/>
                <a:gd name="T13" fmla="*/ 10 h 102"/>
                <a:gd name="T14" fmla="*/ 0 w 212"/>
                <a:gd name="T15" fmla="*/ 10 h 102"/>
                <a:gd name="T16" fmla="*/ 2 w 212"/>
                <a:gd name="T17" fmla="*/ 8 h 102"/>
                <a:gd name="T18" fmla="*/ 4 w 212"/>
                <a:gd name="T19" fmla="*/ 4 h 102"/>
                <a:gd name="T20" fmla="*/ 8 w 212"/>
                <a:gd name="T21" fmla="*/ 2 h 102"/>
                <a:gd name="T22" fmla="*/ 14 w 212"/>
                <a:gd name="T23" fmla="*/ 0 h 102"/>
                <a:gd name="T24" fmla="*/ 18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2 w 212"/>
                <a:gd name="T39" fmla="*/ 10 h 102"/>
                <a:gd name="T40" fmla="*/ 212 w 212"/>
                <a:gd name="T41" fmla="*/ 80 h 102"/>
                <a:gd name="T42" fmla="*/ 212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18 w 212"/>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2" h="102">
                  <a:moveTo>
                    <a:pt x="18" y="102"/>
                  </a:moveTo>
                  <a:lnTo>
                    <a:pt x="18" y="102"/>
                  </a:lnTo>
                  <a:lnTo>
                    <a:pt x="14" y="100"/>
                  </a:lnTo>
                  <a:lnTo>
                    <a:pt x="8" y="96"/>
                  </a:lnTo>
                  <a:lnTo>
                    <a:pt x="4" y="88"/>
                  </a:lnTo>
                  <a:lnTo>
                    <a:pt x="0" y="80"/>
                  </a:lnTo>
                  <a:lnTo>
                    <a:pt x="0" y="10"/>
                  </a:lnTo>
                  <a:lnTo>
                    <a:pt x="0" y="10"/>
                  </a:lnTo>
                  <a:lnTo>
                    <a:pt x="2" y="8"/>
                  </a:lnTo>
                  <a:lnTo>
                    <a:pt x="4" y="4"/>
                  </a:lnTo>
                  <a:lnTo>
                    <a:pt x="8" y="2"/>
                  </a:lnTo>
                  <a:lnTo>
                    <a:pt x="14" y="0"/>
                  </a:lnTo>
                  <a:lnTo>
                    <a:pt x="18" y="0"/>
                  </a:lnTo>
                  <a:lnTo>
                    <a:pt x="50" y="0"/>
                  </a:lnTo>
                  <a:lnTo>
                    <a:pt x="166" y="0"/>
                  </a:lnTo>
                  <a:lnTo>
                    <a:pt x="196" y="0"/>
                  </a:lnTo>
                  <a:lnTo>
                    <a:pt x="196" y="0"/>
                  </a:lnTo>
                  <a:lnTo>
                    <a:pt x="204" y="2"/>
                  </a:lnTo>
                  <a:lnTo>
                    <a:pt x="210" y="4"/>
                  </a:lnTo>
                  <a:lnTo>
                    <a:pt x="212" y="10"/>
                  </a:lnTo>
                  <a:lnTo>
                    <a:pt x="212" y="80"/>
                  </a:lnTo>
                  <a:lnTo>
                    <a:pt x="212" y="80"/>
                  </a:lnTo>
                  <a:lnTo>
                    <a:pt x="210" y="88"/>
                  </a:lnTo>
                  <a:lnTo>
                    <a:pt x="204" y="96"/>
                  </a:lnTo>
                  <a:lnTo>
                    <a:pt x="200" y="100"/>
                  </a:lnTo>
                  <a:lnTo>
                    <a:pt x="196" y="102"/>
                  </a:lnTo>
                  <a:lnTo>
                    <a:pt x="166" y="102"/>
                  </a:lnTo>
                  <a:lnTo>
                    <a:pt x="50" y="102"/>
                  </a:lnTo>
                  <a:lnTo>
                    <a:pt x="1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4" name="Freeform 78"/>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4 w 212"/>
                <a:gd name="T11" fmla="*/ 0 h 102"/>
                <a:gd name="T12" fmla="*/ 8 w 212"/>
                <a:gd name="T13" fmla="*/ 2 h 102"/>
                <a:gd name="T14" fmla="*/ 2 w 212"/>
                <a:gd name="T15" fmla="*/ 4 h 102"/>
                <a:gd name="T16" fmla="*/ 0 w 212"/>
                <a:gd name="T17" fmla="*/ 6 h 102"/>
                <a:gd name="T18" fmla="*/ 0 w 212"/>
                <a:gd name="T19" fmla="*/ 10 h 102"/>
                <a:gd name="T20" fmla="*/ 0 w 212"/>
                <a:gd name="T21" fmla="*/ 82 h 102"/>
                <a:gd name="T22" fmla="*/ 0 w 212"/>
                <a:gd name="T23" fmla="*/ 82 h 102"/>
                <a:gd name="T24" fmla="*/ 2 w 212"/>
                <a:gd name="T25" fmla="*/ 88 h 102"/>
                <a:gd name="T26" fmla="*/ 8 w 212"/>
                <a:gd name="T27" fmla="*/ 96 h 102"/>
                <a:gd name="T28" fmla="*/ 14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6 w 212"/>
                <a:gd name="T43" fmla="*/ 96 h 102"/>
                <a:gd name="T44" fmla="*/ 210 w 212"/>
                <a:gd name="T45" fmla="*/ 88 h 102"/>
                <a:gd name="T46" fmla="*/ 212 w 212"/>
                <a:gd name="T47" fmla="*/ 82 h 102"/>
                <a:gd name="T48" fmla="*/ 212 w 212"/>
                <a:gd name="T49" fmla="*/ 10 h 102"/>
                <a:gd name="T50" fmla="*/ 212 w 212"/>
                <a:gd name="T51" fmla="*/ 10 h 102"/>
                <a:gd name="T52" fmla="*/ 212 w 212"/>
                <a:gd name="T53" fmla="*/ 6 h 102"/>
                <a:gd name="T54" fmla="*/ 210 w 212"/>
                <a:gd name="T55" fmla="*/ 4 h 102"/>
                <a:gd name="T56" fmla="*/ 206 w 212"/>
                <a:gd name="T57" fmla="*/ 2 h 102"/>
                <a:gd name="T58" fmla="*/ 196 w 212"/>
                <a:gd name="T5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102">
                  <a:moveTo>
                    <a:pt x="196" y="0"/>
                  </a:moveTo>
                  <a:lnTo>
                    <a:pt x="166" y="0"/>
                  </a:lnTo>
                  <a:lnTo>
                    <a:pt x="50" y="0"/>
                  </a:lnTo>
                  <a:lnTo>
                    <a:pt x="18" y="0"/>
                  </a:lnTo>
                  <a:lnTo>
                    <a:pt x="18" y="0"/>
                  </a:lnTo>
                  <a:lnTo>
                    <a:pt x="14" y="0"/>
                  </a:lnTo>
                  <a:lnTo>
                    <a:pt x="8" y="2"/>
                  </a:lnTo>
                  <a:lnTo>
                    <a:pt x="2" y="4"/>
                  </a:lnTo>
                  <a:lnTo>
                    <a:pt x="0" y="6"/>
                  </a:lnTo>
                  <a:lnTo>
                    <a:pt x="0" y="10"/>
                  </a:lnTo>
                  <a:lnTo>
                    <a:pt x="0" y="82"/>
                  </a:lnTo>
                  <a:lnTo>
                    <a:pt x="0" y="82"/>
                  </a:lnTo>
                  <a:lnTo>
                    <a:pt x="2" y="88"/>
                  </a:lnTo>
                  <a:lnTo>
                    <a:pt x="8" y="96"/>
                  </a:lnTo>
                  <a:lnTo>
                    <a:pt x="14" y="100"/>
                  </a:lnTo>
                  <a:lnTo>
                    <a:pt x="18" y="102"/>
                  </a:lnTo>
                  <a:lnTo>
                    <a:pt x="50" y="102"/>
                  </a:lnTo>
                  <a:lnTo>
                    <a:pt x="166" y="102"/>
                  </a:lnTo>
                  <a:lnTo>
                    <a:pt x="196" y="102"/>
                  </a:lnTo>
                  <a:lnTo>
                    <a:pt x="196" y="102"/>
                  </a:lnTo>
                  <a:lnTo>
                    <a:pt x="200" y="100"/>
                  </a:lnTo>
                  <a:lnTo>
                    <a:pt x="206" y="96"/>
                  </a:lnTo>
                  <a:lnTo>
                    <a:pt x="210" y="88"/>
                  </a:lnTo>
                  <a:lnTo>
                    <a:pt x="212" y="82"/>
                  </a:lnTo>
                  <a:lnTo>
                    <a:pt x="212" y="10"/>
                  </a:lnTo>
                  <a:lnTo>
                    <a:pt x="212" y="10"/>
                  </a:lnTo>
                  <a:lnTo>
                    <a:pt x="212" y="6"/>
                  </a:lnTo>
                  <a:lnTo>
                    <a:pt x="210" y="4"/>
                  </a:lnTo>
                  <a:lnTo>
                    <a:pt x="206" y="2"/>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5" name="Freeform 79"/>
            <p:cNvSpPr>
              <a:spLocks noEditPoints="1"/>
            </p:cNvSpPr>
            <p:nvPr/>
          </p:nvSpPr>
          <p:spPr bwMode="auto">
            <a:xfrm>
              <a:off x="9921875" y="833438"/>
              <a:ext cx="336550" cy="161925"/>
            </a:xfrm>
            <a:custGeom>
              <a:avLst/>
              <a:gdLst>
                <a:gd name="T0" fmla="*/ 20 w 212"/>
                <a:gd name="T1" fmla="*/ 102 h 102"/>
                <a:gd name="T2" fmla="*/ 20 w 212"/>
                <a:gd name="T3" fmla="*/ 102 h 102"/>
                <a:gd name="T4" fmla="*/ 14 w 212"/>
                <a:gd name="T5" fmla="*/ 100 h 102"/>
                <a:gd name="T6" fmla="*/ 8 w 212"/>
                <a:gd name="T7" fmla="*/ 96 h 102"/>
                <a:gd name="T8" fmla="*/ 4 w 212"/>
                <a:gd name="T9" fmla="*/ 88 h 102"/>
                <a:gd name="T10" fmla="*/ 2 w 212"/>
                <a:gd name="T11" fmla="*/ 80 h 102"/>
                <a:gd name="T12" fmla="*/ 2 w 212"/>
                <a:gd name="T13" fmla="*/ 10 h 102"/>
                <a:gd name="T14" fmla="*/ 2 w 212"/>
                <a:gd name="T15" fmla="*/ 10 h 102"/>
                <a:gd name="T16" fmla="*/ 2 w 212"/>
                <a:gd name="T17" fmla="*/ 8 h 102"/>
                <a:gd name="T18" fmla="*/ 4 w 212"/>
                <a:gd name="T19" fmla="*/ 4 h 102"/>
                <a:gd name="T20" fmla="*/ 8 w 212"/>
                <a:gd name="T21" fmla="*/ 2 h 102"/>
                <a:gd name="T22" fmla="*/ 14 w 212"/>
                <a:gd name="T23" fmla="*/ 0 h 102"/>
                <a:gd name="T24" fmla="*/ 20 w 212"/>
                <a:gd name="T25" fmla="*/ 0 h 102"/>
                <a:gd name="T26" fmla="*/ 50 w 212"/>
                <a:gd name="T27" fmla="*/ 0 h 102"/>
                <a:gd name="T28" fmla="*/ 166 w 212"/>
                <a:gd name="T29" fmla="*/ 0 h 102"/>
                <a:gd name="T30" fmla="*/ 196 w 212"/>
                <a:gd name="T31" fmla="*/ 0 h 102"/>
                <a:gd name="T32" fmla="*/ 196 w 212"/>
                <a:gd name="T33" fmla="*/ 0 h 102"/>
                <a:gd name="T34" fmla="*/ 204 w 212"/>
                <a:gd name="T35" fmla="*/ 2 h 102"/>
                <a:gd name="T36" fmla="*/ 210 w 212"/>
                <a:gd name="T37" fmla="*/ 4 h 102"/>
                <a:gd name="T38" fmla="*/ 210 w 212"/>
                <a:gd name="T39" fmla="*/ 10 h 102"/>
                <a:gd name="T40" fmla="*/ 210 w 212"/>
                <a:gd name="T41" fmla="*/ 80 h 102"/>
                <a:gd name="T42" fmla="*/ 210 w 212"/>
                <a:gd name="T43" fmla="*/ 80 h 102"/>
                <a:gd name="T44" fmla="*/ 210 w 212"/>
                <a:gd name="T45" fmla="*/ 88 h 102"/>
                <a:gd name="T46" fmla="*/ 204 w 212"/>
                <a:gd name="T47" fmla="*/ 96 h 102"/>
                <a:gd name="T48" fmla="*/ 200 w 212"/>
                <a:gd name="T49" fmla="*/ 100 h 102"/>
                <a:gd name="T50" fmla="*/ 196 w 212"/>
                <a:gd name="T51" fmla="*/ 102 h 102"/>
                <a:gd name="T52" fmla="*/ 166 w 212"/>
                <a:gd name="T53" fmla="*/ 102 h 102"/>
                <a:gd name="T54" fmla="*/ 50 w 212"/>
                <a:gd name="T55" fmla="*/ 102 h 102"/>
                <a:gd name="T56" fmla="*/ 20 w 212"/>
                <a:gd name="T57" fmla="*/ 102 h 102"/>
                <a:gd name="T58" fmla="*/ 196 w 212"/>
                <a:gd name="T59" fmla="*/ 0 h 102"/>
                <a:gd name="T60" fmla="*/ 166 w 212"/>
                <a:gd name="T61" fmla="*/ 0 h 102"/>
                <a:gd name="T62" fmla="*/ 50 w 212"/>
                <a:gd name="T63" fmla="*/ 0 h 102"/>
                <a:gd name="T64" fmla="*/ 18 w 212"/>
                <a:gd name="T65" fmla="*/ 0 h 102"/>
                <a:gd name="T66" fmla="*/ 18 w 212"/>
                <a:gd name="T67" fmla="*/ 0 h 102"/>
                <a:gd name="T68" fmla="*/ 14 w 212"/>
                <a:gd name="T69" fmla="*/ 0 h 102"/>
                <a:gd name="T70" fmla="*/ 8 w 212"/>
                <a:gd name="T71" fmla="*/ 2 h 102"/>
                <a:gd name="T72" fmla="*/ 4 w 212"/>
                <a:gd name="T73" fmla="*/ 4 h 102"/>
                <a:gd name="T74" fmla="*/ 2 w 212"/>
                <a:gd name="T75" fmla="*/ 8 h 102"/>
                <a:gd name="T76" fmla="*/ 0 w 212"/>
                <a:gd name="T77" fmla="*/ 10 h 102"/>
                <a:gd name="T78" fmla="*/ 0 w 212"/>
                <a:gd name="T79" fmla="*/ 80 h 102"/>
                <a:gd name="T80" fmla="*/ 0 w 212"/>
                <a:gd name="T81" fmla="*/ 80 h 102"/>
                <a:gd name="T82" fmla="*/ 4 w 212"/>
                <a:gd name="T83" fmla="*/ 88 h 102"/>
                <a:gd name="T84" fmla="*/ 8 w 212"/>
                <a:gd name="T85" fmla="*/ 96 h 102"/>
                <a:gd name="T86" fmla="*/ 14 w 212"/>
                <a:gd name="T87" fmla="*/ 100 h 102"/>
                <a:gd name="T88" fmla="*/ 18 w 212"/>
                <a:gd name="T89" fmla="*/ 102 h 102"/>
                <a:gd name="T90" fmla="*/ 50 w 212"/>
                <a:gd name="T91" fmla="*/ 102 h 102"/>
                <a:gd name="T92" fmla="*/ 166 w 212"/>
                <a:gd name="T93" fmla="*/ 102 h 102"/>
                <a:gd name="T94" fmla="*/ 196 w 212"/>
                <a:gd name="T95" fmla="*/ 102 h 102"/>
                <a:gd name="T96" fmla="*/ 196 w 212"/>
                <a:gd name="T97" fmla="*/ 102 h 102"/>
                <a:gd name="T98" fmla="*/ 200 w 212"/>
                <a:gd name="T99" fmla="*/ 100 h 102"/>
                <a:gd name="T100" fmla="*/ 204 w 212"/>
                <a:gd name="T101" fmla="*/ 96 h 102"/>
                <a:gd name="T102" fmla="*/ 210 w 212"/>
                <a:gd name="T103" fmla="*/ 88 h 102"/>
                <a:gd name="T104" fmla="*/ 212 w 212"/>
                <a:gd name="T105" fmla="*/ 80 h 102"/>
                <a:gd name="T106" fmla="*/ 212 w 212"/>
                <a:gd name="T107" fmla="*/ 10 h 102"/>
                <a:gd name="T108" fmla="*/ 212 w 212"/>
                <a:gd name="T109" fmla="*/ 10 h 102"/>
                <a:gd name="T110" fmla="*/ 210 w 212"/>
                <a:gd name="T111" fmla="*/ 4 h 102"/>
                <a:gd name="T112" fmla="*/ 204 w 212"/>
                <a:gd name="T113" fmla="*/ 2 h 102"/>
                <a:gd name="T114" fmla="*/ 196 w 212"/>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2" h="102">
                  <a:moveTo>
                    <a:pt x="20" y="102"/>
                  </a:moveTo>
                  <a:lnTo>
                    <a:pt x="20" y="102"/>
                  </a:lnTo>
                  <a:lnTo>
                    <a:pt x="14" y="100"/>
                  </a:lnTo>
                  <a:lnTo>
                    <a:pt x="8" y="96"/>
                  </a:lnTo>
                  <a:lnTo>
                    <a:pt x="4" y="88"/>
                  </a:lnTo>
                  <a:lnTo>
                    <a:pt x="2" y="80"/>
                  </a:lnTo>
                  <a:lnTo>
                    <a:pt x="2" y="10"/>
                  </a:lnTo>
                  <a:lnTo>
                    <a:pt x="2" y="10"/>
                  </a:lnTo>
                  <a:lnTo>
                    <a:pt x="2" y="8"/>
                  </a:lnTo>
                  <a:lnTo>
                    <a:pt x="4" y="4"/>
                  </a:lnTo>
                  <a:lnTo>
                    <a:pt x="8" y="2"/>
                  </a:lnTo>
                  <a:lnTo>
                    <a:pt x="14" y="0"/>
                  </a:lnTo>
                  <a:lnTo>
                    <a:pt x="20" y="0"/>
                  </a:lnTo>
                  <a:lnTo>
                    <a:pt x="50" y="0"/>
                  </a:lnTo>
                  <a:lnTo>
                    <a:pt x="166" y="0"/>
                  </a:lnTo>
                  <a:lnTo>
                    <a:pt x="196" y="0"/>
                  </a:lnTo>
                  <a:lnTo>
                    <a:pt x="196" y="0"/>
                  </a:lnTo>
                  <a:lnTo>
                    <a:pt x="204" y="2"/>
                  </a:lnTo>
                  <a:lnTo>
                    <a:pt x="210" y="4"/>
                  </a:lnTo>
                  <a:lnTo>
                    <a:pt x="210" y="10"/>
                  </a:lnTo>
                  <a:lnTo>
                    <a:pt x="210" y="80"/>
                  </a:lnTo>
                  <a:lnTo>
                    <a:pt x="210" y="80"/>
                  </a:lnTo>
                  <a:lnTo>
                    <a:pt x="210" y="88"/>
                  </a:lnTo>
                  <a:lnTo>
                    <a:pt x="204" y="96"/>
                  </a:lnTo>
                  <a:lnTo>
                    <a:pt x="200" y="100"/>
                  </a:lnTo>
                  <a:lnTo>
                    <a:pt x="196" y="102"/>
                  </a:lnTo>
                  <a:lnTo>
                    <a:pt x="166" y="102"/>
                  </a:lnTo>
                  <a:lnTo>
                    <a:pt x="50" y="102"/>
                  </a:lnTo>
                  <a:lnTo>
                    <a:pt x="20" y="102"/>
                  </a:lnTo>
                  <a:close/>
                  <a:moveTo>
                    <a:pt x="196" y="0"/>
                  </a:moveTo>
                  <a:lnTo>
                    <a:pt x="166" y="0"/>
                  </a:lnTo>
                  <a:lnTo>
                    <a:pt x="50" y="0"/>
                  </a:lnTo>
                  <a:lnTo>
                    <a:pt x="18" y="0"/>
                  </a:lnTo>
                  <a:lnTo>
                    <a:pt x="18" y="0"/>
                  </a:lnTo>
                  <a:lnTo>
                    <a:pt x="14" y="0"/>
                  </a:lnTo>
                  <a:lnTo>
                    <a:pt x="8" y="2"/>
                  </a:lnTo>
                  <a:lnTo>
                    <a:pt x="4" y="4"/>
                  </a:lnTo>
                  <a:lnTo>
                    <a:pt x="2" y="8"/>
                  </a:lnTo>
                  <a:lnTo>
                    <a:pt x="0" y="10"/>
                  </a:lnTo>
                  <a:lnTo>
                    <a:pt x="0" y="80"/>
                  </a:lnTo>
                  <a:lnTo>
                    <a:pt x="0" y="80"/>
                  </a:lnTo>
                  <a:lnTo>
                    <a:pt x="4" y="88"/>
                  </a:lnTo>
                  <a:lnTo>
                    <a:pt x="8" y="96"/>
                  </a:lnTo>
                  <a:lnTo>
                    <a:pt x="14" y="100"/>
                  </a:lnTo>
                  <a:lnTo>
                    <a:pt x="18" y="102"/>
                  </a:lnTo>
                  <a:lnTo>
                    <a:pt x="50" y="102"/>
                  </a:lnTo>
                  <a:lnTo>
                    <a:pt x="166" y="102"/>
                  </a:lnTo>
                  <a:lnTo>
                    <a:pt x="196" y="102"/>
                  </a:lnTo>
                  <a:lnTo>
                    <a:pt x="196" y="102"/>
                  </a:lnTo>
                  <a:lnTo>
                    <a:pt x="200" y="100"/>
                  </a:lnTo>
                  <a:lnTo>
                    <a:pt x="204" y="96"/>
                  </a:lnTo>
                  <a:lnTo>
                    <a:pt x="210" y="88"/>
                  </a:lnTo>
                  <a:lnTo>
                    <a:pt x="212" y="80"/>
                  </a:lnTo>
                  <a:lnTo>
                    <a:pt x="212" y="10"/>
                  </a:lnTo>
                  <a:lnTo>
                    <a:pt x="212" y="10"/>
                  </a:lnTo>
                  <a:lnTo>
                    <a:pt x="210" y="4"/>
                  </a:lnTo>
                  <a:lnTo>
                    <a:pt x="204" y="2"/>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8" name="Freeform 80"/>
            <p:cNvSpPr>
              <a:spLocks/>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0 h 102"/>
                <a:gd name="T14" fmla="*/ 0 w 208"/>
                <a:gd name="T15" fmla="*/ 10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8 w 208"/>
                <a:gd name="T37" fmla="*/ 4 h 102"/>
                <a:gd name="T38" fmla="*/ 208 w 208"/>
                <a:gd name="T39" fmla="*/ 10 h 102"/>
                <a:gd name="T40" fmla="*/ 208 w 208"/>
                <a:gd name="T41" fmla="*/ 80 h 102"/>
                <a:gd name="T42" fmla="*/ 208 w 208"/>
                <a:gd name="T43" fmla="*/ 80 h 102"/>
                <a:gd name="T44" fmla="*/ 208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2" y="100"/>
                  </a:lnTo>
                  <a:lnTo>
                    <a:pt x="6" y="96"/>
                  </a:lnTo>
                  <a:lnTo>
                    <a:pt x="2" y="88"/>
                  </a:lnTo>
                  <a:lnTo>
                    <a:pt x="0" y="80"/>
                  </a:lnTo>
                  <a:lnTo>
                    <a:pt x="0" y="10"/>
                  </a:lnTo>
                  <a:lnTo>
                    <a:pt x="0" y="10"/>
                  </a:lnTo>
                  <a:lnTo>
                    <a:pt x="0" y="8"/>
                  </a:lnTo>
                  <a:lnTo>
                    <a:pt x="2" y="4"/>
                  </a:lnTo>
                  <a:lnTo>
                    <a:pt x="6" y="2"/>
                  </a:lnTo>
                  <a:lnTo>
                    <a:pt x="12" y="0"/>
                  </a:lnTo>
                  <a:lnTo>
                    <a:pt x="18" y="0"/>
                  </a:lnTo>
                  <a:lnTo>
                    <a:pt x="48" y="0"/>
                  </a:lnTo>
                  <a:lnTo>
                    <a:pt x="164" y="0"/>
                  </a:lnTo>
                  <a:lnTo>
                    <a:pt x="194" y="0"/>
                  </a:lnTo>
                  <a:lnTo>
                    <a:pt x="194" y="0"/>
                  </a:lnTo>
                  <a:lnTo>
                    <a:pt x="202" y="2"/>
                  </a:lnTo>
                  <a:lnTo>
                    <a:pt x="208" y="4"/>
                  </a:lnTo>
                  <a:lnTo>
                    <a:pt x="208" y="10"/>
                  </a:lnTo>
                  <a:lnTo>
                    <a:pt x="208" y="80"/>
                  </a:lnTo>
                  <a:lnTo>
                    <a:pt x="208" y="80"/>
                  </a:lnTo>
                  <a:lnTo>
                    <a:pt x="208" y="88"/>
                  </a:lnTo>
                  <a:lnTo>
                    <a:pt x="202" y="96"/>
                  </a:lnTo>
                  <a:lnTo>
                    <a:pt x="198" y="100"/>
                  </a:lnTo>
                  <a:lnTo>
                    <a:pt x="194" y="102"/>
                  </a:lnTo>
                  <a:lnTo>
                    <a:pt x="164" y="102"/>
                  </a:lnTo>
                  <a:lnTo>
                    <a:pt x="48" y="102"/>
                  </a:lnTo>
                  <a:lnTo>
                    <a:pt x="1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9" name="Freeform 81"/>
            <p:cNvSpPr>
              <a:spLocks/>
            </p:cNvSpPr>
            <p:nvPr/>
          </p:nvSpPr>
          <p:spPr bwMode="auto">
            <a:xfrm>
              <a:off x="9921875" y="833438"/>
              <a:ext cx="336550" cy="161925"/>
            </a:xfrm>
            <a:custGeom>
              <a:avLst/>
              <a:gdLst>
                <a:gd name="T0" fmla="*/ 196 w 212"/>
                <a:gd name="T1" fmla="*/ 0 h 102"/>
                <a:gd name="T2" fmla="*/ 166 w 212"/>
                <a:gd name="T3" fmla="*/ 0 h 102"/>
                <a:gd name="T4" fmla="*/ 50 w 212"/>
                <a:gd name="T5" fmla="*/ 0 h 102"/>
                <a:gd name="T6" fmla="*/ 18 w 212"/>
                <a:gd name="T7" fmla="*/ 0 h 102"/>
                <a:gd name="T8" fmla="*/ 18 w 212"/>
                <a:gd name="T9" fmla="*/ 0 h 102"/>
                <a:gd name="T10" fmla="*/ 14 w 212"/>
                <a:gd name="T11" fmla="*/ 0 h 102"/>
                <a:gd name="T12" fmla="*/ 8 w 212"/>
                <a:gd name="T13" fmla="*/ 2 h 102"/>
                <a:gd name="T14" fmla="*/ 4 w 212"/>
                <a:gd name="T15" fmla="*/ 4 h 102"/>
                <a:gd name="T16" fmla="*/ 2 w 212"/>
                <a:gd name="T17" fmla="*/ 8 h 102"/>
                <a:gd name="T18" fmla="*/ 0 w 212"/>
                <a:gd name="T19" fmla="*/ 10 h 102"/>
                <a:gd name="T20" fmla="*/ 0 w 212"/>
                <a:gd name="T21" fmla="*/ 80 h 102"/>
                <a:gd name="T22" fmla="*/ 0 w 212"/>
                <a:gd name="T23" fmla="*/ 80 h 102"/>
                <a:gd name="T24" fmla="*/ 4 w 212"/>
                <a:gd name="T25" fmla="*/ 88 h 102"/>
                <a:gd name="T26" fmla="*/ 8 w 212"/>
                <a:gd name="T27" fmla="*/ 96 h 102"/>
                <a:gd name="T28" fmla="*/ 14 w 212"/>
                <a:gd name="T29" fmla="*/ 100 h 102"/>
                <a:gd name="T30" fmla="*/ 18 w 212"/>
                <a:gd name="T31" fmla="*/ 102 h 102"/>
                <a:gd name="T32" fmla="*/ 50 w 212"/>
                <a:gd name="T33" fmla="*/ 102 h 102"/>
                <a:gd name="T34" fmla="*/ 166 w 212"/>
                <a:gd name="T35" fmla="*/ 102 h 102"/>
                <a:gd name="T36" fmla="*/ 196 w 212"/>
                <a:gd name="T37" fmla="*/ 102 h 102"/>
                <a:gd name="T38" fmla="*/ 196 w 212"/>
                <a:gd name="T39" fmla="*/ 102 h 102"/>
                <a:gd name="T40" fmla="*/ 200 w 212"/>
                <a:gd name="T41" fmla="*/ 100 h 102"/>
                <a:gd name="T42" fmla="*/ 204 w 212"/>
                <a:gd name="T43" fmla="*/ 96 h 102"/>
                <a:gd name="T44" fmla="*/ 210 w 212"/>
                <a:gd name="T45" fmla="*/ 88 h 102"/>
                <a:gd name="T46" fmla="*/ 212 w 212"/>
                <a:gd name="T47" fmla="*/ 80 h 102"/>
                <a:gd name="T48" fmla="*/ 212 w 212"/>
                <a:gd name="T49" fmla="*/ 10 h 102"/>
                <a:gd name="T50" fmla="*/ 212 w 212"/>
                <a:gd name="T51" fmla="*/ 10 h 102"/>
                <a:gd name="T52" fmla="*/ 210 w 212"/>
                <a:gd name="T53" fmla="*/ 4 h 102"/>
                <a:gd name="T54" fmla="*/ 204 w 212"/>
                <a:gd name="T55" fmla="*/ 2 h 102"/>
                <a:gd name="T56" fmla="*/ 196 w 212"/>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12" h="102">
                  <a:moveTo>
                    <a:pt x="196" y="0"/>
                  </a:moveTo>
                  <a:lnTo>
                    <a:pt x="166" y="0"/>
                  </a:lnTo>
                  <a:lnTo>
                    <a:pt x="50" y="0"/>
                  </a:lnTo>
                  <a:lnTo>
                    <a:pt x="18" y="0"/>
                  </a:lnTo>
                  <a:lnTo>
                    <a:pt x="18" y="0"/>
                  </a:lnTo>
                  <a:lnTo>
                    <a:pt x="14" y="0"/>
                  </a:lnTo>
                  <a:lnTo>
                    <a:pt x="8" y="2"/>
                  </a:lnTo>
                  <a:lnTo>
                    <a:pt x="4" y="4"/>
                  </a:lnTo>
                  <a:lnTo>
                    <a:pt x="2" y="8"/>
                  </a:lnTo>
                  <a:lnTo>
                    <a:pt x="0" y="10"/>
                  </a:lnTo>
                  <a:lnTo>
                    <a:pt x="0" y="80"/>
                  </a:lnTo>
                  <a:lnTo>
                    <a:pt x="0" y="80"/>
                  </a:lnTo>
                  <a:lnTo>
                    <a:pt x="4" y="88"/>
                  </a:lnTo>
                  <a:lnTo>
                    <a:pt x="8" y="96"/>
                  </a:lnTo>
                  <a:lnTo>
                    <a:pt x="14" y="100"/>
                  </a:lnTo>
                  <a:lnTo>
                    <a:pt x="18" y="102"/>
                  </a:lnTo>
                  <a:lnTo>
                    <a:pt x="50" y="102"/>
                  </a:lnTo>
                  <a:lnTo>
                    <a:pt x="166" y="102"/>
                  </a:lnTo>
                  <a:lnTo>
                    <a:pt x="196" y="102"/>
                  </a:lnTo>
                  <a:lnTo>
                    <a:pt x="196" y="102"/>
                  </a:lnTo>
                  <a:lnTo>
                    <a:pt x="200" y="100"/>
                  </a:lnTo>
                  <a:lnTo>
                    <a:pt x="204" y="96"/>
                  </a:lnTo>
                  <a:lnTo>
                    <a:pt x="210" y="88"/>
                  </a:lnTo>
                  <a:lnTo>
                    <a:pt x="212" y="80"/>
                  </a:lnTo>
                  <a:lnTo>
                    <a:pt x="212" y="10"/>
                  </a:lnTo>
                  <a:lnTo>
                    <a:pt x="212" y="10"/>
                  </a:lnTo>
                  <a:lnTo>
                    <a:pt x="210" y="4"/>
                  </a:lnTo>
                  <a:lnTo>
                    <a:pt x="204" y="2"/>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0" name="Freeform 82"/>
            <p:cNvSpPr>
              <a:spLocks noEditPoints="1"/>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4 h 102"/>
                <a:gd name="T38" fmla="*/ 208 w 208"/>
                <a:gd name="T39" fmla="*/ 12 h 102"/>
                <a:gd name="T40" fmla="*/ 208 w 208"/>
                <a:gd name="T41" fmla="*/ 80 h 102"/>
                <a:gd name="T42" fmla="*/ 208 w 208"/>
                <a:gd name="T43" fmla="*/ 80 h 102"/>
                <a:gd name="T44" fmla="*/ 206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 name="T58" fmla="*/ 194 w 208"/>
                <a:gd name="T59" fmla="*/ 0 h 102"/>
                <a:gd name="T60" fmla="*/ 164 w 208"/>
                <a:gd name="T61" fmla="*/ 0 h 102"/>
                <a:gd name="T62" fmla="*/ 48 w 208"/>
                <a:gd name="T63" fmla="*/ 0 h 102"/>
                <a:gd name="T64" fmla="*/ 18 w 208"/>
                <a:gd name="T65" fmla="*/ 0 h 102"/>
                <a:gd name="T66" fmla="*/ 18 w 208"/>
                <a:gd name="T67" fmla="*/ 0 h 102"/>
                <a:gd name="T68" fmla="*/ 12 w 208"/>
                <a:gd name="T69" fmla="*/ 0 h 102"/>
                <a:gd name="T70" fmla="*/ 6 w 208"/>
                <a:gd name="T71" fmla="*/ 2 h 102"/>
                <a:gd name="T72" fmla="*/ 2 w 208"/>
                <a:gd name="T73" fmla="*/ 4 h 102"/>
                <a:gd name="T74" fmla="*/ 0 w 208"/>
                <a:gd name="T75" fmla="*/ 8 h 102"/>
                <a:gd name="T76" fmla="*/ 0 w 208"/>
                <a:gd name="T77" fmla="*/ 10 h 102"/>
                <a:gd name="T78" fmla="*/ 0 w 208"/>
                <a:gd name="T79" fmla="*/ 80 h 102"/>
                <a:gd name="T80" fmla="*/ 0 w 208"/>
                <a:gd name="T81" fmla="*/ 80 h 102"/>
                <a:gd name="T82" fmla="*/ 2 w 208"/>
                <a:gd name="T83" fmla="*/ 88 h 102"/>
                <a:gd name="T84" fmla="*/ 6 w 208"/>
                <a:gd name="T85" fmla="*/ 96 h 102"/>
                <a:gd name="T86" fmla="*/ 12 w 208"/>
                <a:gd name="T87" fmla="*/ 100 h 102"/>
                <a:gd name="T88" fmla="*/ 18 w 208"/>
                <a:gd name="T89" fmla="*/ 102 h 102"/>
                <a:gd name="T90" fmla="*/ 48 w 208"/>
                <a:gd name="T91" fmla="*/ 102 h 102"/>
                <a:gd name="T92" fmla="*/ 164 w 208"/>
                <a:gd name="T93" fmla="*/ 102 h 102"/>
                <a:gd name="T94" fmla="*/ 194 w 208"/>
                <a:gd name="T95" fmla="*/ 102 h 102"/>
                <a:gd name="T96" fmla="*/ 194 w 208"/>
                <a:gd name="T97" fmla="*/ 102 h 102"/>
                <a:gd name="T98" fmla="*/ 198 w 208"/>
                <a:gd name="T99" fmla="*/ 100 h 102"/>
                <a:gd name="T100" fmla="*/ 202 w 208"/>
                <a:gd name="T101" fmla="*/ 96 h 102"/>
                <a:gd name="T102" fmla="*/ 208 w 208"/>
                <a:gd name="T103" fmla="*/ 88 h 102"/>
                <a:gd name="T104" fmla="*/ 208 w 208"/>
                <a:gd name="T105" fmla="*/ 80 h 102"/>
                <a:gd name="T106" fmla="*/ 208 w 208"/>
                <a:gd name="T107" fmla="*/ 10 h 102"/>
                <a:gd name="T108" fmla="*/ 208 w 208"/>
                <a:gd name="T109" fmla="*/ 10 h 102"/>
                <a:gd name="T110" fmla="*/ 208 w 208"/>
                <a:gd name="T111" fmla="*/ 4 h 102"/>
                <a:gd name="T112" fmla="*/ 202 w 208"/>
                <a:gd name="T113" fmla="*/ 2 h 102"/>
                <a:gd name="T114" fmla="*/ 194 w 208"/>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02">
                  <a:moveTo>
                    <a:pt x="18" y="102"/>
                  </a:moveTo>
                  <a:lnTo>
                    <a:pt x="18" y="102"/>
                  </a:lnTo>
                  <a:lnTo>
                    <a:pt x="12" y="100"/>
                  </a:lnTo>
                  <a:lnTo>
                    <a:pt x="6" y="96"/>
                  </a:lnTo>
                  <a:lnTo>
                    <a:pt x="2" y="88"/>
                  </a:lnTo>
                  <a:lnTo>
                    <a:pt x="0" y="80"/>
                  </a:lnTo>
                  <a:lnTo>
                    <a:pt x="0" y="12"/>
                  </a:lnTo>
                  <a:lnTo>
                    <a:pt x="0" y="12"/>
                  </a:lnTo>
                  <a:lnTo>
                    <a:pt x="0" y="8"/>
                  </a:lnTo>
                  <a:lnTo>
                    <a:pt x="2" y="4"/>
                  </a:lnTo>
                  <a:lnTo>
                    <a:pt x="6" y="2"/>
                  </a:lnTo>
                  <a:lnTo>
                    <a:pt x="12" y="0"/>
                  </a:lnTo>
                  <a:lnTo>
                    <a:pt x="18" y="0"/>
                  </a:lnTo>
                  <a:lnTo>
                    <a:pt x="48" y="0"/>
                  </a:lnTo>
                  <a:lnTo>
                    <a:pt x="164" y="0"/>
                  </a:lnTo>
                  <a:lnTo>
                    <a:pt x="194" y="0"/>
                  </a:lnTo>
                  <a:lnTo>
                    <a:pt x="194" y="0"/>
                  </a:lnTo>
                  <a:lnTo>
                    <a:pt x="202" y="2"/>
                  </a:lnTo>
                  <a:lnTo>
                    <a:pt x="206" y="4"/>
                  </a:lnTo>
                  <a:lnTo>
                    <a:pt x="208" y="12"/>
                  </a:lnTo>
                  <a:lnTo>
                    <a:pt x="208" y="80"/>
                  </a:lnTo>
                  <a:lnTo>
                    <a:pt x="208" y="80"/>
                  </a:lnTo>
                  <a:lnTo>
                    <a:pt x="206" y="88"/>
                  </a:lnTo>
                  <a:lnTo>
                    <a:pt x="202" y="96"/>
                  </a:lnTo>
                  <a:lnTo>
                    <a:pt x="198" y="100"/>
                  </a:lnTo>
                  <a:lnTo>
                    <a:pt x="194" y="102"/>
                  </a:lnTo>
                  <a:lnTo>
                    <a:pt x="164" y="102"/>
                  </a:lnTo>
                  <a:lnTo>
                    <a:pt x="48" y="102"/>
                  </a:lnTo>
                  <a:lnTo>
                    <a:pt x="18" y="102"/>
                  </a:lnTo>
                  <a:close/>
                  <a:moveTo>
                    <a:pt x="194" y="0"/>
                  </a:moveTo>
                  <a:lnTo>
                    <a:pt x="164" y="0"/>
                  </a:lnTo>
                  <a:lnTo>
                    <a:pt x="48" y="0"/>
                  </a:lnTo>
                  <a:lnTo>
                    <a:pt x="18" y="0"/>
                  </a:lnTo>
                  <a:lnTo>
                    <a:pt x="18" y="0"/>
                  </a:lnTo>
                  <a:lnTo>
                    <a:pt x="12" y="0"/>
                  </a:lnTo>
                  <a:lnTo>
                    <a:pt x="6" y="2"/>
                  </a:lnTo>
                  <a:lnTo>
                    <a:pt x="2" y="4"/>
                  </a:lnTo>
                  <a:lnTo>
                    <a:pt x="0" y="8"/>
                  </a:lnTo>
                  <a:lnTo>
                    <a:pt x="0" y="10"/>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8" y="88"/>
                  </a:lnTo>
                  <a:lnTo>
                    <a:pt x="208" y="80"/>
                  </a:lnTo>
                  <a:lnTo>
                    <a:pt x="208" y="10"/>
                  </a:lnTo>
                  <a:lnTo>
                    <a:pt x="208" y="10"/>
                  </a:lnTo>
                  <a:lnTo>
                    <a:pt x="208" y="4"/>
                  </a:lnTo>
                  <a:lnTo>
                    <a:pt x="202" y="2"/>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1" name="Freeform 83"/>
            <p:cNvSpPr>
              <a:spLocks/>
            </p:cNvSpPr>
            <p:nvPr/>
          </p:nvSpPr>
          <p:spPr bwMode="auto">
            <a:xfrm>
              <a:off x="9925050" y="833438"/>
              <a:ext cx="330200" cy="161925"/>
            </a:xfrm>
            <a:custGeom>
              <a:avLst/>
              <a:gdLst>
                <a:gd name="T0" fmla="*/ 18 w 208"/>
                <a:gd name="T1" fmla="*/ 102 h 102"/>
                <a:gd name="T2" fmla="*/ 18 w 208"/>
                <a:gd name="T3" fmla="*/ 102 h 102"/>
                <a:gd name="T4" fmla="*/ 12 w 208"/>
                <a:gd name="T5" fmla="*/ 100 h 102"/>
                <a:gd name="T6" fmla="*/ 6 w 208"/>
                <a:gd name="T7" fmla="*/ 96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4 h 102"/>
                <a:gd name="T20" fmla="*/ 6 w 208"/>
                <a:gd name="T21" fmla="*/ 2 h 102"/>
                <a:gd name="T22" fmla="*/ 12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4 h 102"/>
                <a:gd name="T38" fmla="*/ 208 w 208"/>
                <a:gd name="T39" fmla="*/ 12 h 102"/>
                <a:gd name="T40" fmla="*/ 208 w 208"/>
                <a:gd name="T41" fmla="*/ 80 h 102"/>
                <a:gd name="T42" fmla="*/ 208 w 208"/>
                <a:gd name="T43" fmla="*/ 80 h 102"/>
                <a:gd name="T44" fmla="*/ 206 w 208"/>
                <a:gd name="T45" fmla="*/ 88 h 102"/>
                <a:gd name="T46" fmla="*/ 202 w 208"/>
                <a:gd name="T47" fmla="*/ 96 h 102"/>
                <a:gd name="T48" fmla="*/ 198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2" y="100"/>
                  </a:lnTo>
                  <a:lnTo>
                    <a:pt x="6" y="96"/>
                  </a:lnTo>
                  <a:lnTo>
                    <a:pt x="2" y="88"/>
                  </a:lnTo>
                  <a:lnTo>
                    <a:pt x="0" y="80"/>
                  </a:lnTo>
                  <a:lnTo>
                    <a:pt x="0" y="12"/>
                  </a:lnTo>
                  <a:lnTo>
                    <a:pt x="0" y="12"/>
                  </a:lnTo>
                  <a:lnTo>
                    <a:pt x="0" y="8"/>
                  </a:lnTo>
                  <a:lnTo>
                    <a:pt x="2" y="4"/>
                  </a:lnTo>
                  <a:lnTo>
                    <a:pt x="6" y="2"/>
                  </a:lnTo>
                  <a:lnTo>
                    <a:pt x="12" y="0"/>
                  </a:lnTo>
                  <a:lnTo>
                    <a:pt x="18" y="0"/>
                  </a:lnTo>
                  <a:lnTo>
                    <a:pt x="48" y="0"/>
                  </a:lnTo>
                  <a:lnTo>
                    <a:pt x="164" y="0"/>
                  </a:lnTo>
                  <a:lnTo>
                    <a:pt x="194" y="0"/>
                  </a:lnTo>
                  <a:lnTo>
                    <a:pt x="194" y="0"/>
                  </a:lnTo>
                  <a:lnTo>
                    <a:pt x="202" y="2"/>
                  </a:lnTo>
                  <a:lnTo>
                    <a:pt x="206" y="4"/>
                  </a:lnTo>
                  <a:lnTo>
                    <a:pt x="208" y="12"/>
                  </a:lnTo>
                  <a:lnTo>
                    <a:pt x="208" y="80"/>
                  </a:lnTo>
                  <a:lnTo>
                    <a:pt x="208" y="80"/>
                  </a:lnTo>
                  <a:lnTo>
                    <a:pt x="206" y="88"/>
                  </a:lnTo>
                  <a:lnTo>
                    <a:pt x="202" y="96"/>
                  </a:lnTo>
                  <a:lnTo>
                    <a:pt x="198" y="100"/>
                  </a:lnTo>
                  <a:lnTo>
                    <a:pt x="194" y="102"/>
                  </a:lnTo>
                  <a:lnTo>
                    <a:pt x="164" y="102"/>
                  </a:lnTo>
                  <a:lnTo>
                    <a:pt x="48" y="102"/>
                  </a:lnTo>
                  <a:lnTo>
                    <a:pt x="1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2" name="Freeform 84"/>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2 w 208"/>
                <a:gd name="T11" fmla="*/ 0 h 102"/>
                <a:gd name="T12" fmla="*/ 6 w 208"/>
                <a:gd name="T13" fmla="*/ 2 h 102"/>
                <a:gd name="T14" fmla="*/ 2 w 208"/>
                <a:gd name="T15" fmla="*/ 4 h 102"/>
                <a:gd name="T16" fmla="*/ 0 w 208"/>
                <a:gd name="T17" fmla="*/ 8 h 102"/>
                <a:gd name="T18" fmla="*/ 0 w 208"/>
                <a:gd name="T19" fmla="*/ 10 h 102"/>
                <a:gd name="T20" fmla="*/ 0 w 208"/>
                <a:gd name="T21" fmla="*/ 80 h 102"/>
                <a:gd name="T22" fmla="*/ 0 w 208"/>
                <a:gd name="T23" fmla="*/ 80 h 102"/>
                <a:gd name="T24" fmla="*/ 2 w 208"/>
                <a:gd name="T25" fmla="*/ 88 h 102"/>
                <a:gd name="T26" fmla="*/ 6 w 208"/>
                <a:gd name="T27" fmla="*/ 96 h 102"/>
                <a:gd name="T28" fmla="*/ 12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8 w 208"/>
                <a:gd name="T41" fmla="*/ 100 h 102"/>
                <a:gd name="T42" fmla="*/ 202 w 208"/>
                <a:gd name="T43" fmla="*/ 96 h 102"/>
                <a:gd name="T44" fmla="*/ 208 w 208"/>
                <a:gd name="T45" fmla="*/ 88 h 102"/>
                <a:gd name="T46" fmla="*/ 208 w 208"/>
                <a:gd name="T47" fmla="*/ 80 h 102"/>
                <a:gd name="T48" fmla="*/ 208 w 208"/>
                <a:gd name="T49" fmla="*/ 10 h 102"/>
                <a:gd name="T50" fmla="*/ 208 w 208"/>
                <a:gd name="T51" fmla="*/ 10 h 102"/>
                <a:gd name="T52" fmla="*/ 208 w 208"/>
                <a:gd name="T53" fmla="*/ 4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2" y="0"/>
                  </a:lnTo>
                  <a:lnTo>
                    <a:pt x="6" y="2"/>
                  </a:lnTo>
                  <a:lnTo>
                    <a:pt x="2" y="4"/>
                  </a:lnTo>
                  <a:lnTo>
                    <a:pt x="0" y="8"/>
                  </a:lnTo>
                  <a:lnTo>
                    <a:pt x="0" y="10"/>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8" y="88"/>
                  </a:lnTo>
                  <a:lnTo>
                    <a:pt x="208" y="80"/>
                  </a:lnTo>
                  <a:lnTo>
                    <a:pt x="208" y="10"/>
                  </a:lnTo>
                  <a:lnTo>
                    <a:pt x="208" y="10"/>
                  </a:lnTo>
                  <a:lnTo>
                    <a:pt x="208" y="4"/>
                  </a:lnTo>
                  <a:lnTo>
                    <a:pt x="202" y="2"/>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3" name="Freeform 85"/>
            <p:cNvSpPr>
              <a:spLocks noEditPoints="1"/>
            </p:cNvSpPr>
            <p:nvPr/>
          </p:nvSpPr>
          <p:spPr bwMode="auto">
            <a:xfrm>
              <a:off x="9925050" y="833438"/>
              <a:ext cx="330200" cy="161925"/>
            </a:xfrm>
            <a:custGeom>
              <a:avLst/>
              <a:gdLst>
                <a:gd name="T0" fmla="*/ 18 w 208"/>
                <a:gd name="T1" fmla="*/ 102 h 102"/>
                <a:gd name="T2" fmla="*/ 18 w 208"/>
                <a:gd name="T3" fmla="*/ 102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6 h 102"/>
                <a:gd name="T38" fmla="*/ 208 w 208"/>
                <a:gd name="T39" fmla="*/ 12 h 102"/>
                <a:gd name="T40" fmla="*/ 208 w 208"/>
                <a:gd name="T41" fmla="*/ 80 h 102"/>
                <a:gd name="T42" fmla="*/ 208 w 208"/>
                <a:gd name="T43" fmla="*/ 80 h 102"/>
                <a:gd name="T44" fmla="*/ 206 w 208"/>
                <a:gd name="T45" fmla="*/ 88 h 102"/>
                <a:gd name="T46" fmla="*/ 202 w 208"/>
                <a:gd name="T47" fmla="*/ 94 h 102"/>
                <a:gd name="T48" fmla="*/ 196 w 208"/>
                <a:gd name="T49" fmla="*/ 100 h 102"/>
                <a:gd name="T50" fmla="*/ 194 w 208"/>
                <a:gd name="T51" fmla="*/ 102 h 102"/>
                <a:gd name="T52" fmla="*/ 164 w 208"/>
                <a:gd name="T53" fmla="*/ 102 h 102"/>
                <a:gd name="T54" fmla="*/ 48 w 208"/>
                <a:gd name="T55" fmla="*/ 102 h 102"/>
                <a:gd name="T56" fmla="*/ 18 w 208"/>
                <a:gd name="T57" fmla="*/ 102 h 102"/>
                <a:gd name="T58" fmla="*/ 194 w 208"/>
                <a:gd name="T59" fmla="*/ 0 h 102"/>
                <a:gd name="T60" fmla="*/ 164 w 208"/>
                <a:gd name="T61" fmla="*/ 0 h 102"/>
                <a:gd name="T62" fmla="*/ 48 w 208"/>
                <a:gd name="T63" fmla="*/ 0 h 102"/>
                <a:gd name="T64" fmla="*/ 18 w 208"/>
                <a:gd name="T65" fmla="*/ 0 h 102"/>
                <a:gd name="T66" fmla="*/ 18 w 208"/>
                <a:gd name="T67" fmla="*/ 0 h 102"/>
                <a:gd name="T68" fmla="*/ 12 w 208"/>
                <a:gd name="T69" fmla="*/ 0 h 102"/>
                <a:gd name="T70" fmla="*/ 6 w 208"/>
                <a:gd name="T71" fmla="*/ 2 h 102"/>
                <a:gd name="T72" fmla="*/ 2 w 208"/>
                <a:gd name="T73" fmla="*/ 4 h 102"/>
                <a:gd name="T74" fmla="*/ 0 w 208"/>
                <a:gd name="T75" fmla="*/ 8 h 102"/>
                <a:gd name="T76" fmla="*/ 0 w 208"/>
                <a:gd name="T77" fmla="*/ 12 h 102"/>
                <a:gd name="T78" fmla="*/ 0 w 208"/>
                <a:gd name="T79" fmla="*/ 80 h 102"/>
                <a:gd name="T80" fmla="*/ 0 w 208"/>
                <a:gd name="T81" fmla="*/ 80 h 102"/>
                <a:gd name="T82" fmla="*/ 2 w 208"/>
                <a:gd name="T83" fmla="*/ 88 h 102"/>
                <a:gd name="T84" fmla="*/ 6 w 208"/>
                <a:gd name="T85" fmla="*/ 96 h 102"/>
                <a:gd name="T86" fmla="*/ 12 w 208"/>
                <a:gd name="T87" fmla="*/ 100 h 102"/>
                <a:gd name="T88" fmla="*/ 18 w 208"/>
                <a:gd name="T89" fmla="*/ 102 h 102"/>
                <a:gd name="T90" fmla="*/ 48 w 208"/>
                <a:gd name="T91" fmla="*/ 102 h 102"/>
                <a:gd name="T92" fmla="*/ 164 w 208"/>
                <a:gd name="T93" fmla="*/ 102 h 102"/>
                <a:gd name="T94" fmla="*/ 194 w 208"/>
                <a:gd name="T95" fmla="*/ 102 h 102"/>
                <a:gd name="T96" fmla="*/ 194 w 208"/>
                <a:gd name="T97" fmla="*/ 102 h 102"/>
                <a:gd name="T98" fmla="*/ 198 w 208"/>
                <a:gd name="T99" fmla="*/ 100 h 102"/>
                <a:gd name="T100" fmla="*/ 202 w 208"/>
                <a:gd name="T101" fmla="*/ 96 h 102"/>
                <a:gd name="T102" fmla="*/ 206 w 208"/>
                <a:gd name="T103" fmla="*/ 88 h 102"/>
                <a:gd name="T104" fmla="*/ 208 w 208"/>
                <a:gd name="T105" fmla="*/ 80 h 102"/>
                <a:gd name="T106" fmla="*/ 208 w 208"/>
                <a:gd name="T107" fmla="*/ 12 h 102"/>
                <a:gd name="T108" fmla="*/ 208 w 208"/>
                <a:gd name="T109" fmla="*/ 12 h 102"/>
                <a:gd name="T110" fmla="*/ 206 w 208"/>
                <a:gd name="T111" fmla="*/ 4 h 102"/>
                <a:gd name="T112" fmla="*/ 202 w 208"/>
                <a:gd name="T113" fmla="*/ 2 h 102"/>
                <a:gd name="T114" fmla="*/ 194 w 208"/>
                <a:gd name="T11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102">
                  <a:moveTo>
                    <a:pt x="18" y="102"/>
                  </a:moveTo>
                  <a:lnTo>
                    <a:pt x="18" y="102"/>
                  </a:lnTo>
                  <a:lnTo>
                    <a:pt x="14" y="100"/>
                  </a:lnTo>
                  <a:lnTo>
                    <a:pt x="8" y="94"/>
                  </a:lnTo>
                  <a:lnTo>
                    <a:pt x="2" y="88"/>
                  </a:lnTo>
                  <a:lnTo>
                    <a:pt x="0" y="80"/>
                  </a:lnTo>
                  <a:lnTo>
                    <a:pt x="0" y="12"/>
                  </a:lnTo>
                  <a:lnTo>
                    <a:pt x="0" y="12"/>
                  </a:lnTo>
                  <a:lnTo>
                    <a:pt x="0" y="8"/>
                  </a:lnTo>
                  <a:lnTo>
                    <a:pt x="2" y="6"/>
                  </a:lnTo>
                  <a:lnTo>
                    <a:pt x="8" y="2"/>
                  </a:lnTo>
                  <a:lnTo>
                    <a:pt x="14" y="0"/>
                  </a:lnTo>
                  <a:lnTo>
                    <a:pt x="18" y="0"/>
                  </a:lnTo>
                  <a:lnTo>
                    <a:pt x="48" y="0"/>
                  </a:lnTo>
                  <a:lnTo>
                    <a:pt x="164" y="0"/>
                  </a:lnTo>
                  <a:lnTo>
                    <a:pt x="194" y="0"/>
                  </a:lnTo>
                  <a:lnTo>
                    <a:pt x="194" y="0"/>
                  </a:lnTo>
                  <a:lnTo>
                    <a:pt x="202" y="2"/>
                  </a:lnTo>
                  <a:lnTo>
                    <a:pt x="206" y="6"/>
                  </a:lnTo>
                  <a:lnTo>
                    <a:pt x="208" y="12"/>
                  </a:lnTo>
                  <a:lnTo>
                    <a:pt x="208" y="80"/>
                  </a:lnTo>
                  <a:lnTo>
                    <a:pt x="208" y="80"/>
                  </a:lnTo>
                  <a:lnTo>
                    <a:pt x="206" y="88"/>
                  </a:lnTo>
                  <a:lnTo>
                    <a:pt x="202" y="94"/>
                  </a:lnTo>
                  <a:lnTo>
                    <a:pt x="196" y="100"/>
                  </a:lnTo>
                  <a:lnTo>
                    <a:pt x="194" y="102"/>
                  </a:lnTo>
                  <a:lnTo>
                    <a:pt x="164" y="102"/>
                  </a:lnTo>
                  <a:lnTo>
                    <a:pt x="48" y="102"/>
                  </a:lnTo>
                  <a:lnTo>
                    <a:pt x="18" y="102"/>
                  </a:lnTo>
                  <a:close/>
                  <a:moveTo>
                    <a:pt x="194" y="0"/>
                  </a:moveTo>
                  <a:lnTo>
                    <a:pt x="164" y="0"/>
                  </a:lnTo>
                  <a:lnTo>
                    <a:pt x="48" y="0"/>
                  </a:lnTo>
                  <a:lnTo>
                    <a:pt x="18" y="0"/>
                  </a:lnTo>
                  <a:lnTo>
                    <a:pt x="18" y="0"/>
                  </a:lnTo>
                  <a:lnTo>
                    <a:pt x="12" y="0"/>
                  </a:lnTo>
                  <a:lnTo>
                    <a:pt x="6" y="2"/>
                  </a:lnTo>
                  <a:lnTo>
                    <a:pt x="2" y="4"/>
                  </a:lnTo>
                  <a:lnTo>
                    <a:pt x="0" y="8"/>
                  </a:lnTo>
                  <a:lnTo>
                    <a:pt x="0" y="12"/>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6" y="88"/>
                  </a:lnTo>
                  <a:lnTo>
                    <a:pt x="208" y="80"/>
                  </a:lnTo>
                  <a:lnTo>
                    <a:pt x="208" y="12"/>
                  </a:lnTo>
                  <a:lnTo>
                    <a:pt x="208" y="12"/>
                  </a:lnTo>
                  <a:lnTo>
                    <a:pt x="206" y="4"/>
                  </a:lnTo>
                  <a:lnTo>
                    <a:pt x="202" y="2"/>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4" name="Freeform 86"/>
            <p:cNvSpPr>
              <a:spLocks/>
            </p:cNvSpPr>
            <p:nvPr/>
          </p:nvSpPr>
          <p:spPr bwMode="auto">
            <a:xfrm>
              <a:off x="9925050" y="833438"/>
              <a:ext cx="330200" cy="161925"/>
            </a:xfrm>
            <a:custGeom>
              <a:avLst/>
              <a:gdLst>
                <a:gd name="T0" fmla="*/ 18 w 208"/>
                <a:gd name="T1" fmla="*/ 102 h 102"/>
                <a:gd name="T2" fmla="*/ 18 w 208"/>
                <a:gd name="T3" fmla="*/ 102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0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4 w 208"/>
                <a:gd name="T31" fmla="*/ 0 h 102"/>
                <a:gd name="T32" fmla="*/ 194 w 208"/>
                <a:gd name="T33" fmla="*/ 0 h 102"/>
                <a:gd name="T34" fmla="*/ 202 w 208"/>
                <a:gd name="T35" fmla="*/ 2 h 102"/>
                <a:gd name="T36" fmla="*/ 206 w 208"/>
                <a:gd name="T37" fmla="*/ 6 h 102"/>
                <a:gd name="T38" fmla="*/ 208 w 208"/>
                <a:gd name="T39" fmla="*/ 12 h 102"/>
                <a:gd name="T40" fmla="*/ 208 w 208"/>
                <a:gd name="T41" fmla="*/ 80 h 102"/>
                <a:gd name="T42" fmla="*/ 208 w 208"/>
                <a:gd name="T43" fmla="*/ 80 h 102"/>
                <a:gd name="T44" fmla="*/ 206 w 208"/>
                <a:gd name="T45" fmla="*/ 88 h 102"/>
                <a:gd name="T46" fmla="*/ 202 w 208"/>
                <a:gd name="T47" fmla="*/ 94 h 102"/>
                <a:gd name="T48" fmla="*/ 196 w 208"/>
                <a:gd name="T49" fmla="*/ 100 h 102"/>
                <a:gd name="T50" fmla="*/ 194 w 208"/>
                <a:gd name="T51" fmla="*/ 102 h 102"/>
                <a:gd name="T52" fmla="*/ 164 w 208"/>
                <a:gd name="T53" fmla="*/ 102 h 102"/>
                <a:gd name="T54" fmla="*/ 48 w 208"/>
                <a:gd name="T55" fmla="*/ 102 h 102"/>
                <a:gd name="T56" fmla="*/ 18 w 208"/>
                <a:gd name="T57"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8" y="102"/>
                  </a:moveTo>
                  <a:lnTo>
                    <a:pt x="18" y="102"/>
                  </a:lnTo>
                  <a:lnTo>
                    <a:pt x="14" y="100"/>
                  </a:lnTo>
                  <a:lnTo>
                    <a:pt x="8" y="94"/>
                  </a:lnTo>
                  <a:lnTo>
                    <a:pt x="2" y="88"/>
                  </a:lnTo>
                  <a:lnTo>
                    <a:pt x="0" y="80"/>
                  </a:lnTo>
                  <a:lnTo>
                    <a:pt x="0" y="12"/>
                  </a:lnTo>
                  <a:lnTo>
                    <a:pt x="0" y="12"/>
                  </a:lnTo>
                  <a:lnTo>
                    <a:pt x="0" y="8"/>
                  </a:lnTo>
                  <a:lnTo>
                    <a:pt x="2" y="6"/>
                  </a:lnTo>
                  <a:lnTo>
                    <a:pt x="8" y="2"/>
                  </a:lnTo>
                  <a:lnTo>
                    <a:pt x="14" y="0"/>
                  </a:lnTo>
                  <a:lnTo>
                    <a:pt x="18" y="0"/>
                  </a:lnTo>
                  <a:lnTo>
                    <a:pt x="48" y="0"/>
                  </a:lnTo>
                  <a:lnTo>
                    <a:pt x="164" y="0"/>
                  </a:lnTo>
                  <a:lnTo>
                    <a:pt x="194" y="0"/>
                  </a:lnTo>
                  <a:lnTo>
                    <a:pt x="194" y="0"/>
                  </a:lnTo>
                  <a:lnTo>
                    <a:pt x="202" y="2"/>
                  </a:lnTo>
                  <a:lnTo>
                    <a:pt x="206" y="6"/>
                  </a:lnTo>
                  <a:lnTo>
                    <a:pt x="208" y="12"/>
                  </a:lnTo>
                  <a:lnTo>
                    <a:pt x="208" y="80"/>
                  </a:lnTo>
                  <a:lnTo>
                    <a:pt x="208" y="80"/>
                  </a:lnTo>
                  <a:lnTo>
                    <a:pt x="206" y="88"/>
                  </a:lnTo>
                  <a:lnTo>
                    <a:pt x="202" y="94"/>
                  </a:lnTo>
                  <a:lnTo>
                    <a:pt x="196" y="100"/>
                  </a:lnTo>
                  <a:lnTo>
                    <a:pt x="194" y="102"/>
                  </a:lnTo>
                  <a:lnTo>
                    <a:pt x="164" y="102"/>
                  </a:lnTo>
                  <a:lnTo>
                    <a:pt x="48" y="102"/>
                  </a:lnTo>
                  <a:lnTo>
                    <a:pt x="18" y="10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5" name="Freeform 87"/>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2 w 208"/>
                <a:gd name="T11" fmla="*/ 0 h 102"/>
                <a:gd name="T12" fmla="*/ 6 w 208"/>
                <a:gd name="T13" fmla="*/ 2 h 102"/>
                <a:gd name="T14" fmla="*/ 2 w 208"/>
                <a:gd name="T15" fmla="*/ 4 h 102"/>
                <a:gd name="T16" fmla="*/ 0 w 208"/>
                <a:gd name="T17" fmla="*/ 8 h 102"/>
                <a:gd name="T18" fmla="*/ 0 w 208"/>
                <a:gd name="T19" fmla="*/ 12 h 102"/>
                <a:gd name="T20" fmla="*/ 0 w 208"/>
                <a:gd name="T21" fmla="*/ 80 h 102"/>
                <a:gd name="T22" fmla="*/ 0 w 208"/>
                <a:gd name="T23" fmla="*/ 80 h 102"/>
                <a:gd name="T24" fmla="*/ 2 w 208"/>
                <a:gd name="T25" fmla="*/ 88 h 102"/>
                <a:gd name="T26" fmla="*/ 6 w 208"/>
                <a:gd name="T27" fmla="*/ 96 h 102"/>
                <a:gd name="T28" fmla="*/ 12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8 w 208"/>
                <a:gd name="T41" fmla="*/ 100 h 102"/>
                <a:gd name="T42" fmla="*/ 202 w 208"/>
                <a:gd name="T43" fmla="*/ 96 h 102"/>
                <a:gd name="T44" fmla="*/ 206 w 208"/>
                <a:gd name="T45" fmla="*/ 88 h 102"/>
                <a:gd name="T46" fmla="*/ 208 w 208"/>
                <a:gd name="T47" fmla="*/ 80 h 102"/>
                <a:gd name="T48" fmla="*/ 208 w 208"/>
                <a:gd name="T49" fmla="*/ 12 h 102"/>
                <a:gd name="T50" fmla="*/ 208 w 208"/>
                <a:gd name="T51" fmla="*/ 12 h 102"/>
                <a:gd name="T52" fmla="*/ 206 w 208"/>
                <a:gd name="T53" fmla="*/ 4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2" y="0"/>
                  </a:lnTo>
                  <a:lnTo>
                    <a:pt x="6" y="2"/>
                  </a:lnTo>
                  <a:lnTo>
                    <a:pt x="2" y="4"/>
                  </a:lnTo>
                  <a:lnTo>
                    <a:pt x="0" y="8"/>
                  </a:lnTo>
                  <a:lnTo>
                    <a:pt x="0" y="12"/>
                  </a:lnTo>
                  <a:lnTo>
                    <a:pt x="0" y="80"/>
                  </a:lnTo>
                  <a:lnTo>
                    <a:pt x="0" y="80"/>
                  </a:lnTo>
                  <a:lnTo>
                    <a:pt x="2" y="88"/>
                  </a:lnTo>
                  <a:lnTo>
                    <a:pt x="6" y="96"/>
                  </a:lnTo>
                  <a:lnTo>
                    <a:pt x="12" y="100"/>
                  </a:lnTo>
                  <a:lnTo>
                    <a:pt x="18" y="102"/>
                  </a:lnTo>
                  <a:lnTo>
                    <a:pt x="48" y="102"/>
                  </a:lnTo>
                  <a:lnTo>
                    <a:pt x="164" y="102"/>
                  </a:lnTo>
                  <a:lnTo>
                    <a:pt x="194" y="102"/>
                  </a:lnTo>
                  <a:lnTo>
                    <a:pt x="194" y="102"/>
                  </a:lnTo>
                  <a:lnTo>
                    <a:pt x="198" y="100"/>
                  </a:lnTo>
                  <a:lnTo>
                    <a:pt x="202" y="96"/>
                  </a:lnTo>
                  <a:lnTo>
                    <a:pt x="206" y="88"/>
                  </a:lnTo>
                  <a:lnTo>
                    <a:pt x="208" y="80"/>
                  </a:lnTo>
                  <a:lnTo>
                    <a:pt x="208" y="12"/>
                  </a:lnTo>
                  <a:lnTo>
                    <a:pt x="208" y="12"/>
                  </a:lnTo>
                  <a:lnTo>
                    <a:pt x="206" y="4"/>
                  </a:lnTo>
                  <a:lnTo>
                    <a:pt x="202" y="2"/>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6" name="Freeform 88"/>
            <p:cNvSpPr>
              <a:spLocks noEditPoints="1"/>
            </p:cNvSpPr>
            <p:nvPr/>
          </p:nvSpPr>
          <p:spPr bwMode="auto">
            <a:xfrm>
              <a:off x="9925050" y="833438"/>
              <a:ext cx="330200" cy="161925"/>
            </a:xfrm>
            <a:custGeom>
              <a:avLst/>
              <a:gdLst>
                <a:gd name="T0" fmla="*/ 18 w 208"/>
                <a:gd name="T1" fmla="*/ 100 h 102"/>
                <a:gd name="T2" fmla="*/ 18 w 208"/>
                <a:gd name="T3" fmla="*/ 100 h 102"/>
                <a:gd name="T4" fmla="*/ 14 w 208"/>
                <a:gd name="T5" fmla="*/ 100 h 102"/>
                <a:gd name="T6" fmla="*/ 8 w 208"/>
                <a:gd name="T7" fmla="*/ 94 h 102"/>
                <a:gd name="T8" fmla="*/ 2 w 208"/>
                <a:gd name="T9" fmla="*/ 88 h 102"/>
                <a:gd name="T10" fmla="*/ 0 w 208"/>
                <a:gd name="T11" fmla="*/ 80 h 102"/>
                <a:gd name="T12" fmla="*/ 0 w 208"/>
                <a:gd name="T13" fmla="*/ 12 h 102"/>
                <a:gd name="T14" fmla="*/ 0 w 208"/>
                <a:gd name="T15" fmla="*/ 12 h 102"/>
                <a:gd name="T16" fmla="*/ 2 w 208"/>
                <a:gd name="T17" fmla="*/ 8 h 102"/>
                <a:gd name="T18" fmla="*/ 2 w 208"/>
                <a:gd name="T19" fmla="*/ 6 h 102"/>
                <a:gd name="T20" fmla="*/ 8 w 208"/>
                <a:gd name="T21" fmla="*/ 2 h 102"/>
                <a:gd name="T22" fmla="*/ 14 w 208"/>
                <a:gd name="T23" fmla="*/ 0 h 102"/>
                <a:gd name="T24" fmla="*/ 18 w 208"/>
                <a:gd name="T25" fmla="*/ 0 h 102"/>
                <a:gd name="T26" fmla="*/ 48 w 208"/>
                <a:gd name="T27" fmla="*/ 0 h 102"/>
                <a:gd name="T28" fmla="*/ 164 w 208"/>
                <a:gd name="T29" fmla="*/ 0 h 102"/>
                <a:gd name="T30" fmla="*/ 192 w 208"/>
                <a:gd name="T31" fmla="*/ 0 h 102"/>
                <a:gd name="T32" fmla="*/ 192 w 208"/>
                <a:gd name="T33" fmla="*/ 0 h 102"/>
                <a:gd name="T34" fmla="*/ 196 w 208"/>
                <a:gd name="T35" fmla="*/ 0 h 102"/>
                <a:gd name="T36" fmla="*/ 202 w 208"/>
                <a:gd name="T37" fmla="*/ 2 h 102"/>
                <a:gd name="T38" fmla="*/ 206 w 208"/>
                <a:gd name="T39" fmla="*/ 6 h 102"/>
                <a:gd name="T40" fmla="*/ 208 w 208"/>
                <a:gd name="T41" fmla="*/ 12 h 102"/>
                <a:gd name="T42" fmla="*/ 208 w 208"/>
                <a:gd name="T43" fmla="*/ 80 h 102"/>
                <a:gd name="T44" fmla="*/ 208 w 208"/>
                <a:gd name="T45" fmla="*/ 80 h 102"/>
                <a:gd name="T46" fmla="*/ 206 w 208"/>
                <a:gd name="T47" fmla="*/ 88 h 102"/>
                <a:gd name="T48" fmla="*/ 202 w 208"/>
                <a:gd name="T49" fmla="*/ 94 h 102"/>
                <a:gd name="T50" fmla="*/ 196 w 208"/>
                <a:gd name="T51" fmla="*/ 100 h 102"/>
                <a:gd name="T52" fmla="*/ 192 w 208"/>
                <a:gd name="T53" fmla="*/ 100 h 102"/>
                <a:gd name="T54" fmla="*/ 164 w 208"/>
                <a:gd name="T55" fmla="*/ 100 h 102"/>
                <a:gd name="T56" fmla="*/ 48 w 208"/>
                <a:gd name="T57" fmla="*/ 100 h 102"/>
                <a:gd name="T58" fmla="*/ 18 w 208"/>
                <a:gd name="T59" fmla="*/ 100 h 102"/>
                <a:gd name="T60" fmla="*/ 194 w 208"/>
                <a:gd name="T61" fmla="*/ 0 h 102"/>
                <a:gd name="T62" fmla="*/ 164 w 208"/>
                <a:gd name="T63" fmla="*/ 0 h 102"/>
                <a:gd name="T64" fmla="*/ 48 w 208"/>
                <a:gd name="T65" fmla="*/ 0 h 102"/>
                <a:gd name="T66" fmla="*/ 18 w 208"/>
                <a:gd name="T67" fmla="*/ 0 h 102"/>
                <a:gd name="T68" fmla="*/ 18 w 208"/>
                <a:gd name="T69" fmla="*/ 0 h 102"/>
                <a:gd name="T70" fmla="*/ 14 w 208"/>
                <a:gd name="T71" fmla="*/ 0 h 102"/>
                <a:gd name="T72" fmla="*/ 8 w 208"/>
                <a:gd name="T73" fmla="*/ 2 h 102"/>
                <a:gd name="T74" fmla="*/ 2 w 208"/>
                <a:gd name="T75" fmla="*/ 6 h 102"/>
                <a:gd name="T76" fmla="*/ 0 w 208"/>
                <a:gd name="T77" fmla="*/ 8 h 102"/>
                <a:gd name="T78" fmla="*/ 0 w 208"/>
                <a:gd name="T79" fmla="*/ 12 h 102"/>
                <a:gd name="T80" fmla="*/ 0 w 208"/>
                <a:gd name="T81" fmla="*/ 80 h 102"/>
                <a:gd name="T82" fmla="*/ 0 w 208"/>
                <a:gd name="T83" fmla="*/ 80 h 102"/>
                <a:gd name="T84" fmla="*/ 2 w 208"/>
                <a:gd name="T85" fmla="*/ 88 h 102"/>
                <a:gd name="T86" fmla="*/ 8 w 208"/>
                <a:gd name="T87" fmla="*/ 94 h 102"/>
                <a:gd name="T88" fmla="*/ 14 w 208"/>
                <a:gd name="T89" fmla="*/ 100 h 102"/>
                <a:gd name="T90" fmla="*/ 18 w 208"/>
                <a:gd name="T91" fmla="*/ 102 h 102"/>
                <a:gd name="T92" fmla="*/ 48 w 208"/>
                <a:gd name="T93" fmla="*/ 102 h 102"/>
                <a:gd name="T94" fmla="*/ 164 w 208"/>
                <a:gd name="T95" fmla="*/ 102 h 102"/>
                <a:gd name="T96" fmla="*/ 194 w 208"/>
                <a:gd name="T97" fmla="*/ 102 h 102"/>
                <a:gd name="T98" fmla="*/ 194 w 208"/>
                <a:gd name="T99" fmla="*/ 102 h 102"/>
                <a:gd name="T100" fmla="*/ 196 w 208"/>
                <a:gd name="T101" fmla="*/ 100 h 102"/>
                <a:gd name="T102" fmla="*/ 202 w 208"/>
                <a:gd name="T103" fmla="*/ 94 h 102"/>
                <a:gd name="T104" fmla="*/ 206 w 208"/>
                <a:gd name="T105" fmla="*/ 88 h 102"/>
                <a:gd name="T106" fmla="*/ 208 w 208"/>
                <a:gd name="T107" fmla="*/ 80 h 102"/>
                <a:gd name="T108" fmla="*/ 208 w 208"/>
                <a:gd name="T109" fmla="*/ 12 h 102"/>
                <a:gd name="T110" fmla="*/ 208 w 208"/>
                <a:gd name="T111" fmla="*/ 12 h 102"/>
                <a:gd name="T112" fmla="*/ 206 w 208"/>
                <a:gd name="T113" fmla="*/ 6 h 102"/>
                <a:gd name="T114" fmla="*/ 202 w 208"/>
                <a:gd name="T115" fmla="*/ 2 h 102"/>
                <a:gd name="T116" fmla="*/ 194 w 208"/>
                <a:gd name="T11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102">
                  <a:moveTo>
                    <a:pt x="18" y="100"/>
                  </a:moveTo>
                  <a:lnTo>
                    <a:pt x="18" y="100"/>
                  </a:lnTo>
                  <a:lnTo>
                    <a:pt x="14" y="100"/>
                  </a:lnTo>
                  <a:lnTo>
                    <a:pt x="8" y="94"/>
                  </a:lnTo>
                  <a:lnTo>
                    <a:pt x="2" y="88"/>
                  </a:lnTo>
                  <a:lnTo>
                    <a:pt x="0" y="80"/>
                  </a:lnTo>
                  <a:lnTo>
                    <a:pt x="0" y="12"/>
                  </a:lnTo>
                  <a:lnTo>
                    <a:pt x="0" y="12"/>
                  </a:lnTo>
                  <a:lnTo>
                    <a:pt x="2" y="8"/>
                  </a:lnTo>
                  <a:lnTo>
                    <a:pt x="2" y="6"/>
                  </a:lnTo>
                  <a:lnTo>
                    <a:pt x="8" y="2"/>
                  </a:lnTo>
                  <a:lnTo>
                    <a:pt x="14" y="0"/>
                  </a:lnTo>
                  <a:lnTo>
                    <a:pt x="18" y="0"/>
                  </a:lnTo>
                  <a:lnTo>
                    <a:pt x="48" y="0"/>
                  </a:lnTo>
                  <a:lnTo>
                    <a:pt x="164" y="0"/>
                  </a:lnTo>
                  <a:lnTo>
                    <a:pt x="192" y="0"/>
                  </a:lnTo>
                  <a:lnTo>
                    <a:pt x="192" y="0"/>
                  </a:lnTo>
                  <a:lnTo>
                    <a:pt x="196" y="0"/>
                  </a:lnTo>
                  <a:lnTo>
                    <a:pt x="202" y="2"/>
                  </a:lnTo>
                  <a:lnTo>
                    <a:pt x="206" y="6"/>
                  </a:lnTo>
                  <a:lnTo>
                    <a:pt x="208" y="12"/>
                  </a:lnTo>
                  <a:lnTo>
                    <a:pt x="208" y="80"/>
                  </a:lnTo>
                  <a:lnTo>
                    <a:pt x="208" y="80"/>
                  </a:lnTo>
                  <a:lnTo>
                    <a:pt x="206" y="88"/>
                  </a:lnTo>
                  <a:lnTo>
                    <a:pt x="202" y="94"/>
                  </a:lnTo>
                  <a:lnTo>
                    <a:pt x="196" y="100"/>
                  </a:lnTo>
                  <a:lnTo>
                    <a:pt x="192" y="100"/>
                  </a:lnTo>
                  <a:lnTo>
                    <a:pt x="164" y="100"/>
                  </a:lnTo>
                  <a:lnTo>
                    <a:pt x="48" y="100"/>
                  </a:lnTo>
                  <a:lnTo>
                    <a:pt x="18" y="100"/>
                  </a:lnTo>
                  <a:close/>
                  <a:moveTo>
                    <a:pt x="194" y="0"/>
                  </a:moveTo>
                  <a:lnTo>
                    <a:pt x="164" y="0"/>
                  </a:lnTo>
                  <a:lnTo>
                    <a:pt x="48" y="0"/>
                  </a:lnTo>
                  <a:lnTo>
                    <a:pt x="18" y="0"/>
                  </a:lnTo>
                  <a:lnTo>
                    <a:pt x="18" y="0"/>
                  </a:lnTo>
                  <a:lnTo>
                    <a:pt x="14" y="0"/>
                  </a:lnTo>
                  <a:lnTo>
                    <a:pt x="8" y="2"/>
                  </a:lnTo>
                  <a:lnTo>
                    <a:pt x="2" y="6"/>
                  </a:lnTo>
                  <a:lnTo>
                    <a:pt x="0" y="8"/>
                  </a:lnTo>
                  <a:lnTo>
                    <a:pt x="0" y="12"/>
                  </a:lnTo>
                  <a:lnTo>
                    <a:pt x="0" y="80"/>
                  </a:lnTo>
                  <a:lnTo>
                    <a:pt x="0" y="80"/>
                  </a:lnTo>
                  <a:lnTo>
                    <a:pt x="2" y="88"/>
                  </a:lnTo>
                  <a:lnTo>
                    <a:pt x="8" y="94"/>
                  </a:lnTo>
                  <a:lnTo>
                    <a:pt x="14" y="100"/>
                  </a:lnTo>
                  <a:lnTo>
                    <a:pt x="18" y="102"/>
                  </a:lnTo>
                  <a:lnTo>
                    <a:pt x="48" y="102"/>
                  </a:lnTo>
                  <a:lnTo>
                    <a:pt x="164" y="102"/>
                  </a:lnTo>
                  <a:lnTo>
                    <a:pt x="194" y="102"/>
                  </a:lnTo>
                  <a:lnTo>
                    <a:pt x="194" y="102"/>
                  </a:lnTo>
                  <a:lnTo>
                    <a:pt x="196" y="100"/>
                  </a:lnTo>
                  <a:lnTo>
                    <a:pt x="202" y="94"/>
                  </a:lnTo>
                  <a:lnTo>
                    <a:pt x="206" y="88"/>
                  </a:lnTo>
                  <a:lnTo>
                    <a:pt x="208" y="80"/>
                  </a:lnTo>
                  <a:lnTo>
                    <a:pt x="208" y="12"/>
                  </a:lnTo>
                  <a:lnTo>
                    <a:pt x="208" y="12"/>
                  </a:lnTo>
                  <a:lnTo>
                    <a:pt x="206" y="6"/>
                  </a:lnTo>
                  <a:lnTo>
                    <a:pt x="202" y="2"/>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7" name="Freeform 89"/>
            <p:cNvSpPr>
              <a:spLocks/>
            </p:cNvSpPr>
            <p:nvPr/>
          </p:nvSpPr>
          <p:spPr bwMode="auto">
            <a:xfrm>
              <a:off x="9925050" y="833438"/>
              <a:ext cx="330200" cy="158750"/>
            </a:xfrm>
            <a:custGeom>
              <a:avLst/>
              <a:gdLst>
                <a:gd name="T0" fmla="*/ 18 w 208"/>
                <a:gd name="T1" fmla="*/ 100 h 100"/>
                <a:gd name="T2" fmla="*/ 18 w 208"/>
                <a:gd name="T3" fmla="*/ 100 h 100"/>
                <a:gd name="T4" fmla="*/ 14 w 208"/>
                <a:gd name="T5" fmla="*/ 100 h 100"/>
                <a:gd name="T6" fmla="*/ 8 w 208"/>
                <a:gd name="T7" fmla="*/ 94 h 100"/>
                <a:gd name="T8" fmla="*/ 2 w 208"/>
                <a:gd name="T9" fmla="*/ 88 h 100"/>
                <a:gd name="T10" fmla="*/ 0 w 208"/>
                <a:gd name="T11" fmla="*/ 80 h 100"/>
                <a:gd name="T12" fmla="*/ 0 w 208"/>
                <a:gd name="T13" fmla="*/ 12 h 100"/>
                <a:gd name="T14" fmla="*/ 0 w 208"/>
                <a:gd name="T15" fmla="*/ 12 h 100"/>
                <a:gd name="T16" fmla="*/ 2 w 208"/>
                <a:gd name="T17" fmla="*/ 8 h 100"/>
                <a:gd name="T18" fmla="*/ 2 w 208"/>
                <a:gd name="T19" fmla="*/ 6 h 100"/>
                <a:gd name="T20" fmla="*/ 8 w 208"/>
                <a:gd name="T21" fmla="*/ 2 h 100"/>
                <a:gd name="T22" fmla="*/ 14 w 208"/>
                <a:gd name="T23" fmla="*/ 0 h 100"/>
                <a:gd name="T24" fmla="*/ 18 w 208"/>
                <a:gd name="T25" fmla="*/ 0 h 100"/>
                <a:gd name="T26" fmla="*/ 48 w 208"/>
                <a:gd name="T27" fmla="*/ 0 h 100"/>
                <a:gd name="T28" fmla="*/ 164 w 208"/>
                <a:gd name="T29" fmla="*/ 0 h 100"/>
                <a:gd name="T30" fmla="*/ 192 w 208"/>
                <a:gd name="T31" fmla="*/ 0 h 100"/>
                <a:gd name="T32" fmla="*/ 192 w 208"/>
                <a:gd name="T33" fmla="*/ 0 h 100"/>
                <a:gd name="T34" fmla="*/ 196 w 208"/>
                <a:gd name="T35" fmla="*/ 0 h 100"/>
                <a:gd name="T36" fmla="*/ 202 w 208"/>
                <a:gd name="T37" fmla="*/ 2 h 100"/>
                <a:gd name="T38" fmla="*/ 206 w 208"/>
                <a:gd name="T39" fmla="*/ 6 h 100"/>
                <a:gd name="T40" fmla="*/ 208 w 208"/>
                <a:gd name="T41" fmla="*/ 12 h 100"/>
                <a:gd name="T42" fmla="*/ 208 w 208"/>
                <a:gd name="T43" fmla="*/ 80 h 100"/>
                <a:gd name="T44" fmla="*/ 208 w 208"/>
                <a:gd name="T45" fmla="*/ 80 h 100"/>
                <a:gd name="T46" fmla="*/ 206 w 208"/>
                <a:gd name="T47" fmla="*/ 88 h 100"/>
                <a:gd name="T48" fmla="*/ 202 w 208"/>
                <a:gd name="T49" fmla="*/ 94 h 100"/>
                <a:gd name="T50" fmla="*/ 196 w 208"/>
                <a:gd name="T51" fmla="*/ 100 h 100"/>
                <a:gd name="T52" fmla="*/ 192 w 208"/>
                <a:gd name="T53" fmla="*/ 100 h 100"/>
                <a:gd name="T54" fmla="*/ 164 w 208"/>
                <a:gd name="T55" fmla="*/ 100 h 100"/>
                <a:gd name="T56" fmla="*/ 48 w 208"/>
                <a:gd name="T57" fmla="*/ 100 h 100"/>
                <a:gd name="T58" fmla="*/ 18 w 208"/>
                <a:gd name="T5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100">
                  <a:moveTo>
                    <a:pt x="18" y="100"/>
                  </a:moveTo>
                  <a:lnTo>
                    <a:pt x="18" y="100"/>
                  </a:lnTo>
                  <a:lnTo>
                    <a:pt x="14" y="100"/>
                  </a:lnTo>
                  <a:lnTo>
                    <a:pt x="8" y="94"/>
                  </a:lnTo>
                  <a:lnTo>
                    <a:pt x="2" y="88"/>
                  </a:lnTo>
                  <a:lnTo>
                    <a:pt x="0" y="80"/>
                  </a:lnTo>
                  <a:lnTo>
                    <a:pt x="0" y="12"/>
                  </a:lnTo>
                  <a:lnTo>
                    <a:pt x="0" y="12"/>
                  </a:lnTo>
                  <a:lnTo>
                    <a:pt x="2" y="8"/>
                  </a:lnTo>
                  <a:lnTo>
                    <a:pt x="2" y="6"/>
                  </a:lnTo>
                  <a:lnTo>
                    <a:pt x="8" y="2"/>
                  </a:lnTo>
                  <a:lnTo>
                    <a:pt x="14" y="0"/>
                  </a:lnTo>
                  <a:lnTo>
                    <a:pt x="18" y="0"/>
                  </a:lnTo>
                  <a:lnTo>
                    <a:pt x="48" y="0"/>
                  </a:lnTo>
                  <a:lnTo>
                    <a:pt x="164" y="0"/>
                  </a:lnTo>
                  <a:lnTo>
                    <a:pt x="192" y="0"/>
                  </a:lnTo>
                  <a:lnTo>
                    <a:pt x="192" y="0"/>
                  </a:lnTo>
                  <a:lnTo>
                    <a:pt x="196" y="0"/>
                  </a:lnTo>
                  <a:lnTo>
                    <a:pt x="202" y="2"/>
                  </a:lnTo>
                  <a:lnTo>
                    <a:pt x="206" y="6"/>
                  </a:lnTo>
                  <a:lnTo>
                    <a:pt x="208" y="12"/>
                  </a:lnTo>
                  <a:lnTo>
                    <a:pt x="208" y="80"/>
                  </a:lnTo>
                  <a:lnTo>
                    <a:pt x="208" y="80"/>
                  </a:lnTo>
                  <a:lnTo>
                    <a:pt x="206" y="88"/>
                  </a:lnTo>
                  <a:lnTo>
                    <a:pt x="202" y="94"/>
                  </a:lnTo>
                  <a:lnTo>
                    <a:pt x="196" y="100"/>
                  </a:lnTo>
                  <a:lnTo>
                    <a:pt x="192" y="100"/>
                  </a:lnTo>
                  <a:lnTo>
                    <a:pt x="164" y="100"/>
                  </a:lnTo>
                  <a:lnTo>
                    <a:pt x="48" y="100"/>
                  </a:lnTo>
                  <a:lnTo>
                    <a:pt x="18"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8" name="Freeform 90"/>
            <p:cNvSpPr>
              <a:spLocks/>
            </p:cNvSpPr>
            <p:nvPr/>
          </p:nvSpPr>
          <p:spPr bwMode="auto">
            <a:xfrm>
              <a:off x="9925050" y="833438"/>
              <a:ext cx="330200" cy="161925"/>
            </a:xfrm>
            <a:custGeom>
              <a:avLst/>
              <a:gdLst>
                <a:gd name="T0" fmla="*/ 194 w 208"/>
                <a:gd name="T1" fmla="*/ 0 h 102"/>
                <a:gd name="T2" fmla="*/ 164 w 208"/>
                <a:gd name="T3" fmla="*/ 0 h 102"/>
                <a:gd name="T4" fmla="*/ 48 w 208"/>
                <a:gd name="T5" fmla="*/ 0 h 102"/>
                <a:gd name="T6" fmla="*/ 18 w 208"/>
                <a:gd name="T7" fmla="*/ 0 h 102"/>
                <a:gd name="T8" fmla="*/ 18 w 208"/>
                <a:gd name="T9" fmla="*/ 0 h 102"/>
                <a:gd name="T10" fmla="*/ 14 w 208"/>
                <a:gd name="T11" fmla="*/ 0 h 102"/>
                <a:gd name="T12" fmla="*/ 8 w 208"/>
                <a:gd name="T13" fmla="*/ 2 h 102"/>
                <a:gd name="T14" fmla="*/ 2 w 208"/>
                <a:gd name="T15" fmla="*/ 6 h 102"/>
                <a:gd name="T16" fmla="*/ 0 w 208"/>
                <a:gd name="T17" fmla="*/ 8 h 102"/>
                <a:gd name="T18" fmla="*/ 0 w 208"/>
                <a:gd name="T19" fmla="*/ 12 h 102"/>
                <a:gd name="T20" fmla="*/ 0 w 208"/>
                <a:gd name="T21" fmla="*/ 80 h 102"/>
                <a:gd name="T22" fmla="*/ 0 w 208"/>
                <a:gd name="T23" fmla="*/ 80 h 102"/>
                <a:gd name="T24" fmla="*/ 2 w 208"/>
                <a:gd name="T25" fmla="*/ 88 h 102"/>
                <a:gd name="T26" fmla="*/ 8 w 208"/>
                <a:gd name="T27" fmla="*/ 94 h 102"/>
                <a:gd name="T28" fmla="*/ 14 w 208"/>
                <a:gd name="T29" fmla="*/ 100 h 102"/>
                <a:gd name="T30" fmla="*/ 18 w 208"/>
                <a:gd name="T31" fmla="*/ 102 h 102"/>
                <a:gd name="T32" fmla="*/ 48 w 208"/>
                <a:gd name="T33" fmla="*/ 102 h 102"/>
                <a:gd name="T34" fmla="*/ 164 w 208"/>
                <a:gd name="T35" fmla="*/ 102 h 102"/>
                <a:gd name="T36" fmla="*/ 194 w 208"/>
                <a:gd name="T37" fmla="*/ 102 h 102"/>
                <a:gd name="T38" fmla="*/ 194 w 208"/>
                <a:gd name="T39" fmla="*/ 102 h 102"/>
                <a:gd name="T40" fmla="*/ 196 w 208"/>
                <a:gd name="T41" fmla="*/ 100 h 102"/>
                <a:gd name="T42" fmla="*/ 202 w 208"/>
                <a:gd name="T43" fmla="*/ 94 h 102"/>
                <a:gd name="T44" fmla="*/ 206 w 208"/>
                <a:gd name="T45" fmla="*/ 88 h 102"/>
                <a:gd name="T46" fmla="*/ 208 w 208"/>
                <a:gd name="T47" fmla="*/ 80 h 102"/>
                <a:gd name="T48" fmla="*/ 208 w 208"/>
                <a:gd name="T49" fmla="*/ 12 h 102"/>
                <a:gd name="T50" fmla="*/ 208 w 208"/>
                <a:gd name="T51" fmla="*/ 12 h 102"/>
                <a:gd name="T52" fmla="*/ 206 w 208"/>
                <a:gd name="T53" fmla="*/ 6 h 102"/>
                <a:gd name="T54" fmla="*/ 202 w 208"/>
                <a:gd name="T55" fmla="*/ 2 h 102"/>
                <a:gd name="T56" fmla="*/ 194 w 208"/>
                <a:gd name="T57"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102">
                  <a:moveTo>
                    <a:pt x="194" y="0"/>
                  </a:moveTo>
                  <a:lnTo>
                    <a:pt x="164" y="0"/>
                  </a:lnTo>
                  <a:lnTo>
                    <a:pt x="48" y="0"/>
                  </a:lnTo>
                  <a:lnTo>
                    <a:pt x="18" y="0"/>
                  </a:lnTo>
                  <a:lnTo>
                    <a:pt x="18" y="0"/>
                  </a:lnTo>
                  <a:lnTo>
                    <a:pt x="14" y="0"/>
                  </a:lnTo>
                  <a:lnTo>
                    <a:pt x="8" y="2"/>
                  </a:lnTo>
                  <a:lnTo>
                    <a:pt x="2" y="6"/>
                  </a:lnTo>
                  <a:lnTo>
                    <a:pt x="0" y="8"/>
                  </a:lnTo>
                  <a:lnTo>
                    <a:pt x="0" y="12"/>
                  </a:lnTo>
                  <a:lnTo>
                    <a:pt x="0" y="80"/>
                  </a:lnTo>
                  <a:lnTo>
                    <a:pt x="0" y="80"/>
                  </a:lnTo>
                  <a:lnTo>
                    <a:pt x="2" y="88"/>
                  </a:lnTo>
                  <a:lnTo>
                    <a:pt x="8" y="94"/>
                  </a:lnTo>
                  <a:lnTo>
                    <a:pt x="14" y="100"/>
                  </a:lnTo>
                  <a:lnTo>
                    <a:pt x="18" y="102"/>
                  </a:lnTo>
                  <a:lnTo>
                    <a:pt x="48" y="102"/>
                  </a:lnTo>
                  <a:lnTo>
                    <a:pt x="164" y="102"/>
                  </a:lnTo>
                  <a:lnTo>
                    <a:pt x="194" y="102"/>
                  </a:lnTo>
                  <a:lnTo>
                    <a:pt x="194" y="102"/>
                  </a:lnTo>
                  <a:lnTo>
                    <a:pt x="196" y="100"/>
                  </a:lnTo>
                  <a:lnTo>
                    <a:pt x="202" y="94"/>
                  </a:lnTo>
                  <a:lnTo>
                    <a:pt x="206" y="88"/>
                  </a:lnTo>
                  <a:lnTo>
                    <a:pt x="208" y="80"/>
                  </a:lnTo>
                  <a:lnTo>
                    <a:pt x="208" y="12"/>
                  </a:lnTo>
                  <a:lnTo>
                    <a:pt x="208" y="12"/>
                  </a:lnTo>
                  <a:lnTo>
                    <a:pt x="206" y="6"/>
                  </a:lnTo>
                  <a:lnTo>
                    <a:pt x="202" y="2"/>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9" name="Freeform 91"/>
            <p:cNvSpPr>
              <a:spLocks noEditPoints="1"/>
            </p:cNvSpPr>
            <p:nvPr/>
          </p:nvSpPr>
          <p:spPr bwMode="auto">
            <a:xfrm>
              <a:off x="9925050" y="833438"/>
              <a:ext cx="330200" cy="158750"/>
            </a:xfrm>
            <a:custGeom>
              <a:avLst/>
              <a:gdLst>
                <a:gd name="T0" fmla="*/ 18 w 208"/>
                <a:gd name="T1" fmla="*/ 100 h 100"/>
                <a:gd name="T2" fmla="*/ 18 w 208"/>
                <a:gd name="T3" fmla="*/ 100 h 100"/>
                <a:gd name="T4" fmla="*/ 14 w 208"/>
                <a:gd name="T5" fmla="*/ 98 h 100"/>
                <a:gd name="T6" fmla="*/ 8 w 208"/>
                <a:gd name="T7" fmla="*/ 94 h 100"/>
                <a:gd name="T8" fmla="*/ 4 w 208"/>
                <a:gd name="T9" fmla="*/ 88 h 100"/>
                <a:gd name="T10" fmla="*/ 2 w 208"/>
                <a:gd name="T11" fmla="*/ 80 h 100"/>
                <a:gd name="T12" fmla="*/ 2 w 208"/>
                <a:gd name="T13" fmla="*/ 12 h 100"/>
                <a:gd name="T14" fmla="*/ 2 w 208"/>
                <a:gd name="T15" fmla="*/ 12 h 100"/>
                <a:gd name="T16" fmla="*/ 2 w 208"/>
                <a:gd name="T17" fmla="*/ 8 h 100"/>
                <a:gd name="T18" fmla="*/ 4 w 208"/>
                <a:gd name="T19" fmla="*/ 6 h 100"/>
                <a:gd name="T20" fmla="*/ 8 w 208"/>
                <a:gd name="T21" fmla="*/ 2 h 100"/>
                <a:gd name="T22" fmla="*/ 14 w 208"/>
                <a:gd name="T23" fmla="*/ 2 h 100"/>
                <a:gd name="T24" fmla="*/ 18 w 208"/>
                <a:gd name="T25" fmla="*/ 0 h 100"/>
                <a:gd name="T26" fmla="*/ 48 w 208"/>
                <a:gd name="T27" fmla="*/ 0 h 100"/>
                <a:gd name="T28" fmla="*/ 162 w 208"/>
                <a:gd name="T29" fmla="*/ 0 h 100"/>
                <a:gd name="T30" fmla="*/ 192 w 208"/>
                <a:gd name="T31" fmla="*/ 0 h 100"/>
                <a:gd name="T32" fmla="*/ 192 w 208"/>
                <a:gd name="T33" fmla="*/ 0 h 100"/>
                <a:gd name="T34" fmla="*/ 196 w 208"/>
                <a:gd name="T35" fmla="*/ 2 h 100"/>
                <a:gd name="T36" fmla="*/ 200 w 208"/>
                <a:gd name="T37" fmla="*/ 2 h 100"/>
                <a:gd name="T38" fmla="*/ 206 w 208"/>
                <a:gd name="T39" fmla="*/ 6 h 100"/>
                <a:gd name="T40" fmla="*/ 208 w 208"/>
                <a:gd name="T41" fmla="*/ 12 h 100"/>
                <a:gd name="T42" fmla="*/ 208 w 208"/>
                <a:gd name="T43" fmla="*/ 80 h 100"/>
                <a:gd name="T44" fmla="*/ 208 w 208"/>
                <a:gd name="T45" fmla="*/ 80 h 100"/>
                <a:gd name="T46" fmla="*/ 206 w 208"/>
                <a:gd name="T47" fmla="*/ 88 h 100"/>
                <a:gd name="T48" fmla="*/ 200 w 208"/>
                <a:gd name="T49" fmla="*/ 94 h 100"/>
                <a:gd name="T50" fmla="*/ 196 w 208"/>
                <a:gd name="T51" fmla="*/ 98 h 100"/>
                <a:gd name="T52" fmla="*/ 192 w 208"/>
                <a:gd name="T53" fmla="*/ 100 h 100"/>
                <a:gd name="T54" fmla="*/ 162 w 208"/>
                <a:gd name="T55" fmla="*/ 100 h 100"/>
                <a:gd name="T56" fmla="*/ 48 w 208"/>
                <a:gd name="T57" fmla="*/ 100 h 100"/>
                <a:gd name="T58" fmla="*/ 18 w 208"/>
                <a:gd name="T59" fmla="*/ 100 h 100"/>
                <a:gd name="T60" fmla="*/ 192 w 208"/>
                <a:gd name="T61" fmla="*/ 0 h 100"/>
                <a:gd name="T62" fmla="*/ 164 w 208"/>
                <a:gd name="T63" fmla="*/ 0 h 100"/>
                <a:gd name="T64" fmla="*/ 48 w 208"/>
                <a:gd name="T65" fmla="*/ 0 h 100"/>
                <a:gd name="T66" fmla="*/ 18 w 208"/>
                <a:gd name="T67" fmla="*/ 0 h 100"/>
                <a:gd name="T68" fmla="*/ 18 w 208"/>
                <a:gd name="T69" fmla="*/ 0 h 100"/>
                <a:gd name="T70" fmla="*/ 14 w 208"/>
                <a:gd name="T71" fmla="*/ 0 h 100"/>
                <a:gd name="T72" fmla="*/ 8 w 208"/>
                <a:gd name="T73" fmla="*/ 2 h 100"/>
                <a:gd name="T74" fmla="*/ 2 w 208"/>
                <a:gd name="T75" fmla="*/ 6 h 100"/>
                <a:gd name="T76" fmla="*/ 2 w 208"/>
                <a:gd name="T77" fmla="*/ 8 h 100"/>
                <a:gd name="T78" fmla="*/ 0 w 208"/>
                <a:gd name="T79" fmla="*/ 12 h 100"/>
                <a:gd name="T80" fmla="*/ 0 w 208"/>
                <a:gd name="T81" fmla="*/ 80 h 100"/>
                <a:gd name="T82" fmla="*/ 0 w 208"/>
                <a:gd name="T83" fmla="*/ 80 h 100"/>
                <a:gd name="T84" fmla="*/ 2 w 208"/>
                <a:gd name="T85" fmla="*/ 88 h 100"/>
                <a:gd name="T86" fmla="*/ 8 w 208"/>
                <a:gd name="T87" fmla="*/ 94 h 100"/>
                <a:gd name="T88" fmla="*/ 14 w 208"/>
                <a:gd name="T89" fmla="*/ 100 h 100"/>
                <a:gd name="T90" fmla="*/ 18 w 208"/>
                <a:gd name="T91" fmla="*/ 100 h 100"/>
                <a:gd name="T92" fmla="*/ 48 w 208"/>
                <a:gd name="T93" fmla="*/ 100 h 100"/>
                <a:gd name="T94" fmla="*/ 164 w 208"/>
                <a:gd name="T95" fmla="*/ 100 h 100"/>
                <a:gd name="T96" fmla="*/ 192 w 208"/>
                <a:gd name="T97" fmla="*/ 100 h 100"/>
                <a:gd name="T98" fmla="*/ 192 w 208"/>
                <a:gd name="T99" fmla="*/ 100 h 100"/>
                <a:gd name="T100" fmla="*/ 196 w 208"/>
                <a:gd name="T101" fmla="*/ 100 h 100"/>
                <a:gd name="T102" fmla="*/ 202 w 208"/>
                <a:gd name="T103" fmla="*/ 94 h 100"/>
                <a:gd name="T104" fmla="*/ 206 w 208"/>
                <a:gd name="T105" fmla="*/ 88 h 100"/>
                <a:gd name="T106" fmla="*/ 208 w 208"/>
                <a:gd name="T107" fmla="*/ 80 h 100"/>
                <a:gd name="T108" fmla="*/ 208 w 208"/>
                <a:gd name="T109" fmla="*/ 12 h 100"/>
                <a:gd name="T110" fmla="*/ 208 w 208"/>
                <a:gd name="T111" fmla="*/ 12 h 100"/>
                <a:gd name="T112" fmla="*/ 206 w 208"/>
                <a:gd name="T113" fmla="*/ 6 h 100"/>
                <a:gd name="T114" fmla="*/ 202 w 208"/>
                <a:gd name="T115" fmla="*/ 2 h 100"/>
                <a:gd name="T116" fmla="*/ 196 w 208"/>
                <a:gd name="T117" fmla="*/ 0 h 100"/>
                <a:gd name="T118" fmla="*/ 192 w 208"/>
                <a:gd name="T1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 h="100">
                  <a:moveTo>
                    <a:pt x="18" y="100"/>
                  </a:moveTo>
                  <a:lnTo>
                    <a:pt x="18" y="100"/>
                  </a:lnTo>
                  <a:lnTo>
                    <a:pt x="14" y="98"/>
                  </a:lnTo>
                  <a:lnTo>
                    <a:pt x="8" y="94"/>
                  </a:lnTo>
                  <a:lnTo>
                    <a:pt x="4" y="88"/>
                  </a:lnTo>
                  <a:lnTo>
                    <a:pt x="2" y="80"/>
                  </a:lnTo>
                  <a:lnTo>
                    <a:pt x="2" y="12"/>
                  </a:lnTo>
                  <a:lnTo>
                    <a:pt x="2" y="12"/>
                  </a:lnTo>
                  <a:lnTo>
                    <a:pt x="2" y="8"/>
                  </a:lnTo>
                  <a:lnTo>
                    <a:pt x="4" y="6"/>
                  </a:lnTo>
                  <a:lnTo>
                    <a:pt x="8" y="2"/>
                  </a:lnTo>
                  <a:lnTo>
                    <a:pt x="14" y="2"/>
                  </a:lnTo>
                  <a:lnTo>
                    <a:pt x="18" y="0"/>
                  </a:lnTo>
                  <a:lnTo>
                    <a:pt x="48" y="0"/>
                  </a:lnTo>
                  <a:lnTo>
                    <a:pt x="162" y="0"/>
                  </a:lnTo>
                  <a:lnTo>
                    <a:pt x="192" y="0"/>
                  </a:lnTo>
                  <a:lnTo>
                    <a:pt x="192" y="0"/>
                  </a:lnTo>
                  <a:lnTo>
                    <a:pt x="196" y="2"/>
                  </a:lnTo>
                  <a:lnTo>
                    <a:pt x="200" y="2"/>
                  </a:lnTo>
                  <a:lnTo>
                    <a:pt x="206" y="6"/>
                  </a:lnTo>
                  <a:lnTo>
                    <a:pt x="208" y="12"/>
                  </a:lnTo>
                  <a:lnTo>
                    <a:pt x="208" y="80"/>
                  </a:lnTo>
                  <a:lnTo>
                    <a:pt x="208" y="80"/>
                  </a:lnTo>
                  <a:lnTo>
                    <a:pt x="206" y="88"/>
                  </a:lnTo>
                  <a:lnTo>
                    <a:pt x="200" y="94"/>
                  </a:lnTo>
                  <a:lnTo>
                    <a:pt x="196" y="98"/>
                  </a:lnTo>
                  <a:lnTo>
                    <a:pt x="192" y="100"/>
                  </a:lnTo>
                  <a:lnTo>
                    <a:pt x="162" y="100"/>
                  </a:lnTo>
                  <a:lnTo>
                    <a:pt x="48" y="100"/>
                  </a:lnTo>
                  <a:lnTo>
                    <a:pt x="18" y="100"/>
                  </a:lnTo>
                  <a:close/>
                  <a:moveTo>
                    <a:pt x="192" y="0"/>
                  </a:moveTo>
                  <a:lnTo>
                    <a:pt x="164" y="0"/>
                  </a:lnTo>
                  <a:lnTo>
                    <a:pt x="48" y="0"/>
                  </a:lnTo>
                  <a:lnTo>
                    <a:pt x="18" y="0"/>
                  </a:lnTo>
                  <a:lnTo>
                    <a:pt x="18" y="0"/>
                  </a:lnTo>
                  <a:lnTo>
                    <a:pt x="14" y="0"/>
                  </a:lnTo>
                  <a:lnTo>
                    <a:pt x="8" y="2"/>
                  </a:lnTo>
                  <a:lnTo>
                    <a:pt x="2" y="6"/>
                  </a:lnTo>
                  <a:lnTo>
                    <a:pt x="2" y="8"/>
                  </a:lnTo>
                  <a:lnTo>
                    <a:pt x="0" y="12"/>
                  </a:lnTo>
                  <a:lnTo>
                    <a:pt x="0" y="80"/>
                  </a:lnTo>
                  <a:lnTo>
                    <a:pt x="0" y="80"/>
                  </a:lnTo>
                  <a:lnTo>
                    <a:pt x="2" y="88"/>
                  </a:lnTo>
                  <a:lnTo>
                    <a:pt x="8" y="94"/>
                  </a:lnTo>
                  <a:lnTo>
                    <a:pt x="14" y="100"/>
                  </a:lnTo>
                  <a:lnTo>
                    <a:pt x="18" y="100"/>
                  </a:lnTo>
                  <a:lnTo>
                    <a:pt x="48" y="100"/>
                  </a:lnTo>
                  <a:lnTo>
                    <a:pt x="164" y="100"/>
                  </a:lnTo>
                  <a:lnTo>
                    <a:pt x="192" y="100"/>
                  </a:lnTo>
                  <a:lnTo>
                    <a:pt x="192" y="100"/>
                  </a:lnTo>
                  <a:lnTo>
                    <a:pt x="196" y="100"/>
                  </a:lnTo>
                  <a:lnTo>
                    <a:pt x="202" y="94"/>
                  </a:lnTo>
                  <a:lnTo>
                    <a:pt x="206" y="88"/>
                  </a:lnTo>
                  <a:lnTo>
                    <a:pt x="208" y="80"/>
                  </a:lnTo>
                  <a:lnTo>
                    <a:pt x="208" y="12"/>
                  </a:lnTo>
                  <a:lnTo>
                    <a:pt x="208" y="12"/>
                  </a:lnTo>
                  <a:lnTo>
                    <a:pt x="206" y="6"/>
                  </a:lnTo>
                  <a:lnTo>
                    <a:pt x="202" y="2"/>
                  </a:lnTo>
                  <a:lnTo>
                    <a:pt x="196" y="0"/>
                  </a:lnTo>
                  <a:lnTo>
                    <a:pt x="19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0" name="Freeform 92"/>
            <p:cNvSpPr>
              <a:spLocks/>
            </p:cNvSpPr>
            <p:nvPr/>
          </p:nvSpPr>
          <p:spPr bwMode="auto">
            <a:xfrm>
              <a:off x="9928225" y="833438"/>
              <a:ext cx="327025" cy="158750"/>
            </a:xfrm>
            <a:custGeom>
              <a:avLst/>
              <a:gdLst>
                <a:gd name="T0" fmla="*/ 16 w 206"/>
                <a:gd name="T1" fmla="*/ 100 h 100"/>
                <a:gd name="T2" fmla="*/ 16 w 206"/>
                <a:gd name="T3" fmla="*/ 100 h 100"/>
                <a:gd name="T4" fmla="*/ 12 w 206"/>
                <a:gd name="T5" fmla="*/ 98 h 100"/>
                <a:gd name="T6" fmla="*/ 6 w 206"/>
                <a:gd name="T7" fmla="*/ 94 h 100"/>
                <a:gd name="T8" fmla="*/ 2 w 206"/>
                <a:gd name="T9" fmla="*/ 88 h 100"/>
                <a:gd name="T10" fmla="*/ 0 w 206"/>
                <a:gd name="T11" fmla="*/ 80 h 100"/>
                <a:gd name="T12" fmla="*/ 0 w 206"/>
                <a:gd name="T13" fmla="*/ 12 h 100"/>
                <a:gd name="T14" fmla="*/ 0 w 206"/>
                <a:gd name="T15" fmla="*/ 12 h 100"/>
                <a:gd name="T16" fmla="*/ 0 w 206"/>
                <a:gd name="T17" fmla="*/ 8 h 100"/>
                <a:gd name="T18" fmla="*/ 2 w 206"/>
                <a:gd name="T19" fmla="*/ 6 h 100"/>
                <a:gd name="T20" fmla="*/ 6 w 206"/>
                <a:gd name="T21" fmla="*/ 2 h 100"/>
                <a:gd name="T22" fmla="*/ 12 w 206"/>
                <a:gd name="T23" fmla="*/ 2 h 100"/>
                <a:gd name="T24" fmla="*/ 16 w 206"/>
                <a:gd name="T25" fmla="*/ 0 h 100"/>
                <a:gd name="T26" fmla="*/ 46 w 206"/>
                <a:gd name="T27" fmla="*/ 0 h 100"/>
                <a:gd name="T28" fmla="*/ 160 w 206"/>
                <a:gd name="T29" fmla="*/ 0 h 100"/>
                <a:gd name="T30" fmla="*/ 190 w 206"/>
                <a:gd name="T31" fmla="*/ 0 h 100"/>
                <a:gd name="T32" fmla="*/ 190 w 206"/>
                <a:gd name="T33" fmla="*/ 0 h 100"/>
                <a:gd name="T34" fmla="*/ 194 w 206"/>
                <a:gd name="T35" fmla="*/ 2 h 100"/>
                <a:gd name="T36" fmla="*/ 198 w 206"/>
                <a:gd name="T37" fmla="*/ 2 h 100"/>
                <a:gd name="T38" fmla="*/ 204 w 206"/>
                <a:gd name="T39" fmla="*/ 6 h 100"/>
                <a:gd name="T40" fmla="*/ 206 w 206"/>
                <a:gd name="T41" fmla="*/ 12 h 100"/>
                <a:gd name="T42" fmla="*/ 206 w 206"/>
                <a:gd name="T43" fmla="*/ 80 h 100"/>
                <a:gd name="T44" fmla="*/ 206 w 206"/>
                <a:gd name="T45" fmla="*/ 80 h 100"/>
                <a:gd name="T46" fmla="*/ 204 w 206"/>
                <a:gd name="T47" fmla="*/ 88 h 100"/>
                <a:gd name="T48" fmla="*/ 198 w 206"/>
                <a:gd name="T49" fmla="*/ 94 h 100"/>
                <a:gd name="T50" fmla="*/ 194 w 206"/>
                <a:gd name="T51" fmla="*/ 98 h 100"/>
                <a:gd name="T52" fmla="*/ 190 w 206"/>
                <a:gd name="T53" fmla="*/ 100 h 100"/>
                <a:gd name="T54" fmla="*/ 160 w 206"/>
                <a:gd name="T55" fmla="*/ 100 h 100"/>
                <a:gd name="T56" fmla="*/ 46 w 206"/>
                <a:gd name="T57" fmla="*/ 100 h 100"/>
                <a:gd name="T58" fmla="*/ 16 w 206"/>
                <a:gd name="T59"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6" h="100">
                  <a:moveTo>
                    <a:pt x="16" y="100"/>
                  </a:moveTo>
                  <a:lnTo>
                    <a:pt x="16" y="100"/>
                  </a:lnTo>
                  <a:lnTo>
                    <a:pt x="12" y="98"/>
                  </a:lnTo>
                  <a:lnTo>
                    <a:pt x="6" y="94"/>
                  </a:lnTo>
                  <a:lnTo>
                    <a:pt x="2" y="88"/>
                  </a:lnTo>
                  <a:lnTo>
                    <a:pt x="0" y="80"/>
                  </a:lnTo>
                  <a:lnTo>
                    <a:pt x="0" y="12"/>
                  </a:lnTo>
                  <a:lnTo>
                    <a:pt x="0" y="12"/>
                  </a:lnTo>
                  <a:lnTo>
                    <a:pt x="0" y="8"/>
                  </a:lnTo>
                  <a:lnTo>
                    <a:pt x="2" y="6"/>
                  </a:lnTo>
                  <a:lnTo>
                    <a:pt x="6" y="2"/>
                  </a:lnTo>
                  <a:lnTo>
                    <a:pt x="12" y="2"/>
                  </a:lnTo>
                  <a:lnTo>
                    <a:pt x="16" y="0"/>
                  </a:lnTo>
                  <a:lnTo>
                    <a:pt x="46" y="0"/>
                  </a:lnTo>
                  <a:lnTo>
                    <a:pt x="160" y="0"/>
                  </a:lnTo>
                  <a:lnTo>
                    <a:pt x="190" y="0"/>
                  </a:lnTo>
                  <a:lnTo>
                    <a:pt x="190" y="0"/>
                  </a:lnTo>
                  <a:lnTo>
                    <a:pt x="194" y="2"/>
                  </a:lnTo>
                  <a:lnTo>
                    <a:pt x="198" y="2"/>
                  </a:lnTo>
                  <a:lnTo>
                    <a:pt x="204" y="6"/>
                  </a:lnTo>
                  <a:lnTo>
                    <a:pt x="206" y="12"/>
                  </a:lnTo>
                  <a:lnTo>
                    <a:pt x="206" y="80"/>
                  </a:lnTo>
                  <a:lnTo>
                    <a:pt x="206" y="80"/>
                  </a:lnTo>
                  <a:lnTo>
                    <a:pt x="204" y="88"/>
                  </a:lnTo>
                  <a:lnTo>
                    <a:pt x="198" y="94"/>
                  </a:lnTo>
                  <a:lnTo>
                    <a:pt x="194" y="98"/>
                  </a:lnTo>
                  <a:lnTo>
                    <a:pt x="190" y="100"/>
                  </a:lnTo>
                  <a:lnTo>
                    <a:pt x="160" y="100"/>
                  </a:lnTo>
                  <a:lnTo>
                    <a:pt x="46" y="100"/>
                  </a:lnTo>
                  <a:lnTo>
                    <a:pt x="16"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1" name="Freeform 93"/>
            <p:cNvSpPr>
              <a:spLocks/>
            </p:cNvSpPr>
            <p:nvPr/>
          </p:nvSpPr>
          <p:spPr bwMode="auto">
            <a:xfrm>
              <a:off x="9925050" y="833438"/>
              <a:ext cx="330200" cy="158750"/>
            </a:xfrm>
            <a:custGeom>
              <a:avLst/>
              <a:gdLst>
                <a:gd name="T0" fmla="*/ 192 w 208"/>
                <a:gd name="T1" fmla="*/ 0 h 100"/>
                <a:gd name="T2" fmla="*/ 164 w 208"/>
                <a:gd name="T3" fmla="*/ 0 h 100"/>
                <a:gd name="T4" fmla="*/ 48 w 208"/>
                <a:gd name="T5" fmla="*/ 0 h 100"/>
                <a:gd name="T6" fmla="*/ 18 w 208"/>
                <a:gd name="T7" fmla="*/ 0 h 100"/>
                <a:gd name="T8" fmla="*/ 18 w 208"/>
                <a:gd name="T9" fmla="*/ 0 h 100"/>
                <a:gd name="T10" fmla="*/ 14 w 208"/>
                <a:gd name="T11" fmla="*/ 0 h 100"/>
                <a:gd name="T12" fmla="*/ 8 w 208"/>
                <a:gd name="T13" fmla="*/ 2 h 100"/>
                <a:gd name="T14" fmla="*/ 2 w 208"/>
                <a:gd name="T15" fmla="*/ 6 h 100"/>
                <a:gd name="T16" fmla="*/ 2 w 208"/>
                <a:gd name="T17" fmla="*/ 8 h 100"/>
                <a:gd name="T18" fmla="*/ 0 w 208"/>
                <a:gd name="T19" fmla="*/ 12 h 100"/>
                <a:gd name="T20" fmla="*/ 0 w 208"/>
                <a:gd name="T21" fmla="*/ 80 h 100"/>
                <a:gd name="T22" fmla="*/ 0 w 208"/>
                <a:gd name="T23" fmla="*/ 80 h 100"/>
                <a:gd name="T24" fmla="*/ 2 w 208"/>
                <a:gd name="T25" fmla="*/ 88 h 100"/>
                <a:gd name="T26" fmla="*/ 8 w 208"/>
                <a:gd name="T27" fmla="*/ 94 h 100"/>
                <a:gd name="T28" fmla="*/ 14 w 208"/>
                <a:gd name="T29" fmla="*/ 100 h 100"/>
                <a:gd name="T30" fmla="*/ 18 w 208"/>
                <a:gd name="T31" fmla="*/ 100 h 100"/>
                <a:gd name="T32" fmla="*/ 48 w 208"/>
                <a:gd name="T33" fmla="*/ 100 h 100"/>
                <a:gd name="T34" fmla="*/ 164 w 208"/>
                <a:gd name="T35" fmla="*/ 100 h 100"/>
                <a:gd name="T36" fmla="*/ 192 w 208"/>
                <a:gd name="T37" fmla="*/ 100 h 100"/>
                <a:gd name="T38" fmla="*/ 192 w 208"/>
                <a:gd name="T39" fmla="*/ 100 h 100"/>
                <a:gd name="T40" fmla="*/ 196 w 208"/>
                <a:gd name="T41" fmla="*/ 100 h 100"/>
                <a:gd name="T42" fmla="*/ 202 w 208"/>
                <a:gd name="T43" fmla="*/ 94 h 100"/>
                <a:gd name="T44" fmla="*/ 206 w 208"/>
                <a:gd name="T45" fmla="*/ 88 h 100"/>
                <a:gd name="T46" fmla="*/ 208 w 208"/>
                <a:gd name="T47" fmla="*/ 80 h 100"/>
                <a:gd name="T48" fmla="*/ 208 w 208"/>
                <a:gd name="T49" fmla="*/ 12 h 100"/>
                <a:gd name="T50" fmla="*/ 208 w 208"/>
                <a:gd name="T51" fmla="*/ 12 h 100"/>
                <a:gd name="T52" fmla="*/ 206 w 208"/>
                <a:gd name="T53" fmla="*/ 6 h 100"/>
                <a:gd name="T54" fmla="*/ 202 w 208"/>
                <a:gd name="T55" fmla="*/ 2 h 100"/>
                <a:gd name="T56" fmla="*/ 196 w 208"/>
                <a:gd name="T57" fmla="*/ 0 h 100"/>
                <a:gd name="T58" fmla="*/ 192 w 208"/>
                <a:gd name="T5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100">
                  <a:moveTo>
                    <a:pt x="192" y="0"/>
                  </a:moveTo>
                  <a:lnTo>
                    <a:pt x="164" y="0"/>
                  </a:lnTo>
                  <a:lnTo>
                    <a:pt x="48" y="0"/>
                  </a:lnTo>
                  <a:lnTo>
                    <a:pt x="18" y="0"/>
                  </a:lnTo>
                  <a:lnTo>
                    <a:pt x="18" y="0"/>
                  </a:lnTo>
                  <a:lnTo>
                    <a:pt x="14" y="0"/>
                  </a:lnTo>
                  <a:lnTo>
                    <a:pt x="8" y="2"/>
                  </a:lnTo>
                  <a:lnTo>
                    <a:pt x="2" y="6"/>
                  </a:lnTo>
                  <a:lnTo>
                    <a:pt x="2" y="8"/>
                  </a:lnTo>
                  <a:lnTo>
                    <a:pt x="0" y="12"/>
                  </a:lnTo>
                  <a:lnTo>
                    <a:pt x="0" y="80"/>
                  </a:lnTo>
                  <a:lnTo>
                    <a:pt x="0" y="80"/>
                  </a:lnTo>
                  <a:lnTo>
                    <a:pt x="2" y="88"/>
                  </a:lnTo>
                  <a:lnTo>
                    <a:pt x="8" y="94"/>
                  </a:lnTo>
                  <a:lnTo>
                    <a:pt x="14" y="100"/>
                  </a:lnTo>
                  <a:lnTo>
                    <a:pt x="18" y="100"/>
                  </a:lnTo>
                  <a:lnTo>
                    <a:pt x="48" y="100"/>
                  </a:lnTo>
                  <a:lnTo>
                    <a:pt x="164" y="100"/>
                  </a:lnTo>
                  <a:lnTo>
                    <a:pt x="192" y="100"/>
                  </a:lnTo>
                  <a:lnTo>
                    <a:pt x="192" y="100"/>
                  </a:lnTo>
                  <a:lnTo>
                    <a:pt x="196" y="100"/>
                  </a:lnTo>
                  <a:lnTo>
                    <a:pt x="202" y="94"/>
                  </a:lnTo>
                  <a:lnTo>
                    <a:pt x="206" y="88"/>
                  </a:lnTo>
                  <a:lnTo>
                    <a:pt x="208" y="80"/>
                  </a:lnTo>
                  <a:lnTo>
                    <a:pt x="208" y="12"/>
                  </a:lnTo>
                  <a:lnTo>
                    <a:pt x="208" y="12"/>
                  </a:lnTo>
                  <a:lnTo>
                    <a:pt x="206" y="6"/>
                  </a:lnTo>
                  <a:lnTo>
                    <a:pt x="202" y="2"/>
                  </a:lnTo>
                  <a:lnTo>
                    <a:pt x="196" y="0"/>
                  </a:lnTo>
                  <a:lnTo>
                    <a:pt x="1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2" name="Freeform 94"/>
            <p:cNvSpPr>
              <a:spLocks/>
            </p:cNvSpPr>
            <p:nvPr/>
          </p:nvSpPr>
          <p:spPr bwMode="auto">
            <a:xfrm>
              <a:off x="10001250" y="862013"/>
              <a:ext cx="184150" cy="82550"/>
            </a:xfrm>
            <a:custGeom>
              <a:avLst/>
              <a:gdLst>
                <a:gd name="T0" fmla="*/ 112 w 116"/>
                <a:gd name="T1" fmla="*/ 0 h 52"/>
                <a:gd name="T2" fmla="*/ 90 w 116"/>
                <a:gd name="T3" fmla="*/ 0 h 52"/>
                <a:gd name="T4" fmla="*/ 24 w 116"/>
                <a:gd name="T5" fmla="*/ 0 h 52"/>
                <a:gd name="T6" fmla="*/ 8 w 116"/>
                <a:gd name="T7" fmla="*/ 0 h 52"/>
                <a:gd name="T8" fmla="*/ 8 w 116"/>
                <a:gd name="T9" fmla="*/ 0 h 52"/>
                <a:gd name="T10" fmla="*/ 4 w 116"/>
                <a:gd name="T11" fmla="*/ 0 h 52"/>
                <a:gd name="T12" fmla="*/ 0 w 116"/>
                <a:gd name="T13" fmla="*/ 4 h 52"/>
                <a:gd name="T14" fmla="*/ 0 w 116"/>
                <a:gd name="T15" fmla="*/ 12 h 52"/>
                <a:gd name="T16" fmla="*/ 0 w 116"/>
                <a:gd name="T17" fmla="*/ 42 h 52"/>
                <a:gd name="T18" fmla="*/ 0 w 116"/>
                <a:gd name="T19" fmla="*/ 42 h 52"/>
                <a:gd name="T20" fmla="*/ 0 w 116"/>
                <a:gd name="T21" fmla="*/ 48 h 52"/>
                <a:gd name="T22" fmla="*/ 4 w 116"/>
                <a:gd name="T23" fmla="*/ 52 h 52"/>
                <a:gd name="T24" fmla="*/ 8 w 116"/>
                <a:gd name="T25" fmla="*/ 52 h 52"/>
                <a:gd name="T26" fmla="*/ 24 w 116"/>
                <a:gd name="T27" fmla="*/ 52 h 52"/>
                <a:gd name="T28" fmla="*/ 90 w 116"/>
                <a:gd name="T29" fmla="*/ 52 h 52"/>
                <a:gd name="T30" fmla="*/ 112 w 116"/>
                <a:gd name="T31" fmla="*/ 52 h 52"/>
                <a:gd name="T32" fmla="*/ 112 w 116"/>
                <a:gd name="T33" fmla="*/ 52 h 52"/>
                <a:gd name="T34" fmla="*/ 114 w 116"/>
                <a:gd name="T35" fmla="*/ 52 h 52"/>
                <a:gd name="T36" fmla="*/ 116 w 116"/>
                <a:gd name="T37" fmla="*/ 48 h 52"/>
                <a:gd name="T38" fmla="*/ 116 w 116"/>
                <a:gd name="T39" fmla="*/ 42 h 52"/>
                <a:gd name="T40" fmla="*/ 116 w 116"/>
                <a:gd name="T41" fmla="*/ 12 h 52"/>
                <a:gd name="T42" fmla="*/ 116 w 116"/>
                <a:gd name="T43" fmla="*/ 12 h 52"/>
                <a:gd name="T44" fmla="*/ 116 w 116"/>
                <a:gd name="T45" fmla="*/ 4 h 52"/>
                <a:gd name="T46" fmla="*/ 114 w 116"/>
                <a:gd name="T47" fmla="*/ 0 h 52"/>
                <a:gd name="T48" fmla="*/ 112 w 116"/>
                <a:gd name="T49" fmla="*/ 0 h 52"/>
                <a:gd name="T50" fmla="*/ 112 w 116"/>
                <a:gd name="T51"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2">
                  <a:moveTo>
                    <a:pt x="112" y="0"/>
                  </a:moveTo>
                  <a:lnTo>
                    <a:pt x="90" y="0"/>
                  </a:lnTo>
                  <a:lnTo>
                    <a:pt x="24" y="0"/>
                  </a:lnTo>
                  <a:lnTo>
                    <a:pt x="8" y="0"/>
                  </a:lnTo>
                  <a:lnTo>
                    <a:pt x="8" y="0"/>
                  </a:lnTo>
                  <a:lnTo>
                    <a:pt x="4" y="0"/>
                  </a:lnTo>
                  <a:lnTo>
                    <a:pt x="0" y="4"/>
                  </a:lnTo>
                  <a:lnTo>
                    <a:pt x="0" y="12"/>
                  </a:lnTo>
                  <a:lnTo>
                    <a:pt x="0" y="42"/>
                  </a:lnTo>
                  <a:lnTo>
                    <a:pt x="0" y="42"/>
                  </a:lnTo>
                  <a:lnTo>
                    <a:pt x="0" y="48"/>
                  </a:lnTo>
                  <a:lnTo>
                    <a:pt x="4" y="52"/>
                  </a:lnTo>
                  <a:lnTo>
                    <a:pt x="8" y="52"/>
                  </a:lnTo>
                  <a:lnTo>
                    <a:pt x="24" y="52"/>
                  </a:lnTo>
                  <a:lnTo>
                    <a:pt x="90" y="52"/>
                  </a:lnTo>
                  <a:lnTo>
                    <a:pt x="112" y="52"/>
                  </a:lnTo>
                  <a:lnTo>
                    <a:pt x="112" y="52"/>
                  </a:lnTo>
                  <a:lnTo>
                    <a:pt x="114" y="52"/>
                  </a:lnTo>
                  <a:lnTo>
                    <a:pt x="116" y="48"/>
                  </a:lnTo>
                  <a:lnTo>
                    <a:pt x="116" y="42"/>
                  </a:lnTo>
                  <a:lnTo>
                    <a:pt x="116" y="12"/>
                  </a:lnTo>
                  <a:lnTo>
                    <a:pt x="116" y="12"/>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3" name="Rectangle 95"/>
            <p:cNvSpPr>
              <a:spLocks noChangeArrowheads="1"/>
            </p:cNvSpPr>
            <p:nvPr/>
          </p:nvSpPr>
          <p:spPr bwMode="auto">
            <a:xfrm>
              <a:off x="9969500" y="849313"/>
              <a:ext cx="228600" cy="114300"/>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4" name="Freeform 96"/>
            <p:cNvSpPr>
              <a:spLocks noEditPoints="1"/>
            </p:cNvSpPr>
            <p:nvPr/>
          </p:nvSpPr>
          <p:spPr bwMode="auto">
            <a:xfrm>
              <a:off x="9921875" y="1011238"/>
              <a:ext cx="336550" cy="158750"/>
            </a:xfrm>
            <a:custGeom>
              <a:avLst/>
              <a:gdLst>
                <a:gd name="T0" fmla="*/ 18 w 212"/>
                <a:gd name="T1" fmla="*/ 100 h 100"/>
                <a:gd name="T2" fmla="*/ 8 w 212"/>
                <a:gd name="T3" fmla="*/ 94 h 100"/>
                <a:gd name="T4" fmla="*/ 0 w 212"/>
                <a:gd name="T5" fmla="*/ 78 h 100"/>
                <a:gd name="T6" fmla="*/ 0 w 212"/>
                <a:gd name="T7" fmla="*/ 12 h 100"/>
                <a:gd name="T8" fmla="*/ 2 w 212"/>
                <a:gd name="T9" fmla="*/ 6 h 100"/>
                <a:gd name="T10" fmla="*/ 14 w 212"/>
                <a:gd name="T11" fmla="*/ 2 h 100"/>
                <a:gd name="T12" fmla="*/ 50 w 212"/>
                <a:gd name="T13" fmla="*/ 0 h 100"/>
                <a:gd name="T14" fmla="*/ 196 w 212"/>
                <a:gd name="T15" fmla="*/ 0 h 100"/>
                <a:gd name="T16" fmla="*/ 200 w 212"/>
                <a:gd name="T17" fmla="*/ 2 h 100"/>
                <a:gd name="T18" fmla="*/ 210 w 212"/>
                <a:gd name="T19" fmla="*/ 6 h 100"/>
                <a:gd name="T20" fmla="*/ 212 w 212"/>
                <a:gd name="T21" fmla="*/ 12 h 100"/>
                <a:gd name="T22" fmla="*/ 212 w 212"/>
                <a:gd name="T23" fmla="*/ 78 h 100"/>
                <a:gd name="T24" fmla="*/ 206 w 212"/>
                <a:gd name="T25" fmla="*/ 94 h 100"/>
                <a:gd name="T26" fmla="*/ 196 w 212"/>
                <a:gd name="T27" fmla="*/ 100 h 100"/>
                <a:gd name="T28" fmla="*/ 50 w 212"/>
                <a:gd name="T29" fmla="*/ 100 h 100"/>
                <a:gd name="T30" fmla="*/ 196 w 212"/>
                <a:gd name="T31" fmla="*/ 0 h 100"/>
                <a:gd name="T32" fmla="*/ 50 w 212"/>
                <a:gd name="T33" fmla="*/ 0 h 100"/>
                <a:gd name="T34" fmla="*/ 18 w 212"/>
                <a:gd name="T35" fmla="*/ 0 h 100"/>
                <a:gd name="T36" fmla="*/ 8 w 212"/>
                <a:gd name="T37" fmla="*/ 2 h 100"/>
                <a:gd name="T38" fmla="*/ 0 w 212"/>
                <a:gd name="T39" fmla="*/ 8 h 100"/>
                <a:gd name="T40" fmla="*/ 0 w 212"/>
                <a:gd name="T41" fmla="*/ 78 h 100"/>
                <a:gd name="T42" fmla="*/ 2 w 212"/>
                <a:gd name="T43" fmla="*/ 86 h 100"/>
                <a:gd name="T44" fmla="*/ 12 w 212"/>
                <a:gd name="T45" fmla="*/ 98 h 100"/>
                <a:gd name="T46" fmla="*/ 18 w 212"/>
                <a:gd name="T47" fmla="*/ 100 h 100"/>
                <a:gd name="T48" fmla="*/ 50 w 212"/>
                <a:gd name="T49" fmla="*/ 100 h 100"/>
                <a:gd name="T50" fmla="*/ 196 w 212"/>
                <a:gd name="T51" fmla="*/ 100 h 100"/>
                <a:gd name="T52" fmla="*/ 198 w 212"/>
                <a:gd name="T53" fmla="*/ 100 h 100"/>
                <a:gd name="T54" fmla="*/ 200 w 212"/>
                <a:gd name="T55" fmla="*/ 98 h 100"/>
                <a:gd name="T56" fmla="*/ 210 w 212"/>
                <a:gd name="T57" fmla="*/ 86 h 100"/>
                <a:gd name="T58" fmla="*/ 212 w 212"/>
                <a:gd name="T59" fmla="*/ 12 h 100"/>
                <a:gd name="T60" fmla="*/ 212 w 212"/>
                <a:gd name="T61" fmla="*/ 8 h 100"/>
                <a:gd name="T62" fmla="*/ 206 w 212"/>
                <a:gd name="T63" fmla="*/ 2 h 100"/>
                <a:gd name="T64" fmla="*/ 196 w 212"/>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2" h="100">
                  <a:moveTo>
                    <a:pt x="18" y="100"/>
                  </a:moveTo>
                  <a:lnTo>
                    <a:pt x="18" y="100"/>
                  </a:lnTo>
                  <a:lnTo>
                    <a:pt x="14" y="98"/>
                  </a:lnTo>
                  <a:lnTo>
                    <a:pt x="8" y="94"/>
                  </a:lnTo>
                  <a:lnTo>
                    <a:pt x="2" y="86"/>
                  </a:lnTo>
                  <a:lnTo>
                    <a:pt x="0" y="78"/>
                  </a:lnTo>
                  <a:lnTo>
                    <a:pt x="0" y="12"/>
                  </a:lnTo>
                  <a:lnTo>
                    <a:pt x="0" y="12"/>
                  </a:lnTo>
                  <a:lnTo>
                    <a:pt x="0" y="8"/>
                  </a:lnTo>
                  <a:lnTo>
                    <a:pt x="2" y="6"/>
                  </a:lnTo>
                  <a:lnTo>
                    <a:pt x="8" y="2"/>
                  </a:lnTo>
                  <a:lnTo>
                    <a:pt x="14" y="2"/>
                  </a:lnTo>
                  <a:lnTo>
                    <a:pt x="18" y="0"/>
                  </a:lnTo>
                  <a:lnTo>
                    <a:pt x="50" y="0"/>
                  </a:lnTo>
                  <a:lnTo>
                    <a:pt x="166" y="0"/>
                  </a:lnTo>
                  <a:lnTo>
                    <a:pt x="196" y="0"/>
                  </a:lnTo>
                  <a:lnTo>
                    <a:pt x="196" y="0"/>
                  </a:lnTo>
                  <a:lnTo>
                    <a:pt x="200" y="2"/>
                  </a:lnTo>
                  <a:lnTo>
                    <a:pt x="206" y="2"/>
                  </a:lnTo>
                  <a:lnTo>
                    <a:pt x="210" y="6"/>
                  </a:lnTo>
                  <a:lnTo>
                    <a:pt x="212" y="8"/>
                  </a:lnTo>
                  <a:lnTo>
                    <a:pt x="212" y="12"/>
                  </a:lnTo>
                  <a:lnTo>
                    <a:pt x="212" y="78"/>
                  </a:lnTo>
                  <a:lnTo>
                    <a:pt x="212" y="78"/>
                  </a:lnTo>
                  <a:lnTo>
                    <a:pt x="210" y="86"/>
                  </a:lnTo>
                  <a:lnTo>
                    <a:pt x="206" y="94"/>
                  </a:lnTo>
                  <a:lnTo>
                    <a:pt x="200" y="98"/>
                  </a:lnTo>
                  <a:lnTo>
                    <a:pt x="196" y="100"/>
                  </a:lnTo>
                  <a:lnTo>
                    <a:pt x="166" y="100"/>
                  </a:lnTo>
                  <a:lnTo>
                    <a:pt x="50" y="100"/>
                  </a:lnTo>
                  <a:lnTo>
                    <a:pt x="18" y="100"/>
                  </a:lnTo>
                  <a:close/>
                  <a:moveTo>
                    <a:pt x="196" y="0"/>
                  </a:moveTo>
                  <a:lnTo>
                    <a:pt x="166" y="0"/>
                  </a:lnTo>
                  <a:lnTo>
                    <a:pt x="50" y="0"/>
                  </a:lnTo>
                  <a:lnTo>
                    <a:pt x="18" y="0"/>
                  </a:lnTo>
                  <a:lnTo>
                    <a:pt x="18" y="0"/>
                  </a:lnTo>
                  <a:lnTo>
                    <a:pt x="12" y="0"/>
                  </a:lnTo>
                  <a:lnTo>
                    <a:pt x="8" y="2"/>
                  </a:lnTo>
                  <a:lnTo>
                    <a:pt x="2" y="6"/>
                  </a:lnTo>
                  <a:lnTo>
                    <a:pt x="0" y="8"/>
                  </a:lnTo>
                  <a:lnTo>
                    <a:pt x="0" y="12"/>
                  </a:lnTo>
                  <a:lnTo>
                    <a:pt x="0" y="78"/>
                  </a:lnTo>
                  <a:lnTo>
                    <a:pt x="0" y="78"/>
                  </a:lnTo>
                  <a:lnTo>
                    <a:pt x="2" y="86"/>
                  </a:lnTo>
                  <a:lnTo>
                    <a:pt x="6" y="94"/>
                  </a:lnTo>
                  <a:lnTo>
                    <a:pt x="12" y="98"/>
                  </a:lnTo>
                  <a:lnTo>
                    <a:pt x="18" y="100"/>
                  </a:lnTo>
                  <a:lnTo>
                    <a:pt x="18" y="100"/>
                  </a:lnTo>
                  <a:lnTo>
                    <a:pt x="18" y="100"/>
                  </a:lnTo>
                  <a:lnTo>
                    <a:pt x="50" y="100"/>
                  </a:lnTo>
                  <a:lnTo>
                    <a:pt x="166" y="100"/>
                  </a:lnTo>
                  <a:lnTo>
                    <a:pt x="196" y="100"/>
                  </a:lnTo>
                  <a:lnTo>
                    <a:pt x="196" y="100"/>
                  </a:lnTo>
                  <a:lnTo>
                    <a:pt x="198" y="100"/>
                  </a:lnTo>
                  <a:lnTo>
                    <a:pt x="198" y="100"/>
                  </a:lnTo>
                  <a:lnTo>
                    <a:pt x="200" y="98"/>
                  </a:lnTo>
                  <a:lnTo>
                    <a:pt x="206" y="94"/>
                  </a:lnTo>
                  <a:lnTo>
                    <a:pt x="210" y="86"/>
                  </a:lnTo>
                  <a:lnTo>
                    <a:pt x="212" y="78"/>
                  </a:lnTo>
                  <a:lnTo>
                    <a:pt x="212" y="12"/>
                  </a:lnTo>
                  <a:lnTo>
                    <a:pt x="212" y="12"/>
                  </a:lnTo>
                  <a:lnTo>
                    <a:pt x="212" y="8"/>
                  </a:lnTo>
                  <a:lnTo>
                    <a:pt x="210" y="6"/>
                  </a:lnTo>
                  <a:lnTo>
                    <a:pt x="206" y="2"/>
                  </a:lnTo>
                  <a:lnTo>
                    <a:pt x="200" y="0"/>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5" name="Freeform 97"/>
            <p:cNvSpPr>
              <a:spLocks/>
            </p:cNvSpPr>
            <p:nvPr/>
          </p:nvSpPr>
          <p:spPr bwMode="auto">
            <a:xfrm>
              <a:off x="9921875" y="1011238"/>
              <a:ext cx="336550" cy="158750"/>
            </a:xfrm>
            <a:custGeom>
              <a:avLst/>
              <a:gdLst>
                <a:gd name="T0" fmla="*/ 18 w 212"/>
                <a:gd name="T1" fmla="*/ 100 h 100"/>
                <a:gd name="T2" fmla="*/ 18 w 212"/>
                <a:gd name="T3" fmla="*/ 100 h 100"/>
                <a:gd name="T4" fmla="*/ 14 w 212"/>
                <a:gd name="T5" fmla="*/ 98 h 100"/>
                <a:gd name="T6" fmla="*/ 8 w 212"/>
                <a:gd name="T7" fmla="*/ 94 h 100"/>
                <a:gd name="T8" fmla="*/ 2 w 212"/>
                <a:gd name="T9" fmla="*/ 86 h 100"/>
                <a:gd name="T10" fmla="*/ 0 w 212"/>
                <a:gd name="T11" fmla="*/ 78 h 100"/>
                <a:gd name="T12" fmla="*/ 0 w 212"/>
                <a:gd name="T13" fmla="*/ 12 h 100"/>
                <a:gd name="T14" fmla="*/ 0 w 212"/>
                <a:gd name="T15" fmla="*/ 12 h 100"/>
                <a:gd name="T16" fmla="*/ 0 w 212"/>
                <a:gd name="T17" fmla="*/ 8 h 100"/>
                <a:gd name="T18" fmla="*/ 2 w 212"/>
                <a:gd name="T19" fmla="*/ 6 h 100"/>
                <a:gd name="T20" fmla="*/ 8 w 212"/>
                <a:gd name="T21" fmla="*/ 2 h 100"/>
                <a:gd name="T22" fmla="*/ 14 w 212"/>
                <a:gd name="T23" fmla="*/ 2 h 100"/>
                <a:gd name="T24" fmla="*/ 18 w 212"/>
                <a:gd name="T25" fmla="*/ 0 h 100"/>
                <a:gd name="T26" fmla="*/ 50 w 212"/>
                <a:gd name="T27" fmla="*/ 0 h 100"/>
                <a:gd name="T28" fmla="*/ 166 w 212"/>
                <a:gd name="T29" fmla="*/ 0 h 100"/>
                <a:gd name="T30" fmla="*/ 196 w 212"/>
                <a:gd name="T31" fmla="*/ 0 h 100"/>
                <a:gd name="T32" fmla="*/ 196 w 212"/>
                <a:gd name="T33" fmla="*/ 0 h 100"/>
                <a:gd name="T34" fmla="*/ 200 w 212"/>
                <a:gd name="T35" fmla="*/ 2 h 100"/>
                <a:gd name="T36" fmla="*/ 206 w 212"/>
                <a:gd name="T37" fmla="*/ 2 h 100"/>
                <a:gd name="T38" fmla="*/ 210 w 212"/>
                <a:gd name="T39" fmla="*/ 6 h 100"/>
                <a:gd name="T40" fmla="*/ 212 w 212"/>
                <a:gd name="T41" fmla="*/ 8 h 100"/>
                <a:gd name="T42" fmla="*/ 212 w 212"/>
                <a:gd name="T43" fmla="*/ 12 h 100"/>
                <a:gd name="T44" fmla="*/ 212 w 212"/>
                <a:gd name="T45" fmla="*/ 78 h 100"/>
                <a:gd name="T46" fmla="*/ 212 w 212"/>
                <a:gd name="T47" fmla="*/ 78 h 100"/>
                <a:gd name="T48" fmla="*/ 210 w 212"/>
                <a:gd name="T49" fmla="*/ 86 h 100"/>
                <a:gd name="T50" fmla="*/ 206 w 212"/>
                <a:gd name="T51" fmla="*/ 94 h 100"/>
                <a:gd name="T52" fmla="*/ 200 w 212"/>
                <a:gd name="T53" fmla="*/ 98 h 100"/>
                <a:gd name="T54" fmla="*/ 196 w 212"/>
                <a:gd name="T55" fmla="*/ 100 h 100"/>
                <a:gd name="T56" fmla="*/ 166 w 212"/>
                <a:gd name="T57" fmla="*/ 100 h 100"/>
                <a:gd name="T58" fmla="*/ 50 w 212"/>
                <a:gd name="T59" fmla="*/ 100 h 100"/>
                <a:gd name="T60" fmla="*/ 18 w 212"/>
                <a:gd name="T6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100">
                  <a:moveTo>
                    <a:pt x="18" y="100"/>
                  </a:moveTo>
                  <a:lnTo>
                    <a:pt x="18" y="100"/>
                  </a:lnTo>
                  <a:lnTo>
                    <a:pt x="14" y="98"/>
                  </a:lnTo>
                  <a:lnTo>
                    <a:pt x="8" y="94"/>
                  </a:lnTo>
                  <a:lnTo>
                    <a:pt x="2" y="86"/>
                  </a:lnTo>
                  <a:lnTo>
                    <a:pt x="0" y="78"/>
                  </a:lnTo>
                  <a:lnTo>
                    <a:pt x="0" y="12"/>
                  </a:lnTo>
                  <a:lnTo>
                    <a:pt x="0" y="12"/>
                  </a:lnTo>
                  <a:lnTo>
                    <a:pt x="0" y="8"/>
                  </a:lnTo>
                  <a:lnTo>
                    <a:pt x="2" y="6"/>
                  </a:lnTo>
                  <a:lnTo>
                    <a:pt x="8" y="2"/>
                  </a:lnTo>
                  <a:lnTo>
                    <a:pt x="14" y="2"/>
                  </a:lnTo>
                  <a:lnTo>
                    <a:pt x="18" y="0"/>
                  </a:lnTo>
                  <a:lnTo>
                    <a:pt x="50" y="0"/>
                  </a:lnTo>
                  <a:lnTo>
                    <a:pt x="166" y="0"/>
                  </a:lnTo>
                  <a:lnTo>
                    <a:pt x="196" y="0"/>
                  </a:lnTo>
                  <a:lnTo>
                    <a:pt x="196" y="0"/>
                  </a:lnTo>
                  <a:lnTo>
                    <a:pt x="200" y="2"/>
                  </a:lnTo>
                  <a:lnTo>
                    <a:pt x="206" y="2"/>
                  </a:lnTo>
                  <a:lnTo>
                    <a:pt x="210" y="6"/>
                  </a:lnTo>
                  <a:lnTo>
                    <a:pt x="212" y="8"/>
                  </a:lnTo>
                  <a:lnTo>
                    <a:pt x="212" y="12"/>
                  </a:lnTo>
                  <a:lnTo>
                    <a:pt x="212" y="78"/>
                  </a:lnTo>
                  <a:lnTo>
                    <a:pt x="212" y="78"/>
                  </a:lnTo>
                  <a:lnTo>
                    <a:pt x="210" y="86"/>
                  </a:lnTo>
                  <a:lnTo>
                    <a:pt x="206" y="94"/>
                  </a:lnTo>
                  <a:lnTo>
                    <a:pt x="200" y="98"/>
                  </a:lnTo>
                  <a:lnTo>
                    <a:pt x="196" y="100"/>
                  </a:lnTo>
                  <a:lnTo>
                    <a:pt x="166" y="100"/>
                  </a:lnTo>
                  <a:lnTo>
                    <a:pt x="50" y="100"/>
                  </a:lnTo>
                  <a:lnTo>
                    <a:pt x="18"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6" name="Freeform 98"/>
            <p:cNvSpPr>
              <a:spLocks/>
            </p:cNvSpPr>
            <p:nvPr/>
          </p:nvSpPr>
          <p:spPr bwMode="auto">
            <a:xfrm>
              <a:off x="9921875" y="1011238"/>
              <a:ext cx="336550" cy="158750"/>
            </a:xfrm>
            <a:custGeom>
              <a:avLst/>
              <a:gdLst>
                <a:gd name="T0" fmla="*/ 196 w 212"/>
                <a:gd name="T1" fmla="*/ 0 h 100"/>
                <a:gd name="T2" fmla="*/ 166 w 212"/>
                <a:gd name="T3" fmla="*/ 0 h 100"/>
                <a:gd name="T4" fmla="*/ 50 w 212"/>
                <a:gd name="T5" fmla="*/ 0 h 100"/>
                <a:gd name="T6" fmla="*/ 18 w 212"/>
                <a:gd name="T7" fmla="*/ 0 h 100"/>
                <a:gd name="T8" fmla="*/ 18 w 212"/>
                <a:gd name="T9" fmla="*/ 0 h 100"/>
                <a:gd name="T10" fmla="*/ 12 w 212"/>
                <a:gd name="T11" fmla="*/ 0 h 100"/>
                <a:gd name="T12" fmla="*/ 8 w 212"/>
                <a:gd name="T13" fmla="*/ 2 h 100"/>
                <a:gd name="T14" fmla="*/ 2 w 212"/>
                <a:gd name="T15" fmla="*/ 6 h 100"/>
                <a:gd name="T16" fmla="*/ 0 w 212"/>
                <a:gd name="T17" fmla="*/ 8 h 100"/>
                <a:gd name="T18" fmla="*/ 0 w 212"/>
                <a:gd name="T19" fmla="*/ 12 h 100"/>
                <a:gd name="T20" fmla="*/ 0 w 212"/>
                <a:gd name="T21" fmla="*/ 78 h 100"/>
                <a:gd name="T22" fmla="*/ 0 w 212"/>
                <a:gd name="T23" fmla="*/ 78 h 100"/>
                <a:gd name="T24" fmla="*/ 2 w 212"/>
                <a:gd name="T25" fmla="*/ 86 h 100"/>
                <a:gd name="T26" fmla="*/ 6 w 212"/>
                <a:gd name="T27" fmla="*/ 94 h 100"/>
                <a:gd name="T28" fmla="*/ 12 w 212"/>
                <a:gd name="T29" fmla="*/ 98 h 100"/>
                <a:gd name="T30" fmla="*/ 18 w 212"/>
                <a:gd name="T31" fmla="*/ 100 h 100"/>
                <a:gd name="T32" fmla="*/ 18 w 212"/>
                <a:gd name="T33" fmla="*/ 100 h 100"/>
                <a:gd name="T34" fmla="*/ 18 w 212"/>
                <a:gd name="T35" fmla="*/ 100 h 100"/>
                <a:gd name="T36" fmla="*/ 50 w 212"/>
                <a:gd name="T37" fmla="*/ 100 h 100"/>
                <a:gd name="T38" fmla="*/ 166 w 212"/>
                <a:gd name="T39" fmla="*/ 100 h 100"/>
                <a:gd name="T40" fmla="*/ 196 w 212"/>
                <a:gd name="T41" fmla="*/ 100 h 100"/>
                <a:gd name="T42" fmla="*/ 196 w 212"/>
                <a:gd name="T43" fmla="*/ 100 h 100"/>
                <a:gd name="T44" fmla="*/ 198 w 212"/>
                <a:gd name="T45" fmla="*/ 100 h 100"/>
                <a:gd name="T46" fmla="*/ 198 w 212"/>
                <a:gd name="T47" fmla="*/ 100 h 100"/>
                <a:gd name="T48" fmla="*/ 200 w 212"/>
                <a:gd name="T49" fmla="*/ 98 h 100"/>
                <a:gd name="T50" fmla="*/ 206 w 212"/>
                <a:gd name="T51" fmla="*/ 94 h 100"/>
                <a:gd name="T52" fmla="*/ 210 w 212"/>
                <a:gd name="T53" fmla="*/ 86 h 100"/>
                <a:gd name="T54" fmla="*/ 212 w 212"/>
                <a:gd name="T55" fmla="*/ 78 h 100"/>
                <a:gd name="T56" fmla="*/ 212 w 212"/>
                <a:gd name="T57" fmla="*/ 12 h 100"/>
                <a:gd name="T58" fmla="*/ 212 w 212"/>
                <a:gd name="T59" fmla="*/ 12 h 100"/>
                <a:gd name="T60" fmla="*/ 212 w 212"/>
                <a:gd name="T61" fmla="*/ 8 h 100"/>
                <a:gd name="T62" fmla="*/ 210 w 212"/>
                <a:gd name="T63" fmla="*/ 6 h 100"/>
                <a:gd name="T64" fmla="*/ 206 w 212"/>
                <a:gd name="T65" fmla="*/ 2 h 100"/>
                <a:gd name="T66" fmla="*/ 200 w 212"/>
                <a:gd name="T67" fmla="*/ 0 h 100"/>
                <a:gd name="T68" fmla="*/ 196 w 212"/>
                <a:gd name="T6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2" h="100">
                  <a:moveTo>
                    <a:pt x="196" y="0"/>
                  </a:moveTo>
                  <a:lnTo>
                    <a:pt x="166" y="0"/>
                  </a:lnTo>
                  <a:lnTo>
                    <a:pt x="50" y="0"/>
                  </a:lnTo>
                  <a:lnTo>
                    <a:pt x="18" y="0"/>
                  </a:lnTo>
                  <a:lnTo>
                    <a:pt x="18" y="0"/>
                  </a:lnTo>
                  <a:lnTo>
                    <a:pt x="12" y="0"/>
                  </a:lnTo>
                  <a:lnTo>
                    <a:pt x="8" y="2"/>
                  </a:lnTo>
                  <a:lnTo>
                    <a:pt x="2" y="6"/>
                  </a:lnTo>
                  <a:lnTo>
                    <a:pt x="0" y="8"/>
                  </a:lnTo>
                  <a:lnTo>
                    <a:pt x="0" y="12"/>
                  </a:lnTo>
                  <a:lnTo>
                    <a:pt x="0" y="78"/>
                  </a:lnTo>
                  <a:lnTo>
                    <a:pt x="0" y="78"/>
                  </a:lnTo>
                  <a:lnTo>
                    <a:pt x="2" y="86"/>
                  </a:lnTo>
                  <a:lnTo>
                    <a:pt x="6" y="94"/>
                  </a:lnTo>
                  <a:lnTo>
                    <a:pt x="12" y="98"/>
                  </a:lnTo>
                  <a:lnTo>
                    <a:pt x="18" y="100"/>
                  </a:lnTo>
                  <a:lnTo>
                    <a:pt x="18" y="100"/>
                  </a:lnTo>
                  <a:lnTo>
                    <a:pt x="18" y="100"/>
                  </a:lnTo>
                  <a:lnTo>
                    <a:pt x="50" y="100"/>
                  </a:lnTo>
                  <a:lnTo>
                    <a:pt x="166" y="100"/>
                  </a:lnTo>
                  <a:lnTo>
                    <a:pt x="196" y="100"/>
                  </a:lnTo>
                  <a:lnTo>
                    <a:pt x="196" y="100"/>
                  </a:lnTo>
                  <a:lnTo>
                    <a:pt x="198" y="100"/>
                  </a:lnTo>
                  <a:lnTo>
                    <a:pt x="198" y="100"/>
                  </a:lnTo>
                  <a:lnTo>
                    <a:pt x="200" y="98"/>
                  </a:lnTo>
                  <a:lnTo>
                    <a:pt x="206" y="94"/>
                  </a:lnTo>
                  <a:lnTo>
                    <a:pt x="210" y="86"/>
                  </a:lnTo>
                  <a:lnTo>
                    <a:pt x="212" y="78"/>
                  </a:lnTo>
                  <a:lnTo>
                    <a:pt x="212" y="12"/>
                  </a:lnTo>
                  <a:lnTo>
                    <a:pt x="212" y="12"/>
                  </a:lnTo>
                  <a:lnTo>
                    <a:pt x="212" y="8"/>
                  </a:lnTo>
                  <a:lnTo>
                    <a:pt x="210" y="6"/>
                  </a:lnTo>
                  <a:lnTo>
                    <a:pt x="206" y="2"/>
                  </a:lnTo>
                  <a:lnTo>
                    <a:pt x="200" y="0"/>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7" name="Freeform 99"/>
            <p:cNvSpPr>
              <a:spLocks noEditPoints="1"/>
            </p:cNvSpPr>
            <p:nvPr/>
          </p:nvSpPr>
          <p:spPr bwMode="auto">
            <a:xfrm>
              <a:off x="9921875" y="1011238"/>
              <a:ext cx="336550" cy="158750"/>
            </a:xfrm>
            <a:custGeom>
              <a:avLst/>
              <a:gdLst>
                <a:gd name="T0" fmla="*/ 18 w 212"/>
                <a:gd name="T1" fmla="*/ 100 h 100"/>
                <a:gd name="T2" fmla="*/ 18 w 212"/>
                <a:gd name="T3" fmla="*/ 100 h 100"/>
                <a:gd name="T4" fmla="*/ 14 w 212"/>
                <a:gd name="T5" fmla="*/ 98 h 100"/>
                <a:gd name="T6" fmla="*/ 8 w 212"/>
                <a:gd name="T7" fmla="*/ 94 h 100"/>
                <a:gd name="T8" fmla="*/ 4 w 212"/>
                <a:gd name="T9" fmla="*/ 86 h 100"/>
                <a:gd name="T10" fmla="*/ 0 w 212"/>
                <a:gd name="T11" fmla="*/ 78 h 100"/>
                <a:gd name="T12" fmla="*/ 0 w 212"/>
                <a:gd name="T13" fmla="*/ 12 h 100"/>
                <a:gd name="T14" fmla="*/ 0 w 212"/>
                <a:gd name="T15" fmla="*/ 12 h 100"/>
                <a:gd name="T16" fmla="*/ 2 w 212"/>
                <a:gd name="T17" fmla="*/ 8 h 100"/>
                <a:gd name="T18" fmla="*/ 4 w 212"/>
                <a:gd name="T19" fmla="*/ 6 h 100"/>
                <a:gd name="T20" fmla="*/ 8 w 212"/>
                <a:gd name="T21" fmla="*/ 2 h 100"/>
                <a:gd name="T22" fmla="*/ 14 w 212"/>
                <a:gd name="T23" fmla="*/ 2 h 100"/>
                <a:gd name="T24" fmla="*/ 18 w 212"/>
                <a:gd name="T25" fmla="*/ 2 h 100"/>
                <a:gd name="T26" fmla="*/ 50 w 212"/>
                <a:gd name="T27" fmla="*/ 2 h 100"/>
                <a:gd name="T28" fmla="*/ 166 w 212"/>
                <a:gd name="T29" fmla="*/ 2 h 100"/>
                <a:gd name="T30" fmla="*/ 196 w 212"/>
                <a:gd name="T31" fmla="*/ 2 h 100"/>
                <a:gd name="T32" fmla="*/ 196 w 212"/>
                <a:gd name="T33" fmla="*/ 2 h 100"/>
                <a:gd name="T34" fmla="*/ 200 w 212"/>
                <a:gd name="T35" fmla="*/ 2 h 100"/>
                <a:gd name="T36" fmla="*/ 204 w 212"/>
                <a:gd name="T37" fmla="*/ 2 h 100"/>
                <a:gd name="T38" fmla="*/ 210 w 212"/>
                <a:gd name="T39" fmla="*/ 6 h 100"/>
                <a:gd name="T40" fmla="*/ 212 w 212"/>
                <a:gd name="T41" fmla="*/ 12 h 100"/>
                <a:gd name="T42" fmla="*/ 212 w 212"/>
                <a:gd name="T43" fmla="*/ 78 h 100"/>
                <a:gd name="T44" fmla="*/ 212 w 212"/>
                <a:gd name="T45" fmla="*/ 78 h 100"/>
                <a:gd name="T46" fmla="*/ 210 w 212"/>
                <a:gd name="T47" fmla="*/ 86 h 100"/>
                <a:gd name="T48" fmla="*/ 204 w 212"/>
                <a:gd name="T49" fmla="*/ 94 h 100"/>
                <a:gd name="T50" fmla="*/ 200 w 212"/>
                <a:gd name="T51" fmla="*/ 98 h 100"/>
                <a:gd name="T52" fmla="*/ 196 w 212"/>
                <a:gd name="T53" fmla="*/ 100 h 100"/>
                <a:gd name="T54" fmla="*/ 166 w 212"/>
                <a:gd name="T55" fmla="*/ 100 h 100"/>
                <a:gd name="T56" fmla="*/ 50 w 212"/>
                <a:gd name="T57" fmla="*/ 100 h 100"/>
                <a:gd name="T58" fmla="*/ 18 w 212"/>
                <a:gd name="T59" fmla="*/ 100 h 100"/>
                <a:gd name="T60" fmla="*/ 196 w 212"/>
                <a:gd name="T61" fmla="*/ 0 h 100"/>
                <a:gd name="T62" fmla="*/ 166 w 212"/>
                <a:gd name="T63" fmla="*/ 0 h 100"/>
                <a:gd name="T64" fmla="*/ 50 w 212"/>
                <a:gd name="T65" fmla="*/ 0 h 100"/>
                <a:gd name="T66" fmla="*/ 18 w 212"/>
                <a:gd name="T67" fmla="*/ 0 h 100"/>
                <a:gd name="T68" fmla="*/ 18 w 212"/>
                <a:gd name="T69" fmla="*/ 0 h 100"/>
                <a:gd name="T70" fmla="*/ 14 w 212"/>
                <a:gd name="T71" fmla="*/ 2 h 100"/>
                <a:gd name="T72" fmla="*/ 8 w 212"/>
                <a:gd name="T73" fmla="*/ 2 h 100"/>
                <a:gd name="T74" fmla="*/ 2 w 212"/>
                <a:gd name="T75" fmla="*/ 6 h 100"/>
                <a:gd name="T76" fmla="*/ 0 w 212"/>
                <a:gd name="T77" fmla="*/ 8 h 100"/>
                <a:gd name="T78" fmla="*/ 0 w 212"/>
                <a:gd name="T79" fmla="*/ 12 h 100"/>
                <a:gd name="T80" fmla="*/ 0 w 212"/>
                <a:gd name="T81" fmla="*/ 78 h 100"/>
                <a:gd name="T82" fmla="*/ 0 w 212"/>
                <a:gd name="T83" fmla="*/ 78 h 100"/>
                <a:gd name="T84" fmla="*/ 2 w 212"/>
                <a:gd name="T85" fmla="*/ 86 h 100"/>
                <a:gd name="T86" fmla="*/ 8 w 212"/>
                <a:gd name="T87" fmla="*/ 94 h 100"/>
                <a:gd name="T88" fmla="*/ 14 w 212"/>
                <a:gd name="T89" fmla="*/ 98 h 100"/>
                <a:gd name="T90" fmla="*/ 18 w 212"/>
                <a:gd name="T91" fmla="*/ 100 h 100"/>
                <a:gd name="T92" fmla="*/ 50 w 212"/>
                <a:gd name="T93" fmla="*/ 100 h 100"/>
                <a:gd name="T94" fmla="*/ 166 w 212"/>
                <a:gd name="T95" fmla="*/ 100 h 100"/>
                <a:gd name="T96" fmla="*/ 196 w 212"/>
                <a:gd name="T97" fmla="*/ 100 h 100"/>
                <a:gd name="T98" fmla="*/ 196 w 212"/>
                <a:gd name="T99" fmla="*/ 100 h 100"/>
                <a:gd name="T100" fmla="*/ 200 w 212"/>
                <a:gd name="T101" fmla="*/ 98 h 100"/>
                <a:gd name="T102" fmla="*/ 206 w 212"/>
                <a:gd name="T103" fmla="*/ 94 h 100"/>
                <a:gd name="T104" fmla="*/ 210 w 212"/>
                <a:gd name="T105" fmla="*/ 86 h 100"/>
                <a:gd name="T106" fmla="*/ 212 w 212"/>
                <a:gd name="T107" fmla="*/ 78 h 100"/>
                <a:gd name="T108" fmla="*/ 212 w 212"/>
                <a:gd name="T109" fmla="*/ 12 h 100"/>
                <a:gd name="T110" fmla="*/ 212 w 212"/>
                <a:gd name="T111" fmla="*/ 12 h 100"/>
                <a:gd name="T112" fmla="*/ 212 w 212"/>
                <a:gd name="T113" fmla="*/ 8 h 100"/>
                <a:gd name="T114" fmla="*/ 210 w 212"/>
                <a:gd name="T115" fmla="*/ 6 h 100"/>
                <a:gd name="T116" fmla="*/ 206 w 212"/>
                <a:gd name="T117" fmla="*/ 2 h 100"/>
                <a:gd name="T118" fmla="*/ 200 w 212"/>
                <a:gd name="T119" fmla="*/ 2 h 100"/>
                <a:gd name="T120" fmla="*/ 196 w 212"/>
                <a:gd name="T1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 h="100">
                  <a:moveTo>
                    <a:pt x="18" y="100"/>
                  </a:moveTo>
                  <a:lnTo>
                    <a:pt x="18" y="100"/>
                  </a:lnTo>
                  <a:lnTo>
                    <a:pt x="14" y="98"/>
                  </a:lnTo>
                  <a:lnTo>
                    <a:pt x="8" y="94"/>
                  </a:lnTo>
                  <a:lnTo>
                    <a:pt x="4" y="86"/>
                  </a:lnTo>
                  <a:lnTo>
                    <a:pt x="0" y="78"/>
                  </a:lnTo>
                  <a:lnTo>
                    <a:pt x="0" y="12"/>
                  </a:lnTo>
                  <a:lnTo>
                    <a:pt x="0" y="12"/>
                  </a:lnTo>
                  <a:lnTo>
                    <a:pt x="2" y="8"/>
                  </a:lnTo>
                  <a:lnTo>
                    <a:pt x="4" y="6"/>
                  </a:lnTo>
                  <a:lnTo>
                    <a:pt x="8" y="2"/>
                  </a:lnTo>
                  <a:lnTo>
                    <a:pt x="14" y="2"/>
                  </a:lnTo>
                  <a:lnTo>
                    <a:pt x="18" y="2"/>
                  </a:lnTo>
                  <a:lnTo>
                    <a:pt x="50" y="2"/>
                  </a:lnTo>
                  <a:lnTo>
                    <a:pt x="166" y="2"/>
                  </a:lnTo>
                  <a:lnTo>
                    <a:pt x="196" y="2"/>
                  </a:lnTo>
                  <a:lnTo>
                    <a:pt x="196" y="2"/>
                  </a:lnTo>
                  <a:lnTo>
                    <a:pt x="200" y="2"/>
                  </a:lnTo>
                  <a:lnTo>
                    <a:pt x="204" y="2"/>
                  </a:lnTo>
                  <a:lnTo>
                    <a:pt x="210" y="6"/>
                  </a:lnTo>
                  <a:lnTo>
                    <a:pt x="212" y="12"/>
                  </a:lnTo>
                  <a:lnTo>
                    <a:pt x="212" y="78"/>
                  </a:lnTo>
                  <a:lnTo>
                    <a:pt x="212" y="78"/>
                  </a:lnTo>
                  <a:lnTo>
                    <a:pt x="210" y="86"/>
                  </a:lnTo>
                  <a:lnTo>
                    <a:pt x="204" y="94"/>
                  </a:lnTo>
                  <a:lnTo>
                    <a:pt x="200" y="98"/>
                  </a:lnTo>
                  <a:lnTo>
                    <a:pt x="196" y="100"/>
                  </a:lnTo>
                  <a:lnTo>
                    <a:pt x="166" y="100"/>
                  </a:lnTo>
                  <a:lnTo>
                    <a:pt x="50" y="100"/>
                  </a:lnTo>
                  <a:lnTo>
                    <a:pt x="18" y="100"/>
                  </a:lnTo>
                  <a:close/>
                  <a:moveTo>
                    <a:pt x="196" y="0"/>
                  </a:moveTo>
                  <a:lnTo>
                    <a:pt x="166" y="0"/>
                  </a:lnTo>
                  <a:lnTo>
                    <a:pt x="50" y="0"/>
                  </a:lnTo>
                  <a:lnTo>
                    <a:pt x="18" y="0"/>
                  </a:lnTo>
                  <a:lnTo>
                    <a:pt x="18" y="0"/>
                  </a:lnTo>
                  <a:lnTo>
                    <a:pt x="14" y="2"/>
                  </a:lnTo>
                  <a:lnTo>
                    <a:pt x="8" y="2"/>
                  </a:lnTo>
                  <a:lnTo>
                    <a:pt x="2" y="6"/>
                  </a:lnTo>
                  <a:lnTo>
                    <a:pt x="0" y="8"/>
                  </a:lnTo>
                  <a:lnTo>
                    <a:pt x="0" y="12"/>
                  </a:lnTo>
                  <a:lnTo>
                    <a:pt x="0" y="78"/>
                  </a:lnTo>
                  <a:lnTo>
                    <a:pt x="0" y="78"/>
                  </a:lnTo>
                  <a:lnTo>
                    <a:pt x="2" y="86"/>
                  </a:lnTo>
                  <a:lnTo>
                    <a:pt x="8" y="94"/>
                  </a:lnTo>
                  <a:lnTo>
                    <a:pt x="14" y="98"/>
                  </a:lnTo>
                  <a:lnTo>
                    <a:pt x="18" y="100"/>
                  </a:lnTo>
                  <a:lnTo>
                    <a:pt x="50" y="100"/>
                  </a:lnTo>
                  <a:lnTo>
                    <a:pt x="166" y="100"/>
                  </a:lnTo>
                  <a:lnTo>
                    <a:pt x="196" y="100"/>
                  </a:lnTo>
                  <a:lnTo>
                    <a:pt x="196" y="100"/>
                  </a:lnTo>
                  <a:lnTo>
                    <a:pt x="200" y="98"/>
                  </a:lnTo>
                  <a:lnTo>
                    <a:pt x="206" y="94"/>
                  </a:lnTo>
                  <a:lnTo>
                    <a:pt x="210" y="86"/>
                  </a:lnTo>
                  <a:lnTo>
                    <a:pt x="212" y="78"/>
                  </a:lnTo>
                  <a:lnTo>
                    <a:pt x="212" y="12"/>
                  </a:lnTo>
                  <a:lnTo>
                    <a:pt x="212" y="12"/>
                  </a:lnTo>
                  <a:lnTo>
                    <a:pt x="212" y="8"/>
                  </a:lnTo>
                  <a:lnTo>
                    <a:pt x="210" y="6"/>
                  </a:lnTo>
                  <a:lnTo>
                    <a:pt x="206" y="2"/>
                  </a:lnTo>
                  <a:lnTo>
                    <a:pt x="200" y="2"/>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8" name="Freeform 100"/>
            <p:cNvSpPr>
              <a:spLocks/>
            </p:cNvSpPr>
            <p:nvPr/>
          </p:nvSpPr>
          <p:spPr bwMode="auto">
            <a:xfrm>
              <a:off x="9921875" y="1014413"/>
              <a:ext cx="336550" cy="155575"/>
            </a:xfrm>
            <a:custGeom>
              <a:avLst/>
              <a:gdLst>
                <a:gd name="T0" fmla="*/ 18 w 212"/>
                <a:gd name="T1" fmla="*/ 98 h 98"/>
                <a:gd name="T2" fmla="*/ 18 w 212"/>
                <a:gd name="T3" fmla="*/ 98 h 98"/>
                <a:gd name="T4" fmla="*/ 14 w 212"/>
                <a:gd name="T5" fmla="*/ 96 h 98"/>
                <a:gd name="T6" fmla="*/ 8 w 212"/>
                <a:gd name="T7" fmla="*/ 92 h 98"/>
                <a:gd name="T8" fmla="*/ 4 w 212"/>
                <a:gd name="T9" fmla="*/ 84 h 98"/>
                <a:gd name="T10" fmla="*/ 0 w 212"/>
                <a:gd name="T11" fmla="*/ 76 h 98"/>
                <a:gd name="T12" fmla="*/ 0 w 212"/>
                <a:gd name="T13" fmla="*/ 10 h 98"/>
                <a:gd name="T14" fmla="*/ 0 w 212"/>
                <a:gd name="T15" fmla="*/ 10 h 98"/>
                <a:gd name="T16" fmla="*/ 2 w 212"/>
                <a:gd name="T17" fmla="*/ 6 h 98"/>
                <a:gd name="T18" fmla="*/ 4 w 212"/>
                <a:gd name="T19" fmla="*/ 4 h 98"/>
                <a:gd name="T20" fmla="*/ 8 w 212"/>
                <a:gd name="T21" fmla="*/ 0 h 98"/>
                <a:gd name="T22" fmla="*/ 14 w 212"/>
                <a:gd name="T23" fmla="*/ 0 h 98"/>
                <a:gd name="T24" fmla="*/ 18 w 212"/>
                <a:gd name="T25" fmla="*/ 0 h 98"/>
                <a:gd name="T26" fmla="*/ 50 w 212"/>
                <a:gd name="T27" fmla="*/ 0 h 98"/>
                <a:gd name="T28" fmla="*/ 166 w 212"/>
                <a:gd name="T29" fmla="*/ 0 h 98"/>
                <a:gd name="T30" fmla="*/ 196 w 212"/>
                <a:gd name="T31" fmla="*/ 0 h 98"/>
                <a:gd name="T32" fmla="*/ 196 w 212"/>
                <a:gd name="T33" fmla="*/ 0 h 98"/>
                <a:gd name="T34" fmla="*/ 200 w 212"/>
                <a:gd name="T35" fmla="*/ 0 h 98"/>
                <a:gd name="T36" fmla="*/ 204 w 212"/>
                <a:gd name="T37" fmla="*/ 0 h 98"/>
                <a:gd name="T38" fmla="*/ 210 w 212"/>
                <a:gd name="T39" fmla="*/ 4 h 98"/>
                <a:gd name="T40" fmla="*/ 212 w 212"/>
                <a:gd name="T41" fmla="*/ 10 h 98"/>
                <a:gd name="T42" fmla="*/ 212 w 212"/>
                <a:gd name="T43" fmla="*/ 76 h 98"/>
                <a:gd name="T44" fmla="*/ 212 w 212"/>
                <a:gd name="T45" fmla="*/ 76 h 98"/>
                <a:gd name="T46" fmla="*/ 210 w 212"/>
                <a:gd name="T47" fmla="*/ 84 h 98"/>
                <a:gd name="T48" fmla="*/ 204 w 212"/>
                <a:gd name="T49" fmla="*/ 92 h 98"/>
                <a:gd name="T50" fmla="*/ 200 w 212"/>
                <a:gd name="T51" fmla="*/ 96 h 98"/>
                <a:gd name="T52" fmla="*/ 196 w 212"/>
                <a:gd name="T53" fmla="*/ 98 h 98"/>
                <a:gd name="T54" fmla="*/ 166 w 212"/>
                <a:gd name="T55" fmla="*/ 98 h 98"/>
                <a:gd name="T56" fmla="*/ 50 w 212"/>
                <a:gd name="T57" fmla="*/ 98 h 98"/>
                <a:gd name="T58" fmla="*/ 18 w 212"/>
                <a:gd name="T59"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98">
                  <a:moveTo>
                    <a:pt x="18" y="98"/>
                  </a:moveTo>
                  <a:lnTo>
                    <a:pt x="18" y="98"/>
                  </a:lnTo>
                  <a:lnTo>
                    <a:pt x="14" y="96"/>
                  </a:lnTo>
                  <a:lnTo>
                    <a:pt x="8" y="92"/>
                  </a:lnTo>
                  <a:lnTo>
                    <a:pt x="4" y="84"/>
                  </a:lnTo>
                  <a:lnTo>
                    <a:pt x="0" y="76"/>
                  </a:lnTo>
                  <a:lnTo>
                    <a:pt x="0" y="10"/>
                  </a:lnTo>
                  <a:lnTo>
                    <a:pt x="0" y="10"/>
                  </a:lnTo>
                  <a:lnTo>
                    <a:pt x="2" y="6"/>
                  </a:lnTo>
                  <a:lnTo>
                    <a:pt x="4" y="4"/>
                  </a:lnTo>
                  <a:lnTo>
                    <a:pt x="8" y="0"/>
                  </a:lnTo>
                  <a:lnTo>
                    <a:pt x="14" y="0"/>
                  </a:lnTo>
                  <a:lnTo>
                    <a:pt x="18" y="0"/>
                  </a:lnTo>
                  <a:lnTo>
                    <a:pt x="50" y="0"/>
                  </a:lnTo>
                  <a:lnTo>
                    <a:pt x="166" y="0"/>
                  </a:lnTo>
                  <a:lnTo>
                    <a:pt x="196" y="0"/>
                  </a:lnTo>
                  <a:lnTo>
                    <a:pt x="196" y="0"/>
                  </a:lnTo>
                  <a:lnTo>
                    <a:pt x="200" y="0"/>
                  </a:lnTo>
                  <a:lnTo>
                    <a:pt x="204" y="0"/>
                  </a:lnTo>
                  <a:lnTo>
                    <a:pt x="210" y="4"/>
                  </a:lnTo>
                  <a:lnTo>
                    <a:pt x="212" y="10"/>
                  </a:lnTo>
                  <a:lnTo>
                    <a:pt x="212" y="76"/>
                  </a:lnTo>
                  <a:lnTo>
                    <a:pt x="212" y="76"/>
                  </a:lnTo>
                  <a:lnTo>
                    <a:pt x="210" y="84"/>
                  </a:lnTo>
                  <a:lnTo>
                    <a:pt x="204" y="92"/>
                  </a:lnTo>
                  <a:lnTo>
                    <a:pt x="200" y="96"/>
                  </a:lnTo>
                  <a:lnTo>
                    <a:pt x="196" y="98"/>
                  </a:lnTo>
                  <a:lnTo>
                    <a:pt x="166" y="98"/>
                  </a:lnTo>
                  <a:lnTo>
                    <a:pt x="50" y="98"/>
                  </a:lnTo>
                  <a:lnTo>
                    <a:pt x="18" y="9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9" name="Freeform 101"/>
            <p:cNvSpPr>
              <a:spLocks/>
            </p:cNvSpPr>
            <p:nvPr/>
          </p:nvSpPr>
          <p:spPr bwMode="auto">
            <a:xfrm>
              <a:off x="9921875" y="1011238"/>
              <a:ext cx="336550" cy="158750"/>
            </a:xfrm>
            <a:custGeom>
              <a:avLst/>
              <a:gdLst>
                <a:gd name="T0" fmla="*/ 196 w 212"/>
                <a:gd name="T1" fmla="*/ 0 h 100"/>
                <a:gd name="T2" fmla="*/ 166 w 212"/>
                <a:gd name="T3" fmla="*/ 0 h 100"/>
                <a:gd name="T4" fmla="*/ 50 w 212"/>
                <a:gd name="T5" fmla="*/ 0 h 100"/>
                <a:gd name="T6" fmla="*/ 18 w 212"/>
                <a:gd name="T7" fmla="*/ 0 h 100"/>
                <a:gd name="T8" fmla="*/ 18 w 212"/>
                <a:gd name="T9" fmla="*/ 0 h 100"/>
                <a:gd name="T10" fmla="*/ 14 w 212"/>
                <a:gd name="T11" fmla="*/ 2 h 100"/>
                <a:gd name="T12" fmla="*/ 8 w 212"/>
                <a:gd name="T13" fmla="*/ 2 h 100"/>
                <a:gd name="T14" fmla="*/ 2 w 212"/>
                <a:gd name="T15" fmla="*/ 6 h 100"/>
                <a:gd name="T16" fmla="*/ 0 w 212"/>
                <a:gd name="T17" fmla="*/ 8 h 100"/>
                <a:gd name="T18" fmla="*/ 0 w 212"/>
                <a:gd name="T19" fmla="*/ 12 h 100"/>
                <a:gd name="T20" fmla="*/ 0 w 212"/>
                <a:gd name="T21" fmla="*/ 78 h 100"/>
                <a:gd name="T22" fmla="*/ 0 w 212"/>
                <a:gd name="T23" fmla="*/ 78 h 100"/>
                <a:gd name="T24" fmla="*/ 2 w 212"/>
                <a:gd name="T25" fmla="*/ 86 h 100"/>
                <a:gd name="T26" fmla="*/ 8 w 212"/>
                <a:gd name="T27" fmla="*/ 94 h 100"/>
                <a:gd name="T28" fmla="*/ 14 w 212"/>
                <a:gd name="T29" fmla="*/ 98 h 100"/>
                <a:gd name="T30" fmla="*/ 18 w 212"/>
                <a:gd name="T31" fmla="*/ 100 h 100"/>
                <a:gd name="T32" fmla="*/ 50 w 212"/>
                <a:gd name="T33" fmla="*/ 100 h 100"/>
                <a:gd name="T34" fmla="*/ 166 w 212"/>
                <a:gd name="T35" fmla="*/ 100 h 100"/>
                <a:gd name="T36" fmla="*/ 196 w 212"/>
                <a:gd name="T37" fmla="*/ 100 h 100"/>
                <a:gd name="T38" fmla="*/ 196 w 212"/>
                <a:gd name="T39" fmla="*/ 100 h 100"/>
                <a:gd name="T40" fmla="*/ 200 w 212"/>
                <a:gd name="T41" fmla="*/ 98 h 100"/>
                <a:gd name="T42" fmla="*/ 206 w 212"/>
                <a:gd name="T43" fmla="*/ 94 h 100"/>
                <a:gd name="T44" fmla="*/ 210 w 212"/>
                <a:gd name="T45" fmla="*/ 86 h 100"/>
                <a:gd name="T46" fmla="*/ 212 w 212"/>
                <a:gd name="T47" fmla="*/ 78 h 100"/>
                <a:gd name="T48" fmla="*/ 212 w 212"/>
                <a:gd name="T49" fmla="*/ 12 h 100"/>
                <a:gd name="T50" fmla="*/ 212 w 212"/>
                <a:gd name="T51" fmla="*/ 12 h 100"/>
                <a:gd name="T52" fmla="*/ 212 w 212"/>
                <a:gd name="T53" fmla="*/ 8 h 100"/>
                <a:gd name="T54" fmla="*/ 210 w 212"/>
                <a:gd name="T55" fmla="*/ 6 h 100"/>
                <a:gd name="T56" fmla="*/ 206 w 212"/>
                <a:gd name="T57" fmla="*/ 2 h 100"/>
                <a:gd name="T58" fmla="*/ 200 w 212"/>
                <a:gd name="T59" fmla="*/ 2 h 100"/>
                <a:gd name="T60" fmla="*/ 196 w 212"/>
                <a:gd name="T6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100">
                  <a:moveTo>
                    <a:pt x="196" y="0"/>
                  </a:moveTo>
                  <a:lnTo>
                    <a:pt x="166" y="0"/>
                  </a:lnTo>
                  <a:lnTo>
                    <a:pt x="50" y="0"/>
                  </a:lnTo>
                  <a:lnTo>
                    <a:pt x="18" y="0"/>
                  </a:lnTo>
                  <a:lnTo>
                    <a:pt x="18" y="0"/>
                  </a:lnTo>
                  <a:lnTo>
                    <a:pt x="14" y="2"/>
                  </a:lnTo>
                  <a:lnTo>
                    <a:pt x="8" y="2"/>
                  </a:lnTo>
                  <a:lnTo>
                    <a:pt x="2" y="6"/>
                  </a:lnTo>
                  <a:lnTo>
                    <a:pt x="0" y="8"/>
                  </a:lnTo>
                  <a:lnTo>
                    <a:pt x="0" y="12"/>
                  </a:lnTo>
                  <a:lnTo>
                    <a:pt x="0" y="78"/>
                  </a:lnTo>
                  <a:lnTo>
                    <a:pt x="0" y="78"/>
                  </a:lnTo>
                  <a:lnTo>
                    <a:pt x="2" y="86"/>
                  </a:lnTo>
                  <a:lnTo>
                    <a:pt x="8" y="94"/>
                  </a:lnTo>
                  <a:lnTo>
                    <a:pt x="14" y="98"/>
                  </a:lnTo>
                  <a:lnTo>
                    <a:pt x="18" y="100"/>
                  </a:lnTo>
                  <a:lnTo>
                    <a:pt x="50" y="100"/>
                  </a:lnTo>
                  <a:lnTo>
                    <a:pt x="166" y="100"/>
                  </a:lnTo>
                  <a:lnTo>
                    <a:pt x="196" y="100"/>
                  </a:lnTo>
                  <a:lnTo>
                    <a:pt x="196" y="100"/>
                  </a:lnTo>
                  <a:lnTo>
                    <a:pt x="200" y="98"/>
                  </a:lnTo>
                  <a:lnTo>
                    <a:pt x="206" y="94"/>
                  </a:lnTo>
                  <a:lnTo>
                    <a:pt x="210" y="86"/>
                  </a:lnTo>
                  <a:lnTo>
                    <a:pt x="212" y="78"/>
                  </a:lnTo>
                  <a:lnTo>
                    <a:pt x="212" y="12"/>
                  </a:lnTo>
                  <a:lnTo>
                    <a:pt x="212" y="12"/>
                  </a:lnTo>
                  <a:lnTo>
                    <a:pt x="212" y="8"/>
                  </a:lnTo>
                  <a:lnTo>
                    <a:pt x="210" y="6"/>
                  </a:lnTo>
                  <a:lnTo>
                    <a:pt x="206" y="2"/>
                  </a:lnTo>
                  <a:lnTo>
                    <a:pt x="200" y="2"/>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0" name="Freeform 102"/>
            <p:cNvSpPr>
              <a:spLocks noEditPoints="1"/>
            </p:cNvSpPr>
            <p:nvPr/>
          </p:nvSpPr>
          <p:spPr bwMode="auto">
            <a:xfrm>
              <a:off x="9921875" y="1014413"/>
              <a:ext cx="336550" cy="155575"/>
            </a:xfrm>
            <a:custGeom>
              <a:avLst/>
              <a:gdLst>
                <a:gd name="T0" fmla="*/ 20 w 212"/>
                <a:gd name="T1" fmla="*/ 96 h 98"/>
                <a:gd name="T2" fmla="*/ 20 w 212"/>
                <a:gd name="T3" fmla="*/ 96 h 98"/>
                <a:gd name="T4" fmla="*/ 14 w 212"/>
                <a:gd name="T5" fmla="*/ 96 h 98"/>
                <a:gd name="T6" fmla="*/ 8 w 212"/>
                <a:gd name="T7" fmla="*/ 92 h 98"/>
                <a:gd name="T8" fmla="*/ 4 w 212"/>
                <a:gd name="T9" fmla="*/ 84 h 98"/>
                <a:gd name="T10" fmla="*/ 2 w 212"/>
                <a:gd name="T11" fmla="*/ 76 h 98"/>
                <a:gd name="T12" fmla="*/ 2 w 212"/>
                <a:gd name="T13" fmla="*/ 10 h 98"/>
                <a:gd name="T14" fmla="*/ 2 w 212"/>
                <a:gd name="T15" fmla="*/ 10 h 98"/>
                <a:gd name="T16" fmla="*/ 2 w 212"/>
                <a:gd name="T17" fmla="*/ 6 h 98"/>
                <a:gd name="T18" fmla="*/ 4 w 212"/>
                <a:gd name="T19" fmla="*/ 4 h 98"/>
                <a:gd name="T20" fmla="*/ 8 w 212"/>
                <a:gd name="T21" fmla="*/ 0 h 98"/>
                <a:gd name="T22" fmla="*/ 14 w 212"/>
                <a:gd name="T23" fmla="*/ 0 h 98"/>
                <a:gd name="T24" fmla="*/ 20 w 212"/>
                <a:gd name="T25" fmla="*/ 0 h 98"/>
                <a:gd name="T26" fmla="*/ 50 w 212"/>
                <a:gd name="T27" fmla="*/ 0 h 98"/>
                <a:gd name="T28" fmla="*/ 166 w 212"/>
                <a:gd name="T29" fmla="*/ 0 h 98"/>
                <a:gd name="T30" fmla="*/ 196 w 212"/>
                <a:gd name="T31" fmla="*/ 0 h 98"/>
                <a:gd name="T32" fmla="*/ 196 w 212"/>
                <a:gd name="T33" fmla="*/ 0 h 98"/>
                <a:gd name="T34" fmla="*/ 200 w 212"/>
                <a:gd name="T35" fmla="*/ 0 h 98"/>
                <a:gd name="T36" fmla="*/ 204 w 212"/>
                <a:gd name="T37" fmla="*/ 0 h 98"/>
                <a:gd name="T38" fmla="*/ 210 w 212"/>
                <a:gd name="T39" fmla="*/ 4 h 98"/>
                <a:gd name="T40" fmla="*/ 210 w 212"/>
                <a:gd name="T41" fmla="*/ 10 h 98"/>
                <a:gd name="T42" fmla="*/ 210 w 212"/>
                <a:gd name="T43" fmla="*/ 76 h 98"/>
                <a:gd name="T44" fmla="*/ 210 w 212"/>
                <a:gd name="T45" fmla="*/ 76 h 98"/>
                <a:gd name="T46" fmla="*/ 210 w 212"/>
                <a:gd name="T47" fmla="*/ 84 h 98"/>
                <a:gd name="T48" fmla="*/ 204 w 212"/>
                <a:gd name="T49" fmla="*/ 92 h 98"/>
                <a:gd name="T50" fmla="*/ 200 w 212"/>
                <a:gd name="T51" fmla="*/ 96 h 98"/>
                <a:gd name="T52" fmla="*/ 196 w 212"/>
                <a:gd name="T53" fmla="*/ 96 h 98"/>
                <a:gd name="T54" fmla="*/ 166 w 212"/>
                <a:gd name="T55" fmla="*/ 96 h 98"/>
                <a:gd name="T56" fmla="*/ 50 w 212"/>
                <a:gd name="T57" fmla="*/ 96 h 98"/>
                <a:gd name="T58" fmla="*/ 20 w 212"/>
                <a:gd name="T59" fmla="*/ 96 h 98"/>
                <a:gd name="T60" fmla="*/ 196 w 212"/>
                <a:gd name="T61" fmla="*/ 0 h 98"/>
                <a:gd name="T62" fmla="*/ 166 w 212"/>
                <a:gd name="T63" fmla="*/ 0 h 98"/>
                <a:gd name="T64" fmla="*/ 50 w 212"/>
                <a:gd name="T65" fmla="*/ 0 h 98"/>
                <a:gd name="T66" fmla="*/ 18 w 212"/>
                <a:gd name="T67" fmla="*/ 0 h 98"/>
                <a:gd name="T68" fmla="*/ 18 w 212"/>
                <a:gd name="T69" fmla="*/ 0 h 98"/>
                <a:gd name="T70" fmla="*/ 14 w 212"/>
                <a:gd name="T71" fmla="*/ 0 h 98"/>
                <a:gd name="T72" fmla="*/ 8 w 212"/>
                <a:gd name="T73" fmla="*/ 0 h 98"/>
                <a:gd name="T74" fmla="*/ 4 w 212"/>
                <a:gd name="T75" fmla="*/ 4 h 98"/>
                <a:gd name="T76" fmla="*/ 2 w 212"/>
                <a:gd name="T77" fmla="*/ 6 h 98"/>
                <a:gd name="T78" fmla="*/ 0 w 212"/>
                <a:gd name="T79" fmla="*/ 10 h 98"/>
                <a:gd name="T80" fmla="*/ 0 w 212"/>
                <a:gd name="T81" fmla="*/ 76 h 98"/>
                <a:gd name="T82" fmla="*/ 0 w 212"/>
                <a:gd name="T83" fmla="*/ 76 h 98"/>
                <a:gd name="T84" fmla="*/ 4 w 212"/>
                <a:gd name="T85" fmla="*/ 84 h 98"/>
                <a:gd name="T86" fmla="*/ 8 w 212"/>
                <a:gd name="T87" fmla="*/ 92 h 98"/>
                <a:gd name="T88" fmla="*/ 14 w 212"/>
                <a:gd name="T89" fmla="*/ 96 h 98"/>
                <a:gd name="T90" fmla="*/ 18 w 212"/>
                <a:gd name="T91" fmla="*/ 98 h 98"/>
                <a:gd name="T92" fmla="*/ 50 w 212"/>
                <a:gd name="T93" fmla="*/ 98 h 98"/>
                <a:gd name="T94" fmla="*/ 166 w 212"/>
                <a:gd name="T95" fmla="*/ 98 h 98"/>
                <a:gd name="T96" fmla="*/ 196 w 212"/>
                <a:gd name="T97" fmla="*/ 98 h 98"/>
                <a:gd name="T98" fmla="*/ 196 w 212"/>
                <a:gd name="T99" fmla="*/ 98 h 98"/>
                <a:gd name="T100" fmla="*/ 200 w 212"/>
                <a:gd name="T101" fmla="*/ 96 h 98"/>
                <a:gd name="T102" fmla="*/ 204 w 212"/>
                <a:gd name="T103" fmla="*/ 92 h 98"/>
                <a:gd name="T104" fmla="*/ 210 w 212"/>
                <a:gd name="T105" fmla="*/ 84 h 98"/>
                <a:gd name="T106" fmla="*/ 212 w 212"/>
                <a:gd name="T107" fmla="*/ 76 h 98"/>
                <a:gd name="T108" fmla="*/ 212 w 212"/>
                <a:gd name="T109" fmla="*/ 10 h 98"/>
                <a:gd name="T110" fmla="*/ 212 w 212"/>
                <a:gd name="T111" fmla="*/ 10 h 98"/>
                <a:gd name="T112" fmla="*/ 210 w 212"/>
                <a:gd name="T113" fmla="*/ 4 h 98"/>
                <a:gd name="T114" fmla="*/ 204 w 212"/>
                <a:gd name="T115" fmla="*/ 0 h 98"/>
                <a:gd name="T116" fmla="*/ 200 w 212"/>
                <a:gd name="T117" fmla="*/ 0 h 98"/>
                <a:gd name="T118" fmla="*/ 196 w 212"/>
                <a:gd name="T11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98">
                  <a:moveTo>
                    <a:pt x="20" y="96"/>
                  </a:moveTo>
                  <a:lnTo>
                    <a:pt x="20" y="96"/>
                  </a:lnTo>
                  <a:lnTo>
                    <a:pt x="14" y="96"/>
                  </a:lnTo>
                  <a:lnTo>
                    <a:pt x="8" y="92"/>
                  </a:lnTo>
                  <a:lnTo>
                    <a:pt x="4" y="84"/>
                  </a:lnTo>
                  <a:lnTo>
                    <a:pt x="2" y="76"/>
                  </a:lnTo>
                  <a:lnTo>
                    <a:pt x="2" y="10"/>
                  </a:lnTo>
                  <a:lnTo>
                    <a:pt x="2" y="10"/>
                  </a:lnTo>
                  <a:lnTo>
                    <a:pt x="2" y="6"/>
                  </a:lnTo>
                  <a:lnTo>
                    <a:pt x="4" y="4"/>
                  </a:lnTo>
                  <a:lnTo>
                    <a:pt x="8" y="0"/>
                  </a:lnTo>
                  <a:lnTo>
                    <a:pt x="14" y="0"/>
                  </a:lnTo>
                  <a:lnTo>
                    <a:pt x="20" y="0"/>
                  </a:lnTo>
                  <a:lnTo>
                    <a:pt x="50" y="0"/>
                  </a:lnTo>
                  <a:lnTo>
                    <a:pt x="166" y="0"/>
                  </a:lnTo>
                  <a:lnTo>
                    <a:pt x="196" y="0"/>
                  </a:lnTo>
                  <a:lnTo>
                    <a:pt x="196" y="0"/>
                  </a:lnTo>
                  <a:lnTo>
                    <a:pt x="200" y="0"/>
                  </a:lnTo>
                  <a:lnTo>
                    <a:pt x="204" y="0"/>
                  </a:lnTo>
                  <a:lnTo>
                    <a:pt x="210" y="4"/>
                  </a:lnTo>
                  <a:lnTo>
                    <a:pt x="210" y="10"/>
                  </a:lnTo>
                  <a:lnTo>
                    <a:pt x="210" y="76"/>
                  </a:lnTo>
                  <a:lnTo>
                    <a:pt x="210" y="76"/>
                  </a:lnTo>
                  <a:lnTo>
                    <a:pt x="210" y="84"/>
                  </a:lnTo>
                  <a:lnTo>
                    <a:pt x="204" y="92"/>
                  </a:lnTo>
                  <a:lnTo>
                    <a:pt x="200" y="96"/>
                  </a:lnTo>
                  <a:lnTo>
                    <a:pt x="196" y="96"/>
                  </a:lnTo>
                  <a:lnTo>
                    <a:pt x="166" y="96"/>
                  </a:lnTo>
                  <a:lnTo>
                    <a:pt x="50" y="96"/>
                  </a:lnTo>
                  <a:lnTo>
                    <a:pt x="20" y="96"/>
                  </a:lnTo>
                  <a:close/>
                  <a:moveTo>
                    <a:pt x="196" y="0"/>
                  </a:moveTo>
                  <a:lnTo>
                    <a:pt x="166" y="0"/>
                  </a:lnTo>
                  <a:lnTo>
                    <a:pt x="50" y="0"/>
                  </a:lnTo>
                  <a:lnTo>
                    <a:pt x="18" y="0"/>
                  </a:lnTo>
                  <a:lnTo>
                    <a:pt x="18" y="0"/>
                  </a:lnTo>
                  <a:lnTo>
                    <a:pt x="14" y="0"/>
                  </a:lnTo>
                  <a:lnTo>
                    <a:pt x="8" y="0"/>
                  </a:lnTo>
                  <a:lnTo>
                    <a:pt x="4" y="4"/>
                  </a:lnTo>
                  <a:lnTo>
                    <a:pt x="2" y="6"/>
                  </a:lnTo>
                  <a:lnTo>
                    <a:pt x="0" y="10"/>
                  </a:lnTo>
                  <a:lnTo>
                    <a:pt x="0" y="76"/>
                  </a:lnTo>
                  <a:lnTo>
                    <a:pt x="0" y="76"/>
                  </a:lnTo>
                  <a:lnTo>
                    <a:pt x="4" y="84"/>
                  </a:lnTo>
                  <a:lnTo>
                    <a:pt x="8" y="92"/>
                  </a:lnTo>
                  <a:lnTo>
                    <a:pt x="14" y="96"/>
                  </a:lnTo>
                  <a:lnTo>
                    <a:pt x="18" y="98"/>
                  </a:lnTo>
                  <a:lnTo>
                    <a:pt x="50" y="98"/>
                  </a:lnTo>
                  <a:lnTo>
                    <a:pt x="166" y="98"/>
                  </a:lnTo>
                  <a:lnTo>
                    <a:pt x="196" y="98"/>
                  </a:lnTo>
                  <a:lnTo>
                    <a:pt x="196" y="98"/>
                  </a:lnTo>
                  <a:lnTo>
                    <a:pt x="200" y="96"/>
                  </a:lnTo>
                  <a:lnTo>
                    <a:pt x="204" y="92"/>
                  </a:lnTo>
                  <a:lnTo>
                    <a:pt x="210" y="84"/>
                  </a:lnTo>
                  <a:lnTo>
                    <a:pt x="212" y="76"/>
                  </a:lnTo>
                  <a:lnTo>
                    <a:pt x="212" y="10"/>
                  </a:lnTo>
                  <a:lnTo>
                    <a:pt x="212" y="10"/>
                  </a:lnTo>
                  <a:lnTo>
                    <a:pt x="210" y="4"/>
                  </a:lnTo>
                  <a:lnTo>
                    <a:pt x="204" y="0"/>
                  </a:lnTo>
                  <a:lnTo>
                    <a:pt x="200" y="0"/>
                  </a:lnTo>
                  <a:lnTo>
                    <a:pt x="1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1" name="Freeform 103"/>
            <p:cNvSpPr>
              <a:spLocks/>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198 w 208"/>
                <a:gd name="T35" fmla="*/ 0 h 96"/>
                <a:gd name="T36" fmla="*/ 202 w 208"/>
                <a:gd name="T37" fmla="*/ 0 h 96"/>
                <a:gd name="T38" fmla="*/ 208 w 208"/>
                <a:gd name="T39" fmla="*/ 4 h 96"/>
                <a:gd name="T40" fmla="*/ 208 w 208"/>
                <a:gd name="T41" fmla="*/ 10 h 96"/>
                <a:gd name="T42" fmla="*/ 208 w 208"/>
                <a:gd name="T43" fmla="*/ 76 h 96"/>
                <a:gd name="T44" fmla="*/ 208 w 208"/>
                <a:gd name="T45" fmla="*/ 76 h 96"/>
                <a:gd name="T46" fmla="*/ 208 w 208"/>
                <a:gd name="T47" fmla="*/ 84 h 96"/>
                <a:gd name="T48" fmla="*/ 202 w 208"/>
                <a:gd name="T49" fmla="*/ 92 h 96"/>
                <a:gd name="T50" fmla="*/ 198 w 208"/>
                <a:gd name="T51" fmla="*/ 96 h 96"/>
                <a:gd name="T52" fmla="*/ 194 w 208"/>
                <a:gd name="T53" fmla="*/ 96 h 96"/>
                <a:gd name="T54" fmla="*/ 164 w 208"/>
                <a:gd name="T55" fmla="*/ 96 h 96"/>
                <a:gd name="T56" fmla="*/ 48 w 208"/>
                <a:gd name="T57" fmla="*/ 96 h 96"/>
                <a:gd name="T58" fmla="*/ 18 w 208"/>
                <a:gd name="T59"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198" y="0"/>
                  </a:lnTo>
                  <a:lnTo>
                    <a:pt x="202" y="0"/>
                  </a:lnTo>
                  <a:lnTo>
                    <a:pt x="208" y="4"/>
                  </a:lnTo>
                  <a:lnTo>
                    <a:pt x="208" y="10"/>
                  </a:lnTo>
                  <a:lnTo>
                    <a:pt x="208" y="76"/>
                  </a:lnTo>
                  <a:lnTo>
                    <a:pt x="208" y="76"/>
                  </a:lnTo>
                  <a:lnTo>
                    <a:pt x="208" y="84"/>
                  </a:lnTo>
                  <a:lnTo>
                    <a:pt x="202" y="92"/>
                  </a:lnTo>
                  <a:lnTo>
                    <a:pt x="198" y="96"/>
                  </a:lnTo>
                  <a:lnTo>
                    <a:pt x="194" y="96"/>
                  </a:lnTo>
                  <a:lnTo>
                    <a:pt x="164" y="96"/>
                  </a:lnTo>
                  <a:lnTo>
                    <a:pt x="48" y="96"/>
                  </a:lnTo>
                  <a:lnTo>
                    <a:pt x="1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2" name="Freeform 104"/>
            <p:cNvSpPr>
              <a:spLocks/>
            </p:cNvSpPr>
            <p:nvPr/>
          </p:nvSpPr>
          <p:spPr bwMode="auto">
            <a:xfrm>
              <a:off x="9921875" y="1014413"/>
              <a:ext cx="336550" cy="155575"/>
            </a:xfrm>
            <a:custGeom>
              <a:avLst/>
              <a:gdLst>
                <a:gd name="T0" fmla="*/ 196 w 212"/>
                <a:gd name="T1" fmla="*/ 0 h 98"/>
                <a:gd name="T2" fmla="*/ 166 w 212"/>
                <a:gd name="T3" fmla="*/ 0 h 98"/>
                <a:gd name="T4" fmla="*/ 50 w 212"/>
                <a:gd name="T5" fmla="*/ 0 h 98"/>
                <a:gd name="T6" fmla="*/ 18 w 212"/>
                <a:gd name="T7" fmla="*/ 0 h 98"/>
                <a:gd name="T8" fmla="*/ 18 w 212"/>
                <a:gd name="T9" fmla="*/ 0 h 98"/>
                <a:gd name="T10" fmla="*/ 14 w 212"/>
                <a:gd name="T11" fmla="*/ 0 h 98"/>
                <a:gd name="T12" fmla="*/ 8 w 212"/>
                <a:gd name="T13" fmla="*/ 0 h 98"/>
                <a:gd name="T14" fmla="*/ 4 w 212"/>
                <a:gd name="T15" fmla="*/ 4 h 98"/>
                <a:gd name="T16" fmla="*/ 2 w 212"/>
                <a:gd name="T17" fmla="*/ 6 h 98"/>
                <a:gd name="T18" fmla="*/ 0 w 212"/>
                <a:gd name="T19" fmla="*/ 10 h 98"/>
                <a:gd name="T20" fmla="*/ 0 w 212"/>
                <a:gd name="T21" fmla="*/ 76 h 98"/>
                <a:gd name="T22" fmla="*/ 0 w 212"/>
                <a:gd name="T23" fmla="*/ 76 h 98"/>
                <a:gd name="T24" fmla="*/ 4 w 212"/>
                <a:gd name="T25" fmla="*/ 84 h 98"/>
                <a:gd name="T26" fmla="*/ 8 w 212"/>
                <a:gd name="T27" fmla="*/ 92 h 98"/>
                <a:gd name="T28" fmla="*/ 14 w 212"/>
                <a:gd name="T29" fmla="*/ 96 h 98"/>
                <a:gd name="T30" fmla="*/ 18 w 212"/>
                <a:gd name="T31" fmla="*/ 98 h 98"/>
                <a:gd name="T32" fmla="*/ 50 w 212"/>
                <a:gd name="T33" fmla="*/ 98 h 98"/>
                <a:gd name="T34" fmla="*/ 166 w 212"/>
                <a:gd name="T35" fmla="*/ 98 h 98"/>
                <a:gd name="T36" fmla="*/ 196 w 212"/>
                <a:gd name="T37" fmla="*/ 98 h 98"/>
                <a:gd name="T38" fmla="*/ 196 w 212"/>
                <a:gd name="T39" fmla="*/ 98 h 98"/>
                <a:gd name="T40" fmla="*/ 200 w 212"/>
                <a:gd name="T41" fmla="*/ 96 h 98"/>
                <a:gd name="T42" fmla="*/ 204 w 212"/>
                <a:gd name="T43" fmla="*/ 92 h 98"/>
                <a:gd name="T44" fmla="*/ 210 w 212"/>
                <a:gd name="T45" fmla="*/ 84 h 98"/>
                <a:gd name="T46" fmla="*/ 212 w 212"/>
                <a:gd name="T47" fmla="*/ 76 h 98"/>
                <a:gd name="T48" fmla="*/ 212 w 212"/>
                <a:gd name="T49" fmla="*/ 10 h 98"/>
                <a:gd name="T50" fmla="*/ 212 w 212"/>
                <a:gd name="T51" fmla="*/ 10 h 98"/>
                <a:gd name="T52" fmla="*/ 210 w 212"/>
                <a:gd name="T53" fmla="*/ 4 h 98"/>
                <a:gd name="T54" fmla="*/ 204 w 212"/>
                <a:gd name="T55" fmla="*/ 0 h 98"/>
                <a:gd name="T56" fmla="*/ 200 w 212"/>
                <a:gd name="T57" fmla="*/ 0 h 98"/>
                <a:gd name="T58" fmla="*/ 196 w 212"/>
                <a:gd name="T59"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2" h="98">
                  <a:moveTo>
                    <a:pt x="196" y="0"/>
                  </a:moveTo>
                  <a:lnTo>
                    <a:pt x="166" y="0"/>
                  </a:lnTo>
                  <a:lnTo>
                    <a:pt x="50" y="0"/>
                  </a:lnTo>
                  <a:lnTo>
                    <a:pt x="18" y="0"/>
                  </a:lnTo>
                  <a:lnTo>
                    <a:pt x="18" y="0"/>
                  </a:lnTo>
                  <a:lnTo>
                    <a:pt x="14" y="0"/>
                  </a:lnTo>
                  <a:lnTo>
                    <a:pt x="8" y="0"/>
                  </a:lnTo>
                  <a:lnTo>
                    <a:pt x="4" y="4"/>
                  </a:lnTo>
                  <a:lnTo>
                    <a:pt x="2" y="6"/>
                  </a:lnTo>
                  <a:lnTo>
                    <a:pt x="0" y="10"/>
                  </a:lnTo>
                  <a:lnTo>
                    <a:pt x="0" y="76"/>
                  </a:lnTo>
                  <a:lnTo>
                    <a:pt x="0" y="76"/>
                  </a:lnTo>
                  <a:lnTo>
                    <a:pt x="4" y="84"/>
                  </a:lnTo>
                  <a:lnTo>
                    <a:pt x="8" y="92"/>
                  </a:lnTo>
                  <a:lnTo>
                    <a:pt x="14" y="96"/>
                  </a:lnTo>
                  <a:lnTo>
                    <a:pt x="18" y="98"/>
                  </a:lnTo>
                  <a:lnTo>
                    <a:pt x="50" y="98"/>
                  </a:lnTo>
                  <a:lnTo>
                    <a:pt x="166" y="98"/>
                  </a:lnTo>
                  <a:lnTo>
                    <a:pt x="196" y="98"/>
                  </a:lnTo>
                  <a:lnTo>
                    <a:pt x="196" y="98"/>
                  </a:lnTo>
                  <a:lnTo>
                    <a:pt x="200" y="96"/>
                  </a:lnTo>
                  <a:lnTo>
                    <a:pt x="204" y="92"/>
                  </a:lnTo>
                  <a:lnTo>
                    <a:pt x="210" y="84"/>
                  </a:lnTo>
                  <a:lnTo>
                    <a:pt x="212" y="76"/>
                  </a:lnTo>
                  <a:lnTo>
                    <a:pt x="212" y="10"/>
                  </a:lnTo>
                  <a:lnTo>
                    <a:pt x="212" y="10"/>
                  </a:lnTo>
                  <a:lnTo>
                    <a:pt x="210" y="4"/>
                  </a:lnTo>
                  <a:lnTo>
                    <a:pt x="204" y="0"/>
                  </a:lnTo>
                  <a:lnTo>
                    <a:pt x="200" y="0"/>
                  </a:lnTo>
                  <a:lnTo>
                    <a:pt x="1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3" name="Freeform 105"/>
            <p:cNvSpPr>
              <a:spLocks noEditPoints="1"/>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0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2 h 96"/>
                <a:gd name="T48" fmla="*/ 198 w 208"/>
                <a:gd name="T49" fmla="*/ 96 h 96"/>
                <a:gd name="T50" fmla="*/ 194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2 w 208"/>
                <a:gd name="T69" fmla="*/ 0 h 96"/>
                <a:gd name="T70" fmla="*/ 6 w 208"/>
                <a:gd name="T71" fmla="*/ 0 h 96"/>
                <a:gd name="T72" fmla="*/ 2 w 208"/>
                <a:gd name="T73" fmla="*/ 4 h 96"/>
                <a:gd name="T74" fmla="*/ 0 w 208"/>
                <a:gd name="T75" fmla="*/ 6 h 96"/>
                <a:gd name="T76" fmla="*/ 0 w 208"/>
                <a:gd name="T77" fmla="*/ 10 h 96"/>
                <a:gd name="T78" fmla="*/ 0 w 208"/>
                <a:gd name="T79" fmla="*/ 76 h 96"/>
                <a:gd name="T80" fmla="*/ 0 w 208"/>
                <a:gd name="T81" fmla="*/ 76 h 96"/>
                <a:gd name="T82" fmla="*/ 2 w 208"/>
                <a:gd name="T83" fmla="*/ 84 h 96"/>
                <a:gd name="T84" fmla="*/ 6 w 208"/>
                <a:gd name="T85" fmla="*/ 92 h 96"/>
                <a:gd name="T86" fmla="*/ 12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8 w 208"/>
                <a:gd name="T99" fmla="*/ 96 h 96"/>
                <a:gd name="T100" fmla="*/ 202 w 208"/>
                <a:gd name="T101" fmla="*/ 92 h 96"/>
                <a:gd name="T102" fmla="*/ 208 w 208"/>
                <a:gd name="T103" fmla="*/ 84 h 96"/>
                <a:gd name="T104" fmla="*/ 208 w 208"/>
                <a:gd name="T105" fmla="*/ 76 h 96"/>
                <a:gd name="T106" fmla="*/ 208 w 208"/>
                <a:gd name="T107" fmla="*/ 10 h 96"/>
                <a:gd name="T108" fmla="*/ 208 w 208"/>
                <a:gd name="T109" fmla="*/ 10 h 96"/>
                <a:gd name="T110" fmla="*/ 208 w 208"/>
                <a:gd name="T111" fmla="*/ 4 h 96"/>
                <a:gd name="T112" fmla="*/ 202 w 208"/>
                <a:gd name="T113" fmla="*/ 0 h 96"/>
                <a:gd name="T114" fmla="*/ 198 w 208"/>
                <a:gd name="T115" fmla="*/ 0 h 96"/>
                <a:gd name="T116" fmla="*/ 194 w 208"/>
                <a:gd name="T11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202" y="0"/>
                  </a:lnTo>
                  <a:lnTo>
                    <a:pt x="206" y="4"/>
                  </a:lnTo>
                  <a:lnTo>
                    <a:pt x="208" y="10"/>
                  </a:lnTo>
                  <a:lnTo>
                    <a:pt x="208" y="76"/>
                  </a:lnTo>
                  <a:lnTo>
                    <a:pt x="208" y="76"/>
                  </a:lnTo>
                  <a:lnTo>
                    <a:pt x="206" y="84"/>
                  </a:lnTo>
                  <a:lnTo>
                    <a:pt x="202" y="92"/>
                  </a:lnTo>
                  <a:lnTo>
                    <a:pt x="198" y="96"/>
                  </a:lnTo>
                  <a:lnTo>
                    <a:pt x="194" y="96"/>
                  </a:lnTo>
                  <a:lnTo>
                    <a:pt x="164" y="96"/>
                  </a:lnTo>
                  <a:lnTo>
                    <a:pt x="48" y="96"/>
                  </a:lnTo>
                  <a:lnTo>
                    <a:pt x="18" y="96"/>
                  </a:lnTo>
                  <a:close/>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8" y="84"/>
                  </a:lnTo>
                  <a:lnTo>
                    <a:pt x="208" y="76"/>
                  </a:lnTo>
                  <a:lnTo>
                    <a:pt x="208" y="10"/>
                  </a:lnTo>
                  <a:lnTo>
                    <a:pt x="208" y="10"/>
                  </a:lnTo>
                  <a:lnTo>
                    <a:pt x="208" y="4"/>
                  </a:lnTo>
                  <a:lnTo>
                    <a:pt x="202" y="0"/>
                  </a:lnTo>
                  <a:lnTo>
                    <a:pt x="198" y="0"/>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4" name="Freeform 106"/>
            <p:cNvSpPr>
              <a:spLocks/>
            </p:cNvSpPr>
            <p:nvPr/>
          </p:nvSpPr>
          <p:spPr bwMode="auto">
            <a:xfrm>
              <a:off x="9925050" y="1014413"/>
              <a:ext cx="330200" cy="152400"/>
            </a:xfrm>
            <a:custGeom>
              <a:avLst/>
              <a:gdLst>
                <a:gd name="T0" fmla="*/ 18 w 208"/>
                <a:gd name="T1" fmla="*/ 96 h 96"/>
                <a:gd name="T2" fmla="*/ 18 w 208"/>
                <a:gd name="T3" fmla="*/ 96 h 96"/>
                <a:gd name="T4" fmla="*/ 12 w 208"/>
                <a:gd name="T5" fmla="*/ 96 h 96"/>
                <a:gd name="T6" fmla="*/ 6 w 208"/>
                <a:gd name="T7" fmla="*/ 92 h 96"/>
                <a:gd name="T8" fmla="*/ 2 w 208"/>
                <a:gd name="T9" fmla="*/ 84 h 96"/>
                <a:gd name="T10" fmla="*/ 0 w 208"/>
                <a:gd name="T11" fmla="*/ 76 h 96"/>
                <a:gd name="T12" fmla="*/ 0 w 208"/>
                <a:gd name="T13" fmla="*/ 10 h 96"/>
                <a:gd name="T14" fmla="*/ 0 w 208"/>
                <a:gd name="T15" fmla="*/ 10 h 96"/>
                <a:gd name="T16" fmla="*/ 0 w 208"/>
                <a:gd name="T17" fmla="*/ 6 h 96"/>
                <a:gd name="T18" fmla="*/ 2 w 208"/>
                <a:gd name="T19" fmla="*/ 4 h 96"/>
                <a:gd name="T20" fmla="*/ 6 w 208"/>
                <a:gd name="T21" fmla="*/ 0 h 96"/>
                <a:gd name="T22" fmla="*/ 12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0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2 h 96"/>
                <a:gd name="T48" fmla="*/ 198 w 208"/>
                <a:gd name="T49" fmla="*/ 96 h 96"/>
                <a:gd name="T50" fmla="*/ 194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2" y="96"/>
                  </a:lnTo>
                  <a:lnTo>
                    <a:pt x="6" y="92"/>
                  </a:lnTo>
                  <a:lnTo>
                    <a:pt x="2" y="84"/>
                  </a:lnTo>
                  <a:lnTo>
                    <a:pt x="0" y="76"/>
                  </a:lnTo>
                  <a:lnTo>
                    <a:pt x="0" y="10"/>
                  </a:lnTo>
                  <a:lnTo>
                    <a:pt x="0" y="10"/>
                  </a:lnTo>
                  <a:lnTo>
                    <a:pt x="0" y="6"/>
                  </a:lnTo>
                  <a:lnTo>
                    <a:pt x="2" y="4"/>
                  </a:lnTo>
                  <a:lnTo>
                    <a:pt x="6" y="0"/>
                  </a:lnTo>
                  <a:lnTo>
                    <a:pt x="12" y="0"/>
                  </a:lnTo>
                  <a:lnTo>
                    <a:pt x="18" y="0"/>
                  </a:lnTo>
                  <a:lnTo>
                    <a:pt x="48" y="0"/>
                  </a:lnTo>
                  <a:lnTo>
                    <a:pt x="164" y="0"/>
                  </a:lnTo>
                  <a:lnTo>
                    <a:pt x="194" y="0"/>
                  </a:lnTo>
                  <a:lnTo>
                    <a:pt x="194" y="0"/>
                  </a:lnTo>
                  <a:lnTo>
                    <a:pt x="202" y="0"/>
                  </a:lnTo>
                  <a:lnTo>
                    <a:pt x="206" y="4"/>
                  </a:lnTo>
                  <a:lnTo>
                    <a:pt x="208" y="10"/>
                  </a:lnTo>
                  <a:lnTo>
                    <a:pt x="208" y="76"/>
                  </a:lnTo>
                  <a:lnTo>
                    <a:pt x="208" y="76"/>
                  </a:lnTo>
                  <a:lnTo>
                    <a:pt x="206" y="84"/>
                  </a:lnTo>
                  <a:lnTo>
                    <a:pt x="202" y="92"/>
                  </a:lnTo>
                  <a:lnTo>
                    <a:pt x="198" y="96"/>
                  </a:lnTo>
                  <a:lnTo>
                    <a:pt x="194" y="96"/>
                  </a:lnTo>
                  <a:lnTo>
                    <a:pt x="164" y="96"/>
                  </a:lnTo>
                  <a:lnTo>
                    <a:pt x="48" y="96"/>
                  </a:lnTo>
                  <a:lnTo>
                    <a:pt x="1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5" name="Freeform 107"/>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2 w 208"/>
                <a:gd name="T11" fmla="*/ 0 h 96"/>
                <a:gd name="T12" fmla="*/ 6 w 208"/>
                <a:gd name="T13" fmla="*/ 0 h 96"/>
                <a:gd name="T14" fmla="*/ 2 w 208"/>
                <a:gd name="T15" fmla="*/ 4 h 96"/>
                <a:gd name="T16" fmla="*/ 0 w 208"/>
                <a:gd name="T17" fmla="*/ 6 h 96"/>
                <a:gd name="T18" fmla="*/ 0 w 208"/>
                <a:gd name="T19" fmla="*/ 10 h 96"/>
                <a:gd name="T20" fmla="*/ 0 w 208"/>
                <a:gd name="T21" fmla="*/ 76 h 96"/>
                <a:gd name="T22" fmla="*/ 0 w 208"/>
                <a:gd name="T23" fmla="*/ 76 h 96"/>
                <a:gd name="T24" fmla="*/ 2 w 208"/>
                <a:gd name="T25" fmla="*/ 84 h 96"/>
                <a:gd name="T26" fmla="*/ 6 w 208"/>
                <a:gd name="T27" fmla="*/ 92 h 96"/>
                <a:gd name="T28" fmla="*/ 12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8 w 208"/>
                <a:gd name="T41" fmla="*/ 96 h 96"/>
                <a:gd name="T42" fmla="*/ 202 w 208"/>
                <a:gd name="T43" fmla="*/ 92 h 96"/>
                <a:gd name="T44" fmla="*/ 208 w 208"/>
                <a:gd name="T45" fmla="*/ 84 h 96"/>
                <a:gd name="T46" fmla="*/ 208 w 208"/>
                <a:gd name="T47" fmla="*/ 76 h 96"/>
                <a:gd name="T48" fmla="*/ 208 w 208"/>
                <a:gd name="T49" fmla="*/ 10 h 96"/>
                <a:gd name="T50" fmla="*/ 208 w 208"/>
                <a:gd name="T51" fmla="*/ 10 h 96"/>
                <a:gd name="T52" fmla="*/ 208 w 208"/>
                <a:gd name="T53" fmla="*/ 4 h 96"/>
                <a:gd name="T54" fmla="*/ 202 w 208"/>
                <a:gd name="T55" fmla="*/ 0 h 96"/>
                <a:gd name="T56" fmla="*/ 198 w 208"/>
                <a:gd name="T57" fmla="*/ 0 h 96"/>
                <a:gd name="T58" fmla="*/ 194 w 208"/>
                <a:gd name="T59"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8" h="96">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8" y="84"/>
                  </a:lnTo>
                  <a:lnTo>
                    <a:pt x="208" y="76"/>
                  </a:lnTo>
                  <a:lnTo>
                    <a:pt x="208" y="10"/>
                  </a:lnTo>
                  <a:lnTo>
                    <a:pt x="208" y="10"/>
                  </a:lnTo>
                  <a:lnTo>
                    <a:pt x="208" y="4"/>
                  </a:lnTo>
                  <a:lnTo>
                    <a:pt x="202" y="0"/>
                  </a:lnTo>
                  <a:lnTo>
                    <a:pt x="198" y="0"/>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6" name="Freeform 108"/>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6 h 96"/>
                <a:gd name="T6" fmla="*/ 8 w 208"/>
                <a:gd name="T7" fmla="*/ 90 h 96"/>
                <a:gd name="T8" fmla="*/ 2 w 208"/>
                <a:gd name="T9" fmla="*/ 84 h 96"/>
                <a:gd name="T10" fmla="*/ 0 w 208"/>
                <a:gd name="T11" fmla="*/ 76 h 96"/>
                <a:gd name="T12" fmla="*/ 0 w 208"/>
                <a:gd name="T13" fmla="*/ 10 h 96"/>
                <a:gd name="T14" fmla="*/ 0 w 208"/>
                <a:gd name="T15" fmla="*/ 10 h 96"/>
                <a:gd name="T16" fmla="*/ 0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6 h 96"/>
                <a:gd name="T50" fmla="*/ 194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2 w 208"/>
                <a:gd name="T69" fmla="*/ 0 h 96"/>
                <a:gd name="T70" fmla="*/ 6 w 208"/>
                <a:gd name="T71" fmla="*/ 0 h 96"/>
                <a:gd name="T72" fmla="*/ 2 w 208"/>
                <a:gd name="T73" fmla="*/ 4 h 96"/>
                <a:gd name="T74" fmla="*/ 0 w 208"/>
                <a:gd name="T75" fmla="*/ 6 h 96"/>
                <a:gd name="T76" fmla="*/ 0 w 208"/>
                <a:gd name="T77" fmla="*/ 10 h 96"/>
                <a:gd name="T78" fmla="*/ 0 w 208"/>
                <a:gd name="T79" fmla="*/ 76 h 96"/>
                <a:gd name="T80" fmla="*/ 0 w 208"/>
                <a:gd name="T81" fmla="*/ 76 h 96"/>
                <a:gd name="T82" fmla="*/ 2 w 208"/>
                <a:gd name="T83" fmla="*/ 84 h 96"/>
                <a:gd name="T84" fmla="*/ 6 w 208"/>
                <a:gd name="T85" fmla="*/ 92 h 96"/>
                <a:gd name="T86" fmla="*/ 12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8 w 208"/>
                <a:gd name="T99" fmla="*/ 96 h 96"/>
                <a:gd name="T100" fmla="*/ 202 w 208"/>
                <a:gd name="T101" fmla="*/ 92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0 h 96"/>
                <a:gd name="T114" fmla="*/ 194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6"/>
                  </a:lnTo>
                  <a:lnTo>
                    <a:pt x="8" y="90"/>
                  </a:lnTo>
                  <a:lnTo>
                    <a:pt x="2" y="84"/>
                  </a:lnTo>
                  <a:lnTo>
                    <a:pt x="0" y="76"/>
                  </a:lnTo>
                  <a:lnTo>
                    <a:pt x="0" y="10"/>
                  </a:lnTo>
                  <a:lnTo>
                    <a:pt x="0" y="10"/>
                  </a:lnTo>
                  <a:lnTo>
                    <a:pt x="0" y="8"/>
                  </a:lnTo>
                  <a:lnTo>
                    <a:pt x="2" y="4"/>
                  </a:lnTo>
                  <a:lnTo>
                    <a:pt x="8" y="2"/>
                  </a:lnTo>
                  <a:lnTo>
                    <a:pt x="14" y="0"/>
                  </a:lnTo>
                  <a:lnTo>
                    <a:pt x="18" y="0"/>
                  </a:lnTo>
                  <a:lnTo>
                    <a:pt x="48" y="0"/>
                  </a:lnTo>
                  <a:lnTo>
                    <a:pt x="164" y="0"/>
                  </a:lnTo>
                  <a:lnTo>
                    <a:pt x="194" y="0"/>
                  </a:lnTo>
                  <a:lnTo>
                    <a:pt x="194" y="0"/>
                  </a:lnTo>
                  <a:lnTo>
                    <a:pt x="202" y="2"/>
                  </a:lnTo>
                  <a:lnTo>
                    <a:pt x="206" y="4"/>
                  </a:lnTo>
                  <a:lnTo>
                    <a:pt x="208" y="10"/>
                  </a:lnTo>
                  <a:lnTo>
                    <a:pt x="208" y="76"/>
                  </a:lnTo>
                  <a:lnTo>
                    <a:pt x="208" y="76"/>
                  </a:lnTo>
                  <a:lnTo>
                    <a:pt x="206" y="84"/>
                  </a:lnTo>
                  <a:lnTo>
                    <a:pt x="202" y="90"/>
                  </a:lnTo>
                  <a:lnTo>
                    <a:pt x="196" y="96"/>
                  </a:lnTo>
                  <a:lnTo>
                    <a:pt x="194" y="96"/>
                  </a:lnTo>
                  <a:lnTo>
                    <a:pt x="164" y="96"/>
                  </a:lnTo>
                  <a:lnTo>
                    <a:pt x="48" y="96"/>
                  </a:lnTo>
                  <a:lnTo>
                    <a:pt x="18" y="96"/>
                  </a:lnTo>
                  <a:close/>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6" y="84"/>
                  </a:lnTo>
                  <a:lnTo>
                    <a:pt x="208" y="76"/>
                  </a:lnTo>
                  <a:lnTo>
                    <a:pt x="208" y="10"/>
                  </a:lnTo>
                  <a:lnTo>
                    <a:pt x="208" y="10"/>
                  </a:lnTo>
                  <a:lnTo>
                    <a:pt x="206" y="4"/>
                  </a:lnTo>
                  <a:lnTo>
                    <a:pt x="202" y="0"/>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7" name="Freeform 109"/>
            <p:cNvSpPr>
              <a:spLocks/>
            </p:cNvSpPr>
            <p:nvPr/>
          </p:nvSpPr>
          <p:spPr bwMode="auto">
            <a:xfrm>
              <a:off x="9925050" y="1014413"/>
              <a:ext cx="330200" cy="152400"/>
            </a:xfrm>
            <a:custGeom>
              <a:avLst/>
              <a:gdLst>
                <a:gd name="T0" fmla="*/ 18 w 208"/>
                <a:gd name="T1" fmla="*/ 96 h 96"/>
                <a:gd name="T2" fmla="*/ 18 w 208"/>
                <a:gd name="T3" fmla="*/ 96 h 96"/>
                <a:gd name="T4" fmla="*/ 14 w 208"/>
                <a:gd name="T5" fmla="*/ 96 h 96"/>
                <a:gd name="T6" fmla="*/ 8 w 208"/>
                <a:gd name="T7" fmla="*/ 90 h 96"/>
                <a:gd name="T8" fmla="*/ 2 w 208"/>
                <a:gd name="T9" fmla="*/ 84 h 96"/>
                <a:gd name="T10" fmla="*/ 0 w 208"/>
                <a:gd name="T11" fmla="*/ 76 h 96"/>
                <a:gd name="T12" fmla="*/ 0 w 208"/>
                <a:gd name="T13" fmla="*/ 10 h 96"/>
                <a:gd name="T14" fmla="*/ 0 w 208"/>
                <a:gd name="T15" fmla="*/ 10 h 96"/>
                <a:gd name="T16" fmla="*/ 0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4 w 208"/>
                <a:gd name="T31" fmla="*/ 0 h 96"/>
                <a:gd name="T32" fmla="*/ 194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6 h 96"/>
                <a:gd name="T50" fmla="*/ 194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4" y="96"/>
                  </a:lnTo>
                  <a:lnTo>
                    <a:pt x="8" y="90"/>
                  </a:lnTo>
                  <a:lnTo>
                    <a:pt x="2" y="84"/>
                  </a:lnTo>
                  <a:lnTo>
                    <a:pt x="0" y="76"/>
                  </a:lnTo>
                  <a:lnTo>
                    <a:pt x="0" y="10"/>
                  </a:lnTo>
                  <a:lnTo>
                    <a:pt x="0" y="10"/>
                  </a:lnTo>
                  <a:lnTo>
                    <a:pt x="0" y="8"/>
                  </a:lnTo>
                  <a:lnTo>
                    <a:pt x="2" y="4"/>
                  </a:lnTo>
                  <a:lnTo>
                    <a:pt x="8" y="2"/>
                  </a:lnTo>
                  <a:lnTo>
                    <a:pt x="14" y="0"/>
                  </a:lnTo>
                  <a:lnTo>
                    <a:pt x="18" y="0"/>
                  </a:lnTo>
                  <a:lnTo>
                    <a:pt x="48" y="0"/>
                  </a:lnTo>
                  <a:lnTo>
                    <a:pt x="164" y="0"/>
                  </a:lnTo>
                  <a:lnTo>
                    <a:pt x="194" y="0"/>
                  </a:lnTo>
                  <a:lnTo>
                    <a:pt x="194" y="0"/>
                  </a:lnTo>
                  <a:lnTo>
                    <a:pt x="202" y="2"/>
                  </a:lnTo>
                  <a:lnTo>
                    <a:pt x="206" y="4"/>
                  </a:lnTo>
                  <a:lnTo>
                    <a:pt x="208" y="10"/>
                  </a:lnTo>
                  <a:lnTo>
                    <a:pt x="208" y="76"/>
                  </a:lnTo>
                  <a:lnTo>
                    <a:pt x="208" y="76"/>
                  </a:lnTo>
                  <a:lnTo>
                    <a:pt x="206" y="84"/>
                  </a:lnTo>
                  <a:lnTo>
                    <a:pt x="202" y="90"/>
                  </a:lnTo>
                  <a:lnTo>
                    <a:pt x="196" y="96"/>
                  </a:lnTo>
                  <a:lnTo>
                    <a:pt x="194" y="96"/>
                  </a:lnTo>
                  <a:lnTo>
                    <a:pt x="164" y="96"/>
                  </a:lnTo>
                  <a:lnTo>
                    <a:pt x="48" y="96"/>
                  </a:lnTo>
                  <a:lnTo>
                    <a:pt x="1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8" name="Freeform 110"/>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2 w 208"/>
                <a:gd name="T11" fmla="*/ 0 h 96"/>
                <a:gd name="T12" fmla="*/ 6 w 208"/>
                <a:gd name="T13" fmla="*/ 0 h 96"/>
                <a:gd name="T14" fmla="*/ 2 w 208"/>
                <a:gd name="T15" fmla="*/ 4 h 96"/>
                <a:gd name="T16" fmla="*/ 0 w 208"/>
                <a:gd name="T17" fmla="*/ 6 h 96"/>
                <a:gd name="T18" fmla="*/ 0 w 208"/>
                <a:gd name="T19" fmla="*/ 10 h 96"/>
                <a:gd name="T20" fmla="*/ 0 w 208"/>
                <a:gd name="T21" fmla="*/ 76 h 96"/>
                <a:gd name="T22" fmla="*/ 0 w 208"/>
                <a:gd name="T23" fmla="*/ 76 h 96"/>
                <a:gd name="T24" fmla="*/ 2 w 208"/>
                <a:gd name="T25" fmla="*/ 84 h 96"/>
                <a:gd name="T26" fmla="*/ 6 w 208"/>
                <a:gd name="T27" fmla="*/ 92 h 96"/>
                <a:gd name="T28" fmla="*/ 12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8 w 208"/>
                <a:gd name="T41" fmla="*/ 96 h 96"/>
                <a:gd name="T42" fmla="*/ 202 w 208"/>
                <a:gd name="T43" fmla="*/ 92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0 h 96"/>
                <a:gd name="T56" fmla="*/ 194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4" y="0"/>
                  </a:moveTo>
                  <a:lnTo>
                    <a:pt x="164" y="0"/>
                  </a:lnTo>
                  <a:lnTo>
                    <a:pt x="48" y="0"/>
                  </a:lnTo>
                  <a:lnTo>
                    <a:pt x="18" y="0"/>
                  </a:lnTo>
                  <a:lnTo>
                    <a:pt x="18" y="0"/>
                  </a:lnTo>
                  <a:lnTo>
                    <a:pt x="12" y="0"/>
                  </a:lnTo>
                  <a:lnTo>
                    <a:pt x="6" y="0"/>
                  </a:lnTo>
                  <a:lnTo>
                    <a:pt x="2" y="4"/>
                  </a:lnTo>
                  <a:lnTo>
                    <a:pt x="0" y="6"/>
                  </a:lnTo>
                  <a:lnTo>
                    <a:pt x="0" y="10"/>
                  </a:lnTo>
                  <a:lnTo>
                    <a:pt x="0" y="76"/>
                  </a:lnTo>
                  <a:lnTo>
                    <a:pt x="0" y="76"/>
                  </a:lnTo>
                  <a:lnTo>
                    <a:pt x="2" y="84"/>
                  </a:lnTo>
                  <a:lnTo>
                    <a:pt x="6" y="92"/>
                  </a:lnTo>
                  <a:lnTo>
                    <a:pt x="12" y="96"/>
                  </a:lnTo>
                  <a:lnTo>
                    <a:pt x="18" y="96"/>
                  </a:lnTo>
                  <a:lnTo>
                    <a:pt x="48" y="96"/>
                  </a:lnTo>
                  <a:lnTo>
                    <a:pt x="164" y="96"/>
                  </a:lnTo>
                  <a:lnTo>
                    <a:pt x="194" y="96"/>
                  </a:lnTo>
                  <a:lnTo>
                    <a:pt x="194" y="96"/>
                  </a:lnTo>
                  <a:lnTo>
                    <a:pt x="198" y="96"/>
                  </a:lnTo>
                  <a:lnTo>
                    <a:pt x="202" y="92"/>
                  </a:lnTo>
                  <a:lnTo>
                    <a:pt x="206" y="84"/>
                  </a:lnTo>
                  <a:lnTo>
                    <a:pt x="208" y="76"/>
                  </a:lnTo>
                  <a:lnTo>
                    <a:pt x="208" y="10"/>
                  </a:lnTo>
                  <a:lnTo>
                    <a:pt x="208" y="10"/>
                  </a:lnTo>
                  <a:lnTo>
                    <a:pt x="206" y="4"/>
                  </a:lnTo>
                  <a:lnTo>
                    <a:pt x="202" y="0"/>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9" name="Freeform 111"/>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2 w 208"/>
                <a:gd name="T9" fmla="*/ 84 h 96"/>
                <a:gd name="T10" fmla="*/ 0 w 208"/>
                <a:gd name="T11" fmla="*/ 76 h 96"/>
                <a:gd name="T12" fmla="*/ 0 w 208"/>
                <a:gd name="T13" fmla="*/ 10 h 96"/>
                <a:gd name="T14" fmla="*/ 0 w 208"/>
                <a:gd name="T15" fmla="*/ 10 h 96"/>
                <a:gd name="T16" fmla="*/ 2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2 w 208"/>
                <a:gd name="T31" fmla="*/ 0 h 96"/>
                <a:gd name="T32" fmla="*/ 192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4 h 96"/>
                <a:gd name="T50" fmla="*/ 192 w 208"/>
                <a:gd name="T51" fmla="*/ 96 h 96"/>
                <a:gd name="T52" fmla="*/ 164 w 208"/>
                <a:gd name="T53" fmla="*/ 96 h 96"/>
                <a:gd name="T54" fmla="*/ 48 w 208"/>
                <a:gd name="T55" fmla="*/ 96 h 96"/>
                <a:gd name="T56" fmla="*/ 18 w 208"/>
                <a:gd name="T57" fmla="*/ 96 h 96"/>
                <a:gd name="T58" fmla="*/ 194 w 208"/>
                <a:gd name="T59" fmla="*/ 0 h 96"/>
                <a:gd name="T60" fmla="*/ 164 w 208"/>
                <a:gd name="T61" fmla="*/ 0 h 96"/>
                <a:gd name="T62" fmla="*/ 48 w 208"/>
                <a:gd name="T63" fmla="*/ 0 h 96"/>
                <a:gd name="T64" fmla="*/ 18 w 208"/>
                <a:gd name="T65" fmla="*/ 0 h 96"/>
                <a:gd name="T66" fmla="*/ 18 w 208"/>
                <a:gd name="T67" fmla="*/ 0 h 96"/>
                <a:gd name="T68" fmla="*/ 14 w 208"/>
                <a:gd name="T69" fmla="*/ 0 h 96"/>
                <a:gd name="T70" fmla="*/ 8 w 208"/>
                <a:gd name="T71" fmla="*/ 2 h 96"/>
                <a:gd name="T72" fmla="*/ 2 w 208"/>
                <a:gd name="T73" fmla="*/ 4 h 96"/>
                <a:gd name="T74" fmla="*/ 0 w 208"/>
                <a:gd name="T75" fmla="*/ 8 h 96"/>
                <a:gd name="T76" fmla="*/ 0 w 208"/>
                <a:gd name="T77" fmla="*/ 10 h 96"/>
                <a:gd name="T78" fmla="*/ 0 w 208"/>
                <a:gd name="T79" fmla="*/ 76 h 96"/>
                <a:gd name="T80" fmla="*/ 0 w 208"/>
                <a:gd name="T81" fmla="*/ 76 h 96"/>
                <a:gd name="T82" fmla="*/ 2 w 208"/>
                <a:gd name="T83" fmla="*/ 84 h 96"/>
                <a:gd name="T84" fmla="*/ 8 w 208"/>
                <a:gd name="T85" fmla="*/ 90 h 96"/>
                <a:gd name="T86" fmla="*/ 14 w 208"/>
                <a:gd name="T87" fmla="*/ 96 h 96"/>
                <a:gd name="T88" fmla="*/ 18 w 208"/>
                <a:gd name="T89" fmla="*/ 96 h 96"/>
                <a:gd name="T90" fmla="*/ 48 w 208"/>
                <a:gd name="T91" fmla="*/ 96 h 96"/>
                <a:gd name="T92" fmla="*/ 164 w 208"/>
                <a:gd name="T93" fmla="*/ 96 h 96"/>
                <a:gd name="T94" fmla="*/ 194 w 208"/>
                <a:gd name="T95" fmla="*/ 96 h 96"/>
                <a:gd name="T96" fmla="*/ 194 w 208"/>
                <a:gd name="T97" fmla="*/ 96 h 96"/>
                <a:gd name="T98" fmla="*/ 196 w 208"/>
                <a:gd name="T99" fmla="*/ 96 h 96"/>
                <a:gd name="T100" fmla="*/ 202 w 208"/>
                <a:gd name="T101" fmla="*/ 90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2 h 96"/>
                <a:gd name="T114" fmla="*/ 194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4"/>
                  </a:lnTo>
                  <a:lnTo>
                    <a:pt x="8" y="90"/>
                  </a:lnTo>
                  <a:lnTo>
                    <a:pt x="2" y="84"/>
                  </a:lnTo>
                  <a:lnTo>
                    <a:pt x="0" y="76"/>
                  </a:lnTo>
                  <a:lnTo>
                    <a:pt x="0" y="10"/>
                  </a:lnTo>
                  <a:lnTo>
                    <a:pt x="0" y="10"/>
                  </a:lnTo>
                  <a:lnTo>
                    <a:pt x="2" y="8"/>
                  </a:lnTo>
                  <a:lnTo>
                    <a:pt x="2" y="4"/>
                  </a:lnTo>
                  <a:lnTo>
                    <a:pt x="8" y="2"/>
                  </a:lnTo>
                  <a:lnTo>
                    <a:pt x="14" y="0"/>
                  </a:lnTo>
                  <a:lnTo>
                    <a:pt x="18" y="0"/>
                  </a:lnTo>
                  <a:lnTo>
                    <a:pt x="48" y="0"/>
                  </a:lnTo>
                  <a:lnTo>
                    <a:pt x="164" y="0"/>
                  </a:lnTo>
                  <a:lnTo>
                    <a:pt x="192" y="0"/>
                  </a:lnTo>
                  <a:lnTo>
                    <a:pt x="192" y="0"/>
                  </a:lnTo>
                  <a:lnTo>
                    <a:pt x="202" y="2"/>
                  </a:lnTo>
                  <a:lnTo>
                    <a:pt x="206" y="4"/>
                  </a:lnTo>
                  <a:lnTo>
                    <a:pt x="208" y="10"/>
                  </a:lnTo>
                  <a:lnTo>
                    <a:pt x="208" y="76"/>
                  </a:lnTo>
                  <a:lnTo>
                    <a:pt x="208" y="76"/>
                  </a:lnTo>
                  <a:lnTo>
                    <a:pt x="206" y="84"/>
                  </a:lnTo>
                  <a:lnTo>
                    <a:pt x="202" y="90"/>
                  </a:lnTo>
                  <a:lnTo>
                    <a:pt x="196" y="94"/>
                  </a:lnTo>
                  <a:lnTo>
                    <a:pt x="192" y="96"/>
                  </a:lnTo>
                  <a:lnTo>
                    <a:pt x="164" y="96"/>
                  </a:lnTo>
                  <a:lnTo>
                    <a:pt x="48" y="96"/>
                  </a:lnTo>
                  <a:lnTo>
                    <a:pt x="18" y="96"/>
                  </a:lnTo>
                  <a:close/>
                  <a:moveTo>
                    <a:pt x="194" y="0"/>
                  </a:moveTo>
                  <a:lnTo>
                    <a:pt x="164" y="0"/>
                  </a:lnTo>
                  <a:lnTo>
                    <a:pt x="48" y="0"/>
                  </a:lnTo>
                  <a:lnTo>
                    <a:pt x="18" y="0"/>
                  </a:lnTo>
                  <a:lnTo>
                    <a:pt x="18" y="0"/>
                  </a:lnTo>
                  <a:lnTo>
                    <a:pt x="14" y="0"/>
                  </a:lnTo>
                  <a:lnTo>
                    <a:pt x="8" y="2"/>
                  </a:lnTo>
                  <a:lnTo>
                    <a:pt x="2" y="4"/>
                  </a:lnTo>
                  <a:lnTo>
                    <a:pt x="0" y="8"/>
                  </a:lnTo>
                  <a:lnTo>
                    <a:pt x="0" y="10"/>
                  </a:lnTo>
                  <a:lnTo>
                    <a:pt x="0" y="76"/>
                  </a:lnTo>
                  <a:lnTo>
                    <a:pt x="0" y="76"/>
                  </a:lnTo>
                  <a:lnTo>
                    <a:pt x="2" y="84"/>
                  </a:lnTo>
                  <a:lnTo>
                    <a:pt x="8" y="90"/>
                  </a:lnTo>
                  <a:lnTo>
                    <a:pt x="14" y="96"/>
                  </a:lnTo>
                  <a:lnTo>
                    <a:pt x="18" y="96"/>
                  </a:lnTo>
                  <a:lnTo>
                    <a:pt x="48" y="96"/>
                  </a:lnTo>
                  <a:lnTo>
                    <a:pt x="164" y="96"/>
                  </a:lnTo>
                  <a:lnTo>
                    <a:pt x="194" y="96"/>
                  </a:lnTo>
                  <a:lnTo>
                    <a:pt x="194" y="96"/>
                  </a:lnTo>
                  <a:lnTo>
                    <a:pt x="196" y="96"/>
                  </a:lnTo>
                  <a:lnTo>
                    <a:pt x="202" y="90"/>
                  </a:lnTo>
                  <a:lnTo>
                    <a:pt x="206" y="84"/>
                  </a:lnTo>
                  <a:lnTo>
                    <a:pt x="208" y="76"/>
                  </a:lnTo>
                  <a:lnTo>
                    <a:pt x="208" y="10"/>
                  </a:lnTo>
                  <a:lnTo>
                    <a:pt x="208" y="10"/>
                  </a:lnTo>
                  <a:lnTo>
                    <a:pt x="206" y="4"/>
                  </a:lnTo>
                  <a:lnTo>
                    <a:pt x="202" y="2"/>
                  </a:lnTo>
                  <a:lnTo>
                    <a:pt x="1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0" name="Freeform 112"/>
            <p:cNvSpPr>
              <a:spLocks/>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2 w 208"/>
                <a:gd name="T9" fmla="*/ 84 h 96"/>
                <a:gd name="T10" fmla="*/ 0 w 208"/>
                <a:gd name="T11" fmla="*/ 76 h 96"/>
                <a:gd name="T12" fmla="*/ 0 w 208"/>
                <a:gd name="T13" fmla="*/ 10 h 96"/>
                <a:gd name="T14" fmla="*/ 0 w 208"/>
                <a:gd name="T15" fmla="*/ 10 h 96"/>
                <a:gd name="T16" fmla="*/ 2 w 208"/>
                <a:gd name="T17" fmla="*/ 8 h 96"/>
                <a:gd name="T18" fmla="*/ 2 w 208"/>
                <a:gd name="T19" fmla="*/ 4 h 96"/>
                <a:gd name="T20" fmla="*/ 8 w 208"/>
                <a:gd name="T21" fmla="*/ 2 h 96"/>
                <a:gd name="T22" fmla="*/ 14 w 208"/>
                <a:gd name="T23" fmla="*/ 0 h 96"/>
                <a:gd name="T24" fmla="*/ 18 w 208"/>
                <a:gd name="T25" fmla="*/ 0 h 96"/>
                <a:gd name="T26" fmla="*/ 48 w 208"/>
                <a:gd name="T27" fmla="*/ 0 h 96"/>
                <a:gd name="T28" fmla="*/ 164 w 208"/>
                <a:gd name="T29" fmla="*/ 0 h 96"/>
                <a:gd name="T30" fmla="*/ 192 w 208"/>
                <a:gd name="T31" fmla="*/ 0 h 96"/>
                <a:gd name="T32" fmla="*/ 192 w 208"/>
                <a:gd name="T33" fmla="*/ 0 h 96"/>
                <a:gd name="T34" fmla="*/ 202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2 w 208"/>
                <a:gd name="T47" fmla="*/ 90 h 96"/>
                <a:gd name="T48" fmla="*/ 196 w 208"/>
                <a:gd name="T49" fmla="*/ 94 h 96"/>
                <a:gd name="T50" fmla="*/ 192 w 208"/>
                <a:gd name="T51" fmla="*/ 96 h 96"/>
                <a:gd name="T52" fmla="*/ 164 w 208"/>
                <a:gd name="T53" fmla="*/ 96 h 96"/>
                <a:gd name="T54" fmla="*/ 48 w 208"/>
                <a:gd name="T55" fmla="*/ 96 h 96"/>
                <a:gd name="T56" fmla="*/ 18 w 208"/>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8" y="96"/>
                  </a:moveTo>
                  <a:lnTo>
                    <a:pt x="18" y="96"/>
                  </a:lnTo>
                  <a:lnTo>
                    <a:pt x="14" y="94"/>
                  </a:lnTo>
                  <a:lnTo>
                    <a:pt x="8" y="90"/>
                  </a:lnTo>
                  <a:lnTo>
                    <a:pt x="2" y="84"/>
                  </a:lnTo>
                  <a:lnTo>
                    <a:pt x="0" y="76"/>
                  </a:lnTo>
                  <a:lnTo>
                    <a:pt x="0" y="10"/>
                  </a:lnTo>
                  <a:lnTo>
                    <a:pt x="0" y="10"/>
                  </a:lnTo>
                  <a:lnTo>
                    <a:pt x="2" y="8"/>
                  </a:lnTo>
                  <a:lnTo>
                    <a:pt x="2" y="4"/>
                  </a:lnTo>
                  <a:lnTo>
                    <a:pt x="8" y="2"/>
                  </a:lnTo>
                  <a:lnTo>
                    <a:pt x="14" y="0"/>
                  </a:lnTo>
                  <a:lnTo>
                    <a:pt x="18" y="0"/>
                  </a:lnTo>
                  <a:lnTo>
                    <a:pt x="48" y="0"/>
                  </a:lnTo>
                  <a:lnTo>
                    <a:pt x="164" y="0"/>
                  </a:lnTo>
                  <a:lnTo>
                    <a:pt x="192" y="0"/>
                  </a:lnTo>
                  <a:lnTo>
                    <a:pt x="192" y="0"/>
                  </a:lnTo>
                  <a:lnTo>
                    <a:pt x="202" y="2"/>
                  </a:lnTo>
                  <a:lnTo>
                    <a:pt x="206" y="4"/>
                  </a:lnTo>
                  <a:lnTo>
                    <a:pt x="208" y="10"/>
                  </a:lnTo>
                  <a:lnTo>
                    <a:pt x="208" y="76"/>
                  </a:lnTo>
                  <a:lnTo>
                    <a:pt x="208" y="76"/>
                  </a:lnTo>
                  <a:lnTo>
                    <a:pt x="206" y="84"/>
                  </a:lnTo>
                  <a:lnTo>
                    <a:pt x="202" y="90"/>
                  </a:lnTo>
                  <a:lnTo>
                    <a:pt x="196" y="94"/>
                  </a:lnTo>
                  <a:lnTo>
                    <a:pt x="192" y="96"/>
                  </a:lnTo>
                  <a:lnTo>
                    <a:pt x="164" y="96"/>
                  </a:lnTo>
                  <a:lnTo>
                    <a:pt x="48" y="96"/>
                  </a:lnTo>
                  <a:lnTo>
                    <a:pt x="1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1" name="Freeform 113"/>
            <p:cNvSpPr>
              <a:spLocks/>
            </p:cNvSpPr>
            <p:nvPr/>
          </p:nvSpPr>
          <p:spPr bwMode="auto">
            <a:xfrm>
              <a:off x="9925050" y="1014413"/>
              <a:ext cx="330200" cy="152400"/>
            </a:xfrm>
            <a:custGeom>
              <a:avLst/>
              <a:gdLst>
                <a:gd name="T0" fmla="*/ 194 w 208"/>
                <a:gd name="T1" fmla="*/ 0 h 96"/>
                <a:gd name="T2" fmla="*/ 164 w 208"/>
                <a:gd name="T3" fmla="*/ 0 h 96"/>
                <a:gd name="T4" fmla="*/ 48 w 208"/>
                <a:gd name="T5" fmla="*/ 0 h 96"/>
                <a:gd name="T6" fmla="*/ 18 w 208"/>
                <a:gd name="T7" fmla="*/ 0 h 96"/>
                <a:gd name="T8" fmla="*/ 18 w 208"/>
                <a:gd name="T9" fmla="*/ 0 h 96"/>
                <a:gd name="T10" fmla="*/ 14 w 208"/>
                <a:gd name="T11" fmla="*/ 0 h 96"/>
                <a:gd name="T12" fmla="*/ 8 w 208"/>
                <a:gd name="T13" fmla="*/ 2 h 96"/>
                <a:gd name="T14" fmla="*/ 2 w 208"/>
                <a:gd name="T15" fmla="*/ 4 h 96"/>
                <a:gd name="T16" fmla="*/ 0 w 208"/>
                <a:gd name="T17" fmla="*/ 8 h 96"/>
                <a:gd name="T18" fmla="*/ 0 w 208"/>
                <a:gd name="T19" fmla="*/ 10 h 96"/>
                <a:gd name="T20" fmla="*/ 0 w 208"/>
                <a:gd name="T21" fmla="*/ 76 h 96"/>
                <a:gd name="T22" fmla="*/ 0 w 208"/>
                <a:gd name="T23" fmla="*/ 76 h 96"/>
                <a:gd name="T24" fmla="*/ 2 w 208"/>
                <a:gd name="T25" fmla="*/ 84 h 96"/>
                <a:gd name="T26" fmla="*/ 8 w 208"/>
                <a:gd name="T27" fmla="*/ 90 h 96"/>
                <a:gd name="T28" fmla="*/ 14 w 208"/>
                <a:gd name="T29" fmla="*/ 96 h 96"/>
                <a:gd name="T30" fmla="*/ 18 w 208"/>
                <a:gd name="T31" fmla="*/ 96 h 96"/>
                <a:gd name="T32" fmla="*/ 48 w 208"/>
                <a:gd name="T33" fmla="*/ 96 h 96"/>
                <a:gd name="T34" fmla="*/ 164 w 208"/>
                <a:gd name="T35" fmla="*/ 96 h 96"/>
                <a:gd name="T36" fmla="*/ 194 w 208"/>
                <a:gd name="T37" fmla="*/ 96 h 96"/>
                <a:gd name="T38" fmla="*/ 194 w 208"/>
                <a:gd name="T39" fmla="*/ 96 h 96"/>
                <a:gd name="T40" fmla="*/ 196 w 208"/>
                <a:gd name="T41" fmla="*/ 96 h 96"/>
                <a:gd name="T42" fmla="*/ 202 w 208"/>
                <a:gd name="T43" fmla="*/ 90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2 h 96"/>
                <a:gd name="T56" fmla="*/ 194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4" y="0"/>
                  </a:moveTo>
                  <a:lnTo>
                    <a:pt x="164" y="0"/>
                  </a:lnTo>
                  <a:lnTo>
                    <a:pt x="48" y="0"/>
                  </a:lnTo>
                  <a:lnTo>
                    <a:pt x="18" y="0"/>
                  </a:lnTo>
                  <a:lnTo>
                    <a:pt x="18" y="0"/>
                  </a:lnTo>
                  <a:lnTo>
                    <a:pt x="14" y="0"/>
                  </a:lnTo>
                  <a:lnTo>
                    <a:pt x="8" y="2"/>
                  </a:lnTo>
                  <a:lnTo>
                    <a:pt x="2" y="4"/>
                  </a:lnTo>
                  <a:lnTo>
                    <a:pt x="0" y="8"/>
                  </a:lnTo>
                  <a:lnTo>
                    <a:pt x="0" y="10"/>
                  </a:lnTo>
                  <a:lnTo>
                    <a:pt x="0" y="76"/>
                  </a:lnTo>
                  <a:lnTo>
                    <a:pt x="0" y="76"/>
                  </a:lnTo>
                  <a:lnTo>
                    <a:pt x="2" y="84"/>
                  </a:lnTo>
                  <a:lnTo>
                    <a:pt x="8" y="90"/>
                  </a:lnTo>
                  <a:lnTo>
                    <a:pt x="14" y="96"/>
                  </a:lnTo>
                  <a:lnTo>
                    <a:pt x="18" y="96"/>
                  </a:lnTo>
                  <a:lnTo>
                    <a:pt x="48" y="96"/>
                  </a:lnTo>
                  <a:lnTo>
                    <a:pt x="164" y="96"/>
                  </a:lnTo>
                  <a:lnTo>
                    <a:pt x="194" y="96"/>
                  </a:lnTo>
                  <a:lnTo>
                    <a:pt x="194" y="96"/>
                  </a:lnTo>
                  <a:lnTo>
                    <a:pt x="196" y="96"/>
                  </a:lnTo>
                  <a:lnTo>
                    <a:pt x="202" y="90"/>
                  </a:lnTo>
                  <a:lnTo>
                    <a:pt x="206" y="84"/>
                  </a:lnTo>
                  <a:lnTo>
                    <a:pt x="208" y="76"/>
                  </a:lnTo>
                  <a:lnTo>
                    <a:pt x="208" y="10"/>
                  </a:lnTo>
                  <a:lnTo>
                    <a:pt x="208" y="10"/>
                  </a:lnTo>
                  <a:lnTo>
                    <a:pt x="206" y="4"/>
                  </a:lnTo>
                  <a:lnTo>
                    <a:pt x="202" y="2"/>
                  </a:lnTo>
                  <a:lnTo>
                    <a:pt x="1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2" name="Freeform 114"/>
            <p:cNvSpPr>
              <a:spLocks noEditPoints="1"/>
            </p:cNvSpPr>
            <p:nvPr/>
          </p:nvSpPr>
          <p:spPr bwMode="auto">
            <a:xfrm>
              <a:off x="9925050" y="1014413"/>
              <a:ext cx="330200" cy="152400"/>
            </a:xfrm>
            <a:custGeom>
              <a:avLst/>
              <a:gdLst>
                <a:gd name="T0" fmla="*/ 18 w 208"/>
                <a:gd name="T1" fmla="*/ 96 h 96"/>
                <a:gd name="T2" fmla="*/ 18 w 208"/>
                <a:gd name="T3" fmla="*/ 96 h 96"/>
                <a:gd name="T4" fmla="*/ 14 w 208"/>
                <a:gd name="T5" fmla="*/ 94 h 96"/>
                <a:gd name="T6" fmla="*/ 8 w 208"/>
                <a:gd name="T7" fmla="*/ 90 h 96"/>
                <a:gd name="T8" fmla="*/ 4 w 208"/>
                <a:gd name="T9" fmla="*/ 84 h 96"/>
                <a:gd name="T10" fmla="*/ 2 w 208"/>
                <a:gd name="T11" fmla="*/ 76 h 96"/>
                <a:gd name="T12" fmla="*/ 2 w 208"/>
                <a:gd name="T13" fmla="*/ 10 h 96"/>
                <a:gd name="T14" fmla="*/ 2 w 208"/>
                <a:gd name="T15" fmla="*/ 10 h 96"/>
                <a:gd name="T16" fmla="*/ 2 w 208"/>
                <a:gd name="T17" fmla="*/ 8 h 96"/>
                <a:gd name="T18" fmla="*/ 4 w 208"/>
                <a:gd name="T19" fmla="*/ 4 h 96"/>
                <a:gd name="T20" fmla="*/ 8 w 208"/>
                <a:gd name="T21" fmla="*/ 2 h 96"/>
                <a:gd name="T22" fmla="*/ 14 w 208"/>
                <a:gd name="T23" fmla="*/ 0 h 96"/>
                <a:gd name="T24" fmla="*/ 18 w 208"/>
                <a:gd name="T25" fmla="*/ 0 h 96"/>
                <a:gd name="T26" fmla="*/ 48 w 208"/>
                <a:gd name="T27" fmla="*/ 0 h 96"/>
                <a:gd name="T28" fmla="*/ 162 w 208"/>
                <a:gd name="T29" fmla="*/ 0 h 96"/>
                <a:gd name="T30" fmla="*/ 192 w 208"/>
                <a:gd name="T31" fmla="*/ 0 h 96"/>
                <a:gd name="T32" fmla="*/ 192 w 208"/>
                <a:gd name="T33" fmla="*/ 0 h 96"/>
                <a:gd name="T34" fmla="*/ 200 w 208"/>
                <a:gd name="T35" fmla="*/ 2 h 96"/>
                <a:gd name="T36" fmla="*/ 206 w 208"/>
                <a:gd name="T37" fmla="*/ 4 h 96"/>
                <a:gd name="T38" fmla="*/ 208 w 208"/>
                <a:gd name="T39" fmla="*/ 10 h 96"/>
                <a:gd name="T40" fmla="*/ 208 w 208"/>
                <a:gd name="T41" fmla="*/ 76 h 96"/>
                <a:gd name="T42" fmla="*/ 208 w 208"/>
                <a:gd name="T43" fmla="*/ 76 h 96"/>
                <a:gd name="T44" fmla="*/ 206 w 208"/>
                <a:gd name="T45" fmla="*/ 84 h 96"/>
                <a:gd name="T46" fmla="*/ 200 w 208"/>
                <a:gd name="T47" fmla="*/ 90 h 96"/>
                <a:gd name="T48" fmla="*/ 196 w 208"/>
                <a:gd name="T49" fmla="*/ 94 h 96"/>
                <a:gd name="T50" fmla="*/ 192 w 208"/>
                <a:gd name="T51" fmla="*/ 96 h 96"/>
                <a:gd name="T52" fmla="*/ 162 w 208"/>
                <a:gd name="T53" fmla="*/ 96 h 96"/>
                <a:gd name="T54" fmla="*/ 48 w 208"/>
                <a:gd name="T55" fmla="*/ 96 h 96"/>
                <a:gd name="T56" fmla="*/ 18 w 208"/>
                <a:gd name="T57" fmla="*/ 96 h 96"/>
                <a:gd name="T58" fmla="*/ 192 w 208"/>
                <a:gd name="T59" fmla="*/ 0 h 96"/>
                <a:gd name="T60" fmla="*/ 164 w 208"/>
                <a:gd name="T61" fmla="*/ 0 h 96"/>
                <a:gd name="T62" fmla="*/ 48 w 208"/>
                <a:gd name="T63" fmla="*/ 0 h 96"/>
                <a:gd name="T64" fmla="*/ 18 w 208"/>
                <a:gd name="T65" fmla="*/ 0 h 96"/>
                <a:gd name="T66" fmla="*/ 18 w 208"/>
                <a:gd name="T67" fmla="*/ 0 h 96"/>
                <a:gd name="T68" fmla="*/ 14 w 208"/>
                <a:gd name="T69" fmla="*/ 0 h 96"/>
                <a:gd name="T70" fmla="*/ 8 w 208"/>
                <a:gd name="T71" fmla="*/ 2 h 96"/>
                <a:gd name="T72" fmla="*/ 2 w 208"/>
                <a:gd name="T73" fmla="*/ 4 h 96"/>
                <a:gd name="T74" fmla="*/ 2 w 208"/>
                <a:gd name="T75" fmla="*/ 8 h 96"/>
                <a:gd name="T76" fmla="*/ 0 w 208"/>
                <a:gd name="T77" fmla="*/ 10 h 96"/>
                <a:gd name="T78" fmla="*/ 0 w 208"/>
                <a:gd name="T79" fmla="*/ 76 h 96"/>
                <a:gd name="T80" fmla="*/ 0 w 208"/>
                <a:gd name="T81" fmla="*/ 76 h 96"/>
                <a:gd name="T82" fmla="*/ 2 w 208"/>
                <a:gd name="T83" fmla="*/ 84 h 96"/>
                <a:gd name="T84" fmla="*/ 8 w 208"/>
                <a:gd name="T85" fmla="*/ 90 h 96"/>
                <a:gd name="T86" fmla="*/ 14 w 208"/>
                <a:gd name="T87" fmla="*/ 94 h 96"/>
                <a:gd name="T88" fmla="*/ 18 w 208"/>
                <a:gd name="T89" fmla="*/ 96 h 96"/>
                <a:gd name="T90" fmla="*/ 48 w 208"/>
                <a:gd name="T91" fmla="*/ 96 h 96"/>
                <a:gd name="T92" fmla="*/ 164 w 208"/>
                <a:gd name="T93" fmla="*/ 96 h 96"/>
                <a:gd name="T94" fmla="*/ 192 w 208"/>
                <a:gd name="T95" fmla="*/ 96 h 96"/>
                <a:gd name="T96" fmla="*/ 192 w 208"/>
                <a:gd name="T97" fmla="*/ 96 h 96"/>
                <a:gd name="T98" fmla="*/ 196 w 208"/>
                <a:gd name="T99" fmla="*/ 94 h 96"/>
                <a:gd name="T100" fmla="*/ 202 w 208"/>
                <a:gd name="T101" fmla="*/ 90 h 96"/>
                <a:gd name="T102" fmla="*/ 206 w 208"/>
                <a:gd name="T103" fmla="*/ 84 h 96"/>
                <a:gd name="T104" fmla="*/ 208 w 208"/>
                <a:gd name="T105" fmla="*/ 76 h 96"/>
                <a:gd name="T106" fmla="*/ 208 w 208"/>
                <a:gd name="T107" fmla="*/ 10 h 96"/>
                <a:gd name="T108" fmla="*/ 208 w 208"/>
                <a:gd name="T109" fmla="*/ 10 h 96"/>
                <a:gd name="T110" fmla="*/ 206 w 208"/>
                <a:gd name="T111" fmla="*/ 4 h 96"/>
                <a:gd name="T112" fmla="*/ 202 w 208"/>
                <a:gd name="T113" fmla="*/ 2 h 96"/>
                <a:gd name="T114" fmla="*/ 192 w 208"/>
                <a:gd name="T11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8" h="96">
                  <a:moveTo>
                    <a:pt x="18" y="96"/>
                  </a:moveTo>
                  <a:lnTo>
                    <a:pt x="18" y="96"/>
                  </a:lnTo>
                  <a:lnTo>
                    <a:pt x="14" y="94"/>
                  </a:lnTo>
                  <a:lnTo>
                    <a:pt x="8" y="90"/>
                  </a:lnTo>
                  <a:lnTo>
                    <a:pt x="4" y="84"/>
                  </a:lnTo>
                  <a:lnTo>
                    <a:pt x="2" y="76"/>
                  </a:lnTo>
                  <a:lnTo>
                    <a:pt x="2" y="10"/>
                  </a:lnTo>
                  <a:lnTo>
                    <a:pt x="2" y="10"/>
                  </a:lnTo>
                  <a:lnTo>
                    <a:pt x="2" y="8"/>
                  </a:lnTo>
                  <a:lnTo>
                    <a:pt x="4" y="4"/>
                  </a:lnTo>
                  <a:lnTo>
                    <a:pt x="8" y="2"/>
                  </a:lnTo>
                  <a:lnTo>
                    <a:pt x="14" y="0"/>
                  </a:lnTo>
                  <a:lnTo>
                    <a:pt x="18" y="0"/>
                  </a:lnTo>
                  <a:lnTo>
                    <a:pt x="48" y="0"/>
                  </a:lnTo>
                  <a:lnTo>
                    <a:pt x="162" y="0"/>
                  </a:lnTo>
                  <a:lnTo>
                    <a:pt x="192" y="0"/>
                  </a:lnTo>
                  <a:lnTo>
                    <a:pt x="192" y="0"/>
                  </a:lnTo>
                  <a:lnTo>
                    <a:pt x="200" y="2"/>
                  </a:lnTo>
                  <a:lnTo>
                    <a:pt x="206" y="4"/>
                  </a:lnTo>
                  <a:lnTo>
                    <a:pt x="208" y="10"/>
                  </a:lnTo>
                  <a:lnTo>
                    <a:pt x="208" y="76"/>
                  </a:lnTo>
                  <a:lnTo>
                    <a:pt x="208" y="76"/>
                  </a:lnTo>
                  <a:lnTo>
                    <a:pt x="206" y="84"/>
                  </a:lnTo>
                  <a:lnTo>
                    <a:pt x="200" y="90"/>
                  </a:lnTo>
                  <a:lnTo>
                    <a:pt x="196" y="94"/>
                  </a:lnTo>
                  <a:lnTo>
                    <a:pt x="192" y="96"/>
                  </a:lnTo>
                  <a:lnTo>
                    <a:pt x="162" y="96"/>
                  </a:lnTo>
                  <a:lnTo>
                    <a:pt x="48" y="96"/>
                  </a:lnTo>
                  <a:lnTo>
                    <a:pt x="18" y="96"/>
                  </a:lnTo>
                  <a:close/>
                  <a:moveTo>
                    <a:pt x="192" y="0"/>
                  </a:moveTo>
                  <a:lnTo>
                    <a:pt x="164" y="0"/>
                  </a:lnTo>
                  <a:lnTo>
                    <a:pt x="48" y="0"/>
                  </a:lnTo>
                  <a:lnTo>
                    <a:pt x="18" y="0"/>
                  </a:lnTo>
                  <a:lnTo>
                    <a:pt x="18" y="0"/>
                  </a:lnTo>
                  <a:lnTo>
                    <a:pt x="14" y="0"/>
                  </a:lnTo>
                  <a:lnTo>
                    <a:pt x="8" y="2"/>
                  </a:lnTo>
                  <a:lnTo>
                    <a:pt x="2" y="4"/>
                  </a:lnTo>
                  <a:lnTo>
                    <a:pt x="2" y="8"/>
                  </a:lnTo>
                  <a:lnTo>
                    <a:pt x="0" y="10"/>
                  </a:lnTo>
                  <a:lnTo>
                    <a:pt x="0" y="76"/>
                  </a:lnTo>
                  <a:lnTo>
                    <a:pt x="0" y="76"/>
                  </a:lnTo>
                  <a:lnTo>
                    <a:pt x="2" y="84"/>
                  </a:lnTo>
                  <a:lnTo>
                    <a:pt x="8" y="90"/>
                  </a:lnTo>
                  <a:lnTo>
                    <a:pt x="14" y="94"/>
                  </a:lnTo>
                  <a:lnTo>
                    <a:pt x="18" y="96"/>
                  </a:lnTo>
                  <a:lnTo>
                    <a:pt x="48" y="96"/>
                  </a:lnTo>
                  <a:lnTo>
                    <a:pt x="164" y="96"/>
                  </a:lnTo>
                  <a:lnTo>
                    <a:pt x="192" y="96"/>
                  </a:lnTo>
                  <a:lnTo>
                    <a:pt x="192" y="96"/>
                  </a:lnTo>
                  <a:lnTo>
                    <a:pt x="196" y="94"/>
                  </a:lnTo>
                  <a:lnTo>
                    <a:pt x="202" y="90"/>
                  </a:lnTo>
                  <a:lnTo>
                    <a:pt x="206" y="84"/>
                  </a:lnTo>
                  <a:lnTo>
                    <a:pt x="208" y="76"/>
                  </a:lnTo>
                  <a:lnTo>
                    <a:pt x="208" y="10"/>
                  </a:lnTo>
                  <a:lnTo>
                    <a:pt x="208" y="10"/>
                  </a:lnTo>
                  <a:lnTo>
                    <a:pt x="206" y="4"/>
                  </a:lnTo>
                  <a:lnTo>
                    <a:pt x="202" y="2"/>
                  </a:lnTo>
                  <a:lnTo>
                    <a:pt x="19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3" name="Freeform 115"/>
            <p:cNvSpPr>
              <a:spLocks/>
            </p:cNvSpPr>
            <p:nvPr/>
          </p:nvSpPr>
          <p:spPr bwMode="auto">
            <a:xfrm>
              <a:off x="9928225" y="1014413"/>
              <a:ext cx="327025" cy="152400"/>
            </a:xfrm>
            <a:custGeom>
              <a:avLst/>
              <a:gdLst>
                <a:gd name="T0" fmla="*/ 16 w 206"/>
                <a:gd name="T1" fmla="*/ 96 h 96"/>
                <a:gd name="T2" fmla="*/ 16 w 206"/>
                <a:gd name="T3" fmla="*/ 96 h 96"/>
                <a:gd name="T4" fmla="*/ 12 w 206"/>
                <a:gd name="T5" fmla="*/ 94 h 96"/>
                <a:gd name="T6" fmla="*/ 6 w 206"/>
                <a:gd name="T7" fmla="*/ 90 h 96"/>
                <a:gd name="T8" fmla="*/ 2 w 206"/>
                <a:gd name="T9" fmla="*/ 84 h 96"/>
                <a:gd name="T10" fmla="*/ 0 w 206"/>
                <a:gd name="T11" fmla="*/ 76 h 96"/>
                <a:gd name="T12" fmla="*/ 0 w 206"/>
                <a:gd name="T13" fmla="*/ 10 h 96"/>
                <a:gd name="T14" fmla="*/ 0 w 206"/>
                <a:gd name="T15" fmla="*/ 10 h 96"/>
                <a:gd name="T16" fmla="*/ 0 w 206"/>
                <a:gd name="T17" fmla="*/ 8 h 96"/>
                <a:gd name="T18" fmla="*/ 2 w 206"/>
                <a:gd name="T19" fmla="*/ 4 h 96"/>
                <a:gd name="T20" fmla="*/ 6 w 206"/>
                <a:gd name="T21" fmla="*/ 2 h 96"/>
                <a:gd name="T22" fmla="*/ 12 w 206"/>
                <a:gd name="T23" fmla="*/ 0 h 96"/>
                <a:gd name="T24" fmla="*/ 16 w 206"/>
                <a:gd name="T25" fmla="*/ 0 h 96"/>
                <a:gd name="T26" fmla="*/ 46 w 206"/>
                <a:gd name="T27" fmla="*/ 0 h 96"/>
                <a:gd name="T28" fmla="*/ 160 w 206"/>
                <a:gd name="T29" fmla="*/ 0 h 96"/>
                <a:gd name="T30" fmla="*/ 190 w 206"/>
                <a:gd name="T31" fmla="*/ 0 h 96"/>
                <a:gd name="T32" fmla="*/ 190 w 206"/>
                <a:gd name="T33" fmla="*/ 0 h 96"/>
                <a:gd name="T34" fmla="*/ 198 w 206"/>
                <a:gd name="T35" fmla="*/ 2 h 96"/>
                <a:gd name="T36" fmla="*/ 204 w 206"/>
                <a:gd name="T37" fmla="*/ 4 h 96"/>
                <a:gd name="T38" fmla="*/ 206 w 206"/>
                <a:gd name="T39" fmla="*/ 10 h 96"/>
                <a:gd name="T40" fmla="*/ 206 w 206"/>
                <a:gd name="T41" fmla="*/ 76 h 96"/>
                <a:gd name="T42" fmla="*/ 206 w 206"/>
                <a:gd name="T43" fmla="*/ 76 h 96"/>
                <a:gd name="T44" fmla="*/ 204 w 206"/>
                <a:gd name="T45" fmla="*/ 84 h 96"/>
                <a:gd name="T46" fmla="*/ 198 w 206"/>
                <a:gd name="T47" fmla="*/ 90 h 96"/>
                <a:gd name="T48" fmla="*/ 194 w 206"/>
                <a:gd name="T49" fmla="*/ 94 h 96"/>
                <a:gd name="T50" fmla="*/ 190 w 206"/>
                <a:gd name="T51" fmla="*/ 96 h 96"/>
                <a:gd name="T52" fmla="*/ 160 w 206"/>
                <a:gd name="T53" fmla="*/ 96 h 96"/>
                <a:gd name="T54" fmla="*/ 46 w 206"/>
                <a:gd name="T55" fmla="*/ 96 h 96"/>
                <a:gd name="T56" fmla="*/ 16 w 206"/>
                <a:gd name="T57"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6" h="96">
                  <a:moveTo>
                    <a:pt x="16" y="96"/>
                  </a:moveTo>
                  <a:lnTo>
                    <a:pt x="16" y="96"/>
                  </a:lnTo>
                  <a:lnTo>
                    <a:pt x="12" y="94"/>
                  </a:lnTo>
                  <a:lnTo>
                    <a:pt x="6" y="90"/>
                  </a:lnTo>
                  <a:lnTo>
                    <a:pt x="2" y="84"/>
                  </a:lnTo>
                  <a:lnTo>
                    <a:pt x="0" y="76"/>
                  </a:lnTo>
                  <a:lnTo>
                    <a:pt x="0" y="10"/>
                  </a:lnTo>
                  <a:lnTo>
                    <a:pt x="0" y="10"/>
                  </a:lnTo>
                  <a:lnTo>
                    <a:pt x="0" y="8"/>
                  </a:lnTo>
                  <a:lnTo>
                    <a:pt x="2" y="4"/>
                  </a:lnTo>
                  <a:lnTo>
                    <a:pt x="6" y="2"/>
                  </a:lnTo>
                  <a:lnTo>
                    <a:pt x="12" y="0"/>
                  </a:lnTo>
                  <a:lnTo>
                    <a:pt x="16" y="0"/>
                  </a:lnTo>
                  <a:lnTo>
                    <a:pt x="46" y="0"/>
                  </a:lnTo>
                  <a:lnTo>
                    <a:pt x="160" y="0"/>
                  </a:lnTo>
                  <a:lnTo>
                    <a:pt x="190" y="0"/>
                  </a:lnTo>
                  <a:lnTo>
                    <a:pt x="190" y="0"/>
                  </a:lnTo>
                  <a:lnTo>
                    <a:pt x="198" y="2"/>
                  </a:lnTo>
                  <a:lnTo>
                    <a:pt x="204" y="4"/>
                  </a:lnTo>
                  <a:lnTo>
                    <a:pt x="206" y="10"/>
                  </a:lnTo>
                  <a:lnTo>
                    <a:pt x="206" y="76"/>
                  </a:lnTo>
                  <a:lnTo>
                    <a:pt x="206" y="76"/>
                  </a:lnTo>
                  <a:lnTo>
                    <a:pt x="204" y="84"/>
                  </a:lnTo>
                  <a:lnTo>
                    <a:pt x="198" y="90"/>
                  </a:lnTo>
                  <a:lnTo>
                    <a:pt x="194" y="94"/>
                  </a:lnTo>
                  <a:lnTo>
                    <a:pt x="190" y="96"/>
                  </a:lnTo>
                  <a:lnTo>
                    <a:pt x="160" y="96"/>
                  </a:lnTo>
                  <a:lnTo>
                    <a:pt x="46" y="96"/>
                  </a:lnTo>
                  <a:lnTo>
                    <a:pt x="16"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4" name="Freeform 116"/>
            <p:cNvSpPr>
              <a:spLocks/>
            </p:cNvSpPr>
            <p:nvPr/>
          </p:nvSpPr>
          <p:spPr bwMode="auto">
            <a:xfrm>
              <a:off x="9925050" y="1014413"/>
              <a:ext cx="330200" cy="152400"/>
            </a:xfrm>
            <a:custGeom>
              <a:avLst/>
              <a:gdLst>
                <a:gd name="T0" fmla="*/ 192 w 208"/>
                <a:gd name="T1" fmla="*/ 0 h 96"/>
                <a:gd name="T2" fmla="*/ 164 w 208"/>
                <a:gd name="T3" fmla="*/ 0 h 96"/>
                <a:gd name="T4" fmla="*/ 48 w 208"/>
                <a:gd name="T5" fmla="*/ 0 h 96"/>
                <a:gd name="T6" fmla="*/ 18 w 208"/>
                <a:gd name="T7" fmla="*/ 0 h 96"/>
                <a:gd name="T8" fmla="*/ 18 w 208"/>
                <a:gd name="T9" fmla="*/ 0 h 96"/>
                <a:gd name="T10" fmla="*/ 14 w 208"/>
                <a:gd name="T11" fmla="*/ 0 h 96"/>
                <a:gd name="T12" fmla="*/ 8 w 208"/>
                <a:gd name="T13" fmla="*/ 2 h 96"/>
                <a:gd name="T14" fmla="*/ 2 w 208"/>
                <a:gd name="T15" fmla="*/ 4 h 96"/>
                <a:gd name="T16" fmla="*/ 2 w 208"/>
                <a:gd name="T17" fmla="*/ 8 h 96"/>
                <a:gd name="T18" fmla="*/ 0 w 208"/>
                <a:gd name="T19" fmla="*/ 10 h 96"/>
                <a:gd name="T20" fmla="*/ 0 w 208"/>
                <a:gd name="T21" fmla="*/ 76 h 96"/>
                <a:gd name="T22" fmla="*/ 0 w 208"/>
                <a:gd name="T23" fmla="*/ 76 h 96"/>
                <a:gd name="T24" fmla="*/ 2 w 208"/>
                <a:gd name="T25" fmla="*/ 84 h 96"/>
                <a:gd name="T26" fmla="*/ 8 w 208"/>
                <a:gd name="T27" fmla="*/ 90 h 96"/>
                <a:gd name="T28" fmla="*/ 14 w 208"/>
                <a:gd name="T29" fmla="*/ 94 h 96"/>
                <a:gd name="T30" fmla="*/ 18 w 208"/>
                <a:gd name="T31" fmla="*/ 96 h 96"/>
                <a:gd name="T32" fmla="*/ 48 w 208"/>
                <a:gd name="T33" fmla="*/ 96 h 96"/>
                <a:gd name="T34" fmla="*/ 164 w 208"/>
                <a:gd name="T35" fmla="*/ 96 h 96"/>
                <a:gd name="T36" fmla="*/ 192 w 208"/>
                <a:gd name="T37" fmla="*/ 96 h 96"/>
                <a:gd name="T38" fmla="*/ 192 w 208"/>
                <a:gd name="T39" fmla="*/ 96 h 96"/>
                <a:gd name="T40" fmla="*/ 196 w 208"/>
                <a:gd name="T41" fmla="*/ 94 h 96"/>
                <a:gd name="T42" fmla="*/ 202 w 208"/>
                <a:gd name="T43" fmla="*/ 90 h 96"/>
                <a:gd name="T44" fmla="*/ 206 w 208"/>
                <a:gd name="T45" fmla="*/ 84 h 96"/>
                <a:gd name="T46" fmla="*/ 208 w 208"/>
                <a:gd name="T47" fmla="*/ 76 h 96"/>
                <a:gd name="T48" fmla="*/ 208 w 208"/>
                <a:gd name="T49" fmla="*/ 10 h 96"/>
                <a:gd name="T50" fmla="*/ 208 w 208"/>
                <a:gd name="T51" fmla="*/ 10 h 96"/>
                <a:gd name="T52" fmla="*/ 206 w 208"/>
                <a:gd name="T53" fmla="*/ 4 h 96"/>
                <a:gd name="T54" fmla="*/ 202 w 208"/>
                <a:gd name="T55" fmla="*/ 2 h 96"/>
                <a:gd name="T56" fmla="*/ 192 w 208"/>
                <a:gd name="T57"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8" h="96">
                  <a:moveTo>
                    <a:pt x="192" y="0"/>
                  </a:moveTo>
                  <a:lnTo>
                    <a:pt x="164" y="0"/>
                  </a:lnTo>
                  <a:lnTo>
                    <a:pt x="48" y="0"/>
                  </a:lnTo>
                  <a:lnTo>
                    <a:pt x="18" y="0"/>
                  </a:lnTo>
                  <a:lnTo>
                    <a:pt x="18" y="0"/>
                  </a:lnTo>
                  <a:lnTo>
                    <a:pt x="14" y="0"/>
                  </a:lnTo>
                  <a:lnTo>
                    <a:pt x="8" y="2"/>
                  </a:lnTo>
                  <a:lnTo>
                    <a:pt x="2" y="4"/>
                  </a:lnTo>
                  <a:lnTo>
                    <a:pt x="2" y="8"/>
                  </a:lnTo>
                  <a:lnTo>
                    <a:pt x="0" y="10"/>
                  </a:lnTo>
                  <a:lnTo>
                    <a:pt x="0" y="76"/>
                  </a:lnTo>
                  <a:lnTo>
                    <a:pt x="0" y="76"/>
                  </a:lnTo>
                  <a:lnTo>
                    <a:pt x="2" y="84"/>
                  </a:lnTo>
                  <a:lnTo>
                    <a:pt x="8" y="90"/>
                  </a:lnTo>
                  <a:lnTo>
                    <a:pt x="14" y="94"/>
                  </a:lnTo>
                  <a:lnTo>
                    <a:pt x="18" y="96"/>
                  </a:lnTo>
                  <a:lnTo>
                    <a:pt x="48" y="96"/>
                  </a:lnTo>
                  <a:lnTo>
                    <a:pt x="164" y="96"/>
                  </a:lnTo>
                  <a:lnTo>
                    <a:pt x="192" y="96"/>
                  </a:lnTo>
                  <a:lnTo>
                    <a:pt x="192" y="96"/>
                  </a:lnTo>
                  <a:lnTo>
                    <a:pt x="196" y="94"/>
                  </a:lnTo>
                  <a:lnTo>
                    <a:pt x="202" y="90"/>
                  </a:lnTo>
                  <a:lnTo>
                    <a:pt x="206" y="84"/>
                  </a:lnTo>
                  <a:lnTo>
                    <a:pt x="208" y="76"/>
                  </a:lnTo>
                  <a:lnTo>
                    <a:pt x="208" y="10"/>
                  </a:lnTo>
                  <a:lnTo>
                    <a:pt x="208" y="10"/>
                  </a:lnTo>
                  <a:lnTo>
                    <a:pt x="206" y="4"/>
                  </a:lnTo>
                  <a:lnTo>
                    <a:pt x="202" y="2"/>
                  </a:lnTo>
                  <a:lnTo>
                    <a:pt x="1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6" name="Freeform 117"/>
            <p:cNvSpPr>
              <a:spLocks/>
            </p:cNvSpPr>
            <p:nvPr/>
          </p:nvSpPr>
          <p:spPr bwMode="auto">
            <a:xfrm>
              <a:off x="10001250" y="1036638"/>
              <a:ext cx="184150" cy="98425"/>
            </a:xfrm>
            <a:custGeom>
              <a:avLst/>
              <a:gdLst>
                <a:gd name="T0" fmla="*/ 112 w 116"/>
                <a:gd name="T1" fmla="*/ 0 h 62"/>
                <a:gd name="T2" fmla="*/ 90 w 116"/>
                <a:gd name="T3" fmla="*/ 0 h 62"/>
                <a:gd name="T4" fmla="*/ 24 w 116"/>
                <a:gd name="T5" fmla="*/ 0 h 62"/>
                <a:gd name="T6" fmla="*/ 8 w 116"/>
                <a:gd name="T7" fmla="*/ 0 h 62"/>
                <a:gd name="T8" fmla="*/ 0 w 116"/>
                <a:gd name="T9" fmla="*/ 14 h 62"/>
                <a:gd name="T10" fmla="*/ 0 w 116"/>
                <a:gd name="T11" fmla="*/ 58 h 62"/>
                <a:gd name="T12" fmla="*/ 8 w 116"/>
                <a:gd name="T13" fmla="*/ 62 h 62"/>
                <a:gd name="T14" fmla="*/ 24 w 116"/>
                <a:gd name="T15" fmla="*/ 62 h 62"/>
                <a:gd name="T16" fmla="*/ 90 w 116"/>
                <a:gd name="T17" fmla="*/ 62 h 62"/>
                <a:gd name="T18" fmla="*/ 112 w 116"/>
                <a:gd name="T19" fmla="*/ 62 h 62"/>
                <a:gd name="T20" fmla="*/ 116 w 116"/>
                <a:gd name="T21" fmla="*/ 58 h 62"/>
                <a:gd name="T22" fmla="*/ 116 w 116"/>
                <a:gd name="T23" fmla="*/ 14 h 62"/>
                <a:gd name="T24" fmla="*/ 112 w 116"/>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2">
                  <a:moveTo>
                    <a:pt x="112" y="0"/>
                  </a:moveTo>
                  <a:lnTo>
                    <a:pt x="90" y="0"/>
                  </a:lnTo>
                  <a:lnTo>
                    <a:pt x="24" y="0"/>
                  </a:lnTo>
                  <a:lnTo>
                    <a:pt x="8" y="0"/>
                  </a:lnTo>
                  <a:lnTo>
                    <a:pt x="0" y="14"/>
                  </a:lnTo>
                  <a:lnTo>
                    <a:pt x="0" y="58"/>
                  </a:lnTo>
                  <a:lnTo>
                    <a:pt x="8" y="62"/>
                  </a:lnTo>
                  <a:lnTo>
                    <a:pt x="24" y="62"/>
                  </a:lnTo>
                  <a:lnTo>
                    <a:pt x="90" y="62"/>
                  </a:lnTo>
                  <a:lnTo>
                    <a:pt x="112" y="62"/>
                  </a:lnTo>
                  <a:lnTo>
                    <a:pt x="116" y="58"/>
                  </a:lnTo>
                  <a:lnTo>
                    <a:pt x="116" y="14"/>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7" name="Rectangle 118"/>
            <p:cNvSpPr>
              <a:spLocks noChangeArrowheads="1"/>
            </p:cNvSpPr>
            <p:nvPr/>
          </p:nvSpPr>
          <p:spPr bwMode="auto">
            <a:xfrm>
              <a:off x="9969500" y="1030288"/>
              <a:ext cx="228600" cy="1047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8" name="Freeform 119"/>
            <p:cNvSpPr>
              <a:spLocks/>
            </p:cNvSpPr>
            <p:nvPr/>
          </p:nvSpPr>
          <p:spPr bwMode="auto">
            <a:xfrm>
              <a:off x="10001250" y="1201738"/>
              <a:ext cx="184150" cy="95250"/>
            </a:xfrm>
            <a:custGeom>
              <a:avLst/>
              <a:gdLst>
                <a:gd name="T0" fmla="*/ 112 w 116"/>
                <a:gd name="T1" fmla="*/ 0 h 60"/>
                <a:gd name="T2" fmla="*/ 90 w 116"/>
                <a:gd name="T3" fmla="*/ 0 h 60"/>
                <a:gd name="T4" fmla="*/ 24 w 116"/>
                <a:gd name="T5" fmla="*/ 0 h 60"/>
                <a:gd name="T6" fmla="*/ 8 w 116"/>
                <a:gd name="T7" fmla="*/ 0 h 60"/>
                <a:gd name="T8" fmla="*/ 0 w 116"/>
                <a:gd name="T9" fmla="*/ 12 h 60"/>
                <a:gd name="T10" fmla="*/ 0 w 116"/>
                <a:gd name="T11" fmla="*/ 54 h 60"/>
                <a:gd name="T12" fmla="*/ 8 w 116"/>
                <a:gd name="T13" fmla="*/ 60 h 60"/>
                <a:gd name="T14" fmla="*/ 24 w 116"/>
                <a:gd name="T15" fmla="*/ 60 h 60"/>
                <a:gd name="T16" fmla="*/ 90 w 116"/>
                <a:gd name="T17" fmla="*/ 60 h 60"/>
                <a:gd name="T18" fmla="*/ 112 w 116"/>
                <a:gd name="T19" fmla="*/ 60 h 60"/>
                <a:gd name="T20" fmla="*/ 116 w 116"/>
                <a:gd name="T21" fmla="*/ 54 h 60"/>
                <a:gd name="T22" fmla="*/ 116 w 116"/>
                <a:gd name="T23" fmla="*/ 12 h 60"/>
                <a:gd name="T24" fmla="*/ 112 w 116"/>
                <a:gd name="T2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0">
                  <a:moveTo>
                    <a:pt x="112" y="0"/>
                  </a:moveTo>
                  <a:lnTo>
                    <a:pt x="90" y="0"/>
                  </a:lnTo>
                  <a:lnTo>
                    <a:pt x="24" y="0"/>
                  </a:lnTo>
                  <a:lnTo>
                    <a:pt x="8" y="0"/>
                  </a:lnTo>
                  <a:lnTo>
                    <a:pt x="0" y="12"/>
                  </a:lnTo>
                  <a:lnTo>
                    <a:pt x="0" y="54"/>
                  </a:lnTo>
                  <a:lnTo>
                    <a:pt x="8" y="60"/>
                  </a:lnTo>
                  <a:lnTo>
                    <a:pt x="24" y="60"/>
                  </a:lnTo>
                  <a:lnTo>
                    <a:pt x="90" y="60"/>
                  </a:lnTo>
                  <a:lnTo>
                    <a:pt x="112" y="60"/>
                  </a:lnTo>
                  <a:lnTo>
                    <a:pt x="116" y="54"/>
                  </a:lnTo>
                  <a:lnTo>
                    <a:pt x="116" y="12"/>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9" name="Rectangle 120"/>
            <p:cNvSpPr>
              <a:spLocks noChangeArrowheads="1"/>
            </p:cNvSpPr>
            <p:nvPr/>
          </p:nvSpPr>
          <p:spPr bwMode="auto">
            <a:xfrm>
              <a:off x="9969500" y="1201738"/>
              <a:ext cx="228600" cy="1174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121"/>
            <p:cNvSpPr>
              <a:spLocks/>
            </p:cNvSpPr>
            <p:nvPr/>
          </p:nvSpPr>
          <p:spPr bwMode="auto">
            <a:xfrm>
              <a:off x="10001250" y="1379538"/>
              <a:ext cx="184150" cy="79375"/>
            </a:xfrm>
            <a:custGeom>
              <a:avLst/>
              <a:gdLst>
                <a:gd name="T0" fmla="*/ 112 w 116"/>
                <a:gd name="T1" fmla="*/ 0 h 50"/>
                <a:gd name="T2" fmla="*/ 90 w 116"/>
                <a:gd name="T3" fmla="*/ 0 h 50"/>
                <a:gd name="T4" fmla="*/ 24 w 116"/>
                <a:gd name="T5" fmla="*/ 0 h 50"/>
                <a:gd name="T6" fmla="*/ 8 w 116"/>
                <a:gd name="T7" fmla="*/ 0 h 50"/>
                <a:gd name="T8" fmla="*/ 8 w 116"/>
                <a:gd name="T9" fmla="*/ 0 h 50"/>
                <a:gd name="T10" fmla="*/ 4 w 116"/>
                <a:gd name="T11" fmla="*/ 0 h 50"/>
                <a:gd name="T12" fmla="*/ 0 w 116"/>
                <a:gd name="T13" fmla="*/ 4 h 50"/>
                <a:gd name="T14" fmla="*/ 0 w 116"/>
                <a:gd name="T15" fmla="*/ 8 h 50"/>
                <a:gd name="T16" fmla="*/ 0 w 116"/>
                <a:gd name="T17" fmla="*/ 48 h 50"/>
                <a:gd name="T18" fmla="*/ 0 w 116"/>
                <a:gd name="T19" fmla="*/ 48 h 50"/>
                <a:gd name="T20" fmla="*/ 0 w 116"/>
                <a:gd name="T21" fmla="*/ 48 h 50"/>
                <a:gd name="T22" fmla="*/ 4 w 116"/>
                <a:gd name="T23" fmla="*/ 50 h 50"/>
                <a:gd name="T24" fmla="*/ 8 w 116"/>
                <a:gd name="T25" fmla="*/ 50 h 50"/>
                <a:gd name="T26" fmla="*/ 24 w 116"/>
                <a:gd name="T27" fmla="*/ 50 h 50"/>
                <a:gd name="T28" fmla="*/ 90 w 116"/>
                <a:gd name="T29" fmla="*/ 50 h 50"/>
                <a:gd name="T30" fmla="*/ 112 w 116"/>
                <a:gd name="T31" fmla="*/ 50 h 50"/>
                <a:gd name="T32" fmla="*/ 112 w 116"/>
                <a:gd name="T33" fmla="*/ 50 h 50"/>
                <a:gd name="T34" fmla="*/ 114 w 116"/>
                <a:gd name="T35" fmla="*/ 50 h 50"/>
                <a:gd name="T36" fmla="*/ 116 w 116"/>
                <a:gd name="T37" fmla="*/ 48 h 50"/>
                <a:gd name="T38" fmla="*/ 116 w 116"/>
                <a:gd name="T39" fmla="*/ 48 h 50"/>
                <a:gd name="T40" fmla="*/ 116 w 116"/>
                <a:gd name="T41" fmla="*/ 8 h 50"/>
                <a:gd name="T42" fmla="*/ 116 w 116"/>
                <a:gd name="T43" fmla="*/ 8 h 50"/>
                <a:gd name="T44" fmla="*/ 116 w 116"/>
                <a:gd name="T45" fmla="*/ 4 h 50"/>
                <a:gd name="T46" fmla="*/ 114 w 116"/>
                <a:gd name="T47" fmla="*/ 0 h 50"/>
                <a:gd name="T48" fmla="*/ 112 w 116"/>
                <a:gd name="T49" fmla="*/ 0 h 50"/>
                <a:gd name="T50" fmla="*/ 112 w 116"/>
                <a:gd name="T5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0">
                  <a:moveTo>
                    <a:pt x="112" y="0"/>
                  </a:moveTo>
                  <a:lnTo>
                    <a:pt x="90" y="0"/>
                  </a:lnTo>
                  <a:lnTo>
                    <a:pt x="24" y="0"/>
                  </a:lnTo>
                  <a:lnTo>
                    <a:pt x="8" y="0"/>
                  </a:lnTo>
                  <a:lnTo>
                    <a:pt x="8" y="0"/>
                  </a:lnTo>
                  <a:lnTo>
                    <a:pt x="4" y="0"/>
                  </a:lnTo>
                  <a:lnTo>
                    <a:pt x="0" y="4"/>
                  </a:lnTo>
                  <a:lnTo>
                    <a:pt x="0" y="8"/>
                  </a:lnTo>
                  <a:lnTo>
                    <a:pt x="0" y="48"/>
                  </a:lnTo>
                  <a:lnTo>
                    <a:pt x="0" y="48"/>
                  </a:lnTo>
                  <a:lnTo>
                    <a:pt x="0" y="48"/>
                  </a:lnTo>
                  <a:lnTo>
                    <a:pt x="4" y="50"/>
                  </a:lnTo>
                  <a:lnTo>
                    <a:pt x="8" y="50"/>
                  </a:lnTo>
                  <a:lnTo>
                    <a:pt x="24" y="50"/>
                  </a:lnTo>
                  <a:lnTo>
                    <a:pt x="90" y="50"/>
                  </a:lnTo>
                  <a:lnTo>
                    <a:pt x="112" y="50"/>
                  </a:lnTo>
                  <a:lnTo>
                    <a:pt x="112" y="50"/>
                  </a:lnTo>
                  <a:lnTo>
                    <a:pt x="114" y="50"/>
                  </a:lnTo>
                  <a:lnTo>
                    <a:pt x="116" y="48"/>
                  </a:lnTo>
                  <a:lnTo>
                    <a:pt x="116" y="48"/>
                  </a:lnTo>
                  <a:lnTo>
                    <a:pt x="116" y="8"/>
                  </a:lnTo>
                  <a:lnTo>
                    <a:pt x="116" y="8"/>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Rectangle 122"/>
            <p:cNvSpPr>
              <a:spLocks noChangeArrowheads="1"/>
            </p:cNvSpPr>
            <p:nvPr/>
          </p:nvSpPr>
          <p:spPr bwMode="auto">
            <a:xfrm>
              <a:off x="9969500" y="1360488"/>
              <a:ext cx="228600" cy="114300"/>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123"/>
            <p:cNvSpPr>
              <a:spLocks/>
            </p:cNvSpPr>
            <p:nvPr/>
          </p:nvSpPr>
          <p:spPr bwMode="auto">
            <a:xfrm>
              <a:off x="10001250" y="1557338"/>
              <a:ext cx="184150" cy="98425"/>
            </a:xfrm>
            <a:custGeom>
              <a:avLst/>
              <a:gdLst>
                <a:gd name="T0" fmla="*/ 112 w 116"/>
                <a:gd name="T1" fmla="*/ 0 h 62"/>
                <a:gd name="T2" fmla="*/ 90 w 116"/>
                <a:gd name="T3" fmla="*/ 0 h 62"/>
                <a:gd name="T4" fmla="*/ 24 w 116"/>
                <a:gd name="T5" fmla="*/ 0 h 62"/>
                <a:gd name="T6" fmla="*/ 8 w 116"/>
                <a:gd name="T7" fmla="*/ 0 h 62"/>
                <a:gd name="T8" fmla="*/ 0 w 116"/>
                <a:gd name="T9" fmla="*/ 6 h 62"/>
                <a:gd name="T10" fmla="*/ 0 w 116"/>
                <a:gd name="T11" fmla="*/ 56 h 62"/>
                <a:gd name="T12" fmla="*/ 8 w 116"/>
                <a:gd name="T13" fmla="*/ 62 h 62"/>
                <a:gd name="T14" fmla="*/ 24 w 116"/>
                <a:gd name="T15" fmla="*/ 62 h 62"/>
                <a:gd name="T16" fmla="*/ 90 w 116"/>
                <a:gd name="T17" fmla="*/ 62 h 62"/>
                <a:gd name="T18" fmla="*/ 112 w 116"/>
                <a:gd name="T19" fmla="*/ 62 h 62"/>
                <a:gd name="T20" fmla="*/ 116 w 116"/>
                <a:gd name="T21" fmla="*/ 56 h 62"/>
                <a:gd name="T22" fmla="*/ 116 w 116"/>
                <a:gd name="T23" fmla="*/ 6 h 62"/>
                <a:gd name="T24" fmla="*/ 112 w 116"/>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62">
                  <a:moveTo>
                    <a:pt x="112" y="0"/>
                  </a:moveTo>
                  <a:lnTo>
                    <a:pt x="90" y="0"/>
                  </a:lnTo>
                  <a:lnTo>
                    <a:pt x="24" y="0"/>
                  </a:lnTo>
                  <a:lnTo>
                    <a:pt x="8" y="0"/>
                  </a:lnTo>
                  <a:lnTo>
                    <a:pt x="0" y="6"/>
                  </a:lnTo>
                  <a:lnTo>
                    <a:pt x="0" y="56"/>
                  </a:lnTo>
                  <a:lnTo>
                    <a:pt x="8" y="62"/>
                  </a:lnTo>
                  <a:lnTo>
                    <a:pt x="24" y="62"/>
                  </a:lnTo>
                  <a:lnTo>
                    <a:pt x="90" y="62"/>
                  </a:lnTo>
                  <a:lnTo>
                    <a:pt x="112" y="62"/>
                  </a:lnTo>
                  <a:lnTo>
                    <a:pt x="116" y="56"/>
                  </a:lnTo>
                  <a:lnTo>
                    <a:pt x="116" y="6"/>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Rectangle 124"/>
            <p:cNvSpPr>
              <a:spLocks noChangeArrowheads="1"/>
            </p:cNvSpPr>
            <p:nvPr/>
          </p:nvSpPr>
          <p:spPr bwMode="auto">
            <a:xfrm>
              <a:off x="9969500" y="1538288"/>
              <a:ext cx="228600" cy="1174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125"/>
            <p:cNvSpPr>
              <a:spLocks/>
            </p:cNvSpPr>
            <p:nvPr/>
          </p:nvSpPr>
          <p:spPr bwMode="auto">
            <a:xfrm>
              <a:off x="10001250" y="1735138"/>
              <a:ext cx="184150" cy="88900"/>
            </a:xfrm>
            <a:custGeom>
              <a:avLst/>
              <a:gdLst>
                <a:gd name="T0" fmla="*/ 112 w 116"/>
                <a:gd name="T1" fmla="*/ 0 h 56"/>
                <a:gd name="T2" fmla="*/ 90 w 116"/>
                <a:gd name="T3" fmla="*/ 0 h 56"/>
                <a:gd name="T4" fmla="*/ 24 w 116"/>
                <a:gd name="T5" fmla="*/ 0 h 56"/>
                <a:gd name="T6" fmla="*/ 8 w 116"/>
                <a:gd name="T7" fmla="*/ 0 h 56"/>
                <a:gd name="T8" fmla="*/ 8 w 116"/>
                <a:gd name="T9" fmla="*/ 0 h 56"/>
                <a:gd name="T10" fmla="*/ 4 w 116"/>
                <a:gd name="T11" fmla="*/ 0 h 56"/>
                <a:gd name="T12" fmla="*/ 0 w 116"/>
                <a:gd name="T13" fmla="*/ 4 h 56"/>
                <a:gd name="T14" fmla="*/ 0 w 116"/>
                <a:gd name="T15" fmla="*/ 10 h 56"/>
                <a:gd name="T16" fmla="*/ 0 w 116"/>
                <a:gd name="T17" fmla="*/ 48 h 56"/>
                <a:gd name="T18" fmla="*/ 0 w 116"/>
                <a:gd name="T19" fmla="*/ 48 h 56"/>
                <a:gd name="T20" fmla="*/ 0 w 116"/>
                <a:gd name="T21" fmla="*/ 52 h 56"/>
                <a:gd name="T22" fmla="*/ 4 w 116"/>
                <a:gd name="T23" fmla="*/ 54 h 56"/>
                <a:gd name="T24" fmla="*/ 8 w 116"/>
                <a:gd name="T25" fmla="*/ 56 h 56"/>
                <a:gd name="T26" fmla="*/ 24 w 116"/>
                <a:gd name="T27" fmla="*/ 56 h 56"/>
                <a:gd name="T28" fmla="*/ 90 w 116"/>
                <a:gd name="T29" fmla="*/ 56 h 56"/>
                <a:gd name="T30" fmla="*/ 112 w 116"/>
                <a:gd name="T31" fmla="*/ 56 h 56"/>
                <a:gd name="T32" fmla="*/ 112 w 116"/>
                <a:gd name="T33" fmla="*/ 56 h 56"/>
                <a:gd name="T34" fmla="*/ 114 w 116"/>
                <a:gd name="T35" fmla="*/ 54 h 56"/>
                <a:gd name="T36" fmla="*/ 116 w 116"/>
                <a:gd name="T37" fmla="*/ 52 h 56"/>
                <a:gd name="T38" fmla="*/ 116 w 116"/>
                <a:gd name="T39" fmla="*/ 48 h 56"/>
                <a:gd name="T40" fmla="*/ 116 w 116"/>
                <a:gd name="T41" fmla="*/ 10 h 56"/>
                <a:gd name="T42" fmla="*/ 116 w 116"/>
                <a:gd name="T43" fmla="*/ 10 h 56"/>
                <a:gd name="T44" fmla="*/ 116 w 116"/>
                <a:gd name="T45" fmla="*/ 4 h 56"/>
                <a:gd name="T46" fmla="*/ 114 w 116"/>
                <a:gd name="T47" fmla="*/ 0 h 56"/>
                <a:gd name="T48" fmla="*/ 112 w 116"/>
                <a:gd name="T49" fmla="*/ 0 h 56"/>
                <a:gd name="T50" fmla="*/ 112 w 116"/>
                <a:gd name="T51"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6" h="56">
                  <a:moveTo>
                    <a:pt x="112" y="0"/>
                  </a:moveTo>
                  <a:lnTo>
                    <a:pt x="90" y="0"/>
                  </a:lnTo>
                  <a:lnTo>
                    <a:pt x="24" y="0"/>
                  </a:lnTo>
                  <a:lnTo>
                    <a:pt x="8" y="0"/>
                  </a:lnTo>
                  <a:lnTo>
                    <a:pt x="8" y="0"/>
                  </a:lnTo>
                  <a:lnTo>
                    <a:pt x="4" y="0"/>
                  </a:lnTo>
                  <a:lnTo>
                    <a:pt x="0" y="4"/>
                  </a:lnTo>
                  <a:lnTo>
                    <a:pt x="0" y="10"/>
                  </a:lnTo>
                  <a:lnTo>
                    <a:pt x="0" y="48"/>
                  </a:lnTo>
                  <a:lnTo>
                    <a:pt x="0" y="48"/>
                  </a:lnTo>
                  <a:lnTo>
                    <a:pt x="0" y="52"/>
                  </a:lnTo>
                  <a:lnTo>
                    <a:pt x="4" y="54"/>
                  </a:lnTo>
                  <a:lnTo>
                    <a:pt x="8" y="56"/>
                  </a:lnTo>
                  <a:lnTo>
                    <a:pt x="24" y="56"/>
                  </a:lnTo>
                  <a:lnTo>
                    <a:pt x="90" y="56"/>
                  </a:lnTo>
                  <a:lnTo>
                    <a:pt x="112" y="56"/>
                  </a:lnTo>
                  <a:lnTo>
                    <a:pt x="112" y="56"/>
                  </a:lnTo>
                  <a:lnTo>
                    <a:pt x="114" y="54"/>
                  </a:lnTo>
                  <a:lnTo>
                    <a:pt x="116" y="52"/>
                  </a:lnTo>
                  <a:lnTo>
                    <a:pt x="116" y="48"/>
                  </a:lnTo>
                  <a:lnTo>
                    <a:pt x="116" y="10"/>
                  </a:lnTo>
                  <a:lnTo>
                    <a:pt x="116" y="10"/>
                  </a:lnTo>
                  <a:lnTo>
                    <a:pt x="116" y="4"/>
                  </a:lnTo>
                  <a:lnTo>
                    <a:pt x="114" y="0"/>
                  </a:lnTo>
                  <a:lnTo>
                    <a:pt x="112" y="0"/>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Rectangle 126"/>
            <p:cNvSpPr>
              <a:spLocks noChangeArrowheads="1"/>
            </p:cNvSpPr>
            <p:nvPr/>
          </p:nvSpPr>
          <p:spPr bwMode="auto">
            <a:xfrm>
              <a:off x="9969500" y="1716088"/>
              <a:ext cx="228600" cy="1174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127"/>
            <p:cNvSpPr>
              <a:spLocks/>
            </p:cNvSpPr>
            <p:nvPr/>
          </p:nvSpPr>
          <p:spPr bwMode="auto">
            <a:xfrm>
              <a:off x="10001250" y="1909763"/>
              <a:ext cx="184150" cy="88900"/>
            </a:xfrm>
            <a:custGeom>
              <a:avLst/>
              <a:gdLst>
                <a:gd name="T0" fmla="*/ 112 w 116"/>
                <a:gd name="T1" fmla="*/ 0 h 56"/>
                <a:gd name="T2" fmla="*/ 90 w 116"/>
                <a:gd name="T3" fmla="*/ 0 h 56"/>
                <a:gd name="T4" fmla="*/ 24 w 116"/>
                <a:gd name="T5" fmla="*/ 0 h 56"/>
                <a:gd name="T6" fmla="*/ 8 w 116"/>
                <a:gd name="T7" fmla="*/ 0 h 56"/>
                <a:gd name="T8" fmla="*/ 0 w 116"/>
                <a:gd name="T9" fmla="*/ 0 h 56"/>
                <a:gd name="T10" fmla="*/ 0 w 116"/>
                <a:gd name="T11" fmla="*/ 48 h 56"/>
                <a:gd name="T12" fmla="*/ 8 w 116"/>
                <a:gd name="T13" fmla="*/ 56 h 56"/>
                <a:gd name="T14" fmla="*/ 24 w 116"/>
                <a:gd name="T15" fmla="*/ 56 h 56"/>
                <a:gd name="T16" fmla="*/ 90 w 116"/>
                <a:gd name="T17" fmla="*/ 56 h 56"/>
                <a:gd name="T18" fmla="*/ 112 w 116"/>
                <a:gd name="T19" fmla="*/ 56 h 56"/>
                <a:gd name="T20" fmla="*/ 116 w 116"/>
                <a:gd name="T21" fmla="*/ 48 h 56"/>
                <a:gd name="T22" fmla="*/ 116 w 116"/>
                <a:gd name="T23" fmla="*/ 0 h 56"/>
                <a:gd name="T24" fmla="*/ 112 w 116"/>
                <a:gd name="T25"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56">
                  <a:moveTo>
                    <a:pt x="112" y="0"/>
                  </a:moveTo>
                  <a:lnTo>
                    <a:pt x="90" y="0"/>
                  </a:lnTo>
                  <a:lnTo>
                    <a:pt x="24" y="0"/>
                  </a:lnTo>
                  <a:lnTo>
                    <a:pt x="8" y="0"/>
                  </a:lnTo>
                  <a:lnTo>
                    <a:pt x="0" y="0"/>
                  </a:lnTo>
                  <a:lnTo>
                    <a:pt x="0" y="48"/>
                  </a:lnTo>
                  <a:lnTo>
                    <a:pt x="8" y="56"/>
                  </a:lnTo>
                  <a:lnTo>
                    <a:pt x="24" y="56"/>
                  </a:lnTo>
                  <a:lnTo>
                    <a:pt x="90" y="56"/>
                  </a:lnTo>
                  <a:lnTo>
                    <a:pt x="112" y="56"/>
                  </a:lnTo>
                  <a:lnTo>
                    <a:pt x="116" y="48"/>
                  </a:lnTo>
                  <a:lnTo>
                    <a:pt x="116" y="0"/>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Rectangle 128"/>
            <p:cNvSpPr>
              <a:spLocks noChangeArrowheads="1"/>
            </p:cNvSpPr>
            <p:nvPr/>
          </p:nvSpPr>
          <p:spPr bwMode="auto">
            <a:xfrm>
              <a:off x="9969500" y="1897063"/>
              <a:ext cx="228600" cy="1174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129"/>
            <p:cNvSpPr>
              <a:spLocks/>
            </p:cNvSpPr>
            <p:nvPr/>
          </p:nvSpPr>
          <p:spPr bwMode="auto">
            <a:xfrm>
              <a:off x="10001250" y="2068513"/>
              <a:ext cx="184150" cy="114300"/>
            </a:xfrm>
            <a:custGeom>
              <a:avLst/>
              <a:gdLst>
                <a:gd name="T0" fmla="*/ 112 w 116"/>
                <a:gd name="T1" fmla="*/ 0 h 72"/>
                <a:gd name="T2" fmla="*/ 90 w 116"/>
                <a:gd name="T3" fmla="*/ 0 h 72"/>
                <a:gd name="T4" fmla="*/ 24 w 116"/>
                <a:gd name="T5" fmla="*/ 0 h 72"/>
                <a:gd name="T6" fmla="*/ 8 w 116"/>
                <a:gd name="T7" fmla="*/ 0 h 72"/>
                <a:gd name="T8" fmla="*/ 0 w 116"/>
                <a:gd name="T9" fmla="*/ 12 h 72"/>
                <a:gd name="T10" fmla="*/ 0 w 116"/>
                <a:gd name="T11" fmla="*/ 58 h 72"/>
                <a:gd name="T12" fmla="*/ 8 w 116"/>
                <a:gd name="T13" fmla="*/ 72 h 72"/>
                <a:gd name="T14" fmla="*/ 24 w 116"/>
                <a:gd name="T15" fmla="*/ 72 h 72"/>
                <a:gd name="T16" fmla="*/ 90 w 116"/>
                <a:gd name="T17" fmla="*/ 72 h 72"/>
                <a:gd name="T18" fmla="*/ 112 w 116"/>
                <a:gd name="T19" fmla="*/ 72 h 72"/>
                <a:gd name="T20" fmla="*/ 116 w 116"/>
                <a:gd name="T21" fmla="*/ 58 h 72"/>
                <a:gd name="T22" fmla="*/ 116 w 116"/>
                <a:gd name="T23" fmla="*/ 12 h 72"/>
                <a:gd name="T24" fmla="*/ 112 w 116"/>
                <a:gd name="T2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72">
                  <a:moveTo>
                    <a:pt x="112" y="0"/>
                  </a:moveTo>
                  <a:lnTo>
                    <a:pt x="90" y="0"/>
                  </a:lnTo>
                  <a:lnTo>
                    <a:pt x="24" y="0"/>
                  </a:lnTo>
                  <a:lnTo>
                    <a:pt x="8" y="0"/>
                  </a:lnTo>
                  <a:lnTo>
                    <a:pt x="0" y="12"/>
                  </a:lnTo>
                  <a:lnTo>
                    <a:pt x="0" y="58"/>
                  </a:lnTo>
                  <a:lnTo>
                    <a:pt x="8" y="72"/>
                  </a:lnTo>
                  <a:lnTo>
                    <a:pt x="24" y="72"/>
                  </a:lnTo>
                  <a:lnTo>
                    <a:pt x="90" y="72"/>
                  </a:lnTo>
                  <a:lnTo>
                    <a:pt x="112" y="72"/>
                  </a:lnTo>
                  <a:lnTo>
                    <a:pt x="116" y="58"/>
                  </a:lnTo>
                  <a:lnTo>
                    <a:pt x="116" y="12"/>
                  </a:lnTo>
                  <a:lnTo>
                    <a:pt x="112" y="0"/>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Rectangle 130"/>
            <p:cNvSpPr>
              <a:spLocks noChangeArrowheads="1"/>
            </p:cNvSpPr>
            <p:nvPr/>
          </p:nvSpPr>
          <p:spPr bwMode="auto">
            <a:xfrm>
              <a:off x="9969500" y="2068513"/>
              <a:ext cx="228600" cy="117475"/>
            </a:xfrm>
            <a:prstGeom prst="rect">
              <a:avLst/>
            </a:prstGeom>
            <a:solidFill>
              <a:srgbClr val="4BB0D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5" name="组合 4724"/>
          <p:cNvGrpSpPr/>
          <p:nvPr/>
        </p:nvGrpSpPr>
        <p:grpSpPr>
          <a:xfrm>
            <a:off x="4119563" y="5151438"/>
            <a:ext cx="942975" cy="533400"/>
            <a:chOff x="4119563" y="5151438"/>
            <a:chExt cx="942975" cy="533400"/>
          </a:xfrm>
        </p:grpSpPr>
        <p:sp>
          <p:nvSpPr>
            <p:cNvPr id="77" name="AutoShape 134"/>
            <p:cNvSpPr>
              <a:spLocks noChangeAspect="1" noChangeArrowheads="1" noTextEdit="1"/>
            </p:cNvSpPr>
            <p:nvPr/>
          </p:nvSpPr>
          <p:spPr bwMode="auto">
            <a:xfrm>
              <a:off x="4119563" y="5151438"/>
              <a:ext cx="942975"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78" name="Group 336"/>
            <p:cNvGrpSpPr>
              <a:grpSpLocks/>
            </p:cNvGrpSpPr>
            <p:nvPr/>
          </p:nvGrpSpPr>
          <p:grpSpPr bwMode="auto">
            <a:xfrm>
              <a:off x="4119563" y="5151438"/>
              <a:ext cx="942975" cy="533400"/>
              <a:chOff x="2595" y="3245"/>
              <a:chExt cx="594" cy="336"/>
            </a:xfrm>
          </p:grpSpPr>
          <p:sp>
            <p:nvSpPr>
              <p:cNvPr id="111" name="Freeform 136"/>
              <p:cNvSpPr>
                <a:spLocks noEditPoints="1"/>
              </p:cNvSpPr>
              <p:nvPr/>
            </p:nvSpPr>
            <p:spPr bwMode="auto">
              <a:xfrm>
                <a:off x="2595" y="3245"/>
                <a:ext cx="594" cy="336"/>
              </a:xfrm>
              <a:custGeom>
                <a:avLst/>
                <a:gdLst>
                  <a:gd name="T0" fmla="*/ 590 w 594"/>
                  <a:gd name="T1" fmla="*/ 248 h 336"/>
                  <a:gd name="T2" fmla="*/ 592 w 594"/>
                  <a:gd name="T3" fmla="*/ 306 h 336"/>
                  <a:gd name="T4" fmla="*/ 570 w 594"/>
                  <a:gd name="T5" fmla="*/ 332 h 336"/>
                  <a:gd name="T6" fmla="*/ 508 w 594"/>
                  <a:gd name="T7" fmla="*/ 336 h 336"/>
                  <a:gd name="T8" fmla="*/ 470 w 594"/>
                  <a:gd name="T9" fmla="*/ 332 h 336"/>
                  <a:gd name="T10" fmla="*/ 444 w 594"/>
                  <a:gd name="T11" fmla="*/ 310 h 336"/>
                  <a:gd name="T12" fmla="*/ 440 w 594"/>
                  <a:gd name="T13" fmla="*/ 292 h 336"/>
                  <a:gd name="T14" fmla="*/ 456 w 594"/>
                  <a:gd name="T15" fmla="*/ 324 h 336"/>
                  <a:gd name="T16" fmla="*/ 488 w 594"/>
                  <a:gd name="T17" fmla="*/ 336 h 336"/>
                  <a:gd name="T18" fmla="*/ 568 w 594"/>
                  <a:gd name="T19" fmla="*/ 334 h 336"/>
                  <a:gd name="T20" fmla="*/ 590 w 594"/>
                  <a:gd name="T21" fmla="*/ 310 h 336"/>
                  <a:gd name="T22" fmla="*/ 594 w 594"/>
                  <a:gd name="T23" fmla="*/ 270 h 336"/>
                  <a:gd name="T24" fmla="*/ 296 w 594"/>
                  <a:gd name="T25" fmla="*/ 144 h 336"/>
                  <a:gd name="T26" fmla="*/ 246 w 594"/>
                  <a:gd name="T27" fmla="*/ 154 h 336"/>
                  <a:gd name="T28" fmla="*/ 214 w 594"/>
                  <a:gd name="T29" fmla="*/ 170 h 336"/>
                  <a:gd name="T30" fmla="*/ 168 w 594"/>
                  <a:gd name="T31" fmla="*/ 214 h 336"/>
                  <a:gd name="T32" fmla="*/ 144 w 594"/>
                  <a:gd name="T33" fmla="*/ 284 h 336"/>
                  <a:gd name="T34" fmla="*/ 144 w 594"/>
                  <a:gd name="T35" fmla="*/ 302 h 336"/>
                  <a:gd name="T36" fmla="*/ 126 w 594"/>
                  <a:gd name="T37" fmla="*/ 328 h 336"/>
                  <a:gd name="T38" fmla="*/ 82 w 594"/>
                  <a:gd name="T39" fmla="*/ 336 h 336"/>
                  <a:gd name="T40" fmla="*/ 32 w 594"/>
                  <a:gd name="T41" fmla="*/ 336 h 336"/>
                  <a:gd name="T42" fmla="*/ 6 w 594"/>
                  <a:gd name="T43" fmla="*/ 318 h 336"/>
                  <a:gd name="T44" fmla="*/ 0 w 594"/>
                  <a:gd name="T45" fmla="*/ 292 h 336"/>
                  <a:gd name="T46" fmla="*/ 2 w 594"/>
                  <a:gd name="T47" fmla="*/ 268 h 336"/>
                  <a:gd name="T48" fmla="*/ 2 w 594"/>
                  <a:gd name="T49" fmla="*/ 310 h 336"/>
                  <a:gd name="T50" fmla="*/ 24 w 594"/>
                  <a:gd name="T51" fmla="*/ 334 h 336"/>
                  <a:gd name="T52" fmla="*/ 104 w 594"/>
                  <a:gd name="T53" fmla="*/ 336 h 336"/>
                  <a:gd name="T54" fmla="*/ 132 w 594"/>
                  <a:gd name="T55" fmla="*/ 324 h 336"/>
                  <a:gd name="T56" fmla="*/ 144 w 594"/>
                  <a:gd name="T57" fmla="*/ 292 h 336"/>
                  <a:gd name="T58" fmla="*/ 146 w 594"/>
                  <a:gd name="T59" fmla="*/ 268 h 336"/>
                  <a:gd name="T60" fmla="*/ 168 w 594"/>
                  <a:gd name="T61" fmla="*/ 214 h 336"/>
                  <a:gd name="T62" fmla="*/ 228 w 594"/>
                  <a:gd name="T63" fmla="*/ 158 h 336"/>
                  <a:gd name="T64" fmla="*/ 296 w 594"/>
                  <a:gd name="T65" fmla="*/ 146 h 336"/>
                  <a:gd name="T66" fmla="*/ 336 w 594"/>
                  <a:gd name="T67" fmla="*/ 150 h 336"/>
                  <a:gd name="T68" fmla="*/ 394 w 594"/>
                  <a:gd name="T69" fmla="*/ 180 h 336"/>
                  <a:gd name="T70" fmla="*/ 428 w 594"/>
                  <a:gd name="T71" fmla="*/ 224 h 336"/>
                  <a:gd name="T72" fmla="*/ 446 w 594"/>
                  <a:gd name="T73" fmla="*/ 278 h 336"/>
                  <a:gd name="T74" fmla="*/ 438 w 594"/>
                  <a:gd name="T75" fmla="*/ 250 h 336"/>
                  <a:gd name="T76" fmla="*/ 414 w 594"/>
                  <a:gd name="T77" fmla="*/ 200 h 336"/>
                  <a:gd name="T78" fmla="*/ 372 w 594"/>
                  <a:gd name="T79" fmla="*/ 166 h 336"/>
                  <a:gd name="T80" fmla="*/ 310 w 594"/>
                  <a:gd name="T81" fmla="*/ 146 h 336"/>
                  <a:gd name="T82" fmla="*/ 40 w 594"/>
                  <a:gd name="T83" fmla="*/ 146 h 336"/>
                  <a:gd name="T84" fmla="*/ 40 w 594"/>
                  <a:gd name="T85" fmla="*/ 146 h 336"/>
                  <a:gd name="T86" fmla="*/ 480 w 594"/>
                  <a:gd name="T87" fmla="*/ 56 h 336"/>
                  <a:gd name="T88" fmla="*/ 514 w 594"/>
                  <a:gd name="T89" fmla="*/ 84 h 336"/>
                  <a:gd name="T90" fmla="*/ 180 w 594"/>
                  <a:gd name="T91" fmla="*/ 18 h 336"/>
                  <a:gd name="T92" fmla="*/ 158 w 594"/>
                  <a:gd name="T93" fmla="*/ 28 h 336"/>
                  <a:gd name="T94" fmla="*/ 180 w 594"/>
                  <a:gd name="T95" fmla="*/ 18 h 336"/>
                  <a:gd name="T96" fmla="*/ 250 w 594"/>
                  <a:gd name="T97" fmla="*/ 2 h 336"/>
                  <a:gd name="T98" fmla="*/ 296 w 594"/>
                  <a:gd name="T99" fmla="*/ 0 h 336"/>
                  <a:gd name="T100" fmla="*/ 332 w 594"/>
                  <a:gd name="T101" fmla="*/ 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94" h="336">
                    <a:moveTo>
                      <a:pt x="582" y="204"/>
                    </a:moveTo>
                    <a:lnTo>
                      <a:pt x="582" y="204"/>
                    </a:lnTo>
                    <a:lnTo>
                      <a:pt x="588" y="226"/>
                    </a:lnTo>
                    <a:lnTo>
                      <a:pt x="590" y="248"/>
                    </a:lnTo>
                    <a:lnTo>
                      <a:pt x="592" y="270"/>
                    </a:lnTo>
                    <a:lnTo>
                      <a:pt x="594" y="292"/>
                    </a:lnTo>
                    <a:lnTo>
                      <a:pt x="594" y="292"/>
                    </a:lnTo>
                    <a:lnTo>
                      <a:pt x="592" y="306"/>
                    </a:lnTo>
                    <a:lnTo>
                      <a:pt x="586" y="318"/>
                    </a:lnTo>
                    <a:lnTo>
                      <a:pt x="580" y="326"/>
                    </a:lnTo>
                    <a:lnTo>
                      <a:pt x="570" y="332"/>
                    </a:lnTo>
                    <a:lnTo>
                      <a:pt x="570" y="332"/>
                    </a:lnTo>
                    <a:lnTo>
                      <a:pt x="562" y="334"/>
                    </a:lnTo>
                    <a:lnTo>
                      <a:pt x="552" y="336"/>
                    </a:lnTo>
                    <a:lnTo>
                      <a:pt x="530" y="336"/>
                    </a:lnTo>
                    <a:lnTo>
                      <a:pt x="508" y="336"/>
                    </a:lnTo>
                    <a:lnTo>
                      <a:pt x="488" y="336"/>
                    </a:lnTo>
                    <a:lnTo>
                      <a:pt x="488" y="336"/>
                    </a:lnTo>
                    <a:lnTo>
                      <a:pt x="480" y="334"/>
                    </a:lnTo>
                    <a:lnTo>
                      <a:pt x="470" y="332"/>
                    </a:lnTo>
                    <a:lnTo>
                      <a:pt x="464" y="328"/>
                    </a:lnTo>
                    <a:lnTo>
                      <a:pt x="456" y="324"/>
                    </a:lnTo>
                    <a:lnTo>
                      <a:pt x="450" y="318"/>
                    </a:lnTo>
                    <a:lnTo>
                      <a:pt x="444" y="310"/>
                    </a:lnTo>
                    <a:lnTo>
                      <a:pt x="442" y="302"/>
                    </a:lnTo>
                    <a:lnTo>
                      <a:pt x="440" y="292"/>
                    </a:lnTo>
                    <a:lnTo>
                      <a:pt x="440" y="292"/>
                    </a:lnTo>
                    <a:lnTo>
                      <a:pt x="440" y="292"/>
                    </a:lnTo>
                    <a:lnTo>
                      <a:pt x="442" y="302"/>
                    </a:lnTo>
                    <a:lnTo>
                      <a:pt x="444" y="310"/>
                    </a:lnTo>
                    <a:lnTo>
                      <a:pt x="450" y="318"/>
                    </a:lnTo>
                    <a:lnTo>
                      <a:pt x="456" y="324"/>
                    </a:lnTo>
                    <a:lnTo>
                      <a:pt x="462" y="330"/>
                    </a:lnTo>
                    <a:lnTo>
                      <a:pt x="470" y="334"/>
                    </a:lnTo>
                    <a:lnTo>
                      <a:pt x="478" y="336"/>
                    </a:lnTo>
                    <a:lnTo>
                      <a:pt x="488" y="336"/>
                    </a:lnTo>
                    <a:lnTo>
                      <a:pt x="552" y="336"/>
                    </a:lnTo>
                    <a:lnTo>
                      <a:pt x="552" y="336"/>
                    </a:lnTo>
                    <a:lnTo>
                      <a:pt x="560" y="336"/>
                    </a:lnTo>
                    <a:lnTo>
                      <a:pt x="568" y="334"/>
                    </a:lnTo>
                    <a:lnTo>
                      <a:pt x="576" y="330"/>
                    </a:lnTo>
                    <a:lnTo>
                      <a:pt x="582" y="324"/>
                    </a:lnTo>
                    <a:lnTo>
                      <a:pt x="586" y="318"/>
                    </a:lnTo>
                    <a:lnTo>
                      <a:pt x="590" y="310"/>
                    </a:lnTo>
                    <a:lnTo>
                      <a:pt x="592" y="302"/>
                    </a:lnTo>
                    <a:lnTo>
                      <a:pt x="594" y="292"/>
                    </a:lnTo>
                    <a:lnTo>
                      <a:pt x="594" y="292"/>
                    </a:lnTo>
                    <a:lnTo>
                      <a:pt x="594" y="270"/>
                    </a:lnTo>
                    <a:lnTo>
                      <a:pt x="590" y="248"/>
                    </a:lnTo>
                    <a:lnTo>
                      <a:pt x="588" y="226"/>
                    </a:lnTo>
                    <a:lnTo>
                      <a:pt x="582" y="204"/>
                    </a:lnTo>
                    <a:close/>
                    <a:moveTo>
                      <a:pt x="296" y="144"/>
                    </a:moveTo>
                    <a:lnTo>
                      <a:pt x="296" y="144"/>
                    </a:lnTo>
                    <a:lnTo>
                      <a:pt x="280" y="146"/>
                    </a:lnTo>
                    <a:lnTo>
                      <a:pt x="262" y="150"/>
                    </a:lnTo>
                    <a:lnTo>
                      <a:pt x="246" y="154"/>
                    </a:lnTo>
                    <a:lnTo>
                      <a:pt x="228" y="158"/>
                    </a:lnTo>
                    <a:lnTo>
                      <a:pt x="228" y="158"/>
                    </a:lnTo>
                    <a:lnTo>
                      <a:pt x="214" y="170"/>
                    </a:lnTo>
                    <a:lnTo>
                      <a:pt x="214" y="170"/>
                    </a:lnTo>
                    <a:lnTo>
                      <a:pt x="190" y="190"/>
                    </a:lnTo>
                    <a:lnTo>
                      <a:pt x="178" y="202"/>
                    </a:lnTo>
                    <a:lnTo>
                      <a:pt x="168" y="214"/>
                    </a:lnTo>
                    <a:lnTo>
                      <a:pt x="168" y="214"/>
                    </a:lnTo>
                    <a:lnTo>
                      <a:pt x="156" y="232"/>
                    </a:lnTo>
                    <a:lnTo>
                      <a:pt x="148" y="250"/>
                    </a:lnTo>
                    <a:lnTo>
                      <a:pt x="146" y="268"/>
                    </a:lnTo>
                    <a:lnTo>
                      <a:pt x="144" y="284"/>
                    </a:lnTo>
                    <a:lnTo>
                      <a:pt x="144" y="284"/>
                    </a:lnTo>
                    <a:lnTo>
                      <a:pt x="144" y="292"/>
                    </a:lnTo>
                    <a:lnTo>
                      <a:pt x="144" y="292"/>
                    </a:lnTo>
                    <a:lnTo>
                      <a:pt x="144" y="302"/>
                    </a:lnTo>
                    <a:lnTo>
                      <a:pt x="142" y="310"/>
                    </a:lnTo>
                    <a:lnTo>
                      <a:pt x="138" y="318"/>
                    </a:lnTo>
                    <a:lnTo>
                      <a:pt x="132" y="324"/>
                    </a:lnTo>
                    <a:lnTo>
                      <a:pt x="126" y="328"/>
                    </a:lnTo>
                    <a:lnTo>
                      <a:pt x="120" y="332"/>
                    </a:lnTo>
                    <a:lnTo>
                      <a:pt x="112" y="334"/>
                    </a:lnTo>
                    <a:lnTo>
                      <a:pt x="104" y="336"/>
                    </a:lnTo>
                    <a:lnTo>
                      <a:pt x="82" y="336"/>
                    </a:lnTo>
                    <a:lnTo>
                      <a:pt x="64" y="336"/>
                    </a:lnTo>
                    <a:lnTo>
                      <a:pt x="40" y="336"/>
                    </a:lnTo>
                    <a:lnTo>
                      <a:pt x="40" y="336"/>
                    </a:lnTo>
                    <a:lnTo>
                      <a:pt x="32" y="336"/>
                    </a:lnTo>
                    <a:lnTo>
                      <a:pt x="24" y="332"/>
                    </a:lnTo>
                    <a:lnTo>
                      <a:pt x="18" y="330"/>
                    </a:lnTo>
                    <a:lnTo>
                      <a:pt x="12" y="324"/>
                    </a:lnTo>
                    <a:lnTo>
                      <a:pt x="6" y="318"/>
                    </a:lnTo>
                    <a:lnTo>
                      <a:pt x="4" y="310"/>
                    </a:lnTo>
                    <a:lnTo>
                      <a:pt x="2" y="302"/>
                    </a:lnTo>
                    <a:lnTo>
                      <a:pt x="0" y="292"/>
                    </a:lnTo>
                    <a:lnTo>
                      <a:pt x="0" y="292"/>
                    </a:lnTo>
                    <a:lnTo>
                      <a:pt x="2" y="268"/>
                    </a:lnTo>
                    <a:lnTo>
                      <a:pt x="4" y="244"/>
                    </a:lnTo>
                    <a:lnTo>
                      <a:pt x="4" y="244"/>
                    </a:lnTo>
                    <a:lnTo>
                      <a:pt x="2" y="268"/>
                    </a:lnTo>
                    <a:lnTo>
                      <a:pt x="0" y="292"/>
                    </a:lnTo>
                    <a:lnTo>
                      <a:pt x="0" y="292"/>
                    </a:lnTo>
                    <a:lnTo>
                      <a:pt x="0" y="302"/>
                    </a:lnTo>
                    <a:lnTo>
                      <a:pt x="2" y="310"/>
                    </a:lnTo>
                    <a:lnTo>
                      <a:pt x="6" y="318"/>
                    </a:lnTo>
                    <a:lnTo>
                      <a:pt x="12" y="324"/>
                    </a:lnTo>
                    <a:lnTo>
                      <a:pt x="16" y="330"/>
                    </a:lnTo>
                    <a:lnTo>
                      <a:pt x="24" y="334"/>
                    </a:lnTo>
                    <a:lnTo>
                      <a:pt x="30" y="336"/>
                    </a:lnTo>
                    <a:lnTo>
                      <a:pt x="40" y="336"/>
                    </a:lnTo>
                    <a:lnTo>
                      <a:pt x="104" y="336"/>
                    </a:lnTo>
                    <a:lnTo>
                      <a:pt x="104" y="336"/>
                    </a:lnTo>
                    <a:lnTo>
                      <a:pt x="112" y="336"/>
                    </a:lnTo>
                    <a:lnTo>
                      <a:pt x="120" y="334"/>
                    </a:lnTo>
                    <a:lnTo>
                      <a:pt x="126" y="330"/>
                    </a:lnTo>
                    <a:lnTo>
                      <a:pt x="132" y="324"/>
                    </a:lnTo>
                    <a:lnTo>
                      <a:pt x="138" y="318"/>
                    </a:lnTo>
                    <a:lnTo>
                      <a:pt x="142" y="310"/>
                    </a:lnTo>
                    <a:lnTo>
                      <a:pt x="144" y="302"/>
                    </a:lnTo>
                    <a:lnTo>
                      <a:pt x="144" y="292"/>
                    </a:lnTo>
                    <a:lnTo>
                      <a:pt x="144" y="292"/>
                    </a:lnTo>
                    <a:lnTo>
                      <a:pt x="144" y="284"/>
                    </a:lnTo>
                    <a:lnTo>
                      <a:pt x="144" y="284"/>
                    </a:lnTo>
                    <a:lnTo>
                      <a:pt x="146" y="268"/>
                    </a:lnTo>
                    <a:lnTo>
                      <a:pt x="150" y="252"/>
                    </a:lnTo>
                    <a:lnTo>
                      <a:pt x="156" y="234"/>
                    </a:lnTo>
                    <a:lnTo>
                      <a:pt x="168" y="214"/>
                    </a:lnTo>
                    <a:lnTo>
                      <a:pt x="168" y="214"/>
                    </a:lnTo>
                    <a:lnTo>
                      <a:pt x="182" y="200"/>
                    </a:lnTo>
                    <a:lnTo>
                      <a:pt x="198" y="184"/>
                    </a:lnTo>
                    <a:lnTo>
                      <a:pt x="228" y="158"/>
                    </a:lnTo>
                    <a:lnTo>
                      <a:pt x="228" y="158"/>
                    </a:lnTo>
                    <a:lnTo>
                      <a:pt x="246" y="154"/>
                    </a:lnTo>
                    <a:lnTo>
                      <a:pt x="262" y="150"/>
                    </a:lnTo>
                    <a:lnTo>
                      <a:pt x="280" y="146"/>
                    </a:lnTo>
                    <a:lnTo>
                      <a:pt x="296" y="146"/>
                    </a:lnTo>
                    <a:lnTo>
                      <a:pt x="296" y="146"/>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38" y="250"/>
                    </a:lnTo>
                    <a:lnTo>
                      <a:pt x="446" y="278"/>
                    </a:lnTo>
                    <a:lnTo>
                      <a:pt x="446" y="278"/>
                    </a:lnTo>
                    <a:lnTo>
                      <a:pt x="446" y="278"/>
                    </a:lnTo>
                    <a:lnTo>
                      <a:pt x="446" y="276"/>
                    </a:lnTo>
                    <a:lnTo>
                      <a:pt x="446" y="276"/>
                    </a:lnTo>
                    <a:lnTo>
                      <a:pt x="446" y="276"/>
                    </a:lnTo>
                    <a:lnTo>
                      <a:pt x="438" y="250"/>
                    </a:lnTo>
                    <a:lnTo>
                      <a:pt x="428" y="224"/>
                    </a:lnTo>
                    <a:lnTo>
                      <a:pt x="428" y="224"/>
                    </a:lnTo>
                    <a:lnTo>
                      <a:pt x="422" y="212"/>
                    </a:lnTo>
                    <a:lnTo>
                      <a:pt x="414" y="200"/>
                    </a:lnTo>
                    <a:lnTo>
                      <a:pt x="404" y="190"/>
                    </a:lnTo>
                    <a:lnTo>
                      <a:pt x="394" y="180"/>
                    </a:lnTo>
                    <a:lnTo>
                      <a:pt x="394" y="180"/>
                    </a:lnTo>
                    <a:lnTo>
                      <a:pt x="372" y="166"/>
                    </a:lnTo>
                    <a:lnTo>
                      <a:pt x="348" y="154"/>
                    </a:lnTo>
                    <a:lnTo>
                      <a:pt x="336" y="150"/>
                    </a:lnTo>
                    <a:lnTo>
                      <a:pt x="324" y="148"/>
                    </a:lnTo>
                    <a:lnTo>
                      <a:pt x="310" y="146"/>
                    </a:lnTo>
                    <a:lnTo>
                      <a:pt x="296" y="144"/>
                    </a:lnTo>
                    <a:close/>
                    <a:moveTo>
                      <a:pt x="44" y="136"/>
                    </a:moveTo>
                    <a:lnTo>
                      <a:pt x="44" y="136"/>
                    </a:lnTo>
                    <a:lnTo>
                      <a:pt x="40" y="146"/>
                    </a:lnTo>
                    <a:lnTo>
                      <a:pt x="40" y="146"/>
                    </a:lnTo>
                    <a:lnTo>
                      <a:pt x="34" y="156"/>
                    </a:lnTo>
                    <a:lnTo>
                      <a:pt x="34" y="156"/>
                    </a:lnTo>
                    <a:lnTo>
                      <a:pt x="40" y="146"/>
                    </a:lnTo>
                    <a:lnTo>
                      <a:pt x="40" y="146"/>
                    </a:lnTo>
                    <a:lnTo>
                      <a:pt x="44" y="136"/>
                    </a:lnTo>
                    <a:close/>
                    <a:moveTo>
                      <a:pt x="480" y="56"/>
                    </a:moveTo>
                    <a:lnTo>
                      <a:pt x="480" y="56"/>
                    </a:lnTo>
                    <a:lnTo>
                      <a:pt x="498" y="70"/>
                    </a:lnTo>
                    <a:lnTo>
                      <a:pt x="498" y="70"/>
                    </a:lnTo>
                    <a:lnTo>
                      <a:pt x="514" y="84"/>
                    </a:lnTo>
                    <a:lnTo>
                      <a:pt x="514" y="84"/>
                    </a:lnTo>
                    <a:lnTo>
                      <a:pt x="498" y="70"/>
                    </a:lnTo>
                    <a:lnTo>
                      <a:pt x="498" y="70"/>
                    </a:lnTo>
                    <a:lnTo>
                      <a:pt x="480" y="56"/>
                    </a:lnTo>
                    <a:close/>
                    <a:moveTo>
                      <a:pt x="180" y="18"/>
                    </a:moveTo>
                    <a:lnTo>
                      <a:pt x="180" y="18"/>
                    </a:lnTo>
                    <a:lnTo>
                      <a:pt x="168" y="22"/>
                    </a:lnTo>
                    <a:lnTo>
                      <a:pt x="168" y="22"/>
                    </a:lnTo>
                    <a:lnTo>
                      <a:pt x="158" y="28"/>
                    </a:lnTo>
                    <a:lnTo>
                      <a:pt x="158" y="28"/>
                    </a:lnTo>
                    <a:lnTo>
                      <a:pt x="168" y="24"/>
                    </a:lnTo>
                    <a:lnTo>
                      <a:pt x="168" y="24"/>
                    </a:lnTo>
                    <a:lnTo>
                      <a:pt x="180" y="18"/>
                    </a:lnTo>
                    <a:close/>
                    <a:moveTo>
                      <a:pt x="296" y="0"/>
                    </a:moveTo>
                    <a:lnTo>
                      <a:pt x="296" y="0"/>
                    </a:lnTo>
                    <a:lnTo>
                      <a:pt x="272" y="0"/>
                    </a:lnTo>
                    <a:lnTo>
                      <a:pt x="250" y="2"/>
                    </a:lnTo>
                    <a:lnTo>
                      <a:pt x="250" y="2"/>
                    </a:lnTo>
                    <a:lnTo>
                      <a:pt x="272" y="0"/>
                    </a:lnTo>
                    <a:lnTo>
                      <a:pt x="296" y="0"/>
                    </a:lnTo>
                    <a:lnTo>
                      <a:pt x="296" y="0"/>
                    </a:lnTo>
                    <a:lnTo>
                      <a:pt x="332" y="2"/>
                    </a:lnTo>
                    <a:lnTo>
                      <a:pt x="368" y="8"/>
                    </a:lnTo>
                    <a:lnTo>
                      <a:pt x="368" y="8"/>
                    </a:lnTo>
                    <a:lnTo>
                      <a:pt x="332" y="2"/>
                    </a:lnTo>
                    <a:lnTo>
                      <a:pt x="2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137"/>
              <p:cNvSpPr>
                <a:spLocks/>
              </p:cNvSpPr>
              <p:nvPr/>
            </p:nvSpPr>
            <p:spPr bwMode="auto">
              <a:xfrm>
                <a:off x="3035" y="3449"/>
                <a:ext cx="154" cy="132"/>
              </a:xfrm>
              <a:custGeom>
                <a:avLst/>
                <a:gdLst>
                  <a:gd name="T0" fmla="*/ 142 w 154"/>
                  <a:gd name="T1" fmla="*/ 0 h 132"/>
                  <a:gd name="T2" fmla="*/ 142 w 154"/>
                  <a:gd name="T3" fmla="*/ 0 h 132"/>
                  <a:gd name="T4" fmla="*/ 148 w 154"/>
                  <a:gd name="T5" fmla="*/ 22 h 132"/>
                  <a:gd name="T6" fmla="*/ 150 w 154"/>
                  <a:gd name="T7" fmla="*/ 44 h 132"/>
                  <a:gd name="T8" fmla="*/ 152 w 154"/>
                  <a:gd name="T9" fmla="*/ 66 h 132"/>
                  <a:gd name="T10" fmla="*/ 154 w 154"/>
                  <a:gd name="T11" fmla="*/ 88 h 132"/>
                  <a:gd name="T12" fmla="*/ 154 w 154"/>
                  <a:gd name="T13" fmla="*/ 88 h 132"/>
                  <a:gd name="T14" fmla="*/ 152 w 154"/>
                  <a:gd name="T15" fmla="*/ 102 h 132"/>
                  <a:gd name="T16" fmla="*/ 146 w 154"/>
                  <a:gd name="T17" fmla="*/ 114 h 132"/>
                  <a:gd name="T18" fmla="*/ 140 w 154"/>
                  <a:gd name="T19" fmla="*/ 122 h 132"/>
                  <a:gd name="T20" fmla="*/ 130 w 154"/>
                  <a:gd name="T21" fmla="*/ 128 h 132"/>
                  <a:gd name="T22" fmla="*/ 130 w 154"/>
                  <a:gd name="T23" fmla="*/ 128 h 132"/>
                  <a:gd name="T24" fmla="*/ 122 w 154"/>
                  <a:gd name="T25" fmla="*/ 130 h 132"/>
                  <a:gd name="T26" fmla="*/ 112 w 154"/>
                  <a:gd name="T27" fmla="*/ 132 h 132"/>
                  <a:gd name="T28" fmla="*/ 90 w 154"/>
                  <a:gd name="T29" fmla="*/ 132 h 132"/>
                  <a:gd name="T30" fmla="*/ 68 w 154"/>
                  <a:gd name="T31" fmla="*/ 132 h 132"/>
                  <a:gd name="T32" fmla="*/ 48 w 154"/>
                  <a:gd name="T33" fmla="*/ 132 h 132"/>
                  <a:gd name="T34" fmla="*/ 48 w 154"/>
                  <a:gd name="T35" fmla="*/ 132 h 132"/>
                  <a:gd name="T36" fmla="*/ 40 w 154"/>
                  <a:gd name="T37" fmla="*/ 130 h 132"/>
                  <a:gd name="T38" fmla="*/ 30 w 154"/>
                  <a:gd name="T39" fmla="*/ 128 h 132"/>
                  <a:gd name="T40" fmla="*/ 24 w 154"/>
                  <a:gd name="T41" fmla="*/ 124 h 132"/>
                  <a:gd name="T42" fmla="*/ 16 w 154"/>
                  <a:gd name="T43" fmla="*/ 120 h 132"/>
                  <a:gd name="T44" fmla="*/ 10 w 154"/>
                  <a:gd name="T45" fmla="*/ 114 h 132"/>
                  <a:gd name="T46" fmla="*/ 4 w 154"/>
                  <a:gd name="T47" fmla="*/ 106 h 132"/>
                  <a:gd name="T48" fmla="*/ 2 w 154"/>
                  <a:gd name="T49" fmla="*/ 98 h 132"/>
                  <a:gd name="T50" fmla="*/ 0 w 154"/>
                  <a:gd name="T51" fmla="*/ 88 h 132"/>
                  <a:gd name="T52" fmla="*/ 0 w 154"/>
                  <a:gd name="T53" fmla="*/ 88 h 132"/>
                  <a:gd name="T54" fmla="*/ 0 w 154"/>
                  <a:gd name="T55" fmla="*/ 88 h 132"/>
                  <a:gd name="T56" fmla="*/ 2 w 154"/>
                  <a:gd name="T57" fmla="*/ 98 h 132"/>
                  <a:gd name="T58" fmla="*/ 4 w 154"/>
                  <a:gd name="T59" fmla="*/ 106 h 132"/>
                  <a:gd name="T60" fmla="*/ 10 w 154"/>
                  <a:gd name="T61" fmla="*/ 114 h 132"/>
                  <a:gd name="T62" fmla="*/ 16 w 154"/>
                  <a:gd name="T63" fmla="*/ 120 h 132"/>
                  <a:gd name="T64" fmla="*/ 22 w 154"/>
                  <a:gd name="T65" fmla="*/ 126 h 132"/>
                  <a:gd name="T66" fmla="*/ 30 w 154"/>
                  <a:gd name="T67" fmla="*/ 130 h 132"/>
                  <a:gd name="T68" fmla="*/ 38 w 154"/>
                  <a:gd name="T69" fmla="*/ 132 h 132"/>
                  <a:gd name="T70" fmla="*/ 48 w 154"/>
                  <a:gd name="T71" fmla="*/ 132 h 132"/>
                  <a:gd name="T72" fmla="*/ 112 w 154"/>
                  <a:gd name="T73" fmla="*/ 132 h 132"/>
                  <a:gd name="T74" fmla="*/ 112 w 154"/>
                  <a:gd name="T75" fmla="*/ 132 h 132"/>
                  <a:gd name="T76" fmla="*/ 120 w 154"/>
                  <a:gd name="T77" fmla="*/ 132 h 132"/>
                  <a:gd name="T78" fmla="*/ 128 w 154"/>
                  <a:gd name="T79" fmla="*/ 130 h 132"/>
                  <a:gd name="T80" fmla="*/ 136 w 154"/>
                  <a:gd name="T81" fmla="*/ 126 h 132"/>
                  <a:gd name="T82" fmla="*/ 142 w 154"/>
                  <a:gd name="T83" fmla="*/ 120 h 132"/>
                  <a:gd name="T84" fmla="*/ 146 w 154"/>
                  <a:gd name="T85" fmla="*/ 114 h 132"/>
                  <a:gd name="T86" fmla="*/ 150 w 154"/>
                  <a:gd name="T87" fmla="*/ 106 h 132"/>
                  <a:gd name="T88" fmla="*/ 152 w 154"/>
                  <a:gd name="T89" fmla="*/ 98 h 132"/>
                  <a:gd name="T90" fmla="*/ 154 w 154"/>
                  <a:gd name="T91" fmla="*/ 88 h 132"/>
                  <a:gd name="T92" fmla="*/ 154 w 154"/>
                  <a:gd name="T93" fmla="*/ 88 h 132"/>
                  <a:gd name="T94" fmla="*/ 154 w 154"/>
                  <a:gd name="T95" fmla="*/ 66 h 132"/>
                  <a:gd name="T96" fmla="*/ 150 w 154"/>
                  <a:gd name="T97" fmla="*/ 44 h 132"/>
                  <a:gd name="T98" fmla="*/ 148 w 154"/>
                  <a:gd name="T99" fmla="*/ 22 h 132"/>
                  <a:gd name="T100" fmla="*/ 142 w 154"/>
                  <a:gd name="T101"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4" h="132">
                    <a:moveTo>
                      <a:pt x="142" y="0"/>
                    </a:moveTo>
                    <a:lnTo>
                      <a:pt x="142" y="0"/>
                    </a:lnTo>
                    <a:lnTo>
                      <a:pt x="148" y="22"/>
                    </a:lnTo>
                    <a:lnTo>
                      <a:pt x="150" y="44"/>
                    </a:lnTo>
                    <a:lnTo>
                      <a:pt x="152" y="66"/>
                    </a:lnTo>
                    <a:lnTo>
                      <a:pt x="154" y="88"/>
                    </a:lnTo>
                    <a:lnTo>
                      <a:pt x="154" y="88"/>
                    </a:lnTo>
                    <a:lnTo>
                      <a:pt x="152" y="102"/>
                    </a:lnTo>
                    <a:lnTo>
                      <a:pt x="146" y="114"/>
                    </a:lnTo>
                    <a:lnTo>
                      <a:pt x="140" y="122"/>
                    </a:lnTo>
                    <a:lnTo>
                      <a:pt x="130" y="128"/>
                    </a:lnTo>
                    <a:lnTo>
                      <a:pt x="130" y="128"/>
                    </a:lnTo>
                    <a:lnTo>
                      <a:pt x="122" y="130"/>
                    </a:lnTo>
                    <a:lnTo>
                      <a:pt x="112" y="132"/>
                    </a:lnTo>
                    <a:lnTo>
                      <a:pt x="90" y="132"/>
                    </a:lnTo>
                    <a:lnTo>
                      <a:pt x="68" y="132"/>
                    </a:lnTo>
                    <a:lnTo>
                      <a:pt x="48" y="132"/>
                    </a:lnTo>
                    <a:lnTo>
                      <a:pt x="48" y="132"/>
                    </a:lnTo>
                    <a:lnTo>
                      <a:pt x="40" y="130"/>
                    </a:lnTo>
                    <a:lnTo>
                      <a:pt x="30" y="128"/>
                    </a:lnTo>
                    <a:lnTo>
                      <a:pt x="24" y="124"/>
                    </a:lnTo>
                    <a:lnTo>
                      <a:pt x="16" y="120"/>
                    </a:lnTo>
                    <a:lnTo>
                      <a:pt x="10" y="114"/>
                    </a:lnTo>
                    <a:lnTo>
                      <a:pt x="4" y="106"/>
                    </a:lnTo>
                    <a:lnTo>
                      <a:pt x="2" y="98"/>
                    </a:lnTo>
                    <a:lnTo>
                      <a:pt x="0" y="88"/>
                    </a:lnTo>
                    <a:lnTo>
                      <a:pt x="0" y="88"/>
                    </a:lnTo>
                    <a:lnTo>
                      <a:pt x="0" y="88"/>
                    </a:lnTo>
                    <a:lnTo>
                      <a:pt x="2" y="98"/>
                    </a:lnTo>
                    <a:lnTo>
                      <a:pt x="4" y="106"/>
                    </a:lnTo>
                    <a:lnTo>
                      <a:pt x="10" y="114"/>
                    </a:lnTo>
                    <a:lnTo>
                      <a:pt x="16" y="120"/>
                    </a:lnTo>
                    <a:lnTo>
                      <a:pt x="22" y="126"/>
                    </a:lnTo>
                    <a:lnTo>
                      <a:pt x="30" y="130"/>
                    </a:lnTo>
                    <a:lnTo>
                      <a:pt x="38" y="132"/>
                    </a:lnTo>
                    <a:lnTo>
                      <a:pt x="48" y="132"/>
                    </a:lnTo>
                    <a:lnTo>
                      <a:pt x="112" y="132"/>
                    </a:lnTo>
                    <a:lnTo>
                      <a:pt x="112" y="132"/>
                    </a:lnTo>
                    <a:lnTo>
                      <a:pt x="120" y="132"/>
                    </a:lnTo>
                    <a:lnTo>
                      <a:pt x="128" y="130"/>
                    </a:lnTo>
                    <a:lnTo>
                      <a:pt x="136" y="126"/>
                    </a:lnTo>
                    <a:lnTo>
                      <a:pt x="142" y="120"/>
                    </a:lnTo>
                    <a:lnTo>
                      <a:pt x="146" y="114"/>
                    </a:lnTo>
                    <a:lnTo>
                      <a:pt x="150" y="106"/>
                    </a:lnTo>
                    <a:lnTo>
                      <a:pt x="152" y="98"/>
                    </a:lnTo>
                    <a:lnTo>
                      <a:pt x="154" y="88"/>
                    </a:lnTo>
                    <a:lnTo>
                      <a:pt x="154" y="88"/>
                    </a:lnTo>
                    <a:lnTo>
                      <a:pt x="154" y="66"/>
                    </a:lnTo>
                    <a:lnTo>
                      <a:pt x="150" y="44"/>
                    </a:lnTo>
                    <a:lnTo>
                      <a:pt x="148" y="22"/>
                    </a:lnTo>
                    <a:lnTo>
                      <a:pt x="1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138"/>
              <p:cNvSpPr>
                <a:spLocks/>
              </p:cNvSpPr>
              <p:nvPr/>
            </p:nvSpPr>
            <p:spPr bwMode="auto">
              <a:xfrm>
                <a:off x="2595" y="3389"/>
                <a:ext cx="446" cy="192"/>
              </a:xfrm>
              <a:custGeom>
                <a:avLst/>
                <a:gdLst>
                  <a:gd name="T0" fmla="*/ 296 w 446"/>
                  <a:gd name="T1" fmla="*/ 0 h 192"/>
                  <a:gd name="T2" fmla="*/ 262 w 446"/>
                  <a:gd name="T3" fmla="*/ 6 h 192"/>
                  <a:gd name="T4" fmla="*/ 228 w 446"/>
                  <a:gd name="T5" fmla="*/ 14 h 192"/>
                  <a:gd name="T6" fmla="*/ 214 w 446"/>
                  <a:gd name="T7" fmla="*/ 26 h 192"/>
                  <a:gd name="T8" fmla="*/ 190 w 446"/>
                  <a:gd name="T9" fmla="*/ 46 h 192"/>
                  <a:gd name="T10" fmla="*/ 168 w 446"/>
                  <a:gd name="T11" fmla="*/ 70 h 192"/>
                  <a:gd name="T12" fmla="*/ 156 w 446"/>
                  <a:gd name="T13" fmla="*/ 88 h 192"/>
                  <a:gd name="T14" fmla="*/ 146 w 446"/>
                  <a:gd name="T15" fmla="*/ 124 h 192"/>
                  <a:gd name="T16" fmla="*/ 144 w 446"/>
                  <a:gd name="T17" fmla="*/ 140 h 192"/>
                  <a:gd name="T18" fmla="*/ 144 w 446"/>
                  <a:gd name="T19" fmla="*/ 148 h 192"/>
                  <a:gd name="T20" fmla="*/ 142 w 446"/>
                  <a:gd name="T21" fmla="*/ 166 h 192"/>
                  <a:gd name="T22" fmla="*/ 132 w 446"/>
                  <a:gd name="T23" fmla="*/ 180 h 192"/>
                  <a:gd name="T24" fmla="*/ 120 w 446"/>
                  <a:gd name="T25" fmla="*/ 188 h 192"/>
                  <a:gd name="T26" fmla="*/ 104 w 446"/>
                  <a:gd name="T27" fmla="*/ 192 h 192"/>
                  <a:gd name="T28" fmla="*/ 64 w 446"/>
                  <a:gd name="T29" fmla="*/ 192 h 192"/>
                  <a:gd name="T30" fmla="*/ 40 w 446"/>
                  <a:gd name="T31" fmla="*/ 192 h 192"/>
                  <a:gd name="T32" fmla="*/ 24 w 446"/>
                  <a:gd name="T33" fmla="*/ 188 h 192"/>
                  <a:gd name="T34" fmla="*/ 12 w 446"/>
                  <a:gd name="T35" fmla="*/ 180 h 192"/>
                  <a:gd name="T36" fmla="*/ 4 w 446"/>
                  <a:gd name="T37" fmla="*/ 166 h 192"/>
                  <a:gd name="T38" fmla="*/ 0 w 446"/>
                  <a:gd name="T39" fmla="*/ 148 h 192"/>
                  <a:gd name="T40" fmla="*/ 2 w 446"/>
                  <a:gd name="T41" fmla="*/ 124 h 192"/>
                  <a:gd name="T42" fmla="*/ 4 w 446"/>
                  <a:gd name="T43" fmla="*/ 100 h 192"/>
                  <a:gd name="T44" fmla="*/ 0 w 446"/>
                  <a:gd name="T45" fmla="*/ 148 h 192"/>
                  <a:gd name="T46" fmla="*/ 0 w 446"/>
                  <a:gd name="T47" fmla="*/ 158 h 192"/>
                  <a:gd name="T48" fmla="*/ 6 w 446"/>
                  <a:gd name="T49" fmla="*/ 174 h 192"/>
                  <a:gd name="T50" fmla="*/ 16 w 446"/>
                  <a:gd name="T51" fmla="*/ 186 h 192"/>
                  <a:gd name="T52" fmla="*/ 30 w 446"/>
                  <a:gd name="T53" fmla="*/ 192 h 192"/>
                  <a:gd name="T54" fmla="*/ 104 w 446"/>
                  <a:gd name="T55" fmla="*/ 192 h 192"/>
                  <a:gd name="T56" fmla="*/ 112 w 446"/>
                  <a:gd name="T57" fmla="*/ 192 h 192"/>
                  <a:gd name="T58" fmla="*/ 126 w 446"/>
                  <a:gd name="T59" fmla="*/ 186 h 192"/>
                  <a:gd name="T60" fmla="*/ 138 w 446"/>
                  <a:gd name="T61" fmla="*/ 174 h 192"/>
                  <a:gd name="T62" fmla="*/ 144 w 446"/>
                  <a:gd name="T63" fmla="*/ 158 h 192"/>
                  <a:gd name="T64" fmla="*/ 144 w 446"/>
                  <a:gd name="T65" fmla="*/ 148 h 192"/>
                  <a:gd name="T66" fmla="*/ 144 w 446"/>
                  <a:gd name="T67" fmla="*/ 140 h 192"/>
                  <a:gd name="T68" fmla="*/ 150 w 446"/>
                  <a:gd name="T69" fmla="*/ 108 h 192"/>
                  <a:gd name="T70" fmla="*/ 168 w 446"/>
                  <a:gd name="T71" fmla="*/ 70 h 192"/>
                  <a:gd name="T72" fmla="*/ 182 w 446"/>
                  <a:gd name="T73" fmla="*/ 56 h 192"/>
                  <a:gd name="T74" fmla="*/ 228 w 446"/>
                  <a:gd name="T75" fmla="*/ 14 h 192"/>
                  <a:gd name="T76" fmla="*/ 246 w 446"/>
                  <a:gd name="T77" fmla="*/ 10 h 192"/>
                  <a:gd name="T78" fmla="*/ 280 w 446"/>
                  <a:gd name="T79" fmla="*/ 2 h 192"/>
                  <a:gd name="T80" fmla="*/ 296 w 446"/>
                  <a:gd name="T81" fmla="*/ 2 h 192"/>
                  <a:gd name="T82" fmla="*/ 324 w 446"/>
                  <a:gd name="T83" fmla="*/ 4 h 192"/>
                  <a:gd name="T84" fmla="*/ 348 w 446"/>
                  <a:gd name="T85" fmla="*/ 10 h 192"/>
                  <a:gd name="T86" fmla="*/ 394 w 446"/>
                  <a:gd name="T87" fmla="*/ 36 h 192"/>
                  <a:gd name="T88" fmla="*/ 404 w 446"/>
                  <a:gd name="T89" fmla="*/ 46 h 192"/>
                  <a:gd name="T90" fmla="*/ 422 w 446"/>
                  <a:gd name="T91" fmla="*/ 68 h 192"/>
                  <a:gd name="T92" fmla="*/ 438 w 446"/>
                  <a:gd name="T93" fmla="*/ 106 h 192"/>
                  <a:gd name="T94" fmla="*/ 446 w 446"/>
                  <a:gd name="T95" fmla="*/ 134 h 192"/>
                  <a:gd name="T96" fmla="*/ 446 w 446"/>
                  <a:gd name="T97" fmla="*/ 132 h 192"/>
                  <a:gd name="T98" fmla="*/ 446 w 446"/>
                  <a:gd name="T99" fmla="*/ 132 h 192"/>
                  <a:gd name="T100" fmla="*/ 428 w 446"/>
                  <a:gd name="T101" fmla="*/ 80 h 192"/>
                  <a:gd name="T102" fmla="*/ 422 w 446"/>
                  <a:gd name="T103" fmla="*/ 68 h 192"/>
                  <a:gd name="T104" fmla="*/ 404 w 446"/>
                  <a:gd name="T105" fmla="*/ 46 h 192"/>
                  <a:gd name="T106" fmla="*/ 394 w 446"/>
                  <a:gd name="T107" fmla="*/ 36 h 192"/>
                  <a:gd name="T108" fmla="*/ 348 w 446"/>
                  <a:gd name="T109" fmla="*/ 10 h 192"/>
                  <a:gd name="T110" fmla="*/ 324 w 446"/>
                  <a:gd name="T111" fmla="*/ 4 h 192"/>
                  <a:gd name="T112" fmla="*/ 296 w 446"/>
                  <a:gd name="T11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192">
                    <a:moveTo>
                      <a:pt x="296" y="0"/>
                    </a:moveTo>
                    <a:lnTo>
                      <a:pt x="296" y="0"/>
                    </a:lnTo>
                    <a:lnTo>
                      <a:pt x="280" y="2"/>
                    </a:lnTo>
                    <a:lnTo>
                      <a:pt x="262" y="6"/>
                    </a:lnTo>
                    <a:lnTo>
                      <a:pt x="246" y="10"/>
                    </a:lnTo>
                    <a:lnTo>
                      <a:pt x="228" y="14"/>
                    </a:lnTo>
                    <a:lnTo>
                      <a:pt x="228" y="14"/>
                    </a:lnTo>
                    <a:lnTo>
                      <a:pt x="214" y="26"/>
                    </a:lnTo>
                    <a:lnTo>
                      <a:pt x="214" y="26"/>
                    </a:lnTo>
                    <a:lnTo>
                      <a:pt x="190" y="46"/>
                    </a:lnTo>
                    <a:lnTo>
                      <a:pt x="178" y="58"/>
                    </a:lnTo>
                    <a:lnTo>
                      <a:pt x="168" y="70"/>
                    </a:lnTo>
                    <a:lnTo>
                      <a:pt x="168" y="70"/>
                    </a:lnTo>
                    <a:lnTo>
                      <a:pt x="156" y="88"/>
                    </a:lnTo>
                    <a:lnTo>
                      <a:pt x="148" y="106"/>
                    </a:lnTo>
                    <a:lnTo>
                      <a:pt x="146" y="124"/>
                    </a:lnTo>
                    <a:lnTo>
                      <a:pt x="144" y="140"/>
                    </a:lnTo>
                    <a:lnTo>
                      <a:pt x="144" y="140"/>
                    </a:lnTo>
                    <a:lnTo>
                      <a:pt x="144" y="148"/>
                    </a:lnTo>
                    <a:lnTo>
                      <a:pt x="144" y="148"/>
                    </a:lnTo>
                    <a:lnTo>
                      <a:pt x="144" y="158"/>
                    </a:lnTo>
                    <a:lnTo>
                      <a:pt x="142" y="166"/>
                    </a:lnTo>
                    <a:lnTo>
                      <a:pt x="138" y="174"/>
                    </a:lnTo>
                    <a:lnTo>
                      <a:pt x="132" y="180"/>
                    </a:lnTo>
                    <a:lnTo>
                      <a:pt x="126" y="184"/>
                    </a:lnTo>
                    <a:lnTo>
                      <a:pt x="120" y="188"/>
                    </a:lnTo>
                    <a:lnTo>
                      <a:pt x="112" y="190"/>
                    </a:lnTo>
                    <a:lnTo>
                      <a:pt x="104" y="192"/>
                    </a:lnTo>
                    <a:lnTo>
                      <a:pt x="82" y="192"/>
                    </a:lnTo>
                    <a:lnTo>
                      <a:pt x="64" y="192"/>
                    </a:lnTo>
                    <a:lnTo>
                      <a:pt x="40" y="192"/>
                    </a:lnTo>
                    <a:lnTo>
                      <a:pt x="40" y="192"/>
                    </a:lnTo>
                    <a:lnTo>
                      <a:pt x="32" y="192"/>
                    </a:lnTo>
                    <a:lnTo>
                      <a:pt x="24" y="188"/>
                    </a:lnTo>
                    <a:lnTo>
                      <a:pt x="18" y="186"/>
                    </a:lnTo>
                    <a:lnTo>
                      <a:pt x="12" y="180"/>
                    </a:lnTo>
                    <a:lnTo>
                      <a:pt x="6" y="174"/>
                    </a:lnTo>
                    <a:lnTo>
                      <a:pt x="4" y="166"/>
                    </a:lnTo>
                    <a:lnTo>
                      <a:pt x="2" y="158"/>
                    </a:lnTo>
                    <a:lnTo>
                      <a:pt x="0" y="148"/>
                    </a:lnTo>
                    <a:lnTo>
                      <a:pt x="0" y="148"/>
                    </a:lnTo>
                    <a:lnTo>
                      <a:pt x="2" y="124"/>
                    </a:lnTo>
                    <a:lnTo>
                      <a:pt x="4" y="100"/>
                    </a:lnTo>
                    <a:lnTo>
                      <a:pt x="4" y="100"/>
                    </a:lnTo>
                    <a:lnTo>
                      <a:pt x="2" y="124"/>
                    </a:lnTo>
                    <a:lnTo>
                      <a:pt x="0" y="148"/>
                    </a:lnTo>
                    <a:lnTo>
                      <a:pt x="0" y="148"/>
                    </a:lnTo>
                    <a:lnTo>
                      <a:pt x="0" y="158"/>
                    </a:lnTo>
                    <a:lnTo>
                      <a:pt x="2" y="166"/>
                    </a:lnTo>
                    <a:lnTo>
                      <a:pt x="6" y="174"/>
                    </a:lnTo>
                    <a:lnTo>
                      <a:pt x="12" y="180"/>
                    </a:lnTo>
                    <a:lnTo>
                      <a:pt x="16" y="186"/>
                    </a:lnTo>
                    <a:lnTo>
                      <a:pt x="24" y="190"/>
                    </a:lnTo>
                    <a:lnTo>
                      <a:pt x="30" y="192"/>
                    </a:lnTo>
                    <a:lnTo>
                      <a:pt x="40" y="192"/>
                    </a:lnTo>
                    <a:lnTo>
                      <a:pt x="104" y="192"/>
                    </a:lnTo>
                    <a:lnTo>
                      <a:pt x="104" y="192"/>
                    </a:lnTo>
                    <a:lnTo>
                      <a:pt x="112" y="192"/>
                    </a:lnTo>
                    <a:lnTo>
                      <a:pt x="120" y="190"/>
                    </a:lnTo>
                    <a:lnTo>
                      <a:pt x="126" y="186"/>
                    </a:lnTo>
                    <a:lnTo>
                      <a:pt x="132" y="180"/>
                    </a:lnTo>
                    <a:lnTo>
                      <a:pt x="138" y="174"/>
                    </a:lnTo>
                    <a:lnTo>
                      <a:pt x="142" y="166"/>
                    </a:lnTo>
                    <a:lnTo>
                      <a:pt x="144" y="158"/>
                    </a:lnTo>
                    <a:lnTo>
                      <a:pt x="144" y="148"/>
                    </a:lnTo>
                    <a:lnTo>
                      <a:pt x="144" y="148"/>
                    </a:lnTo>
                    <a:lnTo>
                      <a:pt x="144" y="140"/>
                    </a:lnTo>
                    <a:lnTo>
                      <a:pt x="144" y="140"/>
                    </a:lnTo>
                    <a:lnTo>
                      <a:pt x="146" y="124"/>
                    </a:lnTo>
                    <a:lnTo>
                      <a:pt x="150" y="108"/>
                    </a:lnTo>
                    <a:lnTo>
                      <a:pt x="156" y="90"/>
                    </a:lnTo>
                    <a:lnTo>
                      <a:pt x="168" y="70"/>
                    </a:lnTo>
                    <a:lnTo>
                      <a:pt x="168" y="70"/>
                    </a:lnTo>
                    <a:lnTo>
                      <a:pt x="182" y="56"/>
                    </a:lnTo>
                    <a:lnTo>
                      <a:pt x="198" y="40"/>
                    </a:lnTo>
                    <a:lnTo>
                      <a:pt x="228" y="14"/>
                    </a:lnTo>
                    <a:lnTo>
                      <a:pt x="228" y="14"/>
                    </a:lnTo>
                    <a:lnTo>
                      <a:pt x="246" y="10"/>
                    </a:lnTo>
                    <a:lnTo>
                      <a:pt x="262" y="6"/>
                    </a:lnTo>
                    <a:lnTo>
                      <a:pt x="280" y="2"/>
                    </a:lnTo>
                    <a:lnTo>
                      <a:pt x="296" y="2"/>
                    </a:lnTo>
                    <a:lnTo>
                      <a:pt x="296" y="2"/>
                    </a:lnTo>
                    <a:lnTo>
                      <a:pt x="310" y="2"/>
                    </a:lnTo>
                    <a:lnTo>
                      <a:pt x="324" y="4"/>
                    </a:lnTo>
                    <a:lnTo>
                      <a:pt x="336" y="6"/>
                    </a:lnTo>
                    <a:lnTo>
                      <a:pt x="348" y="10"/>
                    </a:lnTo>
                    <a:lnTo>
                      <a:pt x="372" y="22"/>
                    </a:lnTo>
                    <a:lnTo>
                      <a:pt x="394" y="36"/>
                    </a:lnTo>
                    <a:lnTo>
                      <a:pt x="394" y="36"/>
                    </a:lnTo>
                    <a:lnTo>
                      <a:pt x="404" y="46"/>
                    </a:lnTo>
                    <a:lnTo>
                      <a:pt x="414" y="56"/>
                    </a:lnTo>
                    <a:lnTo>
                      <a:pt x="422" y="68"/>
                    </a:lnTo>
                    <a:lnTo>
                      <a:pt x="428" y="80"/>
                    </a:lnTo>
                    <a:lnTo>
                      <a:pt x="438" y="106"/>
                    </a:lnTo>
                    <a:lnTo>
                      <a:pt x="446" y="134"/>
                    </a:lnTo>
                    <a:lnTo>
                      <a:pt x="446" y="134"/>
                    </a:lnTo>
                    <a:lnTo>
                      <a:pt x="446" y="134"/>
                    </a:lnTo>
                    <a:lnTo>
                      <a:pt x="446" y="132"/>
                    </a:lnTo>
                    <a:lnTo>
                      <a:pt x="446" y="132"/>
                    </a:lnTo>
                    <a:lnTo>
                      <a:pt x="446" y="132"/>
                    </a:lnTo>
                    <a:lnTo>
                      <a:pt x="438" y="106"/>
                    </a:lnTo>
                    <a:lnTo>
                      <a:pt x="428" y="80"/>
                    </a:lnTo>
                    <a:lnTo>
                      <a:pt x="428" y="80"/>
                    </a:lnTo>
                    <a:lnTo>
                      <a:pt x="422" y="68"/>
                    </a:lnTo>
                    <a:lnTo>
                      <a:pt x="414" y="56"/>
                    </a:lnTo>
                    <a:lnTo>
                      <a:pt x="404" y="46"/>
                    </a:lnTo>
                    <a:lnTo>
                      <a:pt x="394" y="36"/>
                    </a:lnTo>
                    <a:lnTo>
                      <a:pt x="394" y="36"/>
                    </a:lnTo>
                    <a:lnTo>
                      <a:pt x="372" y="22"/>
                    </a:lnTo>
                    <a:lnTo>
                      <a:pt x="348" y="10"/>
                    </a:lnTo>
                    <a:lnTo>
                      <a:pt x="336" y="6"/>
                    </a:lnTo>
                    <a:lnTo>
                      <a:pt x="324" y="4"/>
                    </a:lnTo>
                    <a:lnTo>
                      <a:pt x="310" y="2"/>
                    </a:lnTo>
                    <a:lnTo>
                      <a:pt x="2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139"/>
              <p:cNvSpPr>
                <a:spLocks/>
              </p:cNvSpPr>
              <p:nvPr/>
            </p:nvSpPr>
            <p:spPr bwMode="auto">
              <a:xfrm>
                <a:off x="2629" y="3381"/>
                <a:ext cx="10" cy="20"/>
              </a:xfrm>
              <a:custGeom>
                <a:avLst/>
                <a:gdLst>
                  <a:gd name="T0" fmla="*/ 10 w 10"/>
                  <a:gd name="T1" fmla="*/ 0 h 20"/>
                  <a:gd name="T2" fmla="*/ 10 w 10"/>
                  <a:gd name="T3" fmla="*/ 0 h 20"/>
                  <a:gd name="T4" fmla="*/ 6 w 10"/>
                  <a:gd name="T5" fmla="*/ 10 h 20"/>
                  <a:gd name="T6" fmla="*/ 6 w 10"/>
                  <a:gd name="T7" fmla="*/ 10 h 20"/>
                  <a:gd name="T8" fmla="*/ 0 w 10"/>
                  <a:gd name="T9" fmla="*/ 20 h 20"/>
                  <a:gd name="T10" fmla="*/ 0 w 10"/>
                  <a:gd name="T11" fmla="*/ 20 h 20"/>
                  <a:gd name="T12" fmla="*/ 6 w 10"/>
                  <a:gd name="T13" fmla="*/ 10 h 20"/>
                  <a:gd name="T14" fmla="*/ 6 w 10"/>
                  <a:gd name="T15" fmla="*/ 10 h 20"/>
                  <a:gd name="T16" fmla="*/ 10 w 10"/>
                  <a:gd name="T17"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20">
                    <a:moveTo>
                      <a:pt x="10" y="0"/>
                    </a:moveTo>
                    <a:lnTo>
                      <a:pt x="10" y="0"/>
                    </a:lnTo>
                    <a:lnTo>
                      <a:pt x="6" y="10"/>
                    </a:lnTo>
                    <a:lnTo>
                      <a:pt x="6" y="10"/>
                    </a:lnTo>
                    <a:lnTo>
                      <a:pt x="0" y="20"/>
                    </a:lnTo>
                    <a:lnTo>
                      <a:pt x="0" y="20"/>
                    </a:lnTo>
                    <a:lnTo>
                      <a:pt x="6" y="10"/>
                    </a:lnTo>
                    <a:lnTo>
                      <a:pt x="6" y="10"/>
                    </a:lnTo>
                    <a:lnTo>
                      <a:pt x="1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140"/>
              <p:cNvSpPr>
                <a:spLocks/>
              </p:cNvSpPr>
              <p:nvPr/>
            </p:nvSpPr>
            <p:spPr bwMode="auto">
              <a:xfrm>
                <a:off x="3075" y="3301"/>
                <a:ext cx="34" cy="28"/>
              </a:xfrm>
              <a:custGeom>
                <a:avLst/>
                <a:gdLst>
                  <a:gd name="T0" fmla="*/ 0 w 34"/>
                  <a:gd name="T1" fmla="*/ 0 h 28"/>
                  <a:gd name="T2" fmla="*/ 0 w 34"/>
                  <a:gd name="T3" fmla="*/ 0 h 28"/>
                  <a:gd name="T4" fmla="*/ 18 w 34"/>
                  <a:gd name="T5" fmla="*/ 14 h 28"/>
                  <a:gd name="T6" fmla="*/ 18 w 34"/>
                  <a:gd name="T7" fmla="*/ 14 h 28"/>
                  <a:gd name="T8" fmla="*/ 34 w 34"/>
                  <a:gd name="T9" fmla="*/ 28 h 28"/>
                  <a:gd name="T10" fmla="*/ 34 w 34"/>
                  <a:gd name="T11" fmla="*/ 28 h 28"/>
                  <a:gd name="T12" fmla="*/ 18 w 34"/>
                  <a:gd name="T13" fmla="*/ 14 h 28"/>
                  <a:gd name="T14" fmla="*/ 18 w 34"/>
                  <a:gd name="T15" fmla="*/ 14 h 28"/>
                  <a:gd name="T16" fmla="*/ 0 w 34"/>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8">
                    <a:moveTo>
                      <a:pt x="0" y="0"/>
                    </a:moveTo>
                    <a:lnTo>
                      <a:pt x="0" y="0"/>
                    </a:lnTo>
                    <a:lnTo>
                      <a:pt x="18" y="14"/>
                    </a:lnTo>
                    <a:lnTo>
                      <a:pt x="18" y="14"/>
                    </a:lnTo>
                    <a:lnTo>
                      <a:pt x="34" y="28"/>
                    </a:lnTo>
                    <a:lnTo>
                      <a:pt x="34" y="28"/>
                    </a:lnTo>
                    <a:lnTo>
                      <a:pt x="18" y="14"/>
                    </a:lnTo>
                    <a:lnTo>
                      <a:pt x="18" y="14"/>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141"/>
              <p:cNvSpPr>
                <a:spLocks/>
              </p:cNvSpPr>
              <p:nvPr/>
            </p:nvSpPr>
            <p:spPr bwMode="auto">
              <a:xfrm>
                <a:off x="2753" y="3263"/>
                <a:ext cx="22" cy="10"/>
              </a:xfrm>
              <a:custGeom>
                <a:avLst/>
                <a:gdLst>
                  <a:gd name="T0" fmla="*/ 22 w 22"/>
                  <a:gd name="T1" fmla="*/ 0 h 10"/>
                  <a:gd name="T2" fmla="*/ 22 w 22"/>
                  <a:gd name="T3" fmla="*/ 0 h 10"/>
                  <a:gd name="T4" fmla="*/ 10 w 22"/>
                  <a:gd name="T5" fmla="*/ 4 h 10"/>
                  <a:gd name="T6" fmla="*/ 10 w 22"/>
                  <a:gd name="T7" fmla="*/ 4 h 10"/>
                  <a:gd name="T8" fmla="*/ 0 w 22"/>
                  <a:gd name="T9" fmla="*/ 10 h 10"/>
                  <a:gd name="T10" fmla="*/ 0 w 22"/>
                  <a:gd name="T11" fmla="*/ 10 h 10"/>
                  <a:gd name="T12" fmla="*/ 10 w 22"/>
                  <a:gd name="T13" fmla="*/ 6 h 10"/>
                  <a:gd name="T14" fmla="*/ 10 w 22"/>
                  <a:gd name="T15" fmla="*/ 6 h 10"/>
                  <a:gd name="T16" fmla="*/ 22 w 22"/>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0">
                    <a:moveTo>
                      <a:pt x="22" y="0"/>
                    </a:moveTo>
                    <a:lnTo>
                      <a:pt x="22" y="0"/>
                    </a:lnTo>
                    <a:lnTo>
                      <a:pt x="10" y="4"/>
                    </a:lnTo>
                    <a:lnTo>
                      <a:pt x="10" y="4"/>
                    </a:lnTo>
                    <a:lnTo>
                      <a:pt x="0" y="10"/>
                    </a:lnTo>
                    <a:lnTo>
                      <a:pt x="0" y="10"/>
                    </a:lnTo>
                    <a:lnTo>
                      <a:pt x="10" y="6"/>
                    </a:lnTo>
                    <a:lnTo>
                      <a:pt x="10" y="6"/>
                    </a:lnTo>
                    <a:lnTo>
                      <a:pt x="2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142"/>
              <p:cNvSpPr>
                <a:spLocks/>
              </p:cNvSpPr>
              <p:nvPr/>
            </p:nvSpPr>
            <p:spPr bwMode="auto">
              <a:xfrm>
                <a:off x="2845" y="3245"/>
                <a:ext cx="118" cy="8"/>
              </a:xfrm>
              <a:custGeom>
                <a:avLst/>
                <a:gdLst>
                  <a:gd name="T0" fmla="*/ 46 w 118"/>
                  <a:gd name="T1" fmla="*/ 0 h 8"/>
                  <a:gd name="T2" fmla="*/ 46 w 118"/>
                  <a:gd name="T3" fmla="*/ 0 h 8"/>
                  <a:gd name="T4" fmla="*/ 22 w 118"/>
                  <a:gd name="T5" fmla="*/ 0 h 8"/>
                  <a:gd name="T6" fmla="*/ 0 w 118"/>
                  <a:gd name="T7" fmla="*/ 2 h 8"/>
                  <a:gd name="T8" fmla="*/ 0 w 118"/>
                  <a:gd name="T9" fmla="*/ 2 h 8"/>
                  <a:gd name="T10" fmla="*/ 22 w 118"/>
                  <a:gd name="T11" fmla="*/ 0 h 8"/>
                  <a:gd name="T12" fmla="*/ 46 w 118"/>
                  <a:gd name="T13" fmla="*/ 0 h 8"/>
                  <a:gd name="T14" fmla="*/ 46 w 118"/>
                  <a:gd name="T15" fmla="*/ 0 h 8"/>
                  <a:gd name="T16" fmla="*/ 82 w 118"/>
                  <a:gd name="T17" fmla="*/ 2 h 8"/>
                  <a:gd name="T18" fmla="*/ 118 w 118"/>
                  <a:gd name="T19" fmla="*/ 8 h 8"/>
                  <a:gd name="T20" fmla="*/ 118 w 118"/>
                  <a:gd name="T21" fmla="*/ 8 h 8"/>
                  <a:gd name="T22" fmla="*/ 82 w 118"/>
                  <a:gd name="T23" fmla="*/ 2 h 8"/>
                  <a:gd name="T24" fmla="*/ 46 w 118"/>
                  <a:gd name="T25"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8" h="8">
                    <a:moveTo>
                      <a:pt x="46" y="0"/>
                    </a:moveTo>
                    <a:lnTo>
                      <a:pt x="46" y="0"/>
                    </a:lnTo>
                    <a:lnTo>
                      <a:pt x="22" y="0"/>
                    </a:lnTo>
                    <a:lnTo>
                      <a:pt x="0" y="2"/>
                    </a:lnTo>
                    <a:lnTo>
                      <a:pt x="0" y="2"/>
                    </a:lnTo>
                    <a:lnTo>
                      <a:pt x="22" y="0"/>
                    </a:lnTo>
                    <a:lnTo>
                      <a:pt x="46" y="0"/>
                    </a:lnTo>
                    <a:lnTo>
                      <a:pt x="46" y="0"/>
                    </a:lnTo>
                    <a:lnTo>
                      <a:pt x="82" y="2"/>
                    </a:lnTo>
                    <a:lnTo>
                      <a:pt x="118" y="8"/>
                    </a:lnTo>
                    <a:lnTo>
                      <a:pt x="118" y="8"/>
                    </a:lnTo>
                    <a:lnTo>
                      <a:pt x="82" y="2"/>
                    </a:lnTo>
                    <a:lnTo>
                      <a:pt x="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143"/>
              <p:cNvSpPr>
                <a:spLocks/>
              </p:cNvSpPr>
              <p:nvPr/>
            </p:nvSpPr>
            <p:spPr bwMode="auto">
              <a:xfrm>
                <a:off x="2595" y="3245"/>
                <a:ext cx="594" cy="336"/>
              </a:xfrm>
              <a:custGeom>
                <a:avLst/>
                <a:gdLst>
                  <a:gd name="T0" fmla="*/ 250 w 594"/>
                  <a:gd name="T1" fmla="*/ 2 h 336"/>
                  <a:gd name="T2" fmla="*/ 180 w 594"/>
                  <a:gd name="T3" fmla="*/ 18 h 336"/>
                  <a:gd name="T4" fmla="*/ 158 w 594"/>
                  <a:gd name="T5" fmla="*/ 28 h 336"/>
                  <a:gd name="T6" fmla="*/ 108 w 594"/>
                  <a:gd name="T7" fmla="*/ 60 h 336"/>
                  <a:gd name="T8" fmla="*/ 56 w 594"/>
                  <a:gd name="T9" fmla="*/ 118 h 336"/>
                  <a:gd name="T10" fmla="*/ 40 w 594"/>
                  <a:gd name="T11" fmla="*/ 146 h 336"/>
                  <a:gd name="T12" fmla="*/ 16 w 594"/>
                  <a:gd name="T13" fmla="*/ 200 h 336"/>
                  <a:gd name="T14" fmla="*/ 2 w 594"/>
                  <a:gd name="T15" fmla="*/ 268 h 336"/>
                  <a:gd name="T16" fmla="*/ 4 w 594"/>
                  <a:gd name="T17" fmla="*/ 310 h 336"/>
                  <a:gd name="T18" fmla="*/ 24 w 594"/>
                  <a:gd name="T19" fmla="*/ 332 h 336"/>
                  <a:gd name="T20" fmla="*/ 82 w 594"/>
                  <a:gd name="T21" fmla="*/ 336 h 336"/>
                  <a:gd name="T22" fmla="*/ 120 w 594"/>
                  <a:gd name="T23" fmla="*/ 332 h 336"/>
                  <a:gd name="T24" fmla="*/ 142 w 594"/>
                  <a:gd name="T25" fmla="*/ 310 h 336"/>
                  <a:gd name="T26" fmla="*/ 144 w 594"/>
                  <a:gd name="T27" fmla="*/ 284 h 336"/>
                  <a:gd name="T28" fmla="*/ 156 w 594"/>
                  <a:gd name="T29" fmla="*/ 232 h 336"/>
                  <a:gd name="T30" fmla="*/ 190 w 594"/>
                  <a:gd name="T31" fmla="*/ 190 h 336"/>
                  <a:gd name="T32" fmla="*/ 228 w 594"/>
                  <a:gd name="T33" fmla="*/ 158 h 336"/>
                  <a:gd name="T34" fmla="*/ 296 w 594"/>
                  <a:gd name="T35" fmla="*/ 144 h 336"/>
                  <a:gd name="T36" fmla="*/ 336 w 594"/>
                  <a:gd name="T37" fmla="*/ 150 h 336"/>
                  <a:gd name="T38" fmla="*/ 394 w 594"/>
                  <a:gd name="T39" fmla="*/ 180 h 336"/>
                  <a:gd name="T40" fmla="*/ 428 w 594"/>
                  <a:gd name="T41" fmla="*/ 224 h 336"/>
                  <a:gd name="T42" fmla="*/ 446 w 594"/>
                  <a:gd name="T43" fmla="*/ 276 h 336"/>
                  <a:gd name="T44" fmla="*/ 428 w 594"/>
                  <a:gd name="T45" fmla="*/ 222 h 336"/>
                  <a:gd name="T46" fmla="*/ 394 w 594"/>
                  <a:gd name="T47" fmla="*/ 180 h 336"/>
                  <a:gd name="T48" fmla="*/ 336 w 594"/>
                  <a:gd name="T49" fmla="*/ 150 h 336"/>
                  <a:gd name="T50" fmla="*/ 296 w 594"/>
                  <a:gd name="T51" fmla="*/ 144 h 336"/>
                  <a:gd name="T52" fmla="*/ 228 w 594"/>
                  <a:gd name="T53" fmla="*/ 158 h 336"/>
                  <a:gd name="T54" fmla="*/ 190 w 594"/>
                  <a:gd name="T55" fmla="*/ 190 h 336"/>
                  <a:gd name="T56" fmla="*/ 156 w 594"/>
                  <a:gd name="T57" fmla="*/ 232 h 336"/>
                  <a:gd name="T58" fmla="*/ 144 w 594"/>
                  <a:gd name="T59" fmla="*/ 282 h 336"/>
                  <a:gd name="T60" fmla="*/ 140 w 594"/>
                  <a:gd name="T61" fmla="*/ 308 h 336"/>
                  <a:gd name="T62" fmla="*/ 120 w 594"/>
                  <a:gd name="T63" fmla="*/ 332 h 336"/>
                  <a:gd name="T64" fmla="*/ 64 w 594"/>
                  <a:gd name="T65" fmla="*/ 336 h 336"/>
                  <a:gd name="T66" fmla="*/ 24 w 594"/>
                  <a:gd name="T67" fmla="*/ 332 h 336"/>
                  <a:gd name="T68" fmla="*/ 4 w 594"/>
                  <a:gd name="T69" fmla="*/ 310 h 336"/>
                  <a:gd name="T70" fmla="*/ 2 w 594"/>
                  <a:gd name="T71" fmla="*/ 272 h 336"/>
                  <a:gd name="T72" fmla="*/ 24 w 594"/>
                  <a:gd name="T73" fmla="*/ 180 h 336"/>
                  <a:gd name="T74" fmla="*/ 66 w 594"/>
                  <a:gd name="T75" fmla="*/ 106 h 336"/>
                  <a:gd name="T76" fmla="*/ 130 w 594"/>
                  <a:gd name="T77" fmla="*/ 44 h 336"/>
                  <a:gd name="T78" fmla="*/ 200 w 594"/>
                  <a:gd name="T79" fmla="*/ 12 h 336"/>
                  <a:gd name="T80" fmla="*/ 296 w 594"/>
                  <a:gd name="T81" fmla="*/ 0 h 336"/>
                  <a:gd name="T82" fmla="*/ 400 w 594"/>
                  <a:gd name="T83" fmla="*/ 18 h 336"/>
                  <a:gd name="T84" fmla="*/ 498 w 594"/>
                  <a:gd name="T85" fmla="*/ 70 h 336"/>
                  <a:gd name="T86" fmla="*/ 556 w 594"/>
                  <a:gd name="T87" fmla="*/ 142 h 336"/>
                  <a:gd name="T88" fmla="*/ 592 w 594"/>
                  <a:gd name="T89" fmla="*/ 260 h 336"/>
                  <a:gd name="T90" fmla="*/ 586 w 594"/>
                  <a:gd name="T91" fmla="*/ 316 h 336"/>
                  <a:gd name="T92" fmla="*/ 560 w 594"/>
                  <a:gd name="T93" fmla="*/ 334 h 336"/>
                  <a:gd name="T94" fmla="*/ 488 w 594"/>
                  <a:gd name="T95" fmla="*/ 334 h 336"/>
                  <a:gd name="T96" fmla="*/ 464 w 594"/>
                  <a:gd name="T97" fmla="*/ 328 h 336"/>
                  <a:gd name="T98" fmla="*/ 442 w 594"/>
                  <a:gd name="T99" fmla="*/ 300 h 336"/>
                  <a:gd name="T100" fmla="*/ 440 w 594"/>
                  <a:gd name="T101" fmla="*/ 292 h 336"/>
                  <a:gd name="T102" fmla="*/ 450 w 594"/>
                  <a:gd name="T103" fmla="*/ 318 h 336"/>
                  <a:gd name="T104" fmla="*/ 480 w 594"/>
                  <a:gd name="T105" fmla="*/ 334 h 336"/>
                  <a:gd name="T106" fmla="*/ 552 w 594"/>
                  <a:gd name="T107" fmla="*/ 336 h 336"/>
                  <a:gd name="T108" fmla="*/ 570 w 594"/>
                  <a:gd name="T109" fmla="*/ 332 h 336"/>
                  <a:gd name="T110" fmla="*/ 594 w 594"/>
                  <a:gd name="T111" fmla="*/ 292 h 336"/>
                  <a:gd name="T112" fmla="*/ 588 w 594"/>
                  <a:gd name="T113" fmla="*/ 226 h 336"/>
                  <a:gd name="T114" fmla="*/ 556 w 594"/>
                  <a:gd name="T115" fmla="*/ 140 h 336"/>
                  <a:gd name="T116" fmla="*/ 498 w 594"/>
                  <a:gd name="T117" fmla="*/ 70 h 336"/>
                  <a:gd name="T118" fmla="*/ 454 w 594"/>
                  <a:gd name="T119" fmla="*/ 40 h 336"/>
                  <a:gd name="T120" fmla="*/ 368 w 594"/>
                  <a:gd name="T121" fmla="*/ 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 h="336">
                    <a:moveTo>
                      <a:pt x="296" y="0"/>
                    </a:moveTo>
                    <a:lnTo>
                      <a:pt x="296" y="0"/>
                    </a:lnTo>
                    <a:lnTo>
                      <a:pt x="272" y="0"/>
                    </a:lnTo>
                    <a:lnTo>
                      <a:pt x="250" y="2"/>
                    </a:lnTo>
                    <a:lnTo>
                      <a:pt x="250" y="2"/>
                    </a:lnTo>
                    <a:lnTo>
                      <a:pt x="216" y="8"/>
                    </a:lnTo>
                    <a:lnTo>
                      <a:pt x="198" y="12"/>
                    </a:lnTo>
                    <a:lnTo>
                      <a:pt x="180" y="18"/>
                    </a:lnTo>
                    <a:lnTo>
                      <a:pt x="180" y="18"/>
                    </a:lnTo>
                    <a:lnTo>
                      <a:pt x="168" y="24"/>
                    </a:lnTo>
                    <a:lnTo>
                      <a:pt x="168" y="24"/>
                    </a:lnTo>
                    <a:lnTo>
                      <a:pt x="158" y="28"/>
                    </a:lnTo>
                    <a:lnTo>
                      <a:pt x="158" y="28"/>
                    </a:lnTo>
                    <a:lnTo>
                      <a:pt x="140" y="38"/>
                    </a:lnTo>
                    <a:lnTo>
                      <a:pt x="124" y="48"/>
                    </a:lnTo>
                    <a:lnTo>
                      <a:pt x="108" y="60"/>
                    </a:lnTo>
                    <a:lnTo>
                      <a:pt x="94" y="72"/>
                    </a:lnTo>
                    <a:lnTo>
                      <a:pt x="80" y="86"/>
                    </a:lnTo>
                    <a:lnTo>
                      <a:pt x="68" y="102"/>
                    </a:lnTo>
                    <a:lnTo>
                      <a:pt x="56" y="118"/>
                    </a:lnTo>
                    <a:lnTo>
                      <a:pt x="44" y="136"/>
                    </a:lnTo>
                    <a:lnTo>
                      <a:pt x="44" y="136"/>
                    </a:lnTo>
                    <a:lnTo>
                      <a:pt x="40" y="146"/>
                    </a:lnTo>
                    <a:lnTo>
                      <a:pt x="40" y="146"/>
                    </a:lnTo>
                    <a:lnTo>
                      <a:pt x="34" y="156"/>
                    </a:lnTo>
                    <a:lnTo>
                      <a:pt x="34" y="156"/>
                    </a:lnTo>
                    <a:lnTo>
                      <a:pt x="24" y="178"/>
                    </a:lnTo>
                    <a:lnTo>
                      <a:pt x="16" y="200"/>
                    </a:lnTo>
                    <a:lnTo>
                      <a:pt x="10" y="222"/>
                    </a:lnTo>
                    <a:lnTo>
                      <a:pt x="4" y="244"/>
                    </a:lnTo>
                    <a:lnTo>
                      <a:pt x="4" y="244"/>
                    </a:lnTo>
                    <a:lnTo>
                      <a:pt x="2" y="268"/>
                    </a:lnTo>
                    <a:lnTo>
                      <a:pt x="0" y="292"/>
                    </a:lnTo>
                    <a:lnTo>
                      <a:pt x="0" y="292"/>
                    </a:lnTo>
                    <a:lnTo>
                      <a:pt x="2" y="302"/>
                    </a:lnTo>
                    <a:lnTo>
                      <a:pt x="4" y="310"/>
                    </a:lnTo>
                    <a:lnTo>
                      <a:pt x="6" y="318"/>
                    </a:lnTo>
                    <a:lnTo>
                      <a:pt x="12" y="324"/>
                    </a:lnTo>
                    <a:lnTo>
                      <a:pt x="18" y="330"/>
                    </a:lnTo>
                    <a:lnTo>
                      <a:pt x="24" y="332"/>
                    </a:lnTo>
                    <a:lnTo>
                      <a:pt x="32" y="336"/>
                    </a:lnTo>
                    <a:lnTo>
                      <a:pt x="40" y="336"/>
                    </a:lnTo>
                    <a:lnTo>
                      <a:pt x="64" y="336"/>
                    </a:lnTo>
                    <a:lnTo>
                      <a:pt x="82" y="336"/>
                    </a:lnTo>
                    <a:lnTo>
                      <a:pt x="104" y="336"/>
                    </a:lnTo>
                    <a:lnTo>
                      <a:pt x="104" y="336"/>
                    </a:lnTo>
                    <a:lnTo>
                      <a:pt x="112" y="334"/>
                    </a:lnTo>
                    <a:lnTo>
                      <a:pt x="120" y="332"/>
                    </a:lnTo>
                    <a:lnTo>
                      <a:pt x="126" y="328"/>
                    </a:lnTo>
                    <a:lnTo>
                      <a:pt x="132" y="324"/>
                    </a:lnTo>
                    <a:lnTo>
                      <a:pt x="138" y="318"/>
                    </a:lnTo>
                    <a:lnTo>
                      <a:pt x="142" y="310"/>
                    </a:lnTo>
                    <a:lnTo>
                      <a:pt x="144" y="302"/>
                    </a:lnTo>
                    <a:lnTo>
                      <a:pt x="144" y="292"/>
                    </a:lnTo>
                    <a:lnTo>
                      <a:pt x="144" y="292"/>
                    </a:lnTo>
                    <a:lnTo>
                      <a:pt x="144" y="284"/>
                    </a:lnTo>
                    <a:lnTo>
                      <a:pt x="144" y="284"/>
                    </a:lnTo>
                    <a:lnTo>
                      <a:pt x="146" y="268"/>
                    </a:lnTo>
                    <a:lnTo>
                      <a:pt x="148" y="250"/>
                    </a:lnTo>
                    <a:lnTo>
                      <a:pt x="156" y="232"/>
                    </a:lnTo>
                    <a:lnTo>
                      <a:pt x="168" y="214"/>
                    </a:lnTo>
                    <a:lnTo>
                      <a:pt x="168" y="214"/>
                    </a:lnTo>
                    <a:lnTo>
                      <a:pt x="178" y="202"/>
                    </a:lnTo>
                    <a:lnTo>
                      <a:pt x="190" y="190"/>
                    </a:lnTo>
                    <a:lnTo>
                      <a:pt x="214" y="170"/>
                    </a:lnTo>
                    <a:lnTo>
                      <a:pt x="214" y="170"/>
                    </a:lnTo>
                    <a:lnTo>
                      <a:pt x="228" y="158"/>
                    </a:lnTo>
                    <a:lnTo>
                      <a:pt x="228" y="158"/>
                    </a:lnTo>
                    <a:lnTo>
                      <a:pt x="246" y="154"/>
                    </a:lnTo>
                    <a:lnTo>
                      <a:pt x="262" y="150"/>
                    </a:lnTo>
                    <a:lnTo>
                      <a:pt x="280" y="146"/>
                    </a:lnTo>
                    <a:lnTo>
                      <a:pt x="296" y="144"/>
                    </a:lnTo>
                    <a:lnTo>
                      <a:pt x="296" y="144"/>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28" y="224"/>
                    </a:lnTo>
                    <a:lnTo>
                      <a:pt x="438" y="250"/>
                    </a:lnTo>
                    <a:lnTo>
                      <a:pt x="446" y="276"/>
                    </a:lnTo>
                    <a:lnTo>
                      <a:pt x="446" y="276"/>
                    </a:lnTo>
                    <a:lnTo>
                      <a:pt x="446" y="276"/>
                    </a:lnTo>
                    <a:lnTo>
                      <a:pt x="440" y="250"/>
                    </a:lnTo>
                    <a:lnTo>
                      <a:pt x="428" y="222"/>
                    </a:lnTo>
                    <a:lnTo>
                      <a:pt x="428" y="222"/>
                    </a:lnTo>
                    <a:lnTo>
                      <a:pt x="422" y="210"/>
                    </a:lnTo>
                    <a:lnTo>
                      <a:pt x="414" y="198"/>
                    </a:lnTo>
                    <a:lnTo>
                      <a:pt x="404" y="188"/>
                    </a:lnTo>
                    <a:lnTo>
                      <a:pt x="394" y="180"/>
                    </a:lnTo>
                    <a:lnTo>
                      <a:pt x="394" y="180"/>
                    </a:lnTo>
                    <a:lnTo>
                      <a:pt x="372" y="164"/>
                    </a:lnTo>
                    <a:lnTo>
                      <a:pt x="348" y="154"/>
                    </a:lnTo>
                    <a:lnTo>
                      <a:pt x="336" y="150"/>
                    </a:lnTo>
                    <a:lnTo>
                      <a:pt x="324" y="146"/>
                    </a:lnTo>
                    <a:lnTo>
                      <a:pt x="310" y="144"/>
                    </a:lnTo>
                    <a:lnTo>
                      <a:pt x="296" y="144"/>
                    </a:lnTo>
                    <a:lnTo>
                      <a:pt x="296" y="144"/>
                    </a:lnTo>
                    <a:lnTo>
                      <a:pt x="280" y="146"/>
                    </a:lnTo>
                    <a:lnTo>
                      <a:pt x="262" y="150"/>
                    </a:lnTo>
                    <a:lnTo>
                      <a:pt x="246" y="154"/>
                    </a:lnTo>
                    <a:lnTo>
                      <a:pt x="228" y="158"/>
                    </a:lnTo>
                    <a:lnTo>
                      <a:pt x="228" y="158"/>
                    </a:lnTo>
                    <a:lnTo>
                      <a:pt x="214" y="168"/>
                    </a:lnTo>
                    <a:lnTo>
                      <a:pt x="214" y="168"/>
                    </a:lnTo>
                    <a:lnTo>
                      <a:pt x="190" y="190"/>
                    </a:lnTo>
                    <a:lnTo>
                      <a:pt x="178" y="200"/>
                    </a:lnTo>
                    <a:lnTo>
                      <a:pt x="168" y="214"/>
                    </a:lnTo>
                    <a:lnTo>
                      <a:pt x="168" y="214"/>
                    </a:lnTo>
                    <a:lnTo>
                      <a:pt x="156" y="232"/>
                    </a:lnTo>
                    <a:lnTo>
                      <a:pt x="148" y="248"/>
                    </a:lnTo>
                    <a:lnTo>
                      <a:pt x="146" y="266"/>
                    </a:lnTo>
                    <a:lnTo>
                      <a:pt x="144" y="282"/>
                    </a:lnTo>
                    <a:lnTo>
                      <a:pt x="144" y="282"/>
                    </a:lnTo>
                    <a:lnTo>
                      <a:pt x="144" y="290"/>
                    </a:lnTo>
                    <a:lnTo>
                      <a:pt x="144" y="290"/>
                    </a:lnTo>
                    <a:lnTo>
                      <a:pt x="144" y="300"/>
                    </a:lnTo>
                    <a:lnTo>
                      <a:pt x="140" y="308"/>
                    </a:lnTo>
                    <a:lnTo>
                      <a:pt x="136" y="316"/>
                    </a:lnTo>
                    <a:lnTo>
                      <a:pt x="132" y="322"/>
                    </a:lnTo>
                    <a:lnTo>
                      <a:pt x="126" y="328"/>
                    </a:lnTo>
                    <a:lnTo>
                      <a:pt x="120" y="332"/>
                    </a:lnTo>
                    <a:lnTo>
                      <a:pt x="112" y="334"/>
                    </a:lnTo>
                    <a:lnTo>
                      <a:pt x="104" y="334"/>
                    </a:lnTo>
                    <a:lnTo>
                      <a:pt x="82" y="336"/>
                    </a:lnTo>
                    <a:lnTo>
                      <a:pt x="64" y="336"/>
                    </a:lnTo>
                    <a:lnTo>
                      <a:pt x="40" y="336"/>
                    </a:lnTo>
                    <a:lnTo>
                      <a:pt x="40" y="336"/>
                    </a:lnTo>
                    <a:lnTo>
                      <a:pt x="32" y="334"/>
                    </a:lnTo>
                    <a:lnTo>
                      <a:pt x="24" y="332"/>
                    </a:lnTo>
                    <a:lnTo>
                      <a:pt x="18" y="328"/>
                    </a:lnTo>
                    <a:lnTo>
                      <a:pt x="12" y="324"/>
                    </a:lnTo>
                    <a:lnTo>
                      <a:pt x="8" y="318"/>
                    </a:lnTo>
                    <a:lnTo>
                      <a:pt x="4" y="310"/>
                    </a:lnTo>
                    <a:lnTo>
                      <a:pt x="2" y="302"/>
                    </a:lnTo>
                    <a:lnTo>
                      <a:pt x="2" y="292"/>
                    </a:lnTo>
                    <a:lnTo>
                      <a:pt x="2" y="292"/>
                    </a:lnTo>
                    <a:lnTo>
                      <a:pt x="2" y="272"/>
                    </a:lnTo>
                    <a:lnTo>
                      <a:pt x="4" y="254"/>
                    </a:lnTo>
                    <a:lnTo>
                      <a:pt x="6" y="234"/>
                    </a:lnTo>
                    <a:lnTo>
                      <a:pt x="12" y="216"/>
                    </a:lnTo>
                    <a:lnTo>
                      <a:pt x="24" y="180"/>
                    </a:lnTo>
                    <a:lnTo>
                      <a:pt x="40" y="146"/>
                    </a:lnTo>
                    <a:lnTo>
                      <a:pt x="40" y="146"/>
                    </a:lnTo>
                    <a:lnTo>
                      <a:pt x="52" y="126"/>
                    </a:lnTo>
                    <a:lnTo>
                      <a:pt x="66" y="106"/>
                    </a:lnTo>
                    <a:lnTo>
                      <a:pt x="80" y="88"/>
                    </a:lnTo>
                    <a:lnTo>
                      <a:pt x="96" y="72"/>
                    </a:lnTo>
                    <a:lnTo>
                      <a:pt x="112" y="58"/>
                    </a:lnTo>
                    <a:lnTo>
                      <a:pt x="130" y="44"/>
                    </a:lnTo>
                    <a:lnTo>
                      <a:pt x="148" y="34"/>
                    </a:lnTo>
                    <a:lnTo>
                      <a:pt x="168" y="24"/>
                    </a:lnTo>
                    <a:lnTo>
                      <a:pt x="168" y="24"/>
                    </a:lnTo>
                    <a:lnTo>
                      <a:pt x="200" y="12"/>
                    </a:lnTo>
                    <a:lnTo>
                      <a:pt x="230" y="6"/>
                    </a:lnTo>
                    <a:lnTo>
                      <a:pt x="262" y="2"/>
                    </a:lnTo>
                    <a:lnTo>
                      <a:pt x="296" y="0"/>
                    </a:lnTo>
                    <a:lnTo>
                      <a:pt x="296" y="0"/>
                    </a:lnTo>
                    <a:lnTo>
                      <a:pt x="322" y="2"/>
                    </a:lnTo>
                    <a:lnTo>
                      <a:pt x="348" y="4"/>
                    </a:lnTo>
                    <a:lnTo>
                      <a:pt x="374" y="10"/>
                    </a:lnTo>
                    <a:lnTo>
                      <a:pt x="400" y="18"/>
                    </a:lnTo>
                    <a:lnTo>
                      <a:pt x="426" y="26"/>
                    </a:lnTo>
                    <a:lnTo>
                      <a:pt x="452" y="40"/>
                    </a:lnTo>
                    <a:lnTo>
                      <a:pt x="476" y="54"/>
                    </a:lnTo>
                    <a:lnTo>
                      <a:pt x="498" y="70"/>
                    </a:lnTo>
                    <a:lnTo>
                      <a:pt x="498" y="70"/>
                    </a:lnTo>
                    <a:lnTo>
                      <a:pt x="520" y="92"/>
                    </a:lnTo>
                    <a:lnTo>
                      <a:pt x="540" y="116"/>
                    </a:lnTo>
                    <a:lnTo>
                      <a:pt x="556" y="142"/>
                    </a:lnTo>
                    <a:lnTo>
                      <a:pt x="570" y="170"/>
                    </a:lnTo>
                    <a:lnTo>
                      <a:pt x="580" y="198"/>
                    </a:lnTo>
                    <a:lnTo>
                      <a:pt x="586" y="228"/>
                    </a:lnTo>
                    <a:lnTo>
                      <a:pt x="592" y="260"/>
                    </a:lnTo>
                    <a:lnTo>
                      <a:pt x="592" y="292"/>
                    </a:lnTo>
                    <a:lnTo>
                      <a:pt x="592" y="292"/>
                    </a:lnTo>
                    <a:lnTo>
                      <a:pt x="590" y="306"/>
                    </a:lnTo>
                    <a:lnTo>
                      <a:pt x="586" y="316"/>
                    </a:lnTo>
                    <a:lnTo>
                      <a:pt x="578" y="326"/>
                    </a:lnTo>
                    <a:lnTo>
                      <a:pt x="570" y="332"/>
                    </a:lnTo>
                    <a:lnTo>
                      <a:pt x="570" y="332"/>
                    </a:lnTo>
                    <a:lnTo>
                      <a:pt x="560" y="334"/>
                    </a:lnTo>
                    <a:lnTo>
                      <a:pt x="552" y="336"/>
                    </a:lnTo>
                    <a:lnTo>
                      <a:pt x="530" y="336"/>
                    </a:lnTo>
                    <a:lnTo>
                      <a:pt x="508" y="336"/>
                    </a:lnTo>
                    <a:lnTo>
                      <a:pt x="488" y="334"/>
                    </a:lnTo>
                    <a:lnTo>
                      <a:pt x="488" y="334"/>
                    </a:lnTo>
                    <a:lnTo>
                      <a:pt x="480" y="334"/>
                    </a:lnTo>
                    <a:lnTo>
                      <a:pt x="472" y="332"/>
                    </a:lnTo>
                    <a:lnTo>
                      <a:pt x="464" y="328"/>
                    </a:lnTo>
                    <a:lnTo>
                      <a:pt x="456" y="322"/>
                    </a:lnTo>
                    <a:lnTo>
                      <a:pt x="450" y="316"/>
                    </a:lnTo>
                    <a:lnTo>
                      <a:pt x="446" y="310"/>
                    </a:lnTo>
                    <a:lnTo>
                      <a:pt x="442" y="300"/>
                    </a:lnTo>
                    <a:lnTo>
                      <a:pt x="440" y="290"/>
                    </a:lnTo>
                    <a:lnTo>
                      <a:pt x="440" y="292"/>
                    </a:lnTo>
                    <a:lnTo>
                      <a:pt x="440" y="292"/>
                    </a:lnTo>
                    <a:lnTo>
                      <a:pt x="440" y="292"/>
                    </a:lnTo>
                    <a:lnTo>
                      <a:pt x="440" y="292"/>
                    </a:lnTo>
                    <a:lnTo>
                      <a:pt x="442" y="302"/>
                    </a:lnTo>
                    <a:lnTo>
                      <a:pt x="444" y="310"/>
                    </a:lnTo>
                    <a:lnTo>
                      <a:pt x="450" y="318"/>
                    </a:lnTo>
                    <a:lnTo>
                      <a:pt x="456" y="324"/>
                    </a:lnTo>
                    <a:lnTo>
                      <a:pt x="464" y="328"/>
                    </a:lnTo>
                    <a:lnTo>
                      <a:pt x="470" y="332"/>
                    </a:lnTo>
                    <a:lnTo>
                      <a:pt x="480" y="334"/>
                    </a:lnTo>
                    <a:lnTo>
                      <a:pt x="488" y="336"/>
                    </a:lnTo>
                    <a:lnTo>
                      <a:pt x="508" y="336"/>
                    </a:lnTo>
                    <a:lnTo>
                      <a:pt x="530" y="336"/>
                    </a:lnTo>
                    <a:lnTo>
                      <a:pt x="552" y="336"/>
                    </a:lnTo>
                    <a:lnTo>
                      <a:pt x="552" y="336"/>
                    </a:lnTo>
                    <a:lnTo>
                      <a:pt x="562" y="334"/>
                    </a:lnTo>
                    <a:lnTo>
                      <a:pt x="570" y="332"/>
                    </a:lnTo>
                    <a:lnTo>
                      <a:pt x="570" y="332"/>
                    </a:lnTo>
                    <a:lnTo>
                      <a:pt x="580" y="326"/>
                    </a:lnTo>
                    <a:lnTo>
                      <a:pt x="586" y="318"/>
                    </a:lnTo>
                    <a:lnTo>
                      <a:pt x="592" y="306"/>
                    </a:lnTo>
                    <a:lnTo>
                      <a:pt x="594" y="292"/>
                    </a:lnTo>
                    <a:lnTo>
                      <a:pt x="594" y="292"/>
                    </a:lnTo>
                    <a:lnTo>
                      <a:pt x="592" y="270"/>
                    </a:lnTo>
                    <a:lnTo>
                      <a:pt x="590" y="248"/>
                    </a:lnTo>
                    <a:lnTo>
                      <a:pt x="588" y="226"/>
                    </a:lnTo>
                    <a:lnTo>
                      <a:pt x="582" y="204"/>
                    </a:lnTo>
                    <a:lnTo>
                      <a:pt x="582" y="204"/>
                    </a:lnTo>
                    <a:lnTo>
                      <a:pt x="572" y="172"/>
                    </a:lnTo>
                    <a:lnTo>
                      <a:pt x="556" y="140"/>
                    </a:lnTo>
                    <a:lnTo>
                      <a:pt x="536" y="112"/>
                    </a:lnTo>
                    <a:lnTo>
                      <a:pt x="514" y="84"/>
                    </a:lnTo>
                    <a:lnTo>
                      <a:pt x="514" y="84"/>
                    </a:lnTo>
                    <a:lnTo>
                      <a:pt x="498" y="70"/>
                    </a:lnTo>
                    <a:lnTo>
                      <a:pt x="498" y="70"/>
                    </a:lnTo>
                    <a:lnTo>
                      <a:pt x="480" y="56"/>
                    </a:lnTo>
                    <a:lnTo>
                      <a:pt x="480" y="56"/>
                    </a:lnTo>
                    <a:lnTo>
                      <a:pt x="454" y="40"/>
                    </a:lnTo>
                    <a:lnTo>
                      <a:pt x="426" y="26"/>
                    </a:lnTo>
                    <a:lnTo>
                      <a:pt x="398" y="16"/>
                    </a:lnTo>
                    <a:lnTo>
                      <a:pt x="368" y="8"/>
                    </a:lnTo>
                    <a:lnTo>
                      <a:pt x="368" y="8"/>
                    </a:lnTo>
                    <a:lnTo>
                      <a:pt x="332" y="2"/>
                    </a:lnTo>
                    <a:lnTo>
                      <a:pt x="29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144"/>
              <p:cNvSpPr>
                <a:spLocks/>
              </p:cNvSpPr>
              <p:nvPr/>
            </p:nvSpPr>
            <p:spPr bwMode="auto">
              <a:xfrm>
                <a:off x="2595" y="3245"/>
                <a:ext cx="594" cy="336"/>
              </a:xfrm>
              <a:custGeom>
                <a:avLst/>
                <a:gdLst>
                  <a:gd name="T0" fmla="*/ 250 w 594"/>
                  <a:gd name="T1" fmla="*/ 2 h 336"/>
                  <a:gd name="T2" fmla="*/ 180 w 594"/>
                  <a:gd name="T3" fmla="*/ 18 h 336"/>
                  <a:gd name="T4" fmla="*/ 158 w 594"/>
                  <a:gd name="T5" fmla="*/ 28 h 336"/>
                  <a:gd name="T6" fmla="*/ 108 w 594"/>
                  <a:gd name="T7" fmla="*/ 60 h 336"/>
                  <a:gd name="T8" fmla="*/ 56 w 594"/>
                  <a:gd name="T9" fmla="*/ 118 h 336"/>
                  <a:gd name="T10" fmla="*/ 40 w 594"/>
                  <a:gd name="T11" fmla="*/ 146 h 336"/>
                  <a:gd name="T12" fmla="*/ 16 w 594"/>
                  <a:gd name="T13" fmla="*/ 200 h 336"/>
                  <a:gd name="T14" fmla="*/ 2 w 594"/>
                  <a:gd name="T15" fmla="*/ 268 h 336"/>
                  <a:gd name="T16" fmla="*/ 4 w 594"/>
                  <a:gd name="T17" fmla="*/ 310 h 336"/>
                  <a:gd name="T18" fmla="*/ 24 w 594"/>
                  <a:gd name="T19" fmla="*/ 332 h 336"/>
                  <a:gd name="T20" fmla="*/ 82 w 594"/>
                  <a:gd name="T21" fmla="*/ 336 h 336"/>
                  <a:gd name="T22" fmla="*/ 120 w 594"/>
                  <a:gd name="T23" fmla="*/ 332 h 336"/>
                  <a:gd name="T24" fmla="*/ 142 w 594"/>
                  <a:gd name="T25" fmla="*/ 310 h 336"/>
                  <a:gd name="T26" fmla="*/ 144 w 594"/>
                  <a:gd name="T27" fmla="*/ 284 h 336"/>
                  <a:gd name="T28" fmla="*/ 156 w 594"/>
                  <a:gd name="T29" fmla="*/ 232 h 336"/>
                  <a:gd name="T30" fmla="*/ 190 w 594"/>
                  <a:gd name="T31" fmla="*/ 190 h 336"/>
                  <a:gd name="T32" fmla="*/ 228 w 594"/>
                  <a:gd name="T33" fmla="*/ 158 h 336"/>
                  <a:gd name="T34" fmla="*/ 296 w 594"/>
                  <a:gd name="T35" fmla="*/ 144 h 336"/>
                  <a:gd name="T36" fmla="*/ 336 w 594"/>
                  <a:gd name="T37" fmla="*/ 150 h 336"/>
                  <a:gd name="T38" fmla="*/ 394 w 594"/>
                  <a:gd name="T39" fmla="*/ 180 h 336"/>
                  <a:gd name="T40" fmla="*/ 428 w 594"/>
                  <a:gd name="T41" fmla="*/ 224 h 336"/>
                  <a:gd name="T42" fmla="*/ 446 w 594"/>
                  <a:gd name="T43" fmla="*/ 276 h 336"/>
                  <a:gd name="T44" fmla="*/ 428 w 594"/>
                  <a:gd name="T45" fmla="*/ 222 h 336"/>
                  <a:gd name="T46" fmla="*/ 394 w 594"/>
                  <a:gd name="T47" fmla="*/ 180 h 336"/>
                  <a:gd name="T48" fmla="*/ 336 w 594"/>
                  <a:gd name="T49" fmla="*/ 150 h 336"/>
                  <a:gd name="T50" fmla="*/ 296 w 594"/>
                  <a:gd name="T51" fmla="*/ 144 h 336"/>
                  <a:gd name="T52" fmla="*/ 228 w 594"/>
                  <a:gd name="T53" fmla="*/ 158 h 336"/>
                  <a:gd name="T54" fmla="*/ 190 w 594"/>
                  <a:gd name="T55" fmla="*/ 190 h 336"/>
                  <a:gd name="T56" fmla="*/ 156 w 594"/>
                  <a:gd name="T57" fmla="*/ 232 h 336"/>
                  <a:gd name="T58" fmla="*/ 144 w 594"/>
                  <a:gd name="T59" fmla="*/ 282 h 336"/>
                  <a:gd name="T60" fmla="*/ 140 w 594"/>
                  <a:gd name="T61" fmla="*/ 308 h 336"/>
                  <a:gd name="T62" fmla="*/ 120 w 594"/>
                  <a:gd name="T63" fmla="*/ 332 h 336"/>
                  <a:gd name="T64" fmla="*/ 64 w 594"/>
                  <a:gd name="T65" fmla="*/ 336 h 336"/>
                  <a:gd name="T66" fmla="*/ 24 w 594"/>
                  <a:gd name="T67" fmla="*/ 332 h 336"/>
                  <a:gd name="T68" fmla="*/ 4 w 594"/>
                  <a:gd name="T69" fmla="*/ 310 h 336"/>
                  <a:gd name="T70" fmla="*/ 2 w 594"/>
                  <a:gd name="T71" fmla="*/ 272 h 336"/>
                  <a:gd name="T72" fmla="*/ 24 w 594"/>
                  <a:gd name="T73" fmla="*/ 180 h 336"/>
                  <a:gd name="T74" fmla="*/ 66 w 594"/>
                  <a:gd name="T75" fmla="*/ 106 h 336"/>
                  <a:gd name="T76" fmla="*/ 130 w 594"/>
                  <a:gd name="T77" fmla="*/ 44 h 336"/>
                  <a:gd name="T78" fmla="*/ 200 w 594"/>
                  <a:gd name="T79" fmla="*/ 12 h 336"/>
                  <a:gd name="T80" fmla="*/ 296 w 594"/>
                  <a:gd name="T81" fmla="*/ 0 h 336"/>
                  <a:gd name="T82" fmla="*/ 400 w 594"/>
                  <a:gd name="T83" fmla="*/ 18 h 336"/>
                  <a:gd name="T84" fmla="*/ 498 w 594"/>
                  <a:gd name="T85" fmla="*/ 70 h 336"/>
                  <a:gd name="T86" fmla="*/ 556 w 594"/>
                  <a:gd name="T87" fmla="*/ 142 h 336"/>
                  <a:gd name="T88" fmla="*/ 592 w 594"/>
                  <a:gd name="T89" fmla="*/ 260 h 336"/>
                  <a:gd name="T90" fmla="*/ 586 w 594"/>
                  <a:gd name="T91" fmla="*/ 316 h 336"/>
                  <a:gd name="T92" fmla="*/ 560 w 594"/>
                  <a:gd name="T93" fmla="*/ 334 h 336"/>
                  <a:gd name="T94" fmla="*/ 488 w 594"/>
                  <a:gd name="T95" fmla="*/ 334 h 336"/>
                  <a:gd name="T96" fmla="*/ 464 w 594"/>
                  <a:gd name="T97" fmla="*/ 328 h 336"/>
                  <a:gd name="T98" fmla="*/ 442 w 594"/>
                  <a:gd name="T99" fmla="*/ 300 h 336"/>
                  <a:gd name="T100" fmla="*/ 440 w 594"/>
                  <a:gd name="T101" fmla="*/ 292 h 336"/>
                  <a:gd name="T102" fmla="*/ 450 w 594"/>
                  <a:gd name="T103" fmla="*/ 318 h 336"/>
                  <a:gd name="T104" fmla="*/ 480 w 594"/>
                  <a:gd name="T105" fmla="*/ 334 h 336"/>
                  <a:gd name="T106" fmla="*/ 552 w 594"/>
                  <a:gd name="T107" fmla="*/ 336 h 336"/>
                  <a:gd name="T108" fmla="*/ 570 w 594"/>
                  <a:gd name="T109" fmla="*/ 332 h 336"/>
                  <a:gd name="T110" fmla="*/ 594 w 594"/>
                  <a:gd name="T111" fmla="*/ 292 h 336"/>
                  <a:gd name="T112" fmla="*/ 588 w 594"/>
                  <a:gd name="T113" fmla="*/ 226 h 336"/>
                  <a:gd name="T114" fmla="*/ 556 w 594"/>
                  <a:gd name="T115" fmla="*/ 140 h 336"/>
                  <a:gd name="T116" fmla="*/ 498 w 594"/>
                  <a:gd name="T117" fmla="*/ 70 h 336"/>
                  <a:gd name="T118" fmla="*/ 454 w 594"/>
                  <a:gd name="T119" fmla="*/ 40 h 336"/>
                  <a:gd name="T120" fmla="*/ 368 w 594"/>
                  <a:gd name="T121" fmla="*/ 8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 h="336">
                    <a:moveTo>
                      <a:pt x="296" y="0"/>
                    </a:moveTo>
                    <a:lnTo>
                      <a:pt x="296" y="0"/>
                    </a:lnTo>
                    <a:lnTo>
                      <a:pt x="272" y="0"/>
                    </a:lnTo>
                    <a:lnTo>
                      <a:pt x="250" y="2"/>
                    </a:lnTo>
                    <a:lnTo>
                      <a:pt x="250" y="2"/>
                    </a:lnTo>
                    <a:lnTo>
                      <a:pt x="216" y="8"/>
                    </a:lnTo>
                    <a:lnTo>
                      <a:pt x="198" y="12"/>
                    </a:lnTo>
                    <a:lnTo>
                      <a:pt x="180" y="18"/>
                    </a:lnTo>
                    <a:lnTo>
                      <a:pt x="180" y="18"/>
                    </a:lnTo>
                    <a:lnTo>
                      <a:pt x="168" y="24"/>
                    </a:lnTo>
                    <a:lnTo>
                      <a:pt x="168" y="24"/>
                    </a:lnTo>
                    <a:lnTo>
                      <a:pt x="158" y="28"/>
                    </a:lnTo>
                    <a:lnTo>
                      <a:pt x="158" y="28"/>
                    </a:lnTo>
                    <a:lnTo>
                      <a:pt x="140" y="38"/>
                    </a:lnTo>
                    <a:lnTo>
                      <a:pt x="124" y="48"/>
                    </a:lnTo>
                    <a:lnTo>
                      <a:pt x="108" y="60"/>
                    </a:lnTo>
                    <a:lnTo>
                      <a:pt x="94" y="72"/>
                    </a:lnTo>
                    <a:lnTo>
                      <a:pt x="80" y="86"/>
                    </a:lnTo>
                    <a:lnTo>
                      <a:pt x="68" y="102"/>
                    </a:lnTo>
                    <a:lnTo>
                      <a:pt x="56" y="118"/>
                    </a:lnTo>
                    <a:lnTo>
                      <a:pt x="44" y="136"/>
                    </a:lnTo>
                    <a:lnTo>
                      <a:pt x="44" y="136"/>
                    </a:lnTo>
                    <a:lnTo>
                      <a:pt x="40" y="146"/>
                    </a:lnTo>
                    <a:lnTo>
                      <a:pt x="40" y="146"/>
                    </a:lnTo>
                    <a:lnTo>
                      <a:pt x="34" y="156"/>
                    </a:lnTo>
                    <a:lnTo>
                      <a:pt x="34" y="156"/>
                    </a:lnTo>
                    <a:lnTo>
                      <a:pt x="24" y="178"/>
                    </a:lnTo>
                    <a:lnTo>
                      <a:pt x="16" y="200"/>
                    </a:lnTo>
                    <a:lnTo>
                      <a:pt x="10" y="222"/>
                    </a:lnTo>
                    <a:lnTo>
                      <a:pt x="4" y="244"/>
                    </a:lnTo>
                    <a:lnTo>
                      <a:pt x="4" y="244"/>
                    </a:lnTo>
                    <a:lnTo>
                      <a:pt x="2" y="268"/>
                    </a:lnTo>
                    <a:lnTo>
                      <a:pt x="0" y="292"/>
                    </a:lnTo>
                    <a:lnTo>
                      <a:pt x="0" y="292"/>
                    </a:lnTo>
                    <a:lnTo>
                      <a:pt x="2" y="302"/>
                    </a:lnTo>
                    <a:lnTo>
                      <a:pt x="4" y="310"/>
                    </a:lnTo>
                    <a:lnTo>
                      <a:pt x="6" y="318"/>
                    </a:lnTo>
                    <a:lnTo>
                      <a:pt x="12" y="324"/>
                    </a:lnTo>
                    <a:lnTo>
                      <a:pt x="18" y="330"/>
                    </a:lnTo>
                    <a:lnTo>
                      <a:pt x="24" y="332"/>
                    </a:lnTo>
                    <a:lnTo>
                      <a:pt x="32" y="336"/>
                    </a:lnTo>
                    <a:lnTo>
                      <a:pt x="40" y="336"/>
                    </a:lnTo>
                    <a:lnTo>
                      <a:pt x="64" y="336"/>
                    </a:lnTo>
                    <a:lnTo>
                      <a:pt x="82" y="336"/>
                    </a:lnTo>
                    <a:lnTo>
                      <a:pt x="104" y="336"/>
                    </a:lnTo>
                    <a:lnTo>
                      <a:pt x="104" y="336"/>
                    </a:lnTo>
                    <a:lnTo>
                      <a:pt x="112" y="334"/>
                    </a:lnTo>
                    <a:lnTo>
                      <a:pt x="120" y="332"/>
                    </a:lnTo>
                    <a:lnTo>
                      <a:pt x="126" y="328"/>
                    </a:lnTo>
                    <a:lnTo>
                      <a:pt x="132" y="324"/>
                    </a:lnTo>
                    <a:lnTo>
                      <a:pt x="138" y="318"/>
                    </a:lnTo>
                    <a:lnTo>
                      <a:pt x="142" y="310"/>
                    </a:lnTo>
                    <a:lnTo>
                      <a:pt x="144" y="302"/>
                    </a:lnTo>
                    <a:lnTo>
                      <a:pt x="144" y="292"/>
                    </a:lnTo>
                    <a:lnTo>
                      <a:pt x="144" y="292"/>
                    </a:lnTo>
                    <a:lnTo>
                      <a:pt x="144" y="284"/>
                    </a:lnTo>
                    <a:lnTo>
                      <a:pt x="144" y="284"/>
                    </a:lnTo>
                    <a:lnTo>
                      <a:pt x="146" y="268"/>
                    </a:lnTo>
                    <a:lnTo>
                      <a:pt x="148" y="250"/>
                    </a:lnTo>
                    <a:lnTo>
                      <a:pt x="156" y="232"/>
                    </a:lnTo>
                    <a:lnTo>
                      <a:pt x="168" y="214"/>
                    </a:lnTo>
                    <a:lnTo>
                      <a:pt x="168" y="214"/>
                    </a:lnTo>
                    <a:lnTo>
                      <a:pt x="178" y="202"/>
                    </a:lnTo>
                    <a:lnTo>
                      <a:pt x="190" y="190"/>
                    </a:lnTo>
                    <a:lnTo>
                      <a:pt x="214" y="170"/>
                    </a:lnTo>
                    <a:lnTo>
                      <a:pt x="214" y="170"/>
                    </a:lnTo>
                    <a:lnTo>
                      <a:pt x="228" y="158"/>
                    </a:lnTo>
                    <a:lnTo>
                      <a:pt x="228" y="158"/>
                    </a:lnTo>
                    <a:lnTo>
                      <a:pt x="246" y="154"/>
                    </a:lnTo>
                    <a:lnTo>
                      <a:pt x="262" y="150"/>
                    </a:lnTo>
                    <a:lnTo>
                      <a:pt x="280" y="146"/>
                    </a:lnTo>
                    <a:lnTo>
                      <a:pt x="296" y="144"/>
                    </a:lnTo>
                    <a:lnTo>
                      <a:pt x="296" y="144"/>
                    </a:lnTo>
                    <a:lnTo>
                      <a:pt x="310" y="146"/>
                    </a:lnTo>
                    <a:lnTo>
                      <a:pt x="324" y="148"/>
                    </a:lnTo>
                    <a:lnTo>
                      <a:pt x="336" y="150"/>
                    </a:lnTo>
                    <a:lnTo>
                      <a:pt x="348" y="154"/>
                    </a:lnTo>
                    <a:lnTo>
                      <a:pt x="372" y="166"/>
                    </a:lnTo>
                    <a:lnTo>
                      <a:pt x="394" y="180"/>
                    </a:lnTo>
                    <a:lnTo>
                      <a:pt x="394" y="180"/>
                    </a:lnTo>
                    <a:lnTo>
                      <a:pt x="404" y="190"/>
                    </a:lnTo>
                    <a:lnTo>
                      <a:pt x="414" y="200"/>
                    </a:lnTo>
                    <a:lnTo>
                      <a:pt x="422" y="212"/>
                    </a:lnTo>
                    <a:lnTo>
                      <a:pt x="428" y="224"/>
                    </a:lnTo>
                    <a:lnTo>
                      <a:pt x="428" y="224"/>
                    </a:lnTo>
                    <a:lnTo>
                      <a:pt x="438" y="250"/>
                    </a:lnTo>
                    <a:lnTo>
                      <a:pt x="446" y="276"/>
                    </a:lnTo>
                    <a:lnTo>
                      <a:pt x="446" y="276"/>
                    </a:lnTo>
                    <a:lnTo>
                      <a:pt x="446" y="276"/>
                    </a:lnTo>
                    <a:lnTo>
                      <a:pt x="440" y="250"/>
                    </a:lnTo>
                    <a:lnTo>
                      <a:pt x="428" y="222"/>
                    </a:lnTo>
                    <a:lnTo>
                      <a:pt x="428" y="222"/>
                    </a:lnTo>
                    <a:lnTo>
                      <a:pt x="422" y="210"/>
                    </a:lnTo>
                    <a:lnTo>
                      <a:pt x="414" y="198"/>
                    </a:lnTo>
                    <a:lnTo>
                      <a:pt x="404" y="188"/>
                    </a:lnTo>
                    <a:lnTo>
                      <a:pt x="394" y="180"/>
                    </a:lnTo>
                    <a:lnTo>
                      <a:pt x="394" y="180"/>
                    </a:lnTo>
                    <a:lnTo>
                      <a:pt x="372" y="164"/>
                    </a:lnTo>
                    <a:lnTo>
                      <a:pt x="348" y="154"/>
                    </a:lnTo>
                    <a:lnTo>
                      <a:pt x="336" y="150"/>
                    </a:lnTo>
                    <a:lnTo>
                      <a:pt x="324" y="146"/>
                    </a:lnTo>
                    <a:lnTo>
                      <a:pt x="310" y="144"/>
                    </a:lnTo>
                    <a:lnTo>
                      <a:pt x="296" y="144"/>
                    </a:lnTo>
                    <a:lnTo>
                      <a:pt x="296" y="144"/>
                    </a:lnTo>
                    <a:lnTo>
                      <a:pt x="280" y="146"/>
                    </a:lnTo>
                    <a:lnTo>
                      <a:pt x="262" y="150"/>
                    </a:lnTo>
                    <a:lnTo>
                      <a:pt x="246" y="154"/>
                    </a:lnTo>
                    <a:lnTo>
                      <a:pt x="228" y="158"/>
                    </a:lnTo>
                    <a:lnTo>
                      <a:pt x="228" y="158"/>
                    </a:lnTo>
                    <a:lnTo>
                      <a:pt x="214" y="168"/>
                    </a:lnTo>
                    <a:lnTo>
                      <a:pt x="214" y="168"/>
                    </a:lnTo>
                    <a:lnTo>
                      <a:pt x="190" y="190"/>
                    </a:lnTo>
                    <a:lnTo>
                      <a:pt x="178" y="200"/>
                    </a:lnTo>
                    <a:lnTo>
                      <a:pt x="168" y="214"/>
                    </a:lnTo>
                    <a:lnTo>
                      <a:pt x="168" y="214"/>
                    </a:lnTo>
                    <a:lnTo>
                      <a:pt x="156" y="232"/>
                    </a:lnTo>
                    <a:lnTo>
                      <a:pt x="148" y="248"/>
                    </a:lnTo>
                    <a:lnTo>
                      <a:pt x="146" y="266"/>
                    </a:lnTo>
                    <a:lnTo>
                      <a:pt x="144" y="282"/>
                    </a:lnTo>
                    <a:lnTo>
                      <a:pt x="144" y="282"/>
                    </a:lnTo>
                    <a:lnTo>
                      <a:pt x="144" y="290"/>
                    </a:lnTo>
                    <a:lnTo>
                      <a:pt x="144" y="290"/>
                    </a:lnTo>
                    <a:lnTo>
                      <a:pt x="144" y="300"/>
                    </a:lnTo>
                    <a:lnTo>
                      <a:pt x="140" y="308"/>
                    </a:lnTo>
                    <a:lnTo>
                      <a:pt x="136" y="316"/>
                    </a:lnTo>
                    <a:lnTo>
                      <a:pt x="132" y="322"/>
                    </a:lnTo>
                    <a:lnTo>
                      <a:pt x="126" y="328"/>
                    </a:lnTo>
                    <a:lnTo>
                      <a:pt x="120" y="332"/>
                    </a:lnTo>
                    <a:lnTo>
                      <a:pt x="112" y="334"/>
                    </a:lnTo>
                    <a:lnTo>
                      <a:pt x="104" y="334"/>
                    </a:lnTo>
                    <a:lnTo>
                      <a:pt x="82" y="336"/>
                    </a:lnTo>
                    <a:lnTo>
                      <a:pt x="64" y="336"/>
                    </a:lnTo>
                    <a:lnTo>
                      <a:pt x="40" y="336"/>
                    </a:lnTo>
                    <a:lnTo>
                      <a:pt x="40" y="336"/>
                    </a:lnTo>
                    <a:lnTo>
                      <a:pt x="32" y="334"/>
                    </a:lnTo>
                    <a:lnTo>
                      <a:pt x="24" y="332"/>
                    </a:lnTo>
                    <a:lnTo>
                      <a:pt x="18" y="328"/>
                    </a:lnTo>
                    <a:lnTo>
                      <a:pt x="12" y="324"/>
                    </a:lnTo>
                    <a:lnTo>
                      <a:pt x="8" y="318"/>
                    </a:lnTo>
                    <a:lnTo>
                      <a:pt x="4" y="310"/>
                    </a:lnTo>
                    <a:lnTo>
                      <a:pt x="2" y="302"/>
                    </a:lnTo>
                    <a:lnTo>
                      <a:pt x="2" y="292"/>
                    </a:lnTo>
                    <a:lnTo>
                      <a:pt x="2" y="292"/>
                    </a:lnTo>
                    <a:lnTo>
                      <a:pt x="2" y="272"/>
                    </a:lnTo>
                    <a:lnTo>
                      <a:pt x="4" y="254"/>
                    </a:lnTo>
                    <a:lnTo>
                      <a:pt x="6" y="234"/>
                    </a:lnTo>
                    <a:lnTo>
                      <a:pt x="12" y="216"/>
                    </a:lnTo>
                    <a:lnTo>
                      <a:pt x="24" y="180"/>
                    </a:lnTo>
                    <a:lnTo>
                      <a:pt x="40" y="146"/>
                    </a:lnTo>
                    <a:lnTo>
                      <a:pt x="40" y="146"/>
                    </a:lnTo>
                    <a:lnTo>
                      <a:pt x="52" y="126"/>
                    </a:lnTo>
                    <a:lnTo>
                      <a:pt x="66" y="106"/>
                    </a:lnTo>
                    <a:lnTo>
                      <a:pt x="80" y="88"/>
                    </a:lnTo>
                    <a:lnTo>
                      <a:pt x="96" y="72"/>
                    </a:lnTo>
                    <a:lnTo>
                      <a:pt x="112" y="58"/>
                    </a:lnTo>
                    <a:lnTo>
                      <a:pt x="130" y="44"/>
                    </a:lnTo>
                    <a:lnTo>
                      <a:pt x="148" y="34"/>
                    </a:lnTo>
                    <a:lnTo>
                      <a:pt x="168" y="24"/>
                    </a:lnTo>
                    <a:lnTo>
                      <a:pt x="168" y="24"/>
                    </a:lnTo>
                    <a:lnTo>
                      <a:pt x="200" y="12"/>
                    </a:lnTo>
                    <a:lnTo>
                      <a:pt x="230" y="6"/>
                    </a:lnTo>
                    <a:lnTo>
                      <a:pt x="262" y="2"/>
                    </a:lnTo>
                    <a:lnTo>
                      <a:pt x="296" y="0"/>
                    </a:lnTo>
                    <a:lnTo>
                      <a:pt x="296" y="0"/>
                    </a:lnTo>
                    <a:lnTo>
                      <a:pt x="322" y="2"/>
                    </a:lnTo>
                    <a:lnTo>
                      <a:pt x="348" y="4"/>
                    </a:lnTo>
                    <a:lnTo>
                      <a:pt x="374" y="10"/>
                    </a:lnTo>
                    <a:lnTo>
                      <a:pt x="400" y="18"/>
                    </a:lnTo>
                    <a:lnTo>
                      <a:pt x="426" y="26"/>
                    </a:lnTo>
                    <a:lnTo>
                      <a:pt x="452" y="40"/>
                    </a:lnTo>
                    <a:lnTo>
                      <a:pt x="476" y="54"/>
                    </a:lnTo>
                    <a:lnTo>
                      <a:pt x="498" y="70"/>
                    </a:lnTo>
                    <a:lnTo>
                      <a:pt x="498" y="70"/>
                    </a:lnTo>
                    <a:lnTo>
                      <a:pt x="520" y="92"/>
                    </a:lnTo>
                    <a:lnTo>
                      <a:pt x="540" y="116"/>
                    </a:lnTo>
                    <a:lnTo>
                      <a:pt x="556" y="142"/>
                    </a:lnTo>
                    <a:lnTo>
                      <a:pt x="570" y="170"/>
                    </a:lnTo>
                    <a:lnTo>
                      <a:pt x="580" y="198"/>
                    </a:lnTo>
                    <a:lnTo>
                      <a:pt x="586" y="228"/>
                    </a:lnTo>
                    <a:lnTo>
                      <a:pt x="592" y="260"/>
                    </a:lnTo>
                    <a:lnTo>
                      <a:pt x="592" y="292"/>
                    </a:lnTo>
                    <a:lnTo>
                      <a:pt x="592" y="292"/>
                    </a:lnTo>
                    <a:lnTo>
                      <a:pt x="590" y="306"/>
                    </a:lnTo>
                    <a:lnTo>
                      <a:pt x="586" y="316"/>
                    </a:lnTo>
                    <a:lnTo>
                      <a:pt x="578" y="326"/>
                    </a:lnTo>
                    <a:lnTo>
                      <a:pt x="570" y="332"/>
                    </a:lnTo>
                    <a:lnTo>
                      <a:pt x="570" y="332"/>
                    </a:lnTo>
                    <a:lnTo>
                      <a:pt x="560" y="334"/>
                    </a:lnTo>
                    <a:lnTo>
                      <a:pt x="552" y="336"/>
                    </a:lnTo>
                    <a:lnTo>
                      <a:pt x="530" y="336"/>
                    </a:lnTo>
                    <a:lnTo>
                      <a:pt x="508" y="336"/>
                    </a:lnTo>
                    <a:lnTo>
                      <a:pt x="488" y="334"/>
                    </a:lnTo>
                    <a:lnTo>
                      <a:pt x="488" y="334"/>
                    </a:lnTo>
                    <a:lnTo>
                      <a:pt x="480" y="334"/>
                    </a:lnTo>
                    <a:lnTo>
                      <a:pt x="472" y="332"/>
                    </a:lnTo>
                    <a:lnTo>
                      <a:pt x="464" y="328"/>
                    </a:lnTo>
                    <a:lnTo>
                      <a:pt x="456" y="322"/>
                    </a:lnTo>
                    <a:lnTo>
                      <a:pt x="450" y="316"/>
                    </a:lnTo>
                    <a:lnTo>
                      <a:pt x="446" y="310"/>
                    </a:lnTo>
                    <a:lnTo>
                      <a:pt x="442" y="300"/>
                    </a:lnTo>
                    <a:lnTo>
                      <a:pt x="440" y="290"/>
                    </a:lnTo>
                    <a:lnTo>
                      <a:pt x="440" y="292"/>
                    </a:lnTo>
                    <a:lnTo>
                      <a:pt x="440" y="292"/>
                    </a:lnTo>
                    <a:lnTo>
                      <a:pt x="440" y="292"/>
                    </a:lnTo>
                    <a:lnTo>
                      <a:pt x="440" y="292"/>
                    </a:lnTo>
                    <a:lnTo>
                      <a:pt x="442" y="302"/>
                    </a:lnTo>
                    <a:lnTo>
                      <a:pt x="444" y="310"/>
                    </a:lnTo>
                    <a:lnTo>
                      <a:pt x="450" y="318"/>
                    </a:lnTo>
                    <a:lnTo>
                      <a:pt x="456" y="324"/>
                    </a:lnTo>
                    <a:lnTo>
                      <a:pt x="464" y="328"/>
                    </a:lnTo>
                    <a:lnTo>
                      <a:pt x="470" y="332"/>
                    </a:lnTo>
                    <a:lnTo>
                      <a:pt x="480" y="334"/>
                    </a:lnTo>
                    <a:lnTo>
                      <a:pt x="488" y="336"/>
                    </a:lnTo>
                    <a:lnTo>
                      <a:pt x="508" y="336"/>
                    </a:lnTo>
                    <a:lnTo>
                      <a:pt x="530" y="336"/>
                    </a:lnTo>
                    <a:lnTo>
                      <a:pt x="552" y="336"/>
                    </a:lnTo>
                    <a:lnTo>
                      <a:pt x="552" y="336"/>
                    </a:lnTo>
                    <a:lnTo>
                      <a:pt x="562" y="334"/>
                    </a:lnTo>
                    <a:lnTo>
                      <a:pt x="570" y="332"/>
                    </a:lnTo>
                    <a:lnTo>
                      <a:pt x="570" y="332"/>
                    </a:lnTo>
                    <a:lnTo>
                      <a:pt x="580" y="326"/>
                    </a:lnTo>
                    <a:lnTo>
                      <a:pt x="586" y="318"/>
                    </a:lnTo>
                    <a:lnTo>
                      <a:pt x="592" y="306"/>
                    </a:lnTo>
                    <a:lnTo>
                      <a:pt x="594" y="292"/>
                    </a:lnTo>
                    <a:lnTo>
                      <a:pt x="594" y="292"/>
                    </a:lnTo>
                    <a:lnTo>
                      <a:pt x="592" y="270"/>
                    </a:lnTo>
                    <a:lnTo>
                      <a:pt x="590" y="248"/>
                    </a:lnTo>
                    <a:lnTo>
                      <a:pt x="588" y="226"/>
                    </a:lnTo>
                    <a:lnTo>
                      <a:pt x="582" y="204"/>
                    </a:lnTo>
                    <a:lnTo>
                      <a:pt x="582" y="204"/>
                    </a:lnTo>
                    <a:lnTo>
                      <a:pt x="572" y="172"/>
                    </a:lnTo>
                    <a:lnTo>
                      <a:pt x="556" y="140"/>
                    </a:lnTo>
                    <a:lnTo>
                      <a:pt x="536" y="112"/>
                    </a:lnTo>
                    <a:lnTo>
                      <a:pt x="514" y="84"/>
                    </a:lnTo>
                    <a:lnTo>
                      <a:pt x="514" y="84"/>
                    </a:lnTo>
                    <a:lnTo>
                      <a:pt x="498" y="70"/>
                    </a:lnTo>
                    <a:lnTo>
                      <a:pt x="498" y="70"/>
                    </a:lnTo>
                    <a:lnTo>
                      <a:pt x="480" y="56"/>
                    </a:lnTo>
                    <a:lnTo>
                      <a:pt x="480" y="56"/>
                    </a:lnTo>
                    <a:lnTo>
                      <a:pt x="454" y="40"/>
                    </a:lnTo>
                    <a:lnTo>
                      <a:pt x="426" y="26"/>
                    </a:lnTo>
                    <a:lnTo>
                      <a:pt x="398" y="16"/>
                    </a:lnTo>
                    <a:lnTo>
                      <a:pt x="368" y="8"/>
                    </a:lnTo>
                    <a:lnTo>
                      <a:pt x="368" y="8"/>
                    </a:lnTo>
                    <a:lnTo>
                      <a:pt x="332" y="2"/>
                    </a:lnTo>
                    <a:lnTo>
                      <a:pt x="2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145"/>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4 h 336"/>
                  <a:gd name="T10" fmla="*/ 0 w 590"/>
                  <a:gd name="T11" fmla="*/ 302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8 h 336"/>
                  <a:gd name="T28" fmla="*/ 278 w 590"/>
                  <a:gd name="T29" fmla="*/ 146 h 336"/>
                  <a:gd name="T30" fmla="*/ 322 w 590"/>
                  <a:gd name="T31" fmla="*/ 146 h 336"/>
                  <a:gd name="T32" fmla="*/ 392 w 590"/>
                  <a:gd name="T33" fmla="*/ 180 h 336"/>
                  <a:gd name="T34" fmla="*/ 420 w 590"/>
                  <a:gd name="T35" fmla="*/ 210 h 336"/>
                  <a:gd name="T36" fmla="*/ 444 w 590"/>
                  <a:gd name="T37" fmla="*/ 276 h 336"/>
                  <a:gd name="T38" fmla="*/ 444 w 590"/>
                  <a:gd name="T39" fmla="*/ 276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2 h 336"/>
                  <a:gd name="T56" fmla="*/ 138 w 590"/>
                  <a:gd name="T57" fmla="*/ 308 h 336"/>
                  <a:gd name="T58" fmla="*/ 116 w 590"/>
                  <a:gd name="T59" fmla="*/ 330 h 336"/>
                  <a:gd name="T60" fmla="*/ 62 w 590"/>
                  <a:gd name="T61" fmla="*/ 336 h 336"/>
                  <a:gd name="T62" fmla="*/ 22 w 590"/>
                  <a:gd name="T63" fmla="*/ 332 h 336"/>
                  <a:gd name="T64" fmla="*/ 2 w 590"/>
                  <a:gd name="T65" fmla="*/ 310 h 336"/>
                  <a:gd name="T66" fmla="*/ 0 w 590"/>
                  <a:gd name="T67" fmla="*/ 272 h 336"/>
                  <a:gd name="T68" fmla="*/ 22 w 590"/>
                  <a:gd name="T69" fmla="*/ 180 h 336"/>
                  <a:gd name="T70" fmla="*/ 64 w 590"/>
                  <a:gd name="T71" fmla="*/ 106 h 336"/>
                  <a:gd name="T72" fmla="*/ 128 w 590"/>
                  <a:gd name="T73" fmla="*/ 46 h 336"/>
                  <a:gd name="T74" fmla="*/ 198 w 590"/>
                  <a:gd name="T75" fmla="*/ 14 h 336"/>
                  <a:gd name="T76" fmla="*/ 294 w 590"/>
                  <a:gd name="T77" fmla="*/ 0 h 336"/>
                  <a:gd name="T78" fmla="*/ 398 w 590"/>
                  <a:gd name="T79" fmla="*/ 18 h 336"/>
                  <a:gd name="T80" fmla="*/ 494 w 590"/>
                  <a:gd name="T81" fmla="*/ 70 h 336"/>
                  <a:gd name="T82" fmla="*/ 554 w 590"/>
                  <a:gd name="T83" fmla="*/ 142 h 336"/>
                  <a:gd name="T84" fmla="*/ 588 w 590"/>
                  <a:gd name="T85" fmla="*/ 258 h 336"/>
                  <a:gd name="T86" fmla="*/ 584 w 590"/>
                  <a:gd name="T87" fmla="*/ 316 h 336"/>
                  <a:gd name="T88" fmla="*/ 558 w 590"/>
                  <a:gd name="T89" fmla="*/ 334 h 336"/>
                  <a:gd name="T90" fmla="*/ 486 w 590"/>
                  <a:gd name="T91" fmla="*/ 334 h 336"/>
                  <a:gd name="T92" fmla="*/ 462 w 590"/>
                  <a:gd name="T93" fmla="*/ 328 h 336"/>
                  <a:gd name="T94" fmla="*/ 440 w 590"/>
                  <a:gd name="T95" fmla="*/ 300 h 336"/>
                  <a:gd name="T96" fmla="*/ 438 w 590"/>
                  <a:gd name="T97" fmla="*/ 290 h 336"/>
                  <a:gd name="T98" fmla="*/ 448 w 590"/>
                  <a:gd name="T99" fmla="*/ 316 h 336"/>
                  <a:gd name="T100" fmla="*/ 478 w 590"/>
                  <a:gd name="T101" fmla="*/ 334 h 336"/>
                  <a:gd name="T102" fmla="*/ 550 w 590"/>
                  <a:gd name="T103" fmla="*/ 336 h 336"/>
                  <a:gd name="T104" fmla="*/ 568 w 590"/>
                  <a:gd name="T105" fmla="*/ 332 h 336"/>
                  <a:gd name="T106" fmla="*/ 590 w 590"/>
                  <a:gd name="T107" fmla="*/ 292 h 336"/>
                  <a:gd name="T108" fmla="*/ 578 w 590"/>
                  <a:gd name="T109" fmla="*/ 198 h 336"/>
                  <a:gd name="T110" fmla="*/ 518 w 590"/>
                  <a:gd name="T111" fmla="*/ 92 h 336"/>
                  <a:gd name="T112" fmla="*/ 450 w 590"/>
                  <a:gd name="T113" fmla="*/ 40 h 336"/>
                  <a:gd name="T114" fmla="*/ 346 w 590"/>
                  <a:gd name="T115" fmla="*/ 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2"/>
                    </a:lnTo>
                    <a:lnTo>
                      <a:pt x="166" y="24"/>
                    </a:lnTo>
                    <a:lnTo>
                      <a:pt x="166" y="24"/>
                    </a:lnTo>
                    <a:lnTo>
                      <a:pt x="146" y="34"/>
                    </a:lnTo>
                    <a:lnTo>
                      <a:pt x="128" y="44"/>
                    </a:lnTo>
                    <a:lnTo>
                      <a:pt x="110" y="58"/>
                    </a:lnTo>
                    <a:lnTo>
                      <a:pt x="94" y="72"/>
                    </a:lnTo>
                    <a:lnTo>
                      <a:pt x="78" y="88"/>
                    </a:lnTo>
                    <a:lnTo>
                      <a:pt x="64" y="106"/>
                    </a:lnTo>
                    <a:lnTo>
                      <a:pt x="50" y="126"/>
                    </a:lnTo>
                    <a:lnTo>
                      <a:pt x="38" y="146"/>
                    </a:lnTo>
                    <a:lnTo>
                      <a:pt x="38" y="146"/>
                    </a:lnTo>
                    <a:lnTo>
                      <a:pt x="22" y="180"/>
                    </a:lnTo>
                    <a:lnTo>
                      <a:pt x="10" y="216"/>
                    </a:lnTo>
                    <a:lnTo>
                      <a:pt x="4" y="234"/>
                    </a:lnTo>
                    <a:lnTo>
                      <a:pt x="2" y="254"/>
                    </a:lnTo>
                    <a:lnTo>
                      <a:pt x="0" y="272"/>
                    </a:lnTo>
                    <a:lnTo>
                      <a:pt x="0" y="292"/>
                    </a:lnTo>
                    <a:lnTo>
                      <a:pt x="0" y="292"/>
                    </a:lnTo>
                    <a:lnTo>
                      <a:pt x="0" y="302"/>
                    </a:lnTo>
                    <a:lnTo>
                      <a:pt x="2" y="310"/>
                    </a:lnTo>
                    <a:lnTo>
                      <a:pt x="6" y="318"/>
                    </a:lnTo>
                    <a:lnTo>
                      <a:pt x="10" y="324"/>
                    </a:lnTo>
                    <a:lnTo>
                      <a:pt x="16" y="328"/>
                    </a:lnTo>
                    <a:lnTo>
                      <a:pt x="22" y="332"/>
                    </a:lnTo>
                    <a:lnTo>
                      <a:pt x="30" y="334"/>
                    </a:lnTo>
                    <a:lnTo>
                      <a:pt x="38" y="336"/>
                    </a:lnTo>
                    <a:lnTo>
                      <a:pt x="62" y="336"/>
                    </a:lnTo>
                    <a:lnTo>
                      <a:pt x="80" y="336"/>
                    </a:lnTo>
                    <a:lnTo>
                      <a:pt x="102" y="334"/>
                    </a:lnTo>
                    <a:lnTo>
                      <a:pt x="102" y="334"/>
                    </a:lnTo>
                    <a:lnTo>
                      <a:pt x="110" y="334"/>
                    </a:lnTo>
                    <a:lnTo>
                      <a:pt x="118" y="332"/>
                    </a:lnTo>
                    <a:lnTo>
                      <a:pt x="124" y="328"/>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2"/>
                    </a:lnTo>
                    <a:lnTo>
                      <a:pt x="166" y="214"/>
                    </a:lnTo>
                    <a:lnTo>
                      <a:pt x="166" y="214"/>
                    </a:lnTo>
                    <a:lnTo>
                      <a:pt x="176" y="200"/>
                    </a:lnTo>
                    <a:lnTo>
                      <a:pt x="188" y="190"/>
                    </a:lnTo>
                    <a:lnTo>
                      <a:pt x="212" y="168"/>
                    </a:lnTo>
                    <a:lnTo>
                      <a:pt x="212" y="168"/>
                    </a:lnTo>
                    <a:lnTo>
                      <a:pt x="226" y="158"/>
                    </a:lnTo>
                    <a:lnTo>
                      <a:pt x="226" y="158"/>
                    </a:lnTo>
                    <a:lnTo>
                      <a:pt x="244" y="154"/>
                    </a:lnTo>
                    <a:lnTo>
                      <a:pt x="260" y="150"/>
                    </a:lnTo>
                    <a:lnTo>
                      <a:pt x="278" y="146"/>
                    </a:lnTo>
                    <a:lnTo>
                      <a:pt x="294" y="144"/>
                    </a:lnTo>
                    <a:lnTo>
                      <a:pt x="294" y="144"/>
                    </a:lnTo>
                    <a:lnTo>
                      <a:pt x="308" y="144"/>
                    </a:lnTo>
                    <a:lnTo>
                      <a:pt x="322" y="146"/>
                    </a:lnTo>
                    <a:lnTo>
                      <a:pt x="334" y="150"/>
                    </a:lnTo>
                    <a:lnTo>
                      <a:pt x="346" y="154"/>
                    </a:lnTo>
                    <a:lnTo>
                      <a:pt x="370" y="164"/>
                    </a:lnTo>
                    <a:lnTo>
                      <a:pt x="392" y="180"/>
                    </a:lnTo>
                    <a:lnTo>
                      <a:pt x="392" y="180"/>
                    </a:lnTo>
                    <a:lnTo>
                      <a:pt x="402" y="188"/>
                    </a:lnTo>
                    <a:lnTo>
                      <a:pt x="412" y="198"/>
                    </a:lnTo>
                    <a:lnTo>
                      <a:pt x="420" y="210"/>
                    </a:lnTo>
                    <a:lnTo>
                      <a:pt x="426" y="222"/>
                    </a:lnTo>
                    <a:lnTo>
                      <a:pt x="426" y="222"/>
                    </a:lnTo>
                    <a:lnTo>
                      <a:pt x="438" y="250"/>
                    </a:lnTo>
                    <a:lnTo>
                      <a:pt x="444" y="276"/>
                    </a:lnTo>
                    <a:lnTo>
                      <a:pt x="444" y="276"/>
                    </a:lnTo>
                    <a:lnTo>
                      <a:pt x="444" y="276"/>
                    </a:lnTo>
                    <a:lnTo>
                      <a:pt x="444" y="276"/>
                    </a:lnTo>
                    <a:lnTo>
                      <a:pt x="444" y="276"/>
                    </a:lnTo>
                    <a:lnTo>
                      <a:pt x="444" y="276"/>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6"/>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4" y="266"/>
                    </a:lnTo>
                    <a:lnTo>
                      <a:pt x="142" y="282"/>
                    </a:lnTo>
                    <a:lnTo>
                      <a:pt x="142" y="282"/>
                    </a:lnTo>
                    <a:lnTo>
                      <a:pt x="142" y="290"/>
                    </a:lnTo>
                    <a:lnTo>
                      <a:pt x="142" y="290"/>
                    </a:lnTo>
                    <a:lnTo>
                      <a:pt x="142" y="300"/>
                    </a:lnTo>
                    <a:lnTo>
                      <a:pt x="138" y="308"/>
                    </a:lnTo>
                    <a:lnTo>
                      <a:pt x="134" y="316"/>
                    </a:lnTo>
                    <a:lnTo>
                      <a:pt x="130" y="322"/>
                    </a:lnTo>
                    <a:lnTo>
                      <a:pt x="124" y="326"/>
                    </a:lnTo>
                    <a:lnTo>
                      <a:pt x="116" y="330"/>
                    </a:lnTo>
                    <a:lnTo>
                      <a:pt x="110" y="334"/>
                    </a:lnTo>
                    <a:lnTo>
                      <a:pt x="102" y="334"/>
                    </a:lnTo>
                    <a:lnTo>
                      <a:pt x="80" y="334"/>
                    </a:lnTo>
                    <a:lnTo>
                      <a:pt x="62" y="336"/>
                    </a:lnTo>
                    <a:lnTo>
                      <a:pt x="38" y="334"/>
                    </a:lnTo>
                    <a:lnTo>
                      <a:pt x="38" y="334"/>
                    </a:lnTo>
                    <a:lnTo>
                      <a:pt x="30" y="334"/>
                    </a:lnTo>
                    <a:lnTo>
                      <a:pt x="22" y="332"/>
                    </a:lnTo>
                    <a:lnTo>
                      <a:pt x="16" y="328"/>
                    </a:lnTo>
                    <a:lnTo>
                      <a:pt x="10" y="322"/>
                    </a:lnTo>
                    <a:lnTo>
                      <a:pt x="6" y="316"/>
                    </a:lnTo>
                    <a:lnTo>
                      <a:pt x="2" y="310"/>
                    </a:lnTo>
                    <a:lnTo>
                      <a:pt x="0" y="300"/>
                    </a:lnTo>
                    <a:lnTo>
                      <a:pt x="0" y="290"/>
                    </a:lnTo>
                    <a:lnTo>
                      <a:pt x="0" y="290"/>
                    </a:lnTo>
                    <a:lnTo>
                      <a:pt x="0" y="272"/>
                    </a:lnTo>
                    <a:lnTo>
                      <a:pt x="2" y="252"/>
                    </a:lnTo>
                    <a:lnTo>
                      <a:pt x="6" y="234"/>
                    </a:lnTo>
                    <a:lnTo>
                      <a:pt x="10" y="216"/>
                    </a:lnTo>
                    <a:lnTo>
                      <a:pt x="22" y="180"/>
                    </a:lnTo>
                    <a:lnTo>
                      <a:pt x="38" y="146"/>
                    </a:lnTo>
                    <a:lnTo>
                      <a:pt x="38" y="146"/>
                    </a:lnTo>
                    <a:lnTo>
                      <a:pt x="50" y="126"/>
                    </a:lnTo>
                    <a:lnTo>
                      <a:pt x="64" y="106"/>
                    </a:lnTo>
                    <a:lnTo>
                      <a:pt x="78" y="88"/>
                    </a:lnTo>
                    <a:lnTo>
                      <a:pt x="94" y="72"/>
                    </a:lnTo>
                    <a:lnTo>
                      <a:pt x="110" y="58"/>
                    </a:lnTo>
                    <a:lnTo>
                      <a:pt x="128" y="46"/>
                    </a:lnTo>
                    <a:lnTo>
                      <a:pt x="146" y="34"/>
                    </a:lnTo>
                    <a:lnTo>
                      <a:pt x="166" y="24"/>
                    </a:lnTo>
                    <a:lnTo>
                      <a:pt x="166" y="24"/>
                    </a:lnTo>
                    <a:lnTo>
                      <a:pt x="198" y="14"/>
                    </a:lnTo>
                    <a:lnTo>
                      <a:pt x="228" y="6"/>
                    </a:lnTo>
                    <a:lnTo>
                      <a:pt x="260" y="2"/>
                    </a:lnTo>
                    <a:lnTo>
                      <a:pt x="294" y="0"/>
                    </a:lnTo>
                    <a:lnTo>
                      <a:pt x="294" y="0"/>
                    </a:lnTo>
                    <a:lnTo>
                      <a:pt x="320" y="2"/>
                    </a:lnTo>
                    <a:lnTo>
                      <a:pt x="346" y="6"/>
                    </a:lnTo>
                    <a:lnTo>
                      <a:pt x="372" y="10"/>
                    </a:lnTo>
                    <a:lnTo>
                      <a:pt x="398" y="18"/>
                    </a:lnTo>
                    <a:lnTo>
                      <a:pt x="424" y="28"/>
                    </a:lnTo>
                    <a:lnTo>
                      <a:pt x="450" y="40"/>
                    </a:lnTo>
                    <a:lnTo>
                      <a:pt x="472" y="54"/>
                    </a:lnTo>
                    <a:lnTo>
                      <a:pt x="494" y="70"/>
                    </a:lnTo>
                    <a:lnTo>
                      <a:pt x="494" y="70"/>
                    </a:lnTo>
                    <a:lnTo>
                      <a:pt x="518" y="94"/>
                    </a:lnTo>
                    <a:lnTo>
                      <a:pt x="538" y="118"/>
                    </a:lnTo>
                    <a:lnTo>
                      <a:pt x="554" y="142"/>
                    </a:lnTo>
                    <a:lnTo>
                      <a:pt x="566" y="170"/>
                    </a:lnTo>
                    <a:lnTo>
                      <a:pt x="576" y="198"/>
                    </a:lnTo>
                    <a:lnTo>
                      <a:pt x="584" y="228"/>
                    </a:lnTo>
                    <a:lnTo>
                      <a:pt x="588" y="258"/>
                    </a:lnTo>
                    <a:lnTo>
                      <a:pt x="590" y="290"/>
                    </a:lnTo>
                    <a:lnTo>
                      <a:pt x="590" y="290"/>
                    </a:lnTo>
                    <a:lnTo>
                      <a:pt x="588" y="304"/>
                    </a:lnTo>
                    <a:lnTo>
                      <a:pt x="584" y="316"/>
                    </a:lnTo>
                    <a:lnTo>
                      <a:pt x="576" y="324"/>
                    </a:lnTo>
                    <a:lnTo>
                      <a:pt x="566" y="332"/>
                    </a:lnTo>
                    <a:lnTo>
                      <a:pt x="566" y="332"/>
                    </a:lnTo>
                    <a:lnTo>
                      <a:pt x="558" y="334"/>
                    </a:lnTo>
                    <a:lnTo>
                      <a:pt x="550" y="334"/>
                    </a:lnTo>
                    <a:lnTo>
                      <a:pt x="528" y="336"/>
                    </a:lnTo>
                    <a:lnTo>
                      <a:pt x="506" y="334"/>
                    </a:lnTo>
                    <a:lnTo>
                      <a:pt x="486" y="334"/>
                    </a:lnTo>
                    <a:lnTo>
                      <a:pt x="486" y="334"/>
                    </a:lnTo>
                    <a:lnTo>
                      <a:pt x="478" y="334"/>
                    </a:lnTo>
                    <a:lnTo>
                      <a:pt x="470" y="330"/>
                    </a:lnTo>
                    <a:lnTo>
                      <a:pt x="462" y="328"/>
                    </a:lnTo>
                    <a:lnTo>
                      <a:pt x="454" y="322"/>
                    </a:lnTo>
                    <a:lnTo>
                      <a:pt x="448" y="316"/>
                    </a:lnTo>
                    <a:lnTo>
                      <a:pt x="444" y="308"/>
                    </a:lnTo>
                    <a:lnTo>
                      <a:pt x="440" y="300"/>
                    </a:lnTo>
                    <a:lnTo>
                      <a:pt x="440" y="290"/>
                    </a:lnTo>
                    <a:lnTo>
                      <a:pt x="438" y="290"/>
                    </a:lnTo>
                    <a:lnTo>
                      <a:pt x="438" y="290"/>
                    </a:lnTo>
                    <a:lnTo>
                      <a:pt x="438" y="290"/>
                    </a:lnTo>
                    <a:lnTo>
                      <a:pt x="438" y="290"/>
                    </a:lnTo>
                    <a:lnTo>
                      <a:pt x="440" y="300"/>
                    </a:lnTo>
                    <a:lnTo>
                      <a:pt x="444" y="310"/>
                    </a:lnTo>
                    <a:lnTo>
                      <a:pt x="448" y="316"/>
                    </a:lnTo>
                    <a:lnTo>
                      <a:pt x="454" y="322"/>
                    </a:lnTo>
                    <a:lnTo>
                      <a:pt x="462" y="328"/>
                    </a:lnTo>
                    <a:lnTo>
                      <a:pt x="470" y="332"/>
                    </a:lnTo>
                    <a:lnTo>
                      <a:pt x="478" y="334"/>
                    </a:lnTo>
                    <a:lnTo>
                      <a:pt x="486" y="334"/>
                    </a:lnTo>
                    <a:lnTo>
                      <a:pt x="506" y="336"/>
                    </a:lnTo>
                    <a:lnTo>
                      <a:pt x="528" y="336"/>
                    </a:lnTo>
                    <a:lnTo>
                      <a:pt x="550" y="336"/>
                    </a:lnTo>
                    <a:lnTo>
                      <a:pt x="550" y="336"/>
                    </a:lnTo>
                    <a:lnTo>
                      <a:pt x="558" y="334"/>
                    </a:lnTo>
                    <a:lnTo>
                      <a:pt x="568" y="332"/>
                    </a:lnTo>
                    <a:lnTo>
                      <a:pt x="568" y="332"/>
                    </a:lnTo>
                    <a:lnTo>
                      <a:pt x="576" y="326"/>
                    </a:lnTo>
                    <a:lnTo>
                      <a:pt x="584" y="316"/>
                    </a:lnTo>
                    <a:lnTo>
                      <a:pt x="588" y="306"/>
                    </a:lnTo>
                    <a:lnTo>
                      <a:pt x="590" y="292"/>
                    </a:lnTo>
                    <a:lnTo>
                      <a:pt x="590" y="292"/>
                    </a:lnTo>
                    <a:lnTo>
                      <a:pt x="590" y="260"/>
                    </a:lnTo>
                    <a:lnTo>
                      <a:pt x="584" y="228"/>
                    </a:lnTo>
                    <a:lnTo>
                      <a:pt x="578" y="198"/>
                    </a:lnTo>
                    <a:lnTo>
                      <a:pt x="568" y="170"/>
                    </a:lnTo>
                    <a:lnTo>
                      <a:pt x="554" y="142"/>
                    </a:lnTo>
                    <a:lnTo>
                      <a:pt x="538" y="116"/>
                    </a:lnTo>
                    <a:lnTo>
                      <a:pt x="518" y="92"/>
                    </a:lnTo>
                    <a:lnTo>
                      <a:pt x="496" y="70"/>
                    </a:lnTo>
                    <a:lnTo>
                      <a:pt x="496" y="70"/>
                    </a:lnTo>
                    <a:lnTo>
                      <a:pt x="474" y="54"/>
                    </a:lnTo>
                    <a:lnTo>
                      <a:pt x="450" y="40"/>
                    </a:lnTo>
                    <a:lnTo>
                      <a:pt x="424" y="26"/>
                    </a:lnTo>
                    <a:lnTo>
                      <a:pt x="398" y="18"/>
                    </a:lnTo>
                    <a:lnTo>
                      <a:pt x="372" y="10"/>
                    </a:lnTo>
                    <a:lnTo>
                      <a:pt x="346" y="4"/>
                    </a:lnTo>
                    <a:lnTo>
                      <a:pt x="320" y="2"/>
                    </a:lnTo>
                    <a:lnTo>
                      <a:pt x="2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146"/>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4 h 336"/>
                  <a:gd name="T10" fmla="*/ 0 w 590"/>
                  <a:gd name="T11" fmla="*/ 302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8 h 336"/>
                  <a:gd name="T28" fmla="*/ 278 w 590"/>
                  <a:gd name="T29" fmla="*/ 146 h 336"/>
                  <a:gd name="T30" fmla="*/ 322 w 590"/>
                  <a:gd name="T31" fmla="*/ 146 h 336"/>
                  <a:gd name="T32" fmla="*/ 392 w 590"/>
                  <a:gd name="T33" fmla="*/ 180 h 336"/>
                  <a:gd name="T34" fmla="*/ 420 w 590"/>
                  <a:gd name="T35" fmla="*/ 210 h 336"/>
                  <a:gd name="T36" fmla="*/ 444 w 590"/>
                  <a:gd name="T37" fmla="*/ 276 h 336"/>
                  <a:gd name="T38" fmla="*/ 444 w 590"/>
                  <a:gd name="T39" fmla="*/ 276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2 h 336"/>
                  <a:gd name="T56" fmla="*/ 138 w 590"/>
                  <a:gd name="T57" fmla="*/ 308 h 336"/>
                  <a:gd name="T58" fmla="*/ 116 w 590"/>
                  <a:gd name="T59" fmla="*/ 330 h 336"/>
                  <a:gd name="T60" fmla="*/ 62 w 590"/>
                  <a:gd name="T61" fmla="*/ 336 h 336"/>
                  <a:gd name="T62" fmla="*/ 22 w 590"/>
                  <a:gd name="T63" fmla="*/ 332 h 336"/>
                  <a:gd name="T64" fmla="*/ 2 w 590"/>
                  <a:gd name="T65" fmla="*/ 310 h 336"/>
                  <a:gd name="T66" fmla="*/ 0 w 590"/>
                  <a:gd name="T67" fmla="*/ 272 h 336"/>
                  <a:gd name="T68" fmla="*/ 22 w 590"/>
                  <a:gd name="T69" fmla="*/ 180 h 336"/>
                  <a:gd name="T70" fmla="*/ 64 w 590"/>
                  <a:gd name="T71" fmla="*/ 106 h 336"/>
                  <a:gd name="T72" fmla="*/ 128 w 590"/>
                  <a:gd name="T73" fmla="*/ 46 h 336"/>
                  <a:gd name="T74" fmla="*/ 198 w 590"/>
                  <a:gd name="T75" fmla="*/ 14 h 336"/>
                  <a:gd name="T76" fmla="*/ 294 w 590"/>
                  <a:gd name="T77" fmla="*/ 0 h 336"/>
                  <a:gd name="T78" fmla="*/ 398 w 590"/>
                  <a:gd name="T79" fmla="*/ 18 h 336"/>
                  <a:gd name="T80" fmla="*/ 494 w 590"/>
                  <a:gd name="T81" fmla="*/ 70 h 336"/>
                  <a:gd name="T82" fmla="*/ 554 w 590"/>
                  <a:gd name="T83" fmla="*/ 142 h 336"/>
                  <a:gd name="T84" fmla="*/ 588 w 590"/>
                  <a:gd name="T85" fmla="*/ 258 h 336"/>
                  <a:gd name="T86" fmla="*/ 584 w 590"/>
                  <a:gd name="T87" fmla="*/ 316 h 336"/>
                  <a:gd name="T88" fmla="*/ 558 w 590"/>
                  <a:gd name="T89" fmla="*/ 334 h 336"/>
                  <a:gd name="T90" fmla="*/ 486 w 590"/>
                  <a:gd name="T91" fmla="*/ 334 h 336"/>
                  <a:gd name="T92" fmla="*/ 462 w 590"/>
                  <a:gd name="T93" fmla="*/ 328 h 336"/>
                  <a:gd name="T94" fmla="*/ 440 w 590"/>
                  <a:gd name="T95" fmla="*/ 300 h 336"/>
                  <a:gd name="T96" fmla="*/ 438 w 590"/>
                  <a:gd name="T97" fmla="*/ 290 h 336"/>
                  <a:gd name="T98" fmla="*/ 448 w 590"/>
                  <a:gd name="T99" fmla="*/ 316 h 336"/>
                  <a:gd name="T100" fmla="*/ 478 w 590"/>
                  <a:gd name="T101" fmla="*/ 334 h 336"/>
                  <a:gd name="T102" fmla="*/ 550 w 590"/>
                  <a:gd name="T103" fmla="*/ 336 h 336"/>
                  <a:gd name="T104" fmla="*/ 568 w 590"/>
                  <a:gd name="T105" fmla="*/ 332 h 336"/>
                  <a:gd name="T106" fmla="*/ 590 w 590"/>
                  <a:gd name="T107" fmla="*/ 292 h 336"/>
                  <a:gd name="T108" fmla="*/ 578 w 590"/>
                  <a:gd name="T109" fmla="*/ 198 h 336"/>
                  <a:gd name="T110" fmla="*/ 518 w 590"/>
                  <a:gd name="T111" fmla="*/ 92 h 336"/>
                  <a:gd name="T112" fmla="*/ 450 w 590"/>
                  <a:gd name="T113" fmla="*/ 40 h 336"/>
                  <a:gd name="T114" fmla="*/ 346 w 590"/>
                  <a:gd name="T115" fmla="*/ 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2"/>
                    </a:lnTo>
                    <a:lnTo>
                      <a:pt x="166" y="24"/>
                    </a:lnTo>
                    <a:lnTo>
                      <a:pt x="166" y="24"/>
                    </a:lnTo>
                    <a:lnTo>
                      <a:pt x="146" y="34"/>
                    </a:lnTo>
                    <a:lnTo>
                      <a:pt x="128" y="44"/>
                    </a:lnTo>
                    <a:lnTo>
                      <a:pt x="110" y="58"/>
                    </a:lnTo>
                    <a:lnTo>
                      <a:pt x="94" y="72"/>
                    </a:lnTo>
                    <a:lnTo>
                      <a:pt x="78" y="88"/>
                    </a:lnTo>
                    <a:lnTo>
                      <a:pt x="64" y="106"/>
                    </a:lnTo>
                    <a:lnTo>
                      <a:pt x="50" y="126"/>
                    </a:lnTo>
                    <a:lnTo>
                      <a:pt x="38" y="146"/>
                    </a:lnTo>
                    <a:lnTo>
                      <a:pt x="38" y="146"/>
                    </a:lnTo>
                    <a:lnTo>
                      <a:pt x="22" y="180"/>
                    </a:lnTo>
                    <a:lnTo>
                      <a:pt x="10" y="216"/>
                    </a:lnTo>
                    <a:lnTo>
                      <a:pt x="4" y="234"/>
                    </a:lnTo>
                    <a:lnTo>
                      <a:pt x="2" y="254"/>
                    </a:lnTo>
                    <a:lnTo>
                      <a:pt x="0" y="272"/>
                    </a:lnTo>
                    <a:lnTo>
                      <a:pt x="0" y="292"/>
                    </a:lnTo>
                    <a:lnTo>
                      <a:pt x="0" y="292"/>
                    </a:lnTo>
                    <a:lnTo>
                      <a:pt x="0" y="302"/>
                    </a:lnTo>
                    <a:lnTo>
                      <a:pt x="2" y="310"/>
                    </a:lnTo>
                    <a:lnTo>
                      <a:pt x="6" y="318"/>
                    </a:lnTo>
                    <a:lnTo>
                      <a:pt x="10" y="324"/>
                    </a:lnTo>
                    <a:lnTo>
                      <a:pt x="16" y="328"/>
                    </a:lnTo>
                    <a:lnTo>
                      <a:pt x="22" y="332"/>
                    </a:lnTo>
                    <a:lnTo>
                      <a:pt x="30" y="334"/>
                    </a:lnTo>
                    <a:lnTo>
                      <a:pt x="38" y="336"/>
                    </a:lnTo>
                    <a:lnTo>
                      <a:pt x="62" y="336"/>
                    </a:lnTo>
                    <a:lnTo>
                      <a:pt x="80" y="336"/>
                    </a:lnTo>
                    <a:lnTo>
                      <a:pt x="102" y="334"/>
                    </a:lnTo>
                    <a:lnTo>
                      <a:pt x="102" y="334"/>
                    </a:lnTo>
                    <a:lnTo>
                      <a:pt x="110" y="334"/>
                    </a:lnTo>
                    <a:lnTo>
                      <a:pt x="118" y="332"/>
                    </a:lnTo>
                    <a:lnTo>
                      <a:pt x="124" y="328"/>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2"/>
                    </a:lnTo>
                    <a:lnTo>
                      <a:pt x="166" y="214"/>
                    </a:lnTo>
                    <a:lnTo>
                      <a:pt x="166" y="214"/>
                    </a:lnTo>
                    <a:lnTo>
                      <a:pt x="176" y="200"/>
                    </a:lnTo>
                    <a:lnTo>
                      <a:pt x="188" y="190"/>
                    </a:lnTo>
                    <a:lnTo>
                      <a:pt x="212" y="168"/>
                    </a:lnTo>
                    <a:lnTo>
                      <a:pt x="212" y="168"/>
                    </a:lnTo>
                    <a:lnTo>
                      <a:pt x="226" y="158"/>
                    </a:lnTo>
                    <a:lnTo>
                      <a:pt x="226" y="158"/>
                    </a:lnTo>
                    <a:lnTo>
                      <a:pt x="244" y="154"/>
                    </a:lnTo>
                    <a:lnTo>
                      <a:pt x="260" y="150"/>
                    </a:lnTo>
                    <a:lnTo>
                      <a:pt x="278" y="146"/>
                    </a:lnTo>
                    <a:lnTo>
                      <a:pt x="294" y="144"/>
                    </a:lnTo>
                    <a:lnTo>
                      <a:pt x="294" y="144"/>
                    </a:lnTo>
                    <a:lnTo>
                      <a:pt x="308" y="144"/>
                    </a:lnTo>
                    <a:lnTo>
                      <a:pt x="322" y="146"/>
                    </a:lnTo>
                    <a:lnTo>
                      <a:pt x="334" y="150"/>
                    </a:lnTo>
                    <a:lnTo>
                      <a:pt x="346" y="154"/>
                    </a:lnTo>
                    <a:lnTo>
                      <a:pt x="370" y="164"/>
                    </a:lnTo>
                    <a:lnTo>
                      <a:pt x="392" y="180"/>
                    </a:lnTo>
                    <a:lnTo>
                      <a:pt x="392" y="180"/>
                    </a:lnTo>
                    <a:lnTo>
                      <a:pt x="402" y="188"/>
                    </a:lnTo>
                    <a:lnTo>
                      <a:pt x="412" y="198"/>
                    </a:lnTo>
                    <a:lnTo>
                      <a:pt x="420" y="210"/>
                    </a:lnTo>
                    <a:lnTo>
                      <a:pt x="426" y="222"/>
                    </a:lnTo>
                    <a:lnTo>
                      <a:pt x="426" y="222"/>
                    </a:lnTo>
                    <a:lnTo>
                      <a:pt x="438" y="250"/>
                    </a:lnTo>
                    <a:lnTo>
                      <a:pt x="444" y="276"/>
                    </a:lnTo>
                    <a:lnTo>
                      <a:pt x="444" y="276"/>
                    </a:lnTo>
                    <a:lnTo>
                      <a:pt x="444" y="276"/>
                    </a:lnTo>
                    <a:lnTo>
                      <a:pt x="444" y="276"/>
                    </a:lnTo>
                    <a:lnTo>
                      <a:pt x="444" y="276"/>
                    </a:lnTo>
                    <a:lnTo>
                      <a:pt x="444" y="276"/>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6"/>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4" y="266"/>
                    </a:lnTo>
                    <a:lnTo>
                      <a:pt x="142" y="282"/>
                    </a:lnTo>
                    <a:lnTo>
                      <a:pt x="142" y="282"/>
                    </a:lnTo>
                    <a:lnTo>
                      <a:pt x="142" y="290"/>
                    </a:lnTo>
                    <a:lnTo>
                      <a:pt x="142" y="290"/>
                    </a:lnTo>
                    <a:lnTo>
                      <a:pt x="142" y="300"/>
                    </a:lnTo>
                    <a:lnTo>
                      <a:pt x="138" y="308"/>
                    </a:lnTo>
                    <a:lnTo>
                      <a:pt x="134" y="316"/>
                    </a:lnTo>
                    <a:lnTo>
                      <a:pt x="130" y="322"/>
                    </a:lnTo>
                    <a:lnTo>
                      <a:pt x="124" y="326"/>
                    </a:lnTo>
                    <a:lnTo>
                      <a:pt x="116" y="330"/>
                    </a:lnTo>
                    <a:lnTo>
                      <a:pt x="110" y="334"/>
                    </a:lnTo>
                    <a:lnTo>
                      <a:pt x="102" y="334"/>
                    </a:lnTo>
                    <a:lnTo>
                      <a:pt x="80" y="334"/>
                    </a:lnTo>
                    <a:lnTo>
                      <a:pt x="62" y="336"/>
                    </a:lnTo>
                    <a:lnTo>
                      <a:pt x="38" y="334"/>
                    </a:lnTo>
                    <a:lnTo>
                      <a:pt x="38" y="334"/>
                    </a:lnTo>
                    <a:lnTo>
                      <a:pt x="30" y="334"/>
                    </a:lnTo>
                    <a:lnTo>
                      <a:pt x="22" y="332"/>
                    </a:lnTo>
                    <a:lnTo>
                      <a:pt x="16" y="328"/>
                    </a:lnTo>
                    <a:lnTo>
                      <a:pt x="10" y="322"/>
                    </a:lnTo>
                    <a:lnTo>
                      <a:pt x="6" y="316"/>
                    </a:lnTo>
                    <a:lnTo>
                      <a:pt x="2" y="310"/>
                    </a:lnTo>
                    <a:lnTo>
                      <a:pt x="0" y="300"/>
                    </a:lnTo>
                    <a:lnTo>
                      <a:pt x="0" y="290"/>
                    </a:lnTo>
                    <a:lnTo>
                      <a:pt x="0" y="290"/>
                    </a:lnTo>
                    <a:lnTo>
                      <a:pt x="0" y="272"/>
                    </a:lnTo>
                    <a:lnTo>
                      <a:pt x="2" y="252"/>
                    </a:lnTo>
                    <a:lnTo>
                      <a:pt x="6" y="234"/>
                    </a:lnTo>
                    <a:lnTo>
                      <a:pt x="10" y="216"/>
                    </a:lnTo>
                    <a:lnTo>
                      <a:pt x="22" y="180"/>
                    </a:lnTo>
                    <a:lnTo>
                      <a:pt x="38" y="146"/>
                    </a:lnTo>
                    <a:lnTo>
                      <a:pt x="38" y="146"/>
                    </a:lnTo>
                    <a:lnTo>
                      <a:pt x="50" y="126"/>
                    </a:lnTo>
                    <a:lnTo>
                      <a:pt x="64" y="106"/>
                    </a:lnTo>
                    <a:lnTo>
                      <a:pt x="78" y="88"/>
                    </a:lnTo>
                    <a:lnTo>
                      <a:pt x="94" y="72"/>
                    </a:lnTo>
                    <a:lnTo>
                      <a:pt x="110" y="58"/>
                    </a:lnTo>
                    <a:lnTo>
                      <a:pt x="128" y="46"/>
                    </a:lnTo>
                    <a:lnTo>
                      <a:pt x="146" y="34"/>
                    </a:lnTo>
                    <a:lnTo>
                      <a:pt x="166" y="24"/>
                    </a:lnTo>
                    <a:lnTo>
                      <a:pt x="166" y="24"/>
                    </a:lnTo>
                    <a:lnTo>
                      <a:pt x="198" y="14"/>
                    </a:lnTo>
                    <a:lnTo>
                      <a:pt x="228" y="6"/>
                    </a:lnTo>
                    <a:lnTo>
                      <a:pt x="260" y="2"/>
                    </a:lnTo>
                    <a:lnTo>
                      <a:pt x="294" y="0"/>
                    </a:lnTo>
                    <a:lnTo>
                      <a:pt x="294" y="0"/>
                    </a:lnTo>
                    <a:lnTo>
                      <a:pt x="320" y="2"/>
                    </a:lnTo>
                    <a:lnTo>
                      <a:pt x="346" y="6"/>
                    </a:lnTo>
                    <a:lnTo>
                      <a:pt x="372" y="10"/>
                    </a:lnTo>
                    <a:lnTo>
                      <a:pt x="398" y="18"/>
                    </a:lnTo>
                    <a:lnTo>
                      <a:pt x="424" y="28"/>
                    </a:lnTo>
                    <a:lnTo>
                      <a:pt x="450" y="40"/>
                    </a:lnTo>
                    <a:lnTo>
                      <a:pt x="472" y="54"/>
                    </a:lnTo>
                    <a:lnTo>
                      <a:pt x="494" y="70"/>
                    </a:lnTo>
                    <a:lnTo>
                      <a:pt x="494" y="70"/>
                    </a:lnTo>
                    <a:lnTo>
                      <a:pt x="518" y="94"/>
                    </a:lnTo>
                    <a:lnTo>
                      <a:pt x="538" y="118"/>
                    </a:lnTo>
                    <a:lnTo>
                      <a:pt x="554" y="142"/>
                    </a:lnTo>
                    <a:lnTo>
                      <a:pt x="566" y="170"/>
                    </a:lnTo>
                    <a:lnTo>
                      <a:pt x="576" y="198"/>
                    </a:lnTo>
                    <a:lnTo>
                      <a:pt x="584" y="228"/>
                    </a:lnTo>
                    <a:lnTo>
                      <a:pt x="588" y="258"/>
                    </a:lnTo>
                    <a:lnTo>
                      <a:pt x="590" y="290"/>
                    </a:lnTo>
                    <a:lnTo>
                      <a:pt x="590" y="290"/>
                    </a:lnTo>
                    <a:lnTo>
                      <a:pt x="588" y="304"/>
                    </a:lnTo>
                    <a:lnTo>
                      <a:pt x="584" y="316"/>
                    </a:lnTo>
                    <a:lnTo>
                      <a:pt x="576" y="324"/>
                    </a:lnTo>
                    <a:lnTo>
                      <a:pt x="566" y="332"/>
                    </a:lnTo>
                    <a:lnTo>
                      <a:pt x="566" y="332"/>
                    </a:lnTo>
                    <a:lnTo>
                      <a:pt x="558" y="334"/>
                    </a:lnTo>
                    <a:lnTo>
                      <a:pt x="550" y="334"/>
                    </a:lnTo>
                    <a:lnTo>
                      <a:pt x="528" y="336"/>
                    </a:lnTo>
                    <a:lnTo>
                      <a:pt x="506" y="334"/>
                    </a:lnTo>
                    <a:lnTo>
                      <a:pt x="486" y="334"/>
                    </a:lnTo>
                    <a:lnTo>
                      <a:pt x="486" y="334"/>
                    </a:lnTo>
                    <a:lnTo>
                      <a:pt x="478" y="334"/>
                    </a:lnTo>
                    <a:lnTo>
                      <a:pt x="470" y="330"/>
                    </a:lnTo>
                    <a:lnTo>
                      <a:pt x="462" y="328"/>
                    </a:lnTo>
                    <a:lnTo>
                      <a:pt x="454" y="322"/>
                    </a:lnTo>
                    <a:lnTo>
                      <a:pt x="448" y="316"/>
                    </a:lnTo>
                    <a:lnTo>
                      <a:pt x="444" y="308"/>
                    </a:lnTo>
                    <a:lnTo>
                      <a:pt x="440" y="300"/>
                    </a:lnTo>
                    <a:lnTo>
                      <a:pt x="440" y="290"/>
                    </a:lnTo>
                    <a:lnTo>
                      <a:pt x="438" y="290"/>
                    </a:lnTo>
                    <a:lnTo>
                      <a:pt x="438" y="290"/>
                    </a:lnTo>
                    <a:lnTo>
                      <a:pt x="438" y="290"/>
                    </a:lnTo>
                    <a:lnTo>
                      <a:pt x="438" y="290"/>
                    </a:lnTo>
                    <a:lnTo>
                      <a:pt x="440" y="300"/>
                    </a:lnTo>
                    <a:lnTo>
                      <a:pt x="444" y="310"/>
                    </a:lnTo>
                    <a:lnTo>
                      <a:pt x="448" y="316"/>
                    </a:lnTo>
                    <a:lnTo>
                      <a:pt x="454" y="322"/>
                    </a:lnTo>
                    <a:lnTo>
                      <a:pt x="462" y="328"/>
                    </a:lnTo>
                    <a:lnTo>
                      <a:pt x="470" y="332"/>
                    </a:lnTo>
                    <a:lnTo>
                      <a:pt x="478" y="334"/>
                    </a:lnTo>
                    <a:lnTo>
                      <a:pt x="486" y="334"/>
                    </a:lnTo>
                    <a:lnTo>
                      <a:pt x="506" y="336"/>
                    </a:lnTo>
                    <a:lnTo>
                      <a:pt x="528" y="336"/>
                    </a:lnTo>
                    <a:lnTo>
                      <a:pt x="550" y="336"/>
                    </a:lnTo>
                    <a:lnTo>
                      <a:pt x="550" y="336"/>
                    </a:lnTo>
                    <a:lnTo>
                      <a:pt x="558" y="334"/>
                    </a:lnTo>
                    <a:lnTo>
                      <a:pt x="568" y="332"/>
                    </a:lnTo>
                    <a:lnTo>
                      <a:pt x="568" y="332"/>
                    </a:lnTo>
                    <a:lnTo>
                      <a:pt x="576" y="326"/>
                    </a:lnTo>
                    <a:lnTo>
                      <a:pt x="584" y="316"/>
                    </a:lnTo>
                    <a:lnTo>
                      <a:pt x="588" y="306"/>
                    </a:lnTo>
                    <a:lnTo>
                      <a:pt x="590" y="292"/>
                    </a:lnTo>
                    <a:lnTo>
                      <a:pt x="590" y="292"/>
                    </a:lnTo>
                    <a:lnTo>
                      <a:pt x="590" y="260"/>
                    </a:lnTo>
                    <a:lnTo>
                      <a:pt x="584" y="228"/>
                    </a:lnTo>
                    <a:lnTo>
                      <a:pt x="578" y="198"/>
                    </a:lnTo>
                    <a:lnTo>
                      <a:pt x="568" y="170"/>
                    </a:lnTo>
                    <a:lnTo>
                      <a:pt x="554" y="142"/>
                    </a:lnTo>
                    <a:lnTo>
                      <a:pt x="538" y="116"/>
                    </a:lnTo>
                    <a:lnTo>
                      <a:pt x="518" y="92"/>
                    </a:lnTo>
                    <a:lnTo>
                      <a:pt x="496" y="70"/>
                    </a:lnTo>
                    <a:lnTo>
                      <a:pt x="496" y="70"/>
                    </a:lnTo>
                    <a:lnTo>
                      <a:pt x="474" y="54"/>
                    </a:lnTo>
                    <a:lnTo>
                      <a:pt x="450" y="40"/>
                    </a:lnTo>
                    <a:lnTo>
                      <a:pt x="424" y="26"/>
                    </a:lnTo>
                    <a:lnTo>
                      <a:pt x="398" y="18"/>
                    </a:lnTo>
                    <a:lnTo>
                      <a:pt x="372" y="10"/>
                    </a:lnTo>
                    <a:lnTo>
                      <a:pt x="346" y="4"/>
                    </a:lnTo>
                    <a:lnTo>
                      <a:pt x="320" y="2"/>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147"/>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2 h 336"/>
                  <a:gd name="T10" fmla="*/ 0 w 590"/>
                  <a:gd name="T11" fmla="*/ 300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6 h 336"/>
                  <a:gd name="T28" fmla="*/ 278 w 590"/>
                  <a:gd name="T29" fmla="*/ 146 h 336"/>
                  <a:gd name="T30" fmla="*/ 322 w 590"/>
                  <a:gd name="T31" fmla="*/ 146 h 336"/>
                  <a:gd name="T32" fmla="*/ 392 w 590"/>
                  <a:gd name="T33" fmla="*/ 178 h 336"/>
                  <a:gd name="T34" fmla="*/ 420 w 590"/>
                  <a:gd name="T35" fmla="*/ 210 h 336"/>
                  <a:gd name="T36" fmla="*/ 444 w 590"/>
                  <a:gd name="T37" fmla="*/ 276 h 336"/>
                  <a:gd name="T38" fmla="*/ 444 w 590"/>
                  <a:gd name="T39" fmla="*/ 274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0 h 336"/>
                  <a:gd name="T56" fmla="*/ 138 w 590"/>
                  <a:gd name="T57" fmla="*/ 308 h 336"/>
                  <a:gd name="T58" fmla="*/ 116 w 590"/>
                  <a:gd name="T59" fmla="*/ 330 h 336"/>
                  <a:gd name="T60" fmla="*/ 62 w 590"/>
                  <a:gd name="T61" fmla="*/ 334 h 336"/>
                  <a:gd name="T62" fmla="*/ 22 w 590"/>
                  <a:gd name="T63" fmla="*/ 330 h 336"/>
                  <a:gd name="T64" fmla="*/ 4 w 590"/>
                  <a:gd name="T65" fmla="*/ 308 h 336"/>
                  <a:gd name="T66" fmla="*/ 2 w 590"/>
                  <a:gd name="T67" fmla="*/ 272 h 336"/>
                  <a:gd name="T68" fmla="*/ 22 w 590"/>
                  <a:gd name="T69" fmla="*/ 182 h 336"/>
                  <a:gd name="T70" fmla="*/ 64 w 590"/>
                  <a:gd name="T71" fmla="*/ 106 h 336"/>
                  <a:gd name="T72" fmla="*/ 128 w 590"/>
                  <a:gd name="T73" fmla="*/ 46 h 336"/>
                  <a:gd name="T74" fmla="*/ 198 w 590"/>
                  <a:gd name="T75" fmla="*/ 14 h 336"/>
                  <a:gd name="T76" fmla="*/ 294 w 590"/>
                  <a:gd name="T77" fmla="*/ 2 h 336"/>
                  <a:gd name="T78" fmla="*/ 398 w 590"/>
                  <a:gd name="T79" fmla="*/ 18 h 336"/>
                  <a:gd name="T80" fmla="*/ 494 w 590"/>
                  <a:gd name="T81" fmla="*/ 72 h 336"/>
                  <a:gd name="T82" fmla="*/ 552 w 590"/>
                  <a:gd name="T83" fmla="*/ 142 h 336"/>
                  <a:gd name="T84" fmla="*/ 588 w 590"/>
                  <a:gd name="T85" fmla="*/ 258 h 336"/>
                  <a:gd name="T86" fmla="*/ 582 w 590"/>
                  <a:gd name="T87" fmla="*/ 316 h 336"/>
                  <a:gd name="T88" fmla="*/ 558 w 590"/>
                  <a:gd name="T89" fmla="*/ 334 h 336"/>
                  <a:gd name="T90" fmla="*/ 486 w 590"/>
                  <a:gd name="T91" fmla="*/ 334 h 336"/>
                  <a:gd name="T92" fmla="*/ 462 w 590"/>
                  <a:gd name="T93" fmla="*/ 326 h 336"/>
                  <a:gd name="T94" fmla="*/ 440 w 590"/>
                  <a:gd name="T95" fmla="*/ 298 h 336"/>
                  <a:gd name="T96" fmla="*/ 440 w 590"/>
                  <a:gd name="T97" fmla="*/ 290 h 336"/>
                  <a:gd name="T98" fmla="*/ 448 w 590"/>
                  <a:gd name="T99" fmla="*/ 316 h 336"/>
                  <a:gd name="T100" fmla="*/ 478 w 590"/>
                  <a:gd name="T101" fmla="*/ 334 h 336"/>
                  <a:gd name="T102" fmla="*/ 550 w 590"/>
                  <a:gd name="T103" fmla="*/ 334 h 336"/>
                  <a:gd name="T104" fmla="*/ 566 w 590"/>
                  <a:gd name="T105" fmla="*/ 332 h 336"/>
                  <a:gd name="T106" fmla="*/ 590 w 590"/>
                  <a:gd name="T107" fmla="*/ 290 h 336"/>
                  <a:gd name="T108" fmla="*/ 576 w 590"/>
                  <a:gd name="T109" fmla="*/ 198 h 336"/>
                  <a:gd name="T110" fmla="*/ 518 w 590"/>
                  <a:gd name="T111" fmla="*/ 94 h 336"/>
                  <a:gd name="T112" fmla="*/ 450 w 590"/>
                  <a:gd name="T113" fmla="*/ 40 h 336"/>
                  <a:gd name="T114" fmla="*/ 346 w 590"/>
                  <a:gd name="T115"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4"/>
                    </a:lnTo>
                    <a:lnTo>
                      <a:pt x="166" y="24"/>
                    </a:lnTo>
                    <a:lnTo>
                      <a:pt x="166" y="24"/>
                    </a:lnTo>
                    <a:lnTo>
                      <a:pt x="146" y="34"/>
                    </a:lnTo>
                    <a:lnTo>
                      <a:pt x="128" y="46"/>
                    </a:lnTo>
                    <a:lnTo>
                      <a:pt x="110" y="58"/>
                    </a:lnTo>
                    <a:lnTo>
                      <a:pt x="94" y="72"/>
                    </a:lnTo>
                    <a:lnTo>
                      <a:pt x="78" y="88"/>
                    </a:lnTo>
                    <a:lnTo>
                      <a:pt x="64" y="106"/>
                    </a:lnTo>
                    <a:lnTo>
                      <a:pt x="50" y="126"/>
                    </a:lnTo>
                    <a:lnTo>
                      <a:pt x="38" y="146"/>
                    </a:lnTo>
                    <a:lnTo>
                      <a:pt x="38" y="146"/>
                    </a:lnTo>
                    <a:lnTo>
                      <a:pt x="22" y="180"/>
                    </a:lnTo>
                    <a:lnTo>
                      <a:pt x="10" y="216"/>
                    </a:lnTo>
                    <a:lnTo>
                      <a:pt x="6" y="234"/>
                    </a:lnTo>
                    <a:lnTo>
                      <a:pt x="2" y="252"/>
                    </a:lnTo>
                    <a:lnTo>
                      <a:pt x="0" y="272"/>
                    </a:lnTo>
                    <a:lnTo>
                      <a:pt x="0" y="290"/>
                    </a:lnTo>
                    <a:lnTo>
                      <a:pt x="0" y="290"/>
                    </a:lnTo>
                    <a:lnTo>
                      <a:pt x="0" y="300"/>
                    </a:lnTo>
                    <a:lnTo>
                      <a:pt x="2" y="310"/>
                    </a:lnTo>
                    <a:lnTo>
                      <a:pt x="6" y="316"/>
                    </a:lnTo>
                    <a:lnTo>
                      <a:pt x="10" y="322"/>
                    </a:lnTo>
                    <a:lnTo>
                      <a:pt x="16" y="328"/>
                    </a:lnTo>
                    <a:lnTo>
                      <a:pt x="22" y="332"/>
                    </a:lnTo>
                    <a:lnTo>
                      <a:pt x="30" y="334"/>
                    </a:lnTo>
                    <a:lnTo>
                      <a:pt x="38" y="334"/>
                    </a:lnTo>
                    <a:lnTo>
                      <a:pt x="62" y="336"/>
                    </a:lnTo>
                    <a:lnTo>
                      <a:pt x="80" y="334"/>
                    </a:lnTo>
                    <a:lnTo>
                      <a:pt x="102" y="334"/>
                    </a:lnTo>
                    <a:lnTo>
                      <a:pt x="102" y="334"/>
                    </a:lnTo>
                    <a:lnTo>
                      <a:pt x="110" y="334"/>
                    </a:lnTo>
                    <a:lnTo>
                      <a:pt x="116" y="330"/>
                    </a:lnTo>
                    <a:lnTo>
                      <a:pt x="124" y="326"/>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0"/>
                    </a:lnTo>
                    <a:lnTo>
                      <a:pt x="166" y="212"/>
                    </a:lnTo>
                    <a:lnTo>
                      <a:pt x="166" y="212"/>
                    </a:lnTo>
                    <a:lnTo>
                      <a:pt x="176" y="200"/>
                    </a:lnTo>
                    <a:lnTo>
                      <a:pt x="188" y="188"/>
                    </a:lnTo>
                    <a:lnTo>
                      <a:pt x="212" y="168"/>
                    </a:lnTo>
                    <a:lnTo>
                      <a:pt x="212" y="168"/>
                    </a:lnTo>
                    <a:lnTo>
                      <a:pt x="226" y="156"/>
                    </a:lnTo>
                    <a:lnTo>
                      <a:pt x="226" y="156"/>
                    </a:lnTo>
                    <a:lnTo>
                      <a:pt x="244" y="152"/>
                    </a:lnTo>
                    <a:lnTo>
                      <a:pt x="260" y="148"/>
                    </a:lnTo>
                    <a:lnTo>
                      <a:pt x="278" y="146"/>
                    </a:lnTo>
                    <a:lnTo>
                      <a:pt x="294" y="144"/>
                    </a:lnTo>
                    <a:lnTo>
                      <a:pt x="294" y="144"/>
                    </a:lnTo>
                    <a:lnTo>
                      <a:pt x="308" y="144"/>
                    </a:lnTo>
                    <a:lnTo>
                      <a:pt x="322" y="146"/>
                    </a:lnTo>
                    <a:lnTo>
                      <a:pt x="334" y="148"/>
                    </a:lnTo>
                    <a:lnTo>
                      <a:pt x="346" y="152"/>
                    </a:lnTo>
                    <a:lnTo>
                      <a:pt x="368" y="164"/>
                    </a:lnTo>
                    <a:lnTo>
                      <a:pt x="392" y="178"/>
                    </a:lnTo>
                    <a:lnTo>
                      <a:pt x="392" y="178"/>
                    </a:lnTo>
                    <a:lnTo>
                      <a:pt x="402" y="188"/>
                    </a:lnTo>
                    <a:lnTo>
                      <a:pt x="412" y="198"/>
                    </a:lnTo>
                    <a:lnTo>
                      <a:pt x="420" y="210"/>
                    </a:lnTo>
                    <a:lnTo>
                      <a:pt x="426" y="222"/>
                    </a:lnTo>
                    <a:lnTo>
                      <a:pt x="426" y="222"/>
                    </a:lnTo>
                    <a:lnTo>
                      <a:pt x="438" y="248"/>
                    </a:lnTo>
                    <a:lnTo>
                      <a:pt x="444" y="276"/>
                    </a:lnTo>
                    <a:lnTo>
                      <a:pt x="444" y="276"/>
                    </a:lnTo>
                    <a:lnTo>
                      <a:pt x="444" y="276"/>
                    </a:lnTo>
                    <a:lnTo>
                      <a:pt x="444" y="276"/>
                    </a:lnTo>
                    <a:lnTo>
                      <a:pt x="444" y="274"/>
                    </a:lnTo>
                    <a:lnTo>
                      <a:pt x="444" y="274"/>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4"/>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2" y="264"/>
                    </a:lnTo>
                    <a:lnTo>
                      <a:pt x="142" y="280"/>
                    </a:lnTo>
                    <a:lnTo>
                      <a:pt x="142" y="280"/>
                    </a:lnTo>
                    <a:lnTo>
                      <a:pt x="142" y="288"/>
                    </a:lnTo>
                    <a:lnTo>
                      <a:pt x="142" y="288"/>
                    </a:lnTo>
                    <a:lnTo>
                      <a:pt x="140" y="298"/>
                    </a:lnTo>
                    <a:lnTo>
                      <a:pt x="138" y="308"/>
                    </a:lnTo>
                    <a:lnTo>
                      <a:pt x="134" y="314"/>
                    </a:lnTo>
                    <a:lnTo>
                      <a:pt x="130" y="320"/>
                    </a:lnTo>
                    <a:lnTo>
                      <a:pt x="124" y="326"/>
                    </a:lnTo>
                    <a:lnTo>
                      <a:pt x="116" y="330"/>
                    </a:lnTo>
                    <a:lnTo>
                      <a:pt x="110" y="332"/>
                    </a:lnTo>
                    <a:lnTo>
                      <a:pt x="102" y="334"/>
                    </a:lnTo>
                    <a:lnTo>
                      <a:pt x="80" y="334"/>
                    </a:lnTo>
                    <a:lnTo>
                      <a:pt x="62" y="334"/>
                    </a:lnTo>
                    <a:lnTo>
                      <a:pt x="38" y="334"/>
                    </a:lnTo>
                    <a:lnTo>
                      <a:pt x="38" y="334"/>
                    </a:lnTo>
                    <a:lnTo>
                      <a:pt x="30" y="334"/>
                    </a:lnTo>
                    <a:lnTo>
                      <a:pt x="22" y="330"/>
                    </a:lnTo>
                    <a:lnTo>
                      <a:pt x="16" y="328"/>
                    </a:lnTo>
                    <a:lnTo>
                      <a:pt x="10" y="322"/>
                    </a:lnTo>
                    <a:lnTo>
                      <a:pt x="6" y="316"/>
                    </a:lnTo>
                    <a:lnTo>
                      <a:pt x="4" y="308"/>
                    </a:lnTo>
                    <a:lnTo>
                      <a:pt x="2" y="300"/>
                    </a:lnTo>
                    <a:lnTo>
                      <a:pt x="0" y="290"/>
                    </a:lnTo>
                    <a:lnTo>
                      <a:pt x="0" y="290"/>
                    </a:lnTo>
                    <a:lnTo>
                      <a:pt x="2" y="272"/>
                    </a:lnTo>
                    <a:lnTo>
                      <a:pt x="4" y="252"/>
                    </a:lnTo>
                    <a:lnTo>
                      <a:pt x="6" y="234"/>
                    </a:lnTo>
                    <a:lnTo>
                      <a:pt x="10" y="216"/>
                    </a:lnTo>
                    <a:lnTo>
                      <a:pt x="22" y="182"/>
                    </a:lnTo>
                    <a:lnTo>
                      <a:pt x="38" y="146"/>
                    </a:lnTo>
                    <a:lnTo>
                      <a:pt x="38" y="146"/>
                    </a:lnTo>
                    <a:lnTo>
                      <a:pt x="50" y="126"/>
                    </a:lnTo>
                    <a:lnTo>
                      <a:pt x="64" y="106"/>
                    </a:lnTo>
                    <a:lnTo>
                      <a:pt x="78" y="90"/>
                    </a:lnTo>
                    <a:lnTo>
                      <a:pt x="94" y="74"/>
                    </a:lnTo>
                    <a:lnTo>
                      <a:pt x="110" y="58"/>
                    </a:lnTo>
                    <a:lnTo>
                      <a:pt x="128" y="46"/>
                    </a:lnTo>
                    <a:lnTo>
                      <a:pt x="148" y="34"/>
                    </a:lnTo>
                    <a:lnTo>
                      <a:pt x="166" y="26"/>
                    </a:lnTo>
                    <a:lnTo>
                      <a:pt x="166" y="26"/>
                    </a:lnTo>
                    <a:lnTo>
                      <a:pt x="198" y="14"/>
                    </a:lnTo>
                    <a:lnTo>
                      <a:pt x="228" y="6"/>
                    </a:lnTo>
                    <a:lnTo>
                      <a:pt x="260" y="2"/>
                    </a:lnTo>
                    <a:lnTo>
                      <a:pt x="294" y="2"/>
                    </a:lnTo>
                    <a:lnTo>
                      <a:pt x="294" y="2"/>
                    </a:lnTo>
                    <a:lnTo>
                      <a:pt x="320" y="2"/>
                    </a:lnTo>
                    <a:lnTo>
                      <a:pt x="346" y="6"/>
                    </a:lnTo>
                    <a:lnTo>
                      <a:pt x="372" y="10"/>
                    </a:lnTo>
                    <a:lnTo>
                      <a:pt x="398" y="18"/>
                    </a:lnTo>
                    <a:lnTo>
                      <a:pt x="424" y="28"/>
                    </a:lnTo>
                    <a:lnTo>
                      <a:pt x="448" y="40"/>
                    </a:lnTo>
                    <a:lnTo>
                      <a:pt x="472" y="54"/>
                    </a:lnTo>
                    <a:lnTo>
                      <a:pt x="494" y="72"/>
                    </a:lnTo>
                    <a:lnTo>
                      <a:pt x="494" y="72"/>
                    </a:lnTo>
                    <a:lnTo>
                      <a:pt x="516" y="94"/>
                    </a:lnTo>
                    <a:lnTo>
                      <a:pt x="536" y="118"/>
                    </a:lnTo>
                    <a:lnTo>
                      <a:pt x="552" y="142"/>
                    </a:lnTo>
                    <a:lnTo>
                      <a:pt x="566" y="170"/>
                    </a:lnTo>
                    <a:lnTo>
                      <a:pt x="576" y="198"/>
                    </a:lnTo>
                    <a:lnTo>
                      <a:pt x="584" y="228"/>
                    </a:lnTo>
                    <a:lnTo>
                      <a:pt x="588" y="258"/>
                    </a:lnTo>
                    <a:lnTo>
                      <a:pt x="590" y="290"/>
                    </a:lnTo>
                    <a:lnTo>
                      <a:pt x="590" y="290"/>
                    </a:lnTo>
                    <a:lnTo>
                      <a:pt x="588" y="304"/>
                    </a:lnTo>
                    <a:lnTo>
                      <a:pt x="582" y="316"/>
                    </a:lnTo>
                    <a:lnTo>
                      <a:pt x="576" y="324"/>
                    </a:lnTo>
                    <a:lnTo>
                      <a:pt x="566" y="330"/>
                    </a:lnTo>
                    <a:lnTo>
                      <a:pt x="566" y="330"/>
                    </a:lnTo>
                    <a:lnTo>
                      <a:pt x="558" y="334"/>
                    </a:lnTo>
                    <a:lnTo>
                      <a:pt x="550" y="334"/>
                    </a:lnTo>
                    <a:lnTo>
                      <a:pt x="528" y="334"/>
                    </a:lnTo>
                    <a:lnTo>
                      <a:pt x="506" y="334"/>
                    </a:lnTo>
                    <a:lnTo>
                      <a:pt x="486" y="334"/>
                    </a:lnTo>
                    <a:lnTo>
                      <a:pt x="486" y="334"/>
                    </a:lnTo>
                    <a:lnTo>
                      <a:pt x="478" y="332"/>
                    </a:lnTo>
                    <a:lnTo>
                      <a:pt x="470" y="330"/>
                    </a:lnTo>
                    <a:lnTo>
                      <a:pt x="462" y="326"/>
                    </a:lnTo>
                    <a:lnTo>
                      <a:pt x="454" y="322"/>
                    </a:lnTo>
                    <a:lnTo>
                      <a:pt x="448" y="314"/>
                    </a:lnTo>
                    <a:lnTo>
                      <a:pt x="444" y="308"/>
                    </a:lnTo>
                    <a:lnTo>
                      <a:pt x="440" y="298"/>
                    </a:lnTo>
                    <a:lnTo>
                      <a:pt x="440" y="288"/>
                    </a:lnTo>
                    <a:lnTo>
                      <a:pt x="440" y="290"/>
                    </a:lnTo>
                    <a:lnTo>
                      <a:pt x="440" y="290"/>
                    </a:lnTo>
                    <a:lnTo>
                      <a:pt x="440" y="290"/>
                    </a:lnTo>
                    <a:lnTo>
                      <a:pt x="440" y="290"/>
                    </a:lnTo>
                    <a:lnTo>
                      <a:pt x="440" y="300"/>
                    </a:lnTo>
                    <a:lnTo>
                      <a:pt x="444" y="308"/>
                    </a:lnTo>
                    <a:lnTo>
                      <a:pt x="448" y="316"/>
                    </a:lnTo>
                    <a:lnTo>
                      <a:pt x="454" y="322"/>
                    </a:lnTo>
                    <a:lnTo>
                      <a:pt x="462" y="328"/>
                    </a:lnTo>
                    <a:lnTo>
                      <a:pt x="470" y="330"/>
                    </a:lnTo>
                    <a:lnTo>
                      <a:pt x="478" y="334"/>
                    </a:lnTo>
                    <a:lnTo>
                      <a:pt x="486" y="334"/>
                    </a:lnTo>
                    <a:lnTo>
                      <a:pt x="506" y="334"/>
                    </a:lnTo>
                    <a:lnTo>
                      <a:pt x="528" y="336"/>
                    </a:lnTo>
                    <a:lnTo>
                      <a:pt x="550" y="334"/>
                    </a:lnTo>
                    <a:lnTo>
                      <a:pt x="550" y="334"/>
                    </a:lnTo>
                    <a:lnTo>
                      <a:pt x="558" y="334"/>
                    </a:lnTo>
                    <a:lnTo>
                      <a:pt x="566" y="332"/>
                    </a:lnTo>
                    <a:lnTo>
                      <a:pt x="566" y="332"/>
                    </a:lnTo>
                    <a:lnTo>
                      <a:pt x="576" y="324"/>
                    </a:lnTo>
                    <a:lnTo>
                      <a:pt x="584" y="316"/>
                    </a:lnTo>
                    <a:lnTo>
                      <a:pt x="588" y="304"/>
                    </a:lnTo>
                    <a:lnTo>
                      <a:pt x="590" y="290"/>
                    </a:lnTo>
                    <a:lnTo>
                      <a:pt x="590" y="290"/>
                    </a:lnTo>
                    <a:lnTo>
                      <a:pt x="588" y="258"/>
                    </a:lnTo>
                    <a:lnTo>
                      <a:pt x="584" y="228"/>
                    </a:lnTo>
                    <a:lnTo>
                      <a:pt x="576" y="198"/>
                    </a:lnTo>
                    <a:lnTo>
                      <a:pt x="566" y="170"/>
                    </a:lnTo>
                    <a:lnTo>
                      <a:pt x="554" y="142"/>
                    </a:lnTo>
                    <a:lnTo>
                      <a:pt x="538" y="118"/>
                    </a:lnTo>
                    <a:lnTo>
                      <a:pt x="518" y="94"/>
                    </a:lnTo>
                    <a:lnTo>
                      <a:pt x="494" y="70"/>
                    </a:lnTo>
                    <a:lnTo>
                      <a:pt x="494" y="70"/>
                    </a:lnTo>
                    <a:lnTo>
                      <a:pt x="472" y="54"/>
                    </a:lnTo>
                    <a:lnTo>
                      <a:pt x="450" y="40"/>
                    </a:lnTo>
                    <a:lnTo>
                      <a:pt x="424" y="28"/>
                    </a:lnTo>
                    <a:lnTo>
                      <a:pt x="398" y="18"/>
                    </a:lnTo>
                    <a:lnTo>
                      <a:pt x="372" y="10"/>
                    </a:lnTo>
                    <a:lnTo>
                      <a:pt x="346" y="6"/>
                    </a:lnTo>
                    <a:lnTo>
                      <a:pt x="320" y="2"/>
                    </a:lnTo>
                    <a:lnTo>
                      <a:pt x="2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148"/>
              <p:cNvSpPr>
                <a:spLocks/>
              </p:cNvSpPr>
              <p:nvPr/>
            </p:nvSpPr>
            <p:spPr bwMode="auto">
              <a:xfrm>
                <a:off x="2597" y="3245"/>
                <a:ext cx="590" cy="336"/>
              </a:xfrm>
              <a:custGeom>
                <a:avLst/>
                <a:gdLst>
                  <a:gd name="T0" fmla="*/ 228 w 590"/>
                  <a:gd name="T1" fmla="*/ 6 h 336"/>
                  <a:gd name="T2" fmla="*/ 146 w 590"/>
                  <a:gd name="T3" fmla="*/ 34 h 336"/>
                  <a:gd name="T4" fmla="*/ 78 w 590"/>
                  <a:gd name="T5" fmla="*/ 88 h 336"/>
                  <a:gd name="T6" fmla="*/ 38 w 590"/>
                  <a:gd name="T7" fmla="*/ 146 h 336"/>
                  <a:gd name="T8" fmla="*/ 2 w 590"/>
                  <a:gd name="T9" fmla="*/ 252 h 336"/>
                  <a:gd name="T10" fmla="*/ 0 w 590"/>
                  <a:gd name="T11" fmla="*/ 300 h 336"/>
                  <a:gd name="T12" fmla="*/ 16 w 590"/>
                  <a:gd name="T13" fmla="*/ 328 h 336"/>
                  <a:gd name="T14" fmla="*/ 62 w 590"/>
                  <a:gd name="T15" fmla="*/ 336 h 336"/>
                  <a:gd name="T16" fmla="*/ 110 w 590"/>
                  <a:gd name="T17" fmla="*/ 334 h 336"/>
                  <a:gd name="T18" fmla="*/ 134 w 590"/>
                  <a:gd name="T19" fmla="*/ 316 h 336"/>
                  <a:gd name="T20" fmla="*/ 142 w 590"/>
                  <a:gd name="T21" fmla="*/ 290 h 336"/>
                  <a:gd name="T22" fmla="*/ 146 w 590"/>
                  <a:gd name="T23" fmla="*/ 248 h 336"/>
                  <a:gd name="T24" fmla="*/ 176 w 590"/>
                  <a:gd name="T25" fmla="*/ 200 h 336"/>
                  <a:gd name="T26" fmla="*/ 226 w 590"/>
                  <a:gd name="T27" fmla="*/ 156 h 336"/>
                  <a:gd name="T28" fmla="*/ 278 w 590"/>
                  <a:gd name="T29" fmla="*/ 146 h 336"/>
                  <a:gd name="T30" fmla="*/ 322 w 590"/>
                  <a:gd name="T31" fmla="*/ 146 h 336"/>
                  <a:gd name="T32" fmla="*/ 392 w 590"/>
                  <a:gd name="T33" fmla="*/ 178 h 336"/>
                  <a:gd name="T34" fmla="*/ 420 w 590"/>
                  <a:gd name="T35" fmla="*/ 210 h 336"/>
                  <a:gd name="T36" fmla="*/ 444 w 590"/>
                  <a:gd name="T37" fmla="*/ 276 h 336"/>
                  <a:gd name="T38" fmla="*/ 444 w 590"/>
                  <a:gd name="T39" fmla="*/ 274 h 336"/>
                  <a:gd name="T40" fmla="*/ 426 w 590"/>
                  <a:gd name="T41" fmla="*/ 222 h 336"/>
                  <a:gd name="T42" fmla="*/ 392 w 590"/>
                  <a:gd name="T43" fmla="*/ 178 h 336"/>
                  <a:gd name="T44" fmla="*/ 334 w 590"/>
                  <a:gd name="T45" fmla="*/ 148 h 336"/>
                  <a:gd name="T46" fmla="*/ 294 w 590"/>
                  <a:gd name="T47" fmla="*/ 144 h 336"/>
                  <a:gd name="T48" fmla="*/ 226 w 590"/>
                  <a:gd name="T49" fmla="*/ 156 h 336"/>
                  <a:gd name="T50" fmla="*/ 188 w 590"/>
                  <a:gd name="T51" fmla="*/ 188 h 336"/>
                  <a:gd name="T52" fmla="*/ 154 w 590"/>
                  <a:gd name="T53" fmla="*/ 230 h 336"/>
                  <a:gd name="T54" fmla="*/ 142 w 590"/>
                  <a:gd name="T55" fmla="*/ 280 h 336"/>
                  <a:gd name="T56" fmla="*/ 138 w 590"/>
                  <a:gd name="T57" fmla="*/ 308 h 336"/>
                  <a:gd name="T58" fmla="*/ 116 w 590"/>
                  <a:gd name="T59" fmla="*/ 330 h 336"/>
                  <a:gd name="T60" fmla="*/ 62 w 590"/>
                  <a:gd name="T61" fmla="*/ 334 h 336"/>
                  <a:gd name="T62" fmla="*/ 22 w 590"/>
                  <a:gd name="T63" fmla="*/ 330 h 336"/>
                  <a:gd name="T64" fmla="*/ 4 w 590"/>
                  <a:gd name="T65" fmla="*/ 308 h 336"/>
                  <a:gd name="T66" fmla="*/ 2 w 590"/>
                  <a:gd name="T67" fmla="*/ 272 h 336"/>
                  <a:gd name="T68" fmla="*/ 22 w 590"/>
                  <a:gd name="T69" fmla="*/ 182 h 336"/>
                  <a:gd name="T70" fmla="*/ 64 w 590"/>
                  <a:gd name="T71" fmla="*/ 106 h 336"/>
                  <a:gd name="T72" fmla="*/ 128 w 590"/>
                  <a:gd name="T73" fmla="*/ 46 h 336"/>
                  <a:gd name="T74" fmla="*/ 198 w 590"/>
                  <a:gd name="T75" fmla="*/ 14 h 336"/>
                  <a:gd name="T76" fmla="*/ 294 w 590"/>
                  <a:gd name="T77" fmla="*/ 2 h 336"/>
                  <a:gd name="T78" fmla="*/ 398 w 590"/>
                  <a:gd name="T79" fmla="*/ 18 h 336"/>
                  <a:gd name="T80" fmla="*/ 494 w 590"/>
                  <a:gd name="T81" fmla="*/ 72 h 336"/>
                  <a:gd name="T82" fmla="*/ 552 w 590"/>
                  <a:gd name="T83" fmla="*/ 142 h 336"/>
                  <a:gd name="T84" fmla="*/ 588 w 590"/>
                  <a:gd name="T85" fmla="*/ 258 h 336"/>
                  <a:gd name="T86" fmla="*/ 582 w 590"/>
                  <a:gd name="T87" fmla="*/ 316 h 336"/>
                  <a:gd name="T88" fmla="*/ 558 w 590"/>
                  <a:gd name="T89" fmla="*/ 334 h 336"/>
                  <a:gd name="T90" fmla="*/ 486 w 590"/>
                  <a:gd name="T91" fmla="*/ 334 h 336"/>
                  <a:gd name="T92" fmla="*/ 462 w 590"/>
                  <a:gd name="T93" fmla="*/ 326 h 336"/>
                  <a:gd name="T94" fmla="*/ 440 w 590"/>
                  <a:gd name="T95" fmla="*/ 298 h 336"/>
                  <a:gd name="T96" fmla="*/ 440 w 590"/>
                  <a:gd name="T97" fmla="*/ 290 h 336"/>
                  <a:gd name="T98" fmla="*/ 448 w 590"/>
                  <a:gd name="T99" fmla="*/ 316 h 336"/>
                  <a:gd name="T100" fmla="*/ 478 w 590"/>
                  <a:gd name="T101" fmla="*/ 334 h 336"/>
                  <a:gd name="T102" fmla="*/ 550 w 590"/>
                  <a:gd name="T103" fmla="*/ 334 h 336"/>
                  <a:gd name="T104" fmla="*/ 566 w 590"/>
                  <a:gd name="T105" fmla="*/ 332 h 336"/>
                  <a:gd name="T106" fmla="*/ 590 w 590"/>
                  <a:gd name="T107" fmla="*/ 290 h 336"/>
                  <a:gd name="T108" fmla="*/ 576 w 590"/>
                  <a:gd name="T109" fmla="*/ 198 h 336"/>
                  <a:gd name="T110" fmla="*/ 518 w 590"/>
                  <a:gd name="T111" fmla="*/ 94 h 336"/>
                  <a:gd name="T112" fmla="*/ 450 w 590"/>
                  <a:gd name="T113" fmla="*/ 40 h 336"/>
                  <a:gd name="T114" fmla="*/ 346 w 590"/>
                  <a:gd name="T115" fmla="*/ 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6">
                    <a:moveTo>
                      <a:pt x="294" y="0"/>
                    </a:moveTo>
                    <a:lnTo>
                      <a:pt x="294" y="0"/>
                    </a:lnTo>
                    <a:lnTo>
                      <a:pt x="260" y="2"/>
                    </a:lnTo>
                    <a:lnTo>
                      <a:pt x="228" y="6"/>
                    </a:lnTo>
                    <a:lnTo>
                      <a:pt x="198" y="14"/>
                    </a:lnTo>
                    <a:lnTo>
                      <a:pt x="166" y="24"/>
                    </a:lnTo>
                    <a:lnTo>
                      <a:pt x="166" y="24"/>
                    </a:lnTo>
                    <a:lnTo>
                      <a:pt x="146" y="34"/>
                    </a:lnTo>
                    <a:lnTo>
                      <a:pt x="128" y="46"/>
                    </a:lnTo>
                    <a:lnTo>
                      <a:pt x="110" y="58"/>
                    </a:lnTo>
                    <a:lnTo>
                      <a:pt x="94" y="72"/>
                    </a:lnTo>
                    <a:lnTo>
                      <a:pt x="78" y="88"/>
                    </a:lnTo>
                    <a:lnTo>
                      <a:pt x="64" y="106"/>
                    </a:lnTo>
                    <a:lnTo>
                      <a:pt x="50" y="126"/>
                    </a:lnTo>
                    <a:lnTo>
                      <a:pt x="38" y="146"/>
                    </a:lnTo>
                    <a:lnTo>
                      <a:pt x="38" y="146"/>
                    </a:lnTo>
                    <a:lnTo>
                      <a:pt x="22" y="180"/>
                    </a:lnTo>
                    <a:lnTo>
                      <a:pt x="10" y="216"/>
                    </a:lnTo>
                    <a:lnTo>
                      <a:pt x="6" y="234"/>
                    </a:lnTo>
                    <a:lnTo>
                      <a:pt x="2" y="252"/>
                    </a:lnTo>
                    <a:lnTo>
                      <a:pt x="0" y="272"/>
                    </a:lnTo>
                    <a:lnTo>
                      <a:pt x="0" y="290"/>
                    </a:lnTo>
                    <a:lnTo>
                      <a:pt x="0" y="290"/>
                    </a:lnTo>
                    <a:lnTo>
                      <a:pt x="0" y="300"/>
                    </a:lnTo>
                    <a:lnTo>
                      <a:pt x="2" y="310"/>
                    </a:lnTo>
                    <a:lnTo>
                      <a:pt x="6" y="316"/>
                    </a:lnTo>
                    <a:lnTo>
                      <a:pt x="10" y="322"/>
                    </a:lnTo>
                    <a:lnTo>
                      <a:pt x="16" y="328"/>
                    </a:lnTo>
                    <a:lnTo>
                      <a:pt x="22" y="332"/>
                    </a:lnTo>
                    <a:lnTo>
                      <a:pt x="30" y="334"/>
                    </a:lnTo>
                    <a:lnTo>
                      <a:pt x="38" y="334"/>
                    </a:lnTo>
                    <a:lnTo>
                      <a:pt x="62" y="336"/>
                    </a:lnTo>
                    <a:lnTo>
                      <a:pt x="80" y="334"/>
                    </a:lnTo>
                    <a:lnTo>
                      <a:pt x="102" y="334"/>
                    </a:lnTo>
                    <a:lnTo>
                      <a:pt x="102" y="334"/>
                    </a:lnTo>
                    <a:lnTo>
                      <a:pt x="110" y="334"/>
                    </a:lnTo>
                    <a:lnTo>
                      <a:pt x="116" y="330"/>
                    </a:lnTo>
                    <a:lnTo>
                      <a:pt x="124" y="326"/>
                    </a:lnTo>
                    <a:lnTo>
                      <a:pt x="130" y="322"/>
                    </a:lnTo>
                    <a:lnTo>
                      <a:pt x="134" y="316"/>
                    </a:lnTo>
                    <a:lnTo>
                      <a:pt x="138" y="308"/>
                    </a:lnTo>
                    <a:lnTo>
                      <a:pt x="142" y="300"/>
                    </a:lnTo>
                    <a:lnTo>
                      <a:pt x="142" y="290"/>
                    </a:lnTo>
                    <a:lnTo>
                      <a:pt x="142" y="290"/>
                    </a:lnTo>
                    <a:lnTo>
                      <a:pt x="142" y="282"/>
                    </a:lnTo>
                    <a:lnTo>
                      <a:pt x="142" y="282"/>
                    </a:lnTo>
                    <a:lnTo>
                      <a:pt x="144" y="266"/>
                    </a:lnTo>
                    <a:lnTo>
                      <a:pt x="146" y="248"/>
                    </a:lnTo>
                    <a:lnTo>
                      <a:pt x="154" y="230"/>
                    </a:lnTo>
                    <a:lnTo>
                      <a:pt x="166" y="212"/>
                    </a:lnTo>
                    <a:lnTo>
                      <a:pt x="166" y="212"/>
                    </a:lnTo>
                    <a:lnTo>
                      <a:pt x="176" y="200"/>
                    </a:lnTo>
                    <a:lnTo>
                      <a:pt x="188" y="188"/>
                    </a:lnTo>
                    <a:lnTo>
                      <a:pt x="212" y="168"/>
                    </a:lnTo>
                    <a:lnTo>
                      <a:pt x="212" y="168"/>
                    </a:lnTo>
                    <a:lnTo>
                      <a:pt x="226" y="156"/>
                    </a:lnTo>
                    <a:lnTo>
                      <a:pt x="226" y="156"/>
                    </a:lnTo>
                    <a:lnTo>
                      <a:pt x="244" y="152"/>
                    </a:lnTo>
                    <a:lnTo>
                      <a:pt x="260" y="148"/>
                    </a:lnTo>
                    <a:lnTo>
                      <a:pt x="278" y="146"/>
                    </a:lnTo>
                    <a:lnTo>
                      <a:pt x="294" y="144"/>
                    </a:lnTo>
                    <a:lnTo>
                      <a:pt x="294" y="144"/>
                    </a:lnTo>
                    <a:lnTo>
                      <a:pt x="308" y="144"/>
                    </a:lnTo>
                    <a:lnTo>
                      <a:pt x="322" y="146"/>
                    </a:lnTo>
                    <a:lnTo>
                      <a:pt x="334" y="148"/>
                    </a:lnTo>
                    <a:lnTo>
                      <a:pt x="346" y="152"/>
                    </a:lnTo>
                    <a:lnTo>
                      <a:pt x="368" y="164"/>
                    </a:lnTo>
                    <a:lnTo>
                      <a:pt x="392" y="178"/>
                    </a:lnTo>
                    <a:lnTo>
                      <a:pt x="392" y="178"/>
                    </a:lnTo>
                    <a:lnTo>
                      <a:pt x="402" y="188"/>
                    </a:lnTo>
                    <a:lnTo>
                      <a:pt x="412" y="198"/>
                    </a:lnTo>
                    <a:lnTo>
                      <a:pt x="420" y="210"/>
                    </a:lnTo>
                    <a:lnTo>
                      <a:pt x="426" y="222"/>
                    </a:lnTo>
                    <a:lnTo>
                      <a:pt x="426" y="222"/>
                    </a:lnTo>
                    <a:lnTo>
                      <a:pt x="438" y="248"/>
                    </a:lnTo>
                    <a:lnTo>
                      <a:pt x="444" y="276"/>
                    </a:lnTo>
                    <a:lnTo>
                      <a:pt x="444" y="276"/>
                    </a:lnTo>
                    <a:lnTo>
                      <a:pt x="444" y="276"/>
                    </a:lnTo>
                    <a:lnTo>
                      <a:pt x="444" y="276"/>
                    </a:lnTo>
                    <a:lnTo>
                      <a:pt x="444" y="274"/>
                    </a:lnTo>
                    <a:lnTo>
                      <a:pt x="444" y="274"/>
                    </a:lnTo>
                    <a:lnTo>
                      <a:pt x="438" y="248"/>
                    </a:lnTo>
                    <a:lnTo>
                      <a:pt x="426" y="222"/>
                    </a:lnTo>
                    <a:lnTo>
                      <a:pt x="426" y="222"/>
                    </a:lnTo>
                    <a:lnTo>
                      <a:pt x="420" y="210"/>
                    </a:lnTo>
                    <a:lnTo>
                      <a:pt x="412" y="198"/>
                    </a:lnTo>
                    <a:lnTo>
                      <a:pt x="402" y="188"/>
                    </a:lnTo>
                    <a:lnTo>
                      <a:pt x="392" y="178"/>
                    </a:lnTo>
                    <a:lnTo>
                      <a:pt x="392" y="178"/>
                    </a:lnTo>
                    <a:lnTo>
                      <a:pt x="368" y="164"/>
                    </a:lnTo>
                    <a:lnTo>
                      <a:pt x="346" y="152"/>
                    </a:lnTo>
                    <a:lnTo>
                      <a:pt x="334" y="148"/>
                    </a:lnTo>
                    <a:lnTo>
                      <a:pt x="322" y="146"/>
                    </a:lnTo>
                    <a:lnTo>
                      <a:pt x="308" y="144"/>
                    </a:lnTo>
                    <a:lnTo>
                      <a:pt x="294" y="144"/>
                    </a:lnTo>
                    <a:lnTo>
                      <a:pt x="294" y="144"/>
                    </a:lnTo>
                    <a:lnTo>
                      <a:pt x="278" y="144"/>
                    </a:lnTo>
                    <a:lnTo>
                      <a:pt x="260" y="148"/>
                    </a:lnTo>
                    <a:lnTo>
                      <a:pt x="244" y="152"/>
                    </a:lnTo>
                    <a:lnTo>
                      <a:pt x="226" y="156"/>
                    </a:lnTo>
                    <a:lnTo>
                      <a:pt x="226" y="156"/>
                    </a:lnTo>
                    <a:lnTo>
                      <a:pt x="212" y="168"/>
                    </a:lnTo>
                    <a:lnTo>
                      <a:pt x="212" y="168"/>
                    </a:lnTo>
                    <a:lnTo>
                      <a:pt x="188" y="188"/>
                    </a:lnTo>
                    <a:lnTo>
                      <a:pt x="176" y="200"/>
                    </a:lnTo>
                    <a:lnTo>
                      <a:pt x="166" y="212"/>
                    </a:lnTo>
                    <a:lnTo>
                      <a:pt x="166" y="212"/>
                    </a:lnTo>
                    <a:lnTo>
                      <a:pt x="154" y="230"/>
                    </a:lnTo>
                    <a:lnTo>
                      <a:pt x="146" y="248"/>
                    </a:lnTo>
                    <a:lnTo>
                      <a:pt x="142" y="264"/>
                    </a:lnTo>
                    <a:lnTo>
                      <a:pt x="142" y="280"/>
                    </a:lnTo>
                    <a:lnTo>
                      <a:pt x="142" y="280"/>
                    </a:lnTo>
                    <a:lnTo>
                      <a:pt x="142" y="288"/>
                    </a:lnTo>
                    <a:lnTo>
                      <a:pt x="142" y="288"/>
                    </a:lnTo>
                    <a:lnTo>
                      <a:pt x="140" y="298"/>
                    </a:lnTo>
                    <a:lnTo>
                      <a:pt x="138" y="308"/>
                    </a:lnTo>
                    <a:lnTo>
                      <a:pt x="134" y="314"/>
                    </a:lnTo>
                    <a:lnTo>
                      <a:pt x="130" y="320"/>
                    </a:lnTo>
                    <a:lnTo>
                      <a:pt x="124" y="326"/>
                    </a:lnTo>
                    <a:lnTo>
                      <a:pt x="116" y="330"/>
                    </a:lnTo>
                    <a:lnTo>
                      <a:pt x="110" y="332"/>
                    </a:lnTo>
                    <a:lnTo>
                      <a:pt x="102" y="334"/>
                    </a:lnTo>
                    <a:lnTo>
                      <a:pt x="80" y="334"/>
                    </a:lnTo>
                    <a:lnTo>
                      <a:pt x="62" y="334"/>
                    </a:lnTo>
                    <a:lnTo>
                      <a:pt x="38" y="334"/>
                    </a:lnTo>
                    <a:lnTo>
                      <a:pt x="38" y="334"/>
                    </a:lnTo>
                    <a:lnTo>
                      <a:pt x="30" y="334"/>
                    </a:lnTo>
                    <a:lnTo>
                      <a:pt x="22" y="330"/>
                    </a:lnTo>
                    <a:lnTo>
                      <a:pt x="16" y="328"/>
                    </a:lnTo>
                    <a:lnTo>
                      <a:pt x="10" y="322"/>
                    </a:lnTo>
                    <a:lnTo>
                      <a:pt x="6" y="316"/>
                    </a:lnTo>
                    <a:lnTo>
                      <a:pt x="4" y="308"/>
                    </a:lnTo>
                    <a:lnTo>
                      <a:pt x="2" y="300"/>
                    </a:lnTo>
                    <a:lnTo>
                      <a:pt x="0" y="290"/>
                    </a:lnTo>
                    <a:lnTo>
                      <a:pt x="0" y="290"/>
                    </a:lnTo>
                    <a:lnTo>
                      <a:pt x="2" y="272"/>
                    </a:lnTo>
                    <a:lnTo>
                      <a:pt x="4" y="252"/>
                    </a:lnTo>
                    <a:lnTo>
                      <a:pt x="6" y="234"/>
                    </a:lnTo>
                    <a:lnTo>
                      <a:pt x="10" y="216"/>
                    </a:lnTo>
                    <a:lnTo>
                      <a:pt x="22" y="182"/>
                    </a:lnTo>
                    <a:lnTo>
                      <a:pt x="38" y="146"/>
                    </a:lnTo>
                    <a:lnTo>
                      <a:pt x="38" y="146"/>
                    </a:lnTo>
                    <a:lnTo>
                      <a:pt x="50" y="126"/>
                    </a:lnTo>
                    <a:lnTo>
                      <a:pt x="64" y="106"/>
                    </a:lnTo>
                    <a:lnTo>
                      <a:pt x="78" y="90"/>
                    </a:lnTo>
                    <a:lnTo>
                      <a:pt x="94" y="74"/>
                    </a:lnTo>
                    <a:lnTo>
                      <a:pt x="110" y="58"/>
                    </a:lnTo>
                    <a:lnTo>
                      <a:pt x="128" y="46"/>
                    </a:lnTo>
                    <a:lnTo>
                      <a:pt x="148" y="34"/>
                    </a:lnTo>
                    <a:lnTo>
                      <a:pt x="166" y="26"/>
                    </a:lnTo>
                    <a:lnTo>
                      <a:pt x="166" y="26"/>
                    </a:lnTo>
                    <a:lnTo>
                      <a:pt x="198" y="14"/>
                    </a:lnTo>
                    <a:lnTo>
                      <a:pt x="228" y="6"/>
                    </a:lnTo>
                    <a:lnTo>
                      <a:pt x="260" y="2"/>
                    </a:lnTo>
                    <a:lnTo>
                      <a:pt x="294" y="2"/>
                    </a:lnTo>
                    <a:lnTo>
                      <a:pt x="294" y="2"/>
                    </a:lnTo>
                    <a:lnTo>
                      <a:pt x="320" y="2"/>
                    </a:lnTo>
                    <a:lnTo>
                      <a:pt x="346" y="6"/>
                    </a:lnTo>
                    <a:lnTo>
                      <a:pt x="372" y="10"/>
                    </a:lnTo>
                    <a:lnTo>
                      <a:pt x="398" y="18"/>
                    </a:lnTo>
                    <a:lnTo>
                      <a:pt x="424" y="28"/>
                    </a:lnTo>
                    <a:lnTo>
                      <a:pt x="448" y="40"/>
                    </a:lnTo>
                    <a:lnTo>
                      <a:pt x="472" y="54"/>
                    </a:lnTo>
                    <a:lnTo>
                      <a:pt x="494" y="72"/>
                    </a:lnTo>
                    <a:lnTo>
                      <a:pt x="494" y="72"/>
                    </a:lnTo>
                    <a:lnTo>
                      <a:pt x="516" y="94"/>
                    </a:lnTo>
                    <a:lnTo>
                      <a:pt x="536" y="118"/>
                    </a:lnTo>
                    <a:lnTo>
                      <a:pt x="552" y="142"/>
                    </a:lnTo>
                    <a:lnTo>
                      <a:pt x="566" y="170"/>
                    </a:lnTo>
                    <a:lnTo>
                      <a:pt x="576" y="198"/>
                    </a:lnTo>
                    <a:lnTo>
                      <a:pt x="584" y="228"/>
                    </a:lnTo>
                    <a:lnTo>
                      <a:pt x="588" y="258"/>
                    </a:lnTo>
                    <a:lnTo>
                      <a:pt x="590" y="290"/>
                    </a:lnTo>
                    <a:lnTo>
                      <a:pt x="590" y="290"/>
                    </a:lnTo>
                    <a:lnTo>
                      <a:pt x="588" y="304"/>
                    </a:lnTo>
                    <a:lnTo>
                      <a:pt x="582" y="316"/>
                    </a:lnTo>
                    <a:lnTo>
                      <a:pt x="576" y="324"/>
                    </a:lnTo>
                    <a:lnTo>
                      <a:pt x="566" y="330"/>
                    </a:lnTo>
                    <a:lnTo>
                      <a:pt x="566" y="330"/>
                    </a:lnTo>
                    <a:lnTo>
                      <a:pt x="558" y="334"/>
                    </a:lnTo>
                    <a:lnTo>
                      <a:pt x="550" y="334"/>
                    </a:lnTo>
                    <a:lnTo>
                      <a:pt x="528" y="334"/>
                    </a:lnTo>
                    <a:lnTo>
                      <a:pt x="506" y="334"/>
                    </a:lnTo>
                    <a:lnTo>
                      <a:pt x="486" y="334"/>
                    </a:lnTo>
                    <a:lnTo>
                      <a:pt x="486" y="334"/>
                    </a:lnTo>
                    <a:lnTo>
                      <a:pt x="478" y="332"/>
                    </a:lnTo>
                    <a:lnTo>
                      <a:pt x="470" y="330"/>
                    </a:lnTo>
                    <a:lnTo>
                      <a:pt x="462" y="326"/>
                    </a:lnTo>
                    <a:lnTo>
                      <a:pt x="454" y="322"/>
                    </a:lnTo>
                    <a:lnTo>
                      <a:pt x="448" y="314"/>
                    </a:lnTo>
                    <a:lnTo>
                      <a:pt x="444" y="308"/>
                    </a:lnTo>
                    <a:lnTo>
                      <a:pt x="440" y="298"/>
                    </a:lnTo>
                    <a:lnTo>
                      <a:pt x="440" y="288"/>
                    </a:lnTo>
                    <a:lnTo>
                      <a:pt x="440" y="290"/>
                    </a:lnTo>
                    <a:lnTo>
                      <a:pt x="440" y="290"/>
                    </a:lnTo>
                    <a:lnTo>
                      <a:pt x="440" y="290"/>
                    </a:lnTo>
                    <a:lnTo>
                      <a:pt x="440" y="290"/>
                    </a:lnTo>
                    <a:lnTo>
                      <a:pt x="440" y="300"/>
                    </a:lnTo>
                    <a:lnTo>
                      <a:pt x="444" y="308"/>
                    </a:lnTo>
                    <a:lnTo>
                      <a:pt x="448" y="316"/>
                    </a:lnTo>
                    <a:lnTo>
                      <a:pt x="454" y="322"/>
                    </a:lnTo>
                    <a:lnTo>
                      <a:pt x="462" y="328"/>
                    </a:lnTo>
                    <a:lnTo>
                      <a:pt x="470" y="330"/>
                    </a:lnTo>
                    <a:lnTo>
                      <a:pt x="478" y="334"/>
                    </a:lnTo>
                    <a:lnTo>
                      <a:pt x="486" y="334"/>
                    </a:lnTo>
                    <a:lnTo>
                      <a:pt x="506" y="334"/>
                    </a:lnTo>
                    <a:lnTo>
                      <a:pt x="528" y="336"/>
                    </a:lnTo>
                    <a:lnTo>
                      <a:pt x="550" y="334"/>
                    </a:lnTo>
                    <a:lnTo>
                      <a:pt x="550" y="334"/>
                    </a:lnTo>
                    <a:lnTo>
                      <a:pt x="558" y="334"/>
                    </a:lnTo>
                    <a:lnTo>
                      <a:pt x="566" y="332"/>
                    </a:lnTo>
                    <a:lnTo>
                      <a:pt x="566" y="332"/>
                    </a:lnTo>
                    <a:lnTo>
                      <a:pt x="576" y="324"/>
                    </a:lnTo>
                    <a:lnTo>
                      <a:pt x="584" y="316"/>
                    </a:lnTo>
                    <a:lnTo>
                      <a:pt x="588" y="304"/>
                    </a:lnTo>
                    <a:lnTo>
                      <a:pt x="590" y="290"/>
                    </a:lnTo>
                    <a:lnTo>
                      <a:pt x="590" y="290"/>
                    </a:lnTo>
                    <a:lnTo>
                      <a:pt x="588" y="258"/>
                    </a:lnTo>
                    <a:lnTo>
                      <a:pt x="584" y="228"/>
                    </a:lnTo>
                    <a:lnTo>
                      <a:pt x="576" y="198"/>
                    </a:lnTo>
                    <a:lnTo>
                      <a:pt x="566" y="170"/>
                    </a:lnTo>
                    <a:lnTo>
                      <a:pt x="554" y="142"/>
                    </a:lnTo>
                    <a:lnTo>
                      <a:pt x="538" y="118"/>
                    </a:lnTo>
                    <a:lnTo>
                      <a:pt x="518" y="94"/>
                    </a:lnTo>
                    <a:lnTo>
                      <a:pt x="494" y="70"/>
                    </a:lnTo>
                    <a:lnTo>
                      <a:pt x="494" y="70"/>
                    </a:lnTo>
                    <a:lnTo>
                      <a:pt x="472" y="54"/>
                    </a:lnTo>
                    <a:lnTo>
                      <a:pt x="450" y="40"/>
                    </a:lnTo>
                    <a:lnTo>
                      <a:pt x="424" y="28"/>
                    </a:lnTo>
                    <a:lnTo>
                      <a:pt x="398" y="18"/>
                    </a:lnTo>
                    <a:lnTo>
                      <a:pt x="372" y="10"/>
                    </a:lnTo>
                    <a:lnTo>
                      <a:pt x="346" y="6"/>
                    </a:lnTo>
                    <a:lnTo>
                      <a:pt x="320" y="2"/>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149"/>
              <p:cNvSpPr>
                <a:spLocks/>
              </p:cNvSpPr>
              <p:nvPr/>
            </p:nvSpPr>
            <p:spPr bwMode="auto">
              <a:xfrm>
                <a:off x="2597" y="3247"/>
                <a:ext cx="590" cy="332"/>
              </a:xfrm>
              <a:custGeom>
                <a:avLst/>
                <a:gdLst>
                  <a:gd name="T0" fmla="*/ 228 w 590"/>
                  <a:gd name="T1" fmla="*/ 4 h 332"/>
                  <a:gd name="T2" fmla="*/ 148 w 590"/>
                  <a:gd name="T3" fmla="*/ 32 h 332"/>
                  <a:gd name="T4" fmla="*/ 78 w 590"/>
                  <a:gd name="T5" fmla="*/ 88 h 332"/>
                  <a:gd name="T6" fmla="*/ 38 w 590"/>
                  <a:gd name="T7" fmla="*/ 144 h 332"/>
                  <a:gd name="T8" fmla="*/ 4 w 590"/>
                  <a:gd name="T9" fmla="*/ 250 h 332"/>
                  <a:gd name="T10" fmla="*/ 2 w 590"/>
                  <a:gd name="T11" fmla="*/ 298 h 332"/>
                  <a:gd name="T12" fmla="*/ 16 w 590"/>
                  <a:gd name="T13" fmla="*/ 326 h 332"/>
                  <a:gd name="T14" fmla="*/ 62 w 590"/>
                  <a:gd name="T15" fmla="*/ 332 h 332"/>
                  <a:gd name="T16" fmla="*/ 110 w 590"/>
                  <a:gd name="T17" fmla="*/ 330 h 332"/>
                  <a:gd name="T18" fmla="*/ 134 w 590"/>
                  <a:gd name="T19" fmla="*/ 312 h 332"/>
                  <a:gd name="T20" fmla="*/ 142 w 590"/>
                  <a:gd name="T21" fmla="*/ 286 h 332"/>
                  <a:gd name="T22" fmla="*/ 146 w 590"/>
                  <a:gd name="T23" fmla="*/ 246 h 332"/>
                  <a:gd name="T24" fmla="*/ 176 w 590"/>
                  <a:gd name="T25" fmla="*/ 198 h 332"/>
                  <a:gd name="T26" fmla="*/ 226 w 590"/>
                  <a:gd name="T27" fmla="*/ 154 h 332"/>
                  <a:gd name="T28" fmla="*/ 278 w 590"/>
                  <a:gd name="T29" fmla="*/ 142 h 332"/>
                  <a:gd name="T30" fmla="*/ 322 w 590"/>
                  <a:gd name="T31" fmla="*/ 144 h 332"/>
                  <a:gd name="T32" fmla="*/ 392 w 590"/>
                  <a:gd name="T33" fmla="*/ 176 h 332"/>
                  <a:gd name="T34" fmla="*/ 420 w 590"/>
                  <a:gd name="T35" fmla="*/ 208 h 332"/>
                  <a:gd name="T36" fmla="*/ 444 w 590"/>
                  <a:gd name="T37" fmla="*/ 272 h 332"/>
                  <a:gd name="T38" fmla="*/ 446 w 590"/>
                  <a:gd name="T39" fmla="*/ 272 h 332"/>
                  <a:gd name="T40" fmla="*/ 426 w 590"/>
                  <a:gd name="T41" fmla="*/ 218 h 332"/>
                  <a:gd name="T42" fmla="*/ 392 w 590"/>
                  <a:gd name="T43" fmla="*/ 176 h 332"/>
                  <a:gd name="T44" fmla="*/ 334 w 590"/>
                  <a:gd name="T45" fmla="*/ 146 h 332"/>
                  <a:gd name="T46" fmla="*/ 294 w 590"/>
                  <a:gd name="T47" fmla="*/ 140 h 332"/>
                  <a:gd name="T48" fmla="*/ 226 w 590"/>
                  <a:gd name="T49" fmla="*/ 154 h 332"/>
                  <a:gd name="T50" fmla="*/ 188 w 590"/>
                  <a:gd name="T51" fmla="*/ 186 h 332"/>
                  <a:gd name="T52" fmla="*/ 154 w 590"/>
                  <a:gd name="T53" fmla="*/ 226 h 332"/>
                  <a:gd name="T54" fmla="*/ 142 w 590"/>
                  <a:gd name="T55" fmla="*/ 278 h 332"/>
                  <a:gd name="T56" fmla="*/ 138 w 590"/>
                  <a:gd name="T57" fmla="*/ 304 h 332"/>
                  <a:gd name="T58" fmla="*/ 116 w 590"/>
                  <a:gd name="T59" fmla="*/ 326 h 332"/>
                  <a:gd name="T60" fmla="*/ 62 w 590"/>
                  <a:gd name="T61" fmla="*/ 332 h 332"/>
                  <a:gd name="T62" fmla="*/ 22 w 590"/>
                  <a:gd name="T63" fmla="*/ 328 h 332"/>
                  <a:gd name="T64" fmla="*/ 4 w 590"/>
                  <a:gd name="T65" fmla="*/ 306 h 332"/>
                  <a:gd name="T66" fmla="*/ 2 w 590"/>
                  <a:gd name="T67" fmla="*/ 268 h 332"/>
                  <a:gd name="T68" fmla="*/ 24 w 590"/>
                  <a:gd name="T69" fmla="*/ 180 h 332"/>
                  <a:gd name="T70" fmla="*/ 64 w 590"/>
                  <a:gd name="T71" fmla="*/ 106 h 332"/>
                  <a:gd name="T72" fmla="*/ 128 w 590"/>
                  <a:gd name="T73" fmla="*/ 44 h 332"/>
                  <a:gd name="T74" fmla="*/ 198 w 590"/>
                  <a:gd name="T75" fmla="*/ 12 h 332"/>
                  <a:gd name="T76" fmla="*/ 294 w 590"/>
                  <a:gd name="T77" fmla="*/ 0 h 332"/>
                  <a:gd name="T78" fmla="*/ 398 w 590"/>
                  <a:gd name="T79" fmla="*/ 16 h 332"/>
                  <a:gd name="T80" fmla="*/ 494 w 590"/>
                  <a:gd name="T81" fmla="*/ 70 h 332"/>
                  <a:gd name="T82" fmla="*/ 552 w 590"/>
                  <a:gd name="T83" fmla="*/ 142 h 332"/>
                  <a:gd name="T84" fmla="*/ 588 w 590"/>
                  <a:gd name="T85" fmla="*/ 256 h 332"/>
                  <a:gd name="T86" fmla="*/ 582 w 590"/>
                  <a:gd name="T87" fmla="*/ 312 h 332"/>
                  <a:gd name="T88" fmla="*/ 558 w 590"/>
                  <a:gd name="T89" fmla="*/ 330 h 332"/>
                  <a:gd name="T90" fmla="*/ 486 w 590"/>
                  <a:gd name="T91" fmla="*/ 330 h 332"/>
                  <a:gd name="T92" fmla="*/ 462 w 590"/>
                  <a:gd name="T93" fmla="*/ 324 h 332"/>
                  <a:gd name="T94" fmla="*/ 442 w 590"/>
                  <a:gd name="T95" fmla="*/ 296 h 332"/>
                  <a:gd name="T96" fmla="*/ 440 w 590"/>
                  <a:gd name="T97" fmla="*/ 286 h 332"/>
                  <a:gd name="T98" fmla="*/ 448 w 590"/>
                  <a:gd name="T99" fmla="*/ 312 h 332"/>
                  <a:gd name="T100" fmla="*/ 478 w 590"/>
                  <a:gd name="T101" fmla="*/ 330 h 332"/>
                  <a:gd name="T102" fmla="*/ 550 w 590"/>
                  <a:gd name="T103" fmla="*/ 332 h 332"/>
                  <a:gd name="T104" fmla="*/ 566 w 590"/>
                  <a:gd name="T105" fmla="*/ 328 h 332"/>
                  <a:gd name="T106" fmla="*/ 590 w 590"/>
                  <a:gd name="T107" fmla="*/ 288 h 332"/>
                  <a:gd name="T108" fmla="*/ 576 w 590"/>
                  <a:gd name="T109" fmla="*/ 196 h 332"/>
                  <a:gd name="T110" fmla="*/ 516 w 590"/>
                  <a:gd name="T111" fmla="*/ 92 h 332"/>
                  <a:gd name="T112" fmla="*/ 448 w 590"/>
                  <a:gd name="T113" fmla="*/ 38 h 332"/>
                  <a:gd name="T114" fmla="*/ 346 w 590"/>
                  <a:gd name="T115"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2">
                    <a:moveTo>
                      <a:pt x="294" y="0"/>
                    </a:moveTo>
                    <a:lnTo>
                      <a:pt x="294" y="0"/>
                    </a:lnTo>
                    <a:lnTo>
                      <a:pt x="260" y="0"/>
                    </a:lnTo>
                    <a:lnTo>
                      <a:pt x="228" y="4"/>
                    </a:lnTo>
                    <a:lnTo>
                      <a:pt x="198" y="12"/>
                    </a:lnTo>
                    <a:lnTo>
                      <a:pt x="166" y="24"/>
                    </a:lnTo>
                    <a:lnTo>
                      <a:pt x="166" y="24"/>
                    </a:lnTo>
                    <a:lnTo>
                      <a:pt x="148" y="32"/>
                    </a:lnTo>
                    <a:lnTo>
                      <a:pt x="128" y="44"/>
                    </a:lnTo>
                    <a:lnTo>
                      <a:pt x="110" y="56"/>
                    </a:lnTo>
                    <a:lnTo>
                      <a:pt x="94" y="72"/>
                    </a:lnTo>
                    <a:lnTo>
                      <a:pt x="78" y="88"/>
                    </a:lnTo>
                    <a:lnTo>
                      <a:pt x="64" y="104"/>
                    </a:lnTo>
                    <a:lnTo>
                      <a:pt x="50" y="124"/>
                    </a:lnTo>
                    <a:lnTo>
                      <a:pt x="38" y="144"/>
                    </a:lnTo>
                    <a:lnTo>
                      <a:pt x="38" y="144"/>
                    </a:lnTo>
                    <a:lnTo>
                      <a:pt x="22" y="180"/>
                    </a:lnTo>
                    <a:lnTo>
                      <a:pt x="10" y="214"/>
                    </a:lnTo>
                    <a:lnTo>
                      <a:pt x="6" y="232"/>
                    </a:lnTo>
                    <a:lnTo>
                      <a:pt x="4" y="250"/>
                    </a:lnTo>
                    <a:lnTo>
                      <a:pt x="2" y="270"/>
                    </a:lnTo>
                    <a:lnTo>
                      <a:pt x="0" y="288"/>
                    </a:lnTo>
                    <a:lnTo>
                      <a:pt x="0" y="288"/>
                    </a:lnTo>
                    <a:lnTo>
                      <a:pt x="2" y="298"/>
                    </a:lnTo>
                    <a:lnTo>
                      <a:pt x="4" y="306"/>
                    </a:lnTo>
                    <a:lnTo>
                      <a:pt x="6" y="314"/>
                    </a:lnTo>
                    <a:lnTo>
                      <a:pt x="10" y="320"/>
                    </a:lnTo>
                    <a:lnTo>
                      <a:pt x="16" y="326"/>
                    </a:lnTo>
                    <a:lnTo>
                      <a:pt x="22" y="328"/>
                    </a:lnTo>
                    <a:lnTo>
                      <a:pt x="30" y="332"/>
                    </a:lnTo>
                    <a:lnTo>
                      <a:pt x="38" y="332"/>
                    </a:lnTo>
                    <a:lnTo>
                      <a:pt x="62" y="332"/>
                    </a:lnTo>
                    <a:lnTo>
                      <a:pt x="80" y="332"/>
                    </a:lnTo>
                    <a:lnTo>
                      <a:pt x="102" y="332"/>
                    </a:lnTo>
                    <a:lnTo>
                      <a:pt x="102" y="332"/>
                    </a:lnTo>
                    <a:lnTo>
                      <a:pt x="110" y="330"/>
                    </a:lnTo>
                    <a:lnTo>
                      <a:pt x="116" y="328"/>
                    </a:lnTo>
                    <a:lnTo>
                      <a:pt x="124" y="324"/>
                    </a:lnTo>
                    <a:lnTo>
                      <a:pt x="130" y="318"/>
                    </a:lnTo>
                    <a:lnTo>
                      <a:pt x="134" y="312"/>
                    </a:lnTo>
                    <a:lnTo>
                      <a:pt x="138" y="306"/>
                    </a:lnTo>
                    <a:lnTo>
                      <a:pt x="140" y="296"/>
                    </a:lnTo>
                    <a:lnTo>
                      <a:pt x="142" y="286"/>
                    </a:lnTo>
                    <a:lnTo>
                      <a:pt x="142" y="286"/>
                    </a:lnTo>
                    <a:lnTo>
                      <a:pt x="142" y="278"/>
                    </a:lnTo>
                    <a:lnTo>
                      <a:pt x="142" y="278"/>
                    </a:lnTo>
                    <a:lnTo>
                      <a:pt x="142" y="262"/>
                    </a:lnTo>
                    <a:lnTo>
                      <a:pt x="146" y="246"/>
                    </a:lnTo>
                    <a:lnTo>
                      <a:pt x="154" y="228"/>
                    </a:lnTo>
                    <a:lnTo>
                      <a:pt x="166" y="210"/>
                    </a:lnTo>
                    <a:lnTo>
                      <a:pt x="166" y="210"/>
                    </a:lnTo>
                    <a:lnTo>
                      <a:pt x="176" y="198"/>
                    </a:lnTo>
                    <a:lnTo>
                      <a:pt x="188" y="186"/>
                    </a:lnTo>
                    <a:lnTo>
                      <a:pt x="212" y="166"/>
                    </a:lnTo>
                    <a:lnTo>
                      <a:pt x="212" y="166"/>
                    </a:lnTo>
                    <a:lnTo>
                      <a:pt x="226" y="154"/>
                    </a:lnTo>
                    <a:lnTo>
                      <a:pt x="226" y="154"/>
                    </a:lnTo>
                    <a:lnTo>
                      <a:pt x="244" y="150"/>
                    </a:lnTo>
                    <a:lnTo>
                      <a:pt x="260" y="146"/>
                    </a:lnTo>
                    <a:lnTo>
                      <a:pt x="278" y="142"/>
                    </a:lnTo>
                    <a:lnTo>
                      <a:pt x="294" y="142"/>
                    </a:lnTo>
                    <a:lnTo>
                      <a:pt x="294" y="142"/>
                    </a:lnTo>
                    <a:lnTo>
                      <a:pt x="308" y="142"/>
                    </a:lnTo>
                    <a:lnTo>
                      <a:pt x="322" y="144"/>
                    </a:lnTo>
                    <a:lnTo>
                      <a:pt x="334" y="146"/>
                    </a:lnTo>
                    <a:lnTo>
                      <a:pt x="346" y="150"/>
                    </a:lnTo>
                    <a:lnTo>
                      <a:pt x="368" y="162"/>
                    </a:lnTo>
                    <a:lnTo>
                      <a:pt x="392" y="176"/>
                    </a:lnTo>
                    <a:lnTo>
                      <a:pt x="392" y="176"/>
                    </a:lnTo>
                    <a:lnTo>
                      <a:pt x="402" y="186"/>
                    </a:lnTo>
                    <a:lnTo>
                      <a:pt x="412" y="196"/>
                    </a:lnTo>
                    <a:lnTo>
                      <a:pt x="420" y="208"/>
                    </a:lnTo>
                    <a:lnTo>
                      <a:pt x="426" y="220"/>
                    </a:lnTo>
                    <a:lnTo>
                      <a:pt x="426" y="220"/>
                    </a:lnTo>
                    <a:lnTo>
                      <a:pt x="438" y="246"/>
                    </a:lnTo>
                    <a:lnTo>
                      <a:pt x="444" y="272"/>
                    </a:lnTo>
                    <a:lnTo>
                      <a:pt x="446" y="272"/>
                    </a:lnTo>
                    <a:lnTo>
                      <a:pt x="446" y="272"/>
                    </a:lnTo>
                    <a:lnTo>
                      <a:pt x="446" y="272"/>
                    </a:lnTo>
                    <a:lnTo>
                      <a:pt x="446" y="272"/>
                    </a:lnTo>
                    <a:lnTo>
                      <a:pt x="446" y="272"/>
                    </a:lnTo>
                    <a:lnTo>
                      <a:pt x="438" y="244"/>
                    </a:lnTo>
                    <a:lnTo>
                      <a:pt x="426" y="218"/>
                    </a:lnTo>
                    <a:lnTo>
                      <a:pt x="426" y="218"/>
                    </a:lnTo>
                    <a:lnTo>
                      <a:pt x="420" y="206"/>
                    </a:lnTo>
                    <a:lnTo>
                      <a:pt x="412" y="194"/>
                    </a:lnTo>
                    <a:lnTo>
                      <a:pt x="402" y="184"/>
                    </a:lnTo>
                    <a:lnTo>
                      <a:pt x="392" y="176"/>
                    </a:lnTo>
                    <a:lnTo>
                      <a:pt x="392" y="176"/>
                    </a:lnTo>
                    <a:lnTo>
                      <a:pt x="368" y="160"/>
                    </a:lnTo>
                    <a:lnTo>
                      <a:pt x="346" y="150"/>
                    </a:lnTo>
                    <a:lnTo>
                      <a:pt x="334" y="146"/>
                    </a:lnTo>
                    <a:lnTo>
                      <a:pt x="322" y="142"/>
                    </a:lnTo>
                    <a:lnTo>
                      <a:pt x="308" y="142"/>
                    </a:lnTo>
                    <a:lnTo>
                      <a:pt x="294" y="140"/>
                    </a:lnTo>
                    <a:lnTo>
                      <a:pt x="294" y="140"/>
                    </a:lnTo>
                    <a:lnTo>
                      <a:pt x="278" y="142"/>
                    </a:lnTo>
                    <a:lnTo>
                      <a:pt x="260" y="146"/>
                    </a:lnTo>
                    <a:lnTo>
                      <a:pt x="244" y="150"/>
                    </a:lnTo>
                    <a:lnTo>
                      <a:pt x="226" y="154"/>
                    </a:lnTo>
                    <a:lnTo>
                      <a:pt x="226" y="154"/>
                    </a:lnTo>
                    <a:lnTo>
                      <a:pt x="212" y="164"/>
                    </a:lnTo>
                    <a:lnTo>
                      <a:pt x="212" y="164"/>
                    </a:lnTo>
                    <a:lnTo>
                      <a:pt x="188" y="186"/>
                    </a:lnTo>
                    <a:lnTo>
                      <a:pt x="176" y="196"/>
                    </a:lnTo>
                    <a:lnTo>
                      <a:pt x="166" y="208"/>
                    </a:lnTo>
                    <a:lnTo>
                      <a:pt x="166" y="208"/>
                    </a:lnTo>
                    <a:lnTo>
                      <a:pt x="154" y="226"/>
                    </a:lnTo>
                    <a:lnTo>
                      <a:pt x="146" y="244"/>
                    </a:lnTo>
                    <a:lnTo>
                      <a:pt x="142" y="262"/>
                    </a:lnTo>
                    <a:lnTo>
                      <a:pt x="142" y="278"/>
                    </a:lnTo>
                    <a:lnTo>
                      <a:pt x="142" y="278"/>
                    </a:lnTo>
                    <a:lnTo>
                      <a:pt x="142" y="286"/>
                    </a:lnTo>
                    <a:lnTo>
                      <a:pt x="142" y="286"/>
                    </a:lnTo>
                    <a:lnTo>
                      <a:pt x="140" y="296"/>
                    </a:lnTo>
                    <a:lnTo>
                      <a:pt x="138" y="304"/>
                    </a:lnTo>
                    <a:lnTo>
                      <a:pt x="134" y="312"/>
                    </a:lnTo>
                    <a:lnTo>
                      <a:pt x="128" y="318"/>
                    </a:lnTo>
                    <a:lnTo>
                      <a:pt x="122" y="324"/>
                    </a:lnTo>
                    <a:lnTo>
                      <a:pt x="116" y="326"/>
                    </a:lnTo>
                    <a:lnTo>
                      <a:pt x="110" y="330"/>
                    </a:lnTo>
                    <a:lnTo>
                      <a:pt x="102" y="330"/>
                    </a:lnTo>
                    <a:lnTo>
                      <a:pt x="82" y="332"/>
                    </a:lnTo>
                    <a:lnTo>
                      <a:pt x="62" y="332"/>
                    </a:lnTo>
                    <a:lnTo>
                      <a:pt x="38" y="332"/>
                    </a:lnTo>
                    <a:lnTo>
                      <a:pt x="38" y="332"/>
                    </a:lnTo>
                    <a:lnTo>
                      <a:pt x="30" y="330"/>
                    </a:lnTo>
                    <a:lnTo>
                      <a:pt x="22" y="328"/>
                    </a:lnTo>
                    <a:lnTo>
                      <a:pt x="16" y="324"/>
                    </a:lnTo>
                    <a:lnTo>
                      <a:pt x="12" y="320"/>
                    </a:lnTo>
                    <a:lnTo>
                      <a:pt x="6" y="314"/>
                    </a:lnTo>
                    <a:lnTo>
                      <a:pt x="4" y="306"/>
                    </a:lnTo>
                    <a:lnTo>
                      <a:pt x="2" y="298"/>
                    </a:lnTo>
                    <a:lnTo>
                      <a:pt x="0" y="288"/>
                    </a:lnTo>
                    <a:lnTo>
                      <a:pt x="0" y="288"/>
                    </a:lnTo>
                    <a:lnTo>
                      <a:pt x="2" y="268"/>
                    </a:lnTo>
                    <a:lnTo>
                      <a:pt x="4" y="250"/>
                    </a:lnTo>
                    <a:lnTo>
                      <a:pt x="6" y="232"/>
                    </a:lnTo>
                    <a:lnTo>
                      <a:pt x="12" y="214"/>
                    </a:lnTo>
                    <a:lnTo>
                      <a:pt x="24" y="180"/>
                    </a:lnTo>
                    <a:lnTo>
                      <a:pt x="40" y="144"/>
                    </a:lnTo>
                    <a:lnTo>
                      <a:pt x="40" y="144"/>
                    </a:lnTo>
                    <a:lnTo>
                      <a:pt x="52" y="124"/>
                    </a:lnTo>
                    <a:lnTo>
                      <a:pt x="64" y="106"/>
                    </a:lnTo>
                    <a:lnTo>
                      <a:pt x="80" y="88"/>
                    </a:lnTo>
                    <a:lnTo>
                      <a:pt x="94" y="72"/>
                    </a:lnTo>
                    <a:lnTo>
                      <a:pt x="112" y="58"/>
                    </a:lnTo>
                    <a:lnTo>
                      <a:pt x="128" y="44"/>
                    </a:lnTo>
                    <a:lnTo>
                      <a:pt x="148" y="34"/>
                    </a:lnTo>
                    <a:lnTo>
                      <a:pt x="168" y="24"/>
                    </a:lnTo>
                    <a:lnTo>
                      <a:pt x="168" y="24"/>
                    </a:lnTo>
                    <a:lnTo>
                      <a:pt x="198" y="12"/>
                    </a:lnTo>
                    <a:lnTo>
                      <a:pt x="230" y="6"/>
                    </a:lnTo>
                    <a:lnTo>
                      <a:pt x="260" y="2"/>
                    </a:lnTo>
                    <a:lnTo>
                      <a:pt x="294" y="0"/>
                    </a:lnTo>
                    <a:lnTo>
                      <a:pt x="294" y="0"/>
                    </a:lnTo>
                    <a:lnTo>
                      <a:pt x="320" y="2"/>
                    </a:lnTo>
                    <a:lnTo>
                      <a:pt x="346" y="4"/>
                    </a:lnTo>
                    <a:lnTo>
                      <a:pt x="372" y="10"/>
                    </a:lnTo>
                    <a:lnTo>
                      <a:pt x="398" y="16"/>
                    </a:lnTo>
                    <a:lnTo>
                      <a:pt x="424" y="26"/>
                    </a:lnTo>
                    <a:lnTo>
                      <a:pt x="448" y="38"/>
                    </a:lnTo>
                    <a:lnTo>
                      <a:pt x="472" y="54"/>
                    </a:lnTo>
                    <a:lnTo>
                      <a:pt x="494" y="70"/>
                    </a:lnTo>
                    <a:lnTo>
                      <a:pt x="494" y="70"/>
                    </a:lnTo>
                    <a:lnTo>
                      <a:pt x="516" y="92"/>
                    </a:lnTo>
                    <a:lnTo>
                      <a:pt x="536" y="116"/>
                    </a:lnTo>
                    <a:lnTo>
                      <a:pt x="552" y="142"/>
                    </a:lnTo>
                    <a:lnTo>
                      <a:pt x="566" y="168"/>
                    </a:lnTo>
                    <a:lnTo>
                      <a:pt x="576" y="196"/>
                    </a:lnTo>
                    <a:lnTo>
                      <a:pt x="582" y="226"/>
                    </a:lnTo>
                    <a:lnTo>
                      <a:pt x="588" y="256"/>
                    </a:lnTo>
                    <a:lnTo>
                      <a:pt x="588" y="288"/>
                    </a:lnTo>
                    <a:lnTo>
                      <a:pt x="588" y="288"/>
                    </a:lnTo>
                    <a:lnTo>
                      <a:pt x="588" y="302"/>
                    </a:lnTo>
                    <a:lnTo>
                      <a:pt x="582" y="312"/>
                    </a:lnTo>
                    <a:lnTo>
                      <a:pt x="576" y="322"/>
                    </a:lnTo>
                    <a:lnTo>
                      <a:pt x="566" y="328"/>
                    </a:lnTo>
                    <a:lnTo>
                      <a:pt x="566" y="328"/>
                    </a:lnTo>
                    <a:lnTo>
                      <a:pt x="558" y="330"/>
                    </a:lnTo>
                    <a:lnTo>
                      <a:pt x="550" y="332"/>
                    </a:lnTo>
                    <a:lnTo>
                      <a:pt x="528" y="332"/>
                    </a:lnTo>
                    <a:lnTo>
                      <a:pt x="506" y="332"/>
                    </a:lnTo>
                    <a:lnTo>
                      <a:pt x="486" y="330"/>
                    </a:lnTo>
                    <a:lnTo>
                      <a:pt x="486" y="330"/>
                    </a:lnTo>
                    <a:lnTo>
                      <a:pt x="478" y="330"/>
                    </a:lnTo>
                    <a:lnTo>
                      <a:pt x="470" y="326"/>
                    </a:lnTo>
                    <a:lnTo>
                      <a:pt x="462" y="324"/>
                    </a:lnTo>
                    <a:lnTo>
                      <a:pt x="456" y="318"/>
                    </a:lnTo>
                    <a:lnTo>
                      <a:pt x="450" y="312"/>
                    </a:lnTo>
                    <a:lnTo>
                      <a:pt x="444" y="304"/>
                    </a:lnTo>
                    <a:lnTo>
                      <a:pt x="442" y="296"/>
                    </a:lnTo>
                    <a:lnTo>
                      <a:pt x="440" y="286"/>
                    </a:lnTo>
                    <a:lnTo>
                      <a:pt x="440" y="286"/>
                    </a:lnTo>
                    <a:lnTo>
                      <a:pt x="440" y="286"/>
                    </a:lnTo>
                    <a:lnTo>
                      <a:pt x="440" y="286"/>
                    </a:lnTo>
                    <a:lnTo>
                      <a:pt x="440" y="286"/>
                    </a:lnTo>
                    <a:lnTo>
                      <a:pt x="440" y="296"/>
                    </a:lnTo>
                    <a:lnTo>
                      <a:pt x="444" y="306"/>
                    </a:lnTo>
                    <a:lnTo>
                      <a:pt x="448" y="312"/>
                    </a:lnTo>
                    <a:lnTo>
                      <a:pt x="454" y="320"/>
                    </a:lnTo>
                    <a:lnTo>
                      <a:pt x="462" y="324"/>
                    </a:lnTo>
                    <a:lnTo>
                      <a:pt x="470" y="328"/>
                    </a:lnTo>
                    <a:lnTo>
                      <a:pt x="478" y="330"/>
                    </a:lnTo>
                    <a:lnTo>
                      <a:pt x="486" y="332"/>
                    </a:lnTo>
                    <a:lnTo>
                      <a:pt x="506" y="332"/>
                    </a:lnTo>
                    <a:lnTo>
                      <a:pt x="528" y="332"/>
                    </a:lnTo>
                    <a:lnTo>
                      <a:pt x="550" y="332"/>
                    </a:lnTo>
                    <a:lnTo>
                      <a:pt x="550" y="332"/>
                    </a:lnTo>
                    <a:lnTo>
                      <a:pt x="558" y="332"/>
                    </a:lnTo>
                    <a:lnTo>
                      <a:pt x="566" y="328"/>
                    </a:lnTo>
                    <a:lnTo>
                      <a:pt x="566" y="328"/>
                    </a:lnTo>
                    <a:lnTo>
                      <a:pt x="576" y="322"/>
                    </a:lnTo>
                    <a:lnTo>
                      <a:pt x="582" y="314"/>
                    </a:lnTo>
                    <a:lnTo>
                      <a:pt x="588" y="302"/>
                    </a:lnTo>
                    <a:lnTo>
                      <a:pt x="590" y="288"/>
                    </a:lnTo>
                    <a:lnTo>
                      <a:pt x="590" y="288"/>
                    </a:lnTo>
                    <a:lnTo>
                      <a:pt x="588" y="256"/>
                    </a:lnTo>
                    <a:lnTo>
                      <a:pt x="584" y="226"/>
                    </a:lnTo>
                    <a:lnTo>
                      <a:pt x="576" y="196"/>
                    </a:lnTo>
                    <a:lnTo>
                      <a:pt x="566" y="168"/>
                    </a:lnTo>
                    <a:lnTo>
                      <a:pt x="552" y="140"/>
                    </a:lnTo>
                    <a:lnTo>
                      <a:pt x="536" y="116"/>
                    </a:lnTo>
                    <a:lnTo>
                      <a:pt x="516" y="92"/>
                    </a:lnTo>
                    <a:lnTo>
                      <a:pt x="494" y="70"/>
                    </a:lnTo>
                    <a:lnTo>
                      <a:pt x="494" y="70"/>
                    </a:lnTo>
                    <a:lnTo>
                      <a:pt x="472" y="52"/>
                    </a:lnTo>
                    <a:lnTo>
                      <a:pt x="448" y="38"/>
                    </a:lnTo>
                    <a:lnTo>
                      <a:pt x="424" y="26"/>
                    </a:lnTo>
                    <a:lnTo>
                      <a:pt x="398" y="16"/>
                    </a:lnTo>
                    <a:lnTo>
                      <a:pt x="372" y="8"/>
                    </a:lnTo>
                    <a:lnTo>
                      <a:pt x="346" y="4"/>
                    </a:lnTo>
                    <a:lnTo>
                      <a:pt x="320" y="0"/>
                    </a:lnTo>
                    <a:lnTo>
                      <a:pt x="2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150"/>
              <p:cNvSpPr>
                <a:spLocks/>
              </p:cNvSpPr>
              <p:nvPr/>
            </p:nvSpPr>
            <p:spPr bwMode="auto">
              <a:xfrm>
                <a:off x="2597" y="3247"/>
                <a:ext cx="590" cy="332"/>
              </a:xfrm>
              <a:custGeom>
                <a:avLst/>
                <a:gdLst>
                  <a:gd name="T0" fmla="*/ 228 w 590"/>
                  <a:gd name="T1" fmla="*/ 4 h 332"/>
                  <a:gd name="T2" fmla="*/ 148 w 590"/>
                  <a:gd name="T3" fmla="*/ 32 h 332"/>
                  <a:gd name="T4" fmla="*/ 78 w 590"/>
                  <a:gd name="T5" fmla="*/ 88 h 332"/>
                  <a:gd name="T6" fmla="*/ 38 w 590"/>
                  <a:gd name="T7" fmla="*/ 144 h 332"/>
                  <a:gd name="T8" fmla="*/ 4 w 590"/>
                  <a:gd name="T9" fmla="*/ 250 h 332"/>
                  <a:gd name="T10" fmla="*/ 2 w 590"/>
                  <a:gd name="T11" fmla="*/ 298 h 332"/>
                  <a:gd name="T12" fmla="*/ 16 w 590"/>
                  <a:gd name="T13" fmla="*/ 326 h 332"/>
                  <a:gd name="T14" fmla="*/ 62 w 590"/>
                  <a:gd name="T15" fmla="*/ 332 h 332"/>
                  <a:gd name="T16" fmla="*/ 110 w 590"/>
                  <a:gd name="T17" fmla="*/ 330 h 332"/>
                  <a:gd name="T18" fmla="*/ 134 w 590"/>
                  <a:gd name="T19" fmla="*/ 312 h 332"/>
                  <a:gd name="T20" fmla="*/ 142 w 590"/>
                  <a:gd name="T21" fmla="*/ 286 h 332"/>
                  <a:gd name="T22" fmla="*/ 146 w 590"/>
                  <a:gd name="T23" fmla="*/ 246 h 332"/>
                  <a:gd name="T24" fmla="*/ 176 w 590"/>
                  <a:gd name="T25" fmla="*/ 198 h 332"/>
                  <a:gd name="T26" fmla="*/ 226 w 590"/>
                  <a:gd name="T27" fmla="*/ 154 h 332"/>
                  <a:gd name="T28" fmla="*/ 278 w 590"/>
                  <a:gd name="T29" fmla="*/ 142 h 332"/>
                  <a:gd name="T30" fmla="*/ 322 w 590"/>
                  <a:gd name="T31" fmla="*/ 144 h 332"/>
                  <a:gd name="T32" fmla="*/ 392 w 590"/>
                  <a:gd name="T33" fmla="*/ 176 h 332"/>
                  <a:gd name="T34" fmla="*/ 420 w 590"/>
                  <a:gd name="T35" fmla="*/ 208 h 332"/>
                  <a:gd name="T36" fmla="*/ 444 w 590"/>
                  <a:gd name="T37" fmla="*/ 272 h 332"/>
                  <a:gd name="T38" fmla="*/ 446 w 590"/>
                  <a:gd name="T39" fmla="*/ 272 h 332"/>
                  <a:gd name="T40" fmla="*/ 426 w 590"/>
                  <a:gd name="T41" fmla="*/ 218 h 332"/>
                  <a:gd name="T42" fmla="*/ 392 w 590"/>
                  <a:gd name="T43" fmla="*/ 176 h 332"/>
                  <a:gd name="T44" fmla="*/ 334 w 590"/>
                  <a:gd name="T45" fmla="*/ 146 h 332"/>
                  <a:gd name="T46" fmla="*/ 294 w 590"/>
                  <a:gd name="T47" fmla="*/ 140 h 332"/>
                  <a:gd name="T48" fmla="*/ 226 w 590"/>
                  <a:gd name="T49" fmla="*/ 154 h 332"/>
                  <a:gd name="T50" fmla="*/ 188 w 590"/>
                  <a:gd name="T51" fmla="*/ 186 h 332"/>
                  <a:gd name="T52" fmla="*/ 154 w 590"/>
                  <a:gd name="T53" fmla="*/ 226 h 332"/>
                  <a:gd name="T54" fmla="*/ 142 w 590"/>
                  <a:gd name="T55" fmla="*/ 278 h 332"/>
                  <a:gd name="T56" fmla="*/ 138 w 590"/>
                  <a:gd name="T57" fmla="*/ 304 h 332"/>
                  <a:gd name="T58" fmla="*/ 116 w 590"/>
                  <a:gd name="T59" fmla="*/ 326 h 332"/>
                  <a:gd name="T60" fmla="*/ 62 w 590"/>
                  <a:gd name="T61" fmla="*/ 332 h 332"/>
                  <a:gd name="T62" fmla="*/ 22 w 590"/>
                  <a:gd name="T63" fmla="*/ 328 h 332"/>
                  <a:gd name="T64" fmla="*/ 4 w 590"/>
                  <a:gd name="T65" fmla="*/ 306 h 332"/>
                  <a:gd name="T66" fmla="*/ 2 w 590"/>
                  <a:gd name="T67" fmla="*/ 268 h 332"/>
                  <a:gd name="T68" fmla="*/ 24 w 590"/>
                  <a:gd name="T69" fmla="*/ 180 h 332"/>
                  <a:gd name="T70" fmla="*/ 64 w 590"/>
                  <a:gd name="T71" fmla="*/ 106 h 332"/>
                  <a:gd name="T72" fmla="*/ 128 w 590"/>
                  <a:gd name="T73" fmla="*/ 44 h 332"/>
                  <a:gd name="T74" fmla="*/ 198 w 590"/>
                  <a:gd name="T75" fmla="*/ 12 h 332"/>
                  <a:gd name="T76" fmla="*/ 294 w 590"/>
                  <a:gd name="T77" fmla="*/ 0 h 332"/>
                  <a:gd name="T78" fmla="*/ 398 w 590"/>
                  <a:gd name="T79" fmla="*/ 16 h 332"/>
                  <a:gd name="T80" fmla="*/ 494 w 590"/>
                  <a:gd name="T81" fmla="*/ 70 h 332"/>
                  <a:gd name="T82" fmla="*/ 552 w 590"/>
                  <a:gd name="T83" fmla="*/ 142 h 332"/>
                  <a:gd name="T84" fmla="*/ 588 w 590"/>
                  <a:gd name="T85" fmla="*/ 256 h 332"/>
                  <a:gd name="T86" fmla="*/ 582 w 590"/>
                  <a:gd name="T87" fmla="*/ 312 h 332"/>
                  <a:gd name="T88" fmla="*/ 558 w 590"/>
                  <a:gd name="T89" fmla="*/ 330 h 332"/>
                  <a:gd name="T90" fmla="*/ 486 w 590"/>
                  <a:gd name="T91" fmla="*/ 330 h 332"/>
                  <a:gd name="T92" fmla="*/ 462 w 590"/>
                  <a:gd name="T93" fmla="*/ 324 h 332"/>
                  <a:gd name="T94" fmla="*/ 442 w 590"/>
                  <a:gd name="T95" fmla="*/ 296 h 332"/>
                  <a:gd name="T96" fmla="*/ 440 w 590"/>
                  <a:gd name="T97" fmla="*/ 286 h 332"/>
                  <a:gd name="T98" fmla="*/ 448 w 590"/>
                  <a:gd name="T99" fmla="*/ 312 h 332"/>
                  <a:gd name="T100" fmla="*/ 478 w 590"/>
                  <a:gd name="T101" fmla="*/ 330 h 332"/>
                  <a:gd name="T102" fmla="*/ 550 w 590"/>
                  <a:gd name="T103" fmla="*/ 332 h 332"/>
                  <a:gd name="T104" fmla="*/ 566 w 590"/>
                  <a:gd name="T105" fmla="*/ 328 h 332"/>
                  <a:gd name="T106" fmla="*/ 590 w 590"/>
                  <a:gd name="T107" fmla="*/ 288 h 332"/>
                  <a:gd name="T108" fmla="*/ 576 w 590"/>
                  <a:gd name="T109" fmla="*/ 196 h 332"/>
                  <a:gd name="T110" fmla="*/ 516 w 590"/>
                  <a:gd name="T111" fmla="*/ 92 h 332"/>
                  <a:gd name="T112" fmla="*/ 448 w 590"/>
                  <a:gd name="T113" fmla="*/ 38 h 332"/>
                  <a:gd name="T114" fmla="*/ 346 w 590"/>
                  <a:gd name="T115"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332">
                    <a:moveTo>
                      <a:pt x="294" y="0"/>
                    </a:moveTo>
                    <a:lnTo>
                      <a:pt x="294" y="0"/>
                    </a:lnTo>
                    <a:lnTo>
                      <a:pt x="260" y="0"/>
                    </a:lnTo>
                    <a:lnTo>
                      <a:pt x="228" y="4"/>
                    </a:lnTo>
                    <a:lnTo>
                      <a:pt x="198" y="12"/>
                    </a:lnTo>
                    <a:lnTo>
                      <a:pt x="166" y="24"/>
                    </a:lnTo>
                    <a:lnTo>
                      <a:pt x="166" y="24"/>
                    </a:lnTo>
                    <a:lnTo>
                      <a:pt x="148" y="32"/>
                    </a:lnTo>
                    <a:lnTo>
                      <a:pt x="128" y="44"/>
                    </a:lnTo>
                    <a:lnTo>
                      <a:pt x="110" y="56"/>
                    </a:lnTo>
                    <a:lnTo>
                      <a:pt x="94" y="72"/>
                    </a:lnTo>
                    <a:lnTo>
                      <a:pt x="78" y="88"/>
                    </a:lnTo>
                    <a:lnTo>
                      <a:pt x="64" y="104"/>
                    </a:lnTo>
                    <a:lnTo>
                      <a:pt x="50" y="124"/>
                    </a:lnTo>
                    <a:lnTo>
                      <a:pt x="38" y="144"/>
                    </a:lnTo>
                    <a:lnTo>
                      <a:pt x="38" y="144"/>
                    </a:lnTo>
                    <a:lnTo>
                      <a:pt x="22" y="180"/>
                    </a:lnTo>
                    <a:lnTo>
                      <a:pt x="10" y="214"/>
                    </a:lnTo>
                    <a:lnTo>
                      <a:pt x="6" y="232"/>
                    </a:lnTo>
                    <a:lnTo>
                      <a:pt x="4" y="250"/>
                    </a:lnTo>
                    <a:lnTo>
                      <a:pt x="2" y="270"/>
                    </a:lnTo>
                    <a:lnTo>
                      <a:pt x="0" y="288"/>
                    </a:lnTo>
                    <a:lnTo>
                      <a:pt x="0" y="288"/>
                    </a:lnTo>
                    <a:lnTo>
                      <a:pt x="2" y="298"/>
                    </a:lnTo>
                    <a:lnTo>
                      <a:pt x="4" y="306"/>
                    </a:lnTo>
                    <a:lnTo>
                      <a:pt x="6" y="314"/>
                    </a:lnTo>
                    <a:lnTo>
                      <a:pt x="10" y="320"/>
                    </a:lnTo>
                    <a:lnTo>
                      <a:pt x="16" y="326"/>
                    </a:lnTo>
                    <a:lnTo>
                      <a:pt x="22" y="328"/>
                    </a:lnTo>
                    <a:lnTo>
                      <a:pt x="30" y="332"/>
                    </a:lnTo>
                    <a:lnTo>
                      <a:pt x="38" y="332"/>
                    </a:lnTo>
                    <a:lnTo>
                      <a:pt x="62" y="332"/>
                    </a:lnTo>
                    <a:lnTo>
                      <a:pt x="80" y="332"/>
                    </a:lnTo>
                    <a:lnTo>
                      <a:pt x="102" y="332"/>
                    </a:lnTo>
                    <a:lnTo>
                      <a:pt x="102" y="332"/>
                    </a:lnTo>
                    <a:lnTo>
                      <a:pt x="110" y="330"/>
                    </a:lnTo>
                    <a:lnTo>
                      <a:pt x="116" y="328"/>
                    </a:lnTo>
                    <a:lnTo>
                      <a:pt x="124" y="324"/>
                    </a:lnTo>
                    <a:lnTo>
                      <a:pt x="130" y="318"/>
                    </a:lnTo>
                    <a:lnTo>
                      <a:pt x="134" y="312"/>
                    </a:lnTo>
                    <a:lnTo>
                      <a:pt x="138" y="306"/>
                    </a:lnTo>
                    <a:lnTo>
                      <a:pt x="140" y="296"/>
                    </a:lnTo>
                    <a:lnTo>
                      <a:pt x="142" y="286"/>
                    </a:lnTo>
                    <a:lnTo>
                      <a:pt x="142" y="286"/>
                    </a:lnTo>
                    <a:lnTo>
                      <a:pt x="142" y="278"/>
                    </a:lnTo>
                    <a:lnTo>
                      <a:pt x="142" y="278"/>
                    </a:lnTo>
                    <a:lnTo>
                      <a:pt x="142" y="262"/>
                    </a:lnTo>
                    <a:lnTo>
                      <a:pt x="146" y="246"/>
                    </a:lnTo>
                    <a:lnTo>
                      <a:pt x="154" y="228"/>
                    </a:lnTo>
                    <a:lnTo>
                      <a:pt x="166" y="210"/>
                    </a:lnTo>
                    <a:lnTo>
                      <a:pt x="166" y="210"/>
                    </a:lnTo>
                    <a:lnTo>
                      <a:pt x="176" y="198"/>
                    </a:lnTo>
                    <a:lnTo>
                      <a:pt x="188" y="186"/>
                    </a:lnTo>
                    <a:lnTo>
                      <a:pt x="212" y="166"/>
                    </a:lnTo>
                    <a:lnTo>
                      <a:pt x="212" y="166"/>
                    </a:lnTo>
                    <a:lnTo>
                      <a:pt x="226" y="154"/>
                    </a:lnTo>
                    <a:lnTo>
                      <a:pt x="226" y="154"/>
                    </a:lnTo>
                    <a:lnTo>
                      <a:pt x="244" y="150"/>
                    </a:lnTo>
                    <a:lnTo>
                      <a:pt x="260" y="146"/>
                    </a:lnTo>
                    <a:lnTo>
                      <a:pt x="278" y="142"/>
                    </a:lnTo>
                    <a:lnTo>
                      <a:pt x="294" y="142"/>
                    </a:lnTo>
                    <a:lnTo>
                      <a:pt x="294" y="142"/>
                    </a:lnTo>
                    <a:lnTo>
                      <a:pt x="308" y="142"/>
                    </a:lnTo>
                    <a:lnTo>
                      <a:pt x="322" y="144"/>
                    </a:lnTo>
                    <a:lnTo>
                      <a:pt x="334" y="146"/>
                    </a:lnTo>
                    <a:lnTo>
                      <a:pt x="346" y="150"/>
                    </a:lnTo>
                    <a:lnTo>
                      <a:pt x="368" y="162"/>
                    </a:lnTo>
                    <a:lnTo>
                      <a:pt x="392" y="176"/>
                    </a:lnTo>
                    <a:lnTo>
                      <a:pt x="392" y="176"/>
                    </a:lnTo>
                    <a:lnTo>
                      <a:pt x="402" y="186"/>
                    </a:lnTo>
                    <a:lnTo>
                      <a:pt x="412" y="196"/>
                    </a:lnTo>
                    <a:lnTo>
                      <a:pt x="420" y="208"/>
                    </a:lnTo>
                    <a:lnTo>
                      <a:pt x="426" y="220"/>
                    </a:lnTo>
                    <a:lnTo>
                      <a:pt x="426" y="220"/>
                    </a:lnTo>
                    <a:lnTo>
                      <a:pt x="438" y="246"/>
                    </a:lnTo>
                    <a:lnTo>
                      <a:pt x="444" y="272"/>
                    </a:lnTo>
                    <a:lnTo>
                      <a:pt x="446" y="272"/>
                    </a:lnTo>
                    <a:lnTo>
                      <a:pt x="446" y="272"/>
                    </a:lnTo>
                    <a:lnTo>
                      <a:pt x="446" y="272"/>
                    </a:lnTo>
                    <a:lnTo>
                      <a:pt x="446" y="272"/>
                    </a:lnTo>
                    <a:lnTo>
                      <a:pt x="446" y="272"/>
                    </a:lnTo>
                    <a:lnTo>
                      <a:pt x="438" y="244"/>
                    </a:lnTo>
                    <a:lnTo>
                      <a:pt x="426" y="218"/>
                    </a:lnTo>
                    <a:lnTo>
                      <a:pt x="426" y="218"/>
                    </a:lnTo>
                    <a:lnTo>
                      <a:pt x="420" y="206"/>
                    </a:lnTo>
                    <a:lnTo>
                      <a:pt x="412" y="194"/>
                    </a:lnTo>
                    <a:lnTo>
                      <a:pt x="402" y="184"/>
                    </a:lnTo>
                    <a:lnTo>
                      <a:pt x="392" y="176"/>
                    </a:lnTo>
                    <a:lnTo>
                      <a:pt x="392" y="176"/>
                    </a:lnTo>
                    <a:lnTo>
                      <a:pt x="368" y="160"/>
                    </a:lnTo>
                    <a:lnTo>
                      <a:pt x="346" y="150"/>
                    </a:lnTo>
                    <a:lnTo>
                      <a:pt x="334" y="146"/>
                    </a:lnTo>
                    <a:lnTo>
                      <a:pt x="322" y="142"/>
                    </a:lnTo>
                    <a:lnTo>
                      <a:pt x="308" y="142"/>
                    </a:lnTo>
                    <a:lnTo>
                      <a:pt x="294" y="140"/>
                    </a:lnTo>
                    <a:lnTo>
                      <a:pt x="294" y="140"/>
                    </a:lnTo>
                    <a:lnTo>
                      <a:pt x="278" y="142"/>
                    </a:lnTo>
                    <a:lnTo>
                      <a:pt x="260" y="146"/>
                    </a:lnTo>
                    <a:lnTo>
                      <a:pt x="244" y="150"/>
                    </a:lnTo>
                    <a:lnTo>
                      <a:pt x="226" y="154"/>
                    </a:lnTo>
                    <a:lnTo>
                      <a:pt x="226" y="154"/>
                    </a:lnTo>
                    <a:lnTo>
                      <a:pt x="212" y="164"/>
                    </a:lnTo>
                    <a:lnTo>
                      <a:pt x="212" y="164"/>
                    </a:lnTo>
                    <a:lnTo>
                      <a:pt x="188" y="186"/>
                    </a:lnTo>
                    <a:lnTo>
                      <a:pt x="176" y="196"/>
                    </a:lnTo>
                    <a:lnTo>
                      <a:pt x="166" y="208"/>
                    </a:lnTo>
                    <a:lnTo>
                      <a:pt x="166" y="208"/>
                    </a:lnTo>
                    <a:lnTo>
                      <a:pt x="154" y="226"/>
                    </a:lnTo>
                    <a:lnTo>
                      <a:pt x="146" y="244"/>
                    </a:lnTo>
                    <a:lnTo>
                      <a:pt x="142" y="262"/>
                    </a:lnTo>
                    <a:lnTo>
                      <a:pt x="142" y="278"/>
                    </a:lnTo>
                    <a:lnTo>
                      <a:pt x="142" y="278"/>
                    </a:lnTo>
                    <a:lnTo>
                      <a:pt x="142" y="286"/>
                    </a:lnTo>
                    <a:lnTo>
                      <a:pt x="142" y="286"/>
                    </a:lnTo>
                    <a:lnTo>
                      <a:pt x="140" y="296"/>
                    </a:lnTo>
                    <a:lnTo>
                      <a:pt x="138" y="304"/>
                    </a:lnTo>
                    <a:lnTo>
                      <a:pt x="134" y="312"/>
                    </a:lnTo>
                    <a:lnTo>
                      <a:pt x="128" y="318"/>
                    </a:lnTo>
                    <a:lnTo>
                      <a:pt x="122" y="324"/>
                    </a:lnTo>
                    <a:lnTo>
                      <a:pt x="116" y="326"/>
                    </a:lnTo>
                    <a:lnTo>
                      <a:pt x="110" y="330"/>
                    </a:lnTo>
                    <a:lnTo>
                      <a:pt x="102" y="330"/>
                    </a:lnTo>
                    <a:lnTo>
                      <a:pt x="82" y="332"/>
                    </a:lnTo>
                    <a:lnTo>
                      <a:pt x="62" y="332"/>
                    </a:lnTo>
                    <a:lnTo>
                      <a:pt x="38" y="332"/>
                    </a:lnTo>
                    <a:lnTo>
                      <a:pt x="38" y="332"/>
                    </a:lnTo>
                    <a:lnTo>
                      <a:pt x="30" y="330"/>
                    </a:lnTo>
                    <a:lnTo>
                      <a:pt x="22" y="328"/>
                    </a:lnTo>
                    <a:lnTo>
                      <a:pt x="16" y="324"/>
                    </a:lnTo>
                    <a:lnTo>
                      <a:pt x="12" y="320"/>
                    </a:lnTo>
                    <a:lnTo>
                      <a:pt x="6" y="314"/>
                    </a:lnTo>
                    <a:lnTo>
                      <a:pt x="4" y="306"/>
                    </a:lnTo>
                    <a:lnTo>
                      <a:pt x="2" y="298"/>
                    </a:lnTo>
                    <a:lnTo>
                      <a:pt x="0" y="288"/>
                    </a:lnTo>
                    <a:lnTo>
                      <a:pt x="0" y="288"/>
                    </a:lnTo>
                    <a:lnTo>
                      <a:pt x="2" y="268"/>
                    </a:lnTo>
                    <a:lnTo>
                      <a:pt x="4" y="250"/>
                    </a:lnTo>
                    <a:lnTo>
                      <a:pt x="6" y="232"/>
                    </a:lnTo>
                    <a:lnTo>
                      <a:pt x="12" y="214"/>
                    </a:lnTo>
                    <a:lnTo>
                      <a:pt x="24" y="180"/>
                    </a:lnTo>
                    <a:lnTo>
                      <a:pt x="40" y="144"/>
                    </a:lnTo>
                    <a:lnTo>
                      <a:pt x="40" y="144"/>
                    </a:lnTo>
                    <a:lnTo>
                      <a:pt x="52" y="124"/>
                    </a:lnTo>
                    <a:lnTo>
                      <a:pt x="64" y="106"/>
                    </a:lnTo>
                    <a:lnTo>
                      <a:pt x="80" y="88"/>
                    </a:lnTo>
                    <a:lnTo>
                      <a:pt x="94" y="72"/>
                    </a:lnTo>
                    <a:lnTo>
                      <a:pt x="112" y="58"/>
                    </a:lnTo>
                    <a:lnTo>
                      <a:pt x="128" y="44"/>
                    </a:lnTo>
                    <a:lnTo>
                      <a:pt x="148" y="34"/>
                    </a:lnTo>
                    <a:lnTo>
                      <a:pt x="168" y="24"/>
                    </a:lnTo>
                    <a:lnTo>
                      <a:pt x="168" y="24"/>
                    </a:lnTo>
                    <a:lnTo>
                      <a:pt x="198" y="12"/>
                    </a:lnTo>
                    <a:lnTo>
                      <a:pt x="230" y="6"/>
                    </a:lnTo>
                    <a:lnTo>
                      <a:pt x="260" y="2"/>
                    </a:lnTo>
                    <a:lnTo>
                      <a:pt x="294" y="0"/>
                    </a:lnTo>
                    <a:lnTo>
                      <a:pt x="294" y="0"/>
                    </a:lnTo>
                    <a:lnTo>
                      <a:pt x="320" y="2"/>
                    </a:lnTo>
                    <a:lnTo>
                      <a:pt x="346" y="4"/>
                    </a:lnTo>
                    <a:lnTo>
                      <a:pt x="372" y="10"/>
                    </a:lnTo>
                    <a:lnTo>
                      <a:pt x="398" y="16"/>
                    </a:lnTo>
                    <a:lnTo>
                      <a:pt x="424" y="26"/>
                    </a:lnTo>
                    <a:lnTo>
                      <a:pt x="448" y="38"/>
                    </a:lnTo>
                    <a:lnTo>
                      <a:pt x="472" y="54"/>
                    </a:lnTo>
                    <a:lnTo>
                      <a:pt x="494" y="70"/>
                    </a:lnTo>
                    <a:lnTo>
                      <a:pt x="494" y="70"/>
                    </a:lnTo>
                    <a:lnTo>
                      <a:pt x="516" y="92"/>
                    </a:lnTo>
                    <a:lnTo>
                      <a:pt x="536" y="116"/>
                    </a:lnTo>
                    <a:lnTo>
                      <a:pt x="552" y="142"/>
                    </a:lnTo>
                    <a:lnTo>
                      <a:pt x="566" y="168"/>
                    </a:lnTo>
                    <a:lnTo>
                      <a:pt x="576" y="196"/>
                    </a:lnTo>
                    <a:lnTo>
                      <a:pt x="582" y="226"/>
                    </a:lnTo>
                    <a:lnTo>
                      <a:pt x="588" y="256"/>
                    </a:lnTo>
                    <a:lnTo>
                      <a:pt x="588" y="288"/>
                    </a:lnTo>
                    <a:lnTo>
                      <a:pt x="588" y="288"/>
                    </a:lnTo>
                    <a:lnTo>
                      <a:pt x="588" y="302"/>
                    </a:lnTo>
                    <a:lnTo>
                      <a:pt x="582" y="312"/>
                    </a:lnTo>
                    <a:lnTo>
                      <a:pt x="576" y="322"/>
                    </a:lnTo>
                    <a:lnTo>
                      <a:pt x="566" y="328"/>
                    </a:lnTo>
                    <a:lnTo>
                      <a:pt x="566" y="328"/>
                    </a:lnTo>
                    <a:lnTo>
                      <a:pt x="558" y="330"/>
                    </a:lnTo>
                    <a:lnTo>
                      <a:pt x="550" y="332"/>
                    </a:lnTo>
                    <a:lnTo>
                      <a:pt x="528" y="332"/>
                    </a:lnTo>
                    <a:lnTo>
                      <a:pt x="506" y="332"/>
                    </a:lnTo>
                    <a:lnTo>
                      <a:pt x="486" y="330"/>
                    </a:lnTo>
                    <a:lnTo>
                      <a:pt x="486" y="330"/>
                    </a:lnTo>
                    <a:lnTo>
                      <a:pt x="478" y="330"/>
                    </a:lnTo>
                    <a:lnTo>
                      <a:pt x="470" y="326"/>
                    </a:lnTo>
                    <a:lnTo>
                      <a:pt x="462" y="324"/>
                    </a:lnTo>
                    <a:lnTo>
                      <a:pt x="456" y="318"/>
                    </a:lnTo>
                    <a:lnTo>
                      <a:pt x="450" y="312"/>
                    </a:lnTo>
                    <a:lnTo>
                      <a:pt x="444" y="304"/>
                    </a:lnTo>
                    <a:lnTo>
                      <a:pt x="442" y="296"/>
                    </a:lnTo>
                    <a:lnTo>
                      <a:pt x="440" y="286"/>
                    </a:lnTo>
                    <a:lnTo>
                      <a:pt x="440" y="286"/>
                    </a:lnTo>
                    <a:lnTo>
                      <a:pt x="440" y="286"/>
                    </a:lnTo>
                    <a:lnTo>
                      <a:pt x="440" y="286"/>
                    </a:lnTo>
                    <a:lnTo>
                      <a:pt x="440" y="286"/>
                    </a:lnTo>
                    <a:lnTo>
                      <a:pt x="440" y="296"/>
                    </a:lnTo>
                    <a:lnTo>
                      <a:pt x="444" y="306"/>
                    </a:lnTo>
                    <a:lnTo>
                      <a:pt x="448" y="312"/>
                    </a:lnTo>
                    <a:lnTo>
                      <a:pt x="454" y="320"/>
                    </a:lnTo>
                    <a:lnTo>
                      <a:pt x="462" y="324"/>
                    </a:lnTo>
                    <a:lnTo>
                      <a:pt x="470" y="328"/>
                    </a:lnTo>
                    <a:lnTo>
                      <a:pt x="478" y="330"/>
                    </a:lnTo>
                    <a:lnTo>
                      <a:pt x="486" y="332"/>
                    </a:lnTo>
                    <a:lnTo>
                      <a:pt x="506" y="332"/>
                    </a:lnTo>
                    <a:lnTo>
                      <a:pt x="528" y="332"/>
                    </a:lnTo>
                    <a:lnTo>
                      <a:pt x="550" y="332"/>
                    </a:lnTo>
                    <a:lnTo>
                      <a:pt x="550" y="332"/>
                    </a:lnTo>
                    <a:lnTo>
                      <a:pt x="558" y="332"/>
                    </a:lnTo>
                    <a:lnTo>
                      <a:pt x="566" y="328"/>
                    </a:lnTo>
                    <a:lnTo>
                      <a:pt x="566" y="328"/>
                    </a:lnTo>
                    <a:lnTo>
                      <a:pt x="576" y="322"/>
                    </a:lnTo>
                    <a:lnTo>
                      <a:pt x="582" y="314"/>
                    </a:lnTo>
                    <a:lnTo>
                      <a:pt x="588" y="302"/>
                    </a:lnTo>
                    <a:lnTo>
                      <a:pt x="590" y="288"/>
                    </a:lnTo>
                    <a:lnTo>
                      <a:pt x="590" y="288"/>
                    </a:lnTo>
                    <a:lnTo>
                      <a:pt x="588" y="256"/>
                    </a:lnTo>
                    <a:lnTo>
                      <a:pt x="584" y="226"/>
                    </a:lnTo>
                    <a:lnTo>
                      <a:pt x="576" y="196"/>
                    </a:lnTo>
                    <a:lnTo>
                      <a:pt x="566" y="168"/>
                    </a:lnTo>
                    <a:lnTo>
                      <a:pt x="552" y="140"/>
                    </a:lnTo>
                    <a:lnTo>
                      <a:pt x="536" y="116"/>
                    </a:lnTo>
                    <a:lnTo>
                      <a:pt x="516" y="92"/>
                    </a:lnTo>
                    <a:lnTo>
                      <a:pt x="494" y="70"/>
                    </a:lnTo>
                    <a:lnTo>
                      <a:pt x="494" y="70"/>
                    </a:lnTo>
                    <a:lnTo>
                      <a:pt x="472" y="52"/>
                    </a:lnTo>
                    <a:lnTo>
                      <a:pt x="448" y="38"/>
                    </a:lnTo>
                    <a:lnTo>
                      <a:pt x="424" y="26"/>
                    </a:lnTo>
                    <a:lnTo>
                      <a:pt x="398" y="16"/>
                    </a:lnTo>
                    <a:lnTo>
                      <a:pt x="372" y="8"/>
                    </a:lnTo>
                    <a:lnTo>
                      <a:pt x="346" y="4"/>
                    </a:lnTo>
                    <a:lnTo>
                      <a:pt x="320" y="0"/>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151"/>
              <p:cNvSpPr>
                <a:spLocks/>
              </p:cNvSpPr>
              <p:nvPr/>
            </p:nvSpPr>
            <p:spPr bwMode="auto">
              <a:xfrm>
                <a:off x="2597" y="3247"/>
                <a:ext cx="588" cy="332"/>
              </a:xfrm>
              <a:custGeom>
                <a:avLst/>
                <a:gdLst>
                  <a:gd name="T0" fmla="*/ 230 w 588"/>
                  <a:gd name="T1" fmla="*/ 6 h 332"/>
                  <a:gd name="T2" fmla="*/ 148 w 588"/>
                  <a:gd name="T3" fmla="*/ 34 h 332"/>
                  <a:gd name="T4" fmla="*/ 80 w 588"/>
                  <a:gd name="T5" fmla="*/ 88 h 332"/>
                  <a:gd name="T6" fmla="*/ 40 w 588"/>
                  <a:gd name="T7" fmla="*/ 144 h 332"/>
                  <a:gd name="T8" fmla="*/ 4 w 588"/>
                  <a:gd name="T9" fmla="*/ 250 h 332"/>
                  <a:gd name="T10" fmla="*/ 2 w 588"/>
                  <a:gd name="T11" fmla="*/ 298 h 332"/>
                  <a:gd name="T12" fmla="*/ 16 w 588"/>
                  <a:gd name="T13" fmla="*/ 324 h 332"/>
                  <a:gd name="T14" fmla="*/ 62 w 588"/>
                  <a:gd name="T15" fmla="*/ 332 h 332"/>
                  <a:gd name="T16" fmla="*/ 110 w 588"/>
                  <a:gd name="T17" fmla="*/ 330 h 332"/>
                  <a:gd name="T18" fmla="*/ 134 w 588"/>
                  <a:gd name="T19" fmla="*/ 312 h 332"/>
                  <a:gd name="T20" fmla="*/ 142 w 588"/>
                  <a:gd name="T21" fmla="*/ 286 h 332"/>
                  <a:gd name="T22" fmla="*/ 146 w 588"/>
                  <a:gd name="T23" fmla="*/ 244 h 332"/>
                  <a:gd name="T24" fmla="*/ 176 w 588"/>
                  <a:gd name="T25" fmla="*/ 196 h 332"/>
                  <a:gd name="T26" fmla="*/ 226 w 588"/>
                  <a:gd name="T27" fmla="*/ 154 h 332"/>
                  <a:gd name="T28" fmla="*/ 278 w 588"/>
                  <a:gd name="T29" fmla="*/ 142 h 332"/>
                  <a:gd name="T30" fmla="*/ 322 w 588"/>
                  <a:gd name="T31" fmla="*/ 142 h 332"/>
                  <a:gd name="T32" fmla="*/ 392 w 588"/>
                  <a:gd name="T33" fmla="*/ 176 h 332"/>
                  <a:gd name="T34" fmla="*/ 420 w 588"/>
                  <a:gd name="T35" fmla="*/ 206 h 332"/>
                  <a:gd name="T36" fmla="*/ 446 w 588"/>
                  <a:gd name="T37" fmla="*/ 272 h 332"/>
                  <a:gd name="T38" fmla="*/ 426 w 588"/>
                  <a:gd name="T39" fmla="*/ 218 h 332"/>
                  <a:gd name="T40" fmla="*/ 402 w 588"/>
                  <a:gd name="T41" fmla="*/ 184 h 332"/>
                  <a:gd name="T42" fmla="*/ 346 w 588"/>
                  <a:gd name="T43" fmla="*/ 150 h 332"/>
                  <a:gd name="T44" fmla="*/ 294 w 588"/>
                  <a:gd name="T45" fmla="*/ 140 h 332"/>
                  <a:gd name="T46" fmla="*/ 244 w 588"/>
                  <a:gd name="T47" fmla="*/ 150 h 332"/>
                  <a:gd name="T48" fmla="*/ 212 w 588"/>
                  <a:gd name="T49" fmla="*/ 164 h 332"/>
                  <a:gd name="T50" fmla="*/ 166 w 588"/>
                  <a:gd name="T51" fmla="*/ 208 h 332"/>
                  <a:gd name="T52" fmla="*/ 142 w 588"/>
                  <a:gd name="T53" fmla="*/ 278 h 332"/>
                  <a:gd name="T54" fmla="*/ 140 w 588"/>
                  <a:gd name="T55" fmla="*/ 294 h 332"/>
                  <a:gd name="T56" fmla="*/ 122 w 588"/>
                  <a:gd name="T57" fmla="*/ 322 h 332"/>
                  <a:gd name="T58" fmla="*/ 82 w 588"/>
                  <a:gd name="T59" fmla="*/ 332 h 332"/>
                  <a:gd name="T60" fmla="*/ 30 w 588"/>
                  <a:gd name="T61" fmla="*/ 330 h 332"/>
                  <a:gd name="T62" fmla="*/ 8 w 588"/>
                  <a:gd name="T63" fmla="*/ 312 h 332"/>
                  <a:gd name="T64" fmla="*/ 2 w 588"/>
                  <a:gd name="T65" fmla="*/ 288 h 332"/>
                  <a:gd name="T66" fmla="*/ 24 w 588"/>
                  <a:gd name="T67" fmla="*/ 180 h 332"/>
                  <a:gd name="T68" fmla="*/ 66 w 588"/>
                  <a:gd name="T69" fmla="*/ 106 h 332"/>
                  <a:gd name="T70" fmla="*/ 130 w 588"/>
                  <a:gd name="T71" fmla="*/ 44 h 332"/>
                  <a:gd name="T72" fmla="*/ 198 w 588"/>
                  <a:gd name="T73" fmla="*/ 14 h 332"/>
                  <a:gd name="T74" fmla="*/ 294 w 588"/>
                  <a:gd name="T75" fmla="*/ 0 h 332"/>
                  <a:gd name="T76" fmla="*/ 398 w 588"/>
                  <a:gd name="T77" fmla="*/ 18 h 332"/>
                  <a:gd name="T78" fmla="*/ 494 w 588"/>
                  <a:gd name="T79" fmla="*/ 70 h 332"/>
                  <a:gd name="T80" fmla="*/ 552 w 588"/>
                  <a:gd name="T81" fmla="*/ 142 h 332"/>
                  <a:gd name="T82" fmla="*/ 586 w 588"/>
                  <a:gd name="T83" fmla="*/ 256 h 332"/>
                  <a:gd name="T84" fmla="*/ 582 w 588"/>
                  <a:gd name="T85" fmla="*/ 312 h 332"/>
                  <a:gd name="T86" fmla="*/ 558 w 588"/>
                  <a:gd name="T87" fmla="*/ 330 h 332"/>
                  <a:gd name="T88" fmla="*/ 486 w 588"/>
                  <a:gd name="T89" fmla="*/ 330 h 332"/>
                  <a:gd name="T90" fmla="*/ 462 w 588"/>
                  <a:gd name="T91" fmla="*/ 322 h 332"/>
                  <a:gd name="T92" fmla="*/ 442 w 588"/>
                  <a:gd name="T93" fmla="*/ 294 h 332"/>
                  <a:gd name="T94" fmla="*/ 440 w 588"/>
                  <a:gd name="T95" fmla="*/ 286 h 332"/>
                  <a:gd name="T96" fmla="*/ 450 w 588"/>
                  <a:gd name="T97" fmla="*/ 312 h 332"/>
                  <a:gd name="T98" fmla="*/ 478 w 588"/>
                  <a:gd name="T99" fmla="*/ 330 h 332"/>
                  <a:gd name="T100" fmla="*/ 550 w 588"/>
                  <a:gd name="T101" fmla="*/ 332 h 332"/>
                  <a:gd name="T102" fmla="*/ 566 w 588"/>
                  <a:gd name="T103" fmla="*/ 328 h 332"/>
                  <a:gd name="T104" fmla="*/ 588 w 588"/>
                  <a:gd name="T105" fmla="*/ 288 h 332"/>
                  <a:gd name="T106" fmla="*/ 576 w 588"/>
                  <a:gd name="T107" fmla="*/ 196 h 332"/>
                  <a:gd name="T108" fmla="*/ 516 w 588"/>
                  <a:gd name="T109" fmla="*/ 92 h 332"/>
                  <a:gd name="T110" fmla="*/ 448 w 588"/>
                  <a:gd name="T111" fmla="*/ 38 h 332"/>
                  <a:gd name="T112" fmla="*/ 346 w 588"/>
                  <a:gd name="T11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8" h="332">
                    <a:moveTo>
                      <a:pt x="294" y="0"/>
                    </a:moveTo>
                    <a:lnTo>
                      <a:pt x="294" y="0"/>
                    </a:lnTo>
                    <a:lnTo>
                      <a:pt x="260" y="2"/>
                    </a:lnTo>
                    <a:lnTo>
                      <a:pt x="230" y="6"/>
                    </a:lnTo>
                    <a:lnTo>
                      <a:pt x="198" y="12"/>
                    </a:lnTo>
                    <a:lnTo>
                      <a:pt x="168" y="24"/>
                    </a:lnTo>
                    <a:lnTo>
                      <a:pt x="168" y="24"/>
                    </a:lnTo>
                    <a:lnTo>
                      <a:pt x="148" y="34"/>
                    </a:lnTo>
                    <a:lnTo>
                      <a:pt x="128" y="44"/>
                    </a:lnTo>
                    <a:lnTo>
                      <a:pt x="112" y="58"/>
                    </a:lnTo>
                    <a:lnTo>
                      <a:pt x="94" y="72"/>
                    </a:lnTo>
                    <a:lnTo>
                      <a:pt x="80" y="88"/>
                    </a:lnTo>
                    <a:lnTo>
                      <a:pt x="64" y="106"/>
                    </a:lnTo>
                    <a:lnTo>
                      <a:pt x="52" y="124"/>
                    </a:lnTo>
                    <a:lnTo>
                      <a:pt x="40" y="144"/>
                    </a:lnTo>
                    <a:lnTo>
                      <a:pt x="40" y="144"/>
                    </a:lnTo>
                    <a:lnTo>
                      <a:pt x="24" y="180"/>
                    </a:lnTo>
                    <a:lnTo>
                      <a:pt x="12" y="214"/>
                    </a:lnTo>
                    <a:lnTo>
                      <a:pt x="6" y="232"/>
                    </a:lnTo>
                    <a:lnTo>
                      <a:pt x="4" y="250"/>
                    </a:lnTo>
                    <a:lnTo>
                      <a:pt x="2" y="268"/>
                    </a:lnTo>
                    <a:lnTo>
                      <a:pt x="0" y="288"/>
                    </a:lnTo>
                    <a:lnTo>
                      <a:pt x="0" y="288"/>
                    </a:lnTo>
                    <a:lnTo>
                      <a:pt x="2" y="298"/>
                    </a:lnTo>
                    <a:lnTo>
                      <a:pt x="4" y="306"/>
                    </a:lnTo>
                    <a:lnTo>
                      <a:pt x="6" y="314"/>
                    </a:lnTo>
                    <a:lnTo>
                      <a:pt x="12" y="320"/>
                    </a:lnTo>
                    <a:lnTo>
                      <a:pt x="16" y="324"/>
                    </a:lnTo>
                    <a:lnTo>
                      <a:pt x="22" y="328"/>
                    </a:lnTo>
                    <a:lnTo>
                      <a:pt x="30" y="330"/>
                    </a:lnTo>
                    <a:lnTo>
                      <a:pt x="38" y="332"/>
                    </a:lnTo>
                    <a:lnTo>
                      <a:pt x="62" y="332"/>
                    </a:lnTo>
                    <a:lnTo>
                      <a:pt x="82" y="332"/>
                    </a:lnTo>
                    <a:lnTo>
                      <a:pt x="102" y="330"/>
                    </a:lnTo>
                    <a:lnTo>
                      <a:pt x="102" y="330"/>
                    </a:lnTo>
                    <a:lnTo>
                      <a:pt x="110" y="330"/>
                    </a:lnTo>
                    <a:lnTo>
                      <a:pt x="116" y="326"/>
                    </a:lnTo>
                    <a:lnTo>
                      <a:pt x="122" y="324"/>
                    </a:lnTo>
                    <a:lnTo>
                      <a:pt x="128" y="318"/>
                    </a:lnTo>
                    <a:lnTo>
                      <a:pt x="134" y="312"/>
                    </a:lnTo>
                    <a:lnTo>
                      <a:pt x="138" y="304"/>
                    </a:lnTo>
                    <a:lnTo>
                      <a:pt x="140" y="296"/>
                    </a:lnTo>
                    <a:lnTo>
                      <a:pt x="142" y="286"/>
                    </a:lnTo>
                    <a:lnTo>
                      <a:pt x="142" y="286"/>
                    </a:lnTo>
                    <a:lnTo>
                      <a:pt x="142" y="278"/>
                    </a:lnTo>
                    <a:lnTo>
                      <a:pt x="142" y="278"/>
                    </a:lnTo>
                    <a:lnTo>
                      <a:pt x="142" y="262"/>
                    </a:lnTo>
                    <a:lnTo>
                      <a:pt x="146" y="244"/>
                    </a:lnTo>
                    <a:lnTo>
                      <a:pt x="154" y="226"/>
                    </a:lnTo>
                    <a:lnTo>
                      <a:pt x="166" y="208"/>
                    </a:lnTo>
                    <a:lnTo>
                      <a:pt x="166" y="208"/>
                    </a:lnTo>
                    <a:lnTo>
                      <a:pt x="176" y="196"/>
                    </a:lnTo>
                    <a:lnTo>
                      <a:pt x="188" y="186"/>
                    </a:lnTo>
                    <a:lnTo>
                      <a:pt x="212" y="164"/>
                    </a:lnTo>
                    <a:lnTo>
                      <a:pt x="212" y="164"/>
                    </a:lnTo>
                    <a:lnTo>
                      <a:pt x="226" y="154"/>
                    </a:lnTo>
                    <a:lnTo>
                      <a:pt x="226" y="154"/>
                    </a:lnTo>
                    <a:lnTo>
                      <a:pt x="244" y="150"/>
                    </a:lnTo>
                    <a:lnTo>
                      <a:pt x="260" y="146"/>
                    </a:lnTo>
                    <a:lnTo>
                      <a:pt x="278" y="142"/>
                    </a:lnTo>
                    <a:lnTo>
                      <a:pt x="294" y="140"/>
                    </a:lnTo>
                    <a:lnTo>
                      <a:pt x="294" y="140"/>
                    </a:lnTo>
                    <a:lnTo>
                      <a:pt x="308" y="142"/>
                    </a:lnTo>
                    <a:lnTo>
                      <a:pt x="322" y="142"/>
                    </a:lnTo>
                    <a:lnTo>
                      <a:pt x="334" y="146"/>
                    </a:lnTo>
                    <a:lnTo>
                      <a:pt x="346" y="150"/>
                    </a:lnTo>
                    <a:lnTo>
                      <a:pt x="368" y="160"/>
                    </a:lnTo>
                    <a:lnTo>
                      <a:pt x="392" y="176"/>
                    </a:lnTo>
                    <a:lnTo>
                      <a:pt x="392" y="176"/>
                    </a:lnTo>
                    <a:lnTo>
                      <a:pt x="402" y="184"/>
                    </a:lnTo>
                    <a:lnTo>
                      <a:pt x="412" y="194"/>
                    </a:lnTo>
                    <a:lnTo>
                      <a:pt x="420" y="206"/>
                    </a:lnTo>
                    <a:lnTo>
                      <a:pt x="426" y="218"/>
                    </a:lnTo>
                    <a:lnTo>
                      <a:pt x="426" y="218"/>
                    </a:lnTo>
                    <a:lnTo>
                      <a:pt x="438" y="244"/>
                    </a:lnTo>
                    <a:lnTo>
                      <a:pt x="446" y="272"/>
                    </a:lnTo>
                    <a:lnTo>
                      <a:pt x="446" y="272"/>
                    </a:lnTo>
                    <a:lnTo>
                      <a:pt x="446" y="272"/>
                    </a:lnTo>
                    <a:lnTo>
                      <a:pt x="438" y="244"/>
                    </a:lnTo>
                    <a:lnTo>
                      <a:pt x="426" y="218"/>
                    </a:lnTo>
                    <a:lnTo>
                      <a:pt x="426" y="218"/>
                    </a:lnTo>
                    <a:lnTo>
                      <a:pt x="420" y="206"/>
                    </a:lnTo>
                    <a:lnTo>
                      <a:pt x="412" y="194"/>
                    </a:lnTo>
                    <a:lnTo>
                      <a:pt x="402" y="184"/>
                    </a:lnTo>
                    <a:lnTo>
                      <a:pt x="392" y="174"/>
                    </a:lnTo>
                    <a:lnTo>
                      <a:pt x="392" y="174"/>
                    </a:lnTo>
                    <a:lnTo>
                      <a:pt x="368" y="160"/>
                    </a:lnTo>
                    <a:lnTo>
                      <a:pt x="346" y="150"/>
                    </a:lnTo>
                    <a:lnTo>
                      <a:pt x="334" y="146"/>
                    </a:lnTo>
                    <a:lnTo>
                      <a:pt x="322" y="142"/>
                    </a:lnTo>
                    <a:lnTo>
                      <a:pt x="308" y="140"/>
                    </a:lnTo>
                    <a:lnTo>
                      <a:pt x="294" y="140"/>
                    </a:lnTo>
                    <a:lnTo>
                      <a:pt x="294" y="140"/>
                    </a:lnTo>
                    <a:lnTo>
                      <a:pt x="278" y="142"/>
                    </a:lnTo>
                    <a:lnTo>
                      <a:pt x="260" y="144"/>
                    </a:lnTo>
                    <a:lnTo>
                      <a:pt x="244" y="150"/>
                    </a:lnTo>
                    <a:lnTo>
                      <a:pt x="226" y="152"/>
                    </a:lnTo>
                    <a:lnTo>
                      <a:pt x="226" y="152"/>
                    </a:lnTo>
                    <a:lnTo>
                      <a:pt x="212" y="164"/>
                    </a:lnTo>
                    <a:lnTo>
                      <a:pt x="212" y="164"/>
                    </a:lnTo>
                    <a:lnTo>
                      <a:pt x="188" y="184"/>
                    </a:lnTo>
                    <a:lnTo>
                      <a:pt x="176" y="196"/>
                    </a:lnTo>
                    <a:lnTo>
                      <a:pt x="166" y="208"/>
                    </a:lnTo>
                    <a:lnTo>
                      <a:pt x="166" y="208"/>
                    </a:lnTo>
                    <a:lnTo>
                      <a:pt x="154" y="226"/>
                    </a:lnTo>
                    <a:lnTo>
                      <a:pt x="146" y="244"/>
                    </a:lnTo>
                    <a:lnTo>
                      <a:pt x="142" y="260"/>
                    </a:lnTo>
                    <a:lnTo>
                      <a:pt x="142" y="278"/>
                    </a:lnTo>
                    <a:lnTo>
                      <a:pt x="142" y="278"/>
                    </a:lnTo>
                    <a:lnTo>
                      <a:pt x="142" y="284"/>
                    </a:lnTo>
                    <a:lnTo>
                      <a:pt x="142" y="284"/>
                    </a:lnTo>
                    <a:lnTo>
                      <a:pt x="140" y="294"/>
                    </a:lnTo>
                    <a:lnTo>
                      <a:pt x="138" y="304"/>
                    </a:lnTo>
                    <a:lnTo>
                      <a:pt x="134" y="310"/>
                    </a:lnTo>
                    <a:lnTo>
                      <a:pt x="128" y="318"/>
                    </a:lnTo>
                    <a:lnTo>
                      <a:pt x="122" y="322"/>
                    </a:lnTo>
                    <a:lnTo>
                      <a:pt x="116" y="326"/>
                    </a:lnTo>
                    <a:lnTo>
                      <a:pt x="110" y="328"/>
                    </a:lnTo>
                    <a:lnTo>
                      <a:pt x="102" y="330"/>
                    </a:lnTo>
                    <a:lnTo>
                      <a:pt x="82" y="332"/>
                    </a:lnTo>
                    <a:lnTo>
                      <a:pt x="62" y="332"/>
                    </a:lnTo>
                    <a:lnTo>
                      <a:pt x="38" y="332"/>
                    </a:lnTo>
                    <a:lnTo>
                      <a:pt x="38" y="332"/>
                    </a:lnTo>
                    <a:lnTo>
                      <a:pt x="30" y="330"/>
                    </a:lnTo>
                    <a:lnTo>
                      <a:pt x="24" y="328"/>
                    </a:lnTo>
                    <a:lnTo>
                      <a:pt x="18" y="324"/>
                    </a:lnTo>
                    <a:lnTo>
                      <a:pt x="12" y="320"/>
                    </a:lnTo>
                    <a:lnTo>
                      <a:pt x="8" y="312"/>
                    </a:lnTo>
                    <a:lnTo>
                      <a:pt x="4" y="306"/>
                    </a:lnTo>
                    <a:lnTo>
                      <a:pt x="2" y="298"/>
                    </a:lnTo>
                    <a:lnTo>
                      <a:pt x="2" y="288"/>
                    </a:lnTo>
                    <a:lnTo>
                      <a:pt x="2" y="288"/>
                    </a:lnTo>
                    <a:lnTo>
                      <a:pt x="2" y="268"/>
                    </a:lnTo>
                    <a:lnTo>
                      <a:pt x="4" y="250"/>
                    </a:lnTo>
                    <a:lnTo>
                      <a:pt x="12" y="214"/>
                    </a:lnTo>
                    <a:lnTo>
                      <a:pt x="24" y="180"/>
                    </a:lnTo>
                    <a:lnTo>
                      <a:pt x="40" y="146"/>
                    </a:lnTo>
                    <a:lnTo>
                      <a:pt x="40" y="146"/>
                    </a:lnTo>
                    <a:lnTo>
                      <a:pt x="52" y="124"/>
                    </a:lnTo>
                    <a:lnTo>
                      <a:pt x="66" y="106"/>
                    </a:lnTo>
                    <a:lnTo>
                      <a:pt x="80" y="88"/>
                    </a:lnTo>
                    <a:lnTo>
                      <a:pt x="96" y="72"/>
                    </a:lnTo>
                    <a:lnTo>
                      <a:pt x="112" y="58"/>
                    </a:lnTo>
                    <a:lnTo>
                      <a:pt x="130" y="44"/>
                    </a:lnTo>
                    <a:lnTo>
                      <a:pt x="148" y="34"/>
                    </a:lnTo>
                    <a:lnTo>
                      <a:pt x="168" y="24"/>
                    </a:lnTo>
                    <a:lnTo>
                      <a:pt x="168" y="24"/>
                    </a:lnTo>
                    <a:lnTo>
                      <a:pt x="198" y="14"/>
                    </a:lnTo>
                    <a:lnTo>
                      <a:pt x="230" y="6"/>
                    </a:lnTo>
                    <a:lnTo>
                      <a:pt x="260" y="2"/>
                    </a:lnTo>
                    <a:lnTo>
                      <a:pt x="294" y="0"/>
                    </a:lnTo>
                    <a:lnTo>
                      <a:pt x="294" y="0"/>
                    </a:lnTo>
                    <a:lnTo>
                      <a:pt x="320" y="2"/>
                    </a:lnTo>
                    <a:lnTo>
                      <a:pt x="346" y="4"/>
                    </a:lnTo>
                    <a:lnTo>
                      <a:pt x="372" y="10"/>
                    </a:lnTo>
                    <a:lnTo>
                      <a:pt x="398" y="18"/>
                    </a:lnTo>
                    <a:lnTo>
                      <a:pt x="424" y="28"/>
                    </a:lnTo>
                    <a:lnTo>
                      <a:pt x="448" y="40"/>
                    </a:lnTo>
                    <a:lnTo>
                      <a:pt x="472" y="54"/>
                    </a:lnTo>
                    <a:lnTo>
                      <a:pt x="494" y="70"/>
                    </a:lnTo>
                    <a:lnTo>
                      <a:pt x="494" y="70"/>
                    </a:lnTo>
                    <a:lnTo>
                      <a:pt x="516" y="92"/>
                    </a:lnTo>
                    <a:lnTo>
                      <a:pt x="536" y="116"/>
                    </a:lnTo>
                    <a:lnTo>
                      <a:pt x="552" y="142"/>
                    </a:lnTo>
                    <a:lnTo>
                      <a:pt x="564" y="168"/>
                    </a:lnTo>
                    <a:lnTo>
                      <a:pt x="574" y="196"/>
                    </a:lnTo>
                    <a:lnTo>
                      <a:pt x="582" y="226"/>
                    </a:lnTo>
                    <a:lnTo>
                      <a:pt x="586" y="256"/>
                    </a:lnTo>
                    <a:lnTo>
                      <a:pt x="588" y="286"/>
                    </a:lnTo>
                    <a:lnTo>
                      <a:pt x="588" y="286"/>
                    </a:lnTo>
                    <a:lnTo>
                      <a:pt x="586" y="300"/>
                    </a:lnTo>
                    <a:lnTo>
                      <a:pt x="582" y="312"/>
                    </a:lnTo>
                    <a:lnTo>
                      <a:pt x="574" y="320"/>
                    </a:lnTo>
                    <a:lnTo>
                      <a:pt x="566" y="328"/>
                    </a:lnTo>
                    <a:lnTo>
                      <a:pt x="566" y="328"/>
                    </a:lnTo>
                    <a:lnTo>
                      <a:pt x="558" y="330"/>
                    </a:lnTo>
                    <a:lnTo>
                      <a:pt x="550" y="332"/>
                    </a:lnTo>
                    <a:lnTo>
                      <a:pt x="528" y="332"/>
                    </a:lnTo>
                    <a:lnTo>
                      <a:pt x="506" y="332"/>
                    </a:lnTo>
                    <a:lnTo>
                      <a:pt x="486" y="330"/>
                    </a:lnTo>
                    <a:lnTo>
                      <a:pt x="486" y="330"/>
                    </a:lnTo>
                    <a:lnTo>
                      <a:pt x="478" y="328"/>
                    </a:lnTo>
                    <a:lnTo>
                      <a:pt x="470" y="326"/>
                    </a:lnTo>
                    <a:lnTo>
                      <a:pt x="462" y="322"/>
                    </a:lnTo>
                    <a:lnTo>
                      <a:pt x="456" y="318"/>
                    </a:lnTo>
                    <a:lnTo>
                      <a:pt x="450" y="310"/>
                    </a:lnTo>
                    <a:lnTo>
                      <a:pt x="444" y="304"/>
                    </a:lnTo>
                    <a:lnTo>
                      <a:pt x="442" y="294"/>
                    </a:lnTo>
                    <a:lnTo>
                      <a:pt x="440" y="284"/>
                    </a:lnTo>
                    <a:lnTo>
                      <a:pt x="440" y="286"/>
                    </a:lnTo>
                    <a:lnTo>
                      <a:pt x="440" y="286"/>
                    </a:lnTo>
                    <a:lnTo>
                      <a:pt x="440" y="286"/>
                    </a:lnTo>
                    <a:lnTo>
                      <a:pt x="440" y="286"/>
                    </a:lnTo>
                    <a:lnTo>
                      <a:pt x="442" y="296"/>
                    </a:lnTo>
                    <a:lnTo>
                      <a:pt x="444" y="304"/>
                    </a:lnTo>
                    <a:lnTo>
                      <a:pt x="450" y="312"/>
                    </a:lnTo>
                    <a:lnTo>
                      <a:pt x="456" y="318"/>
                    </a:lnTo>
                    <a:lnTo>
                      <a:pt x="462" y="324"/>
                    </a:lnTo>
                    <a:lnTo>
                      <a:pt x="470" y="326"/>
                    </a:lnTo>
                    <a:lnTo>
                      <a:pt x="478" y="330"/>
                    </a:lnTo>
                    <a:lnTo>
                      <a:pt x="486" y="330"/>
                    </a:lnTo>
                    <a:lnTo>
                      <a:pt x="506" y="332"/>
                    </a:lnTo>
                    <a:lnTo>
                      <a:pt x="528" y="332"/>
                    </a:lnTo>
                    <a:lnTo>
                      <a:pt x="550" y="332"/>
                    </a:lnTo>
                    <a:lnTo>
                      <a:pt x="550" y="332"/>
                    </a:lnTo>
                    <a:lnTo>
                      <a:pt x="558" y="330"/>
                    </a:lnTo>
                    <a:lnTo>
                      <a:pt x="566" y="328"/>
                    </a:lnTo>
                    <a:lnTo>
                      <a:pt x="566" y="328"/>
                    </a:lnTo>
                    <a:lnTo>
                      <a:pt x="576" y="322"/>
                    </a:lnTo>
                    <a:lnTo>
                      <a:pt x="582" y="312"/>
                    </a:lnTo>
                    <a:lnTo>
                      <a:pt x="588" y="302"/>
                    </a:lnTo>
                    <a:lnTo>
                      <a:pt x="588" y="288"/>
                    </a:lnTo>
                    <a:lnTo>
                      <a:pt x="588" y="288"/>
                    </a:lnTo>
                    <a:lnTo>
                      <a:pt x="588" y="256"/>
                    </a:lnTo>
                    <a:lnTo>
                      <a:pt x="582" y="226"/>
                    </a:lnTo>
                    <a:lnTo>
                      <a:pt x="576" y="196"/>
                    </a:lnTo>
                    <a:lnTo>
                      <a:pt x="566" y="168"/>
                    </a:lnTo>
                    <a:lnTo>
                      <a:pt x="552" y="142"/>
                    </a:lnTo>
                    <a:lnTo>
                      <a:pt x="536" y="116"/>
                    </a:lnTo>
                    <a:lnTo>
                      <a:pt x="516" y="92"/>
                    </a:lnTo>
                    <a:lnTo>
                      <a:pt x="494" y="70"/>
                    </a:lnTo>
                    <a:lnTo>
                      <a:pt x="494" y="70"/>
                    </a:lnTo>
                    <a:lnTo>
                      <a:pt x="472" y="54"/>
                    </a:lnTo>
                    <a:lnTo>
                      <a:pt x="448" y="38"/>
                    </a:lnTo>
                    <a:lnTo>
                      <a:pt x="424" y="26"/>
                    </a:lnTo>
                    <a:lnTo>
                      <a:pt x="398" y="16"/>
                    </a:lnTo>
                    <a:lnTo>
                      <a:pt x="372" y="10"/>
                    </a:lnTo>
                    <a:lnTo>
                      <a:pt x="346" y="4"/>
                    </a:lnTo>
                    <a:lnTo>
                      <a:pt x="320" y="2"/>
                    </a:lnTo>
                    <a:lnTo>
                      <a:pt x="29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152"/>
              <p:cNvSpPr>
                <a:spLocks/>
              </p:cNvSpPr>
              <p:nvPr/>
            </p:nvSpPr>
            <p:spPr bwMode="auto">
              <a:xfrm>
                <a:off x="2597" y="3247"/>
                <a:ext cx="588" cy="332"/>
              </a:xfrm>
              <a:custGeom>
                <a:avLst/>
                <a:gdLst>
                  <a:gd name="T0" fmla="*/ 230 w 588"/>
                  <a:gd name="T1" fmla="*/ 6 h 332"/>
                  <a:gd name="T2" fmla="*/ 148 w 588"/>
                  <a:gd name="T3" fmla="*/ 34 h 332"/>
                  <a:gd name="T4" fmla="*/ 80 w 588"/>
                  <a:gd name="T5" fmla="*/ 88 h 332"/>
                  <a:gd name="T6" fmla="*/ 40 w 588"/>
                  <a:gd name="T7" fmla="*/ 144 h 332"/>
                  <a:gd name="T8" fmla="*/ 4 w 588"/>
                  <a:gd name="T9" fmla="*/ 250 h 332"/>
                  <a:gd name="T10" fmla="*/ 2 w 588"/>
                  <a:gd name="T11" fmla="*/ 298 h 332"/>
                  <a:gd name="T12" fmla="*/ 16 w 588"/>
                  <a:gd name="T13" fmla="*/ 324 h 332"/>
                  <a:gd name="T14" fmla="*/ 62 w 588"/>
                  <a:gd name="T15" fmla="*/ 332 h 332"/>
                  <a:gd name="T16" fmla="*/ 110 w 588"/>
                  <a:gd name="T17" fmla="*/ 330 h 332"/>
                  <a:gd name="T18" fmla="*/ 134 w 588"/>
                  <a:gd name="T19" fmla="*/ 312 h 332"/>
                  <a:gd name="T20" fmla="*/ 142 w 588"/>
                  <a:gd name="T21" fmla="*/ 286 h 332"/>
                  <a:gd name="T22" fmla="*/ 146 w 588"/>
                  <a:gd name="T23" fmla="*/ 244 h 332"/>
                  <a:gd name="T24" fmla="*/ 176 w 588"/>
                  <a:gd name="T25" fmla="*/ 196 h 332"/>
                  <a:gd name="T26" fmla="*/ 226 w 588"/>
                  <a:gd name="T27" fmla="*/ 154 h 332"/>
                  <a:gd name="T28" fmla="*/ 278 w 588"/>
                  <a:gd name="T29" fmla="*/ 142 h 332"/>
                  <a:gd name="T30" fmla="*/ 322 w 588"/>
                  <a:gd name="T31" fmla="*/ 142 h 332"/>
                  <a:gd name="T32" fmla="*/ 392 w 588"/>
                  <a:gd name="T33" fmla="*/ 176 h 332"/>
                  <a:gd name="T34" fmla="*/ 420 w 588"/>
                  <a:gd name="T35" fmla="*/ 206 h 332"/>
                  <a:gd name="T36" fmla="*/ 446 w 588"/>
                  <a:gd name="T37" fmla="*/ 272 h 332"/>
                  <a:gd name="T38" fmla="*/ 426 w 588"/>
                  <a:gd name="T39" fmla="*/ 218 h 332"/>
                  <a:gd name="T40" fmla="*/ 402 w 588"/>
                  <a:gd name="T41" fmla="*/ 184 h 332"/>
                  <a:gd name="T42" fmla="*/ 346 w 588"/>
                  <a:gd name="T43" fmla="*/ 150 h 332"/>
                  <a:gd name="T44" fmla="*/ 294 w 588"/>
                  <a:gd name="T45" fmla="*/ 140 h 332"/>
                  <a:gd name="T46" fmla="*/ 244 w 588"/>
                  <a:gd name="T47" fmla="*/ 150 h 332"/>
                  <a:gd name="T48" fmla="*/ 212 w 588"/>
                  <a:gd name="T49" fmla="*/ 164 h 332"/>
                  <a:gd name="T50" fmla="*/ 166 w 588"/>
                  <a:gd name="T51" fmla="*/ 208 h 332"/>
                  <a:gd name="T52" fmla="*/ 142 w 588"/>
                  <a:gd name="T53" fmla="*/ 278 h 332"/>
                  <a:gd name="T54" fmla="*/ 140 w 588"/>
                  <a:gd name="T55" fmla="*/ 294 h 332"/>
                  <a:gd name="T56" fmla="*/ 122 w 588"/>
                  <a:gd name="T57" fmla="*/ 322 h 332"/>
                  <a:gd name="T58" fmla="*/ 82 w 588"/>
                  <a:gd name="T59" fmla="*/ 332 h 332"/>
                  <a:gd name="T60" fmla="*/ 30 w 588"/>
                  <a:gd name="T61" fmla="*/ 330 h 332"/>
                  <a:gd name="T62" fmla="*/ 8 w 588"/>
                  <a:gd name="T63" fmla="*/ 312 h 332"/>
                  <a:gd name="T64" fmla="*/ 2 w 588"/>
                  <a:gd name="T65" fmla="*/ 288 h 332"/>
                  <a:gd name="T66" fmla="*/ 24 w 588"/>
                  <a:gd name="T67" fmla="*/ 180 h 332"/>
                  <a:gd name="T68" fmla="*/ 66 w 588"/>
                  <a:gd name="T69" fmla="*/ 106 h 332"/>
                  <a:gd name="T70" fmla="*/ 130 w 588"/>
                  <a:gd name="T71" fmla="*/ 44 h 332"/>
                  <a:gd name="T72" fmla="*/ 198 w 588"/>
                  <a:gd name="T73" fmla="*/ 14 h 332"/>
                  <a:gd name="T74" fmla="*/ 294 w 588"/>
                  <a:gd name="T75" fmla="*/ 0 h 332"/>
                  <a:gd name="T76" fmla="*/ 398 w 588"/>
                  <a:gd name="T77" fmla="*/ 18 h 332"/>
                  <a:gd name="T78" fmla="*/ 494 w 588"/>
                  <a:gd name="T79" fmla="*/ 70 h 332"/>
                  <a:gd name="T80" fmla="*/ 552 w 588"/>
                  <a:gd name="T81" fmla="*/ 142 h 332"/>
                  <a:gd name="T82" fmla="*/ 586 w 588"/>
                  <a:gd name="T83" fmla="*/ 256 h 332"/>
                  <a:gd name="T84" fmla="*/ 582 w 588"/>
                  <a:gd name="T85" fmla="*/ 312 h 332"/>
                  <a:gd name="T86" fmla="*/ 558 w 588"/>
                  <a:gd name="T87" fmla="*/ 330 h 332"/>
                  <a:gd name="T88" fmla="*/ 486 w 588"/>
                  <a:gd name="T89" fmla="*/ 330 h 332"/>
                  <a:gd name="T90" fmla="*/ 462 w 588"/>
                  <a:gd name="T91" fmla="*/ 322 h 332"/>
                  <a:gd name="T92" fmla="*/ 442 w 588"/>
                  <a:gd name="T93" fmla="*/ 294 h 332"/>
                  <a:gd name="T94" fmla="*/ 440 w 588"/>
                  <a:gd name="T95" fmla="*/ 286 h 332"/>
                  <a:gd name="T96" fmla="*/ 450 w 588"/>
                  <a:gd name="T97" fmla="*/ 312 h 332"/>
                  <a:gd name="T98" fmla="*/ 478 w 588"/>
                  <a:gd name="T99" fmla="*/ 330 h 332"/>
                  <a:gd name="T100" fmla="*/ 550 w 588"/>
                  <a:gd name="T101" fmla="*/ 332 h 332"/>
                  <a:gd name="T102" fmla="*/ 566 w 588"/>
                  <a:gd name="T103" fmla="*/ 328 h 332"/>
                  <a:gd name="T104" fmla="*/ 588 w 588"/>
                  <a:gd name="T105" fmla="*/ 288 h 332"/>
                  <a:gd name="T106" fmla="*/ 576 w 588"/>
                  <a:gd name="T107" fmla="*/ 196 h 332"/>
                  <a:gd name="T108" fmla="*/ 516 w 588"/>
                  <a:gd name="T109" fmla="*/ 92 h 332"/>
                  <a:gd name="T110" fmla="*/ 448 w 588"/>
                  <a:gd name="T111" fmla="*/ 38 h 332"/>
                  <a:gd name="T112" fmla="*/ 346 w 588"/>
                  <a:gd name="T11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8" h="332">
                    <a:moveTo>
                      <a:pt x="294" y="0"/>
                    </a:moveTo>
                    <a:lnTo>
                      <a:pt x="294" y="0"/>
                    </a:lnTo>
                    <a:lnTo>
                      <a:pt x="260" y="2"/>
                    </a:lnTo>
                    <a:lnTo>
                      <a:pt x="230" y="6"/>
                    </a:lnTo>
                    <a:lnTo>
                      <a:pt x="198" y="12"/>
                    </a:lnTo>
                    <a:lnTo>
                      <a:pt x="168" y="24"/>
                    </a:lnTo>
                    <a:lnTo>
                      <a:pt x="168" y="24"/>
                    </a:lnTo>
                    <a:lnTo>
                      <a:pt x="148" y="34"/>
                    </a:lnTo>
                    <a:lnTo>
                      <a:pt x="128" y="44"/>
                    </a:lnTo>
                    <a:lnTo>
                      <a:pt x="112" y="58"/>
                    </a:lnTo>
                    <a:lnTo>
                      <a:pt x="94" y="72"/>
                    </a:lnTo>
                    <a:lnTo>
                      <a:pt x="80" y="88"/>
                    </a:lnTo>
                    <a:lnTo>
                      <a:pt x="64" y="106"/>
                    </a:lnTo>
                    <a:lnTo>
                      <a:pt x="52" y="124"/>
                    </a:lnTo>
                    <a:lnTo>
                      <a:pt x="40" y="144"/>
                    </a:lnTo>
                    <a:lnTo>
                      <a:pt x="40" y="144"/>
                    </a:lnTo>
                    <a:lnTo>
                      <a:pt x="24" y="180"/>
                    </a:lnTo>
                    <a:lnTo>
                      <a:pt x="12" y="214"/>
                    </a:lnTo>
                    <a:lnTo>
                      <a:pt x="6" y="232"/>
                    </a:lnTo>
                    <a:lnTo>
                      <a:pt x="4" y="250"/>
                    </a:lnTo>
                    <a:lnTo>
                      <a:pt x="2" y="268"/>
                    </a:lnTo>
                    <a:lnTo>
                      <a:pt x="0" y="288"/>
                    </a:lnTo>
                    <a:lnTo>
                      <a:pt x="0" y="288"/>
                    </a:lnTo>
                    <a:lnTo>
                      <a:pt x="2" y="298"/>
                    </a:lnTo>
                    <a:lnTo>
                      <a:pt x="4" y="306"/>
                    </a:lnTo>
                    <a:lnTo>
                      <a:pt x="6" y="314"/>
                    </a:lnTo>
                    <a:lnTo>
                      <a:pt x="12" y="320"/>
                    </a:lnTo>
                    <a:lnTo>
                      <a:pt x="16" y="324"/>
                    </a:lnTo>
                    <a:lnTo>
                      <a:pt x="22" y="328"/>
                    </a:lnTo>
                    <a:lnTo>
                      <a:pt x="30" y="330"/>
                    </a:lnTo>
                    <a:lnTo>
                      <a:pt x="38" y="332"/>
                    </a:lnTo>
                    <a:lnTo>
                      <a:pt x="62" y="332"/>
                    </a:lnTo>
                    <a:lnTo>
                      <a:pt x="82" y="332"/>
                    </a:lnTo>
                    <a:lnTo>
                      <a:pt x="102" y="330"/>
                    </a:lnTo>
                    <a:lnTo>
                      <a:pt x="102" y="330"/>
                    </a:lnTo>
                    <a:lnTo>
                      <a:pt x="110" y="330"/>
                    </a:lnTo>
                    <a:lnTo>
                      <a:pt x="116" y="326"/>
                    </a:lnTo>
                    <a:lnTo>
                      <a:pt x="122" y="324"/>
                    </a:lnTo>
                    <a:lnTo>
                      <a:pt x="128" y="318"/>
                    </a:lnTo>
                    <a:lnTo>
                      <a:pt x="134" y="312"/>
                    </a:lnTo>
                    <a:lnTo>
                      <a:pt x="138" y="304"/>
                    </a:lnTo>
                    <a:lnTo>
                      <a:pt x="140" y="296"/>
                    </a:lnTo>
                    <a:lnTo>
                      <a:pt x="142" y="286"/>
                    </a:lnTo>
                    <a:lnTo>
                      <a:pt x="142" y="286"/>
                    </a:lnTo>
                    <a:lnTo>
                      <a:pt x="142" y="278"/>
                    </a:lnTo>
                    <a:lnTo>
                      <a:pt x="142" y="278"/>
                    </a:lnTo>
                    <a:lnTo>
                      <a:pt x="142" y="262"/>
                    </a:lnTo>
                    <a:lnTo>
                      <a:pt x="146" y="244"/>
                    </a:lnTo>
                    <a:lnTo>
                      <a:pt x="154" y="226"/>
                    </a:lnTo>
                    <a:lnTo>
                      <a:pt x="166" y="208"/>
                    </a:lnTo>
                    <a:lnTo>
                      <a:pt x="166" y="208"/>
                    </a:lnTo>
                    <a:lnTo>
                      <a:pt x="176" y="196"/>
                    </a:lnTo>
                    <a:lnTo>
                      <a:pt x="188" y="186"/>
                    </a:lnTo>
                    <a:lnTo>
                      <a:pt x="212" y="164"/>
                    </a:lnTo>
                    <a:lnTo>
                      <a:pt x="212" y="164"/>
                    </a:lnTo>
                    <a:lnTo>
                      <a:pt x="226" y="154"/>
                    </a:lnTo>
                    <a:lnTo>
                      <a:pt x="226" y="154"/>
                    </a:lnTo>
                    <a:lnTo>
                      <a:pt x="244" y="150"/>
                    </a:lnTo>
                    <a:lnTo>
                      <a:pt x="260" y="146"/>
                    </a:lnTo>
                    <a:lnTo>
                      <a:pt x="278" y="142"/>
                    </a:lnTo>
                    <a:lnTo>
                      <a:pt x="294" y="140"/>
                    </a:lnTo>
                    <a:lnTo>
                      <a:pt x="294" y="140"/>
                    </a:lnTo>
                    <a:lnTo>
                      <a:pt x="308" y="142"/>
                    </a:lnTo>
                    <a:lnTo>
                      <a:pt x="322" y="142"/>
                    </a:lnTo>
                    <a:lnTo>
                      <a:pt x="334" y="146"/>
                    </a:lnTo>
                    <a:lnTo>
                      <a:pt x="346" y="150"/>
                    </a:lnTo>
                    <a:lnTo>
                      <a:pt x="368" y="160"/>
                    </a:lnTo>
                    <a:lnTo>
                      <a:pt x="392" y="176"/>
                    </a:lnTo>
                    <a:lnTo>
                      <a:pt x="392" y="176"/>
                    </a:lnTo>
                    <a:lnTo>
                      <a:pt x="402" y="184"/>
                    </a:lnTo>
                    <a:lnTo>
                      <a:pt x="412" y="194"/>
                    </a:lnTo>
                    <a:lnTo>
                      <a:pt x="420" y="206"/>
                    </a:lnTo>
                    <a:lnTo>
                      <a:pt x="426" y="218"/>
                    </a:lnTo>
                    <a:lnTo>
                      <a:pt x="426" y="218"/>
                    </a:lnTo>
                    <a:lnTo>
                      <a:pt x="438" y="244"/>
                    </a:lnTo>
                    <a:lnTo>
                      <a:pt x="446" y="272"/>
                    </a:lnTo>
                    <a:lnTo>
                      <a:pt x="446" y="272"/>
                    </a:lnTo>
                    <a:lnTo>
                      <a:pt x="446" y="272"/>
                    </a:lnTo>
                    <a:lnTo>
                      <a:pt x="438" y="244"/>
                    </a:lnTo>
                    <a:lnTo>
                      <a:pt x="426" y="218"/>
                    </a:lnTo>
                    <a:lnTo>
                      <a:pt x="426" y="218"/>
                    </a:lnTo>
                    <a:lnTo>
                      <a:pt x="420" y="206"/>
                    </a:lnTo>
                    <a:lnTo>
                      <a:pt x="412" y="194"/>
                    </a:lnTo>
                    <a:lnTo>
                      <a:pt x="402" y="184"/>
                    </a:lnTo>
                    <a:lnTo>
                      <a:pt x="392" y="174"/>
                    </a:lnTo>
                    <a:lnTo>
                      <a:pt x="392" y="174"/>
                    </a:lnTo>
                    <a:lnTo>
                      <a:pt x="368" y="160"/>
                    </a:lnTo>
                    <a:lnTo>
                      <a:pt x="346" y="150"/>
                    </a:lnTo>
                    <a:lnTo>
                      <a:pt x="334" y="146"/>
                    </a:lnTo>
                    <a:lnTo>
                      <a:pt x="322" y="142"/>
                    </a:lnTo>
                    <a:lnTo>
                      <a:pt x="308" y="140"/>
                    </a:lnTo>
                    <a:lnTo>
                      <a:pt x="294" y="140"/>
                    </a:lnTo>
                    <a:lnTo>
                      <a:pt x="294" y="140"/>
                    </a:lnTo>
                    <a:lnTo>
                      <a:pt x="278" y="142"/>
                    </a:lnTo>
                    <a:lnTo>
                      <a:pt x="260" y="144"/>
                    </a:lnTo>
                    <a:lnTo>
                      <a:pt x="244" y="150"/>
                    </a:lnTo>
                    <a:lnTo>
                      <a:pt x="226" y="152"/>
                    </a:lnTo>
                    <a:lnTo>
                      <a:pt x="226" y="152"/>
                    </a:lnTo>
                    <a:lnTo>
                      <a:pt x="212" y="164"/>
                    </a:lnTo>
                    <a:lnTo>
                      <a:pt x="212" y="164"/>
                    </a:lnTo>
                    <a:lnTo>
                      <a:pt x="188" y="184"/>
                    </a:lnTo>
                    <a:lnTo>
                      <a:pt x="176" y="196"/>
                    </a:lnTo>
                    <a:lnTo>
                      <a:pt x="166" y="208"/>
                    </a:lnTo>
                    <a:lnTo>
                      <a:pt x="166" y="208"/>
                    </a:lnTo>
                    <a:lnTo>
                      <a:pt x="154" y="226"/>
                    </a:lnTo>
                    <a:lnTo>
                      <a:pt x="146" y="244"/>
                    </a:lnTo>
                    <a:lnTo>
                      <a:pt x="142" y="260"/>
                    </a:lnTo>
                    <a:lnTo>
                      <a:pt x="142" y="278"/>
                    </a:lnTo>
                    <a:lnTo>
                      <a:pt x="142" y="278"/>
                    </a:lnTo>
                    <a:lnTo>
                      <a:pt x="142" y="284"/>
                    </a:lnTo>
                    <a:lnTo>
                      <a:pt x="142" y="284"/>
                    </a:lnTo>
                    <a:lnTo>
                      <a:pt x="140" y="294"/>
                    </a:lnTo>
                    <a:lnTo>
                      <a:pt x="138" y="304"/>
                    </a:lnTo>
                    <a:lnTo>
                      <a:pt x="134" y="310"/>
                    </a:lnTo>
                    <a:lnTo>
                      <a:pt x="128" y="318"/>
                    </a:lnTo>
                    <a:lnTo>
                      <a:pt x="122" y="322"/>
                    </a:lnTo>
                    <a:lnTo>
                      <a:pt x="116" y="326"/>
                    </a:lnTo>
                    <a:lnTo>
                      <a:pt x="110" y="328"/>
                    </a:lnTo>
                    <a:lnTo>
                      <a:pt x="102" y="330"/>
                    </a:lnTo>
                    <a:lnTo>
                      <a:pt x="82" y="332"/>
                    </a:lnTo>
                    <a:lnTo>
                      <a:pt x="62" y="332"/>
                    </a:lnTo>
                    <a:lnTo>
                      <a:pt x="38" y="332"/>
                    </a:lnTo>
                    <a:lnTo>
                      <a:pt x="38" y="332"/>
                    </a:lnTo>
                    <a:lnTo>
                      <a:pt x="30" y="330"/>
                    </a:lnTo>
                    <a:lnTo>
                      <a:pt x="24" y="328"/>
                    </a:lnTo>
                    <a:lnTo>
                      <a:pt x="18" y="324"/>
                    </a:lnTo>
                    <a:lnTo>
                      <a:pt x="12" y="320"/>
                    </a:lnTo>
                    <a:lnTo>
                      <a:pt x="8" y="312"/>
                    </a:lnTo>
                    <a:lnTo>
                      <a:pt x="4" y="306"/>
                    </a:lnTo>
                    <a:lnTo>
                      <a:pt x="2" y="298"/>
                    </a:lnTo>
                    <a:lnTo>
                      <a:pt x="2" y="288"/>
                    </a:lnTo>
                    <a:lnTo>
                      <a:pt x="2" y="288"/>
                    </a:lnTo>
                    <a:lnTo>
                      <a:pt x="2" y="268"/>
                    </a:lnTo>
                    <a:lnTo>
                      <a:pt x="4" y="250"/>
                    </a:lnTo>
                    <a:lnTo>
                      <a:pt x="12" y="214"/>
                    </a:lnTo>
                    <a:lnTo>
                      <a:pt x="24" y="180"/>
                    </a:lnTo>
                    <a:lnTo>
                      <a:pt x="40" y="146"/>
                    </a:lnTo>
                    <a:lnTo>
                      <a:pt x="40" y="146"/>
                    </a:lnTo>
                    <a:lnTo>
                      <a:pt x="52" y="124"/>
                    </a:lnTo>
                    <a:lnTo>
                      <a:pt x="66" y="106"/>
                    </a:lnTo>
                    <a:lnTo>
                      <a:pt x="80" y="88"/>
                    </a:lnTo>
                    <a:lnTo>
                      <a:pt x="96" y="72"/>
                    </a:lnTo>
                    <a:lnTo>
                      <a:pt x="112" y="58"/>
                    </a:lnTo>
                    <a:lnTo>
                      <a:pt x="130" y="44"/>
                    </a:lnTo>
                    <a:lnTo>
                      <a:pt x="148" y="34"/>
                    </a:lnTo>
                    <a:lnTo>
                      <a:pt x="168" y="24"/>
                    </a:lnTo>
                    <a:lnTo>
                      <a:pt x="168" y="24"/>
                    </a:lnTo>
                    <a:lnTo>
                      <a:pt x="198" y="14"/>
                    </a:lnTo>
                    <a:lnTo>
                      <a:pt x="230" y="6"/>
                    </a:lnTo>
                    <a:lnTo>
                      <a:pt x="260" y="2"/>
                    </a:lnTo>
                    <a:lnTo>
                      <a:pt x="294" y="0"/>
                    </a:lnTo>
                    <a:lnTo>
                      <a:pt x="294" y="0"/>
                    </a:lnTo>
                    <a:lnTo>
                      <a:pt x="320" y="2"/>
                    </a:lnTo>
                    <a:lnTo>
                      <a:pt x="346" y="4"/>
                    </a:lnTo>
                    <a:lnTo>
                      <a:pt x="372" y="10"/>
                    </a:lnTo>
                    <a:lnTo>
                      <a:pt x="398" y="18"/>
                    </a:lnTo>
                    <a:lnTo>
                      <a:pt x="424" y="28"/>
                    </a:lnTo>
                    <a:lnTo>
                      <a:pt x="448" y="40"/>
                    </a:lnTo>
                    <a:lnTo>
                      <a:pt x="472" y="54"/>
                    </a:lnTo>
                    <a:lnTo>
                      <a:pt x="494" y="70"/>
                    </a:lnTo>
                    <a:lnTo>
                      <a:pt x="494" y="70"/>
                    </a:lnTo>
                    <a:lnTo>
                      <a:pt x="516" y="92"/>
                    </a:lnTo>
                    <a:lnTo>
                      <a:pt x="536" y="116"/>
                    </a:lnTo>
                    <a:lnTo>
                      <a:pt x="552" y="142"/>
                    </a:lnTo>
                    <a:lnTo>
                      <a:pt x="564" y="168"/>
                    </a:lnTo>
                    <a:lnTo>
                      <a:pt x="574" y="196"/>
                    </a:lnTo>
                    <a:lnTo>
                      <a:pt x="582" y="226"/>
                    </a:lnTo>
                    <a:lnTo>
                      <a:pt x="586" y="256"/>
                    </a:lnTo>
                    <a:lnTo>
                      <a:pt x="588" y="286"/>
                    </a:lnTo>
                    <a:lnTo>
                      <a:pt x="588" y="286"/>
                    </a:lnTo>
                    <a:lnTo>
                      <a:pt x="586" y="300"/>
                    </a:lnTo>
                    <a:lnTo>
                      <a:pt x="582" y="312"/>
                    </a:lnTo>
                    <a:lnTo>
                      <a:pt x="574" y="320"/>
                    </a:lnTo>
                    <a:lnTo>
                      <a:pt x="566" y="328"/>
                    </a:lnTo>
                    <a:lnTo>
                      <a:pt x="566" y="328"/>
                    </a:lnTo>
                    <a:lnTo>
                      <a:pt x="558" y="330"/>
                    </a:lnTo>
                    <a:lnTo>
                      <a:pt x="550" y="332"/>
                    </a:lnTo>
                    <a:lnTo>
                      <a:pt x="528" y="332"/>
                    </a:lnTo>
                    <a:lnTo>
                      <a:pt x="506" y="332"/>
                    </a:lnTo>
                    <a:lnTo>
                      <a:pt x="486" y="330"/>
                    </a:lnTo>
                    <a:lnTo>
                      <a:pt x="486" y="330"/>
                    </a:lnTo>
                    <a:lnTo>
                      <a:pt x="478" y="328"/>
                    </a:lnTo>
                    <a:lnTo>
                      <a:pt x="470" y="326"/>
                    </a:lnTo>
                    <a:lnTo>
                      <a:pt x="462" y="322"/>
                    </a:lnTo>
                    <a:lnTo>
                      <a:pt x="456" y="318"/>
                    </a:lnTo>
                    <a:lnTo>
                      <a:pt x="450" y="310"/>
                    </a:lnTo>
                    <a:lnTo>
                      <a:pt x="444" y="304"/>
                    </a:lnTo>
                    <a:lnTo>
                      <a:pt x="442" y="294"/>
                    </a:lnTo>
                    <a:lnTo>
                      <a:pt x="440" y="284"/>
                    </a:lnTo>
                    <a:lnTo>
                      <a:pt x="440" y="286"/>
                    </a:lnTo>
                    <a:lnTo>
                      <a:pt x="440" y="286"/>
                    </a:lnTo>
                    <a:lnTo>
                      <a:pt x="440" y="286"/>
                    </a:lnTo>
                    <a:lnTo>
                      <a:pt x="440" y="286"/>
                    </a:lnTo>
                    <a:lnTo>
                      <a:pt x="442" y="296"/>
                    </a:lnTo>
                    <a:lnTo>
                      <a:pt x="444" y="304"/>
                    </a:lnTo>
                    <a:lnTo>
                      <a:pt x="450" y="312"/>
                    </a:lnTo>
                    <a:lnTo>
                      <a:pt x="456" y="318"/>
                    </a:lnTo>
                    <a:lnTo>
                      <a:pt x="462" y="324"/>
                    </a:lnTo>
                    <a:lnTo>
                      <a:pt x="470" y="326"/>
                    </a:lnTo>
                    <a:lnTo>
                      <a:pt x="478" y="330"/>
                    </a:lnTo>
                    <a:lnTo>
                      <a:pt x="486" y="330"/>
                    </a:lnTo>
                    <a:lnTo>
                      <a:pt x="506" y="332"/>
                    </a:lnTo>
                    <a:lnTo>
                      <a:pt x="528" y="332"/>
                    </a:lnTo>
                    <a:lnTo>
                      <a:pt x="550" y="332"/>
                    </a:lnTo>
                    <a:lnTo>
                      <a:pt x="550" y="332"/>
                    </a:lnTo>
                    <a:lnTo>
                      <a:pt x="558" y="330"/>
                    </a:lnTo>
                    <a:lnTo>
                      <a:pt x="566" y="328"/>
                    </a:lnTo>
                    <a:lnTo>
                      <a:pt x="566" y="328"/>
                    </a:lnTo>
                    <a:lnTo>
                      <a:pt x="576" y="322"/>
                    </a:lnTo>
                    <a:lnTo>
                      <a:pt x="582" y="312"/>
                    </a:lnTo>
                    <a:lnTo>
                      <a:pt x="588" y="302"/>
                    </a:lnTo>
                    <a:lnTo>
                      <a:pt x="588" y="288"/>
                    </a:lnTo>
                    <a:lnTo>
                      <a:pt x="588" y="288"/>
                    </a:lnTo>
                    <a:lnTo>
                      <a:pt x="588" y="256"/>
                    </a:lnTo>
                    <a:lnTo>
                      <a:pt x="582" y="226"/>
                    </a:lnTo>
                    <a:lnTo>
                      <a:pt x="576" y="196"/>
                    </a:lnTo>
                    <a:lnTo>
                      <a:pt x="566" y="168"/>
                    </a:lnTo>
                    <a:lnTo>
                      <a:pt x="552" y="142"/>
                    </a:lnTo>
                    <a:lnTo>
                      <a:pt x="536" y="116"/>
                    </a:lnTo>
                    <a:lnTo>
                      <a:pt x="516" y="92"/>
                    </a:lnTo>
                    <a:lnTo>
                      <a:pt x="494" y="70"/>
                    </a:lnTo>
                    <a:lnTo>
                      <a:pt x="494" y="70"/>
                    </a:lnTo>
                    <a:lnTo>
                      <a:pt x="472" y="54"/>
                    </a:lnTo>
                    <a:lnTo>
                      <a:pt x="448" y="38"/>
                    </a:lnTo>
                    <a:lnTo>
                      <a:pt x="424" y="26"/>
                    </a:lnTo>
                    <a:lnTo>
                      <a:pt x="398" y="16"/>
                    </a:lnTo>
                    <a:lnTo>
                      <a:pt x="372" y="10"/>
                    </a:lnTo>
                    <a:lnTo>
                      <a:pt x="346" y="4"/>
                    </a:lnTo>
                    <a:lnTo>
                      <a:pt x="320" y="2"/>
                    </a:lnTo>
                    <a:lnTo>
                      <a:pt x="2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4" name="Freeform 153"/>
              <p:cNvSpPr>
                <a:spLocks/>
              </p:cNvSpPr>
              <p:nvPr/>
            </p:nvSpPr>
            <p:spPr bwMode="auto">
              <a:xfrm>
                <a:off x="2599" y="3247"/>
                <a:ext cx="586" cy="332"/>
              </a:xfrm>
              <a:custGeom>
                <a:avLst/>
                <a:gdLst>
                  <a:gd name="T0" fmla="*/ 228 w 586"/>
                  <a:gd name="T1" fmla="*/ 6 h 332"/>
                  <a:gd name="T2" fmla="*/ 146 w 586"/>
                  <a:gd name="T3" fmla="*/ 34 h 332"/>
                  <a:gd name="T4" fmla="*/ 78 w 586"/>
                  <a:gd name="T5" fmla="*/ 88 h 332"/>
                  <a:gd name="T6" fmla="*/ 38 w 586"/>
                  <a:gd name="T7" fmla="*/ 146 h 332"/>
                  <a:gd name="T8" fmla="*/ 0 w 586"/>
                  <a:gd name="T9" fmla="*/ 268 h 332"/>
                  <a:gd name="T10" fmla="*/ 2 w 586"/>
                  <a:gd name="T11" fmla="*/ 306 h 332"/>
                  <a:gd name="T12" fmla="*/ 22 w 586"/>
                  <a:gd name="T13" fmla="*/ 328 h 332"/>
                  <a:gd name="T14" fmla="*/ 80 w 586"/>
                  <a:gd name="T15" fmla="*/ 332 h 332"/>
                  <a:gd name="T16" fmla="*/ 114 w 586"/>
                  <a:gd name="T17" fmla="*/ 326 h 332"/>
                  <a:gd name="T18" fmla="*/ 136 w 586"/>
                  <a:gd name="T19" fmla="*/ 304 h 332"/>
                  <a:gd name="T20" fmla="*/ 140 w 586"/>
                  <a:gd name="T21" fmla="*/ 278 h 332"/>
                  <a:gd name="T22" fmla="*/ 152 w 586"/>
                  <a:gd name="T23" fmla="*/ 226 h 332"/>
                  <a:gd name="T24" fmla="*/ 186 w 586"/>
                  <a:gd name="T25" fmla="*/ 184 h 332"/>
                  <a:gd name="T26" fmla="*/ 224 w 586"/>
                  <a:gd name="T27" fmla="*/ 152 h 332"/>
                  <a:gd name="T28" fmla="*/ 292 w 586"/>
                  <a:gd name="T29" fmla="*/ 140 h 332"/>
                  <a:gd name="T30" fmla="*/ 332 w 586"/>
                  <a:gd name="T31" fmla="*/ 146 h 332"/>
                  <a:gd name="T32" fmla="*/ 390 w 586"/>
                  <a:gd name="T33" fmla="*/ 174 h 332"/>
                  <a:gd name="T34" fmla="*/ 424 w 586"/>
                  <a:gd name="T35" fmla="*/ 218 h 332"/>
                  <a:gd name="T36" fmla="*/ 444 w 586"/>
                  <a:gd name="T37" fmla="*/ 272 h 332"/>
                  <a:gd name="T38" fmla="*/ 444 w 586"/>
                  <a:gd name="T39" fmla="*/ 270 h 332"/>
                  <a:gd name="T40" fmla="*/ 418 w 586"/>
                  <a:gd name="T41" fmla="*/ 204 h 332"/>
                  <a:gd name="T42" fmla="*/ 390 w 586"/>
                  <a:gd name="T43" fmla="*/ 174 h 332"/>
                  <a:gd name="T44" fmla="*/ 306 w 586"/>
                  <a:gd name="T45" fmla="*/ 140 h 332"/>
                  <a:gd name="T46" fmla="*/ 258 w 586"/>
                  <a:gd name="T47" fmla="*/ 144 h 332"/>
                  <a:gd name="T48" fmla="*/ 210 w 586"/>
                  <a:gd name="T49" fmla="*/ 164 h 332"/>
                  <a:gd name="T50" fmla="*/ 164 w 586"/>
                  <a:gd name="T51" fmla="*/ 208 h 332"/>
                  <a:gd name="T52" fmla="*/ 140 w 586"/>
                  <a:gd name="T53" fmla="*/ 260 h 332"/>
                  <a:gd name="T54" fmla="*/ 138 w 586"/>
                  <a:gd name="T55" fmla="*/ 284 h 332"/>
                  <a:gd name="T56" fmla="*/ 126 w 586"/>
                  <a:gd name="T57" fmla="*/ 316 h 332"/>
                  <a:gd name="T58" fmla="*/ 100 w 586"/>
                  <a:gd name="T59" fmla="*/ 330 h 332"/>
                  <a:gd name="T60" fmla="*/ 36 w 586"/>
                  <a:gd name="T61" fmla="*/ 330 h 332"/>
                  <a:gd name="T62" fmla="*/ 10 w 586"/>
                  <a:gd name="T63" fmla="*/ 318 h 332"/>
                  <a:gd name="T64" fmla="*/ 0 w 586"/>
                  <a:gd name="T65" fmla="*/ 286 h 332"/>
                  <a:gd name="T66" fmla="*/ 10 w 586"/>
                  <a:gd name="T67" fmla="*/ 214 h 332"/>
                  <a:gd name="T68" fmla="*/ 50 w 586"/>
                  <a:gd name="T69" fmla="*/ 124 h 332"/>
                  <a:gd name="T70" fmla="*/ 110 w 586"/>
                  <a:gd name="T71" fmla="*/ 58 h 332"/>
                  <a:gd name="T72" fmla="*/ 166 w 586"/>
                  <a:gd name="T73" fmla="*/ 24 h 332"/>
                  <a:gd name="T74" fmla="*/ 292 w 586"/>
                  <a:gd name="T75" fmla="*/ 2 h 332"/>
                  <a:gd name="T76" fmla="*/ 370 w 586"/>
                  <a:gd name="T77" fmla="*/ 10 h 332"/>
                  <a:gd name="T78" fmla="*/ 470 w 586"/>
                  <a:gd name="T79" fmla="*/ 54 h 332"/>
                  <a:gd name="T80" fmla="*/ 532 w 586"/>
                  <a:gd name="T81" fmla="*/ 116 h 332"/>
                  <a:gd name="T82" fmla="*/ 580 w 586"/>
                  <a:gd name="T83" fmla="*/ 226 h 332"/>
                  <a:gd name="T84" fmla="*/ 584 w 586"/>
                  <a:gd name="T85" fmla="*/ 300 h 332"/>
                  <a:gd name="T86" fmla="*/ 564 w 586"/>
                  <a:gd name="T87" fmla="*/ 326 h 332"/>
                  <a:gd name="T88" fmla="*/ 504 w 586"/>
                  <a:gd name="T89" fmla="*/ 330 h 332"/>
                  <a:gd name="T90" fmla="*/ 468 w 586"/>
                  <a:gd name="T91" fmla="*/ 326 h 332"/>
                  <a:gd name="T92" fmla="*/ 444 w 586"/>
                  <a:gd name="T93" fmla="*/ 302 h 332"/>
                  <a:gd name="T94" fmla="*/ 438 w 586"/>
                  <a:gd name="T95" fmla="*/ 284 h 332"/>
                  <a:gd name="T96" fmla="*/ 442 w 586"/>
                  <a:gd name="T97" fmla="*/ 304 h 332"/>
                  <a:gd name="T98" fmla="*/ 468 w 586"/>
                  <a:gd name="T99" fmla="*/ 326 h 332"/>
                  <a:gd name="T100" fmla="*/ 526 w 586"/>
                  <a:gd name="T101" fmla="*/ 332 h 332"/>
                  <a:gd name="T102" fmla="*/ 564 w 586"/>
                  <a:gd name="T103" fmla="*/ 328 h 332"/>
                  <a:gd name="T104" fmla="*/ 584 w 586"/>
                  <a:gd name="T105" fmla="*/ 300 h 332"/>
                  <a:gd name="T106" fmla="*/ 580 w 586"/>
                  <a:gd name="T107" fmla="*/ 226 h 332"/>
                  <a:gd name="T108" fmla="*/ 534 w 586"/>
                  <a:gd name="T109" fmla="*/ 116 h 332"/>
                  <a:gd name="T110" fmla="*/ 470 w 586"/>
                  <a:gd name="T111" fmla="*/ 54 h 332"/>
                  <a:gd name="T112" fmla="*/ 370 w 586"/>
                  <a:gd name="T113" fmla="*/ 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2">
                    <a:moveTo>
                      <a:pt x="292" y="0"/>
                    </a:moveTo>
                    <a:lnTo>
                      <a:pt x="292" y="0"/>
                    </a:lnTo>
                    <a:lnTo>
                      <a:pt x="258" y="2"/>
                    </a:lnTo>
                    <a:lnTo>
                      <a:pt x="228" y="6"/>
                    </a:lnTo>
                    <a:lnTo>
                      <a:pt x="196" y="14"/>
                    </a:lnTo>
                    <a:lnTo>
                      <a:pt x="166" y="24"/>
                    </a:lnTo>
                    <a:lnTo>
                      <a:pt x="166" y="24"/>
                    </a:lnTo>
                    <a:lnTo>
                      <a:pt x="146" y="34"/>
                    </a:lnTo>
                    <a:lnTo>
                      <a:pt x="128" y="44"/>
                    </a:lnTo>
                    <a:lnTo>
                      <a:pt x="110" y="58"/>
                    </a:lnTo>
                    <a:lnTo>
                      <a:pt x="94" y="72"/>
                    </a:lnTo>
                    <a:lnTo>
                      <a:pt x="78" y="88"/>
                    </a:lnTo>
                    <a:lnTo>
                      <a:pt x="64" y="106"/>
                    </a:lnTo>
                    <a:lnTo>
                      <a:pt x="50" y="124"/>
                    </a:lnTo>
                    <a:lnTo>
                      <a:pt x="38" y="146"/>
                    </a:lnTo>
                    <a:lnTo>
                      <a:pt x="38" y="146"/>
                    </a:lnTo>
                    <a:lnTo>
                      <a:pt x="22" y="180"/>
                    </a:lnTo>
                    <a:lnTo>
                      <a:pt x="10" y="214"/>
                    </a:lnTo>
                    <a:lnTo>
                      <a:pt x="2" y="250"/>
                    </a:lnTo>
                    <a:lnTo>
                      <a:pt x="0" y="268"/>
                    </a:lnTo>
                    <a:lnTo>
                      <a:pt x="0" y="288"/>
                    </a:lnTo>
                    <a:lnTo>
                      <a:pt x="0" y="288"/>
                    </a:lnTo>
                    <a:lnTo>
                      <a:pt x="0" y="298"/>
                    </a:lnTo>
                    <a:lnTo>
                      <a:pt x="2" y="306"/>
                    </a:lnTo>
                    <a:lnTo>
                      <a:pt x="6" y="312"/>
                    </a:lnTo>
                    <a:lnTo>
                      <a:pt x="10" y="320"/>
                    </a:lnTo>
                    <a:lnTo>
                      <a:pt x="16" y="324"/>
                    </a:lnTo>
                    <a:lnTo>
                      <a:pt x="22" y="328"/>
                    </a:lnTo>
                    <a:lnTo>
                      <a:pt x="28" y="330"/>
                    </a:lnTo>
                    <a:lnTo>
                      <a:pt x="36" y="332"/>
                    </a:lnTo>
                    <a:lnTo>
                      <a:pt x="60" y="332"/>
                    </a:lnTo>
                    <a:lnTo>
                      <a:pt x="80" y="332"/>
                    </a:lnTo>
                    <a:lnTo>
                      <a:pt x="100" y="330"/>
                    </a:lnTo>
                    <a:lnTo>
                      <a:pt x="100" y="330"/>
                    </a:lnTo>
                    <a:lnTo>
                      <a:pt x="108" y="328"/>
                    </a:lnTo>
                    <a:lnTo>
                      <a:pt x="114" y="326"/>
                    </a:lnTo>
                    <a:lnTo>
                      <a:pt x="120" y="322"/>
                    </a:lnTo>
                    <a:lnTo>
                      <a:pt x="126" y="318"/>
                    </a:lnTo>
                    <a:lnTo>
                      <a:pt x="132" y="310"/>
                    </a:lnTo>
                    <a:lnTo>
                      <a:pt x="136" y="304"/>
                    </a:lnTo>
                    <a:lnTo>
                      <a:pt x="138" y="294"/>
                    </a:lnTo>
                    <a:lnTo>
                      <a:pt x="140" y="284"/>
                    </a:lnTo>
                    <a:lnTo>
                      <a:pt x="140" y="284"/>
                    </a:lnTo>
                    <a:lnTo>
                      <a:pt x="140" y="278"/>
                    </a:lnTo>
                    <a:lnTo>
                      <a:pt x="140" y="278"/>
                    </a:lnTo>
                    <a:lnTo>
                      <a:pt x="140" y="260"/>
                    </a:lnTo>
                    <a:lnTo>
                      <a:pt x="144" y="244"/>
                    </a:lnTo>
                    <a:lnTo>
                      <a:pt x="152" y="226"/>
                    </a:lnTo>
                    <a:lnTo>
                      <a:pt x="164" y="208"/>
                    </a:lnTo>
                    <a:lnTo>
                      <a:pt x="164" y="208"/>
                    </a:lnTo>
                    <a:lnTo>
                      <a:pt x="174" y="196"/>
                    </a:lnTo>
                    <a:lnTo>
                      <a:pt x="186" y="184"/>
                    </a:lnTo>
                    <a:lnTo>
                      <a:pt x="210" y="164"/>
                    </a:lnTo>
                    <a:lnTo>
                      <a:pt x="210" y="164"/>
                    </a:lnTo>
                    <a:lnTo>
                      <a:pt x="224" y="152"/>
                    </a:lnTo>
                    <a:lnTo>
                      <a:pt x="224" y="152"/>
                    </a:lnTo>
                    <a:lnTo>
                      <a:pt x="242" y="150"/>
                    </a:lnTo>
                    <a:lnTo>
                      <a:pt x="258" y="144"/>
                    </a:lnTo>
                    <a:lnTo>
                      <a:pt x="276" y="142"/>
                    </a:lnTo>
                    <a:lnTo>
                      <a:pt x="292" y="140"/>
                    </a:lnTo>
                    <a:lnTo>
                      <a:pt x="292" y="140"/>
                    </a:lnTo>
                    <a:lnTo>
                      <a:pt x="306" y="140"/>
                    </a:lnTo>
                    <a:lnTo>
                      <a:pt x="320" y="142"/>
                    </a:lnTo>
                    <a:lnTo>
                      <a:pt x="332" y="146"/>
                    </a:lnTo>
                    <a:lnTo>
                      <a:pt x="344" y="150"/>
                    </a:lnTo>
                    <a:lnTo>
                      <a:pt x="366" y="160"/>
                    </a:lnTo>
                    <a:lnTo>
                      <a:pt x="390" y="174"/>
                    </a:lnTo>
                    <a:lnTo>
                      <a:pt x="390" y="174"/>
                    </a:lnTo>
                    <a:lnTo>
                      <a:pt x="400" y="184"/>
                    </a:lnTo>
                    <a:lnTo>
                      <a:pt x="410" y="194"/>
                    </a:lnTo>
                    <a:lnTo>
                      <a:pt x="418" y="206"/>
                    </a:lnTo>
                    <a:lnTo>
                      <a:pt x="424" y="218"/>
                    </a:lnTo>
                    <a:lnTo>
                      <a:pt x="424" y="218"/>
                    </a:lnTo>
                    <a:lnTo>
                      <a:pt x="436" y="244"/>
                    </a:lnTo>
                    <a:lnTo>
                      <a:pt x="444" y="272"/>
                    </a:lnTo>
                    <a:lnTo>
                      <a:pt x="444" y="272"/>
                    </a:lnTo>
                    <a:lnTo>
                      <a:pt x="444" y="272"/>
                    </a:lnTo>
                    <a:lnTo>
                      <a:pt x="444" y="272"/>
                    </a:lnTo>
                    <a:lnTo>
                      <a:pt x="444" y="270"/>
                    </a:lnTo>
                    <a:lnTo>
                      <a:pt x="444" y="270"/>
                    </a:lnTo>
                    <a:lnTo>
                      <a:pt x="436" y="244"/>
                    </a:lnTo>
                    <a:lnTo>
                      <a:pt x="424" y="218"/>
                    </a:lnTo>
                    <a:lnTo>
                      <a:pt x="424" y="218"/>
                    </a:lnTo>
                    <a:lnTo>
                      <a:pt x="418" y="204"/>
                    </a:lnTo>
                    <a:lnTo>
                      <a:pt x="410" y="194"/>
                    </a:lnTo>
                    <a:lnTo>
                      <a:pt x="400" y="182"/>
                    </a:lnTo>
                    <a:lnTo>
                      <a:pt x="390" y="174"/>
                    </a:lnTo>
                    <a:lnTo>
                      <a:pt x="390" y="174"/>
                    </a:lnTo>
                    <a:lnTo>
                      <a:pt x="366" y="160"/>
                    </a:lnTo>
                    <a:lnTo>
                      <a:pt x="344" y="148"/>
                    </a:lnTo>
                    <a:lnTo>
                      <a:pt x="320" y="142"/>
                    </a:lnTo>
                    <a:lnTo>
                      <a:pt x="306" y="140"/>
                    </a:lnTo>
                    <a:lnTo>
                      <a:pt x="292" y="140"/>
                    </a:lnTo>
                    <a:lnTo>
                      <a:pt x="292" y="140"/>
                    </a:lnTo>
                    <a:lnTo>
                      <a:pt x="276" y="140"/>
                    </a:lnTo>
                    <a:lnTo>
                      <a:pt x="258" y="144"/>
                    </a:lnTo>
                    <a:lnTo>
                      <a:pt x="242" y="148"/>
                    </a:lnTo>
                    <a:lnTo>
                      <a:pt x="224" y="152"/>
                    </a:lnTo>
                    <a:lnTo>
                      <a:pt x="224" y="152"/>
                    </a:lnTo>
                    <a:lnTo>
                      <a:pt x="210" y="164"/>
                    </a:lnTo>
                    <a:lnTo>
                      <a:pt x="210" y="164"/>
                    </a:lnTo>
                    <a:lnTo>
                      <a:pt x="186" y="184"/>
                    </a:lnTo>
                    <a:lnTo>
                      <a:pt x="174" y="196"/>
                    </a:lnTo>
                    <a:lnTo>
                      <a:pt x="164" y="208"/>
                    </a:lnTo>
                    <a:lnTo>
                      <a:pt x="164" y="208"/>
                    </a:lnTo>
                    <a:lnTo>
                      <a:pt x="152" y="226"/>
                    </a:lnTo>
                    <a:lnTo>
                      <a:pt x="144" y="242"/>
                    </a:lnTo>
                    <a:lnTo>
                      <a:pt x="140" y="260"/>
                    </a:lnTo>
                    <a:lnTo>
                      <a:pt x="140" y="276"/>
                    </a:lnTo>
                    <a:lnTo>
                      <a:pt x="140" y="276"/>
                    </a:lnTo>
                    <a:lnTo>
                      <a:pt x="138" y="284"/>
                    </a:lnTo>
                    <a:lnTo>
                      <a:pt x="138" y="284"/>
                    </a:lnTo>
                    <a:lnTo>
                      <a:pt x="138" y="294"/>
                    </a:lnTo>
                    <a:lnTo>
                      <a:pt x="136" y="302"/>
                    </a:lnTo>
                    <a:lnTo>
                      <a:pt x="132" y="310"/>
                    </a:lnTo>
                    <a:lnTo>
                      <a:pt x="126" y="316"/>
                    </a:lnTo>
                    <a:lnTo>
                      <a:pt x="120" y="322"/>
                    </a:lnTo>
                    <a:lnTo>
                      <a:pt x="114" y="326"/>
                    </a:lnTo>
                    <a:lnTo>
                      <a:pt x="106" y="328"/>
                    </a:lnTo>
                    <a:lnTo>
                      <a:pt x="100" y="330"/>
                    </a:lnTo>
                    <a:lnTo>
                      <a:pt x="80" y="330"/>
                    </a:lnTo>
                    <a:lnTo>
                      <a:pt x="60" y="332"/>
                    </a:lnTo>
                    <a:lnTo>
                      <a:pt x="36" y="330"/>
                    </a:lnTo>
                    <a:lnTo>
                      <a:pt x="36" y="330"/>
                    </a:lnTo>
                    <a:lnTo>
                      <a:pt x="28" y="330"/>
                    </a:lnTo>
                    <a:lnTo>
                      <a:pt x="22" y="328"/>
                    </a:lnTo>
                    <a:lnTo>
                      <a:pt x="16" y="324"/>
                    </a:lnTo>
                    <a:lnTo>
                      <a:pt x="10" y="318"/>
                    </a:lnTo>
                    <a:lnTo>
                      <a:pt x="6" y="312"/>
                    </a:lnTo>
                    <a:lnTo>
                      <a:pt x="2" y="304"/>
                    </a:lnTo>
                    <a:lnTo>
                      <a:pt x="0" y="296"/>
                    </a:lnTo>
                    <a:lnTo>
                      <a:pt x="0" y="286"/>
                    </a:lnTo>
                    <a:lnTo>
                      <a:pt x="0" y="286"/>
                    </a:lnTo>
                    <a:lnTo>
                      <a:pt x="0" y="268"/>
                    </a:lnTo>
                    <a:lnTo>
                      <a:pt x="2" y="250"/>
                    </a:lnTo>
                    <a:lnTo>
                      <a:pt x="10" y="214"/>
                    </a:lnTo>
                    <a:lnTo>
                      <a:pt x="22" y="180"/>
                    </a:lnTo>
                    <a:lnTo>
                      <a:pt x="38" y="146"/>
                    </a:lnTo>
                    <a:lnTo>
                      <a:pt x="38" y="146"/>
                    </a:lnTo>
                    <a:lnTo>
                      <a:pt x="50" y="124"/>
                    </a:lnTo>
                    <a:lnTo>
                      <a:pt x="64" y="106"/>
                    </a:lnTo>
                    <a:lnTo>
                      <a:pt x="78" y="88"/>
                    </a:lnTo>
                    <a:lnTo>
                      <a:pt x="94" y="72"/>
                    </a:lnTo>
                    <a:lnTo>
                      <a:pt x="110" y="58"/>
                    </a:lnTo>
                    <a:lnTo>
                      <a:pt x="128" y="46"/>
                    </a:lnTo>
                    <a:lnTo>
                      <a:pt x="146" y="34"/>
                    </a:lnTo>
                    <a:lnTo>
                      <a:pt x="166" y="24"/>
                    </a:lnTo>
                    <a:lnTo>
                      <a:pt x="166" y="24"/>
                    </a:lnTo>
                    <a:lnTo>
                      <a:pt x="196" y="14"/>
                    </a:lnTo>
                    <a:lnTo>
                      <a:pt x="228" y="6"/>
                    </a:lnTo>
                    <a:lnTo>
                      <a:pt x="260" y="2"/>
                    </a:lnTo>
                    <a:lnTo>
                      <a:pt x="292" y="2"/>
                    </a:lnTo>
                    <a:lnTo>
                      <a:pt x="292" y="2"/>
                    </a:lnTo>
                    <a:lnTo>
                      <a:pt x="318" y="2"/>
                    </a:lnTo>
                    <a:lnTo>
                      <a:pt x="344" y="6"/>
                    </a:lnTo>
                    <a:lnTo>
                      <a:pt x="370" y="10"/>
                    </a:lnTo>
                    <a:lnTo>
                      <a:pt x="396" y="18"/>
                    </a:lnTo>
                    <a:lnTo>
                      <a:pt x="422" y="28"/>
                    </a:lnTo>
                    <a:lnTo>
                      <a:pt x="446" y="40"/>
                    </a:lnTo>
                    <a:lnTo>
                      <a:pt x="470" y="54"/>
                    </a:lnTo>
                    <a:lnTo>
                      <a:pt x="490" y="70"/>
                    </a:lnTo>
                    <a:lnTo>
                      <a:pt x="490" y="70"/>
                    </a:lnTo>
                    <a:lnTo>
                      <a:pt x="514" y="92"/>
                    </a:lnTo>
                    <a:lnTo>
                      <a:pt x="532" y="116"/>
                    </a:lnTo>
                    <a:lnTo>
                      <a:pt x="548" y="142"/>
                    </a:lnTo>
                    <a:lnTo>
                      <a:pt x="562" y="168"/>
                    </a:lnTo>
                    <a:lnTo>
                      <a:pt x="572" y="196"/>
                    </a:lnTo>
                    <a:lnTo>
                      <a:pt x="580" y="226"/>
                    </a:lnTo>
                    <a:lnTo>
                      <a:pt x="584" y="256"/>
                    </a:lnTo>
                    <a:lnTo>
                      <a:pt x="586" y="286"/>
                    </a:lnTo>
                    <a:lnTo>
                      <a:pt x="586" y="286"/>
                    </a:lnTo>
                    <a:lnTo>
                      <a:pt x="584" y="300"/>
                    </a:lnTo>
                    <a:lnTo>
                      <a:pt x="580" y="312"/>
                    </a:lnTo>
                    <a:lnTo>
                      <a:pt x="572" y="320"/>
                    </a:lnTo>
                    <a:lnTo>
                      <a:pt x="564" y="326"/>
                    </a:lnTo>
                    <a:lnTo>
                      <a:pt x="564" y="326"/>
                    </a:lnTo>
                    <a:lnTo>
                      <a:pt x="556" y="330"/>
                    </a:lnTo>
                    <a:lnTo>
                      <a:pt x="548" y="330"/>
                    </a:lnTo>
                    <a:lnTo>
                      <a:pt x="526" y="332"/>
                    </a:lnTo>
                    <a:lnTo>
                      <a:pt x="504" y="330"/>
                    </a:lnTo>
                    <a:lnTo>
                      <a:pt x="484" y="330"/>
                    </a:lnTo>
                    <a:lnTo>
                      <a:pt x="484" y="330"/>
                    </a:lnTo>
                    <a:lnTo>
                      <a:pt x="476" y="328"/>
                    </a:lnTo>
                    <a:lnTo>
                      <a:pt x="468" y="326"/>
                    </a:lnTo>
                    <a:lnTo>
                      <a:pt x="460" y="322"/>
                    </a:lnTo>
                    <a:lnTo>
                      <a:pt x="454" y="316"/>
                    </a:lnTo>
                    <a:lnTo>
                      <a:pt x="448" y="310"/>
                    </a:lnTo>
                    <a:lnTo>
                      <a:pt x="444" y="302"/>
                    </a:lnTo>
                    <a:lnTo>
                      <a:pt x="440" y="294"/>
                    </a:lnTo>
                    <a:lnTo>
                      <a:pt x="438" y="284"/>
                    </a:lnTo>
                    <a:lnTo>
                      <a:pt x="438" y="284"/>
                    </a:lnTo>
                    <a:lnTo>
                      <a:pt x="438" y="284"/>
                    </a:lnTo>
                    <a:lnTo>
                      <a:pt x="438" y="284"/>
                    </a:lnTo>
                    <a:lnTo>
                      <a:pt x="438" y="284"/>
                    </a:lnTo>
                    <a:lnTo>
                      <a:pt x="440" y="294"/>
                    </a:lnTo>
                    <a:lnTo>
                      <a:pt x="442" y="304"/>
                    </a:lnTo>
                    <a:lnTo>
                      <a:pt x="448" y="310"/>
                    </a:lnTo>
                    <a:lnTo>
                      <a:pt x="454" y="318"/>
                    </a:lnTo>
                    <a:lnTo>
                      <a:pt x="460" y="322"/>
                    </a:lnTo>
                    <a:lnTo>
                      <a:pt x="468" y="326"/>
                    </a:lnTo>
                    <a:lnTo>
                      <a:pt x="476" y="328"/>
                    </a:lnTo>
                    <a:lnTo>
                      <a:pt x="484" y="330"/>
                    </a:lnTo>
                    <a:lnTo>
                      <a:pt x="504" y="332"/>
                    </a:lnTo>
                    <a:lnTo>
                      <a:pt x="526" y="332"/>
                    </a:lnTo>
                    <a:lnTo>
                      <a:pt x="548" y="332"/>
                    </a:lnTo>
                    <a:lnTo>
                      <a:pt x="548" y="332"/>
                    </a:lnTo>
                    <a:lnTo>
                      <a:pt x="556" y="330"/>
                    </a:lnTo>
                    <a:lnTo>
                      <a:pt x="564" y="328"/>
                    </a:lnTo>
                    <a:lnTo>
                      <a:pt x="564" y="328"/>
                    </a:lnTo>
                    <a:lnTo>
                      <a:pt x="572" y="320"/>
                    </a:lnTo>
                    <a:lnTo>
                      <a:pt x="580" y="312"/>
                    </a:lnTo>
                    <a:lnTo>
                      <a:pt x="584" y="300"/>
                    </a:lnTo>
                    <a:lnTo>
                      <a:pt x="586" y="286"/>
                    </a:lnTo>
                    <a:lnTo>
                      <a:pt x="586" y="286"/>
                    </a:lnTo>
                    <a:lnTo>
                      <a:pt x="584" y="256"/>
                    </a:lnTo>
                    <a:lnTo>
                      <a:pt x="580" y="226"/>
                    </a:lnTo>
                    <a:lnTo>
                      <a:pt x="572" y="196"/>
                    </a:lnTo>
                    <a:lnTo>
                      <a:pt x="562" y="168"/>
                    </a:lnTo>
                    <a:lnTo>
                      <a:pt x="550" y="142"/>
                    </a:lnTo>
                    <a:lnTo>
                      <a:pt x="534" y="116"/>
                    </a:lnTo>
                    <a:lnTo>
                      <a:pt x="514" y="92"/>
                    </a:lnTo>
                    <a:lnTo>
                      <a:pt x="492" y="70"/>
                    </a:lnTo>
                    <a:lnTo>
                      <a:pt x="492" y="70"/>
                    </a:lnTo>
                    <a:lnTo>
                      <a:pt x="470" y="54"/>
                    </a:lnTo>
                    <a:lnTo>
                      <a:pt x="446" y="40"/>
                    </a:lnTo>
                    <a:lnTo>
                      <a:pt x="422" y="28"/>
                    </a:lnTo>
                    <a:lnTo>
                      <a:pt x="396" y="18"/>
                    </a:lnTo>
                    <a:lnTo>
                      <a:pt x="370" y="10"/>
                    </a:lnTo>
                    <a:lnTo>
                      <a:pt x="344" y="4"/>
                    </a:lnTo>
                    <a:lnTo>
                      <a:pt x="318" y="2"/>
                    </a:lnTo>
                    <a:lnTo>
                      <a:pt x="29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5" name="Freeform 154"/>
              <p:cNvSpPr>
                <a:spLocks/>
              </p:cNvSpPr>
              <p:nvPr/>
            </p:nvSpPr>
            <p:spPr bwMode="auto">
              <a:xfrm>
                <a:off x="2599" y="3247"/>
                <a:ext cx="586" cy="332"/>
              </a:xfrm>
              <a:custGeom>
                <a:avLst/>
                <a:gdLst>
                  <a:gd name="T0" fmla="*/ 228 w 586"/>
                  <a:gd name="T1" fmla="*/ 6 h 332"/>
                  <a:gd name="T2" fmla="*/ 146 w 586"/>
                  <a:gd name="T3" fmla="*/ 34 h 332"/>
                  <a:gd name="T4" fmla="*/ 78 w 586"/>
                  <a:gd name="T5" fmla="*/ 88 h 332"/>
                  <a:gd name="T6" fmla="*/ 38 w 586"/>
                  <a:gd name="T7" fmla="*/ 146 h 332"/>
                  <a:gd name="T8" fmla="*/ 0 w 586"/>
                  <a:gd name="T9" fmla="*/ 268 h 332"/>
                  <a:gd name="T10" fmla="*/ 2 w 586"/>
                  <a:gd name="T11" fmla="*/ 306 h 332"/>
                  <a:gd name="T12" fmla="*/ 22 w 586"/>
                  <a:gd name="T13" fmla="*/ 328 h 332"/>
                  <a:gd name="T14" fmla="*/ 80 w 586"/>
                  <a:gd name="T15" fmla="*/ 332 h 332"/>
                  <a:gd name="T16" fmla="*/ 114 w 586"/>
                  <a:gd name="T17" fmla="*/ 326 h 332"/>
                  <a:gd name="T18" fmla="*/ 136 w 586"/>
                  <a:gd name="T19" fmla="*/ 304 h 332"/>
                  <a:gd name="T20" fmla="*/ 140 w 586"/>
                  <a:gd name="T21" fmla="*/ 278 h 332"/>
                  <a:gd name="T22" fmla="*/ 152 w 586"/>
                  <a:gd name="T23" fmla="*/ 226 h 332"/>
                  <a:gd name="T24" fmla="*/ 186 w 586"/>
                  <a:gd name="T25" fmla="*/ 184 h 332"/>
                  <a:gd name="T26" fmla="*/ 224 w 586"/>
                  <a:gd name="T27" fmla="*/ 152 h 332"/>
                  <a:gd name="T28" fmla="*/ 292 w 586"/>
                  <a:gd name="T29" fmla="*/ 140 h 332"/>
                  <a:gd name="T30" fmla="*/ 332 w 586"/>
                  <a:gd name="T31" fmla="*/ 146 h 332"/>
                  <a:gd name="T32" fmla="*/ 390 w 586"/>
                  <a:gd name="T33" fmla="*/ 174 h 332"/>
                  <a:gd name="T34" fmla="*/ 424 w 586"/>
                  <a:gd name="T35" fmla="*/ 218 h 332"/>
                  <a:gd name="T36" fmla="*/ 444 w 586"/>
                  <a:gd name="T37" fmla="*/ 272 h 332"/>
                  <a:gd name="T38" fmla="*/ 444 w 586"/>
                  <a:gd name="T39" fmla="*/ 270 h 332"/>
                  <a:gd name="T40" fmla="*/ 418 w 586"/>
                  <a:gd name="T41" fmla="*/ 204 h 332"/>
                  <a:gd name="T42" fmla="*/ 390 w 586"/>
                  <a:gd name="T43" fmla="*/ 174 h 332"/>
                  <a:gd name="T44" fmla="*/ 306 w 586"/>
                  <a:gd name="T45" fmla="*/ 140 h 332"/>
                  <a:gd name="T46" fmla="*/ 258 w 586"/>
                  <a:gd name="T47" fmla="*/ 144 h 332"/>
                  <a:gd name="T48" fmla="*/ 210 w 586"/>
                  <a:gd name="T49" fmla="*/ 164 h 332"/>
                  <a:gd name="T50" fmla="*/ 164 w 586"/>
                  <a:gd name="T51" fmla="*/ 208 h 332"/>
                  <a:gd name="T52" fmla="*/ 140 w 586"/>
                  <a:gd name="T53" fmla="*/ 260 h 332"/>
                  <a:gd name="T54" fmla="*/ 138 w 586"/>
                  <a:gd name="T55" fmla="*/ 284 h 332"/>
                  <a:gd name="T56" fmla="*/ 126 w 586"/>
                  <a:gd name="T57" fmla="*/ 316 h 332"/>
                  <a:gd name="T58" fmla="*/ 100 w 586"/>
                  <a:gd name="T59" fmla="*/ 330 h 332"/>
                  <a:gd name="T60" fmla="*/ 36 w 586"/>
                  <a:gd name="T61" fmla="*/ 330 h 332"/>
                  <a:gd name="T62" fmla="*/ 10 w 586"/>
                  <a:gd name="T63" fmla="*/ 318 h 332"/>
                  <a:gd name="T64" fmla="*/ 0 w 586"/>
                  <a:gd name="T65" fmla="*/ 286 h 332"/>
                  <a:gd name="T66" fmla="*/ 10 w 586"/>
                  <a:gd name="T67" fmla="*/ 214 h 332"/>
                  <a:gd name="T68" fmla="*/ 50 w 586"/>
                  <a:gd name="T69" fmla="*/ 124 h 332"/>
                  <a:gd name="T70" fmla="*/ 110 w 586"/>
                  <a:gd name="T71" fmla="*/ 58 h 332"/>
                  <a:gd name="T72" fmla="*/ 166 w 586"/>
                  <a:gd name="T73" fmla="*/ 24 h 332"/>
                  <a:gd name="T74" fmla="*/ 292 w 586"/>
                  <a:gd name="T75" fmla="*/ 2 h 332"/>
                  <a:gd name="T76" fmla="*/ 370 w 586"/>
                  <a:gd name="T77" fmla="*/ 10 h 332"/>
                  <a:gd name="T78" fmla="*/ 470 w 586"/>
                  <a:gd name="T79" fmla="*/ 54 h 332"/>
                  <a:gd name="T80" fmla="*/ 532 w 586"/>
                  <a:gd name="T81" fmla="*/ 116 h 332"/>
                  <a:gd name="T82" fmla="*/ 580 w 586"/>
                  <a:gd name="T83" fmla="*/ 226 h 332"/>
                  <a:gd name="T84" fmla="*/ 584 w 586"/>
                  <a:gd name="T85" fmla="*/ 300 h 332"/>
                  <a:gd name="T86" fmla="*/ 564 w 586"/>
                  <a:gd name="T87" fmla="*/ 326 h 332"/>
                  <a:gd name="T88" fmla="*/ 504 w 586"/>
                  <a:gd name="T89" fmla="*/ 330 h 332"/>
                  <a:gd name="T90" fmla="*/ 468 w 586"/>
                  <a:gd name="T91" fmla="*/ 326 h 332"/>
                  <a:gd name="T92" fmla="*/ 444 w 586"/>
                  <a:gd name="T93" fmla="*/ 302 h 332"/>
                  <a:gd name="T94" fmla="*/ 438 w 586"/>
                  <a:gd name="T95" fmla="*/ 284 h 332"/>
                  <a:gd name="T96" fmla="*/ 442 w 586"/>
                  <a:gd name="T97" fmla="*/ 304 h 332"/>
                  <a:gd name="T98" fmla="*/ 468 w 586"/>
                  <a:gd name="T99" fmla="*/ 326 h 332"/>
                  <a:gd name="T100" fmla="*/ 526 w 586"/>
                  <a:gd name="T101" fmla="*/ 332 h 332"/>
                  <a:gd name="T102" fmla="*/ 564 w 586"/>
                  <a:gd name="T103" fmla="*/ 328 h 332"/>
                  <a:gd name="T104" fmla="*/ 584 w 586"/>
                  <a:gd name="T105" fmla="*/ 300 h 332"/>
                  <a:gd name="T106" fmla="*/ 580 w 586"/>
                  <a:gd name="T107" fmla="*/ 226 h 332"/>
                  <a:gd name="T108" fmla="*/ 534 w 586"/>
                  <a:gd name="T109" fmla="*/ 116 h 332"/>
                  <a:gd name="T110" fmla="*/ 470 w 586"/>
                  <a:gd name="T111" fmla="*/ 54 h 332"/>
                  <a:gd name="T112" fmla="*/ 370 w 586"/>
                  <a:gd name="T113" fmla="*/ 10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2">
                    <a:moveTo>
                      <a:pt x="292" y="0"/>
                    </a:moveTo>
                    <a:lnTo>
                      <a:pt x="292" y="0"/>
                    </a:lnTo>
                    <a:lnTo>
                      <a:pt x="258" y="2"/>
                    </a:lnTo>
                    <a:lnTo>
                      <a:pt x="228" y="6"/>
                    </a:lnTo>
                    <a:lnTo>
                      <a:pt x="196" y="14"/>
                    </a:lnTo>
                    <a:lnTo>
                      <a:pt x="166" y="24"/>
                    </a:lnTo>
                    <a:lnTo>
                      <a:pt x="166" y="24"/>
                    </a:lnTo>
                    <a:lnTo>
                      <a:pt x="146" y="34"/>
                    </a:lnTo>
                    <a:lnTo>
                      <a:pt x="128" y="44"/>
                    </a:lnTo>
                    <a:lnTo>
                      <a:pt x="110" y="58"/>
                    </a:lnTo>
                    <a:lnTo>
                      <a:pt x="94" y="72"/>
                    </a:lnTo>
                    <a:lnTo>
                      <a:pt x="78" y="88"/>
                    </a:lnTo>
                    <a:lnTo>
                      <a:pt x="64" y="106"/>
                    </a:lnTo>
                    <a:lnTo>
                      <a:pt x="50" y="124"/>
                    </a:lnTo>
                    <a:lnTo>
                      <a:pt x="38" y="146"/>
                    </a:lnTo>
                    <a:lnTo>
                      <a:pt x="38" y="146"/>
                    </a:lnTo>
                    <a:lnTo>
                      <a:pt x="22" y="180"/>
                    </a:lnTo>
                    <a:lnTo>
                      <a:pt x="10" y="214"/>
                    </a:lnTo>
                    <a:lnTo>
                      <a:pt x="2" y="250"/>
                    </a:lnTo>
                    <a:lnTo>
                      <a:pt x="0" y="268"/>
                    </a:lnTo>
                    <a:lnTo>
                      <a:pt x="0" y="288"/>
                    </a:lnTo>
                    <a:lnTo>
                      <a:pt x="0" y="288"/>
                    </a:lnTo>
                    <a:lnTo>
                      <a:pt x="0" y="298"/>
                    </a:lnTo>
                    <a:lnTo>
                      <a:pt x="2" y="306"/>
                    </a:lnTo>
                    <a:lnTo>
                      <a:pt x="6" y="312"/>
                    </a:lnTo>
                    <a:lnTo>
                      <a:pt x="10" y="320"/>
                    </a:lnTo>
                    <a:lnTo>
                      <a:pt x="16" y="324"/>
                    </a:lnTo>
                    <a:lnTo>
                      <a:pt x="22" y="328"/>
                    </a:lnTo>
                    <a:lnTo>
                      <a:pt x="28" y="330"/>
                    </a:lnTo>
                    <a:lnTo>
                      <a:pt x="36" y="332"/>
                    </a:lnTo>
                    <a:lnTo>
                      <a:pt x="60" y="332"/>
                    </a:lnTo>
                    <a:lnTo>
                      <a:pt x="80" y="332"/>
                    </a:lnTo>
                    <a:lnTo>
                      <a:pt x="100" y="330"/>
                    </a:lnTo>
                    <a:lnTo>
                      <a:pt x="100" y="330"/>
                    </a:lnTo>
                    <a:lnTo>
                      <a:pt x="108" y="328"/>
                    </a:lnTo>
                    <a:lnTo>
                      <a:pt x="114" y="326"/>
                    </a:lnTo>
                    <a:lnTo>
                      <a:pt x="120" y="322"/>
                    </a:lnTo>
                    <a:lnTo>
                      <a:pt x="126" y="318"/>
                    </a:lnTo>
                    <a:lnTo>
                      <a:pt x="132" y="310"/>
                    </a:lnTo>
                    <a:lnTo>
                      <a:pt x="136" y="304"/>
                    </a:lnTo>
                    <a:lnTo>
                      <a:pt x="138" y="294"/>
                    </a:lnTo>
                    <a:lnTo>
                      <a:pt x="140" y="284"/>
                    </a:lnTo>
                    <a:lnTo>
                      <a:pt x="140" y="284"/>
                    </a:lnTo>
                    <a:lnTo>
                      <a:pt x="140" y="278"/>
                    </a:lnTo>
                    <a:lnTo>
                      <a:pt x="140" y="278"/>
                    </a:lnTo>
                    <a:lnTo>
                      <a:pt x="140" y="260"/>
                    </a:lnTo>
                    <a:lnTo>
                      <a:pt x="144" y="244"/>
                    </a:lnTo>
                    <a:lnTo>
                      <a:pt x="152" y="226"/>
                    </a:lnTo>
                    <a:lnTo>
                      <a:pt x="164" y="208"/>
                    </a:lnTo>
                    <a:lnTo>
                      <a:pt x="164" y="208"/>
                    </a:lnTo>
                    <a:lnTo>
                      <a:pt x="174" y="196"/>
                    </a:lnTo>
                    <a:lnTo>
                      <a:pt x="186" y="184"/>
                    </a:lnTo>
                    <a:lnTo>
                      <a:pt x="210" y="164"/>
                    </a:lnTo>
                    <a:lnTo>
                      <a:pt x="210" y="164"/>
                    </a:lnTo>
                    <a:lnTo>
                      <a:pt x="224" y="152"/>
                    </a:lnTo>
                    <a:lnTo>
                      <a:pt x="224" y="152"/>
                    </a:lnTo>
                    <a:lnTo>
                      <a:pt x="242" y="150"/>
                    </a:lnTo>
                    <a:lnTo>
                      <a:pt x="258" y="144"/>
                    </a:lnTo>
                    <a:lnTo>
                      <a:pt x="276" y="142"/>
                    </a:lnTo>
                    <a:lnTo>
                      <a:pt x="292" y="140"/>
                    </a:lnTo>
                    <a:lnTo>
                      <a:pt x="292" y="140"/>
                    </a:lnTo>
                    <a:lnTo>
                      <a:pt x="306" y="140"/>
                    </a:lnTo>
                    <a:lnTo>
                      <a:pt x="320" y="142"/>
                    </a:lnTo>
                    <a:lnTo>
                      <a:pt x="332" y="146"/>
                    </a:lnTo>
                    <a:lnTo>
                      <a:pt x="344" y="150"/>
                    </a:lnTo>
                    <a:lnTo>
                      <a:pt x="366" y="160"/>
                    </a:lnTo>
                    <a:lnTo>
                      <a:pt x="390" y="174"/>
                    </a:lnTo>
                    <a:lnTo>
                      <a:pt x="390" y="174"/>
                    </a:lnTo>
                    <a:lnTo>
                      <a:pt x="400" y="184"/>
                    </a:lnTo>
                    <a:lnTo>
                      <a:pt x="410" y="194"/>
                    </a:lnTo>
                    <a:lnTo>
                      <a:pt x="418" y="206"/>
                    </a:lnTo>
                    <a:lnTo>
                      <a:pt x="424" y="218"/>
                    </a:lnTo>
                    <a:lnTo>
                      <a:pt x="424" y="218"/>
                    </a:lnTo>
                    <a:lnTo>
                      <a:pt x="436" y="244"/>
                    </a:lnTo>
                    <a:lnTo>
                      <a:pt x="444" y="272"/>
                    </a:lnTo>
                    <a:lnTo>
                      <a:pt x="444" y="272"/>
                    </a:lnTo>
                    <a:lnTo>
                      <a:pt x="444" y="272"/>
                    </a:lnTo>
                    <a:lnTo>
                      <a:pt x="444" y="272"/>
                    </a:lnTo>
                    <a:lnTo>
                      <a:pt x="444" y="270"/>
                    </a:lnTo>
                    <a:lnTo>
                      <a:pt x="444" y="270"/>
                    </a:lnTo>
                    <a:lnTo>
                      <a:pt x="436" y="244"/>
                    </a:lnTo>
                    <a:lnTo>
                      <a:pt x="424" y="218"/>
                    </a:lnTo>
                    <a:lnTo>
                      <a:pt x="424" y="218"/>
                    </a:lnTo>
                    <a:lnTo>
                      <a:pt x="418" y="204"/>
                    </a:lnTo>
                    <a:lnTo>
                      <a:pt x="410" y="194"/>
                    </a:lnTo>
                    <a:lnTo>
                      <a:pt x="400" y="182"/>
                    </a:lnTo>
                    <a:lnTo>
                      <a:pt x="390" y="174"/>
                    </a:lnTo>
                    <a:lnTo>
                      <a:pt x="390" y="174"/>
                    </a:lnTo>
                    <a:lnTo>
                      <a:pt x="366" y="160"/>
                    </a:lnTo>
                    <a:lnTo>
                      <a:pt x="344" y="148"/>
                    </a:lnTo>
                    <a:lnTo>
                      <a:pt x="320" y="142"/>
                    </a:lnTo>
                    <a:lnTo>
                      <a:pt x="306" y="140"/>
                    </a:lnTo>
                    <a:lnTo>
                      <a:pt x="292" y="140"/>
                    </a:lnTo>
                    <a:lnTo>
                      <a:pt x="292" y="140"/>
                    </a:lnTo>
                    <a:lnTo>
                      <a:pt x="276" y="140"/>
                    </a:lnTo>
                    <a:lnTo>
                      <a:pt x="258" y="144"/>
                    </a:lnTo>
                    <a:lnTo>
                      <a:pt x="242" y="148"/>
                    </a:lnTo>
                    <a:lnTo>
                      <a:pt x="224" y="152"/>
                    </a:lnTo>
                    <a:lnTo>
                      <a:pt x="224" y="152"/>
                    </a:lnTo>
                    <a:lnTo>
                      <a:pt x="210" y="164"/>
                    </a:lnTo>
                    <a:lnTo>
                      <a:pt x="210" y="164"/>
                    </a:lnTo>
                    <a:lnTo>
                      <a:pt x="186" y="184"/>
                    </a:lnTo>
                    <a:lnTo>
                      <a:pt x="174" y="196"/>
                    </a:lnTo>
                    <a:lnTo>
                      <a:pt x="164" y="208"/>
                    </a:lnTo>
                    <a:lnTo>
                      <a:pt x="164" y="208"/>
                    </a:lnTo>
                    <a:lnTo>
                      <a:pt x="152" y="226"/>
                    </a:lnTo>
                    <a:lnTo>
                      <a:pt x="144" y="242"/>
                    </a:lnTo>
                    <a:lnTo>
                      <a:pt x="140" y="260"/>
                    </a:lnTo>
                    <a:lnTo>
                      <a:pt x="140" y="276"/>
                    </a:lnTo>
                    <a:lnTo>
                      <a:pt x="140" y="276"/>
                    </a:lnTo>
                    <a:lnTo>
                      <a:pt x="138" y="284"/>
                    </a:lnTo>
                    <a:lnTo>
                      <a:pt x="138" y="284"/>
                    </a:lnTo>
                    <a:lnTo>
                      <a:pt x="138" y="294"/>
                    </a:lnTo>
                    <a:lnTo>
                      <a:pt x="136" y="302"/>
                    </a:lnTo>
                    <a:lnTo>
                      <a:pt x="132" y="310"/>
                    </a:lnTo>
                    <a:lnTo>
                      <a:pt x="126" y="316"/>
                    </a:lnTo>
                    <a:lnTo>
                      <a:pt x="120" y="322"/>
                    </a:lnTo>
                    <a:lnTo>
                      <a:pt x="114" y="326"/>
                    </a:lnTo>
                    <a:lnTo>
                      <a:pt x="106" y="328"/>
                    </a:lnTo>
                    <a:lnTo>
                      <a:pt x="100" y="330"/>
                    </a:lnTo>
                    <a:lnTo>
                      <a:pt x="80" y="330"/>
                    </a:lnTo>
                    <a:lnTo>
                      <a:pt x="60" y="332"/>
                    </a:lnTo>
                    <a:lnTo>
                      <a:pt x="36" y="330"/>
                    </a:lnTo>
                    <a:lnTo>
                      <a:pt x="36" y="330"/>
                    </a:lnTo>
                    <a:lnTo>
                      <a:pt x="28" y="330"/>
                    </a:lnTo>
                    <a:lnTo>
                      <a:pt x="22" y="328"/>
                    </a:lnTo>
                    <a:lnTo>
                      <a:pt x="16" y="324"/>
                    </a:lnTo>
                    <a:lnTo>
                      <a:pt x="10" y="318"/>
                    </a:lnTo>
                    <a:lnTo>
                      <a:pt x="6" y="312"/>
                    </a:lnTo>
                    <a:lnTo>
                      <a:pt x="2" y="304"/>
                    </a:lnTo>
                    <a:lnTo>
                      <a:pt x="0" y="296"/>
                    </a:lnTo>
                    <a:lnTo>
                      <a:pt x="0" y="286"/>
                    </a:lnTo>
                    <a:lnTo>
                      <a:pt x="0" y="286"/>
                    </a:lnTo>
                    <a:lnTo>
                      <a:pt x="0" y="268"/>
                    </a:lnTo>
                    <a:lnTo>
                      <a:pt x="2" y="250"/>
                    </a:lnTo>
                    <a:lnTo>
                      <a:pt x="10" y="214"/>
                    </a:lnTo>
                    <a:lnTo>
                      <a:pt x="22" y="180"/>
                    </a:lnTo>
                    <a:lnTo>
                      <a:pt x="38" y="146"/>
                    </a:lnTo>
                    <a:lnTo>
                      <a:pt x="38" y="146"/>
                    </a:lnTo>
                    <a:lnTo>
                      <a:pt x="50" y="124"/>
                    </a:lnTo>
                    <a:lnTo>
                      <a:pt x="64" y="106"/>
                    </a:lnTo>
                    <a:lnTo>
                      <a:pt x="78" y="88"/>
                    </a:lnTo>
                    <a:lnTo>
                      <a:pt x="94" y="72"/>
                    </a:lnTo>
                    <a:lnTo>
                      <a:pt x="110" y="58"/>
                    </a:lnTo>
                    <a:lnTo>
                      <a:pt x="128" y="46"/>
                    </a:lnTo>
                    <a:lnTo>
                      <a:pt x="146" y="34"/>
                    </a:lnTo>
                    <a:lnTo>
                      <a:pt x="166" y="24"/>
                    </a:lnTo>
                    <a:lnTo>
                      <a:pt x="166" y="24"/>
                    </a:lnTo>
                    <a:lnTo>
                      <a:pt x="196" y="14"/>
                    </a:lnTo>
                    <a:lnTo>
                      <a:pt x="228" y="6"/>
                    </a:lnTo>
                    <a:lnTo>
                      <a:pt x="260" y="2"/>
                    </a:lnTo>
                    <a:lnTo>
                      <a:pt x="292" y="2"/>
                    </a:lnTo>
                    <a:lnTo>
                      <a:pt x="292" y="2"/>
                    </a:lnTo>
                    <a:lnTo>
                      <a:pt x="318" y="2"/>
                    </a:lnTo>
                    <a:lnTo>
                      <a:pt x="344" y="6"/>
                    </a:lnTo>
                    <a:lnTo>
                      <a:pt x="370" y="10"/>
                    </a:lnTo>
                    <a:lnTo>
                      <a:pt x="396" y="18"/>
                    </a:lnTo>
                    <a:lnTo>
                      <a:pt x="422" y="28"/>
                    </a:lnTo>
                    <a:lnTo>
                      <a:pt x="446" y="40"/>
                    </a:lnTo>
                    <a:lnTo>
                      <a:pt x="470" y="54"/>
                    </a:lnTo>
                    <a:lnTo>
                      <a:pt x="490" y="70"/>
                    </a:lnTo>
                    <a:lnTo>
                      <a:pt x="490" y="70"/>
                    </a:lnTo>
                    <a:lnTo>
                      <a:pt x="514" y="92"/>
                    </a:lnTo>
                    <a:lnTo>
                      <a:pt x="532" y="116"/>
                    </a:lnTo>
                    <a:lnTo>
                      <a:pt x="548" y="142"/>
                    </a:lnTo>
                    <a:lnTo>
                      <a:pt x="562" y="168"/>
                    </a:lnTo>
                    <a:lnTo>
                      <a:pt x="572" y="196"/>
                    </a:lnTo>
                    <a:lnTo>
                      <a:pt x="580" y="226"/>
                    </a:lnTo>
                    <a:lnTo>
                      <a:pt x="584" y="256"/>
                    </a:lnTo>
                    <a:lnTo>
                      <a:pt x="586" y="286"/>
                    </a:lnTo>
                    <a:lnTo>
                      <a:pt x="586" y="286"/>
                    </a:lnTo>
                    <a:lnTo>
                      <a:pt x="584" y="300"/>
                    </a:lnTo>
                    <a:lnTo>
                      <a:pt x="580" y="312"/>
                    </a:lnTo>
                    <a:lnTo>
                      <a:pt x="572" y="320"/>
                    </a:lnTo>
                    <a:lnTo>
                      <a:pt x="564" y="326"/>
                    </a:lnTo>
                    <a:lnTo>
                      <a:pt x="564" y="326"/>
                    </a:lnTo>
                    <a:lnTo>
                      <a:pt x="556" y="330"/>
                    </a:lnTo>
                    <a:lnTo>
                      <a:pt x="548" y="330"/>
                    </a:lnTo>
                    <a:lnTo>
                      <a:pt x="526" y="332"/>
                    </a:lnTo>
                    <a:lnTo>
                      <a:pt x="504" y="330"/>
                    </a:lnTo>
                    <a:lnTo>
                      <a:pt x="484" y="330"/>
                    </a:lnTo>
                    <a:lnTo>
                      <a:pt x="484" y="330"/>
                    </a:lnTo>
                    <a:lnTo>
                      <a:pt x="476" y="328"/>
                    </a:lnTo>
                    <a:lnTo>
                      <a:pt x="468" y="326"/>
                    </a:lnTo>
                    <a:lnTo>
                      <a:pt x="460" y="322"/>
                    </a:lnTo>
                    <a:lnTo>
                      <a:pt x="454" y="316"/>
                    </a:lnTo>
                    <a:lnTo>
                      <a:pt x="448" y="310"/>
                    </a:lnTo>
                    <a:lnTo>
                      <a:pt x="444" y="302"/>
                    </a:lnTo>
                    <a:lnTo>
                      <a:pt x="440" y="294"/>
                    </a:lnTo>
                    <a:lnTo>
                      <a:pt x="438" y="284"/>
                    </a:lnTo>
                    <a:lnTo>
                      <a:pt x="438" y="284"/>
                    </a:lnTo>
                    <a:lnTo>
                      <a:pt x="438" y="284"/>
                    </a:lnTo>
                    <a:lnTo>
                      <a:pt x="438" y="284"/>
                    </a:lnTo>
                    <a:lnTo>
                      <a:pt x="438" y="284"/>
                    </a:lnTo>
                    <a:lnTo>
                      <a:pt x="440" y="294"/>
                    </a:lnTo>
                    <a:lnTo>
                      <a:pt x="442" y="304"/>
                    </a:lnTo>
                    <a:lnTo>
                      <a:pt x="448" y="310"/>
                    </a:lnTo>
                    <a:lnTo>
                      <a:pt x="454" y="318"/>
                    </a:lnTo>
                    <a:lnTo>
                      <a:pt x="460" y="322"/>
                    </a:lnTo>
                    <a:lnTo>
                      <a:pt x="468" y="326"/>
                    </a:lnTo>
                    <a:lnTo>
                      <a:pt x="476" y="328"/>
                    </a:lnTo>
                    <a:lnTo>
                      <a:pt x="484" y="330"/>
                    </a:lnTo>
                    <a:lnTo>
                      <a:pt x="504" y="332"/>
                    </a:lnTo>
                    <a:lnTo>
                      <a:pt x="526" y="332"/>
                    </a:lnTo>
                    <a:lnTo>
                      <a:pt x="548" y="332"/>
                    </a:lnTo>
                    <a:lnTo>
                      <a:pt x="548" y="332"/>
                    </a:lnTo>
                    <a:lnTo>
                      <a:pt x="556" y="330"/>
                    </a:lnTo>
                    <a:lnTo>
                      <a:pt x="564" y="328"/>
                    </a:lnTo>
                    <a:lnTo>
                      <a:pt x="564" y="328"/>
                    </a:lnTo>
                    <a:lnTo>
                      <a:pt x="572" y="320"/>
                    </a:lnTo>
                    <a:lnTo>
                      <a:pt x="580" y="312"/>
                    </a:lnTo>
                    <a:lnTo>
                      <a:pt x="584" y="300"/>
                    </a:lnTo>
                    <a:lnTo>
                      <a:pt x="586" y="286"/>
                    </a:lnTo>
                    <a:lnTo>
                      <a:pt x="586" y="286"/>
                    </a:lnTo>
                    <a:lnTo>
                      <a:pt x="584" y="256"/>
                    </a:lnTo>
                    <a:lnTo>
                      <a:pt x="580" y="226"/>
                    </a:lnTo>
                    <a:lnTo>
                      <a:pt x="572" y="196"/>
                    </a:lnTo>
                    <a:lnTo>
                      <a:pt x="562" y="168"/>
                    </a:lnTo>
                    <a:lnTo>
                      <a:pt x="550" y="142"/>
                    </a:lnTo>
                    <a:lnTo>
                      <a:pt x="534" y="116"/>
                    </a:lnTo>
                    <a:lnTo>
                      <a:pt x="514" y="92"/>
                    </a:lnTo>
                    <a:lnTo>
                      <a:pt x="492" y="70"/>
                    </a:lnTo>
                    <a:lnTo>
                      <a:pt x="492" y="70"/>
                    </a:lnTo>
                    <a:lnTo>
                      <a:pt x="470" y="54"/>
                    </a:lnTo>
                    <a:lnTo>
                      <a:pt x="446" y="40"/>
                    </a:lnTo>
                    <a:lnTo>
                      <a:pt x="422" y="28"/>
                    </a:lnTo>
                    <a:lnTo>
                      <a:pt x="396" y="18"/>
                    </a:lnTo>
                    <a:lnTo>
                      <a:pt x="370" y="10"/>
                    </a:lnTo>
                    <a:lnTo>
                      <a:pt x="344" y="4"/>
                    </a:lnTo>
                    <a:lnTo>
                      <a:pt x="318" y="2"/>
                    </a:lnTo>
                    <a:lnTo>
                      <a:pt x="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6" name="Freeform 155"/>
              <p:cNvSpPr>
                <a:spLocks/>
              </p:cNvSpPr>
              <p:nvPr/>
            </p:nvSpPr>
            <p:spPr bwMode="auto">
              <a:xfrm>
                <a:off x="2599" y="3249"/>
                <a:ext cx="586" cy="330"/>
              </a:xfrm>
              <a:custGeom>
                <a:avLst/>
                <a:gdLst>
                  <a:gd name="T0" fmla="*/ 228 w 586"/>
                  <a:gd name="T1" fmla="*/ 4 h 330"/>
                  <a:gd name="T2" fmla="*/ 146 w 586"/>
                  <a:gd name="T3" fmla="*/ 32 h 330"/>
                  <a:gd name="T4" fmla="*/ 78 w 586"/>
                  <a:gd name="T5" fmla="*/ 86 h 330"/>
                  <a:gd name="T6" fmla="*/ 38 w 586"/>
                  <a:gd name="T7" fmla="*/ 144 h 330"/>
                  <a:gd name="T8" fmla="*/ 0 w 586"/>
                  <a:gd name="T9" fmla="*/ 266 h 330"/>
                  <a:gd name="T10" fmla="*/ 2 w 586"/>
                  <a:gd name="T11" fmla="*/ 302 h 330"/>
                  <a:gd name="T12" fmla="*/ 22 w 586"/>
                  <a:gd name="T13" fmla="*/ 326 h 330"/>
                  <a:gd name="T14" fmla="*/ 80 w 586"/>
                  <a:gd name="T15" fmla="*/ 328 h 330"/>
                  <a:gd name="T16" fmla="*/ 114 w 586"/>
                  <a:gd name="T17" fmla="*/ 324 h 330"/>
                  <a:gd name="T18" fmla="*/ 136 w 586"/>
                  <a:gd name="T19" fmla="*/ 300 h 330"/>
                  <a:gd name="T20" fmla="*/ 140 w 586"/>
                  <a:gd name="T21" fmla="*/ 274 h 330"/>
                  <a:gd name="T22" fmla="*/ 152 w 586"/>
                  <a:gd name="T23" fmla="*/ 224 h 330"/>
                  <a:gd name="T24" fmla="*/ 186 w 586"/>
                  <a:gd name="T25" fmla="*/ 182 h 330"/>
                  <a:gd name="T26" fmla="*/ 224 w 586"/>
                  <a:gd name="T27" fmla="*/ 150 h 330"/>
                  <a:gd name="T28" fmla="*/ 292 w 586"/>
                  <a:gd name="T29" fmla="*/ 138 h 330"/>
                  <a:gd name="T30" fmla="*/ 344 w 586"/>
                  <a:gd name="T31" fmla="*/ 146 h 330"/>
                  <a:gd name="T32" fmla="*/ 400 w 586"/>
                  <a:gd name="T33" fmla="*/ 180 h 330"/>
                  <a:gd name="T34" fmla="*/ 424 w 586"/>
                  <a:gd name="T35" fmla="*/ 216 h 330"/>
                  <a:gd name="T36" fmla="*/ 444 w 586"/>
                  <a:gd name="T37" fmla="*/ 268 h 330"/>
                  <a:gd name="T38" fmla="*/ 436 w 586"/>
                  <a:gd name="T39" fmla="*/ 240 h 330"/>
                  <a:gd name="T40" fmla="*/ 410 w 586"/>
                  <a:gd name="T41" fmla="*/ 190 h 330"/>
                  <a:gd name="T42" fmla="*/ 366 w 586"/>
                  <a:gd name="T43" fmla="*/ 156 h 330"/>
                  <a:gd name="T44" fmla="*/ 292 w 586"/>
                  <a:gd name="T45" fmla="*/ 136 h 330"/>
                  <a:gd name="T46" fmla="*/ 242 w 586"/>
                  <a:gd name="T47" fmla="*/ 146 h 330"/>
                  <a:gd name="T48" fmla="*/ 210 w 586"/>
                  <a:gd name="T49" fmla="*/ 160 h 330"/>
                  <a:gd name="T50" fmla="*/ 164 w 586"/>
                  <a:gd name="T51" fmla="*/ 204 h 330"/>
                  <a:gd name="T52" fmla="*/ 138 w 586"/>
                  <a:gd name="T53" fmla="*/ 274 h 330"/>
                  <a:gd name="T54" fmla="*/ 138 w 586"/>
                  <a:gd name="T55" fmla="*/ 290 h 330"/>
                  <a:gd name="T56" fmla="*/ 120 w 586"/>
                  <a:gd name="T57" fmla="*/ 318 h 330"/>
                  <a:gd name="T58" fmla="*/ 80 w 586"/>
                  <a:gd name="T59" fmla="*/ 328 h 330"/>
                  <a:gd name="T60" fmla="*/ 36 w 586"/>
                  <a:gd name="T61" fmla="*/ 328 h 330"/>
                  <a:gd name="T62" fmla="*/ 10 w 586"/>
                  <a:gd name="T63" fmla="*/ 316 h 330"/>
                  <a:gd name="T64" fmla="*/ 0 w 586"/>
                  <a:gd name="T65" fmla="*/ 284 h 330"/>
                  <a:gd name="T66" fmla="*/ 10 w 586"/>
                  <a:gd name="T67" fmla="*/ 212 h 330"/>
                  <a:gd name="T68" fmla="*/ 50 w 586"/>
                  <a:gd name="T69" fmla="*/ 124 h 330"/>
                  <a:gd name="T70" fmla="*/ 110 w 586"/>
                  <a:gd name="T71" fmla="*/ 56 h 330"/>
                  <a:gd name="T72" fmla="*/ 166 w 586"/>
                  <a:gd name="T73" fmla="*/ 24 h 330"/>
                  <a:gd name="T74" fmla="*/ 292 w 586"/>
                  <a:gd name="T75" fmla="*/ 0 h 330"/>
                  <a:gd name="T76" fmla="*/ 370 w 586"/>
                  <a:gd name="T77" fmla="*/ 10 h 330"/>
                  <a:gd name="T78" fmla="*/ 468 w 586"/>
                  <a:gd name="T79" fmla="*/ 52 h 330"/>
                  <a:gd name="T80" fmla="*/ 532 w 586"/>
                  <a:gd name="T81" fmla="*/ 114 h 330"/>
                  <a:gd name="T82" fmla="*/ 578 w 586"/>
                  <a:gd name="T83" fmla="*/ 222 h 330"/>
                  <a:gd name="T84" fmla="*/ 584 w 586"/>
                  <a:gd name="T85" fmla="*/ 298 h 330"/>
                  <a:gd name="T86" fmla="*/ 564 w 586"/>
                  <a:gd name="T87" fmla="*/ 324 h 330"/>
                  <a:gd name="T88" fmla="*/ 504 w 586"/>
                  <a:gd name="T89" fmla="*/ 328 h 330"/>
                  <a:gd name="T90" fmla="*/ 468 w 586"/>
                  <a:gd name="T91" fmla="*/ 322 h 330"/>
                  <a:gd name="T92" fmla="*/ 444 w 586"/>
                  <a:gd name="T93" fmla="*/ 300 h 330"/>
                  <a:gd name="T94" fmla="*/ 438 w 586"/>
                  <a:gd name="T95" fmla="*/ 282 h 330"/>
                  <a:gd name="T96" fmla="*/ 444 w 586"/>
                  <a:gd name="T97" fmla="*/ 300 h 330"/>
                  <a:gd name="T98" fmla="*/ 468 w 586"/>
                  <a:gd name="T99" fmla="*/ 324 h 330"/>
                  <a:gd name="T100" fmla="*/ 526 w 586"/>
                  <a:gd name="T101" fmla="*/ 330 h 330"/>
                  <a:gd name="T102" fmla="*/ 564 w 586"/>
                  <a:gd name="T103" fmla="*/ 324 h 330"/>
                  <a:gd name="T104" fmla="*/ 584 w 586"/>
                  <a:gd name="T105" fmla="*/ 298 h 330"/>
                  <a:gd name="T106" fmla="*/ 580 w 586"/>
                  <a:gd name="T107" fmla="*/ 224 h 330"/>
                  <a:gd name="T108" fmla="*/ 532 w 586"/>
                  <a:gd name="T109" fmla="*/ 114 h 330"/>
                  <a:gd name="T110" fmla="*/ 470 w 586"/>
                  <a:gd name="T111" fmla="*/ 52 h 330"/>
                  <a:gd name="T112" fmla="*/ 370 w 586"/>
                  <a:gd name="T113" fmla="*/ 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0">
                    <a:moveTo>
                      <a:pt x="292" y="0"/>
                    </a:moveTo>
                    <a:lnTo>
                      <a:pt x="292" y="0"/>
                    </a:lnTo>
                    <a:lnTo>
                      <a:pt x="260" y="0"/>
                    </a:lnTo>
                    <a:lnTo>
                      <a:pt x="228" y="4"/>
                    </a:lnTo>
                    <a:lnTo>
                      <a:pt x="196" y="12"/>
                    </a:lnTo>
                    <a:lnTo>
                      <a:pt x="166" y="22"/>
                    </a:lnTo>
                    <a:lnTo>
                      <a:pt x="166" y="22"/>
                    </a:lnTo>
                    <a:lnTo>
                      <a:pt x="146" y="32"/>
                    </a:lnTo>
                    <a:lnTo>
                      <a:pt x="128" y="44"/>
                    </a:lnTo>
                    <a:lnTo>
                      <a:pt x="110" y="56"/>
                    </a:lnTo>
                    <a:lnTo>
                      <a:pt x="94" y="70"/>
                    </a:lnTo>
                    <a:lnTo>
                      <a:pt x="78" y="86"/>
                    </a:lnTo>
                    <a:lnTo>
                      <a:pt x="64" y="104"/>
                    </a:lnTo>
                    <a:lnTo>
                      <a:pt x="50" y="122"/>
                    </a:lnTo>
                    <a:lnTo>
                      <a:pt x="38" y="144"/>
                    </a:lnTo>
                    <a:lnTo>
                      <a:pt x="38" y="144"/>
                    </a:lnTo>
                    <a:lnTo>
                      <a:pt x="22" y="178"/>
                    </a:lnTo>
                    <a:lnTo>
                      <a:pt x="10" y="212"/>
                    </a:lnTo>
                    <a:lnTo>
                      <a:pt x="2" y="248"/>
                    </a:lnTo>
                    <a:lnTo>
                      <a:pt x="0" y="266"/>
                    </a:lnTo>
                    <a:lnTo>
                      <a:pt x="0" y="284"/>
                    </a:lnTo>
                    <a:lnTo>
                      <a:pt x="0" y="284"/>
                    </a:lnTo>
                    <a:lnTo>
                      <a:pt x="0" y="294"/>
                    </a:lnTo>
                    <a:lnTo>
                      <a:pt x="2" y="302"/>
                    </a:lnTo>
                    <a:lnTo>
                      <a:pt x="6" y="310"/>
                    </a:lnTo>
                    <a:lnTo>
                      <a:pt x="10" y="316"/>
                    </a:lnTo>
                    <a:lnTo>
                      <a:pt x="16" y="322"/>
                    </a:lnTo>
                    <a:lnTo>
                      <a:pt x="22" y="326"/>
                    </a:lnTo>
                    <a:lnTo>
                      <a:pt x="28" y="328"/>
                    </a:lnTo>
                    <a:lnTo>
                      <a:pt x="36" y="328"/>
                    </a:lnTo>
                    <a:lnTo>
                      <a:pt x="60" y="330"/>
                    </a:lnTo>
                    <a:lnTo>
                      <a:pt x="80" y="328"/>
                    </a:lnTo>
                    <a:lnTo>
                      <a:pt x="100" y="328"/>
                    </a:lnTo>
                    <a:lnTo>
                      <a:pt x="100" y="328"/>
                    </a:lnTo>
                    <a:lnTo>
                      <a:pt x="106" y="326"/>
                    </a:lnTo>
                    <a:lnTo>
                      <a:pt x="114" y="324"/>
                    </a:lnTo>
                    <a:lnTo>
                      <a:pt x="120" y="320"/>
                    </a:lnTo>
                    <a:lnTo>
                      <a:pt x="126" y="314"/>
                    </a:lnTo>
                    <a:lnTo>
                      <a:pt x="132" y="308"/>
                    </a:lnTo>
                    <a:lnTo>
                      <a:pt x="136" y="300"/>
                    </a:lnTo>
                    <a:lnTo>
                      <a:pt x="138" y="292"/>
                    </a:lnTo>
                    <a:lnTo>
                      <a:pt x="138" y="282"/>
                    </a:lnTo>
                    <a:lnTo>
                      <a:pt x="138" y="282"/>
                    </a:lnTo>
                    <a:lnTo>
                      <a:pt x="140" y="274"/>
                    </a:lnTo>
                    <a:lnTo>
                      <a:pt x="140" y="274"/>
                    </a:lnTo>
                    <a:lnTo>
                      <a:pt x="140" y="258"/>
                    </a:lnTo>
                    <a:lnTo>
                      <a:pt x="144" y="240"/>
                    </a:lnTo>
                    <a:lnTo>
                      <a:pt x="152" y="224"/>
                    </a:lnTo>
                    <a:lnTo>
                      <a:pt x="164" y="206"/>
                    </a:lnTo>
                    <a:lnTo>
                      <a:pt x="164" y="206"/>
                    </a:lnTo>
                    <a:lnTo>
                      <a:pt x="174" y="194"/>
                    </a:lnTo>
                    <a:lnTo>
                      <a:pt x="186" y="182"/>
                    </a:lnTo>
                    <a:lnTo>
                      <a:pt x="210" y="162"/>
                    </a:lnTo>
                    <a:lnTo>
                      <a:pt x="210" y="162"/>
                    </a:lnTo>
                    <a:lnTo>
                      <a:pt x="224" y="150"/>
                    </a:lnTo>
                    <a:lnTo>
                      <a:pt x="224" y="150"/>
                    </a:lnTo>
                    <a:lnTo>
                      <a:pt x="242" y="146"/>
                    </a:lnTo>
                    <a:lnTo>
                      <a:pt x="258" y="142"/>
                    </a:lnTo>
                    <a:lnTo>
                      <a:pt x="276" y="138"/>
                    </a:lnTo>
                    <a:lnTo>
                      <a:pt x="292" y="138"/>
                    </a:lnTo>
                    <a:lnTo>
                      <a:pt x="292" y="138"/>
                    </a:lnTo>
                    <a:lnTo>
                      <a:pt x="306" y="138"/>
                    </a:lnTo>
                    <a:lnTo>
                      <a:pt x="320" y="140"/>
                    </a:lnTo>
                    <a:lnTo>
                      <a:pt x="344" y="146"/>
                    </a:lnTo>
                    <a:lnTo>
                      <a:pt x="366" y="158"/>
                    </a:lnTo>
                    <a:lnTo>
                      <a:pt x="390" y="172"/>
                    </a:lnTo>
                    <a:lnTo>
                      <a:pt x="390" y="172"/>
                    </a:lnTo>
                    <a:lnTo>
                      <a:pt x="400" y="180"/>
                    </a:lnTo>
                    <a:lnTo>
                      <a:pt x="410" y="192"/>
                    </a:lnTo>
                    <a:lnTo>
                      <a:pt x="418" y="202"/>
                    </a:lnTo>
                    <a:lnTo>
                      <a:pt x="424" y="216"/>
                    </a:lnTo>
                    <a:lnTo>
                      <a:pt x="424" y="216"/>
                    </a:lnTo>
                    <a:lnTo>
                      <a:pt x="436" y="242"/>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2"/>
                    </a:lnTo>
                    <a:lnTo>
                      <a:pt x="390" y="172"/>
                    </a:lnTo>
                    <a:lnTo>
                      <a:pt x="366" y="156"/>
                    </a:lnTo>
                    <a:lnTo>
                      <a:pt x="344" y="146"/>
                    </a:lnTo>
                    <a:lnTo>
                      <a:pt x="320" y="140"/>
                    </a:lnTo>
                    <a:lnTo>
                      <a:pt x="306" y="138"/>
                    </a:lnTo>
                    <a:lnTo>
                      <a:pt x="292" y="136"/>
                    </a:lnTo>
                    <a:lnTo>
                      <a:pt x="292" y="136"/>
                    </a:lnTo>
                    <a:lnTo>
                      <a:pt x="276" y="138"/>
                    </a:lnTo>
                    <a:lnTo>
                      <a:pt x="258" y="142"/>
                    </a:lnTo>
                    <a:lnTo>
                      <a:pt x="242" y="146"/>
                    </a:lnTo>
                    <a:lnTo>
                      <a:pt x="224" y="150"/>
                    </a:lnTo>
                    <a:lnTo>
                      <a:pt x="224" y="150"/>
                    </a:lnTo>
                    <a:lnTo>
                      <a:pt x="210" y="160"/>
                    </a:lnTo>
                    <a:lnTo>
                      <a:pt x="210" y="160"/>
                    </a:lnTo>
                    <a:lnTo>
                      <a:pt x="186" y="182"/>
                    </a:lnTo>
                    <a:lnTo>
                      <a:pt x="174" y="192"/>
                    </a:lnTo>
                    <a:lnTo>
                      <a:pt x="164" y="204"/>
                    </a:lnTo>
                    <a:lnTo>
                      <a:pt x="164" y="204"/>
                    </a:lnTo>
                    <a:lnTo>
                      <a:pt x="152" y="222"/>
                    </a:lnTo>
                    <a:lnTo>
                      <a:pt x="144" y="240"/>
                    </a:lnTo>
                    <a:lnTo>
                      <a:pt x="140" y="256"/>
                    </a:lnTo>
                    <a:lnTo>
                      <a:pt x="138" y="274"/>
                    </a:lnTo>
                    <a:lnTo>
                      <a:pt x="138" y="274"/>
                    </a:lnTo>
                    <a:lnTo>
                      <a:pt x="138" y="280"/>
                    </a:lnTo>
                    <a:lnTo>
                      <a:pt x="138" y="280"/>
                    </a:lnTo>
                    <a:lnTo>
                      <a:pt x="138" y="290"/>
                    </a:lnTo>
                    <a:lnTo>
                      <a:pt x="134" y="300"/>
                    </a:lnTo>
                    <a:lnTo>
                      <a:pt x="130" y="306"/>
                    </a:lnTo>
                    <a:lnTo>
                      <a:pt x="126" y="314"/>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0" y="316"/>
                    </a:lnTo>
                    <a:lnTo>
                      <a:pt x="6" y="310"/>
                    </a:lnTo>
                    <a:lnTo>
                      <a:pt x="4" y="302"/>
                    </a:lnTo>
                    <a:lnTo>
                      <a:pt x="2" y="294"/>
                    </a:lnTo>
                    <a:lnTo>
                      <a:pt x="0" y="284"/>
                    </a:lnTo>
                    <a:lnTo>
                      <a:pt x="0" y="284"/>
                    </a:lnTo>
                    <a:lnTo>
                      <a:pt x="2" y="266"/>
                    </a:lnTo>
                    <a:lnTo>
                      <a:pt x="4" y="248"/>
                    </a:lnTo>
                    <a:lnTo>
                      <a:pt x="10" y="212"/>
                    </a:lnTo>
                    <a:lnTo>
                      <a:pt x="22" y="178"/>
                    </a:lnTo>
                    <a:lnTo>
                      <a:pt x="38" y="144"/>
                    </a:lnTo>
                    <a:lnTo>
                      <a:pt x="38" y="144"/>
                    </a:lnTo>
                    <a:lnTo>
                      <a:pt x="50" y="124"/>
                    </a:lnTo>
                    <a:lnTo>
                      <a:pt x="64" y="104"/>
                    </a:lnTo>
                    <a:lnTo>
                      <a:pt x="78" y="86"/>
                    </a:lnTo>
                    <a:lnTo>
                      <a:pt x="94" y="70"/>
                    </a:lnTo>
                    <a:lnTo>
                      <a:pt x="110" y="56"/>
                    </a:lnTo>
                    <a:lnTo>
                      <a:pt x="128" y="44"/>
                    </a:lnTo>
                    <a:lnTo>
                      <a:pt x="146" y="32"/>
                    </a:lnTo>
                    <a:lnTo>
                      <a:pt x="166" y="24"/>
                    </a:lnTo>
                    <a:lnTo>
                      <a:pt x="166" y="24"/>
                    </a:lnTo>
                    <a:lnTo>
                      <a:pt x="196" y="12"/>
                    </a:lnTo>
                    <a:lnTo>
                      <a:pt x="228" y="4"/>
                    </a:lnTo>
                    <a:lnTo>
                      <a:pt x="260" y="0"/>
                    </a:lnTo>
                    <a:lnTo>
                      <a:pt x="292" y="0"/>
                    </a:lnTo>
                    <a:lnTo>
                      <a:pt x="292" y="0"/>
                    </a:lnTo>
                    <a:lnTo>
                      <a:pt x="318" y="0"/>
                    </a:lnTo>
                    <a:lnTo>
                      <a:pt x="344" y="4"/>
                    </a:lnTo>
                    <a:lnTo>
                      <a:pt x="370" y="10"/>
                    </a:lnTo>
                    <a:lnTo>
                      <a:pt x="396" y="16"/>
                    </a:lnTo>
                    <a:lnTo>
                      <a:pt x="422" y="26"/>
                    </a:lnTo>
                    <a:lnTo>
                      <a:pt x="446" y="38"/>
                    </a:lnTo>
                    <a:lnTo>
                      <a:pt x="468" y="52"/>
                    </a:lnTo>
                    <a:lnTo>
                      <a:pt x="490" y="70"/>
                    </a:lnTo>
                    <a:lnTo>
                      <a:pt x="490" y="70"/>
                    </a:lnTo>
                    <a:lnTo>
                      <a:pt x="512" y="92"/>
                    </a:lnTo>
                    <a:lnTo>
                      <a:pt x="532" y="114"/>
                    </a:lnTo>
                    <a:lnTo>
                      <a:pt x="548" y="140"/>
                    </a:lnTo>
                    <a:lnTo>
                      <a:pt x="562" y="166"/>
                    </a:lnTo>
                    <a:lnTo>
                      <a:pt x="572" y="194"/>
                    </a:lnTo>
                    <a:lnTo>
                      <a:pt x="578" y="222"/>
                    </a:lnTo>
                    <a:lnTo>
                      <a:pt x="584" y="252"/>
                    </a:lnTo>
                    <a:lnTo>
                      <a:pt x="584" y="284"/>
                    </a:lnTo>
                    <a:lnTo>
                      <a:pt x="584" y="284"/>
                    </a:lnTo>
                    <a:lnTo>
                      <a:pt x="584" y="298"/>
                    </a:lnTo>
                    <a:lnTo>
                      <a:pt x="578" y="308"/>
                    </a:lnTo>
                    <a:lnTo>
                      <a:pt x="572" y="318"/>
                    </a:lnTo>
                    <a:lnTo>
                      <a:pt x="564" y="324"/>
                    </a:lnTo>
                    <a:lnTo>
                      <a:pt x="564" y="324"/>
                    </a:lnTo>
                    <a:lnTo>
                      <a:pt x="556" y="328"/>
                    </a:lnTo>
                    <a:lnTo>
                      <a:pt x="548" y="328"/>
                    </a:lnTo>
                    <a:lnTo>
                      <a:pt x="526" y="328"/>
                    </a:lnTo>
                    <a:lnTo>
                      <a:pt x="504" y="328"/>
                    </a:lnTo>
                    <a:lnTo>
                      <a:pt x="484" y="326"/>
                    </a:lnTo>
                    <a:lnTo>
                      <a:pt x="484" y="326"/>
                    </a:lnTo>
                    <a:lnTo>
                      <a:pt x="476" y="324"/>
                    </a:lnTo>
                    <a:lnTo>
                      <a:pt x="468" y="322"/>
                    </a:lnTo>
                    <a:lnTo>
                      <a:pt x="462" y="318"/>
                    </a:lnTo>
                    <a:lnTo>
                      <a:pt x="454" y="314"/>
                    </a:lnTo>
                    <a:lnTo>
                      <a:pt x="448" y="306"/>
                    </a:lnTo>
                    <a:lnTo>
                      <a:pt x="444" y="300"/>
                    </a:lnTo>
                    <a:lnTo>
                      <a:pt x="440" y="290"/>
                    </a:lnTo>
                    <a:lnTo>
                      <a:pt x="440" y="280"/>
                    </a:lnTo>
                    <a:lnTo>
                      <a:pt x="438" y="282"/>
                    </a:lnTo>
                    <a:lnTo>
                      <a:pt x="438" y="282"/>
                    </a:lnTo>
                    <a:lnTo>
                      <a:pt x="438" y="282"/>
                    </a:lnTo>
                    <a:lnTo>
                      <a:pt x="438" y="282"/>
                    </a:lnTo>
                    <a:lnTo>
                      <a:pt x="440" y="292"/>
                    </a:lnTo>
                    <a:lnTo>
                      <a:pt x="444" y="300"/>
                    </a:lnTo>
                    <a:lnTo>
                      <a:pt x="448" y="308"/>
                    </a:lnTo>
                    <a:lnTo>
                      <a:pt x="454" y="314"/>
                    </a:lnTo>
                    <a:lnTo>
                      <a:pt x="460" y="320"/>
                    </a:lnTo>
                    <a:lnTo>
                      <a:pt x="468" y="324"/>
                    </a:lnTo>
                    <a:lnTo>
                      <a:pt x="476" y="326"/>
                    </a:lnTo>
                    <a:lnTo>
                      <a:pt x="484" y="328"/>
                    </a:lnTo>
                    <a:lnTo>
                      <a:pt x="504" y="328"/>
                    </a:lnTo>
                    <a:lnTo>
                      <a:pt x="526" y="330"/>
                    </a:lnTo>
                    <a:lnTo>
                      <a:pt x="548" y="328"/>
                    </a:lnTo>
                    <a:lnTo>
                      <a:pt x="548" y="328"/>
                    </a:lnTo>
                    <a:lnTo>
                      <a:pt x="556" y="328"/>
                    </a:lnTo>
                    <a:lnTo>
                      <a:pt x="564" y="324"/>
                    </a:lnTo>
                    <a:lnTo>
                      <a:pt x="564" y="324"/>
                    </a:lnTo>
                    <a:lnTo>
                      <a:pt x="572" y="318"/>
                    </a:lnTo>
                    <a:lnTo>
                      <a:pt x="580" y="310"/>
                    </a:lnTo>
                    <a:lnTo>
                      <a:pt x="584" y="298"/>
                    </a:lnTo>
                    <a:lnTo>
                      <a:pt x="586" y="284"/>
                    </a:lnTo>
                    <a:lnTo>
                      <a:pt x="586" y="284"/>
                    </a:lnTo>
                    <a:lnTo>
                      <a:pt x="584" y="254"/>
                    </a:lnTo>
                    <a:lnTo>
                      <a:pt x="580" y="224"/>
                    </a:lnTo>
                    <a:lnTo>
                      <a:pt x="572" y="194"/>
                    </a:lnTo>
                    <a:lnTo>
                      <a:pt x="562" y="166"/>
                    </a:lnTo>
                    <a:lnTo>
                      <a:pt x="548" y="140"/>
                    </a:lnTo>
                    <a:lnTo>
                      <a:pt x="532" y="114"/>
                    </a:lnTo>
                    <a:lnTo>
                      <a:pt x="514" y="90"/>
                    </a:lnTo>
                    <a:lnTo>
                      <a:pt x="490" y="68"/>
                    </a:lnTo>
                    <a:lnTo>
                      <a:pt x="490" y="68"/>
                    </a:lnTo>
                    <a:lnTo>
                      <a:pt x="470" y="52"/>
                    </a:lnTo>
                    <a:lnTo>
                      <a:pt x="446" y="38"/>
                    </a:lnTo>
                    <a:lnTo>
                      <a:pt x="422" y="26"/>
                    </a:lnTo>
                    <a:lnTo>
                      <a:pt x="396" y="16"/>
                    </a:lnTo>
                    <a:lnTo>
                      <a:pt x="370" y="8"/>
                    </a:lnTo>
                    <a:lnTo>
                      <a:pt x="344" y="4"/>
                    </a:lnTo>
                    <a:lnTo>
                      <a:pt x="318" y="0"/>
                    </a:lnTo>
                    <a:lnTo>
                      <a:pt x="29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9" name="Freeform 156"/>
              <p:cNvSpPr>
                <a:spLocks/>
              </p:cNvSpPr>
              <p:nvPr/>
            </p:nvSpPr>
            <p:spPr bwMode="auto">
              <a:xfrm>
                <a:off x="2599" y="3249"/>
                <a:ext cx="586" cy="330"/>
              </a:xfrm>
              <a:custGeom>
                <a:avLst/>
                <a:gdLst>
                  <a:gd name="T0" fmla="*/ 228 w 586"/>
                  <a:gd name="T1" fmla="*/ 4 h 330"/>
                  <a:gd name="T2" fmla="*/ 146 w 586"/>
                  <a:gd name="T3" fmla="*/ 32 h 330"/>
                  <a:gd name="T4" fmla="*/ 78 w 586"/>
                  <a:gd name="T5" fmla="*/ 86 h 330"/>
                  <a:gd name="T6" fmla="*/ 38 w 586"/>
                  <a:gd name="T7" fmla="*/ 144 h 330"/>
                  <a:gd name="T8" fmla="*/ 0 w 586"/>
                  <a:gd name="T9" fmla="*/ 266 h 330"/>
                  <a:gd name="T10" fmla="*/ 2 w 586"/>
                  <a:gd name="T11" fmla="*/ 302 h 330"/>
                  <a:gd name="T12" fmla="*/ 22 w 586"/>
                  <a:gd name="T13" fmla="*/ 326 h 330"/>
                  <a:gd name="T14" fmla="*/ 80 w 586"/>
                  <a:gd name="T15" fmla="*/ 328 h 330"/>
                  <a:gd name="T16" fmla="*/ 114 w 586"/>
                  <a:gd name="T17" fmla="*/ 324 h 330"/>
                  <a:gd name="T18" fmla="*/ 136 w 586"/>
                  <a:gd name="T19" fmla="*/ 300 h 330"/>
                  <a:gd name="T20" fmla="*/ 140 w 586"/>
                  <a:gd name="T21" fmla="*/ 274 h 330"/>
                  <a:gd name="T22" fmla="*/ 152 w 586"/>
                  <a:gd name="T23" fmla="*/ 224 h 330"/>
                  <a:gd name="T24" fmla="*/ 186 w 586"/>
                  <a:gd name="T25" fmla="*/ 182 h 330"/>
                  <a:gd name="T26" fmla="*/ 224 w 586"/>
                  <a:gd name="T27" fmla="*/ 150 h 330"/>
                  <a:gd name="T28" fmla="*/ 292 w 586"/>
                  <a:gd name="T29" fmla="*/ 138 h 330"/>
                  <a:gd name="T30" fmla="*/ 344 w 586"/>
                  <a:gd name="T31" fmla="*/ 146 h 330"/>
                  <a:gd name="T32" fmla="*/ 400 w 586"/>
                  <a:gd name="T33" fmla="*/ 180 h 330"/>
                  <a:gd name="T34" fmla="*/ 424 w 586"/>
                  <a:gd name="T35" fmla="*/ 216 h 330"/>
                  <a:gd name="T36" fmla="*/ 444 w 586"/>
                  <a:gd name="T37" fmla="*/ 268 h 330"/>
                  <a:gd name="T38" fmla="*/ 436 w 586"/>
                  <a:gd name="T39" fmla="*/ 240 h 330"/>
                  <a:gd name="T40" fmla="*/ 410 w 586"/>
                  <a:gd name="T41" fmla="*/ 190 h 330"/>
                  <a:gd name="T42" fmla="*/ 366 w 586"/>
                  <a:gd name="T43" fmla="*/ 156 h 330"/>
                  <a:gd name="T44" fmla="*/ 292 w 586"/>
                  <a:gd name="T45" fmla="*/ 136 h 330"/>
                  <a:gd name="T46" fmla="*/ 242 w 586"/>
                  <a:gd name="T47" fmla="*/ 146 h 330"/>
                  <a:gd name="T48" fmla="*/ 210 w 586"/>
                  <a:gd name="T49" fmla="*/ 160 h 330"/>
                  <a:gd name="T50" fmla="*/ 164 w 586"/>
                  <a:gd name="T51" fmla="*/ 204 h 330"/>
                  <a:gd name="T52" fmla="*/ 138 w 586"/>
                  <a:gd name="T53" fmla="*/ 274 h 330"/>
                  <a:gd name="T54" fmla="*/ 138 w 586"/>
                  <a:gd name="T55" fmla="*/ 290 h 330"/>
                  <a:gd name="T56" fmla="*/ 120 w 586"/>
                  <a:gd name="T57" fmla="*/ 318 h 330"/>
                  <a:gd name="T58" fmla="*/ 80 w 586"/>
                  <a:gd name="T59" fmla="*/ 328 h 330"/>
                  <a:gd name="T60" fmla="*/ 36 w 586"/>
                  <a:gd name="T61" fmla="*/ 328 h 330"/>
                  <a:gd name="T62" fmla="*/ 10 w 586"/>
                  <a:gd name="T63" fmla="*/ 316 h 330"/>
                  <a:gd name="T64" fmla="*/ 0 w 586"/>
                  <a:gd name="T65" fmla="*/ 284 h 330"/>
                  <a:gd name="T66" fmla="*/ 10 w 586"/>
                  <a:gd name="T67" fmla="*/ 212 h 330"/>
                  <a:gd name="T68" fmla="*/ 50 w 586"/>
                  <a:gd name="T69" fmla="*/ 124 h 330"/>
                  <a:gd name="T70" fmla="*/ 110 w 586"/>
                  <a:gd name="T71" fmla="*/ 56 h 330"/>
                  <a:gd name="T72" fmla="*/ 166 w 586"/>
                  <a:gd name="T73" fmla="*/ 24 h 330"/>
                  <a:gd name="T74" fmla="*/ 292 w 586"/>
                  <a:gd name="T75" fmla="*/ 0 h 330"/>
                  <a:gd name="T76" fmla="*/ 370 w 586"/>
                  <a:gd name="T77" fmla="*/ 10 h 330"/>
                  <a:gd name="T78" fmla="*/ 468 w 586"/>
                  <a:gd name="T79" fmla="*/ 52 h 330"/>
                  <a:gd name="T80" fmla="*/ 532 w 586"/>
                  <a:gd name="T81" fmla="*/ 114 h 330"/>
                  <a:gd name="T82" fmla="*/ 578 w 586"/>
                  <a:gd name="T83" fmla="*/ 222 h 330"/>
                  <a:gd name="T84" fmla="*/ 584 w 586"/>
                  <a:gd name="T85" fmla="*/ 298 h 330"/>
                  <a:gd name="T86" fmla="*/ 564 w 586"/>
                  <a:gd name="T87" fmla="*/ 324 h 330"/>
                  <a:gd name="T88" fmla="*/ 504 w 586"/>
                  <a:gd name="T89" fmla="*/ 328 h 330"/>
                  <a:gd name="T90" fmla="*/ 468 w 586"/>
                  <a:gd name="T91" fmla="*/ 322 h 330"/>
                  <a:gd name="T92" fmla="*/ 444 w 586"/>
                  <a:gd name="T93" fmla="*/ 300 h 330"/>
                  <a:gd name="T94" fmla="*/ 438 w 586"/>
                  <a:gd name="T95" fmla="*/ 282 h 330"/>
                  <a:gd name="T96" fmla="*/ 444 w 586"/>
                  <a:gd name="T97" fmla="*/ 300 h 330"/>
                  <a:gd name="T98" fmla="*/ 468 w 586"/>
                  <a:gd name="T99" fmla="*/ 324 h 330"/>
                  <a:gd name="T100" fmla="*/ 526 w 586"/>
                  <a:gd name="T101" fmla="*/ 330 h 330"/>
                  <a:gd name="T102" fmla="*/ 564 w 586"/>
                  <a:gd name="T103" fmla="*/ 324 h 330"/>
                  <a:gd name="T104" fmla="*/ 584 w 586"/>
                  <a:gd name="T105" fmla="*/ 298 h 330"/>
                  <a:gd name="T106" fmla="*/ 580 w 586"/>
                  <a:gd name="T107" fmla="*/ 224 h 330"/>
                  <a:gd name="T108" fmla="*/ 532 w 586"/>
                  <a:gd name="T109" fmla="*/ 114 h 330"/>
                  <a:gd name="T110" fmla="*/ 470 w 586"/>
                  <a:gd name="T111" fmla="*/ 52 h 330"/>
                  <a:gd name="T112" fmla="*/ 370 w 586"/>
                  <a:gd name="T113" fmla="*/ 8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6" h="330">
                    <a:moveTo>
                      <a:pt x="292" y="0"/>
                    </a:moveTo>
                    <a:lnTo>
                      <a:pt x="292" y="0"/>
                    </a:lnTo>
                    <a:lnTo>
                      <a:pt x="260" y="0"/>
                    </a:lnTo>
                    <a:lnTo>
                      <a:pt x="228" y="4"/>
                    </a:lnTo>
                    <a:lnTo>
                      <a:pt x="196" y="12"/>
                    </a:lnTo>
                    <a:lnTo>
                      <a:pt x="166" y="22"/>
                    </a:lnTo>
                    <a:lnTo>
                      <a:pt x="166" y="22"/>
                    </a:lnTo>
                    <a:lnTo>
                      <a:pt x="146" y="32"/>
                    </a:lnTo>
                    <a:lnTo>
                      <a:pt x="128" y="44"/>
                    </a:lnTo>
                    <a:lnTo>
                      <a:pt x="110" y="56"/>
                    </a:lnTo>
                    <a:lnTo>
                      <a:pt x="94" y="70"/>
                    </a:lnTo>
                    <a:lnTo>
                      <a:pt x="78" y="86"/>
                    </a:lnTo>
                    <a:lnTo>
                      <a:pt x="64" y="104"/>
                    </a:lnTo>
                    <a:lnTo>
                      <a:pt x="50" y="122"/>
                    </a:lnTo>
                    <a:lnTo>
                      <a:pt x="38" y="144"/>
                    </a:lnTo>
                    <a:lnTo>
                      <a:pt x="38" y="144"/>
                    </a:lnTo>
                    <a:lnTo>
                      <a:pt x="22" y="178"/>
                    </a:lnTo>
                    <a:lnTo>
                      <a:pt x="10" y="212"/>
                    </a:lnTo>
                    <a:lnTo>
                      <a:pt x="2" y="248"/>
                    </a:lnTo>
                    <a:lnTo>
                      <a:pt x="0" y="266"/>
                    </a:lnTo>
                    <a:lnTo>
                      <a:pt x="0" y="284"/>
                    </a:lnTo>
                    <a:lnTo>
                      <a:pt x="0" y="284"/>
                    </a:lnTo>
                    <a:lnTo>
                      <a:pt x="0" y="294"/>
                    </a:lnTo>
                    <a:lnTo>
                      <a:pt x="2" y="302"/>
                    </a:lnTo>
                    <a:lnTo>
                      <a:pt x="6" y="310"/>
                    </a:lnTo>
                    <a:lnTo>
                      <a:pt x="10" y="316"/>
                    </a:lnTo>
                    <a:lnTo>
                      <a:pt x="16" y="322"/>
                    </a:lnTo>
                    <a:lnTo>
                      <a:pt x="22" y="326"/>
                    </a:lnTo>
                    <a:lnTo>
                      <a:pt x="28" y="328"/>
                    </a:lnTo>
                    <a:lnTo>
                      <a:pt x="36" y="328"/>
                    </a:lnTo>
                    <a:lnTo>
                      <a:pt x="60" y="330"/>
                    </a:lnTo>
                    <a:lnTo>
                      <a:pt x="80" y="328"/>
                    </a:lnTo>
                    <a:lnTo>
                      <a:pt x="100" y="328"/>
                    </a:lnTo>
                    <a:lnTo>
                      <a:pt x="100" y="328"/>
                    </a:lnTo>
                    <a:lnTo>
                      <a:pt x="106" y="326"/>
                    </a:lnTo>
                    <a:lnTo>
                      <a:pt x="114" y="324"/>
                    </a:lnTo>
                    <a:lnTo>
                      <a:pt x="120" y="320"/>
                    </a:lnTo>
                    <a:lnTo>
                      <a:pt x="126" y="314"/>
                    </a:lnTo>
                    <a:lnTo>
                      <a:pt x="132" y="308"/>
                    </a:lnTo>
                    <a:lnTo>
                      <a:pt x="136" y="300"/>
                    </a:lnTo>
                    <a:lnTo>
                      <a:pt x="138" y="292"/>
                    </a:lnTo>
                    <a:lnTo>
                      <a:pt x="138" y="282"/>
                    </a:lnTo>
                    <a:lnTo>
                      <a:pt x="138" y="282"/>
                    </a:lnTo>
                    <a:lnTo>
                      <a:pt x="140" y="274"/>
                    </a:lnTo>
                    <a:lnTo>
                      <a:pt x="140" y="274"/>
                    </a:lnTo>
                    <a:lnTo>
                      <a:pt x="140" y="258"/>
                    </a:lnTo>
                    <a:lnTo>
                      <a:pt x="144" y="240"/>
                    </a:lnTo>
                    <a:lnTo>
                      <a:pt x="152" y="224"/>
                    </a:lnTo>
                    <a:lnTo>
                      <a:pt x="164" y="206"/>
                    </a:lnTo>
                    <a:lnTo>
                      <a:pt x="164" y="206"/>
                    </a:lnTo>
                    <a:lnTo>
                      <a:pt x="174" y="194"/>
                    </a:lnTo>
                    <a:lnTo>
                      <a:pt x="186" y="182"/>
                    </a:lnTo>
                    <a:lnTo>
                      <a:pt x="210" y="162"/>
                    </a:lnTo>
                    <a:lnTo>
                      <a:pt x="210" y="162"/>
                    </a:lnTo>
                    <a:lnTo>
                      <a:pt x="224" y="150"/>
                    </a:lnTo>
                    <a:lnTo>
                      <a:pt x="224" y="150"/>
                    </a:lnTo>
                    <a:lnTo>
                      <a:pt x="242" y="146"/>
                    </a:lnTo>
                    <a:lnTo>
                      <a:pt x="258" y="142"/>
                    </a:lnTo>
                    <a:lnTo>
                      <a:pt x="276" y="138"/>
                    </a:lnTo>
                    <a:lnTo>
                      <a:pt x="292" y="138"/>
                    </a:lnTo>
                    <a:lnTo>
                      <a:pt x="292" y="138"/>
                    </a:lnTo>
                    <a:lnTo>
                      <a:pt x="306" y="138"/>
                    </a:lnTo>
                    <a:lnTo>
                      <a:pt x="320" y="140"/>
                    </a:lnTo>
                    <a:lnTo>
                      <a:pt x="344" y="146"/>
                    </a:lnTo>
                    <a:lnTo>
                      <a:pt x="366" y="158"/>
                    </a:lnTo>
                    <a:lnTo>
                      <a:pt x="390" y="172"/>
                    </a:lnTo>
                    <a:lnTo>
                      <a:pt x="390" y="172"/>
                    </a:lnTo>
                    <a:lnTo>
                      <a:pt x="400" y="180"/>
                    </a:lnTo>
                    <a:lnTo>
                      <a:pt x="410" y="192"/>
                    </a:lnTo>
                    <a:lnTo>
                      <a:pt x="418" y="202"/>
                    </a:lnTo>
                    <a:lnTo>
                      <a:pt x="424" y="216"/>
                    </a:lnTo>
                    <a:lnTo>
                      <a:pt x="424" y="216"/>
                    </a:lnTo>
                    <a:lnTo>
                      <a:pt x="436" y="242"/>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2"/>
                    </a:lnTo>
                    <a:lnTo>
                      <a:pt x="390" y="172"/>
                    </a:lnTo>
                    <a:lnTo>
                      <a:pt x="366" y="156"/>
                    </a:lnTo>
                    <a:lnTo>
                      <a:pt x="344" y="146"/>
                    </a:lnTo>
                    <a:lnTo>
                      <a:pt x="320" y="140"/>
                    </a:lnTo>
                    <a:lnTo>
                      <a:pt x="306" y="138"/>
                    </a:lnTo>
                    <a:lnTo>
                      <a:pt x="292" y="136"/>
                    </a:lnTo>
                    <a:lnTo>
                      <a:pt x="292" y="136"/>
                    </a:lnTo>
                    <a:lnTo>
                      <a:pt x="276" y="138"/>
                    </a:lnTo>
                    <a:lnTo>
                      <a:pt x="258" y="142"/>
                    </a:lnTo>
                    <a:lnTo>
                      <a:pt x="242" y="146"/>
                    </a:lnTo>
                    <a:lnTo>
                      <a:pt x="224" y="150"/>
                    </a:lnTo>
                    <a:lnTo>
                      <a:pt x="224" y="150"/>
                    </a:lnTo>
                    <a:lnTo>
                      <a:pt x="210" y="160"/>
                    </a:lnTo>
                    <a:lnTo>
                      <a:pt x="210" y="160"/>
                    </a:lnTo>
                    <a:lnTo>
                      <a:pt x="186" y="182"/>
                    </a:lnTo>
                    <a:lnTo>
                      <a:pt x="174" y="192"/>
                    </a:lnTo>
                    <a:lnTo>
                      <a:pt x="164" y="204"/>
                    </a:lnTo>
                    <a:lnTo>
                      <a:pt x="164" y="204"/>
                    </a:lnTo>
                    <a:lnTo>
                      <a:pt x="152" y="222"/>
                    </a:lnTo>
                    <a:lnTo>
                      <a:pt x="144" y="240"/>
                    </a:lnTo>
                    <a:lnTo>
                      <a:pt x="140" y="256"/>
                    </a:lnTo>
                    <a:lnTo>
                      <a:pt x="138" y="274"/>
                    </a:lnTo>
                    <a:lnTo>
                      <a:pt x="138" y="274"/>
                    </a:lnTo>
                    <a:lnTo>
                      <a:pt x="138" y="280"/>
                    </a:lnTo>
                    <a:lnTo>
                      <a:pt x="138" y="280"/>
                    </a:lnTo>
                    <a:lnTo>
                      <a:pt x="138" y="290"/>
                    </a:lnTo>
                    <a:lnTo>
                      <a:pt x="134" y="300"/>
                    </a:lnTo>
                    <a:lnTo>
                      <a:pt x="130" y="306"/>
                    </a:lnTo>
                    <a:lnTo>
                      <a:pt x="126" y="314"/>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0" y="316"/>
                    </a:lnTo>
                    <a:lnTo>
                      <a:pt x="6" y="310"/>
                    </a:lnTo>
                    <a:lnTo>
                      <a:pt x="4" y="302"/>
                    </a:lnTo>
                    <a:lnTo>
                      <a:pt x="2" y="294"/>
                    </a:lnTo>
                    <a:lnTo>
                      <a:pt x="0" y="284"/>
                    </a:lnTo>
                    <a:lnTo>
                      <a:pt x="0" y="284"/>
                    </a:lnTo>
                    <a:lnTo>
                      <a:pt x="2" y="266"/>
                    </a:lnTo>
                    <a:lnTo>
                      <a:pt x="4" y="248"/>
                    </a:lnTo>
                    <a:lnTo>
                      <a:pt x="10" y="212"/>
                    </a:lnTo>
                    <a:lnTo>
                      <a:pt x="22" y="178"/>
                    </a:lnTo>
                    <a:lnTo>
                      <a:pt x="38" y="144"/>
                    </a:lnTo>
                    <a:lnTo>
                      <a:pt x="38" y="144"/>
                    </a:lnTo>
                    <a:lnTo>
                      <a:pt x="50" y="124"/>
                    </a:lnTo>
                    <a:lnTo>
                      <a:pt x="64" y="104"/>
                    </a:lnTo>
                    <a:lnTo>
                      <a:pt x="78" y="86"/>
                    </a:lnTo>
                    <a:lnTo>
                      <a:pt x="94" y="70"/>
                    </a:lnTo>
                    <a:lnTo>
                      <a:pt x="110" y="56"/>
                    </a:lnTo>
                    <a:lnTo>
                      <a:pt x="128" y="44"/>
                    </a:lnTo>
                    <a:lnTo>
                      <a:pt x="146" y="32"/>
                    </a:lnTo>
                    <a:lnTo>
                      <a:pt x="166" y="24"/>
                    </a:lnTo>
                    <a:lnTo>
                      <a:pt x="166" y="24"/>
                    </a:lnTo>
                    <a:lnTo>
                      <a:pt x="196" y="12"/>
                    </a:lnTo>
                    <a:lnTo>
                      <a:pt x="228" y="4"/>
                    </a:lnTo>
                    <a:lnTo>
                      <a:pt x="260" y="0"/>
                    </a:lnTo>
                    <a:lnTo>
                      <a:pt x="292" y="0"/>
                    </a:lnTo>
                    <a:lnTo>
                      <a:pt x="292" y="0"/>
                    </a:lnTo>
                    <a:lnTo>
                      <a:pt x="318" y="0"/>
                    </a:lnTo>
                    <a:lnTo>
                      <a:pt x="344" y="4"/>
                    </a:lnTo>
                    <a:lnTo>
                      <a:pt x="370" y="10"/>
                    </a:lnTo>
                    <a:lnTo>
                      <a:pt x="396" y="16"/>
                    </a:lnTo>
                    <a:lnTo>
                      <a:pt x="422" y="26"/>
                    </a:lnTo>
                    <a:lnTo>
                      <a:pt x="446" y="38"/>
                    </a:lnTo>
                    <a:lnTo>
                      <a:pt x="468" y="52"/>
                    </a:lnTo>
                    <a:lnTo>
                      <a:pt x="490" y="70"/>
                    </a:lnTo>
                    <a:lnTo>
                      <a:pt x="490" y="70"/>
                    </a:lnTo>
                    <a:lnTo>
                      <a:pt x="512" y="92"/>
                    </a:lnTo>
                    <a:lnTo>
                      <a:pt x="532" y="114"/>
                    </a:lnTo>
                    <a:lnTo>
                      <a:pt x="548" y="140"/>
                    </a:lnTo>
                    <a:lnTo>
                      <a:pt x="562" y="166"/>
                    </a:lnTo>
                    <a:lnTo>
                      <a:pt x="572" y="194"/>
                    </a:lnTo>
                    <a:lnTo>
                      <a:pt x="578" y="222"/>
                    </a:lnTo>
                    <a:lnTo>
                      <a:pt x="584" y="252"/>
                    </a:lnTo>
                    <a:lnTo>
                      <a:pt x="584" y="284"/>
                    </a:lnTo>
                    <a:lnTo>
                      <a:pt x="584" y="284"/>
                    </a:lnTo>
                    <a:lnTo>
                      <a:pt x="584" y="298"/>
                    </a:lnTo>
                    <a:lnTo>
                      <a:pt x="578" y="308"/>
                    </a:lnTo>
                    <a:lnTo>
                      <a:pt x="572" y="318"/>
                    </a:lnTo>
                    <a:lnTo>
                      <a:pt x="564" y="324"/>
                    </a:lnTo>
                    <a:lnTo>
                      <a:pt x="564" y="324"/>
                    </a:lnTo>
                    <a:lnTo>
                      <a:pt x="556" y="328"/>
                    </a:lnTo>
                    <a:lnTo>
                      <a:pt x="548" y="328"/>
                    </a:lnTo>
                    <a:lnTo>
                      <a:pt x="526" y="328"/>
                    </a:lnTo>
                    <a:lnTo>
                      <a:pt x="504" y="328"/>
                    </a:lnTo>
                    <a:lnTo>
                      <a:pt x="484" y="326"/>
                    </a:lnTo>
                    <a:lnTo>
                      <a:pt x="484" y="326"/>
                    </a:lnTo>
                    <a:lnTo>
                      <a:pt x="476" y="324"/>
                    </a:lnTo>
                    <a:lnTo>
                      <a:pt x="468" y="322"/>
                    </a:lnTo>
                    <a:lnTo>
                      <a:pt x="462" y="318"/>
                    </a:lnTo>
                    <a:lnTo>
                      <a:pt x="454" y="314"/>
                    </a:lnTo>
                    <a:lnTo>
                      <a:pt x="448" y="306"/>
                    </a:lnTo>
                    <a:lnTo>
                      <a:pt x="444" y="300"/>
                    </a:lnTo>
                    <a:lnTo>
                      <a:pt x="440" y="290"/>
                    </a:lnTo>
                    <a:lnTo>
                      <a:pt x="440" y="280"/>
                    </a:lnTo>
                    <a:lnTo>
                      <a:pt x="438" y="282"/>
                    </a:lnTo>
                    <a:lnTo>
                      <a:pt x="438" y="282"/>
                    </a:lnTo>
                    <a:lnTo>
                      <a:pt x="438" y="282"/>
                    </a:lnTo>
                    <a:lnTo>
                      <a:pt x="438" y="282"/>
                    </a:lnTo>
                    <a:lnTo>
                      <a:pt x="440" y="292"/>
                    </a:lnTo>
                    <a:lnTo>
                      <a:pt x="444" y="300"/>
                    </a:lnTo>
                    <a:lnTo>
                      <a:pt x="448" y="308"/>
                    </a:lnTo>
                    <a:lnTo>
                      <a:pt x="454" y="314"/>
                    </a:lnTo>
                    <a:lnTo>
                      <a:pt x="460" y="320"/>
                    </a:lnTo>
                    <a:lnTo>
                      <a:pt x="468" y="324"/>
                    </a:lnTo>
                    <a:lnTo>
                      <a:pt x="476" y="326"/>
                    </a:lnTo>
                    <a:lnTo>
                      <a:pt x="484" y="328"/>
                    </a:lnTo>
                    <a:lnTo>
                      <a:pt x="504" y="328"/>
                    </a:lnTo>
                    <a:lnTo>
                      <a:pt x="526" y="330"/>
                    </a:lnTo>
                    <a:lnTo>
                      <a:pt x="548" y="328"/>
                    </a:lnTo>
                    <a:lnTo>
                      <a:pt x="548" y="328"/>
                    </a:lnTo>
                    <a:lnTo>
                      <a:pt x="556" y="328"/>
                    </a:lnTo>
                    <a:lnTo>
                      <a:pt x="564" y="324"/>
                    </a:lnTo>
                    <a:lnTo>
                      <a:pt x="564" y="324"/>
                    </a:lnTo>
                    <a:lnTo>
                      <a:pt x="572" y="318"/>
                    </a:lnTo>
                    <a:lnTo>
                      <a:pt x="580" y="310"/>
                    </a:lnTo>
                    <a:lnTo>
                      <a:pt x="584" y="298"/>
                    </a:lnTo>
                    <a:lnTo>
                      <a:pt x="586" y="284"/>
                    </a:lnTo>
                    <a:lnTo>
                      <a:pt x="586" y="284"/>
                    </a:lnTo>
                    <a:lnTo>
                      <a:pt x="584" y="254"/>
                    </a:lnTo>
                    <a:lnTo>
                      <a:pt x="580" y="224"/>
                    </a:lnTo>
                    <a:lnTo>
                      <a:pt x="572" y="194"/>
                    </a:lnTo>
                    <a:lnTo>
                      <a:pt x="562" y="166"/>
                    </a:lnTo>
                    <a:lnTo>
                      <a:pt x="548" y="140"/>
                    </a:lnTo>
                    <a:lnTo>
                      <a:pt x="532" y="114"/>
                    </a:lnTo>
                    <a:lnTo>
                      <a:pt x="514" y="90"/>
                    </a:lnTo>
                    <a:lnTo>
                      <a:pt x="490" y="68"/>
                    </a:lnTo>
                    <a:lnTo>
                      <a:pt x="490" y="68"/>
                    </a:lnTo>
                    <a:lnTo>
                      <a:pt x="470" y="52"/>
                    </a:lnTo>
                    <a:lnTo>
                      <a:pt x="446" y="38"/>
                    </a:lnTo>
                    <a:lnTo>
                      <a:pt x="422" y="26"/>
                    </a:lnTo>
                    <a:lnTo>
                      <a:pt x="396" y="16"/>
                    </a:lnTo>
                    <a:lnTo>
                      <a:pt x="370" y="8"/>
                    </a:lnTo>
                    <a:lnTo>
                      <a:pt x="344" y="4"/>
                    </a:lnTo>
                    <a:lnTo>
                      <a:pt x="318" y="0"/>
                    </a:lnTo>
                    <a:lnTo>
                      <a:pt x="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0" name="Freeform 157"/>
              <p:cNvSpPr>
                <a:spLocks/>
              </p:cNvSpPr>
              <p:nvPr/>
            </p:nvSpPr>
            <p:spPr bwMode="auto">
              <a:xfrm>
                <a:off x="2599" y="3249"/>
                <a:ext cx="584" cy="328"/>
              </a:xfrm>
              <a:custGeom>
                <a:avLst/>
                <a:gdLst>
                  <a:gd name="T0" fmla="*/ 228 w 584"/>
                  <a:gd name="T1" fmla="*/ 4 h 328"/>
                  <a:gd name="T2" fmla="*/ 146 w 584"/>
                  <a:gd name="T3" fmla="*/ 32 h 328"/>
                  <a:gd name="T4" fmla="*/ 78 w 584"/>
                  <a:gd name="T5" fmla="*/ 86 h 328"/>
                  <a:gd name="T6" fmla="*/ 38 w 584"/>
                  <a:gd name="T7" fmla="*/ 144 h 328"/>
                  <a:gd name="T8" fmla="*/ 2 w 584"/>
                  <a:gd name="T9" fmla="*/ 266 h 328"/>
                  <a:gd name="T10" fmla="*/ 4 w 584"/>
                  <a:gd name="T11" fmla="*/ 302 h 328"/>
                  <a:gd name="T12" fmla="*/ 22 w 584"/>
                  <a:gd name="T13" fmla="*/ 324 h 328"/>
                  <a:gd name="T14" fmla="*/ 60 w 584"/>
                  <a:gd name="T15" fmla="*/ 328 h 328"/>
                  <a:gd name="T16" fmla="*/ 106 w 584"/>
                  <a:gd name="T17" fmla="*/ 324 h 328"/>
                  <a:gd name="T18" fmla="*/ 130 w 584"/>
                  <a:gd name="T19" fmla="*/ 306 h 328"/>
                  <a:gd name="T20" fmla="*/ 138 w 584"/>
                  <a:gd name="T21" fmla="*/ 280 h 328"/>
                  <a:gd name="T22" fmla="*/ 144 w 584"/>
                  <a:gd name="T23" fmla="*/ 240 h 328"/>
                  <a:gd name="T24" fmla="*/ 174 w 584"/>
                  <a:gd name="T25" fmla="*/ 192 h 328"/>
                  <a:gd name="T26" fmla="*/ 224 w 584"/>
                  <a:gd name="T27" fmla="*/ 150 h 328"/>
                  <a:gd name="T28" fmla="*/ 276 w 584"/>
                  <a:gd name="T29" fmla="*/ 138 h 328"/>
                  <a:gd name="T30" fmla="*/ 320 w 584"/>
                  <a:gd name="T31" fmla="*/ 140 h 328"/>
                  <a:gd name="T32" fmla="*/ 390 w 584"/>
                  <a:gd name="T33" fmla="*/ 172 h 328"/>
                  <a:gd name="T34" fmla="*/ 424 w 584"/>
                  <a:gd name="T35" fmla="*/ 214 h 328"/>
                  <a:gd name="T36" fmla="*/ 444 w 584"/>
                  <a:gd name="T37" fmla="*/ 268 h 328"/>
                  <a:gd name="T38" fmla="*/ 444 w 584"/>
                  <a:gd name="T39" fmla="*/ 268 h 328"/>
                  <a:gd name="T40" fmla="*/ 418 w 584"/>
                  <a:gd name="T41" fmla="*/ 202 h 328"/>
                  <a:gd name="T42" fmla="*/ 390 w 584"/>
                  <a:gd name="T43" fmla="*/ 170 h 328"/>
                  <a:gd name="T44" fmla="*/ 306 w 584"/>
                  <a:gd name="T45" fmla="*/ 136 h 328"/>
                  <a:gd name="T46" fmla="*/ 258 w 584"/>
                  <a:gd name="T47" fmla="*/ 142 h 328"/>
                  <a:gd name="T48" fmla="*/ 210 w 584"/>
                  <a:gd name="T49" fmla="*/ 160 h 328"/>
                  <a:gd name="T50" fmla="*/ 164 w 584"/>
                  <a:gd name="T51" fmla="*/ 204 h 328"/>
                  <a:gd name="T52" fmla="*/ 140 w 584"/>
                  <a:gd name="T53" fmla="*/ 256 h 328"/>
                  <a:gd name="T54" fmla="*/ 138 w 584"/>
                  <a:gd name="T55" fmla="*/ 280 h 328"/>
                  <a:gd name="T56" fmla="*/ 126 w 584"/>
                  <a:gd name="T57" fmla="*/ 312 h 328"/>
                  <a:gd name="T58" fmla="*/ 100 w 584"/>
                  <a:gd name="T59" fmla="*/ 326 h 328"/>
                  <a:gd name="T60" fmla="*/ 36 w 584"/>
                  <a:gd name="T61" fmla="*/ 328 h 328"/>
                  <a:gd name="T62" fmla="*/ 16 w 584"/>
                  <a:gd name="T63" fmla="*/ 320 h 328"/>
                  <a:gd name="T64" fmla="*/ 2 w 584"/>
                  <a:gd name="T65" fmla="*/ 294 h 328"/>
                  <a:gd name="T66" fmla="*/ 4 w 584"/>
                  <a:gd name="T67" fmla="*/ 248 h 328"/>
                  <a:gd name="T68" fmla="*/ 40 w 584"/>
                  <a:gd name="T69" fmla="*/ 144 h 328"/>
                  <a:gd name="T70" fmla="*/ 94 w 584"/>
                  <a:gd name="T71" fmla="*/ 72 h 328"/>
                  <a:gd name="T72" fmla="*/ 166 w 584"/>
                  <a:gd name="T73" fmla="*/ 24 h 328"/>
                  <a:gd name="T74" fmla="*/ 260 w 584"/>
                  <a:gd name="T75" fmla="*/ 2 h 328"/>
                  <a:gd name="T76" fmla="*/ 344 w 584"/>
                  <a:gd name="T77" fmla="*/ 4 h 328"/>
                  <a:gd name="T78" fmla="*/ 446 w 584"/>
                  <a:gd name="T79" fmla="*/ 38 h 328"/>
                  <a:gd name="T80" fmla="*/ 512 w 584"/>
                  <a:gd name="T81" fmla="*/ 92 h 328"/>
                  <a:gd name="T82" fmla="*/ 570 w 584"/>
                  <a:gd name="T83" fmla="*/ 194 h 328"/>
                  <a:gd name="T84" fmla="*/ 584 w 584"/>
                  <a:gd name="T85" fmla="*/ 284 h 328"/>
                  <a:gd name="T86" fmla="*/ 562 w 584"/>
                  <a:gd name="T87" fmla="*/ 324 h 328"/>
                  <a:gd name="T88" fmla="*/ 526 w 584"/>
                  <a:gd name="T89" fmla="*/ 328 h 328"/>
                  <a:gd name="T90" fmla="*/ 476 w 584"/>
                  <a:gd name="T91" fmla="*/ 324 h 328"/>
                  <a:gd name="T92" fmla="*/ 448 w 584"/>
                  <a:gd name="T93" fmla="*/ 306 h 328"/>
                  <a:gd name="T94" fmla="*/ 438 w 584"/>
                  <a:gd name="T95" fmla="*/ 280 h 328"/>
                  <a:gd name="T96" fmla="*/ 440 w 584"/>
                  <a:gd name="T97" fmla="*/ 290 h 328"/>
                  <a:gd name="T98" fmla="*/ 462 w 584"/>
                  <a:gd name="T99" fmla="*/ 318 h 328"/>
                  <a:gd name="T100" fmla="*/ 504 w 584"/>
                  <a:gd name="T101" fmla="*/ 328 h 328"/>
                  <a:gd name="T102" fmla="*/ 556 w 584"/>
                  <a:gd name="T103" fmla="*/ 328 h 328"/>
                  <a:gd name="T104" fmla="*/ 578 w 584"/>
                  <a:gd name="T105" fmla="*/ 308 h 328"/>
                  <a:gd name="T106" fmla="*/ 584 w 584"/>
                  <a:gd name="T107" fmla="*/ 252 h 328"/>
                  <a:gd name="T108" fmla="*/ 548 w 584"/>
                  <a:gd name="T109" fmla="*/ 140 h 328"/>
                  <a:gd name="T110" fmla="*/ 490 w 584"/>
                  <a:gd name="T111" fmla="*/ 70 h 328"/>
                  <a:gd name="T112" fmla="*/ 396 w 584"/>
                  <a:gd name="T113" fmla="*/ 16 h 328"/>
                  <a:gd name="T114" fmla="*/ 292 w 584"/>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328">
                    <a:moveTo>
                      <a:pt x="292" y="0"/>
                    </a:moveTo>
                    <a:lnTo>
                      <a:pt x="292" y="0"/>
                    </a:lnTo>
                    <a:lnTo>
                      <a:pt x="260" y="0"/>
                    </a:lnTo>
                    <a:lnTo>
                      <a:pt x="228" y="4"/>
                    </a:lnTo>
                    <a:lnTo>
                      <a:pt x="196" y="12"/>
                    </a:lnTo>
                    <a:lnTo>
                      <a:pt x="166" y="24"/>
                    </a:lnTo>
                    <a:lnTo>
                      <a:pt x="166" y="24"/>
                    </a:lnTo>
                    <a:lnTo>
                      <a:pt x="146" y="32"/>
                    </a:lnTo>
                    <a:lnTo>
                      <a:pt x="128" y="44"/>
                    </a:lnTo>
                    <a:lnTo>
                      <a:pt x="110" y="56"/>
                    </a:lnTo>
                    <a:lnTo>
                      <a:pt x="94" y="70"/>
                    </a:lnTo>
                    <a:lnTo>
                      <a:pt x="78" y="86"/>
                    </a:lnTo>
                    <a:lnTo>
                      <a:pt x="64" y="104"/>
                    </a:lnTo>
                    <a:lnTo>
                      <a:pt x="50" y="124"/>
                    </a:lnTo>
                    <a:lnTo>
                      <a:pt x="38" y="144"/>
                    </a:lnTo>
                    <a:lnTo>
                      <a:pt x="38" y="144"/>
                    </a:lnTo>
                    <a:lnTo>
                      <a:pt x="22" y="178"/>
                    </a:lnTo>
                    <a:lnTo>
                      <a:pt x="10" y="212"/>
                    </a:lnTo>
                    <a:lnTo>
                      <a:pt x="4" y="248"/>
                    </a:lnTo>
                    <a:lnTo>
                      <a:pt x="2" y="266"/>
                    </a:lnTo>
                    <a:lnTo>
                      <a:pt x="0" y="284"/>
                    </a:lnTo>
                    <a:lnTo>
                      <a:pt x="0" y="284"/>
                    </a:lnTo>
                    <a:lnTo>
                      <a:pt x="2" y="294"/>
                    </a:lnTo>
                    <a:lnTo>
                      <a:pt x="4" y="302"/>
                    </a:lnTo>
                    <a:lnTo>
                      <a:pt x="6" y="310"/>
                    </a:lnTo>
                    <a:lnTo>
                      <a:pt x="10" y="316"/>
                    </a:lnTo>
                    <a:lnTo>
                      <a:pt x="16" y="320"/>
                    </a:lnTo>
                    <a:lnTo>
                      <a:pt x="22" y="324"/>
                    </a:lnTo>
                    <a:lnTo>
                      <a:pt x="28" y="326"/>
                    </a:lnTo>
                    <a:lnTo>
                      <a:pt x="36" y="328"/>
                    </a:lnTo>
                    <a:lnTo>
                      <a:pt x="36" y="328"/>
                    </a:lnTo>
                    <a:lnTo>
                      <a:pt x="60" y="328"/>
                    </a:lnTo>
                    <a:lnTo>
                      <a:pt x="80" y="328"/>
                    </a:lnTo>
                    <a:lnTo>
                      <a:pt x="100" y="326"/>
                    </a:lnTo>
                    <a:lnTo>
                      <a:pt x="100" y="326"/>
                    </a:lnTo>
                    <a:lnTo>
                      <a:pt x="106" y="324"/>
                    </a:lnTo>
                    <a:lnTo>
                      <a:pt x="114" y="322"/>
                    </a:lnTo>
                    <a:lnTo>
                      <a:pt x="120" y="318"/>
                    </a:lnTo>
                    <a:lnTo>
                      <a:pt x="126" y="314"/>
                    </a:lnTo>
                    <a:lnTo>
                      <a:pt x="130" y="306"/>
                    </a:lnTo>
                    <a:lnTo>
                      <a:pt x="134" y="300"/>
                    </a:lnTo>
                    <a:lnTo>
                      <a:pt x="138" y="290"/>
                    </a:lnTo>
                    <a:lnTo>
                      <a:pt x="138" y="280"/>
                    </a:lnTo>
                    <a:lnTo>
                      <a:pt x="138" y="280"/>
                    </a:lnTo>
                    <a:lnTo>
                      <a:pt x="138" y="274"/>
                    </a:lnTo>
                    <a:lnTo>
                      <a:pt x="138" y="274"/>
                    </a:lnTo>
                    <a:lnTo>
                      <a:pt x="140" y="256"/>
                    </a:lnTo>
                    <a:lnTo>
                      <a:pt x="144" y="240"/>
                    </a:lnTo>
                    <a:lnTo>
                      <a:pt x="152" y="222"/>
                    </a:lnTo>
                    <a:lnTo>
                      <a:pt x="164" y="204"/>
                    </a:lnTo>
                    <a:lnTo>
                      <a:pt x="164" y="204"/>
                    </a:lnTo>
                    <a:lnTo>
                      <a:pt x="174" y="192"/>
                    </a:lnTo>
                    <a:lnTo>
                      <a:pt x="186" y="182"/>
                    </a:lnTo>
                    <a:lnTo>
                      <a:pt x="210" y="160"/>
                    </a:lnTo>
                    <a:lnTo>
                      <a:pt x="210" y="160"/>
                    </a:lnTo>
                    <a:lnTo>
                      <a:pt x="224" y="150"/>
                    </a:lnTo>
                    <a:lnTo>
                      <a:pt x="224" y="150"/>
                    </a:lnTo>
                    <a:lnTo>
                      <a:pt x="242" y="146"/>
                    </a:lnTo>
                    <a:lnTo>
                      <a:pt x="258" y="142"/>
                    </a:lnTo>
                    <a:lnTo>
                      <a:pt x="276" y="138"/>
                    </a:lnTo>
                    <a:lnTo>
                      <a:pt x="292" y="136"/>
                    </a:lnTo>
                    <a:lnTo>
                      <a:pt x="292" y="136"/>
                    </a:lnTo>
                    <a:lnTo>
                      <a:pt x="306" y="138"/>
                    </a:lnTo>
                    <a:lnTo>
                      <a:pt x="320" y="140"/>
                    </a:lnTo>
                    <a:lnTo>
                      <a:pt x="344" y="146"/>
                    </a:lnTo>
                    <a:lnTo>
                      <a:pt x="366" y="156"/>
                    </a:lnTo>
                    <a:lnTo>
                      <a:pt x="390" y="172"/>
                    </a:lnTo>
                    <a:lnTo>
                      <a:pt x="390" y="172"/>
                    </a:lnTo>
                    <a:lnTo>
                      <a:pt x="400" y="180"/>
                    </a:lnTo>
                    <a:lnTo>
                      <a:pt x="410" y="190"/>
                    </a:lnTo>
                    <a:lnTo>
                      <a:pt x="418" y="202"/>
                    </a:lnTo>
                    <a:lnTo>
                      <a:pt x="424" y="214"/>
                    </a:lnTo>
                    <a:lnTo>
                      <a:pt x="424" y="214"/>
                    </a:lnTo>
                    <a:lnTo>
                      <a:pt x="436" y="240"/>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0"/>
                    </a:lnTo>
                    <a:lnTo>
                      <a:pt x="390" y="170"/>
                    </a:lnTo>
                    <a:lnTo>
                      <a:pt x="366" y="156"/>
                    </a:lnTo>
                    <a:lnTo>
                      <a:pt x="344" y="146"/>
                    </a:lnTo>
                    <a:lnTo>
                      <a:pt x="320" y="138"/>
                    </a:lnTo>
                    <a:lnTo>
                      <a:pt x="306" y="136"/>
                    </a:lnTo>
                    <a:lnTo>
                      <a:pt x="292" y="136"/>
                    </a:lnTo>
                    <a:lnTo>
                      <a:pt x="292" y="136"/>
                    </a:lnTo>
                    <a:lnTo>
                      <a:pt x="276" y="138"/>
                    </a:lnTo>
                    <a:lnTo>
                      <a:pt x="258" y="142"/>
                    </a:lnTo>
                    <a:lnTo>
                      <a:pt x="242" y="146"/>
                    </a:lnTo>
                    <a:lnTo>
                      <a:pt x="224" y="148"/>
                    </a:lnTo>
                    <a:lnTo>
                      <a:pt x="224" y="148"/>
                    </a:lnTo>
                    <a:lnTo>
                      <a:pt x="210" y="160"/>
                    </a:lnTo>
                    <a:lnTo>
                      <a:pt x="210" y="160"/>
                    </a:lnTo>
                    <a:lnTo>
                      <a:pt x="186" y="180"/>
                    </a:lnTo>
                    <a:lnTo>
                      <a:pt x="174" y="192"/>
                    </a:lnTo>
                    <a:lnTo>
                      <a:pt x="164" y="204"/>
                    </a:lnTo>
                    <a:lnTo>
                      <a:pt x="164" y="204"/>
                    </a:lnTo>
                    <a:lnTo>
                      <a:pt x="152" y="222"/>
                    </a:lnTo>
                    <a:lnTo>
                      <a:pt x="144" y="238"/>
                    </a:lnTo>
                    <a:lnTo>
                      <a:pt x="140" y="256"/>
                    </a:lnTo>
                    <a:lnTo>
                      <a:pt x="138" y="272"/>
                    </a:lnTo>
                    <a:lnTo>
                      <a:pt x="138" y="272"/>
                    </a:lnTo>
                    <a:lnTo>
                      <a:pt x="138" y="280"/>
                    </a:lnTo>
                    <a:lnTo>
                      <a:pt x="138" y="280"/>
                    </a:lnTo>
                    <a:lnTo>
                      <a:pt x="138" y="290"/>
                    </a:lnTo>
                    <a:lnTo>
                      <a:pt x="134" y="298"/>
                    </a:lnTo>
                    <a:lnTo>
                      <a:pt x="130" y="306"/>
                    </a:lnTo>
                    <a:lnTo>
                      <a:pt x="126" y="312"/>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2" y="316"/>
                    </a:lnTo>
                    <a:lnTo>
                      <a:pt x="6" y="310"/>
                    </a:lnTo>
                    <a:lnTo>
                      <a:pt x="4" y="302"/>
                    </a:lnTo>
                    <a:lnTo>
                      <a:pt x="2" y="294"/>
                    </a:lnTo>
                    <a:lnTo>
                      <a:pt x="2" y="284"/>
                    </a:lnTo>
                    <a:lnTo>
                      <a:pt x="2" y="284"/>
                    </a:lnTo>
                    <a:lnTo>
                      <a:pt x="2" y="266"/>
                    </a:lnTo>
                    <a:lnTo>
                      <a:pt x="4" y="248"/>
                    </a:lnTo>
                    <a:lnTo>
                      <a:pt x="12" y="212"/>
                    </a:lnTo>
                    <a:lnTo>
                      <a:pt x="24" y="178"/>
                    </a:lnTo>
                    <a:lnTo>
                      <a:pt x="40" y="144"/>
                    </a:lnTo>
                    <a:lnTo>
                      <a:pt x="40" y="144"/>
                    </a:lnTo>
                    <a:lnTo>
                      <a:pt x="52" y="124"/>
                    </a:lnTo>
                    <a:lnTo>
                      <a:pt x="64" y="104"/>
                    </a:lnTo>
                    <a:lnTo>
                      <a:pt x="78" y="88"/>
                    </a:lnTo>
                    <a:lnTo>
                      <a:pt x="94" y="72"/>
                    </a:lnTo>
                    <a:lnTo>
                      <a:pt x="110" y="56"/>
                    </a:lnTo>
                    <a:lnTo>
                      <a:pt x="128" y="44"/>
                    </a:lnTo>
                    <a:lnTo>
                      <a:pt x="146" y="34"/>
                    </a:lnTo>
                    <a:lnTo>
                      <a:pt x="166" y="24"/>
                    </a:lnTo>
                    <a:lnTo>
                      <a:pt x="166" y="24"/>
                    </a:lnTo>
                    <a:lnTo>
                      <a:pt x="196" y="12"/>
                    </a:lnTo>
                    <a:lnTo>
                      <a:pt x="228" y="6"/>
                    </a:lnTo>
                    <a:lnTo>
                      <a:pt x="260" y="2"/>
                    </a:lnTo>
                    <a:lnTo>
                      <a:pt x="292" y="0"/>
                    </a:lnTo>
                    <a:lnTo>
                      <a:pt x="292" y="0"/>
                    </a:lnTo>
                    <a:lnTo>
                      <a:pt x="318" y="2"/>
                    </a:lnTo>
                    <a:lnTo>
                      <a:pt x="344" y="4"/>
                    </a:lnTo>
                    <a:lnTo>
                      <a:pt x="370" y="10"/>
                    </a:lnTo>
                    <a:lnTo>
                      <a:pt x="396" y="18"/>
                    </a:lnTo>
                    <a:lnTo>
                      <a:pt x="420" y="26"/>
                    </a:lnTo>
                    <a:lnTo>
                      <a:pt x="446" y="38"/>
                    </a:lnTo>
                    <a:lnTo>
                      <a:pt x="468" y="54"/>
                    </a:lnTo>
                    <a:lnTo>
                      <a:pt x="490" y="70"/>
                    </a:lnTo>
                    <a:lnTo>
                      <a:pt x="490" y="70"/>
                    </a:lnTo>
                    <a:lnTo>
                      <a:pt x="512" y="92"/>
                    </a:lnTo>
                    <a:lnTo>
                      <a:pt x="532" y="114"/>
                    </a:lnTo>
                    <a:lnTo>
                      <a:pt x="548" y="140"/>
                    </a:lnTo>
                    <a:lnTo>
                      <a:pt x="560" y="166"/>
                    </a:lnTo>
                    <a:lnTo>
                      <a:pt x="570" y="194"/>
                    </a:lnTo>
                    <a:lnTo>
                      <a:pt x="578" y="222"/>
                    </a:lnTo>
                    <a:lnTo>
                      <a:pt x="582" y="252"/>
                    </a:lnTo>
                    <a:lnTo>
                      <a:pt x="584" y="284"/>
                    </a:lnTo>
                    <a:lnTo>
                      <a:pt x="584" y="284"/>
                    </a:lnTo>
                    <a:lnTo>
                      <a:pt x="582" y="298"/>
                    </a:lnTo>
                    <a:lnTo>
                      <a:pt x="578" y="308"/>
                    </a:lnTo>
                    <a:lnTo>
                      <a:pt x="572" y="318"/>
                    </a:lnTo>
                    <a:lnTo>
                      <a:pt x="562" y="324"/>
                    </a:lnTo>
                    <a:lnTo>
                      <a:pt x="562" y="324"/>
                    </a:lnTo>
                    <a:lnTo>
                      <a:pt x="556" y="326"/>
                    </a:lnTo>
                    <a:lnTo>
                      <a:pt x="546" y="328"/>
                    </a:lnTo>
                    <a:lnTo>
                      <a:pt x="526" y="328"/>
                    </a:lnTo>
                    <a:lnTo>
                      <a:pt x="504" y="328"/>
                    </a:lnTo>
                    <a:lnTo>
                      <a:pt x="484" y="326"/>
                    </a:lnTo>
                    <a:lnTo>
                      <a:pt x="484" y="326"/>
                    </a:lnTo>
                    <a:lnTo>
                      <a:pt x="476" y="324"/>
                    </a:lnTo>
                    <a:lnTo>
                      <a:pt x="468" y="322"/>
                    </a:lnTo>
                    <a:lnTo>
                      <a:pt x="462" y="318"/>
                    </a:lnTo>
                    <a:lnTo>
                      <a:pt x="454" y="312"/>
                    </a:lnTo>
                    <a:lnTo>
                      <a:pt x="448" y="306"/>
                    </a:lnTo>
                    <a:lnTo>
                      <a:pt x="444" y="298"/>
                    </a:lnTo>
                    <a:lnTo>
                      <a:pt x="440" y="290"/>
                    </a:lnTo>
                    <a:lnTo>
                      <a:pt x="440" y="280"/>
                    </a:lnTo>
                    <a:lnTo>
                      <a:pt x="438" y="280"/>
                    </a:lnTo>
                    <a:lnTo>
                      <a:pt x="438" y="280"/>
                    </a:lnTo>
                    <a:lnTo>
                      <a:pt x="440" y="280"/>
                    </a:lnTo>
                    <a:lnTo>
                      <a:pt x="440" y="280"/>
                    </a:lnTo>
                    <a:lnTo>
                      <a:pt x="440" y="290"/>
                    </a:lnTo>
                    <a:lnTo>
                      <a:pt x="444" y="300"/>
                    </a:lnTo>
                    <a:lnTo>
                      <a:pt x="448" y="306"/>
                    </a:lnTo>
                    <a:lnTo>
                      <a:pt x="454" y="314"/>
                    </a:lnTo>
                    <a:lnTo>
                      <a:pt x="462" y="318"/>
                    </a:lnTo>
                    <a:lnTo>
                      <a:pt x="468" y="322"/>
                    </a:lnTo>
                    <a:lnTo>
                      <a:pt x="476" y="324"/>
                    </a:lnTo>
                    <a:lnTo>
                      <a:pt x="484" y="326"/>
                    </a:lnTo>
                    <a:lnTo>
                      <a:pt x="504" y="328"/>
                    </a:lnTo>
                    <a:lnTo>
                      <a:pt x="526" y="328"/>
                    </a:lnTo>
                    <a:lnTo>
                      <a:pt x="548" y="328"/>
                    </a:lnTo>
                    <a:lnTo>
                      <a:pt x="548" y="328"/>
                    </a:lnTo>
                    <a:lnTo>
                      <a:pt x="556" y="328"/>
                    </a:lnTo>
                    <a:lnTo>
                      <a:pt x="564" y="324"/>
                    </a:lnTo>
                    <a:lnTo>
                      <a:pt x="564" y="324"/>
                    </a:lnTo>
                    <a:lnTo>
                      <a:pt x="572" y="318"/>
                    </a:lnTo>
                    <a:lnTo>
                      <a:pt x="578" y="308"/>
                    </a:lnTo>
                    <a:lnTo>
                      <a:pt x="584" y="298"/>
                    </a:lnTo>
                    <a:lnTo>
                      <a:pt x="584" y="284"/>
                    </a:lnTo>
                    <a:lnTo>
                      <a:pt x="584" y="284"/>
                    </a:lnTo>
                    <a:lnTo>
                      <a:pt x="584" y="252"/>
                    </a:lnTo>
                    <a:lnTo>
                      <a:pt x="578" y="222"/>
                    </a:lnTo>
                    <a:lnTo>
                      <a:pt x="572" y="194"/>
                    </a:lnTo>
                    <a:lnTo>
                      <a:pt x="562" y="166"/>
                    </a:lnTo>
                    <a:lnTo>
                      <a:pt x="548" y="140"/>
                    </a:lnTo>
                    <a:lnTo>
                      <a:pt x="532" y="114"/>
                    </a:lnTo>
                    <a:lnTo>
                      <a:pt x="512" y="92"/>
                    </a:lnTo>
                    <a:lnTo>
                      <a:pt x="490" y="70"/>
                    </a:lnTo>
                    <a:lnTo>
                      <a:pt x="490" y="70"/>
                    </a:lnTo>
                    <a:lnTo>
                      <a:pt x="468" y="52"/>
                    </a:lnTo>
                    <a:lnTo>
                      <a:pt x="446" y="38"/>
                    </a:lnTo>
                    <a:lnTo>
                      <a:pt x="422" y="26"/>
                    </a:lnTo>
                    <a:lnTo>
                      <a:pt x="396" y="16"/>
                    </a:lnTo>
                    <a:lnTo>
                      <a:pt x="370" y="10"/>
                    </a:lnTo>
                    <a:lnTo>
                      <a:pt x="344" y="4"/>
                    </a:lnTo>
                    <a:lnTo>
                      <a:pt x="318" y="0"/>
                    </a:lnTo>
                    <a:lnTo>
                      <a:pt x="292" y="0"/>
                    </a:lnTo>
                    <a:close/>
                  </a:path>
                </a:pathLst>
              </a:custGeom>
              <a:solidFill>
                <a:srgbClr val="FEFEF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1" name="Freeform 158"/>
              <p:cNvSpPr>
                <a:spLocks/>
              </p:cNvSpPr>
              <p:nvPr/>
            </p:nvSpPr>
            <p:spPr bwMode="auto">
              <a:xfrm>
                <a:off x="2599" y="3249"/>
                <a:ext cx="584" cy="328"/>
              </a:xfrm>
              <a:custGeom>
                <a:avLst/>
                <a:gdLst>
                  <a:gd name="T0" fmla="*/ 228 w 584"/>
                  <a:gd name="T1" fmla="*/ 4 h 328"/>
                  <a:gd name="T2" fmla="*/ 146 w 584"/>
                  <a:gd name="T3" fmla="*/ 32 h 328"/>
                  <a:gd name="T4" fmla="*/ 78 w 584"/>
                  <a:gd name="T5" fmla="*/ 86 h 328"/>
                  <a:gd name="T6" fmla="*/ 38 w 584"/>
                  <a:gd name="T7" fmla="*/ 144 h 328"/>
                  <a:gd name="T8" fmla="*/ 2 w 584"/>
                  <a:gd name="T9" fmla="*/ 266 h 328"/>
                  <a:gd name="T10" fmla="*/ 4 w 584"/>
                  <a:gd name="T11" fmla="*/ 302 h 328"/>
                  <a:gd name="T12" fmla="*/ 22 w 584"/>
                  <a:gd name="T13" fmla="*/ 324 h 328"/>
                  <a:gd name="T14" fmla="*/ 60 w 584"/>
                  <a:gd name="T15" fmla="*/ 328 h 328"/>
                  <a:gd name="T16" fmla="*/ 106 w 584"/>
                  <a:gd name="T17" fmla="*/ 324 h 328"/>
                  <a:gd name="T18" fmla="*/ 130 w 584"/>
                  <a:gd name="T19" fmla="*/ 306 h 328"/>
                  <a:gd name="T20" fmla="*/ 138 w 584"/>
                  <a:gd name="T21" fmla="*/ 280 h 328"/>
                  <a:gd name="T22" fmla="*/ 144 w 584"/>
                  <a:gd name="T23" fmla="*/ 240 h 328"/>
                  <a:gd name="T24" fmla="*/ 174 w 584"/>
                  <a:gd name="T25" fmla="*/ 192 h 328"/>
                  <a:gd name="T26" fmla="*/ 224 w 584"/>
                  <a:gd name="T27" fmla="*/ 150 h 328"/>
                  <a:gd name="T28" fmla="*/ 276 w 584"/>
                  <a:gd name="T29" fmla="*/ 138 h 328"/>
                  <a:gd name="T30" fmla="*/ 320 w 584"/>
                  <a:gd name="T31" fmla="*/ 140 h 328"/>
                  <a:gd name="T32" fmla="*/ 390 w 584"/>
                  <a:gd name="T33" fmla="*/ 172 h 328"/>
                  <a:gd name="T34" fmla="*/ 424 w 584"/>
                  <a:gd name="T35" fmla="*/ 214 h 328"/>
                  <a:gd name="T36" fmla="*/ 444 w 584"/>
                  <a:gd name="T37" fmla="*/ 268 h 328"/>
                  <a:gd name="T38" fmla="*/ 444 w 584"/>
                  <a:gd name="T39" fmla="*/ 268 h 328"/>
                  <a:gd name="T40" fmla="*/ 418 w 584"/>
                  <a:gd name="T41" fmla="*/ 202 h 328"/>
                  <a:gd name="T42" fmla="*/ 390 w 584"/>
                  <a:gd name="T43" fmla="*/ 170 h 328"/>
                  <a:gd name="T44" fmla="*/ 306 w 584"/>
                  <a:gd name="T45" fmla="*/ 136 h 328"/>
                  <a:gd name="T46" fmla="*/ 258 w 584"/>
                  <a:gd name="T47" fmla="*/ 142 h 328"/>
                  <a:gd name="T48" fmla="*/ 210 w 584"/>
                  <a:gd name="T49" fmla="*/ 160 h 328"/>
                  <a:gd name="T50" fmla="*/ 164 w 584"/>
                  <a:gd name="T51" fmla="*/ 204 h 328"/>
                  <a:gd name="T52" fmla="*/ 140 w 584"/>
                  <a:gd name="T53" fmla="*/ 256 h 328"/>
                  <a:gd name="T54" fmla="*/ 138 w 584"/>
                  <a:gd name="T55" fmla="*/ 280 h 328"/>
                  <a:gd name="T56" fmla="*/ 126 w 584"/>
                  <a:gd name="T57" fmla="*/ 312 h 328"/>
                  <a:gd name="T58" fmla="*/ 100 w 584"/>
                  <a:gd name="T59" fmla="*/ 326 h 328"/>
                  <a:gd name="T60" fmla="*/ 36 w 584"/>
                  <a:gd name="T61" fmla="*/ 328 h 328"/>
                  <a:gd name="T62" fmla="*/ 16 w 584"/>
                  <a:gd name="T63" fmla="*/ 320 h 328"/>
                  <a:gd name="T64" fmla="*/ 2 w 584"/>
                  <a:gd name="T65" fmla="*/ 294 h 328"/>
                  <a:gd name="T66" fmla="*/ 4 w 584"/>
                  <a:gd name="T67" fmla="*/ 248 h 328"/>
                  <a:gd name="T68" fmla="*/ 40 w 584"/>
                  <a:gd name="T69" fmla="*/ 144 h 328"/>
                  <a:gd name="T70" fmla="*/ 94 w 584"/>
                  <a:gd name="T71" fmla="*/ 72 h 328"/>
                  <a:gd name="T72" fmla="*/ 166 w 584"/>
                  <a:gd name="T73" fmla="*/ 24 h 328"/>
                  <a:gd name="T74" fmla="*/ 260 w 584"/>
                  <a:gd name="T75" fmla="*/ 2 h 328"/>
                  <a:gd name="T76" fmla="*/ 344 w 584"/>
                  <a:gd name="T77" fmla="*/ 4 h 328"/>
                  <a:gd name="T78" fmla="*/ 446 w 584"/>
                  <a:gd name="T79" fmla="*/ 38 h 328"/>
                  <a:gd name="T80" fmla="*/ 512 w 584"/>
                  <a:gd name="T81" fmla="*/ 92 h 328"/>
                  <a:gd name="T82" fmla="*/ 570 w 584"/>
                  <a:gd name="T83" fmla="*/ 194 h 328"/>
                  <a:gd name="T84" fmla="*/ 584 w 584"/>
                  <a:gd name="T85" fmla="*/ 284 h 328"/>
                  <a:gd name="T86" fmla="*/ 562 w 584"/>
                  <a:gd name="T87" fmla="*/ 324 h 328"/>
                  <a:gd name="T88" fmla="*/ 526 w 584"/>
                  <a:gd name="T89" fmla="*/ 328 h 328"/>
                  <a:gd name="T90" fmla="*/ 476 w 584"/>
                  <a:gd name="T91" fmla="*/ 324 h 328"/>
                  <a:gd name="T92" fmla="*/ 448 w 584"/>
                  <a:gd name="T93" fmla="*/ 306 h 328"/>
                  <a:gd name="T94" fmla="*/ 438 w 584"/>
                  <a:gd name="T95" fmla="*/ 280 h 328"/>
                  <a:gd name="T96" fmla="*/ 440 w 584"/>
                  <a:gd name="T97" fmla="*/ 290 h 328"/>
                  <a:gd name="T98" fmla="*/ 462 w 584"/>
                  <a:gd name="T99" fmla="*/ 318 h 328"/>
                  <a:gd name="T100" fmla="*/ 504 w 584"/>
                  <a:gd name="T101" fmla="*/ 328 h 328"/>
                  <a:gd name="T102" fmla="*/ 556 w 584"/>
                  <a:gd name="T103" fmla="*/ 328 h 328"/>
                  <a:gd name="T104" fmla="*/ 578 w 584"/>
                  <a:gd name="T105" fmla="*/ 308 h 328"/>
                  <a:gd name="T106" fmla="*/ 584 w 584"/>
                  <a:gd name="T107" fmla="*/ 252 h 328"/>
                  <a:gd name="T108" fmla="*/ 548 w 584"/>
                  <a:gd name="T109" fmla="*/ 140 h 328"/>
                  <a:gd name="T110" fmla="*/ 490 w 584"/>
                  <a:gd name="T111" fmla="*/ 70 h 328"/>
                  <a:gd name="T112" fmla="*/ 396 w 584"/>
                  <a:gd name="T113" fmla="*/ 16 h 328"/>
                  <a:gd name="T114" fmla="*/ 292 w 584"/>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4" h="328">
                    <a:moveTo>
                      <a:pt x="292" y="0"/>
                    </a:moveTo>
                    <a:lnTo>
                      <a:pt x="292" y="0"/>
                    </a:lnTo>
                    <a:lnTo>
                      <a:pt x="260" y="0"/>
                    </a:lnTo>
                    <a:lnTo>
                      <a:pt x="228" y="4"/>
                    </a:lnTo>
                    <a:lnTo>
                      <a:pt x="196" y="12"/>
                    </a:lnTo>
                    <a:lnTo>
                      <a:pt x="166" y="24"/>
                    </a:lnTo>
                    <a:lnTo>
                      <a:pt x="166" y="24"/>
                    </a:lnTo>
                    <a:lnTo>
                      <a:pt x="146" y="32"/>
                    </a:lnTo>
                    <a:lnTo>
                      <a:pt x="128" y="44"/>
                    </a:lnTo>
                    <a:lnTo>
                      <a:pt x="110" y="56"/>
                    </a:lnTo>
                    <a:lnTo>
                      <a:pt x="94" y="70"/>
                    </a:lnTo>
                    <a:lnTo>
                      <a:pt x="78" y="86"/>
                    </a:lnTo>
                    <a:lnTo>
                      <a:pt x="64" y="104"/>
                    </a:lnTo>
                    <a:lnTo>
                      <a:pt x="50" y="124"/>
                    </a:lnTo>
                    <a:lnTo>
                      <a:pt x="38" y="144"/>
                    </a:lnTo>
                    <a:lnTo>
                      <a:pt x="38" y="144"/>
                    </a:lnTo>
                    <a:lnTo>
                      <a:pt x="22" y="178"/>
                    </a:lnTo>
                    <a:lnTo>
                      <a:pt x="10" y="212"/>
                    </a:lnTo>
                    <a:lnTo>
                      <a:pt x="4" y="248"/>
                    </a:lnTo>
                    <a:lnTo>
                      <a:pt x="2" y="266"/>
                    </a:lnTo>
                    <a:lnTo>
                      <a:pt x="0" y="284"/>
                    </a:lnTo>
                    <a:lnTo>
                      <a:pt x="0" y="284"/>
                    </a:lnTo>
                    <a:lnTo>
                      <a:pt x="2" y="294"/>
                    </a:lnTo>
                    <a:lnTo>
                      <a:pt x="4" y="302"/>
                    </a:lnTo>
                    <a:lnTo>
                      <a:pt x="6" y="310"/>
                    </a:lnTo>
                    <a:lnTo>
                      <a:pt x="10" y="316"/>
                    </a:lnTo>
                    <a:lnTo>
                      <a:pt x="16" y="320"/>
                    </a:lnTo>
                    <a:lnTo>
                      <a:pt x="22" y="324"/>
                    </a:lnTo>
                    <a:lnTo>
                      <a:pt x="28" y="326"/>
                    </a:lnTo>
                    <a:lnTo>
                      <a:pt x="36" y="328"/>
                    </a:lnTo>
                    <a:lnTo>
                      <a:pt x="36" y="328"/>
                    </a:lnTo>
                    <a:lnTo>
                      <a:pt x="60" y="328"/>
                    </a:lnTo>
                    <a:lnTo>
                      <a:pt x="80" y="328"/>
                    </a:lnTo>
                    <a:lnTo>
                      <a:pt x="100" y="326"/>
                    </a:lnTo>
                    <a:lnTo>
                      <a:pt x="100" y="326"/>
                    </a:lnTo>
                    <a:lnTo>
                      <a:pt x="106" y="324"/>
                    </a:lnTo>
                    <a:lnTo>
                      <a:pt x="114" y="322"/>
                    </a:lnTo>
                    <a:lnTo>
                      <a:pt x="120" y="318"/>
                    </a:lnTo>
                    <a:lnTo>
                      <a:pt x="126" y="314"/>
                    </a:lnTo>
                    <a:lnTo>
                      <a:pt x="130" y="306"/>
                    </a:lnTo>
                    <a:lnTo>
                      <a:pt x="134" y="300"/>
                    </a:lnTo>
                    <a:lnTo>
                      <a:pt x="138" y="290"/>
                    </a:lnTo>
                    <a:lnTo>
                      <a:pt x="138" y="280"/>
                    </a:lnTo>
                    <a:lnTo>
                      <a:pt x="138" y="280"/>
                    </a:lnTo>
                    <a:lnTo>
                      <a:pt x="138" y="274"/>
                    </a:lnTo>
                    <a:lnTo>
                      <a:pt x="138" y="274"/>
                    </a:lnTo>
                    <a:lnTo>
                      <a:pt x="140" y="256"/>
                    </a:lnTo>
                    <a:lnTo>
                      <a:pt x="144" y="240"/>
                    </a:lnTo>
                    <a:lnTo>
                      <a:pt x="152" y="222"/>
                    </a:lnTo>
                    <a:lnTo>
                      <a:pt x="164" y="204"/>
                    </a:lnTo>
                    <a:lnTo>
                      <a:pt x="164" y="204"/>
                    </a:lnTo>
                    <a:lnTo>
                      <a:pt x="174" y="192"/>
                    </a:lnTo>
                    <a:lnTo>
                      <a:pt x="186" y="182"/>
                    </a:lnTo>
                    <a:lnTo>
                      <a:pt x="210" y="160"/>
                    </a:lnTo>
                    <a:lnTo>
                      <a:pt x="210" y="160"/>
                    </a:lnTo>
                    <a:lnTo>
                      <a:pt x="224" y="150"/>
                    </a:lnTo>
                    <a:lnTo>
                      <a:pt x="224" y="150"/>
                    </a:lnTo>
                    <a:lnTo>
                      <a:pt x="242" y="146"/>
                    </a:lnTo>
                    <a:lnTo>
                      <a:pt x="258" y="142"/>
                    </a:lnTo>
                    <a:lnTo>
                      <a:pt x="276" y="138"/>
                    </a:lnTo>
                    <a:lnTo>
                      <a:pt x="292" y="136"/>
                    </a:lnTo>
                    <a:lnTo>
                      <a:pt x="292" y="136"/>
                    </a:lnTo>
                    <a:lnTo>
                      <a:pt x="306" y="138"/>
                    </a:lnTo>
                    <a:lnTo>
                      <a:pt x="320" y="140"/>
                    </a:lnTo>
                    <a:lnTo>
                      <a:pt x="344" y="146"/>
                    </a:lnTo>
                    <a:lnTo>
                      <a:pt x="366" y="156"/>
                    </a:lnTo>
                    <a:lnTo>
                      <a:pt x="390" y="172"/>
                    </a:lnTo>
                    <a:lnTo>
                      <a:pt x="390" y="172"/>
                    </a:lnTo>
                    <a:lnTo>
                      <a:pt x="400" y="180"/>
                    </a:lnTo>
                    <a:lnTo>
                      <a:pt x="410" y="190"/>
                    </a:lnTo>
                    <a:lnTo>
                      <a:pt x="418" y="202"/>
                    </a:lnTo>
                    <a:lnTo>
                      <a:pt x="424" y="214"/>
                    </a:lnTo>
                    <a:lnTo>
                      <a:pt x="424" y="214"/>
                    </a:lnTo>
                    <a:lnTo>
                      <a:pt x="436" y="240"/>
                    </a:lnTo>
                    <a:lnTo>
                      <a:pt x="444" y="268"/>
                    </a:lnTo>
                    <a:lnTo>
                      <a:pt x="444" y="268"/>
                    </a:lnTo>
                    <a:lnTo>
                      <a:pt x="444" y="268"/>
                    </a:lnTo>
                    <a:lnTo>
                      <a:pt x="444" y="268"/>
                    </a:lnTo>
                    <a:lnTo>
                      <a:pt x="444" y="268"/>
                    </a:lnTo>
                    <a:lnTo>
                      <a:pt x="444" y="268"/>
                    </a:lnTo>
                    <a:lnTo>
                      <a:pt x="436" y="240"/>
                    </a:lnTo>
                    <a:lnTo>
                      <a:pt x="424" y="214"/>
                    </a:lnTo>
                    <a:lnTo>
                      <a:pt x="424" y="214"/>
                    </a:lnTo>
                    <a:lnTo>
                      <a:pt x="418" y="202"/>
                    </a:lnTo>
                    <a:lnTo>
                      <a:pt x="410" y="190"/>
                    </a:lnTo>
                    <a:lnTo>
                      <a:pt x="400" y="180"/>
                    </a:lnTo>
                    <a:lnTo>
                      <a:pt x="390" y="170"/>
                    </a:lnTo>
                    <a:lnTo>
                      <a:pt x="390" y="170"/>
                    </a:lnTo>
                    <a:lnTo>
                      <a:pt x="366" y="156"/>
                    </a:lnTo>
                    <a:lnTo>
                      <a:pt x="344" y="146"/>
                    </a:lnTo>
                    <a:lnTo>
                      <a:pt x="320" y="138"/>
                    </a:lnTo>
                    <a:lnTo>
                      <a:pt x="306" y="136"/>
                    </a:lnTo>
                    <a:lnTo>
                      <a:pt x="292" y="136"/>
                    </a:lnTo>
                    <a:lnTo>
                      <a:pt x="292" y="136"/>
                    </a:lnTo>
                    <a:lnTo>
                      <a:pt x="276" y="138"/>
                    </a:lnTo>
                    <a:lnTo>
                      <a:pt x="258" y="142"/>
                    </a:lnTo>
                    <a:lnTo>
                      <a:pt x="242" y="146"/>
                    </a:lnTo>
                    <a:lnTo>
                      <a:pt x="224" y="148"/>
                    </a:lnTo>
                    <a:lnTo>
                      <a:pt x="224" y="148"/>
                    </a:lnTo>
                    <a:lnTo>
                      <a:pt x="210" y="160"/>
                    </a:lnTo>
                    <a:lnTo>
                      <a:pt x="210" y="160"/>
                    </a:lnTo>
                    <a:lnTo>
                      <a:pt x="186" y="180"/>
                    </a:lnTo>
                    <a:lnTo>
                      <a:pt x="174" y="192"/>
                    </a:lnTo>
                    <a:lnTo>
                      <a:pt x="164" y="204"/>
                    </a:lnTo>
                    <a:lnTo>
                      <a:pt x="164" y="204"/>
                    </a:lnTo>
                    <a:lnTo>
                      <a:pt x="152" y="222"/>
                    </a:lnTo>
                    <a:lnTo>
                      <a:pt x="144" y="238"/>
                    </a:lnTo>
                    <a:lnTo>
                      <a:pt x="140" y="256"/>
                    </a:lnTo>
                    <a:lnTo>
                      <a:pt x="138" y="272"/>
                    </a:lnTo>
                    <a:lnTo>
                      <a:pt x="138" y="272"/>
                    </a:lnTo>
                    <a:lnTo>
                      <a:pt x="138" y="280"/>
                    </a:lnTo>
                    <a:lnTo>
                      <a:pt x="138" y="280"/>
                    </a:lnTo>
                    <a:lnTo>
                      <a:pt x="138" y="290"/>
                    </a:lnTo>
                    <a:lnTo>
                      <a:pt x="134" y="298"/>
                    </a:lnTo>
                    <a:lnTo>
                      <a:pt x="130" y="306"/>
                    </a:lnTo>
                    <a:lnTo>
                      <a:pt x="126" y="312"/>
                    </a:lnTo>
                    <a:lnTo>
                      <a:pt x="120" y="318"/>
                    </a:lnTo>
                    <a:lnTo>
                      <a:pt x="114" y="322"/>
                    </a:lnTo>
                    <a:lnTo>
                      <a:pt x="106" y="324"/>
                    </a:lnTo>
                    <a:lnTo>
                      <a:pt x="100" y="326"/>
                    </a:lnTo>
                    <a:lnTo>
                      <a:pt x="80" y="328"/>
                    </a:lnTo>
                    <a:lnTo>
                      <a:pt x="60" y="328"/>
                    </a:lnTo>
                    <a:lnTo>
                      <a:pt x="60" y="328"/>
                    </a:lnTo>
                    <a:lnTo>
                      <a:pt x="36" y="328"/>
                    </a:lnTo>
                    <a:lnTo>
                      <a:pt x="36" y="328"/>
                    </a:lnTo>
                    <a:lnTo>
                      <a:pt x="28" y="326"/>
                    </a:lnTo>
                    <a:lnTo>
                      <a:pt x="22" y="324"/>
                    </a:lnTo>
                    <a:lnTo>
                      <a:pt x="16" y="320"/>
                    </a:lnTo>
                    <a:lnTo>
                      <a:pt x="12" y="316"/>
                    </a:lnTo>
                    <a:lnTo>
                      <a:pt x="6" y="310"/>
                    </a:lnTo>
                    <a:lnTo>
                      <a:pt x="4" y="302"/>
                    </a:lnTo>
                    <a:lnTo>
                      <a:pt x="2" y="294"/>
                    </a:lnTo>
                    <a:lnTo>
                      <a:pt x="2" y="284"/>
                    </a:lnTo>
                    <a:lnTo>
                      <a:pt x="2" y="284"/>
                    </a:lnTo>
                    <a:lnTo>
                      <a:pt x="2" y="266"/>
                    </a:lnTo>
                    <a:lnTo>
                      <a:pt x="4" y="248"/>
                    </a:lnTo>
                    <a:lnTo>
                      <a:pt x="12" y="212"/>
                    </a:lnTo>
                    <a:lnTo>
                      <a:pt x="24" y="178"/>
                    </a:lnTo>
                    <a:lnTo>
                      <a:pt x="40" y="144"/>
                    </a:lnTo>
                    <a:lnTo>
                      <a:pt x="40" y="144"/>
                    </a:lnTo>
                    <a:lnTo>
                      <a:pt x="52" y="124"/>
                    </a:lnTo>
                    <a:lnTo>
                      <a:pt x="64" y="104"/>
                    </a:lnTo>
                    <a:lnTo>
                      <a:pt x="78" y="88"/>
                    </a:lnTo>
                    <a:lnTo>
                      <a:pt x="94" y="72"/>
                    </a:lnTo>
                    <a:lnTo>
                      <a:pt x="110" y="56"/>
                    </a:lnTo>
                    <a:lnTo>
                      <a:pt x="128" y="44"/>
                    </a:lnTo>
                    <a:lnTo>
                      <a:pt x="146" y="34"/>
                    </a:lnTo>
                    <a:lnTo>
                      <a:pt x="166" y="24"/>
                    </a:lnTo>
                    <a:lnTo>
                      <a:pt x="166" y="24"/>
                    </a:lnTo>
                    <a:lnTo>
                      <a:pt x="196" y="12"/>
                    </a:lnTo>
                    <a:lnTo>
                      <a:pt x="228" y="6"/>
                    </a:lnTo>
                    <a:lnTo>
                      <a:pt x="260" y="2"/>
                    </a:lnTo>
                    <a:lnTo>
                      <a:pt x="292" y="0"/>
                    </a:lnTo>
                    <a:lnTo>
                      <a:pt x="292" y="0"/>
                    </a:lnTo>
                    <a:lnTo>
                      <a:pt x="318" y="2"/>
                    </a:lnTo>
                    <a:lnTo>
                      <a:pt x="344" y="4"/>
                    </a:lnTo>
                    <a:lnTo>
                      <a:pt x="370" y="10"/>
                    </a:lnTo>
                    <a:lnTo>
                      <a:pt x="396" y="18"/>
                    </a:lnTo>
                    <a:lnTo>
                      <a:pt x="420" y="26"/>
                    </a:lnTo>
                    <a:lnTo>
                      <a:pt x="446" y="38"/>
                    </a:lnTo>
                    <a:lnTo>
                      <a:pt x="468" y="54"/>
                    </a:lnTo>
                    <a:lnTo>
                      <a:pt x="490" y="70"/>
                    </a:lnTo>
                    <a:lnTo>
                      <a:pt x="490" y="70"/>
                    </a:lnTo>
                    <a:lnTo>
                      <a:pt x="512" y="92"/>
                    </a:lnTo>
                    <a:lnTo>
                      <a:pt x="532" y="114"/>
                    </a:lnTo>
                    <a:lnTo>
                      <a:pt x="548" y="140"/>
                    </a:lnTo>
                    <a:lnTo>
                      <a:pt x="560" y="166"/>
                    </a:lnTo>
                    <a:lnTo>
                      <a:pt x="570" y="194"/>
                    </a:lnTo>
                    <a:lnTo>
                      <a:pt x="578" y="222"/>
                    </a:lnTo>
                    <a:lnTo>
                      <a:pt x="582" y="252"/>
                    </a:lnTo>
                    <a:lnTo>
                      <a:pt x="584" y="284"/>
                    </a:lnTo>
                    <a:lnTo>
                      <a:pt x="584" y="284"/>
                    </a:lnTo>
                    <a:lnTo>
                      <a:pt x="582" y="298"/>
                    </a:lnTo>
                    <a:lnTo>
                      <a:pt x="578" y="308"/>
                    </a:lnTo>
                    <a:lnTo>
                      <a:pt x="572" y="318"/>
                    </a:lnTo>
                    <a:lnTo>
                      <a:pt x="562" y="324"/>
                    </a:lnTo>
                    <a:lnTo>
                      <a:pt x="562" y="324"/>
                    </a:lnTo>
                    <a:lnTo>
                      <a:pt x="556" y="326"/>
                    </a:lnTo>
                    <a:lnTo>
                      <a:pt x="546" y="328"/>
                    </a:lnTo>
                    <a:lnTo>
                      <a:pt x="526" y="328"/>
                    </a:lnTo>
                    <a:lnTo>
                      <a:pt x="504" y="328"/>
                    </a:lnTo>
                    <a:lnTo>
                      <a:pt x="484" y="326"/>
                    </a:lnTo>
                    <a:lnTo>
                      <a:pt x="484" y="326"/>
                    </a:lnTo>
                    <a:lnTo>
                      <a:pt x="476" y="324"/>
                    </a:lnTo>
                    <a:lnTo>
                      <a:pt x="468" y="322"/>
                    </a:lnTo>
                    <a:lnTo>
                      <a:pt x="462" y="318"/>
                    </a:lnTo>
                    <a:lnTo>
                      <a:pt x="454" y="312"/>
                    </a:lnTo>
                    <a:lnTo>
                      <a:pt x="448" y="306"/>
                    </a:lnTo>
                    <a:lnTo>
                      <a:pt x="444" y="298"/>
                    </a:lnTo>
                    <a:lnTo>
                      <a:pt x="440" y="290"/>
                    </a:lnTo>
                    <a:lnTo>
                      <a:pt x="440" y="280"/>
                    </a:lnTo>
                    <a:lnTo>
                      <a:pt x="438" y="280"/>
                    </a:lnTo>
                    <a:lnTo>
                      <a:pt x="438" y="280"/>
                    </a:lnTo>
                    <a:lnTo>
                      <a:pt x="440" y="280"/>
                    </a:lnTo>
                    <a:lnTo>
                      <a:pt x="440" y="280"/>
                    </a:lnTo>
                    <a:lnTo>
                      <a:pt x="440" y="290"/>
                    </a:lnTo>
                    <a:lnTo>
                      <a:pt x="444" y="300"/>
                    </a:lnTo>
                    <a:lnTo>
                      <a:pt x="448" y="306"/>
                    </a:lnTo>
                    <a:lnTo>
                      <a:pt x="454" y="314"/>
                    </a:lnTo>
                    <a:lnTo>
                      <a:pt x="462" y="318"/>
                    </a:lnTo>
                    <a:lnTo>
                      <a:pt x="468" y="322"/>
                    </a:lnTo>
                    <a:lnTo>
                      <a:pt x="476" y="324"/>
                    </a:lnTo>
                    <a:lnTo>
                      <a:pt x="484" y="326"/>
                    </a:lnTo>
                    <a:lnTo>
                      <a:pt x="504" y="328"/>
                    </a:lnTo>
                    <a:lnTo>
                      <a:pt x="526" y="328"/>
                    </a:lnTo>
                    <a:lnTo>
                      <a:pt x="548" y="328"/>
                    </a:lnTo>
                    <a:lnTo>
                      <a:pt x="548" y="328"/>
                    </a:lnTo>
                    <a:lnTo>
                      <a:pt x="556" y="328"/>
                    </a:lnTo>
                    <a:lnTo>
                      <a:pt x="564" y="324"/>
                    </a:lnTo>
                    <a:lnTo>
                      <a:pt x="564" y="324"/>
                    </a:lnTo>
                    <a:lnTo>
                      <a:pt x="572" y="318"/>
                    </a:lnTo>
                    <a:lnTo>
                      <a:pt x="578" y="308"/>
                    </a:lnTo>
                    <a:lnTo>
                      <a:pt x="584" y="298"/>
                    </a:lnTo>
                    <a:lnTo>
                      <a:pt x="584" y="284"/>
                    </a:lnTo>
                    <a:lnTo>
                      <a:pt x="584" y="284"/>
                    </a:lnTo>
                    <a:lnTo>
                      <a:pt x="584" y="252"/>
                    </a:lnTo>
                    <a:lnTo>
                      <a:pt x="578" y="222"/>
                    </a:lnTo>
                    <a:lnTo>
                      <a:pt x="572" y="194"/>
                    </a:lnTo>
                    <a:lnTo>
                      <a:pt x="562" y="166"/>
                    </a:lnTo>
                    <a:lnTo>
                      <a:pt x="548" y="140"/>
                    </a:lnTo>
                    <a:lnTo>
                      <a:pt x="532" y="114"/>
                    </a:lnTo>
                    <a:lnTo>
                      <a:pt x="512" y="92"/>
                    </a:lnTo>
                    <a:lnTo>
                      <a:pt x="490" y="70"/>
                    </a:lnTo>
                    <a:lnTo>
                      <a:pt x="490" y="70"/>
                    </a:lnTo>
                    <a:lnTo>
                      <a:pt x="468" y="52"/>
                    </a:lnTo>
                    <a:lnTo>
                      <a:pt x="446" y="38"/>
                    </a:lnTo>
                    <a:lnTo>
                      <a:pt x="422" y="26"/>
                    </a:lnTo>
                    <a:lnTo>
                      <a:pt x="396" y="16"/>
                    </a:lnTo>
                    <a:lnTo>
                      <a:pt x="370" y="10"/>
                    </a:lnTo>
                    <a:lnTo>
                      <a:pt x="344" y="4"/>
                    </a:lnTo>
                    <a:lnTo>
                      <a:pt x="318" y="0"/>
                    </a:lnTo>
                    <a:lnTo>
                      <a:pt x="29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2" name="Freeform 159"/>
              <p:cNvSpPr>
                <a:spLocks/>
              </p:cNvSpPr>
              <p:nvPr/>
            </p:nvSpPr>
            <p:spPr bwMode="auto">
              <a:xfrm>
                <a:off x="2601" y="3249"/>
                <a:ext cx="582" cy="328"/>
              </a:xfrm>
              <a:custGeom>
                <a:avLst/>
                <a:gdLst>
                  <a:gd name="T0" fmla="*/ 226 w 582"/>
                  <a:gd name="T1" fmla="*/ 6 h 328"/>
                  <a:gd name="T2" fmla="*/ 144 w 582"/>
                  <a:gd name="T3" fmla="*/ 34 h 328"/>
                  <a:gd name="T4" fmla="*/ 76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6 h 328"/>
                  <a:gd name="T20" fmla="*/ 136 w 582"/>
                  <a:gd name="T21" fmla="*/ 280 h 328"/>
                  <a:gd name="T22" fmla="*/ 142 w 582"/>
                  <a:gd name="T23" fmla="*/ 238 h 328"/>
                  <a:gd name="T24" fmla="*/ 172 w 582"/>
                  <a:gd name="T25" fmla="*/ 192 h 328"/>
                  <a:gd name="T26" fmla="*/ 222 w 582"/>
                  <a:gd name="T27" fmla="*/ 148 h 328"/>
                  <a:gd name="T28" fmla="*/ 274 w 582"/>
                  <a:gd name="T29" fmla="*/ 138 h 328"/>
                  <a:gd name="T30" fmla="*/ 318 w 582"/>
                  <a:gd name="T31" fmla="*/ 138 h 328"/>
                  <a:gd name="T32" fmla="*/ 388 w 582"/>
                  <a:gd name="T33" fmla="*/ 170 h 328"/>
                  <a:gd name="T34" fmla="*/ 422 w 582"/>
                  <a:gd name="T35" fmla="*/ 214 h 328"/>
                  <a:gd name="T36" fmla="*/ 442 w 582"/>
                  <a:gd name="T37" fmla="*/ 266 h 328"/>
                  <a:gd name="T38" fmla="*/ 422 w 582"/>
                  <a:gd name="T39" fmla="*/ 212 h 328"/>
                  <a:gd name="T40" fmla="*/ 388 w 582"/>
                  <a:gd name="T41" fmla="*/ 170 h 328"/>
                  <a:gd name="T42" fmla="*/ 318 w 582"/>
                  <a:gd name="T43" fmla="*/ 138 h 328"/>
                  <a:gd name="T44" fmla="*/ 274 w 582"/>
                  <a:gd name="T45" fmla="*/ 138 h 328"/>
                  <a:gd name="T46" fmla="*/ 222 w 582"/>
                  <a:gd name="T47" fmla="*/ 148 h 328"/>
                  <a:gd name="T48" fmla="*/ 172 w 582"/>
                  <a:gd name="T49" fmla="*/ 190 h 328"/>
                  <a:gd name="T50" fmla="*/ 142 w 582"/>
                  <a:gd name="T51" fmla="*/ 238 h 328"/>
                  <a:gd name="T52" fmla="*/ 136 w 582"/>
                  <a:gd name="T53" fmla="*/ 278 h 328"/>
                  <a:gd name="T54" fmla="*/ 128 w 582"/>
                  <a:gd name="T55" fmla="*/ 304 h 328"/>
                  <a:gd name="T56" fmla="*/ 104 w 582"/>
                  <a:gd name="T57" fmla="*/ 324 h 328"/>
                  <a:gd name="T58" fmla="*/ 58 w 582"/>
                  <a:gd name="T59" fmla="*/ 328 h 328"/>
                  <a:gd name="T60" fmla="*/ 20 w 582"/>
                  <a:gd name="T61" fmla="*/ 324 h 328"/>
                  <a:gd name="T62" fmla="*/ 2 w 582"/>
                  <a:gd name="T63" fmla="*/ 302 h 328"/>
                  <a:gd name="T64" fmla="*/ 0 w 582"/>
                  <a:gd name="T65" fmla="*/ 266 h 328"/>
                  <a:gd name="T66" fmla="*/ 38 w 582"/>
                  <a:gd name="T67" fmla="*/ 144 h 328"/>
                  <a:gd name="T68" fmla="*/ 78 w 582"/>
                  <a:gd name="T69" fmla="*/ 88 h 328"/>
                  <a:gd name="T70" fmla="*/ 146 w 582"/>
                  <a:gd name="T71" fmla="*/ 34 h 328"/>
                  <a:gd name="T72" fmla="*/ 226 w 582"/>
                  <a:gd name="T73" fmla="*/ 6 h 328"/>
                  <a:gd name="T74" fmla="*/ 316 w 582"/>
                  <a:gd name="T75" fmla="*/ 2 h 328"/>
                  <a:gd name="T76" fmla="*/ 418 w 582"/>
                  <a:gd name="T77" fmla="*/ 28 h 328"/>
                  <a:gd name="T78" fmla="*/ 488 w 582"/>
                  <a:gd name="T79" fmla="*/ 70 h 328"/>
                  <a:gd name="T80" fmla="*/ 558 w 582"/>
                  <a:gd name="T81" fmla="*/ 166 h 328"/>
                  <a:gd name="T82" fmla="*/ 582 w 582"/>
                  <a:gd name="T83" fmla="*/ 282 h 328"/>
                  <a:gd name="T84" fmla="*/ 570 w 582"/>
                  <a:gd name="T85" fmla="*/ 316 h 328"/>
                  <a:gd name="T86" fmla="*/ 544 w 582"/>
                  <a:gd name="T87" fmla="*/ 326 h 328"/>
                  <a:gd name="T88" fmla="*/ 482 w 582"/>
                  <a:gd name="T89" fmla="*/ 324 h 328"/>
                  <a:gd name="T90" fmla="*/ 454 w 582"/>
                  <a:gd name="T91" fmla="*/ 312 h 328"/>
                  <a:gd name="T92" fmla="*/ 438 w 582"/>
                  <a:gd name="T93" fmla="*/ 280 h 328"/>
                  <a:gd name="T94" fmla="*/ 438 w 582"/>
                  <a:gd name="T95" fmla="*/ 280 h 328"/>
                  <a:gd name="T96" fmla="*/ 452 w 582"/>
                  <a:gd name="T97" fmla="*/ 312 h 328"/>
                  <a:gd name="T98" fmla="*/ 482 w 582"/>
                  <a:gd name="T99" fmla="*/ 326 h 328"/>
                  <a:gd name="T100" fmla="*/ 544 w 582"/>
                  <a:gd name="T101" fmla="*/ 328 h 328"/>
                  <a:gd name="T102" fmla="*/ 570 w 582"/>
                  <a:gd name="T103" fmla="*/ 318 h 328"/>
                  <a:gd name="T104" fmla="*/ 582 w 582"/>
                  <a:gd name="T105" fmla="*/ 284 h 328"/>
                  <a:gd name="T106" fmla="*/ 558 w 582"/>
                  <a:gd name="T107" fmla="*/ 166 h 328"/>
                  <a:gd name="T108" fmla="*/ 488 w 582"/>
                  <a:gd name="T109" fmla="*/ 70 h 328"/>
                  <a:gd name="T110" fmla="*/ 418 w 582"/>
                  <a:gd name="T111" fmla="*/ 26 h 328"/>
                  <a:gd name="T112" fmla="*/ 316 w 582"/>
                  <a:gd name="T113" fmla="*/ 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2" h="328">
                    <a:moveTo>
                      <a:pt x="290" y="0"/>
                    </a:moveTo>
                    <a:lnTo>
                      <a:pt x="290" y="0"/>
                    </a:lnTo>
                    <a:lnTo>
                      <a:pt x="258" y="2"/>
                    </a:lnTo>
                    <a:lnTo>
                      <a:pt x="226" y="6"/>
                    </a:lnTo>
                    <a:lnTo>
                      <a:pt x="194" y="12"/>
                    </a:lnTo>
                    <a:lnTo>
                      <a:pt x="164" y="24"/>
                    </a:lnTo>
                    <a:lnTo>
                      <a:pt x="164" y="24"/>
                    </a:lnTo>
                    <a:lnTo>
                      <a:pt x="144" y="34"/>
                    </a:lnTo>
                    <a:lnTo>
                      <a:pt x="126" y="44"/>
                    </a:lnTo>
                    <a:lnTo>
                      <a:pt x="108" y="56"/>
                    </a:lnTo>
                    <a:lnTo>
                      <a:pt x="92" y="72"/>
                    </a:lnTo>
                    <a:lnTo>
                      <a:pt x="76" y="88"/>
                    </a:lnTo>
                    <a:lnTo>
                      <a:pt x="62" y="104"/>
                    </a:lnTo>
                    <a:lnTo>
                      <a:pt x="50" y="124"/>
                    </a:lnTo>
                    <a:lnTo>
                      <a:pt x="38" y="144"/>
                    </a:lnTo>
                    <a:lnTo>
                      <a:pt x="38" y="144"/>
                    </a:lnTo>
                    <a:lnTo>
                      <a:pt x="22" y="178"/>
                    </a:lnTo>
                    <a:lnTo>
                      <a:pt x="10" y="212"/>
                    </a:lnTo>
                    <a:lnTo>
                      <a:pt x="2" y="248"/>
                    </a:lnTo>
                    <a:lnTo>
                      <a:pt x="0" y="266"/>
                    </a:lnTo>
                    <a:lnTo>
                      <a:pt x="0" y="284"/>
                    </a:lnTo>
                    <a:lnTo>
                      <a:pt x="0" y="284"/>
                    </a:lnTo>
                    <a:lnTo>
                      <a:pt x="0" y="294"/>
                    </a:lnTo>
                    <a:lnTo>
                      <a:pt x="2" y="302"/>
                    </a:lnTo>
                    <a:lnTo>
                      <a:pt x="4" y="310"/>
                    </a:lnTo>
                    <a:lnTo>
                      <a:pt x="10" y="316"/>
                    </a:lnTo>
                    <a:lnTo>
                      <a:pt x="14" y="320"/>
                    </a:lnTo>
                    <a:lnTo>
                      <a:pt x="20" y="324"/>
                    </a:lnTo>
                    <a:lnTo>
                      <a:pt x="26" y="326"/>
                    </a:lnTo>
                    <a:lnTo>
                      <a:pt x="34" y="328"/>
                    </a:lnTo>
                    <a:lnTo>
                      <a:pt x="34" y="328"/>
                    </a:lnTo>
                    <a:lnTo>
                      <a:pt x="58" y="328"/>
                    </a:lnTo>
                    <a:lnTo>
                      <a:pt x="78" y="328"/>
                    </a:lnTo>
                    <a:lnTo>
                      <a:pt x="98" y="326"/>
                    </a:lnTo>
                    <a:lnTo>
                      <a:pt x="98" y="326"/>
                    </a:lnTo>
                    <a:lnTo>
                      <a:pt x="104" y="324"/>
                    </a:lnTo>
                    <a:lnTo>
                      <a:pt x="112" y="322"/>
                    </a:lnTo>
                    <a:lnTo>
                      <a:pt x="118" y="318"/>
                    </a:lnTo>
                    <a:lnTo>
                      <a:pt x="124" y="312"/>
                    </a:lnTo>
                    <a:lnTo>
                      <a:pt x="128" y="306"/>
                    </a:lnTo>
                    <a:lnTo>
                      <a:pt x="132" y="298"/>
                    </a:lnTo>
                    <a:lnTo>
                      <a:pt x="136" y="290"/>
                    </a:lnTo>
                    <a:lnTo>
                      <a:pt x="136" y="280"/>
                    </a:lnTo>
                    <a:lnTo>
                      <a:pt x="136" y="280"/>
                    </a:lnTo>
                    <a:lnTo>
                      <a:pt x="136" y="272"/>
                    </a:lnTo>
                    <a:lnTo>
                      <a:pt x="136" y="272"/>
                    </a:lnTo>
                    <a:lnTo>
                      <a:pt x="138" y="256"/>
                    </a:lnTo>
                    <a:lnTo>
                      <a:pt x="142" y="238"/>
                    </a:lnTo>
                    <a:lnTo>
                      <a:pt x="150" y="222"/>
                    </a:lnTo>
                    <a:lnTo>
                      <a:pt x="162" y="204"/>
                    </a:lnTo>
                    <a:lnTo>
                      <a:pt x="162" y="204"/>
                    </a:lnTo>
                    <a:lnTo>
                      <a:pt x="172" y="192"/>
                    </a:lnTo>
                    <a:lnTo>
                      <a:pt x="184" y="180"/>
                    </a:lnTo>
                    <a:lnTo>
                      <a:pt x="208" y="160"/>
                    </a:lnTo>
                    <a:lnTo>
                      <a:pt x="208" y="160"/>
                    </a:lnTo>
                    <a:lnTo>
                      <a:pt x="222" y="148"/>
                    </a:lnTo>
                    <a:lnTo>
                      <a:pt x="222" y="148"/>
                    </a:lnTo>
                    <a:lnTo>
                      <a:pt x="240" y="146"/>
                    </a:lnTo>
                    <a:lnTo>
                      <a:pt x="256" y="142"/>
                    </a:lnTo>
                    <a:lnTo>
                      <a:pt x="274" y="138"/>
                    </a:lnTo>
                    <a:lnTo>
                      <a:pt x="290" y="136"/>
                    </a:lnTo>
                    <a:lnTo>
                      <a:pt x="290" y="136"/>
                    </a:lnTo>
                    <a:lnTo>
                      <a:pt x="304" y="136"/>
                    </a:lnTo>
                    <a:lnTo>
                      <a:pt x="318" y="138"/>
                    </a:lnTo>
                    <a:lnTo>
                      <a:pt x="342" y="146"/>
                    </a:lnTo>
                    <a:lnTo>
                      <a:pt x="364" y="156"/>
                    </a:lnTo>
                    <a:lnTo>
                      <a:pt x="388" y="170"/>
                    </a:lnTo>
                    <a:lnTo>
                      <a:pt x="388" y="170"/>
                    </a:lnTo>
                    <a:lnTo>
                      <a:pt x="398" y="180"/>
                    </a:lnTo>
                    <a:lnTo>
                      <a:pt x="408" y="190"/>
                    </a:lnTo>
                    <a:lnTo>
                      <a:pt x="416" y="202"/>
                    </a:lnTo>
                    <a:lnTo>
                      <a:pt x="422" y="214"/>
                    </a:lnTo>
                    <a:lnTo>
                      <a:pt x="422" y="214"/>
                    </a:lnTo>
                    <a:lnTo>
                      <a:pt x="434" y="240"/>
                    </a:lnTo>
                    <a:lnTo>
                      <a:pt x="442" y="268"/>
                    </a:lnTo>
                    <a:lnTo>
                      <a:pt x="442" y="266"/>
                    </a:lnTo>
                    <a:lnTo>
                      <a:pt x="442" y="266"/>
                    </a:lnTo>
                    <a:lnTo>
                      <a:pt x="434" y="240"/>
                    </a:lnTo>
                    <a:lnTo>
                      <a:pt x="422" y="212"/>
                    </a:lnTo>
                    <a:lnTo>
                      <a:pt x="422" y="212"/>
                    </a:lnTo>
                    <a:lnTo>
                      <a:pt x="416" y="200"/>
                    </a:lnTo>
                    <a:lnTo>
                      <a:pt x="408" y="190"/>
                    </a:lnTo>
                    <a:lnTo>
                      <a:pt x="398" y="178"/>
                    </a:lnTo>
                    <a:lnTo>
                      <a:pt x="388" y="170"/>
                    </a:lnTo>
                    <a:lnTo>
                      <a:pt x="388" y="170"/>
                    </a:lnTo>
                    <a:lnTo>
                      <a:pt x="364" y="156"/>
                    </a:lnTo>
                    <a:lnTo>
                      <a:pt x="342" y="144"/>
                    </a:lnTo>
                    <a:lnTo>
                      <a:pt x="318" y="138"/>
                    </a:lnTo>
                    <a:lnTo>
                      <a:pt x="304" y="136"/>
                    </a:lnTo>
                    <a:lnTo>
                      <a:pt x="290" y="136"/>
                    </a:lnTo>
                    <a:lnTo>
                      <a:pt x="290" y="136"/>
                    </a:lnTo>
                    <a:lnTo>
                      <a:pt x="274" y="138"/>
                    </a:lnTo>
                    <a:lnTo>
                      <a:pt x="256" y="140"/>
                    </a:lnTo>
                    <a:lnTo>
                      <a:pt x="240" y="144"/>
                    </a:lnTo>
                    <a:lnTo>
                      <a:pt x="222" y="148"/>
                    </a:lnTo>
                    <a:lnTo>
                      <a:pt x="222" y="148"/>
                    </a:lnTo>
                    <a:lnTo>
                      <a:pt x="208" y="160"/>
                    </a:lnTo>
                    <a:lnTo>
                      <a:pt x="208" y="160"/>
                    </a:lnTo>
                    <a:lnTo>
                      <a:pt x="184" y="180"/>
                    </a:lnTo>
                    <a:lnTo>
                      <a:pt x="172" y="190"/>
                    </a:lnTo>
                    <a:lnTo>
                      <a:pt x="162" y="202"/>
                    </a:lnTo>
                    <a:lnTo>
                      <a:pt x="162" y="202"/>
                    </a:lnTo>
                    <a:lnTo>
                      <a:pt x="150" y="220"/>
                    </a:lnTo>
                    <a:lnTo>
                      <a:pt x="142" y="238"/>
                    </a:lnTo>
                    <a:lnTo>
                      <a:pt x="138" y="256"/>
                    </a:lnTo>
                    <a:lnTo>
                      <a:pt x="136" y="272"/>
                    </a:lnTo>
                    <a:lnTo>
                      <a:pt x="136" y="272"/>
                    </a:lnTo>
                    <a:lnTo>
                      <a:pt x="136" y="278"/>
                    </a:lnTo>
                    <a:lnTo>
                      <a:pt x="136" y="278"/>
                    </a:lnTo>
                    <a:lnTo>
                      <a:pt x="134" y="288"/>
                    </a:lnTo>
                    <a:lnTo>
                      <a:pt x="132" y="298"/>
                    </a:lnTo>
                    <a:lnTo>
                      <a:pt x="128" y="304"/>
                    </a:lnTo>
                    <a:lnTo>
                      <a:pt x="124" y="312"/>
                    </a:lnTo>
                    <a:lnTo>
                      <a:pt x="118" y="316"/>
                    </a:lnTo>
                    <a:lnTo>
                      <a:pt x="112" y="320"/>
                    </a:lnTo>
                    <a:lnTo>
                      <a:pt x="104" y="324"/>
                    </a:lnTo>
                    <a:lnTo>
                      <a:pt x="98" y="324"/>
                    </a:lnTo>
                    <a:lnTo>
                      <a:pt x="78" y="326"/>
                    </a:lnTo>
                    <a:lnTo>
                      <a:pt x="58" y="328"/>
                    </a:lnTo>
                    <a:lnTo>
                      <a:pt x="58" y="328"/>
                    </a:lnTo>
                    <a:lnTo>
                      <a:pt x="34" y="326"/>
                    </a:lnTo>
                    <a:lnTo>
                      <a:pt x="34" y="326"/>
                    </a:lnTo>
                    <a:lnTo>
                      <a:pt x="28" y="326"/>
                    </a:lnTo>
                    <a:lnTo>
                      <a:pt x="20" y="324"/>
                    </a:lnTo>
                    <a:lnTo>
                      <a:pt x="14" y="320"/>
                    </a:lnTo>
                    <a:lnTo>
                      <a:pt x="10" y="314"/>
                    </a:lnTo>
                    <a:lnTo>
                      <a:pt x="6" y="308"/>
                    </a:lnTo>
                    <a:lnTo>
                      <a:pt x="2" y="302"/>
                    </a:lnTo>
                    <a:lnTo>
                      <a:pt x="0" y="292"/>
                    </a:lnTo>
                    <a:lnTo>
                      <a:pt x="0" y="284"/>
                    </a:lnTo>
                    <a:lnTo>
                      <a:pt x="0" y="284"/>
                    </a:lnTo>
                    <a:lnTo>
                      <a:pt x="0" y="266"/>
                    </a:lnTo>
                    <a:lnTo>
                      <a:pt x="2" y="248"/>
                    </a:lnTo>
                    <a:lnTo>
                      <a:pt x="10" y="212"/>
                    </a:lnTo>
                    <a:lnTo>
                      <a:pt x="22" y="178"/>
                    </a:lnTo>
                    <a:lnTo>
                      <a:pt x="38" y="144"/>
                    </a:lnTo>
                    <a:lnTo>
                      <a:pt x="38" y="144"/>
                    </a:lnTo>
                    <a:lnTo>
                      <a:pt x="50" y="124"/>
                    </a:lnTo>
                    <a:lnTo>
                      <a:pt x="62" y="104"/>
                    </a:lnTo>
                    <a:lnTo>
                      <a:pt x="78" y="88"/>
                    </a:lnTo>
                    <a:lnTo>
                      <a:pt x="92" y="72"/>
                    </a:lnTo>
                    <a:lnTo>
                      <a:pt x="110" y="58"/>
                    </a:lnTo>
                    <a:lnTo>
                      <a:pt x="126" y="44"/>
                    </a:lnTo>
                    <a:lnTo>
                      <a:pt x="146" y="34"/>
                    </a:lnTo>
                    <a:lnTo>
                      <a:pt x="164" y="24"/>
                    </a:lnTo>
                    <a:lnTo>
                      <a:pt x="164" y="24"/>
                    </a:lnTo>
                    <a:lnTo>
                      <a:pt x="196" y="14"/>
                    </a:lnTo>
                    <a:lnTo>
                      <a:pt x="226" y="6"/>
                    </a:lnTo>
                    <a:lnTo>
                      <a:pt x="258" y="2"/>
                    </a:lnTo>
                    <a:lnTo>
                      <a:pt x="290" y="0"/>
                    </a:lnTo>
                    <a:lnTo>
                      <a:pt x="290" y="0"/>
                    </a:lnTo>
                    <a:lnTo>
                      <a:pt x="316" y="2"/>
                    </a:lnTo>
                    <a:lnTo>
                      <a:pt x="342" y="4"/>
                    </a:lnTo>
                    <a:lnTo>
                      <a:pt x="368" y="10"/>
                    </a:lnTo>
                    <a:lnTo>
                      <a:pt x="394" y="18"/>
                    </a:lnTo>
                    <a:lnTo>
                      <a:pt x="418" y="28"/>
                    </a:lnTo>
                    <a:lnTo>
                      <a:pt x="442" y="40"/>
                    </a:lnTo>
                    <a:lnTo>
                      <a:pt x="466" y="54"/>
                    </a:lnTo>
                    <a:lnTo>
                      <a:pt x="488" y="70"/>
                    </a:lnTo>
                    <a:lnTo>
                      <a:pt x="488" y="70"/>
                    </a:lnTo>
                    <a:lnTo>
                      <a:pt x="510" y="92"/>
                    </a:lnTo>
                    <a:lnTo>
                      <a:pt x="528" y="116"/>
                    </a:lnTo>
                    <a:lnTo>
                      <a:pt x="544" y="140"/>
                    </a:lnTo>
                    <a:lnTo>
                      <a:pt x="558" y="166"/>
                    </a:lnTo>
                    <a:lnTo>
                      <a:pt x="568" y="194"/>
                    </a:lnTo>
                    <a:lnTo>
                      <a:pt x="576" y="222"/>
                    </a:lnTo>
                    <a:lnTo>
                      <a:pt x="580" y="252"/>
                    </a:lnTo>
                    <a:lnTo>
                      <a:pt x="582" y="282"/>
                    </a:lnTo>
                    <a:lnTo>
                      <a:pt x="582" y="282"/>
                    </a:lnTo>
                    <a:lnTo>
                      <a:pt x="580" y="296"/>
                    </a:lnTo>
                    <a:lnTo>
                      <a:pt x="576" y="308"/>
                    </a:lnTo>
                    <a:lnTo>
                      <a:pt x="570" y="316"/>
                    </a:lnTo>
                    <a:lnTo>
                      <a:pt x="560" y="322"/>
                    </a:lnTo>
                    <a:lnTo>
                      <a:pt x="560" y="322"/>
                    </a:lnTo>
                    <a:lnTo>
                      <a:pt x="552" y="326"/>
                    </a:lnTo>
                    <a:lnTo>
                      <a:pt x="544" y="326"/>
                    </a:lnTo>
                    <a:lnTo>
                      <a:pt x="524" y="328"/>
                    </a:lnTo>
                    <a:lnTo>
                      <a:pt x="502" y="326"/>
                    </a:lnTo>
                    <a:lnTo>
                      <a:pt x="482" y="324"/>
                    </a:lnTo>
                    <a:lnTo>
                      <a:pt x="482" y="324"/>
                    </a:lnTo>
                    <a:lnTo>
                      <a:pt x="474" y="324"/>
                    </a:lnTo>
                    <a:lnTo>
                      <a:pt x="468" y="320"/>
                    </a:lnTo>
                    <a:lnTo>
                      <a:pt x="460" y="316"/>
                    </a:lnTo>
                    <a:lnTo>
                      <a:pt x="454" y="312"/>
                    </a:lnTo>
                    <a:lnTo>
                      <a:pt x="448" y="304"/>
                    </a:lnTo>
                    <a:lnTo>
                      <a:pt x="442" y="298"/>
                    </a:lnTo>
                    <a:lnTo>
                      <a:pt x="440" y="288"/>
                    </a:lnTo>
                    <a:lnTo>
                      <a:pt x="438" y="280"/>
                    </a:lnTo>
                    <a:lnTo>
                      <a:pt x="438" y="280"/>
                    </a:lnTo>
                    <a:lnTo>
                      <a:pt x="438" y="280"/>
                    </a:lnTo>
                    <a:lnTo>
                      <a:pt x="438" y="280"/>
                    </a:lnTo>
                    <a:lnTo>
                      <a:pt x="438" y="280"/>
                    </a:lnTo>
                    <a:lnTo>
                      <a:pt x="438" y="290"/>
                    </a:lnTo>
                    <a:lnTo>
                      <a:pt x="442" y="298"/>
                    </a:lnTo>
                    <a:lnTo>
                      <a:pt x="446" y="306"/>
                    </a:lnTo>
                    <a:lnTo>
                      <a:pt x="452" y="312"/>
                    </a:lnTo>
                    <a:lnTo>
                      <a:pt x="460" y="318"/>
                    </a:lnTo>
                    <a:lnTo>
                      <a:pt x="466" y="322"/>
                    </a:lnTo>
                    <a:lnTo>
                      <a:pt x="474" y="324"/>
                    </a:lnTo>
                    <a:lnTo>
                      <a:pt x="482" y="326"/>
                    </a:lnTo>
                    <a:lnTo>
                      <a:pt x="502" y="328"/>
                    </a:lnTo>
                    <a:lnTo>
                      <a:pt x="524" y="328"/>
                    </a:lnTo>
                    <a:lnTo>
                      <a:pt x="544" y="328"/>
                    </a:lnTo>
                    <a:lnTo>
                      <a:pt x="544" y="328"/>
                    </a:lnTo>
                    <a:lnTo>
                      <a:pt x="554" y="326"/>
                    </a:lnTo>
                    <a:lnTo>
                      <a:pt x="560" y="324"/>
                    </a:lnTo>
                    <a:lnTo>
                      <a:pt x="560" y="324"/>
                    </a:lnTo>
                    <a:lnTo>
                      <a:pt x="570" y="318"/>
                    </a:lnTo>
                    <a:lnTo>
                      <a:pt x="576" y="308"/>
                    </a:lnTo>
                    <a:lnTo>
                      <a:pt x="580" y="298"/>
                    </a:lnTo>
                    <a:lnTo>
                      <a:pt x="582" y="284"/>
                    </a:lnTo>
                    <a:lnTo>
                      <a:pt x="582" y="284"/>
                    </a:lnTo>
                    <a:lnTo>
                      <a:pt x="580" y="252"/>
                    </a:lnTo>
                    <a:lnTo>
                      <a:pt x="576" y="222"/>
                    </a:lnTo>
                    <a:lnTo>
                      <a:pt x="568" y="194"/>
                    </a:lnTo>
                    <a:lnTo>
                      <a:pt x="558" y="166"/>
                    </a:lnTo>
                    <a:lnTo>
                      <a:pt x="546" y="140"/>
                    </a:lnTo>
                    <a:lnTo>
                      <a:pt x="530" y="114"/>
                    </a:lnTo>
                    <a:lnTo>
                      <a:pt x="510" y="92"/>
                    </a:lnTo>
                    <a:lnTo>
                      <a:pt x="488" y="70"/>
                    </a:lnTo>
                    <a:lnTo>
                      <a:pt x="488" y="70"/>
                    </a:lnTo>
                    <a:lnTo>
                      <a:pt x="466" y="54"/>
                    </a:lnTo>
                    <a:lnTo>
                      <a:pt x="444" y="38"/>
                    </a:lnTo>
                    <a:lnTo>
                      <a:pt x="418" y="26"/>
                    </a:lnTo>
                    <a:lnTo>
                      <a:pt x="394" y="18"/>
                    </a:lnTo>
                    <a:lnTo>
                      <a:pt x="368" y="10"/>
                    </a:lnTo>
                    <a:lnTo>
                      <a:pt x="342" y="4"/>
                    </a:lnTo>
                    <a:lnTo>
                      <a:pt x="316" y="2"/>
                    </a:lnTo>
                    <a:lnTo>
                      <a:pt x="29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3" name="Freeform 160"/>
              <p:cNvSpPr>
                <a:spLocks/>
              </p:cNvSpPr>
              <p:nvPr/>
            </p:nvSpPr>
            <p:spPr bwMode="auto">
              <a:xfrm>
                <a:off x="2601" y="3249"/>
                <a:ext cx="582" cy="328"/>
              </a:xfrm>
              <a:custGeom>
                <a:avLst/>
                <a:gdLst>
                  <a:gd name="T0" fmla="*/ 226 w 582"/>
                  <a:gd name="T1" fmla="*/ 6 h 328"/>
                  <a:gd name="T2" fmla="*/ 144 w 582"/>
                  <a:gd name="T3" fmla="*/ 34 h 328"/>
                  <a:gd name="T4" fmla="*/ 76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6 h 328"/>
                  <a:gd name="T20" fmla="*/ 136 w 582"/>
                  <a:gd name="T21" fmla="*/ 280 h 328"/>
                  <a:gd name="T22" fmla="*/ 142 w 582"/>
                  <a:gd name="T23" fmla="*/ 238 h 328"/>
                  <a:gd name="T24" fmla="*/ 172 w 582"/>
                  <a:gd name="T25" fmla="*/ 192 h 328"/>
                  <a:gd name="T26" fmla="*/ 222 w 582"/>
                  <a:gd name="T27" fmla="*/ 148 h 328"/>
                  <a:gd name="T28" fmla="*/ 274 w 582"/>
                  <a:gd name="T29" fmla="*/ 138 h 328"/>
                  <a:gd name="T30" fmla="*/ 318 w 582"/>
                  <a:gd name="T31" fmla="*/ 138 h 328"/>
                  <a:gd name="T32" fmla="*/ 388 w 582"/>
                  <a:gd name="T33" fmla="*/ 170 h 328"/>
                  <a:gd name="T34" fmla="*/ 422 w 582"/>
                  <a:gd name="T35" fmla="*/ 214 h 328"/>
                  <a:gd name="T36" fmla="*/ 442 w 582"/>
                  <a:gd name="T37" fmla="*/ 266 h 328"/>
                  <a:gd name="T38" fmla="*/ 422 w 582"/>
                  <a:gd name="T39" fmla="*/ 212 h 328"/>
                  <a:gd name="T40" fmla="*/ 388 w 582"/>
                  <a:gd name="T41" fmla="*/ 170 h 328"/>
                  <a:gd name="T42" fmla="*/ 318 w 582"/>
                  <a:gd name="T43" fmla="*/ 138 h 328"/>
                  <a:gd name="T44" fmla="*/ 274 w 582"/>
                  <a:gd name="T45" fmla="*/ 138 h 328"/>
                  <a:gd name="T46" fmla="*/ 222 w 582"/>
                  <a:gd name="T47" fmla="*/ 148 h 328"/>
                  <a:gd name="T48" fmla="*/ 172 w 582"/>
                  <a:gd name="T49" fmla="*/ 190 h 328"/>
                  <a:gd name="T50" fmla="*/ 142 w 582"/>
                  <a:gd name="T51" fmla="*/ 238 h 328"/>
                  <a:gd name="T52" fmla="*/ 136 w 582"/>
                  <a:gd name="T53" fmla="*/ 278 h 328"/>
                  <a:gd name="T54" fmla="*/ 128 w 582"/>
                  <a:gd name="T55" fmla="*/ 304 h 328"/>
                  <a:gd name="T56" fmla="*/ 104 w 582"/>
                  <a:gd name="T57" fmla="*/ 324 h 328"/>
                  <a:gd name="T58" fmla="*/ 58 w 582"/>
                  <a:gd name="T59" fmla="*/ 328 h 328"/>
                  <a:gd name="T60" fmla="*/ 20 w 582"/>
                  <a:gd name="T61" fmla="*/ 324 h 328"/>
                  <a:gd name="T62" fmla="*/ 2 w 582"/>
                  <a:gd name="T63" fmla="*/ 302 h 328"/>
                  <a:gd name="T64" fmla="*/ 0 w 582"/>
                  <a:gd name="T65" fmla="*/ 266 h 328"/>
                  <a:gd name="T66" fmla="*/ 38 w 582"/>
                  <a:gd name="T67" fmla="*/ 144 h 328"/>
                  <a:gd name="T68" fmla="*/ 78 w 582"/>
                  <a:gd name="T69" fmla="*/ 88 h 328"/>
                  <a:gd name="T70" fmla="*/ 146 w 582"/>
                  <a:gd name="T71" fmla="*/ 34 h 328"/>
                  <a:gd name="T72" fmla="*/ 226 w 582"/>
                  <a:gd name="T73" fmla="*/ 6 h 328"/>
                  <a:gd name="T74" fmla="*/ 316 w 582"/>
                  <a:gd name="T75" fmla="*/ 2 h 328"/>
                  <a:gd name="T76" fmla="*/ 418 w 582"/>
                  <a:gd name="T77" fmla="*/ 28 h 328"/>
                  <a:gd name="T78" fmla="*/ 488 w 582"/>
                  <a:gd name="T79" fmla="*/ 70 h 328"/>
                  <a:gd name="T80" fmla="*/ 558 w 582"/>
                  <a:gd name="T81" fmla="*/ 166 h 328"/>
                  <a:gd name="T82" fmla="*/ 582 w 582"/>
                  <a:gd name="T83" fmla="*/ 282 h 328"/>
                  <a:gd name="T84" fmla="*/ 570 w 582"/>
                  <a:gd name="T85" fmla="*/ 316 h 328"/>
                  <a:gd name="T86" fmla="*/ 544 w 582"/>
                  <a:gd name="T87" fmla="*/ 326 h 328"/>
                  <a:gd name="T88" fmla="*/ 482 w 582"/>
                  <a:gd name="T89" fmla="*/ 324 h 328"/>
                  <a:gd name="T90" fmla="*/ 454 w 582"/>
                  <a:gd name="T91" fmla="*/ 312 h 328"/>
                  <a:gd name="T92" fmla="*/ 438 w 582"/>
                  <a:gd name="T93" fmla="*/ 280 h 328"/>
                  <a:gd name="T94" fmla="*/ 438 w 582"/>
                  <a:gd name="T95" fmla="*/ 280 h 328"/>
                  <a:gd name="T96" fmla="*/ 452 w 582"/>
                  <a:gd name="T97" fmla="*/ 312 h 328"/>
                  <a:gd name="T98" fmla="*/ 482 w 582"/>
                  <a:gd name="T99" fmla="*/ 326 h 328"/>
                  <a:gd name="T100" fmla="*/ 544 w 582"/>
                  <a:gd name="T101" fmla="*/ 328 h 328"/>
                  <a:gd name="T102" fmla="*/ 570 w 582"/>
                  <a:gd name="T103" fmla="*/ 318 h 328"/>
                  <a:gd name="T104" fmla="*/ 582 w 582"/>
                  <a:gd name="T105" fmla="*/ 284 h 328"/>
                  <a:gd name="T106" fmla="*/ 558 w 582"/>
                  <a:gd name="T107" fmla="*/ 166 h 328"/>
                  <a:gd name="T108" fmla="*/ 488 w 582"/>
                  <a:gd name="T109" fmla="*/ 70 h 328"/>
                  <a:gd name="T110" fmla="*/ 418 w 582"/>
                  <a:gd name="T111" fmla="*/ 26 h 328"/>
                  <a:gd name="T112" fmla="*/ 316 w 582"/>
                  <a:gd name="T113" fmla="*/ 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2" h="328">
                    <a:moveTo>
                      <a:pt x="290" y="0"/>
                    </a:moveTo>
                    <a:lnTo>
                      <a:pt x="290" y="0"/>
                    </a:lnTo>
                    <a:lnTo>
                      <a:pt x="258" y="2"/>
                    </a:lnTo>
                    <a:lnTo>
                      <a:pt x="226" y="6"/>
                    </a:lnTo>
                    <a:lnTo>
                      <a:pt x="194" y="12"/>
                    </a:lnTo>
                    <a:lnTo>
                      <a:pt x="164" y="24"/>
                    </a:lnTo>
                    <a:lnTo>
                      <a:pt x="164" y="24"/>
                    </a:lnTo>
                    <a:lnTo>
                      <a:pt x="144" y="34"/>
                    </a:lnTo>
                    <a:lnTo>
                      <a:pt x="126" y="44"/>
                    </a:lnTo>
                    <a:lnTo>
                      <a:pt x="108" y="56"/>
                    </a:lnTo>
                    <a:lnTo>
                      <a:pt x="92" y="72"/>
                    </a:lnTo>
                    <a:lnTo>
                      <a:pt x="76" y="88"/>
                    </a:lnTo>
                    <a:lnTo>
                      <a:pt x="62" y="104"/>
                    </a:lnTo>
                    <a:lnTo>
                      <a:pt x="50" y="124"/>
                    </a:lnTo>
                    <a:lnTo>
                      <a:pt x="38" y="144"/>
                    </a:lnTo>
                    <a:lnTo>
                      <a:pt x="38" y="144"/>
                    </a:lnTo>
                    <a:lnTo>
                      <a:pt x="22" y="178"/>
                    </a:lnTo>
                    <a:lnTo>
                      <a:pt x="10" y="212"/>
                    </a:lnTo>
                    <a:lnTo>
                      <a:pt x="2" y="248"/>
                    </a:lnTo>
                    <a:lnTo>
                      <a:pt x="0" y="266"/>
                    </a:lnTo>
                    <a:lnTo>
                      <a:pt x="0" y="284"/>
                    </a:lnTo>
                    <a:lnTo>
                      <a:pt x="0" y="284"/>
                    </a:lnTo>
                    <a:lnTo>
                      <a:pt x="0" y="294"/>
                    </a:lnTo>
                    <a:lnTo>
                      <a:pt x="2" y="302"/>
                    </a:lnTo>
                    <a:lnTo>
                      <a:pt x="4" y="310"/>
                    </a:lnTo>
                    <a:lnTo>
                      <a:pt x="10" y="316"/>
                    </a:lnTo>
                    <a:lnTo>
                      <a:pt x="14" y="320"/>
                    </a:lnTo>
                    <a:lnTo>
                      <a:pt x="20" y="324"/>
                    </a:lnTo>
                    <a:lnTo>
                      <a:pt x="26" y="326"/>
                    </a:lnTo>
                    <a:lnTo>
                      <a:pt x="34" y="328"/>
                    </a:lnTo>
                    <a:lnTo>
                      <a:pt x="34" y="328"/>
                    </a:lnTo>
                    <a:lnTo>
                      <a:pt x="58" y="328"/>
                    </a:lnTo>
                    <a:lnTo>
                      <a:pt x="78" y="328"/>
                    </a:lnTo>
                    <a:lnTo>
                      <a:pt x="98" y="326"/>
                    </a:lnTo>
                    <a:lnTo>
                      <a:pt x="98" y="326"/>
                    </a:lnTo>
                    <a:lnTo>
                      <a:pt x="104" y="324"/>
                    </a:lnTo>
                    <a:lnTo>
                      <a:pt x="112" y="322"/>
                    </a:lnTo>
                    <a:lnTo>
                      <a:pt x="118" y="318"/>
                    </a:lnTo>
                    <a:lnTo>
                      <a:pt x="124" y="312"/>
                    </a:lnTo>
                    <a:lnTo>
                      <a:pt x="128" y="306"/>
                    </a:lnTo>
                    <a:lnTo>
                      <a:pt x="132" y="298"/>
                    </a:lnTo>
                    <a:lnTo>
                      <a:pt x="136" y="290"/>
                    </a:lnTo>
                    <a:lnTo>
                      <a:pt x="136" y="280"/>
                    </a:lnTo>
                    <a:lnTo>
                      <a:pt x="136" y="280"/>
                    </a:lnTo>
                    <a:lnTo>
                      <a:pt x="136" y="272"/>
                    </a:lnTo>
                    <a:lnTo>
                      <a:pt x="136" y="272"/>
                    </a:lnTo>
                    <a:lnTo>
                      <a:pt x="138" y="256"/>
                    </a:lnTo>
                    <a:lnTo>
                      <a:pt x="142" y="238"/>
                    </a:lnTo>
                    <a:lnTo>
                      <a:pt x="150" y="222"/>
                    </a:lnTo>
                    <a:lnTo>
                      <a:pt x="162" y="204"/>
                    </a:lnTo>
                    <a:lnTo>
                      <a:pt x="162" y="204"/>
                    </a:lnTo>
                    <a:lnTo>
                      <a:pt x="172" y="192"/>
                    </a:lnTo>
                    <a:lnTo>
                      <a:pt x="184" y="180"/>
                    </a:lnTo>
                    <a:lnTo>
                      <a:pt x="208" y="160"/>
                    </a:lnTo>
                    <a:lnTo>
                      <a:pt x="208" y="160"/>
                    </a:lnTo>
                    <a:lnTo>
                      <a:pt x="222" y="148"/>
                    </a:lnTo>
                    <a:lnTo>
                      <a:pt x="222" y="148"/>
                    </a:lnTo>
                    <a:lnTo>
                      <a:pt x="240" y="146"/>
                    </a:lnTo>
                    <a:lnTo>
                      <a:pt x="256" y="142"/>
                    </a:lnTo>
                    <a:lnTo>
                      <a:pt x="274" y="138"/>
                    </a:lnTo>
                    <a:lnTo>
                      <a:pt x="290" y="136"/>
                    </a:lnTo>
                    <a:lnTo>
                      <a:pt x="290" y="136"/>
                    </a:lnTo>
                    <a:lnTo>
                      <a:pt x="304" y="136"/>
                    </a:lnTo>
                    <a:lnTo>
                      <a:pt x="318" y="138"/>
                    </a:lnTo>
                    <a:lnTo>
                      <a:pt x="342" y="146"/>
                    </a:lnTo>
                    <a:lnTo>
                      <a:pt x="364" y="156"/>
                    </a:lnTo>
                    <a:lnTo>
                      <a:pt x="388" y="170"/>
                    </a:lnTo>
                    <a:lnTo>
                      <a:pt x="388" y="170"/>
                    </a:lnTo>
                    <a:lnTo>
                      <a:pt x="398" y="180"/>
                    </a:lnTo>
                    <a:lnTo>
                      <a:pt x="408" y="190"/>
                    </a:lnTo>
                    <a:lnTo>
                      <a:pt x="416" y="202"/>
                    </a:lnTo>
                    <a:lnTo>
                      <a:pt x="422" y="214"/>
                    </a:lnTo>
                    <a:lnTo>
                      <a:pt x="422" y="214"/>
                    </a:lnTo>
                    <a:lnTo>
                      <a:pt x="434" y="240"/>
                    </a:lnTo>
                    <a:lnTo>
                      <a:pt x="442" y="268"/>
                    </a:lnTo>
                    <a:lnTo>
                      <a:pt x="442" y="266"/>
                    </a:lnTo>
                    <a:lnTo>
                      <a:pt x="442" y="266"/>
                    </a:lnTo>
                    <a:lnTo>
                      <a:pt x="434" y="240"/>
                    </a:lnTo>
                    <a:lnTo>
                      <a:pt x="422" y="212"/>
                    </a:lnTo>
                    <a:lnTo>
                      <a:pt x="422" y="212"/>
                    </a:lnTo>
                    <a:lnTo>
                      <a:pt x="416" y="200"/>
                    </a:lnTo>
                    <a:lnTo>
                      <a:pt x="408" y="190"/>
                    </a:lnTo>
                    <a:lnTo>
                      <a:pt x="398" y="178"/>
                    </a:lnTo>
                    <a:lnTo>
                      <a:pt x="388" y="170"/>
                    </a:lnTo>
                    <a:lnTo>
                      <a:pt x="388" y="170"/>
                    </a:lnTo>
                    <a:lnTo>
                      <a:pt x="364" y="156"/>
                    </a:lnTo>
                    <a:lnTo>
                      <a:pt x="342" y="144"/>
                    </a:lnTo>
                    <a:lnTo>
                      <a:pt x="318" y="138"/>
                    </a:lnTo>
                    <a:lnTo>
                      <a:pt x="304" y="136"/>
                    </a:lnTo>
                    <a:lnTo>
                      <a:pt x="290" y="136"/>
                    </a:lnTo>
                    <a:lnTo>
                      <a:pt x="290" y="136"/>
                    </a:lnTo>
                    <a:lnTo>
                      <a:pt x="274" y="138"/>
                    </a:lnTo>
                    <a:lnTo>
                      <a:pt x="256" y="140"/>
                    </a:lnTo>
                    <a:lnTo>
                      <a:pt x="240" y="144"/>
                    </a:lnTo>
                    <a:lnTo>
                      <a:pt x="222" y="148"/>
                    </a:lnTo>
                    <a:lnTo>
                      <a:pt x="222" y="148"/>
                    </a:lnTo>
                    <a:lnTo>
                      <a:pt x="208" y="160"/>
                    </a:lnTo>
                    <a:lnTo>
                      <a:pt x="208" y="160"/>
                    </a:lnTo>
                    <a:lnTo>
                      <a:pt x="184" y="180"/>
                    </a:lnTo>
                    <a:lnTo>
                      <a:pt x="172" y="190"/>
                    </a:lnTo>
                    <a:lnTo>
                      <a:pt x="162" y="202"/>
                    </a:lnTo>
                    <a:lnTo>
                      <a:pt x="162" y="202"/>
                    </a:lnTo>
                    <a:lnTo>
                      <a:pt x="150" y="220"/>
                    </a:lnTo>
                    <a:lnTo>
                      <a:pt x="142" y="238"/>
                    </a:lnTo>
                    <a:lnTo>
                      <a:pt x="138" y="256"/>
                    </a:lnTo>
                    <a:lnTo>
                      <a:pt x="136" y="272"/>
                    </a:lnTo>
                    <a:lnTo>
                      <a:pt x="136" y="272"/>
                    </a:lnTo>
                    <a:lnTo>
                      <a:pt x="136" y="278"/>
                    </a:lnTo>
                    <a:lnTo>
                      <a:pt x="136" y="278"/>
                    </a:lnTo>
                    <a:lnTo>
                      <a:pt x="134" y="288"/>
                    </a:lnTo>
                    <a:lnTo>
                      <a:pt x="132" y="298"/>
                    </a:lnTo>
                    <a:lnTo>
                      <a:pt x="128" y="304"/>
                    </a:lnTo>
                    <a:lnTo>
                      <a:pt x="124" y="312"/>
                    </a:lnTo>
                    <a:lnTo>
                      <a:pt x="118" y="316"/>
                    </a:lnTo>
                    <a:lnTo>
                      <a:pt x="112" y="320"/>
                    </a:lnTo>
                    <a:lnTo>
                      <a:pt x="104" y="324"/>
                    </a:lnTo>
                    <a:lnTo>
                      <a:pt x="98" y="324"/>
                    </a:lnTo>
                    <a:lnTo>
                      <a:pt x="78" y="326"/>
                    </a:lnTo>
                    <a:lnTo>
                      <a:pt x="58" y="328"/>
                    </a:lnTo>
                    <a:lnTo>
                      <a:pt x="58" y="328"/>
                    </a:lnTo>
                    <a:lnTo>
                      <a:pt x="34" y="326"/>
                    </a:lnTo>
                    <a:lnTo>
                      <a:pt x="34" y="326"/>
                    </a:lnTo>
                    <a:lnTo>
                      <a:pt x="28" y="326"/>
                    </a:lnTo>
                    <a:lnTo>
                      <a:pt x="20" y="324"/>
                    </a:lnTo>
                    <a:lnTo>
                      <a:pt x="14" y="320"/>
                    </a:lnTo>
                    <a:lnTo>
                      <a:pt x="10" y="314"/>
                    </a:lnTo>
                    <a:lnTo>
                      <a:pt x="6" y="308"/>
                    </a:lnTo>
                    <a:lnTo>
                      <a:pt x="2" y="302"/>
                    </a:lnTo>
                    <a:lnTo>
                      <a:pt x="0" y="292"/>
                    </a:lnTo>
                    <a:lnTo>
                      <a:pt x="0" y="284"/>
                    </a:lnTo>
                    <a:lnTo>
                      <a:pt x="0" y="284"/>
                    </a:lnTo>
                    <a:lnTo>
                      <a:pt x="0" y="266"/>
                    </a:lnTo>
                    <a:lnTo>
                      <a:pt x="2" y="248"/>
                    </a:lnTo>
                    <a:lnTo>
                      <a:pt x="10" y="212"/>
                    </a:lnTo>
                    <a:lnTo>
                      <a:pt x="22" y="178"/>
                    </a:lnTo>
                    <a:lnTo>
                      <a:pt x="38" y="144"/>
                    </a:lnTo>
                    <a:lnTo>
                      <a:pt x="38" y="144"/>
                    </a:lnTo>
                    <a:lnTo>
                      <a:pt x="50" y="124"/>
                    </a:lnTo>
                    <a:lnTo>
                      <a:pt x="62" y="104"/>
                    </a:lnTo>
                    <a:lnTo>
                      <a:pt x="78" y="88"/>
                    </a:lnTo>
                    <a:lnTo>
                      <a:pt x="92" y="72"/>
                    </a:lnTo>
                    <a:lnTo>
                      <a:pt x="110" y="58"/>
                    </a:lnTo>
                    <a:lnTo>
                      <a:pt x="126" y="44"/>
                    </a:lnTo>
                    <a:lnTo>
                      <a:pt x="146" y="34"/>
                    </a:lnTo>
                    <a:lnTo>
                      <a:pt x="164" y="24"/>
                    </a:lnTo>
                    <a:lnTo>
                      <a:pt x="164" y="24"/>
                    </a:lnTo>
                    <a:lnTo>
                      <a:pt x="196" y="14"/>
                    </a:lnTo>
                    <a:lnTo>
                      <a:pt x="226" y="6"/>
                    </a:lnTo>
                    <a:lnTo>
                      <a:pt x="258" y="2"/>
                    </a:lnTo>
                    <a:lnTo>
                      <a:pt x="290" y="0"/>
                    </a:lnTo>
                    <a:lnTo>
                      <a:pt x="290" y="0"/>
                    </a:lnTo>
                    <a:lnTo>
                      <a:pt x="316" y="2"/>
                    </a:lnTo>
                    <a:lnTo>
                      <a:pt x="342" y="4"/>
                    </a:lnTo>
                    <a:lnTo>
                      <a:pt x="368" y="10"/>
                    </a:lnTo>
                    <a:lnTo>
                      <a:pt x="394" y="18"/>
                    </a:lnTo>
                    <a:lnTo>
                      <a:pt x="418" y="28"/>
                    </a:lnTo>
                    <a:lnTo>
                      <a:pt x="442" y="40"/>
                    </a:lnTo>
                    <a:lnTo>
                      <a:pt x="466" y="54"/>
                    </a:lnTo>
                    <a:lnTo>
                      <a:pt x="488" y="70"/>
                    </a:lnTo>
                    <a:lnTo>
                      <a:pt x="488" y="70"/>
                    </a:lnTo>
                    <a:lnTo>
                      <a:pt x="510" y="92"/>
                    </a:lnTo>
                    <a:lnTo>
                      <a:pt x="528" y="116"/>
                    </a:lnTo>
                    <a:lnTo>
                      <a:pt x="544" y="140"/>
                    </a:lnTo>
                    <a:lnTo>
                      <a:pt x="558" y="166"/>
                    </a:lnTo>
                    <a:lnTo>
                      <a:pt x="568" y="194"/>
                    </a:lnTo>
                    <a:lnTo>
                      <a:pt x="576" y="222"/>
                    </a:lnTo>
                    <a:lnTo>
                      <a:pt x="580" y="252"/>
                    </a:lnTo>
                    <a:lnTo>
                      <a:pt x="582" y="282"/>
                    </a:lnTo>
                    <a:lnTo>
                      <a:pt x="582" y="282"/>
                    </a:lnTo>
                    <a:lnTo>
                      <a:pt x="580" y="296"/>
                    </a:lnTo>
                    <a:lnTo>
                      <a:pt x="576" y="308"/>
                    </a:lnTo>
                    <a:lnTo>
                      <a:pt x="570" y="316"/>
                    </a:lnTo>
                    <a:lnTo>
                      <a:pt x="560" y="322"/>
                    </a:lnTo>
                    <a:lnTo>
                      <a:pt x="560" y="322"/>
                    </a:lnTo>
                    <a:lnTo>
                      <a:pt x="552" y="326"/>
                    </a:lnTo>
                    <a:lnTo>
                      <a:pt x="544" y="326"/>
                    </a:lnTo>
                    <a:lnTo>
                      <a:pt x="524" y="328"/>
                    </a:lnTo>
                    <a:lnTo>
                      <a:pt x="502" y="326"/>
                    </a:lnTo>
                    <a:lnTo>
                      <a:pt x="482" y="324"/>
                    </a:lnTo>
                    <a:lnTo>
                      <a:pt x="482" y="324"/>
                    </a:lnTo>
                    <a:lnTo>
                      <a:pt x="474" y="324"/>
                    </a:lnTo>
                    <a:lnTo>
                      <a:pt x="468" y="320"/>
                    </a:lnTo>
                    <a:lnTo>
                      <a:pt x="460" y="316"/>
                    </a:lnTo>
                    <a:lnTo>
                      <a:pt x="454" y="312"/>
                    </a:lnTo>
                    <a:lnTo>
                      <a:pt x="448" y="304"/>
                    </a:lnTo>
                    <a:lnTo>
                      <a:pt x="442" y="298"/>
                    </a:lnTo>
                    <a:lnTo>
                      <a:pt x="440" y="288"/>
                    </a:lnTo>
                    <a:lnTo>
                      <a:pt x="438" y="280"/>
                    </a:lnTo>
                    <a:lnTo>
                      <a:pt x="438" y="280"/>
                    </a:lnTo>
                    <a:lnTo>
                      <a:pt x="438" y="280"/>
                    </a:lnTo>
                    <a:lnTo>
                      <a:pt x="438" y="280"/>
                    </a:lnTo>
                    <a:lnTo>
                      <a:pt x="438" y="280"/>
                    </a:lnTo>
                    <a:lnTo>
                      <a:pt x="438" y="290"/>
                    </a:lnTo>
                    <a:lnTo>
                      <a:pt x="442" y="298"/>
                    </a:lnTo>
                    <a:lnTo>
                      <a:pt x="446" y="306"/>
                    </a:lnTo>
                    <a:lnTo>
                      <a:pt x="452" y="312"/>
                    </a:lnTo>
                    <a:lnTo>
                      <a:pt x="460" y="318"/>
                    </a:lnTo>
                    <a:lnTo>
                      <a:pt x="466" y="322"/>
                    </a:lnTo>
                    <a:lnTo>
                      <a:pt x="474" y="324"/>
                    </a:lnTo>
                    <a:lnTo>
                      <a:pt x="482" y="326"/>
                    </a:lnTo>
                    <a:lnTo>
                      <a:pt x="502" y="328"/>
                    </a:lnTo>
                    <a:lnTo>
                      <a:pt x="524" y="328"/>
                    </a:lnTo>
                    <a:lnTo>
                      <a:pt x="544" y="328"/>
                    </a:lnTo>
                    <a:lnTo>
                      <a:pt x="544" y="328"/>
                    </a:lnTo>
                    <a:lnTo>
                      <a:pt x="554" y="326"/>
                    </a:lnTo>
                    <a:lnTo>
                      <a:pt x="560" y="324"/>
                    </a:lnTo>
                    <a:lnTo>
                      <a:pt x="560" y="324"/>
                    </a:lnTo>
                    <a:lnTo>
                      <a:pt x="570" y="318"/>
                    </a:lnTo>
                    <a:lnTo>
                      <a:pt x="576" y="308"/>
                    </a:lnTo>
                    <a:lnTo>
                      <a:pt x="580" y="298"/>
                    </a:lnTo>
                    <a:lnTo>
                      <a:pt x="582" y="284"/>
                    </a:lnTo>
                    <a:lnTo>
                      <a:pt x="582" y="284"/>
                    </a:lnTo>
                    <a:lnTo>
                      <a:pt x="580" y="252"/>
                    </a:lnTo>
                    <a:lnTo>
                      <a:pt x="576" y="222"/>
                    </a:lnTo>
                    <a:lnTo>
                      <a:pt x="568" y="194"/>
                    </a:lnTo>
                    <a:lnTo>
                      <a:pt x="558" y="166"/>
                    </a:lnTo>
                    <a:lnTo>
                      <a:pt x="546" y="140"/>
                    </a:lnTo>
                    <a:lnTo>
                      <a:pt x="530" y="114"/>
                    </a:lnTo>
                    <a:lnTo>
                      <a:pt x="510" y="92"/>
                    </a:lnTo>
                    <a:lnTo>
                      <a:pt x="488" y="70"/>
                    </a:lnTo>
                    <a:lnTo>
                      <a:pt x="488" y="70"/>
                    </a:lnTo>
                    <a:lnTo>
                      <a:pt x="466" y="54"/>
                    </a:lnTo>
                    <a:lnTo>
                      <a:pt x="444" y="38"/>
                    </a:lnTo>
                    <a:lnTo>
                      <a:pt x="418" y="26"/>
                    </a:lnTo>
                    <a:lnTo>
                      <a:pt x="394" y="18"/>
                    </a:lnTo>
                    <a:lnTo>
                      <a:pt x="368" y="10"/>
                    </a:lnTo>
                    <a:lnTo>
                      <a:pt x="342" y="4"/>
                    </a:lnTo>
                    <a:lnTo>
                      <a:pt x="316" y="2"/>
                    </a:lnTo>
                    <a:lnTo>
                      <a:pt x="2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4" name="Freeform 161"/>
              <p:cNvSpPr>
                <a:spLocks/>
              </p:cNvSpPr>
              <p:nvPr/>
            </p:nvSpPr>
            <p:spPr bwMode="auto">
              <a:xfrm>
                <a:off x="2601" y="3249"/>
                <a:ext cx="582" cy="328"/>
              </a:xfrm>
              <a:custGeom>
                <a:avLst/>
                <a:gdLst>
                  <a:gd name="T0" fmla="*/ 226 w 582"/>
                  <a:gd name="T1" fmla="*/ 6 h 328"/>
                  <a:gd name="T2" fmla="*/ 146 w 582"/>
                  <a:gd name="T3" fmla="*/ 34 h 328"/>
                  <a:gd name="T4" fmla="*/ 78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4 h 328"/>
                  <a:gd name="T20" fmla="*/ 136 w 582"/>
                  <a:gd name="T21" fmla="*/ 278 h 328"/>
                  <a:gd name="T22" fmla="*/ 142 w 582"/>
                  <a:gd name="T23" fmla="*/ 238 h 328"/>
                  <a:gd name="T24" fmla="*/ 172 w 582"/>
                  <a:gd name="T25" fmla="*/ 190 h 328"/>
                  <a:gd name="T26" fmla="*/ 222 w 582"/>
                  <a:gd name="T27" fmla="*/ 148 h 328"/>
                  <a:gd name="T28" fmla="*/ 274 w 582"/>
                  <a:gd name="T29" fmla="*/ 138 h 328"/>
                  <a:gd name="T30" fmla="*/ 318 w 582"/>
                  <a:gd name="T31" fmla="*/ 138 h 328"/>
                  <a:gd name="T32" fmla="*/ 388 w 582"/>
                  <a:gd name="T33" fmla="*/ 170 h 328"/>
                  <a:gd name="T34" fmla="*/ 422 w 582"/>
                  <a:gd name="T35" fmla="*/ 212 h 328"/>
                  <a:gd name="T36" fmla="*/ 442 w 582"/>
                  <a:gd name="T37" fmla="*/ 266 h 328"/>
                  <a:gd name="T38" fmla="*/ 442 w 582"/>
                  <a:gd name="T39" fmla="*/ 266 h 328"/>
                  <a:gd name="T40" fmla="*/ 416 w 582"/>
                  <a:gd name="T41" fmla="*/ 200 h 328"/>
                  <a:gd name="T42" fmla="*/ 388 w 582"/>
                  <a:gd name="T43" fmla="*/ 170 h 328"/>
                  <a:gd name="T44" fmla="*/ 290 w 582"/>
                  <a:gd name="T45" fmla="*/ 136 h 328"/>
                  <a:gd name="T46" fmla="*/ 222 w 582"/>
                  <a:gd name="T47" fmla="*/ 148 h 328"/>
                  <a:gd name="T48" fmla="*/ 184 w 582"/>
                  <a:gd name="T49" fmla="*/ 180 h 328"/>
                  <a:gd name="T50" fmla="*/ 150 w 582"/>
                  <a:gd name="T51" fmla="*/ 220 h 328"/>
                  <a:gd name="T52" fmla="*/ 136 w 582"/>
                  <a:gd name="T53" fmla="*/ 270 h 328"/>
                  <a:gd name="T54" fmla="*/ 132 w 582"/>
                  <a:gd name="T55" fmla="*/ 296 h 328"/>
                  <a:gd name="T56" fmla="*/ 110 w 582"/>
                  <a:gd name="T57" fmla="*/ 320 h 328"/>
                  <a:gd name="T58" fmla="*/ 78 w 582"/>
                  <a:gd name="T59" fmla="*/ 326 h 328"/>
                  <a:gd name="T60" fmla="*/ 34 w 582"/>
                  <a:gd name="T61" fmla="*/ 326 h 328"/>
                  <a:gd name="T62" fmla="*/ 10 w 582"/>
                  <a:gd name="T63" fmla="*/ 314 h 328"/>
                  <a:gd name="T64" fmla="*/ 0 w 582"/>
                  <a:gd name="T65" fmla="*/ 284 h 328"/>
                  <a:gd name="T66" fmla="*/ 22 w 582"/>
                  <a:gd name="T67" fmla="*/ 178 h 328"/>
                  <a:gd name="T68" fmla="*/ 64 w 582"/>
                  <a:gd name="T69" fmla="*/ 106 h 328"/>
                  <a:gd name="T70" fmla="*/ 126 w 582"/>
                  <a:gd name="T71" fmla="*/ 46 h 328"/>
                  <a:gd name="T72" fmla="*/ 196 w 582"/>
                  <a:gd name="T73" fmla="*/ 14 h 328"/>
                  <a:gd name="T74" fmla="*/ 290 w 582"/>
                  <a:gd name="T75" fmla="*/ 2 h 328"/>
                  <a:gd name="T76" fmla="*/ 394 w 582"/>
                  <a:gd name="T77" fmla="*/ 18 h 328"/>
                  <a:gd name="T78" fmla="*/ 486 w 582"/>
                  <a:gd name="T79" fmla="*/ 70 h 328"/>
                  <a:gd name="T80" fmla="*/ 544 w 582"/>
                  <a:gd name="T81" fmla="*/ 140 h 328"/>
                  <a:gd name="T82" fmla="*/ 580 w 582"/>
                  <a:gd name="T83" fmla="*/ 252 h 328"/>
                  <a:gd name="T84" fmla="*/ 576 w 582"/>
                  <a:gd name="T85" fmla="*/ 308 h 328"/>
                  <a:gd name="T86" fmla="*/ 552 w 582"/>
                  <a:gd name="T87" fmla="*/ 326 h 328"/>
                  <a:gd name="T88" fmla="*/ 502 w 582"/>
                  <a:gd name="T89" fmla="*/ 326 h 328"/>
                  <a:gd name="T90" fmla="*/ 476 w 582"/>
                  <a:gd name="T91" fmla="*/ 322 h 328"/>
                  <a:gd name="T92" fmla="*/ 448 w 582"/>
                  <a:gd name="T93" fmla="*/ 304 h 328"/>
                  <a:gd name="T94" fmla="*/ 438 w 582"/>
                  <a:gd name="T95" fmla="*/ 278 h 328"/>
                  <a:gd name="T96" fmla="*/ 440 w 582"/>
                  <a:gd name="T97" fmla="*/ 288 h 328"/>
                  <a:gd name="T98" fmla="*/ 460 w 582"/>
                  <a:gd name="T99" fmla="*/ 316 h 328"/>
                  <a:gd name="T100" fmla="*/ 502 w 582"/>
                  <a:gd name="T101" fmla="*/ 326 h 328"/>
                  <a:gd name="T102" fmla="*/ 552 w 582"/>
                  <a:gd name="T103" fmla="*/ 326 h 328"/>
                  <a:gd name="T104" fmla="*/ 576 w 582"/>
                  <a:gd name="T105" fmla="*/ 308 h 328"/>
                  <a:gd name="T106" fmla="*/ 580 w 582"/>
                  <a:gd name="T107" fmla="*/ 252 h 328"/>
                  <a:gd name="T108" fmla="*/ 544 w 582"/>
                  <a:gd name="T109" fmla="*/ 140 h 328"/>
                  <a:gd name="T110" fmla="*/ 488 w 582"/>
                  <a:gd name="T111" fmla="*/ 70 h 328"/>
                  <a:gd name="T112" fmla="*/ 394 w 582"/>
                  <a:gd name="T113" fmla="*/ 18 h 328"/>
                  <a:gd name="T114" fmla="*/ 290 w 582"/>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2" h="328">
                    <a:moveTo>
                      <a:pt x="290" y="0"/>
                    </a:moveTo>
                    <a:lnTo>
                      <a:pt x="290" y="0"/>
                    </a:lnTo>
                    <a:lnTo>
                      <a:pt x="258" y="2"/>
                    </a:lnTo>
                    <a:lnTo>
                      <a:pt x="226" y="6"/>
                    </a:lnTo>
                    <a:lnTo>
                      <a:pt x="196" y="14"/>
                    </a:lnTo>
                    <a:lnTo>
                      <a:pt x="164" y="24"/>
                    </a:lnTo>
                    <a:lnTo>
                      <a:pt x="164" y="24"/>
                    </a:lnTo>
                    <a:lnTo>
                      <a:pt x="146" y="34"/>
                    </a:lnTo>
                    <a:lnTo>
                      <a:pt x="126" y="44"/>
                    </a:lnTo>
                    <a:lnTo>
                      <a:pt x="110" y="58"/>
                    </a:lnTo>
                    <a:lnTo>
                      <a:pt x="92" y="72"/>
                    </a:lnTo>
                    <a:lnTo>
                      <a:pt x="78" y="88"/>
                    </a:lnTo>
                    <a:lnTo>
                      <a:pt x="62" y="104"/>
                    </a:lnTo>
                    <a:lnTo>
                      <a:pt x="50" y="124"/>
                    </a:lnTo>
                    <a:lnTo>
                      <a:pt x="38" y="144"/>
                    </a:lnTo>
                    <a:lnTo>
                      <a:pt x="38" y="144"/>
                    </a:lnTo>
                    <a:lnTo>
                      <a:pt x="22" y="178"/>
                    </a:lnTo>
                    <a:lnTo>
                      <a:pt x="10" y="212"/>
                    </a:lnTo>
                    <a:lnTo>
                      <a:pt x="2" y="248"/>
                    </a:lnTo>
                    <a:lnTo>
                      <a:pt x="0" y="266"/>
                    </a:lnTo>
                    <a:lnTo>
                      <a:pt x="0" y="284"/>
                    </a:lnTo>
                    <a:lnTo>
                      <a:pt x="0" y="284"/>
                    </a:lnTo>
                    <a:lnTo>
                      <a:pt x="0" y="292"/>
                    </a:lnTo>
                    <a:lnTo>
                      <a:pt x="2" y="302"/>
                    </a:lnTo>
                    <a:lnTo>
                      <a:pt x="6" y="308"/>
                    </a:lnTo>
                    <a:lnTo>
                      <a:pt x="10" y="314"/>
                    </a:lnTo>
                    <a:lnTo>
                      <a:pt x="14" y="320"/>
                    </a:lnTo>
                    <a:lnTo>
                      <a:pt x="20" y="324"/>
                    </a:lnTo>
                    <a:lnTo>
                      <a:pt x="28" y="326"/>
                    </a:lnTo>
                    <a:lnTo>
                      <a:pt x="34" y="326"/>
                    </a:lnTo>
                    <a:lnTo>
                      <a:pt x="34" y="326"/>
                    </a:lnTo>
                    <a:lnTo>
                      <a:pt x="58" y="328"/>
                    </a:lnTo>
                    <a:lnTo>
                      <a:pt x="78" y="326"/>
                    </a:lnTo>
                    <a:lnTo>
                      <a:pt x="98" y="324"/>
                    </a:lnTo>
                    <a:lnTo>
                      <a:pt x="98" y="324"/>
                    </a:lnTo>
                    <a:lnTo>
                      <a:pt x="104" y="324"/>
                    </a:lnTo>
                    <a:lnTo>
                      <a:pt x="112" y="320"/>
                    </a:lnTo>
                    <a:lnTo>
                      <a:pt x="118" y="316"/>
                    </a:lnTo>
                    <a:lnTo>
                      <a:pt x="124" y="312"/>
                    </a:lnTo>
                    <a:lnTo>
                      <a:pt x="128" y="304"/>
                    </a:lnTo>
                    <a:lnTo>
                      <a:pt x="132" y="298"/>
                    </a:lnTo>
                    <a:lnTo>
                      <a:pt x="134" y="288"/>
                    </a:lnTo>
                    <a:lnTo>
                      <a:pt x="136" y="278"/>
                    </a:lnTo>
                    <a:lnTo>
                      <a:pt x="136" y="278"/>
                    </a:lnTo>
                    <a:lnTo>
                      <a:pt x="136" y="272"/>
                    </a:lnTo>
                    <a:lnTo>
                      <a:pt x="136" y="272"/>
                    </a:lnTo>
                    <a:lnTo>
                      <a:pt x="138" y="256"/>
                    </a:lnTo>
                    <a:lnTo>
                      <a:pt x="142" y="238"/>
                    </a:lnTo>
                    <a:lnTo>
                      <a:pt x="150" y="220"/>
                    </a:lnTo>
                    <a:lnTo>
                      <a:pt x="162" y="202"/>
                    </a:lnTo>
                    <a:lnTo>
                      <a:pt x="162" y="202"/>
                    </a:lnTo>
                    <a:lnTo>
                      <a:pt x="172" y="190"/>
                    </a:lnTo>
                    <a:lnTo>
                      <a:pt x="184" y="180"/>
                    </a:lnTo>
                    <a:lnTo>
                      <a:pt x="208" y="160"/>
                    </a:lnTo>
                    <a:lnTo>
                      <a:pt x="208" y="160"/>
                    </a:lnTo>
                    <a:lnTo>
                      <a:pt x="222" y="148"/>
                    </a:lnTo>
                    <a:lnTo>
                      <a:pt x="222" y="148"/>
                    </a:lnTo>
                    <a:lnTo>
                      <a:pt x="240" y="144"/>
                    </a:lnTo>
                    <a:lnTo>
                      <a:pt x="256" y="140"/>
                    </a:lnTo>
                    <a:lnTo>
                      <a:pt x="274" y="138"/>
                    </a:lnTo>
                    <a:lnTo>
                      <a:pt x="290" y="136"/>
                    </a:lnTo>
                    <a:lnTo>
                      <a:pt x="290" y="136"/>
                    </a:lnTo>
                    <a:lnTo>
                      <a:pt x="304" y="136"/>
                    </a:lnTo>
                    <a:lnTo>
                      <a:pt x="318" y="138"/>
                    </a:lnTo>
                    <a:lnTo>
                      <a:pt x="342" y="144"/>
                    </a:lnTo>
                    <a:lnTo>
                      <a:pt x="364" y="156"/>
                    </a:lnTo>
                    <a:lnTo>
                      <a:pt x="388" y="170"/>
                    </a:lnTo>
                    <a:lnTo>
                      <a:pt x="388" y="170"/>
                    </a:lnTo>
                    <a:lnTo>
                      <a:pt x="398" y="178"/>
                    </a:lnTo>
                    <a:lnTo>
                      <a:pt x="408" y="190"/>
                    </a:lnTo>
                    <a:lnTo>
                      <a:pt x="416" y="200"/>
                    </a:lnTo>
                    <a:lnTo>
                      <a:pt x="422" y="212"/>
                    </a:lnTo>
                    <a:lnTo>
                      <a:pt x="422" y="212"/>
                    </a:lnTo>
                    <a:lnTo>
                      <a:pt x="434" y="240"/>
                    </a:lnTo>
                    <a:lnTo>
                      <a:pt x="442" y="266"/>
                    </a:lnTo>
                    <a:lnTo>
                      <a:pt x="442" y="266"/>
                    </a:lnTo>
                    <a:lnTo>
                      <a:pt x="442" y="266"/>
                    </a:lnTo>
                    <a:lnTo>
                      <a:pt x="442" y="266"/>
                    </a:lnTo>
                    <a:lnTo>
                      <a:pt x="442" y="266"/>
                    </a:lnTo>
                    <a:lnTo>
                      <a:pt x="442" y="266"/>
                    </a:lnTo>
                    <a:lnTo>
                      <a:pt x="434" y="238"/>
                    </a:lnTo>
                    <a:lnTo>
                      <a:pt x="422" y="212"/>
                    </a:lnTo>
                    <a:lnTo>
                      <a:pt x="422" y="212"/>
                    </a:lnTo>
                    <a:lnTo>
                      <a:pt x="416" y="200"/>
                    </a:lnTo>
                    <a:lnTo>
                      <a:pt x="408" y="188"/>
                    </a:lnTo>
                    <a:lnTo>
                      <a:pt x="398" y="178"/>
                    </a:lnTo>
                    <a:lnTo>
                      <a:pt x="388" y="170"/>
                    </a:lnTo>
                    <a:lnTo>
                      <a:pt x="388" y="170"/>
                    </a:lnTo>
                    <a:lnTo>
                      <a:pt x="364" y="154"/>
                    </a:lnTo>
                    <a:lnTo>
                      <a:pt x="342" y="144"/>
                    </a:lnTo>
                    <a:lnTo>
                      <a:pt x="318" y="138"/>
                    </a:lnTo>
                    <a:lnTo>
                      <a:pt x="290" y="136"/>
                    </a:lnTo>
                    <a:lnTo>
                      <a:pt x="290" y="136"/>
                    </a:lnTo>
                    <a:lnTo>
                      <a:pt x="274" y="136"/>
                    </a:lnTo>
                    <a:lnTo>
                      <a:pt x="256" y="140"/>
                    </a:lnTo>
                    <a:lnTo>
                      <a:pt x="222" y="148"/>
                    </a:lnTo>
                    <a:lnTo>
                      <a:pt x="222" y="148"/>
                    </a:lnTo>
                    <a:lnTo>
                      <a:pt x="208" y="158"/>
                    </a:lnTo>
                    <a:lnTo>
                      <a:pt x="208" y="158"/>
                    </a:lnTo>
                    <a:lnTo>
                      <a:pt x="184" y="180"/>
                    </a:lnTo>
                    <a:lnTo>
                      <a:pt x="172" y="190"/>
                    </a:lnTo>
                    <a:lnTo>
                      <a:pt x="160" y="202"/>
                    </a:lnTo>
                    <a:lnTo>
                      <a:pt x="160" y="202"/>
                    </a:lnTo>
                    <a:lnTo>
                      <a:pt x="150" y="220"/>
                    </a:lnTo>
                    <a:lnTo>
                      <a:pt x="142" y="238"/>
                    </a:lnTo>
                    <a:lnTo>
                      <a:pt x="138" y="254"/>
                    </a:lnTo>
                    <a:lnTo>
                      <a:pt x="136" y="270"/>
                    </a:lnTo>
                    <a:lnTo>
                      <a:pt x="136" y="270"/>
                    </a:lnTo>
                    <a:lnTo>
                      <a:pt x="136" y="278"/>
                    </a:lnTo>
                    <a:lnTo>
                      <a:pt x="136" y="278"/>
                    </a:lnTo>
                    <a:lnTo>
                      <a:pt x="134" y="288"/>
                    </a:lnTo>
                    <a:lnTo>
                      <a:pt x="132" y="296"/>
                    </a:lnTo>
                    <a:lnTo>
                      <a:pt x="128" y="304"/>
                    </a:lnTo>
                    <a:lnTo>
                      <a:pt x="122" y="310"/>
                    </a:lnTo>
                    <a:lnTo>
                      <a:pt x="118" y="316"/>
                    </a:lnTo>
                    <a:lnTo>
                      <a:pt x="110" y="320"/>
                    </a:lnTo>
                    <a:lnTo>
                      <a:pt x="104" y="322"/>
                    </a:lnTo>
                    <a:lnTo>
                      <a:pt x="98" y="324"/>
                    </a:lnTo>
                    <a:lnTo>
                      <a:pt x="98" y="324"/>
                    </a:lnTo>
                    <a:lnTo>
                      <a:pt x="78" y="326"/>
                    </a:lnTo>
                    <a:lnTo>
                      <a:pt x="58" y="328"/>
                    </a:lnTo>
                    <a:lnTo>
                      <a:pt x="58" y="328"/>
                    </a:lnTo>
                    <a:lnTo>
                      <a:pt x="34" y="326"/>
                    </a:lnTo>
                    <a:lnTo>
                      <a:pt x="34" y="326"/>
                    </a:lnTo>
                    <a:lnTo>
                      <a:pt x="28" y="326"/>
                    </a:lnTo>
                    <a:lnTo>
                      <a:pt x="20" y="322"/>
                    </a:lnTo>
                    <a:lnTo>
                      <a:pt x="14" y="320"/>
                    </a:lnTo>
                    <a:lnTo>
                      <a:pt x="10" y="314"/>
                    </a:lnTo>
                    <a:lnTo>
                      <a:pt x="6" y="308"/>
                    </a:lnTo>
                    <a:lnTo>
                      <a:pt x="2" y="300"/>
                    </a:lnTo>
                    <a:lnTo>
                      <a:pt x="2" y="292"/>
                    </a:lnTo>
                    <a:lnTo>
                      <a:pt x="0" y="284"/>
                    </a:lnTo>
                    <a:lnTo>
                      <a:pt x="0" y="284"/>
                    </a:lnTo>
                    <a:lnTo>
                      <a:pt x="4" y="246"/>
                    </a:lnTo>
                    <a:lnTo>
                      <a:pt x="10" y="212"/>
                    </a:lnTo>
                    <a:lnTo>
                      <a:pt x="22" y="178"/>
                    </a:lnTo>
                    <a:lnTo>
                      <a:pt x="38" y="144"/>
                    </a:lnTo>
                    <a:lnTo>
                      <a:pt x="38" y="144"/>
                    </a:lnTo>
                    <a:lnTo>
                      <a:pt x="50" y="124"/>
                    </a:lnTo>
                    <a:lnTo>
                      <a:pt x="64" y="106"/>
                    </a:lnTo>
                    <a:lnTo>
                      <a:pt x="78" y="88"/>
                    </a:lnTo>
                    <a:lnTo>
                      <a:pt x="92" y="72"/>
                    </a:lnTo>
                    <a:lnTo>
                      <a:pt x="110" y="58"/>
                    </a:lnTo>
                    <a:lnTo>
                      <a:pt x="126" y="46"/>
                    </a:lnTo>
                    <a:lnTo>
                      <a:pt x="146" y="34"/>
                    </a:lnTo>
                    <a:lnTo>
                      <a:pt x="164" y="24"/>
                    </a:lnTo>
                    <a:lnTo>
                      <a:pt x="164" y="24"/>
                    </a:lnTo>
                    <a:lnTo>
                      <a:pt x="196" y="14"/>
                    </a:lnTo>
                    <a:lnTo>
                      <a:pt x="226" y="6"/>
                    </a:lnTo>
                    <a:lnTo>
                      <a:pt x="258" y="2"/>
                    </a:lnTo>
                    <a:lnTo>
                      <a:pt x="290" y="2"/>
                    </a:lnTo>
                    <a:lnTo>
                      <a:pt x="290" y="2"/>
                    </a:lnTo>
                    <a:lnTo>
                      <a:pt x="316" y="2"/>
                    </a:lnTo>
                    <a:lnTo>
                      <a:pt x="342" y="6"/>
                    </a:lnTo>
                    <a:lnTo>
                      <a:pt x="368" y="10"/>
                    </a:lnTo>
                    <a:lnTo>
                      <a:pt x="394" y="18"/>
                    </a:lnTo>
                    <a:lnTo>
                      <a:pt x="418" y="28"/>
                    </a:lnTo>
                    <a:lnTo>
                      <a:pt x="442" y="40"/>
                    </a:lnTo>
                    <a:lnTo>
                      <a:pt x="466" y="54"/>
                    </a:lnTo>
                    <a:lnTo>
                      <a:pt x="486" y="70"/>
                    </a:lnTo>
                    <a:lnTo>
                      <a:pt x="486" y="70"/>
                    </a:lnTo>
                    <a:lnTo>
                      <a:pt x="510" y="92"/>
                    </a:lnTo>
                    <a:lnTo>
                      <a:pt x="528" y="116"/>
                    </a:lnTo>
                    <a:lnTo>
                      <a:pt x="544" y="140"/>
                    </a:lnTo>
                    <a:lnTo>
                      <a:pt x="558" y="166"/>
                    </a:lnTo>
                    <a:lnTo>
                      <a:pt x="568" y="194"/>
                    </a:lnTo>
                    <a:lnTo>
                      <a:pt x="574" y="222"/>
                    </a:lnTo>
                    <a:lnTo>
                      <a:pt x="580" y="252"/>
                    </a:lnTo>
                    <a:lnTo>
                      <a:pt x="580" y="282"/>
                    </a:lnTo>
                    <a:lnTo>
                      <a:pt x="580" y="282"/>
                    </a:lnTo>
                    <a:lnTo>
                      <a:pt x="580" y="296"/>
                    </a:lnTo>
                    <a:lnTo>
                      <a:pt x="576" y="308"/>
                    </a:lnTo>
                    <a:lnTo>
                      <a:pt x="568" y="316"/>
                    </a:lnTo>
                    <a:lnTo>
                      <a:pt x="560" y="322"/>
                    </a:lnTo>
                    <a:lnTo>
                      <a:pt x="560" y="322"/>
                    </a:lnTo>
                    <a:lnTo>
                      <a:pt x="552" y="326"/>
                    </a:lnTo>
                    <a:lnTo>
                      <a:pt x="544" y="326"/>
                    </a:lnTo>
                    <a:lnTo>
                      <a:pt x="544" y="326"/>
                    </a:lnTo>
                    <a:lnTo>
                      <a:pt x="524" y="328"/>
                    </a:lnTo>
                    <a:lnTo>
                      <a:pt x="502" y="326"/>
                    </a:lnTo>
                    <a:lnTo>
                      <a:pt x="502" y="326"/>
                    </a:lnTo>
                    <a:lnTo>
                      <a:pt x="482" y="324"/>
                    </a:lnTo>
                    <a:lnTo>
                      <a:pt x="482" y="324"/>
                    </a:lnTo>
                    <a:lnTo>
                      <a:pt x="476" y="322"/>
                    </a:lnTo>
                    <a:lnTo>
                      <a:pt x="468" y="320"/>
                    </a:lnTo>
                    <a:lnTo>
                      <a:pt x="460" y="316"/>
                    </a:lnTo>
                    <a:lnTo>
                      <a:pt x="454" y="310"/>
                    </a:lnTo>
                    <a:lnTo>
                      <a:pt x="448" y="304"/>
                    </a:lnTo>
                    <a:lnTo>
                      <a:pt x="442" y="296"/>
                    </a:lnTo>
                    <a:lnTo>
                      <a:pt x="440" y="288"/>
                    </a:lnTo>
                    <a:lnTo>
                      <a:pt x="438" y="278"/>
                    </a:lnTo>
                    <a:lnTo>
                      <a:pt x="438" y="278"/>
                    </a:lnTo>
                    <a:lnTo>
                      <a:pt x="438" y="278"/>
                    </a:lnTo>
                    <a:lnTo>
                      <a:pt x="438" y="280"/>
                    </a:lnTo>
                    <a:lnTo>
                      <a:pt x="438" y="280"/>
                    </a:lnTo>
                    <a:lnTo>
                      <a:pt x="440" y="288"/>
                    </a:lnTo>
                    <a:lnTo>
                      <a:pt x="442" y="298"/>
                    </a:lnTo>
                    <a:lnTo>
                      <a:pt x="448" y="304"/>
                    </a:lnTo>
                    <a:lnTo>
                      <a:pt x="454" y="312"/>
                    </a:lnTo>
                    <a:lnTo>
                      <a:pt x="460" y="316"/>
                    </a:lnTo>
                    <a:lnTo>
                      <a:pt x="468" y="320"/>
                    </a:lnTo>
                    <a:lnTo>
                      <a:pt x="474" y="324"/>
                    </a:lnTo>
                    <a:lnTo>
                      <a:pt x="482" y="324"/>
                    </a:lnTo>
                    <a:lnTo>
                      <a:pt x="502" y="326"/>
                    </a:lnTo>
                    <a:lnTo>
                      <a:pt x="524" y="328"/>
                    </a:lnTo>
                    <a:lnTo>
                      <a:pt x="544" y="326"/>
                    </a:lnTo>
                    <a:lnTo>
                      <a:pt x="544" y="326"/>
                    </a:lnTo>
                    <a:lnTo>
                      <a:pt x="552" y="326"/>
                    </a:lnTo>
                    <a:lnTo>
                      <a:pt x="560" y="322"/>
                    </a:lnTo>
                    <a:lnTo>
                      <a:pt x="560" y="322"/>
                    </a:lnTo>
                    <a:lnTo>
                      <a:pt x="570" y="316"/>
                    </a:lnTo>
                    <a:lnTo>
                      <a:pt x="576" y="308"/>
                    </a:lnTo>
                    <a:lnTo>
                      <a:pt x="580" y="296"/>
                    </a:lnTo>
                    <a:lnTo>
                      <a:pt x="582" y="282"/>
                    </a:lnTo>
                    <a:lnTo>
                      <a:pt x="582" y="282"/>
                    </a:lnTo>
                    <a:lnTo>
                      <a:pt x="580" y="252"/>
                    </a:lnTo>
                    <a:lnTo>
                      <a:pt x="576" y="222"/>
                    </a:lnTo>
                    <a:lnTo>
                      <a:pt x="568" y="194"/>
                    </a:lnTo>
                    <a:lnTo>
                      <a:pt x="558" y="166"/>
                    </a:lnTo>
                    <a:lnTo>
                      <a:pt x="544" y="140"/>
                    </a:lnTo>
                    <a:lnTo>
                      <a:pt x="528" y="116"/>
                    </a:lnTo>
                    <a:lnTo>
                      <a:pt x="510" y="92"/>
                    </a:lnTo>
                    <a:lnTo>
                      <a:pt x="488" y="70"/>
                    </a:lnTo>
                    <a:lnTo>
                      <a:pt x="488" y="70"/>
                    </a:lnTo>
                    <a:lnTo>
                      <a:pt x="466" y="54"/>
                    </a:lnTo>
                    <a:lnTo>
                      <a:pt x="442" y="40"/>
                    </a:lnTo>
                    <a:lnTo>
                      <a:pt x="418" y="28"/>
                    </a:lnTo>
                    <a:lnTo>
                      <a:pt x="394" y="18"/>
                    </a:lnTo>
                    <a:lnTo>
                      <a:pt x="368" y="10"/>
                    </a:lnTo>
                    <a:lnTo>
                      <a:pt x="342" y="4"/>
                    </a:lnTo>
                    <a:lnTo>
                      <a:pt x="316" y="2"/>
                    </a:lnTo>
                    <a:lnTo>
                      <a:pt x="290" y="0"/>
                    </a:lnTo>
                    <a:close/>
                  </a:path>
                </a:pathLst>
              </a:custGeom>
              <a:solidFill>
                <a:srgbClr val="FDFDF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5" name="Freeform 162"/>
              <p:cNvSpPr>
                <a:spLocks/>
              </p:cNvSpPr>
              <p:nvPr/>
            </p:nvSpPr>
            <p:spPr bwMode="auto">
              <a:xfrm>
                <a:off x="2601" y="3249"/>
                <a:ext cx="582" cy="328"/>
              </a:xfrm>
              <a:custGeom>
                <a:avLst/>
                <a:gdLst>
                  <a:gd name="T0" fmla="*/ 226 w 582"/>
                  <a:gd name="T1" fmla="*/ 6 h 328"/>
                  <a:gd name="T2" fmla="*/ 146 w 582"/>
                  <a:gd name="T3" fmla="*/ 34 h 328"/>
                  <a:gd name="T4" fmla="*/ 78 w 582"/>
                  <a:gd name="T5" fmla="*/ 88 h 328"/>
                  <a:gd name="T6" fmla="*/ 38 w 582"/>
                  <a:gd name="T7" fmla="*/ 144 h 328"/>
                  <a:gd name="T8" fmla="*/ 0 w 582"/>
                  <a:gd name="T9" fmla="*/ 266 h 328"/>
                  <a:gd name="T10" fmla="*/ 2 w 582"/>
                  <a:gd name="T11" fmla="*/ 302 h 328"/>
                  <a:gd name="T12" fmla="*/ 20 w 582"/>
                  <a:gd name="T13" fmla="*/ 324 h 328"/>
                  <a:gd name="T14" fmla="*/ 58 w 582"/>
                  <a:gd name="T15" fmla="*/ 328 h 328"/>
                  <a:gd name="T16" fmla="*/ 104 w 582"/>
                  <a:gd name="T17" fmla="*/ 324 h 328"/>
                  <a:gd name="T18" fmla="*/ 128 w 582"/>
                  <a:gd name="T19" fmla="*/ 304 h 328"/>
                  <a:gd name="T20" fmla="*/ 136 w 582"/>
                  <a:gd name="T21" fmla="*/ 278 h 328"/>
                  <a:gd name="T22" fmla="*/ 142 w 582"/>
                  <a:gd name="T23" fmla="*/ 238 h 328"/>
                  <a:gd name="T24" fmla="*/ 172 w 582"/>
                  <a:gd name="T25" fmla="*/ 190 h 328"/>
                  <a:gd name="T26" fmla="*/ 222 w 582"/>
                  <a:gd name="T27" fmla="*/ 148 h 328"/>
                  <a:gd name="T28" fmla="*/ 274 w 582"/>
                  <a:gd name="T29" fmla="*/ 138 h 328"/>
                  <a:gd name="T30" fmla="*/ 318 w 582"/>
                  <a:gd name="T31" fmla="*/ 138 h 328"/>
                  <a:gd name="T32" fmla="*/ 388 w 582"/>
                  <a:gd name="T33" fmla="*/ 170 h 328"/>
                  <a:gd name="T34" fmla="*/ 422 w 582"/>
                  <a:gd name="T35" fmla="*/ 212 h 328"/>
                  <a:gd name="T36" fmla="*/ 442 w 582"/>
                  <a:gd name="T37" fmla="*/ 266 h 328"/>
                  <a:gd name="T38" fmla="*/ 442 w 582"/>
                  <a:gd name="T39" fmla="*/ 266 h 328"/>
                  <a:gd name="T40" fmla="*/ 416 w 582"/>
                  <a:gd name="T41" fmla="*/ 200 h 328"/>
                  <a:gd name="T42" fmla="*/ 388 w 582"/>
                  <a:gd name="T43" fmla="*/ 170 h 328"/>
                  <a:gd name="T44" fmla="*/ 290 w 582"/>
                  <a:gd name="T45" fmla="*/ 136 h 328"/>
                  <a:gd name="T46" fmla="*/ 222 w 582"/>
                  <a:gd name="T47" fmla="*/ 148 h 328"/>
                  <a:gd name="T48" fmla="*/ 184 w 582"/>
                  <a:gd name="T49" fmla="*/ 180 h 328"/>
                  <a:gd name="T50" fmla="*/ 150 w 582"/>
                  <a:gd name="T51" fmla="*/ 220 h 328"/>
                  <a:gd name="T52" fmla="*/ 136 w 582"/>
                  <a:gd name="T53" fmla="*/ 270 h 328"/>
                  <a:gd name="T54" fmla="*/ 132 w 582"/>
                  <a:gd name="T55" fmla="*/ 296 h 328"/>
                  <a:gd name="T56" fmla="*/ 110 w 582"/>
                  <a:gd name="T57" fmla="*/ 320 h 328"/>
                  <a:gd name="T58" fmla="*/ 78 w 582"/>
                  <a:gd name="T59" fmla="*/ 326 h 328"/>
                  <a:gd name="T60" fmla="*/ 34 w 582"/>
                  <a:gd name="T61" fmla="*/ 326 h 328"/>
                  <a:gd name="T62" fmla="*/ 10 w 582"/>
                  <a:gd name="T63" fmla="*/ 314 h 328"/>
                  <a:gd name="T64" fmla="*/ 0 w 582"/>
                  <a:gd name="T65" fmla="*/ 284 h 328"/>
                  <a:gd name="T66" fmla="*/ 22 w 582"/>
                  <a:gd name="T67" fmla="*/ 178 h 328"/>
                  <a:gd name="T68" fmla="*/ 64 w 582"/>
                  <a:gd name="T69" fmla="*/ 106 h 328"/>
                  <a:gd name="T70" fmla="*/ 126 w 582"/>
                  <a:gd name="T71" fmla="*/ 46 h 328"/>
                  <a:gd name="T72" fmla="*/ 196 w 582"/>
                  <a:gd name="T73" fmla="*/ 14 h 328"/>
                  <a:gd name="T74" fmla="*/ 290 w 582"/>
                  <a:gd name="T75" fmla="*/ 2 h 328"/>
                  <a:gd name="T76" fmla="*/ 394 w 582"/>
                  <a:gd name="T77" fmla="*/ 18 h 328"/>
                  <a:gd name="T78" fmla="*/ 486 w 582"/>
                  <a:gd name="T79" fmla="*/ 70 h 328"/>
                  <a:gd name="T80" fmla="*/ 544 w 582"/>
                  <a:gd name="T81" fmla="*/ 140 h 328"/>
                  <a:gd name="T82" fmla="*/ 580 w 582"/>
                  <a:gd name="T83" fmla="*/ 252 h 328"/>
                  <a:gd name="T84" fmla="*/ 576 w 582"/>
                  <a:gd name="T85" fmla="*/ 308 h 328"/>
                  <a:gd name="T86" fmla="*/ 552 w 582"/>
                  <a:gd name="T87" fmla="*/ 326 h 328"/>
                  <a:gd name="T88" fmla="*/ 502 w 582"/>
                  <a:gd name="T89" fmla="*/ 326 h 328"/>
                  <a:gd name="T90" fmla="*/ 476 w 582"/>
                  <a:gd name="T91" fmla="*/ 322 h 328"/>
                  <a:gd name="T92" fmla="*/ 448 w 582"/>
                  <a:gd name="T93" fmla="*/ 304 h 328"/>
                  <a:gd name="T94" fmla="*/ 438 w 582"/>
                  <a:gd name="T95" fmla="*/ 278 h 328"/>
                  <a:gd name="T96" fmla="*/ 440 w 582"/>
                  <a:gd name="T97" fmla="*/ 288 h 328"/>
                  <a:gd name="T98" fmla="*/ 460 w 582"/>
                  <a:gd name="T99" fmla="*/ 316 h 328"/>
                  <a:gd name="T100" fmla="*/ 502 w 582"/>
                  <a:gd name="T101" fmla="*/ 326 h 328"/>
                  <a:gd name="T102" fmla="*/ 552 w 582"/>
                  <a:gd name="T103" fmla="*/ 326 h 328"/>
                  <a:gd name="T104" fmla="*/ 576 w 582"/>
                  <a:gd name="T105" fmla="*/ 308 h 328"/>
                  <a:gd name="T106" fmla="*/ 580 w 582"/>
                  <a:gd name="T107" fmla="*/ 252 h 328"/>
                  <a:gd name="T108" fmla="*/ 544 w 582"/>
                  <a:gd name="T109" fmla="*/ 140 h 328"/>
                  <a:gd name="T110" fmla="*/ 488 w 582"/>
                  <a:gd name="T111" fmla="*/ 70 h 328"/>
                  <a:gd name="T112" fmla="*/ 394 w 582"/>
                  <a:gd name="T113" fmla="*/ 18 h 328"/>
                  <a:gd name="T114" fmla="*/ 290 w 582"/>
                  <a:gd name="T115" fmla="*/ 0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2" h="328">
                    <a:moveTo>
                      <a:pt x="290" y="0"/>
                    </a:moveTo>
                    <a:lnTo>
                      <a:pt x="290" y="0"/>
                    </a:lnTo>
                    <a:lnTo>
                      <a:pt x="258" y="2"/>
                    </a:lnTo>
                    <a:lnTo>
                      <a:pt x="226" y="6"/>
                    </a:lnTo>
                    <a:lnTo>
                      <a:pt x="196" y="14"/>
                    </a:lnTo>
                    <a:lnTo>
                      <a:pt x="164" y="24"/>
                    </a:lnTo>
                    <a:lnTo>
                      <a:pt x="164" y="24"/>
                    </a:lnTo>
                    <a:lnTo>
                      <a:pt x="146" y="34"/>
                    </a:lnTo>
                    <a:lnTo>
                      <a:pt x="126" y="44"/>
                    </a:lnTo>
                    <a:lnTo>
                      <a:pt x="110" y="58"/>
                    </a:lnTo>
                    <a:lnTo>
                      <a:pt x="92" y="72"/>
                    </a:lnTo>
                    <a:lnTo>
                      <a:pt x="78" y="88"/>
                    </a:lnTo>
                    <a:lnTo>
                      <a:pt x="62" y="104"/>
                    </a:lnTo>
                    <a:lnTo>
                      <a:pt x="50" y="124"/>
                    </a:lnTo>
                    <a:lnTo>
                      <a:pt x="38" y="144"/>
                    </a:lnTo>
                    <a:lnTo>
                      <a:pt x="38" y="144"/>
                    </a:lnTo>
                    <a:lnTo>
                      <a:pt x="22" y="178"/>
                    </a:lnTo>
                    <a:lnTo>
                      <a:pt x="10" y="212"/>
                    </a:lnTo>
                    <a:lnTo>
                      <a:pt x="2" y="248"/>
                    </a:lnTo>
                    <a:lnTo>
                      <a:pt x="0" y="266"/>
                    </a:lnTo>
                    <a:lnTo>
                      <a:pt x="0" y="284"/>
                    </a:lnTo>
                    <a:lnTo>
                      <a:pt x="0" y="284"/>
                    </a:lnTo>
                    <a:lnTo>
                      <a:pt x="0" y="292"/>
                    </a:lnTo>
                    <a:lnTo>
                      <a:pt x="2" y="302"/>
                    </a:lnTo>
                    <a:lnTo>
                      <a:pt x="6" y="308"/>
                    </a:lnTo>
                    <a:lnTo>
                      <a:pt x="10" y="314"/>
                    </a:lnTo>
                    <a:lnTo>
                      <a:pt x="14" y="320"/>
                    </a:lnTo>
                    <a:lnTo>
                      <a:pt x="20" y="324"/>
                    </a:lnTo>
                    <a:lnTo>
                      <a:pt x="28" y="326"/>
                    </a:lnTo>
                    <a:lnTo>
                      <a:pt x="34" y="326"/>
                    </a:lnTo>
                    <a:lnTo>
                      <a:pt x="34" y="326"/>
                    </a:lnTo>
                    <a:lnTo>
                      <a:pt x="58" y="328"/>
                    </a:lnTo>
                    <a:lnTo>
                      <a:pt x="78" y="326"/>
                    </a:lnTo>
                    <a:lnTo>
                      <a:pt x="98" y="324"/>
                    </a:lnTo>
                    <a:lnTo>
                      <a:pt x="98" y="324"/>
                    </a:lnTo>
                    <a:lnTo>
                      <a:pt x="104" y="324"/>
                    </a:lnTo>
                    <a:lnTo>
                      <a:pt x="112" y="320"/>
                    </a:lnTo>
                    <a:lnTo>
                      <a:pt x="118" y="316"/>
                    </a:lnTo>
                    <a:lnTo>
                      <a:pt x="124" y="312"/>
                    </a:lnTo>
                    <a:lnTo>
                      <a:pt x="128" y="304"/>
                    </a:lnTo>
                    <a:lnTo>
                      <a:pt x="132" y="298"/>
                    </a:lnTo>
                    <a:lnTo>
                      <a:pt x="134" y="288"/>
                    </a:lnTo>
                    <a:lnTo>
                      <a:pt x="136" y="278"/>
                    </a:lnTo>
                    <a:lnTo>
                      <a:pt x="136" y="278"/>
                    </a:lnTo>
                    <a:lnTo>
                      <a:pt x="136" y="272"/>
                    </a:lnTo>
                    <a:lnTo>
                      <a:pt x="136" y="272"/>
                    </a:lnTo>
                    <a:lnTo>
                      <a:pt x="138" y="256"/>
                    </a:lnTo>
                    <a:lnTo>
                      <a:pt x="142" y="238"/>
                    </a:lnTo>
                    <a:lnTo>
                      <a:pt x="150" y="220"/>
                    </a:lnTo>
                    <a:lnTo>
                      <a:pt x="162" y="202"/>
                    </a:lnTo>
                    <a:lnTo>
                      <a:pt x="162" y="202"/>
                    </a:lnTo>
                    <a:lnTo>
                      <a:pt x="172" y="190"/>
                    </a:lnTo>
                    <a:lnTo>
                      <a:pt x="184" y="180"/>
                    </a:lnTo>
                    <a:lnTo>
                      <a:pt x="208" y="160"/>
                    </a:lnTo>
                    <a:lnTo>
                      <a:pt x="208" y="160"/>
                    </a:lnTo>
                    <a:lnTo>
                      <a:pt x="222" y="148"/>
                    </a:lnTo>
                    <a:lnTo>
                      <a:pt x="222" y="148"/>
                    </a:lnTo>
                    <a:lnTo>
                      <a:pt x="240" y="144"/>
                    </a:lnTo>
                    <a:lnTo>
                      <a:pt x="256" y="140"/>
                    </a:lnTo>
                    <a:lnTo>
                      <a:pt x="274" y="138"/>
                    </a:lnTo>
                    <a:lnTo>
                      <a:pt x="290" y="136"/>
                    </a:lnTo>
                    <a:lnTo>
                      <a:pt x="290" y="136"/>
                    </a:lnTo>
                    <a:lnTo>
                      <a:pt x="304" y="136"/>
                    </a:lnTo>
                    <a:lnTo>
                      <a:pt x="318" y="138"/>
                    </a:lnTo>
                    <a:lnTo>
                      <a:pt x="342" y="144"/>
                    </a:lnTo>
                    <a:lnTo>
                      <a:pt x="364" y="156"/>
                    </a:lnTo>
                    <a:lnTo>
                      <a:pt x="388" y="170"/>
                    </a:lnTo>
                    <a:lnTo>
                      <a:pt x="388" y="170"/>
                    </a:lnTo>
                    <a:lnTo>
                      <a:pt x="398" y="178"/>
                    </a:lnTo>
                    <a:lnTo>
                      <a:pt x="408" y="190"/>
                    </a:lnTo>
                    <a:lnTo>
                      <a:pt x="416" y="200"/>
                    </a:lnTo>
                    <a:lnTo>
                      <a:pt x="422" y="212"/>
                    </a:lnTo>
                    <a:lnTo>
                      <a:pt x="422" y="212"/>
                    </a:lnTo>
                    <a:lnTo>
                      <a:pt x="434" y="240"/>
                    </a:lnTo>
                    <a:lnTo>
                      <a:pt x="442" y="266"/>
                    </a:lnTo>
                    <a:lnTo>
                      <a:pt x="442" y="266"/>
                    </a:lnTo>
                    <a:lnTo>
                      <a:pt x="442" y="266"/>
                    </a:lnTo>
                    <a:lnTo>
                      <a:pt x="442" y="266"/>
                    </a:lnTo>
                    <a:lnTo>
                      <a:pt x="442" y="266"/>
                    </a:lnTo>
                    <a:lnTo>
                      <a:pt x="442" y="266"/>
                    </a:lnTo>
                    <a:lnTo>
                      <a:pt x="434" y="238"/>
                    </a:lnTo>
                    <a:lnTo>
                      <a:pt x="422" y="212"/>
                    </a:lnTo>
                    <a:lnTo>
                      <a:pt x="422" y="212"/>
                    </a:lnTo>
                    <a:lnTo>
                      <a:pt x="416" y="200"/>
                    </a:lnTo>
                    <a:lnTo>
                      <a:pt x="408" y="188"/>
                    </a:lnTo>
                    <a:lnTo>
                      <a:pt x="398" y="178"/>
                    </a:lnTo>
                    <a:lnTo>
                      <a:pt x="388" y="170"/>
                    </a:lnTo>
                    <a:lnTo>
                      <a:pt x="388" y="170"/>
                    </a:lnTo>
                    <a:lnTo>
                      <a:pt x="364" y="154"/>
                    </a:lnTo>
                    <a:lnTo>
                      <a:pt x="342" y="144"/>
                    </a:lnTo>
                    <a:lnTo>
                      <a:pt x="318" y="138"/>
                    </a:lnTo>
                    <a:lnTo>
                      <a:pt x="290" y="136"/>
                    </a:lnTo>
                    <a:lnTo>
                      <a:pt x="290" y="136"/>
                    </a:lnTo>
                    <a:lnTo>
                      <a:pt x="274" y="136"/>
                    </a:lnTo>
                    <a:lnTo>
                      <a:pt x="256" y="140"/>
                    </a:lnTo>
                    <a:lnTo>
                      <a:pt x="222" y="148"/>
                    </a:lnTo>
                    <a:lnTo>
                      <a:pt x="222" y="148"/>
                    </a:lnTo>
                    <a:lnTo>
                      <a:pt x="208" y="158"/>
                    </a:lnTo>
                    <a:lnTo>
                      <a:pt x="208" y="158"/>
                    </a:lnTo>
                    <a:lnTo>
                      <a:pt x="184" y="180"/>
                    </a:lnTo>
                    <a:lnTo>
                      <a:pt x="172" y="190"/>
                    </a:lnTo>
                    <a:lnTo>
                      <a:pt x="160" y="202"/>
                    </a:lnTo>
                    <a:lnTo>
                      <a:pt x="160" y="202"/>
                    </a:lnTo>
                    <a:lnTo>
                      <a:pt x="150" y="220"/>
                    </a:lnTo>
                    <a:lnTo>
                      <a:pt x="142" y="238"/>
                    </a:lnTo>
                    <a:lnTo>
                      <a:pt x="138" y="254"/>
                    </a:lnTo>
                    <a:lnTo>
                      <a:pt x="136" y="270"/>
                    </a:lnTo>
                    <a:lnTo>
                      <a:pt x="136" y="270"/>
                    </a:lnTo>
                    <a:lnTo>
                      <a:pt x="136" y="278"/>
                    </a:lnTo>
                    <a:lnTo>
                      <a:pt x="136" y="278"/>
                    </a:lnTo>
                    <a:lnTo>
                      <a:pt x="134" y="288"/>
                    </a:lnTo>
                    <a:lnTo>
                      <a:pt x="132" y="296"/>
                    </a:lnTo>
                    <a:lnTo>
                      <a:pt x="128" y="304"/>
                    </a:lnTo>
                    <a:lnTo>
                      <a:pt x="122" y="310"/>
                    </a:lnTo>
                    <a:lnTo>
                      <a:pt x="118" y="316"/>
                    </a:lnTo>
                    <a:lnTo>
                      <a:pt x="110" y="320"/>
                    </a:lnTo>
                    <a:lnTo>
                      <a:pt x="104" y="322"/>
                    </a:lnTo>
                    <a:lnTo>
                      <a:pt x="98" y="324"/>
                    </a:lnTo>
                    <a:lnTo>
                      <a:pt x="98" y="324"/>
                    </a:lnTo>
                    <a:lnTo>
                      <a:pt x="78" y="326"/>
                    </a:lnTo>
                    <a:lnTo>
                      <a:pt x="58" y="328"/>
                    </a:lnTo>
                    <a:lnTo>
                      <a:pt x="58" y="328"/>
                    </a:lnTo>
                    <a:lnTo>
                      <a:pt x="34" y="326"/>
                    </a:lnTo>
                    <a:lnTo>
                      <a:pt x="34" y="326"/>
                    </a:lnTo>
                    <a:lnTo>
                      <a:pt x="28" y="326"/>
                    </a:lnTo>
                    <a:lnTo>
                      <a:pt x="20" y="322"/>
                    </a:lnTo>
                    <a:lnTo>
                      <a:pt x="14" y="320"/>
                    </a:lnTo>
                    <a:lnTo>
                      <a:pt x="10" y="314"/>
                    </a:lnTo>
                    <a:lnTo>
                      <a:pt x="6" y="308"/>
                    </a:lnTo>
                    <a:lnTo>
                      <a:pt x="2" y="300"/>
                    </a:lnTo>
                    <a:lnTo>
                      <a:pt x="2" y="292"/>
                    </a:lnTo>
                    <a:lnTo>
                      <a:pt x="0" y="284"/>
                    </a:lnTo>
                    <a:lnTo>
                      <a:pt x="0" y="284"/>
                    </a:lnTo>
                    <a:lnTo>
                      <a:pt x="4" y="246"/>
                    </a:lnTo>
                    <a:lnTo>
                      <a:pt x="10" y="212"/>
                    </a:lnTo>
                    <a:lnTo>
                      <a:pt x="22" y="178"/>
                    </a:lnTo>
                    <a:lnTo>
                      <a:pt x="38" y="144"/>
                    </a:lnTo>
                    <a:lnTo>
                      <a:pt x="38" y="144"/>
                    </a:lnTo>
                    <a:lnTo>
                      <a:pt x="50" y="124"/>
                    </a:lnTo>
                    <a:lnTo>
                      <a:pt x="64" y="106"/>
                    </a:lnTo>
                    <a:lnTo>
                      <a:pt x="78" y="88"/>
                    </a:lnTo>
                    <a:lnTo>
                      <a:pt x="92" y="72"/>
                    </a:lnTo>
                    <a:lnTo>
                      <a:pt x="110" y="58"/>
                    </a:lnTo>
                    <a:lnTo>
                      <a:pt x="126" y="46"/>
                    </a:lnTo>
                    <a:lnTo>
                      <a:pt x="146" y="34"/>
                    </a:lnTo>
                    <a:lnTo>
                      <a:pt x="164" y="24"/>
                    </a:lnTo>
                    <a:lnTo>
                      <a:pt x="164" y="24"/>
                    </a:lnTo>
                    <a:lnTo>
                      <a:pt x="196" y="14"/>
                    </a:lnTo>
                    <a:lnTo>
                      <a:pt x="226" y="6"/>
                    </a:lnTo>
                    <a:lnTo>
                      <a:pt x="258" y="2"/>
                    </a:lnTo>
                    <a:lnTo>
                      <a:pt x="290" y="2"/>
                    </a:lnTo>
                    <a:lnTo>
                      <a:pt x="290" y="2"/>
                    </a:lnTo>
                    <a:lnTo>
                      <a:pt x="316" y="2"/>
                    </a:lnTo>
                    <a:lnTo>
                      <a:pt x="342" y="6"/>
                    </a:lnTo>
                    <a:lnTo>
                      <a:pt x="368" y="10"/>
                    </a:lnTo>
                    <a:lnTo>
                      <a:pt x="394" y="18"/>
                    </a:lnTo>
                    <a:lnTo>
                      <a:pt x="418" y="28"/>
                    </a:lnTo>
                    <a:lnTo>
                      <a:pt x="442" y="40"/>
                    </a:lnTo>
                    <a:lnTo>
                      <a:pt x="466" y="54"/>
                    </a:lnTo>
                    <a:lnTo>
                      <a:pt x="486" y="70"/>
                    </a:lnTo>
                    <a:lnTo>
                      <a:pt x="486" y="70"/>
                    </a:lnTo>
                    <a:lnTo>
                      <a:pt x="510" y="92"/>
                    </a:lnTo>
                    <a:lnTo>
                      <a:pt x="528" y="116"/>
                    </a:lnTo>
                    <a:lnTo>
                      <a:pt x="544" y="140"/>
                    </a:lnTo>
                    <a:lnTo>
                      <a:pt x="558" y="166"/>
                    </a:lnTo>
                    <a:lnTo>
                      <a:pt x="568" y="194"/>
                    </a:lnTo>
                    <a:lnTo>
                      <a:pt x="574" y="222"/>
                    </a:lnTo>
                    <a:lnTo>
                      <a:pt x="580" y="252"/>
                    </a:lnTo>
                    <a:lnTo>
                      <a:pt x="580" y="282"/>
                    </a:lnTo>
                    <a:lnTo>
                      <a:pt x="580" y="282"/>
                    </a:lnTo>
                    <a:lnTo>
                      <a:pt x="580" y="296"/>
                    </a:lnTo>
                    <a:lnTo>
                      <a:pt x="576" y="308"/>
                    </a:lnTo>
                    <a:lnTo>
                      <a:pt x="568" y="316"/>
                    </a:lnTo>
                    <a:lnTo>
                      <a:pt x="560" y="322"/>
                    </a:lnTo>
                    <a:lnTo>
                      <a:pt x="560" y="322"/>
                    </a:lnTo>
                    <a:lnTo>
                      <a:pt x="552" y="326"/>
                    </a:lnTo>
                    <a:lnTo>
                      <a:pt x="544" y="326"/>
                    </a:lnTo>
                    <a:lnTo>
                      <a:pt x="544" y="326"/>
                    </a:lnTo>
                    <a:lnTo>
                      <a:pt x="524" y="328"/>
                    </a:lnTo>
                    <a:lnTo>
                      <a:pt x="502" y="326"/>
                    </a:lnTo>
                    <a:lnTo>
                      <a:pt x="502" y="326"/>
                    </a:lnTo>
                    <a:lnTo>
                      <a:pt x="482" y="324"/>
                    </a:lnTo>
                    <a:lnTo>
                      <a:pt x="482" y="324"/>
                    </a:lnTo>
                    <a:lnTo>
                      <a:pt x="476" y="322"/>
                    </a:lnTo>
                    <a:lnTo>
                      <a:pt x="468" y="320"/>
                    </a:lnTo>
                    <a:lnTo>
                      <a:pt x="460" y="316"/>
                    </a:lnTo>
                    <a:lnTo>
                      <a:pt x="454" y="310"/>
                    </a:lnTo>
                    <a:lnTo>
                      <a:pt x="448" y="304"/>
                    </a:lnTo>
                    <a:lnTo>
                      <a:pt x="442" y="296"/>
                    </a:lnTo>
                    <a:lnTo>
                      <a:pt x="440" y="288"/>
                    </a:lnTo>
                    <a:lnTo>
                      <a:pt x="438" y="278"/>
                    </a:lnTo>
                    <a:lnTo>
                      <a:pt x="438" y="278"/>
                    </a:lnTo>
                    <a:lnTo>
                      <a:pt x="438" y="278"/>
                    </a:lnTo>
                    <a:lnTo>
                      <a:pt x="438" y="280"/>
                    </a:lnTo>
                    <a:lnTo>
                      <a:pt x="438" y="280"/>
                    </a:lnTo>
                    <a:lnTo>
                      <a:pt x="440" y="288"/>
                    </a:lnTo>
                    <a:lnTo>
                      <a:pt x="442" y="298"/>
                    </a:lnTo>
                    <a:lnTo>
                      <a:pt x="448" y="304"/>
                    </a:lnTo>
                    <a:lnTo>
                      <a:pt x="454" y="312"/>
                    </a:lnTo>
                    <a:lnTo>
                      <a:pt x="460" y="316"/>
                    </a:lnTo>
                    <a:lnTo>
                      <a:pt x="468" y="320"/>
                    </a:lnTo>
                    <a:lnTo>
                      <a:pt x="474" y="324"/>
                    </a:lnTo>
                    <a:lnTo>
                      <a:pt x="482" y="324"/>
                    </a:lnTo>
                    <a:lnTo>
                      <a:pt x="502" y="326"/>
                    </a:lnTo>
                    <a:lnTo>
                      <a:pt x="524" y="328"/>
                    </a:lnTo>
                    <a:lnTo>
                      <a:pt x="544" y="326"/>
                    </a:lnTo>
                    <a:lnTo>
                      <a:pt x="544" y="326"/>
                    </a:lnTo>
                    <a:lnTo>
                      <a:pt x="552" y="326"/>
                    </a:lnTo>
                    <a:lnTo>
                      <a:pt x="560" y="322"/>
                    </a:lnTo>
                    <a:lnTo>
                      <a:pt x="560" y="322"/>
                    </a:lnTo>
                    <a:lnTo>
                      <a:pt x="570" y="316"/>
                    </a:lnTo>
                    <a:lnTo>
                      <a:pt x="576" y="308"/>
                    </a:lnTo>
                    <a:lnTo>
                      <a:pt x="580" y="296"/>
                    </a:lnTo>
                    <a:lnTo>
                      <a:pt x="582" y="282"/>
                    </a:lnTo>
                    <a:lnTo>
                      <a:pt x="582" y="282"/>
                    </a:lnTo>
                    <a:lnTo>
                      <a:pt x="580" y="252"/>
                    </a:lnTo>
                    <a:lnTo>
                      <a:pt x="576" y="222"/>
                    </a:lnTo>
                    <a:lnTo>
                      <a:pt x="568" y="194"/>
                    </a:lnTo>
                    <a:lnTo>
                      <a:pt x="558" y="166"/>
                    </a:lnTo>
                    <a:lnTo>
                      <a:pt x="544" y="140"/>
                    </a:lnTo>
                    <a:lnTo>
                      <a:pt x="528" y="116"/>
                    </a:lnTo>
                    <a:lnTo>
                      <a:pt x="510" y="92"/>
                    </a:lnTo>
                    <a:lnTo>
                      <a:pt x="488" y="70"/>
                    </a:lnTo>
                    <a:lnTo>
                      <a:pt x="488" y="70"/>
                    </a:lnTo>
                    <a:lnTo>
                      <a:pt x="466" y="54"/>
                    </a:lnTo>
                    <a:lnTo>
                      <a:pt x="442" y="40"/>
                    </a:lnTo>
                    <a:lnTo>
                      <a:pt x="418" y="28"/>
                    </a:lnTo>
                    <a:lnTo>
                      <a:pt x="394" y="18"/>
                    </a:lnTo>
                    <a:lnTo>
                      <a:pt x="368" y="10"/>
                    </a:lnTo>
                    <a:lnTo>
                      <a:pt x="342" y="4"/>
                    </a:lnTo>
                    <a:lnTo>
                      <a:pt x="316" y="2"/>
                    </a:lnTo>
                    <a:lnTo>
                      <a:pt x="2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6" name="Freeform 163"/>
              <p:cNvSpPr>
                <a:spLocks/>
              </p:cNvSpPr>
              <p:nvPr/>
            </p:nvSpPr>
            <p:spPr bwMode="auto">
              <a:xfrm>
                <a:off x="2601" y="3251"/>
                <a:ext cx="580" cy="326"/>
              </a:xfrm>
              <a:custGeom>
                <a:avLst/>
                <a:gdLst>
                  <a:gd name="T0" fmla="*/ 226 w 580"/>
                  <a:gd name="T1" fmla="*/ 4 h 326"/>
                  <a:gd name="T2" fmla="*/ 146 w 580"/>
                  <a:gd name="T3" fmla="*/ 32 h 326"/>
                  <a:gd name="T4" fmla="*/ 78 w 580"/>
                  <a:gd name="T5" fmla="*/ 86 h 326"/>
                  <a:gd name="T6" fmla="*/ 38 w 580"/>
                  <a:gd name="T7" fmla="*/ 142 h 326"/>
                  <a:gd name="T8" fmla="*/ 0 w 580"/>
                  <a:gd name="T9" fmla="*/ 282 h 326"/>
                  <a:gd name="T10" fmla="*/ 6 w 580"/>
                  <a:gd name="T11" fmla="*/ 306 h 326"/>
                  <a:gd name="T12" fmla="*/ 28 w 580"/>
                  <a:gd name="T13" fmla="*/ 324 h 326"/>
                  <a:gd name="T14" fmla="*/ 78 w 580"/>
                  <a:gd name="T15" fmla="*/ 324 h 326"/>
                  <a:gd name="T16" fmla="*/ 104 w 580"/>
                  <a:gd name="T17" fmla="*/ 320 h 326"/>
                  <a:gd name="T18" fmla="*/ 128 w 580"/>
                  <a:gd name="T19" fmla="*/ 302 h 326"/>
                  <a:gd name="T20" fmla="*/ 136 w 580"/>
                  <a:gd name="T21" fmla="*/ 276 h 326"/>
                  <a:gd name="T22" fmla="*/ 142 w 580"/>
                  <a:gd name="T23" fmla="*/ 236 h 326"/>
                  <a:gd name="T24" fmla="*/ 172 w 580"/>
                  <a:gd name="T25" fmla="*/ 188 h 326"/>
                  <a:gd name="T26" fmla="*/ 222 w 580"/>
                  <a:gd name="T27" fmla="*/ 146 h 326"/>
                  <a:gd name="T28" fmla="*/ 290 w 580"/>
                  <a:gd name="T29" fmla="*/ 134 h 326"/>
                  <a:gd name="T30" fmla="*/ 364 w 580"/>
                  <a:gd name="T31" fmla="*/ 152 h 326"/>
                  <a:gd name="T32" fmla="*/ 408 w 580"/>
                  <a:gd name="T33" fmla="*/ 186 h 326"/>
                  <a:gd name="T34" fmla="*/ 434 w 580"/>
                  <a:gd name="T35" fmla="*/ 236 h 326"/>
                  <a:gd name="T36" fmla="*/ 442 w 580"/>
                  <a:gd name="T37" fmla="*/ 264 h 326"/>
                  <a:gd name="T38" fmla="*/ 422 w 580"/>
                  <a:gd name="T39" fmla="*/ 210 h 326"/>
                  <a:gd name="T40" fmla="*/ 398 w 580"/>
                  <a:gd name="T41" fmla="*/ 176 h 326"/>
                  <a:gd name="T42" fmla="*/ 342 w 580"/>
                  <a:gd name="T43" fmla="*/ 142 h 326"/>
                  <a:gd name="T44" fmla="*/ 274 w 580"/>
                  <a:gd name="T45" fmla="*/ 134 h 326"/>
                  <a:gd name="T46" fmla="*/ 208 w 580"/>
                  <a:gd name="T47" fmla="*/ 156 h 326"/>
                  <a:gd name="T48" fmla="*/ 160 w 580"/>
                  <a:gd name="T49" fmla="*/ 200 h 326"/>
                  <a:gd name="T50" fmla="*/ 138 w 580"/>
                  <a:gd name="T51" fmla="*/ 252 h 326"/>
                  <a:gd name="T52" fmla="*/ 136 w 580"/>
                  <a:gd name="T53" fmla="*/ 276 h 326"/>
                  <a:gd name="T54" fmla="*/ 122 w 580"/>
                  <a:gd name="T55" fmla="*/ 308 h 326"/>
                  <a:gd name="T56" fmla="*/ 96 w 580"/>
                  <a:gd name="T57" fmla="*/ 322 h 326"/>
                  <a:gd name="T58" fmla="*/ 58 w 580"/>
                  <a:gd name="T59" fmla="*/ 326 h 326"/>
                  <a:gd name="T60" fmla="*/ 28 w 580"/>
                  <a:gd name="T61" fmla="*/ 322 h 326"/>
                  <a:gd name="T62" fmla="*/ 6 w 580"/>
                  <a:gd name="T63" fmla="*/ 306 h 326"/>
                  <a:gd name="T64" fmla="*/ 2 w 580"/>
                  <a:gd name="T65" fmla="*/ 280 h 326"/>
                  <a:gd name="T66" fmla="*/ 38 w 580"/>
                  <a:gd name="T67" fmla="*/ 142 h 326"/>
                  <a:gd name="T68" fmla="*/ 78 w 580"/>
                  <a:gd name="T69" fmla="*/ 86 h 326"/>
                  <a:gd name="T70" fmla="*/ 146 w 580"/>
                  <a:gd name="T71" fmla="*/ 32 h 326"/>
                  <a:gd name="T72" fmla="*/ 226 w 580"/>
                  <a:gd name="T73" fmla="*/ 6 h 326"/>
                  <a:gd name="T74" fmla="*/ 316 w 580"/>
                  <a:gd name="T75" fmla="*/ 0 h 326"/>
                  <a:gd name="T76" fmla="*/ 418 w 580"/>
                  <a:gd name="T77" fmla="*/ 26 h 326"/>
                  <a:gd name="T78" fmla="*/ 486 w 580"/>
                  <a:gd name="T79" fmla="*/ 70 h 326"/>
                  <a:gd name="T80" fmla="*/ 556 w 580"/>
                  <a:gd name="T81" fmla="*/ 164 h 326"/>
                  <a:gd name="T82" fmla="*/ 580 w 580"/>
                  <a:gd name="T83" fmla="*/ 280 h 326"/>
                  <a:gd name="T84" fmla="*/ 568 w 580"/>
                  <a:gd name="T85" fmla="*/ 314 h 326"/>
                  <a:gd name="T86" fmla="*/ 544 w 580"/>
                  <a:gd name="T87" fmla="*/ 324 h 326"/>
                  <a:gd name="T88" fmla="*/ 502 w 580"/>
                  <a:gd name="T89" fmla="*/ 324 h 326"/>
                  <a:gd name="T90" fmla="*/ 476 w 580"/>
                  <a:gd name="T91" fmla="*/ 320 h 326"/>
                  <a:gd name="T92" fmla="*/ 448 w 580"/>
                  <a:gd name="T93" fmla="*/ 300 h 326"/>
                  <a:gd name="T94" fmla="*/ 438 w 580"/>
                  <a:gd name="T95" fmla="*/ 276 h 326"/>
                  <a:gd name="T96" fmla="*/ 440 w 580"/>
                  <a:gd name="T97" fmla="*/ 286 h 326"/>
                  <a:gd name="T98" fmla="*/ 460 w 580"/>
                  <a:gd name="T99" fmla="*/ 314 h 326"/>
                  <a:gd name="T100" fmla="*/ 482 w 580"/>
                  <a:gd name="T101" fmla="*/ 322 h 326"/>
                  <a:gd name="T102" fmla="*/ 544 w 580"/>
                  <a:gd name="T103" fmla="*/ 324 h 326"/>
                  <a:gd name="T104" fmla="*/ 560 w 580"/>
                  <a:gd name="T105" fmla="*/ 320 h 326"/>
                  <a:gd name="T106" fmla="*/ 580 w 580"/>
                  <a:gd name="T107" fmla="*/ 280 h 326"/>
                  <a:gd name="T108" fmla="*/ 568 w 580"/>
                  <a:gd name="T109" fmla="*/ 192 h 326"/>
                  <a:gd name="T110" fmla="*/ 510 w 580"/>
                  <a:gd name="T111" fmla="*/ 90 h 326"/>
                  <a:gd name="T112" fmla="*/ 442 w 580"/>
                  <a:gd name="T113" fmla="*/ 38 h 326"/>
                  <a:gd name="T114" fmla="*/ 342 w 580"/>
                  <a:gd name="T115"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326">
                    <a:moveTo>
                      <a:pt x="290" y="0"/>
                    </a:moveTo>
                    <a:lnTo>
                      <a:pt x="290" y="0"/>
                    </a:lnTo>
                    <a:lnTo>
                      <a:pt x="258" y="0"/>
                    </a:lnTo>
                    <a:lnTo>
                      <a:pt x="226" y="4"/>
                    </a:lnTo>
                    <a:lnTo>
                      <a:pt x="196" y="12"/>
                    </a:lnTo>
                    <a:lnTo>
                      <a:pt x="164" y="22"/>
                    </a:lnTo>
                    <a:lnTo>
                      <a:pt x="164" y="22"/>
                    </a:lnTo>
                    <a:lnTo>
                      <a:pt x="146" y="32"/>
                    </a:lnTo>
                    <a:lnTo>
                      <a:pt x="126" y="44"/>
                    </a:lnTo>
                    <a:lnTo>
                      <a:pt x="110" y="56"/>
                    </a:lnTo>
                    <a:lnTo>
                      <a:pt x="92" y="70"/>
                    </a:lnTo>
                    <a:lnTo>
                      <a:pt x="78" y="86"/>
                    </a:lnTo>
                    <a:lnTo>
                      <a:pt x="64" y="104"/>
                    </a:lnTo>
                    <a:lnTo>
                      <a:pt x="50" y="122"/>
                    </a:lnTo>
                    <a:lnTo>
                      <a:pt x="38" y="142"/>
                    </a:lnTo>
                    <a:lnTo>
                      <a:pt x="38" y="142"/>
                    </a:lnTo>
                    <a:lnTo>
                      <a:pt x="22" y="176"/>
                    </a:lnTo>
                    <a:lnTo>
                      <a:pt x="10" y="210"/>
                    </a:lnTo>
                    <a:lnTo>
                      <a:pt x="4" y="244"/>
                    </a:lnTo>
                    <a:lnTo>
                      <a:pt x="0" y="282"/>
                    </a:lnTo>
                    <a:lnTo>
                      <a:pt x="0" y="282"/>
                    </a:lnTo>
                    <a:lnTo>
                      <a:pt x="2" y="290"/>
                    </a:lnTo>
                    <a:lnTo>
                      <a:pt x="2" y="298"/>
                    </a:lnTo>
                    <a:lnTo>
                      <a:pt x="6" y="306"/>
                    </a:lnTo>
                    <a:lnTo>
                      <a:pt x="10" y="312"/>
                    </a:lnTo>
                    <a:lnTo>
                      <a:pt x="14" y="318"/>
                    </a:lnTo>
                    <a:lnTo>
                      <a:pt x="20" y="320"/>
                    </a:lnTo>
                    <a:lnTo>
                      <a:pt x="28" y="324"/>
                    </a:lnTo>
                    <a:lnTo>
                      <a:pt x="34" y="324"/>
                    </a:lnTo>
                    <a:lnTo>
                      <a:pt x="34" y="324"/>
                    </a:lnTo>
                    <a:lnTo>
                      <a:pt x="58" y="326"/>
                    </a:lnTo>
                    <a:lnTo>
                      <a:pt x="78" y="324"/>
                    </a:lnTo>
                    <a:lnTo>
                      <a:pt x="78" y="324"/>
                    </a:lnTo>
                    <a:lnTo>
                      <a:pt x="98" y="322"/>
                    </a:lnTo>
                    <a:lnTo>
                      <a:pt x="98" y="322"/>
                    </a:lnTo>
                    <a:lnTo>
                      <a:pt x="104" y="320"/>
                    </a:lnTo>
                    <a:lnTo>
                      <a:pt x="110" y="318"/>
                    </a:lnTo>
                    <a:lnTo>
                      <a:pt x="118" y="314"/>
                    </a:lnTo>
                    <a:lnTo>
                      <a:pt x="122" y="308"/>
                    </a:lnTo>
                    <a:lnTo>
                      <a:pt x="128" y="302"/>
                    </a:lnTo>
                    <a:lnTo>
                      <a:pt x="132" y="294"/>
                    </a:lnTo>
                    <a:lnTo>
                      <a:pt x="134" y="286"/>
                    </a:lnTo>
                    <a:lnTo>
                      <a:pt x="136" y="276"/>
                    </a:lnTo>
                    <a:lnTo>
                      <a:pt x="136" y="276"/>
                    </a:lnTo>
                    <a:lnTo>
                      <a:pt x="136" y="268"/>
                    </a:lnTo>
                    <a:lnTo>
                      <a:pt x="136" y="268"/>
                    </a:lnTo>
                    <a:lnTo>
                      <a:pt x="138" y="252"/>
                    </a:lnTo>
                    <a:lnTo>
                      <a:pt x="142" y="236"/>
                    </a:lnTo>
                    <a:lnTo>
                      <a:pt x="150" y="218"/>
                    </a:lnTo>
                    <a:lnTo>
                      <a:pt x="160" y="200"/>
                    </a:lnTo>
                    <a:lnTo>
                      <a:pt x="160" y="200"/>
                    </a:lnTo>
                    <a:lnTo>
                      <a:pt x="172" y="188"/>
                    </a:lnTo>
                    <a:lnTo>
                      <a:pt x="184" y="178"/>
                    </a:lnTo>
                    <a:lnTo>
                      <a:pt x="208" y="156"/>
                    </a:lnTo>
                    <a:lnTo>
                      <a:pt x="208" y="156"/>
                    </a:lnTo>
                    <a:lnTo>
                      <a:pt x="222" y="146"/>
                    </a:lnTo>
                    <a:lnTo>
                      <a:pt x="222" y="146"/>
                    </a:lnTo>
                    <a:lnTo>
                      <a:pt x="256" y="138"/>
                    </a:lnTo>
                    <a:lnTo>
                      <a:pt x="274" y="134"/>
                    </a:lnTo>
                    <a:lnTo>
                      <a:pt x="290" y="134"/>
                    </a:lnTo>
                    <a:lnTo>
                      <a:pt x="290" y="134"/>
                    </a:lnTo>
                    <a:lnTo>
                      <a:pt x="318" y="136"/>
                    </a:lnTo>
                    <a:lnTo>
                      <a:pt x="342" y="142"/>
                    </a:lnTo>
                    <a:lnTo>
                      <a:pt x="364" y="152"/>
                    </a:lnTo>
                    <a:lnTo>
                      <a:pt x="388" y="168"/>
                    </a:lnTo>
                    <a:lnTo>
                      <a:pt x="388" y="168"/>
                    </a:lnTo>
                    <a:lnTo>
                      <a:pt x="398" y="176"/>
                    </a:lnTo>
                    <a:lnTo>
                      <a:pt x="408" y="186"/>
                    </a:lnTo>
                    <a:lnTo>
                      <a:pt x="416" y="198"/>
                    </a:lnTo>
                    <a:lnTo>
                      <a:pt x="422" y="210"/>
                    </a:lnTo>
                    <a:lnTo>
                      <a:pt x="422" y="210"/>
                    </a:lnTo>
                    <a:lnTo>
                      <a:pt x="434" y="236"/>
                    </a:lnTo>
                    <a:lnTo>
                      <a:pt x="442" y="264"/>
                    </a:lnTo>
                    <a:lnTo>
                      <a:pt x="442" y="264"/>
                    </a:lnTo>
                    <a:lnTo>
                      <a:pt x="442" y="264"/>
                    </a:lnTo>
                    <a:lnTo>
                      <a:pt x="442" y="264"/>
                    </a:lnTo>
                    <a:lnTo>
                      <a:pt x="444" y="264"/>
                    </a:lnTo>
                    <a:lnTo>
                      <a:pt x="444" y="264"/>
                    </a:lnTo>
                    <a:lnTo>
                      <a:pt x="434" y="236"/>
                    </a:lnTo>
                    <a:lnTo>
                      <a:pt x="422" y="210"/>
                    </a:lnTo>
                    <a:lnTo>
                      <a:pt x="422" y="210"/>
                    </a:lnTo>
                    <a:lnTo>
                      <a:pt x="416" y="196"/>
                    </a:lnTo>
                    <a:lnTo>
                      <a:pt x="408" y="186"/>
                    </a:lnTo>
                    <a:lnTo>
                      <a:pt x="398" y="176"/>
                    </a:lnTo>
                    <a:lnTo>
                      <a:pt x="388" y="166"/>
                    </a:lnTo>
                    <a:lnTo>
                      <a:pt x="388" y="166"/>
                    </a:lnTo>
                    <a:lnTo>
                      <a:pt x="364" y="152"/>
                    </a:lnTo>
                    <a:lnTo>
                      <a:pt x="342" y="142"/>
                    </a:lnTo>
                    <a:lnTo>
                      <a:pt x="318" y="134"/>
                    </a:lnTo>
                    <a:lnTo>
                      <a:pt x="290" y="132"/>
                    </a:lnTo>
                    <a:lnTo>
                      <a:pt x="290" y="132"/>
                    </a:lnTo>
                    <a:lnTo>
                      <a:pt x="274" y="134"/>
                    </a:lnTo>
                    <a:lnTo>
                      <a:pt x="256" y="138"/>
                    </a:lnTo>
                    <a:lnTo>
                      <a:pt x="222" y="146"/>
                    </a:lnTo>
                    <a:lnTo>
                      <a:pt x="222" y="146"/>
                    </a:lnTo>
                    <a:lnTo>
                      <a:pt x="208" y="156"/>
                    </a:lnTo>
                    <a:lnTo>
                      <a:pt x="208" y="156"/>
                    </a:lnTo>
                    <a:lnTo>
                      <a:pt x="184" y="176"/>
                    </a:lnTo>
                    <a:lnTo>
                      <a:pt x="172" y="188"/>
                    </a:lnTo>
                    <a:lnTo>
                      <a:pt x="160" y="200"/>
                    </a:lnTo>
                    <a:lnTo>
                      <a:pt x="160" y="200"/>
                    </a:lnTo>
                    <a:lnTo>
                      <a:pt x="148" y="216"/>
                    </a:lnTo>
                    <a:lnTo>
                      <a:pt x="142" y="234"/>
                    </a:lnTo>
                    <a:lnTo>
                      <a:pt x="138" y="252"/>
                    </a:lnTo>
                    <a:lnTo>
                      <a:pt x="136" y="268"/>
                    </a:lnTo>
                    <a:lnTo>
                      <a:pt x="136" y="268"/>
                    </a:lnTo>
                    <a:lnTo>
                      <a:pt x="136" y="276"/>
                    </a:lnTo>
                    <a:lnTo>
                      <a:pt x="136" y="276"/>
                    </a:lnTo>
                    <a:lnTo>
                      <a:pt x="134" y="284"/>
                    </a:lnTo>
                    <a:lnTo>
                      <a:pt x="132" y="294"/>
                    </a:lnTo>
                    <a:lnTo>
                      <a:pt x="128" y="300"/>
                    </a:lnTo>
                    <a:lnTo>
                      <a:pt x="122" y="308"/>
                    </a:lnTo>
                    <a:lnTo>
                      <a:pt x="116" y="312"/>
                    </a:lnTo>
                    <a:lnTo>
                      <a:pt x="110" y="316"/>
                    </a:lnTo>
                    <a:lnTo>
                      <a:pt x="104" y="320"/>
                    </a:lnTo>
                    <a:lnTo>
                      <a:pt x="96" y="322"/>
                    </a:lnTo>
                    <a:lnTo>
                      <a:pt x="96" y="322"/>
                    </a:lnTo>
                    <a:lnTo>
                      <a:pt x="88" y="322"/>
                    </a:lnTo>
                    <a:lnTo>
                      <a:pt x="78" y="324"/>
                    </a:lnTo>
                    <a:lnTo>
                      <a:pt x="58" y="326"/>
                    </a:lnTo>
                    <a:lnTo>
                      <a:pt x="58" y="326"/>
                    </a:lnTo>
                    <a:lnTo>
                      <a:pt x="34" y="324"/>
                    </a:lnTo>
                    <a:lnTo>
                      <a:pt x="34" y="324"/>
                    </a:lnTo>
                    <a:lnTo>
                      <a:pt x="28" y="322"/>
                    </a:lnTo>
                    <a:lnTo>
                      <a:pt x="22" y="320"/>
                    </a:lnTo>
                    <a:lnTo>
                      <a:pt x="16" y="316"/>
                    </a:lnTo>
                    <a:lnTo>
                      <a:pt x="10" y="312"/>
                    </a:lnTo>
                    <a:lnTo>
                      <a:pt x="6" y="306"/>
                    </a:lnTo>
                    <a:lnTo>
                      <a:pt x="4" y="298"/>
                    </a:lnTo>
                    <a:lnTo>
                      <a:pt x="2" y="290"/>
                    </a:lnTo>
                    <a:lnTo>
                      <a:pt x="2" y="280"/>
                    </a:lnTo>
                    <a:lnTo>
                      <a:pt x="2" y="280"/>
                    </a:lnTo>
                    <a:lnTo>
                      <a:pt x="4" y="244"/>
                    </a:lnTo>
                    <a:lnTo>
                      <a:pt x="12" y="210"/>
                    </a:lnTo>
                    <a:lnTo>
                      <a:pt x="22" y="176"/>
                    </a:lnTo>
                    <a:lnTo>
                      <a:pt x="38" y="142"/>
                    </a:lnTo>
                    <a:lnTo>
                      <a:pt x="38" y="142"/>
                    </a:lnTo>
                    <a:lnTo>
                      <a:pt x="50" y="122"/>
                    </a:lnTo>
                    <a:lnTo>
                      <a:pt x="64" y="104"/>
                    </a:lnTo>
                    <a:lnTo>
                      <a:pt x="78" y="86"/>
                    </a:lnTo>
                    <a:lnTo>
                      <a:pt x="94" y="70"/>
                    </a:lnTo>
                    <a:lnTo>
                      <a:pt x="110" y="56"/>
                    </a:lnTo>
                    <a:lnTo>
                      <a:pt x="128" y="44"/>
                    </a:lnTo>
                    <a:lnTo>
                      <a:pt x="146" y="32"/>
                    </a:lnTo>
                    <a:lnTo>
                      <a:pt x="166" y="24"/>
                    </a:lnTo>
                    <a:lnTo>
                      <a:pt x="166" y="24"/>
                    </a:lnTo>
                    <a:lnTo>
                      <a:pt x="196" y="12"/>
                    </a:lnTo>
                    <a:lnTo>
                      <a:pt x="226" y="6"/>
                    </a:lnTo>
                    <a:lnTo>
                      <a:pt x="258" y="2"/>
                    </a:lnTo>
                    <a:lnTo>
                      <a:pt x="290" y="0"/>
                    </a:lnTo>
                    <a:lnTo>
                      <a:pt x="290" y="0"/>
                    </a:lnTo>
                    <a:lnTo>
                      <a:pt x="316" y="0"/>
                    </a:lnTo>
                    <a:lnTo>
                      <a:pt x="342" y="4"/>
                    </a:lnTo>
                    <a:lnTo>
                      <a:pt x="368" y="10"/>
                    </a:lnTo>
                    <a:lnTo>
                      <a:pt x="392" y="16"/>
                    </a:lnTo>
                    <a:lnTo>
                      <a:pt x="418" y="26"/>
                    </a:lnTo>
                    <a:lnTo>
                      <a:pt x="442" y="38"/>
                    </a:lnTo>
                    <a:lnTo>
                      <a:pt x="466" y="52"/>
                    </a:lnTo>
                    <a:lnTo>
                      <a:pt x="486" y="70"/>
                    </a:lnTo>
                    <a:lnTo>
                      <a:pt x="486" y="70"/>
                    </a:lnTo>
                    <a:lnTo>
                      <a:pt x="508" y="90"/>
                    </a:lnTo>
                    <a:lnTo>
                      <a:pt x="528" y="114"/>
                    </a:lnTo>
                    <a:lnTo>
                      <a:pt x="544" y="138"/>
                    </a:lnTo>
                    <a:lnTo>
                      <a:pt x="556" y="164"/>
                    </a:lnTo>
                    <a:lnTo>
                      <a:pt x="566" y="192"/>
                    </a:lnTo>
                    <a:lnTo>
                      <a:pt x="574" y="220"/>
                    </a:lnTo>
                    <a:lnTo>
                      <a:pt x="578" y="250"/>
                    </a:lnTo>
                    <a:lnTo>
                      <a:pt x="580" y="280"/>
                    </a:lnTo>
                    <a:lnTo>
                      <a:pt x="580" y="280"/>
                    </a:lnTo>
                    <a:lnTo>
                      <a:pt x="578" y="294"/>
                    </a:lnTo>
                    <a:lnTo>
                      <a:pt x="574" y="304"/>
                    </a:lnTo>
                    <a:lnTo>
                      <a:pt x="568" y="314"/>
                    </a:lnTo>
                    <a:lnTo>
                      <a:pt x="560" y="320"/>
                    </a:lnTo>
                    <a:lnTo>
                      <a:pt x="560" y="320"/>
                    </a:lnTo>
                    <a:lnTo>
                      <a:pt x="552" y="322"/>
                    </a:lnTo>
                    <a:lnTo>
                      <a:pt x="544" y="324"/>
                    </a:lnTo>
                    <a:lnTo>
                      <a:pt x="544" y="324"/>
                    </a:lnTo>
                    <a:lnTo>
                      <a:pt x="524" y="326"/>
                    </a:lnTo>
                    <a:lnTo>
                      <a:pt x="502" y="324"/>
                    </a:lnTo>
                    <a:lnTo>
                      <a:pt x="502" y="324"/>
                    </a:lnTo>
                    <a:lnTo>
                      <a:pt x="492" y="322"/>
                    </a:lnTo>
                    <a:lnTo>
                      <a:pt x="482" y="322"/>
                    </a:lnTo>
                    <a:lnTo>
                      <a:pt x="482" y="322"/>
                    </a:lnTo>
                    <a:lnTo>
                      <a:pt x="476" y="320"/>
                    </a:lnTo>
                    <a:lnTo>
                      <a:pt x="468" y="316"/>
                    </a:lnTo>
                    <a:lnTo>
                      <a:pt x="460" y="312"/>
                    </a:lnTo>
                    <a:lnTo>
                      <a:pt x="454" y="308"/>
                    </a:lnTo>
                    <a:lnTo>
                      <a:pt x="448" y="300"/>
                    </a:lnTo>
                    <a:lnTo>
                      <a:pt x="444" y="294"/>
                    </a:lnTo>
                    <a:lnTo>
                      <a:pt x="440" y="284"/>
                    </a:lnTo>
                    <a:lnTo>
                      <a:pt x="438" y="276"/>
                    </a:lnTo>
                    <a:lnTo>
                      <a:pt x="438" y="276"/>
                    </a:lnTo>
                    <a:lnTo>
                      <a:pt x="438" y="276"/>
                    </a:lnTo>
                    <a:lnTo>
                      <a:pt x="438" y="276"/>
                    </a:lnTo>
                    <a:lnTo>
                      <a:pt x="438" y="276"/>
                    </a:lnTo>
                    <a:lnTo>
                      <a:pt x="440" y="286"/>
                    </a:lnTo>
                    <a:lnTo>
                      <a:pt x="442" y="294"/>
                    </a:lnTo>
                    <a:lnTo>
                      <a:pt x="448" y="302"/>
                    </a:lnTo>
                    <a:lnTo>
                      <a:pt x="454" y="308"/>
                    </a:lnTo>
                    <a:lnTo>
                      <a:pt x="460" y="314"/>
                    </a:lnTo>
                    <a:lnTo>
                      <a:pt x="468" y="318"/>
                    </a:lnTo>
                    <a:lnTo>
                      <a:pt x="476" y="320"/>
                    </a:lnTo>
                    <a:lnTo>
                      <a:pt x="482" y="322"/>
                    </a:lnTo>
                    <a:lnTo>
                      <a:pt x="482" y="322"/>
                    </a:lnTo>
                    <a:lnTo>
                      <a:pt x="502" y="324"/>
                    </a:lnTo>
                    <a:lnTo>
                      <a:pt x="524" y="326"/>
                    </a:lnTo>
                    <a:lnTo>
                      <a:pt x="524" y="326"/>
                    </a:lnTo>
                    <a:lnTo>
                      <a:pt x="544" y="324"/>
                    </a:lnTo>
                    <a:lnTo>
                      <a:pt x="544" y="324"/>
                    </a:lnTo>
                    <a:lnTo>
                      <a:pt x="552" y="324"/>
                    </a:lnTo>
                    <a:lnTo>
                      <a:pt x="560" y="320"/>
                    </a:lnTo>
                    <a:lnTo>
                      <a:pt x="560" y="320"/>
                    </a:lnTo>
                    <a:lnTo>
                      <a:pt x="568" y="314"/>
                    </a:lnTo>
                    <a:lnTo>
                      <a:pt x="576" y="306"/>
                    </a:lnTo>
                    <a:lnTo>
                      <a:pt x="580" y="294"/>
                    </a:lnTo>
                    <a:lnTo>
                      <a:pt x="580" y="280"/>
                    </a:lnTo>
                    <a:lnTo>
                      <a:pt x="580" y="280"/>
                    </a:lnTo>
                    <a:lnTo>
                      <a:pt x="580" y="250"/>
                    </a:lnTo>
                    <a:lnTo>
                      <a:pt x="574" y="220"/>
                    </a:lnTo>
                    <a:lnTo>
                      <a:pt x="568" y="192"/>
                    </a:lnTo>
                    <a:lnTo>
                      <a:pt x="558" y="164"/>
                    </a:lnTo>
                    <a:lnTo>
                      <a:pt x="544" y="138"/>
                    </a:lnTo>
                    <a:lnTo>
                      <a:pt x="528" y="114"/>
                    </a:lnTo>
                    <a:lnTo>
                      <a:pt x="510" y="90"/>
                    </a:lnTo>
                    <a:lnTo>
                      <a:pt x="486" y="68"/>
                    </a:lnTo>
                    <a:lnTo>
                      <a:pt x="486" y="68"/>
                    </a:lnTo>
                    <a:lnTo>
                      <a:pt x="466" y="52"/>
                    </a:lnTo>
                    <a:lnTo>
                      <a:pt x="442" y="38"/>
                    </a:lnTo>
                    <a:lnTo>
                      <a:pt x="418" y="26"/>
                    </a:lnTo>
                    <a:lnTo>
                      <a:pt x="394" y="16"/>
                    </a:lnTo>
                    <a:lnTo>
                      <a:pt x="368" y="8"/>
                    </a:lnTo>
                    <a:lnTo>
                      <a:pt x="342" y="4"/>
                    </a:lnTo>
                    <a:lnTo>
                      <a:pt x="316" y="0"/>
                    </a:lnTo>
                    <a:lnTo>
                      <a:pt x="290"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7" name="Freeform 164"/>
              <p:cNvSpPr>
                <a:spLocks/>
              </p:cNvSpPr>
              <p:nvPr/>
            </p:nvSpPr>
            <p:spPr bwMode="auto">
              <a:xfrm>
                <a:off x="2601" y="3251"/>
                <a:ext cx="580" cy="326"/>
              </a:xfrm>
              <a:custGeom>
                <a:avLst/>
                <a:gdLst>
                  <a:gd name="T0" fmla="*/ 226 w 580"/>
                  <a:gd name="T1" fmla="*/ 4 h 326"/>
                  <a:gd name="T2" fmla="*/ 146 w 580"/>
                  <a:gd name="T3" fmla="*/ 32 h 326"/>
                  <a:gd name="T4" fmla="*/ 78 w 580"/>
                  <a:gd name="T5" fmla="*/ 86 h 326"/>
                  <a:gd name="T6" fmla="*/ 38 w 580"/>
                  <a:gd name="T7" fmla="*/ 142 h 326"/>
                  <a:gd name="T8" fmla="*/ 0 w 580"/>
                  <a:gd name="T9" fmla="*/ 282 h 326"/>
                  <a:gd name="T10" fmla="*/ 6 w 580"/>
                  <a:gd name="T11" fmla="*/ 306 h 326"/>
                  <a:gd name="T12" fmla="*/ 28 w 580"/>
                  <a:gd name="T13" fmla="*/ 324 h 326"/>
                  <a:gd name="T14" fmla="*/ 78 w 580"/>
                  <a:gd name="T15" fmla="*/ 324 h 326"/>
                  <a:gd name="T16" fmla="*/ 104 w 580"/>
                  <a:gd name="T17" fmla="*/ 320 h 326"/>
                  <a:gd name="T18" fmla="*/ 128 w 580"/>
                  <a:gd name="T19" fmla="*/ 302 h 326"/>
                  <a:gd name="T20" fmla="*/ 136 w 580"/>
                  <a:gd name="T21" fmla="*/ 276 h 326"/>
                  <a:gd name="T22" fmla="*/ 142 w 580"/>
                  <a:gd name="T23" fmla="*/ 236 h 326"/>
                  <a:gd name="T24" fmla="*/ 172 w 580"/>
                  <a:gd name="T25" fmla="*/ 188 h 326"/>
                  <a:gd name="T26" fmla="*/ 222 w 580"/>
                  <a:gd name="T27" fmla="*/ 146 h 326"/>
                  <a:gd name="T28" fmla="*/ 290 w 580"/>
                  <a:gd name="T29" fmla="*/ 134 h 326"/>
                  <a:gd name="T30" fmla="*/ 364 w 580"/>
                  <a:gd name="T31" fmla="*/ 152 h 326"/>
                  <a:gd name="T32" fmla="*/ 408 w 580"/>
                  <a:gd name="T33" fmla="*/ 186 h 326"/>
                  <a:gd name="T34" fmla="*/ 434 w 580"/>
                  <a:gd name="T35" fmla="*/ 236 h 326"/>
                  <a:gd name="T36" fmla="*/ 442 w 580"/>
                  <a:gd name="T37" fmla="*/ 264 h 326"/>
                  <a:gd name="T38" fmla="*/ 422 w 580"/>
                  <a:gd name="T39" fmla="*/ 210 h 326"/>
                  <a:gd name="T40" fmla="*/ 398 w 580"/>
                  <a:gd name="T41" fmla="*/ 176 h 326"/>
                  <a:gd name="T42" fmla="*/ 342 w 580"/>
                  <a:gd name="T43" fmla="*/ 142 h 326"/>
                  <a:gd name="T44" fmla="*/ 274 w 580"/>
                  <a:gd name="T45" fmla="*/ 134 h 326"/>
                  <a:gd name="T46" fmla="*/ 208 w 580"/>
                  <a:gd name="T47" fmla="*/ 156 h 326"/>
                  <a:gd name="T48" fmla="*/ 160 w 580"/>
                  <a:gd name="T49" fmla="*/ 200 h 326"/>
                  <a:gd name="T50" fmla="*/ 138 w 580"/>
                  <a:gd name="T51" fmla="*/ 252 h 326"/>
                  <a:gd name="T52" fmla="*/ 136 w 580"/>
                  <a:gd name="T53" fmla="*/ 276 h 326"/>
                  <a:gd name="T54" fmla="*/ 122 w 580"/>
                  <a:gd name="T55" fmla="*/ 308 h 326"/>
                  <a:gd name="T56" fmla="*/ 96 w 580"/>
                  <a:gd name="T57" fmla="*/ 322 h 326"/>
                  <a:gd name="T58" fmla="*/ 58 w 580"/>
                  <a:gd name="T59" fmla="*/ 326 h 326"/>
                  <a:gd name="T60" fmla="*/ 28 w 580"/>
                  <a:gd name="T61" fmla="*/ 322 h 326"/>
                  <a:gd name="T62" fmla="*/ 6 w 580"/>
                  <a:gd name="T63" fmla="*/ 306 h 326"/>
                  <a:gd name="T64" fmla="*/ 2 w 580"/>
                  <a:gd name="T65" fmla="*/ 280 h 326"/>
                  <a:gd name="T66" fmla="*/ 38 w 580"/>
                  <a:gd name="T67" fmla="*/ 142 h 326"/>
                  <a:gd name="T68" fmla="*/ 78 w 580"/>
                  <a:gd name="T69" fmla="*/ 86 h 326"/>
                  <a:gd name="T70" fmla="*/ 146 w 580"/>
                  <a:gd name="T71" fmla="*/ 32 h 326"/>
                  <a:gd name="T72" fmla="*/ 226 w 580"/>
                  <a:gd name="T73" fmla="*/ 6 h 326"/>
                  <a:gd name="T74" fmla="*/ 316 w 580"/>
                  <a:gd name="T75" fmla="*/ 0 h 326"/>
                  <a:gd name="T76" fmla="*/ 418 w 580"/>
                  <a:gd name="T77" fmla="*/ 26 h 326"/>
                  <a:gd name="T78" fmla="*/ 486 w 580"/>
                  <a:gd name="T79" fmla="*/ 70 h 326"/>
                  <a:gd name="T80" fmla="*/ 556 w 580"/>
                  <a:gd name="T81" fmla="*/ 164 h 326"/>
                  <a:gd name="T82" fmla="*/ 580 w 580"/>
                  <a:gd name="T83" fmla="*/ 280 h 326"/>
                  <a:gd name="T84" fmla="*/ 568 w 580"/>
                  <a:gd name="T85" fmla="*/ 314 h 326"/>
                  <a:gd name="T86" fmla="*/ 544 w 580"/>
                  <a:gd name="T87" fmla="*/ 324 h 326"/>
                  <a:gd name="T88" fmla="*/ 502 w 580"/>
                  <a:gd name="T89" fmla="*/ 324 h 326"/>
                  <a:gd name="T90" fmla="*/ 476 w 580"/>
                  <a:gd name="T91" fmla="*/ 320 h 326"/>
                  <a:gd name="T92" fmla="*/ 448 w 580"/>
                  <a:gd name="T93" fmla="*/ 300 h 326"/>
                  <a:gd name="T94" fmla="*/ 438 w 580"/>
                  <a:gd name="T95" fmla="*/ 276 h 326"/>
                  <a:gd name="T96" fmla="*/ 440 w 580"/>
                  <a:gd name="T97" fmla="*/ 286 h 326"/>
                  <a:gd name="T98" fmla="*/ 460 w 580"/>
                  <a:gd name="T99" fmla="*/ 314 h 326"/>
                  <a:gd name="T100" fmla="*/ 482 w 580"/>
                  <a:gd name="T101" fmla="*/ 322 h 326"/>
                  <a:gd name="T102" fmla="*/ 544 w 580"/>
                  <a:gd name="T103" fmla="*/ 324 h 326"/>
                  <a:gd name="T104" fmla="*/ 560 w 580"/>
                  <a:gd name="T105" fmla="*/ 320 h 326"/>
                  <a:gd name="T106" fmla="*/ 580 w 580"/>
                  <a:gd name="T107" fmla="*/ 280 h 326"/>
                  <a:gd name="T108" fmla="*/ 568 w 580"/>
                  <a:gd name="T109" fmla="*/ 192 h 326"/>
                  <a:gd name="T110" fmla="*/ 510 w 580"/>
                  <a:gd name="T111" fmla="*/ 90 h 326"/>
                  <a:gd name="T112" fmla="*/ 442 w 580"/>
                  <a:gd name="T113" fmla="*/ 38 h 326"/>
                  <a:gd name="T114" fmla="*/ 342 w 580"/>
                  <a:gd name="T115" fmla="*/ 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0" h="326">
                    <a:moveTo>
                      <a:pt x="290" y="0"/>
                    </a:moveTo>
                    <a:lnTo>
                      <a:pt x="290" y="0"/>
                    </a:lnTo>
                    <a:lnTo>
                      <a:pt x="258" y="0"/>
                    </a:lnTo>
                    <a:lnTo>
                      <a:pt x="226" y="4"/>
                    </a:lnTo>
                    <a:lnTo>
                      <a:pt x="196" y="12"/>
                    </a:lnTo>
                    <a:lnTo>
                      <a:pt x="164" y="22"/>
                    </a:lnTo>
                    <a:lnTo>
                      <a:pt x="164" y="22"/>
                    </a:lnTo>
                    <a:lnTo>
                      <a:pt x="146" y="32"/>
                    </a:lnTo>
                    <a:lnTo>
                      <a:pt x="126" y="44"/>
                    </a:lnTo>
                    <a:lnTo>
                      <a:pt x="110" y="56"/>
                    </a:lnTo>
                    <a:lnTo>
                      <a:pt x="92" y="70"/>
                    </a:lnTo>
                    <a:lnTo>
                      <a:pt x="78" y="86"/>
                    </a:lnTo>
                    <a:lnTo>
                      <a:pt x="64" y="104"/>
                    </a:lnTo>
                    <a:lnTo>
                      <a:pt x="50" y="122"/>
                    </a:lnTo>
                    <a:lnTo>
                      <a:pt x="38" y="142"/>
                    </a:lnTo>
                    <a:lnTo>
                      <a:pt x="38" y="142"/>
                    </a:lnTo>
                    <a:lnTo>
                      <a:pt x="22" y="176"/>
                    </a:lnTo>
                    <a:lnTo>
                      <a:pt x="10" y="210"/>
                    </a:lnTo>
                    <a:lnTo>
                      <a:pt x="4" y="244"/>
                    </a:lnTo>
                    <a:lnTo>
                      <a:pt x="0" y="282"/>
                    </a:lnTo>
                    <a:lnTo>
                      <a:pt x="0" y="282"/>
                    </a:lnTo>
                    <a:lnTo>
                      <a:pt x="2" y="290"/>
                    </a:lnTo>
                    <a:lnTo>
                      <a:pt x="2" y="298"/>
                    </a:lnTo>
                    <a:lnTo>
                      <a:pt x="6" y="306"/>
                    </a:lnTo>
                    <a:lnTo>
                      <a:pt x="10" y="312"/>
                    </a:lnTo>
                    <a:lnTo>
                      <a:pt x="14" y="318"/>
                    </a:lnTo>
                    <a:lnTo>
                      <a:pt x="20" y="320"/>
                    </a:lnTo>
                    <a:lnTo>
                      <a:pt x="28" y="324"/>
                    </a:lnTo>
                    <a:lnTo>
                      <a:pt x="34" y="324"/>
                    </a:lnTo>
                    <a:lnTo>
                      <a:pt x="34" y="324"/>
                    </a:lnTo>
                    <a:lnTo>
                      <a:pt x="58" y="326"/>
                    </a:lnTo>
                    <a:lnTo>
                      <a:pt x="78" y="324"/>
                    </a:lnTo>
                    <a:lnTo>
                      <a:pt x="78" y="324"/>
                    </a:lnTo>
                    <a:lnTo>
                      <a:pt x="98" y="322"/>
                    </a:lnTo>
                    <a:lnTo>
                      <a:pt x="98" y="322"/>
                    </a:lnTo>
                    <a:lnTo>
                      <a:pt x="104" y="320"/>
                    </a:lnTo>
                    <a:lnTo>
                      <a:pt x="110" y="318"/>
                    </a:lnTo>
                    <a:lnTo>
                      <a:pt x="118" y="314"/>
                    </a:lnTo>
                    <a:lnTo>
                      <a:pt x="122" y="308"/>
                    </a:lnTo>
                    <a:lnTo>
                      <a:pt x="128" y="302"/>
                    </a:lnTo>
                    <a:lnTo>
                      <a:pt x="132" y="294"/>
                    </a:lnTo>
                    <a:lnTo>
                      <a:pt x="134" y="286"/>
                    </a:lnTo>
                    <a:lnTo>
                      <a:pt x="136" y="276"/>
                    </a:lnTo>
                    <a:lnTo>
                      <a:pt x="136" y="276"/>
                    </a:lnTo>
                    <a:lnTo>
                      <a:pt x="136" y="268"/>
                    </a:lnTo>
                    <a:lnTo>
                      <a:pt x="136" y="268"/>
                    </a:lnTo>
                    <a:lnTo>
                      <a:pt x="138" y="252"/>
                    </a:lnTo>
                    <a:lnTo>
                      <a:pt x="142" y="236"/>
                    </a:lnTo>
                    <a:lnTo>
                      <a:pt x="150" y="218"/>
                    </a:lnTo>
                    <a:lnTo>
                      <a:pt x="160" y="200"/>
                    </a:lnTo>
                    <a:lnTo>
                      <a:pt x="160" y="200"/>
                    </a:lnTo>
                    <a:lnTo>
                      <a:pt x="172" y="188"/>
                    </a:lnTo>
                    <a:lnTo>
                      <a:pt x="184" y="178"/>
                    </a:lnTo>
                    <a:lnTo>
                      <a:pt x="208" y="156"/>
                    </a:lnTo>
                    <a:lnTo>
                      <a:pt x="208" y="156"/>
                    </a:lnTo>
                    <a:lnTo>
                      <a:pt x="222" y="146"/>
                    </a:lnTo>
                    <a:lnTo>
                      <a:pt x="222" y="146"/>
                    </a:lnTo>
                    <a:lnTo>
                      <a:pt x="256" y="138"/>
                    </a:lnTo>
                    <a:lnTo>
                      <a:pt x="274" y="134"/>
                    </a:lnTo>
                    <a:lnTo>
                      <a:pt x="290" y="134"/>
                    </a:lnTo>
                    <a:lnTo>
                      <a:pt x="290" y="134"/>
                    </a:lnTo>
                    <a:lnTo>
                      <a:pt x="318" y="136"/>
                    </a:lnTo>
                    <a:lnTo>
                      <a:pt x="342" y="142"/>
                    </a:lnTo>
                    <a:lnTo>
                      <a:pt x="364" y="152"/>
                    </a:lnTo>
                    <a:lnTo>
                      <a:pt x="388" y="168"/>
                    </a:lnTo>
                    <a:lnTo>
                      <a:pt x="388" y="168"/>
                    </a:lnTo>
                    <a:lnTo>
                      <a:pt x="398" y="176"/>
                    </a:lnTo>
                    <a:lnTo>
                      <a:pt x="408" y="186"/>
                    </a:lnTo>
                    <a:lnTo>
                      <a:pt x="416" y="198"/>
                    </a:lnTo>
                    <a:lnTo>
                      <a:pt x="422" y="210"/>
                    </a:lnTo>
                    <a:lnTo>
                      <a:pt x="422" y="210"/>
                    </a:lnTo>
                    <a:lnTo>
                      <a:pt x="434" y="236"/>
                    </a:lnTo>
                    <a:lnTo>
                      <a:pt x="442" y="264"/>
                    </a:lnTo>
                    <a:lnTo>
                      <a:pt x="442" y="264"/>
                    </a:lnTo>
                    <a:lnTo>
                      <a:pt x="442" y="264"/>
                    </a:lnTo>
                    <a:lnTo>
                      <a:pt x="442" y="264"/>
                    </a:lnTo>
                    <a:lnTo>
                      <a:pt x="444" y="264"/>
                    </a:lnTo>
                    <a:lnTo>
                      <a:pt x="444" y="264"/>
                    </a:lnTo>
                    <a:lnTo>
                      <a:pt x="434" y="236"/>
                    </a:lnTo>
                    <a:lnTo>
                      <a:pt x="422" y="210"/>
                    </a:lnTo>
                    <a:lnTo>
                      <a:pt x="422" y="210"/>
                    </a:lnTo>
                    <a:lnTo>
                      <a:pt x="416" y="196"/>
                    </a:lnTo>
                    <a:lnTo>
                      <a:pt x="408" y="186"/>
                    </a:lnTo>
                    <a:lnTo>
                      <a:pt x="398" y="176"/>
                    </a:lnTo>
                    <a:lnTo>
                      <a:pt x="388" y="166"/>
                    </a:lnTo>
                    <a:lnTo>
                      <a:pt x="388" y="166"/>
                    </a:lnTo>
                    <a:lnTo>
                      <a:pt x="364" y="152"/>
                    </a:lnTo>
                    <a:lnTo>
                      <a:pt x="342" y="142"/>
                    </a:lnTo>
                    <a:lnTo>
                      <a:pt x="318" y="134"/>
                    </a:lnTo>
                    <a:lnTo>
                      <a:pt x="290" y="132"/>
                    </a:lnTo>
                    <a:lnTo>
                      <a:pt x="290" y="132"/>
                    </a:lnTo>
                    <a:lnTo>
                      <a:pt x="274" y="134"/>
                    </a:lnTo>
                    <a:lnTo>
                      <a:pt x="256" y="138"/>
                    </a:lnTo>
                    <a:lnTo>
                      <a:pt x="222" y="146"/>
                    </a:lnTo>
                    <a:lnTo>
                      <a:pt x="222" y="146"/>
                    </a:lnTo>
                    <a:lnTo>
                      <a:pt x="208" y="156"/>
                    </a:lnTo>
                    <a:lnTo>
                      <a:pt x="208" y="156"/>
                    </a:lnTo>
                    <a:lnTo>
                      <a:pt x="184" y="176"/>
                    </a:lnTo>
                    <a:lnTo>
                      <a:pt x="172" y="188"/>
                    </a:lnTo>
                    <a:lnTo>
                      <a:pt x="160" y="200"/>
                    </a:lnTo>
                    <a:lnTo>
                      <a:pt x="160" y="200"/>
                    </a:lnTo>
                    <a:lnTo>
                      <a:pt x="148" y="216"/>
                    </a:lnTo>
                    <a:lnTo>
                      <a:pt x="142" y="234"/>
                    </a:lnTo>
                    <a:lnTo>
                      <a:pt x="138" y="252"/>
                    </a:lnTo>
                    <a:lnTo>
                      <a:pt x="136" y="268"/>
                    </a:lnTo>
                    <a:lnTo>
                      <a:pt x="136" y="268"/>
                    </a:lnTo>
                    <a:lnTo>
                      <a:pt x="136" y="276"/>
                    </a:lnTo>
                    <a:lnTo>
                      <a:pt x="136" y="276"/>
                    </a:lnTo>
                    <a:lnTo>
                      <a:pt x="134" y="284"/>
                    </a:lnTo>
                    <a:lnTo>
                      <a:pt x="132" y="294"/>
                    </a:lnTo>
                    <a:lnTo>
                      <a:pt x="128" y="300"/>
                    </a:lnTo>
                    <a:lnTo>
                      <a:pt x="122" y="308"/>
                    </a:lnTo>
                    <a:lnTo>
                      <a:pt x="116" y="312"/>
                    </a:lnTo>
                    <a:lnTo>
                      <a:pt x="110" y="316"/>
                    </a:lnTo>
                    <a:lnTo>
                      <a:pt x="104" y="320"/>
                    </a:lnTo>
                    <a:lnTo>
                      <a:pt x="96" y="322"/>
                    </a:lnTo>
                    <a:lnTo>
                      <a:pt x="96" y="322"/>
                    </a:lnTo>
                    <a:lnTo>
                      <a:pt x="88" y="322"/>
                    </a:lnTo>
                    <a:lnTo>
                      <a:pt x="78" y="324"/>
                    </a:lnTo>
                    <a:lnTo>
                      <a:pt x="58" y="326"/>
                    </a:lnTo>
                    <a:lnTo>
                      <a:pt x="58" y="326"/>
                    </a:lnTo>
                    <a:lnTo>
                      <a:pt x="34" y="324"/>
                    </a:lnTo>
                    <a:lnTo>
                      <a:pt x="34" y="324"/>
                    </a:lnTo>
                    <a:lnTo>
                      <a:pt x="28" y="322"/>
                    </a:lnTo>
                    <a:lnTo>
                      <a:pt x="22" y="320"/>
                    </a:lnTo>
                    <a:lnTo>
                      <a:pt x="16" y="316"/>
                    </a:lnTo>
                    <a:lnTo>
                      <a:pt x="10" y="312"/>
                    </a:lnTo>
                    <a:lnTo>
                      <a:pt x="6" y="306"/>
                    </a:lnTo>
                    <a:lnTo>
                      <a:pt x="4" y="298"/>
                    </a:lnTo>
                    <a:lnTo>
                      <a:pt x="2" y="290"/>
                    </a:lnTo>
                    <a:lnTo>
                      <a:pt x="2" y="280"/>
                    </a:lnTo>
                    <a:lnTo>
                      <a:pt x="2" y="280"/>
                    </a:lnTo>
                    <a:lnTo>
                      <a:pt x="4" y="244"/>
                    </a:lnTo>
                    <a:lnTo>
                      <a:pt x="12" y="210"/>
                    </a:lnTo>
                    <a:lnTo>
                      <a:pt x="22" y="176"/>
                    </a:lnTo>
                    <a:lnTo>
                      <a:pt x="38" y="142"/>
                    </a:lnTo>
                    <a:lnTo>
                      <a:pt x="38" y="142"/>
                    </a:lnTo>
                    <a:lnTo>
                      <a:pt x="50" y="122"/>
                    </a:lnTo>
                    <a:lnTo>
                      <a:pt x="64" y="104"/>
                    </a:lnTo>
                    <a:lnTo>
                      <a:pt x="78" y="86"/>
                    </a:lnTo>
                    <a:lnTo>
                      <a:pt x="94" y="70"/>
                    </a:lnTo>
                    <a:lnTo>
                      <a:pt x="110" y="56"/>
                    </a:lnTo>
                    <a:lnTo>
                      <a:pt x="128" y="44"/>
                    </a:lnTo>
                    <a:lnTo>
                      <a:pt x="146" y="32"/>
                    </a:lnTo>
                    <a:lnTo>
                      <a:pt x="166" y="24"/>
                    </a:lnTo>
                    <a:lnTo>
                      <a:pt x="166" y="24"/>
                    </a:lnTo>
                    <a:lnTo>
                      <a:pt x="196" y="12"/>
                    </a:lnTo>
                    <a:lnTo>
                      <a:pt x="226" y="6"/>
                    </a:lnTo>
                    <a:lnTo>
                      <a:pt x="258" y="2"/>
                    </a:lnTo>
                    <a:lnTo>
                      <a:pt x="290" y="0"/>
                    </a:lnTo>
                    <a:lnTo>
                      <a:pt x="290" y="0"/>
                    </a:lnTo>
                    <a:lnTo>
                      <a:pt x="316" y="0"/>
                    </a:lnTo>
                    <a:lnTo>
                      <a:pt x="342" y="4"/>
                    </a:lnTo>
                    <a:lnTo>
                      <a:pt x="368" y="10"/>
                    </a:lnTo>
                    <a:lnTo>
                      <a:pt x="392" y="16"/>
                    </a:lnTo>
                    <a:lnTo>
                      <a:pt x="418" y="26"/>
                    </a:lnTo>
                    <a:lnTo>
                      <a:pt x="442" y="38"/>
                    </a:lnTo>
                    <a:lnTo>
                      <a:pt x="466" y="52"/>
                    </a:lnTo>
                    <a:lnTo>
                      <a:pt x="486" y="70"/>
                    </a:lnTo>
                    <a:lnTo>
                      <a:pt x="486" y="70"/>
                    </a:lnTo>
                    <a:lnTo>
                      <a:pt x="508" y="90"/>
                    </a:lnTo>
                    <a:lnTo>
                      <a:pt x="528" y="114"/>
                    </a:lnTo>
                    <a:lnTo>
                      <a:pt x="544" y="138"/>
                    </a:lnTo>
                    <a:lnTo>
                      <a:pt x="556" y="164"/>
                    </a:lnTo>
                    <a:lnTo>
                      <a:pt x="566" y="192"/>
                    </a:lnTo>
                    <a:lnTo>
                      <a:pt x="574" y="220"/>
                    </a:lnTo>
                    <a:lnTo>
                      <a:pt x="578" y="250"/>
                    </a:lnTo>
                    <a:lnTo>
                      <a:pt x="580" y="280"/>
                    </a:lnTo>
                    <a:lnTo>
                      <a:pt x="580" y="280"/>
                    </a:lnTo>
                    <a:lnTo>
                      <a:pt x="578" y="294"/>
                    </a:lnTo>
                    <a:lnTo>
                      <a:pt x="574" y="304"/>
                    </a:lnTo>
                    <a:lnTo>
                      <a:pt x="568" y="314"/>
                    </a:lnTo>
                    <a:lnTo>
                      <a:pt x="560" y="320"/>
                    </a:lnTo>
                    <a:lnTo>
                      <a:pt x="560" y="320"/>
                    </a:lnTo>
                    <a:lnTo>
                      <a:pt x="552" y="322"/>
                    </a:lnTo>
                    <a:lnTo>
                      <a:pt x="544" y="324"/>
                    </a:lnTo>
                    <a:lnTo>
                      <a:pt x="544" y="324"/>
                    </a:lnTo>
                    <a:lnTo>
                      <a:pt x="524" y="326"/>
                    </a:lnTo>
                    <a:lnTo>
                      <a:pt x="502" y="324"/>
                    </a:lnTo>
                    <a:lnTo>
                      <a:pt x="502" y="324"/>
                    </a:lnTo>
                    <a:lnTo>
                      <a:pt x="492" y="322"/>
                    </a:lnTo>
                    <a:lnTo>
                      <a:pt x="482" y="322"/>
                    </a:lnTo>
                    <a:lnTo>
                      <a:pt x="482" y="322"/>
                    </a:lnTo>
                    <a:lnTo>
                      <a:pt x="476" y="320"/>
                    </a:lnTo>
                    <a:lnTo>
                      <a:pt x="468" y="316"/>
                    </a:lnTo>
                    <a:lnTo>
                      <a:pt x="460" y="312"/>
                    </a:lnTo>
                    <a:lnTo>
                      <a:pt x="454" y="308"/>
                    </a:lnTo>
                    <a:lnTo>
                      <a:pt x="448" y="300"/>
                    </a:lnTo>
                    <a:lnTo>
                      <a:pt x="444" y="294"/>
                    </a:lnTo>
                    <a:lnTo>
                      <a:pt x="440" y="284"/>
                    </a:lnTo>
                    <a:lnTo>
                      <a:pt x="438" y="276"/>
                    </a:lnTo>
                    <a:lnTo>
                      <a:pt x="438" y="276"/>
                    </a:lnTo>
                    <a:lnTo>
                      <a:pt x="438" y="276"/>
                    </a:lnTo>
                    <a:lnTo>
                      <a:pt x="438" y="276"/>
                    </a:lnTo>
                    <a:lnTo>
                      <a:pt x="438" y="276"/>
                    </a:lnTo>
                    <a:lnTo>
                      <a:pt x="440" y="286"/>
                    </a:lnTo>
                    <a:lnTo>
                      <a:pt x="442" y="294"/>
                    </a:lnTo>
                    <a:lnTo>
                      <a:pt x="448" y="302"/>
                    </a:lnTo>
                    <a:lnTo>
                      <a:pt x="454" y="308"/>
                    </a:lnTo>
                    <a:lnTo>
                      <a:pt x="460" y="314"/>
                    </a:lnTo>
                    <a:lnTo>
                      <a:pt x="468" y="318"/>
                    </a:lnTo>
                    <a:lnTo>
                      <a:pt x="476" y="320"/>
                    </a:lnTo>
                    <a:lnTo>
                      <a:pt x="482" y="322"/>
                    </a:lnTo>
                    <a:lnTo>
                      <a:pt x="482" y="322"/>
                    </a:lnTo>
                    <a:lnTo>
                      <a:pt x="502" y="324"/>
                    </a:lnTo>
                    <a:lnTo>
                      <a:pt x="524" y="326"/>
                    </a:lnTo>
                    <a:lnTo>
                      <a:pt x="524" y="326"/>
                    </a:lnTo>
                    <a:lnTo>
                      <a:pt x="544" y="324"/>
                    </a:lnTo>
                    <a:lnTo>
                      <a:pt x="544" y="324"/>
                    </a:lnTo>
                    <a:lnTo>
                      <a:pt x="552" y="324"/>
                    </a:lnTo>
                    <a:lnTo>
                      <a:pt x="560" y="320"/>
                    </a:lnTo>
                    <a:lnTo>
                      <a:pt x="560" y="320"/>
                    </a:lnTo>
                    <a:lnTo>
                      <a:pt x="568" y="314"/>
                    </a:lnTo>
                    <a:lnTo>
                      <a:pt x="576" y="306"/>
                    </a:lnTo>
                    <a:lnTo>
                      <a:pt x="580" y="294"/>
                    </a:lnTo>
                    <a:lnTo>
                      <a:pt x="580" y="280"/>
                    </a:lnTo>
                    <a:lnTo>
                      <a:pt x="580" y="280"/>
                    </a:lnTo>
                    <a:lnTo>
                      <a:pt x="580" y="250"/>
                    </a:lnTo>
                    <a:lnTo>
                      <a:pt x="574" y="220"/>
                    </a:lnTo>
                    <a:lnTo>
                      <a:pt x="568" y="192"/>
                    </a:lnTo>
                    <a:lnTo>
                      <a:pt x="558" y="164"/>
                    </a:lnTo>
                    <a:lnTo>
                      <a:pt x="544" y="138"/>
                    </a:lnTo>
                    <a:lnTo>
                      <a:pt x="528" y="114"/>
                    </a:lnTo>
                    <a:lnTo>
                      <a:pt x="510" y="90"/>
                    </a:lnTo>
                    <a:lnTo>
                      <a:pt x="486" y="68"/>
                    </a:lnTo>
                    <a:lnTo>
                      <a:pt x="486" y="68"/>
                    </a:lnTo>
                    <a:lnTo>
                      <a:pt x="466" y="52"/>
                    </a:lnTo>
                    <a:lnTo>
                      <a:pt x="442" y="38"/>
                    </a:lnTo>
                    <a:lnTo>
                      <a:pt x="418" y="26"/>
                    </a:lnTo>
                    <a:lnTo>
                      <a:pt x="394" y="16"/>
                    </a:lnTo>
                    <a:lnTo>
                      <a:pt x="368" y="8"/>
                    </a:lnTo>
                    <a:lnTo>
                      <a:pt x="342" y="4"/>
                    </a:lnTo>
                    <a:lnTo>
                      <a:pt x="316" y="0"/>
                    </a:lnTo>
                    <a:lnTo>
                      <a:pt x="2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8" name="Freeform 165"/>
              <p:cNvSpPr>
                <a:spLocks/>
              </p:cNvSpPr>
              <p:nvPr/>
            </p:nvSpPr>
            <p:spPr bwMode="auto">
              <a:xfrm>
                <a:off x="2603" y="3251"/>
                <a:ext cx="578" cy="326"/>
              </a:xfrm>
              <a:custGeom>
                <a:avLst/>
                <a:gdLst>
                  <a:gd name="T0" fmla="*/ 224 w 578"/>
                  <a:gd name="T1" fmla="*/ 6 h 326"/>
                  <a:gd name="T2" fmla="*/ 144 w 578"/>
                  <a:gd name="T3" fmla="*/ 32 h 326"/>
                  <a:gd name="T4" fmla="*/ 76 w 578"/>
                  <a:gd name="T5" fmla="*/ 86 h 326"/>
                  <a:gd name="T6" fmla="*/ 36 w 578"/>
                  <a:gd name="T7" fmla="*/ 142 h 326"/>
                  <a:gd name="T8" fmla="*/ 0 w 578"/>
                  <a:gd name="T9" fmla="*/ 280 h 326"/>
                  <a:gd name="T10" fmla="*/ 4 w 578"/>
                  <a:gd name="T11" fmla="*/ 306 h 326"/>
                  <a:gd name="T12" fmla="*/ 26 w 578"/>
                  <a:gd name="T13" fmla="*/ 322 h 326"/>
                  <a:gd name="T14" fmla="*/ 76 w 578"/>
                  <a:gd name="T15" fmla="*/ 324 h 326"/>
                  <a:gd name="T16" fmla="*/ 94 w 578"/>
                  <a:gd name="T17" fmla="*/ 322 h 326"/>
                  <a:gd name="T18" fmla="*/ 120 w 578"/>
                  <a:gd name="T19" fmla="*/ 308 h 326"/>
                  <a:gd name="T20" fmla="*/ 134 w 578"/>
                  <a:gd name="T21" fmla="*/ 276 h 326"/>
                  <a:gd name="T22" fmla="*/ 136 w 578"/>
                  <a:gd name="T23" fmla="*/ 252 h 326"/>
                  <a:gd name="T24" fmla="*/ 158 w 578"/>
                  <a:gd name="T25" fmla="*/ 200 h 326"/>
                  <a:gd name="T26" fmla="*/ 206 w 578"/>
                  <a:gd name="T27" fmla="*/ 156 h 326"/>
                  <a:gd name="T28" fmla="*/ 272 w 578"/>
                  <a:gd name="T29" fmla="*/ 134 h 326"/>
                  <a:gd name="T30" fmla="*/ 340 w 578"/>
                  <a:gd name="T31" fmla="*/ 142 h 326"/>
                  <a:gd name="T32" fmla="*/ 396 w 578"/>
                  <a:gd name="T33" fmla="*/ 176 h 326"/>
                  <a:gd name="T34" fmla="*/ 420 w 578"/>
                  <a:gd name="T35" fmla="*/ 210 h 326"/>
                  <a:gd name="T36" fmla="*/ 442 w 578"/>
                  <a:gd name="T37" fmla="*/ 262 h 326"/>
                  <a:gd name="T38" fmla="*/ 432 w 578"/>
                  <a:gd name="T39" fmla="*/ 234 h 326"/>
                  <a:gd name="T40" fmla="*/ 406 w 578"/>
                  <a:gd name="T41" fmla="*/ 184 h 326"/>
                  <a:gd name="T42" fmla="*/ 362 w 578"/>
                  <a:gd name="T43" fmla="*/ 152 h 326"/>
                  <a:gd name="T44" fmla="*/ 288 w 578"/>
                  <a:gd name="T45" fmla="*/ 132 h 326"/>
                  <a:gd name="T46" fmla="*/ 220 w 578"/>
                  <a:gd name="T47" fmla="*/ 144 h 326"/>
                  <a:gd name="T48" fmla="*/ 170 w 578"/>
                  <a:gd name="T49" fmla="*/ 186 h 326"/>
                  <a:gd name="T50" fmla="*/ 140 w 578"/>
                  <a:gd name="T51" fmla="*/ 234 h 326"/>
                  <a:gd name="T52" fmla="*/ 132 w 578"/>
                  <a:gd name="T53" fmla="*/ 274 h 326"/>
                  <a:gd name="T54" fmla="*/ 126 w 578"/>
                  <a:gd name="T55" fmla="*/ 300 h 326"/>
                  <a:gd name="T56" fmla="*/ 102 w 578"/>
                  <a:gd name="T57" fmla="*/ 318 h 326"/>
                  <a:gd name="T58" fmla="*/ 76 w 578"/>
                  <a:gd name="T59" fmla="*/ 324 h 326"/>
                  <a:gd name="T60" fmla="*/ 34 w 578"/>
                  <a:gd name="T61" fmla="*/ 324 h 326"/>
                  <a:gd name="T62" fmla="*/ 8 w 578"/>
                  <a:gd name="T63" fmla="*/ 310 h 326"/>
                  <a:gd name="T64" fmla="*/ 0 w 578"/>
                  <a:gd name="T65" fmla="*/ 280 h 326"/>
                  <a:gd name="T66" fmla="*/ 22 w 578"/>
                  <a:gd name="T67" fmla="*/ 176 h 326"/>
                  <a:gd name="T68" fmla="*/ 62 w 578"/>
                  <a:gd name="T69" fmla="*/ 104 h 326"/>
                  <a:gd name="T70" fmla="*/ 126 w 578"/>
                  <a:gd name="T71" fmla="*/ 44 h 326"/>
                  <a:gd name="T72" fmla="*/ 194 w 578"/>
                  <a:gd name="T73" fmla="*/ 14 h 326"/>
                  <a:gd name="T74" fmla="*/ 288 w 578"/>
                  <a:gd name="T75" fmla="*/ 0 h 326"/>
                  <a:gd name="T76" fmla="*/ 390 w 578"/>
                  <a:gd name="T77" fmla="*/ 18 h 326"/>
                  <a:gd name="T78" fmla="*/ 484 w 578"/>
                  <a:gd name="T79" fmla="*/ 70 h 326"/>
                  <a:gd name="T80" fmla="*/ 540 w 578"/>
                  <a:gd name="T81" fmla="*/ 138 h 326"/>
                  <a:gd name="T82" fmla="*/ 576 w 578"/>
                  <a:gd name="T83" fmla="*/ 250 h 326"/>
                  <a:gd name="T84" fmla="*/ 572 w 578"/>
                  <a:gd name="T85" fmla="*/ 304 h 326"/>
                  <a:gd name="T86" fmla="*/ 550 w 578"/>
                  <a:gd name="T87" fmla="*/ 322 h 326"/>
                  <a:gd name="T88" fmla="*/ 500 w 578"/>
                  <a:gd name="T89" fmla="*/ 324 h 326"/>
                  <a:gd name="T90" fmla="*/ 482 w 578"/>
                  <a:gd name="T91" fmla="*/ 320 h 326"/>
                  <a:gd name="T92" fmla="*/ 446 w 578"/>
                  <a:gd name="T93" fmla="*/ 300 h 326"/>
                  <a:gd name="T94" fmla="*/ 436 w 578"/>
                  <a:gd name="T95" fmla="*/ 274 h 326"/>
                  <a:gd name="T96" fmla="*/ 438 w 578"/>
                  <a:gd name="T97" fmla="*/ 284 h 326"/>
                  <a:gd name="T98" fmla="*/ 458 w 578"/>
                  <a:gd name="T99" fmla="*/ 312 h 326"/>
                  <a:gd name="T100" fmla="*/ 480 w 578"/>
                  <a:gd name="T101" fmla="*/ 322 h 326"/>
                  <a:gd name="T102" fmla="*/ 522 w 578"/>
                  <a:gd name="T103" fmla="*/ 326 h 326"/>
                  <a:gd name="T104" fmla="*/ 558 w 578"/>
                  <a:gd name="T105" fmla="*/ 320 h 326"/>
                  <a:gd name="T106" fmla="*/ 576 w 578"/>
                  <a:gd name="T107" fmla="*/ 294 h 326"/>
                  <a:gd name="T108" fmla="*/ 572 w 578"/>
                  <a:gd name="T109" fmla="*/ 220 h 326"/>
                  <a:gd name="T110" fmla="*/ 526 w 578"/>
                  <a:gd name="T111" fmla="*/ 114 h 326"/>
                  <a:gd name="T112" fmla="*/ 464 w 578"/>
                  <a:gd name="T113" fmla="*/ 52 h 326"/>
                  <a:gd name="T114" fmla="*/ 366 w 578"/>
                  <a:gd name="T115" fmla="*/ 1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6">
                    <a:moveTo>
                      <a:pt x="288" y="0"/>
                    </a:moveTo>
                    <a:lnTo>
                      <a:pt x="288" y="0"/>
                    </a:lnTo>
                    <a:lnTo>
                      <a:pt x="256" y="2"/>
                    </a:lnTo>
                    <a:lnTo>
                      <a:pt x="224" y="6"/>
                    </a:lnTo>
                    <a:lnTo>
                      <a:pt x="194" y="12"/>
                    </a:lnTo>
                    <a:lnTo>
                      <a:pt x="164" y="24"/>
                    </a:lnTo>
                    <a:lnTo>
                      <a:pt x="164" y="24"/>
                    </a:lnTo>
                    <a:lnTo>
                      <a:pt x="144" y="32"/>
                    </a:lnTo>
                    <a:lnTo>
                      <a:pt x="126" y="44"/>
                    </a:lnTo>
                    <a:lnTo>
                      <a:pt x="108" y="56"/>
                    </a:lnTo>
                    <a:lnTo>
                      <a:pt x="92" y="70"/>
                    </a:lnTo>
                    <a:lnTo>
                      <a:pt x="76" y="86"/>
                    </a:lnTo>
                    <a:lnTo>
                      <a:pt x="62" y="104"/>
                    </a:lnTo>
                    <a:lnTo>
                      <a:pt x="48" y="122"/>
                    </a:lnTo>
                    <a:lnTo>
                      <a:pt x="36" y="142"/>
                    </a:lnTo>
                    <a:lnTo>
                      <a:pt x="36" y="142"/>
                    </a:lnTo>
                    <a:lnTo>
                      <a:pt x="20" y="176"/>
                    </a:lnTo>
                    <a:lnTo>
                      <a:pt x="10" y="210"/>
                    </a:lnTo>
                    <a:lnTo>
                      <a:pt x="2" y="244"/>
                    </a:lnTo>
                    <a:lnTo>
                      <a:pt x="0" y="280"/>
                    </a:lnTo>
                    <a:lnTo>
                      <a:pt x="0" y="280"/>
                    </a:lnTo>
                    <a:lnTo>
                      <a:pt x="0" y="290"/>
                    </a:lnTo>
                    <a:lnTo>
                      <a:pt x="2" y="298"/>
                    </a:lnTo>
                    <a:lnTo>
                      <a:pt x="4" y="306"/>
                    </a:lnTo>
                    <a:lnTo>
                      <a:pt x="8" y="312"/>
                    </a:lnTo>
                    <a:lnTo>
                      <a:pt x="14" y="316"/>
                    </a:lnTo>
                    <a:lnTo>
                      <a:pt x="20" y="320"/>
                    </a:lnTo>
                    <a:lnTo>
                      <a:pt x="26" y="322"/>
                    </a:lnTo>
                    <a:lnTo>
                      <a:pt x="32" y="324"/>
                    </a:lnTo>
                    <a:lnTo>
                      <a:pt x="32" y="324"/>
                    </a:lnTo>
                    <a:lnTo>
                      <a:pt x="56" y="326"/>
                    </a:lnTo>
                    <a:lnTo>
                      <a:pt x="76" y="324"/>
                    </a:lnTo>
                    <a:lnTo>
                      <a:pt x="76" y="324"/>
                    </a:lnTo>
                    <a:lnTo>
                      <a:pt x="86" y="322"/>
                    </a:lnTo>
                    <a:lnTo>
                      <a:pt x="94" y="322"/>
                    </a:lnTo>
                    <a:lnTo>
                      <a:pt x="94" y="322"/>
                    </a:lnTo>
                    <a:lnTo>
                      <a:pt x="102" y="320"/>
                    </a:lnTo>
                    <a:lnTo>
                      <a:pt x="108" y="316"/>
                    </a:lnTo>
                    <a:lnTo>
                      <a:pt x="114" y="312"/>
                    </a:lnTo>
                    <a:lnTo>
                      <a:pt x="120" y="308"/>
                    </a:lnTo>
                    <a:lnTo>
                      <a:pt x="126" y="300"/>
                    </a:lnTo>
                    <a:lnTo>
                      <a:pt x="130" y="294"/>
                    </a:lnTo>
                    <a:lnTo>
                      <a:pt x="132" y="284"/>
                    </a:lnTo>
                    <a:lnTo>
                      <a:pt x="134" y="276"/>
                    </a:lnTo>
                    <a:lnTo>
                      <a:pt x="134" y="276"/>
                    </a:lnTo>
                    <a:lnTo>
                      <a:pt x="134" y="268"/>
                    </a:lnTo>
                    <a:lnTo>
                      <a:pt x="134" y="268"/>
                    </a:lnTo>
                    <a:lnTo>
                      <a:pt x="136" y="252"/>
                    </a:lnTo>
                    <a:lnTo>
                      <a:pt x="140" y="234"/>
                    </a:lnTo>
                    <a:lnTo>
                      <a:pt x="146" y="216"/>
                    </a:lnTo>
                    <a:lnTo>
                      <a:pt x="158" y="200"/>
                    </a:lnTo>
                    <a:lnTo>
                      <a:pt x="158" y="200"/>
                    </a:lnTo>
                    <a:lnTo>
                      <a:pt x="170" y="188"/>
                    </a:lnTo>
                    <a:lnTo>
                      <a:pt x="182" y="176"/>
                    </a:lnTo>
                    <a:lnTo>
                      <a:pt x="206" y="156"/>
                    </a:lnTo>
                    <a:lnTo>
                      <a:pt x="206" y="156"/>
                    </a:lnTo>
                    <a:lnTo>
                      <a:pt x="220" y="146"/>
                    </a:lnTo>
                    <a:lnTo>
                      <a:pt x="220" y="146"/>
                    </a:lnTo>
                    <a:lnTo>
                      <a:pt x="254" y="138"/>
                    </a:lnTo>
                    <a:lnTo>
                      <a:pt x="272" y="134"/>
                    </a:lnTo>
                    <a:lnTo>
                      <a:pt x="288" y="132"/>
                    </a:lnTo>
                    <a:lnTo>
                      <a:pt x="288" y="132"/>
                    </a:lnTo>
                    <a:lnTo>
                      <a:pt x="316" y="134"/>
                    </a:lnTo>
                    <a:lnTo>
                      <a:pt x="340" y="142"/>
                    </a:lnTo>
                    <a:lnTo>
                      <a:pt x="362" y="152"/>
                    </a:lnTo>
                    <a:lnTo>
                      <a:pt x="386" y="166"/>
                    </a:lnTo>
                    <a:lnTo>
                      <a:pt x="386" y="166"/>
                    </a:lnTo>
                    <a:lnTo>
                      <a:pt x="396" y="176"/>
                    </a:lnTo>
                    <a:lnTo>
                      <a:pt x="406" y="186"/>
                    </a:lnTo>
                    <a:lnTo>
                      <a:pt x="414" y="196"/>
                    </a:lnTo>
                    <a:lnTo>
                      <a:pt x="420" y="210"/>
                    </a:lnTo>
                    <a:lnTo>
                      <a:pt x="420" y="210"/>
                    </a:lnTo>
                    <a:lnTo>
                      <a:pt x="432" y="236"/>
                    </a:lnTo>
                    <a:lnTo>
                      <a:pt x="442" y="26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6"/>
                    </a:lnTo>
                    <a:lnTo>
                      <a:pt x="386" y="166"/>
                    </a:lnTo>
                    <a:lnTo>
                      <a:pt x="362" y="152"/>
                    </a:lnTo>
                    <a:lnTo>
                      <a:pt x="340" y="140"/>
                    </a:lnTo>
                    <a:lnTo>
                      <a:pt x="316" y="134"/>
                    </a:lnTo>
                    <a:lnTo>
                      <a:pt x="288" y="132"/>
                    </a:lnTo>
                    <a:lnTo>
                      <a:pt x="288" y="132"/>
                    </a:lnTo>
                    <a:lnTo>
                      <a:pt x="272" y="134"/>
                    </a:lnTo>
                    <a:lnTo>
                      <a:pt x="254" y="136"/>
                    </a:lnTo>
                    <a:lnTo>
                      <a:pt x="220" y="144"/>
                    </a:lnTo>
                    <a:lnTo>
                      <a:pt x="220" y="144"/>
                    </a:lnTo>
                    <a:lnTo>
                      <a:pt x="206" y="156"/>
                    </a:lnTo>
                    <a:lnTo>
                      <a:pt x="206" y="156"/>
                    </a:lnTo>
                    <a:lnTo>
                      <a:pt x="182" y="176"/>
                    </a:lnTo>
                    <a:lnTo>
                      <a:pt x="170" y="186"/>
                    </a:lnTo>
                    <a:lnTo>
                      <a:pt x="158" y="198"/>
                    </a:lnTo>
                    <a:lnTo>
                      <a:pt x="158" y="198"/>
                    </a:lnTo>
                    <a:lnTo>
                      <a:pt x="146" y="216"/>
                    </a:lnTo>
                    <a:lnTo>
                      <a:pt x="140" y="234"/>
                    </a:lnTo>
                    <a:lnTo>
                      <a:pt x="136" y="250"/>
                    </a:lnTo>
                    <a:lnTo>
                      <a:pt x="134" y="266"/>
                    </a:lnTo>
                    <a:lnTo>
                      <a:pt x="134" y="266"/>
                    </a:lnTo>
                    <a:lnTo>
                      <a:pt x="132" y="274"/>
                    </a:lnTo>
                    <a:lnTo>
                      <a:pt x="132" y="274"/>
                    </a:lnTo>
                    <a:lnTo>
                      <a:pt x="132" y="284"/>
                    </a:lnTo>
                    <a:lnTo>
                      <a:pt x="130" y="292"/>
                    </a:lnTo>
                    <a:lnTo>
                      <a:pt x="126" y="300"/>
                    </a:lnTo>
                    <a:lnTo>
                      <a:pt x="120" y="306"/>
                    </a:lnTo>
                    <a:lnTo>
                      <a:pt x="114" y="312"/>
                    </a:lnTo>
                    <a:lnTo>
                      <a:pt x="108" y="316"/>
                    </a:lnTo>
                    <a:lnTo>
                      <a:pt x="102" y="318"/>
                    </a:lnTo>
                    <a:lnTo>
                      <a:pt x="94" y="320"/>
                    </a:lnTo>
                    <a:lnTo>
                      <a:pt x="94" y="320"/>
                    </a:lnTo>
                    <a:lnTo>
                      <a:pt x="84" y="322"/>
                    </a:lnTo>
                    <a:lnTo>
                      <a:pt x="76" y="324"/>
                    </a:lnTo>
                    <a:lnTo>
                      <a:pt x="56" y="324"/>
                    </a:lnTo>
                    <a:lnTo>
                      <a:pt x="56" y="324"/>
                    </a:lnTo>
                    <a:lnTo>
                      <a:pt x="34" y="324"/>
                    </a:lnTo>
                    <a:lnTo>
                      <a:pt x="34" y="324"/>
                    </a:lnTo>
                    <a:lnTo>
                      <a:pt x="26" y="322"/>
                    </a:lnTo>
                    <a:lnTo>
                      <a:pt x="20" y="320"/>
                    </a:lnTo>
                    <a:lnTo>
                      <a:pt x="14" y="316"/>
                    </a:lnTo>
                    <a:lnTo>
                      <a:pt x="8" y="310"/>
                    </a:lnTo>
                    <a:lnTo>
                      <a:pt x="4" y="304"/>
                    </a:lnTo>
                    <a:lnTo>
                      <a:pt x="2" y="298"/>
                    </a:lnTo>
                    <a:lnTo>
                      <a:pt x="0" y="290"/>
                    </a:lnTo>
                    <a:lnTo>
                      <a:pt x="0" y="280"/>
                    </a:lnTo>
                    <a:lnTo>
                      <a:pt x="0" y="280"/>
                    </a:lnTo>
                    <a:lnTo>
                      <a:pt x="2" y="244"/>
                    </a:lnTo>
                    <a:lnTo>
                      <a:pt x="10" y="210"/>
                    </a:lnTo>
                    <a:lnTo>
                      <a:pt x="22" y="176"/>
                    </a:lnTo>
                    <a:lnTo>
                      <a:pt x="38" y="144"/>
                    </a:lnTo>
                    <a:lnTo>
                      <a:pt x="38" y="144"/>
                    </a:lnTo>
                    <a:lnTo>
                      <a:pt x="50" y="122"/>
                    </a:lnTo>
                    <a:lnTo>
                      <a:pt x="62" y="104"/>
                    </a:lnTo>
                    <a:lnTo>
                      <a:pt x="76" y="86"/>
                    </a:lnTo>
                    <a:lnTo>
                      <a:pt x="92" y="70"/>
                    </a:lnTo>
                    <a:lnTo>
                      <a:pt x="108" y="56"/>
                    </a:lnTo>
                    <a:lnTo>
                      <a:pt x="126" y="44"/>
                    </a:lnTo>
                    <a:lnTo>
                      <a:pt x="144" y="34"/>
                    </a:lnTo>
                    <a:lnTo>
                      <a:pt x="164" y="24"/>
                    </a:lnTo>
                    <a:lnTo>
                      <a:pt x="164" y="24"/>
                    </a:lnTo>
                    <a:lnTo>
                      <a:pt x="194" y="14"/>
                    </a:lnTo>
                    <a:lnTo>
                      <a:pt x="224" y="6"/>
                    </a:lnTo>
                    <a:lnTo>
                      <a:pt x="256" y="2"/>
                    </a:lnTo>
                    <a:lnTo>
                      <a:pt x="288" y="0"/>
                    </a:lnTo>
                    <a:lnTo>
                      <a:pt x="288" y="0"/>
                    </a:lnTo>
                    <a:lnTo>
                      <a:pt x="314" y="2"/>
                    </a:lnTo>
                    <a:lnTo>
                      <a:pt x="340" y="4"/>
                    </a:lnTo>
                    <a:lnTo>
                      <a:pt x="366" y="10"/>
                    </a:lnTo>
                    <a:lnTo>
                      <a:pt x="390" y="18"/>
                    </a:lnTo>
                    <a:lnTo>
                      <a:pt x="416" y="28"/>
                    </a:lnTo>
                    <a:lnTo>
                      <a:pt x="440" y="40"/>
                    </a:lnTo>
                    <a:lnTo>
                      <a:pt x="462" y="54"/>
                    </a:lnTo>
                    <a:lnTo>
                      <a:pt x="484" y="70"/>
                    </a:lnTo>
                    <a:lnTo>
                      <a:pt x="484" y="70"/>
                    </a:lnTo>
                    <a:lnTo>
                      <a:pt x="506" y="92"/>
                    </a:lnTo>
                    <a:lnTo>
                      <a:pt x="526" y="114"/>
                    </a:lnTo>
                    <a:lnTo>
                      <a:pt x="540" y="138"/>
                    </a:lnTo>
                    <a:lnTo>
                      <a:pt x="554" y="164"/>
                    </a:lnTo>
                    <a:lnTo>
                      <a:pt x="564" y="192"/>
                    </a:lnTo>
                    <a:lnTo>
                      <a:pt x="572" y="220"/>
                    </a:lnTo>
                    <a:lnTo>
                      <a:pt x="576" y="250"/>
                    </a:lnTo>
                    <a:lnTo>
                      <a:pt x="578" y="280"/>
                    </a:lnTo>
                    <a:lnTo>
                      <a:pt x="578" y="280"/>
                    </a:lnTo>
                    <a:lnTo>
                      <a:pt x="576" y="292"/>
                    </a:lnTo>
                    <a:lnTo>
                      <a:pt x="572" y="304"/>
                    </a:lnTo>
                    <a:lnTo>
                      <a:pt x="566" y="312"/>
                    </a:lnTo>
                    <a:lnTo>
                      <a:pt x="558" y="318"/>
                    </a:lnTo>
                    <a:lnTo>
                      <a:pt x="558" y="318"/>
                    </a:lnTo>
                    <a:lnTo>
                      <a:pt x="550" y="322"/>
                    </a:lnTo>
                    <a:lnTo>
                      <a:pt x="542" y="324"/>
                    </a:lnTo>
                    <a:lnTo>
                      <a:pt x="542" y="324"/>
                    </a:lnTo>
                    <a:lnTo>
                      <a:pt x="522" y="324"/>
                    </a:lnTo>
                    <a:lnTo>
                      <a:pt x="500" y="324"/>
                    </a:lnTo>
                    <a:lnTo>
                      <a:pt x="500" y="324"/>
                    </a:lnTo>
                    <a:lnTo>
                      <a:pt x="490" y="322"/>
                    </a:lnTo>
                    <a:lnTo>
                      <a:pt x="482" y="320"/>
                    </a:lnTo>
                    <a:lnTo>
                      <a:pt x="482" y="320"/>
                    </a:lnTo>
                    <a:lnTo>
                      <a:pt x="466" y="316"/>
                    </a:lnTo>
                    <a:lnTo>
                      <a:pt x="458" y="312"/>
                    </a:lnTo>
                    <a:lnTo>
                      <a:pt x="452" y="306"/>
                    </a:lnTo>
                    <a:lnTo>
                      <a:pt x="446" y="300"/>
                    </a:lnTo>
                    <a:lnTo>
                      <a:pt x="442" y="292"/>
                    </a:lnTo>
                    <a:lnTo>
                      <a:pt x="438" y="284"/>
                    </a:lnTo>
                    <a:lnTo>
                      <a:pt x="436" y="274"/>
                    </a:lnTo>
                    <a:lnTo>
                      <a:pt x="436" y="274"/>
                    </a:lnTo>
                    <a:lnTo>
                      <a:pt x="436" y="274"/>
                    </a:lnTo>
                    <a:lnTo>
                      <a:pt x="436" y="276"/>
                    </a:lnTo>
                    <a:lnTo>
                      <a:pt x="436" y="276"/>
                    </a:lnTo>
                    <a:lnTo>
                      <a:pt x="438" y="284"/>
                    </a:lnTo>
                    <a:lnTo>
                      <a:pt x="442" y="294"/>
                    </a:lnTo>
                    <a:lnTo>
                      <a:pt x="446" y="300"/>
                    </a:lnTo>
                    <a:lnTo>
                      <a:pt x="452" y="308"/>
                    </a:lnTo>
                    <a:lnTo>
                      <a:pt x="458" y="312"/>
                    </a:lnTo>
                    <a:lnTo>
                      <a:pt x="466" y="316"/>
                    </a:lnTo>
                    <a:lnTo>
                      <a:pt x="474" y="320"/>
                    </a:lnTo>
                    <a:lnTo>
                      <a:pt x="480" y="322"/>
                    </a:lnTo>
                    <a:lnTo>
                      <a:pt x="480" y="322"/>
                    </a:lnTo>
                    <a:lnTo>
                      <a:pt x="490" y="322"/>
                    </a:lnTo>
                    <a:lnTo>
                      <a:pt x="500" y="324"/>
                    </a:lnTo>
                    <a:lnTo>
                      <a:pt x="522" y="326"/>
                    </a:lnTo>
                    <a:lnTo>
                      <a:pt x="522" y="326"/>
                    </a:lnTo>
                    <a:lnTo>
                      <a:pt x="542" y="324"/>
                    </a:lnTo>
                    <a:lnTo>
                      <a:pt x="542" y="324"/>
                    </a:lnTo>
                    <a:lnTo>
                      <a:pt x="550" y="322"/>
                    </a:lnTo>
                    <a:lnTo>
                      <a:pt x="558" y="320"/>
                    </a:lnTo>
                    <a:lnTo>
                      <a:pt x="558" y="320"/>
                    </a:lnTo>
                    <a:lnTo>
                      <a:pt x="566" y="314"/>
                    </a:lnTo>
                    <a:lnTo>
                      <a:pt x="572" y="304"/>
                    </a:lnTo>
                    <a:lnTo>
                      <a:pt x="576" y="294"/>
                    </a:lnTo>
                    <a:lnTo>
                      <a:pt x="578" y="280"/>
                    </a:lnTo>
                    <a:lnTo>
                      <a:pt x="578" y="280"/>
                    </a:lnTo>
                    <a:lnTo>
                      <a:pt x="576" y="250"/>
                    </a:lnTo>
                    <a:lnTo>
                      <a:pt x="572" y="220"/>
                    </a:lnTo>
                    <a:lnTo>
                      <a:pt x="564" y="192"/>
                    </a:lnTo>
                    <a:lnTo>
                      <a:pt x="554" y="164"/>
                    </a:lnTo>
                    <a:lnTo>
                      <a:pt x="542" y="138"/>
                    </a:lnTo>
                    <a:lnTo>
                      <a:pt x="526" y="114"/>
                    </a:lnTo>
                    <a:lnTo>
                      <a:pt x="506" y="90"/>
                    </a:lnTo>
                    <a:lnTo>
                      <a:pt x="484" y="70"/>
                    </a:lnTo>
                    <a:lnTo>
                      <a:pt x="484" y="70"/>
                    </a:lnTo>
                    <a:lnTo>
                      <a:pt x="464" y="52"/>
                    </a:lnTo>
                    <a:lnTo>
                      <a:pt x="440" y="38"/>
                    </a:lnTo>
                    <a:lnTo>
                      <a:pt x="416" y="26"/>
                    </a:lnTo>
                    <a:lnTo>
                      <a:pt x="390" y="16"/>
                    </a:lnTo>
                    <a:lnTo>
                      <a:pt x="366" y="10"/>
                    </a:lnTo>
                    <a:lnTo>
                      <a:pt x="340" y="4"/>
                    </a:lnTo>
                    <a:lnTo>
                      <a:pt x="314" y="0"/>
                    </a:lnTo>
                    <a:lnTo>
                      <a:pt x="288" y="0"/>
                    </a:lnTo>
                    <a:close/>
                  </a:path>
                </a:pathLst>
              </a:custGeom>
              <a:solidFill>
                <a:srgbClr val="FCFCF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9" name="Freeform 166"/>
              <p:cNvSpPr>
                <a:spLocks/>
              </p:cNvSpPr>
              <p:nvPr/>
            </p:nvSpPr>
            <p:spPr bwMode="auto">
              <a:xfrm>
                <a:off x="2603" y="3251"/>
                <a:ext cx="578" cy="326"/>
              </a:xfrm>
              <a:custGeom>
                <a:avLst/>
                <a:gdLst>
                  <a:gd name="T0" fmla="*/ 224 w 578"/>
                  <a:gd name="T1" fmla="*/ 6 h 326"/>
                  <a:gd name="T2" fmla="*/ 144 w 578"/>
                  <a:gd name="T3" fmla="*/ 32 h 326"/>
                  <a:gd name="T4" fmla="*/ 76 w 578"/>
                  <a:gd name="T5" fmla="*/ 86 h 326"/>
                  <a:gd name="T6" fmla="*/ 36 w 578"/>
                  <a:gd name="T7" fmla="*/ 142 h 326"/>
                  <a:gd name="T8" fmla="*/ 0 w 578"/>
                  <a:gd name="T9" fmla="*/ 280 h 326"/>
                  <a:gd name="T10" fmla="*/ 4 w 578"/>
                  <a:gd name="T11" fmla="*/ 306 h 326"/>
                  <a:gd name="T12" fmla="*/ 26 w 578"/>
                  <a:gd name="T13" fmla="*/ 322 h 326"/>
                  <a:gd name="T14" fmla="*/ 76 w 578"/>
                  <a:gd name="T15" fmla="*/ 324 h 326"/>
                  <a:gd name="T16" fmla="*/ 94 w 578"/>
                  <a:gd name="T17" fmla="*/ 322 h 326"/>
                  <a:gd name="T18" fmla="*/ 120 w 578"/>
                  <a:gd name="T19" fmla="*/ 308 h 326"/>
                  <a:gd name="T20" fmla="*/ 134 w 578"/>
                  <a:gd name="T21" fmla="*/ 276 h 326"/>
                  <a:gd name="T22" fmla="*/ 136 w 578"/>
                  <a:gd name="T23" fmla="*/ 252 h 326"/>
                  <a:gd name="T24" fmla="*/ 158 w 578"/>
                  <a:gd name="T25" fmla="*/ 200 h 326"/>
                  <a:gd name="T26" fmla="*/ 206 w 578"/>
                  <a:gd name="T27" fmla="*/ 156 h 326"/>
                  <a:gd name="T28" fmla="*/ 272 w 578"/>
                  <a:gd name="T29" fmla="*/ 134 h 326"/>
                  <a:gd name="T30" fmla="*/ 340 w 578"/>
                  <a:gd name="T31" fmla="*/ 142 h 326"/>
                  <a:gd name="T32" fmla="*/ 396 w 578"/>
                  <a:gd name="T33" fmla="*/ 176 h 326"/>
                  <a:gd name="T34" fmla="*/ 420 w 578"/>
                  <a:gd name="T35" fmla="*/ 210 h 326"/>
                  <a:gd name="T36" fmla="*/ 442 w 578"/>
                  <a:gd name="T37" fmla="*/ 262 h 326"/>
                  <a:gd name="T38" fmla="*/ 432 w 578"/>
                  <a:gd name="T39" fmla="*/ 234 h 326"/>
                  <a:gd name="T40" fmla="*/ 406 w 578"/>
                  <a:gd name="T41" fmla="*/ 184 h 326"/>
                  <a:gd name="T42" fmla="*/ 362 w 578"/>
                  <a:gd name="T43" fmla="*/ 152 h 326"/>
                  <a:gd name="T44" fmla="*/ 288 w 578"/>
                  <a:gd name="T45" fmla="*/ 132 h 326"/>
                  <a:gd name="T46" fmla="*/ 220 w 578"/>
                  <a:gd name="T47" fmla="*/ 144 h 326"/>
                  <a:gd name="T48" fmla="*/ 170 w 578"/>
                  <a:gd name="T49" fmla="*/ 186 h 326"/>
                  <a:gd name="T50" fmla="*/ 140 w 578"/>
                  <a:gd name="T51" fmla="*/ 234 h 326"/>
                  <a:gd name="T52" fmla="*/ 132 w 578"/>
                  <a:gd name="T53" fmla="*/ 274 h 326"/>
                  <a:gd name="T54" fmla="*/ 126 w 578"/>
                  <a:gd name="T55" fmla="*/ 300 h 326"/>
                  <a:gd name="T56" fmla="*/ 102 w 578"/>
                  <a:gd name="T57" fmla="*/ 318 h 326"/>
                  <a:gd name="T58" fmla="*/ 76 w 578"/>
                  <a:gd name="T59" fmla="*/ 324 h 326"/>
                  <a:gd name="T60" fmla="*/ 34 w 578"/>
                  <a:gd name="T61" fmla="*/ 324 h 326"/>
                  <a:gd name="T62" fmla="*/ 8 w 578"/>
                  <a:gd name="T63" fmla="*/ 310 h 326"/>
                  <a:gd name="T64" fmla="*/ 0 w 578"/>
                  <a:gd name="T65" fmla="*/ 280 h 326"/>
                  <a:gd name="T66" fmla="*/ 22 w 578"/>
                  <a:gd name="T67" fmla="*/ 176 h 326"/>
                  <a:gd name="T68" fmla="*/ 62 w 578"/>
                  <a:gd name="T69" fmla="*/ 104 h 326"/>
                  <a:gd name="T70" fmla="*/ 126 w 578"/>
                  <a:gd name="T71" fmla="*/ 44 h 326"/>
                  <a:gd name="T72" fmla="*/ 194 w 578"/>
                  <a:gd name="T73" fmla="*/ 14 h 326"/>
                  <a:gd name="T74" fmla="*/ 288 w 578"/>
                  <a:gd name="T75" fmla="*/ 0 h 326"/>
                  <a:gd name="T76" fmla="*/ 390 w 578"/>
                  <a:gd name="T77" fmla="*/ 18 h 326"/>
                  <a:gd name="T78" fmla="*/ 484 w 578"/>
                  <a:gd name="T79" fmla="*/ 70 h 326"/>
                  <a:gd name="T80" fmla="*/ 540 w 578"/>
                  <a:gd name="T81" fmla="*/ 138 h 326"/>
                  <a:gd name="T82" fmla="*/ 576 w 578"/>
                  <a:gd name="T83" fmla="*/ 250 h 326"/>
                  <a:gd name="T84" fmla="*/ 572 w 578"/>
                  <a:gd name="T85" fmla="*/ 304 h 326"/>
                  <a:gd name="T86" fmla="*/ 550 w 578"/>
                  <a:gd name="T87" fmla="*/ 322 h 326"/>
                  <a:gd name="T88" fmla="*/ 500 w 578"/>
                  <a:gd name="T89" fmla="*/ 324 h 326"/>
                  <a:gd name="T90" fmla="*/ 482 w 578"/>
                  <a:gd name="T91" fmla="*/ 320 h 326"/>
                  <a:gd name="T92" fmla="*/ 446 w 578"/>
                  <a:gd name="T93" fmla="*/ 300 h 326"/>
                  <a:gd name="T94" fmla="*/ 436 w 578"/>
                  <a:gd name="T95" fmla="*/ 274 h 326"/>
                  <a:gd name="T96" fmla="*/ 438 w 578"/>
                  <a:gd name="T97" fmla="*/ 284 h 326"/>
                  <a:gd name="T98" fmla="*/ 458 w 578"/>
                  <a:gd name="T99" fmla="*/ 312 h 326"/>
                  <a:gd name="T100" fmla="*/ 480 w 578"/>
                  <a:gd name="T101" fmla="*/ 322 h 326"/>
                  <a:gd name="T102" fmla="*/ 522 w 578"/>
                  <a:gd name="T103" fmla="*/ 326 h 326"/>
                  <a:gd name="T104" fmla="*/ 558 w 578"/>
                  <a:gd name="T105" fmla="*/ 320 h 326"/>
                  <a:gd name="T106" fmla="*/ 576 w 578"/>
                  <a:gd name="T107" fmla="*/ 294 h 326"/>
                  <a:gd name="T108" fmla="*/ 572 w 578"/>
                  <a:gd name="T109" fmla="*/ 220 h 326"/>
                  <a:gd name="T110" fmla="*/ 526 w 578"/>
                  <a:gd name="T111" fmla="*/ 114 h 326"/>
                  <a:gd name="T112" fmla="*/ 464 w 578"/>
                  <a:gd name="T113" fmla="*/ 52 h 326"/>
                  <a:gd name="T114" fmla="*/ 366 w 578"/>
                  <a:gd name="T115" fmla="*/ 1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6">
                    <a:moveTo>
                      <a:pt x="288" y="0"/>
                    </a:moveTo>
                    <a:lnTo>
                      <a:pt x="288" y="0"/>
                    </a:lnTo>
                    <a:lnTo>
                      <a:pt x="256" y="2"/>
                    </a:lnTo>
                    <a:lnTo>
                      <a:pt x="224" y="6"/>
                    </a:lnTo>
                    <a:lnTo>
                      <a:pt x="194" y="12"/>
                    </a:lnTo>
                    <a:lnTo>
                      <a:pt x="164" y="24"/>
                    </a:lnTo>
                    <a:lnTo>
                      <a:pt x="164" y="24"/>
                    </a:lnTo>
                    <a:lnTo>
                      <a:pt x="144" y="32"/>
                    </a:lnTo>
                    <a:lnTo>
                      <a:pt x="126" y="44"/>
                    </a:lnTo>
                    <a:lnTo>
                      <a:pt x="108" y="56"/>
                    </a:lnTo>
                    <a:lnTo>
                      <a:pt x="92" y="70"/>
                    </a:lnTo>
                    <a:lnTo>
                      <a:pt x="76" y="86"/>
                    </a:lnTo>
                    <a:lnTo>
                      <a:pt x="62" y="104"/>
                    </a:lnTo>
                    <a:lnTo>
                      <a:pt x="48" y="122"/>
                    </a:lnTo>
                    <a:lnTo>
                      <a:pt x="36" y="142"/>
                    </a:lnTo>
                    <a:lnTo>
                      <a:pt x="36" y="142"/>
                    </a:lnTo>
                    <a:lnTo>
                      <a:pt x="20" y="176"/>
                    </a:lnTo>
                    <a:lnTo>
                      <a:pt x="10" y="210"/>
                    </a:lnTo>
                    <a:lnTo>
                      <a:pt x="2" y="244"/>
                    </a:lnTo>
                    <a:lnTo>
                      <a:pt x="0" y="280"/>
                    </a:lnTo>
                    <a:lnTo>
                      <a:pt x="0" y="280"/>
                    </a:lnTo>
                    <a:lnTo>
                      <a:pt x="0" y="290"/>
                    </a:lnTo>
                    <a:lnTo>
                      <a:pt x="2" y="298"/>
                    </a:lnTo>
                    <a:lnTo>
                      <a:pt x="4" y="306"/>
                    </a:lnTo>
                    <a:lnTo>
                      <a:pt x="8" y="312"/>
                    </a:lnTo>
                    <a:lnTo>
                      <a:pt x="14" y="316"/>
                    </a:lnTo>
                    <a:lnTo>
                      <a:pt x="20" y="320"/>
                    </a:lnTo>
                    <a:lnTo>
                      <a:pt x="26" y="322"/>
                    </a:lnTo>
                    <a:lnTo>
                      <a:pt x="32" y="324"/>
                    </a:lnTo>
                    <a:lnTo>
                      <a:pt x="32" y="324"/>
                    </a:lnTo>
                    <a:lnTo>
                      <a:pt x="56" y="326"/>
                    </a:lnTo>
                    <a:lnTo>
                      <a:pt x="76" y="324"/>
                    </a:lnTo>
                    <a:lnTo>
                      <a:pt x="76" y="324"/>
                    </a:lnTo>
                    <a:lnTo>
                      <a:pt x="86" y="322"/>
                    </a:lnTo>
                    <a:lnTo>
                      <a:pt x="94" y="322"/>
                    </a:lnTo>
                    <a:lnTo>
                      <a:pt x="94" y="322"/>
                    </a:lnTo>
                    <a:lnTo>
                      <a:pt x="102" y="320"/>
                    </a:lnTo>
                    <a:lnTo>
                      <a:pt x="108" y="316"/>
                    </a:lnTo>
                    <a:lnTo>
                      <a:pt x="114" y="312"/>
                    </a:lnTo>
                    <a:lnTo>
                      <a:pt x="120" y="308"/>
                    </a:lnTo>
                    <a:lnTo>
                      <a:pt x="126" y="300"/>
                    </a:lnTo>
                    <a:lnTo>
                      <a:pt x="130" y="294"/>
                    </a:lnTo>
                    <a:lnTo>
                      <a:pt x="132" y="284"/>
                    </a:lnTo>
                    <a:lnTo>
                      <a:pt x="134" y="276"/>
                    </a:lnTo>
                    <a:lnTo>
                      <a:pt x="134" y="276"/>
                    </a:lnTo>
                    <a:lnTo>
                      <a:pt x="134" y="268"/>
                    </a:lnTo>
                    <a:lnTo>
                      <a:pt x="134" y="268"/>
                    </a:lnTo>
                    <a:lnTo>
                      <a:pt x="136" y="252"/>
                    </a:lnTo>
                    <a:lnTo>
                      <a:pt x="140" y="234"/>
                    </a:lnTo>
                    <a:lnTo>
                      <a:pt x="146" y="216"/>
                    </a:lnTo>
                    <a:lnTo>
                      <a:pt x="158" y="200"/>
                    </a:lnTo>
                    <a:lnTo>
                      <a:pt x="158" y="200"/>
                    </a:lnTo>
                    <a:lnTo>
                      <a:pt x="170" y="188"/>
                    </a:lnTo>
                    <a:lnTo>
                      <a:pt x="182" y="176"/>
                    </a:lnTo>
                    <a:lnTo>
                      <a:pt x="206" y="156"/>
                    </a:lnTo>
                    <a:lnTo>
                      <a:pt x="206" y="156"/>
                    </a:lnTo>
                    <a:lnTo>
                      <a:pt x="220" y="146"/>
                    </a:lnTo>
                    <a:lnTo>
                      <a:pt x="220" y="146"/>
                    </a:lnTo>
                    <a:lnTo>
                      <a:pt x="254" y="138"/>
                    </a:lnTo>
                    <a:lnTo>
                      <a:pt x="272" y="134"/>
                    </a:lnTo>
                    <a:lnTo>
                      <a:pt x="288" y="132"/>
                    </a:lnTo>
                    <a:lnTo>
                      <a:pt x="288" y="132"/>
                    </a:lnTo>
                    <a:lnTo>
                      <a:pt x="316" y="134"/>
                    </a:lnTo>
                    <a:lnTo>
                      <a:pt x="340" y="142"/>
                    </a:lnTo>
                    <a:lnTo>
                      <a:pt x="362" y="152"/>
                    </a:lnTo>
                    <a:lnTo>
                      <a:pt x="386" y="166"/>
                    </a:lnTo>
                    <a:lnTo>
                      <a:pt x="386" y="166"/>
                    </a:lnTo>
                    <a:lnTo>
                      <a:pt x="396" y="176"/>
                    </a:lnTo>
                    <a:lnTo>
                      <a:pt x="406" y="186"/>
                    </a:lnTo>
                    <a:lnTo>
                      <a:pt x="414" y="196"/>
                    </a:lnTo>
                    <a:lnTo>
                      <a:pt x="420" y="210"/>
                    </a:lnTo>
                    <a:lnTo>
                      <a:pt x="420" y="210"/>
                    </a:lnTo>
                    <a:lnTo>
                      <a:pt x="432" y="236"/>
                    </a:lnTo>
                    <a:lnTo>
                      <a:pt x="442" y="26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6"/>
                    </a:lnTo>
                    <a:lnTo>
                      <a:pt x="386" y="166"/>
                    </a:lnTo>
                    <a:lnTo>
                      <a:pt x="362" y="152"/>
                    </a:lnTo>
                    <a:lnTo>
                      <a:pt x="340" y="140"/>
                    </a:lnTo>
                    <a:lnTo>
                      <a:pt x="316" y="134"/>
                    </a:lnTo>
                    <a:lnTo>
                      <a:pt x="288" y="132"/>
                    </a:lnTo>
                    <a:lnTo>
                      <a:pt x="288" y="132"/>
                    </a:lnTo>
                    <a:lnTo>
                      <a:pt x="272" y="134"/>
                    </a:lnTo>
                    <a:lnTo>
                      <a:pt x="254" y="136"/>
                    </a:lnTo>
                    <a:lnTo>
                      <a:pt x="220" y="144"/>
                    </a:lnTo>
                    <a:lnTo>
                      <a:pt x="220" y="144"/>
                    </a:lnTo>
                    <a:lnTo>
                      <a:pt x="206" y="156"/>
                    </a:lnTo>
                    <a:lnTo>
                      <a:pt x="206" y="156"/>
                    </a:lnTo>
                    <a:lnTo>
                      <a:pt x="182" y="176"/>
                    </a:lnTo>
                    <a:lnTo>
                      <a:pt x="170" y="186"/>
                    </a:lnTo>
                    <a:lnTo>
                      <a:pt x="158" y="198"/>
                    </a:lnTo>
                    <a:lnTo>
                      <a:pt x="158" y="198"/>
                    </a:lnTo>
                    <a:lnTo>
                      <a:pt x="146" y="216"/>
                    </a:lnTo>
                    <a:lnTo>
                      <a:pt x="140" y="234"/>
                    </a:lnTo>
                    <a:lnTo>
                      <a:pt x="136" y="250"/>
                    </a:lnTo>
                    <a:lnTo>
                      <a:pt x="134" y="266"/>
                    </a:lnTo>
                    <a:lnTo>
                      <a:pt x="134" y="266"/>
                    </a:lnTo>
                    <a:lnTo>
                      <a:pt x="132" y="274"/>
                    </a:lnTo>
                    <a:lnTo>
                      <a:pt x="132" y="274"/>
                    </a:lnTo>
                    <a:lnTo>
                      <a:pt x="132" y="284"/>
                    </a:lnTo>
                    <a:lnTo>
                      <a:pt x="130" y="292"/>
                    </a:lnTo>
                    <a:lnTo>
                      <a:pt x="126" y="300"/>
                    </a:lnTo>
                    <a:lnTo>
                      <a:pt x="120" y="306"/>
                    </a:lnTo>
                    <a:lnTo>
                      <a:pt x="114" y="312"/>
                    </a:lnTo>
                    <a:lnTo>
                      <a:pt x="108" y="316"/>
                    </a:lnTo>
                    <a:lnTo>
                      <a:pt x="102" y="318"/>
                    </a:lnTo>
                    <a:lnTo>
                      <a:pt x="94" y="320"/>
                    </a:lnTo>
                    <a:lnTo>
                      <a:pt x="94" y="320"/>
                    </a:lnTo>
                    <a:lnTo>
                      <a:pt x="84" y="322"/>
                    </a:lnTo>
                    <a:lnTo>
                      <a:pt x="76" y="324"/>
                    </a:lnTo>
                    <a:lnTo>
                      <a:pt x="56" y="324"/>
                    </a:lnTo>
                    <a:lnTo>
                      <a:pt x="56" y="324"/>
                    </a:lnTo>
                    <a:lnTo>
                      <a:pt x="34" y="324"/>
                    </a:lnTo>
                    <a:lnTo>
                      <a:pt x="34" y="324"/>
                    </a:lnTo>
                    <a:lnTo>
                      <a:pt x="26" y="322"/>
                    </a:lnTo>
                    <a:lnTo>
                      <a:pt x="20" y="320"/>
                    </a:lnTo>
                    <a:lnTo>
                      <a:pt x="14" y="316"/>
                    </a:lnTo>
                    <a:lnTo>
                      <a:pt x="8" y="310"/>
                    </a:lnTo>
                    <a:lnTo>
                      <a:pt x="4" y="304"/>
                    </a:lnTo>
                    <a:lnTo>
                      <a:pt x="2" y="298"/>
                    </a:lnTo>
                    <a:lnTo>
                      <a:pt x="0" y="290"/>
                    </a:lnTo>
                    <a:lnTo>
                      <a:pt x="0" y="280"/>
                    </a:lnTo>
                    <a:lnTo>
                      <a:pt x="0" y="280"/>
                    </a:lnTo>
                    <a:lnTo>
                      <a:pt x="2" y="244"/>
                    </a:lnTo>
                    <a:lnTo>
                      <a:pt x="10" y="210"/>
                    </a:lnTo>
                    <a:lnTo>
                      <a:pt x="22" y="176"/>
                    </a:lnTo>
                    <a:lnTo>
                      <a:pt x="38" y="144"/>
                    </a:lnTo>
                    <a:lnTo>
                      <a:pt x="38" y="144"/>
                    </a:lnTo>
                    <a:lnTo>
                      <a:pt x="50" y="122"/>
                    </a:lnTo>
                    <a:lnTo>
                      <a:pt x="62" y="104"/>
                    </a:lnTo>
                    <a:lnTo>
                      <a:pt x="76" y="86"/>
                    </a:lnTo>
                    <a:lnTo>
                      <a:pt x="92" y="70"/>
                    </a:lnTo>
                    <a:lnTo>
                      <a:pt x="108" y="56"/>
                    </a:lnTo>
                    <a:lnTo>
                      <a:pt x="126" y="44"/>
                    </a:lnTo>
                    <a:lnTo>
                      <a:pt x="144" y="34"/>
                    </a:lnTo>
                    <a:lnTo>
                      <a:pt x="164" y="24"/>
                    </a:lnTo>
                    <a:lnTo>
                      <a:pt x="164" y="24"/>
                    </a:lnTo>
                    <a:lnTo>
                      <a:pt x="194" y="14"/>
                    </a:lnTo>
                    <a:lnTo>
                      <a:pt x="224" y="6"/>
                    </a:lnTo>
                    <a:lnTo>
                      <a:pt x="256" y="2"/>
                    </a:lnTo>
                    <a:lnTo>
                      <a:pt x="288" y="0"/>
                    </a:lnTo>
                    <a:lnTo>
                      <a:pt x="288" y="0"/>
                    </a:lnTo>
                    <a:lnTo>
                      <a:pt x="314" y="2"/>
                    </a:lnTo>
                    <a:lnTo>
                      <a:pt x="340" y="4"/>
                    </a:lnTo>
                    <a:lnTo>
                      <a:pt x="366" y="10"/>
                    </a:lnTo>
                    <a:lnTo>
                      <a:pt x="390" y="18"/>
                    </a:lnTo>
                    <a:lnTo>
                      <a:pt x="416" y="28"/>
                    </a:lnTo>
                    <a:lnTo>
                      <a:pt x="440" y="40"/>
                    </a:lnTo>
                    <a:lnTo>
                      <a:pt x="462" y="54"/>
                    </a:lnTo>
                    <a:lnTo>
                      <a:pt x="484" y="70"/>
                    </a:lnTo>
                    <a:lnTo>
                      <a:pt x="484" y="70"/>
                    </a:lnTo>
                    <a:lnTo>
                      <a:pt x="506" y="92"/>
                    </a:lnTo>
                    <a:lnTo>
                      <a:pt x="526" y="114"/>
                    </a:lnTo>
                    <a:lnTo>
                      <a:pt x="540" y="138"/>
                    </a:lnTo>
                    <a:lnTo>
                      <a:pt x="554" y="164"/>
                    </a:lnTo>
                    <a:lnTo>
                      <a:pt x="564" y="192"/>
                    </a:lnTo>
                    <a:lnTo>
                      <a:pt x="572" y="220"/>
                    </a:lnTo>
                    <a:lnTo>
                      <a:pt x="576" y="250"/>
                    </a:lnTo>
                    <a:lnTo>
                      <a:pt x="578" y="280"/>
                    </a:lnTo>
                    <a:lnTo>
                      <a:pt x="578" y="280"/>
                    </a:lnTo>
                    <a:lnTo>
                      <a:pt x="576" y="292"/>
                    </a:lnTo>
                    <a:lnTo>
                      <a:pt x="572" y="304"/>
                    </a:lnTo>
                    <a:lnTo>
                      <a:pt x="566" y="312"/>
                    </a:lnTo>
                    <a:lnTo>
                      <a:pt x="558" y="318"/>
                    </a:lnTo>
                    <a:lnTo>
                      <a:pt x="558" y="318"/>
                    </a:lnTo>
                    <a:lnTo>
                      <a:pt x="550" y="322"/>
                    </a:lnTo>
                    <a:lnTo>
                      <a:pt x="542" y="324"/>
                    </a:lnTo>
                    <a:lnTo>
                      <a:pt x="542" y="324"/>
                    </a:lnTo>
                    <a:lnTo>
                      <a:pt x="522" y="324"/>
                    </a:lnTo>
                    <a:lnTo>
                      <a:pt x="500" y="324"/>
                    </a:lnTo>
                    <a:lnTo>
                      <a:pt x="500" y="324"/>
                    </a:lnTo>
                    <a:lnTo>
                      <a:pt x="490" y="322"/>
                    </a:lnTo>
                    <a:lnTo>
                      <a:pt x="482" y="320"/>
                    </a:lnTo>
                    <a:lnTo>
                      <a:pt x="482" y="320"/>
                    </a:lnTo>
                    <a:lnTo>
                      <a:pt x="466" y="316"/>
                    </a:lnTo>
                    <a:lnTo>
                      <a:pt x="458" y="312"/>
                    </a:lnTo>
                    <a:lnTo>
                      <a:pt x="452" y="306"/>
                    </a:lnTo>
                    <a:lnTo>
                      <a:pt x="446" y="300"/>
                    </a:lnTo>
                    <a:lnTo>
                      <a:pt x="442" y="292"/>
                    </a:lnTo>
                    <a:lnTo>
                      <a:pt x="438" y="284"/>
                    </a:lnTo>
                    <a:lnTo>
                      <a:pt x="436" y="274"/>
                    </a:lnTo>
                    <a:lnTo>
                      <a:pt x="436" y="274"/>
                    </a:lnTo>
                    <a:lnTo>
                      <a:pt x="436" y="274"/>
                    </a:lnTo>
                    <a:lnTo>
                      <a:pt x="436" y="276"/>
                    </a:lnTo>
                    <a:lnTo>
                      <a:pt x="436" y="276"/>
                    </a:lnTo>
                    <a:lnTo>
                      <a:pt x="438" y="284"/>
                    </a:lnTo>
                    <a:lnTo>
                      <a:pt x="442" y="294"/>
                    </a:lnTo>
                    <a:lnTo>
                      <a:pt x="446" y="300"/>
                    </a:lnTo>
                    <a:lnTo>
                      <a:pt x="452" y="308"/>
                    </a:lnTo>
                    <a:lnTo>
                      <a:pt x="458" y="312"/>
                    </a:lnTo>
                    <a:lnTo>
                      <a:pt x="466" y="316"/>
                    </a:lnTo>
                    <a:lnTo>
                      <a:pt x="474" y="320"/>
                    </a:lnTo>
                    <a:lnTo>
                      <a:pt x="480" y="322"/>
                    </a:lnTo>
                    <a:lnTo>
                      <a:pt x="480" y="322"/>
                    </a:lnTo>
                    <a:lnTo>
                      <a:pt x="490" y="322"/>
                    </a:lnTo>
                    <a:lnTo>
                      <a:pt x="500" y="324"/>
                    </a:lnTo>
                    <a:lnTo>
                      <a:pt x="522" y="326"/>
                    </a:lnTo>
                    <a:lnTo>
                      <a:pt x="522" y="326"/>
                    </a:lnTo>
                    <a:lnTo>
                      <a:pt x="542" y="324"/>
                    </a:lnTo>
                    <a:lnTo>
                      <a:pt x="542" y="324"/>
                    </a:lnTo>
                    <a:lnTo>
                      <a:pt x="550" y="322"/>
                    </a:lnTo>
                    <a:lnTo>
                      <a:pt x="558" y="320"/>
                    </a:lnTo>
                    <a:lnTo>
                      <a:pt x="558" y="320"/>
                    </a:lnTo>
                    <a:lnTo>
                      <a:pt x="566" y="314"/>
                    </a:lnTo>
                    <a:lnTo>
                      <a:pt x="572" y="304"/>
                    </a:lnTo>
                    <a:lnTo>
                      <a:pt x="576" y="294"/>
                    </a:lnTo>
                    <a:lnTo>
                      <a:pt x="578" y="280"/>
                    </a:lnTo>
                    <a:lnTo>
                      <a:pt x="578" y="280"/>
                    </a:lnTo>
                    <a:lnTo>
                      <a:pt x="576" y="250"/>
                    </a:lnTo>
                    <a:lnTo>
                      <a:pt x="572" y="220"/>
                    </a:lnTo>
                    <a:lnTo>
                      <a:pt x="564" y="192"/>
                    </a:lnTo>
                    <a:lnTo>
                      <a:pt x="554" y="164"/>
                    </a:lnTo>
                    <a:lnTo>
                      <a:pt x="542" y="138"/>
                    </a:lnTo>
                    <a:lnTo>
                      <a:pt x="526" y="114"/>
                    </a:lnTo>
                    <a:lnTo>
                      <a:pt x="506" y="90"/>
                    </a:lnTo>
                    <a:lnTo>
                      <a:pt x="484" y="70"/>
                    </a:lnTo>
                    <a:lnTo>
                      <a:pt x="484" y="70"/>
                    </a:lnTo>
                    <a:lnTo>
                      <a:pt x="464" y="52"/>
                    </a:lnTo>
                    <a:lnTo>
                      <a:pt x="440" y="38"/>
                    </a:lnTo>
                    <a:lnTo>
                      <a:pt x="416" y="26"/>
                    </a:lnTo>
                    <a:lnTo>
                      <a:pt x="390" y="16"/>
                    </a:lnTo>
                    <a:lnTo>
                      <a:pt x="366" y="10"/>
                    </a:lnTo>
                    <a:lnTo>
                      <a:pt x="340" y="4"/>
                    </a:lnTo>
                    <a:lnTo>
                      <a:pt x="314" y="0"/>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0" name="Freeform 167"/>
              <p:cNvSpPr>
                <a:spLocks/>
              </p:cNvSpPr>
              <p:nvPr/>
            </p:nvSpPr>
            <p:spPr bwMode="auto">
              <a:xfrm>
                <a:off x="2603" y="3251"/>
                <a:ext cx="578" cy="324"/>
              </a:xfrm>
              <a:custGeom>
                <a:avLst/>
                <a:gdLst>
                  <a:gd name="T0" fmla="*/ 224 w 578"/>
                  <a:gd name="T1" fmla="*/ 6 h 324"/>
                  <a:gd name="T2" fmla="*/ 144 w 578"/>
                  <a:gd name="T3" fmla="*/ 34 h 324"/>
                  <a:gd name="T4" fmla="*/ 76 w 578"/>
                  <a:gd name="T5" fmla="*/ 86 h 324"/>
                  <a:gd name="T6" fmla="*/ 38 w 578"/>
                  <a:gd name="T7" fmla="*/ 144 h 324"/>
                  <a:gd name="T8" fmla="*/ 0 w 578"/>
                  <a:gd name="T9" fmla="*/ 280 h 324"/>
                  <a:gd name="T10" fmla="*/ 4 w 578"/>
                  <a:gd name="T11" fmla="*/ 304 h 324"/>
                  <a:gd name="T12" fmla="*/ 26 w 578"/>
                  <a:gd name="T13" fmla="*/ 322 h 324"/>
                  <a:gd name="T14" fmla="*/ 76 w 578"/>
                  <a:gd name="T15" fmla="*/ 324 h 324"/>
                  <a:gd name="T16" fmla="*/ 94 w 578"/>
                  <a:gd name="T17" fmla="*/ 320 h 324"/>
                  <a:gd name="T18" fmla="*/ 120 w 578"/>
                  <a:gd name="T19" fmla="*/ 306 h 324"/>
                  <a:gd name="T20" fmla="*/ 132 w 578"/>
                  <a:gd name="T21" fmla="*/ 274 h 324"/>
                  <a:gd name="T22" fmla="*/ 136 w 578"/>
                  <a:gd name="T23" fmla="*/ 250 h 324"/>
                  <a:gd name="T24" fmla="*/ 158 w 578"/>
                  <a:gd name="T25" fmla="*/ 198 h 324"/>
                  <a:gd name="T26" fmla="*/ 206 w 578"/>
                  <a:gd name="T27" fmla="*/ 156 h 324"/>
                  <a:gd name="T28" fmla="*/ 272 w 578"/>
                  <a:gd name="T29" fmla="*/ 134 h 324"/>
                  <a:gd name="T30" fmla="*/ 340 w 578"/>
                  <a:gd name="T31" fmla="*/ 140 h 324"/>
                  <a:gd name="T32" fmla="*/ 396 w 578"/>
                  <a:gd name="T33" fmla="*/ 174 h 324"/>
                  <a:gd name="T34" fmla="*/ 420 w 578"/>
                  <a:gd name="T35" fmla="*/ 208 h 324"/>
                  <a:gd name="T36" fmla="*/ 442 w 578"/>
                  <a:gd name="T37" fmla="*/ 262 h 324"/>
                  <a:gd name="T38" fmla="*/ 420 w 578"/>
                  <a:gd name="T39" fmla="*/ 208 h 324"/>
                  <a:gd name="T40" fmla="*/ 396 w 578"/>
                  <a:gd name="T41" fmla="*/ 174 h 324"/>
                  <a:gd name="T42" fmla="*/ 340 w 578"/>
                  <a:gd name="T43" fmla="*/ 140 h 324"/>
                  <a:gd name="T44" fmla="*/ 270 w 578"/>
                  <a:gd name="T45" fmla="*/ 132 h 324"/>
                  <a:gd name="T46" fmla="*/ 206 w 578"/>
                  <a:gd name="T47" fmla="*/ 154 h 324"/>
                  <a:gd name="T48" fmla="*/ 158 w 578"/>
                  <a:gd name="T49" fmla="*/ 198 h 324"/>
                  <a:gd name="T50" fmla="*/ 136 w 578"/>
                  <a:gd name="T51" fmla="*/ 250 h 324"/>
                  <a:gd name="T52" fmla="*/ 132 w 578"/>
                  <a:gd name="T53" fmla="*/ 274 h 324"/>
                  <a:gd name="T54" fmla="*/ 120 w 578"/>
                  <a:gd name="T55" fmla="*/ 306 h 324"/>
                  <a:gd name="T56" fmla="*/ 94 w 578"/>
                  <a:gd name="T57" fmla="*/ 320 h 324"/>
                  <a:gd name="T58" fmla="*/ 76 w 578"/>
                  <a:gd name="T59" fmla="*/ 322 h 324"/>
                  <a:gd name="T60" fmla="*/ 34 w 578"/>
                  <a:gd name="T61" fmla="*/ 322 h 324"/>
                  <a:gd name="T62" fmla="*/ 10 w 578"/>
                  <a:gd name="T63" fmla="*/ 310 h 324"/>
                  <a:gd name="T64" fmla="*/ 0 w 578"/>
                  <a:gd name="T65" fmla="*/ 280 h 324"/>
                  <a:gd name="T66" fmla="*/ 22 w 578"/>
                  <a:gd name="T67" fmla="*/ 176 h 324"/>
                  <a:gd name="T68" fmla="*/ 62 w 578"/>
                  <a:gd name="T69" fmla="*/ 104 h 324"/>
                  <a:gd name="T70" fmla="*/ 126 w 578"/>
                  <a:gd name="T71" fmla="*/ 44 h 324"/>
                  <a:gd name="T72" fmla="*/ 194 w 578"/>
                  <a:gd name="T73" fmla="*/ 14 h 324"/>
                  <a:gd name="T74" fmla="*/ 288 w 578"/>
                  <a:gd name="T75" fmla="*/ 2 h 324"/>
                  <a:gd name="T76" fmla="*/ 390 w 578"/>
                  <a:gd name="T77" fmla="*/ 18 h 324"/>
                  <a:gd name="T78" fmla="*/ 484 w 578"/>
                  <a:gd name="T79" fmla="*/ 70 h 324"/>
                  <a:gd name="T80" fmla="*/ 540 w 578"/>
                  <a:gd name="T81" fmla="*/ 138 h 324"/>
                  <a:gd name="T82" fmla="*/ 576 w 578"/>
                  <a:gd name="T83" fmla="*/ 248 h 324"/>
                  <a:gd name="T84" fmla="*/ 572 w 578"/>
                  <a:gd name="T85" fmla="*/ 304 h 324"/>
                  <a:gd name="T86" fmla="*/ 550 w 578"/>
                  <a:gd name="T87" fmla="*/ 322 h 324"/>
                  <a:gd name="T88" fmla="*/ 500 w 578"/>
                  <a:gd name="T89" fmla="*/ 322 h 324"/>
                  <a:gd name="T90" fmla="*/ 482 w 578"/>
                  <a:gd name="T91" fmla="*/ 320 h 324"/>
                  <a:gd name="T92" fmla="*/ 446 w 578"/>
                  <a:gd name="T93" fmla="*/ 298 h 324"/>
                  <a:gd name="T94" fmla="*/ 436 w 578"/>
                  <a:gd name="T95" fmla="*/ 274 h 324"/>
                  <a:gd name="T96" fmla="*/ 438 w 578"/>
                  <a:gd name="T97" fmla="*/ 284 h 324"/>
                  <a:gd name="T98" fmla="*/ 458 w 578"/>
                  <a:gd name="T99" fmla="*/ 312 h 324"/>
                  <a:gd name="T100" fmla="*/ 490 w 578"/>
                  <a:gd name="T101" fmla="*/ 322 h 324"/>
                  <a:gd name="T102" fmla="*/ 542 w 578"/>
                  <a:gd name="T103" fmla="*/ 324 h 324"/>
                  <a:gd name="T104" fmla="*/ 558 w 578"/>
                  <a:gd name="T105" fmla="*/ 318 h 324"/>
                  <a:gd name="T106" fmla="*/ 578 w 578"/>
                  <a:gd name="T107" fmla="*/ 280 h 324"/>
                  <a:gd name="T108" fmla="*/ 564 w 578"/>
                  <a:gd name="T109" fmla="*/ 192 h 324"/>
                  <a:gd name="T110" fmla="*/ 506 w 578"/>
                  <a:gd name="T111" fmla="*/ 92 h 324"/>
                  <a:gd name="T112" fmla="*/ 440 w 578"/>
                  <a:gd name="T113" fmla="*/ 40 h 324"/>
                  <a:gd name="T114" fmla="*/ 340 w 578"/>
                  <a:gd name="T115"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4">
                    <a:moveTo>
                      <a:pt x="288" y="0"/>
                    </a:moveTo>
                    <a:lnTo>
                      <a:pt x="288" y="0"/>
                    </a:lnTo>
                    <a:lnTo>
                      <a:pt x="256" y="2"/>
                    </a:lnTo>
                    <a:lnTo>
                      <a:pt x="224" y="6"/>
                    </a:lnTo>
                    <a:lnTo>
                      <a:pt x="194" y="14"/>
                    </a:lnTo>
                    <a:lnTo>
                      <a:pt x="164" y="24"/>
                    </a:lnTo>
                    <a:lnTo>
                      <a:pt x="164" y="24"/>
                    </a:lnTo>
                    <a:lnTo>
                      <a:pt x="144" y="34"/>
                    </a:lnTo>
                    <a:lnTo>
                      <a:pt x="126" y="44"/>
                    </a:lnTo>
                    <a:lnTo>
                      <a:pt x="108" y="56"/>
                    </a:lnTo>
                    <a:lnTo>
                      <a:pt x="92" y="70"/>
                    </a:lnTo>
                    <a:lnTo>
                      <a:pt x="76" y="86"/>
                    </a:lnTo>
                    <a:lnTo>
                      <a:pt x="62" y="104"/>
                    </a:lnTo>
                    <a:lnTo>
                      <a:pt x="50" y="122"/>
                    </a:lnTo>
                    <a:lnTo>
                      <a:pt x="38" y="144"/>
                    </a:lnTo>
                    <a:lnTo>
                      <a:pt x="38" y="144"/>
                    </a:lnTo>
                    <a:lnTo>
                      <a:pt x="22" y="176"/>
                    </a:lnTo>
                    <a:lnTo>
                      <a:pt x="10" y="210"/>
                    </a:lnTo>
                    <a:lnTo>
                      <a:pt x="2" y="244"/>
                    </a:lnTo>
                    <a:lnTo>
                      <a:pt x="0" y="280"/>
                    </a:lnTo>
                    <a:lnTo>
                      <a:pt x="0" y="280"/>
                    </a:lnTo>
                    <a:lnTo>
                      <a:pt x="0" y="290"/>
                    </a:lnTo>
                    <a:lnTo>
                      <a:pt x="2" y="298"/>
                    </a:lnTo>
                    <a:lnTo>
                      <a:pt x="4" y="304"/>
                    </a:lnTo>
                    <a:lnTo>
                      <a:pt x="8" y="310"/>
                    </a:lnTo>
                    <a:lnTo>
                      <a:pt x="14" y="316"/>
                    </a:lnTo>
                    <a:lnTo>
                      <a:pt x="20" y="320"/>
                    </a:lnTo>
                    <a:lnTo>
                      <a:pt x="26" y="322"/>
                    </a:lnTo>
                    <a:lnTo>
                      <a:pt x="34" y="324"/>
                    </a:lnTo>
                    <a:lnTo>
                      <a:pt x="34" y="324"/>
                    </a:lnTo>
                    <a:lnTo>
                      <a:pt x="56" y="324"/>
                    </a:lnTo>
                    <a:lnTo>
                      <a:pt x="76" y="324"/>
                    </a:lnTo>
                    <a:lnTo>
                      <a:pt x="76" y="324"/>
                    </a:lnTo>
                    <a:lnTo>
                      <a:pt x="84" y="322"/>
                    </a:lnTo>
                    <a:lnTo>
                      <a:pt x="94" y="320"/>
                    </a:lnTo>
                    <a:lnTo>
                      <a:pt x="94" y="320"/>
                    </a:lnTo>
                    <a:lnTo>
                      <a:pt x="102" y="318"/>
                    </a:lnTo>
                    <a:lnTo>
                      <a:pt x="108" y="316"/>
                    </a:lnTo>
                    <a:lnTo>
                      <a:pt x="114" y="312"/>
                    </a:lnTo>
                    <a:lnTo>
                      <a:pt x="120" y="306"/>
                    </a:lnTo>
                    <a:lnTo>
                      <a:pt x="126" y="300"/>
                    </a:lnTo>
                    <a:lnTo>
                      <a:pt x="130" y="292"/>
                    </a:lnTo>
                    <a:lnTo>
                      <a:pt x="132" y="284"/>
                    </a:lnTo>
                    <a:lnTo>
                      <a:pt x="132" y="274"/>
                    </a:lnTo>
                    <a:lnTo>
                      <a:pt x="132" y="274"/>
                    </a:lnTo>
                    <a:lnTo>
                      <a:pt x="134" y="266"/>
                    </a:lnTo>
                    <a:lnTo>
                      <a:pt x="134" y="266"/>
                    </a:lnTo>
                    <a:lnTo>
                      <a:pt x="136" y="250"/>
                    </a:lnTo>
                    <a:lnTo>
                      <a:pt x="140" y="234"/>
                    </a:lnTo>
                    <a:lnTo>
                      <a:pt x="146" y="216"/>
                    </a:lnTo>
                    <a:lnTo>
                      <a:pt x="158" y="198"/>
                    </a:lnTo>
                    <a:lnTo>
                      <a:pt x="158" y="198"/>
                    </a:lnTo>
                    <a:lnTo>
                      <a:pt x="170" y="186"/>
                    </a:lnTo>
                    <a:lnTo>
                      <a:pt x="182" y="176"/>
                    </a:lnTo>
                    <a:lnTo>
                      <a:pt x="206" y="156"/>
                    </a:lnTo>
                    <a:lnTo>
                      <a:pt x="206" y="156"/>
                    </a:lnTo>
                    <a:lnTo>
                      <a:pt x="220" y="144"/>
                    </a:lnTo>
                    <a:lnTo>
                      <a:pt x="220" y="144"/>
                    </a:lnTo>
                    <a:lnTo>
                      <a:pt x="254" y="136"/>
                    </a:lnTo>
                    <a:lnTo>
                      <a:pt x="272" y="134"/>
                    </a:lnTo>
                    <a:lnTo>
                      <a:pt x="288" y="132"/>
                    </a:lnTo>
                    <a:lnTo>
                      <a:pt x="288" y="132"/>
                    </a:lnTo>
                    <a:lnTo>
                      <a:pt x="316" y="134"/>
                    </a:lnTo>
                    <a:lnTo>
                      <a:pt x="340" y="140"/>
                    </a:lnTo>
                    <a:lnTo>
                      <a:pt x="362" y="152"/>
                    </a:lnTo>
                    <a:lnTo>
                      <a:pt x="386" y="166"/>
                    </a:lnTo>
                    <a:lnTo>
                      <a:pt x="386" y="166"/>
                    </a:lnTo>
                    <a:lnTo>
                      <a:pt x="396" y="174"/>
                    </a:lnTo>
                    <a:lnTo>
                      <a:pt x="406" y="184"/>
                    </a:lnTo>
                    <a:lnTo>
                      <a:pt x="414" y="196"/>
                    </a:lnTo>
                    <a:lnTo>
                      <a:pt x="420" y="208"/>
                    </a:lnTo>
                    <a:lnTo>
                      <a:pt x="420" y="208"/>
                    </a:lnTo>
                    <a:lnTo>
                      <a:pt x="432" y="23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4"/>
                    </a:lnTo>
                    <a:lnTo>
                      <a:pt x="386" y="164"/>
                    </a:lnTo>
                    <a:lnTo>
                      <a:pt x="362" y="150"/>
                    </a:lnTo>
                    <a:lnTo>
                      <a:pt x="340" y="140"/>
                    </a:lnTo>
                    <a:lnTo>
                      <a:pt x="316" y="134"/>
                    </a:lnTo>
                    <a:lnTo>
                      <a:pt x="288" y="132"/>
                    </a:lnTo>
                    <a:lnTo>
                      <a:pt x="288" y="132"/>
                    </a:lnTo>
                    <a:lnTo>
                      <a:pt x="270" y="132"/>
                    </a:lnTo>
                    <a:lnTo>
                      <a:pt x="254" y="136"/>
                    </a:lnTo>
                    <a:lnTo>
                      <a:pt x="220" y="144"/>
                    </a:lnTo>
                    <a:lnTo>
                      <a:pt x="220" y="144"/>
                    </a:lnTo>
                    <a:lnTo>
                      <a:pt x="206" y="154"/>
                    </a:lnTo>
                    <a:lnTo>
                      <a:pt x="206" y="154"/>
                    </a:lnTo>
                    <a:lnTo>
                      <a:pt x="182" y="174"/>
                    </a:lnTo>
                    <a:lnTo>
                      <a:pt x="170" y="186"/>
                    </a:lnTo>
                    <a:lnTo>
                      <a:pt x="158" y="198"/>
                    </a:lnTo>
                    <a:lnTo>
                      <a:pt x="158" y="198"/>
                    </a:lnTo>
                    <a:lnTo>
                      <a:pt x="146" y="216"/>
                    </a:lnTo>
                    <a:lnTo>
                      <a:pt x="140" y="232"/>
                    </a:lnTo>
                    <a:lnTo>
                      <a:pt x="136" y="250"/>
                    </a:lnTo>
                    <a:lnTo>
                      <a:pt x="134" y="266"/>
                    </a:lnTo>
                    <a:lnTo>
                      <a:pt x="134" y="266"/>
                    </a:lnTo>
                    <a:lnTo>
                      <a:pt x="132" y="274"/>
                    </a:lnTo>
                    <a:lnTo>
                      <a:pt x="132" y="274"/>
                    </a:lnTo>
                    <a:lnTo>
                      <a:pt x="132" y="282"/>
                    </a:lnTo>
                    <a:lnTo>
                      <a:pt x="128" y="292"/>
                    </a:lnTo>
                    <a:lnTo>
                      <a:pt x="124" y="298"/>
                    </a:lnTo>
                    <a:lnTo>
                      <a:pt x="120" y="306"/>
                    </a:lnTo>
                    <a:lnTo>
                      <a:pt x="114" y="310"/>
                    </a:lnTo>
                    <a:lnTo>
                      <a:pt x="108" y="314"/>
                    </a:lnTo>
                    <a:lnTo>
                      <a:pt x="102" y="318"/>
                    </a:lnTo>
                    <a:lnTo>
                      <a:pt x="94" y="320"/>
                    </a:lnTo>
                    <a:lnTo>
                      <a:pt x="94" y="320"/>
                    </a:lnTo>
                    <a:lnTo>
                      <a:pt x="84" y="322"/>
                    </a:lnTo>
                    <a:lnTo>
                      <a:pt x="76" y="322"/>
                    </a:lnTo>
                    <a:lnTo>
                      <a:pt x="76" y="322"/>
                    </a:lnTo>
                    <a:lnTo>
                      <a:pt x="56" y="324"/>
                    </a:lnTo>
                    <a:lnTo>
                      <a:pt x="56" y="324"/>
                    </a:lnTo>
                    <a:lnTo>
                      <a:pt x="34" y="322"/>
                    </a:lnTo>
                    <a:lnTo>
                      <a:pt x="34" y="322"/>
                    </a:lnTo>
                    <a:lnTo>
                      <a:pt x="26" y="322"/>
                    </a:lnTo>
                    <a:lnTo>
                      <a:pt x="20" y="318"/>
                    </a:lnTo>
                    <a:lnTo>
                      <a:pt x="14" y="316"/>
                    </a:lnTo>
                    <a:lnTo>
                      <a:pt x="10" y="310"/>
                    </a:lnTo>
                    <a:lnTo>
                      <a:pt x="6" y="304"/>
                    </a:lnTo>
                    <a:lnTo>
                      <a:pt x="2" y="298"/>
                    </a:lnTo>
                    <a:lnTo>
                      <a:pt x="0" y="288"/>
                    </a:lnTo>
                    <a:lnTo>
                      <a:pt x="0" y="280"/>
                    </a:lnTo>
                    <a:lnTo>
                      <a:pt x="0" y="280"/>
                    </a:lnTo>
                    <a:lnTo>
                      <a:pt x="4" y="244"/>
                    </a:lnTo>
                    <a:lnTo>
                      <a:pt x="10" y="210"/>
                    </a:lnTo>
                    <a:lnTo>
                      <a:pt x="22" y="176"/>
                    </a:lnTo>
                    <a:lnTo>
                      <a:pt x="38" y="144"/>
                    </a:lnTo>
                    <a:lnTo>
                      <a:pt x="38" y="144"/>
                    </a:lnTo>
                    <a:lnTo>
                      <a:pt x="50" y="124"/>
                    </a:lnTo>
                    <a:lnTo>
                      <a:pt x="62" y="104"/>
                    </a:lnTo>
                    <a:lnTo>
                      <a:pt x="76" y="88"/>
                    </a:lnTo>
                    <a:lnTo>
                      <a:pt x="92" y="72"/>
                    </a:lnTo>
                    <a:lnTo>
                      <a:pt x="108" y="58"/>
                    </a:lnTo>
                    <a:lnTo>
                      <a:pt x="126" y="44"/>
                    </a:lnTo>
                    <a:lnTo>
                      <a:pt x="144" y="34"/>
                    </a:lnTo>
                    <a:lnTo>
                      <a:pt x="164" y="24"/>
                    </a:lnTo>
                    <a:lnTo>
                      <a:pt x="164" y="24"/>
                    </a:lnTo>
                    <a:lnTo>
                      <a:pt x="194" y="14"/>
                    </a:lnTo>
                    <a:lnTo>
                      <a:pt x="224" y="6"/>
                    </a:lnTo>
                    <a:lnTo>
                      <a:pt x="256" y="2"/>
                    </a:lnTo>
                    <a:lnTo>
                      <a:pt x="288" y="2"/>
                    </a:lnTo>
                    <a:lnTo>
                      <a:pt x="288" y="2"/>
                    </a:lnTo>
                    <a:lnTo>
                      <a:pt x="314" y="2"/>
                    </a:lnTo>
                    <a:lnTo>
                      <a:pt x="340" y="6"/>
                    </a:lnTo>
                    <a:lnTo>
                      <a:pt x="366" y="10"/>
                    </a:lnTo>
                    <a:lnTo>
                      <a:pt x="390" y="18"/>
                    </a:lnTo>
                    <a:lnTo>
                      <a:pt x="416" y="28"/>
                    </a:lnTo>
                    <a:lnTo>
                      <a:pt x="440" y="40"/>
                    </a:lnTo>
                    <a:lnTo>
                      <a:pt x="462" y="54"/>
                    </a:lnTo>
                    <a:lnTo>
                      <a:pt x="484" y="70"/>
                    </a:lnTo>
                    <a:lnTo>
                      <a:pt x="484" y="70"/>
                    </a:lnTo>
                    <a:lnTo>
                      <a:pt x="506" y="92"/>
                    </a:lnTo>
                    <a:lnTo>
                      <a:pt x="524" y="114"/>
                    </a:lnTo>
                    <a:lnTo>
                      <a:pt x="540" y="138"/>
                    </a:lnTo>
                    <a:lnTo>
                      <a:pt x="554" y="164"/>
                    </a:lnTo>
                    <a:lnTo>
                      <a:pt x="564" y="192"/>
                    </a:lnTo>
                    <a:lnTo>
                      <a:pt x="570" y="220"/>
                    </a:lnTo>
                    <a:lnTo>
                      <a:pt x="576" y="248"/>
                    </a:lnTo>
                    <a:lnTo>
                      <a:pt x="578" y="278"/>
                    </a:lnTo>
                    <a:lnTo>
                      <a:pt x="578" y="278"/>
                    </a:lnTo>
                    <a:lnTo>
                      <a:pt x="576" y="292"/>
                    </a:lnTo>
                    <a:lnTo>
                      <a:pt x="572" y="304"/>
                    </a:lnTo>
                    <a:lnTo>
                      <a:pt x="566" y="312"/>
                    </a:lnTo>
                    <a:lnTo>
                      <a:pt x="558" y="318"/>
                    </a:lnTo>
                    <a:lnTo>
                      <a:pt x="558" y="318"/>
                    </a:lnTo>
                    <a:lnTo>
                      <a:pt x="550" y="322"/>
                    </a:lnTo>
                    <a:lnTo>
                      <a:pt x="542" y="322"/>
                    </a:lnTo>
                    <a:lnTo>
                      <a:pt x="542" y="322"/>
                    </a:lnTo>
                    <a:lnTo>
                      <a:pt x="522" y="324"/>
                    </a:lnTo>
                    <a:lnTo>
                      <a:pt x="500" y="322"/>
                    </a:lnTo>
                    <a:lnTo>
                      <a:pt x="500" y="322"/>
                    </a:lnTo>
                    <a:lnTo>
                      <a:pt x="490" y="322"/>
                    </a:lnTo>
                    <a:lnTo>
                      <a:pt x="482" y="320"/>
                    </a:lnTo>
                    <a:lnTo>
                      <a:pt x="482" y="320"/>
                    </a:lnTo>
                    <a:lnTo>
                      <a:pt x="466" y="314"/>
                    </a:lnTo>
                    <a:lnTo>
                      <a:pt x="460" y="310"/>
                    </a:lnTo>
                    <a:lnTo>
                      <a:pt x="452" y="306"/>
                    </a:lnTo>
                    <a:lnTo>
                      <a:pt x="446" y="298"/>
                    </a:lnTo>
                    <a:lnTo>
                      <a:pt x="442" y="292"/>
                    </a:lnTo>
                    <a:lnTo>
                      <a:pt x="438" y="282"/>
                    </a:lnTo>
                    <a:lnTo>
                      <a:pt x="438" y="274"/>
                    </a:lnTo>
                    <a:lnTo>
                      <a:pt x="436" y="274"/>
                    </a:lnTo>
                    <a:lnTo>
                      <a:pt x="436" y="274"/>
                    </a:lnTo>
                    <a:lnTo>
                      <a:pt x="436" y="274"/>
                    </a:lnTo>
                    <a:lnTo>
                      <a:pt x="436" y="274"/>
                    </a:lnTo>
                    <a:lnTo>
                      <a:pt x="438" y="284"/>
                    </a:lnTo>
                    <a:lnTo>
                      <a:pt x="442" y="292"/>
                    </a:lnTo>
                    <a:lnTo>
                      <a:pt x="446" y="300"/>
                    </a:lnTo>
                    <a:lnTo>
                      <a:pt x="452" y="306"/>
                    </a:lnTo>
                    <a:lnTo>
                      <a:pt x="458" y="312"/>
                    </a:lnTo>
                    <a:lnTo>
                      <a:pt x="466" y="316"/>
                    </a:lnTo>
                    <a:lnTo>
                      <a:pt x="482" y="320"/>
                    </a:lnTo>
                    <a:lnTo>
                      <a:pt x="482" y="320"/>
                    </a:lnTo>
                    <a:lnTo>
                      <a:pt x="490" y="322"/>
                    </a:lnTo>
                    <a:lnTo>
                      <a:pt x="500" y="324"/>
                    </a:lnTo>
                    <a:lnTo>
                      <a:pt x="522" y="324"/>
                    </a:lnTo>
                    <a:lnTo>
                      <a:pt x="522" y="324"/>
                    </a:lnTo>
                    <a:lnTo>
                      <a:pt x="542" y="324"/>
                    </a:lnTo>
                    <a:lnTo>
                      <a:pt x="542" y="324"/>
                    </a:lnTo>
                    <a:lnTo>
                      <a:pt x="550" y="322"/>
                    </a:lnTo>
                    <a:lnTo>
                      <a:pt x="558" y="318"/>
                    </a:lnTo>
                    <a:lnTo>
                      <a:pt x="558" y="318"/>
                    </a:lnTo>
                    <a:lnTo>
                      <a:pt x="566" y="312"/>
                    </a:lnTo>
                    <a:lnTo>
                      <a:pt x="572" y="304"/>
                    </a:lnTo>
                    <a:lnTo>
                      <a:pt x="576" y="292"/>
                    </a:lnTo>
                    <a:lnTo>
                      <a:pt x="578" y="280"/>
                    </a:lnTo>
                    <a:lnTo>
                      <a:pt x="578" y="280"/>
                    </a:lnTo>
                    <a:lnTo>
                      <a:pt x="576" y="250"/>
                    </a:lnTo>
                    <a:lnTo>
                      <a:pt x="572" y="220"/>
                    </a:lnTo>
                    <a:lnTo>
                      <a:pt x="564" y="192"/>
                    </a:lnTo>
                    <a:lnTo>
                      <a:pt x="554" y="164"/>
                    </a:lnTo>
                    <a:lnTo>
                      <a:pt x="540" y="138"/>
                    </a:lnTo>
                    <a:lnTo>
                      <a:pt x="526" y="114"/>
                    </a:lnTo>
                    <a:lnTo>
                      <a:pt x="506" y="92"/>
                    </a:lnTo>
                    <a:lnTo>
                      <a:pt x="484" y="70"/>
                    </a:lnTo>
                    <a:lnTo>
                      <a:pt x="484" y="70"/>
                    </a:lnTo>
                    <a:lnTo>
                      <a:pt x="462" y="54"/>
                    </a:lnTo>
                    <a:lnTo>
                      <a:pt x="440" y="40"/>
                    </a:lnTo>
                    <a:lnTo>
                      <a:pt x="416" y="28"/>
                    </a:lnTo>
                    <a:lnTo>
                      <a:pt x="390" y="18"/>
                    </a:lnTo>
                    <a:lnTo>
                      <a:pt x="366" y="10"/>
                    </a:lnTo>
                    <a:lnTo>
                      <a:pt x="340" y="4"/>
                    </a:lnTo>
                    <a:lnTo>
                      <a:pt x="314" y="2"/>
                    </a:lnTo>
                    <a:lnTo>
                      <a:pt x="288" y="0"/>
                    </a:lnTo>
                    <a:close/>
                  </a:path>
                </a:pathLst>
              </a:custGeom>
              <a:solidFill>
                <a:srgbClr val="FBFBF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1" name="Freeform 168"/>
              <p:cNvSpPr>
                <a:spLocks/>
              </p:cNvSpPr>
              <p:nvPr/>
            </p:nvSpPr>
            <p:spPr bwMode="auto">
              <a:xfrm>
                <a:off x="2603" y="3251"/>
                <a:ext cx="578" cy="324"/>
              </a:xfrm>
              <a:custGeom>
                <a:avLst/>
                <a:gdLst>
                  <a:gd name="T0" fmla="*/ 224 w 578"/>
                  <a:gd name="T1" fmla="*/ 6 h 324"/>
                  <a:gd name="T2" fmla="*/ 144 w 578"/>
                  <a:gd name="T3" fmla="*/ 34 h 324"/>
                  <a:gd name="T4" fmla="*/ 76 w 578"/>
                  <a:gd name="T5" fmla="*/ 86 h 324"/>
                  <a:gd name="T6" fmla="*/ 38 w 578"/>
                  <a:gd name="T7" fmla="*/ 144 h 324"/>
                  <a:gd name="T8" fmla="*/ 0 w 578"/>
                  <a:gd name="T9" fmla="*/ 280 h 324"/>
                  <a:gd name="T10" fmla="*/ 4 w 578"/>
                  <a:gd name="T11" fmla="*/ 304 h 324"/>
                  <a:gd name="T12" fmla="*/ 26 w 578"/>
                  <a:gd name="T13" fmla="*/ 322 h 324"/>
                  <a:gd name="T14" fmla="*/ 76 w 578"/>
                  <a:gd name="T15" fmla="*/ 324 h 324"/>
                  <a:gd name="T16" fmla="*/ 94 w 578"/>
                  <a:gd name="T17" fmla="*/ 320 h 324"/>
                  <a:gd name="T18" fmla="*/ 120 w 578"/>
                  <a:gd name="T19" fmla="*/ 306 h 324"/>
                  <a:gd name="T20" fmla="*/ 132 w 578"/>
                  <a:gd name="T21" fmla="*/ 274 h 324"/>
                  <a:gd name="T22" fmla="*/ 136 w 578"/>
                  <a:gd name="T23" fmla="*/ 250 h 324"/>
                  <a:gd name="T24" fmla="*/ 158 w 578"/>
                  <a:gd name="T25" fmla="*/ 198 h 324"/>
                  <a:gd name="T26" fmla="*/ 206 w 578"/>
                  <a:gd name="T27" fmla="*/ 156 h 324"/>
                  <a:gd name="T28" fmla="*/ 272 w 578"/>
                  <a:gd name="T29" fmla="*/ 134 h 324"/>
                  <a:gd name="T30" fmla="*/ 340 w 578"/>
                  <a:gd name="T31" fmla="*/ 140 h 324"/>
                  <a:gd name="T32" fmla="*/ 396 w 578"/>
                  <a:gd name="T33" fmla="*/ 174 h 324"/>
                  <a:gd name="T34" fmla="*/ 420 w 578"/>
                  <a:gd name="T35" fmla="*/ 208 h 324"/>
                  <a:gd name="T36" fmla="*/ 442 w 578"/>
                  <a:gd name="T37" fmla="*/ 262 h 324"/>
                  <a:gd name="T38" fmla="*/ 420 w 578"/>
                  <a:gd name="T39" fmla="*/ 208 h 324"/>
                  <a:gd name="T40" fmla="*/ 396 w 578"/>
                  <a:gd name="T41" fmla="*/ 174 h 324"/>
                  <a:gd name="T42" fmla="*/ 340 w 578"/>
                  <a:gd name="T43" fmla="*/ 140 h 324"/>
                  <a:gd name="T44" fmla="*/ 270 w 578"/>
                  <a:gd name="T45" fmla="*/ 132 h 324"/>
                  <a:gd name="T46" fmla="*/ 206 w 578"/>
                  <a:gd name="T47" fmla="*/ 154 h 324"/>
                  <a:gd name="T48" fmla="*/ 158 w 578"/>
                  <a:gd name="T49" fmla="*/ 198 h 324"/>
                  <a:gd name="T50" fmla="*/ 136 w 578"/>
                  <a:gd name="T51" fmla="*/ 250 h 324"/>
                  <a:gd name="T52" fmla="*/ 132 w 578"/>
                  <a:gd name="T53" fmla="*/ 274 h 324"/>
                  <a:gd name="T54" fmla="*/ 120 w 578"/>
                  <a:gd name="T55" fmla="*/ 306 h 324"/>
                  <a:gd name="T56" fmla="*/ 94 w 578"/>
                  <a:gd name="T57" fmla="*/ 320 h 324"/>
                  <a:gd name="T58" fmla="*/ 76 w 578"/>
                  <a:gd name="T59" fmla="*/ 322 h 324"/>
                  <a:gd name="T60" fmla="*/ 34 w 578"/>
                  <a:gd name="T61" fmla="*/ 322 h 324"/>
                  <a:gd name="T62" fmla="*/ 10 w 578"/>
                  <a:gd name="T63" fmla="*/ 310 h 324"/>
                  <a:gd name="T64" fmla="*/ 0 w 578"/>
                  <a:gd name="T65" fmla="*/ 280 h 324"/>
                  <a:gd name="T66" fmla="*/ 22 w 578"/>
                  <a:gd name="T67" fmla="*/ 176 h 324"/>
                  <a:gd name="T68" fmla="*/ 62 w 578"/>
                  <a:gd name="T69" fmla="*/ 104 h 324"/>
                  <a:gd name="T70" fmla="*/ 126 w 578"/>
                  <a:gd name="T71" fmla="*/ 44 h 324"/>
                  <a:gd name="T72" fmla="*/ 194 w 578"/>
                  <a:gd name="T73" fmla="*/ 14 h 324"/>
                  <a:gd name="T74" fmla="*/ 288 w 578"/>
                  <a:gd name="T75" fmla="*/ 2 h 324"/>
                  <a:gd name="T76" fmla="*/ 390 w 578"/>
                  <a:gd name="T77" fmla="*/ 18 h 324"/>
                  <a:gd name="T78" fmla="*/ 484 w 578"/>
                  <a:gd name="T79" fmla="*/ 70 h 324"/>
                  <a:gd name="T80" fmla="*/ 540 w 578"/>
                  <a:gd name="T81" fmla="*/ 138 h 324"/>
                  <a:gd name="T82" fmla="*/ 576 w 578"/>
                  <a:gd name="T83" fmla="*/ 248 h 324"/>
                  <a:gd name="T84" fmla="*/ 572 w 578"/>
                  <a:gd name="T85" fmla="*/ 304 h 324"/>
                  <a:gd name="T86" fmla="*/ 550 w 578"/>
                  <a:gd name="T87" fmla="*/ 322 h 324"/>
                  <a:gd name="T88" fmla="*/ 500 w 578"/>
                  <a:gd name="T89" fmla="*/ 322 h 324"/>
                  <a:gd name="T90" fmla="*/ 482 w 578"/>
                  <a:gd name="T91" fmla="*/ 320 h 324"/>
                  <a:gd name="T92" fmla="*/ 446 w 578"/>
                  <a:gd name="T93" fmla="*/ 298 h 324"/>
                  <a:gd name="T94" fmla="*/ 436 w 578"/>
                  <a:gd name="T95" fmla="*/ 274 h 324"/>
                  <a:gd name="T96" fmla="*/ 438 w 578"/>
                  <a:gd name="T97" fmla="*/ 284 h 324"/>
                  <a:gd name="T98" fmla="*/ 458 w 578"/>
                  <a:gd name="T99" fmla="*/ 312 h 324"/>
                  <a:gd name="T100" fmla="*/ 490 w 578"/>
                  <a:gd name="T101" fmla="*/ 322 h 324"/>
                  <a:gd name="T102" fmla="*/ 542 w 578"/>
                  <a:gd name="T103" fmla="*/ 324 h 324"/>
                  <a:gd name="T104" fmla="*/ 558 w 578"/>
                  <a:gd name="T105" fmla="*/ 318 h 324"/>
                  <a:gd name="T106" fmla="*/ 578 w 578"/>
                  <a:gd name="T107" fmla="*/ 280 h 324"/>
                  <a:gd name="T108" fmla="*/ 564 w 578"/>
                  <a:gd name="T109" fmla="*/ 192 h 324"/>
                  <a:gd name="T110" fmla="*/ 506 w 578"/>
                  <a:gd name="T111" fmla="*/ 92 h 324"/>
                  <a:gd name="T112" fmla="*/ 440 w 578"/>
                  <a:gd name="T113" fmla="*/ 40 h 324"/>
                  <a:gd name="T114" fmla="*/ 340 w 578"/>
                  <a:gd name="T115" fmla="*/ 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8" h="324">
                    <a:moveTo>
                      <a:pt x="288" y="0"/>
                    </a:moveTo>
                    <a:lnTo>
                      <a:pt x="288" y="0"/>
                    </a:lnTo>
                    <a:lnTo>
                      <a:pt x="256" y="2"/>
                    </a:lnTo>
                    <a:lnTo>
                      <a:pt x="224" y="6"/>
                    </a:lnTo>
                    <a:lnTo>
                      <a:pt x="194" y="14"/>
                    </a:lnTo>
                    <a:lnTo>
                      <a:pt x="164" y="24"/>
                    </a:lnTo>
                    <a:lnTo>
                      <a:pt x="164" y="24"/>
                    </a:lnTo>
                    <a:lnTo>
                      <a:pt x="144" y="34"/>
                    </a:lnTo>
                    <a:lnTo>
                      <a:pt x="126" y="44"/>
                    </a:lnTo>
                    <a:lnTo>
                      <a:pt x="108" y="56"/>
                    </a:lnTo>
                    <a:lnTo>
                      <a:pt x="92" y="70"/>
                    </a:lnTo>
                    <a:lnTo>
                      <a:pt x="76" y="86"/>
                    </a:lnTo>
                    <a:lnTo>
                      <a:pt x="62" y="104"/>
                    </a:lnTo>
                    <a:lnTo>
                      <a:pt x="50" y="122"/>
                    </a:lnTo>
                    <a:lnTo>
                      <a:pt x="38" y="144"/>
                    </a:lnTo>
                    <a:lnTo>
                      <a:pt x="38" y="144"/>
                    </a:lnTo>
                    <a:lnTo>
                      <a:pt x="22" y="176"/>
                    </a:lnTo>
                    <a:lnTo>
                      <a:pt x="10" y="210"/>
                    </a:lnTo>
                    <a:lnTo>
                      <a:pt x="2" y="244"/>
                    </a:lnTo>
                    <a:lnTo>
                      <a:pt x="0" y="280"/>
                    </a:lnTo>
                    <a:lnTo>
                      <a:pt x="0" y="280"/>
                    </a:lnTo>
                    <a:lnTo>
                      <a:pt x="0" y="290"/>
                    </a:lnTo>
                    <a:lnTo>
                      <a:pt x="2" y="298"/>
                    </a:lnTo>
                    <a:lnTo>
                      <a:pt x="4" y="304"/>
                    </a:lnTo>
                    <a:lnTo>
                      <a:pt x="8" y="310"/>
                    </a:lnTo>
                    <a:lnTo>
                      <a:pt x="14" y="316"/>
                    </a:lnTo>
                    <a:lnTo>
                      <a:pt x="20" y="320"/>
                    </a:lnTo>
                    <a:lnTo>
                      <a:pt x="26" y="322"/>
                    </a:lnTo>
                    <a:lnTo>
                      <a:pt x="34" y="324"/>
                    </a:lnTo>
                    <a:lnTo>
                      <a:pt x="34" y="324"/>
                    </a:lnTo>
                    <a:lnTo>
                      <a:pt x="56" y="324"/>
                    </a:lnTo>
                    <a:lnTo>
                      <a:pt x="76" y="324"/>
                    </a:lnTo>
                    <a:lnTo>
                      <a:pt x="76" y="324"/>
                    </a:lnTo>
                    <a:lnTo>
                      <a:pt x="84" y="322"/>
                    </a:lnTo>
                    <a:lnTo>
                      <a:pt x="94" y="320"/>
                    </a:lnTo>
                    <a:lnTo>
                      <a:pt x="94" y="320"/>
                    </a:lnTo>
                    <a:lnTo>
                      <a:pt x="102" y="318"/>
                    </a:lnTo>
                    <a:lnTo>
                      <a:pt x="108" y="316"/>
                    </a:lnTo>
                    <a:lnTo>
                      <a:pt x="114" y="312"/>
                    </a:lnTo>
                    <a:lnTo>
                      <a:pt x="120" y="306"/>
                    </a:lnTo>
                    <a:lnTo>
                      <a:pt x="126" y="300"/>
                    </a:lnTo>
                    <a:lnTo>
                      <a:pt x="130" y="292"/>
                    </a:lnTo>
                    <a:lnTo>
                      <a:pt x="132" y="284"/>
                    </a:lnTo>
                    <a:lnTo>
                      <a:pt x="132" y="274"/>
                    </a:lnTo>
                    <a:lnTo>
                      <a:pt x="132" y="274"/>
                    </a:lnTo>
                    <a:lnTo>
                      <a:pt x="134" y="266"/>
                    </a:lnTo>
                    <a:lnTo>
                      <a:pt x="134" y="266"/>
                    </a:lnTo>
                    <a:lnTo>
                      <a:pt x="136" y="250"/>
                    </a:lnTo>
                    <a:lnTo>
                      <a:pt x="140" y="234"/>
                    </a:lnTo>
                    <a:lnTo>
                      <a:pt x="146" y="216"/>
                    </a:lnTo>
                    <a:lnTo>
                      <a:pt x="158" y="198"/>
                    </a:lnTo>
                    <a:lnTo>
                      <a:pt x="158" y="198"/>
                    </a:lnTo>
                    <a:lnTo>
                      <a:pt x="170" y="186"/>
                    </a:lnTo>
                    <a:lnTo>
                      <a:pt x="182" y="176"/>
                    </a:lnTo>
                    <a:lnTo>
                      <a:pt x="206" y="156"/>
                    </a:lnTo>
                    <a:lnTo>
                      <a:pt x="206" y="156"/>
                    </a:lnTo>
                    <a:lnTo>
                      <a:pt x="220" y="144"/>
                    </a:lnTo>
                    <a:lnTo>
                      <a:pt x="220" y="144"/>
                    </a:lnTo>
                    <a:lnTo>
                      <a:pt x="254" y="136"/>
                    </a:lnTo>
                    <a:lnTo>
                      <a:pt x="272" y="134"/>
                    </a:lnTo>
                    <a:lnTo>
                      <a:pt x="288" y="132"/>
                    </a:lnTo>
                    <a:lnTo>
                      <a:pt x="288" y="132"/>
                    </a:lnTo>
                    <a:lnTo>
                      <a:pt x="316" y="134"/>
                    </a:lnTo>
                    <a:lnTo>
                      <a:pt x="340" y="140"/>
                    </a:lnTo>
                    <a:lnTo>
                      <a:pt x="362" y="152"/>
                    </a:lnTo>
                    <a:lnTo>
                      <a:pt x="386" y="166"/>
                    </a:lnTo>
                    <a:lnTo>
                      <a:pt x="386" y="166"/>
                    </a:lnTo>
                    <a:lnTo>
                      <a:pt x="396" y="174"/>
                    </a:lnTo>
                    <a:lnTo>
                      <a:pt x="406" y="184"/>
                    </a:lnTo>
                    <a:lnTo>
                      <a:pt x="414" y="196"/>
                    </a:lnTo>
                    <a:lnTo>
                      <a:pt x="420" y="208"/>
                    </a:lnTo>
                    <a:lnTo>
                      <a:pt x="420" y="208"/>
                    </a:lnTo>
                    <a:lnTo>
                      <a:pt x="432" y="234"/>
                    </a:lnTo>
                    <a:lnTo>
                      <a:pt x="442" y="262"/>
                    </a:lnTo>
                    <a:lnTo>
                      <a:pt x="442" y="262"/>
                    </a:lnTo>
                    <a:lnTo>
                      <a:pt x="442" y="262"/>
                    </a:lnTo>
                    <a:lnTo>
                      <a:pt x="442" y="262"/>
                    </a:lnTo>
                    <a:lnTo>
                      <a:pt x="442" y="262"/>
                    </a:lnTo>
                    <a:lnTo>
                      <a:pt x="432" y="234"/>
                    </a:lnTo>
                    <a:lnTo>
                      <a:pt x="420" y="208"/>
                    </a:lnTo>
                    <a:lnTo>
                      <a:pt x="420" y="208"/>
                    </a:lnTo>
                    <a:lnTo>
                      <a:pt x="414" y="196"/>
                    </a:lnTo>
                    <a:lnTo>
                      <a:pt x="406" y="184"/>
                    </a:lnTo>
                    <a:lnTo>
                      <a:pt x="396" y="174"/>
                    </a:lnTo>
                    <a:lnTo>
                      <a:pt x="386" y="164"/>
                    </a:lnTo>
                    <a:lnTo>
                      <a:pt x="386" y="164"/>
                    </a:lnTo>
                    <a:lnTo>
                      <a:pt x="362" y="150"/>
                    </a:lnTo>
                    <a:lnTo>
                      <a:pt x="340" y="140"/>
                    </a:lnTo>
                    <a:lnTo>
                      <a:pt x="316" y="134"/>
                    </a:lnTo>
                    <a:lnTo>
                      <a:pt x="288" y="132"/>
                    </a:lnTo>
                    <a:lnTo>
                      <a:pt x="288" y="132"/>
                    </a:lnTo>
                    <a:lnTo>
                      <a:pt x="270" y="132"/>
                    </a:lnTo>
                    <a:lnTo>
                      <a:pt x="254" y="136"/>
                    </a:lnTo>
                    <a:lnTo>
                      <a:pt x="220" y="144"/>
                    </a:lnTo>
                    <a:lnTo>
                      <a:pt x="220" y="144"/>
                    </a:lnTo>
                    <a:lnTo>
                      <a:pt x="206" y="154"/>
                    </a:lnTo>
                    <a:lnTo>
                      <a:pt x="206" y="154"/>
                    </a:lnTo>
                    <a:lnTo>
                      <a:pt x="182" y="174"/>
                    </a:lnTo>
                    <a:lnTo>
                      <a:pt x="170" y="186"/>
                    </a:lnTo>
                    <a:lnTo>
                      <a:pt x="158" y="198"/>
                    </a:lnTo>
                    <a:lnTo>
                      <a:pt x="158" y="198"/>
                    </a:lnTo>
                    <a:lnTo>
                      <a:pt x="146" y="216"/>
                    </a:lnTo>
                    <a:lnTo>
                      <a:pt x="140" y="232"/>
                    </a:lnTo>
                    <a:lnTo>
                      <a:pt x="136" y="250"/>
                    </a:lnTo>
                    <a:lnTo>
                      <a:pt x="134" y="266"/>
                    </a:lnTo>
                    <a:lnTo>
                      <a:pt x="134" y="266"/>
                    </a:lnTo>
                    <a:lnTo>
                      <a:pt x="132" y="274"/>
                    </a:lnTo>
                    <a:lnTo>
                      <a:pt x="132" y="274"/>
                    </a:lnTo>
                    <a:lnTo>
                      <a:pt x="132" y="282"/>
                    </a:lnTo>
                    <a:lnTo>
                      <a:pt x="128" y="292"/>
                    </a:lnTo>
                    <a:lnTo>
                      <a:pt x="124" y="298"/>
                    </a:lnTo>
                    <a:lnTo>
                      <a:pt x="120" y="306"/>
                    </a:lnTo>
                    <a:lnTo>
                      <a:pt x="114" y="310"/>
                    </a:lnTo>
                    <a:lnTo>
                      <a:pt x="108" y="314"/>
                    </a:lnTo>
                    <a:lnTo>
                      <a:pt x="102" y="318"/>
                    </a:lnTo>
                    <a:lnTo>
                      <a:pt x="94" y="320"/>
                    </a:lnTo>
                    <a:lnTo>
                      <a:pt x="94" y="320"/>
                    </a:lnTo>
                    <a:lnTo>
                      <a:pt x="84" y="322"/>
                    </a:lnTo>
                    <a:lnTo>
                      <a:pt x="76" y="322"/>
                    </a:lnTo>
                    <a:lnTo>
                      <a:pt x="76" y="322"/>
                    </a:lnTo>
                    <a:lnTo>
                      <a:pt x="56" y="324"/>
                    </a:lnTo>
                    <a:lnTo>
                      <a:pt x="56" y="324"/>
                    </a:lnTo>
                    <a:lnTo>
                      <a:pt x="34" y="322"/>
                    </a:lnTo>
                    <a:lnTo>
                      <a:pt x="34" y="322"/>
                    </a:lnTo>
                    <a:lnTo>
                      <a:pt x="26" y="322"/>
                    </a:lnTo>
                    <a:lnTo>
                      <a:pt x="20" y="318"/>
                    </a:lnTo>
                    <a:lnTo>
                      <a:pt x="14" y="316"/>
                    </a:lnTo>
                    <a:lnTo>
                      <a:pt x="10" y="310"/>
                    </a:lnTo>
                    <a:lnTo>
                      <a:pt x="6" y="304"/>
                    </a:lnTo>
                    <a:lnTo>
                      <a:pt x="2" y="298"/>
                    </a:lnTo>
                    <a:lnTo>
                      <a:pt x="0" y="288"/>
                    </a:lnTo>
                    <a:lnTo>
                      <a:pt x="0" y="280"/>
                    </a:lnTo>
                    <a:lnTo>
                      <a:pt x="0" y="280"/>
                    </a:lnTo>
                    <a:lnTo>
                      <a:pt x="4" y="244"/>
                    </a:lnTo>
                    <a:lnTo>
                      <a:pt x="10" y="210"/>
                    </a:lnTo>
                    <a:lnTo>
                      <a:pt x="22" y="176"/>
                    </a:lnTo>
                    <a:lnTo>
                      <a:pt x="38" y="144"/>
                    </a:lnTo>
                    <a:lnTo>
                      <a:pt x="38" y="144"/>
                    </a:lnTo>
                    <a:lnTo>
                      <a:pt x="50" y="124"/>
                    </a:lnTo>
                    <a:lnTo>
                      <a:pt x="62" y="104"/>
                    </a:lnTo>
                    <a:lnTo>
                      <a:pt x="76" y="88"/>
                    </a:lnTo>
                    <a:lnTo>
                      <a:pt x="92" y="72"/>
                    </a:lnTo>
                    <a:lnTo>
                      <a:pt x="108" y="58"/>
                    </a:lnTo>
                    <a:lnTo>
                      <a:pt x="126" y="44"/>
                    </a:lnTo>
                    <a:lnTo>
                      <a:pt x="144" y="34"/>
                    </a:lnTo>
                    <a:lnTo>
                      <a:pt x="164" y="24"/>
                    </a:lnTo>
                    <a:lnTo>
                      <a:pt x="164" y="24"/>
                    </a:lnTo>
                    <a:lnTo>
                      <a:pt x="194" y="14"/>
                    </a:lnTo>
                    <a:lnTo>
                      <a:pt x="224" y="6"/>
                    </a:lnTo>
                    <a:lnTo>
                      <a:pt x="256" y="2"/>
                    </a:lnTo>
                    <a:lnTo>
                      <a:pt x="288" y="2"/>
                    </a:lnTo>
                    <a:lnTo>
                      <a:pt x="288" y="2"/>
                    </a:lnTo>
                    <a:lnTo>
                      <a:pt x="314" y="2"/>
                    </a:lnTo>
                    <a:lnTo>
                      <a:pt x="340" y="6"/>
                    </a:lnTo>
                    <a:lnTo>
                      <a:pt x="366" y="10"/>
                    </a:lnTo>
                    <a:lnTo>
                      <a:pt x="390" y="18"/>
                    </a:lnTo>
                    <a:lnTo>
                      <a:pt x="416" y="28"/>
                    </a:lnTo>
                    <a:lnTo>
                      <a:pt x="440" y="40"/>
                    </a:lnTo>
                    <a:lnTo>
                      <a:pt x="462" y="54"/>
                    </a:lnTo>
                    <a:lnTo>
                      <a:pt x="484" y="70"/>
                    </a:lnTo>
                    <a:lnTo>
                      <a:pt x="484" y="70"/>
                    </a:lnTo>
                    <a:lnTo>
                      <a:pt x="506" y="92"/>
                    </a:lnTo>
                    <a:lnTo>
                      <a:pt x="524" y="114"/>
                    </a:lnTo>
                    <a:lnTo>
                      <a:pt x="540" y="138"/>
                    </a:lnTo>
                    <a:lnTo>
                      <a:pt x="554" y="164"/>
                    </a:lnTo>
                    <a:lnTo>
                      <a:pt x="564" y="192"/>
                    </a:lnTo>
                    <a:lnTo>
                      <a:pt x="570" y="220"/>
                    </a:lnTo>
                    <a:lnTo>
                      <a:pt x="576" y="248"/>
                    </a:lnTo>
                    <a:lnTo>
                      <a:pt x="578" y="278"/>
                    </a:lnTo>
                    <a:lnTo>
                      <a:pt x="578" y="278"/>
                    </a:lnTo>
                    <a:lnTo>
                      <a:pt x="576" y="292"/>
                    </a:lnTo>
                    <a:lnTo>
                      <a:pt x="572" y="304"/>
                    </a:lnTo>
                    <a:lnTo>
                      <a:pt x="566" y="312"/>
                    </a:lnTo>
                    <a:lnTo>
                      <a:pt x="558" y="318"/>
                    </a:lnTo>
                    <a:lnTo>
                      <a:pt x="558" y="318"/>
                    </a:lnTo>
                    <a:lnTo>
                      <a:pt x="550" y="322"/>
                    </a:lnTo>
                    <a:lnTo>
                      <a:pt x="542" y="322"/>
                    </a:lnTo>
                    <a:lnTo>
                      <a:pt x="542" y="322"/>
                    </a:lnTo>
                    <a:lnTo>
                      <a:pt x="522" y="324"/>
                    </a:lnTo>
                    <a:lnTo>
                      <a:pt x="500" y="322"/>
                    </a:lnTo>
                    <a:lnTo>
                      <a:pt x="500" y="322"/>
                    </a:lnTo>
                    <a:lnTo>
                      <a:pt x="490" y="322"/>
                    </a:lnTo>
                    <a:lnTo>
                      <a:pt x="482" y="320"/>
                    </a:lnTo>
                    <a:lnTo>
                      <a:pt x="482" y="320"/>
                    </a:lnTo>
                    <a:lnTo>
                      <a:pt x="466" y="314"/>
                    </a:lnTo>
                    <a:lnTo>
                      <a:pt x="460" y="310"/>
                    </a:lnTo>
                    <a:lnTo>
                      <a:pt x="452" y="306"/>
                    </a:lnTo>
                    <a:lnTo>
                      <a:pt x="446" y="298"/>
                    </a:lnTo>
                    <a:lnTo>
                      <a:pt x="442" y="292"/>
                    </a:lnTo>
                    <a:lnTo>
                      <a:pt x="438" y="282"/>
                    </a:lnTo>
                    <a:lnTo>
                      <a:pt x="438" y="274"/>
                    </a:lnTo>
                    <a:lnTo>
                      <a:pt x="436" y="274"/>
                    </a:lnTo>
                    <a:lnTo>
                      <a:pt x="436" y="274"/>
                    </a:lnTo>
                    <a:lnTo>
                      <a:pt x="436" y="274"/>
                    </a:lnTo>
                    <a:lnTo>
                      <a:pt x="436" y="274"/>
                    </a:lnTo>
                    <a:lnTo>
                      <a:pt x="438" y="284"/>
                    </a:lnTo>
                    <a:lnTo>
                      <a:pt x="442" y="292"/>
                    </a:lnTo>
                    <a:lnTo>
                      <a:pt x="446" y="300"/>
                    </a:lnTo>
                    <a:lnTo>
                      <a:pt x="452" y="306"/>
                    </a:lnTo>
                    <a:lnTo>
                      <a:pt x="458" y="312"/>
                    </a:lnTo>
                    <a:lnTo>
                      <a:pt x="466" y="316"/>
                    </a:lnTo>
                    <a:lnTo>
                      <a:pt x="482" y="320"/>
                    </a:lnTo>
                    <a:lnTo>
                      <a:pt x="482" y="320"/>
                    </a:lnTo>
                    <a:lnTo>
                      <a:pt x="490" y="322"/>
                    </a:lnTo>
                    <a:lnTo>
                      <a:pt x="500" y="324"/>
                    </a:lnTo>
                    <a:lnTo>
                      <a:pt x="522" y="324"/>
                    </a:lnTo>
                    <a:lnTo>
                      <a:pt x="522" y="324"/>
                    </a:lnTo>
                    <a:lnTo>
                      <a:pt x="542" y="324"/>
                    </a:lnTo>
                    <a:lnTo>
                      <a:pt x="542" y="324"/>
                    </a:lnTo>
                    <a:lnTo>
                      <a:pt x="550" y="322"/>
                    </a:lnTo>
                    <a:lnTo>
                      <a:pt x="558" y="318"/>
                    </a:lnTo>
                    <a:lnTo>
                      <a:pt x="558" y="318"/>
                    </a:lnTo>
                    <a:lnTo>
                      <a:pt x="566" y="312"/>
                    </a:lnTo>
                    <a:lnTo>
                      <a:pt x="572" y="304"/>
                    </a:lnTo>
                    <a:lnTo>
                      <a:pt x="576" y="292"/>
                    </a:lnTo>
                    <a:lnTo>
                      <a:pt x="578" y="280"/>
                    </a:lnTo>
                    <a:lnTo>
                      <a:pt x="578" y="280"/>
                    </a:lnTo>
                    <a:lnTo>
                      <a:pt x="576" y="250"/>
                    </a:lnTo>
                    <a:lnTo>
                      <a:pt x="572" y="220"/>
                    </a:lnTo>
                    <a:lnTo>
                      <a:pt x="564" y="192"/>
                    </a:lnTo>
                    <a:lnTo>
                      <a:pt x="554" y="164"/>
                    </a:lnTo>
                    <a:lnTo>
                      <a:pt x="540" y="138"/>
                    </a:lnTo>
                    <a:lnTo>
                      <a:pt x="526" y="114"/>
                    </a:lnTo>
                    <a:lnTo>
                      <a:pt x="506" y="92"/>
                    </a:lnTo>
                    <a:lnTo>
                      <a:pt x="484" y="70"/>
                    </a:lnTo>
                    <a:lnTo>
                      <a:pt x="484" y="70"/>
                    </a:lnTo>
                    <a:lnTo>
                      <a:pt x="462" y="54"/>
                    </a:lnTo>
                    <a:lnTo>
                      <a:pt x="440" y="40"/>
                    </a:lnTo>
                    <a:lnTo>
                      <a:pt x="416" y="28"/>
                    </a:lnTo>
                    <a:lnTo>
                      <a:pt x="390" y="18"/>
                    </a:lnTo>
                    <a:lnTo>
                      <a:pt x="366" y="10"/>
                    </a:lnTo>
                    <a:lnTo>
                      <a:pt x="340" y="4"/>
                    </a:lnTo>
                    <a:lnTo>
                      <a:pt x="314" y="2"/>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2" name="Freeform 169"/>
              <p:cNvSpPr>
                <a:spLocks/>
              </p:cNvSpPr>
              <p:nvPr/>
            </p:nvSpPr>
            <p:spPr bwMode="auto">
              <a:xfrm>
                <a:off x="2603" y="3253"/>
                <a:ext cx="578" cy="322"/>
              </a:xfrm>
              <a:custGeom>
                <a:avLst/>
                <a:gdLst>
                  <a:gd name="T0" fmla="*/ 224 w 578"/>
                  <a:gd name="T1" fmla="*/ 4 h 322"/>
                  <a:gd name="T2" fmla="*/ 144 w 578"/>
                  <a:gd name="T3" fmla="*/ 32 h 322"/>
                  <a:gd name="T4" fmla="*/ 76 w 578"/>
                  <a:gd name="T5" fmla="*/ 86 h 322"/>
                  <a:gd name="T6" fmla="*/ 38 w 578"/>
                  <a:gd name="T7" fmla="*/ 142 h 322"/>
                  <a:gd name="T8" fmla="*/ 0 w 578"/>
                  <a:gd name="T9" fmla="*/ 278 h 322"/>
                  <a:gd name="T10" fmla="*/ 6 w 578"/>
                  <a:gd name="T11" fmla="*/ 302 h 322"/>
                  <a:gd name="T12" fmla="*/ 26 w 578"/>
                  <a:gd name="T13" fmla="*/ 320 h 322"/>
                  <a:gd name="T14" fmla="*/ 56 w 578"/>
                  <a:gd name="T15" fmla="*/ 322 h 322"/>
                  <a:gd name="T16" fmla="*/ 94 w 578"/>
                  <a:gd name="T17" fmla="*/ 318 h 322"/>
                  <a:gd name="T18" fmla="*/ 114 w 578"/>
                  <a:gd name="T19" fmla="*/ 308 h 322"/>
                  <a:gd name="T20" fmla="*/ 132 w 578"/>
                  <a:gd name="T21" fmla="*/ 280 h 322"/>
                  <a:gd name="T22" fmla="*/ 134 w 578"/>
                  <a:gd name="T23" fmla="*/ 264 h 322"/>
                  <a:gd name="T24" fmla="*/ 158 w 578"/>
                  <a:gd name="T25" fmla="*/ 196 h 322"/>
                  <a:gd name="T26" fmla="*/ 206 w 578"/>
                  <a:gd name="T27" fmla="*/ 152 h 322"/>
                  <a:gd name="T28" fmla="*/ 254 w 578"/>
                  <a:gd name="T29" fmla="*/ 134 h 322"/>
                  <a:gd name="T30" fmla="*/ 316 w 578"/>
                  <a:gd name="T31" fmla="*/ 132 h 322"/>
                  <a:gd name="T32" fmla="*/ 386 w 578"/>
                  <a:gd name="T33" fmla="*/ 162 h 322"/>
                  <a:gd name="T34" fmla="*/ 420 w 578"/>
                  <a:gd name="T35" fmla="*/ 206 h 322"/>
                  <a:gd name="T36" fmla="*/ 442 w 578"/>
                  <a:gd name="T37" fmla="*/ 260 h 322"/>
                  <a:gd name="T38" fmla="*/ 442 w 578"/>
                  <a:gd name="T39" fmla="*/ 258 h 322"/>
                  <a:gd name="T40" fmla="*/ 414 w 578"/>
                  <a:gd name="T41" fmla="*/ 192 h 322"/>
                  <a:gd name="T42" fmla="*/ 386 w 578"/>
                  <a:gd name="T43" fmla="*/ 162 h 322"/>
                  <a:gd name="T44" fmla="*/ 288 w 578"/>
                  <a:gd name="T45" fmla="*/ 128 h 322"/>
                  <a:gd name="T46" fmla="*/ 220 w 578"/>
                  <a:gd name="T47" fmla="*/ 142 h 322"/>
                  <a:gd name="T48" fmla="*/ 182 w 578"/>
                  <a:gd name="T49" fmla="*/ 172 h 322"/>
                  <a:gd name="T50" fmla="*/ 146 w 578"/>
                  <a:gd name="T51" fmla="*/ 212 h 322"/>
                  <a:gd name="T52" fmla="*/ 132 w 578"/>
                  <a:gd name="T53" fmla="*/ 262 h 322"/>
                  <a:gd name="T54" fmla="*/ 128 w 578"/>
                  <a:gd name="T55" fmla="*/ 288 h 322"/>
                  <a:gd name="T56" fmla="*/ 108 w 578"/>
                  <a:gd name="T57" fmla="*/ 312 h 322"/>
                  <a:gd name="T58" fmla="*/ 84 w 578"/>
                  <a:gd name="T59" fmla="*/ 318 h 322"/>
                  <a:gd name="T60" fmla="*/ 56 w 578"/>
                  <a:gd name="T61" fmla="*/ 322 h 322"/>
                  <a:gd name="T62" fmla="*/ 20 w 578"/>
                  <a:gd name="T63" fmla="*/ 316 h 322"/>
                  <a:gd name="T64" fmla="*/ 2 w 578"/>
                  <a:gd name="T65" fmla="*/ 294 h 322"/>
                  <a:gd name="T66" fmla="*/ 4 w 578"/>
                  <a:gd name="T67" fmla="*/ 242 h 322"/>
                  <a:gd name="T68" fmla="*/ 38 w 578"/>
                  <a:gd name="T69" fmla="*/ 142 h 322"/>
                  <a:gd name="T70" fmla="*/ 92 w 578"/>
                  <a:gd name="T71" fmla="*/ 70 h 322"/>
                  <a:gd name="T72" fmla="*/ 164 w 578"/>
                  <a:gd name="T73" fmla="*/ 24 h 322"/>
                  <a:gd name="T74" fmla="*/ 256 w 578"/>
                  <a:gd name="T75" fmla="*/ 0 h 322"/>
                  <a:gd name="T76" fmla="*/ 340 w 578"/>
                  <a:gd name="T77" fmla="*/ 4 h 322"/>
                  <a:gd name="T78" fmla="*/ 440 w 578"/>
                  <a:gd name="T79" fmla="*/ 38 h 322"/>
                  <a:gd name="T80" fmla="*/ 506 w 578"/>
                  <a:gd name="T81" fmla="*/ 90 h 322"/>
                  <a:gd name="T82" fmla="*/ 562 w 578"/>
                  <a:gd name="T83" fmla="*/ 190 h 322"/>
                  <a:gd name="T84" fmla="*/ 576 w 578"/>
                  <a:gd name="T85" fmla="*/ 276 h 322"/>
                  <a:gd name="T86" fmla="*/ 556 w 578"/>
                  <a:gd name="T87" fmla="*/ 316 h 322"/>
                  <a:gd name="T88" fmla="*/ 542 w 578"/>
                  <a:gd name="T89" fmla="*/ 320 h 322"/>
                  <a:gd name="T90" fmla="*/ 500 w 578"/>
                  <a:gd name="T91" fmla="*/ 320 h 322"/>
                  <a:gd name="T92" fmla="*/ 466 w 578"/>
                  <a:gd name="T93" fmla="*/ 312 h 322"/>
                  <a:gd name="T94" fmla="*/ 442 w 578"/>
                  <a:gd name="T95" fmla="*/ 288 h 322"/>
                  <a:gd name="T96" fmla="*/ 438 w 578"/>
                  <a:gd name="T97" fmla="*/ 270 h 322"/>
                  <a:gd name="T98" fmla="*/ 442 w 578"/>
                  <a:gd name="T99" fmla="*/ 290 h 322"/>
                  <a:gd name="T100" fmla="*/ 466 w 578"/>
                  <a:gd name="T101" fmla="*/ 312 h 322"/>
                  <a:gd name="T102" fmla="*/ 500 w 578"/>
                  <a:gd name="T103" fmla="*/ 320 h 322"/>
                  <a:gd name="T104" fmla="*/ 542 w 578"/>
                  <a:gd name="T105" fmla="*/ 320 h 322"/>
                  <a:gd name="T106" fmla="*/ 566 w 578"/>
                  <a:gd name="T107" fmla="*/ 310 h 322"/>
                  <a:gd name="T108" fmla="*/ 578 w 578"/>
                  <a:gd name="T109" fmla="*/ 276 h 322"/>
                  <a:gd name="T110" fmla="*/ 554 w 578"/>
                  <a:gd name="T111" fmla="*/ 162 h 322"/>
                  <a:gd name="T112" fmla="*/ 484 w 578"/>
                  <a:gd name="T113" fmla="*/ 68 h 322"/>
                  <a:gd name="T114" fmla="*/ 416 w 578"/>
                  <a:gd name="T115" fmla="*/ 26 h 322"/>
                  <a:gd name="T116" fmla="*/ 314 w 578"/>
                  <a:gd name="T1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322">
                    <a:moveTo>
                      <a:pt x="288" y="0"/>
                    </a:moveTo>
                    <a:lnTo>
                      <a:pt x="288" y="0"/>
                    </a:lnTo>
                    <a:lnTo>
                      <a:pt x="256" y="0"/>
                    </a:lnTo>
                    <a:lnTo>
                      <a:pt x="224" y="4"/>
                    </a:lnTo>
                    <a:lnTo>
                      <a:pt x="194" y="12"/>
                    </a:lnTo>
                    <a:lnTo>
                      <a:pt x="164" y="22"/>
                    </a:lnTo>
                    <a:lnTo>
                      <a:pt x="164" y="22"/>
                    </a:lnTo>
                    <a:lnTo>
                      <a:pt x="144" y="32"/>
                    </a:lnTo>
                    <a:lnTo>
                      <a:pt x="126" y="42"/>
                    </a:lnTo>
                    <a:lnTo>
                      <a:pt x="108" y="56"/>
                    </a:lnTo>
                    <a:lnTo>
                      <a:pt x="92" y="70"/>
                    </a:lnTo>
                    <a:lnTo>
                      <a:pt x="76" y="86"/>
                    </a:lnTo>
                    <a:lnTo>
                      <a:pt x="62" y="102"/>
                    </a:lnTo>
                    <a:lnTo>
                      <a:pt x="50" y="122"/>
                    </a:lnTo>
                    <a:lnTo>
                      <a:pt x="38" y="142"/>
                    </a:lnTo>
                    <a:lnTo>
                      <a:pt x="38" y="142"/>
                    </a:lnTo>
                    <a:lnTo>
                      <a:pt x="22" y="174"/>
                    </a:lnTo>
                    <a:lnTo>
                      <a:pt x="10" y="208"/>
                    </a:lnTo>
                    <a:lnTo>
                      <a:pt x="4" y="242"/>
                    </a:lnTo>
                    <a:lnTo>
                      <a:pt x="0" y="278"/>
                    </a:lnTo>
                    <a:lnTo>
                      <a:pt x="0" y="278"/>
                    </a:lnTo>
                    <a:lnTo>
                      <a:pt x="0" y="286"/>
                    </a:lnTo>
                    <a:lnTo>
                      <a:pt x="2" y="296"/>
                    </a:lnTo>
                    <a:lnTo>
                      <a:pt x="6" y="302"/>
                    </a:lnTo>
                    <a:lnTo>
                      <a:pt x="10" y="308"/>
                    </a:lnTo>
                    <a:lnTo>
                      <a:pt x="14" y="314"/>
                    </a:lnTo>
                    <a:lnTo>
                      <a:pt x="20" y="316"/>
                    </a:lnTo>
                    <a:lnTo>
                      <a:pt x="26" y="320"/>
                    </a:lnTo>
                    <a:lnTo>
                      <a:pt x="34" y="320"/>
                    </a:lnTo>
                    <a:lnTo>
                      <a:pt x="34" y="320"/>
                    </a:lnTo>
                    <a:lnTo>
                      <a:pt x="56" y="322"/>
                    </a:lnTo>
                    <a:lnTo>
                      <a:pt x="56" y="322"/>
                    </a:lnTo>
                    <a:lnTo>
                      <a:pt x="76" y="320"/>
                    </a:lnTo>
                    <a:lnTo>
                      <a:pt x="76" y="320"/>
                    </a:lnTo>
                    <a:lnTo>
                      <a:pt x="84" y="320"/>
                    </a:lnTo>
                    <a:lnTo>
                      <a:pt x="94" y="318"/>
                    </a:lnTo>
                    <a:lnTo>
                      <a:pt x="94" y="318"/>
                    </a:lnTo>
                    <a:lnTo>
                      <a:pt x="102" y="316"/>
                    </a:lnTo>
                    <a:lnTo>
                      <a:pt x="108" y="312"/>
                    </a:lnTo>
                    <a:lnTo>
                      <a:pt x="114" y="308"/>
                    </a:lnTo>
                    <a:lnTo>
                      <a:pt x="120" y="304"/>
                    </a:lnTo>
                    <a:lnTo>
                      <a:pt x="124" y="296"/>
                    </a:lnTo>
                    <a:lnTo>
                      <a:pt x="128" y="290"/>
                    </a:lnTo>
                    <a:lnTo>
                      <a:pt x="132" y="280"/>
                    </a:lnTo>
                    <a:lnTo>
                      <a:pt x="132" y="272"/>
                    </a:lnTo>
                    <a:lnTo>
                      <a:pt x="132" y="272"/>
                    </a:lnTo>
                    <a:lnTo>
                      <a:pt x="134" y="264"/>
                    </a:lnTo>
                    <a:lnTo>
                      <a:pt x="134" y="264"/>
                    </a:lnTo>
                    <a:lnTo>
                      <a:pt x="136" y="248"/>
                    </a:lnTo>
                    <a:lnTo>
                      <a:pt x="140" y="230"/>
                    </a:lnTo>
                    <a:lnTo>
                      <a:pt x="146" y="214"/>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30"/>
                    </a:lnTo>
                    <a:lnTo>
                      <a:pt x="288" y="130"/>
                    </a:lnTo>
                    <a:lnTo>
                      <a:pt x="316" y="132"/>
                    </a:lnTo>
                    <a:lnTo>
                      <a:pt x="340" y="138"/>
                    </a:lnTo>
                    <a:lnTo>
                      <a:pt x="362" y="148"/>
                    </a:lnTo>
                    <a:lnTo>
                      <a:pt x="386" y="162"/>
                    </a:lnTo>
                    <a:lnTo>
                      <a:pt x="386" y="162"/>
                    </a:lnTo>
                    <a:lnTo>
                      <a:pt x="396" y="172"/>
                    </a:lnTo>
                    <a:lnTo>
                      <a:pt x="406" y="182"/>
                    </a:lnTo>
                    <a:lnTo>
                      <a:pt x="414" y="194"/>
                    </a:lnTo>
                    <a:lnTo>
                      <a:pt x="420" y="206"/>
                    </a:lnTo>
                    <a:lnTo>
                      <a:pt x="420" y="206"/>
                    </a:lnTo>
                    <a:lnTo>
                      <a:pt x="432" y="232"/>
                    </a:lnTo>
                    <a:lnTo>
                      <a:pt x="442" y="260"/>
                    </a:lnTo>
                    <a:lnTo>
                      <a:pt x="442" y="260"/>
                    </a:lnTo>
                    <a:lnTo>
                      <a:pt x="442" y="260"/>
                    </a:lnTo>
                    <a:lnTo>
                      <a:pt x="442" y="260"/>
                    </a:lnTo>
                    <a:lnTo>
                      <a:pt x="442" y="258"/>
                    </a:lnTo>
                    <a:lnTo>
                      <a:pt x="442" y="258"/>
                    </a:lnTo>
                    <a:lnTo>
                      <a:pt x="434" y="232"/>
                    </a:lnTo>
                    <a:lnTo>
                      <a:pt x="420" y="204"/>
                    </a:lnTo>
                    <a:lnTo>
                      <a:pt x="420" y="204"/>
                    </a:lnTo>
                    <a:lnTo>
                      <a:pt x="414" y="192"/>
                    </a:lnTo>
                    <a:lnTo>
                      <a:pt x="406" y="182"/>
                    </a:lnTo>
                    <a:lnTo>
                      <a:pt x="396" y="172"/>
                    </a:lnTo>
                    <a:lnTo>
                      <a:pt x="386" y="162"/>
                    </a:lnTo>
                    <a:lnTo>
                      <a:pt x="386" y="162"/>
                    </a:lnTo>
                    <a:lnTo>
                      <a:pt x="362" y="148"/>
                    </a:lnTo>
                    <a:lnTo>
                      <a:pt x="340" y="138"/>
                    </a:lnTo>
                    <a:lnTo>
                      <a:pt x="316" y="132"/>
                    </a:lnTo>
                    <a:lnTo>
                      <a:pt x="288" y="128"/>
                    </a:lnTo>
                    <a:lnTo>
                      <a:pt x="288" y="128"/>
                    </a:lnTo>
                    <a:lnTo>
                      <a:pt x="270" y="130"/>
                    </a:lnTo>
                    <a:lnTo>
                      <a:pt x="254" y="134"/>
                    </a:lnTo>
                    <a:lnTo>
                      <a:pt x="220" y="142"/>
                    </a:lnTo>
                    <a:lnTo>
                      <a:pt x="220" y="142"/>
                    </a:lnTo>
                    <a:lnTo>
                      <a:pt x="206" y="152"/>
                    </a:lnTo>
                    <a:lnTo>
                      <a:pt x="206" y="152"/>
                    </a:lnTo>
                    <a:lnTo>
                      <a:pt x="182" y="172"/>
                    </a:lnTo>
                    <a:lnTo>
                      <a:pt x="170" y="184"/>
                    </a:lnTo>
                    <a:lnTo>
                      <a:pt x="158" y="196"/>
                    </a:lnTo>
                    <a:lnTo>
                      <a:pt x="158" y="196"/>
                    </a:lnTo>
                    <a:lnTo>
                      <a:pt x="146" y="212"/>
                    </a:lnTo>
                    <a:lnTo>
                      <a:pt x="140" y="230"/>
                    </a:lnTo>
                    <a:lnTo>
                      <a:pt x="134" y="246"/>
                    </a:lnTo>
                    <a:lnTo>
                      <a:pt x="132" y="262"/>
                    </a:lnTo>
                    <a:lnTo>
                      <a:pt x="132" y="262"/>
                    </a:lnTo>
                    <a:lnTo>
                      <a:pt x="132" y="270"/>
                    </a:lnTo>
                    <a:lnTo>
                      <a:pt x="132" y="270"/>
                    </a:lnTo>
                    <a:lnTo>
                      <a:pt x="132" y="280"/>
                    </a:lnTo>
                    <a:lnTo>
                      <a:pt x="128" y="288"/>
                    </a:lnTo>
                    <a:lnTo>
                      <a:pt x="124" y="296"/>
                    </a:lnTo>
                    <a:lnTo>
                      <a:pt x="120" y="302"/>
                    </a:lnTo>
                    <a:lnTo>
                      <a:pt x="114" y="308"/>
                    </a:lnTo>
                    <a:lnTo>
                      <a:pt x="108" y="312"/>
                    </a:lnTo>
                    <a:lnTo>
                      <a:pt x="102" y="316"/>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2" y="294"/>
                    </a:lnTo>
                    <a:lnTo>
                      <a:pt x="2" y="286"/>
                    </a:lnTo>
                    <a:lnTo>
                      <a:pt x="0" y="278"/>
                    </a:lnTo>
                    <a:lnTo>
                      <a:pt x="0" y="278"/>
                    </a:lnTo>
                    <a:lnTo>
                      <a:pt x="4" y="242"/>
                    </a:lnTo>
                    <a:lnTo>
                      <a:pt x="12" y="208"/>
                    </a:lnTo>
                    <a:lnTo>
                      <a:pt x="22" y="174"/>
                    </a:lnTo>
                    <a:lnTo>
                      <a:pt x="38" y="142"/>
                    </a:lnTo>
                    <a:lnTo>
                      <a:pt x="38" y="142"/>
                    </a:lnTo>
                    <a:lnTo>
                      <a:pt x="50" y="122"/>
                    </a:lnTo>
                    <a:lnTo>
                      <a:pt x="64" y="102"/>
                    </a:lnTo>
                    <a:lnTo>
                      <a:pt x="78" y="86"/>
                    </a:lnTo>
                    <a:lnTo>
                      <a:pt x="92" y="70"/>
                    </a:lnTo>
                    <a:lnTo>
                      <a:pt x="108" y="56"/>
                    </a:lnTo>
                    <a:lnTo>
                      <a:pt x="126" y="44"/>
                    </a:lnTo>
                    <a:lnTo>
                      <a:pt x="144" y="32"/>
                    </a:lnTo>
                    <a:lnTo>
                      <a:pt x="164" y="24"/>
                    </a:lnTo>
                    <a:lnTo>
                      <a:pt x="164" y="24"/>
                    </a:lnTo>
                    <a:lnTo>
                      <a:pt x="194" y="12"/>
                    </a:lnTo>
                    <a:lnTo>
                      <a:pt x="224" y="6"/>
                    </a:lnTo>
                    <a:lnTo>
                      <a:pt x="256" y="0"/>
                    </a:lnTo>
                    <a:lnTo>
                      <a:pt x="288" y="0"/>
                    </a:lnTo>
                    <a:lnTo>
                      <a:pt x="288" y="0"/>
                    </a:lnTo>
                    <a:lnTo>
                      <a:pt x="314" y="0"/>
                    </a:lnTo>
                    <a:lnTo>
                      <a:pt x="340" y="4"/>
                    </a:lnTo>
                    <a:lnTo>
                      <a:pt x="364" y="10"/>
                    </a:lnTo>
                    <a:lnTo>
                      <a:pt x="390" y="16"/>
                    </a:lnTo>
                    <a:lnTo>
                      <a:pt x="416" y="26"/>
                    </a:lnTo>
                    <a:lnTo>
                      <a:pt x="440" y="38"/>
                    </a:lnTo>
                    <a:lnTo>
                      <a:pt x="462" y="52"/>
                    </a:lnTo>
                    <a:lnTo>
                      <a:pt x="484" y="68"/>
                    </a:lnTo>
                    <a:lnTo>
                      <a:pt x="484" y="68"/>
                    </a:lnTo>
                    <a:lnTo>
                      <a:pt x="506" y="90"/>
                    </a:lnTo>
                    <a:lnTo>
                      <a:pt x="524" y="112"/>
                    </a:lnTo>
                    <a:lnTo>
                      <a:pt x="540" y="136"/>
                    </a:lnTo>
                    <a:lnTo>
                      <a:pt x="552" y="162"/>
                    </a:lnTo>
                    <a:lnTo>
                      <a:pt x="562" y="190"/>
                    </a:lnTo>
                    <a:lnTo>
                      <a:pt x="570" y="218"/>
                    </a:lnTo>
                    <a:lnTo>
                      <a:pt x="574" y="246"/>
                    </a:lnTo>
                    <a:lnTo>
                      <a:pt x="576" y="276"/>
                    </a:lnTo>
                    <a:lnTo>
                      <a:pt x="576" y="276"/>
                    </a:lnTo>
                    <a:lnTo>
                      <a:pt x="576" y="290"/>
                    </a:lnTo>
                    <a:lnTo>
                      <a:pt x="572" y="300"/>
                    </a:lnTo>
                    <a:lnTo>
                      <a:pt x="564" y="310"/>
                    </a:lnTo>
                    <a:lnTo>
                      <a:pt x="556" y="316"/>
                    </a:lnTo>
                    <a:lnTo>
                      <a:pt x="556" y="316"/>
                    </a:lnTo>
                    <a:lnTo>
                      <a:pt x="550" y="320"/>
                    </a:lnTo>
                    <a:lnTo>
                      <a:pt x="542" y="320"/>
                    </a:lnTo>
                    <a:lnTo>
                      <a:pt x="542" y="320"/>
                    </a:lnTo>
                    <a:lnTo>
                      <a:pt x="522" y="322"/>
                    </a:lnTo>
                    <a:lnTo>
                      <a:pt x="522" y="322"/>
                    </a:lnTo>
                    <a:lnTo>
                      <a:pt x="500" y="320"/>
                    </a:lnTo>
                    <a:lnTo>
                      <a:pt x="500" y="320"/>
                    </a:lnTo>
                    <a:lnTo>
                      <a:pt x="490" y="318"/>
                    </a:lnTo>
                    <a:lnTo>
                      <a:pt x="482" y="318"/>
                    </a:lnTo>
                    <a:lnTo>
                      <a:pt x="482" y="318"/>
                    </a:lnTo>
                    <a:lnTo>
                      <a:pt x="466" y="312"/>
                    </a:lnTo>
                    <a:lnTo>
                      <a:pt x="460" y="308"/>
                    </a:lnTo>
                    <a:lnTo>
                      <a:pt x="452" y="302"/>
                    </a:lnTo>
                    <a:lnTo>
                      <a:pt x="448" y="296"/>
                    </a:lnTo>
                    <a:lnTo>
                      <a:pt x="442" y="288"/>
                    </a:lnTo>
                    <a:lnTo>
                      <a:pt x="440" y="280"/>
                    </a:lnTo>
                    <a:lnTo>
                      <a:pt x="438" y="270"/>
                    </a:lnTo>
                    <a:lnTo>
                      <a:pt x="438" y="270"/>
                    </a:lnTo>
                    <a:lnTo>
                      <a:pt x="438" y="270"/>
                    </a:lnTo>
                    <a:lnTo>
                      <a:pt x="438" y="272"/>
                    </a:lnTo>
                    <a:lnTo>
                      <a:pt x="438" y="272"/>
                    </a:lnTo>
                    <a:lnTo>
                      <a:pt x="438" y="280"/>
                    </a:lnTo>
                    <a:lnTo>
                      <a:pt x="442" y="290"/>
                    </a:lnTo>
                    <a:lnTo>
                      <a:pt x="446" y="296"/>
                    </a:lnTo>
                    <a:lnTo>
                      <a:pt x="452" y="304"/>
                    </a:lnTo>
                    <a:lnTo>
                      <a:pt x="460" y="308"/>
                    </a:lnTo>
                    <a:lnTo>
                      <a:pt x="466" y="312"/>
                    </a:lnTo>
                    <a:lnTo>
                      <a:pt x="482" y="318"/>
                    </a:lnTo>
                    <a:lnTo>
                      <a:pt x="482" y="318"/>
                    </a:lnTo>
                    <a:lnTo>
                      <a:pt x="490" y="320"/>
                    </a:lnTo>
                    <a:lnTo>
                      <a:pt x="500" y="320"/>
                    </a:lnTo>
                    <a:lnTo>
                      <a:pt x="522" y="322"/>
                    </a:lnTo>
                    <a:lnTo>
                      <a:pt x="522" y="322"/>
                    </a:lnTo>
                    <a:lnTo>
                      <a:pt x="542" y="320"/>
                    </a:lnTo>
                    <a:lnTo>
                      <a:pt x="542" y="320"/>
                    </a:lnTo>
                    <a:lnTo>
                      <a:pt x="550" y="320"/>
                    </a:lnTo>
                    <a:lnTo>
                      <a:pt x="558" y="316"/>
                    </a:lnTo>
                    <a:lnTo>
                      <a:pt x="558" y="316"/>
                    </a:lnTo>
                    <a:lnTo>
                      <a:pt x="566" y="310"/>
                    </a:lnTo>
                    <a:lnTo>
                      <a:pt x="572" y="302"/>
                    </a:lnTo>
                    <a:lnTo>
                      <a:pt x="576" y="290"/>
                    </a:lnTo>
                    <a:lnTo>
                      <a:pt x="578" y="276"/>
                    </a:lnTo>
                    <a:lnTo>
                      <a:pt x="578" y="276"/>
                    </a:lnTo>
                    <a:lnTo>
                      <a:pt x="576" y="246"/>
                    </a:lnTo>
                    <a:lnTo>
                      <a:pt x="570" y="218"/>
                    </a:lnTo>
                    <a:lnTo>
                      <a:pt x="564" y="190"/>
                    </a:lnTo>
                    <a:lnTo>
                      <a:pt x="554" y="162"/>
                    </a:lnTo>
                    <a:lnTo>
                      <a:pt x="540" y="136"/>
                    </a:lnTo>
                    <a:lnTo>
                      <a:pt x="524" y="112"/>
                    </a:lnTo>
                    <a:lnTo>
                      <a:pt x="506" y="90"/>
                    </a:lnTo>
                    <a:lnTo>
                      <a:pt x="484" y="68"/>
                    </a:lnTo>
                    <a:lnTo>
                      <a:pt x="484" y="68"/>
                    </a:lnTo>
                    <a:lnTo>
                      <a:pt x="462" y="52"/>
                    </a:lnTo>
                    <a:lnTo>
                      <a:pt x="440" y="38"/>
                    </a:lnTo>
                    <a:lnTo>
                      <a:pt x="416" y="26"/>
                    </a:lnTo>
                    <a:lnTo>
                      <a:pt x="390" y="16"/>
                    </a:lnTo>
                    <a:lnTo>
                      <a:pt x="366" y="8"/>
                    </a:lnTo>
                    <a:lnTo>
                      <a:pt x="340" y="4"/>
                    </a:lnTo>
                    <a:lnTo>
                      <a:pt x="314" y="0"/>
                    </a:lnTo>
                    <a:lnTo>
                      <a:pt x="288" y="0"/>
                    </a:lnTo>
                    <a:close/>
                  </a:path>
                </a:pathLst>
              </a:custGeom>
              <a:solidFill>
                <a:srgbClr val="FAFAF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3" name="Freeform 170"/>
              <p:cNvSpPr>
                <a:spLocks/>
              </p:cNvSpPr>
              <p:nvPr/>
            </p:nvSpPr>
            <p:spPr bwMode="auto">
              <a:xfrm>
                <a:off x="2603" y="3253"/>
                <a:ext cx="578" cy="322"/>
              </a:xfrm>
              <a:custGeom>
                <a:avLst/>
                <a:gdLst>
                  <a:gd name="T0" fmla="*/ 224 w 578"/>
                  <a:gd name="T1" fmla="*/ 4 h 322"/>
                  <a:gd name="T2" fmla="*/ 144 w 578"/>
                  <a:gd name="T3" fmla="*/ 32 h 322"/>
                  <a:gd name="T4" fmla="*/ 76 w 578"/>
                  <a:gd name="T5" fmla="*/ 86 h 322"/>
                  <a:gd name="T6" fmla="*/ 38 w 578"/>
                  <a:gd name="T7" fmla="*/ 142 h 322"/>
                  <a:gd name="T8" fmla="*/ 0 w 578"/>
                  <a:gd name="T9" fmla="*/ 278 h 322"/>
                  <a:gd name="T10" fmla="*/ 6 w 578"/>
                  <a:gd name="T11" fmla="*/ 302 h 322"/>
                  <a:gd name="T12" fmla="*/ 26 w 578"/>
                  <a:gd name="T13" fmla="*/ 320 h 322"/>
                  <a:gd name="T14" fmla="*/ 56 w 578"/>
                  <a:gd name="T15" fmla="*/ 322 h 322"/>
                  <a:gd name="T16" fmla="*/ 94 w 578"/>
                  <a:gd name="T17" fmla="*/ 318 h 322"/>
                  <a:gd name="T18" fmla="*/ 114 w 578"/>
                  <a:gd name="T19" fmla="*/ 308 h 322"/>
                  <a:gd name="T20" fmla="*/ 132 w 578"/>
                  <a:gd name="T21" fmla="*/ 280 h 322"/>
                  <a:gd name="T22" fmla="*/ 134 w 578"/>
                  <a:gd name="T23" fmla="*/ 264 h 322"/>
                  <a:gd name="T24" fmla="*/ 158 w 578"/>
                  <a:gd name="T25" fmla="*/ 196 h 322"/>
                  <a:gd name="T26" fmla="*/ 206 w 578"/>
                  <a:gd name="T27" fmla="*/ 152 h 322"/>
                  <a:gd name="T28" fmla="*/ 254 w 578"/>
                  <a:gd name="T29" fmla="*/ 134 h 322"/>
                  <a:gd name="T30" fmla="*/ 316 w 578"/>
                  <a:gd name="T31" fmla="*/ 132 h 322"/>
                  <a:gd name="T32" fmla="*/ 386 w 578"/>
                  <a:gd name="T33" fmla="*/ 162 h 322"/>
                  <a:gd name="T34" fmla="*/ 420 w 578"/>
                  <a:gd name="T35" fmla="*/ 206 h 322"/>
                  <a:gd name="T36" fmla="*/ 442 w 578"/>
                  <a:gd name="T37" fmla="*/ 260 h 322"/>
                  <a:gd name="T38" fmla="*/ 442 w 578"/>
                  <a:gd name="T39" fmla="*/ 258 h 322"/>
                  <a:gd name="T40" fmla="*/ 414 w 578"/>
                  <a:gd name="T41" fmla="*/ 192 h 322"/>
                  <a:gd name="T42" fmla="*/ 386 w 578"/>
                  <a:gd name="T43" fmla="*/ 162 h 322"/>
                  <a:gd name="T44" fmla="*/ 288 w 578"/>
                  <a:gd name="T45" fmla="*/ 128 h 322"/>
                  <a:gd name="T46" fmla="*/ 220 w 578"/>
                  <a:gd name="T47" fmla="*/ 142 h 322"/>
                  <a:gd name="T48" fmla="*/ 182 w 578"/>
                  <a:gd name="T49" fmla="*/ 172 h 322"/>
                  <a:gd name="T50" fmla="*/ 146 w 578"/>
                  <a:gd name="T51" fmla="*/ 212 h 322"/>
                  <a:gd name="T52" fmla="*/ 132 w 578"/>
                  <a:gd name="T53" fmla="*/ 262 h 322"/>
                  <a:gd name="T54" fmla="*/ 128 w 578"/>
                  <a:gd name="T55" fmla="*/ 288 h 322"/>
                  <a:gd name="T56" fmla="*/ 108 w 578"/>
                  <a:gd name="T57" fmla="*/ 312 h 322"/>
                  <a:gd name="T58" fmla="*/ 84 w 578"/>
                  <a:gd name="T59" fmla="*/ 318 h 322"/>
                  <a:gd name="T60" fmla="*/ 56 w 578"/>
                  <a:gd name="T61" fmla="*/ 322 h 322"/>
                  <a:gd name="T62" fmla="*/ 20 w 578"/>
                  <a:gd name="T63" fmla="*/ 316 h 322"/>
                  <a:gd name="T64" fmla="*/ 2 w 578"/>
                  <a:gd name="T65" fmla="*/ 294 h 322"/>
                  <a:gd name="T66" fmla="*/ 4 w 578"/>
                  <a:gd name="T67" fmla="*/ 242 h 322"/>
                  <a:gd name="T68" fmla="*/ 38 w 578"/>
                  <a:gd name="T69" fmla="*/ 142 h 322"/>
                  <a:gd name="T70" fmla="*/ 92 w 578"/>
                  <a:gd name="T71" fmla="*/ 70 h 322"/>
                  <a:gd name="T72" fmla="*/ 164 w 578"/>
                  <a:gd name="T73" fmla="*/ 24 h 322"/>
                  <a:gd name="T74" fmla="*/ 256 w 578"/>
                  <a:gd name="T75" fmla="*/ 0 h 322"/>
                  <a:gd name="T76" fmla="*/ 340 w 578"/>
                  <a:gd name="T77" fmla="*/ 4 h 322"/>
                  <a:gd name="T78" fmla="*/ 440 w 578"/>
                  <a:gd name="T79" fmla="*/ 38 h 322"/>
                  <a:gd name="T80" fmla="*/ 506 w 578"/>
                  <a:gd name="T81" fmla="*/ 90 h 322"/>
                  <a:gd name="T82" fmla="*/ 562 w 578"/>
                  <a:gd name="T83" fmla="*/ 190 h 322"/>
                  <a:gd name="T84" fmla="*/ 576 w 578"/>
                  <a:gd name="T85" fmla="*/ 276 h 322"/>
                  <a:gd name="T86" fmla="*/ 556 w 578"/>
                  <a:gd name="T87" fmla="*/ 316 h 322"/>
                  <a:gd name="T88" fmla="*/ 542 w 578"/>
                  <a:gd name="T89" fmla="*/ 320 h 322"/>
                  <a:gd name="T90" fmla="*/ 500 w 578"/>
                  <a:gd name="T91" fmla="*/ 320 h 322"/>
                  <a:gd name="T92" fmla="*/ 466 w 578"/>
                  <a:gd name="T93" fmla="*/ 312 h 322"/>
                  <a:gd name="T94" fmla="*/ 442 w 578"/>
                  <a:gd name="T95" fmla="*/ 288 h 322"/>
                  <a:gd name="T96" fmla="*/ 438 w 578"/>
                  <a:gd name="T97" fmla="*/ 270 h 322"/>
                  <a:gd name="T98" fmla="*/ 442 w 578"/>
                  <a:gd name="T99" fmla="*/ 290 h 322"/>
                  <a:gd name="T100" fmla="*/ 466 w 578"/>
                  <a:gd name="T101" fmla="*/ 312 h 322"/>
                  <a:gd name="T102" fmla="*/ 500 w 578"/>
                  <a:gd name="T103" fmla="*/ 320 h 322"/>
                  <a:gd name="T104" fmla="*/ 542 w 578"/>
                  <a:gd name="T105" fmla="*/ 320 h 322"/>
                  <a:gd name="T106" fmla="*/ 566 w 578"/>
                  <a:gd name="T107" fmla="*/ 310 h 322"/>
                  <a:gd name="T108" fmla="*/ 578 w 578"/>
                  <a:gd name="T109" fmla="*/ 276 h 322"/>
                  <a:gd name="T110" fmla="*/ 554 w 578"/>
                  <a:gd name="T111" fmla="*/ 162 h 322"/>
                  <a:gd name="T112" fmla="*/ 484 w 578"/>
                  <a:gd name="T113" fmla="*/ 68 h 322"/>
                  <a:gd name="T114" fmla="*/ 416 w 578"/>
                  <a:gd name="T115" fmla="*/ 26 h 322"/>
                  <a:gd name="T116" fmla="*/ 314 w 578"/>
                  <a:gd name="T117"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322">
                    <a:moveTo>
                      <a:pt x="288" y="0"/>
                    </a:moveTo>
                    <a:lnTo>
                      <a:pt x="288" y="0"/>
                    </a:lnTo>
                    <a:lnTo>
                      <a:pt x="256" y="0"/>
                    </a:lnTo>
                    <a:lnTo>
                      <a:pt x="224" y="4"/>
                    </a:lnTo>
                    <a:lnTo>
                      <a:pt x="194" y="12"/>
                    </a:lnTo>
                    <a:lnTo>
                      <a:pt x="164" y="22"/>
                    </a:lnTo>
                    <a:lnTo>
                      <a:pt x="164" y="22"/>
                    </a:lnTo>
                    <a:lnTo>
                      <a:pt x="144" y="32"/>
                    </a:lnTo>
                    <a:lnTo>
                      <a:pt x="126" y="42"/>
                    </a:lnTo>
                    <a:lnTo>
                      <a:pt x="108" y="56"/>
                    </a:lnTo>
                    <a:lnTo>
                      <a:pt x="92" y="70"/>
                    </a:lnTo>
                    <a:lnTo>
                      <a:pt x="76" y="86"/>
                    </a:lnTo>
                    <a:lnTo>
                      <a:pt x="62" y="102"/>
                    </a:lnTo>
                    <a:lnTo>
                      <a:pt x="50" y="122"/>
                    </a:lnTo>
                    <a:lnTo>
                      <a:pt x="38" y="142"/>
                    </a:lnTo>
                    <a:lnTo>
                      <a:pt x="38" y="142"/>
                    </a:lnTo>
                    <a:lnTo>
                      <a:pt x="22" y="174"/>
                    </a:lnTo>
                    <a:lnTo>
                      <a:pt x="10" y="208"/>
                    </a:lnTo>
                    <a:lnTo>
                      <a:pt x="4" y="242"/>
                    </a:lnTo>
                    <a:lnTo>
                      <a:pt x="0" y="278"/>
                    </a:lnTo>
                    <a:lnTo>
                      <a:pt x="0" y="278"/>
                    </a:lnTo>
                    <a:lnTo>
                      <a:pt x="0" y="286"/>
                    </a:lnTo>
                    <a:lnTo>
                      <a:pt x="2" y="296"/>
                    </a:lnTo>
                    <a:lnTo>
                      <a:pt x="6" y="302"/>
                    </a:lnTo>
                    <a:lnTo>
                      <a:pt x="10" y="308"/>
                    </a:lnTo>
                    <a:lnTo>
                      <a:pt x="14" y="314"/>
                    </a:lnTo>
                    <a:lnTo>
                      <a:pt x="20" y="316"/>
                    </a:lnTo>
                    <a:lnTo>
                      <a:pt x="26" y="320"/>
                    </a:lnTo>
                    <a:lnTo>
                      <a:pt x="34" y="320"/>
                    </a:lnTo>
                    <a:lnTo>
                      <a:pt x="34" y="320"/>
                    </a:lnTo>
                    <a:lnTo>
                      <a:pt x="56" y="322"/>
                    </a:lnTo>
                    <a:lnTo>
                      <a:pt x="56" y="322"/>
                    </a:lnTo>
                    <a:lnTo>
                      <a:pt x="76" y="320"/>
                    </a:lnTo>
                    <a:lnTo>
                      <a:pt x="76" y="320"/>
                    </a:lnTo>
                    <a:lnTo>
                      <a:pt x="84" y="320"/>
                    </a:lnTo>
                    <a:lnTo>
                      <a:pt x="94" y="318"/>
                    </a:lnTo>
                    <a:lnTo>
                      <a:pt x="94" y="318"/>
                    </a:lnTo>
                    <a:lnTo>
                      <a:pt x="102" y="316"/>
                    </a:lnTo>
                    <a:lnTo>
                      <a:pt x="108" y="312"/>
                    </a:lnTo>
                    <a:lnTo>
                      <a:pt x="114" y="308"/>
                    </a:lnTo>
                    <a:lnTo>
                      <a:pt x="120" y="304"/>
                    </a:lnTo>
                    <a:lnTo>
                      <a:pt x="124" y="296"/>
                    </a:lnTo>
                    <a:lnTo>
                      <a:pt x="128" y="290"/>
                    </a:lnTo>
                    <a:lnTo>
                      <a:pt x="132" y="280"/>
                    </a:lnTo>
                    <a:lnTo>
                      <a:pt x="132" y="272"/>
                    </a:lnTo>
                    <a:lnTo>
                      <a:pt x="132" y="272"/>
                    </a:lnTo>
                    <a:lnTo>
                      <a:pt x="134" y="264"/>
                    </a:lnTo>
                    <a:lnTo>
                      <a:pt x="134" y="264"/>
                    </a:lnTo>
                    <a:lnTo>
                      <a:pt x="136" y="248"/>
                    </a:lnTo>
                    <a:lnTo>
                      <a:pt x="140" y="230"/>
                    </a:lnTo>
                    <a:lnTo>
                      <a:pt x="146" y="214"/>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30"/>
                    </a:lnTo>
                    <a:lnTo>
                      <a:pt x="288" y="130"/>
                    </a:lnTo>
                    <a:lnTo>
                      <a:pt x="316" y="132"/>
                    </a:lnTo>
                    <a:lnTo>
                      <a:pt x="340" y="138"/>
                    </a:lnTo>
                    <a:lnTo>
                      <a:pt x="362" y="148"/>
                    </a:lnTo>
                    <a:lnTo>
                      <a:pt x="386" y="162"/>
                    </a:lnTo>
                    <a:lnTo>
                      <a:pt x="386" y="162"/>
                    </a:lnTo>
                    <a:lnTo>
                      <a:pt x="396" y="172"/>
                    </a:lnTo>
                    <a:lnTo>
                      <a:pt x="406" y="182"/>
                    </a:lnTo>
                    <a:lnTo>
                      <a:pt x="414" y="194"/>
                    </a:lnTo>
                    <a:lnTo>
                      <a:pt x="420" y="206"/>
                    </a:lnTo>
                    <a:lnTo>
                      <a:pt x="420" y="206"/>
                    </a:lnTo>
                    <a:lnTo>
                      <a:pt x="432" y="232"/>
                    </a:lnTo>
                    <a:lnTo>
                      <a:pt x="442" y="260"/>
                    </a:lnTo>
                    <a:lnTo>
                      <a:pt x="442" y="260"/>
                    </a:lnTo>
                    <a:lnTo>
                      <a:pt x="442" y="260"/>
                    </a:lnTo>
                    <a:lnTo>
                      <a:pt x="442" y="260"/>
                    </a:lnTo>
                    <a:lnTo>
                      <a:pt x="442" y="258"/>
                    </a:lnTo>
                    <a:lnTo>
                      <a:pt x="442" y="258"/>
                    </a:lnTo>
                    <a:lnTo>
                      <a:pt x="434" y="232"/>
                    </a:lnTo>
                    <a:lnTo>
                      <a:pt x="420" y="204"/>
                    </a:lnTo>
                    <a:lnTo>
                      <a:pt x="420" y="204"/>
                    </a:lnTo>
                    <a:lnTo>
                      <a:pt x="414" y="192"/>
                    </a:lnTo>
                    <a:lnTo>
                      <a:pt x="406" y="182"/>
                    </a:lnTo>
                    <a:lnTo>
                      <a:pt x="396" y="172"/>
                    </a:lnTo>
                    <a:lnTo>
                      <a:pt x="386" y="162"/>
                    </a:lnTo>
                    <a:lnTo>
                      <a:pt x="386" y="162"/>
                    </a:lnTo>
                    <a:lnTo>
                      <a:pt x="362" y="148"/>
                    </a:lnTo>
                    <a:lnTo>
                      <a:pt x="340" y="138"/>
                    </a:lnTo>
                    <a:lnTo>
                      <a:pt x="316" y="132"/>
                    </a:lnTo>
                    <a:lnTo>
                      <a:pt x="288" y="128"/>
                    </a:lnTo>
                    <a:lnTo>
                      <a:pt x="288" y="128"/>
                    </a:lnTo>
                    <a:lnTo>
                      <a:pt x="270" y="130"/>
                    </a:lnTo>
                    <a:lnTo>
                      <a:pt x="254" y="134"/>
                    </a:lnTo>
                    <a:lnTo>
                      <a:pt x="220" y="142"/>
                    </a:lnTo>
                    <a:lnTo>
                      <a:pt x="220" y="142"/>
                    </a:lnTo>
                    <a:lnTo>
                      <a:pt x="206" y="152"/>
                    </a:lnTo>
                    <a:lnTo>
                      <a:pt x="206" y="152"/>
                    </a:lnTo>
                    <a:lnTo>
                      <a:pt x="182" y="172"/>
                    </a:lnTo>
                    <a:lnTo>
                      <a:pt x="170" y="184"/>
                    </a:lnTo>
                    <a:lnTo>
                      <a:pt x="158" y="196"/>
                    </a:lnTo>
                    <a:lnTo>
                      <a:pt x="158" y="196"/>
                    </a:lnTo>
                    <a:lnTo>
                      <a:pt x="146" y="212"/>
                    </a:lnTo>
                    <a:lnTo>
                      <a:pt x="140" y="230"/>
                    </a:lnTo>
                    <a:lnTo>
                      <a:pt x="134" y="246"/>
                    </a:lnTo>
                    <a:lnTo>
                      <a:pt x="132" y="262"/>
                    </a:lnTo>
                    <a:lnTo>
                      <a:pt x="132" y="262"/>
                    </a:lnTo>
                    <a:lnTo>
                      <a:pt x="132" y="270"/>
                    </a:lnTo>
                    <a:lnTo>
                      <a:pt x="132" y="270"/>
                    </a:lnTo>
                    <a:lnTo>
                      <a:pt x="132" y="280"/>
                    </a:lnTo>
                    <a:lnTo>
                      <a:pt x="128" y="288"/>
                    </a:lnTo>
                    <a:lnTo>
                      <a:pt x="124" y="296"/>
                    </a:lnTo>
                    <a:lnTo>
                      <a:pt x="120" y="302"/>
                    </a:lnTo>
                    <a:lnTo>
                      <a:pt x="114" y="308"/>
                    </a:lnTo>
                    <a:lnTo>
                      <a:pt x="108" y="312"/>
                    </a:lnTo>
                    <a:lnTo>
                      <a:pt x="102" y="316"/>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2" y="294"/>
                    </a:lnTo>
                    <a:lnTo>
                      <a:pt x="2" y="286"/>
                    </a:lnTo>
                    <a:lnTo>
                      <a:pt x="0" y="278"/>
                    </a:lnTo>
                    <a:lnTo>
                      <a:pt x="0" y="278"/>
                    </a:lnTo>
                    <a:lnTo>
                      <a:pt x="4" y="242"/>
                    </a:lnTo>
                    <a:lnTo>
                      <a:pt x="12" y="208"/>
                    </a:lnTo>
                    <a:lnTo>
                      <a:pt x="22" y="174"/>
                    </a:lnTo>
                    <a:lnTo>
                      <a:pt x="38" y="142"/>
                    </a:lnTo>
                    <a:lnTo>
                      <a:pt x="38" y="142"/>
                    </a:lnTo>
                    <a:lnTo>
                      <a:pt x="50" y="122"/>
                    </a:lnTo>
                    <a:lnTo>
                      <a:pt x="64" y="102"/>
                    </a:lnTo>
                    <a:lnTo>
                      <a:pt x="78" y="86"/>
                    </a:lnTo>
                    <a:lnTo>
                      <a:pt x="92" y="70"/>
                    </a:lnTo>
                    <a:lnTo>
                      <a:pt x="108" y="56"/>
                    </a:lnTo>
                    <a:lnTo>
                      <a:pt x="126" y="44"/>
                    </a:lnTo>
                    <a:lnTo>
                      <a:pt x="144" y="32"/>
                    </a:lnTo>
                    <a:lnTo>
                      <a:pt x="164" y="24"/>
                    </a:lnTo>
                    <a:lnTo>
                      <a:pt x="164" y="24"/>
                    </a:lnTo>
                    <a:lnTo>
                      <a:pt x="194" y="12"/>
                    </a:lnTo>
                    <a:lnTo>
                      <a:pt x="224" y="6"/>
                    </a:lnTo>
                    <a:lnTo>
                      <a:pt x="256" y="0"/>
                    </a:lnTo>
                    <a:lnTo>
                      <a:pt x="288" y="0"/>
                    </a:lnTo>
                    <a:lnTo>
                      <a:pt x="288" y="0"/>
                    </a:lnTo>
                    <a:lnTo>
                      <a:pt x="314" y="0"/>
                    </a:lnTo>
                    <a:lnTo>
                      <a:pt x="340" y="4"/>
                    </a:lnTo>
                    <a:lnTo>
                      <a:pt x="364" y="10"/>
                    </a:lnTo>
                    <a:lnTo>
                      <a:pt x="390" y="16"/>
                    </a:lnTo>
                    <a:lnTo>
                      <a:pt x="416" y="26"/>
                    </a:lnTo>
                    <a:lnTo>
                      <a:pt x="440" y="38"/>
                    </a:lnTo>
                    <a:lnTo>
                      <a:pt x="462" y="52"/>
                    </a:lnTo>
                    <a:lnTo>
                      <a:pt x="484" y="68"/>
                    </a:lnTo>
                    <a:lnTo>
                      <a:pt x="484" y="68"/>
                    </a:lnTo>
                    <a:lnTo>
                      <a:pt x="506" y="90"/>
                    </a:lnTo>
                    <a:lnTo>
                      <a:pt x="524" y="112"/>
                    </a:lnTo>
                    <a:lnTo>
                      <a:pt x="540" y="136"/>
                    </a:lnTo>
                    <a:lnTo>
                      <a:pt x="552" y="162"/>
                    </a:lnTo>
                    <a:lnTo>
                      <a:pt x="562" y="190"/>
                    </a:lnTo>
                    <a:lnTo>
                      <a:pt x="570" y="218"/>
                    </a:lnTo>
                    <a:lnTo>
                      <a:pt x="574" y="246"/>
                    </a:lnTo>
                    <a:lnTo>
                      <a:pt x="576" y="276"/>
                    </a:lnTo>
                    <a:lnTo>
                      <a:pt x="576" y="276"/>
                    </a:lnTo>
                    <a:lnTo>
                      <a:pt x="576" y="290"/>
                    </a:lnTo>
                    <a:lnTo>
                      <a:pt x="572" y="300"/>
                    </a:lnTo>
                    <a:lnTo>
                      <a:pt x="564" y="310"/>
                    </a:lnTo>
                    <a:lnTo>
                      <a:pt x="556" y="316"/>
                    </a:lnTo>
                    <a:lnTo>
                      <a:pt x="556" y="316"/>
                    </a:lnTo>
                    <a:lnTo>
                      <a:pt x="550" y="320"/>
                    </a:lnTo>
                    <a:lnTo>
                      <a:pt x="542" y="320"/>
                    </a:lnTo>
                    <a:lnTo>
                      <a:pt x="542" y="320"/>
                    </a:lnTo>
                    <a:lnTo>
                      <a:pt x="522" y="322"/>
                    </a:lnTo>
                    <a:lnTo>
                      <a:pt x="522" y="322"/>
                    </a:lnTo>
                    <a:lnTo>
                      <a:pt x="500" y="320"/>
                    </a:lnTo>
                    <a:lnTo>
                      <a:pt x="500" y="320"/>
                    </a:lnTo>
                    <a:lnTo>
                      <a:pt x="490" y="318"/>
                    </a:lnTo>
                    <a:lnTo>
                      <a:pt x="482" y="318"/>
                    </a:lnTo>
                    <a:lnTo>
                      <a:pt x="482" y="318"/>
                    </a:lnTo>
                    <a:lnTo>
                      <a:pt x="466" y="312"/>
                    </a:lnTo>
                    <a:lnTo>
                      <a:pt x="460" y="308"/>
                    </a:lnTo>
                    <a:lnTo>
                      <a:pt x="452" y="302"/>
                    </a:lnTo>
                    <a:lnTo>
                      <a:pt x="448" y="296"/>
                    </a:lnTo>
                    <a:lnTo>
                      <a:pt x="442" y="288"/>
                    </a:lnTo>
                    <a:lnTo>
                      <a:pt x="440" y="280"/>
                    </a:lnTo>
                    <a:lnTo>
                      <a:pt x="438" y="270"/>
                    </a:lnTo>
                    <a:lnTo>
                      <a:pt x="438" y="270"/>
                    </a:lnTo>
                    <a:lnTo>
                      <a:pt x="438" y="270"/>
                    </a:lnTo>
                    <a:lnTo>
                      <a:pt x="438" y="272"/>
                    </a:lnTo>
                    <a:lnTo>
                      <a:pt x="438" y="272"/>
                    </a:lnTo>
                    <a:lnTo>
                      <a:pt x="438" y="280"/>
                    </a:lnTo>
                    <a:lnTo>
                      <a:pt x="442" y="290"/>
                    </a:lnTo>
                    <a:lnTo>
                      <a:pt x="446" y="296"/>
                    </a:lnTo>
                    <a:lnTo>
                      <a:pt x="452" y="304"/>
                    </a:lnTo>
                    <a:lnTo>
                      <a:pt x="460" y="308"/>
                    </a:lnTo>
                    <a:lnTo>
                      <a:pt x="466" y="312"/>
                    </a:lnTo>
                    <a:lnTo>
                      <a:pt x="482" y="318"/>
                    </a:lnTo>
                    <a:lnTo>
                      <a:pt x="482" y="318"/>
                    </a:lnTo>
                    <a:lnTo>
                      <a:pt x="490" y="320"/>
                    </a:lnTo>
                    <a:lnTo>
                      <a:pt x="500" y="320"/>
                    </a:lnTo>
                    <a:lnTo>
                      <a:pt x="522" y="322"/>
                    </a:lnTo>
                    <a:lnTo>
                      <a:pt x="522" y="322"/>
                    </a:lnTo>
                    <a:lnTo>
                      <a:pt x="542" y="320"/>
                    </a:lnTo>
                    <a:lnTo>
                      <a:pt x="542" y="320"/>
                    </a:lnTo>
                    <a:lnTo>
                      <a:pt x="550" y="320"/>
                    </a:lnTo>
                    <a:lnTo>
                      <a:pt x="558" y="316"/>
                    </a:lnTo>
                    <a:lnTo>
                      <a:pt x="558" y="316"/>
                    </a:lnTo>
                    <a:lnTo>
                      <a:pt x="566" y="310"/>
                    </a:lnTo>
                    <a:lnTo>
                      <a:pt x="572" y="302"/>
                    </a:lnTo>
                    <a:lnTo>
                      <a:pt x="576" y="290"/>
                    </a:lnTo>
                    <a:lnTo>
                      <a:pt x="578" y="276"/>
                    </a:lnTo>
                    <a:lnTo>
                      <a:pt x="578" y="276"/>
                    </a:lnTo>
                    <a:lnTo>
                      <a:pt x="576" y="246"/>
                    </a:lnTo>
                    <a:lnTo>
                      <a:pt x="570" y="218"/>
                    </a:lnTo>
                    <a:lnTo>
                      <a:pt x="564" y="190"/>
                    </a:lnTo>
                    <a:lnTo>
                      <a:pt x="554" y="162"/>
                    </a:lnTo>
                    <a:lnTo>
                      <a:pt x="540" y="136"/>
                    </a:lnTo>
                    <a:lnTo>
                      <a:pt x="524" y="112"/>
                    </a:lnTo>
                    <a:lnTo>
                      <a:pt x="506" y="90"/>
                    </a:lnTo>
                    <a:lnTo>
                      <a:pt x="484" y="68"/>
                    </a:lnTo>
                    <a:lnTo>
                      <a:pt x="484" y="68"/>
                    </a:lnTo>
                    <a:lnTo>
                      <a:pt x="462" y="52"/>
                    </a:lnTo>
                    <a:lnTo>
                      <a:pt x="440" y="38"/>
                    </a:lnTo>
                    <a:lnTo>
                      <a:pt x="416" y="26"/>
                    </a:lnTo>
                    <a:lnTo>
                      <a:pt x="390" y="16"/>
                    </a:lnTo>
                    <a:lnTo>
                      <a:pt x="366" y="8"/>
                    </a:lnTo>
                    <a:lnTo>
                      <a:pt x="340" y="4"/>
                    </a:lnTo>
                    <a:lnTo>
                      <a:pt x="314" y="0"/>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4" name="Freeform 171"/>
              <p:cNvSpPr>
                <a:spLocks/>
              </p:cNvSpPr>
              <p:nvPr/>
            </p:nvSpPr>
            <p:spPr bwMode="auto">
              <a:xfrm>
                <a:off x="2603" y="3253"/>
                <a:ext cx="576" cy="322"/>
              </a:xfrm>
              <a:custGeom>
                <a:avLst/>
                <a:gdLst>
                  <a:gd name="T0" fmla="*/ 224 w 576"/>
                  <a:gd name="T1" fmla="*/ 6 h 322"/>
                  <a:gd name="T2" fmla="*/ 144 w 576"/>
                  <a:gd name="T3" fmla="*/ 32 h 322"/>
                  <a:gd name="T4" fmla="*/ 78 w 576"/>
                  <a:gd name="T5" fmla="*/ 86 h 322"/>
                  <a:gd name="T6" fmla="*/ 38 w 576"/>
                  <a:gd name="T7" fmla="*/ 142 h 322"/>
                  <a:gd name="T8" fmla="*/ 0 w 576"/>
                  <a:gd name="T9" fmla="*/ 278 h 322"/>
                  <a:gd name="T10" fmla="*/ 6 w 576"/>
                  <a:gd name="T11" fmla="*/ 302 h 322"/>
                  <a:gd name="T12" fmla="*/ 26 w 576"/>
                  <a:gd name="T13" fmla="*/ 318 h 322"/>
                  <a:gd name="T14" fmla="*/ 56 w 576"/>
                  <a:gd name="T15" fmla="*/ 322 h 322"/>
                  <a:gd name="T16" fmla="*/ 94 w 576"/>
                  <a:gd name="T17" fmla="*/ 316 h 322"/>
                  <a:gd name="T18" fmla="*/ 114 w 576"/>
                  <a:gd name="T19" fmla="*/ 308 h 322"/>
                  <a:gd name="T20" fmla="*/ 132 w 576"/>
                  <a:gd name="T21" fmla="*/ 280 h 322"/>
                  <a:gd name="T22" fmla="*/ 132 w 576"/>
                  <a:gd name="T23" fmla="*/ 262 h 322"/>
                  <a:gd name="T24" fmla="*/ 158 w 576"/>
                  <a:gd name="T25" fmla="*/ 196 h 322"/>
                  <a:gd name="T26" fmla="*/ 206 w 576"/>
                  <a:gd name="T27" fmla="*/ 152 h 322"/>
                  <a:gd name="T28" fmla="*/ 254 w 576"/>
                  <a:gd name="T29" fmla="*/ 134 h 322"/>
                  <a:gd name="T30" fmla="*/ 316 w 576"/>
                  <a:gd name="T31" fmla="*/ 132 h 322"/>
                  <a:gd name="T32" fmla="*/ 386 w 576"/>
                  <a:gd name="T33" fmla="*/ 162 h 322"/>
                  <a:gd name="T34" fmla="*/ 420 w 576"/>
                  <a:gd name="T35" fmla="*/ 204 h 322"/>
                  <a:gd name="T36" fmla="*/ 442 w 576"/>
                  <a:gd name="T37" fmla="*/ 258 h 322"/>
                  <a:gd name="T38" fmla="*/ 442 w 576"/>
                  <a:gd name="T39" fmla="*/ 258 h 322"/>
                  <a:gd name="T40" fmla="*/ 414 w 576"/>
                  <a:gd name="T41" fmla="*/ 192 h 322"/>
                  <a:gd name="T42" fmla="*/ 386 w 576"/>
                  <a:gd name="T43" fmla="*/ 162 h 322"/>
                  <a:gd name="T44" fmla="*/ 288 w 576"/>
                  <a:gd name="T45" fmla="*/ 128 h 322"/>
                  <a:gd name="T46" fmla="*/ 220 w 576"/>
                  <a:gd name="T47" fmla="*/ 140 h 322"/>
                  <a:gd name="T48" fmla="*/ 182 w 576"/>
                  <a:gd name="T49" fmla="*/ 172 h 322"/>
                  <a:gd name="T50" fmla="*/ 146 w 576"/>
                  <a:gd name="T51" fmla="*/ 212 h 322"/>
                  <a:gd name="T52" fmla="*/ 132 w 576"/>
                  <a:gd name="T53" fmla="*/ 262 h 322"/>
                  <a:gd name="T54" fmla="*/ 128 w 576"/>
                  <a:gd name="T55" fmla="*/ 288 h 322"/>
                  <a:gd name="T56" fmla="*/ 108 w 576"/>
                  <a:gd name="T57" fmla="*/ 312 h 322"/>
                  <a:gd name="T58" fmla="*/ 76 w 576"/>
                  <a:gd name="T59" fmla="*/ 320 h 322"/>
                  <a:gd name="T60" fmla="*/ 34 w 576"/>
                  <a:gd name="T61" fmla="*/ 320 h 322"/>
                  <a:gd name="T62" fmla="*/ 14 w 576"/>
                  <a:gd name="T63" fmla="*/ 312 h 322"/>
                  <a:gd name="T64" fmla="*/ 2 w 576"/>
                  <a:gd name="T65" fmla="*/ 286 h 322"/>
                  <a:gd name="T66" fmla="*/ 12 w 576"/>
                  <a:gd name="T67" fmla="*/ 208 h 322"/>
                  <a:gd name="T68" fmla="*/ 50 w 576"/>
                  <a:gd name="T69" fmla="*/ 122 h 322"/>
                  <a:gd name="T70" fmla="*/ 110 w 576"/>
                  <a:gd name="T71" fmla="*/ 56 h 322"/>
                  <a:gd name="T72" fmla="*/ 164 w 576"/>
                  <a:gd name="T73" fmla="*/ 24 h 322"/>
                  <a:gd name="T74" fmla="*/ 288 w 576"/>
                  <a:gd name="T75" fmla="*/ 0 h 322"/>
                  <a:gd name="T76" fmla="*/ 364 w 576"/>
                  <a:gd name="T77" fmla="*/ 10 h 322"/>
                  <a:gd name="T78" fmla="*/ 462 w 576"/>
                  <a:gd name="T79" fmla="*/ 52 h 322"/>
                  <a:gd name="T80" fmla="*/ 524 w 576"/>
                  <a:gd name="T81" fmla="*/ 112 h 322"/>
                  <a:gd name="T82" fmla="*/ 570 w 576"/>
                  <a:gd name="T83" fmla="*/ 218 h 322"/>
                  <a:gd name="T84" fmla="*/ 574 w 576"/>
                  <a:gd name="T85" fmla="*/ 290 h 322"/>
                  <a:gd name="T86" fmla="*/ 556 w 576"/>
                  <a:gd name="T87" fmla="*/ 314 h 322"/>
                  <a:gd name="T88" fmla="*/ 522 w 576"/>
                  <a:gd name="T89" fmla="*/ 322 h 322"/>
                  <a:gd name="T90" fmla="*/ 490 w 576"/>
                  <a:gd name="T91" fmla="*/ 318 h 322"/>
                  <a:gd name="T92" fmla="*/ 460 w 576"/>
                  <a:gd name="T93" fmla="*/ 306 h 322"/>
                  <a:gd name="T94" fmla="*/ 440 w 576"/>
                  <a:gd name="T95" fmla="*/ 278 h 322"/>
                  <a:gd name="T96" fmla="*/ 438 w 576"/>
                  <a:gd name="T97" fmla="*/ 270 h 322"/>
                  <a:gd name="T98" fmla="*/ 442 w 576"/>
                  <a:gd name="T99" fmla="*/ 288 h 322"/>
                  <a:gd name="T100" fmla="*/ 466 w 576"/>
                  <a:gd name="T101" fmla="*/ 312 h 322"/>
                  <a:gd name="T102" fmla="*/ 500 w 576"/>
                  <a:gd name="T103" fmla="*/ 320 h 322"/>
                  <a:gd name="T104" fmla="*/ 542 w 576"/>
                  <a:gd name="T105" fmla="*/ 320 h 322"/>
                  <a:gd name="T106" fmla="*/ 556 w 576"/>
                  <a:gd name="T107" fmla="*/ 316 h 322"/>
                  <a:gd name="T108" fmla="*/ 576 w 576"/>
                  <a:gd name="T109" fmla="*/ 276 h 322"/>
                  <a:gd name="T110" fmla="*/ 562 w 576"/>
                  <a:gd name="T111" fmla="*/ 190 h 322"/>
                  <a:gd name="T112" fmla="*/ 506 w 576"/>
                  <a:gd name="T113" fmla="*/ 90 h 322"/>
                  <a:gd name="T114" fmla="*/ 440 w 576"/>
                  <a:gd name="T115" fmla="*/ 38 h 322"/>
                  <a:gd name="T116" fmla="*/ 340 w 576"/>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322">
                    <a:moveTo>
                      <a:pt x="288" y="0"/>
                    </a:moveTo>
                    <a:lnTo>
                      <a:pt x="288" y="0"/>
                    </a:lnTo>
                    <a:lnTo>
                      <a:pt x="256" y="0"/>
                    </a:lnTo>
                    <a:lnTo>
                      <a:pt x="224" y="6"/>
                    </a:lnTo>
                    <a:lnTo>
                      <a:pt x="194" y="12"/>
                    </a:lnTo>
                    <a:lnTo>
                      <a:pt x="164" y="24"/>
                    </a:lnTo>
                    <a:lnTo>
                      <a:pt x="164" y="24"/>
                    </a:lnTo>
                    <a:lnTo>
                      <a:pt x="144" y="32"/>
                    </a:lnTo>
                    <a:lnTo>
                      <a:pt x="126" y="44"/>
                    </a:lnTo>
                    <a:lnTo>
                      <a:pt x="108" y="56"/>
                    </a:lnTo>
                    <a:lnTo>
                      <a:pt x="92" y="70"/>
                    </a:lnTo>
                    <a:lnTo>
                      <a:pt x="78" y="86"/>
                    </a:lnTo>
                    <a:lnTo>
                      <a:pt x="64" y="102"/>
                    </a:lnTo>
                    <a:lnTo>
                      <a:pt x="50" y="122"/>
                    </a:lnTo>
                    <a:lnTo>
                      <a:pt x="38" y="142"/>
                    </a:lnTo>
                    <a:lnTo>
                      <a:pt x="38" y="142"/>
                    </a:lnTo>
                    <a:lnTo>
                      <a:pt x="22" y="174"/>
                    </a:lnTo>
                    <a:lnTo>
                      <a:pt x="12" y="208"/>
                    </a:lnTo>
                    <a:lnTo>
                      <a:pt x="4" y="242"/>
                    </a:lnTo>
                    <a:lnTo>
                      <a:pt x="0" y="278"/>
                    </a:lnTo>
                    <a:lnTo>
                      <a:pt x="0" y="278"/>
                    </a:lnTo>
                    <a:lnTo>
                      <a:pt x="2" y="286"/>
                    </a:lnTo>
                    <a:lnTo>
                      <a:pt x="2" y="294"/>
                    </a:lnTo>
                    <a:lnTo>
                      <a:pt x="6" y="302"/>
                    </a:lnTo>
                    <a:lnTo>
                      <a:pt x="10" y="308"/>
                    </a:lnTo>
                    <a:lnTo>
                      <a:pt x="14" y="312"/>
                    </a:lnTo>
                    <a:lnTo>
                      <a:pt x="20" y="316"/>
                    </a:lnTo>
                    <a:lnTo>
                      <a:pt x="26" y="318"/>
                    </a:lnTo>
                    <a:lnTo>
                      <a:pt x="34" y="320"/>
                    </a:lnTo>
                    <a:lnTo>
                      <a:pt x="34" y="320"/>
                    </a:lnTo>
                    <a:lnTo>
                      <a:pt x="56" y="322"/>
                    </a:lnTo>
                    <a:lnTo>
                      <a:pt x="56" y="322"/>
                    </a:lnTo>
                    <a:lnTo>
                      <a:pt x="76" y="320"/>
                    </a:lnTo>
                    <a:lnTo>
                      <a:pt x="76" y="320"/>
                    </a:lnTo>
                    <a:lnTo>
                      <a:pt x="84" y="318"/>
                    </a:lnTo>
                    <a:lnTo>
                      <a:pt x="94" y="316"/>
                    </a:lnTo>
                    <a:lnTo>
                      <a:pt x="94" y="316"/>
                    </a:lnTo>
                    <a:lnTo>
                      <a:pt x="102" y="316"/>
                    </a:lnTo>
                    <a:lnTo>
                      <a:pt x="108" y="312"/>
                    </a:lnTo>
                    <a:lnTo>
                      <a:pt x="114" y="308"/>
                    </a:lnTo>
                    <a:lnTo>
                      <a:pt x="120" y="302"/>
                    </a:lnTo>
                    <a:lnTo>
                      <a:pt x="124" y="296"/>
                    </a:lnTo>
                    <a:lnTo>
                      <a:pt x="128" y="288"/>
                    </a:lnTo>
                    <a:lnTo>
                      <a:pt x="132" y="280"/>
                    </a:lnTo>
                    <a:lnTo>
                      <a:pt x="132" y="270"/>
                    </a:lnTo>
                    <a:lnTo>
                      <a:pt x="132" y="270"/>
                    </a:lnTo>
                    <a:lnTo>
                      <a:pt x="132" y="262"/>
                    </a:lnTo>
                    <a:lnTo>
                      <a:pt x="132" y="262"/>
                    </a:lnTo>
                    <a:lnTo>
                      <a:pt x="134" y="246"/>
                    </a:lnTo>
                    <a:lnTo>
                      <a:pt x="140" y="230"/>
                    </a:lnTo>
                    <a:lnTo>
                      <a:pt x="146" y="212"/>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28"/>
                    </a:lnTo>
                    <a:lnTo>
                      <a:pt x="288" y="128"/>
                    </a:lnTo>
                    <a:lnTo>
                      <a:pt x="316" y="132"/>
                    </a:lnTo>
                    <a:lnTo>
                      <a:pt x="340" y="138"/>
                    </a:lnTo>
                    <a:lnTo>
                      <a:pt x="362" y="148"/>
                    </a:lnTo>
                    <a:lnTo>
                      <a:pt x="386" y="162"/>
                    </a:lnTo>
                    <a:lnTo>
                      <a:pt x="386" y="162"/>
                    </a:lnTo>
                    <a:lnTo>
                      <a:pt x="396" y="172"/>
                    </a:lnTo>
                    <a:lnTo>
                      <a:pt x="406" y="182"/>
                    </a:lnTo>
                    <a:lnTo>
                      <a:pt x="414" y="192"/>
                    </a:lnTo>
                    <a:lnTo>
                      <a:pt x="420" y="204"/>
                    </a:lnTo>
                    <a:lnTo>
                      <a:pt x="420" y="204"/>
                    </a:lnTo>
                    <a:lnTo>
                      <a:pt x="434" y="232"/>
                    </a:lnTo>
                    <a:lnTo>
                      <a:pt x="442" y="258"/>
                    </a:lnTo>
                    <a:lnTo>
                      <a:pt x="442" y="258"/>
                    </a:lnTo>
                    <a:lnTo>
                      <a:pt x="442" y="258"/>
                    </a:lnTo>
                    <a:lnTo>
                      <a:pt x="442" y="258"/>
                    </a:lnTo>
                    <a:lnTo>
                      <a:pt x="442" y="258"/>
                    </a:lnTo>
                    <a:lnTo>
                      <a:pt x="442" y="258"/>
                    </a:lnTo>
                    <a:lnTo>
                      <a:pt x="434" y="230"/>
                    </a:lnTo>
                    <a:lnTo>
                      <a:pt x="420" y="204"/>
                    </a:lnTo>
                    <a:lnTo>
                      <a:pt x="420" y="204"/>
                    </a:lnTo>
                    <a:lnTo>
                      <a:pt x="414" y="192"/>
                    </a:lnTo>
                    <a:lnTo>
                      <a:pt x="406" y="180"/>
                    </a:lnTo>
                    <a:lnTo>
                      <a:pt x="396" y="170"/>
                    </a:lnTo>
                    <a:lnTo>
                      <a:pt x="386" y="162"/>
                    </a:lnTo>
                    <a:lnTo>
                      <a:pt x="386" y="162"/>
                    </a:lnTo>
                    <a:lnTo>
                      <a:pt x="362" y="148"/>
                    </a:lnTo>
                    <a:lnTo>
                      <a:pt x="340" y="136"/>
                    </a:lnTo>
                    <a:lnTo>
                      <a:pt x="316" y="130"/>
                    </a:lnTo>
                    <a:lnTo>
                      <a:pt x="288" y="128"/>
                    </a:lnTo>
                    <a:lnTo>
                      <a:pt x="288" y="128"/>
                    </a:lnTo>
                    <a:lnTo>
                      <a:pt x="270" y="130"/>
                    </a:lnTo>
                    <a:lnTo>
                      <a:pt x="254" y="132"/>
                    </a:lnTo>
                    <a:lnTo>
                      <a:pt x="220" y="140"/>
                    </a:lnTo>
                    <a:lnTo>
                      <a:pt x="220" y="140"/>
                    </a:lnTo>
                    <a:lnTo>
                      <a:pt x="206" y="152"/>
                    </a:lnTo>
                    <a:lnTo>
                      <a:pt x="206" y="152"/>
                    </a:lnTo>
                    <a:lnTo>
                      <a:pt x="182" y="172"/>
                    </a:lnTo>
                    <a:lnTo>
                      <a:pt x="170" y="182"/>
                    </a:lnTo>
                    <a:lnTo>
                      <a:pt x="158" y="194"/>
                    </a:lnTo>
                    <a:lnTo>
                      <a:pt x="158" y="194"/>
                    </a:lnTo>
                    <a:lnTo>
                      <a:pt x="146" y="212"/>
                    </a:lnTo>
                    <a:lnTo>
                      <a:pt x="138" y="228"/>
                    </a:lnTo>
                    <a:lnTo>
                      <a:pt x="134" y="246"/>
                    </a:lnTo>
                    <a:lnTo>
                      <a:pt x="132" y="262"/>
                    </a:lnTo>
                    <a:lnTo>
                      <a:pt x="132" y="262"/>
                    </a:lnTo>
                    <a:lnTo>
                      <a:pt x="132" y="270"/>
                    </a:lnTo>
                    <a:lnTo>
                      <a:pt x="132" y="270"/>
                    </a:lnTo>
                    <a:lnTo>
                      <a:pt x="130" y="278"/>
                    </a:lnTo>
                    <a:lnTo>
                      <a:pt x="128" y="288"/>
                    </a:lnTo>
                    <a:lnTo>
                      <a:pt x="124" y="294"/>
                    </a:lnTo>
                    <a:lnTo>
                      <a:pt x="120" y="302"/>
                    </a:lnTo>
                    <a:lnTo>
                      <a:pt x="114" y="306"/>
                    </a:lnTo>
                    <a:lnTo>
                      <a:pt x="108" y="312"/>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4" y="294"/>
                    </a:lnTo>
                    <a:lnTo>
                      <a:pt x="2" y="286"/>
                    </a:lnTo>
                    <a:lnTo>
                      <a:pt x="2" y="276"/>
                    </a:lnTo>
                    <a:lnTo>
                      <a:pt x="2" y="276"/>
                    </a:lnTo>
                    <a:lnTo>
                      <a:pt x="4" y="242"/>
                    </a:lnTo>
                    <a:lnTo>
                      <a:pt x="12" y="208"/>
                    </a:lnTo>
                    <a:lnTo>
                      <a:pt x="24" y="174"/>
                    </a:lnTo>
                    <a:lnTo>
                      <a:pt x="38" y="142"/>
                    </a:lnTo>
                    <a:lnTo>
                      <a:pt x="38" y="142"/>
                    </a:lnTo>
                    <a:lnTo>
                      <a:pt x="50" y="122"/>
                    </a:lnTo>
                    <a:lnTo>
                      <a:pt x="64" y="104"/>
                    </a:lnTo>
                    <a:lnTo>
                      <a:pt x="78" y="86"/>
                    </a:lnTo>
                    <a:lnTo>
                      <a:pt x="92" y="70"/>
                    </a:lnTo>
                    <a:lnTo>
                      <a:pt x="110" y="56"/>
                    </a:lnTo>
                    <a:lnTo>
                      <a:pt x="126" y="44"/>
                    </a:lnTo>
                    <a:lnTo>
                      <a:pt x="146" y="32"/>
                    </a:lnTo>
                    <a:lnTo>
                      <a:pt x="164" y="24"/>
                    </a:lnTo>
                    <a:lnTo>
                      <a:pt x="164" y="24"/>
                    </a:lnTo>
                    <a:lnTo>
                      <a:pt x="194" y="12"/>
                    </a:lnTo>
                    <a:lnTo>
                      <a:pt x="224" y="6"/>
                    </a:lnTo>
                    <a:lnTo>
                      <a:pt x="256" y="2"/>
                    </a:lnTo>
                    <a:lnTo>
                      <a:pt x="288" y="0"/>
                    </a:lnTo>
                    <a:lnTo>
                      <a:pt x="288" y="0"/>
                    </a:lnTo>
                    <a:lnTo>
                      <a:pt x="314" y="2"/>
                    </a:lnTo>
                    <a:lnTo>
                      <a:pt x="340" y="4"/>
                    </a:lnTo>
                    <a:lnTo>
                      <a:pt x="364" y="10"/>
                    </a:lnTo>
                    <a:lnTo>
                      <a:pt x="390" y="18"/>
                    </a:lnTo>
                    <a:lnTo>
                      <a:pt x="416" y="26"/>
                    </a:lnTo>
                    <a:lnTo>
                      <a:pt x="440" y="38"/>
                    </a:lnTo>
                    <a:lnTo>
                      <a:pt x="462" y="52"/>
                    </a:lnTo>
                    <a:lnTo>
                      <a:pt x="482" y="70"/>
                    </a:lnTo>
                    <a:lnTo>
                      <a:pt x="482" y="70"/>
                    </a:lnTo>
                    <a:lnTo>
                      <a:pt x="504" y="90"/>
                    </a:lnTo>
                    <a:lnTo>
                      <a:pt x="524" y="112"/>
                    </a:lnTo>
                    <a:lnTo>
                      <a:pt x="540" y="138"/>
                    </a:lnTo>
                    <a:lnTo>
                      <a:pt x="552" y="162"/>
                    </a:lnTo>
                    <a:lnTo>
                      <a:pt x="562" y="190"/>
                    </a:lnTo>
                    <a:lnTo>
                      <a:pt x="570" y="218"/>
                    </a:lnTo>
                    <a:lnTo>
                      <a:pt x="574" y="246"/>
                    </a:lnTo>
                    <a:lnTo>
                      <a:pt x="576" y="276"/>
                    </a:lnTo>
                    <a:lnTo>
                      <a:pt x="576" y="276"/>
                    </a:lnTo>
                    <a:lnTo>
                      <a:pt x="574" y="290"/>
                    </a:lnTo>
                    <a:lnTo>
                      <a:pt x="570" y="300"/>
                    </a:lnTo>
                    <a:lnTo>
                      <a:pt x="564" y="308"/>
                    </a:lnTo>
                    <a:lnTo>
                      <a:pt x="556" y="314"/>
                    </a:lnTo>
                    <a:lnTo>
                      <a:pt x="556" y="314"/>
                    </a:lnTo>
                    <a:lnTo>
                      <a:pt x="550" y="318"/>
                    </a:lnTo>
                    <a:lnTo>
                      <a:pt x="542" y="320"/>
                    </a:lnTo>
                    <a:lnTo>
                      <a:pt x="542" y="320"/>
                    </a:lnTo>
                    <a:lnTo>
                      <a:pt x="522" y="322"/>
                    </a:lnTo>
                    <a:lnTo>
                      <a:pt x="522" y="322"/>
                    </a:lnTo>
                    <a:lnTo>
                      <a:pt x="500" y="320"/>
                    </a:lnTo>
                    <a:lnTo>
                      <a:pt x="500" y="320"/>
                    </a:lnTo>
                    <a:lnTo>
                      <a:pt x="490" y="318"/>
                    </a:lnTo>
                    <a:lnTo>
                      <a:pt x="482" y="316"/>
                    </a:lnTo>
                    <a:lnTo>
                      <a:pt x="482" y="316"/>
                    </a:lnTo>
                    <a:lnTo>
                      <a:pt x="466" y="312"/>
                    </a:lnTo>
                    <a:lnTo>
                      <a:pt x="460" y="306"/>
                    </a:lnTo>
                    <a:lnTo>
                      <a:pt x="454" y="302"/>
                    </a:lnTo>
                    <a:lnTo>
                      <a:pt x="448" y="294"/>
                    </a:lnTo>
                    <a:lnTo>
                      <a:pt x="442" y="288"/>
                    </a:lnTo>
                    <a:lnTo>
                      <a:pt x="440" y="278"/>
                    </a:lnTo>
                    <a:lnTo>
                      <a:pt x="438" y="270"/>
                    </a:lnTo>
                    <a:lnTo>
                      <a:pt x="438" y="270"/>
                    </a:lnTo>
                    <a:lnTo>
                      <a:pt x="438" y="270"/>
                    </a:lnTo>
                    <a:lnTo>
                      <a:pt x="438" y="270"/>
                    </a:lnTo>
                    <a:lnTo>
                      <a:pt x="438" y="270"/>
                    </a:lnTo>
                    <a:lnTo>
                      <a:pt x="438" y="270"/>
                    </a:lnTo>
                    <a:lnTo>
                      <a:pt x="440" y="280"/>
                    </a:lnTo>
                    <a:lnTo>
                      <a:pt x="442" y="288"/>
                    </a:lnTo>
                    <a:lnTo>
                      <a:pt x="448" y="296"/>
                    </a:lnTo>
                    <a:lnTo>
                      <a:pt x="452" y="302"/>
                    </a:lnTo>
                    <a:lnTo>
                      <a:pt x="460" y="308"/>
                    </a:lnTo>
                    <a:lnTo>
                      <a:pt x="466" y="312"/>
                    </a:lnTo>
                    <a:lnTo>
                      <a:pt x="482" y="318"/>
                    </a:lnTo>
                    <a:lnTo>
                      <a:pt x="482" y="318"/>
                    </a:lnTo>
                    <a:lnTo>
                      <a:pt x="490" y="318"/>
                    </a:lnTo>
                    <a:lnTo>
                      <a:pt x="500" y="320"/>
                    </a:lnTo>
                    <a:lnTo>
                      <a:pt x="500" y="320"/>
                    </a:lnTo>
                    <a:lnTo>
                      <a:pt x="522" y="322"/>
                    </a:lnTo>
                    <a:lnTo>
                      <a:pt x="522" y="322"/>
                    </a:lnTo>
                    <a:lnTo>
                      <a:pt x="542" y="320"/>
                    </a:lnTo>
                    <a:lnTo>
                      <a:pt x="542" y="320"/>
                    </a:lnTo>
                    <a:lnTo>
                      <a:pt x="550" y="320"/>
                    </a:lnTo>
                    <a:lnTo>
                      <a:pt x="556" y="316"/>
                    </a:lnTo>
                    <a:lnTo>
                      <a:pt x="556" y="316"/>
                    </a:lnTo>
                    <a:lnTo>
                      <a:pt x="564" y="310"/>
                    </a:lnTo>
                    <a:lnTo>
                      <a:pt x="572" y="300"/>
                    </a:lnTo>
                    <a:lnTo>
                      <a:pt x="576" y="290"/>
                    </a:lnTo>
                    <a:lnTo>
                      <a:pt x="576" y="276"/>
                    </a:lnTo>
                    <a:lnTo>
                      <a:pt x="576" y="276"/>
                    </a:lnTo>
                    <a:lnTo>
                      <a:pt x="574" y="246"/>
                    </a:lnTo>
                    <a:lnTo>
                      <a:pt x="570" y="218"/>
                    </a:lnTo>
                    <a:lnTo>
                      <a:pt x="562" y="190"/>
                    </a:lnTo>
                    <a:lnTo>
                      <a:pt x="552" y="162"/>
                    </a:lnTo>
                    <a:lnTo>
                      <a:pt x="540" y="136"/>
                    </a:lnTo>
                    <a:lnTo>
                      <a:pt x="524" y="112"/>
                    </a:lnTo>
                    <a:lnTo>
                      <a:pt x="506" y="90"/>
                    </a:lnTo>
                    <a:lnTo>
                      <a:pt x="484" y="68"/>
                    </a:lnTo>
                    <a:lnTo>
                      <a:pt x="484" y="68"/>
                    </a:lnTo>
                    <a:lnTo>
                      <a:pt x="462" y="52"/>
                    </a:lnTo>
                    <a:lnTo>
                      <a:pt x="440" y="38"/>
                    </a:lnTo>
                    <a:lnTo>
                      <a:pt x="416" y="26"/>
                    </a:lnTo>
                    <a:lnTo>
                      <a:pt x="390" y="16"/>
                    </a:lnTo>
                    <a:lnTo>
                      <a:pt x="364" y="10"/>
                    </a:lnTo>
                    <a:lnTo>
                      <a:pt x="340" y="4"/>
                    </a:lnTo>
                    <a:lnTo>
                      <a:pt x="314" y="0"/>
                    </a:lnTo>
                    <a:lnTo>
                      <a:pt x="288" y="0"/>
                    </a:lnTo>
                    <a:close/>
                  </a:path>
                </a:pathLst>
              </a:custGeom>
              <a:solidFill>
                <a:srgbClr val="F9F9F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5" name="Freeform 172"/>
              <p:cNvSpPr>
                <a:spLocks/>
              </p:cNvSpPr>
              <p:nvPr/>
            </p:nvSpPr>
            <p:spPr bwMode="auto">
              <a:xfrm>
                <a:off x="2603" y="3253"/>
                <a:ext cx="576" cy="322"/>
              </a:xfrm>
              <a:custGeom>
                <a:avLst/>
                <a:gdLst>
                  <a:gd name="T0" fmla="*/ 224 w 576"/>
                  <a:gd name="T1" fmla="*/ 6 h 322"/>
                  <a:gd name="T2" fmla="*/ 144 w 576"/>
                  <a:gd name="T3" fmla="*/ 32 h 322"/>
                  <a:gd name="T4" fmla="*/ 78 w 576"/>
                  <a:gd name="T5" fmla="*/ 86 h 322"/>
                  <a:gd name="T6" fmla="*/ 38 w 576"/>
                  <a:gd name="T7" fmla="*/ 142 h 322"/>
                  <a:gd name="T8" fmla="*/ 0 w 576"/>
                  <a:gd name="T9" fmla="*/ 278 h 322"/>
                  <a:gd name="T10" fmla="*/ 6 w 576"/>
                  <a:gd name="T11" fmla="*/ 302 h 322"/>
                  <a:gd name="T12" fmla="*/ 26 w 576"/>
                  <a:gd name="T13" fmla="*/ 318 h 322"/>
                  <a:gd name="T14" fmla="*/ 56 w 576"/>
                  <a:gd name="T15" fmla="*/ 322 h 322"/>
                  <a:gd name="T16" fmla="*/ 94 w 576"/>
                  <a:gd name="T17" fmla="*/ 316 h 322"/>
                  <a:gd name="T18" fmla="*/ 114 w 576"/>
                  <a:gd name="T19" fmla="*/ 308 h 322"/>
                  <a:gd name="T20" fmla="*/ 132 w 576"/>
                  <a:gd name="T21" fmla="*/ 280 h 322"/>
                  <a:gd name="T22" fmla="*/ 132 w 576"/>
                  <a:gd name="T23" fmla="*/ 262 h 322"/>
                  <a:gd name="T24" fmla="*/ 158 w 576"/>
                  <a:gd name="T25" fmla="*/ 196 h 322"/>
                  <a:gd name="T26" fmla="*/ 206 w 576"/>
                  <a:gd name="T27" fmla="*/ 152 h 322"/>
                  <a:gd name="T28" fmla="*/ 254 w 576"/>
                  <a:gd name="T29" fmla="*/ 134 h 322"/>
                  <a:gd name="T30" fmla="*/ 316 w 576"/>
                  <a:gd name="T31" fmla="*/ 132 h 322"/>
                  <a:gd name="T32" fmla="*/ 386 w 576"/>
                  <a:gd name="T33" fmla="*/ 162 h 322"/>
                  <a:gd name="T34" fmla="*/ 420 w 576"/>
                  <a:gd name="T35" fmla="*/ 204 h 322"/>
                  <a:gd name="T36" fmla="*/ 442 w 576"/>
                  <a:gd name="T37" fmla="*/ 258 h 322"/>
                  <a:gd name="T38" fmla="*/ 442 w 576"/>
                  <a:gd name="T39" fmla="*/ 258 h 322"/>
                  <a:gd name="T40" fmla="*/ 414 w 576"/>
                  <a:gd name="T41" fmla="*/ 192 h 322"/>
                  <a:gd name="T42" fmla="*/ 386 w 576"/>
                  <a:gd name="T43" fmla="*/ 162 h 322"/>
                  <a:gd name="T44" fmla="*/ 288 w 576"/>
                  <a:gd name="T45" fmla="*/ 128 h 322"/>
                  <a:gd name="T46" fmla="*/ 220 w 576"/>
                  <a:gd name="T47" fmla="*/ 140 h 322"/>
                  <a:gd name="T48" fmla="*/ 182 w 576"/>
                  <a:gd name="T49" fmla="*/ 172 h 322"/>
                  <a:gd name="T50" fmla="*/ 146 w 576"/>
                  <a:gd name="T51" fmla="*/ 212 h 322"/>
                  <a:gd name="T52" fmla="*/ 132 w 576"/>
                  <a:gd name="T53" fmla="*/ 262 h 322"/>
                  <a:gd name="T54" fmla="*/ 128 w 576"/>
                  <a:gd name="T55" fmla="*/ 288 h 322"/>
                  <a:gd name="T56" fmla="*/ 108 w 576"/>
                  <a:gd name="T57" fmla="*/ 312 h 322"/>
                  <a:gd name="T58" fmla="*/ 76 w 576"/>
                  <a:gd name="T59" fmla="*/ 320 h 322"/>
                  <a:gd name="T60" fmla="*/ 34 w 576"/>
                  <a:gd name="T61" fmla="*/ 320 h 322"/>
                  <a:gd name="T62" fmla="*/ 14 w 576"/>
                  <a:gd name="T63" fmla="*/ 312 h 322"/>
                  <a:gd name="T64" fmla="*/ 2 w 576"/>
                  <a:gd name="T65" fmla="*/ 286 h 322"/>
                  <a:gd name="T66" fmla="*/ 12 w 576"/>
                  <a:gd name="T67" fmla="*/ 208 h 322"/>
                  <a:gd name="T68" fmla="*/ 50 w 576"/>
                  <a:gd name="T69" fmla="*/ 122 h 322"/>
                  <a:gd name="T70" fmla="*/ 110 w 576"/>
                  <a:gd name="T71" fmla="*/ 56 h 322"/>
                  <a:gd name="T72" fmla="*/ 164 w 576"/>
                  <a:gd name="T73" fmla="*/ 24 h 322"/>
                  <a:gd name="T74" fmla="*/ 288 w 576"/>
                  <a:gd name="T75" fmla="*/ 0 h 322"/>
                  <a:gd name="T76" fmla="*/ 364 w 576"/>
                  <a:gd name="T77" fmla="*/ 10 h 322"/>
                  <a:gd name="T78" fmla="*/ 462 w 576"/>
                  <a:gd name="T79" fmla="*/ 52 h 322"/>
                  <a:gd name="T80" fmla="*/ 524 w 576"/>
                  <a:gd name="T81" fmla="*/ 112 h 322"/>
                  <a:gd name="T82" fmla="*/ 570 w 576"/>
                  <a:gd name="T83" fmla="*/ 218 h 322"/>
                  <a:gd name="T84" fmla="*/ 574 w 576"/>
                  <a:gd name="T85" fmla="*/ 290 h 322"/>
                  <a:gd name="T86" fmla="*/ 556 w 576"/>
                  <a:gd name="T87" fmla="*/ 314 h 322"/>
                  <a:gd name="T88" fmla="*/ 522 w 576"/>
                  <a:gd name="T89" fmla="*/ 322 h 322"/>
                  <a:gd name="T90" fmla="*/ 490 w 576"/>
                  <a:gd name="T91" fmla="*/ 318 h 322"/>
                  <a:gd name="T92" fmla="*/ 460 w 576"/>
                  <a:gd name="T93" fmla="*/ 306 h 322"/>
                  <a:gd name="T94" fmla="*/ 440 w 576"/>
                  <a:gd name="T95" fmla="*/ 278 h 322"/>
                  <a:gd name="T96" fmla="*/ 438 w 576"/>
                  <a:gd name="T97" fmla="*/ 270 h 322"/>
                  <a:gd name="T98" fmla="*/ 442 w 576"/>
                  <a:gd name="T99" fmla="*/ 288 h 322"/>
                  <a:gd name="T100" fmla="*/ 466 w 576"/>
                  <a:gd name="T101" fmla="*/ 312 h 322"/>
                  <a:gd name="T102" fmla="*/ 500 w 576"/>
                  <a:gd name="T103" fmla="*/ 320 h 322"/>
                  <a:gd name="T104" fmla="*/ 542 w 576"/>
                  <a:gd name="T105" fmla="*/ 320 h 322"/>
                  <a:gd name="T106" fmla="*/ 556 w 576"/>
                  <a:gd name="T107" fmla="*/ 316 h 322"/>
                  <a:gd name="T108" fmla="*/ 576 w 576"/>
                  <a:gd name="T109" fmla="*/ 276 h 322"/>
                  <a:gd name="T110" fmla="*/ 562 w 576"/>
                  <a:gd name="T111" fmla="*/ 190 h 322"/>
                  <a:gd name="T112" fmla="*/ 506 w 576"/>
                  <a:gd name="T113" fmla="*/ 90 h 322"/>
                  <a:gd name="T114" fmla="*/ 440 w 576"/>
                  <a:gd name="T115" fmla="*/ 38 h 322"/>
                  <a:gd name="T116" fmla="*/ 340 w 576"/>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6" h="322">
                    <a:moveTo>
                      <a:pt x="288" y="0"/>
                    </a:moveTo>
                    <a:lnTo>
                      <a:pt x="288" y="0"/>
                    </a:lnTo>
                    <a:lnTo>
                      <a:pt x="256" y="0"/>
                    </a:lnTo>
                    <a:lnTo>
                      <a:pt x="224" y="6"/>
                    </a:lnTo>
                    <a:lnTo>
                      <a:pt x="194" y="12"/>
                    </a:lnTo>
                    <a:lnTo>
                      <a:pt x="164" y="24"/>
                    </a:lnTo>
                    <a:lnTo>
                      <a:pt x="164" y="24"/>
                    </a:lnTo>
                    <a:lnTo>
                      <a:pt x="144" y="32"/>
                    </a:lnTo>
                    <a:lnTo>
                      <a:pt x="126" y="44"/>
                    </a:lnTo>
                    <a:lnTo>
                      <a:pt x="108" y="56"/>
                    </a:lnTo>
                    <a:lnTo>
                      <a:pt x="92" y="70"/>
                    </a:lnTo>
                    <a:lnTo>
                      <a:pt x="78" y="86"/>
                    </a:lnTo>
                    <a:lnTo>
                      <a:pt x="64" y="102"/>
                    </a:lnTo>
                    <a:lnTo>
                      <a:pt x="50" y="122"/>
                    </a:lnTo>
                    <a:lnTo>
                      <a:pt x="38" y="142"/>
                    </a:lnTo>
                    <a:lnTo>
                      <a:pt x="38" y="142"/>
                    </a:lnTo>
                    <a:lnTo>
                      <a:pt x="22" y="174"/>
                    </a:lnTo>
                    <a:lnTo>
                      <a:pt x="12" y="208"/>
                    </a:lnTo>
                    <a:lnTo>
                      <a:pt x="4" y="242"/>
                    </a:lnTo>
                    <a:lnTo>
                      <a:pt x="0" y="278"/>
                    </a:lnTo>
                    <a:lnTo>
                      <a:pt x="0" y="278"/>
                    </a:lnTo>
                    <a:lnTo>
                      <a:pt x="2" y="286"/>
                    </a:lnTo>
                    <a:lnTo>
                      <a:pt x="2" y="294"/>
                    </a:lnTo>
                    <a:lnTo>
                      <a:pt x="6" y="302"/>
                    </a:lnTo>
                    <a:lnTo>
                      <a:pt x="10" y="308"/>
                    </a:lnTo>
                    <a:lnTo>
                      <a:pt x="14" y="312"/>
                    </a:lnTo>
                    <a:lnTo>
                      <a:pt x="20" y="316"/>
                    </a:lnTo>
                    <a:lnTo>
                      <a:pt x="26" y="318"/>
                    </a:lnTo>
                    <a:lnTo>
                      <a:pt x="34" y="320"/>
                    </a:lnTo>
                    <a:lnTo>
                      <a:pt x="34" y="320"/>
                    </a:lnTo>
                    <a:lnTo>
                      <a:pt x="56" y="322"/>
                    </a:lnTo>
                    <a:lnTo>
                      <a:pt x="56" y="322"/>
                    </a:lnTo>
                    <a:lnTo>
                      <a:pt x="76" y="320"/>
                    </a:lnTo>
                    <a:lnTo>
                      <a:pt x="76" y="320"/>
                    </a:lnTo>
                    <a:lnTo>
                      <a:pt x="84" y="318"/>
                    </a:lnTo>
                    <a:lnTo>
                      <a:pt x="94" y="316"/>
                    </a:lnTo>
                    <a:lnTo>
                      <a:pt x="94" y="316"/>
                    </a:lnTo>
                    <a:lnTo>
                      <a:pt x="102" y="316"/>
                    </a:lnTo>
                    <a:lnTo>
                      <a:pt x="108" y="312"/>
                    </a:lnTo>
                    <a:lnTo>
                      <a:pt x="114" y="308"/>
                    </a:lnTo>
                    <a:lnTo>
                      <a:pt x="120" y="302"/>
                    </a:lnTo>
                    <a:lnTo>
                      <a:pt x="124" y="296"/>
                    </a:lnTo>
                    <a:lnTo>
                      <a:pt x="128" y="288"/>
                    </a:lnTo>
                    <a:lnTo>
                      <a:pt x="132" y="280"/>
                    </a:lnTo>
                    <a:lnTo>
                      <a:pt x="132" y="270"/>
                    </a:lnTo>
                    <a:lnTo>
                      <a:pt x="132" y="270"/>
                    </a:lnTo>
                    <a:lnTo>
                      <a:pt x="132" y="262"/>
                    </a:lnTo>
                    <a:lnTo>
                      <a:pt x="132" y="262"/>
                    </a:lnTo>
                    <a:lnTo>
                      <a:pt x="134" y="246"/>
                    </a:lnTo>
                    <a:lnTo>
                      <a:pt x="140" y="230"/>
                    </a:lnTo>
                    <a:lnTo>
                      <a:pt x="146" y="212"/>
                    </a:lnTo>
                    <a:lnTo>
                      <a:pt x="158" y="196"/>
                    </a:lnTo>
                    <a:lnTo>
                      <a:pt x="158" y="196"/>
                    </a:lnTo>
                    <a:lnTo>
                      <a:pt x="170" y="184"/>
                    </a:lnTo>
                    <a:lnTo>
                      <a:pt x="182" y="172"/>
                    </a:lnTo>
                    <a:lnTo>
                      <a:pt x="206" y="152"/>
                    </a:lnTo>
                    <a:lnTo>
                      <a:pt x="206" y="152"/>
                    </a:lnTo>
                    <a:lnTo>
                      <a:pt x="220" y="142"/>
                    </a:lnTo>
                    <a:lnTo>
                      <a:pt x="220" y="142"/>
                    </a:lnTo>
                    <a:lnTo>
                      <a:pt x="254" y="134"/>
                    </a:lnTo>
                    <a:lnTo>
                      <a:pt x="270" y="130"/>
                    </a:lnTo>
                    <a:lnTo>
                      <a:pt x="288" y="128"/>
                    </a:lnTo>
                    <a:lnTo>
                      <a:pt x="288" y="128"/>
                    </a:lnTo>
                    <a:lnTo>
                      <a:pt x="316" y="132"/>
                    </a:lnTo>
                    <a:lnTo>
                      <a:pt x="340" y="138"/>
                    </a:lnTo>
                    <a:lnTo>
                      <a:pt x="362" y="148"/>
                    </a:lnTo>
                    <a:lnTo>
                      <a:pt x="386" y="162"/>
                    </a:lnTo>
                    <a:lnTo>
                      <a:pt x="386" y="162"/>
                    </a:lnTo>
                    <a:lnTo>
                      <a:pt x="396" y="172"/>
                    </a:lnTo>
                    <a:lnTo>
                      <a:pt x="406" y="182"/>
                    </a:lnTo>
                    <a:lnTo>
                      <a:pt x="414" y="192"/>
                    </a:lnTo>
                    <a:lnTo>
                      <a:pt x="420" y="204"/>
                    </a:lnTo>
                    <a:lnTo>
                      <a:pt x="420" y="204"/>
                    </a:lnTo>
                    <a:lnTo>
                      <a:pt x="434" y="232"/>
                    </a:lnTo>
                    <a:lnTo>
                      <a:pt x="442" y="258"/>
                    </a:lnTo>
                    <a:lnTo>
                      <a:pt x="442" y="258"/>
                    </a:lnTo>
                    <a:lnTo>
                      <a:pt x="442" y="258"/>
                    </a:lnTo>
                    <a:lnTo>
                      <a:pt x="442" y="258"/>
                    </a:lnTo>
                    <a:lnTo>
                      <a:pt x="442" y="258"/>
                    </a:lnTo>
                    <a:lnTo>
                      <a:pt x="442" y="258"/>
                    </a:lnTo>
                    <a:lnTo>
                      <a:pt x="434" y="230"/>
                    </a:lnTo>
                    <a:lnTo>
                      <a:pt x="420" y="204"/>
                    </a:lnTo>
                    <a:lnTo>
                      <a:pt x="420" y="204"/>
                    </a:lnTo>
                    <a:lnTo>
                      <a:pt x="414" y="192"/>
                    </a:lnTo>
                    <a:lnTo>
                      <a:pt x="406" y="180"/>
                    </a:lnTo>
                    <a:lnTo>
                      <a:pt x="396" y="170"/>
                    </a:lnTo>
                    <a:lnTo>
                      <a:pt x="386" y="162"/>
                    </a:lnTo>
                    <a:lnTo>
                      <a:pt x="386" y="162"/>
                    </a:lnTo>
                    <a:lnTo>
                      <a:pt x="362" y="148"/>
                    </a:lnTo>
                    <a:lnTo>
                      <a:pt x="340" y="136"/>
                    </a:lnTo>
                    <a:lnTo>
                      <a:pt x="316" y="130"/>
                    </a:lnTo>
                    <a:lnTo>
                      <a:pt x="288" y="128"/>
                    </a:lnTo>
                    <a:lnTo>
                      <a:pt x="288" y="128"/>
                    </a:lnTo>
                    <a:lnTo>
                      <a:pt x="270" y="130"/>
                    </a:lnTo>
                    <a:lnTo>
                      <a:pt x="254" y="132"/>
                    </a:lnTo>
                    <a:lnTo>
                      <a:pt x="220" y="140"/>
                    </a:lnTo>
                    <a:lnTo>
                      <a:pt x="220" y="140"/>
                    </a:lnTo>
                    <a:lnTo>
                      <a:pt x="206" y="152"/>
                    </a:lnTo>
                    <a:lnTo>
                      <a:pt x="206" y="152"/>
                    </a:lnTo>
                    <a:lnTo>
                      <a:pt x="182" y="172"/>
                    </a:lnTo>
                    <a:lnTo>
                      <a:pt x="170" y="182"/>
                    </a:lnTo>
                    <a:lnTo>
                      <a:pt x="158" y="194"/>
                    </a:lnTo>
                    <a:lnTo>
                      <a:pt x="158" y="194"/>
                    </a:lnTo>
                    <a:lnTo>
                      <a:pt x="146" y="212"/>
                    </a:lnTo>
                    <a:lnTo>
                      <a:pt x="138" y="228"/>
                    </a:lnTo>
                    <a:lnTo>
                      <a:pt x="134" y="246"/>
                    </a:lnTo>
                    <a:lnTo>
                      <a:pt x="132" y="262"/>
                    </a:lnTo>
                    <a:lnTo>
                      <a:pt x="132" y="262"/>
                    </a:lnTo>
                    <a:lnTo>
                      <a:pt x="132" y="270"/>
                    </a:lnTo>
                    <a:lnTo>
                      <a:pt x="132" y="270"/>
                    </a:lnTo>
                    <a:lnTo>
                      <a:pt x="130" y="278"/>
                    </a:lnTo>
                    <a:lnTo>
                      <a:pt x="128" y="288"/>
                    </a:lnTo>
                    <a:lnTo>
                      <a:pt x="124" y="294"/>
                    </a:lnTo>
                    <a:lnTo>
                      <a:pt x="120" y="302"/>
                    </a:lnTo>
                    <a:lnTo>
                      <a:pt x="114" y="306"/>
                    </a:lnTo>
                    <a:lnTo>
                      <a:pt x="108" y="312"/>
                    </a:lnTo>
                    <a:lnTo>
                      <a:pt x="94" y="316"/>
                    </a:lnTo>
                    <a:lnTo>
                      <a:pt x="94" y="316"/>
                    </a:lnTo>
                    <a:lnTo>
                      <a:pt x="84" y="318"/>
                    </a:lnTo>
                    <a:lnTo>
                      <a:pt x="76" y="320"/>
                    </a:lnTo>
                    <a:lnTo>
                      <a:pt x="76" y="320"/>
                    </a:lnTo>
                    <a:lnTo>
                      <a:pt x="56" y="322"/>
                    </a:lnTo>
                    <a:lnTo>
                      <a:pt x="56" y="322"/>
                    </a:lnTo>
                    <a:lnTo>
                      <a:pt x="34" y="320"/>
                    </a:lnTo>
                    <a:lnTo>
                      <a:pt x="34" y="320"/>
                    </a:lnTo>
                    <a:lnTo>
                      <a:pt x="26" y="318"/>
                    </a:lnTo>
                    <a:lnTo>
                      <a:pt x="20" y="316"/>
                    </a:lnTo>
                    <a:lnTo>
                      <a:pt x="14" y="312"/>
                    </a:lnTo>
                    <a:lnTo>
                      <a:pt x="10" y="308"/>
                    </a:lnTo>
                    <a:lnTo>
                      <a:pt x="6" y="302"/>
                    </a:lnTo>
                    <a:lnTo>
                      <a:pt x="4" y="294"/>
                    </a:lnTo>
                    <a:lnTo>
                      <a:pt x="2" y="286"/>
                    </a:lnTo>
                    <a:lnTo>
                      <a:pt x="2" y="276"/>
                    </a:lnTo>
                    <a:lnTo>
                      <a:pt x="2" y="276"/>
                    </a:lnTo>
                    <a:lnTo>
                      <a:pt x="4" y="242"/>
                    </a:lnTo>
                    <a:lnTo>
                      <a:pt x="12" y="208"/>
                    </a:lnTo>
                    <a:lnTo>
                      <a:pt x="24" y="174"/>
                    </a:lnTo>
                    <a:lnTo>
                      <a:pt x="38" y="142"/>
                    </a:lnTo>
                    <a:lnTo>
                      <a:pt x="38" y="142"/>
                    </a:lnTo>
                    <a:lnTo>
                      <a:pt x="50" y="122"/>
                    </a:lnTo>
                    <a:lnTo>
                      <a:pt x="64" y="104"/>
                    </a:lnTo>
                    <a:lnTo>
                      <a:pt x="78" y="86"/>
                    </a:lnTo>
                    <a:lnTo>
                      <a:pt x="92" y="70"/>
                    </a:lnTo>
                    <a:lnTo>
                      <a:pt x="110" y="56"/>
                    </a:lnTo>
                    <a:lnTo>
                      <a:pt x="126" y="44"/>
                    </a:lnTo>
                    <a:lnTo>
                      <a:pt x="146" y="32"/>
                    </a:lnTo>
                    <a:lnTo>
                      <a:pt x="164" y="24"/>
                    </a:lnTo>
                    <a:lnTo>
                      <a:pt x="164" y="24"/>
                    </a:lnTo>
                    <a:lnTo>
                      <a:pt x="194" y="12"/>
                    </a:lnTo>
                    <a:lnTo>
                      <a:pt x="224" y="6"/>
                    </a:lnTo>
                    <a:lnTo>
                      <a:pt x="256" y="2"/>
                    </a:lnTo>
                    <a:lnTo>
                      <a:pt x="288" y="0"/>
                    </a:lnTo>
                    <a:lnTo>
                      <a:pt x="288" y="0"/>
                    </a:lnTo>
                    <a:lnTo>
                      <a:pt x="314" y="2"/>
                    </a:lnTo>
                    <a:lnTo>
                      <a:pt x="340" y="4"/>
                    </a:lnTo>
                    <a:lnTo>
                      <a:pt x="364" y="10"/>
                    </a:lnTo>
                    <a:lnTo>
                      <a:pt x="390" y="18"/>
                    </a:lnTo>
                    <a:lnTo>
                      <a:pt x="416" y="26"/>
                    </a:lnTo>
                    <a:lnTo>
                      <a:pt x="440" y="38"/>
                    </a:lnTo>
                    <a:lnTo>
                      <a:pt x="462" y="52"/>
                    </a:lnTo>
                    <a:lnTo>
                      <a:pt x="482" y="70"/>
                    </a:lnTo>
                    <a:lnTo>
                      <a:pt x="482" y="70"/>
                    </a:lnTo>
                    <a:lnTo>
                      <a:pt x="504" y="90"/>
                    </a:lnTo>
                    <a:lnTo>
                      <a:pt x="524" y="112"/>
                    </a:lnTo>
                    <a:lnTo>
                      <a:pt x="540" y="138"/>
                    </a:lnTo>
                    <a:lnTo>
                      <a:pt x="552" y="162"/>
                    </a:lnTo>
                    <a:lnTo>
                      <a:pt x="562" y="190"/>
                    </a:lnTo>
                    <a:lnTo>
                      <a:pt x="570" y="218"/>
                    </a:lnTo>
                    <a:lnTo>
                      <a:pt x="574" y="246"/>
                    </a:lnTo>
                    <a:lnTo>
                      <a:pt x="576" y="276"/>
                    </a:lnTo>
                    <a:lnTo>
                      <a:pt x="576" y="276"/>
                    </a:lnTo>
                    <a:lnTo>
                      <a:pt x="574" y="290"/>
                    </a:lnTo>
                    <a:lnTo>
                      <a:pt x="570" y="300"/>
                    </a:lnTo>
                    <a:lnTo>
                      <a:pt x="564" y="308"/>
                    </a:lnTo>
                    <a:lnTo>
                      <a:pt x="556" y="314"/>
                    </a:lnTo>
                    <a:lnTo>
                      <a:pt x="556" y="314"/>
                    </a:lnTo>
                    <a:lnTo>
                      <a:pt x="550" y="318"/>
                    </a:lnTo>
                    <a:lnTo>
                      <a:pt x="542" y="320"/>
                    </a:lnTo>
                    <a:lnTo>
                      <a:pt x="542" y="320"/>
                    </a:lnTo>
                    <a:lnTo>
                      <a:pt x="522" y="322"/>
                    </a:lnTo>
                    <a:lnTo>
                      <a:pt x="522" y="322"/>
                    </a:lnTo>
                    <a:lnTo>
                      <a:pt x="500" y="320"/>
                    </a:lnTo>
                    <a:lnTo>
                      <a:pt x="500" y="320"/>
                    </a:lnTo>
                    <a:lnTo>
                      <a:pt x="490" y="318"/>
                    </a:lnTo>
                    <a:lnTo>
                      <a:pt x="482" y="316"/>
                    </a:lnTo>
                    <a:lnTo>
                      <a:pt x="482" y="316"/>
                    </a:lnTo>
                    <a:lnTo>
                      <a:pt x="466" y="312"/>
                    </a:lnTo>
                    <a:lnTo>
                      <a:pt x="460" y="306"/>
                    </a:lnTo>
                    <a:lnTo>
                      <a:pt x="454" y="302"/>
                    </a:lnTo>
                    <a:lnTo>
                      <a:pt x="448" y="294"/>
                    </a:lnTo>
                    <a:lnTo>
                      <a:pt x="442" y="288"/>
                    </a:lnTo>
                    <a:lnTo>
                      <a:pt x="440" y="278"/>
                    </a:lnTo>
                    <a:lnTo>
                      <a:pt x="438" y="270"/>
                    </a:lnTo>
                    <a:lnTo>
                      <a:pt x="438" y="270"/>
                    </a:lnTo>
                    <a:lnTo>
                      <a:pt x="438" y="270"/>
                    </a:lnTo>
                    <a:lnTo>
                      <a:pt x="438" y="270"/>
                    </a:lnTo>
                    <a:lnTo>
                      <a:pt x="438" y="270"/>
                    </a:lnTo>
                    <a:lnTo>
                      <a:pt x="438" y="270"/>
                    </a:lnTo>
                    <a:lnTo>
                      <a:pt x="440" y="280"/>
                    </a:lnTo>
                    <a:lnTo>
                      <a:pt x="442" y="288"/>
                    </a:lnTo>
                    <a:lnTo>
                      <a:pt x="448" y="296"/>
                    </a:lnTo>
                    <a:lnTo>
                      <a:pt x="452" y="302"/>
                    </a:lnTo>
                    <a:lnTo>
                      <a:pt x="460" y="308"/>
                    </a:lnTo>
                    <a:lnTo>
                      <a:pt x="466" y="312"/>
                    </a:lnTo>
                    <a:lnTo>
                      <a:pt x="482" y="318"/>
                    </a:lnTo>
                    <a:lnTo>
                      <a:pt x="482" y="318"/>
                    </a:lnTo>
                    <a:lnTo>
                      <a:pt x="490" y="318"/>
                    </a:lnTo>
                    <a:lnTo>
                      <a:pt x="500" y="320"/>
                    </a:lnTo>
                    <a:lnTo>
                      <a:pt x="500" y="320"/>
                    </a:lnTo>
                    <a:lnTo>
                      <a:pt x="522" y="322"/>
                    </a:lnTo>
                    <a:lnTo>
                      <a:pt x="522" y="322"/>
                    </a:lnTo>
                    <a:lnTo>
                      <a:pt x="542" y="320"/>
                    </a:lnTo>
                    <a:lnTo>
                      <a:pt x="542" y="320"/>
                    </a:lnTo>
                    <a:lnTo>
                      <a:pt x="550" y="320"/>
                    </a:lnTo>
                    <a:lnTo>
                      <a:pt x="556" y="316"/>
                    </a:lnTo>
                    <a:lnTo>
                      <a:pt x="556" y="316"/>
                    </a:lnTo>
                    <a:lnTo>
                      <a:pt x="564" y="310"/>
                    </a:lnTo>
                    <a:lnTo>
                      <a:pt x="572" y="300"/>
                    </a:lnTo>
                    <a:lnTo>
                      <a:pt x="576" y="290"/>
                    </a:lnTo>
                    <a:lnTo>
                      <a:pt x="576" y="276"/>
                    </a:lnTo>
                    <a:lnTo>
                      <a:pt x="576" y="276"/>
                    </a:lnTo>
                    <a:lnTo>
                      <a:pt x="574" y="246"/>
                    </a:lnTo>
                    <a:lnTo>
                      <a:pt x="570" y="218"/>
                    </a:lnTo>
                    <a:lnTo>
                      <a:pt x="562" y="190"/>
                    </a:lnTo>
                    <a:lnTo>
                      <a:pt x="552" y="162"/>
                    </a:lnTo>
                    <a:lnTo>
                      <a:pt x="540" y="136"/>
                    </a:lnTo>
                    <a:lnTo>
                      <a:pt x="524" y="112"/>
                    </a:lnTo>
                    <a:lnTo>
                      <a:pt x="506" y="90"/>
                    </a:lnTo>
                    <a:lnTo>
                      <a:pt x="484" y="68"/>
                    </a:lnTo>
                    <a:lnTo>
                      <a:pt x="484" y="68"/>
                    </a:lnTo>
                    <a:lnTo>
                      <a:pt x="462" y="52"/>
                    </a:lnTo>
                    <a:lnTo>
                      <a:pt x="440" y="38"/>
                    </a:lnTo>
                    <a:lnTo>
                      <a:pt x="416" y="26"/>
                    </a:lnTo>
                    <a:lnTo>
                      <a:pt x="390" y="16"/>
                    </a:lnTo>
                    <a:lnTo>
                      <a:pt x="364" y="10"/>
                    </a:lnTo>
                    <a:lnTo>
                      <a:pt x="340" y="4"/>
                    </a:lnTo>
                    <a:lnTo>
                      <a:pt x="314" y="0"/>
                    </a:lnTo>
                    <a:lnTo>
                      <a:pt x="2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6" name="Freeform 173"/>
              <p:cNvSpPr>
                <a:spLocks/>
              </p:cNvSpPr>
              <p:nvPr/>
            </p:nvSpPr>
            <p:spPr bwMode="auto">
              <a:xfrm>
                <a:off x="2605" y="3253"/>
                <a:ext cx="574" cy="322"/>
              </a:xfrm>
              <a:custGeom>
                <a:avLst/>
                <a:gdLst>
                  <a:gd name="T0" fmla="*/ 222 w 574"/>
                  <a:gd name="T1" fmla="*/ 6 h 322"/>
                  <a:gd name="T2" fmla="*/ 144 w 574"/>
                  <a:gd name="T3" fmla="*/ 32 h 322"/>
                  <a:gd name="T4" fmla="*/ 76 w 574"/>
                  <a:gd name="T5" fmla="*/ 86 h 322"/>
                  <a:gd name="T6" fmla="*/ 36 w 574"/>
                  <a:gd name="T7" fmla="*/ 142 h 322"/>
                  <a:gd name="T8" fmla="*/ 0 w 574"/>
                  <a:gd name="T9" fmla="*/ 276 h 322"/>
                  <a:gd name="T10" fmla="*/ 4 w 574"/>
                  <a:gd name="T11" fmla="*/ 302 h 322"/>
                  <a:gd name="T12" fmla="*/ 24 w 574"/>
                  <a:gd name="T13" fmla="*/ 318 h 322"/>
                  <a:gd name="T14" fmla="*/ 54 w 574"/>
                  <a:gd name="T15" fmla="*/ 322 h 322"/>
                  <a:gd name="T16" fmla="*/ 92 w 574"/>
                  <a:gd name="T17" fmla="*/ 316 h 322"/>
                  <a:gd name="T18" fmla="*/ 118 w 574"/>
                  <a:gd name="T19" fmla="*/ 302 h 322"/>
                  <a:gd name="T20" fmla="*/ 130 w 574"/>
                  <a:gd name="T21" fmla="*/ 270 h 322"/>
                  <a:gd name="T22" fmla="*/ 132 w 574"/>
                  <a:gd name="T23" fmla="*/ 246 h 322"/>
                  <a:gd name="T24" fmla="*/ 156 w 574"/>
                  <a:gd name="T25" fmla="*/ 194 h 322"/>
                  <a:gd name="T26" fmla="*/ 204 w 574"/>
                  <a:gd name="T27" fmla="*/ 152 h 322"/>
                  <a:gd name="T28" fmla="*/ 268 w 574"/>
                  <a:gd name="T29" fmla="*/ 130 h 322"/>
                  <a:gd name="T30" fmla="*/ 338 w 574"/>
                  <a:gd name="T31" fmla="*/ 136 h 322"/>
                  <a:gd name="T32" fmla="*/ 394 w 574"/>
                  <a:gd name="T33" fmla="*/ 170 h 322"/>
                  <a:gd name="T34" fmla="*/ 418 w 574"/>
                  <a:gd name="T35" fmla="*/ 204 h 322"/>
                  <a:gd name="T36" fmla="*/ 440 w 574"/>
                  <a:gd name="T37" fmla="*/ 258 h 322"/>
                  <a:gd name="T38" fmla="*/ 432 w 574"/>
                  <a:gd name="T39" fmla="*/ 230 h 322"/>
                  <a:gd name="T40" fmla="*/ 404 w 574"/>
                  <a:gd name="T41" fmla="*/ 180 h 322"/>
                  <a:gd name="T42" fmla="*/ 360 w 574"/>
                  <a:gd name="T43" fmla="*/ 146 h 322"/>
                  <a:gd name="T44" fmla="*/ 286 w 574"/>
                  <a:gd name="T45" fmla="*/ 128 h 322"/>
                  <a:gd name="T46" fmla="*/ 218 w 574"/>
                  <a:gd name="T47" fmla="*/ 140 h 322"/>
                  <a:gd name="T48" fmla="*/ 168 w 574"/>
                  <a:gd name="T49" fmla="*/ 182 h 322"/>
                  <a:gd name="T50" fmla="*/ 136 w 574"/>
                  <a:gd name="T51" fmla="*/ 228 h 322"/>
                  <a:gd name="T52" fmla="*/ 130 w 574"/>
                  <a:gd name="T53" fmla="*/ 268 h 322"/>
                  <a:gd name="T54" fmla="*/ 122 w 574"/>
                  <a:gd name="T55" fmla="*/ 294 h 322"/>
                  <a:gd name="T56" fmla="*/ 92 w 574"/>
                  <a:gd name="T57" fmla="*/ 316 h 322"/>
                  <a:gd name="T58" fmla="*/ 74 w 574"/>
                  <a:gd name="T59" fmla="*/ 318 h 322"/>
                  <a:gd name="T60" fmla="*/ 32 w 574"/>
                  <a:gd name="T61" fmla="*/ 318 h 322"/>
                  <a:gd name="T62" fmla="*/ 8 w 574"/>
                  <a:gd name="T63" fmla="*/ 306 h 322"/>
                  <a:gd name="T64" fmla="*/ 0 w 574"/>
                  <a:gd name="T65" fmla="*/ 276 h 322"/>
                  <a:gd name="T66" fmla="*/ 22 w 574"/>
                  <a:gd name="T67" fmla="*/ 174 h 322"/>
                  <a:gd name="T68" fmla="*/ 62 w 574"/>
                  <a:gd name="T69" fmla="*/ 104 h 322"/>
                  <a:gd name="T70" fmla="*/ 126 w 574"/>
                  <a:gd name="T71" fmla="*/ 44 h 322"/>
                  <a:gd name="T72" fmla="*/ 192 w 574"/>
                  <a:gd name="T73" fmla="*/ 14 h 322"/>
                  <a:gd name="T74" fmla="*/ 286 w 574"/>
                  <a:gd name="T75" fmla="*/ 0 h 322"/>
                  <a:gd name="T76" fmla="*/ 388 w 574"/>
                  <a:gd name="T77" fmla="*/ 18 h 322"/>
                  <a:gd name="T78" fmla="*/ 480 w 574"/>
                  <a:gd name="T79" fmla="*/ 70 h 322"/>
                  <a:gd name="T80" fmla="*/ 536 w 574"/>
                  <a:gd name="T81" fmla="*/ 138 h 322"/>
                  <a:gd name="T82" fmla="*/ 572 w 574"/>
                  <a:gd name="T83" fmla="*/ 246 h 322"/>
                  <a:gd name="T84" fmla="*/ 568 w 574"/>
                  <a:gd name="T85" fmla="*/ 300 h 322"/>
                  <a:gd name="T86" fmla="*/ 548 w 574"/>
                  <a:gd name="T87" fmla="*/ 318 h 322"/>
                  <a:gd name="T88" fmla="*/ 518 w 574"/>
                  <a:gd name="T89" fmla="*/ 320 h 322"/>
                  <a:gd name="T90" fmla="*/ 480 w 574"/>
                  <a:gd name="T91" fmla="*/ 316 h 322"/>
                  <a:gd name="T92" fmla="*/ 452 w 574"/>
                  <a:gd name="T93" fmla="*/ 300 h 322"/>
                  <a:gd name="T94" fmla="*/ 436 w 574"/>
                  <a:gd name="T95" fmla="*/ 268 h 322"/>
                  <a:gd name="T96" fmla="*/ 436 w 574"/>
                  <a:gd name="T97" fmla="*/ 268 h 322"/>
                  <a:gd name="T98" fmla="*/ 440 w 574"/>
                  <a:gd name="T99" fmla="*/ 288 h 322"/>
                  <a:gd name="T100" fmla="*/ 464 w 574"/>
                  <a:gd name="T101" fmla="*/ 312 h 322"/>
                  <a:gd name="T102" fmla="*/ 498 w 574"/>
                  <a:gd name="T103" fmla="*/ 320 h 322"/>
                  <a:gd name="T104" fmla="*/ 540 w 574"/>
                  <a:gd name="T105" fmla="*/ 320 h 322"/>
                  <a:gd name="T106" fmla="*/ 554 w 574"/>
                  <a:gd name="T107" fmla="*/ 314 h 322"/>
                  <a:gd name="T108" fmla="*/ 574 w 574"/>
                  <a:gd name="T109" fmla="*/ 276 h 322"/>
                  <a:gd name="T110" fmla="*/ 560 w 574"/>
                  <a:gd name="T111" fmla="*/ 190 h 322"/>
                  <a:gd name="T112" fmla="*/ 502 w 574"/>
                  <a:gd name="T113" fmla="*/ 90 h 322"/>
                  <a:gd name="T114" fmla="*/ 438 w 574"/>
                  <a:gd name="T115" fmla="*/ 38 h 322"/>
                  <a:gd name="T116" fmla="*/ 338 w 574"/>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2">
                    <a:moveTo>
                      <a:pt x="286" y="0"/>
                    </a:moveTo>
                    <a:lnTo>
                      <a:pt x="286" y="0"/>
                    </a:lnTo>
                    <a:lnTo>
                      <a:pt x="254" y="2"/>
                    </a:lnTo>
                    <a:lnTo>
                      <a:pt x="222" y="6"/>
                    </a:lnTo>
                    <a:lnTo>
                      <a:pt x="192" y="12"/>
                    </a:lnTo>
                    <a:lnTo>
                      <a:pt x="162" y="24"/>
                    </a:lnTo>
                    <a:lnTo>
                      <a:pt x="162" y="24"/>
                    </a:lnTo>
                    <a:lnTo>
                      <a:pt x="144" y="32"/>
                    </a:lnTo>
                    <a:lnTo>
                      <a:pt x="124" y="44"/>
                    </a:lnTo>
                    <a:lnTo>
                      <a:pt x="108" y="56"/>
                    </a:lnTo>
                    <a:lnTo>
                      <a:pt x="90"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2"/>
                    </a:lnTo>
                    <a:lnTo>
                      <a:pt x="8" y="308"/>
                    </a:lnTo>
                    <a:lnTo>
                      <a:pt x="12" y="312"/>
                    </a:lnTo>
                    <a:lnTo>
                      <a:pt x="18" y="316"/>
                    </a:lnTo>
                    <a:lnTo>
                      <a:pt x="24" y="318"/>
                    </a:lnTo>
                    <a:lnTo>
                      <a:pt x="32" y="320"/>
                    </a:lnTo>
                    <a:lnTo>
                      <a:pt x="32" y="320"/>
                    </a:lnTo>
                    <a:lnTo>
                      <a:pt x="54" y="322"/>
                    </a:lnTo>
                    <a:lnTo>
                      <a:pt x="54" y="322"/>
                    </a:lnTo>
                    <a:lnTo>
                      <a:pt x="74" y="320"/>
                    </a:lnTo>
                    <a:lnTo>
                      <a:pt x="74" y="320"/>
                    </a:lnTo>
                    <a:lnTo>
                      <a:pt x="82" y="318"/>
                    </a:lnTo>
                    <a:lnTo>
                      <a:pt x="92" y="316"/>
                    </a:lnTo>
                    <a:lnTo>
                      <a:pt x="92" y="316"/>
                    </a:lnTo>
                    <a:lnTo>
                      <a:pt x="106" y="312"/>
                    </a:lnTo>
                    <a:lnTo>
                      <a:pt x="112" y="306"/>
                    </a:lnTo>
                    <a:lnTo>
                      <a:pt x="118" y="302"/>
                    </a:lnTo>
                    <a:lnTo>
                      <a:pt x="122" y="294"/>
                    </a:lnTo>
                    <a:lnTo>
                      <a:pt x="126" y="288"/>
                    </a:lnTo>
                    <a:lnTo>
                      <a:pt x="128" y="278"/>
                    </a:lnTo>
                    <a:lnTo>
                      <a:pt x="130" y="270"/>
                    </a:lnTo>
                    <a:lnTo>
                      <a:pt x="130" y="270"/>
                    </a:lnTo>
                    <a:lnTo>
                      <a:pt x="130" y="262"/>
                    </a:lnTo>
                    <a:lnTo>
                      <a:pt x="130" y="262"/>
                    </a:lnTo>
                    <a:lnTo>
                      <a:pt x="132" y="246"/>
                    </a:lnTo>
                    <a:lnTo>
                      <a:pt x="136" y="228"/>
                    </a:lnTo>
                    <a:lnTo>
                      <a:pt x="144" y="212"/>
                    </a:lnTo>
                    <a:lnTo>
                      <a:pt x="156" y="194"/>
                    </a:lnTo>
                    <a:lnTo>
                      <a:pt x="156" y="194"/>
                    </a:lnTo>
                    <a:lnTo>
                      <a:pt x="168" y="182"/>
                    </a:lnTo>
                    <a:lnTo>
                      <a:pt x="180" y="172"/>
                    </a:lnTo>
                    <a:lnTo>
                      <a:pt x="204" y="152"/>
                    </a:lnTo>
                    <a:lnTo>
                      <a:pt x="204" y="152"/>
                    </a:lnTo>
                    <a:lnTo>
                      <a:pt x="218" y="140"/>
                    </a:lnTo>
                    <a:lnTo>
                      <a:pt x="218" y="140"/>
                    </a:lnTo>
                    <a:lnTo>
                      <a:pt x="252" y="132"/>
                    </a:lnTo>
                    <a:lnTo>
                      <a:pt x="268" y="130"/>
                    </a:lnTo>
                    <a:lnTo>
                      <a:pt x="286" y="128"/>
                    </a:lnTo>
                    <a:lnTo>
                      <a:pt x="286" y="128"/>
                    </a:lnTo>
                    <a:lnTo>
                      <a:pt x="314" y="130"/>
                    </a:lnTo>
                    <a:lnTo>
                      <a:pt x="338" y="136"/>
                    </a:lnTo>
                    <a:lnTo>
                      <a:pt x="360" y="148"/>
                    </a:lnTo>
                    <a:lnTo>
                      <a:pt x="384" y="162"/>
                    </a:lnTo>
                    <a:lnTo>
                      <a:pt x="384" y="162"/>
                    </a:lnTo>
                    <a:lnTo>
                      <a:pt x="394" y="170"/>
                    </a:lnTo>
                    <a:lnTo>
                      <a:pt x="404" y="180"/>
                    </a:lnTo>
                    <a:lnTo>
                      <a:pt x="412" y="192"/>
                    </a:lnTo>
                    <a:lnTo>
                      <a:pt x="418" y="204"/>
                    </a:lnTo>
                    <a:lnTo>
                      <a:pt x="418" y="204"/>
                    </a:lnTo>
                    <a:lnTo>
                      <a:pt x="432" y="230"/>
                    </a:lnTo>
                    <a:lnTo>
                      <a:pt x="440" y="258"/>
                    </a:lnTo>
                    <a:lnTo>
                      <a:pt x="440" y="258"/>
                    </a:lnTo>
                    <a:lnTo>
                      <a:pt x="440" y="258"/>
                    </a:lnTo>
                    <a:lnTo>
                      <a:pt x="440" y="258"/>
                    </a:lnTo>
                    <a:lnTo>
                      <a:pt x="440" y="258"/>
                    </a:lnTo>
                    <a:lnTo>
                      <a:pt x="440" y="258"/>
                    </a:lnTo>
                    <a:lnTo>
                      <a:pt x="432" y="230"/>
                    </a:lnTo>
                    <a:lnTo>
                      <a:pt x="420" y="204"/>
                    </a:lnTo>
                    <a:lnTo>
                      <a:pt x="420" y="204"/>
                    </a:lnTo>
                    <a:lnTo>
                      <a:pt x="412" y="192"/>
                    </a:lnTo>
                    <a:lnTo>
                      <a:pt x="404" y="180"/>
                    </a:lnTo>
                    <a:lnTo>
                      <a:pt x="394" y="170"/>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4"/>
                    </a:lnTo>
                    <a:lnTo>
                      <a:pt x="156" y="194"/>
                    </a:lnTo>
                    <a:lnTo>
                      <a:pt x="144" y="210"/>
                    </a:lnTo>
                    <a:lnTo>
                      <a:pt x="136" y="228"/>
                    </a:lnTo>
                    <a:lnTo>
                      <a:pt x="132" y="244"/>
                    </a:lnTo>
                    <a:lnTo>
                      <a:pt x="130" y="262"/>
                    </a:lnTo>
                    <a:lnTo>
                      <a:pt x="130" y="262"/>
                    </a:lnTo>
                    <a:lnTo>
                      <a:pt x="130" y="268"/>
                    </a:lnTo>
                    <a:lnTo>
                      <a:pt x="130" y="268"/>
                    </a:lnTo>
                    <a:lnTo>
                      <a:pt x="128" y="278"/>
                    </a:lnTo>
                    <a:lnTo>
                      <a:pt x="126" y="286"/>
                    </a:lnTo>
                    <a:lnTo>
                      <a:pt x="122" y="294"/>
                    </a:lnTo>
                    <a:lnTo>
                      <a:pt x="118" y="300"/>
                    </a:lnTo>
                    <a:lnTo>
                      <a:pt x="112" y="306"/>
                    </a:lnTo>
                    <a:lnTo>
                      <a:pt x="106" y="310"/>
                    </a:lnTo>
                    <a:lnTo>
                      <a:pt x="92" y="316"/>
                    </a:lnTo>
                    <a:lnTo>
                      <a:pt x="92" y="316"/>
                    </a:lnTo>
                    <a:lnTo>
                      <a:pt x="82" y="318"/>
                    </a:lnTo>
                    <a:lnTo>
                      <a:pt x="74" y="318"/>
                    </a:lnTo>
                    <a:lnTo>
                      <a:pt x="74" y="318"/>
                    </a:lnTo>
                    <a:lnTo>
                      <a:pt x="54" y="320"/>
                    </a:lnTo>
                    <a:lnTo>
                      <a:pt x="54" y="320"/>
                    </a:lnTo>
                    <a:lnTo>
                      <a:pt x="32" y="318"/>
                    </a:lnTo>
                    <a:lnTo>
                      <a:pt x="32" y="318"/>
                    </a:lnTo>
                    <a:lnTo>
                      <a:pt x="24" y="318"/>
                    </a:lnTo>
                    <a:lnTo>
                      <a:pt x="18" y="316"/>
                    </a:lnTo>
                    <a:lnTo>
                      <a:pt x="14" y="312"/>
                    </a:lnTo>
                    <a:lnTo>
                      <a:pt x="8" y="306"/>
                    </a:lnTo>
                    <a:lnTo>
                      <a:pt x="4" y="300"/>
                    </a:lnTo>
                    <a:lnTo>
                      <a:pt x="2" y="294"/>
                    </a:lnTo>
                    <a:lnTo>
                      <a:pt x="0" y="286"/>
                    </a:lnTo>
                    <a:lnTo>
                      <a:pt x="0" y="276"/>
                    </a:lnTo>
                    <a:lnTo>
                      <a:pt x="0" y="276"/>
                    </a:lnTo>
                    <a:lnTo>
                      <a:pt x="2" y="242"/>
                    </a:lnTo>
                    <a:lnTo>
                      <a:pt x="10" y="208"/>
                    </a:lnTo>
                    <a:lnTo>
                      <a:pt x="22" y="174"/>
                    </a:lnTo>
                    <a:lnTo>
                      <a:pt x="36" y="142"/>
                    </a:lnTo>
                    <a:lnTo>
                      <a:pt x="36" y="142"/>
                    </a:lnTo>
                    <a:lnTo>
                      <a:pt x="48" y="122"/>
                    </a:lnTo>
                    <a:lnTo>
                      <a:pt x="62" y="104"/>
                    </a:lnTo>
                    <a:lnTo>
                      <a:pt x="76" y="86"/>
                    </a:lnTo>
                    <a:lnTo>
                      <a:pt x="92" y="70"/>
                    </a:lnTo>
                    <a:lnTo>
                      <a:pt x="108" y="56"/>
                    </a:lnTo>
                    <a:lnTo>
                      <a:pt x="126" y="44"/>
                    </a:lnTo>
                    <a:lnTo>
                      <a:pt x="144" y="34"/>
                    </a:lnTo>
                    <a:lnTo>
                      <a:pt x="162" y="24"/>
                    </a:lnTo>
                    <a:lnTo>
                      <a:pt x="162" y="24"/>
                    </a:lnTo>
                    <a:lnTo>
                      <a:pt x="192" y="14"/>
                    </a:lnTo>
                    <a:lnTo>
                      <a:pt x="222" y="6"/>
                    </a:lnTo>
                    <a:lnTo>
                      <a:pt x="254" y="2"/>
                    </a:lnTo>
                    <a:lnTo>
                      <a:pt x="286" y="0"/>
                    </a:lnTo>
                    <a:lnTo>
                      <a:pt x="286" y="0"/>
                    </a:lnTo>
                    <a:lnTo>
                      <a:pt x="312" y="2"/>
                    </a:lnTo>
                    <a:lnTo>
                      <a:pt x="338" y="4"/>
                    </a:lnTo>
                    <a:lnTo>
                      <a:pt x="362" y="10"/>
                    </a:lnTo>
                    <a:lnTo>
                      <a:pt x="388" y="18"/>
                    </a:lnTo>
                    <a:lnTo>
                      <a:pt x="412" y="28"/>
                    </a:lnTo>
                    <a:lnTo>
                      <a:pt x="436" y="40"/>
                    </a:lnTo>
                    <a:lnTo>
                      <a:pt x="460" y="54"/>
                    </a:lnTo>
                    <a:lnTo>
                      <a:pt x="480" y="70"/>
                    </a:lnTo>
                    <a:lnTo>
                      <a:pt x="480" y="70"/>
                    </a:lnTo>
                    <a:lnTo>
                      <a:pt x="502" y="90"/>
                    </a:lnTo>
                    <a:lnTo>
                      <a:pt x="520" y="114"/>
                    </a:lnTo>
                    <a:lnTo>
                      <a:pt x="536" y="138"/>
                    </a:lnTo>
                    <a:lnTo>
                      <a:pt x="550" y="162"/>
                    </a:lnTo>
                    <a:lnTo>
                      <a:pt x="560" y="190"/>
                    </a:lnTo>
                    <a:lnTo>
                      <a:pt x="566" y="216"/>
                    </a:lnTo>
                    <a:lnTo>
                      <a:pt x="572" y="246"/>
                    </a:lnTo>
                    <a:lnTo>
                      <a:pt x="574" y="276"/>
                    </a:lnTo>
                    <a:lnTo>
                      <a:pt x="574" y="276"/>
                    </a:lnTo>
                    <a:lnTo>
                      <a:pt x="572" y="288"/>
                    </a:lnTo>
                    <a:lnTo>
                      <a:pt x="568" y="300"/>
                    </a:lnTo>
                    <a:lnTo>
                      <a:pt x="562" y="308"/>
                    </a:lnTo>
                    <a:lnTo>
                      <a:pt x="554" y="314"/>
                    </a:lnTo>
                    <a:lnTo>
                      <a:pt x="554" y="314"/>
                    </a:lnTo>
                    <a:lnTo>
                      <a:pt x="548" y="318"/>
                    </a:lnTo>
                    <a:lnTo>
                      <a:pt x="540" y="318"/>
                    </a:lnTo>
                    <a:lnTo>
                      <a:pt x="540" y="318"/>
                    </a:lnTo>
                    <a:lnTo>
                      <a:pt x="518" y="320"/>
                    </a:lnTo>
                    <a:lnTo>
                      <a:pt x="518" y="320"/>
                    </a:lnTo>
                    <a:lnTo>
                      <a:pt x="498" y="318"/>
                    </a:lnTo>
                    <a:lnTo>
                      <a:pt x="498" y="318"/>
                    </a:lnTo>
                    <a:lnTo>
                      <a:pt x="488" y="318"/>
                    </a:lnTo>
                    <a:lnTo>
                      <a:pt x="480" y="316"/>
                    </a:lnTo>
                    <a:lnTo>
                      <a:pt x="480" y="316"/>
                    </a:lnTo>
                    <a:lnTo>
                      <a:pt x="466" y="310"/>
                    </a:lnTo>
                    <a:lnTo>
                      <a:pt x="458" y="306"/>
                    </a:lnTo>
                    <a:lnTo>
                      <a:pt x="452" y="300"/>
                    </a:lnTo>
                    <a:lnTo>
                      <a:pt x="446" y="294"/>
                    </a:lnTo>
                    <a:lnTo>
                      <a:pt x="442" y="286"/>
                    </a:lnTo>
                    <a:lnTo>
                      <a:pt x="438" y="278"/>
                    </a:lnTo>
                    <a:lnTo>
                      <a:pt x="436" y="268"/>
                    </a:lnTo>
                    <a:lnTo>
                      <a:pt x="436" y="268"/>
                    </a:lnTo>
                    <a:lnTo>
                      <a:pt x="436" y="268"/>
                    </a:lnTo>
                    <a:lnTo>
                      <a:pt x="436" y="268"/>
                    </a:lnTo>
                    <a:lnTo>
                      <a:pt x="436" y="268"/>
                    </a:lnTo>
                    <a:lnTo>
                      <a:pt x="436" y="270"/>
                    </a:lnTo>
                    <a:lnTo>
                      <a:pt x="436" y="270"/>
                    </a:lnTo>
                    <a:lnTo>
                      <a:pt x="438" y="278"/>
                    </a:lnTo>
                    <a:lnTo>
                      <a:pt x="440" y="288"/>
                    </a:lnTo>
                    <a:lnTo>
                      <a:pt x="446" y="294"/>
                    </a:lnTo>
                    <a:lnTo>
                      <a:pt x="452" y="302"/>
                    </a:lnTo>
                    <a:lnTo>
                      <a:pt x="458" y="306"/>
                    </a:lnTo>
                    <a:lnTo>
                      <a:pt x="464" y="312"/>
                    </a:lnTo>
                    <a:lnTo>
                      <a:pt x="480" y="316"/>
                    </a:lnTo>
                    <a:lnTo>
                      <a:pt x="480" y="316"/>
                    </a:lnTo>
                    <a:lnTo>
                      <a:pt x="488" y="318"/>
                    </a:lnTo>
                    <a:lnTo>
                      <a:pt x="498" y="320"/>
                    </a:lnTo>
                    <a:lnTo>
                      <a:pt x="498" y="320"/>
                    </a:lnTo>
                    <a:lnTo>
                      <a:pt x="520" y="322"/>
                    </a:lnTo>
                    <a:lnTo>
                      <a:pt x="520" y="322"/>
                    </a:lnTo>
                    <a:lnTo>
                      <a:pt x="540" y="320"/>
                    </a:lnTo>
                    <a:lnTo>
                      <a:pt x="540" y="320"/>
                    </a:lnTo>
                    <a:lnTo>
                      <a:pt x="548" y="318"/>
                    </a:lnTo>
                    <a:lnTo>
                      <a:pt x="554" y="314"/>
                    </a:lnTo>
                    <a:lnTo>
                      <a:pt x="554" y="314"/>
                    </a:lnTo>
                    <a:lnTo>
                      <a:pt x="562" y="308"/>
                    </a:lnTo>
                    <a:lnTo>
                      <a:pt x="568" y="300"/>
                    </a:lnTo>
                    <a:lnTo>
                      <a:pt x="572" y="290"/>
                    </a:lnTo>
                    <a:lnTo>
                      <a:pt x="574" y="276"/>
                    </a:lnTo>
                    <a:lnTo>
                      <a:pt x="574" y="276"/>
                    </a:lnTo>
                    <a:lnTo>
                      <a:pt x="572" y="246"/>
                    </a:lnTo>
                    <a:lnTo>
                      <a:pt x="568" y="218"/>
                    </a:lnTo>
                    <a:lnTo>
                      <a:pt x="560" y="190"/>
                    </a:lnTo>
                    <a:lnTo>
                      <a:pt x="550" y="162"/>
                    </a:lnTo>
                    <a:lnTo>
                      <a:pt x="538" y="138"/>
                    </a:lnTo>
                    <a:lnTo>
                      <a:pt x="522" y="112"/>
                    </a:lnTo>
                    <a:lnTo>
                      <a:pt x="502" y="90"/>
                    </a:lnTo>
                    <a:lnTo>
                      <a:pt x="480" y="70"/>
                    </a:lnTo>
                    <a:lnTo>
                      <a:pt x="480" y="70"/>
                    </a:lnTo>
                    <a:lnTo>
                      <a:pt x="460" y="52"/>
                    </a:lnTo>
                    <a:lnTo>
                      <a:pt x="438" y="38"/>
                    </a:lnTo>
                    <a:lnTo>
                      <a:pt x="414" y="26"/>
                    </a:lnTo>
                    <a:lnTo>
                      <a:pt x="388" y="18"/>
                    </a:lnTo>
                    <a:lnTo>
                      <a:pt x="362" y="10"/>
                    </a:lnTo>
                    <a:lnTo>
                      <a:pt x="338" y="4"/>
                    </a:lnTo>
                    <a:lnTo>
                      <a:pt x="312" y="2"/>
                    </a:lnTo>
                    <a:lnTo>
                      <a:pt x="286" y="0"/>
                    </a:lnTo>
                    <a:close/>
                  </a:path>
                </a:pathLst>
              </a:custGeom>
              <a:solidFill>
                <a:srgbClr val="F8F8F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7" name="Freeform 174"/>
              <p:cNvSpPr>
                <a:spLocks/>
              </p:cNvSpPr>
              <p:nvPr/>
            </p:nvSpPr>
            <p:spPr bwMode="auto">
              <a:xfrm>
                <a:off x="2605" y="3253"/>
                <a:ext cx="574" cy="322"/>
              </a:xfrm>
              <a:custGeom>
                <a:avLst/>
                <a:gdLst>
                  <a:gd name="T0" fmla="*/ 222 w 574"/>
                  <a:gd name="T1" fmla="*/ 6 h 322"/>
                  <a:gd name="T2" fmla="*/ 144 w 574"/>
                  <a:gd name="T3" fmla="*/ 32 h 322"/>
                  <a:gd name="T4" fmla="*/ 76 w 574"/>
                  <a:gd name="T5" fmla="*/ 86 h 322"/>
                  <a:gd name="T6" fmla="*/ 36 w 574"/>
                  <a:gd name="T7" fmla="*/ 142 h 322"/>
                  <a:gd name="T8" fmla="*/ 0 w 574"/>
                  <a:gd name="T9" fmla="*/ 276 h 322"/>
                  <a:gd name="T10" fmla="*/ 4 w 574"/>
                  <a:gd name="T11" fmla="*/ 302 h 322"/>
                  <a:gd name="T12" fmla="*/ 24 w 574"/>
                  <a:gd name="T13" fmla="*/ 318 h 322"/>
                  <a:gd name="T14" fmla="*/ 54 w 574"/>
                  <a:gd name="T15" fmla="*/ 322 h 322"/>
                  <a:gd name="T16" fmla="*/ 92 w 574"/>
                  <a:gd name="T17" fmla="*/ 316 h 322"/>
                  <a:gd name="T18" fmla="*/ 118 w 574"/>
                  <a:gd name="T19" fmla="*/ 302 h 322"/>
                  <a:gd name="T20" fmla="*/ 130 w 574"/>
                  <a:gd name="T21" fmla="*/ 270 h 322"/>
                  <a:gd name="T22" fmla="*/ 132 w 574"/>
                  <a:gd name="T23" fmla="*/ 246 h 322"/>
                  <a:gd name="T24" fmla="*/ 156 w 574"/>
                  <a:gd name="T25" fmla="*/ 194 h 322"/>
                  <a:gd name="T26" fmla="*/ 204 w 574"/>
                  <a:gd name="T27" fmla="*/ 152 h 322"/>
                  <a:gd name="T28" fmla="*/ 268 w 574"/>
                  <a:gd name="T29" fmla="*/ 130 h 322"/>
                  <a:gd name="T30" fmla="*/ 338 w 574"/>
                  <a:gd name="T31" fmla="*/ 136 h 322"/>
                  <a:gd name="T32" fmla="*/ 394 w 574"/>
                  <a:gd name="T33" fmla="*/ 170 h 322"/>
                  <a:gd name="T34" fmla="*/ 418 w 574"/>
                  <a:gd name="T35" fmla="*/ 204 h 322"/>
                  <a:gd name="T36" fmla="*/ 440 w 574"/>
                  <a:gd name="T37" fmla="*/ 258 h 322"/>
                  <a:gd name="T38" fmla="*/ 432 w 574"/>
                  <a:gd name="T39" fmla="*/ 230 h 322"/>
                  <a:gd name="T40" fmla="*/ 404 w 574"/>
                  <a:gd name="T41" fmla="*/ 180 h 322"/>
                  <a:gd name="T42" fmla="*/ 360 w 574"/>
                  <a:gd name="T43" fmla="*/ 146 h 322"/>
                  <a:gd name="T44" fmla="*/ 286 w 574"/>
                  <a:gd name="T45" fmla="*/ 128 h 322"/>
                  <a:gd name="T46" fmla="*/ 218 w 574"/>
                  <a:gd name="T47" fmla="*/ 140 h 322"/>
                  <a:gd name="T48" fmla="*/ 168 w 574"/>
                  <a:gd name="T49" fmla="*/ 182 h 322"/>
                  <a:gd name="T50" fmla="*/ 136 w 574"/>
                  <a:gd name="T51" fmla="*/ 228 h 322"/>
                  <a:gd name="T52" fmla="*/ 130 w 574"/>
                  <a:gd name="T53" fmla="*/ 268 h 322"/>
                  <a:gd name="T54" fmla="*/ 122 w 574"/>
                  <a:gd name="T55" fmla="*/ 294 h 322"/>
                  <a:gd name="T56" fmla="*/ 92 w 574"/>
                  <a:gd name="T57" fmla="*/ 316 h 322"/>
                  <a:gd name="T58" fmla="*/ 74 w 574"/>
                  <a:gd name="T59" fmla="*/ 318 h 322"/>
                  <a:gd name="T60" fmla="*/ 32 w 574"/>
                  <a:gd name="T61" fmla="*/ 318 h 322"/>
                  <a:gd name="T62" fmla="*/ 8 w 574"/>
                  <a:gd name="T63" fmla="*/ 306 h 322"/>
                  <a:gd name="T64" fmla="*/ 0 w 574"/>
                  <a:gd name="T65" fmla="*/ 276 h 322"/>
                  <a:gd name="T66" fmla="*/ 22 w 574"/>
                  <a:gd name="T67" fmla="*/ 174 h 322"/>
                  <a:gd name="T68" fmla="*/ 62 w 574"/>
                  <a:gd name="T69" fmla="*/ 104 h 322"/>
                  <a:gd name="T70" fmla="*/ 126 w 574"/>
                  <a:gd name="T71" fmla="*/ 44 h 322"/>
                  <a:gd name="T72" fmla="*/ 192 w 574"/>
                  <a:gd name="T73" fmla="*/ 14 h 322"/>
                  <a:gd name="T74" fmla="*/ 286 w 574"/>
                  <a:gd name="T75" fmla="*/ 0 h 322"/>
                  <a:gd name="T76" fmla="*/ 388 w 574"/>
                  <a:gd name="T77" fmla="*/ 18 h 322"/>
                  <a:gd name="T78" fmla="*/ 480 w 574"/>
                  <a:gd name="T79" fmla="*/ 70 h 322"/>
                  <a:gd name="T80" fmla="*/ 536 w 574"/>
                  <a:gd name="T81" fmla="*/ 138 h 322"/>
                  <a:gd name="T82" fmla="*/ 572 w 574"/>
                  <a:gd name="T83" fmla="*/ 246 h 322"/>
                  <a:gd name="T84" fmla="*/ 568 w 574"/>
                  <a:gd name="T85" fmla="*/ 300 h 322"/>
                  <a:gd name="T86" fmla="*/ 548 w 574"/>
                  <a:gd name="T87" fmla="*/ 318 h 322"/>
                  <a:gd name="T88" fmla="*/ 518 w 574"/>
                  <a:gd name="T89" fmla="*/ 320 h 322"/>
                  <a:gd name="T90" fmla="*/ 480 w 574"/>
                  <a:gd name="T91" fmla="*/ 316 h 322"/>
                  <a:gd name="T92" fmla="*/ 452 w 574"/>
                  <a:gd name="T93" fmla="*/ 300 h 322"/>
                  <a:gd name="T94" fmla="*/ 436 w 574"/>
                  <a:gd name="T95" fmla="*/ 268 h 322"/>
                  <a:gd name="T96" fmla="*/ 436 w 574"/>
                  <a:gd name="T97" fmla="*/ 268 h 322"/>
                  <a:gd name="T98" fmla="*/ 440 w 574"/>
                  <a:gd name="T99" fmla="*/ 288 h 322"/>
                  <a:gd name="T100" fmla="*/ 464 w 574"/>
                  <a:gd name="T101" fmla="*/ 312 h 322"/>
                  <a:gd name="T102" fmla="*/ 498 w 574"/>
                  <a:gd name="T103" fmla="*/ 320 h 322"/>
                  <a:gd name="T104" fmla="*/ 540 w 574"/>
                  <a:gd name="T105" fmla="*/ 320 h 322"/>
                  <a:gd name="T106" fmla="*/ 554 w 574"/>
                  <a:gd name="T107" fmla="*/ 314 h 322"/>
                  <a:gd name="T108" fmla="*/ 574 w 574"/>
                  <a:gd name="T109" fmla="*/ 276 h 322"/>
                  <a:gd name="T110" fmla="*/ 560 w 574"/>
                  <a:gd name="T111" fmla="*/ 190 h 322"/>
                  <a:gd name="T112" fmla="*/ 502 w 574"/>
                  <a:gd name="T113" fmla="*/ 90 h 322"/>
                  <a:gd name="T114" fmla="*/ 438 w 574"/>
                  <a:gd name="T115" fmla="*/ 38 h 322"/>
                  <a:gd name="T116" fmla="*/ 338 w 574"/>
                  <a:gd name="T117" fmla="*/ 4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2">
                    <a:moveTo>
                      <a:pt x="286" y="0"/>
                    </a:moveTo>
                    <a:lnTo>
                      <a:pt x="286" y="0"/>
                    </a:lnTo>
                    <a:lnTo>
                      <a:pt x="254" y="2"/>
                    </a:lnTo>
                    <a:lnTo>
                      <a:pt x="222" y="6"/>
                    </a:lnTo>
                    <a:lnTo>
                      <a:pt x="192" y="12"/>
                    </a:lnTo>
                    <a:lnTo>
                      <a:pt x="162" y="24"/>
                    </a:lnTo>
                    <a:lnTo>
                      <a:pt x="162" y="24"/>
                    </a:lnTo>
                    <a:lnTo>
                      <a:pt x="144" y="32"/>
                    </a:lnTo>
                    <a:lnTo>
                      <a:pt x="124" y="44"/>
                    </a:lnTo>
                    <a:lnTo>
                      <a:pt x="108" y="56"/>
                    </a:lnTo>
                    <a:lnTo>
                      <a:pt x="90"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2"/>
                    </a:lnTo>
                    <a:lnTo>
                      <a:pt x="8" y="308"/>
                    </a:lnTo>
                    <a:lnTo>
                      <a:pt x="12" y="312"/>
                    </a:lnTo>
                    <a:lnTo>
                      <a:pt x="18" y="316"/>
                    </a:lnTo>
                    <a:lnTo>
                      <a:pt x="24" y="318"/>
                    </a:lnTo>
                    <a:lnTo>
                      <a:pt x="32" y="320"/>
                    </a:lnTo>
                    <a:lnTo>
                      <a:pt x="32" y="320"/>
                    </a:lnTo>
                    <a:lnTo>
                      <a:pt x="54" y="322"/>
                    </a:lnTo>
                    <a:lnTo>
                      <a:pt x="54" y="322"/>
                    </a:lnTo>
                    <a:lnTo>
                      <a:pt x="74" y="320"/>
                    </a:lnTo>
                    <a:lnTo>
                      <a:pt x="74" y="320"/>
                    </a:lnTo>
                    <a:lnTo>
                      <a:pt x="82" y="318"/>
                    </a:lnTo>
                    <a:lnTo>
                      <a:pt x="92" y="316"/>
                    </a:lnTo>
                    <a:lnTo>
                      <a:pt x="92" y="316"/>
                    </a:lnTo>
                    <a:lnTo>
                      <a:pt x="106" y="312"/>
                    </a:lnTo>
                    <a:lnTo>
                      <a:pt x="112" y="306"/>
                    </a:lnTo>
                    <a:lnTo>
                      <a:pt x="118" y="302"/>
                    </a:lnTo>
                    <a:lnTo>
                      <a:pt x="122" y="294"/>
                    </a:lnTo>
                    <a:lnTo>
                      <a:pt x="126" y="288"/>
                    </a:lnTo>
                    <a:lnTo>
                      <a:pt x="128" y="278"/>
                    </a:lnTo>
                    <a:lnTo>
                      <a:pt x="130" y="270"/>
                    </a:lnTo>
                    <a:lnTo>
                      <a:pt x="130" y="270"/>
                    </a:lnTo>
                    <a:lnTo>
                      <a:pt x="130" y="262"/>
                    </a:lnTo>
                    <a:lnTo>
                      <a:pt x="130" y="262"/>
                    </a:lnTo>
                    <a:lnTo>
                      <a:pt x="132" y="246"/>
                    </a:lnTo>
                    <a:lnTo>
                      <a:pt x="136" y="228"/>
                    </a:lnTo>
                    <a:lnTo>
                      <a:pt x="144" y="212"/>
                    </a:lnTo>
                    <a:lnTo>
                      <a:pt x="156" y="194"/>
                    </a:lnTo>
                    <a:lnTo>
                      <a:pt x="156" y="194"/>
                    </a:lnTo>
                    <a:lnTo>
                      <a:pt x="168" y="182"/>
                    </a:lnTo>
                    <a:lnTo>
                      <a:pt x="180" y="172"/>
                    </a:lnTo>
                    <a:lnTo>
                      <a:pt x="204" y="152"/>
                    </a:lnTo>
                    <a:lnTo>
                      <a:pt x="204" y="152"/>
                    </a:lnTo>
                    <a:lnTo>
                      <a:pt x="218" y="140"/>
                    </a:lnTo>
                    <a:lnTo>
                      <a:pt x="218" y="140"/>
                    </a:lnTo>
                    <a:lnTo>
                      <a:pt x="252" y="132"/>
                    </a:lnTo>
                    <a:lnTo>
                      <a:pt x="268" y="130"/>
                    </a:lnTo>
                    <a:lnTo>
                      <a:pt x="286" y="128"/>
                    </a:lnTo>
                    <a:lnTo>
                      <a:pt x="286" y="128"/>
                    </a:lnTo>
                    <a:lnTo>
                      <a:pt x="314" y="130"/>
                    </a:lnTo>
                    <a:lnTo>
                      <a:pt x="338" y="136"/>
                    </a:lnTo>
                    <a:lnTo>
                      <a:pt x="360" y="148"/>
                    </a:lnTo>
                    <a:lnTo>
                      <a:pt x="384" y="162"/>
                    </a:lnTo>
                    <a:lnTo>
                      <a:pt x="384" y="162"/>
                    </a:lnTo>
                    <a:lnTo>
                      <a:pt x="394" y="170"/>
                    </a:lnTo>
                    <a:lnTo>
                      <a:pt x="404" y="180"/>
                    </a:lnTo>
                    <a:lnTo>
                      <a:pt x="412" y="192"/>
                    </a:lnTo>
                    <a:lnTo>
                      <a:pt x="418" y="204"/>
                    </a:lnTo>
                    <a:lnTo>
                      <a:pt x="418" y="204"/>
                    </a:lnTo>
                    <a:lnTo>
                      <a:pt x="432" y="230"/>
                    </a:lnTo>
                    <a:lnTo>
                      <a:pt x="440" y="258"/>
                    </a:lnTo>
                    <a:lnTo>
                      <a:pt x="440" y="258"/>
                    </a:lnTo>
                    <a:lnTo>
                      <a:pt x="440" y="258"/>
                    </a:lnTo>
                    <a:lnTo>
                      <a:pt x="440" y="258"/>
                    </a:lnTo>
                    <a:lnTo>
                      <a:pt x="440" y="258"/>
                    </a:lnTo>
                    <a:lnTo>
                      <a:pt x="440" y="258"/>
                    </a:lnTo>
                    <a:lnTo>
                      <a:pt x="432" y="230"/>
                    </a:lnTo>
                    <a:lnTo>
                      <a:pt x="420" y="204"/>
                    </a:lnTo>
                    <a:lnTo>
                      <a:pt x="420" y="204"/>
                    </a:lnTo>
                    <a:lnTo>
                      <a:pt x="412" y="192"/>
                    </a:lnTo>
                    <a:lnTo>
                      <a:pt x="404" y="180"/>
                    </a:lnTo>
                    <a:lnTo>
                      <a:pt x="394" y="170"/>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4"/>
                    </a:lnTo>
                    <a:lnTo>
                      <a:pt x="156" y="194"/>
                    </a:lnTo>
                    <a:lnTo>
                      <a:pt x="144" y="210"/>
                    </a:lnTo>
                    <a:lnTo>
                      <a:pt x="136" y="228"/>
                    </a:lnTo>
                    <a:lnTo>
                      <a:pt x="132" y="244"/>
                    </a:lnTo>
                    <a:lnTo>
                      <a:pt x="130" y="262"/>
                    </a:lnTo>
                    <a:lnTo>
                      <a:pt x="130" y="262"/>
                    </a:lnTo>
                    <a:lnTo>
                      <a:pt x="130" y="268"/>
                    </a:lnTo>
                    <a:lnTo>
                      <a:pt x="130" y="268"/>
                    </a:lnTo>
                    <a:lnTo>
                      <a:pt x="128" y="278"/>
                    </a:lnTo>
                    <a:lnTo>
                      <a:pt x="126" y="286"/>
                    </a:lnTo>
                    <a:lnTo>
                      <a:pt x="122" y="294"/>
                    </a:lnTo>
                    <a:lnTo>
                      <a:pt x="118" y="300"/>
                    </a:lnTo>
                    <a:lnTo>
                      <a:pt x="112" y="306"/>
                    </a:lnTo>
                    <a:lnTo>
                      <a:pt x="106" y="310"/>
                    </a:lnTo>
                    <a:lnTo>
                      <a:pt x="92" y="316"/>
                    </a:lnTo>
                    <a:lnTo>
                      <a:pt x="92" y="316"/>
                    </a:lnTo>
                    <a:lnTo>
                      <a:pt x="82" y="318"/>
                    </a:lnTo>
                    <a:lnTo>
                      <a:pt x="74" y="318"/>
                    </a:lnTo>
                    <a:lnTo>
                      <a:pt x="74" y="318"/>
                    </a:lnTo>
                    <a:lnTo>
                      <a:pt x="54" y="320"/>
                    </a:lnTo>
                    <a:lnTo>
                      <a:pt x="54" y="320"/>
                    </a:lnTo>
                    <a:lnTo>
                      <a:pt x="32" y="318"/>
                    </a:lnTo>
                    <a:lnTo>
                      <a:pt x="32" y="318"/>
                    </a:lnTo>
                    <a:lnTo>
                      <a:pt x="24" y="318"/>
                    </a:lnTo>
                    <a:lnTo>
                      <a:pt x="18" y="316"/>
                    </a:lnTo>
                    <a:lnTo>
                      <a:pt x="14" y="312"/>
                    </a:lnTo>
                    <a:lnTo>
                      <a:pt x="8" y="306"/>
                    </a:lnTo>
                    <a:lnTo>
                      <a:pt x="4" y="300"/>
                    </a:lnTo>
                    <a:lnTo>
                      <a:pt x="2" y="294"/>
                    </a:lnTo>
                    <a:lnTo>
                      <a:pt x="0" y="286"/>
                    </a:lnTo>
                    <a:lnTo>
                      <a:pt x="0" y="276"/>
                    </a:lnTo>
                    <a:lnTo>
                      <a:pt x="0" y="276"/>
                    </a:lnTo>
                    <a:lnTo>
                      <a:pt x="2" y="242"/>
                    </a:lnTo>
                    <a:lnTo>
                      <a:pt x="10" y="208"/>
                    </a:lnTo>
                    <a:lnTo>
                      <a:pt x="22" y="174"/>
                    </a:lnTo>
                    <a:lnTo>
                      <a:pt x="36" y="142"/>
                    </a:lnTo>
                    <a:lnTo>
                      <a:pt x="36" y="142"/>
                    </a:lnTo>
                    <a:lnTo>
                      <a:pt x="48" y="122"/>
                    </a:lnTo>
                    <a:lnTo>
                      <a:pt x="62" y="104"/>
                    </a:lnTo>
                    <a:lnTo>
                      <a:pt x="76" y="86"/>
                    </a:lnTo>
                    <a:lnTo>
                      <a:pt x="92" y="70"/>
                    </a:lnTo>
                    <a:lnTo>
                      <a:pt x="108" y="56"/>
                    </a:lnTo>
                    <a:lnTo>
                      <a:pt x="126" y="44"/>
                    </a:lnTo>
                    <a:lnTo>
                      <a:pt x="144" y="34"/>
                    </a:lnTo>
                    <a:lnTo>
                      <a:pt x="162" y="24"/>
                    </a:lnTo>
                    <a:lnTo>
                      <a:pt x="162" y="24"/>
                    </a:lnTo>
                    <a:lnTo>
                      <a:pt x="192" y="14"/>
                    </a:lnTo>
                    <a:lnTo>
                      <a:pt x="222" y="6"/>
                    </a:lnTo>
                    <a:lnTo>
                      <a:pt x="254" y="2"/>
                    </a:lnTo>
                    <a:lnTo>
                      <a:pt x="286" y="0"/>
                    </a:lnTo>
                    <a:lnTo>
                      <a:pt x="286" y="0"/>
                    </a:lnTo>
                    <a:lnTo>
                      <a:pt x="312" y="2"/>
                    </a:lnTo>
                    <a:lnTo>
                      <a:pt x="338" y="4"/>
                    </a:lnTo>
                    <a:lnTo>
                      <a:pt x="362" y="10"/>
                    </a:lnTo>
                    <a:lnTo>
                      <a:pt x="388" y="18"/>
                    </a:lnTo>
                    <a:lnTo>
                      <a:pt x="412" y="28"/>
                    </a:lnTo>
                    <a:lnTo>
                      <a:pt x="436" y="40"/>
                    </a:lnTo>
                    <a:lnTo>
                      <a:pt x="460" y="54"/>
                    </a:lnTo>
                    <a:lnTo>
                      <a:pt x="480" y="70"/>
                    </a:lnTo>
                    <a:lnTo>
                      <a:pt x="480" y="70"/>
                    </a:lnTo>
                    <a:lnTo>
                      <a:pt x="502" y="90"/>
                    </a:lnTo>
                    <a:lnTo>
                      <a:pt x="520" y="114"/>
                    </a:lnTo>
                    <a:lnTo>
                      <a:pt x="536" y="138"/>
                    </a:lnTo>
                    <a:lnTo>
                      <a:pt x="550" y="162"/>
                    </a:lnTo>
                    <a:lnTo>
                      <a:pt x="560" y="190"/>
                    </a:lnTo>
                    <a:lnTo>
                      <a:pt x="566" y="216"/>
                    </a:lnTo>
                    <a:lnTo>
                      <a:pt x="572" y="246"/>
                    </a:lnTo>
                    <a:lnTo>
                      <a:pt x="574" y="276"/>
                    </a:lnTo>
                    <a:lnTo>
                      <a:pt x="574" y="276"/>
                    </a:lnTo>
                    <a:lnTo>
                      <a:pt x="572" y="288"/>
                    </a:lnTo>
                    <a:lnTo>
                      <a:pt x="568" y="300"/>
                    </a:lnTo>
                    <a:lnTo>
                      <a:pt x="562" y="308"/>
                    </a:lnTo>
                    <a:lnTo>
                      <a:pt x="554" y="314"/>
                    </a:lnTo>
                    <a:lnTo>
                      <a:pt x="554" y="314"/>
                    </a:lnTo>
                    <a:lnTo>
                      <a:pt x="548" y="318"/>
                    </a:lnTo>
                    <a:lnTo>
                      <a:pt x="540" y="318"/>
                    </a:lnTo>
                    <a:lnTo>
                      <a:pt x="540" y="318"/>
                    </a:lnTo>
                    <a:lnTo>
                      <a:pt x="518" y="320"/>
                    </a:lnTo>
                    <a:lnTo>
                      <a:pt x="518" y="320"/>
                    </a:lnTo>
                    <a:lnTo>
                      <a:pt x="498" y="318"/>
                    </a:lnTo>
                    <a:lnTo>
                      <a:pt x="498" y="318"/>
                    </a:lnTo>
                    <a:lnTo>
                      <a:pt x="488" y="318"/>
                    </a:lnTo>
                    <a:lnTo>
                      <a:pt x="480" y="316"/>
                    </a:lnTo>
                    <a:lnTo>
                      <a:pt x="480" y="316"/>
                    </a:lnTo>
                    <a:lnTo>
                      <a:pt x="466" y="310"/>
                    </a:lnTo>
                    <a:lnTo>
                      <a:pt x="458" y="306"/>
                    </a:lnTo>
                    <a:lnTo>
                      <a:pt x="452" y="300"/>
                    </a:lnTo>
                    <a:lnTo>
                      <a:pt x="446" y="294"/>
                    </a:lnTo>
                    <a:lnTo>
                      <a:pt x="442" y="286"/>
                    </a:lnTo>
                    <a:lnTo>
                      <a:pt x="438" y="278"/>
                    </a:lnTo>
                    <a:lnTo>
                      <a:pt x="436" y="268"/>
                    </a:lnTo>
                    <a:lnTo>
                      <a:pt x="436" y="268"/>
                    </a:lnTo>
                    <a:lnTo>
                      <a:pt x="436" y="268"/>
                    </a:lnTo>
                    <a:lnTo>
                      <a:pt x="436" y="268"/>
                    </a:lnTo>
                    <a:lnTo>
                      <a:pt x="436" y="268"/>
                    </a:lnTo>
                    <a:lnTo>
                      <a:pt x="436" y="270"/>
                    </a:lnTo>
                    <a:lnTo>
                      <a:pt x="436" y="270"/>
                    </a:lnTo>
                    <a:lnTo>
                      <a:pt x="438" y="278"/>
                    </a:lnTo>
                    <a:lnTo>
                      <a:pt x="440" y="288"/>
                    </a:lnTo>
                    <a:lnTo>
                      <a:pt x="446" y="294"/>
                    </a:lnTo>
                    <a:lnTo>
                      <a:pt x="452" y="302"/>
                    </a:lnTo>
                    <a:lnTo>
                      <a:pt x="458" y="306"/>
                    </a:lnTo>
                    <a:lnTo>
                      <a:pt x="464" y="312"/>
                    </a:lnTo>
                    <a:lnTo>
                      <a:pt x="480" y="316"/>
                    </a:lnTo>
                    <a:lnTo>
                      <a:pt x="480" y="316"/>
                    </a:lnTo>
                    <a:lnTo>
                      <a:pt x="488" y="318"/>
                    </a:lnTo>
                    <a:lnTo>
                      <a:pt x="498" y="320"/>
                    </a:lnTo>
                    <a:lnTo>
                      <a:pt x="498" y="320"/>
                    </a:lnTo>
                    <a:lnTo>
                      <a:pt x="520" y="322"/>
                    </a:lnTo>
                    <a:lnTo>
                      <a:pt x="520" y="322"/>
                    </a:lnTo>
                    <a:lnTo>
                      <a:pt x="540" y="320"/>
                    </a:lnTo>
                    <a:lnTo>
                      <a:pt x="540" y="320"/>
                    </a:lnTo>
                    <a:lnTo>
                      <a:pt x="548" y="318"/>
                    </a:lnTo>
                    <a:lnTo>
                      <a:pt x="554" y="314"/>
                    </a:lnTo>
                    <a:lnTo>
                      <a:pt x="554" y="314"/>
                    </a:lnTo>
                    <a:lnTo>
                      <a:pt x="562" y="308"/>
                    </a:lnTo>
                    <a:lnTo>
                      <a:pt x="568" y="300"/>
                    </a:lnTo>
                    <a:lnTo>
                      <a:pt x="572" y="290"/>
                    </a:lnTo>
                    <a:lnTo>
                      <a:pt x="574" y="276"/>
                    </a:lnTo>
                    <a:lnTo>
                      <a:pt x="574" y="276"/>
                    </a:lnTo>
                    <a:lnTo>
                      <a:pt x="572" y="246"/>
                    </a:lnTo>
                    <a:lnTo>
                      <a:pt x="568" y="218"/>
                    </a:lnTo>
                    <a:lnTo>
                      <a:pt x="560" y="190"/>
                    </a:lnTo>
                    <a:lnTo>
                      <a:pt x="550" y="162"/>
                    </a:lnTo>
                    <a:lnTo>
                      <a:pt x="538" y="138"/>
                    </a:lnTo>
                    <a:lnTo>
                      <a:pt x="522" y="112"/>
                    </a:lnTo>
                    <a:lnTo>
                      <a:pt x="502" y="90"/>
                    </a:lnTo>
                    <a:lnTo>
                      <a:pt x="480" y="70"/>
                    </a:lnTo>
                    <a:lnTo>
                      <a:pt x="480" y="70"/>
                    </a:lnTo>
                    <a:lnTo>
                      <a:pt x="460" y="52"/>
                    </a:lnTo>
                    <a:lnTo>
                      <a:pt x="438" y="38"/>
                    </a:lnTo>
                    <a:lnTo>
                      <a:pt x="414" y="26"/>
                    </a:lnTo>
                    <a:lnTo>
                      <a:pt x="388" y="18"/>
                    </a:lnTo>
                    <a:lnTo>
                      <a:pt x="362" y="10"/>
                    </a:lnTo>
                    <a:lnTo>
                      <a:pt x="338" y="4"/>
                    </a:lnTo>
                    <a:lnTo>
                      <a:pt x="312" y="2"/>
                    </a:lnTo>
                    <a:lnTo>
                      <a:pt x="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8" name="Freeform 175"/>
              <p:cNvSpPr>
                <a:spLocks/>
              </p:cNvSpPr>
              <p:nvPr/>
            </p:nvSpPr>
            <p:spPr bwMode="auto">
              <a:xfrm>
                <a:off x="2605" y="3253"/>
                <a:ext cx="574" cy="320"/>
              </a:xfrm>
              <a:custGeom>
                <a:avLst/>
                <a:gdLst>
                  <a:gd name="T0" fmla="*/ 222 w 574"/>
                  <a:gd name="T1" fmla="*/ 6 h 320"/>
                  <a:gd name="T2" fmla="*/ 144 w 574"/>
                  <a:gd name="T3" fmla="*/ 34 h 320"/>
                  <a:gd name="T4" fmla="*/ 76 w 574"/>
                  <a:gd name="T5" fmla="*/ 86 h 320"/>
                  <a:gd name="T6" fmla="*/ 36 w 574"/>
                  <a:gd name="T7" fmla="*/ 142 h 320"/>
                  <a:gd name="T8" fmla="*/ 0 w 574"/>
                  <a:gd name="T9" fmla="*/ 276 h 320"/>
                  <a:gd name="T10" fmla="*/ 4 w 574"/>
                  <a:gd name="T11" fmla="*/ 300 h 320"/>
                  <a:gd name="T12" fmla="*/ 24 w 574"/>
                  <a:gd name="T13" fmla="*/ 318 h 320"/>
                  <a:gd name="T14" fmla="*/ 54 w 574"/>
                  <a:gd name="T15" fmla="*/ 320 h 320"/>
                  <a:gd name="T16" fmla="*/ 92 w 574"/>
                  <a:gd name="T17" fmla="*/ 316 h 320"/>
                  <a:gd name="T18" fmla="*/ 118 w 574"/>
                  <a:gd name="T19" fmla="*/ 300 h 320"/>
                  <a:gd name="T20" fmla="*/ 130 w 574"/>
                  <a:gd name="T21" fmla="*/ 268 h 320"/>
                  <a:gd name="T22" fmla="*/ 132 w 574"/>
                  <a:gd name="T23" fmla="*/ 244 h 320"/>
                  <a:gd name="T24" fmla="*/ 156 w 574"/>
                  <a:gd name="T25" fmla="*/ 194 h 320"/>
                  <a:gd name="T26" fmla="*/ 204 w 574"/>
                  <a:gd name="T27" fmla="*/ 150 h 320"/>
                  <a:gd name="T28" fmla="*/ 268 w 574"/>
                  <a:gd name="T29" fmla="*/ 128 h 320"/>
                  <a:gd name="T30" fmla="*/ 338 w 574"/>
                  <a:gd name="T31" fmla="*/ 136 h 320"/>
                  <a:gd name="T32" fmla="*/ 394 w 574"/>
                  <a:gd name="T33" fmla="*/ 170 h 320"/>
                  <a:gd name="T34" fmla="*/ 420 w 574"/>
                  <a:gd name="T35" fmla="*/ 204 h 320"/>
                  <a:gd name="T36" fmla="*/ 440 w 574"/>
                  <a:gd name="T37" fmla="*/ 256 h 320"/>
                  <a:gd name="T38" fmla="*/ 432 w 574"/>
                  <a:gd name="T39" fmla="*/ 228 h 320"/>
                  <a:gd name="T40" fmla="*/ 404 w 574"/>
                  <a:gd name="T41" fmla="*/ 180 h 320"/>
                  <a:gd name="T42" fmla="*/ 360 w 574"/>
                  <a:gd name="T43" fmla="*/ 146 h 320"/>
                  <a:gd name="T44" fmla="*/ 286 w 574"/>
                  <a:gd name="T45" fmla="*/ 128 h 320"/>
                  <a:gd name="T46" fmla="*/ 218 w 574"/>
                  <a:gd name="T47" fmla="*/ 140 h 320"/>
                  <a:gd name="T48" fmla="*/ 168 w 574"/>
                  <a:gd name="T49" fmla="*/ 182 h 320"/>
                  <a:gd name="T50" fmla="*/ 136 w 574"/>
                  <a:gd name="T51" fmla="*/ 228 h 320"/>
                  <a:gd name="T52" fmla="*/ 130 w 574"/>
                  <a:gd name="T53" fmla="*/ 268 h 320"/>
                  <a:gd name="T54" fmla="*/ 122 w 574"/>
                  <a:gd name="T55" fmla="*/ 294 h 320"/>
                  <a:gd name="T56" fmla="*/ 92 w 574"/>
                  <a:gd name="T57" fmla="*/ 314 h 320"/>
                  <a:gd name="T58" fmla="*/ 74 w 574"/>
                  <a:gd name="T59" fmla="*/ 318 h 320"/>
                  <a:gd name="T60" fmla="*/ 32 w 574"/>
                  <a:gd name="T61" fmla="*/ 318 h 320"/>
                  <a:gd name="T62" fmla="*/ 8 w 574"/>
                  <a:gd name="T63" fmla="*/ 306 h 320"/>
                  <a:gd name="T64" fmla="*/ 0 w 574"/>
                  <a:gd name="T65" fmla="*/ 276 h 320"/>
                  <a:gd name="T66" fmla="*/ 22 w 574"/>
                  <a:gd name="T67" fmla="*/ 174 h 320"/>
                  <a:gd name="T68" fmla="*/ 62 w 574"/>
                  <a:gd name="T69" fmla="*/ 104 h 320"/>
                  <a:gd name="T70" fmla="*/ 126 w 574"/>
                  <a:gd name="T71" fmla="*/ 44 h 320"/>
                  <a:gd name="T72" fmla="*/ 192 w 574"/>
                  <a:gd name="T73" fmla="*/ 14 h 320"/>
                  <a:gd name="T74" fmla="*/ 286 w 574"/>
                  <a:gd name="T75" fmla="*/ 2 h 320"/>
                  <a:gd name="T76" fmla="*/ 388 w 574"/>
                  <a:gd name="T77" fmla="*/ 18 h 320"/>
                  <a:gd name="T78" fmla="*/ 480 w 574"/>
                  <a:gd name="T79" fmla="*/ 70 h 320"/>
                  <a:gd name="T80" fmla="*/ 536 w 574"/>
                  <a:gd name="T81" fmla="*/ 138 h 320"/>
                  <a:gd name="T82" fmla="*/ 570 w 574"/>
                  <a:gd name="T83" fmla="*/ 246 h 320"/>
                  <a:gd name="T84" fmla="*/ 568 w 574"/>
                  <a:gd name="T85" fmla="*/ 298 h 320"/>
                  <a:gd name="T86" fmla="*/ 546 w 574"/>
                  <a:gd name="T87" fmla="*/ 318 h 320"/>
                  <a:gd name="T88" fmla="*/ 518 w 574"/>
                  <a:gd name="T89" fmla="*/ 320 h 320"/>
                  <a:gd name="T90" fmla="*/ 480 w 574"/>
                  <a:gd name="T91" fmla="*/ 314 h 320"/>
                  <a:gd name="T92" fmla="*/ 452 w 574"/>
                  <a:gd name="T93" fmla="*/ 300 h 320"/>
                  <a:gd name="T94" fmla="*/ 436 w 574"/>
                  <a:gd name="T95" fmla="*/ 268 h 320"/>
                  <a:gd name="T96" fmla="*/ 436 w 574"/>
                  <a:gd name="T97" fmla="*/ 268 h 320"/>
                  <a:gd name="T98" fmla="*/ 446 w 574"/>
                  <a:gd name="T99" fmla="*/ 294 h 320"/>
                  <a:gd name="T100" fmla="*/ 480 w 574"/>
                  <a:gd name="T101" fmla="*/ 316 h 320"/>
                  <a:gd name="T102" fmla="*/ 498 w 574"/>
                  <a:gd name="T103" fmla="*/ 318 h 320"/>
                  <a:gd name="T104" fmla="*/ 540 w 574"/>
                  <a:gd name="T105" fmla="*/ 318 h 320"/>
                  <a:gd name="T106" fmla="*/ 562 w 574"/>
                  <a:gd name="T107" fmla="*/ 308 h 320"/>
                  <a:gd name="T108" fmla="*/ 574 w 574"/>
                  <a:gd name="T109" fmla="*/ 276 h 320"/>
                  <a:gd name="T110" fmla="*/ 550 w 574"/>
                  <a:gd name="T111" fmla="*/ 162 h 320"/>
                  <a:gd name="T112" fmla="*/ 480 w 574"/>
                  <a:gd name="T113" fmla="*/ 70 h 320"/>
                  <a:gd name="T114" fmla="*/ 412 w 574"/>
                  <a:gd name="T115" fmla="*/ 28 h 320"/>
                  <a:gd name="T116" fmla="*/ 312 w 574"/>
                  <a:gd name="T1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0">
                    <a:moveTo>
                      <a:pt x="286" y="0"/>
                    </a:moveTo>
                    <a:lnTo>
                      <a:pt x="286" y="0"/>
                    </a:lnTo>
                    <a:lnTo>
                      <a:pt x="254" y="2"/>
                    </a:lnTo>
                    <a:lnTo>
                      <a:pt x="222" y="6"/>
                    </a:lnTo>
                    <a:lnTo>
                      <a:pt x="192" y="14"/>
                    </a:lnTo>
                    <a:lnTo>
                      <a:pt x="162" y="24"/>
                    </a:lnTo>
                    <a:lnTo>
                      <a:pt x="162" y="24"/>
                    </a:lnTo>
                    <a:lnTo>
                      <a:pt x="144" y="34"/>
                    </a:lnTo>
                    <a:lnTo>
                      <a:pt x="126" y="44"/>
                    </a:lnTo>
                    <a:lnTo>
                      <a:pt x="108" y="56"/>
                    </a:lnTo>
                    <a:lnTo>
                      <a:pt x="92"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0"/>
                    </a:lnTo>
                    <a:lnTo>
                      <a:pt x="8" y="306"/>
                    </a:lnTo>
                    <a:lnTo>
                      <a:pt x="14" y="312"/>
                    </a:lnTo>
                    <a:lnTo>
                      <a:pt x="18" y="316"/>
                    </a:lnTo>
                    <a:lnTo>
                      <a:pt x="24" y="318"/>
                    </a:lnTo>
                    <a:lnTo>
                      <a:pt x="32" y="318"/>
                    </a:lnTo>
                    <a:lnTo>
                      <a:pt x="32" y="318"/>
                    </a:lnTo>
                    <a:lnTo>
                      <a:pt x="54" y="320"/>
                    </a:lnTo>
                    <a:lnTo>
                      <a:pt x="54" y="320"/>
                    </a:lnTo>
                    <a:lnTo>
                      <a:pt x="74" y="318"/>
                    </a:lnTo>
                    <a:lnTo>
                      <a:pt x="74" y="318"/>
                    </a:lnTo>
                    <a:lnTo>
                      <a:pt x="82" y="318"/>
                    </a:lnTo>
                    <a:lnTo>
                      <a:pt x="92" y="316"/>
                    </a:lnTo>
                    <a:lnTo>
                      <a:pt x="92" y="316"/>
                    </a:lnTo>
                    <a:lnTo>
                      <a:pt x="106" y="310"/>
                    </a:lnTo>
                    <a:lnTo>
                      <a:pt x="112" y="306"/>
                    </a:lnTo>
                    <a:lnTo>
                      <a:pt x="118" y="300"/>
                    </a:lnTo>
                    <a:lnTo>
                      <a:pt x="122" y="294"/>
                    </a:lnTo>
                    <a:lnTo>
                      <a:pt x="126" y="286"/>
                    </a:lnTo>
                    <a:lnTo>
                      <a:pt x="128" y="278"/>
                    </a:lnTo>
                    <a:lnTo>
                      <a:pt x="130" y="268"/>
                    </a:lnTo>
                    <a:lnTo>
                      <a:pt x="130" y="268"/>
                    </a:lnTo>
                    <a:lnTo>
                      <a:pt x="130" y="262"/>
                    </a:lnTo>
                    <a:lnTo>
                      <a:pt x="130" y="262"/>
                    </a:lnTo>
                    <a:lnTo>
                      <a:pt x="132" y="244"/>
                    </a:lnTo>
                    <a:lnTo>
                      <a:pt x="136" y="228"/>
                    </a:lnTo>
                    <a:lnTo>
                      <a:pt x="144" y="210"/>
                    </a:lnTo>
                    <a:lnTo>
                      <a:pt x="156" y="194"/>
                    </a:lnTo>
                    <a:lnTo>
                      <a:pt x="156" y="194"/>
                    </a:lnTo>
                    <a:lnTo>
                      <a:pt x="168" y="182"/>
                    </a:lnTo>
                    <a:lnTo>
                      <a:pt x="180" y="170"/>
                    </a:lnTo>
                    <a:lnTo>
                      <a:pt x="204" y="150"/>
                    </a:lnTo>
                    <a:lnTo>
                      <a:pt x="204" y="150"/>
                    </a:lnTo>
                    <a:lnTo>
                      <a:pt x="218" y="140"/>
                    </a:lnTo>
                    <a:lnTo>
                      <a:pt x="218" y="140"/>
                    </a:lnTo>
                    <a:lnTo>
                      <a:pt x="252" y="132"/>
                    </a:lnTo>
                    <a:lnTo>
                      <a:pt x="268" y="128"/>
                    </a:lnTo>
                    <a:lnTo>
                      <a:pt x="286" y="128"/>
                    </a:lnTo>
                    <a:lnTo>
                      <a:pt x="286" y="128"/>
                    </a:lnTo>
                    <a:lnTo>
                      <a:pt x="314" y="130"/>
                    </a:lnTo>
                    <a:lnTo>
                      <a:pt x="338" y="136"/>
                    </a:lnTo>
                    <a:lnTo>
                      <a:pt x="360" y="146"/>
                    </a:lnTo>
                    <a:lnTo>
                      <a:pt x="384" y="160"/>
                    </a:lnTo>
                    <a:lnTo>
                      <a:pt x="384" y="160"/>
                    </a:lnTo>
                    <a:lnTo>
                      <a:pt x="394" y="170"/>
                    </a:lnTo>
                    <a:lnTo>
                      <a:pt x="404" y="180"/>
                    </a:lnTo>
                    <a:lnTo>
                      <a:pt x="412" y="192"/>
                    </a:lnTo>
                    <a:lnTo>
                      <a:pt x="420" y="204"/>
                    </a:lnTo>
                    <a:lnTo>
                      <a:pt x="420" y="204"/>
                    </a:lnTo>
                    <a:lnTo>
                      <a:pt x="432" y="230"/>
                    </a:lnTo>
                    <a:lnTo>
                      <a:pt x="440" y="258"/>
                    </a:lnTo>
                    <a:lnTo>
                      <a:pt x="440" y="258"/>
                    </a:lnTo>
                    <a:lnTo>
                      <a:pt x="440" y="256"/>
                    </a:lnTo>
                    <a:lnTo>
                      <a:pt x="440" y="256"/>
                    </a:lnTo>
                    <a:lnTo>
                      <a:pt x="440" y="256"/>
                    </a:lnTo>
                    <a:lnTo>
                      <a:pt x="440" y="256"/>
                    </a:lnTo>
                    <a:lnTo>
                      <a:pt x="432" y="228"/>
                    </a:lnTo>
                    <a:lnTo>
                      <a:pt x="420" y="202"/>
                    </a:lnTo>
                    <a:lnTo>
                      <a:pt x="420" y="202"/>
                    </a:lnTo>
                    <a:lnTo>
                      <a:pt x="412" y="190"/>
                    </a:lnTo>
                    <a:lnTo>
                      <a:pt x="404" y="180"/>
                    </a:lnTo>
                    <a:lnTo>
                      <a:pt x="394" y="168"/>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2"/>
                    </a:lnTo>
                    <a:lnTo>
                      <a:pt x="156" y="192"/>
                    </a:lnTo>
                    <a:lnTo>
                      <a:pt x="144" y="210"/>
                    </a:lnTo>
                    <a:lnTo>
                      <a:pt x="136" y="228"/>
                    </a:lnTo>
                    <a:lnTo>
                      <a:pt x="132" y="244"/>
                    </a:lnTo>
                    <a:lnTo>
                      <a:pt x="130" y="260"/>
                    </a:lnTo>
                    <a:lnTo>
                      <a:pt x="130" y="260"/>
                    </a:lnTo>
                    <a:lnTo>
                      <a:pt x="130" y="268"/>
                    </a:lnTo>
                    <a:lnTo>
                      <a:pt x="130" y="268"/>
                    </a:lnTo>
                    <a:lnTo>
                      <a:pt x="128" y="278"/>
                    </a:lnTo>
                    <a:lnTo>
                      <a:pt x="126" y="286"/>
                    </a:lnTo>
                    <a:lnTo>
                      <a:pt x="122" y="294"/>
                    </a:lnTo>
                    <a:lnTo>
                      <a:pt x="116" y="300"/>
                    </a:lnTo>
                    <a:lnTo>
                      <a:pt x="112" y="304"/>
                    </a:lnTo>
                    <a:lnTo>
                      <a:pt x="106" y="310"/>
                    </a:lnTo>
                    <a:lnTo>
                      <a:pt x="92" y="314"/>
                    </a:lnTo>
                    <a:lnTo>
                      <a:pt x="92" y="314"/>
                    </a:lnTo>
                    <a:lnTo>
                      <a:pt x="82" y="316"/>
                    </a:lnTo>
                    <a:lnTo>
                      <a:pt x="74" y="318"/>
                    </a:lnTo>
                    <a:lnTo>
                      <a:pt x="74" y="318"/>
                    </a:lnTo>
                    <a:lnTo>
                      <a:pt x="54" y="320"/>
                    </a:lnTo>
                    <a:lnTo>
                      <a:pt x="54" y="320"/>
                    </a:lnTo>
                    <a:lnTo>
                      <a:pt x="32" y="318"/>
                    </a:lnTo>
                    <a:lnTo>
                      <a:pt x="32" y="318"/>
                    </a:lnTo>
                    <a:lnTo>
                      <a:pt x="26" y="318"/>
                    </a:lnTo>
                    <a:lnTo>
                      <a:pt x="20" y="314"/>
                    </a:lnTo>
                    <a:lnTo>
                      <a:pt x="14" y="310"/>
                    </a:lnTo>
                    <a:lnTo>
                      <a:pt x="8" y="306"/>
                    </a:lnTo>
                    <a:lnTo>
                      <a:pt x="6" y="300"/>
                    </a:lnTo>
                    <a:lnTo>
                      <a:pt x="2" y="292"/>
                    </a:lnTo>
                    <a:lnTo>
                      <a:pt x="0" y="284"/>
                    </a:lnTo>
                    <a:lnTo>
                      <a:pt x="0" y="276"/>
                    </a:lnTo>
                    <a:lnTo>
                      <a:pt x="0" y="276"/>
                    </a:lnTo>
                    <a:lnTo>
                      <a:pt x="4" y="240"/>
                    </a:lnTo>
                    <a:lnTo>
                      <a:pt x="10" y="208"/>
                    </a:lnTo>
                    <a:lnTo>
                      <a:pt x="22" y="174"/>
                    </a:lnTo>
                    <a:lnTo>
                      <a:pt x="38" y="142"/>
                    </a:lnTo>
                    <a:lnTo>
                      <a:pt x="38" y="142"/>
                    </a:lnTo>
                    <a:lnTo>
                      <a:pt x="50" y="122"/>
                    </a:lnTo>
                    <a:lnTo>
                      <a:pt x="62" y="104"/>
                    </a:lnTo>
                    <a:lnTo>
                      <a:pt x="76" y="86"/>
                    </a:lnTo>
                    <a:lnTo>
                      <a:pt x="92" y="72"/>
                    </a:lnTo>
                    <a:lnTo>
                      <a:pt x="108" y="58"/>
                    </a:lnTo>
                    <a:lnTo>
                      <a:pt x="126" y="44"/>
                    </a:lnTo>
                    <a:lnTo>
                      <a:pt x="144" y="34"/>
                    </a:lnTo>
                    <a:lnTo>
                      <a:pt x="162" y="24"/>
                    </a:lnTo>
                    <a:lnTo>
                      <a:pt x="162" y="24"/>
                    </a:lnTo>
                    <a:lnTo>
                      <a:pt x="192" y="14"/>
                    </a:lnTo>
                    <a:lnTo>
                      <a:pt x="222" y="6"/>
                    </a:lnTo>
                    <a:lnTo>
                      <a:pt x="254" y="2"/>
                    </a:lnTo>
                    <a:lnTo>
                      <a:pt x="286" y="2"/>
                    </a:lnTo>
                    <a:lnTo>
                      <a:pt x="286" y="2"/>
                    </a:lnTo>
                    <a:lnTo>
                      <a:pt x="312" y="2"/>
                    </a:lnTo>
                    <a:lnTo>
                      <a:pt x="338" y="6"/>
                    </a:lnTo>
                    <a:lnTo>
                      <a:pt x="362" y="10"/>
                    </a:lnTo>
                    <a:lnTo>
                      <a:pt x="388" y="18"/>
                    </a:lnTo>
                    <a:lnTo>
                      <a:pt x="412" y="28"/>
                    </a:lnTo>
                    <a:lnTo>
                      <a:pt x="436" y="40"/>
                    </a:lnTo>
                    <a:lnTo>
                      <a:pt x="458" y="54"/>
                    </a:lnTo>
                    <a:lnTo>
                      <a:pt x="480" y="70"/>
                    </a:lnTo>
                    <a:lnTo>
                      <a:pt x="480" y="70"/>
                    </a:lnTo>
                    <a:lnTo>
                      <a:pt x="502" y="92"/>
                    </a:lnTo>
                    <a:lnTo>
                      <a:pt x="520" y="114"/>
                    </a:lnTo>
                    <a:lnTo>
                      <a:pt x="536" y="138"/>
                    </a:lnTo>
                    <a:lnTo>
                      <a:pt x="548" y="162"/>
                    </a:lnTo>
                    <a:lnTo>
                      <a:pt x="558" y="190"/>
                    </a:lnTo>
                    <a:lnTo>
                      <a:pt x="566" y="216"/>
                    </a:lnTo>
                    <a:lnTo>
                      <a:pt x="570" y="246"/>
                    </a:lnTo>
                    <a:lnTo>
                      <a:pt x="572" y="274"/>
                    </a:lnTo>
                    <a:lnTo>
                      <a:pt x="572" y="274"/>
                    </a:lnTo>
                    <a:lnTo>
                      <a:pt x="572" y="288"/>
                    </a:lnTo>
                    <a:lnTo>
                      <a:pt x="568" y="298"/>
                    </a:lnTo>
                    <a:lnTo>
                      <a:pt x="562" y="308"/>
                    </a:lnTo>
                    <a:lnTo>
                      <a:pt x="554" y="314"/>
                    </a:lnTo>
                    <a:lnTo>
                      <a:pt x="554" y="314"/>
                    </a:lnTo>
                    <a:lnTo>
                      <a:pt x="546" y="318"/>
                    </a:lnTo>
                    <a:lnTo>
                      <a:pt x="540" y="318"/>
                    </a:lnTo>
                    <a:lnTo>
                      <a:pt x="540" y="318"/>
                    </a:lnTo>
                    <a:lnTo>
                      <a:pt x="518" y="320"/>
                    </a:lnTo>
                    <a:lnTo>
                      <a:pt x="518" y="320"/>
                    </a:lnTo>
                    <a:lnTo>
                      <a:pt x="498" y="318"/>
                    </a:lnTo>
                    <a:lnTo>
                      <a:pt x="498" y="318"/>
                    </a:lnTo>
                    <a:lnTo>
                      <a:pt x="488" y="316"/>
                    </a:lnTo>
                    <a:lnTo>
                      <a:pt x="480" y="314"/>
                    </a:lnTo>
                    <a:lnTo>
                      <a:pt x="480" y="314"/>
                    </a:lnTo>
                    <a:lnTo>
                      <a:pt x="466" y="310"/>
                    </a:lnTo>
                    <a:lnTo>
                      <a:pt x="458" y="304"/>
                    </a:lnTo>
                    <a:lnTo>
                      <a:pt x="452" y="300"/>
                    </a:lnTo>
                    <a:lnTo>
                      <a:pt x="446" y="292"/>
                    </a:lnTo>
                    <a:lnTo>
                      <a:pt x="442" y="286"/>
                    </a:lnTo>
                    <a:lnTo>
                      <a:pt x="438" y="276"/>
                    </a:lnTo>
                    <a:lnTo>
                      <a:pt x="436" y="268"/>
                    </a:lnTo>
                    <a:lnTo>
                      <a:pt x="436" y="268"/>
                    </a:lnTo>
                    <a:lnTo>
                      <a:pt x="436" y="268"/>
                    </a:lnTo>
                    <a:lnTo>
                      <a:pt x="436" y="268"/>
                    </a:lnTo>
                    <a:lnTo>
                      <a:pt x="436" y="268"/>
                    </a:lnTo>
                    <a:lnTo>
                      <a:pt x="436" y="268"/>
                    </a:lnTo>
                    <a:lnTo>
                      <a:pt x="438" y="278"/>
                    </a:lnTo>
                    <a:lnTo>
                      <a:pt x="442" y="286"/>
                    </a:lnTo>
                    <a:lnTo>
                      <a:pt x="446" y="294"/>
                    </a:lnTo>
                    <a:lnTo>
                      <a:pt x="452" y="300"/>
                    </a:lnTo>
                    <a:lnTo>
                      <a:pt x="458" y="306"/>
                    </a:lnTo>
                    <a:lnTo>
                      <a:pt x="466" y="310"/>
                    </a:lnTo>
                    <a:lnTo>
                      <a:pt x="480" y="316"/>
                    </a:lnTo>
                    <a:lnTo>
                      <a:pt x="480" y="316"/>
                    </a:lnTo>
                    <a:lnTo>
                      <a:pt x="488" y="318"/>
                    </a:lnTo>
                    <a:lnTo>
                      <a:pt x="498" y="318"/>
                    </a:lnTo>
                    <a:lnTo>
                      <a:pt x="498" y="318"/>
                    </a:lnTo>
                    <a:lnTo>
                      <a:pt x="518" y="320"/>
                    </a:lnTo>
                    <a:lnTo>
                      <a:pt x="518" y="320"/>
                    </a:lnTo>
                    <a:lnTo>
                      <a:pt x="540" y="318"/>
                    </a:lnTo>
                    <a:lnTo>
                      <a:pt x="540" y="318"/>
                    </a:lnTo>
                    <a:lnTo>
                      <a:pt x="548" y="318"/>
                    </a:lnTo>
                    <a:lnTo>
                      <a:pt x="554" y="314"/>
                    </a:lnTo>
                    <a:lnTo>
                      <a:pt x="554" y="314"/>
                    </a:lnTo>
                    <a:lnTo>
                      <a:pt x="562" y="308"/>
                    </a:lnTo>
                    <a:lnTo>
                      <a:pt x="568" y="300"/>
                    </a:lnTo>
                    <a:lnTo>
                      <a:pt x="572" y="288"/>
                    </a:lnTo>
                    <a:lnTo>
                      <a:pt x="574" y="276"/>
                    </a:lnTo>
                    <a:lnTo>
                      <a:pt x="574" y="276"/>
                    </a:lnTo>
                    <a:lnTo>
                      <a:pt x="572" y="246"/>
                    </a:lnTo>
                    <a:lnTo>
                      <a:pt x="566" y="216"/>
                    </a:lnTo>
                    <a:lnTo>
                      <a:pt x="560" y="190"/>
                    </a:lnTo>
                    <a:lnTo>
                      <a:pt x="550" y="162"/>
                    </a:lnTo>
                    <a:lnTo>
                      <a:pt x="536" y="138"/>
                    </a:lnTo>
                    <a:lnTo>
                      <a:pt x="520" y="114"/>
                    </a:lnTo>
                    <a:lnTo>
                      <a:pt x="502" y="90"/>
                    </a:lnTo>
                    <a:lnTo>
                      <a:pt x="480" y="70"/>
                    </a:lnTo>
                    <a:lnTo>
                      <a:pt x="480" y="70"/>
                    </a:lnTo>
                    <a:lnTo>
                      <a:pt x="460" y="54"/>
                    </a:lnTo>
                    <a:lnTo>
                      <a:pt x="436" y="40"/>
                    </a:lnTo>
                    <a:lnTo>
                      <a:pt x="412" y="28"/>
                    </a:lnTo>
                    <a:lnTo>
                      <a:pt x="388" y="18"/>
                    </a:lnTo>
                    <a:lnTo>
                      <a:pt x="362" y="10"/>
                    </a:lnTo>
                    <a:lnTo>
                      <a:pt x="338" y="4"/>
                    </a:lnTo>
                    <a:lnTo>
                      <a:pt x="312" y="2"/>
                    </a:lnTo>
                    <a:lnTo>
                      <a:pt x="286" y="0"/>
                    </a:lnTo>
                    <a:close/>
                  </a:path>
                </a:pathLst>
              </a:custGeom>
              <a:solidFill>
                <a:srgbClr val="F7F7F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9" name="Freeform 176"/>
              <p:cNvSpPr>
                <a:spLocks/>
              </p:cNvSpPr>
              <p:nvPr/>
            </p:nvSpPr>
            <p:spPr bwMode="auto">
              <a:xfrm>
                <a:off x="2605" y="3253"/>
                <a:ext cx="574" cy="320"/>
              </a:xfrm>
              <a:custGeom>
                <a:avLst/>
                <a:gdLst>
                  <a:gd name="T0" fmla="*/ 222 w 574"/>
                  <a:gd name="T1" fmla="*/ 6 h 320"/>
                  <a:gd name="T2" fmla="*/ 144 w 574"/>
                  <a:gd name="T3" fmla="*/ 34 h 320"/>
                  <a:gd name="T4" fmla="*/ 76 w 574"/>
                  <a:gd name="T5" fmla="*/ 86 h 320"/>
                  <a:gd name="T6" fmla="*/ 36 w 574"/>
                  <a:gd name="T7" fmla="*/ 142 h 320"/>
                  <a:gd name="T8" fmla="*/ 0 w 574"/>
                  <a:gd name="T9" fmla="*/ 276 h 320"/>
                  <a:gd name="T10" fmla="*/ 4 w 574"/>
                  <a:gd name="T11" fmla="*/ 300 h 320"/>
                  <a:gd name="T12" fmla="*/ 24 w 574"/>
                  <a:gd name="T13" fmla="*/ 318 h 320"/>
                  <a:gd name="T14" fmla="*/ 54 w 574"/>
                  <a:gd name="T15" fmla="*/ 320 h 320"/>
                  <a:gd name="T16" fmla="*/ 92 w 574"/>
                  <a:gd name="T17" fmla="*/ 316 h 320"/>
                  <a:gd name="T18" fmla="*/ 118 w 574"/>
                  <a:gd name="T19" fmla="*/ 300 h 320"/>
                  <a:gd name="T20" fmla="*/ 130 w 574"/>
                  <a:gd name="T21" fmla="*/ 268 h 320"/>
                  <a:gd name="T22" fmla="*/ 132 w 574"/>
                  <a:gd name="T23" fmla="*/ 244 h 320"/>
                  <a:gd name="T24" fmla="*/ 156 w 574"/>
                  <a:gd name="T25" fmla="*/ 194 h 320"/>
                  <a:gd name="T26" fmla="*/ 204 w 574"/>
                  <a:gd name="T27" fmla="*/ 150 h 320"/>
                  <a:gd name="T28" fmla="*/ 268 w 574"/>
                  <a:gd name="T29" fmla="*/ 128 h 320"/>
                  <a:gd name="T30" fmla="*/ 338 w 574"/>
                  <a:gd name="T31" fmla="*/ 136 h 320"/>
                  <a:gd name="T32" fmla="*/ 394 w 574"/>
                  <a:gd name="T33" fmla="*/ 170 h 320"/>
                  <a:gd name="T34" fmla="*/ 420 w 574"/>
                  <a:gd name="T35" fmla="*/ 204 h 320"/>
                  <a:gd name="T36" fmla="*/ 440 w 574"/>
                  <a:gd name="T37" fmla="*/ 256 h 320"/>
                  <a:gd name="T38" fmla="*/ 432 w 574"/>
                  <a:gd name="T39" fmla="*/ 228 h 320"/>
                  <a:gd name="T40" fmla="*/ 404 w 574"/>
                  <a:gd name="T41" fmla="*/ 180 h 320"/>
                  <a:gd name="T42" fmla="*/ 360 w 574"/>
                  <a:gd name="T43" fmla="*/ 146 h 320"/>
                  <a:gd name="T44" fmla="*/ 286 w 574"/>
                  <a:gd name="T45" fmla="*/ 128 h 320"/>
                  <a:gd name="T46" fmla="*/ 218 w 574"/>
                  <a:gd name="T47" fmla="*/ 140 h 320"/>
                  <a:gd name="T48" fmla="*/ 168 w 574"/>
                  <a:gd name="T49" fmla="*/ 182 h 320"/>
                  <a:gd name="T50" fmla="*/ 136 w 574"/>
                  <a:gd name="T51" fmla="*/ 228 h 320"/>
                  <a:gd name="T52" fmla="*/ 130 w 574"/>
                  <a:gd name="T53" fmla="*/ 268 h 320"/>
                  <a:gd name="T54" fmla="*/ 122 w 574"/>
                  <a:gd name="T55" fmla="*/ 294 h 320"/>
                  <a:gd name="T56" fmla="*/ 92 w 574"/>
                  <a:gd name="T57" fmla="*/ 314 h 320"/>
                  <a:gd name="T58" fmla="*/ 74 w 574"/>
                  <a:gd name="T59" fmla="*/ 318 h 320"/>
                  <a:gd name="T60" fmla="*/ 32 w 574"/>
                  <a:gd name="T61" fmla="*/ 318 h 320"/>
                  <a:gd name="T62" fmla="*/ 8 w 574"/>
                  <a:gd name="T63" fmla="*/ 306 h 320"/>
                  <a:gd name="T64" fmla="*/ 0 w 574"/>
                  <a:gd name="T65" fmla="*/ 276 h 320"/>
                  <a:gd name="T66" fmla="*/ 22 w 574"/>
                  <a:gd name="T67" fmla="*/ 174 h 320"/>
                  <a:gd name="T68" fmla="*/ 62 w 574"/>
                  <a:gd name="T69" fmla="*/ 104 h 320"/>
                  <a:gd name="T70" fmla="*/ 126 w 574"/>
                  <a:gd name="T71" fmla="*/ 44 h 320"/>
                  <a:gd name="T72" fmla="*/ 192 w 574"/>
                  <a:gd name="T73" fmla="*/ 14 h 320"/>
                  <a:gd name="T74" fmla="*/ 286 w 574"/>
                  <a:gd name="T75" fmla="*/ 2 h 320"/>
                  <a:gd name="T76" fmla="*/ 388 w 574"/>
                  <a:gd name="T77" fmla="*/ 18 h 320"/>
                  <a:gd name="T78" fmla="*/ 480 w 574"/>
                  <a:gd name="T79" fmla="*/ 70 h 320"/>
                  <a:gd name="T80" fmla="*/ 536 w 574"/>
                  <a:gd name="T81" fmla="*/ 138 h 320"/>
                  <a:gd name="T82" fmla="*/ 570 w 574"/>
                  <a:gd name="T83" fmla="*/ 246 h 320"/>
                  <a:gd name="T84" fmla="*/ 568 w 574"/>
                  <a:gd name="T85" fmla="*/ 298 h 320"/>
                  <a:gd name="T86" fmla="*/ 546 w 574"/>
                  <a:gd name="T87" fmla="*/ 318 h 320"/>
                  <a:gd name="T88" fmla="*/ 518 w 574"/>
                  <a:gd name="T89" fmla="*/ 320 h 320"/>
                  <a:gd name="T90" fmla="*/ 480 w 574"/>
                  <a:gd name="T91" fmla="*/ 314 h 320"/>
                  <a:gd name="T92" fmla="*/ 452 w 574"/>
                  <a:gd name="T93" fmla="*/ 300 h 320"/>
                  <a:gd name="T94" fmla="*/ 436 w 574"/>
                  <a:gd name="T95" fmla="*/ 268 h 320"/>
                  <a:gd name="T96" fmla="*/ 436 w 574"/>
                  <a:gd name="T97" fmla="*/ 268 h 320"/>
                  <a:gd name="T98" fmla="*/ 446 w 574"/>
                  <a:gd name="T99" fmla="*/ 294 h 320"/>
                  <a:gd name="T100" fmla="*/ 480 w 574"/>
                  <a:gd name="T101" fmla="*/ 316 h 320"/>
                  <a:gd name="T102" fmla="*/ 498 w 574"/>
                  <a:gd name="T103" fmla="*/ 318 h 320"/>
                  <a:gd name="T104" fmla="*/ 540 w 574"/>
                  <a:gd name="T105" fmla="*/ 318 h 320"/>
                  <a:gd name="T106" fmla="*/ 562 w 574"/>
                  <a:gd name="T107" fmla="*/ 308 h 320"/>
                  <a:gd name="T108" fmla="*/ 574 w 574"/>
                  <a:gd name="T109" fmla="*/ 276 h 320"/>
                  <a:gd name="T110" fmla="*/ 550 w 574"/>
                  <a:gd name="T111" fmla="*/ 162 h 320"/>
                  <a:gd name="T112" fmla="*/ 480 w 574"/>
                  <a:gd name="T113" fmla="*/ 70 h 320"/>
                  <a:gd name="T114" fmla="*/ 412 w 574"/>
                  <a:gd name="T115" fmla="*/ 28 h 320"/>
                  <a:gd name="T116" fmla="*/ 312 w 574"/>
                  <a:gd name="T117" fmla="*/ 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4" h="320">
                    <a:moveTo>
                      <a:pt x="286" y="0"/>
                    </a:moveTo>
                    <a:lnTo>
                      <a:pt x="286" y="0"/>
                    </a:lnTo>
                    <a:lnTo>
                      <a:pt x="254" y="2"/>
                    </a:lnTo>
                    <a:lnTo>
                      <a:pt x="222" y="6"/>
                    </a:lnTo>
                    <a:lnTo>
                      <a:pt x="192" y="14"/>
                    </a:lnTo>
                    <a:lnTo>
                      <a:pt x="162" y="24"/>
                    </a:lnTo>
                    <a:lnTo>
                      <a:pt x="162" y="24"/>
                    </a:lnTo>
                    <a:lnTo>
                      <a:pt x="144" y="34"/>
                    </a:lnTo>
                    <a:lnTo>
                      <a:pt x="126" y="44"/>
                    </a:lnTo>
                    <a:lnTo>
                      <a:pt x="108" y="56"/>
                    </a:lnTo>
                    <a:lnTo>
                      <a:pt x="92" y="70"/>
                    </a:lnTo>
                    <a:lnTo>
                      <a:pt x="76" y="86"/>
                    </a:lnTo>
                    <a:lnTo>
                      <a:pt x="62" y="104"/>
                    </a:lnTo>
                    <a:lnTo>
                      <a:pt x="48" y="122"/>
                    </a:lnTo>
                    <a:lnTo>
                      <a:pt x="36" y="142"/>
                    </a:lnTo>
                    <a:lnTo>
                      <a:pt x="36" y="142"/>
                    </a:lnTo>
                    <a:lnTo>
                      <a:pt x="22" y="174"/>
                    </a:lnTo>
                    <a:lnTo>
                      <a:pt x="10" y="208"/>
                    </a:lnTo>
                    <a:lnTo>
                      <a:pt x="2" y="242"/>
                    </a:lnTo>
                    <a:lnTo>
                      <a:pt x="0" y="276"/>
                    </a:lnTo>
                    <a:lnTo>
                      <a:pt x="0" y="276"/>
                    </a:lnTo>
                    <a:lnTo>
                      <a:pt x="0" y="286"/>
                    </a:lnTo>
                    <a:lnTo>
                      <a:pt x="2" y="294"/>
                    </a:lnTo>
                    <a:lnTo>
                      <a:pt x="4" y="300"/>
                    </a:lnTo>
                    <a:lnTo>
                      <a:pt x="8" y="306"/>
                    </a:lnTo>
                    <a:lnTo>
                      <a:pt x="14" y="312"/>
                    </a:lnTo>
                    <a:lnTo>
                      <a:pt x="18" y="316"/>
                    </a:lnTo>
                    <a:lnTo>
                      <a:pt x="24" y="318"/>
                    </a:lnTo>
                    <a:lnTo>
                      <a:pt x="32" y="318"/>
                    </a:lnTo>
                    <a:lnTo>
                      <a:pt x="32" y="318"/>
                    </a:lnTo>
                    <a:lnTo>
                      <a:pt x="54" y="320"/>
                    </a:lnTo>
                    <a:lnTo>
                      <a:pt x="54" y="320"/>
                    </a:lnTo>
                    <a:lnTo>
                      <a:pt x="74" y="318"/>
                    </a:lnTo>
                    <a:lnTo>
                      <a:pt x="74" y="318"/>
                    </a:lnTo>
                    <a:lnTo>
                      <a:pt x="82" y="318"/>
                    </a:lnTo>
                    <a:lnTo>
                      <a:pt x="92" y="316"/>
                    </a:lnTo>
                    <a:lnTo>
                      <a:pt x="92" y="316"/>
                    </a:lnTo>
                    <a:lnTo>
                      <a:pt x="106" y="310"/>
                    </a:lnTo>
                    <a:lnTo>
                      <a:pt x="112" y="306"/>
                    </a:lnTo>
                    <a:lnTo>
                      <a:pt x="118" y="300"/>
                    </a:lnTo>
                    <a:lnTo>
                      <a:pt x="122" y="294"/>
                    </a:lnTo>
                    <a:lnTo>
                      <a:pt x="126" y="286"/>
                    </a:lnTo>
                    <a:lnTo>
                      <a:pt x="128" y="278"/>
                    </a:lnTo>
                    <a:lnTo>
                      <a:pt x="130" y="268"/>
                    </a:lnTo>
                    <a:lnTo>
                      <a:pt x="130" y="268"/>
                    </a:lnTo>
                    <a:lnTo>
                      <a:pt x="130" y="262"/>
                    </a:lnTo>
                    <a:lnTo>
                      <a:pt x="130" y="262"/>
                    </a:lnTo>
                    <a:lnTo>
                      <a:pt x="132" y="244"/>
                    </a:lnTo>
                    <a:lnTo>
                      <a:pt x="136" y="228"/>
                    </a:lnTo>
                    <a:lnTo>
                      <a:pt x="144" y="210"/>
                    </a:lnTo>
                    <a:lnTo>
                      <a:pt x="156" y="194"/>
                    </a:lnTo>
                    <a:lnTo>
                      <a:pt x="156" y="194"/>
                    </a:lnTo>
                    <a:lnTo>
                      <a:pt x="168" y="182"/>
                    </a:lnTo>
                    <a:lnTo>
                      <a:pt x="180" y="170"/>
                    </a:lnTo>
                    <a:lnTo>
                      <a:pt x="204" y="150"/>
                    </a:lnTo>
                    <a:lnTo>
                      <a:pt x="204" y="150"/>
                    </a:lnTo>
                    <a:lnTo>
                      <a:pt x="218" y="140"/>
                    </a:lnTo>
                    <a:lnTo>
                      <a:pt x="218" y="140"/>
                    </a:lnTo>
                    <a:lnTo>
                      <a:pt x="252" y="132"/>
                    </a:lnTo>
                    <a:lnTo>
                      <a:pt x="268" y="128"/>
                    </a:lnTo>
                    <a:lnTo>
                      <a:pt x="286" y="128"/>
                    </a:lnTo>
                    <a:lnTo>
                      <a:pt x="286" y="128"/>
                    </a:lnTo>
                    <a:lnTo>
                      <a:pt x="314" y="130"/>
                    </a:lnTo>
                    <a:lnTo>
                      <a:pt x="338" y="136"/>
                    </a:lnTo>
                    <a:lnTo>
                      <a:pt x="360" y="146"/>
                    </a:lnTo>
                    <a:lnTo>
                      <a:pt x="384" y="160"/>
                    </a:lnTo>
                    <a:lnTo>
                      <a:pt x="384" y="160"/>
                    </a:lnTo>
                    <a:lnTo>
                      <a:pt x="394" y="170"/>
                    </a:lnTo>
                    <a:lnTo>
                      <a:pt x="404" y="180"/>
                    </a:lnTo>
                    <a:lnTo>
                      <a:pt x="412" y="192"/>
                    </a:lnTo>
                    <a:lnTo>
                      <a:pt x="420" y="204"/>
                    </a:lnTo>
                    <a:lnTo>
                      <a:pt x="420" y="204"/>
                    </a:lnTo>
                    <a:lnTo>
                      <a:pt x="432" y="230"/>
                    </a:lnTo>
                    <a:lnTo>
                      <a:pt x="440" y="258"/>
                    </a:lnTo>
                    <a:lnTo>
                      <a:pt x="440" y="258"/>
                    </a:lnTo>
                    <a:lnTo>
                      <a:pt x="440" y="256"/>
                    </a:lnTo>
                    <a:lnTo>
                      <a:pt x="440" y="256"/>
                    </a:lnTo>
                    <a:lnTo>
                      <a:pt x="440" y="256"/>
                    </a:lnTo>
                    <a:lnTo>
                      <a:pt x="440" y="256"/>
                    </a:lnTo>
                    <a:lnTo>
                      <a:pt x="432" y="228"/>
                    </a:lnTo>
                    <a:lnTo>
                      <a:pt x="420" y="202"/>
                    </a:lnTo>
                    <a:lnTo>
                      <a:pt x="420" y="202"/>
                    </a:lnTo>
                    <a:lnTo>
                      <a:pt x="412" y="190"/>
                    </a:lnTo>
                    <a:lnTo>
                      <a:pt x="404" y="180"/>
                    </a:lnTo>
                    <a:lnTo>
                      <a:pt x="394" y="168"/>
                    </a:lnTo>
                    <a:lnTo>
                      <a:pt x="384" y="160"/>
                    </a:lnTo>
                    <a:lnTo>
                      <a:pt x="384" y="160"/>
                    </a:lnTo>
                    <a:lnTo>
                      <a:pt x="360" y="146"/>
                    </a:lnTo>
                    <a:lnTo>
                      <a:pt x="338" y="136"/>
                    </a:lnTo>
                    <a:lnTo>
                      <a:pt x="314" y="130"/>
                    </a:lnTo>
                    <a:lnTo>
                      <a:pt x="286" y="128"/>
                    </a:lnTo>
                    <a:lnTo>
                      <a:pt x="286" y="128"/>
                    </a:lnTo>
                    <a:lnTo>
                      <a:pt x="268" y="128"/>
                    </a:lnTo>
                    <a:lnTo>
                      <a:pt x="252" y="132"/>
                    </a:lnTo>
                    <a:lnTo>
                      <a:pt x="218" y="140"/>
                    </a:lnTo>
                    <a:lnTo>
                      <a:pt x="218" y="140"/>
                    </a:lnTo>
                    <a:lnTo>
                      <a:pt x="204" y="150"/>
                    </a:lnTo>
                    <a:lnTo>
                      <a:pt x="204" y="150"/>
                    </a:lnTo>
                    <a:lnTo>
                      <a:pt x="180" y="170"/>
                    </a:lnTo>
                    <a:lnTo>
                      <a:pt x="168" y="182"/>
                    </a:lnTo>
                    <a:lnTo>
                      <a:pt x="156" y="192"/>
                    </a:lnTo>
                    <a:lnTo>
                      <a:pt x="156" y="192"/>
                    </a:lnTo>
                    <a:lnTo>
                      <a:pt x="144" y="210"/>
                    </a:lnTo>
                    <a:lnTo>
                      <a:pt x="136" y="228"/>
                    </a:lnTo>
                    <a:lnTo>
                      <a:pt x="132" y="244"/>
                    </a:lnTo>
                    <a:lnTo>
                      <a:pt x="130" y="260"/>
                    </a:lnTo>
                    <a:lnTo>
                      <a:pt x="130" y="260"/>
                    </a:lnTo>
                    <a:lnTo>
                      <a:pt x="130" y="268"/>
                    </a:lnTo>
                    <a:lnTo>
                      <a:pt x="130" y="268"/>
                    </a:lnTo>
                    <a:lnTo>
                      <a:pt x="128" y="278"/>
                    </a:lnTo>
                    <a:lnTo>
                      <a:pt x="126" y="286"/>
                    </a:lnTo>
                    <a:lnTo>
                      <a:pt x="122" y="294"/>
                    </a:lnTo>
                    <a:lnTo>
                      <a:pt x="116" y="300"/>
                    </a:lnTo>
                    <a:lnTo>
                      <a:pt x="112" y="304"/>
                    </a:lnTo>
                    <a:lnTo>
                      <a:pt x="106" y="310"/>
                    </a:lnTo>
                    <a:lnTo>
                      <a:pt x="92" y="314"/>
                    </a:lnTo>
                    <a:lnTo>
                      <a:pt x="92" y="314"/>
                    </a:lnTo>
                    <a:lnTo>
                      <a:pt x="82" y="316"/>
                    </a:lnTo>
                    <a:lnTo>
                      <a:pt x="74" y="318"/>
                    </a:lnTo>
                    <a:lnTo>
                      <a:pt x="74" y="318"/>
                    </a:lnTo>
                    <a:lnTo>
                      <a:pt x="54" y="320"/>
                    </a:lnTo>
                    <a:lnTo>
                      <a:pt x="54" y="320"/>
                    </a:lnTo>
                    <a:lnTo>
                      <a:pt x="32" y="318"/>
                    </a:lnTo>
                    <a:lnTo>
                      <a:pt x="32" y="318"/>
                    </a:lnTo>
                    <a:lnTo>
                      <a:pt x="26" y="318"/>
                    </a:lnTo>
                    <a:lnTo>
                      <a:pt x="20" y="314"/>
                    </a:lnTo>
                    <a:lnTo>
                      <a:pt x="14" y="310"/>
                    </a:lnTo>
                    <a:lnTo>
                      <a:pt x="8" y="306"/>
                    </a:lnTo>
                    <a:lnTo>
                      <a:pt x="6" y="300"/>
                    </a:lnTo>
                    <a:lnTo>
                      <a:pt x="2" y="292"/>
                    </a:lnTo>
                    <a:lnTo>
                      <a:pt x="0" y="284"/>
                    </a:lnTo>
                    <a:lnTo>
                      <a:pt x="0" y="276"/>
                    </a:lnTo>
                    <a:lnTo>
                      <a:pt x="0" y="276"/>
                    </a:lnTo>
                    <a:lnTo>
                      <a:pt x="4" y="240"/>
                    </a:lnTo>
                    <a:lnTo>
                      <a:pt x="10" y="208"/>
                    </a:lnTo>
                    <a:lnTo>
                      <a:pt x="22" y="174"/>
                    </a:lnTo>
                    <a:lnTo>
                      <a:pt x="38" y="142"/>
                    </a:lnTo>
                    <a:lnTo>
                      <a:pt x="38" y="142"/>
                    </a:lnTo>
                    <a:lnTo>
                      <a:pt x="50" y="122"/>
                    </a:lnTo>
                    <a:lnTo>
                      <a:pt x="62" y="104"/>
                    </a:lnTo>
                    <a:lnTo>
                      <a:pt x="76" y="86"/>
                    </a:lnTo>
                    <a:lnTo>
                      <a:pt x="92" y="72"/>
                    </a:lnTo>
                    <a:lnTo>
                      <a:pt x="108" y="58"/>
                    </a:lnTo>
                    <a:lnTo>
                      <a:pt x="126" y="44"/>
                    </a:lnTo>
                    <a:lnTo>
                      <a:pt x="144" y="34"/>
                    </a:lnTo>
                    <a:lnTo>
                      <a:pt x="162" y="24"/>
                    </a:lnTo>
                    <a:lnTo>
                      <a:pt x="162" y="24"/>
                    </a:lnTo>
                    <a:lnTo>
                      <a:pt x="192" y="14"/>
                    </a:lnTo>
                    <a:lnTo>
                      <a:pt x="222" y="6"/>
                    </a:lnTo>
                    <a:lnTo>
                      <a:pt x="254" y="2"/>
                    </a:lnTo>
                    <a:lnTo>
                      <a:pt x="286" y="2"/>
                    </a:lnTo>
                    <a:lnTo>
                      <a:pt x="286" y="2"/>
                    </a:lnTo>
                    <a:lnTo>
                      <a:pt x="312" y="2"/>
                    </a:lnTo>
                    <a:lnTo>
                      <a:pt x="338" y="6"/>
                    </a:lnTo>
                    <a:lnTo>
                      <a:pt x="362" y="10"/>
                    </a:lnTo>
                    <a:lnTo>
                      <a:pt x="388" y="18"/>
                    </a:lnTo>
                    <a:lnTo>
                      <a:pt x="412" y="28"/>
                    </a:lnTo>
                    <a:lnTo>
                      <a:pt x="436" y="40"/>
                    </a:lnTo>
                    <a:lnTo>
                      <a:pt x="458" y="54"/>
                    </a:lnTo>
                    <a:lnTo>
                      <a:pt x="480" y="70"/>
                    </a:lnTo>
                    <a:lnTo>
                      <a:pt x="480" y="70"/>
                    </a:lnTo>
                    <a:lnTo>
                      <a:pt x="502" y="92"/>
                    </a:lnTo>
                    <a:lnTo>
                      <a:pt x="520" y="114"/>
                    </a:lnTo>
                    <a:lnTo>
                      <a:pt x="536" y="138"/>
                    </a:lnTo>
                    <a:lnTo>
                      <a:pt x="548" y="162"/>
                    </a:lnTo>
                    <a:lnTo>
                      <a:pt x="558" y="190"/>
                    </a:lnTo>
                    <a:lnTo>
                      <a:pt x="566" y="216"/>
                    </a:lnTo>
                    <a:lnTo>
                      <a:pt x="570" y="246"/>
                    </a:lnTo>
                    <a:lnTo>
                      <a:pt x="572" y="274"/>
                    </a:lnTo>
                    <a:lnTo>
                      <a:pt x="572" y="274"/>
                    </a:lnTo>
                    <a:lnTo>
                      <a:pt x="572" y="288"/>
                    </a:lnTo>
                    <a:lnTo>
                      <a:pt x="568" y="298"/>
                    </a:lnTo>
                    <a:lnTo>
                      <a:pt x="562" y="308"/>
                    </a:lnTo>
                    <a:lnTo>
                      <a:pt x="554" y="314"/>
                    </a:lnTo>
                    <a:lnTo>
                      <a:pt x="554" y="314"/>
                    </a:lnTo>
                    <a:lnTo>
                      <a:pt x="546" y="318"/>
                    </a:lnTo>
                    <a:lnTo>
                      <a:pt x="540" y="318"/>
                    </a:lnTo>
                    <a:lnTo>
                      <a:pt x="540" y="318"/>
                    </a:lnTo>
                    <a:lnTo>
                      <a:pt x="518" y="320"/>
                    </a:lnTo>
                    <a:lnTo>
                      <a:pt x="518" y="320"/>
                    </a:lnTo>
                    <a:lnTo>
                      <a:pt x="498" y="318"/>
                    </a:lnTo>
                    <a:lnTo>
                      <a:pt x="498" y="318"/>
                    </a:lnTo>
                    <a:lnTo>
                      <a:pt x="488" y="316"/>
                    </a:lnTo>
                    <a:lnTo>
                      <a:pt x="480" y="314"/>
                    </a:lnTo>
                    <a:lnTo>
                      <a:pt x="480" y="314"/>
                    </a:lnTo>
                    <a:lnTo>
                      <a:pt x="466" y="310"/>
                    </a:lnTo>
                    <a:lnTo>
                      <a:pt x="458" y="304"/>
                    </a:lnTo>
                    <a:lnTo>
                      <a:pt x="452" y="300"/>
                    </a:lnTo>
                    <a:lnTo>
                      <a:pt x="446" y="292"/>
                    </a:lnTo>
                    <a:lnTo>
                      <a:pt x="442" y="286"/>
                    </a:lnTo>
                    <a:lnTo>
                      <a:pt x="438" y="276"/>
                    </a:lnTo>
                    <a:lnTo>
                      <a:pt x="436" y="268"/>
                    </a:lnTo>
                    <a:lnTo>
                      <a:pt x="436" y="268"/>
                    </a:lnTo>
                    <a:lnTo>
                      <a:pt x="436" y="268"/>
                    </a:lnTo>
                    <a:lnTo>
                      <a:pt x="436" y="268"/>
                    </a:lnTo>
                    <a:lnTo>
                      <a:pt x="436" y="268"/>
                    </a:lnTo>
                    <a:lnTo>
                      <a:pt x="436" y="268"/>
                    </a:lnTo>
                    <a:lnTo>
                      <a:pt x="438" y="278"/>
                    </a:lnTo>
                    <a:lnTo>
                      <a:pt x="442" y="286"/>
                    </a:lnTo>
                    <a:lnTo>
                      <a:pt x="446" y="294"/>
                    </a:lnTo>
                    <a:lnTo>
                      <a:pt x="452" y="300"/>
                    </a:lnTo>
                    <a:lnTo>
                      <a:pt x="458" y="306"/>
                    </a:lnTo>
                    <a:lnTo>
                      <a:pt x="466" y="310"/>
                    </a:lnTo>
                    <a:lnTo>
                      <a:pt x="480" y="316"/>
                    </a:lnTo>
                    <a:lnTo>
                      <a:pt x="480" y="316"/>
                    </a:lnTo>
                    <a:lnTo>
                      <a:pt x="488" y="318"/>
                    </a:lnTo>
                    <a:lnTo>
                      <a:pt x="498" y="318"/>
                    </a:lnTo>
                    <a:lnTo>
                      <a:pt x="498" y="318"/>
                    </a:lnTo>
                    <a:lnTo>
                      <a:pt x="518" y="320"/>
                    </a:lnTo>
                    <a:lnTo>
                      <a:pt x="518" y="320"/>
                    </a:lnTo>
                    <a:lnTo>
                      <a:pt x="540" y="318"/>
                    </a:lnTo>
                    <a:lnTo>
                      <a:pt x="540" y="318"/>
                    </a:lnTo>
                    <a:lnTo>
                      <a:pt x="548" y="318"/>
                    </a:lnTo>
                    <a:lnTo>
                      <a:pt x="554" y="314"/>
                    </a:lnTo>
                    <a:lnTo>
                      <a:pt x="554" y="314"/>
                    </a:lnTo>
                    <a:lnTo>
                      <a:pt x="562" y="308"/>
                    </a:lnTo>
                    <a:lnTo>
                      <a:pt x="568" y="300"/>
                    </a:lnTo>
                    <a:lnTo>
                      <a:pt x="572" y="288"/>
                    </a:lnTo>
                    <a:lnTo>
                      <a:pt x="574" y="276"/>
                    </a:lnTo>
                    <a:lnTo>
                      <a:pt x="574" y="276"/>
                    </a:lnTo>
                    <a:lnTo>
                      <a:pt x="572" y="246"/>
                    </a:lnTo>
                    <a:lnTo>
                      <a:pt x="566" y="216"/>
                    </a:lnTo>
                    <a:lnTo>
                      <a:pt x="560" y="190"/>
                    </a:lnTo>
                    <a:lnTo>
                      <a:pt x="550" y="162"/>
                    </a:lnTo>
                    <a:lnTo>
                      <a:pt x="536" y="138"/>
                    </a:lnTo>
                    <a:lnTo>
                      <a:pt x="520" y="114"/>
                    </a:lnTo>
                    <a:lnTo>
                      <a:pt x="502" y="90"/>
                    </a:lnTo>
                    <a:lnTo>
                      <a:pt x="480" y="70"/>
                    </a:lnTo>
                    <a:lnTo>
                      <a:pt x="480" y="70"/>
                    </a:lnTo>
                    <a:lnTo>
                      <a:pt x="460" y="54"/>
                    </a:lnTo>
                    <a:lnTo>
                      <a:pt x="436" y="40"/>
                    </a:lnTo>
                    <a:lnTo>
                      <a:pt x="412" y="28"/>
                    </a:lnTo>
                    <a:lnTo>
                      <a:pt x="388" y="18"/>
                    </a:lnTo>
                    <a:lnTo>
                      <a:pt x="362" y="10"/>
                    </a:lnTo>
                    <a:lnTo>
                      <a:pt x="338" y="4"/>
                    </a:lnTo>
                    <a:lnTo>
                      <a:pt x="312" y="2"/>
                    </a:lnTo>
                    <a:lnTo>
                      <a:pt x="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0" name="Freeform 177"/>
              <p:cNvSpPr>
                <a:spLocks/>
              </p:cNvSpPr>
              <p:nvPr/>
            </p:nvSpPr>
            <p:spPr bwMode="auto">
              <a:xfrm>
                <a:off x="2605" y="3255"/>
                <a:ext cx="572" cy="318"/>
              </a:xfrm>
              <a:custGeom>
                <a:avLst/>
                <a:gdLst>
                  <a:gd name="T0" fmla="*/ 222 w 572"/>
                  <a:gd name="T1" fmla="*/ 4 h 318"/>
                  <a:gd name="T2" fmla="*/ 144 w 572"/>
                  <a:gd name="T3" fmla="*/ 32 h 318"/>
                  <a:gd name="T4" fmla="*/ 76 w 572"/>
                  <a:gd name="T5" fmla="*/ 84 h 318"/>
                  <a:gd name="T6" fmla="*/ 38 w 572"/>
                  <a:gd name="T7" fmla="*/ 140 h 318"/>
                  <a:gd name="T8" fmla="*/ 0 w 572"/>
                  <a:gd name="T9" fmla="*/ 274 h 318"/>
                  <a:gd name="T10" fmla="*/ 6 w 572"/>
                  <a:gd name="T11" fmla="*/ 298 h 318"/>
                  <a:gd name="T12" fmla="*/ 26 w 572"/>
                  <a:gd name="T13" fmla="*/ 316 h 318"/>
                  <a:gd name="T14" fmla="*/ 54 w 572"/>
                  <a:gd name="T15" fmla="*/ 318 h 318"/>
                  <a:gd name="T16" fmla="*/ 92 w 572"/>
                  <a:gd name="T17" fmla="*/ 312 h 318"/>
                  <a:gd name="T18" fmla="*/ 116 w 572"/>
                  <a:gd name="T19" fmla="*/ 298 h 318"/>
                  <a:gd name="T20" fmla="*/ 130 w 572"/>
                  <a:gd name="T21" fmla="*/ 266 h 318"/>
                  <a:gd name="T22" fmla="*/ 132 w 572"/>
                  <a:gd name="T23" fmla="*/ 242 h 318"/>
                  <a:gd name="T24" fmla="*/ 156 w 572"/>
                  <a:gd name="T25" fmla="*/ 190 h 318"/>
                  <a:gd name="T26" fmla="*/ 204 w 572"/>
                  <a:gd name="T27" fmla="*/ 148 h 318"/>
                  <a:gd name="T28" fmla="*/ 268 w 572"/>
                  <a:gd name="T29" fmla="*/ 126 h 318"/>
                  <a:gd name="T30" fmla="*/ 338 w 572"/>
                  <a:gd name="T31" fmla="*/ 134 h 318"/>
                  <a:gd name="T32" fmla="*/ 394 w 572"/>
                  <a:gd name="T33" fmla="*/ 166 h 318"/>
                  <a:gd name="T34" fmla="*/ 420 w 572"/>
                  <a:gd name="T35" fmla="*/ 200 h 318"/>
                  <a:gd name="T36" fmla="*/ 442 w 572"/>
                  <a:gd name="T37" fmla="*/ 254 h 318"/>
                  <a:gd name="T38" fmla="*/ 420 w 572"/>
                  <a:gd name="T39" fmla="*/ 200 h 318"/>
                  <a:gd name="T40" fmla="*/ 384 w 572"/>
                  <a:gd name="T41" fmla="*/ 158 h 318"/>
                  <a:gd name="T42" fmla="*/ 314 w 572"/>
                  <a:gd name="T43" fmla="*/ 126 h 318"/>
                  <a:gd name="T44" fmla="*/ 252 w 572"/>
                  <a:gd name="T45" fmla="*/ 128 h 318"/>
                  <a:gd name="T46" fmla="*/ 204 w 572"/>
                  <a:gd name="T47" fmla="*/ 146 h 318"/>
                  <a:gd name="T48" fmla="*/ 156 w 572"/>
                  <a:gd name="T49" fmla="*/ 190 h 318"/>
                  <a:gd name="T50" fmla="*/ 130 w 572"/>
                  <a:gd name="T51" fmla="*/ 258 h 318"/>
                  <a:gd name="T52" fmla="*/ 128 w 572"/>
                  <a:gd name="T53" fmla="*/ 274 h 318"/>
                  <a:gd name="T54" fmla="*/ 104 w 572"/>
                  <a:gd name="T55" fmla="*/ 306 h 318"/>
                  <a:gd name="T56" fmla="*/ 74 w 572"/>
                  <a:gd name="T57" fmla="*/ 316 h 318"/>
                  <a:gd name="T58" fmla="*/ 32 w 572"/>
                  <a:gd name="T59" fmla="*/ 316 h 318"/>
                  <a:gd name="T60" fmla="*/ 14 w 572"/>
                  <a:gd name="T61" fmla="*/ 308 h 318"/>
                  <a:gd name="T62" fmla="*/ 2 w 572"/>
                  <a:gd name="T63" fmla="*/ 282 h 318"/>
                  <a:gd name="T64" fmla="*/ 12 w 572"/>
                  <a:gd name="T65" fmla="*/ 206 h 318"/>
                  <a:gd name="T66" fmla="*/ 50 w 572"/>
                  <a:gd name="T67" fmla="*/ 120 h 318"/>
                  <a:gd name="T68" fmla="*/ 108 w 572"/>
                  <a:gd name="T69" fmla="*/ 56 h 318"/>
                  <a:gd name="T70" fmla="*/ 164 w 572"/>
                  <a:gd name="T71" fmla="*/ 24 h 318"/>
                  <a:gd name="T72" fmla="*/ 286 w 572"/>
                  <a:gd name="T73" fmla="*/ 0 h 318"/>
                  <a:gd name="T74" fmla="*/ 362 w 572"/>
                  <a:gd name="T75" fmla="*/ 10 h 318"/>
                  <a:gd name="T76" fmla="*/ 458 w 572"/>
                  <a:gd name="T77" fmla="*/ 52 h 318"/>
                  <a:gd name="T78" fmla="*/ 520 w 572"/>
                  <a:gd name="T79" fmla="*/ 112 h 318"/>
                  <a:gd name="T80" fmla="*/ 566 w 572"/>
                  <a:gd name="T81" fmla="*/ 214 h 318"/>
                  <a:gd name="T82" fmla="*/ 570 w 572"/>
                  <a:gd name="T83" fmla="*/ 286 h 318"/>
                  <a:gd name="T84" fmla="*/ 554 w 572"/>
                  <a:gd name="T85" fmla="*/ 312 h 318"/>
                  <a:gd name="T86" fmla="*/ 518 w 572"/>
                  <a:gd name="T87" fmla="*/ 318 h 318"/>
                  <a:gd name="T88" fmla="*/ 490 w 572"/>
                  <a:gd name="T89" fmla="*/ 314 h 318"/>
                  <a:gd name="T90" fmla="*/ 452 w 572"/>
                  <a:gd name="T91" fmla="*/ 296 h 318"/>
                  <a:gd name="T92" fmla="*/ 438 w 572"/>
                  <a:gd name="T93" fmla="*/ 264 h 318"/>
                  <a:gd name="T94" fmla="*/ 436 w 572"/>
                  <a:gd name="T95" fmla="*/ 266 h 318"/>
                  <a:gd name="T96" fmla="*/ 446 w 572"/>
                  <a:gd name="T97" fmla="*/ 290 h 318"/>
                  <a:gd name="T98" fmla="*/ 480 w 572"/>
                  <a:gd name="T99" fmla="*/ 312 h 318"/>
                  <a:gd name="T100" fmla="*/ 498 w 572"/>
                  <a:gd name="T101" fmla="*/ 316 h 318"/>
                  <a:gd name="T102" fmla="*/ 540 w 572"/>
                  <a:gd name="T103" fmla="*/ 316 h 318"/>
                  <a:gd name="T104" fmla="*/ 562 w 572"/>
                  <a:gd name="T105" fmla="*/ 306 h 318"/>
                  <a:gd name="T106" fmla="*/ 572 w 572"/>
                  <a:gd name="T107" fmla="*/ 272 h 318"/>
                  <a:gd name="T108" fmla="*/ 548 w 572"/>
                  <a:gd name="T109" fmla="*/ 160 h 318"/>
                  <a:gd name="T110" fmla="*/ 480 w 572"/>
                  <a:gd name="T111" fmla="*/ 68 h 318"/>
                  <a:gd name="T112" fmla="*/ 412 w 572"/>
                  <a:gd name="T113" fmla="*/ 26 h 318"/>
                  <a:gd name="T114" fmla="*/ 312 w 572"/>
                  <a:gd name="T11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2" h="318">
                    <a:moveTo>
                      <a:pt x="286" y="0"/>
                    </a:moveTo>
                    <a:lnTo>
                      <a:pt x="286" y="0"/>
                    </a:lnTo>
                    <a:lnTo>
                      <a:pt x="254" y="0"/>
                    </a:lnTo>
                    <a:lnTo>
                      <a:pt x="222" y="4"/>
                    </a:lnTo>
                    <a:lnTo>
                      <a:pt x="192" y="12"/>
                    </a:lnTo>
                    <a:lnTo>
                      <a:pt x="162" y="22"/>
                    </a:lnTo>
                    <a:lnTo>
                      <a:pt x="162" y="22"/>
                    </a:lnTo>
                    <a:lnTo>
                      <a:pt x="144" y="32"/>
                    </a:lnTo>
                    <a:lnTo>
                      <a:pt x="126" y="42"/>
                    </a:lnTo>
                    <a:lnTo>
                      <a:pt x="108" y="56"/>
                    </a:lnTo>
                    <a:lnTo>
                      <a:pt x="92" y="70"/>
                    </a:lnTo>
                    <a:lnTo>
                      <a:pt x="76" y="84"/>
                    </a:lnTo>
                    <a:lnTo>
                      <a:pt x="62" y="102"/>
                    </a:lnTo>
                    <a:lnTo>
                      <a:pt x="50" y="120"/>
                    </a:lnTo>
                    <a:lnTo>
                      <a:pt x="38" y="140"/>
                    </a:lnTo>
                    <a:lnTo>
                      <a:pt x="38" y="140"/>
                    </a:lnTo>
                    <a:lnTo>
                      <a:pt x="22" y="172"/>
                    </a:lnTo>
                    <a:lnTo>
                      <a:pt x="10" y="206"/>
                    </a:lnTo>
                    <a:lnTo>
                      <a:pt x="4" y="238"/>
                    </a:lnTo>
                    <a:lnTo>
                      <a:pt x="0" y="274"/>
                    </a:lnTo>
                    <a:lnTo>
                      <a:pt x="0" y="274"/>
                    </a:lnTo>
                    <a:lnTo>
                      <a:pt x="0" y="282"/>
                    </a:lnTo>
                    <a:lnTo>
                      <a:pt x="2" y="290"/>
                    </a:lnTo>
                    <a:lnTo>
                      <a:pt x="6" y="298"/>
                    </a:lnTo>
                    <a:lnTo>
                      <a:pt x="8" y="304"/>
                    </a:lnTo>
                    <a:lnTo>
                      <a:pt x="14" y="308"/>
                    </a:lnTo>
                    <a:lnTo>
                      <a:pt x="20" y="312"/>
                    </a:lnTo>
                    <a:lnTo>
                      <a:pt x="26" y="316"/>
                    </a:lnTo>
                    <a:lnTo>
                      <a:pt x="32" y="316"/>
                    </a:lnTo>
                    <a:lnTo>
                      <a:pt x="32" y="316"/>
                    </a:lnTo>
                    <a:lnTo>
                      <a:pt x="54" y="318"/>
                    </a:lnTo>
                    <a:lnTo>
                      <a:pt x="54" y="318"/>
                    </a:lnTo>
                    <a:lnTo>
                      <a:pt x="74" y="316"/>
                    </a:lnTo>
                    <a:lnTo>
                      <a:pt x="74" y="316"/>
                    </a:lnTo>
                    <a:lnTo>
                      <a:pt x="82" y="314"/>
                    </a:lnTo>
                    <a:lnTo>
                      <a:pt x="92" y="312"/>
                    </a:lnTo>
                    <a:lnTo>
                      <a:pt x="92" y="312"/>
                    </a:lnTo>
                    <a:lnTo>
                      <a:pt x="106" y="308"/>
                    </a:lnTo>
                    <a:lnTo>
                      <a:pt x="112" y="302"/>
                    </a:lnTo>
                    <a:lnTo>
                      <a:pt x="116" y="298"/>
                    </a:lnTo>
                    <a:lnTo>
                      <a:pt x="122" y="292"/>
                    </a:lnTo>
                    <a:lnTo>
                      <a:pt x="126" y="284"/>
                    </a:lnTo>
                    <a:lnTo>
                      <a:pt x="128" y="276"/>
                    </a:lnTo>
                    <a:lnTo>
                      <a:pt x="130" y="266"/>
                    </a:lnTo>
                    <a:lnTo>
                      <a:pt x="130" y="266"/>
                    </a:lnTo>
                    <a:lnTo>
                      <a:pt x="130" y="258"/>
                    </a:lnTo>
                    <a:lnTo>
                      <a:pt x="130" y="258"/>
                    </a:lnTo>
                    <a:lnTo>
                      <a:pt x="132" y="242"/>
                    </a:lnTo>
                    <a:lnTo>
                      <a:pt x="136" y="226"/>
                    </a:lnTo>
                    <a:lnTo>
                      <a:pt x="144" y="208"/>
                    </a:lnTo>
                    <a:lnTo>
                      <a:pt x="156" y="190"/>
                    </a:lnTo>
                    <a:lnTo>
                      <a:pt x="156" y="190"/>
                    </a:lnTo>
                    <a:lnTo>
                      <a:pt x="168" y="180"/>
                    </a:lnTo>
                    <a:lnTo>
                      <a:pt x="180" y="168"/>
                    </a:lnTo>
                    <a:lnTo>
                      <a:pt x="204" y="148"/>
                    </a:lnTo>
                    <a:lnTo>
                      <a:pt x="204" y="148"/>
                    </a:lnTo>
                    <a:lnTo>
                      <a:pt x="218" y="138"/>
                    </a:lnTo>
                    <a:lnTo>
                      <a:pt x="218" y="138"/>
                    </a:lnTo>
                    <a:lnTo>
                      <a:pt x="252" y="130"/>
                    </a:lnTo>
                    <a:lnTo>
                      <a:pt x="268" y="126"/>
                    </a:lnTo>
                    <a:lnTo>
                      <a:pt x="286" y="126"/>
                    </a:lnTo>
                    <a:lnTo>
                      <a:pt x="286" y="126"/>
                    </a:lnTo>
                    <a:lnTo>
                      <a:pt x="314" y="128"/>
                    </a:lnTo>
                    <a:lnTo>
                      <a:pt x="338" y="134"/>
                    </a:lnTo>
                    <a:lnTo>
                      <a:pt x="360" y="144"/>
                    </a:lnTo>
                    <a:lnTo>
                      <a:pt x="384" y="158"/>
                    </a:lnTo>
                    <a:lnTo>
                      <a:pt x="384" y="158"/>
                    </a:lnTo>
                    <a:lnTo>
                      <a:pt x="394" y="166"/>
                    </a:lnTo>
                    <a:lnTo>
                      <a:pt x="404" y="178"/>
                    </a:lnTo>
                    <a:lnTo>
                      <a:pt x="412" y="188"/>
                    </a:lnTo>
                    <a:lnTo>
                      <a:pt x="420" y="200"/>
                    </a:lnTo>
                    <a:lnTo>
                      <a:pt x="420" y="200"/>
                    </a:lnTo>
                    <a:lnTo>
                      <a:pt x="432" y="226"/>
                    </a:lnTo>
                    <a:lnTo>
                      <a:pt x="440" y="254"/>
                    </a:lnTo>
                    <a:lnTo>
                      <a:pt x="440" y="254"/>
                    </a:lnTo>
                    <a:lnTo>
                      <a:pt x="442" y="254"/>
                    </a:lnTo>
                    <a:lnTo>
                      <a:pt x="442" y="254"/>
                    </a:lnTo>
                    <a:lnTo>
                      <a:pt x="432" y="226"/>
                    </a:lnTo>
                    <a:lnTo>
                      <a:pt x="420" y="200"/>
                    </a:lnTo>
                    <a:lnTo>
                      <a:pt x="420" y="200"/>
                    </a:lnTo>
                    <a:lnTo>
                      <a:pt x="412" y="188"/>
                    </a:lnTo>
                    <a:lnTo>
                      <a:pt x="404" y="176"/>
                    </a:lnTo>
                    <a:lnTo>
                      <a:pt x="394" y="166"/>
                    </a:lnTo>
                    <a:lnTo>
                      <a:pt x="384" y="158"/>
                    </a:lnTo>
                    <a:lnTo>
                      <a:pt x="384" y="158"/>
                    </a:lnTo>
                    <a:lnTo>
                      <a:pt x="360" y="144"/>
                    </a:lnTo>
                    <a:lnTo>
                      <a:pt x="338" y="134"/>
                    </a:lnTo>
                    <a:lnTo>
                      <a:pt x="314" y="126"/>
                    </a:lnTo>
                    <a:lnTo>
                      <a:pt x="286" y="124"/>
                    </a:lnTo>
                    <a:lnTo>
                      <a:pt x="286" y="124"/>
                    </a:lnTo>
                    <a:lnTo>
                      <a:pt x="268" y="126"/>
                    </a:lnTo>
                    <a:lnTo>
                      <a:pt x="252" y="128"/>
                    </a:lnTo>
                    <a:lnTo>
                      <a:pt x="218" y="136"/>
                    </a:lnTo>
                    <a:lnTo>
                      <a:pt x="218" y="136"/>
                    </a:lnTo>
                    <a:lnTo>
                      <a:pt x="204" y="146"/>
                    </a:lnTo>
                    <a:lnTo>
                      <a:pt x="204" y="146"/>
                    </a:lnTo>
                    <a:lnTo>
                      <a:pt x="180" y="168"/>
                    </a:lnTo>
                    <a:lnTo>
                      <a:pt x="168" y="178"/>
                    </a:lnTo>
                    <a:lnTo>
                      <a:pt x="156" y="190"/>
                    </a:lnTo>
                    <a:lnTo>
                      <a:pt x="156" y="190"/>
                    </a:lnTo>
                    <a:lnTo>
                      <a:pt x="144" y="208"/>
                    </a:lnTo>
                    <a:lnTo>
                      <a:pt x="136" y="224"/>
                    </a:lnTo>
                    <a:lnTo>
                      <a:pt x="132" y="242"/>
                    </a:lnTo>
                    <a:lnTo>
                      <a:pt x="130" y="258"/>
                    </a:lnTo>
                    <a:lnTo>
                      <a:pt x="130" y="258"/>
                    </a:lnTo>
                    <a:lnTo>
                      <a:pt x="130" y="264"/>
                    </a:lnTo>
                    <a:lnTo>
                      <a:pt x="130" y="264"/>
                    </a:lnTo>
                    <a:lnTo>
                      <a:pt x="128" y="274"/>
                    </a:lnTo>
                    <a:lnTo>
                      <a:pt x="126" y="282"/>
                    </a:lnTo>
                    <a:lnTo>
                      <a:pt x="122" y="290"/>
                    </a:lnTo>
                    <a:lnTo>
                      <a:pt x="116" y="296"/>
                    </a:lnTo>
                    <a:lnTo>
                      <a:pt x="104" y="306"/>
                    </a:lnTo>
                    <a:lnTo>
                      <a:pt x="92" y="312"/>
                    </a:lnTo>
                    <a:lnTo>
                      <a:pt x="92" y="312"/>
                    </a:lnTo>
                    <a:lnTo>
                      <a:pt x="82" y="314"/>
                    </a:lnTo>
                    <a:lnTo>
                      <a:pt x="74" y="316"/>
                    </a:lnTo>
                    <a:lnTo>
                      <a:pt x="74" y="316"/>
                    </a:lnTo>
                    <a:lnTo>
                      <a:pt x="54" y="318"/>
                    </a:lnTo>
                    <a:lnTo>
                      <a:pt x="54" y="318"/>
                    </a:lnTo>
                    <a:lnTo>
                      <a:pt x="32" y="316"/>
                    </a:lnTo>
                    <a:lnTo>
                      <a:pt x="32" y="316"/>
                    </a:lnTo>
                    <a:lnTo>
                      <a:pt x="26" y="314"/>
                    </a:lnTo>
                    <a:lnTo>
                      <a:pt x="20" y="312"/>
                    </a:lnTo>
                    <a:lnTo>
                      <a:pt x="14" y="308"/>
                    </a:lnTo>
                    <a:lnTo>
                      <a:pt x="10" y="304"/>
                    </a:lnTo>
                    <a:lnTo>
                      <a:pt x="6" y="298"/>
                    </a:lnTo>
                    <a:lnTo>
                      <a:pt x="4" y="290"/>
                    </a:lnTo>
                    <a:lnTo>
                      <a:pt x="2" y="282"/>
                    </a:lnTo>
                    <a:lnTo>
                      <a:pt x="2" y="274"/>
                    </a:lnTo>
                    <a:lnTo>
                      <a:pt x="2" y="274"/>
                    </a:lnTo>
                    <a:lnTo>
                      <a:pt x="4" y="238"/>
                    </a:lnTo>
                    <a:lnTo>
                      <a:pt x="12" y="206"/>
                    </a:lnTo>
                    <a:lnTo>
                      <a:pt x="22" y="172"/>
                    </a:lnTo>
                    <a:lnTo>
                      <a:pt x="38" y="140"/>
                    </a:lnTo>
                    <a:lnTo>
                      <a:pt x="38" y="140"/>
                    </a:lnTo>
                    <a:lnTo>
                      <a:pt x="50" y="120"/>
                    </a:lnTo>
                    <a:lnTo>
                      <a:pt x="62" y="102"/>
                    </a:lnTo>
                    <a:lnTo>
                      <a:pt x="76" y="86"/>
                    </a:lnTo>
                    <a:lnTo>
                      <a:pt x="92" y="70"/>
                    </a:lnTo>
                    <a:lnTo>
                      <a:pt x="108" y="56"/>
                    </a:lnTo>
                    <a:lnTo>
                      <a:pt x="126" y="44"/>
                    </a:lnTo>
                    <a:lnTo>
                      <a:pt x="144" y="32"/>
                    </a:lnTo>
                    <a:lnTo>
                      <a:pt x="164" y="24"/>
                    </a:lnTo>
                    <a:lnTo>
                      <a:pt x="164" y="24"/>
                    </a:lnTo>
                    <a:lnTo>
                      <a:pt x="192" y="12"/>
                    </a:lnTo>
                    <a:lnTo>
                      <a:pt x="222" y="6"/>
                    </a:lnTo>
                    <a:lnTo>
                      <a:pt x="254" y="2"/>
                    </a:lnTo>
                    <a:lnTo>
                      <a:pt x="286" y="0"/>
                    </a:lnTo>
                    <a:lnTo>
                      <a:pt x="286" y="0"/>
                    </a:lnTo>
                    <a:lnTo>
                      <a:pt x="312" y="0"/>
                    </a:lnTo>
                    <a:lnTo>
                      <a:pt x="336" y="4"/>
                    </a:lnTo>
                    <a:lnTo>
                      <a:pt x="362" y="10"/>
                    </a:lnTo>
                    <a:lnTo>
                      <a:pt x="388" y="16"/>
                    </a:lnTo>
                    <a:lnTo>
                      <a:pt x="412" y="26"/>
                    </a:lnTo>
                    <a:lnTo>
                      <a:pt x="436" y="38"/>
                    </a:lnTo>
                    <a:lnTo>
                      <a:pt x="458" y="52"/>
                    </a:lnTo>
                    <a:lnTo>
                      <a:pt x="480" y="68"/>
                    </a:lnTo>
                    <a:lnTo>
                      <a:pt x="480" y="68"/>
                    </a:lnTo>
                    <a:lnTo>
                      <a:pt x="500" y="90"/>
                    </a:lnTo>
                    <a:lnTo>
                      <a:pt x="520" y="112"/>
                    </a:lnTo>
                    <a:lnTo>
                      <a:pt x="536" y="136"/>
                    </a:lnTo>
                    <a:lnTo>
                      <a:pt x="548" y="160"/>
                    </a:lnTo>
                    <a:lnTo>
                      <a:pt x="558" y="188"/>
                    </a:lnTo>
                    <a:lnTo>
                      <a:pt x="566" y="214"/>
                    </a:lnTo>
                    <a:lnTo>
                      <a:pt x="570" y="242"/>
                    </a:lnTo>
                    <a:lnTo>
                      <a:pt x="572" y="272"/>
                    </a:lnTo>
                    <a:lnTo>
                      <a:pt x="572" y="272"/>
                    </a:lnTo>
                    <a:lnTo>
                      <a:pt x="570" y="286"/>
                    </a:lnTo>
                    <a:lnTo>
                      <a:pt x="568" y="296"/>
                    </a:lnTo>
                    <a:lnTo>
                      <a:pt x="562" y="304"/>
                    </a:lnTo>
                    <a:lnTo>
                      <a:pt x="554" y="312"/>
                    </a:lnTo>
                    <a:lnTo>
                      <a:pt x="554" y="312"/>
                    </a:lnTo>
                    <a:lnTo>
                      <a:pt x="546" y="314"/>
                    </a:lnTo>
                    <a:lnTo>
                      <a:pt x="540" y="316"/>
                    </a:lnTo>
                    <a:lnTo>
                      <a:pt x="540" y="316"/>
                    </a:lnTo>
                    <a:lnTo>
                      <a:pt x="518" y="318"/>
                    </a:lnTo>
                    <a:lnTo>
                      <a:pt x="518" y="318"/>
                    </a:lnTo>
                    <a:lnTo>
                      <a:pt x="498" y="316"/>
                    </a:lnTo>
                    <a:lnTo>
                      <a:pt x="498" y="316"/>
                    </a:lnTo>
                    <a:lnTo>
                      <a:pt x="490" y="314"/>
                    </a:lnTo>
                    <a:lnTo>
                      <a:pt x="480" y="312"/>
                    </a:lnTo>
                    <a:lnTo>
                      <a:pt x="480" y="312"/>
                    </a:lnTo>
                    <a:lnTo>
                      <a:pt x="466" y="306"/>
                    </a:lnTo>
                    <a:lnTo>
                      <a:pt x="452" y="296"/>
                    </a:lnTo>
                    <a:lnTo>
                      <a:pt x="446" y="290"/>
                    </a:lnTo>
                    <a:lnTo>
                      <a:pt x="442" y="282"/>
                    </a:lnTo>
                    <a:lnTo>
                      <a:pt x="438" y="274"/>
                    </a:lnTo>
                    <a:lnTo>
                      <a:pt x="438" y="264"/>
                    </a:lnTo>
                    <a:lnTo>
                      <a:pt x="436" y="264"/>
                    </a:lnTo>
                    <a:lnTo>
                      <a:pt x="436" y="266"/>
                    </a:lnTo>
                    <a:lnTo>
                      <a:pt x="436" y="266"/>
                    </a:lnTo>
                    <a:lnTo>
                      <a:pt x="436" y="266"/>
                    </a:lnTo>
                    <a:lnTo>
                      <a:pt x="436" y="266"/>
                    </a:lnTo>
                    <a:lnTo>
                      <a:pt x="438" y="274"/>
                    </a:lnTo>
                    <a:lnTo>
                      <a:pt x="442" y="284"/>
                    </a:lnTo>
                    <a:lnTo>
                      <a:pt x="446" y="290"/>
                    </a:lnTo>
                    <a:lnTo>
                      <a:pt x="452" y="298"/>
                    </a:lnTo>
                    <a:lnTo>
                      <a:pt x="458" y="302"/>
                    </a:lnTo>
                    <a:lnTo>
                      <a:pt x="466" y="308"/>
                    </a:lnTo>
                    <a:lnTo>
                      <a:pt x="480" y="312"/>
                    </a:lnTo>
                    <a:lnTo>
                      <a:pt x="480" y="312"/>
                    </a:lnTo>
                    <a:lnTo>
                      <a:pt x="488" y="314"/>
                    </a:lnTo>
                    <a:lnTo>
                      <a:pt x="498" y="316"/>
                    </a:lnTo>
                    <a:lnTo>
                      <a:pt x="498" y="316"/>
                    </a:lnTo>
                    <a:lnTo>
                      <a:pt x="518" y="318"/>
                    </a:lnTo>
                    <a:lnTo>
                      <a:pt x="518" y="318"/>
                    </a:lnTo>
                    <a:lnTo>
                      <a:pt x="540" y="316"/>
                    </a:lnTo>
                    <a:lnTo>
                      <a:pt x="540" y="316"/>
                    </a:lnTo>
                    <a:lnTo>
                      <a:pt x="546" y="316"/>
                    </a:lnTo>
                    <a:lnTo>
                      <a:pt x="554" y="312"/>
                    </a:lnTo>
                    <a:lnTo>
                      <a:pt x="554" y="312"/>
                    </a:lnTo>
                    <a:lnTo>
                      <a:pt x="562" y="306"/>
                    </a:lnTo>
                    <a:lnTo>
                      <a:pt x="568" y="296"/>
                    </a:lnTo>
                    <a:lnTo>
                      <a:pt x="572" y="286"/>
                    </a:lnTo>
                    <a:lnTo>
                      <a:pt x="572" y="272"/>
                    </a:lnTo>
                    <a:lnTo>
                      <a:pt x="572" y="272"/>
                    </a:lnTo>
                    <a:lnTo>
                      <a:pt x="570" y="244"/>
                    </a:lnTo>
                    <a:lnTo>
                      <a:pt x="566" y="214"/>
                    </a:lnTo>
                    <a:lnTo>
                      <a:pt x="558" y="188"/>
                    </a:lnTo>
                    <a:lnTo>
                      <a:pt x="548" y="160"/>
                    </a:lnTo>
                    <a:lnTo>
                      <a:pt x="536" y="136"/>
                    </a:lnTo>
                    <a:lnTo>
                      <a:pt x="520" y="112"/>
                    </a:lnTo>
                    <a:lnTo>
                      <a:pt x="502" y="90"/>
                    </a:lnTo>
                    <a:lnTo>
                      <a:pt x="480" y="68"/>
                    </a:lnTo>
                    <a:lnTo>
                      <a:pt x="480" y="68"/>
                    </a:lnTo>
                    <a:lnTo>
                      <a:pt x="458" y="52"/>
                    </a:lnTo>
                    <a:lnTo>
                      <a:pt x="436" y="38"/>
                    </a:lnTo>
                    <a:lnTo>
                      <a:pt x="412" y="26"/>
                    </a:lnTo>
                    <a:lnTo>
                      <a:pt x="388" y="16"/>
                    </a:lnTo>
                    <a:lnTo>
                      <a:pt x="362" y="8"/>
                    </a:lnTo>
                    <a:lnTo>
                      <a:pt x="338" y="4"/>
                    </a:lnTo>
                    <a:lnTo>
                      <a:pt x="312" y="0"/>
                    </a:lnTo>
                    <a:lnTo>
                      <a:pt x="286" y="0"/>
                    </a:lnTo>
                    <a:close/>
                  </a:path>
                </a:pathLst>
              </a:custGeom>
              <a:solidFill>
                <a:srgbClr val="F6F6F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1" name="Freeform 178"/>
              <p:cNvSpPr>
                <a:spLocks/>
              </p:cNvSpPr>
              <p:nvPr/>
            </p:nvSpPr>
            <p:spPr bwMode="auto">
              <a:xfrm>
                <a:off x="2605" y="3255"/>
                <a:ext cx="572" cy="318"/>
              </a:xfrm>
              <a:custGeom>
                <a:avLst/>
                <a:gdLst>
                  <a:gd name="T0" fmla="*/ 222 w 572"/>
                  <a:gd name="T1" fmla="*/ 4 h 318"/>
                  <a:gd name="T2" fmla="*/ 144 w 572"/>
                  <a:gd name="T3" fmla="*/ 32 h 318"/>
                  <a:gd name="T4" fmla="*/ 76 w 572"/>
                  <a:gd name="T5" fmla="*/ 84 h 318"/>
                  <a:gd name="T6" fmla="*/ 38 w 572"/>
                  <a:gd name="T7" fmla="*/ 140 h 318"/>
                  <a:gd name="T8" fmla="*/ 0 w 572"/>
                  <a:gd name="T9" fmla="*/ 274 h 318"/>
                  <a:gd name="T10" fmla="*/ 6 w 572"/>
                  <a:gd name="T11" fmla="*/ 298 h 318"/>
                  <a:gd name="T12" fmla="*/ 26 w 572"/>
                  <a:gd name="T13" fmla="*/ 316 h 318"/>
                  <a:gd name="T14" fmla="*/ 54 w 572"/>
                  <a:gd name="T15" fmla="*/ 318 h 318"/>
                  <a:gd name="T16" fmla="*/ 92 w 572"/>
                  <a:gd name="T17" fmla="*/ 312 h 318"/>
                  <a:gd name="T18" fmla="*/ 116 w 572"/>
                  <a:gd name="T19" fmla="*/ 298 h 318"/>
                  <a:gd name="T20" fmla="*/ 130 w 572"/>
                  <a:gd name="T21" fmla="*/ 266 h 318"/>
                  <a:gd name="T22" fmla="*/ 132 w 572"/>
                  <a:gd name="T23" fmla="*/ 242 h 318"/>
                  <a:gd name="T24" fmla="*/ 156 w 572"/>
                  <a:gd name="T25" fmla="*/ 190 h 318"/>
                  <a:gd name="T26" fmla="*/ 204 w 572"/>
                  <a:gd name="T27" fmla="*/ 148 h 318"/>
                  <a:gd name="T28" fmla="*/ 268 w 572"/>
                  <a:gd name="T29" fmla="*/ 126 h 318"/>
                  <a:gd name="T30" fmla="*/ 338 w 572"/>
                  <a:gd name="T31" fmla="*/ 134 h 318"/>
                  <a:gd name="T32" fmla="*/ 394 w 572"/>
                  <a:gd name="T33" fmla="*/ 166 h 318"/>
                  <a:gd name="T34" fmla="*/ 420 w 572"/>
                  <a:gd name="T35" fmla="*/ 200 h 318"/>
                  <a:gd name="T36" fmla="*/ 442 w 572"/>
                  <a:gd name="T37" fmla="*/ 254 h 318"/>
                  <a:gd name="T38" fmla="*/ 420 w 572"/>
                  <a:gd name="T39" fmla="*/ 200 h 318"/>
                  <a:gd name="T40" fmla="*/ 384 w 572"/>
                  <a:gd name="T41" fmla="*/ 158 h 318"/>
                  <a:gd name="T42" fmla="*/ 314 w 572"/>
                  <a:gd name="T43" fmla="*/ 126 h 318"/>
                  <a:gd name="T44" fmla="*/ 252 w 572"/>
                  <a:gd name="T45" fmla="*/ 128 h 318"/>
                  <a:gd name="T46" fmla="*/ 204 w 572"/>
                  <a:gd name="T47" fmla="*/ 146 h 318"/>
                  <a:gd name="T48" fmla="*/ 156 w 572"/>
                  <a:gd name="T49" fmla="*/ 190 h 318"/>
                  <a:gd name="T50" fmla="*/ 130 w 572"/>
                  <a:gd name="T51" fmla="*/ 258 h 318"/>
                  <a:gd name="T52" fmla="*/ 128 w 572"/>
                  <a:gd name="T53" fmla="*/ 274 h 318"/>
                  <a:gd name="T54" fmla="*/ 104 w 572"/>
                  <a:gd name="T55" fmla="*/ 306 h 318"/>
                  <a:gd name="T56" fmla="*/ 74 w 572"/>
                  <a:gd name="T57" fmla="*/ 316 h 318"/>
                  <a:gd name="T58" fmla="*/ 32 w 572"/>
                  <a:gd name="T59" fmla="*/ 316 h 318"/>
                  <a:gd name="T60" fmla="*/ 14 w 572"/>
                  <a:gd name="T61" fmla="*/ 308 h 318"/>
                  <a:gd name="T62" fmla="*/ 2 w 572"/>
                  <a:gd name="T63" fmla="*/ 282 h 318"/>
                  <a:gd name="T64" fmla="*/ 12 w 572"/>
                  <a:gd name="T65" fmla="*/ 206 h 318"/>
                  <a:gd name="T66" fmla="*/ 50 w 572"/>
                  <a:gd name="T67" fmla="*/ 120 h 318"/>
                  <a:gd name="T68" fmla="*/ 108 w 572"/>
                  <a:gd name="T69" fmla="*/ 56 h 318"/>
                  <a:gd name="T70" fmla="*/ 164 w 572"/>
                  <a:gd name="T71" fmla="*/ 24 h 318"/>
                  <a:gd name="T72" fmla="*/ 286 w 572"/>
                  <a:gd name="T73" fmla="*/ 0 h 318"/>
                  <a:gd name="T74" fmla="*/ 362 w 572"/>
                  <a:gd name="T75" fmla="*/ 10 h 318"/>
                  <a:gd name="T76" fmla="*/ 458 w 572"/>
                  <a:gd name="T77" fmla="*/ 52 h 318"/>
                  <a:gd name="T78" fmla="*/ 520 w 572"/>
                  <a:gd name="T79" fmla="*/ 112 h 318"/>
                  <a:gd name="T80" fmla="*/ 566 w 572"/>
                  <a:gd name="T81" fmla="*/ 214 h 318"/>
                  <a:gd name="T82" fmla="*/ 570 w 572"/>
                  <a:gd name="T83" fmla="*/ 286 h 318"/>
                  <a:gd name="T84" fmla="*/ 554 w 572"/>
                  <a:gd name="T85" fmla="*/ 312 h 318"/>
                  <a:gd name="T86" fmla="*/ 518 w 572"/>
                  <a:gd name="T87" fmla="*/ 318 h 318"/>
                  <a:gd name="T88" fmla="*/ 490 w 572"/>
                  <a:gd name="T89" fmla="*/ 314 h 318"/>
                  <a:gd name="T90" fmla="*/ 452 w 572"/>
                  <a:gd name="T91" fmla="*/ 296 h 318"/>
                  <a:gd name="T92" fmla="*/ 438 w 572"/>
                  <a:gd name="T93" fmla="*/ 264 h 318"/>
                  <a:gd name="T94" fmla="*/ 436 w 572"/>
                  <a:gd name="T95" fmla="*/ 266 h 318"/>
                  <a:gd name="T96" fmla="*/ 446 w 572"/>
                  <a:gd name="T97" fmla="*/ 290 h 318"/>
                  <a:gd name="T98" fmla="*/ 480 w 572"/>
                  <a:gd name="T99" fmla="*/ 312 h 318"/>
                  <a:gd name="T100" fmla="*/ 498 w 572"/>
                  <a:gd name="T101" fmla="*/ 316 h 318"/>
                  <a:gd name="T102" fmla="*/ 540 w 572"/>
                  <a:gd name="T103" fmla="*/ 316 h 318"/>
                  <a:gd name="T104" fmla="*/ 562 w 572"/>
                  <a:gd name="T105" fmla="*/ 306 h 318"/>
                  <a:gd name="T106" fmla="*/ 572 w 572"/>
                  <a:gd name="T107" fmla="*/ 272 h 318"/>
                  <a:gd name="T108" fmla="*/ 548 w 572"/>
                  <a:gd name="T109" fmla="*/ 160 h 318"/>
                  <a:gd name="T110" fmla="*/ 480 w 572"/>
                  <a:gd name="T111" fmla="*/ 68 h 318"/>
                  <a:gd name="T112" fmla="*/ 412 w 572"/>
                  <a:gd name="T113" fmla="*/ 26 h 318"/>
                  <a:gd name="T114" fmla="*/ 312 w 572"/>
                  <a:gd name="T115" fmla="*/ 0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2" h="318">
                    <a:moveTo>
                      <a:pt x="286" y="0"/>
                    </a:moveTo>
                    <a:lnTo>
                      <a:pt x="286" y="0"/>
                    </a:lnTo>
                    <a:lnTo>
                      <a:pt x="254" y="0"/>
                    </a:lnTo>
                    <a:lnTo>
                      <a:pt x="222" y="4"/>
                    </a:lnTo>
                    <a:lnTo>
                      <a:pt x="192" y="12"/>
                    </a:lnTo>
                    <a:lnTo>
                      <a:pt x="162" y="22"/>
                    </a:lnTo>
                    <a:lnTo>
                      <a:pt x="162" y="22"/>
                    </a:lnTo>
                    <a:lnTo>
                      <a:pt x="144" y="32"/>
                    </a:lnTo>
                    <a:lnTo>
                      <a:pt x="126" y="42"/>
                    </a:lnTo>
                    <a:lnTo>
                      <a:pt x="108" y="56"/>
                    </a:lnTo>
                    <a:lnTo>
                      <a:pt x="92" y="70"/>
                    </a:lnTo>
                    <a:lnTo>
                      <a:pt x="76" y="84"/>
                    </a:lnTo>
                    <a:lnTo>
                      <a:pt x="62" y="102"/>
                    </a:lnTo>
                    <a:lnTo>
                      <a:pt x="50" y="120"/>
                    </a:lnTo>
                    <a:lnTo>
                      <a:pt x="38" y="140"/>
                    </a:lnTo>
                    <a:lnTo>
                      <a:pt x="38" y="140"/>
                    </a:lnTo>
                    <a:lnTo>
                      <a:pt x="22" y="172"/>
                    </a:lnTo>
                    <a:lnTo>
                      <a:pt x="10" y="206"/>
                    </a:lnTo>
                    <a:lnTo>
                      <a:pt x="4" y="238"/>
                    </a:lnTo>
                    <a:lnTo>
                      <a:pt x="0" y="274"/>
                    </a:lnTo>
                    <a:lnTo>
                      <a:pt x="0" y="274"/>
                    </a:lnTo>
                    <a:lnTo>
                      <a:pt x="0" y="282"/>
                    </a:lnTo>
                    <a:lnTo>
                      <a:pt x="2" y="290"/>
                    </a:lnTo>
                    <a:lnTo>
                      <a:pt x="6" y="298"/>
                    </a:lnTo>
                    <a:lnTo>
                      <a:pt x="8" y="304"/>
                    </a:lnTo>
                    <a:lnTo>
                      <a:pt x="14" y="308"/>
                    </a:lnTo>
                    <a:lnTo>
                      <a:pt x="20" y="312"/>
                    </a:lnTo>
                    <a:lnTo>
                      <a:pt x="26" y="316"/>
                    </a:lnTo>
                    <a:lnTo>
                      <a:pt x="32" y="316"/>
                    </a:lnTo>
                    <a:lnTo>
                      <a:pt x="32" y="316"/>
                    </a:lnTo>
                    <a:lnTo>
                      <a:pt x="54" y="318"/>
                    </a:lnTo>
                    <a:lnTo>
                      <a:pt x="54" y="318"/>
                    </a:lnTo>
                    <a:lnTo>
                      <a:pt x="74" y="316"/>
                    </a:lnTo>
                    <a:lnTo>
                      <a:pt x="74" y="316"/>
                    </a:lnTo>
                    <a:lnTo>
                      <a:pt x="82" y="314"/>
                    </a:lnTo>
                    <a:lnTo>
                      <a:pt x="92" y="312"/>
                    </a:lnTo>
                    <a:lnTo>
                      <a:pt x="92" y="312"/>
                    </a:lnTo>
                    <a:lnTo>
                      <a:pt x="106" y="308"/>
                    </a:lnTo>
                    <a:lnTo>
                      <a:pt x="112" y="302"/>
                    </a:lnTo>
                    <a:lnTo>
                      <a:pt x="116" y="298"/>
                    </a:lnTo>
                    <a:lnTo>
                      <a:pt x="122" y="292"/>
                    </a:lnTo>
                    <a:lnTo>
                      <a:pt x="126" y="284"/>
                    </a:lnTo>
                    <a:lnTo>
                      <a:pt x="128" y="276"/>
                    </a:lnTo>
                    <a:lnTo>
                      <a:pt x="130" y="266"/>
                    </a:lnTo>
                    <a:lnTo>
                      <a:pt x="130" y="266"/>
                    </a:lnTo>
                    <a:lnTo>
                      <a:pt x="130" y="258"/>
                    </a:lnTo>
                    <a:lnTo>
                      <a:pt x="130" y="258"/>
                    </a:lnTo>
                    <a:lnTo>
                      <a:pt x="132" y="242"/>
                    </a:lnTo>
                    <a:lnTo>
                      <a:pt x="136" y="226"/>
                    </a:lnTo>
                    <a:lnTo>
                      <a:pt x="144" y="208"/>
                    </a:lnTo>
                    <a:lnTo>
                      <a:pt x="156" y="190"/>
                    </a:lnTo>
                    <a:lnTo>
                      <a:pt x="156" y="190"/>
                    </a:lnTo>
                    <a:lnTo>
                      <a:pt x="168" y="180"/>
                    </a:lnTo>
                    <a:lnTo>
                      <a:pt x="180" y="168"/>
                    </a:lnTo>
                    <a:lnTo>
                      <a:pt x="204" y="148"/>
                    </a:lnTo>
                    <a:lnTo>
                      <a:pt x="204" y="148"/>
                    </a:lnTo>
                    <a:lnTo>
                      <a:pt x="218" y="138"/>
                    </a:lnTo>
                    <a:lnTo>
                      <a:pt x="218" y="138"/>
                    </a:lnTo>
                    <a:lnTo>
                      <a:pt x="252" y="130"/>
                    </a:lnTo>
                    <a:lnTo>
                      <a:pt x="268" y="126"/>
                    </a:lnTo>
                    <a:lnTo>
                      <a:pt x="286" y="126"/>
                    </a:lnTo>
                    <a:lnTo>
                      <a:pt x="286" y="126"/>
                    </a:lnTo>
                    <a:lnTo>
                      <a:pt x="314" y="128"/>
                    </a:lnTo>
                    <a:lnTo>
                      <a:pt x="338" y="134"/>
                    </a:lnTo>
                    <a:lnTo>
                      <a:pt x="360" y="144"/>
                    </a:lnTo>
                    <a:lnTo>
                      <a:pt x="384" y="158"/>
                    </a:lnTo>
                    <a:lnTo>
                      <a:pt x="384" y="158"/>
                    </a:lnTo>
                    <a:lnTo>
                      <a:pt x="394" y="166"/>
                    </a:lnTo>
                    <a:lnTo>
                      <a:pt x="404" y="178"/>
                    </a:lnTo>
                    <a:lnTo>
                      <a:pt x="412" y="188"/>
                    </a:lnTo>
                    <a:lnTo>
                      <a:pt x="420" y="200"/>
                    </a:lnTo>
                    <a:lnTo>
                      <a:pt x="420" y="200"/>
                    </a:lnTo>
                    <a:lnTo>
                      <a:pt x="432" y="226"/>
                    </a:lnTo>
                    <a:lnTo>
                      <a:pt x="440" y="254"/>
                    </a:lnTo>
                    <a:lnTo>
                      <a:pt x="440" y="254"/>
                    </a:lnTo>
                    <a:lnTo>
                      <a:pt x="442" y="254"/>
                    </a:lnTo>
                    <a:lnTo>
                      <a:pt x="442" y="254"/>
                    </a:lnTo>
                    <a:lnTo>
                      <a:pt x="432" y="226"/>
                    </a:lnTo>
                    <a:lnTo>
                      <a:pt x="420" y="200"/>
                    </a:lnTo>
                    <a:lnTo>
                      <a:pt x="420" y="200"/>
                    </a:lnTo>
                    <a:lnTo>
                      <a:pt x="412" y="188"/>
                    </a:lnTo>
                    <a:lnTo>
                      <a:pt x="404" y="176"/>
                    </a:lnTo>
                    <a:lnTo>
                      <a:pt x="394" y="166"/>
                    </a:lnTo>
                    <a:lnTo>
                      <a:pt x="384" y="158"/>
                    </a:lnTo>
                    <a:lnTo>
                      <a:pt x="384" y="158"/>
                    </a:lnTo>
                    <a:lnTo>
                      <a:pt x="360" y="144"/>
                    </a:lnTo>
                    <a:lnTo>
                      <a:pt x="338" y="134"/>
                    </a:lnTo>
                    <a:lnTo>
                      <a:pt x="314" y="126"/>
                    </a:lnTo>
                    <a:lnTo>
                      <a:pt x="286" y="124"/>
                    </a:lnTo>
                    <a:lnTo>
                      <a:pt x="286" y="124"/>
                    </a:lnTo>
                    <a:lnTo>
                      <a:pt x="268" y="126"/>
                    </a:lnTo>
                    <a:lnTo>
                      <a:pt x="252" y="128"/>
                    </a:lnTo>
                    <a:lnTo>
                      <a:pt x="218" y="136"/>
                    </a:lnTo>
                    <a:lnTo>
                      <a:pt x="218" y="136"/>
                    </a:lnTo>
                    <a:lnTo>
                      <a:pt x="204" y="146"/>
                    </a:lnTo>
                    <a:lnTo>
                      <a:pt x="204" y="146"/>
                    </a:lnTo>
                    <a:lnTo>
                      <a:pt x="180" y="168"/>
                    </a:lnTo>
                    <a:lnTo>
                      <a:pt x="168" y="178"/>
                    </a:lnTo>
                    <a:lnTo>
                      <a:pt x="156" y="190"/>
                    </a:lnTo>
                    <a:lnTo>
                      <a:pt x="156" y="190"/>
                    </a:lnTo>
                    <a:lnTo>
                      <a:pt x="144" y="208"/>
                    </a:lnTo>
                    <a:lnTo>
                      <a:pt x="136" y="224"/>
                    </a:lnTo>
                    <a:lnTo>
                      <a:pt x="132" y="242"/>
                    </a:lnTo>
                    <a:lnTo>
                      <a:pt x="130" y="258"/>
                    </a:lnTo>
                    <a:lnTo>
                      <a:pt x="130" y="258"/>
                    </a:lnTo>
                    <a:lnTo>
                      <a:pt x="130" y="264"/>
                    </a:lnTo>
                    <a:lnTo>
                      <a:pt x="130" y="264"/>
                    </a:lnTo>
                    <a:lnTo>
                      <a:pt x="128" y="274"/>
                    </a:lnTo>
                    <a:lnTo>
                      <a:pt x="126" y="282"/>
                    </a:lnTo>
                    <a:lnTo>
                      <a:pt x="122" y="290"/>
                    </a:lnTo>
                    <a:lnTo>
                      <a:pt x="116" y="296"/>
                    </a:lnTo>
                    <a:lnTo>
                      <a:pt x="104" y="306"/>
                    </a:lnTo>
                    <a:lnTo>
                      <a:pt x="92" y="312"/>
                    </a:lnTo>
                    <a:lnTo>
                      <a:pt x="92" y="312"/>
                    </a:lnTo>
                    <a:lnTo>
                      <a:pt x="82" y="314"/>
                    </a:lnTo>
                    <a:lnTo>
                      <a:pt x="74" y="316"/>
                    </a:lnTo>
                    <a:lnTo>
                      <a:pt x="74" y="316"/>
                    </a:lnTo>
                    <a:lnTo>
                      <a:pt x="54" y="318"/>
                    </a:lnTo>
                    <a:lnTo>
                      <a:pt x="54" y="318"/>
                    </a:lnTo>
                    <a:lnTo>
                      <a:pt x="32" y="316"/>
                    </a:lnTo>
                    <a:lnTo>
                      <a:pt x="32" y="316"/>
                    </a:lnTo>
                    <a:lnTo>
                      <a:pt x="26" y="314"/>
                    </a:lnTo>
                    <a:lnTo>
                      <a:pt x="20" y="312"/>
                    </a:lnTo>
                    <a:lnTo>
                      <a:pt x="14" y="308"/>
                    </a:lnTo>
                    <a:lnTo>
                      <a:pt x="10" y="304"/>
                    </a:lnTo>
                    <a:lnTo>
                      <a:pt x="6" y="298"/>
                    </a:lnTo>
                    <a:lnTo>
                      <a:pt x="4" y="290"/>
                    </a:lnTo>
                    <a:lnTo>
                      <a:pt x="2" y="282"/>
                    </a:lnTo>
                    <a:lnTo>
                      <a:pt x="2" y="274"/>
                    </a:lnTo>
                    <a:lnTo>
                      <a:pt x="2" y="274"/>
                    </a:lnTo>
                    <a:lnTo>
                      <a:pt x="4" y="238"/>
                    </a:lnTo>
                    <a:lnTo>
                      <a:pt x="12" y="206"/>
                    </a:lnTo>
                    <a:lnTo>
                      <a:pt x="22" y="172"/>
                    </a:lnTo>
                    <a:lnTo>
                      <a:pt x="38" y="140"/>
                    </a:lnTo>
                    <a:lnTo>
                      <a:pt x="38" y="140"/>
                    </a:lnTo>
                    <a:lnTo>
                      <a:pt x="50" y="120"/>
                    </a:lnTo>
                    <a:lnTo>
                      <a:pt x="62" y="102"/>
                    </a:lnTo>
                    <a:lnTo>
                      <a:pt x="76" y="86"/>
                    </a:lnTo>
                    <a:lnTo>
                      <a:pt x="92" y="70"/>
                    </a:lnTo>
                    <a:lnTo>
                      <a:pt x="108" y="56"/>
                    </a:lnTo>
                    <a:lnTo>
                      <a:pt x="126" y="44"/>
                    </a:lnTo>
                    <a:lnTo>
                      <a:pt x="144" y="32"/>
                    </a:lnTo>
                    <a:lnTo>
                      <a:pt x="164" y="24"/>
                    </a:lnTo>
                    <a:lnTo>
                      <a:pt x="164" y="24"/>
                    </a:lnTo>
                    <a:lnTo>
                      <a:pt x="192" y="12"/>
                    </a:lnTo>
                    <a:lnTo>
                      <a:pt x="222" y="6"/>
                    </a:lnTo>
                    <a:lnTo>
                      <a:pt x="254" y="2"/>
                    </a:lnTo>
                    <a:lnTo>
                      <a:pt x="286" y="0"/>
                    </a:lnTo>
                    <a:lnTo>
                      <a:pt x="286" y="0"/>
                    </a:lnTo>
                    <a:lnTo>
                      <a:pt x="312" y="0"/>
                    </a:lnTo>
                    <a:lnTo>
                      <a:pt x="336" y="4"/>
                    </a:lnTo>
                    <a:lnTo>
                      <a:pt x="362" y="10"/>
                    </a:lnTo>
                    <a:lnTo>
                      <a:pt x="388" y="16"/>
                    </a:lnTo>
                    <a:lnTo>
                      <a:pt x="412" y="26"/>
                    </a:lnTo>
                    <a:lnTo>
                      <a:pt x="436" y="38"/>
                    </a:lnTo>
                    <a:lnTo>
                      <a:pt x="458" y="52"/>
                    </a:lnTo>
                    <a:lnTo>
                      <a:pt x="480" y="68"/>
                    </a:lnTo>
                    <a:lnTo>
                      <a:pt x="480" y="68"/>
                    </a:lnTo>
                    <a:lnTo>
                      <a:pt x="500" y="90"/>
                    </a:lnTo>
                    <a:lnTo>
                      <a:pt x="520" y="112"/>
                    </a:lnTo>
                    <a:lnTo>
                      <a:pt x="536" y="136"/>
                    </a:lnTo>
                    <a:lnTo>
                      <a:pt x="548" y="160"/>
                    </a:lnTo>
                    <a:lnTo>
                      <a:pt x="558" y="188"/>
                    </a:lnTo>
                    <a:lnTo>
                      <a:pt x="566" y="214"/>
                    </a:lnTo>
                    <a:lnTo>
                      <a:pt x="570" y="242"/>
                    </a:lnTo>
                    <a:lnTo>
                      <a:pt x="572" y="272"/>
                    </a:lnTo>
                    <a:lnTo>
                      <a:pt x="572" y="272"/>
                    </a:lnTo>
                    <a:lnTo>
                      <a:pt x="570" y="286"/>
                    </a:lnTo>
                    <a:lnTo>
                      <a:pt x="568" y="296"/>
                    </a:lnTo>
                    <a:lnTo>
                      <a:pt x="562" y="304"/>
                    </a:lnTo>
                    <a:lnTo>
                      <a:pt x="554" y="312"/>
                    </a:lnTo>
                    <a:lnTo>
                      <a:pt x="554" y="312"/>
                    </a:lnTo>
                    <a:lnTo>
                      <a:pt x="546" y="314"/>
                    </a:lnTo>
                    <a:lnTo>
                      <a:pt x="540" y="316"/>
                    </a:lnTo>
                    <a:lnTo>
                      <a:pt x="540" y="316"/>
                    </a:lnTo>
                    <a:lnTo>
                      <a:pt x="518" y="318"/>
                    </a:lnTo>
                    <a:lnTo>
                      <a:pt x="518" y="318"/>
                    </a:lnTo>
                    <a:lnTo>
                      <a:pt x="498" y="316"/>
                    </a:lnTo>
                    <a:lnTo>
                      <a:pt x="498" y="316"/>
                    </a:lnTo>
                    <a:lnTo>
                      <a:pt x="490" y="314"/>
                    </a:lnTo>
                    <a:lnTo>
                      <a:pt x="480" y="312"/>
                    </a:lnTo>
                    <a:lnTo>
                      <a:pt x="480" y="312"/>
                    </a:lnTo>
                    <a:lnTo>
                      <a:pt x="466" y="306"/>
                    </a:lnTo>
                    <a:lnTo>
                      <a:pt x="452" y="296"/>
                    </a:lnTo>
                    <a:lnTo>
                      <a:pt x="446" y="290"/>
                    </a:lnTo>
                    <a:lnTo>
                      <a:pt x="442" y="282"/>
                    </a:lnTo>
                    <a:lnTo>
                      <a:pt x="438" y="274"/>
                    </a:lnTo>
                    <a:lnTo>
                      <a:pt x="438" y="264"/>
                    </a:lnTo>
                    <a:lnTo>
                      <a:pt x="436" y="264"/>
                    </a:lnTo>
                    <a:lnTo>
                      <a:pt x="436" y="266"/>
                    </a:lnTo>
                    <a:lnTo>
                      <a:pt x="436" y="266"/>
                    </a:lnTo>
                    <a:lnTo>
                      <a:pt x="436" y="266"/>
                    </a:lnTo>
                    <a:lnTo>
                      <a:pt x="436" y="266"/>
                    </a:lnTo>
                    <a:lnTo>
                      <a:pt x="438" y="274"/>
                    </a:lnTo>
                    <a:lnTo>
                      <a:pt x="442" y="284"/>
                    </a:lnTo>
                    <a:lnTo>
                      <a:pt x="446" y="290"/>
                    </a:lnTo>
                    <a:lnTo>
                      <a:pt x="452" y="298"/>
                    </a:lnTo>
                    <a:lnTo>
                      <a:pt x="458" y="302"/>
                    </a:lnTo>
                    <a:lnTo>
                      <a:pt x="466" y="308"/>
                    </a:lnTo>
                    <a:lnTo>
                      <a:pt x="480" y="312"/>
                    </a:lnTo>
                    <a:lnTo>
                      <a:pt x="480" y="312"/>
                    </a:lnTo>
                    <a:lnTo>
                      <a:pt x="488" y="314"/>
                    </a:lnTo>
                    <a:lnTo>
                      <a:pt x="498" y="316"/>
                    </a:lnTo>
                    <a:lnTo>
                      <a:pt x="498" y="316"/>
                    </a:lnTo>
                    <a:lnTo>
                      <a:pt x="518" y="318"/>
                    </a:lnTo>
                    <a:lnTo>
                      <a:pt x="518" y="318"/>
                    </a:lnTo>
                    <a:lnTo>
                      <a:pt x="540" y="316"/>
                    </a:lnTo>
                    <a:lnTo>
                      <a:pt x="540" y="316"/>
                    </a:lnTo>
                    <a:lnTo>
                      <a:pt x="546" y="316"/>
                    </a:lnTo>
                    <a:lnTo>
                      <a:pt x="554" y="312"/>
                    </a:lnTo>
                    <a:lnTo>
                      <a:pt x="554" y="312"/>
                    </a:lnTo>
                    <a:lnTo>
                      <a:pt x="562" y="306"/>
                    </a:lnTo>
                    <a:lnTo>
                      <a:pt x="568" y="296"/>
                    </a:lnTo>
                    <a:lnTo>
                      <a:pt x="572" y="286"/>
                    </a:lnTo>
                    <a:lnTo>
                      <a:pt x="572" y="272"/>
                    </a:lnTo>
                    <a:lnTo>
                      <a:pt x="572" y="272"/>
                    </a:lnTo>
                    <a:lnTo>
                      <a:pt x="570" y="244"/>
                    </a:lnTo>
                    <a:lnTo>
                      <a:pt x="566" y="214"/>
                    </a:lnTo>
                    <a:lnTo>
                      <a:pt x="558" y="188"/>
                    </a:lnTo>
                    <a:lnTo>
                      <a:pt x="548" y="160"/>
                    </a:lnTo>
                    <a:lnTo>
                      <a:pt x="536" y="136"/>
                    </a:lnTo>
                    <a:lnTo>
                      <a:pt x="520" y="112"/>
                    </a:lnTo>
                    <a:lnTo>
                      <a:pt x="502" y="90"/>
                    </a:lnTo>
                    <a:lnTo>
                      <a:pt x="480" y="68"/>
                    </a:lnTo>
                    <a:lnTo>
                      <a:pt x="480" y="68"/>
                    </a:lnTo>
                    <a:lnTo>
                      <a:pt x="458" y="52"/>
                    </a:lnTo>
                    <a:lnTo>
                      <a:pt x="436" y="38"/>
                    </a:lnTo>
                    <a:lnTo>
                      <a:pt x="412" y="26"/>
                    </a:lnTo>
                    <a:lnTo>
                      <a:pt x="388" y="16"/>
                    </a:lnTo>
                    <a:lnTo>
                      <a:pt x="362" y="8"/>
                    </a:lnTo>
                    <a:lnTo>
                      <a:pt x="338" y="4"/>
                    </a:lnTo>
                    <a:lnTo>
                      <a:pt x="312" y="0"/>
                    </a:lnTo>
                    <a:lnTo>
                      <a:pt x="2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2" name="Freeform 179"/>
              <p:cNvSpPr>
                <a:spLocks/>
              </p:cNvSpPr>
              <p:nvPr/>
            </p:nvSpPr>
            <p:spPr bwMode="auto">
              <a:xfrm>
                <a:off x="2607" y="3255"/>
                <a:ext cx="570" cy="318"/>
              </a:xfrm>
              <a:custGeom>
                <a:avLst/>
                <a:gdLst>
                  <a:gd name="T0" fmla="*/ 220 w 570"/>
                  <a:gd name="T1" fmla="*/ 6 h 318"/>
                  <a:gd name="T2" fmla="*/ 142 w 570"/>
                  <a:gd name="T3" fmla="*/ 32 h 318"/>
                  <a:gd name="T4" fmla="*/ 74 w 570"/>
                  <a:gd name="T5" fmla="*/ 86 h 318"/>
                  <a:gd name="T6" fmla="*/ 36 w 570"/>
                  <a:gd name="T7" fmla="*/ 140 h 318"/>
                  <a:gd name="T8" fmla="*/ 0 w 570"/>
                  <a:gd name="T9" fmla="*/ 274 h 318"/>
                  <a:gd name="T10" fmla="*/ 4 w 570"/>
                  <a:gd name="T11" fmla="*/ 298 h 318"/>
                  <a:gd name="T12" fmla="*/ 24 w 570"/>
                  <a:gd name="T13" fmla="*/ 314 h 318"/>
                  <a:gd name="T14" fmla="*/ 52 w 570"/>
                  <a:gd name="T15" fmla="*/ 318 h 318"/>
                  <a:gd name="T16" fmla="*/ 90 w 570"/>
                  <a:gd name="T17" fmla="*/ 312 h 318"/>
                  <a:gd name="T18" fmla="*/ 120 w 570"/>
                  <a:gd name="T19" fmla="*/ 290 h 318"/>
                  <a:gd name="T20" fmla="*/ 128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4 h 318"/>
                  <a:gd name="T32" fmla="*/ 402 w 570"/>
                  <a:gd name="T33" fmla="*/ 176 h 318"/>
                  <a:gd name="T34" fmla="*/ 430 w 570"/>
                  <a:gd name="T35" fmla="*/ 226 h 318"/>
                  <a:gd name="T36" fmla="*/ 440 w 570"/>
                  <a:gd name="T37" fmla="*/ 254 h 318"/>
                  <a:gd name="T38" fmla="*/ 418 w 570"/>
                  <a:gd name="T39" fmla="*/ 198 h 318"/>
                  <a:gd name="T40" fmla="*/ 392 w 570"/>
                  <a:gd name="T41" fmla="*/ 166 h 318"/>
                  <a:gd name="T42" fmla="*/ 336 w 570"/>
                  <a:gd name="T43" fmla="*/ 132 h 318"/>
                  <a:gd name="T44" fmla="*/ 266 w 570"/>
                  <a:gd name="T45" fmla="*/ 126 h 318"/>
                  <a:gd name="T46" fmla="*/ 202 w 570"/>
                  <a:gd name="T47" fmla="*/ 146 h 318"/>
                  <a:gd name="T48" fmla="*/ 154 w 570"/>
                  <a:gd name="T49" fmla="*/ 190 h 318"/>
                  <a:gd name="T50" fmla="*/ 130 w 570"/>
                  <a:gd name="T51" fmla="*/ 240 h 318"/>
                  <a:gd name="T52" fmla="*/ 126 w 570"/>
                  <a:gd name="T53" fmla="*/ 264 h 318"/>
                  <a:gd name="T54" fmla="*/ 114 w 570"/>
                  <a:gd name="T55" fmla="*/ 296 h 318"/>
                  <a:gd name="T56" fmla="*/ 80 w 570"/>
                  <a:gd name="T57" fmla="*/ 314 h 318"/>
                  <a:gd name="T58" fmla="*/ 52 w 570"/>
                  <a:gd name="T59" fmla="*/ 318 h 318"/>
                  <a:gd name="T60" fmla="*/ 18 w 570"/>
                  <a:gd name="T61" fmla="*/ 312 h 318"/>
                  <a:gd name="T62" fmla="*/ 2 w 570"/>
                  <a:gd name="T63" fmla="*/ 290 h 318"/>
                  <a:gd name="T64" fmla="*/ 2 w 570"/>
                  <a:gd name="T65" fmla="*/ 238 h 318"/>
                  <a:gd name="T66" fmla="*/ 36 w 570"/>
                  <a:gd name="T67" fmla="*/ 142 h 318"/>
                  <a:gd name="T68" fmla="*/ 90 w 570"/>
                  <a:gd name="T69" fmla="*/ 70 h 318"/>
                  <a:gd name="T70" fmla="*/ 162 w 570"/>
                  <a:gd name="T71" fmla="*/ 24 h 318"/>
                  <a:gd name="T72" fmla="*/ 252 w 570"/>
                  <a:gd name="T73" fmla="*/ 2 h 318"/>
                  <a:gd name="T74" fmla="*/ 334 w 570"/>
                  <a:gd name="T75" fmla="*/ 4 h 318"/>
                  <a:gd name="T76" fmla="*/ 434 w 570"/>
                  <a:gd name="T77" fmla="*/ 38 h 318"/>
                  <a:gd name="T78" fmla="*/ 498 w 570"/>
                  <a:gd name="T79" fmla="*/ 90 h 318"/>
                  <a:gd name="T80" fmla="*/ 556 w 570"/>
                  <a:gd name="T81" fmla="*/ 188 h 318"/>
                  <a:gd name="T82" fmla="*/ 570 w 570"/>
                  <a:gd name="T83" fmla="*/ 272 h 318"/>
                  <a:gd name="T84" fmla="*/ 552 w 570"/>
                  <a:gd name="T85" fmla="*/ 310 h 318"/>
                  <a:gd name="T86" fmla="*/ 538 w 570"/>
                  <a:gd name="T87" fmla="*/ 316 h 318"/>
                  <a:gd name="T88" fmla="*/ 496 w 570"/>
                  <a:gd name="T89" fmla="*/ 316 h 318"/>
                  <a:gd name="T90" fmla="*/ 464 w 570"/>
                  <a:gd name="T91" fmla="*/ 306 h 318"/>
                  <a:gd name="T92" fmla="*/ 438 w 570"/>
                  <a:gd name="T93" fmla="*/ 272 h 318"/>
                  <a:gd name="T94" fmla="*/ 436 w 570"/>
                  <a:gd name="T95" fmla="*/ 264 h 318"/>
                  <a:gd name="T96" fmla="*/ 436 w 570"/>
                  <a:gd name="T97" fmla="*/ 274 h 318"/>
                  <a:gd name="T98" fmla="*/ 464 w 570"/>
                  <a:gd name="T99" fmla="*/ 306 h 318"/>
                  <a:gd name="T100" fmla="*/ 496 w 570"/>
                  <a:gd name="T101" fmla="*/ 316 h 318"/>
                  <a:gd name="T102" fmla="*/ 538 w 570"/>
                  <a:gd name="T103" fmla="*/ 316 h 318"/>
                  <a:gd name="T104" fmla="*/ 552 w 570"/>
                  <a:gd name="T105" fmla="*/ 312 h 318"/>
                  <a:gd name="T106" fmla="*/ 570 w 570"/>
                  <a:gd name="T107" fmla="*/ 272 h 318"/>
                  <a:gd name="T108" fmla="*/ 556 w 570"/>
                  <a:gd name="T109" fmla="*/ 188 h 318"/>
                  <a:gd name="T110" fmla="*/ 498 w 570"/>
                  <a:gd name="T111" fmla="*/ 90 h 318"/>
                  <a:gd name="T112" fmla="*/ 434 w 570"/>
                  <a:gd name="T113" fmla="*/ 38 h 318"/>
                  <a:gd name="T114" fmla="*/ 334 w 570"/>
                  <a:gd name="T115" fmla="*/ 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0" h="318">
                    <a:moveTo>
                      <a:pt x="284" y="0"/>
                    </a:moveTo>
                    <a:lnTo>
                      <a:pt x="284" y="0"/>
                    </a:lnTo>
                    <a:lnTo>
                      <a:pt x="252" y="2"/>
                    </a:lnTo>
                    <a:lnTo>
                      <a:pt x="220" y="6"/>
                    </a:lnTo>
                    <a:lnTo>
                      <a:pt x="190" y="12"/>
                    </a:lnTo>
                    <a:lnTo>
                      <a:pt x="162" y="24"/>
                    </a:lnTo>
                    <a:lnTo>
                      <a:pt x="162" y="24"/>
                    </a:lnTo>
                    <a:lnTo>
                      <a:pt x="142" y="32"/>
                    </a:lnTo>
                    <a:lnTo>
                      <a:pt x="124" y="44"/>
                    </a:lnTo>
                    <a:lnTo>
                      <a:pt x="106" y="56"/>
                    </a:lnTo>
                    <a:lnTo>
                      <a:pt x="90" y="70"/>
                    </a:lnTo>
                    <a:lnTo>
                      <a:pt x="74" y="86"/>
                    </a:lnTo>
                    <a:lnTo>
                      <a:pt x="60" y="102"/>
                    </a:lnTo>
                    <a:lnTo>
                      <a:pt x="48" y="120"/>
                    </a:lnTo>
                    <a:lnTo>
                      <a:pt x="36" y="140"/>
                    </a:lnTo>
                    <a:lnTo>
                      <a:pt x="36" y="140"/>
                    </a:lnTo>
                    <a:lnTo>
                      <a:pt x="20" y="172"/>
                    </a:lnTo>
                    <a:lnTo>
                      <a:pt x="10" y="206"/>
                    </a:lnTo>
                    <a:lnTo>
                      <a:pt x="2" y="238"/>
                    </a:lnTo>
                    <a:lnTo>
                      <a:pt x="0" y="274"/>
                    </a:lnTo>
                    <a:lnTo>
                      <a:pt x="0" y="274"/>
                    </a:lnTo>
                    <a:lnTo>
                      <a:pt x="0" y="282"/>
                    </a:lnTo>
                    <a:lnTo>
                      <a:pt x="2" y="290"/>
                    </a:lnTo>
                    <a:lnTo>
                      <a:pt x="4" y="298"/>
                    </a:lnTo>
                    <a:lnTo>
                      <a:pt x="8" y="304"/>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20" y="290"/>
                    </a:lnTo>
                    <a:lnTo>
                      <a:pt x="124" y="282"/>
                    </a:lnTo>
                    <a:lnTo>
                      <a:pt x="126" y="274"/>
                    </a:lnTo>
                    <a:lnTo>
                      <a:pt x="128" y="264"/>
                    </a:lnTo>
                    <a:lnTo>
                      <a:pt x="128" y="264"/>
                    </a:lnTo>
                    <a:lnTo>
                      <a:pt x="128" y="258"/>
                    </a:lnTo>
                    <a:lnTo>
                      <a:pt x="128" y="258"/>
                    </a:lnTo>
                    <a:lnTo>
                      <a:pt x="130" y="242"/>
                    </a:lnTo>
                    <a:lnTo>
                      <a:pt x="134" y="224"/>
                    </a:lnTo>
                    <a:lnTo>
                      <a:pt x="142" y="208"/>
                    </a:lnTo>
                    <a:lnTo>
                      <a:pt x="154" y="190"/>
                    </a:lnTo>
                    <a:lnTo>
                      <a:pt x="154" y="190"/>
                    </a:lnTo>
                    <a:lnTo>
                      <a:pt x="166" y="178"/>
                    </a:lnTo>
                    <a:lnTo>
                      <a:pt x="178" y="168"/>
                    </a:lnTo>
                    <a:lnTo>
                      <a:pt x="202" y="146"/>
                    </a:lnTo>
                    <a:lnTo>
                      <a:pt x="202" y="146"/>
                    </a:lnTo>
                    <a:lnTo>
                      <a:pt x="216" y="136"/>
                    </a:lnTo>
                    <a:lnTo>
                      <a:pt x="216" y="136"/>
                    </a:lnTo>
                    <a:lnTo>
                      <a:pt x="250" y="128"/>
                    </a:lnTo>
                    <a:lnTo>
                      <a:pt x="266" y="126"/>
                    </a:lnTo>
                    <a:lnTo>
                      <a:pt x="284" y="124"/>
                    </a:lnTo>
                    <a:lnTo>
                      <a:pt x="284" y="124"/>
                    </a:lnTo>
                    <a:lnTo>
                      <a:pt x="312" y="126"/>
                    </a:lnTo>
                    <a:lnTo>
                      <a:pt x="336" y="134"/>
                    </a:lnTo>
                    <a:lnTo>
                      <a:pt x="358" y="144"/>
                    </a:lnTo>
                    <a:lnTo>
                      <a:pt x="382" y="158"/>
                    </a:lnTo>
                    <a:lnTo>
                      <a:pt x="382" y="158"/>
                    </a:lnTo>
                    <a:lnTo>
                      <a:pt x="392" y="166"/>
                    </a:lnTo>
                    <a:lnTo>
                      <a:pt x="402" y="176"/>
                    </a:lnTo>
                    <a:lnTo>
                      <a:pt x="410" y="188"/>
                    </a:lnTo>
                    <a:lnTo>
                      <a:pt x="418" y="200"/>
                    </a:lnTo>
                    <a:lnTo>
                      <a:pt x="418" y="200"/>
                    </a:lnTo>
                    <a:lnTo>
                      <a:pt x="430" y="226"/>
                    </a:lnTo>
                    <a:lnTo>
                      <a:pt x="440" y="254"/>
                    </a:lnTo>
                    <a:lnTo>
                      <a:pt x="440" y="254"/>
                    </a:lnTo>
                    <a:lnTo>
                      <a:pt x="440" y="254"/>
                    </a:lnTo>
                    <a:lnTo>
                      <a:pt x="440" y="254"/>
                    </a:lnTo>
                    <a:lnTo>
                      <a:pt x="440" y="252"/>
                    </a:lnTo>
                    <a:lnTo>
                      <a:pt x="440" y="252"/>
                    </a:lnTo>
                    <a:lnTo>
                      <a:pt x="430" y="226"/>
                    </a:lnTo>
                    <a:lnTo>
                      <a:pt x="418" y="198"/>
                    </a:lnTo>
                    <a:lnTo>
                      <a:pt x="418" y="198"/>
                    </a:lnTo>
                    <a:lnTo>
                      <a:pt x="410" y="186"/>
                    </a:lnTo>
                    <a:lnTo>
                      <a:pt x="402" y="176"/>
                    </a:lnTo>
                    <a:lnTo>
                      <a:pt x="392" y="166"/>
                    </a:lnTo>
                    <a:lnTo>
                      <a:pt x="382" y="156"/>
                    </a:lnTo>
                    <a:lnTo>
                      <a:pt x="382" y="156"/>
                    </a:lnTo>
                    <a:lnTo>
                      <a:pt x="358" y="142"/>
                    </a:lnTo>
                    <a:lnTo>
                      <a:pt x="336" y="132"/>
                    </a:lnTo>
                    <a:lnTo>
                      <a:pt x="312" y="126"/>
                    </a:lnTo>
                    <a:lnTo>
                      <a:pt x="284" y="124"/>
                    </a:lnTo>
                    <a:lnTo>
                      <a:pt x="284" y="124"/>
                    </a:lnTo>
                    <a:lnTo>
                      <a:pt x="266" y="126"/>
                    </a:lnTo>
                    <a:lnTo>
                      <a:pt x="250" y="128"/>
                    </a:lnTo>
                    <a:lnTo>
                      <a:pt x="216" y="136"/>
                    </a:lnTo>
                    <a:lnTo>
                      <a:pt x="216" y="136"/>
                    </a:lnTo>
                    <a:lnTo>
                      <a:pt x="202" y="146"/>
                    </a:lnTo>
                    <a:lnTo>
                      <a:pt x="202" y="146"/>
                    </a:lnTo>
                    <a:lnTo>
                      <a:pt x="178" y="166"/>
                    </a:lnTo>
                    <a:lnTo>
                      <a:pt x="166" y="178"/>
                    </a:lnTo>
                    <a:lnTo>
                      <a:pt x="154" y="190"/>
                    </a:lnTo>
                    <a:lnTo>
                      <a:pt x="154" y="190"/>
                    </a:lnTo>
                    <a:lnTo>
                      <a:pt x="142" y="206"/>
                    </a:lnTo>
                    <a:lnTo>
                      <a:pt x="134" y="224"/>
                    </a:lnTo>
                    <a:lnTo>
                      <a:pt x="130" y="240"/>
                    </a:lnTo>
                    <a:lnTo>
                      <a:pt x="128" y="256"/>
                    </a:lnTo>
                    <a:lnTo>
                      <a:pt x="128" y="256"/>
                    </a:lnTo>
                    <a:lnTo>
                      <a:pt x="126" y="264"/>
                    </a:lnTo>
                    <a:lnTo>
                      <a:pt x="126" y="264"/>
                    </a:lnTo>
                    <a:lnTo>
                      <a:pt x="126" y="274"/>
                    </a:lnTo>
                    <a:lnTo>
                      <a:pt x="122" y="282"/>
                    </a:lnTo>
                    <a:lnTo>
                      <a:pt x="118" y="290"/>
                    </a:lnTo>
                    <a:lnTo>
                      <a:pt x="114" y="296"/>
                    </a:lnTo>
                    <a:lnTo>
                      <a:pt x="102" y="306"/>
                    </a:lnTo>
                    <a:lnTo>
                      <a:pt x="90" y="312"/>
                    </a:lnTo>
                    <a:lnTo>
                      <a:pt x="90" y="312"/>
                    </a:lnTo>
                    <a:lnTo>
                      <a:pt x="80" y="314"/>
                    </a:lnTo>
                    <a:lnTo>
                      <a:pt x="72" y="316"/>
                    </a:lnTo>
                    <a:lnTo>
                      <a:pt x="72" y="316"/>
                    </a:lnTo>
                    <a:lnTo>
                      <a:pt x="52" y="318"/>
                    </a:lnTo>
                    <a:lnTo>
                      <a:pt x="52" y="318"/>
                    </a:lnTo>
                    <a:lnTo>
                      <a:pt x="30" y="316"/>
                    </a:lnTo>
                    <a:lnTo>
                      <a:pt x="30" y="316"/>
                    </a:lnTo>
                    <a:lnTo>
                      <a:pt x="24" y="314"/>
                    </a:lnTo>
                    <a:lnTo>
                      <a:pt x="18" y="312"/>
                    </a:lnTo>
                    <a:lnTo>
                      <a:pt x="12" y="308"/>
                    </a:lnTo>
                    <a:lnTo>
                      <a:pt x="8" y="302"/>
                    </a:lnTo>
                    <a:lnTo>
                      <a:pt x="4" y="296"/>
                    </a:lnTo>
                    <a:lnTo>
                      <a:pt x="2" y="290"/>
                    </a:lnTo>
                    <a:lnTo>
                      <a:pt x="0" y="282"/>
                    </a:lnTo>
                    <a:lnTo>
                      <a:pt x="0" y="274"/>
                    </a:lnTo>
                    <a:lnTo>
                      <a:pt x="0" y="274"/>
                    </a:lnTo>
                    <a:lnTo>
                      <a:pt x="2" y="238"/>
                    </a:lnTo>
                    <a:lnTo>
                      <a:pt x="10" y="204"/>
                    </a:lnTo>
                    <a:lnTo>
                      <a:pt x="22" y="172"/>
                    </a:lnTo>
                    <a:lnTo>
                      <a:pt x="36" y="142"/>
                    </a:lnTo>
                    <a:lnTo>
                      <a:pt x="36" y="142"/>
                    </a:lnTo>
                    <a:lnTo>
                      <a:pt x="48" y="122"/>
                    </a:lnTo>
                    <a:lnTo>
                      <a:pt x="62" y="102"/>
                    </a:lnTo>
                    <a:lnTo>
                      <a:pt x="76" y="86"/>
                    </a:lnTo>
                    <a:lnTo>
                      <a:pt x="90" y="70"/>
                    </a:lnTo>
                    <a:lnTo>
                      <a:pt x="106" y="56"/>
                    </a:lnTo>
                    <a:lnTo>
                      <a:pt x="124" y="44"/>
                    </a:lnTo>
                    <a:lnTo>
                      <a:pt x="142" y="32"/>
                    </a:lnTo>
                    <a:lnTo>
                      <a:pt x="162" y="24"/>
                    </a:lnTo>
                    <a:lnTo>
                      <a:pt x="162" y="24"/>
                    </a:lnTo>
                    <a:lnTo>
                      <a:pt x="190" y="14"/>
                    </a:lnTo>
                    <a:lnTo>
                      <a:pt x="220" y="6"/>
                    </a:lnTo>
                    <a:lnTo>
                      <a:pt x="252" y="2"/>
                    </a:lnTo>
                    <a:lnTo>
                      <a:pt x="284" y="0"/>
                    </a:lnTo>
                    <a:lnTo>
                      <a:pt x="284" y="0"/>
                    </a:lnTo>
                    <a:lnTo>
                      <a:pt x="310" y="2"/>
                    </a:lnTo>
                    <a:lnTo>
                      <a:pt x="334" y="4"/>
                    </a:lnTo>
                    <a:lnTo>
                      <a:pt x="360" y="10"/>
                    </a:lnTo>
                    <a:lnTo>
                      <a:pt x="386" y="18"/>
                    </a:lnTo>
                    <a:lnTo>
                      <a:pt x="410" y="28"/>
                    </a:lnTo>
                    <a:lnTo>
                      <a:pt x="434" y="38"/>
                    </a:lnTo>
                    <a:lnTo>
                      <a:pt x="456" y="52"/>
                    </a:lnTo>
                    <a:lnTo>
                      <a:pt x="476" y="70"/>
                    </a:lnTo>
                    <a:lnTo>
                      <a:pt x="476" y="70"/>
                    </a:lnTo>
                    <a:lnTo>
                      <a:pt x="498" y="90"/>
                    </a:lnTo>
                    <a:lnTo>
                      <a:pt x="516" y="112"/>
                    </a:lnTo>
                    <a:lnTo>
                      <a:pt x="532" y="136"/>
                    </a:lnTo>
                    <a:lnTo>
                      <a:pt x="546" y="160"/>
                    </a:lnTo>
                    <a:lnTo>
                      <a:pt x="556" y="188"/>
                    </a:lnTo>
                    <a:lnTo>
                      <a:pt x="562" y="214"/>
                    </a:lnTo>
                    <a:lnTo>
                      <a:pt x="568" y="242"/>
                    </a:lnTo>
                    <a:lnTo>
                      <a:pt x="570" y="272"/>
                    </a:lnTo>
                    <a:lnTo>
                      <a:pt x="570" y="272"/>
                    </a:lnTo>
                    <a:lnTo>
                      <a:pt x="568" y="284"/>
                    </a:lnTo>
                    <a:lnTo>
                      <a:pt x="564" y="296"/>
                    </a:lnTo>
                    <a:lnTo>
                      <a:pt x="558" y="304"/>
                    </a:lnTo>
                    <a:lnTo>
                      <a:pt x="552" y="310"/>
                    </a:lnTo>
                    <a:lnTo>
                      <a:pt x="552" y="310"/>
                    </a:lnTo>
                    <a:lnTo>
                      <a:pt x="544" y="314"/>
                    </a:lnTo>
                    <a:lnTo>
                      <a:pt x="538" y="316"/>
                    </a:lnTo>
                    <a:lnTo>
                      <a:pt x="538" y="316"/>
                    </a:lnTo>
                    <a:lnTo>
                      <a:pt x="516" y="318"/>
                    </a:lnTo>
                    <a:lnTo>
                      <a:pt x="516" y="318"/>
                    </a:lnTo>
                    <a:lnTo>
                      <a:pt x="496" y="316"/>
                    </a:lnTo>
                    <a:lnTo>
                      <a:pt x="496" y="316"/>
                    </a:lnTo>
                    <a:lnTo>
                      <a:pt x="488" y="314"/>
                    </a:lnTo>
                    <a:lnTo>
                      <a:pt x="478" y="312"/>
                    </a:lnTo>
                    <a:lnTo>
                      <a:pt x="478" y="312"/>
                    </a:lnTo>
                    <a:lnTo>
                      <a:pt x="464" y="306"/>
                    </a:lnTo>
                    <a:lnTo>
                      <a:pt x="450" y="296"/>
                    </a:lnTo>
                    <a:lnTo>
                      <a:pt x="446" y="288"/>
                    </a:lnTo>
                    <a:lnTo>
                      <a:pt x="440" y="282"/>
                    </a:lnTo>
                    <a:lnTo>
                      <a:pt x="438" y="272"/>
                    </a:lnTo>
                    <a:lnTo>
                      <a:pt x="436" y="264"/>
                    </a:lnTo>
                    <a:lnTo>
                      <a:pt x="436" y="264"/>
                    </a:lnTo>
                    <a:lnTo>
                      <a:pt x="436" y="264"/>
                    </a:lnTo>
                    <a:lnTo>
                      <a:pt x="436" y="264"/>
                    </a:lnTo>
                    <a:lnTo>
                      <a:pt x="436" y="264"/>
                    </a:lnTo>
                    <a:lnTo>
                      <a:pt x="436" y="264"/>
                    </a:lnTo>
                    <a:lnTo>
                      <a:pt x="436" y="264"/>
                    </a:lnTo>
                    <a:lnTo>
                      <a:pt x="436" y="274"/>
                    </a:lnTo>
                    <a:lnTo>
                      <a:pt x="440" y="282"/>
                    </a:lnTo>
                    <a:lnTo>
                      <a:pt x="444" y="290"/>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2"/>
                    </a:lnTo>
                    <a:lnTo>
                      <a:pt x="552" y="312"/>
                    </a:lnTo>
                    <a:lnTo>
                      <a:pt x="560" y="304"/>
                    </a:lnTo>
                    <a:lnTo>
                      <a:pt x="566" y="296"/>
                    </a:lnTo>
                    <a:lnTo>
                      <a:pt x="568" y="286"/>
                    </a:lnTo>
                    <a:lnTo>
                      <a:pt x="570" y="272"/>
                    </a:lnTo>
                    <a:lnTo>
                      <a:pt x="570" y="272"/>
                    </a:lnTo>
                    <a:lnTo>
                      <a:pt x="568" y="242"/>
                    </a:lnTo>
                    <a:lnTo>
                      <a:pt x="564" y="214"/>
                    </a:lnTo>
                    <a:lnTo>
                      <a:pt x="556" y="188"/>
                    </a:lnTo>
                    <a:lnTo>
                      <a:pt x="546" y="160"/>
                    </a:lnTo>
                    <a:lnTo>
                      <a:pt x="534" y="136"/>
                    </a:lnTo>
                    <a:lnTo>
                      <a:pt x="518" y="112"/>
                    </a:lnTo>
                    <a:lnTo>
                      <a:pt x="498" y="90"/>
                    </a:lnTo>
                    <a:lnTo>
                      <a:pt x="478" y="68"/>
                    </a:lnTo>
                    <a:lnTo>
                      <a:pt x="478" y="68"/>
                    </a:lnTo>
                    <a:lnTo>
                      <a:pt x="456" y="52"/>
                    </a:lnTo>
                    <a:lnTo>
                      <a:pt x="434" y="38"/>
                    </a:lnTo>
                    <a:lnTo>
                      <a:pt x="410" y="26"/>
                    </a:lnTo>
                    <a:lnTo>
                      <a:pt x="386" y="16"/>
                    </a:lnTo>
                    <a:lnTo>
                      <a:pt x="360" y="10"/>
                    </a:lnTo>
                    <a:lnTo>
                      <a:pt x="334" y="4"/>
                    </a:lnTo>
                    <a:lnTo>
                      <a:pt x="310" y="0"/>
                    </a:lnTo>
                    <a:lnTo>
                      <a:pt x="284" y="0"/>
                    </a:lnTo>
                    <a:close/>
                  </a:path>
                </a:pathLst>
              </a:custGeom>
              <a:solidFill>
                <a:srgbClr val="F5F4F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3" name="Freeform 180"/>
              <p:cNvSpPr>
                <a:spLocks/>
              </p:cNvSpPr>
              <p:nvPr/>
            </p:nvSpPr>
            <p:spPr bwMode="auto">
              <a:xfrm>
                <a:off x="2607" y="3255"/>
                <a:ext cx="570" cy="318"/>
              </a:xfrm>
              <a:custGeom>
                <a:avLst/>
                <a:gdLst>
                  <a:gd name="T0" fmla="*/ 220 w 570"/>
                  <a:gd name="T1" fmla="*/ 6 h 318"/>
                  <a:gd name="T2" fmla="*/ 142 w 570"/>
                  <a:gd name="T3" fmla="*/ 32 h 318"/>
                  <a:gd name="T4" fmla="*/ 74 w 570"/>
                  <a:gd name="T5" fmla="*/ 86 h 318"/>
                  <a:gd name="T6" fmla="*/ 36 w 570"/>
                  <a:gd name="T7" fmla="*/ 140 h 318"/>
                  <a:gd name="T8" fmla="*/ 0 w 570"/>
                  <a:gd name="T9" fmla="*/ 274 h 318"/>
                  <a:gd name="T10" fmla="*/ 4 w 570"/>
                  <a:gd name="T11" fmla="*/ 298 h 318"/>
                  <a:gd name="T12" fmla="*/ 24 w 570"/>
                  <a:gd name="T13" fmla="*/ 314 h 318"/>
                  <a:gd name="T14" fmla="*/ 52 w 570"/>
                  <a:gd name="T15" fmla="*/ 318 h 318"/>
                  <a:gd name="T16" fmla="*/ 90 w 570"/>
                  <a:gd name="T17" fmla="*/ 312 h 318"/>
                  <a:gd name="T18" fmla="*/ 120 w 570"/>
                  <a:gd name="T19" fmla="*/ 290 h 318"/>
                  <a:gd name="T20" fmla="*/ 128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4 h 318"/>
                  <a:gd name="T32" fmla="*/ 402 w 570"/>
                  <a:gd name="T33" fmla="*/ 176 h 318"/>
                  <a:gd name="T34" fmla="*/ 430 w 570"/>
                  <a:gd name="T35" fmla="*/ 226 h 318"/>
                  <a:gd name="T36" fmla="*/ 440 w 570"/>
                  <a:gd name="T37" fmla="*/ 254 h 318"/>
                  <a:gd name="T38" fmla="*/ 418 w 570"/>
                  <a:gd name="T39" fmla="*/ 198 h 318"/>
                  <a:gd name="T40" fmla="*/ 392 w 570"/>
                  <a:gd name="T41" fmla="*/ 166 h 318"/>
                  <a:gd name="T42" fmla="*/ 336 w 570"/>
                  <a:gd name="T43" fmla="*/ 132 h 318"/>
                  <a:gd name="T44" fmla="*/ 266 w 570"/>
                  <a:gd name="T45" fmla="*/ 126 h 318"/>
                  <a:gd name="T46" fmla="*/ 202 w 570"/>
                  <a:gd name="T47" fmla="*/ 146 h 318"/>
                  <a:gd name="T48" fmla="*/ 154 w 570"/>
                  <a:gd name="T49" fmla="*/ 190 h 318"/>
                  <a:gd name="T50" fmla="*/ 130 w 570"/>
                  <a:gd name="T51" fmla="*/ 240 h 318"/>
                  <a:gd name="T52" fmla="*/ 126 w 570"/>
                  <a:gd name="T53" fmla="*/ 264 h 318"/>
                  <a:gd name="T54" fmla="*/ 114 w 570"/>
                  <a:gd name="T55" fmla="*/ 296 h 318"/>
                  <a:gd name="T56" fmla="*/ 80 w 570"/>
                  <a:gd name="T57" fmla="*/ 314 h 318"/>
                  <a:gd name="T58" fmla="*/ 52 w 570"/>
                  <a:gd name="T59" fmla="*/ 318 h 318"/>
                  <a:gd name="T60" fmla="*/ 18 w 570"/>
                  <a:gd name="T61" fmla="*/ 312 h 318"/>
                  <a:gd name="T62" fmla="*/ 2 w 570"/>
                  <a:gd name="T63" fmla="*/ 290 h 318"/>
                  <a:gd name="T64" fmla="*/ 2 w 570"/>
                  <a:gd name="T65" fmla="*/ 238 h 318"/>
                  <a:gd name="T66" fmla="*/ 36 w 570"/>
                  <a:gd name="T67" fmla="*/ 142 h 318"/>
                  <a:gd name="T68" fmla="*/ 90 w 570"/>
                  <a:gd name="T69" fmla="*/ 70 h 318"/>
                  <a:gd name="T70" fmla="*/ 162 w 570"/>
                  <a:gd name="T71" fmla="*/ 24 h 318"/>
                  <a:gd name="T72" fmla="*/ 252 w 570"/>
                  <a:gd name="T73" fmla="*/ 2 h 318"/>
                  <a:gd name="T74" fmla="*/ 334 w 570"/>
                  <a:gd name="T75" fmla="*/ 4 h 318"/>
                  <a:gd name="T76" fmla="*/ 434 w 570"/>
                  <a:gd name="T77" fmla="*/ 38 h 318"/>
                  <a:gd name="T78" fmla="*/ 498 w 570"/>
                  <a:gd name="T79" fmla="*/ 90 h 318"/>
                  <a:gd name="T80" fmla="*/ 556 w 570"/>
                  <a:gd name="T81" fmla="*/ 188 h 318"/>
                  <a:gd name="T82" fmla="*/ 570 w 570"/>
                  <a:gd name="T83" fmla="*/ 272 h 318"/>
                  <a:gd name="T84" fmla="*/ 552 w 570"/>
                  <a:gd name="T85" fmla="*/ 310 h 318"/>
                  <a:gd name="T86" fmla="*/ 538 w 570"/>
                  <a:gd name="T87" fmla="*/ 316 h 318"/>
                  <a:gd name="T88" fmla="*/ 496 w 570"/>
                  <a:gd name="T89" fmla="*/ 316 h 318"/>
                  <a:gd name="T90" fmla="*/ 464 w 570"/>
                  <a:gd name="T91" fmla="*/ 306 h 318"/>
                  <a:gd name="T92" fmla="*/ 438 w 570"/>
                  <a:gd name="T93" fmla="*/ 272 h 318"/>
                  <a:gd name="T94" fmla="*/ 436 w 570"/>
                  <a:gd name="T95" fmla="*/ 264 h 318"/>
                  <a:gd name="T96" fmla="*/ 436 w 570"/>
                  <a:gd name="T97" fmla="*/ 274 h 318"/>
                  <a:gd name="T98" fmla="*/ 464 w 570"/>
                  <a:gd name="T99" fmla="*/ 306 h 318"/>
                  <a:gd name="T100" fmla="*/ 496 w 570"/>
                  <a:gd name="T101" fmla="*/ 316 h 318"/>
                  <a:gd name="T102" fmla="*/ 538 w 570"/>
                  <a:gd name="T103" fmla="*/ 316 h 318"/>
                  <a:gd name="T104" fmla="*/ 552 w 570"/>
                  <a:gd name="T105" fmla="*/ 312 h 318"/>
                  <a:gd name="T106" fmla="*/ 570 w 570"/>
                  <a:gd name="T107" fmla="*/ 272 h 318"/>
                  <a:gd name="T108" fmla="*/ 556 w 570"/>
                  <a:gd name="T109" fmla="*/ 188 h 318"/>
                  <a:gd name="T110" fmla="*/ 498 w 570"/>
                  <a:gd name="T111" fmla="*/ 90 h 318"/>
                  <a:gd name="T112" fmla="*/ 434 w 570"/>
                  <a:gd name="T113" fmla="*/ 38 h 318"/>
                  <a:gd name="T114" fmla="*/ 334 w 570"/>
                  <a:gd name="T115" fmla="*/ 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70" h="318">
                    <a:moveTo>
                      <a:pt x="284" y="0"/>
                    </a:moveTo>
                    <a:lnTo>
                      <a:pt x="284" y="0"/>
                    </a:lnTo>
                    <a:lnTo>
                      <a:pt x="252" y="2"/>
                    </a:lnTo>
                    <a:lnTo>
                      <a:pt x="220" y="6"/>
                    </a:lnTo>
                    <a:lnTo>
                      <a:pt x="190" y="12"/>
                    </a:lnTo>
                    <a:lnTo>
                      <a:pt x="162" y="24"/>
                    </a:lnTo>
                    <a:lnTo>
                      <a:pt x="162" y="24"/>
                    </a:lnTo>
                    <a:lnTo>
                      <a:pt x="142" y="32"/>
                    </a:lnTo>
                    <a:lnTo>
                      <a:pt x="124" y="44"/>
                    </a:lnTo>
                    <a:lnTo>
                      <a:pt x="106" y="56"/>
                    </a:lnTo>
                    <a:lnTo>
                      <a:pt x="90" y="70"/>
                    </a:lnTo>
                    <a:lnTo>
                      <a:pt x="74" y="86"/>
                    </a:lnTo>
                    <a:lnTo>
                      <a:pt x="60" y="102"/>
                    </a:lnTo>
                    <a:lnTo>
                      <a:pt x="48" y="120"/>
                    </a:lnTo>
                    <a:lnTo>
                      <a:pt x="36" y="140"/>
                    </a:lnTo>
                    <a:lnTo>
                      <a:pt x="36" y="140"/>
                    </a:lnTo>
                    <a:lnTo>
                      <a:pt x="20" y="172"/>
                    </a:lnTo>
                    <a:lnTo>
                      <a:pt x="10" y="206"/>
                    </a:lnTo>
                    <a:lnTo>
                      <a:pt x="2" y="238"/>
                    </a:lnTo>
                    <a:lnTo>
                      <a:pt x="0" y="274"/>
                    </a:lnTo>
                    <a:lnTo>
                      <a:pt x="0" y="274"/>
                    </a:lnTo>
                    <a:lnTo>
                      <a:pt x="0" y="282"/>
                    </a:lnTo>
                    <a:lnTo>
                      <a:pt x="2" y="290"/>
                    </a:lnTo>
                    <a:lnTo>
                      <a:pt x="4" y="298"/>
                    </a:lnTo>
                    <a:lnTo>
                      <a:pt x="8" y="304"/>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20" y="290"/>
                    </a:lnTo>
                    <a:lnTo>
                      <a:pt x="124" y="282"/>
                    </a:lnTo>
                    <a:lnTo>
                      <a:pt x="126" y="274"/>
                    </a:lnTo>
                    <a:lnTo>
                      <a:pt x="128" y="264"/>
                    </a:lnTo>
                    <a:lnTo>
                      <a:pt x="128" y="264"/>
                    </a:lnTo>
                    <a:lnTo>
                      <a:pt x="128" y="258"/>
                    </a:lnTo>
                    <a:lnTo>
                      <a:pt x="128" y="258"/>
                    </a:lnTo>
                    <a:lnTo>
                      <a:pt x="130" y="242"/>
                    </a:lnTo>
                    <a:lnTo>
                      <a:pt x="134" y="224"/>
                    </a:lnTo>
                    <a:lnTo>
                      <a:pt x="142" y="208"/>
                    </a:lnTo>
                    <a:lnTo>
                      <a:pt x="154" y="190"/>
                    </a:lnTo>
                    <a:lnTo>
                      <a:pt x="154" y="190"/>
                    </a:lnTo>
                    <a:lnTo>
                      <a:pt x="166" y="178"/>
                    </a:lnTo>
                    <a:lnTo>
                      <a:pt x="178" y="168"/>
                    </a:lnTo>
                    <a:lnTo>
                      <a:pt x="202" y="146"/>
                    </a:lnTo>
                    <a:lnTo>
                      <a:pt x="202" y="146"/>
                    </a:lnTo>
                    <a:lnTo>
                      <a:pt x="216" y="136"/>
                    </a:lnTo>
                    <a:lnTo>
                      <a:pt x="216" y="136"/>
                    </a:lnTo>
                    <a:lnTo>
                      <a:pt x="250" y="128"/>
                    </a:lnTo>
                    <a:lnTo>
                      <a:pt x="266" y="126"/>
                    </a:lnTo>
                    <a:lnTo>
                      <a:pt x="284" y="124"/>
                    </a:lnTo>
                    <a:lnTo>
                      <a:pt x="284" y="124"/>
                    </a:lnTo>
                    <a:lnTo>
                      <a:pt x="312" y="126"/>
                    </a:lnTo>
                    <a:lnTo>
                      <a:pt x="336" y="134"/>
                    </a:lnTo>
                    <a:lnTo>
                      <a:pt x="358" y="144"/>
                    </a:lnTo>
                    <a:lnTo>
                      <a:pt x="382" y="158"/>
                    </a:lnTo>
                    <a:lnTo>
                      <a:pt x="382" y="158"/>
                    </a:lnTo>
                    <a:lnTo>
                      <a:pt x="392" y="166"/>
                    </a:lnTo>
                    <a:lnTo>
                      <a:pt x="402" y="176"/>
                    </a:lnTo>
                    <a:lnTo>
                      <a:pt x="410" y="188"/>
                    </a:lnTo>
                    <a:lnTo>
                      <a:pt x="418" y="200"/>
                    </a:lnTo>
                    <a:lnTo>
                      <a:pt x="418" y="200"/>
                    </a:lnTo>
                    <a:lnTo>
                      <a:pt x="430" y="226"/>
                    </a:lnTo>
                    <a:lnTo>
                      <a:pt x="440" y="254"/>
                    </a:lnTo>
                    <a:lnTo>
                      <a:pt x="440" y="254"/>
                    </a:lnTo>
                    <a:lnTo>
                      <a:pt x="440" y="254"/>
                    </a:lnTo>
                    <a:lnTo>
                      <a:pt x="440" y="254"/>
                    </a:lnTo>
                    <a:lnTo>
                      <a:pt x="440" y="252"/>
                    </a:lnTo>
                    <a:lnTo>
                      <a:pt x="440" y="252"/>
                    </a:lnTo>
                    <a:lnTo>
                      <a:pt x="430" y="226"/>
                    </a:lnTo>
                    <a:lnTo>
                      <a:pt x="418" y="198"/>
                    </a:lnTo>
                    <a:lnTo>
                      <a:pt x="418" y="198"/>
                    </a:lnTo>
                    <a:lnTo>
                      <a:pt x="410" y="186"/>
                    </a:lnTo>
                    <a:lnTo>
                      <a:pt x="402" y="176"/>
                    </a:lnTo>
                    <a:lnTo>
                      <a:pt x="392" y="166"/>
                    </a:lnTo>
                    <a:lnTo>
                      <a:pt x="382" y="156"/>
                    </a:lnTo>
                    <a:lnTo>
                      <a:pt x="382" y="156"/>
                    </a:lnTo>
                    <a:lnTo>
                      <a:pt x="358" y="142"/>
                    </a:lnTo>
                    <a:lnTo>
                      <a:pt x="336" y="132"/>
                    </a:lnTo>
                    <a:lnTo>
                      <a:pt x="312" y="126"/>
                    </a:lnTo>
                    <a:lnTo>
                      <a:pt x="284" y="124"/>
                    </a:lnTo>
                    <a:lnTo>
                      <a:pt x="284" y="124"/>
                    </a:lnTo>
                    <a:lnTo>
                      <a:pt x="266" y="126"/>
                    </a:lnTo>
                    <a:lnTo>
                      <a:pt x="250" y="128"/>
                    </a:lnTo>
                    <a:lnTo>
                      <a:pt x="216" y="136"/>
                    </a:lnTo>
                    <a:lnTo>
                      <a:pt x="216" y="136"/>
                    </a:lnTo>
                    <a:lnTo>
                      <a:pt x="202" y="146"/>
                    </a:lnTo>
                    <a:lnTo>
                      <a:pt x="202" y="146"/>
                    </a:lnTo>
                    <a:lnTo>
                      <a:pt x="178" y="166"/>
                    </a:lnTo>
                    <a:lnTo>
                      <a:pt x="166" y="178"/>
                    </a:lnTo>
                    <a:lnTo>
                      <a:pt x="154" y="190"/>
                    </a:lnTo>
                    <a:lnTo>
                      <a:pt x="154" y="190"/>
                    </a:lnTo>
                    <a:lnTo>
                      <a:pt x="142" y="206"/>
                    </a:lnTo>
                    <a:lnTo>
                      <a:pt x="134" y="224"/>
                    </a:lnTo>
                    <a:lnTo>
                      <a:pt x="130" y="240"/>
                    </a:lnTo>
                    <a:lnTo>
                      <a:pt x="128" y="256"/>
                    </a:lnTo>
                    <a:lnTo>
                      <a:pt x="128" y="256"/>
                    </a:lnTo>
                    <a:lnTo>
                      <a:pt x="126" y="264"/>
                    </a:lnTo>
                    <a:lnTo>
                      <a:pt x="126" y="264"/>
                    </a:lnTo>
                    <a:lnTo>
                      <a:pt x="126" y="274"/>
                    </a:lnTo>
                    <a:lnTo>
                      <a:pt x="122" y="282"/>
                    </a:lnTo>
                    <a:lnTo>
                      <a:pt x="118" y="290"/>
                    </a:lnTo>
                    <a:lnTo>
                      <a:pt x="114" y="296"/>
                    </a:lnTo>
                    <a:lnTo>
                      <a:pt x="102" y="306"/>
                    </a:lnTo>
                    <a:lnTo>
                      <a:pt x="90" y="312"/>
                    </a:lnTo>
                    <a:lnTo>
                      <a:pt x="90" y="312"/>
                    </a:lnTo>
                    <a:lnTo>
                      <a:pt x="80" y="314"/>
                    </a:lnTo>
                    <a:lnTo>
                      <a:pt x="72" y="316"/>
                    </a:lnTo>
                    <a:lnTo>
                      <a:pt x="72" y="316"/>
                    </a:lnTo>
                    <a:lnTo>
                      <a:pt x="52" y="318"/>
                    </a:lnTo>
                    <a:lnTo>
                      <a:pt x="52" y="318"/>
                    </a:lnTo>
                    <a:lnTo>
                      <a:pt x="30" y="316"/>
                    </a:lnTo>
                    <a:lnTo>
                      <a:pt x="30" y="316"/>
                    </a:lnTo>
                    <a:lnTo>
                      <a:pt x="24" y="314"/>
                    </a:lnTo>
                    <a:lnTo>
                      <a:pt x="18" y="312"/>
                    </a:lnTo>
                    <a:lnTo>
                      <a:pt x="12" y="308"/>
                    </a:lnTo>
                    <a:lnTo>
                      <a:pt x="8" y="302"/>
                    </a:lnTo>
                    <a:lnTo>
                      <a:pt x="4" y="296"/>
                    </a:lnTo>
                    <a:lnTo>
                      <a:pt x="2" y="290"/>
                    </a:lnTo>
                    <a:lnTo>
                      <a:pt x="0" y="282"/>
                    </a:lnTo>
                    <a:lnTo>
                      <a:pt x="0" y="274"/>
                    </a:lnTo>
                    <a:lnTo>
                      <a:pt x="0" y="274"/>
                    </a:lnTo>
                    <a:lnTo>
                      <a:pt x="2" y="238"/>
                    </a:lnTo>
                    <a:lnTo>
                      <a:pt x="10" y="204"/>
                    </a:lnTo>
                    <a:lnTo>
                      <a:pt x="22" y="172"/>
                    </a:lnTo>
                    <a:lnTo>
                      <a:pt x="36" y="142"/>
                    </a:lnTo>
                    <a:lnTo>
                      <a:pt x="36" y="142"/>
                    </a:lnTo>
                    <a:lnTo>
                      <a:pt x="48" y="122"/>
                    </a:lnTo>
                    <a:lnTo>
                      <a:pt x="62" y="102"/>
                    </a:lnTo>
                    <a:lnTo>
                      <a:pt x="76" y="86"/>
                    </a:lnTo>
                    <a:lnTo>
                      <a:pt x="90" y="70"/>
                    </a:lnTo>
                    <a:lnTo>
                      <a:pt x="106" y="56"/>
                    </a:lnTo>
                    <a:lnTo>
                      <a:pt x="124" y="44"/>
                    </a:lnTo>
                    <a:lnTo>
                      <a:pt x="142" y="32"/>
                    </a:lnTo>
                    <a:lnTo>
                      <a:pt x="162" y="24"/>
                    </a:lnTo>
                    <a:lnTo>
                      <a:pt x="162" y="24"/>
                    </a:lnTo>
                    <a:lnTo>
                      <a:pt x="190" y="14"/>
                    </a:lnTo>
                    <a:lnTo>
                      <a:pt x="220" y="6"/>
                    </a:lnTo>
                    <a:lnTo>
                      <a:pt x="252" y="2"/>
                    </a:lnTo>
                    <a:lnTo>
                      <a:pt x="284" y="0"/>
                    </a:lnTo>
                    <a:lnTo>
                      <a:pt x="284" y="0"/>
                    </a:lnTo>
                    <a:lnTo>
                      <a:pt x="310" y="2"/>
                    </a:lnTo>
                    <a:lnTo>
                      <a:pt x="334" y="4"/>
                    </a:lnTo>
                    <a:lnTo>
                      <a:pt x="360" y="10"/>
                    </a:lnTo>
                    <a:lnTo>
                      <a:pt x="386" y="18"/>
                    </a:lnTo>
                    <a:lnTo>
                      <a:pt x="410" y="28"/>
                    </a:lnTo>
                    <a:lnTo>
                      <a:pt x="434" y="38"/>
                    </a:lnTo>
                    <a:lnTo>
                      <a:pt x="456" y="52"/>
                    </a:lnTo>
                    <a:lnTo>
                      <a:pt x="476" y="70"/>
                    </a:lnTo>
                    <a:lnTo>
                      <a:pt x="476" y="70"/>
                    </a:lnTo>
                    <a:lnTo>
                      <a:pt x="498" y="90"/>
                    </a:lnTo>
                    <a:lnTo>
                      <a:pt x="516" y="112"/>
                    </a:lnTo>
                    <a:lnTo>
                      <a:pt x="532" y="136"/>
                    </a:lnTo>
                    <a:lnTo>
                      <a:pt x="546" y="160"/>
                    </a:lnTo>
                    <a:lnTo>
                      <a:pt x="556" y="188"/>
                    </a:lnTo>
                    <a:lnTo>
                      <a:pt x="562" y="214"/>
                    </a:lnTo>
                    <a:lnTo>
                      <a:pt x="568" y="242"/>
                    </a:lnTo>
                    <a:lnTo>
                      <a:pt x="570" y="272"/>
                    </a:lnTo>
                    <a:lnTo>
                      <a:pt x="570" y="272"/>
                    </a:lnTo>
                    <a:lnTo>
                      <a:pt x="568" y="284"/>
                    </a:lnTo>
                    <a:lnTo>
                      <a:pt x="564" y="296"/>
                    </a:lnTo>
                    <a:lnTo>
                      <a:pt x="558" y="304"/>
                    </a:lnTo>
                    <a:lnTo>
                      <a:pt x="552" y="310"/>
                    </a:lnTo>
                    <a:lnTo>
                      <a:pt x="552" y="310"/>
                    </a:lnTo>
                    <a:lnTo>
                      <a:pt x="544" y="314"/>
                    </a:lnTo>
                    <a:lnTo>
                      <a:pt x="538" y="316"/>
                    </a:lnTo>
                    <a:lnTo>
                      <a:pt x="538" y="316"/>
                    </a:lnTo>
                    <a:lnTo>
                      <a:pt x="516" y="318"/>
                    </a:lnTo>
                    <a:lnTo>
                      <a:pt x="516" y="318"/>
                    </a:lnTo>
                    <a:lnTo>
                      <a:pt x="496" y="316"/>
                    </a:lnTo>
                    <a:lnTo>
                      <a:pt x="496" y="316"/>
                    </a:lnTo>
                    <a:lnTo>
                      <a:pt x="488" y="314"/>
                    </a:lnTo>
                    <a:lnTo>
                      <a:pt x="478" y="312"/>
                    </a:lnTo>
                    <a:lnTo>
                      <a:pt x="478" y="312"/>
                    </a:lnTo>
                    <a:lnTo>
                      <a:pt x="464" y="306"/>
                    </a:lnTo>
                    <a:lnTo>
                      <a:pt x="450" y="296"/>
                    </a:lnTo>
                    <a:lnTo>
                      <a:pt x="446" y="288"/>
                    </a:lnTo>
                    <a:lnTo>
                      <a:pt x="440" y="282"/>
                    </a:lnTo>
                    <a:lnTo>
                      <a:pt x="438" y="272"/>
                    </a:lnTo>
                    <a:lnTo>
                      <a:pt x="436" y="264"/>
                    </a:lnTo>
                    <a:lnTo>
                      <a:pt x="436" y="264"/>
                    </a:lnTo>
                    <a:lnTo>
                      <a:pt x="436" y="264"/>
                    </a:lnTo>
                    <a:lnTo>
                      <a:pt x="436" y="264"/>
                    </a:lnTo>
                    <a:lnTo>
                      <a:pt x="436" y="264"/>
                    </a:lnTo>
                    <a:lnTo>
                      <a:pt x="436" y="264"/>
                    </a:lnTo>
                    <a:lnTo>
                      <a:pt x="436" y="264"/>
                    </a:lnTo>
                    <a:lnTo>
                      <a:pt x="436" y="274"/>
                    </a:lnTo>
                    <a:lnTo>
                      <a:pt x="440" y="282"/>
                    </a:lnTo>
                    <a:lnTo>
                      <a:pt x="444" y="290"/>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2"/>
                    </a:lnTo>
                    <a:lnTo>
                      <a:pt x="552" y="312"/>
                    </a:lnTo>
                    <a:lnTo>
                      <a:pt x="560" y="304"/>
                    </a:lnTo>
                    <a:lnTo>
                      <a:pt x="566" y="296"/>
                    </a:lnTo>
                    <a:lnTo>
                      <a:pt x="568" y="286"/>
                    </a:lnTo>
                    <a:lnTo>
                      <a:pt x="570" y="272"/>
                    </a:lnTo>
                    <a:lnTo>
                      <a:pt x="570" y="272"/>
                    </a:lnTo>
                    <a:lnTo>
                      <a:pt x="568" y="242"/>
                    </a:lnTo>
                    <a:lnTo>
                      <a:pt x="564" y="214"/>
                    </a:lnTo>
                    <a:lnTo>
                      <a:pt x="556" y="188"/>
                    </a:lnTo>
                    <a:lnTo>
                      <a:pt x="546" y="160"/>
                    </a:lnTo>
                    <a:lnTo>
                      <a:pt x="534" y="136"/>
                    </a:lnTo>
                    <a:lnTo>
                      <a:pt x="518" y="112"/>
                    </a:lnTo>
                    <a:lnTo>
                      <a:pt x="498" y="90"/>
                    </a:lnTo>
                    <a:lnTo>
                      <a:pt x="478" y="68"/>
                    </a:lnTo>
                    <a:lnTo>
                      <a:pt x="478" y="68"/>
                    </a:lnTo>
                    <a:lnTo>
                      <a:pt x="456" y="52"/>
                    </a:lnTo>
                    <a:lnTo>
                      <a:pt x="434" y="38"/>
                    </a:lnTo>
                    <a:lnTo>
                      <a:pt x="410" y="26"/>
                    </a:lnTo>
                    <a:lnTo>
                      <a:pt x="386" y="16"/>
                    </a:lnTo>
                    <a:lnTo>
                      <a:pt x="360" y="10"/>
                    </a:lnTo>
                    <a:lnTo>
                      <a:pt x="334" y="4"/>
                    </a:lnTo>
                    <a:lnTo>
                      <a:pt x="310" y="0"/>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4" name="Freeform 181"/>
              <p:cNvSpPr>
                <a:spLocks/>
              </p:cNvSpPr>
              <p:nvPr/>
            </p:nvSpPr>
            <p:spPr bwMode="auto">
              <a:xfrm>
                <a:off x="2607" y="3255"/>
                <a:ext cx="570" cy="318"/>
              </a:xfrm>
              <a:custGeom>
                <a:avLst/>
                <a:gdLst>
                  <a:gd name="T0" fmla="*/ 220 w 570"/>
                  <a:gd name="T1" fmla="*/ 6 h 318"/>
                  <a:gd name="T2" fmla="*/ 142 w 570"/>
                  <a:gd name="T3" fmla="*/ 32 h 318"/>
                  <a:gd name="T4" fmla="*/ 76 w 570"/>
                  <a:gd name="T5" fmla="*/ 86 h 318"/>
                  <a:gd name="T6" fmla="*/ 36 w 570"/>
                  <a:gd name="T7" fmla="*/ 142 h 318"/>
                  <a:gd name="T8" fmla="*/ 0 w 570"/>
                  <a:gd name="T9" fmla="*/ 274 h 318"/>
                  <a:gd name="T10" fmla="*/ 4 w 570"/>
                  <a:gd name="T11" fmla="*/ 296 h 318"/>
                  <a:gd name="T12" fmla="*/ 24 w 570"/>
                  <a:gd name="T13" fmla="*/ 314 h 318"/>
                  <a:gd name="T14" fmla="*/ 52 w 570"/>
                  <a:gd name="T15" fmla="*/ 318 h 318"/>
                  <a:gd name="T16" fmla="*/ 90 w 570"/>
                  <a:gd name="T17" fmla="*/ 312 h 318"/>
                  <a:gd name="T18" fmla="*/ 118 w 570"/>
                  <a:gd name="T19" fmla="*/ 290 h 318"/>
                  <a:gd name="T20" fmla="*/ 126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2 h 318"/>
                  <a:gd name="T32" fmla="*/ 402 w 570"/>
                  <a:gd name="T33" fmla="*/ 176 h 318"/>
                  <a:gd name="T34" fmla="*/ 430 w 570"/>
                  <a:gd name="T35" fmla="*/ 226 h 318"/>
                  <a:gd name="T36" fmla="*/ 440 w 570"/>
                  <a:gd name="T37" fmla="*/ 252 h 318"/>
                  <a:gd name="T38" fmla="*/ 418 w 570"/>
                  <a:gd name="T39" fmla="*/ 198 h 318"/>
                  <a:gd name="T40" fmla="*/ 392 w 570"/>
                  <a:gd name="T41" fmla="*/ 164 h 318"/>
                  <a:gd name="T42" fmla="*/ 336 w 570"/>
                  <a:gd name="T43" fmla="*/ 132 h 318"/>
                  <a:gd name="T44" fmla="*/ 266 w 570"/>
                  <a:gd name="T45" fmla="*/ 124 h 318"/>
                  <a:gd name="T46" fmla="*/ 202 w 570"/>
                  <a:gd name="T47" fmla="*/ 146 h 318"/>
                  <a:gd name="T48" fmla="*/ 154 w 570"/>
                  <a:gd name="T49" fmla="*/ 188 h 318"/>
                  <a:gd name="T50" fmla="*/ 130 w 570"/>
                  <a:gd name="T51" fmla="*/ 240 h 318"/>
                  <a:gd name="T52" fmla="*/ 126 w 570"/>
                  <a:gd name="T53" fmla="*/ 264 h 318"/>
                  <a:gd name="T54" fmla="*/ 114 w 570"/>
                  <a:gd name="T55" fmla="*/ 294 h 318"/>
                  <a:gd name="T56" fmla="*/ 80 w 570"/>
                  <a:gd name="T57" fmla="*/ 312 h 318"/>
                  <a:gd name="T58" fmla="*/ 54 w 570"/>
                  <a:gd name="T59" fmla="*/ 318 h 318"/>
                  <a:gd name="T60" fmla="*/ 30 w 570"/>
                  <a:gd name="T61" fmla="*/ 314 h 318"/>
                  <a:gd name="T62" fmla="*/ 8 w 570"/>
                  <a:gd name="T63" fmla="*/ 302 h 318"/>
                  <a:gd name="T64" fmla="*/ 0 w 570"/>
                  <a:gd name="T65" fmla="*/ 272 h 318"/>
                  <a:gd name="T66" fmla="*/ 22 w 570"/>
                  <a:gd name="T67" fmla="*/ 172 h 318"/>
                  <a:gd name="T68" fmla="*/ 62 w 570"/>
                  <a:gd name="T69" fmla="*/ 102 h 318"/>
                  <a:gd name="T70" fmla="*/ 124 w 570"/>
                  <a:gd name="T71" fmla="*/ 44 h 318"/>
                  <a:gd name="T72" fmla="*/ 192 w 570"/>
                  <a:gd name="T73" fmla="*/ 14 h 318"/>
                  <a:gd name="T74" fmla="*/ 284 w 570"/>
                  <a:gd name="T75" fmla="*/ 0 h 318"/>
                  <a:gd name="T76" fmla="*/ 386 w 570"/>
                  <a:gd name="T77" fmla="*/ 18 h 318"/>
                  <a:gd name="T78" fmla="*/ 476 w 570"/>
                  <a:gd name="T79" fmla="*/ 70 h 318"/>
                  <a:gd name="T80" fmla="*/ 532 w 570"/>
                  <a:gd name="T81" fmla="*/ 136 h 318"/>
                  <a:gd name="T82" fmla="*/ 566 w 570"/>
                  <a:gd name="T83" fmla="*/ 242 h 318"/>
                  <a:gd name="T84" fmla="*/ 564 w 570"/>
                  <a:gd name="T85" fmla="*/ 294 h 318"/>
                  <a:gd name="T86" fmla="*/ 544 w 570"/>
                  <a:gd name="T87" fmla="*/ 314 h 318"/>
                  <a:gd name="T88" fmla="*/ 516 w 570"/>
                  <a:gd name="T89" fmla="*/ 318 h 318"/>
                  <a:gd name="T90" fmla="*/ 496 w 570"/>
                  <a:gd name="T91" fmla="*/ 314 h 318"/>
                  <a:gd name="T92" fmla="*/ 464 w 570"/>
                  <a:gd name="T93" fmla="*/ 304 h 318"/>
                  <a:gd name="T94" fmla="*/ 438 w 570"/>
                  <a:gd name="T95" fmla="*/ 272 h 318"/>
                  <a:gd name="T96" fmla="*/ 436 w 570"/>
                  <a:gd name="T97" fmla="*/ 264 h 318"/>
                  <a:gd name="T98" fmla="*/ 440 w 570"/>
                  <a:gd name="T99" fmla="*/ 282 h 318"/>
                  <a:gd name="T100" fmla="*/ 478 w 570"/>
                  <a:gd name="T101" fmla="*/ 312 h 318"/>
                  <a:gd name="T102" fmla="*/ 496 w 570"/>
                  <a:gd name="T103" fmla="*/ 316 h 318"/>
                  <a:gd name="T104" fmla="*/ 538 w 570"/>
                  <a:gd name="T105" fmla="*/ 316 h 318"/>
                  <a:gd name="T106" fmla="*/ 558 w 570"/>
                  <a:gd name="T107" fmla="*/ 304 h 318"/>
                  <a:gd name="T108" fmla="*/ 570 w 570"/>
                  <a:gd name="T109" fmla="*/ 272 h 318"/>
                  <a:gd name="T110" fmla="*/ 546 w 570"/>
                  <a:gd name="T111" fmla="*/ 160 h 318"/>
                  <a:gd name="T112" fmla="*/ 476 w 570"/>
                  <a:gd name="T113" fmla="*/ 70 h 318"/>
                  <a:gd name="T114" fmla="*/ 410 w 570"/>
                  <a:gd name="T115" fmla="*/ 28 h 318"/>
                  <a:gd name="T116" fmla="*/ 310 w 570"/>
                  <a:gd name="T117"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318">
                    <a:moveTo>
                      <a:pt x="284" y="0"/>
                    </a:moveTo>
                    <a:lnTo>
                      <a:pt x="284" y="0"/>
                    </a:lnTo>
                    <a:lnTo>
                      <a:pt x="252" y="2"/>
                    </a:lnTo>
                    <a:lnTo>
                      <a:pt x="220" y="6"/>
                    </a:lnTo>
                    <a:lnTo>
                      <a:pt x="190" y="14"/>
                    </a:lnTo>
                    <a:lnTo>
                      <a:pt x="162" y="24"/>
                    </a:lnTo>
                    <a:lnTo>
                      <a:pt x="162" y="24"/>
                    </a:lnTo>
                    <a:lnTo>
                      <a:pt x="142" y="32"/>
                    </a:lnTo>
                    <a:lnTo>
                      <a:pt x="124" y="44"/>
                    </a:lnTo>
                    <a:lnTo>
                      <a:pt x="106" y="56"/>
                    </a:lnTo>
                    <a:lnTo>
                      <a:pt x="90" y="70"/>
                    </a:lnTo>
                    <a:lnTo>
                      <a:pt x="76" y="86"/>
                    </a:lnTo>
                    <a:lnTo>
                      <a:pt x="62" y="102"/>
                    </a:lnTo>
                    <a:lnTo>
                      <a:pt x="48" y="122"/>
                    </a:lnTo>
                    <a:lnTo>
                      <a:pt x="36" y="142"/>
                    </a:lnTo>
                    <a:lnTo>
                      <a:pt x="36" y="142"/>
                    </a:lnTo>
                    <a:lnTo>
                      <a:pt x="22" y="172"/>
                    </a:lnTo>
                    <a:lnTo>
                      <a:pt x="10" y="204"/>
                    </a:lnTo>
                    <a:lnTo>
                      <a:pt x="2" y="238"/>
                    </a:lnTo>
                    <a:lnTo>
                      <a:pt x="0" y="274"/>
                    </a:lnTo>
                    <a:lnTo>
                      <a:pt x="0" y="274"/>
                    </a:lnTo>
                    <a:lnTo>
                      <a:pt x="0" y="282"/>
                    </a:lnTo>
                    <a:lnTo>
                      <a:pt x="2" y="290"/>
                    </a:lnTo>
                    <a:lnTo>
                      <a:pt x="4" y="296"/>
                    </a:lnTo>
                    <a:lnTo>
                      <a:pt x="8" y="302"/>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18" y="290"/>
                    </a:lnTo>
                    <a:lnTo>
                      <a:pt x="122" y="282"/>
                    </a:lnTo>
                    <a:lnTo>
                      <a:pt x="126" y="274"/>
                    </a:lnTo>
                    <a:lnTo>
                      <a:pt x="126" y="264"/>
                    </a:lnTo>
                    <a:lnTo>
                      <a:pt x="126" y="264"/>
                    </a:lnTo>
                    <a:lnTo>
                      <a:pt x="128" y="256"/>
                    </a:lnTo>
                    <a:lnTo>
                      <a:pt x="128" y="256"/>
                    </a:lnTo>
                    <a:lnTo>
                      <a:pt x="130" y="240"/>
                    </a:lnTo>
                    <a:lnTo>
                      <a:pt x="134" y="224"/>
                    </a:lnTo>
                    <a:lnTo>
                      <a:pt x="142" y="206"/>
                    </a:lnTo>
                    <a:lnTo>
                      <a:pt x="154" y="190"/>
                    </a:lnTo>
                    <a:lnTo>
                      <a:pt x="154" y="190"/>
                    </a:lnTo>
                    <a:lnTo>
                      <a:pt x="166" y="178"/>
                    </a:lnTo>
                    <a:lnTo>
                      <a:pt x="178" y="166"/>
                    </a:lnTo>
                    <a:lnTo>
                      <a:pt x="202" y="146"/>
                    </a:lnTo>
                    <a:lnTo>
                      <a:pt x="202" y="146"/>
                    </a:lnTo>
                    <a:lnTo>
                      <a:pt x="216" y="136"/>
                    </a:lnTo>
                    <a:lnTo>
                      <a:pt x="216" y="136"/>
                    </a:lnTo>
                    <a:lnTo>
                      <a:pt x="250" y="128"/>
                    </a:lnTo>
                    <a:lnTo>
                      <a:pt x="266" y="126"/>
                    </a:lnTo>
                    <a:lnTo>
                      <a:pt x="284" y="124"/>
                    </a:lnTo>
                    <a:lnTo>
                      <a:pt x="284" y="124"/>
                    </a:lnTo>
                    <a:lnTo>
                      <a:pt x="312" y="126"/>
                    </a:lnTo>
                    <a:lnTo>
                      <a:pt x="336" y="132"/>
                    </a:lnTo>
                    <a:lnTo>
                      <a:pt x="358" y="142"/>
                    </a:lnTo>
                    <a:lnTo>
                      <a:pt x="382" y="156"/>
                    </a:lnTo>
                    <a:lnTo>
                      <a:pt x="382" y="156"/>
                    </a:lnTo>
                    <a:lnTo>
                      <a:pt x="392" y="166"/>
                    </a:lnTo>
                    <a:lnTo>
                      <a:pt x="402" y="176"/>
                    </a:lnTo>
                    <a:lnTo>
                      <a:pt x="410" y="186"/>
                    </a:lnTo>
                    <a:lnTo>
                      <a:pt x="418" y="198"/>
                    </a:lnTo>
                    <a:lnTo>
                      <a:pt x="418" y="198"/>
                    </a:lnTo>
                    <a:lnTo>
                      <a:pt x="430" y="226"/>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6"/>
                    </a:lnTo>
                    <a:lnTo>
                      <a:pt x="284" y="124"/>
                    </a:lnTo>
                    <a:lnTo>
                      <a:pt x="284" y="124"/>
                    </a:lnTo>
                    <a:lnTo>
                      <a:pt x="266" y="124"/>
                    </a:lnTo>
                    <a:lnTo>
                      <a:pt x="250" y="128"/>
                    </a:lnTo>
                    <a:lnTo>
                      <a:pt x="216" y="136"/>
                    </a:lnTo>
                    <a:lnTo>
                      <a:pt x="216" y="136"/>
                    </a:lnTo>
                    <a:lnTo>
                      <a:pt x="202" y="146"/>
                    </a:lnTo>
                    <a:lnTo>
                      <a:pt x="202" y="146"/>
                    </a:lnTo>
                    <a:lnTo>
                      <a:pt x="178" y="166"/>
                    </a:lnTo>
                    <a:lnTo>
                      <a:pt x="166" y="176"/>
                    </a:lnTo>
                    <a:lnTo>
                      <a:pt x="154" y="188"/>
                    </a:lnTo>
                    <a:lnTo>
                      <a:pt x="154" y="188"/>
                    </a:lnTo>
                    <a:lnTo>
                      <a:pt x="142" y="206"/>
                    </a:lnTo>
                    <a:lnTo>
                      <a:pt x="134" y="222"/>
                    </a:lnTo>
                    <a:lnTo>
                      <a:pt x="130" y="240"/>
                    </a:lnTo>
                    <a:lnTo>
                      <a:pt x="128" y="256"/>
                    </a:lnTo>
                    <a:lnTo>
                      <a:pt x="128" y="256"/>
                    </a:lnTo>
                    <a:lnTo>
                      <a:pt x="126" y="264"/>
                    </a:lnTo>
                    <a:lnTo>
                      <a:pt x="126" y="264"/>
                    </a:lnTo>
                    <a:lnTo>
                      <a:pt x="126"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8"/>
                    </a:lnTo>
                    <a:lnTo>
                      <a:pt x="54" y="318"/>
                    </a:lnTo>
                    <a:lnTo>
                      <a:pt x="40" y="316"/>
                    </a:lnTo>
                    <a:lnTo>
                      <a:pt x="30" y="314"/>
                    </a:lnTo>
                    <a:lnTo>
                      <a:pt x="30" y="314"/>
                    </a:lnTo>
                    <a:lnTo>
                      <a:pt x="24" y="314"/>
                    </a:lnTo>
                    <a:lnTo>
                      <a:pt x="18" y="310"/>
                    </a:lnTo>
                    <a:lnTo>
                      <a:pt x="12" y="306"/>
                    </a:lnTo>
                    <a:lnTo>
                      <a:pt x="8" y="302"/>
                    </a:lnTo>
                    <a:lnTo>
                      <a:pt x="4" y="296"/>
                    </a:lnTo>
                    <a:lnTo>
                      <a:pt x="2" y="290"/>
                    </a:lnTo>
                    <a:lnTo>
                      <a:pt x="0" y="282"/>
                    </a:lnTo>
                    <a:lnTo>
                      <a:pt x="0" y="272"/>
                    </a:lnTo>
                    <a:lnTo>
                      <a:pt x="0" y="272"/>
                    </a:lnTo>
                    <a:lnTo>
                      <a:pt x="4" y="238"/>
                    </a:lnTo>
                    <a:lnTo>
                      <a:pt x="10" y="204"/>
                    </a:lnTo>
                    <a:lnTo>
                      <a:pt x="22" y="172"/>
                    </a:lnTo>
                    <a:lnTo>
                      <a:pt x="36" y="142"/>
                    </a:lnTo>
                    <a:lnTo>
                      <a:pt x="36" y="142"/>
                    </a:lnTo>
                    <a:lnTo>
                      <a:pt x="48" y="122"/>
                    </a:lnTo>
                    <a:lnTo>
                      <a:pt x="62" y="102"/>
                    </a:lnTo>
                    <a:lnTo>
                      <a:pt x="76" y="86"/>
                    </a:lnTo>
                    <a:lnTo>
                      <a:pt x="90" y="70"/>
                    </a:lnTo>
                    <a:lnTo>
                      <a:pt x="108" y="56"/>
                    </a:lnTo>
                    <a:lnTo>
                      <a:pt x="124" y="44"/>
                    </a:lnTo>
                    <a:lnTo>
                      <a:pt x="142" y="34"/>
                    </a:lnTo>
                    <a:lnTo>
                      <a:pt x="162" y="24"/>
                    </a:lnTo>
                    <a:lnTo>
                      <a:pt x="162" y="24"/>
                    </a:lnTo>
                    <a:lnTo>
                      <a:pt x="192" y="14"/>
                    </a:lnTo>
                    <a:lnTo>
                      <a:pt x="222" y="6"/>
                    </a:lnTo>
                    <a:lnTo>
                      <a:pt x="252" y="2"/>
                    </a:lnTo>
                    <a:lnTo>
                      <a:pt x="284" y="0"/>
                    </a:lnTo>
                    <a:lnTo>
                      <a:pt x="284" y="0"/>
                    </a:lnTo>
                    <a:lnTo>
                      <a:pt x="310" y="2"/>
                    </a:lnTo>
                    <a:lnTo>
                      <a:pt x="334" y="6"/>
                    </a:lnTo>
                    <a:lnTo>
                      <a:pt x="360" y="10"/>
                    </a:lnTo>
                    <a:lnTo>
                      <a:pt x="386" y="18"/>
                    </a:lnTo>
                    <a:lnTo>
                      <a:pt x="410" y="28"/>
                    </a:lnTo>
                    <a:lnTo>
                      <a:pt x="434" y="40"/>
                    </a:lnTo>
                    <a:lnTo>
                      <a:pt x="456" y="54"/>
                    </a:lnTo>
                    <a:lnTo>
                      <a:pt x="476" y="70"/>
                    </a:lnTo>
                    <a:lnTo>
                      <a:pt x="476" y="70"/>
                    </a:lnTo>
                    <a:lnTo>
                      <a:pt x="498" y="90"/>
                    </a:lnTo>
                    <a:lnTo>
                      <a:pt x="516" y="112"/>
                    </a:lnTo>
                    <a:lnTo>
                      <a:pt x="532" y="136"/>
                    </a:lnTo>
                    <a:lnTo>
                      <a:pt x="544" y="160"/>
                    </a:lnTo>
                    <a:lnTo>
                      <a:pt x="554" y="186"/>
                    </a:lnTo>
                    <a:lnTo>
                      <a:pt x="562" y="214"/>
                    </a:lnTo>
                    <a:lnTo>
                      <a:pt x="566" y="242"/>
                    </a:lnTo>
                    <a:lnTo>
                      <a:pt x="568" y="272"/>
                    </a:lnTo>
                    <a:lnTo>
                      <a:pt x="568" y="272"/>
                    </a:lnTo>
                    <a:lnTo>
                      <a:pt x="568" y="284"/>
                    </a:lnTo>
                    <a:lnTo>
                      <a:pt x="564" y="294"/>
                    </a:lnTo>
                    <a:lnTo>
                      <a:pt x="558" y="304"/>
                    </a:lnTo>
                    <a:lnTo>
                      <a:pt x="550" y="310"/>
                    </a:lnTo>
                    <a:lnTo>
                      <a:pt x="550" y="310"/>
                    </a:lnTo>
                    <a:lnTo>
                      <a:pt x="544" y="314"/>
                    </a:lnTo>
                    <a:lnTo>
                      <a:pt x="536" y="314"/>
                    </a:lnTo>
                    <a:lnTo>
                      <a:pt x="536" y="314"/>
                    </a:lnTo>
                    <a:lnTo>
                      <a:pt x="528" y="316"/>
                    </a:lnTo>
                    <a:lnTo>
                      <a:pt x="516" y="318"/>
                    </a:lnTo>
                    <a:lnTo>
                      <a:pt x="516" y="318"/>
                    </a:lnTo>
                    <a:lnTo>
                      <a:pt x="506" y="316"/>
                    </a:lnTo>
                    <a:lnTo>
                      <a:pt x="496" y="314"/>
                    </a:lnTo>
                    <a:lnTo>
                      <a:pt x="496" y="314"/>
                    </a:lnTo>
                    <a:lnTo>
                      <a:pt x="488" y="312"/>
                    </a:lnTo>
                    <a:lnTo>
                      <a:pt x="478" y="310"/>
                    </a:lnTo>
                    <a:lnTo>
                      <a:pt x="478" y="310"/>
                    </a:lnTo>
                    <a:lnTo>
                      <a:pt x="464" y="304"/>
                    </a:lnTo>
                    <a:lnTo>
                      <a:pt x="452" y="294"/>
                    </a:lnTo>
                    <a:lnTo>
                      <a:pt x="446" y="288"/>
                    </a:lnTo>
                    <a:lnTo>
                      <a:pt x="440" y="280"/>
                    </a:lnTo>
                    <a:lnTo>
                      <a:pt x="438" y="272"/>
                    </a:lnTo>
                    <a:lnTo>
                      <a:pt x="436" y="262"/>
                    </a:lnTo>
                    <a:lnTo>
                      <a:pt x="436" y="262"/>
                    </a:lnTo>
                    <a:lnTo>
                      <a:pt x="436" y="264"/>
                    </a:lnTo>
                    <a:lnTo>
                      <a:pt x="436" y="264"/>
                    </a:lnTo>
                    <a:lnTo>
                      <a:pt x="436" y="264"/>
                    </a:lnTo>
                    <a:lnTo>
                      <a:pt x="436" y="264"/>
                    </a:lnTo>
                    <a:lnTo>
                      <a:pt x="438" y="272"/>
                    </a:lnTo>
                    <a:lnTo>
                      <a:pt x="440" y="282"/>
                    </a:lnTo>
                    <a:lnTo>
                      <a:pt x="446" y="288"/>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0"/>
                    </a:lnTo>
                    <a:lnTo>
                      <a:pt x="552" y="310"/>
                    </a:lnTo>
                    <a:lnTo>
                      <a:pt x="558" y="304"/>
                    </a:lnTo>
                    <a:lnTo>
                      <a:pt x="564" y="296"/>
                    </a:lnTo>
                    <a:lnTo>
                      <a:pt x="568" y="284"/>
                    </a:lnTo>
                    <a:lnTo>
                      <a:pt x="570" y="272"/>
                    </a:lnTo>
                    <a:lnTo>
                      <a:pt x="570" y="272"/>
                    </a:lnTo>
                    <a:lnTo>
                      <a:pt x="568" y="242"/>
                    </a:lnTo>
                    <a:lnTo>
                      <a:pt x="562" y="214"/>
                    </a:lnTo>
                    <a:lnTo>
                      <a:pt x="556" y="188"/>
                    </a:lnTo>
                    <a:lnTo>
                      <a:pt x="546" y="160"/>
                    </a:lnTo>
                    <a:lnTo>
                      <a:pt x="532" y="136"/>
                    </a:lnTo>
                    <a:lnTo>
                      <a:pt x="516" y="112"/>
                    </a:lnTo>
                    <a:lnTo>
                      <a:pt x="498" y="90"/>
                    </a:lnTo>
                    <a:lnTo>
                      <a:pt x="476" y="70"/>
                    </a:lnTo>
                    <a:lnTo>
                      <a:pt x="476" y="70"/>
                    </a:lnTo>
                    <a:lnTo>
                      <a:pt x="456" y="52"/>
                    </a:lnTo>
                    <a:lnTo>
                      <a:pt x="434" y="38"/>
                    </a:lnTo>
                    <a:lnTo>
                      <a:pt x="410" y="28"/>
                    </a:lnTo>
                    <a:lnTo>
                      <a:pt x="386" y="18"/>
                    </a:lnTo>
                    <a:lnTo>
                      <a:pt x="360" y="10"/>
                    </a:lnTo>
                    <a:lnTo>
                      <a:pt x="334" y="4"/>
                    </a:lnTo>
                    <a:lnTo>
                      <a:pt x="310" y="2"/>
                    </a:lnTo>
                    <a:lnTo>
                      <a:pt x="284" y="0"/>
                    </a:lnTo>
                    <a:close/>
                  </a:path>
                </a:pathLst>
              </a:custGeom>
              <a:solidFill>
                <a:srgbClr val="F4F3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5" name="Freeform 182"/>
              <p:cNvSpPr>
                <a:spLocks/>
              </p:cNvSpPr>
              <p:nvPr/>
            </p:nvSpPr>
            <p:spPr bwMode="auto">
              <a:xfrm>
                <a:off x="2607" y="3255"/>
                <a:ext cx="570" cy="318"/>
              </a:xfrm>
              <a:custGeom>
                <a:avLst/>
                <a:gdLst>
                  <a:gd name="T0" fmla="*/ 220 w 570"/>
                  <a:gd name="T1" fmla="*/ 6 h 318"/>
                  <a:gd name="T2" fmla="*/ 142 w 570"/>
                  <a:gd name="T3" fmla="*/ 32 h 318"/>
                  <a:gd name="T4" fmla="*/ 76 w 570"/>
                  <a:gd name="T5" fmla="*/ 86 h 318"/>
                  <a:gd name="T6" fmla="*/ 36 w 570"/>
                  <a:gd name="T7" fmla="*/ 142 h 318"/>
                  <a:gd name="T8" fmla="*/ 0 w 570"/>
                  <a:gd name="T9" fmla="*/ 274 h 318"/>
                  <a:gd name="T10" fmla="*/ 4 w 570"/>
                  <a:gd name="T11" fmla="*/ 296 h 318"/>
                  <a:gd name="T12" fmla="*/ 24 w 570"/>
                  <a:gd name="T13" fmla="*/ 314 h 318"/>
                  <a:gd name="T14" fmla="*/ 52 w 570"/>
                  <a:gd name="T15" fmla="*/ 318 h 318"/>
                  <a:gd name="T16" fmla="*/ 90 w 570"/>
                  <a:gd name="T17" fmla="*/ 312 h 318"/>
                  <a:gd name="T18" fmla="*/ 118 w 570"/>
                  <a:gd name="T19" fmla="*/ 290 h 318"/>
                  <a:gd name="T20" fmla="*/ 126 w 570"/>
                  <a:gd name="T21" fmla="*/ 264 h 318"/>
                  <a:gd name="T22" fmla="*/ 134 w 570"/>
                  <a:gd name="T23" fmla="*/ 224 h 318"/>
                  <a:gd name="T24" fmla="*/ 166 w 570"/>
                  <a:gd name="T25" fmla="*/ 178 h 318"/>
                  <a:gd name="T26" fmla="*/ 216 w 570"/>
                  <a:gd name="T27" fmla="*/ 136 h 318"/>
                  <a:gd name="T28" fmla="*/ 284 w 570"/>
                  <a:gd name="T29" fmla="*/ 124 h 318"/>
                  <a:gd name="T30" fmla="*/ 358 w 570"/>
                  <a:gd name="T31" fmla="*/ 142 h 318"/>
                  <a:gd name="T32" fmla="*/ 402 w 570"/>
                  <a:gd name="T33" fmla="*/ 176 h 318"/>
                  <a:gd name="T34" fmla="*/ 430 w 570"/>
                  <a:gd name="T35" fmla="*/ 226 h 318"/>
                  <a:gd name="T36" fmla="*/ 440 w 570"/>
                  <a:gd name="T37" fmla="*/ 252 h 318"/>
                  <a:gd name="T38" fmla="*/ 418 w 570"/>
                  <a:gd name="T39" fmla="*/ 198 h 318"/>
                  <a:gd name="T40" fmla="*/ 392 w 570"/>
                  <a:gd name="T41" fmla="*/ 164 h 318"/>
                  <a:gd name="T42" fmla="*/ 336 w 570"/>
                  <a:gd name="T43" fmla="*/ 132 h 318"/>
                  <a:gd name="T44" fmla="*/ 266 w 570"/>
                  <a:gd name="T45" fmla="*/ 124 h 318"/>
                  <a:gd name="T46" fmla="*/ 202 w 570"/>
                  <a:gd name="T47" fmla="*/ 146 h 318"/>
                  <a:gd name="T48" fmla="*/ 154 w 570"/>
                  <a:gd name="T49" fmla="*/ 188 h 318"/>
                  <a:gd name="T50" fmla="*/ 130 w 570"/>
                  <a:gd name="T51" fmla="*/ 240 h 318"/>
                  <a:gd name="T52" fmla="*/ 126 w 570"/>
                  <a:gd name="T53" fmla="*/ 264 h 318"/>
                  <a:gd name="T54" fmla="*/ 114 w 570"/>
                  <a:gd name="T55" fmla="*/ 294 h 318"/>
                  <a:gd name="T56" fmla="*/ 80 w 570"/>
                  <a:gd name="T57" fmla="*/ 312 h 318"/>
                  <a:gd name="T58" fmla="*/ 54 w 570"/>
                  <a:gd name="T59" fmla="*/ 318 h 318"/>
                  <a:gd name="T60" fmla="*/ 30 w 570"/>
                  <a:gd name="T61" fmla="*/ 314 h 318"/>
                  <a:gd name="T62" fmla="*/ 8 w 570"/>
                  <a:gd name="T63" fmla="*/ 302 h 318"/>
                  <a:gd name="T64" fmla="*/ 0 w 570"/>
                  <a:gd name="T65" fmla="*/ 272 h 318"/>
                  <a:gd name="T66" fmla="*/ 22 w 570"/>
                  <a:gd name="T67" fmla="*/ 172 h 318"/>
                  <a:gd name="T68" fmla="*/ 62 w 570"/>
                  <a:gd name="T69" fmla="*/ 102 h 318"/>
                  <a:gd name="T70" fmla="*/ 124 w 570"/>
                  <a:gd name="T71" fmla="*/ 44 h 318"/>
                  <a:gd name="T72" fmla="*/ 192 w 570"/>
                  <a:gd name="T73" fmla="*/ 14 h 318"/>
                  <a:gd name="T74" fmla="*/ 284 w 570"/>
                  <a:gd name="T75" fmla="*/ 0 h 318"/>
                  <a:gd name="T76" fmla="*/ 386 w 570"/>
                  <a:gd name="T77" fmla="*/ 18 h 318"/>
                  <a:gd name="T78" fmla="*/ 476 w 570"/>
                  <a:gd name="T79" fmla="*/ 70 h 318"/>
                  <a:gd name="T80" fmla="*/ 532 w 570"/>
                  <a:gd name="T81" fmla="*/ 136 h 318"/>
                  <a:gd name="T82" fmla="*/ 566 w 570"/>
                  <a:gd name="T83" fmla="*/ 242 h 318"/>
                  <a:gd name="T84" fmla="*/ 564 w 570"/>
                  <a:gd name="T85" fmla="*/ 294 h 318"/>
                  <a:gd name="T86" fmla="*/ 544 w 570"/>
                  <a:gd name="T87" fmla="*/ 314 h 318"/>
                  <a:gd name="T88" fmla="*/ 516 w 570"/>
                  <a:gd name="T89" fmla="*/ 318 h 318"/>
                  <a:gd name="T90" fmla="*/ 496 w 570"/>
                  <a:gd name="T91" fmla="*/ 314 h 318"/>
                  <a:gd name="T92" fmla="*/ 464 w 570"/>
                  <a:gd name="T93" fmla="*/ 304 h 318"/>
                  <a:gd name="T94" fmla="*/ 438 w 570"/>
                  <a:gd name="T95" fmla="*/ 272 h 318"/>
                  <a:gd name="T96" fmla="*/ 436 w 570"/>
                  <a:gd name="T97" fmla="*/ 264 h 318"/>
                  <a:gd name="T98" fmla="*/ 440 w 570"/>
                  <a:gd name="T99" fmla="*/ 282 h 318"/>
                  <a:gd name="T100" fmla="*/ 478 w 570"/>
                  <a:gd name="T101" fmla="*/ 312 h 318"/>
                  <a:gd name="T102" fmla="*/ 496 w 570"/>
                  <a:gd name="T103" fmla="*/ 316 h 318"/>
                  <a:gd name="T104" fmla="*/ 538 w 570"/>
                  <a:gd name="T105" fmla="*/ 316 h 318"/>
                  <a:gd name="T106" fmla="*/ 558 w 570"/>
                  <a:gd name="T107" fmla="*/ 304 h 318"/>
                  <a:gd name="T108" fmla="*/ 570 w 570"/>
                  <a:gd name="T109" fmla="*/ 272 h 318"/>
                  <a:gd name="T110" fmla="*/ 546 w 570"/>
                  <a:gd name="T111" fmla="*/ 160 h 318"/>
                  <a:gd name="T112" fmla="*/ 476 w 570"/>
                  <a:gd name="T113" fmla="*/ 70 h 318"/>
                  <a:gd name="T114" fmla="*/ 410 w 570"/>
                  <a:gd name="T115" fmla="*/ 28 h 318"/>
                  <a:gd name="T116" fmla="*/ 310 w 570"/>
                  <a:gd name="T117"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318">
                    <a:moveTo>
                      <a:pt x="284" y="0"/>
                    </a:moveTo>
                    <a:lnTo>
                      <a:pt x="284" y="0"/>
                    </a:lnTo>
                    <a:lnTo>
                      <a:pt x="252" y="2"/>
                    </a:lnTo>
                    <a:lnTo>
                      <a:pt x="220" y="6"/>
                    </a:lnTo>
                    <a:lnTo>
                      <a:pt x="190" y="14"/>
                    </a:lnTo>
                    <a:lnTo>
                      <a:pt x="162" y="24"/>
                    </a:lnTo>
                    <a:lnTo>
                      <a:pt x="162" y="24"/>
                    </a:lnTo>
                    <a:lnTo>
                      <a:pt x="142" y="32"/>
                    </a:lnTo>
                    <a:lnTo>
                      <a:pt x="124" y="44"/>
                    </a:lnTo>
                    <a:lnTo>
                      <a:pt x="106" y="56"/>
                    </a:lnTo>
                    <a:lnTo>
                      <a:pt x="90" y="70"/>
                    </a:lnTo>
                    <a:lnTo>
                      <a:pt x="76" y="86"/>
                    </a:lnTo>
                    <a:lnTo>
                      <a:pt x="62" y="102"/>
                    </a:lnTo>
                    <a:lnTo>
                      <a:pt x="48" y="122"/>
                    </a:lnTo>
                    <a:lnTo>
                      <a:pt x="36" y="142"/>
                    </a:lnTo>
                    <a:lnTo>
                      <a:pt x="36" y="142"/>
                    </a:lnTo>
                    <a:lnTo>
                      <a:pt x="22" y="172"/>
                    </a:lnTo>
                    <a:lnTo>
                      <a:pt x="10" y="204"/>
                    </a:lnTo>
                    <a:lnTo>
                      <a:pt x="2" y="238"/>
                    </a:lnTo>
                    <a:lnTo>
                      <a:pt x="0" y="274"/>
                    </a:lnTo>
                    <a:lnTo>
                      <a:pt x="0" y="274"/>
                    </a:lnTo>
                    <a:lnTo>
                      <a:pt x="0" y="282"/>
                    </a:lnTo>
                    <a:lnTo>
                      <a:pt x="2" y="290"/>
                    </a:lnTo>
                    <a:lnTo>
                      <a:pt x="4" y="296"/>
                    </a:lnTo>
                    <a:lnTo>
                      <a:pt x="8" y="302"/>
                    </a:lnTo>
                    <a:lnTo>
                      <a:pt x="12" y="308"/>
                    </a:lnTo>
                    <a:lnTo>
                      <a:pt x="18" y="312"/>
                    </a:lnTo>
                    <a:lnTo>
                      <a:pt x="24" y="314"/>
                    </a:lnTo>
                    <a:lnTo>
                      <a:pt x="30" y="316"/>
                    </a:lnTo>
                    <a:lnTo>
                      <a:pt x="30" y="316"/>
                    </a:lnTo>
                    <a:lnTo>
                      <a:pt x="52" y="318"/>
                    </a:lnTo>
                    <a:lnTo>
                      <a:pt x="52" y="318"/>
                    </a:lnTo>
                    <a:lnTo>
                      <a:pt x="72" y="316"/>
                    </a:lnTo>
                    <a:lnTo>
                      <a:pt x="72" y="316"/>
                    </a:lnTo>
                    <a:lnTo>
                      <a:pt x="80" y="314"/>
                    </a:lnTo>
                    <a:lnTo>
                      <a:pt x="90" y="312"/>
                    </a:lnTo>
                    <a:lnTo>
                      <a:pt x="90" y="312"/>
                    </a:lnTo>
                    <a:lnTo>
                      <a:pt x="102" y="306"/>
                    </a:lnTo>
                    <a:lnTo>
                      <a:pt x="114" y="296"/>
                    </a:lnTo>
                    <a:lnTo>
                      <a:pt x="118" y="290"/>
                    </a:lnTo>
                    <a:lnTo>
                      <a:pt x="122" y="282"/>
                    </a:lnTo>
                    <a:lnTo>
                      <a:pt x="126" y="274"/>
                    </a:lnTo>
                    <a:lnTo>
                      <a:pt x="126" y="264"/>
                    </a:lnTo>
                    <a:lnTo>
                      <a:pt x="126" y="264"/>
                    </a:lnTo>
                    <a:lnTo>
                      <a:pt x="128" y="256"/>
                    </a:lnTo>
                    <a:lnTo>
                      <a:pt x="128" y="256"/>
                    </a:lnTo>
                    <a:lnTo>
                      <a:pt x="130" y="240"/>
                    </a:lnTo>
                    <a:lnTo>
                      <a:pt x="134" y="224"/>
                    </a:lnTo>
                    <a:lnTo>
                      <a:pt x="142" y="206"/>
                    </a:lnTo>
                    <a:lnTo>
                      <a:pt x="154" y="190"/>
                    </a:lnTo>
                    <a:lnTo>
                      <a:pt x="154" y="190"/>
                    </a:lnTo>
                    <a:lnTo>
                      <a:pt x="166" y="178"/>
                    </a:lnTo>
                    <a:lnTo>
                      <a:pt x="178" y="166"/>
                    </a:lnTo>
                    <a:lnTo>
                      <a:pt x="202" y="146"/>
                    </a:lnTo>
                    <a:lnTo>
                      <a:pt x="202" y="146"/>
                    </a:lnTo>
                    <a:lnTo>
                      <a:pt x="216" y="136"/>
                    </a:lnTo>
                    <a:lnTo>
                      <a:pt x="216" y="136"/>
                    </a:lnTo>
                    <a:lnTo>
                      <a:pt x="250" y="128"/>
                    </a:lnTo>
                    <a:lnTo>
                      <a:pt x="266" y="126"/>
                    </a:lnTo>
                    <a:lnTo>
                      <a:pt x="284" y="124"/>
                    </a:lnTo>
                    <a:lnTo>
                      <a:pt x="284" y="124"/>
                    </a:lnTo>
                    <a:lnTo>
                      <a:pt x="312" y="126"/>
                    </a:lnTo>
                    <a:lnTo>
                      <a:pt x="336" y="132"/>
                    </a:lnTo>
                    <a:lnTo>
                      <a:pt x="358" y="142"/>
                    </a:lnTo>
                    <a:lnTo>
                      <a:pt x="382" y="156"/>
                    </a:lnTo>
                    <a:lnTo>
                      <a:pt x="382" y="156"/>
                    </a:lnTo>
                    <a:lnTo>
                      <a:pt x="392" y="166"/>
                    </a:lnTo>
                    <a:lnTo>
                      <a:pt x="402" y="176"/>
                    </a:lnTo>
                    <a:lnTo>
                      <a:pt x="410" y="186"/>
                    </a:lnTo>
                    <a:lnTo>
                      <a:pt x="418" y="198"/>
                    </a:lnTo>
                    <a:lnTo>
                      <a:pt x="418" y="198"/>
                    </a:lnTo>
                    <a:lnTo>
                      <a:pt x="430" y="226"/>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6"/>
                    </a:lnTo>
                    <a:lnTo>
                      <a:pt x="284" y="124"/>
                    </a:lnTo>
                    <a:lnTo>
                      <a:pt x="284" y="124"/>
                    </a:lnTo>
                    <a:lnTo>
                      <a:pt x="266" y="124"/>
                    </a:lnTo>
                    <a:lnTo>
                      <a:pt x="250" y="128"/>
                    </a:lnTo>
                    <a:lnTo>
                      <a:pt x="216" y="136"/>
                    </a:lnTo>
                    <a:lnTo>
                      <a:pt x="216" y="136"/>
                    </a:lnTo>
                    <a:lnTo>
                      <a:pt x="202" y="146"/>
                    </a:lnTo>
                    <a:lnTo>
                      <a:pt x="202" y="146"/>
                    </a:lnTo>
                    <a:lnTo>
                      <a:pt x="178" y="166"/>
                    </a:lnTo>
                    <a:lnTo>
                      <a:pt x="166" y="176"/>
                    </a:lnTo>
                    <a:lnTo>
                      <a:pt x="154" y="188"/>
                    </a:lnTo>
                    <a:lnTo>
                      <a:pt x="154" y="188"/>
                    </a:lnTo>
                    <a:lnTo>
                      <a:pt x="142" y="206"/>
                    </a:lnTo>
                    <a:lnTo>
                      <a:pt x="134" y="222"/>
                    </a:lnTo>
                    <a:lnTo>
                      <a:pt x="130" y="240"/>
                    </a:lnTo>
                    <a:lnTo>
                      <a:pt x="128" y="256"/>
                    </a:lnTo>
                    <a:lnTo>
                      <a:pt x="128" y="256"/>
                    </a:lnTo>
                    <a:lnTo>
                      <a:pt x="126" y="264"/>
                    </a:lnTo>
                    <a:lnTo>
                      <a:pt x="126" y="264"/>
                    </a:lnTo>
                    <a:lnTo>
                      <a:pt x="126"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8"/>
                    </a:lnTo>
                    <a:lnTo>
                      <a:pt x="54" y="318"/>
                    </a:lnTo>
                    <a:lnTo>
                      <a:pt x="40" y="316"/>
                    </a:lnTo>
                    <a:lnTo>
                      <a:pt x="30" y="314"/>
                    </a:lnTo>
                    <a:lnTo>
                      <a:pt x="30" y="314"/>
                    </a:lnTo>
                    <a:lnTo>
                      <a:pt x="24" y="314"/>
                    </a:lnTo>
                    <a:lnTo>
                      <a:pt x="18" y="310"/>
                    </a:lnTo>
                    <a:lnTo>
                      <a:pt x="12" y="306"/>
                    </a:lnTo>
                    <a:lnTo>
                      <a:pt x="8" y="302"/>
                    </a:lnTo>
                    <a:lnTo>
                      <a:pt x="4" y="296"/>
                    </a:lnTo>
                    <a:lnTo>
                      <a:pt x="2" y="290"/>
                    </a:lnTo>
                    <a:lnTo>
                      <a:pt x="0" y="282"/>
                    </a:lnTo>
                    <a:lnTo>
                      <a:pt x="0" y="272"/>
                    </a:lnTo>
                    <a:lnTo>
                      <a:pt x="0" y="272"/>
                    </a:lnTo>
                    <a:lnTo>
                      <a:pt x="4" y="238"/>
                    </a:lnTo>
                    <a:lnTo>
                      <a:pt x="10" y="204"/>
                    </a:lnTo>
                    <a:lnTo>
                      <a:pt x="22" y="172"/>
                    </a:lnTo>
                    <a:lnTo>
                      <a:pt x="36" y="142"/>
                    </a:lnTo>
                    <a:lnTo>
                      <a:pt x="36" y="142"/>
                    </a:lnTo>
                    <a:lnTo>
                      <a:pt x="48" y="122"/>
                    </a:lnTo>
                    <a:lnTo>
                      <a:pt x="62" y="102"/>
                    </a:lnTo>
                    <a:lnTo>
                      <a:pt x="76" y="86"/>
                    </a:lnTo>
                    <a:lnTo>
                      <a:pt x="90" y="70"/>
                    </a:lnTo>
                    <a:lnTo>
                      <a:pt x="108" y="56"/>
                    </a:lnTo>
                    <a:lnTo>
                      <a:pt x="124" y="44"/>
                    </a:lnTo>
                    <a:lnTo>
                      <a:pt x="142" y="34"/>
                    </a:lnTo>
                    <a:lnTo>
                      <a:pt x="162" y="24"/>
                    </a:lnTo>
                    <a:lnTo>
                      <a:pt x="162" y="24"/>
                    </a:lnTo>
                    <a:lnTo>
                      <a:pt x="192" y="14"/>
                    </a:lnTo>
                    <a:lnTo>
                      <a:pt x="222" y="6"/>
                    </a:lnTo>
                    <a:lnTo>
                      <a:pt x="252" y="2"/>
                    </a:lnTo>
                    <a:lnTo>
                      <a:pt x="284" y="0"/>
                    </a:lnTo>
                    <a:lnTo>
                      <a:pt x="284" y="0"/>
                    </a:lnTo>
                    <a:lnTo>
                      <a:pt x="310" y="2"/>
                    </a:lnTo>
                    <a:lnTo>
                      <a:pt x="334" y="6"/>
                    </a:lnTo>
                    <a:lnTo>
                      <a:pt x="360" y="10"/>
                    </a:lnTo>
                    <a:lnTo>
                      <a:pt x="386" y="18"/>
                    </a:lnTo>
                    <a:lnTo>
                      <a:pt x="410" y="28"/>
                    </a:lnTo>
                    <a:lnTo>
                      <a:pt x="434" y="40"/>
                    </a:lnTo>
                    <a:lnTo>
                      <a:pt x="456" y="54"/>
                    </a:lnTo>
                    <a:lnTo>
                      <a:pt x="476" y="70"/>
                    </a:lnTo>
                    <a:lnTo>
                      <a:pt x="476" y="70"/>
                    </a:lnTo>
                    <a:lnTo>
                      <a:pt x="498" y="90"/>
                    </a:lnTo>
                    <a:lnTo>
                      <a:pt x="516" y="112"/>
                    </a:lnTo>
                    <a:lnTo>
                      <a:pt x="532" y="136"/>
                    </a:lnTo>
                    <a:lnTo>
                      <a:pt x="544" y="160"/>
                    </a:lnTo>
                    <a:lnTo>
                      <a:pt x="554" y="186"/>
                    </a:lnTo>
                    <a:lnTo>
                      <a:pt x="562" y="214"/>
                    </a:lnTo>
                    <a:lnTo>
                      <a:pt x="566" y="242"/>
                    </a:lnTo>
                    <a:lnTo>
                      <a:pt x="568" y="272"/>
                    </a:lnTo>
                    <a:lnTo>
                      <a:pt x="568" y="272"/>
                    </a:lnTo>
                    <a:lnTo>
                      <a:pt x="568" y="284"/>
                    </a:lnTo>
                    <a:lnTo>
                      <a:pt x="564" y="294"/>
                    </a:lnTo>
                    <a:lnTo>
                      <a:pt x="558" y="304"/>
                    </a:lnTo>
                    <a:lnTo>
                      <a:pt x="550" y="310"/>
                    </a:lnTo>
                    <a:lnTo>
                      <a:pt x="550" y="310"/>
                    </a:lnTo>
                    <a:lnTo>
                      <a:pt x="544" y="314"/>
                    </a:lnTo>
                    <a:lnTo>
                      <a:pt x="536" y="314"/>
                    </a:lnTo>
                    <a:lnTo>
                      <a:pt x="536" y="314"/>
                    </a:lnTo>
                    <a:lnTo>
                      <a:pt x="528" y="316"/>
                    </a:lnTo>
                    <a:lnTo>
                      <a:pt x="516" y="318"/>
                    </a:lnTo>
                    <a:lnTo>
                      <a:pt x="516" y="318"/>
                    </a:lnTo>
                    <a:lnTo>
                      <a:pt x="506" y="316"/>
                    </a:lnTo>
                    <a:lnTo>
                      <a:pt x="496" y="314"/>
                    </a:lnTo>
                    <a:lnTo>
                      <a:pt x="496" y="314"/>
                    </a:lnTo>
                    <a:lnTo>
                      <a:pt x="488" y="312"/>
                    </a:lnTo>
                    <a:lnTo>
                      <a:pt x="478" y="310"/>
                    </a:lnTo>
                    <a:lnTo>
                      <a:pt x="478" y="310"/>
                    </a:lnTo>
                    <a:lnTo>
                      <a:pt x="464" y="304"/>
                    </a:lnTo>
                    <a:lnTo>
                      <a:pt x="452" y="294"/>
                    </a:lnTo>
                    <a:lnTo>
                      <a:pt x="446" y="288"/>
                    </a:lnTo>
                    <a:lnTo>
                      <a:pt x="440" y="280"/>
                    </a:lnTo>
                    <a:lnTo>
                      <a:pt x="438" y="272"/>
                    </a:lnTo>
                    <a:lnTo>
                      <a:pt x="436" y="262"/>
                    </a:lnTo>
                    <a:lnTo>
                      <a:pt x="436" y="262"/>
                    </a:lnTo>
                    <a:lnTo>
                      <a:pt x="436" y="264"/>
                    </a:lnTo>
                    <a:lnTo>
                      <a:pt x="436" y="264"/>
                    </a:lnTo>
                    <a:lnTo>
                      <a:pt x="436" y="264"/>
                    </a:lnTo>
                    <a:lnTo>
                      <a:pt x="436" y="264"/>
                    </a:lnTo>
                    <a:lnTo>
                      <a:pt x="438" y="272"/>
                    </a:lnTo>
                    <a:lnTo>
                      <a:pt x="440" y="282"/>
                    </a:lnTo>
                    <a:lnTo>
                      <a:pt x="446" y="288"/>
                    </a:lnTo>
                    <a:lnTo>
                      <a:pt x="450" y="296"/>
                    </a:lnTo>
                    <a:lnTo>
                      <a:pt x="464" y="306"/>
                    </a:lnTo>
                    <a:lnTo>
                      <a:pt x="478" y="312"/>
                    </a:lnTo>
                    <a:lnTo>
                      <a:pt x="478" y="312"/>
                    </a:lnTo>
                    <a:lnTo>
                      <a:pt x="488" y="314"/>
                    </a:lnTo>
                    <a:lnTo>
                      <a:pt x="496" y="316"/>
                    </a:lnTo>
                    <a:lnTo>
                      <a:pt x="496" y="316"/>
                    </a:lnTo>
                    <a:lnTo>
                      <a:pt x="516" y="318"/>
                    </a:lnTo>
                    <a:lnTo>
                      <a:pt x="516" y="318"/>
                    </a:lnTo>
                    <a:lnTo>
                      <a:pt x="538" y="316"/>
                    </a:lnTo>
                    <a:lnTo>
                      <a:pt x="538" y="316"/>
                    </a:lnTo>
                    <a:lnTo>
                      <a:pt x="544" y="314"/>
                    </a:lnTo>
                    <a:lnTo>
                      <a:pt x="552" y="310"/>
                    </a:lnTo>
                    <a:lnTo>
                      <a:pt x="552" y="310"/>
                    </a:lnTo>
                    <a:lnTo>
                      <a:pt x="558" y="304"/>
                    </a:lnTo>
                    <a:lnTo>
                      <a:pt x="564" y="296"/>
                    </a:lnTo>
                    <a:lnTo>
                      <a:pt x="568" y="284"/>
                    </a:lnTo>
                    <a:lnTo>
                      <a:pt x="570" y="272"/>
                    </a:lnTo>
                    <a:lnTo>
                      <a:pt x="570" y="272"/>
                    </a:lnTo>
                    <a:lnTo>
                      <a:pt x="568" y="242"/>
                    </a:lnTo>
                    <a:lnTo>
                      <a:pt x="562" y="214"/>
                    </a:lnTo>
                    <a:lnTo>
                      <a:pt x="556" y="188"/>
                    </a:lnTo>
                    <a:lnTo>
                      <a:pt x="546" y="160"/>
                    </a:lnTo>
                    <a:lnTo>
                      <a:pt x="532" y="136"/>
                    </a:lnTo>
                    <a:lnTo>
                      <a:pt x="516" y="112"/>
                    </a:lnTo>
                    <a:lnTo>
                      <a:pt x="498" y="90"/>
                    </a:lnTo>
                    <a:lnTo>
                      <a:pt x="476" y="70"/>
                    </a:lnTo>
                    <a:lnTo>
                      <a:pt x="476" y="70"/>
                    </a:lnTo>
                    <a:lnTo>
                      <a:pt x="456" y="52"/>
                    </a:lnTo>
                    <a:lnTo>
                      <a:pt x="434" y="38"/>
                    </a:lnTo>
                    <a:lnTo>
                      <a:pt x="410" y="28"/>
                    </a:lnTo>
                    <a:lnTo>
                      <a:pt x="386" y="18"/>
                    </a:lnTo>
                    <a:lnTo>
                      <a:pt x="360" y="10"/>
                    </a:lnTo>
                    <a:lnTo>
                      <a:pt x="334" y="4"/>
                    </a:lnTo>
                    <a:lnTo>
                      <a:pt x="310" y="2"/>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6" name="Freeform 183"/>
              <p:cNvSpPr>
                <a:spLocks/>
              </p:cNvSpPr>
              <p:nvPr/>
            </p:nvSpPr>
            <p:spPr bwMode="auto">
              <a:xfrm>
                <a:off x="2607" y="3255"/>
                <a:ext cx="568" cy="318"/>
              </a:xfrm>
              <a:custGeom>
                <a:avLst/>
                <a:gdLst>
                  <a:gd name="T0" fmla="*/ 222 w 568"/>
                  <a:gd name="T1" fmla="*/ 6 h 318"/>
                  <a:gd name="T2" fmla="*/ 142 w 568"/>
                  <a:gd name="T3" fmla="*/ 34 h 318"/>
                  <a:gd name="T4" fmla="*/ 76 w 568"/>
                  <a:gd name="T5" fmla="*/ 86 h 318"/>
                  <a:gd name="T6" fmla="*/ 36 w 568"/>
                  <a:gd name="T7" fmla="*/ 142 h 318"/>
                  <a:gd name="T8" fmla="*/ 0 w 568"/>
                  <a:gd name="T9" fmla="*/ 272 h 318"/>
                  <a:gd name="T10" fmla="*/ 4 w 568"/>
                  <a:gd name="T11" fmla="*/ 296 h 318"/>
                  <a:gd name="T12" fmla="*/ 24 w 568"/>
                  <a:gd name="T13" fmla="*/ 314 h 318"/>
                  <a:gd name="T14" fmla="*/ 54 w 568"/>
                  <a:gd name="T15" fmla="*/ 318 h 318"/>
                  <a:gd name="T16" fmla="*/ 72 w 568"/>
                  <a:gd name="T17" fmla="*/ 314 h 318"/>
                  <a:gd name="T18" fmla="*/ 102 w 568"/>
                  <a:gd name="T19" fmla="*/ 304 h 318"/>
                  <a:gd name="T20" fmla="*/ 126 w 568"/>
                  <a:gd name="T21" fmla="*/ 272 h 318"/>
                  <a:gd name="T22" fmla="*/ 128 w 568"/>
                  <a:gd name="T23" fmla="*/ 256 h 318"/>
                  <a:gd name="T24" fmla="*/ 154 w 568"/>
                  <a:gd name="T25" fmla="*/ 188 h 318"/>
                  <a:gd name="T26" fmla="*/ 202 w 568"/>
                  <a:gd name="T27" fmla="*/ 146 h 318"/>
                  <a:gd name="T28" fmla="*/ 250 w 568"/>
                  <a:gd name="T29" fmla="*/ 128 h 318"/>
                  <a:gd name="T30" fmla="*/ 312 w 568"/>
                  <a:gd name="T31" fmla="*/ 126 h 318"/>
                  <a:gd name="T32" fmla="*/ 382 w 568"/>
                  <a:gd name="T33" fmla="*/ 156 h 318"/>
                  <a:gd name="T34" fmla="*/ 418 w 568"/>
                  <a:gd name="T35" fmla="*/ 198 h 318"/>
                  <a:gd name="T36" fmla="*/ 440 w 568"/>
                  <a:gd name="T37" fmla="*/ 252 h 318"/>
                  <a:gd name="T38" fmla="*/ 440 w 568"/>
                  <a:gd name="T39" fmla="*/ 252 h 318"/>
                  <a:gd name="T40" fmla="*/ 410 w 568"/>
                  <a:gd name="T41" fmla="*/ 186 h 318"/>
                  <a:gd name="T42" fmla="*/ 382 w 568"/>
                  <a:gd name="T43" fmla="*/ 156 h 318"/>
                  <a:gd name="T44" fmla="*/ 284 w 568"/>
                  <a:gd name="T45" fmla="*/ 122 h 318"/>
                  <a:gd name="T46" fmla="*/ 216 w 568"/>
                  <a:gd name="T47" fmla="*/ 134 h 318"/>
                  <a:gd name="T48" fmla="*/ 178 w 568"/>
                  <a:gd name="T49" fmla="*/ 166 h 318"/>
                  <a:gd name="T50" fmla="*/ 142 w 568"/>
                  <a:gd name="T51" fmla="*/ 204 h 318"/>
                  <a:gd name="T52" fmla="*/ 128 w 568"/>
                  <a:gd name="T53" fmla="*/ 254 h 318"/>
                  <a:gd name="T54" fmla="*/ 122 w 568"/>
                  <a:gd name="T55" fmla="*/ 280 h 318"/>
                  <a:gd name="T56" fmla="*/ 90 w 568"/>
                  <a:gd name="T57" fmla="*/ 310 h 318"/>
                  <a:gd name="T58" fmla="*/ 72 w 568"/>
                  <a:gd name="T59" fmla="*/ 314 h 318"/>
                  <a:gd name="T60" fmla="*/ 42 w 568"/>
                  <a:gd name="T61" fmla="*/ 316 h 318"/>
                  <a:gd name="T62" fmla="*/ 18 w 568"/>
                  <a:gd name="T63" fmla="*/ 310 h 318"/>
                  <a:gd name="T64" fmla="*/ 2 w 568"/>
                  <a:gd name="T65" fmla="*/ 288 h 318"/>
                  <a:gd name="T66" fmla="*/ 4 w 568"/>
                  <a:gd name="T67" fmla="*/ 238 h 318"/>
                  <a:gd name="T68" fmla="*/ 38 w 568"/>
                  <a:gd name="T69" fmla="*/ 142 h 318"/>
                  <a:gd name="T70" fmla="*/ 92 w 568"/>
                  <a:gd name="T71" fmla="*/ 70 h 318"/>
                  <a:gd name="T72" fmla="*/ 162 w 568"/>
                  <a:gd name="T73" fmla="*/ 24 h 318"/>
                  <a:gd name="T74" fmla="*/ 252 w 568"/>
                  <a:gd name="T75" fmla="*/ 2 h 318"/>
                  <a:gd name="T76" fmla="*/ 334 w 568"/>
                  <a:gd name="T77" fmla="*/ 6 h 318"/>
                  <a:gd name="T78" fmla="*/ 434 w 568"/>
                  <a:gd name="T79" fmla="*/ 40 h 318"/>
                  <a:gd name="T80" fmla="*/ 498 w 568"/>
                  <a:gd name="T81" fmla="*/ 90 h 318"/>
                  <a:gd name="T82" fmla="*/ 554 w 568"/>
                  <a:gd name="T83" fmla="*/ 186 h 318"/>
                  <a:gd name="T84" fmla="*/ 568 w 568"/>
                  <a:gd name="T85" fmla="*/ 270 h 318"/>
                  <a:gd name="T86" fmla="*/ 550 w 568"/>
                  <a:gd name="T87" fmla="*/ 310 h 318"/>
                  <a:gd name="T88" fmla="*/ 536 w 568"/>
                  <a:gd name="T89" fmla="*/ 314 h 318"/>
                  <a:gd name="T90" fmla="*/ 506 w 568"/>
                  <a:gd name="T91" fmla="*/ 316 h 318"/>
                  <a:gd name="T92" fmla="*/ 478 w 568"/>
                  <a:gd name="T93" fmla="*/ 310 h 318"/>
                  <a:gd name="T94" fmla="*/ 446 w 568"/>
                  <a:gd name="T95" fmla="*/ 286 h 318"/>
                  <a:gd name="T96" fmla="*/ 436 w 568"/>
                  <a:gd name="T97" fmla="*/ 262 h 318"/>
                  <a:gd name="T98" fmla="*/ 436 w 568"/>
                  <a:gd name="T99" fmla="*/ 262 h 318"/>
                  <a:gd name="T100" fmla="*/ 452 w 568"/>
                  <a:gd name="T101" fmla="*/ 294 h 318"/>
                  <a:gd name="T102" fmla="*/ 488 w 568"/>
                  <a:gd name="T103" fmla="*/ 312 h 318"/>
                  <a:gd name="T104" fmla="*/ 516 w 568"/>
                  <a:gd name="T105" fmla="*/ 318 h 318"/>
                  <a:gd name="T106" fmla="*/ 536 w 568"/>
                  <a:gd name="T107" fmla="*/ 314 h 318"/>
                  <a:gd name="T108" fmla="*/ 558 w 568"/>
                  <a:gd name="T109" fmla="*/ 304 h 318"/>
                  <a:gd name="T110" fmla="*/ 568 w 568"/>
                  <a:gd name="T111" fmla="*/ 272 h 318"/>
                  <a:gd name="T112" fmla="*/ 544 w 568"/>
                  <a:gd name="T113" fmla="*/ 160 h 318"/>
                  <a:gd name="T114" fmla="*/ 476 w 568"/>
                  <a:gd name="T115" fmla="*/ 70 h 318"/>
                  <a:gd name="T116" fmla="*/ 410 w 568"/>
                  <a:gd name="T117" fmla="*/ 28 h 318"/>
                  <a:gd name="T118" fmla="*/ 310 w 568"/>
                  <a:gd name="T119"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8">
                    <a:moveTo>
                      <a:pt x="284" y="0"/>
                    </a:moveTo>
                    <a:lnTo>
                      <a:pt x="284" y="0"/>
                    </a:lnTo>
                    <a:lnTo>
                      <a:pt x="252" y="2"/>
                    </a:lnTo>
                    <a:lnTo>
                      <a:pt x="222" y="6"/>
                    </a:lnTo>
                    <a:lnTo>
                      <a:pt x="192" y="14"/>
                    </a:lnTo>
                    <a:lnTo>
                      <a:pt x="162" y="24"/>
                    </a:lnTo>
                    <a:lnTo>
                      <a:pt x="162" y="24"/>
                    </a:lnTo>
                    <a:lnTo>
                      <a:pt x="142" y="34"/>
                    </a:lnTo>
                    <a:lnTo>
                      <a:pt x="124" y="44"/>
                    </a:lnTo>
                    <a:lnTo>
                      <a:pt x="108" y="56"/>
                    </a:lnTo>
                    <a:lnTo>
                      <a:pt x="90" y="70"/>
                    </a:lnTo>
                    <a:lnTo>
                      <a:pt x="76" y="86"/>
                    </a:lnTo>
                    <a:lnTo>
                      <a:pt x="62" y="102"/>
                    </a:lnTo>
                    <a:lnTo>
                      <a:pt x="48" y="122"/>
                    </a:lnTo>
                    <a:lnTo>
                      <a:pt x="36" y="142"/>
                    </a:lnTo>
                    <a:lnTo>
                      <a:pt x="36" y="142"/>
                    </a:lnTo>
                    <a:lnTo>
                      <a:pt x="22" y="172"/>
                    </a:lnTo>
                    <a:lnTo>
                      <a:pt x="10" y="204"/>
                    </a:lnTo>
                    <a:lnTo>
                      <a:pt x="4" y="238"/>
                    </a:lnTo>
                    <a:lnTo>
                      <a:pt x="0" y="272"/>
                    </a:lnTo>
                    <a:lnTo>
                      <a:pt x="0" y="272"/>
                    </a:lnTo>
                    <a:lnTo>
                      <a:pt x="0" y="282"/>
                    </a:lnTo>
                    <a:lnTo>
                      <a:pt x="2" y="290"/>
                    </a:lnTo>
                    <a:lnTo>
                      <a:pt x="4" y="296"/>
                    </a:lnTo>
                    <a:lnTo>
                      <a:pt x="8" y="302"/>
                    </a:lnTo>
                    <a:lnTo>
                      <a:pt x="12" y="306"/>
                    </a:lnTo>
                    <a:lnTo>
                      <a:pt x="18" y="310"/>
                    </a:lnTo>
                    <a:lnTo>
                      <a:pt x="24" y="314"/>
                    </a:lnTo>
                    <a:lnTo>
                      <a:pt x="30" y="314"/>
                    </a:lnTo>
                    <a:lnTo>
                      <a:pt x="30" y="314"/>
                    </a:lnTo>
                    <a:lnTo>
                      <a:pt x="40" y="316"/>
                    </a:lnTo>
                    <a:lnTo>
                      <a:pt x="54" y="318"/>
                    </a:lnTo>
                    <a:lnTo>
                      <a:pt x="54" y="318"/>
                    </a:lnTo>
                    <a:lnTo>
                      <a:pt x="62" y="316"/>
                    </a:lnTo>
                    <a:lnTo>
                      <a:pt x="72" y="314"/>
                    </a:lnTo>
                    <a:lnTo>
                      <a:pt x="72" y="314"/>
                    </a:lnTo>
                    <a:lnTo>
                      <a:pt x="80" y="312"/>
                    </a:lnTo>
                    <a:lnTo>
                      <a:pt x="90" y="310"/>
                    </a:lnTo>
                    <a:lnTo>
                      <a:pt x="90" y="310"/>
                    </a:lnTo>
                    <a:lnTo>
                      <a:pt x="102" y="304"/>
                    </a:lnTo>
                    <a:lnTo>
                      <a:pt x="114" y="294"/>
                    </a:lnTo>
                    <a:lnTo>
                      <a:pt x="118" y="288"/>
                    </a:lnTo>
                    <a:lnTo>
                      <a:pt x="122" y="280"/>
                    </a:lnTo>
                    <a:lnTo>
                      <a:pt x="126" y="272"/>
                    </a:lnTo>
                    <a:lnTo>
                      <a:pt x="126" y="264"/>
                    </a:lnTo>
                    <a:lnTo>
                      <a:pt x="126" y="264"/>
                    </a:lnTo>
                    <a:lnTo>
                      <a:pt x="128" y="256"/>
                    </a:lnTo>
                    <a:lnTo>
                      <a:pt x="128" y="256"/>
                    </a:lnTo>
                    <a:lnTo>
                      <a:pt x="130" y="240"/>
                    </a:lnTo>
                    <a:lnTo>
                      <a:pt x="134" y="222"/>
                    </a:lnTo>
                    <a:lnTo>
                      <a:pt x="142" y="206"/>
                    </a:lnTo>
                    <a:lnTo>
                      <a:pt x="154" y="188"/>
                    </a:lnTo>
                    <a:lnTo>
                      <a:pt x="154" y="188"/>
                    </a:lnTo>
                    <a:lnTo>
                      <a:pt x="166" y="176"/>
                    </a:lnTo>
                    <a:lnTo>
                      <a:pt x="178" y="166"/>
                    </a:lnTo>
                    <a:lnTo>
                      <a:pt x="202" y="146"/>
                    </a:lnTo>
                    <a:lnTo>
                      <a:pt x="202" y="146"/>
                    </a:lnTo>
                    <a:lnTo>
                      <a:pt x="216" y="136"/>
                    </a:lnTo>
                    <a:lnTo>
                      <a:pt x="216" y="136"/>
                    </a:lnTo>
                    <a:lnTo>
                      <a:pt x="250" y="128"/>
                    </a:lnTo>
                    <a:lnTo>
                      <a:pt x="266" y="124"/>
                    </a:lnTo>
                    <a:lnTo>
                      <a:pt x="284" y="124"/>
                    </a:lnTo>
                    <a:lnTo>
                      <a:pt x="284" y="124"/>
                    </a:lnTo>
                    <a:lnTo>
                      <a:pt x="312" y="126"/>
                    </a:lnTo>
                    <a:lnTo>
                      <a:pt x="336" y="132"/>
                    </a:lnTo>
                    <a:lnTo>
                      <a:pt x="358" y="142"/>
                    </a:lnTo>
                    <a:lnTo>
                      <a:pt x="382" y="156"/>
                    </a:lnTo>
                    <a:lnTo>
                      <a:pt x="382" y="156"/>
                    </a:lnTo>
                    <a:lnTo>
                      <a:pt x="392" y="164"/>
                    </a:lnTo>
                    <a:lnTo>
                      <a:pt x="402" y="174"/>
                    </a:lnTo>
                    <a:lnTo>
                      <a:pt x="410" y="186"/>
                    </a:lnTo>
                    <a:lnTo>
                      <a:pt x="418" y="198"/>
                    </a:lnTo>
                    <a:lnTo>
                      <a:pt x="418" y="198"/>
                    </a:lnTo>
                    <a:lnTo>
                      <a:pt x="430" y="224"/>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4"/>
                    </a:lnTo>
                    <a:lnTo>
                      <a:pt x="284" y="122"/>
                    </a:lnTo>
                    <a:lnTo>
                      <a:pt x="284" y="122"/>
                    </a:lnTo>
                    <a:lnTo>
                      <a:pt x="266" y="124"/>
                    </a:lnTo>
                    <a:lnTo>
                      <a:pt x="250" y="128"/>
                    </a:lnTo>
                    <a:lnTo>
                      <a:pt x="216" y="134"/>
                    </a:lnTo>
                    <a:lnTo>
                      <a:pt x="216" y="134"/>
                    </a:lnTo>
                    <a:lnTo>
                      <a:pt x="202" y="144"/>
                    </a:lnTo>
                    <a:lnTo>
                      <a:pt x="202" y="144"/>
                    </a:lnTo>
                    <a:lnTo>
                      <a:pt x="178" y="166"/>
                    </a:lnTo>
                    <a:lnTo>
                      <a:pt x="166" y="176"/>
                    </a:lnTo>
                    <a:lnTo>
                      <a:pt x="154" y="188"/>
                    </a:lnTo>
                    <a:lnTo>
                      <a:pt x="154" y="188"/>
                    </a:lnTo>
                    <a:lnTo>
                      <a:pt x="142" y="204"/>
                    </a:lnTo>
                    <a:lnTo>
                      <a:pt x="134" y="222"/>
                    </a:lnTo>
                    <a:lnTo>
                      <a:pt x="130" y="238"/>
                    </a:lnTo>
                    <a:lnTo>
                      <a:pt x="128" y="254"/>
                    </a:lnTo>
                    <a:lnTo>
                      <a:pt x="128" y="254"/>
                    </a:lnTo>
                    <a:lnTo>
                      <a:pt x="126" y="262"/>
                    </a:lnTo>
                    <a:lnTo>
                      <a:pt x="126" y="262"/>
                    </a:lnTo>
                    <a:lnTo>
                      <a:pt x="124"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6"/>
                    </a:lnTo>
                    <a:lnTo>
                      <a:pt x="54" y="316"/>
                    </a:lnTo>
                    <a:lnTo>
                      <a:pt x="42" y="316"/>
                    </a:lnTo>
                    <a:lnTo>
                      <a:pt x="30" y="314"/>
                    </a:lnTo>
                    <a:lnTo>
                      <a:pt x="30" y="314"/>
                    </a:lnTo>
                    <a:lnTo>
                      <a:pt x="24" y="312"/>
                    </a:lnTo>
                    <a:lnTo>
                      <a:pt x="18" y="310"/>
                    </a:lnTo>
                    <a:lnTo>
                      <a:pt x="14" y="306"/>
                    </a:lnTo>
                    <a:lnTo>
                      <a:pt x="8" y="302"/>
                    </a:lnTo>
                    <a:lnTo>
                      <a:pt x="6" y="296"/>
                    </a:lnTo>
                    <a:lnTo>
                      <a:pt x="2" y="288"/>
                    </a:lnTo>
                    <a:lnTo>
                      <a:pt x="2" y="280"/>
                    </a:lnTo>
                    <a:lnTo>
                      <a:pt x="0" y="272"/>
                    </a:lnTo>
                    <a:lnTo>
                      <a:pt x="0" y="272"/>
                    </a:lnTo>
                    <a:lnTo>
                      <a:pt x="4" y="238"/>
                    </a:lnTo>
                    <a:lnTo>
                      <a:pt x="12" y="204"/>
                    </a:lnTo>
                    <a:lnTo>
                      <a:pt x="22" y="172"/>
                    </a:lnTo>
                    <a:lnTo>
                      <a:pt x="38" y="142"/>
                    </a:lnTo>
                    <a:lnTo>
                      <a:pt x="38" y="142"/>
                    </a:lnTo>
                    <a:lnTo>
                      <a:pt x="50" y="122"/>
                    </a:lnTo>
                    <a:lnTo>
                      <a:pt x="62" y="104"/>
                    </a:lnTo>
                    <a:lnTo>
                      <a:pt x="76" y="86"/>
                    </a:lnTo>
                    <a:lnTo>
                      <a:pt x="92" y="70"/>
                    </a:lnTo>
                    <a:lnTo>
                      <a:pt x="108" y="56"/>
                    </a:lnTo>
                    <a:lnTo>
                      <a:pt x="124" y="44"/>
                    </a:lnTo>
                    <a:lnTo>
                      <a:pt x="142" y="34"/>
                    </a:lnTo>
                    <a:lnTo>
                      <a:pt x="162" y="24"/>
                    </a:lnTo>
                    <a:lnTo>
                      <a:pt x="162" y="24"/>
                    </a:lnTo>
                    <a:lnTo>
                      <a:pt x="192" y="14"/>
                    </a:lnTo>
                    <a:lnTo>
                      <a:pt x="222" y="8"/>
                    </a:lnTo>
                    <a:lnTo>
                      <a:pt x="252" y="2"/>
                    </a:lnTo>
                    <a:lnTo>
                      <a:pt x="284" y="2"/>
                    </a:lnTo>
                    <a:lnTo>
                      <a:pt x="284" y="2"/>
                    </a:lnTo>
                    <a:lnTo>
                      <a:pt x="310" y="2"/>
                    </a:lnTo>
                    <a:lnTo>
                      <a:pt x="334" y="6"/>
                    </a:lnTo>
                    <a:lnTo>
                      <a:pt x="360" y="12"/>
                    </a:lnTo>
                    <a:lnTo>
                      <a:pt x="386" y="18"/>
                    </a:lnTo>
                    <a:lnTo>
                      <a:pt x="410" y="28"/>
                    </a:lnTo>
                    <a:lnTo>
                      <a:pt x="434" y="40"/>
                    </a:lnTo>
                    <a:lnTo>
                      <a:pt x="456" y="54"/>
                    </a:lnTo>
                    <a:lnTo>
                      <a:pt x="476" y="70"/>
                    </a:lnTo>
                    <a:lnTo>
                      <a:pt x="476" y="70"/>
                    </a:lnTo>
                    <a:lnTo>
                      <a:pt x="498" y="90"/>
                    </a:lnTo>
                    <a:lnTo>
                      <a:pt x="516" y="112"/>
                    </a:lnTo>
                    <a:lnTo>
                      <a:pt x="532" y="136"/>
                    </a:lnTo>
                    <a:lnTo>
                      <a:pt x="544" y="162"/>
                    </a:lnTo>
                    <a:lnTo>
                      <a:pt x="554" y="186"/>
                    </a:lnTo>
                    <a:lnTo>
                      <a:pt x="562" y="214"/>
                    </a:lnTo>
                    <a:lnTo>
                      <a:pt x="566" y="242"/>
                    </a:lnTo>
                    <a:lnTo>
                      <a:pt x="568" y="270"/>
                    </a:lnTo>
                    <a:lnTo>
                      <a:pt x="568" y="270"/>
                    </a:lnTo>
                    <a:lnTo>
                      <a:pt x="568" y="284"/>
                    </a:lnTo>
                    <a:lnTo>
                      <a:pt x="564" y="294"/>
                    </a:lnTo>
                    <a:lnTo>
                      <a:pt x="558" y="302"/>
                    </a:lnTo>
                    <a:lnTo>
                      <a:pt x="550" y="310"/>
                    </a:lnTo>
                    <a:lnTo>
                      <a:pt x="550" y="310"/>
                    </a:lnTo>
                    <a:lnTo>
                      <a:pt x="544" y="314"/>
                    </a:lnTo>
                    <a:lnTo>
                      <a:pt x="536" y="314"/>
                    </a:lnTo>
                    <a:lnTo>
                      <a:pt x="536" y="314"/>
                    </a:lnTo>
                    <a:lnTo>
                      <a:pt x="528" y="316"/>
                    </a:lnTo>
                    <a:lnTo>
                      <a:pt x="516" y="316"/>
                    </a:lnTo>
                    <a:lnTo>
                      <a:pt x="516" y="316"/>
                    </a:lnTo>
                    <a:lnTo>
                      <a:pt x="506" y="316"/>
                    </a:lnTo>
                    <a:lnTo>
                      <a:pt x="496" y="314"/>
                    </a:lnTo>
                    <a:lnTo>
                      <a:pt x="496" y="314"/>
                    </a:lnTo>
                    <a:lnTo>
                      <a:pt x="488" y="312"/>
                    </a:lnTo>
                    <a:lnTo>
                      <a:pt x="478" y="310"/>
                    </a:lnTo>
                    <a:lnTo>
                      <a:pt x="478" y="310"/>
                    </a:lnTo>
                    <a:lnTo>
                      <a:pt x="464" y="304"/>
                    </a:lnTo>
                    <a:lnTo>
                      <a:pt x="452" y="294"/>
                    </a:lnTo>
                    <a:lnTo>
                      <a:pt x="446" y="286"/>
                    </a:lnTo>
                    <a:lnTo>
                      <a:pt x="442" y="280"/>
                    </a:lnTo>
                    <a:lnTo>
                      <a:pt x="438" y="270"/>
                    </a:lnTo>
                    <a:lnTo>
                      <a:pt x="436" y="262"/>
                    </a:lnTo>
                    <a:lnTo>
                      <a:pt x="436" y="262"/>
                    </a:lnTo>
                    <a:lnTo>
                      <a:pt x="436" y="262"/>
                    </a:lnTo>
                    <a:lnTo>
                      <a:pt x="436" y="262"/>
                    </a:lnTo>
                    <a:lnTo>
                      <a:pt x="436" y="262"/>
                    </a:lnTo>
                    <a:lnTo>
                      <a:pt x="436" y="262"/>
                    </a:lnTo>
                    <a:lnTo>
                      <a:pt x="438" y="272"/>
                    </a:lnTo>
                    <a:lnTo>
                      <a:pt x="440" y="280"/>
                    </a:lnTo>
                    <a:lnTo>
                      <a:pt x="446" y="288"/>
                    </a:lnTo>
                    <a:lnTo>
                      <a:pt x="452" y="294"/>
                    </a:lnTo>
                    <a:lnTo>
                      <a:pt x="464" y="304"/>
                    </a:lnTo>
                    <a:lnTo>
                      <a:pt x="478" y="310"/>
                    </a:lnTo>
                    <a:lnTo>
                      <a:pt x="478" y="310"/>
                    </a:lnTo>
                    <a:lnTo>
                      <a:pt x="488" y="312"/>
                    </a:lnTo>
                    <a:lnTo>
                      <a:pt x="496" y="314"/>
                    </a:lnTo>
                    <a:lnTo>
                      <a:pt x="496" y="314"/>
                    </a:lnTo>
                    <a:lnTo>
                      <a:pt x="506" y="316"/>
                    </a:lnTo>
                    <a:lnTo>
                      <a:pt x="516" y="318"/>
                    </a:lnTo>
                    <a:lnTo>
                      <a:pt x="516" y="318"/>
                    </a:lnTo>
                    <a:lnTo>
                      <a:pt x="528" y="316"/>
                    </a:lnTo>
                    <a:lnTo>
                      <a:pt x="536" y="314"/>
                    </a:lnTo>
                    <a:lnTo>
                      <a:pt x="536" y="314"/>
                    </a:lnTo>
                    <a:lnTo>
                      <a:pt x="544" y="314"/>
                    </a:lnTo>
                    <a:lnTo>
                      <a:pt x="550" y="310"/>
                    </a:lnTo>
                    <a:lnTo>
                      <a:pt x="550" y="310"/>
                    </a:lnTo>
                    <a:lnTo>
                      <a:pt x="558" y="304"/>
                    </a:lnTo>
                    <a:lnTo>
                      <a:pt x="564" y="294"/>
                    </a:lnTo>
                    <a:lnTo>
                      <a:pt x="568" y="284"/>
                    </a:lnTo>
                    <a:lnTo>
                      <a:pt x="568" y="272"/>
                    </a:lnTo>
                    <a:lnTo>
                      <a:pt x="568" y="272"/>
                    </a:lnTo>
                    <a:lnTo>
                      <a:pt x="566" y="242"/>
                    </a:lnTo>
                    <a:lnTo>
                      <a:pt x="562" y="214"/>
                    </a:lnTo>
                    <a:lnTo>
                      <a:pt x="554" y="186"/>
                    </a:lnTo>
                    <a:lnTo>
                      <a:pt x="544" y="160"/>
                    </a:lnTo>
                    <a:lnTo>
                      <a:pt x="532" y="136"/>
                    </a:lnTo>
                    <a:lnTo>
                      <a:pt x="516" y="112"/>
                    </a:lnTo>
                    <a:lnTo>
                      <a:pt x="498" y="90"/>
                    </a:lnTo>
                    <a:lnTo>
                      <a:pt x="476" y="70"/>
                    </a:lnTo>
                    <a:lnTo>
                      <a:pt x="476" y="70"/>
                    </a:lnTo>
                    <a:lnTo>
                      <a:pt x="456" y="54"/>
                    </a:lnTo>
                    <a:lnTo>
                      <a:pt x="434" y="40"/>
                    </a:lnTo>
                    <a:lnTo>
                      <a:pt x="410" y="28"/>
                    </a:lnTo>
                    <a:lnTo>
                      <a:pt x="386" y="18"/>
                    </a:lnTo>
                    <a:lnTo>
                      <a:pt x="360" y="10"/>
                    </a:lnTo>
                    <a:lnTo>
                      <a:pt x="334" y="6"/>
                    </a:lnTo>
                    <a:lnTo>
                      <a:pt x="310" y="2"/>
                    </a:lnTo>
                    <a:lnTo>
                      <a:pt x="284" y="0"/>
                    </a:lnTo>
                    <a:close/>
                  </a:path>
                </a:pathLst>
              </a:custGeom>
              <a:solidFill>
                <a:srgbClr val="F2F1F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7" name="Freeform 184"/>
              <p:cNvSpPr>
                <a:spLocks/>
              </p:cNvSpPr>
              <p:nvPr/>
            </p:nvSpPr>
            <p:spPr bwMode="auto">
              <a:xfrm>
                <a:off x="2607" y="3255"/>
                <a:ext cx="568" cy="318"/>
              </a:xfrm>
              <a:custGeom>
                <a:avLst/>
                <a:gdLst>
                  <a:gd name="T0" fmla="*/ 222 w 568"/>
                  <a:gd name="T1" fmla="*/ 6 h 318"/>
                  <a:gd name="T2" fmla="*/ 142 w 568"/>
                  <a:gd name="T3" fmla="*/ 34 h 318"/>
                  <a:gd name="T4" fmla="*/ 76 w 568"/>
                  <a:gd name="T5" fmla="*/ 86 h 318"/>
                  <a:gd name="T6" fmla="*/ 36 w 568"/>
                  <a:gd name="T7" fmla="*/ 142 h 318"/>
                  <a:gd name="T8" fmla="*/ 0 w 568"/>
                  <a:gd name="T9" fmla="*/ 272 h 318"/>
                  <a:gd name="T10" fmla="*/ 4 w 568"/>
                  <a:gd name="T11" fmla="*/ 296 h 318"/>
                  <a:gd name="T12" fmla="*/ 24 w 568"/>
                  <a:gd name="T13" fmla="*/ 314 h 318"/>
                  <a:gd name="T14" fmla="*/ 54 w 568"/>
                  <a:gd name="T15" fmla="*/ 318 h 318"/>
                  <a:gd name="T16" fmla="*/ 72 w 568"/>
                  <a:gd name="T17" fmla="*/ 314 h 318"/>
                  <a:gd name="T18" fmla="*/ 102 w 568"/>
                  <a:gd name="T19" fmla="*/ 304 h 318"/>
                  <a:gd name="T20" fmla="*/ 126 w 568"/>
                  <a:gd name="T21" fmla="*/ 272 h 318"/>
                  <a:gd name="T22" fmla="*/ 128 w 568"/>
                  <a:gd name="T23" fmla="*/ 256 h 318"/>
                  <a:gd name="T24" fmla="*/ 154 w 568"/>
                  <a:gd name="T25" fmla="*/ 188 h 318"/>
                  <a:gd name="T26" fmla="*/ 202 w 568"/>
                  <a:gd name="T27" fmla="*/ 146 h 318"/>
                  <a:gd name="T28" fmla="*/ 250 w 568"/>
                  <a:gd name="T29" fmla="*/ 128 h 318"/>
                  <a:gd name="T30" fmla="*/ 312 w 568"/>
                  <a:gd name="T31" fmla="*/ 126 h 318"/>
                  <a:gd name="T32" fmla="*/ 382 w 568"/>
                  <a:gd name="T33" fmla="*/ 156 h 318"/>
                  <a:gd name="T34" fmla="*/ 418 w 568"/>
                  <a:gd name="T35" fmla="*/ 198 h 318"/>
                  <a:gd name="T36" fmla="*/ 440 w 568"/>
                  <a:gd name="T37" fmla="*/ 252 h 318"/>
                  <a:gd name="T38" fmla="*/ 440 w 568"/>
                  <a:gd name="T39" fmla="*/ 252 h 318"/>
                  <a:gd name="T40" fmla="*/ 410 w 568"/>
                  <a:gd name="T41" fmla="*/ 186 h 318"/>
                  <a:gd name="T42" fmla="*/ 382 w 568"/>
                  <a:gd name="T43" fmla="*/ 156 h 318"/>
                  <a:gd name="T44" fmla="*/ 284 w 568"/>
                  <a:gd name="T45" fmla="*/ 122 h 318"/>
                  <a:gd name="T46" fmla="*/ 216 w 568"/>
                  <a:gd name="T47" fmla="*/ 134 h 318"/>
                  <a:gd name="T48" fmla="*/ 178 w 568"/>
                  <a:gd name="T49" fmla="*/ 166 h 318"/>
                  <a:gd name="T50" fmla="*/ 142 w 568"/>
                  <a:gd name="T51" fmla="*/ 204 h 318"/>
                  <a:gd name="T52" fmla="*/ 128 w 568"/>
                  <a:gd name="T53" fmla="*/ 254 h 318"/>
                  <a:gd name="T54" fmla="*/ 122 w 568"/>
                  <a:gd name="T55" fmla="*/ 280 h 318"/>
                  <a:gd name="T56" fmla="*/ 90 w 568"/>
                  <a:gd name="T57" fmla="*/ 310 h 318"/>
                  <a:gd name="T58" fmla="*/ 72 w 568"/>
                  <a:gd name="T59" fmla="*/ 314 h 318"/>
                  <a:gd name="T60" fmla="*/ 42 w 568"/>
                  <a:gd name="T61" fmla="*/ 316 h 318"/>
                  <a:gd name="T62" fmla="*/ 18 w 568"/>
                  <a:gd name="T63" fmla="*/ 310 h 318"/>
                  <a:gd name="T64" fmla="*/ 2 w 568"/>
                  <a:gd name="T65" fmla="*/ 288 h 318"/>
                  <a:gd name="T66" fmla="*/ 4 w 568"/>
                  <a:gd name="T67" fmla="*/ 238 h 318"/>
                  <a:gd name="T68" fmla="*/ 38 w 568"/>
                  <a:gd name="T69" fmla="*/ 142 h 318"/>
                  <a:gd name="T70" fmla="*/ 92 w 568"/>
                  <a:gd name="T71" fmla="*/ 70 h 318"/>
                  <a:gd name="T72" fmla="*/ 162 w 568"/>
                  <a:gd name="T73" fmla="*/ 24 h 318"/>
                  <a:gd name="T74" fmla="*/ 252 w 568"/>
                  <a:gd name="T75" fmla="*/ 2 h 318"/>
                  <a:gd name="T76" fmla="*/ 334 w 568"/>
                  <a:gd name="T77" fmla="*/ 6 h 318"/>
                  <a:gd name="T78" fmla="*/ 434 w 568"/>
                  <a:gd name="T79" fmla="*/ 40 h 318"/>
                  <a:gd name="T80" fmla="*/ 498 w 568"/>
                  <a:gd name="T81" fmla="*/ 90 h 318"/>
                  <a:gd name="T82" fmla="*/ 554 w 568"/>
                  <a:gd name="T83" fmla="*/ 186 h 318"/>
                  <a:gd name="T84" fmla="*/ 568 w 568"/>
                  <a:gd name="T85" fmla="*/ 270 h 318"/>
                  <a:gd name="T86" fmla="*/ 550 w 568"/>
                  <a:gd name="T87" fmla="*/ 310 h 318"/>
                  <a:gd name="T88" fmla="*/ 536 w 568"/>
                  <a:gd name="T89" fmla="*/ 314 h 318"/>
                  <a:gd name="T90" fmla="*/ 506 w 568"/>
                  <a:gd name="T91" fmla="*/ 316 h 318"/>
                  <a:gd name="T92" fmla="*/ 478 w 568"/>
                  <a:gd name="T93" fmla="*/ 310 h 318"/>
                  <a:gd name="T94" fmla="*/ 446 w 568"/>
                  <a:gd name="T95" fmla="*/ 286 h 318"/>
                  <a:gd name="T96" fmla="*/ 436 w 568"/>
                  <a:gd name="T97" fmla="*/ 262 h 318"/>
                  <a:gd name="T98" fmla="*/ 436 w 568"/>
                  <a:gd name="T99" fmla="*/ 262 h 318"/>
                  <a:gd name="T100" fmla="*/ 452 w 568"/>
                  <a:gd name="T101" fmla="*/ 294 h 318"/>
                  <a:gd name="T102" fmla="*/ 488 w 568"/>
                  <a:gd name="T103" fmla="*/ 312 h 318"/>
                  <a:gd name="T104" fmla="*/ 516 w 568"/>
                  <a:gd name="T105" fmla="*/ 318 h 318"/>
                  <a:gd name="T106" fmla="*/ 536 w 568"/>
                  <a:gd name="T107" fmla="*/ 314 h 318"/>
                  <a:gd name="T108" fmla="*/ 558 w 568"/>
                  <a:gd name="T109" fmla="*/ 304 h 318"/>
                  <a:gd name="T110" fmla="*/ 568 w 568"/>
                  <a:gd name="T111" fmla="*/ 272 h 318"/>
                  <a:gd name="T112" fmla="*/ 544 w 568"/>
                  <a:gd name="T113" fmla="*/ 160 h 318"/>
                  <a:gd name="T114" fmla="*/ 476 w 568"/>
                  <a:gd name="T115" fmla="*/ 70 h 318"/>
                  <a:gd name="T116" fmla="*/ 410 w 568"/>
                  <a:gd name="T117" fmla="*/ 28 h 318"/>
                  <a:gd name="T118" fmla="*/ 310 w 568"/>
                  <a:gd name="T119" fmla="*/ 2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8">
                    <a:moveTo>
                      <a:pt x="284" y="0"/>
                    </a:moveTo>
                    <a:lnTo>
                      <a:pt x="284" y="0"/>
                    </a:lnTo>
                    <a:lnTo>
                      <a:pt x="252" y="2"/>
                    </a:lnTo>
                    <a:lnTo>
                      <a:pt x="222" y="6"/>
                    </a:lnTo>
                    <a:lnTo>
                      <a:pt x="192" y="14"/>
                    </a:lnTo>
                    <a:lnTo>
                      <a:pt x="162" y="24"/>
                    </a:lnTo>
                    <a:lnTo>
                      <a:pt x="162" y="24"/>
                    </a:lnTo>
                    <a:lnTo>
                      <a:pt x="142" y="34"/>
                    </a:lnTo>
                    <a:lnTo>
                      <a:pt x="124" y="44"/>
                    </a:lnTo>
                    <a:lnTo>
                      <a:pt x="108" y="56"/>
                    </a:lnTo>
                    <a:lnTo>
                      <a:pt x="90" y="70"/>
                    </a:lnTo>
                    <a:lnTo>
                      <a:pt x="76" y="86"/>
                    </a:lnTo>
                    <a:lnTo>
                      <a:pt x="62" y="102"/>
                    </a:lnTo>
                    <a:lnTo>
                      <a:pt x="48" y="122"/>
                    </a:lnTo>
                    <a:lnTo>
                      <a:pt x="36" y="142"/>
                    </a:lnTo>
                    <a:lnTo>
                      <a:pt x="36" y="142"/>
                    </a:lnTo>
                    <a:lnTo>
                      <a:pt x="22" y="172"/>
                    </a:lnTo>
                    <a:lnTo>
                      <a:pt x="10" y="204"/>
                    </a:lnTo>
                    <a:lnTo>
                      <a:pt x="4" y="238"/>
                    </a:lnTo>
                    <a:lnTo>
                      <a:pt x="0" y="272"/>
                    </a:lnTo>
                    <a:lnTo>
                      <a:pt x="0" y="272"/>
                    </a:lnTo>
                    <a:lnTo>
                      <a:pt x="0" y="282"/>
                    </a:lnTo>
                    <a:lnTo>
                      <a:pt x="2" y="290"/>
                    </a:lnTo>
                    <a:lnTo>
                      <a:pt x="4" y="296"/>
                    </a:lnTo>
                    <a:lnTo>
                      <a:pt x="8" y="302"/>
                    </a:lnTo>
                    <a:lnTo>
                      <a:pt x="12" y="306"/>
                    </a:lnTo>
                    <a:lnTo>
                      <a:pt x="18" y="310"/>
                    </a:lnTo>
                    <a:lnTo>
                      <a:pt x="24" y="314"/>
                    </a:lnTo>
                    <a:lnTo>
                      <a:pt x="30" y="314"/>
                    </a:lnTo>
                    <a:lnTo>
                      <a:pt x="30" y="314"/>
                    </a:lnTo>
                    <a:lnTo>
                      <a:pt x="40" y="316"/>
                    </a:lnTo>
                    <a:lnTo>
                      <a:pt x="54" y="318"/>
                    </a:lnTo>
                    <a:lnTo>
                      <a:pt x="54" y="318"/>
                    </a:lnTo>
                    <a:lnTo>
                      <a:pt x="62" y="316"/>
                    </a:lnTo>
                    <a:lnTo>
                      <a:pt x="72" y="314"/>
                    </a:lnTo>
                    <a:lnTo>
                      <a:pt x="72" y="314"/>
                    </a:lnTo>
                    <a:lnTo>
                      <a:pt x="80" y="312"/>
                    </a:lnTo>
                    <a:lnTo>
                      <a:pt x="90" y="310"/>
                    </a:lnTo>
                    <a:lnTo>
                      <a:pt x="90" y="310"/>
                    </a:lnTo>
                    <a:lnTo>
                      <a:pt x="102" y="304"/>
                    </a:lnTo>
                    <a:lnTo>
                      <a:pt x="114" y="294"/>
                    </a:lnTo>
                    <a:lnTo>
                      <a:pt x="118" y="288"/>
                    </a:lnTo>
                    <a:lnTo>
                      <a:pt x="122" y="280"/>
                    </a:lnTo>
                    <a:lnTo>
                      <a:pt x="126" y="272"/>
                    </a:lnTo>
                    <a:lnTo>
                      <a:pt x="126" y="264"/>
                    </a:lnTo>
                    <a:lnTo>
                      <a:pt x="126" y="264"/>
                    </a:lnTo>
                    <a:lnTo>
                      <a:pt x="128" y="256"/>
                    </a:lnTo>
                    <a:lnTo>
                      <a:pt x="128" y="256"/>
                    </a:lnTo>
                    <a:lnTo>
                      <a:pt x="130" y="240"/>
                    </a:lnTo>
                    <a:lnTo>
                      <a:pt x="134" y="222"/>
                    </a:lnTo>
                    <a:lnTo>
                      <a:pt x="142" y="206"/>
                    </a:lnTo>
                    <a:lnTo>
                      <a:pt x="154" y="188"/>
                    </a:lnTo>
                    <a:lnTo>
                      <a:pt x="154" y="188"/>
                    </a:lnTo>
                    <a:lnTo>
                      <a:pt x="166" y="176"/>
                    </a:lnTo>
                    <a:lnTo>
                      <a:pt x="178" y="166"/>
                    </a:lnTo>
                    <a:lnTo>
                      <a:pt x="202" y="146"/>
                    </a:lnTo>
                    <a:lnTo>
                      <a:pt x="202" y="146"/>
                    </a:lnTo>
                    <a:lnTo>
                      <a:pt x="216" y="136"/>
                    </a:lnTo>
                    <a:lnTo>
                      <a:pt x="216" y="136"/>
                    </a:lnTo>
                    <a:lnTo>
                      <a:pt x="250" y="128"/>
                    </a:lnTo>
                    <a:lnTo>
                      <a:pt x="266" y="124"/>
                    </a:lnTo>
                    <a:lnTo>
                      <a:pt x="284" y="124"/>
                    </a:lnTo>
                    <a:lnTo>
                      <a:pt x="284" y="124"/>
                    </a:lnTo>
                    <a:lnTo>
                      <a:pt x="312" y="126"/>
                    </a:lnTo>
                    <a:lnTo>
                      <a:pt x="336" y="132"/>
                    </a:lnTo>
                    <a:lnTo>
                      <a:pt x="358" y="142"/>
                    </a:lnTo>
                    <a:lnTo>
                      <a:pt x="382" y="156"/>
                    </a:lnTo>
                    <a:lnTo>
                      <a:pt x="382" y="156"/>
                    </a:lnTo>
                    <a:lnTo>
                      <a:pt x="392" y="164"/>
                    </a:lnTo>
                    <a:lnTo>
                      <a:pt x="402" y="174"/>
                    </a:lnTo>
                    <a:lnTo>
                      <a:pt x="410" y="186"/>
                    </a:lnTo>
                    <a:lnTo>
                      <a:pt x="418" y="198"/>
                    </a:lnTo>
                    <a:lnTo>
                      <a:pt x="418" y="198"/>
                    </a:lnTo>
                    <a:lnTo>
                      <a:pt x="430" y="224"/>
                    </a:lnTo>
                    <a:lnTo>
                      <a:pt x="440" y="252"/>
                    </a:lnTo>
                    <a:lnTo>
                      <a:pt x="440" y="252"/>
                    </a:lnTo>
                    <a:lnTo>
                      <a:pt x="440" y="252"/>
                    </a:lnTo>
                    <a:lnTo>
                      <a:pt x="440" y="252"/>
                    </a:lnTo>
                    <a:lnTo>
                      <a:pt x="440" y="252"/>
                    </a:lnTo>
                    <a:lnTo>
                      <a:pt x="440" y="252"/>
                    </a:lnTo>
                    <a:lnTo>
                      <a:pt x="430" y="224"/>
                    </a:lnTo>
                    <a:lnTo>
                      <a:pt x="418" y="198"/>
                    </a:lnTo>
                    <a:lnTo>
                      <a:pt x="418" y="198"/>
                    </a:lnTo>
                    <a:lnTo>
                      <a:pt x="410" y="186"/>
                    </a:lnTo>
                    <a:lnTo>
                      <a:pt x="402" y="174"/>
                    </a:lnTo>
                    <a:lnTo>
                      <a:pt x="392" y="164"/>
                    </a:lnTo>
                    <a:lnTo>
                      <a:pt x="382" y="156"/>
                    </a:lnTo>
                    <a:lnTo>
                      <a:pt x="382" y="156"/>
                    </a:lnTo>
                    <a:lnTo>
                      <a:pt x="358" y="142"/>
                    </a:lnTo>
                    <a:lnTo>
                      <a:pt x="336" y="132"/>
                    </a:lnTo>
                    <a:lnTo>
                      <a:pt x="312" y="124"/>
                    </a:lnTo>
                    <a:lnTo>
                      <a:pt x="284" y="122"/>
                    </a:lnTo>
                    <a:lnTo>
                      <a:pt x="284" y="122"/>
                    </a:lnTo>
                    <a:lnTo>
                      <a:pt x="266" y="124"/>
                    </a:lnTo>
                    <a:lnTo>
                      <a:pt x="250" y="128"/>
                    </a:lnTo>
                    <a:lnTo>
                      <a:pt x="216" y="134"/>
                    </a:lnTo>
                    <a:lnTo>
                      <a:pt x="216" y="134"/>
                    </a:lnTo>
                    <a:lnTo>
                      <a:pt x="202" y="144"/>
                    </a:lnTo>
                    <a:lnTo>
                      <a:pt x="202" y="144"/>
                    </a:lnTo>
                    <a:lnTo>
                      <a:pt x="178" y="166"/>
                    </a:lnTo>
                    <a:lnTo>
                      <a:pt x="166" y="176"/>
                    </a:lnTo>
                    <a:lnTo>
                      <a:pt x="154" y="188"/>
                    </a:lnTo>
                    <a:lnTo>
                      <a:pt x="154" y="188"/>
                    </a:lnTo>
                    <a:lnTo>
                      <a:pt x="142" y="204"/>
                    </a:lnTo>
                    <a:lnTo>
                      <a:pt x="134" y="222"/>
                    </a:lnTo>
                    <a:lnTo>
                      <a:pt x="130" y="238"/>
                    </a:lnTo>
                    <a:lnTo>
                      <a:pt x="128" y="254"/>
                    </a:lnTo>
                    <a:lnTo>
                      <a:pt x="128" y="254"/>
                    </a:lnTo>
                    <a:lnTo>
                      <a:pt x="126" y="262"/>
                    </a:lnTo>
                    <a:lnTo>
                      <a:pt x="126" y="262"/>
                    </a:lnTo>
                    <a:lnTo>
                      <a:pt x="124" y="272"/>
                    </a:lnTo>
                    <a:lnTo>
                      <a:pt x="122" y="280"/>
                    </a:lnTo>
                    <a:lnTo>
                      <a:pt x="118" y="288"/>
                    </a:lnTo>
                    <a:lnTo>
                      <a:pt x="114" y="294"/>
                    </a:lnTo>
                    <a:lnTo>
                      <a:pt x="102" y="304"/>
                    </a:lnTo>
                    <a:lnTo>
                      <a:pt x="90" y="310"/>
                    </a:lnTo>
                    <a:lnTo>
                      <a:pt x="90" y="310"/>
                    </a:lnTo>
                    <a:lnTo>
                      <a:pt x="80" y="312"/>
                    </a:lnTo>
                    <a:lnTo>
                      <a:pt x="72" y="314"/>
                    </a:lnTo>
                    <a:lnTo>
                      <a:pt x="72" y="314"/>
                    </a:lnTo>
                    <a:lnTo>
                      <a:pt x="62" y="316"/>
                    </a:lnTo>
                    <a:lnTo>
                      <a:pt x="54" y="316"/>
                    </a:lnTo>
                    <a:lnTo>
                      <a:pt x="54" y="316"/>
                    </a:lnTo>
                    <a:lnTo>
                      <a:pt x="42" y="316"/>
                    </a:lnTo>
                    <a:lnTo>
                      <a:pt x="30" y="314"/>
                    </a:lnTo>
                    <a:lnTo>
                      <a:pt x="30" y="314"/>
                    </a:lnTo>
                    <a:lnTo>
                      <a:pt x="24" y="312"/>
                    </a:lnTo>
                    <a:lnTo>
                      <a:pt x="18" y="310"/>
                    </a:lnTo>
                    <a:lnTo>
                      <a:pt x="14" y="306"/>
                    </a:lnTo>
                    <a:lnTo>
                      <a:pt x="8" y="302"/>
                    </a:lnTo>
                    <a:lnTo>
                      <a:pt x="6" y="296"/>
                    </a:lnTo>
                    <a:lnTo>
                      <a:pt x="2" y="288"/>
                    </a:lnTo>
                    <a:lnTo>
                      <a:pt x="2" y="280"/>
                    </a:lnTo>
                    <a:lnTo>
                      <a:pt x="0" y="272"/>
                    </a:lnTo>
                    <a:lnTo>
                      <a:pt x="0" y="272"/>
                    </a:lnTo>
                    <a:lnTo>
                      <a:pt x="4" y="238"/>
                    </a:lnTo>
                    <a:lnTo>
                      <a:pt x="12" y="204"/>
                    </a:lnTo>
                    <a:lnTo>
                      <a:pt x="22" y="172"/>
                    </a:lnTo>
                    <a:lnTo>
                      <a:pt x="38" y="142"/>
                    </a:lnTo>
                    <a:lnTo>
                      <a:pt x="38" y="142"/>
                    </a:lnTo>
                    <a:lnTo>
                      <a:pt x="50" y="122"/>
                    </a:lnTo>
                    <a:lnTo>
                      <a:pt x="62" y="104"/>
                    </a:lnTo>
                    <a:lnTo>
                      <a:pt x="76" y="86"/>
                    </a:lnTo>
                    <a:lnTo>
                      <a:pt x="92" y="70"/>
                    </a:lnTo>
                    <a:lnTo>
                      <a:pt x="108" y="56"/>
                    </a:lnTo>
                    <a:lnTo>
                      <a:pt x="124" y="44"/>
                    </a:lnTo>
                    <a:lnTo>
                      <a:pt x="142" y="34"/>
                    </a:lnTo>
                    <a:lnTo>
                      <a:pt x="162" y="24"/>
                    </a:lnTo>
                    <a:lnTo>
                      <a:pt x="162" y="24"/>
                    </a:lnTo>
                    <a:lnTo>
                      <a:pt x="192" y="14"/>
                    </a:lnTo>
                    <a:lnTo>
                      <a:pt x="222" y="8"/>
                    </a:lnTo>
                    <a:lnTo>
                      <a:pt x="252" y="2"/>
                    </a:lnTo>
                    <a:lnTo>
                      <a:pt x="284" y="2"/>
                    </a:lnTo>
                    <a:lnTo>
                      <a:pt x="284" y="2"/>
                    </a:lnTo>
                    <a:lnTo>
                      <a:pt x="310" y="2"/>
                    </a:lnTo>
                    <a:lnTo>
                      <a:pt x="334" y="6"/>
                    </a:lnTo>
                    <a:lnTo>
                      <a:pt x="360" y="12"/>
                    </a:lnTo>
                    <a:lnTo>
                      <a:pt x="386" y="18"/>
                    </a:lnTo>
                    <a:lnTo>
                      <a:pt x="410" y="28"/>
                    </a:lnTo>
                    <a:lnTo>
                      <a:pt x="434" y="40"/>
                    </a:lnTo>
                    <a:lnTo>
                      <a:pt x="456" y="54"/>
                    </a:lnTo>
                    <a:lnTo>
                      <a:pt x="476" y="70"/>
                    </a:lnTo>
                    <a:lnTo>
                      <a:pt x="476" y="70"/>
                    </a:lnTo>
                    <a:lnTo>
                      <a:pt x="498" y="90"/>
                    </a:lnTo>
                    <a:lnTo>
                      <a:pt x="516" y="112"/>
                    </a:lnTo>
                    <a:lnTo>
                      <a:pt x="532" y="136"/>
                    </a:lnTo>
                    <a:lnTo>
                      <a:pt x="544" y="162"/>
                    </a:lnTo>
                    <a:lnTo>
                      <a:pt x="554" y="186"/>
                    </a:lnTo>
                    <a:lnTo>
                      <a:pt x="562" y="214"/>
                    </a:lnTo>
                    <a:lnTo>
                      <a:pt x="566" y="242"/>
                    </a:lnTo>
                    <a:lnTo>
                      <a:pt x="568" y="270"/>
                    </a:lnTo>
                    <a:lnTo>
                      <a:pt x="568" y="270"/>
                    </a:lnTo>
                    <a:lnTo>
                      <a:pt x="568" y="284"/>
                    </a:lnTo>
                    <a:lnTo>
                      <a:pt x="564" y="294"/>
                    </a:lnTo>
                    <a:lnTo>
                      <a:pt x="558" y="302"/>
                    </a:lnTo>
                    <a:lnTo>
                      <a:pt x="550" y="310"/>
                    </a:lnTo>
                    <a:lnTo>
                      <a:pt x="550" y="310"/>
                    </a:lnTo>
                    <a:lnTo>
                      <a:pt x="544" y="314"/>
                    </a:lnTo>
                    <a:lnTo>
                      <a:pt x="536" y="314"/>
                    </a:lnTo>
                    <a:lnTo>
                      <a:pt x="536" y="314"/>
                    </a:lnTo>
                    <a:lnTo>
                      <a:pt x="528" y="316"/>
                    </a:lnTo>
                    <a:lnTo>
                      <a:pt x="516" y="316"/>
                    </a:lnTo>
                    <a:lnTo>
                      <a:pt x="516" y="316"/>
                    </a:lnTo>
                    <a:lnTo>
                      <a:pt x="506" y="316"/>
                    </a:lnTo>
                    <a:lnTo>
                      <a:pt x="496" y="314"/>
                    </a:lnTo>
                    <a:lnTo>
                      <a:pt x="496" y="314"/>
                    </a:lnTo>
                    <a:lnTo>
                      <a:pt x="488" y="312"/>
                    </a:lnTo>
                    <a:lnTo>
                      <a:pt x="478" y="310"/>
                    </a:lnTo>
                    <a:lnTo>
                      <a:pt x="478" y="310"/>
                    </a:lnTo>
                    <a:lnTo>
                      <a:pt x="464" y="304"/>
                    </a:lnTo>
                    <a:lnTo>
                      <a:pt x="452" y="294"/>
                    </a:lnTo>
                    <a:lnTo>
                      <a:pt x="446" y="286"/>
                    </a:lnTo>
                    <a:lnTo>
                      <a:pt x="442" y="280"/>
                    </a:lnTo>
                    <a:lnTo>
                      <a:pt x="438" y="270"/>
                    </a:lnTo>
                    <a:lnTo>
                      <a:pt x="436" y="262"/>
                    </a:lnTo>
                    <a:lnTo>
                      <a:pt x="436" y="262"/>
                    </a:lnTo>
                    <a:lnTo>
                      <a:pt x="436" y="262"/>
                    </a:lnTo>
                    <a:lnTo>
                      <a:pt x="436" y="262"/>
                    </a:lnTo>
                    <a:lnTo>
                      <a:pt x="436" y="262"/>
                    </a:lnTo>
                    <a:lnTo>
                      <a:pt x="436" y="262"/>
                    </a:lnTo>
                    <a:lnTo>
                      <a:pt x="438" y="272"/>
                    </a:lnTo>
                    <a:lnTo>
                      <a:pt x="440" y="280"/>
                    </a:lnTo>
                    <a:lnTo>
                      <a:pt x="446" y="288"/>
                    </a:lnTo>
                    <a:lnTo>
                      <a:pt x="452" y="294"/>
                    </a:lnTo>
                    <a:lnTo>
                      <a:pt x="464" y="304"/>
                    </a:lnTo>
                    <a:lnTo>
                      <a:pt x="478" y="310"/>
                    </a:lnTo>
                    <a:lnTo>
                      <a:pt x="478" y="310"/>
                    </a:lnTo>
                    <a:lnTo>
                      <a:pt x="488" y="312"/>
                    </a:lnTo>
                    <a:lnTo>
                      <a:pt x="496" y="314"/>
                    </a:lnTo>
                    <a:lnTo>
                      <a:pt x="496" y="314"/>
                    </a:lnTo>
                    <a:lnTo>
                      <a:pt x="506" y="316"/>
                    </a:lnTo>
                    <a:lnTo>
                      <a:pt x="516" y="318"/>
                    </a:lnTo>
                    <a:lnTo>
                      <a:pt x="516" y="318"/>
                    </a:lnTo>
                    <a:lnTo>
                      <a:pt x="528" y="316"/>
                    </a:lnTo>
                    <a:lnTo>
                      <a:pt x="536" y="314"/>
                    </a:lnTo>
                    <a:lnTo>
                      <a:pt x="536" y="314"/>
                    </a:lnTo>
                    <a:lnTo>
                      <a:pt x="544" y="314"/>
                    </a:lnTo>
                    <a:lnTo>
                      <a:pt x="550" y="310"/>
                    </a:lnTo>
                    <a:lnTo>
                      <a:pt x="550" y="310"/>
                    </a:lnTo>
                    <a:lnTo>
                      <a:pt x="558" y="304"/>
                    </a:lnTo>
                    <a:lnTo>
                      <a:pt x="564" y="294"/>
                    </a:lnTo>
                    <a:lnTo>
                      <a:pt x="568" y="284"/>
                    </a:lnTo>
                    <a:lnTo>
                      <a:pt x="568" y="272"/>
                    </a:lnTo>
                    <a:lnTo>
                      <a:pt x="568" y="272"/>
                    </a:lnTo>
                    <a:lnTo>
                      <a:pt x="566" y="242"/>
                    </a:lnTo>
                    <a:lnTo>
                      <a:pt x="562" y="214"/>
                    </a:lnTo>
                    <a:lnTo>
                      <a:pt x="554" y="186"/>
                    </a:lnTo>
                    <a:lnTo>
                      <a:pt x="544" y="160"/>
                    </a:lnTo>
                    <a:lnTo>
                      <a:pt x="532" y="136"/>
                    </a:lnTo>
                    <a:lnTo>
                      <a:pt x="516" y="112"/>
                    </a:lnTo>
                    <a:lnTo>
                      <a:pt x="498" y="90"/>
                    </a:lnTo>
                    <a:lnTo>
                      <a:pt x="476" y="70"/>
                    </a:lnTo>
                    <a:lnTo>
                      <a:pt x="476" y="70"/>
                    </a:lnTo>
                    <a:lnTo>
                      <a:pt x="456" y="54"/>
                    </a:lnTo>
                    <a:lnTo>
                      <a:pt x="434" y="40"/>
                    </a:lnTo>
                    <a:lnTo>
                      <a:pt x="410" y="28"/>
                    </a:lnTo>
                    <a:lnTo>
                      <a:pt x="386" y="18"/>
                    </a:lnTo>
                    <a:lnTo>
                      <a:pt x="360" y="10"/>
                    </a:lnTo>
                    <a:lnTo>
                      <a:pt x="334" y="6"/>
                    </a:lnTo>
                    <a:lnTo>
                      <a:pt x="310" y="2"/>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8" name="Freeform 185"/>
              <p:cNvSpPr>
                <a:spLocks/>
              </p:cNvSpPr>
              <p:nvPr/>
            </p:nvSpPr>
            <p:spPr bwMode="auto">
              <a:xfrm>
                <a:off x="2607" y="3257"/>
                <a:ext cx="568" cy="314"/>
              </a:xfrm>
              <a:custGeom>
                <a:avLst/>
                <a:gdLst>
                  <a:gd name="T0" fmla="*/ 222 w 568"/>
                  <a:gd name="T1" fmla="*/ 6 h 314"/>
                  <a:gd name="T2" fmla="*/ 142 w 568"/>
                  <a:gd name="T3" fmla="*/ 32 h 314"/>
                  <a:gd name="T4" fmla="*/ 76 w 568"/>
                  <a:gd name="T5" fmla="*/ 84 h 314"/>
                  <a:gd name="T6" fmla="*/ 38 w 568"/>
                  <a:gd name="T7" fmla="*/ 140 h 314"/>
                  <a:gd name="T8" fmla="*/ 0 w 568"/>
                  <a:gd name="T9" fmla="*/ 270 h 314"/>
                  <a:gd name="T10" fmla="*/ 6 w 568"/>
                  <a:gd name="T11" fmla="*/ 294 h 314"/>
                  <a:gd name="T12" fmla="*/ 24 w 568"/>
                  <a:gd name="T13" fmla="*/ 310 h 314"/>
                  <a:gd name="T14" fmla="*/ 54 w 568"/>
                  <a:gd name="T15" fmla="*/ 314 h 314"/>
                  <a:gd name="T16" fmla="*/ 72 w 568"/>
                  <a:gd name="T17" fmla="*/ 312 h 314"/>
                  <a:gd name="T18" fmla="*/ 102 w 568"/>
                  <a:gd name="T19" fmla="*/ 302 h 314"/>
                  <a:gd name="T20" fmla="*/ 124 w 568"/>
                  <a:gd name="T21" fmla="*/ 270 h 314"/>
                  <a:gd name="T22" fmla="*/ 128 w 568"/>
                  <a:gd name="T23" fmla="*/ 252 h 314"/>
                  <a:gd name="T24" fmla="*/ 154 w 568"/>
                  <a:gd name="T25" fmla="*/ 186 h 314"/>
                  <a:gd name="T26" fmla="*/ 202 w 568"/>
                  <a:gd name="T27" fmla="*/ 142 h 314"/>
                  <a:gd name="T28" fmla="*/ 250 w 568"/>
                  <a:gd name="T29" fmla="*/ 126 h 314"/>
                  <a:gd name="T30" fmla="*/ 312 w 568"/>
                  <a:gd name="T31" fmla="*/ 122 h 314"/>
                  <a:gd name="T32" fmla="*/ 382 w 568"/>
                  <a:gd name="T33" fmla="*/ 154 h 314"/>
                  <a:gd name="T34" fmla="*/ 418 w 568"/>
                  <a:gd name="T35" fmla="*/ 196 h 314"/>
                  <a:gd name="T36" fmla="*/ 440 w 568"/>
                  <a:gd name="T37" fmla="*/ 250 h 314"/>
                  <a:gd name="T38" fmla="*/ 418 w 568"/>
                  <a:gd name="T39" fmla="*/ 194 h 314"/>
                  <a:gd name="T40" fmla="*/ 392 w 568"/>
                  <a:gd name="T41" fmla="*/ 162 h 314"/>
                  <a:gd name="T42" fmla="*/ 336 w 568"/>
                  <a:gd name="T43" fmla="*/ 128 h 314"/>
                  <a:gd name="T44" fmla="*/ 266 w 568"/>
                  <a:gd name="T45" fmla="*/ 122 h 314"/>
                  <a:gd name="T46" fmla="*/ 202 w 568"/>
                  <a:gd name="T47" fmla="*/ 142 h 314"/>
                  <a:gd name="T48" fmla="*/ 154 w 568"/>
                  <a:gd name="T49" fmla="*/ 186 h 314"/>
                  <a:gd name="T50" fmla="*/ 130 w 568"/>
                  <a:gd name="T51" fmla="*/ 236 h 314"/>
                  <a:gd name="T52" fmla="*/ 126 w 568"/>
                  <a:gd name="T53" fmla="*/ 260 h 314"/>
                  <a:gd name="T54" fmla="*/ 114 w 568"/>
                  <a:gd name="T55" fmla="*/ 290 h 314"/>
                  <a:gd name="T56" fmla="*/ 80 w 568"/>
                  <a:gd name="T57" fmla="*/ 310 h 314"/>
                  <a:gd name="T58" fmla="*/ 54 w 568"/>
                  <a:gd name="T59" fmla="*/ 314 h 314"/>
                  <a:gd name="T60" fmla="*/ 30 w 568"/>
                  <a:gd name="T61" fmla="*/ 312 h 314"/>
                  <a:gd name="T62" fmla="*/ 10 w 568"/>
                  <a:gd name="T63" fmla="*/ 298 h 314"/>
                  <a:gd name="T64" fmla="*/ 2 w 568"/>
                  <a:gd name="T65" fmla="*/ 270 h 314"/>
                  <a:gd name="T66" fmla="*/ 22 w 568"/>
                  <a:gd name="T67" fmla="*/ 170 h 314"/>
                  <a:gd name="T68" fmla="*/ 62 w 568"/>
                  <a:gd name="T69" fmla="*/ 102 h 314"/>
                  <a:gd name="T70" fmla="*/ 126 w 568"/>
                  <a:gd name="T71" fmla="*/ 44 h 314"/>
                  <a:gd name="T72" fmla="*/ 192 w 568"/>
                  <a:gd name="T73" fmla="*/ 12 h 314"/>
                  <a:gd name="T74" fmla="*/ 284 w 568"/>
                  <a:gd name="T75" fmla="*/ 0 h 314"/>
                  <a:gd name="T76" fmla="*/ 386 w 568"/>
                  <a:gd name="T77" fmla="*/ 18 h 314"/>
                  <a:gd name="T78" fmla="*/ 476 w 568"/>
                  <a:gd name="T79" fmla="*/ 68 h 314"/>
                  <a:gd name="T80" fmla="*/ 530 w 568"/>
                  <a:gd name="T81" fmla="*/ 134 h 314"/>
                  <a:gd name="T82" fmla="*/ 566 w 568"/>
                  <a:gd name="T83" fmla="*/ 240 h 314"/>
                  <a:gd name="T84" fmla="*/ 562 w 568"/>
                  <a:gd name="T85" fmla="*/ 292 h 314"/>
                  <a:gd name="T86" fmla="*/ 544 w 568"/>
                  <a:gd name="T87" fmla="*/ 310 h 314"/>
                  <a:gd name="T88" fmla="*/ 516 w 568"/>
                  <a:gd name="T89" fmla="*/ 314 h 314"/>
                  <a:gd name="T90" fmla="*/ 496 w 568"/>
                  <a:gd name="T91" fmla="*/ 312 h 314"/>
                  <a:gd name="T92" fmla="*/ 464 w 568"/>
                  <a:gd name="T93" fmla="*/ 300 h 314"/>
                  <a:gd name="T94" fmla="*/ 438 w 568"/>
                  <a:gd name="T95" fmla="*/ 268 h 314"/>
                  <a:gd name="T96" fmla="*/ 436 w 568"/>
                  <a:gd name="T97" fmla="*/ 260 h 314"/>
                  <a:gd name="T98" fmla="*/ 438 w 568"/>
                  <a:gd name="T99" fmla="*/ 268 h 314"/>
                  <a:gd name="T100" fmla="*/ 464 w 568"/>
                  <a:gd name="T101" fmla="*/ 302 h 314"/>
                  <a:gd name="T102" fmla="*/ 496 w 568"/>
                  <a:gd name="T103" fmla="*/ 312 h 314"/>
                  <a:gd name="T104" fmla="*/ 516 w 568"/>
                  <a:gd name="T105" fmla="*/ 314 h 314"/>
                  <a:gd name="T106" fmla="*/ 544 w 568"/>
                  <a:gd name="T107" fmla="*/ 312 h 314"/>
                  <a:gd name="T108" fmla="*/ 564 w 568"/>
                  <a:gd name="T109" fmla="*/ 292 h 314"/>
                  <a:gd name="T110" fmla="*/ 566 w 568"/>
                  <a:gd name="T111" fmla="*/ 240 h 314"/>
                  <a:gd name="T112" fmla="*/ 532 w 568"/>
                  <a:gd name="T113" fmla="*/ 134 h 314"/>
                  <a:gd name="T114" fmla="*/ 476 w 568"/>
                  <a:gd name="T115" fmla="*/ 68 h 314"/>
                  <a:gd name="T116" fmla="*/ 386 w 568"/>
                  <a:gd name="T117" fmla="*/ 16 h 314"/>
                  <a:gd name="T118" fmla="*/ 284 w 568"/>
                  <a:gd name="T119"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4">
                    <a:moveTo>
                      <a:pt x="284" y="0"/>
                    </a:moveTo>
                    <a:lnTo>
                      <a:pt x="284" y="0"/>
                    </a:lnTo>
                    <a:lnTo>
                      <a:pt x="252" y="0"/>
                    </a:lnTo>
                    <a:lnTo>
                      <a:pt x="222" y="6"/>
                    </a:lnTo>
                    <a:lnTo>
                      <a:pt x="192" y="12"/>
                    </a:lnTo>
                    <a:lnTo>
                      <a:pt x="162" y="22"/>
                    </a:lnTo>
                    <a:lnTo>
                      <a:pt x="162" y="22"/>
                    </a:lnTo>
                    <a:lnTo>
                      <a:pt x="142" y="32"/>
                    </a:lnTo>
                    <a:lnTo>
                      <a:pt x="124" y="42"/>
                    </a:lnTo>
                    <a:lnTo>
                      <a:pt x="108" y="54"/>
                    </a:lnTo>
                    <a:lnTo>
                      <a:pt x="92" y="68"/>
                    </a:lnTo>
                    <a:lnTo>
                      <a:pt x="76" y="84"/>
                    </a:lnTo>
                    <a:lnTo>
                      <a:pt x="62" y="102"/>
                    </a:lnTo>
                    <a:lnTo>
                      <a:pt x="50" y="120"/>
                    </a:lnTo>
                    <a:lnTo>
                      <a:pt x="38" y="140"/>
                    </a:lnTo>
                    <a:lnTo>
                      <a:pt x="38" y="140"/>
                    </a:lnTo>
                    <a:lnTo>
                      <a:pt x="22" y="170"/>
                    </a:lnTo>
                    <a:lnTo>
                      <a:pt x="12" y="202"/>
                    </a:lnTo>
                    <a:lnTo>
                      <a:pt x="4" y="236"/>
                    </a:lnTo>
                    <a:lnTo>
                      <a:pt x="0" y="270"/>
                    </a:lnTo>
                    <a:lnTo>
                      <a:pt x="0" y="270"/>
                    </a:lnTo>
                    <a:lnTo>
                      <a:pt x="2" y="278"/>
                    </a:lnTo>
                    <a:lnTo>
                      <a:pt x="2" y="286"/>
                    </a:lnTo>
                    <a:lnTo>
                      <a:pt x="6" y="294"/>
                    </a:lnTo>
                    <a:lnTo>
                      <a:pt x="8" y="300"/>
                    </a:lnTo>
                    <a:lnTo>
                      <a:pt x="14" y="304"/>
                    </a:lnTo>
                    <a:lnTo>
                      <a:pt x="18" y="308"/>
                    </a:lnTo>
                    <a:lnTo>
                      <a:pt x="24" y="310"/>
                    </a:lnTo>
                    <a:lnTo>
                      <a:pt x="30" y="312"/>
                    </a:lnTo>
                    <a:lnTo>
                      <a:pt x="30" y="312"/>
                    </a:lnTo>
                    <a:lnTo>
                      <a:pt x="42" y="314"/>
                    </a:lnTo>
                    <a:lnTo>
                      <a:pt x="54" y="314"/>
                    </a:lnTo>
                    <a:lnTo>
                      <a:pt x="54" y="314"/>
                    </a:lnTo>
                    <a:lnTo>
                      <a:pt x="62" y="314"/>
                    </a:lnTo>
                    <a:lnTo>
                      <a:pt x="72" y="312"/>
                    </a:lnTo>
                    <a:lnTo>
                      <a:pt x="72" y="312"/>
                    </a:lnTo>
                    <a:lnTo>
                      <a:pt x="80" y="310"/>
                    </a:lnTo>
                    <a:lnTo>
                      <a:pt x="90" y="308"/>
                    </a:lnTo>
                    <a:lnTo>
                      <a:pt x="90" y="308"/>
                    </a:lnTo>
                    <a:lnTo>
                      <a:pt x="102" y="302"/>
                    </a:lnTo>
                    <a:lnTo>
                      <a:pt x="114" y="292"/>
                    </a:lnTo>
                    <a:lnTo>
                      <a:pt x="118" y="286"/>
                    </a:lnTo>
                    <a:lnTo>
                      <a:pt x="122" y="278"/>
                    </a:lnTo>
                    <a:lnTo>
                      <a:pt x="124" y="270"/>
                    </a:lnTo>
                    <a:lnTo>
                      <a:pt x="126" y="260"/>
                    </a:lnTo>
                    <a:lnTo>
                      <a:pt x="126" y="260"/>
                    </a:lnTo>
                    <a:lnTo>
                      <a:pt x="128" y="252"/>
                    </a:lnTo>
                    <a:lnTo>
                      <a:pt x="128" y="252"/>
                    </a:lnTo>
                    <a:lnTo>
                      <a:pt x="130" y="236"/>
                    </a:lnTo>
                    <a:lnTo>
                      <a:pt x="134" y="220"/>
                    </a:lnTo>
                    <a:lnTo>
                      <a:pt x="142" y="202"/>
                    </a:lnTo>
                    <a:lnTo>
                      <a:pt x="154" y="186"/>
                    </a:lnTo>
                    <a:lnTo>
                      <a:pt x="154" y="186"/>
                    </a:lnTo>
                    <a:lnTo>
                      <a:pt x="166" y="174"/>
                    </a:lnTo>
                    <a:lnTo>
                      <a:pt x="178" y="164"/>
                    </a:lnTo>
                    <a:lnTo>
                      <a:pt x="202" y="142"/>
                    </a:lnTo>
                    <a:lnTo>
                      <a:pt x="202" y="142"/>
                    </a:lnTo>
                    <a:lnTo>
                      <a:pt x="216" y="132"/>
                    </a:lnTo>
                    <a:lnTo>
                      <a:pt x="216" y="132"/>
                    </a:lnTo>
                    <a:lnTo>
                      <a:pt x="250" y="126"/>
                    </a:lnTo>
                    <a:lnTo>
                      <a:pt x="266" y="122"/>
                    </a:lnTo>
                    <a:lnTo>
                      <a:pt x="284" y="120"/>
                    </a:lnTo>
                    <a:lnTo>
                      <a:pt x="284" y="120"/>
                    </a:lnTo>
                    <a:lnTo>
                      <a:pt x="312" y="122"/>
                    </a:lnTo>
                    <a:lnTo>
                      <a:pt x="336" y="130"/>
                    </a:lnTo>
                    <a:lnTo>
                      <a:pt x="358" y="140"/>
                    </a:lnTo>
                    <a:lnTo>
                      <a:pt x="382" y="154"/>
                    </a:lnTo>
                    <a:lnTo>
                      <a:pt x="382" y="154"/>
                    </a:lnTo>
                    <a:lnTo>
                      <a:pt x="392" y="162"/>
                    </a:lnTo>
                    <a:lnTo>
                      <a:pt x="402" y="172"/>
                    </a:lnTo>
                    <a:lnTo>
                      <a:pt x="410" y="184"/>
                    </a:lnTo>
                    <a:lnTo>
                      <a:pt x="418" y="196"/>
                    </a:lnTo>
                    <a:lnTo>
                      <a:pt x="418" y="196"/>
                    </a:lnTo>
                    <a:lnTo>
                      <a:pt x="430" y="222"/>
                    </a:lnTo>
                    <a:lnTo>
                      <a:pt x="440" y="250"/>
                    </a:lnTo>
                    <a:lnTo>
                      <a:pt x="440" y="250"/>
                    </a:lnTo>
                    <a:lnTo>
                      <a:pt x="440" y="248"/>
                    </a:lnTo>
                    <a:lnTo>
                      <a:pt x="440" y="248"/>
                    </a:lnTo>
                    <a:lnTo>
                      <a:pt x="430" y="220"/>
                    </a:lnTo>
                    <a:lnTo>
                      <a:pt x="418" y="194"/>
                    </a:lnTo>
                    <a:lnTo>
                      <a:pt x="418" y="194"/>
                    </a:lnTo>
                    <a:lnTo>
                      <a:pt x="410" y="182"/>
                    </a:lnTo>
                    <a:lnTo>
                      <a:pt x="402" y="172"/>
                    </a:lnTo>
                    <a:lnTo>
                      <a:pt x="392" y="162"/>
                    </a:lnTo>
                    <a:lnTo>
                      <a:pt x="382" y="152"/>
                    </a:lnTo>
                    <a:lnTo>
                      <a:pt x="382" y="152"/>
                    </a:lnTo>
                    <a:lnTo>
                      <a:pt x="358" y="138"/>
                    </a:lnTo>
                    <a:lnTo>
                      <a:pt x="336" y="128"/>
                    </a:lnTo>
                    <a:lnTo>
                      <a:pt x="312" y="122"/>
                    </a:lnTo>
                    <a:lnTo>
                      <a:pt x="284" y="120"/>
                    </a:lnTo>
                    <a:lnTo>
                      <a:pt x="284" y="120"/>
                    </a:lnTo>
                    <a:lnTo>
                      <a:pt x="266" y="122"/>
                    </a:lnTo>
                    <a:lnTo>
                      <a:pt x="250" y="124"/>
                    </a:lnTo>
                    <a:lnTo>
                      <a:pt x="216" y="132"/>
                    </a:lnTo>
                    <a:lnTo>
                      <a:pt x="216" y="132"/>
                    </a:lnTo>
                    <a:lnTo>
                      <a:pt x="202" y="142"/>
                    </a:lnTo>
                    <a:lnTo>
                      <a:pt x="202" y="142"/>
                    </a:lnTo>
                    <a:lnTo>
                      <a:pt x="178" y="162"/>
                    </a:lnTo>
                    <a:lnTo>
                      <a:pt x="166" y="174"/>
                    </a:lnTo>
                    <a:lnTo>
                      <a:pt x="154" y="186"/>
                    </a:lnTo>
                    <a:lnTo>
                      <a:pt x="154" y="186"/>
                    </a:lnTo>
                    <a:lnTo>
                      <a:pt x="142" y="202"/>
                    </a:lnTo>
                    <a:lnTo>
                      <a:pt x="134" y="218"/>
                    </a:lnTo>
                    <a:lnTo>
                      <a:pt x="130" y="236"/>
                    </a:lnTo>
                    <a:lnTo>
                      <a:pt x="126" y="252"/>
                    </a:lnTo>
                    <a:lnTo>
                      <a:pt x="126" y="252"/>
                    </a:lnTo>
                    <a:lnTo>
                      <a:pt x="126" y="260"/>
                    </a:lnTo>
                    <a:lnTo>
                      <a:pt x="126" y="260"/>
                    </a:lnTo>
                    <a:lnTo>
                      <a:pt x="124" y="268"/>
                    </a:lnTo>
                    <a:lnTo>
                      <a:pt x="122" y="276"/>
                    </a:lnTo>
                    <a:lnTo>
                      <a:pt x="118" y="284"/>
                    </a:lnTo>
                    <a:lnTo>
                      <a:pt x="114" y="290"/>
                    </a:lnTo>
                    <a:lnTo>
                      <a:pt x="102" y="300"/>
                    </a:lnTo>
                    <a:lnTo>
                      <a:pt x="90" y="306"/>
                    </a:lnTo>
                    <a:lnTo>
                      <a:pt x="90" y="306"/>
                    </a:lnTo>
                    <a:lnTo>
                      <a:pt x="80" y="310"/>
                    </a:lnTo>
                    <a:lnTo>
                      <a:pt x="72" y="312"/>
                    </a:lnTo>
                    <a:lnTo>
                      <a:pt x="72" y="312"/>
                    </a:lnTo>
                    <a:lnTo>
                      <a:pt x="62" y="314"/>
                    </a:lnTo>
                    <a:lnTo>
                      <a:pt x="54" y="314"/>
                    </a:lnTo>
                    <a:lnTo>
                      <a:pt x="54" y="314"/>
                    </a:lnTo>
                    <a:lnTo>
                      <a:pt x="42" y="314"/>
                    </a:lnTo>
                    <a:lnTo>
                      <a:pt x="30" y="312"/>
                    </a:lnTo>
                    <a:lnTo>
                      <a:pt x="30" y="312"/>
                    </a:lnTo>
                    <a:lnTo>
                      <a:pt x="24" y="310"/>
                    </a:lnTo>
                    <a:lnTo>
                      <a:pt x="18" y="308"/>
                    </a:lnTo>
                    <a:lnTo>
                      <a:pt x="14" y="304"/>
                    </a:lnTo>
                    <a:lnTo>
                      <a:pt x="10" y="298"/>
                    </a:lnTo>
                    <a:lnTo>
                      <a:pt x="6" y="292"/>
                    </a:lnTo>
                    <a:lnTo>
                      <a:pt x="4" y="286"/>
                    </a:lnTo>
                    <a:lnTo>
                      <a:pt x="2" y="278"/>
                    </a:lnTo>
                    <a:lnTo>
                      <a:pt x="2" y="270"/>
                    </a:lnTo>
                    <a:lnTo>
                      <a:pt x="2" y="270"/>
                    </a:lnTo>
                    <a:lnTo>
                      <a:pt x="4" y="236"/>
                    </a:lnTo>
                    <a:lnTo>
                      <a:pt x="12" y="202"/>
                    </a:lnTo>
                    <a:lnTo>
                      <a:pt x="22" y="170"/>
                    </a:lnTo>
                    <a:lnTo>
                      <a:pt x="38" y="140"/>
                    </a:lnTo>
                    <a:lnTo>
                      <a:pt x="38" y="140"/>
                    </a:lnTo>
                    <a:lnTo>
                      <a:pt x="50" y="120"/>
                    </a:lnTo>
                    <a:lnTo>
                      <a:pt x="62" y="102"/>
                    </a:lnTo>
                    <a:lnTo>
                      <a:pt x="76" y="84"/>
                    </a:lnTo>
                    <a:lnTo>
                      <a:pt x="92" y="70"/>
                    </a:lnTo>
                    <a:lnTo>
                      <a:pt x="108" y="56"/>
                    </a:lnTo>
                    <a:lnTo>
                      <a:pt x="126" y="44"/>
                    </a:lnTo>
                    <a:lnTo>
                      <a:pt x="144" y="32"/>
                    </a:lnTo>
                    <a:lnTo>
                      <a:pt x="162" y="24"/>
                    </a:lnTo>
                    <a:lnTo>
                      <a:pt x="162" y="24"/>
                    </a:lnTo>
                    <a:lnTo>
                      <a:pt x="192" y="12"/>
                    </a:lnTo>
                    <a:lnTo>
                      <a:pt x="222" y="6"/>
                    </a:lnTo>
                    <a:lnTo>
                      <a:pt x="252" y="2"/>
                    </a:lnTo>
                    <a:lnTo>
                      <a:pt x="284" y="0"/>
                    </a:lnTo>
                    <a:lnTo>
                      <a:pt x="284" y="0"/>
                    </a:lnTo>
                    <a:lnTo>
                      <a:pt x="310" y="2"/>
                    </a:lnTo>
                    <a:lnTo>
                      <a:pt x="334" y="4"/>
                    </a:lnTo>
                    <a:lnTo>
                      <a:pt x="360" y="10"/>
                    </a:lnTo>
                    <a:lnTo>
                      <a:pt x="386" y="18"/>
                    </a:lnTo>
                    <a:lnTo>
                      <a:pt x="410" y="26"/>
                    </a:lnTo>
                    <a:lnTo>
                      <a:pt x="432" y="38"/>
                    </a:lnTo>
                    <a:lnTo>
                      <a:pt x="456" y="52"/>
                    </a:lnTo>
                    <a:lnTo>
                      <a:pt x="476" y="68"/>
                    </a:lnTo>
                    <a:lnTo>
                      <a:pt x="476" y="68"/>
                    </a:lnTo>
                    <a:lnTo>
                      <a:pt x="496" y="90"/>
                    </a:lnTo>
                    <a:lnTo>
                      <a:pt x="516" y="112"/>
                    </a:lnTo>
                    <a:lnTo>
                      <a:pt x="530" y="134"/>
                    </a:lnTo>
                    <a:lnTo>
                      <a:pt x="544" y="160"/>
                    </a:lnTo>
                    <a:lnTo>
                      <a:pt x="554" y="184"/>
                    </a:lnTo>
                    <a:lnTo>
                      <a:pt x="560" y="212"/>
                    </a:lnTo>
                    <a:lnTo>
                      <a:pt x="566" y="240"/>
                    </a:lnTo>
                    <a:lnTo>
                      <a:pt x="568" y="268"/>
                    </a:lnTo>
                    <a:lnTo>
                      <a:pt x="568" y="268"/>
                    </a:lnTo>
                    <a:lnTo>
                      <a:pt x="566" y="280"/>
                    </a:lnTo>
                    <a:lnTo>
                      <a:pt x="562" y="292"/>
                    </a:lnTo>
                    <a:lnTo>
                      <a:pt x="558" y="300"/>
                    </a:lnTo>
                    <a:lnTo>
                      <a:pt x="550" y="306"/>
                    </a:lnTo>
                    <a:lnTo>
                      <a:pt x="550" y="306"/>
                    </a:lnTo>
                    <a:lnTo>
                      <a:pt x="544" y="310"/>
                    </a:lnTo>
                    <a:lnTo>
                      <a:pt x="536" y="312"/>
                    </a:lnTo>
                    <a:lnTo>
                      <a:pt x="536" y="312"/>
                    </a:lnTo>
                    <a:lnTo>
                      <a:pt x="528" y="314"/>
                    </a:lnTo>
                    <a:lnTo>
                      <a:pt x="516" y="314"/>
                    </a:lnTo>
                    <a:lnTo>
                      <a:pt x="516" y="314"/>
                    </a:lnTo>
                    <a:lnTo>
                      <a:pt x="506" y="314"/>
                    </a:lnTo>
                    <a:lnTo>
                      <a:pt x="496" y="312"/>
                    </a:lnTo>
                    <a:lnTo>
                      <a:pt x="496" y="312"/>
                    </a:lnTo>
                    <a:lnTo>
                      <a:pt x="488" y="310"/>
                    </a:lnTo>
                    <a:lnTo>
                      <a:pt x="478" y="306"/>
                    </a:lnTo>
                    <a:lnTo>
                      <a:pt x="478" y="306"/>
                    </a:lnTo>
                    <a:lnTo>
                      <a:pt x="464" y="300"/>
                    </a:lnTo>
                    <a:lnTo>
                      <a:pt x="452" y="290"/>
                    </a:lnTo>
                    <a:lnTo>
                      <a:pt x="446" y="284"/>
                    </a:lnTo>
                    <a:lnTo>
                      <a:pt x="442" y="276"/>
                    </a:lnTo>
                    <a:lnTo>
                      <a:pt x="438" y="268"/>
                    </a:lnTo>
                    <a:lnTo>
                      <a:pt x="436" y="258"/>
                    </a:lnTo>
                    <a:lnTo>
                      <a:pt x="436" y="258"/>
                    </a:lnTo>
                    <a:lnTo>
                      <a:pt x="436" y="260"/>
                    </a:lnTo>
                    <a:lnTo>
                      <a:pt x="436" y="260"/>
                    </a:lnTo>
                    <a:lnTo>
                      <a:pt x="436" y="260"/>
                    </a:lnTo>
                    <a:lnTo>
                      <a:pt x="436" y="260"/>
                    </a:lnTo>
                    <a:lnTo>
                      <a:pt x="436" y="260"/>
                    </a:lnTo>
                    <a:lnTo>
                      <a:pt x="438" y="268"/>
                    </a:lnTo>
                    <a:lnTo>
                      <a:pt x="442" y="278"/>
                    </a:lnTo>
                    <a:lnTo>
                      <a:pt x="446" y="284"/>
                    </a:lnTo>
                    <a:lnTo>
                      <a:pt x="452" y="292"/>
                    </a:lnTo>
                    <a:lnTo>
                      <a:pt x="464" y="302"/>
                    </a:lnTo>
                    <a:lnTo>
                      <a:pt x="478" y="308"/>
                    </a:lnTo>
                    <a:lnTo>
                      <a:pt x="478" y="308"/>
                    </a:lnTo>
                    <a:lnTo>
                      <a:pt x="488" y="310"/>
                    </a:lnTo>
                    <a:lnTo>
                      <a:pt x="496" y="312"/>
                    </a:lnTo>
                    <a:lnTo>
                      <a:pt x="496" y="312"/>
                    </a:lnTo>
                    <a:lnTo>
                      <a:pt x="506" y="314"/>
                    </a:lnTo>
                    <a:lnTo>
                      <a:pt x="516" y="314"/>
                    </a:lnTo>
                    <a:lnTo>
                      <a:pt x="516" y="314"/>
                    </a:lnTo>
                    <a:lnTo>
                      <a:pt x="528" y="314"/>
                    </a:lnTo>
                    <a:lnTo>
                      <a:pt x="536" y="312"/>
                    </a:lnTo>
                    <a:lnTo>
                      <a:pt x="536" y="312"/>
                    </a:lnTo>
                    <a:lnTo>
                      <a:pt x="544" y="312"/>
                    </a:lnTo>
                    <a:lnTo>
                      <a:pt x="550" y="308"/>
                    </a:lnTo>
                    <a:lnTo>
                      <a:pt x="550" y="308"/>
                    </a:lnTo>
                    <a:lnTo>
                      <a:pt x="558" y="300"/>
                    </a:lnTo>
                    <a:lnTo>
                      <a:pt x="564" y="292"/>
                    </a:lnTo>
                    <a:lnTo>
                      <a:pt x="568" y="282"/>
                    </a:lnTo>
                    <a:lnTo>
                      <a:pt x="568" y="268"/>
                    </a:lnTo>
                    <a:lnTo>
                      <a:pt x="568" y="268"/>
                    </a:lnTo>
                    <a:lnTo>
                      <a:pt x="566" y="240"/>
                    </a:lnTo>
                    <a:lnTo>
                      <a:pt x="562" y="212"/>
                    </a:lnTo>
                    <a:lnTo>
                      <a:pt x="554" y="184"/>
                    </a:lnTo>
                    <a:lnTo>
                      <a:pt x="544" y="160"/>
                    </a:lnTo>
                    <a:lnTo>
                      <a:pt x="532" y="134"/>
                    </a:lnTo>
                    <a:lnTo>
                      <a:pt x="516" y="110"/>
                    </a:lnTo>
                    <a:lnTo>
                      <a:pt x="498" y="88"/>
                    </a:lnTo>
                    <a:lnTo>
                      <a:pt x="476" y="68"/>
                    </a:lnTo>
                    <a:lnTo>
                      <a:pt x="476" y="68"/>
                    </a:lnTo>
                    <a:lnTo>
                      <a:pt x="456" y="52"/>
                    </a:lnTo>
                    <a:lnTo>
                      <a:pt x="434" y="38"/>
                    </a:lnTo>
                    <a:lnTo>
                      <a:pt x="410" y="26"/>
                    </a:lnTo>
                    <a:lnTo>
                      <a:pt x="386" y="16"/>
                    </a:lnTo>
                    <a:lnTo>
                      <a:pt x="360" y="10"/>
                    </a:lnTo>
                    <a:lnTo>
                      <a:pt x="334" y="4"/>
                    </a:lnTo>
                    <a:lnTo>
                      <a:pt x="310" y="0"/>
                    </a:lnTo>
                    <a:lnTo>
                      <a:pt x="284" y="0"/>
                    </a:lnTo>
                    <a:close/>
                  </a:path>
                </a:pathLst>
              </a:custGeom>
              <a:solidFill>
                <a:srgbClr val="F1F0E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9" name="Freeform 186"/>
              <p:cNvSpPr>
                <a:spLocks/>
              </p:cNvSpPr>
              <p:nvPr/>
            </p:nvSpPr>
            <p:spPr bwMode="auto">
              <a:xfrm>
                <a:off x="2607" y="3257"/>
                <a:ext cx="568" cy="314"/>
              </a:xfrm>
              <a:custGeom>
                <a:avLst/>
                <a:gdLst>
                  <a:gd name="T0" fmla="*/ 222 w 568"/>
                  <a:gd name="T1" fmla="*/ 6 h 314"/>
                  <a:gd name="T2" fmla="*/ 142 w 568"/>
                  <a:gd name="T3" fmla="*/ 32 h 314"/>
                  <a:gd name="T4" fmla="*/ 76 w 568"/>
                  <a:gd name="T5" fmla="*/ 84 h 314"/>
                  <a:gd name="T6" fmla="*/ 38 w 568"/>
                  <a:gd name="T7" fmla="*/ 140 h 314"/>
                  <a:gd name="T8" fmla="*/ 0 w 568"/>
                  <a:gd name="T9" fmla="*/ 270 h 314"/>
                  <a:gd name="T10" fmla="*/ 6 w 568"/>
                  <a:gd name="T11" fmla="*/ 294 h 314"/>
                  <a:gd name="T12" fmla="*/ 24 w 568"/>
                  <a:gd name="T13" fmla="*/ 310 h 314"/>
                  <a:gd name="T14" fmla="*/ 54 w 568"/>
                  <a:gd name="T15" fmla="*/ 314 h 314"/>
                  <a:gd name="T16" fmla="*/ 72 w 568"/>
                  <a:gd name="T17" fmla="*/ 312 h 314"/>
                  <a:gd name="T18" fmla="*/ 102 w 568"/>
                  <a:gd name="T19" fmla="*/ 302 h 314"/>
                  <a:gd name="T20" fmla="*/ 124 w 568"/>
                  <a:gd name="T21" fmla="*/ 270 h 314"/>
                  <a:gd name="T22" fmla="*/ 128 w 568"/>
                  <a:gd name="T23" fmla="*/ 252 h 314"/>
                  <a:gd name="T24" fmla="*/ 154 w 568"/>
                  <a:gd name="T25" fmla="*/ 186 h 314"/>
                  <a:gd name="T26" fmla="*/ 202 w 568"/>
                  <a:gd name="T27" fmla="*/ 142 h 314"/>
                  <a:gd name="T28" fmla="*/ 250 w 568"/>
                  <a:gd name="T29" fmla="*/ 126 h 314"/>
                  <a:gd name="T30" fmla="*/ 312 w 568"/>
                  <a:gd name="T31" fmla="*/ 122 h 314"/>
                  <a:gd name="T32" fmla="*/ 382 w 568"/>
                  <a:gd name="T33" fmla="*/ 154 h 314"/>
                  <a:gd name="T34" fmla="*/ 418 w 568"/>
                  <a:gd name="T35" fmla="*/ 196 h 314"/>
                  <a:gd name="T36" fmla="*/ 440 w 568"/>
                  <a:gd name="T37" fmla="*/ 250 h 314"/>
                  <a:gd name="T38" fmla="*/ 418 w 568"/>
                  <a:gd name="T39" fmla="*/ 194 h 314"/>
                  <a:gd name="T40" fmla="*/ 392 w 568"/>
                  <a:gd name="T41" fmla="*/ 162 h 314"/>
                  <a:gd name="T42" fmla="*/ 336 w 568"/>
                  <a:gd name="T43" fmla="*/ 128 h 314"/>
                  <a:gd name="T44" fmla="*/ 266 w 568"/>
                  <a:gd name="T45" fmla="*/ 122 h 314"/>
                  <a:gd name="T46" fmla="*/ 202 w 568"/>
                  <a:gd name="T47" fmla="*/ 142 h 314"/>
                  <a:gd name="T48" fmla="*/ 154 w 568"/>
                  <a:gd name="T49" fmla="*/ 186 h 314"/>
                  <a:gd name="T50" fmla="*/ 130 w 568"/>
                  <a:gd name="T51" fmla="*/ 236 h 314"/>
                  <a:gd name="T52" fmla="*/ 126 w 568"/>
                  <a:gd name="T53" fmla="*/ 260 h 314"/>
                  <a:gd name="T54" fmla="*/ 114 w 568"/>
                  <a:gd name="T55" fmla="*/ 290 h 314"/>
                  <a:gd name="T56" fmla="*/ 80 w 568"/>
                  <a:gd name="T57" fmla="*/ 310 h 314"/>
                  <a:gd name="T58" fmla="*/ 54 w 568"/>
                  <a:gd name="T59" fmla="*/ 314 h 314"/>
                  <a:gd name="T60" fmla="*/ 30 w 568"/>
                  <a:gd name="T61" fmla="*/ 312 h 314"/>
                  <a:gd name="T62" fmla="*/ 10 w 568"/>
                  <a:gd name="T63" fmla="*/ 298 h 314"/>
                  <a:gd name="T64" fmla="*/ 2 w 568"/>
                  <a:gd name="T65" fmla="*/ 270 h 314"/>
                  <a:gd name="T66" fmla="*/ 22 w 568"/>
                  <a:gd name="T67" fmla="*/ 170 h 314"/>
                  <a:gd name="T68" fmla="*/ 62 w 568"/>
                  <a:gd name="T69" fmla="*/ 102 h 314"/>
                  <a:gd name="T70" fmla="*/ 126 w 568"/>
                  <a:gd name="T71" fmla="*/ 44 h 314"/>
                  <a:gd name="T72" fmla="*/ 192 w 568"/>
                  <a:gd name="T73" fmla="*/ 12 h 314"/>
                  <a:gd name="T74" fmla="*/ 284 w 568"/>
                  <a:gd name="T75" fmla="*/ 0 h 314"/>
                  <a:gd name="T76" fmla="*/ 386 w 568"/>
                  <a:gd name="T77" fmla="*/ 18 h 314"/>
                  <a:gd name="T78" fmla="*/ 476 w 568"/>
                  <a:gd name="T79" fmla="*/ 68 h 314"/>
                  <a:gd name="T80" fmla="*/ 530 w 568"/>
                  <a:gd name="T81" fmla="*/ 134 h 314"/>
                  <a:gd name="T82" fmla="*/ 566 w 568"/>
                  <a:gd name="T83" fmla="*/ 240 h 314"/>
                  <a:gd name="T84" fmla="*/ 562 w 568"/>
                  <a:gd name="T85" fmla="*/ 292 h 314"/>
                  <a:gd name="T86" fmla="*/ 544 w 568"/>
                  <a:gd name="T87" fmla="*/ 310 h 314"/>
                  <a:gd name="T88" fmla="*/ 516 w 568"/>
                  <a:gd name="T89" fmla="*/ 314 h 314"/>
                  <a:gd name="T90" fmla="*/ 496 w 568"/>
                  <a:gd name="T91" fmla="*/ 312 h 314"/>
                  <a:gd name="T92" fmla="*/ 464 w 568"/>
                  <a:gd name="T93" fmla="*/ 300 h 314"/>
                  <a:gd name="T94" fmla="*/ 438 w 568"/>
                  <a:gd name="T95" fmla="*/ 268 h 314"/>
                  <a:gd name="T96" fmla="*/ 436 w 568"/>
                  <a:gd name="T97" fmla="*/ 260 h 314"/>
                  <a:gd name="T98" fmla="*/ 438 w 568"/>
                  <a:gd name="T99" fmla="*/ 268 h 314"/>
                  <a:gd name="T100" fmla="*/ 464 w 568"/>
                  <a:gd name="T101" fmla="*/ 302 h 314"/>
                  <a:gd name="T102" fmla="*/ 496 w 568"/>
                  <a:gd name="T103" fmla="*/ 312 h 314"/>
                  <a:gd name="T104" fmla="*/ 516 w 568"/>
                  <a:gd name="T105" fmla="*/ 314 h 314"/>
                  <a:gd name="T106" fmla="*/ 544 w 568"/>
                  <a:gd name="T107" fmla="*/ 312 h 314"/>
                  <a:gd name="T108" fmla="*/ 564 w 568"/>
                  <a:gd name="T109" fmla="*/ 292 h 314"/>
                  <a:gd name="T110" fmla="*/ 566 w 568"/>
                  <a:gd name="T111" fmla="*/ 240 h 314"/>
                  <a:gd name="T112" fmla="*/ 532 w 568"/>
                  <a:gd name="T113" fmla="*/ 134 h 314"/>
                  <a:gd name="T114" fmla="*/ 476 w 568"/>
                  <a:gd name="T115" fmla="*/ 68 h 314"/>
                  <a:gd name="T116" fmla="*/ 386 w 568"/>
                  <a:gd name="T117" fmla="*/ 16 h 314"/>
                  <a:gd name="T118" fmla="*/ 284 w 568"/>
                  <a:gd name="T119" fmla="*/ 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8" h="314">
                    <a:moveTo>
                      <a:pt x="284" y="0"/>
                    </a:moveTo>
                    <a:lnTo>
                      <a:pt x="284" y="0"/>
                    </a:lnTo>
                    <a:lnTo>
                      <a:pt x="252" y="0"/>
                    </a:lnTo>
                    <a:lnTo>
                      <a:pt x="222" y="6"/>
                    </a:lnTo>
                    <a:lnTo>
                      <a:pt x="192" y="12"/>
                    </a:lnTo>
                    <a:lnTo>
                      <a:pt x="162" y="22"/>
                    </a:lnTo>
                    <a:lnTo>
                      <a:pt x="162" y="22"/>
                    </a:lnTo>
                    <a:lnTo>
                      <a:pt x="142" y="32"/>
                    </a:lnTo>
                    <a:lnTo>
                      <a:pt x="124" y="42"/>
                    </a:lnTo>
                    <a:lnTo>
                      <a:pt x="108" y="54"/>
                    </a:lnTo>
                    <a:lnTo>
                      <a:pt x="92" y="68"/>
                    </a:lnTo>
                    <a:lnTo>
                      <a:pt x="76" y="84"/>
                    </a:lnTo>
                    <a:lnTo>
                      <a:pt x="62" y="102"/>
                    </a:lnTo>
                    <a:lnTo>
                      <a:pt x="50" y="120"/>
                    </a:lnTo>
                    <a:lnTo>
                      <a:pt x="38" y="140"/>
                    </a:lnTo>
                    <a:lnTo>
                      <a:pt x="38" y="140"/>
                    </a:lnTo>
                    <a:lnTo>
                      <a:pt x="22" y="170"/>
                    </a:lnTo>
                    <a:lnTo>
                      <a:pt x="12" y="202"/>
                    </a:lnTo>
                    <a:lnTo>
                      <a:pt x="4" y="236"/>
                    </a:lnTo>
                    <a:lnTo>
                      <a:pt x="0" y="270"/>
                    </a:lnTo>
                    <a:lnTo>
                      <a:pt x="0" y="270"/>
                    </a:lnTo>
                    <a:lnTo>
                      <a:pt x="2" y="278"/>
                    </a:lnTo>
                    <a:lnTo>
                      <a:pt x="2" y="286"/>
                    </a:lnTo>
                    <a:lnTo>
                      <a:pt x="6" y="294"/>
                    </a:lnTo>
                    <a:lnTo>
                      <a:pt x="8" y="300"/>
                    </a:lnTo>
                    <a:lnTo>
                      <a:pt x="14" y="304"/>
                    </a:lnTo>
                    <a:lnTo>
                      <a:pt x="18" y="308"/>
                    </a:lnTo>
                    <a:lnTo>
                      <a:pt x="24" y="310"/>
                    </a:lnTo>
                    <a:lnTo>
                      <a:pt x="30" y="312"/>
                    </a:lnTo>
                    <a:lnTo>
                      <a:pt x="30" y="312"/>
                    </a:lnTo>
                    <a:lnTo>
                      <a:pt x="42" y="314"/>
                    </a:lnTo>
                    <a:lnTo>
                      <a:pt x="54" y="314"/>
                    </a:lnTo>
                    <a:lnTo>
                      <a:pt x="54" y="314"/>
                    </a:lnTo>
                    <a:lnTo>
                      <a:pt x="62" y="314"/>
                    </a:lnTo>
                    <a:lnTo>
                      <a:pt x="72" y="312"/>
                    </a:lnTo>
                    <a:lnTo>
                      <a:pt x="72" y="312"/>
                    </a:lnTo>
                    <a:lnTo>
                      <a:pt x="80" y="310"/>
                    </a:lnTo>
                    <a:lnTo>
                      <a:pt x="90" y="308"/>
                    </a:lnTo>
                    <a:lnTo>
                      <a:pt x="90" y="308"/>
                    </a:lnTo>
                    <a:lnTo>
                      <a:pt x="102" y="302"/>
                    </a:lnTo>
                    <a:lnTo>
                      <a:pt x="114" y="292"/>
                    </a:lnTo>
                    <a:lnTo>
                      <a:pt x="118" y="286"/>
                    </a:lnTo>
                    <a:lnTo>
                      <a:pt x="122" y="278"/>
                    </a:lnTo>
                    <a:lnTo>
                      <a:pt x="124" y="270"/>
                    </a:lnTo>
                    <a:lnTo>
                      <a:pt x="126" y="260"/>
                    </a:lnTo>
                    <a:lnTo>
                      <a:pt x="126" y="260"/>
                    </a:lnTo>
                    <a:lnTo>
                      <a:pt x="128" y="252"/>
                    </a:lnTo>
                    <a:lnTo>
                      <a:pt x="128" y="252"/>
                    </a:lnTo>
                    <a:lnTo>
                      <a:pt x="130" y="236"/>
                    </a:lnTo>
                    <a:lnTo>
                      <a:pt x="134" y="220"/>
                    </a:lnTo>
                    <a:lnTo>
                      <a:pt x="142" y="202"/>
                    </a:lnTo>
                    <a:lnTo>
                      <a:pt x="154" y="186"/>
                    </a:lnTo>
                    <a:lnTo>
                      <a:pt x="154" y="186"/>
                    </a:lnTo>
                    <a:lnTo>
                      <a:pt x="166" y="174"/>
                    </a:lnTo>
                    <a:lnTo>
                      <a:pt x="178" y="164"/>
                    </a:lnTo>
                    <a:lnTo>
                      <a:pt x="202" y="142"/>
                    </a:lnTo>
                    <a:lnTo>
                      <a:pt x="202" y="142"/>
                    </a:lnTo>
                    <a:lnTo>
                      <a:pt x="216" y="132"/>
                    </a:lnTo>
                    <a:lnTo>
                      <a:pt x="216" y="132"/>
                    </a:lnTo>
                    <a:lnTo>
                      <a:pt x="250" y="126"/>
                    </a:lnTo>
                    <a:lnTo>
                      <a:pt x="266" y="122"/>
                    </a:lnTo>
                    <a:lnTo>
                      <a:pt x="284" y="120"/>
                    </a:lnTo>
                    <a:lnTo>
                      <a:pt x="284" y="120"/>
                    </a:lnTo>
                    <a:lnTo>
                      <a:pt x="312" y="122"/>
                    </a:lnTo>
                    <a:lnTo>
                      <a:pt x="336" y="130"/>
                    </a:lnTo>
                    <a:lnTo>
                      <a:pt x="358" y="140"/>
                    </a:lnTo>
                    <a:lnTo>
                      <a:pt x="382" y="154"/>
                    </a:lnTo>
                    <a:lnTo>
                      <a:pt x="382" y="154"/>
                    </a:lnTo>
                    <a:lnTo>
                      <a:pt x="392" y="162"/>
                    </a:lnTo>
                    <a:lnTo>
                      <a:pt x="402" y="172"/>
                    </a:lnTo>
                    <a:lnTo>
                      <a:pt x="410" y="184"/>
                    </a:lnTo>
                    <a:lnTo>
                      <a:pt x="418" y="196"/>
                    </a:lnTo>
                    <a:lnTo>
                      <a:pt x="418" y="196"/>
                    </a:lnTo>
                    <a:lnTo>
                      <a:pt x="430" y="222"/>
                    </a:lnTo>
                    <a:lnTo>
                      <a:pt x="440" y="250"/>
                    </a:lnTo>
                    <a:lnTo>
                      <a:pt x="440" y="250"/>
                    </a:lnTo>
                    <a:lnTo>
                      <a:pt x="440" y="248"/>
                    </a:lnTo>
                    <a:lnTo>
                      <a:pt x="440" y="248"/>
                    </a:lnTo>
                    <a:lnTo>
                      <a:pt x="430" y="220"/>
                    </a:lnTo>
                    <a:lnTo>
                      <a:pt x="418" y="194"/>
                    </a:lnTo>
                    <a:lnTo>
                      <a:pt x="418" y="194"/>
                    </a:lnTo>
                    <a:lnTo>
                      <a:pt x="410" y="182"/>
                    </a:lnTo>
                    <a:lnTo>
                      <a:pt x="402" y="172"/>
                    </a:lnTo>
                    <a:lnTo>
                      <a:pt x="392" y="162"/>
                    </a:lnTo>
                    <a:lnTo>
                      <a:pt x="382" y="152"/>
                    </a:lnTo>
                    <a:lnTo>
                      <a:pt x="382" y="152"/>
                    </a:lnTo>
                    <a:lnTo>
                      <a:pt x="358" y="138"/>
                    </a:lnTo>
                    <a:lnTo>
                      <a:pt x="336" y="128"/>
                    </a:lnTo>
                    <a:lnTo>
                      <a:pt x="312" y="122"/>
                    </a:lnTo>
                    <a:lnTo>
                      <a:pt x="284" y="120"/>
                    </a:lnTo>
                    <a:lnTo>
                      <a:pt x="284" y="120"/>
                    </a:lnTo>
                    <a:lnTo>
                      <a:pt x="266" y="122"/>
                    </a:lnTo>
                    <a:lnTo>
                      <a:pt x="250" y="124"/>
                    </a:lnTo>
                    <a:lnTo>
                      <a:pt x="216" y="132"/>
                    </a:lnTo>
                    <a:lnTo>
                      <a:pt x="216" y="132"/>
                    </a:lnTo>
                    <a:lnTo>
                      <a:pt x="202" y="142"/>
                    </a:lnTo>
                    <a:lnTo>
                      <a:pt x="202" y="142"/>
                    </a:lnTo>
                    <a:lnTo>
                      <a:pt x="178" y="162"/>
                    </a:lnTo>
                    <a:lnTo>
                      <a:pt x="166" y="174"/>
                    </a:lnTo>
                    <a:lnTo>
                      <a:pt x="154" y="186"/>
                    </a:lnTo>
                    <a:lnTo>
                      <a:pt x="154" y="186"/>
                    </a:lnTo>
                    <a:lnTo>
                      <a:pt x="142" y="202"/>
                    </a:lnTo>
                    <a:lnTo>
                      <a:pt x="134" y="218"/>
                    </a:lnTo>
                    <a:lnTo>
                      <a:pt x="130" y="236"/>
                    </a:lnTo>
                    <a:lnTo>
                      <a:pt x="126" y="252"/>
                    </a:lnTo>
                    <a:lnTo>
                      <a:pt x="126" y="252"/>
                    </a:lnTo>
                    <a:lnTo>
                      <a:pt x="126" y="260"/>
                    </a:lnTo>
                    <a:lnTo>
                      <a:pt x="126" y="260"/>
                    </a:lnTo>
                    <a:lnTo>
                      <a:pt x="124" y="268"/>
                    </a:lnTo>
                    <a:lnTo>
                      <a:pt x="122" y="276"/>
                    </a:lnTo>
                    <a:lnTo>
                      <a:pt x="118" y="284"/>
                    </a:lnTo>
                    <a:lnTo>
                      <a:pt x="114" y="290"/>
                    </a:lnTo>
                    <a:lnTo>
                      <a:pt x="102" y="300"/>
                    </a:lnTo>
                    <a:lnTo>
                      <a:pt x="90" y="306"/>
                    </a:lnTo>
                    <a:lnTo>
                      <a:pt x="90" y="306"/>
                    </a:lnTo>
                    <a:lnTo>
                      <a:pt x="80" y="310"/>
                    </a:lnTo>
                    <a:lnTo>
                      <a:pt x="72" y="312"/>
                    </a:lnTo>
                    <a:lnTo>
                      <a:pt x="72" y="312"/>
                    </a:lnTo>
                    <a:lnTo>
                      <a:pt x="62" y="314"/>
                    </a:lnTo>
                    <a:lnTo>
                      <a:pt x="54" y="314"/>
                    </a:lnTo>
                    <a:lnTo>
                      <a:pt x="54" y="314"/>
                    </a:lnTo>
                    <a:lnTo>
                      <a:pt x="42" y="314"/>
                    </a:lnTo>
                    <a:lnTo>
                      <a:pt x="30" y="312"/>
                    </a:lnTo>
                    <a:lnTo>
                      <a:pt x="30" y="312"/>
                    </a:lnTo>
                    <a:lnTo>
                      <a:pt x="24" y="310"/>
                    </a:lnTo>
                    <a:lnTo>
                      <a:pt x="18" y="308"/>
                    </a:lnTo>
                    <a:lnTo>
                      <a:pt x="14" y="304"/>
                    </a:lnTo>
                    <a:lnTo>
                      <a:pt x="10" y="298"/>
                    </a:lnTo>
                    <a:lnTo>
                      <a:pt x="6" y="292"/>
                    </a:lnTo>
                    <a:lnTo>
                      <a:pt x="4" y="286"/>
                    </a:lnTo>
                    <a:lnTo>
                      <a:pt x="2" y="278"/>
                    </a:lnTo>
                    <a:lnTo>
                      <a:pt x="2" y="270"/>
                    </a:lnTo>
                    <a:lnTo>
                      <a:pt x="2" y="270"/>
                    </a:lnTo>
                    <a:lnTo>
                      <a:pt x="4" y="236"/>
                    </a:lnTo>
                    <a:lnTo>
                      <a:pt x="12" y="202"/>
                    </a:lnTo>
                    <a:lnTo>
                      <a:pt x="22" y="170"/>
                    </a:lnTo>
                    <a:lnTo>
                      <a:pt x="38" y="140"/>
                    </a:lnTo>
                    <a:lnTo>
                      <a:pt x="38" y="140"/>
                    </a:lnTo>
                    <a:lnTo>
                      <a:pt x="50" y="120"/>
                    </a:lnTo>
                    <a:lnTo>
                      <a:pt x="62" y="102"/>
                    </a:lnTo>
                    <a:lnTo>
                      <a:pt x="76" y="84"/>
                    </a:lnTo>
                    <a:lnTo>
                      <a:pt x="92" y="70"/>
                    </a:lnTo>
                    <a:lnTo>
                      <a:pt x="108" y="56"/>
                    </a:lnTo>
                    <a:lnTo>
                      <a:pt x="126" y="44"/>
                    </a:lnTo>
                    <a:lnTo>
                      <a:pt x="144" y="32"/>
                    </a:lnTo>
                    <a:lnTo>
                      <a:pt x="162" y="24"/>
                    </a:lnTo>
                    <a:lnTo>
                      <a:pt x="162" y="24"/>
                    </a:lnTo>
                    <a:lnTo>
                      <a:pt x="192" y="12"/>
                    </a:lnTo>
                    <a:lnTo>
                      <a:pt x="222" y="6"/>
                    </a:lnTo>
                    <a:lnTo>
                      <a:pt x="252" y="2"/>
                    </a:lnTo>
                    <a:lnTo>
                      <a:pt x="284" y="0"/>
                    </a:lnTo>
                    <a:lnTo>
                      <a:pt x="284" y="0"/>
                    </a:lnTo>
                    <a:lnTo>
                      <a:pt x="310" y="2"/>
                    </a:lnTo>
                    <a:lnTo>
                      <a:pt x="334" y="4"/>
                    </a:lnTo>
                    <a:lnTo>
                      <a:pt x="360" y="10"/>
                    </a:lnTo>
                    <a:lnTo>
                      <a:pt x="386" y="18"/>
                    </a:lnTo>
                    <a:lnTo>
                      <a:pt x="410" y="26"/>
                    </a:lnTo>
                    <a:lnTo>
                      <a:pt x="432" y="38"/>
                    </a:lnTo>
                    <a:lnTo>
                      <a:pt x="456" y="52"/>
                    </a:lnTo>
                    <a:lnTo>
                      <a:pt x="476" y="68"/>
                    </a:lnTo>
                    <a:lnTo>
                      <a:pt x="476" y="68"/>
                    </a:lnTo>
                    <a:lnTo>
                      <a:pt x="496" y="90"/>
                    </a:lnTo>
                    <a:lnTo>
                      <a:pt x="516" y="112"/>
                    </a:lnTo>
                    <a:lnTo>
                      <a:pt x="530" y="134"/>
                    </a:lnTo>
                    <a:lnTo>
                      <a:pt x="544" y="160"/>
                    </a:lnTo>
                    <a:lnTo>
                      <a:pt x="554" y="184"/>
                    </a:lnTo>
                    <a:lnTo>
                      <a:pt x="560" y="212"/>
                    </a:lnTo>
                    <a:lnTo>
                      <a:pt x="566" y="240"/>
                    </a:lnTo>
                    <a:lnTo>
                      <a:pt x="568" y="268"/>
                    </a:lnTo>
                    <a:lnTo>
                      <a:pt x="568" y="268"/>
                    </a:lnTo>
                    <a:lnTo>
                      <a:pt x="566" y="280"/>
                    </a:lnTo>
                    <a:lnTo>
                      <a:pt x="562" y="292"/>
                    </a:lnTo>
                    <a:lnTo>
                      <a:pt x="558" y="300"/>
                    </a:lnTo>
                    <a:lnTo>
                      <a:pt x="550" y="306"/>
                    </a:lnTo>
                    <a:lnTo>
                      <a:pt x="550" y="306"/>
                    </a:lnTo>
                    <a:lnTo>
                      <a:pt x="544" y="310"/>
                    </a:lnTo>
                    <a:lnTo>
                      <a:pt x="536" y="312"/>
                    </a:lnTo>
                    <a:lnTo>
                      <a:pt x="536" y="312"/>
                    </a:lnTo>
                    <a:lnTo>
                      <a:pt x="528" y="314"/>
                    </a:lnTo>
                    <a:lnTo>
                      <a:pt x="516" y="314"/>
                    </a:lnTo>
                    <a:lnTo>
                      <a:pt x="516" y="314"/>
                    </a:lnTo>
                    <a:lnTo>
                      <a:pt x="506" y="314"/>
                    </a:lnTo>
                    <a:lnTo>
                      <a:pt x="496" y="312"/>
                    </a:lnTo>
                    <a:lnTo>
                      <a:pt x="496" y="312"/>
                    </a:lnTo>
                    <a:lnTo>
                      <a:pt x="488" y="310"/>
                    </a:lnTo>
                    <a:lnTo>
                      <a:pt x="478" y="306"/>
                    </a:lnTo>
                    <a:lnTo>
                      <a:pt x="478" y="306"/>
                    </a:lnTo>
                    <a:lnTo>
                      <a:pt x="464" y="300"/>
                    </a:lnTo>
                    <a:lnTo>
                      <a:pt x="452" y="290"/>
                    </a:lnTo>
                    <a:lnTo>
                      <a:pt x="446" y="284"/>
                    </a:lnTo>
                    <a:lnTo>
                      <a:pt x="442" y="276"/>
                    </a:lnTo>
                    <a:lnTo>
                      <a:pt x="438" y="268"/>
                    </a:lnTo>
                    <a:lnTo>
                      <a:pt x="436" y="258"/>
                    </a:lnTo>
                    <a:lnTo>
                      <a:pt x="436" y="258"/>
                    </a:lnTo>
                    <a:lnTo>
                      <a:pt x="436" y="260"/>
                    </a:lnTo>
                    <a:lnTo>
                      <a:pt x="436" y="260"/>
                    </a:lnTo>
                    <a:lnTo>
                      <a:pt x="436" y="260"/>
                    </a:lnTo>
                    <a:lnTo>
                      <a:pt x="436" y="260"/>
                    </a:lnTo>
                    <a:lnTo>
                      <a:pt x="436" y="260"/>
                    </a:lnTo>
                    <a:lnTo>
                      <a:pt x="438" y="268"/>
                    </a:lnTo>
                    <a:lnTo>
                      <a:pt x="442" y="278"/>
                    </a:lnTo>
                    <a:lnTo>
                      <a:pt x="446" y="284"/>
                    </a:lnTo>
                    <a:lnTo>
                      <a:pt x="452" y="292"/>
                    </a:lnTo>
                    <a:lnTo>
                      <a:pt x="464" y="302"/>
                    </a:lnTo>
                    <a:lnTo>
                      <a:pt x="478" y="308"/>
                    </a:lnTo>
                    <a:lnTo>
                      <a:pt x="478" y="308"/>
                    </a:lnTo>
                    <a:lnTo>
                      <a:pt x="488" y="310"/>
                    </a:lnTo>
                    <a:lnTo>
                      <a:pt x="496" y="312"/>
                    </a:lnTo>
                    <a:lnTo>
                      <a:pt x="496" y="312"/>
                    </a:lnTo>
                    <a:lnTo>
                      <a:pt x="506" y="314"/>
                    </a:lnTo>
                    <a:lnTo>
                      <a:pt x="516" y="314"/>
                    </a:lnTo>
                    <a:lnTo>
                      <a:pt x="516" y="314"/>
                    </a:lnTo>
                    <a:lnTo>
                      <a:pt x="528" y="314"/>
                    </a:lnTo>
                    <a:lnTo>
                      <a:pt x="536" y="312"/>
                    </a:lnTo>
                    <a:lnTo>
                      <a:pt x="536" y="312"/>
                    </a:lnTo>
                    <a:lnTo>
                      <a:pt x="544" y="312"/>
                    </a:lnTo>
                    <a:lnTo>
                      <a:pt x="550" y="308"/>
                    </a:lnTo>
                    <a:lnTo>
                      <a:pt x="550" y="308"/>
                    </a:lnTo>
                    <a:lnTo>
                      <a:pt x="558" y="300"/>
                    </a:lnTo>
                    <a:lnTo>
                      <a:pt x="564" y="292"/>
                    </a:lnTo>
                    <a:lnTo>
                      <a:pt x="568" y="282"/>
                    </a:lnTo>
                    <a:lnTo>
                      <a:pt x="568" y="268"/>
                    </a:lnTo>
                    <a:lnTo>
                      <a:pt x="568" y="268"/>
                    </a:lnTo>
                    <a:lnTo>
                      <a:pt x="566" y="240"/>
                    </a:lnTo>
                    <a:lnTo>
                      <a:pt x="562" y="212"/>
                    </a:lnTo>
                    <a:lnTo>
                      <a:pt x="554" y="184"/>
                    </a:lnTo>
                    <a:lnTo>
                      <a:pt x="544" y="160"/>
                    </a:lnTo>
                    <a:lnTo>
                      <a:pt x="532" y="134"/>
                    </a:lnTo>
                    <a:lnTo>
                      <a:pt x="516" y="110"/>
                    </a:lnTo>
                    <a:lnTo>
                      <a:pt x="498" y="88"/>
                    </a:lnTo>
                    <a:lnTo>
                      <a:pt x="476" y="68"/>
                    </a:lnTo>
                    <a:lnTo>
                      <a:pt x="476" y="68"/>
                    </a:lnTo>
                    <a:lnTo>
                      <a:pt x="456" y="52"/>
                    </a:lnTo>
                    <a:lnTo>
                      <a:pt x="434" y="38"/>
                    </a:lnTo>
                    <a:lnTo>
                      <a:pt x="410" y="26"/>
                    </a:lnTo>
                    <a:lnTo>
                      <a:pt x="386" y="16"/>
                    </a:lnTo>
                    <a:lnTo>
                      <a:pt x="360" y="10"/>
                    </a:lnTo>
                    <a:lnTo>
                      <a:pt x="334" y="4"/>
                    </a:lnTo>
                    <a:lnTo>
                      <a:pt x="310" y="0"/>
                    </a:lnTo>
                    <a:lnTo>
                      <a:pt x="2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0" name="Freeform 187"/>
              <p:cNvSpPr>
                <a:spLocks/>
              </p:cNvSpPr>
              <p:nvPr/>
            </p:nvSpPr>
            <p:spPr bwMode="auto">
              <a:xfrm>
                <a:off x="2609" y="3257"/>
                <a:ext cx="566" cy="314"/>
              </a:xfrm>
              <a:custGeom>
                <a:avLst/>
                <a:gdLst>
                  <a:gd name="T0" fmla="*/ 220 w 566"/>
                  <a:gd name="T1" fmla="*/ 6 h 314"/>
                  <a:gd name="T2" fmla="*/ 142 w 566"/>
                  <a:gd name="T3" fmla="*/ 32 h 314"/>
                  <a:gd name="T4" fmla="*/ 74 w 566"/>
                  <a:gd name="T5" fmla="*/ 84 h 314"/>
                  <a:gd name="T6" fmla="*/ 36 w 566"/>
                  <a:gd name="T7" fmla="*/ 140 h 314"/>
                  <a:gd name="T8" fmla="*/ 0 w 566"/>
                  <a:gd name="T9" fmla="*/ 270 h 314"/>
                  <a:gd name="T10" fmla="*/ 4 w 566"/>
                  <a:gd name="T11" fmla="*/ 292 h 314"/>
                  <a:gd name="T12" fmla="*/ 22 w 566"/>
                  <a:gd name="T13" fmla="*/ 310 h 314"/>
                  <a:gd name="T14" fmla="*/ 52 w 566"/>
                  <a:gd name="T15" fmla="*/ 314 h 314"/>
                  <a:gd name="T16" fmla="*/ 70 w 566"/>
                  <a:gd name="T17" fmla="*/ 312 h 314"/>
                  <a:gd name="T18" fmla="*/ 100 w 566"/>
                  <a:gd name="T19" fmla="*/ 300 h 314"/>
                  <a:gd name="T20" fmla="*/ 122 w 566"/>
                  <a:gd name="T21" fmla="*/ 268 h 314"/>
                  <a:gd name="T22" fmla="*/ 124 w 566"/>
                  <a:gd name="T23" fmla="*/ 252 h 314"/>
                  <a:gd name="T24" fmla="*/ 152 w 566"/>
                  <a:gd name="T25" fmla="*/ 186 h 314"/>
                  <a:gd name="T26" fmla="*/ 200 w 566"/>
                  <a:gd name="T27" fmla="*/ 142 h 314"/>
                  <a:gd name="T28" fmla="*/ 248 w 566"/>
                  <a:gd name="T29" fmla="*/ 124 h 314"/>
                  <a:gd name="T30" fmla="*/ 310 w 566"/>
                  <a:gd name="T31" fmla="*/ 122 h 314"/>
                  <a:gd name="T32" fmla="*/ 380 w 566"/>
                  <a:gd name="T33" fmla="*/ 152 h 314"/>
                  <a:gd name="T34" fmla="*/ 416 w 566"/>
                  <a:gd name="T35" fmla="*/ 194 h 314"/>
                  <a:gd name="T36" fmla="*/ 438 w 566"/>
                  <a:gd name="T37" fmla="*/ 248 h 314"/>
                  <a:gd name="T38" fmla="*/ 438 w 566"/>
                  <a:gd name="T39" fmla="*/ 248 h 314"/>
                  <a:gd name="T40" fmla="*/ 408 w 566"/>
                  <a:gd name="T41" fmla="*/ 182 h 314"/>
                  <a:gd name="T42" fmla="*/ 380 w 566"/>
                  <a:gd name="T43" fmla="*/ 152 h 314"/>
                  <a:gd name="T44" fmla="*/ 282 w 566"/>
                  <a:gd name="T45" fmla="*/ 120 h 314"/>
                  <a:gd name="T46" fmla="*/ 214 w 566"/>
                  <a:gd name="T47" fmla="*/ 132 h 314"/>
                  <a:gd name="T48" fmla="*/ 176 w 566"/>
                  <a:gd name="T49" fmla="*/ 162 h 314"/>
                  <a:gd name="T50" fmla="*/ 140 w 566"/>
                  <a:gd name="T51" fmla="*/ 202 h 314"/>
                  <a:gd name="T52" fmla="*/ 124 w 566"/>
                  <a:gd name="T53" fmla="*/ 250 h 314"/>
                  <a:gd name="T54" fmla="*/ 120 w 566"/>
                  <a:gd name="T55" fmla="*/ 276 h 314"/>
                  <a:gd name="T56" fmla="*/ 88 w 566"/>
                  <a:gd name="T57" fmla="*/ 306 h 314"/>
                  <a:gd name="T58" fmla="*/ 70 w 566"/>
                  <a:gd name="T59" fmla="*/ 312 h 314"/>
                  <a:gd name="T60" fmla="*/ 52 w 566"/>
                  <a:gd name="T61" fmla="*/ 314 h 314"/>
                  <a:gd name="T62" fmla="*/ 22 w 566"/>
                  <a:gd name="T63" fmla="*/ 310 h 314"/>
                  <a:gd name="T64" fmla="*/ 4 w 566"/>
                  <a:gd name="T65" fmla="*/ 292 h 314"/>
                  <a:gd name="T66" fmla="*/ 0 w 566"/>
                  <a:gd name="T67" fmla="*/ 270 h 314"/>
                  <a:gd name="T68" fmla="*/ 36 w 566"/>
                  <a:gd name="T69" fmla="*/ 140 h 314"/>
                  <a:gd name="T70" fmla="*/ 74 w 566"/>
                  <a:gd name="T71" fmla="*/ 86 h 314"/>
                  <a:gd name="T72" fmla="*/ 142 w 566"/>
                  <a:gd name="T73" fmla="*/ 32 h 314"/>
                  <a:gd name="T74" fmla="*/ 220 w 566"/>
                  <a:gd name="T75" fmla="*/ 6 h 314"/>
                  <a:gd name="T76" fmla="*/ 308 w 566"/>
                  <a:gd name="T77" fmla="*/ 2 h 314"/>
                  <a:gd name="T78" fmla="*/ 408 w 566"/>
                  <a:gd name="T79" fmla="*/ 28 h 314"/>
                  <a:gd name="T80" fmla="*/ 474 w 566"/>
                  <a:gd name="T81" fmla="*/ 70 h 314"/>
                  <a:gd name="T82" fmla="*/ 540 w 566"/>
                  <a:gd name="T83" fmla="*/ 160 h 314"/>
                  <a:gd name="T84" fmla="*/ 564 w 566"/>
                  <a:gd name="T85" fmla="*/ 268 h 314"/>
                  <a:gd name="T86" fmla="*/ 554 w 566"/>
                  <a:gd name="T87" fmla="*/ 300 h 314"/>
                  <a:gd name="T88" fmla="*/ 534 w 566"/>
                  <a:gd name="T89" fmla="*/ 312 h 314"/>
                  <a:gd name="T90" fmla="*/ 514 w 566"/>
                  <a:gd name="T91" fmla="*/ 314 h 314"/>
                  <a:gd name="T92" fmla="*/ 486 w 566"/>
                  <a:gd name="T93" fmla="*/ 308 h 314"/>
                  <a:gd name="T94" fmla="*/ 450 w 566"/>
                  <a:gd name="T95" fmla="*/ 290 h 314"/>
                  <a:gd name="T96" fmla="*/ 434 w 566"/>
                  <a:gd name="T97" fmla="*/ 258 h 314"/>
                  <a:gd name="T98" fmla="*/ 434 w 566"/>
                  <a:gd name="T99" fmla="*/ 258 h 314"/>
                  <a:gd name="T100" fmla="*/ 444 w 566"/>
                  <a:gd name="T101" fmla="*/ 284 h 314"/>
                  <a:gd name="T102" fmla="*/ 476 w 566"/>
                  <a:gd name="T103" fmla="*/ 306 h 314"/>
                  <a:gd name="T104" fmla="*/ 504 w 566"/>
                  <a:gd name="T105" fmla="*/ 314 h 314"/>
                  <a:gd name="T106" fmla="*/ 534 w 566"/>
                  <a:gd name="T107" fmla="*/ 312 h 314"/>
                  <a:gd name="T108" fmla="*/ 548 w 566"/>
                  <a:gd name="T109" fmla="*/ 306 h 314"/>
                  <a:gd name="T110" fmla="*/ 566 w 566"/>
                  <a:gd name="T111" fmla="*/ 268 h 314"/>
                  <a:gd name="T112" fmla="*/ 552 w 566"/>
                  <a:gd name="T113" fmla="*/ 184 h 314"/>
                  <a:gd name="T114" fmla="*/ 494 w 566"/>
                  <a:gd name="T115" fmla="*/ 90 h 314"/>
                  <a:gd name="T116" fmla="*/ 430 w 566"/>
                  <a:gd name="T117" fmla="*/ 38 h 314"/>
                  <a:gd name="T118" fmla="*/ 332 w 566"/>
                  <a:gd name="T119" fmla="*/ 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6" h="314">
                    <a:moveTo>
                      <a:pt x="282" y="0"/>
                    </a:moveTo>
                    <a:lnTo>
                      <a:pt x="282" y="0"/>
                    </a:lnTo>
                    <a:lnTo>
                      <a:pt x="250" y="2"/>
                    </a:lnTo>
                    <a:lnTo>
                      <a:pt x="220" y="6"/>
                    </a:lnTo>
                    <a:lnTo>
                      <a:pt x="190" y="12"/>
                    </a:lnTo>
                    <a:lnTo>
                      <a:pt x="160" y="24"/>
                    </a:lnTo>
                    <a:lnTo>
                      <a:pt x="160" y="24"/>
                    </a:lnTo>
                    <a:lnTo>
                      <a:pt x="142" y="32"/>
                    </a:lnTo>
                    <a:lnTo>
                      <a:pt x="124" y="44"/>
                    </a:lnTo>
                    <a:lnTo>
                      <a:pt x="106" y="56"/>
                    </a:lnTo>
                    <a:lnTo>
                      <a:pt x="90" y="70"/>
                    </a:lnTo>
                    <a:lnTo>
                      <a:pt x="74" y="84"/>
                    </a:lnTo>
                    <a:lnTo>
                      <a:pt x="60" y="102"/>
                    </a:lnTo>
                    <a:lnTo>
                      <a:pt x="48" y="120"/>
                    </a:lnTo>
                    <a:lnTo>
                      <a:pt x="36" y="140"/>
                    </a:lnTo>
                    <a:lnTo>
                      <a:pt x="36" y="140"/>
                    </a:lnTo>
                    <a:lnTo>
                      <a:pt x="20" y="170"/>
                    </a:lnTo>
                    <a:lnTo>
                      <a:pt x="10" y="202"/>
                    </a:lnTo>
                    <a:lnTo>
                      <a:pt x="2" y="236"/>
                    </a:lnTo>
                    <a:lnTo>
                      <a:pt x="0" y="270"/>
                    </a:lnTo>
                    <a:lnTo>
                      <a:pt x="0" y="270"/>
                    </a:lnTo>
                    <a:lnTo>
                      <a:pt x="0" y="278"/>
                    </a:lnTo>
                    <a:lnTo>
                      <a:pt x="2" y="286"/>
                    </a:lnTo>
                    <a:lnTo>
                      <a:pt x="4" y="292"/>
                    </a:lnTo>
                    <a:lnTo>
                      <a:pt x="8" y="298"/>
                    </a:lnTo>
                    <a:lnTo>
                      <a:pt x="12" y="304"/>
                    </a:lnTo>
                    <a:lnTo>
                      <a:pt x="16" y="308"/>
                    </a:lnTo>
                    <a:lnTo>
                      <a:pt x="22" y="310"/>
                    </a:lnTo>
                    <a:lnTo>
                      <a:pt x="28" y="312"/>
                    </a:lnTo>
                    <a:lnTo>
                      <a:pt x="28" y="312"/>
                    </a:lnTo>
                    <a:lnTo>
                      <a:pt x="40" y="314"/>
                    </a:lnTo>
                    <a:lnTo>
                      <a:pt x="52" y="314"/>
                    </a:lnTo>
                    <a:lnTo>
                      <a:pt x="52" y="314"/>
                    </a:lnTo>
                    <a:lnTo>
                      <a:pt x="60" y="314"/>
                    </a:lnTo>
                    <a:lnTo>
                      <a:pt x="70" y="312"/>
                    </a:lnTo>
                    <a:lnTo>
                      <a:pt x="70" y="312"/>
                    </a:lnTo>
                    <a:lnTo>
                      <a:pt x="78" y="310"/>
                    </a:lnTo>
                    <a:lnTo>
                      <a:pt x="88" y="306"/>
                    </a:lnTo>
                    <a:lnTo>
                      <a:pt x="88" y="306"/>
                    </a:lnTo>
                    <a:lnTo>
                      <a:pt x="100" y="300"/>
                    </a:lnTo>
                    <a:lnTo>
                      <a:pt x="112" y="290"/>
                    </a:lnTo>
                    <a:lnTo>
                      <a:pt x="116" y="284"/>
                    </a:lnTo>
                    <a:lnTo>
                      <a:pt x="120" y="276"/>
                    </a:lnTo>
                    <a:lnTo>
                      <a:pt x="122" y="268"/>
                    </a:lnTo>
                    <a:lnTo>
                      <a:pt x="124" y="260"/>
                    </a:lnTo>
                    <a:lnTo>
                      <a:pt x="124" y="260"/>
                    </a:lnTo>
                    <a:lnTo>
                      <a:pt x="124" y="252"/>
                    </a:lnTo>
                    <a:lnTo>
                      <a:pt x="124" y="252"/>
                    </a:lnTo>
                    <a:lnTo>
                      <a:pt x="128" y="236"/>
                    </a:lnTo>
                    <a:lnTo>
                      <a:pt x="132" y="218"/>
                    </a:lnTo>
                    <a:lnTo>
                      <a:pt x="140" y="202"/>
                    </a:lnTo>
                    <a:lnTo>
                      <a:pt x="152" y="186"/>
                    </a:lnTo>
                    <a:lnTo>
                      <a:pt x="152" y="186"/>
                    </a:lnTo>
                    <a:lnTo>
                      <a:pt x="164" y="174"/>
                    </a:lnTo>
                    <a:lnTo>
                      <a:pt x="176" y="162"/>
                    </a:lnTo>
                    <a:lnTo>
                      <a:pt x="200" y="142"/>
                    </a:lnTo>
                    <a:lnTo>
                      <a:pt x="200" y="142"/>
                    </a:lnTo>
                    <a:lnTo>
                      <a:pt x="214" y="132"/>
                    </a:lnTo>
                    <a:lnTo>
                      <a:pt x="214" y="132"/>
                    </a:lnTo>
                    <a:lnTo>
                      <a:pt x="248" y="124"/>
                    </a:lnTo>
                    <a:lnTo>
                      <a:pt x="264" y="122"/>
                    </a:lnTo>
                    <a:lnTo>
                      <a:pt x="282" y="120"/>
                    </a:lnTo>
                    <a:lnTo>
                      <a:pt x="282" y="120"/>
                    </a:lnTo>
                    <a:lnTo>
                      <a:pt x="310" y="122"/>
                    </a:lnTo>
                    <a:lnTo>
                      <a:pt x="334" y="128"/>
                    </a:lnTo>
                    <a:lnTo>
                      <a:pt x="356" y="138"/>
                    </a:lnTo>
                    <a:lnTo>
                      <a:pt x="380" y="152"/>
                    </a:lnTo>
                    <a:lnTo>
                      <a:pt x="380" y="152"/>
                    </a:lnTo>
                    <a:lnTo>
                      <a:pt x="390" y="162"/>
                    </a:lnTo>
                    <a:lnTo>
                      <a:pt x="400" y="172"/>
                    </a:lnTo>
                    <a:lnTo>
                      <a:pt x="408" y="182"/>
                    </a:lnTo>
                    <a:lnTo>
                      <a:pt x="416" y="194"/>
                    </a:lnTo>
                    <a:lnTo>
                      <a:pt x="416" y="194"/>
                    </a:lnTo>
                    <a:lnTo>
                      <a:pt x="428" y="220"/>
                    </a:lnTo>
                    <a:lnTo>
                      <a:pt x="438" y="248"/>
                    </a:lnTo>
                    <a:lnTo>
                      <a:pt x="438" y="248"/>
                    </a:lnTo>
                    <a:lnTo>
                      <a:pt x="438" y="248"/>
                    </a:lnTo>
                    <a:lnTo>
                      <a:pt x="438" y="248"/>
                    </a:lnTo>
                    <a:lnTo>
                      <a:pt x="438" y="248"/>
                    </a:lnTo>
                    <a:lnTo>
                      <a:pt x="438" y="248"/>
                    </a:lnTo>
                    <a:lnTo>
                      <a:pt x="428" y="220"/>
                    </a:lnTo>
                    <a:lnTo>
                      <a:pt x="416" y="194"/>
                    </a:lnTo>
                    <a:lnTo>
                      <a:pt x="416" y="194"/>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2"/>
                    </a:lnTo>
                    <a:lnTo>
                      <a:pt x="200" y="142"/>
                    </a:lnTo>
                    <a:lnTo>
                      <a:pt x="176" y="162"/>
                    </a:lnTo>
                    <a:lnTo>
                      <a:pt x="164" y="172"/>
                    </a:lnTo>
                    <a:lnTo>
                      <a:pt x="152" y="184"/>
                    </a:lnTo>
                    <a:lnTo>
                      <a:pt x="152" y="184"/>
                    </a:lnTo>
                    <a:lnTo>
                      <a:pt x="140" y="202"/>
                    </a:lnTo>
                    <a:lnTo>
                      <a:pt x="132" y="218"/>
                    </a:lnTo>
                    <a:lnTo>
                      <a:pt x="128" y="234"/>
                    </a:lnTo>
                    <a:lnTo>
                      <a:pt x="124" y="250"/>
                    </a:lnTo>
                    <a:lnTo>
                      <a:pt x="124" y="250"/>
                    </a:lnTo>
                    <a:lnTo>
                      <a:pt x="124" y="258"/>
                    </a:lnTo>
                    <a:lnTo>
                      <a:pt x="124" y="258"/>
                    </a:lnTo>
                    <a:lnTo>
                      <a:pt x="122" y="268"/>
                    </a:lnTo>
                    <a:lnTo>
                      <a:pt x="120" y="276"/>
                    </a:lnTo>
                    <a:lnTo>
                      <a:pt x="116" y="284"/>
                    </a:lnTo>
                    <a:lnTo>
                      <a:pt x="110" y="290"/>
                    </a:lnTo>
                    <a:lnTo>
                      <a:pt x="100" y="300"/>
                    </a:lnTo>
                    <a:lnTo>
                      <a:pt x="88" y="306"/>
                    </a:lnTo>
                    <a:lnTo>
                      <a:pt x="88" y="306"/>
                    </a:lnTo>
                    <a:lnTo>
                      <a:pt x="78" y="308"/>
                    </a:lnTo>
                    <a:lnTo>
                      <a:pt x="72" y="310"/>
                    </a:lnTo>
                    <a:lnTo>
                      <a:pt x="70" y="312"/>
                    </a:lnTo>
                    <a:lnTo>
                      <a:pt x="70" y="312"/>
                    </a:lnTo>
                    <a:lnTo>
                      <a:pt x="62" y="312"/>
                    </a:lnTo>
                    <a:lnTo>
                      <a:pt x="52" y="314"/>
                    </a:lnTo>
                    <a:lnTo>
                      <a:pt x="52" y="314"/>
                    </a:lnTo>
                    <a:lnTo>
                      <a:pt x="40" y="312"/>
                    </a:lnTo>
                    <a:lnTo>
                      <a:pt x="28" y="312"/>
                    </a:lnTo>
                    <a:lnTo>
                      <a:pt x="28" y="312"/>
                    </a:lnTo>
                    <a:lnTo>
                      <a:pt x="22" y="310"/>
                    </a:lnTo>
                    <a:lnTo>
                      <a:pt x="16" y="306"/>
                    </a:lnTo>
                    <a:lnTo>
                      <a:pt x="12" y="302"/>
                    </a:lnTo>
                    <a:lnTo>
                      <a:pt x="8" y="298"/>
                    </a:lnTo>
                    <a:lnTo>
                      <a:pt x="4" y="292"/>
                    </a:lnTo>
                    <a:lnTo>
                      <a:pt x="2" y="286"/>
                    </a:lnTo>
                    <a:lnTo>
                      <a:pt x="0" y="278"/>
                    </a:lnTo>
                    <a:lnTo>
                      <a:pt x="0" y="270"/>
                    </a:lnTo>
                    <a:lnTo>
                      <a:pt x="0" y="270"/>
                    </a:lnTo>
                    <a:lnTo>
                      <a:pt x="4" y="236"/>
                    </a:lnTo>
                    <a:lnTo>
                      <a:pt x="10" y="202"/>
                    </a:lnTo>
                    <a:lnTo>
                      <a:pt x="22" y="172"/>
                    </a:lnTo>
                    <a:lnTo>
                      <a:pt x="36" y="140"/>
                    </a:lnTo>
                    <a:lnTo>
                      <a:pt x="36" y="140"/>
                    </a:lnTo>
                    <a:lnTo>
                      <a:pt x="48" y="120"/>
                    </a:lnTo>
                    <a:lnTo>
                      <a:pt x="60" y="102"/>
                    </a:lnTo>
                    <a:lnTo>
                      <a:pt x="74" y="86"/>
                    </a:lnTo>
                    <a:lnTo>
                      <a:pt x="90" y="70"/>
                    </a:lnTo>
                    <a:lnTo>
                      <a:pt x="106" y="56"/>
                    </a:lnTo>
                    <a:lnTo>
                      <a:pt x="124" y="44"/>
                    </a:lnTo>
                    <a:lnTo>
                      <a:pt x="142" y="32"/>
                    </a:lnTo>
                    <a:lnTo>
                      <a:pt x="160" y="24"/>
                    </a:lnTo>
                    <a:lnTo>
                      <a:pt x="160" y="24"/>
                    </a:lnTo>
                    <a:lnTo>
                      <a:pt x="190" y="14"/>
                    </a:lnTo>
                    <a:lnTo>
                      <a:pt x="220" y="6"/>
                    </a:lnTo>
                    <a:lnTo>
                      <a:pt x="250" y="2"/>
                    </a:lnTo>
                    <a:lnTo>
                      <a:pt x="282" y="0"/>
                    </a:lnTo>
                    <a:lnTo>
                      <a:pt x="282" y="0"/>
                    </a:lnTo>
                    <a:lnTo>
                      <a:pt x="308" y="2"/>
                    </a:lnTo>
                    <a:lnTo>
                      <a:pt x="332" y="4"/>
                    </a:lnTo>
                    <a:lnTo>
                      <a:pt x="358" y="10"/>
                    </a:lnTo>
                    <a:lnTo>
                      <a:pt x="382" y="18"/>
                    </a:lnTo>
                    <a:lnTo>
                      <a:pt x="408" y="28"/>
                    </a:lnTo>
                    <a:lnTo>
                      <a:pt x="430" y="38"/>
                    </a:lnTo>
                    <a:lnTo>
                      <a:pt x="452" y="52"/>
                    </a:lnTo>
                    <a:lnTo>
                      <a:pt x="474" y="70"/>
                    </a:lnTo>
                    <a:lnTo>
                      <a:pt x="474" y="70"/>
                    </a:lnTo>
                    <a:lnTo>
                      <a:pt x="494" y="90"/>
                    </a:lnTo>
                    <a:lnTo>
                      <a:pt x="512" y="112"/>
                    </a:lnTo>
                    <a:lnTo>
                      <a:pt x="528" y="134"/>
                    </a:lnTo>
                    <a:lnTo>
                      <a:pt x="540" y="160"/>
                    </a:lnTo>
                    <a:lnTo>
                      <a:pt x="550" y="184"/>
                    </a:lnTo>
                    <a:lnTo>
                      <a:pt x="558" y="212"/>
                    </a:lnTo>
                    <a:lnTo>
                      <a:pt x="562" y="240"/>
                    </a:lnTo>
                    <a:lnTo>
                      <a:pt x="564" y="268"/>
                    </a:lnTo>
                    <a:lnTo>
                      <a:pt x="564" y="268"/>
                    </a:lnTo>
                    <a:lnTo>
                      <a:pt x="564" y="280"/>
                    </a:lnTo>
                    <a:lnTo>
                      <a:pt x="560" y="292"/>
                    </a:lnTo>
                    <a:lnTo>
                      <a:pt x="554" y="300"/>
                    </a:lnTo>
                    <a:lnTo>
                      <a:pt x="548" y="306"/>
                    </a:lnTo>
                    <a:lnTo>
                      <a:pt x="548" y="306"/>
                    </a:lnTo>
                    <a:lnTo>
                      <a:pt x="542" y="310"/>
                    </a:lnTo>
                    <a:lnTo>
                      <a:pt x="534" y="312"/>
                    </a:lnTo>
                    <a:lnTo>
                      <a:pt x="534" y="312"/>
                    </a:lnTo>
                    <a:lnTo>
                      <a:pt x="524" y="312"/>
                    </a:lnTo>
                    <a:lnTo>
                      <a:pt x="514" y="314"/>
                    </a:lnTo>
                    <a:lnTo>
                      <a:pt x="514" y="314"/>
                    </a:lnTo>
                    <a:lnTo>
                      <a:pt x="504" y="312"/>
                    </a:lnTo>
                    <a:lnTo>
                      <a:pt x="494" y="312"/>
                    </a:lnTo>
                    <a:lnTo>
                      <a:pt x="494" y="312"/>
                    </a:lnTo>
                    <a:lnTo>
                      <a:pt x="486" y="308"/>
                    </a:lnTo>
                    <a:lnTo>
                      <a:pt x="476" y="306"/>
                    </a:lnTo>
                    <a:lnTo>
                      <a:pt x="476" y="306"/>
                    </a:lnTo>
                    <a:lnTo>
                      <a:pt x="462" y="300"/>
                    </a:lnTo>
                    <a:lnTo>
                      <a:pt x="450" y="290"/>
                    </a:lnTo>
                    <a:lnTo>
                      <a:pt x="444" y="282"/>
                    </a:lnTo>
                    <a:lnTo>
                      <a:pt x="440" y="276"/>
                    </a:lnTo>
                    <a:lnTo>
                      <a:pt x="436" y="266"/>
                    </a:lnTo>
                    <a:lnTo>
                      <a:pt x="434" y="258"/>
                    </a:lnTo>
                    <a:lnTo>
                      <a:pt x="434" y="258"/>
                    </a:lnTo>
                    <a:lnTo>
                      <a:pt x="434" y="258"/>
                    </a:lnTo>
                    <a:lnTo>
                      <a:pt x="434" y="258"/>
                    </a:lnTo>
                    <a:lnTo>
                      <a:pt x="434" y="258"/>
                    </a:lnTo>
                    <a:lnTo>
                      <a:pt x="434" y="258"/>
                    </a:lnTo>
                    <a:lnTo>
                      <a:pt x="436" y="268"/>
                    </a:lnTo>
                    <a:lnTo>
                      <a:pt x="440" y="276"/>
                    </a:lnTo>
                    <a:lnTo>
                      <a:pt x="444" y="284"/>
                    </a:lnTo>
                    <a:lnTo>
                      <a:pt x="450" y="290"/>
                    </a:lnTo>
                    <a:lnTo>
                      <a:pt x="462" y="300"/>
                    </a:lnTo>
                    <a:lnTo>
                      <a:pt x="476" y="306"/>
                    </a:lnTo>
                    <a:lnTo>
                      <a:pt x="476" y="306"/>
                    </a:lnTo>
                    <a:lnTo>
                      <a:pt x="486" y="310"/>
                    </a:lnTo>
                    <a:lnTo>
                      <a:pt x="494" y="312"/>
                    </a:lnTo>
                    <a:lnTo>
                      <a:pt x="494" y="312"/>
                    </a:lnTo>
                    <a:lnTo>
                      <a:pt x="504" y="314"/>
                    </a:lnTo>
                    <a:lnTo>
                      <a:pt x="514" y="314"/>
                    </a:lnTo>
                    <a:lnTo>
                      <a:pt x="514" y="314"/>
                    </a:lnTo>
                    <a:lnTo>
                      <a:pt x="526" y="314"/>
                    </a:lnTo>
                    <a:lnTo>
                      <a:pt x="534" y="312"/>
                    </a:lnTo>
                    <a:lnTo>
                      <a:pt x="534" y="312"/>
                    </a:lnTo>
                    <a:lnTo>
                      <a:pt x="542" y="310"/>
                    </a:lnTo>
                    <a:lnTo>
                      <a:pt x="548" y="306"/>
                    </a:lnTo>
                    <a:lnTo>
                      <a:pt x="548" y="306"/>
                    </a:lnTo>
                    <a:lnTo>
                      <a:pt x="556" y="300"/>
                    </a:lnTo>
                    <a:lnTo>
                      <a:pt x="560" y="292"/>
                    </a:lnTo>
                    <a:lnTo>
                      <a:pt x="564" y="280"/>
                    </a:lnTo>
                    <a:lnTo>
                      <a:pt x="566" y="268"/>
                    </a:lnTo>
                    <a:lnTo>
                      <a:pt x="566" y="268"/>
                    </a:lnTo>
                    <a:lnTo>
                      <a:pt x="564" y="240"/>
                    </a:lnTo>
                    <a:lnTo>
                      <a:pt x="558" y="212"/>
                    </a:lnTo>
                    <a:lnTo>
                      <a:pt x="552" y="184"/>
                    </a:lnTo>
                    <a:lnTo>
                      <a:pt x="542" y="160"/>
                    </a:lnTo>
                    <a:lnTo>
                      <a:pt x="528" y="134"/>
                    </a:lnTo>
                    <a:lnTo>
                      <a:pt x="514" y="112"/>
                    </a:lnTo>
                    <a:lnTo>
                      <a:pt x="494" y="90"/>
                    </a:lnTo>
                    <a:lnTo>
                      <a:pt x="474" y="68"/>
                    </a:lnTo>
                    <a:lnTo>
                      <a:pt x="474" y="68"/>
                    </a:lnTo>
                    <a:lnTo>
                      <a:pt x="454" y="52"/>
                    </a:lnTo>
                    <a:lnTo>
                      <a:pt x="430" y="38"/>
                    </a:lnTo>
                    <a:lnTo>
                      <a:pt x="408" y="26"/>
                    </a:lnTo>
                    <a:lnTo>
                      <a:pt x="384" y="18"/>
                    </a:lnTo>
                    <a:lnTo>
                      <a:pt x="358" y="10"/>
                    </a:lnTo>
                    <a:lnTo>
                      <a:pt x="332" y="4"/>
                    </a:lnTo>
                    <a:lnTo>
                      <a:pt x="308" y="2"/>
                    </a:lnTo>
                    <a:lnTo>
                      <a:pt x="282" y="0"/>
                    </a:lnTo>
                    <a:close/>
                  </a:path>
                </a:pathLst>
              </a:custGeom>
              <a:solidFill>
                <a:srgbClr val="EFEEE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1" name="Freeform 188"/>
              <p:cNvSpPr>
                <a:spLocks/>
              </p:cNvSpPr>
              <p:nvPr/>
            </p:nvSpPr>
            <p:spPr bwMode="auto">
              <a:xfrm>
                <a:off x="2609" y="3257"/>
                <a:ext cx="566" cy="314"/>
              </a:xfrm>
              <a:custGeom>
                <a:avLst/>
                <a:gdLst>
                  <a:gd name="T0" fmla="*/ 220 w 566"/>
                  <a:gd name="T1" fmla="*/ 6 h 314"/>
                  <a:gd name="T2" fmla="*/ 142 w 566"/>
                  <a:gd name="T3" fmla="*/ 32 h 314"/>
                  <a:gd name="T4" fmla="*/ 74 w 566"/>
                  <a:gd name="T5" fmla="*/ 84 h 314"/>
                  <a:gd name="T6" fmla="*/ 36 w 566"/>
                  <a:gd name="T7" fmla="*/ 140 h 314"/>
                  <a:gd name="T8" fmla="*/ 0 w 566"/>
                  <a:gd name="T9" fmla="*/ 270 h 314"/>
                  <a:gd name="T10" fmla="*/ 4 w 566"/>
                  <a:gd name="T11" fmla="*/ 292 h 314"/>
                  <a:gd name="T12" fmla="*/ 22 w 566"/>
                  <a:gd name="T13" fmla="*/ 310 h 314"/>
                  <a:gd name="T14" fmla="*/ 52 w 566"/>
                  <a:gd name="T15" fmla="*/ 314 h 314"/>
                  <a:gd name="T16" fmla="*/ 70 w 566"/>
                  <a:gd name="T17" fmla="*/ 312 h 314"/>
                  <a:gd name="T18" fmla="*/ 100 w 566"/>
                  <a:gd name="T19" fmla="*/ 300 h 314"/>
                  <a:gd name="T20" fmla="*/ 122 w 566"/>
                  <a:gd name="T21" fmla="*/ 268 h 314"/>
                  <a:gd name="T22" fmla="*/ 124 w 566"/>
                  <a:gd name="T23" fmla="*/ 252 h 314"/>
                  <a:gd name="T24" fmla="*/ 152 w 566"/>
                  <a:gd name="T25" fmla="*/ 186 h 314"/>
                  <a:gd name="T26" fmla="*/ 200 w 566"/>
                  <a:gd name="T27" fmla="*/ 142 h 314"/>
                  <a:gd name="T28" fmla="*/ 248 w 566"/>
                  <a:gd name="T29" fmla="*/ 124 h 314"/>
                  <a:gd name="T30" fmla="*/ 310 w 566"/>
                  <a:gd name="T31" fmla="*/ 122 h 314"/>
                  <a:gd name="T32" fmla="*/ 380 w 566"/>
                  <a:gd name="T33" fmla="*/ 152 h 314"/>
                  <a:gd name="T34" fmla="*/ 416 w 566"/>
                  <a:gd name="T35" fmla="*/ 194 h 314"/>
                  <a:gd name="T36" fmla="*/ 438 w 566"/>
                  <a:gd name="T37" fmla="*/ 248 h 314"/>
                  <a:gd name="T38" fmla="*/ 438 w 566"/>
                  <a:gd name="T39" fmla="*/ 248 h 314"/>
                  <a:gd name="T40" fmla="*/ 408 w 566"/>
                  <a:gd name="T41" fmla="*/ 182 h 314"/>
                  <a:gd name="T42" fmla="*/ 380 w 566"/>
                  <a:gd name="T43" fmla="*/ 152 h 314"/>
                  <a:gd name="T44" fmla="*/ 282 w 566"/>
                  <a:gd name="T45" fmla="*/ 120 h 314"/>
                  <a:gd name="T46" fmla="*/ 214 w 566"/>
                  <a:gd name="T47" fmla="*/ 132 h 314"/>
                  <a:gd name="T48" fmla="*/ 176 w 566"/>
                  <a:gd name="T49" fmla="*/ 162 h 314"/>
                  <a:gd name="T50" fmla="*/ 140 w 566"/>
                  <a:gd name="T51" fmla="*/ 202 h 314"/>
                  <a:gd name="T52" fmla="*/ 124 w 566"/>
                  <a:gd name="T53" fmla="*/ 250 h 314"/>
                  <a:gd name="T54" fmla="*/ 120 w 566"/>
                  <a:gd name="T55" fmla="*/ 276 h 314"/>
                  <a:gd name="T56" fmla="*/ 88 w 566"/>
                  <a:gd name="T57" fmla="*/ 306 h 314"/>
                  <a:gd name="T58" fmla="*/ 70 w 566"/>
                  <a:gd name="T59" fmla="*/ 312 h 314"/>
                  <a:gd name="T60" fmla="*/ 52 w 566"/>
                  <a:gd name="T61" fmla="*/ 314 h 314"/>
                  <a:gd name="T62" fmla="*/ 22 w 566"/>
                  <a:gd name="T63" fmla="*/ 310 h 314"/>
                  <a:gd name="T64" fmla="*/ 4 w 566"/>
                  <a:gd name="T65" fmla="*/ 292 h 314"/>
                  <a:gd name="T66" fmla="*/ 0 w 566"/>
                  <a:gd name="T67" fmla="*/ 270 h 314"/>
                  <a:gd name="T68" fmla="*/ 36 w 566"/>
                  <a:gd name="T69" fmla="*/ 140 h 314"/>
                  <a:gd name="T70" fmla="*/ 74 w 566"/>
                  <a:gd name="T71" fmla="*/ 86 h 314"/>
                  <a:gd name="T72" fmla="*/ 142 w 566"/>
                  <a:gd name="T73" fmla="*/ 32 h 314"/>
                  <a:gd name="T74" fmla="*/ 220 w 566"/>
                  <a:gd name="T75" fmla="*/ 6 h 314"/>
                  <a:gd name="T76" fmla="*/ 308 w 566"/>
                  <a:gd name="T77" fmla="*/ 2 h 314"/>
                  <a:gd name="T78" fmla="*/ 408 w 566"/>
                  <a:gd name="T79" fmla="*/ 28 h 314"/>
                  <a:gd name="T80" fmla="*/ 474 w 566"/>
                  <a:gd name="T81" fmla="*/ 70 h 314"/>
                  <a:gd name="T82" fmla="*/ 540 w 566"/>
                  <a:gd name="T83" fmla="*/ 160 h 314"/>
                  <a:gd name="T84" fmla="*/ 564 w 566"/>
                  <a:gd name="T85" fmla="*/ 268 h 314"/>
                  <a:gd name="T86" fmla="*/ 554 w 566"/>
                  <a:gd name="T87" fmla="*/ 300 h 314"/>
                  <a:gd name="T88" fmla="*/ 534 w 566"/>
                  <a:gd name="T89" fmla="*/ 312 h 314"/>
                  <a:gd name="T90" fmla="*/ 514 w 566"/>
                  <a:gd name="T91" fmla="*/ 314 h 314"/>
                  <a:gd name="T92" fmla="*/ 486 w 566"/>
                  <a:gd name="T93" fmla="*/ 308 h 314"/>
                  <a:gd name="T94" fmla="*/ 450 w 566"/>
                  <a:gd name="T95" fmla="*/ 290 h 314"/>
                  <a:gd name="T96" fmla="*/ 434 w 566"/>
                  <a:gd name="T97" fmla="*/ 258 h 314"/>
                  <a:gd name="T98" fmla="*/ 434 w 566"/>
                  <a:gd name="T99" fmla="*/ 258 h 314"/>
                  <a:gd name="T100" fmla="*/ 444 w 566"/>
                  <a:gd name="T101" fmla="*/ 284 h 314"/>
                  <a:gd name="T102" fmla="*/ 476 w 566"/>
                  <a:gd name="T103" fmla="*/ 306 h 314"/>
                  <a:gd name="T104" fmla="*/ 504 w 566"/>
                  <a:gd name="T105" fmla="*/ 314 h 314"/>
                  <a:gd name="T106" fmla="*/ 534 w 566"/>
                  <a:gd name="T107" fmla="*/ 312 h 314"/>
                  <a:gd name="T108" fmla="*/ 548 w 566"/>
                  <a:gd name="T109" fmla="*/ 306 h 314"/>
                  <a:gd name="T110" fmla="*/ 566 w 566"/>
                  <a:gd name="T111" fmla="*/ 268 h 314"/>
                  <a:gd name="T112" fmla="*/ 552 w 566"/>
                  <a:gd name="T113" fmla="*/ 184 h 314"/>
                  <a:gd name="T114" fmla="*/ 494 w 566"/>
                  <a:gd name="T115" fmla="*/ 90 h 314"/>
                  <a:gd name="T116" fmla="*/ 430 w 566"/>
                  <a:gd name="T117" fmla="*/ 38 h 314"/>
                  <a:gd name="T118" fmla="*/ 332 w 566"/>
                  <a:gd name="T119" fmla="*/ 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6" h="314">
                    <a:moveTo>
                      <a:pt x="282" y="0"/>
                    </a:moveTo>
                    <a:lnTo>
                      <a:pt x="282" y="0"/>
                    </a:lnTo>
                    <a:lnTo>
                      <a:pt x="250" y="2"/>
                    </a:lnTo>
                    <a:lnTo>
                      <a:pt x="220" y="6"/>
                    </a:lnTo>
                    <a:lnTo>
                      <a:pt x="190" y="12"/>
                    </a:lnTo>
                    <a:lnTo>
                      <a:pt x="160" y="24"/>
                    </a:lnTo>
                    <a:lnTo>
                      <a:pt x="160" y="24"/>
                    </a:lnTo>
                    <a:lnTo>
                      <a:pt x="142" y="32"/>
                    </a:lnTo>
                    <a:lnTo>
                      <a:pt x="124" y="44"/>
                    </a:lnTo>
                    <a:lnTo>
                      <a:pt x="106" y="56"/>
                    </a:lnTo>
                    <a:lnTo>
                      <a:pt x="90" y="70"/>
                    </a:lnTo>
                    <a:lnTo>
                      <a:pt x="74" y="84"/>
                    </a:lnTo>
                    <a:lnTo>
                      <a:pt x="60" y="102"/>
                    </a:lnTo>
                    <a:lnTo>
                      <a:pt x="48" y="120"/>
                    </a:lnTo>
                    <a:lnTo>
                      <a:pt x="36" y="140"/>
                    </a:lnTo>
                    <a:lnTo>
                      <a:pt x="36" y="140"/>
                    </a:lnTo>
                    <a:lnTo>
                      <a:pt x="20" y="170"/>
                    </a:lnTo>
                    <a:lnTo>
                      <a:pt x="10" y="202"/>
                    </a:lnTo>
                    <a:lnTo>
                      <a:pt x="2" y="236"/>
                    </a:lnTo>
                    <a:lnTo>
                      <a:pt x="0" y="270"/>
                    </a:lnTo>
                    <a:lnTo>
                      <a:pt x="0" y="270"/>
                    </a:lnTo>
                    <a:lnTo>
                      <a:pt x="0" y="278"/>
                    </a:lnTo>
                    <a:lnTo>
                      <a:pt x="2" y="286"/>
                    </a:lnTo>
                    <a:lnTo>
                      <a:pt x="4" y="292"/>
                    </a:lnTo>
                    <a:lnTo>
                      <a:pt x="8" y="298"/>
                    </a:lnTo>
                    <a:lnTo>
                      <a:pt x="12" y="304"/>
                    </a:lnTo>
                    <a:lnTo>
                      <a:pt x="16" y="308"/>
                    </a:lnTo>
                    <a:lnTo>
                      <a:pt x="22" y="310"/>
                    </a:lnTo>
                    <a:lnTo>
                      <a:pt x="28" y="312"/>
                    </a:lnTo>
                    <a:lnTo>
                      <a:pt x="28" y="312"/>
                    </a:lnTo>
                    <a:lnTo>
                      <a:pt x="40" y="314"/>
                    </a:lnTo>
                    <a:lnTo>
                      <a:pt x="52" y="314"/>
                    </a:lnTo>
                    <a:lnTo>
                      <a:pt x="52" y="314"/>
                    </a:lnTo>
                    <a:lnTo>
                      <a:pt x="60" y="314"/>
                    </a:lnTo>
                    <a:lnTo>
                      <a:pt x="70" y="312"/>
                    </a:lnTo>
                    <a:lnTo>
                      <a:pt x="70" y="312"/>
                    </a:lnTo>
                    <a:lnTo>
                      <a:pt x="78" y="310"/>
                    </a:lnTo>
                    <a:lnTo>
                      <a:pt x="88" y="306"/>
                    </a:lnTo>
                    <a:lnTo>
                      <a:pt x="88" y="306"/>
                    </a:lnTo>
                    <a:lnTo>
                      <a:pt x="100" y="300"/>
                    </a:lnTo>
                    <a:lnTo>
                      <a:pt x="112" y="290"/>
                    </a:lnTo>
                    <a:lnTo>
                      <a:pt x="116" y="284"/>
                    </a:lnTo>
                    <a:lnTo>
                      <a:pt x="120" y="276"/>
                    </a:lnTo>
                    <a:lnTo>
                      <a:pt x="122" y="268"/>
                    </a:lnTo>
                    <a:lnTo>
                      <a:pt x="124" y="260"/>
                    </a:lnTo>
                    <a:lnTo>
                      <a:pt x="124" y="260"/>
                    </a:lnTo>
                    <a:lnTo>
                      <a:pt x="124" y="252"/>
                    </a:lnTo>
                    <a:lnTo>
                      <a:pt x="124" y="252"/>
                    </a:lnTo>
                    <a:lnTo>
                      <a:pt x="128" y="236"/>
                    </a:lnTo>
                    <a:lnTo>
                      <a:pt x="132" y="218"/>
                    </a:lnTo>
                    <a:lnTo>
                      <a:pt x="140" y="202"/>
                    </a:lnTo>
                    <a:lnTo>
                      <a:pt x="152" y="186"/>
                    </a:lnTo>
                    <a:lnTo>
                      <a:pt x="152" y="186"/>
                    </a:lnTo>
                    <a:lnTo>
                      <a:pt x="164" y="174"/>
                    </a:lnTo>
                    <a:lnTo>
                      <a:pt x="176" y="162"/>
                    </a:lnTo>
                    <a:lnTo>
                      <a:pt x="200" y="142"/>
                    </a:lnTo>
                    <a:lnTo>
                      <a:pt x="200" y="142"/>
                    </a:lnTo>
                    <a:lnTo>
                      <a:pt x="214" y="132"/>
                    </a:lnTo>
                    <a:lnTo>
                      <a:pt x="214" y="132"/>
                    </a:lnTo>
                    <a:lnTo>
                      <a:pt x="248" y="124"/>
                    </a:lnTo>
                    <a:lnTo>
                      <a:pt x="264" y="122"/>
                    </a:lnTo>
                    <a:lnTo>
                      <a:pt x="282" y="120"/>
                    </a:lnTo>
                    <a:lnTo>
                      <a:pt x="282" y="120"/>
                    </a:lnTo>
                    <a:lnTo>
                      <a:pt x="310" y="122"/>
                    </a:lnTo>
                    <a:lnTo>
                      <a:pt x="334" y="128"/>
                    </a:lnTo>
                    <a:lnTo>
                      <a:pt x="356" y="138"/>
                    </a:lnTo>
                    <a:lnTo>
                      <a:pt x="380" y="152"/>
                    </a:lnTo>
                    <a:lnTo>
                      <a:pt x="380" y="152"/>
                    </a:lnTo>
                    <a:lnTo>
                      <a:pt x="390" y="162"/>
                    </a:lnTo>
                    <a:lnTo>
                      <a:pt x="400" y="172"/>
                    </a:lnTo>
                    <a:lnTo>
                      <a:pt x="408" y="182"/>
                    </a:lnTo>
                    <a:lnTo>
                      <a:pt x="416" y="194"/>
                    </a:lnTo>
                    <a:lnTo>
                      <a:pt x="416" y="194"/>
                    </a:lnTo>
                    <a:lnTo>
                      <a:pt x="428" y="220"/>
                    </a:lnTo>
                    <a:lnTo>
                      <a:pt x="438" y="248"/>
                    </a:lnTo>
                    <a:lnTo>
                      <a:pt x="438" y="248"/>
                    </a:lnTo>
                    <a:lnTo>
                      <a:pt x="438" y="248"/>
                    </a:lnTo>
                    <a:lnTo>
                      <a:pt x="438" y="248"/>
                    </a:lnTo>
                    <a:lnTo>
                      <a:pt x="438" y="248"/>
                    </a:lnTo>
                    <a:lnTo>
                      <a:pt x="438" y="248"/>
                    </a:lnTo>
                    <a:lnTo>
                      <a:pt x="428" y="220"/>
                    </a:lnTo>
                    <a:lnTo>
                      <a:pt x="416" y="194"/>
                    </a:lnTo>
                    <a:lnTo>
                      <a:pt x="416" y="194"/>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2"/>
                    </a:lnTo>
                    <a:lnTo>
                      <a:pt x="200" y="142"/>
                    </a:lnTo>
                    <a:lnTo>
                      <a:pt x="176" y="162"/>
                    </a:lnTo>
                    <a:lnTo>
                      <a:pt x="164" y="172"/>
                    </a:lnTo>
                    <a:lnTo>
                      <a:pt x="152" y="184"/>
                    </a:lnTo>
                    <a:lnTo>
                      <a:pt x="152" y="184"/>
                    </a:lnTo>
                    <a:lnTo>
                      <a:pt x="140" y="202"/>
                    </a:lnTo>
                    <a:lnTo>
                      <a:pt x="132" y="218"/>
                    </a:lnTo>
                    <a:lnTo>
                      <a:pt x="128" y="234"/>
                    </a:lnTo>
                    <a:lnTo>
                      <a:pt x="124" y="250"/>
                    </a:lnTo>
                    <a:lnTo>
                      <a:pt x="124" y="250"/>
                    </a:lnTo>
                    <a:lnTo>
                      <a:pt x="124" y="258"/>
                    </a:lnTo>
                    <a:lnTo>
                      <a:pt x="124" y="258"/>
                    </a:lnTo>
                    <a:lnTo>
                      <a:pt x="122" y="268"/>
                    </a:lnTo>
                    <a:lnTo>
                      <a:pt x="120" y="276"/>
                    </a:lnTo>
                    <a:lnTo>
                      <a:pt x="116" y="284"/>
                    </a:lnTo>
                    <a:lnTo>
                      <a:pt x="110" y="290"/>
                    </a:lnTo>
                    <a:lnTo>
                      <a:pt x="100" y="300"/>
                    </a:lnTo>
                    <a:lnTo>
                      <a:pt x="88" y="306"/>
                    </a:lnTo>
                    <a:lnTo>
                      <a:pt x="88" y="306"/>
                    </a:lnTo>
                    <a:lnTo>
                      <a:pt x="78" y="308"/>
                    </a:lnTo>
                    <a:lnTo>
                      <a:pt x="72" y="310"/>
                    </a:lnTo>
                    <a:lnTo>
                      <a:pt x="70" y="312"/>
                    </a:lnTo>
                    <a:lnTo>
                      <a:pt x="70" y="312"/>
                    </a:lnTo>
                    <a:lnTo>
                      <a:pt x="62" y="312"/>
                    </a:lnTo>
                    <a:lnTo>
                      <a:pt x="52" y="314"/>
                    </a:lnTo>
                    <a:lnTo>
                      <a:pt x="52" y="314"/>
                    </a:lnTo>
                    <a:lnTo>
                      <a:pt x="40" y="312"/>
                    </a:lnTo>
                    <a:lnTo>
                      <a:pt x="28" y="312"/>
                    </a:lnTo>
                    <a:lnTo>
                      <a:pt x="28" y="312"/>
                    </a:lnTo>
                    <a:lnTo>
                      <a:pt x="22" y="310"/>
                    </a:lnTo>
                    <a:lnTo>
                      <a:pt x="16" y="306"/>
                    </a:lnTo>
                    <a:lnTo>
                      <a:pt x="12" y="302"/>
                    </a:lnTo>
                    <a:lnTo>
                      <a:pt x="8" y="298"/>
                    </a:lnTo>
                    <a:lnTo>
                      <a:pt x="4" y="292"/>
                    </a:lnTo>
                    <a:lnTo>
                      <a:pt x="2" y="286"/>
                    </a:lnTo>
                    <a:lnTo>
                      <a:pt x="0" y="278"/>
                    </a:lnTo>
                    <a:lnTo>
                      <a:pt x="0" y="270"/>
                    </a:lnTo>
                    <a:lnTo>
                      <a:pt x="0" y="270"/>
                    </a:lnTo>
                    <a:lnTo>
                      <a:pt x="4" y="236"/>
                    </a:lnTo>
                    <a:lnTo>
                      <a:pt x="10" y="202"/>
                    </a:lnTo>
                    <a:lnTo>
                      <a:pt x="22" y="172"/>
                    </a:lnTo>
                    <a:lnTo>
                      <a:pt x="36" y="140"/>
                    </a:lnTo>
                    <a:lnTo>
                      <a:pt x="36" y="140"/>
                    </a:lnTo>
                    <a:lnTo>
                      <a:pt x="48" y="120"/>
                    </a:lnTo>
                    <a:lnTo>
                      <a:pt x="60" y="102"/>
                    </a:lnTo>
                    <a:lnTo>
                      <a:pt x="74" y="86"/>
                    </a:lnTo>
                    <a:lnTo>
                      <a:pt x="90" y="70"/>
                    </a:lnTo>
                    <a:lnTo>
                      <a:pt x="106" y="56"/>
                    </a:lnTo>
                    <a:lnTo>
                      <a:pt x="124" y="44"/>
                    </a:lnTo>
                    <a:lnTo>
                      <a:pt x="142" y="32"/>
                    </a:lnTo>
                    <a:lnTo>
                      <a:pt x="160" y="24"/>
                    </a:lnTo>
                    <a:lnTo>
                      <a:pt x="160" y="24"/>
                    </a:lnTo>
                    <a:lnTo>
                      <a:pt x="190" y="14"/>
                    </a:lnTo>
                    <a:lnTo>
                      <a:pt x="220" y="6"/>
                    </a:lnTo>
                    <a:lnTo>
                      <a:pt x="250" y="2"/>
                    </a:lnTo>
                    <a:lnTo>
                      <a:pt x="282" y="0"/>
                    </a:lnTo>
                    <a:lnTo>
                      <a:pt x="282" y="0"/>
                    </a:lnTo>
                    <a:lnTo>
                      <a:pt x="308" y="2"/>
                    </a:lnTo>
                    <a:lnTo>
                      <a:pt x="332" y="4"/>
                    </a:lnTo>
                    <a:lnTo>
                      <a:pt x="358" y="10"/>
                    </a:lnTo>
                    <a:lnTo>
                      <a:pt x="382" y="18"/>
                    </a:lnTo>
                    <a:lnTo>
                      <a:pt x="408" y="28"/>
                    </a:lnTo>
                    <a:lnTo>
                      <a:pt x="430" y="38"/>
                    </a:lnTo>
                    <a:lnTo>
                      <a:pt x="452" y="52"/>
                    </a:lnTo>
                    <a:lnTo>
                      <a:pt x="474" y="70"/>
                    </a:lnTo>
                    <a:lnTo>
                      <a:pt x="474" y="70"/>
                    </a:lnTo>
                    <a:lnTo>
                      <a:pt x="494" y="90"/>
                    </a:lnTo>
                    <a:lnTo>
                      <a:pt x="512" y="112"/>
                    </a:lnTo>
                    <a:lnTo>
                      <a:pt x="528" y="134"/>
                    </a:lnTo>
                    <a:lnTo>
                      <a:pt x="540" y="160"/>
                    </a:lnTo>
                    <a:lnTo>
                      <a:pt x="550" y="184"/>
                    </a:lnTo>
                    <a:lnTo>
                      <a:pt x="558" y="212"/>
                    </a:lnTo>
                    <a:lnTo>
                      <a:pt x="562" y="240"/>
                    </a:lnTo>
                    <a:lnTo>
                      <a:pt x="564" y="268"/>
                    </a:lnTo>
                    <a:lnTo>
                      <a:pt x="564" y="268"/>
                    </a:lnTo>
                    <a:lnTo>
                      <a:pt x="564" y="280"/>
                    </a:lnTo>
                    <a:lnTo>
                      <a:pt x="560" y="292"/>
                    </a:lnTo>
                    <a:lnTo>
                      <a:pt x="554" y="300"/>
                    </a:lnTo>
                    <a:lnTo>
                      <a:pt x="548" y="306"/>
                    </a:lnTo>
                    <a:lnTo>
                      <a:pt x="548" y="306"/>
                    </a:lnTo>
                    <a:lnTo>
                      <a:pt x="542" y="310"/>
                    </a:lnTo>
                    <a:lnTo>
                      <a:pt x="534" y="312"/>
                    </a:lnTo>
                    <a:lnTo>
                      <a:pt x="534" y="312"/>
                    </a:lnTo>
                    <a:lnTo>
                      <a:pt x="524" y="312"/>
                    </a:lnTo>
                    <a:lnTo>
                      <a:pt x="514" y="314"/>
                    </a:lnTo>
                    <a:lnTo>
                      <a:pt x="514" y="314"/>
                    </a:lnTo>
                    <a:lnTo>
                      <a:pt x="504" y="312"/>
                    </a:lnTo>
                    <a:lnTo>
                      <a:pt x="494" y="312"/>
                    </a:lnTo>
                    <a:lnTo>
                      <a:pt x="494" y="312"/>
                    </a:lnTo>
                    <a:lnTo>
                      <a:pt x="486" y="308"/>
                    </a:lnTo>
                    <a:lnTo>
                      <a:pt x="476" y="306"/>
                    </a:lnTo>
                    <a:lnTo>
                      <a:pt x="476" y="306"/>
                    </a:lnTo>
                    <a:lnTo>
                      <a:pt x="462" y="300"/>
                    </a:lnTo>
                    <a:lnTo>
                      <a:pt x="450" y="290"/>
                    </a:lnTo>
                    <a:lnTo>
                      <a:pt x="444" y="282"/>
                    </a:lnTo>
                    <a:lnTo>
                      <a:pt x="440" y="276"/>
                    </a:lnTo>
                    <a:lnTo>
                      <a:pt x="436" y="266"/>
                    </a:lnTo>
                    <a:lnTo>
                      <a:pt x="434" y="258"/>
                    </a:lnTo>
                    <a:lnTo>
                      <a:pt x="434" y="258"/>
                    </a:lnTo>
                    <a:lnTo>
                      <a:pt x="434" y="258"/>
                    </a:lnTo>
                    <a:lnTo>
                      <a:pt x="434" y="258"/>
                    </a:lnTo>
                    <a:lnTo>
                      <a:pt x="434" y="258"/>
                    </a:lnTo>
                    <a:lnTo>
                      <a:pt x="434" y="258"/>
                    </a:lnTo>
                    <a:lnTo>
                      <a:pt x="436" y="268"/>
                    </a:lnTo>
                    <a:lnTo>
                      <a:pt x="440" y="276"/>
                    </a:lnTo>
                    <a:lnTo>
                      <a:pt x="444" y="284"/>
                    </a:lnTo>
                    <a:lnTo>
                      <a:pt x="450" y="290"/>
                    </a:lnTo>
                    <a:lnTo>
                      <a:pt x="462" y="300"/>
                    </a:lnTo>
                    <a:lnTo>
                      <a:pt x="476" y="306"/>
                    </a:lnTo>
                    <a:lnTo>
                      <a:pt x="476" y="306"/>
                    </a:lnTo>
                    <a:lnTo>
                      <a:pt x="486" y="310"/>
                    </a:lnTo>
                    <a:lnTo>
                      <a:pt x="494" y="312"/>
                    </a:lnTo>
                    <a:lnTo>
                      <a:pt x="494" y="312"/>
                    </a:lnTo>
                    <a:lnTo>
                      <a:pt x="504" y="314"/>
                    </a:lnTo>
                    <a:lnTo>
                      <a:pt x="514" y="314"/>
                    </a:lnTo>
                    <a:lnTo>
                      <a:pt x="514" y="314"/>
                    </a:lnTo>
                    <a:lnTo>
                      <a:pt x="526" y="314"/>
                    </a:lnTo>
                    <a:lnTo>
                      <a:pt x="534" y="312"/>
                    </a:lnTo>
                    <a:lnTo>
                      <a:pt x="534" y="312"/>
                    </a:lnTo>
                    <a:lnTo>
                      <a:pt x="542" y="310"/>
                    </a:lnTo>
                    <a:lnTo>
                      <a:pt x="548" y="306"/>
                    </a:lnTo>
                    <a:lnTo>
                      <a:pt x="548" y="306"/>
                    </a:lnTo>
                    <a:lnTo>
                      <a:pt x="556" y="300"/>
                    </a:lnTo>
                    <a:lnTo>
                      <a:pt x="560" y="292"/>
                    </a:lnTo>
                    <a:lnTo>
                      <a:pt x="564" y="280"/>
                    </a:lnTo>
                    <a:lnTo>
                      <a:pt x="566" y="268"/>
                    </a:lnTo>
                    <a:lnTo>
                      <a:pt x="566" y="268"/>
                    </a:lnTo>
                    <a:lnTo>
                      <a:pt x="564" y="240"/>
                    </a:lnTo>
                    <a:lnTo>
                      <a:pt x="558" y="212"/>
                    </a:lnTo>
                    <a:lnTo>
                      <a:pt x="552" y="184"/>
                    </a:lnTo>
                    <a:lnTo>
                      <a:pt x="542" y="160"/>
                    </a:lnTo>
                    <a:lnTo>
                      <a:pt x="528" y="134"/>
                    </a:lnTo>
                    <a:lnTo>
                      <a:pt x="514" y="112"/>
                    </a:lnTo>
                    <a:lnTo>
                      <a:pt x="494" y="90"/>
                    </a:lnTo>
                    <a:lnTo>
                      <a:pt x="474" y="68"/>
                    </a:lnTo>
                    <a:lnTo>
                      <a:pt x="474" y="68"/>
                    </a:lnTo>
                    <a:lnTo>
                      <a:pt x="454" y="52"/>
                    </a:lnTo>
                    <a:lnTo>
                      <a:pt x="430" y="38"/>
                    </a:lnTo>
                    <a:lnTo>
                      <a:pt x="408" y="26"/>
                    </a:lnTo>
                    <a:lnTo>
                      <a:pt x="384" y="18"/>
                    </a:lnTo>
                    <a:lnTo>
                      <a:pt x="358" y="10"/>
                    </a:lnTo>
                    <a:lnTo>
                      <a:pt x="332" y="4"/>
                    </a:lnTo>
                    <a:lnTo>
                      <a:pt x="308" y="2"/>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2" name="Freeform 189"/>
              <p:cNvSpPr>
                <a:spLocks/>
              </p:cNvSpPr>
              <p:nvPr/>
            </p:nvSpPr>
            <p:spPr bwMode="auto">
              <a:xfrm>
                <a:off x="2609" y="3257"/>
                <a:ext cx="564" cy="314"/>
              </a:xfrm>
              <a:custGeom>
                <a:avLst/>
                <a:gdLst>
                  <a:gd name="T0" fmla="*/ 220 w 564"/>
                  <a:gd name="T1" fmla="*/ 6 h 314"/>
                  <a:gd name="T2" fmla="*/ 142 w 564"/>
                  <a:gd name="T3" fmla="*/ 32 h 314"/>
                  <a:gd name="T4" fmla="*/ 74 w 564"/>
                  <a:gd name="T5" fmla="*/ 86 h 314"/>
                  <a:gd name="T6" fmla="*/ 36 w 564"/>
                  <a:gd name="T7" fmla="*/ 140 h 314"/>
                  <a:gd name="T8" fmla="*/ 0 w 564"/>
                  <a:gd name="T9" fmla="*/ 270 h 314"/>
                  <a:gd name="T10" fmla="*/ 4 w 564"/>
                  <a:gd name="T11" fmla="*/ 292 h 314"/>
                  <a:gd name="T12" fmla="*/ 22 w 564"/>
                  <a:gd name="T13" fmla="*/ 310 h 314"/>
                  <a:gd name="T14" fmla="*/ 52 w 564"/>
                  <a:gd name="T15" fmla="*/ 314 h 314"/>
                  <a:gd name="T16" fmla="*/ 70 w 564"/>
                  <a:gd name="T17" fmla="*/ 312 h 314"/>
                  <a:gd name="T18" fmla="*/ 88 w 564"/>
                  <a:gd name="T19" fmla="*/ 306 h 314"/>
                  <a:gd name="T20" fmla="*/ 120 w 564"/>
                  <a:gd name="T21" fmla="*/ 276 h 314"/>
                  <a:gd name="T22" fmla="*/ 124 w 564"/>
                  <a:gd name="T23" fmla="*/ 250 h 314"/>
                  <a:gd name="T24" fmla="*/ 140 w 564"/>
                  <a:gd name="T25" fmla="*/ 202 h 314"/>
                  <a:gd name="T26" fmla="*/ 176 w 564"/>
                  <a:gd name="T27" fmla="*/ 162 h 314"/>
                  <a:gd name="T28" fmla="*/ 214 w 564"/>
                  <a:gd name="T29" fmla="*/ 132 h 314"/>
                  <a:gd name="T30" fmla="*/ 282 w 564"/>
                  <a:gd name="T31" fmla="*/ 120 h 314"/>
                  <a:gd name="T32" fmla="*/ 380 w 564"/>
                  <a:gd name="T33" fmla="*/ 152 h 314"/>
                  <a:gd name="T34" fmla="*/ 408 w 564"/>
                  <a:gd name="T35" fmla="*/ 182 h 314"/>
                  <a:gd name="T36" fmla="*/ 438 w 564"/>
                  <a:gd name="T37" fmla="*/ 248 h 314"/>
                  <a:gd name="T38" fmla="*/ 438 w 564"/>
                  <a:gd name="T39" fmla="*/ 246 h 314"/>
                  <a:gd name="T40" fmla="*/ 416 w 564"/>
                  <a:gd name="T41" fmla="*/ 192 h 314"/>
                  <a:gd name="T42" fmla="*/ 380 w 564"/>
                  <a:gd name="T43" fmla="*/ 152 h 314"/>
                  <a:gd name="T44" fmla="*/ 310 w 564"/>
                  <a:gd name="T45" fmla="*/ 122 h 314"/>
                  <a:gd name="T46" fmla="*/ 248 w 564"/>
                  <a:gd name="T47" fmla="*/ 124 h 314"/>
                  <a:gd name="T48" fmla="*/ 200 w 564"/>
                  <a:gd name="T49" fmla="*/ 140 h 314"/>
                  <a:gd name="T50" fmla="*/ 152 w 564"/>
                  <a:gd name="T51" fmla="*/ 184 h 314"/>
                  <a:gd name="T52" fmla="*/ 124 w 564"/>
                  <a:gd name="T53" fmla="*/ 250 h 314"/>
                  <a:gd name="T54" fmla="*/ 122 w 564"/>
                  <a:gd name="T55" fmla="*/ 266 h 314"/>
                  <a:gd name="T56" fmla="*/ 100 w 564"/>
                  <a:gd name="T57" fmla="*/ 300 h 314"/>
                  <a:gd name="T58" fmla="*/ 72 w 564"/>
                  <a:gd name="T59" fmla="*/ 310 h 314"/>
                  <a:gd name="T60" fmla="*/ 52 w 564"/>
                  <a:gd name="T61" fmla="*/ 314 h 314"/>
                  <a:gd name="T62" fmla="*/ 28 w 564"/>
                  <a:gd name="T63" fmla="*/ 310 h 314"/>
                  <a:gd name="T64" fmla="*/ 8 w 564"/>
                  <a:gd name="T65" fmla="*/ 298 h 314"/>
                  <a:gd name="T66" fmla="*/ 0 w 564"/>
                  <a:gd name="T67" fmla="*/ 268 h 314"/>
                  <a:gd name="T68" fmla="*/ 22 w 564"/>
                  <a:gd name="T69" fmla="*/ 172 h 314"/>
                  <a:gd name="T70" fmla="*/ 62 w 564"/>
                  <a:gd name="T71" fmla="*/ 102 h 314"/>
                  <a:gd name="T72" fmla="*/ 124 w 564"/>
                  <a:gd name="T73" fmla="*/ 44 h 314"/>
                  <a:gd name="T74" fmla="*/ 190 w 564"/>
                  <a:gd name="T75" fmla="*/ 14 h 314"/>
                  <a:gd name="T76" fmla="*/ 282 w 564"/>
                  <a:gd name="T77" fmla="*/ 2 h 314"/>
                  <a:gd name="T78" fmla="*/ 382 w 564"/>
                  <a:gd name="T79" fmla="*/ 18 h 314"/>
                  <a:gd name="T80" fmla="*/ 472 w 564"/>
                  <a:gd name="T81" fmla="*/ 70 h 314"/>
                  <a:gd name="T82" fmla="*/ 528 w 564"/>
                  <a:gd name="T83" fmla="*/ 134 h 314"/>
                  <a:gd name="T84" fmla="*/ 562 w 564"/>
                  <a:gd name="T85" fmla="*/ 238 h 314"/>
                  <a:gd name="T86" fmla="*/ 560 w 564"/>
                  <a:gd name="T87" fmla="*/ 290 h 314"/>
                  <a:gd name="T88" fmla="*/ 542 w 564"/>
                  <a:gd name="T89" fmla="*/ 310 h 314"/>
                  <a:gd name="T90" fmla="*/ 514 w 564"/>
                  <a:gd name="T91" fmla="*/ 314 h 314"/>
                  <a:gd name="T92" fmla="*/ 494 w 564"/>
                  <a:gd name="T93" fmla="*/ 310 h 314"/>
                  <a:gd name="T94" fmla="*/ 464 w 564"/>
                  <a:gd name="T95" fmla="*/ 300 h 314"/>
                  <a:gd name="T96" fmla="*/ 438 w 564"/>
                  <a:gd name="T97" fmla="*/ 266 h 314"/>
                  <a:gd name="T98" fmla="*/ 434 w 564"/>
                  <a:gd name="T99" fmla="*/ 258 h 314"/>
                  <a:gd name="T100" fmla="*/ 440 w 564"/>
                  <a:gd name="T101" fmla="*/ 276 h 314"/>
                  <a:gd name="T102" fmla="*/ 476 w 564"/>
                  <a:gd name="T103" fmla="*/ 306 h 314"/>
                  <a:gd name="T104" fmla="*/ 494 w 564"/>
                  <a:gd name="T105" fmla="*/ 312 h 314"/>
                  <a:gd name="T106" fmla="*/ 524 w 564"/>
                  <a:gd name="T107" fmla="*/ 312 h 314"/>
                  <a:gd name="T108" fmla="*/ 548 w 564"/>
                  <a:gd name="T109" fmla="*/ 306 h 314"/>
                  <a:gd name="T110" fmla="*/ 564 w 564"/>
                  <a:gd name="T111" fmla="*/ 280 h 314"/>
                  <a:gd name="T112" fmla="*/ 558 w 564"/>
                  <a:gd name="T113" fmla="*/ 212 h 314"/>
                  <a:gd name="T114" fmla="*/ 512 w 564"/>
                  <a:gd name="T115" fmla="*/ 112 h 314"/>
                  <a:gd name="T116" fmla="*/ 452 w 564"/>
                  <a:gd name="T117" fmla="*/ 52 h 314"/>
                  <a:gd name="T118" fmla="*/ 358 w 564"/>
                  <a:gd name="T119" fmla="*/ 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314">
                    <a:moveTo>
                      <a:pt x="282" y="0"/>
                    </a:moveTo>
                    <a:lnTo>
                      <a:pt x="282" y="0"/>
                    </a:lnTo>
                    <a:lnTo>
                      <a:pt x="250" y="2"/>
                    </a:lnTo>
                    <a:lnTo>
                      <a:pt x="220" y="6"/>
                    </a:lnTo>
                    <a:lnTo>
                      <a:pt x="190" y="14"/>
                    </a:lnTo>
                    <a:lnTo>
                      <a:pt x="160" y="24"/>
                    </a:lnTo>
                    <a:lnTo>
                      <a:pt x="160" y="24"/>
                    </a:lnTo>
                    <a:lnTo>
                      <a:pt x="142" y="32"/>
                    </a:lnTo>
                    <a:lnTo>
                      <a:pt x="124" y="44"/>
                    </a:lnTo>
                    <a:lnTo>
                      <a:pt x="106" y="56"/>
                    </a:lnTo>
                    <a:lnTo>
                      <a:pt x="90" y="70"/>
                    </a:lnTo>
                    <a:lnTo>
                      <a:pt x="74" y="86"/>
                    </a:lnTo>
                    <a:lnTo>
                      <a:pt x="60" y="102"/>
                    </a:lnTo>
                    <a:lnTo>
                      <a:pt x="48" y="120"/>
                    </a:lnTo>
                    <a:lnTo>
                      <a:pt x="36" y="140"/>
                    </a:lnTo>
                    <a:lnTo>
                      <a:pt x="36" y="140"/>
                    </a:lnTo>
                    <a:lnTo>
                      <a:pt x="22" y="172"/>
                    </a:lnTo>
                    <a:lnTo>
                      <a:pt x="10" y="202"/>
                    </a:lnTo>
                    <a:lnTo>
                      <a:pt x="4" y="236"/>
                    </a:lnTo>
                    <a:lnTo>
                      <a:pt x="0" y="270"/>
                    </a:lnTo>
                    <a:lnTo>
                      <a:pt x="0" y="270"/>
                    </a:lnTo>
                    <a:lnTo>
                      <a:pt x="0" y="278"/>
                    </a:lnTo>
                    <a:lnTo>
                      <a:pt x="2" y="286"/>
                    </a:lnTo>
                    <a:lnTo>
                      <a:pt x="4" y="292"/>
                    </a:lnTo>
                    <a:lnTo>
                      <a:pt x="8" y="298"/>
                    </a:lnTo>
                    <a:lnTo>
                      <a:pt x="12" y="302"/>
                    </a:lnTo>
                    <a:lnTo>
                      <a:pt x="16" y="306"/>
                    </a:lnTo>
                    <a:lnTo>
                      <a:pt x="22" y="310"/>
                    </a:lnTo>
                    <a:lnTo>
                      <a:pt x="28" y="312"/>
                    </a:lnTo>
                    <a:lnTo>
                      <a:pt x="28" y="312"/>
                    </a:lnTo>
                    <a:lnTo>
                      <a:pt x="40" y="312"/>
                    </a:lnTo>
                    <a:lnTo>
                      <a:pt x="52" y="314"/>
                    </a:lnTo>
                    <a:lnTo>
                      <a:pt x="52" y="314"/>
                    </a:lnTo>
                    <a:lnTo>
                      <a:pt x="62" y="312"/>
                    </a:lnTo>
                    <a:lnTo>
                      <a:pt x="70" y="312"/>
                    </a:lnTo>
                    <a:lnTo>
                      <a:pt x="70" y="312"/>
                    </a:lnTo>
                    <a:lnTo>
                      <a:pt x="72" y="310"/>
                    </a:lnTo>
                    <a:lnTo>
                      <a:pt x="78" y="308"/>
                    </a:lnTo>
                    <a:lnTo>
                      <a:pt x="88" y="306"/>
                    </a:lnTo>
                    <a:lnTo>
                      <a:pt x="88" y="306"/>
                    </a:lnTo>
                    <a:lnTo>
                      <a:pt x="100" y="300"/>
                    </a:lnTo>
                    <a:lnTo>
                      <a:pt x="110" y="290"/>
                    </a:lnTo>
                    <a:lnTo>
                      <a:pt x="116" y="284"/>
                    </a:lnTo>
                    <a:lnTo>
                      <a:pt x="120" y="276"/>
                    </a:lnTo>
                    <a:lnTo>
                      <a:pt x="122" y="268"/>
                    </a:lnTo>
                    <a:lnTo>
                      <a:pt x="124" y="258"/>
                    </a:lnTo>
                    <a:lnTo>
                      <a:pt x="124" y="258"/>
                    </a:lnTo>
                    <a:lnTo>
                      <a:pt x="124" y="250"/>
                    </a:lnTo>
                    <a:lnTo>
                      <a:pt x="124" y="250"/>
                    </a:lnTo>
                    <a:lnTo>
                      <a:pt x="128" y="234"/>
                    </a:lnTo>
                    <a:lnTo>
                      <a:pt x="132" y="218"/>
                    </a:lnTo>
                    <a:lnTo>
                      <a:pt x="140" y="202"/>
                    </a:lnTo>
                    <a:lnTo>
                      <a:pt x="152" y="184"/>
                    </a:lnTo>
                    <a:lnTo>
                      <a:pt x="152" y="184"/>
                    </a:lnTo>
                    <a:lnTo>
                      <a:pt x="164" y="172"/>
                    </a:lnTo>
                    <a:lnTo>
                      <a:pt x="176" y="162"/>
                    </a:lnTo>
                    <a:lnTo>
                      <a:pt x="200" y="142"/>
                    </a:lnTo>
                    <a:lnTo>
                      <a:pt x="200" y="142"/>
                    </a:lnTo>
                    <a:lnTo>
                      <a:pt x="214" y="132"/>
                    </a:lnTo>
                    <a:lnTo>
                      <a:pt x="214" y="132"/>
                    </a:lnTo>
                    <a:lnTo>
                      <a:pt x="248" y="124"/>
                    </a:lnTo>
                    <a:lnTo>
                      <a:pt x="264" y="120"/>
                    </a:lnTo>
                    <a:lnTo>
                      <a:pt x="282" y="120"/>
                    </a:lnTo>
                    <a:lnTo>
                      <a:pt x="282" y="120"/>
                    </a:lnTo>
                    <a:lnTo>
                      <a:pt x="310" y="122"/>
                    </a:lnTo>
                    <a:lnTo>
                      <a:pt x="334" y="128"/>
                    </a:lnTo>
                    <a:lnTo>
                      <a:pt x="356" y="138"/>
                    </a:lnTo>
                    <a:lnTo>
                      <a:pt x="380" y="152"/>
                    </a:lnTo>
                    <a:lnTo>
                      <a:pt x="380" y="152"/>
                    </a:lnTo>
                    <a:lnTo>
                      <a:pt x="390" y="160"/>
                    </a:lnTo>
                    <a:lnTo>
                      <a:pt x="400" y="170"/>
                    </a:lnTo>
                    <a:lnTo>
                      <a:pt x="408" y="182"/>
                    </a:lnTo>
                    <a:lnTo>
                      <a:pt x="416" y="194"/>
                    </a:lnTo>
                    <a:lnTo>
                      <a:pt x="416" y="194"/>
                    </a:lnTo>
                    <a:lnTo>
                      <a:pt x="428" y="220"/>
                    </a:lnTo>
                    <a:lnTo>
                      <a:pt x="438" y="248"/>
                    </a:lnTo>
                    <a:lnTo>
                      <a:pt x="438" y="248"/>
                    </a:lnTo>
                    <a:lnTo>
                      <a:pt x="438" y="248"/>
                    </a:lnTo>
                    <a:lnTo>
                      <a:pt x="438" y="248"/>
                    </a:lnTo>
                    <a:lnTo>
                      <a:pt x="438" y="246"/>
                    </a:lnTo>
                    <a:lnTo>
                      <a:pt x="438" y="246"/>
                    </a:lnTo>
                    <a:lnTo>
                      <a:pt x="428" y="220"/>
                    </a:lnTo>
                    <a:lnTo>
                      <a:pt x="416" y="192"/>
                    </a:lnTo>
                    <a:lnTo>
                      <a:pt x="416" y="192"/>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0"/>
                    </a:lnTo>
                    <a:lnTo>
                      <a:pt x="200" y="140"/>
                    </a:lnTo>
                    <a:lnTo>
                      <a:pt x="176" y="160"/>
                    </a:lnTo>
                    <a:lnTo>
                      <a:pt x="164" y="172"/>
                    </a:lnTo>
                    <a:lnTo>
                      <a:pt x="152" y="184"/>
                    </a:lnTo>
                    <a:lnTo>
                      <a:pt x="152" y="184"/>
                    </a:lnTo>
                    <a:lnTo>
                      <a:pt x="140" y="200"/>
                    </a:lnTo>
                    <a:lnTo>
                      <a:pt x="132" y="218"/>
                    </a:lnTo>
                    <a:lnTo>
                      <a:pt x="126" y="234"/>
                    </a:lnTo>
                    <a:lnTo>
                      <a:pt x="124" y="250"/>
                    </a:lnTo>
                    <a:lnTo>
                      <a:pt x="124" y="250"/>
                    </a:lnTo>
                    <a:lnTo>
                      <a:pt x="124" y="258"/>
                    </a:lnTo>
                    <a:lnTo>
                      <a:pt x="124" y="258"/>
                    </a:lnTo>
                    <a:lnTo>
                      <a:pt x="122" y="266"/>
                    </a:lnTo>
                    <a:lnTo>
                      <a:pt x="118" y="274"/>
                    </a:lnTo>
                    <a:lnTo>
                      <a:pt x="116" y="282"/>
                    </a:lnTo>
                    <a:lnTo>
                      <a:pt x="110" y="288"/>
                    </a:lnTo>
                    <a:lnTo>
                      <a:pt x="100" y="300"/>
                    </a:lnTo>
                    <a:lnTo>
                      <a:pt x="86" y="306"/>
                    </a:lnTo>
                    <a:lnTo>
                      <a:pt x="86" y="306"/>
                    </a:lnTo>
                    <a:lnTo>
                      <a:pt x="78" y="308"/>
                    </a:lnTo>
                    <a:lnTo>
                      <a:pt x="72" y="310"/>
                    </a:lnTo>
                    <a:lnTo>
                      <a:pt x="70" y="310"/>
                    </a:lnTo>
                    <a:lnTo>
                      <a:pt x="70" y="310"/>
                    </a:lnTo>
                    <a:lnTo>
                      <a:pt x="62" y="312"/>
                    </a:lnTo>
                    <a:lnTo>
                      <a:pt x="52" y="314"/>
                    </a:lnTo>
                    <a:lnTo>
                      <a:pt x="52" y="314"/>
                    </a:lnTo>
                    <a:lnTo>
                      <a:pt x="40" y="312"/>
                    </a:lnTo>
                    <a:lnTo>
                      <a:pt x="28" y="310"/>
                    </a:lnTo>
                    <a:lnTo>
                      <a:pt x="28" y="310"/>
                    </a:lnTo>
                    <a:lnTo>
                      <a:pt x="22" y="308"/>
                    </a:lnTo>
                    <a:lnTo>
                      <a:pt x="18" y="306"/>
                    </a:lnTo>
                    <a:lnTo>
                      <a:pt x="12" y="302"/>
                    </a:lnTo>
                    <a:lnTo>
                      <a:pt x="8" y="298"/>
                    </a:lnTo>
                    <a:lnTo>
                      <a:pt x="4" y="292"/>
                    </a:lnTo>
                    <a:lnTo>
                      <a:pt x="2" y="286"/>
                    </a:lnTo>
                    <a:lnTo>
                      <a:pt x="0" y="278"/>
                    </a:lnTo>
                    <a:lnTo>
                      <a:pt x="0" y="268"/>
                    </a:lnTo>
                    <a:lnTo>
                      <a:pt x="0" y="268"/>
                    </a:lnTo>
                    <a:lnTo>
                      <a:pt x="4" y="236"/>
                    </a:lnTo>
                    <a:lnTo>
                      <a:pt x="10" y="202"/>
                    </a:lnTo>
                    <a:lnTo>
                      <a:pt x="22" y="172"/>
                    </a:lnTo>
                    <a:lnTo>
                      <a:pt x="36" y="140"/>
                    </a:lnTo>
                    <a:lnTo>
                      <a:pt x="36" y="140"/>
                    </a:lnTo>
                    <a:lnTo>
                      <a:pt x="48" y="120"/>
                    </a:lnTo>
                    <a:lnTo>
                      <a:pt x="62" y="102"/>
                    </a:lnTo>
                    <a:lnTo>
                      <a:pt x="76" y="86"/>
                    </a:lnTo>
                    <a:lnTo>
                      <a:pt x="90" y="70"/>
                    </a:lnTo>
                    <a:lnTo>
                      <a:pt x="106" y="56"/>
                    </a:lnTo>
                    <a:lnTo>
                      <a:pt x="124" y="44"/>
                    </a:lnTo>
                    <a:lnTo>
                      <a:pt x="142" y="34"/>
                    </a:lnTo>
                    <a:lnTo>
                      <a:pt x="160" y="24"/>
                    </a:lnTo>
                    <a:lnTo>
                      <a:pt x="160" y="24"/>
                    </a:lnTo>
                    <a:lnTo>
                      <a:pt x="190" y="14"/>
                    </a:lnTo>
                    <a:lnTo>
                      <a:pt x="220" y="6"/>
                    </a:lnTo>
                    <a:lnTo>
                      <a:pt x="250" y="2"/>
                    </a:lnTo>
                    <a:lnTo>
                      <a:pt x="282" y="2"/>
                    </a:lnTo>
                    <a:lnTo>
                      <a:pt x="282" y="2"/>
                    </a:lnTo>
                    <a:lnTo>
                      <a:pt x="308" y="2"/>
                    </a:lnTo>
                    <a:lnTo>
                      <a:pt x="332" y="6"/>
                    </a:lnTo>
                    <a:lnTo>
                      <a:pt x="358" y="10"/>
                    </a:lnTo>
                    <a:lnTo>
                      <a:pt x="382" y="18"/>
                    </a:lnTo>
                    <a:lnTo>
                      <a:pt x="406" y="28"/>
                    </a:lnTo>
                    <a:lnTo>
                      <a:pt x="430" y="40"/>
                    </a:lnTo>
                    <a:lnTo>
                      <a:pt x="452" y="54"/>
                    </a:lnTo>
                    <a:lnTo>
                      <a:pt x="472" y="70"/>
                    </a:lnTo>
                    <a:lnTo>
                      <a:pt x="472" y="70"/>
                    </a:lnTo>
                    <a:lnTo>
                      <a:pt x="494" y="90"/>
                    </a:lnTo>
                    <a:lnTo>
                      <a:pt x="512" y="112"/>
                    </a:lnTo>
                    <a:lnTo>
                      <a:pt x="528" y="134"/>
                    </a:lnTo>
                    <a:lnTo>
                      <a:pt x="540" y="160"/>
                    </a:lnTo>
                    <a:lnTo>
                      <a:pt x="550" y="184"/>
                    </a:lnTo>
                    <a:lnTo>
                      <a:pt x="558" y="212"/>
                    </a:lnTo>
                    <a:lnTo>
                      <a:pt x="562" y="238"/>
                    </a:lnTo>
                    <a:lnTo>
                      <a:pt x="564" y="268"/>
                    </a:lnTo>
                    <a:lnTo>
                      <a:pt x="564" y="268"/>
                    </a:lnTo>
                    <a:lnTo>
                      <a:pt x="564" y="280"/>
                    </a:lnTo>
                    <a:lnTo>
                      <a:pt x="560" y="290"/>
                    </a:lnTo>
                    <a:lnTo>
                      <a:pt x="554" y="298"/>
                    </a:lnTo>
                    <a:lnTo>
                      <a:pt x="548" y="306"/>
                    </a:lnTo>
                    <a:lnTo>
                      <a:pt x="548" y="306"/>
                    </a:lnTo>
                    <a:lnTo>
                      <a:pt x="542" y="310"/>
                    </a:lnTo>
                    <a:lnTo>
                      <a:pt x="534" y="310"/>
                    </a:lnTo>
                    <a:lnTo>
                      <a:pt x="534" y="310"/>
                    </a:lnTo>
                    <a:lnTo>
                      <a:pt x="524" y="312"/>
                    </a:lnTo>
                    <a:lnTo>
                      <a:pt x="514" y="314"/>
                    </a:lnTo>
                    <a:lnTo>
                      <a:pt x="514" y="314"/>
                    </a:lnTo>
                    <a:lnTo>
                      <a:pt x="504" y="312"/>
                    </a:lnTo>
                    <a:lnTo>
                      <a:pt x="494" y="310"/>
                    </a:lnTo>
                    <a:lnTo>
                      <a:pt x="494" y="310"/>
                    </a:lnTo>
                    <a:lnTo>
                      <a:pt x="486" y="308"/>
                    </a:lnTo>
                    <a:lnTo>
                      <a:pt x="476" y="306"/>
                    </a:lnTo>
                    <a:lnTo>
                      <a:pt x="476" y="306"/>
                    </a:lnTo>
                    <a:lnTo>
                      <a:pt x="464" y="300"/>
                    </a:lnTo>
                    <a:lnTo>
                      <a:pt x="450" y="288"/>
                    </a:lnTo>
                    <a:lnTo>
                      <a:pt x="446" y="282"/>
                    </a:lnTo>
                    <a:lnTo>
                      <a:pt x="440" y="274"/>
                    </a:lnTo>
                    <a:lnTo>
                      <a:pt x="438" y="266"/>
                    </a:lnTo>
                    <a:lnTo>
                      <a:pt x="436" y="256"/>
                    </a:lnTo>
                    <a:lnTo>
                      <a:pt x="436" y="258"/>
                    </a:lnTo>
                    <a:lnTo>
                      <a:pt x="434" y="258"/>
                    </a:lnTo>
                    <a:lnTo>
                      <a:pt x="434" y="258"/>
                    </a:lnTo>
                    <a:lnTo>
                      <a:pt x="434" y="258"/>
                    </a:lnTo>
                    <a:lnTo>
                      <a:pt x="434" y="258"/>
                    </a:lnTo>
                    <a:lnTo>
                      <a:pt x="436" y="266"/>
                    </a:lnTo>
                    <a:lnTo>
                      <a:pt x="440" y="276"/>
                    </a:lnTo>
                    <a:lnTo>
                      <a:pt x="444" y="282"/>
                    </a:lnTo>
                    <a:lnTo>
                      <a:pt x="450" y="290"/>
                    </a:lnTo>
                    <a:lnTo>
                      <a:pt x="462" y="300"/>
                    </a:lnTo>
                    <a:lnTo>
                      <a:pt x="476" y="306"/>
                    </a:lnTo>
                    <a:lnTo>
                      <a:pt x="476" y="306"/>
                    </a:lnTo>
                    <a:lnTo>
                      <a:pt x="486" y="308"/>
                    </a:lnTo>
                    <a:lnTo>
                      <a:pt x="494" y="312"/>
                    </a:lnTo>
                    <a:lnTo>
                      <a:pt x="494" y="312"/>
                    </a:lnTo>
                    <a:lnTo>
                      <a:pt x="504" y="312"/>
                    </a:lnTo>
                    <a:lnTo>
                      <a:pt x="514" y="314"/>
                    </a:lnTo>
                    <a:lnTo>
                      <a:pt x="514" y="314"/>
                    </a:lnTo>
                    <a:lnTo>
                      <a:pt x="524" y="312"/>
                    </a:lnTo>
                    <a:lnTo>
                      <a:pt x="534" y="312"/>
                    </a:lnTo>
                    <a:lnTo>
                      <a:pt x="534" y="312"/>
                    </a:lnTo>
                    <a:lnTo>
                      <a:pt x="542" y="310"/>
                    </a:lnTo>
                    <a:lnTo>
                      <a:pt x="548" y="306"/>
                    </a:lnTo>
                    <a:lnTo>
                      <a:pt x="548" y="306"/>
                    </a:lnTo>
                    <a:lnTo>
                      <a:pt x="554" y="300"/>
                    </a:lnTo>
                    <a:lnTo>
                      <a:pt x="560" y="292"/>
                    </a:lnTo>
                    <a:lnTo>
                      <a:pt x="564" y="280"/>
                    </a:lnTo>
                    <a:lnTo>
                      <a:pt x="564" y="268"/>
                    </a:lnTo>
                    <a:lnTo>
                      <a:pt x="564" y="268"/>
                    </a:lnTo>
                    <a:lnTo>
                      <a:pt x="562" y="240"/>
                    </a:lnTo>
                    <a:lnTo>
                      <a:pt x="558" y="212"/>
                    </a:lnTo>
                    <a:lnTo>
                      <a:pt x="550" y="184"/>
                    </a:lnTo>
                    <a:lnTo>
                      <a:pt x="540" y="160"/>
                    </a:lnTo>
                    <a:lnTo>
                      <a:pt x="528" y="134"/>
                    </a:lnTo>
                    <a:lnTo>
                      <a:pt x="512" y="112"/>
                    </a:lnTo>
                    <a:lnTo>
                      <a:pt x="494" y="90"/>
                    </a:lnTo>
                    <a:lnTo>
                      <a:pt x="474" y="70"/>
                    </a:lnTo>
                    <a:lnTo>
                      <a:pt x="474" y="70"/>
                    </a:lnTo>
                    <a:lnTo>
                      <a:pt x="452" y="52"/>
                    </a:lnTo>
                    <a:lnTo>
                      <a:pt x="430" y="38"/>
                    </a:lnTo>
                    <a:lnTo>
                      <a:pt x="408" y="28"/>
                    </a:lnTo>
                    <a:lnTo>
                      <a:pt x="382" y="18"/>
                    </a:lnTo>
                    <a:lnTo>
                      <a:pt x="358" y="10"/>
                    </a:lnTo>
                    <a:lnTo>
                      <a:pt x="332" y="4"/>
                    </a:lnTo>
                    <a:lnTo>
                      <a:pt x="308" y="2"/>
                    </a:lnTo>
                    <a:lnTo>
                      <a:pt x="282" y="0"/>
                    </a:lnTo>
                    <a:close/>
                  </a:path>
                </a:pathLst>
              </a:custGeom>
              <a:solidFill>
                <a:srgbClr val="EEECE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3" name="Freeform 190"/>
              <p:cNvSpPr>
                <a:spLocks/>
              </p:cNvSpPr>
              <p:nvPr/>
            </p:nvSpPr>
            <p:spPr bwMode="auto">
              <a:xfrm>
                <a:off x="2609" y="3257"/>
                <a:ext cx="564" cy="314"/>
              </a:xfrm>
              <a:custGeom>
                <a:avLst/>
                <a:gdLst>
                  <a:gd name="T0" fmla="*/ 220 w 564"/>
                  <a:gd name="T1" fmla="*/ 6 h 314"/>
                  <a:gd name="T2" fmla="*/ 142 w 564"/>
                  <a:gd name="T3" fmla="*/ 32 h 314"/>
                  <a:gd name="T4" fmla="*/ 74 w 564"/>
                  <a:gd name="T5" fmla="*/ 86 h 314"/>
                  <a:gd name="T6" fmla="*/ 36 w 564"/>
                  <a:gd name="T7" fmla="*/ 140 h 314"/>
                  <a:gd name="T8" fmla="*/ 0 w 564"/>
                  <a:gd name="T9" fmla="*/ 270 h 314"/>
                  <a:gd name="T10" fmla="*/ 4 w 564"/>
                  <a:gd name="T11" fmla="*/ 292 h 314"/>
                  <a:gd name="T12" fmla="*/ 22 w 564"/>
                  <a:gd name="T13" fmla="*/ 310 h 314"/>
                  <a:gd name="T14" fmla="*/ 52 w 564"/>
                  <a:gd name="T15" fmla="*/ 314 h 314"/>
                  <a:gd name="T16" fmla="*/ 70 w 564"/>
                  <a:gd name="T17" fmla="*/ 312 h 314"/>
                  <a:gd name="T18" fmla="*/ 88 w 564"/>
                  <a:gd name="T19" fmla="*/ 306 h 314"/>
                  <a:gd name="T20" fmla="*/ 120 w 564"/>
                  <a:gd name="T21" fmla="*/ 276 h 314"/>
                  <a:gd name="T22" fmla="*/ 124 w 564"/>
                  <a:gd name="T23" fmla="*/ 250 h 314"/>
                  <a:gd name="T24" fmla="*/ 140 w 564"/>
                  <a:gd name="T25" fmla="*/ 202 h 314"/>
                  <a:gd name="T26" fmla="*/ 176 w 564"/>
                  <a:gd name="T27" fmla="*/ 162 h 314"/>
                  <a:gd name="T28" fmla="*/ 214 w 564"/>
                  <a:gd name="T29" fmla="*/ 132 h 314"/>
                  <a:gd name="T30" fmla="*/ 282 w 564"/>
                  <a:gd name="T31" fmla="*/ 120 h 314"/>
                  <a:gd name="T32" fmla="*/ 380 w 564"/>
                  <a:gd name="T33" fmla="*/ 152 h 314"/>
                  <a:gd name="T34" fmla="*/ 408 w 564"/>
                  <a:gd name="T35" fmla="*/ 182 h 314"/>
                  <a:gd name="T36" fmla="*/ 438 w 564"/>
                  <a:gd name="T37" fmla="*/ 248 h 314"/>
                  <a:gd name="T38" fmla="*/ 438 w 564"/>
                  <a:gd name="T39" fmla="*/ 246 h 314"/>
                  <a:gd name="T40" fmla="*/ 416 w 564"/>
                  <a:gd name="T41" fmla="*/ 192 h 314"/>
                  <a:gd name="T42" fmla="*/ 380 w 564"/>
                  <a:gd name="T43" fmla="*/ 152 h 314"/>
                  <a:gd name="T44" fmla="*/ 310 w 564"/>
                  <a:gd name="T45" fmla="*/ 122 h 314"/>
                  <a:gd name="T46" fmla="*/ 248 w 564"/>
                  <a:gd name="T47" fmla="*/ 124 h 314"/>
                  <a:gd name="T48" fmla="*/ 200 w 564"/>
                  <a:gd name="T49" fmla="*/ 140 h 314"/>
                  <a:gd name="T50" fmla="*/ 152 w 564"/>
                  <a:gd name="T51" fmla="*/ 184 h 314"/>
                  <a:gd name="T52" fmla="*/ 124 w 564"/>
                  <a:gd name="T53" fmla="*/ 250 h 314"/>
                  <a:gd name="T54" fmla="*/ 122 w 564"/>
                  <a:gd name="T55" fmla="*/ 266 h 314"/>
                  <a:gd name="T56" fmla="*/ 100 w 564"/>
                  <a:gd name="T57" fmla="*/ 300 h 314"/>
                  <a:gd name="T58" fmla="*/ 72 w 564"/>
                  <a:gd name="T59" fmla="*/ 310 h 314"/>
                  <a:gd name="T60" fmla="*/ 52 w 564"/>
                  <a:gd name="T61" fmla="*/ 314 h 314"/>
                  <a:gd name="T62" fmla="*/ 28 w 564"/>
                  <a:gd name="T63" fmla="*/ 310 h 314"/>
                  <a:gd name="T64" fmla="*/ 8 w 564"/>
                  <a:gd name="T65" fmla="*/ 298 h 314"/>
                  <a:gd name="T66" fmla="*/ 0 w 564"/>
                  <a:gd name="T67" fmla="*/ 268 h 314"/>
                  <a:gd name="T68" fmla="*/ 22 w 564"/>
                  <a:gd name="T69" fmla="*/ 172 h 314"/>
                  <a:gd name="T70" fmla="*/ 62 w 564"/>
                  <a:gd name="T71" fmla="*/ 102 h 314"/>
                  <a:gd name="T72" fmla="*/ 124 w 564"/>
                  <a:gd name="T73" fmla="*/ 44 h 314"/>
                  <a:gd name="T74" fmla="*/ 190 w 564"/>
                  <a:gd name="T75" fmla="*/ 14 h 314"/>
                  <a:gd name="T76" fmla="*/ 282 w 564"/>
                  <a:gd name="T77" fmla="*/ 2 h 314"/>
                  <a:gd name="T78" fmla="*/ 382 w 564"/>
                  <a:gd name="T79" fmla="*/ 18 h 314"/>
                  <a:gd name="T80" fmla="*/ 472 w 564"/>
                  <a:gd name="T81" fmla="*/ 70 h 314"/>
                  <a:gd name="T82" fmla="*/ 528 w 564"/>
                  <a:gd name="T83" fmla="*/ 134 h 314"/>
                  <a:gd name="T84" fmla="*/ 562 w 564"/>
                  <a:gd name="T85" fmla="*/ 238 h 314"/>
                  <a:gd name="T86" fmla="*/ 560 w 564"/>
                  <a:gd name="T87" fmla="*/ 290 h 314"/>
                  <a:gd name="T88" fmla="*/ 542 w 564"/>
                  <a:gd name="T89" fmla="*/ 310 h 314"/>
                  <a:gd name="T90" fmla="*/ 514 w 564"/>
                  <a:gd name="T91" fmla="*/ 314 h 314"/>
                  <a:gd name="T92" fmla="*/ 494 w 564"/>
                  <a:gd name="T93" fmla="*/ 310 h 314"/>
                  <a:gd name="T94" fmla="*/ 464 w 564"/>
                  <a:gd name="T95" fmla="*/ 300 h 314"/>
                  <a:gd name="T96" fmla="*/ 438 w 564"/>
                  <a:gd name="T97" fmla="*/ 266 h 314"/>
                  <a:gd name="T98" fmla="*/ 434 w 564"/>
                  <a:gd name="T99" fmla="*/ 258 h 314"/>
                  <a:gd name="T100" fmla="*/ 440 w 564"/>
                  <a:gd name="T101" fmla="*/ 276 h 314"/>
                  <a:gd name="T102" fmla="*/ 476 w 564"/>
                  <a:gd name="T103" fmla="*/ 306 h 314"/>
                  <a:gd name="T104" fmla="*/ 494 w 564"/>
                  <a:gd name="T105" fmla="*/ 312 h 314"/>
                  <a:gd name="T106" fmla="*/ 524 w 564"/>
                  <a:gd name="T107" fmla="*/ 312 h 314"/>
                  <a:gd name="T108" fmla="*/ 548 w 564"/>
                  <a:gd name="T109" fmla="*/ 306 h 314"/>
                  <a:gd name="T110" fmla="*/ 564 w 564"/>
                  <a:gd name="T111" fmla="*/ 280 h 314"/>
                  <a:gd name="T112" fmla="*/ 558 w 564"/>
                  <a:gd name="T113" fmla="*/ 212 h 314"/>
                  <a:gd name="T114" fmla="*/ 512 w 564"/>
                  <a:gd name="T115" fmla="*/ 112 h 314"/>
                  <a:gd name="T116" fmla="*/ 452 w 564"/>
                  <a:gd name="T117" fmla="*/ 52 h 314"/>
                  <a:gd name="T118" fmla="*/ 358 w 564"/>
                  <a:gd name="T119" fmla="*/ 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4" h="314">
                    <a:moveTo>
                      <a:pt x="282" y="0"/>
                    </a:moveTo>
                    <a:lnTo>
                      <a:pt x="282" y="0"/>
                    </a:lnTo>
                    <a:lnTo>
                      <a:pt x="250" y="2"/>
                    </a:lnTo>
                    <a:lnTo>
                      <a:pt x="220" y="6"/>
                    </a:lnTo>
                    <a:lnTo>
                      <a:pt x="190" y="14"/>
                    </a:lnTo>
                    <a:lnTo>
                      <a:pt x="160" y="24"/>
                    </a:lnTo>
                    <a:lnTo>
                      <a:pt x="160" y="24"/>
                    </a:lnTo>
                    <a:lnTo>
                      <a:pt x="142" y="32"/>
                    </a:lnTo>
                    <a:lnTo>
                      <a:pt x="124" y="44"/>
                    </a:lnTo>
                    <a:lnTo>
                      <a:pt x="106" y="56"/>
                    </a:lnTo>
                    <a:lnTo>
                      <a:pt x="90" y="70"/>
                    </a:lnTo>
                    <a:lnTo>
                      <a:pt x="74" y="86"/>
                    </a:lnTo>
                    <a:lnTo>
                      <a:pt x="60" y="102"/>
                    </a:lnTo>
                    <a:lnTo>
                      <a:pt x="48" y="120"/>
                    </a:lnTo>
                    <a:lnTo>
                      <a:pt x="36" y="140"/>
                    </a:lnTo>
                    <a:lnTo>
                      <a:pt x="36" y="140"/>
                    </a:lnTo>
                    <a:lnTo>
                      <a:pt x="22" y="172"/>
                    </a:lnTo>
                    <a:lnTo>
                      <a:pt x="10" y="202"/>
                    </a:lnTo>
                    <a:lnTo>
                      <a:pt x="4" y="236"/>
                    </a:lnTo>
                    <a:lnTo>
                      <a:pt x="0" y="270"/>
                    </a:lnTo>
                    <a:lnTo>
                      <a:pt x="0" y="270"/>
                    </a:lnTo>
                    <a:lnTo>
                      <a:pt x="0" y="278"/>
                    </a:lnTo>
                    <a:lnTo>
                      <a:pt x="2" y="286"/>
                    </a:lnTo>
                    <a:lnTo>
                      <a:pt x="4" y="292"/>
                    </a:lnTo>
                    <a:lnTo>
                      <a:pt x="8" y="298"/>
                    </a:lnTo>
                    <a:lnTo>
                      <a:pt x="12" y="302"/>
                    </a:lnTo>
                    <a:lnTo>
                      <a:pt x="16" y="306"/>
                    </a:lnTo>
                    <a:lnTo>
                      <a:pt x="22" y="310"/>
                    </a:lnTo>
                    <a:lnTo>
                      <a:pt x="28" y="312"/>
                    </a:lnTo>
                    <a:lnTo>
                      <a:pt x="28" y="312"/>
                    </a:lnTo>
                    <a:lnTo>
                      <a:pt x="40" y="312"/>
                    </a:lnTo>
                    <a:lnTo>
                      <a:pt x="52" y="314"/>
                    </a:lnTo>
                    <a:lnTo>
                      <a:pt x="52" y="314"/>
                    </a:lnTo>
                    <a:lnTo>
                      <a:pt x="62" y="312"/>
                    </a:lnTo>
                    <a:lnTo>
                      <a:pt x="70" y="312"/>
                    </a:lnTo>
                    <a:lnTo>
                      <a:pt x="70" y="312"/>
                    </a:lnTo>
                    <a:lnTo>
                      <a:pt x="72" y="310"/>
                    </a:lnTo>
                    <a:lnTo>
                      <a:pt x="78" y="308"/>
                    </a:lnTo>
                    <a:lnTo>
                      <a:pt x="88" y="306"/>
                    </a:lnTo>
                    <a:lnTo>
                      <a:pt x="88" y="306"/>
                    </a:lnTo>
                    <a:lnTo>
                      <a:pt x="100" y="300"/>
                    </a:lnTo>
                    <a:lnTo>
                      <a:pt x="110" y="290"/>
                    </a:lnTo>
                    <a:lnTo>
                      <a:pt x="116" y="284"/>
                    </a:lnTo>
                    <a:lnTo>
                      <a:pt x="120" y="276"/>
                    </a:lnTo>
                    <a:lnTo>
                      <a:pt x="122" y="268"/>
                    </a:lnTo>
                    <a:lnTo>
                      <a:pt x="124" y="258"/>
                    </a:lnTo>
                    <a:lnTo>
                      <a:pt x="124" y="258"/>
                    </a:lnTo>
                    <a:lnTo>
                      <a:pt x="124" y="250"/>
                    </a:lnTo>
                    <a:lnTo>
                      <a:pt x="124" y="250"/>
                    </a:lnTo>
                    <a:lnTo>
                      <a:pt x="128" y="234"/>
                    </a:lnTo>
                    <a:lnTo>
                      <a:pt x="132" y="218"/>
                    </a:lnTo>
                    <a:lnTo>
                      <a:pt x="140" y="202"/>
                    </a:lnTo>
                    <a:lnTo>
                      <a:pt x="152" y="184"/>
                    </a:lnTo>
                    <a:lnTo>
                      <a:pt x="152" y="184"/>
                    </a:lnTo>
                    <a:lnTo>
                      <a:pt x="164" y="172"/>
                    </a:lnTo>
                    <a:lnTo>
                      <a:pt x="176" y="162"/>
                    </a:lnTo>
                    <a:lnTo>
                      <a:pt x="200" y="142"/>
                    </a:lnTo>
                    <a:lnTo>
                      <a:pt x="200" y="142"/>
                    </a:lnTo>
                    <a:lnTo>
                      <a:pt x="214" y="132"/>
                    </a:lnTo>
                    <a:lnTo>
                      <a:pt x="214" y="132"/>
                    </a:lnTo>
                    <a:lnTo>
                      <a:pt x="248" y="124"/>
                    </a:lnTo>
                    <a:lnTo>
                      <a:pt x="264" y="120"/>
                    </a:lnTo>
                    <a:lnTo>
                      <a:pt x="282" y="120"/>
                    </a:lnTo>
                    <a:lnTo>
                      <a:pt x="282" y="120"/>
                    </a:lnTo>
                    <a:lnTo>
                      <a:pt x="310" y="122"/>
                    </a:lnTo>
                    <a:lnTo>
                      <a:pt x="334" y="128"/>
                    </a:lnTo>
                    <a:lnTo>
                      <a:pt x="356" y="138"/>
                    </a:lnTo>
                    <a:lnTo>
                      <a:pt x="380" y="152"/>
                    </a:lnTo>
                    <a:lnTo>
                      <a:pt x="380" y="152"/>
                    </a:lnTo>
                    <a:lnTo>
                      <a:pt x="390" y="160"/>
                    </a:lnTo>
                    <a:lnTo>
                      <a:pt x="400" y="170"/>
                    </a:lnTo>
                    <a:lnTo>
                      <a:pt x="408" y="182"/>
                    </a:lnTo>
                    <a:lnTo>
                      <a:pt x="416" y="194"/>
                    </a:lnTo>
                    <a:lnTo>
                      <a:pt x="416" y="194"/>
                    </a:lnTo>
                    <a:lnTo>
                      <a:pt x="428" y="220"/>
                    </a:lnTo>
                    <a:lnTo>
                      <a:pt x="438" y="248"/>
                    </a:lnTo>
                    <a:lnTo>
                      <a:pt x="438" y="248"/>
                    </a:lnTo>
                    <a:lnTo>
                      <a:pt x="438" y="248"/>
                    </a:lnTo>
                    <a:lnTo>
                      <a:pt x="438" y="248"/>
                    </a:lnTo>
                    <a:lnTo>
                      <a:pt x="438" y="246"/>
                    </a:lnTo>
                    <a:lnTo>
                      <a:pt x="438" y="246"/>
                    </a:lnTo>
                    <a:lnTo>
                      <a:pt x="428" y="220"/>
                    </a:lnTo>
                    <a:lnTo>
                      <a:pt x="416" y="192"/>
                    </a:lnTo>
                    <a:lnTo>
                      <a:pt x="416" y="192"/>
                    </a:lnTo>
                    <a:lnTo>
                      <a:pt x="408" y="182"/>
                    </a:lnTo>
                    <a:lnTo>
                      <a:pt x="400" y="170"/>
                    </a:lnTo>
                    <a:lnTo>
                      <a:pt x="390" y="160"/>
                    </a:lnTo>
                    <a:lnTo>
                      <a:pt x="380" y="152"/>
                    </a:lnTo>
                    <a:lnTo>
                      <a:pt x="380" y="152"/>
                    </a:lnTo>
                    <a:lnTo>
                      <a:pt x="356" y="138"/>
                    </a:lnTo>
                    <a:lnTo>
                      <a:pt x="334" y="128"/>
                    </a:lnTo>
                    <a:lnTo>
                      <a:pt x="310" y="122"/>
                    </a:lnTo>
                    <a:lnTo>
                      <a:pt x="282" y="120"/>
                    </a:lnTo>
                    <a:lnTo>
                      <a:pt x="282" y="120"/>
                    </a:lnTo>
                    <a:lnTo>
                      <a:pt x="264" y="120"/>
                    </a:lnTo>
                    <a:lnTo>
                      <a:pt x="248" y="124"/>
                    </a:lnTo>
                    <a:lnTo>
                      <a:pt x="214" y="132"/>
                    </a:lnTo>
                    <a:lnTo>
                      <a:pt x="214" y="132"/>
                    </a:lnTo>
                    <a:lnTo>
                      <a:pt x="200" y="140"/>
                    </a:lnTo>
                    <a:lnTo>
                      <a:pt x="200" y="140"/>
                    </a:lnTo>
                    <a:lnTo>
                      <a:pt x="176" y="160"/>
                    </a:lnTo>
                    <a:lnTo>
                      <a:pt x="164" y="172"/>
                    </a:lnTo>
                    <a:lnTo>
                      <a:pt x="152" y="184"/>
                    </a:lnTo>
                    <a:lnTo>
                      <a:pt x="152" y="184"/>
                    </a:lnTo>
                    <a:lnTo>
                      <a:pt x="140" y="200"/>
                    </a:lnTo>
                    <a:lnTo>
                      <a:pt x="132" y="218"/>
                    </a:lnTo>
                    <a:lnTo>
                      <a:pt x="126" y="234"/>
                    </a:lnTo>
                    <a:lnTo>
                      <a:pt x="124" y="250"/>
                    </a:lnTo>
                    <a:lnTo>
                      <a:pt x="124" y="250"/>
                    </a:lnTo>
                    <a:lnTo>
                      <a:pt x="124" y="258"/>
                    </a:lnTo>
                    <a:lnTo>
                      <a:pt x="124" y="258"/>
                    </a:lnTo>
                    <a:lnTo>
                      <a:pt x="122" y="266"/>
                    </a:lnTo>
                    <a:lnTo>
                      <a:pt x="118" y="274"/>
                    </a:lnTo>
                    <a:lnTo>
                      <a:pt x="116" y="282"/>
                    </a:lnTo>
                    <a:lnTo>
                      <a:pt x="110" y="288"/>
                    </a:lnTo>
                    <a:lnTo>
                      <a:pt x="100" y="300"/>
                    </a:lnTo>
                    <a:lnTo>
                      <a:pt x="86" y="306"/>
                    </a:lnTo>
                    <a:lnTo>
                      <a:pt x="86" y="306"/>
                    </a:lnTo>
                    <a:lnTo>
                      <a:pt x="78" y="308"/>
                    </a:lnTo>
                    <a:lnTo>
                      <a:pt x="72" y="310"/>
                    </a:lnTo>
                    <a:lnTo>
                      <a:pt x="70" y="310"/>
                    </a:lnTo>
                    <a:lnTo>
                      <a:pt x="70" y="310"/>
                    </a:lnTo>
                    <a:lnTo>
                      <a:pt x="62" y="312"/>
                    </a:lnTo>
                    <a:lnTo>
                      <a:pt x="52" y="314"/>
                    </a:lnTo>
                    <a:lnTo>
                      <a:pt x="52" y="314"/>
                    </a:lnTo>
                    <a:lnTo>
                      <a:pt x="40" y="312"/>
                    </a:lnTo>
                    <a:lnTo>
                      <a:pt x="28" y="310"/>
                    </a:lnTo>
                    <a:lnTo>
                      <a:pt x="28" y="310"/>
                    </a:lnTo>
                    <a:lnTo>
                      <a:pt x="22" y="308"/>
                    </a:lnTo>
                    <a:lnTo>
                      <a:pt x="18" y="306"/>
                    </a:lnTo>
                    <a:lnTo>
                      <a:pt x="12" y="302"/>
                    </a:lnTo>
                    <a:lnTo>
                      <a:pt x="8" y="298"/>
                    </a:lnTo>
                    <a:lnTo>
                      <a:pt x="4" y="292"/>
                    </a:lnTo>
                    <a:lnTo>
                      <a:pt x="2" y="286"/>
                    </a:lnTo>
                    <a:lnTo>
                      <a:pt x="0" y="278"/>
                    </a:lnTo>
                    <a:lnTo>
                      <a:pt x="0" y="268"/>
                    </a:lnTo>
                    <a:lnTo>
                      <a:pt x="0" y="268"/>
                    </a:lnTo>
                    <a:lnTo>
                      <a:pt x="4" y="236"/>
                    </a:lnTo>
                    <a:lnTo>
                      <a:pt x="10" y="202"/>
                    </a:lnTo>
                    <a:lnTo>
                      <a:pt x="22" y="172"/>
                    </a:lnTo>
                    <a:lnTo>
                      <a:pt x="36" y="140"/>
                    </a:lnTo>
                    <a:lnTo>
                      <a:pt x="36" y="140"/>
                    </a:lnTo>
                    <a:lnTo>
                      <a:pt x="48" y="120"/>
                    </a:lnTo>
                    <a:lnTo>
                      <a:pt x="62" y="102"/>
                    </a:lnTo>
                    <a:lnTo>
                      <a:pt x="76" y="86"/>
                    </a:lnTo>
                    <a:lnTo>
                      <a:pt x="90" y="70"/>
                    </a:lnTo>
                    <a:lnTo>
                      <a:pt x="106" y="56"/>
                    </a:lnTo>
                    <a:lnTo>
                      <a:pt x="124" y="44"/>
                    </a:lnTo>
                    <a:lnTo>
                      <a:pt x="142" y="34"/>
                    </a:lnTo>
                    <a:lnTo>
                      <a:pt x="160" y="24"/>
                    </a:lnTo>
                    <a:lnTo>
                      <a:pt x="160" y="24"/>
                    </a:lnTo>
                    <a:lnTo>
                      <a:pt x="190" y="14"/>
                    </a:lnTo>
                    <a:lnTo>
                      <a:pt x="220" y="6"/>
                    </a:lnTo>
                    <a:lnTo>
                      <a:pt x="250" y="2"/>
                    </a:lnTo>
                    <a:lnTo>
                      <a:pt x="282" y="2"/>
                    </a:lnTo>
                    <a:lnTo>
                      <a:pt x="282" y="2"/>
                    </a:lnTo>
                    <a:lnTo>
                      <a:pt x="308" y="2"/>
                    </a:lnTo>
                    <a:lnTo>
                      <a:pt x="332" y="6"/>
                    </a:lnTo>
                    <a:lnTo>
                      <a:pt x="358" y="10"/>
                    </a:lnTo>
                    <a:lnTo>
                      <a:pt x="382" y="18"/>
                    </a:lnTo>
                    <a:lnTo>
                      <a:pt x="406" y="28"/>
                    </a:lnTo>
                    <a:lnTo>
                      <a:pt x="430" y="40"/>
                    </a:lnTo>
                    <a:lnTo>
                      <a:pt x="452" y="54"/>
                    </a:lnTo>
                    <a:lnTo>
                      <a:pt x="472" y="70"/>
                    </a:lnTo>
                    <a:lnTo>
                      <a:pt x="472" y="70"/>
                    </a:lnTo>
                    <a:lnTo>
                      <a:pt x="494" y="90"/>
                    </a:lnTo>
                    <a:lnTo>
                      <a:pt x="512" y="112"/>
                    </a:lnTo>
                    <a:lnTo>
                      <a:pt x="528" y="134"/>
                    </a:lnTo>
                    <a:lnTo>
                      <a:pt x="540" y="160"/>
                    </a:lnTo>
                    <a:lnTo>
                      <a:pt x="550" y="184"/>
                    </a:lnTo>
                    <a:lnTo>
                      <a:pt x="558" y="212"/>
                    </a:lnTo>
                    <a:lnTo>
                      <a:pt x="562" y="238"/>
                    </a:lnTo>
                    <a:lnTo>
                      <a:pt x="564" y="268"/>
                    </a:lnTo>
                    <a:lnTo>
                      <a:pt x="564" y="268"/>
                    </a:lnTo>
                    <a:lnTo>
                      <a:pt x="564" y="280"/>
                    </a:lnTo>
                    <a:lnTo>
                      <a:pt x="560" y="290"/>
                    </a:lnTo>
                    <a:lnTo>
                      <a:pt x="554" y="298"/>
                    </a:lnTo>
                    <a:lnTo>
                      <a:pt x="548" y="306"/>
                    </a:lnTo>
                    <a:lnTo>
                      <a:pt x="548" y="306"/>
                    </a:lnTo>
                    <a:lnTo>
                      <a:pt x="542" y="310"/>
                    </a:lnTo>
                    <a:lnTo>
                      <a:pt x="534" y="310"/>
                    </a:lnTo>
                    <a:lnTo>
                      <a:pt x="534" y="310"/>
                    </a:lnTo>
                    <a:lnTo>
                      <a:pt x="524" y="312"/>
                    </a:lnTo>
                    <a:lnTo>
                      <a:pt x="514" y="314"/>
                    </a:lnTo>
                    <a:lnTo>
                      <a:pt x="514" y="314"/>
                    </a:lnTo>
                    <a:lnTo>
                      <a:pt x="504" y="312"/>
                    </a:lnTo>
                    <a:lnTo>
                      <a:pt x="494" y="310"/>
                    </a:lnTo>
                    <a:lnTo>
                      <a:pt x="494" y="310"/>
                    </a:lnTo>
                    <a:lnTo>
                      <a:pt x="486" y="308"/>
                    </a:lnTo>
                    <a:lnTo>
                      <a:pt x="476" y="306"/>
                    </a:lnTo>
                    <a:lnTo>
                      <a:pt x="476" y="306"/>
                    </a:lnTo>
                    <a:lnTo>
                      <a:pt x="464" y="300"/>
                    </a:lnTo>
                    <a:lnTo>
                      <a:pt x="450" y="288"/>
                    </a:lnTo>
                    <a:lnTo>
                      <a:pt x="446" y="282"/>
                    </a:lnTo>
                    <a:lnTo>
                      <a:pt x="440" y="274"/>
                    </a:lnTo>
                    <a:lnTo>
                      <a:pt x="438" y="266"/>
                    </a:lnTo>
                    <a:lnTo>
                      <a:pt x="436" y="256"/>
                    </a:lnTo>
                    <a:lnTo>
                      <a:pt x="436" y="258"/>
                    </a:lnTo>
                    <a:lnTo>
                      <a:pt x="434" y="258"/>
                    </a:lnTo>
                    <a:lnTo>
                      <a:pt x="434" y="258"/>
                    </a:lnTo>
                    <a:lnTo>
                      <a:pt x="434" y="258"/>
                    </a:lnTo>
                    <a:lnTo>
                      <a:pt x="434" y="258"/>
                    </a:lnTo>
                    <a:lnTo>
                      <a:pt x="436" y="266"/>
                    </a:lnTo>
                    <a:lnTo>
                      <a:pt x="440" y="276"/>
                    </a:lnTo>
                    <a:lnTo>
                      <a:pt x="444" y="282"/>
                    </a:lnTo>
                    <a:lnTo>
                      <a:pt x="450" y="290"/>
                    </a:lnTo>
                    <a:lnTo>
                      <a:pt x="462" y="300"/>
                    </a:lnTo>
                    <a:lnTo>
                      <a:pt x="476" y="306"/>
                    </a:lnTo>
                    <a:lnTo>
                      <a:pt x="476" y="306"/>
                    </a:lnTo>
                    <a:lnTo>
                      <a:pt x="486" y="308"/>
                    </a:lnTo>
                    <a:lnTo>
                      <a:pt x="494" y="312"/>
                    </a:lnTo>
                    <a:lnTo>
                      <a:pt x="494" y="312"/>
                    </a:lnTo>
                    <a:lnTo>
                      <a:pt x="504" y="312"/>
                    </a:lnTo>
                    <a:lnTo>
                      <a:pt x="514" y="314"/>
                    </a:lnTo>
                    <a:lnTo>
                      <a:pt x="514" y="314"/>
                    </a:lnTo>
                    <a:lnTo>
                      <a:pt x="524" y="312"/>
                    </a:lnTo>
                    <a:lnTo>
                      <a:pt x="534" y="312"/>
                    </a:lnTo>
                    <a:lnTo>
                      <a:pt x="534" y="312"/>
                    </a:lnTo>
                    <a:lnTo>
                      <a:pt x="542" y="310"/>
                    </a:lnTo>
                    <a:lnTo>
                      <a:pt x="548" y="306"/>
                    </a:lnTo>
                    <a:lnTo>
                      <a:pt x="548" y="306"/>
                    </a:lnTo>
                    <a:lnTo>
                      <a:pt x="554" y="300"/>
                    </a:lnTo>
                    <a:lnTo>
                      <a:pt x="560" y="292"/>
                    </a:lnTo>
                    <a:lnTo>
                      <a:pt x="564" y="280"/>
                    </a:lnTo>
                    <a:lnTo>
                      <a:pt x="564" y="268"/>
                    </a:lnTo>
                    <a:lnTo>
                      <a:pt x="564" y="268"/>
                    </a:lnTo>
                    <a:lnTo>
                      <a:pt x="562" y="240"/>
                    </a:lnTo>
                    <a:lnTo>
                      <a:pt x="558" y="212"/>
                    </a:lnTo>
                    <a:lnTo>
                      <a:pt x="550" y="184"/>
                    </a:lnTo>
                    <a:lnTo>
                      <a:pt x="540" y="160"/>
                    </a:lnTo>
                    <a:lnTo>
                      <a:pt x="528" y="134"/>
                    </a:lnTo>
                    <a:lnTo>
                      <a:pt x="512" y="112"/>
                    </a:lnTo>
                    <a:lnTo>
                      <a:pt x="494" y="90"/>
                    </a:lnTo>
                    <a:lnTo>
                      <a:pt x="474" y="70"/>
                    </a:lnTo>
                    <a:lnTo>
                      <a:pt x="474" y="70"/>
                    </a:lnTo>
                    <a:lnTo>
                      <a:pt x="452" y="52"/>
                    </a:lnTo>
                    <a:lnTo>
                      <a:pt x="430" y="38"/>
                    </a:lnTo>
                    <a:lnTo>
                      <a:pt x="408" y="28"/>
                    </a:lnTo>
                    <a:lnTo>
                      <a:pt x="382" y="18"/>
                    </a:lnTo>
                    <a:lnTo>
                      <a:pt x="358" y="10"/>
                    </a:lnTo>
                    <a:lnTo>
                      <a:pt x="332" y="4"/>
                    </a:lnTo>
                    <a:lnTo>
                      <a:pt x="308" y="2"/>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4" name="Freeform 191"/>
              <p:cNvSpPr>
                <a:spLocks/>
              </p:cNvSpPr>
              <p:nvPr/>
            </p:nvSpPr>
            <p:spPr bwMode="auto">
              <a:xfrm>
                <a:off x="2609" y="3259"/>
                <a:ext cx="564" cy="312"/>
              </a:xfrm>
              <a:custGeom>
                <a:avLst/>
                <a:gdLst>
                  <a:gd name="T0" fmla="*/ 220 w 564"/>
                  <a:gd name="T1" fmla="*/ 4 h 312"/>
                  <a:gd name="T2" fmla="*/ 142 w 564"/>
                  <a:gd name="T3" fmla="*/ 32 h 312"/>
                  <a:gd name="T4" fmla="*/ 76 w 564"/>
                  <a:gd name="T5" fmla="*/ 84 h 312"/>
                  <a:gd name="T6" fmla="*/ 36 w 564"/>
                  <a:gd name="T7" fmla="*/ 138 h 312"/>
                  <a:gd name="T8" fmla="*/ 0 w 564"/>
                  <a:gd name="T9" fmla="*/ 266 h 312"/>
                  <a:gd name="T10" fmla="*/ 4 w 564"/>
                  <a:gd name="T11" fmla="*/ 290 h 312"/>
                  <a:gd name="T12" fmla="*/ 22 w 564"/>
                  <a:gd name="T13" fmla="*/ 306 h 312"/>
                  <a:gd name="T14" fmla="*/ 52 w 564"/>
                  <a:gd name="T15" fmla="*/ 312 h 312"/>
                  <a:gd name="T16" fmla="*/ 70 w 564"/>
                  <a:gd name="T17" fmla="*/ 308 h 312"/>
                  <a:gd name="T18" fmla="*/ 86 w 564"/>
                  <a:gd name="T19" fmla="*/ 304 h 312"/>
                  <a:gd name="T20" fmla="*/ 118 w 564"/>
                  <a:gd name="T21" fmla="*/ 272 h 312"/>
                  <a:gd name="T22" fmla="*/ 124 w 564"/>
                  <a:gd name="T23" fmla="*/ 248 h 312"/>
                  <a:gd name="T24" fmla="*/ 140 w 564"/>
                  <a:gd name="T25" fmla="*/ 198 h 312"/>
                  <a:gd name="T26" fmla="*/ 176 w 564"/>
                  <a:gd name="T27" fmla="*/ 158 h 312"/>
                  <a:gd name="T28" fmla="*/ 214 w 564"/>
                  <a:gd name="T29" fmla="*/ 130 h 312"/>
                  <a:gd name="T30" fmla="*/ 282 w 564"/>
                  <a:gd name="T31" fmla="*/ 118 h 312"/>
                  <a:gd name="T32" fmla="*/ 380 w 564"/>
                  <a:gd name="T33" fmla="*/ 150 h 312"/>
                  <a:gd name="T34" fmla="*/ 408 w 564"/>
                  <a:gd name="T35" fmla="*/ 180 h 312"/>
                  <a:gd name="T36" fmla="*/ 438 w 564"/>
                  <a:gd name="T37" fmla="*/ 244 h 312"/>
                  <a:gd name="T38" fmla="*/ 440 w 564"/>
                  <a:gd name="T39" fmla="*/ 244 h 312"/>
                  <a:gd name="T40" fmla="*/ 416 w 564"/>
                  <a:gd name="T41" fmla="*/ 190 h 312"/>
                  <a:gd name="T42" fmla="*/ 380 w 564"/>
                  <a:gd name="T43" fmla="*/ 148 h 312"/>
                  <a:gd name="T44" fmla="*/ 310 w 564"/>
                  <a:gd name="T45" fmla="*/ 118 h 312"/>
                  <a:gd name="T46" fmla="*/ 248 w 564"/>
                  <a:gd name="T47" fmla="*/ 120 h 312"/>
                  <a:gd name="T48" fmla="*/ 200 w 564"/>
                  <a:gd name="T49" fmla="*/ 138 h 312"/>
                  <a:gd name="T50" fmla="*/ 152 w 564"/>
                  <a:gd name="T51" fmla="*/ 180 h 312"/>
                  <a:gd name="T52" fmla="*/ 124 w 564"/>
                  <a:gd name="T53" fmla="*/ 248 h 312"/>
                  <a:gd name="T54" fmla="*/ 122 w 564"/>
                  <a:gd name="T55" fmla="*/ 264 h 312"/>
                  <a:gd name="T56" fmla="*/ 98 w 564"/>
                  <a:gd name="T57" fmla="*/ 296 h 312"/>
                  <a:gd name="T58" fmla="*/ 72 w 564"/>
                  <a:gd name="T59" fmla="*/ 306 h 312"/>
                  <a:gd name="T60" fmla="*/ 52 w 564"/>
                  <a:gd name="T61" fmla="*/ 310 h 312"/>
                  <a:gd name="T62" fmla="*/ 30 w 564"/>
                  <a:gd name="T63" fmla="*/ 308 h 312"/>
                  <a:gd name="T64" fmla="*/ 8 w 564"/>
                  <a:gd name="T65" fmla="*/ 294 h 312"/>
                  <a:gd name="T66" fmla="*/ 2 w 564"/>
                  <a:gd name="T67" fmla="*/ 266 h 312"/>
                  <a:gd name="T68" fmla="*/ 22 w 564"/>
                  <a:gd name="T69" fmla="*/ 170 h 312"/>
                  <a:gd name="T70" fmla="*/ 62 w 564"/>
                  <a:gd name="T71" fmla="*/ 100 h 312"/>
                  <a:gd name="T72" fmla="*/ 124 w 564"/>
                  <a:gd name="T73" fmla="*/ 42 h 312"/>
                  <a:gd name="T74" fmla="*/ 190 w 564"/>
                  <a:gd name="T75" fmla="*/ 12 h 312"/>
                  <a:gd name="T76" fmla="*/ 282 w 564"/>
                  <a:gd name="T77" fmla="*/ 0 h 312"/>
                  <a:gd name="T78" fmla="*/ 382 w 564"/>
                  <a:gd name="T79" fmla="*/ 16 h 312"/>
                  <a:gd name="T80" fmla="*/ 472 w 564"/>
                  <a:gd name="T81" fmla="*/ 68 h 312"/>
                  <a:gd name="T82" fmla="*/ 526 w 564"/>
                  <a:gd name="T83" fmla="*/ 134 h 312"/>
                  <a:gd name="T84" fmla="*/ 562 w 564"/>
                  <a:gd name="T85" fmla="*/ 236 h 312"/>
                  <a:gd name="T86" fmla="*/ 560 w 564"/>
                  <a:gd name="T87" fmla="*/ 288 h 312"/>
                  <a:gd name="T88" fmla="*/ 540 w 564"/>
                  <a:gd name="T89" fmla="*/ 306 h 312"/>
                  <a:gd name="T90" fmla="*/ 514 w 564"/>
                  <a:gd name="T91" fmla="*/ 310 h 312"/>
                  <a:gd name="T92" fmla="*/ 494 w 564"/>
                  <a:gd name="T93" fmla="*/ 308 h 312"/>
                  <a:gd name="T94" fmla="*/ 476 w 564"/>
                  <a:gd name="T95" fmla="*/ 302 h 312"/>
                  <a:gd name="T96" fmla="*/ 440 w 564"/>
                  <a:gd name="T97" fmla="*/ 272 h 312"/>
                  <a:gd name="T98" fmla="*/ 436 w 564"/>
                  <a:gd name="T99" fmla="*/ 254 h 312"/>
                  <a:gd name="T100" fmla="*/ 438 w 564"/>
                  <a:gd name="T101" fmla="*/ 264 h 312"/>
                  <a:gd name="T102" fmla="*/ 464 w 564"/>
                  <a:gd name="T103" fmla="*/ 298 h 312"/>
                  <a:gd name="T104" fmla="*/ 494 w 564"/>
                  <a:gd name="T105" fmla="*/ 308 h 312"/>
                  <a:gd name="T106" fmla="*/ 514 w 564"/>
                  <a:gd name="T107" fmla="*/ 312 h 312"/>
                  <a:gd name="T108" fmla="*/ 542 w 564"/>
                  <a:gd name="T109" fmla="*/ 308 h 312"/>
                  <a:gd name="T110" fmla="*/ 560 w 564"/>
                  <a:gd name="T111" fmla="*/ 288 h 312"/>
                  <a:gd name="T112" fmla="*/ 562 w 564"/>
                  <a:gd name="T113" fmla="*/ 236 h 312"/>
                  <a:gd name="T114" fmla="*/ 528 w 564"/>
                  <a:gd name="T115" fmla="*/ 132 h 312"/>
                  <a:gd name="T116" fmla="*/ 472 w 564"/>
                  <a:gd name="T117" fmla="*/ 68 h 312"/>
                  <a:gd name="T118" fmla="*/ 382 w 564"/>
                  <a:gd name="T119" fmla="*/ 16 h 312"/>
                  <a:gd name="T120" fmla="*/ 282 w 564"/>
                  <a:gd name="T12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4" h="312">
                    <a:moveTo>
                      <a:pt x="282" y="0"/>
                    </a:moveTo>
                    <a:lnTo>
                      <a:pt x="282" y="0"/>
                    </a:lnTo>
                    <a:lnTo>
                      <a:pt x="250" y="0"/>
                    </a:lnTo>
                    <a:lnTo>
                      <a:pt x="220" y="4"/>
                    </a:lnTo>
                    <a:lnTo>
                      <a:pt x="190" y="12"/>
                    </a:lnTo>
                    <a:lnTo>
                      <a:pt x="160" y="22"/>
                    </a:lnTo>
                    <a:lnTo>
                      <a:pt x="160" y="22"/>
                    </a:lnTo>
                    <a:lnTo>
                      <a:pt x="142" y="32"/>
                    </a:lnTo>
                    <a:lnTo>
                      <a:pt x="124" y="42"/>
                    </a:lnTo>
                    <a:lnTo>
                      <a:pt x="106" y="54"/>
                    </a:lnTo>
                    <a:lnTo>
                      <a:pt x="90" y="68"/>
                    </a:lnTo>
                    <a:lnTo>
                      <a:pt x="76" y="84"/>
                    </a:lnTo>
                    <a:lnTo>
                      <a:pt x="62" y="100"/>
                    </a:lnTo>
                    <a:lnTo>
                      <a:pt x="48" y="118"/>
                    </a:lnTo>
                    <a:lnTo>
                      <a:pt x="36" y="138"/>
                    </a:lnTo>
                    <a:lnTo>
                      <a:pt x="36" y="138"/>
                    </a:lnTo>
                    <a:lnTo>
                      <a:pt x="22" y="170"/>
                    </a:lnTo>
                    <a:lnTo>
                      <a:pt x="10" y="200"/>
                    </a:lnTo>
                    <a:lnTo>
                      <a:pt x="4" y="234"/>
                    </a:lnTo>
                    <a:lnTo>
                      <a:pt x="0" y="266"/>
                    </a:lnTo>
                    <a:lnTo>
                      <a:pt x="0" y="266"/>
                    </a:lnTo>
                    <a:lnTo>
                      <a:pt x="0" y="276"/>
                    </a:lnTo>
                    <a:lnTo>
                      <a:pt x="2" y="284"/>
                    </a:lnTo>
                    <a:lnTo>
                      <a:pt x="4" y="290"/>
                    </a:lnTo>
                    <a:lnTo>
                      <a:pt x="8" y="296"/>
                    </a:lnTo>
                    <a:lnTo>
                      <a:pt x="12" y="300"/>
                    </a:lnTo>
                    <a:lnTo>
                      <a:pt x="18" y="304"/>
                    </a:lnTo>
                    <a:lnTo>
                      <a:pt x="22" y="306"/>
                    </a:lnTo>
                    <a:lnTo>
                      <a:pt x="28" y="308"/>
                    </a:lnTo>
                    <a:lnTo>
                      <a:pt x="28" y="308"/>
                    </a:lnTo>
                    <a:lnTo>
                      <a:pt x="40" y="310"/>
                    </a:lnTo>
                    <a:lnTo>
                      <a:pt x="52" y="312"/>
                    </a:lnTo>
                    <a:lnTo>
                      <a:pt x="52" y="312"/>
                    </a:lnTo>
                    <a:lnTo>
                      <a:pt x="62" y="310"/>
                    </a:lnTo>
                    <a:lnTo>
                      <a:pt x="70" y="308"/>
                    </a:lnTo>
                    <a:lnTo>
                      <a:pt x="70" y="308"/>
                    </a:lnTo>
                    <a:lnTo>
                      <a:pt x="72" y="308"/>
                    </a:lnTo>
                    <a:lnTo>
                      <a:pt x="78" y="306"/>
                    </a:lnTo>
                    <a:lnTo>
                      <a:pt x="86" y="304"/>
                    </a:lnTo>
                    <a:lnTo>
                      <a:pt x="86" y="304"/>
                    </a:lnTo>
                    <a:lnTo>
                      <a:pt x="100" y="298"/>
                    </a:lnTo>
                    <a:lnTo>
                      <a:pt x="110" y="286"/>
                    </a:lnTo>
                    <a:lnTo>
                      <a:pt x="116" y="280"/>
                    </a:lnTo>
                    <a:lnTo>
                      <a:pt x="118" y="272"/>
                    </a:lnTo>
                    <a:lnTo>
                      <a:pt x="122" y="264"/>
                    </a:lnTo>
                    <a:lnTo>
                      <a:pt x="124" y="256"/>
                    </a:lnTo>
                    <a:lnTo>
                      <a:pt x="124" y="256"/>
                    </a:lnTo>
                    <a:lnTo>
                      <a:pt x="124" y="248"/>
                    </a:lnTo>
                    <a:lnTo>
                      <a:pt x="124" y="248"/>
                    </a:lnTo>
                    <a:lnTo>
                      <a:pt x="126" y="232"/>
                    </a:lnTo>
                    <a:lnTo>
                      <a:pt x="132" y="216"/>
                    </a:lnTo>
                    <a:lnTo>
                      <a:pt x="140" y="198"/>
                    </a:lnTo>
                    <a:lnTo>
                      <a:pt x="152" y="182"/>
                    </a:lnTo>
                    <a:lnTo>
                      <a:pt x="152" y="182"/>
                    </a:lnTo>
                    <a:lnTo>
                      <a:pt x="164" y="170"/>
                    </a:lnTo>
                    <a:lnTo>
                      <a:pt x="176" y="158"/>
                    </a:lnTo>
                    <a:lnTo>
                      <a:pt x="200" y="138"/>
                    </a:lnTo>
                    <a:lnTo>
                      <a:pt x="200" y="138"/>
                    </a:lnTo>
                    <a:lnTo>
                      <a:pt x="214" y="130"/>
                    </a:lnTo>
                    <a:lnTo>
                      <a:pt x="214" y="130"/>
                    </a:lnTo>
                    <a:lnTo>
                      <a:pt x="248" y="122"/>
                    </a:lnTo>
                    <a:lnTo>
                      <a:pt x="264" y="118"/>
                    </a:lnTo>
                    <a:lnTo>
                      <a:pt x="282" y="118"/>
                    </a:lnTo>
                    <a:lnTo>
                      <a:pt x="282" y="118"/>
                    </a:lnTo>
                    <a:lnTo>
                      <a:pt x="310" y="120"/>
                    </a:lnTo>
                    <a:lnTo>
                      <a:pt x="334" y="126"/>
                    </a:lnTo>
                    <a:lnTo>
                      <a:pt x="356" y="136"/>
                    </a:lnTo>
                    <a:lnTo>
                      <a:pt x="380" y="150"/>
                    </a:lnTo>
                    <a:lnTo>
                      <a:pt x="380" y="150"/>
                    </a:lnTo>
                    <a:lnTo>
                      <a:pt x="390" y="158"/>
                    </a:lnTo>
                    <a:lnTo>
                      <a:pt x="400" y="168"/>
                    </a:lnTo>
                    <a:lnTo>
                      <a:pt x="408" y="180"/>
                    </a:lnTo>
                    <a:lnTo>
                      <a:pt x="416" y="190"/>
                    </a:lnTo>
                    <a:lnTo>
                      <a:pt x="416" y="190"/>
                    </a:lnTo>
                    <a:lnTo>
                      <a:pt x="428" y="218"/>
                    </a:lnTo>
                    <a:lnTo>
                      <a:pt x="438" y="244"/>
                    </a:lnTo>
                    <a:lnTo>
                      <a:pt x="438" y="244"/>
                    </a:lnTo>
                    <a:lnTo>
                      <a:pt x="440" y="244"/>
                    </a:lnTo>
                    <a:lnTo>
                      <a:pt x="440" y="244"/>
                    </a:lnTo>
                    <a:lnTo>
                      <a:pt x="440" y="244"/>
                    </a:lnTo>
                    <a:lnTo>
                      <a:pt x="440" y="244"/>
                    </a:lnTo>
                    <a:lnTo>
                      <a:pt x="428" y="216"/>
                    </a:lnTo>
                    <a:lnTo>
                      <a:pt x="416" y="190"/>
                    </a:lnTo>
                    <a:lnTo>
                      <a:pt x="416" y="190"/>
                    </a:lnTo>
                    <a:lnTo>
                      <a:pt x="408" y="178"/>
                    </a:lnTo>
                    <a:lnTo>
                      <a:pt x="400" y="168"/>
                    </a:lnTo>
                    <a:lnTo>
                      <a:pt x="390" y="158"/>
                    </a:lnTo>
                    <a:lnTo>
                      <a:pt x="380" y="148"/>
                    </a:lnTo>
                    <a:lnTo>
                      <a:pt x="380" y="148"/>
                    </a:lnTo>
                    <a:lnTo>
                      <a:pt x="356" y="134"/>
                    </a:lnTo>
                    <a:lnTo>
                      <a:pt x="334" y="124"/>
                    </a:lnTo>
                    <a:lnTo>
                      <a:pt x="310" y="118"/>
                    </a:lnTo>
                    <a:lnTo>
                      <a:pt x="282" y="116"/>
                    </a:lnTo>
                    <a:lnTo>
                      <a:pt x="282" y="116"/>
                    </a:lnTo>
                    <a:lnTo>
                      <a:pt x="264" y="118"/>
                    </a:lnTo>
                    <a:lnTo>
                      <a:pt x="248" y="120"/>
                    </a:lnTo>
                    <a:lnTo>
                      <a:pt x="214" y="128"/>
                    </a:lnTo>
                    <a:lnTo>
                      <a:pt x="214" y="128"/>
                    </a:lnTo>
                    <a:lnTo>
                      <a:pt x="200" y="138"/>
                    </a:lnTo>
                    <a:lnTo>
                      <a:pt x="200" y="138"/>
                    </a:lnTo>
                    <a:lnTo>
                      <a:pt x="176" y="158"/>
                    </a:lnTo>
                    <a:lnTo>
                      <a:pt x="162" y="170"/>
                    </a:lnTo>
                    <a:lnTo>
                      <a:pt x="152" y="180"/>
                    </a:lnTo>
                    <a:lnTo>
                      <a:pt x="152" y="180"/>
                    </a:lnTo>
                    <a:lnTo>
                      <a:pt x="140" y="198"/>
                    </a:lnTo>
                    <a:lnTo>
                      <a:pt x="132" y="214"/>
                    </a:lnTo>
                    <a:lnTo>
                      <a:pt x="126" y="230"/>
                    </a:lnTo>
                    <a:lnTo>
                      <a:pt x="124" y="248"/>
                    </a:lnTo>
                    <a:lnTo>
                      <a:pt x="124" y="248"/>
                    </a:lnTo>
                    <a:lnTo>
                      <a:pt x="122" y="254"/>
                    </a:lnTo>
                    <a:lnTo>
                      <a:pt x="122" y="254"/>
                    </a:lnTo>
                    <a:lnTo>
                      <a:pt x="122" y="264"/>
                    </a:lnTo>
                    <a:lnTo>
                      <a:pt x="118" y="272"/>
                    </a:lnTo>
                    <a:lnTo>
                      <a:pt x="114" y="280"/>
                    </a:lnTo>
                    <a:lnTo>
                      <a:pt x="110" y="286"/>
                    </a:lnTo>
                    <a:lnTo>
                      <a:pt x="98" y="296"/>
                    </a:lnTo>
                    <a:lnTo>
                      <a:pt x="86" y="302"/>
                    </a:lnTo>
                    <a:lnTo>
                      <a:pt x="86" y="302"/>
                    </a:lnTo>
                    <a:lnTo>
                      <a:pt x="78" y="306"/>
                    </a:lnTo>
                    <a:lnTo>
                      <a:pt x="72" y="306"/>
                    </a:lnTo>
                    <a:lnTo>
                      <a:pt x="70" y="308"/>
                    </a:lnTo>
                    <a:lnTo>
                      <a:pt x="70" y="308"/>
                    </a:lnTo>
                    <a:lnTo>
                      <a:pt x="62" y="310"/>
                    </a:lnTo>
                    <a:lnTo>
                      <a:pt x="52" y="310"/>
                    </a:lnTo>
                    <a:lnTo>
                      <a:pt x="52" y="310"/>
                    </a:lnTo>
                    <a:lnTo>
                      <a:pt x="40" y="310"/>
                    </a:lnTo>
                    <a:lnTo>
                      <a:pt x="30" y="308"/>
                    </a:lnTo>
                    <a:lnTo>
                      <a:pt x="30" y="308"/>
                    </a:lnTo>
                    <a:lnTo>
                      <a:pt x="24" y="306"/>
                    </a:lnTo>
                    <a:lnTo>
                      <a:pt x="18" y="304"/>
                    </a:lnTo>
                    <a:lnTo>
                      <a:pt x="12" y="300"/>
                    </a:lnTo>
                    <a:lnTo>
                      <a:pt x="8" y="294"/>
                    </a:lnTo>
                    <a:lnTo>
                      <a:pt x="6" y="290"/>
                    </a:lnTo>
                    <a:lnTo>
                      <a:pt x="2" y="282"/>
                    </a:lnTo>
                    <a:lnTo>
                      <a:pt x="2" y="274"/>
                    </a:lnTo>
                    <a:lnTo>
                      <a:pt x="2" y="266"/>
                    </a:lnTo>
                    <a:lnTo>
                      <a:pt x="2" y="266"/>
                    </a:lnTo>
                    <a:lnTo>
                      <a:pt x="4" y="232"/>
                    </a:lnTo>
                    <a:lnTo>
                      <a:pt x="12" y="200"/>
                    </a:lnTo>
                    <a:lnTo>
                      <a:pt x="22" y="170"/>
                    </a:lnTo>
                    <a:lnTo>
                      <a:pt x="38" y="138"/>
                    </a:lnTo>
                    <a:lnTo>
                      <a:pt x="38" y="138"/>
                    </a:lnTo>
                    <a:lnTo>
                      <a:pt x="48" y="120"/>
                    </a:lnTo>
                    <a:lnTo>
                      <a:pt x="62" y="100"/>
                    </a:lnTo>
                    <a:lnTo>
                      <a:pt x="76" y="84"/>
                    </a:lnTo>
                    <a:lnTo>
                      <a:pt x="90" y="68"/>
                    </a:lnTo>
                    <a:lnTo>
                      <a:pt x="108" y="54"/>
                    </a:lnTo>
                    <a:lnTo>
                      <a:pt x="124" y="42"/>
                    </a:lnTo>
                    <a:lnTo>
                      <a:pt x="142" y="32"/>
                    </a:lnTo>
                    <a:lnTo>
                      <a:pt x="162" y="24"/>
                    </a:lnTo>
                    <a:lnTo>
                      <a:pt x="162" y="24"/>
                    </a:lnTo>
                    <a:lnTo>
                      <a:pt x="190" y="12"/>
                    </a:lnTo>
                    <a:lnTo>
                      <a:pt x="220" y="6"/>
                    </a:lnTo>
                    <a:lnTo>
                      <a:pt x="250" y="2"/>
                    </a:lnTo>
                    <a:lnTo>
                      <a:pt x="282" y="0"/>
                    </a:lnTo>
                    <a:lnTo>
                      <a:pt x="282" y="0"/>
                    </a:lnTo>
                    <a:lnTo>
                      <a:pt x="308" y="0"/>
                    </a:lnTo>
                    <a:lnTo>
                      <a:pt x="332" y="4"/>
                    </a:lnTo>
                    <a:lnTo>
                      <a:pt x="358" y="10"/>
                    </a:lnTo>
                    <a:lnTo>
                      <a:pt x="382" y="16"/>
                    </a:lnTo>
                    <a:lnTo>
                      <a:pt x="406" y="26"/>
                    </a:lnTo>
                    <a:lnTo>
                      <a:pt x="430" y="38"/>
                    </a:lnTo>
                    <a:lnTo>
                      <a:pt x="452" y="52"/>
                    </a:lnTo>
                    <a:lnTo>
                      <a:pt x="472" y="68"/>
                    </a:lnTo>
                    <a:lnTo>
                      <a:pt x="472" y="68"/>
                    </a:lnTo>
                    <a:lnTo>
                      <a:pt x="494" y="88"/>
                    </a:lnTo>
                    <a:lnTo>
                      <a:pt x="512" y="110"/>
                    </a:lnTo>
                    <a:lnTo>
                      <a:pt x="526" y="134"/>
                    </a:lnTo>
                    <a:lnTo>
                      <a:pt x="540" y="158"/>
                    </a:lnTo>
                    <a:lnTo>
                      <a:pt x="550" y="182"/>
                    </a:lnTo>
                    <a:lnTo>
                      <a:pt x="556" y="210"/>
                    </a:lnTo>
                    <a:lnTo>
                      <a:pt x="562" y="236"/>
                    </a:lnTo>
                    <a:lnTo>
                      <a:pt x="564" y="264"/>
                    </a:lnTo>
                    <a:lnTo>
                      <a:pt x="564" y="264"/>
                    </a:lnTo>
                    <a:lnTo>
                      <a:pt x="562" y="278"/>
                    </a:lnTo>
                    <a:lnTo>
                      <a:pt x="560" y="288"/>
                    </a:lnTo>
                    <a:lnTo>
                      <a:pt x="554" y="296"/>
                    </a:lnTo>
                    <a:lnTo>
                      <a:pt x="548" y="302"/>
                    </a:lnTo>
                    <a:lnTo>
                      <a:pt x="548" y="302"/>
                    </a:lnTo>
                    <a:lnTo>
                      <a:pt x="540" y="306"/>
                    </a:lnTo>
                    <a:lnTo>
                      <a:pt x="534" y="308"/>
                    </a:lnTo>
                    <a:lnTo>
                      <a:pt x="534" y="308"/>
                    </a:lnTo>
                    <a:lnTo>
                      <a:pt x="524" y="310"/>
                    </a:lnTo>
                    <a:lnTo>
                      <a:pt x="514" y="310"/>
                    </a:lnTo>
                    <a:lnTo>
                      <a:pt x="514" y="310"/>
                    </a:lnTo>
                    <a:lnTo>
                      <a:pt x="504" y="310"/>
                    </a:lnTo>
                    <a:lnTo>
                      <a:pt x="494" y="308"/>
                    </a:lnTo>
                    <a:lnTo>
                      <a:pt x="494" y="308"/>
                    </a:lnTo>
                    <a:lnTo>
                      <a:pt x="492" y="306"/>
                    </a:lnTo>
                    <a:lnTo>
                      <a:pt x="486" y="306"/>
                    </a:lnTo>
                    <a:lnTo>
                      <a:pt x="476" y="302"/>
                    </a:lnTo>
                    <a:lnTo>
                      <a:pt x="476" y="302"/>
                    </a:lnTo>
                    <a:lnTo>
                      <a:pt x="464" y="296"/>
                    </a:lnTo>
                    <a:lnTo>
                      <a:pt x="450" y="286"/>
                    </a:lnTo>
                    <a:lnTo>
                      <a:pt x="446" y="278"/>
                    </a:lnTo>
                    <a:lnTo>
                      <a:pt x="440" y="272"/>
                    </a:lnTo>
                    <a:lnTo>
                      <a:pt x="438" y="262"/>
                    </a:lnTo>
                    <a:lnTo>
                      <a:pt x="436" y="254"/>
                    </a:lnTo>
                    <a:lnTo>
                      <a:pt x="436" y="254"/>
                    </a:lnTo>
                    <a:lnTo>
                      <a:pt x="436" y="254"/>
                    </a:lnTo>
                    <a:lnTo>
                      <a:pt x="436" y="254"/>
                    </a:lnTo>
                    <a:lnTo>
                      <a:pt x="436" y="254"/>
                    </a:lnTo>
                    <a:lnTo>
                      <a:pt x="436" y="254"/>
                    </a:lnTo>
                    <a:lnTo>
                      <a:pt x="438" y="264"/>
                    </a:lnTo>
                    <a:lnTo>
                      <a:pt x="440" y="272"/>
                    </a:lnTo>
                    <a:lnTo>
                      <a:pt x="446" y="280"/>
                    </a:lnTo>
                    <a:lnTo>
                      <a:pt x="450" y="286"/>
                    </a:lnTo>
                    <a:lnTo>
                      <a:pt x="464" y="298"/>
                    </a:lnTo>
                    <a:lnTo>
                      <a:pt x="476" y="304"/>
                    </a:lnTo>
                    <a:lnTo>
                      <a:pt x="476" y="304"/>
                    </a:lnTo>
                    <a:lnTo>
                      <a:pt x="486" y="306"/>
                    </a:lnTo>
                    <a:lnTo>
                      <a:pt x="494" y="308"/>
                    </a:lnTo>
                    <a:lnTo>
                      <a:pt x="494" y="308"/>
                    </a:lnTo>
                    <a:lnTo>
                      <a:pt x="504" y="310"/>
                    </a:lnTo>
                    <a:lnTo>
                      <a:pt x="514" y="312"/>
                    </a:lnTo>
                    <a:lnTo>
                      <a:pt x="514" y="312"/>
                    </a:lnTo>
                    <a:lnTo>
                      <a:pt x="524" y="310"/>
                    </a:lnTo>
                    <a:lnTo>
                      <a:pt x="534" y="308"/>
                    </a:lnTo>
                    <a:lnTo>
                      <a:pt x="534" y="308"/>
                    </a:lnTo>
                    <a:lnTo>
                      <a:pt x="542" y="308"/>
                    </a:lnTo>
                    <a:lnTo>
                      <a:pt x="548" y="304"/>
                    </a:lnTo>
                    <a:lnTo>
                      <a:pt x="548" y="304"/>
                    </a:lnTo>
                    <a:lnTo>
                      <a:pt x="554" y="296"/>
                    </a:lnTo>
                    <a:lnTo>
                      <a:pt x="560" y="288"/>
                    </a:lnTo>
                    <a:lnTo>
                      <a:pt x="564" y="278"/>
                    </a:lnTo>
                    <a:lnTo>
                      <a:pt x="564" y="266"/>
                    </a:lnTo>
                    <a:lnTo>
                      <a:pt x="564" y="266"/>
                    </a:lnTo>
                    <a:lnTo>
                      <a:pt x="562" y="236"/>
                    </a:lnTo>
                    <a:lnTo>
                      <a:pt x="558" y="210"/>
                    </a:lnTo>
                    <a:lnTo>
                      <a:pt x="550" y="182"/>
                    </a:lnTo>
                    <a:lnTo>
                      <a:pt x="540" y="158"/>
                    </a:lnTo>
                    <a:lnTo>
                      <a:pt x="528" y="132"/>
                    </a:lnTo>
                    <a:lnTo>
                      <a:pt x="512" y="110"/>
                    </a:lnTo>
                    <a:lnTo>
                      <a:pt x="494" y="88"/>
                    </a:lnTo>
                    <a:lnTo>
                      <a:pt x="472" y="68"/>
                    </a:lnTo>
                    <a:lnTo>
                      <a:pt x="472" y="68"/>
                    </a:lnTo>
                    <a:lnTo>
                      <a:pt x="452" y="52"/>
                    </a:lnTo>
                    <a:lnTo>
                      <a:pt x="430" y="38"/>
                    </a:lnTo>
                    <a:lnTo>
                      <a:pt x="406" y="26"/>
                    </a:lnTo>
                    <a:lnTo>
                      <a:pt x="382" y="16"/>
                    </a:lnTo>
                    <a:lnTo>
                      <a:pt x="358" y="8"/>
                    </a:lnTo>
                    <a:lnTo>
                      <a:pt x="332" y="4"/>
                    </a:lnTo>
                    <a:lnTo>
                      <a:pt x="308" y="0"/>
                    </a:lnTo>
                    <a:lnTo>
                      <a:pt x="282" y="0"/>
                    </a:lnTo>
                    <a:close/>
                  </a:path>
                </a:pathLst>
              </a:custGeom>
              <a:solidFill>
                <a:srgbClr val="ECEBE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5" name="Freeform 192"/>
              <p:cNvSpPr>
                <a:spLocks/>
              </p:cNvSpPr>
              <p:nvPr/>
            </p:nvSpPr>
            <p:spPr bwMode="auto">
              <a:xfrm>
                <a:off x="2609" y="3259"/>
                <a:ext cx="564" cy="312"/>
              </a:xfrm>
              <a:custGeom>
                <a:avLst/>
                <a:gdLst>
                  <a:gd name="T0" fmla="*/ 220 w 564"/>
                  <a:gd name="T1" fmla="*/ 4 h 312"/>
                  <a:gd name="T2" fmla="*/ 142 w 564"/>
                  <a:gd name="T3" fmla="*/ 32 h 312"/>
                  <a:gd name="T4" fmla="*/ 76 w 564"/>
                  <a:gd name="T5" fmla="*/ 84 h 312"/>
                  <a:gd name="T6" fmla="*/ 36 w 564"/>
                  <a:gd name="T7" fmla="*/ 138 h 312"/>
                  <a:gd name="T8" fmla="*/ 0 w 564"/>
                  <a:gd name="T9" fmla="*/ 266 h 312"/>
                  <a:gd name="T10" fmla="*/ 4 w 564"/>
                  <a:gd name="T11" fmla="*/ 290 h 312"/>
                  <a:gd name="T12" fmla="*/ 22 w 564"/>
                  <a:gd name="T13" fmla="*/ 306 h 312"/>
                  <a:gd name="T14" fmla="*/ 52 w 564"/>
                  <a:gd name="T15" fmla="*/ 312 h 312"/>
                  <a:gd name="T16" fmla="*/ 70 w 564"/>
                  <a:gd name="T17" fmla="*/ 308 h 312"/>
                  <a:gd name="T18" fmla="*/ 86 w 564"/>
                  <a:gd name="T19" fmla="*/ 304 h 312"/>
                  <a:gd name="T20" fmla="*/ 118 w 564"/>
                  <a:gd name="T21" fmla="*/ 272 h 312"/>
                  <a:gd name="T22" fmla="*/ 124 w 564"/>
                  <a:gd name="T23" fmla="*/ 248 h 312"/>
                  <a:gd name="T24" fmla="*/ 140 w 564"/>
                  <a:gd name="T25" fmla="*/ 198 h 312"/>
                  <a:gd name="T26" fmla="*/ 176 w 564"/>
                  <a:gd name="T27" fmla="*/ 158 h 312"/>
                  <a:gd name="T28" fmla="*/ 214 w 564"/>
                  <a:gd name="T29" fmla="*/ 130 h 312"/>
                  <a:gd name="T30" fmla="*/ 282 w 564"/>
                  <a:gd name="T31" fmla="*/ 118 h 312"/>
                  <a:gd name="T32" fmla="*/ 380 w 564"/>
                  <a:gd name="T33" fmla="*/ 150 h 312"/>
                  <a:gd name="T34" fmla="*/ 408 w 564"/>
                  <a:gd name="T35" fmla="*/ 180 h 312"/>
                  <a:gd name="T36" fmla="*/ 438 w 564"/>
                  <a:gd name="T37" fmla="*/ 244 h 312"/>
                  <a:gd name="T38" fmla="*/ 440 w 564"/>
                  <a:gd name="T39" fmla="*/ 244 h 312"/>
                  <a:gd name="T40" fmla="*/ 416 w 564"/>
                  <a:gd name="T41" fmla="*/ 190 h 312"/>
                  <a:gd name="T42" fmla="*/ 380 w 564"/>
                  <a:gd name="T43" fmla="*/ 148 h 312"/>
                  <a:gd name="T44" fmla="*/ 310 w 564"/>
                  <a:gd name="T45" fmla="*/ 118 h 312"/>
                  <a:gd name="T46" fmla="*/ 248 w 564"/>
                  <a:gd name="T47" fmla="*/ 120 h 312"/>
                  <a:gd name="T48" fmla="*/ 200 w 564"/>
                  <a:gd name="T49" fmla="*/ 138 h 312"/>
                  <a:gd name="T50" fmla="*/ 152 w 564"/>
                  <a:gd name="T51" fmla="*/ 180 h 312"/>
                  <a:gd name="T52" fmla="*/ 124 w 564"/>
                  <a:gd name="T53" fmla="*/ 248 h 312"/>
                  <a:gd name="T54" fmla="*/ 122 w 564"/>
                  <a:gd name="T55" fmla="*/ 264 h 312"/>
                  <a:gd name="T56" fmla="*/ 98 w 564"/>
                  <a:gd name="T57" fmla="*/ 296 h 312"/>
                  <a:gd name="T58" fmla="*/ 72 w 564"/>
                  <a:gd name="T59" fmla="*/ 306 h 312"/>
                  <a:gd name="T60" fmla="*/ 52 w 564"/>
                  <a:gd name="T61" fmla="*/ 310 h 312"/>
                  <a:gd name="T62" fmla="*/ 30 w 564"/>
                  <a:gd name="T63" fmla="*/ 308 h 312"/>
                  <a:gd name="T64" fmla="*/ 8 w 564"/>
                  <a:gd name="T65" fmla="*/ 294 h 312"/>
                  <a:gd name="T66" fmla="*/ 2 w 564"/>
                  <a:gd name="T67" fmla="*/ 266 h 312"/>
                  <a:gd name="T68" fmla="*/ 22 w 564"/>
                  <a:gd name="T69" fmla="*/ 170 h 312"/>
                  <a:gd name="T70" fmla="*/ 62 w 564"/>
                  <a:gd name="T71" fmla="*/ 100 h 312"/>
                  <a:gd name="T72" fmla="*/ 124 w 564"/>
                  <a:gd name="T73" fmla="*/ 42 h 312"/>
                  <a:gd name="T74" fmla="*/ 190 w 564"/>
                  <a:gd name="T75" fmla="*/ 12 h 312"/>
                  <a:gd name="T76" fmla="*/ 282 w 564"/>
                  <a:gd name="T77" fmla="*/ 0 h 312"/>
                  <a:gd name="T78" fmla="*/ 382 w 564"/>
                  <a:gd name="T79" fmla="*/ 16 h 312"/>
                  <a:gd name="T80" fmla="*/ 472 w 564"/>
                  <a:gd name="T81" fmla="*/ 68 h 312"/>
                  <a:gd name="T82" fmla="*/ 526 w 564"/>
                  <a:gd name="T83" fmla="*/ 134 h 312"/>
                  <a:gd name="T84" fmla="*/ 562 w 564"/>
                  <a:gd name="T85" fmla="*/ 236 h 312"/>
                  <a:gd name="T86" fmla="*/ 560 w 564"/>
                  <a:gd name="T87" fmla="*/ 288 h 312"/>
                  <a:gd name="T88" fmla="*/ 540 w 564"/>
                  <a:gd name="T89" fmla="*/ 306 h 312"/>
                  <a:gd name="T90" fmla="*/ 514 w 564"/>
                  <a:gd name="T91" fmla="*/ 310 h 312"/>
                  <a:gd name="T92" fmla="*/ 494 w 564"/>
                  <a:gd name="T93" fmla="*/ 308 h 312"/>
                  <a:gd name="T94" fmla="*/ 476 w 564"/>
                  <a:gd name="T95" fmla="*/ 302 h 312"/>
                  <a:gd name="T96" fmla="*/ 440 w 564"/>
                  <a:gd name="T97" fmla="*/ 272 h 312"/>
                  <a:gd name="T98" fmla="*/ 436 w 564"/>
                  <a:gd name="T99" fmla="*/ 254 h 312"/>
                  <a:gd name="T100" fmla="*/ 438 w 564"/>
                  <a:gd name="T101" fmla="*/ 264 h 312"/>
                  <a:gd name="T102" fmla="*/ 464 w 564"/>
                  <a:gd name="T103" fmla="*/ 298 h 312"/>
                  <a:gd name="T104" fmla="*/ 494 w 564"/>
                  <a:gd name="T105" fmla="*/ 308 h 312"/>
                  <a:gd name="T106" fmla="*/ 514 w 564"/>
                  <a:gd name="T107" fmla="*/ 312 h 312"/>
                  <a:gd name="T108" fmla="*/ 542 w 564"/>
                  <a:gd name="T109" fmla="*/ 308 h 312"/>
                  <a:gd name="T110" fmla="*/ 560 w 564"/>
                  <a:gd name="T111" fmla="*/ 288 h 312"/>
                  <a:gd name="T112" fmla="*/ 562 w 564"/>
                  <a:gd name="T113" fmla="*/ 236 h 312"/>
                  <a:gd name="T114" fmla="*/ 528 w 564"/>
                  <a:gd name="T115" fmla="*/ 132 h 312"/>
                  <a:gd name="T116" fmla="*/ 472 w 564"/>
                  <a:gd name="T117" fmla="*/ 68 h 312"/>
                  <a:gd name="T118" fmla="*/ 382 w 564"/>
                  <a:gd name="T119" fmla="*/ 16 h 312"/>
                  <a:gd name="T120" fmla="*/ 282 w 564"/>
                  <a:gd name="T121"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4" h="312">
                    <a:moveTo>
                      <a:pt x="282" y="0"/>
                    </a:moveTo>
                    <a:lnTo>
                      <a:pt x="282" y="0"/>
                    </a:lnTo>
                    <a:lnTo>
                      <a:pt x="250" y="0"/>
                    </a:lnTo>
                    <a:lnTo>
                      <a:pt x="220" y="4"/>
                    </a:lnTo>
                    <a:lnTo>
                      <a:pt x="190" y="12"/>
                    </a:lnTo>
                    <a:lnTo>
                      <a:pt x="160" y="22"/>
                    </a:lnTo>
                    <a:lnTo>
                      <a:pt x="160" y="22"/>
                    </a:lnTo>
                    <a:lnTo>
                      <a:pt x="142" y="32"/>
                    </a:lnTo>
                    <a:lnTo>
                      <a:pt x="124" y="42"/>
                    </a:lnTo>
                    <a:lnTo>
                      <a:pt x="106" y="54"/>
                    </a:lnTo>
                    <a:lnTo>
                      <a:pt x="90" y="68"/>
                    </a:lnTo>
                    <a:lnTo>
                      <a:pt x="76" y="84"/>
                    </a:lnTo>
                    <a:lnTo>
                      <a:pt x="62" y="100"/>
                    </a:lnTo>
                    <a:lnTo>
                      <a:pt x="48" y="118"/>
                    </a:lnTo>
                    <a:lnTo>
                      <a:pt x="36" y="138"/>
                    </a:lnTo>
                    <a:lnTo>
                      <a:pt x="36" y="138"/>
                    </a:lnTo>
                    <a:lnTo>
                      <a:pt x="22" y="170"/>
                    </a:lnTo>
                    <a:lnTo>
                      <a:pt x="10" y="200"/>
                    </a:lnTo>
                    <a:lnTo>
                      <a:pt x="4" y="234"/>
                    </a:lnTo>
                    <a:lnTo>
                      <a:pt x="0" y="266"/>
                    </a:lnTo>
                    <a:lnTo>
                      <a:pt x="0" y="266"/>
                    </a:lnTo>
                    <a:lnTo>
                      <a:pt x="0" y="276"/>
                    </a:lnTo>
                    <a:lnTo>
                      <a:pt x="2" y="284"/>
                    </a:lnTo>
                    <a:lnTo>
                      <a:pt x="4" y="290"/>
                    </a:lnTo>
                    <a:lnTo>
                      <a:pt x="8" y="296"/>
                    </a:lnTo>
                    <a:lnTo>
                      <a:pt x="12" y="300"/>
                    </a:lnTo>
                    <a:lnTo>
                      <a:pt x="18" y="304"/>
                    </a:lnTo>
                    <a:lnTo>
                      <a:pt x="22" y="306"/>
                    </a:lnTo>
                    <a:lnTo>
                      <a:pt x="28" y="308"/>
                    </a:lnTo>
                    <a:lnTo>
                      <a:pt x="28" y="308"/>
                    </a:lnTo>
                    <a:lnTo>
                      <a:pt x="40" y="310"/>
                    </a:lnTo>
                    <a:lnTo>
                      <a:pt x="52" y="312"/>
                    </a:lnTo>
                    <a:lnTo>
                      <a:pt x="52" y="312"/>
                    </a:lnTo>
                    <a:lnTo>
                      <a:pt x="62" y="310"/>
                    </a:lnTo>
                    <a:lnTo>
                      <a:pt x="70" y="308"/>
                    </a:lnTo>
                    <a:lnTo>
                      <a:pt x="70" y="308"/>
                    </a:lnTo>
                    <a:lnTo>
                      <a:pt x="72" y="308"/>
                    </a:lnTo>
                    <a:lnTo>
                      <a:pt x="78" y="306"/>
                    </a:lnTo>
                    <a:lnTo>
                      <a:pt x="86" y="304"/>
                    </a:lnTo>
                    <a:lnTo>
                      <a:pt x="86" y="304"/>
                    </a:lnTo>
                    <a:lnTo>
                      <a:pt x="100" y="298"/>
                    </a:lnTo>
                    <a:lnTo>
                      <a:pt x="110" y="286"/>
                    </a:lnTo>
                    <a:lnTo>
                      <a:pt x="116" y="280"/>
                    </a:lnTo>
                    <a:lnTo>
                      <a:pt x="118" y="272"/>
                    </a:lnTo>
                    <a:lnTo>
                      <a:pt x="122" y="264"/>
                    </a:lnTo>
                    <a:lnTo>
                      <a:pt x="124" y="256"/>
                    </a:lnTo>
                    <a:lnTo>
                      <a:pt x="124" y="256"/>
                    </a:lnTo>
                    <a:lnTo>
                      <a:pt x="124" y="248"/>
                    </a:lnTo>
                    <a:lnTo>
                      <a:pt x="124" y="248"/>
                    </a:lnTo>
                    <a:lnTo>
                      <a:pt x="126" y="232"/>
                    </a:lnTo>
                    <a:lnTo>
                      <a:pt x="132" y="216"/>
                    </a:lnTo>
                    <a:lnTo>
                      <a:pt x="140" y="198"/>
                    </a:lnTo>
                    <a:lnTo>
                      <a:pt x="152" y="182"/>
                    </a:lnTo>
                    <a:lnTo>
                      <a:pt x="152" y="182"/>
                    </a:lnTo>
                    <a:lnTo>
                      <a:pt x="164" y="170"/>
                    </a:lnTo>
                    <a:lnTo>
                      <a:pt x="176" y="158"/>
                    </a:lnTo>
                    <a:lnTo>
                      <a:pt x="200" y="138"/>
                    </a:lnTo>
                    <a:lnTo>
                      <a:pt x="200" y="138"/>
                    </a:lnTo>
                    <a:lnTo>
                      <a:pt x="214" y="130"/>
                    </a:lnTo>
                    <a:lnTo>
                      <a:pt x="214" y="130"/>
                    </a:lnTo>
                    <a:lnTo>
                      <a:pt x="248" y="122"/>
                    </a:lnTo>
                    <a:lnTo>
                      <a:pt x="264" y="118"/>
                    </a:lnTo>
                    <a:lnTo>
                      <a:pt x="282" y="118"/>
                    </a:lnTo>
                    <a:lnTo>
                      <a:pt x="282" y="118"/>
                    </a:lnTo>
                    <a:lnTo>
                      <a:pt x="310" y="120"/>
                    </a:lnTo>
                    <a:lnTo>
                      <a:pt x="334" y="126"/>
                    </a:lnTo>
                    <a:lnTo>
                      <a:pt x="356" y="136"/>
                    </a:lnTo>
                    <a:lnTo>
                      <a:pt x="380" y="150"/>
                    </a:lnTo>
                    <a:lnTo>
                      <a:pt x="380" y="150"/>
                    </a:lnTo>
                    <a:lnTo>
                      <a:pt x="390" y="158"/>
                    </a:lnTo>
                    <a:lnTo>
                      <a:pt x="400" y="168"/>
                    </a:lnTo>
                    <a:lnTo>
                      <a:pt x="408" y="180"/>
                    </a:lnTo>
                    <a:lnTo>
                      <a:pt x="416" y="190"/>
                    </a:lnTo>
                    <a:lnTo>
                      <a:pt x="416" y="190"/>
                    </a:lnTo>
                    <a:lnTo>
                      <a:pt x="428" y="218"/>
                    </a:lnTo>
                    <a:lnTo>
                      <a:pt x="438" y="244"/>
                    </a:lnTo>
                    <a:lnTo>
                      <a:pt x="438" y="244"/>
                    </a:lnTo>
                    <a:lnTo>
                      <a:pt x="440" y="244"/>
                    </a:lnTo>
                    <a:lnTo>
                      <a:pt x="440" y="244"/>
                    </a:lnTo>
                    <a:lnTo>
                      <a:pt x="440" y="244"/>
                    </a:lnTo>
                    <a:lnTo>
                      <a:pt x="440" y="244"/>
                    </a:lnTo>
                    <a:lnTo>
                      <a:pt x="428" y="216"/>
                    </a:lnTo>
                    <a:lnTo>
                      <a:pt x="416" y="190"/>
                    </a:lnTo>
                    <a:lnTo>
                      <a:pt x="416" y="190"/>
                    </a:lnTo>
                    <a:lnTo>
                      <a:pt x="408" y="178"/>
                    </a:lnTo>
                    <a:lnTo>
                      <a:pt x="400" y="168"/>
                    </a:lnTo>
                    <a:lnTo>
                      <a:pt x="390" y="158"/>
                    </a:lnTo>
                    <a:lnTo>
                      <a:pt x="380" y="148"/>
                    </a:lnTo>
                    <a:lnTo>
                      <a:pt x="380" y="148"/>
                    </a:lnTo>
                    <a:lnTo>
                      <a:pt x="356" y="134"/>
                    </a:lnTo>
                    <a:lnTo>
                      <a:pt x="334" y="124"/>
                    </a:lnTo>
                    <a:lnTo>
                      <a:pt x="310" y="118"/>
                    </a:lnTo>
                    <a:lnTo>
                      <a:pt x="282" y="116"/>
                    </a:lnTo>
                    <a:lnTo>
                      <a:pt x="282" y="116"/>
                    </a:lnTo>
                    <a:lnTo>
                      <a:pt x="264" y="118"/>
                    </a:lnTo>
                    <a:lnTo>
                      <a:pt x="248" y="120"/>
                    </a:lnTo>
                    <a:lnTo>
                      <a:pt x="214" y="128"/>
                    </a:lnTo>
                    <a:lnTo>
                      <a:pt x="214" y="128"/>
                    </a:lnTo>
                    <a:lnTo>
                      <a:pt x="200" y="138"/>
                    </a:lnTo>
                    <a:lnTo>
                      <a:pt x="200" y="138"/>
                    </a:lnTo>
                    <a:lnTo>
                      <a:pt x="176" y="158"/>
                    </a:lnTo>
                    <a:lnTo>
                      <a:pt x="162" y="170"/>
                    </a:lnTo>
                    <a:lnTo>
                      <a:pt x="152" y="180"/>
                    </a:lnTo>
                    <a:lnTo>
                      <a:pt x="152" y="180"/>
                    </a:lnTo>
                    <a:lnTo>
                      <a:pt x="140" y="198"/>
                    </a:lnTo>
                    <a:lnTo>
                      <a:pt x="132" y="214"/>
                    </a:lnTo>
                    <a:lnTo>
                      <a:pt x="126" y="230"/>
                    </a:lnTo>
                    <a:lnTo>
                      <a:pt x="124" y="248"/>
                    </a:lnTo>
                    <a:lnTo>
                      <a:pt x="124" y="248"/>
                    </a:lnTo>
                    <a:lnTo>
                      <a:pt x="122" y="254"/>
                    </a:lnTo>
                    <a:lnTo>
                      <a:pt x="122" y="254"/>
                    </a:lnTo>
                    <a:lnTo>
                      <a:pt x="122" y="264"/>
                    </a:lnTo>
                    <a:lnTo>
                      <a:pt x="118" y="272"/>
                    </a:lnTo>
                    <a:lnTo>
                      <a:pt x="114" y="280"/>
                    </a:lnTo>
                    <a:lnTo>
                      <a:pt x="110" y="286"/>
                    </a:lnTo>
                    <a:lnTo>
                      <a:pt x="98" y="296"/>
                    </a:lnTo>
                    <a:lnTo>
                      <a:pt x="86" y="302"/>
                    </a:lnTo>
                    <a:lnTo>
                      <a:pt x="86" y="302"/>
                    </a:lnTo>
                    <a:lnTo>
                      <a:pt x="78" y="306"/>
                    </a:lnTo>
                    <a:lnTo>
                      <a:pt x="72" y="306"/>
                    </a:lnTo>
                    <a:lnTo>
                      <a:pt x="70" y="308"/>
                    </a:lnTo>
                    <a:lnTo>
                      <a:pt x="70" y="308"/>
                    </a:lnTo>
                    <a:lnTo>
                      <a:pt x="62" y="310"/>
                    </a:lnTo>
                    <a:lnTo>
                      <a:pt x="52" y="310"/>
                    </a:lnTo>
                    <a:lnTo>
                      <a:pt x="52" y="310"/>
                    </a:lnTo>
                    <a:lnTo>
                      <a:pt x="40" y="310"/>
                    </a:lnTo>
                    <a:lnTo>
                      <a:pt x="30" y="308"/>
                    </a:lnTo>
                    <a:lnTo>
                      <a:pt x="30" y="308"/>
                    </a:lnTo>
                    <a:lnTo>
                      <a:pt x="24" y="306"/>
                    </a:lnTo>
                    <a:lnTo>
                      <a:pt x="18" y="304"/>
                    </a:lnTo>
                    <a:lnTo>
                      <a:pt x="12" y="300"/>
                    </a:lnTo>
                    <a:lnTo>
                      <a:pt x="8" y="294"/>
                    </a:lnTo>
                    <a:lnTo>
                      <a:pt x="6" y="290"/>
                    </a:lnTo>
                    <a:lnTo>
                      <a:pt x="2" y="282"/>
                    </a:lnTo>
                    <a:lnTo>
                      <a:pt x="2" y="274"/>
                    </a:lnTo>
                    <a:lnTo>
                      <a:pt x="2" y="266"/>
                    </a:lnTo>
                    <a:lnTo>
                      <a:pt x="2" y="266"/>
                    </a:lnTo>
                    <a:lnTo>
                      <a:pt x="4" y="232"/>
                    </a:lnTo>
                    <a:lnTo>
                      <a:pt x="12" y="200"/>
                    </a:lnTo>
                    <a:lnTo>
                      <a:pt x="22" y="170"/>
                    </a:lnTo>
                    <a:lnTo>
                      <a:pt x="38" y="138"/>
                    </a:lnTo>
                    <a:lnTo>
                      <a:pt x="38" y="138"/>
                    </a:lnTo>
                    <a:lnTo>
                      <a:pt x="48" y="120"/>
                    </a:lnTo>
                    <a:lnTo>
                      <a:pt x="62" y="100"/>
                    </a:lnTo>
                    <a:lnTo>
                      <a:pt x="76" y="84"/>
                    </a:lnTo>
                    <a:lnTo>
                      <a:pt x="90" y="68"/>
                    </a:lnTo>
                    <a:lnTo>
                      <a:pt x="108" y="54"/>
                    </a:lnTo>
                    <a:lnTo>
                      <a:pt x="124" y="42"/>
                    </a:lnTo>
                    <a:lnTo>
                      <a:pt x="142" y="32"/>
                    </a:lnTo>
                    <a:lnTo>
                      <a:pt x="162" y="24"/>
                    </a:lnTo>
                    <a:lnTo>
                      <a:pt x="162" y="24"/>
                    </a:lnTo>
                    <a:lnTo>
                      <a:pt x="190" y="12"/>
                    </a:lnTo>
                    <a:lnTo>
                      <a:pt x="220" y="6"/>
                    </a:lnTo>
                    <a:lnTo>
                      <a:pt x="250" y="2"/>
                    </a:lnTo>
                    <a:lnTo>
                      <a:pt x="282" y="0"/>
                    </a:lnTo>
                    <a:lnTo>
                      <a:pt x="282" y="0"/>
                    </a:lnTo>
                    <a:lnTo>
                      <a:pt x="308" y="0"/>
                    </a:lnTo>
                    <a:lnTo>
                      <a:pt x="332" y="4"/>
                    </a:lnTo>
                    <a:lnTo>
                      <a:pt x="358" y="10"/>
                    </a:lnTo>
                    <a:lnTo>
                      <a:pt x="382" y="16"/>
                    </a:lnTo>
                    <a:lnTo>
                      <a:pt x="406" y="26"/>
                    </a:lnTo>
                    <a:lnTo>
                      <a:pt x="430" y="38"/>
                    </a:lnTo>
                    <a:lnTo>
                      <a:pt x="452" y="52"/>
                    </a:lnTo>
                    <a:lnTo>
                      <a:pt x="472" y="68"/>
                    </a:lnTo>
                    <a:lnTo>
                      <a:pt x="472" y="68"/>
                    </a:lnTo>
                    <a:lnTo>
                      <a:pt x="494" y="88"/>
                    </a:lnTo>
                    <a:lnTo>
                      <a:pt x="512" y="110"/>
                    </a:lnTo>
                    <a:lnTo>
                      <a:pt x="526" y="134"/>
                    </a:lnTo>
                    <a:lnTo>
                      <a:pt x="540" y="158"/>
                    </a:lnTo>
                    <a:lnTo>
                      <a:pt x="550" y="182"/>
                    </a:lnTo>
                    <a:lnTo>
                      <a:pt x="556" y="210"/>
                    </a:lnTo>
                    <a:lnTo>
                      <a:pt x="562" y="236"/>
                    </a:lnTo>
                    <a:lnTo>
                      <a:pt x="564" y="264"/>
                    </a:lnTo>
                    <a:lnTo>
                      <a:pt x="564" y="264"/>
                    </a:lnTo>
                    <a:lnTo>
                      <a:pt x="562" y="278"/>
                    </a:lnTo>
                    <a:lnTo>
                      <a:pt x="560" y="288"/>
                    </a:lnTo>
                    <a:lnTo>
                      <a:pt x="554" y="296"/>
                    </a:lnTo>
                    <a:lnTo>
                      <a:pt x="548" y="302"/>
                    </a:lnTo>
                    <a:lnTo>
                      <a:pt x="548" y="302"/>
                    </a:lnTo>
                    <a:lnTo>
                      <a:pt x="540" y="306"/>
                    </a:lnTo>
                    <a:lnTo>
                      <a:pt x="534" y="308"/>
                    </a:lnTo>
                    <a:lnTo>
                      <a:pt x="534" y="308"/>
                    </a:lnTo>
                    <a:lnTo>
                      <a:pt x="524" y="310"/>
                    </a:lnTo>
                    <a:lnTo>
                      <a:pt x="514" y="310"/>
                    </a:lnTo>
                    <a:lnTo>
                      <a:pt x="514" y="310"/>
                    </a:lnTo>
                    <a:lnTo>
                      <a:pt x="504" y="310"/>
                    </a:lnTo>
                    <a:lnTo>
                      <a:pt x="494" y="308"/>
                    </a:lnTo>
                    <a:lnTo>
                      <a:pt x="494" y="308"/>
                    </a:lnTo>
                    <a:lnTo>
                      <a:pt x="492" y="306"/>
                    </a:lnTo>
                    <a:lnTo>
                      <a:pt x="486" y="306"/>
                    </a:lnTo>
                    <a:lnTo>
                      <a:pt x="476" y="302"/>
                    </a:lnTo>
                    <a:lnTo>
                      <a:pt x="476" y="302"/>
                    </a:lnTo>
                    <a:lnTo>
                      <a:pt x="464" y="296"/>
                    </a:lnTo>
                    <a:lnTo>
                      <a:pt x="450" y="286"/>
                    </a:lnTo>
                    <a:lnTo>
                      <a:pt x="446" y="278"/>
                    </a:lnTo>
                    <a:lnTo>
                      <a:pt x="440" y="272"/>
                    </a:lnTo>
                    <a:lnTo>
                      <a:pt x="438" y="262"/>
                    </a:lnTo>
                    <a:lnTo>
                      <a:pt x="436" y="254"/>
                    </a:lnTo>
                    <a:lnTo>
                      <a:pt x="436" y="254"/>
                    </a:lnTo>
                    <a:lnTo>
                      <a:pt x="436" y="254"/>
                    </a:lnTo>
                    <a:lnTo>
                      <a:pt x="436" y="254"/>
                    </a:lnTo>
                    <a:lnTo>
                      <a:pt x="436" y="254"/>
                    </a:lnTo>
                    <a:lnTo>
                      <a:pt x="436" y="254"/>
                    </a:lnTo>
                    <a:lnTo>
                      <a:pt x="438" y="264"/>
                    </a:lnTo>
                    <a:lnTo>
                      <a:pt x="440" y="272"/>
                    </a:lnTo>
                    <a:lnTo>
                      <a:pt x="446" y="280"/>
                    </a:lnTo>
                    <a:lnTo>
                      <a:pt x="450" y="286"/>
                    </a:lnTo>
                    <a:lnTo>
                      <a:pt x="464" y="298"/>
                    </a:lnTo>
                    <a:lnTo>
                      <a:pt x="476" y="304"/>
                    </a:lnTo>
                    <a:lnTo>
                      <a:pt x="476" y="304"/>
                    </a:lnTo>
                    <a:lnTo>
                      <a:pt x="486" y="306"/>
                    </a:lnTo>
                    <a:lnTo>
                      <a:pt x="494" y="308"/>
                    </a:lnTo>
                    <a:lnTo>
                      <a:pt x="494" y="308"/>
                    </a:lnTo>
                    <a:lnTo>
                      <a:pt x="504" y="310"/>
                    </a:lnTo>
                    <a:lnTo>
                      <a:pt x="514" y="312"/>
                    </a:lnTo>
                    <a:lnTo>
                      <a:pt x="514" y="312"/>
                    </a:lnTo>
                    <a:lnTo>
                      <a:pt x="524" y="310"/>
                    </a:lnTo>
                    <a:lnTo>
                      <a:pt x="534" y="308"/>
                    </a:lnTo>
                    <a:lnTo>
                      <a:pt x="534" y="308"/>
                    </a:lnTo>
                    <a:lnTo>
                      <a:pt x="542" y="308"/>
                    </a:lnTo>
                    <a:lnTo>
                      <a:pt x="548" y="304"/>
                    </a:lnTo>
                    <a:lnTo>
                      <a:pt x="548" y="304"/>
                    </a:lnTo>
                    <a:lnTo>
                      <a:pt x="554" y="296"/>
                    </a:lnTo>
                    <a:lnTo>
                      <a:pt x="560" y="288"/>
                    </a:lnTo>
                    <a:lnTo>
                      <a:pt x="564" y="278"/>
                    </a:lnTo>
                    <a:lnTo>
                      <a:pt x="564" y="266"/>
                    </a:lnTo>
                    <a:lnTo>
                      <a:pt x="564" y="266"/>
                    </a:lnTo>
                    <a:lnTo>
                      <a:pt x="562" y="236"/>
                    </a:lnTo>
                    <a:lnTo>
                      <a:pt x="558" y="210"/>
                    </a:lnTo>
                    <a:lnTo>
                      <a:pt x="550" y="182"/>
                    </a:lnTo>
                    <a:lnTo>
                      <a:pt x="540" y="158"/>
                    </a:lnTo>
                    <a:lnTo>
                      <a:pt x="528" y="132"/>
                    </a:lnTo>
                    <a:lnTo>
                      <a:pt x="512" y="110"/>
                    </a:lnTo>
                    <a:lnTo>
                      <a:pt x="494" y="88"/>
                    </a:lnTo>
                    <a:lnTo>
                      <a:pt x="472" y="68"/>
                    </a:lnTo>
                    <a:lnTo>
                      <a:pt x="472" y="68"/>
                    </a:lnTo>
                    <a:lnTo>
                      <a:pt x="452" y="52"/>
                    </a:lnTo>
                    <a:lnTo>
                      <a:pt x="430" y="38"/>
                    </a:lnTo>
                    <a:lnTo>
                      <a:pt x="406" y="26"/>
                    </a:lnTo>
                    <a:lnTo>
                      <a:pt x="382" y="16"/>
                    </a:lnTo>
                    <a:lnTo>
                      <a:pt x="358" y="8"/>
                    </a:lnTo>
                    <a:lnTo>
                      <a:pt x="332" y="4"/>
                    </a:lnTo>
                    <a:lnTo>
                      <a:pt x="308" y="0"/>
                    </a:lnTo>
                    <a:lnTo>
                      <a:pt x="2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6" name="Freeform 193"/>
              <p:cNvSpPr>
                <a:spLocks/>
              </p:cNvSpPr>
              <p:nvPr/>
            </p:nvSpPr>
            <p:spPr bwMode="auto">
              <a:xfrm>
                <a:off x="2611" y="3259"/>
                <a:ext cx="562" cy="310"/>
              </a:xfrm>
              <a:custGeom>
                <a:avLst/>
                <a:gdLst>
                  <a:gd name="T0" fmla="*/ 218 w 562"/>
                  <a:gd name="T1" fmla="*/ 6 h 310"/>
                  <a:gd name="T2" fmla="*/ 140 w 562"/>
                  <a:gd name="T3" fmla="*/ 32 h 310"/>
                  <a:gd name="T4" fmla="*/ 74 w 562"/>
                  <a:gd name="T5" fmla="*/ 84 h 310"/>
                  <a:gd name="T6" fmla="*/ 36 w 562"/>
                  <a:gd name="T7" fmla="*/ 138 h 310"/>
                  <a:gd name="T8" fmla="*/ 0 w 562"/>
                  <a:gd name="T9" fmla="*/ 266 h 310"/>
                  <a:gd name="T10" fmla="*/ 4 w 562"/>
                  <a:gd name="T11" fmla="*/ 290 h 310"/>
                  <a:gd name="T12" fmla="*/ 22 w 562"/>
                  <a:gd name="T13" fmla="*/ 306 h 310"/>
                  <a:gd name="T14" fmla="*/ 50 w 562"/>
                  <a:gd name="T15" fmla="*/ 310 h 310"/>
                  <a:gd name="T16" fmla="*/ 68 w 562"/>
                  <a:gd name="T17" fmla="*/ 308 h 310"/>
                  <a:gd name="T18" fmla="*/ 84 w 562"/>
                  <a:gd name="T19" fmla="*/ 302 h 310"/>
                  <a:gd name="T20" fmla="*/ 116 w 562"/>
                  <a:gd name="T21" fmla="*/ 272 h 310"/>
                  <a:gd name="T22" fmla="*/ 122 w 562"/>
                  <a:gd name="T23" fmla="*/ 248 h 310"/>
                  <a:gd name="T24" fmla="*/ 138 w 562"/>
                  <a:gd name="T25" fmla="*/ 198 h 310"/>
                  <a:gd name="T26" fmla="*/ 174 w 562"/>
                  <a:gd name="T27" fmla="*/ 158 h 310"/>
                  <a:gd name="T28" fmla="*/ 212 w 562"/>
                  <a:gd name="T29" fmla="*/ 128 h 310"/>
                  <a:gd name="T30" fmla="*/ 280 w 562"/>
                  <a:gd name="T31" fmla="*/ 116 h 310"/>
                  <a:gd name="T32" fmla="*/ 378 w 562"/>
                  <a:gd name="T33" fmla="*/ 148 h 310"/>
                  <a:gd name="T34" fmla="*/ 406 w 562"/>
                  <a:gd name="T35" fmla="*/ 178 h 310"/>
                  <a:gd name="T36" fmla="*/ 438 w 562"/>
                  <a:gd name="T37" fmla="*/ 244 h 310"/>
                  <a:gd name="T38" fmla="*/ 426 w 562"/>
                  <a:gd name="T39" fmla="*/ 216 h 310"/>
                  <a:gd name="T40" fmla="*/ 398 w 562"/>
                  <a:gd name="T41" fmla="*/ 166 h 310"/>
                  <a:gd name="T42" fmla="*/ 354 w 562"/>
                  <a:gd name="T43" fmla="*/ 134 h 310"/>
                  <a:gd name="T44" fmla="*/ 280 w 562"/>
                  <a:gd name="T45" fmla="*/ 116 h 310"/>
                  <a:gd name="T46" fmla="*/ 212 w 562"/>
                  <a:gd name="T47" fmla="*/ 128 h 310"/>
                  <a:gd name="T48" fmla="*/ 160 w 562"/>
                  <a:gd name="T49" fmla="*/ 168 h 310"/>
                  <a:gd name="T50" fmla="*/ 130 w 562"/>
                  <a:gd name="T51" fmla="*/ 214 h 310"/>
                  <a:gd name="T52" fmla="*/ 120 w 562"/>
                  <a:gd name="T53" fmla="*/ 254 h 310"/>
                  <a:gd name="T54" fmla="*/ 112 w 562"/>
                  <a:gd name="T55" fmla="*/ 278 h 310"/>
                  <a:gd name="T56" fmla="*/ 84 w 562"/>
                  <a:gd name="T57" fmla="*/ 302 h 310"/>
                  <a:gd name="T58" fmla="*/ 68 w 562"/>
                  <a:gd name="T59" fmla="*/ 308 h 310"/>
                  <a:gd name="T60" fmla="*/ 50 w 562"/>
                  <a:gd name="T61" fmla="*/ 310 h 310"/>
                  <a:gd name="T62" fmla="*/ 16 w 562"/>
                  <a:gd name="T63" fmla="*/ 302 h 310"/>
                  <a:gd name="T64" fmla="*/ 2 w 562"/>
                  <a:gd name="T65" fmla="*/ 282 h 310"/>
                  <a:gd name="T66" fmla="*/ 10 w 562"/>
                  <a:gd name="T67" fmla="*/ 200 h 310"/>
                  <a:gd name="T68" fmla="*/ 48 w 562"/>
                  <a:gd name="T69" fmla="*/ 120 h 310"/>
                  <a:gd name="T70" fmla="*/ 106 w 562"/>
                  <a:gd name="T71" fmla="*/ 56 h 310"/>
                  <a:gd name="T72" fmla="*/ 160 w 562"/>
                  <a:gd name="T73" fmla="*/ 24 h 310"/>
                  <a:gd name="T74" fmla="*/ 280 w 562"/>
                  <a:gd name="T75" fmla="*/ 0 h 310"/>
                  <a:gd name="T76" fmla="*/ 356 w 562"/>
                  <a:gd name="T77" fmla="*/ 10 h 310"/>
                  <a:gd name="T78" fmla="*/ 450 w 562"/>
                  <a:gd name="T79" fmla="*/ 52 h 310"/>
                  <a:gd name="T80" fmla="*/ 508 w 562"/>
                  <a:gd name="T81" fmla="*/ 110 h 310"/>
                  <a:gd name="T82" fmla="*/ 554 w 562"/>
                  <a:gd name="T83" fmla="*/ 208 h 310"/>
                  <a:gd name="T84" fmla="*/ 560 w 562"/>
                  <a:gd name="T85" fmla="*/ 276 h 310"/>
                  <a:gd name="T86" fmla="*/ 544 w 562"/>
                  <a:gd name="T87" fmla="*/ 302 h 310"/>
                  <a:gd name="T88" fmla="*/ 522 w 562"/>
                  <a:gd name="T89" fmla="*/ 310 h 310"/>
                  <a:gd name="T90" fmla="*/ 492 w 562"/>
                  <a:gd name="T91" fmla="*/ 308 h 310"/>
                  <a:gd name="T92" fmla="*/ 476 w 562"/>
                  <a:gd name="T93" fmla="*/ 302 h 310"/>
                  <a:gd name="T94" fmla="*/ 444 w 562"/>
                  <a:gd name="T95" fmla="*/ 278 h 310"/>
                  <a:gd name="T96" fmla="*/ 434 w 562"/>
                  <a:gd name="T97" fmla="*/ 252 h 310"/>
                  <a:gd name="T98" fmla="*/ 434 w 562"/>
                  <a:gd name="T99" fmla="*/ 252 h 310"/>
                  <a:gd name="T100" fmla="*/ 434 w 562"/>
                  <a:gd name="T101" fmla="*/ 254 h 310"/>
                  <a:gd name="T102" fmla="*/ 438 w 562"/>
                  <a:gd name="T103" fmla="*/ 272 h 310"/>
                  <a:gd name="T104" fmla="*/ 474 w 562"/>
                  <a:gd name="T105" fmla="*/ 302 h 310"/>
                  <a:gd name="T106" fmla="*/ 492 w 562"/>
                  <a:gd name="T107" fmla="*/ 308 h 310"/>
                  <a:gd name="T108" fmla="*/ 512 w 562"/>
                  <a:gd name="T109" fmla="*/ 310 h 310"/>
                  <a:gd name="T110" fmla="*/ 538 w 562"/>
                  <a:gd name="T111" fmla="*/ 306 h 310"/>
                  <a:gd name="T112" fmla="*/ 558 w 562"/>
                  <a:gd name="T113" fmla="*/ 288 h 310"/>
                  <a:gd name="T114" fmla="*/ 560 w 562"/>
                  <a:gd name="T115" fmla="*/ 236 h 310"/>
                  <a:gd name="T116" fmla="*/ 524 w 562"/>
                  <a:gd name="T117" fmla="*/ 134 h 310"/>
                  <a:gd name="T118" fmla="*/ 470 w 562"/>
                  <a:gd name="T119" fmla="*/ 68 h 310"/>
                  <a:gd name="T120" fmla="*/ 380 w 562"/>
                  <a:gd name="T121" fmla="*/ 16 h 310"/>
                  <a:gd name="T122" fmla="*/ 280 w 562"/>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10">
                    <a:moveTo>
                      <a:pt x="280" y="0"/>
                    </a:moveTo>
                    <a:lnTo>
                      <a:pt x="280" y="0"/>
                    </a:lnTo>
                    <a:lnTo>
                      <a:pt x="248" y="2"/>
                    </a:lnTo>
                    <a:lnTo>
                      <a:pt x="218" y="6"/>
                    </a:lnTo>
                    <a:lnTo>
                      <a:pt x="188" y="12"/>
                    </a:lnTo>
                    <a:lnTo>
                      <a:pt x="160" y="24"/>
                    </a:lnTo>
                    <a:lnTo>
                      <a:pt x="160" y="24"/>
                    </a:lnTo>
                    <a:lnTo>
                      <a:pt x="140" y="32"/>
                    </a:lnTo>
                    <a:lnTo>
                      <a:pt x="122" y="42"/>
                    </a:lnTo>
                    <a:lnTo>
                      <a:pt x="106" y="54"/>
                    </a:lnTo>
                    <a:lnTo>
                      <a:pt x="88" y="68"/>
                    </a:lnTo>
                    <a:lnTo>
                      <a:pt x="74" y="84"/>
                    </a:lnTo>
                    <a:lnTo>
                      <a:pt x="60" y="100"/>
                    </a:lnTo>
                    <a:lnTo>
                      <a:pt x="46" y="120"/>
                    </a:lnTo>
                    <a:lnTo>
                      <a:pt x="36" y="138"/>
                    </a:lnTo>
                    <a:lnTo>
                      <a:pt x="36" y="138"/>
                    </a:lnTo>
                    <a:lnTo>
                      <a:pt x="20" y="170"/>
                    </a:lnTo>
                    <a:lnTo>
                      <a:pt x="10" y="200"/>
                    </a:lnTo>
                    <a:lnTo>
                      <a:pt x="2" y="232"/>
                    </a:lnTo>
                    <a:lnTo>
                      <a:pt x="0" y="266"/>
                    </a:lnTo>
                    <a:lnTo>
                      <a:pt x="0" y="266"/>
                    </a:lnTo>
                    <a:lnTo>
                      <a:pt x="0" y="274"/>
                    </a:lnTo>
                    <a:lnTo>
                      <a:pt x="0" y="282"/>
                    </a:lnTo>
                    <a:lnTo>
                      <a:pt x="4" y="290"/>
                    </a:lnTo>
                    <a:lnTo>
                      <a:pt x="6" y="294"/>
                    </a:lnTo>
                    <a:lnTo>
                      <a:pt x="10" y="300"/>
                    </a:lnTo>
                    <a:lnTo>
                      <a:pt x="16" y="304"/>
                    </a:lnTo>
                    <a:lnTo>
                      <a:pt x="22" y="306"/>
                    </a:lnTo>
                    <a:lnTo>
                      <a:pt x="28" y="308"/>
                    </a:lnTo>
                    <a:lnTo>
                      <a:pt x="28" y="308"/>
                    </a:lnTo>
                    <a:lnTo>
                      <a:pt x="38" y="310"/>
                    </a:lnTo>
                    <a:lnTo>
                      <a:pt x="50" y="310"/>
                    </a:lnTo>
                    <a:lnTo>
                      <a:pt x="50" y="310"/>
                    </a:lnTo>
                    <a:lnTo>
                      <a:pt x="60" y="310"/>
                    </a:lnTo>
                    <a:lnTo>
                      <a:pt x="68" y="308"/>
                    </a:lnTo>
                    <a:lnTo>
                      <a:pt x="68" y="308"/>
                    </a:lnTo>
                    <a:lnTo>
                      <a:pt x="70" y="306"/>
                    </a:lnTo>
                    <a:lnTo>
                      <a:pt x="76" y="306"/>
                    </a:lnTo>
                    <a:lnTo>
                      <a:pt x="84" y="302"/>
                    </a:lnTo>
                    <a:lnTo>
                      <a:pt x="84" y="302"/>
                    </a:lnTo>
                    <a:lnTo>
                      <a:pt x="96" y="296"/>
                    </a:lnTo>
                    <a:lnTo>
                      <a:pt x="108" y="286"/>
                    </a:lnTo>
                    <a:lnTo>
                      <a:pt x="112" y="280"/>
                    </a:lnTo>
                    <a:lnTo>
                      <a:pt x="116" y="272"/>
                    </a:lnTo>
                    <a:lnTo>
                      <a:pt x="120" y="264"/>
                    </a:lnTo>
                    <a:lnTo>
                      <a:pt x="120" y="254"/>
                    </a:lnTo>
                    <a:lnTo>
                      <a:pt x="120" y="254"/>
                    </a:lnTo>
                    <a:lnTo>
                      <a:pt x="122" y="248"/>
                    </a:lnTo>
                    <a:lnTo>
                      <a:pt x="122" y="248"/>
                    </a:lnTo>
                    <a:lnTo>
                      <a:pt x="124" y="230"/>
                    </a:lnTo>
                    <a:lnTo>
                      <a:pt x="130" y="214"/>
                    </a:lnTo>
                    <a:lnTo>
                      <a:pt x="138" y="198"/>
                    </a:lnTo>
                    <a:lnTo>
                      <a:pt x="150" y="180"/>
                    </a:lnTo>
                    <a:lnTo>
                      <a:pt x="150" y="180"/>
                    </a:lnTo>
                    <a:lnTo>
                      <a:pt x="160" y="170"/>
                    </a:lnTo>
                    <a:lnTo>
                      <a:pt x="174"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8"/>
                    </a:lnTo>
                    <a:lnTo>
                      <a:pt x="398" y="168"/>
                    </a:lnTo>
                    <a:lnTo>
                      <a:pt x="406" y="178"/>
                    </a:lnTo>
                    <a:lnTo>
                      <a:pt x="414" y="190"/>
                    </a:lnTo>
                    <a:lnTo>
                      <a:pt x="414" y="190"/>
                    </a:lnTo>
                    <a:lnTo>
                      <a:pt x="426" y="216"/>
                    </a:lnTo>
                    <a:lnTo>
                      <a:pt x="438" y="244"/>
                    </a:lnTo>
                    <a:lnTo>
                      <a:pt x="438" y="244"/>
                    </a:lnTo>
                    <a:lnTo>
                      <a:pt x="438" y="244"/>
                    </a:lnTo>
                    <a:lnTo>
                      <a:pt x="438" y="244"/>
                    </a:lnTo>
                    <a:lnTo>
                      <a:pt x="426" y="216"/>
                    </a:lnTo>
                    <a:lnTo>
                      <a:pt x="414" y="190"/>
                    </a:lnTo>
                    <a:lnTo>
                      <a:pt x="414" y="190"/>
                    </a:lnTo>
                    <a:lnTo>
                      <a:pt x="406" y="178"/>
                    </a:lnTo>
                    <a:lnTo>
                      <a:pt x="398" y="166"/>
                    </a:lnTo>
                    <a:lnTo>
                      <a:pt x="388" y="156"/>
                    </a:lnTo>
                    <a:lnTo>
                      <a:pt x="378" y="148"/>
                    </a:lnTo>
                    <a:lnTo>
                      <a:pt x="378" y="148"/>
                    </a:lnTo>
                    <a:lnTo>
                      <a:pt x="354" y="134"/>
                    </a:lnTo>
                    <a:lnTo>
                      <a:pt x="332" y="124"/>
                    </a:lnTo>
                    <a:lnTo>
                      <a:pt x="308" y="118"/>
                    </a:lnTo>
                    <a:lnTo>
                      <a:pt x="280" y="116"/>
                    </a:lnTo>
                    <a:lnTo>
                      <a:pt x="280" y="116"/>
                    </a:lnTo>
                    <a:lnTo>
                      <a:pt x="262" y="118"/>
                    </a:lnTo>
                    <a:lnTo>
                      <a:pt x="246" y="120"/>
                    </a:lnTo>
                    <a:lnTo>
                      <a:pt x="212" y="128"/>
                    </a:lnTo>
                    <a:lnTo>
                      <a:pt x="212" y="128"/>
                    </a:lnTo>
                    <a:lnTo>
                      <a:pt x="198" y="138"/>
                    </a:lnTo>
                    <a:lnTo>
                      <a:pt x="198" y="138"/>
                    </a:lnTo>
                    <a:lnTo>
                      <a:pt x="172" y="158"/>
                    </a:lnTo>
                    <a:lnTo>
                      <a:pt x="160" y="168"/>
                    </a:lnTo>
                    <a:lnTo>
                      <a:pt x="150" y="180"/>
                    </a:lnTo>
                    <a:lnTo>
                      <a:pt x="150" y="180"/>
                    </a:lnTo>
                    <a:lnTo>
                      <a:pt x="138" y="196"/>
                    </a:lnTo>
                    <a:lnTo>
                      <a:pt x="130" y="214"/>
                    </a:lnTo>
                    <a:lnTo>
                      <a:pt x="124" y="230"/>
                    </a:lnTo>
                    <a:lnTo>
                      <a:pt x="122" y="246"/>
                    </a:lnTo>
                    <a:lnTo>
                      <a:pt x="122" y="246"/>
                    </a:lnTo>
                    <a:lnTo>
                      <a:pt x="120" y="254"/>
                    </a:lnTo>
                    <a:lnTo>
                      <a:pt x="120" y="254"/>
                    </a:lnTo>
                    <a:lnTo>
                      <a:pt x="120" y="262"/>
                    </a:lnTo>
                    <a:lnTo>
                      <a:pt x="116" y="270"/>
                    </a:lnTo>
                    <a:lnTo>
                      <a:pt x="112" y="278"/>
                    </a:lnTo>
                    <a:lnTo>
                      <a:pt x="108" y="284"/>
                    </a:lnTo>
                    <a:lnTo>
                      <a:pt x="96" y="296"/>
                    </a:lnTo>
                    <a:lnTo>
                      <a:pt x="84" y="302"/>
                    </a:lnTo>
                    <a:lnTo>
                      <a:pt x="84" y="302"/>
                    </a:lnTo>
                    <a:lnTo>
                      <a:pt x="82" y="304"/>
                    </a:lnTo>
                    <a:lnTo>
                      <a:pt x="76" y="304"/>
                    </a:lnTo>
                    <a:lnTo>
                      <a:pt x="70" y="306"/>
                    </a:lnTo>
                    <a:lnTo>
                      <a:pt x="68" y="308"/>
                    </a:lnTo>
                    <a:lnTo>
                      <a:pt x="68" y="308"/>
                    </a:lnTo>
                    <a:lnTo>
                      <a:pt x="60" y="310"/>
                    </a:lnTo>
                    <a:lnTo>
                      <a:pt x="50" y="310"/>
                    </a:lnTo>
                    <a:lnTo>
                      <a:pt x="50" y="310"/>
                    </a:lnTo>
                    <a:lnTo>
                      <a:pt x="38" y="310"/>
                    </a:lnTo>
                    <a:lnTo>
                      <a:pt x="28" y="308"/>
                    </a:lnTo>
                    <a:lnTo>
                      <a:pt x="28" y="308"/>
                    </a:lnTo>
                    <a:lnTo>
                      <a:pt x="16" y="302"/>
                    </a:lnTo>
                    <a:lnTo>
                      <a:pt x="12" y="300"/>
                    </a:lnTo>
                    <a:lnTo>
                      <a:pt x="6" y="294"/>
                    </a:lnTo>
                    <a:lnTo>
                      <a:pt x="4" y="288"/>
                    </a:lnTo>
                    <a:lnTo>
                      <a:pt x="2" y="282"/>
                    </a:lnTo>
                    <a:lnTo>
                      <a:pt x="0" y="266"/>
                    </a:lnTo>
                    <a:lnTo>
                      <a:pt x="0" y="266"/>
                    </a:lnTo>
                    <a:lnTo>
                      <a:pt x="2" y="232"/>
                    </a:lnTo>
                    <a:lnTo>
                      <a:pt x="10" y="200"/>
                    </a:lnTo>
                    <a:lnTo>
                      <a:pt x="22" y="170"/>
                    </a:lnTo>
                    <a:lnTo>
                      <a:pt x="36" y="140"/>
                    </a:lnTo>
                    <a:lnTo>
                      <a:pt x="36" y="140"/>
                    </a:lnTo>
                    <a:lnTo>
                      <a:pt x="48" y="120"/>
                    </a:lnTo>
                    <a:lnTo>
                      <a:pt x="60" y="102"/>
                    </a:lnTo>
                    <a:lnTo>
                      <a:pt x="74" y="84"/>
                    </a:lnTo>
                    <a:lnTo>
                      <a:pt x="90" y="68"/>
                    </a:lnTo>
                    <a:lnTo>
                      <a:pt x="106" y="56"/>
                    </a:lnTo>
                    <a:lnTo>
                      <a:pt x="122" y="44"/>
                    </a:lnTo>
                    <a:lnTo>
                      <a:pt x="140"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8" y="38"/>
                    </a:lnTo>
                    <a:lnTo>
                      <a:pt x="450" y="52"/>
                    </a:lnTo>
                    <a:lnTo>
                      <a:pt x="470" y="68"/>
                    </a:lnTo>
                    <a:lnTo>
                      <a:pt x="470" y="68"/>
                    </a:lnTo>
                    <a:lnTo>
                      <a:pt x="490" y="88"/>
                    </a:lnTo>
                    <a:lnTo>
                      <a:pt x="508" y="110"/>
                    </a:lnTo>
                    <a:lnTo>
                      <a:pt x="524" y="134"/>
                    </a:lnTo>
                    <a:lnTo>
                      <a:pt x="536" y="158"/>
                    </a:lnTo>
                    <a:lnTo>
                      <a:pt x="546" y="182"/>
                    </a:lnTo>
                    <a:lnTo>
                      <a:pt x="554" y="208"/>
                    </a:lnTo>
                    <a:lnTo>
                      <a:pt x="558" y="236"/>
                    </a:lnTo>
                    <a:lnTo>
                      <a:pt x="560" y="264"/>
                    </a:lnTo>
                    <a:lnTo>
                      <a:pt x="560" y="264"/>
                    </a:lnTo>
                    <a:lnTo>
                      <a:pt x="560" y="276"/>
                    </a:lnTo>
                    <a:lnTo>
                      <a:pt x="556" y="288"/>
                    </a:lnTo>
                    <a:lnTo>
                      <a:pt x="552" y="296"/>
                    </a:lnTo>
                    <a:lnTo>
                      <a:pt x="544" y="302"/>
                    </a:lnTo>
                    <a:lnTo>
                      <a:pt x="544" y="302"/>
                    </a:lnTo>
                    <a:lnTo>
                      <a:pt x="538" y="306"/>
                    </a:lnTo>
                    <a:lnTo>
                      <a:pt x="532" y="308"/>
                    </a:lnTo>
                    <a:lnTo>
                      <a:pt x="532" y="308"/>
                    </a:lnTo>
                    <a:lnTo>
                      <a:pt x="522" y="310"/>
                    </a:lnTo>
                    <a:lnTo>
                      <a:pt x="512" y="310"/>
                    </a:lnTo>
                    <a:lnTo>
                      <a:pt x="512" y="310"/>
                    </a:lnTo>
                    <a:lnTo>
                      <a:pt x="502" y="310"/>
                    </a:lnTo>
                    <a:lnTo>
                      <a:pt x="492" y="308"/>
                    </a:lnTo>
                    <a:lnTo>
                      <a:pt x="492" y="308"/>
                    </a:lnTo>
                    <a:lnTo>
                      <a:pt x="490" y="306"/>
                    </a:lnTo>
                    <a:lnTo>
                      <a:pt x="484" y="304"/>
                    </a:lnTo>
                    <a:lnTo>
                      <a:pt x="476" y="302"/>
                    </a:lnTo>
                    <a:lnTo>
                      <a:pt x="476" y="302"/>
                    </a:lnTo>
                    <a:lnTo>
                      <a:pt x="462" y="296"/>
                    </a:lnTo>
                    <a:lnTo>
                      <a:pt x="450" y="284"/>
                    </a:lnTo>
                    <a:lnTo>
                      <a:pt x="444" y="278"/>
                    </a:lnTo>
                    <a:lnTo>
                      <a:pt x="440" y="270"/>
                    </a:lnTo>
                    <a:lnTo>
                      <a:pt x="436" y="262"/>
                    </a:lnTo>
                    <a:lnTo>
                      <a:pt x="434" y="252"/>
                    </a:lnTo>
                    <a:lnTo>
                      <a:pt x="434" y="252"/>
                    </a:lnTo>
                    <a:lnTo>
                      <a:pt x="434" y="252"/>
                    </a:lnTo>
                    <a:lnTo>
                      <a:pt x="434" y="252"/>
                    </a:lnTo>
                    <a:lnTo>
                      <a:pt x="434" y="252"/>
                    </a:lnTo>
                    <a:lnTo>
                      <a:pt x="434" y="252"/>
                    </a:lnTo>
                    <a:lnTo>
                      <a:pt x="434" y="254"/>
                    </a:lnTo>
                    <a:lnTo>
                      <a:pt x="434" y="254"/>
                    </a:lnTo>
                    <a:lnTo>
                      <a:pt x="434" y="254"/>
                    </a:lnTo>
                    <a:lnTo>
                      <a:pt x="434" y="254"/>
                    </a:lnTo>
                    <a:lnTo>
                      <a:pt x="434" y="254"/>
                    </a:lnTo>
                    <a:lnTo>
                      <a:pt x="434" y="254"/>
                    </a:lnTo>
                    <a:lnTo>
                      <a:pt x="436" y="262"/>
                    </a:lnTo>
                    <a:lnTo>
                      <a:pt x="438" y="272"/>
                    </a:lnTo>
                    <a:lnTo>
                      <a:pt x="444" y="278"/>
                    </a:lnTo>
                    <a:lnTo>
                      <a:pt x="448" y="286"/>
                    </a:lnTo>
                    <a:lnTo>
                      <a:pt x="462" y="296"/>
                    </a:lnTo>
                    <a:lnTo>
                      <a:pt x="474" y="302"/>
                    </a:lnTo>
                    <a:lnTo>
                      <a:pt x="474" y="302"/>
                    </a:lnTo>
                    <a:lnTo>
                      <a:pt x="484" y="306"/>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6" y="302"/>
                    </a:lnTo>
                    <a:lnTo>
                      <a:pt x="546" y="302"/>
                    </a:lnTo>
                    <a:lnTo>
                      <a:pt x="552" y="296"/>
                    </a:lnTo>
                    <a:lnTo>
                      <a:pt x="558" y="288"/>
                    </a:lnTo>
                    <a:lnTo>
                      <a:pt x="560" y="278"/>
                    </a:lnTo>
                    <a:lnTo>
                      <a:pt x="562" y="264"/>
                    </a:lnTo>
                    <a:lnTo>
                      <a:pt x="562" y="264"/>
                    </a:lnTo>
                    <a:lnTo>
                      <a:pt x="560" y="236"/>
                    </a:lnTo>
                    <a:lnTo>
                      <a:pt x="554" y="210"/>
                    </a:lnTo>
                    <a:lnTo>
                      <a:pt x="548" y="182"/>
                    </a:lnTo>
                    <a:lnTo>
                      <a:pt x="538" y="158"/>
                    </a:lnTo>
                    <a:lnTo>
                      <a:pt x="524" y="134"/>
                    </a:lnTo>
                    <a:lnTo>
                      <a:pt x="510" y="110"/>
                    </a:lnTo>
                    <a:lnTo>
                      <a:pt x="492" y="88"/>
                    </a:lnTo>
                    <a:lnTo>
                      <a:pt x="470" y="68"/>
                    </a:lnTo>
                    <a:lnTo>
                      <a:pt x="470" y="68"/>
                    </a:lnTo>
                    <a:lnTo>
                      <a:pt x="450" y="52"/>
                    </a:lnTo>
                    <a:lnTo>
                      <a:pt x="428" y="38"/>
                    </a:lnTo>
                    <a:lnTo>
                      <a:pt x="404" y="26"/>
                    </a:lnTo>
                    <a:lnTo>
                      <a:pt x="380" y="16"/>
                    </a:lnTo>
                    <a:lnTo>
                      <a:pt x="356" y="10"/>
                    </a:lnTo>
                    <a:lnTo>
                      <a:pt x="330" y="4"/>
                    </a:lnTo>
                    <a:lnTo>
                      <a:pt x="306" y="0"/>
                    </a:lnTo>
                    <a:lnTo>
                      <a:pt x="280" y="0"/>
                    </a:lnTo>
                    <a:close/>
                  </a:path>
                </a:pathLst>
              </a:custGeom>
              <a:solidFill>
                <a:srgbClr val="EBE9E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7" name="Freeform 194"/>
              <p:cNvSpPr>
                <a:spLocks/>
              </p:cNvSpPr>
              <p:nvPr/>
            </p:nvSpPr>
            <p:spPr bwMode="auto">
              <a:xfrm>
                <a:off x="2611" y="3259"/>
                <a:ext cx="562" cy="310"/>
              </a:xfrm>
              <a:custGeom>
                <a:avLst/>
                <a:gdLst>
                  <a:gd name="T0" fmla="*/ 218 w 562"/>
                  <a:gd name="T1" fmla="*/ 6 h 310"/>
                  <a:gd name="T2" fmla="*/ 140 w 562"/>
                  <a:gd name="T3" fmla="*/ 32 h 310"/>
                  <a:gd name="T4" fmla="*/ 74 w 562"/>
                  <a:gd name="T5" fmla="*/ 84 h 310"/>
                  <a:gd name="T6" fmla="*/ 36 w 562"/>
                  <a:gd name="T7" fmla="*/ 138 h 310"/>
                  <a:gd name="T8" fmla="*/ 0 w 562"/>
                  <a:gd name="T9" fmla="*/ 266 h 310"/>
                  <a:gd name="T10" fmla="*/ 4 w 562"/>
                  <a:gd name="T11" fmla="*/ 290 h 310"/>
                  <a:gd name="T12" fmla="*/ 22 w 562"/>
                  <a:gd name="T13" fmla="*/ 306 h 310"/>
                  <a:gd name="T14" fmla="*/ 50 w 562"/>
                  <a:gd name="T15" fmla="*/ 310 h 310"/>
                  <a:gd name="T16" fmla="*/ 68 w 562"/>
                  <a:gd name="T17" fmla="*/ 308 h 310"/>
                  <a:gd name="T18" fmla="*/ 84 w 562"/>
                  <a:gd name="T19" fmla="*/ 302 h 310"/>
                  <a:gd name="T20" fmla="*/ 116 w 562"/>
                  <a:gd name="T21" fmla="*/ 272 h 310"/>
                  <a:gd name="T22" fmla="*/ 122 w 562"/>
                  <a:gd name="T23" fmla="*/ 248 h 310"/>
                  <a:gd name="T24" fmla="*/ 138 w 562"/>
                  <a:gd name="T25" fmla="*/ 198 h 310"/>
                  <a:gd name="T26" fmla="*/ 174 w 562"/>
                  <a:gd name="T27" fmla="*/ 158 h 310"/>
                  <a:gd name="T28" fmla="*/ 212 w 562"/>
                  <a:gd name="T29" fmla="*/ 128 h 310"/>
                  <a:gd name="T30" fmla="*/ 280 w 562"/>
                  <a:gd name="T31" fmla="*/ 116 h 310"/>
                  <a:gd name="T32" fmla="*/ 378 w 562"/>
                  <a:gd name="T33" fmla="*/ 148 h 310"/>
                  <a:gd name="T34" fmla="*/ 406 w 562"/>
                  <a:gd name="T35" fmla="*/ 178 h 310"/>
                  <a:gd name="T36" fmla="*/ 438 w 562"/>
                  <a:gd name="T37" fmla="*/ 244 h 310"/>
                  <a:gd name="T38" fmla="*/ 426 w 562"/>
                  <a:gd name="T39" fmla="*/ 216 h 310"/>
                  <a:gd name="T40" fmla="*/ 398 w 562"/>
                  <a:gd name="T41" fmla="*/ 166 h 310"/>
                  <a:gd name="T42" fmla="*/ 354 w 562"/>
                  <a:gd name="T43" fmla="*/ 134 h 310"/>
                  <a:gd name="T44" fmla="*/ 280 w 562"/>
                  <a:gd name="T45" fmla="*/ 116 h 310"/>
                  <a:gd name="T46" fmla="*/ 212 w 562"/>
                  <a:gd name="T47" fmla="*/ 128 h 310"/>
                  <a:gd name="T48" fmla="*/ 160 w 562"/>
                  <a:gd name="T49" fmla="*/ 168 h 310"/>
                  <a:gd name="T50" fmla="*/ 130 w 562"/>
                  <a:gd name="T51" fmla="*/ 214 h 310"/>
                  <a:gd name="T52" fmla="*/ 120 w 562"/>
                  <a:gd name="T53" fmla="*/ 254 h 310"/>
                  <a:gd name="T54" fmla="*/ 112 w 562"/>
                  <a:gd name="T55" fmla="*/ 278 h 310"/>
                  <a:gd name="T56" fmla="*/ 84 w 562"/>
                  <a:gd name="T57" fmla="*/ 302 h 310"/>
                  <a:gd name="T58" fmla="*/ 68 w 562"/>
                  <a:gd name="T59" fmla="*/ 308 h 310"/>
                  <a:gd name="T60" fmla="*/ 50 w 562"/>
                  <a:gd name="T61" fmla="*/ 310 h 310"/>
                  <a:gd name="T62" fmla="*/ 16 w 562"/>
                  <a:gd name="T63" fmla="*/ 302 h 310"/>
                  <a:gd name="T64" fmla="*/ 2 w 562"/>
                  <a:gd name="T65" fmla="*/ 282 h 310"/>
                  <a:gd name="T66" fmla="*/ 10 w 562"/>
                  <a:gd name="T67" fmla="*/ 200 h 310"/>
                  <a:gd name="T68" fmla="*/ 48 w 562"/>
                  <a:gd name="T69" fmla="*/ 120 h 310"/>
                  <a:gd name="T70" fmla="*/ 106 w 562"/>
                  <a:gd name="T71" fmla="*/ 56 h 310"/>
                  <a:gd name="T72" fmla="*/ 160 w 562"/>
                  <a:gd name="T73" fmla="*/ 24 h 310"/>
                  <a:gd name="T74" fmla="*/ 280 w 562"/>
                  <a:gd name="T75" fmla="*/ 0 h 310"/>
                  <a:gd name="T76" fmla="*/ 356 w 562"/>
                  <a:gd name="T77" fmla="*/ 10 h 310"/>
                  <a:gd name="T78" fmla="*/ 450 w 562"/>
                  <a:gd name="T79" fmla="*/ 52 h 310"/>
                  <a:gd name="T80" fmla="*/ 508 w 562"/>
                  <a:gd name="T81" fmla="*/ 110 h 310"/>
                  <a:gd name="T82" fmla="*/ 554 w 562"/>
                  <a:gd name="T83" fmla="*/ 208 h 310"/>
                  <a:gd name="T84" fmla="*/ 560 w 562"/>
                  <a:gd name="T85" fmla="*/ 276 h 310"/>
                  <a:gd name="T86" fmla="*/ 544 w 562"/>
                  <a:gd name="T87" fmla="*/ 302 h 310"/>
                  <a:gd name="T88" fmla="*/ 522 w 562"/>
                  <a:gd name="T89" fmla="*/ 310 h 310"/>
                  <a:gd name="T90" fmla="*/ 492 w 562"/>
                  <a:gd name="T91" fmla="*/ 308 h 310"/>
                  <a:gd name="T92" fmla="*/ 476 w 562"/>
                  <a:gd name="T93" fmla="*/ 302 h 310"/>
                  <a:gd name="T94" fmla="*/ 444 w 562"/>
                  <a:gd name="T95" fmla="*/ 278 h 310"/>
                  <a:gd name="T96" fmla="*/ 434 w 562"/>
                  <a:gd name="T97" fmla="*/ 252 h 310"/>
                  <a:gd name="T98" fmla="*/ 434 w 562"/>
                  <a:gd name="T99" fmla="*/ 252 h 310"/>
                  <a:gd name="T100" fmla="*/ 434 w 562"/>
                  <a:gd name="T101" fmla="*/ 254 h 310"/>
                  <a:gd name="T102" fmla="*/ 438 w 562"/>
                  <a:gd name="T103" fmla="*/ 272 h 310"/>
                  <a:gd name="T104" fmla="*/ 474 w 562"/>
                  <a:gd name="T105" fmla="*/ 302 h 310"/>
                  <a:gd name="T106" fmla="*/ 492 w 562"/>
                  <a:gd name="T107" fmla="*/ 308 h 310"/>
                  <a:gd name="T108" fmla="*/ 512 w 562"/>
                  <a:gd name="T109" fmla="*/ 310 h 310"/>
                  <a:gd name="T110" fmla="*/ 538 w 562"/>
                  <a:gd name="T111" fmla="*/ 306 h 310"/>
                  <a:gd name="T112" fmla="*/ 558 w 562"/>
                  <a:gd name="T113" fmla="*/ 288 h 310"/>
                  <a:gd name="T114" fmla="*/ 560 w 562"/>
                  <a:gd name="T115" fmla="*/ 236 h 310"/>
                  <a:gd name="T116" fmla="*/ 524 w 562"/>
                  <a:gd name="T117" fmla="*/ 134 h 310"/>
                  <a:gd name="T118" fmla="*/ 470 w 562"/>
                  <a:gd name="T119" fmla="*/ 68 h 310"/>
                  <a:gd name="T120" fmla="*/ 380 w 562"/>
                  <a:gd name="T121" fmla="*/ 16 h 310"/>
                  <a:gd name="T122" fmla="*/ 280 w 562"/>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310">
                    <a:moveTo>
                      <a:pt x="280" y="0"/>
                    </a:moveTo>
                    <a:lnTo>
                      <a:pt x="280" y="0"/>
                    </a:lnTo>
                    <a:lnTo>
                      <a:pt x="248" y="2"/>
                    </a:lnTo>
                    <a:lnTo>
                      <a:pt x="218" y="6"/>
                    </a:lnTo>
                    <a:lnTo>
                      <a:pt x="188" y="12"/>
                    </a:lnTo>
                    <a:lnTo>
                      <a:pt x="160" y="24"/>
                    </a:lnTo>
                    <a:lnTo>
                      <a:pt x="160" y="24"/>
                    </a:lnTo>
                    <a:lnTo>
                      <a:pt x="140" y="32"/>
                    </a:lnTo>
                    <a:lnTo>
                      <a:pt x="122" y="42"/>
                    </a:lnTo>
                    <a:lnTo>
                      <a:pt x="106" y="54"/>
                    </a:lnTo>
                    <a:lnTo>
                      <a:pt x="88" y="68"/>
                    </a:lnTo>
                    <a:lnTo>
                      <a:pt x="74" y="84"/>
                    </a:lnTo>
                    <a:lnTo>
                      <a:pt x="60" y="100"/>
                    </a:lnTo>
                    <a:lnTo>
                      <a:pt x="46" y="120"/>
                    </a:lnTo>
                    <a:lnTo>
                      <a:pt x="36" y="138"/>
                    </a:lnTo>
                    <a:lnTo>
                      <a:pt x="36" y="138"/>
                    </a:lnTo>
                    <a:lnTo>
                      <a:pt x="20" y="170"/>
                    </a:lnTo>
                    <a:lnTo>
                      <a:pt x="10" y="200"/>
                    </a:lnTo>
                    <a:lnTo>
                      <a:pt x="2" y="232"/>
                    </a:lnTo>
                    <a:lnTo>
                      <a:pt x="0" y="266"/>
                    </a:lnTo>
                    <a:lnTo>
                      <a:pt x="0" y="266"/>
                    </a:lnTo>
                    <a:lnTo>
                      <a:pt x="0" y="274"/>
                    </a:lnTo>
                    <a:lnTo>
                      <a:pt x="0" y="282"/>
                    </a:lnTo>
                    <a:lnTo>
                      <a:pt x="4" y="290"/>
                    </a:lnTo>
                    <a:lnTo>
                      <a:pt x="6" y="294"/>
                    </a:lnTo>
                    <a:lnTo>
                      <a:pt x="10" y="300"/>
                    </a:lnTo>
                    <a:lnTo>
                      <a:pt x="16" y="304"/>
                    </a:lnTo>
                    <a:lnTo>
                      <a:pt x="22" y="306"/>
                    </a:lnTo>
                    <a:lnTo>
                      <a:pt x="28" y="308"/>
                    </a:lnTo>
                    <a:lnTo>
                      <a:pt x="28" y="308"/>
                    </a:lnTo>
                    <a:lnTo>
                      <a:pt x="38" y="310"/>
                    </a:lnTo>
                    <a:lnTo>
                      <a:pt x="50" y="310"/>
                    </a:lnTo>
                    <a:lnTo>
                      <a:pt x="50" y="310"/>
                    </a:lnTo>
                    <a:lnTo>
                      <a:pt x="60" y="310"/>
                    </a:lnTo>
                    <a:lnTo>
                      <a:pt x="68" y="308"/>
                    </a:lnTo>
                    <a:lnTo>
                      <a:pt x="68" y="308"/>
                    </a:lnTo>
                    <a:lnTo>
                      <a:pt x="70" y="306"/>
                    </a:lnTo>
                    <a:lnTo>
                      <a:pt x="76" y="306"/>
                    </a:lnTo>
                    <a:lnTo>
                      <a:pt x="84" y="302"/>
                    </a:lnTo>
                    <a:lnTo>
                      <a:pt x="84" y="302"/>
                    </a:lnTo>
                    <a:lnTo>
                      <a:pt x="96" y="296"/>
                    </a:lnTo>
                    <a:lnTo>
                      <a:pt x="108" y="286"/>
                    </a:lnTo>
                    <a:lnTo>
                      <a:pt x="112" y="280"/>
                    </a:lnTo>
                    <a:lnTo>
                      <a:pt x="116" y="272"/>
                    </a:lnTo>
                    <a:lnTo>
                      <a:pt x="120" y="264"/>
                    </a:lnTo>
                    <a:lnTo>
                      <a:pt x="120" y="254"/>
                    </a:lnTo>
                    <a:lnTo>
                      <a:pt x="120" y="254"/>
                    </a:lnTo>
                    <a:lnTo>
                      <a:pt x="122" y="248"/>
                    </a:lnTo>
                    <a:lnTo>
                      <a:pt x="122" y="248"/>
                    </a:lnTo>
                    <a:lnTo>
                      <a:pt x="124" y="230"/>
                    </a:lnTo>
                    <a:lnTo>
                      <a:pt x="130" y="214"/>
                    </a:lnTo>
                    <a:lnTo>
                      <a:pt x="138" y="198"/>
                    </a:lnTo>
                    <a:lnTo>
                      <a:pt x="150" y="180"/>
                    </a:lnTo>
                    <a:lnTo>
                      <a:pt x="150" y="180"/>
                    </a:lnTo>
                    <a:lnTo>
                      <a:pt x="160" y="170"/>
                    </a:lnTo>
                    <a:lnTo>
                      <a:pt x="174"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8"/>
                    </a:lnTo>
                    <a:lnTo>
                      <a:pt x="398" y="168"/>
                    </a:lnTo>
                    <a:lnTo>
                      <a:pt x="406" y="178"/>
                    </a:lnTo>
                    <a:lnTo>
                      <a:pt x="414" y="190"/>
                    </a:lnTo>
                    <a:lnTo>
                      <a:pt x="414" y="190"/>
                    </a:lnTo>
                    <a:lnTo>
                      <a:pt x="426" y="216"/>
                    </a:lnTo>
                    <a:lnTo>
                      <a:pt x="438" y="244"/>
                    </a:lnTo>
                    <a:lnTo>
                      <a:pt x="438" y="244"/>
                    </a:lnTo>
                    <a:lnTo>
                      <a:pt x="438" y="244"/>
                    </a:lnTo>
                    <a:lnTo>
                      <a:pt x="438" y="244"/>
                    </a:lnTo>
                    <a:lnTo>
                      <a:pt x="426" y="216"/>
                    </a:lnTo>
                    <a:lnTo>
                      <a:pt x="414" y="190"/>
                    </a:lnTo>
                    <a:lnTo>
                      <a:pt x="414" y="190"/>
                    </a:lnTo>
                    <a:lnTo>
                      <a:pt x="406" y="178"/>
                    </a:lnTo>
                    <a:lnTo>
                      <a:pt x="398" y="166"/>
                    </a:lnTo>
                    <a:lnTo>
                      <a:pt x="388" y="156"/>
                    </a:lnTo>
                    <a:lnTo>
                      <a:pt x="378" y="148"/>
                    </a:lnTo>
                    <a:lnTo>
                      <a:pt x="378" y="148"/>
                    </a:lnTo>
                    <a:lnTo>
                      <a:pt x="354" y="134"/>
                    </a:lnTo>
                    <a:lnTo>
                      <a:pt x="332" y="124"/>
                    </a:lnTo>
                    <a:lnTo>
                      <a:pt x="308" y="118"/>
                    </a:lnTo>
                    <a:lnTo>
                      <a:pt x="280" y="116"/>
                    </a:lnTo>
                    <a:lnTo>
                      <a:pt x="280" y="116"/>
                    </a:lnTo>
                    <a:lnTo>
                      <a:pt x="262" y="118"/>
                    </a:lnTo>
                    <a:lnTo>
                      <a:pt x="246" y="120"/>
                    </a:lnTo>
                    <a:lnTo>
                      <a:pt x="212" y="128"/>
                    </a:lnTo>
                    <a:lnTo>
                      <a:pt x="212" y="128"/>
                    </a:lnTo>
                    <a:lnTo>
                      <a:pt x="198" y="138"/>
                    </a:lnTo>
                    <a:lnTo>
                      <a:pt x="198" y="138"/>
                    </a:lnTo>
                    <a:lnTo>
                      <a:pt x="172" y="158"/>
                    </a:lnTo>
                    <a:lnTo>
                      <a:pt x="160" y="168"/>
                    </a:lnTo>
                    <a:lnTo>
                      <a:pt x="150" y="180"/>
                    </a:lnTo>
                    <a:lnTo>
                      <a:pt x="150" y="180"/>
                    </a:lnTo>
                    <a:lnTo>
                      <a:pt x="138" y="196"/>
                    </a:lnTo>
                    <a:lnTo>
                      <a:pt x="130" y="214"/>
                    </a:lnTo>
                    <a:lnTo>
                      <a:pt x="124" y="230"/>
                    </a:lnTo>
                    <a:lnTo>
                      <a:pt x="122" y="246"/>
                    </a:lnTo>
                    <a:lnTo>
                      <a:pt x="122" y="246"/>
                    </a:lnTo>
                    <a:lnTo>
                      <a:pt x="120" y="254"/>
                    </a:lnTo>
                    <a:lnTo>
                      <a:pt x="120" y="254"/>
                    </a:lnTo>
                    <a:lnTo>
                      <a:pt x="120" y="262"/>
                    </a:lnTo>
                    <a:lnTo>
                      <a:pt x="116" y="270"/>
                    </a:lnTo>
                    <a:lnTo>
                      <a:pt x="112" y="278"/>
                    </a:lnTo>
                    <a:lnTo>
                      <a:pt x="108" y="284"/>
                    </a:lnTo>
                    <a:lnTo>
                      <a:pt x="96" y="296"/>
                    </a:lnTo>
                    <a:lnTo>
                      <a:pt x="84" y="302"/>
                    </a:lnTo>
                    <a:lnTo>
                      <a:pt x="84" y="302"/>
                    </a:lnTo>
                    <a:lnTo>
                      <a:pt x="82" y="304"/>
                    </a:lnTo>
                    <a:lnTo>
                      <a:pt x="76" y="304"/>
                    </a:lnTo>
                    <a:lnTo>
                      <a:pt x="70" y="306"/>
                    </a:lnTo>
                    <a:lnTo>
                      <a:pt x="68" y="308"/>
                    </a:lnTo>
                    <a:lnTo>
                      <a:pt x="68" y="308"/>
                    </a:lnTo>
                    <a:lnTo>
                      <a:pt x="60" y="310"/>
                    </a:lnTo>
                    <a:lnTo>
                      <a:pt x="50" y="310"/>
                    </a:lnTo>
                    <a:lnTo>
                      <a:pt x="50" y="310"/>
                    </a:lnTo>
                    <a:lnTo>
                      <a:pt x="38" y="310"/>
                    </a:lnTo>
                    <a:lnTo>
                      <a:pt x="28" y="308"/>
                    </a:lnTo>
                    <a:lnTo>
                      <a:pt x="28" y="308"/>
                    </a:lnTo>
                    <a:lnTo>
                      <a:pt x="16" y="302"/>
                    </a:lnTo>
                    <a:lnTo>
                      <a:pt x="12" y="300"/>
                    </a:lnTo>
                    <a:lnTo>
                      <a:pt x="6" y="294"/>
                    </a:lnTo>
                    <a:lnTo>
                      <a:pt x="4" y="288"/>
                    </a:lnTo>
                    <a:lnTo>
                      <a:pt x="2" y="282"/>
                    </a:lnTo>
                    <a:lnTo>
                      <a:pt x="0" y="266"/>
                    </a:lnTo>
                    <a:lnTo>
                      <a:pt x="0" y="266"/>
                    </a:lnTo>
                    <a:lnTo>
                      <a:pt x="2" y="232"/>
                    </a:lnTo>
                    <a:lnTo>
                      <a:pt x="10" y="200"/>
                    </a:lnTo>
                    <a:lnTo>
                      <a:pt x="22" y="170"/>
                    </a:lnTo>
                    <a:lnTo>
                      <a:pt x="36" y="140"/>
                    </a:lnTo>
                    <a:lnTo>
                      <a:pt x="36" y="140"/>
                    </a:lnTo>
                    <a:lnTo>
                      <a:pt x="48" y="120"/>
                    </a:lnTo>
                    <a:lnTo>
                      <a:pt x="60" y="102"/>
                    </a:lnTo>
                    <a:lnTo>
                      <a:pt x="74" y="84"/>
                    </a:lnTo>
                    <a:lnTo>
                      <a:pt x="90" y="68"/>
                    </a:lnTo>
                    <a:lnTo>
                      <a:pt x="106" y="56"/>
                    </a:lnTo>
                    <a:lnTo>
                      <a:pt x="122" y="44"/>
                    </a:lnTo>
                    <a:lnTo>
                      <a:pt x="140"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8" y="38"/>
                    </a:lnTo>
                    <a:lnTo>
                      <a:pt x="450" y="52"/>
                    </a:lnTo>
                    <a:lnTo>
                      <a:pt x="470" y="68"/>
                    </a:lnTo>
                    <a:lnTo>
                      <a:pt x="470" y="68"/>
                    </a:lnTo>
                    <a:lnTo>
                      <a:pt x="490" y="88"/>
                    </a:lnTo>
                    <a:lnTo>
                      <a:pt x="508" y="110"/>
                    </a:lnTo>
                    <a:lnTo>
                      <a:pt x="524" y="134"/>
                    </a:lnTo>
                    <a:lnTo>
                      <a:pt x="536" y="158"/>
                    </a:lnTo>
                    <a:lnTo>
                      <a:pt x="546" y="182"/>
                    </a:lnTo>
                    <a:lnTo>
                      <a:pt x="554" y="208"/>
                    </a:lnTo>
                    <a:lnTo>
                      <a:pt x="558" y="236"/>
                    </a:lnTo>
                    <a:lnTo>
                      <a:pt x="560" y="264"/>
                    </a:lnTo>
                    <a:lnTo>
                      <a:pt x="560" y="264"/>
                    </a:lnTo>
                    <a:lnTo>
                      <a:pt x="560" y="276"/>
                    </a:lnTo>
                    <a:lnTo>
                      <a:pt x="556" y="288"/>
                    </a:lnTo>
                    <a:lnTo>
                      <a:pt x="552" y="296"/>
                    </a:lnTo>
                    <a:lnTo>
                      <a:pt x="544" y="302"/>
                    </a:lnTo>
                    <a:lnTo>
                      <a:pt x="544" y="302"/>
                    </a:lnTo>
                    <a:lnTo>
                      <a:pt x="538" y="306"/>
                    </a:lnTo>
                    <a:lnTo>
                      <a:pt x="532" y="308"/>
                    </a:lnTo>
                    <a:lnTo>
                      <a:pt x="532" y="308"/>
                    </a:lnTo>
                    <a:lnTo>
                      <a:pt x="522" y="310"/>
                    </a:lnTo>
                    <a:lnTo>
                      <a:pt x="512" y="310"/>
                    </a:lnTo>
                    <a:lnTo>
                      <a:pt x="512" y="310"/>
                    </a:lnTo>
                    <a:lnTo>
                      <a:pt x="502" y="310"/>
                    </a:lnTo>
                    <a:lnTo>
                      <a:pt x="492" y="308"/>
                    </a:lnTo>
                    <a:lnTo>
                      <a:pt x="492" y="308"/>
                    </a:lnTo>
                    <a:lnTo>
                      <a:pt x="490" y="306"/>
                    </a:lnTo>
                    <a:lnTo>
                      <a:pt x="484" y="304"/>
                    </a:lnTo>
                    <a:lnTo>
                      <a:pt x="476" y="302"/>
                    </a:lnTo>
                    <a:lnTo>
                      <a:pt x="476" y="302"/>
                    </a:lnTo>
                    <a:lnTo>
                      <a:pt x="462" y="296"/>
                    </a:lnTo>
                    <a:lnTo>
                      <a:pt x="450" y="284"/>
                    </a:lnTo>
                    <a:lnTo>
                      <a:pt x="444" y="278"/>
                    </a:lnTo>
                    <a:lnTo>
                      <a:pt x="440" y="270"/>
                    </a:lnTo>
                    <a:lnTo>
                      <a:pt x="436" y="262"/>
                    </a:lnTo>
                    <a:lnTo>
                      <a:pt x="434" y="252"/>
                    </a:lnTo>
                    <a:lnTo>
                      <a:pt x="434" y="252"/>
                    </a:lnTo>
                    <a:lnTo>
                      <a:pt x="434" y="252"/>
                    </a:lnTo>
                    <a:lnTo>
                      <a:pt x="434" y="252"/>
                    </a:lnTo>
                    <a:lnTo>
                      <a:pt x="434" y="252"/>
                    </a:lnTo>
                    <a:lnTo>
                      <a:pt x="434" y="252"/>
                    </a:lnTo>
                    <a:lnTo>
                      <a:pt x="434" y="254"/>
                    </a:lnTo>
                    <a:lnTo>
                      <a:pt x="434" y="254"/>
                    </a:lnTo>
                    <a:lnTo>
                      <a:pt x="434" y="254"/>
                    </a:lnTo>
                    <a:lnTo>
                      <a:pt x="434" y="254"/>
                    </a:lnTo>
                    <a:lnTo>
                      <a:pt x="434" y="254"/>
                    </a:lnTo>
                    <a:lnTo>
                      <a:pt x="434" y="254"/>
                    </a:lnTo>
                    <a:lnTo>
                      <a:pt x="436" y="262"/>
                    </a:lnTo>
                    <a:lnTo>
                      <a:pt x="438" y="272"/>
                    </a:lnTo>
                    <a:lnTo>
                      <a:pt x="444" y="278"/>
                    </a:lnTo>
                    <a:lnTo>
                      <a:pt x="448" y="286"/>
                    </a:lnTo>
                    <a:lnTo>
                      <a:pt x="462" y="296"/>
                    </a:lnTo>
                    <a:lnTo>
                      <a:pt x="474" y="302"/>
                    </a:lnTo>
                    <a:lnTo>
                      <a:pt x="474" y="302"/>
                    </a:lnTo>
                    <a:lnTo>
                      <a:pt x="484" y="306"/>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6" y="302"/>
                    </a:lnTo>
                    <a:lnTo>
                      <a:pt x="546" y="302"/>
                    </a:lnTo>
                    <a:lnTo>
                      <a:pt x="552" y="296"/>
                    </a:lnTo>
                    <a:lnTo>
                      <a:pt x="558" y="288"/>
                    </a:lnTo>
                    <a:lnTo>
                      <a:pt x="560" y="278"/>
                    </a:lnTo>
                    <a:lnTo>
                      <a:pt x="562" y="264"/>
                    </a:lnTo>
                    <a:lnTo>
                      <a:pt x="562" y="264"/>
                    </a:lnTo>
                    <a:lnTo>
                      <a:pt x="560" y="236"/>
                    </a:lnTo>
                    <a:lnTo>
                      <a:pt x="554" y="210"/>
                    </a:lnTo>
                    <a:lnTo>
                      <a:pt x="548" y="182"/>
                    </a:lnTo>
                    <a:lnTo>
                      <a:pt x="538" y="158"/>
                    </a:lnTo>
                    <a:lnTo>
                      <a:pt x="524" y="134"/>
                    </a:lnTo>
                    <a:lnTo>
                      <a:pt x="510" y="110"/>
                    </a:lnTo>
                    <a:lnTo>
                      <a:pt x="492" y="88"/>
                    </a:lnTo>
                    <a:lnTo>
                      <a:pt x="470" y="68"/>
                    </a:lnTo>
                    <a:lnTo>
                      <a:pt x="470" y="68"/>
                    </a:lnTo>
                    <a:lnTo>
                      <a:pt x="450" y="52"/>
                    </a:lnTo>
                    <a:lnTo>
                      <a:pt x="428" y="38"/>
                    </a:lnTo>
                    <a:lnTo>
                      <a:pt x="404" y="26"/>
                    </a:lnTo>
                    <a:lnTo>
                      <a:pt x="380" y="16"/>
                    </a:lnTo>
                    <a:lnTo>
                      <a:pt x="356" y="10"/>
                    </a:lnTo>
                    <a:lnTo>
                      <a:pt x="330" y="4"/>
                    </a:lnTo>
                    <a:lnTo>
                      <a:pt x="306" y="0"/>
                    </a:lnTo>
                    <a:lnTo>
                      <a:pt x="2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8" name="Freeform 195"/>
              <p:cNvSpPr>
                <a:spLocks/>
              </p:cNvSpPr>
              <p:nvPr/>
            </p:nvSpPr>
            <p:spPr bwMode="auto">
              <a:xfrm>
                <a:off x="2611" y="3259"/>
                <a:ext cx="560" cy="310"/>
              </a:xfrm>
              <a:custGeom>
                <a:avLst/>
                <a:gdLst>
                  <a:gd name="T0" fmla="*/ 218 w 560"/>
                  <a:gd name="T1" fmla="*/ 6 h 310"/>
                  <a:gd name="T2" fmla="*/ 140 w 560"/>
                  <a:gd name="T3" fmla="*/ 32 h 310"/>
                  <a:gd name="T4" fmla="*/ 74 w 560"/>
                  <a:gd name="T5" fmla="*/ 84 h 310"/>
                  <a:gd name="T6" fmla="*/ 36 w 560"/>
                  <a:gd name="T7" fmla="*/ 140 h 310"/>
                  <a:gd name="T8" fmla="*/ 0 w 560"/>
                  <a:gd name="T9" fmla="*/ 266 h 310"/>
                  <a:gd name="T10" fmla="*/ 6 w 560"/>
                  <a:gd name="T11" fmla="*/ 294 h 310"/>
                  <a:gd name="T12" fmla="*/ 28 w 560"/>
                  <a:gd name="T13" fmla="*/ 308 h 310"/>
                  <a:gd name="T14" fmla="*/ 60 w 560"/>
                  <a:gd name="T15" fmla="*/ 310 h 310"/>
                  <a:gd name="T16" fmla="*/ 76 w 560"/>
                  <a:gd name="T17" fmla="*/ 304 h 310"/>
                  <a:gd name="T18" fmla="*/ 96 w 560"/>
                  <a:gd name="T19" fmla="*/ 296 h 310"/>
                  <a:gd name="T20" fmla="*/ 120 w 560"/>
                  <a:gd name="T21" fmla="*/ 262 h 310"/>
                  <a:gd name="T22" fmla="*/ 122 w 560"/>
                  <a:gd name="T23" fmla="*/ 246 h 310"/>
                  <a:gd name="T24" fmla="*/ 150 w 560"/>
                  <a:gd name="T25" fmla="*/ 180 h 310"/>
                  <a:gd name="T26" fmla="*/ 198 w 560"/>
                  <a:gd name="T27" fmla="*/ 138 h 310"/>
                  <a:gd name="T28" fmla="*/ 246 w 560"/>
                  <a:gd name="T29" fmla="*/ 120 h 310"/>
                  <a:gd name="T30" fmla="*/ 308 w 560"/>
                  <a:gd name="T31" fmla="*/ 118 h 310"/>
                  <a:gd name="T32" fmla="*/ 378 w 560"/>
                  <a:gd name="T33" fmla="*/ 148 h 310"/>
                  <a:gd name="T34" fmla="*/ 414 w 560"/>
                  <a:gd name="T35" fmla="*/ 190 h 310"/>
                  <a:gd name="T36" fmla="*/ 438 w 560"/>
                  <a:gd name="T37" fmla="*/ 244 h 310"/>
                  <a:gd name="T38" fmla="*/ 438 w 560"/>
                  <a:gd name="T39" fmla="*/ 242 h 310"/>
                  <a:gd name="T40" fmla="*/ 406 w 560"/>
                  <a:gd name="T41" fmla="*/ 176 h 310"/>
                  <a:gd name="T42" fmla="*/ 378 w 560"/>
                  <a:gd name="T43" fmla="*/ 148 h 310"/>
                  <a:gd name="T44" fmla="*/ 280 w 560"/>
                  <a:gd name="T45" fmla="*/ 116 h 310"/>
                  <a:gd name="T46" fmla="*/ 212 w 560"/>
                  <a:gd name="T47" fmla="*/ 128 h 310"/>
                  <a:gd name="T48" fmla="*/ 172 w 560"/>
                  <a:gd name="T49" fmla="*/ 156 h 310"/>
                  <a:gd name="T50" fmla="*/ 138 w 560"/>
                  <a:gd name="T51" fmla="*/ 196 h 310"/>
                  <a:gd name="T52" fmla="*/ 122 w 560"/>
                  <a:gd name="T53" fmla="*/ 246 h 310"/>
                  <a:gd name="T54" fmla="*/ 116 w 560"/>
                  <a:gd name="T55" fmla="*/ 270 h 310"/>
                  <a:gd name="T56" fmla="*/ 84 w 560"/>
                  <a:gd name="T57" fmla="*/ 302 h 310"/>
                  <a:gd name="T58" fmla="*/ 70 w 560"/>
                  <a:gd name="T59" fmla="*/ 306 h 310"/>
                  <a:gd name="T60" fmla="*/ 50 w 560"/>
                  <a:gd name="T61" fmla="*/ 310 h 310"/>
                  <a:gd name="T62" fmla="*/ 28 w 560"/>
                  <a:gd name="T63" fmla="*/ 306 h 310"/>
                  <a:gd name="T64" fmla="*/ 4 w 560"/>
                  <a:gd name="T65" fmla="*/ 288 h 310"/>
                  <a:gd name="T66" fmla="*/ 4 w 560"/>
                  <a:gd name="T67" fmla="*/ 232 h 310"/>
                  <a:gd name="T68" fmla="*/ 36 w 560"/>
                  <a:gd name="T69" fmla="*/ 140 h 310"/>
                  <a:gd name="T70" fmla="*/ 90 w 560"/>
                  <a:gd name="T71" fmla="*/ 70 h 310"/>
                  <a:gd name="T72" fmla="*/ 160 w 560"/>
                  <a:gd name="T73" fmla="*/ 24 h 310"/>
                  <a:gd name="T74" fmla="*/ 248 w 560"/>
                  <a:gd name="T75" fmla="*/ 2 h 310"/>
                  <a:gd name="T76" fmla="*/ 330 w 560"/>
                  <a:gd name="T77" fmla="*/ 6 h 310"/>
                  <a:gd name="T78" fmla="*/ 428 w 560"/>
                  <a:gd name="T79" fmla="*/ 40 h 310"/>
                  <a:gd name="T80" fmla="*/ 490 w 560"/>
                  <a:gd name="T81" fmla="*/ 90 h 310"/>
                  <a:gd name="T82" fmla="*/ 546 w 560"/>
                  <a:gd name="T83" fmla="*/ 182 h 310"/>
                  <a:gd name="T84" fmla="*/ 560 w 560"/>
                  <a:gd name="T85" fmla="*/ 264 h 310"/>
                  <a:gd name="T86" fmla="*/ 544 w 560"/>
                  <a:gd name="T87" fmla="*/ 302 h 310"/>
                  <a:gd name="T88" fmla="*/ 532 w 560"/>
                  <a:gd name="T89" fmla="*/ 306 h 310"/>
                  <a:gd name="T90" fmla="*/ 502 w 560"/>
                  <a:gd name="T91" fmla="*/ 308 h 310"/>
                  <a:gd name="T92" fmla="*/ 484 w 560"/>
                  <a:gd name="T93" fmla="*/ 304 h 310"/>
                  <a:gd name="T94" fmla="*/ 462 w 560"/>
                  <a:gd name="T95" fmla="*/ 294 h 310"/>
                  <a:gd name="T96" fmla="*/ 436 w 560"/>
                  <a:gd name="T97" fmla="*/ 260 h 310"/>
                  <a:gd name="T98" fmla="*/ 434 w 560"/>
                  <a:gd name="T99" fmla="*/ 252 h 310"/>
                  <a:gd name="T100" fmla="*/ 434 w 560"/>
                  <a:gd name="T101" fmla="*/ 252 h 310"/>
                  <a:gd name="T102" fmla="*/ 440 w 560"/>
                  <a:gd name="T103" fmla="*/ 270 h 310"/>
                  <a:gd name="T104" fmla="*/ 476 w 560"/>
                  <a:gd name="T105" fmla="*/ 302 h 310"/>
                  <a:gd name="T106" fmla="*/ 492 w 560"/>
                  <a:gd name="T107" fmla="*/ 308 h 310"/>
                  <a:gd name="T108" fmla="*/ 512 w 560"/>
                  <a:gd name="T109" fmla="*/ 310 h 310"/>
                  <a:gd name="T110" fmla="*/ 538 w 560"/>
                  <a:gd name="T111" fmla="*/ 306 h 310"/>
                  <a:gd name="T112" fmla="*/ 556 w 560"/>
                  <a:gd name="T113" fmla="*/ 288 h 310"/>
                  <a:gd name="T114" fmla="*/ 558 w 560"/>
                  <a:gd name="T115" fmla="*/ 236 h 310"/>
                  <a:gd name="T116" fmla="*/ 524 w 560"/>
                  <a:gd name="T117" fmla="*/ 134 h 310"/>
                  <a:gd name="T118" fmla="*/ 470 w 560"/>
                  <a:gd name="T119" fmla="*/ 68 h 310"/>
                  <a:gd name="T120" fmla="*/ 380 w 560"/>
                  <a:gd name="T121" fmla="*/ 18 h 310"/>
                  <a:gd name="T122" fmla="*/ 280 w 560"/>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310">
                    <a:moveTo>
                      <a:pt x="280" y="0"/>
                    </a:moveTo>
                    <a:lnTo>
                      <a:pt x="280" y="0"/>
                    </a:lnTo>
                    <a:lnTo>
                      <a:pt x="248" y="2"/>
                    </a:lnTo>
                    <a:lnTo>
                      <a:pt x="218" y="6"/>
                    </a:lnTo>
                    <a:lnTo>
                      <a:pt x="188" y="14"/>
                    </a:lnTo>
                    <a:lnTo>
                      <a:pt x="160" y="24"/>
                    </a:lnTo>
                    <a:lnTo>
                      <a:pt x="160" y="24"/>
                    </a:lnTo>
                    <a:lnTo>
                      <a:pt x="140" y="32"/>
                    </a:lnTo>
                    <a:lnTo>
                      <a:pt x="122" y="44"/>
                    </a:lnTo>
                    <a:lnTo>
                      <a:pt x="106" y="56"/>
                    </a:lnTo>
                    <a:lnTo>
                      <a:pt x="90" y="68"/>
                    </a:lnTo>
                    <a:lnTo>
                      <a:pt x="74" y="84"/>
                    </a:lnTo>
                    <a:lnTo>
                      <a:pt x="60" y="102"/>
                    </a:lnTo>
                    <a:lnTo>
                      <a:pt x="48" y="120"/>
                    </a:lnTo>
                    <a:lnTo>
                      <a:pt x="36" y="140"/>
                    </a:lnTo>
                    <a:lnTo>
                      <a:pt x="36" y="140"/>
                    </a:lnTo>
                    <a:lnTo>
                      <a:pt x="22" y="170"/>
                    </a:lnTo>
                    <a:lnTo>
                      <a:pt x="10" y="200"/>
                    </a:lnTo>
                    <a:lnTo>
                      <a:pt x="2" y="232"/>
                    </a:lnTo>
                    <a:lnTo>
                      <a:pt x="0" y="266"/>
                    </a:lnTo>
                    <a:lnTo>
                      <a:pt x="0" y="266"/>
                    </a:lnTo>
                    <a:lnTo>
                      <a:pt x="2" y="282"/>
                    </a:lnTo>
                    <a:lnTo>
                      <a:pt x="4" y="288"/>
                    </a:lnTo>
                    <a:lnTo>
                      <a:pt x="6" y="294"/>
                    </a:lnTo>
                    <a:lnTo>
                      <a:pt x="12" y="300"/>
                    </a:lnTo>
                    <a:lnTo>
                      <a:pt x="16" y="302"/>
                    </a:lnTo>
                    <a:lnTo>
                      <a:pt x="28" y="308"/>
                    </a:lnTo>
                    <a:lnTo>
                      <a:pt x="28" y="308"/>
                    </a:lnTo>
                    <a:lnTo>
                      <a:pt x="38" y="310"/>
                    </a:lnTo>
                    <a:lnTo>
                      <a:pt x="50" y="310"/>
                    </a:lnTo>
                    <a:lnTo>
                      <a:pt x="50" y="310"/>
                    </a:lnTo>
                    <a:lnTo>
                      <a:pt x="60" y="310"/>
                    </a:lnTo>
                    <a:lnTo>
                      <a:pt x="68" y="308"/>
                    </a:lnTo>
                    <a:lnTo>
                      <a:pt x="68" y="308"/>
                    </a:lnTo>
                    <a:lnTo>
                      <a:pt x="70" y="306"/>
                    </a:lnTo>
                    <a:lnTo>
                      <a:pt x="76" y="304"/>
                    </a:lnTo>
                    <a:lnTo>
                      <a:pt x="82" y="304"/>
                    </a:lnTo>
                    <a:lnTo>
                      <a:pt x="84" y="302"/>
                    </a:lnTo>
                    <a:lnTo>
                      <a:pt x="84" y="302"/>
                    </a:lnTo>
                    <a:lnTo>
                      <a:pt x="96" y="296"/>
                    </a:lnTo>
                    <a:lnTo>
                      <a:pt x="108" y="284"/>
                    </a:lnTo>
                    <a:lnTo>
                      <a:pt x="112" y="278"/>
                    </a:lnTo>
                    <a:lnTo>
                      <a:pt x="116" y="270"/>
                    </a:lnTo>
                    <a:lnTo>
                      <a:pt x="120" y="262"/>
                    </a:lnTo>
                    <a:lnTo>
                      <a:pt x="120" y="254"/>
                    </a:lnTo>
                    <a:lnTo>
                      <a:pt x="120" y="254"/>
                    </a:lnTo>
                    <a:lnTo>
                      <a:pt x="122" y="246"/>
                    </a:lnTo>
                    <a:lnTo>
                      <a:pt x="122" y="246"/>
                    </a:lnTo>
                    <a:lnTo>
                      <a:pt x="124" y="230"/>
                    </a:lnTo>
                    <a:lnTo>
                      <a:pt x="130" y="214"/>
                    </a:lnTo>
                    <a:lnTo>
                      <a:pt x="138" y="196"/>
                    </a:lnTo>
                    <a:lnTo>
                      <a:pt x="150" y="180"/>
                    </a:lnTo>
                    <a:lnTo>
                      <a:pt x="150" y="180"/>
                    </a:lnTo>
                    <a:lnTo>
                      <a:pt x="160" y="168"/>
                    </a:lnTo>
                    <a:lnTo>
                      <a:pt x="172"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6"/>
                    </a:lnTo>
                    <a:lnTo>
                      <a:pt x="398" y="166"/>
                    </a:lnTo>
                    <a:lnTo>
                      <a:pt x="406" y="178"/>
                    </a:lnTo>
                    <a:lnTo>
                      <a:pt x="414" y="190"/>
                    </a:lnTo>
                    <a:lnTo>
                      <a:pt x="414" y="190"/>
                    </a:lnTo>
                    <a:lnTo>
                      <a:pt x="426" y="216"/>
                    </a:lnTo>
                    <a:lnTo>
                      <a:pt x="438" y="244"/>
                    </a:lnTo>
                    <a:lnTo>
                      <a:pt x="438" y="244"/>
                    </a:lnTo>
                    <a:lnTo>
                      <a:pt x="438" y="244"/>
                    </a:lnTo>
                    <a:lnTo>
                      <a:pt x="438" y="244"/>
                    </a:lnTo>
                    <a:lnTo>
                      <a:pt x="438" y="242"/>
                    </a:lnTo>
                    <a:lnTo>
                      <a:pt x="438" y="242"/>
                    </a:lnTo>
                    <a:lnTo>
                      <a:pt x="428" y="214"/>
                    </a:lnTo>
                    <a:lnTo>
                      <a:pt x="414" y="188"/>
                    </a:lnTo>
                    <a:lnTo>
                      <a:pt x="414" y="188"/>
                    </a:lnTo>
                    <a:lnTo>
                      <a:pt x="406" y="176"/>
                    </a:lnTo>
                    <a:lnTo>
                      <a:pt x="398" y="166"/>
                    </a:lnTo>
                    <a:lnTo>
                      <a:pt x="388" y="156"/>
                    </a:lnTo>
                    <a:lnTo>
                      <a:pt x="378" y="148"/>
                    </a:lnTo>
                    <a:lnTo>
                      <a:pt x="378" y="148"/>
                    </a:lnTo>
                    <a:lnTo>
                      <a:pt x="354" y="134"/>
                    </a:lnTo>
                    <a:lnTo>
                      <a:pt x="332" y="124"/>
                    </a:lnTo>
                    <a:lnTo>
                      <a:pt x="308" y="118"/>
                    </a:lnTo>
                    <a:lnTo>
                      <a:pt x="280" y="116"/>
                    </a:lnTo>
                    <a:lnTo>
                      <a:pt x="280" y="116"/>
                    </a:lnTo>
                    <a:lnTo>
                      <a:pt x="262" y="116"/>
                    </a:lnTo>
                    <a:lnTo>
                      <a:pt x="246" y="120"/>
                    </a:lnTo>
                    <a:lnTo>
                      <a:pt x="212" y="128"/>
                    </a:lnTo>
                    <a:lnTo>
                      <a:pt x="212" y="128"/>
                    </a:lnTo>
                    <a:lnTo>
                      <a:pt x="198" y="136"/>
                    </a:lnTo>
                    <a:lnTo>
                      <a:pt x="198" y="136"/>
                    </a:lnTo>
                    <a:lnTo>
                      <a:pt x="172" y="156"/>
                    </a:lnTo>
                    <a:lnTo>
                      <a:pt x="160" y="168"/>
                    </a:lnTo>
                    <a:lnTo>
                      <a:pt x="150" y="180"/>
                    </a:lnTo>
                    <a:lnTo>
                      <a:pt x="150" y="180"/>
                    </a:lnTo>
                    <a:lnTo>
                      <a:pt x="138" y="196"/>
                    </a:lnTo>
                    <a:lnTo>
                      <a:pt x="130" y="212"/>
                    </a:lnTo>
                    <a:lnTo>
                      <a:pt x="124" y="228"/>
                    </a:lnTo>
                    <a:lnTo>
                      <a:pt x="122" y="246"/>
                    </a:lnTo>
                    <a:lnTo>
                      <a:pt x="122" y="246"/>
                    </a:lnTo>
                    <a:lnTo>
                      <a:pt x="120" y="252"/>
                    </a:lnTo>
                    <a:lnTo>
                      <a:pt x="120" y="252"/>
                    </a:lnTo>
                    <a:lnTo>
                      <a:pt x="118" y="262"/>
                    </a:lnTo>
                    <a:lnTo>
                      <a:pt x="116" y="270"/>
                    </a:lnTo>
                    <a:lnTo>
                      <a:pt x="112" y="278"/>
                    </a:lnTo>
                    <a:lnTo>
                      <a:pt x="108" y="284"/>
                    </a:lnTo>
                    <a:lnTo>
                      <a:pt x="96" y="294"/>
                    </a:lnTo>
                    <a:lnTo>
                      <a:pt x="84" y="302"/>
                    </a:lnTo>
                    <a:lnTo>
                      <a:pt x="84" y="302"/>
                    </a:lnTo>
                    <a:lnTo>
                      <a:pt x="82" y="302"/>
                    </a:lnTo>
                    <a:lnTo>
                      <a:pt x="76" y="304"/>
                    </a:lnTo>
                    <a:lnTo>
                      <a:pt x="70" y="306"/>
                    </a:lnTo>
                    <a:lnTo>
                      <a:pt x="68" y="306"/>
                    </a:lnTo>
                    <a:lnTo>
                      <a:pt x="68" y="306"/>
                    </a:lnTo>
                    <a:lnTo>
                      <a:pt x="60" y="308"/>
                    </a:lnTo>
                    <a:lnTo>
                      <a:pt x="50" y="310"/>
                    </a:lnTo>
                    <a:lnTo>
                      <a:pt x="50" y="310"/>
                    </a:lnTo>
                    <a:lnTo>
                      <a:pt x="38" y="308"/>
                    </a:lnTo>
                    <a:lnTo>
                      <a:pt x="28" y="306"/>
                    </a:lnTo>
                    <a:lnTo>
                      <a:pt x="28" y="306"/>
                    </a:lnTo>
                    <a:lnTo>
                      <a:pt x="16" y="302"/>
                    </a:lnTo>
                    <a:lnTo>
                      <a:pt x="12" y="298"/>
                    </a:lnTo>
                    <a:lnTo>
                      <a:pt x="8" y="294"/>
                    </a:lnTo>
                    <a:lnTo>
                      <a:pt x="4" y="288"/>
                    </a:lnTo>
                    <a:lnTo>
                      <a:pt x="2" y="282"/>
                    </a:lnTo>
                    <a:lnTo>
                      <a:pt x="0" y="266"/>
                    </a:lnTo>
                    <a:lnTo>
                      <a:pt x="0" y="266"/>
                    </a:lnTo>
                    <a:lnTo>
                      <a:pt x="4" y="232"/>
                    </a:lnTo>
                    <a:lnTo>
                      <a:pt x="10" y="200"/>
                    </a:lnTo>
                    <a:lnTo>
                      <a:pt x="22" y="170"/>
                    </a:lnTo>
                    <a:lnTo>
                      <a:pt x="36" y="140"/>
                    </a:lnTo>
                    <a:lnTo>
                      <a:pt x="36" y="140"/>
                    </a:lnTo>
                    <a:lnTo>
                      <a:pt x="48" y="120"/>
                    </a:lnTo>
                    <a:lnTo>
                      <a:pt x="60" y="102"/>
                    </a:lnTo>
                    <a:lnTo>
                      <a:pt x="74" y="84"/>
                    </a:lnTo>
                    <a:lnTo>
                      <a:pt x="90" y="70"/>
                    </a:lnTo>
                    <a:lnTo>
                      <a:pt x="106" y="56"/>
                    </a:lnTo>
                    <a:lnTo>
                      <a:pt x="122" y="44"/>
                    </a:lnTo>
                    <a:lnTo>
                      <a:pt x="140" y="34"/>
                    </a:lnTo>
                    <a:lnTo>
                      <a:pt x="160" y="24"/>
                    </a:lnTo>
                    <a:lnTo>
                      <a:pt x="160" y="24"/>
                    </a:lnTo>
                    <a:lnTo>
                      <a:pt x="188" y="14"/>
                    </a:lnTo>
                    <a:lnTo>
                      <a:pt x="218" y="6"/>
                    </a:lnTo>
                    <a:lnTo>
                      <a:pt x="248" y="2"/>
                    </a:lnTo>
                    <a:lnTo>
                      <a:pt x="280" y="0"/>
                    </a:lnTo>
                    <a:lnTo>
                      <a:pt x="280" y="0"/>
                    </a:lnTo>
                    <a:lnTo>
                      <a:pt x="306" y="2"/>
                    </a:lnTo>
                    <a:lnTo>
                      <a:pt x="330" y="6"/>
                    </a:lnTo>
                    <a:lnTo>
                      <a:pt x="356" y="10"/>
                    </a:lnTo>
                    <a:lnTo>
                      <a:pt x="380" y="18"/>
                    </a:lnTo>
                    <a:lnTo>
                      <a:pt x="404" y="28"/>
                    </a:lnTo>
                    <a:lnTo>
                      <a:pt x="428" y="40"/>
                    </a:lnTo>
                    <a:lnTo>
                      <a:pt x="450" y="52"/>
                    </a:lnTo>
                    <a:lnTo>
                      <a:pt x="470" y="68"/>
                    </a:lnTo>
                    <a:lnTo>
                      <a:pt x="470" y="68"/>
                    </a:lnTo>
                    <a:lnTo>
                      <a:pt x="490" y="90"/>
                    </a:lnTo>
                    <a:lnTo>
                      <a:pt x="508" y="110"/>
                    </a:lnTo>
                    <a:lnTo>
                      <a:pt x="524" y="134"/>
                    </a:lnTo>
                    <a:lnTo>
                      <a:pt x="536" y="158"/>
                    </a:lnTo>
                    <a:lnTo>
                      <a:pt x="546" y="182"/>
                    </a:lnTo>
                    <a:lnTo>
                      <a:pt x="554" y="208"/>
                    </a:lnTo>
                    <a:lnTo>
                      <a:pt x="558" y="236"/>
                    </a:lnTo>
                    <a:lnTo>
                      <a:pt x="560" y="264"/>
                    </a:lnTo>
                    <a:lnTo>
                      <a:pt x="560" y="264"/>
                    </a:lnTo>
                    <a:lnTo>
                      <a:pt x="560" y="276"/>
                    </a:lnTo>
                    <a:lnTo>
                      <a:pt x="556" y="286"/>
                    </a:lnTo>
                    <a:lnTo>
                      <a:pt x="552" y="294"/>
                    </a:lnTo>
                    <a:lnTo>
                      <a:pt x="544" y="302"/>
                    </a:lnTo>
                    <a:lnTo>
                      <a:pt x="544" y="302"/>
                    </a:lnTo>
                    <a:lnTo>
                      <a:pt x="538" y="306"/>
                    </a:lnTo>
                    <a:lnTo>
                      <a:pt x="532" y="306"/>
                    </a:lnTo>
                    <a:lnTo>
                      <a:pt x="532" y="306"/>
                    </a:lnTo>
                    <a:lnTo>
                      <a:pt x="522" y="308"/>
                    </a:lnTo>
                    <a:lnTo>
                      <a:pt x="512" y="310"/>
                    </a:lnTo>
                    <a:lnTo>
                      <a:pt x="512" y="310"/>
                    </a:lnTo>
                    <a:lnTo>
                      <a:pt x="502" y="308"/>
                    </a:lnTo>
                    <a:lnTo>
                      <a:pt x="492" y="306"/>
                    </a:lnTo>
                    <a:lnTo>
                      <a:pt x="492" y="306"/>
                    </a:lnTo>
                    <a:lnTo>
                      <a:pt x="490" y="306"/>
                    </a:lnTo>
                    <a:lnTo>
                      <a:pt x="484" y="304"/>
                    </a:lnTo>
                    <a:lnTo>
                      <a:pt x="478" y="302"/>
                    </a:lnTo>
                    <a:lnTo>
                      <a:pt x="476" y="302"/>
                    </a:lnTo>
                    <a:lnTo>
                      <a:pt x="476" y="302"/>
                    </a:lnTo>
                    <a:lnTo>
                      <a:pt x="462" y="294"/>
                    </a:lnTo>
                    <a:lnTo>
                      <a:pt x="450" y="284"/>
                    </a:lnTo>
                    <a:lnTo>
                      <a:pt x="444" y="276"/>
                    </a:lnTo>
                    <a:lnTo>
                      <a:pt x="440" y="270"/>
                    </a:lnTo>
                    <a:lnTo>
                      <a:pt x="436" y="260"/>
                    </a:lnTo>
                    <a:lnTo>
                      <a:pt x="434" y="252"/>
                    </a:lnTo>
                    <a:lnTo>
                      <a:pt x="434" y="252"/>
                    </a:lnTo>
                    <a:lnTo>
                      <a:pt x="434" y="252"/>
                    </a:lnTo>
                    <a:lnTo>
                      <a:pt x="434" y="252"/>
                    </a:lnTo>
                    <a:lnTo>
                      <a:pt x="434" y="252"/>
                    </a:lnTo>
                    <a:lnTo>
                      <a:pt x="434" y="252"/>
                    </a:lnTo>
                    <a:lnTo>
                      <a:pt x="434" y="252"/>
                    </a:lnTo>
                    <a:lnTo>
                      <a:pt x="434" y="252"/>
                    </a:lnTo>
                    <a:lnTo>
                      <a:pt x="434" y="252"/>
                    </a:lnTo>
                    <a:lnTo>
                      <a:pt x="434" y="252"/>
                    </a:lnTo>
                    <a:lnTo>
                      <a:pt x="436" y="262"/>
                    </a:lnTo>
                    <a:lnTo>
                      <a:pt x="440" y="270"/>
                    </a:lnTo>
                    <a:lnTo>
                      <a:pt x="444" y="278"/>
                    </a:lnTo>
                    <a:lnTo>
                      <a:pt x="450" y="284"/>
                    </a:lnTo>
                    <a:lnTo>
                      <a:pt x="462" y="296"/>
                    </a:lnTo>
                    <a:lnTo>
                      <a:pt x="476" y="302"/>
                    </a:lnTo>
                    <a:lnTo>
                      <a:pt x="476" y="302"/>
                    </a:lnTo>
                    <a:lnTo>
                      <a:pt x="484" y="304"/>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4" y="302"/>
                    </a:lnTo>
                    <a:lnTo>
                      <a:pt x="544" y="302"/>
                    </a:lnTo>
                    <a:lnTo>
                      <a:pt x="552" y="296"/>
                    </a:lnTo>
                    <a:lnTo>
                      <a:pt x="556" y="288"/>
                    </a:lnTo>
                    <a:lnTo>
                      <a:pt x="560" y="276"/>
                    </a:lnTo>
                    <a:lnTo>
                      <a:pt x="560" y="264"/>
                    </a:lnTo>
                    <a:lnTo>
                      <a:pt x="560" y="264"/>
                    </a:lnTo>
                    <a:lnTo>
                      <a:pt x="558" y="236"/>
                    </a:lnTo>
                    <a:lnTo>
                      <a:pt x="554" y="208"/>
                    </a:lnTo>
                    <a:lnTo>
                      <a:pt x="546" y="182"/>
                    </a:lnTo>
                    <a:lnTo>
                      <a:pt x="536" y="158"/>
                    </a:lnTo>
                    <a:lnTo>
                      <a:pt x="524" y="134"/>
                    </a:lnTo>
                    <a:lnTo>
                      <a:pt x="508" y="110"/>
                    </a:lnTo>
                    <a:lnTo>
                      <a:pt x="490" y="88"/>
                    </a:lnTo>
                    <a:lnTo>
                      <a:pt x="470" y="68"/>
                    </a:lnTo>
                    <a:lnTo>
                      <a:pt x="470" y="68"/>
                    </a:lnTo>
                    <a:lnTo>
                      <a:pt x="450" y="52"/>
                    </a:lnTo>
                    <a:lnTo>
                      <a:pt x="428" y="38"/>
                    </a:lnTo>
                    <a:lnTo>
                      <a:pt x="404" y="26"/>
                    </a:lnTo>
                    <a:lnTo>
                      <a:pt x="380" y="18"/>
                    </a:lnTo>
                    <a:lnTo>
                      <a:pt x="356" y="10"/>
                    </a:lnTo>
                    <a:lnTo>
                      <a:pt x="330" y="4"/>
                    </a:lnTo>
                    <a:lnTo>
                      <a:pt x="306" y="2"/>
                    </a:lnTo>
                    <a:lnTo>
                      <a:pt x="280" y="0"/>
                    </a:lnTo>
                    <a:close/>
                  </a:path>
                </a:pathLst>
              </a:custGeom>
              <a:solidFill>
                <a:srgbClr val="E9E7E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9" name="Freeform 196"/>
              <p:cNvSpPr>
                <a:spLocks/>
              </p:cNvSpPr>
              <p:nvPr/>
            </p:nvSpPr>
            <p:spPr bwMode="auto">
              <a:xfrm>
                <a:off x="2611" y="3259"/>
                <a:ext cx="560" cy="310"/>
              </a:xfrm>
              <a:custGeom>
                <a:avLst/>
                <a:gdLst>
                  <a:gd name="T0" fmla="*/ 218 w 560"/>
                  <a:gd name="T1" fmla="*/ 6 h 310"/>
                  <a:gd name="T2" fmla="*/ 140 w 560"/>
                  <a:gd name="T3" fmla="*/ 32 h 310"/>
                  <a:gd name="T4" fmla="*/ 74 w 560"/>
                  <a:gd name="T5" fmla="*/ 84 h 310"/>
                  <a:gd name="T6" fmla="*/ 36 w 560"/>
                  <a:gd name="T7" fmla="*/ 140 h 310"/>
                  <a:gd name="T8" fmla="*/ 0 w 560"/>
                  <a:gd name="T9" fmla="*/ 266 h 310"/>
                  <a:gd name="T10" fmla="*/ 6 w 560"/>
                  <a:gd name="T11" fmla="*/ 294 h 310"/>
                  <a:gd name="T12" fmla="*/ 28 w 560"/>
                  <a:gd name="T13" fmla="*/ 308 h 310"/>
                  <a:gd name="T14" fmla="*/ 60 w 560"/>
                  <a:gd name="T15" fmla="*/ 310 h 310"/>
                  <a:gd name="T16" fmla="*/ 76 w 560"/>
                  <a:gd name="T17" fmla="*/ 304 h 310"/>
                  <a:gd name="T18" fmla="*/ 96 w 560"/>
                  <a:gd name="T19" fmla="*/ 296 h 310"/>
                  <a:gd name="T20" fmla="*/ 120 w 560"/>
                  <a:gd name="T21" fmla="*/ 262 h 310"/>
                  <a:gd name="T22" fmla="*/ 122 w 560"/>
                  <a:gd name="T23" fmla="*/ 246 h 310"/>
                  <a:gd name="T24" fmla="*/ 150 w 560"/>
                  <a:gd name="T25" fmla="*/ 180 h 310"/>
                  <a:gd name="T26" fmla="*/ 198 w 560"/>
                  <a:gd name="T27" fmla="*/ 138 h 310"/>
                  <a:gd name="T28" fmla="*/ 246 w 560"/>
                  <a:gd name="T29" fmla="*/ 120 h 310"/>
                  <a:gd name="T30" fmla="*/ 308 w 560"/>
                  <a:gd name="T31" fmla="*/ 118 h 310"/>
                  <a:gd name="T32" fmla="*/ 378 w 560"/>
                  <a:gd name="T33" fmla="*/ 148 h 310"/>
                  <a:gd name="T34" fmla="*/ 414 w 560"/>
                  <a:gd name="T35" fmla="*/ 190 h 310"/>
                  <a:gd name="T36" fmla="*/ 438 w 560"/>
                  <a:gd name="T37" fmla="*/ 244 h 310"/>
                  <a:gd name="T38" fmla="*/ 438 w 560"/>
                  <a:gd name="T39" fmla="*/ 242 h 310"/>
                  <a:gd name="T40" fmla="*/ 406 w 560"/>
                  <a:gd name="T41" fmla="*/ 176 h 310"/>
                  <a:gd name="T42" fmla="*/ 378 w 560"/>
                  <a:gd name="T43" fmla="*/ 148 h 310"/>
                  <a:gd name="T44" fmla="*/ 280 w 560"/>
                  <a:gd name="T45" fmla="*/ 116 h 310"/>
                  <a:gd name="T46" fmla="*/ 212 w 560"/>
                  <a:gd name="T47" fmla="*/ 128 h 310"/>
                  <a:gd name="T48" fmla="*/ 172 w 560"/>
                  <a:gd name="T49" fmla="*/ 156 h 310"/>
                  <a:gd name="T50" fmla="*/ 138 w 560"/>
                  <a:gd name="T51" fmla="*/ 196 h 310"/>
                  <a:gd name="T52" fmla="*/ 122 w 560"/>
                  <a:gd name="T53" fmla="*/ 246 h 310"/>
                  <a:gd name="T54" fmla="*/ 116 w 560"/>
                  <a:gd name="T55" fmla="*/ 270 h 310"/>
                  <a:gd name="T56" fmla="*/ 84 w 560"/>
                  <a:gd name="T57" fmla="*/ 302 h 310"/>
                  <a:gd name="T58" fmla="*/ 70 w 560"/>
                  <a:gd name="T59" fmla="*/ 306 h 310"/>
                  <a:gd name="T60" fmla="*/ 50 w 560"/>
                  <a:gd name="T61" fmla="*/ 310 h 310"/>
                  <a:gd name="T62" fmla="*/ 28 w 560"/>
                  <a:gd name="T63" fmla="*/ 306 h 310"/>
                  <a:gd name="T64" fmla="*/ 4 w 560"/>
                  <a:gd name="T65" fmla="*/ 288 h 310"/>
                  <a:gd name="T66" fmla="*/ 4 w 560"/>
                  <a:gd name="T67" fmla="*/ 232 h 310"/>
                  <a:gd name="T68" fmla="*/ 36 w 560"/>
                  <a:gd name="T69" fmla="*/ 140 h 310"/>
                  <a:gd name="T70" fmla="*/ 90 w 560"/>
                  <a:gd name="T71" fmla="*/ 70 h 310"/>
                  <a:gd name="T72" fmla="*/ 160 w 560"/>
                  <a:gd name="T73" fmla="*/ 24 h 310"/>
                  <a:gd name="T74" fmla="*/ 248 w 560"/>
                  <a:gd name="T75" fmla="*/ 2 h 310"/>
                  <a:gd name="T76" fmla="*/ 330 w 560"/>
                  <a:gd name="T77" fmla="*/ 6 h 310"/>
                  <a:gd name="T78" fmla="*/ 428 w 560"/>
                  <a:gd name="T79" fmla="*/ 40 h 310"/>
                  <a:gd name="T80" fmla="*/ 490 w 560"/>
                  <a:gd name="T81" fmla="*/ 90 h 310"/>
                  <a:gd name="T82" fmla="*/ 546 w 560"/>
                  <a:gd name="T83" fmla="*/ 182 h 310"/>
                  <a:gd name="T84" fmla="*/ 560 w 560"/>
                  <a:gd name="T85" fmla="*/ 264 h 310"/>
                  <a:gd name="T86" fmla="*/ 544 w 560"/>
                  <a:gd name="T87" fmla="*/ 302 h 310"/>
                  <a:gd name="T88" fmla="*/ 532 w 560"/>
                  <a:gd name="T89" fmla="*/ 306 h 310"/>
                  <a:gd name="T90" fmla="*/ 502 w 560"/>
                  <a:gd name="T91" fmla="*/ 308 h 310"/>
                  <a:gd name="T92" fmla="*/ 484 w 560"/>
                  <a:gd name="T93" fmla="*/ 304 h 310"/>
                  <a:gd name="T94" fmla="*/ 462 w 560"/>
                  <a:gd name="T95" fmla="*/ 294 h 310"/>
                  <a:gd name="T96" fmla="*/ 436 w 560"/>
                  <a:gd name="T97" fmla="*/ 260 h 310"/>
                  <a:gd name="T98" fmla="*/ 434 w 560"/>
                  <a:gd name="T99" fmla="*/ 252 h 310"/>
                  <a:gd name="T100" fmla="*/ 434 w 560"/>
                  <a:gd name="T101" fmla="*/ 252 h 310"/>
                  <a:gd name="T102" fmla="*/ 440 w 560"/>
                  <a:gd name="T103" fmla="*/ 270 h 310"/>
                  <a:gd name="T104" fmla="*/ 476 w 560"/>
                  <a:gd name="T105" fmla="*/ 302 h 310"/>
                  <a:gd name="T106" fmla="*/ 492 w 560"/>
                  <a:gd name="T107" fmla="*/ 308 h 310"/>
                  <a:gd name="T108" fmla="*/ 512 w 560"/>
                  <a:gd name="T109" fmla="*/ 310 h 310"/>
                  <a:gd name="T110" fmla="*/ 538 w 560"/>
                  <a:gd name="T111" fmla="*/ 306 h 310"/>
                  <a:gd name="T112" fmla="*/ 556 w 560"/>
                  <a:gd name="T113" fmla="*/ 288 h 310"/>
                  <a:gd name="T114" fmla="*/ 558 w 560"/>
                  <a:gd name="T115" fmla="*/ 236 h 310"/>
                  <a:gd name="T116" fmla="*/ 524 w 560"/>
                  <a:gd name="T117" fmla="*/ 134 h 310"/>
                  <a:gd name="T118" fmla="*/ 470 w 560"/>
                  <a:gd name="T119" fmla="*/ 68 h 310"/>
                  <a:gd name="T120" fmla="*/ 380 w 560"/>
                  <a:gd name="T121" fmla="*/ 18 h 310"/>
                  <a:gd name="T122" fmla="*/ 280 w 560"/>
                  <a:gd name="T123"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0" h="310">
                    <a:moveTo>
                      <a:pt x="280" y="0"/>
                    </a:moveTo>
                    <a:lnTo>
                      <a:pt x="280" y="0"/>
                    </a:lnTo>
                    <a:lnTo>
                      <a:pt x="248" y="2"/>
                    </a:lnTo>
                    <a:lnTo>
                      <a:pt x="218" y="6"/>
                    </a:lnTo>
                    <a:lnTo>
                      <a:pt x="188" y="14"/>
                    </a:lnTo>
                    <a:lnTo>
                      <a:pt x="160" y="24"/>
                    </a:lnTo>
                    <a:lnTo>
                      <a:pt x="160" y="24"/>
                    </a:lnTo>
                    <a:lnTo>
                      <a:pt x="140" y="32"/>
                    </a:lnTo>
                    <a:lnTo>
                      <a:pt x="122" y="44"/>
                    </a:lnTo>
                    <a:lnTo>
                      <a:pt x="106" y="56"/>
                    </a:lnTo>
                    <a:lnTo>
                      <a:pt x="90" y="68"/>
                    </a:lnTo>
                    <a:lnTo>
                      <a:pt x="74" y="84"/>
                    </a:lnTo>
                    <a:lnTo>
                      <a:pt x="60" y="102"/>
                    </a:lnTo>
                    <a:lnTo>
                      <a:pt x="48" y="120"/>
                    </a:lnTo>
                    <a:lnTo>
                      <a:pt x="36" y="140"/>
                    </a:lnTo>
                    <a:lnTo>
                      <a:pt x="36" y="140"/>
                    </a:lnTo>
                    <a:lnTo>
                      <a:pt x="22" y="170"/>
                    </a:lnTo>
                    <a:lnTo>
                      <a:pt x="10" y="200"/>
                    </a:lnTo>
                    <a:lnTo>
                      <a:pt x="2" y="232"/>
                    </a:lnTo>
                    <a:lnTo>
                      <a:pt x="0" y="266"/>
                    </a:lnTo>
                    <a:lnTo>
                      <a:pt x="0" y="266"/>
                    </a:lnTo>
                    <a:lnTo>
                      <a:pt x="2" y="282"/>
                    </a:lnTo>
                    <a:lnTo>
                      <a:pt x="4" y="288"/>
                    </a:lnTo>
                    <a:lnTo>
                      <a:pt x="6" y="294"/>
                    </a:lnTo>
                    <a:lnTo>
                      <a:pt x="12" y="300"/>
                    </a:lnTo>
                    <a:lnTo>
                      <a:pt x="16" y="302"/>
                    </a:lnTo>
                    <a:lnTo>
                      <a:pt x="28" y="308"/>
                    </a:lnTo>
                    <a:lnTo>
                      <a:pt x="28" y="308"/>
                    </a:lnTo>
                    <a:lnTo>
                      <a:pt x="38" y="310"/>
                    </a:lnTo>
                    <a:lnTo>
                      <a:pt x="50" y="310"/>
                    </a:lnTo>
                    <a:lnTo>
                      <a:pt x="50" y="310"/>
                    </a:lnTo>
                    <a:lnTo>
                      <a:pt x="60" y="310"/>
                    </a:lnTo>
                    <a:lnTo>
                      <a:pt x="68" y="308"/>
                    </a:lnTo>
                    <a:lnTo>
                      <a:pt x="68" y="308"/>
                    </a:lnTo>
                    <a:lnTo>
                      <a:pt x="70" y="306"/>
                    </a:lnTo>
                    <a:lnTo>
                      <a:pt x="76" y="304"/>
                    </a:lnTo>
                    <a:lnTo>
                      <a:pt x="82" y="304"/>
                    </a:lnTo>
                    <a:lnTo>
                      <a:pt x="84" y="302"/>
                    </a:lnTo>
                    <a:lnTo>
                      <a:pt x="84" y="302"/>
                    </a:lnTo>
                    <a:lnTo>
                      <a:pt x="96" y="296"/>
                    </a:lnTo>
                    <a:lnTo>
                      <a:pt x="108" y="284"/>
                    </a:lnTo>
                    <a:lnTo>
                      <a:pt x="112" y="278"/>
                    </a:lnTo>
                    <a:lnTo>
                      <a:pt x="116" y="270"/>
                    </a:lnTo>
                    <a:lnTo>
                      <a:pt x="120" y="262"/>
                    </a:lnTo>
                    <a:lnTo>
                      <a:pt x="120" y="254"/>
                    </a:lnTo>
                    <a:lnTo>
                      <a:pt x="120" y="254"/>
                    </a:lnTo>
                    <a:lnTo>
                      <a:pt x="122" y="246"/>
                    </a:lnTo>
                    <a:lnTo>
                      <a:pt x="122" y="246"/>
                    </a:lnTo>
                    <a:lnTo>
                      <a:pt x="124" y="230"/>
                    </a:lnTo>
                    <a:lnTo>
                      <a:pt x="130" y="214"/>
                    </a:lnTo>
                    <a:lnTo>
                      <a:pt x="138" y="196"/>
                    </a:lnTo>
                    <a:lnTo>
                      <a:pt x="150" y="180"/>
                    </a:lnTo>
                    <a:lnTo>
                      <a:pt x="150" y="180"/>
                    </a:lnTo>
                    <a:lnTo>
                      <a:pt x="160" y="168"/>
                    </a:lnTo>
                    <a:lnTo>
                      <a:pt x="172" y="158"/>
                    </a:lnTo>
                    <a:lnTo>
                      <a:pt x="198" y="138"/>
                    </a:lnTo>
                    <a:lnTo>
                      <a:pt x="198" y="138"/>
                    </a:lnTo>
                    <a:lnTo>
                      <a:pt x="212" y="128"/>
                    </a:lnTo>
                    <a:lnTo>
                      <a:pt x="212" y="128"/>
                    </a:lnTo>
                    <a:lnTo>
                      <a:pt x="246" y="120"/>
                    </a:lnTo>
                    <a:lnTo>
                      <a:pt x="262" y="118"/>
                    </a:lnTo>
                    <a:lnTo>
                      <a:pt x="280" y="116"/>
                    </a:lnTo>
                    <a:lnTo>
                      <a:pt x="280" y="116"/>
                    </a:lnTo>
                    <a:lnTo>
                      <a:pt x="308" y="118"/>
                    </a:lnTo>
                    <a:lnTo>
                      <a:pt x="332" y="124"/>
                    </a:lnTo>
                    <a:lnTo>
                      <a:pt x="354" y="134"/>
                    </a:lnTo>
                    <a:lnTo>
                      <a:pt x="378" y="148"/>
                    </a:lnTo>
                    <a:lnTo>
                      <a:pt x="378" y="148"/>
                    </a:lnTo>
                    <a:lnTo>
                      <a:pt x="388" y="156"/>
                    </a:lnTo>
                    <a:lnTo>
                      <a:pt x="398" y="166"/>
                    </a:lnTo>
                    <a:lnTo>
                      <a:pt x="406" y="178"/>
                    </a:lnTo>
                    <a:lnTo>
                      <a:pt x="414" y="190"/>
                    </a:lnTo>
                    <a:lnTo>
                      <a:pt x="414" y="190"/>
                    </a:lnTo>
                    <a:lnTo>
                      <a:pt x="426" y="216"/>
                    </a:lnTo>
                    <a:lnTo>
                      <a:pt x="438" y="244"/>
                    </a:lnTo>
                    <a:lnTo>
                      <a:pt x="438" y="244"/>
                    </a:lnTo>
                    <a:lnTo>
                      <a:pt x="438" y="244"/>
                    </a:lnTo>
                    <a:lnTo>
                      <a:pt x="438" y="244"/>
                    </a:lnTo>
                    <a:lnTo>
                      <a:pt x="438" y="242"/>
                    </a:lnTo>
                    <a:lnTo>
                      <a:pt x="438" y="242"/>
                    </a:lnTo>
                    <a:lnTo>
                      <a:pt x="428" y="214"/>
                    </a:lnTo>
                    <a:lnTo>
                      <a:pt x="414" y="188"/>
                    </a:lnTo>
                    <a:lnTo>
                      <a:pt x="414" y="188"/>
                    </a:lnTo>
                    <a:lnTo>
                      <a:pt x="406" y="176"/>
                    </a:lnTo>
                    <a:lnTo>
                      <a:pt x="398" y="166"/>
                    </a:lnTo>
                    <a:lnTo>
                      <a:pt x="388" y="156"/>
                    </a:lnTo>
                    <a:lnTo>
                      <a:pt x="378" y="148"/>
                    </a:lnTo>
                    <a:lnTo>
                      <a:pt x="378" y="148"/>
                    </a:lnTo>
                    <a:lnTo>
                      <a:pt x="354" y="134"/>
                    </a:lnTo>
                    <a:lnTo>
                      <a:pt x="332" y="124"/>
                    </a:lnTo>
                    <a:lnTo>
                      <a:pt x="308" y="118"/>
                    </a:lnTo>
                    <a:lnTo>
                      <a:pt x="280" y="116"/>
                    </a:lnTo>
                    <a:lnTo>
                      <a:pt x="280" y="116"/>
                    </a:lnTo>
                    <a:lnTo>
                      <a:pt x="262" y="116"/>
                    </a:lnTo>
                    <a:lnTo>
                      <a:pt x="246" y="120"/>
                    </a:lnTo>
                    <a:lnTo>
                      <a:pt x="212" y="128"/>
                    </a:lnTo>
                    <a:lnTo>
                      <a:pt x="212" y="128"/>
                    </a:lnTo>
                    <a:lnTo>
                      <a:pt x="198" y="136"/>
                    </a:lnTo>
                    <a:lnTo>
                      <a:pt x="198" y="136"/>
                    </a:lnTo>
                    <a:lnTo>
                      <a:pt x="172" y="156"/>
                    </a:lnTo>
                    <a:lnTo>
                      <a:pt x="160" y="168"/>
                    </a:lnTo>
                    <a:lnTo>
                      <a:pt x="150" y="180"/>
                    </a:lnTo>
                    <a:lnTo>
                      <a:pt x="150" y="180"/>
                    </a:lnTo>
                    <a:lnTo>
                      <a:pt x="138" y="196"/>
                    </a:lnTo>
                    <a:lnTo>
                      <a:pt x="130" y="212"/>
                    </a:lnTo>
                    <a:lnTo>
                      <a:pt x="124" y="228"/>
                    </a:lnTo>
                    <a:lnTo>
                      <a:pt x="122" y="246"/>
                    </a:lnTo>
                    <a:lnTo>
                      <a:pt x="122" y="246"/>
                    </a:lnTo>
                    <a:lnTo>
                      <a:pt x="120" y="252"/>
                    </a:lnTo>
                    <a:lnTo>
                      <a:pt x="120" y="252"/>
                    </a:lnTo>
                    <a:lnTo>
                      <a:pt x="118" y="262"/>
                    </a:lnTo>
                    <a:lnTo>
                      <a:pt x="116" y="270"/>
                    </a:lnTo>
                    <a:lnTo>
                      <a:pt x="112" y="278"/>
                    </a:lnTo>
                    <a:lnTo>
                      <a:pt x="108" y="284"/>
                    </a:lnTo>
                    <a:lnTo>
                      <a:pt x="96" y="294"/>
                    </a:lnTo>
                    <a:lnTo>
                      <a:pt x="84" y="302"/>
                    </a:lnTo>
                    <a:lnTo>
                      <a:pt x="84" y="302"/>
                    </a:lnTo>
                    <a:lnTo>
                      <a:pt x="82" y="302"/>
                    </a:lnTo>
                    <a:lnTo>
                      <a:pt x="76" y="304"/>
                    </a:lnTo>
                    <a:lnTo>
                      <a:pt x="70" y="306"/>
                    </a:lnTo>
                    <a:lnTo>
                      <a:pt x="68" y="306"/>
                    </a:lnTo>
                    <a:lnTo>
                      <a:pt x="68" y="306"/>
                    </a:lnTo>
                    <a:lnTo>
                      <a:pt x="60" y="308"/>
                    </a:lnTo>
                    <a:lnTo>
                      <a:pt x="50" y="310"/>
                    </a:lnTo>
                    <a:lnTo>
                      <a:pt x="50" y="310"/>
                    </a:lnTo>
                    <a:lnTo>
                      <a:pt x="38" y="308"/>
                    </a:lnTo>
                    <a:lnTo>
                      <a:pt x="28" y="306"/>
                    </a:lnTo>
                    <a:lnTo>
                      <a:pt x="28" y="306"/>
                    </a:lnTo>
                    <a:lnTo>
                      <a:pt x="16" y="302"/>
                    </a:lnTo>
                    <a:lnTo>
                      <a:pt x="12" y="298"/>
                    </a:lnTo>
                    <a:lnTo>
                      <a:pt x="8" y="294"/>
                    </a:lnTo>
                    <a:lnTo>
                      <a:pt x="4" y="288"/>
                    </a:lnTo>
                    <a:lnTo>
                      <a:pt x="2" y="282"/>
                    </a:lnTo>
                    <a:lnTo>
                      <a:pt x="0" y="266"/>
                    </a:lnTo>
                    <a:lnTo>
                      <a:pt x="0" y="266"/>
                    </a:lnTo>
                    <a:lnTo>
                      <a:pt x="4" y="232"/>
                    </a:lnTo>
                    <a:lnTo>
                      <a:pt x="10" y="200"/>
                    </a:lnTo>
                    <a:lnTo>
                      <a:pt x="22" y="170"/>
                    </a:lnTo>
                    <a:lnTo>
                      <a:pt x="36" y="140"/>
                    </a:lnTo>
                    <a:lnTo>
                      <a:pt x="36" y="140"/>
                    </a:lnTo>
                    <a:lnTo>
                      <a:pt x="48" y="120"/>
                    </a:lnTo>
                    <a:lnTo>
                      <a:pt x="60" y="102"/>
                    </a:lnTo>
                    <a:lnTo>
                      <a:pt x="74" y="84"/>
                    </a:lnTo>
                    <a:lnTo>
                      <a:pt x="90" y="70"/>
                    </a:lnTo>
                    <a:lnTo>
                      <a:pt x="106" y="56"/>
                    </a:lnTo>
                    <a:lnTo>
                      <a:pt x="122" y="44"/>
                    </a:lnTo>
                    <a:lnTo>
                      <a:pt x="140" y="34"/>
                    </a:lnTo>
                    <a:lnTo>
                      <a:pt x="160" y="24"/>
                    </a:lnTo>
                    <a:lnTo>
                      <a:pt x="160" y="24"/>
                    </a:lnTo>
                    <a:lnTo>
                      <a:pt x="188" y="14"/>
                    </a:lnTo>
                    <a:lnTo>
                      <a:pt x="218" y="6"/>
                    </a:lnTo>
                    <a:lnTo>
                      <a:pt x="248" y="2"/>
                    </a:lnTo>
                    <a:lnTo>
                      <a:pt x="280" y="0"/>
                    </a:lnTo>
                    <a:lnTo>
                      <a:pt x="280" y="0"/>
                    </a:lnTo>
                    <a:lnTo>
                      <a:pt x="306" y="2"/>
                    </a:lnTo>
                    <a:lnTo>
                      <a:pt x="330" y="6"/>
                    </a:lnTo>
                    <a:lnTo>
                      <a:pt x="356" y="10"/>
                    </a:lnTo>
                    <a:lnTo>
                      <a:pt x="380" y="18"/>
                    </a:lnTo>
                    <a:lnTo>
                      <a:pt x="404" y="28"/>
                    </a:lnTo>
                    <a:lnTo>
                      <a:pt x="428" y="40"/>
                    </a:lnTo>
                    <a:lnTo>
                      <a:pt x="450" y="52"/>
                    </a:lnTo>
                    <a:lnTo>
                      <a:pt x="470" y="68"/>
                    </a:lnTo>
                    <a:lnTo>
                      <a:pt x="470" y="68"/>
                    </a:lnTo>
                    <a:lnTo>
                      <a:pt x="490" y="90"/>
                    </a:lnTo>
                    <a:lnTo>
                      <a:pt x="508" y="110"/>
                    </a:lnTo>
                    <a:lnTo>
                      <a:pt x="524" y="134"/>
                    </a:lnTo>
                    <a:lnTo>
                      <a:pt x="536" y="158"/>
                    </a:lnTo>
                    <a:lnTo>
                      <a:pt x="546" y="182"/>
                    </a:lnTo>
                    <a:lnTo>
                      <a:pt x="554" y="208"/>
                    </a:lnTo>
                    <a:lnTo>
                      <a:pt x="558" y="236"/>
                    </a:lnTo>
                    <a:lnTo>
                      <a:pt x="560" y="264"/>
                    </a:lnTo>
                    <a:lnTo>
                      <a:pt x="560" y="264"/>
                    </a:lnTo>
                    <a:lnTo>
                      <a:pt x="560" y="276"/>
                    </a:lnTo>
                    <a:lnTo>
                      <a:pt x="556" y="286"/>
                    </a:lnTo>
                    <a:lnTo>
                      <a:pt x="552" y="294"/>
                    </a:lnTo>
                    <a:lnTo>
                      <a:pt x="544" y="302"/>
                    </a:lnTo>
                    <a:lnTo>
                      <a:pt x="544" y="302"/>
                    </a:lnTo>
                    <a:lnTo>
                      <a:pt x="538" y="306"/>
                    </a:lnTo>
                    <a:lnTo>
                      <a:pt x="532" y="306"/>
                    </a:lnTo>
                    <a:lnTo>
                      <a:pt x="532" y="306"/>
                    </a:lnTo>
                    <a:lnTo>
                      <a:pt x="522" y="308"/>
                    </a:lnTo>
                    <a:lnTo>
                      <a:pt x="512" y="310"/>
                    </a:lnTo>
                    <a:lnTo>
                      <a:pt x="512" y="310"/>
                    </a:lnTo>
                    <a:lnTo>
                      <a:pt x="502" y="308"/>
                    </a:lnTo>
                    <a:lnTo>
                      <a:pt x="492" y="306"/>
                    </a:lnTo>
                    <a:lnTo>
                      <a:pt x="492" y="306"/>
                    </a:lnTo>
                    <a:lnTo>
                      <a:pt x="490" y="306"/>
                    </a:lnTo>
                    <a:lnTo>
                      <a:pt x="484" y="304"/>
                    </a:lnTo>
                    <a:lnTo>
                      <a:pt x="478" y="302"/>
                    </a:lnTo>
                    <a:lnTo>
                      <a:pt x="476" y="302"/>
                    </a:lnTo>
                    <a:lnTo>
                      <a:pt x="476" y="302"/>
                    </a:lnTo>
                    <a:lnTo>
                      <a:pt x="462" y="294"/>
                    </a:lnTo>
                    <a:lnTo>
                      <a:pt x="450" y="284"/>
                    </a:lnTo>
                    <a:lnTo>
                      <a:pt x="444" y="276"/>
                    </a:lnTo>
                    <a:lnTo>
                      <a:pt x="440" y="270"/>
                    </a:lnTo>
                    <a:lnTo>
                      <a:pt x="436" y="260"/>
                    </a:lnTo>
                    <a:lnTo>
                      <a:pt x="434" y="252"/>
                    </a:lnTo>
                    <a:lnTo>
                      <a:pt x="434" y="252"/>
                    </a:lnTo>
                    <a:lnTo>
                      <a:pt x="434" y="252"/>
                    </a:lnTo>
                    <a:lnTo>
                      <a:pt x="434" y="252"/>
                    </a:lnTo>
                    <a:lnTo>
                      <a:pt x="434" y="252"/>
                    </a:lnTo>
                    <a:lnTo>
                      <a:pt x="434" y="252"/>
                    </a:lnTo>
                    <a:lnTo>
                      <a:pt x="434" y="252"/>
                    </a:lnTo>
                    <a:lnTo>
                      <a:pt x="434" y="252"/>
                    </a:lnTo>
                    <a:lnTo>
                      <a:pt x="434" y="252"/>
                    </a:lnTo>
                    <a:lnTo>
                      <a:pt x="434" y="252"/>
                    </a:lnTo>
                    <a:lnTo>
                      <a:pt x="436" y="262"/>
                    </a:lnTo>
                    <a:lnTo>
                      <a:pt x="440" y="270"/>
                    </a:lnTo>
                    <a:lnTo>
                      <a:pt x="444" y="278"/>
                    </a:lnTo>
                    <a:lnTo>
                      <a:pt x="450" y="284"/>
                    </a:lnTo>
                    <a:lnTo>
                      <a:pt x="462" y="296"/>
                    </a:lnTo>
                    <a:lnTo>
                      <a:pt x="476" y="302"/>
                    </a:lnTo>
                    <a:lnTo>
                      <a:pt x="476" y="302"/>
                    </a:lnTo>
                    <a:lnTo>
                      <a:pt x="484" y="304"/>
                    </a:lnTo>
                    <a:lnTo>
                      <a:pt x="490" y="306"/>
                    </a:lnTo>
                    <a:lnTo>
                      <a:pt x="492" y="308"/>
                    </a:lnTo>
                    <a:lnTo>
                      <a:pt x="492" y="308"/>
                    </a:lnTo>
                    <a:lnTo>
                      <a:pt x="502" y="310"/>
                    </a:lnTo>
                    <a:lnTo>
                      <a:pt x="512" y="310"/>
                    </a:lnTo>
                    <a:lnTo>
                      <a:pt x="512" y="310"/>
                    </a:lnTo>
                    <a:lnTo>
                      <a:pt x="522" y="310"/>
                    </a:lnTo>
                    <a:lnTo>
                      <a:pt x="532" y="308"/>
                    </a:lnTo>
                    <a:lnTo>
                      <a:pt x="532" y="308"/>
                    </a:lnTo>
                    <a:lnTo>
                      <a:pt x="538" y="306"/>
                    </a:lnTo>
                    <a:lnTo>
                      <a:pt x="544" y="302"/>
                    </a:lnTo>
                    <a:lnTo>
                      <a:pt x="544" y="302"/>
                    </a:lnTo>
                    <a:lnTo>
                      <a:pt x="552" y="296"/>
                    </a:lnTo>
                    <a:lnTo>
                      <a:pt x="556" y="288"/>
                    </a:lnTo>
                    <a:lnTo>
                      <a:pt x="560" y="276"/>
                    </a:lnTo>
                    <a:lnTo>
                      <a:pt x="560" y="264"/>
                    </a:lnTo>
                    <a:lnTo>
                      <a:pt x="560" y="264"/>
                    </a:lnTo>
                    <a:lnTo>
                      <a:pt x="558" y="236"/>
                    </a:lnTo>
                    <a:lnTo>
                      <a:pt x="554" y="208"/>
                    </a:lnTo>
                    <a:lnTo>
                      <a:pt x="546" y="182"/>
                    </a:lnTo>
                    <a:lnTo>
                      <a:pt x="536" y="158"/>
                    </a:lnTo>
                    <a:lnTo>
                      <a:pt x="524" y="134"/>
                    </a:lnTo>
                    <a:lnTo>
                      <a:pt x="508" y="110"/>
                    </a:lnTo>
                    <a:lnTo>
                      <a:pt x="490" y="88"/>
                    </a:lnTo>
                    <a:lnTo>
                      <a:pt x="470" y="68"/>
                    </a:lnTo>
                    <a:lnTo>
                      <a:pt x="470" y="68"/>
                    </a:lnTo>
                    <a:lnTo>
                      <a:pt x="450" y="52"/>
                    </a:lnTo>
                    <a:lnTo>
                      <a:pt x="428" y="38"/>
                    </a:lnTo>
                    <a:lnTo>
                      <a:pt x="404" y="26"/>
                    </a:lnTo>
                    <a:lnTo>
                      <a:pt x="380" y="18"/>
                    </a:lnTo>
                    <a:lnTo>
                      <a:pt x="356" y="10"/>
                    </a:lnTo>
                    <a:lnTo>
                      <a:pt x="330" y="4"/>
                    </a:lnTo>
                    <a:lnTo>
                      <a:pt x="306" y="2"/>
                    </a:lnTo>
                    <a:lnTo>
                      <a:pt x="2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0" name="Freeform 197"/>
              <p:cNvSpPr>
                <a:spLocks/>
              </p:cNvSpPr>
              <p:nvPr/>
            </p:nvSpPr>
            <p:spPr bwMode="auto">
              <a:xfrm>
                <a:off x="2611" y="3259"/>
                <a:ext cx="560" cy="310"/>
              </a:xfrm>
              <a:custGeom>
                <a:avLst/>
                <a:gdLst>
                  <a:gd name="T0" fmla="*/ 218 w 560"/>
                  <a:gd name="T1" fmla="*/ 6 h 310"/>
                  <a:gd name="T2" fmla="*/ 140 w 560"/>
                  <a:gd name="T3" fmla="*/ 34 h 310"/>
                  <a:gd name="T4" fmla="*/ 74 w 560"/>
                  <a:gd name="T5" fmla="*/ 84 h 310"/>
                  <a:gd name="T6" fmla="*/ 36 w 560"/>
                  <a:gd name="T7" fmla="*/ 140 h 310"/>
                  <a:gd name="T8" fmla="*/ 0 w 560"/>
                  <a:gd name="T9" fmla="*/ 266 h 310"/>
                  <a:gd name="T10" fmla="*/ 8 w 560"/>
                  <a:gd name="T11" fmla="*/ 294 h 310"/>
                  <a:gd name="T12" fmla="*/ 28 w 560"/>
                  <a:gd name="T13" fmla="*/ 306 h 310"/>
                  <a:gd name="T14" fmla="*/ 60 w 560"/>
                  <a:gd name="T15" fmla="*/ 308 h 310"/>
                  <a:gd name="T16" fmla="*/ 76 w 560"/>
                  <a:gd name="T17" fmla="*/ 304 h 310"/>
                  <a:gd name="T18" fmla="*/ 96 w 560"/>
                  <a:gd name="T19" fmla="*/ 294 h 310"/>
                  <a:gd name="T20" fmla="*/ 118 w 560"/>
                  <a:gd name="T21" fmla="*/ 262 h 310"/>
                  <a:gd name="T22" fmla="*/ 122 w 560"/>
                  <a:gd name="T23" fmla="*/ 246 h 310"/>
                  <a:gd name="T24" fmla="*/ 150 w 560"/>
                  <a:gd name="T25" fmla="*/ 180 h 310"/>
                  <a:gd name="T26" fmla="*/ 198 w 560"/>
                  <a:gd name="T27" fmla="*/ 136 h 310"/>
                  <a:gd name="T28" fmla="*/ 246 w 560"/>
                  <a:gd name="T29" fmla="*/ 120 h 310"/>
                  <a:gd name="T30" fmla="*/ 308 w 560"/>
                  <a:gd name="T31" fmla="*/ 118 h 310"/>
                  <a:gd name="T32" fmla="*/ 378 w 560"/>
                  <a:gd name="T33" fmla="*/ 148 h 310"/>
                  <a:gd name="T34" fmla="*/ 414 w 560"/>
                  <a:gd name="T35" fmla="*/ 188 h 310"/>
                  <a:gd name="T36" fmla="*/ 438 w 560"/>
                  <a:gd name="T37" fmla="*/ 242 h 310"/>
                  <a:gd name="T38" fmla="*/ 438 w 560"/>
                  <a:gd name="T39" fmla="*/ 242 h 310"/>
                  <a:gd name="T40" fmla="*/ 406 w 560"/>
                  <a:gd name="T41" fmla="*/ 176 h 310"/>
                  <a:gd name="T42" fmla="*/ 378 w 560"/>
                  <a:gd name="T43" fmla="*/ 146 h 310"/>
                  <a:gd name="T44" fmla="*/ 280 w 560"/>
                  <a:gd name="T45" fmla="*/ 114 h 310"/>
                  <a:gd name="T46" fmla="*/ 212 w 560"/>
                  <a:gd name="T47" fmla="*/ 126 h 310"/>
                  <a:gd name="T48" fmla="*/ 172 w 560"/>
                  <a:gd name="T49" fmla="*/ 156 h 310"/>
                  <a:gd name="T50" fmla="*/ 138 w 560"/>
                  <a:gd name="T51" fmla="*/ 194 h 310"/>
                  <a:gd name="T52" fmla="*/ 122 w 560"/>
                  <a:gd name="T53" fmla="*/ 244 h 310"/>
                  <a:gd name="T54" fmla="*/ 116 w 560"/>
                  <a:gd name="T55" fmla="*/ 268 h 310"/>
                  <a:gd name="T56" fmla="*/ 84 w 560"/>
                  <a:gd name="T57" fmla="*/ 300 h 310"/>
                  <a:gd name="T58" fmla="*/ 68 w 560"/>
                  <a:gd name="T59" fmla="*/ 306 h 310"/>
                  <a:gd name="T60" fmla="*/ 50 w 560"/>
                  <a:gd name="T61" fmla="*/ 310 h 310"/>
                  <a:gd name="T62" fmla="*/ 16 w 560"/>
                  <a:gd name="T63" fmla="*/ 302 h 310"/>
                  <a:gd name="T64" fmla="*/ 0 w 560"/>
                  <a:gd name="T65" fmla="*/ 266 h 310"/>
                  <a:gd name="T66" fmla="*/ 36 w 560"/>
                  <a:gd name="T67" fmla="*/ 140 h 310"/>
                  <a:gd name="T68" fmla="*/ 74 w 560"/>
                  <a:gd name="T69" fmla="*/ 86 h 310"/>
                  <a:gd name="T70" fmla="*/ 142 w 560"/>
                  <a:gd name="T71" fmla="*/ 34 h 310"/>
                  <a:gd name="T72" fmla="*/ 218 w 560"/>
                  <a:gd name="T73" fmla="*/ 8 h 310"/>
                  <a:gd name="T74" fmla="*/ 306 w 560"/>
                  <a:gd name="T75" fmla="*/ 2 h 310"/>
                  <a:gd name="T76" fmla="*/ 404 w 560"/>
                  <a:gd name="T77" fmla="*/ 28 h 310"/>
                  <a:gd name="T78" fmla="*/ 468 w 560"/>
                  <a:gd name="T79" fmla="*/ 70 h 310"/>
                  <a:gd name="T80" fmla="*/ 536 w 560"/>
                  <a:gd name="T81" fmla="*/ 158 h 310"/>
                  <a:gd name="T82" fmla="*/ 560 w 560"/>
                  <a:gd name="T83" fmla="*/ 264 h 310"/>
                  <a:gd name="T84" fmla="*/ 550 w 560"/>
                  <a:gd name="T85" fmla="*/ 294 h 310"/>
                  <a:gd name="T86" fmla="*/ 532 w 560"/>
                  <a:gd name="T87" fmla="*/ 306 h 310"/>
                  <a:gd name="T88" fmla="*/ 512 w 560"/>
                  <a:gd name="T89" fmla="*/ 310 h 310"/>
                  <a:gd name="T90" fmla="*/ 490 w 560"/>
                  <a:gd name="T91" fmla="*/ 304 h 310"/>
                  <a:gd name="T92" fmla="*/ 476 w 560"/>
                  <a:gd name="T93" fmla="*/ 300 h 310"/>
                  <a:gd name="T94" fmla="*/ 440 w 560"/>
                  <a:gd name="T95" fmla="*/ 268 h 310"/>
                  <a:gd name="T96" fmla="*/ 434 w 560"/>
                  <a:gd name="T97" fmla="*/ 250 h 310"/>
                  <a:gd name="T98" fmla="*/ 434 w 560"/>
                  <a:gd name="T99" fmla="*/ 252 h 310"/>
                  <a:gd name="T100" fmla="*/ 436 w 560"/>
                  <a:gd name="T101" fmla="*/ 260 h 310"/>
                  <a:gd name="T102" fmla="*/ 462 w 560"/>
                  <a:gd name="T103" fmla="*/ 294 h 310"/>
                  <a:gd name="T104" fmla="*/ 484 w 560"/>
                  <a:gd name="T105" fmla="*/ 304 h 310"/>
                  <a:gd name="T106" fmla="*/ 502 w 560"/>
                  <a:gd name="T107" fmla="*/ 308 h 310"/>
                  <a:gd name="T108" fmla="*/ 532 w 560"/>
                  <a:gd name="T109" fmla="*/ 306 h 310"/>
                  <a:gd name="T110" fmla="*/ 544 w 560"/>
                  <a:gd name="T111" fmla="*/ 302 h 310"/>
                  <a:gd name="T112" fmla="*/ 560 w 560"/>
                  <a:gd name="T113" fmla="*/ 264 h 310"/>
                  <a:gd name="T114" fmla="*/ 546 w 560"/>
                  <a:gd name="T115" fmla="*/ 182 h 310"/>
                  <a:gd name="T116" fmla="*/ 490 w 560"/>
                  <a:gd name="T117" fmla="*/ 90 h 310"/>
                  <a:gd name="T118" fmla="*/ 428 w 560"/>
                  <a:gd name="T119" fmla="*/ 40 h 310"/>
                  <a:gd name="T120" fmla="*/ 330 w 560"/>
                  <a:gd name="T121" fmla="*/ 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10">
                    <a:moveTo>
                      <a:pt x="280" y="0"/>
                    </a:moveTo>
                    <a:lnTo>
                      <a:pt x="280" y="0"/>
                    </a:lnTo>
                    <a:lnTo>
                      <a:pt x="248" y="2"/>
                    </a:lnTo>
                    <a:lnTo>
                      <a:pt x="218" y="6"/>
                    </a:lnTo>
                    <a:lnTo>
                      <a:pt x="188" y="14"/>
                    </a:lnTo>
                    <a:lnTo>
                      <a:pt x="160" y="24"/>
                    </a:lnTo>
                    <a:lnTo>
                      <a:pt x="160" y="24"/>
                    </a:lnTo>
                    <a:lnTo>
                      <a:pt x="140" y="34"/>
                    </a:lnTo>
                    <a:lnTo>
                      <a:pt x="122" y="44"/>
                    </a:lnTo>
                    <a:lnTo>
                      <a:pt x="106" y="56"/>
                    </a:lnTo>
                    <a:lnTo>
                      <a:pt x="90" y="70"/>
                    </a:lnTo>
                    <a:lnTo>
                      <a:pt x="74" y="84"/>
                    </a:lnTo>
                    <a:lnTo>
                      <a:pt x="60" y="102"/>
                    </a:lnTo>
                    <a:lnTo>
                      <a:pt x="48" y="120"/>
                    </a:lnTo>
                    <a:lnTo>
                      <a:pt x="36" y="140"/>
                    </a:lnTo>
                    <a:lnTo>
                      <a:pt x="36" y="140"/>
                    </a:lnTo>
                    <a:lnTo>
                      <a:pt x="22" y="170"/>
                    </a:lnTo>
                    <a:lnTo>
                      <a:pt x="10" y="200"/>
                    </a:lnTo>
                    <a:lnTo>
                      <a:pt x="4" y="232"/>
                    </a:lnTo>
                    <a:lnTo>
                      <a:pt x="0" y="266"/>
                    </a:lnTo>
                    <a:lnTo>
                      <a:pt x="0" y="266"/>
                    </a:lnTo>
                    <a:lnTo>
                      <a:pt x="2" y="282"/>
                    </a:lnTo>
                    <a:lnTo>
                      <a:pt x="4" y="288"/>
                    </a:lnTo>
                    <a:lnTo>
                      <a:pt x="8" y="294"/>
                    </a:lnTo>
                    <a:lnTo>
                      <a:pt x="12" y="298"/>
                    </a:lnTo>
                    <a:lnTo>
                      <a:pt x="16" y="302"/>
                    </a:lnTo>
                    <a:lnTo>
                      <a:pt x="28" y="306"/>
                    </a:lnTo>
                    <a:lnTo>
                      <a:pt x="28" y="306"/>
                    </a:lnTo>
                    <a:lnTo>
                      <a:pt x="38" y="308"/>
                    </a:lnTo>
                    <a:lnTo>
                      <a:pt x="50" y="310"/>
                    </a:lnTo>
                    <a:lnTo>
                      <a:pt x="50" y="310"/>
                    </a:lnTo>
                    <a:lnTo>
                      <a:pt x="60" y="308"/>
                    </a:lnTo>
                    <a:lnTo>
                      <a:pt x="68" y="306"/>
                    </a:lnTo>
                    <a:lnTo>
                      <a:pt x="68" y="306"/>
                    </a:lnTo>
                    <a:lnTo>
                      <a:pt x="70" y="306"/>
                    </a:lnTo>
                    <a:lnTo>
                      <a:pt x="76" y="304"/>
                    </a:lnTo>
                    <a:lnTo>
                      <a:pt x="82" y="302"/>
                    </a:lnTo>
                    <a:lnTo>
                      <a:pt x="84" y="302"/>
                    </a:lnTo>
                    <a:lnTo>
                      <a:pt x="84" y="302"/>
                    </a:lnTo>
                    <a:lnTo>
                      <a:pt x="96" y="294"/>
                    </a:lnTo>
                    <a:lnTo>
                      <a:pt x="108" y="284"/>
                    </a:lnTo>
                    <a:lnTo>
                      <a:pt x="112" y="278"/>
                    </a:lnTo>
                    <a:lnTo>
                      <a:pt x="116" y="270"/>
                    </a:lnTo>
                    <a:lnTo>
                      <a:pt x="118" y="262"/>
                    </a:lnTo>
                    <a:lnTo>
                      <a:pt x="120" y="252"/>
                    </a:lnTo>
                    <a:lnTo>
                      <a:pt x="120" y="252"/>
                    </a:lnTo>
                    <a:lnTo>
                      <a:pt x="122" y="246"/>
                    </a:lnTo>
                    <a:lnTo>
                      <a:pt x="122" y="246"/>
                    </a:lnTo>
                    <a:lnTo>
                      <a:pt x="124" y="228"/>
                    </a:lnTo>
                    <a:lnTo>
                      <a:pt x="130" y="212"/>
                    </a:lnTo>
                    <a:lnTo>
                      <a:pt x="138" y="196"/>
                    </a:lnTo>
                    <a:lnTo>
                      <a:pt x="150" y="180"/>
                    </a:lnTo>
                    <a:lnTo>
                      <a:pt x="150" y="180"/>
                    </a:lnTo>
                    <a:lnTo>
                      <a:pt x="160" y="168"/>
                    </a:lnTo>
                    <a:lnTo>
                      <a:pt x="172" y="156"/>
                    </a:lnTo>
                    <a:lnTo>
                      <a:pt x="198" y="136"/>
                    </a:lnTo>
                    <a:lnTo>
                      <a:pt x="198" y="136"/>
                    </a:lnTo>
                    <a:lnTo>
                      <a:pt x="212" y="128"/>
                    </a:lnTo>
                    <a:lnTo>
                      <a:pt x="212" y="128"/>
                    </a:lnTo>
                    <a:lnTo>
                      <a:pt x="246" y="120"/>
                    </a:lnTo>
                    <a:lnTo>
                      <a:pt x="262" y="116"/>
                    </a:lnTo>
                    <a:lnTo>
                      <a:pt x="280" y="116"/>
                    </a:lnTo>
                    <a:lnTo>
                      <a:pt x="280" y="116"/>
                    </a:lnTo>
                    <a:lnTo>
                      <a:pt x="308" y="118"/>
                    </a:lnTo>
                    <a:lnTo>
                      <a:pt x="332" y="124"/>
                    </a:lnTo>
                    <a:lnTo>
                      <a:pt x="354" y="134"/>
                    </a:lnTo>
                    <a:lnTo>
                      <a:pt x="378" y="148"/>
                    </a:lnTo>
                    <a:lnTo>
                      <a:pt x="378" y="148"/>
                    </a:lnTo>
                    <a:lnTo>
                      <a:pt x="388" y="156"/>
                    </a:lnTo>
                    <a:lnTo>
                      <a:pt x="398" y="166"/>
                    </a:lnTo>
                    <a:lnTo>
                      <a:pt x="406" y="176"/>
                    </a:lnTo>
                    <a:lnTo>
                      <a:pt x="414" y="188"/>
                    </a:lnTo>
                    <a:lnTo>
                      <a:pt x="414" y="188"/>
                    </a:lnTo>
                    <a:lnTo>
                      <a:pt x="428" y="214"/>
                    </a:lnTo>
                    <a:lnTo>
                      <a:pt x="438" y="242"/>
                    </a:lnTo>
                    <a:lnTo>
                      <a:pt x="438" y="242"/>
                    </a:lnTo>
                    <a:lnTo>
                      <a:pt x="438" y="242"/>
                    </a:lnTo>
                    <a:lnTo>
                      <a:pt x="438" y="242"/>
                    </a:lnTo>
                    <a:lnTo>
                      <a:pt x="438" y="242"/>
                    </a:lnTo>
                    <a:lnTo>
                      <a:pt x="438" y="242"/>
                    </a:lnTo>
                    <a:lnTo>
                      <a:pt x="428" y="214"/>
                    </a:lnTo>
                    <a:lnTo>
                      <a:pt x="414" y="188"/>
                    </a:lnTo>
                    <a:lnTo>
                      <a:pt x="414" y="188"/>
                    </a:lnTo>
                    <a:lnTo>
                      <a:pt x="406" y="176"/>
                    </a:lnTo>
                    <a:lnTo>
                      <a:pt x="398" y="164"/>
                    </a:lnTo>
                    <a:lnTo>
                      <a:pt x="388" y="154"/>
                    </a:lnTo>
                    <a:lnTo>
                      <a:pt x="378" y="146"/>
                    </a:lnTo>
                    <a:lnTo>
                      <a:pt x="378" y="146"/>
                    </a:lnTo>
                    <a:lnTo>
                      <a:pt x="354" y="132"/>
                    </a:lnTo>
                    <a:lnTo>
                      <a:pt x="332" y="122"/>
                    </a:lnTo>
                    <a:lnTo>
                      <a:pt x="308" y="116"/>
                    </a:lnTo>
                    <a:lnTo>
                      <a:pt x="280" y="114"/>
                    </a:lnTo>
                    <a:lnTo>
                      <a:pt x="280" y="114"/>
                    </a:lnTo>
                    <a:lnTo>
                      <a:pt x="262" y="116"/>
                    </a:lnTo>
                    <a:lnTo>
                      <a:pt x="246" y="118"/>
                    </a:lnTo>
                    <a:lnTo>
                      <a:pt x="212" y="126"/>
                    </a:lnTo>
                    <a:lnTo>
                      <a:pt x="212" y="126"/>
                    </a:lnTo>
                    <a:lnTo>
                      <a:pt x="198" y="136"/>
                    </a:lnTo>
                    <a:lnTo>
                      <a:pt x="198" y="136"/>
                    </a:lnTo>
                    <a:lnTo>
                      <a:pt x="172" y="156"/>
                    </a:lnTo>
                    <a:lnTo>
                      <a:pt x="160" y="166"/>
                    </a:lnTo>
                    <a:lnTo>
                      <a:pt x="150" y="178"/>
                    </a:lnTo>
                    <a:lnTo>
                      <a:pt x="150" y="178"/>
                    </a:lnTo>
                    <a:lnTo>
                      <a:pt x="138" y="194"/>
                    </a:lnTo>
                    <a:lnTo>
                      <a:pt x="130" y="212"/>
                    </a:lnTo>
                    <a:lnTo>
                      <a:pt x="124" y="228"/>
                    </a:lnTo>
                    <a:lnTo>
                      <a:pt x="122" y="244"/>
                    </a:lnTo>
                    <a:lnTo>
                      <a:pt x="122" y="244"/>
                    </a:lnTo>
                    <a:lnTo>
                      <a:pt x="120" y="252"/>
                    </a:lnTo>
                    <a:lnTo>
                      <a:pt x="120" y="252"/>
                    </a:lnTo>
                    <a:lnTo>
                      <a:pt x="118" y="260"/>
                    </a:lnTo>
                    <a:lnTo>
                      <a:pt x="116" y="268"/>
                    </a:lnTo>
                    <a:lnTo>
                      <a:pt x="108" y="282"/>
                    </a:lnTo>
                    <a:lnTo>
                      <a:pt x="96" y="294"/>
                    </a:lnTo>
                    <a:lnTo>
                      <a:pt x="84" y="300"/>
                    </a:lnTo>
                    <a:lnTo>
                      <a:pt x="84" y="300"/>
                    </a:lnTo>
                    <a:lnTo>
                      <a:pt x="82" y="302"/>
                    </a:lnTo>
                    <a:lnTo>
                      <a:pt x="76" y="304"/>
                    </a:lnTo>
                    <a:lnTo>
                      <a:pt x="70" y="304"/>
                    </a:lnTo>
                    <a:lnTo>
                      <a:pt x="68" y="306"/>
                    </a:lnTo>
                    <a:lnTo>
                      <a:pt x="68" y="306"/>
                    </a:lnTo>
                    <a:lnTo>
                      <a:pt x="60" y="308"/>
                    </a:lnTo>
                    <a:lnTo>
                      <a:pt x="50" y="310"/>
                    </a:lnTo>
                    <a:lnTo>
                      <a:pt x="50" y="310"/>
                    </a:lnTo>
                    <a:lnTo>
                      <a:pt x="38" y="308"/>
                    </a:lnTo>
                    <a:lnTo>
                      <a:pt x="28" y="306"/>
                    </a:lnTo>
                    <a:lnTo>
                      <a:pt x="28" y="306"/>
                    </a:lnTo>
                    <a:lnTo>
                      <a:pt x="16" y="302"/>
                    </a:lnTo>
                    <a:lnTo>
                      <a:pt x="8" y="294"/>
                    </a:lnTo>
                    <a:lnTo>
                      <a:pt x="2" y="280"/>
                    </a:lnTo>
                    <a:lnTo>
                      <a:pt x="0" y="266"/>
                    </a:lnTo>
                    <a:lnTo>
                      <a:pt x="0" y="266"/>
                    </a:lnTo>
                    <a:lnTo>
                      <a:pt x="4" y="232"/>
                    </a:lnTo>
                    <a:lnTo>
                      <a:pt x="12" y="200"/>
                    </a:lnTo>
                    <a:lnTo>
                      <a:pt x="22" y="170"/>
                    </a:lnTo>
                    <a:lnTo>
                      <a:pt x="36" y="140"/>
                    </a:lnTo>
                    <a:lnTo>
                      <a:pt x="36" y="140"/>
                    </a:lnTo>
                    <a:lnTo>
                      <a:pt x="48" y="120"/>
                    </a:lnTo>
                    <a:lnTo>
                      <a:pt x="62" y="102"/>
                    </a:lnTo>
                    <a:lnTo>
                      <a:pt x="74" y="86"/>
                    </a:lnTo>
                    <a:lnTo>
                      <a:pt x="90" y="70"/>
                    </a:lnTo>
                    <a:lnTo>
                      <a:pt x="106" y="56"/>
                    </a:lnTo>
                    <a:lnTo>
                      <a:pt x="124" y="44"/>
                    </a:lnTo>
                    <a:lnTo>
                      <a:pt x="142" y="34"/>
                    </a:lnTo>
                    <a:lnTo>
                      <a:pt x="160" y="24"/>
                    </a:lnTo>
                    <a:lnTo>
                      <a:pt x="160" y="24"/>
                    </a:lnTo>
                    <a:lnTo>
                      <a:pt x="188" y="14"/>
                    </a:lnTo>
                    <a:lnTo>
                      <a:pt x="218" y="8"/>
                    </a:lnTo>
                    <a:lnTo>
                      <a:pt x="248" y="2"/>
                    </a:lnTo>
                    <a:lnTo>
                      <a:pt x="280" y="2"/>
                    </a:lnTo>
                    <a:lnTo>
                      <a:pt x="280" y="2"/>
                    </a:lnTo>
                    <a:lnTo>
                      <a:pt x="306" y="2"/>
                    </a:lnTo>
                    <a:lnTo>
                      <a:pt x="330" y="6"/>
                    </a:lnTo>
                    <a:lnTo>
                      <a:pt x="356" y="10"/>
                    </a:lnTo>
                    <a:lnTo>
                      <a:pt x="380" y="18"/>
                    </a:lnTo>
                    <a:lnTo>
                      <a:pt x="404" y="28"/>
                    </a:lnTo>
                    <a:lnTo>
                      <a:pt x="428" y="40"/>
                    </a:lnTo>
                    <a:lnTo>
                      <a:pt x="448" y="54"/>
                    </a:lnTo>
                    <a:lnTo>
                      <a:pt x="468" y="70"/>
                    </a:lnTo>
                    <a:lnTo>
                      <a:pt x="468" y="70"/>
                    </a:lnTo>
                    <a:lnTo>
                      <a:pt x="490" y="90"/>
                    </a:lnTo>
                    <a:lnTo>
                      <a:pt x="508" y="110"/>
                    </a:lnTo>
                    <a:lnTo>
                      <a:pt x="522" y="134"/>
                    </a:lnTo>
                    <a:lnTo>
                      <a:pt x="536" y="158"/>
                    </a:lnTo>
                    <a:lnTo>
                      <a:pt x="544" y="182"/>
                    </a:lnTo>
                    <a:lnTo>
                      <a:pt x="552" y="208"/>
                    </a:lnTo>
                    <a:lnTo>
                      <a:pt x="558" y="236"/>
                    </a:lnTo>
                    <a:lnTo>
                      <a:pt x="560" y="264"/>
                    </a:lnTo>
                    <a:lnTo>
                      <a:pt x="560" y="264"/>
                    </a:lnTo>
                    <a:lnTo>
                      <a:pt x="558" y="276"/>
                    </a:lnTo>
                    <a:lnTo>
                      <a:pt x="556" y="286"/>
                    </a:lnTo>
                    <a:lnTo>
                      <a:pt x="550" y="294"/>
                    </a:lnTo>
                    <a:lnTo>
                      <a:pt x="544" y="300"/>
                    </a:lnTo>
                    <a:lnTo>
                      <a:pt x="544" y="300"/>
                    </a:lnTo>
                    <a:lnTo>
                      <a:pt x="538" y="306"/>
                    </a:lnTo>
                    <a:lnTo>
                      <a:pt x="532" y="306"/>
                    </a:lnTo>
                    <a:lnTo>
                      <a:pt x="532" y="306"/>
                    </a:lnTo>
                    <a:lnTo>
                      <a:pt x="522" y="308"/>
                    </a:lnTo>
                    <a:lnTo>
                      <a:pt x="512" y="310"/>
                    </a:lnTo>
                    <a:lnTo>
                      <a:pt x="512" y="310"/>
                    </a:lnTo>
                    <a:lnTo>
                      <a:pt x="502" y="308"/>
                    </a:lnTo>
                    <a:lnTo>
                      <a:pt x="492" y="306"/>
                    </a:lnTo>
                    <a:lnTo>
                      <a:pt x="492" y="306"/>
                    </a:lnTo>
                    <a:lnTo>
                      <a:pt x="490" y="304"/>
                    </a:lnTo>
                    <a:lnTo>
                      <a:pt x="484" y="304"/>
                    </a:lnTo>
                    <a:lnTo>
                      <a:pt x="478" y="302"/>
                    </a:lnTo>
                    <a:lnTo>
                      <a:pt x="476" y="300"/>
                    </a:lnTo>
                    <a:lnTo>
                      <a:pt x="476" y="300"/>
                    </a:lnTo>
                    <a:lnTo>
                      <a:pt x="462" y="294"/>
                    </a:lnTo>
                    <a:lnTo>
                      <a:pt x="450" y="282"/>
                    </a:lnTo>
                    <a:lnTo>
                      <a:pt x="444" y="276"/>
                    </a:lnTo>
                    <a:lnTo>
                      <a:pt x="440" y="268"/>
                    </a:lnTo>
                    <a:lnTo>
                      <a:pt x="436" y="260"/>
                    </a:lnTo>
                    <a:lnTo>
                      <a:pt x="434" y="250"/>
                    </a:lnTo>
                    <a:lnTo>
                      <a:pt x="434" y="250"/>
                    </a:lnTo>
                    <a:lnTo>
                      <a:pt x="434" y="250"/>
                    </a:lnTo>
                    <a:lnTo>
                      <a:pt x="434" y="250"/>
                    </a:lnTo>
                    <a:lnTo>
                      <a:pt x="434" y="252"/>
                    </a:lnTo>
                    <a:lnTo>
                      <a:pt x="434" y="252"/>
                    </a:lnTo>
                    <a:lnTo>
                      <a:pt x="434" y="252"/>
                    </a:lnTo>
                    <a:lnTo>
                      <a:pt x="434" y="252"/>
                    </a:lnTo>
                    <a:lnTo>
                      <a:pt x="434" y="252"/>
                    </a:lnTo>
                    <a:lnTo>
                      <a:pt x="434" y="252"/>
                    </a:lnTo>
                    <a:lnTo>
                      <a:pt x="436" y="260"/>
                    </a:lnTo>
                    <a:lnTo>
                      <a:pt x="440" y="270"/>
                    </a:lnTo>
                    <a:lnTo>
                      <a:pt x="444" y="276"/>
                    </a:lnTo>
                    <a:lnTo>
                      <a:pt x="450" y="284"/>
                    </a:lnTo>
                    <a:lnTo>
                      <a:pt x="462" y="294"/>
                    </a:lnTo>
                    <a:lnTo>
                      <a:pt x="476" y="302"/>
                    </a:lnTo>
                    <a:lnTo>
                      <a:pt x="476" y="302"/>
                    </a:lnTo>
                    <a:lnTo>
                      <a:pt x="478" y="302"/>
                    </a:lnTo>
                    <a:lnTo>
                      <a:pt x="484" y="304"/>
                    </a:lnTo>
                    <a:lnTo>
                      <a:pt x="490" y="306"/>
                    </a:lnTo>
                    <a:lnTo>
                      <a:pt x="492" y="306"/>
                    </a:lnTo>
                    <a:lnTo>
                      <a:pt x="492" y="306"/>
                    </a:lnTo>
                    <a:lnTo>
                      <a:pt x="502" y="308"/>
                    </a:lnTo>
                    <a:lnTo>
                      <a:pt x="512" y="310"/>
                    </a:lnTo>
                    <a:lnTo>
                      <a:pt x="512" y="310"/>
                    </a:lnTo>
                    <a:lnTo>
                      <a:pt x="522" y="308"/>
                    </a:lnTo>
                    <a:lnTo>
                      <a:pt x="532" y="306"/>
                    </a:lnTo>
                    <a:lnTo>
                      <a:pt x="532" y="306"/>
                    </a:lnTo>
                    <a:lnTo>
                      <a:pt x="538" y="306"/>
                    </a:lnTo>
                    <a:lnTo>
                      <a:pt x="544" y="302"/>
                    </a:lnTo>
                    <a:lnTo>
                      <a:pt x="544" y="302"/>
                    </a:lnTo>
                    <a:lnTo>
                      <a:pt x="552" y="294"/>
                    </a:lnTo>
                    <a:lnTo>
                      <a:pt x="556" y="286"/>
                    </a:lnTo>
                    <a:lnTo>
                      <a:pt x="560" y="276"/>
                    </a:lnTo>
                    <a:lnTo>
                      <a:pt x="560" y="264"/>
                    </a:lnTo>
                    <a:lnTo>
                      <a:pt x="560" y="264"/>
                    </a:lnTo>
                    <a:lnTo>
                      <a:pt x="558" y="236"/>
                    </a:lnTo>
                    <a:lnTo>
                      <a:pt x="554" y="208"/>
                    </a:lnTo>
                    <a:lnTo>
                      <a:pt x="546" y="182"/>
                    </a:lnTo>
                    <a:lnTo>
                      <a:pt x="536" y="158"/>
                    </a:lnTo>
                    <a:lnTo>
                      <a:pt x="524" y="134"/>
                    </a:lnTo>
                    <a:lnTo>
                      <a:pt x="508" y="110"/>
                    </a:lnTo>
                    <a:lnTo>
                      <a:pt x="490" y="90"/>
                    </a:lnTo>
                    <a:lnTo>
                      <a:pt x="470" y="68"/>
                    </a:lnTo>
                    <a:lnTo>
                      <a:pt x="470" y="68"/>
                    </a:lnTo>
                    <a:lnTo>
                      <a:pt x="450" y="52"/>
                    </a:lnTo>
                    <a:lnTo>
                      <a:pt x="428" y="40"/>
                    </a:lnTo>
                    <a:lnTo>
                      <a:pt x="404" y="28"/>
                    </a:lnTo>
                    <a:lnTo>
                      <a:pt x="380" y="18"/>
                    </a:lnTo>
                    <a:lnTo>
                      <a:pt x="356" y="10"/>
                    </a:lnTo>
                    <a:lnTo>
                      <a:pt x="330" y="6"/>
                    </a:lnTo>
                    <a:lnTo>
                      <a:pt x="306" y="2"/>
                    </a:lnTo>
                    <a:lnTo>
                      <a:pt x="280" y="0"/>
                    </a:lnTo>
                    <a:close/>
                  </a:path>
                </a:pathLst>
              </a:custGeom>
              <a:solidFill>
                <a:srgbClr val="E7E5E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1" name="Freeform 198"/>
              <p:cNvSpPr>
                <a:spLocks/>
              </p:cNvSpPr>
              <p:nvPr/>
            </p:nvSpPr>
            <p:spPr bwMode="auto">
              <a:xfrm>
                <a:off x="2611" y="3259"/>
                <a:ext cx="560" cy="310"/>
              </a:xfrm>
              <a:custGeom>
                <a:avLst/>
                <a:gdLst>
                  <a:gd name="T0" fmla="*/ 218 w 560"/>
                  <a:gd name="T1" fmla="*/ 6 h 310"/>
                  <a:gd name="T2" fmla="*/ 140 w 560"/>
                  <a:gd name="T3" fmla="*/ 34 h 310"/>
                  <a:gd name="T4" fmla="*/ 74 w 560"/>
                  <a:gd name="T5" fmla="*/ 84 h 310"/>
                  <a:gd name="T6" fmla="*/ 36 w 560"/>
                  <a:gd name="T7" fmla="*/ 140 h 310"/>
                  <a:gd name="T8" fmla="*/ 0 w 560"/>
                  <a:gd name="T9" fmla="*/ 266 h 310"/>
                  <a:gd name="T10" fmla="*/ 8 w 560"/>
                  <a:gd name="T11" fmla="*/ 294 h 310"/>
                  <a:gd name="T12" fmla="*/ 28 w 560"/>
                  <a:gd name="T13" fmla="*/ 306 h 310"/>
                  <a:gd name="T14" fmla="*/ 60 w 560"/>
                  <a:gd name="T15" fmla="*/ 308 h 310"/>
                  <a:gd name="T16" fmla="*/ 76 w 560"/>
                  <a:gd name="T17" fmla="*/ 304 h 310"/>
                  <a:gd name="T18" fmla="*/ 96 w 560"/>
                  <a:gd name="T19" fmla="*/ 294 h 310"/>
                  <a:gd name="T20" fmla="*/ 118 w 560"/>
                  <a:gd name="T21" fmla="*/ 262 h 310"/>
                  <a:gd name="T22" fmla="*/ 122 w 560"/>
                  <a:gd name="T23" fmla="*/ 246 h 310"/>
                  <a:gd name="T24" fmla="*/ 150 w 560"/>
                  <a:gd name="T25" fmla="*/ 180 h 310"/>
                  <a:gd name="T26" fmla="*/ 198 w 560"/>
                  <a:gd name="T27" fmla="*/ 136 h 310"/>
                  <a:gd name="T28" fmla="*/ 246 w 560"/>
                  <a:gd name="T29" fmla="*/ 120 h 310"/>
                  <a:gd name="T30" fmla="*/ 308 w 560"/>
                  <a:gd name="T31" fmla="*/ 118 h 310"/>
                  <a:gd name="T32" fmla="*/ 378 w 560"/>
                  <a:gd name="T33" fmla="*/ 148 h 310"/>
                  <a:gd name="T34" fmla="*/ 414 w 560"/>
                  <a:gd name="T35" fmla="*/ 188 h 310"/>
                  <a:gd name="T36" fmla="*/ 438 w 560"/>
                  <a:gd name="T37" fmla="*/ 242 h 310"/>
                  <a:gd name="T38" fmla="*/ 438 w 560"/>
                  <a:gd name="T39" fmla="*/ 242 h 310"/>
                  <a:gd name="T40" fmla="*/ 406 w 560"/>
                  <a:gd name="T41" fmla="*/ 176 h 310"/>
                  <a:gd name="T42" fmla="*/ 378 w 560"/>
                  <a:gd name="T43" fmla="*/ 146 h 310"/>
                  <a:gd name="T44" fmla="*/ 280 w 560"/>
                  <a:gd name="T45" fmla="*/ 114 h 310"/>
                  <a:gd name="T46" fmla="*/ 212 w 560"/>
                  <a:gd name="T47" fmla="*/ 126 h 310"/>
                  <a:gd name="T48" fmla="*/ 172 w 560"/>
                  <a:gd name="T49" fmla="*/ 156 h 310"/>
                  <a:gd name="T50" fmla="*/ 138 w 560"/>
                  <a:gd name="T51" fmla="*/ 194 h 310"/>
                  <a:gd name="T52" fmla="*/ 122 w 560"/>
                  <a:gd name="T53" fmla="*/ 244 h 310"/>
                  <a:gd name="T54" fmla="*/ 116 w 560"/>
                  <a:gd name="T55" fmla="*/ 268 h 310"/>
                  <a:gd name="T56" fmla="*/ 84 w 560"/>
                  <a:gd name="T57" fmla="*/ 300 h 310"/>
                  <a:gd name="T58" fmla="*/ 68 w 560"/>
                  <a:gd name="T59" fmla="*/ 306 h 310"/>
                  <a:gd name="T60" fmla="*/ 50 w 560"/>
                  <a:gd name="T61" fmla="*/ 310 h 310"/>
                  <a:gd name="T62" fmla="*/ 16 w 560"/>
                  <a:gd name="T63" fmla="*/ 302 h 310"/>
                  <a:gd name="T64" fmla="*/ 0 w 560"/>
                  <a:gd name="T65" fmla="*/ 266 h 310"/>
                  <a:gd name="T66" fmla="*/ 36 w 560"/>
                  <a:gd name="T67" fmla="*/ 140 h 310"/>
                  <a:gd name="T68" fmla="*/ 74 w 560"/>
                  <a:gd name="T69" fmla="*/ 86 h 310"/>
                  <a:gd name="T70" fmla="*/ 142 w 560"/>
                  <a:gd name="T71" fmla="*/ 34 h 310"/>
                  <a:gd name="T72" fmla="*/ 218 w 560"/>
                  <a:gd name="T73" fmla="*/ 8 h 310"/>
                  <a:gd name="T74" fmla="*/ 306 w 560"/>
                  <a:gd name="T75" fmla="*/ 2 h 310"/>
                  <a:gd name="T76" fmla="*/ 404 w 560"/>
                  <a:gd name="T77" fmla="*/ 28 h 310"/>
                  <a:gd name="T78" fmla="*/ 468 w 560"/>
                  <a:gd name="T79" fmla="*/ 70 h 310"/>
                  <a:gd name="T80" fmla="*/ 536 w 560"/>
                  <a:gd name="T81" fmla="*/ 158 h 310"/>
                  <a:gd name="T82" fmla="*/ 560 w 560"/>
                  <a:gd name="T83" fmla="*/ 264 h 310"/>
                  <a:gd name="T84" fmla="*/ 550 w 560"/>
                  <a:gd name="T85" fmla="*/ 294 h 310"/>
                  <a:gd name="T86" fmla="*/ 532 w 560"/>
                  <a:gd name="T87" fmla="*/ 306 h 310"/>
                  <a:gd name="T88" fmla="*/ 512 w 560"/>
                  <a:gd name="T89" fmla="*/ 310 h 310"/>
                  <a:gd name="T90" fmla="*/ 490 w 560"/>
                  <a:gd name="T91" fmla="*/ 304 h 310"/>
                  <a:gd name="T92" fmla="*/ 476 w 560"/>
                  <a:gd name="T93" fmla="*/ 300 h 310"/>
                  <a:gd name="T94" fmla="*/ 440 w 560"/>
                  <a:gd name="T95" fmla="*/ 268 h 310"/>
                  <a:gd name="T96" fmla="*/ 434 w 560"/>
                  <a:gd name="T97" fmla="*/ 250 h 310"/>
                  <a:gd name="T98" fmla="*/ 434 w 560"/>
                  <a:gd name="T99" fmla="*/ 252 h 310"/>
                  <a:gd name="T100" fmla="*/ 436 w 560"/>
                  <a:gd name="T101" fmla="*/ 260 h 310"/>
                  <a:gd name="T102" fmla="*/ 462 w 560"/>
                  <a:gd name="T103" fmla="*/ 294 h 310"/>
                  <a:gd name="T104" fmla="*/ 484 w 560"/>
                  <a:gd name="T105" fmla="*/ 304 h 310"/>
                  <a:gd name="T106" fmla="*/ 502 w 560"/>
                  <a:gd name="T107" fmla="*/ 308 h 310"/>
                  <a:gd name="T108" fmla="*/ 532 w 560"/>
                  <a:gd name="T109" fmla="*/ 306 h 310"/>
                  <a:gd name="T110" fmla="*/ 544 w 560"/>
                  <a:gd name="T111" fmla="*/ 302 h 310"/>
                  <a:gd name="T112" fmla="*/ 560 w 560"/>
                  <a:gd name="T113" fmla="*/ 264 h 310"/>
                  <a:gd name="T114" fmla="*/ 546 w 560"/>
                  <a:gd name="T115" fmla="*/ 182 h 310"/>
                  <a:gd name="T116" fmla="*/ 490 w 560"/>
                  <a:gd name="T117" fmla="*/ 90 h 310"/>
                  <a:gd name="T118" fmla="*/ 428 w 560"/>
                  <a:gd name="T119" fmla="*/ 40 h 310"/>
                  <a:gd name="T120" fmla="*/ 330 w 560"/>
                  <a:gd name="T121" fmla="*/ 6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10">
                    <a:moveTo>
                      <a:pt x="280" y="0"/>
                    </a:moveTo>
                    <a:lnTo>
                      <a:pt x="280" y="0"/>
                    </a:lnTo>
                    <a:lnTo>
                      <a:pt x="248" y="2"/>
                    </a:lnTo>
                    <a:lnTo>
                      <a:pt x="218" y="6"/>
                    </a:lnTo>
                    <a:lnTo>
                      <a:pt x="188" y="14"/>
                    </a:lnTo>
                    <a:lnTo>
                      <a:pt x="160" y="24"/>
                    </a:lnTo>
                    <a:lnTo>
                      <a:pt x="160" y="24"/>
                    </a:lnTo>
                    <a:lnTo>
                      <a:pt x="140" y="34"/>
                    </a:lnTo>
                    <a:lnTo>
                      <a:pt x="122" y="44"/>
                    </a:lnTo>
                    <a:lnTo>
                      <a:pt x="106" y="56"/>
                    </a:lnTo>
                    <a:lnTo>
                      <a:pt x="90" y="70"/>
                    </a:lnTo>
                    <a:lnTo>
                      <a:pt x="74" y="84"/>
                    </a:lnTo>
                    <a:lnTo>
                      <a:pt x="60" y="102"/>
                    </a:lnTo>
                    <a:lnTo>
                      <a:pt x="48" y="120"/>
                    </a:lnTo>
                    <a:lnTo>
                      <a:pt x="36" y="140"/>
                    </a:lnTo>
                    <a:lnTo>
                      <a:pt x="36" y="140"/>
                    </a:lnTo>
                    <a:lnTo>
                      <a:pt x="22" y="170"/>
                    </a:lnTo>
                    <a:lnTo>
                      <a:pt x="10" y="200"/>
                    </a:lnTo>
                    <a:lnTo>
                      <a:pt x="4" y="232"/>
                    </a:lnTo>
                    <a:lnTo>
                      <a:pt x="0" y="266"/>
                    </a:lnTo>
                    <a:lnTo>
                      <a:pt x="0" y="266"/>
                    </a:lnTo>
                    <a:lnTo>
                      <a:pt x="2" y="282"/>
                    </a:lnTo>
                    <a:lnTo>
                      <a:pt x="4" y="288"/>
                    </a:lnTo>
                    <a:lnTo>
                      <a:pt x="8" y="294"/>
                    </a:lnTo>
                    <a:lnTo>
                      <a:pt x="12" y="298"/>
                    </a:lnTo>
                    <a:lnTo>
                      <a:pt x="16" y="302"/>
                    </a:lnTo>
                    <a:lnTo>
                      <a:pt x="28" y="306"/>
                    </a:lnTo>
                    <a:lnTo>
                      <a:pt x="28" y="306"/>
                    </a:lnTo>
                    <a:lnTo>
                      <a:pt x="38" y="308"/>
                    </a:lnTo>
                    <a:lnTo>
                      <a:pt x="50" y="310"/>
                    </a:lnTo>
                    <a:lnTo>
                      <a:pt x="50" y="310"/>
                    </a:lnTo>
                    <a:lnTo>
                      <a:pt x="60" y="308"/>
                    </a:lnTo>
                    <a:lnTo>
                      <a:pt x="68" y="306"/>
                    </a:lnTo>
                    <a:lnTo>
                      <a:pt x="68" y="306"/>
                    </a:lnTo>
                    <a:lnTo>
                      <a:pt x="70" y="306"/>
                    </a:lnTo>
                    <a:lnTo>
                      <a:pt x="76" y="304"/>
                    </a:lnTo>
                    <a:lnTo>
                      <a:pt x="82" y="302"/>
                    </a:lnTo>
                    <a:lnTo>
                      <a:pt x="84" y="302"/>
                    </a:lnTo>
                    <a:lnTo>
                      <a:pt x="84" y="302"/>
                    </a:lnTo>
                    <a:lnTo>
                      <a:pt x="96" y="294"/>
                    </a:lnTo>
                    <a:lnTo>
                      <a:pt x="108" y="284"/>
                    </a:lnTo>
                    <a:lnTo>
                      <a:pt x="112" y="278"/>
                    </a:lnTo>
                    <a:lnTo>
                      <a:pt x="116" y="270"/>
                    </a:lnTo>
                    <a:lnTo>
                      <a:pt x="118" y="262"/>
                    </a:lnTo>
                    <a:lnTo>
                      <a:pt x="120" y="252"/>
                    </a:lnTo>
                    <a:lnTo>
                      <a:pt x="120" y="252"/>
                    </a:lnTo>
                    <a:lnTo>
                      <a:pt x="122" y="246"/>
                    </a:lnTo>
                    <a:lnTo>
                      <a:pt x="122" y="246"/>
                    </a:lnTo>
                    <a:lnTo>
                      <a:pt x="124" y="228"/>
                    </a:lnTo>
                    <a:lnTo>
                      <a:pt x="130" y="212"/>
                    </a:lnTo>
                    <a:lnTo>
                      <a:pt x="138" y="196"/>
                    </a:lnTo>
                    <a:lnTo>
                      <a:pt x="150" y="180"/>
                    </a:lnTo>
                    <a:lnTo>
                      <a:pt x="150" y="180"/>
                    </a:lnTo>
                    <a:lnTo>
                      <a:pt x="160" y="168"/>
                    </a:lnTo>
                    <a:lnTo>
                      <a:pt x="172" y="156"/>
                    </a:lnTo>
                    <a:lnTo>
                      <a:pt x="198" y="136"/>
                    </a:lnTo>
                    <a:lnTo>
                      <a:pt x="198" y="136"/>
                    </a:lnTo>
                    <a:lnTo>
                      <a:pt x="212" y="128"/>
                    </a:lnTo>
                    <a:lnTo>
                      <a:pt x="212" y="128"/>
                    </a:lnTo>
                    <a:lnTo>
                      <a:pt x="246" y="120"/>
                    </a:lnTo>
                    <a:lnTo>
                      <a:pt x="262" y="116"/>
                    </a:lnTo>
                    <a:lnTo>
                      <a:pt x="280" y="116"/>
                    </a:lnTo>
                    <a:lnTo>
                      <a:pt x="280" y="116"/>
                    </a:lnTo>
                    <a:lnTo>
                      <a:pt x="308" y="118"/>
                    </a:lnTo>
                    <a:lnTo>
                      <a:pt x="332" y="124"/>
                    </a:lnTo>
                    <a:lnTo>
                      <a:pt x="354" y="134"/>
                    </a:lnTo>
                    <a:lnTo>
                      <a:pt x="378" y="148"/>
                    </a:lnTo>
                    <a:lnTo>
                      <a:pt x="378" y="148"/>
                    </a:lnTo>
                    <a:lnTo>
                      <a:pt x="388" y="156"/>
                    </a:lnTo>
                    <a:lnTo>
                      <a:pt x="398" y="166"/>
                    </a:lnTo>
                    <a:lnTo>
                      <a:pt x="406" y="176"/>
                    </a:lnTo>
                    <a:lnTo>
                      <a:pt x="414" y="188"/>
                    </a:lnTo>
                    <a:lnTo>
                      <a:pt x="414" y="188"/>
                    </a:lnTo>
                    <a:lnTo>
                      <a:pt x="428" y="214"/>
                    </a:lnTo>
                    <a:lnTo>
                      <a:pt x="438" y="242"/>
                    </a:lnTo>
                    <a:lnTo>
                      <a:pt x="438" y="242"/>
                    </a:lnTo>
                    <a:lnTo>
                      <a:pt x="438" y="242"/>
                    </a:lnTo>
                    <a:lnTo>
                      <a:pt x="438" y="242"/>
                    </a:lnTo>
                    <a:lnTo>
                      <a:pt x="438" y="242"/>
                    </a:lnTo>
                    <a:lnTo>
                      <a:pt x="438" y="242"/>
                    </a:lnTo>
                    <a:lnTo>
                      <a:pt x="428" y="214"/>
                    </a:lnTo>
                    <a:lnTo>
                      <a:pt x="414" y="188"/>
                    </a:lnTo>
                    <a:lnTo>
                      <a:pt x="414" y="188"/>
                    </a:lnTo>
                    <a:lnTo>
                      <a:pt x="406" y="176"/>
                    </a:lnTo>
                    <a:lnTo>
                      <a:pt x="398" y="164"/>
                    </a:lnTo>
                    <a:lnTo>
                      <a:pt x="388" y="154"/>
                    </a:lnTo>
                    <a:lnTo>
                      <a:pt x="378" y="146"/>
                    </a:lnTo>
                    <a:lnTo>
                      <a:pt x="378" y="146"/>
                    </a:lnTo>
                    <a:lnTo>
                      <a:pt x="354" y="132"/>
                    </a:lnTo>
                    <a:lnTo>
                      <a:pt x="332" y="122"/>
                    </a:lnTo>
                    <a:lnTo>
                      <a:pt x="308" y="116"/>
                    </a:lnTo>
                    <a:lnTo>
                      <a:pt x="280" y="114"/>
                    </a:lnTo>
                    <a:lnTo>
                      <a:pt x="280" y="114"/>
                    </a:lnTo>
                    <a:lnTo>
                      <a:pt x="262" y="116"/>
                    </a:lnTo>
                    <a:lnTo>
                      <a:pt x="246" y="118"/>
                    </a:lnTo>
                    <a:lnTo>
                      <a:pt x="212" y="126"/>
                    </a:lnTo>
                    <a:lnTo>
                      <a:pt x="212" y="126"/>
                    </a:lnTo>
                    <a:lnTo>
                      <a:pt x="198" y="136"/>
                    </a:lnTo>
                    <a:lnTo>
                      <a:pt x="198" y="136"/>
                    </a:lnTo>
                    <a:lnTo>
                      <a:pt x="172" y="156"/>
                    </a:lnTo>
                    <a:lnTo>
                      <a:pt x="160" y="166"/>
                    </a:lnTo>
                    <a:lnTo>
                      <a:pt x="150" y="178"/>
                    </a:lnTo>
                    <a:lnTo>
                      <a:pt x="150" y="178"/>
                    </a:lnTo>
                    <a:lnTo>
                      <a:pt x="138" y="194"/>
                    </a:lnTo>
                    <a:lnTo>
                      <a:pt x="130" y="212"/>
                    </a:lnTo>
                    <a:lnTo>
                      <a:pt x="124" y="228"/>
                    </a:lnTo>
                    <a:lnTo>
                      <a:pt x="122" y="244"/>
                    </a:lnTo>
                    <a:lnTo>
                      <a:pt x="122" y="244"/>
                    </a:lnTo>
                    <a:lnTo>
                      <a:pt x="120" y="252"/>
                    </a:lnTo>
                    <a:lnTo>
                      <a:pt x="120" y="252"/>
                    </a:lnTo>
                    <a:lnTo>
                      <a:pt x="118" y="260"/>
                    </a:lnTo>
                    <a:lnTo>
                      <a:pt x="116" y="268"/>
                    </a:lnTo>
                    <a:lnTo>
                      <a:pt x="108" y="282"/>
                    </a:lnTo>
                    <a:lnTo>
                      <a:pt x="96" y="294"/>
                    </a:lnTo>
                    <a:lnTo>
                      <a:pt x="84" y="300"/>
                    </a:lnTo>
                    <a:lnTo>
                      <a:pt x="84" y="300"/>
                    </a:lnTo>
                    <a:lnTo>
                      <a:pt x="82" y="302"/>
                    </a:lnTo>
                    <a:lnTo>
                      <a:pt x="76" y="304"/>
                    </a:lnTo>
                    <a:lnTo>
                      <a:pt x="70" y="304"/>
                    </a:lnTo>
                    <a:lnTo>
                      <a:pt x="68" y="306"/>
                    </a:lnTo>
                    <a:lnTo>
                      <a:pt x="68" y="306"/>
                    </a:lnTo>
                    <a:lnTo>
                      <a:pt x="60" y="308"/>
                    </a:lnTo>
                    <a:lnTo>
                      <a:pt x="50" y="310"/>
                    </a:lnTo>
                    <a:lnTo>
                      <a:pt x="50" y="310"/>
                    </a:lnTo>
                    <a:lnTo>
                      <a:pt x="38" y="308"/>
                    </a:lnTo>
                    <a:lnTo>
                      <a:pt x="28" y="306"/>
                    </a:lnTo>
                    <a:lnTo>
                      <a:pt x="28" y="306"/>
                    </a:lnTo>
                    <a:lnTo>
                      <a:pt x="16" y="302"/>
                    </a:lnTo>
                    <a:lnTo>
                      <a:pt x="8" y="294"/>
                    </a:lnTo>
                    <a:lnTo>
                      <a:pt x="2" y="280"/>
                    </a:lnTo>
                    <a:lnTo>
                      <a:pt x="0" y="266"/>
                    </a:lnTo>
                    <a:lnTo>
                      <a:pt x="0" y="266"/>
                    </a:lnTo>
                    <a:lnTo>
                      <a:pt x="4" y="232"/>
                    </a:lnTo>
                    <a:lnTo>
                      <a:pt x="12" y="200"/>
                    </a:lnTo>
                    <a:lnTo>
                      <a:pt x="22" y="170"/>
                    </a:lnTo>
                    <a:lnTo>
                      <a:pt x="36" y="140"/>
                    </a:lnTo>
                    <a:lnTo>
                      <a:pt x="36" y="140"/>
                    </a:lnTo>
                    <a:lnTo>
                      <a:pt x="48" y="120"/>
                    </a:lnTo>
                    <a:lnTo>
                      <a:pt x="62" y="102"/>
                    </a:lnTo>
                    <a:lnTo>
                      <a:pt x="74" y="86"/>
                    </a:lnTo>
                    <a:lnTo>
                      <a:pt x="90" y="70"/>
                    </a:lnTo>
                    <a:lnTo>
                      <a:pt x="106" y="56"/>
                    </a:lnTo>
                    <a:lnTo>
                      <a:pt x="124" y="44"/>
                    </a:lnTo>
                    <a:lnTo>
                      <a:pt x="142" y="34"/>
                    </a:lnTo>
                    <a:lnTo>
                      <a:pt x="160" y="24"/>
                    </a:lnTo>
                    <a:lnTo>
                      <a:pt x="160" y="24"/>
                    </a:lnTo>
                    <a:lnTo>
                      <a:pt x="188" y="14"/>
                    </a:lnTo>
                    <a:lnTo>
                      <a:pt x="218" y="8"/>
                    </a:lnTo>
                    <a:lnTo>
                      <a:pt x="248" y="2"/>
                    </a:lnTo>
                    <a:lnTo>
                      <a:pt x="280" y="2"/>
                    </a:lnTo>
                    <a:lnTo>
                      <a:pt x="280" y="2"/>
                    </a:lnTo>
                    <a:lnTo>
                      <a:pt x="306" y="2"/>
                    </a:lnTo>
                    <a:lnTo>
                      <a:pt x="330" y="6"/>
                    </a:lnTo>
                    <a:lnTo>
                      <a:pt x="356" y="10"/>
                    </a:lnTo>
                    <a:lnTo>
                      <a:pt x="380" y="18"/>
                    </a:lnTo>
                    <a:lnTo>
                      <a:pt x="404" y="28"/>
                    </a:lnTo>
                    <a:lnTo>
                      <a:pt x="428" y="40"/>
                    </a:lnTo>
                    <a:lnTo>
                      <a:pt x="448" y="54"/>
                    </a:lnTo>
                    <a:lnTo>
                      <a:pt x="468" y="70"/>
                    </a:lnTo>
                    <a:lnTo>
                      <a:pt x="468" y="70"/>
                    </a:lnTo>
                    <a:lnTo>
                      <a:pt x="490" y="90"/>
                    </a:lnTo>
                    <a:lnTo>
                      <a:pt x="508" y="110"/>
                    </a:lnTo>
                    <a:lnTo>
                      <a:pt x="522" y="134"/>
                    </a:lnTo>
                    <a:lnTo>
                      <a:pt x="536" y="158"/>
                    </a:lnTo>
                    <a:lnTo>
                      <a:pt x="544" y="182"/>
                    </a:lnTo>
                    <a:lnTo>
                      <a:pt x="552" y="208"/>
                    </a:lnTo>
                    <a:lnTo>
                      <a:pt x="558" y="236"/>
                    </a:lnTo>
                    <a:lnTo>
                      <a:pt x="560" y="264"/>
                    </a:lnTo>
                    <a:lnTo>
                      <a:pt x="560" y="264"/>
                    </a:lnTo>
                    <a:lnTo>
                      <a:pt x="558" y="276"/>
                    </a:lnTo>
                    <a:lnTo>
                      <a:pt x="556" y="286"/>
                    </a:lnTo>
                    <a:lnTo>
                      <a:pt x="550" y="294"/>
                    </a:lnTo>
                    <a:lnTo>
                      <a:pt x="544" y="300"/>
                    </a:lnTo>
                    <a:lnTo>
                      <a:pt x="544" y="300"/>
                    </a:lnTo>
                    <a:lnTo>
                      <a:pt x="538" y="306"/>
                    </a:lnTo>
                    <a:lnTo>
                      <a:pt x="532" y="306"/>
                    </a:lnTo>
                    <a:lnTo>
                      <a:pt x="532" y="306"/>
                    </a:lnTo>
                    <a:lnTo>
                      <a:pt x="522" y="308"/>
                    </a:lnTo>
                    <a:lnTo>
                      <a:pt x="512" y="310"/>
                    </a:lnTo>
                    <a:lnTo>
                      <a:pt x="512" y="310"/>
                    </a:lnTo>
                    <a:lnTo>
                      <a:pt x="502" y="308"/>
                    </a:lnTo>
                    <a:lnTo>
                      <a:pt x="492" y="306"/>
                    </a:lnTo>
                    <a:lnTo>
                      <a:pt x="492" y="306"/>
                    </a:lnTo>
                    <a:lnTo>
                      <a:pt x="490" y="304"/>
                    </a:lnTo>
                    <a:lnTo>
                      <a:pt x="484" y="304"/>
                    </a:lnTo>
                    <a:lnTo>
                      <a:pt x="478" y="302"/>
                    </a:lnTo>
                    <a:lnTo>
                      <a:pt x="476" y="300"/>
                    </a:lnTo>
                    <a:lnTo>
                      <a:pt x="476" y="300"/>
                    </a:lnTo>
                    <a:lnTo>
                      <a:pt x="462" y="294"/>
                    </a:lnTo>
                    <a:lnTo>
                      <a:pt x="450" y="282"/>
                    </a:lnTo>
                    <a:lnTo>
                      <a:pt x="444" y="276"/>
                    </a:lnTo>
                    <a:lnTo>
                      <a:pt x="440" y="268"/>
                    </a:lnTo>
                    <a:lnTo>
                      <a:pt x="436" y="260"/>
                    </a:lnTo>
                    <a:lnTo>
                      <a:pt x="434" y="250"/>
                    </a:lnTo>
                    <a:lnTo>
                      <a:pt x="434" y="250"/>
                    </a:lnTo>
                    <a:lnTo>
                      <a:pt x="434" y="250"/>
                    </a:lnTo>
                    <a:lnTo>
                      <a:pt x="434" y="250"/>
                    </a:lnTo>
                    <a:lnTo>
                      <a:pt x="434" y="252"/>
                    </a:lnTo>
                    <a:lnTo>
                      <a:pt x="434" y="252"/>
                    </a:lnTo>
                    <a:lnTo>
                      <a:pt x="434" y="252"/>
                    </a:lnTo>
                    <a:lnTo>
                      <a:pt x="434" y="252"/>
                    </a:lnTo>
                    <a:lnTo>
                      <a:pt x="434" y="252"/>
                    </a:lnTo>
                    <a:lnTo>
                      <a:pt x="434" y="252"/>
                    </a:lnTo>
                    <a:lnTo>
                      <a:pt x="436" y="260"/>
                    </a:lnTo>
                    <a:lnTo>
                      <a:pt x="440" y="270"/>
                    </a:lnTo>
                    <a:lnTo>
                      <a:pt x="444" y="276"/>
                    </a:lnTo>
                    <a:lnTo>
                      <a:pt x="450" y="284"/>
                    </a:lnTo>
                    <a:lnTo>
                      <a:pt x="462" y="294"/>
                    </a:lnTo>
                    <a:lnTo>
                      <a:pt x="476" y="302"/>
                    </a:lnTo>
                    <a:lnTo>
                      <a:pt x="476" y="302"/>
                    </a:lnTo>
                    <a:lnTo>
                      <a:pt x="478" y="302"/>
                    </a:lnTo>
                    <a:lnTo>
                      <a:pt x="484" y="304"/>
                    </a:lnTo>
                    <a:lnTo>
                      <a:pt x="490" y="306"/>
                    </a:lnTo>
                    <a:lnTo>
                      <a:pt x="492" y="306"/>
                    </a:lnTo>
                    <a:lnTo>
                      <a:pt x="492" y="306"/>
                    </a:lnTo>
                    <a:lnTo>
                      <a:pt x="502" y="308"/>
                    </a:lnTo>
                    <a:lnTo>
                      <a:pt x="512" y="310"/>
                    </a:lnTo>
                    <a:lnTo>
                      <a:pt x="512" y="310"/>
                    </a:lnTo>
                    <a:lnTo>
                      <a:pt x="522" y="308"/>
                    </a:lnTo>
                    <a:lnTo>
                      <a:pt x="532" y="306"/>
                    </a:lnTo>
                    <a:lnTo>
                      <a:pt x="532" y="306"/>
                    </a:lnTo>
                    <a:lnTo>
                      <a:pt x="538" y="306"/>
                    </a:lnTo>
                    <a:lnTo>
                      <a:pt x="544" y="302"/>
                    </a:lnTo>
                    <a:lnTo>
                      <a:pt x="544" y="302"/>
                    </a:lnTo>
                    <a:lnTo>
                      <a:pt x="552" y="294"/>
                    </a:lnTo>
                    <a:lnTo>
                      <a:pt x="556" y="286"/>
                    </a:lnTo>
                    <a:lnTo>
                      <a:pt x="560" y="276"/>
                    </a:lnTo>
                    <a:lnTo>
                      <a:pt x="560" y="264"/>
                    </a:lnTo>
                    <a:lnTo>
                      <a:pt x="560" y="264"/>
                    </a:lnTo>
                    <a:lnTo>
                      <a:pt x="558" y="236"/>
                    </a:lnTo>
                    <a:lnTo>
                      <a:pt x="554" y="208"/>
                    </a:lnTo>
                    <a:lnTo>
                      <a:pt x="546" y="182"/>
                    </a:lnTo>
                    <a:lnTo>
                      <a:pt x="536" y="158"/>
                    </a:lnTo>
                    <a:lnTo>
                      <a:pt x="524" y="134"/>
                    </a:lnTo>
                    <a:lnTo>
                      <a:pt x="508" y="110"/>
                    </a:lnTo>
                    <a:lnTo>
                      <a:pt x="490" y="90"/>
                    </a:lnTo>
                    <a:lnTo>
                      <a:pt x="470" y="68"/>
                    </a:lnTo>
                    <a:lnTo>
                      <a:pt x="470" y="68"/>
                    </a:lnTo>
                    <a:lnTo>
                      <a:pt x="450" y="52"/>
                    </a:lnTo>
                    <a:lnTo>
                      <a:pt x="428" y="40"/>
                    </a:lnTo>
                    <a:lnTo>
                      <a:pt x="404" y="28"/>
                    </a:lnTo>
                    <a:lnTo>
                      <a:pt x="380" y="18"/>
                    </a:lnTo>
                    <a:lnTo>
                      <a:pt x="356" y="10"/>
                    </a:lnTo>
                    <a:lnTo>
                      <a:pt x="330" y="6"/>
                    </a:lnTo>
                    <a:lnTo>
                      <a:pt x="306" y="2"/>
                    </a:lnTo>
                    <a:lnTo>
                      <a:pt x="2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2" name="Freeform 199"/>
              <p:cNvSpPr>
                <a:spLocks/>
              </p:cNvSpPr>
              <p:nvPr/>
            </p:nvSpPr>
            <p:spPr bwMode="auto">
              <a:xfrm>
                <a:off x="2611" y="3261"/>
                <a:ext cx="560" cy="308"/>
              </a:xfrm>
              <a:custGeom>
                <a:avLst/>
                <a:gdLst>
                  <a:gd name="T0" fmla="*/ 218 w 560"/>
                  <a:gd name="T1" fmla="*/ 6 h 308"/>
                  <a:gd name="T2" fmla="*/ 142 w 560"/>
                  <a:gd name="T3" fmla="*/ 32 h 308"/>
                  <a:gd name="T4" fmla="*/ 74 w 560"/>
                  <a:gd name="T5" fmla="*/ 84 h 308"/>
                  <a:gd name="T6" fmla="*/ 36 w 560"/>
                  <a:gd name="T7" fmla="*/ 138 h 308"/>
                  <a:gd name="T8" fmla="*/ 0 w 560"/>
                  <a:gd name="T9" fmla="*/ 264 h 308"/>
                  <a:gd name="T10" fmla="*/ 16 w 560"/>
                  <a:gd name="T11" fmla="*/ 300 h 308"/>
                  <a:gd name="T12" fmla="*/ 50 w 560"/>
                  <a:gd name="T13" fmla="*/ 308 h 308"/>
                  <a:gd name="T14" fmla="*/ 68 w 560"/>
                  <a:gd name="T15" fmla="*/ 304 h 308"/>
                  <a:gd name="T16" fmla="*/ 84 w 560"/>
                  <a:gd name="T17" fmla="*/ 298 h 308"/>
                  <a:gd name="T18" fmla="*/ 116 w 560"/>
                  <a:gd name="T19" fmla="*/ 266 h 308"/>
                  <a:gd name="T20" fmla="*/ 122 w 560"/>
                  <a:gd name="T21" fmla="*/ 242 h 308"/>
                  <a:gd name="T22" fmla="*/ 138 w 560"/>
                  <a:gd name="T23" fmla="*/ 192 h 308"/>
                  <a:gd name="T24" fmla="*/ 172 w 560"/>
                  <a:gd name="T25" fmla="*/ 154 h 308"/>
                  <a:gd name="T26" fmla="*/ 212 w 560"/>
                  <a:gd name="T27" fmla="*/ 124 h 308"/>
                  <a:gd name="T28" fmla="*/ 280 w 560"/>
                  <a:gd name="T29" fmla="*/ 112 h 308"/>
                  <a:gd name="T30" fmla="*/ 378 w 560"/>
                  <a:gd name="T31" fmla="*/ 144 h 308"/>
                  <a:gd name="T32" fmla="*/ 406 w 560"/>
                  <a:gd name="T33" fmla="*/ 174 h 308"/>
                  <a:gd name="T34" fmla="*/ 438 w 560"/>
                  <a:gd name="T35" fmla="*/ 240 h 308"/>
                  <a:gd name="T36" fmla="*/ 438 w 560"/>
                  <a:gd name="T37" fmla="*/ 238 h 308"/>
                  <a:gd name="T38" fmla="*/ 414 w 560"/>
                  <a:gd name="T39" fmla="*/ 184 h 308"/>
                  <a:gd name="T40" fmla="*/ 378 w 560"/>
                  <a:gd name="T41" fmla="*/ 144 h 308"/>
                  <a:gd name="T42" fmla="*/ 308 w 560"/>
                  <a:gd name="T43" fmla="*/ 114 h 308"/>
                  <a:gd name="T44" fmla="*/ 246 w 560"/>
                  <a:gd name="T45" fmla="*/ 116 h 308"/>
                  <a:gd name="T46" fmla="*/ 198 w 560"/>
                  <a:gd name="T47" fmla="*/ 134 h 308"/>
                  <a:gd name="T48" fmla="*/ 150 w 560"/>
                  <a:gd name="T49" fmla="*/ 176 h 308"/>
                  <a:gd name="T50" fmla="*/ 120 w 560"/>
                  <a:gd name="T51" fmla="*/ 242 h 308"/>
                  <a:gd name="T52" fmla="*/ 118 w 560"/>
                  <a:gd name="T53" fmla="*/ 258 h 308"/>
                  <a:gd name="T54" fmla="*/ 84 w 560"/>
                  <a:gd name="T55" fmla="*/ 298 h 308"/>
                  <a:gd name="T56" fmla="*/ 70 w 560"/>
                  <a:gd name="T57" fmla="*/ 302 h 308"/>
                  <a:gd name="T58" fmla="*/ 50 w 560"/>
                  <a:gd name="T59" fmla="*/ 308 h 308"/>
                  <a:gd name="T60" fmla="*/ 28 w 560"/>
                  <a:gd name="T61" fmla="*/ 304 h 308"/>
                  <a:gd name="T62" fmla="*/ 2 w 560"/>
                  <a:gd name="T63" fmla="*/ 262 h 308"/>
                  <a:gd name="T64" fmla="*/ 22 w 560"/>
                  <a:gd name="T65" fmla="*/ 168 h 308"/>
                  <a:gd name="T66" fmla="*/ 62 w 560"/>
                  <a:gd name="T67" fmla="*/ 100 h 308"/>
                  <a:gd name="T68" fmla="*/ 124 w 560"/>
                  <a:gd name="T69" fmla="*/ 42 h 308"/>
                  <a:gd name="T70" fmla="*/ 188 w 560"/>
                  <a:gd name="T71" fmla="*/ 14 h 308"/>
                  <a:gd name="T72" fmla="*/ 280 w 560"/>
                  <a:gd name="T73" fmla="*/ 0 h 308"/>
                  <a:gd name="T74" fmla="*/ 380 w 560"/>
                  <a:gd name="T75" fmla="*/ 18 h 308"/>
                  <a:gd name="T76" fmla="*/ 468 w 560"/>
                  <a:gd name="T77" fmla="*/ 68 h 308"/>
                  <a:gd name="T78" fmla="*/ 522 w 560"/>
                  <a:gd name="T79" fmla="*/ 132 h 308"/>
                  <a:gd name="T80" fmla="*/ 556 w 560"/>
                  <a:gd name="T81" fmla="*/ 234 h 308"/>
                  <a:gd name="T82" fmla="*/ 556 w 560"/>
                  <a:gd name="T83" fmla="*/ 284 h 308"/>
                  <a:gd name="T84" fmla="*/ 538 w 560"/>
                  <a:gd name="T85" fmla="*/ 302 h 308"/>
                  <a:gd name="T86" fmla="*/ 512 w 560"/>
                  <a:gd name="T87" fmla="*/ 308 h 308"/>
                  <a:gd name="T88" fmla="*/ 492 w 560"/>
                  <a:gd name="T89" fmla="*/ 304 h 308"/>
                  <a:gd name="T90" fmla="*/ 476 w 560"/>
                  <a:gd name="T91" fmla="*/ 298 h 308"/>
                  <a:gd name="T92" fmla="*/ 444 w 560"/>
                  <a:gd name="T93" fmla="*/ 272 h 308"/>
                  <a:gd name="T94" fmla="*/ 436 w 560"/>
                  <a:gd name="T95" fmla="*/ 248 h 308"/>
                  <a:gd name="T96" fmla="*/ 436 w 560"/>
                  <a:gd name="T97" fmla="*/ 248 h 308"/>
                  <a:gd name="T98" fmla="*/ 434 w 560"/>
                  <a:gd name="T99" fmla="*/ 248 h 308"/>
                  <a:gd name="T100" fmla="*/ 440 w 560"/>
                  <a:gd name="T101" fmla="*/ 266 h 308"/>
                  <a:gd name="T102" fmla="*/ 476 w 560"/>
                  <a:gd name="T103" fmla="*/ 298 h 308"/>
                  <a:gd name="T104" fmla="*/ 490 w 560"/>
                  <a:gd name="T105" fmla="*/ 302 h 308"/>
                  <a:gd name="T106" fmla="*/ 512 w 560"/>
                  <a:gd name="T107" fmla="*/ 308 h 308"/>
                  <a:gd name="T108" fmla="*/ 532 w 560"/>
                  <a:gd name="T109" fmla="*/ 304 h 308"/>
                  <a:gd name="T110" fmla="*/ 550 w 560"/>
                  <a:gd name="T111" fmla="*/ 292 h 308"/>
                  <a:gd name="T112" fmla="*/ 560 w 560"/>
                  <a:gd name="T113" fmla="*/ 262 h 308"/>
                  <a:gd name="T114" fmla="*/ 536 w 560"/>
                  <a:gd name="T115" fmla="*/ 156 h 308"/>
                  <a:gd name="T116" fmla="*/ 468 w 560"/>
                  <a:gd name="T117" fmla="*/ 68 h 308"/>
                  <a:gd name="T118" fmla="*/ 404 w 560"/>
                  <a:gd name="T119" fmla="*/ 26 h 308"/>
                  <a:gd name="T120" fmla="*/ 306 w 560"/>
                  <a:gd name="T12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08">
                    <a:moveTo>
                      <a:pt x="280" y="0"/>
                    </a:moveTo>
                    <a:lnTo>
                      <a:pt x="280" y="0"/>
                    </a:lnTo>
                    <a:lnTo>
                      <a:pt x="248" y="0"/>
                    </a:lnTo>
                    <a:lnTo>
                      <a:pt x="218" y="6"/>
                    </a:lnTo>
                    <a:lnTo>
                      <a:pt x="188" y="12"/>
                    </a:lnTo>
                    <a:lnTo>
                      <a:pt x="160" y="22"/>
                    </a:lnTo>
                    <a:lnTo>
                      <a:pt x="160" y="22"/>
                    </a:lnTo>
                    <a:lnTo>
                      <a:pt x="142" y="32"/>
                    </a:lnTo>
                    <a:lnTo>
                      <a:pt x="124" y="42"/>
                    </a:lnTo>
                    <a:lnTo>
                      <a:pt x="106" y="54"/>
                    </a:lnTo>
                    <a:lnTo>
                      <a:pt x="90" y="68"/>
                    </a:lnTo>
                    <a:lnTo>
                      <a:pt x="74" y="84"/>
                    </a:lnTo>
                    <a:lnTo>
                      <a:pt x="62" y="100"/>
                    </a:lnTo>
                    <a:lnTo>
                      <a:pt x="48" y="118"/>
                    </a:lnTo>
                    <a:lnTo>
                      <a:pt x="36" y="138"/>
                    </a:lnTo>
                    <a:lnTo>
                      <a:pt x="36" y="138"/>
                    </a:lnTo>
                    <a:lnTo>
                      <a:pt x="22" y="168"/>
                    </a:lnTo>
                    <a:lnTo>
                      <a:pt x="12" y="198"/>
                    </a:lnTo>
                    <a:lnTo>
                      <a:pt x="4" y="230"/>
                    </a:lnTo>
                    <a:lnTo>
                      <a:pt x="0" y="264"/>
                    </a:lnTo>
                    <a:lnTo>
                      <a:pt x="0" y="264"/>
                    </a:lnTo>
                    <a:lnTo>
                      <a:pt x="2" y="278"/>
                    </a:lnTo>
                    <a:lnTo>
                      <a:pt x="8" y="292"/>
                    </a:lnTo>
                    <a:lnTo>
                      <a:pt x="16" y="300"/>
                    </a:lnTo>
                    <a:lnTo>
                      <a:pt x="28" y="304"/>
                    </a:lnTo>
                    <a:lnTo>
                      <a:pt x="28" y="304"/>
                    </a:lnTo>
                    <a:lnTo>
                      <a:pt x="38" y="306"/>
                    </a:lnTo>
                    <a:lnTo>
                      <a:pt x="50" y="308"/>
                    </a:lnTo>
                    <a:lnTo>
                      <a:pt x="50" y="308"/>
                    </a:lnTo>
                    <a:lnTo>
                      <a:pt x="60" y="306"/>
                    </a:lnTo>
                    <a:lnTo>
                      <a:pt x="68" y="304"/>
                    </a:lnTo>
                    <a:lnTo>
                      <a:pt x="68" y="304"/>
                    </a:lnTo>
                    <a:lnTo>
                      <a:pt x="70" y="302"/>
                    </a:lnTo>
                    <a:lnTo>
                      <a:pt x="76" y="302"/>
                    </a:lnTo>
                    <a:lnTo>
                      <a:pt x="82" y="300"/>
                    </a:lnTo>
                    <a:lnTo>
                      <a:pt x="84" y="298"/>
                    </a:lnTo>
                    <a:lnTo>
                      <a:pt x="84" y="298"/>
                    </a:lnTo>
                    <a:lnTo>
                      <a:pt x="96" y="292"/>
                    </a:lnTo>
                    <a:lnTo>
                      <a:pt x="108" y="280"/>
                    </a:lnTo>
                    <a:lnTo>
                      <a:pt x="116" y="266"/>
                    </a:lnTo>
                    <a:lnTo>
                      <a:pt x="118" y="258"/>
                    </a:lnTo>
                    <a:lnTo>
                      <a:pt x="120" y="250"/>
                    </a:lnTo>
                    <a:lnTo>
                      <a:pt x="120" y="250"/>
                    </a:lnTo>
                    <a:lnTo>
                      <a:pt x="122" y="242"/>
                    </a:lnTo>
                    <a:lnTo>
                      <a:pt x="122" y="242"/>
                    </a:lnTo>
                    <a:lnTo>
                      <a:pt x="124" y="226"/>
                    </a:lnTo>
                    <a:lnTo>
                      <a:pt x="130" y="210"/>
                    </a:lnTo>
                    <a:lnTo>
                      <a:pt x="138" y="192"/>
                    </a:lnTo>
                    <a:lnTo>
                      <a:pt x="150" y="176"/>
                    </a:lnTo>
                    <a:lnTo>
                      <a:pt x="150" y="176"/>
                    </a:lnTo>
                    <a:lnTo>
                      <a:pt x="160" y="164"/>
                    </a:lnTo>
                    <a:lnTo>
                      <a:pt x="172" y="154"/>
                    </a:lnTo>
                    <a:lnTo>
                      <a:pt x="198" y="134"/>
                    </a:lnTo>
                    <a:lnTo>
                      <a:pt x="198" y="134"/>
                    </a:lnTo>
                    <a:lnTo>
                      <a:pt x="212" y="124"/>
                    </a:lnTo>
                    <a:lnTo>
                      <a:pt x="212" y="124"/>
                    </a:lnTo>
                    <a:lnTo>
                      <a:pt x="246" y="116"/>
                    </a:lnTo>
                    <a:lnTo>
                      <a:pt x="262" y="114"/>
                    </a:lnTo>
                    <a:lnTo>
                      <a:pt x="280" y="112"/>
                    </a:lnTo>
                    <a:lnTo>
                      <a:pt x="280" y="112"/>
                    </a:lnTo>
                    <a:lnTo>
                      <a:pt x="308" y="114"/>
                    </a:lnTo>
                    <a:lnTo>
                      <a:pt x="332" y="120"/>
                    </a:lnTo>
                    <a:lnTo>
                      <a:pt x="354" y="130"/>
                    </a:lnTo>
                    <a:lnTo>
                      <a:pt x="378" y="144"/>
                    </a:lnTo>
                    <a:lnTo>
                      <a:pt x="378" y="144"/>
                    </a:lnTo>
                    <a:lnTo>
                      <a:pt x="388" y="152"/>
                    </a:lnTo>
                    <a:lnTo>
                      <a:pt x="398" y="162"/>
                    </a:lnTo>
                    <a:lnTo>
                      <a:pt x="406" y="174"/>
                    </a:lnTo>
                    <a:lnTo>
                      <a:pt x="414" y="186"/>
                    </a:lnTo>
                    <a:lnTo>
                      <a:pt x="414" y="186"/>
                    </a:lnTo>
                    <a:lnTo>
                      <a:pt x="428" y="212"/>
                    </a:lnTo>
                    <a:lnTo>
                      <a:pt x="438" y="240"/>
                    </a:lnTo>
                    <a:lnTo>
                      <a:pt x="438" y="240"/>
                    </a:lnTo>
                    <a:lnTo>
                      <a:pt x="438" y="240"/>
                    </a:lnTo>
                    <a:lnTo>
                      <a:pt x="438" y="240"/>
                    </a:lnTo>
                    <a:lnTo>
                      <a:pt x="438" y="238"/>
                    </a:lnTo>
                    <a:lnTo>
                      <a:pt x="438" y="238"/>
                    </a:lnTo>
                    <a:lnTo>
                      <a:pt x="428" y="212"/>
                    </a:lnTo>
                    <a:lnTo>
                      <a:pt x="414" y="184"/>
                    </a:lnTo>
                    <a:lnTo>
                      <a:pt x="414" y="184"/>
                    </a:lnTo>
                    <a:lnTo>
                      <a:pt x="406" y="174"/>
                    </a:lnTo>
                    <a:lnTo>
                      <a:pt x="398" y="162"/>
                    </a:lnTo>
                    <a:lnTo>
                      <a:pt x="388" y="152"/>
                    </a:lnTo>
                    <a:lnTo>
                      <a:pt x="378" y="144"/>
                    </a:lnTo>
                    <a:lnTo>
                      <a:pt x="378" y="144"/>
                    </a:lnTo>
                    <a:lnTo>
                      <a:pt x="354" y="130"/>
                    </a:lnTo>
                    <a:lnTo>
                      <a:pt x="332" y="120"/>
                    </a:lnTo>
                    <a:lnTo>
                      <a:pt x="308" y="114"/>
                    </a:lnTo>
                    <a:lnTo>
                      <a:pt x="280" y="112"/>
                    </a:lnTo>
                    <a:lnTo>
                      <a:pt x="280" y="112"/>
                    </a:lnTo>
                    <a:lnTo>
                      <a:pt x="262" y="114"/>
                    </a:lnTo>
                    <a:lnTo>
                      <a:pt x="246" y="116"/>
                    </a:lnTo>
                    <a:lnTo>
                      <a:pt x="210" y="124"/>
                    </a:lnTo>
                    <a:lnTo>
                      <a:pt x="210" y="124"/>
                    </a:lnTo>
                    <a:lnTo>
                      <a:pt x="198" y="134"/>
                    </a:lnTo>
                    <a:lnTo>
                      <a:pt x="198" y="134"/>
                    </a:lnTo>
                    <a:lnTo>
                      <a:pt x="172" y="154"/>
                    </a:lnTo>
                    <a:lnTo>
                      <a:pt x="160" y="164"/>
                    </a:lnTo>
                    <a:lnTo>
                      <a:pt x="150" y="176"/>
                    </a:lnTo>
                    <a:lnTo>
                      <a:pt x="150" y="176"/>
                    </a:lnTo>
                    <a:lnTo>
                      <a:pt x="138" y="192"/>
                    </a:lnTo>
                    <a:lnTo>
                      <a:pt x="130" y="208"/>
                    </a:lnTo>
                    <a:lnTo>
                      <a:pt x="124" y="226"/>
                    </a:lnTo>
                    <a:lnTo>
                      <a:pt x="120" y="242"/>
                    </a:lnTo>
                    <a:lnTo>
                      <a:pt x="120" y="242"/>
                    </a:lnTo>
                    <a:lnTo>
                      <a:pt x="120" y="248"/>
                    </a:lnTo>
                    <a:lnTo>
                      <a:pt x="120" y="248"/>
                    </a:lnTo>
                    <a:lnTo>
                      <a:pt x="118" y="258"/>
                    </a:lnTo>
                    <a:lnTo>
                      <a:pt x="116" y="266"/>
                    </a:lnTo>
                    <a:lnTo>
                      <a:pt x="106" y="280"/>
                    </a:lnTo>
                    <a:lnTo>
                      <a:pt x="96" y="290"/>
                    </a:lnTo>
                    <a:lnTo>
                      <a:pt x="84" y="298"/>
                    </a:lnTo>
                    <a:lnTo>
                      <a:pt x="84" y="298"/>
                    </a:lnTo>
                    <a:lnTo>
                      <a:pt x="82" y="300"/>
                    </a:lnTo>
                    <a:lnTo>
                      <a:pt x="76" y="300"/>
                    </a:lnTo>
                    <a:lnTo>
                      <a:pt x="70" y="302"/>
                    </a:lnTo>
                    <a:lnTo>
                      <a:pt x="68" y="304"/>
                    </a:lnTo>
                    <a:lnTo>
                      <a:pt x="68" y="304"/>
                    </a:lnTo>
                    <a:lnTo>
                      <a:pt x="60" y="306"/>
                    </a:lnTo>
                    <a:lnTo>
                      <a:pt x="50" y="308"/>
                    </a:lnTo>
                    <a:lnTo>
                      <a:pt x="50" y="308"/>
                    </a:lnTo>
                    <a:lnTo>
                      <a:pt x="38" y="306"/>
                    </a:lnTo>
                    <a:lnTo>
                      <a:pt x="28" y="304"/>
                    </a:lnTo>
                    <a:lnTo>
                      <a:pt x="28" y="304"/>
                    </a:lnTo>
                    <a:lnTo>
                      <a:pt x="16" y="300"/>
                    </a:lnTo>
                    <a:lnTo>
                      <a:pt x="8" y="290"/>
                    </a:lnTo>
                    <a:lnTo>
                      <a:pt x="2" y="278"/>
                    </a:lnTo>
                    <a:lnTo>
                      <a:pt x="2" y="262"/>
                    </a:lnTo>
                    <a:lnTo>
                      <a:pt x="2" y="262"/>
                    </a:lnTo>
                    <a:lnTo>
                      <a:pt x="4" y="230"/>
                    </a:lnTo>
                    <a:lnTo>
                      <a:pt x="12" y="198"/>
                    </a:lnTo>
                    <a:lnTo>
                      <a:pt x="22" y="168"/>
                    </a:lnTo>
                    <a:lnTo>
                      <a:pt x="38" y="138"/>
                    </a:lnTo>
                    <a:lnTo>
                      <a:pt x="38" y="138"/>
                    </a:lnTo>
                    <a:lnTo>
                      <a:pt x="48" y="118"/>
                    </a:lnTo>
                    <a:lnTo>
                      <a:pt x="62" y="100"/>
                    </a:lnTo>
                    <a:lnTo>
                      <a:pt x="76" y="84"/>
                    </a:lnTo>
                    <a:lnTo>
                      <a:pt x="90" y="68"/>
                    </a:lnTo>
                    <a:lnTo>
                      <a:pt x="106" y="54"/>
                    </a:lnTo>
                    <a:lnTo>
                      <a:pt x="124" y="42"/>
                    </a:lnTo>
                    <a:lnTo>
                      <a:pt x="142"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6" y="38"/>
                    </a:lnTo>
                    <a:lnTo>
                      <a:pt x="448" y="52"/>
                    </a:lnTo>
                    <a:lnTo>
                      <a:pt x="468" y="68"/>
                    </a:lnTo>
                    <a:lnTo>
                      <a:pt x="468" y="68"/>
                    </a:lnTo>
                    <a:lnTo>
                      <a:pt x="490" y="88"/>
                    </a:lnTo>
                    <a:lnTo>
                      <a:pt x="506" y="110"/>
                    </a:lnTo>
                    <a:lnTo>
                      <a:pt x="522" y="132"/>
                    </a:lnTo>
                    <a:lnTo>
                      <a:pt x="534" y="156"/>
                    </a:lnTo>
                    <a:lnTo>
                      <a:pt x="544" y="180"/>
                    </a:lnTo>
                    <a:lnTo>
                      <a:pt x="552" y="206"/>
                    </a:lnTo>
                    <a:lnTo>
                      <a:pt x="556" y="234"/>
                    </a:lnTo>
                    <a:lnTo>
                      <a:pt x="560" y="260"/>
                    </a:lnTo>
                    <a:lnTo>
                      <a:pt x="560" y="260"/>
                    </a:lnTo>
                    <a:lnTo>
                      <a:pt x="558" y="272"/>
                    </a:lnTo>
                    <a:lnTo>
                      <a:pt x="556" y="284"/>
                    </a:lnTo>
                    <a:lnTo>
                      <a:pt x="550" y="292"/>
                    </a:lnTo>
                    <a:lnTo>
                      <a:pt x="544" y="298"/>
                    </a:lnTo>
                    <a:lnTo>
                      <a:pt x="544" y="298"/>
                    </a:lnTo>
                    <a:lnTo>
                      <a:pt x="538" y="302"/>
                    </a:lnTo>
                    <a:lnTo>
                      <a:pt x="532" y="304"/>
                    </a:lnTo>
                    <a:lnTo>
                      <a:pt x="532" y="304"/>
                    </a:lnTo>
                    <a:lnTo>
                      <a:pt x="522" y="306"/>
                    </a:lnTo>
                    <a:lnTo>
                      <a:pt x="512" y="308"/>
                    </a:lnTo>
                    <a:lnTo>
                      <a:pt x="512" y="308"/>
                    </a:lnTo>
                    <a:lnTo>
                      <a:pt x="502" y="306"/>
                    </a:lnTo>
                    <a:lnTo>
                      <a:pt x="492" y="304"/>
                    </a:lnTo>
                    <a:lnTo>
                      <a:pt x="492" y="304"/>
                    </a:lnTo>
                    <a:lnTo>
                      <a:pt x="490" y="302"/>
                    </a:lnTo>
                    <a:lnTo>
                      <a:pt x="484" y="300"/>
                    </a:lnTo>
                    <a:lnTo>
                      <a:pt x="478" y="300"/>
                    </a:lnTo>
                    <a:lnTo>
                      <a:pt x="476" y="298"/>
                    </a:lnTo>
                    <a:lnTo>
                      <a:pt x="476" y="298"/>
                    </a:lnTo>
                    <a:lnTo>
                      <a:pt x="462" y="290"/>
                    </a:lnTo>
                    <a:lnTo>
                      <a:pt x="450" y="280"/>
                    </a:lnTo>
                    <a:lnTo>
                      <a:pt x="444" y="272"/>
                    </a:lnTo>
                    <a:lnTo>
                      <a:pt x="440" y="266"/>
                    </a:lnTo>
                    <a:lnTo>
                      <a:pt x="438" y="256"/>
                    </a:lnTo>
                    <a:lnTo>
                      <a:pt x="436" y="248"/>
                    </a:lnTo>
                    <a:lnTo>
                      <a:pt x="436" y="248"/>
                    </a:lnTo>
                    <a:lnTo>
                      <a:pt x="436" y="248"/>
                    </a:lnTo>
                    <a:lnTo>
                      <a:pt x="436" y="248"/>
                    </a:lnTo>
                    <a:lnTo>
                      <a:pt x="436" y="248"/>
                    </a:lnTo>
                    <a:lnTo>
                      <a:pt x="436" y="248"/>
                    </a:lnTo>
                    <a:lnTo>
                      <a:pt x="434" y="248"/>
                    </a:lnTo>
                    <a:lnTo>
                      <a:pt x="434" y="248"/>
                    </a:lnTo>
                    <a:lnTo>
                      <a:pt x="434" y="248"/>
                    </a:lnTo>
                    <a:lnTo>
                      <a:pt x="434" y="248"/>
                    </a:lnTo>
                    <a:lnTo>
                      <a:pt x="434" y="248"/>
                    </a:lnTo>
                    <a:lnTo>
                      <a:pt x="434" y="248"/>
                    </a:lnTo>
                    <a:lnTo>
                      <a:pt x="436" y="258"/>
                    </a:lnTo>
                    <a:lnTo>
                      <a:pt x="440" y="266"/>
                    </a:lnTo>
                    <a:lnTo>
                      <a:pt x="444" y="274"/>
                    </a:lnTo>
                    <a:lnTo>
                      <a:pt x="450" y="280"/>
                    </a:lnTo>
                    <a:lnTo>
                      <a:pt x="462" y="292"/>
                    </a:lnTo>
                    <a:lnTo>
                      <a:pt x="476" y="298"/>
                    </a:lnTo>
                    <a:lnTo>
                      <a:pt x="476" y="298"/>
                    </a:lnTo>
                    <a:lnTo>
                      <a:pt x="478" y="300"/>
                    </a:lnTo>
                    <a:lnTo>
                      <a:pt x="484" y="302"/>
                    </a:lnTo>
                    <a:lnTo>
                      <a:pt x="490" y="302"/>
                    </a:lnTo>
                    <a:lnTo>
                      <a:pt x="492" y="304"/>
                    </a:lnTo>
                    <a:lnTo>
                      <a:pt x="492" y="304"/>
                    </a:lnTo>
                    <a:lnTo>
                      <a:pt x="502" y="306"/>
                    </a:lnTo>
                    <a:lnTo>
                      <a:pt x="512" y="308"/>
                    </a:lnTo>
                    <a:lnTo>
                      <a:pt x="512" y="308"/>
                    </a:lnTo>
                    <a:lnTo>
                      <a:pt x="522" y="306"/>
                    </a:lnTo>
                    <a:lnTo>
                      <a:pt x="532" y="304"/>
                    </a:lnTo>
                    <a:lnTo>
                      <a:pt x="532" y="304"/>
                    </a:lnTo>
                    <a:lnTo>
                      <a:pt x="538" y="304"/>
                    </a:lnTo>
                    <a:lnTo>
                      <a:pt x="544" y="298"/>
                    </a:lnTo>
                    <a:lnTo>
                      <a:pt x="544" y="298"/>
                    </a:lnTo>
                    <a:lnTo>
                      <a:pt x="550" y="292"/>
                    </a:lnTo>
                    <a:lnTo>
                      <a:pt x="556" y="284"/>
                    </a:lnTo>
                    <a:lnTo>
                      <a:pt x="558" y="274"/>
                    </a:lnTo>
                    <a:lnTo>
                      <a:pt x="560" y="262"/>
                    </a:lnTo>
                    <a:lnTo>
                      <a:pt x="560" y="262"/>
                    </a:lnTo>
                    <a:lnTo>
                      <a:pt x="558" y="234"/>
                    </a:lnTo>
                    <a:lnTo>
                      <a:pt x="552" y="206"/>
                    </a:lnTo>
                    <a:lnTo>
                      <a:pt x="544" y="180"/>
                    </a:lnTo>
                    <a:lnTo>
                      <a:pt x="536" y="156"/>
                    </a:lnTo>
                    <a:lnTo>
                      <a:pt x="522" y="132"/>
                    </a:lnTo>
                    <a:lnTo>
                      <a:pt x="508" y="108"/>
                    </a:lnTo>
                    <a:lnTo>
                      <a:pt x="490" y="88"/>
                    </a:lnTo>
                    <a:lnTo>
                      <a:pt x="468" y="68"/>
                    </a:lnTo>
                    <a:lnTo>
                      <a:pt x="468" y="68"/>
                    </a:lnTo>
                    <a:lnTo>
                      <a:pt x="448" y="52"/>
                    </a:lnTo>
                    <a:lnTo>
                      <a:pt x="428" y="38"/>
                    </a:lnTo>
                    <a:lnTo>
                      <a:pt x="404" y="26"/>
                    </a:lnTo>
                    <a:lnTo>
                      <a:pt x="380" y="16"/>
                    </a:lnTo>
                    <a:lnTo>
                      <a:pt x="356" y="8"/>
                    </a:lnTo>
                    <a:lnTo>
                      <a:pt x="330" y="4"/>
                    </a:lnTo>
                    <a:lnTo>
                      <a:pt x="306" y="0"/>
                    </a:lnTo>
                    <a:lnTo>
                      <a:pt x="280" y="0"/>
                    </a:lnTo>
                    <a:close/>
                  </a:path>
                </a:pathLst>
              </a:custGeom>
              <a:solidFill>
                <a:srgbClr val="E5E3E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3" name="Freeform 200"/>
              <p:cNvSpPr>
                <a:spLocks/>
              </p:cNvSpPr>
              <p:nvPr/>
            </p:nvSpPr>
            <p:spPr bwMode="auto">
              <a:xfrm>
                <a:off x="2611" y="3261"/>
                <a:ext cx="560" cy="308"/>
              </a:xfrm>
              <a:custGeom>
                <a:avLst/>
                <a:gdLst>
                  <a:gd name="T0" fmla="*/ 218 w 560"/>
                  <a:gd name="T1" fmla="*/ 6 h 308"/>
                  <a:gd name="T2" fmla="*/ 142 w 560"/>
                  <a:gd name="T3" fmla="*/ 32 h 308"/>
                  <a:gd name="T4" fmla="*/ 74 w 560"/>
                  <a:gd name="T5" fmla="*/ 84 h 308"/>
                  <a:gd name="T6" fmla="*/ 36 w 560"/>
                  <a:gd name="T7" fmla="*/ 138 h 308"/>
                  <a:gd name="T8" fmla="*/ 0 w 560"/>
                  <a:gd name="T9" fmla="*/ 264 h 308"/>
                  <a:gd name="T10" fmla="*/ 16 w 560"/>
                  <a:gd name="T11" fmla="*/ 300 h 308"/>
                  <a:gd name="T12" fmla="*/ 50 w 560"/>
                  <a:gd name="T13" fmla="*/ 308 h 308"/>
                  <a:gd name="T14" fmla="*/ 68 w 560"/>
                  <a:gd name="T15" fmla="*/ 304 h 308"/>
                  <a:gd name="T16" fmla="*/ 84 w 560"/>
                  <a:gd name="T17" fmla="*/ 298 h 308"/>
                  <a:gd name="T18" fmla="*/ 116 w 560"/>
                  <a:gd name="T19" fmla="*/ 266 h 308"/>
                  <a:gd name="T20" fmla="*/ 122 w 560"/>
                  <a:gd name="T21" fmla="*/ 242 h 308"/>
                  <a:gd name="T22" fmla="*/ 138 w 560"/>
                  <a:gd name="T23" fmla="*/ 192 h 308"/>
                  <a:gd name="T24" fmla="*/ 172 w 560"/>
                  <a:gd name="T25" fmla="*/ 154 h 308"/>
                  <a:gd name="T26" fmla="*/ 212 w 560"/>
                  <a:gd name="T27" fmla="*/ 124 h 308"/>
                  <a:gd name="T28" fmla="*/ 280 w 560"/>
                  <a:gd name="T29" fmla="*/ 112 h 308"/>
                  <a:gd name="T30" fmla="*/ 378 w 560"/>
                  <a:gd name="T31" fmla="*/ 144 h 308"/>
                  <a:gd name="T32" fmla="*/ 406 w 560"/>
                  <a:gd name="T33" fmla="*/ 174 h 308"/>
                  <a:gd name="T34" fmla="*/ 438 w 560"/>
                  <a:gd name="T35" fmla="*/ 240 h 308"/>
                  <a:gd name="T36" fmla="*/ 438 w 560"/>
                  <a:gd name="T37" fmla="*/ 238 h 308"/>
                  <a:gd name="T38" fmla="*/ 414 w 560"/>
                  <a:gd name="T39" fmla="*/ 184 h 308"/>
                  <a:gd name="T40" fmla="*/ 378 w 560"/>
                  <a:gd name="T41" fmla="*/ 144 h 308"/>
                  <a:gd name="T42" fmla="*/ 308 w 560"/>
                  <a:gd name="T43" fmla="*/ 114 h 308"/>
                  <a:gd name="T44" fmla="*/ 246 w 560"/>
                  <a:gd name="T45" fmla="*/ 116 h 308"/>
                  <a:gd name="T46" fmla="*/ 198 w 560"/>
                  <a:gd name="T47" fmla="*/ 134 h 308"/>
                  <a:gd name="T48" fmla="*/ 150 w 560"/>
                  <a:gd name="T49" fmla="*/ 176 h 308"/>
                  <a:gd name="T50" fmla="*/ 120 w 560"/>
                  <a:gd name="T51" fmla="*/ 242 h 308"/>
                  <a:gd name="T52" fmla="*/ 118 w 560"/>
                  <a:gd name="T53" fmla="*/ 258 h 308"/>
                  <a:gd name="T54" fmla="*/ 84 w 560"/>
                  <a:gd name="T55" fmla="*/ 298 h 308"/>
                  <a:gd name="T56" fmla="*/ 70 w 560"/>
                  <a:gd name="T57" fmla="*/ 302 h 308"/>
                  <a:gd name="T58" fmla="*/ 50 w 560"/>
                  <a:gd name="T59" fmla="*/ 308 h 308"/>
                  <a:gd name="T60" fmla="*/ 28 w 560"/>
                  <a:gd name="T61" fmla="*/ 304 h 308"/>
                  <a:gd name="T62" fmla="*/ 2 w 560"/>
                  <a:gd name="T63" fmla="*/ 262 h 308"/>
                  <a:gd name="T64" fmla="*/ 22 w 560"/>
                  <a:gd name="T65" fmla="*/ 168 h 308"/>
                  <a:gd name="T66" fmla="*/ 62 w 560"/>
                  <a:gd name="T67" fmla="*/ 100 h 308"/>
                  <a:gd name="T68" fmla="*/ 124 w 560"/>
                  <a:gd name="T69" fmla="*/ 42 h 308"/>
                  <a:gd name="T70" fmla="*/ 188 w 560"/>
                  <a:gd name="T71" fmla="*/ 14 h 308"/>
                  <a:gd name="T72" fmla="*/ 280 w 560"/>
                  <a:gd name="T73" fmla="*/ 0 h 308"/>
                  <a:gd name="T74" fmla="*/ 380 w 560"/>
                  <a:gd name="T75" fmla="*/ 18 h 308"/>
                  <a:gd name="T76" fmla="*/ 468 w 560"/>
                  <a:gd name="T77" fmla="*/ 68 h 308"/>
                  <a:gd name="T78" fmla="*/ 522 w 560"/>
                  <a:gd name="T79" fmla="*/ 132 h 308"/>
                  <a:gd name="T80" fmla="*/ 556 w 560"/>
                  <a:gd name="T81" fmla="*/ 234 h 308"/>
                  <a:gd name="T82" fmla="*/ 556 w 560"/>
                  <a:gd name="T83" fmla="*/ 284 h 308"/>
                  <a:gd name="T84" fmla="*/ 538 w 560"/>
                  <a:gd name="T85" fmla="*/ 302 h 308"/>
                  <a:gd name="T86" fmla="*/ 512 w 560"/>
                  <a:gd name="T87" fmla="*/ 308 h 308"/>
                  <a:gd name="T88" fmla="*/ 492 w 560"/>
                  <a:gd name="T89" fmla="*/ 304 h 308"/>
                  <a:gd name="T90" fmla="*/ 476 w 560"/>
                  <a:gd name="T91" fmla="*/ 298 h 308"/>
                  <a:gd name="T92" fmla="*/ 444 w 560"/>
                  <a:gd name="T93" fmla="*/ 272 h 308"/>
                  <a:gd name="T94" fmla="*/ 436 w 560"/>
                  <a:gd name="T95" fmla="*/ 248 h 308"/>
                  <a:gd name="T96" fmla="*/ 436 w 560"/>
                  <a:gd name="T97" fmla="*/ 248 h 308"/>
                  <a:gd name="T98" fmla="*/ 434 w 560"/>
                  <a:gd name="T99" fmla="*/ 248 h 308"/>
                  <a:gd name="T100" fmla="*/ 440 w 560"/>
                  <a:gd name="T101" fmla="*/ 266 h 308"/>
                  <a:gd name="T102" fmla="*/ 476 w 560"/>
                  <a:gd name="T103" fmla="*/ 298 h 308"/>
                  <a:gd name="T104" fmla="*/ 490 w 560"/>
                  <a:gd name="T105" fmla="*/ 302 h 308"/>
                  <a:gd name="T106" fmla="*/ 512 w 560"/>
                  <a:gd name="T107" fmla="*/ 308 h 308"/>
                  <a:gd name="T108" fmla="*/ 532 w 560"/>
                  <a:gd name="T109" fmla="*/ 304 h 308"/>
                  <a:gd name="T110" fmla="*/ 550 w 560"/>
                  <a:gd name="T111" fmla="*/ 292 h 308"/>
                  <a:gd name="T112" fmla="*/ 560 w 560"/>
                  <a:gd name="T113" fmla="*/ 262 h 308"/>
                  <a:gd name="T114" fmla="*/ 536 w 560"/>
                  <a:gd name="T115" fmla="*/ 156 h 308"/>
                  <a:gd name="T116" fmla="*/ 468 w 560"/>
                  <a:gd name="T117" fmla="*/ 68 h 308"/>
                  <a:gd name="T118" fmla="*/ 404 w 560"/>
                  <a:gd name="T119" fmla="*/ 26 h 308"/>
                  <a:gd name="T120" fmla="*/ 306 w 560"/>
                  <a:gd name="T121" fmla="*/ 0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60" h="308">
                    <a:moveTo>
                      <a:pt x="280" y="0"/>
                    </a:moveTo>
                    <a:lnTo>
                      <a:pt x="280" y="0"/>
                    </a:lnTo>
                    <a:lnTo>
                      <a:pt x="248" y="0"/>
                    </a:lnTo>
                    <a:lnTo>
                      <a:pt x="218" y="6"/>
                    </a:lnTo>
                    <a:lnTo>
                      <a:pt x="188" y="12"/>
                    </a:lnTo>
                    <a:lnTo>
                      <a:pt x="160" y="22"/>
                    </a:lnTo>
                    <a:lnTo>
                      <a:pt x="160" y="22"/>
                    </a:lnTo>
                    <a:lnTo>
                      <a:pt x="142" y="32"/>
                    </a:lnTo>
                    <a:lnTo>
                      <a:pt x="124" y="42"/>
                    </a:lnTo>
                    <a:lnTo>
                      <a:pt x="106" y="54"/>
                    </a:lnTo>
                    <a:lnTo>
                      <a:pt x="90" y="68"/>
                    </a:lnTo>
                    <a:lnTo>
                      <a:pt x="74" y="84"/>
                    </a:lnTo>
                    <a:lnTo>
                      <a:pt x="62" y="100"/>
                    </a:lnTo>
                    <a:lnTo>
                      <a:pt x="48" y="118"/>
                    </a:lnTo>
                    <a:lnTo>
                      <a:pt x="36" y="138"/>
                    </a:lnTo>
                    <a:lnTo>
                      <a:pt x="36" y="138"/>
                    </a:lnTo>
                    <a:lnTo>
                      <a:pt x="22" y="168"/>
                    </a:lnTo>
                    <a:lnTo>
                      <a:pt x="12" y="198"/>
                    </a:lnTo>
                    <a:lnTo>
                      <a:pt x="4" y="230"/>
                    </a:lnTo>
                    <a:lnTo>
                      <a:pt x="0" y="264"/>
                    </a:lnTo>
                    <a:lnTo>
                      <a:pt x="0" y="264"/>
                    </a:lnTo>
                    <a:lnTo>
                      <a:pt x="2" y="278"/>
                    </a:lnTo>
                    <a:lnTo>
                      <a:pt x="8" y="292"/>
                    </a:lnTo>
                    <a:lnTo>
                      <a:pt x="16" y="300"/>
                    </a:lnTo>
                    <a:lnTo>
                      <a:pt x="28" y="304"/>
                    </a:lnTo>
                    <a:lnTo>
                      <a:pt x="28" y="304"/>
                    </a:lnTo>
                    <a:lnTo>
                      <a:pt x="38" y="306"/>
                    </a:lnTo>
                    <a:lnTo>
                      <a:pt x="50" y="308"/>
                    </a:lnTo>
                    <a:lnTo>
                      <a:pt x="50" y="308"/>
                    </a:lnTo>
                    <a:lnTo>
                      <a:pt x="60" y="306"/>
                    </a:lnTo>
                    <a:lnTo>
                      <a:pt x="68" y="304"/>
                    </a:lnTo>
                    <a:lnTo>
                      <a:pt x="68" y="304"/>
                    </a:lnTo>
                    <a:lnTo>
                      <a:pt x="70" y="302"/>
                    </a:lnTo>
                    <a:lnTo>
                      <a:pt x="76" y="302"/>
                    </a:lnTo>
                    <a:lnTo>
                      <a:pt x="82" y="300"/>
                    </a:lnTo>
                    <a:lnTo>
                      <a:pt x="84" y="298"/>
                    </a:lnTo>
                    <a:lnTo>
                      <a:pt x="84" y="298"/>
                    </a:lnTo>
                    <a:lnTo>
                      <a:pt x="96" y="292"/>
                    </a:lnTo>
                    <a:lnTo>
                      <a:pt x="108" y="280"/>
                    </a:lnTo>
                    <a:lnTo>
                      <a:pt x="116" y="266"/>
                    </a:lnTo>
                    <a:lnTo>
                      <a:pt x="118" y="258"/>
                    </a:lnTo>
                    <a:lnTo>
                      <a:pt x="120" y="250"/>
                    </a:lnTo>
                    <a:lnTo>
                      <a:pt x="120" y="250"/>
                    </a:lnTo>
                    <a:lnTo>
                      <a:pt x="122" y="242"/>
                    </a:lnTo>
                    <a:lnTo>
                      <a:pt x="122" y="242"/>
                    </a:lnTo>
                    <a:lnTo>
                      <a:pt x="124" y="226"/>
                    </a:lnTo>
                    <a:lnTo>
                      <a:pt x="130" y="210"/>
                    </a:lnTo>
                    <a:lnTo>
                      <a:pt x="138" y="192"/>
                    </a:lnTo>
                    <a:lnTo>
                      <a:pt x="150" y="176"/>
                    </a:lnTo>
                    <a:lnTo>
                      <a:pt x="150" y="176"/>
                    </a:lnTo>
                    <a:lnTo>
                      <a:pt x="160" y="164"/>
                    </a:lnTo>
                    <a:lnTo>
                      <a:pt x="172" y="154"/>
                    </a:lnTo>
                    <a:lnTo>
                      <a:pt x="198" y="134"/>
                    </a:lnTo>
                    <a:lnTo>
                      <a:pt x="198" y="134"/>
                    </a:lnTo>
                    <a:lnTo>
                      <a:pt x="212" y="124"/>
                    </a:lnTo>
                    <a:lnTo>
                      <a:pt x="212" y="124"/>
                    </a:lnTo>
                    <a:lnTo>
                      <a:pt x="246" y="116"/>
                    </a:lnTo>
                    <a:lnTo>
                      <a:pt x="262" y="114"/>
                    </a:lnTo>
                    <a:lnTo>
                      <a:pt x="280" y="112"/>
                    </a:lnTo>
                    <a:lnTo>
                      <a:pt x="280" y="112"/>
                    </a:lnTo>
                    <a:lnTo>
                      <a:pt x="308" y="114"/>
                    </a:lnTo>
                    <a:lnTo>
                      <a:pt x="332" y="120"/>
                    </a:lnTo>
                    <a:lnTo>
                      <a:pt x="354" y="130"/>
                    </a:lnTo>
                    <a:lnTo>
                      <a:pt x="378" y="144"/>
                    </a:lnTo>
                    <a:lnTo>
                      <a:pt x="378" y="144"/>
                    </a:lnTo>
                    <a:lnTo>
                      <a:pt x="388" y="152"/>
                    </a:lnTo>
                    <a:lnTo>
                      <a:pt x="398" y="162"/>
                    </a:lnTo>
                    <a:lnTo>
                      <a:pt x="406" y="174"/>
                    </a:lnTo>
                    <a:lnTo>
                      <a:pt x="414" y="186"/>
                    </a:lnTo>
                    <a:lnTo>
                      <a:pt x="414" y="186"/>
                    </a:lnTo>
                    <a:lnTo>
                      <a:pt x="428" y="212"/>
                    </a:lnTo>
                    <a:lnTo>
                      <a:pt x="438" y="240"/>
                    </a:lnTo>
                    <a:lnTo>
                      <a:pt x="438" y="240"/>
                    </a:lnTo>
                    <a:lnTo>
                      <a:pt x="438" y="240"/>
                    </a:lnTo>
                    <a:lnTo>
                      <a:pt x="438" y="240"/>
                    </a:lnTo>
                    <a:lnTo>
                      <a:pt x="438" y="238"/>
                    </a:lnTo>
                    <a:lnTo>
                      <a:pt x="438" y="238"/>
                    </a:lnTo>
                    <a:lnTo>
                      <a:pt x="428" y="212"/>
                    </a:lnTo>
                    <a:lnTo>
                      <a:pt x="414" y="184"/>
                    </a:lnTo>
                    <a:lnTo>
                      <a:pt x="414" y="184"/>
                    </a:lnTo>
                    <a:lnTo>
                      <a:pt x="406" y="174"/>
                    </a:lnTo>
                    <a:lnTo>
                      <a:pt x="398" y="162"/>
                    </a:lnTo>
                    <a:lnTo>
                      <a:pt x="388" y="152"/>
                    </a:lnTo>
                    <a:lnTo>
                      <a:pt x="378" y="144"/>
                    </a:lnTo>
                    <a:lnTo>
                      <a:pt x="378" y="144"/>
                    </a:lnTo>
                    <a:lnTo>
                      <a:pt x="354" y="130"/>
                    </a:lnTo>
                    <a:lnTo>
                      <a:pt x="332" y="120"/>
                    </a:lnTo>
                    <a:lnTo>
                      <a:pt x="308" y="114"/>
                    </a:lnTo>
                    <a:lnTo>
                      <a:pt x="280" y="112"/>
                    </a:lnTo>
                    <a:lnTo>
                      <a:pt x="280" y="112"/>
                    </a:lnTo>
                    <a:lnTo>
                      <a:pt x="262" y="114"/>
                    </a:lnTo>
                    <a:lnTo>
                      <a:pt x="246" y="116"/>
                    </a:lnTo>
                    <a:lnTo>
                      <a:pt x="210" y="124"/>
                    </a:lnTo>
                    <a:lnTo>
                      <a:pt x="210" y="124"/>
                    </a:lnTo>
                    <a:lnTo>
                      <a:pt x="198" y="134"/>
                    </a:lnTo>
                    <a:lnTo>
                      <a:pt x="198" y="134"/>
                    </a:lnTo>
                    <a:lnTo>
                      <a:pt x="172" y="154"/>
                    </a:lnTo>
                    <a:lnTo>
                      <a:pt x="160" y="164"/>
                    </a:lnTo>
                    <a:lnTo>
                      <a:pt x="150" y="176"/>
                    </a:lnTo>
                    <a:lnTo>
                      <a:pt x="150" y="176"/>
                    </a:lnTo>
                    <a:lnTo>
                      <a:pt x="138" y="192"/>
                    </a:lnTo>
                    <a:lnTo>
                      <a:pt x="130" y="208"/>
                    </a:lnTo>
                    <a:lnTo>
                      <a:pt x="124" y="226"/>
                    </a:lnTo>
                    <a:lnTo>
                      <a:pt x="120" y="242"/>
                    </a:lnTo>
                    <a:lnTo>
                      <a:pt x="120" y="242"/>
                    </a:lnTo>
                    <a:lnTo>
                      <a:pt x="120" y="248"/>
                    </a:lnTo>
                    <a:lnTo>
                      <a:pt x="120" y="248"/>
                    </a:lnTo>
                    <a:lnTo>
                      <a:pt x="118" y="258"/>
                    </a:lnTo>
                    <a:lnTo>
                      <a:pt x="116" y="266"/>
                    </a:lnTo>
                    <a:lnTo>
                      <a:pt x="106" y="280"/>
                    </a:lnTo>
                    <a:lnTo>
                      <a:pt x="96" y="290"/>
                    </a:lnTo>
                    <a:lnTo>
                      <a:pt x="84" y="298"/>
                    </a:lnTo>
                    <a:lnTo>
                      <a:pt x="84" y="298"/>
                    </a:lnTo>
                    <a:lnTo>
                      <a:pt x="82" y="300"/>
                    </a:lnTo>
                    <a:lnTo>
                      <a:pt x="76" y="300"/>
                    </a:lnTo>
                    <a:lnTo>
                      <a:pt x="70" y="302"/>
                    </a:lnTo>
                    <a:lnTo>
                      <a:pt x="68" y="304"/>
                    </a:lnTo>
                    <a:lnTo>
                      <a:pt x="68" y="304"/>
                    </a:lnTo>
                    <a:lnTo>
                      <a:pt x="60" y="306"/>
                    </a:lnTo>
                    <a:lnTo>
                      <a:pt x="50" y="308"/>
                    </a:lnTo>
                    <a:lnTo>
                      <a:pt x="50" y="308"/>
                    </a:lnTo>
                    <a:lnTo>
                      <a:pt x="38" y="306"/>
                    </a:lnTo>
                    <a:lnTo>
                      <a:pt x="28" y="304"/>
                    </a:lnTo>
                    <a:lnTo>
                      <a:pt x="28" y="304"/>
                    </a:lnTo>
                    <a:lnTo>
                      <a:pt x="16" y="300"/>
                    </a:lnTo>
                    <a:lnTo>
                      <a:pt x="8" y="290"/>
                    </a:lnTo>
                    <a:lnTo>
                      <a:pt x="2" y="278"/>
                    </a:lnTo>
                    <a:lnTo>
                      <a:pt x="2" y="262"/>
                    </a:lnTo>
                    <a:lnTo>
                      <a:pt x="2" y="262"/>
                    </a:lnTo>
                    <a:lnTo>
                      <a:pt x="4" y="230"/>
                    </a:lnTo>
                    <a:lnTo>
                      <a:pt x="12" y="198"/>
                    </a:lnTo>
                    <a:lnTo>
                      <a:pt x="22" y="168"/>
                    </a:lnTo>
                    <a:lnTo>
                      <a:pt x="38" y="138"/>
                    </a:lnTo>
                    <a:lnTo>
                      <a:pt x="38" y="138"/>
                    </a:lnTo>
                    <a:lnTo>
                      <a:pt x="48" y="118"/>
                    </a:lnTo>
                    <a:lnTo>
                      <a:pt x="62" y="100"/>
                    </a:lnTo>
                    <a:lnTo>
                      <a:pt x="76" y="84"/>
                    </a:lnTo>
                    <a:lnTo>
                      <a:pt x="90" y="68"/>
                    </a:lnTo>
                    <a:lnTo>
                      <a:pt x="106" y="54"/>
                    </a:lnTo>
                    <a:lnTo>
                      <a:pt x="124" y="42"/>
                    </a:lnTo>
                    <a:lnTo>
                      <a:pt x="142" y="32"/>
                    </a:lnTo>
                    <a:lnTo>
                      <a:pt x="160" y="24"/>
                    </a:lnTo>
                    <a:lnTo>
                      <a:pt x="160" y="24"/>
                    </a:lnTo>
                    <a:lnTo>
                      <a:pt x="188" y="14"/>
                    </a:lnTo>
                    <a:lnTo>
                      <a:pt x="218" y="6"/>
                    </a:lnTo>
                    <a:lnTo>
                      <a:pt x="248" y="2"/>
                    </a:lnTo>
                    <a:lnTo>
                      <a:pt x="280" y="0"/>
                    </a:lnTo>
                    <a:lnTo>
                      <a:pt x="280" y="0"/>
                    </a:lnTo>
                    <a:lnTo>
                      <a:pt x="306" y="2"/>
                    </a:lnTo>
                    <a:lnTo>
                      <a:pt x="330" y="4"/>
                    </a:lnTo>
                    <a:lnTo>
                      <a:pt x="356" y="10"/>
                    </a:lnTo>
                    <a:lnTo>
                      <a:pt x="380" y="18"/>
                    </a:lnTo>
                    <a:lnTo>
                      <a:pt x="404" y="26"/>
                    </a:lnTo>
                    <a:lnTo>
                      <a:pt x="426" y="38"/>
                    </a:lnTo>
                    <a:lnTo>
                      <a:pt x="448" y="52"/>
                    </a:lnTo>
                    <a:lnTo>
                      <a:pt x="468" y="68"/>
                    </a:lnTo>
                    <a:lnTo>
                      <a:pt x="468" y="68"/>
                    </a:lnTo>
                    <a:lnTo>
                      <a:pt x="490" y="88"/>
                    </a:lnTo>
                    <a:lnTo>
                      <a:pt x="506" y="110"/>
                    </a:lnTo>
                    <a:lnTo>
                      <a:pt x="522" y="132"/>
                    </a:lnTo>
                    <a:lnTo>
                      <a:pt x="534" y="156"/>
                    </a:lnTo>
                    <a:lnTo>
                      <a:pt x="544" y="180"/>
                    </a:lnTo>
                    <a:lnTo>
                      <a:pt x="552" y="206"/>
                    </a:lnTo>
                    <a:lnTo>
                      <a:pt x="556" y="234"/>
                    </a:lnTo>
                    <a:lnTo>
                      <a:pt x="560" y="260"/>
                    </a:lnTo>
                    <a:lnTo>
                      <a:pt x="560" y="260"/>
                    </a:lnTo>
                    <a:lnTo>
                      <a:pt x="558" y="272"/>
                    </a:lnTo>
                    <a:lnTo>
                      <a:pt x="556" y="284"/>
                    </a:lnTo>
                    <a:lnTo>
                      <a:pt x="550" y="292"/>
                    </a:lnTo>
                    <a:lnTo>
                      <a:pt x="544" y="298"/>
                    </a:lnTo>
                    <a:lnTo>
                      <a:pt x="544" y="298"/>
                    </a:lnTo>
                    <a:lnTo>
                      <a:pt x="538" y="302"/>
                    </a:lnTo>
                    <a:lnTo>
                      <a:pt x="532" y="304"/>
                    </a:lnTo>
                    <a:lnTo>
                      <a:pt x="532" y="304"/>
                    </a:lnTo>
                    <a:lnTo>
                      <a:pt x="522" y="306"/>
                    </a:lnTo>
                    <a:lnTo>
                      <a:pt x="512" y="308"/>
                    </a:lnTo>
                    <a:lnTo>
                      <a:pt x="512" y="308"/>
                    </a:lnTo>
                    <a:lnTo>
                      <a:pt x="502" y="306"/>
                    </a:lnTo>
                    <a:lnTo>
                      <a:pt x="492" y="304"/>
                    </a:lnTo>
                    <a:lnTo>
                      <a:pt x="492" y="304"/>
                    </a:lnTo>
                    <a:lnTo>
                      <a:pt x="490" y="302"/>
                    </a:lnTo>
                    <a:lnTo>
                      <a:pt x="484" y="300"/>
                    </a:lnTo>
                    <a:lnTo>
                      <a:pt x="478" y="300"/>
                    </a:lnTo>
                    <a:lnTo>
                      <a:pt x="476" y="298"/>
                    </a:lnTo>
                    <a:lnTo>
                      <a:pt x="476" y="298"/>
                    </a:lnTo>
                    <a:lnTo>
                      <a:pt x="462" y="290"/>
                    </a:lnTo>
                    <a:lnTo>
                      <a:pt x="450" y="280"/>
                    </a:lnTo>
                    <a:lnTo>
                      <a:pt x="444" y="272"/>
                    </a:lnTo>
                    <a:lnTo>
                      <a:pt x="440" y="266"/>
                    </a:lnTo>
                    <a:lnTo>
                      <a:pt x="438" y="256"/>
                    </a:lnTo>
                    <a:lnTo>
                      <a:pt x="436" y="248"/>
                    </a:lnTo>
                    <a:lnTo>
                      <a:pt x="436" y="248"/>
                    </a:lnTo>
                    <a:lnTo>
                      <a:pt x="436" y="248"/>
                    </a:lnTo>
                    <a:lnTo>
                      <a:pt x="436" y="248"/>
                    </a:lnTo>
                    <a:lnTo>
                      <a:pt x="436" y="248"/>
                    </a:lnTo>
                    <a:lnTo>
                      <a:pt x="436" y="248"/>
                    </a:lnTo>
                    <a:lnTo>
                      <a:pt x="434" y="248"/>
                    </a:lnTo>
                    <a:lnTo>
                      <a:pt x="434" y="248"/>
                    </a:lnTo>
                    <a:lnTo>
                      <a:pt x="434" y="248"/>
                    </a:lnTo>
                    <a:lnTo>
                      <a:pt x="434" y="248"/>
                    </a:lnTo>
                    <a:lnTo>
                      <a:pt x="434" y="248"/>
                    </a:lnTo>
                    <a:lnTo>
                      <a:pt x="434" y="248"/>
                    </a:lnTo>
                    <a:lnTo>
                      <a:pt x="436" y="258"/>
                    </a:lnTo>
                    <a:lnTo>
                      <a:pt x="440" y="266"/>
                    </a:lnTo>
                    <a:lnTo>
                      <a:pt x="444" y="274"/>
                    </a:lnTo>
                    <a:lnTo>
                      <a:pt x="450" y="280"/>
                    </a:lnTo>
                    <a:lnTo>
                      <a:pt x="462" y="292"/>
                    </a:lnTo>
                    <a:lnTo>
                      <a:pt x="476" y="298"/>
                    </a:lnTo>
                    <a:lnTo>
                      <a:pt x="476" y="298"/>
                    </a:lnTo>
                    <a:lnTo>
                      <a:pt x="478" y="300"/>
                    </a:lnTo>
                    <a:lnTo>
                      <a:pt x="484" y="302"/>
                    </a:lnTo>
                    <a:lnTo>
                      <a:pt x="490" y="302"/>
                    </a:lnTo>
                    <a:lnTo>
                      <a:pt x="492" y="304"/>
                    </a:lnTo>
                    <a:lnTo>
                      <a:pt x="492" y="304"/>
                    </a:lnTo>
                    <a:lnTo>
                      <a:pt x="502" y="306"/>
                    </a:lnTo>
                    <a:lnTo>
                      <a:pt x="512" y="308"/>
                    </a:lnTo>
                    <a:lnTo>
                      <a:pt x="512" y="308"/>
                    </a:lnTo>
                    <a:lnTo>
                      <a:pt x="522" y="306"/>
                    </a:lnTo>
                    <a:lnTo>
                      <a:pt x="532" y="304"/>
                    </a:lnTo>
                    <a:lnTo>
                      <a:pt x="532" y="304"/>
                    </a:lnTo>
                    <a:lnTo>
                      <a:pt x="538" y="304"/>
                    </a:lnTo>
                    <a:lnTo>
                      <a:pt x="544" y="298"/>
                    </a:lnTo>
                    <a:lnTo>
                      <a:pt x="544" y="298"/>
                    </a:lnTo>
                    <a:lnTo>
                      <a:pt x="550" y="292"/>
                    </a:lnTo>
                    <a:lnTo>
                      <a:pt x="556" y="284"/>
                    </a:lnTo>
                    <a:lnTo>
                      <a:pt x="558" y="274"/>
                    </a:lnTo>
                    <a:lnTo>
                      <a:pt x="560" y="262"/>
                    </a:lnTo>
                    <a:lnTo>
                      <a:pt x="560" y="262"/>
                    </a:lnTo>
                    <a:lnTo>
                      <a:pt x="558" y="234"/>
                    </a:lnTo>
                    <a:lnTo>
                      <a:pt x="552" y="206"/>
                    </a:lnTo>
                    <a:lnTo>
                      <a:pt x="544" y="180"/>
                    </a:lnTo>
                    <a:lnTo>
                      <a:pt x="536" y="156"/>
                    </a:lnTo>
                    <a:lnTo>
                      <a:pt x="522" y="132"/>
                    </a:lnTo>
                    <a:lnTo>
                      <a:pt x="508" y="108"/>
                    </a:lnTo>
                    <a:lnTo>
                      <a:pt x="490" y="88"/>
                    </a:lnTo>
                    <a:lnTo>
                      <a:pt x="468" y="68"/>
                    </a:lnTo>
                    <a:lnTo>
                      <a:pt x="468" y="68"/>
                    </a:lnTo>
                    <a:lnTo>
                      <a:pt x="448" y="52"/>
                    </a:lnTo>
                    <a:lnTo>
                      <a:pt x="428" y="38"/>
                    </a:lnTo>
                    <a:lnTo>
                      <a:pt x="404" y="26"/>
                    </a:lnTo>
                    <a:lnTo>
                      <a:pt x="380" y="16"/>
                    </a:lnTo>
                    <a:lnTo>
                      <a:pt x="356" y="8"/>
                    </a:lnTo>
                    <a:lnTo>
                      <a:pt x="330" y="4"/>
                    </a:lnTo>
                    <a:lnTo>
                      <a:pt x="306" y="0"/>
                    </a:lnTo>
                    <a:lnTo>
                      <a:pt x="2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4" name="Freeform 201"/>
              <p:cNvSpPr>
                <a:spLocks/>
              </p:cNvSpPr>
              <p:nvPr/>
            </p:nvSpPr>
            <p:spPr bwMode="auto">
              <a:xfrm>
                <a:off x="2613" y="3261"/>
                <a:ext cx="558" cy="308"/>
              </a:xfrm>
              <a:custGeom>
                <a:avLst/>
                <a:gdLst>
                  <a:gd name="T0" fmla="*/ 216 w 558"/>
                  <a:gd name="T1" fmla="*/ 6 h 308"/>
                  <a:gd name="T2" fmla="*/ 140 w 558"/>
                  <a:gd name="T3" fmla="*/ 32 h 308"/>
                  <a:gd name="T4" fmla="*/ 74 w 558"/>
                  <a:gd name="T5" fmla="*/ 84 h 308"/>
                  <a:gd name="T6" fmla="*/ 36 w 558"/>
                  <a:gd name="T7" fmla="*/ 138 h 308"/>
                  <a:gd name="T8" fmla="*/ 0 w 558"/>
                  <a:gd name="T9" fmla="*/ 262 h 308"/>
                  <a:gd name="T10" fmla="*/ 14 w 558"/>
                  <a:gd name="T11" fmla="*/ 300 h 308"/>
                  <a:gd name="T12" fmla="*/ 48 w 558"/>
                  <a:gd name="T13" fmla="*/ 308 h 308"/>
                  <a:gd name="T14" fmla="*/ 66 w 558"/>
                  <a:gd name="T15" fmla="*/ 304 h 308"/>
                  <a:gd name="T16" fmla="*/ 82 w 558"/>
                  <a:gd name="T17" fmla="*/ 298 h 308"/>
                  <a:gd name="T18" fmla="*/ 114 w 558"/>
                  <a:gd name="T19" fmla="*/ 266 h 308"/>
                  <a:gd name="T20" fmla="*/ 118 w 558"/>
                  <a:gd name="T21" fmla="*/ 242 h 308"/>
                  <a:gd name="T22" fmla="*/ 136 w 558"/>
                  <a:gd name="T23" fmla="*/ 192 h 308"/>
                  <a:gd name="T24" fmla="*/ 170 w 558"/>
                  <a:gd name="T25" fmla="*/ 154 h 308"/>
                  <a:gd name="T26" fmla="*/ 208 w 558"/>
                  <a:gd name="T27" fmla="*/ 124 h 308"/>
                  <a:gd name="T28" fmla="*/ 278 w 558"/>
                  <a:gd name="T29" fmla="*/ 112 h 308"/>
                  <a:gd name="T30" fmla="*/ 376 w 558"/>
                  <a:gd name="T31" fmla="*/ 144 h 308"/>
                  <a:gd name="T32" fmla="*/ 404 w 558"/>
                  <a:gd name="T33" fmla="*/ 174 h 308"/>
                  <a:gd name="T34" fmla="*/ 436 w 558"/>
                  <a:gd name="T35" fmla="*/ 238 h 308"/>
                  <a:gd name="T36" fmla="*/ 426 w 558"/>
                  <a:gd name="T37" fmla="*/ 210 h 308"/>
                  <a:gd name="T38" fmla="*/ 396 w 558"/>
                  <a:gd name="T39" fmla="*/ 162 h 308"/>
                  <a:gd name="T40" fmla="*/ 352 w 558"/>
                  <a:gd name="T41" fmla="*/ 130 h 308"/>
                  <a:gd name="T42" fmla="*/ 278 w 558"/>
                  <a:gd name="T43" fmla="*/ 112 h 308"/>
                  <a:gd name="T44" fmla="*/ 208 w 558"/>
                  <a:gd name="T45" fmla="*/ 124 h 308"/>
                  <a:gd name="T46" fmla="*/ 158 w 558"/>
                  <a:gd name="T47" fmla="*/ 164 h 308"/>
                  <a:gd name="T48" fmla="*/ 126 w 558"/>
                  <a:gd name="T49" fmla="*/ 208 h 308"/>
                  <a:gd name="T50" fmla="*/ 118 w 558"/>
                  <a:gd name="T51" fmla="*/ 248 h 308"/>
                  <a:gd name="T52" fmla="*/ 104 w 558"/>
                  <a:gd name="T53" fmla="*/ 280 h 308"/>
                  <a:gd name="T54" fmla="*/ 80 w 558"/>
                  <a:gd name="T55" fmla="*/ 298 h 308"/>
                  <a:gd name="T56" fmla="*/ 66 w 558"/>
                  <a:gd name="T57" fmla="*/ 304 h 308"/>
                  <a:gd name="T58" fmla="*/ 36 w 558"/>
                  <a:gd name="T59" fmla="*/ 306 h 308"/>
                  <a:gd name="T60" fmla="*/ 6 w 558"/>
                  <a:gd name="T61" fmla="*/ 290 h 308"/>
                  <a:gd name="T62" fmla="*/ 4 w 558"/>
                  <a:gd name="T63" fmla="*/ 230 h 308"/>
                  <a:gd name="T64" fmla="*/ 36 w 558"/>
                  <a:gd name="T65" fmla="*/ 138 h 308"/>
                  <a:gd name="T66" fmla="*/ 88 w 558"/>
                  <a:gd name="T67" fmla="*/ 68 h 308"/>
                  <a:gd name="T68" fmla="*/ 158 w 558"/>
                  <a:gd name="T69" fmla="*/ 24 h 308"/>
                  <a:gd name="T70" fmla="*/ 246 w 558"/>
                  <a:gd name="T71" fmla="*/ 2 h 308"/>
                  <a:gd name="T72" fmla="*/ 328 w 558"/>
                  <a:gd name="T73" fmla="*/ 4 h 308"/>
                  <a:gd name="T74" fmla="*/ 424 w 558"/>
                  <a:gd name="T75" fmla="*/ 38 h 308"/>
                  <a:gd name="T76" fmla="*/ 486 w 558"/>
                  <a:gd name="T77" fmla="*/ 88 h 308"/>
                  <a:gd name="T78" fmla="*/ 542 w 558"/>
                  <a:gd name="T79" fmla="*/ 180 h 308"/>
                  <a:gd name="T80" fmla="*/ 556 w 558"/>
                  <a:gd name="T81" fmla="*/ 260 h 308"/>
                  <a:gd name="T82" fmla="*/ 542 w 558"/>
                  <a:gd name="T83" fmla="*/ 298 h 308"/>
                  <a:gd name="T84" fmla="*/ 530 w 558"/>
                  <a:gd name="T85" fmla="*/ 304 h 308"/>
                  <a:gd name="T86" fmla="*/ 500 w 558"/>
                  <a:gd name="T87" fmla="*/ 306 h 308"/>
                  <a:gd name="T88" fmla="*/ 482 w 558"/>
                  <a:gd name="T89" fmla="*/ 300 h 308"/>
                  <a:gd name="T90" fmla="*/ 460 w 558"/>
                  <a:gd name="T91" fmla="*/ 290 h 308"/>
                  <a:gd name="T92" fmla="*/ 436 w 558"/>
                  <a:gd name="T93" fmla="*/ 256 h 308"/>
                  <a:gd name="T94" fmla="*/ 434 w 558"/>
                  <a:gd name="T95" fmla="*/ 246 h 308"/>
                  <a:gd name="T96" fmla="*/ 434 w 558"/>
                  <a:gd name="T97" fmla="*/ 248 h 308"/>
                  <a:gd name="T98" fmla="*/ 438 w 558"/>
                  <a:gd name="T99" fmla="*/ 266 h 308"/>
                  <a:gd name="T100" fmla="*/ 474 w 558"/>
                  <a:gd name="T101" fmla="*/ 298 h 308"/>
                  <a:gd name="T102" fmla="*/ 488 w 558"/>
                  <a:gd name="T103" fmla="*/ 302 h 308"/>
                  <a:gd name="T104" fmla="*/ 510 w 558"/>
                  <a:gd name="T105" fmla="*/ 308 h 308"/>
                  <a:gd name="T106" fmla="*/ 530 w 558"/>
                  <a:gd name="T107" fmla="*/ 304 h 308"/>
                  <a:gd name="T108" fmla="*/ 548 w 558"/>
                  <a:gd name="T109" fmla="*/ 292 h 308"/>
                  <a:gd name="T110" fmla="*/ 558 w 558"/>
                  <a:gd name="T111" fmla="*/ 260 h 308"/>
                  <a:gd name="T112" fmla="*/ 532 w 558"/>
                  <a:gd name="T113" fmla="*/ 156 h 308"/>
                  <a:gd name="T114" fmla="*/ 466 w 558"/>
                  <a:gd name="T115" fmla="*/ 68 h 308"/>
                  <a:gd name="T116" fmla="*/ 402 w 558"/>
                  <a:gd name="T117" fmla="*/ 26 h 308"/>
                  <a:gd name="T118" fmla="*/ 304 w 558"/>
                  <a:gd name="T119" fmla="*/ 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8" h="308">
                    <a:moveTo>
                      <a:pt x="278" y="0"/>
                    </a:moveTo>
                    <a:lnTo>
                      <a:pt x="278" y="0"/>
                    </a:lnTo>
                    <a:lnTo>
                      <a:pt x="246" y="2"/>
                    </a:lnTo>
                    <a:lnTo>
                      <a:pt x="216" y="6"/>
                    </a:lnTo>
                    <a:lnTo>
                      <a:pt x="186" y="14"/>
                    </a:lnTo>
                    <a:lnTo>
                      <a:pt x="158" y="24"/>
                    </a:lnTo>
                    <a:lnTo>
                      <a:pt x="158" y="24"/>
                    </a:lnTo>
                    <a:lnTo>
                      <a:pt x="140" y="32"/>
                    </a:lnTo>
                    <a:lnTo>
                      <a:pt x="122" y="42"/>
                    </a:lnTo>
                    <a:lnTo>
                      <a:pt x="104" y="54"/>
                    </a:lnTo>
                    <a:lnTo>
                      <a:pt x="88" y="68"/>
                    </a:lnTo>
                    <a:lnTo>
                      <a:pt x="74" y="84"/>
                    </a:lnTo>
                    <a:lnTo>
                      <a:pt x="60" y="100"/>
                    </a:lnTo>
                    <a:lnTo>
                      <a:pt x="46" y="118"/>
                    </a:lnTo>
                    <a:lnTo>
                      <a:pt x="36" y="138"/>
                    </a:lnTo>
                    <a:lnTo>
                      <a:pt x="36" y="138"/>
                    </a:lnTo>
                    <a:lnTo>
                      <a:pt x="20" y="168"/>
                    </a:lnTo>
                    <a:lnTo>
                      <a:pt x="10" y="198"/>
                    </a:lnTo>
                    <a:lnTo>
                      <a:pt x="2" y="230"/>
                    </a:lnTo>
                    <a:lnTo>
                      <a:pt x="0" y="262"/>
                    </a:lnTo>
                    <a:lnTo>
                      <a:pt x="0" y="262"/>
                    </a:lnTo>
                    <a:lnTo>
                      <a:pt x="0" y="278"/>
                    </a:lnTo>
                    <a:lnTo>
                      <a:pt x="6" y="290"/>
                    </a:lnTo>
                    <a:lnTo>
                      <a:pt x="14" y="300"/>
                    </a:lnTo>
                    <a:lnTo>
                      <a:pt x="26" y="304"/>
                    </a:lnTo>
                    <a:lnTo>
                      <a:pt x="26" y="304"/>
                    </a:lnTo>
                    <a:lnTo>
                      <a:pt x="36" y="306"/>
                    </a:lnTo>
                    <a:lnTo>
                      <a:pt x="48" y="308"/>
                    </a:lnTo>
                    <a:lnTo>
                      <a:pt x="48" y="308"/>
                    </a:lnTo>
                    <a:lnTo>
                      <a:pt x="58" y="306"/>
                    </a:lnTo>
                    <a:lnTo>
                      <a:pt x="66" y="304"/>
                    </a:lnTo>
                    <a:lnTo>
                      <a:pt x="66" y="304"/>
                    </a:lnTo>
                    <a:lnTo>
                      <a:pt x="68" y="302"/>
                    </a:lnTo>
                    <a:lnTo>
                      <a:pt x="74" y="300"/>
                    </a:lnTo>
                    <a:lnTo>
                      <a:pt x="80" y="300"/>
                    </a:lnTo>
                    <a:lnTo>
                      <a:pt x="82" y="298"/>
                    </a:lnTo>
                    <a:lnTo>
                      <a:pt x="82" y="298"/>
                    </a:lnTo>
                    <a:lnTo>
                      <a:pt x="94" y="290"/>
                    </a:lnTo>
                    <a:lnTo>
                      <a:pt x="104" y="280"/>
                    </a:lnTo>
                    <a:lnTo>
                      <a:pt x="114" y="266"/>
                    </a:lnTo>
                    <a:lnTo>
                      <a:pt x="116" y="258"/>
                    </a:lnTo>
                    <a:lnTo>
                      <a:pt x="118" y="248"/>
                    </a:lnTo>
                    <a:lnTo>
                      <a:pt x="118" y="248"/>
                    </a:lnTo>
                    <a:lnTo>
                      <a:pt x="118" y="242"/>
                    </a:lnTo>
                    <a:lnTo>
                      <a:pt x="118" y="242"/>
                    </a:lnTo>
                    <a:lnTo>
                      <a:pt x="122" y="226"/>
                    </a:lnTo>
                    <a:lnTo>
                      <a:pt x="128" y="208"/>
                    </a:lnTo>
                    <a:lnTo>
                      <a:pt x="136" y="192"/>
                    </a:lnTo>
                    <a:lnTo>
                      <a:pt x="148" y="176"/>
                    </a:lnTo>
                    <a:lnTo>
                      <a:pt x="148" y="176"/>
                    </a:lnTo>
                    <a:lnTo>
                      <a:pt x="158" y="164"/>
                    </a:lnTo>
                    <a:lnTo>
                      <a:pt x="170" y="154"/>
                    </a:lnTo>
                    <a:lnTo>
                      <a:pt x="196" y="134"/>
                    </a:lnTo>
                    <a:lnTo>
                      <a:pt x="196" y="134"/>
                    </a:lnTo>
                    <a:lnTo>
                      <a:pt x="208" y="124"/>
                    </a:lnTo>
                    <a:lnTo>
                      <a:pt x="208" y="124"/>
                    </a:lnTo>
                    <a:lnTo>
                      <a:pt x="244" y="116"/>
                    </a:lnTo>
                    <a:lnTo>
                      <a:pt x="260" y="114"/>
                    </a:lnTo>
                    <a:lnTo>
                      <a:pt x="278" y="112"/>
                    </a:lnTo>
                    <a:lnTo>
                      <a:pt x="278" y="112"/>
                    </a:lnTo>
                    <a:lnTo>
                      <a:pt x="306" y="114"/>
                    </a:lnTo>
                    <a:lnTo>
                      <a:pt x="330" y="120"/>
                    </a:lnTo>
                    <a:lnTo>
                      <a:pt x="352" y="130"/>
                    </a:lnTo>
                    <a:lnTo>
                      <a:pt x="376" y="144"/>
                    </a:lnTo>
                    <a:lnTo>
                      <a:pt x="376" y="144"/>
                    </a:lnTo>
                    <a:lnTo>
                      <a:pt x="386" y="152"/>
                    </a:lnTo>
                    <a:lnTo>
                      <a:pt x="396" y="162"/>
                    </a:lnTo>
                    <a:lnTo>
                      <a:pt x="404" y="174"/>
                    </a:lnTo>
                    <a:lnTo>
                      <a:pt x="412" y="184"/>
                    </a:lnTo>
                    <a:lnTo>
                      <a:pt x="412" y="184"/>
                    </a:lnTo>
                    <a:lnTo>
                      <a:pt x="426" y="212"/>
                    </a:lnTo>
                    <a:lnTo>
                      <a:pt x="436" y="238"/>
                    </a:lnTo>
                    <a:lnTo>
                      <a:pt x="436" y="238"/>
                    </a:lnTo>
                    <a:lnTo>
                      <a:pt x="436" y="238"/>
                    </a:lnTo>
                    <a:lnTo>
                      <a:pt x="436" y="238"/>
                    </a:lnTo>
                    <a:lnTo>
                      <a:pt x="426" y="210"/>
                    </a:lnTo>
                    <a:lnTo>
                      <a:pt x="412" y="184"/>
                    </a:lnTo>
                    <a:lnTo>
                      <a:pt x="412" y="184"/>
                    </a:lnTo>
                    <a:lnTo>
                      <a:pt x="404" y="172"/>
                    </a:lnTo>
                    <a:lnTo>
                      <a:pt x="396" y="162"/>
                    </a:lnTo>
                    <a:lnTo>
                      <a:pt x="386" y="152"/>
                    </a:lnTo>
                    <a:lnTo>
                      <a:pt x="376" y="142"/>
                    </a:lnTo>
                    <a:lnTo>
                      <a:pt x="376" y="142"/>
                    </a:lnTo>
                    <a:lnTo>
                      <a:pt x="352" y="130"/>
                    </a:lnTo>
                    <a:lnTo>
                      <a:pt x="330" y="120"/>
                    </a:lnTo>
                    <a:lnTo>
                      <a:pt x="306" y="114"/>
                    </a:lnTo>
                    <a:lnTo>
                      <a:pt x="278" y="112"/>
                    </a:lnTo>
                    <a:lnTo>
                      <a:pt x="278" y="112"/>
                    </a:lnTo>
                    <a:lnTo>
                      <a:pt x="260" y="112"/>
                    </a:lnTo>
                    <a:lnTo>
                      <a:pt x="244" y="116"/>
                    </a:lnTo>
                    <a:lnTo>
                      <a:pt x="208" y="124"/>
                    </a:lnTo>
                    <a:lnTo>
                      <a:pt x="208" y="124"/>
                    </a:lnTo>
                    <a:lnTo>
                      <a:pt x="196" y="132"/>
                    </a:lnTo>
                    <a:lnTo>
                      <a:pt x="196" y="132"/>
                    </a:lnTo>
                    <a:lnTo>
                      <a:pt x="170" y="152"/>
                    </a:lnTo>
                    <a:lnTo>
                      <a:pt x="158" y="164"/>
                    </a:lnTo>
                    <a:lnTo>
                      <a:pt x="148" y="174"/>
                    </a:lnTo>
                    <a:lnTo>
                      <a:pt x="148" y="174"/>
                    </a:lnTo>
                    <a:lnTo>
                      <a:pt x="136" y="192"/>
                    </a:lnTo>
                    <a:lnTo>
                      <a:pt x="126" y="208"/>
                    </a:lnTo>
                    <a:lnTo>
                      <a:pt x="122" y="224"/>
                    </a:lnTo>
                    <a:lnTo>
                      <a:pt x="118" y="240"/>
                    </a:lnTo>
                    <a:lnTo>
                      <a:pt x="118" y="240"/>
                    </a:lnTo>
                    <a:lnTo>
                      <a:pt x="118" y="248"/>
                    </a:lnTo>
                    <a:lnTo>
                      <a:pt x="118" y="248"/>
                    </a:lnTo>
                    <a:lnTo>
                      <a:pt x="116" y="256"/>
                    </a:lnTo>
                    <a:lnTo>
                      <a:pt x="112" y="266"/>
                    </a:lnTo>
                    <a:lnTo>
                      <a:pt x="104" y="280"/>
                    </a:lnTo>
                    <a:lnTo>
                      <a:pt x="94" y="290"/>
                    </a:lnTo>
                    <a:lnTo>
                      <a:pt x="82" y="296"/>
                    </a:lnTo>
                    <a:lnTo>
                      <a:pt x="82" y="296"/>
                    </a:lnTo>
                    <a:lnTo>
                      <a:pt x="80" y="298"/>
                    </a:lnTo>
                    <a:lnTo>
                      <a:pt x="74" y="300"/>
                    </a:lnTo>
                    <a:lnTo>
                      <a:pt x="68" y="302"/>
                    </a:lnTo>
                    <a:lnTo>
                      <a:pt x="66" y="304"/>
                    </a:lnTo>
                    <a:lnTo>
                      <a:pt x="66" y="304"/>
                    </a:lnTo>
                    <a:lnTo>
                      <a:pt x="58" y="306"/>
                    </a:lnTo>
                    <a:lnTo>
                      <a:pt x="48" y="306"/>
                    </a:lnTo>
                    <a:lnTo>
                      <a:pt x="48" y="306"/>
                    </a:lnTo>
                    <a:lnTo>
                      <a:pt x="36" y="306"/>
                    </a:lnTo>
                    <a:lnTo>
                      <a:pt x="26" y="304"/>
                    </a:lnTo>
                    <a:lnTo>
                      <a:pt x="26" y="304"/>
                    </a:lnTo>
                    <a:lnTo>
                      <a:pt x="16" y="298"/>
                    </a:lnTo>
                    <a:lnTo>
                      <a:pt x="6" y="290"/>
                    </a:lnTo>
                    <a:lnTo>
                      <a:pt x="2" y="278"/>
                    </a:lnTo>
                    <a:lnTo>
                      <a:pt x="0" y="262"/>
                    </a:lnTo>
                    <a:lnTo>
                      <a:pt x="0" y="262"/>
                    </a:lnTo>
                    <a:lnTo>
                      <a:pt x="4" y="230"/>
                    </a:lnTo>
                    <a:lnTo>
                      <a:pt x="10" y="198"/>
                    </a:lnTo>
                    <a:lnTo>
                      <a:pt x="22" y="168"/>
                    </a:lnTo>
                    <a:lnTo>
                      <a:pt x="36" y="138"/>
                    </a:lnTo>
                    <a:lnTo>
                      <a:pt x="36" y="138"/>
                    </a:lnTo>
                    <a:lnTo>
                      <a:pt x="48" y="118"/>
                    </a:lnTo>
                    <a:lnTo>
                      <a:pt x="60" y="100"/>
                    </a:lnTo>
                    <a:lnTo>
                      <a:pt x="74" y="84"/>
                    </a:lnTo>
                    <a:lnTo>
                      <a:pt x="88" y="68"/>
                    </a:lnTo>
                    <a:lnTo>
                      <a:pt x="104" y="56"/>
                    </a:lnTo>
                    <a:lnTo>
                      <a:pt x="122" y="44"/>
                    </a:lnTo>
                    <a:lnTo>
                      <a:pt x="140" y="32"/>
                    </a:lnTo>
                    <a:lnTo>
                      <a:pt x="158" y="24"/>
                    </a:lnTo>
                    <a:lnTo>
                      <a:pt x="158" y="24"/>
                    </a:lnTo>
                    <a:lnTo>
                      <a:pt x="188" y="14"/>
                    </a:lnTo>
                    <a:lnTo>
                      <a:pt x="216" y="6"/>
                    </a:lnTo>
                    <a:lnTo>
                      <a:pt x="246" y="2"/>
                    </a:lnTo>
                    <a:lnTo>
                      <a:pt x="278" y="0"/>
                    </a:lnTo>
                    <a:lnTo>
                      <a:pt x="278" y="0"/>
                    </a:lnTo>
                    <a:lnTo>
                      <a:pt x="304" y="2"/>
                    </a:lnTo>
                    <a:lnTo>
                      <a:pt x="328" y="4"/>
                    </a:lnTo>
                    <a:lnTo>
                      <a:pt x="354" y="10"/>
                    </a:lnTo>
                    <a:lnTo>
                      <a:pt x="378" y="18"/>
                    </a:lnTo>
                    <a:lnTo>
                      <a:pt x="402" y="28"/>
                    </a:lnTo>
                    <a:lnTo>
                      <a:pt x="424" y="38"/>
                    </a:lnTo>
                    <a:lnTo>
                      <a:pt x="446" y="52"/>
                    </a:lnTo>
                    <a:lnTo>
                      <a:pt x="466" y="68"/>
                    </a:lnTo>
                    <a:lnTo>
                      <a:pt x="466" y="68"/>
                    </a:lnTo>
                    <a:lnTo>
                      <a:pt x="486" y="88"/>
                    </a:lnTo>
                    <a:lnTo>
                      <a:pt x="504" y="110"/>
                    </a:lnTo>
                    <a:lnTo>
                      <a:pt x="520" y="132"/>
                    </a:lnTo>
                    <a:lnTo>
                      <a:pt x="532" y="156"/>
                    </a:lnTo>
                    <a:lnTo>
                      <a:pt x="542" y="180"/>
                    </a:lnTo>
                    <a:lnTo>
                      <a:pt x="548" y="206"/>
                    </a:lnTo>
                    <a:lnTo>
                      <a:pt x="554" y="232"/>
                    </a:lnTo>
                    <a:lnTo>
                      <a:pt x="556" y="260"/>
                    </a:lnTo>
                    <a:lnTo>
                      <a:pt x="556" y="260"/>
                    </a:lnTo>
                    <a:lnTo>
                      <a:pt x="556" y="272"/>
                    </a:lnTo>
                    <a:lnTo>
                      <a:pt x="552" y="282"/>
                    </a:lnTo>
                    <a:lnTo>
                      <a:pt x="548" y="292"/>
                    </a:lnTo>
                    <a:lnTo>
                      <a:pt x="542" y="298"/>
                    </a:lnTo>
                    <a:lnTo>
                      <a:pt x="542" y="298"/>
                    </a:lnTo>
                    <a:lnTo>
                      <a:pt x="536" y="302"/>
                    </a:lnTo>
                    <a:lnTo>
                      <a:pt x="530" y="304"/>
                    </a:lnTo>
                    <a:lnTo>
                      <a:pt x="530" y="304"/>
                    </a:lnTo>
                    <a:lnTo>
                      <a:pt x="520" y="306"/>
                    </a:lnTo>
                    <a:lnTo>
                      <a:pt x="510" y="306"/>
                    </a:lnTo>
                    <a:lnTo>
                      <a:pt x="510" y="306"/>
                    </a:lnTo>
                    <a:lnTo>
                      <a:pt x="500" y="306"/>
                    </a:lnTo>
                    <a:lnTo>
                      <a:pt x="490" y="304"/>
                    </a:lnTo>
                    <a:lnTo>
                      <a:pt x="490" y="304"/>
                    </a:lnTo>
                    <a:lnTo>
                      <a:pt x="488" y="302"/>
                    </a:lnTo>
                    <a:lnTo>
                      <a:pt x="482" y="300"/>
                    </a:lnTo>
                    <a:lnTo>
                      <a:pt x="476" y="298"/>
                    </a:lnTo>
                    <a:lnTo>
                      <a:pt x="474" y="296"/>
                    </a:lnTo>
                    <a:lnTo>
                      <a:pt x="474" y="296"/>
                    </a:lnTo>
                    <a:lnTo>
                      <a:pt x="460" y="290"/>
                    </a:lnTo>
                    <a:lnTo>
                      <a:pt x="448" y="278"/>
                    </a:lnTo>
                    <a:lnTo>
                      <a:pt x="444" y="272"/>
                    </a:lnTo>
                    <a:lnTo>
                      <a:pt x="438" y="264"/>
                    </a:lnTo>
                    <a:lnTo>
                      <a:pt x="436" y="256"/>
                    </a:lnTo>
                    <a:lnTo>
                      <a:pt x="434" y="246"/>
                    </a:lnTo>
                    <a:lnTo>
                      <a:pt x="434" y="246"/>
                    </a:lnTo>
                    <a:lnTo>
                      <a:pt x="434" y="246"/>
                    </a:lnTo>
                    <a:lnTo>
                      <a:pt x="434" y="246"/>
                    </a:lnTo>
                    <a:lnTo>
                      <a:pt x="434" y="246"/>
                    </a:lnTo>
                    <a:lnTo>
                      <a:pt x="434" y="246"/>
                    </a:lnTo>
                    <a:lnTo>
                      <a:pt x="434" y="248"/>
                    </a:lnTo>
                    <a:lnTo>
                      <a:pt x="434" y="248"/>
                    </a:lnTo>
                    <a:lnTo>
                      <a:pt x="434" y="248"/>
                    </a:lnTo>
                    <a:lnTo>
                      <a:pt x="434" y="248"/>
                    </a:lnTo>
                    <a:lnTo>
                      <a:pt x="436" y="256"/>
                    </a:lnTo>
                    <a:lnTo>
                      <a:pt x="438" y="266"/>
                    </a:lnTo>
                    <a:lnTo>
                      <a:pt x="442" y="272"/>
                    </a:lnTo>
                    <a:lnTo>
                      <a:pt x="448" y="280"/>
                    </a:lnTo>
                    <a:lnTo>
                      <a:pt x="460" y="290"/>
                    </a:lnTo>
                    <a:lnTo>
                      <a:pt x="474" y="298"/>
                    </a:lnTo>
                    <a:lnTo>
                      <a:pt x="474" y="298"/>
                    </a:lnTo>
                    <a:lnTo>
                      <a:pt x="476" y="300"/>
                    </a:lnTo>
                    <a:lnTo>
                      <a:pt x="482" y="300"/>
                    </a:lnTo>
                    <a:lnTo>
                      <a:pt x="488" y="302"/>
                    </a:lnTo>
                    <a:lnTo>
                      <a:pt x="490" y="304"/>
                    </a:lnTo>
                    <a:lnTo>
                      <a:pt x="490" y="304"/>
                    </a:lnTo>
                    <a:lnTo>
                      <a:pt x="500" y="306"/>
                    </a:lnTo>
                    <a:lnTo>
                      <a:pt x="510" y="308"/>
                    </a:lnTo>
                    <a:lnTo>
                      <a:pt x="510" y="308"/>
                    </a:lnTo>
                    <a:lnTo>
                      <a:pt x="520" y="306"/>
                    </a:lnTo>
                    <a:lnTo>
                      <a:pt x="530" y="304"/>
                    </a:lnTo>
                    <a:lnTo>
                      <a:pt x="530" y="304"/>
                    </a:lnTo>
                    <a:lnTo>
                      <a:pt x="536" y="302"/>
                    </a:lnTo>
                    <a:lnTo>
                      <a:pt x="542" y="298"/>
                    </a:lnTo>
                    <a:lnTo>
                      <a:pt x="542" y="298"/>
                    </a:lnTo>
                    <a:lnTo>
                      <a:pt x="548" y="292"/>
                    </a:lnTo>
                    <a:lnTo>
                      <a:pt x="554" y="284"/>
                    </a:lnTo>
                    <a:lnTo>
                      <a:pt x="556" y="272"/>
                    </a:lnTo>
                    <a:lnTo>
                      <a:pt x="558" y="260"/>
                    </a:lnTo>
                    <a:lnTo>
                      <a:pt x="558" y="260"/>
                    </a:lnTo>
                    <a:lnTo>
                      <a:pt x="554" y="234"/>
                    </a:lnTo>
                    <a:lnTo>
                      <a:pt x="550" y="206"/>
                    </a:lnTo>
                    <a:lnTo>
                      <a:pt x="542" y="180"/>
                    </a:lnTo>
                    <a:lnTo>
                      <a:pt x="532" y="156"/>
                    </a:lnTo>
                    <a:lnTo>
                      <a:pt x="520" y="132"/>
                    </a:lnTo>
                    <a:lnTo>
                      <a:pt x="504" y="110"/>
                    </a:lnTo>
                    <a:lnTo>
                      <a:pt x="488" y="88"/>
                    </a:lnTo>
                    <a:lnTo>
                      <a:pt x="466" y="68"/>
                    </a:lnTo>
                    <a:lnTo>
                      <a:pt x="466" y="68"/>
                    </a:lnTo>
                    <a:lnTo>
                      <a:pt x="446" y="52"/>
                    </a:lnTo>
                    <a:lnTo>
                      <a:pt x="424" y="38"/>
                    </a:lnTo>
                    <a:lnTo>
                      <a:pt x="402" y="26"/>
                    </a:lnTo>
                    <a:lnTo>
                      <a:pt x="378" y="18"/>
                    </a:lnTo>
                    <a:lnTo>
                      <a:pt x="354" y="10"/>
                    </a:lnTo>
                    <a:lnTo>
                      <a:pt x="328" y="4"/>
                    </a:lnTo>
                    <a:lnTo>
                      <a:pt x="304" y="2"/>
                    </a:lnTo>
                    <a:lnTo>
                      <a:pt x="278" y="0"/>
                    </a:lnTo>
                    <a:close/>
                  </a:path>
                </a:pathLst>
              </a:custGeom>
              <a:solidFill>
                <a:srgbClr val="E3E1D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5" name="Freeform 202"/>
              <p:cNvSpPr>
                <a:spLocks/>
              </p:cNvSpPr>
              <p:nvPr/>
            </p:nvSpPr>
            <p:spPr bwMode="auto">
              <a:xfrm>
                <a:off x="2613" y="3261"/>
                <a:ext cx="558" cy="308"/>
              </a:xfrm>
              <a:custGeom>
                <a:avLst/>
                <a:gdLst>
                  <a:gd name="T0" fmla="*/ 216 w 558"/>
                  <a:gd name="T1" fmla="*/ 6 h 308"/>
                  <a:gd name="T2" fmla="*/ 140 w 558"/>
                  <a:gd name="T3" fmla="*/ 32 h 308"/>
                  <a:gd name="T4" fmla="*/ 74 w 558"/>
                  <a:gd name="T5" fmla="*/ 84 h 308"/>
                  <a:gd name="T6" fmla="*/ 36 w 558"/>
                  <a:gd name="T7" fmla="*/ 138 h 308"/>
                  <a:gd name="T8" fmla="*/ 0 w 558"/>
                  <a:gd name="T9" fmla="*/ 262 h 308"/>
                  <a:gd name="T10" fmla="*/ 14 w 558"/>
                  <a:gd name="T11" fmla="*/ 300 h 308"/>
                  <a:gd name="T12" fmla="*/ 48 w 558"/>
                  <a:gd name="T13" fmla="*/ 308 h 308"/>
                  <a:gd name="T14" fmla="*/ 66 w 558"/>
                  <a:gd name="T15" fmla="*/ 304 h 308"/>
                  <a:gd name="T16" fmla="*/ 82 w 558"/>
                  <a:gd name="T17" fmla="*/ 298 h 308"/>
                  <a:gd name="T18" fmla="*/ 114 w 558"/>
                  <a:gd name="T19" fmla="*/ 266 h 308"/>
                  <a:gd name="T20" fmla="*/ 118 w 558"/>
                  <a:gd name="T21" fmla="*/ 242 h 308"/>
                  <a:gd name="T22" fmla="*/ 136 w 558"/>
                  <a:gd name="T23" fmla="*/ 192 h 308"/>
                  <a:gd name="T24" fmla="*/ 170 w 558"/>
                  <a:gd name="T25" fmla="*/ 154 h 308"/>
                  <a:gd name="T26" fmla="*/ 208 w 558"/>
                  <a:gd name="T27" fmla="*/ 124 h 308"/>
                  <a:gd name="T28" fmla="*/ 278 w 558"/>
                  <a:gd name="T29" fmla="*/ 112 h 308"/>
                  <a:gd name="T30" fmla="*/ 376 w 558"/>
                  <a:gd name="T31" fmla="*/ 144 h 308"/>
                  <a:gd name="T32" fmla="*/ 404 w 558"/>
                  <a:gd name="T33" fmla="*/ 174 h 308"/>
                  <a:gd name="T34" fmla="*/ 436 w 558"/>
                  <a:gd name="T35" fmla="*/ 238 h 308"/>
                  <a:gd name="T36" fmla="*/ 426 w 558"/>
                  <a:gd name="T37" fmla="*/ 210 h 308"/>
                  <a:gd name="T38" fmla="*/ 396 w 558"/>
                  <a:gd name="T39" fmla="*/ 162 h 308"/>
                  <a:gd name="T40" fmla="*/ 352 w 558"/>
                  <a:gd name="T41" fmla="*/ 130 h 308"/>
                  <a:gd name="T42" fmla="*/ 278 w 558"/>
                  <a:gd name="T43" fmla="*/ 112 h 308"/>
                  <a:gd name="T44" fmla="*/ 208 w 558"/>
                  <a:gd name="T45" fmla="*/ 124 h 308"/>
                  <a:gd name="T46" fmla="*/ 158 w 558"/>
                  <a:gd name="T47" fmla="*/ 164 h 308"/>
                  <a:gd name="T48" fmla="*/ 126 w 558"/>
                  <a:gd name="T49" fmla="*/ 208 h 308"/>
                  <a:gd name="T50" fmla="*/ 118 w 558"/>
                  <a:gd name="T51" fmla="*/ 248 h 308"/>
                  <a:gd name="T52" fmla="*/ 104 w 558"/>
                  <a:gd name="T53" fmla="*/ 280 h 308"/>
                  <a:gd name="T54" fmla="*/ 80 w 558"/>
                  <a:gd name="T55" fmla="*/ 298 h 308"/>
                  <a:gd name="T56" fmla="*/ 66 w 558"/>
                  <a:gd name="T57" fmla="*/ 304 h 308"/>
                  <a:gd name="T58" fmla="*/ 36 w 558"/>
                  <a:gd name="T59" fmla="*/ 306 h 308"/>
                  <a:gd name="T60" fmla="*/ 6 w 558"/>
                  <a:gd name="T61" fmla="*/ 290 h 308"/>
                  <a:gd name="T62" fmla="*/ 4 w 558"/>
                  <a:gd name="T63" fmla="*/ 230 h 308"/>
                  <a:gd name="T64" fmla="*/ 36 w 558"/>
                  <a:gd name="T65" fmla="*/ 138 h 308"/>
                  <a:gd name="T66" fmla="*/ 88 w 558"/>
                  <a:gd name="T67" fmla="*/ 68 h 308"/>
                  <a:gd name="T68" fmla="*/ 158 w 558"/>
                  <a:gd name="T69" fmla="*/ 24 h 308"/>
                  <a:gd name="T70" fmla="*/ 246 w 558"/>
                  <a:gd name="T71" fmla="*/ 2 h 308"/>
                  <a:gd name="T72" fmla="*/ 328 w 558"/>
                  <a:gd name="T73" fmla="*/ 4 h 308"/>
                  <a:gd name="T74" fmla="*/ 424 w 558"/>
                  <a:gd name="T75" fmla="*/ 38 h 308"/>
                  <a:gd name="T76" fmla="*/ 486 w 558"/>
                  <a:gd name="T77" fmla="*/ 88 h 308"/>
                  <a:gd name="T78" fmla="*/ 542 w 558"/>
                  <a:gd name="T79" fmla="*/ 180 h 308"/>
                  <a:gd name="T80" fmla="*/ 556 w 558"/>
                  <a:gd name="T81" fmla="*/ 260 h 308"/>
                  <a:gd name="T82" fmla="*/ 542 w 558"/>
                  <a:gd name="T83" fmla="*/ 298 h 308"/>
                  <a:gd name="T84" fmla="*/ 530 w 558"/>
                  <a:gd name="T85" fmla="*/ 304 h 308"/>
                  <a:gd name="T86" fmla="*/ 500 w 558"/>
                  <a:gd name="T87" fmla="*/ 306 h 308"/>
                  <a:gd name="T88" fmla="*/ 482 w 558"/>
                  <a:gd name="T89" fmla="*/ 300 h 308"/>
                  <a:gd name="T90" fmla="*/ 460 w 558"/>
                  <a:gd name="T91" fmla="*/ 290 h 308"/>
                  <a:gd name="T92" fmla="*/ 436 w 558"/>
                  <a:gd name="T93" fmla="*/ 256 h 308"/>
                  <a:gd name="T94" fmla="*/ 434 w 558"/>
                  <a:gd name="T95" fmla="*/ 246 h 308"/>
                  <a:gd name="T96" fmla="*/ 434 w 558"/>
                  <a:gd name="T97" fmla="*/ 248 h 308"/>
                  <a:gd name="T98" fmla="*/ 438 w 558"/>
                  <a:gd name="T99" fmla="*/ 266 h 308"/>
                  <a:gd name="T100" fmla="*/ 474 w 558"/>
                  <a:gd name="T101" fmla="*/ 298 h 308"/>
                  <a:gd name="T102" fmla="*/ 488 w 558"/>
                  <a:gd name="T103" fmla="*/ 302 h 308"/>
                  <a:gd name="T104" fmla="*/ 510 w 558"/>
                  <a:gd name="T105" fmla="*/ 308 h 308"/>
                  <a:gd name="T106" fmla="*/ 530 w 558"/>
                  <a:gd name="T107" fmla="*/ 304 h 308"/>
                  <a:gd name="T108" fmla="*/ 548 w 558"/>
                  <a:gd name="T109" fmla="*/ 292 h 308"/>
                  <a:gd name="T110" fmla="*/ 558 w 558"/>
                  <a:gd name="T111" fmla="*/ 260 h 308"/>
                  <a:gd name="T112" fmla="*/ 532 w 558"/>
                  <a:gd name="T113" fmla="*/ 156 h 308"/>
                  <a:gd name="T114" fmla="*/ 466 w 558"/>
                  <a:gd name="T115" fmla="*/ 68 h 308"/>
                  <a:gd name="T116" fmla="*/ 402 w 558"/>
                  <a:gd name="T117" fmla="*/ 26 h 308"/>
                  <a:gd name="T118" fmla="*/ 304 w 558"/>
                  <a:gd name="T119" fmla="*/ 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8" h="308">
                    <a:moveTo>
                      <a:pt x="278" y="0"/>
                    </a:moveTo>
                    <a:lnTo>
                      <a:pt x="278" y="0"/>
                    </a:lnTo>
                    <a:lnTo>
                      <a:pt x="246" y="2"/>
                    </a:lnTo>
                    <a:lnTo>
                      <a:pt x="216" y="6"/>
                    </a:lnTo>
                    <a:lnTo>
                      <a:pt x="186" y="14"/>
                    </a:lnTo>
                    <a:lnTo>
                      <a:pt x="158" y="24"/>
                    </a:lnTo>
                    <a:lnTo>
                      <a:pt x="158" y="24"/>
                    </a:lnTo>
                    <a:lnTo>
                      <a:pt x="140" y="32"/>
                    </a:lnTo>
                    <a:lnTo>
                      <a:pt x="122" y="42"/>
                    </a:lnTo>
                    <a:lnTo>
                      <a:pt x="104" y="54"/>
                    </a:lnTo>
                    <a:lnTo>
                      <a:pt x="88" y="68"/>
                    </a:lnTo>
                    <a:lnTo>
                      <a:pt x="74" y="84"/>
                    </a:lnTo>
                    <a:lnTo>
                      <a:pt x="60" y="100"/>
                    </a:lnTo>
                    <a:lnTo>
                      <a:pt x="46" y="118"/>
                    </a:lnTo>
                    <a:lnTo>
                      <a:pt x="36" y="138"/>
                    </a:lnTo>
                    <a:lnTo>
                      <a:pt x="36" y="138"/>
                    </a:lnTo>
                    <a:lnTo>
                      <a:pt x="20" y="168"/>
                    </a:lnTo>
                    <a:lnTo>
                      <a:pt x="10" y="198"/>
                    </a:lnTo>
                    <a:lnTo>
                      <a:pt x="2" y="230"/>
                    </a:lnTo>
                    <a:lnTo>
                      <a:pt x="0" y="262"/>
                    </a:lnTo>
                    <a:lnTo>
                      <a:pt x="0" y="262"/>
                    </a:lnTo>
                    <a:lnTo>
                      <a:pt x="0" y="278"/>
                    </a:lnTo>
                    <a:lnTo>
                      <a:pt x="6" y="290"/>
                    </a:lnTo>
                    <a:lnTo>
                      <a:pt x="14" y="300"/>
                    </a:lnTo>
                    <a:lnTo>
                      <a:pt x="26" y="304"/>
                    </a:lnTo>
                    <a:lnTo>
                      <a:pt x="26" y="304"/>
                    </a:lnTo>
                    <a:lnTo>
                      <a:pt x="36" y="306"/>
                    </a:lnTo>
                    <a:lnTo>
                      <a:pt x="48" y="308"/>
                    </a:lnTo>
                    <a:lnTo>
                      <a:pt x="48" y="308"/>
                    </a:lnTo>
                    <a:lnTo>
                      <a:pt x="58" y="306"/>
                    </a:lnTo>
                    <a:lnTo>
                      <a:pt x="66" y="304"/>
                    </a:lnTo>
                    <a:lnTo>
                      <a:pt x="66" y="304"/>
                    </a:lnTo>
                    <a:lnTo>
                      <a:pt x="68" y="302"/>
                    </a:lnTo>
                    <a:lnTo>
                      <a:pt x="74" y="300"/>
                    </a:lnTo>
                    <a:lnTo>
                      <a:pt x="80" y="300"/>
                    </a:lnTo>
                    <a:lnTo>
                      <a:pt x="82" y="298"/>
                    </a:lnTo>
                    <a:lnTo>
                      <a:pt x="82" y="298"/>
                    </a:lnTo>
                    <a:lnTo>
                      <a:pt x="94" y="290"/>
                    </a:lnTo>
                    <a:lnTo>
                      <a:pt x="104" y="280"/>
                    </a:lnTo>
                    <a:lnTo>
                      <a:pt x="114" y="266"/>
                    </a:lnTo>
                    <a:lnTo>
                      <a:pt x="116" y="258"/>
                    </a:lnTo>
                    <a:lnTo>
                      <a:pt x="118" y="248"/>
                    </a:lnTo>
                    <a:lnTo>
                      <a:pt x="118" y="248"/>
                    </a:lnTo>
                    <a:lnTo>
                      <a:pt x="118" y="242"/>
                    </a:lnTo>
                    <a:lnTo>
                      <a:pt x="118" y="242"/>
                    </a:lnTo>
                    <a:lnTo>
                      <a:pt x="122" y="226"/>
                    </a:lnTo>
                    <a:lnTo>
                      <a:pt x="128" y="208"/>
                    </a:lnTo>
                    <a:lnTo>
                      <a:pt x="136" y="192"/>
                    </a:lnTo>
                    <a:lnTo>
                      <a:pt x="148" y="176"/>
                    </a:lnTo>
                    <a:lnTo>
                      <a:pt x="148" y="176"/>
                    </a:lnTo>
                    <a:lnTo>
                      <a:pt x="158" y="164"/>
                    </a:lnTo>
                    <a:lnTo>
                      <a:pt x="170" y="154"/>
                    </a:lnTo>
                    <a:lnTo>
                      <a:pt x="196" y="134"/>
                    </a:lnTo>
                    <a:lnTo>
                      <a:pt x="196" y="134"/>
                    </a:lnTo>
                    <a:lnTo>
                      <a:pt x="208" y="124"/>
                    </a:lnTo>
                    <a:lnTo>
                      <a:pt x="208" y="124"/>
                    </a:lnTo>
                    <a:lnTo>
                      <a:pt x="244" y="116"/>
                    </a:lnTo>
                    <a:lnTo>
                      <a:pt x="260" y="114"/>
                    </a:lnTo>
                    <a:lnTo>
                      <a:pt x="278" y="112"/>
                    </a:lnTo>
                    <a:lnTo>
                      <a:pt x="278" y="112"/>
                    </a:lnTo>
                    <a:lnTo>
                      <a:pt x="306" y="114"/>
                    </a:lnTo>
                    <a:lnTo>
                      <a:pt x="330" y="120"/>
                    </a:lnTo>
                    <a:lnTo>
                      <a:pt x="352" y="130"/>
                    </a:lnTo>
                    <a:lnTo>
                      <a:pt x="376" y="144"/>
                    </a:lnTo>
                    <a:lnTo>
                      <a:pt x="376" y="144"/>
                    </a:lnTo>
                    <a:lnTo>
                      <a:pt x="386" y="152"/>
                    </a:lnTo>
                    <a:lnTo>
                      <a:pt x="396" y="162"/>
                    </a:lnTo>
                    <a:lnTo>
                      <a:pt x="404" y="174"/>
                    </a:lnTo>
                    <a:lnTo>
                      <a:pt x="412" y="184"/>
                    </a:lnTo>
                    <a:lnTo>
                      <a:pt x="412" y="184"/>
                    </a:lnTo>
                    <a:lnTo>
                      <a:pt x="426" y="212"/>
                    </a:lnTo>
                    <a:lnTo>
                      <a:pt x="436" y="238"/>
                    </a:lnTo>
                    <a:lnTo>
                      <a:pt x="436" y="238"/>
                    </a:lnTo>
                    <a:lnTo>
                      <a:pt x="436" y="238"/>
                    </a:lnTo>
                    <a:lnTo>
                      <a:pt x="436" y="238"/>
                    </a:lnTo>
                    <a:lnTo>
                      <a:pt x="426" y="210"/>
                    </a:lnTo>
                    <a:lnTo>
                      <a:pt x="412" y="184"/>
                    </a:lnTo>
                    <a:lnTo>
                      <a:pt x="412" y="184"/>
                    </a:lnTo>
                    <a:lnTo>
                      <a:pt x="404" y="172"/>
                    </a:lnTo>
                    <a:lnTo>
                      <a:pt x="396" y="162"/>
                    </a:lnTo>
                    <a:lnTo>
                      <a:pt x="386" y="152"/>
                    </a:lnTo>
                    <a:lnTo>
                      <a:pt x="376" y="142"/>
                    </a:lnTo>
                    <a:lnTo>
                      <a:pt x="376" y="142"/>
                    </a:lnTo>
                    <a:lnTo>
                      <a:pt x="352" y="130"/>
                    </a:lnTo>
                    <a:lnTo>
                      <a:pt x="330" y="120"/>
                    </a:lnTo>
                    <a:lnTo>
                      <a:pt x="306" y="114"/>
                    </a:lnTo>
                    <a:lnTo>
                      <a:pt x="278" y="112"/>
                    </a:lnTo>
                    <a:lnTo>
                      <a:pt x="278" y="112"/>
                    </a:lnTo>
                    <a:lnTo>
                      <a:pt x="260" y="112"/>
                    </a:lnTo>
                    <a:lnTo>
                      <a:pt x="244" y="116"/>
                    </a:lnTo>
                    <a:lnTo>
                      <a:pt x="208" y="124"/>
                    </a:lnTo>
                    <a:lnTo>
                      <a:pt x="208" y="124"/>
                    </a:lnTo>
                    <a:lnTo>
                      <a:pt x="196" y="132"/>
                    </a:lnTo>
                    <a:lnTo>
                      <a:pt x="196" y="132"/>
                    </a:lnTo>
                    <a:lnTo>
                      <a:pt x="170" y="152"/>
                    </a:lnTo>
                    <a:lnTo>
                      <a:pt x="158" y="164"/>
                    </a:lnTo>
                    <a:lnTo>
                      <a:pt x="148" y="174"/>
                    </a:lnTo>
                    <a:lnTo>
                      <a:pt x="148" y="174"/>
                    </a:lnTo>
                    <a:lnTo>
                      <a:pt x="136" y="192"/>
                    </a:lnTo>
                    <a:lnTo>
                      <a:pt x="126" y="208"/>
                    </a:lnTo>
                    <a:lnTo>
                      <a:pt x="122" y="224"/>
                    </a:lnTo>
                    <a:lnTo>
                      <a:pt x="118" y="240"/>
                    </a:lnTo>
                    <a:lnTo>
                      <a:pt x="118" y="240"/>
                    </a:lnTo>
                    <a:lnTo>
                      <a:pt x="118" y="248"/>
                    </a:lnTo>
                    <a:lnTo>
                      <a:pt x="118" y="248"/>
                    </a:lnTo>
                    <a:lnTo>
                      <a:pt x="116" y="256"/>
                    </a:lnTo>
                    <a:lnTo>
                      <a:pt x="112" y="266"/>
                    </a:lnTo>
                    <a:lnTo>
                      <a:pt x="104" y="280"/>
                    </a:lnTo>
                    <a:lnTo>
                      <a:pt x="94" y="290"/>
                    </a:lnTo>
                    <a:lnTo>
                      <a:pt x="82" y="296"/>
                    </a:lnTo>
                    <a:lnTo>
                      <a:pt x="82" y="296"/>
                    </a:lnTo>
                    <a:lnTo>
                      <a:pt x="80" y="298"/>
                    </a:lnTo>
                    <a:lnTo>
                      <a:pt x="74" y="300"/>
                    </a:lnTo>
                    <a:lnTo>
                      <a:pt x="68" y="302"/>
                    </a:lnTo>
                    <a:lnTo>
                      <a:pt x="66" y="304"/>
                    </a:lnTo>
                    <a:lnTo>
                      <a:pt x="66" y="304"/>
                    </a:lnTo>
                    <a:lnTo>
                      <a:pt x="58" y="306"/>
                    </a:lnTo>
                    <a:lnTo>
                      <a:pt x="48" y="306"/>
                    </a:lnTo>
                    <a:lnTo>
                      <a:pt x="48" y="306"/>
                    </a:lnTo>
                    <a:lnTo>
                      <a:pt x="36" y="306"/>
                    </a:lnTo>
                    <a:lnTo>
                      <a:pt x="26" y="304"/>
                    </a:lnTo>
                    <a:lnTo>
                      <a:pt x="26" y="304"/>
                    </a:lnTo>
                    <a:lnTo>
                      <a:pt x="16" y="298"/>
                    </a:lnTo>
                    <a:lnTo>
                      <a:pt x="6" y="290"/>
                    </a:lnTo>
                    <a:lnTo>
                      <a:pt x="2" y="278"/>
                    </a:lnTo>
                    <a:lnTo>
                      <a:pt x="0" y="262"/>
                    </a:lnTo>
                    <a:lnTo>
                      <a:pt x="0" y="262"/>
                    </a:lnTo>
                    <a:lnTo>
                      <a:pt x="4" y="230"/>
                    </a:lnTo>
                    <a:lnTo>
                      <a:pt x="10" y="198"/>
                    </a:lnTo>
                    <a:lnTo>
                      <a:pt x="22" y="168"/>
                    </a:lnTo>
                    <a:lnTo>
                      <a:pt x="36" y="138"/>
                    </a:lnTo>
                    <a:lnTo>
                      <a:pt x="36" y="138"/>
                    </a:lnTo>
                    <a:lnTo>
                      <a:pt x="48" y="118"/>
                    </a:lnTo>
                    <a:lnTo>
                      <a:pt x="60" y="100"/>
                    </a:lnTo>
                    <a:lnTo>
                      <a:pt x="74" y="84"/>
                    </a:lnTo>
                    <a:lnTo>
                      <a:pt x="88" y="68"/>
                    </a:lnTo>
                    <a:lnTo>
                      <a:pt x="104" y="56"/>
                    </a:lnTo>
                    <a:lnTo>
                      <a:pt x="122" y="44"/>
                    </a:lnTo>
                    <a:lnTo>
                      <a:pt x="140" y="32"/>
                    </a:lnTo>
                    <a:lnTo>
                      <a:pt x="158" y="24"/>
                    </a:lnTo>
                    <a:lnTo>
                      <a:pt x="158" y="24"/>
                    </a:lnTo>
                    <a:lnTo>
                      <a:pt x="188" y="14"/>
                    </a:lnTo>
                    <a:lnTo>
                      <a:pt x="216" y="6"/>
                    </a:lnTo>
                    <a:lnTo>
                      <a:pt x="246" y="2"/>
                    </a:lnTo>
                    <a:lnTo>
                      <a:pt x="278" y="0"/>
                    </a:lnTo>
                    <a:lnTo>
                      <a:pt x="278" y="0"/>
                    </a:lnTo>
                    <a:lnTo>
                      <a:pt x="304" y="2"/>
                    </a:lnTo>
                    <a:lnTo>
                      <a:pt x="328" y="4"/>
                    </a:lnTo>
                    <a:lnTo>
                      <a:pt x="354" y="10"/>
                    </a:lnTo>
                    <a:lnTo>
                      <a:pt x="378" y="18"/>
                    </a:lnTo>
                    <a:lnTo>
                      <a:pt x="402" y="28"/>
                    </a:lnTo>
                    <a:lnTo>
                      <a:pt x="424" y="38"/>
                    </a:lnTo>
                    <a:lnTo>
                      <a:pt x="446" y="52"/>
                    </a:lnTo>
                    <a:lnTo>
                      <a:pt x="466" y="68"/>
                    </a:lnTo>
                    <a:lnTo>
                      <a:pt x="466" y="68"/>
                    </a:lnTo>
                    <a:lnTo>
                      <a:pt x="486" y="88"/>
                    </a:lnTo>
                    <a:lnTo>
                      <a:pt x="504" y="110"/>
                    </a:lnTo>
                    <a:lnTo>
                      <a:pt x="520" y="132"/>
                    </a:lnTo>
                    <a:lnTo>
                      <a:pt x="532" y="156"/>
                    </a:lnTo>
                    <a:lnTo>
                      <a:pt x="542" y="180"/>
                    </a:lnTo>
                    <a:lnTo>
                      <a:pt x="548" y="206"/>
                    </a:lnTo>
                    <a:lnTo>
                      <a:pt x="554" y="232"/>
                    </a:lnTo>
                    <a:lnTo>
                      <a:pt x="556" y="260"/>
                    </a:lnTo>
                    <a:lnTo>
                      <a:pt x="556" y="260"/>
                    </a:lnTo>
                    <a:lnTo>
                      <a:pt x="556" y="272"/>
                    </a:lnTo>
                    <a:lnTo>
                      <a:pt x="552" y="282"/>
                    </a:lnTo>
                    <a:lnTo>
                      <a:pt x="548" y="292"/>
                    </a:lnTo>
                    <a:lnTo>
                      <a:pt x="542" y="298"/>
                    </a:lnTo>
                    <a:lnTo>
                      <a:pt x="542" y="298"/>
                    </a:lnTo>
                    <a:lnTo>
                      <a:pt x="536" y="302"/>
                    </a:lnTo>
                    <a:lnTo>
                      <a:pt x="530" y="304"/>
                    </a:lnTo>
                    <a:lnTo>
                      <a:pt x="530" y="304"/>
                    </a:lnTo>
                    <a:lnTo>
                      <a:pt x="520" y="306"/>
                    </a:lnTo>
                    <a:lnTo>
                      <a:pt x="510" y="306"/>
                    </a:lnTo>
                    <a:lnTo>
                      <a:pt x="510" y="306"/>
                    </a:lnTo>
                    <a:lnTo>
                      <a:pt x="500" y="306"/>
                    </a:lnTo>
                    <a:lnTo>
                      <a:pt x="490" y="304"/>
                    </a:lnTo>
                    <a:lnTo>
                      <a:pt x="490" y="304"/>
                    </a:lnTo>
                    <a:lnTo>
                      <a:pt x="488" y="302"/>
                    </a:lnTo>
                    <a:lnTo>
                      <a:pt x="482" y="300"/>
                    </a:lnTo>
                    <a:lnTo>
                      <a:pt x="476" y="298"/>
                    </a:lnTo>
                    <a:lnTo>
                      <a:pt x="474" y="296"/>
                    </a:lnTo>
                    <a:lnTo>
                      <a:pt x="474" y="296"/>
                    </a:lnTo>
                    <a:lnTo>
                      <a:pt x="460" y="290"/>
                    </a:lnTo>
                    <a:lnTo>
                      <a:pt x="448" y="278"/>
                    </a:lnTo>
                    <a:lnTo>
                      <a:pt x="444" y="272"/>
                    </a:lnTo>
                    <a:lnTo>
                      <a:pt x="438" y="264"/>
                    </a:lnTo>
                    <a:lnTo>
                      <a:pt x="436" y="256"/>
                    </a:lnTo>
                    <a:lnTo>
                      <a:pt x="434" y="246"/>
                    </a:lnTo>
                    <a:lnTo>
                      <a:pt x="434" y="246"/>
                    </a:lnTo>
                    <a:lnTo>
                      <a:pt x="434" y="246"/>
                    </a:lnTo>
                    <a:lnTo>
                      <a:pt x="434" y="246"/>
                    </a:lnTo>
                    <a:lnTo>
                      <a:pt x="434" y="246"/>
                    </a:lnTo>
                    <a:lnTo>
                      <a:pt x="434" y="246"/>
                    </a:lnTo>
                    <a:lnTo>
                      <a:pt x="434" y="248"/>
                    </a:lnTo>
                    <a:lnTo>
                      <a:pt x="434" y="248"/>
                    </a:lnTo>
                    <a:lnTo>
                      <a:pt x="434" y="248"/>
                    </a:lnTo>
                    <a:lnTo>
                      <a:pt x="434" y="248"/>
                    </a:lnTo>
                    <a:lnTo>
                      <a:pt x="436" y="256"/>
                    </a:lnTo>
                    <a:lnTo>
                      <a:pt x="438" y="266"/>
                    </a:lnTo>
                    <a:lnTo>
                      <a:pt x="442" y="272"/>
                    </a:lnTo>
                    <a:lnTo>
                      <a:pt x="448" y="280"/>
                    </a:lnTo>
                    <a:lnTo>
                      <a:pt x="460" y="290"/>
                    </a:lnTo>
                    <a:lnTo>
                      <a:pt x="474" y="298"/>
                    </a:lnTo>
                    <a:lnTo>
                      <a:pt x="474" y="298"/>
                    </a:lnTo>
                    <a:lnTo>
                      <a:pt x="476" y="300"/>
                    </a:lnTo>
                    <a:lnTo>
                      <a:pt x="482" y="300"/>
                    </a:lnTo>
                    <a:lnTo>
                      <a:pt x="488" y="302"/>
                    </a:lnTo>
                    <a:lnTo>
                      <a:pt x="490" y="304"/>
                    </a:lnTo>
                    <a:lnTo>
                      <a:pt x="490" y="304"/>
                    </a:lnTo>
                    <a:lnTo>
                      <a:pt x="500" y="306"/>
                    </a:lnTo>
                    <a:lnTo>
                      <a:pt x="510" y="308"/>
                    </a:lnTo>
                    <a:lnTo>
                      <a:pt x="510" y="308"/>
                    </a:lnTo>
                    <a:lnTo>
                      <a:pt x="520" y="306"/>
                    </a:lnTo>
                    <a:lnTo>
                      <a:pt x="530" y="304"/>
                    </a:lnTo>
                    <a:lnTo>
                      <a:pt x="530" y="304"/>
                    </a:lnTo>
                    <a:lnTo>
                      <a:pt x="536" y="302"/>
                    </a:lnTo>
                    <a:lnTo>
                      <a:pt x="542" y="298"/>
                    </a:lnTo>
                    <a:lnTo>
                      <a:pt x="542" y="298"/>
                    </a:lnTo>
                    <a:lnTo>
                      <a:pt x="548" y="292"/>
                    </a:lnTo>
                    <a:lnTo>
                      <a:pt x="554" y="284"/>
                    </a:lnTo>
                    <a:lnTo>
                      <a:pt x="556" y="272"/>
                    </a:lnTo>
                    <a:lnTo>
                      <a:pt x="558" y="260"/>
                    </a:lnTo>
                    <a:lnTo>
                      <a:pt x="558" y="260"/>
                    </a:lnTo>
                    <a:lnTo>
                      <a:pt x="554" y="234"/>
                    </a:lnTo>
                    <a:lnTo>
                      <a:pt x="550" y="206"/>
                    </a:lnTo>
                    <a:lnTo>
                      <a:pt x="542" y="180"/>
                    </a:lnTo>
                    <a:lnTo>
                      <a:pt x="532" y="156"/>
                    </a:lnTo>
                    <a:lnTo>
                      <a:pt x="520" y="132"/>
                    </a:lnTo>
                    <a:lnTo>
                      <a:pt x="504" y="110"/>
                    </a:lnTo>
                    <a:lnTo>
                      <a:pt x="488" y="88"/>
                    </a:lnTo>
                    <a:lnTo>
                      <a:pt x="466" y="68"/>
                    </a:lnTo>
                    <a:lnTo>
                      <a:pt x="466" y="68"/>
                    </a:lnTo>
                    <a:lnTo>
                      <a:pt x="446" y="52"/>
                    </a:lnTo>
                    <a:lnTo>
                      <a:pt x="424" y="38"/>
                    </a:lnTo>
                    <a:lnTo>
                      <a:pt x="402" y="26"/>
                    </a:lnTo>
                    <a:lnTo>
                      <a:pt x="378" y="18"/>
                    </a:lnTo>
                    <a:lnTo>
                      <a:pt x="354" y="10"/>
                    </a:lnTo>
                    <a:lnTo>
                      <a:pt x="328" y="4"/>
                    </a:lnTo>
                    <a:lnTo>
                      <a:pt x="304" y="2"/>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6" name="Freeform 203"/>
              <p:cNvSpPr>
                <a:spLocks/>
              </p:cNvSpPr>
              <p:nvPr/>
            </p:nvSpPr>
            <p:spPr bwMode="auto">
              <a:xfrm>
                <a:off x="2613" y="3261"/>
                <a:ext cx="556" cy="306"/>
              </a:xfrm>
              <a:custGeom>
                <a:avLst/>
                <a:gdLst>
                  <a:gd name="T0" fmla="*/ 216 w 556"/>
                  <a:gd name="T1" fmla="*/ 6 h 306"/>
                  <a:gd name="T2" fmla="*/ 140 w 556"/>
                  <a:gd name="T3" fmla="*/ 32 h 306"/>
                  <a:gd name="T4" fmla="*/ 74 w 556"/>
                  <a:gd name="T5" fmla="*/ 84 h 306"/>
                  <a:gd name="T6" fmla="*/ 36 w 556"/>
                  <a:gd name="T7" fmla="*/ 138 h 306"/>
                  <a:gd name="T8" fmla="*/ 0 w 556"/>
                  <a:gd name="T9" fmla="*/ 262 h 306"/>
                  <a:gd name="T10" fmla="*/ 16 w 556"/>
                  <a:gd name="T11" fmla="*/ 298 h 306"/>
                  <a:gd name="T12" fmla="*/ 48 w 556"/>
                  <a:gd name="T13" fmla="*/ 306 h 306"/>
                  <a:gd name="T14" fmla="*/ 66 w 556"/>
                  <a:gd name="T15" fmla="*/ 304 h 306"/>
                  <a:gd name="T16" fmla="*/ 82 w 556"/>
                  <a:gd name="T17" fmla="*/ 296 h 306"/>
                  <a:gd name="T18" fmla="*/ 112 w 556"/>
                  <a:gd name="T19" fmla="*/ 266 h 306"/>
                  <a:gd name="T20" fmla="*/ 118 w 556"/>
                  <a:gd name="T21" fmla="*/ 240 h 306"/>
                  <a:gd name="T22" fmla="*/ 136 w 556"/>
                  <a:gd name="T23" fmla="*/ 192 h 306"/>
                  <a:gd name="T24" fmla="*/ 170 w 556"/>
                  <a:gd name="T25" fmla="*/ 152 h 306"/>
                  <a:gd name="T26" fmla="*/ 208 w 556"/>
                  <a:gd name="T27" fmla="*/ 124 h 306"/>
                  <a:gd name="T28" fmla="*/ 278 w 556"/>
                  <a:gd name="T29" fmla="*/ 112 h 306"/>
                  <a:gd name="T30" fmla="*/ 376 w 556"/>
                  <a:gd name="T31" fmla="*/ 142 h 306"/>
                  <a:gd name="T32" fmla="*/ 404 w 556"/>
                  <a:gd name="T33" fmla="*/ 172 h 306"/>
                  <a:gd name="T34" fmla="*/ 436 w 556"/>
                  <a:gd name="T35" fmla="*/ 238 h 306"/>
                  <a:gd name="T36" fmla="*/ 436 w 556"/>
                  <a:gd name="T37" fmla="*/ 238 h 306"/>
                  <a:gd name="T38" fmla="*/ 412 w 556"/>
                  <a:gd name="T39" fmla="*/ 184 h 306"/>
                  <a:gd name="T40" fmla="*/ 376 w 556"/>
                  <a:gd name="T41" fmla="*/ 142 h 306"/>
                  <a:gd name="T42" fmla="*/ 306 w 556"/>
                  <a:gd name="T43" fmla="*/ 114 h 306"/>
                  <a:gd name="T44" fmla="*/ 244 w 556"/>
                  <a:gd name="T45" fmla="*/ 116 h 306"/>
                  <a:gd name="T46" fmla="*/ 196 w 556"/>
                  <a:gd name="T47" fmla="*/ 132 h 306"/>
                  <a:gd name="T48" fmla="*/ 148 w 556"/>
                  <a:gd name="T49" fmla="*/ 174 h 306"/>
                  <a:gd name="T50" fmla="*/ 118 w 556"/>
                  <a:gd name="T51" fmla="*/ 240 h 306"/>
                  <a:gd name="T52" fmla="*/ 116 w 556"/>
                  <a:gd name="T53" fmla="*/ 256 h 306"/>
                  <a:gd name="T54" fmla="*/ 82 w 556"/>
                  <a:gd name="T55" fmla="*/ 296 h 306"/>
                  <a:gd name="T56" fmla="*/ 68 w 556"/>
                  <a:gd name="T57" fmla="*/ 300 h 306"/>
                  <a:gd name="T58" fmla="*/ 48 w 556"/>
                  <a:gd name="T59" fmla="*/ 306 h 306"/>
                  <a:gd name="T60" fmla="*/ 26 w 556"/>
                  <a:gd name="T61" fmla="*/ 302 h 306"/>
                  <a:gd name="T62" fmla="*/ 0 w 556"/>
                  <a:gd name="T63" fmla="*/ 262 h 306"/>
                  <a:gd name="T64" fmla="*/ 22 w 556"/>
                  <a:gd name="T65" fmla="*/ 168 h 306"/>
                  <a:gd name="T66" fmla="*/ 60 w 556"/>
                  <a:gd name="T67" fmla="*/ 100 h 306"/>
                  <a:gd name="T68" fmla="*/ 122 w 556"/>
                  <a:gd name="T69" fmla="*/ 44 h 306"/>
                  <a:gd name="T70" fmla="*/ 188 w 556"/>
                  <a:gd name="T71" fmla="*/ 14 h 306"/>
                  <a:gd name="T72" fmla="*/ 278 w 556"/>
                  <a:gd name="T73" fmla="*/ 2 h 306"/>
                  <a:gd name="T74" fmla="*/ 378 w 556"/>
                  <a:gd name="T75" fmla="*/ 18 h 306"/>
                  <a:gd name="T76" fmla="*/ 466 w 556"/>
                  <a:gd name="T77" fmla="*/ 68 h 306"/>
                  <a:gd name="T78" fmla="*/ 518 w 556"/>
                  <a:gd name="T79" fmla="*/ 132 h 306"/>
                  <a:gd name="T80" fmla="*/ 554 w 556"/>
                  <a:gd name="T81" fmla="*/ 232 h 306"/>
                  <a:gd name="T82" fmla="*/ 552 w 556"/>
                  <a:gd name="T83" fmla="*/ 282 h 306"/>
                  <a:gd name="T84" fmla="*/ 536 w 556"/>
                  <a:gd name="T85" fmla="*/ 302 h 306"/>
                  <a:gd name="T86" fmla="*/ 510 w 556"/>
                  <a:gd name="T87" fmla="*/ 306 h 306"/>
                  <a:gd name="T88" fmla="*/ 490 w 556"/>
                  <a:gd name="T89" fmla="*/ 302 h 306"/>
                  <a:gd name="T90" fmla="*/ 474 w 556"/>
                  <a:gd name="T91" fmla="*/ 296 h 306"/>
                  <a:gd name="T92" fmla="*/ 444 w 556"/>
                  <a:gd name="T93" fmla="*/ 270 h 306"/>
                  <a:gd name="T94" fmla="*/ 434 w 556"/>
                  <a:gd name="T95" fmla="*/ 246 h 306"/>
                  <a:gd name="T96" fmla="*/ 434 w 556"/>
                  <a:gd name="T97" fmla="*/ 246 h 306"/>
                  <a:gd name="T98" fmla="*/ 434 w 556"/>
                  <a:gd name="T99" fmla="*/ 246 h 306"/>
                  <a:gd name="T100" fmla="*/ 448 w 556"/>
                  <a:gd name="T101" fmla="*/ 278 h 306"/>
                  <a:gd name="T102" fmla="*/ 476 w 556"/>
                  <a:gd name="T103" fmla="*/ 298 h 306"/>
                  <a:gd name="T104" fmla="*/ 490 w 556"/>
                  <a:gd name="T105" fmla="*/ 304 h 306"/>
                  <a:gd name="T106" fmla="*/ 520 w 556"/>
                  <a:gd name="T107" fmla="*/ 306 h 306"/>
                  <a:gd name="T108" fmla="*/ 542 w 556"/>
                  <a:gd name="T109" fmla="*/ 298 h 306"/>
                  <a:gd name="T110" fmla="*/ 556 w 556"/>
                  <a:gd name="T111" fmla="*/ 272 h 306"/>
                  <a:gd name="T112" fmla="*/ 548 w 556"/>
                  <a:gd name="T113" fmla="*/ 206 h 306"/>
                  <a:gd name="T114" fmla="*/ 504 w 556"/>
                  <a:gd name="T115" fmla="*/ 110 h 306"/>
                  <a:gd name="T116" fmla="*/ 446 w 556"/>
                  <a:gd name="T117" fmla="*/ 52 h 306"/>
                  <a:gd name="T118" fmla="*/ 354 w 556"/>
                  <a:gd name="T119" fmla="*/ 1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306">
                    <a:moveTo>
                      <a:pt x="278" y="0"/>
                    </a:moveTo>
                    <a:lnTo>
                      <a:pt x="278" y="0"/>
                    </a:lnTo>
                    <a:lnTo>
                      <a:pt x="246" y="2"/>
                    </a:lnTo>
                    <a:lnTo>
                      <a:pt x="216" y="6"/>
                    </a:lnTo>
                    <a:lnTo>
                      <a:pt x="188" y="14"/>
                    </a:lnTo>
                    <a:lnTo>
                      <a:pt x="158" y="24"/>
                    </a:lnTo>
                    <a:lnTo>
                      <a:pt x="158" y="24"/>
                    </a:lnTo>
                    <a:lnTo>
                      <a:pt x="140" y="32"/>
                    </a:lnTo>
                    <a:lnTo>
                      <a:pt x="122" y="44"/>
                    </a:lnTo>
                    <a:lnTo>
                      <a:pt x="104" y="56"/>
                    </a:lnTo>
                    <a:lnTo>
                      <a:pt x="88" y="68"/>
                    </a:lnTo>
                    <a:lnTo>
                      <a:pt x="74" y="84"/>
                    </a:lnTo>
                    <a:lnTo>
                      <a:pt x="60" y="100"/>
                    </a:lnTo>
                    <a:lnTo>
                      <a:pt x="48" y="118"/>
                    </a:lnTo>
                    <a:lnTo>
                      <a:pt x="36" y="138"/>
                    </a:lnTo>
                    <a:lnTo>
                      <a:pt x="36" y="138"/>
                    </a:lnTo>
                    <a:lnTo>
                      <a:pt x="22" y="168"/>
                    </a:lnTo>
                    <a:lnTo>
                      <a:pt x="10" y="198"/>
                    </a:lnTo>
                    <a:lnTo>
                      <a:pt x="4" y="230"/>
                    </a:lnTo>
                    <a:lnTo>
                      <a:pt x="0" y="262"/>
                    </a:lnTo>
                    <a:lnTo>
                      <a:pt x="0" y="262"/>
                    </a:lnTo>
                    <a:lnTo>
                      <a:pt x="2" y="278"/>
                    </a:lnTo>
                    <a:lnTo>
                      <a:pt x="6" y="290"/>
                    </a:lnTo>
                    <a:lnTo>
                      <a:pt x="16" y="298"/>
                    </a:lnTo>
                    <a:lnTo>
                      <a:pt x="26" y="304"/>
                    </a:lnTo>
                    <a:lnTo>
                      <a:pt x="26" y="304"/>
                    </a:lnTo>
                    <a:lnTo>
                      <a:pt x="36" y="306"/>
                    </a:lnTo>
                    <a:lnTo>
                      <a:pt x="48" y="306"/>
                    </a:lnTo>
                    <a:lnTo>
                      <a:pt x="48" y="306"/>
                    </a:lnTo>
                    <a:lnTo>
                      <a:pt x="58" y="306"/>
                    </a:lnTo>
                    <a:lnTo>
                      <a:pt x="66" y="304"/>
                    </a:lnTo>
                    <a:lnTo>
                      <a:pt x="66" y="304"/>
                    </a:lnTo>
                    <a:lnTo>
                      <a:pt x="68" y="302"/>
                    </a:lnTo>
                    <a:lnTo>
                      <a:pt x="74" y="300"/>
                    </a:lnTo>
                    <a:lnTo>
                      <a:pt x="80" y="298"/>
                    </a:lnTo>
                    <a:lnTo>
                      <a:pt x="82" y="296"/>
                    </a:lnTo>
                    <a:lnTo>
                      <a:pt x="82" y="296"/>
                    </a:lnTo>
                    <a:lnTo>
                      <a:pt x="94" y="290"/>
                    </a:lnTo>
                    <a:lnTo>
                      <a:pt x="104" y="280"/>
                    </a:lnTo>
                    <a:lnTo>
                      <a:pt x="112" y="266"/>
                    </a:lnTo>
                    <a:lnTo>
                      <a:pt x="116" y="256"/>
                    </a:lnTo>
                    <a:lnTo>
                      <a:pt x="118" y="248"/>
                    </a:lnTo>
                    <a:lnTo>
                      <a:pt x="118" y="248"/>
                    </a:lnTo>
                    <a:lnTo>
                      <a:pt x="118" y="240"/>
                    </a:lnTo>
                    <a:lnTo>
                      <a:pt x="118" y="240"/>
                    </a:lnTo>
                    <a:lnTo>
                      <a:pt x="122" y="224"/>
                    </a:lnTo>
                    <a:lnTo>
                      <a:pt x="126" y="208"/>
                    </a:lnTo>
                    <a:lnTo>
                      <a:pt x="136" y="192"/>
                    </a:lnTo>
                    <a:lnTo>
                      <a:pt x="148" y="174"/>
                    </a:lnTo>
                    <a:lnTo>
                      <a:pt x="148" y="174"/>
                    </a:lnTo>
                    <a:lnTo>
                      <a:pt x="158" y="164"/>
                    </a:lnTo>
                    <a:lnTo>
                      <a:pt x="170" y="152"/>
                    </a:lnTo>
                    <a:lnTo>
                      <a:pt x="196" y="132"/>
                    </a:lnTo>
                    <a:lnTo>
                      <a:pt x="196" y="132"/>
                    </a:lnTo>
                    <a:lnTo>
                      <a:pt x="208" y="124"/>
                    </a:lnTo>
                    <a:lnTo>
                      <a:pt x="208" y="124"/>
                    </a:lnTo>
                    <a:lnTo>
                      <a:pt x="244" y="116"/>
                    </a:lnTo>
                    <a:lnTo>
                      <a:pt x="260" y="112"/>
                    </a:lnTo>
                    <a:lnTo>
                      <a:pt x="278" y="112"/>
                    </a:lnTo>
                    <a:lnTo>
                      <a:pt x="278" y="112"/>
                    </a:lnTo>
                    <a:lnTo>
                      <a:pt x="306" y="114"/>
                    </a:lnTo>
                    <a:lnTo>
                      <a:pt x="330" y="120"/>
                    </a:lnTo>
                    <a:lnTo>
                      <a:pt x="352" y="130"/>
                    </a:lnTo>
                    <a:lnTo>
                      <a:pt x="376" y="142"/>
                    </a:lnTo>
                    <a:lnTo>
                      <a:pt x="376" y="142"/>
                    </a:lnTo>
                    <a:lnTo>
                      <a:pt x="386" y="152"/>
                    </a:lnTo>
                    <a:lnTo>
                      <a:pt x="396" y="162"/>
                    </a:lnTo>
                    <a:lnTo>
                      <a:pt x="404" y="172"/>
                    </a:lnTo>
                    <a:lnTo>
                      <a:pt x="412" y="184"/>
                    </a:lnTo>
                    <a:lnTo>
                      <a:pt x="412" y="184"/>
                    </a:lnTo>
                    <a:lnTo>
                      <a:pt x="426" y="210"/>
                    </a:lnTo>
                    <a:lnTo>
                      <a:pt x="436" y="238"/>
                    </a:lnTo>
                    <a:lnTo>
                      <a:pt x="436" y="238"/>
                    </a:lnTo>
                    <a:lnTo>
                      <a:pt x="436" y="238"/>
                    </a:lnTo>
                    <a:lnTo>
                      <a:pt x="436" y="238"/>
                    </a:lnTo>
                    <a:lnTo>
                      <a:pt x="436" y="238"/>
                    </a:lnTo>
                    <a:lnTo>
                      <a:pt x="436" y="238"/>
                    </a:lnTo>
                    <a:lnTo>
                      <a:pt x="426" y="210"/>
                    </a:lnTo>
                    <a:lnTo>
                      <a:pt x="412" y="184"/>
                    </a:lnTo>
                    <a:lnTo>
                      <a:pt x="412" y="184"/>
                    </a:lnTo>
                    <a:lnTo>
                      <a:pt x="404" y="172"/>
                    </a:lnTo>
                    <a:lnTo>
                      <a:pt x="396" y="160"/>
                    </a:lnTo>
                    <a:lnTo>
                      <a:pt x="386" y="150"/>
                    </a:lnTo>
                    <a:lnTo>
                      <a:pt x="376" y="142"/>
                    </a:lnTo>
                    <a:lnTo>
                      <a:pt x="376" y="142"/>
                    </a:lnTo>
                    <a:lnTo>
                      <a:pt x="352" y="128"/>
                    </a:lnTo>
                    <a:lnTo>
                      <a:pt x="330" y="120"/>
                    </a:lnTo>
                    <a:lnTo>
                      <a:pt x="306" y="114"/>
                    </a:lnTo>
                    <a:lnTo>
                      <a:pt x="278" y="112"/>
                    </a:lnTo>
                    <a:lnTo>
                      <a:pt x="278" y="112"/>
                    </a:lnTo>
                    <a:lnTo>
                      <a:pt x="260" y="112"/>
                    </a:lnTo>
                    <a:lnTo>
                      <a:pt x="244" y="116"/>
                    </a:lnTo>
                    <a:lnTo>
                      <a:pt x="208" y="122"/>
                    </a:lnTo>
                    <a:lnTo>
                      <a:pt x="208" y="122"/>
                    </a:lnTo>
                    <a:lnTo>
                      <a:pt x="196" y="132"/>
                    </a:lnTo>
                    <a:lnTo>
                      <a:pt x="196" y="132"/>
                    </a:lnTo>
                    <a:lnTo>
                      <a:pt x="170" y="152"/>
                    </a:lnTo>
                    <a:lnTo>
                      <a:pt x="158" y="162"/>
                    </a:lnTo>
                    <a:lnTo>
                      <a:pt x="148" y="174"/>
                    </a:lnTo>
                    <a:lnTo>
                      <a:pt x="148" y="174"/>
                    </a:lnTo>
                    <a:lnTo>
                      <a:pt x="136" y="190"/>
                    </a:lnTo>
                    <a:lnTo>
                      <a:pt x="126" y="206"/>
                    </a:lnTo>
                    <a:lnTo>
                      <a:pt x="122" y="224"/>
                    </a:lnTo>
                    <a:lnTo>
                      <a:pt x="118" y="240"/>
                    </a:lnTo>
                    <a:lnTo>
                      <a:pt x="118" y="240"/>
                    </a:lnTo>
                    <a:lnTo>
                      <a:pt x="116" y="248"/>
                    </a:lnTo>
                    <a:lnTo>
                      <a:pt x="116" y="248"/>
                    </a:lnTo>
                    <a:lnTo>
                      <a:pt x="116" y="256"/>
                    </a:lnTo>
                    <a:lnTo>
                      <a:pt x="112" y="264"/>
                    </a:lnTo>
                    <a:lnTo>
                      <a:pt x="104" y="278"/>
                    </a:lnTo>
                    <a:lnTo>
                      <a:pt x="94" y="288"/>
                    </a:lnTo>
                    <a:lnTo>
                      <a:pt x="82" y="296"/>
                    </a:lnTo>
                    <a:lnTo>
                      <a:pt x="82" y="296"/>
                    </a:lnTo>
                    <a:lnTo>
                      <a:pt x="80" y="298"/>
                    </a:lnTo>
                    <a:lnTo>
                      <a:pt x="74" y="300"/>
                    </a:lnTo>
                    <a:lnTo>
                      <a:pt x="68" y="300"/>
                    </a:lnTo>
                    <a:lnTo>
                      <a:pt x="66" y="302"/>
                    </a:lnTo>
                    <a:lnTo>
                      <a:pt x="66" y="302"/>
                    </a:lnTo>
                    <a:lnTo>
                      <a:pt x="58" y="304"/>
                    </a:lnTo>
                    <a:lnTo>
                      <a:pt x="48" y="306"/>
                    </a:lnTo>
                    <a:lnTo>
                      <a:pt x="48" y="306"/>
                    </a:lnTo>
                    <a:lnTo>
                      <a:pt x="36" y="304"/>
                    </a:lnTo>
                    <a:lnTo>
                      <a:pt x="26" y="302"/>
                    </a:lnTo>
                    <a:lnTo>
                      <a:pt x="26" y="302"/>
                    </a:lnTo>
                    <a:lnTo>
                      <a:pt x="16" y="298"/>
                    </a:lnTo>
                    <a:lnTo>
                      <a:pt x="8" y="290"/>
                    </a:lnTo>
                    <a:lnTo>
                      <a:pt x="2" y="278"/>
                    </a:lnTo>
                    <a:lnTo>
                      <a:pt x="0" y="262"/>
                    </a:lnTo>
                    <a:lnTo>
                      <a:pt x="0" y="262"/>
                    </a:lnTo>
                    <a:lnTo>
                      <a:pt x="4" y="230"/>
                    </a:lnTo>
                    <a:lnTo>
                      <a:pt x="12" y="198"/>
                    </a:lnTo>
                    <a:lnTo>
                      <a:pt x="22" y="168"/>
                    </a:lnTo>
                    <a:lnTo>
                      <a:pt x="36" y="138"/>
                    </a:lnTo>
                    <a:lnTo>
                      <a:pt x="36" y="138"/>
                    </a:lnTo>
                    <a:lnTo>
                      <a:pt x="48" y="120"/>
                    </a:lnTo>
                    <a:lnTo>
                      <a:pt x="60" y="100"/>
                    </a:lnTo>
                    <a:lnTo>
                      <a:pt x="74" y="84"/>
                    </a:lnTo>
                    <a:lnTo>
                      <a:pt x="90" y="70"/>
                    </a:lnTo>
                    <a:lnTo>
                      <a:pt x="106" y="56"/>
                    </a:lnTo>
                    <a:lnTo>
                      <a:pt x="122" y="44"/>
                    </a:lnTo>
                    <a:lnTo>
                      <a:pt x="140" y="34"/>
                    </a:lnTo>
                    <a:lnTo>
                      <a:pt x="160" y="24"/>
                    </a:lnTo>
                    <a:lnTo>
                      <a:pt x="160" y="24"/>
                    </a:lnTo>
                    <a:lnTo>
                      <a:pt x="188" y="14"/>
                    </a:lnTo>
                    <a:lnTo>
                      <a:pt x="216" y="6"/>
                    </a:lnTo>
                    <a:lnTo>
                      <a:pt x="246" y="2"/>
                    </a:lnTo>
                    <a:lnTo>
                      <a:pt x="278" y="2"/>
                    </a:lnTo>
                    <a:lnTo>
                      <a:pt x="278" y="2"/>
                    </a:lnTo>
                    <a:lnTo>
                      <a:pt x="304" y="2"/>
                    </a:lnTo>
                    <a:lnTo>
                      <a:pt x="328" y="6"/>
                    </a:lnTo>
                    <a:lnTo>
                      <a:pt x="352" y="10"/>
                    </a:lnTo>
                    <a:lnTo>
                      <a:pt x="378" y="18"/>
                    </a:lnTo>
                    <a:lnTo>
                      <a:pt x="402" y="28"/>
                    </a:lnTo>
                    <a:lnTo>
                      <a:pt x="424" y="40"/>
                    </a:lnTo>
                    <a:lnTo>
                      <a:pt x="446" y="54"/>
                    </a:lnTo>
                    <a:lnTo>
                      <a:pt x="466" y="68"/>
                    </a:lnTo>
                    <a:lnTo>
                      <a:pt x="466" y="68"/>
                    </a:lnTo>
                    <a:lnTo>
                      <a:pt x="486" y="88"/>
                    </a:lnTo>
                    <a:lnTo>
                      <a:pt x="504" y="110"/>
                    </a:lnTo>
                    <a:lnTo>
                      <a:pt x="518" y="132"/>
                    </a:lnTo>
                    <a:lnTo>
                      <a:pt x="532" y="156"/>
                    </a:lnTo>
                    <a:lnTo>
                      <a:pt x="540" y="180"/>
                    </a:lnTo>
                    <a:lnTo>
                      <a:pt x="548" y="206"/>
                    </a:lnTo>
                    <a:lnTo>
                      <a:pt x="554" y="232"/>
                    </a:lnTo>
                    <a:lnTo>
                      <a:pt x="556" y="260"/>
                    </a:lnTo>
                    <a:lnTo>
                      <a:pt x="556" y="260"/>
                    </a:lnTo>
                    <a:lnTo>
                      <a:pt x="556" y="272"/>
                    </a:lnTo>
                    <a:lnTo>
                      <a:pt x="552" y="282"/>
                    </a:lnTo>
                    <a:lnTo>
                      <a:pt x="548" y="290"/>
                    </a:lnTo>
                    <a:lnTo>
                      <a:pt x="542" y="296"/>
                    </a:lnTo>
                    <a:lnTo>
                      <a:pt x="542" y="296"/>
                    </a:lnTo>
                    <a:lnTo>
                      <a:pt x="536" y="302"/>
                    </a:lnTo>
                    <a:lnTo>
                      <a:pt x="530" y="302"/>
                    </a:lnTo>
                    <a:lnTo>
                      <a:pt x="530" y="302"/>
                    </a:lnTo>
                    <a:lnTo>
                      <a:pt x="520" y="304"/>
                    </a:lnTo>
                    <a:lnTo>
                      <a:pt x="510" y="306"/>
                    </a:lnTo>
                    <a:lnTo>
                      <a:pt x="510" y="306"/>
                    </a:lnTo>
                    <a:lnTo>
                      <a:pt x="498" y="304"/>
                    </a:lnTo>
                    <a:lnTo>
                      <a:pt x="490" y="302"/>
                    </a:lnTo>
                    <a:lnTo>
                      <a:pt x="490" y="302"/>
                    </a:lnTo>
                    <a:lnTo>
                      <a:pt x="488" y="302"/>
                    </a:lnTo>
                    <a:lnTo>
                      <a:pt x="482" y="300"/>
                    </a:lnTo>
                    <a:lnTo>
                      <a:pt x="476" y="298"/>
                    </a:lnTo>
                    <a:lnTo>
                      <a:pt x="474" y="296"/>
                    </a:lnTo>
                    <a:lnTo>
                      <a:pt x="474" y="296"/>
                    </a:lnTo>
                    <a:lnTo>
                      <a:pt x="462" y="288"/>
                    </a:lnTo>
                    <a:lnTo>
                      <a:pt x="448" y="278"/>
                    </a:lnTo>
                    <a:lnTo>
                      <a:pt x="444" y="270"/>
                    </a:lnTo>
                    <a:lnTo>
                      <a:pt x="440" y="264"/>
                    </a:lnTo>
                    <a:lnTo>
                      <a:pt x="436" y="254"/>
                    </a:lnTo>
                    <a:lnTo>
                      <a:pt x="434" y="246"/>
                    </a:lnTo>
                    <a:lnTo>
                      <a:pt x="434" y="246"/>
                    </a:lnTo>
                    <a:lnTo>
                      <a:pt x="434" y="246"/>
                    </a:lnTo>
                    <a:lnTo>
                      <a:pt x="434" y="246"/>
                    </a:lnTo>
                    <a:lnTo>
                      <a:pt x="434" y="246"/>
                    </a:lnTo>
                    <a:lnTo>
                      <a:pt x="434" y="246"/>
                    </a:lnTo>
                    <a:lnTo>
                      <a:pt x="434" y="246"/>
                    </a:lnTo>
                    <a:lnTo>
                      <a:pt x="434" y="246"/>
                    </a:lnTo>
                    <a:lnTo>
                      <a:pt x="434" y="246"/>
                    </a:lnTo>
                    <a:lnTo>
                      <a:pt x="434" y="246"/>
                    </a:lnTo>
                    <a:lnTo>
                      <a:pt x="436" y="256"/>
                    </a:lnTo>
                    <a:lnTo>
                      <a:pt x="438" y="264"/>
                    </a:lnTo>
                    <a:lnTo>
                      <a:pt x="444" y="272"/>
                    </a:lnTo>
                    <a:lnTo>
                      <a:pt x="448" y="278"/>
                    </a:lnTo>
                    <a:lnTo>
                      <a:pt x="460" y="290"/>
                    </a:lnTo>
                    <a:lnTo>
                      <a:pt x="474" y="296"/>
                    </a:lnTo>
                    <a:lnTo>
                      <a:pt x="474" y="296"/>
                    </a:lnTo>
                    <a:lnTo>
                      <a:pt x="476" y="298"/>
                    </a:lnTo>
                    <a:lnTo>
                      <a:pt x="482" y="300"/>
                    </a:lnTo>
                    <a:lnTo>
                      <a:pt x="488" y="302"/>
                    </a:lnTo>
                    <a:lnTo>
                      <a:pt x="490" y="304"/>
                    </a:lnTo>
                    <a:lnTo>
                      <a:pt x="490" y="304"/>
                    </a:lnTo>
                    <a:lnTo>
                      <a:pt x="500" y="306"/>
                    </a:lnTo>
                    <a:lnTo>
                      <a:pt x="510" y="306"/>
                    </a:lnTo>
                    <a:lnTo>
                      <a:pt x="510" y="306"/>
                    </a:lnTo>
                    <a:lnTo>
                      <a:pt x="520" y="306"/>
                    </a:lnTo>
                    <a:lnTo>
                      <a:pt x="530" y="304"/>
                    </a:lnTo>
                    <a:lnTo>
                      <a:pt x="530" y="304"/>
                    </a:lnTo>
                    <a:lnTo>
                      <a:pt x="536" y="302"/>
                    </a:lnTo>
                    <a:lnTo>
                      <a:pt x="542" y="298"/>
                    </a:lnTo>
                    <a:lnTo>
                      <a:pt x="542" y="298"/>
                    </a:lnTo>
                    <a:lnTo>
                      <a:pt x="548" y="292"/>
                    </a:lnTo>
                    <a:lnTo>
                      <a:pt x="552" y="282"/>
                    </a:lnTo>
                    <a:lnTo>
                      <a:pt x="556" y="272"/>
                    </a:lnTo>
                    <a:lnTo>
                      <a:pt x="556" y="260"/>
                    </a:lnTo>
                    <a:lnTo>
                      <a:pt x="556" y="260"/>
                    </a:lnTo>
                    <a:lnTo>
                      <a:pt x="554" y="232"/>
                    </a:lnTo>
                    <a:lnTo>
                      <a:pt x="548" y="206"/>
                    </a:lnTo>
                    <a:lnTo>
                      <a:pt x="542" y="180"/>
                    </a:lnTo>
                    <a:lnTo>
                      <a:pt x="532" y="156"/>
                    </a:lnTo>
                    <a:lnTo>
                      <a:pt x="520" y="132"/>
                    </a:lnTo>
                    <a:lnTo>
                      <a:pt x="504" y="110"/>
                    </a:lnTo>
                    <a:lnTo>
                      <a:pt x="486" y="88"/>
                    </a:lnTo>
                    <a:lnTo>
                      <a:pt x="466" y="68"/>
                    </a:lnTo>
                    <a:lnTo>
                      <a:pt x="466" y="68"/>
                    </a:lnTo>
                    <a:lnTo>
                      <a:pt x="446" y="52"/>
                    </a:lnTo>
                    <a:lnTo>
                      <a:pt x="424" y="38"/>
                    </a:lnTo>
                    <a:lnTo>
                      <a:pt x="402" y="28"/>
                    </a:lnTo>
                    <a:lnTo>
                      <a:pt x="378" y="18"/>
                    </a:lnTo>
                    <a:lnTo>
                      <a:pt x="354" y="10"/>
                    </a:lnTo>
                    <a:lnTo>
                      <a:pt x="328" y="4"/>
                    </a:lnTo>
                    <a:lnTo>
                      <a:pt x="304" y="2"/>
                    </a:lnTo>
                    <a:lnTo>
                      <a:pt x="278" y="0"/>
                    </a:lnTo>
                    <a:close/>
                  </a:path>
                </a:pathLst>
              </a:custGeom>
              <a:solidFill>
                <a:srgbClr val="E2DFD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7" name="Freeform 204"/>
              <p:cNvSpPr>
                <a:spLocks/>
              </p:cNvSpPr>
              <p:nvPr/>
            </p:nvSpPr>
            <p:spPr bwMode="auto">
              <a:xfrm>
                <a:off x="2613" y="3261"/>
                <a:ext cx="556" cy="306"/>
              </a:xfrm>
              <a:custGeom>
                <a:avLst/>
                <a:gdLst>
                  <a:gd name="T0" fmla="*/ 216 w 556"/>
                  <a:gd name="T1" fmla="*/ 6 h 306"/>
                  <a:gd name="T2" fmla="*/ 140 w 556"/>
                  <a:gd name="T3" fmla="*/ 32 h 306"/>
                  <a:gd name="T4" fmla="*/ 74 w 556"/>
                  <a:gd name="T5" fmla="*/ 84 h 306"/>
                  <a:gd name="T6" fmla="*/ 36 w 556"/>
                  <a:gd name="T7" fmla="*/ 138 h 306"/>
                  <a:gd name="T8" fmla="*/ 0 w 556"/>
                  <a:gd name="T9" fmla="*/ 262 h 306"/>
                  <a:gd name="T10" fmla="*/ 16 w 556"/>
                  <a:gd name="T11" fmla="*/ 298 h 306"/>
                  <a:gd name="T12" fmla="*/ 48 w 556"/>
                  <a:gd name="T13" fmla="*/ 306 h 306"/>
                  <a:gd name="T14" fmla="*/ 66 w 556"/>
                  <a:gd name="T15" fmla="*/ 304 h 306"/>
                  <a:gd name="T16" fmla="*/ 82 w 556"/>
                  <a:gd name="T17" fmla="*/ 296 h 306"/>
                  <a:gd name="T18" fmla="*/ 112 w 556"/>
                  <a:gd name="T19" fmla="*/ 266 h 306"/>
                  <a:gd name="T20" fmla="*/ 118 w 556"/>
                  <a:gd name="T21" fmla="*/ 240 h 306"/>
                  <a:gd name="T22" fmla="*/ 136 w 556"/>
                  <a:gd name="T23" fmla="*/ 192 h 306"/>
                  <a:gd name="T24" fmla="*/ 170 w 556"/>
                  <a:gd name="T25" fmla="*/ 152 h 306"/>
                  <a:gd name="T26" fmla="*/ 208 w 556"/>
                  <a:gd name="T27" fmla="*/ 124 h 306"/>
                  <a:gd name="T28" fmla="*/ 278 w 556"/>
                  <a:gd name="T29" fmla="*/ 112 h 306"/>
                  <a:gd name="T30" fmla="*/ 376 w 556"/>
                  <a:gd name="T31" fmla="*/ 142 h 306"/>
                  <a:gd name="T32" fmla="*/ 404 w 556"/>
                  <a:gd name="T33" fmla="*/ 172 h 306"/>
                  <a:gd name="T34" fmla="*/ 436 w 556"/>
                  <a:gd name="T35" fmla="*/ 238 h 306"/>
                  <a:gd name="T36" fmla="*/ 436 w 556"/>
                  <a:gd name="T37" fmla="*/ 238 h 306"/>
                  <a:gd name="T38" fmla="*/ 412 w 556"/>
                  <a:gd name="T39" fmla="*/ 184 h 306"/>
                  <a:gd name="T40" fmla="*/ 376 w 556"/>
                  <a:gd name="T41" fmla="*/ 142 h 306"/>
                  <a:gd name="T42" fmla="*/ 306 w 556"/>
                  <a:gd name="T43" fmla="*/ 114 h 306"/>
                  <a:gd name="T44" fmla="*/ 244 w 556"/>
                  <a:gd name="T45" fmla="*/ 116 h 306"/>
                  <a:gd name="T46" fmla="*/ 196 w 556"/>
                  <a:gd name="T47" fmla="*/ 132 h 306"/>
                  <a:gd name="T48" fmla="*/ 148 w 556"/>
                  <a:gd name="T49" fmla="*/ 174 h 306"/>
                  <a:gd name="T50" fmla="*/ 118 w 556"/>
                  <a:gd name="T51" fmla="*/ 240 h 306"/>
                  <a:gd name="T52" fmla="*/ 116 w 556"/>
                  <a:gd name="T53" fmla="*/ 256 h 306"/>
                  <a:gd name="T54" fmla="*/ 82 w 556"/>
                  <a:gd name="T55" fmla="*/ 296 h 306"/>
                  <a:gd name="T56" fmla="*/ 68 w 556"/>
                  <a:gd name="T57" fmla="*/ 300 h 306"/>
                  <a:gd name="T58" fmla="*/ 48 w 556"/>
                  <a:gd name="T59" fmla="*/ 306 h 306"/>
                  <a:gd name="T60" fmla="*/ 26 w 556"/>
                  <a:gd name="T61" fmla="*/ 302 h 306"/>
                  <a:gd name="T62" fmla="*/ 0 w 556"/>
                  <a:gd name="T63" fmla="*/ 262 h 306"/>
                  <a:gd name="T64" fmla="*/ 22 w 556"/>
                  <a:gd name="T65" fmla="*/ 168 h 306"/>
                  <a:gd name="T66" fmla="*/ 60 w 556"/>
                  <a:gd name="T67" fmla="*/ 100 h 306"/>
                  <a:gd name="T68" fmla="*/ 122 w 556"/>
                  <a:gd name="T69" fmla="*/ 44 h 306"/>
                  <a:gd name="T70" fmla="*/ 188 w 556"/>
                  <a:gd name="T71" fmla="*/ 14 h 306"/>
                  <a:gd name="T72" fmla="*/ 278 w 556"/>
                  <a:gd name="T73" fmla="*/ 2 h 306"/>
                  <a:gd name="T74" fmla="*/ 378 w 556"/>
                  <a:gd name="T75" fmla="*/ 18 h 306"/>
                  <a:gd name="T76" fmla="*/ 466 w 556"/>
                  <a:gd name="T77" fmla="*/ 68 h 306"/>
                  <a:gd name="T78" fmla="*/ 518 w 556"/>
                  <a:gd name="T79" fmla="*/ 132 h 306"/>
                  <a:gd name="T80" fmla="*/ 554 w 556"/>
                  <a:gd name="T81" fmla="*/ 232 h 306"/>
                  <a:gd name="T82" fmla="*/ 552 w 556"/>
                  <a:gd name="T83" fmla="*/ 282 h 306"/>
                  <a:gd name="T84" fmla="*/ 536 w 556"/>
                  <a:gd name="T85" fmla="*/ 302 h 306"/>
                  <a:gd name="T86" fmla="*/ 510 w 556"/>
                  <a:gd name="T87" fmla="*/ 306 h 306"/>
                  <a:gd name="T88" fmla="*/ 490 w 556"/>
                  <a:gd name="T89" fmla="*/ 302 h 306"/>
                  <a:gd name="T90" fmla="*/ 474 w 556"/>
                  <a:gd name="T91" fmla="*/ 296 h 306"/>
                  <a:gd name="T92" fmla="*/ 444 w 556"/>
                  <a:gd name="T93" fmla="*/ 270 h 306"/>
                  <a:gd name="T94" fmla="*/ 434 w 556"/>
                  <a:gd name="T95" fmla="*/ 246 h 306"/>
                  <a:gd name="T96" fmla="*/ 434 w 556"/>
                  <a:gd name="T97" fmla="*/ 246 h 306"/>
                  <a:gd name="T98" fmla="*/ 434 w 556"/>
                  <a:gd name="T99" fmla="*/ 246 h 306"/>
                  <a:gd name="T100" fmla="*/ 448 w 556"/>
                  <a:gd name="T101" fmla="*/ 278 h 306"/>
                  <a:gd name="T102" fmla="*/ 476 w 556"/>
                  <a:gd name="T103" fmla="*/ 298 h 306"/>
                  <a:gd name="T104" fmla="*/ 490 w 556"/>
                  <a:gd name="T105" fmla="*/ 304 h 306"/>
                  <a:gd name="T106" fmla="*/ 520 w 556"/>
                  <a:gd name="T107" fmla="*/ 306 h 306"/>
                  <a:gd name="T108" fmla="*/ 542 w 556"/>
                  <a:gd name="T109" fmla="*/ 298 h 306"/>
                  <a:gd name="T110" fmla="*/ 556 w 556"/>
                  <a:gd name="T111" fmla="*/ 272 h 306"/>
                  <a:gd name="T112" fmla="*/ 548 w 556"/>
                  <a:gd name="T113" fmla="*/ 206 h 306"/>
                  <a:gd name="T114" fmla="*/ 504 w 556"/>
                  <a:gd name="T115" fmla="*/ 110 h 306"/>
                  <a:gd name="T116" fmla="*/ 446 w 556"/>
                  <a:gd name="T117" fmla="*/ 52 h 306"/>
                  <a:gd name="T118" fmla="*/ 354 w 556"/>
                  <a:gd name="T119" fmla="*/ 1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6" h="306">
                    <a:moveTo>
                      <a:pt x="278" y="0"/>
                    </a:moveTo>
                    <a:lnTo>
                      <a:pt x="278" y="0"/>
                    </a:lnTo>
                    <a:lnTo>
                      <a:pt x="246" y="2"/>
                    </a:lnTo>
                    <a:lnTo>
                      <a:pt x="216" y="6"/>
                    </a:lnTo>
                    <a:lnTo>
                      <a:pt x="188" y="14"/>
                    </a:lnTo>
                    <a:lnTo>
                      <a:pt x="158" y="24"/>
                    </a:lnTo>
                    <a:lnTo>
                      <a:pt x="158" y="24"/>
                    </a:lnTo>
                    <a:lnTo>
                      <a:pt x="140" y="32"/>
                    </a:lnTo>
                    <a:lnTo>
                      <a:pt x="122" y="44"/>
                    </a:lnTo>
                    <a:lnTo>
                      <a:pt x="104" y="56"/>
                    </a:lnTo>
                    <a:lnTo>
                      <a:pt x="88" y="68"/>
                    </a:lnTo>
                    <a:lnTo>
                      <a:pt x="74" y="84"/>
                    </a:lnTo>
                    <a:lnTo>
                      <a:pt x="60" y="100"/>
                    </a:lnTo>
                    <a:lnTo>
                      <a:pt x="48" y="118"/>
                    </a:lnTo>
                    <a:lnTo>
                      <a:pt x="36" y="138"/>
                    </a:lnTo>
                    <a:lnTo>
                      <a:pt x="36" y="138"/>
                    </a:lnTo>
                    <a:lnTo>
                      <a:pt x="22" y="168"/>
                    </a:lnTo>
                    <a:lnTo>
                      <a:pt x="10" y="198"/>
                    </a:lnTo>
                    <a:lnTo>
                      <a:pt x="4" y="230"/>
                    </a:lnTo>
                    <a:lnTo>
                      <a:pt x="0" y="262"/>
                    </a:lnTo>
                    <a:lnTo>
                      <a:pt x="0" y="262"/>
                    </a:lnTo>
                    <a:lnTo>
                      <a:pt x="2" y="278"/>
                    </a:lnTo>
                    <a:lnTo>
                      <a:pt x="6" y="290"/>
                    </a:lnTo>
                    <a:lnTo>
                      <a:pt x="16" y="298"/>
                    </a:lnTo>
                    <a:lnTo>
                      <a:pt x="26" y="304"/>
                    </a:lnTo>
                    <a:lnTo>
                      <a:pt x="26" y="304"/>
                    </a:lnTo>
                    <a:lnTo>
                      <a:pt x="36" y="306"/>
                    </a:lnTo>
                    <a:lnTo>
                      <a:pt x="48" y="306"/>
                    </a:lnTo>
                    <a:lnTo>
                      <a:pt x="48" y="306"/>
                    </a:lnTo>
                    <a:lnTo>
                      <a:pt x="58" y="306"/>
                    </a:lnTo>
                    <a:lnTo>
                      <a:pt x="66" y="304"/>
                    </a:lnTo>
                    <a:lnTo>
                      <a:pt x="66" y="304"/>
                    </a:lnTo>
                    <a:lnTo>
                      <a:pt x="68" y="302"/>
                    </a:lnTo>
                    <a:lnTo>
                      <a:pt x="74" y="300"/>
                    </a:lnTo>
                    <a:lnTo>
                      <a:pt x="80" y="298"/>
                    </a:lnTo>
                    <a:lnTo>
                      <a:pt x="82" y="296"/>
                    </a:lnTo>
                    <a:lnTo>
                      <a:pt x="82" y="296"/>
                    </a:lnTo>
                    <a:lnTo>
                      <a:pt x="94" y="290"/>
                    </a:lnTo>
                    <a:lnTo>
                      <a:pt x="104" y="280"/>
                    </a:lnTo>
                    <a:lnTo>
                      <a:pt x="112" y="266"/>
                    </a:lnTo>
                    <a:lnTo>
                      <a:pt x="116" y="256"/>
                    </a:lnTo>
                    <a:lnTo>
                      <a:pt x="118" y="248"/>
                    </a:lnTo>
                    <a:lnTo>
                      <a:pt x="118" y="248"/>
                    </a:lnTo>
                    <a:lnTo>
                      <a:pt x="118" y="240"/>
                    </a:lnTo>
                    <a:lnTo>
                      <a:pt x="118" y="240"/>
                    </a:lnTo>
                    <a:lnTo>
                      <a:pt x="122" y="224"/>
                    </a:lnTo>
                    <a:lnTo>
                      <a:pt x="126" y="208"/>
                    </a:lnTo>
                    <a:lnTo>
                      <a:pt x="136" y="192"/>
                    </a:lnTo>
                    <a:lnTo>
                      <a:pt x="148" y="174"/>
                    </a:lnTo>
                    <a:lnTo>
                      <a:pt x="148" y="174"/>
                    </a:lnTo>
                    <a:lnTo>
                      <a:pt x="158" y="164"/>
                    </a:lnTo>
                    <a:lnTo>
                      <a:pt x="170" y="152"/>
                    </a:lnTo>
                    <a:lnTo>
                      <a:pt x="196" y="132"/>
                    </a:lnTo>
                    <a:lnTo>
                      <a:pt x="196" y="132"/>
                    </a:lnTo>
                    <a:lnTo>
                      <a:pt x="208" y="124"/>
                    </a:lnTo>
                    <a:lnTo>
                      <a:pt x="208" y="124"/>
                    </a:lnTo>
                    <a:lnTo>
                      <a:pt x="244" y="116"/>
                    </a:lnTo>
                    <a:lnTo>
                      <a:pt x="260" y="112"/>
                    </a:lnTo>
                    <a:lnTo>
                      <a:pt x="278" y="112"/>
                    </a:lnTo>
                    <a:lnTo>
                      <a:pt x="278" y="112"/>
                    </a:lnTo>
                    <a:lnTo>
                      <a:pt x="306" y="114"/>
                    </a:lnTo>
                    <a:lnTo>
                      <a:pt x="330" y="120"/>
                    </a:lnTo>
                    <a:lnTo>
                      <a:pt x="352" y="130"/>
                    </a:lnTo>
                    <a:lnTo>
                      <a:pt x="376" y="142"/>
                    </a:lnTo>
                    <a:lnTo>
                      <a:pt x="376" y="142"/>
                    </a:lnTo>
                    <a:lnTo>
                      <a:pt x="386" y="152"/>
                    </a:lnTo>
                    <a:lnTo>
                      <a:pt x="396" y="162"/>
                    </a:lnTo>
                    <a:lnTo>
                      <a:pt x="404" y="172"/>
                    </a:lnTo>
                    <a:lnTo>
                      <a:pt x="412" y="184"/>
                    </a:lnTo>
                    <a:lnTo>
                      <a:pt x="412" y="184"/>
                    </a:lnTo>
                    <a:lnTo>
                      <a:pt x="426" y="210"/>
                    </a:lnTo>
                    <a:lnTo>
                      <a:pt x="436" y="238"/>
                    </a:lnTo>
                    <a:lnTo>
                      <a:pt x="436" y="238"/>
                    </a:lnTo>
                    <a:lnTo>
                      <a:pt x="436" y="238"/>
                    </a:lnTo>
                    <a:lnTo>
                      <a:pt x="436" y="238"/>
                    </a:lnTo>
                    <a:lnTo>
                      <a:pt x="436" y="238"/>
                    </a:lnTo>
                    <a:lnTo>
                      <a:pt x="436" y="238"/>
                    </a:lnTo>
                    <a:lnTo>
                      <a:pt x="426" y="210"/>
                    </a:lnTo>
                    <a:lnTo>
                      <a:pt x="412" y="184"/>
                    </a:lnTo>
                    <a:lnTo>
                      <a:pt x="412" y="184"/>
                    </a:lnTo>
                    <a:lnTo>
                      <a:pt x="404" y="172"/>
                    </a:lnTo>
                    <a:lnTo>
                      <a:pt x="396" y="160"/>
                    </a:lnTo>
                    <a:lnTo>
                      <a:pt x="386" y="150"/>
                    </a:lnTo>
                    <a:lnTo>
                      <a:pt x="376" y="142"/>
                    </a:lnTo>
                    <a:lnTo>
                      <a:pt x="376" y="142"/>
                    </a:lnTo>
                    <a:lnTo>
                      <a:pt x="352" y="128"/>
                    </a:lnTo>
                    <a:lnTo>
                      <a:pt x="330" y="120"/>
                    </a:lnTo>
                    <a:lnTo>
                      <a:pt x="306" y="114"/>
                    </a:lnTo>
                    <a:lnTo>
                      <a:pt x="278" y="112"/>
                    </a:lnTo>
                    <a:lnTo>
                      <a:pt x="278" y="112"/>
                    </a:lnTo>
                    <a:lnTo>
                      <a:pt x="260" y="112"/>
                    </a:lnTo>
                    <a:lnTo>
                      <a:pt x="244" y="116"/>
                    </a:lnTo>
                    <a:lnTo>
                      <a:pt x="208" y="122"/>
                    </a:lnTo>
                    <a:lnTo>
                      <a:pt x="208" y="122"/>
                    </a:lnTo>
                    <a:lnTo>
                      <a:pt x="196" y="132"/>
                    </a:lnTo>
                    <a:lnTo>
                      <a:pt x="196" y="132"/>
                    </a:lnTo>
                    <a:lnTo>
                      <a:pt x="170" y="152"/>
                    </a:lnTo>
                    <a:lnTo>
                      <a:pt x="158" y="162"/>
                    </a:lnTo>
                    <a:lnTo>
                      <a:pt x="148" y="174"/>
                    </a:lnTo>
                    <a:lnTo>
                      <a:pt x="148" y="174"/>
                    </a:lnTo>
                    <a:lnTo>
                      <a:pt x="136" y="190"/>
                    </a:lnTo>
                    <a:lnTo>
                      <a:pt x="126" y="206"/>
                    </a:lnTo>
                    <a:lnTo>
                      <a:pt x="122" y="224"/>
                    </a:lnTo>
                    <a:lnTo>
                      <a:pt x="118" y="240"/>
                    </a:lnTo>
                    <a:lnTo>
                      <a:pt x="118" y="240"/>
                    </a:lnTo>
                    <a:lnTo>
                      <a:pt x="116" y="248"/>
                    </a:lnTo>
                    <a:lnTo>
                      <a:pt x="116" y="248"/>
                    </a:lnTo>
                    <a:lnTo>
                      <a:pt x="116" y="256"/>
                    </a:lnTo>
                    <a:lnTo>
                      <a:pt x="112" y="264"/>
                    </a:lnTo>
                    <a:lnTo>
                      <a:pt x="104" y="278"/>
                    </a:lnTo>
                    <a:lnTo>
                      <a:pt x="94" y="288"/>
                    </a:lnTo>
                    <a:lnTo>
                      <a:pt x="82" y="296"/>
                    </a:lnTo>
                    <a:lnTo>
                      <a:pt x="82" y="296"/>
                    </a:lnTo>
                    <a:lnTo>
                      <a:pt x="80" y="298"/>
                    </a:lnTo>
                    <a:lnTo>
                      <a:pt x="74" y="300"/>
                    </a:lnTo>
                    <a:lnTo>
                      <a:pt x="68" y="300"/>
                    </a:lnTo>
                    <a:lnTo>
                      <a:pt x="66" y="302"/>
                    </a:lnTo>
                    <a:lnTo>
                      <a:pt x="66" y="302"/>
                    </a:lnTo>
                    <a:lnTo>
                      <a:pt x="58" y="304"/>
                    </a:lnTo>
                    <a:lnTo>
                      <a:pt x="48" y="306"/>
                    </a:lnTo>
                    <a:lnTo>
                      <a:pt x="48" y="306"/>
                    </a:lnTo>
                    <a:lnTo>
                      <a:pt x="36" y="304"/>
                    </a:lnTo>
                    <a:lnTo>
                      <a:pt x="26" y="302"/>
                    </a:lnTo>
                    <a:lnTo>
                      <a:pt x="26" y="302"/>
                    </a:lnTo>
                    <a:lnTo>
                      <a:pt x="16" y="298"/>
                    </a:lnTo>
                    <a:lnTo>
                      <a:pt x="8" y="290"/>
                    </a:lnTo>
                    <a:lnTo>
                      <a:pt x="2" y="278"/>
                    </a:lnTo>
                    <a:lnTo>
                      <a:pt x="0" y="262"/>
                    </a:lnTo>
                    <a:lnTo>
                      <a:pt x="0" y="262"/>
                    </a:lnTo>
                    <a:lnTo>
                      <a:pt x="4" y="230"/>
                    </a:lnTo>
                    <a:lnTo>
                      <a:pt x="12" y="198"/>
                    </a:lnTo>
                    <a:lnTo>
                      <a:pt x="22" y="168"/>
                    </a:lnTo>
                    <a:lnTo>
                      <a:pt x="36" y="138"/>
                    </a:lnTo>
                    <a:lnTo>
                      <a:pt x="36" y="138"/>
                    </a:lnTo>
                    <a:lnTo>
                      <a:pt x="48" y="120"/>
                    </a:lnTo>
                    <a:lnTo>
                      <a:pt x="60" y="100"/>
                    </a:lnTo>
                    <a:lnTo>
                      <a:pt x="74" y="84"/>
                    </a:lnTo>
                    <a:lnTo>
                      <a:pt x="90" y="70"/>
                    </a:lnTo>
                    <a:lnTo>
                      <a:pt x="106" y="56"/>
                    </a:lnTo>
                    <a:lnTo>
                      <a:pt x="122" y="44"/>
                    </a:lnTo>
                    <a:lnTo>
                      <a:pt x="140" y="34"/>
                    </a:lnTo>
                    <a:lnTo>
                      <a:pt x="160" y="24"/>
                    </a:lnTo>
                    <a:lnTo>
                      <a:pt x="160" y="24"/>
                    </a:lnTo>
                    <a:lnTo>
                      <a:pt x="188" y="14"/>
                    </a:lnTo>
                    <a:lnTo>
                      <a:pt x="216" y="6"/>
                    </a:lnTo>
                    <a:lnTo>
                      <a:pt x="246" y="2"/>
                    </a:lnTo>
                    <a:lnTo>
                      <a:pt x="278" y="2"/>
                    </a:lnTo>
                    <a:lnTo>
                      <a:pt x="278" y="2"/>
                    </a:lnTo>
                    <a:lnTo>
                      <a:pt x="304" y="2"/>
                    </a:lnTo>
                    <a:lnTo>
                      <a:pt x="328" y="6"/>
                    </a:lnTo>
                    <a:lnTo>
                      <a:pt x="352" y="10"/>
                    </a:lnTo>
                    <a:lnTo>
                      <a:pt x="378" y="18"/>
                    </a:lnTo>
                    <a:lnTo>
                      <a:pt x="402" y="28"/>
                    </a:lnTo>
                    <a:lnTo>
                      <a:pt x="424" y="40"/>
                    </a:lnTo>
                    <a:lnTo>
                      <a:pt x="446" y="54"/>
                    </a:lnTo>
                    <a:lnTo>
                      <a:pt x="466" y="68"/>
                    </a:lnTo>
                    <a:lnTo>
                      <a:pt x="466" y="68"/>
                    </a:lnTo>
                    <a:lnTo>
                      <a:pt x="486" y="88"/>
                    </a:lnTo>
                    <a:lnTo>
                      <a:pt x="504" y="110"/>
                    </a:lnTo>
                    <a:lnTo>
                      <a:pt x="518" y="132"/>
                    </a:lnTo>
                    <a:lnTo>
                      <a:pt x="532" y="156"/>
                    </a:lnTo>
                    <a:lnTo>
                      <a:pt x="540" y="180"/>
                    </a:lnTo>
                    <a:lnTo>
                      <a:pt x="548" y="206"/>
                    </a:lnTo>
                    <a:lnTo>
                      <a:pt x="554" y="232"/>
                    </a:lnTo>
                    <a:lnTo>
                      <a:pt x="556" y="260"/>
                    </a:lnTo>
                    <a:lnTo>
                      <a:pt x="556" y="260"/>
                    </a:lnTo>
                    <a:lnTo>
                      <a:pt x="556" y="272"/>
                    </a:lnTo>
                    <a:lnTo>
                      <a:pt x="552" y="282"/>
                    </a:lnTo>
                    <a:lnTo>
                      <a:pt x="548" y="290"/>
                    </a:lnTo>
                    <a:lnTo>
                      <a:pt x="542" y="296"/>
                    </a:lnTo>
                    <a:lnTo>
                      <a:pt x="542" y="296"/>
                    </a:lnTo>
                    <a:lnTo>
                      <a:pt x="536" y="302"/>
                    </a:lnTo>
                    <a:lnTo>
                      <a:pt x="530" y="302"/>
                    </a:lnTo>
                    <a:lnTo>
                      <a:pt x="530" y="302"/>
                    </a:lnTo>
                    <a:lnTo>
                      <a:pt x="520" y="304"/>
                    </a:lnTo>
                    <a:lnTo>
                      <a:pt x="510" y="306"/>
                    </a:lnTo>
                    <a:lnTo>
                      <a:pt x="510" y="306"/>
                    </a:lnTo>
                    <a:lnTo>
                      <a:pt x="498" y="304"/>
                    </a:lnTo>
                    <a:lnTo>
                      <a:pt x="490" y="302"/>
                    </a:lnTo>
                    <a:lnTo>
                      <a:pt x="490" y="302"/>
                    </a:lnTo>
                    <a:lnTo>
                      <a:pt x="488" y="302"/>
                    </a:lnTo>
                    <a:lnTo>
                      <a:pt x="482" y="300"/>
                    </a:lnTo>
                    <a:lnTo>
                      <a:pt x="476" y="298"/>
                    </a:lnTo>
                    <a:lnTo>
                      <a:pt x="474" y="296"/>
                    </a:lnTo>
                    <a:lnTo>
                      <a:pt x="474" y="296"/>
                    </a:lnTo>
                    <a:lnTo>
                      <a:pt x="462" y="288"/>
                    </a:lnTo>
                    <a:lnTo>
                      <a:pt x="448" y="278"/>
                    </a:lnTo>
                    <a:lnTo>
                      <a:pt x="444" y="270"/>
                    </a:lnTo>
                    <a:lnTo>
                      <a:pt x="440" y="264"/>
                    </a:lnTo>
                    <a:lnTo>
                      <a:pt x="436" y="254"/>
                    </a:lnTo>
                    <a:lnTo>
                      <a:pt x="434" y="246"/>
                    </a:lnTo>
                    <a:lnTo>
                      <a:pt x="434" y="246"/>
                    </a:lnTo>
                    <a:lnTo>
                      <a:pt x="434" y="246"/>
                    </a:lnTo>
                    <a:lnTo>
                      <a:pt x="434" y="246"/>
                    </a:lnTo>
                    <a:lnTo>
                      <a:pt x="434" y="246"/>
                    </a:lnTo>
                    <a:lnTo>
                      <a:pt x="434" y="246"/>
                    </a:lnTo>
                    <a:lnTo>
                      <a:pt x="434" y="246"/>
                    </a:lnTo>
                    <a:lnTo>
                      <a:pt x="434" y="246"/>
                    </a:lnTo>
                    <a:lnTo>
                      <a:pt x="434" y="246"/>
                    </a:lnTo>
                    <a:lnTo>
                      <a:pt x="434" y="246"/>
                    </a:lnTo>
                    <a:lnTo>
                      <a:pt x="436" y="256"/>
                    </a:lnTo>
                    <a:lnTo>
                      <a:pt x="438" y="264"/>
                    </a:lnTo>
                    <a:lnTo>
                      <a:pt x="444" y="272"/>
                    </a:lnTo>
                    <a:lnTo>
                      <a:pt x="448" y="278"/>
                    </a:lnTo>
                    <a:lnTo>
                      <a:pt x="460" y="290"/>
                    </a:lnTo>
                    <a:lnTo>
                      <a:pt x="474" y="296"/>
                    </a:lnTo>
                    <a:lnTo>
                      <a:pt x="474" y="296"/>
                    </a:lnTo>
                    <a:lnTo>
                      <a:pt x="476" y="298"/>
                    </a:lnTo>
                    <a:lnTo>
                      <a:pt x="482" y="300"/>
                    </a:lnTo>
                    <a:lnTo>
                      <a:pt x="488" y="302"/>
                    </a:lnTo>
                    <a:lnTo>
                      <a:pt x="490" y="304"/>
                    </a:lnTo>
                    <a:lnTo>
                      <a:pt x="490" y="304"/>
                    </a:lnTo>
                    <a:lnTo>
                      <a:pt x="500" y="306"/>
                    </a:lnTo>
                    <a:lnTo>
                      <a:pt x="510" y="306"/>
                    </a:lnTo>
                    <a:lnTo>
                      <a:pt x="510" y="306"/>
                    </a:lnTo>
                    <a:lnTo>
                      <a:pt x="520" y="306"/>
                    </a:lnTo>
                    <a:lnTo>
                      <a:pt x="530" y="304"/>
                    </a:lnTo>
                    <a:lnTo>
                      <a:pt x="530" y="304"/>
                    </a:lnTo>
                    <a:lnTo>
                      <a:pt x="536" y="302"/>
                    </a:lnTo>
                    <a:lnTo>
                      <a:pt x="542" y="298"/>
                    </a:lnTo>
                    <a:lnTo>
                      <a:pt x="542" y="298"/>
                    </a:lnTo>
                    <a:lnTo>
                      <a:pt x="548" y="292"/>
                    </a:lnTo>
                    <a:lnTo>
                      <a:pt x="552" y="282"/>
                    </a:lnTo>
                    <a:lnTo>
                      <a:pt x="556" y="272"/>
                    </a:lnTo>
                    <a:lnTo>
                      <a:pt x="556" y="260"/>
                    </a:lnTo>
                    <a:lnTo>
                      <a:pt x="556" y="260"/>
                    </a:lnTo>
                    <a:lnTo>
                      <a:pt x="554" y="232"/>
                    </a:lnTo>
                    <a:lnTo>
                      <a:pt x="548" y="206"/>
                    </a:lnTo>
                    <a:lnTo>
                      <a:pt x="542" y="180"/>
                    </a:lnTo>
                    <a:lnTo>
                      <a:pt x="532" y="156"/>
                    </a:lnTo>
                    <a:lnTo>
                      <a:pt x="520" y="132"/>
                    </a:lnTo>
                    <a:lnTo>
                      <a:pt x="504" y="110"/>
                    </a:lnTo>
                    <a:lnTo>
                      <a:pt x="486" y="88"/>
                    </a:lnTo>
                    <a:lnTo>
                      <a:pt x="466" y="68"/>
                    </a:lnTo>
                    <a:lnTo>
                      <a:pt x="466" y="68"/>
                    </a:lnTo>
                    <a:lnTo>
                      <a:pt x="446" y="52"/>
                    </a:lnTo>
                    <a:lnTo>
                      <a:pt x="424" y="38"/>
                    </a:lnTo>
                    <a:lnTo>
                      <a:pt x="402" y="28"/>
                    </a:lnTo>
                    <a:lnTo>
                      <a:pt x="378" y="18"/>
                    </a:lnTo>
                    <a:lnTo>
                      <a:pt x="354" y="10"/>
                    </a:lnTo>
                    <a:lnTo>
                      <a:pt x="328" y="4"/>
                    </a:lnTo>
                    <a:lnTo>
                      <a:pt x="304" y="2"/>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8" name="Freeform 205"/>
              <p:cNvSpPr>
                <a:spLocks/>
              </p:cNvSpPr>
              <p:nvPr/>
            </p:nvSpPr>
            <p:spPr bwMode="auto">
              <a:xfrm>
                <a:off x="2613" y="3263"/>
                <a:ext cx="556" cy="304"/>
              </a:xfrm>
              <a:custGeom>
                <a:avLst/>
                <a:gdLst>
                  <a:gd name="T0" fmla="*/ 216 w 556"/>
                  <a:gd name="T1" fmla="*/ 4 h 304"/>
                  <a:gd name="T2" fmla="*/ 140 w 556"/>
                  <a:gd name="T3" fmla="*/ 32 h 304"/>
                  <a:gd name="T4" fmla="*/ 74 w 556"/>
                  <a:gd name="T5" fmla="*/ 82 h 304"/>
                  <a:gd name="T6" fmla="*/ 36 w 556"/>
                  <a:gd name="T7" fmla="*/ 136 h 304"/>
                  <a:gd name="T8" fmla="*/ 0 w 556"/>
                  <a:gd name="T9" fmla="*/ 260 h 304"/>
                  <a:gd name="T10" fmla="*/ 16 w 556"/>
                  <a:gd name="T11" fmla="*/ 296 h 304"/>
                  <a:gd name="T12" fmla="*/ 48 w 556"/>
                  <a:gd name="T13" fmla="*/ 304 h 304"/>
                  <a:gd name="T14" fmla="*/ 66 w 556"/>
                  <a:gd name="T15" fmla="*/ 300 h 304"/>
                  <a:gd name="T16" fmla="*/ 82 w 556"/>
                  <a:gd name="T17" fmla="*/ 294 h 304"/>
                  <a:gd name="T18" fmla="*/ 112 w 556"/>
                  <a:gd name="T19" fmla="*/ 262 h 304"/>
                  <a:gd name="T20" fmla="*/ 118 w 556"/>
                  <a:gd name="T21" fmla="*/ 238 h 304"/>
                  <a:gd name="T22" fmla="*/ 136 w 556"/>
                  <a:gd name="T23" fmla="*/ 188 h 304"/>
                  <a:gd name="T24" fmla="*/ 170 w 556"/>
                  <a:gd name="T25" fmla="*/ 150 h 304"/>
                  <a:gd name="T26" fmla="*/ 208 w 556"/>
                  <a:gd name="T27" fmla="*/ 120 h 304"/>
                  <a:gd name="T28" fmla="*/ 278 w 556"/>
                  <a:gd name="T29" fmla="*/ 110 h 304"/>
                  <a:gd name="T30" fmla="*/ 376 w 556"/>
                  <a:gd name="T31" fmla="*/ 140 h 304"/>
                  <a:gd name="T32" fmla="*/ 404 w 556"/>
                  <a:gd name="T33" fmla="*/ 170 h 304"/>
                  <a:gd name="T34" fmla="*/ 436 w 556"/>
                  <a:gd name="T35" fmla="*/ 236 h 304"/>
                  <a:gd name="T36" fmla="*/ 438 w 556"/>
                  <a:gd name="T37" fmla="*/ 234 h 304"/>
                  <a:gd name="T38" fmla="*/ 412 w 556"/>
                  <a:gd name="T39" fmla="*/ 180 h 304"/>
                  <a:gd name="T40" fmla="*/ 376 w 556"/>
                  <a:gd name="T41" fmla="*/ 140 h 304"/>
                  <a:gd name="T42" fmla="*/ 306 w 556"/>
                  <a:gd name="T43" fmla="*/ 110 h 304"/>
                  <a:gd name="T44" fmla="*/ 244 w 556"/>
                  <a:gd name="T45" fmla="*/ 112 h 304"/>
                  <a:gd name="T46" fmla="*/ 196 w 556"/>
                  <a:gd name="T47" fmla="*/ 130 h 304"/>
                  <a:gd name="T48" fmla="*/ 148 w 556"/>
                  <a:gd name="T49" fmla="*/ 172 h 304"/>
                  <a:gd name="T50" fmla="*/ 118 w 556"/>
                  <a:gd name="T51" fmla="*/ 236 h 304"/>
                  <a:gd name="T52" fmla="*/ 116 w 556"/>
                  <a:gd name="T53" fmla="*/ 254 h 304"/>
                  <a:gd name="T54" fmla="*/ 82 w 556"/>
                  <a:gd name="T55" fmla="*/ 294 h 304"/>
                  <a:gd name="T56" fmla="*/ 68 w 556"/>
                  <a:gd name="T57" fmla="*/ 298 h 304"/>
                  <a:gd name="T58" fmla="*/ 48 w 556"/>
                  <a:gd name="T59" fmla="*/ 304 h 304"/>
                  <a:gd name="T60" fmla="*/ 26 w 556"/>
                  <a:gd name="T61" fmla="*/ 300 h 304"/>
                  <a:gd name="T62" fmla="*/ 2 w 556"/>
                  <a:gd name="T63" fmla="*/ 260 h 304"/>
                  <a:gd name="T64" fmla="*/ 22 w 556"/>
                  <a:gd name="T65" fmla="*/ 166 h 304"/>
                  <a:gd name="T66" fmla="*/ 60 w 556"/>
                  <a:gd name="T67" fmla="*/ 100 h 304"/>
                  <a:gd name="T68" fmla="*/ 122 w 556"/>
                  <a:gd name="T69" fmla="*/ 42 h 304"/>
                  <a:gd name="T70" fmla="*/ 188 w 556"/>
                  <a:gd name="T71" fmla="*/ 12 h 304"/>
                  <a:gd name="T72" fmla="*/ 278 w 556"/>
                  <a:gd name="T73" fmla="*/ 0 h 304"/>
                  <a:gd name="T74" fmla="*/ 378 w 556"/>
                  <a:gd name="T75" fmla="*/ 16 h 304"/>
                  <a:gd name="T76" fmla="*/ 466 w 556"/>
                  <a:gd name="T77" fmla="*/ 68 h 304"/>
                  <a:gd name="T78" fmla="*/ 518 w 556"/>
                  <a:gd name="T79" fmla="*/ 130 h 304"/>
                  <a:gd name="T80" fmla="*/ 552 w 556"/>
                  <a:gd name="T81" fmla="*/ 230 h 304"/>
                  <a:gd name="T82" fmla="*/ 552 w 556"/>
                  <a:gd name="T83" fmla="*/ 280 h 304"/>
                  <a:gd name="T84" fmla="*/ 536 w 556"/>
                  <a:gd name="T85" fmla="*/ 300 h 304"/>
                  <a:gd name="T86" fmla="*/ 510 w 556"/>
                  <a:gd name="T87" fmla="*/ 304 h 304"/>
                  <a:gd name="T88" fmla="*/ 490 w 556"/>
                  <a:gd name="T89" fmla="*/ 300 h 304"/>
                  <a:gd name="T90" fmla="*/ 474 w 556"/>
                  <a:gd name="T91" fmla="*/ 294 h 304"/>
                  <a:gd name="T92" fmla="*/ 440 w 556"/>
                  <a:gd name="T93" fmla="*/ 260 h 304"/>
                  <a:gd name="T94" fmla="*/ 434 w 556"/>
                  <a:gd name="T95" fmla="*/ 242 h 304"/>
                  <a:gd name="T96" fmla="*/ 434 w 556"/>
                  <a:gd name="T97" fmla="*/ 244 h 304"/>
                  <a:gd name="T98" fmla="*/ 434 w 556"/>
                  <a:gd name="T99" fmla="*/ 244 h 304"/>
                  <a:gd name="T100" fmla="*/ 444 w 556"/>
                  <a:gd name="T101" fmla="*/ 268 h 304"/>
                  <a:gd name="T102" fmla="*/ 474 w 556"/>
                  <a:gd name="T103" fmla="*/ 294 h 304"/>
                  <a:gd name="T104" fmla="*/ 490 w 556"/>
                  <a:gd name="T105" fmla="*/ 300 h 304"/>
                  <a:gd name="T106" fmla="*/ 510 w 556"/>
                  <a:gd name="T107" fmla="*/ 304 h 304"/>
                  <a:gd name="T108" fmla="*/ 536 w 556"/>
                  <a:gd name="T109" fmla="*/ 300 h 304"/>
                  <a:gd name="T110" fmla="*/ 552 w 556"/>
                  <a:gd name="T111" fmla="*/ 280 h 304"/>
                  <a:gd name="T112" fmla="*/ 554 w 556"/>
                  <a:gd name="T113" fmla="*/ 230 h 304"/>
                  <a:gd name="T114" fmla="*/ 518 w 556"/>
                  <a:gd name="T115" fmla="*/ 130 h 304"/>
                  <a:gd name="T116" fmla="*/ 466 w 556"/>
                  <a:gd name="T117" fmla="*/ 66 h 304"/>
                  <a:gd name="T118" fmla="*/ 378 w 556"/>
                  <a:gd name="T119" fmla="*/ 16 h 304"/>
                  <a:gd name="T120" fmla="*/ 278 w 556"/>
                  <a:gd name="T1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304">
                    <a:moveTo>
                      <a:pt x="278" y="0"/>
                    </a:moveTo>
                    <a:lnTo>
                      <a:pt x="278" y="0"/>
                    </a:lnTo>
                    <a:lnTo>
                      <a:pt x="246" y="0"/>
                    </a:lnTo>
                    <a:lnTo>
                      <a:pt x="216" y="4"/>
                    </a:lnTo>
                    <a:lnTo>
                      <a:pt x="188" y="12"/>
                    </a:lnTo>
                    <a:lnTo>
                      <a:pt x="160" y="22"/>
                    </a:lnTo>
                    <a:lnTo>
                      <a:pt x="160" y="22"/>
                    </a:lnTo>
                    <a:lnTo>
                      <a:pt x="140" y="32"/>
                    </a:lnTo>
                    <a:lnTo>
                      <a:pt x="122" y="42"/>
                    </a:lnTo>
                    <a:lnTo>
                      <a:pt x="106" y="54"/>
                    </a:lnTo>
                    <a:lnTo>
                      <a:pt x="90" y="68"/>
                    </a:lnTo>
                    <a:lnTo>
                      <a:pt x="74" y="82"/>
                    </a:lnTo>
                    <a:lnTo>
                      <a:pt x="60" y="98"/>
                    </a:lnTo>
                    <a:lnTo>
                      <a:pt x="48" y="118"/>
                    </a:lnTo>
                    <a:lnTo>
                      <a:pt x="36" y="136"/>
                    </a:lnTo>
                    <a:lnTo>
                      <a:pt x="36" y="136"/>
                    </a:lnTo>
                    <a:lnTo>
                      <a:pt x="22" y="166"/>
                    </a:lnTo>
                    <a:lnTo>
                      <a:pt x="12" y="196"/>
                    </a:lnTo>
                    <a:lnTo>
                      <a:pt x="4" y="228"/>
                    </a:lnTo>
                    <a:lnTo>
                      <a:pt x="0" y="260"/>
                    </a:lnTo>
                    <a:lnTo>
                      <a:pt x="0" y="260"/>
                    </a:lnTo>
                    <a:lnTo>
                      <a:pt x="2" y="276"/>
                    </a:lnTo>
                    <a:lnTo>
                      <a:pt x="8" y="288"/>
                    </a:lnTo>
                    <a:lnTo>
                      <a:pt x="16" y="296"/>
                    </a:lnTo>
                    <a:lnTo>
                      <a:pt x="26" y="300"/>
                    </a:lnTo>
                    <a:lnTo>
                      <a:pt x="26" y="300"/>
                    </a:lnTo>
                    <a:lnTo>
                      <a:pt x="36" y="302"/>
                    </a:lnTo>
                    <a:lnTo>
                      <a:pt x="48" y="304"/>
                    </a:lnTo>
                    <a:lnTo>
                      <a:pt x="48" y="304"/>
                    </a:lnTo>
                    <a:lnTo>
                      <a:pt x="58" y="302"/>
                    </a:lnTo>
                    <a:lnTo>
                      <a:pt x="66" y="300"/>
                    </a:lnTo>
                    <a:lnTo>
                      <a:pt x="66" y="300"/>
                    </a:lnTo>
                    <a:lnTo>
                      <a:pt x="68" y="298"/>
                    </a:lnTo>
                    <a:lnTo>
                      <a:pt x="74" y="298"/>
                    </a:lnTo>
                    <a:lnTo>
                      <a:pt x="80" y="296"/>
                    </a:lnTo>
                    <a:lnTo>
                      <a:pt x="82" y="294"/>
                    </a:lnTo>
                    <a:lnTo>
                      <a:pt x="82" y="294"/>
                    </a:lnTo>
                    <a:lnTo>
                      <a:pt x="94" y="286"/>
                    </a:lnTo>
                    <a:lnTo>
                      <a:pt x="104" y="276"/>
                    </a:lnTo>
                    <a:lnTo>
                      <a:pt x="112" y="262"/>
                    </a:lnTo>
                    <a:lnTo>
                      <a:pt x="116" y="254"/>
                    </a:lnTo>
                    <a:lnTo>
                      <a:pt x="116" y="246"/>
                    </a:lnTo>
                    <a:lnTo>
                      <a:pt x="116" y="246"/>
                    </a:lnTo>
                    <a:lnTo>
                      <a:pt x="118" y="238"/>
                    </a:lnTo>
                    <a:lnTo>
                      <a:pt x="118" y="238"/>
                    </a:lnTo>
                    <a:lnTo>
                      <a:pt x="122" y="222"/>
                    </a:lnTo>
                    <a:lnTo>
                      <a:pt x="126" y="204"/>
                    </a:lnTo>
                    <a:lnTo>
                      <a:pt x="136" y="188"/>
                    </a:lnTo>
                    <a:lnTo>
                      <a:pt x="148" y="172"/>
                    </a:lnTo>
                    <a:lnTo>
                      <a:pt x="148" y="172"/>
                    </a:lnTo>
                    <a:lnTo>
                      <a:pt x="158" y="160"/>
                    </a:lnTo>
                    <a:lnTo>
                      <a:pt x="170" y="150"/>
                    </a:lnTo>
                    <a:lnTo>
                      <a:pt x="196" y="130"/>
                    </a:lnTo>
                    <a:lnTo>
                      <a:pt x="196" y="130"/>
                    </a:lnTo>
                    <a:lnTo>
                      <a:pt x="208" y="120"/>
                    </a:lnTo>
                    <a:lnTo>
                      <a:pt x="208" y="120"/>
                    </a:lnTo>
                    <a:lnTo>
                      <a:pt x="244" y="114"/>
                    </a:lnTo>
                    <a:lnTo>
                      <a:pt x="260" y="110"/>
                    </a:lnTo>
                    <a:lnTo>
                      <a:pt x="278" y="110"/>
                    </a:lnTo>
                    <a:lnTo>
                      <a:pt x="278" y="110"/>
                    </a:lnTo>
                    <a:lnTo>
                      <a:pt x="306" y="112"/>
                    </a:lnTo>
                    <a:lnTo>
                      <a:pt x="330" y="118"/>
                    </a:lnTo>
                    <a:lnTo>
                      <a:pt x="352" y="126"/>
                    </a:lnTo>
                    <a:lnTo>
                      <a:pt x="376" y="140"/>
                    </a:lnTo>
                    <a:lnTo>
                      <a:pt x="376" y="140"/>
                    </a:lnTo>
                    <a:lnTo>
                      <a:pt x="386" y="148"/>
                    </a:lnTo>
                    <a:lnTo>
                      <a:pt x="396" y="158"/>
                    </a:lnTo>
                    <a:lnTo>
                      <a:pt x="404" y="170"/>
                    </a:lnTo>
                    <a:lnTo>
                      <a:pt x="412" y="182"/>
                    </a:lnTo>
                    <a:lnTo>
                      <a:pt x="412" y="182"/>
                    </a:lnTo>
                    <a:lnTo>
                      <a:pt x="426" y="208"/>
                    </a:lnTo>
                    <a:lnTo>
                      <a:pt x="436" y="236"/>
                    </a:lnTo>
                    <a:lnTo>
                      <a:pt x="436" y="236"/>
                    </a:lnTo>
                    <a:lnTo>
                      <a:pt x="438" y="234"/>
                    </a:lnTo>
                    <a:lnTo>
                      <a:pt x="438" y="234"/>
                    </a:lnTo>
                    <a:lnTo>
                      <a:pt x="438" y="234"/>
                    </a:lnTo>
                    <a:lnTo>
                      <a:pt x="438" y="234"/>
                    </a:lnTo>
                    <a:lnTo>
                      <a:pt x="426" y="206"/>
                    </a:lnTo>
                    <a:lnTo>
                      <a:pt x="412" y="180"/>
                    </a:lnTo>
                    <a:lnTo>
                      <a:pt x="412" y="180"/>
                    </a:lnTo>
                    <a:lnTo>
                      <a:pt x="404" y="168"/>
                    </a:lnTo>
                    <a:lnTo>
                      <a:pt x="396" y="158"/>
                    </a:lnTo>
                    <a:lnTo>
                      <a:pt x="386" y="148"/>
                    </a:lnTo>
                    <a:lnTo>
                      <a:pt x="376" y="140"/>
                    </a:lnTo>
                    <a:lnTo>
                      <a:pt x="376" y="140"/>
                    </a:lnTo>
                    <a:lnTo>
                      <a:pt x="352" y="126"/>
                    </a:lnTo>
                    <a:lnTo>
                      <a:pt x="330" y="116"/>
                    </a:lnTo>
                    <a:lnTo>
                      <a:pt x="306" y="110"/>
                    </a:lnTo>
                    <a:lnTo>
                      <a:pt x="278" y="108"/>
                    </a:lnTo>
                    <a:lnTo>
                      <a:pt x="278" y="108"/>
                    </a:lnTo>
                    <a:lnTo>
                      <a:pt x="260" y="110"/>
                    </a:lnTo>
                    <a:lnTo>
                      <a:pt x="244" y="112"/>
                    </a:lnTo>
                    <a:lnTo>
                      <a:pt x="208" y="120"/>
                    </a:lnTo>
                    <a:lnTo>
                      <a:pt x="208" y="120"/>
                    </a:lnTo>
                    <a:lnTo>
                      <a:pt x="196" y="130"/>
                    </a:lnTo>
                    <a:lnTo>
                      <a:pt x="196" y="130"/>
                    </a:lnTo>
                    <a:lnTo>
                      <a:pt x="170" y="150"/>
                    </a:lnTo>
                    <a:lnTo>
                      <a:pt x="158" y="160"/>
                    </a:lnTo>
                    <a:lnTo>
                      <a:pt x="148" y="172"/>
                    </a:lnTo>
                    <a:lnTo>
                      <a:pt x="148" y="172"/>
                    </a:lnTo>
                    <a:lnTo>
                      <a:pt x="136" y="188"/>
                    </a:lnTo>
                    <a:lnTo>
                      <a:pt x="126" y="204"/>
                    </a:lnTo>
                    <a:lnTo>
                      <a:pt x="122" y="220"/>
                    </a:lnTo>
                    <a:lnTo>
                      <a:pt x="118" y="236"/>
                    </a:lnTo>
                    <a:lnTo>
                      <a:pt x="118" y="236"/>
                    </a:lnTo>
                    <a:lnTo>
                      <a:pt x="116" y="244"/>
                    </a:lnTo>
                    <a:lnTo>
                      <a:pt x="116" y="244"/>
                    </a:lnTo>
                    <a:lnTo>
                      <a:pt x="116" y="254"/>
                    </a:lnTo>
                    <a:lnTo>
                      <a:pt x="112" y="262"/>
                    </a:lnTo>
                    <a:lnTo>
                      <a:pt x="104" y="276"/>
                    </a:lnTo>
                    <a:lnTo>
                      <a:pt x="94" y="286"/>
                    </a:lnTo>
                    <a:lnTo>
                      <a:pt x="82" y="294"/>
                    </a:lnTo>
                    <a:lnTo>
                      <a:pt x="82" y="294"/>
                    </a:lnTo>
                    <a:lnTo>
                      <a:pt x="78" y="294"/>
                    </a:lnTo>
                    <a:lnTo>
                      <a:pt x="74" y="296"/>
                    </a:lnTo>
                    <a:lnTo>
                      <a:pt x="68" y="298"/>
                    </a:lnTo>
                    <a:lnTo>
                      <a:pt x="66" y="300"/>
                    </a:lnTo>
                    <a:lnTo>
                      <a:pt x="66" y="300"/>
                    </a:lnTo>
                    <a:lnTo>
                      <a:pt x="58" y="302"/>
                    </a:lnTo>
                    <a:lnTo>
                      <a:pt x="48" y="304"/>
                    </a:lnTo>
                    <a:lnTo>
                      <a:pt x="48" y="304"/>
                    </a:lnTo>
                    <a:lnTo>
                      <a:pt x="36" y="302"/>
                    </a:lnTo>
                    <a:lnTo>
                      <a:pt x="26" y="300"/>
                    </a:lnTo>
                    <a:lnTo>
                      <a:pt x="26" y="300"/>
                    </a:lnTo>
                    <a:lnTo>
                      <a:pt x="16" y="296"/>
                    </a:lnTo>
                    <a:lnTo>
                      <a:pt x="8" y="286"/>
                    </a:lnTo>
                    <a:lnTo>
                      <a:pt x="2" y="274"/>
                    </a:lnTo>
                    <a:lnTo>
                      <a:pt x="2" y="260"/>
                    </a:lnTo>
                    <a:lnTo>
                      <a:pt x="2" y="260"/>
                    </a:lnTo>
                    <a:lnTo>
                      <a:pt x="4" y="226"/>
                    </a:lnTo>
                    <a:lnTo>
                      <a:pt x="12" y="196"/>
                    </a:lnTo>
                    <a:lnTo>
                      <a:pt x="22" y="166"/>
                    </a:lnTo>
                    <a:lnTo>
                      <a:pt x="36" y="136"/>
                    </a:lnTo>
                    <a:lnTo>
                      <a:pt x="36" y="136"/>
                    </a:lnTo>
                    <a:lnTo>
                      <a:pt x="48" y="118"/>
                    </a:lnTo>
                    <a:lnTo>
                      <a:pt x="60" y="100"/>
                    </a:lnTo>
                    <a:lnTo>
                      <a:pt x="74" y="82"/>
                    </a:lnTo>
                    <a:lnTo>
                      <a:pt x="90" y="68"/>
                    </a:lnTo>
                    <a:lnTo>
                      <a:pt x="106" y="54"/>
                    </a:lnTo>
                    <a:lnTo>
                      <a:pt x="122" y="42"/>
                    </a:lnTo>
                    <a:lnTo>
                      <a:pt x="140" y="32"/>
                    </a:lnTo>
                    <a:lnTo>
                      <a:pt x="160" y="22"/>
                    </a:lnTo>
                    <a:lnTo>
                      <a:pt x="160" y="22"/>
                    </a:lnTo>
                    <a:lnTo>
                      <a:pt x="188" y="12"/>
                    </a:lnTo>
                    <a:lnTo>
                      <a:pt x="216" y="6"/>
                    </a:lnTo>
                    <a:lnTo>
                      <a:pt x="248" y="2"/>
                    </a:lnTo>
                    <a:lnTo>
                      <a:pt x="278" y="0"/>
                    </a:lnTo>
                    <a:lnTo>
                      <a:pt x="278" y="0"/>
                    </a:lnTo>
                    <a:lnTo>
                      <a:pt x="304" y="0"/>
                    </a:lnTo>
                    <a:lnTo>
                      <a:pt x="328" y="4"/>
                    </a:lnTo>
                    <a:lnTo>
                      <a:pt x="352" y="10"/>
                    </a:lnTo>
                    <a:lnTo>
                      <a:pt x="378" y="16"/>
                    </a:lnTo>
                    <a:lnTo>
                      <a:pt x="400" y="26"/>
                    </a:lnTo>
                    <a:lnTo>
                      <a:pt x="424" y="38"/>
                    </a:lnTo>
                    <a:lnTo>
                      <a:pt x="446" y="52"/>
                    </a:lnTo>
                    <a:lnTo>
                      <a:pt x="466" y="68"/>
                    </a:lnTo>
                    <a:lnTo>
                      <a:pt x="466" y="68"/>
                    </a:lnTo>
                    <a:lnTo>
                      <a:pt x="486" y="88"/>
                    </a:lnTo>
                    <a:lnTo>
                      <a:pt x="504" y="108"/>
                    </a:lnTo>
                    <a:lnTo>
                      <a:pt x="518" y="130"/>
                    </a:lnTo>
                    <a:lnTo>
                      <a:pt x="530" y="154"/>
                    </a:lnTo>
                    <a:lnTo>
                      <a:pt x="540" y="178"/>
                    </a:lnTo>
                    <a:lnTo>
                      <a:pt x="548" y="204"/>
                    </a:lnTo>
                    <a:lnTo>
                      <a:pt x="552" y="230"/>
                    </a:lnTo>
                    <a:lnTo>
                      <a:pt x="556" y="258"/>
                    </a:lnTo>
                    <a:lnTo>
                      <a:pt x="556" y="258"/>
                    </a:lnTo>
                    <a:lnTo>
                      <a:pt x="554" y="270"/>
                    </a:lnTo>
                    <a:lnTo>
                      <a:pt x="552" y="280"/>
                    </a:lnTo>
                    <a:lnTo>
                      <a:pt x="548" y="288"/>
                    </a:lnTo>
                    <a:lnTo>
                      <a:pt x="540" y="294"/>
                    </a:lnTo>
                    <a:lnTo>
                      <a:pt x="540" y="294"/>
                    </a:lnTo>
                    <a:lnTo>
                      <a:pt x="536" y="300"/>
                    </a:lnTo>
                    <a:lnTo>
                      <a:pt x="530" y="300"/>
                    </a:lnTo>
                    <a:lnTo>
                      <a:pt x="530" y="300"/>
                    </a:lnTo>
                    <a:lnTo>
                      <a:pt x="520" y="302"/>
                    </a:lnTo>
                    <a:lnTo>
                      <a:pt x="510" y="304"/>
                    </a:lnTo>
                    <a:lnTo>
                      <a:pt x="510" y="304"/>
                    </a:lnTo>
                    <a:lnTo>
                      <a:pt x="498" y="302"/>
                    </a:lnTo>
                    <a:lnTo>
                      <a:pt x="490" y="300"/>
                    </a:lnTo>
                    <a:lnTo>
                      <a:pt x="490" y="300"/>
                    </a:lnTo>
                    <a:lnTo>
                      <a:pt x="488" y="298"/>
                    </a:lnTo>
                    <a:lnTo>
                      <a:pt x="482" y="296"/>
                    </a:lnTo>
                    <a:lnTo>
                      <a:pt x="476" y="296"/>
                    </a:lnTo>
                    <a:lnTo>
                      <a:pt x="474" y="294"/>
                    </a:lnTo>
                    <a:lnTo>
                      <a:pt x="474" y="294"/>
                    </a:lnTo>
                    <a:lnTo>
                      <a:pt x="462" y="286"/>
                    </a:lnTo>
                    <a:lnTo>
                      <a:pt x="450" y="274"/>
                    </a:lnTo>
                    <a:lnTo>
                      <a:pt x="440" y="260"/>
                    </a:lnTo>
                    <a:lnTo>
                      <a:pt x="436" y="252"/>
                    </a:lnTo>
                    <a:lnTo>
                      <a:pt x="434" y="242"/>
                    </a:lnTo>
                    <a:lnTo>
                      <a:pt x="434" y="242"/>
                    </a:lnTo>
                    <a:lnTo>
                      <a:pt x="434" y="242"/>
                    </a:lnTo>
                    <a:lnTo>
                      <a:pt x="434" y="242"/>
                    </a:lnTo>
                    <a:lnTo>
                      <a:pt x="434" y="242"/>
                    </a:lnTo>
                    <a:lnTo>
                      <a:pt x="434" y="242"/>
                    </a:lnTo>
                    <a:lnTo>
                      <a:pt x="434" y="244"/>
                    </a:lnTo>
                    <a:lnTo>
                      <a:pt x="434" y="244"/>
                    </a:lnTo>
                    <a:lnTo>
                      <a:pt x="434" y="244"/>
                    </a:lnTo>
                    <a:lnTo>
                      <a:pt x="434" y="244"/>
                    </a:lnTo>
                    <a:lnTo>
                      <a:pt x="434" y="244"/>
                    </a:lnTo>
                    <a:lnTo>
                      <a:pt x="434" y="244"/>
                    </a:lnTo>
                    <a:lnTo>
                      <a:pt x="436" y="252"/>
                    </a:lnTo>
                    <a:lnTo>
                      <a:pt x="440" y="262"/>
                    </a:lnTo>
                    <a:lnTo>
                      <a:pt x="444" y="268"/>
                    </a:lnTo>
                    <a:lnTo>
                      <a:pt x="448" y="276"/>
                    </a:lnTo>
                    <a:lnTo>
                      <a:pt x="462" y="286"/>
                    </a:lnTo>
                    <a:lnTo>
                      <a:pt x="474" y="294"/>
                    </a:lnTo>
                    <a:lnTo>
                      <a:pt x="474" y="294"/>
                    </a:lnTo>
                    <a:lnTo>
                      <a:pt x="476" y="296"/>
                    </a:lnTo>
                    <a:lnTo>
                      <a:pt x="482" y="298"/>
                    </a:lnTo>
                    <a:lnTo>
                      <a:pt x="488" y="300"/>
                    </a:lnTo>
                    <a:lnTo>
                      <a:pt x="490" y="300"/>
                    </a:lnTo>
                    <a:lnTo>
                      <a:pt x="490" y="300"/>
                    </a:lnTo>
                    <a:lnTo>
                      <a:pt x="498" y="302"/>
                    </a:lnTo>
                    <a:lnTo>
                      <a:pt x="510" y="304"/>
                    </a:lnTo>
                    <a:lnTo>
                      <a:pt x="510" y="304"/>
                    </a:lnTo>
                    <a:lnTo>
                      <a:pt x="520" y="302"/>
                    </a:lnTo>
                    <a:lnTo>
                      <a:pt x="530" y="300"/>
                    </a:lnTo>
                    <a:lnTo>
                      <a:pt x="530" y="300"/>
                    </a:lnTo>
                    <a:lnTo>
                      <a:pt x="536" y="300"/>
                    </a:lnTo>
                    <a:lnTo>
                      <a:pt x="542" y="294"/>
                    </a:lnTo>
                    <a:lnTo>
                      <a:pt x="542" y="294"/>
                    </a:lnTo>
                    <a:lnTo>
                      <a:pt x="548" y="288"/>
                    </a:lnTo>
                    <a:lnTo>
                      <a:pt x="552" y="280"/>
                    </a:lnTo>
                    <a:lnTo>
                      <a:pt x="556" y="270"/>
                    </a:lnTo>
                    <a:lnTo>
                      <a:pt x="556" y="258"/>
                    </a:lnTo>
                    <a:lnTo>
                      <a:pt x="556" y="258"/>
                    </a:lnTo>
                    <a:lnTo>
                      <a:pt x="554" y="230"/>
                    </a:lnTo>
                    <a:lnTo>
                      <a:pt x="548" y="204"/>
                    </a:lnTo>
                    <a:lnTo>
                      <a:pt x="540" y="178"/>
                    </a:lnTo>
                    <a:lnTo>
                      <a:pt x="532" y="154"/>
                    </a:lnTo>
                    <a:lnTo>
                      <a:pt x="518" y="130"/>
                    </a:lnTo>
                    <a:lnTo>
                      <a:pt x="504" y="108"/>
                    </a:lnTo>
                    <a:lnTo>
                      <a:pt x="486" y="86"/>
                    </a:lnTo>
                    <a:lnTo>
                      <a:pt x="466" y="66"/>
                    </a:lnTo>
                    <a:lnTo>
                      <a:pt x="466" y="66"/>
                    </a:lnTo>
                    <a:lnTo>
                      <a:pt x="446" y="52"/>
                    </a:lnTo>
                    <a:lnTo>
                      <a:pt x="424" y="38"/>
                    </a:lnTo>
                    <a:lnTo>
                      <a:pt x="402" y="26"/>
                    </a:lnTo>
                    <a:lnTo>
                      <a:pt x="378" y="16"/>
                    </a:lnTo>
                    <a:lnTo>
                      <a:pt x="352" y="8"/>
                    </a:lnTo>
                    <a:lnTo>
                      <a:pt x="328" y="4"/>
                    </a:lnTo>
                    <a:lnTo>
                      <a:pt x="304" y="0"/>
                    </a:lnTo>
                    <a:lnTo>
                      <a:pt x="278" y="0"/>
                    </a:lnTo>
                    <a:close/>
                  </a:path>
                </a:pathLst>
              </a:custGeom>
              <a:solidFill>
                <a:srgbClr val="DFDDD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9" name="Freeform 206"/>
              <p:cNvSpPr>
                <a:spLocks/>
              </p:cNvSpPr>
              <p:nvPr/>
            </p:nvSpPr>
            <p:spPr bwMode="auto">
              <a:xfrm>
                <a:off x="2613" y="3263"/>
                <a:ext cx="556" cy="304"/>
              </a:xfrm>
              <a:custGeom>
                <a:avLst/>
                <a:gdLst>
                  <a:gd name="T0" fmla="*/ 216 w 556"/>
                  <a:gd name="T1" fmla="*/ 4 h 304"/>
                  <a:gd name="T2" fmla="*/ 140 w 556"/>
                  <a:gd name="T3" fmla="*/ 32 h 304"/>
                  <a:gd name="T4" fmla="*/ 74 w 556"/>
                  <a:gd name="T5" fmla="*/ 82 h 304"/>
                  <a:gd name="T6" fmla="*/ 36 w 556"/>
                  <a:gd name="T7" fmla="*/ 136 h 304"/>
                  <a:gd name="T8" fmla="*/ 0 w 556"/>
                  <a:gd name="T9" fmla="*/ 260 h 304"/>
                  <a:gd name="T10" fmla="*/ 16 w 556"/>
                  <a:gd name="T11" fmla="*/ 296 h 304"/>
                  <a:gd name="T12" fmla="*/ 48 w 556"/>
                  <a:gd name="T13" fmla="*/ 304 h 304"/>
                  <a:gd name="T14" fmla="*/ 66 w 556"/>
                  <a:gd name="T15" fmla="*/ 300 h 304"/>
                  <a:gd name="T16" fmla="*/ 82 w 556"/>
                  <a:gd name="T17" fmla="*/ 294 h 304"/>
                  <a:gd name="T18" fmla="*/ 112 w 556"/>
                  <a:gd name="T19" fmla="*/ 262 h 304"/>
                  <a:gd name="T20" fmla="*/ 118 w 556"/>
                  <a:gd name="T21" fmla="*/ 238 h 304"/>
                  <a:gd name="T22" fmla="*/ 136 w 556"/>
                  <a:gd name="T23" fmla="*/ 188 h 304"/>
                  <a:gd name="T24" fmla="*/ 170 w 556"/>
                  <a:gd name="T25" fmla="*/ 150 h 304"/>
                  <a:gd name="T26" fmla="*/ 208 w 556"/>
                  <a:gd name="T27" fmla="*/ 120 h 304"/>
                  <a:gd name="T28" fmla="*/ 278 w 556"/>
                  <a:gd name="T29" fmla="*/ 110 h 304"/>
                  <a:gd name="T30" fmla="*/ 376 w 556"/>
                  <a:gd name="T31" fmla="*/ 140 h 304"/>
                  <a:gd name="T32" fmla="*/ 404 w 556"/>
                  <a:gd name="T33" fmla="*/ 170 h 304"/>
                  <a:gd name="T34" fmla="*/ 436 w 556"/>
                  <a:gd name="T35" fmla="*/ 236 h 304"/>
                  <a:gd name="T36" fmla="*/ 438 w 556"/>
                  <a:gd name="T37" fmla="*/ 234 h 304"/>
                  <a:gd name="T38" fmla="*/ 412 w 556"/>
                  <a:gd name="T39" fmla="*/ 180 h 304"/>
                  <a:gd name="T40" fmla="*/ 376 w 556"/>
                  <a:gd name="T41" fmla="*/ 140 h 304"/>
                  <a:gd name="T42" fmla="*/ 306 w 556"/>
                  <a:gd name="T43" fmla="*/ 110 h 304"/>
                  <a:gd name="T44" fmla="*/ 244 w 556"/>
                  <a:gd name="T45" fmla="*/ 112 h 304"/>
                  <a:gd name="T46" fmla="*/ 196 w 556"/>
                  <a:gd name="T47" fmla="*/ 130 h 304"/>
                  <a:gd name="T48" fmla="*/ 148 w 556"/>
                  <a:gd name="T49" fmla="*/ 172 h 304"/>
                  <a:gd name="T50" fmla="*/ 118 w 556"/>
                  <a:gd name="T51" fmla="*/ 236 h 304"/>
                  <a:gd name="T52" fmla="*/ 116 w 556"/>
                  <a:gd name="T53" fmla="*/ 254 h 304"/>
                  <a:gd name="T54" fmla="*/ 82 w 556"/>
                  <a:gd name="T55" fmla="*/ 294 h 304"/>
                  <a:gd name="T56" fmla="*/ 68 w 556"/>
                  <a:gd name="T57" fmla="*/ 298 h 304"/>
                  <a:gd name="T58" fmla="*/ 48 w 556"/>
                  <a:gd name="T59" fmla="*/ 304 h 304"/>
                  <a:gd name="T60" fmla="*/ 26 w 556"/>
                  <a:gd name="T61" fmla="*/ 300 h 304"/>
                  <a:gd name="T62" fmla="*/ 2 w 556"/>
                  <a:gd name="T63" fmla="*/ 260 h 304"/>
                  <a:gd name="T64" fmla="*/ 22 w 556"/>
                  <a:gd name="T65" fmla="*/ 166 h 304"/>
                  <a:gd name="T66" fmla="*/ 60 w 556"/>
                  <a:gd name="T67" fmla="*/ 100 h 304"/>
                  <a:gd name="T68" fmla="*/ 122 w 556"/>
                  <a:gd name="T69" fmla="*/ 42 h 304"/>
                  <a:gd name="T70" fmla="*/ 188 w 556"/>
                  <a:gd name="T71" fmla="*/ 12 h 304"/>
                  <a:gd name="T72" fmla="*/ 278 w 556"/>
                  <a:gd name="T73" fmla="*/ 0 h 304"/>
                  <a:gd name="T74" fmla="*/ 378 w 556"/>
                  <a:gd name="T75" fmla="*/ 16 h 304"/>
                  <a:gd name="T76" fmla="*/ 466 w 556"/>
                  <a:gd name="T77" fmla="*/ 68 h 304"/>
                  <a:gd name="T78" fmla="*/ 518 w 556"/>
                  <a:gd name="T79" fmla="*/ 130 h 304"/>
                  <a:gd name="T80" fmla="*/ 552 w 556"/>
                  <a:gd name="T81" fmla="*/ 230 h 304"/>
                  <a:gd name="T82" fmla="*/ 552 w 556"/>
                  <a:gd name="T83" fmla="*/ 280 h 304"/>
                  <a:gd name="T84" fmla="*/ 536 w 556"/>
                  <a:gd name="T85" fmla="*/ 300 h 304"/>
                  <a:gd name="T86" fmla="*/ 510 w 556"/>
                  <a:gd name="T87" fmla="*/ 304 h 304"/>
                  <a:gd name="T88" fmla="*/ 490 w 556"/>
                  <a:gd name="T89" fmla="*/ 300 h 304"/>
                  <a:gd name="T90" fmla="*/ 474 w 556"/>
                  <a:gd name="T91" fmla="*/ 294 h 304"/>
                  <a:gd name="T92" fmla="*/ 440 w 556"/>
                  <a:gd name="T93" fmla="*/ 260 h 304"/>
                  <a:gd name="T94" fmla="*/ 434 w 556"/>
                  <a:gd name="T95" fmla="*/ 242 h 304"/>
                  <a:gd name="T96" fmla="*/ 434 w 556"/>
                  <a:gd name="T97" fmla="*/ 244 h 304"/>
                  <a:gd name="T98" fmla="*/ 434 w 556"/>
                  <a:gd name="T99" fmla="*/ 244 h 304"/>
                  <a:gd name="T100" fmla="*/ 444 w 556"/>
                  <a:gd name="T101" fmla="*/ 268 h 304"/>
                  <a:gd name="T102" fmla="*/ 474 w 556"/>
                  <a:gd name="T103" fmla="*/ 294 h 304"/>
                  <a:gd name="T104" fmla="*/ 490 w 556"/>
                  <a:gd name="T105" fmla="*/ 300 h 304"/>
                  <a:gd name="T106" fmla="*/ 510 w 556"/>
                  <a:gd name="T107" fmla="*/ 304 h 304"/>
                  <a:gd name="T108" fmla="*/ 536 w 556"/>
                  <a:gd name="T109" fmla="*/ 300 h 304"/>
                  <a:gd name="T110" fmla="*/ 552 w 556"/>
                  <a:gd name="T111" fmla="*/ 280 h 304"/>
                  <a:gd name="T112" fmla="*/ 554 w 556"/>
                  <a:gd name="T113" fmla="*/ 230 h 304"/>
                  <a:gd name="T114" fmla="*/ 518 w 556"/>
                  <a:gd name="T115" fmla="*/ 130 h 304"/>
                  <a:gd name="T116" fmla="*/ 466 w 556"/>
                  <a:gd name="T117" fmla="*/ 66 h 304"/>
                  <a:gd name="T118" fmla="*/ 378 w 556"/>
                  <a:gd name="T119" fmla="*/ 16 h 304"/>
                  <a:gd name="T120" fmla="*/ 278 w 556"/>
                  <a:gd name="T121"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304">
                    <a:moveTo>
                      <a:pt x="278" y="0"/>
                    </a:moveTo>
                    <a:lnTo>
                      <a:pt x="278" y="0"/>
                    </a:lnTo>
                    <a:lnTo>
                      <a:pt x="246" y="0"/>
                    </a:lnTo>
                    <a:lnTo>
                      <a:pt x="216" y="4"/>
                    </a:lnTo>
                    <a:lnTo>
                      <a:pt x="188" y="12"/>
                    </a:lnTo>
                    <a:lnTo>
                      <a:pt x="160" y="22"/>
                    </a:lnTo>
                    <a:lnTo>
                      <a:pt x="160" y="22"/>
                    </a:lnTo>
                    <a:lnTo>
                      <a:pt x="140" y="32"/>
                    </a:lnTo>
                    <a:lnTo>
                      <a:pt x="122" y="42"/>
                    </a:lnTo>
                    <a:lnTo>
                      <a:pt x="106" y="54"/>
                    </a:lnTo>
                    <a:lnTo>
                      <a:pt x="90" y="68"/>
                    </a:lnTo>
                    <a:lnTo>
                      <a:pt x="74" y="82"/>
                    </a:lnTo>
                    <a:lnTo>
                      <a:pt x="60" y="98"/>
                    </a:lnTo>
                    <a:lnTo>
                      <a:pt x="48" y="118"/>
                    </a:lnTo>
                    <a:lnTo>
                      <a:pt x="36" y="136"/>
                    </a:lnTo>
                    <a:lnTo>
                      <a:pt x="36" y="136"/>
                    </a:lnTo>
                    <a:lnTo>
                      <a:pt x="22" y="166"/>
                    </a:lnTo>
                    <a:lnTo>
                      <a:pt x="12" y="196"/>
                    </a:lnTo>
                    <a:lnTo>
                      <a:pt x="4" y="228"/>
                    </a:lnTo>
                    <a:lnTo>
                      <a:pt x="0" y="260"/>
                    </a:lnTo>
                    <a:lnTo>
                      <a:pt x="0" y="260"/>
                    </a:lnTo>
                    <a:lnTo>
                      <a:pt x="2" y="276"/>
                    </a:lnTo>
                    <a:lnTo>
                      <a:pt x="8" y="288"/>
                    </a:lnTo>
                    <a:lnTo>
                      <a:pt x="16" y="296"/>
                    </a:lnTo>
                    <a:lnTo>
                      <a:pt x="26" y="300"/>
                    </a:lnTo>
                    <a:lnTo>
                      <a:pt x="26" y="300"/>
                    </a:lnTo>
                    <a:lnTo>
                      <a:pt x="36" y="302"/>
                    </a:lnTo>
                    <a:lnTo>
                      <a:pt x="48" y="304"/>
                    </a:lnTo>
                    <a:lnTo>
                      <a:pt x="48" y="304"/>
                    </a:lnTo>
                    <a:lnTo>
                      <a:pt x="58" y="302"/>
                    </a:lnTo>
                    <a:lnTo>
                      <a:pt x="66" y="300"/>
                    </a:lnTo>
                    <a:lnTo>
                      <a:pt x="66" y="300"/>
                    </a:lnTo>
                    <a:lnTo>
                      <a:pt x="68" y="298"/>
                    </a:lnTo>
                    <a:lnTo>
                      <a:pt x="74" y="298"/>
                    </a:lnTo>
                    <a:lnTo>
                      <a:pt x="80" y="296"/>
                    </a:lnTo>
                    <a:lnTo>
                      <a:pt x="82" y="294"/>
                    </a:lnTo>
                    <a:lnTo>
                      <a:pt x="82" y="294"/>
                    </a:lnTo>
                    <a:lnTo>
                      <a:pt x="94" y="286"/>
                    </a:lnTo>
                    <a:lnTo>
                      <a:pt x="104" y="276"/>
                    </a:lnTo>
                    <a:lnTo>
                      <a:pt x="112" y="262"/>
                    </a:lnTo>
                    <a:lnTo>
                      <a:pt x="116" y="254"/>
                    </a:lnTo>
                    <a:lnTo>
                      <a:pt x="116" y="246"/>
                    </a:lnTo>
                    <a:lnTo>
                      <a:pt x="116" y="246"/>
                    </a:lnTo>
                    <a:lnTo>
                      <a:pt x="118" y="238"/>
                    </a:lnTo>
                    <a:lnTo>
                      <a:pt x="118" y="238"/>
                    </a:lnTo>
                    <a:lnTo>
                      <a:pt x="122" y="222"/>
                    </a:lnTo>
                    <a:lnTo>
                      <a:pt x="126" y="204"/>
                    </a:lnTo>
                    <a:lnTo>
                      <a:pt x="136" y="188"/>
                    </a:lnTo>
                    <a:lnTo>
                      <a:pt x="148" y="172"/>
                    </a:lnTo>
                    <a:lnTo>
                      <a:pt x="148" y="172"/>
                    </a:lnTo>
                    <a:lnTo>
                      <a:pt x="158" y="160"/>
                    </a:lnTo>
                    <a:lnTo>
                      <a:pt x="170" y="150"/>
                    </a:lnTo>
                    <a:lnTo>
                      <a:pt x="196" y="130"/>
                    </a:lnTo>
                    <a:lnTo>
                      <a:pt x="196" y="130"/>
                    </a:lnTo>
                    <a:lnTo>
                      <a:pt x="208" y="120"/>
                    </a:lnTo>
                    <a:lnTo>
                      <a:pt x="208" y="120"/>
                    </a:lnTo>
                    <a:lnTo>
                      <a:pt x="244" y="114"/>
                    </a:lnTo>
                    <a:lnTo>
                      <a:pt x="260" y="110"/>
                    </a:lnTo>
                    <a:lnTo>
                      <a:pt x="278" y="110"/>
                    </a:lnTo>
                    <a:lnTo>
                      <a:pt x="278" y="110"/>
                    </a:lnTo>
                    <a:lnTo>
                      <a:pt x="306" y="112"/>
                    </a:lnTo>
                    <a:lnTo>
                      <a:pt x="330" y="118"/>
                    </a:lnTo>
                    <a:lnTo>
                      <a:pt x="352" y="126"/>
                    </a:lnTo>
                    <a:lnTo>
                      <a:pt x="376" y="140"/>
                    </a:lnTo>
                    <a:lnTo>
                      <a:pt x="376" y="140"/>
                    </a:lnTo>
                    <a:lnTo>
                      <a:pt x="386" y="148"/>
                    </a:lnTo>
                    <a:lnTo>
                      <a:pt x="396" y="158"/>
                    </a:lnTo>
                    <a:lnTo>
                      <a:pt x="404" y="170"/>
                    </a:lnTo>
                    <a:lnTo>
                      <a:pt x="412" y="182"/>
                    </a:lnTo>
                    <a:lnTo>
                      <a:pt x="412" y="182"/>
                    </a:lnTo>
                    <a:lnTo>
                      <a:pt x="426" y="208"/>
                    </a:lnTo>
                    <a:lnTo>
                      <a:pt x="436" y="236"/>
                    </a:lnTo>
                    <a:lnTo>
                      <a:pt x="436" y="236"/>
                    </a:lnTo>
                    <a:lnTo>
                      <a:pt x="438" y="234"/>
                    </a:lnTo>
                    <a:lnTo>
                      <a:pt x="438" y="234"/>
                    </a:lnTo>
                    <a:lnTo>
                      <a:pt x="438" y="234"/>
                    </a:lnTo>
                    <a:lnTo>
                      <a:pt x="438" y="234"/>
                    </a:lnTo>
                    <a:lnTo>
                      <a:pt x="426" y="206"/>
                    </a:lnTo>
                    <a:lnTo>
                      <a:pt x="412" y="180"/>
                    </a:lnTo>
                    <a:lnTo>
                      <a:pt x="412" y="180"/>
                    </a:lnTo>
                    <a:lnTo>
                      <a:pt x="404" y="168"/>
                    </a:lnTo>
                    <a:lnTo>
                      <a:pt x="396" y="158"/>
                    </a:lnTo>
                    <a:lnTo>
                      <a:pt x="386" y="148"/>
                    </a:lnTo>
                    <a:lnTo>
                      <a:pt x="376" y="140"/>
                    </a:lnTo>
                    <a:lnTo>
                      <a:pt x="376" y="140"/>
                    </a:lnTo>
                    <a:lnTo>
                      <a:pt x="352" y="126"/>
                    </a:lnTo>
                    <a:lnTo>
                      <a:pt x="330" y="116"/>
                    </a:lnTo>
                    <a:lnTo>
                      <a:pt x="306" y="110"/>
                    </a:lnTo>
                    <a:lnTo>
                      <a:pt x="278" y="108"/>
                    </a:lnTo>
                    <a:lnTo>
                      <a:pt x="278" y="108"/>
                    </a:lnTo>
                    <a:lnTo>
                      <a:pt x="260" y="110"/>
                    </a:lnTo>
                    <a:lnTo>
                      <a:pt x="244" y="112"/>
                    </a:lnTo>
                    <a:lnTo>
                      <a:pt x="208" y="120"/>
                    </a:lnTo>
                    <a:lnTo>
                      <a:pt x="208" y="120"/>
                    </a:lnTo>
                    <a:lnTo>
                      <a:pt x="196" y="130"/>
                    </a:lnTo>
                    <a:lnTo>
                      <a:pt x="196" y="130"/>
                    </a:lnTo>
                    <a:lnTo>
                      <a:pt x="170" y="150"/>
                    </a:lnTo>
                    <a:lnTo>
                      <a:pt x="158" y="160"/>
                    </a:lnTo>
                    <a:lnTo>
                      <a:pt x="148" y="172"/>
                    </a:lnTo>
                    <a:lnTo>
                      <a:pt x="148" y="172"/>
                    </a:lnTo>
                    <a:lnTo>
                      <a:pt x="136" y="188"/>
                    </a:lnTo>
                    <a:lnTo>
                      <a:pt x="126" y="204"/>
                    </a:lnTo>
                    <a:lnTo>
                      <a:pt x="122" y="220"/>
                    </a:lnTo>
                    <a:lnTo>
                      <a:pt x="118" y="236"/>
                    </a:lnTo>
                    <a:lnTo>
                      <a:pt x="118" y="236"/>
                    </a:lnTo>
                    <a:lnTo>
                      <a:pt x="116" y="244"/>
                    </a:lnTo>
                    <a:lnTo>
                      <a:pt x="116" y="244"/>
                    </a:lnTo>
                    <a:lnTo>
                      <a:pt x="116" y="254"/>
                    </a:lnTo>
                    <a:lnTo>
                      <a:pt x="112" y="262"/>
                    </a:lnTo>
                    <a:lnTo>
                      <a:pt x="104" y="276"/>
                    </a:lnTo>
                    <a:lnTo>
                      <a:pt x="94" y="286"/>
                    </a:lnTo>
                    <a:lnTo>
                      <a:pt x="82" y="294"/>
                    </a:lnTo>
                    <a:lnTo>
                      <a:pt x="82" y="294"/>
                    </a:lnTo>
                    <a:lnTo>
                      <a:pt x="78" y="294"/>
                    </a:lnTo>
                    <a:lnTo>
                      <a:pt x="74" y="296"/>
                    </a:lnTo>
                    <a:lnTo>
                      <a:pt x="68" y="298"/>
                    </a:lnTo>
                    <a:lnTo>
                      <a:pt x="66" y="300"/>
                    </a:lnTo>
                    <a:lnTo>
                      <a:pt x="66" y="300"/>
                    </a:lnTo>
                    <a:lnTo>
                      <a:pt x="58" y="302"/>
                    </a:lnTo>
                    <a:lnTo>
                      <a:pt x="48" y="304"/>
                    </a:lnTo>
                    <a:lnTo>
                      <a:pt x="48" y="304"/>
                    </a:lnTo>
                    <a:lnTo>
                      <a:pt x="36" y="302"/>
                    </a:lnTo>
                    <a:lnTo>
                      <a:pt x="26" y="300"/>
                    </a:lnTo>
                    <a:lnTo>
                      <a:pt x="26" y="300"/>
                    </a:lnTo>
                    <a:lnTo>
                      <a:pt x="16" y="296"/>
                    </a:lnTo>
                    <a:lnTo>
                      <a:pt x="8" y="286"/>
                    </a:lnTo>
                    <a:lnTo>
                      <a:pt x="2" y="274"/>
                    </a:lnTo>
                    <a:lnTo>
                      <a:pt x="2" y="260"/>
                    </a:lnTo>
                    <a:lnTo>
                      <a:pt x="2" y="260"/>
                    </a:lnTo>
                    <a:lnTo>
                      <a:pt x="4" y="226"/>
                    </a:lnTo>
                    <a:lnTo>
                      <a:pt x="12" y="196"/>
                    </a:lnTo>
                    <a:lnTo>
                      <a:pt x="22" y="166"/>
                    </a:lnTo>
                    <a:lnTo>
                      <a:pt x="36" y="136"/>
                    </a:lnTo>
                    <a:lnTo>
                      <a:pt x="36" y="136"/>
                    </a:lnTo>
                    <a:lnTo>
                      <a:pt x="48" y="118"/>
                    </a:lnTo>
                    <a:lnTo>
                      <a:pt x="60" y="100"/>
                    </a:lnTo>
                    <a:lnTo>
                      <a:pt x="74" y="82"/>
                    </a:lnTo>
                    <a:lnTo>
                      <a:pt x="90" y="68"/>
                    </a:lnTo>
                    <a:lnTo>
                      <a:pt x="106" y="54"/>
                    </a:lnTo>
                    <a:lnTo>
                      <a:pt x="122" y="42"/>
                    </a:lnTo>
                    <a:lnTo>
                      <a:pt x="140" y="32"/>
                    </a:lnTo>
                    <a:lnTo>
                      <a:pt x="160" y="22"/>
                    </a:lnTo>
                    <a:lnTo>
                      <a:pt x="160" y="22"/>
                    </a:lnTo>
                    <a:lnTo>
                      <a:pt x="188" y="12"/>
                    </a:lnTo>
                    <a:lnTo>
                      <a:pt x="216" y="6"/>
                    </a:lnTo>
                    <a:lnTo>
                      <a:pt x="248" y="2"/>
                    </a:lnTo>
                    <a:lnTo>
                      <a:pt x="278" y="0"/>
                    </a:lnTo>
                    <a:lnTo>
                      <a:pt x="278" y="0"/>
                    </a:lnTo>
                    <a:lnTo>
                      <a:pt x="304" y="0"/>
                    </a:lnTo>
                    <a:lnTo>
                      <a:pt x="328" y="4"/>
                    </a:lnTo>
                    <a:lnTo>
                      <a:pt x="352" y="10"/>
                    </a:lnTo>
                    <a:lnTo>
                      <a:pt x="378" y="16"/>
                    </a:lnTo>
                    <a:lnTo>
                      <a:pt x="400" y="26"/>
                    </a:lnTo>
                    <a:lnTo>
                      <a:pt x="424" y="38"/>
                    </a:lnTo>
                    <a:lnTo>
                      <a:pt x="446" y="52"/>
                    </a:lnTo>
                    <a:lnTo>
                      <a:pt x="466" y="68"/>
                    </a:lnTo>
                    <a:lnTo>
                      <a:pt x="466" y="68"/>
                    </a:lnTo>
                    <a:lnTo>
                      <a:pt x="486" y="88"/>
                    </a:lnTo>
                    <a:lnTo>
                      <a:pt x="504" y="108"/>
                    </a:lnTo>
                    <a:lnTo>
                      <a:pt x="518" y="130"/>
                    </a:lnTo>
                    <a:lnTo>
                      <a:pt x="530" y="154"/>
                    </a:lnTo>
                    <a:lnTo>
                      <a:pt x="540" y="178"/>
                    </a:lnTo>
                    <a:lnTo>
                      <a:pt x="548" y="204"/>
                    </a:lnTo>
                    <a:lnTo>
                      <a:pt x="552" y="230"/>
                    </a:lnTo>
                    <a:lnTo>
                      <a:pt x="556" y="258"/>
                    </a:lnTo>
                    <a:lnTo>
                      <a:pt x="556" y="258"/>
                    </a:lnTo>
                    <a:lnTo>
                      <a:pt x="554" y="270"/>
                    </a:lnTo>
                    <a:lnTo>
                      <a:pt x="552" y="280"/>
                    </a:lnTo>
                    <a:lnTo>
                      <a:pt x="548" y="288"/>
                    </a:lnTo>
                    <a:lnTo>
                      <a:pt x="540" y="294"/>
                    </a:lnTo>
                    <a:lnTo>
                      <a:pt x="540" y="294"/>
                    </a:lnTo>
                    <a:lnTo>
                      <a:pt x="536" y="300"/>
                    </a:lnTo>
                    <a:lnTo>
                      <a:pt x="530" y="300"/>
                    </a:lnTo>
                    <a:lnTo>
                      <a:pt x="530" y="300"/>
                    </a:lnTo>
                    <a:lnTo>
                      <a:pt x="520" y="302"/>
                    </a:lnTo>
                    <a:lnTo>
                      <a:pt x="510" y="304"/>
                    </a:lnTo>
                    <a:lnTo>
                      <a:pt x="510" y="304"/>
                    </a:lnTo>
                    <a:lnTo>
                      <a:pt x="498" y="302"/>
                    </a:lnTo>
                    <a:lnTo>
                      <a:pt x="490" y="300"/>
                    </a:lnTo>
                    <a:lnTo>
                      <a:pt x="490" y="300"/>
                    </a:lnTo>
                    <a:lnTo>
                      <a:pt x="488" y="298"/>
                    </a:lnTo>
                    <a:lnTo>
                      <a:pt x="482" y="296"/>
                    </a:lnTo>
                    <a:lnTo>
                      <a:pt x="476" y="296"/>
                    </a:lnTo>
                    <a:lnTo>
                      <a:pt x="474" y="294"/>
                    </a:lnTo>
                    <a:lnTo>
                      <a:pt x="474" y="294"/>
                    </a:lnTo>
                    <a:lnTo>
                      <a:pt x="462" y="286"/>
                    </a:lnTo>
                    <a:lnTo>
                      <a:pt x="450" y="274"/>
                    </a:lnTo>
                    <a:lnTo>
                      <a:pt x="440" y="260"/>
                    </a:lnTo>
                    <a:lnTo>
                      <a:pt x="436" y="252"/>
                    </a:lnTo>
                    <a:lnTo>
                      <a:pt x="434" y="242"/>
                    </a:lnTo>
                    <a:lnTo>
                      <a:pt x="434" y="242"/>
                    </a:lnTo>
                    <a:lnTo>
                      <a:pt x="434" y="242"/>
                    </a:lnTo>
                    <a:lnTo>
                      <a:pt x="434" y="242"/>
                    </a:lnTo>
                    <a:lnTo>
                      <a:pt x="434" y="242"/>
                    </a:lnTo>
                    <a:lnTo>
                      <a:pt x="434" y="242"/>
                    </a:lnTo>
                    <a:lnTo>
                      <a:pt x="434" y="244"/>
                    </a:lnTo>
                    <a:lnTo>
                      <a:pt x="434" y="244"/>
                    </a:lnTo>
                    <a:lnTo>
                      <a:pt x="434" y="244"/>
                    </a:lnTo>
                    <a:lnTo>
                      <a:pt x="434" y="244"/>
                    </a:lnTo>
                    <a:lnTo>
                      <a:pt x="434" y="244"/>
                    </a:lnTo>
                    <a:lnTo>
                      <a:pt x="434" y="244"/>
                    </a:lnTo>
                    <a:lnTo>
                      <a:pt x="436" y="252"/>
                    </a:lnTo>
                    <a:lnTo>
                      <a:pt x="440" y="262"/>
                    </a:lnTo>
                    <a:lnTo>
                      <a:pt x="444" y="268"/>
                    </a:lnTo>
                    <a:lnTo>
                      <a:pt x="448" y="276"/>
                    </a:lnTo>
                    <a:lnTo>
                      <a:pt x="462" y="286"/>
                    </a:lnTo>
                    <a:lnTo>
                      <a:pt x="474" y="294"/>
                    </a:lnTo>
                    <a:lnTo>
                      <a:pt x="474" y="294"/>
                    </a:lnTo>
                    <a:lnTo>
                      <a:pt x="476" y="296"/>
                    </a:lnTo>
                    <a:lnTo>
                      <a:pt x="482" y="298"/>
                    </a:lnTo>
                    <a:lnTo>
                      <a:pt x="488" y="300"/>
                    </a:lnTo>
                    <a:lnTo>
                      <a:pt x="490" y="300"/>
                    </a:lnTo>
                    <a:lnTo>
                      <a:pt x="490" y="300"/>
                    </a:lnTo>
                    <a:lnTo>
                      <a:pt x="498" y="302"/>
                    </a:lnTo>
                    <a:lnTo>
                      <a:pt x="510" y="304"/>
                    </a:lnTo>
                    <a:lnTo>
                      <a:pt x="510" y="304"/>
                    </a:lnTo>
                    <a:lnTo>
                      <a:pt x="520" y="302"/>
                    </a:lnTo>
                    <a:lnTo>
                      <a:pt x="530" y="300"/>
                    </a:lnTo>
                    <a:lnTo>
                      <a:pt x="530" y="300"/>
                    </a:lnTo>
                    <a:lnTo>
                      <a:pt x="536" y="300"/>
                    </a:lnTo>
                    <a:lnTo>
                      <a:pt x="542" y="294"/>
                    </a:lnTo>
                    <a:lnTo>
                      <a:pt x="542" y="294"/>
                    </a:lnTo>
                    <a:lnTo>
                      <a:pt x="548" y="288"/>
                    </a:lnTo>
                    <a:lnTo>
                      <a:pt x="552" y="280"/>
                    </a:lnTo>
                    <a:lnTo>
                      <a:pt x="556" y="270"/>
                    </a:lnTo>
                    <a:lnTo>
                      <a:pt x="556" y="258"/>
                    </a:lnTo>
                    <a:lnTo>
                      <a:pt x="556" y="258"/>
                    </a:lnTo>
                    <a:lnTo>
                      <a:pt x="554" y="230"/>
                    </a:lnTo>
                    <a:lnTo>
                      <a:pt x="548" y="204"/>
                    </a:lnTo>
                    <a:lnTo>
                      <a:pt x="540" y="178"/>
                    </a:lnTo>
                    <a:lnTo>
                      <a:pt x="532" y="154"/>
                    </a:lnTo>
                    <a:lnTo>
                      <a:pt x="518" y="130"/>
                    </a:lnTo>
                    <a:lnTo>
                      <a:pt x="504" y="108"/>
                    </a:lnTo>
                    <a:lnTo>
                      <a:pt x="486" y="86"/>
                    </a:lnTo>
                    <a:lnTo>
                      <a:pt x="466" y="66"/>
                    </a:lnTo>
                    <a:lnTo>
                      <a:pt x="466" y="66"/>
                    </a:lnTo>
                    <a:lnTo>
                      <a:pt x="446" y="52"/>
                    </a:lnTo>
                    <a:lnTo>
                      <a:pt x="424" y="38"/>
                    </a:lnTo>
                    <a:lnTo>
                      <a:pt x="402" y="26"/>
                    </a:lnTo>
                    <a:lnTo>
                      <a:pt x="378" y="16"/>
                    </a:lnTo>
                    <a:lnTo>
                      <a:pt x="352" y="8"/>
                    </a:lnTo>
                    <a:lnTo>
                      <a:pt x="328" y="4"/>
                    </a:lnTo>
                    <a:lnTo>
                      <a:pt x="304" y="0"/>
                    </a:lnTo>
                    <a:lnTo>
                      <a:pt x="27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0" name="Freeform 207"/>
              <p:cNvSpPr>
                <a:spLocks/>
              </p:cNvSpPr>
              <p:nvPr/>
            </p:nvSpPr>
            <p:spPr bwMode="auto">
              <a:xfrm>
                <a:off x="2615" y="3263"/>
                <a:ext cx="554" cy="304"/>
              </a:xfrm>
              <a:custGeom>
                <a:avLst/>
                <a:gdLst>
                  <a:gd name="T0" fmla="*/ 214 w 554"/>
                  <a:gd name="T1" fmla="*/ 6 h 304"/>
                  <a:gd name="T2" fmla="*/ 138 w 554"/>
                  <a:gd name="T3" fmla="*/ 32 h 304"/>
                  <a:gd name="T4" fmla="*/ 72 w 554"/>
                  <a:gd name="T5" fmla="*/ 82 h 304"/>
                  <a:gd name="T6" fmla="*/ 34 w 554"/>
                  <a:gd name="T7" fmla="*/ 136 h 304"/>
                  <a:gd name="T8" fmla="*/ 0 w 554"/>
                  <a:gd name="T9" fmla="*/ 260 h 304"/>
                  <a:gd name="T10" fmla="*/ 14 w 554"/>
                  <a:gd name="T11" fmla="*/ 296 h 304"/>
                  <a:gd name="T12" fmla="*/ 46 w 554"/>
                  <a:gd name="T13" fmla="*/ 304 h 304"/>
                  <a:gd name="T14" fmla="*/ 64 w 554"/>
                  <a:gd name="T15" fmla="*/ 300 h 304"/>
                  <a:gd name="T16" fmla="*/ 80 w 554"/>
                  <a:gd name="T17" fmla="*/ 294 h 304"/>
                  <a:gd name="T18" fmla="*/ 110 w 554"/>
                  <a:gd name="T19" fmla="*/ 262 h 304"/>
                  <a:gd name="T20" fmla="*/ 116 w 554"/>
                  <a:gd name="T21" fmla="*/ 236 h 304"/>
                  <a:gd name="T22" fmla="*/ 134 w 554"/>
                  <a:gd name="T23" fmla="*/ 188 h 304"/>
                  <a:gd name="T24" fmla="*/ 168 w 554"/>
                  <a:gd name="T25" fmla="*/ 150 h 304"/>
                  <a:gd name="T26" fmla="*/ 206 w 554"/>
                  <a:gd name="T27" fmla="*/ 120 h 304"/>
                  <a:gd name="T28" fmla="*/ 276 w 554"/>
                  <a:gd name="T29" fmla="*/ 108 h 304"/>
                  <a:gd name="T30" fmla="*/ 374 w 554"/>
                  <a:gd name="T31" fmla="*/ 140 h 304"/>
                  <a:gd name="T32" fmla="*/ 402 w 554"/>
                  <a:gd name="T33" fmla="*/ 168 h 304"/>
                  <a:gd name="T34" fmla="*/ 436 w 554"/>
                  <a:gd name="T35" fmla="*/ 234 h 304"/>
                  <a:gd name="T36" fmla="*/ 436 w 554"/>
                  <a:gd name="T37" fmla="*/ 234 h 304"/>
                  <a:gd name="T38" fmla="*/ 410 w 554"/>
                  <a:gd name="T39" fmla="*/ 180 h 304"/>
                  <a:gd name="T40" fmla="*/ 374 w 554"/>
                  <a:gd name="T41" fmla="*/ 138 h 304"/>
                  <a:gd name="T42" fmla="*/ 304 w 554"/>
                  <a:gd name="T43" fmla="*/ 110 h 304"/>
                  <a:gd name="T44" fmla="*/ 242 w 554"/>
                  <a:gd name="T45" fmla="*/ 112 h 304"/>
                  <a:gd name="T46" fmla="*/ 194 w 554"/>
                  <a:gd name="T47" fmla="*/ 128 h 304"/>
                  <a:gd name="T48" fmla="*/ 146 w 554"/>
                  <a:gd name="T49" fmla="*/ 170 h 304"/>
                  <a:gd name="T50" fmla="*/ 116 w 554"/>
                  <a:gd name="T51" fmla="*/ 236 h 304"/>
                  <a:gd name="T52" fmla="*/ 112 w 554"/>
                  <a:gd name="T53" fmla="*/ 252 h 304"/>
                  <a:gd name="T54" fmla="*/ 80 w 554"/>
                  <a:gd name="T55" fmla="*/ 292 h 304"/>
                  <a:gd name="T56" fmla="*/ 66 w 554"/>
                  <a:gd name="T57" fmla="*/ 298 h 304"/>
                  <a:gd name="T58" fmla="*/ 46 w 554"/>
                  <a:gd name="T59" fmla="*/ 304 h 304"/>
                  <a:gd name="T60" fmla="*/ 24 w 554"/>
                  <a:gd name="T61" fmla="*/ 300 h 304"/>
                  <a:gd name="T62" fmla="*/ 0 w 554"/>
                  <a:gd name="T63" fmla="*/ 258 h 304"/>
                  <a:gd name="T64" fmla="*/ 22 w 554"/>
                  <a:gd name="T65" fmla="*/ 166 h 304"/>
                  <a:gd name="T66" fmla="*/ 60 w 554"/>
                  <a:gd name="T67" fmla="*/ 100 h 304"/>
                  <a:gd name="T68" fmla="*/ 120 w 554"/>
                  <a:gd name="T69" fmla="*/ 42 h 304"/>
                  <a:gd name="T70" fmla="*/ 186 w 554"/>
                  <a:gd name="T71" fmla="*/ 14 h 304"/>
                  <a:gd name="T72" fmla="*/ 276 w 554"/>
                  <a:gd name="T73" fmla="*/ 0 h 304"/>
                  <a:gd name="T74" fmla="*/ 376 w 554"/>
                  <a:gd name="T75" fmla="*/ 18 h 304"/>
                  <a:gd name="T76" fmla="*/ 462 w 554"/>
                  <a:gd name="T77" fmla="*/ 68 h 304"/>
                  <a:gd name="T78" fmla="*/ 516 w 554"/>
                  <a:gd name="T79" fmla="*/ 130 h 304"/>
                  <a:gd name="T80" fmla="*/ 550 w 554"/>
                  <a:gd name="T81" fmla="*/ 230 h 304"/>
                  <a:gd name="T82" fmla="*/ 550 w 554"/>
                  <a:gd name="T83" fmla="*/ 278 h 304"/>
                  <a:gd name="T84" fmla="*/ 532 w 554"/>
                  <a:gd name="T85" fmla="*/ 298 h 304"/>
                  <a:gd name="T86" fmla="*/ 508 w 554"/>
                  <a:gd name="T87" fmla="*/ 304 h 304"/>
                  <a:gd name="T88" fmla="*/ 488 w 554"/>
                  <a:gd name="T89" fmla="*/ 300 h 304"/>
                  <a:gd name="T90" fmla="*/ 472 w 554"/>
                  <a:gd name="T91" fmla="*/ 292 h 304"/>
                  <a:gd name="T92" fmla="*/ 438 w 554"/>
                  <a:gd name="T93" fmla="*/ 260 h 304"/>
                  <a:gd name="T94" fmla="*/ 432 w 554"/>
                  <a:gd name="T95" fmla="*/ 242 h 304"/>
                  <a:gd name="T96" fmla="*/ 432 w 554"/>
                  <a:gd name="T97" fmla="*/ 242 h 304"/>
                  <a:gd name="T98" fmla="*/ 434 w 554"/>
                  <a:gd name="T99" fmla="*/ 252 h 304"/>
                  <a:gd name="T100" fmla="*/ 472 w 554"/>
                  <a:gd name="T101" fmla="*/ 294 h 304"/>
                  <a:gd name="T102" fmla="*/ 486 w 554"/>
                  <a:gd name="T103" fmla="*/ 298 h 304"/>
                  <a:gd name="T104" fmla="*/ 508 w 554"/>
                  <a:gd name="T105" fmla="*/ 304 h 304"/>
                  <a:gd name="T106" fmla="*/ 528 w 554"/>
                  <a:gd name="T107" fmla="*/ 300 h 304"/>
                  <a:gd name="T108" fmla="*/ 546 w 554"/>
                  <a:gd name="T109" fmla="*/ 288 h 304"/>
                  <a:gd name="T110" fmla="*/ 554 w 554"/>
                  <a:gd name="T111" fmla="*/ 258 h 304"/>
                  <a:gd name="T112" fmla="*/ 528 w 554"/>
                  <a:gd name="T113" fmla="*/ 154 h 304"/>
                  <a:gd name="T114" fmla="*/ 464 w 554"/>
                  <a:gd name="T115" fmla="*/ 68 h 304"/>
                  <a:gd name="T116" fmla="*/ 398 w 554"/>
                  <a:gd name="T117" fmla="*/ 26 h 304"/>
                  <a:gd name="T118" fmla="*/ 302 w 554"/>
                  <a:gd name="T1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304">
                    <a:moveTo>
                      <a:pt x="276" y="0"/>
                    </a:moveTo>
                    <a:lnTo>
                      <a:pt x="276" y="0"/>
                    </a:lnTo>
                    <a:lnTo>
                      <a:pt x="246" y="2"/>
                    </a:lnTo>
                    <a:lnTo>
                      <a:pt x="214" y="6"/>
                    </a:lnTo>
                    <a:lnTo>
                      <a:pt x="186" y="12"/>
                    </a:lnTo>
                    <a:lnTo>
                      <a:pt x="158" y="22"/>
                    </a:lnTo>
                    <a:lnTo>
                      <a:pt x="158" y="22"/>
                    </a:lnTo>
                    <a:lnTo>
                      <a:pt x="138" y="32"/>
                    </a:lnTo>
                    <a:lnTo>
                      <a:pt x="120" y="42"/>
                    </a:lnTo>
                    <a:lnTo>
                      <a:pt x="104" y="54"/>
                    </a:lnTo>
                    <a:lnTo>
                      <a:pt x="88" y="68"/>
                    </a:lnTo>
                    <a:lnTo>
                      <a:pt x="72" y="82"/>
                    </a:lnTo>
                    <a:lnTo>
                      <a:pt x="58" y="100"/>
                    </a:lnTo>
                    <a:lnTo>
                      <a:pt x="46" y="118"/>
                    </a:lnTo>
                    <a:lnTo>
                      <a:pt x="34" y="136"/>
                    </a:lnTo>
                    <a:lnTo>
                      <a:pt x="34" y="136"/>
                    </a:lnTo>
                    <a:lnTo>
                      <a:pt x="20" y="166"/>
                    </a:lnTo>
                    <a:lnTo>
                      <a:pt x="10" y="196"/>
                    </a:lnTo>
                    <a:lnTo>
                      <a:pt x="2" y="226"/>
                    </a:lnTo>
                    <a:lnTo>
                      <a:pt x="0" y="260"/>
                    </a:lnTo>
                    <a:lnTo>
                      <a:pt x="0" y="260"/>
                    </a:lnTo>
                    <a:lnTo>
                      <a:pt x="0" y="274"/>
                    </a:lnTo>
                    <a:lnTo>
                      <a:pt x="6" y="286"/>
                    </a:lnTo>
                    <a:lnTo>
                      <a:pt x="14" y="296"/>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4"/>
                    </a:lnTo>
                    <a:lnTo>
                      <a:pt x="80" y="294"/>
                    </a:lnTo>
                    <a:lnTo>
                      <a:pt x="92" y="286"/>
                    </a:lnTo>
                    <a:lnTo>
                      <a:pt x="102" y="276"/>
                    </a:lnTo>
                    <a:lnTo>
                      <a:pt x="110" y="262"/>
                    </a:lnTo>
                    <a:lnTo>
                      <a:pt x="114" y="254"/>
                    </a:lnTo>
                    <a:lnTo>
                      <a:pt x="114" y="244"/>
                    </a:lnTo>
                    <a:lnTo>
                      <a:pt x="114" y="244"/>
                    </a:lnTo>
                    <a:lnTo>
                      <a:pt x="116" y="236"/>
                    </a:lnTo>
                    <a:lnTo>
                      <a:pt x="116" y="236"/>
                    </a:lnTo>
                    <a:lnTo>
                      <a:pt x="120" y="220"/>
                    </a:lnTo>
                    <a:lnTo>
                      <a:pt x="124" y="204"/>
                    </a:lnTo>
                    <a:lnTo>
                      <a:pt x="134" y="188"/>
                    </a:lnTo>
                    <a:lnTo>
                      <a:pt x="146" y="172"/>
                    </a:lnTo>
                    <a:lnTo>
                      <a:pt x="146" y="172"/>
                    </a:lnTo>
                    <a:lnTo>
                      <a:pt x="156" y="160"/>
                    </a:lnTo>
                    <a:lnTo>
                      <a:pt x="168" y="150"/>
                    </a:lnTo>
                    <a:lnTo>
                      <a:pt x="194" y="130"/>
                    </a:lnTo>
                    <a:lnTo>
                      <a:pt x="194" y="130"/>
                    </a:lnTo>
                    <a:lnTo>
                      <a:pt x="206" y="120"/>
                    </a:lnTo>
                    <a:lnTo>
                      <a:pt x="206" y="120"/>
                    </a:lnTo>
                    <a:lnTo>
                      <a:pt x="242" y="112"/>
                    </a:lnTo>
                    <a:lnTo>
                      <a:pt x="258" y="110"/>
                    </a:lnTo>
                    <a:lnTo>
                      <a:pt x="276" y="108"/>
                    </a:lnTo>
                    <a:lnTo>
                      <a:pt x="276" y="108"/>
                    </a:lnTo>
                    <a:lnTo>
                      <a:pt x="304" y="110"/>
                    </a:lnTo>
                    <a:lnTo>
                      <a:pt x="328" y="116"/>
                    </a:lnTo>
                    <a:lnTo>
                      <a:pt x="350" y="126"/>
                    </a:lnTo>
                    <a:lnTo>
                      <a:pt x="374" y="140"/>
                    </a:lnTo>
                    <a:lnTo>
                      <a:pt x="374" y="140"/>
                    </a:lnTo>
                    <a:lnTo>
                      <a:pt x="384" y="148"/>
                    </a:lnTo>
                    <a:lnTo>
                      <a:pt x="394" y="158"/>
                    </a:lnTo>
                    <a:lnTo>
                      <a:pt x="402" y="168"/>
                    </a:lnTo>
                    <a:lnTo>
                      <a:pt x="410" y="180"/>
                    </a:lnTo>
                    <a:lnTo>
                      <a:pt x="410" y="180"/>
                    </a:lnTo>
                    <a:lnTo>
                      <a:pt x="424" y="206"/>
                    </a:lnTo>
                    <a:lnTo>
                      <a:pt x="436" y="234"/>
                    </a:lnTo>
                    <a:lnTo>
                      <a:pt x="436" y="234"/>
                    </a:lnTo>
                    <a:lnTo>
                      <a:pt x="436" y="234"/>
                    </a:lnTo>
                    <a:lnTo>
                      <a:pt x="436" y="234"/>
                    </a:lnTo>
                    <a:lnTo>
                      <a:pt x="436" y="234"/>
                    </a:lnTo>
                    <a:lnTo>
                      <a:pt x="436" y="234"/>
                    </a:lnTo>
                    <a:lnTo>
                      <a:pt x="424" y="206"/>
                    </a:lnTo>
                    <a:lnTo>
                      <a:pt x="410" y="180"/>
                    </a:lnTo>
                    <a:lnTo>
                      <a:pt x="410" y="180"/>
                    </a:lnTo>
                    <a:lnTo>
                      <a:pt x="402" y="168"/>
                    </a:lnTo>
                    <a:lnTo>
                      <a:pt x="394" y="158"/>
                    </a:lnTo>
                    <a:lnTo>
                      <a:pt x="384" y="148"/>
                    </a:lnTo>
                    <a:lnTo>
                      <a:pt x="374" y="138"/>
                    </a:lnTo>
                    <a:lnTo>
                      <a:pt x="374" y="138"/>
                    </a:lnTo>
                    <a:lnTo>
                      <a:pt x="350" y="126"/>
                    </a:lnTo>
                    <a:lnTo>
                      <a:pt x="328" y="116"/>
                    </a:lnTo>
                    <a:lnTo>
                      <a:pt x="304" y="110"/>
                    </a:lnTo>
                    <a:lnTo>
                      <a:pt x="276" y="108"/>
                    </a:lnTo>
                    <a:lnTo>
                      <a:pt x="276" y="108"/>
                    </a:lnTo>
                    <a:lnTo>
                      <a:pt x="258" y="110"/>
                    </a:lnTo>
                    <a:lnTo>
                      <a:pt x="242" y="112"/>
                    </a:lnTo>
                    <a:lnTo>
                      <a:pt x="206" y="120"/>
                    </a:lnTo>
                    <a:lnTo>
                      <a:pt x="206" y="120"/>
                    </a:lnTo>
                    <a:lnTo>
                      <a:pt x="194" y="128"/>
                    </a:lnTo>
                    <a:lnTo>
                      <a:pt x="194" y="128"/>
                    </a:lnTo>
                    <a:lnTo>
                      <a:pt x="168" y="148"/>
                    </a:lnTo>
                    <a:lnTo>
                      <a:pt x="156" y="160"/>
                    </a:lnTo>
                    <a:lnTo>
                      <a:pt x="146" y="170"/>
                    </a:lnTo>
                    <a:lnTo>
                      <a:pt x="146" y="170"/>
                    </a:lnTo>
                    <a:lnTo>
                      <a:pt x="134" y="186"/>
                    </a:lnTo>
                    <a:lnTo>
                      <a:pt x="124" y="204"/>
                    </a:lnTo>
                    <a:lnTo>
                      <a:pt x="120" y="220"/>
                    </a:lnTo>
                    <a:lnTo>
                      <a:pt x="116" y="236"/>
                    </a:lnTo>
                    <a:lnTo>
                      <a:pt x="116" y="236"/>
                    </a:lnTo>
                    <a:lnTo>
                      <a:pt x="114" y="244"/>
                    </a:lnTo>
                    <a:lnTo>
                      <a:pt x="114" y="244"/>
                    </a:lnTo>
                    <a:lnTo>
                      <a:pt x="112" y="252"/>
                    </a:lnTo>
                    <a:lnTo>
                      <a:pt x="110" y="260"/>
                    </a:lnTo>
                    <a:lnTo>
                      <a:pt x="102" y="274"/>
                    </a:lnTo>
                    <a:lnTo>
                      <a:pt x="90" y="286"/>
                    </a:lnTo>
                    <a:lnTo>
                      <a:pt x="80" y="292"/>
                    </a:lnTo>
                    <a:lnTo>
                      <a:pt x="80" y="292"/>
                    </a:lnTo>
                    <a:lnTo>
                      <a:pt x="76" y="294"/>
                    </a:lnTo>
                    <a:lnTo>
                      <a:pt x="72" y="296"/>
                    </a:lnTo>
                    <a:lnTo>
                      <a:pt x="66" y="298"/>
                    </a:lnTo>
                    <a:lnTo>
                      <a:pt x="64" y="300"/>
                    </a:lnTo>
                    <a:lnTo>
                      <a:pt x="64" y="300"/>
                    </a:lnTo>
                    <a:lnTo>
                      <a:pt x="56" y="302"/>
                    </a:lnTo>
                    <a:lnTo>
                      <a:pt x="46" y="304"/>
                    </a:lnTo>
                    <a:lnTo>
                      <a:pt x="46" y="304"/>
                    </a:lnTo>
                    <a:lnTo>
                      <a:pt x="34" y="302"/>
                    </a:lnTo>
                    <a:lnTo>
                      <a:pt x="24" y="300"/>
                    </a:lnTo>
                    <a:lnTo>
                      <a:pt x="24" y="300"/>
                    </a:lnTo>
                    <a:lnTo>
                      <a:pt x="14" y="294"/>
                    </a:lnTo>
                    <a:lnTo>
                      <a:pt x="6" y="286"/>
                    </a:lnTo>
                    <a:lnTo>
                      <a:pt x="2" y="274"/>
                    </a:lnTo>
                    <a:lnTo>
                      <a:pt x="0" y="258"/>
                    </a:lnTo>
                    <a:lnTo>
                      <a:pt x="0" y="258"/>
                    </a:lnTo>
                    <a:lnTo>
                      <a:pt x="4" y="226"/>
                    </a:lnTo>
                    <a:lnTo>
                      <a:pt x="10" y="196"/>
                    </a:lnTo>
                    <a:lnTo>
                      <a:pt x="22" y="166"/>
                    </a:lnTo>
                    <a:lnTo>
                      <a:pt x="34" y="138"/>
                    </a:lnTo>
                    <a:lnTo>
                      <a:pt x="34" y="138"/>
                    </a:lnTo>
                    <a:lnTo>
                      <a:pt x="46" y="118"/>
                    </a:lnTo>
                    <a:lnTo>
                      <a:pt x="60" y="100"/>
                    </a:lnTo>
                    <a:lnTo>
                      <a:pt x="74" y="84"/>
                    </a:lnTo>
                    <a:lnTo>
                      <a:pt x="88" y="68"/>
                    </a:lnTo>
                    <a:lnTo>
                      <a:pt x="104" y="54"/>
                    </a:lnTo>
                    <a:lnTo>
                      <a:pt x="120" y="42"/>
                    </a:lnTo>
                    <a:lnTo>
                      <a:pt x="138" y="32"/>
                    </a:lnTo>
                    <a:lnTo>
                      <a:pt x="158" y="24"/>
                    </a:lnTo>
                    <a:lnTo>
                      <a:pt x="158" y="24"/>
                    </a:lnTo>
                    <a:lnTo>
                      <a:pt x="186" y="14"/>
                    </a:lnTo>
                    <a:lnTo>
                      <a:pt x="214" y="6"/>
                    </a:lnTo>
                    <a:lnTo>
                      <a:pt x="246" y="2"/>
                    </a:lnTo>
                    <a:lnTo>
                      <a:pt x="276" y="0"/>
                    </a:lnTo>
                    <a:lnTo>
                      <a:pt x="276" y="0"/>
                    </a:lnTo>
                    <a:lnTo>
                      <a:pt x="302" y="2"/>
                    </a:lnTo>
                    <a:lnTo>
                      <a:pt x="326" y="4"/>
                    </a:lnTo>
                    <a:lnTo>
                      <a:pt x="350" y="10"/>
                    </a:lnTo>
                    <a:lnTo>
                      <a:pt x="376" y="18"/>
                    </a:lnTo>
                    <a:lnTo>
                      <a:pt x="398" y="26"/>
                    </a:lnTo>
                    <a:lnTo>
                      <a:pt x="422" y="38"/>
                    </a:lnTo>
                    <a:lnTo>
                      <a:pt x="442" y="52"/>
                    </a:lnTo>
                    <a:lnTo>
                      <a:pt x="462" y="68"/>
                    </a:lnTo>
                    <a:lnTo>
                      <a:pt x="462" y="68"/>
                    </a:lnTo>
                    <a:lnTo>
                      <a:pt x="482" y="88"/>
                    </a:lnTo>
                    <a:lnTo>
                      <a:pt x="500" y="108"/>
                    </a:lnTo>
                    <a:lnTo>
                      <a:pt x="516" y="130"/>
                    </a:lnTo>
                    <a:lnTo>
                      <a:pt x="528" y="154"/>
                    </a:lnTo>
                    <a:lnTo>
                      <a:pt x="538" y="178"/>
                    </a:lnTo>
                    <a:lnTo>
                      <a:pt x="544" y="204"/>
                    </a:lnTo>
                    <a:lnTo>
                      <a:pt x="550" y="230"/>
                    </a:lnTo>
                    <a:lnTo>
                      <a:pt x="552" y="256"/>
                    </a:lnTo>
                    <a:lnTo>
                      <a:pt x="552" y="256"/>
                    </a:lnTo>
                    <a:lnTo>
                      <a:pt x="552" y="268"/>
                    </a:lnTo>
                    <a:lnTo>
                      <a:pt x="550" y="278"/>
                    </a:lnTo>
                    <a:lnTo>
                      <a:pt x="544" y="288"/>
                    </a:lnTo>
                    <a:lnTo>
                      <a:pt x="538" y="294"/>
                    </a:lnTo>
                    <a:lnTo>
                      <a:pt x="538" y="294"/>
                    </a:lnTo>
                    <a:lnTo>
                      <a:pt x="532" y="298"/>
                    </a:lnTo>
                    <a:lnTo>
                      <a:pt x="526" y="300"/>
                    </a:lnTo>
                    <a:lnTo>
                      <a:pt x="526" y="300"/>
                    </a:lnTo>
                    <a:lnTo>
                      <a:pt x="518" y="302"/>
                    </a:lnTo>
                    <a:lnTo>
                      <a:pt x="508" y="304"/>
                    </a:lnTo>
                    <a:lnTo>
                      <a:pt x="508" y="304"/>
                    </a:lnTo>
                    <a:lnTo>
                      <a:pt x="496" y="302"/>
                    </a:lnTo>
                    <a:lnTo>
                      <a:pt x="488" y="300"/>
                    </a:lnTo>
                    <a:lnTo>
                      <a:pt x="488" y="300"/>
                    </a:lnTo>
                    <a:lnTo>
                      <a:pt x="486" y="298"/>
                    </a:lnTo>
                    <a:lnTo>
                      <a:pt x="480" y="296"/>
                    </a:lnTo>
                    <a:lnTo>
                      <a:pt x="474" y="294"/>
                    </a:lnTo>
                    <a:lnTo>
                      <a:pt x="472" y="292"/>
                    </a:lnTo>
                    <a:lnTo>
                      <a:pt x="472" y="292"/>
                    </a:lnTo>
                    <a:lnTo>
                      <a:pt x="460" y="284"/>
                    </a:lnTo>
                    <a:lnTo>
                      <a:pt x="448" y="274"/>
                    </a:lnTo>
                    <a:lnTo>
                      <a:pt x="438" y="260"/>
                    </a:lnTo>
                    <a:lnTo>
                      <a:pt x="434" y="250"/>
                    </a:lnTo>
                    <a:lnTo>
                      <a:pt x="432" y="242"/>
                    </a:lnTo>
                    <a:lnTo>
                      <a:pt x="432" y="242"/>
                    </a:lnTo>
                    <a:lnTo>
                      <a:pt x="432" y="242"/>
                    </a:lnTo>
                    <a:lnTo>
                      <a:pt x="432" y="242"/>
                    </a:lnTo>
                    <a:lnTo>
                      <a:pt x="432" y="242"/>
                    </a:lnTo>
                    <a:lnTo>
                      <a:pt x="432" y="242"/>
                    </a:lnTo>
                    <a:lnTo>
                      <a:pt x="432" y="242"/>
                    </a:lnTo>
                    <a:lnTo>
                      <a:pt x="432" y="242"/>
                    </a:lnTo>
                    <a:lnTo>
                      <a:pt x="432" y="242"/>
                    </a:lnTo>
                    <a:lnTo>
                      <a:pt x="432" y="242"/>
                    </a:lnTo>
                    <a:lnTo>
                      <a:pt x="434" y="252"/>
                    </a:lnTo>
                    <a:lnTo>
                      <a:pt x="438" y="260"/>
                    </a:lnTo>
                    <a:lnTo>
                      <a:pt x="448" y="274"/>
                    </a:lnTo>
                    <a:lnTo>
                      <a:pt x="460" y="286"/>
                    </a:lnTo>
                    <a:lnTo>
                      <a:pt x="472" y="294"/>
                    </a:lnTo>
                    <a:lnTo>
                      <a:pt x="472" y="294"/>
                    </a:lnTo>
                    <a:lnTo>
                      <a:pt x="474" y="296"/>
                    </a:lnTo>
                    <a:lnTo>
                      <a:pt x="480" y="296"/>
                    </a:lnTo>
                    <a:lnTo>
                      <a:pt x="486" y="298"/>
                    </a:lnTo>
                    <a:lnTo>
                      <a:pt x="488" y="300"/>
                    </a:lnTo>
                    <a:lnTo>
                      <a:pt x="488" y="300"/>
                    </a:lnTo>
                    <a:lnTo>
                      <a:pt x="496" y="302"/>
                    </a:lnTo>
                    <a:lnTo>
                      <a:pt x="508" y="304"/>
                    </a:lnTo>
                    <a:lnTo>
                      <a:pt x="508" y="304"/>
                    </a:lnTo>
                    <a:lnTo>
                      <a:pt x="518" y="302"/>
                    </a:lnTo>
                    <a:lnTo>
                      <a:pt x="528" y="300"/>
                    </a:lnTo>
                    <a:lnTo>
                      <a:pt x="528" y="300"/>
                    </a:lnTo>
                    <a:lnTo>
                      <a:pt x="534" y="300"/>
                    </a:lnTo>
                    <a:lnTo>
                      <a:pt x="538" y="294"/>
                    </a:lnTo>
                    <a:lnTo>
                      <a:pt x="538" y="294"/>
                    </a:lnTo>
                    <a:lnTo>
                      <a:pt x="546" y="288"/>
                    </a:lnTo>
                    <a:lnTo>
                      <a:pt x="550" y="280"/>
                    </a:lnTo>
                    <a:lnTo>
                      <a:pt x="552" y="270"/>
                    </a:lnTo>
                    <a:lnTo>
                      <a:pt x="554" y="258"/>
                    </a:lnTo>
                    <a:lnTo>
                      <a:pt x="554" y="258"/>
                    </a:lnTo>
                    <a:lnTo>
                      <a:pt x="550" y="230"/>
                    </a:lnTo>
                    <a:lnTo>
                      <a:pt x="546" y="204"/>
                    </a:lnTo>
                    <a:lnTo>
                      <a:pt x="538" y="178"/>
                    </a:lnTo>
                    <a:lnTo>
                      <a:pt x="528" y="154"/>
                    </a:lnTo>
                    <a:lnTo>
                      <a:pt x="516" y="130"/>
                    </a:lnTo>
                    <a:lnTo>
                      <a:pt x="502" y="108"/>
                    </a:lnTo>
                    <a:lnTo>
                      <a:pt x="484" y="88"/>
                    </a:lnTo>
                    <a:lnTo>
                      <a:pt x="464" y="68"/>
                    </a:lnTo>
                    <a:lnTo>
                      <a:pt x="464" y="68"/>
                    </a:lnTo>
                    <a:lnTo>
                      <a:pt x="444" y="52"/>
                    </a:lnTo>
                    <a:lnTo>
                      <a:pt x="422" y="38"/>
                    </a:lnTo>
                    <a:lnTo>
                      <a:pt x="398" y="26"/>
                    </a:lnTo>
                    <a:lnTo>
                      <a:pt x="376" y="16"/>
                    </a:lnTo>
                    <a:lnTo>
                      <a:pt x="350" y="10"/>
                    </a:lnTo>
                    <a:lnTo>
                      <a:pt x="326" y="4"/>
                    </a:lnTo>
                    <a:lnTo>
                      <a:pt x="302" y="0"/>
                    </a:lnTo>
                    <a:lnTo>
                      <a:pt x="276" y="0"/>
                    </a:lnTo>
                    <a:close/>
                  </a:path>
                </a:pathLst>
              </a:custGeom>
              <a:solidFill>
                <a:srgbClr val="DEDBD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1" name="Freeform 208"/>
              <p:cNvSpPr>
                <a:spLocks/>
              </p:cNvSpPr>
              <p:nvPr/>
            </p:nvSpPr>
            <p:spPr bwMode="auto">
              <a:xfrm>
                <a:off x="2615" y="3263"/>
                <a:ext cx="554" cy="304"/>
              </a:xfrm>
              <a:custGeom>
                <a:avLst/>
                <a:gdLst>
                  <a:gd name="T0" fmla="*/ 214 w 554"/>
                  <a:gd name="T1" fmla="*/ 6 h 304"/>
                  <a:gd name="T2" fmla="*/ 138 w 554"/>
                  <a:gd name="T3" fmla="*/ 32 h 304"/>
                  <a:gd name="T4" fmla="*/ 72 w 554"/>
                  <a:gd name="T5" fmla="*/ 82 h 304"/>
                  <a:gd name="T6" fmla="*/ 34 w 554"/>
                  <a:gd name="T7" fmla="*/ 136 h 304"/>
                  <a:gd name="T8" fmla="*/ 0 w 554"/>
                  <a:gd name="T9" fmla="*/ 260 h 304"/>
                  <a:gd name="T10" fmla="*/ 14 w 554"/>
                  <a:gd name="T11" fmla="*/ 296 h 304"/>
                  <a:gd name="T12" fmla="*/ 46 w 554"/>
                  <a:gd name="T13" fmla="*/ 304 h 304"/>
                  <a:gd name="T14" fmla="*/ 64 w 554"/>
                  <a:gd name="T15" fmla="*/ 300 h 304"/>
                  <a:gd name="T16" fmla="*/ 80 w 554"/>
                  <a:gd name="T17" fmla="*/ 294 h 304"/>
                  <a:gd name="T18" fmla="*/ 110 w 554"/>
                  <a:gd name="T19" fmla="*/ 262 h 304"/>
                  <a:gd name="T20" fmla="*/ 116 w 554"/>
                  <a:gd name="T21" fmla="*/ 236 h 304"/>
                  <a:gd name="T22" fmla="*/ 134 w 554"/>
                  <a:gd name="T23" fmla="*/ 188 h 304"/>
                  <a:gd name="T24" fmla="*/ 168 w 554"/>
                  <a:gd name="T25" fmla="*/ 150 h 304"/>
                  <a:gd name="T26" fmla="*/ 206 w 554"/>
                  <a:gd name="T27" fmla="*/ 120 h 304"/>
                  <a:gd name="T28" fmla="*/ 276 w 554"/>
                  <a:gd name="T29" fmla="*/ 108 h 304"/>
                  <a:gd name="T30" fmla="*/ 374 w 554"/>
                  <a:gd name="T31" fmla="*/ 140 h 304"/>
                  <a:gd name="T32" fmla="*/ 402 w 554"/>
                  <a:gd name="T33" fmla="*/ 168 h 304"/>
                  <a:gd name="T34" fmla="*/ 436 w 554"/>
                  <a:gd name="T35" fmla="*/ 234 h 304"/>
                  <a:gd name="T36" fmla="*/ 436 w 554"/>
                  <a:gd name="T37" fmla="*/ 234 h 304"/>
                  <a:gd name="T38" fmla="*/ 410 w 554"/>
                  <a:gd name="T39" fmla="*/ 180 h 304"/>
                  <a:gd name="T40" fmla="*/ 374 w 554"/>
                  <a:gd name="T41" fmla="*/ 138 h 304"/>
                  <a:gd name="T42" fmla="*/ 304 w 554"/>
                  <a:gd name="T43" fmla="*/ 110 h 304"/>
                  <a:gd name="T44" fmla="*/ 242 w 554"/>
                  <a:gd name="T45" fmla="*/ 112 h 304"/>
                  <a:gd name="T46" fmla="*/ 194 w 554"/>
                  <a:gd name="T47" fmla="*/ 128 h 304"/>
                  <a:gd name="T48" fmla="*/ 146 w 554"/>
                  <a:gd name="T49" fmla="*/ 170 h 304"/>
                  <a:gd name="T50" fmla="*/ 116 w 554"/>
                  <a:gd name="T51" fmla="*/ 236 h 304"/>
                  <a:gd name="T52" fmla="*/ 112 w 554"/>
                  <a:gd name="T53" fmla="*/ 252 h 304"/>
                  <a:gd name="T54" fmla="*/ 80 w 554"/>
                  <a:gd name="T55" fmla="*/ 292 h 304"/>
                  <a:gd name="T56" fmla="*/ 66 w 554"/>
                  <a:gd name="T57" fmla="*/ 298 h 304"/>
                  <a:gd name="T58" fmla="*/ 46 w 554"/>
                  <a:gd name="T59" fmla="*/ 304 h 304"/>
                  <a:gd name="T60" fmla="*/ 24 w 554"/>
                  <a:gd name="T61" fmla="*/ 300 h 304"/>
                  <a:gd name="T62" fmla="*/ 0 w 554"/>
                  <a:gd name="T63" fmla="*/ 258 h 304"/>
                  <a:gd name="T64" fmla="*/ 22 w 554"/>
                  <a:gd name="T65" fmla="*/ 166 h 304"/>
                  <a:gd name="T66" fmla="*/ 60 w 554"/>
                  <a:gd name="T67" fmla="*/ 100 h 304"/>
                  <a:gd name="T68" fmla="*/ 120 w 554"/>
                  <a:gd name="T69" fmla="*/ 42 h 304"/>
                  <a:gd name="T70" fmla="*/ 186 w 554"/>
                  <a:gd name="T71" fmla="*/ 14 h 304"/>
                  <a:gd name="T72" fmla="*/ 276 w 554"/>
                  <a:gd name="T73" fmla="*/ 0 h 304"/>
                  <a:gd name="T74" fmla="*/ 376 w 554"/>
                  <a:gd name="T75" fmla="*/ 18 h 304"/>
                  <a:gd name="T76" fmla="*/ 462 w 554"/>
                  <a:gd name="T77" fmla="*/ 68 h 304"/>
                  <a:gd name="T78" fmla="*/ 516 w 554"/>
                  <a:gd name="T79" fmla="*/ 130 h 304"/>
                  <a:gd name="T80" fmla="*/ 550 w 554"/>
                  <a:gd name="T81" fmla="*/ 230 h 304"/>
                  <a:gd name="T82" fmla="*/ 550 w 554"/>
                  <a:gd name="T83" fmla="*/ 278 h 304"/>
                  <a:gd name="T84" fmla="*/ 532 w 554"/>
                  <a:gd name="T85" fmla="*/ 298 h 304"/>
                  <a:gd name="T86" fmla="*/ 508 w 554"/>
                  <a:gd name="T87" fmla="*/ 304 h 304"/>
                  <a:gd name="T88" fmla="*/ 488 w 554"/>
                  <a:gd name="T89" fmla="*/ 300 h 304"/>
                  <a:gd name="T90" fmla="*/ 472 w 554"/>
                  <a:gd name="T91" fmla="*/ 292 h 304"/>
                  <a:gd name="T92" fmla="*/ 438 w 554"/>
                  <a:gd name="T93" fmla="*/ 260 h 304"/>
                  <a:gd name="T94" fmla="*/ 432 w 554"/>
                  <a:gd name="T95" fmla="*/ 242 h 304"/>
                  <a:gd name="T96" fmla="*/ 432 w 554"/>
                  <a:gd name="T97" fmla="*/ 242 h 304"/>
                  <a:gd name="T98" fmla="*/ 434 w 554"/>
                  <a:gd name="T99" fmla="*/ 252 h 304"/>
                  <a:gd name="T100" fmla="*/ 472 w 554"/>
                  <a:gd name="T101" fmla="*/ 294 h 304"/>
                  <a:gd name="T102" fmla="*/ 486 w 554"/>
                  <a:gd name="T103" fmla="*/ 298 h 304"/>
                  <a:gd name="T104" fmla="*/ 508 w 554"/>
                  <a:gd name="T105" fmla="*/ 304 h 304"/>
                  <a:gd name="T106" fmla="*/ 528 w 554"/>
                  <a:gd name="T107" fmla="*/ 300 h 304"/>
                  <a:gd name="T108" fmla="*/ 546 w 554"/>
                  <a:gd name="T109" fmla="*/ 288 h 304"/>
                  <a:gd name="T110" fmla="*/ 554 w 554"/>
                  <a:gd name="T111" fmla="*/ 258 h 304"/>
                  <a:gd name="T112" fmla="*/ 528 w 554"/>
                  <a:gd name="T113" fmla="*/ 154 h 304"/>
                  <a:gd name="T114" fmla="*/ 464 w 554"/>
                  <a:gd name="T115" fmla="*/ 68 h 304"/>
                  <a:gd name="T116" fmla="*/ 398 w 554"/>
                  <a:gd name="T117" fmla="*/ 26 h 304"/>
                  <a:gd name="T118" fmla="*/ 302 w 554"/>
                  <a:gd name="T119"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4" h="304">
                    <a:moveTo>
                      <a:pt x="276" y="0"/>
                    </a:moveTo>
                    <a:lnTo>
                      <a:pt x="276" y="0"/>
                    </a:lnTo>
                    <a:lnTo>
                      <a:pt x="246" y="2"/>
                    </a:lnTo>
                    <a:lnTo>
                      <a:pt x="214" y="6"/>
                    </a:lnTo>
                    <a:lnTo>
                      <a:pt x="186" y="12"/>
                    </a:lnTo>
                    <a:lnTo>
                      <a:pt x="158" y="22"/>
                    </a:lnTo>
                    <a:lnTo>
                      <a:pt x="158" y="22"/>
                    </a:lnTo>
                    <a:lnTo>
                      <a:pt x="138" y="32"/>
                    </a:lnTo>
                    <a:lnTo>
                      <a:pt x="120" y="42"/>
                    </a:lnTo>
                    <a:lnTo>
                      <a:pt x="104" y="54"/>
                    </a:lnTo>
                    <a:lnTo>
                      <a:pt x="88" y="68"/>
                    </a:lnTo>
                    <a:lnTo>
                      <a:pt x="72" y="82"/>
                    </a:lnTo>
                    <a:lnTo>
                      <a:pt x="58" y="100"/>
                    </a:lnTo>
                    <a:lnTo>
                      <a:pt x="46" y="118"/>
                    </a:lnTo>
                    <a:lnTo>
                      <a:pt x="34" y="136"/>
                    </a:lnTo>
                    <a:lnTo>
                      <a:pt x="34" y="136"/>
                    </a:lnTo>
                    <a:lnTo>
                      <a:pt x="20" y="166"/>
                    </a:lnTo>
                    <a:lnTo>
                      <a:pt x="10" y="196"/>
                    </a:lnTo>
                    <a:lnTo>
                      <a:pt x="2" y="226"/>
                    </a:lnTo>
                    <a:lnTo>
                      <a:pt x="0" y="260"/>
                    </a:lnTo>
                    <a:lnTo>
                      <a:pt x="0" y="260"/>
                    </a:lnTo>
                    <a:lnTo>
                      <a:pt x="0" y="274"/>
                    </a:lnTo>
                    <a:lnTo>
                      <a:pt x="6" y="286"/>
                    </a:lnTo>
                    <a:lnTo>
                      <a:pt x="14" y="296"/>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4"/>
                    </a:lnTo>
                    <a:lnTo>
                      <a:pt x="80" y="294"/>
                    </a:lnTo>
                    <a:lnTo>
                      <a:pt x="92" y="286"/>
                    </a:lnTo>
                    <a:lnTo>
                      <a:pt x="102" y="276"/>
                    </a:lnTo>
                    <a:lnTo>
                      <a:pt x="110" y="262"/>
                    </a:lnTo>
                    <a:lnTo>
                      <a:pt x="114" y="254"/>
                    </a:lnTo>
                    <a:lnTo>
                      <a:pt x="114" y="244"/>
                    </a:lnTo>
                    <a:lnTo>
                      <a:pt x="114" y="244"/>
                    </a:lnTo>
                    <a:lnTo>
                      <a:pt x="116" y="236"/>
                    </a:lnTo>
                    <a:lnTo>
                      <a:pt x="116" y="236"/>
                    </a:lnTo>
                    <a:lnTo>
                      <a:pt x="120" y="220"/>
                    </a:lnTo>
                    <a:lnTo>
                      <a:pt x="124" y="204"/>
                    </a:lnTo>
                    <a:lnTo>
                      <a:pt x="134" y="188"/>
                    </a:lnTo>
                    <a:lnTo>
                      <a:pt x="146" y="172"/>
                    </a:lnTo>
                    <a:lnTo>
                      <a:pt x="146" y="172"/>
                    </a:lnTo>
                    <a:lnTo>
                      <a:pt x="156" y="160"/>
                    </a:lnTo>
                    <a:lnTo>
                      <a:pt x="168" y="150"/>
                    </a:lnTo>
                    <a:lnTo>
                      <a:pt x="194" y="130"/>
                    </a:lnTo>
                    <a:lnTo>
                      <a:pt x="194" y="130"/>
                    </a:lnTo>
                    <a:lnTo>
                      <a:pt x="206" y="120"/>
                    </a:lnTo>
                    <a:lnTo>
                      <a:pt x="206" y="120"/>
                    </a:lnTo>
                    <a:lnTo>
                      <a:pt x="242" y="112"/>
                    </a:lnTo>
                    <a:lnTo>
                      <a:pt x="258" y="110"/>
                    </a:lnTo>
                    <a:lnTo>
                      <a:pt x="276" y="108"/>
                    </a:lnTo>
                    <a:lnTo>
                      <a:pt x="276" y="108"/>
                    </a:lnTo>
                    <a:lnTo>
                      <a:pt x="304" y="110"/>
                    </a:lnTo>
                    <a:lnTo>
                      <a:pt x="328" y="116"/>
                    </a:lnTo>
                    <a:lnTo>
                      <a:pt x="350" y="126"/>
                    </a:lnTo>
                    <a:lnTo>
                      <a:pt x="374" y="140"/>
                    </a:lnTo>
                    <a:lnTo>
                      <a:pt x="374" y="140"/>
                    </a:lnTo>
                    <a:lnTo>
                      <a:pt x="384" y="148"/>
                    </a:lnTo>
                    <a:lnTo>
                      <a:pt x="394" y="158"/>
                    </a:lnTo>
                    <a:lnTo>
                      <a:pt x="402" y="168"/>
                    </a:lnTo>
                    <a:lnTo>
                      <a:pt x="410" y="180"/>
                    </a:lnTo>
                    <a:lnTo>
                      <a:pt x="410" y="180"/>
                    </a:lnTo>
                    <a:lnTo>
                      <a:pt x="424" y="206"/>
                    </a:lnTo>
                    <a:lnTo>
                      <a:pt x="436" y="234"/>
                    </a:lnTo>
                    <a:lnTo>
                      <a:pt x="436" y="234"/>
                    </a:lnTo>
                    <a:lnTo>
                      <a:pt x="436" y="234"/>
                    </a:lnTo>
                    <a:lnTo>
                      <a:pt x="436" y="234"/>
                    </a:lnTo>
                    <a:lnTo>
                      <a:pt x="436" y="234"/>
                    </a:lnTo>
                    <a:lnTo>
                      <a:pt x="436" y="234"/>
                    </a:lnTo>
                    <a:lnTo>
                      <a:pt x="424" y="206"/>
                    </a:lnTo>
                    <a:lnTo>
                      <a:pt x="410" y="180"/>
                    </a:lnTo>
                    <a:lnTo>
                      <a:pt x="410" y="180"/>
                    </a:lnTo>
                    <a:lnTo>
                      <a:pt x="402" y="168"/>
                    </a:lnTo>
                    <a:lnTo>
                      <a:pt x="394" y="158"/>
                    </a:lnTo>
                    <a:lnTo>
                      <a:pt x="384" y="148"/>
                    </a:lnTo>
                    <a:lnTo>
                      <a:pt x="374" y="138"/>
                    </a:lnTo>
                    <a:lnTo>
                      <a:pt x="374" y="138"/>
                    </a:lnTo>
                    <a:lnTo>
                      <a:pt x="350" y="126"/>
                    </a:lnTo>
                    <a:lnTo>
                      <a:pt x="328" y="116"/>
                    </a:lnTo>
                    <a:lnTo>
                      <a:pt x="304" y="110"/>
                    </a:lnTo>
                    <a:lnTo>
                      <a:pt x="276" y="108"/>
                    </a:lnTo>
                    <a:lnTo>
                      <a:pt x="276" y="108"/>
                    </a:lnTo>
                    <a:lnTo>
                      <a:pt x="258" y="110"/>
                    </a:lnTo>
                    <a:lnTo>
                      <a:pt x="242" y="112"/>
                    </a:lnTo>
                    <a:lnTo>
                      <a:pt x="206" y="120"/>
                    </a:lnTo>
                    <a:lnTo>
                      <a:pt x="206" y="120"/>
                    </a:lnTo>
                    <a:lnTo>
                      <a:pt x="194" y="128"/>
                    </a:lnTo>
                    <a:lnTo>
                      <a:pt x="194" y="128"/>
                    </a:lnTo>
                    <a:lnTo>
                      <a:pt x="168" y="148"/>
                    </a:lnTo>
                    <a:lnTo>
                      <a:pt x="156" y="160"/>
                    </a:lnTo>
                    <a:lnTo>
                      <a:pt x="146" y="170"/>
                    </a:lnTo>
                    <a:lnTo>
                      <a:pt x="146" y="170"/>
                    </a:lnTo>
                    <a:lnTo>
                      <a:pt x="134" y="186"/>
                    </a:lnTo>
                    <a:lnTo>
                      <a:pt x="124" y="204"/>
                    </a:lnTo>
                    <a:lnTo>
                      <a:pt x="120" y="220"/>
                    </a:lnTo>
                    <a:lnTo>
                      <a:pt x="116" y="236"/>
                    </a:lnTo>
                    <a:lnTo>
                      <a:pt x="116" y="236"/>
                    </a:lnTo>
                    <a:lnTo>
                      <a:pt x="114" y="244"/>
                    </a:lnTo>
                    <a:lnTo>
                      <a:pt x="114" y="244"/>
                    </a:lnTo>
                    <a:lnTo>
                      <a:pt x="112" y="252"/>
                    </a:lnTo>
                    <a:lnTo>
                      <a:pt x="110" y="260"/>
                    </a:lnTo>
                    <a:lnTo>
                      <a:pt x="102" y="274"/>
                    </a:lnTo>
                    <a:lnTo>
                      <a:pt x="90" y="286"/>
                    </a:lnTo>
                    <a:lnTo>
                      <a:pt x="80" y="292"/>
                    </a:lnTo>
                    <a:lnTo>
                      <a:pt x="80" y="292"/>
                    </a:lnTo>
                    <a:lnTo>
                      <a:pt x="76" y="294"/>
                    </a:lnTo>
                    <a:lnTo>
                      <a:pt x="72" y="296"/>
                    </a:lnTo>
                    <a:lnTo>
                      <a:pt x="66" y="298"/>
                    </a:lnTo>
                    <a:lnTo>
                      <a:pt x="64" y="300"/>
                    </a:lnTo>
                    <a:lnTo>
                      <a:pt x="64" y="300"/>
                    </a:lnTo>
                    <a:lnTo>
                      <a:pt x="56" y="302"/>
                    </a:lnTo>
                    <a:lnTo>
                      <a:pt x="46" y="304"/>
                    </a:lnTo>
                    <a:lnTo>
                      <a:pt x="46" y="304"/>
                    </a:lnTo>
                    <a:lnTo>
                      <a:pt x="34" y="302"/>
                    </a:lnTo>
                    <a:lnTo>
                      <a:pt x="24" y="300"/>
                    </a:lnTo>
                    <a:lnTo>
                      <a:pt x="24" y="300"/>
                    </a:lnTo>
                    <a:lnTo>
                      <a:pt x="14" y="294"/>
                    </a:lnTo>
                    <a:lnTo>
                      <a:pt x="6" y="286"/>
                    </a:lnTo>
                    <a:lnTo>
                      <a:pt x="2" y="274"/>
                    </a:lnTo>
                    <a:lnTo>
                      <a:pt x="0" y="258"/>
                    </a:lnTo>
                    <a:lnTo>
                      <a:pt x="0" y="258"/>
                    </a:lnTo>
                    <a:lnTo>
                      <a:pt x="4" y="226"/>
                    </a:lnTo>
                    <a:lnTo>
                      <a:pt x="10" y="196"/>
                    </a:lnTo>
                    <a:lnTo>
                      <a:pt x="22" y="166"/>
                    </a:lnTo>
                    <a:lnTo>
                      <a:pt x="34" y="138"/>
                    </a:lnTo>
                    <a:lnTo>
                      <a:pt x="34" y="138"/>
                    </a:lnTo>
                    <a:lnTo>
                      <a:pt x="46" y="118"/>
                    </a:lnTo>
                    <a:lnTo>
                      <a:pt x="60" y="100"/>
                    </a:lnTo>
                    <a:lnTo>
                      <a:pt x="74" y="84"/>
                    </a:lnTo>
                    <a:lnTo>
                      <a:pt x="88" y="68"/>
                    </a:lnTo>
                    <a:lnTo>
                      <a:pt x="104" y="54"/>
                    </a:lnTo>
                    <a:lnTo>
                      <a:pt x="120" y="42"/>
                    </a:lnTo>
                    <a:lnTo>
                      <a:pt x="138" y="32"/>
                    </a:lnTo>
                    <a:lnTo>
                      <a:pt x="158" y="24"/>
                    </a:lnTo>
                    <a:lnTo>
                      <a:pt x="158" y="24"/>
                    </a:lnTo>
                    <a:lnTo>
                      <a:pt x="186" y="14"/>
                    </a:lnTo>
                    <a:lnTo>
                      <a:pt x="214" y="6"/>
                    </a:lnTo>
                    <a:lnTo>
                      <a:pt x="246" y="2"/>
                    </a:lnTo>
                    <a:lnTo>
                      <a:pt x="276" y="0"/>
                    </a:lnTo>
                    <a:lnTo>
                      <a:pt x="276" y="0"/>
                    </a:lnTo>
                    <a:lnTo>
                      <a:pt x="302" y="2"/>
                    </a:lnTo>
                    <a:lnTo>
                      <a:pt x="326" y="4"/>
                    </a:lnTo>
                    <a:lnTo>
                      <a:pt x="350" y="10"/>
                    </a:lnTo>
                    <a:lnTo>
                      <a:pt x="376" y="18"/>
                    </a:lnTo>
                    <a:lnTo>
                      <a:pt x="398" y="26"/>
                    </a:lnTo>
                    <a:lnTo>
                      <a:pt x="422" y="38"/>
                    </a:lnTo>
                    <a:lnTo>
                      <a:pt x="442" y="52"/>
                    </a:lnTo>
                    <a:lnTo>
                      <a:pt x="462" y="68"/>
                    </a:lnTo>
                    <a:lnTo>
                      <a:pt x="462" y="68"/>
                    </a:lnTo>
                    <a:lnTo>
                      <a:pt x="482" y="88"/>
                    </a:lnTo>
                    <a:lnTo>
                      <a:pt x="500" y="108"/>
                    </a:lnTo>
                    <a:lnTo>
                      <a:pt x="516" y="130"/>
                    </a:lnTo>
                    <a:lnTo>
                      <a:pt x="528" y="154"/>
                    </a:lnTo>
                    <a:lnTo>
                      <a:pt x="538" y="178"/>
                    </a:lnTo>
                    <a:lnTo>
                      <a:pt x="544" y="204"/>
                    </a:lnTo>
                    <a:lnTo>
                      <a:pt x="550" y="230"/>
                    </a:lnTo>
                    <a:lnTo>
                      <a:pt x="552" y="256"/>
                    </a:lnTo>
                    <a:lnTo>
                      <a:pt x="552" y="256"/>
                    </a:lnTo>
                    <a:lnTo>
                      <a:pt x="552" y="268"/>
                    </a:lnTo>
                    <a:lnTo>
                      <a:pt x="550" y="278"/>
                    </a:lnTo>
                    <a:lnTo>
                      <a:pt x="544" y="288"/>
                    </a:lnTo>
                    <a:lnTo>
                      <a:pt x="538" y="294"/>
                    </a:lnTo>
                    <a:lnTo>
                      <a:pt x="538" y="294"/>
                    </a:lnTo>
                    <a:lnTo>
                      <a:pt x="532" y="298"/>
                    </a:lnTo>
                    <a:lnTo>
                      <a:pt x="526" y="300"/>
                    </a:lnTo>
                    <a:lnTo>
                      <a:pt x="526" y="300"/>
                    </a:lnTo>
                    <a:lnTo>
                      <a:pt x="518" y="302"/>
                    </a:lnTo>
                    <a:lnTo>
                      <a:pt x="508" y="304"/>
                    </a:lnTo>
                    <a:lnTo>
                      <a:pt x="508" y="304"/>
                    </a:lnTo>
                    <a:lnTo>
                      <a:pt x="496" y="302"/>
                    </a:lnTo>
                    <a:lnTo>
                      <a:pt x="488" y="300"/>
                    </a:lnTo>
                    <a:lnTo>
                      <a:pt x="488" y="300"/>
                    </a:lnTo>
                    <a:lnTo>
                      <a:pt x="486" y="298"/>
                    </a:lnTo>
                    <a:lnTo>
                      <a:pt x="480" y="296"/>
                    </a:lnTo>
                    <a:lnTo>
                      <a:pt x="474" y="294"/>
                    </a:lnTo>
                    <a:lnTo>
                      <a:pt x="472" y="292"/>
                    </a:lnTo>
                    <a:lnTo>
                      <a:pt x="472" y="292"/>
                    </a:lnTo>
                    <a:lnTo>
                      <a:pt x="460" y="284"/>
                    </a:lnTo>
                    <a:lnTo>
                      <a:pt x="448" y="274"/>
                    </a:lnTo>
                    <a:lnTo>
                      <a:pt x="438" y="260"/>
                    </a:lnTo>
                    <a:lnTo>
                      <a:pt x="434" y="250"/>
                    </a:lnTo>
                    <a:lnTo>
                      <a:pt x="432" y="242"/>
                    </a:lnTo>
                    <a:lnTo>
                      <a:pt x="432" y="242"/>
                    </a:lnTo>
                    <a:lnTo>
                      <a:pt x="432" y="242"/>
                    </a:lnTo>
                    <a:lnTo>
                      <a:pt x="432" y="242"/>
                    </a:lnTo>
                    <a:lnTo>
                      <a:pt x="432" y="242"/>
                    </a:lnTo>
                    <a:lnTo>
                      <a:pt x="432" y="242"/>
                    </a:lnTo>
                    <a:lnTo>
                      <a:pt x="432" y="242"/>
                    </a:lnTo>
                    <a:lnTo>
                      <a:pt x="432" y="242"/>
                    </a:lnTo>
                    <a:lnTo>
                      <a:pt x="432" y="242"/>
                    </a:lnTo>
                    <a:lnTo>
                      <a:pt x="432" y="242"/>
                    </a:lnTo>
                    <a:lnTo>
                      <a:pt x="434" y="252"/>
                    </a:lnTo>
                    <a:lnTo>
                      <a:pt x="438" y="260"/>
                    </a:lnTo>
                    <a:lnTo>
                      <a:pt x="448" y="274"/>
                    </a:lnTo>
                    <a:lnTo>
                      <a:pt x="460" y="286"/>
                    </a:lnTo>
                    <a:lnTo>
                      <a:pt x="472" y="294"/>
                    </a:lnTo>
                    <a:lnTo>
                      <a:pt x="472" y="294"/>
                    </a:lnTo>
                    <a:lnTo>
                      <a:pt x="474" y="296"/>
                    </a:lnTo>
                    <a:lnTo>
                      <a:pt x="480" y="296"/>
                    </a:lnTo>
                    <a:lnTo>
                      <a:pt x="486" y="298"/>
                    </a:lnTo>
                    <a:lnTo>
                      <a:pt x="488" y="300"/>
                    </a:lnTo>
                    <a:lnTo>
                      <a:pt x="488" y="300"/>
                    </a:lnTo>
                    <a:lnTo>
                      <a:pt x="496" y="302"/>
                    </a:lnTo>
                    <a:lnTo>
                      <a:pt x="508" y="304"/>
                    </a:lnTo>
                    <a:lnTo>
                      <a:pt x="508" y="304"/>
                    </a:lnTo>
                    <a:lnTo>
                      <a:pt x="518" y="302"/>
                    </a:lnTo>
                    <a:lnTo>
                      <a:pt x="528" y="300"/>
                    </a:lnTo>
                    <a:lnTo>
                      <a:pt x="528" y="300"/>
                    </a:lnTo>
                    <a:lnTo>
                      <a:pt x="534" y="300"/>
                    </a:lnTo>
                    <a:lnTo>
                      <a:pt x="538" y="294"/>
                    </a:lnTo>
                    <a:lnTo>
                      <a:pt x="538" y="294"/>
                    </a:lnTo>
                    <a:lnTo>
                      <a:pt x="546" y="288"/>
                    </a:lnTo>
                    <a:lnTo>
                      <a:pt x="550" y="280"/>
                    </a:lnTo>
                    <a:lnTo>
                      <a:pt x="552" y="270"/>
                    </a:lnTo>
                    <a:lnTo>
                      <a:pt x="554" y="258"/>
                    </a:lnTo>
                    <a:lnTo>
                      <a:pt x="554" y="258"/>
                    </a:lnTo>
                    <a:lnTo>
                      <a:pt x="550" y="230"/>
                    </a:lnTo>
                    <a:lnTo>
                      <a:pt x="546" y="204"/>
                    </a:lnTo>
                    <a:lnTo>
                      <a:pt x="538" y="178"/>
                    </a:lnTo>
                    <a:lnTo>
                      <a:pt x="528" y="154"/>
                    </a:lnTo>
                    <a:lnTo>
                      <a:pt x="516" y="130"/>
                    </a:lnTo>
                    <a:lnTo>
                      <a:pt x="502" y="108"/>
                    </a:lnTo>
                    <a:lnTo>
                      <a:pt x="484" y="88"/>
                    </a:lnTo>
                    <a:lnTo>
                      <a:pt x="464" y="68"/>
                    </a:lnTo>
                    <a:lnTo>
                      <a:pt x="464" y="68"/>
                    </a:lnTo>
                    <a:lnTo>
                      <a:pt x="444" y="52"/>
                    </a:lnTo>
                    <a:lnTo>
                      <a:pt x="422" y="38"/>
                    </a:lnTo>
                    <a:lnTo>
                      <a:pt x="398" y="26"/>
                    </a:lnTo>
                    <a:lnTo>
                      <a:pt x="376" y="16"/>
                    </a:lnTo>
                    <a:lnTo>
                      <a:pt x="350" y="10"/>
                    </a:lnTo>
                    <a:lnTo>
                      <a:pt x="326" y="4"/>
                    </a:lnTo>
                    <a:lnTo>
                      <a:pt x="302" y="0"/>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2" name="Freeform 209"/>
              <p:cNvSpPr>
                <a:spLocks/>
              </p:cNvSpPr>
              <p:nvPr/>
            </p:nvSpPr>
            <p:spPr bwMode="auto">
              <a:xfrm>
                <a:off x="2615" y="3263"/>
                <a:ext cx="552" cy="304"/>
              </a:xfrm>
              <a:custGeom>
                <a:avLst/>
                <a:gdLst>
                  <a:gd name="T0" fmla="*/ 214 w 552"/>
                  <a:gd name="T1" fmla="*/ 6 h 304"/>
                  <a:gd name="T2" fmla="*/ 138 w 552"/>
                  <a:gd name="T3" fmla="*/ 32 h 304"/>
                  <a:gd name="T4" fmla="*/ 74 w 552"/>
                  <a:gd name="T5" fmla="*/ 84 h 304"/>
                  <a:gd name="T6" fmla="*/ 34 w 552"/>
                  <a:gd name="T7" fmla="*/ 138 h 304"/>
                  <a:gd name="T8" fmla="*/ 0 w 552"/>
                  <a:gd name="T9" fmla="*/ 258 h 304"/>
                  <a:gd name="T10" fmla="*/ 14 w 552"/>
                  <a:gd name="T11" fmla="*/ 294 h 304"/>
                  <a:gd name="T12" fmla="*/ 46 w 552"/>
                  <a:gd name="T13" fmla="*/ 304 h 304"/>
                  <a:gd name="T14" fmla="*/ 64 w 552"/>
                  <a:gd name="T15" fmla="*/ 300 h 304"/>
                  <a:gd name="T16" fmla="*/ 80 w 552"/>
                  <a:gd name="T17" fmla="*/ 292 h 304"/>
                  <a:gd name="T18" fmla="*/ 110 w 552"/>
                  <a:gd name="T19" fmla="*/ 260 h 304"/>
                  <a:gd name="T20" fmla="*/ 116 w 552"/>
                  <a:gd name="T21" fmla="*/ 236 h 304"/>
                  <a:gd name="T22" fmla="*/ 134 w 552"/>
                  <a:gd name="T23" fmla="*/ 186 h 304"/>
                  <a:gd name="T24" fmla="*/ 168 w 552"/>
                  <a:gd name="T25" fmla="*/ 148 h 304"/>
                  <a:gd name="T26" fmla="*/ 206 w 552"/>
                  <a:gd name="T27" fmla="*/ 120 h 304"/>
                  <a:gd name="T28" fmla="*/ 276 w 552"/>
                  <a:gd name="T29" fmla="*/ 108 h 304"/>
                  <a:gd name="T30" fmla="*/ 374 w 552"/>
                  <a:gd name="T31" fmla="*/ 138 h 304"/>
                  <a:gd name="T32" fmla="*/ 402 w 552"/>
                  <a:gd name="T33" fmla="*/ 168 h 304"/>
                  <a:gd name="T34" fmla="*/ 436 w 552"/>
                  <a:gd name="T35" fmla="*/ 234 h 304"/>
                  <a:gd name="T36" fmla="*/ 424 w 552"/>
                  <a:gd name="T37" fmla="*/ 206 h 304"/>
                  <a:gd name="T38" fmla="*/ 384 w 552"/>
                  <a:gd name="T39" fmla="*/ 146 h 304"/>
                  <a:gd name="T40" fmla="*/ 328 w 552"/>
                  <a:gd name="T41" fmla="*/ 116 h 304"/>
                  <a:gd name="T42" fmla="*/ 258 w 552"/>
                  <a:gd name="T43" fmla="*/ 108 h 304"/>
                  <a:gd name="T44" fmla="*/ 194 w 552"/>
                  <a:gd name="T45" fmla="*/ 128 h 304"/>
                  <a:gd name="T46" fmla="*/ 146 w 552"/>
                  <a:gd name="T47" fmla="*/ 170 h 304"/>
                  <a:gd name="T48" fmla="*/ 118 w 552"/>
                  <a:gd name="T49" fmla="*/ 218 h 304"/>
                  <a:gd name="T50" fmla="*/ 114 w 552"/>
                  <a:gd name="T51" fmla="*/ 242 h 304"/>
                  <a:gd name="T52" fmla="*/ 90 w 552"/>
                  <a:gd name="T53" fmla="*/ 284 h 304"/>
                  <a:gd name="T54" fmla="*/ 72 w 552"/>
                  <a:gd name="T55" fmla="*/ 296 h 304"/>
                  <a:gd name="T56" fmla="*/ 56 w 552"/>
                  <a:gd name="T57" fmla="*/ 302 h 304"/>
                  <a:gd name="T58" fmla="*/ 24 w 552"/>
                  <a:gd name="T59" fmla="*/ 298 h 304"/>
                  <a:gd name="T60" fmla="*/ 2 w 552"/>
                  <a:gd name="T61" fmla="*/ 274 h 304"/>
                  <a:gd name="T62" fmla="*/ 10 w 552"/>
                  <a:gd name="T63" fmla="*/ 196 h 304"/>
                  <a:gd name="T64" fmla="*/ 46 w 552"/>
                  <a:gd name="T65" fmla="*/ 118 h 304"/>
                  <a:gd name="T66" fmla="*/ 104 w 552"/>
                  <a:gd name="T67" fmla="*/ 54 h 304"/>
                  <a:gd name="T68" fmla="*/ 158 w 552"/>
                  <a:gd name="T69" fmla="*/ 24 h 304"/>
                  <a:gd name="T70" fmla="*/ 276 w 552"/>
                  <a:gd name="T71" fmla="*/ 0 h 304"/>
                  <a:gd name="T72" fmla="*/ 350 w 552"/>
                  <a:gd name="T73" fmla="*/ 10 h 304"/>
                  <a:gd name="T74" fmla="*/ 442 w 552"/>
                  <a:gd name="T75" fmla="*/ 52 h 304"/>
                  <a:gd name="T76" fmla="*/ 500 w 552"/>
                  <a:gd name="T77" fmla="*/ 108 h 304"/>
                  <a:gd name="T78" fmla="*/ 544 w 552"/>
                  <a:gd name="T79" fmla="*/ 204 h 304"/>
                  <a:gd name="T80" fmla="*/ 552 w 552"/>
                  <a:gd name="T81" fmla="*/ 268 h 304"/>
                  <a:gd name="T82" fmla="*/ 538 w 552"/>
                  <a:gd name="T83" fmla="*/ 294 h 304"/>
                  <a:gd name="T84" fmla="*/ 518 w 552"/>
                  <a:gd name="T85" fmla="*/ 302 h 304"/>
                  <a:gd name="T86" fmla="*/ 488 w 552"/>
                  <a:gd name="T87" fmla="*/ 298 h 304"/>
                  <a:gd name="T88" fmla="*/ 474 w 552"/>
                  <a:gd name="T89" fmla="*/ 294 h 304"/>
                  <a:gd name="T90" fmla="*/ 448 w 552"/>
                  <a:gd name="T91" fmla="*/ 272 h 304"/>
                  <a:gd name="T92" fmla="*/ 434 w 552"/>
                  <a:gd name="T93" fmla="*/ 240 h 304"/>
                  <a:gd name="T94" fmla="*/ 432 w 552"/>
                  <a:gd name="T95" fmla="*/ 240 h 304"/>
                  <a:gd name="T96" fmla="*/ 432 w 552"/>
                  <a:gd name="T97" fmla="*/ 242 h 304"/>
                  <a:gd name="T98" fmla="*/ 460 w 552"/>
                  <a:gd name="T99" fmla="*/ 284 h 304"/>
                  <a:gd name="T100" fmla="*/ 480 w 552"/>
                  <a:gd name="T101" fmla="*/ 296 h 304"/>
                  <a:gd name="T102" fmla="*/ 496 w 552"/>
                  <a:gd name="T103" fmla="*/ 302 h 304"/>
                  <a:gd name="T104" fmla="*/ 526 w 552"/>
                  <a:gd name="T105" fmla="*/ 300 h 304"/>
                  <a:gd name="T106" fmla="*/ 538 w 552"/>
                  <a:gd name="T107" fmla="*/ 294 h 304"/>
                  <a:gd name="T108" fmla="*/ 552 w 552"/>
                  <a:gd name="T109" fmla="*/ 256 h 304"/>
                  <a:gd name="T110" fmla="*/ 538 w 552"/>
                  <a:gd name="T111" fmla="*/ 178 h 304"/>
                  <a:gd name="T112" fmla="*/ 482 w 552"/>
                  <a:gd name="T113" fmla="*/ 88 h 304"/>
                  <a:gd name="T114" fmla="*/ 422 w 552"/>
                  <a:gd name="T115" fmla="*/ 38 h 304"/>
                  <a:gd name="T116" fmla="*/ 326 w 552"/>
                  <a:gd name="T117"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4">
                    <a:moveTo>
                      <a:pt x="276" y="0"/>
                    </a:moveTo>
                    <a:lnTo>
                      <a:pt x="276" y="0"/>
                    </a:lnTo>
                    <a:lnTo>
                      <a:pt x="246" y="2"/>
                    </a:lnTo>
                    <a:lnTo>
                      <a:pt x="214" y="6"/>
                    </a:lnTo>
                    <a:lnTo>
                      <a:pt x="186" y="14"/>
                    </a:lnTo>
                    <a:lnTo>
                      <a:pt x="158" y="24"/>
                    </a:lnTo>
                    <a:lnTo>
                      <a:pt x="158" y="24"/>
                    </a:lnTo>
                    <a:lnTo>
                      <a:pt x="138" y="32"/>
                    </a:lnTo>
                    <a:lnTo>
                      <a:pt x="120" y="42"/>
                    </a:lnTo>
                    <a:lnTo>
                      <a:pt x="104" y="54"/>
                    </a:lnTo>
                    <a:lnTo>
                      <a:pt x="88" y="68"/>
                    </a:lnTo>
                    <a:lnTo>
                      <a:pt x="74" y="84"/>
                    </a:lnTo>
                    <a:lnTo>
                      <a:pt x="60" y="100"/>
                    </a:lnTo>
                    <a:lnTo>
                      <a:pt x="46" y="118"/>
                    </a:lnTo>
                    <a:lnTo>
                      <a:pt x="34" y="138"/>
                    </a:lnTo>
                    <a:lnTo>
                      <a:pt x="34" y="138"/>
                    </a:lnTo>
                    <a:lnTo>
                      <a:pt x="22" y="166"/>
                    </a:lnTo>
                    <a:lnTo>
                      <a:pt x="10" y="196"/>
                    </a:lnTo>
                    <a:lnTo>
                      <a:pt x="4" y="226"/>
                    </a:lnTo>
                    <a:lnTo>
                      <a:pt x="0" y="258"/>
                    </a:lnTo>
                    <a:lnTo>
                      <a:pt x="0" y="258"/>
                    </a:lnTo>
                    <a:lnTo>
                      <a:pt x="2" y="274"/>
                    </a:lnTo>
                    <a:lnTo>
                      <a:pt x="6" y="286"/>
                    </a:lnTo>
                    <a:lnTo>
                      <a:pt x="14" y="294"/>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2"/>
                    </a:lnTo>
                    <a:lnTo>
                      <a:pt x="80" y="292"/>
                    </a:lnTo>
                    <a:lnTo>
                      <a:pt x="90" y="286"/>
                    </a:lnTo>
                    <a:lnTo>
                      <a:pt x="102" y="274"/>
                    </a:lnTo>
                    <a:lnTo>
                      <a:pt x="110" y="260"/>
                    </a:lnTo>
                    <a:lnTo>
                      <a:pt x="112" y="252"/>
                    </a:lnTo>
                    <a:lnTo>
                      <a:pt x="114" y="244"/>
                    </a:lnTo>
                    <a:lnTo>
                      <a:pt x="114" y="244"/>
                    </a:lnTo>
                    <a:lnTo>
                      <a:pt x="116" y="236"/>
                    </a:lnTo>
                    <a:lnTo>
                      <a:pt x="116" y="236"/>
                    </a:lnTo>
                    <a:lnTo>
                      <a:pt x="120" y="220"/>
                    </a:lnTo>
                    <a:lnTo>
                      <a:pt x="124" y="204"/>
                    </a:lnTo>
                    <a:lnTo>
                      <a:pt x="134" y="186"/>
                    </a:lnTo>
                    <a:lnTo>
                      <a:pt x="146" y="170"/>
                    </a:lnTo>
                    <a:lnTo>
                      <a:pt x="146" y="170"/>
                    </a:lnTo>
                    <a:lnTo>
                      <a:pt x="156" y="160"/>
                    </a:lnTo>
                    <a:lnTo>
                      <a:pt x="168" y="148"/>
                    </a:lnTo>
                    <a:lnTo>
                      <a:pt x="194" y="128"/>
                    </a:lnTo>
                    <a:lnTo>
                      <a:pt x="194" y="128"/>
                    </a:lnTo>
                    <a:lnTo>
                      <a:pt x="206" y="120"/>
                    </a:lnTo>
                    <a:lnTo>
                      <a:pt x="206" y="120"/>
                    </a:lnTo>
                    <a:lnTo>
                      <a:pt x="242" y="112"/>
                    </a:lnTo>
                    <a:lnTo>
                      <a:pt x="258" y="110"/>
                    </a:lnTo>
                    <a:lnTo>
                      <a:pt x="276" y="108"/>
                    </a:lnTo>
                    <a:lnTo>
                      <a:pt x="276" y="108"/>
                    </a:lnTo>
                    <a:lnTo>
                      <a:pt x="304" y="110"/>
                    </a:lnTo>
                    <a:lnTo>
                      <a:pt x="328" y="116"/>
                    </a:lnTo>
                    <a:lnTo>
                      <a:pt x="350" y="126"/>
                    </a:lnTo>
                    <a:lnTo>
                      <a:pt x="374" y="138"/>
                    </a:lnTo>
                    <a:lnTo>
                      <a:pt x="374" y="138"/>
                    </a:lnTo>
                    <a:lnTo>
                      <a:pt x="384" y="148"/>
                    </a:lnTo>
                    <a:lnTo>
                      <a:pt x="394" y="158"/>
                    </a:lnTo>
                    <a:lnTo>
                      <a:pt x="402" y="168"/>
                    </a:lnTo>
                    <a:lnTo>
                      <a:pt x="410" y="180"/>
                    </a:lnTo>
                    <a:lnTo>
                      <a:pt x="410" y="180"/>
                    </a:lnTo>
                    <a:lnTo>
                      <a:pt x="424" y="206"/>
                    </a:lnTo>
                    <a:lnTo>
                      <a:pt x="436" y="234"/>
                    </a:lnTo>
                    <a:lnTo>
                      <a:pt x="436" y="234"/>
                    </a:lnTo>
                    <a:lnTo>
                      <a:pt x="436" y="232"/>
                    </a:lnTo>
                    <a:lnTo>
                      <a:pt x="436" y="232"/>
                    </a:lnTo>
                    <a:lnTo>
                      <a:pt x="424" y="206"/>
                    </a:lnTo>
                    <a:lnTo>
                      <a:pt x="410" y="180"/>
                    </a:lnTo>
                    <a:lnTo>
                      <a:pt x="410" y="180"/>
                    </a:lnTo>
                    <a:lnTo>
                      <a:pt x="394" y="156"/>
                    </a:lnTo>
                    <a:lnTo>
                      <a:pt x="384" y="146"/>
                    </a:lnTo>
                    <a:lnTo>
                      <a:pt x="374" y="138"/>
                    </a:lnTo>
                    <a:lnTo>
                      <a:pt x="374" y="138"/>
                    </a:lnTo>
                    <a:lnTo>
                      <a:pt x="350" y="124"/>
                    </a:lnTo>
                    <a:lnTo>
                      <a:pt x="328" y="116"/>
                    </a:lnTo>
                    <a:lnTo>
                      <a:pt x="304" y="110"/>
                    </a:lnTo>
                    <a:lnTo>
                      <a:pt x="276" y="108"/>
                    </a:lnTo>
                    <a:lnTo>
                      <a:pt x="276" y="108"/>
                    </a:lnTo>
                    <a:lnTo>
                      <a:pt x="258" y="108"/>
                    </a:lnTo>
                    <a:lnTo>
                      <a:pt x="242" y="112"/>
                    </a:lnTo>
                    <a:lnTo>
                      <a:pt x="206" y="118"/>
                    </a:lnTo>
                    <a:lnTo>
                      <a:pt x="206" y="118"/>
                    </a:lnTo>
                    <a:lnTo>
                      <a:pt x="194" y="128"/>
                    </a:lnTo>
                    <a:lnTo>
                      <a:pt x="194" y="128"/>
                    </a:lnTo>
                    <a:lnTo>
                      <a:pt x="168" y="148"/>
                    </a:lnTo>
                    <a:lnTo>
                      <a:pt x="156" y="158"/>
                    </a:lnTo>
                    <a:lnTo>
                      <a:pt x="146" y="170"/>
                    </a:lnTo>
                    <a:lnTo>
                      <a:pt x="146" y="170"/>
                    </a:lnTo>
                    <a:lnTo>
                      <a:pt x="134" y="186"/>
                    </a:lnTo>
                    <a:lnTo>
                      <a:pt x="124" y="202"/>
                    </a:lnTo>
                    <a:lnTo>
                      <a:pt x="118" y="218"/>
                    </a:lnTo>
                    <a:lnTo>
                      <a:pt x="116" y="234"/>
                    </a:lnTo>
                    <a:lnTo>
                      <a:pt x="116" y="234"/>
                    </a:lnTo>
                    <a:lnTo>
                      <a:pt x="114" y="242"/>
                    </a:lnTo>
                    <a:lnTo>
                      <a:pt x="114" y="242"/>
                    </a:lnTo>
                    <a:lnTo>
                      <a:pt x="112" y="252"/>
                    </a:lnTo>
                    <a:lnTo>
                      <a:pt x="110" y="260"/>
                    </a:lnTo>
                    <a:lnTo>
                      <a:pt x="102" y="274"/>
                    </a:lnTo>
                    <a:lnTo>
                      <a:pt x="90" y="284"/>
                    </a:lnTo>
                    <a:lnTo>
                      <a:pt x="80" y="292"/>
                    </a:lnTo>
                    <a:lnTo>
                      <a:pt x="80" y="292"/>
                    </a:lnTo>
                    <a:lnTo>
                      <a:pt x="76" y="294"/>
                    </a:lnTo>
                    <a:lnTo>
                      <a:pt x="72" y="296"/>
                    </a:lnTo>
                    <a:lnTo>
                      <a:pt x="66" y="298"/>
                    </a:lnTo>
                    <a:lnTo>
                      <a:pt x="64" y="298"/>
                    </a:lnTo>
                    <a:lnTo>
                      <a:pt x="64" y="298"/>
                    </a:lnTo>
                    <a:lnTo>
                      <a:pt x="56" y="302"/>
                    </a:lnTo>
                    <a:lnTo>
                      <a:pt x="46" y="302"/>
                    </a:lnTo>
                    <a:lnTo>
                      <a:pt x="46" y="302"/>
                    </a:lnTo>
                    <a:lnTo>
                      <a:pt x="34" y="302"/>
                    </a:lnTo>
                    <a:lnTo>
                      <a:pt x="24" y="298"/>
                    </a:lnTo>
                    <a:lnTo>
                      <a:pt x="24" y="298"/>
                    </a:lnTo>
                    <a:lnTo>
                      <a:pt x="14" y="294"/>
                    </a:lnTo>
                    <a:lnTo>
                      <a:pt x="6" y="286"/>
                    </a:lnTo>
                    <a:lnTo>
                      <a:pt x="2" y="274"/>
                    </a:lnTo>
                    <a:lnTo>
                      <a:pt x="0" y="258"/>
                    </a:lnTo>
                    <a:lnTo>
                      <a:pt x="0" y="258"/>
                    </a:lnTo>
                    <a:lnTo>
                      <a:pt x="4" y="226"/>
                    </a:lnTo>
                    <a:lnTo>
                      <a:pt x="10" y="196"/>
                    </a:lnTo>
                    <a:lnTo>
                      <a:pt x="22" y="166"/>
                    </a:lnTo>
                    <a:lnTo>
                      <a:pt x="36" y="138"/>
                    </a:lnTo>
                    <a:lnTo>
                      <a:pt x="36" y="138"/>
                    </a:lnTo>
                    <a:lnTo>
                      <a:pt x="46" y="118"/>
                    </a:lnTo>
                    <a:lnTo>
                      <a:pt x="60" y="100"/>
                    </a:lnTo>
                    <a:lnTo>
                      <a:pt x="74" y="84"/>
                    </a:lnTo>
                    <a:lnTo>
                      <a:pt x="88" y="68"/>
                    </a:lnTo>
                    <a:lnTo>
                      <a:pt x="104" y="54"/>
                    </a:lnTo>
                    <a:lnTo>
                      <a:pt x="122" y="44"/>
                    </a:lnTo>
                    <a:lnTo>
                      <a:pt x="140" y="32"/>
                    </a:lnTo>
                    <a:lnTo>
                      <a:pt x="158" y="24"/>
                    </a:lnTo>
                    <a:lnTo>
                      <a:pt x="158" y="24"/>
                    </a:lnTo>
                    <a:lnTo>
                      <a:pt x="186" y="14"/>
                    </a:lnTo>
                    <a:lnTo>
                      <a:pt x="214" y="6"/>
                    </a:lnTo>
                    <a:lnTo>
                      <a:pt x="246" y="2"/>
                    </a:lnTo>
                    <a:lnTo>
                      <a:pt x="276" y="0"/>
                    </a:lnTo>
                    <a:lnTo>
                      <a:pt x="276" y="0"/>
                    </a:lnTo>
                    <a:lnTo>
                      <a:pt x="302" y="2"/>
                    </a:lnTo>
                    <a:lnTo>
                      <a:pt x="326" y="6"/>
                    </a:lnTo>
                    <a:lnTo>
                      <a:pt x="350" y="10"/>
                    </a:lnTo>
                    <a:lnTo>
                      <a:pt x="374" y="18"/>
                    </a:lnTo>
                    <a:lnTo>
                      <a:pt x="398" y="28"/>
                    </a:lnTo>
                    <a:lnTo>
                      <a:pt x="422" y="38"/>
                    </a:lnTo>
                    <a:lnTo>
                      <a:pt x="442" y="52"/>
                    </a:lnTo>
                    <a:lnTo>
                      <a:pt x="462" y="68"/>
                    </a:lnTo>
                    <a:lnTo>
                      <a:pt x="462" y="68"/>
                    </a:lnTo>
                    <a:lnTo>
                      <a:pt x="482" y="88"/>
                    </a:lnTo>
                    <a:lnTo>
                      <a:pt x="500" y="108"/>
                    </a:lnTo>
                    <a:lnTo>
                      <a:pt x="514" y="130"/>
                    </a:lnTo>
                    <a:lnTo>
                      <a:pt x="528" y="154"/>
                    </a:lnTo>
                    <a:lnTo>
                      <a:pt x="536" y="178"/>
                    </a:lnTo>
                    <a:lnTo>
                      <a:pt x="544" y="204"/>
                    </a:lnTo>
                    <a:lnTo>
                      <a:pt x="550" y="230"/>
                    </a:lnTo>
                    <a:lnTo>
                      <a:pt x="552" y="256"/>
                    </a:lnTo>
                    <a:lnTo>
                      <a:pt x="552" y="256"/>
                    </a:lnTo>
                    <a:lnTo>
                      <a:pt x="552" y="268"/>
                    </a:lnTo>
                    <a:lnTo>
                      <a:pt x="548" y="278"/>
                    </a:lnTo>
                    <a:lnTo>
                      <a:pt x="544" y="286"/>
                    </a:lnTo>
                    <a:lnTo>
                      <a:pt x="538" y="294"/>
                    </a:lnTo>
                    <a:lnTo>
                      <a:pt x="538" y="294"/>
                    </a:lnTo>
                    <a:lnTo>
                      <a:pt x="532" y="298"/>
                    </a:lnTo>
                    <a:lnTo>
                      <a:pt x="526" y="298"/>
                    </a:lnTo>
                    <a:lnTo>
                      <a:pt x="526" y="298"/>
                    </a:lnTo>
                    <a:lnTo>
                      <a:pt x="518" y="302"/>
                    </a:lnTo>
                    <a:lnTo>
                      <a:pt x="508" y="302"/>
                    </a:lnTo>
                    <a:lnTo>
                      <a:pt x="508" y="302"/>
                    </a:lnTo>
                    <a:lnTo>
                      <a:pt x="496" y="302"/>
                    </a:lnTo>
                    <a:lnTo>
                      <a:pt x="488" y="298"/>
                    </a:lnTo>
                    <a:lnTo>
                      <a:pt x="488" y="298"/>
                    </a:lnTo>
                    <a:lnTo>
                      <a:pt x="486" y="298"/>
                    </a:lnTo>
                    <a:lnTo>
                      <a:pt x="480" y="296"/>
                    </a:lnTo>
                    <a:lnTo>
                      <a:pt x="474" y="294"/>
                    </a:lnTo>
                    <a:lnTo>
                      <a:pt x="472" y="292"/>
                    </a:lnTo>
                    <a:lnTo>
                      <a:pt x="472" y="292"/>
                    </a:lnTo>
                    <a:lnTo>
                      <a:pt x="460" y="284"/>
                    </a:lnTo>
                    <a:lnTo>
                      <a:pt x="448" y="272"/>
                    </a:lnTo>
                    <a:lnTo>
                      <a:pt x="438" y="258"/>
                    </a:lnTo>
                    <a:lnTo>
                      <a:pt x="436" y="250"/>
                    </a:lnTo>
                    <a:lnTo>
                      <a:pt x="434" y="240"/>
                    </a:lnTo>
                    <a:lnTo>
                      <a:pt x="434" y="240"/>
                    </a:lnTo>
                    <a:lnTo>
                      <a:pt x="434" y="240"/>
                    </a:lnTo>
                    <a:lnTo>
                      <a:pt x="434" y="240"/>
                    </a:lnTo>
                    <a:lnTo>
                      <a:pt x="432" y="240"/>
                    </a:lnTo>
                    <a:lnTo>
                      <a:pt x="432" y="240"/>
                    </a:lnTo>
                    <a:lnTo>
                      <a:pt x="432" y="242"/>
                    </a:lnTo>
                    <a:lnTo>
                      <a:pt x="432" y="242"/>
                    </a:lnTo>
                    <a:lnTo>
                      <a:pt x="432" y="242"/>
                    </a:lnTo>
                    <a:lnTo>
                      <a:pt x="432" y="242"/>
                    </a:lnTo>
                    <a:lnTo>
                      <a:pt x="434" y="250"/>
                    </a:lnTo>
                    <a:lnTo>
                      <a:pt x="438" y="260"/>
                    </a:lnTo>
                    <a:lnTo>
                      <a:pt x="448" y="274"/>
                    </a:lnTo>
                    <a:lnTo>
                      <a:pt x="460" y="284"/>
                    </a:lnTo>
                    <a:lnTo>
                      <a:pt x="472" y="292"/>
                    </a:lnTo>
                    <a:lnTo>
                      <a:pt x="472" y="292"/>
                    </a:lnTo>
                    <a:lnTo>
                      <a:pt x="474" y="294"/>
                    </a:lnTo>
                    <a:lnTo>
                      <a:pt x="480" y="296"/>
                    </a:lnTo>
                    <a:lnTo>
                      <a:pt x="486" y="298"/>
                    </a:lnTo>
                    <a:lnTo>
                      <a:pt x="488" y="300"/>
                    </a:lnTo>
                    <a:lnTo>
                      <a:pt x="488" y="300"/>
                    </a:lnTo>
                    <a:lnTo>
                      <a:pt x="496" y="302"/>
                    </a:lnTo>
                    <a:lnTo>
                      <a:pt x="508" y="304"/>
                    </a:lnTo>
                    <a:lnTo>
                      <a:pt x="508" y="304"/>
                    </a:lnTo>
                    <a:lnTo>
                      <a:pt x="518" y="302"/>
                    </a:lnTo>
                    <a:lnTo>
                      <a:pt x="526" y="300"/>
                    </a:lnTo>
                    <a:lnTo>
                      <a:pt x="526" y="300"/>
                    </a:lnTo>
                    <a:lnTo>
                      <a:pt x="532" y="298"/>
                    </a:lnTo>
                    <a:lnTo>
                      <a:pt x="538" y="294"/>
                    </a:lnTo>
                    <a:lnTo>
                      <a:pt x="538" y="294"/>
                    </a:lnTo>
                    <a:lnTo>
                      <a:pt x="544" y="288"/>
                    </a:lnTo>
                    <a:lnTo>
                      <a:pt x="550" y="278"/>
                    </a:lnTo>
                    <a:lnTo>
                      <a:pt x="552" y="268"/>
                    </a:lnTo>
                    <a:lnTo>
                      <a:pt x="552" y="256"/>
                    </a:lnTo>
                    <a:lnTo>
                      <a:pt x="552" y="256"/>
                    </a:lnTo>
                    <a:lnTo>
                      <a:pt x="550" y="230"/>
                    </a:lnTo>
                    <a:lnTo>
                      <a:pt x="544" y="204"/>
                    </a:lnTo>
                    <a:lnTo>
                      <a:pt x="538" y="178"/>
                    </a:lnTo>
                    <a:lnTo>
                      <a:pt x="528" y="154"/>
                    </a:lnTo>
                    <a:lnTo>
                      <a:pt x="516" y="130"/>
                    </a:lnTo>
                    <a:lnTo>
                      <a:pt x="500" y="108"/>
                    </a:lnTo>
                    <a:lnTo>
                      <a:pt x="482" y="88"/>
                    </a:lnTo>
                    <a:lnTo>
                      <a:pt x="462" y="68"/>
                    </a:lnTo>
                    <a:lnTo>
                      <a:pt x="462" y="68"/>
                    </a:lnTo>
                    <a:lnTo>
                      <a:pt x="442" y="52"/>
                    </a:lnTo>
                    <a:lnTo>
                      <a:pt x="422" y="38"/>
                    </a:lnTo>
                    <a:lnTo>
                      <a:pt x="398" y="26"/>
                    </a:lnTo>
                    <a:lnTo>
                      <a:pt x="376" y="18"/>
                    </a:lnTo>
                    <a:lnTo>
                      <a:pt x="350" y="10"/>
                    </a:lnTo>
                    <a:lnTo>
                      <a:pt x="326" y="4"/>
                    </a:lnTo>
                    <a:lnTo>
                      <a:pt x="302" y="2"/>
                    </a:lnTo>
                    <a:lnTo>
                      <a:pt x="276" y="0"/>
                    </a:lnTo>
                    <a:close/>
                  </a:path>
                </a:pathLst>
              </a:custGeom>
              <a:solidFill>
                <a:srgbClr val="DCD8D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3" name="Freeform 210"/>
              <p:cNvSpPr>
                <a:spLocks/>
              </p:cNvSpPr>
              <p:nvPr/>
            </p:nvSpPr>
            <p:spPr bwMode="auto">
              <a:xfrm>
                <a:off x="2615" y="3263"/>
                <a:ext cx="552" cy="304"/>
              </a:xfrm>
              <a:custGeom>
                <a:avLst/>
                <a:gdLst>
                  <a:gd name="T0" fmla="*/ 214 w 552"/>
                  <a:gd name="T1" fmla="*/ 6 h 304"/>
                  <a:gd name="T2" fmla="*/ 138 w 552"/>
                  <a:gd name="T3" fmla="*/ 32 h 304"/>
                  <a:gd name="T4" fmla="*/ 74 w 552"/>
                  <a:gd name="T5" fmla="*/ 84 h 304"/>
                  <a:gd name="T6" fmla="*/ 34 w 552"/>
                  <a:gd name="T7" fmla="*/ 138 h 304"/>
                  <a:gd name="T8" fmla="*/ 0 w 552"/>
                  <a:gd name="T9" fmla="*/ 258 h 304"/>
                  <a:gd name="T10" fmla="*/ 14 w 552"/>
                  <a:gd name="T11" fmla="*/ 294 h 304"/>
                  <a:gd name="T12" fmla="*/ 46 w 552"/>
                  <a:gd name="T13" fmla="*/ 304 h 304"/>
                  <a:gd name="T14" fmla="*/ 64 w 552"/>
                  <a:gd name="T15" fmla="*/ 300 h 304"/>
                  <a:gd name="T16" fmla="*/ 80 w 552"/>
                  <a:gd name="T17" fmla="*/ 292 h 304"/>
                  <a:gd name="T18" fmla="*/ 110 w 552"/>
                  <a:gd name="T19" fmla="*/ 260 h 304"/>
                  <a:gd name="T20" fmla="*/ 116 w 552"/>
                  <a:gd name="T21" fmla="*/ 236 h 304"/>
                  <a:gd name="T22" fmla="*/ 134 w 552"/>
                  <a:gd name="T23" fmla="*/ 186 h 304"/>
                  <a:gd name="T24" fmla="*/ 168 w 552"/>
                  <a:gd name="T25" fmla="*/ 148 h 304"/>
                  <a:gd name="T26" fmla="*/ 206 w 552"/>
                  <a:gd name="T27" fmla="*/ 120 h 304"/>
                  <a:gd name="T28" fmla="*/ 276 w 552"/>
                  <a:gd name="T29" fmla="*/ 108 h 304"/>
                  <a:gd name="T30" fmla="*/ 374 w 552"/>
                  <a:gd name="T31" fmla="*/ 138 h 304"/>
                  <a:gd name="T32" fmla="*/ 402 w 552"/>
                  <a:gd name="T33" fmla="*/ 168 h 304"/>
                  <a:gd name="T34" fmla="*/ 436 w 552"/>
                  <a:gd name="T35" fmla="*/ 234 h 304"/>
                  <a:gd name="T36" fmla="*/ 424 w 552"/>
                  <a:gd name="T37" fmla="*/ 206 h 304"/>
                  <a:gd name="T38" fmla="*/ 384 w 552"/>
                  <a:gd name="T39" fmla="*/ 146 h 304"/>
                  <a:gd name="T40" fmla="*/ 328 w 552"/>
                  <a:gd name="T41" fmla="*/ 116 h 304"/>
                  <a:gd name="T42" fmla="*/ 258 w 552"/>
                  <a:gd name="T43" fmla="*/ 108 h 304"/>
                  <a:gd name="T44" fmla="*/ 194 w 552"/>
                  <a:gd name="T45" fmla="*/ 128 h 304"/>
                  <a:gd name="T46" fmla="*/ 146 w 552"/>
                  <a:gd name="T47" fmla="*/ 170 h 304"/>
                  <a:gd name="T48" fmla="*/ 118 w 552"/>
                  <a:gd name="T49" fmla="*/ 218 h 304"/>
                  <a:gd name="T50" fmla="*/ 114 w 552"/>
                  <a:gd name="T51" fmla="*/ 242 h 304"/>
                  <a:gd name="T52" fmla="*/ 90 w 552"/>
                  <a:gd name="T53" fmla="*/ 284 h 304"/>
                  <a:gd name="T54" fmla="*/ 72 w 552"/>
                  <a:gd name="T55" fmla="*/ 296 h 304"/>
                  <a:gd name="T56" fmla="*/ 56 w 552"/>
                  <a:gd name="T57" fmla="*/ 302 h 304"/>
                  <a:gd name="T58" fmla="*/ 24 w 552"/>
                  <a:gd name="T59" fmla="*/ 298 h 304"/>
                  <a:gd name="T60" fmla="*/ 2 w 552"/>
                  <a:gd name="T61" fmla="*/ 274 h 304"/>
                  <a:gd name="T62" fmla="*/ 10 w 552"/>
                  <a:gd name="T63" fmla="*/ 196 h 304"/>
                  <a:gd name="T64" fmla="*/ 46 w 552"/>
                  <a:gd name="T65" fmla="*/ 118 h 304"/>
                  <a:gd name="T66" fmla="*/ 104 w 552"/>
                  <a:gd name="T67" fmla="*/ 54 h 304"/>
                  <a:gd name="T68" fmla="*/ 158 w 552"/>
                  <a:gd name="T69" fmla="*/ 24 h 304"/>
                  <a:gd name="T70" fmla="*/ 276 w 552"/>
                  <a:gd name="T71" fmla="*/ 0 h 304"/>
                  <a:gd name="T72" fmla="*/ 350 w 552"/>
                  <a:gd name="T73" fmla="*/ 10 h 304"/>
                  <a:gd name="T74" fmla="*/ 442 w 552"/>
                  <a:gd name="T75" fmla="*/ 52 h 304"/>
                  <a:gd name="T76" fmla="*/ 500 w 552"/>
                  <a:gd name="T77" fmla="*/ 108 h 304"/>
                  <a:gd name="T78" fmla="*/ 544 w 552"/>
                  <a:gd name="T79" fmla="*/ 204 h 304"/>
                  <a:gd name="T80" fmla="*/ 552 w 552"/>
                  <a:gd name="T81" fmla="*/ 268 h 304"/>
                  <a:gd name="T82" fmla="*/ 538 w 552"/>
                  <a:gd name="T83" fmla="*/ 294 h 304"/>
                  <a:gd name="T84" fmla="*/ 518 w 552"/>
                  <a:gd name="T85" fmla="*/ 302 h 304"/>
                  <a:gd name="T86" fmla="*/ 488 w 552"/>
                  <a:gd name="T87" fmla="*/ 298 h 304"/>
                  <a:gd name="T88" fmla="*/ 474 w 552"/>
                  <a:gd name="T89" fmla="*/ 294 h 304"/>
                  <a:gd name="T90" fmla="*/ 448 w 552"/>
                  <a:gd name="T91" fmla="*/ 272 h 304"/>
                  <a:gd name="T92" fmla="*/ 434 w 552"/>
                  <a:gd name="T93" fmla="*/ 240 h 304"/>
                  <a:gd name="T94" fmla="*/ 432 w 552"/>
                  <a:gd name="T95" fmla="*/ 240 h 304"/>
                  <a:gd name="T96" fmla="*/ 432 w 552"/>
                  <a:gd name="T97" fmla="*/ 242 h 304"/>
                  <a:gd name="T98" fmla="*/ 460 w 552"/>
                  <a:gd name="T99" fmla="*/ 284 h 304"/>
                  <a:gd name="T100" fmla="*/ 480 w 552"/>
                  <a:gd name="T101" fmla="*/ 296 h 304"/>
                  <a:gd name="T102" fmla="*/ 496 w 552"/>
                  <a:gd name="T103" fmla="*/ 302 h 304"/>
                  <a:gd name="T104" fmla="*/ 526 w 552"/>
                  <a:gd name="T105" fmla="*/ 300 h 304"/>
                  <a:gd name="T106" fmla="*/ 538 w 552"/>
                  <a:gd name="T107" fmla="*/ 294 h 304"/>
                  <a:gd name="T108" fmla="*/ 552 w 552"/>
                  <a:gd name="T109" fmla="*/ 256 h 304"/>
                  <a:gd name="T110" fmla="*/ 538 w 552"/>
                  <a:gd name="T111" fmla="*/ 178 h 304"/>
                  <a:gd name="T112" fmla="*/ 482 w 552"/>
                  <a:gd name="T113" fmla="*/ 88 h 304"/>
                  <a:gd name="T114" fmla="*/ 422 w 552"/>
                  <a:gd name="T115" fmla="*/ 38 h 304"/>
                  <a:gd name="T116" fmla="*/ 326 w 552"/>
                  <a:gd name="T117" fmla="*/ 4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4">
                    <a:moveTo>
                      <a:pt x="276" y="0"/>
                    </a:moveTo>
                    <a:lnTo>
                      <a:pt x="276" y="0"/>
                    </a:lnTo>
                    <a:lnTo>
                      <a:pt x="246" y="2"/>
                    </a:lnTo>
                    <a:lnTo>
                      <a:pt x="214" y="6"/>
                    </a:lnTo>
                    <a:lnTo>
                      <a:pt x="186" y="14"/>
                    </a:lnTo>
                    <a:lnTo>
                      <a:pt x="158" y="24"/>
                    </a:lnTo>
                    <a:lnTo>
                      <a:pt x="158" y="24"/>
                    </a:lnTo>
                    <a:lnTo>
                      <a:pt x="138" y="32"/>
                    </a:lnTo>
                    <a:lnTo>
                      <a:pt x="120" y="42"/>
                    </a:lnTo>
                    <a:lnTo>
                      <a:pt x="104" y="54"/>
                    </a:lnTo>
                    <a:lnTo>
                      <a:pt x="88" y="68"/>
                    </a:lnTo>
                    <a:lnTo>
                      <a:pt x="74" y="84"/>
                    </a:lnTo>
                    <a:lnTo>
                      <a:pt x="60" y="100"/>
                    </a:lnTo>
                    <a:lnTo>
                      <a:pt x="46" y="118"/>
                    </a:lnTo>
                    <a:lnTo>
                      <a:pt x="34" y="138"/>
                    </a:lnTo>
                    <a:lnTo>
                      <a:pt x="34" y="138"/>
                    </a:lnTo>
                    <a:lnTo>
                      <a:pt x="22" y="166"/>
                    </a:lnTo>
                    <a:lnTo>
                      <a:pt x="10" y="196"/>
                    </a:lnTo>
                    <a:lnTo>
                      <a:pt x="4" y="226"/>
                    </a:lnTo>
                    <a:lnTo>
                      <a:pt x="0" y="258"/>
                    </a:lnTo>
                    <a:lnTo>
                      <a:pt x="0" y="258"/>
                    </a:lnTo>
                    <a:lnTo>
                      <a:pt x="2" y="274"/>
                    </a:lnTo>
                    <a:lnTo>
                      <a:pt x="6" y="286"/>
                    </a:lnTo>
                    <a:lnTo>
                      <a:pt x="14" y="294"/>
                    </a:lnTo>
                    <a:lnTo>
                      <a:pt x="24" y="300"/>
                    </a:lnTo>
                    <a:lnTo>
                      <a:pt x="24" y="300"/>
                    </a:lnTo>
                    <a:lnTo>
                      <a:pt x="34" y="302"/>
                    </a:lnTo>
                    <a:lnTo>
                      <a:pt x="46" y="304"/>
                    </a:lnTo>
                    <a:lnTo>
                      <a:pt x="46" y="304"/>
                    </a:lnTo>
                    <a:lnTo>
                      <a:pt x="56" y="302"/>
                    </a:lnTo>
                    <a:lnTo>
                      <a:pt x="64" y="300"/>
                    </a:lnTo>
                    <a:lnTo>
                      <a:pt x="64" y="300"/>
                    </a:lnTo>
                    <a:lnTo>
                      <a:pt x="66" y="298"/>
                    </a:lnTo>
                    <a:lnTo>
                      <a:pt x="72" y="296"/>
                    </a:lnTo>
                    <a:lnTo>
                      <a:pt x="76" y="294"/>
                    </a:lnTo>
                    <a:lnTo>
                      <a:pt x="80" y="292"/>
                    </a:lnTo>
                    <a:lnTo>
                      <a:pt x="80" y="292"/>
                    </a:lnTo>
                    <a:lnTo>
                      <a:pt x="90" y="286"/>
                    </a:lnTo>
                    <a:lnTo>
                      <a:pt x="102" y="274"/>
                    </a:lnTo>
                    <a:lnTo>
                      <a:pt x="110" y="260"/>
                    </a:lnTo>
                    <a:lnTo>
                      <a:pt x="112" y="252"/>
                    </a:lnTo>
                    <a:lnTo>
                      <a:pt x="114" y="244"/>
                    </a:lnTo>
                    <a:lnTo>
                      <a:pt x="114" y="244"/>
                    </a:lnTo>
                    <a:lnTo>
                      <a:pt x="116" y="236"/>
                    </a:lnTo>
                    <a:lnTo>
                      <a:pt x="116" y="236"/>
                    </a:lnTo>
                    <a:lnTo>
                      <a:pt x="120" y="220"/>
                    </a:lnTo>
                    <a:lnTo>
                      <a:pt x="124" y="204"/>
                    </a:lnTo>
                    <a:lnTo>
                      <a:pt x="134" y="186"/>
                    </a:lnTo>
                    <a:lnTo>
                      <a:pt x="146" y="170"/>
                    </a:lnTo>
                    <a:lnTo>
                      <a:pt x="146" y="170"/>
                    </a:lnTo>
                    <a:lnTo>
                      <a:pt x="156" y="160"/>
                    </a:lnTo>
                    <a:lnTo>
                      <a:pt x="168" y="148"/>
                    </a:lnTo>
                    <a:lnTo>
                      <a:pt x="194" y="128"/>
                    </a:lnTo>
                    <a:lnTo>
                      <a:pt x="194" y="128"/>
                    </a:lnTo>
                    <a:lnTo>
                      <a:pt x="206" y="120"/>
                    </a:lnTo>
                    <a:lnTo>
                      <a:pt x="206" y="120"/>
                    </a:lnTo>
                    <a:lnTo>
                      <a:pt x="242" y="112"/>
                    </a:lnTo>
                    <a:lnTo>
                      <a:pt x="258" y="110"/>
                    </a:lnTo>
                    <a:lnTo>
                      <a:pt x="276" y="108"/>
                    </a:lnTo>
                    <a:lnTo>
                      <a:pt x="276" y="108"/>
                    </a:lnTo>
                    <a:lnTo>
                      <a:pt x="304" y="110"/>
                    </a:lnTo>
                    <a:lnTo>
                      <a:pt x="328" y="116"/>
                    </a:lnTo>
                    <a:lnTo>
                      <a:pt x="350" y="126"/>
                    </a:lnTo>
                    <a:lnTo>
                      <a:pt x="374" y="138"/>
                    </a:lnTo>
                    <a:lnTo>
                      <a:pt x="374" y="138"/>
                    </a:lnTo>
                    <a:lnTo>
                      <a:pt x="384" y="148"/>
                    </a:lnTo>
                    <a:lnTo>
                      <a:pt x="394" y="158"/>
                    </a:lnTo>
                    <a:lnTo>
                      <a:pt x="402" y="168"/>
                    </a:lnTo>
                    <a:lnTo>
                      <a:pt x="410" y="180"/>
                    </a:lnTo>
                    <a:lnTo>
                      <a:pt x="410" y="180"/>
                    </a:lnTo>
                    <a:lnTo>
                      <a:pt x="424" y="206"/>
                    </a:lnTo>
                    <a:lnTo>
                      <a:pt x="436" y="234"/>
                    </a:lnTo>
                    <a:lnTo>
                      <a:pt x="436" y="234"/>
                    </a:lnTo>
                    <a:lnTo>
                      <a:pt x="436" y="232"/>
                    </a:lnTo>
                    <a:lnTo>
                      <a:pt x="436" y="232"/>
                    </a:lnTo>
                    <a:lnTo>
                      <a:pt x="424" y="206"/>
                    </a:lnTo>
                    <a:lnTo>
                      <a:pt x="410" y="180"/>
                    </a:lnTo>
                    <a:lnTo>
                      <a:pt x="410" y="180"/>
                    </a:lnTo>
                    <a:lnTo>
                      <a:pt x="394" y="156"/>
                    </a:lnTo>
                    <a:lnTo>
                      <a:pt x="384" y="146"/>
                    </a:lnTo>
                    <a:lnTo>
                      <a:pt x="374" y="138"/>
                    </a:lnTo>
                    <a:lnTo>
                      <a:pt x="374" y="138"/>
                    </a:lnTo>
                    <a:lnTo>
                      <a:pt x="350" y="124"/>
                    </a:lnTo>
                    <a:lnTo>
                      <a:pt x="328" y="116"/>
                    </a:lnTo>
                    <a:lnTo>
                      <a:pt x="304" y="110"/>
                    </a:lnTo>
                    <a:lnTo>
                      <a:pt x="276" y="108"/>
                    </a:lnTo>
                    <a:lnTo>
                      <a:pt x="276" y="108"/>
                    </a:lnTo>
                    <a:lnTo>
                      <a:pt x="258" y="108"/>
                    </a:lnTo>
                    <a:lnTo>
                      <a:pt x="242" y="112"/>
                    </a:lnTo>
                    <a:lnTo>
                      <a:pt x="206" y="118"/>
                    </a:lnTo>
                    <a:lnTo>
                      <a:pt x="206" y="118"/>
                    </a:lnTo>
                    <a:lnTo>
                      <a:pt x="194" y="128"/>
                    </a:lnTo>
                    <a:lnTo>
                      <a:pt x="194" y="128"/>
                    </a:lnTo>
                    <a:lnTo>
                      <a:pt x="168" y="148"/>
                    </a:lnTo>
                    <a:lnTo>
                      <a:pt x="156" y="158"/>
                    </a:lnTo>
                    <a:lnTo>
                      <a:pt x="146" y="170"/>
                    </a:lnTo>
                    <a:lnTo>
                      <a:pt x="146" y="170"/>
                    </a:lnTo>
                    <a:lnTo>
                      <a:pt x="134" y="186"/>
                    </a:lnTo>
                    <a:lnTo>
                      <a:pt x="124" y="202"/>
                    </a:lnTo>
                    <a:lnTo>
                      <a:pt x="118" y="218"/>
                    </a:lnTo>
                    <a:lnTo>
                      <a:pt x="116" y="234"/>
                    </a:lnTo>
                    <a:lnTo>
                      <a:pt x="116" y="234"/>
                    </a:lnTo>
                    <a:lnTo>
                      <a:pt x="114" y="242"/>
                    </a:lnTo>
                    <a:lnTo>
                      <a:pt x="114" y="242"/>
                    </a:lnTo>
                    <a:lnTo>
                      <a:pt x="112" y="252"/>
                    </a:lnTo>
                    <a:lnTo>
                      <a:pt x="110" y="260"/>
                    </a:lnTo>
                    <a:lnTo>
                      <a:pt x="102" y="274"/>
                    </a:lnTo>
                    <a:lnTo>
                      <a:pt x="90" y="284"/>
                    </a:lnTo>
                    <a:lnTo>
                      <a:pt x="80" y="292"/>
                    </a:lnTo>
                    <a:lnTo>
                      <a:pt x="80" y="292"/>
                    </a:lnTo>
                    <a:lnTo>
                      <a:pt x="76" y="294"/>
                    </a:lnTo>
                    <a:lnTo>
                      <a:pt x="72" y="296"/>
                    </a:lnTo>
                    <a:lnTo>
                      <a:pt x="66" y="298"/>
                    </a:lnTo>
                    <a:lnTo>
                      <a:pt x="64" y="298"/>
                    </a:lnTo>
                    <a:lnTo>
                      <a:pt x="64" y="298"/>
                    </a:lnTo>
                    <a:lnTo>
                      <a:pt x="56" y="302"/>
                    </a:lnTo>
                    <a:lnTo>
                      <a:pt x="46" y="302"/>
                    </a:lnTo>
                    <a:lnTo>
                      <a:pt x="46" y="302"/>
                    </a:lnTo>
                    <a:lnTo>
                      <a:pt x="34" y="302"/>
                    </a:lnTo>
                    <a:lnTo>
                      <a:pt x="24" y="298"/>
                    </a:lnTo>
                    <a:lnTo>
                      <a:pt x="24" y="298"/>
                    </a:lnTo>
                    <a:lnTo>
                      <a:pt x="14" y="294"/>
                    </a:lnTo>
                    <a:lnTo>
                      <a:pt x="6" y="286"/>
                    </a:lnTo>
                    <a:lnTo>
                      <a:pt x="2" y="274"/>
                    </a:lnTo>
                    <a:lnTo>
                      <a:pt x="0" y="258"/>
                    </a:lnTo>
                    <a:lnTo>
                      <a:pt x="0" y="258"/>
                    </a:lnTo>
                    <a:lnTo>
                      <a:pt x="4" y="226"/>
                    </a:lnTo>
                    <a:lnTo>
                      <a:pt x="10" y="196"/>
                    </a:lnTo>
                    <a:lnTo>
                      <a:pt x="22" y="166"/>
                    </a:lnTo>
                    <a:lnTo>
                      <a:pt x="36" y="138"/>
                    </a:lnTo>
                    <a:lnTo>
                      <a:pt x="36" y="138"/>
                    </a:lnTo>
                    <a:lnTo>
                      <a:pt x="46" y="118"/>
                    </a:lnTo>
                    <a:lnTo>
                      <a:pt x="60" y="100"/>
                    </a:lnTo>
                    <a:lnTo>
                      <a:pt x="74" y="84"/>
                    </a:lnTo>
                    <a:lnTo>
                      <a:pt x="88" y="68"/>
                    </a:lnTo>
                    <a:lnTo>
                      <a:pt x="104" y="54"/>
                    </a:lnTo>
                    <a:lnTo>
                      <a:pt x="122" y="44"/>
                    </a:lnTo>
                    <a:lnTo>
                      <a:pt x="140" y="32"/>
                    </a:lnTo>
                    <a:lnTo>
                      <a:pt x="158" y="24"/>
                    </a:lnTo>
                    <a:lnTo>
                      <a:pt x="158" y="24"/>
                    </a:lnTo>
                    <a:lnTo>
                      <a:pt x="186" y="14"/>
                    </a:lnTo>
                    <a:lnTo>
                      <a:pt x="214" y="6"/>
                    </a:lnTo>
                    <a:lnTo>
                      <a:pt x="246" y="2"/>
                    </a:lnTo>
                    <a:lnTo>
                      <a:pt x="276" y="0"/>
                    </a:lnTo>
                    <a:lnTo>
                      <a:pt x="276" y="0"/>
                    </a:lnTo>
                    <a:lnTo>
                      <a:pt x="302" y="2"/>
                    </a:lnTo>
                    <a:lnTo>
                      <a:pt x="326" y="6"/>
                    </a:lnTo>
                    <a:lnTo>
                      <a:pt x="350" y="10"/>
                    </a:lnTo>
                    <a:lnTo>
                      <a:pt x="374" y="18"/>
                    </a:lnTo>
                    <a:lnTo>
                      <a:pt x="398" y="28"/>
                    </a:lnTo>
                    <a:lnTo>
                      <a:pt x="422" y="38"/>
                    </a:lnTo>
                    <a:lnTo>
                      <a:pt x="442" y="52"/>
                    </a:lnTo>
                    <a:lnTo>
                      <a:pt x="462" y="68"/>
                    </a:lnTo>
                    <a:lnTo>
                      <a:pt x="462" y="68"/>
                    </a:lnTo>
                    <a:lnTo>
                      <a:pt x="482" y="88"/>
                    </a:lnTo>
                    <a:lnTo>
                      <a:pt x="500" y="108"/>
                    </a:lnTo>
                    <a:lnTo>
                      <a:pt x="514" y="130"/>
                    </a:lnTo>
                    <a:lnTo>
                      <a:pt x="528" y="154"/>
                    </a:lnTo>
                    <a:lnTo>
                      <a:pt x="536" y="178"/>
                    </a:lnTo>
                    <a:lnTo>
                      <a:pt x="544" y="204"/>
                    </a:lnTo>
                    <a:lnTo>
                      <a:pt x="550" y="230"/>
                    </a:lnTo>
                    <a:lnTo>
                      <a:pt x="552" y="256"/>
                    </a:lnTo>
                    <a:lnTo>
                      <a:pt x="552" y="256"/>
                    </a:lnTo>
                    <a:lnTo>
                      <a:pt x="552" y="268"/>
                    </a:lnTo>
                    <a:lnTo>
                      <a:pt x="548" y="278"/>
                    </a:lnTo>
                    <a:lnTo>
                      <a:pt x="544" y="286"/>
                    </a:lnTo>
                    <a:lnTo>
                      <a:pt x="538" y="294"/>
                    </a:lnTo>
                    <a:lnTo>
                      <a:pt x="538" y="294"/>
                    </a:lnTo>
                    <a:lnTo>
                      <a:pt x="532" y="298"/>
                    </a:lnTo>
                    <a:lnTo>
                      <a:pt x="526" y="298"/>
                    </a:lnTo>
                    <a:lnTo>
                      <a:pt x="526" y="298"/>
                    </a:lnTo>
                    <a:lnTo>
                      <a:pt x="518" y="302"/>
                    </a:lnTo>
                    <a:lnTo>
                      <a:pt x="508" y="302"/>
                    </a:lnTo>
                    <a:lnTo>
                      <a:pt x="508" y="302"/>
                    </a:lnTo>
                    <a:lnTo>
                      <a:pt x="496" y="302"/>
                    </a:lnTo>
                    <a:lnTo>
                      <a:pt x="488" y="298"/>
                    </a:lnTo>
                    <a:lnTo>
                      <a:pt x="488" y="298"/>
                    </a:lnTo>
                    <a:lnTo>
                      <a:pt x="486" y="298"/>
                    </a:lnTo>
                    <a:lnTo>
                      <a:pt x="480" y="296"/>
                    </a:lnTo>
                    <a:lnTo>
                      <a:pt x="474" y="294"/>
                    </a:lnTo>
                    <a:lnTo>
                      <a:pt x="472" y="292"/>
                    </a:lnTo>
                    <a:lnTo>
                      <a:pt x="472" y="292"/>
                    </a:lnTo>
                    <a:lnTo>
                      <a:pt x="460" y="284"/>
                    </a:lnTo>
                    <a:lnTo>
                      <a:pt x="448" y="272"/>
                    </a:lnTo>
                    <a:lnTo>
                      <a:pt x="438" y="258"/>
                    </a:lnTo>
                    <a:lnTo>
                      <a:pt x="436" y="250"/>
                    </a:lnTo>
                    <a:lnTo>
                      <a:pt x="434" y="240"/>
                    </a:lnTo>
                    <a:lnTo>
                      <a:pt x="434" y="240"/>
                    </a:lnTo>
                    <a:lnTo>
                      <a:pt x="434" y="240"/>
                    </a:lnTo>
                    <a:lnTo>
                      <a:pt x="434" y="240"/>
                    </a:lnTo>
                    <a:lnTo>
                      <a:pt x="432" y="240"/>
                    </a:lnTo>
                    <a:lnTo>
                      <a:pt x="432" y="240"/>
                    </a:lnTo>
                    <a:lnTo>
                      <a:pt x="432" y="242"/>
                    </a:lnTo>
                    <a:lnTo>
                      <a:pt x="432" y="242"/>
                    </a:lnTo>
                    <a:lnTo>
                      <a:pt x="432" y="242"/>
                    </a:lnTo>
                    <a:lnTo>
                      <a:pt x="432" y="242"/>
                    </a:lnTo>
                    <a:lnTo>
                      <a:pt x="434" y="250"/>
                    </a:lnTo>
                    <a:lnTo>
                      <a:pt x="438" y="260"/>
                    </a:lnTo>
                    <a:lnTo>
                      <a:pt x="448" y="274"/>
                    </a:lnTo>
                    <a:lnTo>
                      <a:pt x="460" y="284"/>
                    </a:lnTo>
                    <a:lnTo>
                      <a:pt x="472" y="292"/>
                    </a:lnTo>
                    <a:lnTo>
                      <a:pt x="472" y="292"/>
                    </a:lnTo>
                    <a:lnTo>
                      <a:pt x="474" y="294"/>
                    </a:lnTo>
                    <a:lnTo>
                      <a:pt x="480" y="296"/>
                    </a:lnTo>
                    <a:lnTo>
                      <a:pt x="486" y="298"/>
                    </a:lnTo>
                    <a:lnTo>
                      <a:pt x="488" y="300"/>
                    </a:lnTo>
                    <a:lnTo>
                      <a:pt x="488" y="300"/>
                    </a:lnTo>
                    <a:lnTo>
                      <a:pt x="496" y="302"/>
                    </a:lnTo>
                    <a:lnTo>
                      <a:pt x="508" y="304"/>
                    </a:lnTo>
                    <a:lnTo>
                      <a:pt x="508" y="304"/>
                    </a:lnTo>
                    <a:lnTo>
                      <a:pt x="518" y="302"/>
                    </a:lnTo>
                    <a:lnTo>
                      <a:pt x="526" y="300"/>
                    </a:lnTo>
                    <a:lnTo>
                      <a:pt x="526" y="300"/>
                    </a:lnTo>
                    <a:lnTo>
                      <a:pt x="532" y="298"/>
                    </a:lnTo>
                    <a:lnTo>
                      <a:pt x="538" y="294"/>
                    </a:lnTo>
                    <a:lnTo>
                      <a:pt x="538" y="294"/>
                    </a:lnTo>
                    <a:lnTo>
                      <a:pt x="544" y="288"/>
                    </a:lnTo>
                    <a:lnTo>
                      <a:pt x="550" y="278"/>
                    </a:lnTo>
                    <a:lnTo>
                      <a:pt x="552" y="268"/>
                    </a:lnTo>
                    <a:lnTo>
                      <a:pt x="552" y="256"/>
                    </a:lnTo>
                    <a:lnTo>
                      <a:pt x="552" y="256"/>
                    </a:lnTo>
                    <a:lnTo>
                      <a:pt x="550" y="230"/>
                    </a:lnTo>
                    <a:lnTo>
                      <a:pt x="544" y="204"/>
                    </a:lnTo>
                    <a:lnTo>
                      <a:pt x="538" y="178"/>
                    </a:lnTo>
                    <a:lnTo>
                      <a:pt x="528" y="154"/>
                    </a:lnTo>
                    <a:lnTo>
                      <a:pt x="516" y="130"/>
                    </a:lnTo>
                    <a:lnTo>
                      <a:pt x="500" y="108"/>
                    </a:lnTo>
                    <a:lnTo>
                      <a:pt x="482" y="88"/>
                    </a:lnTo>
                    <a:lnTo>
                      <a:pt x="462" y="68"/>
                    </a:lnTo>
                    <a:lnTo>
                      <a:pt x="462" y="68"/>
                    </a:lnTo>
                    <a:lnTo>
                      <a:pt x="442" y="52"/>
                    </a:lnTo>
                    <a:lnTo>
                      <a:pt x="422" y="38"/>
                    </a:lnTo>
                    <a:lnTo>
                      <a:pt x="398" y="26"/>
                    </a:lnTo>
                    <a:lnTo>
                      <a:pt x="376" y="18"/>
                    </a:lnTo>
                    <a:lnTo>
                      <a:pt x="350" y="10"/>
                    </a:lnTo>
                    <a:lnTo>
                      <a:pt x="326" y="4"/>
                    </a:lnTo>
                    <a:lnTo>
                      <a:pt x="302" y="2"/>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4" name="Freeform 211"/>
              <p:cNvSpPr>
                <a:spLocks/>
              </p:cNvSpPr>
              <p:nvPr/>
            </p:nvSpPr>
            <p:spPr bwMode="auto">
              <a:xfrm>
                <a:off x="2615" y="3263"/>
                <a:ext cx="552" cy="302"/>
              </a:xfrm>
              <a:custGeom>
                <a:avLst/>
                <a:gdLst>
                  <a:gd name="T0" fmla="*/ 214 w 552"/>
                  <a:gd name="T1" fmla="*/ 6 h 302"/>
                  <a:gd name="T2" fmla="*/ 140 w 552"/>
                  <a:gd name="T3" fmla="*/ 32 h 302"/>
                  <a:gd name="T4" fmla="*/ 74 w 552"/>
                  <a:gd name="T5" fmla="*/ 84 h 302"/>
                  <a:gd name="T6" fmla="*/ 36 w 552"/>
                  <a:gd name="T7" fmla="*/ 138 h 302"/>
                  <a:gd name="T8" fmla="*/ 0 w 552"/>
                  <a:gd name="T9" fmla="*/ 258 h 302"/>
                  <a:gd name="T10" fmla="*/ 14 w 552"/>
                  <a:gd name="T11" fmla="*/ 294 h 302"/>
                  <a:gd name="T12" fmla="*/ 46 w 552"/>
                  <a:gd name="T13" fmla="*/ 302 h 302"/>
                  <a:gd name="T14" fmla="*/ 64 w 552"/>
                  <a:gd name="T15" fmla="*/ 298 h 302"/>
                  <a:gd name="T16" fmla="*/ 80 w 552"/>
                  <a:gd name="T17" fmla="*/ 292 h 302"/>
                  <a:gd name="T18" fmla="*/ 110 w 552"/>
                  <a:gd name="T19" fmla="*/ 260 h 302"/>
                  <a:gd name="T20" fmla="*/ 116 w 552"/>
                  <a:gd name="T21" fmla="*/ 234 h 302"/>
                  <a:gd name="T22" fmla="*/ 134 w 552"/>
                  <a:gd name="T23" fmla="*/ 186 h 302"/>
                  <a:gd name="T24" fmla="*/ 168 w 552"/>
                  <a:gd name="T25" fmla="*/ 148 h 302"/>
                  <a:gd name="T26" fmla="*/ 206 w 552"/>
                  <a:gd name="T27" fmla="*/ 118 h 302"/>
                  <a:gd name="T28" fmla="*/ 276 w 552"/>
                  <a:gd name="T29" fmla="*/ 108 h 302"/>
                  <a:gd name="T30" fmla="*/ 374 w 552"/>
                  <a:gd name="T31" fmla="*/ 138 h 302"/>
                  <a:gd name="T32" fmla="*/ 410 w 552"/>
                  <a:gd name="T33" fmla="*/ 180 h 302"/>
                  <a:gd name="T34" fmla="*/ 436 w 552"/>
                  <a:gd name="T35" fmla="*/ 232 h 302"/>
                  <a:gd name="T36" fmla="*/ 410 w 552"/>
                  <a:gd name="T37" fmla="*/ 178 h 302"/>
                  <a:gd name="T38" fmla="*/ 374 w 552"/>
                  <a:gd name="T39" fmla="*/ 138 h 302"/>
                  <a:gd name="T40" fmla="*/ 304 w 552"/>
                  <a:gd name="T41" fmla="*/ 108 h 302"/>
                  <a:gd name="T42" fmla="*/ 242 w 552"/>
                  <a:gd name="T43" fmla="*/ 110 h 302"/>
                  <a:gd name="T44" fmla="*/ 194 w 552"/>
                  <a:gd name="T45" fmla="*/ 128 h 302"/>
                  <a:gd name="T46" fmla="*/ 146 w 552"/>
                  <a:gd name="T47" fmla="*/ 170 h 302"/>
                  <a:gd name="T48" fmla="*/ 116 w 552"/>
                  <a:gd name="T49" fmla="*/ 234 h 302"/>
                  <a:gd name="T50" fmla="*/ 112 w 552"/>
                  <a:gd name="T51" fmla="*/ 250 h 302"/>
                  <a:gd name="T52" fmla="*/ 80 w 552"/>
                  <a:gd name="T53" fmla="*/ 290 h 302"/>
                  <a:gd name="T54" fmla="*/ 66 w 552"/>
                  <a:gd name="T55" fmla="*/ 296 h 302"/>
                  <a:gd name="T56" fmla="*/ 46 w 552"/>
                  <a:gd name="T57" fmla="*/ 302 h 302"/>
                  <a:gd name="T58" fmla="*/ 24 w 552"/>
                  <a:gd name="T59" fmla="*/ 298 h 302"/>
                  <a:gd name="T60" fmla="*/ 0 w 552"/>
                  <a:gd name="T61" fmla="*/ 258 h 302"/>
                  <a:gd name="T62" fmla="*/ 22 w 552"/>
                  <a:gd name="T63" fmla="*/ 166 h 302"/>
                  <a:gd name="T64" fmla="*/ 60 w 552"/>
                  <a:gd name="T65" fmla="*/ 100 h 302"/>
                  <a:gd name="T66" fmla="*/ 122 w 552"/>
                  <a:gd name="T67" fmla="*/ 44 h 302"/>
                  <a:gd name="T68" fmla="*/ 186 w 552"/>
                  <a:gd name="T69" fmla="*/ 14 h 302"/>
                  <a:gd name="T70" fmla="*/ 276 w 552"/>
                  <a:gd name="T71" fmla="*/ 2 h 302"/>
                  <a:gd name="T72" fmla="*/ 374 w 552"/>
                  <a:gd name="T73" fmla="*/ 18 h 302"/>
                  <a:gd name="T74" fmla="*/ 462 w 552"/>
                  <a:gd name="T75" fmla="*/ 68 h 302"/>
                  <a:gd name="T76" fmla="*/ 514 w 552"/>
                  <a:gd name="T77" fmla="*/ 130 h 302"/>
                  <a:gd name="T78" fmla="*/ 548 w 552"/>
                  <a:gd name="T79" fmla="*/ 228 h 302"/>
                  <a:gd name="T80" fmla="*/ 548 w 552"/>
                  <a:gd name="T81" fmla="*/ 278 h 302"/>
                  <a:gd name="T82" fmla="*/ 532 w 552"/>
                  <a:gd name="T83" fmla="*/ 298 h 302"/>
                  <a:gd name="T84" fmla="*/ 508 w 552"/>
                  <a:gd name="T85" fmla="*/ 302 h 302"/>
                  <a:gd name="T86" fmla="*/ 488 w 552"/>
                  <a:gd name="T87" fmla="*/ 298 h 302"/>
                  <a:gd name="T88" fmla="*/ 472 w 552"/>
                  <a:gd name="T89" fmla="*/ 292 h 302"/>
                  <a:gd name="T90" fmla="*/ 438 w 552"/>
                  <a:gd name="T91" fmla="*/ 258 h 302"/>
                  <a:gd name="T92" fmla="*/ 434 w 552"/>
                  <a:gd name="T93" fmla="*/ 240 h 302"/>
                  <a:gd name="T94" fmla="*/ 434 w 552"/>
                  <a:gd name="T95" fmla="*/ 240 h 302"/>
                  <a:gd name="T96" fmla="*/ 434 w 552"/>
                  <a:gd name="T97" fmla="*/ 240 h 302"/>
                  <a:gd name="T98" fmla="*/ 448 w 552"/>
                  <a:gd name="T99" fmla="*/ 272 h 302"/>
                  <a:gd name="T100" fmla="*/ 474 w 552"/>
                  <a:gd name="T101" fmla="*/ 294 h 302"/>
                  <a:gd name="T102" fmla="*/ 488 w 552"/>
                  <a:gd name="T103" fmla="*/ 298 h 302"/>
                  <a:gd name="T104" fmla="*/ 518 w 552"/>
                  <a:gd name="T105" fmla="*/ 302 h 302"/>
                  <a:gd name="T106" fmla="*/ 538 w 552"/>
                  <a:gd name="T107" fmla="*/ 294 h 302"/>
                  <a:gd name="T108" fmla="*/ 552 w 552"/>
                  <a:gd name="T109" fmla="*/ 268 h 302"/>
                  <a:gd name="T110" fmla="*/ 544 w 552"/>
                  <a:gd name="T111" fmla="*/ 204 h 302"/>
                  <a:gd name="T112" fmla="*/ 500 w 552"/>
                  <a:gd name="T113" fmla="*/ 108 h 302"/>
                  <a:gd name="T114" fmla="*/ 442 w 552"/>
                  <a:gd name="T115" fmla="*/ 52 h 302"/>
                  <a:gd name="T116" fmla="*/ 350 w 552"/>
                  <a:gd name="T117" fmla="*/ 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2">
                    <a:moveTo>
                      <a:pt x="276" y="0"/>
                    </a:moveTo>
                    <a:lnTo>
                      <a:pt x="276" y="0"/>
                    </a:lnTo>
                    <a:lnTo>
                      <a:pt x="246" y="2"/>
                    </a:lnTo>
                    <a:lnTo>
                      <a:pt x="214" y="6"/>
                    </a:lnTo>
                    <a:lnTo>
                      <a:pt x="186" y="14"/>
                    </a:lnTo>
                    <a:lnTo>
                      <a:pt x="158" y="24"/>
                    </a:lnTo>
                    <a:lnTo>
                      <a:pt x="158" y="24"/>
                    </a:lnTo>
                    <a:lnTo>
                      <a:pt x="140" y="32"/>
                    </a:lnTo>
                    <a:lnTo>
                      <a:pt x="122" y="44"/>
                    </a:lnTo>
                    <a:lnTo>
                      <a:pt x="104" y="54"/>
                    </a:lnTo>
                    <a:lnTo>
                      <a:pt x="88" y="68"/>
                    </a:lnTo>
                    <a:lnTo>
                      <a:pt x="74" y="84"/>
                    </a:lnTo>
                    <a:lnTo>
                      <a:pt x="60" y="100"/>
                    </a:lnTo>
                    <a:lnTo>
                      <a:pt x="46" y="118"/>
                    </a:lnTo>
                    <a:lnTo>
                      <a:pt x="36" y="138"/>
                    </a:lnTo>
                    <a:lnTo>
                      <a:pt x="36" y="138"/>
                    </a:lnTo>
                    <a:lnTo>
                      <a:pt x="22" y="166"/>
                    </a:lnTo>
                    <a:lnTo>
                      <a:pt x="10" y="196"/>
                    </a:lnTo>
                    <a:lnTo>
                      <a:pt x="4" y="226"/>
                    </a:lnTo>
                    <a:lnTo>
                      <a:pt x="0" y="258"/>
                    </a:lnTo>
                    <a:lnTo>
                      <a:pt x="0" y="258"/>
                    </a:lnTo>
                    <a:lnTo>
                      <a:pt x="2" y="274"/>
                    </a:lnTo>
                    <a:lnTo>
                      <a:pt x="6" y="286"/>
                    </a:lnTo>
                    <a:lnTo>
                      <a:pt x="14" y="294"/>
                    </a:lnTo>
                    <a:lnTo>
                      <a:pt x="24" y="298"/>
                    </a:lnTo>
                    <a:lnTo>
                      <a:pt x="24" y="298"/>
                    </a:lnTo>
                    <a:lnTo>
                      <a:pt x="34" y="302"/>
                    </a:lnTo>
                    <a:lnTo>
                      <a:pt x="46" y="302"/>
                    </a:lnTo>
                    <a:lnTo>
                      <a:pt x="46" y="302"/>
                    </a:lnTo>
                    <a:lnTo>
                      <a:pt x="56" y="302"/>
                    </a:lnTo>
                    <a:lnTo>
                      <a:pt x="64" y="298"/>
                    </a:lnTo>
                    <a:lnTo>
                      <a:pt x="64" y="298"/>
                    </a:lnTo>
                    <a:lnTo>
                      <a:pt x="66" y="298"/>
                    </a:lnTo>
                    <a:lnTo>
                      <a:pt x="72" y="296"/>
                    </a:lnTo>
                    <a:lnTo>
                      <a:pt x="76" y="294"/>
                    </a:lnTo>
                    <a:lnTo>
                      <a:pt x="80" y="292"/>
                    </a:lnTo>
                    <a:lnTo>
                      <a:pt x="80" y="292"/>
                    </a:lnTo>
                    <a:lnTo>
                      <a:pt x="90" y="284"/>
                    </a:lnTo>
                    <a:lnTo>
                      <a:pt x="102" y="274"/>
                    </a:lnTo>
                    <a:lnTo>
                      <a:pt x="110" y="260"/>
                    </a:lnTo>
                    <a:lnTo>
                      <a:pt x="112" y="252"/>
                    </a:lnTo>
                    <a:lnTo>
                      <a:pt x="114" y="242"/>
                    </a:lnTo>
                    <a:lnTo>
                      <a:pt x="114" y="242"/>
                    </a:lnTo>
                    <a:lnTo>
                      <a:pt x="116" y="234"/>
                    </a:lnTo>
                    <a:lnTo>
                      <a:pt x="116" y="234"/>
                    </a:lnTo>
                    <a:lnTo>
                      <a:pt x="118" y="218"/>
                    </a:lnTo>
                    <a:lnTo>
                      <a:pt x="124" y="202"/>
                    </a:lnTo>
                    <a:lnTo>
                      <a:pt x="134" y="186"/>
                    </a:lnTo>
                    <a:lnTo>
                      <a:pt x="146" y="170"/>
                    </a:lnTo>
                    <a:lnTo>
                      <a:pt x="146" y="170"/>
                    </a:lnTo>
                    <a:lnTo>
                      <a:pt x="156" y="158"/>
                    </a:lnTo>
                    <a:lnTo>
                      <a:pt x="168" y="148"/>
                    </a:lnTo>
                    <a:lnTo>
                      <a:pt x="194" y="128"/>
                    </a:lnTo>
                    <a:lnTo>
                      <a:pt x="194" y="128"/>
                    </a:lnTo>
                    <a:lnTo>
                      <a:pt x="206" y="118"/>
                    </a:lnTo>
                    <a:lnTo>
                      <a:pt x="206" y="118"/>
                    </a:lnTo>
                    <a:lnTo>
                      <a:pt x="242" y="112"/>
                    </a:lnTo>
                    <a:lnTo>
                      <a:pt x="258" y="108"/>
                    </a:lnTo>
                    <a:lnTo>
                      <a:pt x="276" y="108"/>
                    </a:lnTo>
                    <a:lnTo>
                      <a:pt x="276" y="108"/>
                    </a:lnTo>
                    <a:lnTo>
                      <a:pt x="304" y="110"/>
                    </a:lnTo>
                    <a:lnTo>
                      <a:pt x="328" y="116"/>
                    </a:lnTo>
                    <a:lnTo>
                      <a:pt x="350" y="124"/>
                    </a:lnTo>
                    <a:lnTo>
                      <a:pt x="374" y="138"/>
                    </a:lnTo>
                    <a:lnTo>
                      <a:pt x="374" y="138"/>
                    </a:lnTo>
                    <a:lnTo>
                      <a:pt x="384" y="146"/>
                    </a:lnTo>
                    <a:lnTo>
                      <a:pt x="394" y="156"/>
                    </a:lnTo>
                    <a:lnTo>
                      <a:pt x="410" y="180"/>
                    </a:lnTo>
                    <a:lnTo>
                      <a:pt x="410" y="180"/>
                    </a:lnTo>
                    <a:lnTo>
                      <a:pt x="424" y="206"/>
                    </a:lnTo>
                    <a:lnTo>
                      <a:pt x="436" y="232"/>
                    </a:lnTo>
                    <a:lnTo>
                      <a:pt x="436" y="232"/>
                    </a:lnTo>
                    <a:lnTo>
                      <a:pt x="436" y="232"/>
                    </a:lnTo>
                    <a:lnTo>
                      <a:pt x="436" y="232"/>
                    </a:lnTo>
                    <a:lnTo>
                      <a:pt x="424" y="204"/>
                    </a:lnTo>
                    <a:lnTo>
                      <a:pt x="410" y="178"/>
                    </a:lnTo>
                    <a:lnTo>
                      <a:pt x="410" y="178"/>
                    </a:lnTo>
                    <a:lnTo>
                      <a:pt x="394" y="156"/>
                    </a:lnTo>
                    <a:lnTo>
                      <a:pt x="384" y="146"/>
                    </a:lnTo>
                    <a:lnTo>
                      <a:pt x="374" y="138"/>
                    </a:lnTo>
                    <a:lnTo>
                      <a:pt x="374" y="138"/>
                    </a:lnTo>
                    <a:lnTo>
                      <a:pt x="350" y="124"/>
                    </a:lnTo>
                    <a:lnTo>
                      <a:pt x="328" y="114"/>
                    </a:lnTo>
                    <a:lnTo>
                      <a:pt x="304" y="108"/>
                    </a:lnTo>
                    <a:lnTo>
                      <a:pt x="276" y="106"/>
                    </a:lnTo>
                    <a:lnTo>
                      <a:pt x="276" y="106"/>
                    </a:lnTo>
                    <a:lnTo>
                      <a:pt x="258" y="108"/>
                    </a:lnTo>
                    <a:lnTo>
                      <a:pt x="242" y="110"/>
                    </a:lnTo>
                    <a:lnTo>
                      <a:pt x="206" y="118"/>
                    </a:lnTo>
                    <a:lnTo>
                      <a:pt x="206" y="118"/>
                    </a:lnTo>
                    <a:lnTo>
                      <a:pt x="194" y="128"/>
                    </a:lnTo>
                    <a:lnTo>
                      <a:pt x="194" y="128"/>
                    </a:lnTo>
                    <a:lnTo>
                      <a:pt x="168" y="148"/>
                    </a:lnTo>
                    <a:lnTo>
                      <a:pt x="156" y="158"/>
                    </a:lnTo>
                    <a:lnTo>
                      <a:pt x="146" y="170"/>
                    </a:lnTo>
                    <a:lnTo>
                      <a:pt x="146" y="170"/>
                    </a:lnTo>
                    <a:lnTo>
                      <a:pt x="132" y="186"/>
                    </a:lnTo>
                    <a:lnTo>
                      <a:pt x="124" y="202"/>
                    </a:lnTo>
                    <a:lnTo>
                      <a:pt x="118" y="218"/>
                    </a:lnTo>
                    <a:lnTo>
                      <a:pt x="116" y="234"/>
                    </a:lnTo>
                    <a:lnTo>
                      <a:pt x="116" y="234"/>
                    </a:lnTo>
                    <a:lnTo>
                      <a:pt x="114" y="242"/>
                    </a:lnTo>
                    <a:lnTo>
                      <a:pt x="114" y="242"/>
                    </a:lnTo>
                    <a:lnTo>
                      <a:pt x="112" y="250"/>
                    </a:lnTo>
                    <a:lnTo>
                      <a:pt x="110" y="258"/>
                    </a:lnTo>
                    <a:lnTo>
                      <a:pt x="100" y="272"/>
                    </a:lnTo>
                    <a:lnTo>
                      <a:pt x="90" y="284"/>
                    </a:lnTo>
                    <a:lnTo>
                      <a:pt x="80" y="290"/>
                    </a:lnTo>
                    <a:lnTo>
                      <a:pt x="80" y="290"/>
                    </a:lnTo>
                    <a:lnTo>
                      <a:pt x="76" y="292"/>
                    </a:lnTo>
                    <a:lnTo>
                      <a:pt x="72" y="294"/>
                    </a:lnTo>
                    <a:lnTo>
                      <a:pt x="66" y="296"/>
                    </a:lnTo>
                    <a:lnTo>
                      <a:pt x="64" y="298"/>
                    </a:lnTo>
                    <a:lnTo>
                      <a:pt x="64" y="298"/>
                    </a:lnTo>
                    <a:lnTo>
                      <a:pt x="56" y="302"/>
                    </a:lnTo>
                    <a:lnTo>
                      <a:pt x="46" y="302"/>
                    </a:lnTo>
                    <a:lnTo>
                      <a:pt x="46" y="302"/>
                    </a:lnTo>
                    <a:lnTo>
                      <a:pt x="34" y="302"/>
                    </a:lnTo>
                    <a:lnTo>
                      <a:pt x="24" y="298"/>
                    </a:lnTo>
                    <a:lnTo>
                      <a:pt x="24" y="298"/>
                    </a:lnTo>
                    <a:lnTo>
                      <a:pt x="14" y="294"/>
                    </a:lnTo>
                    <a:lnTo>
                      <a:pt x="6" y="284"/>
                    </a:lnTo>
                    <a:lnTo>
                      <a:pt x="2" y="272"/>
                    </a:lnTo>
                    <a:lnTo>
                      <a:pt x="0" y="258"/>
                    </a:lnTo>
                    <a:lnTo>
                      <a:pt x="0" y="258"/>
                    </a:lnTo>
                    <a:lnTo>
                      <a:pt x="4" y="226"/>
                    </a:lnTo>
                    <a:lnTo>
                      <a:pt x="12" y="196"/>
                    </a:lnTo>
                    <a:lnTo>
                      <a:pt x="22" y="166"/>
                    </a:lnTo>
                    <a:lnTo>
                      <a:pt x="36" y="138"/>
                    </a:lnTo>
                    <a:lnTo>
                      <a:pt x="36" y="138"/>
                    </a:lnTo>
                    <a:lnTo>
                      <a:pt x="48" y="118"/>
                    </a:lnTo>
                    <a:lnTo>
                      <a:pt x="60" y="100"/>
                    </a:lnTo>
                    <a:lnTo>
                      <a:pt x="74" y="84"/>
                    </a:lnTo>
                    <a:lnTo>
                      <a:pt x="88" y="68"/>
                    </a:lnTo>
                    <a:lnTo>
                      <a:pt x="104" y="56"/>
                    </a:lnTo>
                    <a:lnTo>
                      <a:pt x="122" y="44"/>
                    </a:lnTo>
                    <a:lnTo>
                      <a:pt x="140" y="34"/>
                    </a:lnTo>
                    <a:lnTo>
                      <a:pt x="158" y="24"/>
                    </a:lnTo>
                    <a:lnTo>
                      <a:pt x="158" y="24"/>
                    </a:lnTo>
                    <a:lnTo>
                      <a:pt x="186" y="14"/>
                    </a:lnTo>
                    <a:lnTo>
                      <a:pt x="216" y="8"/>
                    </a:lnTo>
                    <a:lnTo>
                      <a:pt x="246" y="2"/>
                    </a:lnTo>
                    <a:lnTo>
                      <a:pt x="276" y="2"/>
                    </a:lnTo>
                    <a:lnTo>
                      <a:pt x="276" y="2"/>
                    </a:lnTo>
                    <a:lnTo>
                      <a:pt x="302" y="2"/>
                    </a:lnTo>
                    <a:lnTo>
                      <a:pt x="326" y="6"/>
                    </a:lnTo>
                    <a:lnTo>
                      <a:pt x="350" y="10"/>
                    </a:lnTo>
                    <a:lnTo>
                      <a:pt x="374" y="18"/>
                    </a:lnTo>
                    <a:lnTo>
                      <a:pt x="398" y="28"/>
                    </a:lnTo>
                    <a:lnTo>
                      <a:pt x="420" y="40"/>
                    </a:lnTo>
                    <a:lnTo>
                      <a:pt x="442" y="54"/>
                    </a:lnTo>
                    <a:lnTo>
                      <a:pt x="462" y="68"/>
                    </a:lnTo>
                    <a:lnTo>
                      <a:pt x="462" y="68"/>
                    </a:lnTo>
                    <a:lnTo>
                      <a:pt x="482" y="88"/>
                    </a:lnTo>
                    <a:lnTo>
                      <a:pt x="500" y="110"/>
                    </a:lnTo>
                    <a:lnTo>
                      <a:pt x="514" y="130"/>
                    </a:lnTo>
                    <a:lnTo>
                      <a:pt x="526" y="154"/>
                    </a:lnTo>
                    <a:lnTo>
                      <a:pt x="536" y="178"/>
                    </a:lnTo>
                    <a:lnTo>
                      <a:pt x="544" y="204"/>
                    </a:lnTo>
                    <a:lnTo>
                      <a:pt x="548" y="228"/>
                    </a:lnTo>
                    <a:lnTo>
                      <a:pt x="552" y="256"/>
                    </a:lnTo>
                    <a:lnTo>
                      <a:pt x="552" y="256"/>
                    </a:lnTo>
                    <a:lnTo>
                      <a:pt x="550" y="268"/>
                    </a:lnTo>
                    <a:lnTo>
                      <a:pt x="548" y="278"/>
                    </a:lnTo>
                    <a:lnTo>
                      <a:pt x="544" y="286"/>
                    </a:lnTo>
                    <a:lnTo>
                      <a:pt x="538" y="292"/>
                    </a:lnTo>
                    <a:lnTo>
                      <a:pt x="538" y="292"/>
                    </a:lnTo>
                    <a:lnTo>
                      <a:pt x="532" y="298"/>
                    </a:lnTo>
                    <a:lnTo>
                      <a:pt x="526" y="298"/>
                    </a:lnTo>
                    <a:lnTo>
                      <a:pt x="526" y="298"/>
                    </a:lnTo>
                    <a:lnTo>
                      <a:pt x="518" y="302"/>
                    </a:lnTo>
                    <a:lnTo>
                      <a:pt x="508" y="302"/>
                    </a:lnTo>
                    <a:lnTo>
                      <a:pt x="508" y="302"/>
                    </a:lnTo>
                    <a:lnTo>
                      <a:pt x="496" y="302"/>
                    </a:lnTo>
                    <a:lnTo>
                      <a:pt x="488" y="298"/>
                    </a:lnTo>
                    <a:lnTo>
                      <a:pt x="488" y="298"/>
                    </a:lnTo>
                    <a:lnTo>
                      <a:pt x="486" y="296"/>
                    </a:lnTo>
                    <a:lnTo>
                      <a:pt x="480" y="294"/>
                    </a:lnTo>
                    <a:lnTo>
                      <a:pt x="474" y="292"/>
                    </a:lnTo>
                    <a:lnTo>
                      <a:pt x="472" y="292"/>
                    </a:lnTo>
                    <a:lnTo>
                      <a:pt x="472" y="292"/>
                    </a:lnTo>
                    <a:lnTo>
                      <a:pt x="460" y="284"/>
                    </a:lnTo>
                    <a:lnTo>
                      <a:pt x="448" y="272"/>
                    </a:lnTo>
                    <a:lnTo>
                      <a:pt x="438" y="258"/>
                    </a:lnTo>
                    <a:lnTo>
                      <a:pt x="436" y="248"/>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6" y="250"/>
                    </a:lnTo>
                    <a:lnTo>
                      <a:pt x="438" y="258"/>
                    </a:lnTo>
                    <a:lnTo>
                      <a:pt x="448" y="272"/>
                    </a:lnTo>
                    <a:lnTo>
                      <a:pt x="460" y="284"/>
                    </a:lnTo>
                    <a:lnTo>
                      <a:pt x="472" y="292"/>
                    </a:lnTo>
                    <a:lnTo>
                      <a:pt x="472" y="292"/>
                    </a:lnTo>
                    <a:lnTo>
                      <a:pt x="474" y="294"/>
                    </a:lnTo>
                    <a:lnTo>
                      <a:pt x="480" y="296"/>
                    </a:lnTo>
                    <a:lnTo>
                      <a:pt x="486" y="298"/>
                    </a:lnTo>
                    <a:lnTo>
                      <a:pt x="488" y="298"/>
                    </a:lnTo>
                    <a:lnTo>
                      <a:pt x="488" y="298"/>
                    </a:lnTo>
                    <a:lnTo>
                      <a:pt x="496" y="302"/>
                    </a:lnTo>
                    <a:lnTo>
                      <a:pt x="508" y="302"/>
                    </a:lnTo>
                    <a:lnTo>
                      <a:pt x="508" y="302"/>
                    </a:lnTo>
                    <a:lnTo>
                      <a:pt x="518" y="302"/>
                    </a:lnTo>
                    <a:lnTo>
                      <a:pt x="526" y="298"/>
                    </a:lnTo>
                    <a:lnTo>
                      <a:pt x="526" y="298"/>
                    </a:lnTo>
                    <a:lnTo>
                      <a:pt x="532" y="298"/>
                    </a:lnTo>
                    <a:lnTo>
                      <a:pt x="538" y="294"/>
                    </a:lnTo>
                    <a:lnTo>
                      <a:pt x="538" y="294"/>
                    </a:lnTo>
                    <a:lnTo>
                      <a:pt x="544" y="286"/>
                    </a:lnTo>
                    <a:lnTo>
                      <a:pt x="548" y="278"/>
                    </a:lnTo>
                    <a:lnTo>
                      <a:pt x="552" y="268"/>
                    </a:lnTo>
                    <a:lnTo>
                      <a:pt x="552" y="256"/>
                    </a:lnTo>
                    <a:lnTo>
                      <a:pt x="552" y="256"/>
                    </a:lnTo>
                    <a:lnTo>
                      <a:pt x="550" y="230"/>
                    </a:lnTo>
                    <a:lnTo>
                      <a:pt x="544" y="204"/>
                    </a:lnTo>
                    <a:lnTo>
                      <a:pt x="536" y="178"/>
                    </a:lnTo>
                    <a:lnTo>
                      <a:pt x="528" y="154"/>
                    </a:lnTo>
                    <a:lnTo>
                      <a:pt x="514" y="130"/>
                    </a:lnTo>
                    <a:lnTo>
                      <a:pt x="500" y="108"/>
                    </a:lnTo>
                    <a:lnTo>
                      <a:pt x="482" y="88"/>
                    </a:lnTo>
                    <a:lnTo>
                      <a:pt x="462" y="68"/>
                    </a:lnTo>
                    <a:lnTo>
                      <a:pt x="462" y="68"/>
                    </a:lnTo>
                    <a:lnTo>
                      <a:pt x="442" y="52"/>
                    </a:lnTo>
                    <a:lnTo>
                      <a:pt x="422" y="38"/>
                    </a:lnTo>
                    <a:lnTo>
                      <a:pt x="398" y="28"/>
                    </a:lnTo>
                    <a:lnTo>
                      <a:pt x="374" y="18"/>
                    </a:lnTo>
                    <a:lnTo>
                      <a:pt x="350" y="10"/>
                    </a:lnTo>
                    <a:lnTo>
                      <a:pt x="326" y="6"/>
                    </a:lnTo>
                    <a:lnTo>
                      <a:pt x="302" y="2"/>
                    </a:lnTo>
                    <a:lnTo>
                      <a:pt x="276" y="0"/>
                    </a:lnTo>
                    <a:close/>
                  </a:path>
                </a:pathLst>
              </a:custGeom>
              <a:solidFill>
                <a:srgbClr val="D9D6D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5" name="Freeform 212"/>
              <p:cNvSpPr>
                <a:spLocks/>
              </p:cNvSpPr>
              <p:nvPr/>
            </p:nvSpPr>
            <p:spPr bwMode="auto">
              <a:xfrm>
                <a:off x="2615" y="3263"/>
                <a:ext cx="552" cy="302"/>
              </a:xfrm>
              <a:custGeom>
                <a:avLst/>
                <a:gdLst>
                  <a:gd name="T0" fmla="*/ 214 w 552"/>
                  <a:gd name="T1" fmla="*/ 6 h 302"/>
                  <a:gd name="T2" fmla="*/ 140 w 552"/>
                  <a:gd name="T3" fmla="*/ 32 h 302"/>
                  <a:gd name="T4" fmla="*/ 74 w 552"/>
                  <a:gd name="T5" fmla="*/ 84 h 302"/>
                  <a:gd name="T6" fmla="*/ 36 w 552"/>
                  <a:gd name="T7" fmla="*/ 138 h 302"/>
                  <a:gd name="T8" fmla="*/ 0 w 552"/>
                  <a:gd name="T9" fmla="*/ 258 h 302"/>
                  <a:gd name="T10" fmla="*/ 14 w 552"/>
                  <a:gd name="T11" fmla="*/ 294 h 302"/>
                  <a:gd name="T12" fmla="*/ 46 w 552"/>
                  <a:gd name="T13" fmla="*/ 302 h 302"/>
                  <a:gd name="T14" fmla="*/ 64 w 552"/>
                  <a:gd name="T15" fmla="*/ 298 h 302"/>
                  <a:gd name="T16" fmla="*/ 80 w 552"/>
                  <a:gd name="T17" fmla="*/ 292 h 302"/>
                  <a:gd name="T18" fmla="*/ 110 w 552"/>
                  <a:gd name="T19" fmla="*/ 260 h 302"/>
                  <a:gd name="T20" fmla="*/ 116 w 552"/>
                  <a:gd name="T21" fmla="*/ 234 h 302"/>
                  <a:gd name="T22" fmla="*/ 134 w 552"/>
                  <a:gd name="T23" fmla="*/ 186 h 302"/>
                  <a:gd name="T24" fmla="*/ 168 w 552"/>
                  <a:gd name="T25" fmla="*/ 148 h 302"/>
                  <a:gd name="T26" fmla="*/ 206 w 552"/>
                  <a:gd name="T27" fmla="*/ 118 h 302"/>
                  <a:gd name="T28" fmla="*/ 276 w 552"/>
                  <a:gd name="T29" fmla="*/ 108 h 302"/>
                  <a:gd name="T30" fmla="*/ 374 w 552"/>
                  <a:gd name="T31" fmla="*/ 138 h 302"/>
                  <a:gd name="T32" fmla="*/ 410 w 552"/>
                  <a:gd name="T33" fmla="*/ 180 h 302"/>
                  <a:gd name="T34" fmla="*/ 436 w 552"/>
                  <a:gd name="T35" fmla="*/ 232 h 302"/>
                  <a:gd name="T36" fmla="*/ 410 w 552"/>
                  <a:gd name="T37" fmla="*/ 178 h 302"/>
                  <a:gd name="T38" fmla="*/ 374 w 552"/>
                  <a:gd name="T39" fmla="*/ 138 h 302"/>
                  <a:gd name="T40" fmla="*/ 304 w 552"/>
                  <a:gd name="T41" fmla="*/ 108 h 302"/>
                  <a:gd name="T42" fmla="*/ 242 w 552"/>
                  <a:gd name="T43" fmla="*/ 110 h 302"/>
                  <a:gd name="T44" fmla="*/ 194 w 552"/>
                  <a:gd name="T45" fmla="*/ 128 h 302"/>
                  <a:gd name="T46" fmla="*/ 146 w 552"/>
                  <a:gd name="T47" fmla="*/ 170 h 302"/>
                  <a:gd name="T48" fmla="*/ 116 w 552"/>
                  <a:gd name="T49" fmla="*/ 234 h 302"/>
                  <a:gd name="T50" fmla="*/ 112 w 552"/>
                  <a:gd name="T51" fmla="*/ 250 h 302"/>
                  <a:gd name="T52" fmla="*/ 80 w 552"/>
                  <a:gd name="T53" fmla="*/ 290 h 302"/>
                  <a:gd name="T54" fmla="*/ 66 w 552"/>
                  <a:gd name="T55" fmla="*/ 296 h 302"/>
                  <a:gd name="T56" fmla="*/ 46 w 552"/>
                  <a:gd name="T57" fmla="*/ 302 h 302"/>
                  <a:gd name="T58" fmla="*/ 24 w 552"/>
                  <a:gd name="T59" fmla="*/ 298 h 302"/>
                  <a:gd name="T60" fmla="*/ 0 w 552"/>
                  <a:gd name="T61" fmla="*/ 258 h 302"/>
                  <a:gd name="T62" fmla="*/ 22 w 552"/>
                  <a:gd name="T63" fmla="*/ 166 h 302"/>
                  <a:gd name="T64" fmla="*/ 60 w 552"/>
                  <a:gd name="T65" fmla="*/ 100 h 302"/>
                  <a:gd name="T66" fmla="*/ 122 w 552"/>
                  <a:gd name="T67" fmla="*/ 44 h 302"/>
                  <a:gd name="T68" fmla="*/ 186 w 552"/>
                  <a:gd name="T69" fmla="*/ 14 h 302"/>
                  <a:gd name="T70" fmla="*/ 276 w 552"/>
                  <a:gd name="T71" fmla="*/ 2 h 302"/>
                  <a:gd name="T72" fmla="*/ 374 w 552"/>
                  <a:gd name="T73" fmla="*/ 18 h 302"/>
                  <a:gd name="T74" fmla="*/ 462 w 552"/>
                  <a:gd name="T75" fmla="*/ 68 h 302"/>
                  <a:gd name="T76" fmla="*/ 514 w 552"/>
                  <a:gd name="T77" fmla="*/ 130 h 302"/>
                  <a:gd name="T78" fmla="*/ 548 w 552"/>
                  <a:gd name="T79" fmla="*/ 228 h 302"/>
                  <a:gd name="T80" fmla="*/ 548 w 552"/>
                  <a:gd name="T81" fmla="*/ 278 h 302"/>
                  <a:gd name="T82" fmla="*/ 532 w 552"/>
                  <a:gd name="T83" fmla="*/ 298 h 302"/>
                  <a:gd name="T84" fmla="*/ 508 w 552"/>
                  <a:gd name="T85" fmla="*/ 302 h 302"/>
                  <a:gd name="T86" fmla="*/ 488 w 552"/>
                  <a:gd name="T87" fmla="*/ 298 h 302"/>
                  <a:gd name="T88" fmla="*/ 472 w 552"/>
                  <a:gd name="T89" fmla="*/ 292 h 302"/>
                  <a:gd name="T90" fmla="*/ 438 w 552"/>
                  <a:gd name="T91" fmla="*/ 258 h 302"/>
                  <a:gd name="T92" fmla="*/ 434 w 552"/>
                  <a:gd name="T93" fmla="*/ 240 h 302"/>
                  <a:gd name="T94" fmla="*/ 434 w 552"/>
                  <a:gd name="T95" fmla="*/ 240 h 302"/>
                  <a:gd name="T96" fmla="*/ 434 w 552"/>
                  <a:gd name="T97" fmla="*/ 240 h 302"/>
                  <a:gd name="T98" fmla="*/ 448 w 552"/>
                  <a:gd name="T99" fmla="*/ 272 h 302"/>
                  <a:gd name="T100" fmla="*/ 474 w 552"/>
                  <a:gd name="T101" fmla="*/ 294 h 302"/>
                  <a:gd name="T102" fmla="*/ 488 w 552"/>
                  <a:gd name="T103" fmla="*/ 298 h 302"/>
                  <a:gd name="T104" fmla="*/ 518 w 552"/>
                  <a:gd name="T105" fmla="*/ 302 h 302"/>
                  <a:gd name="T106" fmla="*/ 538 w 552"/>
                  <a:gd name="T107" fmla="*/ 294 h 302"/>
                  <a:gd name="T108" fmla="*/ 552 w 552"/>
                  <a:gd name="T109" fmla="*/ 268 h 302"/>
                  <a:gd name="T110" fmla="*/ 544 w 552"/>
                  <a:gd name="T111" fmla="*/ 204 h 302"/>
                  <a:gd name="T112" fmla="*/ 500 w 552"/>
                  <a:gd name="T113" fmla="*/ 108 h 302"/>
                  <a:gd name="T114" fmla="*/ 442 w 552"/>
                  <a:gd name="T115" fmla="*/ 52 h 302"/>
                  <a:gd name="T116" fmla="*/ 350 w 552"/>
                  <a:gd name="T117" fmla="*/ 1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2">
                    <a:moveTo>
                      <a:pt x="276" y="0"/>
                    </a:moveTo>
                    <a:lnTo>
                      <a:pt x="276" y="0"/>
                    </a:lnTo>
                    <a:lnTo>
                      <a:pt x="246" y="2"/>
                    </a:lnTo>
                    <a:lnTo>
                      <a:pt x="214" y="6"/>
                    </a:lnTo>
                    <a:lnTo>
                      <a:pt x="186" y="14"/>
                    </a:lnTo>
                    <a:lnTo>
                      <a:pt x="158" y="24"/>
                    </a:lnTo>
                    <a:lnTo>
                      <a:pt x="158" y="24"/>
                    </a:lnTo>
                    <a:lnTo>
                      <a:pt x="140" y="32"/>
                    </a:lnTo>
                    <a:lnTo>
                      <a:pt x="122" y="44"/>
                    </a:lnTo>
                    <a:lnTo>
                      <a:pt x="104" y="54"/>
                    </a:lnTo>
                    <a:lnTo>
                      <a:pt x="88" y="68"/>
                    </a:lnTo>
                    <a:lnTo>
                      <a:pt x="74" y="84"/>
                    </a:lnTo>
                    <a:lnTo>
                      <a:pt x="60" y="100"/>
                    </a:lnTo>
                    <a:lnTo>
                      <a:pt x="46" y="118"/>
                    </a:lnTo>
                    <a:lnTo>
                      <a:pt x="36" y="138"/>
                    </a:lnTo>
                    <a:lnTo>
                      <a:pt x="36" y="138"/>
                    </a:lnTo>
                    <a:lnTo>
                      <a:pt x="22" y="166"/>
                    </a:lnTo>
                    <a:lnTo>
                      <a:pt x="10" y="196"/>
                    </a:lnTo>
                    <a:lnTo>
                      <a:pt x="4" y="226"/>
                    </a:lnTo>
                    <a:lnTo>
                      <a:pt x="0" y="258"/>
                    </a:lnTo>
                    <a:lnTo>
                      <a:pt x="0" y="258"/>
                    </a:lnTo>
                    <a:lnTo>
                      <a:pt x="2" y="274"/>
                    </a:lnTo>
                    <a:lnTo>
                      <a:pt x="6" y="286"/>
                    </a:lnTo>
                    <a:lnTo>
                      <a:pt x="14" y="294"/>
                    </a:lnTo>
                    <a:lnTo>
                      <a:pt x="24" y="298"/>
                    </a:lnTo>
                    <a:lnTo>
                      <a:pt x="24" y="298"/>
                    </a:lnTo>
                    <a:lnTo>
                      <a:pt x="34" y="302"/>
                    </a:lnTo>
                    <a:lnTo>
                      <a:pt x="46" y="302"/>
                    </a:lnTo>
                    <a:lnTo>
                      <a:pt x="46" y="302"/>
                    </a:lnTo>
                    <a:lnTo>
                      <a:pt x="56" y="302"/>
                    </a:lnTo>
                    <a:lnTo>
                      <a:pt x="64" y="298"/>
                    </a:lnTo>
                    <a:lnTo>
                      <a:pt x="64" y="298"/>
                    </a:lnTo>
                    <a:lnTo>
                      <a:pt x="66" y="298"/>
                    </a:lnTo>
                    <a:lnTo>
                      <a:pt x="72" y="296"/>
                    </a:lnTo>
                    <a:lnTo>
                      <a:pt x="76" y="294"/>
                    </a:lnTo>
                    <a:lnTo>
                      <a:pt x="80" y="292"/>
                    </a:lnTo>
                    <a:lnTo>
                      <a:pt x="80" y="292"/>
                    </a:lnTo>
                    <a:lnTo>
                      <a:pt x="90" y="284"/>
                    </a:lnTo>
                    <a:lnTo>
                      <a:pt x="102" y="274"/>
                    </a:lnTo>
                    <a:lnTo>
                      <a:pt x="110" y="260"/>
                    </a:lnTo>
                    <a:lnTo>
                      <a:pt x="112" y="252"/>
                    </a:lnTo>
                    <a:lnTo>
                      <a:pt x="114" y="242"/>
                    </a:lnTo>
                    <a:lnTo>
                      <a:pt x="114" y="242"/>
                    </a:lnTo>
                    <a:lnTo>
                      <a:pt x="116" y="234"/>
                    </a:lnTo>
                    <a:lnTo>
                      <a:pt x="116" y="234"/>
                    </a:lnTo>
                    <a:lnTo>
                      <a:pt x="118" y="218"/>
                    </a:lnTo>
                    <a:lnTo>
                      <a:pt x="124" y="202"/>
                    </a:lnTo>
                    <a:lnTo>
                      <a:pt x="134" y="186"/>
                    </a:lnTo>
                    <a:lnTo>
                      <a:pt x="146" y="170"/>
                    </a:lnTo>
                    <a:lnTo>
                      <a:pt x="146" y="170"/>
                    </a:lnTo>
                    <a:lnTo>
                      <a:pt x="156" y="158"/>
                    </a:lnTo>
                    <a:lnTo>
                      <a:pt x="168" y="148"/>
                    </a:lnTo>
                    <a:lnTo>
                      <a:pt x="194" y="128"/>
                    </a:lnTo>
                    <a:lnTo>
                      <a:pt x="194" y="128"/>
                    </a:lnTo>
                    <a:lnTo>
                      <a:pt x="206" y="118"/>
                    </a:lnTo>
                    <a:lnTo>
                      <a:pt x="206" y="118"/>
                    </a:lnTo>
                    <a:lnTo>
                      <a:pt x="242" y="112"/>
                    </a:lnTo>
                    <a:lnTo>
                      <a:pt x="258" y="108"/>
                    </a:lnTo>
                    <a:lnTo>
                      <a:pt x="276" y="108"/>
                    </a:lnTo>
                    <a:lnTo>
                      <a:pt x="276" y="108"/>
                    </a:lnTo>
                    <a:lnTo>
                      <a:pt x="304" y="110"/>
                    </a:lnTo>
                    <a:lnTo>
                      <a:pt x="328" y="116"/>
                    </a:lnTo>
                    <a:lnTo>
                      <a:pt x="350" y="124"/>
                    </a:lnTo>
                    <a:lnTo>
                      <a:pt x="374" y="138"/>
                    </a:lnTo>
                    <a:lnTo>
                      <a:pt x="374" y="138"/>
                    </a:lnTo>
                    <a:lnTo>
                      <a:pt x="384" y="146"/>
                    </a:lnTo>
                    <a:lnTo>
                      <a:pt x="394" y="156"/>
                    </a:lnTo>
                    <a:lnTo>
                      <a:pt x="410" y="180"/>
                    </a:lnTo>
                    <a:lnTo>
                      <a:pt x="410" y="180"/>
                    </a:lnTo>
                    <a:lnTo>
                      <a:pt x="424" y="206"/>
                    </a:lnTo>
                    <a:lnTo>
                      <a:pt x="436" y="232"/>
                    </a:lnTo>
                    <a:lnTo>
                      <a:pt x="436" y="232"/>
                    </a:lnTo>
                    <a:lnTo>
                      <a:pt x="436" y="232"/>
                    </a:lnTo>
                    <a:lnTo>
                      <a:pt x="436" y="232"/>
                    </a:lnTo>
                    <a:lnTo>
                      <a:pt x="424" y="204"/>
                    </a:lnTo>
                    <a:lnTo>
                      <a:pt x="410" y="178"/>
                    </a:lnTo>
                    <a:lnTo>
                      <a:pt x="410" y="178"/>
                    </a:lnTo>
                    <a:lnTo>
                      <a:pt x="394" y="156"/>
                    </a:lnTo>
                    <a:lnTo>
                      <a:pt x="384" y="146"/>
                    </a:lnTo>
                    <a:lnTo>
                      <a:pt x="374" y="138"/>
                    </a:lnTo>
                    <a:lnTo>
                      <a:pt x="374" y="138"/>
                    </a:lnTo>
                    <a:lnTo>
                      <a:pt x="350" y="124"/>
                    </a:lnTo>
                    <a:lnTo>
                      <a:pt x="328" y="114"/>
                    </a:lnTo>
                    <a:lnTo>
                      <a:pt x="304" y="108"/>
                    </a:lnTo>
                    <a:lnTo>
                      <a:pt x="276" y="106"/>
                    </a:lnTo>
                    <a:lnTo>
                      <a:pt x="276" y="106"/>
                    </a:lnTo>
                    <a:lnTo>
                      <a:pt x="258" y="108"/>
                    </a:lnTo>
                    <a:lnTo>
                      <a:pt x="242" y="110"/>
                    </a:lnTo>
                    <a:lnTo>
                      <a:pt x="206" y="118"/>
                    </a:lnTo>
                    <a:lnTo>
                      <a:pt x="206" y="118"/>
                    </a:lnTo>
                    <a:lnTo>
                      <a:pt x="194" y="128"/>
                    </a:lnTo>
                    <a:lnTo>
                      <a:pt x="194" y="128"/>
                    </a:lnTo>
                    <a:lnTo>
                      <a:pt x="168" y="148"/>
                    </a:lnTo>
                    <a:lnTo>
                      <a:pt x="156" y="158"/>
                    </a:lnTo>
                    <a:lnTo>
                      <a:pt x="146" y="170"/>
                    </a:lnTo>
                    <a:lnTo>
                      <a:pt x="146" y="170"/>
                    </a:lnTo>
                    <a:lnTo>
                      <a:pt x="132" y="186"/>
                    </a:lnTo>
                    <a:lnTo>
                      <a:pt x="124" y="202"/>
                    </a:lnTo>
                    <a:lnTo>
                      <a:pt x="118" y="218"/>
                    </a:lnTo>
                    <a:lnTo>
                      <a:pt x="116" y="234"/>
                    </a:lnTo>
                    <a:lnTo>
                      <a:pt x="116" y="234"/>
                    </a:lnTo>
                    <a:lnTo>
                      <a:pt x="114" y="242"/>
                    </a:lnTo>
                    <a:lnTo>
                      <a:pt x="114" y="242"/>
                    </a:lnTo>
                    <a:lnTo>
                      <a:pt x="112" y="250"/>
                    </a:lnTo>
                    <a:lnTo>
                      <a:pt x="110" y="258"/>
                    </a:lnTo>
                    <a:lnTo>
                      <a:pt x="100" y="272"/>
                    </a:lnTo>
                    <a:lnTo>
                      <a:pt x="90" y="284"/>
                    </a:lnTo>
                    <a:lnTo>
                      <a:pt x="80" y="290"/>
                    </a:lnTo>
                    <a:lnTo>
                      <a:pt x="80" y="290"/>
                    </a:lnTo>
                    <a:lnTo>
                      <a:pt x="76" y="292"/>
                    </a:lnTo>
                    <a:lnTo>
                      <a:pt x="72" y="294"/>
                    </a:lnTo>
                    <a:lnTo>
                      <a:pt x="66" y="296"/>
                    </a:lnTo>
                    <a:lnTo>
                      <a:pt x="64" y="298"/>
                    </a:lnTo>
                    <a:lnTo>
                      <a:pt x="64" y="298"/>
                    </a:lnTo>
                    <a:lnTo>
                      <a:pt x="56" y="302"/>
                    </a:lnTo>
                    <a:lnTo>
                      <a:pt x="46" y="302"/>
                    </a:lnTo>
                    <a:lnTo>
                      <a:pt x="46" y="302"/>
                    </a:lnTo>
                    <a:lnTo>
                      <a:pt x="34" y="302"/>
                    </a:lnTo>
                    <a:lnTo>
                      <a:pt x="24" y="298"/>
                    </a:lnTo>
                    <a:lnTo>
                      <a:pt x="24" y="298"/>
                    </a:lnTo>
                    <a:lnTo>
                      <a:pt x="14" y="294"/>
                    </a:lnTo>
                    <a:lnTo>
                      <a:pt x="6" y="284"/>
                    </a:lnTo>
                    <a:lnTo>
                      <a:pt x="2" y="272"/>
                    </a:lnTo>
                    <a:lnTo>
                      <a:pt x="0" y="258"/>
                    </a:lnTo>
                    <a:lnTo>
                      <a:pt x="0" y="258"/>
                    </a:lnTo>
                    <a:lnTo>
                      <a:pt x="4" y="226"/>
                    </a:lnTo>
                    <a:lnTo>
                      <a:pt x="12" y="196"/>
                    </a:lnTo>
                    <a:lnTo>
                      <a:pt x="22" y="166"/>
                    </a:lnTo>
                    <a:lnTo>
                      <a:pt x="36" y="138"/>
                    </a:lnTo>
                    <a:lnTo>
                      <a:pt x="36" y="138"/>
                    </a:lnTo>
                    <a:lnTo>
                      <a:pt x="48" y="118"/>
                    </a:lnTo>
                    <a:lnTo>
                      <a:pt x="60" y="100"/>
                    </a:lnTo>
                    <a:lnTo>
                      <a:pt x="74" y="84"/>
                    </a:lnTo>
                    <a:lnTo>
                      <a:pt x="88" y="68"/>
                    </a:lnTo>
                    <a:lnTo>
                      <a:pt x="104" y="56"/>
                    </a:lnTo>
                    <a:lnTo>
                      <a:pt x="122" y="44"/>
                    </a:lnTo>
                    <a:lnTo>
                      <a:pt x="140" y="34"/>
                    </a:lnTo>
                    <a:lnTo>
                      <a:pt x="158" y="24"/>
                    </a:lnTo>
                    <a:lnTo>
                      <a:pt x="158" y="24"/>
                    </a:lnTo>
                    <a:lnTo>
                      <a:pt x="186" y="14"/>
                    </a:lnTo>
                    <a:lnTo>
                      <a:pt x="216" y="8"/>
                    </a:lnTo>
                    <a:lnTo>
                      <a:pt x="246" y="2"/>
                    </a:lnTo>
                    <a:lnTo>
                      <a:pt x="276" y="2"/>
                    </a:lnTo>
                    <a:lnTo>
                      <a:pt x="276" y="2"/>
                    </a:lnTo>
                    <a:lnTo>
                      <a:pt x="302" y="2"/>
                    </a:lnTo>
                    <a:lnTo>
                      <a:pt x="326" y="6"/>
                    </a:lnTo>
                    <a:lnTo>
                      <a:pt x="350" y="10"/>
                    </a:lnTo>
                    <a:lnTo>
                      <a:pt x="374" y="18"/>
                    </a:lnTo>
                    <a:lnTo>
                      <a:pt x="398" y="28"/>
                    </a:lnTo>
                    <a:lnTo>
                      <a:pt x="420" y="40"/>
                    </a:lnTo>
                    <a:lnTo>
                      <a:pt x="442" y="54"/>
                    </a:lnTo>
                    <a:lnTo>
                      <a:pt x="462" y="68"/>
                    </a:lnTo>
                    <a:lnTo>
                      <a:pt x="462" y="68"/>
                    </a:lnTo>
                    <a:lnTo>
                      <a:pt x="482" y="88"/>
                    </a:lnTo>
                    <a:lnTo>
                      <a:pt x="500" y="110"/>
                    </a:lnTo>
                    <a:lnTo>
                      <a:pt x="514" y="130"/>
                    </a:lnTo>
                    <a:lnTo>
                      <a:pt x="526" y="154"/>
                    </a:lnTo>
                    <a:lnTo>
                      <a:pt x="536" y="178"/>
                    </a:lnTo>
                    <a:lnTo>
                      <a:pt x="544" y="204"/>
                    </a:lnTo>
                    <a:lnTo>
                      <a:pt x="548" y="228"/>
                    </a:lnTo>
                    <a:lnTo>
                      <a:pt x="552" y="256"/>
                    </a:lnTo>
                    <a:lnTo>
                      <a:pt x="552" y="256"/>
                    </a:lnTo>
                    <a:lnTo>
                      <a:pt x="550" y="268"/>
                    </a:lnTo>
                    <a:lnTo>
                      <a:pt x="548" y="278"/>
                    </a:lnTo>
                    <a:lnTo>
                      <a:pt x="544" y="286"/>
                    </a:lnTo>
                    <a:lnTo>
                      <a:pt x="538" y="292"/>
                    </a:lnTo>
                    <a:lnTo>
                      <a:pt x="538" y="292"/>
                    </a:lnTo>
                    <a:lnTo>
                      <a:pt x="532" y="298"/>
                    </a:lnTo>
                    <a:lnTo>
                      <a:pt x="526" y="298"/>
                    </a:lnTo>
                    <a:lnTo>
                      <a:pt x="526" y="298"/>
                    </a:lnTo>
                    <a:lnTo>
                      <a:pt x="518" y="302"/>
                    </a:lnTo>
                    <a:lnTo>
                      <a:pt x="508" y="302"/>
                    </a:lnTo>
                    <a:lnTo>
                      <a:pt x="508" y="302"/>
                    </a:lnTo>
                    <a:lnTo>
                      <a:pt x="496" y="302"/>
                    </a:lnTo>
                    <a:lnTo>
                      <a:pt x="488" y="298"/>
                    </a:lnTo>
                    <a:lnTo>
                      <a:pt x="488" y="298"/>
                    </a:lnTo>
                    <a:lnTo>
                      <a:pt x="486" y="296"/>
                    </a:lnTo>
                    <a:lnTo>
                      <a:pt x="480" y="294"/>
                    </a:lnTo>
                    <a:lnTo>
                      <a:pt x="474" y="292"/>
                    </a:lnTo>
                    <a:lnTo>
                      <a:pt x="472" y="292"/>
                    </a:lnTo>
                    <a:lnTo>
                      <a:pt x="472" y="292"/>
                    </a:lnTo>
                    <a:lnTo>
                      <a:pt x="460" y="284"/>
                    </a:lnTo>
                    <a:lnTo>
                      <a:pt x="448" y="272"/>
                    </a:lnTo>
                    <a:lnTo>
                      <a:pt x="438" y="258"/>
                    </a:lnTo>
                    <a:lnTo>
                      <a:pt x="436" y="248"/>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4" y="240"/>
                    </a:lnTo>
                    <a:lnTo>
                      <a:pt x="436" y="250"/>
                    </a:lnTo>
                    <a:lnTo>
                      <a:pt x="438" y="258"/>
                    </a:lnTo>
                    <a:lnTo>
                      <a:pt x="448" y="272"/>
                    </a:lnTo>
                    <a:lnTo>
                      <a:pt x="460" y="284"/>
                    </a:lnTo>
                    <a:lnTo>
                      <a:pt x="472" y="292"/>
                    </a:lnTo>
                    <a:lnTo>
                      <a:pt x="472" y="292"/>
                    </a:lnTo>
                    <a:lnTo>
                      <a:pt x="474" y="294"/>
                    </a:lnTo>
                    <a:lnTo>
                      <a:pt x="480" y="296"/>
                    </a:lnTo>
                    <a:lnTo>
                      <a:pt x="486" y="298"/>
                    </a:lnTo>
                    <a:lnTo>
                      <a:pt x="488" y="298"/>
                    </a:lnTo>
                    <a:lnTo>
                      <a:pt x="488" y="298"/>
                    </a:lnTo>
                    <a:lnTo>
                      <a:pt x="496" y="302"/>
                    </a:lnTo>
                    <a:lnTo>
                      <a:pt x="508" y="302"/>
                    </a:lnTo>
                    <a:lnTo>
                      <a:pt x="508" y="302"/>
                    </a:lnTo>
                    <a:lnTo>
                      <a:pt x="518" y="302"/>
                    </a:lnTo>
                    <a:lnTo>
                      <a:pt x="526" y="298"/>
                    </a:lnTo>
                    <a:lnTo>
                      <a:pt x="526" y="298"/>
                    </a:lnTo>
                    <a:lnTo>
                      <a:pt x="532" y="298"/>
                    </a:lnTo>
                    <a:lnTo>
                      <a:pt x="538" y="294"/>
                    </a:lnTo>
                    <a:lnTo>
                      <a:pt x="538" y="294"/>
                    </a:lnTo>
                    <a:lnTo>
                      <a:pt x="544" y="286"/>
                    </a:lnTo>
                    <a:lnTo>
                      <a:pt x="548" y="278"/>
                    </a:lnTo>
                    <a:lnTo>
                      <a:pt x="552" y="268"/>
                    </a:lnTo>
                    <a:lnTo>
                      <a:pt x="552" y="256"/>
                    </a:lnTo>
                    <a:lnTo>
                      <a:pt x="552" y="256"/>
                    </a:lnTo>
                    <a:lnTo>
                      <a:pt x="550" y="230"/>
                    </a:lnTo>
                    <a:lnTo>
                      <a:pt x="544" y="204"/>
                    </a:lnTo>
                    <a:lnTo>
                      <a:pt x="536" y="178"/>
                    </a:lnTo>
                    <a:lnTo>
                      <a:pt x="528" y="154"/>
                    </a:lnTo>
                    <a:lnTo>
                      <a:pt x="514" y="130"/>
                    </a:lnTo>
                    <a:lnTo>
                      <a:pt x="500" y="108"/>
                    </a:lnTo>
                    <a:lnTo>
                      <a:pt x="482" y="88"/>
                    </a:lnTo>
                    <a:lnTo>
                      <a:pt x="462" y="68"/>
                    </a:lnTo>
                    <a:lnTo>
                      <a:pt x="462" y="68"/>
                    </a:lnTo>
                    <a:lnTo>
                      <a:pt x="442" y="52"/>
                    </a:lnTo>
                    <a:lnTo>
                      <a:pt x="422" y="38"/>
                    </a:lnTo>
                    <a:lnTo>
                      <a:pt x="398" y="28"/>
                    </a:lnTo>
                    <a:lnTo>
                      <a:pt x="374" y="18"/>
                    </a:lnTo>
                    <a:lnTo>
                      <a:pt x="350" y="10"/>
                    </a:lnTo>
                    <a:lnTo>
                      <a:pt x="326" y="6"/>
                    </a:lnTo>
                    <a:lnTo>
                      <a:pt x="302" y="2"/>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6" name="Freeform 213"/>
              <p:cNvSpPr>
                <a:spLocks/>
              </p:cNvSpPr>
              <p:nvPr/>
            </p:nvSpPr>
            <p:spPr bwMode="auto">
              <a:xfrm>
                <a:off x="2615" y="3265"/>
                <a:ext cx="552" cy="300"/>
              </a:xfrm>
              <a:custGeom>
                <a:avLst/>
                <a:gdLst>
                  <a:gd name="T0" fmla="*/ 216 w 552"/>
                  <a:gd name="T1" fmla="*/ 6 h 300"/>
                  <a:gd name="T2" fmla="*/ 140 w 552"/>
                  <a:gd name="T3" fmla="*/ 32 h 300"/>
                  <a:gd name="T4" fmla="*/ 74 w 552"/>
                  <a:gd name="T5" fmla="*/ 82 h 300"/>
                  <a:gd name="T6" fmla="*/ 36 w 552"/>
                  <a:gd name="T7" fmla="*/ 136 h 300"/>
                  <a:gd name="T8" fmla="*/ 0 w 552"/>
                  <a:gd name="T9" fmla="*/ 256 h 300"/>
                  <a:gd name="T10" fmla="*/ 14 w 552"/>
                  <a:gd name="T11" fmla="*/ 292 h 300"/>
                  <a:gd name="T12" fmla="*/ 46 w 552"/>
                  <a:gd name="T13" fmla="*/ 300 h 300"/>
                  <a:gd name="T14" fmla="*/ 64 w 552"/>
                  <a:gd name="T15" fmla="*/ 296 h 300"/>
                  <a:gd name="T16" fmla="*/ 80 w 552"/>
                  <a:gd name="T17" fmla="*/ 288 h 300"/>
                  <a:gd name="T18" fmla="*/ 110 w 552"/>
                  <a:gd name="T19" fmla="*/ 256 h 300"/>
                  <a:gd name="T20" fmla="*/ 116 w 552"/>
                  <a:gd name="T21" fmla="*/ 232 h 300"/>
                  <a:gd name="T22" fmla="*/ 132 w 552"/>
                  <a:gd name="T23" fmla="*/ 184 h 300"/>
                  <a:gd name="T24" fmla="*/ 168 w 552"/>
                  <a:gd name="T25" fmla="*/ 146 h 300"/>
                  <a:gd name="T26" fmla="*/ 206 w 552"/>
                  <a:gd name="T27" fmla="*/ 116 h 300"/>
                  <a:gd name="T28" fmla="*/ 276 w 552"/>
                  <a:gd name="T29" fmla="*/ 104 h 300"/>
                  <a:gd name="T30" fmla="*/ 374 w 552"/>
                  <a:gd name="T31" fmla="*/ 136 h 300"/>
                  <a:gd name="T32" fmla="*/ 410 w 552"/>
                  <a:gd name="T33" fmla="*/ 176 h 300"/>
                  <a:gd name="T34" fmla="*/ 436 w 552"/>
                  <a:gd name="T35" fmla="*/ 230 h 300"/>
                  <a:gd name="T36" fmla="*/ 436 w 552"/>
                  <a:gd name="T37" fmla="*/ 230 h 300"/>
                  <a:gd name="T38" fmla="*/ 394 w 552"/>
                  <a:gd name="T39" fmla="*/ 154 h 300"/>
                  <a:gd name="T40" fmla="*/ 350 w 552"/>
                  <a:gd name="T41" fmla="*/ 122 h 300"/>
                  <a:gd name="T42" fmla="*/ 276 w 552"/>
                  <a:gd name="T43" fmla="*/ 104 h 300"/>
                  <a:gd name="T44" fmla="*/ 206 w 552"/>
                  <a:gd name="T45" fmla="*/ 116 h 300"/>
                  <a:gd name="T46" fmla="*/ 156 w 552"/>
                  <a:gd name="T47" fmla="*/ 156 h 300"/>
                  <a:gd name="T48" fmla="*/ 124 w 552"/>
                  <a:gd name="T49" fmla="*/ 198 h 300"/>
                  <a:gd name="T50" fmla="*/ 114 w 552"/>
                  <a:gd name="T51" fmla="*/ 238 h 300"/>
                  <a:gd name="T52" fmla="*/ 100 w 552"/>
                  <a:gd name="T53" fmla="*/ 270 h 300"/>
                  <a:gd name="T54" fmla="*/ 76 w 552"/>
                  <a:gd name="T55" fmla="*/ 290 h 300"/>
                  <a:gd name="T56" fmla="*/ 64 w 552"/>
                  <a:gd name="T57" fmla="*/ 296 h 300"/>
                  <a:gd name="T58" fmla="*/ 34 w 552"/>
                  <a:gd name="T59" fmla="*/ 298 h 300"/>
                  <a:gd name="T60" fmla="*/ 8 w 552"/>
                  <a:gd name="T61" fmla="*/ 282 h 300"/>
                  <a:gd name="T62" fmla="*/ 6 w 552"/>
                  <a:gd name="T63" fmla="*/ 224 h 300"/>
                  <a:gd name="T64" fmla="*/ 36 w 552"/>
                  <a:gd name="T65" fmla="*/ 136 h 300"/>
                  <a:gd name="T66" fmla="*/ 90 w 552"/>
                  <a:gd name="T67" fmla="*/ 68 h 300"/>
                  <a:gd name="T68" fmla="*/ 158 w 552"/>
                  <a:gd name="T69" fmla="*/ 24 h 300"/>
                  <a:gd name="T70" fmla="*/ 246 w 552"/>
                  <a:gd name="T71" fmla="*/ 2 h 300"/>
                  <a:gd name="T72" fmla="*/ 326 w 552"/>
                  <a:gd name="T73" fmla="*/ 4 h 300"/>
                  <a:gd name="T74" fmla="*/ 420 w 552"/>
                  <a:gd name="T75" fmla="*/ 38 h 300"/>
                  <a:gd name="T76" fmla="*/ 482 w 552"/>
                  <a:gd name="T77" fmla="*/ 86 h 300"/>
                  <a:gd name="T78" fmla="*/ 536 w 552"/>
                  <a:gd name="T79" fmla="*/ 176 h 300"/>
                  <a:gd name="T80" fmla="*/ 550 w 552"/>
                  <a:gd name="T81" fmla="*/ 254 h 300"/>
                  <a:gd name="T82" fmla="*/ 538 w 552"/>
                  <a:gd name="T83" fmla="*/ 290 h 300"/>
                  <a:gd name="T84" fmla="*/ 526 w 552"/>
                  <a:gd name="T85" fmla="*/ 296 h 300"/>
                  <a:gd name="T86" fmla="*/ 496 w 552"/>
                  <a:gd name="T87" fmla="*/ 298 h 300"/>
                  <a:gd name="T88" fmla="*/ 480 w 552"/>
                  <a:gd name="T89" fmla="*/ 292 h 300"/>
                  <a:gd name="T90" fmla="*/ 460 w 552"/>
                  <a:gd name="T91" fmla="*/ 280 h 300"/>
                  <a:gd name="T92" fmla="*/ 434 w 552"/>
                  <a:gd name="T93" fmla="*/ 238 h 300"/>
                  <a:gd name="T94" fmla="*/ 434 w 552"/>
                  <a:gd name="T95" fmla="*/ 236 h 300"/>
                  <a:gd name="T96" fmla="*/ 434 w 552"/>
                  <a:gd name="T97" fmla="*/ 238 h 300"/>
                  <a:gd name="T98" fmla="*/ 448 w 552"/>
                  <a:gd name="T99" fmla="*/ 270 h 300"/>
                  <a:gd name="T100" fmla="*/ 474 w 552"/>
                  <a:gd name="T101" fmla="*/ 290 h 300"/>
                  <a:gd name="T102" fmla="*/ 488 w 552"/>
                  <a:gd name="T103" fmla="*/ 296 h 300"/>
                  <a:gd name="T104" fmla="*/ 518 w 552"/>
                  <a:gd name="T105" fmla="*/ 300 h 300"/>
                  <a:gd name="T106" fmla="*/ 538 w 552"/>
                  <a:gd name="T107" fmla="*/ 290 h 300"/>
                  <a:gd name="T108" fmla="*/ 550 w 552"/>
                  <a:gd name="T109" fmla="*/ 266 h 300"/>
                  <a:gd name="T110" fmla="*/ 544 w 552"/>
                  <a:gd name="T111" fmla="*/ 202 h 300"/>
                  <a:gd name="T112" fmla="*/ 500 w 552"/>
                  <a:gd name="T113" fmla="*/ 108 h 300"/>
                  <a:gd name="T114" fmla="*/ 442 w 552"/>
                  <a:gd name="T115" fmla="*/ 52 h 300"/>
                  <a:gd name="T116" fmla="*/ 350 w 552"/>
                  <a:gd name="T117" fmla="*/ 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0">
                    <a:moveTo>
                      <a:pt x="276" y="0"/>
                    </a:moveTo>
                    <a:lnTo>
                      <a:pt x="276" y="0"/>
                    </a:lnTo>
                    <a:lnTo>
                      <a:pt x="246" y="0"/>
                    </a:lnTo>
                    <a:lnTo>
                      <a:pt x="216" y="6"/>
                    </a:lnTo>
                    <a:lnTo>
                      <a:pt x="186" y="12"/>
                    </a:lnTo>
                    <a:lnTo>
                      <a:pt x="158" y="22"/>
                    </a:lnTo>
                    <a:lnTo>
                      <a:pt x="158" y="22"/>
                    </a:lnTo>
                    <a:lnTo>
                      <a:pt x="140" y="32"/>
                    </a:lnTo>
                    <a:lnTo>
                      <a:pt x="122" y="42"/>
                    </a:lnTo>
                    <a:lnTo>
                      <a:pt x="104" y="54"/>
                    </a:lnTo>
                    <a:lnTo>
                      <a:pt x="88" y="66"/>
                    </a:lnTo>
                    <a:lnTo>
                      <a:pt x="74" y="82"/>
                    </a:lnTo>
                    <a:lnTo>
                      <a:pt x="60" y="98"/>
                    </a:lnTo>
                    <a:lnTo>
                      <a:pt x="48" y="116"/>
                    </a:lnTo>
                    <a:lnTo>
                      <a:pt x="36" y="136"/>
                    </a:lnTo>
                    <a:lnTo>
                      <a:pt x="36" y="136"/>
                    </a:lnTo>
                    <a:lnTo>
                      <a:pt x="22" y="164"/>
                    </a:lnTo>
                    <a:lnTo>
                      <a:pt x="12" y="194"/>
                    </a:lnTo>
                    <a:lnTo>
                      <a:pt x="4" y="224"/>
                    </a:lnTo>
                    <a:lnTo>
                      <a:pt x="0" y="256"/>
                    </a:lnTo>
                    <a:lnTo>
                      <a:pt x="0" y="256"/>
                    </a:lnTo>
                    <a:lnTo>
                      <a:pt x="2" y="270"/>
                    </a:lnTo>
                    <a:lnTo>
                      <a:pt x="6" y="282"/>
                    </a:lnTo>
                    <a:lnTo>
                      <a:pt x="14" y="292"/>
                    </a:lnTo>
                    <a:lnTo>
                      <a:pt x="24" y="296"/>
                    </a:lnTo>
                    <a:lnTo>
                      <a:pt x="24" y="296"/>
                    </a:lnTo>
                    <a:lnTo>
                      <a:pt x="34" y="300"/>
                    </a:lnTo>
                    <a:lnTo>
                      <a:pt x="46" y="300"/>
                    </a:lnTo>
                    <a:lnTo>
                      <a:pt x="46" y="300"/>
                    </a:lnTo>
                    <a:lnTo>
                      <a:pt x="56" y="300"/>
                    </a:lnTo>
                    <a:lnTo>
                      <a:pt x="64" y="296"/>
                    </a:lnTo>
                    <a:lnTo>
                      <a:pt x="64" y="296"/>
                    </a:lnTo>
                    <a:lnTo>
                      <a:pt x="66" y="294"/>
                    </a:lnTo>
                    <a:lnTo>
                      <a:pt x="72" y="292"/>
                    </a:lnTo>
                    <a:lnTo>
                      <a:pt x="76" y="290"/>
                    </a:lnTo>
                    <a:lnTo>
                      <a:pt x="80" y="288"/>
                    </a:lnTo>
                    <a:lnTo>
                      <a:pt x="80" y="288"/>
                    </a:lnTo>
                    <a:lnTo>
                      <a:pt x="90" y="282"/>
                    </a:lnTo>
                    <a:lnTo>
                      <a:pt x="100" y="270"/>
                    </a:lnTo>
                    <a:lnTo>
                      <a:pt x="110" y="256"/>
                    </a:lnTo>
                    <a:lnTo>
                      <a:pt x="112" y="248"/>
                    </a:lnTo>
                    <a:lnTo>
                      <a:pt x="114" y="240"/>
                    </a:lnTo>
                    <a:lnTo>
                      <a:pt x="114" y="240"/>
                    </a:lnTo>
                    <a:lnTo>
                      <a:pt x="116" y="232"/>
                    </a:lnTo>
                    <a:lnTo>
                      <a:pt x="116" y="232"/>
                    </a:lnTo>
                    <a:lnTo>
                      <a:pt x="118" y="216"/>
                    </a:lnTo>
                    <a:lnTo>
                      <a:pt x="124" y="200"/>
                    </a:lnTo>
                    <a:lnTo>
                      <a:pt x="132" y="184"/>
                    </a:lnTo>
                    <a:lnTo>
                      <a:pt x="146" y="168"/>
                    </a:lnTo>
                    <a:lnTo>
                      <a:pt x="146" y="168"/>
                    </a:lnTo>
                    <a:lnTo>
                      <a:pt x="156" y="156"/>
                    </a:lnTo>
                    <a:lnTo>
                      <a:pt x="168" y="146"/>
                    </a:lnTo>
                    <a:lnTo>
                      <a:pt x="194" y="126"/>
                    </a:lnTo>
                    <a:lnTo>
                      <a:pt x="194" y="126"/>
                    </a:lnTo>
                    <a:lnTo>
                      <a:pt x="206" y="116"/>
                    </a:lnTo>
                    <a:lnTo>
                      <a:pt x="206" y="116"/>
                    </a:lnTo>
                    <a:lnTo>
                      <a:pt x="242" y="108"/>
                    </a:lnTo>
                    <a:lnTo>
                      <a:pt x="258" y="106"/>
                    </a:lnTo>
                    <a:lnTo>
                      <a:pt x="276" y="104"/>
                    </a:lnTo>
                    <a:lnTo>
                      <a:pt x="276" y="104"/>
                    </a:lnTo>
                    <a:lnTo>
                      <a:pt x="304" y="106"/>
                    </a:lnTo>
                    <a:lnTo>
                      <a:pt x="328" y="112"/>
                    </a:lnTo>
                    <a:lnTo>
                      <a:pt x="350" y="122"/>
                    </a:lnTo>
                    <a:lnTo>
                      <a:pt x="374" y="136"/>
                    </a:lnTo>
                    <a:lnTo>
                      <a:pt x="374" y="136"/>
                    </a:lnTo>
                    <a:lnTo>
                      <a:pt x="384" y="144"/>
                    </a:lnTo>
                    <a:lnTo>
                      <a:pt x="394" y="154"/>
                    </a:lnTo>
                    <a:lnTo>
                      <a:pt x="410" y="176"/>
                    </a:lnTo>
                    <a:lnTo>
                      <a:pt x="410" y="176"/>
                    </a:lnTo>
                    <a:lnTo>
                      <a:pt x="424" y="202"/>
                    </a:lnTo>
                    <a:lnTo>
                      <a:pt x="436" y="230"/>
                    </a:lnTo>
                    <a:lnTo>
                      <a:pt x="436" y="230"/>
                    </a:lnTo>
                    <a:lnTo>
                      <a:pt x="436" y="230"/>
                    </a:lnTo>
                    <a:lnTo>
                      <a:pt x="436" y="230"/>
                    </a:lnTo>
                    <a:lnTo>
                      <a:pt x="436" y="230"/>
                    </a:lnTo>
                    <a:lnTo>
                      <a:pt x="436" y="230"/>
                    </a:lnTo>
                    <a:lnTo>
                      <a:pt x="424" y="202"/>
                    </a:lnTo>
                    <a:lnTo>
                      <a:pt x="410" y="176"/>
                    </a:lnTo>
                    <a:lnTo>
                      <a:pt x="410" y="176"/>
                    </a:lnTo>
                    <a:lnTo>
                      <a:pt x="394" y="154"/>
                    </a:lnTo>
                    <a:lnTo>
                      <a:pt x="384" y="144"/>
                    </a:lnTo>
                    <a:lnTo>
                      <a:pt x="374" y="134"/>
                    </a:lnTo>
                    <a:lnTo>
                      <a:pt x="374" y="134"/>
                    </a:lnTo>
                    <a:lnTo>
                      <a:pt x="350" y="122"/>
                    </a:lnTo>
                    <a:lnTo>
                      <a:pt x="328" y="112"/>
                    </a:lnTo>
                    <a:lnTo>
                      <a:pt x="304" y="106"/>
                    </a:lnTo>
                    <a:lnTo>
                      <a:pt x="276" y="104"/>
                    </a:lnTo>
                    <a:lnTo>
                      <a:pt x="276" y="104"/>
                    </a:lnTo>
                    <a:lnTo>
                      <a:pt x="258" y="106"/>
                    </a:lnTo>
                    <a:lnTo>
                      <a:pt x="242" y="108"/>
                    </a:lnTo>
                    <a:lnTo>
                      <a:pt x="206" y="116"/>
                    </a:lnTo>
                    <a:lnTo>
                      <a:pt x="206" y="116"/>
                    </a:lnTo>
                    <a:lnTo>
                      <a:pt x="194" y="124"/>
                    </a:lnTo>
                    <a:lnTo>
                      <a:pt x="194" y="124"/>
                    </a:lnTo>
                    <a:lnTo>
                      <a:pt x="168" y="144"/>
                    </a:lnTo>
                    <a:lnTo>
                      <a:pt x="156" y="156"/>
                    </a:lnTo>
                    <a:lnTo>
                      <a:pt x="146" y="166"/>
                    </a:lnTo>
                    <a:lnTo>
                      <a:pt x="146" y="166"/>
                    </a:lnTo>
                    <a:lnTo>
                      <a:pt x="132" y="182"/>
                    </a:lnTo>
                    <a:lnTo>
                      <a:pt x="124" y="198"/>
                    </a:lnTo>
                    <a:lnTo>
                      <a:pt x="118" y="214"/>
                    </a:lnTo>
                    <a:lnTo>
                      <a:pt x="116" y="232"/>
                    </a:lnTo>
                    <a:lnTo>
                      <a:pt x="116" y="232"/>
                    </a:lnTo>
                    <a:lnTo>
                      <a:pt x="114" y="238"/>
                    </a:lnTo>
                    <a:lnTo>
                      <a:pt x="114" y="238"/>
                    </a:lnTo>
                    <a:lnTo>
                      <a:pt x="112" y="248"/>
                    </a:lnTo>
                    <a:lnTo>
                      <a:pt x="108" y="256"/>
                    </a:lnTo>
                    <a:lnTo>
                      <a:pt x="100" y="270"/>
                    </a:lnTo>
                    <a:lnTo>
                      <a:pt x="90" y="280"/>
                    </a:lnTo>
                    <a:lnTo>
                      <a:pt x="78" y="288"/>
                    </a:lnTo>
                    <a:lnTo>
                      <a:pt x="78" y="288"/>
                    </a:lnTo>
                    <a:lnTo>
                      <a:pt x="76" y="290"/>
                    </a:lnTo>
                    <a:lnTo>
                      <a:pt x="72" y="292"/>
                    </a:lnTo>
                    <a:lnTo>
                      <a:pt x="66" y="294"/>
                    </a:lnTo>
                    <a:lnTo>
                      <a:pt x="64" y="296"/>
                    </a:lnTo>
                    <a:lnTo>
                      <a:pt x="64" y="296"/>
                    </a:lnTo>
                    <a:lnTo>
                      <a:pt x="56" y="298"/>
                    </a:lnTo>
                    <a:lnTo>
                      <a:pt x="46" y="300"/>
                    </a:lnTo>
                    <a:lnTo>
                      <a:pt x="46" y="300"/>
                    </a:lnTo>
                    <a:lnTo>
                      <a:pt x="34" y="298"/>
                    </a:lnTo>
                    <a:lnTo>
                      <a:pt x="24" y="296"/>
                    </a:lnTo>
                    <a:lnTo>
                      <a:pt x="24" y="296"/>
                    </a:lnTo>
                    <a:lnTo>
                      <a:pt x="14" y="290"/>
                    </a:lnTo>
                    <a:lnTo>
                      <a:pt x="8" y="282"/>
                    </a:lnTo>
                    <a:lnTo>
                      <a:pt x="2" y="270"/>
                    </a:lnTo>
                    <a:lnTo>
                      <a:pt x="2" y="256"/>
                    </a:lnTo>
                    <a:lnTo>
                      <a:pt x="2" y="256"/>
                    </a:lnTo>
                    <a:lnTo>
                      <a:pt x="6" y="224"/>
                    </a:lnTo>
                    <a:lnTo>
                      <a:pt x="12" y="194"/>
                    </a:lnTo>
                    <a:lnTo>
                      <a:pt x="22" y="164"/>
                    </a:lnTo>
                    <a:lnTo>
                      <a:pt x="36" y="136"/>
                    </a:lnTo>
                    <a:lnTo>
                      <a:pt x="36" y="136"/>
                    </a:lnTo>
                    <a:lnTo>
                      <a:pt x="48" y="116"/>
                    </a:lnTo>
                    <a:lnTo>
                      <a:pt x="60" y="98"/>
                    </a:lnTo>
                    <a:lnTo>
                      <a:pt x="74" y="82"/>
                    </a:lnTo>
                    <a:lnTo>
                      <a:pt x="90" y="68"/>
                    </a:lnTo>
                    <a:lnTo>
                      <a:pt x="106" y="54"/>
                    </a:lnTo>
                    <a:lnTo>
                      <a:pt x="122" y="42"/>
                    </a:lnTo>
                    <a:lnTo>
                      <a:pt x="140" y="32"/>
                    </a:lnTo>
                    <a:lnTo>
                      <a:pt x="158" y="24"/>
                    </a:lnTo>
                    <a:lnTo>
                      <a:pt x="158" y="24"/>
                    </a:lnTo>
                    <a:lnTo>
                      <a:pt x="186" y="14"/>
                    </a:lnTo>
                    <a:lnTo>
                      <a:pt x="216" y="6"/>
                    </a:lnTo>
                    <a:lnTo>
                      <a:pt x="246" y="2"/>
                    </a:lnTo>
                    <a:lnTo>
                      <a:pt x="276" y="0"/>
                    </a:lnTo>
                    <a:lnTo>
                      <a:pt x="276" y="0"/>
                    </a:lnTo>
                    <a:lnTo>
                      <a:pt x="302" y="0"/>
                    </a:lnTo>
                    <a:lnTo>
                      <a:pt x="326" y="4"/>
                    </a:lnTo>
                    <a:lnTo>
                      <a:pt x="350" y="10"/>
                    </a:lnTo>
                    <a:lnTo>
                      <a:pt x="374" y="16"/>
                    </a:lnTo>
                    <a:lnTo>
                      <a:pt x="398" y="26"/>
                    </a:lnTo>
                    <a:lnTo>
                      <a:pt x="420" y="38"/>
                    </a:lnTo>
                    <a:lnTo>
                      <a:pt x="442" y="52"/>
                    </a:lnTo>
                    <a:lnTo>
                      <a:pt x="462" y="68"/>
                    </a:lnTo>
                    <a:lnTo>
                      <a:pt x="462" y="68"/>
                    </a:lnTo>
                    <a:lnTo>
                      <a:pt x="482" y="86"/>
                    </a:lnTo>
                    <a:lnTo>
                      <a:pt x="498" y="108"/>
                    </a:lnTo>
                    <a:lnTo>
                      <a:pt x="514" y="130"/>
                    </a:lnTo>
                    <a:lnTo>
                      <a:pt x="526" y="152"/>
                    </a:lnTo>
                    <a:lnTo>
                      <a:pt x="536" y="176"/>
                    </a:lnTo>
                    <a:lnTo>
                      <a:pt x="542" y="200"/>
                    </a:lnTo>
                    <a:lnTo>
                      <a:pt x="548" y="226"/>
                    </a:lnTo>
                    <a:lnTo>
                      <a:pt x="550" y="254"/>
                    </a:lnTo>
                    <a:lnTo>
                      <a:pt x="550" y="254"/>
                    </a:lnTo>
                    <a:lnTo>
                      <a:pt x="550" y="264"/>
                    </a:lnTo>
                    <a:lnTo>
                      <a:pt x="548" y="274"/>
                    </a:lnTo>
                    <a:lnTo>
                      <a:pt x="544" y="284"/>
                    </a:lnTo>
                    <a:lnTo>
                      <a:pt x="538" y="290"/>
                    </a:lnTo>
                    <a:lnTo>
                      <a:pt x="538" y="290"/>
                    </a:lnTo>
                    <a:lnTo>
                      <a:pt x="532" y="294"/>
                    </a:lnTo>
                    <a:lnTo>
                      <a:pt x="526" y="296"/>
                    </a:lnTo>
                    <a:lnTo>
                      <a:pt x="526" y="296"/>
                    </a:lnTo>
                    <a:lnTo>
                      <a:pt x="518" y="298"/>
                    </a:lnTo>
                    <a:lnTo>
                      <a:pt x="506" y="300"/>
                    </a:lnTo>
                    <a:lnTo>
                      <a:pt x="506" y="300"/>
                    </a:lnTo>
                    <a:lnTo>
                      <a:pt x="496" y="298"/>
                    </a:lnTo>
                    <a:lnTo>
                      <a:pt x="488" y="296"/>
                    </a:lnTo>
                    <a:lnTo>
                      <a:pt x="488" y="296"/>
                    </a:lnTo>
                    <a:lnTo>
                      <a:pt x="486" y="294"/>
                    </a:lnTo>
                    <a:lnTo>
                      <a:pt x="480" y="292"/>
                    </a:lnTo>
                    <a:lnTo>
                      <a:pt x="474" y="290"/>
                    </a:lnTo>
                    <a:lnTo>
                      <a:pt x="472" y="288"/>
                    </a:lnTo>
                    <a:lnTo>
                      <a:pt x="472" y="288"/>
                    </a:lnTo>
                    <a:lnTo>
                      <a:pt x="460" y="280"/>
                    </a:lnTo>
                    <a:lnTo>
                      <a:pt x="448" y="268"/>
                    </a:lnTo>
                    <a:lnTo>
                      <a:pt x="440" y="254"/>
                    </a:lnTo>
                    <a:lnTo>
                      <a:pt x="436" y="246"/>
                    </a:lnTo>
                    <a:lnTo>
                      <a:pt x="434" y="238"/>
                    </a:lnTo>
                    <a:lnTo>
                      <a:pt x="434" y="238"/>
                    </a:lnTo>
                    <a:lnTo>
                      <a:pt x="434" y="236"/>
                    </a:lnTo>
                    <a:lnTo>
                      <a:pt x="434" y="236"/>
                    </a:lnTo>
                    <a:lnTo>
                      <a:pt x="434" y="236"/>
                    </a:lnTo>
                    <a:lnTo>
                      <a:pt x="434" y="236"/>
                    </a:lnTo>
                    <a:lnTo>
                      <a:pt x="434" y="238"/>
                    </a:lnTo>
                    <a:lnTo>
                      <a:pt x="434" y="238"/>
                    </a:lnTo>
                    <a:lnTo>
                      <a:pt x="434" y="238"/>
                    </a:lnTo>
                    <a:lnTo>
                      <a:pt x="434" y="238"/>
                    </a:lnTo>
                    <a:lnTo>
                      <a:pt x="436" y="246"/>
                    </a:lnTo>
                    <a:lnTo>
                      <a:pt x="438" y="256"/>
                    </a:lnTo>
                    <a:lnTo>
                      <a:pt x="448" y="270"/>
                    </a:lnTo>
                    <a:lnTo>
                      <a:pt x="460" y="282"/>
                    </a:lnTo>
                    <a:lnTo>
                      <a:pt x="472" y="290"/>
                    </a:lnTo>
                    <a:lnTo>
                      <a:pt x="472" y="290"/>
                    </a:lnTo>
                    <a:lnTo>
                      <a:pt x="474" y="290"/>
                    </a:lnTo>
                    <a:lnTo>
                      <a:pt x="480" y="292"/>
                    </a:lnTo>
                    <a:lnTo>
                      <a:pt x="486" y="294"/>
                    </a:lnTo>
                    <a:lnTo>
                      <a:pt x="488" y="296"/>
                    </a:lnTo>
                    <a:lnTo>
                      <a:pt x="488" y="296"/>
                    </a:lnTo>
                    <a:lnTo>
                      <a:pt x="496" y="300"/>
                    </a:lnTo>
                    <a:lnTo>
                      <a:pt x="508" y="300"/>
                    </a:lnTo>
                    <a:lnTo>
                      <a:pt x="508" y="300"/>
                    </a:lnTo>
                    <a:lnTo>
                      <a:pt x="518" y="300"/>
                    </a:lnTo>
                    <a:lnTo>
                      <a:pt x="526" y="296"/>
                    </a:lnTo>
                    <a:lnTo>
                      <a:pt x="526" y="296"/>
                    </a:lnTo>
                    <a:lnTo>
                      <a:pt x="532" y="296"/>
                    </a:lnTo>
                    <a:lnTo>
                      <a:pt x="538" y="290"/>
                    </a:lnTo>
                    <a:lnTo>
                      <a:pt x="538" y="290"/>
                    </a:lnTo>
                    <a:lnTo>
                      <a:pt x="544" y="284"/>
                    </a:lnTo>
                    <a:lnTo>
                      <a:pt x="548" y="276"/>
                    </a:lnTo>
                    <a:lnTo>
                      <a:pt x="550" y="266"/>
                    </a:lnTo>
                    <a:lnTo>
                      <a:pt x="552" y="254"/>
                    </a:lnTo>
                    <a:lnTo>
                      <a:pt x="552" y="254"/>
                    </a:lnTo>
                    <a:lnTo>
                      <a:pt x="548" y="226"/>
                    </a:lnTo>
                    <a:lnTo>
                      <a:pt x="544" y="202"/>
                    </a:lnTo>
                    <a:lnTo>
                      <a:pt x="536" y="176"/>
                    </a:lnTo>
                    <a:lnTo>
                      <a:pt x="526" y="152"/>
                    </a:lnTo>
                    <a:lnTo>
                      <a:pt x="514" y="128"/>
                    </a:lnTo>
                    <a:lnTo>
                      <a:pt x="500" y="108"/>
                    </a:lnTo>
                    <a:lnTo>
                      <a:pt x="482" y="86"/>
                    </a:lnTo>
                    <a:lnTo>
                      <a:pt x="462" y="66"/>
                    </a:lnTo>
                    <a:lnTo>
                      <a:pt x="462" y="66"/>
                    </a:lnTo>
                    <a:lnTo>
                      <a:pt x="442" y="52"/>
                    </a:lnTo>
                    <a:lnTo>
                      <a:pt x="420" y="38"/>
                    </a:lnTo>
                    <a:lnTo>
                      <a:pt x="398" y="26"/>
                    </a:lnTo>
                    <a:lnTo>
                      <a:pt x="374" y="16"/>
                    </a:lnTo>
                    <a:lnTo>
                      <a:pt x="350" y="8"/>
                    </a:lnTo>
                    <a:lnTo>
                      <a:pt x="326" y="4"/>
                    </a:lnTo>
                    <a:lnTo>
                      <a:pt x="302" y="0"/>
                    </a:lnTo>
                    <a:lnTo>
                      <a:pt x="276" y="0"/>
                    </a:lnTo>
                    <a:close/>
                  </a:path>
                </a:pathLst>
              </a:custGeom>
              <a:solidFill>
                <a:srgbClr val="D7D3D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7" name="Freeform 214"/>
              <p:cNvSpPr>
                <a:spLocks/>
              </p:cNvSpPr>
              <p:nvPr/>
            </p:nvSpPr>
            <p:spPr bwMode="auto">
              <a:xfrm>
                <a:off x="2615" y="3265"/>
                <a:ext cx="552" cy="300"/>
              </a:xfrm>
              <a:custGeom>
                <a:avLst/>
                <a:gdLst>
                  <a:gd name="T0" fmla="*/ 216 w 552"/>
                  <a:gd name="T1" fmla="*/ 6 h 300"/>
                  <a:gd name="T2" fmla="*/ 140 w 552"/>
                  <a:gd name="T3" fmla="*/ 32 h 300"/>
                  <a:gd name="T4" fmla="*/ 74 w 552"/>
                  <a:gd name="T5" fmla="*/ 82 h 300"/>
                  <a:gd name="T6" fmla="*/ 36 w 552"/>
                  <a:gd name="T7" fmla="*/ 136 h 300"/>
                  <a:gd name="T8" fmla="*/ 0 w 552"/>
                  <a:gd name="T9" fmla="*/ 256 h 300"/>
                  <a:gd name="T10" fmla="*/ 14 w 552"/>
                  <a:gd name="T11" fmla="*/ 292 h 300"/>
                  <a:gd name="T12" fmla="*/ 46 w 552"/>
                  <a:gd name="T13" fmla="*/ 300 h 300"/>
                  <a:gd name="T14" fmla="*/ 64 w 552"/>
                  <a:gd name="T15" fmla="*/ 296 h 300"/>
                  <a:gd name="T16" fmla="*/ 80 w 552"/>
                  <a:gd name="T17" fmla="*/ 288 h 300"/>
                  <a:gd name="T18" fmla="*/ 110 w 552"/>
                  <a:gd name="T19" fmla="*/ 256 h 300"/>
                  <a:gd name="T20" fmla="*/ 116 w 552"/>
                  <a:gd name="T21" fmla="*/ 232 h 300"/>
                  <a:gd name="T22" fmla="*/ 132 w 552"/>
                  <a:gd name="T23" fmla="*/ 184 h 300"/>
                  <a:gd name="T24" fmla="*/ 168 w 552"/>
                  <a:gd name="T25" fmla="*/ 146 h 300"/>
                  <a:gd name="T26" fmla="*/ 206 w 552"/>
                  <a:gd name="T27" fmla="*/ 116 h 300"/>
                  <a:gd name="T28" fmla="*/ 276 w 552"/>
                  <a:gd name="T29" fmla="*/ 104 h 300"/>
                  <a:gd name="T30" fmla="*/ 374 w 552"/>
                  <a:gd name="T31" fmla="*/ 136 h 300"/>
                  <a:gd name="T32" fmla="*/ 410 w 552"/>
                  <a:gd name="T33" fmla="*/ 176 h 300"/>
                  <a:gd name="T34" fmla="*/ 436 w 552"/>
                  <a:gd name="T35" fmla="*/ 230 h 300"/>
                  <a:gd name="T36" fmla="*/ 436 w 552"/>
                  <a:gd name="T37" fmla="*/ 230 h 300"/>
                  <a:gd name="T38" fmla="*/ 394 w 552"/>
                  <a:gd name="T39" fmla="*/ 154 h 300"/>
                  <a:gd name="T40" fmla="*/ 350 w 552"/>
                  <a:gd name="T41" fmla="*/ 122 h 300"/>
                  <a:gd name="T42" fmla="*/ 276 w 552"/>
                  <a:gd name="T43" fmla="*/ 104 h 300"/>
                  <a:gd name="T44" fmla="*/ 206 w 552"/>
                  <a:gd name="T45" fmla="*/ 116 h 300"/>
                  <a:gd name="T46" fmla="*/ 156 w 552"/>
                  <a:gd name="T47" fmla="*/ 156 h 300"/>
                  <a:gd name="T48" fmla="*/ 124 w 552"/>
                  <a:gd name="T49" fmla="*/ 198 h 300"/>
                  <a:gd name="T50" fmla="*/ 114 w 552"/>
                  <a:gd name="T51" fmla="*/ 238 h 300"/>
                  <a:gd name="T52" fmla="*/ 100 w 552"/>
                  <a:gd name="T53" fmla="*/ 270 h 300"/>
                  <a:gd name="T54" fmla="*/ 76 w 552"/>
                  <a:gd name="T55" fmla="*/ 290 h 300"/>
                  <a:gd name="T56" fmla="*/ 64 w 552"/>
                  <a:gd name="T57" fmla="*/ 296 h 300"/>
                  <a:gd name="T58" fmla="*/ 34 w 552"/>
                  <a:gd name="T59" fmla="*/ 298 h 300"/>
                  <a:gd name="T60" fmla="*/ 8 w 552"/>
                  <a:gd name="T61" fmla="*/ 282 h 300"/>
                  <a:gd name="T62" fmla="*/ 6 w 552"/>
                  <a:gd name="T63" fmla="*/ 224 h 300"/>
                  <a:gd name="T64" fmla="*/ 36 w 552"/>
                  <a:gd name="T65" fmla="*/ 136 h 300"/>
                  <a:gd name="T66" fmla="*/ 90 w 552"/>
                  <a:gd name="T67" fmla="*/ 68 h 300"/>
                  <a:gd name="T68" fmla="*/ 158 w 552"/>
                  <a:gd name="T69" fmla="*/ 24 h 300"/>
                  <a:gd name="T70" fmla="*/ 246 w 552"/>
                  <a:gd name="T71" fmla="*/ 2 h 300"/>
                  <a:gd name="T72" fmla="*/ 326 w 552"/>
                  <a:gd name="T73" fmla="*/ 4 h 300"/>
                  <a:gd name="T74" fmla="*/ 420 w 552"/>
                  <a:gd name="T75" fmla="*/ 38 h 300"/>
                  <a:gd name="T76" fmla="*/ 482 w 552"/>
                  <a:gd name="T77" fmla="*/ 86 h 300"/>
                  <a:gd name="T78" fmla="*/ 536 w 552"/>
                  <a:gd name="T79" fmla="*/ 176 h 300"/>
                  <a:gd name="T80" fmla="*/ 550 w 552"/>
                  <a:gd name="T81" fmla="*/ 254 h 300"/>
                  <a:gd name="T82" fmla="*/ 538 w 552"/>
                  <a:gd name="T83" fmla="*/ 290 h 300"/>
                  <a:gd name="T84" fmla="*/ 526 w 552"/>
                  <a:gd name="T85" fmla="*/ 296 h 300"/>
                  <a:gd name="T86" fmla="*/ 496 w 552"/>
                  <a:gd name="T87" fmla="*/ 298 h 300"/>
                  <a:gd name="T88" fmla="*/ 480 w 552"/>
                  <a:gd name="T89" fmla="*/ 292 h 300"/>
                  <a:gd name="T90" fmla="*/ 460 w 552"/>
                  <a:gd name="T91" fmla="*/ 280 h 300"/>
                  <a:gd name="T92" fmla="*/ 434 w 552"/>
                  <a:gd name="T93" fmla="*/ 238 h 300"/>
                  <a:gd name="T94" fmla="*/ 434 w 552"/>
                  <a:gd name="T95" fmla="*/ 236 h 300"/>
                  <a:gd name="T96" fmla="*/ 434 w 552"/>
                  <a:gd name="T97" fmla="*/ 238 h 300"/>
                  <a:gd name="T98" fmla="*/ 448 w 552"/>
                  <a:gd name="T99" fmla="*/ 270 h 300"/>
                  <a:gd name="T100" fmla="*/ 474 w 552"/>
                  <a:gd name="T101" fmla="*/ 290 h 300"/>
                  <a:gd name="T102" fmla="*/ 488 w 552"/>
                  <a:gd name="T103" fmla="*/ 296 h 300"/>
                  <a:gd name="T104" fmla="*/ 518 w 552"/>
                  <a:gd name="T105" fmla="*/ 300 h 300"/>
                  <a:gd name="T106" fmla="*/ 538 w 552"/>
                  <a:gd name="T107" fmla="*/ 290 h 300"/>
                  <a:gd name="T108" fmla="*/ 550 w 552"/>
                  <a:gd name="T109" fmla="*/ 266 h 300"/>
                  <a:gd name="T110" fmla="*/ 544 w 552"/>
                  <a:gd name="T111" fmla="*/ 202 h 300"/>
                  <a:gd name="T112" fmla="*/ 500 w 552"/>
                  <a:gd name="T113" fmla="*/ 108 h 300"/>
                  <a:gd name="T114" fmla="*/ 442 w 552"/>
                  <a:gd name="T115" fmla="*/ 52 h 300"/>
                  <a:gd name="T116" fmla="*/ 350 w 552"/>
                  <a:gd name="T117" fmla="*/ 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2" h="300">
                    <a:moveTo>
                      <a:pt x="276" y="0"/>
                    </a:moveTo>
                    <a:lnTo>
                      <a:pt x="276" y="0"/>
                    </a:lnTo>
                    <a:lnTo>
                      <a:pt x="246" y="0"/>
                    </a:lnTo>
                    <a:lnTo>
                      <a:pt x="216" y="6"/>
                    </a:lnTo>
                    <a:lnTo>
                      <a:pt x="186" y="12"/>
                    </a:lnTo>
                    <a:lnTo>
                      <a:pt x="158" y="22"/>
                    </a:lnTo>
                    <a:lnTo>
                      <a:pt x="158" y="22"/>
                    </a:lnTo>
                    <a:lnTo>
                      <a:pt x="140" y="32"/>
                    </a:lnTo>
                    <a:lnTo>
                      <a:pt x="122" y="42"/>
                    </a:lnTo>
                    <a:lnTo>
                      <a:pt x="104" y="54"/>
                    </a:lnTo>
                    <a:lnTo>
                      <a:pt x="88" y="66"/>
                    </a:lnTo>
                    <a:lnTo>
                      <a:pt x="74" y="82"/>
                    </a:lnTo>
                    <a:lnTo>
                      <a:pt x="60" y="98"/>
                    </a:lnTo>
                    <a:lnTo>
                      <a:pt x="48" y="116"/>
                    </a:lnTo>
                    <a:lnTo>
                      <a:pt x="36" y="136"/>
                    </a:lnTo>
                    <a:lnTo>
                      <a:pt x="36" y="136"/>
                    </a:lnTo>
                    <a:lnTo>
                      <a:pt x="22" y="164"/>
                    </a:lnTo>
                    <a:lnTo>
                      <a:pt x="12" y="194"/>
                    </a:lnTo>
                    <a:lnTo>
                      <a:pt x="4" y="224"/>
                    </a:lnTo>
                    <a:lnTo>
                      <a:pt x="0" y="256"/>
                    </a:lnTo>
                    <a:lnTo>
                      <a:pt x="0" y="256"/>
                    </a:lnTo>
                    <a:lnTo>
                      <a:pt x="2" y="270"/>
                    </a:lnTo>
                    <a:lnTo>
                      <a:pt x="6" y="282"/>
                    </a:lnTo>
                    <a:lnTo>
                      <a:pt x="14" y="292"/>
                    </a:lnTo>
                    <a:lnTo>
                      <a:pt x="24" y="296"/>
                    </a:lnTo>
                    <a:lnTo>
                      <a:pt x="24" y="296"/>
                    </a:lnTo>
                    <a:lnTo>
                      <a:pt x="34" y="300"/>
                    </a:lnTo>
                    <a:lnTo>
                      <a:pt x="46" y="300"/>
                    </a:lnTo>
                    <a:lnTo>
                      <a:pt x="46" y="300"/>
                    </a:lnTo>
                    <a:lnTo>
                      <a:pt x="56" y="300"/>
                    </a:lnTo>
                    <a:lnTo>
                      <a:pt x="64" y="296"/>
                    </a:lnTo>
                    <a:lnTo>
                      <a:pt x="64" y="296"/>
                    </a:lnTo>
                    <a:lnTo>
                      <a:pt x="66" y="294"/>
                    </a:lnTo>
                    <a:lnTo>
                      <a:pt x="72" y="292"/>
                    </a:lnTo>
                    <a:lnTo>
                      <a:pt x="76" y="290"/>
                    </a:lnTo>
                    <a:lnTo>
                      <a:pt x="80" y="288"/>
                    </a:lnTo>
                    <a:lnTo>
                      <a:pt x="80" y="288"/>
                    </a:lnTo>
                    <a:lnTo>
                      <a:pt x="90" y="282"/>
                    </a:lnTo>
                    <a:lnTo>
                      <a:pt x="100" y="270"/>
                    </a:lnTo>
                    <a:lnTo>
                      <a:pt x="110" y="256"/>
                    </a:lnTo>
                    <a:lnTo>
                      <a:pt x="112" y="248"/>
                    </a:lnTo>
                    <a:lnTo>
                      <a:pt x="114" y="240"/>
                    </a:lnTo>
                    <a:lnTo>
                      <a:pt x="114" y="240"/>
                    </a:lnTo>
                    <a:lnTo>
                      <a:pt x="116" y="232"/>
                    </a:lnTo>
                    <a:lnTo>
                      <a:pt x="116" y="232"/>
                    </a:lnTo>
                    <a:lnTo>
                      <a:pt x="118" y="216"/>
                    </a:lnTo>
                    <a:lnTo>
                      <a:pt x="124" y="200"/>
                    </a:lnTo>
                    <a:lnTo>
                      <a:pt x="132" y="184"/>
                    </a:lnTo>
                    <a:lnTo>
                      <a:pt x="146" y="168"/>
                    </a:lnTo>
                    <a:lnTo>
                      <a:pt x="146" y="168"/>
                    </a:lnTo>
                    <a:lnTo>
                      <a:pt x="156" y="156"/>
                    </a:lnTo>
                    <a:lnTo>
                      <a:pt x="168" y="146"/>
                    </a:lnTo>
                    <a:lnTo>
                      <a:pt x="194" y="126"/>
                    </a:lnTo>
                    <a:lnTo>
                      <a:pt x="194" y="126"/>
                    </a:lnTo>
                    <a:lnTo>
                      <a:pt x="206" y="116"/>
                    </a:lnTo>
                    <a:lnTo>
                      <a:pt x="206" y="116"/>
                    </a:lnTo>
                    <a:lnTo>
                      <a:pt x="242" y="108"/>
                    </a:lnTo>
                    <a:lnTo>
                      <a:pt x="258" y="106"/>
                    </a:lnTo>
                    <a:lnTo>
                      <a:pt x="276" y="104"/>
                    </a:lnTo>
                    <a:lnTo>
                      <a:pt x="276" y="104"/>
                    </a:lnTo>
                    <a:lnTo>
                      <a:pt x="304" y="106"/>
                    </a:lnTo>
                    <a:lnTo>
                      <a:pt x="328" y="112"/>
                    </a:lnTo>
                    <a:lnTo>
                      <a:pt x="350" y="122"/>
                    </a:lnTo>
                    <a:lnTo>
                      <a:pt x="374" y="136"/>
                    </a:lnTo>
                    <a:lnTo>
                      <a:pt x="374" y="136"/>
                    </a:lnTo>
                    <a:lnTo>
                      <a:pt x="384" y="144"/>
                    </a:lnTo>
                    <a:lnTo>
                      <a:pt x="394" y="154"/>
                    </a:lnTo>
                    <a:lnTo>
                      <a:pt x="410" y="176"/>
                    </a:lnTo>
                    <a:lnTo>
                      <a:pt x="410" y="176"/>
                    </a:lnTo>
                    <a:lnTo>
                      <a:pt x="424" y="202"/>
                    </a:lnTo>
                    <a:lnTo>
                      <a:pt x="436" y="230"/>
                    </a:lnTo>
                    <a:lnTo>
                      <a:pt x="436" y="230"/>
                    </a:lnTo>
                    <a:lnTo>
                      <a:pt x="436" y="230"/>
                    </a:lnTo>
                    <a:lnTo>
                      <a:pt x="436" y="230"/>
                    </a:lnTo>
                    <a:lnTo>
                      <a:pt x="436" y="230"/>
                    </a:lnTo>
                    <a:lnTo>
                      <a:pt x="436" y="230"/>
                    </a:lnTo>
                    <a:lnTo>
                      <a:pt x="424" y="202"/>
                    </a:lnTo>
                    <a:lnTo>
                      <a:pt x="410" y="176"/>
                    </a:lnTo>
                    <a:lnTo>
                      <a:pt x="410" y="176"/>
                    </a:lnTo>
                    <a:lnTo>
                      <a:pt x="394" y="154"/>
                    </a:lnTo>
                    <a:lnTo>
                      <a:pt x="384" y="144"/>
                    </a:lnTo>
                    <a:lnTo>
                      <a:pt x="374" y="134"/>
                    </a:lnTo>
                    <a:lnTo>
                      <a:pt x="374" y="134"/>
                    </a:lnTo>
                    <a:lnTo>
                      <a:pt x="350" y="122"/>
                    </a:lnTo>
                    <a:lnTo>
                      <a:pt x="328" y="112"/>
                    </a:lnTo>
                    <a:lnTo>
                      <a:pt x="304" y="106"/>
                    </a:lnTo>
                    <a:lnTo>
                      <a:pt x="276" y="104"/>
                    </a:lnTo>
                    <a:lnTo>
                      <a:pt x="276" y="104"/>
                    </a:lnTo>
                    <a:lnTo>
                      <a:pt x="258" y="106"/>
                    </a:lnTo>
                    <a:lnTo>
                      <a:pt x="242" y="108"/>
                    </a:lnTo>
                    <a:lnTo>
                      <a:pt x="206" y="116"/>
                    </a:lnTo>
                    <a:lnTo>
                      <a:pt x="206" y="116"/>
                    </a:lnTo>
                    <a:lnTo>
                      <a:pt x="194" y="124"/>
                    </a:lnTo>
                    <a:lnTo>
                      <a:pt x="194" y="124"/>
                    </a:lnTo>
                    <a:lnTo>
                      <a:pt x="168" y="144"/>
                    </a:lnTo>
                    <a:lnTo>
                      <a:pt x="156" y="156"/>
                    </a:lnTo>
                    <a:lnTo>
                      <a:pt x="146" y="166"/>
                    </a:lnTo>
                    <a:lnTo>
                      <a:pt x="146" y="166"/>
                    </a:lnTo>
                    <a:lnTo>
                      <a:pt x="132" y="182"/>
                    </a:lnTo>
                    <a:lnTo>
                      <a:pt x="124" y="198"/>
                    </a:lnTo>
                    <a:lnTo>
                      <a:pt x="118" y="214"/>
                    </a:lnTo>
                    <a:lnTo>
                      <a:pt x="116" y="232"/>
                    </a:lnTo>
                    <a:lnTo>
                      <a:pt x="116" y="232"/>
                    </a:lnTo>
                    <a:lnTo>
                      <a:pt x="114" y="238"/>
                    </a:lnTo>
                    <a:lnTo>
                      <a:pt x="114" y="238"/>
                    </a:lnTo>
                    <a:lnTo>
                      <a:pt x="112" y="248"/>
                    </a:lnTo>
                    <a:lnTo>
                      <a:pt x="108" y="256"/>
                    </a:lnTo>
                    <a:lnTo>
                      <a:pt x="100" y="270"/>
                    </a:lnTo>
                    <a:lnTo>
                      <a:pt x="90" y="280"/>
                    </a:lnTo>
                    <a:lnTo>
                      <a:pt x="78" y="288"/>
                    </a:lnTo>
                    <a:lnTo>
                      <a:pt x="78" y="288"/>
                    </a:lnTo>
                    <a:lnTo>
                      <a:pt x="76" y="290"/>
                    </a:lnTo>
                    <a:lnTo>
                      <a:pt x="72" y="292"/>
                    </a:lnTo>
                    <a:lnTo>
                      <a:pt x="66" y="294"/>
                    </a:lnTo>
                    <a:lnTo>
                      <a:pt x="64" y="296"/>
                    </a:lnTo>
                    <a:lnTo>
                      <a:pt x="64" y="296"/>
                    </a:lnTo>
                    <a:lnTo>
                      <a:pt x="56" y="298"/>
                    </a:lnTo>
                    <a:lnTo>
                      <a:pt x="46" y="300"/>
                    </a:lnTo>
                    <a:lnTo>
                      <a:pt x="46" y="300"/>
                    </a:lnTo>
                    <a:lnTo>
                      <a:pt x="34" y="298"/>
                    </a:lnTo>
                    <a:lnTo>
                      <a:pt x="24" y="296"/>
                    </a:lnTo>
                    <a:lnTo>
                      <a:pt x="24" y="296"/>
                    </a:lnTo>
                    <a:lnTo>
                      <a:pt x="14" y="290"/>
                    </a:lnTo>
                    <a:lnTo>
                      <a:pt x="8" y="282"/>
                    </a:lnTo>
                    <a:lnTo>
                      <a:pt x="2" y="270"/>
                    </a:lnTo>
                    <a:lnTo>
                      <a:pt x="2" y="256"/>
                    </a:lnTo>
                    <a:lnTo>
                      <a:pt x="2" y="256"/>
                    </a:lnTo>
                    <a:lnTo>
                      <a:pt x="6" y="224"/>
                    </a:lnTo>
                    <a:lnTo>
                      <a:pt x="12" y="194"/>
                    </a:lnTo>
                    <a:lnTo>
                      <a:pt x="22" y="164"/>
                    </a:lnTo>
                    <a:lnTo>
                      <a:pt x="36" y="136"/>
                    </a:lnTo>
                    <a:lnTo>
                      <a:pt x="36" y="136"/>
                    </a:lnTo>
                    <a:lnTo>
                      <a:pt x="48" y="116"/>
                    </a:lnTo>
                    <a:lnTo>
                      <a:pt x="60" y="98"/>
                    </a:lnTo>
                    <a:lnTo>
                      <a:pt x="74" y="82"/>
                    </a:lnTo>
                    <a:lnTo>
                      <a:pt x="90" y="68"/>
                    </a:lnTo>
                    <a:lnTo>
                      <a:pt x="106" y="54"/>
                    </a:lnTo>
                    <a:lnTo>
                      <a:pt x="122" y="42"/>
                    </a:lnTo>
                    <a:lnTo>
                      <a:pt x="140" y="32"/>
                    </a:lnTo>
                    <a:lnTo>
                      <a:pt x="158" y="24"/>
                    </a:lnTo>
                    <a:lnTo>
                      <a:pt x="158" y="24"/>
                    </a:lnTo>
                    <a:lnTo>
                      <a:pt x="186" y="14"/>
                    </a:lnTo>
                    <a:lnTo>
                      <a:pt x="216" y="6"/>
                    </a:lnTo>
                    <a:lnTo>
                      <a:pt x="246" y="2"/>
                    </a:lnTo>
                    <a:lnTo>
                      <a:pt x="276" y="0"/>
                    </a:lnTo>
                    <a:lnTo>
                      <a:pt x="276" y="0"/>
                    </a:lnTo>
                    <a:lnTo>
                      <a:pt x="302" y="0"/>
                    </a:lnTo>
                    <a:lnTo>
                      <a:pt x="326" y="4"/>
                    </a:lnTo>
                    <a:lnTo>
                      <a:pt x="350" y="10"/>
                    </a:lnTo>
                    <a:lnTo>
                      <a:pt x="374" y="16"/>
                    </a:lnTo>
                    <a:lnTo>
                      <a:pt x="398" y="26"/>
                    </a:lnTo>
                    <a:lnTo>
                      <a:pt x="420" y="38"/>
                    </a:lnTo>
                    <a:lnTo>
                      <a:pt x="442" y="52"/>
                    </a:lnTo>
                    <a:lnTo>
                      <a:pt x="462" y="68"/>
                    </a:lnTo>
                    <a:lnTo>
                      <a:pt x="462" y="68"/>
                    </a:lnTo>
                    <a:lnTo>
                      <a:pt x="482" y="86"/>
                    </a:lnTo>
                    <a:lnTo>
                      <a:pt x="498" y="108"/>
                    </a:lnTo>
                    <a:lnTo>
                      <a:pt x="514" y="130"/>
                    </a:lnTo>
                    <a:lnTo>
                      <a:pt x="526" y="152"/>
                    </a:lnTo>
                    <a:lnTo>
                      <a:pt x="536" y="176"/>
                    </a:lnTo>
                    <a:lnTo>
                      <a:pt x="542" y="200"/>
                    </a:lnTo>
                    <a:lnTo>
                      <a:pt x="548" y="226"/>
                    </a:lnTo>
                    <a:lnTo>
                      <a:pt x="550" y="254"/>
                    </a:lnTo>
                    <a:lnTo>
                      <a:pt x="550" y="254"/>
                    </a:lnTo>
                    <a:lnTo>
                      <a:pt x="550" y="264"/>
                    </a:lnTo>
                    <a:lnTo>
                      <a:pt x="548" y="274"/>
                    </a:lnTo>
                    <a:lnTo>
                      <a:pt x="544" y="284"/>
                    </a:lnTo>
                    <a:lnTo>
                      <a:pt x="538" y="290"/>
                    </a:lnTo>
                    <a:lnTo>
                      <a:pt x="538" y="290"/>
                    </a:lnTo>
                    <a:lnTo>
                      <a:pt x="532" y="294"/>
                    </a:lnTo>
                    <a:lnTo>
                      <a:pt x="526" y="296"/>
                    </a:lnTo>
                    <a:lnTo>
                      <a:pt x="526" y="296"/>
                    </a:lnTo>
                    <a:lnTo>
                      <a:pt x="518" y="298"/>
                    </a:lnTo>
                    <a:lnTo>
                      <a:pt x="506" y="300"/>
                    </a:lnTo>
                    <a:lnTo>
                      <a:pt x="506" y="300"/>
                    </a:lnTo>
                    <a:lnTo>
                      <a:pt x="496" y="298"/>
                    </a:lnTo>
                    <a:lnTo>
                      <a:pt x="488" y="296"/>
                    </a:lnTo>
                    <a:lnTo>
                      <a:pt x="488" y="296"/>
                    </a:lnTo>
                    <a:lnTo>
                      <a:pt x="486" y="294"/>
                    </a:lnTo>
                    <a:lnTo>
                      <a:pt x="480" y="292"/>
                    </a:lnTo>
                    <a:lnTo>
                      <a:pt x="474" y="290"/>
                    </a:lnTo>
                    <a:lnTo>
                      <a:pt x="472" y="288"/>
                    </a:lnTo>
                    <a:lnTo>
                      <a:pt x="472" y="288"/>
                    </a:lnTo>
                    <a:lnTo>
                      <a:pt x="460" y="280"/>
                    </a:lnTo>
                    <a:lnTo>
                      <a:pt x="448" y="268"/>
                    </a:lnTo>
                    <a:lnTo>
                      <a:pt x="440" y="254"/>
                    </a:lnTo>
                    <a:lnTo>
                      <a:pt x="436" y="246"/>
                    </a:lnTo>
                    <a:lnTo>
                      <a:pt x="434" y="238"/>
                    </a:lnTo>
                    <a:lnTo>
                      <a:pt x="434" y="238"/>
                    </a:lnTo>
                    <a:lnTo>
                      <a:pt x="434" y="236"/>
                    </a:lnTo>
                    <a:lnTo>
                      <a:pt x="434" y="236"/>
                    </a:lnTo>
                    <a:lnTo>
                      <a:pt x="434" y="236"/>
                    </a:lnTo>
                    <a:lnTo>
                      <a:pt x="434" y="236"/>
                    </a:lnTo>
                    <a:lnTo>
                      <a:pt x="434" y="238"/>
                    </a:lnTo>
                    <a:lnTo>
                      <a:pt x="434" y="238"/>
                    </a:lnTo>
                    <a:lnTo>
                      <a:pt x="434" y="238"/>
                    </a:lnTo>
                    <a:lnTo>
                      <a:pt x="434" y="238"/>
                    </a:lnTo>
                    <a:lnTo>
                      <a:pt x="436" y="246"/>
                    </a:lnTo>
                    <a:lnTo>
                      <a:pt x="438" y="256"/>
                    </a:lnTo>
                    <a:lnTo>
                      <a:pt x="448" y="270"/>
                    </a:lnTo>
                    <a:lnTo>
                      <a:pt x="460" y="282"/>
                    </a:lnTo>
                    <a:lnTo>
                      <a:pt x="472" y="290"/>
                    </a:lnTo>
                    <a:lnTo>
                      <a:pt x="472" y="290"/>
                    </a:lnTo>
                    <a:lnTo>
                      <a:pt x="474" y="290"/>
                    </a:lnTo>
                    <a:lnTo>
                      <a:pt x="480" y="292"/>
                    </a:lnTo>
                    <a:lnTo>
                      <a:pt x="486" y="294"/>
                    </a:lnTo>
                    <a:lnTo>
                      <a:pt x="488" y="296"/>
                    </a:lnTo>
                    <a:lnTo>
                      <a:pt x="488" y="296"/>
                    </a:lnTo>
                    <a:lnTo>
                      <a:pt x="496" y="300"/>
                    </a:lnTo>
                    <a:lnTo>
                      <a:pt x="508" y="300"/>
                    </a:lnTo>
                    <a:lnTo>
                      <a:pt x="508" y="300"/>
                    </a:lnTo>
                    <a:lnTo>
                      <a:pt x="518" y="300"/>
                    </a:lnTo>
                    <a:lnTo>
                      <a:pt x="526" y="296"/>
                    </a:lnTo>
                    <a:lnTo>
                      <a:pt x="526" y="296"/>
                    </a:lnTo>
                    <a:lnTo>
                      <a:pt x="532" y="296"/>
                    </a:lnTo>
                    <a:lnTo>
                      <a:pt x="538" y="290"/>
                    </a:lnTo>
                    <a:lnTo>
                      <a:pt x="538" y="290"/>
                    </a:lnTo>
                    <a:lnTo>
                      <a:pt x="544" y="284"/>
                    </a:lnTo>
                    <a:lnTo>
                      <a:pt x="548" y="276"/>
                    </a:lnTo>
                    <a:lnTo>
                      <a:pt x="550" y="266"/>
                    </a:lnTo>
                    <a:lnTo>
                      <a:pt x="552" y="254"/>
                    </a:lnTo>
                    <a:lnTo>
                      <a:pt x="552" y="254"/>
                    </a:lnTo>
                    <a:lnTo>
                      <a:pt x="548" y="226"/>
                    </a:lnTo>
                    <a:lnTo>
                      <a:pt x="544" y="202"/>
                    </a:lnTo>
                    <a:lnTo>
                      <a:pt x="536" y="176"/>
                    </a:lnTo>
                    <a:lnTo>
                      <a:pt x="526" y="152"/>
                    </a:lnTo>
                    <a:lnTo>
                      <a:pt x="514" y="128"/>
                    </a:lnTo>
                    <a:lnTo>
                      <a:pt x="500" y="108"/>
                    </a:lnTo>
                    <a:lnTo>
                      <a:pt x="482" y="86"/>
                    </a:lnTo>
                    <a:lnTo>
                      <a:pt x="462" y="66"/>
                    </a:lnTo>
                    <a:lnTo>
                      <a:pt x="462" y="66"/>
                    </a:lnTo>
                    <a:lnTo>
                      <a:pt x="442" y="52"/>
                    </a:lnTo>
                    <a:lnTo>
                      <a:pt x="420" y="38"/>
                    </a:lnTo>
                    <a:lnTo>
                      <a:pt x="398" y="26"/>
                    </a:lnTo>
                    <a:lnTo>
                      <a:pt x="374" y="16"/>
                    </a:lnTo>
                    <a:lnTo>
                      <a:pt x="350" y="8"/>
                    </a:lnTo>
                    <a:lnTo>
                      <a:pt x="326" y="4"/>
                    </a:lnTo>
                    <a:lnTo>
                      <a:pt x="302" y="0"/>
                    </a:lnTo>
                    <a:lnTo>
                      <a:pt x="2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8" name="Freeform 215"/>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2 w 548"/>
                  <a:gd name="T11" fmla="*/ 290 h 300"/>
                  <a:gd name="T12" fmla="*/ 44 w 548"/>
                  <a:gd name="T13" fmla="*/ 300 h 300"/>
                  <a:gd name="T14" fmla="*/ 62 w 548"/>
                  <a:gd name="T15" fmla="*/ 296 h 300"/>
                  <a:gd name="T16" fmla="*/ 76 w 548"/>
                  <a:gd name="T17" fmla="*/ 288 h 300"/>
                  <a:gd name="T18" fmla="*/ 106 w 548"/>
                  <a:gd name="T19" fmla="*/ 256 h 300"/>
                  <a:gd name="T20" fmla="*/ 114 w 548"/>
                  <a:gd name="T21" fmla="*/ 232 h 300"/>
                  <a:gd name="T22" fmla="*/ 130 w 548"/>
                  <a:gd name="T23" fmla="*/ 182 h 300"/>
                  <a:gd name="T24" fmla="*/ 166 w 548"/>
                  <a:gd name="T25" fmla="*/ 144 h 300"/>
                  <a:gd name="T26" fmla="*/ 204 w 548"/>
                  <a:gd name="T27" fmla="*/ 116 h 300"/>
                  <a:gd name="T28" fmla="*/ 274 w 548"/>
                  <a:gd name="T29" fmla="*/ 104 h 300"/>
                  <a:gd name="T30" fmla="*/ 372 w 548"/>
                  <a:gd name="T31" fmla="*/ 134 h 300"/>
                  <a:gd name="T32" fmla="*/ 408 w 548"/>
                  <a:gd name="T33" fmla="*/ 176 h 300"/>
                  <a:gd name="T34" fmla="*/ 434 w 548"/>
                  <a:gd name="T35" fmla="*/ 230 h 300"/>
                  <a:gd name="T36" fmla="*/ 434 w 548"/>
                  <a:gd name="T37" fmla="*/ 228 h 300"/>
                  <a:gd name="T38" fmla="*/ 392 w 548"/>
                  <a:gd name="T39" fmla="*/ 152 h 300"/>
                  <a:gd name="T40" fmla="*/ 348 w 548"/>
                  <a:gd name="T41" fmla="*/ 120 h 300"/>
                  <a:gd name="T42" fmla="*/ 274 w 548"/>
                  <a:gd name="T43" fmla="*/ 104 h 300"/>
                  <a:gd name="T44" fmla="*/ 204 w 548"/>
                  <a:gd name="T45" fmla="*/ 114 h 300"/>
                  <a:gd name="T46" fmla="*/ 154 w 548"/>
                  <a:gd name="T47" fmla="*/ 154 h 300"/>
                  <a:gd name="T48" fmla="*/ 122 w 548"/>
                  <a:gd name="T49" fmla="*/ 198 h 300"/>
                  <a:gd name="T50" fmla="*/ 112 w 548"/>
                  <a:gd name="T51" fmla="*/ 238 h 300"/>
                  <a:gd name="T52" fmla="*/ 98 w 548"/>
                  <a:gd name="T53" fmla="*/ 268 h 300"/>
                  <a:gd name="T54" fmla="*/ 74 w 548"/>
                  <a:gd name="T55" fmla="*/ 290 h 300"/>
                  <a:gd name="T56" fmla="*/ 62 w 548"/>
                  <a:gd name="T57" fmla="*/ 296 h 300"/>
                  <a:gd name="T58" fmla="*/ 32 w 548"/>
                  <a:gd name="T59" fmla="*/ 298 h 300"/>
                  <a:gd name="T60" fmla="*/ 6 w 548"/>
                  <a:gd name="T61" fmla="*/ 282 h 300"/>
                  <a:gd name="T62" fmla="*/ 4 w 548"/>
                  <a:gd name="T63" fmla="*/ 224 h 300"/>
                  <a:gd name="T64" fmla="*/ 34 w 548"/>
                  <a:gd name="T65" fmla="*/ 136 h 300"/>
                  <a:gd name="T66" fmla="*/ 88 w 548"/>
                  <a:gd name="T67" fmla="*/ 68 h 300"/>
                  <a:gd name="T68" fmla="*/ 156 w 548"/>
                  <a:gd name="T69" fmla="*/ 24 h 300"/>
                  <a:gd name="T70" fmla="*/ 244 w 548"/>
                  <a:gd name="T71" fmla="*/ 2 h 300"/>
                  <a:gd name="T72" fmla="*/ 324 w 548"/>
                  <a:gd name="T73" fmla="*/ 4 h 300"/>
                  <a:gd name="T74" fmla="*/ 418 w 548"/>
                  <a:gd name="T75" fmla="*/ 38 h 300"/>
                  <a:gd name="T76" fmla="*/ 478 w 548"/>
                  <a:gd name="T77" fmla="*/ 88 h 300"/>
                  <a:gd name="T78" fmla="*/ 532 w 548"/>
                  <a:gd name="T79" fmla="*/ 176 h 300"/>
                  <a:gd name="T80" fmla="*/ 548 w 548"/>
                  <a:gd name="T81" fmla="*/ 252 h 300"/>
                  <a:gd name="T82" fmla="*/ 536 w 548"/>
                  <a:gd name="T83" fmla="*/ 290 h 300"/>
                  <a:gd name="T84" fmla="*/ 524 w 548"/>
                  <a:gd name="T85" fmla="*/ 296 h 300"/>
                  <a:gd name="T86" fmla="*/ 494 w 548"/>
                  <a:gd name="T87" fmla="*/ 298 h 300"/>
                  <a:gd name="T88" fmla="*/ 478 w 548"/>
                  <a:gd name="T89" fmla="*/ 292 h 300"/>
                  <a:gd name="T90" fmla="*/ 458 w 548"/>
                  <a:gd name="T91" fmla="*/ 280 h 300"/>
                  <a:gd name="T92" fmla="*/ 432 w 548"/>
                  <a:gd name="T93" fmla="*/ 236 h 300"/>
                  <a:gd name="T94" fmla="*/ 432 w 548"/>
                  <a:gd name="T95" fmla="*/ 236 h 300"/>
                  <a:gd name="T96" fmla="*/ 432 w 548"/>
                  <a:gd name="T97" fmla="*/ 238 h 300"/>
                  <a:gd name="T98" fmla="*/ 446 w 548"/>
                  <a:gd name="T99" fmla="*/ 268 h 300"/>
                  <a:gd name="T100" fmla="*/ 472 w 548"/>
                  <a:gd name="T101" fmla="*/ 290 h 300"/>
                  <a:gd name="T102" fmla="*/ 486 w 548"/>
                  <a:gd name="T103" fmla="*/ 296 h 300"/>
                  <a:gd name="T104" fmla="*/ 516 w 548"/>
                  <a:gd name="T105" fmla="*/ 298 h 300"/>
                  <a:gd name="T106" fmla="*/ 536 w 548"/>
                  <a:gd name="T107" fmla="*/ 290 h 300"/>
                  <a:gd name="T108" fmla="*/ 548 w 548"/>
                  <a:gd name="T109" fmla="*/ 264 h 300"/>
                  <a:gd name="T110" fmla="*/ 540 w 548"/>
                  <a:gd name="T111" fmla="*/ 200 h 300"/>
                  <a:gd name="T112" fmla="*/ 496 w 548"/>
                  <a:gd name="T113" fmla="*/ 108 h 300"/>
                  <a:gd name="T114" fmla="*/ 440 w 548"/>
                  <a:gd name="T115" fmla="*/ 52 h 300"/>
                  <a:gd name="T116" fmla="*/ 348 w 548"/>
                  <a:gd name="T117" fmla="*/ 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98"/>
                    </a:lnTo>
                    <a:lnTo>
                      <a:pt x="46" y="116"/>
                    </a:lnTo>
                    <a:lnTo>
                      <a:pt x="34" y="136"/>
                    </a:lnTo>
                    <a:lnTo>
                      <a:pt x="34" y="136"/>
                    </a:lnTo>
                    <a:lnTo>
                      <a:pt x="20" y="164"/>
                    </a:lnTo>
                    <a:lnTo>
                      <a:pt x="10" y="194"/>
                    </a:lnTo>
                    <a:lnTo>
                      <a:pt x="4" y="224"/>
                    </a:lnTo>
                    <a:lnTo>
                      <a:pt x="0" y="256"/>
                    </a:lnTo>
                    <a:lnTo>
                      <a:pt x="0" y="256"/>
                    </a:lnTo>
                    <a:lnTo>
                      <a:pt x="0" y="270"/>
                    </a:lnTo>
                    <a:lnTo>
                      <a:pt x="6" y="282"/>
                    </a:lnTo>
                    <a:lnTo>
                      <a:pt x="12"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70"/>
                    </a:lnTo>
                    <a:lnTo>
                      <a:pt x="106" y="256"/>
                    </a:lnTo>
                    <a:lnTo>
                      <a:pt x="110" y="248"/>
                    </a:lnTo>
                    <a:lnTo>
                      <a:pt x="112" y="238"/>
                    </a:lnTo>
                    <a:lnTo>
                      <a:pt x="112" y="238"/>
                    </a:lnTo>
                    <a:lnTo>
                      <a:pt x="114" y="232"/>
                    </a:lnTo>
                    <a:lnTo>
                      <a:pt x="114" y="232"/>
                    </a:lnTo>
                    <a:lnTo>
                      <a:pt x="116" y="214"/>
                    </a:lnTo>
                    <a:lnTo>
                      <a:pt x="122" y="198"/>
                    </a:lnTo>
                    <a:lnTo>
                      <a:pt x="130" y="182"/>
                    </a:lnTo>
                    <a:lnTo>
                      <a:pt x="144" y="166"/>
                    </a:lnTo>
                    <a:lnTo>
                      <a:pt x="144" y="166"/>
                    </a:lnTo>
                    <a:lnTo>
                      <a:pt x="154" y="156"/>
                    </a:lnTo>
                    <a:lnTo>
                      <a:pt x="166" y="144"/>
                    </a:lnTo>
                    <a:lnTo>
                      <a:pt x="192" y="124"/>
                    </a:lnTo>
                    <a:lnTo>
                      <a:pt x="192" y="124"/>
                    </a:lnTo>
                    <a:lnTo>
                      <a:pt x="204" y="116"/>
                    </a:lnTo>
                    <a:lnTo>
                      <a:pt x="204" y="116"/>
                    </a:lnTo>
                    <a:lnTo>
                      <a:pt x="240" y="108"/>
                    </a:lnTo>
                    <a:lnTo>
                      <a:pt x="256" y="106"/>
                    </a:lnTo>
                    <a:lnTo>
                      <a:pt x="274" y="104"/>
                    </a:lnTo>
                    <a:lnTo>
                      <a:pt x="274" y="104"/>
                    </a:lnTo>
                    <a:lnTo>
                      <a:pt x="302" y="106"/>
                    </a:lnTo>
                    <a:lnTo>
                      <a:pt x="326" y="112"/>
                    </a:lnTo>
                    <a:lnTo>
                      <a:pt x="348" y="122"/>
                    </a:lnTo>
                    <a:lnTo>
                      <a:pt x="372" y="134"/>
                    </a:lnTo>
                    <a:lnTo>
                      <a:pt x="372" y="134"/>
                    </a:lnTo>
                    <a:lnTo>
                      <a:pt x="382" y="144"/>
                    </a:lnTo>
                    <a:lnTo>
                      <a:pt x="392" y="154"/>
                    </a:lnTo>
                    <a:lnTo>
                      <a:pt x="408" y="176"/>
                    </a:lnTo>
                    <a:lnTo>
                      <a:pt x="408" y="176"/>
                    </a:lnTo>
                    <a:lnTo>
                      <a:pt x="422" y="202"/>
                    </a:lnTo>
                    <a:lnTo>
                      <a:pt x="434" y="230"/>
                    </a:lnTo>
                    <a:lnTo>
                      <a:pt x="434" y="230"/>
                    </a:lnTo>
                    <a:lnTo>
                      <a:pt x="434" y="228"/>
                    </a:lnTo>
                    <a:lnTo>
                      <a:pt x="434"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2"/>
                    </a:lnTo>
                    <a:lnTo>
                      <a:pt x="302" y="106"/>
                    </a:lnTo>
                    <a:lnTo>
                      <a:pt x="274" y="104"/>
                    </a:lnTo>
                    <a:lnTo>
                      <a:pt x="274" y="104"/>
                    </a:lnTo>
                    <a:lnTo>
                      <a:pt x="256" y="104"/>
                    </a:lnTo>
                    <a:lnTo>
                      <a:pt x="240" y="108"/>
                    </a:lnTo>
                    <a:lnTo>
                      <a:pt x="204" y="114"/>
                    </a:lnTo>
                    <a:lnTo>
                      <a:pt x="204" y="114"/>
                    </a:lnTo>
                    <a:lnTo>
                      <a:pt x="192" y="124"/>
                    </a:lnTo>
                    <a:lnTo>
                      <a:pt x="192" y="124"/>
                    </a:lnTo>
                    <a:lnTo>
                      <a:pt x="166" y="144"/>
                    </a:lnTo>
                    <a:lnTo>
                      <a:pt x="154" y="154"/>
                    </a:lnTo>
                    <a:lnTo>
                      <a:pt x="144" y="166"/>
                    </a:lnTo>
                    <a:lnTo>
                      <a:pt x="144" y="166"/>
                    </a:lnTo>
                    <a:lnTo>
                      <a:pt x="130" y="182"/>
                    </a:lnTo>
                    <a:lnTo>
                      <a:pt x="122" y="198"/>
                    </a:lnTo>
                    <a:lnTo>
                      <a:pt x="116" y="214"/>
                    </a:lnTo>
                    <a:lnTo>
                      <a:pt x="112" y="230"/>
                    </a:lnTo>
                    <a:lnTo>
                      <a:pt x="112" y="230"/>
                    </a:lnTo>
                    <a:lnTo>
                      <a:pt x="112" y="238"/>
                    </a:lnTo>
                    <a:lnTo>
                      <a:pt x="112" y="238"/>
                    </a:lnTo>
                    <a:lnTo>
                      <a:pt x="110" y="246"/>
                    </a:lnTo>
                    <a:lnTo>
                      <a:pt x="106" y="254"/>
                    </a:lnTo>
                    <a:lnTo>
                      <a:pt x="98" y="268"/>
                    </a:lnTo>
                    <a:lnTo>
                      <a:pt x="88" y="280"/>
                    </a:lnTo>
                    <a:lnTo>
                      <a:pt x="76" y="288"/>
                    </a:lnTo>
                    <a:lnTo>
                      <a:pt x="76" y="288"/>
                    </a:lnTo>
                    <a:lnTo>
                      <a:pt x="74" y="290"/>
                    </a:lnTo>
                    <a:lnTo>
                      <a:pt x="70" y="292"/>
                    </a:lnTo>
                    <a:lnTo>
                      <a:pt x="64" y="294"/>
                    </a:lnTo>
                    <a:lnTo>
                      <a:pt x="62" y="296"/>
                    </a:lnTo>
                    <a:lnTo>
                      <a:pt x="62" y="296"/>
                    </a:lnTo>
                    <a:lnTo>
                      <a:pt x="54" y="298"/>
                    </a:lnTo>
                    <a:lnTo>
                      <a:pt x="44" y="300"/>
                    </a:lnTo>
                    <a:lnTo>
                      <a:pt x="44" y="300"/>
                    </a:lnTo>
                    <a:lnTo>
                      <a:pt x="32" y="298"/>
                    </a:lnTo>
                    <a:lnTo>
                      <a:pt x="22" y="296"/>
                    </a:lnTo>
                    <a:lnTo>
                      <a:pt x="22" y="296"/>
                    </a:lnTo>
                    <a:lnTo>
                      <a:pt x="14" y="290"/>
                    </a:lnTo>
                    <a:lnTo>
                      <a:pt x="6" y="282"/>
                    </a:lnTo>
                    <a:lnTo>
                      <a:pt x="2" y="270"/>
                    </a:lnTo>
                    <a:lnTo>
                      <a:pt x="0" y="256"/>
                    </a:lnTo>
                    <a:lnTo>
                      <a:pt x="0" y="256"/>
                    </a:lnTo>
                    <a:lnTo>
                      <a:pt x="4" y="224"/>
                    </a:lnTo>
                    <a:lnTo>
                      <a:pt x="10" y="194"/>
                    </a:lnTo>
                    <a:lnTo>
                      <a:pt x="22" y="164"/>
                    </a:lnTo>
                    <a:lnTo>
                      <a:pt x="34" y="136"/>
                    </a:lnTo>
                    <a:lnTo>
                      <a:pt x="34" y="136"/>
                    </a:lnTo>
                    <a:lnTo>
                      <a:pt x="46" y="116"/>
                    </a:lnTo>
                    <a:lnTo>
                      <a:pt x="58" y="100"/>
                    </a:lnTo>
                    <a:lnTo>
                      <a:pt x="72" y="82"/>
                    </a:lnTo>
                    <a:lnTo>
                      <a:pt x="88" y="68"/>
                    </a:lnTo>
                    <a:lnTo>
                      <a:pt x="104" y="54"/>
                    </a:lnTo>
                    <a:lnTo>
                      <a:pt x="120" y="42"/>
                    </a:lnTo>
                    <a:lnTo>
                      <a:pt x="138" y="32"/>
                    </a:lnTo>
                    <a:lnTo>
                      <a:pt x="156" y="24"/>
                    </a:lnTo>
                    <a:lnTo>
                      <a:pt x="156" y="24"/>
                    </a:lnTo>
                    <a:lnTo>
                      <a:pt x="184" y="14"/>
                    </a:lnTo>
                    <a:lnTo>
                      <a:pt x="214" y="6"/>
                    </a:lnTo>
                    <a:lnTo>
                      <a:pt x="244" y="2"/>
                    </a:lnTo>
                    <a:lnTo>
                      <a:pt x="274" y="0"/>
                    </a:lnTo>
                    <a:lnTo>
                      <a:pt x="274" y="0"/>
                    </a:lnTo>
                    <a:lnTo>
                      <a:pt x="300" y="2"/>
                    </a:lnTo>
                    <a:lnTo>
                      <a:pt x="324" y="4"/>
                    </a:lnTo>
                    <a:lnTo>
                      <a:pt x="348" y="10"/>
                    </a:lnTo>
                    <a:lnTo>
                      <a:pt x="372" y="18"/>
                    </a:lnTo>
                    <a:lnTo>
                      <a:pt x="396" y="28"/>
                    </a:lnTo>
                    <a:lnTo>
                      <a:pt x="418" y="38"/>
                    </a:lnTo>
                    <a:lnTo>
                      <a:pt x="440" y="52"/>
                    </a:lnTo>
                    <a:lnTo>
                      <a:pt x="458" y="68"/>
                    </a:lnTo>
                    <a:lnTo>
                      <a:pt x="458" y="68"/>
                    </a:lnTo>
                    <a:lnTo>
                      <a:pt x="478" y="88"/>
                    </a:lnTo>
                    <a:lnTo>
                      <a:pt x="496" y="108"/>
                    </a:lnTo>
                    <a:lnTo>
                      <a:pt x="510" y="130"/>
                    </a:lnTo>
                    <a:lnTo>
                      <a:pt x="524" y="152"/>
                    </a:lnTo>
                    <a:lnTo>
                      <a:pt x="532" y="176"/>
                    </a:lnTo>
                    <a:lnTo>
                      <a:pt x="540" y="200"/>
                    </a:lnTo>
                    <a:lnTo>
                      <a:pt x="546" y="226"/>
                    </a:lnTo>
                    <a:lnTo>
                      <a:pt x="548" y="252"/>
                    </a:lnTo>
                    <a:lnTo>
                      <a:pt x="548" y="252"/>
                    </a:lnTo>
                    <a:lnTo>
                      <a:pt x="548" y="264"/>
                    </a:lnTo>
                    <a:lnTo>
                      <a:pt x="546" y="274"/>
                    </a:lnTo>
                    <a:lnTo>
                      <a:pt x="540" y="282"/>
                    </a:lnTo>
                    <a:lnTo>
                      <a:pt x="536" y="290"/>
                    </a:lnTo>
                    <a:lnTo>
                      <a:pt x="536" y="290"/>
                    </a:lnTo>
                    <a:lnTo>
                      <a:pt x="530" y="294"/>
                    </a:lnTo>
                    <a:lnTo>
                      <a:pt x="524" y="296"/>
                    </a:lnTo>
                    <a:lnTo>
                      <a:pt x="524" y="296"/>
                    </a:lnTo>
                    <a:lnTo>
                      <a:pt x="516" y="298"/>
                    </a:lnTo>
                    <a:lnTo>
                      <a:pt x="504" y="300"/>
                    </a:lnTo>
                    <a:lnTo>
                      <a:pt x="504" y="300"/>
                    </a:lnTo>
                    <a:lnTo>
                      <a:pt x="494" y="298"/>
                    </a:lnTo>
                    <a:lnTo>
                      <a:pt x="486" y="296"/>
                    </a:lnTo>
                    <a:lnTo>
                      <a:pt x="486" y="296"/>
                    </a:lnTo>
                    <a:lnTo>
                      <a:pt x="484" y="294"/>
                    </a:lnTo>
                    <a:lnTo>
                      <a:pt x="478" y="292"/>
                    </a:lnTo>
                    <a:lnTo>
                      <a:pt x="474" y="290"/>
                    </a:lnTo>
                    <a:lnTo>
                      <a:pt x="470" y="288"/>
                    </a:lnTo>
                    <a:lnTo>
                      <a:pt x="470" y="288"/>
                    </a:lnTo>
                    <a:lnTo>
                      <a:pt x="458" y="280"/>
                    </a:lnTo>
                    <a:lnTo>
                      <a:pt x="448" y="268"/>
                    </a:lnTo>
                    <a:lnTo>
                      <a:pt x="438" y="254"/>
                    </a:lnTo>
                    <a:lnTo>
                      <a:pt x="434" y="246"/>
                    </a:lnTo>
                    <a:lnTo>
                      <a:pt x="432" y="236"/>
                    </a:lnTo>
                    <a:lnTo>
                      <a:pt x="432" y="236"/>
                    </a:lnTo>
                    <a:lnTo>
                      <a:pt x="432" y="236"/>
                    </a:lnTo>
                    <a:lnTo>
                      <a:pt x="432" y="236"/>
                    </a:lnTo>
                    <a:lnTo>
                      <a:pt x="432" y="236"/>
                    </a:lnTo>
                    <a:lnTo>
                      <a:pt x="432" y="236"/>
                    </a:lnTo>
                    <a:lnTo>
                      <a:pt x="432" y="236"/>
                    </a:lnTo>
                    <a:lnTo>
                      <a:pt x="432" y="236"/>
                    </a:lnTo>
                    <a:lnTo>
                      <a:pt x="432" y="238"/>
                    </a:lnTo>
                    <a:lnTo>
                      <a:pt x="432" y="238"/>
                    </a:lnTo>
                    <a:lnTo>
                      <a:pt x="434" y="246"/>
                    </a:lnTo>
                    <a:lnTo>
                      <a:pt x="438" y="254"/>
                    </a:lnTo>
                    <a:lnTo>
                      <a:pt x="446" y="268"/>
                    </a:lnTo>
                    <a:lnTo>
                      <a:pt x="458" y="280"/>
                    </a:lnTo>
                    <a:lnTo>
                      <a:pt x="470" y="288"/>
                    </a:lnTo>
                    <a:lnTo>
                      <a:pt x="470" y="288"/>
                    </a:lnTo>
                    <a:lnTo>
                      <a:pt x="472"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2" y="284"/>
                    </a:lnTo>
                    <a:lnTo>
                      <a:pt x="546" y="274"/>
                    </a:lnTo>
                    <a:lnTo>
                      <a:pt x="548" y="264"/>
                    </a:lnTo>
                    <a:lnTo>
                      <a:pt x="548" y="254"/>
                    </a:lnTo>
                    <a:lnTo>
                      <a:pt x="548" y="254"/>
                    </a:lnTo>
                    <a:lnTo>
                      <a:pt x="546" y="226"/>
                    </a:lnTo>
                    <a:lnTo>
                      <a:pt x="540" y="200"/>
                    </a:lnTo>
                    <a:lnTo>
                      <a:pt x="534" y="176"/>
                    </a:lnTo>
                    <a:lnTo>
                      <a:pt x="524" y="152"/>
                    </a:lnTo>
                    <a:lnTo>
                      <a:pt x="512" y="130"/>
                    </a:lnTo>
                    <a:lnTo>
                      <a:pt x="496" y="108"/>
                    </a:lnTo>
                    <a:lnTo>
                      <a:pt x="480" y="86"/>
                    </a:lnTo>
                    <a:lnTo>
                      <a:pt x="460" y="68"/>
                    </a:lnTo>
                    <a:lnTo>
                      <a:pt x="460" y="68"/>
                    </a:lnTo>
                    <a:lnTo>
                      <a:pt x="440" y="52"/>
                    </a:lnTo>
                    <a:lnTo>
                      <a:pt x="418" y="38"/>
                    </a:lnTo>
                    <a:lnTo>
                      <a:pt x="396" y="26"/>
                    </a:lnTo>
                    <a:lnTo>
                      <a:pt x="372" y="16"/>
                    </a:lnTo>
                    <a:lnTo>
                      <a:pt x="348" y="10"/>
                    </a:lnTo>
                    <a:lnTo>
                      <a:pt x="324" y="4"/>
                    </a:lnTo>
                    <a:lnTo>
                      <a:pt x="300" y="0"/>
                    </a:lnTo>
                    <a:lnTo>
                      <a:pt x="274" y="0"/>
                    </a:lnTo>
                    <a:close/>
                  </a:path>
                </a:pathLst>
              </a:custGeom>
              <a:solidFill>
                <a:srgbClr val="D5D1C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9" name="Freeform 216"/>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2 w 548"/>
                  <a:gd name="T11" fmla="*/ 290 h 300"/>
                  <a:gd name="T12" fmla="*/ 44 w 548"/>
                  <a:gd name="T13" fmla="*/ 300 h 300"/>
                  <a:gd name="T14" fmla="*/ 62 w 548"/>
                  <a:gd name="T15" fmla="*/ 296 h 300"/>
                  <a:gd name="T16" fmla="*/ 76 w 548"/>
                  <a:gd name="T17" fmla="*/ 288 h 300"/>
                  <a:gd name="T18" fmla="*/ 106 w 548"/>
                  <a:gd name="T19" fmla="*/ 256 h 300"/>
                  <a:gd name="T20" fmla="*/ 114 w 548"/>
                  <a:gd name="T21" fmla="*/ 232 h 300"/>
                  <a:gd name="T22" fmla="*/ 130 w 548"/>
                  <a:gd name="T23" fmla="*/ 182 h 300"/>
                  <a:gd name="T24" fmla="*/ 166 w 548"/>
                  <a:gd name="T25" fmla="*/ 144 h 300"/>
                  <a:gd name="T26" fmla="*/ 204 w 548"/>
                  <a:gd name="T27" fmla="*/ 116 h 300"/>
                  <a:gd name="T28" fmla="*/ 274 w 548"/>
                  <a:gd name="T29" fmla="*/ 104 h 300"/>
                  <a:gd name="T30" fmla="*/ 372 w 548"/>
                  <a:gd name="T31" fmla="*/ 134 h 300"/>
                  <a:gd name="T32" fmla="*/ 408 w 548"/>
                  <a:gd name="T33" fmla="*/ 176 h 300"/>
                  <a:gd name="T34" fmla="*/ 434 w 548"/>
                  <a:gd name="T35" fmla="*/ 230 h 300"/>
                  <a:gd name="T36" fmla="*/ 434 w 548"/>
                  <a:gd name="T37" fmla="*/ 228 h 300"/>
                  <a:gd name="T38" fmla="*/ 392 w 548"/>
                  <a:gd name="T39" fmla="*/ 152 h 300"/>
                  <a:gd name="T40" fmla="*/ 348 w 548"/>
                  <a:gd name="T41" fmla="*/ 120 h 300"/>
                  <a:gd name="T42" fmla="*/ 274 w 548"/>
                  <a:gd name="T43" fmla="*/ 104 h 300"/>
                  <a:gd name="T44" fmla="*/ 204 w 548"/>
                  <a:gd name="T45" fmla="*/ 114 h 300"/>
                  <a:gd name="T46" fmla="*/ 154 w 548"/>
                  <a:gd name="T47" fmla="*/ 154 h 300"/>
                  <a:gd name="T48" fmla="*/ 122 w 548"/>
                  <a:gd name="T49" fmla="*/ 198 h 300"/>
                  <a:gd name="T50" fmla="*/ 112 w 548"/>
                  <a:gd name="T51" fmla="*/ 238 h 300"/>
                  <a:gd name="T52" fmla="*/ 98 w 548"/>
                  <a:gd name="T53" fmla="*/ 268 h 300"/>
                  <a:gd name="T54" fmla="*/ 74 w 548"/>
                  <a:gd name="T55" fmla="*/ 290 h 300"/>
                  <a:gd name="T56" fmla="*/ 62 w 548"/>
                  <a:gd name="T57" fmla="*/ 296 h 300"/>
                  <a:gd name="T58" fmla="*/ 32 w 548"/>
                  <a:gd name="T59" fmla="*/ 298 h 300"/>
                  <a:gd name="T60" fmla="*/ 6 w 548"/>
                  <a:gd name="T61" fmla="*/ 282 h 300"/>
                  <a:gd name="T62" fmla="*/ 4 w 548"/>
                  <a:gd name="T63" fmla="*/ 224 h 300"/>
                  <a:gd name="T64" fmla="*/ 34 w 548"/>
                  <a:gd name="T65" fmla="*/ 136 h 300"/>
                  <a:gd name="T66" fmla="*/ 88 w 548"/>
                  <a:gd name="T67" fmla="*/ 68 h 300"/>
                  <a:gd name="T68" fmla="*/ 156 w 548"/>
                  <a:gd name="T69" fmla="*/ 24 h 300"/>
                  <a:gd name="T70" fmla="*/ 244 w 548"/>
                  <a:gd name="T71" fmla="*/ 2 h 300"/>
                  <a:gd name="T72" fmla="*/ 324 w 548"/>
                  <a:gd name="T73" fmla="*/ 4 h 300"/>
                  <a:gd name="T74" fmla="*/ 418 w 548"/>
                  <a:gd name="T75" fmla="*/ 38 h 300"/>
                  <a:gd name="T76" fmla="*/ 478 w 548"/>
                  <a:gd name="T77" fmla="*/ 88 h 300"/>
                  <a:gd name="T78" fmla="*/ 532 w 548"/>
                  <a:gd name="T79" fmla="*/ 176 h 300"/>
                  <a:gd name="T80" fmla="*/ 548 w 548"/>
                  <a:gd name="T81" fmla="*/ 252 h 300"/>
                  <a:gd name="T82" fmla="*/ 536 w 548"/>
                  <a:gd name="T83" fmla="*/ 290 h 300"/>
                  <a:gd name="T84" fmla="*/ 524 w 548"/>
                  <a:gd name="T85" fmla="*/ 296 h 300"/>
                  <a:gd name="T86" fmla="*/ 494 w 548"/>
                  <a:gd name="T87" fmla="*/ 298 h 300"/>
                  <a:gd name="T88" fmla="*/ 478 w 548"/>
                  <a:gd name="T89" fmla="*/ 292 h 300"/>
                  <a:gd name="T90" fmla="*/ 458 w 548"/>
                  <a:gd name="T91" fmla="*/ 280 h 300"/>
                  <a:gd name="T92" fmla="*/ 432 w 548"/>
                  <a:gd name="T93" fmla="*/ 236 h 300"/>
                  <a:gd name="T94" fmla="*/ 432 w 548"/>
                  <a:gd name="T95" fmla="*/ 236 h 300"/>
                  <a:gd name="T96" fmla="*/ 432 w 548"/>
                  <a:gd name="T97" fmla="*/ 238 h 300"/>
                  <a:gd name="T98" fmla="*/ 446 w 548"/>
                  <a:gd name="T99" fmla="*/ 268 h 300"/>
                  <a:gd name="T100" fmla="*/ 472 w 548"/>
                  <a:gd name="T101" fmla="*/ 290 h 300"/>
                  <a:gd name="T102" fmla="*/ 486 w 548"/>
                  <a:gd name="T103" fmla="*/ 296 h 300"/>
                  <a:gd name="T104" fmla="*/ 516 w 548"/>
                  <a:gd name="T105" fmla="*/ 298 h 300"/>
                  <a:gd name="T106" fmla="*/ 536 w 548"/>
                  <a:gd name="T107" fmla="*/ 290 h 300"/>
                  <a:gd name="T108" fmla="*/ 548 w 548"/>
                  <a:gd name="T109" fmla="*/ 264 h 300"/>
                  <a:gd name="T110" fmla="*/ 540 w 548"/>
                  <a:gd name="T111" fmla="*/ 200 h 300"/>
                  <a:gd name="T112" fmla="*/ 496 w 548"/>
                  <a:gd name="T113" fmla="*/ 108 h 300"/>
                  <a:gd name="T114" fmla="*/ 440 w 548"/>
                  <a:gd name="T115" fmla="*/ 52 h 300"/>
                  <a:gd name="T116" fmla="*/ 348 w 548"/>
                  <a:gd name="T117" fmla="*/ 1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98"/>
                    </a:lnTo>
                    <a:lnTo>
                      <a:pt x="46" y="116"/>
                    </a:lnTo>
                    <a:lnTo>
                      <a:pt x="34" y="136"/>
                    </a:lnTo>
                    <a:lnTo>
                      <a:pt x="34" y="136"/>
                    </a:lnTo>
                    <a:lnTo>
                      <a:pt x="20" y="164"/>
                    </a:lnTo>
                    <a:lnTo>
                      <a:pt x="10" y="194"/>
                    </a:lnTo>
                    <a:lnTo>
                      <a:pt x="4" y="224"/>
                    </a:lnTo>
                    <a:lnTo>
                      <a:pt x="0" y="256"/>
                    </a:lnTo>
                    <a:lnTo>
                      <a:pt x="0" y="256"/>
                    </a:lnTo>
                    <a:lnTo>
                      <a:pt x="0" y="270"/>
                    </a:lnTo>
                    <a:lnTo>
                      <a:pt x="6" y="282"/>
                    </a:lnTo>
                    <a:lnTo>
                      <a:pt x="12"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70"/>
                    </a:lnTo>
                    <a:lnTo>
                      <a:pt x="106" y="256"/>
                    </a:lnTo>
                    <a:lnTo>
                      <a:pt x="110" y="248"/>
                    </a:lnTo>
                    <a:lnTo>
                      <a:pt x="112" y="238"/>
                    </a:lnTo>
                    <a:lnTo>
                      <a:pt x="112" y="238"/>
                    </a:lnTo>
                    <a:lnTo>
                      <a:pt x="114" y="232"/>
                    </a:lnTo>
                    <a:lnTo>
                      <a:pt x="114" y="232"/>
                    </a:lnTo>
                    <a:lnTo>
                      <a:pt x="116" y="214"/>
                    </a:lnTo>
                    <a:lnTo>
                      <a:pt x="122" y="198"/>
                    </a:lnTo>
                    <a:lnTo>
                      <a:pt x="130" y="182"/>
                    </a:lnTo>
                    <a:lnTo>
                      <a:pt x="144" y="166"/>
                    </a:lnTo>
                    <a:lnTo>
                      <a:pt x="144" y="166"/>
                    </a:lnTo>
                    <a:lnTo>
                      <a:pt x="154" y="156"/>
                    </a:lnTo>
                    <a:lnTo>
                      <a:pt x="166" y="144"/>
                    </a:lnTo>
                    <a:lnTo>
                      <a:pt x="192" y="124"/>
                    </a:lnTo>
                    <a:lnTo>
                      <a:pt x="192" y="124"/>
                    </a:lnTo>
                    <a:lnTo>
                      <a:pt x="204" y="116"/>
                    </a:lnTo>
                    <a:lnTo>
                      <a:pt x="204" y="116"/>
                    </a:lnTo>
                    <a:lnTo>
                      <a:pt x="240" y="108"/>
                    </a:lnTo>
                    <a:lnTo>
                      <a:pt x="256" y="106"/>
                    </a:lnTo>
                    <a:lnTo>
                      <a:pt x="274" y="104"/>
                    </a:lnTo>
                    <a:lnTo>
                      <a:pt x="274" y="104"/>
                    </a:lnTo>
                    <a:lnTo>
                      <a:pt x="302" y="106"/>
                    </a:lnTo>
                    <a:lnTo>
                      <a:pt x="326" y="112"/>
                    </a:lnTo>
                    <a:lnTo>
                      <a:pt x="348" y="122"/>
                    </a:lnTo>
                    <a:lnTo>
                      <a:pt x="372" y="134"/>
                    </a:lnTo>
                    <a:lnTo>
                      <a:pt x="372" y="134"/>
                    </a:lnTo>
                    <a:lnTo>
                      <a:pt x="382" y="144"/>
                    </a:lnTo>
                    <a:lnTo>
                      <a:pt x="392" y="154"/>
                    </a:lnTo>
                    <a:lnTo>
                      <a:pt x="408" y="176"/>
                    </a:lnTo>
                    <a:lnTo>
                      <a:pt x="408" y="176"/>
                    </a:lnTo>
                    <a:lnTo>
                      <a:pt x="422" y="202"/>
                    </a:lnTo>
                    <a:lnTo>
                      <a:pt x="434" y="230"/>
                    </a:lnTo>
                    <a:lnTo>
                      <a:pt x="434" y="230"/>
                    </a:lnTo>
                    <a:lnTo>
                      <a:pt x="434" y="228"/>
                    </a:lnTo>
                    <a:lnTo>
                      <a:pt x="434"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2"/>
                    </a:lnTo>
                    <a:lnTo>
                      <a:pt x="302" y="106"/>
                    </a:lnTo>
                    <a:lnTo>
                      <a:pt x="274" y="104"/>
                    </a:lnTo>
                    <a:lnTo>
                      <a:pt x="274" y="104"/>
                    </a:lnTo>
                    <a:lnTo>
                      <a:pt x="256" y="104"/>
                    </a:lnTo>
                    <a:lnTo>
                      <a:pt x="240" y="108"/>
                    </a:lnTo>
                    <a:lnTo>
                      <a:pt x="204" y="114"/>
                    </a:lnTo>
                    <a:lnTo>
                      <a:pt x="204" y="114"/>
                    </a:lnTo>
                    <a:lnTo>
                      <a:pt x="192" y="124"/>
                    </a:lnTo>
                    <a:lnTo>
                      <a:pt x="192" y="124"/>
                    </a:lnTo>
                    <a:lnTo>
                      <a:pt x="166" y="144"/>
                    </a:lnTo>
                    <a:lnTo>
                      <a:pt x="154" y="154"/>
                    </a:lnTo>
                    <a:lnTo>
                      <a:pt x="144" y="166"/>
                    </a:lnTo>
                    <a:lnTo>
                      <a:pt x="144" y="166"/>
                    </a:lnTo>
                    <a:lnTo>
                      <a:pt x="130" y="182"/>
                    </a:lnTo>
                    <a:lnTo>
                      <a:pt x="122" y="198"/>
                    </a:lnTo>
                    <a:lnTo>
                      <a:pt x="116" y="214"/>
                    </a:lnTo>
                    <a:lnTo>
                      <a:pt x="112" y="230"/>
                    </a:lnTo>
                    <a:lnTo>
                      <a:pt x="112" y="230"/>
                    </a:lnTo>
                    <a:lnTo>
                      <a:pt x="112" y="238"/>
                    </a:lnTo>
                    <a:lnTo>
                      <a:pt x="112" y="238"/>
                    </a:lnTo>
                    <a:lnTo>
                      <a:pt x="110" y="246"/>
                    </a:lnTo>
                    <a:lnTo>
                      <a:pt x="106" y="254"/>
                    </a:lnTo>
                    <a:lnTo>
                      <a:pt x="98" y="268"/>
                    </a:lnTo>
                    <a:lnTo>
                      <a:pt x="88" y="280"/>
                    </a:lnTo>
                    <a:lnTo>
                      <a:pt x="76" y="288"/>
                    </a:lnTo>
                    <a:lnTo>
                      <a:pt x="76" y="288"/>
                    </a:lnTo>
                    <a:lnTo>
                      <a:pt x="74" y="290"/>
                    </a:lnTo>
                    <a:lnTo>
                      <a:pt x="70" y="292"/>
                    </a:lnTo>
                    <a:lnTo>
                      <a:pt x="64" y="294"/>
                    </a:lnTo>
                    <a:lnTo>
                      <a:pt x="62" y="296"/>
                    </a:lnTo>
                    <a:lnTo>
                      <a:pt x="62" y="296"/>
                    </a:lnTo>
                    <a:lnTo>
                      <a:pt x="54" y="298"/>
                    </a:lnTo>
                    <a:lnTo>
                      <a:pt x="44" y="300"/>
                    </a:lnTo>
                    <a:lnTo>
                      <a:pt x="44" y="300"/>
                    </a:lnTo>
                    <a:lnTo>
                      <a:pt x="32" y="298"/>
                    </a:lnTo>
                    <a:lnTo>
                      <a:pt x="22" y="296"/>
                    </a:lnTo>
                    <a:lnTo>
                      <a:pt x="22" y="296"/>
                    </a:lnTo>
                    <a:lnTo>
                      <a:pt x="14" y="290"/>
                    </a:lnTo>
                    <a:lnTo>
                      <a:pt x="6" y="282"/>
                    </a:lnTo>
                    <a:lnTo>
                      <a:pt x="2" y="270"/>
                    </a:lnTo>
                    <a:lnTo>
                      <a:pt x="0" y="256"/>
                    </a:lnTo>
                    <a:lnTo>
                      <a:pt x="0" y="256"/>
                    </a:lnTo>
                    <a:lnTo>
                      <a:pt x="4" y="224"/>
                    </a:lnTo>
                    <a:lnTo>
                      <a:pt x="10" y="194"/>
                    </a:lnTo>
                    <a:lnTo>
                      <a:pt x="22" y="164"/>
                    </a:lnTo>
                    <a:lnTo>
                      <a:pt x="34" y="136"/>
                    </a:lnTo>
                    <a:lnTo>
                      <a:pt x="34" y="136"/>
                    </a:lnTo>
                    <a:lnTo>
                      <a:pt x="46" y="116"/>
                    </a:lnTo>
                    <a:lnTo>
                      <a:pt x="58" y="100"/>
                    </a:lnTo>
                    <a:lnTo>
                      <a:pt x="72" y="82"/>
                    </a:lnTo>
                    <a:lnTo>
                      <a:pt x="88" y="68"/>
                    </a:lnTo>
                    <a:lnTo>
                      <a:pt x="104" y="54"/>
                    </a:lnTo>
                    <a:lnTo>
                      <a:pt x="120" y="42"/>
                    </a:lnTo>
                    <a:lnTo>
                      <a:pt x="138" y="32"/>
                    </a:lnTo>
                    <a:lnTo>
                      <a:pt x="156" y="24"/>
                    </a:lnTo>
                    <a:lnTo>
                      <a:pt x="156" y="24"/>
                    </a:lnTo>
                    <a:lnTo>
                      <a:pt x="184" y="14"/>
                    </a:lnTo>
                    <a:lnTo>
                      <a:pt x="214" y="6"/>
                    </a:lnTo>
                    <a:lnTo>
                      <a:pt x="244" y="2"/>
                    </a:lnTo>
                    <a:lnTo>
                      <a:pt x="274" y="0"/>
                    </a:lnTo>
                    <a:lnTo>
                      <a:pt x="274" y="0"/>
                    </a:lnTo>
                    <a:lnTo>
                      <a:pt x="300" y="2"/>
                    </a:lnTo>
                    <a:lnTo>
                      <a:pt x="324" y="4"/>
                    </a:lnTo>
                    <a:lnTo>
                      <a:pt x="348" y="10"/>
                    </a:lnTo>
                    <a:lnTo>
                      <a:pt x="372" y="18"/>
                    </a:lnTo>
                    <a:lnTo>
                      <a:pt x="396" y="28"/>
                    </a:lnTo>
                    <a:lnTo>
                      <a:pt x="418" y="38"/>
                    </a:lnTo>
                    <a:lnTo>
                      <a:pt x="440" y="52"/>
                    </a:lnTo>
                    <a:lnTo>
                      <a:pt x="458" y="68"/>
                    </a:lnTo>
                    <a:lnTo>
                      <a:pt x="458" y="68"/>
                    </a:lnTo>
                    <a:lnTo>
                      <a:pt x="478" y="88"/>
                    </a:lnTo>
                    <a:lnTo>
                      <a:pt x="496" y="108"/>
                    </a:lnTo>
                    <a:lnTo>
                      <a:pt x="510" y="130"/>
                    </a:lnTo>
                    <a:lnTo>
                      <a:pt x="524" y="152"/>
                    </a:lnTo>
                    <a:lnTo>
                      <a:pt x="532" y="176"/>
                    </a:lnTo>
                    <a:lnTo>
                      <a:pt x="540" y="200"/>
                    </a:lnTo>
                    <a:lnTo>
                      <a:pt x="546" y="226"/>
                    </a:lnTo>
                    <a:lnTo>
                      <a:pt x="548" y="252"/>
                    </a:lnTo>
                    <a:lnTo>
                      <a:pt x="548" y="252"/>
                    </a:lnTo>
                    <a:lnTo>
                      <a:pt x="548" y="264"/>
                    </a:lnTo>
                    <a:lnTo>
                      <a:pt x="546" y="274"/>
                    </a:lnTo>
                    <a:lnTo>
                      <a:pt x="540" y="282"/>
                    </a:lnTo>
                    <a:lnTo>
                      <a:pt x="536" y="290"/>
                    </a:lnTo>
                    <a:lnTo>
                      <a:pt x="536" y="290"/>
                    </a:lnTo>
                    <a:lnTo>
                      <a:pt x="530" y="294"/>
                    </a:lnTo>
                    <a:lnTo>
                      <a:pt x="524" y="296"/>
                    </a:lnTo>
                    <a:lnTo>
                      <a:pt x="524" y="296"/>
                    </a:lnTo>
                    <a:lnTo>
                      <a:pt x="516" y="298"/>
                    </a:lnTo>
                    <a:lnTo>
                      <a:pt x="504" y="300"/>
                    </a:lnTo>
                    <a:lnTo>
                      <a:pt x="504" y="300"/>
                    </a:lnTo>
                    <a:lnTo>
                      <a:pt x="494" y="298"/>
                    </a:lnTo>
                    <a:lnTo>
                      <a:pt x="486" y="296"/>
                    </a:lnTo>
                    <a:lnTo>
                      <a:pt x="486" y="296"/>
                    </a:lnTo>
                    <a:lnTo>
                      <a:pt x="484" y="294"/>
                    </a:lnTo>
                    <a:lnTo>
                      <a:pt x="478" y="292"/>
                    </a:lnTo>
                    <a:lnTo>
                      <a:pt x="474" y="290"/>
                    </a:lnTo>
                    <a:lnTo>
                      <a:pt x="470" y="288"/>
                    </a:lnTo>
                    <a:lnTo>
                      <a:pt x="470" y="288"/>
                    </a:lnTo>
                    <a:lnTo>
                      <a:pt x="458" y="280"/>
                    </a:lnTo>
                    <a:lnTo>
                      <a:pt x="448" y="268"/>
                    </a:lnTo>
                    <a:lnTo>
                      <a:pt x="438" y="254"/>
                    </a:lnTo>
                    <a:lnTo>
                      <a:pt x="434" y="246"/>
                    </a:lnTo>
                    <a:lnTo>
                      <a:pt x="432" y="236"/>
                    </a:lnTo>
                    <a:lnTo>
                      <a:pt x="432" y="236"/>
                    </a:lnTo>
                    <a:lnTo>
                      <a:pt x="432" y="236"/>
                    </a:lnTo>
                    <a:lnTo>
                      <a:pt x="432" y="236"/>
                    </a:lnTo>
                    <a:lnTo>
                      <a:pt x="432" y="236"/>
                    </a:lnTo>
                    <a:lnTo>
                      <a:pt x="432" y="236"/>
                    </a:lnTo>
                    <a:lnTo>
                      <a:pt x="432" y="236"/>
                    </a:lnTo>
                    <a:lnTo>
                      <a:pt x="432" y="236"/>
                    </a:lnTo>
                    <a:lnTo>
                      <a:pt x="432" y="238"/>
                    </a:lnTo>
                    <a:lnTo>
                      <a:pt x="432" y="238"/>
                    </a:lnTo>
                    <a:lnTo>
                      <a:pt x="434" y="246"/>
                    </a:lnTo>
                    <a:lnTo>
                      <a:pt x="438" y="254"/>
                    </a:lnTo>
                    <a:lnTo>
                      <a:pt x="446" y="268"/>
                    </a:lnTo>
                    <a:lnTo>
                      <a:pt x="458" y="280"/>
                    </a:lnTo>
                    <a:lnTo>
                      <a:pt x="470" y="288"/>
                    </a:lnTo>
                    <a:lnTo>
                      <a:pt x="470" y="288"/>
                    </a:lnTo>
                    <a:lnTo>
                      <a:pt x="472"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2" y="284"/>
                    </a:lnTo>
                    <a:lnTo>
                      <a:pt x="546" y="274"/>
                    </a:lnTo>
                    <a:lnTo>
                      <a:pt x="548" y="264"/>
                    </a:lnTo>
                    <a:lnTo>
                      <a:pt x="548" y="254"/>
                    </a:lnTo>
                    <a:lnTo>
                      <a:pt x="548" y="254"/>
                    </a:lnTo>
                    <a:lnTo>
                      <a:pt x="546" y="226"/>
                    </a:lnTo>
                    <a:lnTo>
                      <a:pt x="540" y="200"/>
                    </a:lnTo>
                    <a:lnTo>
                      <a:pt x="534" y="176"/>
                    </a:lnTo>
                    <a:lnTo>
                      <a:pt x="524" y="152"/>
                    </a:lnTo>
                    <a:lnTo>
                      <a:pt x="512" y="130"/>
                    </a:lnTo>
                    <a:lnTo>
                      <a:pt x="496" y="108"/>
                    </a:lnTo>
                    <a:lnTo>
                      <a:pt x="480" y="86"/>
                    </a:lnTo>
                    <a:lnTo>
                      <a:pt x="460" y="68"/>
                    </a:lnTo>
                    <a:lnTo>
                      <a:pt x="460" y="68"/>
                    </a:lnTo>
                    <a:lnTo>
                      <a:pt x="440" y="52"/>
                    </a:lnTo>
                    <a:lnTo>
                      <a:pt x="418" y="38"/>
                    </a:lnTo>
                    <a:lnTo>
                      <a:pt x="396" y="26"/>
                    </a:lnTo>
                    <a:lnTo>
                      <a:pt x="372" y="16"/>
                    </a:lnTo>
                    <a:lnTo>
                      <a:pt x="348" y="10"/>
                    </a:lnTo>
                    <a:lnTo>
                      <a:pt x="324" y="4"/>
                    </a:lnTo>
                    <a:lnTo>
                      <a:pt x="300" y="0"/>
                    </a:lnTo>
                    <a:lnTo>
                      <a:pt x="2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0" name="Freeform 217"/>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4 w 548"/>
                  <a:gd name="T11" fmla="*/ 290 h 300"/>
                  <a:gd name="T12" fmla="*/ 44 w 548"/>
                  <a:gd name="T13" fmla="*/ 300 h 300"/>
                  <a:gd name="T14" fmla="*/ 62 w 548"/>
                  <a:gd name="T15" fmla="*/ 296 h 300"/>
                  <a:gd name="T16" fmla="*/ 76 w 548"/>
                  <a:gd name="T17" fmla="*/ 288 h 300"/>
                  <a:gd name="T18" fmla="*/ 106 w 548"/>
                  <a:gd name="T19" fmla="*/ 254 h 300"/>
                  <a:gd name="T20" fmla="*/ 112 w 548"/>
                  <a:gd name="T21" fmla="*/ 230 h 300"/>
                  <a:gd name="T22" fmla="*/ 130 w 548"/>
                  <a:gd name="T23" fmla="*/ 182 h 300"/>
                  <a:gd name="T24" fmla="*/ 166 w 548"/>
                  <a:gd name="T25" fmla="*/ 144 h 300"/>
                  <a:gd name="T26" fmla="*/ 204 w 548"/>
                  <a:gd name="T27" fmla="*/ 114 h 300"/>
                  <a:gd name="T28" fmla="*/ 274 w 548"/>
                  <a:gd name="T29" fmla="*/ 104 h 300"/>
                  <a:gd name="T30" fmla="*/ 372 w 548"/>
                  <a:gd name="T31" fmla="*/ 134 h 300"/>
                  <a:gd name="T32" fmla="*/ 408 w 548"/>
                  <a:gd name="T33" fmla="*/ 174 h 300"/>
                  <a:gd name="T34" fmla="*/ 434 w 548"/>
                  <a:gd name="T35" fmla="*/ 228 h 300"/>
                  <a:gd name="T36" fmla="*/ 434 w 548"/>
                  <a:gd name="T37" fmla="*/ 228 h 300"/>
                  <a:gd name="T38" fmla="*/ 434 w 548"/>
                  <a:gd name="T39" fmla="*/ 228 h 300"/>
                  <a:gd name="T40" fmla="*/ 392 w 548"/>
                  <a:gd name="T41" fmla="*/ 152 h 300"/>
                  <a:gd name="T42" fmla="*/ 348 w 548"/>
                  <a:gd name="T43" fmla="*/ 120 h 300"/>
                  <a:gd name="T44" fmla="*/ 274 w 548"/>
                  <a:gd name="T45" fmla="*/ 104 h 300"/>
                  <a:gd name="T46" fmla="*/ 204 w 548"/>
                  <a:gd name="T47" fmla="*/ 114 h 300"/>
                  <a:gd name="T48" fmla="*/ 144 w 548"/>
                  <a:gd name="T49" fmla="*/ 164 h 300"/>
                  <a:gd name="T50" fmla="*/ 116 w 548"/>
                  <a:gd name="T51" fmla="*/ 214 h 300"/>
                  <a:gd name="T52" fmla="*/ 110 w 548"/>
                  <a:gd name="T53" fmla="*/ 236 h 300"/>
                  <a:gd name="T54" fmla="*/ 88 w 548"/>
                  <a:gd name="T55" fmla="*/ 278 h 300"/>
                  <a:gd name="T56" fmla="*/ 70 w 548"/>
                  <a:gd name="T57" fmla="*/ 290 h 300"/>
                  <a:gd name="T58" fmla="*/ 54 w 548"/>
                  <a:gd name="T59" fmla="*/ 298 h 300"/>
                  <a:gd name="T60" fmla="*/ 24 w 548"/>
                  <a:gd name="T61" fmla="*/ 294 h 300"/>
                  <a:gd name="T62" fmla="*/ 2 w 548"/>
                  <a:gd name="T63" fmla="*/ 270 h 300"/>
                  <a:gd name="T64" fmla="*/ 12 w 548"/>
                  <a:gd name="T65" fmla="*/ 194 h 300"/>
                  <a:gd name="T66" fmla="*/ 46 w 548"/>
                  <a:gd name="T67" fmla="*/ 118 h 300"/>
                  <a:gd name="T68" fmla="*/ 104 w 548"/>
                  <a:gd name="T69" fmla="*/ 54 h 300"/>
                  <a:gd name="T70" fmla="*/ 158 w 548"/>
                  <a:gd name="T71" fmla="*/ 24 h 300"/>
                  <a:gd name="T72" fmla="*/ 274 w 548"/>
                  <a:gd name="T73" fmla="*/ 0 h 300"/>
                  <a:gd name="T74" fmla="*/ 348 w 548"/>
                  <a:gd name="T75" fmla="*/ 10 h 300"/>
                  <a:gd name="T76" fmla="*/ 438 w 548"/>
                  <a:gd name="T77" fmla="*/ 52 h 300"/>
                  <a:gd name="T78" fmla="*/ 496 w 548"/>
                  <a:gd name="T79" fmla="*/ 108 h 300"/>
                  <a:gd name="T80" fmla="*/ 540 w 548"/>
                  <a:gd name="T81" fmla="*/ 200 h 300"/>
                  <a:gd name="T82" fmla="*/ 546 w 548"/>
                  <a:gd name="T83" fmla="*/ 264 h 300"/>
                  <a:gd name="T84" fmla="*/ 534 w 548"/>
                  <a:gd name="T85" fmla="*/ 288 h 300"/>
                  <a:gd name="T86" fmla="*/ 516 w 548"/>
                  <a:gd name="T87" fmla="*/ 298 h 300"/>
                  <a:gd name="T88" fmla="*/ 486 w 548"/>
                  <a:gd name="T89" fmla="*/ 294 h 300"/>
                  <a:gd name="T90" fmla="*/ 474 w 548"/>
                  <a:gd name="T91" fmla="*/ 288 h 300"/>
                  <a:gd name="T92" fmla="*/ 448 w 548"/>
                  <a:gd name="T93" fmla="*/ 266 h 300"/>
                  <a:gd name="T94" fmla="*/ 432 w 548"/>
                  <a:gd name="T95" fmla="*/ 236 h 300"/>
                  <a:gd name="T96" fmla="*/ 432 w 548"/>
                  <a:gd name="T97" fmla="*/ 234 h 300"/>
                  <a:gd name="T98" fmla="*/ 432 w 548"/>
                  <a:gd name="T99" fmla="*/ 236 h 300"/>
                  <a:gd name="T100" fmla="*/ 438 w 548"/>
                  <a:gd name="T101" fmla="*/ 254 h 300"/>
                  <a:gd name="T102" fmla="*/ 470 w 548"/>
                  <a:gd name="T103" fmla="*/ 288 h 300"/>
                  <a:gd name="T104" fmla="*/ 486 w 548"/>
                  <a:gd name="T105" fmla="*/ 296 h 300"/>
                  <a:gd name="T106" fmla="*/ 504 w 548"/>
                  <a:gd name="T107" fmla="*/ 300 h 300"/>
                  <a:gd name="T108" fmla="*/ 530 w 548"/>
                  <a:gd name="T109" fmla="*/ 294 h 300"/>
                  <a:gd name="T110" fmla="*/ 546 w 548"/>
                  <a:gd name="T111" fmla="*/ 274 h 300"/>
                  <a:gd name="T112" fmla="*/ 546 w 548"/>
                  <a:gd name="T113" fmla="*/ 226 h 300"/>
                  <a:gd name="T114" fmla="*/ 510 w 548"/>
                  <a:gd name="T115" fmla="*/ 130 h 300"/>
                  <a:gd name="T116" fmla="*/ 458 w 548"/>
                  <a:gd name="T117" fmla="*/ 68 h 300"/>
                  <a:gd name="T118" fmla="*/ 372 w 548"/>
                  <a:gd name="T119" fmla="*/ 18 h 300"/>
                  <a:gd name="T120" fmla="*/ 274 w 548"/>
                  <a:gd name="T1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100"/>
                    </a:lnTo>
                    <a:lnTo>
                      <a:pt x="46" y="116"/>
                    </a:lnTo>
                    <a:lnTo>
                      <a:pt x="34" y="136"/>
                    </a:lnTo>
                    <a:lnTo>
                      <a:pt x="34" y="136"/>
                    </a:lnTo>
                    <a:lnTo>
                      <a:pt x="22" y="164"/>
                    </a:lnTo>
                    <a:lnTo>
                      <a:pt x="10" y="194"/>
                    </a:lnTo>
                    <a:lnTo>
                      <a:pt x="4" y="224"/>
                    </a:lnTo>
                    <a:lnTo>
                      <a:pt x="0" y="256"/>
                    </a:lnTo>
                    <a:lnTo>
                      <a:pt x="0" y="256"/>
                    </a:lnTo>
                    <a:lnTo>
                      <a:pt x="2" y="270"/>
                    </a:lnTo>
                    <a:lnTo>
                      <a:pt x="6" y="282"/>
                    </a:lnTo>
                    <a:lnTo>
                      <a:pt x="14"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68"/>
                    </a:lnTo>
                    <a:lnTo>
                      <a:pt x="106" y="254"/>
                    </a:lnTo>
                    <a:lnTo>
                      <a:pt x="110" y="246"/>
                    </a:lnTo>
                    <a:lnTo>
                      <a:pt x="112" y="238"/>
                    </a:lnTo>
                    <a:lnTo>
                      <a:pt x="112" y="238"/>
                    </a:lnTo>
                    <a:lnTo>
                      <a:pt x="112" y="230"/>
                    </a:lnTo>
                    <a:lnTo>
                      <a:pt x="112" y="230"/>
                    </a:lnTo>
                    <a:lnTo>
                      <a:pt x="116" y="214"/>
                    </a:lnTo>
                    <a:lnTo>
                      <a:pt x="122" y="198"/>
                    </a:lnTo>
                    <a:lnTo>
                      <a:pt x="130" y="182"/>
                    </a:lnTo>
                    <a:lnTo>
                      <a:pt x="144" y="166"/>
                    </a:lnTo>
                    <a:lnTo>
                      <a:pt x="144" y="166"/>
                    </a:lnTo>
                    <a:lnTo>
                      <a:pt x="154" y="154"/>
                    </a:lnTo>
                    <a:lnTo>
                      <a:pt x="166" y="144"/>
                    </a:lnTo>
                    <a:lnTo>
                      <a:pt x="192" y="124"/>
                    </a:lnTo>
                    <a:lnTo>
                      <a:pt x="192" y="124"/>
                    </a:lnTo>
                    <a:lnTo>
                      <a:pt x="204" y="114"/>
                    </a:lnTo>
                    <a:lnTo>
                      <a:pt x="204" y="114"/>
                    </a:lnTo>
                    <a:lnTo>
                      <a:pt x="240" y="108"/>
                    </a:lnTo>
                    <a:lnTo>
                      <a:pt x="256" y="104"/>
                    </a:lnTo>
                    <a:lnTo>
                      <a:pt x="274" y="104"/>
                    </a:lnTo>
                    <a:lnTo>
                      <a:pt x="274" y="104"/>
                    </a:lnTo>
                    <a:lnTo>
                      <a:pt x="302" y="106"/>
                    </a:lnTo>
                    <a:lnTo>
                      <a:pt x="326" y="112"/>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4" y="228"/>
                    </a:lnTo>
                    <a:lnTo>
                      <a:pt x="434" y="228"/>
                    </a:lnTo>
                    <a:lnTo>
                      <a:pt x="434" y="228"/>
                    </a:lnTo>
                    <a:lnTo>
                      <a:pt x="434" y="228"/>
                    </a:lnTo>
                    <a:lnTo>
                      <a:pt x="436" y="228"/>
                    </a:lnTo>
                    <a:lnTo>
                      <a:pt x="436"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0"/>
                    </a:lnTo>
                    <a:lnTo>
                      <a:pt x="302" y="106"/>
                    </a:lnTo>
                    <a:lnTo>
                      <a:pt x="274" y="104"/>
                    </a:lnTo>
                    <a:lnTo>
                      <a:pt x="274" y="104"/>
                    </a:lnTo>
                    <a:lnTo>
                      <a:pt x="256" y="104"/>
                    </a:lnTo>
                    <a:lnTo>
                      <a:pt x="240" y="106"/>
                    </a:lnTo>
                    <a:lnTo>
                      <a:pt x="204" y="114"/>
                    </a:lnTo>
                    <a:lnTo>
                      <a:pt x="204" y="114"/>
                    </a:lnTo>
                    <a:lnTo>
                      <a:pt x="192" y="124"/>
                    </a:lnTo>
                    <a:lnTo>
                      <a:pt x="192" y="124"/>
                    </a:lnTo>
                    <a:lnTo>
                      <a:pt x="166" y="142"/>
                    </a:lnTo>
                    <a:lnTo>
                      <a:pt x="144" y="164"/>
                    </a:lnTo>
                    <a:lnTo>
                      <a:pt x="144" y="164"/>
                    </a:lnTo>
                    <a:lnTo>
                      <a:pt x="130" y="180"/>
                    </a:lnTo>
                    <a:lnTo>
                      <a:pt x="122" y="196"/>
                    </a:lnTo>
                    <a:lnTo>
                      <a:pt x="116" y="214"/>
                    </a:lnTo>
                    <a:lnTo>
                      <a:pt x="112" y="230"/>
                    </a:lnTo>
                    <a:lnTo>
                      <a:pt x="112" y="230"/>
                    </a:lnTo>
                    <a:lnTo>
                      <a:pt x="110" y="236"/>
                    </a:lnTo>
                    <a:lnTo>
                      <a:pt x="110" y="236"/>
                    </a:lnTo>
                    <a:lnTo>
                      <a:pt x="110" y="246"/>
                    </a:lnTo>
                    <a:lnTo>
                      <a:pt x="106" y="254"/>
                    </a:lnTo>
                    <a:lnTo>
                      <a:pt x="98" y="268"/>
                    </a:lnTo>
                    <a:lnTo>
                      <a:pt x="88" y="278"/>
                    </a:lnTo>
                    <a:lnTo>
                      <a:pt x="76" y="286"/>
                    </a:lnTo>
                    <a:lnTo>
                      <a:pt x="76" y="286"/>
                    </a:lnTo>
                    <a:lnTo>
                      <a:pt x="74" y="288"/>
                    </a:lnTo>
                    <a:lnTo>
                      <a:pt x="70" y="290"/>
                    </a:lnTo>
                    <a:lnTo>
                      <a:pt x="64" y="292"/>
                    </a:lnTo>
                    <a:lnTo>
                      <a:pt x="62" y="294"/>
                    </a:lnTo>
                    <a:lnTo>
                      <a:pt x="62" y="294"/>
                    </a:lnTo>
                    <a:lnTo>
                      <a:pt x="54" y="298"/>
                    </a:lnTo>
                    <a:lnTo>
                      <a:pt x="44" y="300"/>
                    </a:lnTo>
                    <a:lnTo>
                      <a:pt x="44" y="300"/>
                    </a:lnTo>
                    <a:lnTo>
                      <a:pt x="32" y="298"/>
                    </a:lnTo>
                    <a:lnTo>
                      <a:pt x="24" y="294"/>
                    </a:lnTo>
                    <a:lnTo>
                      <a:pt x="24" y="294"/>
                    </a:lnTo>
                    <a:lnTo>
                      <a:pt x="14" y="290"/>
                    </a:lnTo>
                    <a:lnTo>
                      <a:pt x="6" y="282"/>
                    </a:lnTo>
                    <a:lnTo>
                      <a:pt x="2" y="270"/>
                    </a:lnTo>
                    <a:lnTo>
                      <a:pt x="0" y="254"/>
                    </a:lnTo>
                    <a:lnTo>
                      <a:pt x="0" y="254"/>
                    </a:lnTo>
                    <a:lnTo>
                      <a:pt x="4" y="224"/>
                    </a:lnTo>
                    <a:lnTo>
                      <a:pt x="12" y="194"/>
                    </a:lnTo>
                    <a:lnTo>
                      <a:pt x="22" y="164"/>
                    </a:lnTo>
                    <a:lnTo>
                      <a:pt x="36" y="136"/>
                    </a:lnTo>
                    <a:lnTo>
                      <a:pt x="36" y="136"/>
                    </a:lnTo>
                    <a:lnTo>
                      <a:pt x="46" y="118"/>
                    </a:lnTo>
                    <a:lnTo>
                      <a:pt x="60" y="100"/>
                    </a:lnTo>
                    <a:lnTo>
                      <a:pt x="74" y="84"/>
                    </a:lnTo>
                    <a:lnTo>
                      <a:pt x="88" y="68"/>
                    </a:lnTo>
                    <a:lnTo>
                      <a:pt x="104" y="54"/>
                    </a:lnTo>
                    <a:lnTo>
                      <a:pt x="120" y="44"/>
                    </a:lnTo>
                    <a:lnTo>
                      <a:pt x="138" y="32"/>
                    </a:lnTo>
                    <a:lnTo>
                      <a:pt x="158" y="24"/>
                    </a:lnTo>
                    <a:lnTo>
                      <a:pt x="158" y="24"/>
                    </a:lnTo>
                    <a:lnTo>
                      <a:pt x="184" y="14"/>
                    </a:lnTo>
                    <a:lnTo>
                      <a:pt x="214" y="8"/>
                    </a:lnTo>
                    <a:lnTo>
                      <a:pt x="244" y="2"/>
                    </a:lnTo>
                    <a:lnTo>
                      <a:pt x="274" y="0"/>
                    </a:lnTo>
                    <a:lnTo>
                      <a:pt x="274" y="0"/>
                    </a:lnTo>
                    <a:lnTo>
                      <a:pt x="300" y="2"/>
                    </a:lnTo>
                    <a:lnTo>
                      <a:pt x="324" y="6"/>
                    </a:lnTo>
                    <a:lnTo>
                      <a:pt x="348" y="10"/>
                    </a:lnTo>
                    <a:lnTo>
                      <a:pt x="372" y="18"/>
                    </a:lnTo>
                    <a:lnTo>
                      <a:pt x="396" y="28"/>
                    </a:lnTo>
                    <a:lnTo>
                      <a:pt x="418" y="40"/>
                    </a:lnTo>
                    <a:lnTo>
                      <a:pt x="438" y="52"/>
                    </a:lnTo>
                    <a:lnTo>
                      <a:pt x="458" y="68"/>
                    </a:lnTo>
                    <a:lnTo>
                      <a:pt x="458" y="68"/>
                    </a:lnTo>
                    <a:lnTo>
                      <a:pt x="478" y="88"/>
                    </a:lnTo>
                    <a:lnTo>
                      <a:pt x="496" y="108"/>
                    </a:lnTo>
                    <a:lnTo>
                      <a:pt x="510" y="130"/>
                    </a:lnTo>
                    <a:lnTo>
                      <a:pt x="522" y="152"/>
                    </a:lnTo>
                    <a:lnTo>
                      <a:pt x="532" y="176"/>
                    </a:lnTo>
                    <a:lnTo>
                      <a:pt x="540" y="200"/>
                    </a:lnTo>
                    <a:lnTo>
                      <a:pt x="544" y="226"/>
                    </a:lnTo>
                    <a:lnTo>
                      <a:pt x="548" y="252"/>
                    </a:lnTo>
                    <a:lnTo>
                      <a:pt x="548" y="252"/>
                    </a:lnTo>
                    <a:lnTo>
                      <a:pt x="546" y="264"/>
                    </a:lnTo>
                    <a:lnTo>
                      <a:pt x="544" y="274"/>
                    </a:lnTo>
                    <a:lnTo>
                      <a:pt x="540" y="282"/>
                    </a:lnTo>
                    <a:lnTo>
                      <a:pt x="534" y="288"/>
                    </a:lnTo>
                    <a:lnTo>
                      <a:pt x="534" y="288"/>
                    </a:lnTo>
                    <a:lnTo>
                      <a:pt x="530" y="294"/>
                    </a:lnTo>
                    <a:lnTo>
                      <a:pt x="524" y="294"/>
                    </a:lnTo>
                    <a:lnTo>
                      <a:pt x="524" y="294"/>
                    </a:lnTo>
                    <a:lnTo>
                      <a:pt x="516" y="298"/>
                    </a:lnTo>
                    <a:lnTo>
                      <a:pt x="504" y="300"/>
                    </a:lnTo>
                    <a:lnTo>
                      <a:pt x="504" y="300"/>
                    </a:lnTo>
                    <a:lnTo>
                      <a:pt x="494" y="298"/>
                    </a:lnTo>
                    <a:lnTo>
                      <a:pt x="486" y="294"/>
                    </a:lnTo>
                    <a:lnTo>
                      <a:pt x="486" y="294"/>
                    </a:lnTo>
                    <a:lnTo>
                      <a:pt x="484" y="292"/>
                    </a:lnTo>
                    <a:lnTo>
                      <a:pt x="478" y="290"/>
                    </a:lnTo>
                    <a:lnTo>
                      <a:pt x="474" y="288"/>
                    </a:lnTo>
                    <a:lnTo>
                      <a:pt x="470" y="286"/>
                    </a:lnTo>
                    <a:lnTo>
                      <a:pt x="470" y="286"/>
                    </a:lnTo>
                    <a:lnTo>
                      <a:pt x="458" y="278"/>
                    </a:lnTo>
                    <a:lnTo>
                      <a:pt x="448" y="266"/>
                    </a:lnTo>
                    <a:lnTo>
                      <a:pt x="438" y="252"/>
                    </a:lnTo>
                    <a:lnTo>
                      <a:pt x="434" y="244"/>
                    </a:lnTo>
                    <a:lnTo>
                      <a:pt x="432" y="236"/>
                    </a:lnTo>
                    <a:lnTo>
                      <a:pt x="432" y="236"/>
                    </a:lnTo>
                    <a:lnTo>
                      <a:pt x="432" y="234"/>
                    </a:lnTo>
                    <a:lnTo>
                      <a:pt x="432" y="234"/>
                    </a:lnTo>
                    <a:lnTo>
                      <a:pt x="432" y="234"/>
                    </a:lnTo>
                    <a:lnTo>
                      <a:pt x="432" y="234"/>
                    </a:lnTo>
                    <a:lnTo>
                      <a:pt x="432" y="234"/>
                    </a:lnTo>
                    <a:lnTo>
                      <a:pt x="432" y="234"/>
                    </a:lnTo>
                    <a:lnTo>
                      <a:pt x="432" y="236"/>
                    </a:lnTo>
                    <a:lnTo>
                      <a:pt x="432" y="236"/>
                    </a:lnTo>
                    <a:lnTo>
                      <a:pt x="432" y="236"/>
                    </a:lnTo>
                    <a:lnTo>
                      <a:pt x="432" y="236"/>
                    </a:lnTo>
                    <a:lnTo>
                      <a:pt x="434" y="246"/>
                    </a:lnTo>
                    <a:lnTo>
                      <a:pt x="438" y="254"/>
                    </a:lnTo>
                    <a:lnTo>
                      <a:pt x="448" y="268"/>
                    </a:lnTo>
                    <a:lnTo>
                      <a:pt x="458" y="280"/>
                    </a:lnTo>
                    <a:lnTo>
                      <a:pt x="470" y="288"/>
                    </a:lnTo>
                    <a:lnTo>
                      <a:pt x="470" y="288"/>
                    </a:lnTo>
                    <a:lnTo>
                      <a:pt x="474"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0" y="282"/>
                    </a:lnTo>
                    <a:lnTo>
                      <a:pt x="546" y="274"/>
                    </a:lnTo>
                    <a:lnTo>
                      <a:pt x="548" y="264"/>
                    </a:lnTo>
                    <a:lnTo>
                      <a:pt x="548" y="252"/>
                    </a:lnTo>
                    <a:lnTo>
                      <a:pt x="548" y="252"/>
                    </a:lnTo>
                    <a:lnTo>
                      <a:pt x="546" y="226"/>
                    </a:lnTo>
                    <a:lnTo>
                      <a:pt x="540" y="200"/>
                    </a:lnTo>
                    <a:lnTo>
                      <a:pt x="532" y="176"/>
                    </a:lnTo>
                    <a:lnTo>
                      <a:pt x="524" y="152"/>
                    </a:lnTo>
                    <a:lnTo>
                      <a:pt x="510" y="130"/>
                    </a:lnTo>
                    <a:lnTo>
                      <a:pt x="496" y="108"/>
                    </a:lnTo>
                    <a:lnTo>
                      <a:pt x="478" y="88"/>
                    </a:lnTo>
                    <a:lnTo>
                      <a:pt x="458" y="68"/>
                    </a:lnTo>
                    <a:lnTo>
                      <a:pt x="458" y="68"/>
                    </a:lnTo>
                    <a:lnTo>
                      <a:pt x="440" y="52"/>
                    </a:lnTo>
                    <a:lnTo>
                      <a:pt x="418" y="38"/>
                    </a:lnTo>
                    <a:lnTo>
                      <a:pt x="396" y="28"/>
                    </a:lnTo>
                    <a:lnTo>
                      <a:pt x="372" y="18"/>
                    </a:lnTo>
                    <a:lnTo>
                      <a:pt x="348" y="10"/>
                    </a:lnTo>
                    <a:lnTo>
                      <a:pt x="324" y="4"/>
                    </a:lnTo>
                    <a:lnTo>
                      <a:pt x="300" y="2"/>
                    </a:lnTo>
                    <a:lnTo>
                      <a:pt x="274" y="0"/>
                    </a:lnTo>
                    <a:close/>
                  </a:path>
                </a:pathLst>
              </a:custGeom>
              <a:solidFill>
                <a:srgbClr val="D2CFC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1" name="Freeform 218"/>
              <p:cNvSpPr>
                <a:spLocks/>
              </p:cNvSpPr>
              <p:nvPr/>
            </p:nvSpPr>
            <p:spPr bwMode="auto">
              <a:xfrm>
                <a:off x="2617" y="3265"/>
                <a:ext cx="548" cy="300"/>
              </a:xfrm>
              <a:custGeom>
                <a:avLst/>
                <a:gdLst>
                  <a:gd name="T0" fmla="*/ 214 w 548"/>
                  <a:gd name="T1" fmla="*/ 6 h 300"/>
                  <a:gd name="T2" fmla="*/ 138 w 548"/>
                  <a:gd name="T3" fmla="*/ 32 h 300"/>
                  <a:gd name="T4" fmla="*/ 72 w 548"/>
                  <a:gd name="T5" fmla="*/ 82 h 300"/>
                  <a:gd name="T6" fmla="*/ 34 w 548"/>
                  <a:gd name="T7" fmla="*/ 136 h 300"/>
                  <a:gd name="T8" fmla="*/ 0 w 548"/>
                  <a:gd name="T9" fmla="*/ 256 h 300"/>
                  <a:gd name="T10" fmla="*/ 14 w 548"/>
                  <a:gd name="T11" fmla="*/ 290 h 300"/>
                  <a:gd name="T12" fmla="*/ 44 w 548"/>
                  <a:gd name="T13" fmla="*/ 300 h 300"/>
                  <a:gd name="T14" fmla="*/ 62 w 548"/>
                  <a:gd name="T15" fmla="*/ 296 h 300"/>
                  <a:gd name="T16" fmla="*/ 76 w 548"/>
                  <a:gd name="T17" fmla="*/ 288 h 300"/>
                  <a:gd name="T18" fmla="*/ 106 w 548"/>
                  <a:gd name="T19" fmla="*/ 254 h 300"/>
                  <a:gd name="T20" fmla="*/ 112 w 548"/>
                  <a:gd name="T21" fmla="*/ 230 h 300"/>
                  <a:gd name="T22" fmla="*/ 130 w 548"/>
                  <a:gd name="T23" fmla="*/ 182 h 300"/>
                  <a:gd name="T24" fmla="*/ 166 w 548"/>
                  <a:gd name="T25" fmla="*/ 144 h 300"/>
                  <a:gd name="T26" fmla="*/ 204 w 548"/>
                  <a:gd name="T27" fmla="*/ 114 h 300"/>
                  <a:gd name="T28" fmla="*/ 274 w 548"/>
                  <a:gd name="T29" fmla="*/ 104 h 300"/>
                  <a:gd name="T30" fmla="*/ 372 w 548"/>
                  <a:gd name="T31" fmla="*/ 134 h 300"/>
                  <a:gd name="T32" fmla="*/ 408 w 548"/>
                  <a:gd name="T33" fmla="*/ 174 h 300"/>
                  <a:gd name="T34" fmla="*/ 434 w 548"/>
                  <a:gd name="T35" fmla="*/ 228 h 300"/>
                  <a:gd name="T36" fmla="*/ 434 w 548"/>
                  <a:gd name="T37" fmla="*/ 228 h 300"/>
                  <a:gd name="T38" fmla="*/ 434 w 548"/>
                  <a:gd name="T39" fmla="*/ 228 h 300"/>
                  <a:gd name="T40" fmla="*/ 392 w 548"/>
                  <a:gd name="T41" fmla="*/ 152 h 300"/>
                  <a:gd name="T42" fmla="*/ 348 w 548"/>
                  <a:gd name="T43" fmla="*/ 120 h 300"/>
                  <a:gd name="T44" fmla="*/ 274 w 548"/>
                  <a:gd name="T45" fmla="*/ 104 h 300"/>
                  <a:gd name="T46" fmla="*/ 204 w 548"/>
                  <a:gd name="T47" fmla="*/ 114 h 300"/>
                  <a:gd name="T48" fmla="*/ 144 w 548"/>
                  <a:gd name="T49" fmla="*/ 164 h 300"/>
                  <a:gd name="T50" fmla="*/ 116 w 548"/>
                  <a:gd name="T51" fmla="*/ 214 h 300"/>
                  <a:gd name="T52" fmla="*/ 110 w 548"/>
                  <a:gd name="T53" fmla="*/ 236 h 300"/>
                  <a:gd name="T54" fmla="*/ 88 w 548"/>
                  <a:gd name="T55" fmla="*/ 278 h 300"/>
                  <a:gd name="T56" fmla="*/ 70 w 548"/>
                  <a:gd name="T57" fmla="*/ 290 h 300"/>
                  <a:gd name="T58" fmla="*/ 54 w 548"/>
                  <a:gd name="T59" fmla="*/ 298 h 300"/>
                  <a:gd name="T60" fmla="*/ 24 w 548"/>
                  <a:gd name="T61" fmla="*/ 294 h 300"/>
                  <a:gd name="T62" fmla="*/ 2 w 548"/>
                  <a:gd name="T63" fmla="*/ 270 h 300"/>
                  <a:gd name="T64" fmla="*/ 12 w 548"/>
                  <a:gd name="T65" fmla="*/ 194 h 300"/>
                  <a:gd name="T66" fmla="*/ 46 w 548"/>
                  <a:gd name="T67" fmla="*/ 118 h 300"/>
                  <a:gd name="T68" fmla="*/ 104 w 548"/>
                  <a:gd name="T69" fmla="*/ 54 h 300"/>
                  <a:gd name="T70" fmla="*/ 158 w 548"/>
                  <a:gd name="T71" fmla="*/ 24 h 300"/>
                  <a:gd name="T72" fmla="*/ 274 w 548"/>
                  <a:gd name="T73" fmla="*/ 0 h 300"/>
                  <a:gd name="T74" fmla="*/ 348 w 548"/>
                  <a:gd name="T75" fmla="*/ 10 h 300"/>
                  <a:gd name="T76" fmla="*/ 438 w 548"/>
                  <a:gd name="T77" fmla="*/ 52 h 300"/>
                  <a:gd name="T78" fmla="*/ 496 w 548"/>
                  <a:gd name="T79" fmla="*/ 108 h 300"/>
                  <a:gd name="T80" fmla="*/ 540 w 548"/>
                  <a:gd name="T81" fmla="*/ 200 h 300"/>
                  <a:gd name="T82" fmla="*/ 546 w 548"/>
                  <a:gd name="T83" fmla="*/ 264 h 300"/>
                  <a:gd name="T84" fmla="*/ 534 w 548"/>
                  <a:gd name="T85" fmla="*/ 288 h 300"/>
                  <a:gd name="T86" fmla="*/ 516 w 548"/>
                  <a:gd name="T87" fmla="*/ 298 h 300"/>
                  <a:gd name="T88" fmla="*/ 486 w 548"/>
                  <a:gd name="T89" fmla="*/ 294 h 300"/>
                  <a:gd name="T90" fmla="*/ 474 w 548"/>
                  <a:gd name="T91" fmla="*/ 288 h 300"/>
                  <a:gd name="T92" fmla="*/ 448 w 548"/>
                  <a:gd name="T93" fmla="*/ 266 h 300"/>
                  <a:gd name="T94" fmla="*/ 432 w 548"/>
                  <a:gd name="T95" fmla="*/ 236 h 300"/>
                  <a:gd name="T96" fmla="*/ 432 w 548"/>
                  <a:gd name="T97" fmla="*/ 234 h 300"/>
                  <a:gd name="T98" fmla="*/ 432 w 548"/>
                  <a:gd name="T99" fmla="*/ 236 h 300"/>
                  <a:gd name="T100" fmla="*/ 438 w 548"/>
                  <a:gd name="T101" fmla="*/ 254 h 300"/>
                  <a:gd name="T102" fmla="*/ 470 w 548"/>
                  <a:gd name="T103" fmla="*/ 288 h 300"/>
                  <a:gd name="T104" fmla="*/ 486 w 548"/>
                  <a:gd name="T105" fmla="*/ 296 h 300"/>
                  <a:gd name="T106" fmla="*/ 504 w 548"/>
                  <a:gd name="T107" fmla="*/ 300 h 300"/>
                  <a:gd name="T108" fmla="*/ 530 w 548"/>
                  <a:gd name="T109" fmla="*/ 294 h 300"/>
                  <a:gd name="T110" fmla="*/ 546 w 548"/>
                  <a:gd name="T111" fmla="*/ 274 h 300"/>
                  <a:gd name="T112" fmla="*/ 546 w 548"/>
                  <a:gd name="T113" fmla="*/ 226 h 300"/>
                  <a:gd name="T114" fmla="*/ 510 w 548"/>
                  <a:gd name="T115" fmla="*/ 130 h 300"/>
                  <a:gd name="T116" fmla="*/ 458 w 548"/>
                  <a:gd name="T117" fmla="*/ 68 h 300"/>
                  <a:gd name="T118" fmla="*/ 372 w 548"/>
                  <a:gd name="T119" fmla="*/ 18 h 300"/>
                  <a:gd name="T120" fmla="*/ 274 w 548"/>
                  <a:gd name="T121"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8" h="300">
                    <a:moveTo>
                      <a:pt x="274" y="0"/>
                    </a:moveTo>
                    <a:lnTo>
                      <a:pt x="274" y="0"/>
                    </a:lnTo>
                    <a:lnTo>
                      <a:pt x="244" y="2"/>
                    </a:lnTo>
                    <a:lnTo>
                      <a:pt x="214" y="6"/>
                    </a:lnTo>
                    <a:lnTo>
                      <a:pt x="184" y="14"/>
                    </a:lnTo>
                    <a:lnTo>
                      <a:pt x="156" y="24"/>
                    </a:lnTo>
                    <a:lnTo>
                      <a:pt x="156" y="24"/>
                    </a:lnTo>
                    <a:lnTo>
                      <a:pt x="138" y="32"/>
                    </a:lnTo>
                    <a:lnTo>
                      <a:pt x="120" y="42"/>
                    </a:lnTo>
                    <a:lnTo>
                      <a:pt x="104" y="54"/>
                    </a:lnTo>
                    <a:lnTo>
                      <a:pt x="88" y="68"/>
                    </a:lnTo>
                    <a:lnTo>
                      <a:pt x="72" y="82"/>
                    </a:lnTo>
                    <a:lnTo>
                      <a:pt x="58" y="100"/>
                    </a:lnTo>
                    <a:lnTo>
                      <a:pt x="46" y="116"/>
                    </a:lnTo>
                    <a:lnTo>
                      <a:pt x="34" y="136"/>
                    </a:lnTo>
                    <a:lnTo>
                      <a:pt x="34" y="136"/>
                    </a:lnTo>
                    <a:lnTo>
                      <a:pt x="22" y="164"/>
                    </a:lnTo>
                    <a:lnTo>
                      <a:pt x="10" y="194"/>
                    </a:lnTo>
                    <a:lnTo>
                      <a:pt x="4" y="224"/>
                    </a:lnTo>
                    <a:lnTo>
                      <a:pt x="0" y="256"/>
                    </a:lnTo>
                    <a:lnTo>
                      <a:pt x="0" y="256"/>
                    </a:lnTo>
                    <a:lnTo>
                      <a:pt x="2" y="270"/>
                    </a:lnTo>
                    <a:lnTo>
                      <a:pt x="6" y="282"/>
                    </a:lnTo>
                    <a:lnTo>
                      <a:pt x="14" y="290"/>
                    </a:lnTo>
                    <a:lnTo>
                      <a:pt x="22" y="296"/>
                    </a:lnTo>
                    <a:lnTo>
                      <a:pt x="22" y="296"/>
                    </a:lnTo>
                    <a:lnTo>
                      <a:pt x="32" y="298"/>
                    </a:lnTo>
                    <a:lnTo>
                      <a:pt x="44" y="300"/>
                    </a:lnTo>
                    <a:lnTo>
                      <a:pt x="44" y="300"/>
                    </a:lnTo>
                    <a:lnTo>
                      <a:pt x="54" y="298"/>
                    </a:lnTo>
                    <a:lnTo>
                      <a:pt x="62" y="296"/>
                    </a:lnTo>
                    <a:lnTo>
                      <a:pt x="62" y="296"/>
                    </a:lnTo>
                    <a:lnTo>
                      <a:pt x="64" y="294"/>
                    </a:lnTo>
                    <a:lnTo>
                      <a:pt x="70" y="292"/>
                    </a:lnTo>
                    <a:lnTo>
                      <a:pt x="74" y="290"/>
                    </a:lnTo>
                    <a:lnTo>
                      <a:pt x="76" y="288"/>
                    </a:lnTo>
                    <a:lnTo>
                      <a:pt x="76" y="288"/>
                    </a:lnTo>
                    <a:lnTo>
                      <a:pt x="88" y="280"/>
                    </a:lnTo>
                    <a:lnTo>
                      <a:pt x="98" y="268"/>
                    </a:lnTo>
                    <a:lnTo>
                      <a:pt x="106" y="254"/>
                    </a:lnTo>
                    <a:lnTo>
                      <a:pt x="110" y="246"/>
                    </a:lnTo>
                    <a:lnTo>
                      <a:pt x="112" y="238"/>
                    </a:lnTo>
                    <a:lnTo>
                      <a:pt x="112" y="238"/>
                    </a:lnTo>
                    <a:lnTo>
                      <a:pt x="112" y="230"/>
                    </a:lnTo>
                    <a:lnTo>
                      <a:pt x="112" y="230"/>
                    </a:lnTo>
                    <a:lnTo>
                      <a:pt x="116" y="214"/>
                    </a:lnTo>
                    <a:lnTo>
                      <a:pt x="122" y="198"/>
                    </a:lnTo>
                    <a:lnTo>
                      <a:pt x="130" y="182"/>
                    </a:lnTo>
                    <a:lnTo>
                      <a:pt x="144" y="166"/>
                    </a:lnTo>
                    <a:lnTo>
                      <a:pt x="144" y="166"/>
                    </a:lnTo>
                    <a:lnTo>
                      <a:pt x="154" y="154"/>
                    </a:lnTo>
                    <a:lnTo>
                      <a:pt x="166" y="144"/>
                    </a:lnTo>
                    <a:lnTo>
                      <a:pt x="192" y="124"/>
                    </a:lnTo>
                    <a:lnTo>
                      <a:pt x="192" y="124"/>
                    </a:lnTo>
                    <a:lnTo>
                      <a:pt x="204" y="114"/>
                    </a:lnTo>
                    <a:lnTo>
                      <a:pt x="204" y="114"/>
                    </a:lnTo>
                    <a:lnTo>
                      <a:pt x="240" y="108"/>
                    </a:lnTo>
                    <a:lnTo>
                      <a:pt x="256" y="104"/>
                    </a:lnTo>
                    <a:lnTo>
                      <a:pt x="274" y="104"/>
                    </a:lnTo>
                    <a:lnTo>
                      <a:pt x="274" y="104"/>
                    </a:lnTo>
                    <a:lnTo>
                      <a:pt x="302" y="106"/>
                    </a:lnTo>
                    <a:lnTo>
                      <a:pt x="326" y="112"/>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4" y="228"/>
                    </a:lnTo>
                    <a:lnTo>
                      <a:pt x="434" y="228"/>
                    </a:lnTo>
                    <a:lnTo>
                      <a:pt x="434" y="228"/>
                    </a:lnTo>
                    <a:lnTo>
                      <a:pt x="434" y="228"/>
                    </a:lnTo>
                    <a:lnTo>
                      <a:pt x="436" y="228"/>
                    </a:lnTo>
                    <a:lnTo>
                      <a:pt x="436" y="228"/>
                    </a:lnTo>
                    <a:lnTo>
                      <a:pt x="434" y="228"/>
                    </a:lnTo>
                    <a:lnTo>
                      <a:pt x="434" y="228"/>
                    </a:lnTo>
                    <a:lnTo>
                      <a:pt x="422" y="200"/>
                    </a:lnTo>
                    <a:lnTo>
                      <a:pt x="408" y="174"/>
                    </a:lnTo>
                    <a:lnTo>
                      <a:pt x="408" y="174"/>
                    </a:lnTo>
                    <a:lnTo>
                      <a:pt x="392" y="152"/>
                    </a:lnTo>
                    <a:lnTo>
                      <a:pt x="382" y="142"/>
                    </a:lnTo>
                    <a:lnTo>
                      <a:pt x="372" y="134"/>
                    </a:lnTo>
                    <a:lnTo>
                      <a:pt x="372" y="134"/>
                    </a:lnTo>
                    <a:lnTo>
                      <a:pt x="348" y="120"/>
                    </a:lnTo>
                    <a:lnTo>
                      <a:pt x="326" y="110"/>
                    </a:lnTo>
                    <a:lnTo>
                      <a:pt x="302" y="106"/>
                    </a:lnTo>
                    <a:lnTo>
                      <a:pt x="274" y="104"/>
                    </a:lnTo>
                    <a:lnTo>
                      <a:pt x="274" y="104"/>
                    </a:lnTo>
                    <a:lnTo>
                      <a:pt x="256" y="104"/>
                    </a:lnTo>
                    <a:lnTo>
                      <a:pt x="240" y="106"/>
                    </a:lnTo>
                    <a:lnTo>
                      <a:pt x="204" y="114"/>
                    </a:lnTo>
                    <a:lnTo>
                      <a:pt x="204" y="114"/>
                    </a:lnTo>
                    <a:lnTo>
                      <a:pt x="192" y="124"/>
                    </a:lnTo>
                    <a:lnTo>
                      <a:pt x="192" y="124"/>
                    </a:lnTo>
                    <a:lnTo>
                      <a:pt x="166" y="142"/>
                    </a:lnTo>
                    <a:lnTo>
                      <a:pt x="144" y="164"/>
                    </a:lnTo>
                    <a:lnTo>
                      <a:pt x="144" y="164"/>
                    </a:lnTo>
                    <a:lnTo>
                      <a:pt x="130" y="180"/>
                    </a:lnTo>
                    <a:lnTo>
                      <a:pt x="122" y="196"/>
                    </a:lnTo>
                    <a:lnTo>
                      <a:pt x="116" y="214"/>
                    </a:lnTo>
                    <a:lnTo>
                      <a:pt x="112" y="230"/>
                    </a:lnTo>
                    <a:lnTo>
                      <a:pt x="112" y="230"/>
                    </a:lnTo>
                    <a:lnTo>
                      <a:pt x="110" y="236"/>
                    </a:lnTo>
                    <a:lnTo>
                      <a:pt x="110" y="236"/>
                    </a:lnTo>
                    <a:lnTo>
                      <a:pt x="110" y="246"/>
                    </a:lnTo>
                    <a:lnTo>
                      <a:pt x="106" y="254"/>
                    </a:lnTo>
                    <a:lnTo>
                      <a:pt x="98" y="268"/>
                    </a:lnTo>
                    <a:lnTo>
                      <a:pt x="88" y="278"/>
                    </a:lnTo>
                    <a:lnTo>
                      <a:pt x="76" y="286"/>
                    </a:lnTo>
                    <a:lnTo>
                      <a:pt x="76" y="286"/>
                    </a:lnTo>
                    <a:lnTo>
                      <a:pt x="74" y="288"/>
                    </a:lnTo>
                    <a:lnTo>
                      <a:pt x="70" y="290"/>
                    </a:lnTo>
                    <a:lnTo>
                      <a:pt x="64" y="292"/>
                    </a:lnTo>
                    <a:lnTo>
                      <a:pt x="62" y="294"/>
                    </a:lnTo>
                    <a:lnTo>
                      <a:pt x="62" y="294"/>
                    </a:lnTo>
                    <a:lnTo>
                      <a:pt x="54" y="298"/>
                    </a:lnTo>
                    <a:lnTo>
                      <a:pt x="44" y="300"/>
                    </a:lnTo>
                    <a:lnTo>
                      <a:pt x="44" y="300"/>
                    </a:lnTo>
                    <a:lnTo>
                      <a:pt x="32" y="298"/>
                    </a:lnTo>
                    <a:lnTo>
                      <a:pt x="24" y="294"/>
                    </a:lnTo>
                    <a:lnTo>
                      <a:pt x="24" y="294"/>
                    </a:lnTo>
                    <a:lnTo>
                      <a:pt x="14" y="290"/>
                    </a:lnTo>
                    <a:lnTo>
                      <a:pt x="6" y="282"/>
                    </a:lnTo>
                    <a:lnTo>
                      <a:pt x="2" y="270"/>
                    </a:lnTo>
                    <a:lnTo>
                      <a:pt x="0" y="254"/>
                    </a:lnTo>
                    <a:lnTo>
                      <a:pt x="0" y="254"/>
                    </a:lnTo>
                    <a:lnTo>
                      <a:pt x="4" y="224"/>
                    </a:lnTo>
                    <a:lnTo>
                      <a:pt x="12" y="194"/>
                    </a:lnTo>
                    <a:lnTo>
                      <a:pt x="22" y="164"/>
                    </a:lnTo>
                    <a:lnTo>
                      <a:pt x="36" y="136"/>
                    </a:lnTo>
                    <a:lnTo>
                      <a:pt x="36" y="136"/>
                    </a:lnTo>
                    <a:lnTo>
                      <a:pt x="46" y="118"/>
                    </a:lnTo>
                    <a:lnTo>
                      <a:pt x="60" y="100"/>
                    </a:lnTo>
                    <a:lnTo>
                      <a:pt x="74" y="84"/>
                    </a:lnTo>
                    <a:lnTo>
                      <a:pt x="88" y="68"/>
                    </a:lnTo>
                    <a:lnTo>
                      <a:pt x="104" y="54"/>
                    </a:lnTo>
                    <a:lnTo>
                      <a:pt x="120" y="44"/>
                    </a:lnTo>
                    <a:lnTo>
                      <a:pt x="138" y="32"/>
                    </a:lnTo>
                    <a:lnTo>
                      <a:pt x="158" y="24"/>
                    </a:lnTo>
                    <a:lnTo>
                      <a:pt x="158" y="24"/>
                    </a:lnTo>
                    <a:lnTo>
                      <a:pt x="184" y="14"/>
                    </a:lnTo>
                    <a:lnTo>
                      <a:pt x="214" y="8"/>
                    </a:lnTo>
                    <a:lnTo>
                      <a:pt x="244" y="2"/>
                    </a:lnTo>
                    <a:lnTo>
                      <a:pt x="274" y="0"/>
                    </a:lnTo>
                    <a:lnTo>
                      <a:pt x="274" y="0"/>
                    </a:lnTo>
                    <a:lnTo>
                      <a:pt x="300" y="2"/>
                    </a:lnTo>
                    <a:lnTo>
                      <a:pt x="324" y="6"/>
                    </a:lnTo>
                    <a:lnTo>
                      <a:pt x="348" y="10"/>
                    </a:lnTo>
                    <a:lnTo>
                      <a:pt x="372" y="18"/>
                    </a:lnTo>
                    <a:lnTo>
                      <a:pt x="396" y="28"/>
                    </a:lnTo>
                    <a:lnTo>
                      <a:pt x="418" y="40"/>
                    </a:lnTo>
                    <a:lnTo>
                      <a:pt x="438" y="52"/>
                    </a:lnTo>
                    <a:lnTo>
                      <a:pt x="458" y="68"/>
                    </a:lnTo>
                    <a:lnTo>
                      <a:pt x="458" y="68"/>
                    </a:lnTo>
                    <a:lnTo>
                      <a:pt x="478" y="88"/>
                    </a:lnTo>
                    <a:lnTo>
                      <a:pt x="496" y="108"/>
                    </a:lnTo>
                    <a:lnTo>
                      <a:pt x="510" y="130"/>
                    </a:lnTo>
                    <a:lnTo>
                      <a:pt x="522" y="152"/>
                    </a:lnTo>
                    <a:lnTo>
                      <a:pt x="532" y="176"/>
                    </a:lnTo>
                    <a:lnTo>
                      <a:pt x="540" y="200"/>
                    </a:lnTo>
                    <a:lnTo>
                      <a:pt x="544" y="226"/>
                    </a:lnTo>
                    <a:lnTo>
                      <a:pt x="548" y="252"/>
                    </a:lnTo>
                    <a:lnTo>
                      <a:pt x="548" y="252"/>
                    </a:lnTo>
                    <a:lnTo>
                      <a:pt x="546" y="264"/>
                    </a:lnTo>
                    <a:lnTo>
                      <a:pt x="544" y="274"/>
                    </a:lnTo>
                    <a:lnTo>
                      <a:pt x="540" y="282"/>
                    </a:lnTo>
                    <a:lnTo>
                      <a:pt x="534" y="288"/>
                    </a:lnTo>
                    <a:lnTo>
                      <a:pt x="534" y="288"/>
                    </a:lnTo>
                    <a:lnTo>
                      <a:pt x="530" y="294"/>
                    </a:lnTo>
                    <a:lnTo>
                      <a:pt x="524" y="294"/>
                    </a:lnTo>
                    <a:lnTo>
                      <a:pt x="524" y="294"/>
                    </a:lnTo>
                    <a:lnTo>
                      <a:pt x="516" y="298"/>
                    </a:lnTo>
                    <a:lnTo>
                      <a:pt x="504" y="300"/>
                    </a:lnTo>
                    <a:lnTo>
                      <a:pt x="504" y="300"/>
                    </a:lnTo>
                    <a:lnTo>
                      <a:pt x="494" y="298"/>
                    </a:lnTo>
                    <a:lnTo>
                      <a:pt x="486" y="294"/>
                    </a:lnTo>
                    <a:lnTo>
                      <a:pt x="486" y="294"/>
                    </a:lnTo>
                    <a:lnTo>
                      <a:pt x="484" y="292"/>
                    </a:lnTo>
                    <a:lnTo>
                      <a:pt x="478" y="290"/>
                    </a:lnTo>
                    <a:lnTo>
                      <a:pt x="474" y="288"/>
                    </a:lnTo>
                    <a:lnTo>
                      <a:pt x="470" y="286"/>
                    </a:lnTo>
                    <a:lnTo>
                      <a:pt x="470" y="286"/>
                    </a:lnTo>
                    <a:lnTo>
                      <a:pt x="458" y="278"/>
                    </a:lnTo>
                    <a:lnTo>
                      <a:pt x="448" y="266"/>
                    </a:lnTo>
                    <a:lnTo>
                      <a:pt x="438" y="252"/>
                    </a:lnTo>
                    <a:lnTo>
                      <a:pt x="434" y="244"/>
                    </a:lnTo>
                    <a:lnTo>
                      <a:pt x="432" y="236"/>
                    </a:lnTo>
                    <a:lnTo>
                      <a:pt x="432" y="236"/>
                    </a:lnTo>
                    <a:lnTo>
                      <a:pt x="432" y="234"/>
                    </a:lnTo>
                    <a:lnTo>
                      <a:pt x="432" y="234"/>
                    </a:lnTo>
                    <a:lnTo>
                      <a:pt x="432" y="234"/>
                    </a:lnTo>
                    <a:lnTo>
                      <a:pt x="432" y="234"/>
                    </a:lnTo>
                    <a:lnTo>
                      <a:pt x="432" y="234"/>
                    </a:lnTo>
                    <a:lnTo>
                      <a:pt x="432" y="234"/>
                    </a:lnTo>
                    <a:lnTo>
                      <a:pt x="432" y="236"/>
                    </a:lnTo>
                    <a:lnTo>
                      <a:pt x="432" y="236"/>
                    </a:lnTo>
                    <a:lnTo>
                      <a:pt x="432" y="236"/>
                    </a:lnTo>
                    <a:lnTo>
                      <a:pt x="432" y="236"/>
                    </a:lnTo>
                    <a:lnTo>
                      <a:pt x="434" y="246"/>
                    </a:lnTo>
                    <a:lnTo>
                      <a:pt x="438" y="254"/>
                    </a:lnTo>
                    <a:lnTo>
                      <a:pt x="448" y="268"/>
                    </a:lnTo>
                    <a:lnTo>
                      <a:pt x="458" y="280"/>
                    </a:lnTo>
                    <a:lnTo>
                      <a:pt x="470" y="288"/>
                    </a:lnTo>
                    <a:lnTo>
                      <a:pt x="470" y="288"/>
                    </a:lnTo>
                    <a:lnTo>
                      <a:pt x="474" y="290"/>
                    </a:lnTo>
                    <a:lnTo>
                      <a:pt x="478" y="292"/>
                    </a:lnTo>
                    <a:lnTo>
                      <a:pt x="484" y="294"/>
                    </a:lnTo>
                    <a:lnTo>
                      <a:pt x="486" y="296"/>
                    </a:lnTo>
                    <a:lnTo>
                      <a:pt x="486" y="296"/>
                    </a:lnTo>
                    <a:lnTo>
                      <a:pt x="494" y="298"/>
                    </a:lnTo>
                    <a:lnTo>
                      <a:pt x="504" y="300"/>
                    </a:lnTo>
                    <a:lnTo>
                      <a:pt x="504" y="300"/>
                    </a:lnTo>
                    <a:lnTo>
                      <a:pt x="516" y="298"/>
                    </a:lnTo>
                    <a:lnTo>
                      <a:pt x="524" y="296"/>
                    </a:lnTo>
                    <a:lnTo>
                      <a:pt x="524" y="296"/>
                    </a:lnTo>
                    <a:lnTo>
                      <a:pt x="530" y="294"/>
                    </a:lnTo>
                    <a:lnTo>
                      <a:pt x="536" y="290"/>
                    </a:lnTo>
                    <a:lnTo>
                      <a:pt x="536" y="290"/>
                    </a:lnTo>
                    <a:lnTo>
                      <a:pt x="540" y="282"/>
                    </a:lnTo>
                    <a:lnTo>
                      <a:pt x="546" y="274"/>
                    </a:lnTo>
                    <a:lnTo>
                      <a:pt x="548" y="264"/>
                    </a:lnTo>
                    <a:lnTo>
                      <a:pt x="548" y="252"/>
                    </a:lnTo>
                    <a:lnTo>
                      <a:pt x="548" y="252"/>
                    </a:lnTo>
                    <a:lnTo>
                      <a:pt x="546" y="226"/>
                    </a:lnTo>
                    <a:lnTo>
                      <a:pt x="540" y="200"/>
                    </a:lnTo>
                    <a:lnTo>
                      <a:pt x="532" y="176"/>
                    </a:lnTo>
                    <a:lnTo>
                      <a:pt x="524" y="152"/>
                    </a:lnTo>
                    <a:lnTo>
                      <a:pt x="510" y="130"/>
                    </a:lnTo>
                    <a:lnTo>
                      <a:pt x="496" y="108"/>
                    </a:lnTo>
                    <a:lnTo>
                      <a:pt x="478" y="88"/>
                    </a:lnTo>
                    <a:lnTo>
                      <a:pt x="458" y="68"/>
                    </a:lnTo>
                    <a:lnTo>
                      <a:pt x="458" y="68"/>
                    </a:lnTo>
                    <a:lnTo>
                      <a:pt x="440" y="52"/>
                    </a:lnTo>
                    <a:lnTo>
                      <a:pt x="418" y="38"/>
                    </a:lnTo>
                    <a:lnTo>
                      <a:pt x="396" y="28"/>
                    </a:lnTo>
                    <a:lnTo>
                      <a:pt x="372" y="18"/>
                    </a:lnTo>
                    <a:lnTo>
                      <a:pt x="348" y="10"/>
                    </a:lnTo>
                    <a:lnTo>
                      <a:pt x="324" y="4"/>
                    </a:lnTo>
                    <a:lnTo>
                      <a:pt x="300" y="2"/>
                    </a:lnTo>
                    <a:lnTo>
                      <a:pt x="2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2" name="Freeform 219"/>
              <p:cNvSpPr>
                <a:spLocks/>
              </p:cNvSpPr>
              <p:nvPr/>
            </p:nvSpPr>
            <p:spPr bwMode="auto">
              <a:xfrm>
                <a:off x="2617" y="3265"/>
                <a:ext cx="548" cy="300"/>
              </a:xfrm>
              <a:custGeom>
                <a:avLst/>
                <a:gdLst>
                  <a:gd name="T0" fmla="*/ 214 w 548"/>
                  <a:gd name="T1" fmla="*/ 8 h 300"/>
                  <a:gd name="T2" fmla="*/ 138 w 548"/>
                  <a:gd name="T3" fmla="*/ 32 h 300"/>
                  <a:gd name="T4" fmla="*/ 74 w 548"/>
                  <a:gd name="T5" fmla="*/ 84 h 300"/>
                  <a:gd name="T6" fmla="*/ 36 w 548"/>
                  <a:gd name="T7" fmla="*/ 136 h 300"/>
                  <a:gd name="T8" fmla="*/ 0 w 548"/>
                  <a:gd name="T9" fmla="*/ 254 h 300"/>
                  <a:gd name="T10" fmla="*/ 14 w 548"/>
                  <a:gd name="T11" fmla="*/ 290 h 300"/>
                  <a:gd name="T12" fmla="*/ 44 w 548"/>
                  <a:gd name="T13" fmla="*/ 300 h 300"/>
                  <a:gd name="T14" fmla="*/ 62 w 548"/>
                  <a:gd name="T15" fmla="*/ 294 h 300"/>
                  <a:gd name="T16" fmla="*/ 76 w 548"/>
                  <a:gd name="T17" fmla="*/ 286 h 300"/>
                  <a:gd name="T18" fmla="*/ 106 w 548"/>
                  <a:gd name="T19" fmla="*/ 254 h 300"/>
                  <a:gd name="T20" fmla="*/ 112 w 548"/>
                  <a:gd name="T21" fmla="*/ 230 h 300"/>
                  <a:gd name="T22" fmla="*/ 130 w 548"/>
                  <a:gd name="T23" fmla="*/ 180 h 300"/>
                  <a:gd name="T24" fmla="*/ 192 w 548"/>
                  <a:gd name="T25" fmla="*/ 124 h 300"/>
                  <a:gd name="T26" fmla="*/ 240 w 548"/>
                  <a:gd name="T27" fmla="*/ 106 h 300"/>
                  <a:gd name="T28" fmla="*/ 302 w 548"/>
                  <a:gd name="T29" fmla="*/ 106 h 300"/>
                  <a:gd name="T30" fmla="*/ 372 w 548"/>
                  <a:gd name="T31" fmla="*/ 134 h 300"/>
                  <a:gd name="T32" fmla="*/ 408 w 548"/>
                  <a:gd name="T33" fmla="*/ 174 h 300"/>
                  <a:gd name="T34" fmla="*/ 436 w 548"/>
                  <a:gd name="T35" fmla="*/ 228 h 300"/>
                  <a:gd name="T36" fmla="*/ 436 w 548"/>
                  <a:gd name="T37" fmla="*/ 226 h 300"/>
                  <a:gd name="T38" fmla="*/ 424 w 548"/>
                  <a:gd name="T39" fmla="*/ 200 h 300"/>
                  <a:gd name="T40" fmla="*/ 382 w 548"/>
                  <a:gd name="T41" fmla="*/ 142 h 300"/>
                  <a:gd name="T42" fmla="*/ 326 w 548"/>
                  <a:gd name="T43" fmla="*/ 110 h 300"/>
                  <a:gd name="T44" fmla="*/ 256 w 548"/>
                  <a:gd name="T45" fmla="*/ 104 h 300"/>
                  <a:gd name="T46" fmla="*/ 192 w 548"/>
                  <a:gd name="T47" fmla="*/ 122 h 300"/>
                  <a:gd name="T48" fmla="*/ 144 w 548"/>
                  <a:gd name="T49" fmla="*/ 164 h 300"/>
                  <a:gd name="T50" fmla="*/ 112 w 548"/>
                  <a:gd name="T51" fmla="*/ 228 h 300"/>
                  <a:gd name="T52" fmla="*/ 108 w 548"/>
                  <a:gd name="T53" fmla="*/ 244 h 300"/>
                  <a:gd name="T54" fmla="*/ 76 w 548"/>
                  <a:gd name="T55" fmla="*/ 286 h 300"/>
                  <a:gd name="T56" fmla="*/ 64 w 548"/>
                  <a:gd name="T57" fmla="*/ 292 h 300"/>
                  <a:gd name="T58" fmla="*/ 44 w 548"/>
                  <a:gd name="T59" fmla="*/ 298 h 300"/>
                  <a:gd name="T60" fmla="*/ 24 w 548"/>
                  <a:gd name="T61" fmla="*/ 294 h 300"/>
                  <a:gd name="T62" fmla="*/ 2 w 548"/>
                  <a:gd name="T63" fmla="*/ 254 h 300"/>
                  <a:gd name="T64" fmla="*/ 22 w 548"/>
                  <a:gd name="T65" fmla="*/ 164 h 300"/>
                  <a:gd name="T66" fmla="*/ 60 w 548"/>
                  <a:gd name="T67" fmla="*/ 100 h 300"/>
                  <a:gd name="T68" fmla="*/ 122 w 548"/>
                  <a:gd name="T69" fmla="*/ 44 h 300"/>
                  <a:gd name="T70" fmla="*/ 184 w 548"/>
                  <a:gd name="T71" fmla="*/ 14 h 300"/>
                  <a:gd name="T72" fmla="*/ 274 w 548"/>
                  <a:gd name="T73" fmla="*/ 2 h 300"/>
                  <a:gd name="T74" fmla="*/ 372 w 548"/>
                  <a:gd name="T75" fmla="*/ 18 h 300"/>
                  <a:gd name="T76" fmla="*/ 458 w 548"/>
                  <a:gd name="T77" fmla="*/ 68 h 300"/>
                  <a:gd name="T78" fmla="*/ 510 w 548"/>
                  <a:gd name="T79" fmla="*/ 130 h 300"/>
                  <a:gd name="T80" fmla="*/ 544 w 548"/>
                  <a:gd name="T81" fmla="*/ 226 h 300"/>
                  <a:gd name="T82" fmla="*/ 544 w 548"/>
                  <a:gd name="T83" fmla="*/ 274 h 300"/>
                  <a:gd name="T84" fmla="*/ 530 w 548"/>
                  <a:gd name="T85" fmla="*/ 294 h 300"/>
                  <a:gd name="T86" fmla="*/ 504 w 548"/>
                  <a:gd name="T87" fmla="*/ 298 h 300"/>
                  <a:gd name="T88" fmla="*/ 486 w 548"/>
                  <a:gd name="T89" fmla="*/ 294 h 300"/>
                  <a:gd name="T90" fmla="*/ 470 w 548"/>
                  <a:gd name="T91" fmla="*/ 286 h 300"/>
                  <a:gd name="T92" fmla="*/ 438 w 548"/>
                  <a:gd name="T93" fmla="*/ 252 h 300"/>
                  <a:gd name="T94" fmla="*/ 434 w 548"/>
                  <a:gd name="T95" fmla="*/ 232 h 300"/>
                  <a:gd name="T96" fmla="*/ 432 w 548"/>
                  <a:gd name="T97" fmla="*/ 234 h 300"/>
                  <a:gd name="T98" fmla="*/ 434 w 548"/>
                  <a:gd name="T99" fmla="*/ 244 h 300"/>
                  <a:gd name="T100" fmla="*/ 470 w 548"/>
                  <a:gd name="T101" fmla="*/ 286 h 300"/>
                  <a:gd name="T102" fmla="*/ 484 w 548"/>
                  <a:gd name="T103" fmla="*/ 292 h 300"/>
                  <a:gd name="T104" fmla="*/ 504 w 548"/>
                  <a:gd name="T105" fmla="*/ 300 h 300"/>
                  <a:gd name="T106" fmla="*/ 524 w 548"/>
                  <a:gd name="T107" fmla="*/ 294 h 300"/>
                  <a:gd name="T108" fmla="*/ 540 w 548"/>
                  <a:gd name="T109" fmla="*/ 282 h 300"/>
                  <a:gd name="T110" fmla="*/ 548 w 548"/>
                  <a:gd name="T111" fmla="*/ 252 h 300"/>
                  <a:gd name="T112" fmla="*/ 522 w 548"/>
                  <a:gd name="T113" fmla="*/ 152 h 300"/>
                  <a:gd name="T114" fmla="*/ 458 w 548"/>
                  <a:gd name="T115" fmla="*/ 68 h 300"/>
                  <a:gd name="T116" fmla="*/ 396 w 548"/>
                  <a:gd name="T117" fmla="*/ 28 h 300"/>
                  <a:gd name="T118" fmla="*/ 300 w 548"/>
                  <a:gd name="T119"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300">
                    <a:moveTo>
                      <a:pt x="274" y="0"/>
                    </a:moveTo>
                    <a:lnTo>
                      <a:pt x="274" y="0"/>
                    </a:lnTo>
                    <a:lnTo>
                      <a:pt x="244" y="2"/>
                    </a:lnTo>
                    <a:lnTo>
                      <a:pt x="214" y="8"/>
                    </a:lnTo>
                    <a:lnTo>
                      <a:pt x="184" y="14"/>
                    </a:lnTo>
                    <a:lnTo>
                      <a:pt x="158" y="24"/>
                    </a:lnTo>
                    <a:lnTo>
                      <a:pt x="158" y="24"/>
                    </a:lnTo>
                    <a:lnTo>
                      <a:pt x="138" y="32"/>
                    </a:lnTo>
                    <a:lnTo>
                      <a:pt x="120" y="44"/>
                    </a:lnTo>
                    <a:lnTo>
                      <a:pt x="104" y="54"/>
                    </a:lnTo>
                    <a:lnTo>
                      <a:pt x="88" y="68"/>
                    </a:lnTo>
                    <a:lnTo>
                      <a:pt x="74" y="84"/>
                    </a:lnTo>
                    <a:lnTo>
                      <a:pt x="60" y="100"/>
                    </a:lnTo>
                    <a:lnTo>
                      <a:pt x="46" y="118"/>
                    </a:lnTo>
                    <a:lnTo>
                      <a:pt x="36" y="136"/>
                    </a:lnTo>
                    <a:lnTo>
                      <a:pt x="36" y="136"/>
                    </a:lnTo>
                    <a:lnTo>
                      <a:pt x="22" y="164"/>
                    </a:lnTo>
                    <a:lnTo>
                      <a:pt x="12" y="194"/>
                    </a:lnTo>
                    <a:lnTo>
                      <a:pt x="4" y="224"/>
                    </a:lnTo>
                    <a:lnTo>
                      <a:pt x="0" y="254"/>
                    </a:lnTo>
                    <a:lnTo>
                      <a:pt x="0" y="254"/>
                    </a:lnTo>
                    <a:lnTo>
                      <a:pt x="2" y="270"/>
                    </a:lnTo>
                    <a:lnTo>
                      <a:pt x="6" y="282"/>
                    </a:lnTo>
                    <a:lnTo>
                      <a:pt x="14" y="290"/>
                    </a:lnTo>
                    <a:lnTo>
                      <a:pt x="24" y="294"/>
                    </a:lnTo>
                    <a:lnTo>
                      <a:pt x="24" y="294"/>
                    </a:lnTo>
                    <a:lnTo>
                      <a:pt x="32" y="298"/>
                    </a:lnTo>
                    <a:lnTo>
                      <a:pt x="44" y="300"/>
                    </a:lnTo>
                    <a:lnTo>
                      <a:pt x="44" y="300"/>
                    </a:lnTo>
                    <a:lnTo>
                      <a:pt x="54" y="298"/>
                    </a:lnTo>
                    <a:lnTo>
                      <a:pt x="62" y="294"/>
                    </a:lnTo>
                    <a:lnTo>
                      <a:pt x="62" y="294"/>
                    </a:lnTo>
                    <a:lnTo>
                      <a:pt x="64" y="292"/>
                    </a:lnTo>
                    <a:lnTo>
                      <a:pt x="70" y="290"/>
                    </a:lnTo>
                    <a:lnTo>
                      <a:pt x="74" y="288"/>
                    </a:lnTo>
                    <a:lnTo>
                      <a:pt x="76" y="286"/>
                    </a:lnTo>
                    <a:lnTo>
                      <a:pt x="76" y="286"/>
                    </a:lnTo>
                    <a:lnTo>
                      <a:pt x="88" y="278"/>
                    </a:lnTo>
                    <a:lnTo>
                      <a:pt x="98" y="268"/>
                    </a:lnTo>
                    <a:lnTo>
                      <a:pt x="106" y="254"/>
                    </a:lnTo>
                    <a:lnTo>
                      <a:pt x="110" y="246"/>
                    </a:lnTo>
                    <a:lnTo>
                      <a:pt x="110" y="236"/>
                    </a:lnTo>
                    <a:lnTo>
                      <a:pt x="110" y="236"/>
                    </a:lnTo>
                    <a:lnTo>
                      <a:pt x="112" y="230"/>
                    </a:lnTo>
                    <a:lnTo>
                      <a:pt x="112" y="230"/>
                    </a:lnTo>
                    <a:lnTo>
                      <a:pt x="116" y="214"/>
                    </a:lnTo>
                    <a:lnTo>
                      <a:pt x="122" y="196"/>
                    </a:lnTo>
                    <a:lnTo>
                      <a:pt x="130" y="180"/>
                    </a:lnTo>
                    <a:lnTo>
                      <a:pt x="144" y="164"/>
                    </a:lnTo>
                    <a:lnTo>
                      <a:pt x="144" y="164"/>
                    </a:lnTo>
                    <a:lnTo>
                      <a:pt x="166" y="142"/>
                    </a:lnTo>
                    <a:lnTo>
                      <a:pt x="192" y="124"/>
                    </a:lnTo>
                    <a:lnTo>
                      <a:pt x="192" y="124"/>
                    </a:lnTo>
                    <a:lnTo>
                      <a:pt x="204" y="114"/>
                    </a:lnTo>
                    <a:lnTo>
                      <a:pt x="204" y="114"/>
                    </a:lnTo>
                    <a:lnTo>
                      <a:pt x="240" y="106"/>
                    </a:lnTo>
                    <a:lnTo>
                      <a:pt x="256" y="104"/>
                    </a:lnTo>
                    <a:lnTo>
                      <a:pt x="274" y="104"/>
                    </a:lnTo>
                    <a:lnTo>
                      <a:pt x="274" y="104"/>
                    </a:lnTo>
                    <a:lnTo>
                      <a:pt x="302" y="106"/>
                    </a:lnTo>
                    <a:lnTo>
                      <a:pt x="326" y="110"/>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6" y="228"/>
                    </a:lnTo>
                    <a:lnTo>
                      <a:pt x="436" y="228"/>
                    </a:lnTo>
                    <a:lnTo>
                      <a:pt x="436" y="226"/>
                    </a:lnTo>
                    <a:lnTo>
                      <a:pt x="436" y="226"/>
                    </a:lnTo>
                    <a:lnTo>
                      <a:pt x="436" y="226"/>
                    </a:lnTo>
                    <a:lnTo>
                      <a:pt x="436" y="226"/>
                    </a:lnTo>
                    <a:lnTo>
                      <a:pt x="436" y="226"/>
                    </a:lnTo>
                    <a:lnTo>
                      <a:pt x="436" y="226"/>
                    </a:lnTo>
                    <a:lnTo>
                      <a:pt x="424" y="200"/>
                    </a:lnTo>
                    <a:lnTo>
                      <a:pt x="408" y="174"/>
                    </a:lnTo>
                    <a:lnTo>
                      <a:pt x="408" y="174"/>
                    </a:lnTo>
                    <a:lnTo>
                      <a:pt x="392" y="150"/>
                    </a:lnTo>
                    <a:lnTo>
                      <a:pt x="382" y="142"/>
                    </a:lnTo>
                    <a:lnTo>
                      <a:pt x="372" y="132"/>
                    </a:lnTo>
                    <a:lnTo>
                      <a:pt x="372" y="132"/>
                    </a:lnTo>
                    <a:lnTo>
                      <a:pt x="348" y="120"/>
                    </a:lnTo>
                    <a:lnTo>
                      <a:pt x="326" y="110"/>
                    </a:lnTo>
                    <a:lnTo>
                      <a:pt x="302" y="104"/>
                    </a:lnTo>
                    <a:lnTo>
                      <a:pt x="274" y="102"/>
                    </a:lnTo>
                    <a:lnTo>
                      <a:pt x="274" y="102"/>
                    </a:lnTo>
                    <a:lnTo>
                      <a:pt x="256" y="104"/>
                    </a:lnTo>
                    <a:lnTo>
                      <a:pt x="240" y="106"/>
                    </a:lnTo>
                    <a:lnTo>
                      <a:pt x="204" y="114"/>
                    </a:lnTo>
                    <a:lnTo>
                      <a:pt x="204" y="114"/>
                    </a:lnTo>
                    <a:lnTo>
                      <a:pt x="192" y="122"/>
                    </a:lnTo>
                    <a:lnTo>
                      <a:pt x="192" y="122"/>
                    </a:lnTo>
                    <a:lnTo>
                      <a:pt x="166" y="142"/>
                    </a:lnTo>
                    <a:lnTo>
                      <a:pt x="144" y="164"/>
                    </a:lnTo>
                    <a:lnTo>
                      <a:pt x="144" y="164"/>
                    </a:lnTo>
                    <a:lnTo>
                      <a:pt x="130" y="180"/>
                    </a:lnTo>
                    <a:lnTo>
                      <a:pt x="122" y="196"/>
                    </a:lnTo>
                    <a:lnTo>
                      <a:pt x="116" y="212"/>
                    </a:lnTo>
                    <a:lnTo>
                      <a:pt x="112" y="228"/>
                    </a:lnTo>
                    <a:lnTo>
                      <a:pt x="112" y="228"/>
                    </a:lnTo>
                    <a:lnTo>
                      <a:pt x="110" y="236"/>
                    </a:lnTo>
                    <a:lnTo>
                      <a:pt x="110" y="236"/>
                    </a:lnTo>
                    <a:lnTo>
                      <a:pt x="108" y="244"/>
                    </a:lnTo>
                    <a:lnTo>
                      <a:pt x="106" y="252"/>
                    </a:lnTo>
                    <a:lnTo>
                      <a:pt x="98" y="266"/>
                    </a:lnTo>
                    <a:lnTo>
                      <a:pt x="88" y="278"/>
                    </a:lnTo>
                    <a:lnTo>
                      <a:pt x="76" y="286"/>
                    </a:lnTo>
                    <a:lnTo>
                      <a:pt x="76" y="286"/>
                    </a:lnTo>
                    <a:lnTo>
                      <a:pt x="74" y="288"/>
                    </a:lnTo>
                    <a:lnTo>
                      <a:pt x="70" y="290"/>
                    </a:lnTo>
                    <a:lnTo>
                      <a:pt x="64" y="292"/>
                    </a:lnTo>
                    <a:lnTo>
                      <a:pt x="62" y="294"/>
                    </a:lnTo>
                    <a:lnTo>
                      <a:pt x="62" y="294"/>
                    </a:lnTo>
                    <a:lnTo>
                      <a:pt x="54" y="298"/>
                    </a:lnTo>
                    <a:lnTo>
                      <a:pt x="44" y="298"/>
                    </a:lnTo>
                    <a:lnTo>
                      <a:pt x="44" y="298"/>
                    </a:lnTo>
                    <a:lnTo>
                      <a:pt x="32" y="298"/>
                    </a:lnTo>
                    <a:lnTo>
                      <a:pt x="24" y="294"/>
                    </a:lnTo>
                    <a:lnTo>
                      <a:pt x="24" y="294"/>
                    </a:lnTo>
                    <a:lnTo>
                      <a:pt x="14" y="290"/>
                    </a:lnTo>
                    <a:lnTo>
                      <a:pt x="6" y="280"/>
                    </a:lnTo>
                    <a:lnTo>
                      <a:pt x="2" y="268"/>
                    </a:lnTo>
                    <a:lnTo>
                      <a:pt x="2" y="254"/>
                    </a:lnTo>
                    <a:lnTo>
                      <a:pt x="2" y="254"/>
                    </a:lnTo>
                    <a:lnTo>
                      <a:pt x="4" y="224"/>
                    </a:lnTo>
                    <a:lnTo>
                      <a:pt x="12" y="194"/>
                    </a:lnTo>
                    <a:lnTo>
                      <a:pt x="22" y="164"/>
                    </a:lnTo>
                    <a:lnTo>
                      <a:pt x="36" y="136"/>
                    </a:lnTo>
                    <a:lnTo>
                      <a:pt x="36" y="136"/>
                    </a:lnTo>
                    <a:lnTo>
                      <a:pt x="48" y="118"/>
                    </a:lnTo>
                    <a:lnTo>
                      <a:pt x="60" y="100"/>
                    </a:lnTo>
                    <a:lnTo>
                      <a:pt x="74" y="84"/>
                    </a:lnTo>
                    <a:lnTo>
                      <a:pt x="88" y="68"/>
                    </a:lnTo>
                    <a:lnTo>
                      <a:pt x="104" y="56"/>
                    </a:lnTo>
                    <a:lnTo>
                      <a:pt x="122" y="44"/>
                    </a:lnTo>
                    <a:lnTo>
                      <a:pt x="138" y="34"/>
                    </a:lnTo>
                    <a:lnTo>
                      <a:pt x="158" y="24"/>
                    </a:lnTo>
                    <a:lnTo>
                      <a:pt x="158" y="24"/>
                    </a:lnTo>
                    <a:lnTo>
                      <a:pt x="184" y="14"/>
                    </a:lnTo>
                    <a:lnTo>
                      <a:pt x="214" y="8"/>
                    </a:lnTo>
                    <a:lnTo>
                      <a:pt x="244" y="4"/>
                    </a:lnTo>
                    <a:lnTo>
                      <a:pt x="274" y="2"/>
                    </a:lnTo>
                    <a:lnTo>
                      <a:pt x="274" y="2"/>
                    </a:lnTo>
                    <a:lnTo>
                      <a:pt x="300" y="2"/>
                    </a:lnTo>
                    <a:lnTo>
                      <a:pt x="324" y="6"/>
                    </a:lnTo>
                    <a:lnTo>
                      <a:pt x="348" y="12"/>
                    </a:lnTo>
                    <a:lnTo>
                      <a:pt x="372" y="18"/>
                    </a:lnTo>
                    <a:lnTo>
                      <a:pt x="396" y="28"/>
                    </a:lnTo>
                    <a:lnTo>
                      <a:pt x="418" y="40"/>
                    </a:lnTo>
                    <a:lnTo>
                      <a:pt x="438" y="54"/>
                    </a:lnTo>
                    <a:lnTo>
                      <a:pt x="458" y="68"/>
                    </a:lnTo>
                    <a:lnTo>
                      <a:pt x="458" y="68"/>
                    </a:lnTo>
                    <a:lnTo>
                      <a:pt x="478" y="88"/>
                    </a:lnTo>
                    <a:lnTo>
                      <a:pt x="494" y="108"/>
                    </a:lnTo>
                    <a:lnTo>
                      <a:pt x="510" y="130"/>
                    </a:lnTo>
                    <a:lnTo>
                      <a:pt x="522" y="152"/>
                    </a:lnTo>
                    <a:lnTo>
                      <a:pt x="532" y="176"/>
                    </a:lnTo>
                    <a:lnTo>
                      <a:pt x="538" y="200"/>
                    </a:lnTo>
                    <a:lnTo>
                      <a:pt x="544" y="226"/>
                    </a:lnTo>
                    <a:lnTo>
                      <a:pt x="546" y="252"/>
                    </a:lnTo>
                    <a:lnTo>
                      <a:pt x="546" y="252"/>
                    </a:lnTo>
                    <a:lnTo>
                      <a:pt x="546" y="264"/>
                    </a:lnTo>
                    <a:lnTo>
                      <a:pt x="544" y="274"/>
                    </a:lnTo>
                    <a:lnTo>
                      <a:pt x="540" y="282"/>
                    </a:lnTo>
                    <a:lnTo>
                      <a:pt x="534" y="288"/>
                    </a:lnTo>
                    <a:lnTo>
                      <a:pt x="534" y="288"/>
                    </a:lnTo>
                    <a:lnTo>
                      <a:pt x="530" y="294"/>
                    </a:lnTo>
                    <a:lnTo>
                      <a:pt x="524" y="294"/>
                    </a:lnTo>
                    <a:lnTo>
                      <a:pt x="524" y="294"/>
                    </a:lnTo>
                    <a:lnTo>
                      <a:pt x="516" y="298"/>
                    </a:lnTo>
                    <a:lnTo>
                      <a:pt x="504" y="298"/>
                    </a:lnTo>
                    <a:lnTo>
                      <a:pt x="504" y="298"/>
                    </a:lnTo>
                    <a:lnTo>
                      <a:pt x="494" y="298"/>
                    </a:lnTo>
                    <a:lnTo>
                      <a:pt x="486" y="294"/>
                    </a:lnTo>
                    <a:lnTo>
                      <a:pt x="486" y="294"/>
                    </a:lnTo>
                    <a:lnTo>
                      <a:pt x="484" y="292"/>
                    </a:lnTo>
                    <a:lnTo>
                      <a:pt x="478" y="290"/>
                    </a:lnTo>
                    <a:lnTo>
                      <a:pt x="474" y="288"/>
                    </a:lnTo>
                    <a:lnTo>
                      <a:pt x="470" y="286"/>
                    </a:lnTo>
                    <a:lnTo>
                      <a:pt x="470" y="286"/>
                    </a:lnTo>
                    <a:lnTo>
                      <a:pt x="460" y="278"/>
                    </a:lnTo>
                    <a:lnTo>
                      <a:pt x="448" y="266"/>
                    </a:lnTo>
                    <a:lnTo>
                      <a:pt x="438" y="252"/>
                    </a:lnTo>
                    <a:lnTo>
                      <a:pt x="436" y="244"/>
                    </a:lnTo>
                    <a:lnTo>
                      <a:pt x="432" y="234"/>
                    </a:lnTo>
                    <a:lnTo>
                      <a:pt x="432" y="234"/>
                    </a:lnTo>
                    <a:lnTo>
                      <a:pt x="434" y="232"/>
                    </a:lnTo>
                    <a:lnTo>
                      <a:pt x="434" y="232"/>
                    </a:lnTo>
                    <a:lnTo>
                      <a:pt x="432" y="234"/>
                    </a:lnTo>
                    <a:lnTo>
                      <a:pt x="432" y="234"/>
                    </a:lnTo>
                    <a:lnTo>
                      <a:pt x="432" y="234"/>
                    </a:lnTo>
                    <a:lnTo>
                      <a:pt x="432" y="234"/>
                    </a:lnTo>
                    <a:lnTo>
                      <a:pt x="432" y="236"/>
                    </a:lnTo>
                    <a:lnTo>
                      <a:pt x="432" y="236"/>
                    </a:lnTo>
                    <a:lnTo>
                      <a:pt x="434" y="244"/>
                    </a:lnTo>
                    <a:lnTo>
                      <a:pt x="438" y="252"/>
                    </a:lnTo>
                    <a:lnTo>
                      <a:pt x="448" y="266"/>
                    </a:lnTo>
                    <a:lnTo>
                      <a:pt x="458" y="278"/>
                    </a:lnTo>
                    <a:lnTo>
                      <a:pt x="470" y="286"/>
                    </a:lnTo>
                    <a:lnTo>
                      <a:pt x="470" y="286"/>
                    </a:lnTo>
                    <a:lnTo>
                      <a:pt x="474" y="288"/>
                    </a:lnTo>
                    <a:lnTo>
                      <a:pt x="478" y="290"/>
                    </a:lnTo>
                    <a:lnTo>
                      <a:pt x="484" y="292"/>
                    </a:lnTo>
                    <a:lnTo>
                      <a:pt x="486" y="294"/>
                    </a:lnTo>
                    <a:lnTo>
                      <a:pt x="486" y="294"/>
                    </a:lnTo>
                    <a:lnTo>
                      <a:pt x="494" y="298"/>
                    </a:lnTo>
                    <a:lnTo>
                      <a:pt x="504" y="300"/>
                    </a:lnTo>
                    <a:lnTo>
                      <a:pt x="504" y="300"/>
                    </a:lnTo>
                    <a:lnTo>
                      <a:pt x="516" y="298"/>
                    </a:lnTo>
                    <a:lnTo>
                      <a:pt x="524" y="294"/>
                    </a:lnTo>
                    <a:lnTo>
                      <a:pt x="524" y="294"/>
                    </a:lnTo>
                    <a:lnTo>
                      <a:pt x="530" y="294"/>
                    </a:lnTo>
                    <a:lnTo>
                      <a:pt x="534" y="288"/>
                    </a:lnTo>
                    <a:lnTo>
                      <a:pt x="534" y="288"/>
                    </a:lnTo>
                    <a:lnTo>
                      <a:pt x="540" y="282"/>
                    </a:lnTo>
                    <a:lnTo>
                      <a:pt x="544" y="274"/>
                    </a:lnTo>
                    <a:lnTo>
                      <a:pt x="546" y="264"/>
                    </a:lnTo>
                    <a:lnTo>
                      <a:pt x="548" y="252"/>
                    </a:lnTo>
                    <a:lnTo>
                      <a:pt x="548" y="252"/>
                    </a:lnTo>
                    <a:lnTo>
                      <a:pt x="544" y="226"/>
                    </a:lnTo>
                    <a:lnTo>
                      <a:pt x="540" y="200"/>
                    </a:lnTo>
                    <a:lnTo>
                      <a:pt x="532" y="176"/>
                    </a:lnTo>
                    <a:lnTo>
                      <a:pt x="522" y="152"/>
                    </a:lnTo>
                    <a:lnTo>
                      <a:pt x="510" y="130"/>
                    </a:lnTo>
                    <a:lnTo>
                      <a:pt x="496" y="108"/>
                    </a:lnTo>
                    <a:lnTo>
                      <a:pt x="478" y="88"/>
                    </a:lnTo>
                    <a:lnTo>
                      <a:pt x="458" y="68"/>
                    </a:lnTo>
                    <a:lnTo>
                      <a:pt x="458" y="68"/>
                    </a:lnTo>
                    <a:lnTo>
                      <a:pt x="438" y="52"/>
                    </a:lnTo>
                    <a:lnTo>
                      <a:pt x="418" y="40"/>
                    </a:lnTo>
                    <a:lnTo>
                      <a:pt x="396" y="28"/>
                    </a:lnTo>
                    <a:lnTo>
                      <a:pt x="372" y="18"/>
                    </a:lnTo>
                    <a:lnTo>
                      <a:pt x="348" y="10"/>
                    </a:lnTo>
                    <a:lnTo>
                      <a:pt x="324" y="6"/>
                    </a:lnTo>
                    <a:lnTo>
                      <a:pt x="300" y="2"/>
                    </a:lnTo>
                    <a:lnTo>
                      <a:pt x="274" y="0"/>
                    </a:lnTo>
                    <a:close/>
                  </a:path>
                </a:pathLst>
              </a:custGeom>
              <a:solidFill>
                <a:srgbClr val="D0CCC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3" name="Freeform 220"/>
              <p:cNvSpPr>
                <a:spLocks/>
              </p:cNvSpPr>
              <p:nvPr/>
            </p:nvSpPr>
            <p:spPr bwMode="auto">
              <a:xfrm>
                <a:off x="2617" y="3265"/>
                <a:ext cx="548" cy="300"/>
              </a:xfrm>
              <a:custGeom>
                <a:avLst/>
                <a:gdLst>
                  <a:gd name="T0" fmla="*/ 214 w 548"/>
                  <a:gd name="T1" fmla="*/ 8 h 300"/>
                  <a:gd name="T2" fmla="*/ 138 w 548"/>
                  <a:gd name="T3" fmla="*/ 32 h 300"/>
                  <a:gd name="T4" fmla="*/ 74 w 548"/>
                  <a:gd name="T5" fmla="*/ 84 h 300"/>
                  <a:gd name="T6" fmla="*/ 36 w 548"/>
                  <a:gd name="T7" fmla="*/ 136 h 300"/>
                  <a:gd name="T8" fmla="*/ 0 w 548"/>
                  <a:gd name="T9" fmla="*/ 254 h 300"/>
                  <a:gd name="T10" fmla="*/ 14 w 548"/>
                  <a:gd name="T11" fmla="*/ 290 h 300"/>
                  <a:gd name="T12" fmla="*/ 44 w 548"/>
                  <a:gd name="T13" fmla="*/ 300 h 300"/>
                  <a:gd name="T14" fmla="*/ 62 w 548"/>
                  <a:gd name="T15" fmla="*/ 294 h 300"/>
                  <a:gd name="T16" fmla="*/ 76 w 548"/>
                  <a:gd name="T17" fmla="*/ 286 h 300"/>
                  <a:gd name="T18" fmla="*/ 106 w 548"/>
                  <a:gd name="T19" fmla="*/ 254 h 300"/>
                  <a:gd name="T20" fmla="*/ 112 w 548"/>
                  <a:gd name="T21" fmla="*/ 230 h 300"/>
                  <a:gd name="T22" fmla="*/ 130 w 548"/>
                  <a:gd name="T23" fmla="*/ 180 h 300"/>
                  <a:gd name="T24" fmla="*/ 192 w 548"/>
                  <a:gd name="T25" fmla="*/ 124 h 300"/>
                  <a:gd name="T26" fmla="*/ 240 w 548"/>
                  <a:gd name="T27" fmla="*/ 106 h 300"/>
                  <a:gd name="T28" fmla="*/ 302 w 548"/>
                  <a:gd name="T29" fmla="*/ 106 h 300"/>
                  <a:gd name="T30" fmla="*/ 372 w 548"/>
                  <a:gd name="T31" fmla="*/ 134 h 300"/>
                  <a:gd name="T32" fmla="*/ 408 w 548"/>
                  <a:gd name="T33" fmla="*/ 174 h 300"/>
                  <a:gd name="T34" fmla="*/ 436 w 548"/>
                  <a:gd name="T35" fmla="*/ 228 h 300"/>
                  <a:gd name="T36" fmla="*/ 436 w 548"/>
                  <a:gd name="T37" fmla="*/ 226 h 300"/>
                  <a:gd name="T38" fmla="*/ 424 w 548"/>
                  <a:gd name="T39" fmla="*/ 200 h 300"/>
                  <a:gd name="T40" fmla="*/ 382 w 548"/>
                  <a:gd name="T41" fmla="*/ 142 h 300"/>
                  <a:gd name="T42" fmla="*/ 326 w 548"/>
                  <a:gd name="T43" fmla="*/ 110 h 300"/>
                  <a:gd name="T44" fmla="*/ 256 w 548"/>
                  <a:gd name="T45" fmla="*/ 104 h 300"/>
                  <a:gd name="T46" fmla="*/ 192 w 548"/>
                  <a:gd name="T47" fmla="*/ 122 h 300"/>
                  <a:gd name="T48" fmla="*/ 144 w 548"/>
                  <a:gd name="T49" fmla="*/ 164 h 300"/>
                  <a:gd name="T50" fmla="*/ 112 w 548"/>
                  <a:gd name="T51" fmla="*/ 228 h 300"/>
                  <a:gd name="T52" fmla="*/ 108 w 548"/>
                  <a:gd name="T53" fmla="*/ 244 h 300"/>
                  <a:gd name="T54" fmla="*/ 76 w 548"/>
                  <a:gd name="T55" fmla="*/ 286 h 300"/>
                  <a:gd name="T56" fmla="*/ 64 w 548"/>
                  <a:gd name="T57" fmla="*/ 292 h 300"/>
                  <a:gd name="T58" fmla="*/ 44 w 548"/>
                  <a:gd name="T59" fmla="*/ 298 h 300"/>
                  <a:gd name="T60" fmla="*/ 24 w 548"/>
                  <a:gd name="T61" fmla="*/ 294 h 300"/>
                  <a:gd name="T62" fmla="*/ 2 w 548"/>
                  <a:gd name="T63" fmla="*/ 254 h 300"/>
                  <a:gd name="T64" fmla="*/ 22 w 548"/>
                  <a:gd name="T65" fmla="*/ 164 h 300"/>
                  <a:gd name="T66" fmla="*/ 60 w 548"/>
                  <a:gd name="T67" fmla="*/ 100 h 300"/>
                  <a:gd name="T68" fmla="*/ 122 w 548"/>
                  <a:gd name="T69" fmla="*/ 44 h 300"/>
                  <a:gd name="T70" fmla="*/ 184 w 548"/>
                  <a:gd name="T71" fmla="*/ 14 h 300"/>
                  <a:gd name="T72" fmla="*/ 274 w 548"/>
                  <a:gd name="T73" fmla="*/ 2 h 300"/>
                  <a:gd name="T74" fmla="*/ 372 w 548"/>
                  <a:gd name="T75" fmla="*/ 18 h 300"/>
                  <a:gd name="T76" fmla="*/ 458 w 548"/>
                  <a:gd name="T77" fmla="*/ 68 h 300"/>
                  <a:gd name="T78" fmla="*/ 510 w 548"/>
                  <a:gd name="T79" fmla="*/ 130 h 300"/>
                  <a:gd name="T80" fmla="*/ 544 w 548"/>
                  <a:gd name="T81" fmla="*/ 226 h 300"/>
                  <a:gd name="T82" fmla="*/ 544 w 548"/>
                  <a:gd name="T83" fmla="*/ 274 h 300"/>
                  <a:gd name="T84" fmla="*/ 530 w 548"/>
                  <a:gd name="T85" fmla="*/ 294 h 300"/>
                  <a:gd name="T86" fmla="*/ 504 w 548"/>
                  <a:gd name="T87" fmla="*/ 298 h 300"/>
                  <a:gd name="T88" fmla="*/ 486 w 548"/>
                  <a:gd name="T89" fmla="*/ 294 h 300"/>
                  <a:gd name="T90" fmla="*/ 470 w 548"/>
                  <a:gd name="T91" fmla="*/ 286 h 300"/>
                  <a:gd name="T92" fmla="*/ 438 w 548"/>
                  <a:gd name="T93" fmla="*/ 252 h 300"/>
                  <a:gd name="T94" fmla="*/ 434 w 548"/>
                  <a:gd name="T95" fmla="*/ 232 h 300"/>
                  <a:gd name="T96" fmla="*/ 432 w 548"/>
                  <a:gd name="T97" fmla="*/ 234 h 300"/>
                  <a:gd name="T98" fmla="*/ 434 w 548"/>
                  <a:gd name="T99" fmla="*/ 244 h 300"/>
                  <a:gd name="T100" fmla="*/ 470 w 548"/>
                  <a:gd name="T101" fmla="*/ 286 h 300"/>
                  <a:gd name="T102" fmla="*/ 484 w 548"/>
                  <a:gd name="T103" fmla="*/ 292 h 300"/>
                  <a:gd name="T104" fmla="*/ 504 w 548"/>
                  <a:gd name="T105" fmla="*/ 300 h 300"/>
                  <a:gd name="T106" fmla="*/ 524 w 548"/>
                  <a:gd name="T107" fmla="*/ 294 h 300"/>
                  <a:gd name="T108" fmla="*/ 540 w 548"/>
                  <a:gd name="T109" fmla="*/ 282 h 300"/>
                  <a:gd name="T110" fmla="*/ 548 w 548"/>
                  <a:gd name="T111" fmla="*/ 252 h 300"/>
                  <a:gd name="T112" fmla="*/ 522 w 548"/>
                  <a:gd name="T113" fmla="*/ 152 h 300"/>
                  <a:gd name="T114" fmla="*/ 458 w 548"/>
                  <a:gd name="T115" fmla="*/ 68 h 300"/>
                  <a:gd name="T116" fmla="*/ 396 w 548"/>
                  <a:gd name="T117" fmla="*/ 28 h 300"/>
                  <a:gd name="T118" fmla="*/ 300 w 548"/>
                  <a:gd name="T119" fmla="*/ 2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8" h="300">
                    <a:moveTo>
                      <a:pt x="274" y="0"/>
                    </a:moveTo>
                    <a:lnTo>
                      <a:pt x="274" y="0"/>
                    </a:lnTo>
                    <a:lnTo>
                      <a:pt x="244" y="2"/>
                    </a:lnTo>
                    <a:lnTo>
                      <a:pt x="214" y="8"/>
                    </a:lnTo>
                    <a:lnTo>
                      <a:pt x="184" y="14"/>
                    </a:lnTo>
                    <a:lnTo>
                      <a:pt x="158" y="24"/>
                    </a:lnTo>
                    <a:lnTo>
                      <a:pt x="158" y="24"/>
                    </a:lnTo>
                    <a:lnTo>
                      <a:pt x="138" y="32"/>
                    </a:lnTo>
                    <a:lnTo>
                      <a:pt x="120" y="44"/>
                    </a:lnTo>
                    <a:lnTo>
                      <a:pt x="104" y="54"/>
                    </a:lnTo>
                    <a:lnTo>
                      <a:pt x="88" y="68"/>
                    </a:lnTo>
                    <a:lnTo>
                      <a:pt x="74" y="84"/>
                    </a:lnTo>
                    <a:lnTo>
                      <a:pt x="60" y="100"/>
                    </a:lnTo>
                    <a:lnTo>
                      <a:pt x="46" y="118"/>
                    </a:lnTo>
                    <a:lnTo>
                      <a:pt x="36" y="136"/>
                    </a:lnTo>
                    <a:lnTo>
                      <a:pt x="36" y="136"/>
                    </a:lnTo>
                    <a:lnTo>
                      <a:pt x="22" y="164"/>
                    </a:lnTo>
                    <a:lnTo>
                      <a:pt x="12" y="194"/>
                    </a:lnTo>
                    <a:lnTo>
                      <a:pt x="4" y="224"/>
                    </a:lnTo>
                    <a:lnTo>
                      <a:pt x="0" y="254"/>
                    </a:lnTo>
                    <a:lnTo>
                      <a:pt x="0" y="254"/>
                    </a:lnTo>
                    <a:lnTo>
                      <a:pt x="2" y="270"/>
                    </a:lnTo>
                    <a:lnTo>
                      <a:pt x="6" y="282"/>
                    </a:lnTo>
                    <a:lnTo>
                      <a:pt x="14" y="290"/>
                    </a:lnTo>
                    <a:lnTo>
                      <a:pt x="24" y="294"/>
                    </a:lnTo>
                    <a:lnTo>
                      <a:pt x="24" y="294"/>
                    </a:lnTo>
                    <a:lnTo>
                      <a:pt x="32" y="298"/>
                    </a:lnTo>
                    <a:lnTo>
                      <a:pt x="44" y="300"/>
                    </a:lnTo>
                    <a:lnTo>
                      <a:pt x="44" y="300"/>
                    </a:lnTo>
                    <a:lnTo>
                      <a:pt x="54" y="298"/>
                    </a:lnTo>
                    <a:lnTo>
                      <a:pt x="62" y="294"/>
                    </a:lnTo>
                    <a:lnTo>
                      <a:pt x="62" y="294"/>
                    </a:lnTo>
                    <a:lnTo>
                      <a:pt x="64" y="292"/>
                    </a:lnTo>
                    <a:lnTo>
                      <a:pt x="70" y="290"/>
                    </a:lnTo>
                    <a:lnTo>
                      <a:pt x="74" y="288"/>
                    </a:lnTo>
                    <a:lnTo>
                      <a:pt x="76" y="286"/>
                    </a:lnTo>
                    <a:lnTo>
                      <a:pt x="76" y="286"/>
                    </a:lnTo>
                    <a:lnTo>
                      <a:pt x="88" y="278"/>
                    </a:lnTo>
                    <a:lnTo>
                      <a:pt x="98" y="268"/>
                    </a:lnTo>
                    <a:lnTo>
                      <a:pt x="106" y="254"/>
                    </a:lnTo>
                    <a:lnTo>
                      <a:pt x="110" y="246"/>
                    </a:lnTo>
                    <a:lnTo>
                      <a:pt x="110" y="236"/>
                    </a:lnTo>
                    <a:lnTo>
                      <a:pt x="110" y="236"/>
                    </a:lnTo>
                    <a:lnTo>
                      <a:pt x="112" y="230"/>
                    </a:lnTo>
                    <a:lnTo>
                      <a:pt x="112" y="230"/>
                    </a:lnTo>
                    <a:lnTo>
                      <a:pt x="116" y="214"/>
                    </a:lnTo>
                    <a:lnTo>
                      <a:pt x="122" y="196"/>
                    </a:lnTo>
                    <a:lnTo>
                      <a:pt x="130" y="180"/>
                    </a:lnTo>
                    <a:lnTo>
                      <a:pt x="144" y="164"/>
                    </a:lnTo>
                    <a:lnTo>
                      <a:pt x="144" y="164"/>
                    </a:lnTo>
                    <a:lnTo>
                      <a:pt x="166" y="142"/>
                    </a:lnTo>
                    <a:lnTo>
                      <a:pt x="192" y="124"/>
                    </a:lnTo>
                    <a:lnTo>
                      <a:pt x="192" y="124"/>
                    </a:lnTo>
                    <a:lnTo>
                      <a:pt x="204" y="114"/>
                    </a:lnTo>
                    <a:lnTo>
                      <a:pt x="204" y="114"/>
                    </a:lnTo>
                    <a:lnTo>
                      <a:pt x="240" y="106"/>
                    </a:lnTo>
                    <a:lnTo>
                      <a:pt x="256" y="104"/>
                    </a:lnTo>
                    <a:lnTo>
                      <a:pt x="274" y="104"/>
                    </a:lnTo>
                    <a:lnTo>
                      <a:pt x="274" y="104"/>
                    </a:lnTo>
                    <a:lnTo>
                      <a:pt x="302" y="106"/>
                    </a:lnTo>
                    <a:lnTo>
                      <a:pt x="326" y="110"/>
                    </a:lnTo>
                    <a:lnTo>
                      <a:pt x="348" y="120"/>
                    </a:lnTo>
                    <a:lnTo>
                      <a:pt x="372" y="134"/>
                    </a:lnTo>
                    <a:lnTo>
                      <a:pt x="372" y="134"/>
                    </a:lnTo>
                    <a:lnTo>
                      <a:pt x="382" y="142"/>
                    </a:lnTo>
                    <a:lnTo>
                      <a:pt x="392" y="152"/>
                    </a:lnTo>
                    <a:lnTo>
                      <a:pt x="408" y="174"/>
                    </a:lnTo>
                    <a:lnTo>
                      <a:pt x="408" y="174"/>
                    </a:lnTo>
                    <a:lnTo>
                      <a:pt x="422" y="200"/>
                    </a:lnTo>
                    <a:lnTo>
                      <a:pt x="434" y="228"/>
                    </a:lnTo>
                    <a:lnTo>
                      <a:pt x="434" y="228"/>
                    </a:lnTo>
                    <a:lnTo>
                      <a:pt x="436" y="228"/>
                    </a:lnTo>
                    <a:lnTo>
                      <a:pt x="436" y="228"/>
                    </a:lnTo>
                    <a:lnTo>
                      <a:pt x="436" y="226"/>
                    </a:lnTo>
                    <a:lnTo>
                      <a:pt x="436" y="226"/>
                    </a:lnTo>
                    <a:lnTo>
                      <a:pt x="436" y="226"/>
                    </a:lnTo>
                    <a:lnTo>
                      <a:pt x="436" y="226"/>
                    </a:lnTo>
                    <a:lnTo>
                      <a:pt x="436" y="226"/>
                    </a:lnTo>
                    <a:lnTo>
                      <a:pt x="436" y="226"/>
                    </a:lnTo>
                    <a:lnTo>
                      <a:pt x="424" y="200"/>
                    </a:lnTo>
                    <a:lnTo>
                      <a:pt x="408" y="174"/>
                    </a:lnTo>
                    <a:lnTo>
                      <a:pt x="408" y="174"/>
                    </a:lnTo>
                    <a:lnTo>
                      <a:pt x="392" y="150"/>
                    </a:lnTo>
                    <a:lnTo>
                      <a:pt x="382" y="142"/>
                    </a:lnTo>
                    <a:lnTo>
                      <a:pt x="372" y="132"/>
                    </a:lnTo>
                    <a:lnTo>
                      <a:pt x="372" y="132"/>
                    </a:lnTo>
                    <a:lnTo>
                      <a:pt x="348" y="120"/>
                    </a:lnTo>
                    <a:lnTo>
                      <a:pt x="326" y="110"/>
                    </a:lnTo>
                    <a:lnTo>
                      <a:pt x="302" y="104"/>
                    </a:lnTo>
                    <a:lnTo>
                      <a:pt x="274" y="102"/>
                    </a:lnTo>
                    <a:lnTo>
                      <a:pt x="274" y="102"/>
                    </a:lnTo>
                    <a:lnTo>
                      <a:pt x="256" y="104"/>
                    </a:lnTo>
                    <a:lnTo>
                      <a:pt x="240" y="106"/>
                    </a:lnTo>
                    <a:lnTo>
                      <a:pt x="204" y="114"/>
                    </a:lnTo>
                    <a:lnTo>
                      <a:pt x="204" y="114"/>
                    </a:lnTo>
                    <a:lnTo>
                      <a:pt x="192" y="122"/>
                    </a:lnTo>
                    <a:lnTo>
                      <a:pt x="192" y="122"/>
                    </a:lnTo>
                    <a:lnTo>
                      <a:pt x="166" y="142"/>
                    </a:lnTo>
                    <a:lnTo>
                      <a:pt x="144" y="164"/>
                    </a:lnTo>
                    <a:lnTo>
                      <a:pt x="144" y="164"/>
                    </a:lnTo>
                    <a:lnTo>
                      <a:pt x="130" y="180"/>
                    </a:lnTo>
                    <a:lnTo>
                      <a:pt x="122" y="196"/>
                    </a:lnTo>
                    <a:lnTo>
                      <a:pt x="116" y="212"/>
                    </a:lnTo>
                    <a:lnTo>
                      <a:pt x="112" y="228"/>
                    </a:lnTo>
                    <a:lnTo>
                      <a:pt x="112" y="228"/>
                    </a:lnTo>
                    <a:lnTo>
                      <a:pt x="110" y="236"/>
                    </a:lnTo>
                    <a:lnTo>
                      <a:pt x="110" y="236"/>
                    </a:lnTo>
                    <a:lnTo>
                      <a:pt x="108" y="244"/>
                    </a:lnTo>
                    <a:lnTo>
                      <a:pt x="106" y="252"/>
                    </a:lnTo>
                    <a:lnTo>
                      <a:pt x="98" y="266"/>
                    </a:lnTo>
                    <a:lnTo>
                      <a:pt x="88" y="278"/>
                    </a:lnTo>
                    <a:lnTo>
                      <a:pt x="76" y="286"/>
                    </a:lnTo>
                    <a:lnTo>
                      <a:pt x="76" y="286"/>
                    </a:lnTo>
                    <a:lnTo>
                      <a:pt x="74" y="288"/>
                    </a:lnTo>
                    <a:lnTo>
                      <a:pt x="70" y="290"/>
                    </a:lnTo>
                    <a:lnTo>
                      <a:pt x="64" y="292"/>
                    </a:lnTo>
                    <a:lnTo>
                      <a:pt x="62" y="294"/>
                    </a:lnTo>
                    <a:lnTo>
                      <a:pt x="62" y="294"/>
                    </a:lnTo>
                    <a:lnTo>
                      <a:pt x="54" y="298"/>
                    </a:lnTo>
                    <a:lnTo>
                      <a:pt x="44" y="298"/>
                    </a:lnTo>
                    <a:lnTo>
                      <a:pt x="44" y="298"/>
                    </a:lnTo>
                    <a:lnTo>
                      <a:pt x="32" y="298"/>
                    </a:lnTo>
                    <a:lnTo>
                      <a:pt x="24" y="294"/>
                    </a:lnTo>
                    <a:lnTo>
                      <a:pt x="24" y="294"/>
                    </a:lnTo>
                    <a:lnTo>
                      <a:pt x="14" y="290"/>
                    </a:lnTo>
                    <a:lnTo>
                      <a:pt x="6" y="280"/>
                    </a:lnTo>
                    <a:lnTo>
                      <a:pt x="2" y="268"/>
                    </a:lnTo>
                    <a:lnTo>
                      <a:pt x="2" y="254"/>
                    </a:lnTo>
                    <a:lnTo>
                      <a:pt x="2" y="254"/>
                    </a:lnTo>
                    <a:lnTo>
                      <a:pt x="4" y="224"/>
                    </a:lnTo>
                    <a:lnTo>
                      <a:pt x="12" y="194"/>
                    </a:lnTo>
                    <a:lnTo>
                      <a:pt x="22" y="164"/>
                    </a:lnTo>
                    <a:lnTo>
                      <a:pt x="36" y="136"/>
                    </a:lnTo>
                    <a:lnTo>
                      <a:pt x="36" y="136"/>
                    </a:lnTo>
                    <a:lnTo>
                      <a:pt x="48" y="118"/>
                    </a:lnTo>
                    <a:lnTo>
                      <a:pt x="60" y="100"/>
                    </a:lnTo>
                    <a:lnTo>
                      <a:pt x="74" y="84"/>
                    </a:lnTo>
                    <a:lnTo>
                      <a:pt x="88" y="68"/>
                    </a:lnTo>
                    <a:lnTo>
                      <a:pt x="104" y="56"/>
                    </a:lnTo>
                    <a:lnTo>
                      <a:pt x="122" y="44"/>
                    </a:lnTo>
                    <a:lnTo>
                      <a:pt x="138" y="34"/>
                    </a:lnTo>
                    <a:lnTo>
                      <a:pt x="158" y="24"/>
                    </a:lnTo>
                    <a:lnTo>
                      <a:pt x="158" y="24"/>
                    </a:lnTo>
                    <a:lnTo>
                      <a:pt x="184" y="14"/>
                    </a:lnTo>
                    <a:lnTo>
                      <a:pt x="214" y="8"/>
                    </a:lnTo>
                    <a:lnTo>
                      <a:pt x="244" y="4"/>
                    </a:lnTo>
                    <a:lnTo>
                      <a:pt x="274" y="2"/>
                    </a:lnTo>
                    <a:lnTo>
                      <a:pt x="274" y="2"/>
                    </a:lnTo>
                    <a:lnTo>
                      <a:pt x="300" y="2"/>
                    </a:lnTo>
                    <a:lnTo>
                      <a:pt x="324" y="6"/>
                    </a:lnTo>
                    <a:lnTo>
                      <a:pt x="348" y="12"/>
                    </a:lnTo>
                    <a:lnTo>
                      <a:pt x="372" y="18"/>
                    </a:lnTo>
                    <a:lnTo>
                      <a:pt x="396" y="28"/>
                    </a:lnTo>
                    <a:lnTo>
                      <a:pt x="418" y="40"/>
                    </a:lnTo>
                    <a:lnTo>
                      <a:pt x="438" y="54"/>
                    </a:lnTo>
                    <a:lnTo>
                      <a:pt x="458" y="68"/>
                    </a:lnTo>
                    <a:lnTo>
                      <a:pt x="458" y="68"/>
                    </a:lnTo>
                    <a:lnTo>
                      <a:pt x="478" y="88"/>
                    </a:lnTo>
                    <a:lnTo>
                      <a:pt x="494" y="108"/>
                    </a:lnTo>
                    <a:lnTo>
                      <a:pt x="510" y="130"/>
                    </a:lnTo>
                    <a:lnTo>
                      <a:pt x="522" y="152"/>
                    </a:lnTo>
                    <a:lnTo>
                      <a:pt x="532" y="176"/>
                    </a:lnTo>
                    <a:lnTo>
                      <a:pt x="538" y="200"/>
                    </a:lnTo>
                    <a:lnTo>
                      <a:pt x="544" y="226"/>
                    </a:lnTo>
                    <a:lnTo>
                      <a:pt x="546" y="252"/>
                    </a:lnTo>
                    <a:lnTo>
                      <a:pt x="546" y="252"/>
                    </a:lnTo>
                    <a:lnTo>
                      <a:pt x="546" y="264"/>
                    </a:lnTo>
                    <a:lnTo>
                      <a:pt x="544" y="274"/>
                    </a:lnTo>
                    <a:lnTo>
                      <a:pt x="540" y="282"/>
                    </a:lnTo>
                    <a:lnTo>
                      <a:pt x="534" y="288"/>
                    </a:lnTo>
                    <a:lnTo>
                      <a:pt x="534" y="288"/>
                    </a:lnTo>
                    <a:lnTo>
                      <a:pt x="530" y="294"/>
                    </a:lnTo>
                    <a:lnTo>
                      <a:pt x="524" y="294"/>
                    </a:lnTo>
                    <a:lnTo>
                      <a:pt x="524" y="294"/>
                    </a:lnTo>
                    <a:lnTo>
                      <a:pt x="516" y="298"/>
                    </a:lnTo>
                    <a:lnTo>
                      <a:pt x="504" y="298"/>
                    </a:lnTo>
                    <a:lnTo>
                      <a:pt x="504" y="298"/>
                    </a:lnTo>
                    <a:lnTo>
                      <a:pt x="494" y="298"/>
                    </a:lnTo>
                    <a:lnTo>
                      <a:pt x="486" y="294"/>
                    </a:lnTo>
                    <a:lnTo>
                      <a:pt x="486" y="294"/>
                    </a:lnTo>
                    <a:lnTo>
                      <a:pt x="484" y="292"/>
                    </a:lnTo>
                    <a:lnTo>
                      <a:pt x="478" y="290"/>
                    </a:lnTo>
                    <a:lnTo>
                      <a:pt x="474" y="288"/>
                    </a:lnTo>
                    <a:lnTo>
                      <a:pt x="470" y="286"/>
                    </a:lnTo>
                    <a:lnTo>
                      <a:pt x="470" y="286"/>
                    </a:lnTo>
                    <a:lnTo>
                      <a:pt x="460" y="278"/>
                    </a:lnTo>
                    <a:lnTo>
                      <a:pt x="448" y="266"/>
                    </a:lnTo>
                    <a:lnTo>
                      <a:pt x="438" y="252"/>
                    </a:lnTo>
                    <a:lnTo>
                      <a:pt x="436" y="244"/>
                    </a:lnTo>
                    <a:lnTo>
                      <a:pt x="432" y="234"/>
                    </a:lnTo>
                    <a:lnTo>
                      <a:pt x="432" y="234"/>
                    </a:lnTo>
                    <a:lnTo>
                      <a:pt x="434" y="232"/>
                    </a:lnTo>
                    <a:lnTo>
                      <a:pt x="434" y="232"/>
                    </a:lnTo>
                    <a:lnTo>
                      <a:pt x="432" y="234"/>
                    </a:lnTo>
                    <a:lnTo>
                      <a:pt x="432" y="234"/>
                    </a:lnTo>
                    <a:lnTo>
                      <a:pt x="432" y="234"/>
                    </a:lnTo>
                    <a:lnTo>
                      <a:pt x="432" y="234"/>
                    </a:lnTo>
                    <a:lnTo>
                      <a:pt x="432" y="236"/>
                    </a:lnTo>
                    <a:lnTo>
                      <a:pt x="432" y="236"/>
                    </a:lnTo>
                    <a:lnTo>
                      <a:pt x="434" y="244"/>
                    </a:lnTo>
                    <a:lnTo>
                      <a:pt x="438" y="252"/>
                    </a:lnTo>
                    <a:lnTo>
                      <a:pt x="448" y="266"/>
                    </a:lnTo>
                    <a:lnTo>
                      <a:pt x="458" y="278"/>
                    </a:lnTo>
                    <a:lnTo>
                      <a:pt x="470" y="286"/>
                    </a:lnTo>
                    <a:lnTo>
                      <a:pt x="470" y="286"/>
                    </a:lnTo>
                    <a:lnTo>
                      <a:pt x="474" y="288"/>
                    </a:lnTo>
                    <a:lnTo>
                      <a:pt x="478" y="290"/>
                    </a:lnTo>
                    <a:lnTo>
                      <a:pt x="484" y="292"/>
                    </a:lnTo>
                    <a:lnTo>
                      <a:pt x="486" y="294"/>
                    </a:lnTo>
                    <a:lnTo>
                      <a:pt x="486" y="294"/>
                    </a:lnTo>
                    <a:lnTo>
                      <a:pt x="494" y="298"/>
                    </a:lnTo>
                    <a:lnTo>
                      <a:pt x="504" y="300"/>
                    </a:lnTo>
                    <a:lnTo>
                      <a:pt x="504" y="300"/>
                    </a:lnTo>
                    <a:lnTo>
                      <a:pt x="516" y="298"/>
                    </a:lnTo>
                    <a:lnTo>
                      <a:pt x="524" y="294"/>
                    </a:lnTo>
                    <a:lnTo>
                      <a:pt x="524" y="294"/>
                    </a:lnTo>
                    <a:lnTo>
                      <a:pt x="530" y="294"/>
                    </a:lnTo>
                    <a:lnTo>
                      <a:pt x="534" y="288"/>
                    </a:lnTo>
                    <a:lnTo>
                      <a:pt x="534" y="288"/>
                    </a:lnTo>
                    <a:lnTo>
                      <a:pt x="540" y="282"/>
                    </a:lnTo>
                    <a:lnTo>
                      <a:pt x="544" y="274"/>
                    </a:lnTo>
                    <a:lnTo>
                      <a:pt x="546" y="264"/>
                    </a:lnTo>
                    <a:lnTo>
                      <a:pt x="548" y="252"/>
                    </a:lnTo>
                    <a:lnTo>
                      <a:pt x="548" y="252"/>
                    </a:lnTo>
                    <a:lnTo>
                      <a:pt x="544" y="226"/>
                    </a:lnTo>
                    <a:lnTo>
                      <a:pt x="540" y="200"/>
                    </a:lnTo>
                    <a:lnTo>
                      <a:pt x="532" y="176"/>
                    </a:lnTo>
                    <a:lnTo>
                      <a:pt x="522" y="152"/>
                    </a:lnTo>
                    <a:lnTo>
                      <a:pt x="510" y="130"/>
                    </a:lnTo>
                    <a:lnTo>
                      <a:pt x="496" y="108"/>
                    </a:lnTo>
                    <a:lnTo>
                      <a:pt x="478" y="88"/>
                    </a:lnTo>
                    <a:lnTo>
                      <a:pt x="458" y="68"/>
                    </a:lnTo>
                    <a:lnTo>
                      <a:pt x="458" y="68"/>
                    </a:lnTo>
                    <a:lnTo>
                      <a:pt x="438" y="52"/>
                    </a:lnTo>
                    <a:lnTo>
                      <a:pt x="418" y="40"/>
                    </a:lnTo>
                    <a:lnTo>
                      <a:pt x="396" y="28"/>
                    </a:lnTo>
                    <a:lnTo>
                      <a:pt x="372" y="18"/>
                    </a:lnTo>
                    <a:lnTo>
                      <a:pt x="348" y="10"/>
                    </a:lnTo>
                    <a:lnTo>
                      <a:pt x="324" y="6"/>
                    </a:lnTo>
                    <a:lnTo>
                      <a:pt x="300" y="2"/>
                    </a:lnTo>
                    <a:lnTo>
                      <a:pt x="2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4" name="Freeform 221"/>
              <p:cNvSpPr>
                <a:spLocks/>
              </p:cNvSpPr>
              <p:nvPr/>
            </p:nvSpPr>
            <p:spPr bwMode="auto">
              <a:xfrm>
                <a:off x="2619" y="3267"/>
                <a:ext cx="544" cy="296"/>
              </a:xfrm>
              <a:custGeom>
                <a:avLst/>
                <a:gdLst>
                  <a:gd name="T0" fmla="*/ 212 w 544"/>
                  <a:gd name="T1" fmla="*/ 6 h 296"/>
                  <a:gd name="T2" fmla="*/ 136 w 544"/>
                  <a:gd name="T3" fmla="*/ 32 h 296"/>
                  <a:gd name="T4" fmla="*/ 72 w 544"/>
                  <a:gd name="T5" fmla="*/ 82 h 296"/>
                  <a:gd name="T6" fmla="*/ 34 w 544"/>
                  <a:gd name="T7" fmla="*/ 134 h 296"/>
                  <a:gd name="T8" fmla="*/ 0 w 544"/>
                  <a:gd name="T9" fmla="*/ 252 h 296"/>
                  <a:gd name="T10" fmla="*/ 12 w 544"/>
                  <a:gd name="T11" fmla="*/ 288 h 296"/>
                  <a:gd name="T12" fmla="*/ 42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300 w 544"/>
                  <a:gd name="T29" fmla="*/ 102 h 296"/>
                  <a:gd name="T30" fmla="*/ 370 w 544"/>
                  <a:gd name="T31" fmla="*/ 130 h 296"/>
                  <a:gd name="T32" fmla="*/ 406 w 544"/>
                  <a:gd name="T33" fmla="*/ 172 h 296"/>
                  <a:gd name="T34" fmla="*/ 434 w 544"/>
                  <a:gd name="T35" fmla="*/ 224 h 296"/>
                  <a:gd name="T36" fmla="*/ 434 w 544"/>
                  <a:gd name="T37" fmla="*/ 224 h 296"/>
                  <a:gd name="T38" fmla="*/ 406 w 544"/>
                  <a:gd name="T39" fmla="*/ 170 h 296"/>
                  <a:gd name="T40" fmla="*/ 370 w 544"/>
                  <a:gd name="T41" fmla="*/ 130 h 296"/>
                  <a:gd name="T42" fmla="*/ 272 w 544"/>
                  <a:gd name="T43" fmla="*/ 100 h 296"/>
                  <a:gd name="T44" fmla="*/ 202 w 544"/>
                  <a:gd name="T45" fmla="*/ 112 h 296"/>
                  <a:gd name="T46" fmla="*/ 164 w 544"/>
                  <a:gd name="T47" fmla="*/ 140 h 296"/>
                  <a:gd name="T48" fmla="*/ 120 w 544"/>
                  <a:gd name="T49" fmla="*/ 194 h 296"/>
                  <a:gd name="T50" fmla="*/ 108 w 544"/>
                  <a:gd name="T51" fmla="*/ 234 h 296"/>
                  <a:gd name="T52" fmla="*/ 96 w 544"/>
                  <a:gd name="T53" fmla="*/ 264 h 296"/>
                  <a:gd name="T54" fmla="*/ 72 w 544"/>
                  <a:gd name="T55" fmla="*/ 286 h 296"/>
                  <a:gd name="T56" fmla="*/ 60 w 544"/>
                  <a:gd name="T57" fmla="*/ 292 h 296"/>
                  <a:gd name="T58" fmla="*/ 30 w 544"/>
                  <a:gd name="T59" fmla="*/ 294 h 296"/>
                  <a:gd name="T60" fmla="*/ 6 w 544"/>
                  <a:gd name="T61" fmla="*/ 278 h 296"/>
                  <a:gd name="T62" fmla="*/ 4 w 544"/>
                  <a:gd name="T63" fmla="*/ 220 h 296"/>
                  <a:gd name="T64" fmla="*/ 34 w 544"/>
                  <a:gd name="T65" fmla="*/ 136 h 296"/>
                  <a:gd name="T66" fmla="*/ 86 w 544"/>
                  <a:gd name="T67" fmla="*/ 68 h 296"/>
                  <a:gd name="T68" fmla="*/ 156 w 544"/>
                  <a:gd name="T69" fmla="*/ 24 h 296"/>
                  <a:gd name="T70" fmla="*/ 242 w 544"/>
                  <a:gd name="T71" fmla="*/ 2 h 296"/>
                  <a:gd name="T72" fmla="*/ 322 w 544"/>
                  <a:gd name="T73" fmla="*/ 4 h 296"/>
                  <a:gd name="T74" fmla="*/ 416 w 544"/>
                  <a:gd name="T75" fmla="*/ 38 h 296"/>
                  <a:gd name="T76" fmla="*/ 476 w 544"/>
                  <a:gd name="T77" fmla="*/ 86 h 296"/>
                  <a:gd name="T78" fmla="*/ 528 w 544"/>
                  <a:gd name="T79" fmla="*/ 174 h 296"/>
                  <a:gd name="T80" fmla="*/ 544 w 544"/>
                  <a:gd name="T81" fmla="*/ 250 h 296"/>
                  <a:gd name="T82" fmla="*/ 532 w 544"/>
                  <a:gd name="T83" fmla="*/ 286 h 296"/>
                  <a:gd name="T84" fmla="*/ 522 w 544"/>
                  <a:gd name="T85" fmla="*/ 292 h 296"/>
                  <a:gd name="T86" fmla="*/ 492 w 544"/>
                  <a:gd name="T87" fmla="*/ 294 h 296"/>
                  <a:gd name="T88" fmla="*/ 476 w 544"/>
                  <a:gd name="T89" fmla="*/ 288 h 296"/>
                  <a:gd name="T90" fmla="*/ 458 w 544"/>
                  <a:gd name="T91" fmla="*/ 274 h 296"/>
                  <a:gd name="T92" fmla="*/ 432 w 544"/>
                  <a:gd name="T93" fmla="*/ 232 h 296"/>
                  <a:gd name="T94" fmla="*/ 432 w 544"/>
                  <a:gd name="T95" fmla="*/ 230 h 296"/>
                  <a:gd name="T96" fmla="*/ 430 w 544"/>
                  <a:gd name="T97" fmla="*/ 232 h 296"/>
                  <a:gd name="T98" fmla="*/ 446 w 544"/>
                  <a:gd name="T99" fmla="*/ 264 h 296"/>
                  <a:gd name="T100" fmla="*/ 472 w 544"/>
                  <a:gd name="T101" fmla="*/ 286 h 296"/>
                  <a:gd name="T102" fmla="*/ 484 w 544"/>
                  <a:gd name="T103" fmla="*/ 292 h 296"/>
                  <a:gd name="T104" fmla="*/ 514 w 544"/>
                  <a:gd name="T105" fmla="*/ 296 h 296"/>
                  <a:gd name="T106" fmla="*/ 532 w 544"/>
                  <a:gd name="T107" fmla="*/ 286 h 296"/>
                  <a:gd name="T108" fmla="*/ 544 w 544"/>
                  <a:gd name="T109" fmla="*/ 262 h 296"/>
                  <a:gd name="T110" fmla="*/ 536 w 544"/>
                  <a:gd name="T111" fmla="*/ 198 h 296"/>
                  <a:gd name="T112" fmla="*/ 492 w 544"/>
                  <a:gd name="T113" fmla="*/ 106 h 296"/>
                  <a:gd name="T114" fmla="*/ 436 w 544"/>
                  <a:gd name="T115" fmla="*/ 52 h 296"/>
                  <a:gd name="T116" fmla="*/ 346 w 544"/>
                  <a:gd name="T117" fmla="*/ 1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2" y="12"/>
                    </a:lnTo>
                    <a:lnTo>
                      <a:pt x="156" y="22"/>
                    </a:lnTo>
                    <a:lnTo>
                      <a:pt x="156" y="22"/>
                    </a:lnTo>
                    <a:lnTo>
                      <a:pt x="136" y="32"/>
                    </a:lnTo>
                    <a:lnTo>
                      <a:pt x="120" y="42"/>
                    </a:lnTo>
                    <a:lnTo>
                      <a:pt x="102" y="54"/>
                    </a:lnTo>
                    <a:lnTo>
                      <a:pt x="86" y="66"/>
                    </a:lnTo>
                    <a:lnTo>
                      <a:pt x="72" y="82"/>
                    </a:lnTo>
                    <a:lnTo>
                      <a:pt x="58" y="98"/>
                    </a:lnTo>
                    <a:lnTo>
                      <a:pt x="46" y="116"/>
                    </a:lnTo>
                    <a:lnTo>
                      <a:pt x="34" y="134"/>
                    </a:lnTo>
                    <a:lnTo>
                      <a:pt x="34" y="134"/>
                    </a:lnTo>
                    <a:lnTo>
                      <a:pt x="20" y="162"/>
                    </a:lnTo>
                    <a:lnTo>
                      <a:pt x="10" y="192"/>
                    </a:lnTo>
                    <a:lnTo>
                      <a:pt x="2" y="222"/>
                    </a:lnTo>
                    <a:lnTo>
                      <a:pt x="0" y="252"/>
                    </a:lnTo>
                    <a:lnTo>
                      <a:pt x="0" y="252"/>
                    </a:lnTo>
                    <a:lnTo>
                      <a:pt x="0" y="266"/>
                    </a:lnTo>
                    <a:lnTo>
                      <a:pt x="4" y="278"/>
                    </a:lnTo>
                    <a:lnTo>
                      <a:pt x="12" y="288"/>
                    </a:lnTo>
                    <a:lnTo>
                      <a:pt x="22" y="292"/>
                    </a:lnTo>
                    <a:lnTo>
                      <a:pt x="22" y="292"/>
                    </a:lnTo>
                    <a:lnTo>
                      <a:pt x="30" y="296"/>
                    </a:lnTo>
                    <a:lnTo>
                      <a:pt x="42" y="296"/>
                    </a:lnTo>
                    <a:lnTo>
                      <a:pt x="42" y="296"/>
                    </a:lnTo>
                    <a:lnTo>
                      <a:pt x="52" y="296"/>
                    </a:lnTo>
                    <a:lnTo>
                      <a:pt x="60" y="292"/>
                    </a:lnTo>
                    <a:lnTo>
                      <a:pt x="60" y="292"/>
                    </a:lnTo>
                    <a:lnTo>
                      <a:pt x="62" y="290"/>
                    </a:lnTo>
                    <a:lnTo>
                      <a:pt x="68" y="288"/>
                    </a:lnTo>
                    <a:lnTo>
                      <a:pt x="72" y="286"/>
                    </a:lnTo>
                    <a:lnTo>
                      <a:pt x="74" y="284"/>
                    </a:lnTo>
                    <a:lnTo>
                      <a:pt x="74" y="284"/>
                    </a:lnTo>
                    <a:lnTo>
                      <a:pt x="86" y="276"/>
                    </a:lnTo>
                    <a:lnTo>
                      <a:pt x="96" y="264"/>
                    </a:lnTo>
                    <a:lnTo>
                      <a:pt x="104" y="250"/>
                    </a:lnTo>
                    <a:lnTo>
                      <a:pt x="106" y="242"/>
                    </a:lnTo>
                    <a:lnTo>
                      <a:pt x="108" y="234"/>
                    </a:lnTo>
                    <a:lnTo>
                      <a:pt x="108" y="234"/>
                    </a:lnTo>
                    <a:lnTo>
                      <a:pt x="110" y="226"/>
                    </a:lnTo>
                    <a:lnTo>
                      <a:pt x="110" y="226"/>
                    </a:lnTo>
                    <a:lnTo>
                      <a:pt x="114" y="210"/>
                    </a:lnTo>
                    <a:lnTo>
                      <a:pt x="120" y="194"/>
                    </a:lnTo>
                    <a:lnTo>
                      <a:pt x="128" y="178"/>
                    </a:lnTo>
                    <a:lnTo>
                      <a:pt x="142" y="162"/>
                    </a:lnTo>
                    <a:lnTo>
                      <a:pt x="142" y="162"/>
                    </a:lnTo>
                    <a:lnTo>
                      <a:pt x="164" y="140"/>
                    </a:lnTo>
                    <a:lnTo>
                      <a:pt x="190" y="120"/>
                    </a:lnTo>
                    <a:lnTo>
                      <a:pt x="190" y="120"/>
                    </a:lnTo>
                    <a:lnTo>
                      <a:pt x="202" y="112"/>
                    </a:lnTo>
                    <a:lnTo>
                      <a:pt x="202" y="112"/>
                    </a:lnTo>
                    <a:lnTo>
                      <a:pt x="238" y="104"/>
                    </a:lnTo>
                    <a:lnTo>
                      <a:pt x="254" y="102"/>
                    </a:lnTo>
                    <a:lnTo>
                      <a:pt x="272" y="100"/>
                    </a:lnTo>
                    <a:lnTo>
                      <a:pt x="272" y="100"/>
                    </a:lnTo>
                    <a:lnTo>
                      <a:pt x="300" y="102"/>
                    </a:lnTo>
                    <a:lnTo>
                      <a:pt x="324" y="108"/>
                    </a:lnTo>
                    <a:lnTo>
                      <a:pt x="346" y="118"/>
                    </a:lnTo>
                    <a:lnTo>
                      <a:pt x="370" y="130"/>
                    </a:lnTo>
                    <a:lnTo>
                      <a:pt x="370" y="130"/>
                    </a:lnTo>
                    <a:lnTo>
                      <a:pt x="380" y="140"/>
                    </a:lnTo>
                    <a:lnTo>
                      <a:pt x="390" y="148"/>
                    </a:lnTo>
                    <a:lnTo>
                      <a:pt x="406" y="172"/>
                    </a:lnTo>
                    <a:lnTo>
                      <a:pt x="406" y="172"/>
                    </a:lnTo>
                    <a:lnTo>
                      <a:pt x="422" y="198"/>
                    </a:lnTo>
                    <a:lnTo>
                      <a:pt x="434" y="224"/>
                    </a:lnTo>
                    <a:lnTo>
                      <a:pt x="434" y="224"/>
                    </a:lnTo>
                    <a:lnTo>
                      <a:pt x="434" y="224"/>
                    </a:lnTo>
                    <a:lnTo>
                      <a:pt x="434" y="224"/>
                    </a:lnTo>
                    <a:lnTo>
                      <a:pt x="434" y="224"/>
                    </a:lnTo>
                    <a:lnTo>
                      <a:pt x="434" y="224"/>
                    </a:lnTo>
                    <a:lnTo>
                      <a:pt x="434" y="224"/>
                    </a:lnTo>
                    <a:lnTo>
                      <a:pt x="434" y="224"/>
                    </a:lnTo>
                    <a:lnTo>
                      <a:pt x="422" y="196"/>
                    </a:lnTo>
                    <a:lnTo>
                      <a:pt x="406" y="170"/>
                    </a:lnTo>
                    <a:lnTo>
                      <a:pt x="406" y="170"/>
                    </a:lnTo>
                    <a:lnTo>
                      <a:pt x="390" y="148"/>
                    </a:lnTo>
                    <a:lnTo>
                      <a:pt x="380" y="138"/>
                    </a:lnTo>
                    <a:lnTo>
                      <a:pt x="370" y="130"/>
                    </a:lnTo>
                    <a:lnTo>
                      <a:pt x="370" y="130"/>
                    </a:lnTo>
                    <a:lnTo>
                      <a:pt x="346" y="116"/>
                    </a:lnTo>
                    <a:lnTo>
                      <a:pt x="324" y="108"/>
                    </a:lnTo>
                    <a:lnTo>
                      <a:pt x="298" y="102"/>
                    </a:lnTo>
                    <a:lnTo>
                      <a:pt x="272" y="100"/>
                    </a:lnTo>
                    <a:lnTo>
                      <a:pt x="272" y="100"/>
                    </a:lnTo>
                    <a:lnTo>
                      <a:pt x="254" y="102"/>
                    </a:lnTo>
                    <a:lnTo>
                      <a:pt x="238" y="104"/>
                    </a:lnTo>
                    <a:lnTo>
                      <a:pt x="202" y="112"/>
                    </a:lnTo>
                    <a:lnTo>
                      <a:pt x="202" y="112"/>
                    </a:lnTo>
                    <a:lnTo>
                      <a:pt x="190" y="120"/>
                    </a:lnTo>
                    <a:lnTo>
                      <a:pt x="190" y="120"/>
                    </a:lnTo>
                    <a:lnTo>
                      <a:pt x="164" y="140"/>
                    </a:lnTo>
                    <a:lnTo>
                      <a:pt x="140" y="162"/>
                    </a:lnTo>
                    <a:lnTo>
                      <a:pt x="140" y="162"/>
                    </a:lnTo>
                    <a:lnTo>
                      <a:pt x="128" y="178"/>
                    </a:lnTo>
                    <a:lnTo>
                      <a:pt x="120" y="194"/>
                    </a:lnTo>
                    <a:lnTo>
                      <a:pt x="114" y="210"/>
                    </a:lnTo>
                    <a:lnTo>
                      <a:pt x="110" y="226"/>
                    </a:lnTo>
                    <a:lnTo>
                      <a:pt x="110" y="226"/>
                    </a:lnTo>
                    <a:lnTo>
                      <a:pt x="108" y="234"/>
                    </a:lnTo>
                    <a:lnTo>
                      <a:pt x="108" y="234"/>
                    </a:lnTo>
                    <a:lnTo>
                      <a:pt x="106" y="242"/>
                    </a:lnTo>
                    <a:lnTo>
                      <a:pt x="104" y="250"/>
                    </a:lnTo>
                    <a:lnTo>
                      <a:pt x="96" y="264"/>
                    </a:lnTo>
                    <a:lnTo>
                      <a:pt x="84" y="274"/>
                    </a:lnTo>
                    <a:lnTo>
                      <a:pt x="74" y="284"/>
                    </a:lnTo>
                    <a:lnTo>
                      <a:pt x="74" y="284"/>
                    </a:lnTo>
                    <a:lnTo>
                      <a:pt x="72" y="286"/>
                    </a:lnTo>
                    <a:lnTo>
                      <a:pt x="68" y="288"/>
                    </a:lnTo>
                    <a:lnTo>
                      <a:pt x="62" y="290"/>
                    </a:lnTo>
                    <a:lnTo>
                      <a:pt x="60" y="292"/>
                    </a:lnTo>
                    <a:lnTo>
                      <a:pt x="60" y="292"/>
                    </a:lnTo>
                    <a:lnTo>
                      <a:pt x="52" y="294"/>
                    </a:lnTo>
                    <a:lnTo>
                      <a:pt x="44" y="296"/>
                    </a:lnTo>
                    <a:lnTo>
                      <a:pt x="44" y="296"/>
                    </a:lnTo>
                    <a:lnTo>
                      <a:pt x="30" y="294"/>
                    </a:lnTo>
                    <a:lnTo>
                      <a:pt x="22" y="292"/>
                    </a:lnTo>
                    <a:lnTo>
                      <a:pt x="22" y="292"/>
                    </a:lnTo>
                    <a:lnTo>
                      <a:pt x="12" y="286"/>
                    </a:lnTo>
                    <a:lnTo>
                      <a:pt x="6" y="278"/>
                    </a:lnTo>
                    <a:lnTo>
                      <a:pt x="0" y="266"/>
                    </a:lnTo>
                    <a:lnTo>
                      <a:pt x="0" y="252"/>
                    </a:lnTo>
                    <a:lnTo>
                      <a:pt x="0" y="252"/>
                    </a:lnTo>
                    <a:lnTo>
                      <a:pt x="4" y="220"/>
                    </a:lnTo>
                    <a:lnTo>
                      <a:pt x="10" y="192"/>
                    </a:lnTo>
                    <a:lnTo>
                      <a:pt x="20" y="162"/>
                    </a:lnTo>
                    <a:lnTo>
                      <a:pt x="34" y="136"/>
                    </a:lnTo>
                    <a:lnTo>
                      <a:pt x="34" y="136"/>
                    </a:lnTo>
                    <a:lnTo>
                      <a:pt x="46" y="116"/>
                    </a:lnTo>
                    <a:lnTo>
                      <a:pt x="58" y="98"/>
                    </a:lnTo>
                    <a:lnTo>
                      <a:pt x="72" y="82"/>
                    </a:lnTo>
                    <a:lnTo>
                      <a:pt x="86" y="68"/>
                    </a:lnTo>
                    <a:lnTo>
                      <a:pt x="102" y="54"/>
                    </a:lnTo>
                    <a:lnTo>
                      <a:pt x="120" y="42"/>
                    </a:lnTo>
                    <a:lnTo>
                      <a:pt x="138" y="32"/>
                    </a:lnTo>
                    <a:lnTo>
                      <a:pt x="156" y="24"/>
                    </a:lnTo>
                    <a:lnTo>
                      <a:pt x="156" y="24"/>
                    </a:lnTo>
                    <a:lnTo>
                      <a:pt x="182" y="14"/>
                    </a:lnTo>
                    <a:lnTo>
                      <a:pt x="212" y="6"/>
                    </a:lnTo>
                    <a:lnTo>
                      <a:pt x="242" y="2"/>
                    </a:lnTo>
                    <a:lnTo>
                      <a:pt x="272" y="0"/>
                    </a:lnTo>
                    <a:lnTo>
                      <a:pt x="272" y="0"/>
                    </a:lnTo>
                    <a:lnTo>
                      <a:pt x="298" y="2"/>
                    </a:lnTo>
                    <a:lnTo>
                      <a:pt x="322" y="4"/>
                    </a:lnTo>
                    <a:lnTo>
                      <a:pt x="346" y="10"/>
                    </a:lnTo>
                    <a:lnTo>
                      <a:pt x="370" y="18"/>
                    </a:lnTo>
                    <a:lnTo>
                      <a:pt x="394" y="26"/>
                    </a:lnTo>
                    <a:lnTo>
                      <a:pt x="416" y="38"/>
                    </a:lnTo>
                    <a:lnTo>
                      <a:pt x="436" y="52"/>
                    </a:lnTo>
                    <a:lnTo>
                      <a:pt x="456" y="68"/>
                    </a:lnTo>
                    <a:lnTo>
                      <a:pt x="456" y="68"/>
                    </a:lnTo>
                    <a:lnTo>
                      <a:pt x="476" y="86"/>
                    </a:lnTo>
                    <a:lnTo>
                      <a:pt x="492" y="106"/>
                    </a:lnTo>
                    <a:lnTo>
                      <a:pt x="506" y="128"/>
                    </a:lnTo>
                    <a:lnTo>
                      <a:pt x="518" y="150"/>
                    </a:lnTo>
                    <a:lnTo>
                      <a:pt x="528" y="174"/>
                    </a:lnTo>
                    <a:lnTo>
                      <a:pt x="536" y="198"/>
                    </a:lnTo>
                    <a:lnTo>
                      <a:pt x="542" y="224"/>
                    </a:lnTo>
                    <a:lnTo>
                      <a:pt x="544" y="250"/>
                    </a:lnTo>
                    <a:lnTo>
                      <a:pt x="544" y="250"/>
                    </a:lnTo>
                    <a:lnTo>
                      <a:pt x="544" y="260"/>
                    </a:lnTo>
                    <a:lnTo>
                      <a:pt x="542" y="270"/>
                    </a:lnTo>
                    <a:lnTo>
                      <a:pt x="538" y="278"/>
                    </a:lnTo>
                    <a:lnTo>
                      <a:pt x="532" y="286"/>
                    </a:lnTo>
                    <a:lnTo>
                      <a:pt x="532" y="286"/>
                    </a:lnTo>
                    <a:lnTo>
                      <a:pt x="528" y="290"/>
                    </a:lnTo>
                    <a:lnTo>
                      <a:pt x="522" y="292"/>
                    </a:lnTo>
                    <a:lnTo>
                      <a:pt x="522" y="292"/>
                    </a:lnTo>
                    <a:lnTo>
                      <a:pt x="514" y="294"/>
                    </a:lnTo>
                    <a:lnTo>
                      <a:pt x="502" y="296"/>
                    </a:lnTo>
                    <a:lnTo>
                      <a:pt x="502" y="296"/>
                    </a:lnTo>
                    <a:lnTo>
                      <a:pt x="492" y="294"/>
                    </a:lnTo>
                    <a:lnTo>
                      <a:pt x="484" y="292"/>
                    </a:lnTo>
                    <a:lnTo>
                      <a:pt x="484" y="292"/>
                    </a:lnTo>
                    <a:lnTo>
                      <a:pt x="482" y="290"/>
                    </a:lnTo>
                    <a:lnTo>
                      <a:pt x="476" y="288"/>
                    </a:lnTo>
                    <a:lnTo>
                      <a:pt x="472" y="286"/>
                    </a:lnTo>
                    <a:lnTo>
                      <a:pt x="470" y="284"/>
                    </a:lnTo>
                    <a:lnTo>
                      <a:pt x="470" y="284"/>
                    </a:lnTo>
                    <a:lnTo>
                      <a:pt x="458" y="274"/>
                    </a:lnTo>
                    <a:lnTo>
                      <a:pt x="446" y="262"/>
                    </a:lnTo>
                    <a:lnTo>
                      <a:pt x="436" y="248"/>
                    </a:lnTo>
                    <a:lnTo>
                      <a:pt x="434" y="240"/>
                    </a:lnTo>
                    <a:lnTo>
                      <a:pt x="432" y="232"/>
                    </a:lnTo>
                    <a:lnTo>
                      <a:pt x="432" y="232"/>
                    </a:lnTo>
                    <a:lnTo>
                      <a:pt x="432" y="230"/>
                    </a:lnTo>
                    <a:lnTo>
                      <a:pt x="432" y="230"/>
                    </a:lnTo>
                    <a:lnTo>
                      <a:pt x="432" y="230"/>
                    </a:lnTo>
                    <a:lnTo>
                      <a:pt x="432" y="230"/>
                    </a:lnTo>
                    <a:lnTo>
                      <a:pt x="432" y="230"/>
                    </a:lnTo>
                    <a:lnTo>
                      <a:pt x="432" y="230"/>
                    </a:lnTo>
                    <a:lnTo>
                      <a:pt x="430" y="232"/>
                    </a:lnTo>
                    <a:lnTo>
                      <a:pt x="430" y="232"/>
                    </a:lnTo>
                    <a:lnTo>
                      <a:pt x="434" y="242"/>
                    </a:lnTo>
                    <a:lnTo>
                      <a:pt x="436" y="250"/>
                    </a:lnTo>
                    <a:lnTo>
                      <a:pt x="446" y="264"/>
                    </a:lnTo>
                    <a:lnTo>
                      <a:pt x="458" y="276"/>
                    </a:lnTo>
                    <a:lnTo>
                      <a:pt x="468" y="284"/>
                    </a:lnTo>
                    <a:lnTo>
                      <a:pt x="468" y="284"/>
                    </a:lnTo>
                    <a:lnTo>
                      <a:pt x="472" y="286"/>
                    </a:lnTo>
                    <a:lnTo>
                      <a:pt x="476" y="288"/>
                    </a:lnTo>
                    <a:lnTo>
                      <a:pt x="482" y="290"/>
                    </a:lnTo>
                    <a:lnTo>
                      <a:pt x="484" y="292"/>
                    </a:lnTo>
                    <a:lnTo>
                      <a:pt x="484" y="292"/>
                    </a:lnTo>
                    <a:lnTo>
                      <a:pt x="492" y="296"/>
                    </a:lnTo>
                    <a:lnTo>
                      <a:pt x="502" y="296"/>
                    </a:lnTo>
                    <a:lnTo>
                      <a:pt x="502" y="296"/>
                    </a:lnTo>
                    <a:lnTo>
                      <a:pt x="514" y="296"/>
                    </a:lnTo>
                    <a:lnTo>
                      <a:pt x="522" y="292"/>
                    </a:lnTo>
                    <a:lnTo>
                      <a:pt x="522" y="292"/>
                    </a:lnTo>
                    <a:lnTo>
                      <a:pt x="528" y="292"/>
                    </a:lnTo>
                    <a:lnTo>
                      <a:pt x="532" y="286"/>
                    </a:lnTo>
                    <a:lnTo>
                      <a:pt x="532" y="286"/>
                    </a:lnTo>
                    <a:lnTo>
                      <a:pt x="538" y="280"/>
                    </a:lnTo>
                    <a:lnTo>
                      <a:pt x="542" y="272"/>
                    </a:lnTo>
                    <a:lnTo>
                      <a:pt x="544" y="262"/>
                    </a:lnTo>
                    <a:lnTo>
                      <a:pt x="544" y="250"/>
                    </a:lnTo>
                    <a:lnTo>
                      <a:pt x="544" y="250"/>
                    </a:lnTo>
                    <a:lnTo>
                      <a:pt x="542" y="224"/>
                    </a:lnTo>
                    <a:lnTo>
                      <a:pt x="536" y="198"/>
                    </a:lnTo>
                    <a:lnTo>
                      <a:pt x="530" y="174"/>
                    </a:lnTo>
                    <a:lnTo>
                      <a:pt x="520" y="150"/>
                    </a:lnTo>
                    <a:lnTo>
                      <a:pt x="508" y="128"/>
                    </a:lnTo>
                    <a:lnTo>
                      <a:pt x="492" y="106"/>
                    </a:lnTo>
                    <a:lnTo>
                      <a:pt x="476" y="86"/>
                    </a:lnTo>
                    <a:lnTo>
                      <a:pt x="456" y="66"/>
                    </a:lnTo>
                    <a:lnTo>
                      <a:pt x="456" y="66"/>
                    </a:lnTo>
                    <a:lnTo>
                      <a:pt x="436" y="52"/>
                    </a:lnTo>
                    <a:lnTo>
                      <a:pt x="416" y="38"/>
                    </a:lnTo>
                    <a:lnTo>
                      <a:pt x="394" y="26"/>
                    </a:lnTo>
                    <a:lnTo>
                      <a:pt x="370" y="16"/>
                    </a:lnTo>
                    <a:lnTo>
                      <a:pt x="346" y="10"/>
                    </a:lnTo>
                    <a:lnTo>
                      <a:pt x="322" y="4"/>
                    </a:lnTo>
                    <a:lnTo>
                      <a:pt x="298" y="0"/>
                    </a:lnTo>
                    <a:lnTo>
                      <a:pt x="272" y="0"/>
                    </a:lnTo>
                    <a:close/>
                  </a:path>
                </a:pathLst>
              </a:custGeom>
              <a:solidFill>
                <a:srgbClr val="CECAC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5" name="Freeform 222"/>
              <p:cNvSpPr>
                <a:spLocks/>
              </p:cNvSpPr>
              <p:nvPr/>
            </p:nvSpPr>
            <p:spPr bwMode="auto">
              <a:xfrm>
                <a:off x="2619" y="3267"/>
                <a:ext cx="544" cy="296"/>
              </a:xfrm>
              <a:custGeom>
                <a:avLst/>
                <a:gdLst>
                  <a:gd name="T0" fmla="*/ 212 w 544"/>
                  <a:gd name="T1" fmla="*/ 6 h 296"/>
                  <a:gd name="T2" fmla="*/ 136 w 544"/>
                  <a:gd name="T3" fmla="*/ 32 h 296"/>
                  <a:gd name="T4" fmla="*/ 72 w 544"/>
                  <a:gd name="T5" fmla="*/ 82 h 296"/>
                  <a:gd name="T6" fmla="*/ 34 w 544"/>
                  <a:gd name="T7" fmla="*/ 134 h 296"/>
                  <a:gd name="T8" fmla="*/ 0 w 544"/>
                  <a:gd name="T9" fmla="*/ 252 h 296"/>
                  <a:gd name="T10" fmla="*/ 12 w 544"/>
                  <a:gd name="T11" fmla="*/ 288 h 296"/>
                  <a:gd name="T12" fmla="*/ 42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300 w 544"/>
                  <a:gd name="T29" fmla="*/ 102 h 296"/>
                  <a:gd name="T30" fmla="*/ 370 w 544"/>
                  <a:gd name="T31" fmla="*/ 130 h 296"/>
                  <a:gd name="T32" fmla="*/ 406 w 544"/>
                  <a:gd name="T33" fmla="*/ 172 h 296"/>
                  <a:gd name="T34" fmla="*/ 434 w 544"/>
                  <a:gd name="T35" fmla="*/ 224 h 296"/>
                  <a:gd name="T36" fmla="*/ 434 w 544"/>
                  <a:gd name="T37" fmla="*/ 224 h 296"/>
                  <a:gd name="T38" fmla="*/ 406 w 544"/>
                  <a:gd name="T39" fmla="*/ 170 h 296"/>
                  <a:gd name="T40" fmla="*/ 370 w 544"/>
                  <a:gd name="T41" fmla="*/ 130 h 296"/>
                  <a:gd name="T42" fmla="*/ 272 w 544"/>
                  <a:gd name="T43" fmla="*/ 100 h 296"/>
                  <a:gd name="T44" fmla="*/ 202 w 544"/>
                  <a:gd name="T45" fmla="*/ 112 h 296"/>
                  <a:gd name="T46" fmla="*/ 164 w 544"/>
                  <a:gd name="T47" fmla="*/ 140 h 296"/>
                  <a:gd name="T48" fmla="*/ 120 w 544"/>
                  <a:gd name="T49" fmla="*/ 194 h 296"/>
                  <a:gd name="T50" fmla="*/ 108 w 544"/>
                  <a:gd name="T51" fmla="*/ 234 h 296"/>
                  <a:gd name="T52" fmla="*/ 96 w 544"/>
                  <a:gd name="T53" fmla="*/ 264 h 296"/>
                  <a:gd name="T54" fmla="*/ 72 w 544"/>
                  <a:gd name="T55" fmla="*/ 286 h 296"/>
                  <a:gd name="T56" fmla="*/ 60 w 544"/>
                  <a:gd name="T57" fmla="*/ 292 h 296"/>
                  <a:gd name="T58" fmla="*/ 30 w 544"/>
                  <a:gd name="T59" fmla="*/ 294 h 296"/>
                  <a:gd name="T60" fmla="*/ 6 w 544"/>
                  <a:gd name="T61" fmla="*/ 278 h 296"/>
                  <a:gd name="T62" fmla="*/ 4 w 544"/>
                  <a:gd name="T63" fmla="*/ 220 h 296"/>
                  <a:gd name="T64" fmla="*/ 34 w 544"/>
                  <a:gd name="T65" fmla="*/ 136 h 296"/>
                  <a:gd name="T66" fmla="*/ 86 w 544"/>
                  <a:gd name="T67" fmla="*/ 68 h 296"/>
                  <a:gd name="T68" fmla="*/ 156 w 544"/>
                  <a:gd name="T69" fmla="*/ 24 h 296"/>
                  <a:gd name="T70" fmla="*/ 242 w 544"/>
                  <a:gd name="T71" fmla="*/ 2 h 296"/>
                  <a:gd name="T72" fmla="*/ 322 w 544"/>
                  <a:gd name="T73" fmla="*/ 4 h 296"/>
                  <a:gd name="T74" fmla="*/ 416 w 544"/>
                  <a:gd name="T75" fmla="*/ 38 h 296"/>
                  <a:gd name="T76" fmla="*/ 476 w 544"/>
                  <a:gd name="T77" fmla="*/ 86 h 296"/>
                  <a:gd name="T78" fmla="*/ 528 w 544"/>
                  <a:gd name="T79" fmla="*/ 174 h 296"/>
                  <a:gd name="T80" fmla="*/ 544 w 544"/>
                  <a:gd name="T81" fmla="*/ 250 h 296"/>
                  <a:gd name="T82" fmla="*/ 532 w 544"/>
                  <a:gd name="T83" fmla="*/ 286 h 296"/>
                  <a:gd name="T84" fmla="*/ 522 w 544"/>
                  <a:gd name="T85" fmla="*/ 292 h 296"/>
                  <a:gd name="T86" fmla="*/ 492 w 544"/>
                  <a:gd name="T87" fmla="*/ 294 h 296"/>
                  <a:gd name="T88" fmla="*/ 476 w 544"/>
                  <a:gd name="T89" fmla="*/ 288 h 296"/>
                  <a:gd name="T90" fmla="*/ 458 w 544"/>
                  <a:gd name="T91" fmla="*/ 274 h 296"/>
                  <a:gd name="T92" fmla="*/ 432 w 544"/>
                  <a:gd name="T93" fmla="*/ 232 h 296"/>
                  <a:gd name="T94" fmla="*/ 432 w 544"/>
                  <a:gd name="T95" fmla="*/ 230 h 296"/>
                  <a:gd name="T96" fmla="*/ 430 w 544"/>
                  <a:gd name="T97" fmla="*/ 232 h 296"/>
                  <a:gd name="T98" fmla="*/ 446 w 544"/>
                  <a:gd name="T99" fmla="*/ 264 h 296"/>
                  <a:gd name="T100" fmla="*/ 472 w 544"/>
                  <a:gd name="T101" fmla="*/ 286 h 296"/>
                  <a:gd name="T102" fmla="*/ 484 w 544"/>
                  <a:gd name="T103" fmla="*/ 292 h 296"/>
                  <a:gd name="T104" fmla="*/ 514 w 544"/>
                  <a:gd name="T105" fmla="*/ 296 h 296"/>
                  <a:gd name="T106" fmla="*/ 532 w 544"/>
                  <a:gd name="T107" fmla="*/ 286 h 296"/>
                  <a:gd name="T108" fmla="*/ 544 w 544"/>
                  <a:gd name="T109" fmla="*/ 262 h 296"/>
                  <a:gd name="T110" fmla="*/ 536 w 544"/>
                  <a:gd name="T111" fmla="*/ 198 h 296"/>
                  <a:gd name="T112" fmla="*/ 492 w 544"/>
                  <a:gd name="T113" fmla="*/ 106 h 296"/>
                  <a:gd name="T114" fmla="*/ 436 w 544"/>
                  <a:gd name="T115" fmla="*/ 52 h 296"/>
                  <a:gd name="T116" fmla="*/ 346 w 544"/>
                  <a:gd name="T117" fmla="*/ 1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2" y="12"/>
                    </a:lnTo>
                    <a:lnTo>
                      <a:pt x="156" y="22"/>
                    </a:lnTo>
                    <a:lnTo>
                      <a:pt x="156" y="22"/>
                    </a:lnTo>
                    <a:lnTo>
                      <a:pt x="136" y="32"/>
                    </a:lnTo>
                    <a:lnTo>
                      <a:pt x="120" y="42"/>
                    </a:lnTo>
                    <a:lnTo>
                      <a:pt x="102" y="54"/>
                    </a:lnTo>
                    <a:lnTo>
                      <a:pt x="86" y="66"/>
                    </a:lnTo>
                    <a:lnTo>
                      <a:pt x="72" y="82"/>
                    </a:lnTo>
                    <a:lnTo>
                      <a:pt x="58" y="98"/>
                    </a:lnTo>
                    <a:lnTo>
                      <a:pt x="46" y="116"/>
                    </a:lnTo>
                    <a:lnTo>
                      <a:pt x="34" y="134"/>
                    </a:lnTo>
                    <a:lnTo>
                      <a:pt x="34" y="134"/>
                    </a:lnTo>
                    <a:lnTo>
                      <a:pt x="20" y="162"/>
                    </a:lnTo>
                    <a:lnTo>
                      <a:pt x="10" y="192"/>
                    </a:lnTo>
                    <a:lnTo>
                      <a:pt x="2" y="222"/>
                    </a:lnTo>
                    <a:lnTo>
                      <a:pt x="0" y="252"/>
                    </a:lnTo>
                    <a:lnTo>
                      <a:pt x="0" y="252"/>
                    </a:lnTo>
                    <a:lnTo>
                      <a:pt x="0" y="266"/>
                    </a:lnTo>
                    <a:lnTo>
                      <a:pt x="4" y="278"/>
                    </a:lnTo>
                    <a:lnTo>
                      <a:pt x="12" y="288"/>
                    </a:lnTo>
                    <a:lnTo>
                      <a:pt x="22" y="292"/>
                    </a:lnTo>
                    <a:lnTo>
                      <a:pt x="22" y="292"/>
                    </a:lnTo>
                    <a:lnTo>
                      <a:pt x="30" y="296"/>
                    </a:lnTo>
                    <a:lnTo>
                      <a:pt x="42" y="296"/>
                    </a:lnTo>
                    <a:lnTo>
                      <a:pt x="42" y="296"/>
                    </a:lnTo>
                    <a:lnTo>
                      <a:pt x="52" y="296"/>
                    </a:lnTo>
                    <a:lnTo>
                      <a:pt x="60" y="292"/>
                    </a:lnTo>
                    <a:lnTo>
                      <a:pt x="60" y="292"/>
                    </a:lnTo>
                    <a:lnTo>
                      <a:pt x="62" y="290"/>
                    </a:lnTo>
                    <a:lnTo>
                      <a:pt x="68" y="288"/>
                    </a:lnTo>
                    <a:lnTo>
                      <a:pt x="72" y="286"/>
                    </a:lnTo>
                    <a:lnTo>
                      <a:pt x="74" y="284"/>
                    </a:lnTo>
                    <a:lnTo>
                      <a:pt x="74" y="284"/>
                    </a:lnTo>
                    <a:lnTo>
                      <a:pt x="86" y="276"/>
                    </a:lnTo>
                    <a:lnTo>
                      <a:pt x="96" y="264"/>
                    </a:lnTo>
                    <a:lnTo>
                      <a:pt x="104" y="250"/>
                    </a:lnTo>
                    <a:lnTo>
                      <a:pt x="106" y="242"/>
                    </a:lnTo>
                    <a:lnTo>
                      <a:pt x="108" y="234"/>
                    </a:lnTo>
                    <a:lnTo>
                      <a:pt x="108" y="234"/>
                    </a:lnTo>
                    <a:lnTo>
                      <a:pt x="110" y="226"/>
                    </a:lnTo>
                    <a:lnTo>
                      <a:pt x="110" y="226"/>
                    </a:lnTo>
                    <a:lnTo>
                      <a:pt x="114" y="210"/>
                    </a:lnTo>
                    <a:lnTo>
                      <a:pt x="120" y="194"/>
                    </a:lnTo>
                    <a:lnTo>
                      <a:pt x="128" y="178"/>
                    </a:lnTo>
                    <a:lnTo>
                      <a:pt x="142" y="162"/>
                    </a:lnTo>
                    <a:lnTo>
                      <a:pt x="142" y="162"/>
                    </a:lnTo>
                    <a:lnTo>
                      <a:pt x="164" y="140"/>
                    </a:lnTo>
                    <a:lnTo>
                      <a:pt x="190" y="120"/>
                    </a:lnTo>
                    <a:lnTo>
                      <a:pt x="190" y="120"/>
                    </a:lnTo>
                    <a:lnTo>
                      <a:pt x="202" y="112"/>
                    </a:lnTo>
                    <a:lnTo>
                      <a:pt x="202" y="112"/>
                    </a:lnTo>
                    <a:lnTo>
                      <a:pt x="238" y="104"/>
                    </a:lnTo>
                    <a:lnTo>
                      <a:pt x="254" y="102"/>
                    </a:lnTo>
                    <a:lnTo>
                      <a:pt x="272" y="100"/>
                    </a:lnTo>
                    <a:lnTo>
                      <a:pt x="272" y="100"/>
                    </a:lnTo>
                    <a:lnTo>
                      <a:pt x="300" y="102"/>
                    </a:lnTo>
                    <a:lnTo>
                      <a:pt x="324" y="108"/>
                    </a:lnTo>
                    <a:lnTo>
                      <a:pt x="346" y="118"/>
                    </a:lnTo>
                    <a:lnTo>
                      <a:pt x="370" y="130"/>
                    </a:lnTo>
                    <a:lnTo>
                      <a:pt x="370" y="130"/>
                    </a:lnTo>
                    <a:lnTo>
                      <a:pt x="380" y="140"/>
                    </a:lnTo>
                    <a:lnTo>
                      <a:pt x="390" y="148"/>
                    </a:lnTo>
                    <a:lnTo>
                      <a:pt x="406" y="172"/>
                    </a:lnTo>
                    <a:lnTo>
                      <a:pt x="406" y="172"/>
                    </a:lnTo>
                    <a:lnTo>
                      <a:pt x="422" y="198"/>
                    </a:lnTo>
                    <a:lnTo>
                      <a:pt x="434" y="224"/>
                    </a:lnTo>
                    <a:lnTo>
                      <a:pt x="434" y="224"/>
                    </a:lnTo>
                    <a:lnTo>
                      <a:pt x="434" y="224"/>
                    </a:lnTo>
                    <a:lnTo>
                      <a:pt x="434" y="224"/>
                    </a:lnTo>
                    <a:lnTo>
                      <a:pt x="434" y="224"/>
                    </a:lnTo>
                    <a:lnTo>
                      <a:pt x="434" y="224"/>
                    </a:lnTo>
                    <a:lnTo>
                      <a:pt x="434" y="224"/>
                    </a:lnTo>
                    <a:lnTo>
                      <a:pt x="434" y="224"/>
                    </a:lnTo>
                    <a:lnTo>
                      <a:pt x="422" y="196"/>
                    </a:lnTo>
                    <a:lnTo>
                      <a:pt x="406" y="170"/>
                    </a:lnTo>
                    <a:lnTo>
                      <a:pt x="406" y="170"/>
                    </a:lnTo>
                    <a:lnTo>
                      <a:pt x="390" y="148"/>
                    </a:lnTo>
                    <a:lnTo>
                      <a:pt x="380" y="138"/>
                    </a:lnTo>
                    <a:lnTo>
                      <a:pt x="370" y="130"/>
                    </a:lnTo>
                    <a:lnTo>
                      <a:pt x="370" y="130"/>
                    </a:lnTo>
                    <a:lnTo>
                      <a:pt x="346" y="116"/>
                    </a:lnTo>
                    <a:lnTo>
                      <a:pt x="324" y="108"/>
                    </a:lnTo>
                    <a:lnTo>
                      <a:pt x="298" y="102"/>
                    </a:lnTo>
                    <a:lnTo>
                      <a:pt x="272" y="100"/>
                    </a:lnTo>
                    <a:lnTo>
                      <a:pt x="272" y="100"/>
                    </a:lnTo>
                    <a:lnTo>
                      <a:pt x="254" y="102"/>
                    </a:lnTo>
                    <a:lnTo>
                      <a:pt x="238" y="104"/>
                    </a:lnTo>
                    <a:lnTo>
                      <a:pt x="202" y="112"/>
                    </a:lnTo>
                    <a:lnTo>
                      <a:pt x="202" y="112"/>
                    </a:lnTo>
                    <a:lnTo>
                      <a:pt x="190" y="120"/>
                    </a:lnTo>
                    <a:lnTo>
                      <a:pt x="190" y="120"/>
                    </a:lnTo>
                    <a:lnTo>
                      <a:pt x="164" y="140"/>
                    </a:lnTo>
                    <a:lnTo>
                      <a:pt x="140" y="162"/>
                    </a:lnTo>
                    <a:lnTo>
                      <a:pt x="140" y="162"/>
                    </a:lnTo>
                    <a:lnTo>
                      <a:pt x="128" y="178"/>
                    </a:lnTo>
                    <a:lnTo>
                      <a:pt x="120" y="194"/>
                    </a:lnTo>
                    <a:lnTo>
                      <a:pt x="114" y="210"/>
                    </a:lnTo>
                    <a:lnTo>
                      <a:pt x="110" y="226"/>
                    </a:lnTo>
                    <a:lnTo>
                      <a:pt x="110" y="226"/>
                    </a:lnTo>
                    <a:lnTo>
                      <a:pt x="108" y="234"/>
                    </a:lnTo>
                    <a:lnTo>
                      <a:pt x="108" y="234"/>
                    </a:lnTo>
                    <a:lnTo>
                      <a:pt x="106" y="242"/>
                    </a:lnTo>
                    <a:lnTo>
                      <a:pt x="104" y="250"/>
                    </a:lnTo>
                    <a:lnTo>
                      <a:pt x="96" y="264"/>
                    </a:lnTo>
                    <a:lnTo>
                      <a:pt x="84" y="274"/>
                    </a:lnTo>
                    <a:lnTo>
                      <a:pt x="74" y="284"/>
                    </a:lnTo>
                    <a:lnTo>
                      <a:pt x="74" y="284"/>
                    </a:lnTo>
                    <a:lnTo>
                      <a:pt x="72" y="286"/>
                    </a:lnTo>
                    <a:lnTo>
                      <a:pt x="68" y="288"/>
                    </a:lnTo>
                    <a:lnTo>
                      <a:pt x="62" y="290"/>
                    </a:lnTo>
                    <a:lnTo>
                      <a:pt x="60" y="292"/>
                    </a:lnTo>
                    <a:lnTo>
                      <a:pt x="60" y="292"/>
                    </a:lnTo>
                    <a:lnTo>
                      <a:pt x="52" y="294"/>
                    </a:lnTo>
                    <a:lnTo>
                      <a:pt x="44" y="296"/>
                    </a:lnTo>
                    <a:lnTo>
                      <a:pt x="44" y="296"/>
                    </a:lnTo>
                    <a:lnTo>
                      <a:pt x="30" y="294"/>
                    </a:lnTo>
                    <a:lnTo>
                      <a:pt x="22" y="292"/>
                    </a:lnTo>
                    <a:lnTo>
                      <a:pt x="22" y="292"/>
                    </a:lnTo>
                    <a:lnTo>
                      <a:pt x="12" y="286"/>
                    </a:lnTo>
                    <a:lnTo>
                      <a:pt x="6" y="278"/>
                    </a:lnTo>
                    <a:lnTo>
                      <a:pt x="0" y="266"/>
                    </a:lnTo>
                    <a:lnTo>
                      <a:pt x="0" y="252"/>
                    </a:lnTo>
                    <a:lnTo>
                      <a:pt x="0" y="252"/>
                    </a:lnTo>
                    <a:lnTo>
                      <a:pt x="4" y="220"/>
                    </a:lnTo>
                    <a:lnTo>
                      <a:pt x="10" y="192"/>
                    </a:lnTo>
                    <a:lnTo>
                      <a:pt x="20" y="162"/>
                    </a:lnTo>
                    <a:lnTo>
                      <a:pt x="34" y="136"/>
                    </a:lnTo>
                    <a:lnTo>
                      <a:pt x="34" y="136"/>
                    </a:lnTo>
                    <a:lnTo>
                      <a:pt x="46" y="116"/>
                    </a:lnTo>
                    <a:lnTo>
                      <a:pt x="58" y="98"/>
                    </a:lnTo>
                    <a:lnTo>
                      <a:pt x="72" y="82"/>
                    </a:lnTo>
                    <a:lnTo>
                      <a:pt x="86" y="68"/>
                    </a:lnTo>
                    <a:lnTo>
                      <a:pt x="102" y="54"/>
                    </a:lnTo>
                    <a:lnTo>
                      <a:pt x="120" y="42"/>
                    </a:lnTo>
                    <a:lnTo>
                      <a:pt x="138" y="32"/>
                    </a:lnTo>
                    <a:lnTo>
                      <a:pt x="156" y="24"/>
                    </a:lnTo>
                    <a:lnTo>
                      <a:pt x="156" y="24"/>
                    </a:lnTo>
                    <a:lnTo>
                      <a:pt x="182" y="14"/>
                    </a:lnTo>
                    <a:lnTo>
                      <a:pt x="212" y="6"/>
                    </a:lnTo>
                    <a:lnTo>
                      <a:pt x="242" y="2"/>
                    </a:lnTo>
                    <a:lnTo>
                      <a:pt x="272" y="0"/>
                    </a:lnTo>
                    <a:lnTo>
                      <a:pt x="272" y="0"/>
                    </a:lnTo>
                    <a:lnTo>
                      <a:pt x="298" y="2"/>
                    </a:lnTo>
                    <a:lnTo>
                      <a:pt x="322" y="4"/>
                    </a:lnTo>
                    <a:lnTo>
                      <a:pt x="346" y="10"/>
                    </a:lnTo>
                    <a:lnTo>
                      <a:pt x="370" y="18"/>
                    </a:lnTo>
                    <a:lnTo>
                      <a:pt x="394" y="26"/>
                    </a:lnTo>
                    <a:lnTo>
                      <a:pt x="416" y="38"/>
                    </a:lnTo>
                    <a:lnTo>
                      <a:pt x="436" y="52"/>
                    </a:lnTo>
                    <a:lnTo>
                      <a:pt x="456" y="68"/>
                    </a:lnTo>
                    <a:lnTo>
                      <a:pt x="456" y="68"/>
                    </a:lnTo>
                    <a:lnTo>
                      <a:pt x="476" y="86"/>
                    </a:lnTo>
                    <a:lnTo>
                      <a:pt x="492" y="106"/>
                    </a:lnTo>
                    <a:lnTo>
                      <a:pt x="506" y="128"/>
                    </a:lnTo>
                    <a:lnTo>
                      <a:pt x="518" y="150"/>
                    </a:lnTo>
                    <a:lnTo>
                      <a:pt x="528" y="174"/>
                    </a:lnTo>
                    <a:lnTo>
                      <a:pt x="536" y="198"/>
                    </a:lnTo>
                    <a:lnTo>
                      <a:pt x="542" y="224"/>
                    </a:lnTo>
                    <a:lnTo>
                      <a:pt x="544" y="250"/>
                    </a:lnTo>
                    <a:lnTo>
                      <a:pt x="544" y="250"/>
                    </a:lnTo>
                    <a:lnTo>
                      <a:pt x="544" y="260"/>
                    </a:lnTo>
                    <a:lnTo>
                      <a:pt x="542" y="270"/>
                    </a:lnTo>
                    <a:lnTo>
                      <a:pt x="538" y="278"/>
                    </a:lnTo>
                    <a:lnTo>
                      <a:pt x="532" y="286"/>
                    </a:lnTo>
                    <a:lnTo>
                      <a:pt x="532" y="286"/>
                    </a:lnTo>
                    <a:lnTo>
                      <a:pt x="528" y="290"/>
                    </a:lnTo>
                    <a:lnTo>
                      <a:pt x="522" y="292"/>
                    </a:lnTo>
                    <a:lnTo>
                      <a:pt x="522" y="292"/>
                    </a:lnTo>
                    <a:lnTo>
                      <a:pt x="514" y="294"/>
                    </a:lnTo>
                    <a:lnTo>
                      <a:pt x="502" y="296"/>
                    </a:lnTo>
                    <a:lnTo>
                      <a:pt x="502" y="296"/>
                    </a:lnTo>
                    <a:lnTo>
                      <a:pt x="492" y="294"/>
                    </a:lnTo>
                    <a:lnTo>
                      <a:pt x="484" y="292"/>
                    </a:lnTo>
                    <a:lnTo>
                      <a:pt x="484" y="292"/>
                    </a:lnTo>
                    <a:lnTo>
                      <a:pt x="482" y="290"/>
                    </a:lnTo>
                    <a:lnTo>
                      <a:pt x="476" y="288"/>
                    </a:lnTo>
                    <a:lnTo>
                      <a:pt x="472" y="286"/>
                    </a:lnTo>
                    <a:lnTo>
                      <a:pt x="470" y="284"/>
                    </a:lnTo>
                    <a:lnTo>
                      <a:pt x="470" y="284"/>
                    </a:lnTo>
                    <a:lnTo>
                      <a:pt x="458" y="274"/>
                    </a:lnTo>
                    <a:lnTo>
                      <a:pt x="446" y="262"/>
                    </a:lnTo>
                    <a:lnTo>
                      <a:pt x="436" y="248"/>
                    </a:lnTo>
                    <a:lnTo>
                      <a:pt x="434" y="240"/>
                    </a:lnTo>
                    <a:lnTo>
                      <a:pt x="432" y="232"/>
                    </a:lnTo>
                    <a:lnTo>
                      <a:pt x="432" y="232"/>
                    </a:lnTo>
                    <a:lnTo>
                      <a:pt x="432" y="230"/>
                    </a:lnTo>
                    <a:lnTo>
                      <a:pt x="432" y="230"/>
                    </a:lnTo>
                    <a:lnTo>
                      <a:pt x="432" y="230"/>
                    </a:lnTo>
                    <a:lnTo>
                      <a:pt x="432" y="230"/>
                    </a:lnTo>
                    <a:lnTo>
                      <a:pt x="432" y="230"/>
                    </a:lnTo>
                    <a:lnTo>
                      <a:pt x="432" y="230"/>
                    </a:lnTo>
                    <a:lnTo>
                      <a:pt x="430" y="232"/>
                    </a:lnTo>
                    <a:lnTo>
                      <a:pt x="430" y="232"/>
                    </a:lnTo>
                    <a:lnTo>
                      <a:pt x="434" y="242"/>
                    </a:lnTo>
                    <a:lnTo>
                      <a:pt x="436" y="250"/>
                    </a:lnTo>
                    <a:lnTo>
                      <a:pt x="446" y="264"/>
                    </a:lnTo>
                    <a:lnTo>
                      <a:pt x="458" y="276"/>
                    </a:lnTo>
                    <a:lnTo>
                      <a:pt x="468" y="284"/>
                    </a:lnTo>
                    <a:lnTo>
                      <a:pt x="468" y="284"/>
                    </a:lnTo>
                    <a:lnTo>
                      <a:pt x="472" y="286"/>
                    </a:lnTo>
                    <a:lnTo>
                      <a:pt x="476" y="288"/>
                    </a:lnTo>
                    <a:lnTo>
                      <a:pt x="482" y="290"/>
                    </a:lnTo>
                    <a:lnTo>
                      <a:pt x="484" y="292"/>
                    </a:lnTo>
                    <a:lnTo>
                      <a:pt x="484" y="292"/>
                    </a:lnTo>
                    <a:lnTo>
                      <a:pt x="492" y="296"/>
                    </a:lnTo>
                    <a:lnTo>
                      <a:pt x="502" y="296"/>
                    </a:lnTo>
                    <a:lnTo>
                      <a:pt x="502" y="296"/>
                    </a:lnTo>
                    <a:lnTo>
                      <a:pt x="514" y="296"/>
                    </a:lnTo>
                    <a:lnTo>
                      <a:pt x="522" y="292"/>
                    </a:lnTo>
                    <a:lnTo>
                      <a:pt x="522" y="292"/>
                    </a:lnTo>
                    <a:lnTo>
                      <a:pt x="528" y="292"/>
                    </a:lnTo>
                    <a:lnTo>
                      <a:pt x="532" y="286"/>
                    </a:lnTo>
                    <a:lnTo>
                      <a:pt x="532" y="286"/>
                    </a:lnTo>
                    <a:lnTo>
                      <a:pt x="538" y="280"/>
                    </a:lnTo>
                    <a:lnTo>
                      <a:pt x="542" y="272"/>
                    </a:lnTo>
                    <a:lnTo>
                      <a:pt x="544" y="262"/>
                    </a:lnTo>
                    <a:lnTo>
                      <a:pt x="544" y="250"/>
                    </a:lnTo>
                    <a:lnTo>
                      <a:pt x="544" y="250"/>
                    </a:lnTo>
                    <a:lnTo>
                      <a:pt x="542" y="224"/>
                    </a:lnTo>
                    <a:lnTo>
                      <a:pt x="536" y="198"/>
                    </a:lnTo>
                    <a:lnTo>
                      <a:pt x="530" y="174"/>
                    </a:lnTo>
                    <a:lnTo>
                      <a:pt x="520" y="150"/>
                    </a:lnTo>
                    <a:lnTo>
                      <a:pt x="508" y="128"/>
                    </a:lnTo>
                    <a:lnTo>
                      <a:pt x="492" y="106"/>
                    </a:lnTo>
                    <a:lnTo>
                      <a:pt x="476" y="86"/>
                    </a:lnTo>
                    <a:lnTo>
                      <a:pt x="456" y="66"/>
                    </a:lnTo>
                    <a:lnTo>
                      <a:pt x="456" y="66"/>
                    </a:lnTo>
                    <a:lnTo>
                      <a:pt x="436" y="52"/>
                    </a:lnTo>
                    <a:lnTo>
                      <a:pt x="416" y="38"/>
                    </a:lnTo>
                    <a:lnTo>
                      <a:pt x="394" y="26"/>
                    </a:lnTo>
                    <a:lnTo>
                      <a:pt x="370" y="16"/>
                    </a:lnTo>
                    <a:lnTo>
                      <a:pt x="346" y="10"/>
                    </a:lnTo>
                    <a:lnTo>
                      <a:pt x="322" y="4"/>
                    </a:lnTo>
                    <a:lnTo>
                      <a:pt x="298" y="0"/>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6" name="Freeform 223"/>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4 h 296"/>
                  <a:gd name="T38" fmla="*/ 422 w 544"/>
                  <a:gd name="T39" fmla="*/ 196 h 296"/>
                  <a:gd name="T40" fmla="*/ 380 w 544"/>
                  <a:gd name="T41" fmla="*/ 138 h 296"/>
                  <a:gd name="T42" fmla="*/ 324 w 544"/>
                  <a:gd name="T43" fmla="*/ 106 h 296"/>
                  <a:gd name="T44" fmla="*/ 254 w 544"/>
                  <a:gd name="T45" fmla="*/ 100 h 296"/>
                  <a:gd name="T46" fmla="*/ 190 w 544"/>
                  <a:gd name="T47" fmla="*/ 120 h 296"/>
                  <a:gd name="T48" fmla="*/ 140 w 544"/>
                  <a:gd name="T49" fmla="*/ 160 h 296"/>
                  <a:gd name="T50" fmla="*/ 110 w 544"/>
                  <a:gd name="T51" fmla="*/ 224 h 296"/>
                  <a:gd name="T52" fmla="*/ 106 w 544"/>
                  <a:gd name="T53" fmla="*/ 240 h 296"/>
                  <a:gd name="T54" fmla="*/ 74 w 544"/>
                  <a:gd name="T55" fmla="*/ 282 h 296"/>
                  <a:gd name="T56" fmla="*/ 62 w 544"/>
                  <a:gd name="T57" fmla="*/ 288 h 296"/>
                  <a:gd name="T58" fmla="*/ 44 w 544"/>
                  <a:gd name="T59" fmla="*/ 296 h 296"/>
                  <a:gd name="T60" fmla="*/ 22 w 544"/>
                  <a:gd name="T61" fmla="*/ 292 h 296"/>
                  <a:gd name="T62" fmla="*/ 0 w 544"/>
                  <a:gd name="T63" fmla="*/ 252 h 296"/>
                  <a:gd name="T64" fmla="*/ 22 w 544"/>
                  <a:gd name="T65" fmla="*/ 162 h 296"/>
                  <a:gd name="T66" fmla="*/ 58 w 544"/>
                  <a:gd name="T67" fmla="*/ 98 h 296"/>
                  <a:gd name="T68" fmla="*/ 120 w 544"/>
                  <a:gd name="T69" fmla="*/ 42 h 296"/>
                  <a:gd name="T70" fmla="*/ 184 w 544"/>
                  <a:gd name="T71" fmla="*/ 14 h 296"/>
                  <a:gd name="T72" fmla="*/ 272 w 544"/>
                  <a:gd name="T73" fmla="*/ 0 h 296"/>
                  <a:gd name="T74" fmla="*/ 370 w 544"/>
                  <a:gd name="T75" fmla="*/ 18 h 296"/>
                  <a:gd name="T76" fmla="*/ 456 w 544"/>
                  <a:gd name="T77" fmla="*/ 68 h 296"/>
                  <a:gd name="T78" fmla="*/ 506 w 544"/>
                  <a:gd name="T79" fmla="*/ 128 h 296"/>
                  <a:gd name="T80" fmla="*/ 540 w 544"/>
                  <a:gd name="T81" fmla="*/ 222 h 296"/>
                  <a:gd name="T82" fmla="*/ 540 w 544"/>
                  <a:gd name="T83" fmla="*/ 270 h 296"/>
                  <a:gd name="T84" fmla="*/ 526 w 544"/>
                  <a:gd name="T85" fmla="*/ 290 h 296"/>
                  <a:gd name="T86" fmla="*/ 502 w 544"/>
                  <a:gd name="T87" fmla="*/ 296 h 296"/>
                  <a:gd name="T88" fmla="*/ 484 w 544"/>
                  <a:gd name="T89" fmla="*/ 292 h 296"/>
                  <a:gd name="T90" fmla="*/ 470 w 544"/>
                  <a:gd name="T91" fmla="*/ 282 h 296"/>
                  <a:gd name="T92" fmla="*/ 440 w 544"/>
                  <a:gd name="T93" fmla="*/ 246 h 296"/>
                  <a:gd name="T94" fmla="*/ 432 w 544"/>
                  <a:gd name="T95" fmla="*/ 228 h 296"/>
                  <a:gd name="T96" fmla="*/ 432 w 544"/>
                  <a:gd name="T97" fmla="*/ 228 h 296"/>
                  <a:gd name="T98" fmla="*/ 432 w 544"/>
                  <a:gd name="T99" fmla="*/ 230 h 296"/>
                  <a:gd name="T100" fmla="*/ 432 w 544"/>
                  <a:gd name="T101" fmla="*/ 232 h 296"/>
                  <a:gd name="T102" fmla="*/ 458 w 544"/>
                  <a:gd name="T103" fmla="*/ 274 h 296"/>
                  <a:gd name="T104" fmla="*/ 476 w 544"/>
                  <a:gd name="T105" fmla="*/ 288 h 296"/>
                  <a:gd name="T106" fmla="*/ 492 w 544"/>
                  <a:gd name="T107" fmla="*/ 294 h 296"/>
                  <a:gd name="T108" fmla="*/ 522 w 544"/>
                  <a:gd name="T109" fmla="*/ 292 h 296"/>
                  <a:gd name="T110" fmla="*/ 532 w 544"/>
                  <a:gd name="T111" fmla="*/ 286 h 296"/>
                  <a:gd name="T112" fmla="*/ 544 w 544"/>
                  <a:gd name="T113" fmla="*/ 250 h 296"/>
                  <a:gd name="T114" fmla="*/ 528 w 544"/>
                  <a:gd name="T115" fmla="*/ 174 h 296"/>
                  <a:gd name="T116" fmla="*/ 476 w 544"/>
                  <a:gd name="T117" fmla="*/ 86 h 296"/>
                  <a:gd name="T118" fmla="*/ 416 w 544"/>
                  <a:gd name="T119" fmla="*/ 38 h 296"/>
                  <a:gd name="T120" fmla="*/ 322 w 544"/>
                  <a:gd name="T12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4" h="296">
                    <a:moveTo>
                      <a:pt x="272" y="0"/>
                    </a:moveTo>
                    <a:lnTo>
                      <a:pt x="272" y="0"/>
                    </a:lnTo>
                    <a:lnTo>
                      <a:pt x="242" y="2"/>
                    </a:lnTo>
                    <a:lnTo>
                      <a:pt x="212" y="6"/>
                    </a:lnTo>
                    <a:lnTo>
                      <a:pt x="182" y="14"/>
                    </a:lnTo>
                    <a:lnTo>
                      <a:pt x="156" y="24"/>
                    </a:lnTo>
                    <a:lnTo>
                      <a:pt x="156" y="24"/>
                    </a:lnTo>
                    <a:lnTo>
                      <a:pt x="138" y="32"/>
                    </a:lnTo>
                    <a:lnTo>
                      <a:pt x="120" y="42"/>
                    </a:lnTo>
                    <a:lnTo>
                      <a:pt x="102" y="54"/>
                    </a:lnTo>
                    <a:lnTo>
                      <a:pt x="86" y="68"/>
                    </a:lnTo>
                    <a:lnTo>
                      <a:pt x="72" y="82"/>
                    </a:lnTo>
                    <a:lnTo>
                      <a:pt x="58" y="98"/>
                    </a:lnTo>
                    <a:lnTo>
                      <a:pt x="46" y="116"/>
                    </a:lnTo>
                    <a:lnTo>
                      <a:pt x="34" y="136"/>
                    </a:lnTo>
                    <a:lnTo>
                      <a:pt x="34" y="136"/>
                    </a:lnTo>
                    <a:lnTo>
                      <a:pt x="20" y="162"/>
                    </a:lnTo>
                    <a:lnTo>
                      <a:pt x="10" y="192"/>
                    </a:lnTo>
                    <a:lnTo>
                      <a:pt x="4" y="220"/>
                    </a:lnTo>
                    <a:lnTo>
                      <a:pt x="0" y="252"/>
                    </a:lnTo>
                    <a:lnTo>
                      <a:pt x="0" y="252"/>
                    </a:lnTo>
                    <a:lnTo>
                      <a:pt x="0" y="266"/>
                    </a:lnTo>
                    <a:lnTo>
                      <a:pt x="6" y="278"/>
                    </a:lnTo>
                    <a:lnTo>
                      <a:pt x="12" y="286"/>
                    </a:lnTo>
                    <a:lnTo>
                      <a:pt x="22" y="292"/>
                    </a:lnTo>
                    <a:lnTo>
                      <a:pt x="22" y="292"/>
                    </a:lnTo>
                    <a:lnTo>
                      <a:pt x="30" y="294"/>
                    </a:lnTo>
                    <a:lnTo>
                      <a:pt x="44" y="296"/>
                    </a:lnTo>
                    <a:lnTo>
                      <a:pt x="44" y="296"/>
                    </a:lnTo>
                    <a:lnTo>
                      <a:pt x="52" y="294"/>
                    </a:lnTo>
                    <a:lnTo>
                      <a:pt x="60" y="292"/>
                    </a:lnTo>
                    <a:lnTo>
                      <a:pt x="60" y="292"/>
                    </a:lnTo>
                    <a:lnTo>
                      <a:pt x="62" y="290"/>
                    </a:lnTo>
                    <a:lnTo>
                      <a:pt x="68" y="288"/>
                    </a:lnTo>
                    <a:lnTo>
                      <a:pt x="72" y="286"/>
                    </a:lnTo>
                    <a:lnTo>
                      <a:pt x="74" y="284"/>
                    </a:lnTo>
                    <a:lnTo>
                      <a:pt x="74" y="284"/>
                    </a:lnTo>
                    <a:lnTo>
                      <a:pt x="84" y="274"/>
                    </a:lnTo>
                    <a:lnTo>
                      <a:pt x="96" y="264"/>
                    </a:lnTo>
                    <a:lnTo>
                      <a:pt x="104" y="250"/>
                    </a:lnTo>
                    <a:lnTo>
                      <a:pt x="106" y="242"/>
                    </a:lnTo>
                    <a:lnTo>
                      <a:pt x="108" y="234"/>
                    </a:lnTo>
                    <a:lnTo>
                      <a:pt x="108" y="234"/>
                    </a:lnTo>
                    <a:lnTo>
                      <a:pt x="110" y="226"/>
                    </a:lnTo>
                    <a:lnTo>
                      <a:pt x="110" y="226"/>
                    </a:lnTo>
                    <a:lnTo>
                      <a:pt x="114" y="210"/>
                    </a:lnTo>
                    <a:lnTo>
                      <a:pt x="120" y="194"/>
                    </a:lnTo>
                    <a:lnTo>
                      <a:pt x="128" y="178"/>
                    </a:lnTo>
                    <a:lnTo>
                      <a:pt x="140" y="162"/>
                    </a:lnTo>
                    <a:lnTo>
                      <a:pt x="140" y="162"/>
                    </a:lnTo>
                    <a:lnTo>
                      <a:pt x="164" y="140"/>
                    </a:lnTo>
                    <a:lnTo>
                      <a:pt x="190" y="120"/>
                    </a:lnTo>
                    <a:lnTo>
                      <a:pt x="190" y="120"/>
                    </a:lnTo>
                    <a:lnTo>
                      <a:pt x="202" y="112"/>
                    </a:lnTo>
                    <a:lnTo>
                      <a:pt x="202" y="112"/>
                    </a:lnTo>
                    <a:lnTo>
                      <a:pt x="238" y="104"/>
                    </a:lnTo>
                    <a:lnTo>
                      <a:pt x="254" y="102"/>
                    </a:lnTo>
                    <a:lnTo>
                      <a:pt x="272" y="100"/>
                    </a:lnTo>
                    <a:lnTo>
                      <a:pt x="272" y="100"/>
                    </a:lnTo>
                    <a:lnTo>
                      <a:pt x="298" y="102"/>
                    </a:lnTo>
                    <a:lnTo>
                      <a:pt x="324" y="108"/>
                    </a:lnTo>
                    <a:lnTo>
                      <a:pt x="346" y="116"/>
                    </a:lnTo>
                    <a:lnTo>
                      <a:pt x="370" y="130"/>
                    </a:lnTo>
                    <a:lnTo>
                      <a:pt x="370" y="130"/>
                    </a:lnTo>
                    <a:lnTo>
                      <a:pt x="380" y="138"/>
                    </a:lnTo>
                    <a:lnTo>
                      <a:pt x="390" y="148"/>
                    </a:lnTo>
                    <a:lnTo>
                      <a:pt x="406" y="170"/>
                    </a:lnTo>
                    <a:lnTo>
                      <a:pt x="406" y="170"/>
                    </a:lnTo>
                    <a:lnTo>
                      <a:pt x="422" y="196"/>
                    </a:lnTo>
                    <a:lnTo>
                      <a:pt x="434" y="224"/>
                    </a:lnTo>
                    <a:lnTo>
                      <a:pt x="434" y="224"/>
                    </a:lnTo>
                    <a:lnTo>
                      <a:pt x="434" y="224"/>
                    </a:lnTo>
                    <a:lnTo>
                      <a:pt x="434" y="224"/>
                    </a:lnTo>
                    <a:lnTo>
                      <a:pt x="434" y="224"/>
                    </a:lnTo>
                    <a:lnTo>
                      <a:pt x="434" y="224"/>
                    </a:lnTo>
                    <a:lnTo>
                      <a:pt x="434" y="224"/>
                    </a:lnTo>
                    <a:lnTo>
                      <a:pt x="434" y="224"/>
                    </a:lnTo>
                    <a:lnTo>
                      <a:pt x="434" y="222"/>
                    </a:lnTo>
                    <a:lnTo>
                      <a:pt x="434" y="222"/>
                    </a:lnTo>
                    <a:lnTo>
                      <a:pt x="422" y="196"/>
                    </a:lnTo>
                    <a:lnTo>
                      <a:pt x="406" y="170"/>
                    </a:lnTo>
                    <a:lnTo>
                      <a:pt x="406" y="170"/>
                    </a:lnTo>
                    <a:lnTo>
                      <a:pt x="390" y="148"/>
                    </a:lnTo>
                    <a:lnTo>
                      <a:pt x="380" y="138"/>
                    </a:lnTo>
                    <a:lnTo>
                      <a:pt x="370" y="130"/>
                    </a:lnTo>
                    <a:lnTo>
                      <a:pt x="370" y="130"/>
                    </a:lnTo>
                    <a:lnTo>
                      <a:pt x="346" y="116"/>
                    </a:lnTo>
                    <a:lnTo>
                      <a:pt x="324" y="106"/>
                    </a:lnTo>
                    <a:lnTo>
                      <a:pt x="298" y="102"/>
                    </a:lnTo>
                    <a:lnTo>
                      <a:pt x="272" y="100"/>
                    </a:lnTo>
                    <a:lnTo>
                      <a:pt x="272" y="100"/>
                    </a:lnTo>
                    <a:lnTo>
                      <a:pt x="254" y="100"/>
                    </a:lnTo>
                    <a:lnTo>
                      <a:pt x="238" y="104"/>
                    </a:lnTo>
                    <a:lnTo>
                      <a:pt x="202" y="110"/>
                    </a:lnTo>
                    <a:lnTo>
                      <a:pt x="202" y="110"/>
                    </a:lnTo>
                    <a:lnTo>
                      <a:pt x="190" y="120"/>
                    </a:lnTo>
                    <a:lnTo>
                      <a:pt x="190" y="120"/>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4" y="248"/>
                    </a:lnTo>
                    <a:lnTo>
                      <a:pt x="94" y="262"/>
                    </a:lnTo>
                    <a:lnTo>
                      <a:pt x="84" y="274"/>
                    </a:lnTo>
                    <a:lnTo>
                      <a:pt x="74" y="282"/>
                    </a:lnTo>
                    <a:lnTo>
                      <a:pt x="74" y="282"/>
                    </a:lnTo>
                    <a:lnTo>
                      <a:pt x="72" y="284"/>
                    </a:lnTo>
                    <a:lnTo>
                      <a:pt x="68" y="286"/>
                    </a:lnTo>
                    <a:lnTo>
                      <a:pt x="62" y="288"/>
                    </a:lnTo>
                    <a:lnTo>
                      <a:pt x="60" y="292"/>
                    </a:lnTo>
                    <a:lnTo>
                      <a:pt x="60" y="292"/>
                    </a:lnTo>
                    <a:lnTo>
                      <a:pt x="52" y="294"/>
                    </a:lnTo>
                    <a:lnTo>
                      <a:pt x="44" y="296"/>
                    </a:lnTo>
                    <a:lnTo>
                      <a:pt x="44" y="296"/>
                    </a:lnTo>
                    <a:lnTo>
                      <a:pt x="30" y="294"/>
                    </a:lnTo>
                    <a:lnTo>
                      <a:pt x="22" y="292"/>
                    </a:lnTo>
                    <a:lnTo>
                      <a:pt x="22" y="292"/>
                    </a:lnTo>
                    <a:lnTo>
                      <a:pt x="12" y="286"/>
                    </a:lnTo>
                    <a:lnTo>
                      <a:pt x="6" y="278"/>
                    </a:lnTo>
                    <a:lnTo>
                      <a:pt x="2" y="266"/>
                    </a:lnTo>
                    <a:lnTo>
                      <a:pt x="0" y="252"/>
                    </a:lnTo>
                    <a:lnTo>
                      <a:pt x="0" y="252"/>
                    </a:lnTo>
                    <a:lnTo>
                      <a:pt x="4" y="220"/>
                    </a:lnTo>
                    <a:lnTo>
                      <a:pt x="12" y="192"/>
                    </a:lnTo>
                    <a:lnTo>
                      <a:pt x="22" y="162"/>
                    </a:lnTo>
                    <a:lnTo>
                      <a:pt x="34" y="136"/>
                    </a:lnTo>
                    <a:lnTo>
                      <a:pt x="34" y="136"/>
                    </a:lnTo>
                    <a:lnTo>
                      <a:pt x="46" y="116"/>
                    </a:lnTo>
                    <a:lnTo>
                      <a:pt x="58" y="98"/>
                    </a:lnTo>
                    <a:lnTo>
                      <a:pt x="72" y="82"/>
                    </a:lnTo>
                    <a:lnTo>
                      <a:pt x="88" y="68"/>
                    </a:lnTo>
                    <a:lnTo>
                      <a:pt x="102" y="54"/>
                    </a:lnTo>
                    <a:lnTo>
                      <a:pt x="120" y="42"/>
                    </a:lnTo>
                    <a:lnTo>
                      <a:pt x="138" y="32"/>
                    </a:lnTo>
                    <a:lnTo>
                      <a:pt x="156" y="24"/>
                    </a:lnTo>
                    <a:lnTo>
                      <a:pt x="156" y="24"/>
                    </a:lnTo>
                    <a:lnTo>
                      <a:pt x="184" y="14"/>
                    </a:lnTo>
                    <a:lnTo>
                      <a:pt x="212" y="6"/>
                    </a:lnTo>
                    <a:lnTo>
                      <a:pt x="242" y="2"/>
                    </a:lnTo>
                    <a:lnTo>
                      <a:pt x="272" y="0"/>
                    </a:lnTo>
                    <a:lnTo>
                      <a:pt x="272" y="0"/>
                    </a:lnTo>
                    <a:lnTo>
                      <a:pt x="298" y="2"/>
                    </a:lnTo>
                    <a:lnTo>
                      <a:pt x="322" y="4"/>
                    </a:lnTo>
                    <a:lnTo>
                      <a:pt x="346" y="10"/>
                    </a:lnTo>
                    <a:lnTo>
                      <a:pt x="370" y="18"/>
                    </a:lnTo>
                    <a:lnTo>
                      <a:pt x="392" y="28"/>
                    </a:lnTo>
                    <a:lnTo>
                      <a:pt x="414" y="38"/>
                    </a:lnTo>
                    <a:lnTo>
                      <a:pt x="436" y="52"/>
                    </a:lnTo>
                    <a:lnTo>
                      <a:pt x="456" y="68"/>
                    </a:lnTo>
                    <a:lnTo>
                      <a:pt x="456" y="68"/>
                    </a:lnTo>
                    <a:lnTo>
                      <a:pt x="474" y="86"/>
                    </a:lnTo>
                    <a:lnTo>
                      <a:pt x="492" y="106"/>
                    </a:lnTo>
                    <a:lnTo>
                      <a:pt x="506" y="128"/>
                    </a:lnTo>
                    <a:lnTo>
                      <a:pt x="518" y="150"/>
                    </a:lnTo>
                    <a:lnTo>
                      <a:pt x="528" y="174"/>
                    </a:lnTo>
                    <a:lnTo>
                      <a:pt x="536" y="198"/>
                    </a:lnTo>
                    <a:lnTo>
                      <a:pt x="540" y="222"/>
                    </a:lnTo>
                    <a:lnTo>
                      <a:pt x="544" y="248"/>
                    </a:lnTo>
                    <a:lnTo>
                      <a:pt x="544" y="248"/>
                    </a:lnTo>
                    <a:lnTo>
                      <a:pt x="544" y="260"/>
                    </a:lnTo>
                    <a:lnTo>
                      <a:pt x="540" y="270"/>
                    </a:lnTo>
                    <a:lnTo>
                      <a:pt x="538" y="278"/>
                    </a:lnTo>
                    <a:lnTo>
                      <a:pt x="532" y="284"/>
                    </a:lnTo>
                    <a:lnTo>
                      <a:pt x="532" y="284"/>
                    </a:lnTo>
                    <a:lnTo>
                      <a:pt x="526" y="290"/>
                    </a:lnTo>
                    <a:lnTo>
                      <a:pt x="522" y="292"/>
                    </a:lnTo>
                    <a:lnTo>
                      <a:pt x="522" y="292"/>
                    </a:lnTo>
                    <a:lnTo>
                      <a:pt x="514" y="294"/>
                    </a:lnTo>
                    <a:lnTo>
                      <a:pt x="502" y="296"/>
                    </a:lnTo>
                    <a:lnTo>
                      <a:pt x="502" y="296"/>
                    </a:lnTo>
                    <a:lnTo>
                      <a:pt x="492" y="294"/>
                    </a:lnTo>
                    <a:lnTo>
                      <a:pt x="484" y="292"/>
                    </a:lnTo>
                    <a:lnTo>
                      <a:pt x="484" y="292"/>
                    </a:lnTo>
                    <a:lnTo>
                      <a:pt x="480" y="288"/>
                    </a:lnTo>
                    <a:lnTo>
                      <a:pt x="476" y="286"/>
                    </a:lnTo>
                    <a:lnTo>
                      <a:pt x="472" y="284"/>
                    </a:lnTo>
                    <a:lnTo>
                      <a:pt x="470" y="282"/>
                    </a:lnTo>
                    <a:lnTo>
                      <a:pt x="470" y="282"/>
                    </a:lnTo>
                    <a:lnTo>
                      <a:pt x="458" y="274"/>
                    </a:lnTo>
                    <a:lnTo>
                      <a:pt x="448" y="262"/>
                    </a:lnTo>
                    <a:lnTo>
                      <a:pt x="440" y="246"/>
                    </a:lnTo>
                    <a:lnTo>
                      <a:pt x="432" y="230"/>
                    </a:lnTo>
                    <a:lnTo>
                      <a:pt x="432" y="230"/>
                    </a:lnTo>
                    <a:lnTo>
                      <a:pt x="432" y="228"/>
                    </a:lnTo>
                    <a:lnTo>
                      <a:pt x="432" y="228"/>
                    </a:lnTo>
                    <a:lnTo>
                      <a:pt x="432" y="228"/>
                    </a:lnTo>
                    <a:lnTo>
                      <a:pt x="432" y="228"/>
                    </a:lnTo>
                    <a:lnTo>
                      <a:pt x="432" y="228"/>
                    </a:lnTo>
                    <a:lnTo>
                      <a:pt x="432" y="228"/>
                    </a:lnTo>
                    <a:lnTo>
                      <a:pt x="432" y="228"/>
                    </a:lnTo>
                    <a:lnTo>
                      <a:pt x="432" y="228"/>
                    </a:lnTo>
                    <a:lnTo>
                      <a:pt x="432" y="230"/>
                    </a:lnTo>
                    <a:lnTo>
                      <a:pt x="432" y="230"/>
                    </a:lnTo>
                    <a:lnTo>
                      <a:pt x="432" y="230"/>
                    </a:lnTo>
                    <a:lnTo>
                      <a:pt x="432" y="230"/>
                    </a:lnTo>
                    <a:lnTo>
                      <a:pt x="432" y="232"/>
                    </a:lnTo>
                    <a:lnTo>
                      <a:pt x="432" y="232"/>
                    </a:lnTo>
                    <a:lnTo>
                      <a:pt x="434" y="240"/>
                    </a:lnTo>
                    <a:lnTo>
                      <a:pt x="436" y="248"/>
                    </a:lnTo>
                    <a:lnTo>
                      <a:pt x="446" y="262"/>
                    </a:lnTo>
                    <a:lnTo>
                      <a:pt x="458" y="274"/>
                    </a:lnTo>
                    <a:lnTo>
                      <a:pt x="470" y="284"/>
                    </a:lnTo>
                    <a:lnTo>
                      <a:pt x="470" y="284"/>
                    </a:lnTo>
                    <a:lnTo>
                      <a:pt x="472" y="286"/>
                    </a:lnTo>
                    <a:lnTo>
                      <a:pt x="476" y="288"/>
                    </a:lnTo>
                    <a:lnTo>
                      <a:pt x="482" y="290"/>
                    </a:lnTo>
                    <a:lnTo>
                      <a:pt x="484" y="292"/>
                    </a:lnTo>
                    <a:lnTo>
                      <a:pt x="484" y="292"/>
                    </a:lnTo>
                    <a:lnTo>
                      <a:pt x="492" y="294"/>
                    </a:lnTo>
                    <a:lnTo>
                      <a:pt x="502" y="296"/>
                    </a:lnTo>
                    <a:lnTo>
                      <a:pt x="502" y="296"/>
                    </a:lnTo>
                    <a:lnTo>
                      <a:pt x="514" y="294"/>
                    </a:lnTo>
                    <a:lnTo>
                      <a:pt x="522" y="292"/>
                    </a:lnTo>
                    <a:lnTo>
                      <a:pt x="522" y="292"/>
                    </a:lnTo>
                    <a:lnTo>
                      <a:pt x="528" y="290"/>
                    </a:lnTo>
                    <a:lnTo>
                      <a:pt x="532" y="286"/>
                    </a:lnTo>
                    <a:lnTo>
                      <a:pt x="532" y="286"/>
                    </a:lnTo>
                    <a:lnTo>
                      <a:pt x="538" y="278"/>
                    </a:lnTo>
                    <a:lnTo>
                      <a:pt x="542" y="270"/>
                    </a:lnTo>
                    <a:lnTo>
                      <a:pt x="544" y="260"/>
                    </a:lnTo>
                    <a:lnTo>
                      <a:pt x="544" y="250"/>
                    </a:lnTo>
                    <a:lnTo>
                      <a:pt x="544" y="250"/>
                    </a:lnTo>
                    <a:lnTo>
                      <a:pt x="542" y="224"/>
                    </a:lnTo>
                    <a:lnTo>
                      <a:pt x="536" y="198"/>
                    </a:lnTo>
                    <a:lnTo>
                      <a:pt x="528" y="174"/>
                    </a:lnTo>
                    <a:lnTo>
                      <a:pt x="518" y="150"/>
                    </a:lnTo>
                    <a:lnTo>
                      <a:pt x="506" y="128"/>
                    </a:lnTo>
                    <a:lnTo>
                      <a:pt x="492" y="106"/>
                    </a:lnTo>
                    <a:lnTo>
                      <a:pt x="476" y="86"/>
                    </a:lnTo>
                    <a:lnTo>
                      <a:pt x="456" y="68"/>
                    </a:lnTo>
                    <a:lnTo>
                      <a:pt x="456" y="68"/>
                    </a:lnTo>
                    <a:lnTo>
                      <a:pt x="436" y="52"/>
                    </a:lnTo>
                    <a:lnTo>
                      <a:pt x="416" y="38"/>
                    </a:lnTo>
                    <a:lnTo>
                      <a:pt x="394" y="26"/>
                    </a:lnTo>
                    <a:lnTo>
                      <a:pt x="370" y="18"/>
                    </a:lnTo>
                    <a:lnTo>
                      <a:pt x="346" y="10"/>
                    </a:lnTo>
                    <a:lnTo>
                      <a:pt x="322" y="4"/>
                    </a:lnTo>
                    <a:lnTo>
                      <a:pt x="298" y="2"/>
                    </a:lnTo>
                    <a:lnTo>
                      <a:pt x="272" y="0"/>
                    </a:lnTo>
                    <a:close/>
                  </a:path>
                </a:pathLst>
              </a:custGeom>
              <a:solidFill>
                <a:srgbClr val="CBC6C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7" name="Freeform 224"/>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4 h 296"/>
                  <a:gd name="T18" fmla="*/ 104 w 544"/>
                  <a:gd name="T19" fmla="*/ 250 h 296"/>
                  <a:gd name="T20" fmla="*/ 110 w 544"/>
                  <a:gd name="T21" fmla="*/ 226 h 296"/>
                  <a:gd name="T22" fmla="*/ 128 w 544"/>
                  <a:gd name="T23" fmla="*/ 178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4 h 296"/>
                  <a:gd name="T38" fmla="*/ 422 w 544"/>
                  <a:gd name="T39" fmla="*/ 196 h 296"/>
                  <a:gd name="T40" fmla="*/ 380 w 544"/>
                  <a:gd name="T41" fmla="*/ 138 h 296"/>
                  <a:gd name="T42" fmla="*/ 324 w 544"/>
                  <a:gd name="T43" fmla="*/ 106 h 296"/>
                  <a:gd name="T44" fmla="*/ 254 w 544"/>
                  <a:gd name="T45" fmla="*/ 100 h 296"/>
                  <a:gd name="T46" fmla="*/ 190 w 544"/>
                  <a:gd name="T47" fmla="*/ 120 h 296"/>
                  <a:gd name="T48" fmla="*/ 140 w 544"/>
                  <a:gd name="T49" fmla="*/ 160 h 296"/>
                  <a:gd name="T50" fmla="*/ 110 w 544"/>
                  <a:gd name="T51" fmla="*/ 224 h 296"/>
                  <a:gd name="T52" fmla="*/ 106 w 544"/>
                  <a:gd name="T53" fmla="*/ 240 h 296"/>
                  <a:gd name="T54" fmla="*/ 74 w 544"/>
                  <a:gd name="T55" fmla="*/ 282 h 296"/>
                  <a:gd name="T56" fmla="*/ 62 w 544"/>
                  <a:gd name="T57" fmla="*/ 288 h 296"/>
                  <a:gd name="T58" fmla="*/ 44 w 544"/>
                  <a:gd name="T59" fmla="*/ 296 h 296"/>
                  <a:gd name="T60" fmla="*/ 22 w 544"/>
                  <a:gd name="T61" fmla="*/ 292 h 296"/>
                  <a:gd name="T62" fmla="*/ 0 w 544"/>
                  <a:gd name="T63" fmla="*/ 252 h 296"/>
                  <a:gd name="T64" fmla="*/ 22 w 544"/>
                  <a:gd name="T65" fmla="*/ 162 h 296"/>
                  <a:gd name="T66" fmla="*/ 58 w 544"/>
                  <a:gd name="T67" fmla="*/ 98 h 296"/>
                  <a:gd name="T68" fmla="*/ 120 w 544"/>
                  <a:gd name="T69" fmla="*/ 42 h 296"/>
                  <a:gd name="T70" fmla="*/ 184 w 544"/>
                  <a:gd name="T71" fmla="*/ 14 h 296"/>
                  <a:gd name="T72" fmla="*/ 272 w 544"/>
                  <a:gd name="T73" fmla="*/ 0 h 296"/>
                  <a:gd name="T74" fmla="*/ 370 w 544"/>
                  <a:gd name="T75" fmla="*/ 18 h 296"/>
                  <a:gd name="T76" fmla="*/ 456 w 544"/>
                  <a:gd name="T77" fmla="*/ 68 h 296"/>
                  <a:gd name="T78" fmla="*/ 506 w 544"/>
                  <a:gd name="T79" fmla="*/ 128 h 296"/>
                  <a:gd name="T80" fmla="*/ 540 w 544"/>
                  <a:gd name="T81" fmla="*/ 222 h 296"/>
                  <a:gd name="T82" fmla="*/ 540 w 544"/>
                  <a:gd name="T83" fmla="*/ 270 h 296"/>
                  <a:gd name="T84" fmla="*/ 526 w 544"/>
                  <a:gd name="T85" fmla="*/ 290 h 296"/>
                  <a:gd name="T86" fmla="*/ 502 w 544"/>
                  <a:gd name="T87" fmla="*/ 296 h 296"/>
                  <a:gd name="T88" fmla="*/ 484 w 544"/>
                  <a:gd name="T89" fmla="*/ 292 h 296"/>
                  <a:gd name="T90" fmla="*/ 470 w 544"/>
                  <a:gd name="T91" fmla="*/ 282 h 296"/>
                  <a:gd name="T92" fmla="*/ 440 w 544"/>
                  <a:gd name="T93" fmla="*/ 246 h 296"/>
                  <a:gd name="T94" fmla="*/ 432 w 544"/>
                  <a:gd name="T95" fmla="*/ 228 h 296"/>
                  <a:gd name="T96" fmla="*/ 432 w 544"/>
                  <a:gd name="T97" fmla="*/ 228 h 296"/>
                  <a:gd name="T98" fmla="*/ 432 w 544"/>
                  <a:gd name="T99" fmla="*/ 230 h 296"/>
                  <a:gd name="T100" fmla="*/ 432 w 544"/>
                  <a:gd name="T101" fmla="*/ 232 h 296"/>
                  <a:gd name="T102" fmla="*/ 458 w 544"/>
                  <a:gd name="T103" fmla="*/ 274 h 296"/>
                  <a:gd name="T104" fmla="*/ 476 w 544"/>
                  <a:gd name="T105" fmla="*/ 288 h 296"/>
                  <a:gd name="T106" fmla="*/ 492 w 544"/>
                  <a:gd name="T107" fmla="*/ 294 h 296"/>
                  <a:gd name="T108" fmla="*/ 522 w 544"/>
                  <a:gd name="T109" fmla="*/ 292 h 296"/>
                  <a:gd name="T110" fmla="*/ 532 w 544"/>
                  <a:gd name="T111" fmla="*/ 286 h 296"/>
                  <a:gd name="T112" fmla="*/ 544 w 544"/>
                  <a:gd name="T113" fmla="*/ 250 h 296"/>
                  <a:gd name="T114" fmla="*/ 528 w 544"/>
                  <a:gd name="T115" fmla="*/ 174 h 296"/>
                  <a:gd name="T116" fmla="*/ 476 w 544"/>
                  <a:gd name="T117" fmla="*/ 86 h 296"/>
                  <a:gd name="T118" fmla="*/ 416 w 544"/>
                  <a:gd name="T119" fmla="*/ 38 h 296"/>
                  <a:gd name="T120" fmla="*/ 322 w 544"/>
                  <a:gd name="T121" fmla="*/ 4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4" h="296">
                    <a:moveTo>
                      <a:pt x="272" y="0"/>
                    </a:moveTo>
                    <a:lnTo>
                      <a:pt x="272" y="0"/>
                    </a:lnTo>
                    <a:lnTo>
                      <a:pt x="242" y="2"/>
                    </a:lnTo>
                    <a:lnTo>
                      <a:pt x="212" y="6"/>
                    </a:lnTo>
                    <a:lnTo>
                      <a:pt x="182" y="14"/>
                    </a:lnTo>
                    <a:lnTo>
                      <a:pt x="156" y="24"/>
                    </a:lnTo>
                    <a:lnTo>
                      <a:pt x="156" y="24"/>
                    </a:lnTo>
                    <a:lnTo>
                      <a:pt x="138" y="32"/>
                    </a:lnTo>
                    <a:lnTo>
                      <a:pt x="120" y="42"/>
                    </a:lnTo>
                    <a:lnTo>
                      <a:pt x="102" y="54"/>
                    </a:lnTo>
                    <a:lnTo>
                      <a:pt x="86" y="68"/>
                    </a:lnTo>
                    <a:lnTo>
                      <a:pt x="72" y="82"/>
                    </a:lnTo>
                    <a:lnTo>
                      <a:pt x="58" y="98"/>
                    </a:lnTo>
                    <a:lnTo>
                      <a:pt x="46" y="116"/>
                    </a:lnTo>
                    <a:lnTo>
                      <a:pt x="34" y="136"/>
                    </a:lnTo>
                    <a:lnTo>
                      <a:pt x="34" y="136"/>
                    </a:lnTo>
                    <a:lnTo>
                      <a:pt x="20" y="162"/>
                    </a:lnTo>
                    <a:lnTo>
                      <a:pt x="10" y="192"/>
                    </a:lnTo>
                    <a:lnTo>
                      <a:pt x="4" y="220"/>
                    </a:lnTo>
                    <a:lnTo>
                      <a:pt x="0" y="252"/>
                    </a:lnTo>
                    <a:lnTo>
                      <a:pt x="0" y="252"/>
                    </a:lnTo>
                    <a:lnTo>
                      <a:pt x="0" y="266"/>
                    </a:lnTo>
                    <a:lnTo>
                      <a:pt x="6" y="278"/>
                    </a:lnTo>
                    <a:lnTo>
                      <a:pt x="12" y="286"/>
                    </a:lnTo>
                    <a:lnTo>
                      <a:pt x="22" y="292"/>
                    </a:lnTo>
                    <a:lnTo>
                      <a:pt x="22" y="292"/>
                    </a:lnTo>
                    <a:lnTo>
                      <a:pt x="30" y="294"/>
                    </a:lnTo>
                    <a:lnTo>
                      <a:pt x="44" y="296"/>
                    </a:lnTo>
                    <a:lnTo>
                      <a:pt x="44" y="296"/>
                    </a:lnTo>
                    <a:lnTo>
                      <a:pt x="52" y="294"/>
                    </a:lnTo>
                    <a:lnTo>
                      <a:pt x="60" y="292"/>
                    </a:lnTo>
                    <a:lnTo>
                      <a:pt x="60" y="292"/>
                    </a:lnTo>
                    <a:lnTo>
                      <a:pt x="62" y="290"/>
                    </a:lnTo>
                    <a:lnTo>
                      <a:pt x="68" y="288"/>
                    </a:lnTo>
                    <a:lnTo>
                      <a:pt x="72" y="286"/>
                    </a:lnTo>
                    <a:lnTo>
                      <a:pt x="74" y="284"/>
                    </a:lnTo>
                    <a:lnTo>
                      <a:pt x="74" y="284"/>
                    </a:lnTo>
                    <a:lnTo>
                      <a:pt x="84" y="274"/>
                    </a:lnTo>
                    <a:lnTo>
                      <a:pt x="96" y="264"/>
                    </a:lnTo>
                    <a:lnTo>
                      <a:pt x="104" y="250"/>
                    </a:lnTo>
                    <a:lnTo>
                      <a:pt x="106" y="242"/>
                    </a:lnTo>
                    <a:lnTo>
                      <a:pt x="108" y="234"/>
                    </a:lnTo>
                    <a:lnTo>
                      <a:pt x="108" y="234"/>
                    </a:lnTo>
                    <a:lnTo>
                      <a:pt x="110" y="226"/>
                    </a:lnTo>
                    <a:lnTo>
                      <a:pt x="110" y="226"/>
                    </a:lnTo>
                    <a:lnTo>
                      <a:pt x="114" y="210"/>
                    </a:lnTo>
                    <a:lnTo>
                      <a:pt x="120" y="194"/>
                    </a:lnTo>
                    <a:lnTo>
                      <a:pt x="128" y="178"/>
                    </a:lnTo>
                    <a:lnTo>
                      <a:pt x="140" y="162"/>
                    </a:lnTo>
                    <a:lnTo>
                      <a:pt x="140" y="162"/>
                    </a:lnTo>
                    <a:lnTo>
                      <a:pt x="164" y="140"/>
                    </a:lnTo>
                    <a:lnTo>
                      <a:pt x="190" y="120"/>
                    </a:lnTo>
                    <a:lnTo>
                      <a:pt x="190" y="120"/>
                    </a:lnTo>
                    <a:lnTo>
                      <a:pt x="202" y="112"/>
                    </a:lnTo>
                    <a:lnTo>
                      <a:pt x="202" y="112"/>
                    </a:lnTo>
                    <a:lnTo>
                      <a:pt x="238" y="104"/>
                    </a:lnTo>
                    <a:lnTo>
                      <a:pt x="254" y="102"/>
                    </a:lnTo>
                    <a:lnTo>
                      <a:pt x="272" y="100"/>
                    </a:lnTo>
                    <a:lnTo>
                      <a:pt x="272" y="100"/>
                    </a:lnTo>
                    <a:lnTo>
                      <a:pt x="298" y="102"/>
                    </a:lnTo>
                    <a:lnTo>
                      <a:pt x="324" y="108"/>
                    </a:lnTo>
                    <a:lnTo>
                      <a:pt x="346" y="116"/>
                    </a:lnTo>
                    <a:lnTo>
                      <a:pt x="370" y="130"/>
                    </a:lnTo>
                    <a:lnTo>
                      <a:pt x="370" y="130"/>
                    </a:lnTo>
                    <a:lnTo>
                      <a:pt x="380" y="138"/>
                    </a:lnTo>
                    <a:lnTo>
                      <a:pt x="390" y="148"/>
                    </a:lnTo>
                    <a:lnTo>
                      <a:pt x="406" y="170"/>
                    </a:lnTo>
                    <a:lnTo>
                      <a:pt x="406" y="170"/>
                    </a:lnTo>
                    <a:lnTo>
                      <a:pt x="422" y="196"/>
                    </a:lnTo>
                    <a:lnTo>
                      <a:pt x="434" y="224"/>
                    </a:lnTo>
                    <a:lnTo>
                      <a:pt x="434" y="224"/>
                    </a:lnTo>
                    <a:lnTo>
                      <a:pt x="434" y="224"/>
                    </a:lnTo>
                    <a:lnTo>
                      <a:pt x="434" y="224"/>
                    </a:lnTo>
                    <a:lnTo>
                      <a:pt x="434" y="224"/>
                    </a:lnTo>
                    <a:lnTo>
                      <a:pt x="434" y="224"/>
                    </a:lnTo>
                    <a:lnTo>
                      <a:pt x="434" y="224"/>
                    </a:lnTo>
                    <a:lnTo>
                      <a:pt x="434" y="224"/>
                    </a:lnTo>
                    <a:lnTo>
                      <a:pt x="434" y="222"/>
                    </a:lnTo>
                    <a:lnTo>
                      <a:pt x="434" y="222"/>
                    </a:lnTo>
                    <a:lnTo>
                      <a:pt x="422" y="196"/>
                    </a:lnTo>
                    <a:lnTo>
                      <a:pt x="406" y="170"/>
                    </a:lnTo>
                    <a:lnTo>
                      <a:pt x="406" y="170"/>
                    </a:lnTo>
                    <a:lnTo>
                      <a:pt x="390" y="148"/>
                    </a:lnTo>
                    <a:lnTo>
                      <a:pt x="380" y="138"/>
                    </a:lnTo>
                    <a:lnTo>
                      <a:pt x="370" y="130"/>
                    </a:lnTo>
                    <a:lnTo>
                      <a:pt x="370" y="130"/>
                    </a:lnTo>
                    <a:lnTo>
                      <a:pt x="346" y="116"/>
                    </a:lnTo>
                    <a:lnTo>
                      <a:pt x="324" y="106"/>
                    </a:lnTo>
                    <a:lnTo>
                      <a:pt x="298" y="102"/>
                    </a:lnTo>
                    <a:lnTo>
                      <a:pt x="272" y="100"/>
                    </a:lnTo>
                    <a:lnTo>
                      <a:pt x="272" y="100"/>
                    </a:lnTo>
                    <a:lnTo>
                      <a:pt x="254" y="100"/>
                    </a:lnTo>
                    <a:lnTo>
                      <a:pt x="238" y="104"/>
                    </a:lnTo>
                    <a:lnTo>
                      <a:pt x="202" y="110"/>
                    </a:lnTo>
                    <a:lnTo>
                      <a:pt x="202" y="110"/>
                    </a:lnTo>
                    <a:lnTo>
                      <a:pt x="190" y="120"/>
                    </a:lnTo>
                    <a:lnTo>
                      <a:pt x="190" y="120"/>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4" y="248"/>
                    </a:lnTo>
                    <a:lnTo>
                      <a:pt x="94" y="262"/>
                    </a:lnTo>
                    <a:lnTo>
                      <a:pt x="84" y="274"/>
                    </a:lnTo>
                    <a:lnTo>
                      <a:pt x="74" y="282"/>
                    </a:lnTo>
                    <a:lnTo>
                      <a:pt x="74" y="282"/>
                    </a:lnTo>
                    <a:lnTo>
                      <a:pt x="72" y="284"/>
                    </a:lnTo>
                    <a:lnTo>
                      <a:pt x="68" y="286"/>
                    </a:lnTo>
                    <a:lnTo>
                      <a:pt x="62" y="288"/>
                    </a:lnTo>
                    <a:lnTo>
                      <a:pt x="60" y="292"/>
                    </a:lnTo>
                    <a:lnTo>
                      <a:pt x="60" y="292"/>
                    </a:lnTo>
                    <a:lnTo>
                      <a:pt x="52" y="294"/>
                    </a:lnTo>
                    <a:lnTo>
                      <a:pt x="44" y="296"/>
                    </a:lnTo>
                    <a:lnTo>
                      <a:pt x="44" y="296"/>
                    </a:lnTo>
                    <a:lnTo>
                      <a:pt x="30" y="294"/>
                    </a:lnTo>
                    <a:lnTo>
                      <a:pt x="22" y="292"/>
                    </a:lnTo>
                    <a:lnTo>
                      <a:pt x="22" y="292"/>
                    </a:lnTo>
                    <a:lnTo>
                      <a:pt x="12" y="286"/>
                    </a:lnTo>
                    <a:lnTo>
                      <a:pt x="6" y="278"/>
                    </a:lnTo>
                    <a:lnTo>
                      <a:pt x="2" y="266"/>
                    </a:lnTo>
                    <a:lnTo>
                      <a:pt x="0" y="252"/>
                    </a:lnTo>
                    <a:lnTo>
                      <a:pt x="0" y="252"/>
                    </a:lnTo>
                    <a:lnTo>
                      <a:pt x="4" y="220"/>
                    </a:lnTo>
                    <a:lnTo>
                      <a:pt x="12" y="192"/>
                    </a:lnTo>
                    <a:lnTo>
                      <a:pt x="22" y="162"/>
                    </a:lnTo>
                    <a:lnTo>
                      <a:pt x="34" y="136"/>
                    </a:lnTo>
                    <a:lnTo>
                      <a:pt x="34" y="136"/>
                    </a:lnTo>
                    <a:lnTo>
                      <a:pt x="46" y="116"/>
                    </a:lnTo>
                    <a:lnTo>
                      <a:pt x="58" y="98"/>
                    </a:lnTo>
                    <a:lnTo>
                      <a:pt x="72" y="82"/>
                    </a:lnTo>
                    <a:lnTo>
                      <a:pt x="88" y="68"/>
                    </a:lnTo>
                    <a:lnTo>
                      <a:pt x="102" y="54"/>
                    </a:lnTo>
                    <a:lnTo>
                      <a:pt x="120" y="42"/>
                    </a:lnTo>
                    <a:lnTo>
                      <a:pt x="138" y="32"/>
                    </a:lnTo>
                    <a:lnTo>
                      <a:pt x="156" y="24"/>
                    </a:lnTo>
                    <a:lnTo>
                      <a:pt x="156" y="24"/>
                    </a:lnTo>
                    <a:lnTo>
                      <a:pt x="184" y="14"/>
                    </a:lnTo>
                    <a:lnTo>
                      <a:pt x="212" y="6"/>
                    </a:lnTo>
                    <a:lnTo>
                      <a:pt x="242" y="2"/>
                    </a:lnTo>
                    <a:lnTo>
                      <a:pt x="272" y="0"/>
                    </a:lnTo>
                    <a:lnTo>
                      <a:pt x="272" y="0"/>
                    </a:lnTo>
                    <a:lnTo>
                      <a:pt x="298" y="2"/>
                    </a:lnTo>
                    <a:lnTo>
                      <a:pt x="322" y="4"/>
                    </a:lnTo>
                    <a:lnTo>
                      <a:pt x="346" y="10"/>
                    </a:lnTo>
                    <a:lnTo>
                      <a:pt x="370" y="18"/>
                    </a:lnTo>
                    <a:lnTo>
                      <a:pt x="392" y="28"/>
                    </a:lnTo>
                    <a:lnTo>
                      <a:pt x="414" y="38"/>
                    </a:lnTo>
                    <a:lnTo>
                      <a:pt x="436" y="52"/>
                    </a:lnTo>
                    <a:lnTo>
                      <a:pt x="456" y="68"/>
                    </a:lnTo>
                    <a:lnTo>
                      <a:pt x="456" y="68"/>
                    </a:lnTo>
                    <a:lnTo>
                      <a:pt x="474" y="86"/>
                    </a:lnTo>
                    <a:lnTo>
                      <a:pt x="492" y="106"/>
                    </a:lnTo>
                    <a:lnTo>
                      <a:pt x="506" y="128"/>
                    </a:lnTo>
                    <a:lnTo>
                      <a:pt x="518" y="150"/>
                    </a:lnTo>
                    <a:lnTo>
                      <a:pt x="528" y="174"/>
                    </a:lnTo>
                    <a:lnTo>
                      <a:pt x="536" y="198"/>
                    </a:lnTo>
                    <a:lnTo>
                      <a:pt x="540" y="222"/>
                    </a:lnTo>
                    <a:lnTo>
                      <a:pt x="544" y="248"/>
                    </a:lnTo>
                    <a:lnTo>
                      <a:pt x="544" y="248"/>
                    </a:lnTo>
                    <a:lnTo>
                      <a:pt x="544" y="260"/>
                    </a:lnTo>
                    <a:lnTo>
                      <a:pt x="540" y="270"/>
                    </a:lnTo>
                    <a:lnTo>
                      <a:pt x="538" y="278"/>
                    </a:lnTo>
                    <a:lnTo>
                      <a:pt x="532" y="284"/>
                    </a:lnTo>
                    <a:lnTo>
                      <a:pt x="532" y="284"/>
                    </a:lnTo>
                    <a:lnTo>
                      <a:pt x="526" y="290"/>
                    </a:lnTo>
                    <a:lnTo>
                      <a:pt x="522" y="292"/>
                    </a:lnTo>
                    <a:lnTo>
                      <a:pt x="522" y="292"/>
                    </a:lnTo>
                    <a:lnTo>
                      <a:pt x="514" y="294"/>
                    </a:lnTo>
                    <a:lnTo>
                      <a:pt x="502" y="296"/>
                    </a:lnTo>
                    <a:lnTo>
                      <a:pt x="502" y="296"/>
                    </a:lnTo>
                    <a:lnTo>
                      <a:pt x="492" y="294"/>
                    </a:lnTo>
                    <a:lnTo>
                      <a:pt x="484" y="292"/>
                    </a:lnTo>
                    <a:lnTo>
                      <a:pt x="484" y="292"/>
                    </a:lnTo>
                    <a:lnTo>
                      <a:pt x="480" y="288"/>
                    </a:lnTo>
                    <a:lnTo>
                      <a:pt x="476" y="286"/>
                    </a:lnTo>
                    <a:lnTo>
                      <a:pt x="472" y="284"/>
                    </a:lnTo>
                    <a:lnTo>
                      <a:pt x="470" y="282"/>
                    </a:lnTo>
                    <a:lnTo>
                      <a:pt x="470" y="282"/>
                    </a:lnTo>
                    <a:lnTo>
                      <a:pt x="458" y="274"/>
                    </a:lnTo>
                    <a:lnTo>
                      <a:pt x="448" y="262"/>
                    </a:lnTo>
                    <a:lnTo>
                      <a:pt x="440" y="246"/>
                    </a:lnTo>
                    <a:lnTo>
                      <a:pt x="432" y="230"/>
                    </a:lnTo>
                    <a:lnTo>
                      <a:pt x="432" y="230"/>
                    </a:lnTo>
                    <a:lnTo>
                      <a:pt x="432" y="228"/>
                    </a:lnTo>
                    <a:lnTo>
                      <a:pt x="432" y="228"/>
                    </a:lnTo>
                    <a:lnTo>
                      <a:pt x="432" y="228"/>
                    </a:lnTo>
                    <a:lnTo>
                      <a:pt x="432" y="228"/>
                    </a:lnTo>
                    <a:lnTo>
                      <a:pt x="432" y="228"/>
                    </a:lnTo>
                    <a:lnTo>
                      <a:pt x="432" y="228"/>
                    </a:lnTo>
                    <a:lnTo>
                      <a:pt x="432" y="228"/>
                    </a:lnTo>
                    <a:lnTo>
                      <a:pt x="432" y="228"/>
                    </a:lnTo>
                    <a:lnTo>
                      <a:pt x="432" y="230"/>
                    </a:lnTo>
                    <a:lnTo>
                      <a:pt x="432" y="230"/>
                    </a:lnTo>
                    <a:lnTo>
                      <a:pt x="432" y="230"/>
                    </a:lnTo>
                    <a:lnTo>
                      <a:pt x="432" y="230"/>
                    </a:lnTo>
                    <a:lnTo>
                      <a:pt x="432" y="232"/>
                    </a:lnTo>
                    <a:lnTo>
                      <a:pt x="432" y="232"/>
                    </a:lnTo>
                    <a:lnTo>
                      <a:pt x="434" y="240"/>
                    </a:lnTo>
                    <a:lnTo>
                      <a:pt x="436" y="248"/>
                    </a:lnTo>
                    <a:lnTo>
                      <a:pt x="446" y="262"/>
                    </a:lnTo>
                    <a:lnTo>
                      <a:pt x="458" y="274"/>
                    </a:lnTo>
                    <a:lnTo>
                      <a:pt x="470" y="284"/>
                    </a:lnTo>
                    <a:lnTo>
                      <a:pt x="470" y="284"/>
                    </a:lnTo>
                    <a:lnTo>
                      <a:pt x="472" y="286"/>
                    </a:lnTo>
                    <a:lnTo>
                      <a:pt x="476" y="288"/>
                    </a:lnTo>
                    <a:lnTo>
                      <a:pt x="482" y="290"/>
                    </a:lnTo>
                    <a:lnTo>
                      <a:pt x="484" y="292"/>
                    </a:lnTo>
                    <a:lnTo>
                      <a:pt x="484" y="292"/>
                    </a:lnTo>
                    <a:lnTo>
                      <a:pt x="492" y="294"/>
                    </a:lnTo>
                    <a:lnTo>
                      <a:pt x="502" y="296"/>
                    </a:lnTo>
                    <a:lnTo>
                      <a:pt x="502" y="296"/>
                    </a:lnTo>
                    <a:lnTo>
                      <a:pt x="514" y="294"/>
                    </a:lnTo>
                    <a:lnTo>
                      <a:pt x="522" y="292"/>
                    </a:lnTo>
                    <a:lnTo>
                      <a:pt x="522" y="292"/>
                    </a:lnTo>
                    <a:lnTo>
                      <a:pt x="528" y="290"/>
                    </a:lnTo>
                    <a:lnTo>
                      <a:pt x="532" y="286"/>
                    </a:lnTo>
                    <a:lnTo>
                      <a:pt x="532" y="286"/>
                    </a:lnTo>
                    <a:lnTo>
                      <a:pt x="538" y="278"/>
                    </a:lnTo>
                    <a:lnTo>
                      <a:pt x="542" y="270"/>
                    </a:lnTo>
                    <a:lnTo>
                      <a:pt x="544" y="260"/>
                    </a:lnTo>
                    <a:lnTo>
                      <a:pt x="544" y="250"/>
                    </a:lnTo>
                    <a:lnTo>
                      <a:pt x="544" y="250"/>
                    </a:lnTo>
                    <a:lnTo>
                      <a:pt x="542" y="224"/>
                    </a:lnTo>
                    <a:lnTo>
                      <a:pt x="536" y="198"/>
                    </a:lnTo>
                    <a:lnTo>
                      <a:pt x="528" y="174"/>
                    </a:lnTo>
                    <a:lnTo>
                      <a:pt x="518" y="150"/>
                    </a:lnTo>
                    <a:lnTo>
                      <a:pt x="506" y="128"/>
                    </a:lnTo>
                    <a:lnTo>
                      <a:pt x="492" y="106"/>
                    </a:lnTo>
                    <a:lnTo>
                      <a:pt x="476" y="86"/>
                    </a:lnTo>
                    <a:lnTo>
                      <a:pt x="456" y="68"/>
                    </a:lnTo>
                    <a:lnTo>
                      <a:pt x="456" y="68"/>
                    </a:lnTo>
                    <a:lnTo>
                      <a:pt x="436" y="52"/>
                    </a:lnTo>
                    <a:lnTo>
                      <a:pt x="416" y="38"/>
                    </a:lnTo>
                    <a:lnTo>
                      <a:pt x="394" y="26"/>
                    </a:lnTo>
                    <a:lnTo>
                      <a:pt x="370" y="18"/>
                    </a:lnTo>
                    <a:lnTo>
                      <a:pt x="346" y="10"/>
                    </a:lnTo>
                    <a:lnTo>
                      <a:pt x="322" y="4"/>
                    </a:lnTo>
                    <a:lnTo>
                      <a:pt x="298" y="2"/>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8" name="Freeform 225"/>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2 h 296"/>
                  <a:gd name="T18" fmla="*/ 104 w 544"/>
                  <a:gd name="T19" fmla="*/ 248 h 296"/>
                  <a:gd name="T20" fmla="*/ 110 w 544"/>
                  <a:gd name="T21" fmla="*/ 224 h 296"/>
                  <a:gd name="T22" fmla="*/ 128 w 544"/>
                  <a:gd name="T23" fmla="*/ 176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2 h 296"/>
                  <a:gd name="T38" fmla="*/ 406 w 544"/>
                  <a:gd name="T39" fmla="*/ 168 h 296"/>
                  <a:gd name="T40" fmla="*/ 370 w 544"/>
                  <a:gd name="T41" fmla="*/ 128 h 296"/>
                  <a:gd name="T42" fmla="*/ 272 w 544"/>
                  <a:gd name="T43" fmla="*/ 98 h 296"/>
                  <a:gd name="T44" fmla="*/ 202 w 544"/>
                  <a:gd name="T45" fmla="*/ 110 h 296"/>
                  <a:gd name="T46" fmla="*/ 164 w 544"/>
                  <a:gd name="T47" fmla="*/ 138 h 296"/>
                  <a:gd name="T48" fmla="*/ 120 w 544"/>
                  <a:gd name="T49" fmla="*/ 192 h 296"/>
                  <a:gd name="T50" fmla="*/ 108 w 544"/>
                  <a:gd name="T51" fmla="*/ 232 h 296"/>
                  <a:gd name="T52" fmla="*/ 94 w 544"/>
                  <a:gd name="T53" fmla="*/ 262 h 296"/>
                  <a:gd name="T54" fmla="*/ 72 w 544"/>
                  <a:gd name="T55" fmla="*/ 284 h 296"/>
                  <a:gd name="T56" fmla="*/ 60 w 544"/>
                  <a:gd name="T57" fmla="*/ 290 h 296"/>
                  <a:gd name="T58" fmla="*/ 30 w 544"/>
                  <a:gd name="T59" fmla="*/ 294 h 296"/>
                  <a:gd name="T60" fmla="*/ 12 w 544"/>
                  <a:gd name="T61" fmla="*/ 286 h 296"/>
                  <a:gd name="T62" fmla="*/ 2 w 544"/>
                  <a:gd name="T63" fmla="*/ 250 h 296"/>
                  <a:gd name="T64" fmla="*/ 36 w 544"/>
                  <a:gd name="T65" fmla="*/ 136 h 296"/>
                  <a:gd name="T66" fmla="*/ 72 w 544"/>
                  <a:gd name="T67" fmla="*/ 82 h 296"/>
                  <a:gd name="T68" fmla="*/ 138 w 544"/>
                  <a:gd name="T69" fmla="*/ 32 h 296"/>
                  <a:gd name="T70" fmla="*/ 212 w 544"/>
                  <a:gd name="T71" fmla="*/ 8 h 296"/>
                  <a:gd name="T72" fmla="*/ 296 w 544"/>
                  <a:gd name="T73" fmla="*/ 2 h 296"/>
                  <a:gd name="T74" fmla="*/ 392 w 544"/>
                  <a:gd name="T75" fmla="*/ 28 h 296"/>
                  <a:gd name="T76" fmla="*/ 454 w 544"/>
                  <a:gd name="T77" fmla="*/ 68 h 296"/>
                  <a:gd name="T78" fmla="*/ 518 w 544"/>
                  <a:gd name="T79" fmla="*/ 150 h 296"/>
                  <a:gd name="T80" fmla="*/ 542 w 544"/>
                  <a:gd name="T81" fmla="*/ 248 h 296"/>
                  <a:gd name="T82" fmla="*/ 536 w 544"/>
                  <a:gd name="T83" fmla="*/ 278 h 296"/>
                  <a:gd name="T84" fmla="*/ 522 w 544"/>
                  <a:gd name="T85" fmla="*/ 290 h 296"/>
                  <a:gd name="T86" fmla="*/ 502 w 544"/>
                  <a:gd name="T87" fmla="*/ 296 h 296"/>
                  <a:gd name="T88" fmla="*/ 484 w 544"/>
                  <a:gd name="T89" fmla="*/ 290 h 296"/>
                  <a:gd name="T90" fmla="*/ 472 w 544"/>
                  <a:gd name="T91" fmla="*/ 284 h 296"/>
                  <a:gd name="T92" fmla="*/ 448 w 544"/>
                  <a:gd name="T93" fmla="*/ 260 h 296"/>
                  <a:gd name="T94" fmla="*/ 432 w 544"/>
                  <a:gd name="T95" fmla="*/ 228 h 296"/>
                  <a:gd name="T96" fmla="*/ 440 w 544"/>
                  <a:gd name="T97" fmla="*/ 246 h 296"/>
                  <a:gd name="T98" fmla="*/ 470 w 544"/>
                  <a:gd name="T99" fmla="*/ 282 h 296"/>
                  <a:gd name="T100" fmla="*/ 484 w 544"/>
                  <a:gd name="T101" fmla="*/ 292 h 296"/>
                  <a:gd name="T102" fmla="*/ 502 w 544"/>
                  <a:gd name="T103" fmla="*/ 296 h 296"/>
                  <a:gd name="T104" fmla="*/ 526 w 544"/>
                  <a:gd name="T105" fmla="*/ 290 h 296"/>
                  <a:gd name="T106" fmla="*/ 540 w 544"/>
                  <a:gd name="T107" fmla="*/ 270 h 296"/>
                  <a:gd name="T108" fmla="*/ 540 w 544"/>
                  <a:gd name="T109" fmla="*/ 222 h 296"/>
                  <a:gd name="T110" fmla="*/ 506 w 544"/>
                  <a:gd name="T111" fmla="*/ 128 h 296"/>
                  <a:gd name="T112" fmla="*/ 456 w 544"/>
                  <a:gd name="T113" fmla="*/ 68 h 296"/>
                  <a:gd name="T114" fmla="*/ 370 w 544"/>
                  <a:gd name="T115" fmla="*/ 18 h 296"/>
                  <a:gd name="T116" fmla="*/ 272 w 544"/>
                  <a:gd name="T11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4" y="14"/>
                    </a:lnTo>
                    <a:lnTo>
                      <a:pt x="156" y="24"/>
                    </a:lnTo>
                    <a:lnTo>
                      <a:pt x="156" y="24"/>
                    </a:lnTo>
                    <a:lnTo>
                      <a:pt x="138" y="32"/>
                    </a:lnTo>
                    <a:lnTo>
                      <a:pt x="120" y="42"/>
                    </a:lnTo>
                    <a:lnTo>
                      <a:pt x="102" y="54"/>
                    </a:lnTo>
                    <a:lnTo>
                      <a:pt x="88" y="68"/>
                    </a:lnTo>
                    <a:lnTo>
                      <a:pt x="72" y="82"/>
                    </a:lnTo>
                    <a:lnTo>
                      <a:pt x="58" y="98"/>
                    </a:lnTo>
                    <a:lnTo>
                      <a:pt x="46" y="116"/>
                    </a:lnTo>
                    <a:lnTo>
                      <a:pt x="34" y="136"/>
                    </a:lnTo>
                    <a:lnTo>
                      <a:pt x="34" y="136"/>
                    </a:lnTo>
                    <a:lnTo>
                      <a:pt x="22" y="162"/>
                    </a:lnTo>
                    <a:lnTo>
                      <a:pt x="12" y="192"/>
                    </a:lnTo>
                    <a:lnTo>
                      <a:pt x="4" y="220"/>
                    </a:lnTo>
                    <a:lnTo>
                      <a:pt x="0" y="252"/>
                    </a:lnTo>
                    <a:lnTo>
                      <a:pt x="0" y="252"/>
                    </a:lnTo>
                    <a:lnTo>
                      <a:pt x="2" y="266"/>
                    </a:lnTo>
                    <a:lnTo>
                      <a:pt x="6" y="278"/>
                    </a:lnTo>
                    <a:lnTo>
                      <a:pt x="12" y="286"/>
                    </a:lnTo>
                    <a:lnTo>
                      <a:pt x="22" y="292"/>
                    </a:lnTo>
                    <a:lnTo>
                      <a:pt x="22" y="292"/>
                    </a:lnTo>
                    <a:lnTo>
                      <a:pt x="30" y="294"/>
                    </a:lnTo>
                    <a:lnTo>
                      <a:pt x="44" y="296"/>
                    </a:lnTo>
                    <a:lnTo>
                      <a:pt x="44" y="296"/>
                    </a:lnTo>
                    <a:lnTo>
                      <a:pt x="52" y="294"/>
                    </a:lnTo>
                    <a:lnTo>
                      <a:pt x="60" y="292"/>
                    </a:lnTo>
                    <a:lnTo>
                      <a:pt x="60" y="292"/>
                    </a:lnTo>
                    <a:lnTo>
                      <a:pt x="62" y="288"/>
                    </a:lnTo>
                    <a:lnTo>
                      <a:pt x="68" y="286"/>
                    </a:lnTo>
                    <a:lnTo>
                      <a:pt x="72" y="284"/>
                    </a:lnTo>
                    <a:lnTo>
                      <a:pt x="74" y="282"/>
                    </a:lnTo>
                    <a:lnTo>
                      <a:pt x="74" y="282"/>
                    </a:lnTo>
                    <a:lnTo>
                      <a:pt x="84" y="274"/>
                    </a:lnTo>
                    <a:lnTo>
                      <a:pt x="94" y="262"/>
                    </a:lnTo>
                    <a:lnTo>
                      <a:pt x="104" y="248"/>
                    </a:lnTo>
                    <a:lnTo>
                      <a:pt x="106" y="240"/>
                    </a:lnTo>
                    <a:lnTo>
                      <a:pt x="108" y="232"/>
                    </a:lnTo>
                    <a:lnTo>
                      <a:pt x="108" y="232"/>
                    </a:lnTo>
                    <a:lnTo>
                      <a:pt x="110" y="224"/>
                    </a:lnTo>
                    <a:lnTo>
                      <a:pt x="110" y="224"/>
                    </a:lnTo>
                    <a:lnTo>
                      <a:pt x="114" y="208"/>
                    </a:lnTo>
                    <a:lnTo>
                      <a:pt x="120" y="192"/>
                    </a:lnTo>
                    <a:lnTo>
                      <a:pt x="128" y="176"/>
                    </a:lnTo>
                    <a:lnTo>
                      <a:pt x="140" y="160"/>
                    </a:lnTo>
                    <a:lnTo>
                      <a:pt x="140" y="160"/>
                    </a:lnTo>
                    <a:lnTo>
                      <a:pt x="164" y="138"/>
                    </a:lnTo>
                    <a:lnTo>
                      <a:pt x="190" y="120"/>
                    </a:lnTo>
                    <a:lnTo>
                      <a:pt x="190" y="120"/>
                    </a:lnTo>
                    <a:lnTo>
                      <a:pt x="202" y="110"/>
                    </a:lnTo>
                    <a:lnTo>
                      <a:pt x="202" y="110"/>
                    </a:lnTo>
                    <a:lnTo>
                      <a:pt x="238" y="104"/>
                    </a:lnTo>
                    <a:lnTo>
                      <a:pt x="254" y="100"/>
                    </a:lnTo>
                    <a:lnTo>
                      <a:pt x="272" y="100"/>
                    </a:lnTo>
                    <a:lnTo>
                      <a:pt x="272" y="100"/>
                    </a:lnTo>
                    <a:lnTo>
                      <a:pt x="298" y="102"/>
                    </a:lnTo>
                    <a:lnTo>
                      <a:pt x="324" y="106"/>
                    </a:lnTo>
                    <a:lnTo>
                      <a:pt x="346" y="116"/>
                    </a:lnTo>
                    <a:lnTo>
                      <a:pt x="370" y="130"/>
                    </a:lnTo>
                    <a:lnTo>
                      <a:pt x="370" y="130"/>
                    </a:lnTo>
                    <a:lnTo>
                      <a:pt x="380" y="138"/>
                    </a:lnTo>
                    <a:lnTo>
                      <a:pt x="390" y="148"/>
                    </a:lnTo>
                    <a:lnTo>
                      <a:pt x="406" y="170"/>
                    </a:lnTo>
                    <a:lnTo>
                      <a:pt x="406" y="170"/>
                    </a:lnTo>
                    <a:lnTo>
                      <a:pt x="422" y="196"/>
                    </a:lnTo>
                    <a:lnTo>
                      <a:pt x="434" y="222"/>
                    </a:lnTo>
                    <a:lnTo>
                      <a:pt x="434" y="222"/>
                    </a:lnTo>
                    <a:lnTo>
                      <a:pt x="434" y="224"/>
                    </a:lnTo>
                    <a:lnTo>
                      <a:pt x="434" y="224"/>
                    </a:lnTo>
                    <a:lnTo>
                      <a:pt x="434" y="222"/>
                    </a:lnTo>
                    <a:lnTo>
                      <a:pt x="434" y="222"/>
                    </a:lnTo>
                    <a:lnTo>
                      <a:pt x="434" y="222"/>
                    </a:lnTo>
                    <a:lnTo>
                      <a:pt x="434" y="222"/>
                    </a:lnTo>
                    <a:lnTo>
                      <a:pt x="422" y="194"/>
                    </a:lnTo>
                    <a:lnTo>
                      <a:pt x="406" y="168"/>
                    </a:lnTo>
                    <a:lnTo>
                      <a:pt x="406" y="168"/>
                    </a:lnTo>
                    <a:lnTo>
                      <a:pt x="390" y="146"/>
                    </a:lnTo>
                    <a:lnTo>
                      <a:pt x="380" y="136"/>
                    </a:lnTo>
                    <a:lnTo>
                      <a:pt x="370" y="128"/>
                    </a:lnTo>
                    <a:lnTo>
                      <a:pt x="370" y="128"/>
                    </a:lnTo>
                    <a:lnTo>
                      <a:pt x="346" y="116"/>
                    </a:lnTo>
                    <a:lnTo>
                      <a:pt x="324" y="106"/>
                    </a:lnTo>
                    <a:lnTo>
                      <a:pt x="298" y="100"/>
                    </a:lnTo>
                    <a:lnTo>
                      <a:pt x="272" y="98"/>
                    </a:lnTo>
                    <a:lnTo>
                      <a:pt x="272" y="98"/>
                    </a:lnTo>
                    <a:lnTo>
                      <a:pt x="254" y="100"/>
                    </a:lnTo>
                    <a:lnTo>
                      <a:pt x="238" y="102"/>
                    </a:lnTo>
                    <a:lnTo>
                      <a:pt x="202" y="110"/>
                    </a:lnTo>
                    <a:lnTo>
                      <a:pt x="202" y="110"/>
                    </a:lnTo>
                    <a:lnTo>
                      <a:pt x="190" y="118"/>
                    </a:lnTo>
                    <a:lnTo>
                      <a:pt x="190" y="118"/>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2" y="248"/>
                    </a:lnTo>
                    <a:lnTo>
                      <a:pt x="94" y="262"/>
                    </a:lnTo>
                    <a:lnTo>
                      <a:pt x="84" y="274"/>
                    </a:lnTo>
                    <a:lnTo>
                      <a:pt x="74" y="282"/>
                    </a:lnTo>
                    <a:lnTo>
                      <a:pt x="74" y="282"/>
                    </a:lnTo>
                    <a:lnTo>
                      <a:pt x="72" y="284"/>
                    </a:lnTo>
                    <a:lnTo>
                      <a:pt x="66" y="286"/>
                    </a:lnTo>
                    <a:lnTo>
                      <a:pt x="62" y="288"/>
                    </a:lnTo>
                    <a:lnTo>
                      <a:pt x="60" y="290"/>
                    </a:lnTo>
                    <a:lnTo>
                      <a:pt x="60" y="290"/>
                    </a:lnTo>
                    <a:lnTo>
                      <a:pt x="52" y="294"/>
                    </a:lnTo>
                    <a:lnTo>
                      <a:pt x="44" y="296"/>
                    </a:lnTo>
                    <a:lnTo>
                      <a:pt x="44" y="296"/>
                    </a:lnTo>
                    <a:lnTo>
                      <a:pt x="30" y="294"/>
                    </a:lnTo>
                    <a:lnTo>
                      <a:pt x="24" y="292"/>
                    </a:lnTo>
                    <a:lnTo>
                      <a:pt x="22" y="290"/>
                    </a:lnTo>
                    <a:lnTo>
                      <a:pt x="22" y="290"/>
                    </a:lnTo>
                    <a:lnTo>
                      <a:pt x="12" y="286"/>
                    </a:lnTo>
                    <a:lnTo>
                      <a:pt x="6" y="276"/>
                    </a:lnTo>
                    <a:lnTo>
                      <a:pt x="2" y="266"/>
                    </a:lnTo>
                    <a:lnTo>
                      <a:pt x="2" y="250"/>
                    </a:lnTo>
                    <a:lnTo>
                      <a:pt x="2" y="250"/>
                    </a:lnTo>
                    <a:lnTo>
                      <a:pt x="4" y="220"/>
                    </a:lnTo>
                    <a:lnTo>
                      <a:pt x="12" y="192"/>
                    </a:lnTo>
                    <a:lnTo>
                      <a:pt x="22" y="162"/>
                    </a:lnTo>
                    <a:lnTo>
                      <a:pt x="36" y="136"/>
                    </a:lnTo>
                    <a:lnTo>
                      <a:pt x="36" y="136"/>
                    </a:lnTo>
                    <a:lnTo>
                      <a:pt x="46" y="116"/>
                    </a:lnTo>
                    <a:lnTo>
                      <a:pt x="60" y="98"/>
                    </a:lnTo>
                    <a:lnTo>
                      <a:pt x="72" y="82"/>
                    </a:lnTo>
                    <a:lnTo>
                      <a:pt x="88" y="68"/>
                    </a:lnTo>
                    <a:lnTo>
                      <a:pt x="104" y="54"/>
                    </a:lnTo>
                    <a:lnTo>
                      <a:pt x="120" y="44"/>
                    </a:lnTo>
                    <a:lnTo>
                      <a:pt x="138" y="32"/>
                    </a:lnTo>
                    <a:lnTo>
                      <a:pt x="156" y="24"/>
                    </a:lnTo>
                    <a:lnTo>
                      <a:pt x="156" y="24"/>
                    </a:lnTo>
                    <a:lnTo>
                      <a:pt x="184" y="14"/>
                    </a:lnTo>
                    <a:lnTo>
                      <a:pt x="212" y="8"/>
                    </a:lnTo>
                    <a:lnTo>
                      <a:pt x="242" y="2"/>
                    </a:lnTo>
                    <a:lnTo>
                      <a:pt x="272" y="2"/>
                    </a:lnTo>
                    <a:lnTo>
                      <a:pt x="272" y="2"/>
                    </a:lnTo>
                    <a:lnTo>
                      <a:pt x="296" y="2"/>
                    </a:lnTo>
                    <a:lnTo>
                      <a:pt x="322" y="6"/>
                    </a:lnTo>
                    <a:lnTo>
                      <a:pt x="346" y="10"/>
                    </a:lnTo>
                    <a:lnTo>
                      <a:pt x="370" y="18"/>
                    </a:lnTo>
                    <a:lnTo>
                      <a:pt x="392" y="28"/>
                    </a:lnTo>
                    <a:lnTo>
                      <a:pt x="414" y="40"/>
                    </a:lnTo>
                    <a:lnTo>
                      <a:pt x="436" y="52"/>
                    </a:lnTo>
                    <a:lnTo>
                      <a:pt x="454" y="68"/>
                    </a:lnTo>
                    <a:lnTo>
                      <a:pt x="454" y="68"/>
                    </a:lnTo>
                    <a:lnTo>
                      <a:pt x="474" y="88"/>
                    </a:lnTo>
                    <a:lnTo>
                      <a:pt x="490" y="108"/>
                    </a:lnTo>
                    <a:lnTo>
                      <a:pt x="506" y="128"/>
                    </a:lnTo>
                    <a:lnTo>
                      <a:pt x="518" y="150"/>
                    </a:lnTo>
                    <a:lnTo>
                      <a:pt x="528" y="174"/>
                    </a:lnTo>
                    <a:lnTo>
                      <a:pt x="534" y="198"/>
                    </a:lnTo>
                    <a:lnTo>
                      <a:pt x="540" y="222"/>
                    </a:lnTo>
                    <a:lnTo>
                      <a:pt x="542" y="248"/>
                    </a:lnTo>
                    <a:lnTo>
                      <a:pt x="542" y="248"/>
                    </a:lnTo>
                    <a:lnTo>
                      <a:pt x="542" y="260"/>
                    </a:lnTo>
                    <a:lnTo>
                      <a:pt x="540" y="270"/>
                    </a:lnTo>
                    <a:lnTo>
                      <a:pt x="536" y="278"/>
                    </a:lnTo>
                    <a:lnTo>
                      <a:pt x="532" y="284"/>
                    </a:lnTo>
                    <a:lnTo>
                      <a:pt x="532" y="284"/>
                    </a:lnTo>
                    <a:lnTo>
                      <a:pt x="526" y="290"/>
                    </a:lnTo>
                    <a:lnTo>
                      <a:pt x="522" y="290"/>
                    </a:lnTo>
                    <a:lnTo>
                      <a:pt x="522" y="290"/>
                    </a:lnTo>
                    <a:lnTo>
                      <a:pt x="518" y="292"/>
                    </a:lnTo>
                    <a:lnTo>
                      <a:pt x="514" y="294"/>
                    </a:lnTo>
                    <a:lnTo>
                      <a:pt x="502" y="296"/>
                    </a:lnTo>
                    <a:lnTo>
                      <a:pt x="502" y="296"/>
                    </a:lnTo>
                    <a:lnTo>
                      <a:pt x="492" y="294"/>
                    </a:lnTo>
                    <a:lnTo>
                      <a:pt x="486" y="292"/>
                    </a:lnTo>
                    <a:lnTo>
                      <a:pt x="484" y="290"/>
                    </a:lnTo>
                    <a:lnTo>
                      <a:pt x="484" y="290"/>
                    </a:lnTo>
                    <a:lnTo>
                      <a:pt x="480" y="288"/>
                    </a:lnTo>
                    <a:lnTo>
                      <a:pt x="476" y="286"/>
                    </a:lnTo>
                    <a:lnTo>
                      <a:pt x="472" y="284"/>
                    </a:lnTo>
                    <a:lnTo>
                      <a:pt x="470" y="282"/>
                    </a:lnTo>
                    <a:lnTo>
                      <a:pt x="470" y="282"/>
                    </a:lnTo>
                    <a:lnTo>
                      <a:pt x="458" y="272"/>
                    </a:lnTo>
                    <a:lnTo>
                      <a:pt x="448" y="260"/>
                    </a:lnTo>
                    <a:lnTo>
                      <a:pt x="440" y="246"/>
                    </a:lnTo>
                    <a:lnTo>
                      <a:pt x="432" y="230"/>
                    </a:lnTo>
                    <a:lnTo>
                      <a:pt x="432" y="230"/>
                    </a:lnTo>
                    <a:lnTo>
                      <a:pt x="432" y="228"/>
                    </a:lnTo>
                    <a:lnTo>
                      <a:pt x="432" y="228"/>
                    </a:lnTo>
                    <a:lnTo>
                      <a:pt x="432" y="230"/>
                    </a:lnTo>
                    <a:lnTo>
                      <a:pt x="432" y="230"/>
                    </a:lnTo>
                    <a:lnTo>
                      <a:pt x="440" y="246"/>
                    </a:lnTo>
                    <a:lnTo>
                      <a:pt x="448" y="262"/>
                    </a:lnTo>
                    <a:lnTo>
                      <a:pt x="458" y="274"/>
                    </a:lnTo>
                    <a:lnTo>
                      <a:pt x="470" y="282"/>
                    </a:lnTo>
                    <a:lnTo>
                      <a:pt x="470" y="282"/>
                    </a:lnTo>
                    <a:lnTo>
                      <a:pt x="472" y="284"/>
                    </a:lnTo>
                    <a:lnTo>
                      <a:pt x="476" y="286"/>
                    </a:lnTo>
                    <a:lnTo>
                      <a:pt x="480" y="288"/>
                    </a:lnTo>
                    <a:lnTo>
                      <a:pt x="484" y="292"/>
                    </a:lnTo>
                    <a:lnTo>
                      <a:pt x="484" y="292"/>
                    </a:lnTo>
                    <a:lnTo>
                      <a:pt x="492" y="294"/>
                    </a:lnTo>
                    <a:lnTo>
                      <a:pt x="502" y="296"/>
                    </a:lnTo>
                    <a:lnTo>
                      <a:pt x="502" y="296"/>
                    </a:lnTo>
                    <a:lnTo>
                      <a:pt x="514" y="294"/>
                    </a:lnTo>
                    <a:lnTo>
                      <a:pt x="522" y="292"/>
                    </a:lnTo>
                    <a:lnTo>
                      <a:pt x="522" y="292"/>
                    </a:lnTo>
                    <a:lnTo>
                      <a:pt x="526" y="290"/>
                    </a:lnTo>
                    <a:lnTo>
                      <a:pt x="532" y="284"/>
                    </a:lnTo>
                    <a:lnTo>
                      <a:pt x="532" y="284"/>
                    </a:lnTo>
                    <a:lnTo>
                      <a:pt x="538" y="278"/>
                    </a:lnTo>
                    <a:lnTo>
                      <a:pt x="540" y="270"/>
                    </a:lnTo>
                    <a:lnTo>
                      <a:pt x="544" y="260"/>
                    </a:lnTo>
                    <a:lnTo>
                      <a:pt x="544" y="248"/>
                    </a:lnTo>
                    <a:lnTo>
                      <a:pt x="544" y="248"/>
                    </a:lnTo>
                    <a:lnTo>
                      <a:pt x="540" y="222"/>
                    </a:lnTo>
                    <a:lnTo>
                      <a:pt x="536" y="198"/>
                    </a:lnTo>
                    <a:lnTo>
                      <a:pt x="528" y="174"/>
                    </a:lnTo>
                    <a:lnTo>
                      <a:pt x="518" y="150"/>
                    </a:lnTo>
                    <a:lnTo>
                      <a:pt x="506" y="128"/>
                    </a:lnTo>
                    <a:lnTo>
                      <a:pt x="492" y="106"/>
                    </a:lnTo>
                    <a:lnTo>
                      <a:pt x="474" y="86"/>
                    </a:lnTo>
                    <a:lnTo>
                      <a:pt x="456" y="68"/>
                    </a:lnTo>
                    <a:lnTo>
                      <a:pt x="456" y="68"/>
                    </a:lnTo>
                    <a:lnTo>
                      <a:pt x="436" y="52"/>
                    </a:lnTo>
                    <a:lnTo>
                      <a:pt x="414" y="38"/>
                    </a:lnTo>
                    <a:lnTo>
                      <a:pt x="392" y="28"/>
                    </a:lnTo>
                    <a:lnTo>
                      <a:pt x="370" y="18"/>
                    </a:lnTo>
                    <a:lnTo>
                      <a:pt x="346" y="10"/>
                    </a:lnTo>
                    <a:lnTo>
                      <a:pt x="322" y="4"/>
                    </a:lnTo>
                    <a:lnTo>
                      <a:pt x="298" y="2"/>
                    </a:lnTo>
                    <a:lnTo>
                      <a:pt x="272" y="0"/>
                    </a:lnTo>
                    <a:close/>
                  </a:path>
                </a:pathLst>
              </a:custGeom>
              <a:solidFill>
                <a:srgbClr val="C8C4C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9" name="Freeform 226"/>
              <p:cNvSpPr>
                <a:spLocks/>
              </p:cNvSpPr>
              <p:nvPr/>
            </p:nvSpPr>
            <p:spPr bwMode="auto">
              <a:xfrm>
                <a:off x="2619" y="3267"/>
                <a:ext cx="544" cy="296"/>
              </a:xfrm>
              <a:custGeom>
                <a:avLst/>
                <a:gdLst>
                  <a:gd name="T0" fmla="*/ 212 w 544"/>
                  <a:gd name="T1" fmla="*/ 6 h 296"/>
                  <a:gd name="T2" fmla="*/ 138 w 544"/>
                  <a:gd name="T3" fmla="*/ 32 h 296"/>
                  <a:gd name="T4" fmla="*/ 72 w 544"/>
                  <a:gd name="T5" fmla="*/ 82 h 296"/>
                  <a:gd name="T6" fmla="*/ 34 w 544"/>
                  <a:gd name="T7" fmla="*/ 136 h 296"/>
                  <a:gd name="T8" fmla="*/ 0 w 544"/>
                  <a:gd name="T9" fmla="*/ 252 h 296"/>
                  <a:gd name="T10" fmla="*/ 12 w 544"/>
                  <a:gd name="T11" fmla="*/ 286 h 296"/>
                  <a:gd name="T12" fmla="*/ 44 w 544"/>
                  <a:gd name="T13" fmla="*/ 296 h 296"/>
                  <a:gd name="T14" fmla="*/ 60 w 544"/>
                  <a:gd name="T15" fmla="*/ 292 h 296"/>
                  <a:gd name="T16" fmla="*/ 74 w 544"/>
                  <a:gd name="T17" fmla="*/ 282 h 296"/>
                  <a:gd name="T18" fmla="*/ 104 w 544"/>
                  <a:gd name="T19" fmla="*/ 248 h 296"/>
                  <a:gd name="T20" fmla="*/ 110 w 544"/>
                  <a:gd name="T21" fmla="*/ 224 h 296"/>
                  <a:gd name="T22" fmla="*/ 128 w 544"/>
                  <a:gd name="T23" fmla="*/ 176 h 296"/>
                  <a:gd name="T24" fmla="*/ 190 w 544"/>
                  <a:gd name="T25" fmla="*/ 120 h 296"/>
                  <a:gd name="T26" fmla="*/ 238 w 544"/>
                  <a:gd name="T27" fmla="*/ 104 h 296"/>
                  <a:gd name="T28" fmla="*/ 298 w 544"/>
                  <a:gd name="T29" fmla="*/ 102 h 296"/>
                  <a:gd name="T30" fmla="*/ 370 w 544"/>
                  <a:gd name="T31" fmla="*/ 130 h 296"/>
                  <a:gd name="T32" fmla="*/ 406 w 544"/>
                  <a:gd name="T33" fmla="*/ 170 h 296"/>
                  <a:gd name="T34" fmla="*/ 434 w 544"/>
                  <a:gd name="T35" fmla="*/ 224 h 296"/>
                  <a:gd name="T36" fmla="*/ 434 w 544"/>
                  <a:gd name="T37" fmla="*/ 222 h 296"/>
                  <a:gd name="T38" fmla="*/ 406 w 544"/>
                  <a:gd name="T39" fmla="*/ 168 h 296"/>
                  <a:gd name="T40" fmla="*/ 370 w 544"/>
                  <a:gd name="T41" fmla="*/ 128 h 296"/>
                  <a:gd name="T42" fmla="*/ 272 w 544"/>
                  <a:gd name="T43" fmla="*/ 98 h 296"/>
                  <a:gd name="T44" fmla="*/ 202 w 544"/>
                  <a:gd name="T45" fmla="*/ 110 h 296"/>
                  <a:gd name="T46" fmla="*/ 164 w 544"/>
                  <a:gd name="T47" fmla="*/ 138 h 296"/>
                  <a:gd name="T48" fmla="*/ 120 w 544"/>
                  <a:gd name="T49" fmla="*/ 192 h 296"/>
                  <a:gd name="T50" fmla="*/ 108 w 544"/>
                  <a:gd name="T51" fmla="*/ 232 h 296"/>
                  <a:gd name="T52" fmla="*/ 94 w 544"/>
                  <a:gd name="T53" fmla="*/ 262 h 296"/>
                  <a:gd name="T54" fmla="*/ 72 w 544"/>
                  <a:gd name="T55" fmla="*/ 284 h 296"/>
                  <a:gd name="T56" fmla="*/ 60 w 544"/>
                  <a:gd name="T57" fmla="*/ 290 h 296"/>
                  <a:gd name="T58" fmla="*/ 30 w 544"/>
                  <a:gd name="T59" fmla="*/ 294 h 296"/>
                  <a:gd name="T60" fmla="*/ 12 w 544"/>
                  <a:gd name="T61" fmla="*/ 286 h 296"/>
                  <a:gd name="T62" fmla="*/ 2 w 544"/>
                  <a:gd name="T63" fmla="*/ 250 h 296"/>
                  <a:gd name="T64" fmla="*/ 36 w 544"/>
                  <a:gd name="T65" fmla="*/ 136 h 296"/>
                  <a:gd name="T66" fmla="*/ 72 w 544"/>
                  <a:gd name="T67" fmla="*/ 82 h 296"/>
                  <a:gd name="T68" fmla="*/ 138 w 544"/>
                  <a:gd name="T69" fmla="*/ 32 h 296"/>
                  <a:gd name="T70" fmla="*/ 212 w 544"/>
                  <a:gd name="T71" fmla="*/ 8 h 296"/>
                  <a:gd name="T72" fmla="*/ 296 w 544"/>
                  <a:gd name="T73" fmla="*/ 2 h 296"/>
                  <a:gd name="T74" fmla="*/ 392 w 544"/>
                  <a:gd name="T75" fmla="*/ 28 h 296"/>
                  <a:gd name="T76" fmla="*/ 454 w 544"/>
                  <a:gd name="T77" fmla="*/ 68 h 296"/>
                  <a:gd name="T78" fmla="*/ 518 w 544"/>
                  <a:gd name="T79" fmla="*/ 150 h 296"/>
                  <a:gd name="T80" fmla="*/ 542 w 544"/>
                  <a:gd name="T81" fmla="*/ 248 h 296"/>
                  <a:gd name="T82" fmla="*/ 536 w 544"/>
                  <a:gd name="T83" fmla="*/ 278 h 296"/>
                  <a:gd name="T84" fmla="*/ 522 w 544"/>
                  <a:gd name="T85" fmla="*/ 290 h 296"/>
                  <a:gd name="T86" fmla="*/ 502 w 544"/>
                  <a:gd name="T87" fmla="*/ 296 h 296"/>
                  <a:gd name="T88" fmla="*/ 484 w 544"/>
                  <a:gd name="T89" fmla="*/ 290 h 296"/>
                  <a:gd name="T90" fmla="*/ 472 w 544"/>
                  <a:gd name="T91" fmla="*/ 284 h 296"/>
                  <a:gd name="T92" fmla="*/ 448 w 544"/>
                  <a:gd name="T93" fmla="*/ 260 h 296"/>
                  <a:gd name="T94" fmla="*/ 432 w 544"/>
                  <a:gd name="T95" fmla="*/ 228 h 296"/>
                  <a:gd name="T96" fmla="*/ 440 w 544"/>
                  <a:gd name="T97" fmla="*/ 246 h 296"/>
                  <a:gd name="T98" fmla="*/ 470 w 544"/>
                  <a:gd name="T99" fmla="*/ 282 h 296"/>
                  <a:gd name="T100" fmla="*/ 484 w 544"/>
                  <a:gd name="T101" fmla="*/ 292 h 296"/>
                  <a:gd name="T102" fmla="*/ 502 w 544"/>
                  <a:gd name="T103" fmla="*/ 296 h 296"/>
                  <a:gd name="T104" fmla="*/ 526 w 544"/>
                  <a:gd name="T105" fmla="*/ 290 h 296"/>
                  <a:gd name="T106" fmla="*/ 540 w 544"/>
                  <a:gd name="T107" fmla="*/ 270 h 296"/>
                  <a:gd name="T108" fmla="*/ 540 w 544"/>
                  <a:gd name="T109" fmla="*/ 222 h 296"/>
                  <a:gd name="T110" fmla="*/ 506 w 544"/>
                  <a:gd name="T111" fmla="*/ 128 h 296"/>
                  <a:gd name="T112" fmla="*/ 456 w 544"/>
                  <a:gd name="T113" fmla="*/ 68 h 296"/>
                  <a:gd name="T114" fmla="*/ 370 w 544"/>
                  <a:gd name="T115" fmla="*/ 18 h 296"/>
                  <a:gd name="T116" fmla="*/ 272 w 544"/>
                  <a:gd name="T117"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4" h="296">
                    <a:moveTo>
                      <a:pt x="272" y="0"/>
                    </a:moveTo>
                    <a:lnTo>
                      <a:pt x="272" y="0"/>
                    </a:lnTo>
                    <a:lnTo>
                      <a:pt x="242" y="2"/>
                    </a:lnTo>
                    <a:lnTo>
                      <a:pt x="212" y="6"/>
                    </a:lnTo>
                    <a:lnTo>
                      <a:pt x="184" y="14"/>
                    </a:lnTo>
                    <a:lnTo>
                      <a:pt x="156" y="24"/>
                    </a:lnTo>
                    <a:lnTo>
                      <a:pt x="156" y="24"/>
                    </a:lnTo>
                    <a:lnTo>
                      <a:pt x="138" y="32"/>
                    </a:lnTo>
                    <a:lnTo>
                      <a:pt x="120" y="42"/>
                    </a:lnTo>
                    <a:lnTo>
                      <a:pt x="102" y="54"/>
                    </a:lnTo>
                    <a:lnTo>
                      <a:pt x="88" y="68"/>
                    </a:lnTo>
                    <a:lnTo>
                      <a:pt x="72" y="82"/>
                    </a:lnTo>
                    <a:lnTo>
                      <a:pt x="58" y="98"/>
                    </a:lnTo>
                    <a:lnTo>
                      <a:pt x="46" y="116"/>
                    </a:lnTo>
                    <a:lnTo>
                      <a:pt x="34" y="136"/>
                    </a:lnTo>
                    <a:lnTo>
                      <a:pt x="34" y="136"/>
                    </a:lnTo>
                    <a:lnTo>
                      <a:pt x="22" y="162"/>
                    </a:lnTo>
                    <a:lnTo>
                      <a:pt x="12" y="192"/>
                    </a:lnTo>
                    <a:lnTo>
                      <a:pt x="4" y="220"/>
                    </a:lnTo>
                    <a:lnTo>
                      <a:pt x="0" y="252"/>
                    </a:lnTo>
                    <a:lnTo>
                      <a:pt x="0" y="252"/>
                    </a:lnTo>
                    <a:lnTo>
                      <a:pt x="2" y="266"/>
                    </a:lnTo>
                    <a:lnTo>
                      <a:pt x="6" y="278"/>
                    </a:lnTo>
                    <a:lnTo>
                      <a:pt x="12" y="286"/>
                    </a:lnTo>
                    <a:lnTo>
                      <a:pt x="22" y="292"/>
                    </a:lnTo>
                    <a:lnTo>
                      <a:pt x="22" y="292"/>
                    </a:lnTo>
                    <a:lnTo>
                      <a:pt x="30" y="294"/>
                    </a:lnTo>
                    <a:lnTo>
                      <a:pt x="44" y="296"/>
                    </a:lnTo>
                    <a:lnTo>
                      <a:pt x="44" y="296"/>
                    </a:lnTo>
                    <a:lnTo>
                      <a:pt x="52" y="294"/>
                    </a:lnTo>
                    <a:lnTo>
                      <a:pt x="60" y="292"/>
                    </a:lnTo>
                    <a:lnTo>
                      <a:pt x="60" y="292"/>
                    </a:lnTo>
                    <a:lnTo>
                      <a:pt x="62" y="288"/>
                    </a:lnTo>
                    <a:lnTo>
                      <a:pt x="68" y="286"/>
                    </a:lnTo>
                    <a:lnTo>
                      <a:pt x="72" y="284"/>
                    </a:lnTo>
                    <a:lnTo>
                      <a:pt x="74" y="282"/>
                    </a:lnTo>
                    <a:lnTo>
                      <a:pt x="74" y="282"/>
                    </a:lnTo>
                    <a:lnTo>
                      <a:pt x="84" y="274"/>
                    </a:lnTo>
                    <a:lnTo>
                      <a:pt x="94" y="262"/>
                    </a:lnTo>
                    <a:lnTo>
                      <a:pt x="104" y="248"/>
                    </a:lnTo>
                    <a:lnTo>
                      <a:pt x="106" y="240"/>
                    </a:lnTo>
                    <a:lnTo>
                      <a:pt x="108" y="232"/>
                    </a:lnTo>
                    <a:lnTo>
                      <a:pt x="108" y="232"/>
                    </a:lnTo>
                    <a:lnTo>
                      <a:pt x="110" y="224"/>
                    </a:lnTo>
                    <a:lnTo>
                      <a:pt x="110" y="224"/>
                    </a:lnTo>
                    <a:lnTo>
                      <a:pt x="114" y="208"/>
                    </a:lnTo>
                    <a:lnTo>
                      <a:pt x="120" y="192"/>
                    </a:lnTo>
                    <a:lnTo>
                      <a:pt x="128" y="176"/>
                    </a:lnTo>
                    <a:lnTo>
                      <a:pt x="140" y="160"/>
                    </a:lnTo>
                    <a:lnTo>
                      <a:pt x="140" y="160"/>
                    </a:lnTo>
                    <a:lnTo>
                      <a:pt x="164" y="138"/>
                    </a:lnTo>
                    <a:lnTo>
                      <a:pt x="190" y="120"/>
                    </a:lnTo>
                    <a:lnTo>
                      <a:pt x="190" y="120"/>
                    </a:lnTo>
                    <a:lnTo>
                      <a:pt x="202" y="110"/>
                    </a:lnTo>
                    <a:lnTo>
                      <a:pt x="202" y="110"/>
                    </a:lnTo>
                    <a:lnTo>
                      <a:pt x="238" y="104"/>
                    </a:lnTo>
                    <a:lnTo>
                      <a:pt x="254" y="100"/>
                    </a:lnTo>
                    <a:lnTo>
                      <a:pt x="272" y="100"/>
                    </a:lnTo>
                    <a:lnTo>
                      <a:pt x="272" y="100"/>
                    </a:lnTo>
                    <a:lnTo>
                      <a:pt x="298" y="102"/>
                    </a:lnTo>
                    <a:lnTo>
                      <a:pt x="324" y="106"/>
                    </a:lnTo>
                    <a:lnTo>
                      <a:pt x="346" y="116"/>
                    </a:lnTo>
                    <a:lnTo>
                      <a:pt x="370" y="130"/>
                    </a:lnTo>
                    <a:lnTo>
                      <a:pt x="370" y="130"/>
                    </a:lnTo>
                    <a:lnTo>
                      <a:pt x="380" y="138"/>
                    </a:lnTo>
                    <a:lnTo>
                      <a:pt x="390" y="148"/>
                    </a:lnTo>
                    <a:lnTo>
                      <a:pt x="406" y="170"/>
                    </a:lnTo>
                    <a:lnTo>
                      <a:pt x="406" y="170"/>
                    </a:lnTo>
                    <a:lnTo>
                      <a:pt x="422" y="196"/>
                    </a:lnTo>
                    <a:lnTo>
                      <a:pt x="434" y="222"/>
                    </a:lnTo>
                    <a:lnTo>
                      <a:pt x="434" y="222"/>
                    </a:lnTo>
                    <a:lnTo>
                      <a:pt x="434" y="224"/>
                    </a:lnTo>
                    <a:lnTo>
                      <a:pt x="434" y="224"/>
                    </a:lnTo>
                    <a:lnTo>
                      <a:pt x="434" y="222"/>
                    </a:lnTo>
                    <a:lnTo>
                      <a:pt x="434" y="222"/>
                    </a:lnTo>
                    <a:lnTo>
                      <a:pt x="434" y="222"/>
                    </a:lnTo>
                    <a:lnTo>
                      <a:pt x="434" y="222"/>
                    </a:lnTo>
                    <a:lnTo>
                      <a:pt x="422" y="194"/>
                    </a:lnTo>
                    <a:lnTo>
                      <a:pt x="406" y="168"/>
                    </a:lnTo>
                    <a:lnTo>
                      <a:pt x="406" y="168"/>
                    </a:lnTo>
                    <a:lnTo>
                      <a:pt x="390" y="146"/>
                    </a:lnTo>
                    <a:lnTo>
                      <a:pt x="380" y="136"/>
                    </a:lnTo>
                    <a:lnTo>
                      <a:pt x="370" y="128"/>
                    </a:lnTo>
                    <a:lnTo>
                      <a:pt x="370" y="128"/>
                    </a:lnTo>
                    <a:lnTo>
                      <a:pt x="346" y="116"/>
                    </a:lnTo>
                    <a:lnTo>
                      <a:pt x="324" y="106"/>
                    </a:lnTo>
                    <a:lnTo>
                      <a:pt x="298" y="100"/>
                    </a:lnTo>
                    <a:lnTo>
                      <a:pt x="272" y="98"/>
                    </a:lnTo>
                    <a:lnTo>
                      <a:pt x="272" y="98"/>
                    </a:lnTo>
                    <a:lnTo>
                      <a:pt x="254" y="100"/>
                    </a:lnTo>
                    <a:lnTo>
                      <a:pt x="238" y="102"/>
                    </a:lnTo>
                    <a:lnTo>
                      <a:pt x="202" y="110"/>
                    </a:lnTo>
                    <a:lnTo>
                      <a:pt x="202" y="110"/>
                    </a:lnTo>
                    <a:lnTo>
                      <a:pt x="190" y="118"/>
                    </a:lnTo>
                    <a:lnTo>
                      <a:pt x="190" y="118"/>
                    </a:lnTo>
                    <a:lnTo>
                      <a:pt x="164" y="138"/>
                    </a:lnTo>
                    <a:lnTo>
                      <a:pt x="140" y="160"/>
                    </a:lnTo>
                    <a:lnTo>
                      <a:pt x="140" y="160"/>
                    </a:lnTo>
                    <a:lnTo>
                      <a:pt x="128" y="176"/>
                    </a:lnTo>
                    <a:lnTo>
                      <a:pt x="120" y="192"/>
                    </a:lnTo>
                    <a:lnTo>
                      <a:pt x="114" y="208"/>
                    </a:lnTo>
                    <a:lnTo>
                      <a:pt x="110" y="224"/>
                    </a:lnTo>
                    <a:lnTo>
                      <a:pt x="110" y="224"/>
                    </a:lnTo>
                    <a:lnTo>
                      <a:pt x="108" y="232"/>
                    </a:lnTo>
                    <a:lnTo>
                      <a:pt x="108" y="232"/>
                    </a:lnTo>
                    <a:lnTo>
                      <a:pt x="106" y="240"/>
                    </a:lnTo>
                    <a:lnTo>
                      <a:pt x="102" y="248"/>
                    </a:lnTo>
                    <a:lnTo>
                      <a:pt x="94" y="262"/>
                    </a:lnTo>
                    <a:lnTo>
                      <a:pt x="84" y="274"/>
                    </a:lnTo>
                    <a:lnTo>
                      <a:pt x="74" y="282"/>
                    </a:lnTo>
                    <a:lnTo>
                      <a:pt x="74" y="282"/>
                    </a:lnTo>
                    <a:lnTo>
                      <a:pt x="72" y="284"/>
                    </a:lnTo>
                    <a:lnTo>
                      <a:pt x="66" y="286"/>
                    </a:lnTo>
                    <a:lnTo>
                      <a:pt x="62" y="288"/>
                    </a:lnTo>
                    <a:lnTo>
                      <a:pt x="60" y="290"/>
                    </a:lnTo>
                    <a:lnTo>
                      <a:pt x="60" y="290"/>
                    </a:lnTo>
                    <a:lnTo>
                      <a:pt x="52" y="294"/>
                    </a:lnTo>
                    <a:lnTo>
                      <a:pt x="44" y="296"/>
                    </a:lnTo>
                    <a:lnTo>
                      <a:pt x="44" y="296"/>
                    </a:lnTo>
                    <a:lnTo>
                      <a:pt x="30" y="294"/>
                    </a:lnTo>
                    <a:lnTo>
                      <a:pt x="24" y="292"/>
                    </a:lnTo>
                    <a:lnTo>
                      <a:pt x="22" y="290"/>
                    </a:lnTo>
                    <a:lnTo>
                      <a:pt x="22" y="290"/>
                    </a:lnTo>
                    <a:lnTo>
                      <a:pt x="12" y="286"/>
                    </a:lnTo>
                    <a:lnTo>
                      <a:pt x="6" y="276"/>
                    </a:lnTo>
                    <a:lnTo>
                      <a:pt x="2" y="266"/>
                    </a:lnTo>
                    <a:lnTo>
                      <a:pt x="2" y="250"/>
                    </a:lnTo>
                    <a:lnTo>
                      <a:pt x="2" y="250"/>
                    </a:lnTo>
                    <a:lnTo>
                      <a:pt x="4" y="220"/>
                    </a:lnTo>
                    <a:lnTo>
                      <a:pt x="12" y="192"/>
                    </a:lnTo>
                    <a:lnTo>
                      <a:pt x="22" y="162"/>
                    </a:lnTo>
                    <a:lnTo>
                      <a:pt x="36" y="136"/>
                    </a:lnTo>
                    <a:lnTo>
                      <a:pt x="36" y="136"/>
                    </a:lnTo>
                    <a:lnTo>
                      <a:pt x="46" y="116"/>
                    </a:lnTo>
                    <a:lnTo>
                      <a:pt x="60" y="98"/>
                    </a:lnTo>
                    <a:lnTo>
                      <a:pt x="72" y="82"/>
                    </a:lnTo>
                    <a:lnTo>
                      <a:pt x="88" y="68"/>
                    </a:lnTo>
                    <a:lnTo>
                      <a:pt x="104" y="54"/>
                    </a:lnTo>
                    <a:lnTo>
                      <a:pt x="120" y="44"/>
                    </a:lnTo>
                    <a:lnTo>
                      <a:pt x="138" y="32"/>
                    </a:lnTo>
                    <a:lnTo>
                      <a:pt x="156" y="24"/>
                    </a:lnTo>
                    <a:lnTo>
                      <a:pt x="156" y="24"/>
                    </a:lnTo>
                    <a:lnTo>
                      <a:pt x="184" y="14"/>
                    </a:lnTo>
                    <a:lnTo>
                      <a:pt x="212" y="8"/>
                    </a:lnTo>
                    <a:lnTo>
                      <a:pt x="242" y="2"/>
                    </a:lnTo>
                    <a:lnTo>
                      <a:pt x="272" y="2"/>
                    </a:lnTo>
                    <a:lnTo>
                      <a:pt x="272" y="2"/>
                    </a:lnTo>
                    <a:lnTo>
                      <a:pt x="296" y="2"/>
                    </a:lnTo>
                    <a:lnTo>
                      <a:pt x="322" y="6"/>
                    </a:lnTo>
                    <a:lnTo>
                      <a:pt x="346" y="10"/>
                    </a:lnTo>
                    <a:lnTo>
                      <a:pt x="370" y="18"/>
                    </a:lnTo>
                    <a:lnTo>
                      <a:pt x="392" y="28"/>
                    </a:lnTo>
                    <a:lnTo>
                      <a:pt x="414" y="40"/>
                    </a:lnTo>
                    <a:lnTo>
                      <a:pt x="436" y="52"/>
                    </a:lnTo>
                    <a:lnTo>
                      <a:pt x="454" y="68"/>
                    </a:lnTo>
                    <a:lnTo>
                      <a:pt x="454" y="68"/>
                    </a:lnTo>
                    <a:lnTo>
                      <a:pt x="474" y="88"/>
                    </a:lnTo>
                    <a:lnTo>
                      <a:pt x="490" y="108"/>
                    </a:lnTo>
                    <a:lnTo>
                      <a:pt x="506" y="128"/>
                    </a:lnTo>
                    <a:lnTo>
                      <a:pt x="518" y="150"/>
                    </a:lnTo>
                    <a:lnTo>
                      <a:pt x="528" y="174"/>
                    </a:lnTo>
                    <a:lnTo>
                      <a:pt x="534" y="198"/>
                    </a:lnTo>
                    <a:lnTo>
                      <a:pt x="540" y="222"/>
                    </a:lnTo>
                    <a:lnTo>
                      <a:pt x="542" y="248"/>
                    </a:lnTo>
                    <a:lnTo>
                      <a:pt x="542" y="248"/>
                    </a:lnTo>
                    <a:lnTo>
                      <a:pt x="542" y="260"/>
                    </a:lnTo>
                    <a:lnTo>
                      <a:pt x="540" y="270"/>
                    </a:lnTo>
                    <a:lnTo>
                      <a:pt x="536" y="278"/>
                    </a:lnTo>
                    <a:lnTo>
                      <a:pt x="532" y="284"/>
                    </a:lnTo>
                    <a:lnTo>
                      <a:pt x="532" y="284"/>
                    </a:lnTo>
                    <a:lnTo>
                      <a:pt x="526" y="290"/>
                    </a:lnTo>
                    <a:lnTo>
                      <a:pt x="522" y="290"/>
                    </a:lnTo>
                    <a:lnTo>
                      <a:pt x="522" y="290"/>
                    </a:lnTo>
                    <a:lnTo>
                      <a:pt x="518" y="292"/>
                    </a:lnTo>
                    <a:lnTo>
                      <a:pt x="514" y="294"/>
                    </a:lnTo>
                    <a:lnTo>
                      <a:pt x="502" y="296"/>
                    </a:lnTo>
                    <a:lnTo>
                      <a:pt x="502" y="296"/>
                    </a:lnTo>
                    <a:lnTo>
                      <a:pt x="492" y="294"/>
                    </a:lnTo>
                    <a:lnTo>
                      <a:pt x="486" y="292"/>
                    </a:lnTo>
                    <a:lnTo>
                      <a:pt x="484" y="290"/>
                    </a:lnTo>
                    <a:lnTo>
                      <a:pt x="484" y="290"/>
                    </a:lnTo>
                    <a:lnTo>
                      <a:pt x="480" y="288"/>
                    </a:lnTo>
                    <a:lnTo>
                      <a:pt x="476" y="286"/>
                    </a:lnTo>
                    <a:lnTo>
                      <a:pt x="472" y="284"/>
                    </a:lnTo>
                    <a:lnTo>
                      <a:pt x="470" y="282"/>
                    </a:lnTo>
                    <a:lnTo>
                      <a:pt x="470" y="282"/>
                    </a:lnTo>
                    <a:lnTo>
                      <a:pt x="458" y="272"/>
                    </a:lnTo>
                    <a:lnTo>
                      <a:pt x="448" y="260"/>
                    </a:lnTo>
                    <a:lnTo>
                      <a:pt x="440" y="246"/>
                    </a:lnTo>
                    <a:lnTo>
                      <a:pt x="432" y="230"/>
                    </a:lnTo>
                    <a:lnTo>
                      <a:pt x="432" y="230"/>
                    </a:lnTo>
                    <a:lnTo>
                      <a:pt x="432" y="228"/>
                    </a:lnTo>
                    <a:lnTo>
                      <a:pt x="432" y="228"/>
                    </a:lnTo>
                    <a:lnTo>
                      <a:pt x="432" y="230"/>
                    </a:lnTo>
                    <a:lnTo>
                      <a:pt x="432" y="230"/>
                    </a:lnTo>
                    <a:lnTo>
                      <a:pt x="440" y="246"/>
                    </a:lnTo>
                    <a:lnTo>
                      <a:pt x="448" y="262"/>
                    </a:lnTo>
                    <a:lnTo>
                      <a:pt x="458" y="274"/>
                    </a:lnTo>
                    <a:lnTo>
                      <a:pt x="470" y="282"/>
                    </a:lnTo>
                    <a:lnTo>
                      <a:pt x="470" y="282"/>
                    </a:lnTo>
                    <a:lnTo>
                      <a:pt x="472" y="284"/>
                    </a:lnTo>
                    <a:lnTo>
                      <a:pt x="476" y="286"/>
                    </a:lnTo>
                    <a:lnTo>
                      <a:pt x="480" y="288"/>
                    </a:lnTo>
                    <a:lnTo>
                      <a:pt x="484" y="292"/>
                    </a:lnTo>
                    <a:lnTo>
                      <a:pt x="484" y="292"/>
                    </a:lnTo>
                    <a:lnTo>
                      <a:pt x="492" y="294"/>
                    </a:lnTo>
                    <a:lnTo>
                      <a:pt x="502" y="296"/>
                    </a:lnTo>
                    <a:lnTo>
                      <a:pt x="502" y="296"/>
                    </a:lnTo>
                    <a:lnTo>
                      <a:pt x="514" y="294"/>
                    </a:lnTo>
                    <a:lnTo>
                      <a:pt x="522" y="292"/>
                    </a:lnTo>
                    <a:lnTo>
                      <a:pt x="522" y="292"/>
                    </a:lnTo>
                    <a:lnTo>
                      <a:pt x="526" y="290"/>
                    </a:lnTo>
                    <a:lnTo>
                      <a:pt x="532" y="284"/>
                    </a:lnTo>
                    <a:lnTo>
                      <a:pt x="532" y="284"/>
                    </a:lnTo>
                    <a:lnTo>
                      <a:pt x="538" y="278"/>
                    </a:lnTo>
                    <a:lnTo>
                      <a:pt x="540" y="270"/>
                    </a:lnTo>
                    <a:lnTo>
                      <a:pt x="544" y="260"/>
                    </a:lnTo>
                    <a:lnTo>
                      <a:pt x="544" y="248"/>
                    </a:lnTo>
                    <a:lnTo>
                      <a:pt x="544" y="248"/>
                    </a:lnTo>
                    <a:lnTo>
                      <a:pt x="540" y="222"/>
                    </a:lnTo>
                    <a:lnTo>
                      <a:pt x="536" y="198"/>
                    </a:lnTo>
                    <a:lnTo>
                      <a:pt x="528" y="174"/>
                    </a:lnTo>
                    <a:lnTo>
                      <a:pt x="518" y="150"/>
                    </a:lnTo>
                    <a:lnTo>
                      <a:pt x="506" y="128"/>
                    </a:lnTo>
                    <a:lnTo>
                      <a:pt x="492" y="106"/>
                    </a:lnTo>
                    <a:lnTo>
                      <a:pt x="474" y="86"/>
                    </a:lnTo>
                    <a:lnTo>
                      <a:pt x="456" y="68"/>
                    </a:lnTo>
                    <a:lnTo>
                      <a:pt x="456" y="68"/>
                    </a:lnTo>
                    <a:lnTo>
                      <a:pt x="436" y="52"/>
                    </a:lnTo>
                    <a:lnTo>
                      <a:pt x="414" y="38"/>
                    </a:lnTo>
                    <a:lnTo>
                      <a:pt x="392" y="28"/>
                    </a:lnTo>
                    <a:lnTo>
                      <a:pt x="370" y="18"/>
                    </a:lnTo>
                    <a:lnTo>
                      <a:pt x="346" y="10"/>
                    </a:lnTo>
                    <a:lnTo>
                      <a:pt x="322" y="4"/>
                    </a:lnTo>
                    <a:lnTo>
                      <a:pt x="298" y="2"/>
                    </a:lnTo>
                    <a:lnTo>
                      <a:pt x="2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0" name="Freeform 227"/>
              <p:cNvSpPr>
                <a:spLocks/>
              </p:cNvSpPr>
              <p:nvPr/>
            </p:nvSpPr>
            <p:spPr bwMode="auto">
              <a:xfrm>
                <a:off x="2621" y="3269"/>
                <a:ext cx="540" cy="294"/>
              </a:xfrm>
              <a:custGeom>
                <a:avLst/>
                <a:gdLst>
                  <a:gd name="T0" fmla="*/ 210 w 540"/>
                  <a:gd name="T1" fmla="*/ 6 h 294"/>
                  <a:gd name="T2" fmla="*/ 136 w 540"/>
                  <a:gd name="T3" fmla="*/ 30 h 294"/>
                  <a:gd name="T4" fmla="*/ 70 w 540"/>
                  <a:gd name="T5" fmla="*/ 80 h 294"/>
                  <a:gd name="T6" fmla="*/ 34 w 540"/>
                  <a:gd name="T7" fmla="*/ 134 h 294"/>
                  <a:gd name="T8" fmla="*/ 0 w 540"/>
                  <a:gd name="T9" fmla="*/ 248 h 294"/>
                  <a:gd name="T10" fmla="*/ 10 w 540"/>
                  <a:gd name="T11" fmla="*/ 284 h 294"/>
                  <a:gd name="T12" fmla="*/ 28 w 540"/>
                  <a:gd name="T13" fmla="*/ 292 h 294"/>
                  <a:gd name="T14" fmla="*/ 58 w 540"/>
                  <a:gd name="T15" fmla="*/ 288 h 294"/>
                  <a:gd name="T16" fmla="*/ 70 w 540"/>
                  <a:gd name="T17" fmla="*/ 282 h 294"/>
                  <a:gd name="T18" fmla="*/ 92 w 540"/>
                  <a:gd name="T19" fmla="*/ 260 h 294"/>
                  <a:gd name="T20" fmla="*/ 106 w 540"/>
                  <a:gd name="T21" fmla="*/ 230 h 294"/>
                  <a:gd name="T22" fmla="*/ 118 w 540"/>
                  <a:gd name="T23" fmla="*/ 190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20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8 w 540"/>
                  <a:gd name="T51" fmla="*/ 220 h 294"/>
                  <a:gd name="T52" fmla="*/ 92 w 540"/>
                  <a:gd name="T53" fmla="*/ 258 h 294"/>
                  <a:gd name="T54" fmla="*/ 70 w 540"/>
                  <a:gd name="T55" fmla="*/ 282 h 294"/>
                  <a:gd name="T56" fmla="*/ 58 w 540"/>
                  <a:gd name="T57" fmla="*/ 288 h 294"/>
                  <a:gd name="T58" fmla="*/ 42 w 540"/>
                  <a:gd name="T59" fmla="*/ 294 h 294"/>
                  <a:gd name="T60" fmla="*/ 20 w 540"/>
                  <a:gd name="T61" fmla="*/ 288 h 294"/>
                  <a:gd name="T62" fmla="*/ 0 w 540"/>
                  <a:gd name="T63" fmla="*/ 248 h 294"/>
                  <a:gd name="T64" fmla="*/ 20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6 h 294"/>
                  <a:gd name="T76" fmla="*/ 452 w 540"/>
                  <a:gd name="T77" fmla="*/ 66 h 294"/>
                  <a:gd name="T78" fmla="*/ 502 w 540"/>
                  <a:gd name="T79" fmla="*/ 126 h 294"/>
                  <a:gd name="T80" fmla="*/ 538 w 540"/>
                  <a:gd name="T81" fmla="*/ 220 h 294"/>
                  <a:gd name="T82" fmla="*/ 538 w 540"/>
                  <a:gd name="T83" fmla="*/ 266 h 294"/>
                  <a:gd name="T84" fmla="*/ 524 w 540"/>
                  <a:gd name="T85" fmla="*/ 286 h 294"/>
                  <a:gd name="T86" fmla="*/ 510 w 540"/>
                  <a:gd name="T87" fmla="*/ 292 h 294"/>
                  <a:gd name="T88" fmla="*/ 484 w 540"/>
                  <a:gd name="T89" fmla="*/ 290 h 294"/>
                  <a:gd name="T90" fmla="*/ 474 w 540"/>
                  <a:gd name="T91" fmla="*/ 284 h 294"/>
                  <a:gd name="T92" fmla="*/ 456 w 540"/>
                  <a:gd name="T93" fmla="*/ 270 h 294"/>
                  <a:gd name="T94" fmla="*/ 430 w 540"/>
                  <a:gd name="T95" fmla="*/ 226 h 294"/>
                  <a:gd name="T96" fmla="*/ 430 w 540"/>
                  <a:gd name="T97" fmla="*/ 224 h 294"/>
                  <a:gd name="T98" fmla="*/ 430 w 540"/>
                  <a:gd name="T99" fmla="*/ 226 h 294"/>
                  <a:gd name="T100" fmla="*/ 430 w 540"/>
                  <a:gd name="T101" fmla="*/ 228 h 294"/>
                  <a:gd name="T102" fmla="*/ 468 w 540"/>
                  <a:gd name="T103" fmla="*/ 280 h 294"/>
                  <a:gd name="T104" fmla="*/ 478 w 540"/>
                  <a:gd name="T105" fmla="*/ 286 h 294"/>
                  <a:gd name="T106" fmla="*/ 490 w 540"/>
                  <a:gd name="T107" fmla="*/ 292 h 294"/>
                  <a:gd name="T108" fmla="*/ 516 w 540"/>
                  <a:gd name="T109" fmla="*/ 290 h 294"/>
                  <a:gd name="T110" fmla="*/ 530 w 540"/>
                  <a:gd name="T111" fmla="*/ 282 h 294"/>
                  <a:gd name="T112" fmla="*/ 540 w 540"/>
                  <a:gd name="T113" fmla="*/ 258 h 294"/>
                  <a:gd name="T114" fmla="*/ 532 w 540"/>
                  <a:gd name="T115" fmla="*/ 196 h 294"/>
                  <a:gd name="T116" fmla="*/ 488 w 540"/>
                  <a:gd name="T117" fmla="*/ 106 h 294"/>
                  <a:gd name="T118" fmla="*/ 434 w 540"/>
                  <a:gd name="T119" fmla="*/ 50 h 294"/>
                  <a:gd name="T120" fmla="*/ 344 w 540"/>
                  <a:gd name="T121" fmla="*/ 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0" h="294">
                    <a:moveTo>
                      <a:pt x="270" y="0"/>
                    </a:moveTo>
                    <a:lnTo>
                      <a:pt x="270" y="0"/>
                    </a:lnTo>
                    <a:lnTo>
                      <a:pt x="240" y="0"/>
                    </a:lnTo>
                    <a:lnTo>
                      <a:pt x="210" y="6"/>
                    </a:lnTo>
                    <a:lnTo>
                      <a:pt x="182" y="12"/>
                    </a:lnTo>
                    <a:lnTo>
                      <a:pt x="154" y="22"/>
                    </a:lnTo>
                    <a:lnTo>
                      <a:pt x="154" y="22"/>
                    </a:lnTo>
                    <a:lnTo>
                      <a:pt x="136" y="30"/>
                    </a:lnTo>
                    <a:lnTo>
                      <a:pt x="118" y="42"/>
                    </a:lnTo>
                    <a:lnTo>
                      <a:pt x="102" y="52"/>
                    </a:lnTo>
                    <a:lnTo>
                      <a:pt x="86" y="66"/>
                    </a:lnTo>
                    <a:lnTo>
                      <a:pt x="70" y="80"/>
                    </a:lnTo>
                    <a:lnTo>
                      <a:pt x="58" y="96"/>
                    </a:lnTo>
                    <a:lnTo>
                      <a:pt x="44" y="114"/>
                    </a:lnTo>
                    <a:lnTo>
                      <a:pt x="34" y="134"/>
                    </a:lnTo>
                    <a:lnTo>
                      <a:pt x="34" y="134"/>
                    </a:lnTo>
                    <a:lnTo>
                      <a:pt x="20" y="160"/>
                    </a:lnTo>
                    <a:lnTo>
                      <a:pt x="10" y="190"/>
                    </a:lnTo>
                    <a:lnTo>
                      <a:pt x="2" y="218"/>
                    </a:lnTo>
                    <a:lnTo>
                      <a:pt x="0" y="248"/>
                    </a:lnTo>
                    <a:lnTo>
                      <a:pt x="0" y="248"/>
                    </a:lnTo>
                    <a:lnTo>
                      <a:pt x="0" y="264"/>
                    </a:lnTo>
                    <a:lnTo>
                      <a:pt x="4" y="274"/>
                    </a:lnTo>
                    <a:lnTo>
                      <a:pt x="10" y="284"/>
                    </a:lnTo>
                    <a:lnTo>
                      <a:pt x="20" y="288"/>
                    </a:lnTo>
                    <a:lnTo>
                      <a:pt x="20" y="288"/>
                    </a:lnTo>
                    <a:lnTo>
                      <a:pt x="22" y="290"/>
                    </a:lnTo>
                    <a:lnTo>
                      <a:pt x="28" y="292"/>
                    </a:lnTo>
                    <a:lnTo>
                      <a:pt x="42" y="294"/>
                    </a:lnTo>
                    <a:lnTo>
                      <a:pt x="42" y="294"/>
                    </a:lnTo>
                    <a:lnTo>
                      <a:pt x="50" y="292"/>
                    </a:lnTo>
                    <a:lnTo>
                      <a:pt x="58" y="288"/>
                    </a:lnTo>
                    <a:lnTo>
                      <a:pt x="58" y="288"/>
                    </a:lnTo>
                    <a:lnTo>
                      <a:pt x="60" y="286"/>
                    </a:lnTo>
                    <a:lnTo>
                      <a:pt x="64" y="284"/>
                    </a:lnTo>
                    <a:lnTo>
                      <a:pt x="70" y="282"/>
                    </a:lnTo>
                    <a:lnTo>
                      <a:pt x="72" y="280"/>
                    </a:lnTo>
                    <a:lnTo>
                      <a:pt x="72" y="280"/>
                    </a:lnTo>
                    <a:lnTo>
                      <a:pt x="82" y="272"/>
                    </a:lnTo>
                    <a:lnTo>
                      <a:pt x="92" y="260"/>
                    </a:lnTo>
                    <a:lnTo>
                      <a:pt x="100" y="246"/>
                    </a:lnTo>
                    <a:lnTo>
                      <a:pt x="104" y="238"/>
                    </a:lnTo>
                    <a:lnTo>
                      <a:pt x="106" y="230"/>
                    </a:lnTo>
                    <a:lnTo>
                      <a:pt x="106" y="230"/>
                    </a:lnTo>
                    <a:lnTo>
                      <a:pt x="108" y="222"/>
                    </a:lnTo>
                    <a:lnTo>
                      <a:pt x="108" y="222"/>
                    </a:lnTo>
                    <a:lnTo>
                      <a:pt x="112" y="206"/>
                    </a:lnTo>
                    <a:lnTo>
                      <a:pt x="118" y="190"/>
                    </a:lnTo>
                    <a:lnTo>
                      <a:pt x="126" y="174"/>
                    </a:lnTo>
                    <a:lnTo>
                      <a:pt x="138" y="158"/>
                    </a:lnTo>
                    <a:lnTo>
                      <a:pt x="138" y="158"/>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4"/>
                    </a:lnTo>
                    <a:lnTo>
                      <a:pt x="368" y="126"/>
                    </a:lnTo>
                    <a:lnTo>
                      <a:pt x="368" y="126"/>
                    </a:lnTo>
                    <a:lnTo>
                      <a:pt x="378" y="134"/>
                    </a:lnTo>
                    <a:lnTo>
                      <a:pt x="388" y="144"/>
                    </a:lnTo>
                    <a:lnTo>
                      <a:pt x="404" y="166"/>
                    </a:lnTo>
                    <a:lnTo>
                      <a:pt x="404" y="166"/>
                    </a:lnTo>
                    <a:lnTo>
                      <a:pt x="420" y="192"/>
                    </a:lnTo>
                    <a:lnTo>
                      <a:pt x="432" y="220"/>
                    </a:lnTo>
                    <a:lnTo>
                      <a:pt x="432" y="220"/>
                    </a:lnTo>
                    <a:lnTo>
                      <a:pt x="432" y="220"/>
                    </a:lnTo>
                    <a:lnTo>
                      <a:pt x="432" y="220"/>
                    </a:lnTo>
                    <a:lnTo>
                      <a:pt x="432" y="220"/>
                    </a:lnTo>
                    <a:lnTo>
                      <a:pt x="432" y="220"/>
                    </a:lnTo>
                    <a:lnTo>
                      <a:pt x="432" y="218"/>
                    </a:lnTo>
                    <a:lnTo>
                      <a:pt x="432" y="218"/>
                    </a:lnTo>
                    <a:lnTo>
                      <a:pt x="420" y="192"/>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8"/>
                    </a:lnTo>
                    <a:lnTo>
                      <a:pt x="236" y="100"/>
                    </a:lnTo>
                    <a:lnTo>
                      <a:pt x="200" y="108"/>
                    </a:lnTo>
                    <a:lnTo>
                      <a:pt x="200" y="108"/>
                    </a:lnTo>
                    <a:lnTo>
                      <a:pt x="188" y="116"/>
                    </a:lnTo>
                    <a:lnTo>
                      <a:pt x="188" y="116"/>
                    </a:lnTo>
                    <a:lnTo>
                      <a:pt x="162" y="136"/>
                    </a:lnTo>
                    <a:lnTo>
                      <a:pt x="138" y="156"/>
                    </a:lnTo>
                    <a:lnTo>
                      <a:pt x="138" y="156"/>
                    </a:lnTo>
                    <a:lnTo>
                      <a:pt x="126" y="172"/>
                    </a:lnTo>
                    <a:lnTo>
                      <a:pt x="118" y="188"/>
                    </a:lnTo>
                    <a:lnTo>
                      <a:pt x="112" y="204"/>
                    </a:lnTo>
                    <a:lnTo>
                      <a:pt x="108" y="220"/>
                    </a:lnTo>
                    <a:lnTo>
                      <a:pt x="108" y="220"/>
                    </a:lnTo>
                    <a:lnTo>
                      <a:pt x="106" y="228"/>
                    </a:lnTo>
                    <a:lnTo>
                      <a:pt x="106" y="228"/>
                    </a:lnTo>
                    <a:lnTo>
                      <a:pt x="100" y="244"/>
                    </a:lnTo>
                    <a:lnTo>
                      <a:pt x="92" y="258"/>
                    </a:lnTo>
                    <a:lnTo>
                      <a:pt x="82" y="270"/>
                    </a:lnTo>
                    <a:lnTo>
                      <a:pt x="72" y="278"/>
                    </a:lnTo>
                    <a:lnTo>
                      <a:pt x="72" y="278"/>
                    </a:lnTo>
                    <a:lnTo>
                      <a:pt x="70" y="282"/>
                    </a:lnTo>
                    <a:lnTo>
                      <a:pt x="64" y="284"/>
                    </a:lnTo>
                    <a:lnTo>
                      <a:pt x="60" y="286"/>
                    </a:lnTo>
                    <a:lnTo>
                      <a:pt x="58" y="288"/>
                    </a:lnTo>
                    <a:lnTo>
                      <a:pt x="58" y="288"/>
                    </a:lnTo>
                    <a:lnTo>
                      <a:pt x="56" y="290"/>
                    </a:lnTo>
                    <a:lnTo>
                      <a:pt x="50" y="292"/>
                    </a:lnTo>
                    <a:lnTo>
                      <a:pt x="42" y="294"/>
                    </a:lnTo>
                    <a:lnTo>
                      <a:pt x="42" y="294"/>
                    </a:lnTo>
                    <a:lnTo>
                      <a:pt x="30" y="292"/>
                    </a:lnTo>
                    <a:lnTo>
                      <a:pt x="22" y="290"/>
                    </a:lnTo>
                    <a:lnTo>
                      <a:pt x="20" y="288"/>
                    </a:lnTo>
                    <a:lnTo>
                      <a:pt x="20" y="288"/>
                    </a:lnTo>
                    <a:lnTo>
                      <a:pt x="12" y="282"/>
                    </a:lnTo>
                    <a:lnTo>
                      <a:pt x="4" y="274"/>
                    </a:lnTo>
                    <a:lnTo>
                      <a:pt x="0" y="262"/>
                    </a:lnTo>
                    <a:lnTo>
                      <a:pt x="0" y="248"/>
                    </a:lnTo>
                    <a:lnTo>
                      <a:pt x="0" y="248"/>
                    </a:lnTo>
                    <a:lnTo>
                      <a:pt x="4" y="218"/>
                    </a:lnTo>
                    <a:lnTo>
                      <a:pt x="10" y="190"/>
                    </a:lnTo>
                    <a:lnTo>
                      <a:pt x="20" y="162"/>
                    </a:lnTo>
                    <a:lnTo>
                      <a:pt x="34" y="134"/>
                    </a:lnTo>
                    <a:lnTo>
                      <a:pt x="34" y="134"/>
                    </a:lnTo>
                    <a:lnTo>
                      <a:pt x="44" y="114"/>
                    </a:lnTo>
                    <a:lnTo>
                      <a:pt x="58" y="98"/>
                    </a:lnTo>
                    <a:lnTo>
                      <a:pt x="72" y="82"/>
                    </a:lnTo>
                    <a:lnTo>
                      <a:pt x="86" y="66"/>
                    </a:lnTo>
                    <a:lnTo>
                      <a:pt x="102" y="54"/>
                    </a:lnTo>
                    <a:lnTo>
                      <a:pt x="118" y="42"/>
                    </a:lnTo>
                    <a:lnTo>
                      <a:pt x="136" y="32"/>
                    </a:lnTo>
                    <a:lnTo>
                      <a:pt x="154" y="22"/>
                    </a:lnTo>
                    <a:lnTo>
                      <a:pt x="154" y="22"/>
                    </a:lnTo>
                    <a:lnTo>
                      <a:pt x="182" y="14"/>
                    </a:lnTo>
                    <a:lnTo>
                      <a:pt x="210" y="6"/>
                    </a:lnTo>
                    <a:lnTo>
                      <a:pt x="240" y="2"/>
                    </a:lnTo>
                    <a:lnTo>
                      <a:pt x="270" y="0"/>
                    </a:lnTo>
                    <a:lnTo>
                      <a:pt x="270" y="0"/>
                    </a:lnTo>
                    <a:lnTo>
                      <a:pt x="294" y="0"/>
                    </a:lnTo>
                    <a:lnTo>
                      <a:pt x="320" y="4"/>
                    </a:lnTo>
                    <a:lnTo>
                      <a:pt x="344" y="10"/>
                    </a:lnTo>
                    <a:lnTo>
                      <a:pt x="368" y="16"/>
                    </a:lnTo>
                    <a:lnTo>
                      <a:pt x="390" y="26"/>
                    </a:lnTo>
                    <a:lnTo>
                      <a:pt x="412" y="38"/>
                    </a:lnTo>
                    <a:lnTo>
                      <a:pt x="434" y="52"/>
                    </a:lnTo>
                    <a:lnTo>
                      <a:pt x="452" y="66"/>
                    </a:lnTo>
                    <a:lnTo>
                      <a:pt x="452" y="66"/>
                    </a:lnTo>
                    <a:lnTo>
                      <a:pt x="472" y="86"/>
                    </a:lnTo>
                    <a:lnTo>
                      <a:pt x="488" y="106"/>
                    </a:lnTo>
                    <a:lnTo>
                      <a:pt x="502" y="126"/>
                    </a:lnTo>
                    <a:lnTo>
                      <a:pt x="514" y="148"/>
                    </a:lnTo>
                    <a:lnTo>
                      <a:pt x="524" y="172"/>
                    </a:lnTo>
                    <a:lnTo>
                      <a:pt x="532" y="196"/>
                    </a:lnTo>
                    <a:lnTo>
                      <a:pt x="538" y="220"/>
                    </a:lnTo>
                    <a:lnTo>
                      <a:pt x="540" y="246"/>
                    </a:lnTo>
                    <a:lnTo>
                      <a:pt x="540" y="246"/>
                    </a:lnTo>
                    <a:lnTo>
                      <a:pt x="540" y="256"/>
                    </a:lnTo>
                    <a:lnTo>
                      <a:pt x="538" y="266"/>
                    </a:lnTo>
                    <a:lnTo>
                      <a:pt x="534" y="274"/>
                    </a:lnTo>
                    <a:lnTo>
                      <a:pt x="530" y="282"/>
                    </a:lnTo>
                    <a:lnTo>
                      <a:pt x="530" y="282"/>
                    </a:lnTo>
                    <a:lnTo>
                      <a:pt x="524" y="286"/>
                    </a:lnTo>
                    <a:lnTo>
                      <a:pt x="520" y="288"/>
                    </a:lnTo>
                    <a:lnTo>
                      <a:pt x="520" y="288"/>
                    </a:lnTo>
                    <a:lnTo>
                      <a:pt x="516" y="290"/>
                    </a:lnTo>
                    <a:lnTo>
                      <a:pt x="510" y="292"/>
                    </a:lnTo>
                    <a:lnTo>
                      <a:pt x="500" y="294"/>
                    </a:lnTo>
                    <a:lnTo>
                      <a:pt x="500" y="294"/>
                    </a:lnTo>
                    <a:lnTo>
                      <a:pt x="490" y="292"/>
                    </a:lnTo>
                    <a:lnTo>
                      <a:pt x="484" y="290"/>
                    </a:lnTo>
                    <a:lnTo>
                      <a:pt x="482" y="288"/>
                    </a:lnTo>
                    <a:lnTo>
                      <a:pt x="482" y="288"/>
                    </a:lnTo>
                    <a:lnTo>
                      <a:pt x="478" y="286"/>
                    </a:lnTo>
                    <a:lnTo>
                      <a:pt x="474" y="284"/>
                    </a:lnTo>
                    <a:lnTo>
                      <a:pt x="470" y="282"/>
                    </a:lnTo>
                    <a:lnTo>
                      <a:pt x="468" y="280"/>
                    </a:lnTo>
                    <a:lnTo>
                      <a:pt x="468" y="280"/>
                    </a:lnTo>
                    <a:lnTo>
                      <a:pt x="456" y="270"/>
                    </a:lnTo>
                    <a:lnTo>
                      <a:pt x="446" y="258"/>
                    </a:lnTo>
                    <a:lnTo>
                      <a:pt x="438" y="242"/>
                    </a:lnTo>
                    <a:lnTo>
                      <a:pt x="430" y="226"/>
                    </a:lnTo>
                    <a:lnTo>
                      <a:pt x="430" y="226"/>
                    </a:lnTo>
                    <a:lnTo>
                      <a:pt x="430" y="224"/>
                    </a:lnTo>
                    <a:lnTo>
                      <a:pt x="430" y="224"/>
                    </a:lnTo>
                    <a:lnTo>
                      <a:pt x="430" y="224"/>
                    </a:lnTo>
                    <a:lnTo>
                      <a:pt x="430" y="224"/>
                    </a:lnTo>
                    <a:lnTo>
                      <a:pt x="430" y="226"/>
                    </a:lnTo>
                    <a:lnTo>
                      <a:pt x="430" y="226"/>
                    </a:lnTo>
                    <a:lnTo>
                      <a:pt x="430" y="226"/>
                    </a:lnTo>
                    <a:lnTo>
                      <a:pt x="430" y="226"/>
                    </a:lnTo>
                    <a:lnTo>
                      <a:pt x="430" y="226"/>
                    </a:lnTo>
                    <a:lnTo>
                      <a:pt x="430" y="226"/>
                    </a:lnTo>
                    <a:lnTo>
                      <a:pt x="430" y="228"/>
                    </a:lnTo>
                    <a:lnTo>
                      <a:pt x="430" y="228"/>
                    </a:lnTo>
                    <a:lnTo>
                      <a:pt x="438" y="244"/>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2" y="292"/>
                    </a:lnTo>
                    <a:lnTo>
                      <a:pt x="516" y="290"/>
                    </a:lnTo>
                    <a:lnTo>
                      <a:pt x="520" y="288"/>
                    </a:lnTo>
                    <a:lnTo>
                      <a:pt x="520" y="288"/>
                    </a:lnTo>
                    <a:lnTo>
                      <a:pt x="524" y="288"/>
                    </a:lnTo>
                    <a:lnTo>
                      <a:pt x="530" y="282"/>
                    </a:lnTo>
                    <a:lnTo>
                      <a:pt x="530" y="282"/>
                    </a:lnTo>
                    <a:lnTo>
                      <a:pt x="534" y="276"/>
                    </a:lnTo>
                    <a:lnTo>
                      <a:pt x="538" y="268"/>
                    </a:lnTo>
                    <a:lnTo>
                      <a:pt x="540" y="258"/>
                    </a:lnTo>
                    <a:lnTo>
                      <a:pt x="540" y="246"/>
                    </a:lnTo>
                    <a:lnTo>
                      <a:pt x="540" y="246"/>
                    </a:lnTo>
                    <a:lnTo>
                      <a:pt x="538" y="220"/>
                    </a:lnTo>
                    <a:lnTo>
                      <a:pt x="532" y="196"/>
                    </a:lnTo>
                    <a:lnTo>
                      <a:pt x="526" y="172"/>
                    </a:lnTo>
                    <a:lnTo>
                      <a:pt x="516" y="148"/>
                    </a:lnTo>
                    <a:lnTo>
                      <a:pt x="504" y="126"/>
                    </a:lnTo>
                    <a:lnTo>
                      <a:pt x="488" y="106"/>
                    </a:lnTo>
                    <a:lnTo>
                      <a:pt x="472" y="86"/>
                    </a:lnTo>
                    <a:lnTo>
                      <a:pt x="452" y="66"/>
                    </a:lnTo>
                    <a:lnTo>
                      <a:pt x="452" y="66"/>
                    </a:lnTo>
                    <a:lnTo>
                      <a:pt x="434" y="50"/>
                    </a:lnTo>
                    <a:lnTo>
                      <a:pt x="412" y="38"/>
                    </a:lnTo>
                    <a:lnTo>
                      <a:pt x="390" y="26"/>
                    </a:lnTo>
                    <a:lnTo>
                      <a:pt x="368" y="16"/>
                    </a:lnTo>
                    <a:lnTo>
                      <a:pt x="344" y="8"/>
                    </a:lnTo>
                    <a:lnTo>
                      <a:pt x="320" y="4"/>
                    </a:lnTo>
                    <a:lnTo>
                      <a:pt x="294" y="0"/>
                    </a:lnTo>
                    <a:lnTo>
                      <a:pt x="270" y="0"/>
                    </a:lnTo>
                    <a:close/>
                  </a:path>
                </a:pathLst>
              </a:custGeom>
              <a:solidFill>
                <a:srgbClr val="C5C1B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1" name="Freeform 228"/>
              <p:cNvSpPr>
                <a:spLocks/>
              </p:cNvSpPr>
              <p:nvPr/>
            </p:nvSpPr>
            <p:spPr bwMode="auto">
              <a:xfrm>
                <a:off x="2621" y="3269"/>
                <a:ext cx="540" cy="294"/>
              </a:xfrm>
              <a:custGeom>
                <a:avLst/>
                <a:gdLst>
                  <a:gd name="T0" fmla="*/ 210 w 540"/>
                  <a:gd name="T1" fmla="*/ 6 h 294"/>
                  <a:gd name="T2" fmla="*/ 136 w 540"/>
                  <a:gd name="T3" fmla="*/ 30 h 294"/>
                  <a:gd name="T4" fmla="*/ 70 w 540"/>
                  <a:gd name="T5" fmla="*/ 80 h 294"/>
                  <a:gd name="T6" fmla="*/ 34 w 540"/>
                  <a:gd name="T7" fmla="*/ 134 h 294"/>
                  <a:gd name="T8" fmla="*/ 0 w 540"/>
                  <a:gd name="T9" fmla="*/ 248 h 294"/>
                  <a:gd name="T10" fmla="*/ 10 w 540"/>
                  <a:gd name="T11" fmla="*/ 284 h 294"/>
                  <a:gd name="T12" fmla="*/ 28 w 540"/>
                  <a:gd name="T13" fmla="*/ 292 h 294"/>
                  <a:gd name="T14" fmla="*/ 58 w 540"/>
                  <a:gd name="T15" fmla="*/ 288 h 294"/>
                  <a:gd name="T16" fmla="*/ 70 w 540"/>
                  <a:gd name="T17" fmla="*/ 282 h 294"/>
                  <a:gd name="T18" fmla="*/ 92 w 540"/>
                  <a:gd name="T19" fmla="*/ 260 h 294"/>
                  <a:gd name="T20" fmla="*/ 106 w 540"/>
                  <a:gd name="T21" fmla="*/ 230 h 294"/>
                  <a:gd name="T22" fmla="*/ 118 w 540"/>
                  <a:gd name="T23" fmla="*/ 190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20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8 w 540"/>
                  <a:gd name="T51" fmla="*/ 220 h 294"/>
                  <a:gd name="T52" fmla="*/ 92 w 540"/>
                  <a:gd name="T53" fmla="*/ 258 h 294"/>
                  <a:gd name="T54" fmla="*/ 70 w 540"/>
                  <a:gd name="T55" fmla="*/ 282 h 294"/>
                  <a:gd name="T56" fmla="*/ 58 w 540"/>
                  <a:gd name="T57" fmla="*/ 288 h 294"/>
                  <a:gd name="T58" fmla="*/ 42 w 540"/>
                  <a:gd name="T59" fmla="*/ 294 h 294"/>
                  <a:gd name="T60" fmla="*/ 20 w 540"/>
                  <a:gd name="T61" fmla="*/ 288 h 294"/>
                  <a:gd name="T62" fmla="*/ 0 w 540"/>
                  <a:gd name="T63" fmla="*/ 248 h 294"/>
                  <a:gd name="T64" fmla="*/ 20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6 h 294"/>
                  <a:gd name="T76" fmla="*/ 452 w 540"/>
                  <a:gd name="T77" fmla="*/ 66 h 294"/>
                  <a:gd name="T78" fmla="*/ 502 w 540"/>
                  <a:gd name="T79" fmla="*/ 126 h 294"/>
                  <a:gd name="T80" fmla="*/ 538 w 540"/>
                  <a:gd name="T81" fmla="*/ 220 h 294"/>
                  <a:gd name="T82" fmla="*/ 538 w 540"/>
                  <a:gd name="T83" fmla="*/ 266 h 294"/>
                  <a:gd name="T84" fmla="*/ 524 w 540"/>
                  <a:gd name="T85" fmla="*/ 286 h 294"/>
                  <a:gd name="T86" fmla="*/ 510 w 540"/>
                  <a:gd name="T87" fmla="*/ 292 h 294"/>
                  <a:gd name="T88" fmla="*/ 484 w 540"/>
                  <a:gd name="T89" fmla="*/ 290 h 294"/>
                  <a:gd name="T90" fmla="*/ 474 w 540"/>
                  <a:gd name="T91" fmla="*/ 284 h 294"/>
                  <a:gd name="T92" fmla="*/ 456 w 540"/>
                  <a:gd name="T93" fmla="*/ 270 h 294"/>
                  <a:gd name="T94" fmla="*/ 430 w 540"/>
                  <a:gd name="T95" fmla="*/ 226 h 294"/>
                  <a:gd name="T96" fmla="*/ 430 w 540"/>
                  <a:gd name="T97" fmla="*/ 224 h 294"/>
                  <a:gd name="T98" fmla="*/ 430 w 540"/>
                  <a:gd name="T99" fmla="*/ 226 h 294"/>
                  <a:gd name="T100" fmla="*/ 430 w 540"/>
                  <a:gd name="T101" fmla="*/ 228 h 294"/>
                  <a:gd name="T102" fmla="*/ 468 w 540"/>
                  <a:gd name="T103" fmla="*/ 280 h 294"/>
                  <a:gd name="T104" fmla="*/ 478 w 540"/>
                  <a:gd name="T105" fmla="*/ 286 h 294"/>
                  <a:gd name="T106" fmla="*/ 490 w 540"/>
                  <a:gd name="T107" fmla="*/ 292 h 294"/>
                  <a:gd name="T108" fmla="*/ 516 w 540"/>
                  <a:gd name="T109" fmla="*/ 290 h 294"/>
                  <a:gd name="T110" fmla="*/ 530 w 540"/>
                  <a:gd name="T111" fmla="*/ 282 h 294"/>
                  <a:gd name="T112" fmla="*/ 540 w 540"/>
                  <a:gd name="T113" fmla="*/ 258 h 294"/>
                  <a:gd name="T114" fmla="*/ 532 w 540"/>
                  <a:gd name="T115" fmla="*/ 196 h 294"/>
                  <a:gd name="T116" fmla="*/ 488 w 540"/>
                  <a:gd name="T117" fmla="*/ 106 h 294"/>
                  <a:gd name="T118" fmla="*/ 434 w 540"/>
                  <a:gd name="T119" fmla="*/ 50 h 294"/>
                  <a:gd name="T120" fmla="*/ 344 w 540"/>
                  <a:gd name="T121" fmla="*/ 8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40" h="294">
                    <a:moveTo>
                      <a:pt x="270" y="0"/>
                    </a:moveTo>
                    <a:lnTo>
                      <a:pt x="270" y="0"/>
                    </a:lnTo>
                    <a:lnTo>
                      <a:pt x="240" y="0"/>
                    </a:lnTo>
                    <a:lnTo>
                      <a:pt x="210" y="6"/>
                    </a:lnTo>
                    <a:lnTo>
                      <a:pt x="182" y="12"/>
                    </a:lnTo>
                    <a:lnTo>
                      <a:pt x="154" y="22"/>
                    </a:lnTo>
                    <a:lnTo>
                      <a:pt x="154" y="22"/>
                    </a:lnTo>
                    <a:lnTo>
                      <a:pt x="136" y="30"/>
                    </a:lnTo>
                    <a:lnTo>
                      <a:pt x="118" y="42"/>
                    </a:lnTo>
                    <a:lnTo>
                      <a:pt x="102" y="52"/>
                    </a:lnTo>
                    <a:lnTo>
                      <a:pt x="86" y="66"/>
                    </a:lnTo>
                    <a:lnTo>
                      <a:pt x="70" y="80"/>
                    </a:lnTo>
                    <a:lnTo>
                      <a:pt x="58" y="96"/>
                    </a:lnTo>
                    <a:lnTo>
                      <a:pt x="44" y="114"/>
                    </a:lnTo>
                    <a:lnTo>
                      <a:pt x="34" y="134"/>
                    </a:lnTo>
                    <a:lnTo>
                      <a:pt x="34" y="134"/>
                    </a:lnTo>
                    <a:lnTo>
                      <a:pt x="20" y="160"/>
                    </a:lnTo>
                    <a:lnTo>
                      <a:pt x="10" y="190"/>
                    </a:lnTo>
                    <a:lnTo>
                      <a:pt x="2" y="218"/>
                    </a:lnTo>
                    <a:lnTo>
                      <a:pt x="0" y="248"/>
                    </a:lnTo>
                    <a:lnTo>
                      <a:pt x="0" y="248"/>
                    </a:lnTo>
                    <a:lnTo>
                      <a:pt x="0" y="264"/>
                    </a:lnTo>
                    <a:lnTo>
                      <a:pt x="4" y="274"/>
                    </a:lnTo>
                    <a:lnTo>
                      <a:pt x="10" y="284"/>
                    </a:lnTo>
                    <a:lnTo>
                      <a:pt x="20" y="288"/>
                    </a:lnTo>
                    <a:lnTo>
                      <a:pt x="20" y="288"/>
                    </a:lnTo>
                    <a:lnTo>
                      <a:pt x="22" y="290"/>
                    </a:lnTo>
                    <a:lnTo>
                      <a:pt x="28" y="292"/>
                    </a:lnTo>
                    <a:lnTo>
                      <a:pt x="42" y="294"/>
                    </a:lnTo>
                    <a:lnTo>
                      <a:pt x="42" y="294"/>
                    </a:lnTo>
                    <a:lnTo>
                      <a:pt x="50" y="292"/>
                    </a:lnTo>
                    <a:lnTo>
                      <a:pt x="58" y="288"/>
                    </a:lnTo>
                    <a:lnTo>
                      <a:pt x="58" y="288"/>
                    </a:lnTo>
                    <a:lnTo>
                      <a:pt x="60" y="286"/>
                    </a:lnTo>
                    <a:lnTo>
                      <a:pt x="64" y="284"/>
                    </a:lnTo>
                    <a:lnTo>
                      <a:pt x="70" y="282"/>
                    </a:lnTo>
                    <a:lnTo>
                      <a:pt x="72" y="280"/>
                    </a:lnTo>
                    <a:lnTo>
                      <a:pt x="72" y="280"/>
                    </a:lnTo>
                    <a:lnTo>
                      <a:pt x="82" y="272"/>
                    </a:lnTo>
                    <a:lnTo>
                      <a:pt x="92" y="260"/>
                    </a:lnTo>
                    <a:lnTo>
                      <a:pt x="100" y="246"/>
                    </a:lnTo>
                    <a:lnTo>
                      <a:pt x="104" y="238"/>
                    </a:lnTo>
                    <a:lnTo>
                      <a:pt x="106" y="230"/>
                    </a:lnTo>
                    <a:lnTo>
                      <a:pt x="106" y="230"/>
                    </a:lnTo>
                    <a:lnTo>
                      <a:pt x="108" y="222"/>
                    </a:lnTo>
                    <a:lnTo>
                      <a:pt x="108" y="222"/>
                    </a:lnTo>
                    <a:lnTo>
                      <a:pt x="112" y="206"/>
                    </a:lnTo>
                    <a:lnTo>
                      <a:pt x="118" y="190"/>
                    </a:lnTo>
                    <a:lnTo>
                      <a:pt x="126" y="174"/>
                    </a:lnTo>
                    <a:lnTo>
                      <a:pt x="138" y="158"/>
                    </a:lnTo>
                    <a:lnTo>
                      <a:pt x="138" y="158"/>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4"/>
                    </a:lnTo>
                    <a:lnTo>
                      <a:pt x="368" y="126"/>
                    </a:lnTo>
                    <a:lnTo>
                      <a:pt x="368" y="126"/>
                    </a:lnTo>
                    <a:lnTo>
                      <a:pt x="378" y="134"/>
                    </a:lnTo>
                    <a:lnTo>
                      <a:pt x="388" y="144"/>
                    </a:lnTo>
                    <a:lnTo>
                      <a:pt x="404" y="166"/>
                    </a:lnTo>
                    <a:lnTo>
                      <a:pt x="404" y="166"/>
                    </a:lnTo>
                    <a:lnTo>
                      <a:pt x="420" y="192"/>
                    </a:lnTo>
                    <a:lnTo>
                      <a:pt x="432" y="220"/>
                    </a:lnTo>
                    <a:lnTo>
                      <a:pt x="432" y="220"/>
                    </a:lnTo>
                    <a:lnTo>
                      <a:pt x="432" y="220"/>
                    </a:lnTo>
                    <a:lnTo>
                      <a:pt x="432" y="220"/>
                    </a:lnTo>
                    <a:lnTo>
                      <a:pt x="432" y="220"/>
                    </a:lnTo>
                    <a:lnTo>
                      <a:pt x="432" y="220"/>
                    </a:lnTo>
                    <a:lnTo>
                      <a:pt x="432" y="218"/>
                    </a:lnTo>
                    <a:lnTo>
                      <a:pt x="432" y="218"/>
                    </a:lnTo>
                    <a:lnTo>
                      <a:pt x="420" y="192"/>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8"/>
                    </a:lnTo>
                    <a:lnTo>
                      <a:pt x="236" y="100"/>
                    </a:lnTo>
                    <a:lnTo>
                      <a:pt x="200" y="108"/>
                    </a:lnTo>
                    <a:lnTo>
                      <a:pt x="200" y="108"/>
                    </a:lnTo>
                    <a:lnTo>
                      <a:pt x="188" y="116"/>
                    </a:lnTo>
                    <a:lnTo>
                      <a:pt x="188" y="116"/>
                    </a:lnTo>
                    <a:lnTo>
                      <a:pt x="162" y="136"/>
                    </a:lnTo>
                    <a:lnTo>
                      <a:pt x="138" y="156"/>
                    </a:lnTo>
                    <a:lnTo>
                      <a:pt x="138" y="156"/>
                    </a:lnTo>
                    <a:lnTo>
                      <a:pt x="126" y="172"/>
                    </a:lnTo>
                    <a:lnTo>
                      <a:pt x="118" y="188"/>
                    </a:lnTo>
                    <a:lnTo>
                      <a:pt x="112" y="204"/>
                    </a:lnTo>
                    <a:lnTo>
                      <a:pt x="108" y="220"/>
                    </a:lnTo>
                    <a:lnTo>
                      <a:pt x="108" y="220"/>
                    </a:lnTo>
                    <a:lnTo>
                      <a:pt x="106" y="228"/>
                    </a:lnTo>
                    <a:lnTo>
                      <a:pt x="106" y="228"/>
                    </a:lnTo>
                    <a:lnTo>
                      <a:pt x="100" y="244"/>
                    </a:lnTo>
                    <a:lnTo>
                      <a:pt x="92" y="258"/>
                    </a:lnTo>
                    <a:lnTo>
                      <a:pt x="82" y="270"/>
                    </a:lnTo>
                    <a:lnTo>
                      <a:pt x="72" y="278"/>
                    </a:lnTo>
                    <a:lnTo>
                      <a:pt x="72" y="278"/>
                    </a:lnTo>
                    <a:lnTo>
                      <a:pt x="70" y="282"/>
                    </a:lnTo>
                    <a:lnTo>
                      <a:pt x="64" y="284"/>
                    </a:lnTo>
                    <a:lnTo>
                      <a:pt x="60" y="286"/>
                    </a:lnTo>
                    <a:lnTo>
                      <a:pt x="58" y="288"/>
                    </a:lnTo>
                    <a:lnTo>
                      <a:pt x="58" y="288"/>
                    </a:lnTo>
                    <a:lnTo>
                      <a:pt x="56" y="290"/>
                    </a:lnTo>
                    <a:lnTo>
                      <a:pt x="50" y="292"/>
                    </a:lnTo>
                    <a:lnTo>
                      <a:pt x="42" y="294"/>
                    </a:lnTo>
                    <a:lnTo>
                      <a:pt x="42" y="294"/>
                    </a:lnTo>
                    <a:lnTo>
                      <a:pt x="30" y="292"/>
                    </a:lnTo>
                    <a:lnTo>
                      <a:pt x="22" y="290"/>
                    </a:lnTo>
                    <a:lnTo>
                      <a:pt x="20" y="288"/>
                    </a:lnTo>
                    <a:lnTo>
                      <a:pt x="20" y="288"/>
                    </a:lnTo>
                    <a:lnTo>
                      <a:pt x="12" y="282"/>
                    </a:lnTo>
                    <a:lnTo>
                      <a:pt x="4" y="274"/>
                    </a:lnTo>
                    <a:lnTo>
                      <a:pt x="0" y="262"/>
                    </a:lnTo>
                    <a:lnTo>
                      <a:pt x="0" y="248"/>
                    </a:lnTo>
                    <a:lnTo>
                      <a:pt x="0" y="248"/>
                    </a:lnTo>
                    <a:lnTo>
                      <a:pt x="4" y="218"/>
                    </a:lnTo>
                    <a:lnTo>
                      <a:pt x="10" y="190"/>
                    </a:lnTo>
                    <a:lnTo>
                      <a:pt x="20" y="162"/>
                    </a:lnTo>
                    <a:lnTo>
                      <a:pt x="34" y="134"/>
                    </a:lnTo>
                    <a:lnTo>
                      <a:pt x="34" y="134"/>
                    </a:lnTo>
                    <a:lnTo>
                      <a:pt x="44" y="114"/>
                    </a:lnTo>
                    <a:lnTo>
                      <a:pt x="58" y="98"/>
                    </a:lnTo>
                    <a:lnTo>
                      <a:pt x="72" y="82"/>
                    </a:lnTo>
                    <a:lnTo>
                      <a:pt x="86" y="66"/>
                    </a:lnTo>
                    <a:lnTo>
                      <a:pt x="102" y="54"/>
                    </a:lnTo>
                    <a:lnTo>
                      <a:pt x="118" y="42"/>
                    </a:lnTo>
                    <a:lnTo>
                      <a:pt x="136" y="32"/>
                    </a:lnTo>
                    <a:lnTo>
                      <a:pt x="154" y="22"/>
                    </a:lnTo>
                    <a:lnTo>
                      <a:pt x="154" y="22"/>
                    </a:lnTo>
                    <a:lnTo>
                      <a:pt x="182" y="14"/>
                    </a:lnTo>
                    <a:lnTo>
                      <a:pt x="210" y="6"/>
                    </a:lnTo>
                    <a:lnTo>
                      <a:pt x="240" y="2"/>
                    </a:lnTo>
                    <a:lnTo>
                      <a:pt x="270" y="0"/>
                    </a:lnTo>
                    <a:lnTo>
                      <a:pt x="270" y="0"/>
                    </a:lnTo>
                    <a:lnTo>
                      <a:pt x="294" y="0"/>
                    </a:lnTo>
                    <a:lnTo>
                      <a:pt x="320" y="4"/>
                    </a:lnTo>
                    <a:lnTo>
                      <a:pt x="344" y="10"/>
                    </a:lnTo>
                    <a:lnTo>
                      <a:pt x="368" y="16"/>
                    </a:lnTo>
                    <a:lnTo>
                      <a:pt x="390" y="26"/>
                    </a:lnTo>
                    <a:lnTo>
                      <a:pt x="412" y="38"/>
                    </a:lnTo>
                    <a:lnTo>
                      <a:pt x="434" y="52"/>
                    </a:lnTo>
                    <a:lnTo>
                      <a:pt x="452" y="66"/>
                    </a:lnTo>
                    <a:lnTo>
                      <a:pt x="452" y="66"/>
                    </a:lnTo>
                    <a:lnTo>
                      <a:pt x="472" y="86"/>
                    </a:lnTo>
                    <a:lnTo>
                      <a:pt x="488" y="106"/>
                    </a:lnTo>
                    <a:lnTo>
                      <a:pt x="502" y="126"/>
                    </a:lnTo>
                    <a:lnTo>
                      <a:pt x="514" y="148"/>
                    </a:lnTo>
                    <a:lnTo>
                      <a:pt x="524" y="172"/>
                    </a:lnTo>
                    <a:lnTo>
                      <a:pt x="532" y="196"/>
                    </a:lnTo>
                    <a:lnTo>
                      <a:pt x="538" y="220"/>
                    </a:lnTo>
                    <a:lnTo>
                      <a:pt x="540" y="246"/>
                    </a:lnTo>
                    <a:lnTo>
                      <a:pt x="540" y="246"/>
                    </a:lnTo>
                    <a:lnTo>
                      <a:pt x="540" y="256"/>
                    </a:lnTo>
                    <a:lnTo>
                      <a:pt x="538" y="266"/>
                    </a:lnTo>
                    <a:lnTo>
                      <a:pt x="534" y="274"/>
                    </a:lnTo>
                    <a:lnTo>
                      <a:pt x="530" y="282"/>
                    </a:lnTo>
                    <a:lnTo>
                      <a:pt x="530" y="282"/>
                    </a:lnTo>
                    <a:lnTo>
                      <a:pt x="524" y="286"/>
                    </a:lnTo>
                    <a:lnTo>
                      <a:pt x="520" y="288"/>
                    </a:lnTo>
                    <a:lnTo>
                      <a:pt x="520" y="288"/>
                    </a:lnTo>
                    <a:lnTo>
                      <a:pt x="516" y="290"/>
                    </a:lnTo>
                    <a:lnTo>
                      <a:pt x="510" y="292"/>
                    </a:lnTo>
                    <a:lnTo>
                      <a:pt x="500" y="294"/>
                    </a:lnTo>
                    <a:lnTo>
                      <a:pt x="500" y="294"/>
                    </a:lnTo>
                    <a:lnTo>
                      <a:pt x="490" y="292"/>
                    </a:lnTo>
                    <a:lnTo>
                      <a:pt x="484" y="290"/>
                    </a:lnTo>
                    <a:lnTo>
                      <a:pt x="482" y="288"/>
                    </a:lnTo>
                    <a:lnTo>
                      <a:pt x="482" y="288"/>
                    </a:lnTo>
                    <a:lnTo>
                      <a:pt x="478" y="286"/>
                    </a:lnTo>
                    <a:lnTo>
                      <a:pt x="474" y="284"/>
                    </a:lnTo>
                    <a:lnTo>
                      <a:pt x="470" y="282"/>
                    </a:lnTo>
                    <a:lnTo>
                      <a:pt x="468" y="280"/>
                    </a:lnTo>
                    <a:lnTo>
                      <a:pt x="468" y="280"/>
                    </a:lnTo>
                    <a:lnTo>
                      <a:pt x="456" y="270"/>
                    </a:lnTo>
                    <a:lnTo>
                      <a:pt x="446" y="258"/>
                    </a:lnTo>
                    <a:lnTo>
                      <a:pt x="438" y="242"/>
                    </a:lnTo>
                    <a:lnTo>
                      <a:pt x="430" y="226"/>
                    </a:lnTo>
                    <a:lnTo>
                      <a:pt x="430" y="226"/>
                    </a:lnTo>
                    <a:lnTo>
                      <a:pt x="430" y="224"/>
                    </a:lnTo>
                    <a:lnTo>
                      <a:pt x="430" y="224"/>
                    </a:lnTo>
                    <a:lnTo>
                      <a:pt x="430" y="224"/>
                    </a:lnTo>
                    <a:lnTo>
                      <a:pt x="430" y="224"/>
                    </a:lnTo>
                    <a:lnTo>
                      <a:pt x="430" y="226"/>
                    </a:lnTo>
                    <a:lnTo>
                      <a:pt x="430" y="226"/>
                    </a:lnTo>
                    <a:lnTo>
                      <a:pt x="430" y="226"/>
                    </a:lnTo>
                    <a:lnTo>
                      <a:pt x="430" y="226"/>
                    </a:lnTo>
                    <a:lnTo>
                      <a:pt x="430" y="226"/>
                    </a:lnTo>
                    <a:lnTo>
                      <a:pt x="430" y="226"/>
                    </a:lnTo>
                    <a:lnTo>
                      <a:pt x="430" y="228"/>
                    </a:lnTo>
                    <a:lnTo>
                      <a:pt x="430" y="228"/>
                    </a:lnTo>
                    <a:lnTo>
                      <a:pt x="438" y="244"/>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2" y="292"/>
                    </a:lnTo>
                    <a:lnTo>
                      <a:pt x="516" y="290"/>
                    </a:lnTo>
                    <a:lnTo>
                      <a:pt x="520" y="288"/>
                    </a:lnTo>
                    <a:lnTo>
                      <a:pt x="520" y="288"/>
                    </a:lnTo>
                    <a:lnTo>
                      <a:pt x="524" y="288"/>
                    </a:lnTo>
                    <a:lnTo>
                      <a:pt x="530" y="282"/>
                    </a:lnTo>
                    <a:lnTo>
                      <a:pt x="530" y="282"/>
                    </a:lnTo>
                    <a:lnTo>
                      <a:pt x="534" y="276"/>
                    </a:lnTo>
                    <a:lnTo>
                      <a:pt x="538" y="268"/>
                    </a:lnTo>
                    <a:lnTo>
                      <a:pt x="540" y="258"/>
                    </a:lnTo>
                    <a:lnTo>
                      <a:pt x="540" y="246"/>
                    </a:lnTo>
                    <a:lnTo>
                      <a:pt x="540" y="246"/>
                    </a:lnTo>
                    <a:lnTo>
                      <a:pt x="538" y="220"/>
                    </a:lnTo>
                    <a:lnTo>
                      <a:pt x="532" y="196"/>
                    </a:lnTo>
                    <a:lnTo>
                      <a:pt x="526" y="172"/>
                    </a:lnTo>
                    <a:lnTo>
                      <a:pt x="516" y="148"/>
                    </a:lnTo>
                    <a:lnTo>
                      <a:pt x="504" y="126"/>
                    </a:lnTo>
                    <a:lnTo>
                      <a:pt x="488" y="106"/>
                    </a:lnTo>
                    <a:lnTo>
                      <a:pt x="472" y="86"/>
                    </a:lnTo>
                    <a:lnTo>
                      <a:pt x="452" y="66"/>
                    </a:lnTo>
                    <a:lnTo>
                      <a:pt x="452" y="66"/>
                    </a:lnTo>
                    <a:lnTo>
                      <a:pt x="434" y="50"/>
                    </a:lnTo>
                    <a:lnTo>
                      <a:pt x="412" y="38"/>
                    </a:lnTo>
                    <a:lnTo>
                      <a:pt x="390" y="26"/>
                    </a:lnTo>
                    <a:lnTo>
                      <a:pt x="368" y="16"/>
                    </a:lnTo>
                    <a:lnTo>
                      <a:pt x="344" y="8"/>
                    </a:lnTo>
                    <a:lnTo>
                      <a:pt x="320" y="4"/>
                    </a:lnTo>
                    <a:lnTo>
                      <a:pt x="294" y="0"/>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2" name="Freeform 229"/>
              <p:cNvSpPr>
                <a:spLocks/>
              </p:cNvSpPr>
              <p:nvPr/>
            </p:nvSpPr>
            <p:spPr bwMode="auto">
              <a:xfrm>
                <a:off x="2621" y="3269"/>
                <a:ext cx="540" cy="294"/>
              </a:xfrm>
              <a:custGeom>
                <a:avLst/>
                <a:gdLst>
                  <a:gd name="T0" fmla="*/ 210 w 540"/>
                  <a:gd name="T1" fmla="*/ 6 h 294"/>
                  <a:gd name="T2" fmla="*/ 136 w 540"/>
                  <a:gd name="T3" fmla="*/ 32 h 294"/>
                  <a:gd name="T4" fmla="*/ 72 w 540"/>
                  <a:gd name="T5" fmla="*/ 82 h 294"/>
                  <a:gd name="T6" fmla="*/ 34 w 540"/>
                  <a:gd name="T7" fmla="*/ 134 h 294"/>
                  <a:gd name="T8" fmla="*/ 0 w 540"/>
                  <a:gd name="T9" fmla="*/ 248 h 294"/>
                  <a:gd name="T10" fmla="*/ 12 w 540"/>
                  <a:gd name="T11" fmla="*/ 282 h 294"/>
                  <a:gd name="T12" fmla="*/ 30 w 540"/>
                  <a:gd name="T13" fmla="*/ 292 h 294"/>
                  <a:gd name="T14" fmla="*/ 56 w 540"/>
                  <a:gd name="T15" fmla="*/ 290 h 294"/>
                  <a:gd name="T16" fmla="*/ 64 w 540"/>
                  <a:gd name="T17" fmla="*/ 284 h 294"/>
                  <a:gd name="T18" fmla="*/ 82 w 540"/>
                  <a:gd name="T19" fmla="*/ 270 h 294"/>
                  <a:gd name="T20" fmla="*/ 106 w 540"/>
                  <a:gd name="T21" fmla="*/ 228 h 294"/>
                  <a:gd name="T22" fmla="*/ 118 w 540"/>
                  <a:gd name="T23" fmla="*/ 188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18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6 w 540"/>
                  <a:gd name="T51" fmla="*/ 220 h 294"/>
                  <a:gd name="T52" fmla="*/ 92 w 540"/>
                  <a:gd name="T53" fmla="*/ 258 h 294"/>
                  <a:gd name="T54" fmla="*/ 70 w 540"/>
                  <a:gd name="T55" fmla="*/ 280 h 294"/>
                  <a:gd name="T56" fmla="*/ 58 w 540"/>
                  <a:gd name="T57" fmla="*/ 288 h 294"/>
                  <a:gd name="T58" fmla="*/ 42 w 540"/>
                  <a:gd name="T59" fmla="*/ 292 h 294"/>
                  <a:gd name="T60" fmla="*/ 20 w 540"/>
                  <a:gd name="T61" fmla="*/ 288 h 294"/>
                  <a:gd name="T62" fmla="*/ 0 w 540"/>
                  <a:gd name="T63" fmla="*/ 248 h 294"/>
                  <a:gd name="T64" fmla="*/ 22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8 h 294"/>
                  <a:gd name="T76" fmla="*/ 452 w 540"/>
                  <a:gd name="T77" fmla="*/ 68 h 294"/>
                  <a:gd name="T78" fmla="*/ 502 w 540"/>
                  <a:gd name="T79" fmla="*/ 126 h 294"/>
                  <a:gd name="T80" fmla="*/ 536 w 540"/>
                  <a:gd name="T81" fmla="*/ 220 h 294"/>
                  <a:gd name="T82" fmla="*/ 538 w 540"/>
                  <a:gd name="T83" fmla="*/ 266 h 294"/>
                  <a:gd name="T84" fmla="*/ 524 w 540"/>
                  <a:gd name="T85" fmla="*/ 286 h 294"/>
                  <a:gd name="T86" fmla="*/ 510 w 540"/>
                  <a:gd name="T87" fmla="*/ 290 h 294"/>
                  <a:gd name="T88" fmla="*/ 484 w 540"/>
                  <a:gd name="T89" fmla="*/ 290 h 294"/>
                  <a:gd name="T90" fmla="*/ 474 w 540"/>
                  <a:gd name="T91" fmla="*/ 282 h 294"/>
                  <a:gd name="T92" fmla="*/ 458 w 540"/>
                  <a:gd name="T93" fmla="*/ 268 h 294"/>
                  <a:gd name="T94" fmla="*/ 430 w 540"/>
                  <a:gd name="T95" fmla="*/ 226 h 294"/>
                  <a:gd name="T96" fmla="*/ 432 w 540"/>
                  <a:gd name="T97" fmla="*/ 224 h 294"/>
                  <a:gd name="T98" fmla="*/ 430 w 540"/>
                  <a:gd name="T99" fmla="*/ 226 h 294"/>
                  <a:gd name="T100" fmla="*/ 468 w 540"/>
                  <a:gd name="T101" fmla="*/ 280 h 294"/>
                  <a:gd name="T102" fmla="*/ 478 w 540"/>
                  <a:gd name="T103" fmla="*/ 286 h 294"/>
                  <a:gd name="T104" fmla="*/ 490 w 540"/>
                  <a:gd name="T105" fmla="*/ 292 h 294"/>
                  <a:gd name="T106" fmla="*/ 516 w 540"/>
                  <a:gd name="T107" fmla="*/ 290 h 294"/>
                  <a:gd name="T108" fmla="*/ 530 w 540"/>
                  <a:gd name="T109" fmla="*/ 282 h 294"/>
                  <a:gd name="T110" fmla="*/ 540 w 540"/>
                  <a:gd name="T111" fmla="*/ 256 h 294"/>
                  <a:gd name="T112" fmla="*/ 532 w 540"/>
                  <a:gd name="T113" fmla="*/ 196 h 294"/>
                  <a:gd name="T114" fmla="*/ 488 w 540"/>
                  <a:gd name="T115" fmla="*/ 106 h 294"/>
                  <a:gd name="T116" fmla="*/ 434 w 540"/>
                  <a:gd name="T117" fmla="*/ 52 h 294"/>
                  <a:gd name="T118" fmla="*/ 344 w 540"/>
                  <a:gd name="T119" fmla="*/ 1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4">
                    <a:moveTo>
                      <a:pt x="270" y="0"/>
                    </a:moveTo>
                    <a:lnTo>
                      <a:pt x="270" y="0"/>
                    </a:lnTo>
                    <a:lnTo>
                      <a:pt x="240" y="2"/>
                    </a:lnTo>
                    <a:lnTo>
                      <a:pt x="210" y="6"/>
                    </a:lnTo>
                    <a:lnTo>
                      <a:pt x="182" y="14"/>
                    </a:lnTo>
                    <a:lnTo>
                      <a:pt x="154" y="22"/>
                    </a:lnTo>
                    <a:lnTo>
                      <a:pt x="154" y="22"/>
                    </a:lnTo>
                    <a:lnTo>
                      <a:pt x="136" y="32"/>
                    </a:lnTo>
                    <a:lnTo>
                      <a:pt x="118" y="42"/>
                    </a:lnTo>
                    <a:lnTo>
                      <a:pt x="102" y="54"/>
                    </a:lnTo>
                    <a:lnTo>
                      <a:pt x="86" y="66"/>
                    </a:lnTo>
                    <a:lnTo>
                      <a:pt x="72" y="82"/>
                    </a:lnTo>
                    <a:lnTo>
                      <a:pt x="58" y="98"/>
                    </a:lnTo>
                    <a:lnTo>
                      <a:pt x="44" y="114"/>
                    </a:lnTo>
                    <a:lnTo>
                      <a:pt x="34" y="134"/>
                    </a:lnTo>
                    <a:lnTo>
                      <a:pt x="34" y="134"/>
                    </a:lnTo>
                    <a:lnTo>
                      <a:pt x="20" y="162"/>
                    </a:lnTo>
                    <a:lnTo>
                      <a:pt x="10" y="190"/>
                    </a:lnTo>
                    <a:lnTo>
                      <a:pt x="4" y="218"/>
                    </a:lnTo>
                    <a:lnTo>
                      <a:pt x="0" y="248"/>
                    </a:lnTo>
                    <a:lnTo>
                      <a:pt x="0" y="248"/>
                    </a:lnTo>
                    <a:lnTo>
                      <a:pt x="0" y="262"/>
                    </a:lnTo>
                    <a:lnTo>
                      <a:pt x="4" y="274"/>
                    </a:lnTo>
                    <a:lnTo>
                      <a:pt x="12" y="282"/>
                    </a:lnTo>
                    <a:lnTo>
                      <a:pt x="20" y="288"/>
                    </a:lnTo>
                    <a:lnTo>
                      <a:pt x="20" y="288"/>
                    </a:lnTo>
                    <a:lnTo>
                      <a:pt x="22" y="290"/>
                    </a:lnTo>
                    <a:lnTo>
                      <a:pt x="30" y="292"/>
                    </a:lnTo>
                    <a:lnTo>
                      <a:pt x="42" y="294"/>
                    </a:lnTo>
                    <a:lnTo>
                      <a:pt x="42" y="294"/>
                    </a:lnTo>
                    <a:lnTo>
                      <a:pt x="50" y="292"/>
                    </a:lnTo>
                    <a:lnTo>
                      <a:pt x="56" y="290"/>
                    </a:lnTo>
                    <a:lnTo>
                      <a:pt x="58" y="288"/>
                    </a:lnTo>
                    <a:lnTo>
                      <a:pt x="58" y="288"/>
                    </a:lnTo>
                    <a:lnTo>
                      <a:pt x="60" y="286"/>
                    </a:lnTo>
                    <a:lnTo>
                      <a:pt x="64" y="284"/>
                    </a:lnTo>
                    <a:lnTo>
                      <a:pt x="70" y="282"/>
                    </a:lnTo>
                    <a:lnTo>
                      <a:pt x="72" y="278"/>
                    </a:lnTo>
                    <a:lnTo>
                      <a:pt x="72" y="278"/>
                    </a:lnTo>
                    <a:lnTo>
                      <a:pt x="82" y="270"/>
                    </a:lnTo>
                    <a:lnTo>
                      <a:pt x="92" y="258"/>
                    </a:lnTo>
                    <a:lnTo>
                      <a:pt x="100" y="244"/>
                    </a:lnTo>
                    <a:lnTo>
                      <a:pt x="106" y="228"/>
                    </a:lnTo>
                    <a:lnTo>
                      <a:pt x="106" y="228"/>
                    </a:lnTo>
                    <a:lnTo>
                      <a:pt x="108" y="220"/>
                    </a:lnTo>
                    <a:lnTo>
                      <a:pt x="108" y="220"/>
                    </a:lnTo>
                    <a:lnTo>
                      <a:pt x="112" y="204"/>
                    </a:lnTo>
                    <a:lnTo>
                      <a:pt x="118" y="188"/>
                    </a:lnTo>
                    <a:lnTo>
                      <a:pt x="126" y="172"/>
                    </a:lnTo>
                    <a:lnTo>
                      <a:pt x="138" y="156"/>
                    </a:lnTo>
                    <a:lnTo>
                      <a:pt x="138" y="156"/>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2"/>
                    </a:lnTo>
                    <a:lnTo>
                      <a:pt x="432" y="218"/>
                    </a:lnTo>
                    <a:lnTo>
                      <a:pt x="432" y="218"/>
                    </a:lnTo>
                    <a:lnTo>
                      <a:pt x="432" y="220"/>
                    </a:lnTo>
                    <a:lnTo>
                      <a:pt x="432" y="220"/>
                    </a:lnTo>
                    <a:lnTo>
                      <a:pt x="432" y="220"/>
                    </a:lnTo>
                    <a:lnTo>
                      <a:pt x="432" y="220"/>
                    </a:lnTo>
                    <a:lnTo>
                      <a:pt x="432" y="218"/>
                    </a:lnTo>
                    <a:lnTo>
                      <a:pt x="432" y="218"/>
                    </a:lnTo>
                    <a:lnTo>
                      <a:pt x="420" y="190"/>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6"/>
                    </a:lnTo>
                    <a:lnTo>
                      <a:pt x="236" y="100"/>
                    </a:lnTo>
                    <a:lnTo>
                      <a:pt x="200" y="106"/>
                    </a:lnTo>
                    <a:lnTo>
                      <a:pt x="200" y="106"/>
                    </a:lnTo>
                    <a:lnTo>
                      <a:pt x="188" y="116"/>
                    </a:lnTo>
                    <a:lnTo>
                      <a:pt x="188" y="116"/>
                    </a:lnTo>
                    <a:lnTo>
                      <a:pt x="162" y="134"/>
                    </a:lnTo>
                    <a:lnTo>
                      <a:pt x="138" y="156"/>
                    </a:lnTo>
                    <a:lnTo>
                      <a:pt x="138" y="156"/>
                    </a:lnTo>
                    <a:lnTo>
                      <a:pt x="126" y="172"/>
                    </a:lnTo>
                    <a:lnTo>
                      <a:pt x="118" y="188"/>
                    </a:lnTo>
                    <a:lnTo>
                      <a:pt x="110" y="204"/>
                    </a:lnTo>
                    <a:lnTo>
                      <a:pt x="106" y="220"/>
                    </a:lnTo>
                    <a:lnTo>
                      <a:pt x="106" y="220"/>
                    </a:lnTo>
                    <a:lnTo>
                      <a:pt x="104" y="228"/>
                    </a:lnTo>
                    <a:lnTo>
                      <a:pt x="104" y="228"/>
                    </a:lnTo>
                    <a:lnTo>
                      <a:pt x="100" y="244"/>
                    </a:lnTo>
                    <a:lnTo>
                      <a:pt x="92" y="258"/>
                    </a:lnTo>
                    <a:lnTo>
                      <a:pt x="82" y="270"/>
                    </a:lnTo>
                    <a:lnTo>
                      <a:pt x="72" y="278"/>
                    </a:lnTo>
                    <a:lnTo>
                      <a:pt x="72" y="278"/>
                    </a:lnTo>
                    <a:lnTo>
                      <a:pt x="70" y="280"/>
                    </a:lnTo>
                    <a:lnTo>
                      <a:pt x="64" y="282"/>
                    </a:lnTo>
                    <a:lnTo>
                      <a:pt x="60" y="286"/>
                    </a:lnTo>
                    <a:lnTo>
                      <a:pt x="58" y="288"/>
                    </a:lnTo>
                    <a:lnTo>
                      <a:pt x="58" y="288"/>
                    </a:lnTo>
                    <a:lnTo>
                      <a:pt x="56" y="290"/>
                    </a:lnTo>
                    <a:lnTo>
                      <a:pt x="50" y="290"/>
                    </a:lnTo>
                    <a:lnTo>
                      <a:pt x="42" y="292"/>
                    </a:lnTo>
                    <a:lnTo>
                      <a:pt x="42" y="292"/>
                    </a:lnTo>
                    <a:lnTo>
                      <a:pt x="30" y="290"/>
                    </a:lnTo>
                    <a:lnTo>
                      <a:pt x="22" y="290"/>
                    </a:lnTo>
                    <a:lnTo>
                      <a:pt x="20" y="288"/>
                    </a:lnTo>
                    <a:lnTo>
                      <a:pt x="20" y="288"/>
                    </a:lnTo>
                    <a:lnTo>
                      <a:pt x="12" y="282"/>
                    </a:lnTo>
                    <a:lnTo>
                      <a:pt x="4" y="274"/>
                    </a:lnTo>
                    <a:lnTo>
                      <a:pt x="2" y="262"/>
                    </a:lnTo>
                    <a:lnTo>
                      <a:pt x="0" y="248"/>
                    </a:lnTo>
                    <a:lnTo>
                      <a:pt x="0" y="248"/>
                    </a:lnTo>
                    <a:lnTo>
                      <a:pt x="4" y="218"/>
                    </a:lnTo>
                    <a:lnTo>
                      <a:pt x="10" y="188"/>
                    </a:lnTo>
                    <a:lnTo>
                      <a:pt x="22" y="162"/>
                    </a:lnTo>
                    <a:lnTo>
                      <a:pt x="34" y="134"/>
                    </a:lnTo>
                    <a:lnTo>
                      <a:pt x="34" y="134"/>
                    </a:lnTo>
                    <a:lnTo>
                      <a:pt x="46" y="116"/>
                    </a:lnTo>
                    <a:lnTo>
                      <a:pt x="58" y="98"/>
                    </a:lnTo>
                    <a:lnTo>
                      <a:pt x="72" y="82"/>
                    </a:lnTo>
                    <a:lnTo>
                      <a:pt x="86" y="66"/>
                    </a:lnTo>
                    <a:lnTo>
                      <a:pt x="102" y="54"/>
                    </a:lnTo>
                    <a:lnTo>
                      <a:pt x="118" y="42"/>
                    </a:lnTo>
                    <a:lnTo>
                      <a:pt x="136" y="32"/>
                    </a:lnTo>
                    <a:lnTo>
                      <a:pt x="154" y="24"/>
                    </a:lnTo>
                    <a:lnTo>
                      <a:pt x="154" y="24"/>
                    </a:lnTo>
                    <a:lnTo>
                      <a:pt x="182" y="14"/>
                    </a:lnTo>
                    <a:lnTo>
                      <a:pt x="210" y="6"/>
                    </a:lnTo>
                    <a:lnTo>
                      <a:pt x="240" y="2"/>
                    </a:lnTo>
                    <a:lnTo>
                      <a:pt x="270" y="0"/>
                    </a:lnTo>
                    <a:lnTo>
                      <a:pt x="270" y="0"/>
                    </a:lnTo>
                    <a:lnTo>
                      <a:pt x="294" y="2"/>
                    </a:lnTo>
                    <a:lnTo>
                      <a:pt x="320" y="4"/>
                    </a:lnTo>
                    <a:lnTo>
                      <a:pt x="344" y="10"/>
                    </a:lnTo>
                    <a:lnTo>
                      <a:pt x="368" y="18"/>
                    </a:lnTo>
                    <a:lnTo>
                      <a:pt x="390" y="26"/>
                    </a:lnTo>
                    <a:lnTo>
                      <a:pt x="412" y="38"/>
                    </a:lnTo>
                    <a:lnTo>
                      <a:pt x="432" y="52"/>
                    </a:lnTo>
                    <a:lnTo>
                      <a:pt x="452" y="68"/>
                    </a:lnTo>
                    <a:lnTo>
                      <a:pt x="452" y="68"/>
                    </a:lnTo>
                    <a:lnTo>
                      <a:pt x="472" y="86"/>
                    </a:lnTo>
                    <a:lnTo>
                      <a:pt x="488" y="106"/>
                    </a:lnTo>
                    <a:lnTo>
                      <a:pt x="502" y="126"/>
                    </a:lnTo>
                    <a:lnTo>
                      <a:pt x="514" y="148"/>
                    </a:lnTo>
                    <a:lnTo>
                      <a:pt x="524" y="172"/>
                    </a:lnTo>
                    <a:lnTo>
                      <a:pt x="532" y="196"/>
                    </a:lnTo>
                    <a:lnTo>
                      <a:pt x="536" y="220"/>
                    </a:lnTo>
                    <a:lnTo>
                      <a:pt x="540" y="246"/>
                    </a:lnTo>
                    <a:lnTo>
                      <a:pt x="540" y="246"/>
                    </a:lnTo>
                    <a:lnTo>
                      <a:pt x="540" y="256"/>
                    </a:lnTo>
                    <a:lnTo>
                      <a:pt x="538" y="266"/>
                    </a:lnTo>
                    <a:lnTo>
                      <a:pt x="534" y="274"/>
                    </a:lnTo>
                    <a:lnTo>
                      <a:pt x="528" y="280"/>
                    </a:lnTo>
                    <a:lnTo>
                      <a:pt x="528" y="280"/>
                    </a:lnTo>
                    <a:lnTo>
                      <a:pt x="524" y="286"/>
                    </a:lnTo>
                    <a:lnTo>
                      <a:pt x="520" y="288"/>
                    </a:lnTo>
                    <a:lnTo>
                      <a:pt x="520" y="288"/>
                    </a:lnTo>
                    <a:lnTo>
                      <a:pt x="516" y="290"/>
                    </a:lnTo>
                    <a:lnTo>
                      <a:pt x="510" y="290"/>
                    </a:lnTo>
                    <a:lnTo>
                      <a:pt x="500" y="292"/>
                    </a:lnTo>
                    <a:lnTo>
                      <a:pt x="500" y="292"/>
                    </a:lnTo>
                    <a:lnTo>
                      <a:pt x="490" y="290"/>
                    </a:lnTo>
                    <a:lnTo>
                      <a:pt x="484" y="290"/>
                    </a:lnTo>
                    <a:lnTo>
                      <a:pt x="482" y="288"/>
                    </a:lnTo>
                    <a:lnTo>
                      <a:pt x="482" y="288"/>
                    </a:lnTo>
                    <a:lnTo>
                      <a:pt x="478" y="286"/>
                    </a:lnTo>
                    <a:lnTo>
                      <a:pt x="474" y="282"/>
                    </a:lnTo>
                    <a:lnTo>
                      <a:pt x="470" y="280"/>
                    </a:lnTo>
                    <a:lnTo>
                      <a:pt x="468" y="278"/>
                    </a:lnTo>
                    <a:lnTo>
                      <a:pt x="468" y="278"/>
                    </a:lnTo>
                    <a:lnTo>
                      <a:pt x="458" y="268"/>
                    </a:lnTo>
                    <a:lnTo>
                      <a:pt x="448" y="256"/>
                    </a:lnTo>
                    <a:lnTo>
                      <a:pt x="438" y="242"/>
                    </a:lnTo>
                    <a:lnTo>
                      <a:pt x="430" y="226"/>
                    </a:lnTo>
                    <a:lnTo>
                      <a:pt x="430" y="226"/>
                    </a:lnTo>
                    <a:lnTo>
                      <a:pt x="432" y="222"/>
                    </a:lnTo>
                    <a:lnTo>
                      <a:pt x="432" y="222"/>
                    </a:lnTo>
                    <a:lnTo>
                      <a:pt x="432" y="224"/>
                    </a:lnTo>
                    <a:lnTo>
                      <a:pt x="432" y="224"/>
                    </a:lnTo>
                    <a:lnTo>
                      <a:pt x="430" y="224"/>
                    </a:lnTo>
                    <a:lnTo>
                      <a:pt x="430" y="224"/>
                    </a:lnTo>
                    <a:lnTo>
                      <a:pt x="430" y="226"/>
                    </a:lnTo>
                    <a:lnTo>
                      <a:pt x="430" y="226"/>
                    </a:lnTo>
                    <a:lnTo>
                      <a:pt x="438" y="242"/>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0" y="292"/>
                    </a:lnTo>
                    <a:lnTo>
                      <a:pt x="516" y="290"/>
                    </a:lnTo>
                    <a:lnTo>
                      <a:pt x="520" y="288"/>
                    </a:lnTo>
                    <a:lnTo>
                      <a:pt x="520" y="288"/>
                    </a:lnTo>
                    <a:lnTo>
                      <a:pt x="524" y="286"/>
                    </a:lnTo>
                    <a:lnTo>
                      <a:pt x="530" y="282"/>
                    </a:lnTo>
                    <a:lnTo>
                      <a:pt x="530" y="282"/>
                    </a:lnTo>
                    <a:lnTo>
                      <a:pt x="534" y="274"/>
                    </a:lnTo>
                    <a:lnTo>
                      <a:pt x="538" y="266"/>
                    </a:lnTo>
                    <a:lnTo>
                      <a:pt x="540" y="256"/>
                    </a:lnTo>
                    <a:lnTo>
                      <a:pt x="540" y="246"/>
                    </a:lnTo>
                    <a:lnTo>
                      <a:pt x="540" y="246"/>
                    </a:lnTo>
                    <a:lnTo>
                      <a:pt x="538" y="220"/>
                    </a:lnTo>
                    <a:lnTo>
                      <a:pt x="532" y="196"/>
                    </a:lnTo>
                    <a:lnTo>
                      <a:pt x="524" y="172"/>
                    </a:lnTo>
                    <a:lnTo>
                      <a:pt x="514" y="148"/>
                    </a:lnTo>
                    <a:lnTo>
                      <a:pt x="502" y="126"/>
                    </a:lnTo>
                    <a:lnTo>
                      <a:pt x="488" y="106"/>
                    </a:lnTo>
                    <a:lnTo>
                      <a:pt x="472" y="86"/>
                    </a:lnTo>
                    <a:lnTo>
                      <a:pt x="452" y="66"/>
                    </a:lnTo>
                    <a:lnTo>
                      <a:pt x="452" y="66"/>
                    </a:lnTo>
                    <a:lnTo>
                      <a:pt x="434" y="52"/>
                    </a:lnTo>
                    <a:lnTo>
                      <a:pt x="412" y="38"/>
                    </a:lnTo>
                    <a:lnTo>
                      <a:pt x="390" y="26"/>
                    </a:lnTo>
                    <a:lnTo>
                      <a:pt x="368" y="16"/>
                    </a:lnTo>
                    <a:lnTo>
                      <a:pt x="344" y="10"/>
                    </a:lnTo>
                    <a:lnTo>
                      <a:pt x="320" y="4"/>
                    </a:lnTo>
                    <a:lnTo>
                      <a:pt x="294" y="0"/>
                    </a:lnTo>
                    <a:lnTo>
                      <a:pt x="270" y="0"/>
                    </a:lnTo>
                    <a:close/>
                  </a:path>
                </a:pathLst>
              </a:custGeom>
              <a:solidFill>
                <a:srgbClr val="C3BEB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3" name="Freeform 230"/>
              <p:cNvSpPr>
                <a:spLocks/>
              </p:cNvSpPr>
              <p:nvPr/>
            </p:nvSpPr>
            <p:spPr bwMode="auto">
              <a:xfrm>
                <a:off x="2621" y="3269"/>
                <a:ext cx="540" cy="294"/>
              </a:xfrm>
              <a:custGeom>
                <a:avLst/>
                <a:gdLst>
                  <a:gd name="T0" fmla="*/ 210 w 540"/>
                  <a:gd name="T1" fmla="*/ 6 h 294"/>
                  <a:gd name="T2" fmla="*/ 136 w 540"/>
                  <a:gd name="T3" fmla="*/ 32 h 294"/>
                  <a:gd name="T4" fmla="*/ 72 w 540"/>
                  <a:gd name="T5" fmla="*/ 82 h 294"/>
                  <a:gd name="T6" fmla="*/ 34 w 540"/>
                  <a:gd name="T7" fmla="*/ 134 h 294"/>
                  <a:gd name="T8" fmla="*/ 0 w 540"/>
                  <a:gd name="T9" fmla="*/ 248 h 294"/>
                  <a:gd name="T10" fmla="*/ 12 w 540"/>
                  <a:gd name="T11" fmla="*/ 282 h 294"/>
                  <a:gd name="T12" fmla="*/ 30 w 540"/>
                  <a:gd name="T13" fmla="*/ 292 h 294"/>
                  <a:gd name="T14" fmla="*/ 56 w 540"/>
                  <a:gd name="T15" fmla="*/ 290 h 294"/>
                  <a:gd name="T16" fmla="*/ 64 w 540"/>
                  <a:gd name="T17" fmla="*/ 284 h 294"/>
                  <a:gd name="T18" fmla="*/ 82 w 540"/>
                  <a:gd name="T19" fmla="*/ 270 h 294"/>
                  <a:gd name="T20" fmla="*/ 106 w 540"/>
                  <a:gd name="T21" fmla="*/ 228 h 294"/>
                  <a:gd name="T22" fmla="*/ 118 w 540"/>
                  <a:gd name="T23" fmla="*/ 188 h 294"/>
                  <a:gd name="T24" fmla="*/ 162 w 540"/>
                  <a:gd name="T25" fmla="*/ 136 h 294"/>
                  <a:gd name="T26" fmla="*/ 200 w 540"/>
                  <a:gd name="T27" fmla="*/ 108 h 294"/>
                  <a:gd name="T28" fmla="*/ 270 w 540"/>
                  <a:gd name="T29" fmla="*/ 96 h 294"/>
                  <a:gd name="T30" fmla="*/ 368 w 540"/>
                  <a:gd name="T31" fmla="*/ 126 h 294"/>
                  <a:gd name="T32" fmla="*/ 404 w 540"/>
                  <a:gd name="T33" fmla="*/ 166 h 294"/>
                  <a:gd name="T34" fmla="*/ 432 w 540"/>
                  <a:gd name="T35" fmla="*/ 218 h 294"/>
                  <a:gd name="T36" fmla="*/ 432 w 540"/>
                  <a:gd name="T37" fmla="*/ 220 h 294"/>
                  <a:gd name="T38" fmla="*/ 404 w 540"/>
                  <a:gd name="T39" fmla="*/ 166 h 294"/>
                  <a:gd name="T40" fmla="*/ 368 w 540"/>
                  <a:gd name="T41" fmla="*/ 126 h 294"/>
                  <a:gd name="T42" fmla="*/ 296 w 540"/>
                  <a:gd name="T43" fmla="*/ 98 h 294"/>
                  <a:gd name="T44" fmla="*/ 236 w 540"/>
                  <a:gd name="T45" fmla="*/ 100 h 294"/>
                  <a:gd name="T46" fmla="*/ 188 w 540"/>
                  <a:gd name="T47" fmla="*/ 116 h 294"/>
                  <a:gd name="T48" fmla="*/ 126 w 540"/>
                  <a:gd name="T49" fmla="*/ 172 h 294"/>
                  <a:gd name="T50" fmla="*/ 106 w 540"/>
                  <a:gd name="T51" fmla="*/ 220 h 294"/>
                  <a:gd name="T52" fmla="*/ 92 w 540"/>
                  <a:gd name="T53" fmla="*/ 258 h 294"/>
                  <a:gd name="T54" fmla="*/ 70 w 540"/>
                  <a:gd name="T55" fmla="*/ 280 h 294"/>
                  <a:gd name="T56" fmla="*/ 58 w 540"/>
                  <a:gd name="T57" fmla="*/ 288 h 294"/>
                  <a:gd name="T58" fmla="*/ 42 w 540"/>
                  <a:gd name="T59" fmla="*/ 292 h 294"/>
                  <a:gd name="T60" fmla="*/ 20 w 540"/>
                  <a:gd name="T61" fmla="*/ 288 h 294"/>
                  <a:gd name="T62" fmla="*/ 0 w 540"/>
                  <a:gd name="T63" fmla="*/ 248 h 294"/>
                  <a:gd name="T64" fmla="*/ 22 w 540"/>
                  <a:gd name="T65" fmla="*/ 162 h 294"/>
                  <a:gd name="T66" fmla="*/ 58 w 540"/>
                  <a:gd name="T67" fmla="*/ 98 h 294"/>
                  <a:gd name="T68" fmla="*/ 118 w 540"/>
                  <a:gd name="T69" fmla="*/ 42 h 294"/>
                  <a:gd name="T70" fmla="*/ 182 w 540"/>
                  <a:gd name="T71" fmla="*/ 14 h 294"/>
                  <a:gd name="T72" fmla="*/ 270 w 540"/>
                  <a:gd name="T73" fmla="*/ 0 h 294"/>
                  <a:gd name="T74" fmla="*/ 368 w 540"/>
                  <a:gd name="T75" fmla="*/ 18 h 294"/>
                  <a:gd name="T76" fmla="*/ 452 w 540"/>
                  <a:gd name="T77" fmla="*/ 68 h 294"/>
                  <a:gd name="T78" fmla="*/ 502 w 540"/>
                  <a:gd name="T79" fmla="*/ 126 h 294"/>
                  <a:gd name="T80" fmla="*/ 536 w 540"/>
                  <a:gd name="T81" fmla="*/ 220 h 294"/>
                  <a:gd name="T82" fmla="*/ 538 w 540"/>
                  <a:gd name="T83" fmla="*/ 266 h 294"/>
                  <a:gd name="T84" fmla="*/ 524 w 540"/>
                  <a:gd name="T85" fmla="*/ 286 h 294"/>
                  <a:gd name="T86" fmla="*/ 510 w 540"/>
                  <a:gd name="T87" fmla="*/ 290 h 294"/>
                  <a:gd name="T88" fmla="*/ 484 w 540"/>
                  <a:gd name="T89" fmla="*/ 290 h 294"/>
                  <a:gd name="T90" fmla="*/ 474 w 540"/>
                  <a:gd name="T91" fmla="*/ 282 h 294"/>
                  <a:gd name="T92" fmla="*/ 458 w 540"/>
                  <a:gd name="T93" fmla="*/ 268 h 294"/>
                  <a:gd name="T94" fmla="*/ 430 w 540"/>
                  <a:gd name="T95" fmla="*/ 226 h 294"/>
                  <a:gd name="T96" fmla="*/ 432 w 540"/>
                  <a:gd name="T97" fmla="*/ 224 h 294"/>
                  <a:gd name="T98" fmla="*/ 430 w 540"/>
                  <a:gd name="T99" fmla="*/ 226 h 294"/>
                  <a:gd name="T100" fmla="*/ 468 w 540"/>
                  <a:gd name="T101" fmla="*/ 280 h 294"/>
                  <a:gd name="T102" fmla="*/ 478 w 540"/>
                  <a:gd name="T103" fmla="*/ 286 h 294"/>
                  <a:gd name="T104" fmla="*/ 490 w 540"/>
                  <a:gd name="T105" fmla="*/ 292 h 294"/>
                  <a:gd name="T106" fmla="*/ 516 w 540"/>
                  <a:gd name="T107" fmla="*/ 290 h 294"/>
                  <a:gd name="T108" fmla="*/ 530 w 540"/>
                  <a:gd name="T109" fmla="*/ 282 h 294"/>
                  <a:gd name="T110" fmla="*/ 540 w 540"/>
                  <a:gd name="T111" fmla="*/ 256 h 294"/>
                  <a:gd name="T112" fmla="*/ 532 w 540"/>
                  <a:gd name="T113" fmla="*/ 196 h 294"/>
                  <a:gd name="T114" fmla="*/ 488 w 540"/>
                  <a:gd name="T115" fmla="*/ 106 h 294"/>
                  <a:gd name="T116" fmla="*/ 434 w 540"/>
                  <a:gd name="T117" fmla="*/ 52 h 294"/>
                  <a:gd name="T118" fmla="*/ 344 w 540"/>
                  <a:gd name="T119" fmla="*/ 1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4">
                    <a:moveTo>
                      <a:pt x="270" y="0"/>
                    </a:moveTo>
                    <a:lnTo>
                      <a:pt x="270" y="0"/>
                    </a:lnTo>
                    <a:lnTo>
                      <a:pt x="240" y="2"/>
                    </a:lnTo>
                    <a:lnTo>
                      <a:pt x="210" y="6"/>
                    </a:lnTo>
                    <a:lnTo>
                      <a:pt x="182" y="14"/>
                    </a:lnTo>
                    <a:lnTo>
                      <a:pt x="154" y="22"/>
                    </a:lnTo>
                    <a:lnTo>
                      <a:pt x="154" y="22"/>
                    </a:lnTo>
                    <a:lnTo>
                      <a:pt x="136" y="32"/>
                    </a:lnTo>
                    <a:lnTo>
                      <a:pt x="118" y="42"/>
                    </a:lnTo>
                    <a:lnTo>
                      <a:pt x="102" y="54"/>
                    </a:lnTo>
                    <a:lnTo>
                      <a:pt x="86" y="66"/>
                    </a:lnTo>
                    <a:lnTo>
                      <a:pt x="72" y="82"/>
                    </a:lnTo>
                    <a:lnTo>
                      <a:pt x="58" y="98"/>
                    </a:lnTo>
                    <a:lnTo>
                      <a:pt x="44" y="114"/>
                    </a:lnTo>
                    <a:lnTo>
                      <a:pt x="34" y="134"/>
                    </a:lnTo>
                    <a:lnTo>
                      <a:pt x="34" y="134"/>
                    </a:lnTo>
                    <a:lnTo>
                      <a:pt x="20" y="162"/>
                    </a:lnTo>
                    <a:lnTo>
                      <a:pt x="10" y="190"/>
                    </a:lnTo>
                    <a:lnTo>
                      <a:pt x="4" y="218"/>
                    </a:lnTo>
                    <a:lnTo>
                      <a:pt x="0" y="248"/>
                    </a:lnTo>
                    <a:lnTo>
                      <a:pt x="0" y="248"/>
                    </a:lnTo>
                    <a:lnTo>
                      <a:pt x="0" y="262"/>
                    </a:lnTo>
                    <a:lnTo>
                      <a:pt x="4" y="274"/>
                    </a:lnTo>
                    <a:lnTo>
                      <a:pt x="12" y="282"/>
                    </a:lnTo>
                    <a:lnTo>
                      <a:pt x="20" y="288"/>
                    </a:lnTo>
                    <a:lnTo>
                      <a:pt x="20" y="288"/>
                    </a:lnTo>
                    <a:lnTo>
                      <a:pt x="22" y="290"/>
                    </a:lnTo>
                    <a:lnTo>
                      <a:pt x="30" y="292"/>
                    </a:lnTo>
                    <a:lnTo>
                      <a:pt x="42" y="294"/>
                    </a:lnTo>
                    <a:lnTo>
                      <a:pt x="42" y="294"/>
                    </a:lnTo>
                    <a:lnTo>
                      <a:pt x="50" y="292"/>
                    </a:lnTo>
                    <a:lnTo>
                      <a:pt x="56" y="290"/>
                    </a:lnTo>
                    <a:lnTo>
                      <a:pt x="58" y="288"/>
                    </a:lnTo>
                    <a:lnTo>
                      <a:pt x="58" y="288"/>
                    </a:lnTo>
                    <a:lnTo>
                      <a:pt x="60" y="286"/>
                    </a:lnTo>
                    <a:lnTo>
                      <a:pt x="64" y="284"/>
                    </a:lnTo>
                    <a:lnTo>
                      <a:pt x="70" y="282"/>
                    </a:lnTo>
                    <a:lnTo>
                      <a:pt x="72" y="278"/>
                    </a:lnTo>
                    <a:lnTo>
                      <a:pt x="72" y="278"/>
                    </a:lnTo>
                    <a:lnTo>
                      <a:pt x="82" y="270"/>
                    </a:lnTo>
                    <a:lnTo>
                      <a:pt x="92" y="258"/>
                    </a:lnTo>
                    <a:lnTo>
                      <a:pt x="100" y="244"/>
                    </a:lnTo>
                    <a:lnTo>
                      <a:pt x="106" y="228"/>
                    </a:lnTo>
                    <a:lnTo>
                      <a:pt x="106" y="228"/>
                    </a:lnTo>
                    <a:lnTo>
                      <a:pt x="108" y="220"/>
                    </a:lnTo>
                    <a:lnTo>
                      <a:pt x="108" y="220"/>
                    </a:lnTo>
                    <a:lnTo>
                      <a:pt x="112" y="204"/>
                    </a:lnTo>
                    <a:lnTo>
                      <a:pt x="118" y="188"/>
                    </a:lnTo>
                    <a:lnTo>
                      <a:pt x="126" y="172"/>
                    </a:lnTo>
                    <a:lnTo>
                      <a:pt x="138" y="156"/>
                    </a:lnTo>
                    <a:lnTo>
                      <a:pt x="138" y="156"/>
                    </a:lnTo>
                    <a:lnTo>
                      <a:pt x="162" y="136"/>
                    </a:lnTo>
                    <a:lnTo>
                      <a:pt x="188" y="116"/>
                    </a:lnTo>
                    <a:lnTo>
                      <a:pt x="188" y="116"/>
                    </a:lnTo>
                    <a:lnTo>
                      <a:pt x="200" y="108"/>
                    </a:lnTo>
                    <a:lnTo>
                      <a:pt x="200" y="108"/>
                    </a:lnTo>
                    <a:lnTo>
                      <a:pt x="236" y="100"/>
                    </a:lnTo>
                    <a:lnTo>
                      <a:pt x="252" y="98"/>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2"/>
                    </a:lnTo>
                    <a:lnTo>
                      <a:pt x="432" y="218"/>
                    </a:lnTo>
                    <a:lnTo>
                      <a:pt x="432" y="218"/>
                    </a:lnTo>
                    <a:lnTo>
                      <a:pt x="432" y="220"/>
                    </a:lnTo>
                    <a:lnTo>
                      <a:pt x="432" y="220"/>
                    </a:lnTo>
                    <a:lnTo>
                      <a:pt x="432" y="220"/>
                    </a:lnTo>
                    <a:lnTo>
                      <a:pt x="432" y="220"/>
                    </a:lnTo>
                    <a:lnTo>
                      <a:pt x="432" y="218"/>
                    </a:lnTo>
                    <a:lnTo>
                      <a:pt x="432" y="218"/>
                    </a:lnTo>
                    <a:lnTo>
                      <a:pt x="420" y="190"/>
                    </a:lnTo>
                    <a:lnTo>
                      <a:pt x="404" y="166"/>
                    </a:lnTo>
                    <a:lnTo>
                      <a:pt x="404" y="166"/>
                    </a:lnTo>
                    <a:lnTo>
                      <a:pt x="388" y="144"/>
                    </a:lnTo>
                    <a:lnTo>
                      <a:pt x="378" y="134"/>
                    </a:lnTo>
                    <a:lnTo>
                      <a:pt x="368" y="126"/>
                    </a:lnTo>
                    <a:lnTo>
                      <a:pt x="368" y="126"/>
                    </a:lnTo>
                    <a:lnTo>
                      <a:pt x="344" y="112"/>
                    </a:lnTo>
                    <a:lnTo>
                      <a:pt x="322" y="104"/>
                    </a:lnTo>
                    <a:lnTo>
                      <a:pt x="296" y="98"/>
                    </a:lnTo>
                    <a:lnTo>
                      <a:pt x="270" y="96"/>
                    </a:lnTo>
                    <a:lnTo>
                      <a:pt x="270" y="96"/>
                    </a:lnTo>
                    <a:lnTo>
                      <a:pt x="252" y="96"/>
                    </a:lnTo>
                    <a:lnTo>
                      <a:pt x="236" y="100"/>
                    </a:lnTo>
                    <a:lnTo>
                      <a:pt x="200" y="106"/>
                    </a:lnTo>
                    <a:lnTo>
                      <a:pt x="200" y="106"/>
                    </a:lnTo>
                    <a:lnTo>
                      <a:pt x="188" y="116"/>
                    </a:lnTo>
                    <a:lnTo>
                      <a:pt x="188" y="116"/>
                    </a:lnTo>
                    <a:lnTo>
                      <a:pt x="162" y="134"/>
                    </a:lnTo>
                    <a:lnTo>
                      <a:pt x="138" y="156"/>
                    </a:lnTo>
                    <a:lnTo>
                      <a:pt x="138" y="156"/>
                    </a:lnTo>
                    <a:lnTo>
                      <a:pt x="126" y="172"/>
                    </a:lnTo>
                    <a:lnTo>
                      <a:pt x="118" y="188"/>
                    </a:lnTo>
                    <a:lnTo>
                      <a:pt x="110" y="204"/>
                    </a:lnTo>
                    <a:lnTo>
                      <a:pt x="106" y="220"/>
                    </a:lnTo>
                    <a:lnTo>
                      <a:pt x="106" y="220"/>
                    </a:lnTo>
                    <a:lnTo>
                      <a:pt x="104" y="228"/>
                    </a:lnTo>
                    <a:lnTo>
                      <a:pt x="104" y="228"/>
                    </a:lnTo>
                    <a:lnTo>
                      <a:pt x="100" y="244"/>
                    </a:lnTo>
                    <a:lnTo>
                      <a:pt x="92" y="258"/>
                    </a:lnTo>
                    <a:lnTo>
                      <a:pt x="82" y="270"/>
                    </a:lnTo>
                    <a:lnTo>
                      <a:pt x="72" y="278"/>
                    </a:lnTo>
                    <a:lnTo>
                      <a:pt x="72" y="278"/>
                    </a:lnTo>
                    <a:lnTo>
                      <a:pt x="70" y="280"/>
                    </a:lnTo>
                    <a:lnTo>
                      <a:pt x="64" y="282"/>
                    </a:lnTo>
                    <a:lnTo>
                      <a:pt x="60" y="286"/>
                    </a:lnTo>
                    <a:lnTo>
                      <a:pt x="58" y="288"/>
                    </a:lnTo>
                    <a:lnTo>
                      <a:pt x="58" y="288"/>
                    </a:lnTo>
                    <a:lnTo>
                      <a:pt x="56" y="290"/>
                    </a:lnTo>
                    <a:lnTo>
                      <a:pt x="50" y="290"/>
                    </a:lnTo>
                    <a:lnTo>
                      <a:pt x="42" y="292"/>
                    </a:lnTo>
                    <a:lnTo>
                      <a:pt x="42" y="292"/>
                    </a:lnTo>
                    <a:lnTo>
                      <a:pt x="30" y="290"/>
                    </a:lnTo>
                    <a:lnTo>
                      <a:pt x="22" y="290"/>
                    </a:lnTo>
                    <a:lnTo>
                      <a:pt x="20" y="288"/>
                    </a:lnTo>
                    <a:lnTo>
                      <a:pt x="20" y="288"/>
                    </a:lnTo>
                    <a:lnTo>
                      <a:pt x="12" y="282"/>
                    </a:lnTo>
                    <a:lnTo>
                      <a:pt x="4" y="274"/>
                    </a:lnTo>
                    <a:lnTo>
                      <a:pt x="2" y="262"/>
                    </a:lnTo>
                    <a:lnTo>
                      <a:pt x="0" y="248"/>
                    </a:lnTo>
                    <a:lnTo>
                      <a:pt x="0" y="248"/>
                    </a:lnTo>
                    <a:lnTo>
                      <a:pt x="4" y="218"/>
                    </a:lnTo>
                    <a:lnTo>
                      <a:pt x="10" y="188"/>
                    </a:lnTo>
                    <a:lnTo>
                      <a:pt x="22" y="162"/>
                    </a:lnTo>
                    <a:lnTo>
                      <a:pt x="34" y="134"/>
                    </a:lnTo>
                    <a:lnTo>
                      <a:pt x="34" y="134"/>
                    </a:lnTo>
                    <a:lnTo>
                      <a:pt x="46" y="116"/>
                    </a:lnTo>
                    <a:lnTo>
                      <a:pt x="58" y="98"/>
                    </a:lnTo>
                    <a:lnTo>
                      <a:pt x="72" y="82"/>
                    </a:lnTo>
                    <a:lnTo>
                      <a:pt x="86" y="66"/>
                    </a:lnTo>
                    <a:lnTo>
                      <a:pt x="102" y="54"/>
                    </a:lnTo>
                    <a:lnTo>
                      <a:pt x="118" y="42"/>
                    </a:lnTo>
                    <a:lnTo>
                      <a:pt x="136" y="32"/>
                    </a:lnTo>
                    <a:lnTo>
                      <a:pt x="154" y="24"/>
                    </a:lnTo>
                    <a:lnTo>
                      <a:pt x="154" y="24"/>
                    </a:lnTo>
                    <a:lnTo>
                      <a:pt x="182" y="14"/>
                    </a:lnTo>
                    <a:lnTo>
                      <a:pt x="210" y="6"/>
                    </a:lnTo>
                    <a:lnTo>
                      <a:pt x="240" y="2"/>
                    </a:lnTo>
                    <a:lnTo>
                      <a:pt x="270" y="0"/>
                    </a:lnTo>
                    <a:lnTo>
                      <a:pt x="270" y="0"/>
                    </a:lnTo>
                    <a:lnTo>
                      <a:pt x="294" y="2"/>
                    </a:lnTo>
                    <a:lnTo>
                      <a:pt x="320" y="4"/>
                    </a:lnTo>
                    <a:lnTo>
                      <a:pt x="344" y="10"/>
                    </a:lnTo>
                    <a:lnTo>
                      <a:pt x="368" y="18"/>
                    </a:lnTo>
                    <a:lnTo>
                      <a:pt x="390" y="26"/>
                    </a:lnTo>
                    <a:lnTo>
                      <a:pt x="412" y="38"/>
                    </a:lnTo>
                    <a:lnTo>
                      <a:pt x="432" y="52"/>
                    </a:lnTo>
                    <a:lnTo>
                      <a:pt x="452" y="68"/>
                    </a:lnTo>
                    <a:lnTo>
                      <a:pt x="452" y="68"/>
                    </a:lnTo>
                    <a:lnTo>
                      <a:pt x="472" y="86"/>
                    </a:lnTo>
                    <a:lnTo>
                      <a:pt x="488" y="106"/>
                    </a:lnTo>
                    <a:lnTo>
                      <a:pt x="502" y="126"/>
                    </a:lnTo>
                    <a:lnTo>
                      <a:pt x="514" y="148"/>
                    </a:lnTo>
                    <a:lnTo>
                      <a:pt x="524" y="172"/>
                    </a:lnTo>
                    <a:lnTo>
                      <a:pt x="532" y="196"/>
                    </a:lnTo>
                    <a:lnTo>
                      <a:pt x="536" y="220"/>
                    </a:lnTo>
                    <a:lnTo>
                      <a:pt x="540" y="246"/>
                    </a:lnTo>
                    <a:lnTo>
                      <a:pt x="540" y="246"/>
                    </a:lnTo>
                    <a:lnTo>
                      <a:pt x="540" y="256"/>
                    </a:lnTo>
                    <a:lnTo>
                      <a:pt x="538" y="266"/>
                    </a:lnTo>
                    <a:lnTo>
                      <a:pt x="534" y="274"/>
                    </a:lnTo>
                    <a:lnTo>
                      <a:pt x="528" y="280"/>
                    </a:lnTo>
                    <a:lnTo>
                      <a:pt x="528" y="280"/>
                    </a:lnTo>
                    <a:lnTo>
                      <a:pt x="524" y="286"/>
                    </a:lnTo>
                    <a:lnTo>
                      <a:pt x="520" y="288"/>
                    </a:lnTo>
                    <a:lnTo>
                      <a:pt x="520" y="288"/>
                    </a:lnTo>
                    <a:lnTo>
                      <a:pt x="516" y="290"/>
                    </a:lnTo>
                    <a:lnTo>
                      <a:pt x="510" y="290"/>
                    </a:lnTo>
                    <a:lnTo>
                      <a:pt x="500" y="292"/>
                    </a:lnTo>
                    <a:lnTo>
                      <a:pt x="500" y="292"/>
                    </a:lnTo>
                    <a:lnTo>
                      <a:pt x="490" y="290"/>
                    </a:lnTo>
                    <a:lnTo>
                      <a:pt x="484" y="290"/>
                    </a:lnTo>
                    <a:lnTo>
                      <a:pt x="482" y="288"/>
                    </a:lnTo>
                    <a:lnTo>
                      <a:pt x="482" y="288"/>
                    </a:lnTo>
                    <a:lnTo>
                      <a:pt x="478" y="286"/>
                    </a:lnTo>
                    <a:lnTo>
                      <a:pt x="474" y="282"/>
                    </a:lnTo>
                    <a:lnTo>
                      <a:pt x="470" y="280"/>
                    </a:lnTo>
                    <a:lnTo>
                      <a:pt x="468" y="278"/>
                    </a:lnTo>
                    <a:lnTo>
                      <a:pt x="468" y="278"/>
                    </a:lnTo>
                    <a:lnTo>
                      <a:pt x="458" y="268"/>
                    </a:lnTo>
                    <a:lnTo>
                      <a:pt x="448" y="256"/>
                    </a:lnTo>
                    <a:lnTo>
                      <a:pt x="438" y="242"/>
                    </a:lnTo>
                    <a:lnTo>
                      <a:pt x="430" y="226"/>
                    </a:lnTo>
                    <a:lnTo>
                      <a:pt x="430" y="226"/>
                    </a:lnTo>
                    <a:lnTo>
                      <a:pt x="432" y="222"/>
                    </a:lnTo>
                    <a:lnTo>
                      <a:pt x="432" y="222"/>
                    </a:lnTo>
                    <a:lnTo>
                      <a:pt x="432" y="224"/>
                    </a:lnTo>
                    <a:lnTo>
                      <a:pt x="432" y="224"/>
                    </a:lnTo>
                    <a:lnTo>
                      <a:pt x="430" y="224"/>
                    </a:lnTo>
                    <a:lnTo>
                      <a:pt x="430" y="224"/>
                    </a:lnTo>
                    <a:lnTo>
                      <a:pt x="430" y="226"/>
                    </a:lnTo>
                    <a:lnTo>
                      <a:pt x="430" y="226"/>
                    </a:lnTo>
                    <a:lnTo>
                      <a:pt x="438" y="242"/>
                    </a:lnTo>
                    <a:lnTo>
                      <a:pt x="446" y="258"/>
                    </a:lnTo>
                    <a:lnTo>
                      <a:pt x="456" y="270"/>
                    </a:lnTo>
                    <a:lnTo>
                      <a:pt x="468" y="280"/>
                    </a:lnTo>
                    <a:lnTo>
                      <a:pt x="468" y="280"/>
                    </a:lnTo>
                    <a:lnTo>
                      <a:pt x="470" y="282"/>
                    </a:lnTo>
                    <a:lnTo>
                      <a:pt x="474" y="284"/>
                    </a:lnTo>
                    <a:lnTo>
                      <a:pt x="478" y="286"/>
                    </a:lnTo>
                    <a:lnTo>
                      <a:pt x="482" y="288"/>
                    </a:lnTo>
                    <a:lnTo>
                      <a:pt x="482" y="288"/>
                    </a:lnTo>
                    <a:lnTo>
                      <a:pt x="484" y="290"/>
                    </a:lnTo>
                    <a:lnTo>
                      <a:pt x="490" y="292"/>
                    </a:lnTo>
                    <a:lnTo>
                      <a:pt x="500" y="294"/>
                    </a:lnTo>
                    <a:lnTo>
                      <a:pt x="500" y="294"/>
                    </a:lnTo>
                    <a:lnTo>
                      <a:pt x="510" y="292"/>
                    </a:lnTo>
                    <a:lnTo>
                      <a:pt x="516" y="290"/>
                    </a:lnTo>
                    <a:lnTo>
                      <a:pt x="520" y="288"/>
                    </a:lnTo>
                    <a:lnTo>
                      <a:pt x="520" y="288"/>
                    </a:lnTo>
                    <a:lnTo>
                      <a:pt x="524" y="286"/>
                    </a:lnTo>
                    <a:lnTo>
                      <a:pt x="530" y="282"/>
                    </a:lnTo>
                    <a:lnTo>
                      <a:pt x="530" y="282"/>
                    </a:lnTo>
                    <a:lnTo>
                      <a:pt x="534" y="274"/>
                    </a:lnTo>
                    <a:lnTo>
                      <a:pt x="538" y="266"/>
                    </a:lnTo>
                    <a:lnTo>
                      <a:pt x="540" y="256"/>
                    </a:lnTo>
                    <a:lnTo>
                      <a:pt x="540" y="246"/>
                    </a:lnTo>
                    <a:lnTo>
                      <a:pt x="540" y="246"/>
                    </a:lnTo>
                    <a:lnTo>
                      <a:pt x="538" y="220"/>
                    </a:lnTo>
                    <a:lnTo>
                      <a:pt x="532" y="196"/>
                    </a:lnTo>
                    <a:lnTo>
                      <a:pt x="524" y="172"/>
                    </a:lnTo>
                    <a:lnTo>
                      <a:pt x="514" y="148"/>
                    </a:lnTo>
                    <a:lnTo>
                      <a:pt x="502" y="126"/>
                    </a:lnTo>
                    <a:lnTo>
                      <a:pt x="488" y="106"/>
                    </a:lnTo>
                    <a:lnTo>
                      <a:pt x="472" y="86"/>
                    </a:lnTo>
                    <a:lnTo>
                      <a:pt x="452" y="66"/>
                    </a:lnTo>
                    <a:lnTo>
                      <a:pt x="452" y="66"/>
                    </a:lnTo>
                    <a:lnTo>
                      <a:pt x="434" y="52"/>
                    </a:lnTo>
                    <a:lnTo>
                      <a:pt x="412" y="38"/>
                    </a:lnTo>
                    <a:lnTo>
                      <a:pt x="390" y="26"/>
                    </a:lnTo>
                    <a:lnTo>
                      <a:pt x="368" y="16"/>
                    </a:lnTo>
                    <a:lnTo>
                      <a:pt x="344" y="10"/>
                    </a:lnTo>
                    <a:lnTo>
                      <a:pt x="320" y="4"/>
                    </a:lnTo>
                    <a:lnTo>
                      <a:pt x="294" y="0"/>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4" name="Freeform 231"/>
              <p:cNvSpPr>
                <a:spLocks/>
              </p:cNvSpPr>
              <p:nvPr/>
            </p:nvSpPr>
            <p:spPr bwMode="auto">
              <a:xfrm>
                <a:off x="2621" y="3269"/>
                <a:ext cx="540" cy="292"/>
              </a:xfrm>
              <a:custGeom>
                <a:avLst/>
                <a:gdLst>
                  <a:gd name="T0" fmla="*/ 210 w 540"/>
                  <a:gd name="T1" fmla="*/ 6 h 292"/>
                  <a:gd name="T2" fmla="*/ 136 w 540"/>
                  <a:gd name="T3" fmla="*/ 32 h 292"/>
                  <a:gd name="T4" fmla="*/ 72 w 540"/>
                  <a:gd name="T5" fmla="*/ 82 h 292"/>
                  <a:gd name="T6" fmla="*/ 34 w 540"/>
                  <a:gd name="T7" fmla="*/ 134 h 292"/>
                  <a:gd name="T8" fmla="*/ 0 w 540"/>
                  <a:gd name="T9" fmla="*/ 248 h 292"/>
                  <a:gd name="T10" fmla="*/ 12 w 540"/>
                  <a:gd name="T11" fmla="*/ 282 h 292"/>
                  <a:gd name="T12" fmla="*/ 30 w 540"/>
                  <a:gd name="T13" fmla="*/ 290 h 292"/>
                  <a:gd name="T14" fmla="*/ 56 w 540"/>
                  <a:gd name="T15" fmla="*/ 290 h 292"/>
                  <a:gd name="T16" fmla="*/ 64 w 540"/>
                  <a:gd name="T17" fmla="*/ 282 h 292"/>
                  <a:gd name="T18" fmla="*/ 82 w 540"/>
                  <a:gd name="T19" fmla="*/ 270 h 292"/>
                  <a:gd name="T20" fmla="*/ 104 w 540"/>
                  <a:gd name="T21" fmla="*/ 228 h 292"/>
                  <a:gd name="T22" fmla="*/ 118 w 540"/>
                  <a:gd name="T23" fmla="*/ 188 h 292"/>
                  <a:gd name="T24" fmla="*/ 162 w 540"/>
                  <a:gd name="T25" fmla="*/ 134 h 292"/>
                  <a:gd name="T26" fmla="*/ 200 w 540"/>
                  <a:gd name="T27" fmla="*/ 106 h 292"/>
                  <a:gd name="T28" fmla="*/ 270 w 540"/>
                  <a:gd name="T29" fmla="*/ 96 h 292"/>
                  <a:gd name="T30" fmla="*/ 368 w 540"/>
                  <a:gd name="T31" fmla="*/ 126 h 292"/>
                  <a:gd name="T32" fmla="*/ 404 w 540"/>
                  <a:gd name="T33" fmla="*/ 166 h 292"/>
                  <a:gd name="T34" fmla="*/ 432 w 540"/>
                  <a:gd name="T35" fmla="*/ 218 h 292"/>
                  <a:gd name="T36" fmla="*/ 432 w 540"/>
                  <a:gd name="T37" fmla="*/ 216 h 292"/>
                  <a:gd name="T38" fmla="*/ 388 w 540"/>
                  <a:gd name="T39" fmla="*/ 142 h 292"/>
                  <a:gd name="T40" fmla="*/ 344 w 540"/>
                  <a:gd name="T41" fmla="*/ 112 h 292"/>
                  <a:gd name="T42" fmla="*/ 270 w 540"/>
                  <a:gd name="T43" fmla="*/ 96 h 292"/>
                  <a:gd name="T44" fmla="*/ 200 w 540"/>
                  <a:gd name="T45" fmla="*/ 106 h 292"/>
                  <a:gd name="T46" fmla="*/ 138 w 540"/>
                  <a:gd name="T47" fmla="*/ 156 h 292"/>
                  <a:gd name="T48" fmla="*/ 110 w 540"/>
                  <a:gd name="T49" fmla="*/ 202 h 292"/>
                  <a:gd name="T50" fmla="*/ 104 w 540"/>
                  <a:gd name="T51" fmla="*/ 226 h 292"/>
                  <a:gd name="T52" fmla="*/ 72 w 540"/>
                  <a:gd name="T53" fmla="*/ 278 h 292"/>
                  <a:gd name="T54" fmla="*/ 60 w 540"/>
                  <a:gd name="T55" fmla="*/ 284 h 292"/>
                  <a:gd name="T56" fmla="*/ 50 w 540"/>
                  <a:gd name="T57" fmla="*/ 290 h 292"/>
                  <a:gd name="T58" fmla="*/ 22 w 540"/>
                  <a:gd name="T59" fmla="*/ 288 h 292"/>
                  <a:gd name="T60" fmla="*/ 6 w 540"/>
                  <a:gd name="T61" fmla="*/ 272 h 292"/>
                  <a:gd name="T62" fmla="*/ 4 w 540"/>
                  <a:gd name="T63" fmla="*/ 218 h 292"/>
                  <a:gd name="T64" fmla="*/ 34 w 540"/>
                  <a:gd name="T65" fmla="*/ 134 h 292"/>
                  <a:gd name="T66" fmla="*/ 86 w 540"/>
                  <a:gd name="T67" fmla="*/ 68 h 292"/>
                  <a:gd name="T68" fmla="*/ 156 w 540"/>
                  <a:gd name="T69" fmla="*/ 24 h 292"/>
                  <a:gd name="T70" fmla="*/ 240 w 540"/>
                  <a:gd name="T71" fmla="*/ 2 h 292"/>
                  <a:gd name="T72" fmla="*/ 320 w 540"/>
                  <a:gd name="T73" fmla="*/ 6 h 292"/>
                  <a:gd name="T74" fmla="*/ 412 w 540"/>
                  <a:gd name="T75" fmla="*/ 38 h 292"/>
                  <a:gd name="T76" fmla="*/ 470 w 540"/>
                  <a:gd name="T77" fmla="*/ 86 h 292"/>
                  <a:gd name="T78" fmla="*/ 524 w 540"/>
                  <a:gd name="T79" fmla="*/ 172 h 292"/>
                  <a:gd name="T80" fmla="*/ 538 w 540"/>
                  <a:gd name="T81" fmla="*/ 244 h 292"/>
                  <a:gd name="T82" fmla="*/ 528 w 540"/>
                  <a:gd name="T83" fmla="*/ 280 h 292"/>
                  <a:gd name="T84" fmla="*/ 520 w 540"/>
                  <a:gd name="T85" fmla="*/ 286 h 292"/>
                  <a:gd name="T86" fmla="*/ 500 w 540"/>
                  <a:gd name="T87" fmla="*/ 292 h 292"/>
                  <a:gd name="T88" fmla="*/ 482 w 540"/>
                  <a:gd name="T89" fmla="*/ 286 h 292"/>
                  <a:gd name="T90" fmla="*/ 468 w 540"/>
                  <a:gd name="T91" fmla="*/ 278 h 292"/>
                  <a:gd name="T92" fmla="*/ 438 w 540"/>
                  <a:gd name="T93" fmla="*/ 240 h 292"/>
                  <a:gd name="T94" fmla="*/ 432 w 540"/>
                  <a:gd name="T95" fmla="*/ 222 h 292"/>
                  <a:gd name="T96" fmla="*/ 432 w 540"/>
                  <a:gd name="T97" fmla="*/ 222 h 292"/>
                  <a:gd name="T98" fmla="*/ 430 w 540"/>
                  <a:gd name="T99" fmla="*/ 226 h 292"/>
                  <a:gd name="T100" fmla="*/ 468 w 540"/>
                  <a:gd name="T101" fmla="*/ 278 h 292"/>
                  <a:gd name="T102" fmla="*/ 478 w 540"/>
                  <a:gd name="T103" fmla="*/ 286 h 292"/>
                  <a:gd name="T104" fmla="*/ 490 w 540"/>
                  <a:gd name="T105" fmla="*/ 290 h 292"/>
                  <a:gd name="T106" fmla="*/ 516 w 540"/>
                  <a:gd name="T107" fmla="*/ 290 h 292"/>
                  <a:gd name="T108" fmla="*/ 528 w 540"/>
                  <a:gd name="T109" fmla="*/ 280 h 292"/>
                  <a:gd name="T110" fmla="*/ 540 w 540"/>
                  <a:gd name="T111" fmla="*/ 256 h 292"/>
                  <a:gd name="T112" fmla="*/ 532 w 540"/>
                  <a:gd name="T113" fmla="*/ 196 h 292"/>
                  <a:gd name="T114" fmla="*/ 488 w 540"/>
                  <a:gd name="T115" fmla="*/ 106 h 292"/>
                  <a:gd name="T116" fmla="*/ 432 w 540"/>
                  <a:gd name="T117" fmla="*/ 52 h 292"/>
                  <a:gd name="T118" fmla="*/ 344 w 540"/>
                  <a:gd name="T119"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2">
                    <a:moveTo>
                      <a:pt x="270" y="0"/>
                    </a:moveTo>
                    <a:lnTo>
                      <a:pt x="270" y="0"/>
                    </a:lnTo>
                    <a:lnTo>
                      <a:pt x="240" y="2"/>
                    </a:lnTo>
                    <a:lnTo>
                      <a:pt x="210" y="6"/>
                    </a:lnTo>
                    <a:lnTo>
                      <a:pt x="182" y="14"/>
                    </a:lnTo>
                    <a:lnTo>
                      <a:pt x="154" y="24"/>
                    </a:lnTo>
                    <a:lnTo>
                      <a:pt x="154" y="24"/>
                    </a:lnTo>
                    <a:lnTo>
                      <a:pt x="136" y="32"/>
                    </a:lnTo>
                    <a:lnTo>
                      <a:pt x="118" y="42"/>
                    </a:lnTo>
                    <a:lnTo>
                      <a:pt x="102" y="54"/>
                    </a:lnTo>
                    <a:lnTo>
                      <a:pt x="86" y="66"/>
                    </a:lnTo>
                    <a:lnTo>
                      <a:pt x="72" y="82"/>
                    </a:lnTo>
                    <a:lnTo>
                      <a:pt x="58" y="98"/>
                    </a:lnTo>
                    <a:lnTo>
                      <a:pt x="46" y="116"/>
                    </a:lnTo>
                    <a:lnTo>
                      <a:pt x="34" y="134"/>
                    </a:lnTo>
                    <a:lnTo>
                      <a:pt x="34" y="134"/>
                    </a:lnTo>
                    <a:lnTo>
                      <a:pt x="22" y="162"/>
                    </a:lnTo>
                    <a:lnTo>
                      <a:pt x="10" y="188"/>
                    </a:lnTo>
                    <a:lnTo>
                      <a:pt x="4" y="218"/>
                    </a:lnTo>
                    <a:lnTo>
                      <a:pt x="0" y="248"/>
                    </a:lnTo>
                    <a:lnTo>
                      <a:pt x="0" y="248"/>
                    </a:lnTo>
                    <a:lnTo>
                      <a:pt x="2" y="262"/>
                    </a:lnTo>
                    <a:lnTo>
                      <a:pt x="4" y="274"/>
                    </a:lnTo>
                    <a:lnTo>
                      <a:pt x="12" y="282"/>
                    </a:lnTo>
                    <a:lnTo>
                      <a:pt x="20" y="288"/>
                    </a:lnTo>
                    <a:lnTo>
                      <a:pt x="20" y="288"/>
                    </a:lnTo>
                    <a:lnTo>
                      <a:pt x="22" y="290"/>
                    </a:lnTo>
                    <a:lnTo>
                      <a:pt x="30" y="290"/>
                    </a:lnTo>
                    <a:lnTo>
                      <a:pt x="42" y="292"/>
                    </a:lnTo>
                    <a:lnTo>
                      <a:pt x="42" y="292"/>
                    </a:lnTo>
                    <a:lnTo>
                      <a:pt x="50" y="290"/>
                    </a:lnTo>
                    <a:lnTo>
                      <a:pt x="56" y="290"/>
                    </a:lnTo>
                    <a:lnTo>
                      <a:pt x="58" y="288"/>
                    </a:lnTo>
                    <a:lnTo>
                      <a:pt x="58" y="288"/>
                    </a:lnTo>
                    <a:lnTo>
                      <a:pt x="60" y="286"/>
                    </a:lnTo>
                    <a:lnTo>
                      <a:pt x="64" y="282"/>
                    </a:lnTo>
                    <a:lnTo>
                      <a:pt x="70" y="280"/>
                    </a:lnTo>
                    <a:lnTo>
                      <a:pt x="72" y="278"/>
                    </a:lnTo>
                    <a:lnTo>
                      <a:pt x="72" y="278"/>
                    </a:lnTo>
                    <a:lnTo>
                      <a:pt x="82" y="270"/>
                    </a:lnTo>
                    <a:lnTo>
                      <a:pt x="92" y="258"/>
                    </a:lnTo>
                    <a:lnTo>
                      <a:pt x="100" y="244"/>
                    </a:lnTo>
                    <a:lnTo>
                      <a:pt x="104" y="228"/>
                    </a:lnTo>
                    <a:lnTo>
                      <a:pt x="104" y="228"/>
                    </a:lnTo>
                    <a:lnTo>
                      <a:pt x="106" y="220"/>
                    </a:lnTo>
                    <a:lnTo>
                      <a:pt x="106" y="220"/>
                    </a:lnTo>
                    <a:lnTo>
                      <a:pt x="110" y="204"/>
                    </a:lnTo>
                    <a:lnTo>
                      <a:pt x="118" y="188"/>
                    </a:lnTo>
                    <a:lnTo>
                      <a:pt x="126" y="172"/>
                    </a:lnTo>
                    <a:lnTo>
                      <a:pt x="138" y="156"/>
                    </a:lnTo>
                    <a:lnTo>
                      <a:pt x="138" y="156"/>
                    </a:lnTo>
                    <a:lnTo>
                      <a:pt x="162" y="134"/>
                    </a:lnTo>
                    <a:lnTo>
                      <a:pt x="188" y="116"/>
                    </a:lnTo>
                    <a:lnTo>
                      <a:pt x="188" y="116"/>
                    </a:lnTo>
                    <a:lnTo>
                      <a:pt x="200" y="106"/>
                    </a:lnTo>
                    <a:lnTo>
                      <a:pt x="200" y="106"/>
                    </a:lnTo>
                    <a:lnTo>
                      <a:pt x="236" y="100"/>
                    </a:lnTo>
                    <a:lnTo>
                      <a:pt x="252" y="96"/>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0"/>
                    </a:lnTo>
                    <a:lnTo>
                      <a:pt x="432" y="218"/>
                    </a:lnTo>
                    <a:lnTo>
                      <a:pt x="432" y="218"/>
                    </a:lnTo>
                    <a:lnTo>
                      <a:pt x="432" y="220"/>
                    </a:lnTo>
                    <a:lnTo>
                      <a:pt x="432" y="220"/>
                    </a:lnTo>
                    <a:lnTo>
                      <a:pt x="432" y="216"/>
                    </a:lnTo>
                    <a:lnTo>
                      <a:pt x="432" y="216"/>
                    </a:lnTo>
                    <a:lnTo>
                      <a:pt x="420" y="190"/>
                    </a:lnTo>
                    <a:lnTo>
                      <a:pt x="404" y="164"/>
                    </a:lnTo>
                    <a:lnTo>
                      <a:pt x="404" y="164"/>
                    </a:lnTo>
                    <a:lnTo>
                      <a:pt x="388" y="142"/>
                    </a:lnTo>
                    <a:lnTo>
                      <a:pt x="378" y="132"/>
                    </a:lnTo>
                    <a:lnTo>
                      <a:pt x="368" y="124"/>
                    </a:lnTo>
                    <a:lnTo>
                      <a:pt x="368" y="124"/>
                    </a:lnTo>
                    <a:lnTo>
                      <a:pt x="344" y="112"/>
                    </a:lnTo>
                    <a:lnTo>
                      <a:pt x="322" y="102"/>
                    </a:lnTo>
                    <a:lnTo>
                      <a:pt x="296" y="98"/>
                    </a:lnTo>
                    <a:lnTo>
                      <a:pt x="270" y="96"/>
                    </a:lnTo>
                    <a:lnTo>
                      <a:pt x="270" y="96"/>
                    </a:lnTo>
                    <a:lnTo>
                      <a:pt x="252" y="96"/>
                    </a:lnTo>
                    <a:lnTo>
                      <a:pt x="236" y="98"/>
                    </a:lnTo>
                    <a:lnTo>
                      <a:pt x="200" y="106"/>
                    </a:lnTo>
                    <a:lnTo>
                      <a:pt x="200" y="106"/>
                    </a:lnTo>
                    <a:lnTo>
                      <a:pt x="188" y="114"/>
                    </a:lnTo>
                    <a:lnTo>
                      <a:pt x="188" y="114"/>
                    </a:lnTo>
                    <a:lnTo>
                      <a:pt x="162" y="134"/>
                    </a:lnTo>
                    <a:lnTo>
                      <a:pt x="138" y="156"/>
                    </a:lnTo>
                    <a:lnTo>
                      <a:pt x="138" y="156"/>
                    </a:lnTo>
                    <a:lnTo>
                      <a:pt x="126" y="172"/>
                    </a:lnTo>
                    <a:lnTo>
                      <a:pt x="118" y="186"/>
                    </a:lnTo>
                    <a:lnTo>
                      <a:pt x="110" y="202"/>
                    </a:lnTo>
                    <a:lnTo>
                      <a:pt x="106" y="220"/>
                    </a:lnTo>
                    <a:lnTo>
                      <a:pt x="106" y="220"/>
                    </a:lnTo>
                    <a:lnTo>
                      <a:pt x="104" y="226"/>
                    </a:lnTo>
                    <a:lnTo>
                      <a:pt x="104" y="226"/>
                    </a:lnTo>
                    <a:lnTo>
                      <a:pt x="100" y="242"/>
                    </a:lnTo>
                    <a:lnTo>
                      <a:pt x="92" y="256"/>
                    </a:lnTo>
                    <a:lnTo>
                      <a:pt x="82" y="268"/>
                    </a:lnTo>
                    <a:lnTo>
                      <a:pt x="72" y="278"/>
                    </a:lnTo>
                    <a:lnTo>
                      <a:pt x="72" y="278"/>
                    </a:lnTo>
                    <a:lnTo>
                      <a:pt x="70" y="280"/>
                    </a:lnTo>
                    <a:lnTo>
                      <a:pt x="64" y="282"/>
                    </a:lnTo>
                    <a:lnTo>
                      <a:pt x="60" y="284"/>
                    </a:lnTo>
                    <a:lnTo>
                      <a:pt x="58" y="286"/>
                    </a:lnTo>
                    <a:lnTo>
                      <a:pt x="58" y="286"/>
                    </a:lnTo>
                    <a:lnTo>
                      <a:pt x="56" y="288"/>
                    </a:lnTo>
                    <a:lnTo>
                      <a:pt x="50" y="290"/>
                    </a:lnTo>
                    <a:lnTo>
                      <a:pt x="42" y="292"/>
                    </a:lnTo>
                    <a:lnTo>
                      <a:pt x="42" y="292"/>
                    </a:lnTo>
                    <a:lnTo>
                      <a:pt x="30" y="290"/>
                    </a:lnTo>
                    <a:lnTo>
                      <a:pt x="22" y="288"/>
                    </a:lnTo>
                    <a:lnTo>
                      <a:pt x="20" y="286"/>
                    </a:lnTo>
                    <a:lnTo>
                      <a:pt x="20" y="286"/>
                    </a:lnTo>
                    <a:lnTo>
                      <a:pt x="12" y="282"/>
                    </a:lnTo>
                    <a:lnTo>
                      <a:pt x="6" y="272"/>
                    </a:lnTo>
                    <a:lnTo>
                      <a:pt x="2" y="262"/>
                    </a:lnTo>
                    <a:lnTo>
                      <a:pt x="0" y="248"/>
                    </a:lnTo>
                    <a:lnTo>
                      <a:pt x="0" y="248"/>
                    </a:lnTo>
                    <a:lnTo>
                      <a:pt x="4" y="218"/>
                    </a:lnTo>
                    <a:lnTo>
                      <a:pt x="12" y="188"/>
                    </a:lnTo>
                    <a:lnTo>
                      <a:pt x="22" y="162"/>
                    </a:lnTo>
                    <a:lnTo>
                      <a:pt x="34" y="134"/>
                    </a:lnTo>
                    <a:lnTo>
                      <a:pt x="34" y="134"/>
                    </a:lnTo>
                    <a:lnTo>
                      <a:pt x="46" y="116"/>
                    </a:lnTo>
                    <a:lnTo>
                      <a:pt x="58" y="98"/>
                    </a:lnTo>
                    <a:lnTo>
                      <a:pt x="72" y="82"/>
                    </a:lnTo>
                    <a:lnTo>
                      <a:pt x="86" y="68"/>
                    </a:lnTo>
                    <a:lnTo>
                      <a:pt x="102" y="54"/>
                    </a:lnTo>
                    <a:lnTo>
                      <a:pt x="120" y="42"/>
                    </a:lnTo>
                    <a:lnTo>
                      <a:pt x="136" y="32"/>
                    </a:lnTo>
                    <a:lnTo>
                      <a:pt x="156" y="24"/>
                    </a:lnTo>
                    <a:lnTo>
                      <a:pt x="156" y="24"/>
                    </a:lnTo>
                    <a:lnTo>
                      <a:pt x="182" y="14"/>
                    </a:lnTo>
                    <a:lnTo>
                      <a:pt x="210" y="8"/>
                    </a:lnTo>
                    <a:lnTo>
                      <a:pt x="240" y="2"/>
                    </a:lnTo>
                    <a:lnTo>
                      <a:pt x="270" y="0"/>
                    </a:lnTo>
                    <a:lnTo>
                      <a:pt x="270" y="0"/>
                    </a:lnTo>
                    <a:lnTo>
                      <a:pt x="294" y="2"/>
                    </a:lnTo>
                    <a:lnTo>
                      <a:pt x="320" y="6"/>
                    </a:lnTo>
                    <a:lnTo>
                      <a:pt x="344" y="10"/>
                    </a:lnTo>
                    <a:lnTo>
                      <a:pt x="366" y="18"/>
                    </a:lnTo>
                    <a:lnTo>
                      <a:pt x="390" y="28"/>
                    </a:lnTo>
                    <a:lnTo>
                      <a:pt x="412" y="38"/>
                    </a:lnTo>
                    <a:lnTo>
                      <a:pt x="432" y="52"/>
                    </a:lnTo>
                    <a:lnTo>
                      <a:pt x="452" y="68"/>
                    </a:lnTo>
                    <a:lnTo>
                      <a:pt x="452" y="68"/>
                    </a:lnTo>
                    <a:lnTo>
                      <a:pt x="470" y="86"/>
                    </a:lnTo>
                    <a:lnTo>
                      <a:pt x="488" y="106"/>
                    </a:lnTo>
                    <a:lnTo>
                      <a:pt x="502" y="126"/>
                    </a:lnTo>
                    <a:lnTo>
                      <a:pt x="514" y="148"/>
                    </a:lnTo>
                    <a:lnTo>
                      <a:pt x="524" y="172"/>
                    </a:lnTo>
                    <a:lnTo>
                      <a:pt x="530" y="194"/>
                    </a:lnTo>
                    <a:lnTo>
                      <a:pt x="536" y="220"/>
                    </a:lnTo>
                    <a:lnTo>
                      <a:pt x="538" y="244"/>
                    </a:lnTo>
                    <a:lnTo>
                      <a:pt x="538" y="244"/>
                    </a:lnTo>
                    <a:lnTo>
                      <a:pt x="538" y="256"/>
                    </a:lnTo>
                    <a:lnTo>
                      <a:pt x="536" y="266"/>
                    </a:lnTo>
                    <a:lnTo>
                      <a:pt x="534" y="274"/>
                    </a:lnTo>
                    <a:lnTo>
                      <a:pt x="528" y="280"/>
                    </a:lnTo>
                    <a:lnTo>
                      <a:pt x="528" y="280"/>
                    </a:lnTo>
                    <a:lnTo>
                      <a:pt x="524" y="286"/>
                    </a:lnTo>
                    <a:lnTo>
                      <a:pt x="520" y="286"/>
                    </a:lnTo>
                    <a:lnTo>
                      <a:pt x="520"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8"/>
                    </a:lnTo>
                    <a:lnTo>
                      <a:pt x="468" y="278"/>
                    </a:lnTo>
                    <a:lnTo>
                      <a:pt x="458" y="268"/>
                    </a:lnTo>
                    <a:lnTo>
                      <a:pt x="448" y="256"/>
                    </a:lnTo>
                    <a:lnTo>
                      <a:pt x="438" y="240"/>
                    </a:lnTo>
                    <a:lnTo>
                      <a:pt x="432" y="224"/>
                    </a:lnTo>
                    <a:lnTo>
                      <a:pt x="432" y="224"/>
                    </a:lnTo>
                    <a:lnTo>
                      <a:pt x="432" y="222"/>
                    </a:lnTo>
                    <a:lnTo>
                      <a:pt x="432" y="222"/>
                    </a:lnTo>
                    <a:lnTo>
                      <a:pt x="432" y="222"/>
                    </a:lnTo>
                    <a:lnTo>
                      <a:pt x="432" y="222"/>
                    </a:lnTo>
                    <a:lnTo>
                      <a:pt x="432" y="222"/>
                    </a:lnTo>
                    <a:lnTo>
                      <a:pt x="432" y="222"/>
                    </a:lnTo>
                    <a:lnTo>
                      <a:pt x="432" y="222"/>
                    </a:lnTo>
                    <a:lnTo>
                      <a:pt x="432" y="222"/>
                    </a:lnTo>
                    <a:lnTo>
                      <a:pt x="430" y="226"/>
                    </a:lnTo>
                    <a:lnTo>
                      <a:pt x="430" y="226"/>
                    </a:lnTo>
                    <a:lnTo>
                      <a:pt x="438" y="242"/>
                    </a:lnTo>
                    <a:lnTo>
                      <a:pt x="448" y="256"/>
                    </a:lnTo>
                    <a:lnTo>
                      <a:pt x="458" y="268"/>
                    </a:lnTo>
                    <a:lnTo>
                      <a:pt x="468" y="278"/>
                    </a:lnTo>
                    <a:lnTo>
                      <a:pt x="468" y="278"/>
                    </a:lnTo>
                    <a:lnTo>
                      <a:pt x="470" y="280"/>
                    </a:lnTo>
                    <a:lnTo>
                      <a:pt x="474" y="282"/>
                    </a:lnTo>
                    <a:lnTo>
                      <a:pt x="478" y="286"/>
                    </a:lnTo>
                    <a:lnTo>
                      <a:pt x="482" y="288"/>
                    </a:lnTo>
                    <a:lnTo>
                      <a:pt x="482" y="288"/>
                    </a:lnTo>
                    <a:lnTo>
                      <a:pt x="484" y="290"/>
                    </a:lnTo>
                    <a:lnTo>
                      <a:pt x="490" y="290"/>
                    </a:lnTo>
                    <a:lnTo>
                      <a:pt x="500" y="292"/>
                    </a:lnTo>
                    <a:lnTo>
                      <a:pt x="500" y="292"/>
                    </a:lnTo>
                    <a:lnTo>
                      <a:pt x="510" y="290"/>
                    </a:lnTo>
                    <a:lnTo>
                      <a:pt x="516" y="290"/>
                    </a:lnTo>
                    <a:lnTo>
                      <a:pt x="520" y="288"/>
                    </a:lnTo>
                    <a:lnTo>
                      <a:pt x="520" y="288"/>
                    </a:lnTo>
                    <a:lnTo>
                      <a:pt x="524" y="286"/>
                    </a:lnTo>
                    <a:lnTo>
                      <a:pt x="528" y="280"/>
                    </a:lnTo>
                    <a:lnTo>
                      <a:pt x="528" y="280"/>
                    </a:lnTo>
                    <a:lnTo>
                      <a:pt x="534" y="274"/>
                    </a:lnTo>
                    <a:lnTo>
                      <a:pt x="538" y="266"/>
                    </a:lnTo>
                    <a:lnTo>
                      <a:pt x="540" y="256"/>
                    </a:lnTo>
                    <a:lnTo>
                      <a:pt x="540" y="246"/>
                    </a:lnTo>
                    <a:lnTo>
                      <a:pt x="540" y="246"/>
                    </a:lnTo>
                    <a:lnTo>
                      <a:pt x="536" y="220"/>
                    </a:lnTo>
                    <a:lnTo>
                      <a:pt x="532" y="196"/>
                    </a:lnTo>
                    <a:lnTo>
                      <a:pt x="524" y="172"/>
                    </a:lnTo>
                    <a:lnTo>
                      <a:pt x="514" y="148"/>
                    </a:lnTo>
                    <a:lnTo>
                      <a:pt x="502" y="126"/>
                    </a:lnTo>
                    <a:lnTo>
                      <a:pt x="488" y="106"/>
                    </a:lnTo>
                    <a:lnTo>
                      <a:pt x="472" y="86"/>
                    </a:lnTo>
                    <a:lnTo>
                      <a:pt x="452" y="68"/>
                    </a:lnTo>
                    <a:lnTo>
                      <a:pt x="452" y="68"/>
                    </a:lnTo>
                    <a:lnTo>
                      <a:pt x="432" y="52"/>
                    </a:lnTo>
                    <a:lnTo>
                      <a:pt x="412" y="38"/>
                    </a:lnTo>
                    <a:lnTo>
                      <a:pt x="390" y="26"/>
                    </a:lnTo>
                    <a:lnTo>
                      <a:pt x="368" y="18"/>
                    </a:lnTo>
                    <a:lnTo>
                      <a:pt x="344" y="10"/>
                    </a:lnTo>
                    <a:lnTo>
                      <a:pt x="320" y="4"/>
                    </a:lnTo>
                    <a:lnTo>
                      <a:pt x="294" y="2"/>
                    </a:lnTo>
                    <a:lnTo>
                      <a:pt x="270" y="0"/>
                    </a:lnTo>
                    <a:close/>
                  </a:path>
                </a:pathLst>
              </a:custGeom>
              <a:solidFill>
                <a:srgbClr val="C0BBB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5" name="Freeform 232"/>
              <p:cNvSpPr>
                <a:spLocks/>
              </p:cNvSpPr>
              <p:nvPr/>
            </p:nvSpPr>
            <p:spPr bwMode="auto">
              <a:xfrm>
                <a:off x="2621" y="3269"/>
                <a:ext cx="540" cy="292"/>
              </a:xfrm>
              <a:custGeom>
                <a:avLst/>
                <a:gdLst>
                  <a:gd name="T0" fmla="*/ 210 w 540"/>
                  <a:gd name="T1" fmla="*/ 6 h 292"/>
                  <a:gd name="T2" fmla="*/ 136 w 540"/>
                  <a:gd name="T3" fmla="*/ 32 h 292"/>
                  <a:gd name="T4" fmla="*/ 72 w 540"/>
                  <a:gd name="T5" fmla="*/ 82 h 292"/>
                  <a:gd name="T6" fmla="*/ 34 w 540"/>
                  <a:gd name="T7" fmla="*/ 134 h 292"/>
                  <a:gd name="T8" fmla="*/ 0 w 540"/>
                  <a:gd name="T9" fmla="*/ 248 h 292"/>
                  <a:gd name="T10" fmla="*/ 12 w 540"/>
                  <a:gd name="T11" fmla="*/ 282 h 292"/>
                  <a:gd name="T12" fmla="*/ 30 w 540"/>
                  <a:gd name="T13" fmla="*/ 290 h 292"/>
                  <a:gd name="T14" fmla="*/ 56 w 540"/>
                  <a:gd name="T15" fmla="*/ 290 h 292"/>
                  <a:gd name="T16" fmla="*/ 64 w 540"/>
                  <a:gd name="T17" fmla="*/ 282 h 292"/>
                  <a:gd name="T18" fmla="*/ 82 w 540"/>
                  <a:gd name="T19" fmla="*/ 270 h 292"/>
                  <a:gd name="T20" fmla="*/ 104 w 540"/>
                  <a:gd name="T21" fmla="*/ 228 h 292"/>
                  <a:gd name="T22" fmla="*/ 118 w 540"/>
                  <a:gd name="T23" fmla="*/ 188 h 292"/>
                  <a:gd name="T24" fmla="*/ 162 w 540"/>
                  <a:gd name="T25" fmla="*/ 134 h 292"/>
                  <a:gd name="T26" fmla="*/ 200 w 540"/>
                  <a:gd name="T27" fmla="*/ 106 h 292"/>
                  <a:gd name="T28" fmla="*/ 270 w 540"/>
                  <a:gd name="T29" fmla="*/ 96 h 292"/>
                  <a:gd name="T30" fmla="*/ 368 w 540"/>
                  <a:gd name="T31" fmla="*/ 126 h 292"/>
                  <a:gd name="T32" fmla="*/ 404 w 540"/>
                  <a:gd name="T33" fmla="*/ 166 h 292"/>
                  <a:gd name="T34" fmla="*/ 432 w 540"/>
                  <a:gd name="T35" fmla="*/ 218 h 292"/>
                  <a:gd name="T36" fmla="*/ 432 w 540"/>
                  <a:gd name="T37" fmla="*/ 216 h 292"/>
                  <a:gd name="T38" fmla="*/ 388 w 540"/>
                  <a:gd name="T39" fmla="*/ 142 h 292"/>
                  <a:gd name="T40" fmla="*/ 344 w 540"/>
                  <a:gd name="T41" fmla="*/ 112 h 292"/>
                  <a:gd name="T42" fmla="*/ 270 w 540"/>
                  <a:gd name="T43" fmla="*/ 96 h 292"/>
                  <a:gd name="T44" fmla="*/ 200 w 540"/>
                  <a:gd name="T45" fmla="*/ 106 h 292"/>
                  <a:gd name="T46" fmla="*/ 138 w 540"/>
                  <a:gd name="T47" fmla="*/ 156 h 292"/>
                  <a:gd name="T48" fmla="*/ 110 w 540"/>
                  <a:gd name="T49" fmla="*/ 202 h 292"/>
                  <a:gd name="T50" fmla="*/ 104 w 540"/>
                  <a:gd name="T51" fmla="*/ 226 h 292"/>
                  <a:gd name="T52" fmla="*/ 72 w 540"/>
                  <a:gd name="T53" fmla="*/ 278 h 292"/>
                  <a:gd name="T54" fmla="*/ 60 w 540"/>
                  <a:gd name="T55" fmla="*/ 284 h 292"/>
                  <a:gd name="T56" fmla="*/ 50 w 540"/>
                  <a:gd name="T57" fmla="*/ 290 h 292"/>
                  <a:gd name="T58" fmla="*/ 22 w 540"/>
                  <a:gd name="T59" fmla="*/ 288 h 292"/>
                  <a:gd name="T60" fmla="*/ 6 w 540"/>
                  <a:gd name="T61" fmla="*/ 272 h 292"/>
                  <a:gd name="T62" fmla="*/ 4 w 540"/>
                  <a:gd name="T63" fmla="*/ 218 h 292"/>
                  <a:gd name="T64" fmla="*/ 34 w 540"/>
                  <a:gd name="T65" fmla="*/ 134 h 292"/>
                  <a:gd name="T66" fmla="*/ 86 w 540"/>
                  <a:gd name="T67" fmla="*/ 68 h 292"/>
                  <a:gd name="T68" fmla="*/ 156 w 540"/>
                  <a:gd name="T69" fmla="*/ 24 h 292"/>
                  <a:gd name="T70" fmla="*/ 240 w 540"/>
                  <a:gd name="T71" fmla="*/ 2 h 292"/>
                  <a:gd name="T72" fmla="*/ 320 w 540"/>
                  <a:gd name="T73" fmla="*/ 6 h 292"/>
                  <a:gd name="T74" fmla="*/ 412 w 540"/>
                  <a:gd name="T75" fmla="*/ 38 h 292"/>
                  <a:gd name="T76" fmla="*/ 470 w 540"/>
                  <a:gd name="T77" fmla="*/ 86 h 292"/>
                  <a:gd name="T78" fmla="*/ 524 w 540"/>
                  <a:gd name="T79" fmla="*/ 172 h 292"/>
                  <a:gd name="T80" fmla="*/ 538 w 540"/>
                  <a:gd name="T81" fmla="*/ 244 h 292"/>
                  <a:gd name="T82" fmla="*/ 528 w 540"/>
                  <a:gd name="T83" fmla="*/ 280 h 292"/>
                  <a:gd name="T84" fmla="*/ 520 w 540"/>
                  <a:gd name="T85" fmla="*/ 286 h 292"/>
                  <a:gd name="T86" fmla="*/ 500 w 540"/>
                  <a:gd name="T87" fmla="*/ 292 h 292"/>
                  <a:gd name="T88" fmla="*/ 482 w 540"/>
                  <a:gd name="T89" fmla="*/ 286 h 292"/>
                  <a:gd name="T90" fmla="*/ 468 w 540"/>
                  <a:gd name="T91" fmla="*/ 278 h 292"/>
                  <a:gd name="T92" fmla="*/ 438 w 540"/>
                  <a:gd name="T93" fmla="*/ 240 h 292"/>
                  <a:gd name="T94" fmla="*/ 432 w 540"/>
                  <a:gd name="T95" fmla="*/ 222 h 292"/>
                  <a:gd name="T96" fmla="*/ 432 w 540"/>
                  <a:gd name="T97" fmla="*/ 222 h 292"/>
                  <a:gd name="T98" fmla="*/ 430 w 540"/>
                  <a:gd name="T99" fmla="*/ 226 h 292"/>
                  <a:gd name="T100" fmla="*/ 468 w 540"/>
                  <a:gd name="T101" fmla="*/ 278 h 292"/>
                  <a:gd name="T102" fmla="*/ 478 w 540"/>
                  <a:gd name="T103" fmla="*/ 286 h 292"/>
                  <a:gd name="T104" fmla="*/ 490 w 540"/>
                  <a:gd name="T105" fmla="*/ 290 h 292"/>
                  <a:gd name="T106" fmla="*/ 516 w 540"/>
                  <a:gd name="T107" fmla="*/ 290 h 292"/>
                  <a:gd name="T108" fmla="*/ 528 w 540"/>
                  <a:gd name="T109" fmla="*/ 280 h 292"/>
                  <a:gd name="T110" fmla="*/ 540 w 540"/>
                  <a:gd name="T111" fmla="*/ 256 h 292"/>
                  <a:gd name="T112" fmla="*/ 532 w 540"/>
                  <a:gd name="T113" fmla="*/ 196 h 292"/>
                  <a:gd name="T114" fmla="*/ 488 w 540"/>
                  <a:gd name="T115" fmla="*/ 106 h 292"/>
                  <a:gd name="T116" fmla="*/ 432 w 540"/>
                  <a:gd name="T117" fmla="*/ 52 h 292"/>
                  <a:gd name="T118" fmla="*/ 344 w 540"/>
                  <a:gd name="T119"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40" h="292">
                    <a:moveTo>
                      <a:pt x="270" y="0"/>
                    </a:moveTo>
                    <a:lnTo>
                      <a:pt x="270" y="0"/>
                    </a:lnTo>
                    <a:lnTo>
                      <a:pt x="240" y="2"/>
                    </a:lnTo>
                    <a:lnTo>
                      <a:pt x="210" y="6"/>
                    </a:lnTo>
                    <a:lnTo>
                      <a:pt x="182" y="14"/>
                    </a:lnTo>
                    <a:lnTo>
                      <a:pt x="154" y="24"/>
                    </a:lnTo>
                    <a:lnTo>
                      <a:pt x="154" y="24"/>
                    </a:lnTo>
                    <a:lnTo>
                      <a:pt x="136" y="32"/>
                    </a:lnTo>
                    <a:lnTo>
                      <a:pt x="118" y="42"/>
                    </a:lnTo>
                    <a:lnTo>
                      <a:pt x="102" y="54"/>
                    </a:lnTo>
                    <a:lnTo>
                      <a:pt x="86" y="66"/>
                    </a:lnTo>
                    <a:lnTo>
                      <a:pt x="72" y="82"/>
                    </a:lnTo>
                    <a:lnTo>
                      <a:pt x="58" y="98"/>
                    </a:lnTo>
                    <a:lnTo>
                      <a:pt x="46" y="116"/>
                    </a:lnTo>
                    <a:lnTo>
                      <a:pt x="34" y="134"/>
                    </a:lnTo>
                    <a:lnTo>
                      <a:pt x="34" y="134"/>
                    </a:lnTo>
                    <a:lnTo>
                      <a:pt x="22" y="162"/>
                    </a:lnTo>
                    <a:lnTo>
                      <a:pt x="10" y="188"/>
                    </a:lnTo>
                    <a:lnTo>
                      <a:pt x="4" y="218"/>
                    </a:lnTo>
                    <a:lnTo>
                      <a:pt x="0" y="248"/>
                    </a:lnTo>
                    <a:lnTo>
                      <a:pt x="0" y="248"/>
                    </a:lnTo>
                    <a:lnTo>
                      <a:pt x="2" y="262"/>
                    </a:lnTo>
                    <a:lnTo>
                      <a:pt x="4" y="274"/>
                    </a:lnTo>
                    <a:lnTo>
                      <a:pt x="12" y="282"/>
                    </a:lnTo>
                    <a:lnTo>
                      <a:pt x="20" y="288"/>
                    </a:lnTo>
                    <a:lnTo>
                      <a:pt x="20" y="288"/>
                    </a:lnTo>
                    <a:lnTo>
                      <a:pt x="22" y="290"/>
                    </a:lnTo>
                    <a:lnTo>
                      <a:pt x="30" y="290"/>
                    </a:lnTo>
                    <a:lnTo>
                      <a:pt x="42" y="292"/>
                    </a:lnTo>
                    <a:lnTo>
                      <a:pt x="42" y="292"/>
                    </a:lnTo>
                    <a:lnTo>
                      <a:pt x="50" y="290"/>
                    </a:lnTo>
                    <a:lnTo>
                      <a:pt x="56" y="290"/>
                    </a:lnTo>
                    <a:lnTo>
                      <a:pt x="58" y="288"/>
                    </a:lnTo>
                    <a:lnTo>
                      <a:pt x="58" y="288"/>
                    </a:lnTo>
                    <a:lnTo>
                      <a:pt x="60" y="286"/>
                    </a:lnTo>
                    <a:lnTo>
                      <a:pt x="64" y="282"/>
                    </a:lnTo>
                    <a:lnTo>
                      <a:pt x="70" y="280"/>
                    </a:lnTo>
                    <a:lnTo>
                      <a:pt x="72" y="278"/>
                    </a:lnTo>
                    <a:lnTo>
                      <a:pt x="72" y="278"/>
                    </a:lnTo>
                    <a:lnTo>
                      <a:pt x="82" y="270"/>
                    </a:lnTo>
                    <a:lnTo>
                      <a:pt x="92" y="258"/>
                    </a:lnTo>
                    <a:lnTo>
                      <a:pt x="100" y="244"/>
                    </a:lnTo>
                    <a:lnTo>
                      <a:pt x="104" y="228"/>
                    </a:lnTo>
                    <a:lnTo>
                      <a:pt x="104" y="228"/>
                    </a:lnTo>
                    <a:lnTo>
                      <a:pt x="106" y="220"/>
                    </a:lnTo>
                    <a:lnTo>
                      <a:pt x="106" y="220"/>
                    </a:lnTo>
                    <a:lnTo>
                      <a:pt x="110" y="204"/>
                    </a:lnTo>
                    <a:lnTo>
                      <a:pt x="118" y="188"/>
                    </a:lnTo>
                    <a:lnTo>
                      <a:pt x="126" y="172"/>
                    </a:lnTo>
                    <a:lnTo>
                      <a:pt x="138" y="156"/>
                    </a:lnTo>
                    <a:lnTo>
                      <a:pt x="138" y="156"/>
                    </a:lnTo>
                    <a:lnTo>
                      <a:pt x="162" y="134"/>
                    </a:lnTo>
                    <a:lnTo>
                      <a:pt x="188" y="116"/>
                    </a:lnTo>
                    <a:lnTo>
                      <a:pt x="188" y="116"/>
                    </a:lnTo>
                    <a:lnTo>
                      <a:pt x="200" y="106"/>
                    </a:lnTo>
                    <a:lnTo>
                      <a:pt x="200" y="106"/>
                    </a:lnTo>
                    <a:lnTo>
                      <a:pt x="236" y="100"/>
                    </a:lnTo>
                    <a:lnTo>
                      <a:pt x="252" y="96"/>
                    </a:lnTo>
                    <a:lnTo>
                      <a:pt x="270" y="96"/>
                    </a:lnTo>
                    <a:lnTo>
                      <a:pt x="270" y="96"/>
                    </a:lnTo>
                    <a:lnTo>
                      <a:pt x="296" y="98"/>
                    </a:lnTo>
                    <a:lnTo>
                      <a:pt x="322" y="104"/>
                    </a:lnTo>
                    <a:lnTo>
                      <a:pt x="344" y="112"/>
                    </a:lnTo>
                    <a:lnTo>
                      <a:pt x="368" y="126"/>
                    </a:lnTo>
                    <a:lnTo>
                      <a:pt x="368" y="126"/>
                    </a:lnTo>
                    <a:lnTo>
                      <a:pt x="378" y="134"/>
                    </a:lnTo>
                    <a:lnTo>
                      <a:pt x="388" y="144"/>
                    </a:lnTo>
                    <a:lnTo>
                      <a:pt x="404" y="166"/>
                    </a:lnTo>
                    <a:lnTo>
                      <a:pt x="404" y="166"/>
                    </a:lnTo>
                    <a:lnTo>
                      <a:pt x="420" y="190"/>
                    </a:lnTo>
                    <a:lnTo>
                      <a:pt x="432" y="218"/>
                    </a:lnTo>
                    <a:lnTo>
                      <a:pt x="432" y="218"/>
                    </a:lnTo>
                    <a:lnTo>
                      <a:pt x="432" y="220"/>
                    </a:lnTo>
                    <a:lnTo>
                      <a:pt x="432" y="220"/>
                    </a:lnTo>
                    <a:lnTo>
                      <a:pt x="432" y="216"/>
                    </a:lnTo>
                    <a:lnTo>
                      <a:pt x="432" y="216"/>
                    </a:lnTo>
                    <a:lnTo>
                      <a:pt x="420" y="190"/>
                    </a:lnTo>
                    <a:lnTo>
                      <a:pt x="404" y="164"/>
                    </a:lnTo>
                    <a:lnTo>
                      <a:pt x="404" y="164"/>
                    </a:lnTo>
                    <a:lnTo>
                      <a:pt x="388" y="142"/>
                    </a:lnTo>
                    <a:lnTo>
                      <a:pt x="378" y="132"/>
                    </a:lnTo>
                    <a:lnTo>
                      <a:pt x="368" y="124"/>
                    </a:lnTo>
                    <a:lnTo>
                      <a:pt x="368" y="124"/>
                    </a:lnTo>
                    <a:lnTo>
                      <a:pt x="344" y="112"/>
                    </a:lnTo>
                    <a:lnTo>
                      <a:pt x="322" y="102"/>
                    </a:lnTo>
                    <a:lnTo>
                      <a:pt x="296" y="98"/>
                    </a:lnTo>
                    <a:lnTo>
                      <a:pt x="270" y="96"/>
                    </a:lnTo>
                    <a:lnTo>
                      <a:pt x="270" y="96"/>
                    </a:lnTo>
                    <a:lnTo>
                      <a:pt x="252" y="96"/>
                    </a:lnTo>
                    <a:lnTo>
                      <a:pt x="236" y="98"/>
                    </a:lnTo>
                    <a:lnTo>
                      <a:pt x="200" y="106"/>
                    </a:lnTo>
                    <a:lnTo>
                      <a:pt x="200" y="106"/>
                    </a:lnTo>
                    <a:lnTo>
                      <a:pt x="188" y="114"/>
                    </a:lnTo>
                    <a:lnTo>
                      <a:pt x="188" y="114"/>
                    </a:lnTo>
                    <a:lnTo>
                      <a:pt x="162" y="134"/>
                    </a:lnTo>
                    <a:lnTo>
                      <a:pt x="138" y="156"/>
                    </a:lnTo>
                    <a:lnTo>
                      <a:pt x="138" y="156"/>
                    </a:lnTo>
                    <a:lnTo>
                      <a:pt x="126" y="172"/>
                    </a:lnTo>
                    <a:lnTo>
                      <a:pt x="118" y="186"/>
                    </a:lnTo>
                    <a:lnTo>
                      <a:pt x="110" y="202"/>
                    </a:lnTo>
                    <a:lnTo>
                      <a:pt x="106" y="220"/>
                    </a:lnTo>
                    <a:lnTo>
                      <a:pt x="106" y="220"/>
                    </a:lnTo>
                    <a:lnTo>
                      <a:pt x="104" y="226"/>
                    </a:lnTo>
                    <a:lnTo>
                      <a:pt x="104" y="226"/>
                    </a:lnTo>
                    <a:lnTo>
                      <a:pt x="100" y="242"/>
                    </a:lnTo>
                    <a:lnTo>
                      <a:pt x="92" y="256"/>
                    </a:lnTo>
                    <a:lnTo>
                      <a:pt x="82" y="268"/>
                    </a:lnTo>
                    <a:lnTo>
                      <a:pt x="72" y="278"/>
                    </a:lnTo>
                    <a:lnTo>
                      <a:pt x="72" y="278"/>
                    </a:lnTo>
                    <a:lnTo>
                      <a:pt x="70" y="280"/>
                    </a:lnTo>
                    <a:lnTo>
                      <a:pt x="64" y="282"/>
                    </a:lnTo>
                    <a:lnTo>
                      <a:pt x="60" y="284"/>
                    </a:lnTo>
                    <a:lnTo>
                      <a:pt x="58" y="286"/>
                    </a:lnTo>
                    <a:lnTo>
                      <a:pt x="58" y="286"/>
                    </a:lnTo>
                    <a:lnTo>
                      <a:pt x="56" y="288"/>
                    </a:lnTo>
                    <a:lnTo>
                      <a:pt x="50" y="290"/>
                    </a:lnTo>
                    <a:lnTo>
                      <a:pt x="42" y="292"/>
                    </a:lnTo>
                    <a:lnTo>
                      <a:pt x="42" y="292"/>
                    </a:lnTo>
                    <a:lnTo>
                      <a:pt x="30" y="290"/>
                    </a:lnTo>
                    <a:lnTo>
                      <a:pt x="22" y="288"/>
                    </a:lnTo>
                    <a:lnTo>
                      <a:pt x="20" y="286"/>
                    </a:lnTo>
                    <a:lnTo>
                      <a:pt x="20" y="286"/>
                    </a:lnTo>
                    <a:lnTo>
                      <a:pt x="12" y="282"/>
                    </a:lnTo>
                    <a:lnTo>
                      <a:pt x="6" y="272"/>
                    </a:lnTo>
                    <a:lnTo>
                      <a:pt x="2" y="262"/>
                    </a:lnTo>
                    <a:lnTo>
                      <a:pt x="0" y="248"/>
                    </a:lnTo>
                    <a:lnTo>
                      <a:pt x="0" y="248"/>
                    </a:lnTo>
                    <a:lnTo>
                      <a:pt x="4" y="218"/>
                    </a:lnTo>
                    <a:lnTo>
                      <a:pt x="12" y="188"/>
                    </a:lnTo>
                    <a:lnTo>
                      <a:pt x="22" y="162"/>
                    </a:lnTo>
                    <a:lnTo>
                      <a:pt x="34" y="134"/>
                    </a:lnTo>
                    <a:lnTo>
                      <a:pt x="34" y="134"/>
                    </a:lnTo>
                    <a:lnTo>
                      <a:pt x="46" y="116"/>
                    </a:lnTo>
                    <a:lnTo>
                      <a:pt x="58" y="98"/>
                    </a:lnTo>
                    <a:lnTo>
                      <a:pt x="72" y="82"/>
                    </a:lnTo>
                    <a:lnTo>
                      <a:pt x="86" y="68"/>
                    </a:lnTo>
                    <a:lnTo>
                      <a:pt x="102" y="54"/>
                    </a:lnTo>
                    <a:lnTo>
                      <a:pt x="120" y="42"/>
                    </a:lnTo>
                    <a:lnTo>
                      <a:pt x="136" y="32"/>
                    </a:lnTo>
                    <a:lnTo>
                      <a:pt x="156" y="24"/>
                    </a:lnTo>
                    <a:lnTo>
                      <a:pt x="156" y="24"/>
                    </a:lnTo>
                    <a:lnTo>
                      <a:pt x="182" y="14"/>
                    </a:lnTo>
                    <a:lnTo>
                      <a:pt x="210" y="8"/>
                    </a:lnTo>
                    <a:lnTo>
                      <a:pt x="240" y="2"/>
                    </a:lnTo>
                    <a:lnTo>
                      <a:pt x="270" y="0"/>
                    </a:lnTo>
                    <a:lnTo>
                      <a:pt x="270" y="0"/>
                    </a:lnTo>
                    <a:lnTo>
                      <a:pt x="294" y="2"/>
                    </a:lnTo>
                    <a:lnTo>
                      <a:pt x="320" y="6"/>
                    </a:lnTo>
                    <a:lnTo>
                      <a:pt x="344" y="10"/>
                    </a:lnTo>
                    <a:lnTo>
                      <a:pt x="366" y="18"/>
                    </a:lnTo>
                    <a:lnTo>
                      <a:pt x="390" y="28"/>
                    </a:lnTo>
                    <a:lnTo>
                      <a:pt x="412" y="38"/>
                    </a:lnTo>
                    <a:lnTo>
                      <a:pt x="432" y="52"/>
                    </a:lnTo>
                    <a:lnTo>
                      <a:pt x="452" y="68"/>
                    </a:lnTo>
                    <a:lnTo>
                      <a:pt x="452" y="68"/>
                    </a:lnTo>
                    <a:lnTo>
                      <a:pt x="470" y="86"/>
                    </a:lnTo>
                    <a:lnTo>
                      <a:pt x="488" y="106"/>
                    </a:lnTo>
                    <a:lnTo>
                      <a:pt x="502" y="126"/>
                    </a:lnTo>
                    <a:lnTo>
                      <a:pt x="514" y="148"/>
                    </a:lnTo>
                    <a:lnTo>
                      <a:pt x="524" y="172"/>
                    </a:lnTo>
                    <a:lnTo>
                      <a:pt x="530" y="194"/>
                    </a:lnTo>
                    <a:lnTo>
                      <a:pt x="536" y="220"/>
                    </a:lnTo>
                    <a:lnTo>
                      <a:pt x="538" y="244"/>
                    </a:lnTo>
                    <a:lnTo>
                      <a:pt x="538" y="244"/>
                    </a:lnTo>
                    <a:lnTo>
                      <a:pt x="538" y="256"/>
                    </a:lnTo>
                    <a:lnTo>
                      <a:pt x="536" y="266"/>
                    </a:lnTo>
                    <a:lnTo>
                      <a:pt x="534" y="274"/>
                    </a:lnTo>
                    <a:lnTo>
                      <a:pt x="528" y="280"/>
                    </a:lnTo>
                    <a:lnTo>
                      <a:pt x="528" y="280"/>
                    </a:lnTo>
                    <a:lnTo>
                      <a:pt x="524" y="286"/>
                    </a:lnTo>
                    <a:lnTo>
                      <a:pt x="520" y="286"/>
                    </a:lnTo>
                    <a:lnTo>
                      <a:pt x="520"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8"/>
                    </a:lnTo>
                    <a:lnTo>
                      <a:pt x="468" y="278"/>
                    </a:lnTo>
                    <a:lnTo>
                      <a:pt x="458" y="268"/>
                    </a:lnTo>
                    <a:lnTo>
                      <a:pt x="448" y="256"/>
                    </a:lnTo>
                    <a:lnTo>
                      <a:pt x="438" y="240"/>
                    </a:lnTo>
                    <a:lnTo>
                      <a:pt x="432" y="224"/>
                    </a:lnTo>
                    <a:lnTo>
                      <a:pt x="432" y="224"/>
                    </a:lnTo>
                    <a:lnTo>
                      <a:pt x="432" y="222"/>
                    </a:lnTo>
                    <a:lnTo>
                      <a:pt x="432" y="222"/>
                    </a:lnTo>
                    <a:lnTo>
                      <a:pt x="432" y="222"/>
                    </a:lnTo>
                    <a:lnTo>
                      <a:pt x="432" y="222"/>
                    </a:lnTo>
                    <a:lnTo>
                      <a:pt x="432" y="222"/>
                    </a:lnTo>
                    <a:lnTo>
                      <a:pt x="432" y="222"/>
                    </a:lnTo>
                    <a:lnTo>
                      <a:pt x="432" y="222"/>
                    </a:lnTo>
                    <a:lnTo>
                      <a:pt x="432" y="222"/>
                    </a:lnTo>
                    <a:lnTo>
                      <a:pt x="430" y="226"/>
                    </a:lnTo>
                    <a:lnTo>
                      <a:pt x="430" y="226"/>
                    </a:lnTo>
                    <a:lnTo>
                      <a:pt x="438" y="242"/>
                    </a:lnTo>
                    <a:lnTo>
                      <a:pt x="448" y="256"/>
                    </a:lnTo>
                    <a:lnTo>
                      <a:pt x="458" y="268"/>
                    </a:lnTo>
                    <a:lnTo>
                      <a:pt x="468" y="278"/>
                    </a:lnTo>
                    <a:lnTo>
                      <a:pt x="468" y="278"/>
                    </a:lnTo>
                    <a:lnTo>
                      <a:pt x="470" y="280"/>
                    </a:lnTo>
                    <a:lnTo>
                      <a:pt x="474" y="282"/>
                    </a:lnTo>
                    <a:lnTo>
                      <a:pt x="478" y="286"/>
                    </a:lnTo>
                    <a:lnTo>
                      <a:pt x="482" y="288"/>
                    </a:lnTo>
                    <a:lnTo>
                      <a:pt x="482" y="288"/>
                    </a:lnTo>
                    <a:lnTo>
                      <a:pt x="484" y="290"/>
                    </a:lnTo>
                    <a:lnTo>
                      <a:pt x="490" y="290"/>
                    </a:lnTo>
                    <a:lnTo>
                      <a:pt x="500" y="292"/>
                    </a:lnTo>
                    <a:lnTo>
                      <a:pt x="500" y="292"/>
                    </a:lnTo>
                    <a:lnTo>
                      <a:pt x="510" y="290"/>
                    </a:lnTo>
                    <a:lnTo>
                      <a:pt x="516" y="290"/>
                    </a:lnTo>
                    <a:lnTo>
                      <a:pt x="520" y="288"/>
                    </a:lnTo>
                    <a:lnTo>
                      <a:pt x="520" y="288"/>
                    </a:lnTo>
                    <a:lnTo>
                      <a:pt x="524" y="286"/>
                    </a:lnTo>
                    <a:lnTo>
                      <a:pt x="528" y="280"/>
                    </a:lnTo>
                    <a:lnTo>
                      <a:pt x="528" y="280"/>
                    </a:lnTo>
                    <a:lnTo>
                      <a:pt x="534" y="274"/>
                    </a:lnTo>
                    <a:lnTo>
                      <a:pt x="538" y="266"/>
                    </a:lnTo>
                    <a:lnTo>
                      <a:pt x="540" y="256"/>
                    </a:lnTo>
                    <a:lnTo>
                      <a:pt x="540" y="246"/>
                    </a:lnTo>
                    <a:lnTo>
                      <a:pt x="540" y="246"/>
                    </a:lnTo>
                    <a:lnTo>
                      <a:pt x="536" y="220"/>
                    </a:lnTo>
                    <a:lnTo>
                      <a:pt x="532" y="196"/>
                    </a:lnTo>
                    <a:lnTo>
                      <a:pt x="524" y="172"/>
                    </a:lnTo>
                    <a:lnTo>
                      <a:pt x="514" y="148"/>
                    </a:lnTo>
                    <a:lnTo>
                      <a:pt x="502" y="126"/>
                    </a:lnTo>
                    <a:lnTo>
                      <a:pt x="488" y="106"/>
                    </a:lnTo>
                    <a:lnTo>
                      <a:pt x="472" y="86"/>
                    </a:lnTo>
                    <a:lnTo>
                      <a:pt x="452" y="68"/>
                    </a:lnTo>
                    <a:lnTo>
                      <a:pt x="452" y="68"/>
                    </a:lnTo>
                    <a:lnTo>
                      <a:pt x="432" y="52"/>
                    </a:lnTo>
                    <a:lnTo>
                      <a:pt x="412" y="38"/>
                    </a:lnTo>
                    <a:lnTo>
                      <a:pt x="390" y="26"/>
                    </a:lnTo>
                    <a:lnTo>
                      <a:pt x="368" y="18"/>
                    </a:lnTo>
                    <a:lnTo>
                      <a:pt x="344" y="10"/>
                    </a:lnTo>
                    <a:lnTo>
                      <a:pt x="320" y="4"/>
                    </a:lnTo>
                    <a:lnTo>
                      <a:pt x="294" y="2"/>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6" name="Freeform 233"/>
              <p:cNvSpPr>
                <a:spLocks noEditPoints="1"/>
              </p:cNvSpPr>
              <p:nvPr/>
            </p:nvSpPr>
            <p:spPr bwMode="auto">
              <a:xfrm>
                <a:off x="2621" y="3269"/>
                <a:ext cx="538" cy="292"/>
              </a:xfrm>
              <a:custGeom>
                <a:avLst/>
                <a:gdLst>
                  <a:gd name="T0" fmla="*/ 24 w 538"/>
                  <a:gd name="T1" fmla="*/ 288 h 292"/>
                  <a:gd name="T2" fmla="*/ 6 w 538"/>
                  <a:gd name="T3" fmla="*/ 272 h 292"/>
                  <a:gd name="T4" fmla="*/ 6 w 538"/>
                  <a:gd name="T5" fmla="*/ 218 h 292"/>
                  <a:gd name="T6" fmla="*/ 36 w 538"/>
                  <a:gd name="T7" fmla="*/ 134 h 292"/>
                  <a:gd name="T8" fmla="*/ 88 w 538"/>
                  <a:gd name="T9" fmla="*/ 68 h 292"/>
                  <a:gd name="T10" fmla="*/ 156 w 538"/>
                  <a:gd name="T11" fmla="*/ 24 h 292"/>
                  <a:gd name="T12" fmla="*/ 240 w 538"/>
                  <a:gd name="T13" fmla="*/ 4 h 292"/>
                  <a:gd name="T14" fmla="*/ 320 w 538"/>
                  <a:gd name="T15" fmla="*/ 6 h 292"/>
                  <a:gd name="T16" fmla="*/ 412 w 538"/>
                  <a:gd name="T17" fmla="*/ 40 h 292"/>
                  <a:gd name="T18" fmla="*/ 470 w 538"/>
                  <a:gd name="T19" fmla="*/ 86 h 292"/>
                  <a:gd name="T20" fmla="*/ 522 w 538"/>
                  <a:gd name="T21" fmla="*/ 172 h 292"/>
                  <a:gd name="T22" fmla="*/ 538 w 538"/>
                  <a:gd name="T23" fmla="*/ 244 h 292"/>
                  <a:gd name="T24" fmla="*/ 528 w 538"/>
                  <a:gd name="T25" fmla="*/ 280 h 292"/>
                  <a:gd name="T26" fmla="*/ 518 w 538"/>
                  <a:gd name="T27" fmla="*/ 286 h 292"/>
                  <a:gd name="T28" fmla="*/ 500 w 538"/>
                  <a:gd name="T29" fmla="*/ 292 h 292"/>
                  <a:gd name="T30" fmla="*/ 482 w 538"/>
                  <a:gd name="T31" fmla="*/ 286 h 292"/>
                  <a:gd name="T32" fmla="*/ 468 w 538"/>
                  <a:gd name="T33" fmla="*/ 276 h 292"/>
                  <a:gd name="T34" fmla="*/ 438 w 538"/>
                  <a:gd name="T35" fmla="*/ 240 h 292"/>
                  <a:gd name="T36" fmla="*/ 432 w 538"/>
                  <a:gd name="T37" fmla="*/ 216 h 292"/>
                  <a:gd name="T38" fmla="*/ 404 w 538"/>
                  <a:gd name="T39" fmla="*/ 164 h 292"/>
                  <a:gd name="T40" fmla="*/ 368 w 538"/>
                  <a:gd name="T41" fmla="*/ 124 h 292"/>
                  <a:gd name="T42" fmla="*/ 270 w 538"/>
                  <a:gd name="T43" fmla="*/ 94 h 292"/>
                  <a:gd name="T44" fmla="*/ 218 w 538"/>
                  <a:gd name="T45" fmla="*/ 100 h 292"/>
                  <a:gd name="T46" fmla="*/ 188 w 538"/>
                  <a:gd name="T47" fmla="*/ 114 h 292"/>
                  <a:gd name="T48" fmla="*/ 138 w 538"/>
                  <a:gd name="T49" fmla="*/ 154 h 292"/>
                  <a:gd name="T50" fmla="*/ 106 w 538"/>
                  <a:gd name="T51" fmla="*/ 218 h 292"/>
                  <a:gd name="T52" fmla="*/ 100 w 538"/>
                  <a:gd name="T53" fmla="*/ 242 h 292"/>
                  <a:gd name="T54" fmla="*/ 72 w 538"/>
                  <a:gd name="T55" fmla="*/ 276 h 292"/>
                  <a:gd name="T56" fmla="*/ 58 w 538"/>
                  <a:gd name="T57" fmla="*/ 286 h 292"/>
                  <a:gd name="T58" fmla="*/ 42 w 538"/>
                  <a:gd name="T59" fmla="*/ 292 h 292"/>
                  <a:gd name="T60" fmla="*/ 210 w 538"/>
                  <a:gd name="T61" fmla="*/ 8 h 292"/>
                  <a:gd name="T62" fmla="*/ 136 w 538"/>
                  <a:gd name="T63" fmla="*/ 32 h 292"/>
                  <a:gd name="T64" fmla="*/ 72 w 538"/>
                  <a:gd name="T65" fmla="*/ 82 h 292"/>
                  <a:gd name="T66" fmla="*/ 34 w 538"/>
                  <a:gd name="T67" fmla="*/ 134 h 292"/>
                  <a:gd name="T68" fmla="*/ 0 w 538"/>
                  <a:gd name="T69" fmla="*/ 248 h 292"/>
                  <a:gd name="T70" fmla="*/ 12 w 538"/>
                  <a:gd name="T71" fmla="*/ 282 h 292"/>
                  <a:gd name="T72" fmla="*/ 30 w 538"/>
                  <a:gd name="T73" fmla="*/ 290 h 292"/>
                  <a:gd name="T74" fmla="*/ 56 w 538"/>
                  <a:gd name="T75" fmla="*/ 288 h 292"/>
                  <a:gd name="T76" fmla="*/ 64 w 538"/>
                  <a:gd name="T77" fmla="*/ 282 h 292"/>
                  <a:gd name="T78" fmla="*/ 82 w 538"/>
                  <a:gd name="T79" fmla="*/ 268 h 292"/>
                  <a:gd name="T80" fmla="*/ 104 w 538"/>
                  <a:gd name="T81" fmla="*/ 226 h 292"/>
                  <a:gd name="T82" fmla="*/ 118 w 538"/>
                  <a:gd name="T83" fmla="*/ 186 h 292"/>
                  <a:gd name="T84" fmla="*/ 162 w 538"/>
                  <a:gd name="T85" fmla="*/ 134 h 292"/>
                  <a:gd name="T86" fmla="*/ 200 w 538"/>
                  <a:gd name="T87" fmla="*/ 106 h 292"/>
                  <a:gd name="T88" fmla="*/ 270 w 538"/>
                  <a:gd name="T89" fmla="*/ 96 h 292"/>
                  <a:gd name="T90" fmla="*/ 368 w 538"/>
                  <a:gd name="T91" fmla="*/ 124 h 292"/>
                  <a:gd name="T92" fmla="*/ 404 w 538"/>
                  <a:gd name="T93" fmla="*/ 164 h 292"/>
                  <a:gd name="T94" fmla="*/ 432 w 538"/>
                  <a:gd name="T95" fmla="*/ 216 h 292"/>
                  <a:gd name="T96" fmla="*/ 432 w 538"/>
                  <a:gd name="T97" fmla="*/ 220 h 292"/>
                  <a:gd name="T98" fmla="*/ 432 w 538"/>
                  <a:gd name="T99" fmla="*/ 222 h 292"/>
                  <a:gd name="T100" fmla="*/ 432 w 538"/>
                  <a:gd name="T101" fmla="*/ 224 h 292"/>
                  <a:gd name="T102" fmla="*/ 468 w 538"/>
                  <a:gd name="T103" fmla="*/ 278 h 292"/>
                  <a:gd name="T104" fmla="*/ 478 w 538"/>
                  <a:gd name="T105" fmla="*/ 284 h 292"/>
                  <a:gd name="T106" fmla="*/ 490 w 538"/>
                  <a:gd name="T107" fmla="*/ 290 h 292"/>
                  <a:gd name="T108" fmla="*/ 516 w 538"/>
                  <a:gd name="T109" fmla="*/ 288 h 292"/>
                  <a:gd name="T110" fmla="*/ 528 w 538"/>
                  <a:gd name="T111" fmla="*/ 280 h 292"/>
                  <a:gd name="T112" fmla="*/ 538 w 538"/>
                  <a:gd name="T113" fmla="*/ 256 h 292"/>
                  <a:gd name="T114" fmla="*/ 530 w 538"/>
                  <a:gd name="T115" fmla="*/ 194 h 292"/>
                  <a:gd name="T116" fmla="*/ 488 w 538"/>
                  <a:gd name="T117" fmla="*/ 106 h 292"/>
                  <a:gd name="T118" fmla="*/ 432 w 538"/>
                  <a:gd name="T119" fmla="*/ 52 h 292"/>
                  <a:gd name="T120" fmla="*/ 344 w 538"/>
                  <a:gd name="T121" fmla="*/ 1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8" h="292">
                    <a:moveTo>
                      <a:pt x="42" y="292"/>
                    </a:moveTo>
                    <a:lnTo>
                      <a:pt x="42" y="292"/>
                    </a:lnTo>
                    <a:lnTo>
                      <a:pt x="30" y="290"/>
                    </a:lnTo>
                    <a:lnTo>
                      <a:pt x="24" y="288"/>
                    </a:lnTo>
                    <a:lnTo>
                      <a:pt x="20" y="286"/>
                    </a:lnTo>
                    <a:lnTo>
                      <a:pt x="20" y="286"/>
                    </a:lnTo>
                    <a:lnTo>
                      <a:pt x="12" y="280"/>
                    </a:lnTo>
                    <a:lnTo>
                      <a:pt x="6" y="272"/>
                    </a:lnTo>
                    <a:lnTo>
                      <a:pt x="2" y="260"/>
                    </a:lnTo>
                    <a:lnTo>
                      <a:pt x="2" y="248"/>
                    </a:lnTo>
                    <a:lnTo>
                      <a:pt x="2" y="248"/>
                    </a:lnTo>
                    <a:lnTo>
                      <a:pt x="6" y="218"/>
                    </a:lnTo>
                    <a:lnTo>
                      <a:pt x="12" y="188"/>
                    </a:lnTo>
                    <a:lnTo>
                      <a:pt x="22" y="162"/>
                    </a:lnTo>
                    <a:lnTo>
                      <a:pt x="36" y="134"/>
                    </a:lnTo>
                    <a:lnTo>
                      <a:pt x="36" y="134"/>
                    </a:lnTo>
                    <a:lnTo>
                      <a:pt x="46" y="116"/>
                    </a:lnTo>
                    <a:lnTo>
                      <a:pt x="58" y="98"/>
                    </a:lnTo>
                    <a:lnTo>
                      <a:pt x="72" y="82"/>
                    </a:lnTo>
                    <a:lnTo>
                      <a:pt x="88" y="68"/>
                    </a:lnTo>
                    <a:lnTo>
                      <a:pt x="102" y="54"/>
                    </a:lnTo>
                    <a:lnTo>
                      <a:pt x="120" y="42"/>
                    </a:lnTo>
                    <a:lnTo>
                      <a:pt x="138" y="32"/>
                    </a:lnTo>
                    <a:lnTo>
                      <a:pt x="156" y="24"/>
                    </a:lnTo>
                    <a:lnTo>
                      <a:pt x="156" y="24"/>
                    </a:lnTo>
                    <a:lnTo>
                      <a:pt x="182" y="16"/>
                    </a:lnTo>
                    <a:lnTo>
                      <a:pt x="210" y="8"/>
                    </a:lnTo>
                    <a:lnTo>
                      <a:pt x="240" y="4"/>
                    </a:lnTo>
                    <a:lnTo>
                      <a:pt x="270" y="2"/>
                    </a:lnTo>
                    <a:lnTo>
                      <a:pt x="270" y="2"/>
                    </a:lnTo>
                    <a:lnTo>
                      <a:pt x="294" y="2"/>
                    </a:lnTo>
                    <a:lnTo>
                      <a:pt x="320" y="6"/>
                    </a:lnTo>
                    <a:lnTo>
                      <a:pt x="344" y="12"/>
                    </a:lnTo>
                    <a:lnTo>
                      <a:pt x="366" y="18"/>
                    </a:lnTo>
                    <a:lnTo>
                      <a:pt x="390" y="28"/>
                    </a:lnTo>
                    <a:lnTo>
                      <a:pt x="412" y="40"/>
                    </a:lnTo>
                    <a:lnTo>
                      <a:pt x="432" y="52"/>
                    </a:lnTo>
                    <a:lnTo>
                      <a:pt x="450" y="68"/>
                    </a:lnTo>
                    <a:lnTo>
                      <a:pt x="450" y="68"/>
                    </a:lnTo>
                    <a:lnTo>
                      <a:pt x="470" y="86"/>
                    </a:lnTo>
                    <a:lnTo>
                      <a:pt x="486" y="106"/>
                    </a:lnTo>
                    <a:lnTo>
                      <a:pt x="500" y="128"/>
                    </a:lnTo>
                    <a:lnTo>
                      <a:pt x="512" y="148"/>
                    </a:lnTo>
                    <a:lnTo>
                      <a:pt x="522" y="172"/>
                    </a:lnTo>
                    <a:lnTo>
                      <a:pt x="530" y="194"/>
                    </a:lnTo>
                    <a:lnTo>
                      <a:pt x="536" y="220"/>
                    </a:lnTo>
                    <a:lnTo>
                      <a:pt x="538" y="244"/>
                    </a:lnTo>
                    <a:lnTo>
                      <a:pt x="538" y="244"/>
                    </a:lnTo>
                    <a:lnTo>
                      <a:pt x="538" y="256"/>
                    </a:lnTo>
                    <a:lnTo>
                      <a:pt x="536" y="264"/>
                    </a:lnTo>
                    <a:lnTo>
                      <a:pt x="532" y="272"/>
                    </a:lnTo>
                    <a:lnTo>
                      <a:pt x="528" y="280"/>
                    </a:lnTo>
                    <a:lnTo>
                      <a:pt x="528" y="280"/>
                    </a:lnTo>
                    <a:lnTo>
                      <a:pt x="524" y="286"/>
                    </a:lnTo>
                    <a:lnTo>
                      <a:pt x="518" y="286"/>
                    </a:lnTo>
                    <a:lnTo>
                      <a:pt x="518" y="286"/>
                    </a:lnTo>
                    <a:lnTo>
                      <a:pt x="516" y="288"/>
                    </a:lnTo>
                    <a:lnTo>
                      <a:pt x="510" y="290"/>
                    </a:lnTo>
                    <a:lnTo>
                      <a:pt x="500" y="292"/>
                    </a:lnTo>
                    <a:lnTo>
                      <a:pt x="500" y="292"/>
                    </a:lnTo>
                    <a:lnTo>
                      <a:pt x="490" y="290"/>
                    </a:lnTo>
                    <a:lnTo>
                      <a:pt x="484" y="288"/>
                    </a:lnTo>
                    <a:lnTo>
                      <a:pt x="482" y="286"/>
                    </a:lnTo>
                    <a:lnTo>
                      <a:pt x="482" y="286"/>
                    </a:lnTo>
                    <a:lnTo>
                      <a:pt x="478" y="284"/>
                    </a:lnTo>
                    <a:lnTo>
                      <a:pt x="474" y="282"/>
                    </a:lnTo>
                    <a:lnTo>
                      <a:pt x="470" y="280"/>
                    </a:lnTo>
                    <a:lnTo>
                      <a:pt x="468" y="276"/>
                    </a:lnTo>
                    <a:lnTo>
                      <a:pt x="468" y="276"/>
                    </a:lnTo>
                    <a:lnTo>
                      <a:pt x="458" y="268"/>
                    </a:lnTo>
                    <a:lnTo>
                      <a:pt x="448" y="254"/>
                    </a:lnTo>
                    <a:lnTo>
                      <a:pt x="438" y="240"/>
                    </a:lnTo>
                    <a:lnTo>
                      <a:pt x="432" y="224"/>
                    </a:lnTo>
                    <a:lnTo>
                      <a:pt x="432" y="224"/>
                    </a:lnTo>
                    <a:lnTo>
                      <a:pt x="432" y="220"/>
                    </a:lnTo>
                    <a:lnTo>
                      <a:pt x="432" y="216"/>
                    </a:lnTo>
                    <a:lnTo>
                      <a:pt x="432" y="216"/>
                    </a:lnTo>
                    <a:lnTo>
                      <a:pt x="420" y="188"/>
                    </a:lnTo>
                    <a:lnTo>
                      <a:pt x="404" y="164"/>
                    </a:lnTo>
                    <a:lnTo>
                      <a:pt x="404" y="164"/>
                    </a:lnTo>
                    <a:lnTo>
                      <a:pt x="388" y="142"/>
                    </a:lnTo>
                    <a:lnTo>
                      <a:pt x="378" y="132"/>
                    </a:lnTo>
                    <a:lnTo>
                      <a:pt x="368" y="124"/>
                    </a:lnTo>
                    <a:lnTo>
                      <a:pt x="368" y="124"/>
                    </a:lnTo>
                    <a:lnTo>
                      <a:pt x="344" y="110"/>
                    </a:lnTo>
                    <a:lnTo>
                      <a:pt x="322" y="102"/>
                    </a:lnTo>
                    <a:lnTo>
                      <a:pt x="296" y="96"/>
                    </a:lnTo>
                    <a:lnTo>
                      <a:pt x="270" y="94"/>
                    </a:lnTo>
                    <a:lnTo>
                      <a:pt x="270" y="94"/>
                    </a:lnTo>
                    <a:lnTo>
                      <a:pt x="252" y="94"/>
                    </a:lnTo>
                    <a:lnTo>
                      <a:pt x="234" y="96"/>
                    </a:lnTo>
                    <a:lnTo>
                      <a:pt x="218" y="100"/>
                    </a:lnTo>
                    <a:lnTo>
                      <a:pt x="200" y="106"/>
                    </a:lnTo>
                    <a:lnTo>
                      <a:pt x="200" y="106"/>
                    </a:lnTo>
                    <a:lnTo>
                      <a:pt x="194" y="110"/>
                    </a:lnTo>
                    <a:lnTo>
                      <a:pt x="188" y="114"/>
                    </a:lnTo>
                    <a:lnTo>
                      <a:pt x="188" y="114"/>
                    </a:lnTo>
                    <a:lnTo>
                      <a:pt x="162" y="134"/>
                    </a:lnTo>
                    <a:lnTo>
                      <a:pt x="138" y="154"/>
                    </a:lnTo>
                    <a:lnTo>
                      <a:pt x="138" y="154"/>
                    </a:lnTo>
                    <a:lnTo>
                      <a:pt x="126" y="170"/>
                    </a:lnTo>
                    <a:lnTo>
                      <a:pt x="116" y="186"/>
                    </a:lnTo>
                    <a:lnTo>
                      <a:pt x="110" y="202"/>
                    </a:lnTo>
                    <a:lnTo>
                      <a:pt x="106" y="218"/>
                    </a:lnTo>
                    <a:lnTo>
                      <a:pt x="106" y="218"/>
                    </a:lnTo>
                    <a:lnTo>
                      <a:pt x="104" y="226"/>
                    </a:lnTo>
                    <a:lnTo>
                      <a:pt x="104" y="226"/>
                    </a:lnTo>
                    <a:lnTo>
                      <a:pt x="100" y="242"/>
                    </a:lnTo>
                    <a:lnTo>
                      <a:pt x="92" y="256"/>
                    </a:lnTo>
                    <a:lnTo>
                      <a:pt x="82" y="268"/>
                    </a:lnTo>
                    <a:lnTo>
                      <a:pt x="72" y="276"/>
                    </a:lnTo>
                    <a:lnTo>
                      <a:pt x="72" y="276"/>
                    </a:lnTo>
                    <a:lnTo>
                      <a:pt x="70" y="280"/>
                    </a:lnTo>
                    <a:lnTo>
                      <a:pt x="64" y="282"/>
                    </a:lnTo>
                    <a:lnTo>
                      <a:pt x="60" y="284"/>
                    </a:lnTo>
                    <a:lnTo>
                      <a:pt x="58" y="286"/>
                    </a:lnTo>
                    <a:lnTo>
                      <a:pt x="58" y="286"/>
                    </a:lnTo>
                    <a:lnTo>
                      <a:pt x="56" y="288"/>
                    </a:lnTo>
                    <a:lnTo>
                      <a:pt x="52" y="290"/>
                    </a:lnTo>
                    <a:lnTo>
                      <a:pt x="42" y="292"/>
                    </a:lnTo>
                    <a:close/>
                    <a:moveTo>
                      <a:pt x="270" y="0"/>
                    </a:moveTo>
                    <a:lnTo>
                      <a:pt x="270" y="0"/>
                    </a:lnTo>
                    <a:lnTo>
                      <a:pt x="240" y="2"/>
                    </a:lnTo>
                    <a:lnTo>
                      <a:pt x="210" y="8"/>
                    </a:lnTo>
                    <a:lnTo>
                      <a:pt x="182" y="14"/>
                    </a:lnTo>
                    <a:lnTo>
                      <a:pt x="156" y="24"/>
                    </a:lnTo>
                    <a:lnTo>
                      <a:pt x="156" y="24"/>
                    </a:lnTo>
                    <a:lnTo>
                      <a:pt x="136" y="32"/>
                    </a:lnTo>
                    <a:lnTo>
                      <a:pt x="120" y="42"/>
                    </a:lnTo>
                    <a:lnTo>
                      <a:pt x="102" y="54"/>
                    </a:lnTo>
                    <a:lnTo>
                      <a:pt x="86" y="68"/>
                    </a:lnTo>
                    <a:lnTo>
                      <a:pt x="72" y="82"/>
                    </a:lnTo>
                    <a:lnTo>
                      <a:pt x="58" y="98"/>
                    </a:lnTo>
                    <a:lnTo>
                      <a:pt x="46" y="116"/>
                    </a:lnTo>
                    <a:lnTo>
                      <a:pt x="34" y="134"/>
                    </a:lnTo>
                    <a:lnTo>
                      <a:pt x="34" y="134"/>
                    </a:lnTo>
                    <a:lnTo>
                      <a:pt x="22" y="162"/>
                    </a:lnTo>
                    <a:lnTo>
                      <a:pt x="12" y="188"/>
                    </a:lnTo>
                    <a:lnTo>
                      <a:pt x="4" y="218"/>
                    </a:lnTo>
                    <a:lnTo>
                      <a:pt x="0" y="248"/>
                    </a:lnTo>
                    <a:lnTo>
                      <a:pt x="0" y="248"/>
                    </a:lnTo>
                    <a:lnTo>
                      <a:pt x="2" y="262"/>
                    </a:lnTo>
                    <a:lnTo>
                      <a:pt x="6" y="272"/>
                    </a:lnTo>
                    <a:lnTo>
                      <a:pt x="12" y="282"/>
                    </a:lnTo>
                    <a:lnTo>
                      <a:pt x="20" y="286"/>
                    </a:lnTo>
                    <a:lnTo>
                      <a:pt x="20" y="286"/>
                    </a:lnTo>
                    <a:lnTo>
                      <a:pt x="22" y="288"/>
                    </a:lnTo>
                    <a:lnTo>
                      <a:pt x="30" y="290"/>
                    </a:lnTo>
                    <a:lnTo>
                      <a:pt x="42" y="292"/>
                    </a:lnTo>
                    <a:lnTo>
                      <a:pt x="42" y="292"/>
                    </a:lnTo>
                    <a:lnTo>
                      <a:pt x="50" y="290"/>
                    </a:lnTo>
                    <a:lnTo>
                      <a:pt x="56" y="288"/>
                    </a:lnTo>
                    <a:lnTo>
                      <a:pt x="58" y="286"/>
                    </a:lnTo>
                    <a:lnTo>
                      <a:pt x="58" y="286"/>
                    </a:lnTo>
                    <a:lnTo>
                      <a:pt x="60" y="284"/>
                    </a:lnTo>
                    <a:lnTo>
                      <a:pt x="64" y="282"/>
                    </a:lnTo>
                    <a:lnTo>
                      <a:pt x="70" y="280"/>
                    </a:lnTo>
                    <a:lnTo>
                      <a:pt x="72" y="278"/>
                    </a:lnTo>
                    <a:lnTo>
                      <a:pt x="72" y="278"/>
                    </a:lnTo>
                    <a:lnTo>
                      <a:pt x="82" y="268"/>
                    </a:lnTo>
                    <a:lnTo>
                      <a:pt x="92" y="256"/>
                    </a:lnTo>
                    <a:lnTo>
                      <a:pt x="100" y="242"/>
                    </a:lnTo>
                    <a:lnTo>
                      <a:pt x="104" y="226"/>
                    </a:lnTo>
                    <a:lnTo>
                      <a:pt x="104" y="226"/>
                    </a:lnTo>
                    <a:lnTo>
                      <a:pt x="106" y="220"/>
                    </a:lnTo>
                    <a:lnTo>
                      <a:pt x="106" y="220"/>
                    </a:lnTo>
                    <a:lnTo>
                      <a:pt x="110" y="202"/>
                    </a:lnTo>
                    <a:lnTo>
                      <a:pt x="118" y="186"/>
                    </a:lnTo>
                    <a:lnTo>
                      <a:pt x="126" y="172"/>
                    </a:lnTo>
                    <a:lnTo>
                      <a:pt x="138" y="156"/>
                    </a:lnTo>
                    <a:lnTo>
                      <a:pt x="138" y="156"/>
                    </a:lnTo>
                    <a:lnTo>
                      <a:pt x="162" y="134"/>
                    </a:lnTo>
                    <a:lnTo>
                      <a:pt x="188" y="114"/>
                    </a:lnTo>
                    <a:lnTo>
                      <a:pt x="188" y="114"/>
                    </a:lnTo>
                    <a:lnTo>
                      <a:pt x="200" y="106"/>
                    </a:lnTo>
                    <a:lnTo>
                      <a:pt x="200" y="106"/>
                    </a:lnTo>
                    <a:lnTo>
                      <a:pt x="236" y="98"/>
                    </a:lnTo>
                    <a:lnTo>
                      <a:pt x="252" y="96"/>
                    </a:lnTo>
                    <a:lnTo>
                      <a:pt x="270" y="96"/>
                    </a:lnTo>
                    <a:lnTo>
                      <a:pt x="270" y="96"/>
                    </a:lnTo>
                    <a:lnTo>
                      <a:pt x="296" y="98"/>
                    </a:lnTo>
                    <a:lnTo>
                      <a:pt x="322" y="102"/>
                    </a:lnTo>
                    <a:lnTo>
                      <a:pt x="344" y="112"/>
                    </a:lnTo>
                    <a:lnTo>
                      <a:pt x="368" y="124"/>
                    </a:lnTo>
                    <a:lnTo>
                      <a:pt x="368" y="124"/>
                    </a:lnTo>
                    <a:lnTo>
                      <a:pt x="378" y="132"/>
                    </a:lnTo>
                    <a:lnTo>
                      <a:pt x="388" y="142"/>
                    </a:lnTo>
                    <a:lnTo>
                      <a:pt x="404" y="164"/>
                    </a:lnTo>
                    <a:lnTo>
                      <a:pt x="404" y="164"/>
                    </a:lnTo>
                    <a:lnTo>
                      <a:pt x="420" y="190"/>
                    </a:lnTo>
                    <a:lnTo>
                      <a:pt x="432" y="216"/>
                    </a:lnTo>
                    <a:lnTo>
                      <a:pt x="432" y="216"/>
                    </a:lnTo>
                    <a:lnTo>
                      <a:pt x="432" y="220"/>
                    </a:lnTo>
                    <a:lnTo>
                      <a:pt x="432" y="220"/>
                    </a:lnTo>
                    <a:lnTo>
                      <a:pt x="432" y="220"/>
                    </a:lnTo>
                    <a:lnTo>
                      <a:pt x="432" y="220"/>
                    </a:lnTo>
                    <a:lnTo>
                      <a:pt x="432" y="220"/>
                    </a:lnTo>
                    <a:lnTo>
                      <a:pt x="432" y="220"/>
                    </a:lnTo>
                    <a:lnTo>
                      <a:pt x="432" y="222"/>
                    </a:lnTo>
                    <a:lnTo>
                      <a:pt x="432" y="222"/>
                    </a:lnTo>
                    <a:lnTo>
                      <a:pt x="432" y="222"/>
                    </a:lnTo>
                    <a:lnTo>
                      <a:pt x="432" y="222"/>
                    </a:lnTo>
                    <a:lnTo>
                      <a:pt x="432" y="224"/>
                    </a:lnTo>
                    <a:lnTo>
                      <a:pt x="432" y="224"/>
                    </a:lnTo>
                    <a:lnTo>
                      <a:pt x="438" y="240"/>
                    </a:lnTo>
                    <a:lnTo>
                      <a:pt x="448" y="256"/>
                    </a:lnTo>
                    <a:lnTo>
                      <a:pt x="458" y="268"/>
                    </a:lnTo>
                    <a:lnTo>
                      <a:pt x="468" y="278"/>
                    </a:lnTo>
                    <a:lnTo>
                      <a:pt x="468" y="278"/>
                    </a:lnTo>
                    <a:lnTo>
                      <a:pt x="470" y="280"/>
                    </a:lnTo>
                    <a:lnTo>
                      <a:pt x="474" y="282"/>
                    </a:lnTo>
                    <a:lnTo>
                      <a:pt x="478" y="284"/>
                    </a:lnTo>
                    <a:lnTo>
                      <a:pt x="482" y="286"/>
                    </a:lnTo>
                    <a:lnTo>
                      <a:pt x="482" y="286"/>
                    </a:lnTo>
                    <a:lnTo>
                      <a:pt x="484" y="288"/>
                    </a:lnTo>
                    <a:lnTo>
                      <a:pt x="490" y="290"/>
                    </a:lnTo>
                    <a:lnTo>
                      <a:pt x="500" y="292"/>
                    </a:lnTo>
                    <a:lnTo>
                      <a:pt x="500" y="292"/>
                    </a:lnTo>
                    <a:lnTo>
                      <a:pt x="510" y="290"/>
                    </a:lnTo>
                    <a:lnTo>
                      <a:pt x="516" y="288"/>
                    </a:lnTo>
                    <a:lnTo>
                      <a:pt x="520" y="286"/>
                    </a:lnTo>
                    <a:lnTo>
                      <a:pt x="520" y="286"/>
                    </a:lnTo>
                    <a:lnTo>
                      <a:pt x="524" y="286"/>
                    </a:lnTo>
                    <a:lnTo>
                      <a:pt x="528" y="280"/>
                    </a:lnTo>
                    <a:lnTo>
                      <a:pt x="528" y="280"/>
                    </a:lnTo>
                    <a:lnTo>
                      <a:pt x="534" y="274"/>
                    </a:lnTo>
                    <a:lnTo>
                      <a:pt x="536" y="266"/>
                    </a:lnTo>
                    <a:lnTo>
                      <a:pt x="538" y="256"/>
                    </a:lnTo>
                    <a:lnTo>
                      <a:pt x="538" y="244"/>
                    </a:lnTo>
                    <a:lnTo>
                      <a:pt x="538" y="244"/>
                    </a:lnTo>
                    <a:lnTo>
                      <a:pt x="536" y="220"/>
                    </a:lnTo>
                    <a:lnTo>
                      <a:pt x="530" y="194"/>
                    </a:lnTo>
                    <a:lnTo>
                      <a:pt x="524" y="172"/>
                    </a:lnTo>
                    <a:lnTo>
                      <a:pt x="514" y="148"/>
                    </a:lnTo>
                    <a:lnTo>
                      <a:pt x="502" y="126"/>
                    </a:lnTo>
                    <a:lnTo>
                      <a:pt x="488" y="106"/>
                    </a:lnTo>
                    <a:lnTo>
                      <a:pt x="470" y="86"/>
                    </a:lnTo>
                    <a:lnTo>
                      <a:pt x="452" y="68"/>
                    </a:lnTo>
                    <a:lnTo>
                      <a:pt x="452" y="68"/>
                    </a:lnTo>
                    <a:lnTo>
                      <a:pt x="432" y="52"/>
                    </a:lnTo>
                    <a:lnTo>
                      <a:pt x="412" y="38"/>
                    </a:lnTo>
                    <a:lnTo>
                      <a:pt x="390" y="28"/>
                    </a:lnTo>
                    <a:lnTo>
                      <a:pt x="366" y="18"/>
                    </a:lnTo>
                    <a:lnTo>
                      <a:pt x="344" y="10"/>
                    </a:lnTo>
                    <a:lnTo>
                      <a:pt x="320" y="6"/>
                    </a:lnTo>
                    <a:lnTo>
                      <a:pt x="294" y="2"/>
                    </a:lnTo>
                    <a:lnTo>
                      <a:pt x="270" y="0"/>
                    </a:lnTo>
                    <a:close/>
                  </a:path>
                </a:pathLst>
              </a:custGeom>
              <a:solidFill>
                <a:srgbClr val="BEB8B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7" name="Freeform 234"/>
              <p:cNvSpPr>
                <a:spLocks/>
              </p:cNvSpPr>
              <p:nvPr/>
            </p:nvSpPr>
            <p:spPr bwMode="auto">
              <a:xfrm>
                <a:off x="2623" y="3271"/>
                <a:ext cx="536" cy="290"/>
              </a:xfrm>
              <a:custGeom>
                <a:avLst/>
                <a:gdLst>
                  <a:gd name="T0" fmla="*/ 40 w 536"/>
                  <a:gd name="T1" fmla="*/ 290 h 290"/>
                  <a:gd name="T2" fmla="*/ 22 w 536"/>
                  <a:gd name="T3" fmla="*/ 286 h 290"/>
                  <a:gd name="T4" fmla="*/ 18 w 536"/>
                  <a:gd name="T5" fmla="*/ 284 h 290"/>
                  <a:gd name="T6" fmla="*/ 4 w 536"/>
                  <a:gd name="T7" fmla="*/ 270 h 290"/>
                  <a:gd name="T8" fmla="*/ 0 w 536"/>
                  <a:gd name="T9" fmla="*/ 246 h 290"/>
                  <a:gd name="T10" fmla="*/ 4 w 536"/>
                  <a:gd name="T11" fmla="*/ 216 h 290"/>
                  <a:gd name="T12" fmla="*/ 20 w 536"/>
                  <a:gd name="T13" fmla="*/ 160 h 290"/>
                  <a:gd name="T14" fmla="*/ 34 w 536"/>
                  <a:gd name="T15" fmla="*/ 132 h 290"/>
                  <a:gd name="T16" fmla="*/ 56 w 536"/>
                  <a:gd name="T17" fmla="*/ 96 h 290"/>
                  <a:gd name="T18" fmla="*/ 86 w 536"/>
                  <a:gd name="T19" fmla="*/ 66 h 290"/>
                  <a:gd name="T20" fmla="*/ 118 w 536"/>
                  <a:gd name="T21" fmla="*/ 40 h 290"/>
                  <a:gd name="T22" fmla="*/ 154 w 536"/>
                  <a:gd name="T23" fmla="*/ 22 h 290"/>
                  <a:gd name="T24" fmla="*/ 180 w 536"/>
                  <a:gd name="T25" fmla="*/ 14 h 290"/>
                  <a:gd name="T26" fmla="*/ 238 w 536"/>
                  <a:gd name="T27" fmla="*/ 2 h 290"/>
                  <a:gd name="T28" fmla="*/ 268 w 536"/>
                  <a:gd name="T29" fmla="*/ 0 h 290"/>
                  <a:gd name="T30" fmla="*/ 318 w 536"/>
                  <a:gd name="T31" fmla="*/ 4 h 290"/>
                  <a:gd name="T32" fmla="*/ 364 w 536"/>
                  <a:gd name="T33" fmla="*/ 16 h 290"/>
                  <a:gd name="T34" fmla="*/ 410 w 536"/>
                  <a:gd name="T35" fmla="*/ 38 h 290"/>
                  <a:gd name="T36" fmla="*/ 448 w 536"/>
                  <a:gd name="T37" fmla="*/ 66 h 290"/>
                  <a:gd name="T38" fmla="*/ 468 w 536"/>
                  <a:gd name="T39" fmla="*/ 84 h 290"/>
                  <a:gd name="T40" fmla="*/ 498 w 536"/>
                  <a:gd name="T41" fmla="*/ 126 h 290"/>
                  <a:gd name="T42" fmla="*/ 520 w 536"/>
                  <a:gd name="T43" fmla="*/ 170 h 290"/>
                  <a:gd name="T44" fmla="*/ 534 w 536"/>
                  <a:gd name="T45" fmla="*/ 218 h 290"/>
                  <a:gd name="T46" fmla="*/ 536 w 536"/>
                  <a:gd name="T47" fmla="*/ 242 h 290"/>
                  <a:gd name="T48" fmla="*/ 534 w 536"/>
                  <a:gd name="T49" fmla="*/ 262 h 290"/>
                  <a:gd name="T50" fmla="*/ 526 w 536"/>
                  <a:gd name="T51" fmla="*/ 278 h 290"/>
                  <a:gd name="T52" fmla="*/ 522 w 536"/>
                  <a:gd name="T53" fmla="*/ 284 h 290"/>
                  <a:gd name="T54" fmla="*/ 516 w 536"/>
                  <a:gd name="T55" fmla="*/ 284 h 290"/>
                  <a:gd name="T56" fmla="*/ 508 w 536"/>
                  <a:gd name="T57" fmla="*/ 288 h 290"/>
                  <a:gd name="T58" fmla="*/ 498 w 536"/>
                  <a:gd name="T59" fmla="*/ 290 h 290"/>
                  <a:gd name="T60" fmla="*/ 482 w 536"/>
                  <a:gd name="T61" fmla="*/ 286 h 290"/>
                  <a:gd name="T62" fmla="*/ 480 w 536"/>
                  <a:gd name="T63" fmla="*/ 284 h 290"/>
                  <a:gd name="T64" fmla="*/ 472 w 536"/>
                  <a:gd name="T65" fmla="*/ 280 h 290"/>
                  <a:gd name="T66" fmla="*/ 466 w 536"/>
                  <a:gd name="T67" fmla="*/ 274 h 290"/>
                  <a:gd name="T68" fmla="*/ 456 w 536"/>
                  <a:gd name="T69" fmla="*/ 266 h 290"/>
                  <a:gd name="T70" fmla="*/ 436 w 536"/>
                  <a:gd name="T71" fmla="*/ 238 h 290"/>
                  <a:gd name="T72" fmla="*/ 430 w 536"/>
                  <a:gd name="T73" fmla="*/ 222 h 290"/>
                  <a:gd name="T74" fmla="*/ 430 w 536"/>
                  <a:gd name="T75" fmla="*/ 214 h 290"/>
                  <a:gd name="T76" fmla="*/ 418 w 536"/>
                  <a:gd name="T77" fmla="*/ 186 h 290"/>
                  <a:gd name="T78" fmla="*/ 402 w 536"/>
                  <a:gd name="T79" fmla="*/ 162 h 290"/>
                  <a:gd name="T80" fmla="*/ 376 w 536"/>
                  <a:gd name="T81" fmla="*/ 130 h 290"/>
                  <a:gd name="T82" fmla="*/ 366 w 536"/>
                  <a:gd name="T83" fmla="*/ 122 h 290"/>
                  <a:gd name="T84" fmla="*/ 320 w 536"/>
                  <a:gd name="T85" fmla="*/ 100 h 290"/>
                  <a:gd name="T86" fmla="*/ 268 w 536"/>
                  <a:gd name="T87" fmla="*/ 92 h 290"/>
                  <a:gd name="T88" fmla="*/ 250 w 536"/>
                  <a:gd name="T89" fmla="*/ 92 h 290"/>
                  <a:gd name="T90" fmla="*/ 216 w 536"/>
                  <a:gd name="T91" fmla="*/ 98 h 290"/>
                  <a:gd name="T92" fmla="*/ 198 w 536"/>
                  <a:gd name="T93" fmla="*/ 104 h 290"/>
                  <a:gd name="T94" fmla="*/ 186 w 536"/>
                  <a:gd name="T95" fmla="*/ 112 h 290"/>
                  <a:gd name="T96" fmla="*/ 160 w 536"/>
                  <a:gd name="T97" fmla="*/ 132 h 290"/>
                  <a:gd name="T98" fmla="*/ 136 w 536"/>
                  <a:gd name="T99" fmla="*/ 152 h 290"/>
                  <a:gd name="T100" fmla="*/ 114 w 536"/>
                  <a:gd name="T101" fmla="*/ 184 h 290"/>
                  <a:gd name="T102" fmla="*/ 104 w 536"/>
                  <a:gd name="T103" fmla="*/ 216 h 290"/>
                  <a:gd name="T104" fmla="*/ 102 w 536"/>
                  <a:gd name="T105" fmla="*/ 224 h 290"/>
                  <a:gd name="T106" fmla="*/ 98 w 536"/>
                  <a:gd name="T107" fmla="*/ 240 h 290"/>
                  <a:gd name="T108" fmla="*/ 80 w 536"/>
                  <a:gd name="T109" fmla="*/ 266 h 290"/>
                  <a:gd name="T110" fmla="*/ 70 w 536"/>
                  <a:gd name="T111" fmla="*/ 274 h 290"/>
                  <a:gd name="T112" fmla="*/ 62 w 536"/>
                  <a:gd name="T113" fmla="*/ 280 h 290"/>
                  <a:gd name="T114" fmla="*/ 56 w 536"/>
                  <a:gd name="T115" fmla="*/ 284 h 290"/>
                  <a:gd name="T116" fmla="*/ 54 w 536"/>
                  <a:gd name="T117" fmla="*/ 286 h 290"/>
                  <a:gd name="T118" fmla="*/ 40 w 536"/>
                  <a:gd name="T11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6"/>
                    </a:lnTo>
                    <a:lnTo>
                      <a:pt x="0" y="246"/>
                    </a:lnTo>
                    <a:lnTo>
                      <a:pt x="4" y="216"/>
                    </a:lnTo>
                    <a:lnTo>
                      <a:pt x="10" y="186"/>
                    </a:lnTo>
                    <a:lnTo>
                      <a:pt x="20" y="160"/>
                    </a:lnTo>
                    <a:lnTo>
                      <a:pt x="34" y="132"/>
                    </a:lnTo>
                    <a:lnTo>
                      <a:pt x="34" y="132"/>
                    </a:lnTo>
                    <a:lnTo>
                      <a:pt x="44" y="114"/>
                    </a:lnTo>
                    <a:lnTo>
                      <a:pt x="56" y="96"/>
                    </a:lnTo>
                    <a:lnTo>
                      <a:pt x="70" y="80"/>
                    </a:lnTo>
                    <a:lnTo>
                      <a:pt x="86" y="66"/>
                    </a:lnTo>
                    <a:lnTo>
                      <a:pt x="100" y="52"/>
                    </a:lnTo>
                    <a:lnTo>
                      <a:pt x="118" y="40"/>
                    </a:lnTo>
                    <a:lnTo>
                      <a:pt x="136" y="30"/>
                    </a:lnTo>
                    <a:lnTo>
                      <a:pt x="154" y="22"/>
                    </a:lnTo>
                    <a:lnTo>
                      <a:pt x="154" y="22"/>
                    </a:lnTo>
                    <a:lnTo>
                      <a:pt x="180" y="14"/>
                    </a:lnTo>
                    <a:lnTo>
                      <a:pt x="208" y="6"/>
                    </a:lnTo>
                    <a:lnTo>
                      <a:pt x="238" y="2"/>
                    </a:lnTo>
                    <a:lnTo>
                      <a:pt x="268" y="0"/>
                    </a:lnTo>
                    <a:lnTo>
                      <a:pt x="268" y="0"/>
                    </a:lnTo>
                    <a:lnTo>
                      <a:pt x="292" y="0"/>
                    </a:lnTo>
                    <a:lnTo>
                      <a:pt x="318" y="4"/>
                    </a:lnTo>
                    <a:lnTo>
                      <a:pt x="342" y="10"/>
                    </a:lnTo>
                    <a:lnTo>
                      <a:pt x="364" y="16"/>
                    </a:lnTo>
                    <a:lnTo>
                      <a:pt x="388" y="26"/>
                    </a:lnTo>
                    <a:lnTo>
                      <a:pt x="410" y="38"/>
                    </a:lnTo>
                    <a:lnTo>
                      <a:pt x="430" y="50"/>
                    </a:lnTo>
                    <a:lnTo>
                      <a:pt x="448" y="66"/>
                    </a:lnTo>
                    <a:lnTo>
                      <a:pt x="448" y="66"/>
                    </a:lnTo>
                    <a:lnTo>
                      <a:pt x="468" y="84"/>
                    </a:lnTo>
                    <a:lnTo>
                      <a:pt x="484" y="104"/>
                    </a:lnTo>
                    <a:lnTo>
                      <a:pt x="498" y="126"/>
                    </a:lnTo>
                    <a:lnTo>
                      <a:pt x="510" y="146"/>
                    </a:lnTo>
                    <a:lnTo>
                      <a:pt x="520" y="170"/>
                    </a:lnTo>
                    <a:lnTo>
                      <a:pt x="528" y="192"/>
                    </a:lnTo>
                    <a:lnTo>
                      <a:pt x="534" y="218"/>
                    </a:lnTo>
                    <a:lnTo>
                      <a:pt x="536" y="242"/>
                    </a:lnTo>
                    <a:lnTo>
                      <a:pt x="536" y="242"/>
                    </a:lnTo>
                    <a:lnTo>
                      <a:pt x="536" y="254"/>
                    </a:lnTo>
                    <a:lnTo>
                      <a:pt x="534" y="262"/>
                    </a:lnTo>
                    <a:lnTo>
                      <a:pt x="530" y="270"/>
                    </a:lnTo>
                    <a:lnTo>
                      <a:pt x="526" y="278"/>
                    </a:lnTo>
                    <a:lnTo>
                      <a:pt x="526" y="278"/>
                    </a:lnTo>
                    <a:lnTo>
                      <a:pt x="522" y="284"/>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80"/>
                    </a:lnTo>
                    <a:lnTo>
                      <a:pt x="468" y="278"/>
                    </a:lnTo>
                    <a:lnTo>
                      <a:pt x="466" y="274"/>
                    </a:lnTo>
                    <a:lnTo>
                      <a:pt x="466" y="274"/>
                    </a:lnTo>
                    <a:lnTo>
                      <a:pt x="456" y="266"/>
                    </a:lnTo>
                    <a:lnTo>
                      <a:pt x="446" y="252"/>
                    </a:lnTo>
                    <a:lnTo>
                      <a:pt x="436" y="238"/>
                    </a:lnTo>
                    <a:lnTo>
                      <a:pt x="430" y="222"/>
                    </a:lnTo>
                    <a:lnTo>
                      <a:pt x="430" y="222"/>
                    </a:lnTo>
                    <a:lnTo>
                      <a:pt x="430" y="218"/>
                    </a:lnTo>
                    <a:lnTo>
                      <a:pt x="430" y="214"/>
                    </a:lnTo>
                    <a:lnTo>
                      <a:pt x="430" y="214"/>
                    </a:lnTo>
                    <a:lnTo>
                      <a:pt x="418" y="186"/>
                    </a:lnTo>
                    <a:lnTo>
                      <a:pt x="402" y="162"/>
                    </a:lnTo>
                    <a:lnTo>
                      <a:pt x="402" y="162"/>
                    </a:lnTo>
                    <a:lnTo>
                      <a:pt x="386" y="140"/>
                    </a:lnTo>
                    <a:lnTo>
                      <a:pt x="376" y="130"/>
                    </a:lnTo>
                    <a:lnTo>
                      <a:pt x="366" y="122"/>
                    </a:lnTo>
                    <a:lnTo>
                      <a:pt x="366" y="122"/>
                    </a:lnTo>
                    <a:lnTo>
                      <a:pt x="342" y="108"/>
                    </a:lnTo>
                    <a:lnTo>
                      <a:pt x="320" y="100"/>
                    </a:lnTo>
                    <a:lnTo>
                      <a:pt x="294" y="94"/>
                    </a:lnTo>
                    <a:lnTo>
                      <a:pt x="268" y="92"/>
                    </a:lnTo>
                    <a:lnTo>
                      <a:pt x="268" y="92"/>
                    </a:lnTo>
                    <a:lnTo>
                      <a:pt x="250" y="92"/>
                    </a:lnTo>
                    <a:lnTo>
                      <a:pt x="232" y="94"/>
                    </a:lnTo>
                    <a:lnTo>
                      <a:pt x="216" y="98"/>
                    </a:lnTo>
                    <a:lnTo>
                      <a:pt x="198" y="104"/>
                    </a:lnTo>
                    <a:lnTo>
                      <a:pt x="198" y="104"/>
                    </a:lnTo>
                    <a:lnTo>
                      <a:pt x="192" y="108"/>
                    </a:lnTo>
                    <a:lnTo>
                      <a:pt x="186" y="112"/>
                    </a:lnTo>
                    <a:lnTo>
                      <a:pt x="186" y="112"/>
                    </a:lnTo>
                    <a:lnTo>
                      <a:pt x="160" y="132"/>
                    </a:lnTo>
                    <a:lnTo>
                      <a:pt x="136" y="152"/>
                    </a:lnTo>
                    <a:lnTo>
                      <a:pt x="136" y="152"/>
                    </a:lnTo>
                    <a:lnTo>
                      <a:pt x="124" y="168"/>
                    </a:lnTo>
                    <a:lnTo>
                      <a:pt x="114" y="184"/>
                    </a:lnTo>
                    <a:lnTo>
                      <a:pt x="108" y="200"/>
                    </a:lnTo>
                    <a:lnTo>
                      <a:pt x="104" y="216"/>
                    </a:lnTo>
                    <a:lnTo>
                      <a:pt x="104" y="216"/>
                    </a:lnTo>
                    <a:lnTo>
                      <a:pt x="102" y="224"/>
                    </a:lnTo>
                    <a:lnTo>
                      <a:pt x="102" y="224"/>
                    </a:lnTo>
                    <a:lnTo>
                      <a:pt x="98" y="240"/>
                    </a:lnTo>
                    <a:lnTo>
                      <a:pt x="90" y="254"/>
                    </a:lnTo>
                    <a:lnTo>
                      <a:pt x="80" y="266"/>
                    </a:lnTo>
                    <a:lnTo>
                      <a:pt x="70" y="274"/>
                    </a:lnTo>
                    <a:lnTo>
                      <a:pt x="70" y="274"/>
                    </a:lnTo>
                    <a:lnTo>
                      <a:pt x="68" y="278"/>
                    </a:lnTo>
                    <a:lnTo>
                      <a:pt x="62" y="280"/>
                    </a:lnTo>
                    <a:lnTo>
                      <a:pt x="58" y="282"/>
                    </a:lnTo>
                    <a:lnTo>
                      <a:pt x="56" y="284"/>
                    </a:lnTo>
                    <a:lnTo>
                      <a:pt x="56" y="284"/>
                    </a:lnTo>
                    <a:lnTo>
                      <a:pt x="54" y="286"/>
                    </a:lnTo>
                    <a:lnTo>
                      <a:pt x="50" y="288"/>
                    </a:lnTo>
                    <a:lnTo>
                      <a:pt x="40" y="2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8" name="Freeform 235"/>
              <p:cNvSpPr>
                <a:spLocks/>
              </p:cNvSpPr>
              <p:nvPr/>
            </p:nvSpPr>
            <p:spPr bwMode="auto">
              <a:xfrm>
                <a:off x="2621" y="3269"/>
                <a:ext cx="538" cy="292"/>
              </a:xfrm>
              <a:custGeom>
                <a:avLst/>
                <a:gdLst>
                  <a:gd name="T0" fmla="*/ 270 w 538"/>
                  <a:gd name="T1" fmla="*/ 0 h 292"/>
                  <a:gd name="T2" fmla="*/ 210 w 538"/>
                  <a:gd name="T3" fmla="*/ 8 h 292"/>
                  <a:gd name="T4" fmla="*/ 156 w 538"/>
                  <a:gd name="T5" fmla="*/ 24 h 292"/>
                  <a:gd name="T6" fmla="*/ 136 w 538"/>
                  <a:gd name="T7" fmla="*/ 32 h 292"/>
                  <a:gd name="T8" fmla="*/ 102 w 538"/>
                  <a:gd name="T9" fmla="*/ 54 h 292"/>
                  <a:gd name="T10" fmla="*/ 72 w 538"/>
                  <a:gd name="T11" fmla="*/ 82 h 292"/>
                  <a:gd name="T12" fmla="*/ 46 w 538"/>
                  <a:gd name="T13" fmla="*/ 116 h 292"/>
                  <a:gd name="T14" fmla="*/ 34 w 538"/>
                  <a:gd name="T15" fmla="*/ 134 h 292"/>
                  <a:gd name="T16" fmla="*/ 12 w 538"/>
                  <a:gd name="T17" fmla="*/ 188 h 292"/>
                  <a:gd name="T18" fmla="*/ 0 w 538"/>
                  <a:gd name="T19" fmla="*/ 248 h 292"/>
                  <a:gd name="T20" fmla="*/ 2 w 538"/>
                  <a:gd name="T21" fmla="*/ 262 h 292"/>
                  <a:gd name="T22" fmla="*/ 12 w 538"/>
                  <a:gd name="T23" fmla="*/ 282 h 292"/>
                  <a:gd name="T24" fmla="*/ 20 w 538"/>
                  <a:gd name="T25" fmla="*/ 286 h 292"/>
                  <a:gd name="T26" fmla="*/ 30 w 538"/>
                  <a:gd name="T27" fmla="*/ 290 h 292"/>
                  <a:gd name="T28" fmla="*/ 42 w 538"/>
                  <a:gd name="T29" fmla="*/ 292 h 292"/>
                  <a:gd name="T30" fmla="*/ 56 w 538"/>
                  <a:gd name="T31" fmla="*/ 288 h 292"/>
                  <a:gd name="T32" fmla="*/ 58 w 538"/>
                  <a:gd name="T33" fmla="*/ 286 h 292"/>
                  <a:gd name="T34" fmla="*/ 64 w 538"/>
                  <a:gd name="T35" fmla="*/ 282 h 292"/>
                  <a:gd name="T36" fmla="*/ 72 w 538"/>
                  <a:gd name="T37" fmla="*/ 278 h 292"/>
                  <a:gd name="T38" fmla="*/ 82 w 538"/>
                  <a:gd name="T39" fmla="*/ 268 h 292"/>
                  <a:gd name="T40" fmla="*/ 100 w 538"/>
                  <a:gd name="T41" fmla="*/ 242 h 292"/>
                  <a:gd name="T42" fmla="*/ 104 w 538"/>
                  <a:gd name="T43" fmla="*/ 226 h 292"/>
                  <a:gd name="T44" fmla="*/ 106 w 538"/>
                  <a:gd name="T45" fmla="*/ 220 h 292"/>
                  <a:gd name="T46" fmla="*/ 118 w 538"/>
                  <a:gd name="T47" fmla="*/ 186 h 292"/>
                  <a:gd name="T48" fmla="*/ 138 w 538"/>
                  <a:gd name="T49" fmla="*/ 156 h 292"/>
                  <a:gd name="T50" fmla="*/ 162 w 538"/>
                  <a:gd name="T51" fmla="*/ 134 h 292"/>
                  <a:gd name="T52" fmla="*/ 188 w 538"/>
                  <a:gd name="T53" fmla="*/ 114 h 292"/>
                  <a:gd name="T54" fmla="*/ 200 w 538"/>
                  <a:gd name="T55" fmla="*/ 106 h 292"/>
                  <a:gd name="T56" fmla="*/ 252 w 538"/>
                  <a:gd name="T57" fmla="*/ 96 h 292"/>
                  <a:gd name="T58" fmla="*/ 270 w 538"/>
                  <a:gd name="T59" fmla="*/ 96 h 292"/>
                  <a:gd name="T60" fmla="*/ 322 w 538"/>
                  <a:gd name="T61" fmla="*/ 102 h 292"/>
                  <a:gd name="T62" fmla="*/ 368 w 538"/>
                  <a:gd name="T63" fmla="*/ 124 h 292"/>
                  <a:gd name="T64" fmla="*/ 378 w 538"/>
                  <a:gd name="T65" fmla="*/ 132 h 292"/>
                  <a:gd name="T66" fmla="*/ 404 w 538"/>
                  <a:gd name="T67" fmla="*/ 164 h 292"/>
                  <a:gd name="T68" fmla="*/ 420 w 538"/>
                  <a:gd name="T69" fmla="*/ 190 h 292"/>
                  <a:gd name="T70" fmla="*/ 432 w 538"/>
                  <a:gd name="T71" fmla="*/ 216 h 292"/>
                  <a:gd name="T72" fmla="*/ 432 w 538"/>
                  <a:gd name="T73" fmla="*/ 220 h 292"/>
                  <a:gd name="T74" fmla="*/ 432 w 538"/>
                  <a:gd name="T75" fmla="*/ 220 h 292"/>
                  <a:gd name="T76" fmla="*/ 432 w 538"/>
                  <a:gd name="T77" fmla="*/ 220 h 292"/>
                  <a:gd name="T78" fmla="*/ 432 w 538"/>
                  <a:gd name="T79" fmla="*/ 222 h 292"/>
                  <a:gd name="T80" fmla="*/ 432 w 538"/>
                  <a:gd name="T81" fmla="*/ 222 h 292"/>
                  <a:gd name="T82" fmla="*/ 432 w 538"/>
                  <a:gd name="T83" fmla="*/ 224 h 292"/>
                  <a:gd name="T84" fmla="*/ 448 w 538"/>
                  <a:gd name="T85" fmla="*/ 256 h 292"/>
                  <a:gd name="T86" fmla="*/ 468 w 538"/>
                  <a:gd name="T87" fmla="*/ 278 h 292"/>
                  <a:gd name="T88" fmla="*/ 470 w 538"/>
                  <a:gd name="T89" fmla="*/ 280 h 292"/>
                  <a:gd name="T90" fmla="*/ 478 w 538"/>
                  <a:gd name="T91" fmla="*/ 284 h 292"/>
                  <a:gd name="T92" fmla="*/ 482 w 538"/>
                  <a:gd name="T93" fmla="*/ 286 h 292"/>
                  <a:gd name="T94" fmla="*/ 490 w 538"/>
                  <a:gd name="T95" fmla="*/ 290 h 292"/>
                  <a:gd name="T96" fmla="*/ 500 w 538"/>
                  <a:gd name="T97" fmla="*/ 292 h 292"/>
                  <a:gd name="T98" fmla="*/ 516 w 538"/>
                  <a:gd name="T99" fmla="*/ 288 h 292"/>
                  <a:gd name="T100" fmla="*/ 520 w 538"/>
                  <a:gd name="T101" fmla="*/ 286 h 292"/>
                  <a:gd name="T102" fmla="*/ 528 w 538"/>
                  <a:gd name="T103" fmla="*/ 280 h 292"/>
                  <a:gd name="T104" fmla="*/ 534 w 538"/>
                  <a:gd name="T105" fmla="*/ 274 h 292"/>
                  <a:gd name="T106" fmla="*/ 538 w 538"/>
                  <a:gd name="T107" fmla="*/ 256 h 292"/>
                  <a:gd name="T108" fmla="*/ 538 w 538"/>
                  <a:gd name="T109" fmla="*/ 244 h 292"/>
                  <a:gd name="T110" fmla="*/ 530 w 538"/>
                  <a:gd name="T111" fmla="*/ 194 h 292"/>
                  <a:gd name="T112" fmla="*/ 514 w 538"/>
                  <a:gd name="T113" fmla="*/ 148 h 292"/>
                  <a:gd name="T114" fmla="*/ 488 w 538"/>
                  <a:gd name="T115" fmla="*/ 106 h 292"/>
                  <a:gd name="T116" fmla="*/ 452 w 538"/>
                  <a:gd name="T117" fmla="*/ 68 h 292"/>
                  <a:gd name="T118" fmla="*/ 432 w 538"/>
                  <a:gd name="T119" fmla="*/ 52 h 292"/>
                  <a:gd name="T120" fmla="*/ 390 w 538"/>
                  <a:gd name="T121" fmla="*/ 28 h 292"/>
                  <a:gd name="T122" fmla="*/ 344 w 538"/>
                  <a:gd name="T123" fmla="*/ 10 h 292"/>
                  <a:gd name="T124" fmla="*/ 294 w 538"/>
                  <a:gd name="T125" fmla="*/ 2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8" h="292">
                    <a:moveTo>
                      <a:pt x="270" y="0"/>
                    </a:moveTo>
                    <a:lnTo>
                      <a:pt x="270" y="0"/>
                    </a:lnTo>
                    <a:lnTo>
                      <a:pt x="240" y="2"/>
                    </a:lnTo>
                    <a:lnTo>
                      <a:pt x="210" y="8"/>
                    </a:lnTo>
                    <a:lnTo>
                      <a:pt x="182" y="14"/>
                    </a:lnTo>
                    <a:lnTo>
                      <a:pt x="156" y="24"/>
                    </a:lnTo>
                    <a:lnTo>
                      <a:pt x="156" y="24"/>
                    </a:lnTo>
                    <a:lnTo>
                      <a:pt x="136" y="32"/>
                    </a:lnTo>
                    <a:lnTo>
                      <a:pt x="120" y="42"/>
                    </a:lnTo>
                    <a:lnTo>
                      <a:pt x="102" y="54"/>
                    </a:lnTo>
                    <a:lnTo>
                      <a:pt x="86" y="68"/>
                    </a:lnTo>
                    <a:lnTo>
                      <a:pt x="72" y="82"/>
                    </a:lnTo>
                    <a:lnTo>
                      <a:pt x="58" y="98"/>
                    </a:lnTo>
                    <a:lnTo>
                      <a:pt x="46" y="116"/>
                    </a:lnTo>
                    <a:lnTo>
                      <a:pt x="34" y="134"/>
                    </a:lnTo>
                    <a:lnTo>
                      <a:pt x="34" y="134"/>
                    </a:lnTo>
                    <a:lnTo>
                      <a:pt x="22" y="162"/>
                    </a:lnTo>
                    <a:lnTo>
                      <a:pt x="12" y="188"/>
                    </a:lnTo>
                    <a:lnTo>
                      <a:pt x="4" y="218"/>
                    </a:lnTo>
                    <a:lnTo>
                      <a:pt x="0" y="248"/>
                    </a:lnTo>
                    <a:lnTo>
                      <a:pt x="0" y="248"/>
                    </a:lnTo>
                    <a:lnTo>
                      <a:pt x="2" y="262"/>
                    </a:lnTo>
                    <a:lnTo>
                      <a:pt x="6" y="272"/>
                    </a:lnTo>
                    <a:lnTo>
                      <a:pt x="12" y="282"/>
                    </a:lnTo>
                    <a:lnTo>
                      <a:pt x="20" y="286"/>
                    </a:lnTo>
                    <a:lnTo>
                      <a:pt x="20" y="286"/>
                    </a:lnTo>
                    <a:lnTo>
                      <a:pt x="22" y="288"/>
                    </a:lnTo>
                    <a:lnTo>
                      <a:pt x="30" y="290"/>
                    </a:lnTo>
                    <a:lnTo>
                      <a:pt x="42" y="292"/>
                    </a:lnTo>
                    <a:lnTo>
                      <a:pt x="42" y="292"/>
                    </a:lnTo>
                    <a:lnTo>
                      <a:pt x="50" y="290"/>
                    </a:lnTo>
                    <a:lnTo>
                      <a:pt x="56" y="288"/>
                    </a:lnTo>
                    <a:lnTo>
                      <a:pt x="58" y="286"/>
                    </a:lnTo>
                    <a:lnTo>
                      <a:pt x="58" y="286"/>
                    </a:lnTo>
                    <a:lnTo>
                      <a:pt x="60" y="284"/>
                    </a:lnTo>
                    <a:lnTo>
                      <a:pt x="64" y="282"/>
                    </a:lnTo>
                    <a:lnTo>
                      <a:pt x="70" y="280"/>
                    </a:lnTo>
                    <a:lnTo>
                      <a:pt x="72" y="278"/>
                    </a:lnTo>
                    <a:lnTo>
                      <a:pt x="72" y="278"/>
                    </a:lnTo>
                    <a:lnTo>
                      <a:pt x="82" y="268"/>
                    </a:lnTo>
                    <a:lnTo>
                      <a:pt x="92" y="256"/>
                    </a:lnTo>
                    <a:lnTo>
                      <a:pt x="100" y="242"/>
                    </a:lnTo>
                    <a:lnTo>
                      <a:pt x="104" y="226"/>
                    </a:lnTo>
                    <a:lnTo>
                      <a:pt x="104" y="226"/>
                    </a:lnTo>
                    <a:lnTo>
                      <a:pt x="106" y="220"/>
                    </a:lnTo>
                    <a:lnTo>
                      <a:pt x="106" y="220"/>
                    </a:lnTo>
                    <a:lnTo>
                      <a:pt x="110" y="202"/>
                    </a:lnTo>
                    <a:lnTo>
                      <a:pt x="118" y="186"/>
                    </a:lnTo>
                    <a:lnTo>
                      <a:pt x="126" y="172"/>
                    </a:lnTo>
                    <a:lnTo>
                      <a:pt x="138" y="156"/>
                    </a:lnTo>
                    <a:lnTo>
                      <a:pt x="138" y="156"/>
                    </a:lnTo>
                    <a:lnTo>
                      <a:pt x="162" y="134"/>
                    </a:lnTo>
                    <a:lnTo>
                      <a:pt x="188" y="114"/>
                    </a:lnTo>
                    <a:lnTo>
                      <a:pt x="188" y="114"/>
                    </a:lnTo>
                    <a:lnTo>
                      <a:pt x="200" y="106"/>
                    </a:lnTo>
                    <a:lnTo>
                      <a:pt x="200" y="106"/>
                    </a:lnTo>
                    <a:lnTo>
                      <a:pt x="236" y="98"/>
                    </a:lnTo>
                    <a:lnTo>
                      <a:pt x="252" y="96"/>
                    </a:lnTo>
                    <a:lnTo>
                      <a:pt x="270" y="96"/>
                    </a:lnTo>
                    <a:lnTo>
                      <a:pt x="270" y="96"/>
                    </a:lnTo>
                    <a:lnTo>
                      <a:pt x="296" y="98"/>
                    </a:lnTo>
                    <a:lnTo>
                      <a:pt x="322" y="102"/>
                    </a:lnTo>
                    <a:lnTo>
                      <a:pt x="344" y="112"/>
                    </a:lnTo>
                    <a:lnTo>
                      <a:pt x="368" y="124"/>
                    </a:lnTo>
                    <a:lnTo>
                      <a:pt x="368" y="124"/>
                    </a:lnTo>
                    <a:lnTo>
                      <a:pt x="378" y="132"/>
                    </a:lnTo>
                    <a:lnTo>
                      <a:pt x="388" y="142"/>
                    </a:lnTo>
                    <a:lnTo>
                      <a:pt x="404" y="164"/>
                    </a:lnTo>
                    <a:lnTo>
                      <a:pt x="404" y="164"/>
                    </a:lnTo>
                    <a:lnTo>
                      <a:pt x="420" y="190"/>
                    </a:lnTo>
                    <a:lnTo>
                      <a:pt x="432" y="216"/>
                    </a:lnTo>
                    <a:lnTo>
                      <a:pt x="432" y="216"/>
                    </a:lnTo>
                    <a:lnTo>
                      <a:pt x="432" y="220"/>
                    </a:lnTo>
                    <a:lnTo>
                      <a:pt x="432" y="220"/>
                    </a:lnTo>
                    <a:lnTo>
                      <a:pt x="432" y="220"/>
                    </a:lnTo>
                    <a:lnTo>
                      <a:pt x="432" y="220"/>
                    </a:lnTo>
                    <a:lnTo>
                      <a:pt x="432" y="220"/>
                    </a:lnTo>
                    <a:lnTo>
                      <a:pt x="432" y="220"/>
                    </a:lnTo>
                    <a:lnTo>
                      <a:pt x="432" y="222"/>
                    </a:lnTo>
                    <a:lnTo>
                      <a:pt x="432" y="222"/>
                    </a:lnTo>
                    <a:lnTo>
                      <a:pt x="432" y="222"/>
                    </a:lnTo>
                    <a:lnTo>
                      <a:pt x="432" y="222"/>
                    </a:lnTo>
                    <a:lnTo>
                      <a:pt x="432" y="224"/>
                    </a:lnTo>
                    <a:lnTo>
                      <a:pt x="432" y="224"/>
                    </a:lnTo>
                    <a:lnTo>
                      <a:pt x="438" y="240"/>
                    </a:lnTo>
                    <a:lnTo>
                      <a:pt x="448" y="256"/>
                    </a:lnTo>
                    <a:lnTo>
                      <a:pt x="458" y="268"/>
                    </a:lnTo>
                    <a:lnTo>
                      <a:pt x="468" y="278"/>
                    </a:lnTo>
                    <a:lnTo>
                      <a:pt x="468" y="278"/>
                    </a:lnTo>
                    <a:lnTo>
                      <a:pt x="470" y="280"/>
                    </a:lnTo>
                    <a:lnTo>
                      <a:pt x="474" y="282"/>
                    </a:lnTo>
                    <a:lnTo>
                      <a:pt x="478" y="284"/>
                    </a:lnTo>
                    <a:lnTo>
                      <a:pt x="482" y="286"/>
                    </a:lnTo>
                    <a:lnTo>
                      <a:pt x="482" y="286"/>
                    </a:lnTo>
                    <a:lnTo>
                      <a:pt x="484" y="288"/>
                    </a:lnTo>
                    <a:lnTo>
                      <a:pt x="490" y="290"/>
                    </a:lnTo>
                    <a:lnTo>
                      <a:pt x="500" y="292"/>
                    </a:lnTo>
                    <a:lnTo>
                      <a:pt x="500" y="292"/>
                    </a:lnTo>
                    <a:lnTo>
                      <a:pt x="510" y="290"/>
                    </a:lnTo>
                    <a:lnTo>
                      <a:pt x="516" y="288"/>
                    </a:lnTo>
                    <a:lnTo>
                      <a:pt x="520" y="286"/>
                    </a:lnTo>
                    <a:lnTo>
                      <a:pt x="520" y="286"/>
                    </a:lnTo>
                    <a:lnTo>
                      <a:pt x="524" y="286"/>
                    </a:lnTo>
                    <a:lnTo>
                      <a:pt x="528" y="280"/>
                    </a:lnTo>
                    <a:lnTo>
                      <a:pt x="528" y="280"/>
                    </a:lnTo>
                    <a:lnTo>
                      <a:pt x="534" y="274"/>
                    </a:lnTo>
                    <a:lnTo>
                      <a:pt x="536" y="266"/>
                    </a:lnTo>
                    <a:lnTo>
                      <a:pt x="538" y="256"/>
                    </a:lnTo>
                    <a:lnTo>
                      <a:pt x="538" y="244"/>
                    </a:lnTo>
                    <a:lnTo>
                      <a:pt x="538" y="244"/>
                    </a:lnTo>
                    <a:lnTo>
                      <a:pt x="536" y="220"/>
                    </a:lnTo>
                    <a:lnTo>
                      <a:pt x="530" y="194"/>
                    </a:lnTo>
                    <a:lnTo>
                      <a:pt x="524" y="172"/>
                    </a:lnTo>
                    <a:lnTo>
                      <a:pt x="514" y="148"/>
                    </a:lnTo>
                    <a:lnTo>
                      <a:pt x="502" y="126"/>
                    </a:lnTo>
                    <a:lnTo>
                      <a:pt x="488" y="106"/>
                    </a:lnTo>
                    <a:lnTo>
                      <a:pt x="470" y="86"/>
                    </a:lnTo>
                    <a:lnTo>
                      <a:pt x="452" y="68"/>
                    </a:lnTo>
                    <a:lnTo>
                      <a:pt x="452" y="68"/>
                    </a:lnTo>
                    <a:lnTo>
                      <a:pt x="432" y="52"/>
                    </a:lnTo>
                    <a:lnTo>
                      <a:pt x="412" y="38"/>
                    </a:lnTo>
                    <a:lnTo>
                      <a:pt x="390" y="28"/>
                    </a:lnTo>
                    <a:lnTo>
                      <a:pt x="366" y="18"/>
                    </a:lnTo>
                    <a:lnTo>
                      <a:pt x="344" y="10"/>
                    </a:lnTo>
                    <a:lnTo>
                      <a:pt x="320" y="6"/>
                    </a:lnTo>
                    <a:lnTo>
                      <a:pt x="294" y="2"/>
                    </a:lnTo>
                    <a:lnTo>
                      <a:pt x="2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9" name="Freeform 236"/>
              <p:cNvSpPr>
                <a:spLocks noEditPoints="1"/>
              </p:cNvSpPr>
              <p:nvPr/>
            </p:nvSpPr>
            <p:spPr bwMode="auto">
              <a:xfrm>
                <a:off x="2623" y="3271"/>
                <a:ext cx="536" cy="290"/>
              </a:xfrm>
              <a:custGeom>
                <a:avLst/>
                <a:gdLst>
                  <a:gd name="T0" fmla="*/ 22 w 536"/>
                  <a:gd name="T1" fmla="*/ 286 h 290"/>
                  <a:gd name="T2" fmla="*/ 4 w 536"/>
                  <a:gd name="T3" fmla="*/ 270 h 290"/>
                  <a:gd name="T4" fmla="*/ 4 w 536"/>
                  <a:gd name="T5" fmla="*/ 216 h 290"/>
                  <a:gd name="T6" fmla="*/ 34 w 536"/>
                  <a:gd name="T7" fmla="*/ 134 h 290"/>
                  <a:gd name="T8" fmla="*/ 86 w 536"/>
                  <a:gd name="T9" fmla="*/ 66 h 290"/>
                  <a:gd name="T10" fmla="*/ 154 w 536"/>
                  <a:gd name="T11" fmla="*/ 24 h 290"/>
                  <a:gd name="T12" fmla="*/ 238 w 536"/>
                  <a:gd name="T13" fmla="*/ 2 h 290"/>
                  <a:gd name="T14" fmla="*/ 318 w 536"/>
                  <a:gd name="T15" fmla="*/ 4 h 290"/>
                  <a:gd name="T16" fmla="*/ 410 w 536"/>
                  <a:gd name="T17" fmla="*/ 38 h 290"/>
                  <a:gd name="T18" fmla="*/ 468 w 536"/>
                  <a:gd name="T19" fmla="*/ 86 h 290"/>
                  <a:gd name="T20" fmla="*/ 520 w 536"/>
                  <a:gd name="T21" fmla="*/ 170 h 290"/>
                  <a:gd name="T22" fmla="*/ 536 w 536"/>
                  <a:gd name="T23" fmla="*/ 242 h 290"/>
                  <a:gd name="T24" fmla="*/ 526 w 536"/>
                  <a:gd name="T25" fmla="*/ 276 h 290"/>
                  <a:gd name="T26" fmla="*/ 516 w 536"/>
                  <a:gd name="T27" fmla="*/ 284 h 290"/>
                  <a:gd name="T28" fmla="*/ 498 w 536"/>
                  <a:gd name="T29" fmla="*/ 290 h 290"/>
                  <a:gd name="T30" fmla="*/ 480 w 536"/>
                  <a:gd name="T31" fmla="*/ 284 h 290"/>
                  <a:gd name="T32" fmla="*/ 466 w 536"/>
                  <a:gd name="T33" fmla="*/ 274 h 290"/>
                  <a:gd name="T34" fmla="*/ 438 w 536"/>
                  <a:gd name="T35" fmla="*/ 236 h 290"/>
                  <a:gd name="T36" fmla="*/ 432 w 536"/>
                  <a:gd name="T37" fmla="*/ 212 h 290"/>
                  <a:gd name="T38" fmla="*/ 402 w 536"/>
                  <a:gd name="T39" fmla="*/ 160 h 290"/>
                  <a:gd name="T40" fmla="*/ 366 w 536"/>
                  <a:gd name="T41" fmla="*/ 120 h 290"/>
                  <a:gd name="T42" fmla="*/ 268 w 536"/>
                  <a:gd name="T43" fmla="*/ 92 h 290"/>
                  <a:gd name="T44" fmla="*/ 216 w 536"/>
                  <a:gd name="T45" fmla="*/ 98 h 290"/>
                  <a:gd name="T46" fmla="*/ 186 w 536"/>
                  <a:gd name="T47" fmla="*/ 112 h 290"/>
                  <a:gd name="T48" fmla="*/ 136 w 536"/>
                  <a:gd name="T49" fmla="*/ 152 h 290"/>
                  <a:gd name="T50" fmla="*/ 104 w 536"/>
                  <a:gd name="T51" fmla="*/ 216 h 290"/>
                  <a:gd name="T52" fmla="*/ 98 w 536"/>
                  <a:gd name="T53" fmla="*/ 238 h 290"/>
                  <a:gd name="T54" fmla="*/ 70 w 536"/>
                  <a:gd name="T55" fmla="*/ 274 h 290"/>
                  <a:gd name="T56" fmla="*/ 56 w 536"/>
                  <a:gd name="T57" fmla="*/ 284 h 290"/>
                  <a:gd name="T58" fmla="*/ 40 w 536"/>
                  <a:gd name="T59" fmla="*/ 290 h 290"/>
                  <a:gd name="T60" fmla="*/ 208 w 536"/>
                  <a:gd name="T61" fmla="*/ 6 h 290"/>
                  <a:gd name="T62" fmla="*/ 136 w 536"/>
                  <a:gd name="T63" fmla="*/ 30 h 290"/>
                  <a:gd name="T64" fmla="*/ 70 w 536"/>
                  <a:gd name="T65" fmla="*/ 80 h 290"/>
                  <a:gd name="T66" fmla="*/ 34 w 536"/>
                  <a:gd name="T67" fmla="*/ 132 h 290"/>
                  <a:gd name="T68" fmla="*/ 0 w 536"/>
                  <a:gd name="T69" fmla="*/ 246 h 290"/>
                  <a:gd name="T70" fmla="*/ 10 w 536"/>
                  <a:gd name="T71" fmla="*/ 278 h 290"/>
                  <a:gd name="T72" fmla="*/ 28 w 536"/>
                  <a:gd name="T73" fmla="*/ 288 h 290"/>
                  <a:gd name="T74" fmla="*/ 54 w 536"/>
                  <a:gd name="T75" fmla="*/ 286 h 290"/>
                  <a:gd name="T76" fmla="*/ 62 w 536"/>
                  <a:gd name="T77" fmla="*/ 280 h 290"/>
                  <a:gd name="T78" fmla="*/ 80 w 536"/>
                  <a:gd name="T79" fmla="*/ 266 h 290"/>
                  <a:gd name="T80" fmla="*/ 102 w 536"/>
                  <a:gd name="T81" fmla="*/ 224 h 290"/>
                  <a:gd name="T82" fmla="*/ 114 w 536"/>
                  <a:gd name="T83" fmla="*/ 184 h 290"/>
                  <a:gd name="T84" fmla="*/ 160 w 536"/>
                  <a:gd name="T85" fmla="*/ 132 h 290"/>
                  <a:gd name="T86" fmla="*/ 198 w 536"/>
                  <a:gd name="T87" fmla="*/ 104 h 290"/>
                  <a:gd name="T88" fmla="*/ 250 w 536"/>
                  <a:gd name="T89" fmla="*/ 92 h 290"/>
                  <a:gd name="T90" fmla="*/ 320 w 536"/>
                  <a:gd name="T91" fmla="*/ 100 h 290"/>
                  <a:gd name="T92" fmla="*/ 376 w 536"/>
                  <a:gd name="T93" fmla="*/ 130 h 290"/>
                  <a:gd name="T94" fmla="*/ 418 w 536"/>
                  <a:gd name="T95" fmla="*/ 186 h 290"/>
                  <a:gd name="T96" fmla="*/ 430 w 536"/>
                  <a:gd name="T97" fmla="*/ 222 h 290"/>
                  <a:gd name="T98" fmla="*/ 456 w 536"/>
                  <a:gd name="T99" fmla="*/ 266 h 290"/>
                  <a:gd name="T100" fmla="*/ 472 w 536"/>
                  <a:gd name="T101" fmla="*/ 280 h 290"/>
                  <a:gd name="T102" fmla="*/ 482 w 536"/>
                  <a:gd name="T103" fmla="*/ 286 h 290"/>
                  <a:gd name="T104" fmla="*/ 508 w 536"/>
                  <a:gd name="T105" fmla="*/ 288 h 290"/>
                  <a:gd name="T106" fmla="*/ 522 w 536"/>
                  <a:gd name="T107" fmla="*/ 284 h 290"/>
                  <a:gd name="T108" fmla="*/ 534 w 536"/>
                  <a:gd name="T109" fmla="*/ 262 h 290"/>
                  <a:gd name="T110" fmla="*/ 534 w 536"/>
                  <a:gd name="T111" fmla="*/ 218 h 290"/>
                  <a:gd name="T112" fmla="*/ 498 w 536"/>
                  <a:gd name="T113" fmla="*/ 126 h 290"/>
                  <a:gd name="T114" fmla="*/ 448 w 536"/>
                  <a:gd name="T115" fmla="*/ 66 h 290"/>
                  <a:gd name="T116" fmla="*/ 364 w 536"/>
                  <a:gd name="T117" fmla="*/ 16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4"/>
                    </a:lnTo>
                    <a:lnTo>
                      <a:pt x="0" y="244"/>
                    </a:lnTo>
                    <a:lnTo>
                      <a:pt x="4" y="216"/>
                    </a:lnTo>
                    <a:lnTo>
                      <a:pt x="10" y="186"/>
                    </a:lnTo>
                    <a:lnTo>
                      <a:pt x="20" y="160"/>
                    </a:lnTo>
                    <a:lnTo>
                      <a:pt x="34" y="134"/>
                    </a:lnTo>
                    <a:lnTo>
                      <a:pt x="34" y="134"/>
                    </a:lnTo>
                    <a:lnTo>
                      <a:pt x="44" y="114"/>
                    </a:lnTo>
                    <a:lnTo>
                      <a:pt x="58" y="96"/>
                    </a:lnTo>
                    <a:lnTo>
                      <a:pt x="70" y="80"/>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2" y="10"/>
                    </a:lnTo>
                    <a:lnTo>
                      <a:pt x="364" y="18"/>
                    </a:lnTo>
                    <a:lnTo>
                      <a:pt x="388" y="26"/>
                    </a:lnTo>
                    <a:lnTo>
                      <a:pt x="410" y="38"/>
                    </a:lnTo>
                    <a:lnTo>
                      <a:pt x="430" y="52"/>
                    </a:lnTo>
                    <a:lnTo>
                      <a:pt x="448" y="66"/>
                    </a:lnTo>
                    <a:lnTo>
                      <a:pt x="448" y="66"/>
                    </a:lnTo>
                    <a:lnTo>
                      <a:pt x="468" y="86"/>
                    </a:lnTo>
                    <a:lnTo>
                      <a:pt x="484" y="104"/>
                    </a:lnTo>
                    <a:lnTo>
                      <a:pt x="498" y="126"/>
                    </a:lnTo>
                    <a:lnTo>
                      <a:pt x="510" y="146"/>
                    </a:lnTo>
                    <a:lnTo>
                      <a:pt x="520" y="170"/>
                    </a:lnTo>
                    <a:lnTo>
                      <a:pt x="528"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78"/>
                    </a:lnTo>
                    <a:lnTo>
                      <a:pt x="468" y="276"/>
                    </a:lnTo>
                    <a:lnTo>
                      <a:pt x="466" y="274"/>
                    </a:lnTo>
                    <a:lnTo>
                      <a:pt x="466" y="274"/>
                    </a:lnTo>
                    <a:lnTo>
                      <a:pt x="456" y="264"/>
                    </a:lnTo>
                    <a:lnTo>
                      <a:pt x="446" y="252"/>
                    </a:lnTo>
                    <a:lnTo>
                      <a:pt x="438" y="236"/>
                    </a:lnTo>
                    <a:lnTo>
                      <a:pt x="430" y="220"/>
                    </a:lnTo>
                    <a:lnTo>
                      <a:pt x="430" y="220"/>
                    </a:lnTo>
                    <a:lnTo>
                      <a:pt x="430" y="216"/>
                    </a:lnTo>
                    <a:lnTo>
                      <a:pt x="432" y="212"/>
                    </a:lnTo>
                    <a:lnTo>
                      <a:pt x="432" y="212"/>
                    </a:lnTo>
                    <a:lnTo>
                      <a:pt x="418" y="186"/>
                    </a:lnTo>
                    <a:lnTo>
                      <a:pt x="402" y="160"/>
                    </a:lnTo>
                    <a:lnTo>
                      <a:pt x="402" y="160"/>
                    </a:lnTo>
                    <a:lnTo>
                      <a:pt x="386" y="138"/>
                    </a:lnTo>
                    <a:lnTo>
                      <a:pt x="376" y="130"/>
                    </a:lnTo>
                    <a:lnTo>
                      <a:pt x="366" y="120"/>
                    </a:lnTo>
                    <a:lnTo>
                      <a:pt x="366" y="120"/>
                    </a:lnTo>
                    <a:lnTo>
                      <a:pt x="342" y="108"/>
                    </a:lnTo>
                    <a:lnTo>
                      <a:pt x="320" y="100"/>
                    </a:lnTo>
                    <a:lnTo>
                      <a:pt x="294" y="94"/>
                    </a:lnTo>
                    <a:lnTo>
                      <a:pt x="268" y="92"/>
                    </a:lnTo>
                    <a:lnTo>
                      <a:pt x="268" y="92"/>
                    </a:lnTo>
                    <a:lnTo>
                      <a:pt x="250" y="92"/>
                    </a:lnTo>
                    <a:lnTo>
                      <a:pt x="232" y="94"/>
                    </a:lnTo>
                    <a:lnTo>
                      <a:pt x="216" y="98"/>
                    </a:lnTo>
                    <a:lnTo>
                      <a:pt x="198" y="102"/>
                    </a:lnTo>
                    <a:lnTo>
                      <a:pt x="198" y="102"/>
                    </a:lnTo>
                    <a:lnTo>
                      <a:pt x="192" y="106"/>
                    </a:lnTo>
                    <a:lnTo>
                      <a:pt x="186" y="112"/>
                    </a:lnTo>
                    <a:lnTo>
                      <a:pt x="186" y="112"/>
                    </a:lnTo>
                    <a:lnTo>
                      <a:pt x="160" y="130"/>
                    </a:lnTo>
                    <a:lnTo>
                      <a:pt x="136" y="152"/>
                    </a:lnTo>
                    <a:lnTo>
                      <a:pt x="136" y="152"/>
                    </a:lnTo>
                    <a:lnTo>
                      <a:pt x="124" y="168"/>
                    </a:lnTo>
                    <a:lnTo>
                      <a:pt x="114" y="184"/>
                    </a:lnTo>
                    <a:lnTo>
                      <a:pt x="108" y="200"/>
                    </a:lnTo>
                    <a:lnTo>
                      <a:pt x="104" y="216"/>
                    </a:lnTo>
                    <a:lnTo>
                      <a:pt x="104" y="216"/>
                    </a:lnTo>
                    <a:lnTo>
                      <a:pt x="102" y="222"/>
                    </a:lnTo>
                    <a:lnTo>
                      <a:pt x="102" y="222"/>
                    </a:lnTo>
                    <a:lnTo>
                      <a:pt x="98" y="238"/>
                    </a:lnTo>
                    <a:lnTo>
                      <a:pt x="88" y="252"/>
                    </a:lnTo>
                    <a:lnTo>
                      <a:pt x="80" y="264"/>
                    </a:lnTo>
                    <a:lnTo>
                      <a:pt x="70" y="274"/>
                    </a:lnTo>
                    <a:lnTo>
                      <a:pt x="70" y="274"/>
                    </a:lnTo>
                    <a:lnTo>
                      <a:pt x="66" y="276"/>
                    </a:lnTo>
                    <a:lnTo>
                      <a:pt x="62" y="278"/>
                    </a:lnTo>
                    <a:lnTo>
                      <a:pt x="58" y="282"/>
                    </a:lnTo>
                    <a:lnTo>
                      <a:pt x="56" y="284"/>
                    </a:lnTo>
                    <a:lnTo>
                      <a:pt x="56" y="284"/>
                    </a:lnTo>
                    <a:lnTo>
                      <a:pt x="54" y="286"/>
                    </a:lnTo>
                    <a:lnTo>
                      <a:pt x="50" y="288"/>
                    </a:lnTo>
                    <a:lnTo>
                      <a:pt x="40" y="290"/>
                    </a:lnTo>
                    <a:close/>
                    <a:moveTo>
                      <a:pt x="268" y="0"/>
                    </a:moveTo>
                    <a:lnTo>
                      <a:pt x="268" y="0"/>
                    </a:lnTo>
                    <a:lnTo>
                      <a:pt x="238" y="2"/>
                    </a:lnTo>
                    <a:lnTo>
                      <a:pt x="208" y="6"/>
                    </a:lnTo>
                    <a:lnTo>
                      <a:pt x="180" y="14"/>
                    </a:lnTo>
                    <a:lnTo>
                      <a:pt x="154" y="22"/>
                    </a:lnTo>
                    <a:lnTo>
                      <a:pt x="154" y="22"/>
                    </a:lnTo>
                    <a:lnTo>
                      <a:pt x="136" y="30"/>
                    </a:lnTo>
                    <a:lnTo>
                      <a:pt x="118" y="40"/>
                    </a:lnTo>
                    <a:lnTo>
                      <a:pt x="100" y="52"/>
                    </a:lnTo>
                    <a:lnTo>
                      <a:pt x="86" y="66"/>
                    </a:lnTo>
                    <a:lnTo>
                      <a:pt x="70" y="80"/>
                    </a:lnTo>
                    <a:lnTo>
                      <a:pt x="56" y="96"/>
                    </a:lnTo>
                    <a:lnTo>
                      <a:pt x="44" y="114"/>
                    </a:lnTo>
                    <a:lnTo>
                      <a:pt x="34" y="132"/>
                    </a:lnTo>
                    <a:lnTo>
                      <a:pt x="34" y="132"/>
                    </a:lnTo>
                    <a:lnTo>
                      <a:pt x="20" y="160"/>
                    </a:lnTo>
                    <a:lnTo>
                      <a:pt x="10" y="186"/>
                    </a:lnTo>
                    <a:lnTo>
                      <a:pt x="4" y="216"/>
                    </a:lnTo>
                    <a:lnTo>
                      <a:pt x="0" y="246"/>
                    </a:lnTo>
                    <a:lnTo>
                      <a:pt x="0" y="246"/>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80"/>
                    </a:lnTo>
                    <a:lnTo>
                      <a:pt x="68" y="278"/>
                    </a:lnTo>
                    <a:lnTo>
                      <a:pt x="70" y="274"/>
                    </a:lnTo>
                    <a:lnTo>
                      <a:pt x="70" y="274"/>
                    </a:lnTo>
                    <a:lnTo>
                      <a:pt x="80" y="266"/>
                    </a:lnTo>
                    <a:lnTo>
                      <a:pt x="90" y="254"/>
                    </a:lnTo>
                    <a:lnTo>
                      <a:pt x="98" y="240"/>
                    </a:lnTo>
                    <a:lnTo>
                      <a:pt x="102" y="224"/>
                    </a:lnTo>
                    <a:lnTo>
                      <a:pt x="102" y="224"/>
                    </a:lnTo>
                    <a:lnTo>
                      <a:pt x="104" y="216"/>
                    </a:lnTo>
                    <a:lnTo>
                      <a:pt x="104" y="216"/>
                    </a:lnTo>
                    <a:lnTo>
                      <a:pt x="108" y="200"/>
                    </a:lnTo>
                    <a:lnTo>
                      <a:pt x="114" y="184"/>
                    </a:lnTo>
                    <a:lnTo>
                      <a:pt x="124" y="168"/>
                    </a:lnTo>
                    <a:lnTo>
                      <a:pt x="136" y="152"/>
                    </a:lnTo>
                    <a:lnTo>
                      <a:pt x="136" y="152"/>
                    </a:lnTo>
                    <a:lnTo>
                      <a:pt x="160" y="132"/>
                    </a:lnTo>
                    <a:lnTo>
                      <a:pt x="186" y="112"/>
                    </a:lnTo>
                    <a:lnTo>
                      <a:pt x="186" y="112"/>
                    </a:lnTo>
                    <a:lnTo>
                      <a:pt x="192" y="108"/>
                    </a:lnTo>
                    <a:lnTo>
                      <a:pt x="198" y="104"/>
                    </a:lnTo>
                    <a:lnTo>
                      <a:pt x="198" y="104"/>
                    </a:lnTo>
                    <a:lnTo>
                      <a:pt x="216" y="98"/>
                    </a:lnTo>
                    <a:lnTo>
                      <a:pt x="232" y="94"/>
                    </a:lnTo>
                    <a:lnTo>
                      <a:pt x="250" y="92"/>
                    </a:lnTo>
                    <a:lnTo>
                      <a:pt x="268" y="92"/>
                    </a:lnTo>
                    <a:lnTo>
                      <a:pt x="268" y="92"/>
                    </a:lnTo>
                    <a:lnTo>
                      <a:pt x="294" y="94"/>
                    </a:lnTo>
                    <a:lnTo>
                      <a:pt x="320" y="100"/>
                    </a:lnTo>
                    <a:lnTo>
                      <a:pt x="342" y="108"/>
                    </a:lnTo>
                    <a:lnTo>
                      <a:pt x="366" y="122"/>
                    </a:lnTo>
                    <a:lnTo>
                      <a:pt x="366" y="122"/>
                    </a:lnTo>
                    <a:lnTo>
                      <a:pt x="376" y="130"/>
                    </a:lnTo>
                    <a:lnTo>
                      <a:pt x="386" y="140"/>
                    </a:lnTo>
                    <a:lnTo>
                      <a:pt x="402" y="162"/>
                    </a:lnTo>
                    <a:lnTo>
                      <a:pt x="402" y="162"/>
                    </a:lnTo>
                    <a:lnTo>
                      <a:pt x="418" y="186"/>
                    </a:lnTo>
                    <a:lnTo>
                      <a:pt x="430" y="214"/>
                    </a:lnTo>
                    <a:lnTo>
                      <a:pt x="430" y="214"/>
                    </a:lnTo>
                    <a:lnTo>
                      <a:pt x="430" y="218"/>
                    </a:lnTo>
                    <a:lnTo>
                      <a:pt x="430" y="222"/>
                    </a:lnTo>
                    <a:lnTo>
                      <a:pt x="430" y="222"/>
                    </a:lnTo>
                    <a:lnTo>
                      <a:pt x="436" y="238"/>
                    </a:lnTo>
                    <a:lnTo>
                      <a:pt x="446" y="252"/>
                    </a:lnTo>
                    <a:lnTo>
                      <a:pt x="456" y="266"/>
                    </a:lnTo>
                    <a:lnTo>
                      <a:pt x="466" y="274"/>
                    </a:lnTo>
                    <a:lnTo>
                      <a:pt x="466" y="274"/>
                    </a:lnTo>
                    <a:lnTo>
                      <a:pt x="468" y="278"/>
                    </a:lnTo>
                    <a:lnTo>
                      <a:pt x="472" y="280"/>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4"/>
                    </a:lnTo>
                    <a:lnTo>
                      <a:pt x="526" y="278"/>
                    </a:lnTo>
                    <a:lnTo>
                      <a:pt x="526" y="278"/>
                    </a:lnTo>
                    <a:lnTo>
                      <a:pt x="530" y="270"/>
                    </a:lnTo>
                    <a:lnTo>
                      <a:pt x="534" y="262"/>
                    </a:lnTo>
                    <a:lnTo>
                      <a:pt x="536" y="254"/>
                    </a:lnTo>
                    <a:lnTo>
                      <a:pt x="536" y="242"/>
                    </a:lnTo>
                    <a:lnTo>
                      <a:pt x="536" y="242"/>
                    </a:lnTo>
                    <a:lnTo>
                      <a:pt x="534" y="218"/>
                    </a:lnTo>
                    <a:lnTo>
                      <a:pt x="528" y="192"/>
                    </a:lnTo>
                    <a:lnTo>
                      <a:pt x="520" y="170"/>
                    </a:lnTo>
                    <a:lnTo>
                      <a:pt x="510" y="146"/>
                    </a:lnTo>
                    <a:lnTo>
                      <a:pt x="498" y="126"/>
                    </a:lnTo>
                    <a:lnTo>
                      <a:pt x="484" y="104"/>
                    </a:lnTo>
                    <a:lnTo>
                      <a:pt x="468" y="84"/>
                    </a:lnTo>
                    <a:lnTo>
                      <a:pt x="448" y="66"/>
                    </a:lnTo>
                    <a:lnTo>
                      <a:pt x="448" y="66"/>
                    </a:lnTo>
                    <a:lnTo>
                      <a:pt x="430" y="50"/>
                    </a:lnTo>
                    <a:lnTo>
                      <a:pt x="410" y="38"/>
                    </a:lnTo>
                    <a:lnTo>
                      <a:pt x="388" y="26"/>
                    </a:lnTo>
                    <a:lnTo>
                      <a:pt x="364" y="16"/>
                    </a:lnTo>
                    <a:lnTo>
                      <a:pt x="342" y="10"/>
                    </a:lnTo>
                    <a:lnTo>
                      <a:pt x="318" y="4"/>
                    </a:lnTo>
                    <a:lnTo>
                      <a:pt x="292" y="0"/>
                    </a:lnTo>
                    <a:lnTo>
                      <a:pt x="268" y="0"/>
                    </a:lnTo>
                    <a:close/>
                  </a:path>
                </a:pathLst>
              </a:custGeom>
              <a:solidFill>
                <a:srgbClr val="BBB5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0" name="Freeform 237"/>
              <p:cNvSpPr>
                <a:spLocks/>
              </p:cNvSpPr>
              <p:nvPr/>
            </p:nvSpPr>
            <p:spPr bwMode="auto">
              <a:xfrm>
                <a:off x="2623" y="3271"/>
                <a:ext cx="536" cy="290"/>
              </a:xfrm>
              <a:custGeom>
                <a:avLst/>
                <a:gdLst>
                  <a:gd name="T0" fmla="*/ 40 w 536"/>
                  <a:gd name="T1" fmla="*/ 290 h 290"/>
                  <a:gd name="T2" fmla="*/ 22 w 536"/>
                  <a:gd name="T3" fmla="*/ 286 h 290"/>
                  <a:gd name="T4" fmla="*/ 18 w 536"/>
                  <a:gd name="T5" fmla="*/ 284 h 290"/>
                  <a:gd name="T6" fmla="*/ 4 w 536"/>
                  <a:gd name="T7" fmla="*/ 270 h 290"/>
                  <a:gd name="T8" fmla="*/ 0 w 536"/>
                  <a:gd name="T9" fmla="*/ 244 h 290"/>
                  <a:gd name="T10" fmla="*/ 4 w 536"/>
                  <a:gd name="T11" fmla="*/ 216 h 290"/>
                  <a:gd name="T12" fmla="*/ 20 w 536"/>
                  <a:gd name="T13" fmla="*/ 160 h 290"/>
                  <a:gd name="T14" fmla="*/ 34 w 536"/>
                  <a:gd name="T15" fmla="*/ 134 h 290"/>
                  <a:gd name="T16" fmla="*/ 58 w 536"/>
                  <a:gd name="T17" fmla="*/ 96 h 290"/>
                  <a:gd name="T18" fmla="*/ 86 w 536"/>
                  <a:gd name="T19" fmla="*/ 66 h 290"/>
                  <a:gd name="T20" fmla="*/ 118 w 536"/>
                  <a:gd name="T21" fmla="*/ 42 h 290"/>
                  <a:gd name="T22" fmla="*/ 154 w 536"/>
                  <a:gd name="T23" fmla="*/ 24 h 290"/>
                  <a:gd name="T24" fmla="*/ 180 w 536"/>
                  <a:gd name="T25" fmla="*/ 14 h 290"/>
                  <a:gd name="T26" fmla="*/ 238 w 536"/>
                  <a:gd name="T27" fmla="*/ 2 h 290"/>
                  <a:gd name="T28" fmla="*/ 268 w 536"/>
                  <a:gd name="T29" fmla="*/ 0 h 290"/>
                  <a:gd name="T30" fmla="*/ 318 w 536"/>
                  <a:gd name="T31" fmla="*/ 4 h 290"/>
                  <a:gd name="T32" fmla="*/ 364 w 536"/>
                  <a:gd name="T33" fmla="*/ 18 h 290"/>
                  <a:gd name="T34" fmla="*/ 410 w 536"/>
                  <a:gd name="T35" fmla="*/ 38 h 290"/>
                  <a:gd name="T36" fmla="*/ 448 w 536"/>
                  <a:gd name="T37" fmla="*/ 66 h 290"/>
                  <a:gd name="T38" fmla="*/ 468 w 536"/>
                  <a:gd name="T39" fmla="*/ 86 h 290"/>
                  <a:gd name="T40" fmla="*/ 498 w 536"/>
                  <a:gd name="T41" fmla="*/ 126 h 290"/>
                  <a:gd name="T42" fmla="*/ 520 w 536"/>
                  <a:gd name="T43" fmla="*/ 170 h 290"/>
                  <a:gd name="T44" fmla="*/ 532 w 536"/>
                  <a:gd name="T45" fmla="*/ 216 h 290"/>
                  <a:gd name="T46" fmla="*/ 536 w 536"/>
                  <a:gd name="T47" fmla="*/ 242 h 290"/>
                  <a:gd name="T48" fmla="*/ 534 w 536"/>
                  <a:gd name="T49" fmla="*/ 262 h 290"/>
                  <a:gd name="T50" fmla="*/ 526 w 536"/>
                  <a:gd name="T51" fmla="*/ 276 h 290"/>
                  <a:gd name="T52" fmla="*/ 522 w 536"/>
                  <a:gd name="T53" fmla="*/ 282 h 290"/>
                  <a:gd name="T54" fmla="*/ 516 w 536"/>
                  <a:gd name="T55" fmla="*/ 284 h 290"/>
                  <a:gd name="T56" fmla="*/ 508 w 536"/>
                  <a:gd name="T57" fmla="*/ 288 h 290"/>
                  <a:gd name="T58" fmla="*/ 498 w 536"/>
                  <a:gd name="T59" fmla="*/ 290 h 290"/>
                  <a:gd name="T60" fmla="*/ 482 w 536"/>
                  <a:gd name="T61" fmla="*/ 286 h 290"/>
                  <a:gd name="T62" fmla="*/ 480 w 536"/>
                  <a:gd name="T63" fmla="*/ 284 h 290"/>
                  <a:gd name="T64" fmla="*/ 472 w 536"/>
                  <a:gd name="T65" fmla="*/ 278 h 290"/>
                  <a:gd name="T66" fmla="*/ 466 w 536"/>
                  <a:gd name="T67" fmla="*/ 274 h 290"/>
                  <a:gd name="T68" fmla="*/ 456 w 536"/>
                  <a:gd name="T69" fmla="*/ 264 h 290"/>
                  <a:gd name="T70" fmla="*/ 438 w 536"/>
                  <a:gd name="T71" fmla="*/ 236 h 290"/>
                  <a:gd name="T72" fmla="*/ 430 w 536"/>
                  <a:gd name="T73" fmla="*/ 220 h 290"/>
                  <a:gd name="T74" fmla="*/ 432 w 536"/>
                  <a:gd name="T75" fmla="*/ 212 h 290"/>
                  <a:gd name="T76" fmla="*/ 418 w 536"/>
                  <a:gd name="T77" fmla="*/ 186 h 290"/>
                  <a:gd name="T78" fmla="*/ 402 w 536"/>
                  <a:gd name="T79" fmla="*/ 160 h 290"/>
                  <a:gd name="T80" fmla="*/ 376 w 536"/>
                  <a:gd name="T81" fmla="*/ 130 h 290"/>
                  <a:gd name="T82" fmla="*/ 366 w 536"/>
                  <a:gd name="T83" fmla="*/ 120 h 290"/>
                  <a:gd name="T84" fmla="*/ 320 w 536"/>
                  <a:gd name="T85" fmla="*/ 100 h 290"/>
                  <a:gd name="T86" fmla="*/ 268 w 536"/>
                  <a:gd name="T87" fmla="*/ 92 h 290"/>
                  <a:gd name="T88" fmla="*/ 250 w 536"/>
                  <a:gd name="T89" fmla="*/ 92 h 290"/>
                  <a:gd name="T90" fmla="*/ 216 w 536"/>
                  <a:gd name="T91" fmla="*/ 98 h 290"/>
                  <a:gd name="T92" fmla="*/ 198 w 536"/>
                  <a:gd name="T93" fmla="*/ 102 h 290"/>
                  <a:gd name="T94" fmla="*/ 186 w 536"/>
                  <a:gd name="T95" fmla="*/ 112 h 290"/>
                  <a:gd name="T96" fmla="*/ 160 w 536"/>
                  <a:gd name="T97" fmla="*/ 130 h 290"/>
                  <a:gd name="T98" fmla="*/ 136 w 536"/>
                  <a:gd name="T99" fmla="*/ 152 h 290"/>
                  <a:gd name="T100" fmla="*/ 114 w 536"/>
                  <a:gd name="T101" fmla="*/ 184 h 290"/>
                  <a:gd name="T102" fmla="*/ 104 w 536"/>
                  <a:gd name="T103" fmla="*/ 216 h 290"/>
                  <a:gd name="T104" fmla="*/ 102 w 536"/>
                  <a:gd name="T105" fmla="*/ 222 h 290"/>
                  <a:gd name="T106" fmla="*/ 98 w 536"/>
                  <a:gd name="T107" fmla="*/ 238 h 290"/>
                  <a:gd name="T108" fmla="*/ 80 w 536"/>
                  <a:gd name="T109" fmla="*/ 264 h 290"/>
                  <a:gd name="T110" fmla="*/ 70 w 536"/>
                  <a:gd name="T111" fmla="*/ 274 h 290"/>
                  <a:gd name="T112" fmla="*/ 62 w 536"/>
                  <a:gd name="T113" fmla="*/ 278 h 290"/>
                  <a:gd name="T114" fmla="*/ 56 w 536"/>
                  <a:gd name="T115" fmla="*/ 284 h 290"/>
                  <a:gd name="T116" fmla="*/ 54 w 536"/>
                  <a:gd name="T117" fmla="*/ 286 h 290"/>
                  <a:gd name="T118" fmla="*/ 40 w 536"/>
                  <a:gd name="T119" fmla="*/ 29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90"/>
                    </a:moveTo>
                    <a:lnTo>
                      <a:pt x="40" y="290"/>
                    </a:lnTo>
                    <a:lnTo>
                      <a:pt x="28" y="288"/>
                    </a:lnTo>
                    <a:lnTo>
                      <a:pt x="22" y="286"/>
                    </a:lnTo>
                    <a:lnTo>
                      <a:pt x="18" y="284"/>
                    </a:lnTo>
                    <a:lnTo>
                      <a:pt x="18" y="284"/>
                    </a:lnTo>
                    <a:lnTo>
                      <a:pt x="10" y="278"/>
                    </a:lnTo>
                    <a:lnTo>
                      <a:pt x="4" y="270"/>
                    </a:lnTo>
                    <a:lnTo>
                      <a:pt x="0" y="258"/>
                    </a:lnTo>
                    <a:lnTo>
                      <a:pt x="0" y="244"/>
                    </a:lnTo>
                    <a:lnTo>
                      <a:pt x="0" y="244"/>
                    </a:lnTo>
                    <a:lnTo>
                      <a:pt x="4" y="216"/>
                    </a:lnTo>
                    <a:lnTo>
                      <a:pt x="10" y="186"/>
                    </a:lnTo>
                    <a:lnTo>
                      <a:pt x="20" y="160"/>
                    </a:lnTo>
                    <a:lnTo>
                      <a:pt x="34" y="134"/>
                    </a:lnTo>
                    <a:lnTo>
                      <a:pt x="34" y="134"/>
                    </a:lnTo>
                    <a:lnTo>
                      <a:pt x="44" y="114"/>
                    </a:lnTo>
                    <a:lnTo>
                      <a:pt x="58" y="96"/>
                    </a:lnTo>
                    <a:lnTo>
                      <a:pt x="70" y="80"/>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2" y="10"/>
                    </a:lnTo>
                    <a:lnTo>
                      <a:pt x="364" y="18"/>
                    </a:lnTo>
                    <a:lnTo>
                      <a:pt x="388" y="26"/>
                    </a:lnTo>
                    <a:lnTo>
                      <a:pt x="410" y="38"/>
                    </a:lnTo>
                    <a:lnTo>
                      <a:pt x="430" y="52"/>
                    </a:lnTo>
                    <a:lnTo>
                      <a:pt x="448" y="66"/>
                    </a:lnTo>
                    <a:lnTo>
                      <a:pt x="448" y="66"/>
                    </a:lnTo>
                    <a:lnTo>
                      <a:pt x="468" y="86"/>
                    </a:lnTo>
                    <a:lnTo>
                      <a:pt x="484" y="104"/>
                    </a:lnTo>
                    <a:lnTo>
                      <a:pt x="498" y="126"/>
                    </a:lnTo>
                    <a:lnTo>
                      <a:pt x="510" y="146"/>
                    </a:lnTo>
                    <a:lnTo>
                      <a:pt x="520" y="170"/>
                    </a:lnTo>
                    <a:lnTo>
                      <a:pt x="528"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6"/>
                    </a:lnTo>
                    <a:lnTo>
                      <a:pt x="508" y="288"/>
                    </a:lnTo>
                    <a:lnTo>
                      <a:pt x="498" y="290"/>
                    </a:lnTo>
                    <a:lnTo>
                      <a:pt x="498" y="290"/>
                    </a:lnTo>
                    <a:lnTo>
                      <a:pt x="488" y="288"/>
                    </a:lnTo>
                    <a:lnTo>
                      <a:pt x="482" y="286"/>
                    </a:lnTo>
                    <a:lnTo>
                      <a:pt x="480" y="284"/>
                    </a:lnTo>
                    <a:lnTo>
                      <a:pt x="480" y="284"/>
                    </a:lnTo>
                    <a:lnTo>
                      <a:pt x="476" y="282"/>
                    </a:lnTo>
                    <a:lnTo>
                      <a:pt x="472" y="278"/>
                    </a:lnTo>
                    <a:lnTo>
                      <a:pt x="468" y="276"/>
                    </a:lnTo>
                    <a:lnTo>
                      <a:pt x="466" y="274"/>
                    </a:lnTo>
                    <a:lnTo>
                      <a:pt x="466" y="274"/>
                    </a:lnTo>
                    <a:lnTo>
                      <a:pt x="456" y="264"/>
                    </a:lnTo>
                    <a:lnTo>
                      <a:pt x="446" y="252"/>
                    </a:lnTo>
                    <a:lnTo>
                      <a:pt x="438" y="236"/>
                    </a:lnTo>
                    <a:lnTo>
                      <a:pt x="430" y="220"/>
                    </a:lnTo>
                    <a:lnTo>
                      <a:pt x="430" y="220"/>
                    </a:lnTo>
                    <a:lnTo>
                      <a:pt x="430" y="216"/>
                    </a:lnTo>
                    <a:lnTo>
                      <a:pt x="432" y="212"/>
                    </a:lnTo>
                    <a:lnTo>
                      <a:pt x="432" y="212"/>
                    </a:lnTo>
                    <a:lnTo>
                      <a:pt x="418" y="186"/>
                    </a:lnTo>
                    <a:lnTo>
                      <a:pt x="402" y="160"/>
                    </a:lnTo>
                    <a:lnTo>
                      <a:pt x="402" y="160"/>
                    </a:lnTo>
                    <a:lnTo>
                      <a:pt x="386" y="138"/>
                    </a:lnTo>
                    <a:lnTo>
                      <a:pt x="376" y="130"/>
                    </a:lnTo>
                    <a:lnTo>
                      <a:pt x="366" y="120"/>
                    </a:lnTo>
                    <a:lnTo>
                      <a:pt x="366" y="120"/>
                    </a:lnTo>
                    <a:lnTo>
                      <a:pt x="342" y="108"/>
                    </a:lnTo>
                    <a:lnTo>
                      <a:pt x="320" y="100"/>
                    </a:lnTo>
                    <a:lnTo>
                      <a:pt x="294" y="94"/>
                    </a:lnTo>
                    <a:lnTo>
                      <a:pt x="268" y="92"/>
                    </a:lnTo>
                    <a:lnTo>
                      <a:pt x="268" y="92"/>
                    </a:lnTo>
                    <a:lnTo>
                      <a:pt x="250" y="92"/>
                    </a:lnTo>
                    <a:lnTo>
                      <a:pt x="232" y="94"/>
                    </a:lnTo>
                    <a:lnTo>
                      <a:pt x="216" y="98"/>
                    </a:lnTo>
                    <a:lnTo>
                      <a:pt x="198" y="102"/>
                    </a:lnTo>
                    <a:lnTo>
                      <a:pt x="198" y="102"/>
                    </a:lnTo>
                    <a:lnTo>
                      <a:pt x="192" y="106"/>
                    </a:lnTo>
                    <a:lnTo>
                      <a:pt x="186" y="112"/>
                    </a:lnTo>
                    <a:lnTo>
                      <a:pt x="186" y="112"/>
                    </a:lnTo>
                    <a:lnTo>
                      <a:pt x="160" y="130"/>
                    </a:lnTo>
                    <a:lnTo>
                      <a:pt x="136" y="152"/>
                    </a:lnTo>
                    <a:lnTo>
                      <a:pt x="136" y="152"/>
                    </a:lnTo>
                    <a:lnTo>
                      <a:pt x="124" y="168"/>
                    </a:lnTo>
                    <a:lnTo>
                      <a:pt x="114" y="184"/>
                    </a:lnTo>
                    <a:lnTo>
                      <a:pt x="108" y="200"/>
                    </a:lnTo>
                    <a:lnTo>
                      <a:pt x="104" y="216"/>
                    </a:lnTo>
                    <a:lnTo>
                      <a:pt x="104" y="216"/>
                    </a:lnTo>
                    <a:lnTo>
                      <a:pt x="102" y="222"/>
                    </a:lnTo>
                    <a:lnTo>
                      <a:pt x="102" y="222"/>
                    </a:lnTo>
                    <a:lnTo>
                      <a:pt x="98" y="238"/>
                    </a:lnTo>
                    <a:lnTo>
                      <a:pt x="88" y="252"/>
                    </a:lnTo>
                    <a:lnTo>
                      <a:pt x="80" y="264"/>
                    </a:lnTo>
                    <a:lnTo>
                      <a:pt x="70" y="274"/>
                    </a:lnTo>
                    <a:lnTo>
                      <a:pt x="70" y="274"/>
                    </a:lnTo>
                    <a:lnTo>
                      <a:pt x="66" y="276"/>
                    </a:lnTo>
                    <a:lnTo>
                      <a:pt x="62" y="278"/>
                    </a:lnTo>
                    <a:lnTo>
                      <a:pt x="58" y="282"/>
                    </a:lnTo>
                    <a:lnTo>
                      <a:pt x="56" y="284"/>
                    </a:lnTo>
                    <a:lnTo>
                      <a:pt x="56" y="284"/>
                    </a:lnTo>
                    <a:lnTo>
                      <a:pt x="54" y="286"/>
                    </a:lnTo>
                    <a:lnTo>
                      <a:pt x="50" y="288"/>
                    </a:lnTo>
                    <a:lnTo>
                      <a:pt x="40" y="29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1" name="Freeform 238"/>
              <p:cNvSpPr>
                <a:spLocks/>
              </p:cNvSpPr>
              <p:nvPr/>
            </p:nvSpPr>
            <p:spPr bwMode="auto">
              <a:xfrm>
                <a:off x="2623" y="3271"/>
                <a:ext cx="536" cy="290"/>
              </a:xfrm>
              <a:custGeom>
                <a:avLst/>
                <a:gdLst>
                  <a:gd name="T0" fmla="*/ 268 w 536"/>
                  <a:gd name="T1" fmla="*/ 0 h 290"/>
                  <a:gd name="T2" fmla="*/ 208 w 536"/>
                  <a:gd name="T3" fmla="*/ 6 h 290"/>
                  <a:gd name="T4" fmla="*/ 154 w 536"/>
                  <a:gd name="T5" fmla="*/ 22 h 290"/>
                  <a:gd name="T6" fmla="*/ 136 w 536"/>
                  <a:gd name="T7" fmla="*/ 30 h 290"/>
                  <a:gd name="T8" fmla="*/ 100 w 536"/>
                  <a:gd name="T9" fmla="*/ 52 h 290"/>
                  <a:gd name="T10" fmla="*/ 70 w 536"/>
                  <a:gd name="T11" fmla="*/ 80 h 290"/>
                  <a:gd name="T12" fmla="*/ 44 w 536"/>
                  <a:gd name="T13" fmla="*/ 114 h 290"/>
                  <a:gd name="T14" fmla="*/ 34 w 536"/>
                  <a:gd name="T15" fmla="*/ 132 h 290"/>
                  <a:gd name="T16" fmla="*/ 10 w 536"/>
                  <a:gd name="T17" fmla="*/ 186 h 290"/>
                  <a:gd name="T18" fmla="*/ 0 w 536"/>
                  <a:gd name="T19" fmla="*/ 246 h 290"/>
                  <a:gd name="T20" fmla="*/ 0 w 536"/>
                  <a:gd name="T21" fmla="*/ 258 h 290"/>
                  <a:gd name="T22" fmla="*/ 10 w 536"/>
                  <a:gd name="T23" fmla="*/ 278 h 290"/>
                  <a:gd name="T24" fmla="*/ 18 w 536"/>
                  <a:gd name="T25" fmla="*/ 284 h 290"/>
                  <a:gd name="T26" fmla="*/ 28 w 536"/>
                  <a:gd name="T27" fmla="*/ 288 h 290"/>
                  <a:gd name="T28" fmla="*/ 40 w 536"/>
                  <a:gd name="T29" fmla="*/ 290 h 290"/>
                  <a:gd name="T30" fmla="*/ 54 w 536"/>
                  <a:gd name="T31" fmla="*/ 286 h 290"/>
                  <a:gd name="T32" fmla="*/ 56 w 536"/>
                  <a:gd name="T33" fmla="*/ 284 h 290"/>
                  <a:gd name="T34" fmla="*/ 62 w 536"/>
                  <a:gd name="T35" fmla="*/ 280 h 290"/>
                  <a:gd name="T36" fmla="*/ 70 w 536"/>
                  <a:gd name="T37" fmla="*/ 274 h 290"/>
                  <a:gd name="T38" fmla="*/ 80 w 536"/>
                  <a:gd name="T39" fmla="*/ 266 h 290"/>
                  <a:gd name="T40" fmla="*/ 98 w 536"/>
                  <a:gd name="T41" fmla="*/ 240 h 290"/>
                  <a:gd name="T42" fmla="*/ 102 w 536"/>
                  <a:gd name="T43" fmla="*/ 224 h 290"/>
                  <a:gd name="T44" fmla="*/ 104 w 536"/>
                  <a:gd name="T45" fmla="*/ 216 h 290"/>
                  <a:gd name="T46" fmla="*/ 114 w 536"/>
                  <a:gd name="T47" fmla="*/ 184 h 290"/>
                  <a:gd name="T48" fmla="*/ 136 w 536"/>
                  <a:gd name="T49" fmla="*/ 152 h 290"/>
                  <a:gd name="T50" fmla="*/ 160 w 536"/>
                  <a:gd name="T51" fmla="*/ 132 h 290"/>
                  <a:gd name="T52" fmla="*/ 186 w 536"/>
                  <a:gd name="T53" fmla="*/ 112 h 290"/>
                  <a:gd name="T54" fmla="*/ 198 w 536"/>
                  <a:gd name="T55" fmla="*/ 104 h 290"/>
                  <a:gd name="T56" fmla="*/ 216 w 536"/>
                  <a:gd name="T57" fmla="*/ 98 h 290"/>
                  <a:gd name="T58" fmla="*/ 250 w 536"/>
                  <a:gd name="T59" fmla="*/ 92 h 290"/>
                  <a:gd name="T60" fmla="*/ 268 w 536"/>
                  <a:gd name="T61" fmla="*/ 92 h 290"/>
                  <a:gd name="T62" fmla="*/ 320 w 536"/>
                  <a:gd name="T63" fmla="*/ 100 h 290"/>
                  <a:gd name="T64" fmla="*/ 366 w 536"/>
                  <a:gd name="T65" fmla="*/ 122 h 290"/>
                  <a:gd name="T66" fmla="*/ 376 w 536"/>
                  <a:gd name="T67" fmla="*/ 130 h 290"/>
                  <a:gd name="T68" fmla="*/ 402 w 536"/>
                  <a:gd name="T69" fmla="*/ 162 h 290"/>
                  <a:gd name="T70" fmla="*/ 418 w 536"/>
                  <a:gd name="T71" fmla="*/ 186 h 290"/>
                  <a:gd name="T72" fmla="*/ 430 w 536"/>
                  <a:gd name="T73" fmla="*/ 214 h 290"/>
                  <a:gd name="T74" fmla="*/ 430 w 536"/>
                  <a:gd name="T75" fmla="*/ 222 h 290"/>
                  <a:gd name="T76" fmla="*/ 436 w 536"/>
                  <a:gd name="T77" fmla="*/ 238 h 290"/>
                  <a:gd name="T78" fmla="*/ 456 w 536"/>
                  <a:gd name="T79" fmla="*/ 266 h 290"/>
                  <a:gd name="T80" fmla="*/ 466 w 536"/>
                  <a:gd name="T81" fmla="*/ 274 h 290"/>
                  <a:gd name="T82" fmla="*/ 472 w 536"/>
                  <a:gd name="T83" fmla="*/ 280 h 290"/>
                  <a:gd name="T84" fmla="*/ 480 w 536"/>
                  <a:gd name="T85" fmla="*/ 284 h 290"/>
                  <a:gd name="T86" fmla="*/ 482 w 536"/>
                  <a:gd name="T87" fmla="*/ 286 h 290"/>
                  <a:gd name="T88" fmla="*/ 498 w 536"/>
                  <a:gd name="T89" fmla="*/ 290 h 290"/>
                  <a:gd name="T90" fmla="*/ 508 w 536"/>
                  <a:gd name="T91" fmla="*/ 288 h 290"/>
                  <a:gd name="T92" fmla="*/ 516 w 536"/>
                  <a:gd name="T93" fmla="*/ 284 h 290"/>
                  <a:gd name="T94" fmla="*/ 522 w 536"/>
                  <a:gd name="T95" fmla="*/ 284 h 290"/>
                  <a:gd name="T96" fmla="*/ 526 w 536"/>
                  <a:gd name="T97" fmla="*/ 278 h 290"/>
                  <a:gd name="T98" fmla="*/ 534 w 536"/>
                  <a:gd name="T99" fmla="*/ 262 h 290"/>
                  <a:gd name="T100" fmla="*/ 536 w 536"/>
                  <a:gd name="T101" fmla="*/ 242 h 290"/>
                  <a:gd name="T102" fmla="*/ 534 w 536"/>
                  <a:gd name="T103" fmla="*/ 218 h 290"/>
                  <a:gd name="T104" fmla="*/ 520 w 536"/>
                  <a:gd name="T105" fmla="*/ 170 h 290"/>
                  <a:gd name="T106" fmla="*/ 498 w 536"/>
                  <a:gd name="T107" fmla="*/ 126 h 290"/>
                  <a:gd name="T108" fmla="*/ 468 w 536"/>
                  <a:gd name="T109" fmla="*/ 84 h 290"/>
                  <a:gd name="T110" fmla="*/ 448 w 536"/>
                  <a:gd name="T111" fmla="*/ 66 h 290"/>
                  <a:gd name="T112" fmla="*/ 410 w 536"/>
                  <a:gd name="T113" fmla="*/ 38 h 290"/>
                  <a:gd name="T114" fmla="*/ 364 w 536"/>
                  <a:gd name="T115" fmla="*/ 16 h 290"/>
                  <a:gd name="T116" fmla="*/ 318 w 536"/>
                  <a:gd name="T117" fmla="*/ 4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268" y="0"/>
                    </a:moveTo>
                    <a:lnTo>
                      <a:pt x="268" y="0"/>
                    </a:lnTo>
                    <a:lnTo>
                      <a:pt x="238" y="2"/>
                    </a:lnTo>
                    <a:lnTo>
                      <a:pt x="208" y="6"/>
                    </a:lnTo>
                    <a:lnTo>
                      <a:pt x="180" y="14"/>
                    </a:lnTo>
                    <a:lnTo>
                      <a:pt x="154" y="22"/>
                    </a:lnTo>
                    <a:lnTo>
                      <a:pt x="154" y="22"/>
                    </a:lnTo>
                    <a:lnTo>
                      <a:pt x="136" y="30"/>
                    </a:lnTo>
                    <a:lnTo>
                      <a:pt x="118" y="40"/>
                    </a:lnTo>
                    <a:lnTo>
                      <a:pt x="100" y="52"/>
                    </a:lnTo>
                    <a:lnTo>
                      <a:pt x="86" y="66"/>
                    </a:lnTo>
                    <a:lnTo>
                      <a:pt x="70" y="80"/>
                    </a:lnTo>
                    <a:lnTo>
                      <a:pt x="56" y="96"/>
                    </a:lnTo>
                    <a:lnTo>
                      <a:pt x="44" y="114"/>
                    </a:lnTo>
                    <a:lnTo>
                      <a:pt x="34" y="132"/>
                    </a:lnTo>
                    <a:lnTo>
                      <a:pt x="34" y="132"/>
                    </a:lnTo>
                    <a:lnTo>
                      <a:pt x="20" y="160"/>
                    </a:lnTo>
                    <a:lnTo>
                      <a:pt x="10" y="186"/>
                    </a:lnTo>
                    <a:lnTo>
                      <a:pt x="4" y="216"/>
                    </a:lnTo>
                    <a:lnTo>
                      <a:pt x="0" y="246"/>
                    </a:lnTo>
                    <a:lnTo>
                      <a:pt x="0" y="246"/>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80"/>
                    </a:lnTo>
                    <a:lnTo>
                      <a:pt x="68" y="278"/>
                    </a:lnTo>
                    <a:lnTo>
                      <a:pt x="70" y="274"/>
                    </a:lnTo>
                    <a:lnTo>
                      <a:pt x="70" y="274"/>
                    </a:lnTo>
                    <a:lnTo>
                      <a:pt x="80" y="266"/>
                    </a:lnTo>
                    <a:lnTo>
                      <a:pt x="90" y="254"/>
                    </a:lnTo>
                    <a:lnTo>
                      <a:pt x="98" y="240"/>
                    </a:lnTo>
                    <a:lnTo>
                      <a:pt x="102" y="224"/>
                    </a:lnTo>
                    <a:lnTo>
                      <a:pt x="102" y="224"/>
                    </a:lnTo>
                    <a:lnTo>
                      <a:pt x="104" y="216"/>
                    </a:lnTo>
                    <a:lnTo>
                      <a:pt x="104" y="216"/>
                    </a:lnTo>
                    <a:lnTo>
                      <a:pt x="108" y="200"/>
                    </a:lnTo>
                    <a:lnTo>
                      <a:pt x="114" y="184"/>
                    </a:lnTo>
                    <a:lnTo>
                      <a:pt x="124" y="168"/>
                    </a:lnTo>
                    <a:lnTo>
                      <a:pt x="136" y="152"/>
                    </a:lnTo>
                    <a:lnTo>
                      <a:pt x="136" y="152"/>
                    </a:lnTo>
                    <a:lnTo>
                      <a:pt x="160" y="132"/>
                    </a:lnTo>
                    <a:lnTo>
                      <a:pt x="186" y="112"/>
                    </a:lnTo>
                    <a:lnTo>
                      <a:pt x="186" y="112"/>
                    </a:lnTo>
                    <a:lnTo>
                      <a:pt x="192" y="108"/>
                    </a:lnTo>
                    <a:lnTo>
                      <a:pt x="198" y="104"/>
                    </a:lnTo>
                    <a:lnTo>
                      <a:pt x="198" y="104"/>
                    </a:lnTo>
                    <a:lnTo>
                      <a:pt x="216" y="98"/>
                    </a:lnTo>
                    <a:lnTo>
                      <a:pt x="232" y="94"/>
                    </a:lnTo>
                    <a:lnTo>
                      <a:pt x="250" y="92"/>
                    </a:lnTo>
                    <a:lnTo>
                      <a:pt x="268" y="92"/>
                    </a:lnTo>
                    <a:lnTo>
                      <a:pt x="268" y="92"/>
                    </a:lnTo>
                    <a:lnTo>
                      <a:pt x="294" y="94"/>
                    </a:lnTo>
                    <a:lnTo>
                      <a:pt x="320" y="100"/>
                    </a:lnTo>
                    <a:lnTo>
                      <a:pt x="342" y="108"/>
                    </a:lnTo>
                    <a:lnTo>
                      <a:pt x="366" y="122"/>
                    </a:lnTo>
                    <a:lnTo>
                      <a:pt x="366" y="122"/>
                    </a:lnTo>
                    <a:lnTo>
                      <a:pt x="376" y="130"/>
                    </a:lnTo>
                    <a:lnTo>
                      <a:pt x="386" y="140"/>
                    </a:lnTo>
                    <a:lnTo>
                      <a:pt x="402" y="162"/>
                    </a:lnTo>
                    <a:lnTo>
                      <a:pt x="402" y="162"/>
                    </a:lnTo>
                    <a:lnTo>
                      <a:pt x="418" y="186"/>
                    </a:lnTo>
                    <a:lnTo>
                      <a:pt x="430" y="214"/>
                    </a:lnTo>
                    <a:lnTo>
                      <a:pt x="430" y="214"/>
                    </a:lnTo>
                    <a:lnTo>
                      <a:pt x="430" y="218"/>
                    </a:lnTo>
                    <a:lnTo>
                      <a:pt x="430" y="222"/>
                    </a:lnTo>
                    <a:lnTo>
                      <a:pt x="430" y="222"/>
                    </a:lnTo>
                    <a:lnTo>
                      <a:pt x="436" y="238"/>
                    </a:lnTo>
                    <a:lnTo>
                      <a:pt x="446" y="252"/>
                    </a:lnTo>
                    <a:lnTo>
                      <a:pt x="456" y="266"/>
                    </a:lnTo>
                    <a:lnTo>
                      <a:pt x="466" y="274"/>
                    </a:lnTo>
                    <a:lnTo>
                      <a:pt x="466" y="274"/>
                    </a:lnTo>
                    <a:lnTo>
                      <a:pt x="468" y="278"/>
                    </a:lnTo>
                    <a:lnTo>
                      <a:pt x="472" y="280"/>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4"/>
                    </a:lnTo>
                    <a:lnTo>
                      <a:pt x="526" y="278"/>
                    </a:lnTo>
                    <a:lnTo>
                      <a:pt x="526" y="278"/>
                    </a:lnTo>
                    <a:lnTo>
                      <a:pt x="530" y="270"/>
                    </a:lnTo>
                    <a:lnTo>
                      <a:pt x="534" y="262"/>
                    </a:lnTo>
                    <a:lnTo>
                      <a:pt x="536" y="254"/>
                    </a:lnTo>
                    <a:lnTo>
                      <a:pt x="536" y="242"/>
                    </a:lnTo>
                    <a:lnTo>
                      <a:pt x="536" y="242"/>
                    </a:lnTo>
                    <a:lnTo>
                      <a:pt x="534" y="218"/>
                    </a:lnTo>
                    <a:lnTo>
                      <a:pt x="528" y="192"/>
                    </a:lnTo>
                    <a:lnTo>
                      <a:pt x="520" y="170"/>
                    </a:lnTo>
                    <a:lnTo>
                      <a:pt x="510" y="146"/>
                    </a:lnTo>
                    <a:lnTo>
                      <a:pt x="498" y="126"/>
                    </a:lnTo>
                    <a:lnTo>
                      <a:pt x="484" y="104"/>
                    </a:lnTo>
                    <a:lnTo>
                      <a:pt x="468" y="84"/>
                    </a:lnTo>
                    <a:lnTo>
                      <a:pt x="448" y="66"/>
                    </a:lnTo>
                    <a:lnTo>
                      <a:pt x="448" y="66"/>
                    </a:lnTo>
                    <a:lnTo>
                      <a:pt x="430" y="50"/>
                    </a:lnTo>
                    <a:lnTo>
                      <a:pt x="410" y="38"/>
                    </a:lnTo>
                    <a:lnTo>
                      <a:pt x="388" y="26"/>
                    </a:lnTo>
                    <a:lnTo>
                      <a:pt x="364" y="16"/>
                    </a:lnTo>
                    <a:lnTo>
                      <a:pt x="342" y="10"/>
                    </a:lnTo>
                    <a:lnTo>
                      <a:pt x="318" y="4"/>
                    </a:lnTo>
                    <a:lnTo>
                      <a:pt x="292" y="0"/>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2" name="Freeform 239"/>
              <p:cNvSpPr>
                <a:spLocks noEditPoints="1"/>
              </p:cNvSpPr>
              <p:nvPr/>
            </p:nvSpPr>
            <p:spPr bwMode="auto">
              <a:xfrm>
                <a:off x="2623" y="3271"/>
                <a:ext cx="536" cy="290"/>
              </a:xfrm>
              <a:custGeom>
                <a:avLst/>
                <a:gdLst>
                  <a:gd name="T0" fmla="*/ 22 w 536"/>
                  <a:gd name="T1" fmla="*/ 284 h 290"/>
                  <a:gd name="T2" fmla="*/ 4 w 536"/>
                  <a:gd name="T3" fmla="*/ 268 h 290"/>
                  <a:gd name="T4" fmla="*/ 4 w 536"/>
                  <a:gd name="T5" fmla="*/ 214 h 290"/>
                  <a:gd name="T6" fmla="*/ 34 w 536"/>
                  <a:gd name="T7" fmla="*/ 134 h 290"/>
                  <a:gd name="T8" fmla="*/ 86 w 536"/>
                  <a:gd name="T9" fmla="*/ 66 h 290"/>
                  <a:gd name="T10" fmla="*/ 154 w 536"/>
                  <a:gd name="T11" fmla="*/ 24 h 290"/>
                  <a:gd name="T12" fmla="*/ 238 w 536"/>
                  <a:gd name="T13" fmla="*/ 2 h 290"/>
                  <a:gd name="T14" fmla="*/ 318 w 536"/>
                  <a:gd name="T15" fmla="*/ 4 h 290"/>
                  <a:gd name="T16" fmla="*/ 408 w 536"/>
                  <a:gd name="T17" fmla="*/ 38 h 290"/>
                  <a:gd name="T18" fmla="*/ 466 w 536"/>
                  <a:gd name="T19" fmla="*/ 86 h 290"/>
                  <a:gd name="T20" fmla="*/ 520 w 536"/>
                  <a:gd name="T21" fmla="*/ 170 h 290"/>
                  <a:gd name="T22" fmla="*/ 536 w 536"/>
                  <a:gd name="T23" fmla="*/ 242 h 290"/>
                  <a:gd name="T24" fmla="*/ 526 w 536"/>
                  <a:gd name="T25" fmla="*/ 276 h 290"/>
                  <a:gd name="T26" fmla="*/ 516 w 536"/>
                  <a:gd name="T27" fmla="*/ 284 h 290"/>
                  <a:gd name="T28" fmla="*/ 498 w 536"/>
                  <a:gd name="T29" fmla="*/ 288 h 290"/>
                  <a:gd name="T30" fmla="*/ 478 w 536"/>
                  <a:gd name="T31" fmla="*/ 284 h 290"/>
                  <a:gd name="T32" fmla="*/ 466 w 536"/>
                  <a:gd name="T33" fmla="*/ 274 h 290"/>
                  <a:gd name="T34" fmla="*/ 438 w 536"/>
                  <a:gd name="T35" fmla="*/ 236 h 290"/>
                  <a:gd name="T36" fmla="*/ 432 w 536"/>
                  <a:gd name="T37" fmla="*/ 212 h 290"/>
                  <a:gd name="T38" fmla="*/ 402 w 536"/>
                  <a:gd name="T39" fmla="*/ 160 h 290"/>
                  <a:gd name="T40" fmla="*/ 366 w 536"/>
                  <a:gd name="T41" fmla="*/ 120 h 290"/>
                  <a:gd name="T42" fmla="*/ 294 w 536"/>
                  <a:gd name="T43" fmla="*/ 94 h 290"/>
                  <a:gd name="T44" fmla="*/ 232 w 536"/>
                  <a:gd name="T45" fmla="*/ 94 h 290"/>
                  <a:gd name="T46" fmla="*/ 192 w 536"/>
                  <a:gd name="T47" fmla="*/ 106 h 290"/>
                  <a:gd name="T48" fmla="*/ 136 w 536"/>
                  <a:gd name="T49" fmla="*/ 152 h 290"/>
                  <a:gd name="T50" fmla="*/ 108 w 536"/>
                  <a:gd name="T51" fmla="*/ 198 h 290"/>
                  <a:gd name="T52" fmla="*/ 102 w 536"/>
                  <a:gd name="T53" fmla="*/ 222 h 290"/>
                  <a:gd name="T54" fmla="*/ 70 w 536"/>
                  <a:gd name="T55" fmla="*/ 274 h 290"/>
                  <a:gd name="T56" fmla="*/ 58 w 536"/>
                  <a:gd name="T57" fmla="*/ 280 h 290"/>
                  <a:gd name="T58" fmla="*/ 50 w 536"/>
                  <a:gd name="T59" fmla="*/ 286 h 290"/>
                  <a:gd name="T60" fmla="*/ 238 w 536"/>
                  <a:gd name="T61" fmla="*/ 2 h 290"/>
                  <a:gd name="T62" fmla="*/ 154 w 536"/>
                  <a:gd name="T63" fmla="*/ 24 h 290"/>
                  <a:gd name="T64" fmla="*/ 86 w 536"/>
                  <a:gd name="T65" fmla="*/ 66 h 290"/>
                  <a:gd name="T66" fmla="*/ 34 w 536"/>
                  <a:gd name="T67" fmla="*/ 134 h 290"/>
                  <a:gd name="T68" fmla="*/ 4 w 536"/>
                  <a:gd name="T69" fmla="*/ 216 h 290"/>
                  <a:gd name="T70" fmla="*/ 4 w 536"/>
                  <a:gd name="T71" fmla="*/ 270 h 290"/>
                  <a:gd name="T72" fmla="*/ 22 w 536"/>
                  <a:gd name="T73" fmla="*/ 286 h 290"/>
                  <a:gd name="T74" fmla="*/ 50 w 536"/>
                  <a:gd name="T75" fmla="*/ 288 h 290"/>
                  <a:gd name="T76" fmla="*/ 58 w 536"/>
                  <a:gd name="T77" fmla="*/ 282 h 290"/>
                  <a:gd name="T78" fmla="*/ 70 w 536"/>
                  <a:gd name="T79" fmla="*/ 274 h 290"/>
                  <a:gd name="T80" fmla="*/ 102 w 536"/>
                  <a:gd name="T81" fmla="*/ 222 h 290"/>
                  <a:gd name="T82" fmla="*/ 108 w 536"/>
                  <a:gd name="T83" fmla="*/ 200 h 290"/>
                  <a:gd name="T84" fmla="*/ 136 w 536"/>
                  <a:gd name="T85" fmla="*/ 152 h 290"/>
                  <a:gd name="T86" fmla="*/ 192 w 536"/>
                  <a:gd name="T87" fmla="*/ 106 h 290"/>
                  <a:gd name="T88" fmla="*/ 232 w 536"/>
                  <a:gd name="T89" fmla="*/ 94 h 290"/>
                  <a:gd name="T90" fmla="*/ 294 w 536"/>
                  <a:gd name="T91" fmla="*/ 94 h 290"/>
                  <a:gd name="T92" fmla="*/ 366 w 536"/>
                  <a:gd name="T93" fmla="*/ 120 h 290"/>
                  <a:gd name="T94" fmla="*/ 402 w 536"/>
                  <a:gd name="T95" fmla="*/ 160 h 290"/>
                  <a:gd name="T96" fmla="*/ 430 w 536"/>
                  <a:gd name="T97" fmla="*/ 216 h 290"/>
                  <a:gd name="T98" fmla="*/ 446 w 536"/>
                  <a:gd name="T99" fmla="*/ 252 h 290"/>
                  <a:gd name="T100" fmla="*/ 468 w 536"/>
                  <a:gd name="T101" fmla="*/ 276 h 290"/>
                  <a:gd name="T102" fmla="*/ 480 w 536"/>
                  <a:gd name="T103" fmla="*/ 284 h 290"/>
                  <a:gd name="T104" fmla="*/ 498 w 536"/>
                  <a:gd name="T105" fmla="*/ 290 h 290"/>
                  <a:gd name="T106" fmla="*/ 516 w 536"/>
                  <a:gd name="T107" fmla="*/ 284 h 290"/>
                  <a:gd name="T108" fmla="*/ 530 w 536"/>
                  <a:gd name="T109" fmla="*/ 270 h 290"/>
                  <a:gd name="T110" fmla="*/ 536 w 536"/>
                  <a:gd name="T111" fmla="*/ 242 h 290"/>
                  <a:gd name="T112" fmla="*/ 510 w 536"/>
                  <a:gd name="T113" fmla="*/ 146 h 290"/>
                  <a:gd name="T114" fmla="*/ 448 w 536"/>
                  <a:gd name="T115" fmla="*/ 66 h 290"/>
                  <a:gd name="T116" fmla="*/ 388 w 536"/>
                  <a:gd name="T117" fmla="*/ 26 h 290"/>
                  <a:gd name="T118" fmla="*/ 292 w 536"/>
                  <a:gd name="T119" fmla="*/ 2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40" y="288"/>
                    </a:moveTo>
                    <a:lnTo>
                      <a:pt x="40" y="288"/>
                    </a:lnTo>
                    <a:lnTo>
                      <a:pt x="28" y="286"/>
                    </a:lnTo>
                    <a:lnTo>
                      <a:pt x="22" y="284"/>
                    </a:lnTo>
                    <a:lnTo>
                      <a:pt x="18" y="284"/>
                    </a:lnTo>
                    <a:lnTo>
                      <a:pt x="18" y="284"/>
                    </a:lnTo>
                    <a:lnTo>
                      <a:pt x="10" y="278"/>
                    </a:lnTo>
                    <a:lnTo>
                      <a:pt x="4" y="268"/>
                    </a:lnTo>
                    <a:lnTo>
                      <a:pt x="2" y="258"/>
                    </a:lnTo>
                    <a:lnTo>
                      <a:pt x="0" y="244"/>
                    </a:lnTo>
                    <a:lnTo>
                      <a:pt x="0"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0" y="10"/>
                    </a:lnTo>
                    <a:lnTo>
                      <a:pt x="364" y="18"/>
                    </a:lnTo>
                    <a:lnTo>
                      <a:pt x="388" y="28"/>
                    </a:lnTo>
                    <a:lnTo>
                      <a:pt x="408" y="38"/>
                    </a:lnTo>
                    <a:lnTo>
                      <a:pt x="430" y="52"/>
                    </a:lnTo>
                    <a:lnTo>
                      <a:pt x="448" y="68"/>
                    </a:lnTo>
                    <a:lnTo>
                      <a:pt x="448" y="68"/>
                    </a:lnTo>
                    <a:lnTo>
                      <a:pt x="466" y="86"/>
                    </a:lnTo>
                    <a:lnTo>
                      <a:pt x="484" y="104"/>
                    </a:lnTo>
                    <a:lnTo>
                      <a:pt x="498" y="126"/>
                    </a:lnTo>
                    <a:lnTo>
                      <a:pt x="510" y="146"/>
                    </a:lnTo>
                    <a:lnTo>
                      <a:pt x="520" y="170"/>
                    </a:lnTo>
                    <a:lnTo>
                      <a:pt x="526"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4"/>
                    </a:lnTo>
                    <a:lnTo>
                      <a:pt x="508" y="286"/>
                    </a:lnTo>
                    <a:lnTo>
                      <a:pt x="498" y="288"/>
                    </a:lnTo>
                    <a:lnTo>
                      <a:pt x="498" y="288"/>
                    </a:lnTo>
                    <a:lnTo>
                      <a:pt x="488" y="286"/>
                    </a:lnTo>
                    <a:lnTo>
                      <a:pt x="482" y="284"/>
                    </a:lnTo>
                    <a:lnTo>
                      <a:pt x="478" y="284"/>
                    </a:lnTo>
                    <a:lnTo>
                      <a:pt x="478" y="284"/>
                    </a:lnTo>
                    <a:lnTo>
                      <a:pt x="476" y="280"/>
                    </a:lnTo>
                    <a:lnTo>
                      <a:pt x="472" y="278"/>
                    </a:lnTo>
                    <a:lnTo>
                      <a:pt x="468" y="276"/>
                    </a:lnTo>
                    <a:lnTo>
                      <a:pt x="466" y="274"/>
                    </a:lnTo>
                    <a:lnTo>
                      <a:pt x="466" y="274"/>
                    </a:lnTo>
                    <a:lnTo>
                      <a:pt x="456" y="264"/>
                    </a:lnTo>
                    <a:lnTo>
                      <a:pt x="446" y="250"/>
                    </a:lnTo>
                    <a:lnTo>
                      <a:pt x="438" y="236"/>
                    </a:lnTo>
                    <a:lnTo>
                      <a:pt x="430" y="220"/>
                    </a:lnTo>
                    <a:lnTo>
                      <a:pt x="430" y="220"/>
                    </a:lnTo>
                    <a:lnTo>
                      <a:pt x="430" y="216"/>
                    </a:lnTo>
                    <a:lnTo>
                      <a:pt x="432" y="212"/>
                    </a:lnTo>
                    <a:lnTo>
                      <a:pt x="432" y="212"/>
                    </a:lnTo>
                    <a:lnTo>
                      <a:pt x="426" y="198"/>
                    </a:lnTo>
                    <a:lnTo>
                      <a:pt x="418" y="186"/>
                    </a:lnTo>
                    <a:lnTo>
                      <a:pt x="402" y="160"/>
                    </a:lnTo>
                    <a:lnTo>
                      <a:pt x="402" y="160"/>
                    </a:lnTo>
                    <a:lnTo>
                      <a:pt x="386" y="138"/>
                    </a:lnTo>
                    <a:lnTo>
                      <a:pt x="376" y="128"/>
                    </a:lnTo>
                    <a:lnTo>
                      <a:pt x="366" y="120"/>
                    </a:lnTo>
                    <a:lnTo>
                      <a:pt x="366" y="120"/>
                    </a:lnTo>
                    <a:lnTo>
                      <a:pt x="342" y="108"/>
                    </a:lnTo>
                    <a:lnTo>
                      <a:pt x="320" y="98"/>
                    </a:lnTo>
                    <a:lnTo>
                      <a:pt x="294" y="94"/>
                    </a:lnTo>
                    <a:lnTo>
                      <a:pt x="268" y="92"/>
                    </a:lnTo>
                    <a:lnTo>
                      <a:pt x="268" y="92"/>
                    </a:lnTo>
                    <a:lnTo>
                      <a:pt x="250" y="92"/>
                    </a:lnTo>
                    <a:lnTo>
                      <a:pt x="232" y="94"/>
                    </a:lnTo>
                    <a:lnTo>
                      <a:pt x="216" y="96"/>
                    </a:lnTo>
                    <a:lnTo>
                      <a:pt x="198" y="102"/>
                    </a:lnTo>
                    <a:lnTo>
                      <a:pt x="198" y="102"/>
                    </a:lnTo>
                    <a:lnTo>
                      <a:pt x="192" y="106"/>
                    </a:lnTo>
                    <a:lnTo>
                      <a:pt x="186" y="110"/>
                    </a:lnTo>
                    <a:lnTo>
                      <a:pt x="186" y="110"/>
                    </a:lnTo>
                    <a:lnTo>
                      <a:pt x="160" y="130"/>
                    </a:lnTo>
                    <a:lnTo>
                      <a:pt x="136" y="152"/>
                    </a:lnTo>
                    <a:lnTo>
                      <a:pt x="136" y="152"/>
                    </a:lnTo>
                    <a:lnTo>
                      <a:pt x="124" y="166"/>
                    </a:lnTo>
                    <a:lnTo>
                      <a:pt x="114" y="182"/>
                    </a:lnTo>
                    <a:lnTo>
                      <a:pt x="108" y="198"/>
                    </a:lnTo>
                    <a:lnTo>
                      <a:pt x="104" y="214"/>
                    </a:lnTo>
                    <a:lnTo>
                      <a:pt x="104" y="214"/>
                    </a:lnTo>
                    <a:lnTo>
                      <a:pt x="102" y="222"/>
                    </a:lnTo>
                    <a:lnTo>
                      <a:pt x="102" y="222"/>
                    </a:lnTo>
                    <a:lnTo>
                      <a:pt x="96" y="238"/>
                    </a:lnTo>
                    <a:lnTo>
                      <a:pt x="88" y="252"/>
                    </a:lnTo>
                    <a:lnTo>
                      <a:pt x="78" y="264"/>
                    </a:lnTo>
                    <a:lnTo>
                      <a:pt x="70" y="274"/>
                    </a:lnTo>
                    <a:lnTo>
                      <a:pt x="70" y="274"/>
                    </a:lnTo>
                    <a:lnTo>
                      <a:pt x="66" y="276"/>
                    </a:lnTo>
                    <a:lnTo>
                      <a:pt x="62" y="278"/>
                    </a:lnTo>
                    <a:lnTo>
                      <a:pt x="58" y="280"/>
                    </a:lnTo>
                    <a:lnTo>
                      <a:pt x="56" y="284"/>
                    </a:lnTo>
                    <a:lnTo>
                      <a:pt x="56" y="284"/>
                    </a:lnTo>
                    <a:lnTo>
                      <a:pt x="54" y="284"/>
                    </a:lnTo>
                    <a:lnTo>
                      <a:pt x="50" y="286"/>
                    </a:lnTo>
                    <a:lnTo>
                      <a:pt x="40" y="288"/>
                    </a:lnTo>
                    <a:close/>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0" y="80"/>
                    </a:lnTo>
                    <a:lnTo>
                      <a:pt x="58" y="96"/>
                    </a:lnTo>
                    <a:lnTo>
                      <a:pt x="44" y="114"/>
                    </a:lnTo>
                    <a:lnTo>
                      <a:pt x="34" y="134"/>
                    </a:lnTo>
                    <a:lnTo>
                      <a:pt x="34" y="134"/>
                    </a:lnTo>
                    <a:lnTo>
                      <a:pt x="20" y="160"/>
                    </a:lnTo>
                    <a:lnTo>
                      <a:pt x="10" y="186"/>
                    </a:lnTo>
                    <a:lnTo>
                      <a:pt x="4" y="216"/>
                    </a:lnTo>
                    <a:lnTo>
                      <a:pt x="0" y="244"/>
                    </a:lnTo>
                    <a:lnTo>
                      <a:pt x="0" y="244"/>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78"/>
                    </a:lnTo>
                    <a:lnTo>
                      <a:pt x="66" y="276"/>
                    </a:lnTo>
                    <a:lnTo>
                      <a:pt x="70" y="274"/>
                    </a:lnTo>
                    <a:lnTo>
                      <a:pt x="70" y="274"/>
                    </a:lnTo>
                    <a:lnTo>
                      <a:pt x="80" y="264"/>
                    </a:lnTo>
                    <a:lnTo>
                      <a:pt x="88" y="252"/>
                    </a:lnTo>
                    <a:lnTo>
                      <a:pt x="98" y="238"/>
                    </a:lnTo>
                    <a:lnTo>
                      <a:pt x="102" y="222"/>
                    </a:lnTo>
                    <a:lnTo>
                      <a:pt x="102" y="222"/>
                    </a:lnTo>
                    <a:lnTo>
                      <a:pt x="104" y="216"/>
                    </a:lnTo>
                    <a:lnTo>
                      <a:pt x="104" y="216"/>
                    </a:lnTo>
                    <a:lnTo>
                      <a:pt x="108" y="200"/>
                    </a:lnTo>
                    <a:lnTo>
                      <a:pt x="114" y="184"/>
                    </a:lnTo>
                    <a:lnTo>
                      <a:pt x="124" y="168"/>
                    </a:lnTo>
                    <a:lnTo>
                      <a:pt x="136" y="152"/>
                    </a:lnTo>
                    <a:lnTo>
                      <a:pt x="136" y="152"/>
                    </a:lnTo>
                    <a:lnTo>
                      <a:pt x="160" y="130"/>
                    </a:lnTo>
                    <a:lnTo>
                      <a:pt x="186" y="112"/>
                    </a:lnTo>
                    <a:lnTo>
                      <a:pt x="186" y="112"/>
                    </a:lnTo>
                    <a:lnTo>
                      <a:pt x="192" y="106"/>
                    </a:lnTo>
                    <a:lnTo>
                      <a:pt x="198" y="102"/>
                    </a:lnTo>
                    <a:lnTo>
                      <a:pt x="198" y="102"/>
                    </a:lnTo>
                    <a:lnTo>
                      <a:pt x="216" y="98"/>
                    </a:lnTo>
                    <a:lnTo>
                      <a:pt x="232" y="94"/>
                    </a:lnTo>
                    <a:lnTo>
                      <a:pt x="250" y="92"/>
                    </a:lnTo>
                    <a:lnTo>
                      <a:pt x="268" y="92"/>
                    </a:lnTo>
                    <a:lnTo>
                      <a:pt x="268" y="92"/>
                    </a:lnTo>
                    <a:lnTo>
                      <a:pt x="294" y="94"/>
                    </a:lnTo>
                    <a:lnTo>
                      <a:pt x="320" y="100"/>
                    </a:lnTo>
                    <a:lnTo>
                      <a:pt x="342" y="108"/>
                    </a:lnTo>
                    <a:lnTo>
                      <a:pt x="366" y="120"/>
                    </a:lnTo>
                    <a:lnTo>
                      <a:pt x="366" y="120"/>
                    </a:lnTo>
                    <a:lnTo>
                      <a:pt x="376" y="130"/>
                    </a:lnTo>
                    <a:lnTo>
                      <a:pt x="386" y="138"/>
                    </a:lnTo>
                    <a:lnTo>
                      <a:pt x="402" y="160"/>
                    </a:lnTo>
                    <a:lnTo>
                      <a:pt x="402" y="160"/>
                    </a:lnTo>
                    <a:lnTo>
                      <a:pt x="418" y="186"/>
                    </a:lnTo>
                    <a:lnTo>
                      <a:pt x="432" y="212"/>
                    </a:lnTo>
                    <a:lnTo>
                      <a:pt x="432" y="212"/>
                    </a:lnTo>
                    <a:lnTo>
                      <a:pt x="430" y="216"/>
                    </a:lnTo>
                    <a:lnTo>
                      <a:pt x="430" y="220"/>
                    </a:lnTo>
                    <a:lnTo>
                      <a:pt x="430" y="220"/>
                    </a:lnTo>
                    <a:lnTo>
                      <a:pt x="438" y="236"/>
                    </a:lnTo>
                    <a:lnTo>
                      <a:pt x="446" y="252"/>
                    </a:lnTo>
                    <a:lnTo>
                      <a:pt x="456" y="264"/>
                    </a:lnTo>
                    <a:lnTo>
                      <a:pt x="466" y="274"/>
                    </a:lnTo>
                    <a:lnTo>
                      <a:pt x="466" y="274"/>
                    </a:lnTo>
                    <a:lnTo>
                      <a:pt x="468" y="276"/>
                    </a:lnTo>
                    <a:lnTo>
                      <a:pt x="472" y="278"/>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8" y="192"/>
                    </a:lnTo>
                    <a:lnTo>
                      <a:pt x="520" y="170"/>
                    </a:lnTo>
                    <a:lnTo>
                      <a:pt x="510" y="146"/>
                    </a:lnTo>
                    <a:lnTo>
                      <a:pt x="498" y="126"/>
                    </a:lnTo>
                    <a:lnTo>
                      <a:pt x="484" y="104"/>
                    </a:lnTo>
                    <a:lnTo>
                      <a:pt x="468" y="86"/>
                    </a:lnTo>
                    <a:lnTo>
                      <a:pt x="448" y="66"/>
                    </a:lnTo>
                    <a:lnTo>
                      <a:pt x="448" y="66"/>
                    </a:lnTo>
                    <a:lnTo>
                      <a:pt x="430" y="52"/>
                    </a:lnTo>
                    <a:lnTo>
                      <a:pt x="410" y="38"/>
                    </a:lnTo>
                    <a:lnTo>
                      <a:pt x="388" y="26"/>
                    </a:lnTo>
                    <a:lnTo>
                      <a:pt x="364" y="18"/>
                    </a:lnTo>
                    <a:lnTo>
                      <a:pt x="342" y="10"/>
                    </a:lnTo>
                    <a:lnTo>
                      <a:pt x="318" y="4"/>
                    </a:lnTo>
                    <a:lnTo>
                      <a:pt x="292" y="2"/>
                    </a:lnTo>
                    <a:lnTo>
                      <a:pt x="268" y="0"/>
                    </a:lnTo>
                    <a:close/>
                  </a:path>
                </a:pathLst>
              </a:custGeom>
              <a:solidFill>
                <a:srgbClr val="B8B3A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3" name="Freeform 240"/>
              <p:cNvSpPr>
                <a:spLocks/>
              </p:cNvSpPr>
              <p:nvPr/>
            </p:nvSpPr>
            <p:spPr bwMode="auto">
              <a:xfrm>
                <a:off x="2623" y="3271"/>
                <a:ext cx="536" cy="288"/>
              </a:xfrm>
              <a:custGeom>
                <a:avLst/>
                <a:gdLst>
                  <a:gd name="T0" fmla="*/ 40 w 536"/>
                  <a:gd name="T1" fmla="*/ 288 h 288"/>
                  <a:gd name="T2" fmla="*/ 22 w 536"/>
                  <a:gd name="T3" fmla="*/ 284 h 288"/>
                  <a:gd name="T4" fmla="*/ 18 w 536"/>
                  <a:gd name="T5" fmla="*/ 284 h 288"/>
                  <a:gd name="T6" fmla="*/ 4 w 536"/>
                  <a:gd name="T7" fmla="*/ 268 h 288"/>
                  <a:gd name="T8" fmla="*/ 0 w 536"/>
                  <a:gd name="T9" fmla="*/ 244 h 288"/>
                  <a:gd name="T10" fmla="*/ 4 w 536"/>
                  <a:gd name="T11" fmla="*/ 214 h 288"/>
                  <a:gd name="T12" fmla="*/ 22 w 536"/>
                  <a:gd name="T13" fmla="*/ 160 h 288"/>
                  <a:gd name="T14" fmla="*/ 34 w 536"/>
                  <a:gd name="T15" fmla="*/ 134 h 288"/>
                  <a:gd name="T16" fmla="*/ 58 w 536"/>
                  <a:gd name="T17" fmla="*/ 98 h 288"/>
                  <a:gd name="T18" fmla="*/ 86 w 536"/>
                  <a:gd name="T19" fmla="*/ 66 h 288"/>
                  <a:gd name="T20" fmla="*/ 118 w 536"/>
                  <a:gd name="T21" fmla="*/ 42 h 288"/>
                  <a:gd name="T22" fmla="*/ 154 w 536"/>
                  <a:gd name="T23" fmla="*/ 24 h 288"/>
                  <a:gd name="T24" fmla="*/ 180 w 536"/>
                  <a:gd name="T25" fmla="*/ 14 h 288"/>
                  <a:gd name="T26" fmla="*/ 238 w 536"/>
                  <a:gd name="T27" fmla="*/ 2 h 288"/>
                  <a:gd name="T28" fmla="*/ 268 w 536"/>
                  <a:gd name="T29" fmla="*/ 0 h 288"/>
                  <a:gd name="T30" fmla="*/ 318 w 536"/>
                  <a:gd name="T31" fmla="*/ 4 h 288"/>
                  <a:gd name="T32" fmla="*/ 364 w 536"/>
                  <a:gd name="T33" fmla="*/ 18 h 288"/>
                  <a:gd name="T34" fmla="*/ 408 w 536"/>
                  <a:gd name="T35" fmla="*/ 38 h 288"/>
                  <a:gd name="T36" fmla="*/ 448 w 536"/>
                  <a:gd name="T37" fmla="*/ 68 h 288"/>
                  <a:gd name="T38" fmla="*/ 466 w 536"/>
                  <a:gd name="T39" fmla="*/ 86 h 288"/>
                  <a:gd name="T40" fmla="*/ 498 w 536"/>
                  <a:gd name="T41" fmla="*/ 126 h 288"/>
                  <a:gd name="T42" fmla="*/ 520 w 536"/>
                  <a:gd name="T43" fmla="*/ 170 h 288"/>
                  <a:gd name="T44" fmla="*/ 532 w 536"/>
                  <a:gd name="T45" fmla="*/ 216 h 288"/>
                  <a:gd name="T46" fmla="*/ 536 w 536"/>
                  <a:gd name="T47" fmla="*/ 242 h 288"/>
                  <a:gd name="T48" fmla="*/ 534 w 536"/>
                  <a:gd name="T49" fmla="*/ 262 h 288"/>
                  <a:gd name="T50" fmla="*/ 526 w 536"/>
                  <a:gd name="T51" fmla="*/ 276 h 288"/>
                  <a:gd name="T52" fmla="*/ 522 w 536"/>
                  <a:gd name="T53" fmla="*/ 282 h 288"/>
                  <a:gd name="T54" fmla="*/ 516 w 536"/>
                  <a:gd name="T55" fmla="*/ 284 h 288"/>
                  <a:gd name="T56" fmla="*/ 508 w 536"/>
                  <a:gd name="T57" fmla="*/ 286 h 288"/>
                  <a:gd name="T58" fmla="*/ 498 w 536"/>
                  <a:gd name="T59" fmla="*/ 288 h 288"/>
                  <a:gd name="T60" fmla="*/ 482 w 536"/>
                  <a:gd name="T61" fmla="*/ 284 h 288"/>
                  <a:gd name="T62" fmla="*/ 478 w 536"/>
                  <a:gd name="T63" fmla="*/ 284 h 288"/>
                  <a:gd name="T64" fmla="*/ 472 w 536"/>
                  <a:gd name="T65" fmla="*/ 278 h 288"/>
                  <a:gd name="T66" fmla="*/ 466 w 536"/>
                  <a:gd name="T67" fmla="*/ 274 h 288"/>
                  <a:gd name="T68" fmla="*/ 456 w 536"/>
                  <a:gd name="T69" fmla="*/ 264 h 288"/>
                  <a:gd name="T70" fmla="*/ 438 w 536"/>
                  <a:gd name="T71" fmla="*/ 236 h 288"/>
                  <a:gd name="T72" fmla="*/ 430 w 536"/>
                  <a:gd name="T73" fmla="*/ 220 h 288"/>
                  <a:gd name="T74" fmla="*/ 432 w 536"/>
                  <a:gd name="T75" fmla="*/ 212 h 288"/>
                  <a:gd name="T76" fmla="*/ 426 w 536"/>
                  <a:gd name="T77" fmla="*/ 198 h 288"/>
                  <a:gd name="T78" fmla="*/ 402 w 536"/>
                  <a:gd name="T79" fmla="*/ 160 h 288"/>
                  <a:gd name="T80" fmla="*/ 386 w 536"/>
                  <a:gd name="T81" fmla="*/ 138 h 288"/>
                  <a:gd name="T82" fmla="*/ 366 w 536"/>
                  <a:gd name="T83" fmla="*/ 120 h 288"/>
                  <a:gd name="T84" fmla="*/ 342 w 536"/>
                  <a:gd name="T85" fmla="*/ 108 h 288"/>
                  <a:gd name="T86" fmla="*/ 294 w 536"/>
                  <a:gd name="T87" fmla="*/ 94 h 288"/>
                  <a:gd name="T88" fmla="*/ 268 w 536"/>
                  <a:gd name="T89" fmla="*/ 92 h 288"/>
                  <a:gd name="T90" fmla="*/ 232 w 536"/>
                  <a:gd name="T91" fmla="*/ 94 h 288"/>
                  <a:gd name="T92" fmla="*/ 198 w 536"/>
                  <a:gd name="T93" fmla="*/ 102 h 288"/>
                  <a:gd name="T94" fmla="*/ 192 w 536"/>
                  <a:gd name="T95" fmla="*/ 106 h 288"/>
                  <a:gd name="T96" fmla="*/ 186 w 536"/>
                  <a:gd name="T97" fmla="*/ 110 h 288"/>
                  <a:gd name="T98" fmla="*/ 136 w 536"/>
                  <a:gd name="T99" fmla="*/ 152 h 288"/>
                  <a:gd name="T100" fmla="*/ 124 w 536"/>
                  <a:gd name="T101" fmla="*/ 166 h 288"/>
                  <a:gd name="T102" fmla="*/ 108 w 536"/>
                  <a:gd name="T103" fmla="*/ 198 h 288"/>
                  <a:gd name="T104" fmla="*/ 104 w 536"/>
                  <a:gd name="T105" fmla="*/ 214 h 288"/>
                  <a:gd name="T106" fmla="*/ 102 w 536"/>
                  <a:gd name="T107" fmla="*/ 222 h 288"/>
                  <a:gd name="T108" fmla="*/ 88 w 536"/>
                  <a:gd name="T109" fmla="*/ 252 h 288"/>
                  <a:gd name="T110" fmla="*/ 70 w 536"/>
                  <a:gd name="T111" fmla="*/ 274 h 288"/>
                  <a:gd name="T112" fmla="*/ 66 w 536"/>
                  <a:gd name="T113" fmla="*/ 276 h 288"/>
                  <a:gd name="T114" fmla="*/ 58 w 536"/>
                  <a:gd name="T115" fmla="*/ 280 h 288"/>
                  <a:gd name="T116" fmla="*/ 56 w 536"/>
                  <a:gd name="T117" fmla="*/ 284 h 288"/>
                  <a:gd name="T118" fmla="*/ 50 w 536"/>
                  <a:gd name="T119" fmla="*/ 28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40" y="288"/>
                    </a:moveTo>
                    <a:lnTo>
                      <a:pt x="40" y="288"/>
                    </a:lnTo>
                    <a:lnTo>
                      <a:pt x="28" y="286"/>
                    </a:lnTo>
                    <a:lnTo>
                      <a:pt x="22" y="284"/>
                    </a:lnTo>
                    <a:lnTo>
                      <a:pt x="18" y="284"/>
                    </a:lnTo>
                    <a:lnTo>
                      <a:pt x="18" y="284"/>
                    </a:lnTo>
                    <a:lnTo>
                      <a:pt x="10" y="278"/>
                    </a:lnTo>
                    <a:lnTo>
                      <a:pt x="4" y="268"/>
                    </a:lnTo>
                    <a:lnTo>
                      <a:pt x="2" y="258"/>
                    </a:lnTo>
                    <a:lnTo>
                      <a:pt x="0" y="244"/>
                    </a:lnTo>
                    <a:lnTo>
                      <a:pt x="0"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6"/>
                    </a:lnTo>
                    <a:lnTo>
                      <a:pt x="238" y="2"/>
                    </a:lnTo>
                    <a:lnTo>
                      <a:pt x="268" y="0"/>
                    </a:lnTo>
                    <a:lnTo>
                      <a:pt x="268" y="0"/>
                    </a:lnTo>
                    <a:lnTo>
                      <a:pt x="292" y="2"/>
                    </a:lnTo>
                    <a:lnTo>
                      <a:pt x="318" y="4"/>
                    </a:lnTo>
                    <a:lnTo>
                      <a:pt x="340" y="10"/>
                    </a:lnTo>
                    <a:lnTo>
                      <a:pt x="364" y="18"/>
                    </a:lnTo>
                    <a:lnTo>
                      <a:pt x="388" y="28"/>
                    </a:lnTo>
                    <a:lnTo>
                      <a:pt x="408" y="38"/>
                    </a:lnTo>
                    <a:lnTo>
                      <a:pt x="430" y="52"/>
                    </a:lnTo>
                    <a:lnTo>
                      <a:pt x="448" y="68"/>
                    </a:lnTo>
                    <a:lnTo>
                      <a:pt x="448" y="68"/>
                    </a:lnTo>
                    <a:lnTo>
                      <a:pt x="466" y="86"/>
                    </a:lnTo>
                    <a:lnTo>
                      <a:pt x="484" y="104"/>
                    </a:lnTo>
                    <a:lnTo>
                      <a:pt x="498" y="126"/>
                    </a:lnTo>
                    <a:lnTo>
                      <a:pt x="510" y="146"/>
                    </a:lnTo>
                    <a:lnTo>
                      <a:pt x="520" y="170"/>
                    </a:lnTo>
                    <a:lnTo>
                      <a:pt x="526" y="192"/>
                    </a:lnTo>
                    <a:lnTo>
                      <a:pt x="532" y="216"/>
                    </a:lnTo>
                    <a:lnTo>
                      <a:pt x="536" y="242"/>
                    </a:lnTo>
                    <a:lnTo>
                      <a:pt x="536" y="242"/>
                    </a:lnTo>
                    <a:lnTo>
                      <a:pt x="536" y="252"/>
                    </a:lnTo>
                    <a:lnTo>
                      <a:pt x="534" y="262"/>
                    </a:lnTo>
                    <a:lnTo>
                      <a:pt x="530" y="270"/>
                    </a:lnTo>
                    <a:lnTo>
                      <a:pt x="526" y="276"/>
                    </a:lnTo>
                    <a:lnTo>
                      <a:pt x="526" y="276"/>
                    </a:lnTo>
                    <a:lnTo>
                      <a:pt x="522" y="282"/>
                    </a:lnTo>
                    <a:lnTo>
                      <a:pt x="516" y="284"/>
                    </a:lnTo>
                    <a:lnTo>
                      <a:pt x="516" y="284"/>
                    </a:lnTo>
                    <a:lnTo>
                      <a:pt x="514" y="284"/>
                    </a:lnTo>
                    <a:lnTo>
                      <a:pt x="508" y="286"/>
                    </a:lnTo>
                    <a:lnTo>
                      <a:pt x="498" y="288"/>
                    </a:lnTo>
                    <a:lnTo>
                      <a:pt x="498" y="288"/>
                    </a:lnTo>
                    <a:lnTo>
                      <a:pt x="488" y="286"/>
                    </a:lnTo>
                    <a:lnTo>
                      <a:pt x="482" y="284"/>
                    </a:lnTo>
                    <a:lnTo>
                      <a:pt x="478" y="284"/>
                    </a:lnTo>
                    <a:lnTo>
                      <a:pt x="478" y="284"/>
                    </a:lnTo>
                    <a:lnTo>
                      <a:pt x="476" y="280"/>
                    </a:lnTo>
                    <a:lnTo>
                      <a:pt x="472" y="278"/>
                    </a:lnTo>
                    <a:lnTo>
                      <a:pt x="468" y="276"/>
                    </a:lnTo>
                    <a:lnTo>
                      <a:pt x="466" y="274"/>
                    </a:lnTo>
                    <a:lnTo>
                      <a:pt x="466" y="274"/>
                    </a:lnTo>
                    <a:lnTo>
                      <a:pt x="456" y="264"/>
                    </a:lnTo>
                    <a:lnTo>
                      <a:pt x="446" y="250"/>
                    </a:lnTo>
                    <a:lnTo>
                      <a:pt x="438" y="236"/>
                    </a:lnTo>
                    <a:lnTo>
                      <a:pt x="430" y="220"/>
                    </a:lnTo>
                    <a:lnTo>
                      <a:pt x="430" y="220"/>
                    </a:lnTo>
                    <a:lnTo>
                      <a:pt x="430" y="216"/>
                    </a:lnTo>
                    <a:lnTo>
                      <a:pt x="432" y="212"/>
                    </a:lnTo>
                    <a:lnTo>
                      <a:pt x="432" y="212"/>
                    </a:lnTo>
                    <a:lnTo>
                      <a:pt x="426" y="198"/>
                    </a:lnTo>
                    <a:lnTo>
                      <a:pt x="418" y="186"/>
                    </a:lnTo>
                    <a:lnTo>
                      <a:pt x="402" y="160"/>
                    </a:lnTo>
                    <a:lnTo>
                      <a:pt x="402" y="160"/>
                    </a:lnTo>
                    <a:lnTo>
                      <a:pt x="386" y="138"/>
                    </a:lnTo>
                    <a:lnTo>
                      <a:pt x="376" y="128"/>
                    </a:lnTo>
                    <a:lnTo>
                      <a:pt x="366" y="120"/>
                    </a:lnTo>
                    <a:lnTo>
                      <a:pt x="366" y="120"/>
                    </a:lnTo>
                    <a:lnTo>
                      <a:pt x="342" y="108"/>
                    </a:lnTo>
                    <a:lnTo>
                      <a:pt x="320" y="98"/>
                    </a:lnTo>
                    <a:lnTo>
                      <a:pt x="294" y="94"/>
                    </a:lnTo>
                    <a:lnTo>
                      <a:pt x="268" y="92"/>
                    </a:lnTo>
                    <a:lnTo>
                      <a:pt x="268" y="92"/>
                    </a:lnTo>
                    <a:lnTo>
                      <a:pt x="250" y="92"/>
                    </a:lnTo>
                    <a:lnTo>
                      <a:pt x="232" y="94"/>
                    </a:lnTo>
                    <a:lnTo>
                      <a:pt x="216" y="96"/>
                    </a:lnTo>
                    <a:lnTo>
                      <a:pt x="198" y="102"/>
                    </a:lnTo>
                    <a:lnTo>
                      <a:pt x="198" y="102"/>
                    </a:lnTo>
                    <a:lnTo>
                      <a:pt x="192" y="106"/>
                    </a:lnTo>
                    <a:lnTo>
                      <a:pt x="186" y="110"/>
                    </a:lnTo>
                    <a:lnTo>
                      <a:pt x="186" y="110"/>
                    </a:lnTo>
                    <a:lnTo>
                      <a:pt x="160" y="130"/>
                    </a:lnTo>
                    <a:lnTo>
                      <a:pt x="136" y="152"/>
                    </a:lnTo>
                    <a:lnTo>
                      <a:pt x="136" y="152"/>
                    </a:lnTo>
                    <a:lnTo>
                      <a:pt x="124" y="166"/>
                    </a:lnTo>
                    <a:lnTo>
                      <a:pt x="114" y="182"/>
                    </a:lnTo>
                    <a:lnTo>
                      <a:pt x="108" y="198"/>
                    </a:lnTo>
                    <a:lnTo>
                      <a:pt x="104" y="214"/>
                    </a:lnTo>
                    <a:lnTo>
                      <a:pt x="104" y="214"/>
                    </a:lnTo>
                    <a:lnTo>
                      <a:pt x="102" y="222"/>
                    </a:lnTo>
                    <a:lnTo>
                      <a:pt x="102" y="222"/>
                    </a:lnTo>
                    <a:lnTo>
                      <a:pt x="96" y="238"/>
                    </a:lnTo>
                    <a:lnTo>
                      <a:pt x="88" y="252"/>
                    </a:lnTo>
                    <a:lnTo>
                      <a:pt x="78" y="264"/>
                    </a:lnTo>
                    <a:lnTo>
                      <a:pt x="70" y="274"/>
                    </a:lnTo>
                    <a:lnTo>
                      <a:pt x="70" y="274"/>
                    </a:lnTo>
                    <a:lnTo>
                      <a:pt x="66" y="276"/>
                    </a:lnTo>
                    <a:lnTo>
                      <a:pt x="62" y="278"/>
                    </a:lnTo>
                    <a:lnTo>
                      <a:pt x="58" y="280"/>
                    </a:lnTo>
                    <a:lnTo>
                      <a:pt x="56" y="284"/>
                    </a:lnTo>
                    <a:lnTo>
                      <a:pt x="56" y="284"/>
                    </a:lnTo>
                    <a:lnTo>
                      <a:pt x="54" y="284"/>
                    </a:lnTo>
                    <a:lnTo>
                      <a:pt x="50" y="286"/>
                    </a:lnTo>
                    <a:lnTo>
                      <a:pt x="40" y="2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4" name="Freeform 241"/>
              <p:cNvSpPr>
                <a:spLocks/>
              </p:cNvSpPr>
              <p:nvPr/>
            </p:nvSpPr>
            <p:spPr bwMode="auto">
              <a:xfrm>
                <a:off x="2623" y="3271"/>
                <a:ext cx="536" cy="290"/>
              </a:xfrm>
              <a:custGeom>
                <a:avLst/>
                <a:gdLst>
                  <a:gd name="T0" fmla="*/ 268 w 536"/>
                  <a:gd name="T1" fmla="*/ 0 h 290"/>
                  <a:gd name="T2" fmla="*/ 208 w 536"/>
                  <a:gd name="T3" fmla="*/ 6 h 290"/>
                  <a:gd name="T4" fmla="*/ 154 w 536"/>
                  <a:gd name="T5" fmla="*/ 24 h 290"/>
                  <a:gd name="T6" fmla="*/ 136 w 536"/>
                  <a:gd name="T7" fmla="*/ 32 h 290"/>
                  <a:gd name="T8" fmla="*/ 102 w 536"/>
                  <a:gd name="T9" fmla="*/ 54 h 290"/>
                  <a:gd name="T10" fmla="*/ 70 w 536"/>
                  <a:gd name="T11" fmla="*/ 80 h 290"/>
                  <a:gd name="T12" fmla="*/ 44 w 536"/>
                  <a:gd name="T13" fmla="*/ 114 h 290"/>
                  <a:gd name="T14" fmla="*/ 34 w 536"/>
                  <a:gd name="T15" fmla="*/ 134 h 290"/>
                  <a:gd name="T16" fmla="*/ 10 w 536"/>
                  <a:gd name="T17" fmla="*/ 186 h 290"/>
                  <a:gd name="T18" fmla="*/ 0 w 536"/>
                  <a:gd name="T19" fmla="*/ 244 h 290"/>
                  <a:gd name="T20" fmla="*/ 0 w 536"/>
                  <a:gd name="T21" fmla="*/ 258 h 290"/>
                  <a:gd name="T22" fmla="*/ 10 w 536"/>
                  <a:gd name="T23" fmla="*/ 278 h 290"/>
                  <a:gd name="T24" fmla="*/ 18 w 536"/>
                  <a:gd name="T25" fmla="*/ 284 h 290"/>
                  <a:gd name="T26" fmla="*/ 28 w 536"/>
                  <a:gd name="T27" fmla="*/ 288 h 290"/>
                  <a:gd name="T28" fmla="*/ 40 w 536"/>
                  <a:gd name="T29" fmla="*/ 290 h 290"/>
                  <a:gd name="T30" fmla="*/ 54 w 536"/>
                  <a:gd name="T31" fmla="*/ 286 h 290"/>
                  <a:gd name="T32" fmla="*/ 56 w 536"/>
                  <a:gd name="T33" fmla="*/ 284 h 290"/>
                  <a:gd name="T34" fmla="*/ 62 w 536"/>
                  <a:gd name="T35" fmla="*/ 278 h 290"/>
                  <a:gd name="T36" fmla="*/ 70 w 536"/>
                  <a:gd name="T37" fmla="*/ 274 h 290"/>
                  <a:gd name="T38" fmla="*/ 80 w 536"/>
                  <a:gd name="T39" fmla="*/ 264 h 290"/>
                  <a:gd name="T40" fmla="*/ 98 w 536"/>
                  <a:gd name="T41" fmla="*/ 238 h 290"/>
                  <a:gd name="T42" fmla="*/ 102 w 536"/>
                  <a:gd name="T43" fmla="*/ 222 h 290"/>
                  <a:gd name="T44" fmla="*/ 104 w 536"/>
                  <a:gd name="T45" fmla="*/ 216 h 290"/>
                  <a:gd name="T46" fmla="*/ 114 w 536"/>
                  <a:gd name="T47" fmla="*/ 184 h 290"/>
                  <a:gd name="T48" fmla="*/ 136 w 536"/>
                  <a:gd name="T49" fmla="*/ 152 h 290"/>
                  <a:gd name="T50" fmla="*/ 160 w 536"/>
                  <a:gd name="T51" fmla="*/ 130 h 290"/>
                  <a:gd name="T52" fmla="*/ 186 w 536"/>
                  <a:gd name="T53" fmla="*/ 112 h 290"/>
                  <a:gd name="T54" fmla="*/ 198 w 536"/>
                  <a:gd name="T55" fmla="*/ 102 h 290"/>
                  <a:gd name="T56" fmla="*/ 216 w 536"/>
                  <a:gd name="T57" fmla="*/ 98 h 290"/>
                  <a:gd name="T58" fmla="*/ 250 w 536"/>
                  <a:gd name="T59" fmla="*/ 92 h 290"/>
                  <a:gd name="T60" fmla="*/ 268 w 536"/>
                  <a:gd name="T61" fmla="*/ 92 h 290"/>
                  <a:gd name="T62" fmla="*/ 320 w 536"/>
                  <a:gd name="T63" fmla="*/ 100 h 290"/>
                  <a:gd name="T64" fmla="*/ 366 w 536"/>
                  <a:gd name="T65" fmla="*/ 120 h 290"/>
                  <a:gd name="T66" fmla="*/ 376 w 536"/>
                  <a:gd name="T67" fmla="*/ 130 h 290"/>
                  <a:gd name="T68" fmla="*/ 402 w 536"/>
                  <a:gd name="T69" fmla="*/ 160 h 290"/>
                  <a:gd name="T70" fmla="*/ 418 w 536"/>
                  <a:gd name="T71" fmla="*/ 186 h 290"/>
                  <a:gd name="T72" fmla="*/ 432 w 536"/>
                  <a:gd name="T73" fmla="*/ 212 h 290"/>
                  <a:gd name="T74" fmla="*/ 430 w 536"/>
                  <a:gd name="T75" fmla="*/ 220 h 290"/>
                  <a:gd name="T76" fmla="*/ 438 w 536"/>
                  <a:gd name="T77" fmla="*/ 236 h 290"/>
                  <a:gd name="T78" fmla="*/ 456 w 536"/>
                  <a:gd name="T79" fmla="*/ 264 h 290"/>
                  <a:gd name="T80" fmla="*/ 466 w 536"/>
                  <a:gd name="T81" fmla="*/ 274 h 290"/>
                  <a:gd name="T82" fmla="*/ 472 w 536"/>
                  <a:gd name="T83" fmla="*/ 278 h 290"/>
                  <a:gd name="T84" fmla="*/ 480 w 536"/>
                  <a:gd name="T85" fmla="*/ 284 h 290"/>
                  <a:gd name="T86" fmla="*/ 482 w 536"/>
                  <a:gd name="T87" fmla="*/ 286 h 290"/>
                  <a:gd name="T88" fmla="*/ 498 w 536"/>
                  <a:gd name="T89" fmla="*/ 290 h 290"/>
                  <a:gd name="T90" fmla="*/ 508 w 536"/>
                  <a:gd name="T91" fmla="*/ 288 h 290"/>
                  <a:gd name="T92" fmla="*/ 516 w 536"/>
                  <a:gd name="T93" fmla="*/ 284 h 290"/>
                  <a:gd name="T94" fmla="*/ 522 w 536"/>
                  <a:gd name="T95" fmla="*/ 282 h 290"/>
                  <a:gd name="T96" fmla="*/ 526 w 536"/>
                  <a:gd name="T97" fmla="*/ 276 h 290"/>
                  <a:gd name="T98" fmla="*/ 534 w 536"/>
                  <a:gd name="T99" fmla="*/ 262 h 290"/>
                  <a:gd name="T100" fmla="*/ 536 w 536"/>
                  <a:gd name="T101" fmla="*/ 242 h 290"/>
                  <a:gd name="T102" fmla="*/ 532 w 536"/>
                  <a:gd name="T103" fmla="*/ 216 h 290"/>
                  <a:gd name="T104" fmla="*/ 520 w 536"/>
                  <a:gd name="T105" fmla="*/ 170 h 290"/>
                  <a:gd name="T106" fmla="*/ 498 w 536"/>
                  <a:gd name="T107" fmla="*/ 126 h 290"/>
                  <a:gd name="T108" fmla="*/ 468 w 536"/>
                  <a:gd name="T109" fmla="*/ 86 h 290"/>
                  <a:gd name="T110" fmla="*/ 448 w 536"/>
                  <a:gd name="T111" fmla="*/ 66 h 290"/>
                  <a:gd name="T112" fmla="*/ 410 w 536"/>
                  <a:gd name="T113" fmla="*/ 38 h 290"/>
                  <a:gd name="T114" fmla="*/ 364 w 536"/>
                  <a:gd name="T115" fmla="*/ 18 h 290"/>
                  <a:gd name="T116" fmla="*/ 318 w 536"/>
                  <a:gd name="T117" fmla="*/ 4 h 290"/>
                  <a:gd name="T118" fmla="*/ 268 w 536"/>
                  <a:gd name="T119"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90">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0" y="80"/>
                    </a:lnTo>
                    <a:lnTo>
                      <a:pt x="58" y="96"/>
                    </a:lnTo>
                    <a:lnTo>
                      <a:pt x="44" y="114"/>
                    </a:lnTo>
                    <a:lnTo>
                      <a:pt x="34" y="134"/>
                    </a:lnTo>
                    <a:lnTo>
                      <a:pt x="34" y="134"/>
                    </a:lnTo>
                    <a:lnTo>
                      <a:pt x="20" y="160"/>
                    </a:lnTo>
                    <a:lnTo>
                      <a:pt x="10" y="186"/>
                    </a:lnTo>
                    <a:lnTo>
                      <a:pt x="4" y="216"/>
                    </a:lnTo>
                    <a:lnTo>
                      <a:pt x="0" y="244"/>
                    </a:lnTo>
                    <a:lnTo>
                      <a:pt x="0" y="244"/>
                    </a:lnTo>
                    <a:lnTo>
                      <a:pt x="0" y="258"/>
                    </a:lnTo>
                    <a:lnTo>
                      <a:pt x="4" y="270"/>
                    </a:lnTo>
                    <a:lnTo>
                      <a:pt x="10" y="278"/>
                    </a:lnTo>
                    <a:lnTo>
                      <a:pt x="18" y="284"/>
                    </a:lnTo>
                    <a:lnTo>
                      <a:pt x="18" y="284"/>
                    </a:lnTo>
                    <a:lnTo>
                      <a:pt x="22" y="286"/>
                    </a:lnTo>
                    <a:lnTo>
                      <a:pt x="28" y="288"/>
                    </a:lnTo>
                    <a:lnTo>
                      <a:pt x="40" y="290"/>
                    </a:lnTo>
                    <a:lnTo>
                      <a:pt x="40" y="290"/>
                    </a:lnTo>
                    <a:lnTo>
                      <a:pt x="50" y="288"/>
                    </a:lnTo>
                    <a:lnTo>
                      <a:pt x="54" y="286"/>
                    </a:lnTo>
                    <a:lnTo>
                      <a:pt x="56" y="284"/>
                    </a:lnTo>
                    <a:lnTo>
                      <a:pt x="56" y="284"/>
                    </a:lnTo>
                    <a:lnTo>
                      <a:pt x="58" y="282"/>
                    </a:lnTo>
                    <a:lnTo>
                      <a:pt x="62" y="278"/>
                    </a:lnTo>
                    <a:lnTo>
                      <a:pt x="66" y="276"/>
                    </a:lnTo>
                    <a:lnTo>
                      <a:pt x="70" y="274"/>
                    </a:lnTo>
                    <a:lnTo>
                      <a:pt x="70" y="274"/>
                    </a:lnTo>
                    <a:lnTo>
                      <a:pt x="80" y="264"/>
                    </a:lnTo>
                    <a:lnTo>
                      <a:pt x="88" y="252"/>
                    </a:lnTo>
                    <a:lnTo>
                      <a:pt x="98" y="238"/>
                    </a:lnTo>
                    <a:lnTo>
                      <a:pt x="102" y="222"/>
                    </a:lnTo>
                    <a:lnTo>
                      <a:pt x="102" y="222"/>
                    </a:lnTo>
                    <a:lnTo>
                      <a:pt x="104" y="216"/>
                    </a:lnTo>
                    <a:lnTo>
                      <a:pt x="104" y="216"/>
                    </a:lnTo>
                    <a:lnTo>
                      <a:pt x="108" y="200"/>
                    </a:lnTo>
                    <a:lnTo>
                      <a:pt x="114" y="184"/>
                    </a:lnTo>
                    <a:lnTo>
                      <a:pt x="124" y="168"/>
                    </a:lnTo>
                    <a:lnTo>
                      <a:pt x="136" y="152"/>
                    </a:lnTo>
                    <a:lnTo>
                      <a:pt x="136" y="152"/>
                    </a:lnTo>
                    <a:lnTo>
                      <a:pt x="160" y="130"/>
                    </a:lnTo>
                    <a:lnTo>
                      <a:pt x="186" y="112"/>
                    </a:lnTo>
                    <a:lnTo>
                      <a:pt x="186" y="112"/>
                    </a:lnTo>
                    <a:lnTo>
                      <a:pt x="192" y="106"/>
                    </a:lnTo>
                    <a:lnTo>
                      <a:pt x="198" y="102"/>
                    </a:lnTo>
                    <a:lnTo>
                      <a:pt x="198" y="102"/>
                    </a:lnTo>
                    <a:lnTo>
                      <a:pt x="216" y="98"/>
                    </a:lnTo>
                    <a:lnTo>
                      <a:pt x="232" y="94"/>
                    </a:lnTo>
                    <a:lnTo>
                      <a:pt x="250" y="92"/>
                    </a:lnTo>
                    <a:lnTo>
                      <a:pt x="268" y="92"/>
                    </a:lnTo>
                    <a:lnTo>
                      <a:pt x="268" y="92"/>
                    </a:lnTo>
                    <a:lnTo>
                      <a:pt x="294" y="94"/>
                    </a:lnTo>
                    <a:lnTo>
                      <a:pt x="320" y="100"/>
                    </a:lnTo>
                    <a:lnTo>
                      <a:pt x="342" y="108"/>
                    </a:lnTo>
                    <a:lnTo>
                      <a:pt x="366" y="120"/>
                    </a:lnTo>
                    <a:lnTo>
                      <a:pt x="366" y="120"/>
                    </a:lnTo>
                    <a:lnTo>
                      <a:pt x="376" y="130"/>
                    </a:lnTo>
                    <a:lnTo>
                      <a:pt x="386" y="138"/>
                    </a:lnTo>
                    <a:lnTo>
                      <a:pt x="402" y="160"/>
                    </a:lnTo>
                    <a:lnTo>
                      <a:pt x="402" y="160"/>
                    </a:lnTo>
                    <a:lnTo>
                      <a:pt x="418" y="186"/>
                    </a:lnTo>
                    <a:lnTo>
                      <a:pt x="432" y="212"/>
                    </a:lnTo>
                    <a:lnTo>
                      <a:pt x="432" y="212"/>
                    </a:lnTo>
                    <a:lnTo>
                      <a:pt x="430" y="216"/>
                    </a:lnTo>
                    <a:lnTo>
                      <a:pt x="430" y="220"/>
                    </a:lnTo>
                    <a:lnTo>
                      <a:pt x="430" y="220"/>
                    </a:lnTo>
                    <a:lnTo>
                      <a:pt x="438" y="236"/>
                    </a:lnTo>
                    <a:lnTo>
                      <a:pt x="446" y="252"/>
                    </a:lnTo>
                    <a:lnTo>
                      <a:pt x="456" y="264"/>
                    </a:lnTo>
                    <a:lnTo>
                      <a:pt x="466" y="274"/>
                    </a:lnTo>
                    <a:lnTo>
                      <a:pt x="466" y="274"/>
                    </a:lnTo>
                    <a:lnTo>
                      <a:pt x="468" y="276"/>
                    </a:lnTo>
                    <a:lnTo>
                      <a:pt x="472" y="278"/>
                    </a:lnTo>
                    <a:lnTo>
                      <a:pt x="476" y="282"/>
                    </a:lnTo>
                    <a:lnTo>
                      <a:pt x="480" y="284"/>
                    </a:lnTo>
                    <a:lnTo>
                      <a:pt x="480" y="284"/>
                    </a:lnTo>
                    <a:lnTo>
                      <a:pt x="482" y="286"/>
                    </a:lnTo>
                    <a:lnTo>
                      <a:pt x="488" y="288"/>
                    </a:lnTo>
                    <a:lnTo>
                      <a:pt x="498" y="290"/>
                    </a:lnTo>
                    <a:lnTo>
                      <a:pt x="498" y="290"/>
                    </a:lnTo>
                    <a:lnTo>
                      <a:pt x="508" y="288"/>
                    </a:lnTo>
                    <a:lnTo>
                      <a:pt x="514" y="286"/>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8" y="192"/>
                    </a:lnTo>
                    <a:lnTo>
                      <a:pt x="520" y="170"/>
                    </a:lnTo>
                    <a:lnTo>
                      <a:pt x="510" y="146"/>
                    </a:lnTo>
                    <a:lnTo>
                      <a:pt x="498" y="126"/>
                    </a:lnTo>
                    <a:lnTo>
                      <a:pt x="484" y="104"/>
                    </a:lnTo>
                    <a:lnTo>
                      <a:pt x="468" y="86"/>
                    </a:lnTo>
                    <a:lnTo>
                      <a:pt x="448" y="66"/>
                    </a:lnTo>
                    <a:lnTo>
                      <a:pt x="448" y="66"/>
                    </a:lnTo>
                    <a:lnTo>
                      <a:pt x="430" y="52"/>
                    </a:lnTo>
                    <a:lnTo>
                      <a:pt x="410" y="38"/>
                    </a:lnTo>
                    <a:lnTo>
                      <a:pt x="388" y="26"/>
                    </a:lnTo>
                    <a:lnTo>
                      <a:pt x="364" y="18"/>
                    </a:lnTo>
                    <a:lnTo>
                      <a:pt x="342" y="10"/>
                    </a:lnTo>
                    <a:lnTo>
                      <a:pt x="318" y="4"/>
                    </a:lnTo>
                    <a:lnTo>
                      <a:pt x="292" y="2"/>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5" name="Freeform 242"/>
              <p:cNvSpPr>
                <a:spLocks noEditPoints="1"/>
              </p:cNvSpPr>
              <p:nvPr/>
            </p:nvSpPr>
            <p:spPr bwMode="auto">
              <a:xfrm>
                <a:off x="2623" y="3271"/>
                <a:ext cx="536" cy="288"/>
              </a:xfrm>
              <a:custGeom>
                <a:avLst/>
                <a:gdLst>
                  <a:gd name="T0" fmla="*/ 22 w 536"/>
                  <a:gd name="T1" fmla="*/ 284 h 288"/>
                  <a:gd name="T2" fmla="*/ 6 w 536"/>
                  <a:gd name="T3" fmla="*/ 268 h 288"/>
                  <a:gd name="T4" fmla="*/ 4 w 536"/>
                  <a:gd name="T5" fmla="*/ 214 h 288"/>
                  <a:gd name="T6" fmla="*/ 34 w 536"/>
                  <a:gd name="T7" fmla="*/ 134 h 288"/>
                  <a:gd name="T8" fmla="*/ 86 w 536"/>
                  <a:gd name="T9" fmla="*/ 66 h 288"/>
                  <a:gd name="T10" fmla="*/ 154 w 536"/>
                  <a:gd name="T11" fmla="*/ 24 h 288"/>
                  <a:gd name="T12" fmla="*/ 238 w 536"/>
                  <a:gd name="T13" fmla="*/ 2 h 288"/>
                  <a:gd name="T14" fmla="*/ 316 w 536"/>
                  <a:gd name="T15" fmla="*/ 6 h 288"/>
                  <a:gd name="T16" fmla="*/ 408 w 536"/>
                  <a:gd name="T17" fmla="*/ 40 h 288"/>
                  <a:gd name="T18" fmla="*/ 466 w 536"/>
                  <a:gd name="T19" fmla="*/ 86 h 288"/>
                  <a:gd name="T20" fmla="*/ 518 w 536"/>
                  <a:gd name="T21" fmla="*/ 170 h 288"/>
                  <a:gd name="T22" fmla="*/ 534 w 536"/>
                  <a:gd name="T23" fmla="*/ 240 h 288"/>
                  <a:gd name="T24" fmla="*/ 526 w 536"/>
                  <a:gd name="T25" fmla="*/ 276 h 288"/>
                  <a:gd name="T26" fmla="*/ 516 w 536"/>
                  <a:gd name="T27" fmla="*/ 282 h 288"/>
                  <a:gd name="T28" fmla="*/ 498 w 536"/>
                  <a:gd name="T29" fmla="*/ 288 h 288"/>
                  <a:gd name="T30" fmla="*/ 478 w 536"/>
                  <a:gd name="T31" fmla="*/ 282 h 288"/>
                  <a:gd name="T32" fmla="*/ 466 w 536"/>
                  <a:gd name="T33" fmla="*/ 272 h 288"/>
                  <a:gd name="T34" fmla="*/ 438 w 536"/>
                  <a:gd name="T35" fmla="*/ 236 h 288"/>
                  <a:gd name="T36" fmla="*/ 432 w 536"/>
                  <a:gd name="T37" fmla="*/ 210 h 288"/>
                  <a:gd name="T38" fmla="*/ 402 w 536"/>
                  <a:gd name="T39" fmla="*/ 160 h 288"/>
                  <a:gd name="T40" fmla="*/ 366 w 536"/>
                  <a:gd name="T41" fmla="*/ 120 h 288"/>
                  <a:gd name="T42" fmla="*/ 294 w 536"/>
                  <a:gd name="T43" fmla="*/ 92 h 288"/>
                  <a:gd name="T44" fmla="*/ 232 w 536"/>
                  <a:gd name="T45" fmla="*/ 92 h 288"/>
                  <a:gd name="T46" fmla="*/ 192 w 536"/>
                  <a:gd name="T47" fmla="*/ 106 h 288"/>
                  <a:gd name="T48" fmla="*/ 136 w 536"/>
                  <a:gd name="T49" fmla="*/ 150 h 288"/>
                  <a:gd name="T50" fmla="*/ 108 w 536"/>
                  <a:gd name="T51" fmla="*/ 198 h 288"/>
                  <a:gd name="T52" fmla="*/ 102 w 536"/>
                  <a:gd name="T53" fmla="*/ 220 h 288"/>
                  <a:gd name="T54" fmla="*/ 68 w 536"/>
                  <a:gd name="T55" fmla="*/ 272 h 288"/>
                  <a:gd name="T56" fmla="*/ 58 w 536"/>
                  <a:gd name="T57" fmla="*/ 280 h 288"/>
                  <a:gd name="T58" fmla="*/ 50 w 536"/>
                  <a:gd name="T59" fmla="*/ 286 h 288"/>
                  <a:gd name="T60" fmla="*/ 238 w 536"/>
                  <a:gd name="T61" fmla="*/ 2 h 288"/>
                  <a:gd name="T62" fmla="*/ 154 w 536"/>
                  <a:gd name="T63" fmla="*/ 24 h 288"/>
                  <a:gd name="T64" fmla="*/ 86 w 536"/>
                  <a:gd name="T65" fmla="*/ 66 h 288"/>
                  <a:gd name="T66" fmla="*/ 34 w 536"/>
                  <a:gd name="T67" fmla="*/ 134 h 288"/>
                  <a:gd name="T68" fmla="*/ 4 w 536"/>
                  <a:gd name="T69" fmla="*/ 214 h 288"/>
                  <a:gd name="T70" fmla="*/ 4 w 536"/>
                  <a:gd name="T71" fmla="*/ 268 h 288"/>
                  <a:gd name="T72" fmla="*/ 22 w 536"/>
                  <a:gd name="T73" fmla="*/ 284 h 288"/>
                  <a:gd name="T74" fmla="*/ 50 w 536"/>
                  <a:gd name="T75" fmla="*/ 286 h 288"/>
                  <a:gd name="T76" fmla="*/ 58 w 536"/>
                  <a:gd name="T77" fmla="*/ 280 h 288"/>
                  <a:gd name="T78" fmla="*/ 70 w 536"/>
                  <a:gd name="T79" fmla="*/ 274 h 288"/>
                  <a:gd name="T80" fmla="*/ 102 w 536"/>
                  <a:gd name="T81" fmla="*/ 222 h 288"/>
                  <a:gd name="T82" fmla="*/ 108 w 536"/>
                  <a:gd name="T83" fmla="*/ 198 h 288"/>
                  <a:gd name="T84" fmla="*/ 136 w 536"/>
                  <a:gd name="T85" fmla="*/ 152 h 288"/>
                  <a:gd name="T86" fmla="*/ 192 w 536"/>
                  <a:gd name="T87" fmla="*/ 106 h 288"/>
                  <a:gd name="T88" fmla="*/ 232 w 536"/>
                  <a:gd name="T89" fmla="*/ 94 h 288"/>
                  <a:gd name="T90" fmla="*/ 294 w 536"/>
                  <a:gd name="T91" fmla="*/ 94 h 288"/>
                  <a:gd name="T92" fmla="*/ 366 w 536"/>
                  <a:gd name="T93" fmla="*/ 120 h 288"/>
                  <a:gd name="T94" fmla="*/ 402 w 536"/>
                  <a:gd name="T95" fmla="*/ 160 h 288"/>
                  <a:gd name="T96" fmla="*/ 432 w 536"/>
                  <a:gd name="T97" fmla="*/ 212 h 288"/>
                  <a:gd name="T98" fmla="*/ 438 w 536"/>
                  <a:gd name="T99" fmla="*/ 236 h 288"/>
                  <a:gd name="T100" fmla="*/ 466 w 536"/>
                  <a:gd name="T101" fmla="*/ 274 h 288"/>
                  <a:gd name="T102" fmla="*/ 478 w 536"/>
                  <a:gd name="T103" fmla="*/ 284 h 288"/>
                  <a:gd name="T104" fmla="*/ 498 w 536"/>
                  <a:gd name="T105" fmla="*/ 288 h 288"/>
                  <a:gd name="T106" fmla="*/ 516 w 536"/>
                  <a:gd name="T107" fmla="*/ 284 h 288"/>
                  <a:gd name="T108" fmla="*/ 526 w 536"/>
                  <a:gd name="T109" fmla="*/ 276 h 288"/>
                  <a:gd name="T110" fmla="*/ 536 w 536"/>
                  <a:gd name="T111" fmla="*/ 242 h 288"/>
                  <a:gd name="T112" fmla="*/ 520 w 536"/>
                  <a:gd name="T113" fmla="*/ 170 h 288"/>
                  <a:gd name="T114" fmla="*/ 466 w 536"/>
                  <a:gd name="T115" fmla="*/ 86 h 288"/>
                  <a:gd name="T116" fmla="*/ 408 w 536"/>
                  <a:gd name="T117" fmla="*/ 38 h 288"/>
                  <a:gd name="T118" fmla="*/ 318 w 536"/>
                  <a:gd name="T119" fmla="*/ 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40" y="288"/>
                    </a:moveTo>
                    <a:lnTo>
                      <a:pt x="40" y="288"/>
                    </a:lnTo>
                    <a:lnTo>
                      <a:pt x="28" y="286"/>
                    </a:lnTo>
                    <a:lnTo>
                      <a:pt x="22" y="284"/>
                    </a:lnTo>
                    <a:lnTo>
                      <a:pt x="18" y="282"/>
                    </a:lnTo>
                    <a:lnTo>
                      <a:pt x="18" y="282"/>
                    </a:lnTo>
                    <a:lnTo>
                      <a:pt x="12" y="276"/>
                    </a:lnTo>
                    <a:lnTo>
                      <a:pt x="6" y="268"/>
                    </a:lnTo>
                    <a:lnTo>
                      <a:pt x="2" y="258"/>
                    </a:lnTo>
                    <a:lnTo>
                      <a:pt x="2" y="244"/>
                    </a:lnTo>
                    <a:lnTo>
                      <a:pt x="2" y="244"/>
                    </a:lnTo>
                    <a:lnTo>
                      <a:pt x="4" y="214"/>
                    </a:lnTo>
                    <a:lnTo>
                      <a:pt x="12" y="186"/>
                    </a:lnTo>
                    <a:lnTo>
                      <a:pt x="22" y="160"/>
                    </a:lnTo>
                    <a:lnTo>
                      <a:pt x="34" y="134"/>
                    </a:lnTo>
                    <a:lnTo>
                      <a:pt x="34" y="134"/>
                    </a:lnTo>
                    <a:lnTo>
                      <a:pt x="46" y="114"/>
                    </a:lnTo>
                    <a:lnTo>
                      <a:pt x="58" y="98"/>
                    </a:lnTo>
                    <a:lnTo>
                      <a:pt x="72" y="82"/>
                    </a:lnTo>
                    <a:lnTo>
                      <a:pt x="86" y="66"/>
                    </a:lnTo>
                    <a:lnTo>
                      <a:pt x="102" y="54"/>
                    </a:lnTo>
                    <a:lnTo>
                      <a:pt x="118" y="42"/>
                    </a:lnTo>
                    <a:lnTo>
                      <a:pt x="136" y="32"/>
                    </a:lnTo>
                    <a:lnTo>
                      <a:pt x="154" y="24"/>
                    </a:lnTo>
                    <a:lnTo>
                      <a:pt x="154" y="24"/>
                    </a:lnTo>
                    <a:lnTo>
                      <a:pt x="180" y="14"/>
                    </a:lnTo>
                    <a:lnTo>
                      <a:pt x="208" y="8"/>
                    </a:lnTo>
                    <a:lnTo>
                      <a:pt x="238" y="2"/>
                    </a:lnTo>
                    <a:lnTo>
                      <a:pt x="268" y="2"/>
                    </a:lnTo>
                    <a:lnTo>
                      <a:pt x="268" y="2"/>
                    </a:lnTo>
                    <a:lnTo>
                      <a:pt x="292" y="2"/>
                    </a:lnTo>
                    <a:lnTo>
                      <a:pt x="316" y="6"/>
                    </a:lnTo>
                    <a:lnTo>
                      <a:pt x="340" y="10"/>
                    </a:lnTo>
                    <a:lnTo>
                      <a:pt x="364" y="18"/>
                    </a:lnTo>
                    <a:lnTo>
                      <a:pt x="386" y="28"/>
                    </a:lnTo>
                    <a:lnTo>
                      <a:pt x="408" y="40"/>
                    </a:lnTo>
                    <a:lnTo>
                      <a:pt x="428" y="52"/>
                    </a:lnTo>
                    <a:lnTo>
                      <a:pt x="448" y="68"/>
                    </a:lnTo>
                    <a:lnTo>
                      <a:pt x="448" y="68"/>
                    </a:lnTo>
                    <a:lnTo>
                      <a:pt x="466" y="86"/>
                    </a:lnTo>
                    <a:lnTo>
                      <a:pt x="482" y="106"/>
                    </a:lnTo>
                    <a:lnTo>
                      <a:pt x="496" y="126"/>
                    </a:lnTo>
                    <a:lnTo>
                      <a:pt x="508" y="146"/>
                    </a:lnTo>
                    <a:lnTo>
                      <a:pt x="518" y="170"/>
                    </a:lnTo>
                    <a:lnTo>
                      <a:pt x="526" y="192"/>
                    </a:lnTo>
                    <a:lnTo>
                      <a:pt x="532" y="216"/>
                    </a:lnTo>
                    <a:lnTo>
                      <a:pt x="534" y="240"/>
                    </a:lnTo>
                    <a:lnTo>
                      <a:pt x="534" y="240"/>
                    </a:lnTo>
                    <a:lnTo>
                      <a:pt x="534" y="252"/>
                    </a:lnTo>
                    <a:lnTo>
                      <a:pt x="532" y="260"/>
                    </a:lnTo>
                    <a:lnTo>
                      <a:pt x="530" y="270"/>
                    </a:lnTo>
                    <a:lnTo>
                      <a:pt x="526" y="276"/>
                    </a:lnTo>
                    <a:lnTo>
                      <a:pt x="526" y="276"/>
                    </a:lnTo>
                    <a:lnTo>
                      <a:pt x="520" y="282"/>
                    </a:lnTo>
                    <a:lnTo>
                      <a:pt x="516" y="282"/>
                    </a:lnTo>
                    <a:lnTo>
                      <a:pt x="516" y="282"/>
                    </a:lnTo>
                    <a:lnTo>
                      <a:pt x="514" y="284"/>
                    </a:lnTo>
                    <a:lnTo>
                      <a:pt x="508" y="286"/>
                    </a:lnTo>
                    <a:lnTo>
                      <a:pt x="498" y="288"/>
                    </a:lnTo>
                    <a:lnTo>
                      <a:pt x="498" y="288"/>
                    </a:lnTo>
                    <a:lnTo>
                      <a:pt x="488" y="286"/>
                    </a:lnTo>
                    <a:lnTo>
                      <a:pt x="482" y="284"/>
                    </a:lnTo>
                    <a:lnTo>
                      <a:pt x="478" y="282"/>
                    </a:lnTo>
                    <a:lnTo>
                      <a:pt x="478" y="282"/>
                    </a:lnTo>
                    <a:lnTo>
                      <a:pt x="476" y="280"/>
                    </a:lnTo>
                    <a:lnTo>
                      <a:pt x="472" y="278"/>
                    </a:lnTo>
                    <a:lnTo>
                      <a:pt x="468" y="276"/>
                    </a:lnTo>
                    <a:lnTo>
                      <a:pt x="466" y="272"/>
                    </a:lnTo>
                    <a:lnTo>
                      <a:pt x="466" y="272"/>
                    </a:lnTo>
                    <a:lnTo>
                      <a:pt x="456" y="262"/>
                    </a:lnTo>
                    <a:lnTo>
                      <a:pt x="446" y="250"/>
                    </a:lnTo>
                    <a:lnTo>
                      <a:pt x="438" y="236"/>
                    </a:lnTo>
                    <a:lnTo>
                      <a:pt x="430" y="218"/>
                    </a:lnTo>
                    <a:lnTo>
                      <a:pt x="430" y="218"/>
                    </a:lnTo>
                    <a:lnTo>
                      <a:pt x="432" y="214"/>
                    </a:lnTo>
                    <a:lnTo>
                      <a:pt x="432" y="210"/>
                    </a:lnTo>
                    <a:lnTo>
                      <a:pt x="432" y="210"/>
                    </a:lnTo>
                    <a:lnTo>
                      <a:pt x="426" y="198"/>
                    </a:lnTo>
                    <a:lnTo>
                      <a:pt x="418" y="184"/>
                    </a:lnTo>
                    <a:lnTo>
                      <a:pt x="402" y="160"/>
                    </a:lnTo>
                    <a:lnTo>
                      <a:pt x="402" y="160"/>
                    </a:lnTo>
                    <a:lnTo>
                      <a:pt x="386" y="138"/>
                    </a:lnTo>
                    <a:lnTo>
                      <a:pt x="376" y="128"/>
                    </a:lnTo>
                    <a:lnTo>
                      <a:pt x="366" y="120"/>
                    </a:lnTo>
                    <a:lnTo>
                      <a:pt x="366" y="120"/>
                    </a:lnTo>
                    <a:lnTo>
                      <a:pt x="342" y="106"/>
                    </a:lnTo>
                    <a:lnTo>
                      <a:pt x="320" y="98"/>
                    </a:lnTo>
                    <a:lnTo>
                      <a:pt x="294" y="92"/>
                    </a:lnTo>
                    <a:lnTo>
                      <a:pt x="268" y="90"/>
                    </a:lnTo>
                    <a:lnTo>
                      <a:pt x="268" y="90"/>
                    </a:lnTo>
                    <a:lnTo>
                      <a:pt x="250" y="92"/>
                    </a:lnTo>
                    <a:lnTo>
                      <a:pt x="232" y="92"/>
                    </a:lnTo>
                    <a:lnTo>
                      <a:pt x="216" y="96"/>
                    </a:lnTo>
                    <a:lnTo>
                      <a:pt x="198" y="102"/>
                    </a:lnTo>
                    <a:lnTo>
                      <a:pt x="198" y="102"/>
                    </a:lnTo>
                    <a:lnTo>
                      <a:pt x="192" y="106"/>
                    </a:lnTo>
                    <a:lnTo>
                      <a:pt x="186" y="110"/>
                    </a:lnTo>
                    <a:lnTo>
                      <a:pt x="186" y="110"/>
                    </a:lnTo>
                    <a:lnTo>
                      <a:pt x="160" y="130"/>
                    </a:lnTo>
                    <a:lnTo>
                      <a:pt x="136" y="150"/>
                    </a:lnTo>
                    <a:lnTo>
                      <a:pt x="136" y="150"/>
                    </a:lnTo>
                    <a:lnTo>
                      <a:pt x="124" y="166"/>
                    </a:lnTo>
                    <a:lnTo>
                      <a:pt x="114" y="182"/>
                    </a:lnTo>
                    <a:lnTo>
                      <a:pt x="108" y="198"/>
                    </a:lnTo>
                    <a:lnTo>
                      <a:pt x="104" y="214"/>
                    </a:lnTo>
                    <a:lnTo>
                      <a:pt x="104" y="214"/>
                    </a:lnTo>
                    <a:lnTo>
                      <a:pt x="102" y="220"/>
                    </a:lnTo>
                    <a:lnTo>
                      <a:pt x="102" y="220"/>
                    </a:lnTo>
                    <a:lnTo>
                      <a:pt x="96" y="236"/>
                    </a:lnTo>
                    <a:lnTo>
                      <a:pt x="88" y="250"/>
                    </a:lnTo>
                    <a:lnTo>
                      <a:pt x="78" y="262"/>
                    </a:lnTo>
                    <a:lnTo>
                      <a:pt x="68" y="272"/>
                    </a:lnTo>
                    <a:lnTo>
                      <a:pt x="68" y="272"/>
                    </a:lnTo>
                    <a:lnTo>
                      <a:pt x="66" y="274"/>
                    </a:lnTo>
                    <a:lnTo>
                      <a:pt x="62" y="278"/>
                    </a:lnTo>
                    <a:lnTo>
                      <a:pt x="58" y="280"/>
                    </a:lnTo>
                    <a:lnTo>
                      <a:pt x="56" y="282"/>
                    </a:lnTo>
                    <a:lnTo>
                      <a:pt x="56" y="282"/>
                    </a:lnTo>
                    <a:lnTo>
                      <a:pt x="54" y="284"/>
                    </a:lnTo>
                    <a:lnTo>
                      <a:pt x="50" y="286"/>
                    </a:lnTo>
                    <a:lnTo>
                      <a:pt x="40" y="288"/>
                    </a:lnTo>
                    <a:close/>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2" y="82"/>
                    </a:lnTo>
                    <a:lnTo>
                      <a:pt x="58" y="98"/>
                    </a:lnTo>
                    <a:lnTo>
                      <a:pt x="46" y="114"/>
                    </a:lnTo>
                    <a:lnTo>
                      <a:pt x="34" y="134"/>
                    </a:lnTo>
                    <a:lnTo>
                      <a:pt x="34" y="134"/>
                    </a:lnTo>
                    <a:lnTo>
                      <a:pt x="22" y="160"/>
                    </a:lnTo>
                    <a:lnTo>
                      <a:pt x="12" y="186"/>
                    </a:lnTo>
                    <a:lnTo>
                      <a:pt x="4" y="214"/>
                    </a:lnTo>
                    <a:lnTo>
                      <a:pt x="0" y="244"/>
                    </a:lnTo>
                    <a:lnTo>
                      <a:pt x="0" y="244"/>
                    </a:lnTo>
                    <a:lnTo>
                      <a:pt x="2" y="258"/>
                    </a:lnTo>
                    <a:lnTo>
                      <a:pt x="4" y="268"/>
                    </a:lnTo>
                    <a:lnTo>
                      <a:pt x="10" y="278"/>
                    </a:lnTo>
                    <a:lnTo>
                      <a:pt x="18" y="284"/>
                    </a:lnTo>
                    <a:lnTo>
                      <a:pt x="18" y="284"/>
                    </a:lnTo>
                    <a:lnTo>
                      <a:pt x="22" y="284"/>
                    </a:lnTo>
                    <a:lnTo>
                      <a:pt x="28" y="286"/>
                    </a:lnTo>
                    <a:lnTo>
                      <a:pt x="40" y="288"/>
                    </a:lnTo>
                    <a:lnTo>
                      <a:pt x="40" y="288"/>
                    </a:lnTo>
                    <a:lnTo>
                      <a:pt x="50" y="286"/>
                    </a:lnTo>
                    <a:lnTo>
                      <a:pt x="54" y="284"/>
                    </a:lnTo>
                    <a:lnTo>
                      <a:pt x="56" y="284"/>
                    </a:lnTo>
                    <a:lnTo>
                      <a:pt x="56" y="284"/>
                    </a:lnTo>
                    <a:lnTo>
                      <a:pt x="58" y="280"/>
                    </a:lnTo>
                    <a:lnTo>
                      <a:pt x="62" y="278"/>
                    </a:lnTo>
                    <a:lnTo>
                      <a:pt x="66" y="276"/>
                    </a:lnTo>
                    <a:lnTo>
                      <a:pt x="70" y="274"/>
                    </a:lnTo>
                    <a:lnTo>
                      <a:pt x="70" y="274"/>
                    </a:lnTo>
                    <a:lnTo>
                      <a:pt x="78" y="264"/>
                    </a:lnTo>
                    <a:lnTo>
                      <a:pt x="88" y="252"/>
                    </a:lnTo>
                    <a:lnTo>
                      <a:pt x="96" y="238"/>
                    </a:lnTo>
                    <a:lnTo>
                      <a:pt x="102" y="222"/>
                    </a:lnTo>
                    <a:lnTo>
                      <a:pt x="102" y="222"/>
                    </a:lnTo>
                    <a:lnTo>
                      <a:pt x="104" y="214"/>
                    </a:lnTo>
                    <a:lnTo>
                      <a:pt x="104" y="214"/>
                    </a:lnTo>
                    <a:lnTo>
                      <a:pt x="108" y="198"/>
                    </a:lnTo>
                    <a:lnTo>
                      <a:pt x="114" y="182"/>
                    </a:lnTo>
                    <a:lnTo>
                      <a:pt x="124" y="166"/>
                    </a:lnTo>
                    <a:lnTo>
                      <a:pt x="136" y="152"/>
                    </a:lnTo>
                    <a:lnTo>
                      <a:pt x="136" y="152"/>
                    </a:lnTo>
                    <a:lnTo>
                      <a:pt x="160" y="130"/>
                    </a:lnTo>
                    <a:lnTo>
                      <a:pt x="186" y="110"/>
                    </a:lnTo>
                    <a:lnTo>
                      <a:pt x="186" y="110"/>
                    </a:lnTo>
                    <a:lnTo>
                      <a:pt x="192" y="106"/>
                    </a:lnTo>
                    <a:lnTo>
                      <a:pt x="198" y="102"/>
                    </a:lnTo>
                    <a:lnTo>
                      <a:pt x="198" y="102"/>
                    </a:lnTo>
                    <a:lnTo>
                      <a:pt x="216" y="96"/>
                    </a:lnTo>
                    <a:lnTo>
                      <a:pt x="232" y="94"/>
                    </a:lnTo>
                    <a:lnTo>
                      <a:pt x="250" y="92"/>
                    </a:lnTo>
                    <a:lnTo>
                      <a:pt x="268" y="92"/>
                    </a:lnTo>
                    <a:lnTo>
                      <a:pt x="268" y="92"/>
                    </a:lnTo>
                    <a:lnTo>
                      <a:pt x="294" y="94"/>
                    </a:lnTo>
                    <a:lnTo>
                      <a:pt x="320" y="98"/>
                    </a:lnTo>
                    <a:lnTo>
                      <a:pt x="342" y="108"/>
                    </a:lnTo>
                    <a:lnTo>
                      <a:pt x="366" y="120"/>
                    </a:lnTo>
                    <a:lnTo>
                      <a:pt x="366" y="120"/>
                    </a:lnTo>
                    <a:lnTo>
                      <a:pt x="376" y="128"/>
                    </a:lnTo>
                    <a:lnTo>
                      <a:pt x="386" y="138"/>
                    </a:lnTo>
                    <a:lnTo>
                      <a:pt x="402" y="160"/>
                    </a:lnTo>
                    <a:lnTo>
                      <a:pt x="402" y="160"/>
                    </a:lnTo>
                    <a:lnTo>
                      <a:pt x="418" y="186"/>
                    </a:lnTo>
                    <a:lnTo>
                      <a:pt x="426" y="198"/>
                    </a:lnTo>
                    <a:lnTo>
                      <a:pt x="432" y="212"/>
                    </a:lnTo>
                    <a:lnTo>
                      <a:pt x="432" y="212"/>
                    </a:lnTo>
                    <a:lnTo>
                      <a:pt x="430" y="216"/>
                    </a:lnTo>
                    <a:lnTo>
                      <a:pt x="430" y="220"/>
                    </a:lnTo>
                    <a:lnTo>
                      <a:pt x="430" y="220"/>
                    </a:lnTo>
                    <a:lnTo>
                      <a:pt x="438" y="236"/>
                    </a:lnTo>
                    <a:lnTo>
                      <a:pt x="446" y="250"/>
                    </a:lnTo>
                    <a:lnTo>
                      <a:pt x="456" y="264"/>
                    </a:lnTo>
                    <a:lnTo>
                      <a:pt x="466" y="274"/>
                    </a:lnTo>
                    <a:lnTo>
                      <a:pt x="466" y="274"/>
                    </a:lnTo>
                    <a:lnTo>
                      <a:pt x="468" y="276"/>
                    </a:lnTo>
                    <a:lnTo>
                      <a:pt x="472" y="278"/>
                    </a:lnTo>
                    <a:lnTo>
                      <a:pt x="476" y="280"/>
                    </a:lnTo>
                    <a:lnTo>
                      <a:pt x="478" y="284"/>
                    </a:lnTo>
                    <a:lnTo>
                      <a:pt x="478" y="284"/>
                    </a:lnTo>
                    <a:lnTo>
                      <a:pt x="482" y="284"/>
                    </a:lnTo>
                    <a:lnTo>
                      <a:pt x="488" y="286"/>
                    </a:lnTo>
                    <a:lnTo>
                      <a:pt x="498" y="288"/>
                    </a:lnTo>
                    <a:lnTo>
                      <a:pt x="498" y="288"/>
                    </a:lnTo>
                    <a:lnTo>
                      <a:pt x="508" y="286"/>
                    </a:lnTo>
                    <a:lnTo>
                      <a:pt x="514" y="284"/>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6" y="192"/>
                    </a:lnTo>
                    <a:lnTo>
                      <a:pt x="520" y="170"/>
                    </a:lnTo>
                    <a:lnTo>
                      <a:pt x="510" y="146"/>
                    </a:lnTo>
                    <a:lnTo>
                      <a:pt x="498" y="126"/>
                    </a:lnTo>
                    <a:lnTo>
                      <a:pt x="484" y="104"/>
                    </a:lnTo>
                    <a:lnTo>
                      <a:pt x="466" y="86"/>
                    </a:lnTo>
                    <a:lnTo>
                      <a:pt x="448" y="68"/>
                    </a:lnTo>
                    <a:lnTo>
                      <a:pt x="448" y="68"/>
                    </a:lnTo>
                    <a:lnTo>
                      <a:pt x="430" y="52"/>
                    </a:lnTo>
                    <a:lnTo>
                      <a:pt x="408" y="38"/>
                    </a:lnTo>
                    <a:lnTo>
                      <a:pt x="388" y="28"/>
                    </a:lnTo>
                    <a:lnTo>
                      <a:pt x="364" y="18"/>
                    </a:lnTo>
                    <a:lnTo>
                      <a:pt x="340" y="10"/>
                    </a:lnTo>
                    <a:lnTo>
                      <a:pt x="318" y="4"/>
                    </a:lnTo>
                    <a:lnTo>
                      <a:pt x="292" y="2"/>
                    </a:lnTo>
                    <a:lnTo>
                      <a:pt x="268" y="0"/>
                    </a:lnTo>
                    <a:close/>
                  </a:path>
                </a:pathLst>
              </a:custGeom>
              <a:solidFill>
                <a:srgbClr val="B5AFA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6" name="Freeform 243"/>
              <p:cNvSpPr>
                <a:spLocks/>
              </p:cNvSpPr>
              <p:nvPr/>
            </p:nvSpPr>
            <p:spPr bwMode="auto">
              <a:xfrm>
                <a:off x="2625" y="3273"/>
                <a:ext cx="532" cy="286"/>
              </a:xfrm>
              <a:custGeom>
                <a:avLst/>
                <a:gdLst>
                  <a:gd name="T0" fmla="*/ 38 w 532"/>
                  <a:gd name="T1" fmla="*/ 286 h 286"/>
                  <a:gd name="T2" fmla="*/ 20 w 532"/>
                  <a:gd name="T3" fmla="*/ 282 h 286"/>
                  <a:gd name="T4" fmla="*/ 16 w 532"/>
                  <a:gd name="T5" fmla="*/ 280 h 286"/>
                  <a:gd name="T6" fmla="*/ 4 w 532"/>
                  <a:gd name="T7" fmla="*/ 266 h 286"/>
                  <a:gd name="T8" fmla="*/ 0 w 532"/>
                  <a:gd name="T9" fmla="*/ 242 h 286"/>
                  <a:gd name="T10" fmla="*/ 2 w 532"/>
                  <a:gd name="T11" fmla="*/ 212 h 286"/>
                  <a:gd name="T12" fmla="*/ 20 w 532"/>
                  <a:gd name="T13" fmla="*/ 158 h 286"/>
                  <a:gd name="T14" fmla="*/ 32 w 532"/>
                  <a:gd name="T15" fmla="*/ 132 h 286"/>
                  <a:gd name="T16" fmla="*/ 56 w 532"/>
                  <a:gd name="T17" fmla="*/ 96 h 286"/>
                  <a:gd name="T18" fmla="*/ 84 w 532"/>
                  <a:gd name="T19" fmla="*/ 64 h 286"/>
                  <a:gd name="T20" fmla="*/ 116 w 532"/>
                  <a:gd name="T21" fmla="*/ 40 h 286"/>
                  <a:gd name="T22" fmla="*/ 152 w 532"/>
                  <a:gd name="T23" fmla="*/ 22 h 286"/>
                  <a:gd name="T24" fmla="*/ 178 w 532"/>
                  <a:gd name="T25" fmla="*/ 12 h 286"/>
                  <a:gd name="T26" fmla="*/ 236 w 532"/>
                  <a:gd name="T27" fmla="*/ 0 h 286"/>
                  <a:gd name="T28" fmla="*/ 266 w 532"/>
                  <a:gd name="T29" fmla="*/ 0 h 286"/>
                  <a:gd name="T30" fmla="*/ 314 w 532"/>
                  <a:gd name="T31" fmla="*/ 4 h 286"/>
                  <a:gd name="T32" fmla="*/ 362 w 532"/>
                  <a:gd name="T33" fmla="*/ 16 h 286"/>
                  <a:gd name="T34" fmla="*/ 406 w 532"/>
                  <a:gd name="T35" fmla="*/ 38 h 286"/>
                  <a:gd name="T36" fmla="*/ 446 w 532"/>
                  <a:gd name="T37" fmla="*/ 66 h 286"/>
                  <a:gd name="T38" fmla="*/ 464 w 532"/>
                  <a:gd name="T39" fmla="*/ 84 h 286"/>
                  <a:gd name="T40" fmla="*/ 494 w 532"/>
                  <a:gd name="T41" fmla="*/ 124 h 286"/>
                  <a:gd name="T42" fmla="*/ 516 w 532"/>
                  <a:gd name="T43" fmla="*/ 168 h 286"/>
                  <a:gd name="T44" fmla="*/ 530 w 532"/>
                  <a:gd name="T45" fmla="*/ 214 h 286"/>
                  <a:gd name="T46" fmla="*/ 532 w 532"/>
                  <a:gd name="T47" fmla="*/ 238 h 286"/>
                  <a:gd name="T48" fmla="*/ 530 w 532"/>
                  <a:gd name="T49" fmla="*/ 258 h 286"/>
                  <a:gd name="T50" fmla="*/ 524 w 532"/>
                  <a:gd name="T51" fmla="*/ 274 h 286"/>
                  <a:gd name="T52" fmla="*/ 518 w 532"/>
                  <a:gd name="T53" fmla="*/ 280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6 h 286"/>
                  <a:gd name="T66" fmla="*/ 464 w 532"/>
                  <a:gd name="T67" fmla="*/ 270 h 286"/>
                  <a:gd name="T68" fmla="*/ 454 w 532"/>
                  <a:gd name="T69" fmla="*/ 260 h 286"/>
                  <a:gd name="T70" fmla="*/ 436 w 532"/>
                  <a:gd name="T71" fmla="*/ 234 h 286"/>
                  <a:gd name="T72" fmla="*/ 428 w 532"/>
                  <a:gd name="T73" fmla="*/ 216 h 286"/>
                  <a:gd name="T74" fmla="*/ 430 w 532"/>
                  <a:gd name="T75" fmla="*/ 208 h 286"/>
                  <a:gd name="T76" fmla="*/ 424 w 532"/>
                  <a:gd name="T77" fmla="*/ 196 h 286"/>
                  <a:gd name="T78" fmla="*/ 400 w 532"/>
                  <a:gd name="T79" fmla="*/ 158 h 286"/>
                  <a:gd name="T80" fmla="*/ 384 w 532"/>
                  <a:gd name="T81" fmla="*/ 136 h 286"/>
                  <a:gd name="T82" fmla="*/ 364 w 532"/>
                  <a:gd name="T83" fmla="*/ 118 h 286"/>
                  <a:gd name="T84" fmla="*/ 340 w 532"/>
                  <a:gd name="T85" fmla="*/ 104 h 286"/>
                  <a:gd name="T86" fmla="*/ 292 w 532"/>
                  <a:gd name="T87" fmla="*/ 90 h 286"/>
                  <a:gd name="T88" fmla="*/ 266 w 532"/>
                  <a:gd name="T89" fmla="*/ 88 h 286"/>
                  <a:gd name="T90" fmla="*/ 230 w 532"/>
                  <a:gd name="T91" fmla="*/ 90 h 286"/>
                  <a:gd name="T92" fmla="*/ 196 w 532"/>
                  <a:gd name="T93" fmla="*/ 100 h 286"/>
                  <a:gd name="T94" fmla="*/ 190 w 532"/>
                  <a:gd name="T95" fmla="*/ 104 h 286"/>
                  <a:gd name="T96" fmla="*/ 184 w 532"/>
                  <a:gd name="T97" fmla="*/ 108 h 286"/>
                  <a:gd name="T98" fmla="*/ 134 w 532"/>
                  <a:gd name="T99" fmla="*/ 148 h 286"/>
                  <a:gd name="T100" fmla="*/ 122 w 532"/>
                  <a:gd name="T101" fmla="*/ 164 h 286"/>
                  <a:gd name="T102" fmla="*/ 106 w 532"/>
                  <a:gd name="T103" fmla="*/ 196 h 286"/>
                  <a:gd name="T104" fmla="*/ 102 w 532"/>
                  <a:gd name="T105" fmla="*/ 212 h 286"/>
                  <a:gd name="T106" fmla="*/ 100 w 532"/>
                  <a:gd name="T107" fmla="*/ 218 h 286"/>
                  <a:gd name="T108" fmla="*/ 86 w 532"/>
                  <a:gd name="T109" fmla="*/ 248 h 286"/>
                  <a:gd name="T110" fmla="*/ 66 w 532"/>
                  <a:gd name="T111" fmla="*/ 270 h 286"/>
                  <a:gd name="T112" fmla="*/ 64 w 532"/>
                  <a:gd name="T113" fmla="*/ 272 h 286"/>
                  <a:gd name="T114" fmla="*/ 56 w 532"/>
                  <a:gd name="T115" fmla="*/ 278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6"/>
                    </a:lnTo>
                    <a:lnTo>
                      <a:pt x="0" y="242"/>
                    </a:lnTo>
                    <a:lnTo>
                      <a:pt x="0" y="242"/>
                    </a:lnTo>
                    <a:lnTo>
                      <a:pt x="2" y="212"/>
                    </a:lnTo>
                    <a:lnTo>
                      <a:pt x="10" y="184"/>
                    </a:lnTo>
                    <a:lnTo>
                      <a:pt x="20" y="158"/>
                    </a:lnTo>
                    <a:lnTo>
                      <a:pt x="32" y="132"/>
                    </a:lnTo>
                    <a:lnTo>
                      <a:pt x="32" y="132"/>
                    </a:lnTo>
                    <a:lnTo>
                      <a:pt x="44" y="112"/>
                    </a:lnTo>
                    <a:lnTo>
                      <a:pt x="56" y="96"/>
                    </a:lnTo>
                    <a:lnTo>
                      <a:pt x="70" y="80"/>
                    </a:lnTo>
                    <a:lnTo>
                      <a:pt x="84" y="64"/>
                    </a:lnTo>
                    <a:lnTo>
                      <a:pt x="100" y="52"/>
                    </a:lnTo>
                    <a:lnTo>
                      <a:pt x="116" y="40"/>
                    </a:lnTo>
                    <a:lnTo>
                      <a:pt x="134" y="30"/>
                    </a:lnTo>
                    <a:lnTo>
                      <a:pt x="152" y="22"/>
                    </a:lnTo>
                    <a:lnTo>
                      <a:pt x="152" y="22"/>
                    </a:lnTo>
                    <a:lnTo>
                      <a:pt x="178" y="12"/>
                    </a:lnTo>
                    <a:lnTo>
                      <a:pt x="206" y="6"/>
                    </a:lnTo>
                    <a:lnTo>
                      <a:pt x="236" y="0"/>
                    </a:lnTo>
                    <a:lnTo>
                      <a:pt x="266" y="0"/>
                    </a:lnTo>
                    <a:lnTo>
                      <a:pt x="266" y="0"/>
                    </a:lnTo>
                    <a:lnTo>
                      <a:pt x="290" y="0"/>
                    </a:lnTo>
                    <a:lnTo>
                      <a:pt x="314" y="4"/>
                    </a:lnTo>
                    <a:lnTo>
                      <a:pt x="338" y="8"/>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30" y="214"/>
                    </a:lnTo>
                    <a:lnTo>
                      <a:pt x="532" y="238"/>
                    </a:lnTo>
                    <a:lnTo>
                      <a:pt x="532" y="238"/>
                    </a:lnTo>
                    <a:lnTo>
                      <a:pt x="532" y="250"/>
                    </a:lnTo>
                    <a:lnTo>
                      <a:pt x="530" y="258"/>
                    </a:lnTo>
                    <a:lnTo>
                      <a:pt x="528" y="268"/>
                    </a:lnTo>
                    <a:lnTo>
                      <a:pt x="524" y="274"/>
                    </a:lnTo>
                    <a:lnTo>
                      <a:pt x="524"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6"/>
                    </a:lnTo>
                    <a:lnTo>
                      <a:pt x="466" y="274"/>
                    </a:lnTo>
                    <a:lnTo>
                      <a:pt x="464" y="270"/>
                    </a:lnTo>
                    <a:lnTo>
                      <a:pt x="464" y="270"/>
                    </a:lnTo>
                    <a:lnTo>
                      <a:pt x="454" y="260"/>
                    </a:lnTo>
                    <a:lnTo>
                      <a:pt x="444" y="248"/>
                    </a:lnTo>
                    <a:lnTo>
                      <a:pt x="436" y="234"/>
                    </a:lnTo>
                    <a:lnTo>
                      <a:pt x="428" y="216"/>
                    </a:lnTo>
                    <a:lnTo>
                      <a:pt x="428" y="216"/>
                    </a:lnTo>
                    <a:lnTo>
                      <a:pt x="430" y="212"/>
                    </a:lnTo>
                    <a:lnTo>
                      <a:pt x="430" y="208"/>
                    </a:lnTo>
                    <a:lnTo>
                      <a:pt x="430" y="208"/>
                    </a:lnTo>
                    <a:lnTo>
                      <a:pt x="424" y="196"/>
                    </a:lnTo>
                    <a:lnTo>
                      <a:pt x="416" y="182"/>
                    </a:lnTo>
                    <a:lnTo>
                      <a:pt x="400" y="158"/>
                    </a:lnTo>
                    <a:lnTo>
                      <a:pt x="400" y="158"/>
                    </a:lnTo>
                    <a:lnTo>
                      <a:pt x="384" y="136"/>
                    </a:lnTo>
                    <a:lnTo>
                      <a:pt x="374" y="126"/>
                    </a:lnTo>
                    <a:lnTo>
                      <a:pt x="364" y="118"/>
                    </a:lnTo>
                    <a:lnTo>
                      <a:pt x="364" y="118"/>
                    </a:lnTo>
                    <a:lnTo>
                      <a:pt x="340" y="104"/>
                    </a:lnTo>
                    <a:lnTo>
                      <a:pt x="318" y="96"/>
                    </a:lnTo>
                    <a:lnTo>
                      <a:pt x="292" y="90"/>
                    </a:lnTo>
                    <a:lnTo>
                      <a:pt x="266" y="88"/>
                    </a:lnTo>
                    <a:lnTo>
                      <a:pt x="266" y="88"/>
                    </a:lnTo>
                    <a:lnTo>
                      <a:pt x="248" y="90"/>
                    </a:lnTo>
                    <a:lnTo>
                      <a:pt x="230" y="90"/>
                    </a:lnTo>
                    <a:lnTo>
                      <a:pt x="214" y="94"/>
                    </a:lnTo>
                    <a:lnTo>
                      <a:pt x="196" y="100"/>
                    </a:lnTo>
                    <a:lnTo>
                      <a:pt x="196" y="100"/>
                    </a:lnTo>
                    <a:lnTo>
                      <a:pt x="190" y="104"/>
                    </a:lnTo>
                    <a:lnTo>
                      <a:pt x="184" y="108"/>
                    </a:lnTo>
                    <a:lnTo>
                      <a:pt x="184" y="108"/>
                    </a:lnTo>
                    <a:lnTo>
                      <a:pt x="158" y="128"/>
                    </a:lnTo>
                    <a:lnTo>
                      <a:pt x="134" y="148"/>
                    </a:lnTo>
                    <a:lnTo>
                      <a:pt x="134" y="148"/>
                    </a:lnTo>
                    <a:lnTo>
                      <a:pt x="122" y="164"/>
                    </a:lnTo>
                    <a:lnTo>
                      <a:pt x="112" y="180"/>
                    </a:lnTo>
                    <a:lnTo>
                      <a:pt x="106" y="196"/>
                    </a:lnTo>
                    <a:lnTo>
                      <a:pt x="102" y="212"/>
                    </a:lnTo>
                    <a:lnTo>
                      <a:pt x="102" y="212"/>
                    </a:lnTo>
                    <a:lnTo>
                      <a:pt x="100" y="218"/>
                    </a:lnTo>
                    <a:lnTo>
                      <a:pt x="100" y="218"/>
                    </a:lnTo>
                    <a:lnTo>
                      <a:pt x="94" y="234"/>
                    </a:lnTo>
                    <a:lnTo>
                      <a:pt x="86" y="248"/>
                    </a:lnTo>
                    <a:lnTo>
                      <a:pt x="76" y="260"/>
                    </a:lnTo>
                    <a:lnTo>
                      <a:pt x="66" y="270"/>
                    </a:lnTo>
                    <a:lnTo>
                      <a:pt x="66" y="270"/>
                    </a:lnTo>
                    <a:lnTo>
                      <a:pt x="64" y="272"/>
                    </a:lnTo>
                    <a:lnTo>
                      <a:pt x="60" y="276"/>
                    </a:lnTo>
                    <a:lnTo>
                      <a:pt x="56" y="278"/>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7" name="Freeform 244"/>
              <p:cNvSpPr>
                <a:spLocks/>
              </p:cNvSpPr>
              <p:nvPr/>
            </p:nvSpPr>
            <p:spPr bwMode="auto">
              <a:xfrm>
                <a:off x="2623" y="3271"/>
                <a:ext cx="536" cy="288"/>
              </a:xfrm>
              <a:custGeom>
                <a:avLst/>
                <a:gdLst>
                  <a:gd name="T0" fmla="*/ 268 w 536"/>
                  <a:gd name="T1" fmla="*/ 0 h 288"/>
                  <a:gd name="T2" fmla="*/ 208 w 536"/>
                  <a:gd name="T3" fmla="*/ 6 h 288"/>
                  <a:gd name="T4" fmla="*/ 154 w 536"/>
                  <a:gd name="T5" fmla="*/ 24 h 288"/>
                  <a:gd name="T6" fmla="*/ 136 w 536"/>
                  <a:gd name="T7" fmla="*/ 32 h 288"/>
                  <a:gd name="T8" fmla="*/ 102 w 536"/>
                  <a:gd name="T9" fmla="*/ 54 h 288"/>
                  <a:gd name="T10" fmla="*/ 72 w 536"/>
                  <a:gd name="T11" fmla="*/ 82 h 288"/>
                  <a:gd name="T12" fmla="*/ 46 w 536"/>
                  <a:gd name="T13" fmla="*/ 114 h 288"/>
                  <a:gd name="T14" fmla="*/ 34 w 536"/>
                  <a:gd name="T15" fmla="*/ 134 h 288"/>
                  <a:gd name="T16" fmla="*/ 12 w 536"/>
                  <a:gd name="T17" fmla="*/ 186 h 288"/>
                  <a:gd name="T18" fmla="*/ 0 w 536"/>
                  <a:gd name="T19" fmla="*/ 244 h 288"/>
                  <a:gd name="T20" fmla="*/ 2 w 536"/>
                  <a:gd name="T21" fmla="*/ 258 h 288"/>
                  <a:gd name="T22" fmla="*/ 10 w 536"/>
                  <a:gd name="T23" fmla="*/ 278 h 288"/>
                  <a:gd name="T24" fmla="*/ 18 w 536"/>
                  <a:gd name="T25" fmla="*/ 284 h 288"/>
                  <a:gd name="T26" fmla="*/ 28 w 536"/>
                  <a:gd name="T27" fmla="*/ 286 h 288"/>
                  <a:gd name="T28" fmla="*/ 40 w 536"/>
                  <a:gd name="T29" fmla="*/ 288 h 288"/>
                  <a:gd name="T30" fmla="*/ 54 w 536"/>
                  <a:gd name="T31" fmla="*/ 284 h 288"/>
                  <a:gd name="T32" fmla="*/ 56 w 536"/>
                  <a:gd name="T33" fmla="*/ 284 h 288"/>
                  <a:gd name="T34" fmla="*/ 62 w 536"/>
                  <a:gd name="T35" fmla="*/ 278 h 288"/>
                  <a:gd name="T36" fmla="*/ 70 w 536"/>
                  <a:gd name="T37" fmla="*/ 274 h 288"/>
                  <a:gd name="T38" fmla="*/ 78 w 536"/>
                  <a:gd name="T39" fmla="*/ 264 h 288"/>
                  <a:gd name="T40" fmla="*/ 96 w 536"/>
                  <a:gd name="T41" fmla="*/ 238 h 288"/>
                  <a:gd name="T42" fmla="*/ 102 w 536"/>
                  <a:gd name="T43" fmla="*/ 222 h 288"/>
                  <a:gd name="T44" fmla="*/ 104 w 536"/>
                  <a:gd name="T45" fmla="*/ 214 h 288"/>
                  <a:gd name="T46" fmla="*/ 114 w 536"/>
                  <a:gd name="T47" fmla="*/ 182 h 288"/>
                  <a:gd name="T48" fmla="*/ 136 w 536"/>
                  <a:gd name="T49" fmla="*/ 152 h 288"/>
                  <a:gd name="T50" fmla="*/ 160 w 536"/>
                  <a:gd name="T51" fmla="*/ 130 h 288"/>
                  <a:gd name="T52" fmla="*/ 186 w 536"/>
                  <a:gd name="T53" fmla="*/ 110 h 288"/>
                  <a:gd name="T54" fmla="*/ 198 w 536"/>
                  <a:gd name="T55" fmla="*/ 102 h 288"/>
                  <a:gd name="T56" fmla="*/ 216 w 536"/>
                  <a:gd name="T57" fmla="*/ 96 h 288"/>
                  <a:gd name="T58" fmla="*/ 250 w 536"/>
                  <a:gd name="T59" fmla="*/ 92 h 288"/>
                  <a:gd name="T60" fmla="*/ 268 w 536"/>
                  <a:gd name="T61" fmla="*/ 92 h 288"/>
                  <a:gd name="T62" fmla="*/ 320 w 536"/>
                  <a:gd name="T63" fmla="*/ 98 h 288"/>
                  <a:gd name="T64" fmla="*/ 366 w 536"/>
                  <a:gd name="T65" fmla="*/ 120 h 288"/>
                  <a:gd name="T66" fmla="*/ 376 w 536"/>
                  <a:gd name="T67" fmla="*/ 128 h 288"/>
                  <a:gd name="T68" fmla="*/ 402 w 536"/>
                  <a:gd name="T69" fmla="*/ 160 h 288"/>
                  <a:gd name="T70" fmla="*/ 418 w 536"/>
                  <a:gd name="T71" fmla="*/ 186 h 288"/>
                  <a:gd name="T72" fmla="*/ 432 w 536"/>
                  <a:gd name="T73" fmla="*/ 212 h 288"/>
                  <a:gd name="T74" fmla="*/ 430 w 536"/>
                  <a:gd name="T75" fmla="*/ 216 h 288"/>
                  <a:gd name="T76" fmla="*/ 430 w 536"/>
                  <a:gd name="T77" fmla="*/ 220 h 288"/>
                  <a:gd name="T78" fmla="*/ 446 w 536"/>
                  <a:gd name="T79" fmla="*/ 250 h 288"/>
                  <a:gd name="T80" fmla="*/ 466 w 536"/>
                  <a:gd name="T81" fmla="*/ 274 h 288"/>
                  <a:gd name="T82" fmla="*/ 468 w 536"/>
                  <a:gd name="T83" fmla="*/ 276 h 288"/>
                  <a:gd name="T84" fmla="*/ 476 w 536"/>
                  <a:gd name="T85" fmla="*/ 280 h 288"/>
                  <a:gd name="T86" fmla="*/ 478 w 536"/>
                  <a:gd name="T87" fmla="*/ 284 h 288"/>
                  <a:gd name="T88" fmla="*/ 488 w 536"/>
                  <a:gd name="T89" fmla="*/ 286 h 288"/>
                  <a:gd name="T90" fmla="*/ 498 w 536"/>
                  <a:gd name="T91" fmla="*/ 288 h 288"/>
                  <a:gd name="T92" fmla="*/ 514 w 536"/>
                  <a:gd name="T93" fmla="*/ 284 h 288"/>
                  <a:gd name="T94" fmla="*/ 516 w 536"/>
                  <a:gd name="T95" fmla="*/ 284 h 288"/>
                  <a:gd name="T96" fmla="*/ 526 w 536"/>
                  <a:gd name="T97" fmla="*/ 276 h 288"/>
                  <a:gd name="T98" fmla="*/ 530 w 536"/>
                  <a:gd name="T99" fmla="*/ 270 h 288"/>
                  <a:gd name="T100" fmla="*/ 536 w 536"/>
                  <a:gd name="T101" fmla="*/ 252 h 288"/>
                  <a:gd name="T102" fmla="*/ 536 w 536"/>
                  <a:gd name="T103" fmla="*/ 242 h 288"/>
                  <a:gd name="T104" fmla="*/ 526 w 536"/>
                  <a:gd name="T105" fmla="*/ 192 h 288"/>
                  <a:gd name="T106" fmla="*/ 510 w 536"/>
                  <a:gd name="T107" fmla="*/ 146 h 288"/>
                  <a:gd name="T108" fmla="*/ 484 w 536"/>
                  <a:gd name="T109" fmla="*/ 104 h 288"/>
                  <a:gd name="T110" fmla="*/ 448 w 536"/>
                  <a:gd name="T111" fmla="*/ 68 h 288"/>
                  <a:gd name="T112" fmla="*/ 430 w 536"/>
                  <a:gd name="T113" fmla="*/ 52 h 288"/>
                  <a:gd name="T114" fmla="*/ 388 w 536"/>
                  <a:gd name="T115" fmla="*/ 28 h 288"/>
                  <a:gd name="T116" fmla="*/ 340 w 536"/>
                  <a:gd name="T117" fmla="*/ 10 h 288"/>
                  <a:gd name="T118" fmla="*/ 292 w 536"/>
                  <a:gd name="T119" fmla="*/ 2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6" h="288">
                    <a:moveTo>
                      <a:pt x="268" y="0"/>
                    </a:moveTo>
                    <a:lnTo>
                      <a:pt x="268" y="0"/>
                    </a:lnTo>
                    <a:lnTo>
                      <a:pt x="238" y="2"/>
                    </a:lnTo>
                    <a:lnTo>
                      <a:pt x="208" y="6"/>
                    </a:lnTo>
                    <a:lnTo>
                      <a:pt x="180" y="14"/>
                    </a:lnTo>
                    <a:lnTo>
                      <a:pt x="154" y="24"/>
                    </a:lnTo>
                    <a:lnTo>
                      <a:pt x="154" y="24"/>
                    </a:lnTo>
                    <a:lnTo>
                      <a:pt x="136" y="32"/>
                    </a:lnTo>
                    <a:lnTo>
                      <a:pt x="118" y="42"/>
                    </a:lnTo>
                    <a:lnTo>
                      <a:pt x="102" y="54"/>
                    </a:lnTo>
                    <a:lnTo>
                      <a:pt x="86" y="66"/>
                    </a:lnTo>
                    <a:lnTo>
                      <a:pt x="72" y="82"/>
                    </a:lnTo>
                    <a:lnTo>
                      <a:pt x="58" y="98"/>
                    </a:lnTo>
                    <a:lnTo>
                      <a:pt x="46" y="114"/>
                    </a:lnTo>
                    <a:lnTo>
                      <a:pt x="34" y="134"/>
                    </a:lnTo>
                    <a:lnTo>
                      <a:pt x="34" y="134"/>
                    </a:lnTo>
                    <a:lnTo>
                      <a:pt x="22" y="160"/>
                    </a:lnTo>
                    <a:lnTo>
                      <a:pt x="12" y="186"/>
                    </a:lnTo>
                    <a:lnTo>
                      <a:pt x="4" y="214"/>
                    </a:lnTo>
                    <a:lnTo>
                      <a:pt x="0" y="244"/>
                    </a:lnTo>
                    <a:lnTo>
                      <a:pt x="0" y="244"/>
                    </a:lnTo>
                    <a:lnTo>
                      <a:pt x="2" y="258"/>
                    </a:lnTo>
                    <a:lnTo>
                      <a:pt x="4" y="268"/>
                    </a:lnTo>
                    <a:lnTo>
                      <a:pt x="10" y="278"/>
                    </a:lnTo>
                    <a:lnTo>
                      <a:pt x="18" y="284"/>
                    </a:lnTo>
                    <a:lnTo>
                      <a:pt x="18" y="284"/>
                    </a:lnTo>
                    <a:lnTo>
                      <a:pt x="22" y="284"/>
                    </a:lnTo>
                    <a:lnTo>
                      <a:pt x="28" y="286"/>
                    </a:lnTo>
                    <a:lnTo>
                      <a:pt x="40" y="288"/>
                    </a:lnTo>
                    <a:lnTo>
                      <a:pt x="40" y="288"/>
                    </a:lnTo>
                    <a:lnTo>
                      <a:pt x="50" y="286"/>
                    </a:lnTo>
                    <a:lnTo>
                      <a:pt x="54" y="284"/>
                    </a:lnTo>
                    <a:lnTo>
                      <a:pt x="56" y="284"/>
                    </a:lnTo>
                    <a:lnTo>
                      <a:pt x="56" y="284"/>
                    </a:lnTo>
                    <a:lnTo>
                      <a:pt x="58" y="280"/>
                    </a:lnTo>
                    <a:lnTo>
                      <a:pt x="62" y="278"/>
                    </a:lnTo>
                    <a:lnTo>
                      <a:pt x="66" y="276"/>
                    </a:lnTo>
                    <a:lnTo>
                      <a:pt x="70" y="274"/>
                    </a:lnTo>
                    <a:lnTo>
                      <a:pt x="70" y="274"/>
                    </a:lnTo>
                    <a:lnTo>
                      <a:pt x="78" y="264"/>
                    </a:lnTo>
                    <a:lnTo>
                      <a:pt x="88" y="252"/>
                    </a:lnTo>
                    <a:lnTo>
                      <a:pt x="96" y="238"/>
                    </a:lnTo>
                    <a:lnTo>
                      <a:pt x="102" y="222"/>
                    </a:lnTo>
                    <a:lnTo>
                      <a:pt x="102" y="222"/>
                    </a:lnTo>
                    <a:lnTo>
                      <a:pt x="104" y="214"/>
                    </a:lnTo>
                    <a:lnTo>
                      <a:pt x="104" y="214"/>
                    </a:lnTo>
                    <a:lnTo>
                      <a:pt x="108" y="198"/>
                    </a:lnTo>
                    <a:lnTo>
                      <a:pt x="114" y="182"/>
                    </a:lnTo>
                    <a:lnTo>
                      <a:pt x="124" y="166"/>
                    </a:lnTo>
                    <a:lnTo>
                      <a:pt x="136" y="152"/>
                    </a:lnTo>
                    <a:lnTo>
                      <a:pt x="136" y="152"/>
                    </a:lnTo>
                    <a:lnTo>
                      <a:pt x="160" y="130"/>
                    </a:lnTo>
                    <a:lnTo>
                      <a:pt x="186" y="110"/>
                    </a:lnTo>
                    <a:lnTo>
                      <a:pt x="186" y="110"/>
                    </a:lnTo>
                    <a:lnTo>
                      <a:pt x="192" y="106"/>
                    </a:lnTo>
                    <a:lnTo>
                      <a:pt x="198" y="102"/>
                    </a:lnTo>
                    <a:lnTo>
                      <a:pt x="198" y="102"/>
                    </a:lnTo>
                    <a:lnTo>
                      <a:pt x="216" y="96"/>
                    </a:lnTo>
                    <a:lnTo>
                      <a:pt x="232" y="94"/>
                    </a:lnTo>
                    <a:lnTo>
                      <a:pt x="250" y="92"/>
                    </a:lnTo>
                    <a:lnTo>
                      <a:pt x="268" y="92"/>
                    </a:lnTo>
                    <a:lnTo>
                      <a:pt x="268" y="92"/>
                    </a:lnTo>
                    <a:lnTo>
                      <a:pt x="294" y="94"/>
                    </a:lnTo>
                    <a:lnTo>
                      <a:pt x="320" y="98"/>
                    </a:lnTo>
                    <a:lnTo>
                      <a:pt x="342" y="108"/>
                    </a:lnTo>
                    <a:lnTo>
                      <a:pt x="366" y="120"/>
                    </a:lnTo>
                    <a:lnTo>
                      <a:pt x="366" y="120"/>
                    </a:lnTo>
                    <a:lnTo>
                      <a:pt x="376" y="128"/>
                    </a:lnTo>
                    <a:lnTo>
                      <a:pt x="386" y="138"/>
                    </a:lnTo>
                    <a:lnTo>
                      <a:pt x="402" y="160"/>
                    </a:lnTo>
                    <a:lnTo>
                      <a:pt x="402" y="160"/>
                    </a:lnTo>
                    <a:lnTo>
                      <a:pt x="418" y="186"/>
                    </a:lnTo>
                    <a:lnTo>
                      <a:pt x="426" y="198"/>
                    </a:lnTo>
                    <a:lnTo>
                      <a:pt x="432" y="212"/>
                    </a:lnTo>
                    <a:lnTo>
                      <a:pt x="432" y="212"/>
                    </a:lnTo>
                    <a:lnTo>
                      <a:pt x="430" y="216"/>
                    </a:lnTo>
                    <a:lnTo>
                      <a:pt x="430" y="220"/>
                    </a:lnTo>
                    <a:lnTo>
                      <a:pt x="430" y="220"/>
                    </a:lnTo>
                    <a:lnTo>
                      <a:pt x="438" y="236"/>
                    </a:lnTo>
                    <a:lnTo>
                      <a:pt x="446" y="250"/>
                    </a:lnTo>
                    <a:lnTo>
                      <a:pt x="456" y="264"/>
                    </a:lnTo>
                    <a:lnTo>
                      <a:pt x="466" y="274"/>
                    </a:lnTo>
                    <a:lnTo>
                      <a:pt x="466" y="274"/>
                    </a:lnTo>
                    <a:lnTo>
                      <a:pt x="468" y="276"/>
                    </a:lnTo>
                    <a:lnTo>
                      <a:pt x="472" y="278"/>
                    </a:lnTo>
                    <a:lnTo>
                      <a:pt x="476" y="280"/>
                    </a:lnTo>
                    <a:lnTo>
                      <a:pt x="478" y="284"/>
                    </a:lnTo>
                    <a:lnTo>
                      <a:pt x="478" y="284"/>
                    </a:lnTo>
                    <a:lnTo>
                      <a:pt x="482" y="284"/>
                    </a:lnTo>
                    <a:lnTo>
                      <a:pt x="488" y="286"/>
                    </a:lnTo>
                    <a:lnTo>
                      <a:pt x="498" y="288"/>
                    </a:lnTo>
                    <a:lnTo>
                      <a:pt x="498" y="288"/>
                    </a:lnTo>
                    <a:lnTo>
                      <a:pt x="508" y="286"/>
                    </a:lnTo>
                    <a:lnTo>
                      <a:pt x="514" y="284"/>
                    </a:lnTo>
                    <a:lnTo>
                      <a:pt x="516" y="284"/>
                    </a:lnTo>
                    <a:lnTo>
                      <a:pt x="516" y="284"/>
                    </a:lnTo>
                    <a:lnTo>
                      <a:pt x="522" y="282"/>
                    </a:lnTo>
                    <a:lnTo>
                      <a:pt x="526" y="276"/>
                    </a:lnTo>
                    <a:lnTo>
                      <a:pt x="526" y="276"/>
                    </a:lnTo>
                    <a:lnTo>
                      <a:pt x="530" y="270"/>
                    </a:lnTo>
                    <a:lnTo>
                      <a:pt x="534" y="262"/>
                    </a:lnTo>
                    <a:lnTo>
                      <a:pt x="536" y="252"/>
                    </a:lnTo>
                    <a:lnTo>
                      <a:pt x="536" y="242"/>
                    </a:lnTo>
                    <a:lnTo>
                      <a:pt x="536" y="242"/>
                    </a:lnTo>
                    <a:lnTo>
                      <a:pt x="532" y="216"/>
                    </a:lnTo>
                    <a:lnTo>
                      <a:pt x="526" y="192"/>
                    </a:lnTo>
                    <a:lnTo>
                      <a:pt x="520" y="170"/>
                    </a:lnTo>
                    <a:lnTo>
                      <a:pt x="510" y="146"/>
                    </a:lnTo>
                    <a:lnTo>
                      <a:pt x="498" y="126"/>
                    </a:lnTo>
                    <a:lnTo>
                      <a:pt x="484" y="104"/>
                    </a:lnTo>
                    <a:lnTo>
                      <a:pt x="466" y="86"/>
                    </a:lnTo>
                    <a:lnTo>
                      <a:pt x="448" y="68"/>
                    </a:lnTo>
                    <a:lnTo>
                      <a:pt x="448" y="68"/>
                    </a:lnTo>
                    <a:lnTo>
                      <a:pt x="430" y="52"/>
                    </a:lnTo>
                    <a:lnTo>
                      <a:pt x="408" y="38"/>
                    </a:lnTo>
                    <a:lnTo>
                      <a:pt x="388" y="28"/>
                    </a:lnTo>
                    <a:lnTo>
                      <a:pt x="364" y="18"/>
                    </a:lnTo>
                    <a:lnTo>
                      <a:pt x="340" y="10"/>
                    </a:lnTo>
                    <a:lnTo>
                      <a:pt x="318" y="4"/>
                    </a:lnTo>
                    <a:lnTo>
                      <a:pt x="292" y="2"/>
                    </a:lnTo>
                    <a:lnTo>
                      <a:pt x="2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8" name="Freeform 245"/>
              <p:cNvSpPr>
                <a:spLocks noEditPoints="1"/>
              </p:cNvSpPr>
              <p:nvPr/>
            </p:nvSpPr>
            <p:spPr bwMode="auto">
              <a:xfrm>
                <a:off x="2625" y="3273"/>
                <a:ext cx="532" cy="286"/>
              </a:xfrm>
              <a:custGeom>
                <a:avLst/>
                <a:gdLst>
                  <a:gd name="T0" fmla="*/ 20 w 532"/>
                  <a:gd name="T1" fmla="*/ 282 h 286"/>
                  <a:gd name="T2" fmla="*/ 4 w 532"/>
                  <a:gd name="T3" fmla="*/ 266 h 286"/>
                  <a:gd name="T4" fmla="*/ 4 w 532"/>
                  <a:gd name="T5" fmla="*/ 212 h 286"/>
                  <a:gd name="T6" fmla="*/ 32 w 532"/>
                  <a:gd name="T7" fmla="*/ 132 h 286"/>
                  <a:gd name="T8" fmla="*/ 84 w 532"/>
                  <a:gd name="T9" fmla="*/ 66 h 286"/>
                  <a:gd name="T10" fmla="*/ 152 w 532"/>
                  <a:gd name="T11" fmla="*/ 22 h 286"/>
                  <a:gd name="T12" fmla="*/ 236 w 532"/>
                  <a:gd name="T13" fmla="*/ 2 h 286"/>
                  <a:gd name="T14" fmla="*/ 314 w 532"/>
                  <a:gd name="T15" fmla="*/ 4 h 286"/>
                  <a:gd name="T16" fmla="*/ 406 w 532"/>
                  <a:gd name="T17" fmla="*/ 38 h 286"/>
                  <a:gd name="T18" fmla="*/ 464 w 532"/>
                  <a:gd name="T19" fmla="*/ 84 h 286"/>
                  <a:gd name="T20" fmla="*/ 516 w 532"/>
                  <a:gd name="T21" fmla="*/ 168 h 286"/>
                  <a:gd name="T22" fmla="*/ 532 w 532"/>
                  <a:gd name="T23" fmla="*/ 238 h 286"/>
                  <a:gd name="T24" fmla="*/ 522 w 532"/>
                  <a:gd name="T25" fmla="*/ 274 h 286"/>
                  <a:gd name="T26" fmla="*/ 514 w 532"/>
                  <a:gd name="T27" fmla="*/ 280 h 286"/>
                  <a:gd name="T28" fmla="*/ 496 w 532"/>
                  <a:gd name="T29" fmla="*/ 286 h 286"/>
                  <a:gd name="T30" fmla="*/ 476 w 532"/>
                  <a:gd name="T31" fmla="*/ 280 h 286"/>
                  <a:gd name="T32" fmla="*/ 464 w 532"/>
                  <a:gd name="T33" fmla="*/ 270 h 286"/>
                  <a:gd name="T34" fmla="*/ 436 w 532"/>
                  <a:gd name="T35" fmla="*/ 232 h 286"/>
                  <a:gd name="T36" fmla="*/ 430 w 532"/>
                  <a:gd name="T37" fmla="*/ 208 h 286"/>
                  <a:gd name="T38" fmla="*/ 400 w 532"/>
                  <a:gd name="T39" fmla="*/ 156 h 286"/>
                  <a:gd name="T40" fmla="*/ 364 w 532"/>
                  <a:gd name="T41" fmla="*/ 116 h 286"/>
                  <a:gd name="T42" fmla="*/ 292 w 532"/>
                  <a:gd name="T43" fmla="*/ 90 h 286"/>
                  <a:gd name="T44" fmla="*/ 230 w 532"/>
                  <a:gd name="T45" fmla="*/ 90 h 286"/>
                  <a:gd name="T46" fmla="*/ 190 w 532"/>
                  <a:gd name="T47" fmla="*/ 102 h 286"/>
                  <a:gd name="T48" fmla="*/ 134 w 532"/>
                  <a:gd name="T49" fmla="*/ 148 h 286"/>
                  <a:gd name="T50" fmla="*/ 106 w 532"/>
                  <a:gd name="T51" fmla="*/ 194 h 286"/>
                  <a:gd name="T52" fmla="*/ 100 w 532"/>
                  <a:gd name="T53" fmla="*/ 218 h 286"/>
                  <a:gd name="T54" fmla="*/ 66 w 532"/>
                  <a:gd name="T55" fmla="*/ 270 h 286"/>
                  <a:gd name="T56" fmla="*/ 56 w 532"/>
                  <a:gd name="T57" fmla="*/ 278 h 286"/>
                  <a:gd name="T58" fmla="*/ 48 w 532"/>
                  <a:gd name="T59" fmla="*/ 284 h 286"/>
                  <a:gd name="T60" fmla="*/ 236 w 532"/>
                  <a:gd name="T61" fmla="*/ 0 h 286"/>
                  <a:gd name="T62" fmla="*/ 152 w 532"/>
                  <a:gd name="T63" fmla="*/ 22 h 286"/>
                  <a:gd name="T64" fmla="*/ 84 w 532"/>
                  <a:gd name="T65" fmla="*/ 64 h 286"/>
                  <a:gd name="T66" fmla="*/ 32 w 532"/>
                  <a:gd name="T67" fmla="*/ 132 h 286"/>
                  <a:gd name="T68" fmla="*/ 2 w 532"/>
                  <a:gd name="T69" fmla="*/ 212 h 286"/>
                  <a:gd name="T70" fmla="*/ 4 w 532"/>
                  <a:gd name="T71" fmla="*/ 266 h 286"/>
                  <a:gd name="T72" fmla="*/ 20 w 532"/>
                  <a:gd name="T73" fmla="*/ 282 h 286"/>
                  <a:gd name="T74" fmla="*/ 48 w 532"/>
                  <a:gd name="T75" fmla="*/ 284 h 286"/>
                  <a:gd name="T76" fmla="*/ 56 w 532"/>
                  <a:gd name="T77" fmla="*/ 278 h 286"/>
                  <a:gd name="T78" fmla="*/ 66 w 532"/>
                  <a:gd name="T79" fmla="*/ 270 h 286"/>
                  <a:gd name="T80" fmla="*/ 100 w 532"/>
                  <a:gd name="T81" fmla="*/ 218 h 286"/>
                  <a:gd name="T82" fmla="*/ 106 w 532"/>
                  <a:gd name="T83" fmla="*/ 196 h 286"/>
                  <a:gd name="T84" fmla="*/ 134 w 532"/>
                  <a:gd name="T85" fmla="*/ 148 h 286"/>
                  <a:gd name="T86" fmla="*/ 190 w 532"/>
                  <a:gd name="T87" fmla="*/ 104 h 286"/>
                  <a:gd name="T88" fmla="*/ 230 w 532"/>
                  <a:gd name="T89" fmla="*/ 90 h 286"/>
                  <a:gd name="T90" fmla="*/ 292 w 532"/>
                  <a:gd name="T91" fmla="*/ 90 h 286"/>
                  <a:gd name="T92" fmla="*/ 364 w 532"/>
                  <a:gd name="T93" fmla="*/ 118 h 286"/>
                  <a:gd name="T94" fmla="*/ 400 w 532"/>
                  <a:gd name="T95" fmla="*/ 158 h 286"/>
                  <a:gd name="T96" fmla="*/ 430 w 532"/>
                  <a:gd name="T97" fmla="*/ 208 h 286"/>
                  <a:gd name="T98" fmla="*/ 436 w 532"/>
                  <a:gd name="T99" fmla="*/ 234 h 286"/>
                  <a:gd name="T100" fmla="*/ 464 w 532"/>
                  <a:gd name="T101" fmla="*/ 270 h 286"/>
                  <a:gd name="T102" fmla="*/ 476 w 532"/>
                  <a:gd name="T103" fmla="*/ 280 h 286"/>
                  <a:gd name="T104" fmla="*/ 496 w 532"/>
                  <a:gd name="T105" fmla="*/ 286 h 286"/>
                  <a:gd name="T106" fmla="*/ 514 w 532"/>
                  <a:gd name="T107" fmla="*/ 280 h 286"/>
                  <a:gd name="T108" fmla="*/ 524 w 532"/>
                  <a:gd name="T109" fmla="*/ 274 h 286"/>
                  <a:gd name="T110" fmla="*/ 532 w 532"/>
                  <a:gd name="T111" fmla="*/ 238 h 286"/>
                  <a:gd name="T112" fmla="*/ 516 w 532"/>
                  <a:gd name="T113" fmla="*/ 168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4"/>
                    </a:lnTo>
                    <a:lnTo>
                      <a:pt x="0" y="242"/>
                    </a:lnTo>
                    <a:lnTo>
                      <a:pt x="0" y="242"/>
                    </a:lnTo>
                    <a:lnTo>
                      <a:pt x="4" y="212"/>
                    </a:lnTo>
                    <a:lnTo>
                      <a:pt x="10" y="184"/>
                    </a:lnTo>
                    <a:lnTo>
                      <a:pt x="20" y="158"/>
                    </a:lnTo>
                    <a:lnTo>
                      <a:pt x="32" y="132"/>
                    </a:lnTo>
                    <a:lnTo>
                      <a:pt x="32" y="132"/>
                    </a:lnTo>
                    <a:lnTo>
                      <a:pt x="44" y="114"/>
                    </a:lnTo>
                    <a:lnTo>
                      <a:pt x="56" y="96"/>
                    </a:lnTo>
                    <a:lnTo>
                      <a:pt x="70" y="80"/>
                    </a:lnTo>
                    <a:lnTo>
                      <a:pt x="84" y="66"/>
                    </a:lnTo>
                    <a:lnTo>
                      <a:pt x="100" y="52"/>
                    </a:lnTo>
                    <a:lnTo>
                      <a:pt x="116" y="40"/>
                    </a:lnTo>
                    <a:lnTo>
                      <a:pt x="134" y="32"/>
                    </a:lnTo>
                    <a:lnTo>
                      <a:pt x="152" y="22"/>
                    </a:lnTo>
                    <a:lnTo>
                      <a:pt x="152" y="22"/>
                    </a:lnTo>
                    <a:lnTo>
                      <a:pt x="178" y="14"/>
                    </a:lnTo>
                    <a:lnTo>
                      <a:pt x="206" y="6"/>
                    </a:lnTo>
                    <a:lnTo>
                      <a:pt x="236" y="2"/>
                    </a:lnTo>
                    <a:lnTo>
                      <a:pt x="266" y="0"/>
                    </a:lnTo>
                    <a:lnTo>
                      <a:pt x="266" y="0"/>
                    </a:lnTo>
                    <a:lnTo>
                      <a:pt x="290" y="0"/>
                    </a:lnTo>
                    <a:lnTo>
                      <a:pt x="314" y="4"/>
                    </a:lnTo>
                    <a:lnTo>
                      <a:pt x="338" y="10"/>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28" y="214"/>
                    </a:lnTo>
                    <a:lnTo>
                      <a:pt x="532" y="238"/>
                    </a:lnTo>
                    <a:lnTo>
                      <a:pt x="532" y="238"/>
                    </a:lnTo>
                    <a:lnTo>
                      <a:pt x="532" y="248"/>
                    </a:lnTo>
                    <a:lnTo>
                      <a:pt x="530" y="258"/>
                    </a:lnTo>
                    <a:lnTo>
                      <a:pt x="528" y="266"/>
                    </a:lnTo>
                    <a:lnTo>
                      <a:pt x="522" y="274"/>
                    </a:lnTo>
                    <a:lnTo>
                      <a:pt x="522"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4"/>
                    </a:lnTo>
                    <a:lnTo>
                      <a:pt x="466" y="272"/>
                    </a:lnTo>
                    <a:lnTo>
                      <a:pt x="464" y="270"/>
                    </a:lnTo>
                    <a:lnTo>
                      <a:pt x="464" y="270"/>
                    </a:lnTo>
                    <a:lnTo>
                      <a:pt x="454" y="260"/>
                    </a:lnTo>
                    <a:lnTo>
                      <a:pt x="446" y="246"/>
                    </a:lnTo>
                    <a:lnTo>
                      <a:pt x="436" y="232"/>
                    </a:lnTo>
                    <a:lnTo>
                      <a:pt x="430" y="216"/>
                    </a:lnTo>
                    <a:lnTo>
                      <a:pt x="430" y="216"/>
                    </a:lnTo>
                    <a:lnTo>
                      <a:pt x="430" y="212"/>
                    </a:lnTo>
                    <a:lnTo>
                      <a:pt x="430" y="208"/>
                    </a:lnTo>
                    <a:lnTo>
                      <a:pt x="430" y="208"/>
                    </a:lnTo>
                    <a:lnTo>
                      <a:pt x="424" y="194"/>
                    </a:lnTo>
                    <a:lnTo>
                      <a:pt x="416" y="182"/>
                    </a:lnTo>
                    <a:lnTo>
                      <a:pt x="400" y="156"/>
                    </a:lnTo>
                    <a:lnTo>
                      <a:pt x="400" y="156"/>
                    </a:lnTo>
                    <a:lnTo>
                      <a:pt x="384" y="134"/>
                    </a:lnTo>
                    <a:lnTo>
                      <a:pt x="374" y="126"/>
                    </a:lnTo>
                    <a:lnTo>
                      <a:pt x="364" y="116"/>
                    </a:lnTo>
                    <a:lnTo>
                      <a:pt x="364" y="116"/>
                    </a:lnTo>
                    <a:lnTo>
                      <a:pt x="340" y="104"/>
                    </a:lnTo>
                    <a:lnTo>
                      <a:pt x="318" y="96"/>
                    </a:lnTo>
                    <a:lnTo>
                      <a:pt x="292" y="90"/>
                    </a:lnTo>
                    <a:lnTo>
                      <a:pt x="266" y="88"/>
                    </a:lnTo>
                    <a:lnTo>
                      <a:pt x="266" y="88"/>
                    </a:lnTo>
                    <a:lnTo>
                      <a:pt x="248" y="88"/>
                    </a:lnTo>
                    <a:lnTo>
                      <a:pt x="230" y="90"/>
                    </a:lnTo>
                    <a:lnTo>
                      <a:pt x="214" y="94"/>
                    </a:lnTo>
                    <a:lnTo>
                      <a:pt x="196" y="98"/>
                    </a:lnTo>
                    <a:lnTo>
                      <a:pt x="196" y="98"/>
                    </a:lnTo>
                    <a:lnTo>
                      <a:pt x="190" y="102"/>
                    </a:lnTo>
                    <a:lnTo>
                      <a:pt x="184" y="108"/>
                    </a:lnTo>
                    <a:lnTo>
                      <a:pt x="184" y="108"/>
                    </a:lnTo>
                    <a:lnTo>
                      <a:pt x="158" y="126"/>
                    </a:lnTo>
                    <a:lnTo>
                      <a:pt x="134" y="148"/>
                    </a:lnTo>
                    <a:lnTo>
                      <a:pt x="134" y="148"/>
                    </a:lnTo>
                    <a:lnTo>
                      <a:pt x="122" y="162"/>
                    </a:lnTo>
                    <a:lnTo>
                      <a:pt x="112" y="178"/>
                    </a:lnTo>
                    <a:lnTo>
                      <a:pt x="106" y="194"/>
                    </a:lnTo>
                    <a:lnTo>
                      <a:pt x="102" y="210"/>
                    </a:lnTo>
                    <a:lnTo>
                      <a:pt x="102" y="210"/>
                    </a:lnTo>
                    <a:lnTo>
                      <a:pt x="100" y="218"/>
                    </a:lnTo>
                    <a:lnTo>
                      <a:pt x="100" y="218"/>
                    </a:lnTo>
                    <a:lnTo>
                      <a:pt x="94" y="234"/>
                    </a:lnTo>
                    <a:lnTo>
                      <a:pt x="86" y="248"/>
                    </a:lnTo>
                    <a:lnTo>
                      <a:pt x="76" y="260"/>
                    </a:lnTo>
                    <a:lnTo>
                      <a:pt x="66" y="270"/>
                    </a:lnTo>
                    <a:lnTo>
                      <a:pt x="66" y="270"/>
                    </a:lnTo>
                    <a:lnTo>
                      <a:pt x="64" y="272"/>
                    </a:lnTo>
                    <a:lnTo>
                      <a:pt x="60" y="274"/>
                    </a:lnTo>
                    <a:lnTo>
                      <a:pt x="56" y="278"/>
                    </a:lnTo>
                    <a:lnTo>
                      <a:pt x="54" y="280"/>
                    </a:lnTo>
                    <a:lnTo>
                      <a:pt x="54" y="280"/>
                    </a:lnTo>
                    <a:lnTo>
                      <a:pt x="52" y="282"/>
                    </a:lnTo>
                    <a:lnTo>
                      <a:pt x="48" y="284"/>
                    </a:lnTo>
                    <a:lnTo>
                      <a:pt x="38" y="286"/>
                    </a:lnTo>
                    <a:close/>
                    <a:moveTo>
                      <a:pt x="266" y="0"/>
                    </a:moveTo>
                    <a:lnTo>
                      <a:pt x="266" y="0"/>
                    </a:lnTo>
                    <a:lnTo>
                      <a:pt x="236" y="0"/>
                    </a:lnTo>
                    <a:lnTo>
                      <a:pt x="206" y="6"/>
                    </a:lnTo>
                    <a:lnTo>
                      <a:pt x="178" y="12"/>
                    </a:lnTo>
                    <a:lnTo>
                      <a:pt x="152" y="22"/>
                    </a:lnTo>
                    <a:lnTo>
                      <a:pt x="152" y="22"/>
                    </a:lnTo>
                    <a:lnTo>
                      <a:pt x="134" y="30"/>
                    </a:lnTo>
                    <a:lnTo>
                      <a:pt x="116" y="40"/>
                    </a:lnTo>
                    <a:lnTo>
                      <a:pt x="100" y="52"/>
                    </a:lnTo>
                    <a:lnTo>
                      <a:pt x="84" y="64"/>
                    </a:lnTo>
                    <a:lnTo>
                      <a:pt x="70" y="80"/>
                    </a:lnTo>
                    <a:lnTo>
                      <a:pt x="56" y="96"/>
                    </a:lnTo>
                    <a:lnTo>
                      <a:pt x="44" y="112"/>
                    </a:lnTo>
                    <a:lnTo>
                      <a:pt x="32" y="132"/>
                    </a:lnTo>
                    <a:lnTo>
                      <a:pt x="32" y="132"/>
                    </a:lnTo>
                    <a:lnTo>
                      <a:pt x="20" y="158"/>
                    </a:lnTo>
                    <a:lnTo>
                      <a:pt x="10" y="184"/>
                    </a:lnTo>
                    <a:lnTo>
                      <a:pt x="2" y="212"/>
                    </a:lnTo>
                    <a:lnTo>
                      <a:pt x="0" y="242"/>
                    </a:lnTo>
                    <a:lnTo>
                      <a:pt x="0" y="242"/>
                    </a:lnTo>
                    <a:lnTo>
                      <a:pt x="0" y="256"/>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6"/>
                    </a:lnTo>
                    <a:lnTo>
                      <a:pt x="64" y="272"/>
                    </a:lnTo>
                    <a:lnTo>
                      <a:pt x="66" y="270"/>
                    </a:lnTo>
                    <a:lnTo>
                      <a:pt x="66" y="270"/>
                    </a:lnTo>
                    <a:lnTo>
                      <a:pt x="76" y="260"/>
                    </a:lnTo>
                    <a:lnTo>
                      <a:pt x="86" y="248"/>
                    </a:lnTo>
                    <a:lnTo>
                      <a:pt x="94" y="234"/>
                    </a:lnTo>
                    <a:lnTo>
                      <a:pt x="100" y="218"/>
                    </a:lnTo>
                    <a:lnTo>
                      <a:pt x="100" y="218"/>
                    </a:lnTo>
                    <a:lnTo>
                      <a:pt x="102" y="212"/>
                    </a:lnTo>
                    <a:lnTo>
                      <a:pt x="102" y="212"/>
                    </a:lnTo>
                    <a:lnTo>
                      <a:pt x="106" y="196"/>
                    </a:lnTo>
                    <a:lnTo>
                      <a:pt x="112" y="180"/>
                    </a:lnTo>
                    <a:lnTo>
                      <a:pt x="122" y="164"/>
                    </a:lnTo>
                    <a:lnTo>
                      <a:pt x="134" y="148"/>
                    </a:lnTo>
                    <a:lnTo>
                      <a:pt x="134" y="148"/>
                    </a:lnTo>
                    <a:lnTo>
                      <a:pt x="158" y="128"/>
                    </a:lnTo>
                    <a:lnTo>
                      <a:pt x="184" y="108"/>
                    </a:lnTo>
                    <a:lnTo>
                      <a:pt x="184" y="108"/>
                    </a:lnTo>
                    <a:lnTo>
                      <a:pt x="190" y="104"/>
                    </a:lnTo>
                    <a:lnTo>
                      <a:pt x="196" y="100"/>
                    </a:lnTo>
                    <a:lnTo>
                      <a:pt x="196" y="100"/>
                    </a:lnTo>
                    <a:lnTo>
                      <a:pt x="214" y="94"/>
                    </a:lnTo>
                    <a:lnTo>
                      <a:pt x="230" y="90"/>
                    </a:lnTo>
                    <a:lnTo>
                      <a:pt x="248" y="90"/>
                    </a:lnTo>
                    <a:lnTo>
                      <a:pt x="266" y="88"/>
                    </a:lnTo>
                    <a:lnTo>
                      <a:pt x="266" y="88"/>
                    </a:lnTo>
                    <a:lnTo>
                      <a:pt x="292" y="90"/>
                    </a:lnTo>
                    <a:lnTo>
                      <a:pt x="318" y="96"/>
                    </a:lnTo>
                    <a:lnTo>
                      <a:pt x="340" y="104"/>
                    </a:lnTo>
                    <a:lnTo>
                      <a:pt x="364" y="118"/>
                    </a:lnTo>
                    <a:lnTo>
                      <a:pt x="364" y="118"/>
                    </a:lnTo>
                    <a:lnTo>
                      <a:pt x="374" y="126"/>
                    </a:lnTo>
                    <a:lnTo>
                      <a:pt x="384" y="136"/>
                    </a:lnTo>
                    <a:lnTo>
                      <a:pt x="400" y="158"/>
                    </a:lnTo>
                    <a:lnTo>
                      <a:pt x="400" y="158"/>
                    </a:lnTo>
                    <a:lnTo>
                      <a:pt x="416" y="182"/>
                    </a:lnTo>
                    <a:lnTo>
                      <a:pt x="424" y="196"/>
                    </a:lnTo>
                    <a:lnTo>
                      <a:pt x="430" y="208"/>
                    </a:lnTo>
                    <a:lnTo>
                      <a:pt x="430" y="208"/>
                    </a:lnTo>
                    <a:lnTo>
                      <a:pt x="430" y="212"/>
                    </a:lnTo>
                    <a:lnTo>
                      <a:pt x="428" y="216"/>
                    </a:lnTo>
                    <a:lnTo>
                      <a:pt x="428" y="216"/>
                    </a:lnTo>
                    <a:lnTo>
                      <a:pt x="436" y="234"/>
                    </a:lnTo>
                    <a:lnTo>
                      <a:pt x="444" y="248"/>
                    </a:lnTo>
                    <a:lnTo>
                      <a:pt x="454" y="260"/>
                    </a:lnTo>
                    <a:lnTo>
                      <a:pt x="464" y="270"/>
                    </a:lnTo>
                    <a:lnTo>
                      <a:pt x="464" y="270"/>
                    </a:lnTo>
                    <a:lnTo>
                      <a:pt x="466" y="274"/>
                    </a:lnTo>
                    <a:lnTo>
                      <a:pt x="470" y="276"/>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4" y="274"/>
                    </a:lnTo>
                    <a:lnTo>
                      <a:pt x="524" y="274"/>
                    </a:lnTo>
                    <a:lnTo>
                      <a:pt x="528" y="268"/>
                    </a:lnTo>
                    <a:lnTo>
                      <a:pt x="530" y="258"/>
                    </a:lnTo>
                    <a:lnTo>
                      <a:pt x="532" y="250"/>
                    </a:lnTo>
                    <a:lnTo>
                      <a:pt x="532" y="238"/>
                    </a:lnTo>
                    <a:lnTo>
                      <a:pt x="532" y="238"/>
                    </a:lnTo>
                    <a:lnTo>
                      <a:pt x="530"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8"/>
                    </a:lnTo>
                    <a:lnTo>
                      <a:pt x="314" y="4"/>
                    </a:lnTo>
                    <a:lnTo>
                      <a:pt x="290" y="0"/>
                    </a:lnTo>
                    <a:lnTo>
                      <a:pt x="266" y="0"/>
                    </a:lnTo>
                    <a:close/>
                  </a:path>
                </a:pathLst>
              </a:custGeom>
              <a:solidFill>
                <a:srgbClr val="B3ADA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9" name="Freeform 246"/>
              <p:cNvSpPr>
                <a:spLocks/>
              </p:cNvSpPr>
              <p:nvPr/>
            </p:nvSpPr>
            <p:spPr bwMode="auto">
              <a:xfrm>
                <a:off x="2625" y="3273"/>
                <a:ext cx="532" cy="286"/>
              </a:xfrm>
              <a:custGeom>
                <a:avLst/>
                <a:gdLst>
                  <a:gd name="T0" fmla="*/ 38 w 532"/>
                  <a:gd name="T1" fmla="*/ 286 h 286"/>
                  <a:gd name="T2" fmla="*/ 20 w 532"/>
                  <a:gd name="T3" fmla="*/ 282 h 286"/>
                  <a:gd name="T4" fmla="*/ 16 w 532"/>
                  <a:gd name="T5" fmla="*/ 280 h 286"/>
                  <a:gd name="T6" fmla="*/ 4 w 532"/>
                  <a:gd name="T7" fmla="*/ 266 h 286"/>
                  <a:gd name="T8" fmla="*/ 0 w 532"/>
                  <a:gd name="T9" fmla="*/ 242 h 286"/>
                  <a:gd name="T10" fmla="*/ 4 w 532"/>
                  <a:gd name="T11" fmla="*/ 212 h 286"/>
                  <a:gd name="T12" fmla="*/ 20 w 532"/>
                  <a:gd name="T13" fmla="*/ 158 h 286"/>
                  <a:gd name="T14" fmla="*/ 32 w 532"/>
                  <a:gd name="T15" fmla="*/ 132 h 286"/>
                  <a:gd name="T16" fmla="*/ 56 w 532"/>
                  <a:gd name="T17" fmla="*/ 96 h 286"/>
                  <a:gd name="T18" fmla="*/ 84 w 532"/>
                  <a:gd name="T19" fmla="*/ 66 h 286"/>
                  <a:gd name="T20" fmla="*/ 116 w 532"/>
                  <a:gd name="T21" fmla="*/ 40 h 286"/>
                  <a:gd name="T22" fmla="*/ 152 w 532"/>
                  <a:gd name="T23" fmla="*/ 22 h 286"/>
                  <a:gd name="T24" fmla="*/ 178 w 532"/>
                  <a:gd name="T25" fmla="*/ 14 h 286"/>
                  <a:gd name="T26" fmla="*/ 236 w 532"/>
                  <a:gd name="T27" fmla="*/ 2 h 286"/>
                  <a:gd name="T28" fmla="*/ 266 w 532"/>
                  <a:gd name="T29" fmla="*/ 0 h 286"/>
                  <a:gd name="T30" fmla="*/ 314 w 532"/>
                  <a:gd name="T31" fmla="*/ 4 h 286"/>
                  <a:gd name="T32" fmla="*/ 362 w 532"/>
                  <a:gd name="T33" fmla="*/ 16 h 286"/>
                  <a:gd name="T34" fmla="*/ 406 w 532"/>
                  <a:gd name="T35" fmla="*/ 38 h 286"/>
                  <a:gd name="T36" fmla="*/ 446 w 532"/>
                  <a:gd name="T37" fmla="*/ 66 h 286"/>
                  <a:gd name="T38" fmla="*/ 464 w 532"/>
                  <a:gd name="T39" fmla="*/ 84 h 286"/>
                  <a:gd name="T40" fmla="*/ 494 w 532"/>
                  <a:gd name="T41" fmla="*/ 124 h 286"/>
                  <a:gd name="T42" fmla="*/ 516 w 532"/>
                  <a:gd name="T43" fmla="*/ 168 h 286"/>
                  <a:gd name="T44" fmla="*/ 528 w 532"/>
                  <a:gd name="T45" fmla="*/ 214 h 286"/>
                  <a:gd name="T46" fmla="*/ 532 w 532"/>
                  <a:gd name="T47" fmla="*/ 238 h 286"/>
                  <a:gd name="T48" fmla="*/ 530 w 532"/>
                  <a:gd name="T49" fmla="*/ 258 h 286"/>
                  <a:gd name="T50" fmla="*/ 522 w 532"/>
                  <a:gd name="T51" fmla="*/ 274 h 286"/>
                  <a:gd name="T52" fmla="*/ 518 w 532"/>
                  <a:gd name="T53" fmla="*/ 280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4 h 286"/>
                  <a:gd name="T66" fmla="*/ 464 w 532"/>
                  <a:gd name="T67" fmla="*/ 270 h 286"/>
                  <a:gd name="T68" fmla="*/ 454 w 532"/>
                  <a:gd name="T69" fmla="*/ 260 h 286"/>
                  <a:gd name="T70" fmla="*/ 436 w 532"/>
                  <a:gd name="T71" fmla="*/ 232 h 286"/>
                  <a:gd name="T72" fmla="*/ 430 w 532"/>
                  <a:gd name="T73" fmla="*/ 216 h 286"/>
                  <a:gd name="T74" fmla="*/ 430 w 532"/>
                  <a:gd name="T75" fmla="*/ 208 h 286"/>
                  <a:gd name="T76" fmla="*/ 424 w 532"/>
                  <a:gd name="T77" fmla="*/ 194 h 286"/>
                  <a:gd name="T78" fmla="*/ 400 w 532"/>
                  <a:gd name="T79" fmla="*/ 156 h 286"/>
                  <a:gd name="T80" fmla="*/ 384 w 532"/>
                  <a:gd name="T81" fmla="*/ 134 h 286"/>
                  <a:gd name="T82" fmla="*/ 364 w 532"/>
                  <a:gd name="T83" fmla="*/ 116 h 286"/>
                  <a:gd name="T84" fmla="*/ 340 w 532"/>
                  <a:gd name="T85" fmla="*/ 104 h 286"/>
                  <a:gd name="T86" fmla="*/ 292 w 532"/>
                  <a:gd name="T87" fmla="*/ 90 h 286"/>
                  <a:gd name="T88" fmla="*/ 266 w 532"/>
                  <a:gd name="T89" fmla="*/ 88 h 286"/>
                  <a:gd name="T90" fmla="*/ 230 w 532"/>
                  <a:gd name="T91" fmla="*/ 90 h 286"/>
                  <a:gd name="T92" fmla="*/ 196 w 532"/>
                  <a:gd name="T93" fmla="*/ 98 h 286"/>
                  <a:gd name="T94" fmla="*/ 190 w 532"/>
                  <a:gd name="T95" fmla="*/ 102 h 286"/>
                  <a:gd name="T96" fmla="*/ 184 w 532"/>
                  <a:gd name="T97" fmla="*/ 108 h 286"/>
                  <a:gd name="T98" fmla="*/ 134 w 532"/>
                  <a:gd name="T99" fmla="*/ 148 h 286"/>
                  <a:gd name="T100" fmla="*/ 122 w 532"/>
                  <a:gd name="T101" fmla="*/ 162 h 286"/>
                  <a:gd name="T102" fmla="*/ 106 w 532"/>
                  <a:gd name="T103" fmla="*/ 194 h 286"/>
                  <a:gd name="T104" fmla="*/ 102 w 532"/>
                  <a:gd name="T105" fmla="*/ 210 h 286"/>
                  <a:gd name="T106" fmla="*/ 100 w 532"/>
                  <a:gd name="T107" fmla="*/ 218 h 286"/>
                  <a:gd name="T108" fmla="*/ 86 w 532"/>
                  <a:gd name="T109" fmla="*/ 248 h 286"/>
                  <a:gd name="T110" fmla="*/ 66 w 532"/>
                  <a:gd name="T111" fmla="*/ 270 h 286"/>
                  <a:gd name="T112" fmla="*/ 64 w 532"/>
                  <a:gd name="T113" fmla="*/ 272 h 286"/>
                  <a:gd name="T114" fmla="*/ 56 w 532"/>
                  <a:gd name="T115" fmla="*/ 278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6" y="280"/>
                    </a:lnTo>
                    <a:lnTo>
                      <a:pt x="16" y="280"/>
                    </a:lnTo>
                    <a:lnTo>
                      <a:pt x="10" y="274"/>
                    </a:lnTo>
                    <a:lnTo>
                      <a:pt x="4" y="266"/>
                    </a:lnTo>
                    <a:lnTo>
                      <a:pt x="0" y="254"/>
                    </a:lnTo>
                    <a:lnTo>
                      <a:pt x="0" y="242"/>
                    </a:lnTo>
                    <a:lnTo>
                      <a:pt x="0" y="242"/>
                    </a:lnTo>
                    <a:lnTo>
                      <a:pt x="4" y="212"/>
                    </a:lnTo>
                    <a:lnTo>
                      <a:pt x="10" y="184"/>
                    </a:lnTo>
                    <a:lnTo>
                      <a:pt x="20" y="158"/>
                    </a:lnTo>
                    <a:lnTo>
                      <a:pt x="32" y="132"/>
                    </a:lnTo>
                    <a:lnTo>
                      <a:pt x="32" y="132"/>
                    </a:lnTo>
                    <a:lnTo>
                      <a:pt x="44" y="114"/>
                    </a:lnTo>
                    <a:lnTo>
                      <a:pt x="56" y="96"/>
                    </a:lnTo>
                    <a:lnTo>
                      <a:pt x="70" y="80"/>
                    </a:lnTo>
                    <a:lnTo>
                      <a:pt x="84" y="66"/>
                    </a:lnTo>
                    <a:lnTo>
                      <a:pt x="100" y="52"/>
                    </a:lnTo>
                    <a:lnTo>
                      <a:pt x="116" y="40"/>
                    </a:lnTo>
                    <a:lnTo>
                      <a:pt x="134" y="32"/>
                    </a:lnTo>
                    <a:lnTo>
                      <a:pt x="152" y="22"/>
                    </a:lnTo>
                    <a:lnTo>
                      <a:pt x="152" y="22"/>
                    </a:lnTo>
                    <a:lnTo>
                      <a:pt x="178" y="14"/>
                    </a:lnTo>
                    <a:lnTo>
                      <a:pt x="206" y="6"/>
                    </a:lnTo>
                    <a:lnTo>
                      <a:pt x="236" y="2"/>
                    </a:lnTo>
                    <a:lnTo>
                      <a:pt x="266" y="0"/>
                    </a:lnTo>
                    <a:lnTo>
                      <a:pt x="266" y="0"/>
                    </a:lnTo>
                    <a:lnTo>
                      <a:pt x="290" y="0"/>
                    </a:lnTo>
                    <a:lnTo>
                      <a:pt x="314" y="4"/>
                    </a:lnTo>
                    <a:lnTo>
                      <a:pt x="338" y="10"/>
                    </a:lnTo>
                    <a:lnTo>
                      <a:pt x="362" y="16"/>
                    </a:lnTo>
                    <a:lnTo>
                      <a:pt x="384" y="26"/>
                    </a:lnTo>
                    <a:lnTo>
                      <a:pt x="406" y="38"/>
                    </a:lnTo>
                    <a:lnTo>
                      <a:pt x="426" y="50"/>
                    </a:lnTo>
                    <a:lnTo>
                      <a:pt x="446" y="66"/>
                    </a:lnTo>
                    <a:lnTo>
                      <a:pt x="446" y="66"/>
                    </a:lnTo>
                    <a:lnTo>
                      <a:pt x="464" y="84"/>
                    </a:lnTo>
                    <a:lnTo>
                      <a:pt x="480" y="104"/>
                    </a:lnTo>
                    <a:lnTo>
                      <a:pt x="494" y="124"/>
                    </a:lnTo>
                    <a:lnTo>
                      <a:pt x="506" y="144"/>
                    </a:lnTo>
                    <a:lnTo>
                      <a:pt x="516" y="168"/>
                    </a:lnTo>
                    <a:lnTo>
                      <a:pt x="524" y="190"/>
                    </a:lnTo>
                    <a:lnTo>
                      <a:pt x="528" y="214"/>
                    </a:lnTo>
                    <a:lnTo>
                      <a:pt x="532" y="238"/>
                    </a:lnTo>
                    <a:lnTo>
                      <a:pt x="532" y="238"/>
                    </a:lnTo>
                    <a:lnTo>
                      <a:pt x="532" y="248"/>
                    </a:lnTo>
                    <a:lnTo>
                      <a:pt x="530" y="258"/>
                    </a:lnTo>
                    <a:lnTo>
                      <a:pt x="528" y="266"/>
                    </a:lnTo>
                    <a:lnTo>
                      <a:pt x="522" y="274"/>
                    </a:lnTo>
                    <a:lnTo>
                      <a:pt x="522" y="274"/>
                    </a:lnTo>
                    <a:lnTo>
                      <a:pt x="518" y="280"/>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8"/>
                    </a:lnTo>
                    <a:lnTo>
                      <a:pt x="470" y="274"/>
                    </a:lnTo>
                    <a:lnTo>
                      <a:pt x="466" y="272"/>
                    </a:lnTo>
                    <a:lnTo>
                      <a:pt x="464" y="270"/>
                    </a:lnTo>
                    <a:lnTo>
                      <a:pt x="464" y="270"/>
                    </a:lnTo>
                    <a:lnTo>
                      <a:pt x="454" y="260"/>
                    </a:lnTo>
                    <a:lnTo>
                      <a:pt x="446" y="246"/>
                    </a:lnTo>
                    <a:lnTo>
                      <a:pt x="436" y="232"/>
                    </a:lnTo>
                    <a:lnTo>
                      <a:pt x="430" y="216"/>
                    </a:lnTo>
                    <a:lnTo>
                      <a:pt x="430" y="216"/>
                    </a:lnTo>
                    <a:lnTo>
                      <a:pt x="430" y="212"/>
                    </a:lnTo>
                    <a:lnTo>
                      <a:pt x="430" y="208"/>
                    </a:lnTo>
                    <a:lnTo>
                      <a:pt x="430" y="208"/>
                    </a:lnTo>
                    <a:lnTo>
                      <a:pt x="424" y="194"/>
                    </a:lnTo>
                    <a:lnTo>
                      <a:pt x="416" y="182"/>
                    </a:lnTo>
                    <a:lnTo>
                      <a:pt x="400" y="156"/>
                    </a:lnTo>
                    <a:lnTo>
                      <a:pt x="400" y="156"/>
                    </a:lnTo>
                    <a:lnTo>
                      <a:pt x="384" y="134"/>
                    </a:lnTo>
                    <a:lnTo>
                      <a:pt x="374" y="126"/>
                    </a:lnTo>
                    <a:lnTo>
                      <a:pt x="364" y="116"/>
                    </a:lnTo>
                    <a:lnTo>
                      <a:pt x="364" y="116"/>
                    </a:lnTo>
                    <a:lnTo>
                      <a:pt x="340" y="104"/>
                    </a:lnTo>
                    <a:lnTo>
                      <a:pt x="318" y="96"/>
                    </a:lnTo>
                    <a:lnTo>
                      <a:pt x="292" y="90"/>
                    </a:lnTo>
                    <a:lnTo>
                      <a:pt x="266" y="88"/>
                    </a:lnTo>
                    <a:lnTo>
                      <a:pt x="266" y="88"/>
                    </a:lnTo>
                    <a:lnTo>
                      <a:pt x="248" y="88"/>
                    </a:lnTo>
                    <a:lnTo>
                      <a:pt x="230" y="90"/>
                    </a:lnTo>
                    <a:lnTo>
                      <a:pt x="214" y="94"/>
                    </a:lnTo>
                    <a:lnTo>
                      <a:pt x="196" y="98"/>
                    </a:lnTo>
                    <a:lnTo>
                      <a:pt x="196" y="98"/>
                    </a:lnTo>
                    <a:lnTo>
                      <a:pt x="190" y="102"/>
                    </a:lnTo>
                    <a:lnTo>
                      <a:pt x="184" y="108"/>
                    </a:lnTo>
                    <a:lnTo>
                      <a:pt x="184" y="108"/>
                    </a:lnTo>
                    <a:lnTo>
                      <a:pt x="158" y="126"/>
                    </a:lnTo>
                    <a:lnTo>
                      <a:pt x="134" y="148"/>
                    </a:lnTo>
                    <a:lnTo>
                      <a:pt x="134" y="148"/>
                    </a:lnTo>
                    <a:lnTo>
                      <a:pt x="122" y="162"/>
                    </a:lnTo>
                    <a:lnTo>
                      <a:pt x="112" y="178"/>
                    </a:lnTo>
                    <a:lnTo>
                      <a:pt x="106" y="194"/>
                    </a:lnTo>
                    <a:lnTo>
                      <a:pt x="102" y="210"/>
                    </a:lnTo>
                    <a:lnTo>
                      <a:pt x="102" y="210"/>
                    </a:lnTo>
                    <a:lnTo>
                      <a:pt x="100" y="218"/>
                    </a:lnTo>
                    <a:lnTo>
                      <a:pt x="100" y="218"/>
                    </a:lnTo>
                    <a:lnTo>
                      <a:pt x="94" y="234"/>
                    </a:lnTo>
                    <a:lnTo>
                      <a:pt x="86" y="248"/>
                    </a:lnTo>
                    <a:lnTo>
                      <a:pt x="76" y="260"/>
                    </a:lnTo>
                    <a:lnTo>
                      <a:pt x="66" y="270"/>
                    </a:lnTo>
                    <a:lnTo>
                      <a:pt x="66" y="270"/>
                    </a:lnTo>
                    <a:lnTo>
                      <a:pt x="64" y="272"/>
                    </a:lnTo>
                    <a:lnTo>
                      <a:pt x="60" y="274"/>
                    </a:lnTo>
                    <a:lnTo>
                      <a:pt x="56" y="278"/>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0" name="Freeform 247"/>
              <p:cNvSpPr>
                <a:spLocks/>
              </p:cNvSpPr>
              <p:nvPr/>
            </p:nvSpPr>
            <p:spPr bwMode="auto">
              <a:xfrm>
                <a:off x="2625" y="3273"/>
                <a:ext cx="532" cy="286"/>
              </a:xfrm>
              <a:custGeom>
                <a:avLst/>
                <a:gdLst>
                  <a:gd name="T0" fmla="*/ 266 w 532"/>
                  <a:gd name="T1" fmla="*/ 0 h 286"/>
                  <a:gd name="T2" fmla="*/ 206 w 532"/>
                  <a:gd name="T3" fmla="*/ 6 h 286"/>
                  <a:gd name="T4" fmla="*/ 152 w 532"/>
                  <a:gd name="T5" fmla="*/ 22 h 286"/>
                  <a:gd name="T6" fmla="*/ 134 w 532"/>
                  <a:gd name="T7" fmla="*/ 30 h 286"/>
                  <a:gd name="T8" fmla="*/ 100 w 532"/>
                  <a:gd name="T9" fmla="*/ 52 h 286"/>
                  <a:gd name="T10" fmla="*/ 70 w 532"/>
                  <a:gd name="T11" fmla="*/ 80 h 286"/>
                  <a:gd name="T12" fmla="*/ 44 w 532"/>
                  <a:gd name="T13" fmla="*/ 112 h 286"/>
                  <a:gd name="T14" fmla="*/ 32 w 532"/>
                  <a:gd name="T15" fmla="*/ 132 h 286"/>
                  <a:gd name="T16" fmla="*/ 10 w 532"/>
                  <a:gd name="T17" fmla="*/ 184 h 286"/>
                  <a:gd name="T18" fmla="*/ 0 w 532"/>
                  <a:gd name="T19" fmla="*/ 242 h 286"/>
                  <a:gd name="T20" fmla="*/ 0 w 532"/>
                  <a:gd name="T21" fmla="*/ 256 h 286"/>
                  <a:gd name="T22" fmla="*/ 10 w 532"/>
                  <a:gd name="T23" fmla="*/ 274 h 286"/>
                  <a:gd name="T24" fmla="*/ 16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6 h 286"/>
                  <a:gd name="T36" fmla="*/ 66 w 532"/>
                  <a:gd name="T37" fmla="*/ 270 h 286"/>
                  <a:gd name="T38" fmla="*/ 76 w 532"/>
                  <a:gd name="T39" fmla="*/ 260 h 286"/>
                  <a:gd name="T40" fmla="*/ 94 w 532"/>
                  <a:gd name="T41" fmla="*/ 234 h 286"/>
                  <a:gd name="T42" fmla="*/ 100 w 532"/>
                  <a:gd name="T43" fmla="*/ 218 h 286"/>
                  <a:gd name="T44" fmla="*/ 102 w 532"/>
                  <a:gd name="T45" fmla="*/ 212 h 286"/>
                  <a:gd name="T46" fmla="*/ 112 w 532"/>
                  <a:gd name="T47" fmla="*/ 180 h 286"/>
                  <a:gd name="T48" fmla="*/ 134 w 532"/>
                  <a:gd name="T49" fmla="*/ 148 h 286"/>
                  <a:gd name="T50" fmla="*/ 158 w 532"/>
                  <a:gd name="T51" fmla="*/ 128 h 286"/>
                  <a:gd name="T52" fmla="*/ 184 w 532"/>
                  <a:gd name="T53" fmla="*/ 108 h 286"/>
                  <a:gd name="T54" fmla="*/ 196 w 532"/>
                  <a:gd name="T55" fmla="*/ 100 h 286"/>
                  <a:gd name="T56" fmla="*/ 214 w 532"/>
                  <a:gd name="T57" fmla="*/ 94 h 286"/>
                  <a:gd name="T58" fmla="*/ 248 w 532"/>
                  <a:gd name="T59" fmla="*/ 90 h 286"/>
                  <a:gd name="T60" fmla="*/ 266 w 532"/>
                  <a:gd name="T61" fmla="*/ 88 h 286"/>
                  <a:gd name="T62" fmla="*/ 318 w 532"/>
                  <a:gd name="T63" fmla="*/ 96 h 286"/>
                  <a:gd name="T64" fmla="*/ 364 w 532"/>
                  <a:gd name="T65" fmla="*/ 118 h 286"/>
                  <a:gd name="T66" fmla="*/ 374 w 532"/>
                  <a:gd name="T67" fmla="*/ 126 h 286"/>
                  <a:gd name="T68" fmla="*/ 400 w 532"/>
                  <a:gd name="T69" fmla="*/ 158 h 286"/>
                  <a:gd name="T70" fmla="*/ 416 w 532"/>
                  <a:gd name="T71" fmla="*/ 182 h 286"/>
                  <a:gd name="T72" fmla="*/ 430 w 532"/>
                  <a:gd name="T73" fmla="*/ 208 h 286"/>
                  <a:gd name="T74" fmla="*/ 430 w 532"/>
                  <a:gd name="T75" fmla="*/ 212 h 286"/>
                  <a:gd name="T76" fmla="*/ 428 w 532"/>
                  <a:gd name="T77" fmla="*/ 216 h 286"/>
                  <a:gd name="T78" fmla="*/ 444 w 532"/>
                  <a:gd name="T79" fmla="*/ 248 h 286"/>
                  <a:gd name="T80" fmla="*/ 464 w 532"/>
                  <a:gd name="T81" fmla="*/ 270 h 286"/>
                  <a:gd name="T82" fmla="*/ 466 w 532"/>
                  <a:gd name="T83" fmla="*/ 274 h 286"/>
                  <a:gd name="T84" fmla="*/ 474 w 532"/>
                  <a:gd name="T85" fmla="*/ 278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4 w 532"/>
                  <a:gd name="T97" fmla="*/ 274 h 286"/>
                  <a:gd name="T98" fmla="*/ 528 w 532"/>
                  <a:gd name="T99" fmla="*/ 268 h 286"/>
                  <a:gd name="T100" fmla="*/ 532 w 532"/>
                  <a:gd name="T101" fmla="*/ 250 h 286"/>
                  <a:gd name="T102" fmla="*/ 532 w 532"/>
                  <a:gd name="T103" fmla="*/ 238 h 286"/>
                  <a:gd name="T104" fmla="*/ 524 w 532"/>
                  <a:gd name="T105" fmla="*/ 190 h 286"/>
                  <a:gd name="T106" fmla="*/ 506 w 532"/>
                  <a:gd name="T107" fmla="*/ 144 h 286"/>
                  <a:gd name="T108" fmla="*/ 480 w 532"/>
                  <a:gd name="T109" fmla="*/ 104 h 286"/>
                  <a:gd name="T110" fmla="*/ 446 w 532"/>
                  <a:gd name="T111" fmla="*/ 66 h 286"/>
                  <a:gd name="T112" fmla="*/ 426 w 532"/>
                  <a:gd name="T113" fmla="*/ 50 h 286"/>
                  <a:gd name="T114" fmla="*/ 384 w 532"/>
                  <a:gd name="T115" fmla="*/ 26 h 286"/>
                  <a:gd name="T116" fmla="*/ 338 w 532"/>
                  <a:gd name="T117" fmla="*/ 8 h 286"/>
                  <a:gd name="T118" fmla="*/ 290 w 532"/>
                  <a:gd name="T1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0"/>
                    </a:lnTo>
                    <a:lnTo>
                      <a:pt x="206" y="6"/>
                    </a:lnTo>
                    <a:lnTo>
                      <a:pt x="178" y="12"/>
                    </a:lnTo>
                    <a:lnTo>
                      <a:pt x="152" y="22"/>
                    </a:lnTo>
                    <a:lnTo>
                      <a:pt x="152" y="22"/>
                    </a:lnTo>
                    <a:lnTo>
                      <a:pt x="134" y="30"/>
                    </a:lnTo>
                    <a:lnTo>
                      <a:pt x="116" y="40"/>
                    </a:lnTo>
                    <a:lnTo>
                      <a:pt x="100" y="52"/>
                    </a:lnTo>
                    <a:lnTo>
                      <a:pt x="84" y="64"/>
                    </a:lnTo>
                    <a:lnTo>
                      <a:pt x="70" y="80"/>
                    </a:lnTo>
                    <a:lnTo>
                      <a:pt x="56" y="96"/>
                    </a:lnTo>
                    <a:lnTo>
                      <a:pt x="44" y="112"/>
                    </a:lnTo>
                    <a:lnTo>
                      <a:pt x="32" y="132"/>
                    </a:lnTo>
                    <a:lnTo>
                      <a:pt x="32" y="132"/>
                    </a:lnTo>
                    <a:lnTo>
                      <a:pt x="20" y="158"/>
                    </a:lnTo>
                    <a:lnTo>
                      <a:pt x="10" y="184"/>
                    </a:lnTo>
                    <a:lnTo>
                      <a:pt x="2" y="212"/>
                    </a:lnTo>
                    <a:lnTo>
                      <a:pt x="0" y="242"/>
                    </a:lnTo>
                    <a:lnTo>
                      <a:pt x="0" y="242"/>
                    </a:lnTo>
                    <a:lnTo>
                      <a:pt x="0" y="256"/>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6"/>
                    </a:lnTo>
                    <a:lnTo>
                      <a:pt x="64" y="272"/>
                    </a:lnTo>
                    <a:lnTo>
                      <a:pt x="66" y="270"/>
                    </a:lnTo>
                    <a:lnTo>
                      <a:pt x="66" y="270"/>
                    </a:lnTo>
                    <a:lnTo>
                      <a:pt x="76" y="260"/>
                    </a:lnTo>
                    <a:lnTo>
                      <a:pt x="86" y="248"/>
                    </a:lnTo>
                    <a:lnTo>
                      <a:pt x="94" y="234"/>
                    </a:lnTo>
                    <a:lnTo>
                      <a:pt x="100" y="218"/>
                    </a:lnTo>
                    <a:lnTo>
                      <a:pt x="100" y="218"/>
                    </a:lnTo>
                    <a:lnTo>
                      <a:pt x="102" y="212"/>
                    </a:lnTo>
                    <a:lnTo>
                      <a:pt x="102" y="212"/>
                    </a:lnTo>
                    <a:lnTo>
                      <a:pt x="106" y="196"/>
                    </a:lnTo>
                    <a:lnTo>
                      <a:pt x="112" y="180"/>
                    </a:lnTo>
                    <a:lnTo>
                      <a:pt x="122" y="164"/>
                    </a:lnTo>
                    <a:lnTo>
                      <a:pt x="134" y="148"/>
                    </a:lnTo>
                    <a:lnTo>
                      <a:pt x="134" y="148"/>
                    </a:lnTo>
                    <a:lnTo>
                      <a:pt x="158" y="128"/>
                    </a:lnTo>
                    <a:lnTo>
                      <a:pt x="184" y="108"/>
                    </a:lnTo>
                    <a:lnTo>
                      <a:pt x="184" y="108"/>
                    </a:lnTo>
                    <a:lnTo>
                      <a:pt x="190" y="104"/>
                    </a:lnTo>
                    <a:lnTo>
                      <a:pt x="196" y="100"/>
                    </a:lnTo>
                    <a:lnTo>
                      <a:pt x="196" y="100"/>
                    </a:lnTo>
                    <a:lnTo>
                      <a:pt x="214" y="94"/>
                    </a:lnTo>
                    <a:lnTo>
                      <a:pt x="230" y="90"/>
                    </a:lnTo>
                    <a:lnTo>
                      <a:pt x="248" y="90"/>
                    </a:lnTo>
                    <a:lnTo>
                      <a:pt x="266" y="88"/>
                    </a:lnTo>
                    <a:lnTo>
                      <a:pt x="266" y="88"/>
                    </a:lnTo>
                    <a:lnTo>
                      <a:pt x="292" y="90"/>
                    </a:lnTo>
                    <a:lnTo>
                      <a:pt x="318" y="96"/>
                    </a:lnTo>
                    <a:lnTo>
                      <a:pt x="340" y="104"/>
                    </a:lnTo>
                    <a:lnTo>
                      <a:pt x="364" y="118"/>
                    </a:lnTo>
                    <a:lnTo>
                      <a:pt x="364" y="118"/>
                    </a:lnTo>
                    <a:lnTo>
                      <a:pt x="374" y="126"/>
                    </a:lnTo>
                    <a:lnTo>
                      <a:pt x="384" y="136"/>
                    </a:lnTo>
                    <a:lnTo>
                      <a:pt x="400" y="158"/>
                    </a:lnTo>
                    <a:lnTo>
                      <a:pt x="400" y="158"/>
                    </a:lnTo>
                    <a:lnTo>
                      <a:pt x="416" y="182"/>
                    </a:lnTo>
                    <a:lnTo>
                      <a:pt x="424" y="196"/>
                    </a:lnTo>
                    <a:lnTo>
                      <a:pt x="430" y="208"/>
                    </a:lnTo>
                    <a:lnTo>
                      <a:pt x="430" y="208"/>
                    </a:lnTo>
                    <a:lnTo>
                      <a:pt x="430" y="212"/>
                    </a:lnTo>
                    <a:lnTo>
                      <a:pt x="428" y="216"/>
                    </a:lnTo>
                    <a:lnTo>
                      <a:pt x="428" y="216"/>
                    </a:lnTo>
                    <a:lnTo>
                      <a:pt x="436" y="234"/>
                    </a:lnTo>
                    <a:lnTo>
                      <a:pt x="444" y="248"/>
                    </a:lnTo>
                    <a:lnTo>
                      <a:pt x="454" y="260"/>
                    </a:lnTo>
                    <a:lnTo>
                      <a:pt x="464" y="270"/>
                    </a:lnTo>
                    <a:lnTo>
                      <a:pt x="464" y="270"/>
                    </a:lnTo>
                    <a:lnTo>
                      <a:pt x="466" y="274"/>
                    </a:lnTo>
                    <a:lnTo>
                      <a:pt x="470" y="276"/>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4" y="274"/>
                    </a:lnTo>
                    <a:lnTo>
                      <a:pt x="524" y="274"/>
                    </a:lnTo>
                    <a:lnTo>
                      <a:pt x="528" y="268"/>
                    </a:lnTo>
                    <a:lnTo>
                      <a:pt x="530" y="258"/>
                    </a:lnTo>
                    <a:lnTo>
                      <a:pt x="532" y="250"/>
                    </a:lnTo>
                    <a:lnTo>
                      <a:pt x="532" y="238"/>
                    </a:lnTo>
                    <a:lnTo>
                      <a:pt x="532" y="238"/>
                    </a:lnTo>
                    <a:lnTo>
                      <a:pt x="530"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8"/>
                    </a:lnTo>
                    <a:lnTo>
                      <a:pt x="314" y="4"/>
                    </a:lnTo>
                    <a:lnTo>
                      <a:pt x="290" y="0"/>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1" name="Freeform 248"/>
              <p:cNvSpPr>
                <a:spLocks noEditPoints="1"/>
              </p:cNvSpPr>
              <p:nvPr/>
            </p:nvSpPr>
            <p:spPr bwMode="auto">
              <a:xfrm>
                <a:off x="2625" y="3273"/>
                <a:ext cx="532" cy="286"/>
              </a:xfrm>
              <a:custGeom>
                <a:avLst/>
                <a:gdLst>
                  <a:gd name="T0" fmla="*/ 20 w 532"/>
                  <a:gd name="T1" fmla="*/ 282 h 286"/>
                  <a:gd name="T2" fmla="*/ 4 w 532"/>
                  <a:gd name="T3" fmla="*/ 266 h 286"/>
                  <a:gd name="T4" fmla="*/ 4 w 532"/>
                  <a:gd name="T5" fmla="*/ 212 h 286"/>
                  <a:gd name="T6" fmla="*/ 34 w 532"/>
                  <a:gd name="T7" fmla="*/ 132 h 286"/>
                  <a:gd name="T8" fmla="*/ 86 w 532"/>
                  <a:gd name="T9" fmla="*/ 66 h 286"/>
                  <a:gd name="T10" fmla="*/ 152 w 532"/>
                  <a:gd name="T11" fmla="*/ 24 h 286"/>
                  <a:gd name="T12" fmla="*/ 236 w 532"/>
                  <a:gd name="T13" fmla="*/ 2 h 286"/>
                  <a:gd name="T14" fmla="*/ 314 w 532"/>
                  <a:gd name="T15" fmla="*/ 4 h 286"/>
                  <a:gd name="T16" fmla="*/ 406 w 532"/>
                  <a:gd name="T17" fmla="*/ 38 h 286"/>
                  <a:gd name="T18" fmla="*/ 464 w 532"/>
                  <a:gd name="T19" fmla="*/ 84 h 286"/>
                  <a:gd name="T20" fmla="*/ 516 w 532"/>
                  <a:gd name="T21" fmla="*/ 166 h 286"/>
                  <a:gd name="T22" fmla="*/ 532 w 532"/>
                  <a:gd name="T23" fmla="*/ 238 h 286"/>
                  <a:gd name="T24" fmla="*/ 522 w 532"/>
                  <a:gd name="T25" fmla="*/ 272 h 286"/>
                  <a:gd name="T26" fmla="*/ 514 w 532"/>
                  <a:gd name="T27" fmla="*/ 280 h 286"/>
                  <a:gd name="T28" fmla="*/ 496 w 532"/>
                  <a:gd name="T29" fmla="*/ 286 h 286"/>
                  <a:gd name="T30" fmla="*/ 476 w 532"/>
                  <a:gd name="T31" fmla="*/ 280 h 286"/>
                  <a:gd name="T32" fmla="*/ 464 w 532"/>
                  <a:gd name="T33" fmla="*/ 270 h 286"/>
                  <a:gd name="T34" fmla="*/ 436 w 532"/>
                  <a:gd name="T35" fmla="*/ 232 h 286"/>
                  <a:gd name="T36" fmla="*/ 430 w 532"/>
                  <a:gd name="T37" fmla="*/ 208 h 286"/>
                  <a:gd name="T38" fmla="*/ 400 w 532"/>
                  <a:gd name="T39" fmla="*/ 156 h 286"/>
                  <a:gd name="T40" fmla="*/ 364 w 532"/>
                  <a:gd name="T41" fmla="*/ 116 h 286"/>
                  <a:gd name="T42" fmla="*/ 292 w 532"/>
                  <a:gd name="T43" fmla="*/ 90 h 286"/>
                  <a:gd name="T44" fmla="*/ 230 w 532"/>
                  <a:gd name="T45" fmla="*/ 90 h 286"/>
                  <a:gd name="T46" fmla="*/ 190 w 532"/>
                  <a:gd name="T47" fmla="*/ 102 h 286"/>
                  <a:gd name="T48" fmla="*/ 134 w 532"/>
                  <a:gd name="T49" fmla="*/ 146 h 286"/>
                  <a:gd name="T50" fmla="*/ 106 w 532"/>
                  <a:gd name="T51" fmla="*/ 194 h 286"/>
                  <a:gd name="T52" fmla="*/ 98 w 532"/>
                  <a:gd name="T53" fmla="*/ 218 h 286"/>
                  <a:gd name="T54" fmla="*/ 66 w 532"/>
                  <a:gd name="T55" fmla="*/ 268 h 286"/>
                  <a:gd name="T56" fmla="*/ 56 w 532"/>
                  <a:gd name="T57" fmla="*/ 276 h 286"/>
                  <a:gd name="T58" fmla="*/ 48 w 532"/>
                  <a:gd name="T59" fmla="*/ 284 h 286"/>
                  <a:gd name="T60" fmla="*/ 236 w 532"/>
                  <a:gd name="T61" fmla="*/ 2 h 286"/>
                  <a:gd name="T62" fmla="*/ 152 w 532"/>
                  <a:gd name="T63" fmla="*/ 22 h 286"/>
                  <a:gd name="T64" fmla="*/ 84 w 532"/>
                  <a:gd name="T65" fmla="*/ 66 h 286"/>
                  <a:gd name="T66" fmla="*/ 32 w 532"/>
                  <a:gd name="T67" fmla="*/ 132 h 286"/>
                  <a:gd name="T68" fmla="*/ 4 w 532"/>
                  <a:gd name="T69" fmla="*/ 212 h 286"/>
                  <a:gd name="T70" fmla="*/ 4 w 532"/>
                  <a:gd name="T71" fmla="*/ 266 h 286"/>
                  <a:gd name="T72" fmla="*/ 20 w 532"/>
                  <a:gd name="T73" fmla="*/ 282 h 286"/>
                  <a:gd name="T74" fmla="*/ 48 w 532"/>
                  <a:gd name="T75" fmla="*/ 284 h 286"/>
                  <a:gd name="T76" fmla="*/ 56 w 532"/>
                  <a:gd name="T77" fmla="*/ 278 h 286"/>
                  <a:gd name="T78" fmla="*/ 66 w 532"/>
                  <a:gd name="T79" fmla="*/ 270 h 286"/>
                  <a:gd name="T80" fmla="*/ 100 w 532"/>
                  <a:gd name="T81" fmla="*/ 218 h 286"/>
                  <a:gd name="T82" fmla="*/ 106 w 532"/>
                  <a:gd name="T83" fmla="*/ 194 h 286"/>
                  <a:gd name="T84" fmla="*/ 134 w 532"/>
                  <a:gd name="T85" fmla="*/ 148 h 286"/>
                  <a:gd name="T86" fmla="*/ 190 w 532"/>
                  <a:gd name="T87" fmla="*/ 102 h 286"/>
                  <a:gd name="T88" fmla="*/ 230 w 532"/>
                  <a:gd name="T89" fmla="*/ 90 h 286"/>
                  <a:gd name="T90" fmla="*/ 292 w 532"/>
                  <a:gd name="T91" fmla="*/ 90 h 286"/>
                  <a:gd name="T92" fmla="*/ 364 w 532"/>
                  <a:gd name="T93" fmla="*/ 116 h 286"/>
                  <a:gd name="T94" fmla="*/ 400 w 532"/>
                  <a:gd name="T95" fmla="*/ 156 h 286"/>
                  <a:gd name="T96" fmla="*/ 430 w 532"/>
                  <a:gd name="T97" fmla="*/ 208 h 286"/>
                  <a:gd name="T98" fmla="*/ 436 w 532"/>
                  <a:gd name="T99" fmla="*/ 232 h 286"/>
                  <a:gd name="T100" fmla="*/ 464 w 532"/>
                  <a:gd name="T101" fmla="*/ 270 h 286"/>
                  <a:gd name="T102" fmla="*/ 476 w 532"/>
                  <a:gd name="T103" fmla="*/ 280 h 286"/>
                  <a:gd name="T104" fmla="*/ 496 w 532"/>
                  <a:gd name="T105" fmla="*/ 286 h 286"/>
                  <a:gd name="T106" fmla="*/ 514 w 532"/>
                  <a:gd name="T107" fmla="*/ 280 h 286"/>
                  <a:gd name="T108" fmla="*/ 522 w 532"/>
                  <a:gd name="T109" fmla="*/ 274 h 286"/>
                  <a:gd name="T110" fmla="*/ 532 w 532"/>
                  <a:gd name="T111" fmla="*/ 238 h 286"/>
                  <a:gd name="T112" fmla="*/ 516 w 532"/>
                  <a:gd name="T113" fmla="*/ 168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8" y="280"/>
                    </a:lnTo>
                    <a:lnTo>
                      <a:pt x="18" y="280"/>
                    </a:lnTo>
                    <a:lnTo>
                      <a:pt x="10" y="274"/>
                    </a:lnTo>
                    <a:lnTo>
                      <a:pt x="4" y="266"/>
                    </a:lnTo>
                    <a:lnTo>
                      <a:pt x="0" y="254"/>
                    </a:lnTo>
                    <a:lnTo>
                      <a:pt x="0" y="240"/>
                    </a:lnTo>
                    <a:lnTo>
                      <a:pt x="0" y="240"/>
                    </a:lnTo>
                    <a:lnTo>
                      <a:pt x="4" y="212"/>
                    </a:lnTo>
                    <a:lnTo>
                      <a:pt x="12" y="184"/>
                    </a:lnTo>
                    <a:lnTo>
                      <a:pt x="22" y="158"/>
                    </a:lnTo>
                    <a:lnTo>
                      <a:pt x="34" y="132"/>
                    </a:lnTo>
                    <a:lnTo>
                      <a:pt x="34" y="132"/>
                    </a:lnTo>
                    <a:lnTo>
                      <a:pt x="44" y="114"/>
                    </a:lnTo>
                    <a:lnTo>
                      <a:pt x="56" y="96"/>
                    </a:lnTo>
                    <a:lnTo>
                      <a:pt x="70" y="80"/>
                    </a:lnTo>
                    <a:lnTo>
                      <a:pt x="86" y="66"/>
                    </a:lnTo>
                    <a:lnTo>
                      <a:pt x="100" y="52"/>
                    </a:lnTo>
                    <a:lnTo>
                      <a:pt x="118" y="42"/>
                    </a:lnTo>
                    <a:lnTo>
                      <a:pt x="134" y="32"/>
                    </a:lnTo>
                    <a:lnTo>
                      <a:pt x="152" y="24"/>
                    </a:lnTo>
                    <a:lnTo>
                      <a:pt x="152" y="24"/>
                    </a:lnTo>
                    <a:lnTo>
                      <a:pt x="180" y="14"/>
                    </a:lnTo>
                    <a:lnTo>
                      <a:pt x="208" y="6"/>
                    </a:lnTo>
                    <a:lnTo>
                      <a:pt x="236" y="2"/>
                    </a:lnTo>
                    <a:lnTo>
                      <a:pt x="266" y="0"/>
                    </a:lnTo>
                    <a:lnTo>
                      <a:pt x="266" y="0"/>
                    </a:lnTo>
                    <a:lnTo>
                      <a:pt x="290" y="2"/>
                    </a:lnTo>
                    <a:lnTo>
                      <a:pt x="314" y="4"/>
                    </a:lnTo>
                    <a:lnTo>
                      <a:pt x="338" y="10"/>
                    </a:lnTo>
                    <a:lnTo>
                      <a:pt x="362" y="18"/>
                    </a:lnTo>
                    <a:lnTo>
                      <a:pt x="384" y="26"/>
                    </a:lnTo>
                    <a:lnTo>
                      <a:pt x="406" y="38"/>
                    </a:lnTo>
                    <a:lnTo>
                      <a:pt x="426" y="52"/>
                    </a:lnTo>
                    <a:lnTo>
                      <a:pt x="444" y="66"/>
                    </a:lnTo>
                    <a:lnTo>
                      <a:pt x="444" y="66"/>
                    </a:lnTo>
                    <a:lnTo>
                      <a:pt x="464" y="84"/>
                    </a:lnTo>
                    <a:lnTo>
                      <a:pt x="480" y="104"/>
                    </a:lnTo>
                    <a:lnTo>
                      <a:pt x="494" y="124"/>
                    </a:lnTo>
                    <a:lnTo>
                      <a:pt x="506" y="146"/>
                    </a:lnTo>
                    <a:lnTo>
                      <a:pt x="516" y="166"/>
                    </a:lnTo>
                    <a:lnTo>
                      <a:pt x="522" y="190"/>
                    </a:lnTo>
                    <a:lnTo>
                      <a:pt x="528" y="214"/>
                    </a:lnTo>
                    <a:lnTo>
                      <a:pt x="532" y="238"/>
                    </a:lnTo>
                    <a:lnTo>
                      <a:pt x="532" y="238"/>
                    </a:lnTo>
                    <a:lnTo>
                      <a:pt x="532" y="248"/>
                    </a:lnTo>
                    <a:lnTo>
                      <a:pt x="530" y="258"/>
                    </a:lnTo>
                    <a:lnTo>
                      <a:pt x="526" y="266"/>
                    </a:lnTo>
                    <a:lnTo>
                      <a:pt x="522" y="272"/>
                    </a:lnTo>
                    <a:lnTo>
                      <a:pt x="522" y="272"/>
                    </a:lnTo>
                    <a:lnTo>
                      <a:pt x="518" y="278"/>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6"/>
                    </a:lnTo>
                    <a:lnTo>
                      <a:pt x="470" y="274"/>
                    </a:lnTo>
                    <a:lnTo>
                      <a:pt x="466" y="272"/>
                    </a:lnTo>
                    <a:lnTo>
                      <a:pt x="464" y="270"/>
                    </a:lnTo>
                    <a:lnTo>
                      <a:pt x="464" y="270"/>
                    </a:lnTo>
                    <a:lnTo>
                      <a:pt x="454" y="258"/>
                    </a:lnTo>
                    <a:lnTo>
                      <a:pt x="446" y="246"/>
                    </a:lnTo>
                    <a:lnTo>
                      <a:pt x="436" y="232"/>
                    </a:lnTo>
                    <a:lnTo>
                      <a:pt x="430" y="214"/>
                    </a:lnTo>
                    <a:lnTo>
                      <a:pt x="430" y="214"/>
                    </a:lnTo>
                    <a:lnTo>
                      <a:pt x="430" y="210"/>
                    </a:lnTo>
                    <a:lnTo>
                      <a:pt x="430" y="208"/>
                    </a:lnTo>
                    <a:lnTo>
                      <a:pt x="430" y="208"/>
                    </a:lnTo>
                    <a:lnTo>
                      <a:pt x="424" y="194"/>
                    </a:lnTo>
                    <a:lnTo>
                      <a:pt x="416" y="180"/>
                    </a:lnTo>
                    <a:lnTo>
                      <a:pt x="400" y="156"/>
                    </a:lnTo>
                    <a:lnTo>
                      <a:pt x="400" y="156"/>
                    </a:lnTo>
                    <a:lnTo>
                      <a:pt x="384" y="134"/>
                    </a:lnTo>
                    <a:lnTo>
                      <a:pt x="374" y="124"/>
                    </a:lnTo>
                    <a:lnTo>
                      <a:pt x="364" y="116"/>
                    </a:lnTo>
                    <a:lnTo>
                      <a:pt x="364" y="116"/>
                    </a:lnTo>
                    <a:lnTo>
                      <a:pt x="340" y="104"/>
                    </a:lnTo>
                    <a:lnTo>
                      <a:pt x="318" y="94"/>
                    </a:lnTo>
                    <a:lnTo>
                      <a:pt x="292" y="90"/>
                    </a:lnTo>
                    <a:lnTo>
                      <a:pt x="266" y="88"/>
                    </a:lnTo>
                    <a:lnTo>
                      <a:pt x="266" y="88"/>
                    </a:lnTo>
                    <a:lnTo>
                      <a:pt x="248" y="88"/>
                    </a:lnTo>
                    <a:lnTo>
                      <a:pt x="230" y="90"/>
                    </a:lnTo>
                    <a:lnTo>
                      <a:pt x="214" y="92"/>
                    </a:lnTo>
                    <a:lnTo>
                      <a:pt x="196" y="98"/>
                    </a:lnTo>
                    <a:lnTo>
                      <a:pt x="196" y="98"/>
                    </a:lnTo>
                    <a:lnTo>
                      <a:pt x="190" y="102"/>
                    </a:lnTo>
                    <a:lnTo>
                      <a:pt x="184" y="106"/>
                    </a:lnTo>
                    <a:lnTo>
                      <a:pt x="184" y="106"/>
                    </a:lnTo>
                    <a:lnTo>
                      <a:pt x="158" y="126"/>
                    </a:lnTo>
                    <a:lnTo>
                      <a:pt x="134" y="146"/>
                    </a:lnTo>
                    <a:lnTo>
                      <a:pt x="134" y="146"/>
                    </a:lnTo>
                    <a:lnTo>
                      <a:pt x="122" y="162"/>
                    </a:lnTo>
                    <a:lnTo>
                      <a:pt x="112" y="178"/>
                    </a:lnTo>
                    <a:lnTo>
                      <a:pt x="106" y="194"/>
                    </a:lnTo>
                    <a:lnTo>
                      <a:pt x="102" y="210"/>
                    </a:lnTo>
                    <a:lnTo>
                      <a:pt x="102" y="210"/>
                    </a:lnTo>
                    <a:lnTo>
                      <a:pt x="98" y="218"/>
                    </a:lnTo>
                    <a:lnTo>
                      <a:pt x="98" y="218"/>
                    </a:lnTo>
                    <a:lnTo>
                      <a:pt x="94" y="232"/>
                    </a:lnTo>
                    <a:lnTo>
                      <a:pt x="86" y="246"/>
                    </a:lnTo>
                    <a:lnTo>
                      <a:pt x="76" y="260"/>
                    </a:lnTo>
                    <a:lnTo>
                      <a:pt x="66" y="268"/>
                    </a:lnTo>
                    <a:lnTo>
                      <a:pt x="66" y="268"/>
                    </a:lnTo>
                    <a:lnTo>
                      <a:pt x="64" y="272"/>
                    </a:lnTo>
                    <a:lnTo>
                      <a:pt x="60" y="274"/>
                    </a:lnTo>
                    <a:lnTo>
                      <a:pt x="56" y="276"/>
                    </a:lnTo>
                    <a:lnTo>
                      <a:pt x="54" y="280"/>
                    </a:lnTo>
                    <a:lnTo>
                      <a:pt x="54" y="280"/>
                    </a:lnTo>
                    <a:lnTo>
                      <a:pt x="52" y="282"/>
                    </a:lnTo>
                    <a:lnTo>
                      <a:pt x="48" y="284"/>
                    </a:lnTo>
                    <a:lnTo>
                      <a:pt x="38" y="286"/>
                    </a:lnTo>
                    <a:close/>
                    <a:moveTo>
                      <a:pt x="266" y="0"/>
                    </a:moveTo>
                    <a:lnTo>
                      <a:pt x="266" y="0"/>
                    </a:lnTo>
                    <a:lnTo>
                      <a:pt x="236" y="2"/>
                    </a:lnTo>
                    <a:lnTo>
                      <a:pt x="206" y="6"/>
                    </a:lnTo>
                    <a:lnTo>
                      <a:pt x="178" y="14"/>
                    </a:lnTo>
                    <a:lnTo>
                      <a:pt x="152" y="22"/>
                    </a:lnTo>
                    <a:lnTo>
                      <a:pt x="152" y="22"/>
                    </a:lnTo>
                    <a:lnTo>
                      <a:pt x="134" y="32"/>
                    </a:lnTo>
                    <a:lnTo>
                      <a:pt x="116" y="40"/>
                    </a:lnTo>
                    <a:lnTo>
                      <a:pt x="100" y="52"/>
                    </a:lnTo>
                    <a:lnTo>
                      <a:pt x="84" y="66"/>
                    </a:lnTo>
                    <a:lnTo>
                      <a:pt x="70" y="80"/>
                    </a:lnTo>
                    <a:lnTo>
                      <a:pt x="56" y="96"/>
                    </a:lnTo>
                    <a:lnTo>
                      <a:pt x="44" y="114"/>
                    </a:lnTo>
                    <a:lnTo>
                      <a:pt x="32" y="132"/>
                    </a:lnTo>
                    <a:lnTo>
                      <a:pt x="32" y="132"/>
                    </a:lnTo>
                    <a:lnTo>
                      <a:pt x="20" y="158"/>
                    </a:lnTo>
                    <a:lnTo>
                      <a:pt x="10" y="184"/>
                    </a:lnTo>
                    <a:lnTo>
                      <a:pt x="4" y="212"/>
                    </a:lnTo>
                    <a:lnTo>
                      <a:pt x="0" y="242"/>
                    </a:lnTo>
                    <a:lnTo>
                      <a:pt x="0" y="242"/>
                    </a:lnTo>
                    <a:lnTo>
                      <a:pt x="0" y="254"/>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4"/>
                    </a:lnTo>
                    <a:lnTo>
                      <a:pt x="64" y="272"/>
                    </a:lnTo>
                    <a:lnTo>
                      <a:pt x="66" y="270"/>
                    </a:lnTo>
                    <a:lnTo>
                      <a:pt x="66" y="270"/>
                    </a:lnTo>
                    <a:lnTo>
                      <a:pt x="76" y="260"/>
                    </a:lnTo>
                    <a:lnTo>
                      <a:pt x="86" y="248"/>
                    </a:lnTo>
                    <a:lnTo>
                      <a:pt x="94" y="234"/>
                    </a:lnTo>
                    <a:lnTo>
                      <a:pt x="100" y="218"/>
                    </a:lnTo>
                    <a:lnTo>
                      <a:pt x="100" y="218"/>
                    </a:lnTo>
                    <a:lnTo>
                      <a:pt x="102" y="210"/>
                    </a:lnTo>
                    <a:lnTo>
                      <a:pt x="102" y="210"/>
                    </a:lnTo>
                    <a:lnTo>
                      <a:pt x="106" y="194"/>
                    </a:lnTo>
                    <a:lnTo>
                      <a:pt x="112" y="178"/>
                    </a:lnTo>
                    <a:lnTo>
                      <a:pt x="122" y="162"/>
                    </a:lnTo>
                    <a:lnTo>
                      <a:pt x="134" y="148"/>
                    </a:lnTo>
                    <a:lnTo>
                      <a:pt x="134" y="148"/>
                    </a:lnTo>
                    <a:lnTo>
                      <a:pt x="158" y="126"/>
                    </a:lnTo>
                    <a:lnTo>
                      <a:pt x="184" y="108"/>
                    </a:lnTo>
                    <a:lnTo>
                      <a:pt x="184" y="108"/>
                    </a:lnTo>
                    <a:lnTo>
                      <a:pt x="190" y="102"/>
                    </a:lnTo>
                    <a:lnTo>
                      <a:pt x="196" y="98"/>
                    </a:lnTo>
                    <a:lnTo>
                      <a:pt x="196" y="98"/>
                    </a:lnTo>
                    <a:lnTo>
                      <a:pt x="214" y="94"/>
                    </a:lnTo>
                    <a:lnTo>
                      <a:pt x="230" y="90"/>
                    </a:lnTo>
                    <a:lnTo>
                      <a:pt x="248" y="88"/>
                    </a:lnTo>
                    <a:lnTo>
                      <a:pt x="266" y="88"/>
                    </a:lnTo>
                    <a:lnTo>
                      <a:pt x="266" y="88"/>
                    </a:lnTo>
                    <a:lnTo>
                      <a:pt x="292" y="90"/>
                    </a:lnTo>
                    <a:lnTo>
                      <a:pt x="318" y="96"/>
                    </a:lnTo>
                    <a:lnTo>
                      <a:pt x="340" y="104"/>
                    </a:lnTo>
                    <a:lnTo>
                      <a:pt x="364" y="116"/>
                    </a:lnTo>
                    <a:lnTo>
                      <a:pt x="364" y="116"/>
                    </a:lnTo>
                    <a:lnTo>
                      <a:pt x="374" y="126"/>
                    </a:lnTo>
                    <a:lnTo>
                      <a:pt x="384" y="134"/>
                    </a:lnTo>
                    <a:lnTo>
                      <a:pt x="400" y="156"/>
                    </a:lnTo>
                    <a:lnTo>
                      <a:pt x="400" y="156"/>
                    </a:lnTo>
                    <a:lnTo>
                      <a:pt x="416" y="182"/>
                    </a:lnTo>
                    <a:lnTo>
                      <a:pt x="424" y="194"/>
                    </a:lnTo>
                    <a:lnTo>
                      <a:pt x="430" y="208"/>
                    </a:lnTo>
                    <a:lnTo>
                      <a:pt x="430" y="208"/>
                    </a:lnTo>
                    <a:lnTo>
                      <a:pt x="430" y="212"/>
                    </a:lnTo>
                    <a:lnTo>
                      <a:pt x="430" y="216"/>
                    </a:lnTo>
                    <a:lnTo>
                      <a:pt x="430" y="216"/>
                    </a:lnTo>
                    <a:lnTo>
                      <a:pt x="436" y="232"/>
                    </a:lnTo>
                    <a:lnTo>
                      <a:pt x="446" y="246"/>
                    </a:lnTo>
                    <a:lnTo>
                      <a:pt x="454" y="260"/>
                    </a:lnTo>
                    <a:lnTo>
                      <a:pt x="464" y="270"/>
                    </a:lnTo>
                    <a:lnTo>
                      <a:pt x="464" y="270"/>
                    </a:lnTo>
                    <a:lnTo>
                      <a:pt x="466" y="272"/>
                    </a:lnTo>
                    <a:lnTo>
                      <a:pt x="470" y="274"/>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2" y="274"/>
                    </a:lnTo>
                    <a:lnTo>
                      <a:pt x="522" y="274"/>
                    </a:lnTo>
                    <a:lnTo>
                      <a:pt x="528" y="266"/>
                    </a:lnTo>
                    <a:lnTo>
                      <a:pt x="530" y="258"/>
                    </a:lnTo>
                    <a:lnTo>
                      <a:pt x="532" y="248"/>
                    </a:lnTo>
                    <a:lnTo>
                      <a:pt x="532" y="238"/>
                    </a:lnTo>
                    <a:lnTo>
                      <a:pt x="532" y="238"/>
                    </a:lnTo>
                    <a:lnTo>
                      <a:pt x="528"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10"/>
                    </a:lnTo>
                    <a:lnTo>
                      <a:pt x="314" y="4"/>
                    </a:lnTo>
                    <a:lnTo>
                      <a:pt x="290" y="0"/>
                    </a:lnTo>
                    <a:lnTo>
                      <a:pt x="266" y="0"/>
                    </a:lnTo>
                    <a:close/>
                  </a:path>
                </a:pathLst>
              </a:custGeom>
              <a:solidFill>
                <a:srgbClr val="AFA9A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2" name="Freeform 249"/>
              <p:cNvSpPr>
                <a:spLocks/>
              </p:cNvSpPr>
              <p:nvPr/>
            </p:nvSpPr>
            <p:spPr bwMode="auto">
              <a:xfrm>
                <a:off x="2625" y="3273"/>
                <a:ext cx="532" cy="286"/>
              </a:xfrm>
              <a:custGeom>
                <a:avLst/>
                <a:gdLst>
                  <a:gd name="T0" fmla="*/ 38 w 532"/>
                  <a:gd name="T1" fmla="*/ 286 h 286"/>
                  <a:gd name="T2" fmla="*/ 20 w 532"/>
                  <a:gd name="T3" fmla="*/ 282 h 286"/>
                  <a:gd name="T4" fmla="*/ 18 w 532"/>
                  <a:gd name="T5" fmla="*/ 280 h 286"/>
                  <a:gd name="T6" fmla="*/ 4 w 532"/>
                  <a:gd name="T7" fmla="*/ 266 h 286"/>
                  <a:gd name="T8" fmla="*/ 0 w 532"/>
                  <a:gd name="T9" fmla="*/ 240 h 286"/>
                  <a:gd name="T10" fmla="*/ 4 w 532"/>
                  <a:gd name="T11" fmla="*/ 212 h 286"/>
                  <a:gd name="T12" fmla="*/ 22 w 532"/>
                  <a:gd name="T13" fmla="*/ 158 h 286"/>
                  <a:gd name="T14" fmla="*/ 34 w 532"/>
                  <a:gd name="T15" fmla="*/ 132 h 286"/>
                  <a:gd name="T16" fmla="*/ 56 w 532"/>
                  <a:gd name="T17" fmla="*/ 96 h 286"/>
                  <a:gd name="T18" fmla="*/ 86 w 532"/>
                  <a:gd name="T19" fmla="*/ 66 h 286"/>
                  <a:gd name="T20" fmla="*/ 118 w 532"/>
                  <a:gd name="T21" fmla="*/ 42 h 286"/>
                  <a:gd name="T22" fmla="*/ 152 w 532"/>
                  <a:gd name="T23" fmla="*/ 24 h 286"/>
                  <a:gd name="T24" fmla="*/ 180 w 532"/>
                  <a:gd name="T25" fmla="*/ 14 h 286"/>
                  <a:gd name="T26" fmla="*/ 236 w 532"/>
                  <a:gd name="T27" fmla="*/ 2 h 286"/>
                  <a:gd name="T28" fmla="*/ 266 w 532"/>
                  <a:gd name="T29" fmla="*/ 0 h 286"/>
                  <a:gd name="T30" fmla="*/ 314 w 532"/>
                  <a:gd name="T31" fmla="*/ 4 h 286"/>
                  <a:gd name="T32" fmla="*/ 362 w 532"/>
                  <a:gd name="T33" fmla="*/ 18 h 286"/>
                  <a:gd name="T34" fmla="*/ 406 w 532"/>
                  <a:gd name="T35" fmla="*/ 38 h 286"/>
                  <a:gd name="T36" fmla="*/ 444 w 532"/>
                  <a:gd name="T37" fmla="*/ 66 h 286"/>
                  <a:gd name="T38" fmla="*/ 464 w 532"/>
                  <a:gd name="T39" fmla="*/ 84 h 286"/>
                  <a:gd name="T40" fmla="*/ 494 w 532"/>
                  <a:gd name="T41" fmla="*/ 124 h 286"/>
                  <a:gd name="T42" fmla="*/ 516 w 532"/>
                  <a:gd name="T43" fmla="*/ 166 h 286"/>
                  <a:gd name="T44" fmla="*/ 528 w 532"/>
                  <a:gd name="T45" fmla="*/ 214 h 286"/>
                  <a:gd name="T46" fmla="*/ 532 w 532"/>
                  <a:gd name="T47" fmla="*/ 238 h 286"/>
                  <a:gd name="T48" fmla="*/ 530 w 532"/>
                  <a:gd name="T49" fmla="*/ 258 h 286"/>
                  <a:gd name="T50" fmla="*/ 522 w 532"/>
                  <a:gd name="T51" fmla="*/ 272 h 286"/>
                  <a:gd name="T52" fmla="*/ 518 w 532"/>
                  <a:gd name="T53" fmla="*/ 278 h 286"/>
                  <a:gd name="T54" fmla="*/ 514 w 532"/>
                  <a:gd name="T55" fmla="*/ 280 h 286"/>
                  <a:gd name="T56" fmla="*/ 506 w 532"/>
                  <a:gd name="T57" fmla="*/ 284 h 286"/>
                  <a:gd name="T58" fmla="*/ 496 w 532"/>
                  <a:gd name="T59" fmla="*/ 286 h 286"/>
                  <a:gd name="T60" fmla="*/ 480 w 532"/>
                  <a:gd name="T61" fmla="*/ 282 h 286"/>
                  <a:gd name="T62" fmla="*/ 476 w 532"/>
                  <a:gd name="T63" fmla="*/ 280 h 286"/>
                  <a:gd name="T64" fmla="*/ 470 w 532"/>
                  <a:gd name="T65" fmla="*/ 274 h 286"/>
                  <a:gd name="T66" fmla="*/ 464 w 532"/>
                  <a:gd name="T67" fmla="*/ 270 h 286"/>
                  <a:gd name="T68" fmla="*/ 454 w 532"/>
                  <a:gd name="T69" fmla="*/ 258 h 286"/>
                  <a:gd name="T70" fmla="*/ 436 w 532"/>
                  <a:gd name="T71" fmla="*/ 232 h 286"/>
                  <a:gd name="T72" fmla="*/ 430 w 532"/>
                  <a:gd name="T73" fmla="*/ 214 h 286"/>
                  <a:gd name="T74" fmla="*/ 430 w 532"/>
                  <a:gd name="T75" fmla="*/ 208 h 286"/>
                  <a:gd name="T76" fmla="*/ 424 w 532"/>
                  <a:gd name="T77" fmla="*/ 194 h 286"/>
                  <a:gd name="T78" fmla="*/ 400 w 532"/>
                  <a:gd name="T79" fmla="*/ 156 h 286"/>
                  <a:gd name="T80" fmla="*/ 384 w 532"/>
                  <a:gd name="T81" fmla="*/ 134 h 286"/>
                  <a:gd name="T82" fmla="*/ 364 w 532"/>
                  <a:gd name="T83" fmla="*/ 116 h 286"/>
                  <a:gd name="T84" fmla="*/ 340 w 532"/>
                  <a:gd name="T85" fmla="*/ 104 h 286"/>
                  <a:gd name="T86" fmla="*/ 292 w 532"/>
                  <a:gd name="T87" fmla="*/ 90 h 286"/>
                  <a:gd name="T88" fmla="*/ 266 w 532"/>
                  <a:gd name="T89" fmla="*/ 88 h 286"/>
                  <a:gd name="T90" fmla="*/ 230 w 532"/>
                  <a:gd name="T91" fmla="*/ 90 h 286"/>
                  <a:gd name="T92" fmla="*/ 196 w 532"/>
                  <a:gd name="T93" fmla="*/ 98 h 286"/>
                  <a:gd name="T94" fmla="*/ 190 w 532"/>
                  <a:gd name="T95" fmla="*/ 102 h 286"/>
                  <a:gd name="T96" fmla="*/ 184 w 532"/>
                  <a:gd name="T97" fmla="*/ 106 h 286"/>
                  <a:gd name="T98" fmla="*/ 134 w 532"/>
                  <a:gd name="T99" fmla="*/ 146 h 286"/>
                  <a:gd name="T100" fmla="*/ 122 w 532"/>
                  <a:gd name="T101" fmla="*/ 162 h 286"/>
                  <a:gd name="T102" fmla="*/ 106 w 532"/>
                  <a:gd name="T103" fmla="*/ 194 h 286"/>
                  <a:gd name="T104" fmla="*/ 102 w 532"/>
                  <a:gd name="T105" fmla="*/ 210 h 286"/>
                  <a:gd name="T106" fmla="*/ 98 w 532"/>
                  <a:gd name="T107" fmla="*/ 218 h 286"/>
                  <a:gd name="T108" fmla="*/ 86 w 532"/>
                  <a:gd name="T109" fmla="*/ 246 h 286"/>
                  <a:gd name="T110" fmla="*/ 66 w 532"/>
                  <a:gd name="T111" fmla="*/ 268 h 286"/>
                  <a:gd name="T112" fmla="*/ 64 w 532"/>
                  <a:gd name="T113" fmla="*/ 272 h 286"/>
                  <a:gd name="T114" fmla="*/ 56 w 532"/>
                  <a:gd name="T115" fmla="*/ 276 h 286"/>
                  <a:gd name="T116" fmla="*/ 54 w 532"/>
                  <a:gd name="T117" fmla="*/ 280 h 286"/>
                  <a:gd name="T118" fmla="*/ 48 w 532"/>
                  <a:gd name="T119" fmla="*/ 28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4"/>
                    </a:lnTo>
                    <a:lnTo>
                      <a:pt x="20" y="282"/>
                    </a:lnTo>
                    <a:lnTo>
                      <a:pt x="18" y="280"/>
                    </a:lnTo>
                    <a:lnTo>
                      <a:pt x="18" y="280"/>
                    </a:lnTo>
                    <a:lnTo>
                      <a:pt x="10" y="274"/>
                    </a:lnTo>
                    <a:lnTo>
                      <a:pt x="4" y="266"/>
                    </a:lnTo>
                    <a:lnTo>
                      <a:pt x="0" y="254"/>
                    </a:lnTo>
                    <a:lnTo>
                      <a:pt x="0" y="240"/>
                    </a:lnTo>
                    <a:lnTo>
                      <a:pt x="0" y="240"/>
                    </a:lnTo>
                    <a:lnTo>
                      <a:pt x="4" y="212"/>
                    </a:lnTo>
                    <a:lnTo>
                      <a:pt x="12" y="184"/>
                    </a:lnTo>
                    <a:lnTo>
                      <a:pt x="22" y="158"/>
                    </a:lnTo>
                    <a:lnTo>
                      <a:pt x="34" y="132"/>
                    </a:lnTo>
                    <a:lnTo>
                      <a:pt x="34" y="132"/>
                    </a:lnTo>
                    <a:lnTo>
                      <a:pt x="44" y="114"/>
                    </a:lnTo>
                    <a:lnTo>
                      <a:pt x="56" y="96"/>
                    </a:lnTo>
                    <a:lnTo>
                      <a:pt x="70" y="80"/>
                    </a:lnTo>
                    <a:lnTo>
                      <a:pt x="86" y="66"/>
                    </a:lnTo>
                    <a:lnTo>
                      <a:pt x="100" y="52"/>
                    </a:lnTo>
                    <a:lnTo>
                      <a:pt x="118" y="42"/>
                    </a:lnTo>
                    <a:lnTo>
                      <a:pt x="134" y="32"/>
                    </a:lnTo>
                    <a:lnTo>
                      <a:pt x="152" y="24"/>
                    </a:lnTo>
                    <a:lnTo>
                      <a:pt x="152" y="24"/>
                    </a:lnTo>
                    <a:lnTo>
                      <a:pt x="180" y="14"/>
                    </a:lnTo>
                    <a:lnTo>
                      <a:pt x="208" y="6"/>
                    </a:lnTo>
                    <a:lnTo>
                      <a:pt x="236" y="2"/>
                    </a:lnTo>
                    <a:lnTo>
                      <a:pt x="266" y="0"/>
                    </a:lnTo>
                    <a:lnTo>
                      <a:pt x="266" y="0"/>
                    </a:lnTo>
                    <a:lnTo>
                      <a:pt x="290" y="2"/>
                    </a:lnTo>
                    <a:lnTo>
                      <a:pt x="314" y="4"/>
                    </a:lnTo>
                    <a:lnTo>
                      <a:pt x="338" y="10"/>
                    </a:lnTo>
                    <a:lnTo>
                      <a:pt x="362" y="18"/>
                    </a:lnTo>
                    <a:lnTo>
                      <a:pt x="384" y="26"/>
                    </a:lnTo>
                    <a:lnTo>
                      <a:pt x="406" y="38"/>
                    </a:lnTo>
                    <a:lnTo>
                      <a:pt x="426" y="52"/>
                    </a:lnTo>
                    <a:lnTo>
                      <a:pt x="444" y="66"/>
                    </a:lnTo>
                    <a:lnTo>
                      <a:pt x="444" y="66"/>
                    </a:lnTo>
                    <a:lnTo>
                      <a:pt x="464" y="84"/>
                    </a:lnTo>
                    <a:lnTo>
                      <a:pt x="480" y="104"/>
                    </a:lnTo>
                    <a:lnTo>
                      <a:pt x="494" y="124"/>
                    </a:lnTo>
                    <a:lnTo>
                      <a:pt x="506" y="146"/>
                    </a:lnTo>
                    <a:lnTo>
                      <a:pt x="516" y="166"/>
                    </a:lnTo>
                    <a:lnTo>
                      <a:pt x="522" y="190"/>
                    </a:lnTo>
                    <a:lnTo>
                      <a:pt x="528" y="214"/>
                    </a:lnTo>
                    <a:lnTo>
                      <a:pt x="532" y="238"/>
                    </a:lnTo>
                    <a:lnTo>
                      <a:pt x="532" y="238"/>
                    </a:lnTo>
                    <a:lnTo>
                      <a:pt x="532" y="248"/>
                    </a:lnTo>
                    <a:lnTo>
                      <a:pt x="530" y="258"/>
                    </a:lnTo>
                    <a:lnTo>
                      <a:pt x="526" y="266"/>
                    </a:lnTo>
                    <a:lnTo>
                      <a:pt x="522" y="272"/>
                    </a:lnTo>
                    <a:lnTo>
                      <a:pt x="522" y="272"/>
                    </a:lnTo>
                    <a:lnTo>
                      <a:pt x="518" y="278"/>
                    </a:lnTo>
                    <a:lnTo>
                      <a:pt x="514" y="280"/>
                    </a:lnTo>
                    <a:lnTo>
                      <a:pt x="514" y="280"/>
                    </a:lnTo>
                    <a:lnTo>
                      <a:pt x="512" y="282"/>
                    </a:lnTo>
                    <a:lnTo>
                      <a:pt x="506" y="284"/>
                    </a:lnTo>
                    <a:lnTo>
                      <a:pt x="496" y="286"/>
                    </a:lnTo>
                    <a:lnTo>
                      <a:pt x="496" y="286"/>
                    </a:lnTo>
                    <a:lnTo>
                      <a:pt x="486" y="284"/>
                    </a:lnTo>
                    <a:lnTo>
                      <a:pt x="480" y="282"/>
                    </a:lnTo>
                    <a:lnTo>
                      <a:pt x="476" y="280"/>
                    </a:lnTo>
                    <a:lnTo>
                      <a:pt x="476" y="280"/>
                    </a:lnTo>
                    <a:lnTo>
                      <a:pt x="474" y="276"/>
                    </a:lnTo>
                    <a:lnTo>
                      <a:pt x="470" y="274"/>
                    </a:lnTo>
                    <a:lnTo>
                      <a:pt x="466" y="272"/>
                    </a:lnTo>
                    <a:lnTo>
                      <a:pt x="464" y="270"/>
                    </a:lnTo>
                    <a:lnTo>
                      <a:pt x="464" y="270"/>
                    </a:lnTo>
                    <a:lnTo>
                      <a:pt x="454" y="258"/>
                    </a:lnTo>
                    <a:lnTo>
                      <a:pt x="446" y="246"/>
                    </a:lnTo>
                    <a:lnTo>
                      <a:pt x="436" y="232"/>
                    </a:lnTo>
                    <a:lnTo>
                      <a:pt x="430" y="214"/>
                    </a:lnTo>
                    <a:lnTo>
                      <a:pt x="430" y="214"/>
                    </a:lnTo>
                    <a:lnTo>
                      <a:pt x="430" y="210"/>
                    </a:lnTo>
                    <a:lnTo>
                      <a:pt x="430" y="208"/>
                    </a:lnTo>
                    <a:lnTo>
                      <a:pt x="430" y="208"/>
                    </a:lnTo>
                    <a:lnTo>
                      <a:pt x="424" y="194"/>
                    </a:lnTo>
                    <a:lnTo>
                      <a:pt x="416" y="180"/>
                    </a:lnTo>
                    <a:lnTo>
                      <a:pt x="400" y="156"/>
                    </a:lnTo>
                    <a:lnTo>
                      <a:pt x="400" y="156"/>
                    </a:lnTo>
                    <a:lnTo>
                      <a:pt x="384" y="134"/>
                    </a:lnTo>
                    <a:lnTo>
                      <a:pt x="374" y="124"/>
                    </a:lnTo>
                    <a:lnTo>
                      <a:pt x="364" y="116"/>
                    </a:lnTo>
                    <a:lnTo>
                      <a:pt x="364" y="116"/>
                    </a:lnTo>
                    <a:lnTo>
                      <a:pt x="340" y="104"/>
                    </a:lnTo>
                    <a:lnTo>
                      <a:pt x="318" y="94"/>
                    </a:lnTo>
                    <a:lnTo>
                      <a:pt x="292" y="90"/>
                    </a:lnTo>
                    <a:lnTo>
                      <a:pt x="266" y="88"/>
                    </a:lnTo>
                    <a:lnTo>
                      <a:pt x="266" y="88"/>
                    </a:lnTo>
                    <a:lnTo>
                      <a:pt x="248" y="88"/>
                    </a:lnTo>
                    <a:lnTo>
                      <a:pt x="230" y="90"/>
                    </a:lnTo>
                    <a:lnTo>
                      <a:pt x="214" y="92"/>
                    </a:lnTo>
                    <a:lnTo>
                      <a:pt x="196" y="98"/>
                    </a:lnTo>
                    <a:lnTo>
                      <a:pt x="196" y="98"/>
                    </a:lnTo>
                    <a:lnTo>
                      <a:pt x="190" y="102"/>
                    </a:lnTo>
                    <a:lnTo>
                      <a:pt x="184" y="106"/>
                    </a:lnTo>
                    <a:lnTo>
                      <a:pt x="184" y="106"/>
                    </a:lnTo>
                    <a:lnTo>
                      <a:pt x="158" y="126"/>
                    </a:lnTo>
                    <a:lnTo>
                      <a:pt x="134" y="146"/>
                    </a:lnTo>
                    <a:lnTo>
                      <a:pt x="134" y="146"/>
                    </a:lnTo>
                    <a:lnTo>
                      <a:pt x="122" y="162"/>
                    </a:lnTo>
                    <a:lnTo>
                      <a:pt x="112" y="178"/>
                    </a:lnTo>
                    <a:lnTo>
                      <a:pt x="106" y="194"/>
                    </a:lnTo>
                    <a:lnTo>
                      <a:pt x="102" y="210"/>
                    </a:lnTo>
                    <a:lnTo>
                      <a:pt x="102" y="210"/>
                    </a:lnTo>
                    <a:lnTo>
                      <a:pt x="98" y="218"/>
                    </a:lnTo>
                    <a:lnTo>
                      <a:pt x="98" y="218"/>
                    </a:lnTo>
                    <a:lnTo>
                      <a:pt x="94" y="232"/>
                    </a:lnTo>
                    <a:lnTo>
                      <a:pt x="86" y="246"/>
                    </a:lnTo>
                    <a:lnTo>
                      <a:pt x="76" y="260"/>
                    </a:lnTo>
                    <a:lnTo>
                      <a:pt x="66" y="268"/>
                    </a:lnTo>
                    <a:lnTo>
                      <a:pt x="66" y="268"/>
                    </a:lnTo>
                    <a:lnTo>
                      <a:pt x="64" y="272"/>
                    </a:lnTo>
                    <a:lnTo>
                      <a:pt x="60" y="274"/>
                    </a:lnTo>
                    <a:lnTo>
                      <a:pt x="56" y="276"/>
                    </a:lnTo>
                    <a:lnTo>
                      <a:pt x="54" y="280"/>
                    </a:lnTo>
                    <a:lnTo>
                      <a:pt x="54" y="280"/>
                    </a:lnTo>
                    <a:lnTo>
                      <a:pt x="52" y="282"/>
                    </a:lnTo>
                    <a:lnTo>
                      <a:pt x="48" y="284"/>
                    </a:lnTo>
                    <a:lnTo>
                      <a:pt x="38" y="2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3" name="Freeform 250"/>
              <p:cNvSpPr>
                <a:spLocks/>
              </p:cNvSpPr>
              <p:nvPr/>
            </p:nvSpPr>
            <p:spPr bwMode="auto">
              <a:xfrm>
                <a:off x="2625" y="3273"/>
                <a:ext cx="532" cy="286"/>
              </a:xfrm>
              <a:custGeom>
                <a:avLst/>
                <a:gdLst>
                  <a:gd name="T0" fmla="*/ 266 w 532"/>
                  <a:gd name="T1" fmla="*/ 0 h 286"/>
                  <a:gd name="T2" fmla="*/ 206 w 532"/>
                  <a:gd name="T3" fmla="*/ 6 h 286"/>
                  <a:gd name="T4" fmla="*/ 152 w 532"/>
                  <a:gd name="T5" fmla="*/ 22 h 286"/>
                  <a:gd name="T6" fmla="*/ 134 w 532"/>
                  <a:gd name="T7" fmla="*/ 32 h 286"/>
                  <a:gd name="T8" fmla="*/ 100 w 532"/>
                  <a:gd name="T9" fmla="*/ 52 h 286"/>
                  <a:gd name="T10" fmla="*/ 70 w 532"/>
                  <a:gd name="T11" fmla="*/ 80 h 286"/>
                  <a:gd name="T12" fmla="*/ 44 w 532"/>
                  <a:gd name="T13" fmla="*/ 114 h 286"/>
                  <a:gd name="T14" fmla="*/ 32 w 532"/>
                  <a:gd name="T15" fmla="*/ 132 h 286"/>
                  <a:gd name="T16" fmla="*/ 10 w 532"/>
                  <a:gd name="T17" fmla="*/ 184 h 286"/>
                  <a:gd name="T18" fmla="*/ 0 w 532"/>
                  <a:gd name="T19" fmla="*/ 242 h 286"/>
                  <a:gd name="T20" fmla="*/ 0 w 532"/>
                  <a:gd name="T21" fmla="*/ 254 h 286"/>
                  <a:gd name="T22" fmla="*/ 10 w 532"/>
                  <a:gd name="T23" fmla="*/ 274 h 286"/>
                  <a:gd name="T24" fmla="*/ 16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4 h 286"/>
                  <a:gd name="T36" fmla="*/ 66 w 532"/>
                  <a:gd name="T37" fmla="*/ 270 h 286"/>
                  <a:gd name="T38" fmla="*/ 76 w 532"/>
                  <a:gd name="T39" fmla="*/ 260 h 286"/>
                  <a:gd name="T40" fmla="*/ 94 w 532"/>
                  <a:gd name="T41" fmla="*/ 234 h 286"/>
                  <a:gd name="T42" fmla="*/ 100 w 532"/>
                  <a:gd name="T43" fmla="*/ 218 h 286"/>
                  <a:gd name="T44" fmla="*/ 102 w 532"/>
                  <a:gd name="T45" fmla="*/ 210 h 286"/>
                  <a:gd name="T46" fmla="*/ 112 w 532"/>
                  <a:gd name="T47" fmla="*/ 178 h 286"/>
                  <a:gd name="T48" fmla="*/ 134 w 532"/>
                  <a:gd name="T49" fmla="*/ 148 h 286"/>
                  <a:gd name="T50" fmla="*/ 158 w 532"/>
                  <a:gd name="T51" fmla="*/ 126 h 286"/>
                  <a:gd name="T52" fmla="*/ 184 w 532"/>
                  <a:gd name="T53" fmla="*/ 108 h 286"/>
                  <a:gd name="T54" fmla="*/ 196 w 532"/>
                  <a:gd name="T55" fmla="*/ 98 h 286"/>
                  <a:gd name="T56" fmla="*/ 214 w 532"/>
                  <a:gd name="T57" fmla="*/ 94 h 286"/>
                  <a:gd name="T58" fmla="*/ 248 w 532"/>
                  <a:gd name="T59" fmla="*/ 88 h 286"/>
                  <a:gd name="T60" fmla="*/ 266 w 532"/>
                  <a:gd name="T61" fmla="*/ 88 h 286"/>
                  <a:gd name="T62" fmla="*/ 318 w 532"/>
                  <a:gd name="T63" fmla="*/ 96 h 286"/>
                  <a:gd name="T64" fmla="*/ 364 w 532"/>
                  <a:gd name="T65" fmla="*/ 116 h 286"/>
                  <a:gd name="T66" fmla="*/ 374 w 532"/>
                  <a:gd name="T67" fmla="*/ 126 h 286"/>
                  <a:gd name="T68" fmla="*/ 400 w 532"/>
                  <a:gd name="T69" fmla="*/ 156 h 286"/>
                  <a:gd name="T70" fmla="*/ 416 w 532"/>
                  <a:gd name="T71" fmla="*/ 182 h 286"/>
                  <a:gd name="T72" fmla="*/ 430 w 532"/>
                  <a:gd name="T73" fmla="*/ 208 h 286"/>
                  <a:gd name="T74" fmla="*/ 430 w 532"/>
                  <a:gd name="T75" fmla="*/ 212 h 286"/>
                  <a:gd name="T76" fmla="*/ 430 w 532"/>
                  <a:gd name="T77" fmla="*/ 216 h 286"/>
                  <a:gd name="T78" fmla="*/ 446 w 532"/>
                  <a:gd name="T79" fmla="*/ 246 h 286"/>
                  <a:gd name="T80" fmla="*/ 464 w 532"/>
                  <a:gd name="T81" fmla="*/ 270 h 286"/>
                  <a:gd name="T82" fmla="*/ 466 w 532"/>
                  <a:gd name="T83" fmla="*/ 272 h 286"/>
                  <a:gd name="T84" fmla="*/ 474 w 532"/>
                  <a:gd name="T85" fmla="*/ 278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2 w 532"/>
                  <a:gd name="T97" fmla="*/ 274 h 286"/>
                  <a:gd name="T98" fmla="*/ 528 w 532"/>
                  <a:gd name="T99" fmla="*/ 266 h 286"/>
                  <a:gd name="T100" fmla="*/ 532 w 532"/>
                  <a:gd name="T101" fmla="*/ 248 h 286"/>
                  <a:gd name="T102" fmla="*/ 532 w 532"/>
                  <a:gd name="T103" fmla="*/ 238 h 286"/>
                  <a:gd name="T104" fmla="*/ 524 w 532"/>
                  <a:gd name="T105" fmla="*/ 190 h 286"/>
                  <a:gd name="T106" fmla="*/ 506 w 532"/>
                  <a:gd name="T107" fmla="*/ 144 h 286"/>
                  <a:gd name="T108" fmla="*/ 480 w 532"/>
                  <a:gd name="T109" fmla="*/ 104 h 286"/>
                  <a:gd name="T110" fmla="*/ 446 w 532"/>
                  <a:gd name="T111" fmla="*/ 66 h 286"/>
                  <a:gd name="T112" fmla="*/ 426 w 532"/>
                  <a:gd name="T113" fmla="*/ 50 h 286"/>
                  <a:gd name="T114" fmla="*/ 384 w 532"/>
                  <a:gd name="T115" fmla="*/ 26 h 286"/>
                  <a:gd name="T116" fmla="*/ 338 w 532"/>
                  <a:gd name="T117" fmla="*/ 10 h 286"/>
                  <a:gd name="T118" fmla="*/ 290 w 532"/>
                  <a:gd name="T119" fmla="*/ 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2"/>
                    </a:lnTo>
                    <a:lnTo>
                      <a:pt x="206" y="6"/>
                    </a:lnTo>
                    <a:lnTo>
                      <a:pt x="178" y="14"/>
                    </a:lnTo>
                    <a:lnTo>
                      <a:pt x="152" y="22"/>
                    </a:lnTo>
                    <a:lnTo>
                      <a:pt x="152" y="22"/>
                    </a:lnTo>
                    <a:lnTo>
                      <a:pt x="134" y="32"/>
                    </a:lnTo>
                    <a:lnTo>
                      <a:pt x="116" y="40"/>
                    </a:lnTo>
                    <a:lnTo>
                      <a:pt x="100" y="52"/>
                    </a:lnTo>
                    <a:lnTo>
                      <a:pt x="84" y="66"/>
                    </a:lnTo>
                    <a:lnTo>
                      <a:pt x="70" y="80"/>
                    </a:lnTo>
                    <a:lnTo>
                      <a:pt x="56" y="96"/>
                    </a:lnTo>
                    <a:lnTo>
                      <a:pt x="44" y="114"/>
                    </a:lnTo>
                    <a:lnTo>
                      <a:pt x="32" y="132"/>
                    </a:lnTo>
                    <a:lnTo>
                      <a:pt x="32" y="132"/>
                    </a:lnTo>
                    <a:lnTo>
                      <a:pt x="20" y="158"/>
                    </a:lnTo>
                    <a:lnTo>
                      <a:pt x="10" y="184"/>
                    </a:lnTo>
                    <a:lnTo>
                      <a:pt x="4" y="212"/>
                    </a:lnTo>
                    <a:lnTo>
                      <a:pt x="0" y="242"/>
                    </a:lnTo>
                    <a:lnTo>
                      <a:pt x="0" y="242"/>
                    </a:lnTo>
                    <a:lnTo>
                      <a:pt x="0" y="254"/>
                    </a:lnTo>
                    <a:lnTo>
                      <a:pt x="4" y="266"/>
                    </a:lnTo>
                    <a:lnTo>
                      <a:pt x="10" y="274"/>
                    </a:lnTo>
                    <a:lnTo>
                      <a:pt x="16" y="280"/>
                    </a:lnTo>
                    <a:lnTo>
                      <a:pt x="16" y="280"/>
                    </a:lnTo>
                    <a:lnTo>
                      <a:pt x="20" y="282"/>
                    </a:lnTo>
                    <a:lnTo>
                      <a:pt x="26" y="284"/>
                    </a:lnTo>
                    <a:lnTo>
                      <a:pt x="38" y="286"/>
                    </a:lnTo>
                    <a:lnTo>
                      <a:pt x="38" y="286"/>
                    </a:lnTo>
                    <a:lnTo>
                      <a:pt x="48" y="284"/>
                    </a:lnTo>
                    <a:lnTo>
                      <a:pt x="52" y="282"/>
                    </a:lnTo>
                    <a:lnTo>
                      <a:pt x="54" y="280"/>
                    </a:lnTo>
                    <a:lnTo>
                      <a:pt x="54" y="280"/>
                    </a:lnTo>
                    <a:lnTo>
                      <a:pt x="56" y="278"/>
                    </a:lnTo>
                    <a:lnTo>
                      <a:pt x="60" y="274"/>
                    </a:lnTo>
                    <a:lnTo>
                      <a:pt x="64" y="272"/>
                    </a:lnTo>
                    <a:lnTo>
                      <a:pt x="66" y="270"/>
                    </a:lnTo>
                    <a:lnTo>
                      <a:pt x="66" y="270"/>
                    </a:lnTo>
                    <a:lnTo>
                      <a:pt x="76" y="260"/>
                    </a:lnTo>
                    <a:lnTo>
                      <a:pt x="86" y="248"/>
                    </a:lnTo>
                    <a:lnTo>
                      <a:pt x="94" y="234"/>
                    </a:lnTo>
                    <a:lnTo>
                      <a:pt x="100" y="218"/>
                    </a:lnTo>
                    <a:lnTo>
                      <a:pt x="100" y="218"/>
                    </a:lnTo>
                    <a:lnTo>
                      <a:pt x="102" y="210"/>
                    </a:lnTo>
                    <a:lnTo>
                      <a:pt x="102" y="210"/>
                    </a:lnTo>
                    <a:lnTo>
                      <a:pt x="106" y="194"/>
                    </a:lnTo>
                    <a:lnTo>
                      <a:pt x="112" y="178"/>
                    </a:lnTo>
                    <a:lnTo>
                      <a:pt x="122" y="162"/>
                    </a:lnTo>
                    <a:lnTo>
                      <a:pt x="134" y="148"/>
                    </a:lnTo>
                    <a:lnTo>
                      <a:pt x="134" y="148"/>
                    </a:lnTo>
                    <a:lnTo>
                      <a:pt x="158" y="126"/>
                    </a:lnTo>
                    <a:lnTo>
                      <a:pt x="184" y="108"/>
                    </a:lnTo>
                    <a:lnTo>
                      <a:pt x="184" y="108"/>
                    </a:lnTo>
                    <a:lnTo>
                      <a:pt x="190" y="102"/>
                    </a:lnTo>
                    <a:lnTo>
                      <a:pt x="196" y="98"/>
                    </a:lnTo>
                    <a:lnTo>
                      <a:pt x="196" y="98"/>
                    </a:lnTo>
                    <a:lnTo>
                      <a:pt x="214" y="94"/>
                    </a:lnTo>
                    <a:lnTo>
                      <a:pt x="230" y="90"/>
                    </a:lnTo>
                    <a:lnTo>
                      <a:pt x="248" y="88"/>
                    </a:lnTo>
                    <a:lnTo>
                      <a:pt x="266" y="88"/>
                    </a:lnTo>
                    <a:lnTo>
                      <a:pt x="266" y="88"/>
                    </a:lnTo>
                    <a:lnTo>
                      <a:pt x="292" y="90"/>
                    </a:lnTo>
                    <a:lnTo>
                      <a:pt x="318" y="96"/>
                    </a:lnTo>
                    <a:lnTo>
                      <a:pt x="340" y="104"/>
                    </a:lnTo>
                    <a:lnTo>
                      <a:pt x="364" y="116"/>
                    </a:lnTo>
                    <a:lnTo>
                      <a:pt x="364" y="116"/>
                    </a:lnTo>
                    <a:lnTo>
                      <a:pt x="374" y="126"/>
                    </a:lnTo>
                    <a:lnTo>
                      <a:pt x="384" y="134"/>
                    </a:lnTo>
                    <a:lnTo>
                      <a:pt x="400" y="156"/>
                    </a:lnTo>
                    <a:lnTo>
                      <a:pt x="400" y="156"/>
                    </a:lnTo>
                    <a:lnTo>
                      <a:pt x="416" y="182"/>
                    </a:lnTo>
                    <a:lnTo>
                      <a:pt x="424" y="194"/>
                    </a:lnTo>
                    <a:lnTo>
                      <a:pt x="430" y="208"/>
                    </a:lnTo>
                    <a:lnTo>
                      <a:pt x="430" y="208"/>
                    </a:lnTo>
                    <a:lnTo>
                      <a:pt x="430" y="212"/>
                    </a:lnTo>
                    <a:lnTo>
                      <a:pt x="430" y="216"/>
                    </a:lnTo>
                    <a:lnTo>
                      <a:pt x="430" y="216"/>
                    </a:lnTo>
                    <a:lnTo>
                      <a:pt x="436" y="232"/>
                    </a:lnTo>
                    <a:lnTo>
                      <a:pt x="446" y="246"/>
                    </a:lnTo>
                    <a:lnTo>
                      <a:pt x="454" y="260"/>
                    </a:lnTo>
                    <a:lnTo>
                      <a:pt x="464" y="270"/>
                    </a:lnTo>
                    <a:lnTo>
                      <a:pt x="464" y="270"/>
                    </a:lnTo>
                    <a:lnTo>
                      <a:pt x="466" y="272"/>
                    </a:lnTo>
                    <a:lnTo>
                      <a:pt x="470" y="274"/>
                    </a:lnTo>
                    <a:lnTo>
                      <a:pt x="474" y="278"/>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80"/>
                    </a:lnTo>
                    <a:lnTo>
                      <a:pt x="522" y="274"/>
                    </a:lnTo>
                    <a:lnTo>
                      <a:pt x="522" y="274"/>
                    </a:lnTo>
                    <a:lnTo>
                      <a:pt x="528" y="266"/>
                    </a:lnTo>
                    <a:lnTo>
                      <a:pt x="530" y="258"/>
                    </a:lnTo>
                    <a:lnTo>
                      <a:pt x="532" y="248"/>
                    </a:lnTo>
                    <a:lnTo>
                      <a:pt x="532" y="238"/>
                    </a:lnTo>
                    <a:lnTo>
                      <a:pt x="532" y="238"/>
                    </a:lnTo>
                    <a:lnTo>
                      <a:pt x="528" y="214"/>
                    </a:lnTo>
                    <a:lnTo>
                      <a:pt x="524" y="190"/>
                    </a:lnTo>
                    <a:lnTo>
                      <a:pt x="516" y="168"/>
                    </a:lnTo>
                    <a:lnTo>
                      <a:pt x="506" y="144"/>
                    </a:lnTo>
                    <a:lnTo>
                      <a:pt x="494" y="124"/>
                    </a:lnTo>
                    <a:lnTo>
                      <a:pt x="480" y="104"/>
                    </a:lnTo>
                    <a:lnTo>
                      <a:pt x="464" y="84"/>
                    </a:lnTo>
                    <a:lnTo>
                      <a:pt x="446" y="66"/>
                    </a:lnTo>
                    <a:lnTo>
                      <a:pt x="446" y="66"/>
                    </a:lnTo>
                    <a:lnTo>
                      <a:pt x="426" y="50"/>
                    </a:lnTo>
                    <a:lnTo>
                      <a:pt x="406" y="38"/>
                    </a:lnTo>
                    <a:lnTo>
                      <a:pt x="384" y="26"/>
                    </a:lnTo>
                    <a:lnTo>
                      <a:pt x="362" y="16"/>
                    </a:lnTo>
                    <a:lnTo>
                      <a:pt x="338" y="10"/>
                    </a:lnTo>
                    <a:lnTo>
                      <a:pt x="314" y="4"/>
                    </a:lnTo>
                    <a:lnTo>
                      <a:pt x="290" y="0"/>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4" name="Freeform 251"/>
              <p:cNvSpPr>
                <a:spLocks noEditPoints="1"/>
              </p:cNvSpPr>
              <p:nvPr/>
            </p:nvSpPr>
            <p:spPr bwMode="auto">
              <a:xfrm>
                <a:off x="2625" y="3273"/>
                <a:ext cx="532" cy="286"/>
              </a:xfrm>
              <a:custGeom>
                <a:avLst/>
                <a:gdLst>
                  <a:gd name="T0" fmla="*/ 20 w 532"/>
                  <a:gd name="T1" fmla="*/ 280 h 286"/>
                  <a:gd name="T2" fmla="*/ 4 w 532"/>
                  <a:gd name="T3" fmla="*/ 264 h 286"/>
                  <a:gd name="T4" fmla="*/ 4 w 532"/>
                  <a:gd name="T5" fmla="*/ 212 h 286"/>
                  <a:gd name="T6" fmla="*/ 34 w 532"/>
                  <a:gd name="T7" fmla="*/ 132 h 286"/>
                  <a:gd name="T8" fmla="*/ 86 w 532"/>
                  <a:gd name="T9" fmla="*/ 66 h 286"/>
                  <a:gd name="T10" fmla="*/ 154 w 532"/>
                  <a:gd name="T11" fmla="*/ 24 h 286"/>
                  <a:gd name="T12" fmla="*/ 236 w 532"/>
                  <a:gd name="T13" fmla="*/ 2 h 286"/>
                  <a:gd name="T14" fmla="*/ 314 w 532"/>
                  <a:gd name="T15" fmla="*/ 6 h 286"/>
                  <a:gd name="T16" fmla="*/ 406 w 532"/>
                  <a:gd name="T17" fmla="*/ 38 h 286"/>
                  <a:gd name="T18" fmla="*/ 462 w 532"/>
                  <a:gd name="T19" fmla="*/ 86 h 286"/>
                  <a:gd name="T20" fmla="*/ 514 w 532"/>
                  <a:gd name="T21" fmla="*/ 166 h 286"/>
                  <a:gd name="T22" fmla="*/ 530 w 532"/>
                  <a:gd name="T23" fmla="*/ 238 h 286"/>
                  <a:gd name="T24" fmla="*/ 522 w 532"/>
                  <a:gd name="T25" fmla="*/ 272 h 286"/>
                  <a:gd name="T26" fmla="*/ 514 w 532"/>
                  <a:gd name="T27" fmla="*/ 280 h 286"/>
                  <a:gd name="T28" fmla="*/ 496 w 532"/>
                  <a:gd name="T29" fmla="*/ 286 h 286"/>
                  <a:gd name="T30" fmla="*/ 476 w 532"/>
                  <a:gd name="T31" fmla="*/ 280 h 286"/>
                  <a:gd name="T32" fmla="*/ 464 w 532"/>
                  <a:gd name="T33" fmla="*/ 268 h 286"/>
                  <a:gd name="T34" fmla="*/ 438 w 532"/>
                  <a:gd name="T35" fmla="*/ 230 h 286"/>
                  <a:gd name="T36" fmla="*/ 430 w 532"/>
                  <a:gd name="T37" fmla="*/ 206 h 286"/>
                  <a:gd name="T38" fmla="*/ 400 w 532"/>
                  <a:gd name="T39" fmla="*/ 154 h 286"/>
                  <a:gd name="T40" fmla="*/ 364 w 532"/>
                  <a:gd name="T41" fmla="*/ 116 h 286"/>
                  <a:gd name="T42" fmla="*/ 292 w 532"/>
                  <a:gd name="T43" fmla="*/ 88 h 286"/>
                  <a:gd name="T44" fmla="*/ 230 w 532"/>
                  <a:gd name="T45" fmla="*/ 90 h 286"/>
                  <a:gd name="T46" fmla="*/ 190 w 532"/>
                  <a:gd name="T47" fmla="*/ 102 h 286"/>
                  <a:gd name="T48" fmla="*/ 134 w 532"/>
                  <a:gd name="T49" fmla="*/ 146 h 286"/>
                  <a:gd name="T50" fmla="*/ 106 w 532"/>
                  <a:gd name="T51" fmla="*/ 192 h 286"/>
                  <a:gd name="T52" fmla="*/ 98 w 532"/>
                  <a:gd name="T53" fmla="*/ 216 h 286"/>
                  <a:gd name="T54" fmla="*/ 66 w 532"/>
                  <a:gd name="T55" fmla="*/ 268 h 286"/>
                  <a:gd name="T56" fmla="*/ 56 w 532"/>
                  <a:gd name="T57" fmla="*/ 276 h 286"/>
                  <a:gd name="T58" fmla="*/ 48 w 532"/>
                  <a:gd name="T59" fmla="*/ 282 h 286"/>
                  <a:gd name="T60" fmla="*/ 236 w 532"/>
                  <a:gd name="T61" fmla="*/ 2 h 286"/>
                  <a:gd name="T62" fmla="*/ 152 w 532"/>
                  <a:gd name="T63" fmla="*/ 24 h 286"/>
                  <a:gd name="T64" fmla="*/ 86 w 532"/>
                  <a:gd name="T65" fmla="*/ 66 h 286"/>
                  <a:gd name="T66" fmla="*/ 34 w 532"/>
                  <a:gd name="T67" fmla="*/ 132 h 286"/>
                  <a:gd name="T68" fmla="*/ 4 w 532"/>
                  <a:gd name="T69" fmla="*/ 212 h 286"/>
                  <a:gd name="T70" fmla="*/ 4 w 532"/>
                  <a:gd name="T71" fmla="*/ 266 h 286"/>
                  <a:gd name="T72" fmla="*/ 20 w 532"/>
                  <a:gd name="T73" fmla="*/ 282 h 286"/>
                  <a:gd name="T74" fmla="*/ 48 w 532"/>
                  <a:gd name="T75" fmla="*/ 284 h 286"/>
                  <a:gd name="T76" fmla="*/ 56 w 532"/>
                  <a:gd name="T77" fmla="*/ 276 h 286"/>
                  <a:gd name="T78" fmla="*/ 66 w 532"/>
                  <a:gd name="T79" fmla="*/ 268 h 286"/>
                  <a:gd name="T80" fmla="*/ 98 w 532"/>
                  <a:gd name="T81" fmla="*/ 218 h 286"/>
                  <a:gd name="T82" fmla="*/ 106 w 532"/>
                  <a:gd name="T83" fmla="*/ 194 h 286"/>
                  <a:gd name="T84" fmla="*/ 134 w 532"/>
                  <a:gd name="T85" fmla="*/ 146 h 286"/>
                  <a:gd name="T86" fmla="*/ 190 w 532"/>
                  <a:gd name="T87" fmla="*/ 102 h 286"/>
                  <a:gd name="T88" fmla="*/ 230 w 532"/>
                  <a:gd name="T89" fmla="*/ 90 h 286"/>
                  <a:gd name="T90" fmla="*/ 292 w 532"/>
                  <a:gd name="T91" fmla="*/ 90 h 286"/>
                  <a:gd name="T92" fmla="*/ 364 w 532"/>
                  <a:gd name="T93" fmla="*/ 116 h 286"/>
                  <a:gd name="T94" fmla="*/ 400 w 532"/>
                  <a:gd name="T95" fmla="*/ 156 h 286"/>
                  <a:gd name="T96" fmla="*/ 430 w 532"/>
                  <a:gd name="T97" fmla="*/ 208 h 286"/>
                  <a:gd name="T98" fmla="*/ 436 w 532"/>
                  <a:gd name="T99" fmla="*/ 232 h 286"/>
                  <a:gd name="T100" fmla="*/ 464 w 532"/>
                  <a:gd name="T101" fmla="*/ 270 h 286"/>
                  <a:gd name="T102" fmla="*/ 476 w 532"/>
                  <a:gd name="T103" fmla="*/ 280 h 286"/>
                  <a:gd name="T104" fmla="*/ 496 w 532"/>
                  <a:gd name="T105" fmla="*/ 286 h 286"/>
                  <a:gd name="T106" fmla="*/ 514 w 532"/>
                  <a:gd name="T107" fmla="*/ 280 h 286"/>
                  <a:gd name="T108" fmla="*/ 522 w 532"/>
                  <a:gd name="T109" fmla="*/ 272 h 286"/>
                  <a:gd name="T110" fmla="*/ 532 w 532"/>
                  <a:gd name="T111" fmla="*/ 238 h 286"/>
                  <a:gd name="T112" fmla="*/ 516 w 532"/>
                  <a:gd name="T113" fmla="*/ 166 h 286"/>
                  <a:gd name="T114" fmla="*/ 464 w 532"/>
                  <a:gd name="T115" fmla="*/ 84 h 286"/>
                  <a:gd name="T116" fmla="*/ 406 w 532"/>
                  <a:gd name="T117" fmla="*/ 38 h 286"/>
                  <a:gd name="T118" fmla="*/ 314 w 532"/>
                  <a:gd name="T119" fmla="*/ 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38" y="286"/>
                    </a:moveTo>
                    <a:lnTo>
                      <a:pt x="38" y="286"/>
                    </a:lnTo>
                    <a:lnTo>
                      <a:pt x="26" y="282"/>
                    </a:lnTo>
                    <a:lnTo>
                      <a:pt x="20" y="280"/>
                    </a:lnTo>
                    <a:lnTo>
                      <a:pt x="18" y="280"/>
                    </a:lnTo>
                    <a:lnTo>
                      <a:pt x="18" y="280"/>
                    </a:lnTo>
                    <a:lnTo>
                      <a:pt x="10" y="274"/>
                    </a:lnTo>
                    <a:lnTo>
                      <a:pt x="4" y="264"/>
                    </a:lnTo>
                    <a:lnTo>
                      <a:pt x="2" y="254"/>
                    </a:lnTo>
                    <a:lnTo>
                      <a:pt x="0" y="240"/>
                    </a:lnTo>
                    <a:lnTo>
                      <a:pt x="0" y="240"/>
                    </a:lnTo>
                    <a:lnTo>
                      <a:pt x="4" y="212"/>
                    </a:lnTo>
                    <a:lnTo>
                      <a:pt x="12" y="184"/>
                    </a:lnTo>
                    <a:lnTo>
                      <a:pt x="22" y="158"/>
                    </a:lnTo>
                    <a:lnTo>
                      <a:pt x="34" y="132"/>
                    </a:lnTo>
                    <a:lnTo>
                      <a:pt x="34" y="132"/>
                    </a:lnTo>
                    <a:lnTo>
                      <a:pt x="46" y="114"/>
                    </a:lnTo>
                    <a:lnTo>
                      <a:pt x="58" y="96"/>
                    </a:lnTo>
                    <a:lnTo>
                      <a:pt x="70" y="80"/>
                    </a:lnTo>
                    <a:lnTo>
                      <a:pt x="86" y="66"/>
                    </a:lnTo>
                    <a:lnTo>
                      <a:pt x="102" y="54"/>
                    </a:lnTo>
                    <a:lnTo>
                      <a:pt x="118" y="42"/>
                    </a:lnTo>
                    <a:lnTo>
                      <a:pt x="134" y="32"/>
                    </a:lnTo>
                    <a:lnTo>
                      <a:pt x="154" y="24"/>
                    </a:lnTo>
                    <a:lnTo>
                      <a:pt x="154" y="24"/>
                    </a:lnTo>
                    <a:lnTo>
                      <a:pt x="180" y="14"/>
                    </a:lnTo>
                    <a:lnTo>
                      <a:pt x="208" y="8"/>
                    </a:lnTo>
                    <a:lnTo>
                      <a:pt x="236" y="2"/>
                    </a:lnTo>
                    <a:lnTo>
                      <a:pt x="266" y="0"/>
                    </a:lnTo>
                    <a:lnTo>
                      <a:pt x="266" y="0"/>
                    </a:lnTo>
                    <a:lnTo>
                      <a:pt x="290" y="2"/>
                    </a:lnTo>
                    <a:lnTo>
                      <a:pt x="314" y="6"/>
                    </a:lnTo>
                    <a:lnTo>
                      <a:pt x="338" y="10"/>
                    </a:lnTo>
                    <a:lnTo>
                      <a:pt x="362" y="18"/>
                    </a:lnTo>
                    <a:lnTo>
                      <a:pt x="384" y="28"/>
                    </a:lnTo>
                    <a:lnTo>
                      <a:pt x="406" y="38"/>
                    </a:lnTo>
                    <a:lnTo>
                      <a:pt x="426" y="52"/>
                    </a:lnTo>
                    <a:lnTo>
                      <a:pt x="444" y="68"/>
                    </a:lnTo>
                    <a:lnTo>
                      <a:pt x="444" y="68"/>
                    </a:lnTo>
                    <a:lnTo>
                      <a:pt x="462" y="86"/>
                    </a:lnTo>
                    <a:lnTo>
                      <a:pt x="478" y="104"/>
                    </a:lnTo>
                    <a:lnTo>
                      <a:pt x="494" y="124"/>
                    </a:lnTo>
                    <a:lnTo>
                      <a:pt x="504" y="146"/>
                    </a:lnTo>
                    <a:lnTo>
                      <a:pt x="514" y="166"/>
                    </a:lnTo>
                    <a:lnTo>
                      <a:pt x="522" y="190"/>
                    </a:lnTo>
                    <a:lnTo>
                      <a:pt x="528" y="212"/>
                    </a:lnTo>
                    <a:lnTo>
                      <a:pt x="530" y="238"/>
                    </a:lnTo>
                    <a:lnTo>
                      <a:pt x="530" y="238"/>
                    </a:lnTo>
                    <a:lnTo>
                      <a:pt x="530" y="248"/>
                    </a:lnTo>
                    <a:lnTo>
                      <a:pt x="530" y="258"/>
                    </a:lnTo>
                    <a:lnTo>
                      <a:pt x="526" y="266"/>
                    </a:lnTo>
                    <a:lnTo>
                      <a:pt x="522" y="272"/>
                    </a:lnTo>
                    <a:lnTo>
                      <a:pt x="522" y="272"/>
                    </a:lnTo>
                    <a:lnTo>
                      <a:pt x="518" y="278"/>
                    </a:lnTo>
                    <a:lnTo>
                      <a:pt x="514" y="280"/>
                    </a:lnTo>
                    <a:lnTo>
                      <a:pt x="514" y="280"/>
                    </a:lnTo>
                    <a:lnTo>
                      <a:pt x="512" y="280"/>
                    </a:lnTo>
                    <a:lnTo>
                      <a:pt x="506" y="282"/>
                    </a:lnTo>
                    <a:lnTo>
                      <a:pt x="496" y="286"/>
                    </a:lnTo>
                    <a:lnTo>
                      <a:pt x="496" y="286"/>
                    </a:lnTo>
                    <a:lnTo>
                      <a:pt x="486" y="282"/>
                    </a:lnTo>
                    <a:lnTo>
                      <a:pt x="480" y="280"/>
                    </a:lnTo>
                    <a:lnTo>
                      <a:pt x="476" y="280"/>
                    </a:lnTo>
                    <a:lnTo>
                      <a:pt x="476" y="280"/>
                    </a:lnTo>
                    <a:lnTo>
                      <a:pt x="474" y="276"/>
                    </a:lnTo>
                    <a:lnTo>
                      <a:pt x="470" y="274"/>
                    </a:lnTo>
                    <a:lnTo>
                      <a:pt x="466" y="270"/>
                    </a:lnTo>
                    <a:lnTo>
                      <a:pt x="464" y="268"/>
                    </a:lnTo>
                    <a:lnTo>
                      <a:pt x="464" y="268"/>
                    </a:lnTo>
                    <a:lnTo>
                      <a:pt x="456" y="258"/>
                    </a:lnTo>
                    <a:lnTo>
                      <a:pt x="446" y="244"/>
                    </a:lnTo>
                    <a:lnTo>
                      <a:pt x="438" y="230"/>
                    </a:lnTo>
                    <a:lnTo>
                      <a:pt x="430" y="214"/>
                    </a:lnTo>
                    <a:lnTo>
                      <a:pt x="430" y="214"/>
                    </a:lnTo>
                    <a:lnTo>
                      <a:pt x="430" y="210"/>
                    </a:lnTo>
                    <a:lnTo>
                      <a:pt x="430" y="206"/>
                    </a:lnTo>
                    <a:lnTo>
                      <a:pt x="430" y="206"/>
                    </a:lnTo>
                    <a:lnTo>
                      <a:pt x="424" y="192"/>
                    </a:lnTo>
                    <a:lnTo>
                      <a:pt x="416" y="180"/>
                    </a:lnTo>
                    <a:lnTo>
                      <a:pt x="400" y="154"/>
                    </a:lnTo>
                    <a:lnTo>
                      <a:pt x="400" y="154"/>
                    </a:lnTo>
                    <a:lnTo>
                      <a:pt x="384" y="134"/>
                    </a:lnTo>
                    <a:lnTo>
                      <a:pt x="374" y="124"/>
                    </a:lnTo>
                    <a:lnTo>
                      <a:pt x="364" y="116"/>
                    </a:lnTo>
                    <a:lnTo>
                      <a:pt x="364" y="116"/>
                    </a:lnTo>
                    <a:lnTo>
                      <a:pt x="340" y="102"/>
                    </a:lnTo>
                    <a:lnTo>
                      <a:pt x="318" y="94"/>
                    </a:lnTo>
                    <a:lnTo>
                      <a:pt x="292" y="88"/>
                    </a:lnTo>
                    <a:lnTo>
                      <a:pt x="266" y="88"/>
                    </a:lnTo>
                    <a:lnTo>
                      <a:pt x="266" y="88"/>
                    </a:lnTo>
                    <a:lnTo>
                      <a:pt x="248" y="88"/>
                    </a:lnTo>
                    <a:lnTo>
                      <a:pt x="230" y="90"/>
                    </a:lnTo>
                    <a:lnTo>
                      <a:pt x="214" y="92"/>
                    </a:lnTo>
                    <a:lnTo>
                      <a:pt x="196" y="98"/>
                    </a:lnTo>
                    <a:lnTo>
                      <a:pt x="196" y="98"/>
                    </a:lnTo>
                    <a:lnTo>
                      <a:pt x="190" y="102"/>
                    </a:lnTo>
                    <a:lnTo>
                      <a:pt x="184" y="106"/>
                    </a:lnTo>
                    <a:lnTo>
                      <a:pt x="184" y="106"/>
                    </a:lnTo>
                    <a:lnTo>
                      <a:pt x="158" y="124"/>
                    </a:lnTo>
                    <a:lnTo>
                      <a:pt x="134" y="146"/>
                    </a:lnTo>
                    <a:lnTo>
                      <a:pt x="134" y="146"/>
                    </a:lnTo>
                    <a:lnTo>
                      <a:pt x="122" y="162"/>
                    </a:lnTo>
                    <a:lnTo>
                      <a:pt x="112" y="176"/>
                    </a:lnTo>
                    <a:lnTo>
                      <a:pt x="106" y="192"/>
                    </a:lnTo>
                    <a:lnTo>
                      <a:pt x="100" y="208"/>
                    </a:lnTo>
                    <a:lnTo>
                      <a:pt x="100" y="208"/>
                    </a:lnTo>
                    <a:lnTo>
                      <a:pt x="98" y="216"/>
                    </a:lnTo>
                    <a:lnTo>
                      <a:pt x="98" y="216"/>
                    </a:lnTo>
                    <a:lnTo>
                      <a:pt x="94" y="232"/>
                    </a:lnTo>
                    <a:lnTo>
                      <a:pt x="86" y="246"/>
                    </a:lnTo>
                    <a:lnTo>
                      <a:pt x="76" y="258"/>
                    </a:lnTo>
                    <a:lnTo>
                      <a:pt x="66" y="268"/>
                    </a:lnTo>
                    <a:lnTo>
                      <a:pt x="66" y="268"/>
                    </a:lnTo>
                    <a:lnTo>
                      <a:pt x="64" y="270"/>
                    </a:lnTo>
                    <a:lnTo>
                      <a:pt x="60" y="274"/>
                    </a:lnTo>
                    <a:lnTo>
                      <a:pt x="56" y="276"/>
                    </a:lnTo>
                    <a:lnTo>
                      <a:pt x="54" y="280"/>
                    </a:lnTo>
                    <a:lnTo>
                      <a:pt x="54" y="280"/>
                    </a:lnTo>
                    <a:lnTo>
                      <a:pt x="52" y="280"/>
                    </a:lnTo>
                    <a:lnTo>
                      <a:pt x="48" y="282"/>
                    </a:lnTo>
                    <a:lnTo>
                      <a:pt x="38" y="286"/>
                    </a:lnTo>
                    <a:close/>
                    <a:moveTo>
                      <a:pt x="266" y="0"/>
                    </a:moveTo>
                    <a:lnTo>
                      <a:pt x="266" y="0"/>
                    </a:lnTo>
                    <a:lnTo>
                      <a:pt x="236" y="2"/>
                    </a:lnTo>
                    <a:lnTo>
                      <a:pt x="208" y="6"/>
                    </a:lnTo>
                    <a:lnTo>
                      <a:pt x="180" y="14"/>
                    </a:lnTo>
                    <a:lnTo>
                      <a:pt x="152" y="24"/>
                    </a:lnTo>
                    <a:lnTo>
                      <a:pt x="152" y="24"/>
                    </a:lnTo>
                    <a:lnTo>
                      <a:pt x="134" y="32"/>
                    </a:lnTo>
                    <a:lnTo>
                      <a:pt x="118" y="42"/>
                    </a:lnTo>
                    <a:lnTo>
                      <a:pt x="100" y="52"/>
                    </a:lnTo>
                    <a:lnTo>
                      <a:pt x="86" y="66"/>
                    </a:lnTo>
                    <a:lnTo>
                      <a:pt x="70" y="80"/>
                    </a:lnTo>
                    <a:lnTo>
                      <a:pt x="56" y="96"/>
                    </a:lnTo>
                    <a:lnTo>
                      <a:pt x="44" y="114"/>
                    </a:lnTo>
                    <a:lnTo>
                      <a:pt x="34" y="132"/>
                    </a:lnTo>
                    <a:lnTo>
                      <a:pt x="34" y="132"/>
                    </a:lnTo>
                    <a:lnTo>
                      <a:pt x="22" y="158"/>
                    </a:lnTo>
                    <a:lnTo>
                      <a:pt x="12" y="184"/>
                    </a:lnTo>
                    <a:lnTo>
                      <a:pt x="4" y="212"/>
                    </a:lnTo>
                    <a:lnTo>
                      <a:pt x="0" y="240"/>
                    </a:lnTo>
                    <a:lnTo>
                      <a:pt x="0" y="240"/>
                    </a:lnTo>
                    <a:lnTo>
                      <a:pt x="0" y="254"/>
                    </a:lnTo>
                    <a:lnTo>
                      <a:pt x="4" y="266"/>
                    </a:lnTo>
                    <a:lnTo>
                      <a:pt x="10" y="274"/>
                    </a:lnTo>
                    <a:lnTo>
                      <a:pt x="18" y="280"/>
                    </a:lnTo>
                    <a:lnTo>
                      <a:pt x="18" y="280"/>
                    </a:lnTo>
                    <a:lnTo>
                      <a:pt x="20" y="282"/>
                    </a:lnTo>
                    <a:lnTo>
                      <a:pt x="26" y="284"/>
                    </a:lnTo>
                    <a:lnTo>
                      <a:pt x="38" y="286"/>
                    </a:lnTo>
                    <a:lnTo>
                      <a:pt x="38" y="286"/>
                    </a:lnTo>
                    <a:lnTo>
                      <a:pt x="48" y="284"/>
                    </a:lnTo>
                    <a:lnTo>
                      <a:pt x="52" y="282"/>
                    </a:lnTo>
                    <a:lnTo>
                      <a:pt x="54" y="280"/>
                    </a:lnTo>
                    <a:lnTo>
                      <a:pt x="54" y="280"/>
                    </a:lnTo>
                    <a:lnTo>
                      <a:pt x="56" y="276"/>
                    </a:lnTo>
                    <a:lnTo>
                      <a:pt x="60" y="274"/>
                    </a:lnTo>
                    <a:lnTo>
                      <a:pt x="64" y="272"/>
                    </a:lnTo>
                    <a:lnTo>
                      <a:pt x="66" y="268"/>
                    </a:lnTo>
                    <a:lnTo>
                      <a:pt x="66" y="268"/>
                    </a:lnTo>
                    <a:lnTo>
                      <a:pt x="76" y="260"/>
                    </a:lnTo>
                    <a:lnTo>
                      <a:pt x="86" y="246"/>
                    </a:lnTo>
                    <a:lnTo>
                      <a:pt x="94" y="232"/>
                    </a:lnTo>
                    <a:lnTo>
                      <a:pt x="98" y="218"/>
                    </a:lnTo>
                    <a:lnTo>
                      <a:pt x="98" y="218"/>
                    </a:lnTo>
                    <a:lnTo>
                      <a:pt x="102" y="210"/>
                    </a:lnTo>
                    <a:lnTo>
                      <a:pt x="102" y="210"/>
                    </a:lnTo>
                    <a:lnTo>
                      <a:pt x="106" y="194"/>
                    </a:lnTo>
                    <a:lnTo>
                      <a:pt x="112" y="178"/>
                    </a:lnTo>
                    <a:lnTo>
                      <a:pt x="122" y="162"/>
                    </a:lnTo>
                    <a:lnTo>
                      <a:pt x="134" y="146"/>
                    </a:lnTo>
                    <a:lnTo>
                      <a:pt x="134" y="146"/>
                    </a:lnTo>
                    <a:lnTo>
                      <a:pt x="158" y="126"/>
                    </a:lnTo>
                    <a:lnTo>
                      <a:pt x="184" y="106"/>
                    </a:lnTo>
                    <a:lnTo>
                      <a:pt x="184" y="106"/>
                    </a:lnTo>
                    <a:lnTo>
                      <a:pt x="190" y="102"/>
                    </a:lnTo>
                    <a:lnTo>
                      <a:pt x="196" y="98"/>
                    </a:lnTo>
                    <a:lnTo>
                      <a:pt x="196" y="98"/>
                    </a:lnTo>
                    <a:lnTo>
                      <a:pt x="214" y="92"/>
                    </a:lnTo>
                    <a:lnTo>
                      <a:pt x="230" y="90"/>
                    </a:lnTo>
                    <a:lnTo>
                      <a:pt x="248" y="88"/>
                    </a:lnTo>
                    <a:lnTo>
                      <a:pt x="266" y="88"/>
                    </a:lnTo>
                    <a:lnTo>
                      <a:pt x="266" y="88"/>
                    </a:lnTo>
                    <a:lnTo>
                      <a:pt x="292" y="90"/>
                    </a:lnTo>
                    <a:lnTo>
                      <a:pt x="318" y="94"/>
                    </a:lnTo>
                    <a:lnTo>
                      <a:pt x="340" y="104"/>
                    </a:lnTo>
                    <a:lnTo>
                      <a:pt x="364" y="116"/>
                    </a:lnTo>
                    <a:lnTo>
                      <a:pt x="364" y="116"/>
                    </a:lnTo>
                    <a:lnTo>
                      <a:pt x="374" y="124"/>
                    </a:lnTo>
                    <a:lnTo>
                      <a:pt x="384" y="134"/>
                    </a:lnTo>
                    <a:lnTo>
                      <a:pt x="400" y="156"/>
                    </a:lnTo>
                    <a:lnTo>
                      <a:pt x="400" y="156"/>
                    </a:lnTo>
                    <a:lnTo>
                      <a:pt x="416" y="180"/>
                    </a:lnTo>
                    <a:lnTo>
                      <a:pt x="424" y="194"/>
                    </a:lnTo>
                    <a:lnTo>
                      <a:pt x="430" y="208"/>
                    </a:lnTo>
                    <a:lnTo>
                      <a:pt x="430" y="208"/>
                    </a:lnTo>
                    <a:lnTo>
                      <a:pt x="430" y="210"/>
                    </a:lnTo>
                    <a:lnTo>
                      <a:pt x="430" y="214"/>
                    </a:lnTo>
                    <a:lnTo>
                      <a:pt x="430" y="214"/>
                    </a:lnTo>
                    <a:lnTo>
                      <a:pt x="436" y="232"/>
                    </a:lnTo>
                    <a:lnTo>
                      <a:pt x="446" y="246"/>
                    </a:lnTo>
                    <a:lnTo>
                      <a:pt x="454" y="258"/>
                    </a:lnTo>
                    <a:lnTo>
                      <a:pt x="464" y="270"/>
                    </a:lnTo>
                    <a:lnTo>
                      <a:pt x="464" y="270"/>
                    </a:lnTo>
                    <a:lnTo>
                      <a:pt x="466" y="272"/>
                    </a:lnTo>
                    <a:lnTo>
                      <a:pt x="470" y="274"/>
                    </a:lnTo>
                    <a:lnTo>
                      <a:pt x="474" y="276"/>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78"/>
                    </a:lnTo>
                    <a:lnTo>
                      <a:pt x="522" y="272"/>
                    </a:lnTo>
                    <a:lnTo>
                      <a:pt x="522" y="272"/>
                    </a:lnTo>
                    <a:lnTo>
                      <a:pt x="526" y="266"/>
                    </a:lnTo>
                    <a:lnTo>
                      <a:pt x="530" y="258"/>
                    </a:lnTo>
                    <a:lnTo>
                      <a:pt x="532" y="248"/>
                    </a:lnTo>
                    <a:lnTo>
                      <a:pt x="532" y="238"/>
                    </a:lnTo>
                    <a:lnTo>
                      <a:pt x="532" y="238"/>
                    </a:lnTo>
                    <a:lnTo>
                      <a:pt x="528" y="214"/>
                    </a:lnTo>
                    <a:lnTo>
                      <a:pt x="522" y="190"/>
                    </a:lnTo>
                    <a:lnTo>
                      <a:pt x="516" y="166"/>
                    </a:lnTo>
                    <a:lnTo>
                      <a:pt x="506" y="146"/>
                    </a:lnTo>
                    <a:lnTo>
                      <a:pt x="494" y="124"/>
                    </a:lnTo>
                    <a:lnTo>
                      <a:pt x="480" y="104"/>
                    </a:lnTo>
                    <a:lnTo>
                      <a:pt x="464" y="84"/>
                    </a:lnTo>
                    <a:lnTo>
                      <a:pt x="444" y="66"/>
                    </a:lnTo>
                    <a:lnTo>
                      <a:pt x="444" y="66"/>
                    </a:lnTo>
                    <a:lnTo>
                      <a:pt x="426" y="52"/>
                    </a:lnTo>
                    <a:lnTo>
                      <a:pt x="406" y="38"/>
                    </a:lnTo>
                    <a:lnTo>
                      <a:pt x="384" y="26"/>
                    </a:lnTo>
                    <a:lnTo>
                      <a:pt x="362" y="18"/>
                    </a:lnTo>
                    <a:lnTo>
                      <a:pt x="338" y="10"/>
                    </a:lnTo>
                    <a:lnTo>
                      <a:pt x="314" y="4"/>
                    </a:lnTo>
                    <a:lnTo>
                      <a:pt x="290" y="2"/>
                    </a:lnTo>
                    <a:lnTo>
                      <a:pt x="266" y="0"/>
                    </a:lnTo>
                    <a:close/>
                  </a:path>
                </a:pathLst>
              </a:custGeom>
              <a:solidFill>
                <a:srgbClr val="ADA6A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5" name="Freeform 252"/>
              <p:cNvSpPr>
                <a:spLocks/>
              </p:cNvSpPr>
              <p:nvPr/>
            </p:nvSpPr>
            <p:spPr bwMode="auto">
              <a:xfrm>
                <a:off x="2625" y="3273"/>
                <a:ext cx="530" cy="286"/>
              </a:xfrm>
              <a:custGeom>
                <a:avLst/>
                <a:gdLst>
                  <a:gd name="T0" fmla="*/ 38 w 530"/>
                  <a:gd name="T1" fmla="*/ 286 h 286"/>
                  <a:gd name="T2" fmla="*/ 20 w 530"/>
                  <a:gd name="T3" fmla="*/ 280 h 286"/>
                  <a:gd name="T4" fmla="*/ 18 w 530"/>
                  <a:gd name="T5" fmla="*/ 280 h 286"/>
                  <a:gd name="T6" fmla="*/ 4 w 530"/>
                  <a:gd name="T7" fmla="*/ 264 h 286"/>
                  <a:gd name="T8" fmla="*/ 0 w 530"/>
                  <a:gd name="T9" fmla="*/ 240 h 286"/>
                  <a:gd name="T10" fmla="*/ 4 w 530"/>
                  <a:gd name="T11" fmla="*/ 212 h 286"/>
                  <a:gd name="T12" fmla="*/ 22 w 530"/>
                  <a:gd name="T13" fmla="*/ 158 h 286"/>
                  <a:gd name="T14" fmla="*/ 34 w 530"/>
                  <a:gd name="T15" fmla="*/ 132 h 286"/>
                  <a:gd name="T16" fmla="*/ 58 w 530"/>
                  <a:gd name="T17" fmla="*/ 96 h 286"/>
                  <a:gd name="T18" fmla="*/ 86 w 530"/>
                  <a:gd name="T19" fmla="*/ 66 h 286"/>
                  <a:gd name="T20" fmla="*/ 118 w 530"/>
                  <a:gd name="T21" fmla="*/ 42 h 286"/>
                  <a:gd name="T22" fmla="*/ 154 w 530"/>
                  <a:gd name="T23" fmla="*/ 24 h 286"/>
                  <a:gd name="T24" fmla="*/ 180 w 530"/>
                  <a:gd name="T25" fmla="*/ 14 h 286"/>
                  <a:gd name="T26" fmla="*/ 236 w 530"/>
                  <a:gd name="T27" fmla="*/ 2 h 286"/>
                  <a:gd name="T28" fmla="*/ 266 w 530"/>
                  <a:gd name="T29" fmla="*/ 0 h 286"/>
                  <a:gd name="T30" fmla="*/ 314 w 530"/>
                  <a:gd name="T31" fmla="*/ 6 h 286"/>
                  <a:gd name="T32" fmla="*/ 362 w 530"/>
                  <a:gd name="T33" fmla="*/ 18 h 286"/>
                  <a:gd name="T34" fmla="*/ 406 w 530"/>
                  <a:gd name="T35" fmla="*/ 38 h 286"/>
                  <a:gd name="T36" fmla="*/ 444 w 530"/>
                  <a:gd name="T37" fmla="*/ 68 h 286"/>
                  <a:gd name="T38" fmla="*/ 462 w 530"/>
                  <a:gd name="T39" fmla="*/ 86 h 286"/>
                  <a:gd name="T40" fmla="*/ 494 w 530"/>
                  <a:gd name="T41" fmla="*/ 124 h 286"/>
                  <a:gd name="T42" fmla="*/ 514 w 530"/>
                  <a:gd name="T43" fmla="*/ 166 h 286"/>
                  <a:gd name="T44" fmla="*/ 528 w 530"/>
                  <a:gd name="T45" fmla="*/ 212 h 286"/>
                  <a:gd name="T46" fmla="*/ 530 w 530"/>
                  <a:gd name="T47" fmla="*/ 238 h 286"/>
                  <a:gd name="T48" fmla="*/ 530 w 530"/>
                  <a:gd name="T49" fmla="*/ 258 h 286"/>
                  <a:gd name="T50" fmla="*/ 522 w 530"/>
                  <a:gd name="T51" fmla="*/ 272 h 286"/>
                  <a:gd name="T52" fmla="*/ 518 w 530"/>
                  <a:gd name="T53" fmla="*/ 278 h 286"/>
                  <a:gd name="T54" fmla="*/ 514 w 530"/>
                  <a:gd name="T55" fmla="*/ 280 h 286"/>
                  <a:gd name="T56" fmla="*/ 506 w 530"/>
                  <a:gd name="T57" fmla="*/ 282 h 286"/>
                  <a:gd name="T58" fmla="*/ 496 w 530"/>
                  <a:gd name="T59" fmla="*/ 286 h 286"/>
                  <a:gd name="T60" fmla="*/ 480 w 530"/>
                  <a:gd name="T61" fmla="*/ 280 h 286"/>
                  <a:gd name="T62" fmla="*/ 476 w 530"/>
                  <a:gd name="T63" fmla="*/ 280 h 286"/>
                  <a:gd name="T64" fmla="*/ 470 w 530"/>
                  <a:gd name="T65" fmla="*/ 274 h 286"/>
                  <a:gd name="T66" fmla="*/ 464 w 530"/>
                  <a:gd name="T67" fmla="*/ 268 h 286"/>
                  <a:gd name="T68" fmla="*/ 456 w 530"/>
                  <a:gd name="T69" fmla="*/ 258 h 286"/>
                  <a:gd name="T70" fmla="*/ 438 w 530"/>
                  <a:gd name="T71" fmla="*/ 230 h 286"/>
                  <a:gd name="T72" fmla="*/ 430 w 530"/>
                  <a:gd name="T73" fmla="*/ 214 h 286"/>
                  <a:gd name="T74" fmla="*/ 430 w 530"/>
                  <a:gd name="T75" fmla="*/ 206 h 286"/>
                  <a:gd name="T76" fmla="*/ 424 w 530"/>
                  <a:gd name="T77" fmla="*/ 192 h 286"/>
                  <a:gd name="T78" fmla="*/ 400 w 530"/>
                  <a:gd name="T79" fmla="*/ 154 h 286"/>
                  <a:gd name="T80" fmla="*/ 384 w 530"/>
                  <a:gd name="T81" fmla="*/ 134 h 286"/>
                  <a:gd name="T82" fmla="*/ 364 w 530"/>
                  <a:gd name="T83" fmla="*/ 116 h 286"/>
                  <a:gd name="T84" fmla="*/ 340 w 530"/>
                  <a:gd name="T85" fmla="*/ 102 h 286"/>
                  <a:gd name="T86" fmla="*/ 292 w 530"/>
                  <a:gd name="T87" fmla="*/ 88 h 286"/>
                  <a:gd name="T88" fmla="*/ 266 w 530"/>
                  <a:gd name="T89" fmla="*/ 88 h 286"/>
                  <a:gd name="T90" fmla="*/ 230 w 530"/>
                  <a:gd name="T91" fmla="*/ 90 h 286"/>
                  <a:gd name="T92" fmla="*/ 196 w 530"/>
                  <a:gd name="T93" fmla="*/ 98 h 286"/>
                  <a:gd name="T94" fmla="*/ 190 w 530"/>
                  <a:gd name="T95" fmla="*/ 102 h 286"/>
                  <a:gd name="T96" fmla="*/ 184 w 530"/>
                  <a:gd name="T97" fmla="*/ 106 h 286"/>
                  <a:gd name="T98" fmla="*/ 134 w 530"/>
                  <a:gd name="T99" fmla="*/ 146 h 286"/>
                  <a:gd name="T100" fmla="*/ 122 w 530"/>
                  <a:gd name="T101" fmla="*/ 162 h 286"/>
                  <a:gd name="T102" fmla="*/ 106 w 530"/>
                  <a:gd name="T103" fmla="*/ 192 h 286"/>
                  <a:gd name="T104" fmla="*/ 100 w 530"/>
                  <a:gd name="T105" fmla="*/ 208 h 286"/>
                  <a:gd name="T106" fmla="*/ 98 w 530"/>
                  <a:gd name="T107" fmla="*/ 216 h 286"/>
                  <a:gd name="T108" fmla="*/ 86 w 530"/>
                  <a:gd name="T109" fmla="*/ 246 h 286"/>
                  <a:gd name="T110" fmla="*/ 66 w 530"/>
                  <a:gd name="T111" fmla="*/ 268 h 286"/>
                  <a:gd name="T112" fmla="*/ 64 w 530"/>
                  <a:gd name="T113" fmla="*/ 270 h 286"/>
                  <a:gd name="T114" fmla="*/ 56 w 530"/>
                  <a:gd name="T115" fmla="*/ 276 h 286"/>
                  <a:gd name="T116" fmla="*/ 54 w 530"/>
                  <a:gd name="T117" fmla="*/ 280 h 286"/>
                  <a:gd name="T118" fmla="*/ 48 w 530"/>
                  <a:gd name="T119" fmla="*/ 28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38" y="286"/>
                    </a:moveTo>
                    <a:lnTo>
                      <a:pt x="38" y="286"/>
                    </a:lnTo>
                    <a:lnTo>
                      <a:pt x="26" y="282"/>
                    </a:lnTo>
                    <a:lnTo>
                      <a:pt x="20" y="280"/>
                    </a:lnTo>
                    <a:lnTo>
                      <a:pt x="18" y="280"/>
                    </a:lnTo>
                    <a:lnTo>
                      <a:pt x="18" y="280"/>
                    </a:lnTo>
                    <a:lnTo>
                      <a:pt x="10" y="274"/>
                    </a:lnTo>
                    <a:lnTo>
                      <a:pt x="4" y="264"/>
                    </a:lnTo>
                    <a:lnTo>
                      <a:pt x="2" y="254"/>
                    </a:lnTo>
                    <a:lnTo>
                      <a:pt x="0" y="240"/>
                    </a:lnTo>
                    <a:lnTo>
                      <a:pt x="0" y="240"/>
                    </a:lnTo>
                    <a:lnTo>
                      <a:pt x="4" y="212"/>
                    </a:lnTo>
                    <a:lnTo>
                      <a:pt x="12" y="184"/>
                    </a:lnTo>
                    <a:lnTo>
                      <a:pt x="22" y="158"/>
                    </a:lnTo>
                    <a:lnTo>
                      <a:pt x="34" y="132"/>
                    </a:lnTo>
                    <a:lnTo>
                      <a:pt x="34" y="132"/>
                    </a:lnTo>
                    <a:lnTo>
                      <a:pt x="46" y="114"/>
                    </a:lnTo>
                    <a:lnTo>
                      <a:pt x="58" y="96"/>
                    </a:lnTo>
                    <a:lnTo>
                      <a:pt x="70" y="80"/>
                    </a:lnTo>
                    <a:lnTo>
                      <a:pt x="86" y="66"/>
                    </a:lnTo>
                    <a:lnTo>
                      <a:pt x="102" y="54"/>
                    </a:lnTo>
                    <a:lnTo>
                      <a:pt x="118" y="42"/>
                    </a:lnTo>
                    <a:lnTo>
                      <a:pt x="134" y="32"/>
                    </a:lnTo>
                    <a:lnTo>
                      <a:pt x="154" y="24"/>
                    </a:lnTo>
                    <a:lnTo>
                      <a:pt x="154" y="24"/>
                    </a:lnTo>
                    <a:lnTo>
                      <a:pt x="180" y="14"/>
                    </a:lnTo>
                    <a:lnTo>
                      <a:pt x="208" y="8"/>
                    </a:lnTo>
                    <a:lnTo>
                      <a:pt x="236" y="2"/>
                    </a:lnTo>
                    <a:lnTo>
                      <a:pt x="266" y="0"/>
                    </a:lnTo>
                    <a:lnTo>
                      <a:pt x="266" y="0"/>
                    </a:lnTo>
                    <a:lnTo>
                      <a:pt x="290" y="2"/>
                    </a:lnTo>
                    <a:lnTo>
                      <a:pt x="314" y="6"/>
                    </a:lnTo>
                    <a:lnTo>
                      <a:pt x="338" y="10"/>
                    </a:lnTo>
                    <a:lnTo>
                      <a:pt x="362" y="18"/>
                    </a:lnTo>
                    <a:lnTo>
                      <a:pt x="384" y="28"/>
                    </a:lnTo>
                    <a:lnTo>
                      <a:pt x="406" y="38"/>
                    </a:lnTo>
                    <a:lnTo>
                      <a:pt x="426" y="52"/>
                    </a:lnTo>
                    <a:lnTo>
                      <a:pt x="444" y="68"/>
                    </a:lnTo>
                    <a:lnTo>
                      <a:pt x="444" y="68"/>
                    </a:lnTo>
                    <a:lnTo>
                      <a:pt x="462" y="86"/>
                    </a:lnTo>
                    <a:lnTo>
                      <a:pt x="478" y="104"/>
                    </a:lnTo>
                    <a:lnTo>
                      <a:pt x="494" y="124"/>
                    </a:lnTo>
                    <a:lnTo>
                      <a:pt x="504" y="146"/>
                    </a:lnTo>
                    <a:lnTo>
                      <a:pt x="514" y="166"/>
                    </a:lnTo>
                    <a:lnTo>
                      <a:pt x="522" y="190"/>
                    </a:lnTo>
                    <a:lnTo>
                      <a:pt x="528" y="212"/>
                    </a:lnTo>
                    <a:lnTo>
                      <a:pt x="530" y="238"/>
                    </a:lnTo>
                    <a:lnTo>
                      <a:pt x="530" y="238"/>
                    </a:lnTo>
                    <a:lnTo>
                      <a:pt x="530" y="248"/>
                    </a:lnTo>
                    <a:lnTo>
                      <a:pt x="530" y="258"/>
                    </a:lnTo>
                    <a:lnTo>
                      <a:pt x="526" y="266"/>
                    </a:lnTo>
                    <a:lnTo>
                      <a:pt x="522" y="272"/>
                    </a:lnTo>
                    <a:lnTo>
                      <a:pt x="522" y="272"/>
                    </a:lnTo>
                    <a:lnTo>
                      <a:pt x="518" y="278"/>
                    </a:lnTo>
                    <a:lnTo>
                      <a:pt x="514" y="280"/>
                    </a:lnTo>
                    <a:lnTo>
                      <a:pt x="514" y="280"/>
                    </a:lnTo>
                    <a:lnTo>
                      <a:pt x="512" y="280"/>
                    </a:lnTo>
                    <a:lnTo>
                      <a:pt x="506" y="282"/>
                    </a:lnTo>
                    <a:lnTo>
                      <a:pt x="496" y="286"/>
                    </a:lnTo>
                    <a:lnTo>
                      <a:pt x="496" y="286"/>
                    </a:lnTo>
                    <a:lnTo>
                      <a:pt x="486" y="282"/>
                    </a:lnTo>
                    <a:lnTo>
                      <a:pt x="480" y="280"/>
                    </a:lnTo>
                    <a:lnTo>
                      <a:pt x="476" y="280"/>
                    </a:lnTo>
                    <a:lnTo>
                      <a:pt x="476" y="280"/>
                    </a:lnTo>
                    <a:lnTo>
                      <a:pt x="474" y="276"/>
                    </a:lnTo>
                    <a:lnTo>
                      <a:pt x="470" y="274"/>
                    </a:lnTo>
                    <a:lnTo>
                      <a:pt x="466" y="270"/>
                    </a:lnTo>
                    <a:lnTo>
                      <a:pt x="464" y="268"/>
                    </a:lnTo>
                    <a:lnTo>
                      <a:pt x="464" y="268"/>
                    </a:lnTo>
                    <a:lnTo>
                      <a:pt x="456" y="258"/>
                    </a:lnTo>
                    <a:lnTo>
                      <a:pt x="446" y="244"/>
                    </a:lnTo>
                    <a:lnTo>
                      <a:pt x="438" y="230"/>
                    </a:lnTo>
                    <a:lnTo>
                      <a:pt x="430" y="214"/>
                    </a:lnTo>
                    <a:lnTo>
                      <a:pt x="430" y="214"/>
                    </a:lnTo>
                    <a:lnTo>
                      <a:pt x="430" y="210"/>
                    </a:lnTo>
                    <a:lnTo>
                      <a:pt x="430" y="206"/>
                    </a:lnTo>
                    <a:lnTo>
                      <a:pt x="430" y="206"/>
                    </a:lnTo>
                    <a:lnTo>
                      <a:pt x="424" y="192"/>
                    </a:lnTo>
                    <a:lnTo>
                      <a:pt x="416" y="180"/>
                    </a:lnTo>
                    <a:lnTo>
                      <a:pt x="400" y="154"/>
                    </a:lnTo>
                    <a:lnTo>
                      <a:pt x="400" y="154"/>
                    </a:lnTo>
                    <a:lnTo>
                      <a:pt x="384" y="134"/>
                    </a:lnTo>
                    <a:lnTo>
                      <a:pt x="374" y="124"/>
                    </a:lnTo>
                    <a:lnTo>
                      <a:pt x="364" y="116"/>
                    </a:lnTo>
                    <a:lnTo>
                      <a:pt x="364" y="116"/>
                    </a:lnTo>
                    <a:lnTo>
                      <a:pt x="340" y="102"/>
                    </a:lnTo>
                    <a:lnTo>
                      <a:pt x="318" y="94"/>
                    </a:lnTo>
                    <a:lnTo>
                      <a:pt x="292" y="88"/>
                    </a:lnTo>
                    <a:lnTo>
                      <a:pt x="266" y="88"/>
                    </a:lnTo>
                    <a:lnTo>
                      <a:pt x="266" y="88"/>
                    </a:lnTo>
                    <a:lnTo>
                      <a:pt x="248" y="88"/>
                    </a:lnTo>
                    <a:lnTo>
                      <a:pt x="230" y="90"/>
                    </a:lnTo>
                    <a:lnTo>
                      <a:pt x="214" y="92"/>
                    </a:lnTo>
                    <a:lnTo>
                      <a:pt x="196" y="98"/>
                    </a:lnTo>
                    <a:lnTo>
                      <a:pt x="196" y="98"/>
                    </a:lnTo>
                    <a:lnTo>
                      <a:pt x="190" y="102"/>
                    </a:lnTo>
                    <a:lnTo>
                      <a:pt x="184" y="106"/>
                    </a:lnTo>
                    <a:lnTo>
                      <a:pt x="184" y="106"/>
                    </a:lnTo>
                    <a:lnTo>
                      <a:pt x="158" y="124"/>
                    </a:lnTo>
                    <a:lnTo>
                      <a:pt x="134" y="146"/>
                    </a:lnTo>
                    <a:lnTo>
                      <a:pt x="134" y="146"/>
                    </a:lnTo>
                    <a:lnTo>
                      <a:pt x="122" y="162"/>
                    </a:lnTo>
                    <a:lnTo>
                      <a:pt x="112" y="176"/>
                    </a:lnTo>
                    <a:lnTo>
                      <a:pt x="106" y="192"/>
                    </a:lnTo>
                    <a:lnTo>
                      <a:pt x="100" y="208"/>
                    </a:lnTo>
                    <a:lnTo>
                      <a:pt x="100" y="208"/>
                    </a:lnTo>
                    <a:lnTo>
                      <a:pt x="98" y="216"/>
                    </a:lnTo>
                    <a:lnTo>
                      <a:pt x="98" y="216"/>
                    </a:lnTo>
                    <a:lnTo>
                      <a:pt x="94" y="232"/>
                    </a:lnTo>
                    <a:lnTo>
                      <a:pt x="86" y="246"/>
                    </a:lnTo>
                    <a:lnTo>
                      <a:pt x="76" y="258"/>
                    </a:lnTo>
                    <a:lnTo>
                      <a:pt x="66" y="268"/>
                    </a:lnTo>
                    <a:lnTo>
                      <a:pt x="66" y="268"/>
                    </a:lnTo>
                    <a:lnTo>
                      <a:pt x="64" y="270"/>
                    </a:lnTo>
                    <a:lnTo>
                      <a:pt x="60" y="274"/>
                    </a:lnTo>
                    <a:lnTo>
                      <a:pt x="56" y="276"/>
                    </a:lnTo>
                    <a:lnTo>
                      <a:pt x="54" y="280"/>
                    </a:lnTo>
                    <a:lnTo>
                      <a:pt x="54" y="280"/>
                    </a:lnTo>
                    <a:lnTo>
                      <a:pt x="52" y="280"/>
                    </a:lnTo>
                    <a:lnTo>
                      <a:pt x="48" y="282"/>
                    </a:lnTo>
                    <a:lnTo>
                      <a:pt x="38" y="28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6" name="Freeform 253"/>
              <p:cNvSpPr>
                <a:spLocks/>
              </p:cNvSpPr>
              <p:nvPr/>
            </p:nvSpPr>
            <p:spPr bwMode="auto">
              <a:xfrm>
                <a:off x="2625" y="3273"/>
                <a:ext cx="532" cy="286"/>
              </a:xfrm>
              <a:custGeom>
                <a:avLst/>
                <a:gdLst>
                  <a:gd name="T0" fmla="*/ 266 w 532"/>
                  <a:gd name="T1" fmla="*/ 0 h 286"/>
                  <a:gd name="T2" fmla="*/ 208 w 532"/>
                  <a:gd name="T3" fmla="*/ 6 h 286"/>
                  <a:gd name="T4" fmla="*/ 152 w 532"/>
                  <a:gd name="T5" fmla="*/ 24 h 286"/>
                  <a:gd name="T6" fmla="*/ 134 w 532"/>
                  <a:gd name="T7" fmla="*/ 32 h 286"/>
                  <a:gd name="T8" fmla="*/ 100 w 532"/>
                  <a:gd name="T9" fmla="*/ 52 h 286"/>
                  <a:gd name="T10" fmla="*/ 70 w 532"/>
                  <a:gd name="T11" fmla="*/ 80 h 286"/>
                  <a:gd name="T12" fmla="*/ 44 w 532"/>
                  <a:gd name="T13" fmla="*/ 114 h 286"/>
                  <a:gd name="T14" fmla="*/ 34 w 532"/>
                  <a:gd name="T15" fmla="*/ 132 h 286"/>
                  <a:gd name="T16" fmla="*/ 12 w 532"/>
                  <a:gd name="T17" fmla="*/ 184 h 286"/>
                  <a:gd name="T18" fmla="*/ 0 w 532"/>
                  <a:gd name="T19" fmla="*/ 240 h 286"/>
                  <a:gd name="T20" fmla="*/ 0 w 532"/>
                  <a:gd name="T21" fmla="*/ 254 h 286"/>
                  <a:gd name="T22" fmla="*/ 10 w 532"/>
                  <a:gd name="T23" fmla="*/ 274 h 286"/>
                  <a:gd name="T24" fmla="*/ 18 w 532"/>
                  <a:gd name="T25" fmla="*/ 280 h 286"/>
                  <a:gd name="T26" fmla="*/ 26 w 532"/>
                  <a:gd name="T27" fmla="*/ 284 h 286"/>
                  <a:gd name="T28" fmla="*/ 38 w 532"/>
                  <a:gd name="T29" fmla="*/ 286 h 286"/>
                  <a:gd name="T30" fmla="*/ 52 w 532"/>
                  <a:gd name="T31" fmla="*/ 282 h 286"/>
                  <a:gd name="T32" fmla="*/ 54 w 532"/>
                  <a:gd name="T33" fmla="*/ 280 h 286"/>
                  <a:gd name="T34" fmla="*/ 60 w 532"/>
                  <a:gd name="T35" fmla="*/ 274 h 286"/>
                  <a:gd name="T36" fmla="*/ 66 w 532"/>
                  <a:gd name="T37" fmla="*/ 268 h 286"/>
                  <a:gd name="T38" fmla="*/ 76 w 532"/>
                  <a:gd name="T39" fmla="*/ 260 h 286"/>
                  <a:gd name="T40" fmla="*/ 94 w 532"/>
                  <a:gd name="T41" fmla="*/ 232 h 286"/>
                  <a:gd name="T42" fmla="*/ 98 w 532"/>
                  <a:gd name="T43" fmla="*/ 218 h 286"/>
                  <a:gd name="T44" fmla="*/ 102 w 532"/>
                  <a:gd name="T45" fmla="*/ 210 h 286"/>
                  <a:gd name="T46" fmla="*/ 112 w 532"/>
                  <a:gd name="T47" fmla="*/ 178 h 286"/>
                  <a:gd name="T48" fmla="*/ 134 w 532"/>
                  <a:gd name="T49" fmla="*/ 146 h 286"/>
                  <a:gd name="T50" fmla="*/ 158 w 532"/>
                  <a:gd name="T51" fmla="*/ 126 h 286"/>
                  <a:gd name="T52" fmla="*/ 184 w 532"/>
                  <a:gd name="T53" fmla="*/ 106 h 286"/>
                  <a:gd name="T54" fmla="*/ 196 w 532"/>
                  <a:gd name="T55" fmla="*/ 98 h 286"/>
                  <a:gd name="T56" fmla="*/ 214 w 532"/>
                  <a:gd name="T57" fmla="*/ 92 h 286"/>
                  <a:gd name="T58" fmla="*/ 248 w 532"/>
                  <a:gd name="T59" fmla="*/ 88 h 286"/>
                  <a:gd name="T60" fmla="*/ 266 w 532"/>
                  <a:gd name="T61" fmla="*/ 88 h 286"/>
                  <a:gd name="T62" fmla="*/ 318 w 532"/>
                  <a:gd name="T63" fmla="*/ 94 h 286"/>
                  <a:gd name="T64" fmla="*/ 364 w 532"/>
                  <a:gd name="T65" fmla="*/ 116 h 286"/>
                  <a:gd name="T66" fmla="*/ 374 w 532"/>
                  <a:gd name="T67" fmla="*/ 124 h 286"/>
                  <a:gd name="T68" fmla="*/ 400 w 532"/>
                  <a:gd name="T69" fmla="*/ 156 h 286"/>
                  <a:gd name="T70" fmla="*/ 416 w 532"/>
                  <a:gd name="T71" fmla="*/ 180 h 286"/>
                  <a:gd name="T72" fmla="*/ 430 w 532"/>
                  <a:gd name="T73" fmla="*/ 208 h 286"/>
                  <a:gd name="T74" fmla="*/ 430 w 532"/>
                  <a:gd name="T75" fmla="*/ 210 h 286"/>
                  <a:gd name="T76" fmla="*/ 430 w 532"/>
                  <a:gd name="T77" fmla="*/ 214 h 286"/>
                  <a:gd name="T78" fmla="*/ 446 w 532"/>
                  <a:gd name="T79" fmla="*/ 246 h 286"/>
                  <a:gd name="T80" fmla="*/ 464 w 532"/>
                  <a:gd name="T81" fmla="*/ 270 h 286"/>
                  <a:gd name="T82" fmla="*/ 466 w 532"/>
                  <a:gd name="T83" fmla="*/ 272 h 286"/>
                  <a:gd name="T84" fmla="*/ 474 w 532"/>
                  <a:gd name="T85" fmla="*/ 276 h 286"/>
                  <a:gd name="T86" fmla="*/ 476 w 532"/>
                  <a:gd name="T87" fmla="*/ 280 h 286"/>
                  <a:gd name="T88" fmla="*/ 486 w 532"/>
                  <a:gd name="T89" fmla="*/ 284 h 286"/>
                  <a:gd name="T90" fmla="*/ 496 w 532"/>
                  <a:gd name="T91" fmla="*/ 286 h 286"/>
                  <a:gd name="T92" fmla="*/ 512 w 532"/>
                  <a:gd name="T93" fmla="*/ 282 h 286"/>
                  <a:gd name="T94" fmla="*/ 514 w 532"/>
                  <a:gd name="T95" fmla="*/ 280 h 286"/>
                  <a:gd name="T96" fmla="*/ 522 w 532"/>
                  <a:gd name="T97" fmla="*/ 272 h 286"/>
                  <a:gd name="T98" fmla="*/ 526 w 532"/>
                  <a:gd name="T99" fmla="*/ 266 h 286"/>
                  <a:gd name="T100" fmla="*/ 532 w 532"/>
                  <a:gd name="T101" fmla="*/ 248 h 286"/>
                  <a:gd name="T102" fmla="*/ 532 w 532"/>
                  <a:gd name="T103" fmla="*/ 238 h 286"/>
                  <a:gd name="T104" fmla="*/ 522 w 532"/>
                  <a:gd name="T105" fmla="*/ 190 h 286"/>
                  <a:gd name="T106" fmla="*/ 506 w 532"/>
                  <a:gd name="T107" fmla="*/ 146 h 286"/>
                  <a:gd name="T108" fmla="*/ 480 w 532"/>
                  <a:gd name="T109" fmla="*/ 104 h 286"/>
                  <a:gd name="T110" fmla="*/ 444 w 532"/>
                  <a:gd name="T111" fmla="*/ 66 h 286"/>
                  <a:gd name="T112" fmla="*/ 426 w 532"/>
                  <a:gd name="T113" fmla="*/ 52 h 286"/>
                  <a:gd name="T114" fmla="*/ 384 w 532"/>
                  <a:gd name="T115" fmla="*/ 26 h 286"/>
                  <a:gd name="T116" fmla="*/ 338 w 532"/>
                  <a:gd name="T117" fmla="*/ 10 h 286"/>
                  <a:gd name="T118" fmla="*/ 290 w 532"/>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2" h="286">
                    <a:moveTo>
                      <a:pt x="266" y="0"/>
                    </a:moveTo>
                    <a:lnTo>
                      <a:pt x="266" y="0"/>
                    </a:lnTo>
                    <a:lnTo>
                      <a:pt x="236" y="2"/>
                    </a:lnTo>
                    <a:lnTo>
                      <a:pt x="208" y="6"/>
                    </a:lnTo>
                    <a:lnTo>
                      <a:pt x="180" y="14"/>
                    </a:lnTo>
                    <a:lnTo>
                      <a:pt x="152" y="24"/>
                    </a:lnTo>
                    <a:lnTo>
                      <a:pt x="152" y="24"/>
                    </a:lnTo>
                    <a:lnTo>
                      <a:pt x="134" y="32"/>
                    </a:lnTo>
                    <a:lnTo>
                      <a:pt x="118" y="42"/>
                    </a:lnTo>
                    <a:lnTo>
                      <a:pt x="100" y="52"/>
                    </a:lnTo>
                    <a:lnTo>
                      <a:pt x="86" y="66"/>
                    </a:lnTo>
                    <a:lnTo>
                      <a:pt x="70" y="80"/>
                    </a:lnTo>
                    <a:lnTo>
                      <a:pt x="56" y="96"/>
                    </a:lnTo>
                    <a:lnTo>
                      <a:pt x="44" y="114"/>
                    </a:lnTo>
                    <a:lnTo>
                      <a:pt x="34" y="132"/>
                    </a:lnTo>
                    <a:lnTo>
                      <a:pt x="34" y="132"/>
                    </a:lnTo>
                    <a:lnTo>
                      <a:pt x="22" y="158"/>
                    </a:lnTo>
                    <a:lnTo>
                      <a:pt x="12" y="184"/>
                    </a:lnTo>
                    <a:lnTo>
                      <a:pt x="4" y="212"/>
                    </a:lnTo>
                    <a:lnTo>
                      <a:pt x="0" y="240"/>
                    </a:lnTo>
                    <a:lnTo>
                      <a:pt x="0" y="240"/>
                    </a:lnTo>
                    <a:lnTo>
                      <a:pt x="0" y="254"/>
                    </a:lnTo>
                    <a:lnTo>
                      <a:pt x="4" y="266"/>
                    </a:lnTo>
                    <a:lnTo>
                      <a:pt x="10" y="274"/>
                    </a:lnTo>
                    <a:lnTo>
                      <a:pt x="18" y="280"/>
                    </a:lnTo>
                    <a:lnTo>
                      <a:pt x="18" y="280"/>
                    </a:lnTo>
                    <a:lnTo>
                      <a:pt x="20" y="282"/>
                    </a:lnTo>
                    <a:lnTo>
                      <a:pt x="26" y="284"/>
                    </a:lnTo>
                    <a:lnTo>
                      <a:pt x="38" y="286"/>
                    </a:lnTo>
                    <a:lnTo>
                      <a:pt x="38" y="286"/>
                    </a:lnTo>
                    <a:lnTo>
                      <a:pt x="48" y="284"/>
                    </a:lnTo>
                    <a:lnTo>
                      <a:pt x="52" y="282"/>
                    </a:lnTo>
                    <a:lnTo>
                      <a:pt x="54" y="280"/>
                    </a:lnTo>
                    <a:lnTo>
                      <a:pt x="54" y="280"/>
                    </a:lnTo>
                    <a:lnTo>
                      <a:pt x="56" y="276"/>
                    </a:lnTo>
                    <a:lnTo>
                      <a:pt x="60" y="274"/>
                    </a:lnTo>
                    <a:lnTo>
                      <a:pt x="64" y="272"/>
                    </a:lnTo>
                    <a:lnTo>
                      <a:pt x="66" y="268"/>
                    </a:lnTo>
                    <a:lnTo>
                      <a:pt x="66" y="268"/>
                    </a:lnTo>
                    <a:lnTo>
                      <a:pt x="76" y="260"/>
                    </a:lnTo>
                    <a:lnTo>
                      <a:pt x="86" y="246"/>
                    </a:lnTo>
                    <a:lnTo>
                      <a:pt x="94" y="232"/>
                    </a:lnTo>
                    <a:lnTo>
                      <a:pt x="98" y="218"/>
                    </a:lnTo>
                    <a:lnTo>
                      <a:pt x="98" y="218"/>
                    </a:lnTo>
                    <a:lnTo>
                      <a:pt x="102" y="210"/>
                    </a:lnTo>
                    <a:lnTo>
                      <a:pt x="102" y="210"/>
                    </a:lnTo>
                    <a:lnTo>
                      <a:pt x="106" y="194"/>
                    </a:lnTo>
                    <a:lnTo>
                      <a:pt x="112" y="178"/>
                    </a:lnTo>
                    <a:lnTo>
                      <a:pt x="122" y="162"/>
                    </a:lnTo>
                    <a:lnTo>
                      <a:pt x="134" y="146"/>
                    </a:lnTo>
                    <a:lnTo>
                      <a:pt x="134" y="146"/>
                    </a:lnTo>
                    <a:lnTo>
                      <a:pt x="158" y="126"/>
                    </a:lnTo>
                    <a:lnTo>
                      <a:pt x="184" y="106"/>
                    </a:lnTo>
                    <a:lnTo>
                      <a:pt x="184" y="106"/>
                    </a:lnTo>
                    <a:lnTo>
                      <a:pt x="190" y="102"/>
                    </a:lnTo>
                    <a:lnTo>
                      <a:pt x="196" y="98"/>
                    </a:lnTo>
                    <a:lnTo>
                      <a:pt x="196" y="98"/>
                    </a:lnTo>
                    <a:lnTo>
                      <a:pt x="214" y="92"/>
                    </a:lnTo>
                    <a:lnTo>
                      <a:pt x="230" y="90"/>
                    </a:lnTo>
                    <a:lnTo>
                      <a:pt x="248" y="88"/>
                    </a:lnTo>
                    <a:lnTo>
                      <a:pt x="266" y="88"/>
                    </a:lnTo>
                    <a:lnTo>
                      <a:pt x="266" y="88"/>
                    </a:lnTo>
                    <a:lnTo>
                      <a:pt x="292" y="90"/>
                    </a:lnTo>
                    <a:lnTo>
                      <a:pt x="318" y="94"/>
                    </a:lnTo>
                    <a:lnTo>
                      <a:pt x="340" y="104"/>
                    </a:lnTo>
                    <a:lnTo>
                      <a:pt x="364" y="116"/>
                    </a:lnTo>
                    <a:lnTo>
                      <a:pt x="364" y="116"/>
                    </a:lnTo>
                    <a:lnTo>
                      <a:pt x="374" y="124"/>
                    </a:lnTo>
                    <a:lnTo>
                      <a:pt x="384" y="134"/>
                    </a:lnTo>
                    <a:lnTo>
                      <a:pt x="400" y="156"/>
                    </a:lnTo>
                    <a:lnTo>
                      <a:pt x="400" y="156"/>
                    </a:lnTo>
                    <a:lnTo>
                      <a:pt x="416" y="180"/>
                    </a:lnTo>
                    <a:lnTo>
                      <a:pt x="424" y="194"/>
                    </a:lnTo>
                    <a:lnTo>
                      <a:pt x="430" y="208"/>
                    </a:lnTo>
                    <a:lnTo>
                      <a:pt x="430" y="208"/>
                    </a:lnTo>
                    <a:lnTo>
                      <a:pt x="430" y="210"/>
                    </a:lnTo>
                    <a:lnTo>
                      <a:pt x="430" y="214"/>
                    </a:lnTo>
                    <a:lnTo>
                      <a:pt x="430" y="214"/>
                    </a:lnTo>
                    <a:lnTo>
                      <a:pt x="436" y="232"/>
                    </a:lnTo>
                    <a:lnTo>
                      <a:pt x="446" y="246"/>
                    </a:lnTo>
                    <a:lnTo>
                      <a:pt x="454" y="258"/>
                    </a:lnTo>
                    <a:lnTo>
                      <a:pt x="464" y="270"/>
                    </a:lnTo>
                    <a:lnTo>
                      <a:pt x="464" y="270"/>
                    </a:lnTo>
                    <a:lnTo>
                      <a:pt x="466" y="272"/>
                    </a:lnTo>
                    <a:lnTo>
                      <a:pt x="470" y="274"/>
                    </a:lnTo>
                    <a:lnTo>
                      <a:pt x="474" y="276"/>
                    </a:lnTo>
                    <a:lnTo>
                      <a:pt x="476" y="280"/>
                    </a:lnTo>
                    <a:lnTo>
                      <a:pt x="476" y="280"/>
                    </a:lnTo>
                    <a:lnTo>
                      <a:pt x="480" y="282"/>
                    </a:lnTo>
                    <a:lnTo>
                      <a:pt x="486" y="284"/>
                    </a:lnTo>
                    <a:lnTo>
                      <a:pt x="496" y="286"/>
                    </a:lnTo>
                    <a:lnTo>
                      <a:pt x="496" y="286"/>
                    </a:lnTo>
                    <a:lnTo>
                      <a:pt x="506" y="284"/>
                    </a:lnTo>
                    <a:lnTo>
                      <a:pt x="512" y="282"/>
                    </a:lnTo>
                    <a:lnTo>
                      <a:pt x="514" y="280"/>
                    </a:lnTo>
                    <a:lnTo>
                      <a:pt x="514" y="280"/>
                    </a:lnTo>
                    <a:lnTo>
                      <a:pt x="518" y="278"/>
                    </a:lnTo>
                    <a:lnTo>
                      <a:pt x="522" y="272"/>
                    </a:lnTo>
                    <a:lnTo>
                      <a:pt x="522" y="272"/>
                    </a:lnTo>
                    <a:lnTo>
                      <a:pt x="526" y="266"/>
                    </a:lnTo>
                    <a:lnTo>
                      <a:pt x="530" y="258"/>
                    </a:lnTo>
                    <a:lnTo>
                      <a:pt x="532" y="248"/>
                    </a:lnTo>
                    <a:lnTo>
                      <a:pt x="532" y="238"/>
                    </a:lnTo>
                    <a:lnTo>
                      <a:pt x="532" y="238"/>
                    </a:lnTo>
                    <a:lnTo>
                      <a:pt x="528" y="214"/>
                    </a:lnTo>
                    <a:lnTo>
                      <a:pt x="522" y="190"/>
                    </a:lnTo>
                    <a:lnTo>
                      <a:pt x="516" y="166"/>
                    </a:lnTo>
                    <a:lnTo>
                      <a:pt x="506" y="146"/>
                    </a:lnTo>
                    <a:lnTo>
                      <a:pt x="494" y="124"/>
                    </a:lnTo>
                    <a:lnTo>
                      <a:pt x="480" y="104"/>
                    </a:lnTo>
                    <a:lnTo>
                      <a:pt x="464" y="84"/>
                    </a:lnTo>
                    <a:lnTo>
                      <a:pt x="444" y="66"/>
                    </a:lnTo>
                    <a:lnTo>
                      <a:pt x="444" y="66"/>
                    </a:lnTo>
                    <a:lnTo>
                      <a:pt x="426" y="52"/>
                    </a:lnTo>
                    <a:lnTo>
                      <a:pt x="406" y="38"/>
                    </a:lnTo>
                    <a:lnTo>
                      <a:pt x="384" y="26"/>
                    </a:lnTo>
                    <a:lnTo>
                      <a:pt x="362" y="18"/>
                    </a:lnTo>
                    <a:lnTo>
                      <a:pt x="338" y="10"/>
                    </a:lnTo>
                    <a:lnTo>
                      <a:pt x="314" y="4"/>
                    </a:lnTo>
                    <a:lnTo>
                      <a:pt x="290" y="2"/>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7" name="Freeform 254"/>
              <p:cNvSpPr>
                <a:spLocks noEditPoints="1"/>
              </p:cNvSpPr>
              <p:nvPr/>
            </p:nvSpPr>
            <p:spPr bwMode="auto">
              <a:xfrm>
                <a:off x="2625" y="3273"/>
                <a:ext cx="530" cy="286"/>
              </a:xfrm>
              <a:custGeom>
                <a:avLst/>
                <a:gdLst>
                  <a:gd name="T0" fmla="*/ 20 w 530"/>
                  <a:gd name="T1" fmla="*/ 280 h 286"/>
                  <a:gd name="T2" fmla="*/ 4 w 530"/>
                  <a:gd name="T3" fmla="*/ 264 h 286"/>
                  <a:gd name="T4" fmla="*/ 6 w 530"/>
                  <a:gd name="T5" fmla="*/ 212 h 286"/>
                  <a:gd name="T6" fmla="*/ 34 w 530"/>
                  <a:gd name="T7" fmla="*/ 132 h 286"/>
                  <a:gd name="T8" fmla="*/ 86 w 530"/>
                  <a:gd name="T9" fmla="*/ 66 h 286"/>
                  <a:gd name="T10" fmla="*/ 154 w 530"/>
                  <a:gd name="T11" fmla="*/ 24 h 286"/>
                  <a:gd name="T12" fmla="*/ 236 w 530"/>
                  <a:gd name="T13" fmla="*/ 4 h 286"/>
                  <a:gd name="T14" fmla="*/ 314 w 530"/>
                  <a:gd name="T15" fmla="*/ 6 h 286"/>
                  <a:gd name="T16" fmla="*/ 406 w 530"/>
                  <a:gd name="T17" fmla="*/ 40 h 286"/>
                  <a:gd name="T18" fmla="*/ 462 w 530"/>
                  <a:gd name="T19" fmla="*/ 86 h 286"/>
                  <a:gd name="T20" fmla="*/ 514 w 530"/>
                  <a:gd name="T21" fmla="*/ 166 h 286"/>
                  <a:gd name="T22" fmla="*/ 530 w 530"/>
                  <a:gd name="T23" fmla="*/ 236 h 286"/>
                  <a:gd name="T24" fmla="*/ 522 w 530"/>
                  <a:gd name="T25" fmla="*/ 272 h 286"/>
                  <a:gd name="T26" fmla="*/ 514 w 530"/>
                  <a:gd name="T27" fmla="*/ 278 h 286"/>
                  <a:gd name="T28" fmla="*/ 496 w 530"/>
                  <a:gd name="T29" fmla="*/ 284 h 286"/>
                  <a:gd name="T30" fmla="*/ 476 w 530"/>
                  <a:gd name="T31" fmla="*/ 278 h 286"/>
                  <a:gd name="T32" fmla="*/ 464 w 530"/>
                  <a:gd name="T33" fmla="*/ 268 h 286"/>
                  <a:gd name="T34" fmla="*/ 438 w 530"/>
                  <a:gd name="T35" fmla="*/ 230 h 286"/>
                  <a:gd name="T36" fmla="*/ 430 w 530"/>
                  <a:gd name="T37" fmla="*/ 206 h 286"/>
                  <a:gd name="T38" fmla="*/ 400 w 530"/>
                  <a:gd name="T39" fmla="*/ 154 h 286"/>
                  <a:gd name="T40" fmla="*/ 364 w 530"/>
                  <a:gd name="T41" fmla="*/ 114 h 286"/>
                  <a:gd name="T42" fmla="*/ 292 w 530"/>
                  <a:gd name="T43" fmla="*/ 88 h 286"/>
                  <a:gd name="T44" fmla="*/ 230 w 530"/>
                  <a:gd name="T45" fmla="*/ 88 h 286"/>
                  <a:gd name="T46" fmla="*/ 182 w 530"/>
                  <a:gd name="T47" fmla="*/ 106 h 286"/>
                  <a:gd name="T48" fmla="*/ 134 w 530"/>
                  <a:gd name="T49" fmla="*/ 146 h 286"/>
                  <a:gd name="T50" fmla="*/ 100 w 530"/>
                  <a:gd name="T51" fmla="*/ 208 h 286"/>
                  <a:gd name="T52" fmla="*/ 92 w 530"/>
                  <a:gd name="T53" fmla="*/ 230 h 286"/>
                  <a:gd name="T54" fmla="*/ 66 w 530"/>
                  <a:gd name="T55" fmla="*/ 268 h 286"/>
                  <a:gd name="T56" fmla="*/ 54 w 530"/>
                  <a:gd name="T57" fmla="*/ 278 h 286"/>
                  <a:gd name="T58" fmla="*/ 38 w 530"/>
                  <a:gd name="T59" fmla="*/ 284 h 286"/>
                  <a:gd name="T60" fmla="*/ 208 w 530"/>
                  <a:gd name="T61" fmla="*/ 8 h 286"/>
                  <a:gd name="T62" fmla="*/ 134 w 530"/>
                  <a:gd name="T63" fmla="*/ 32 h 286"/>
                  <a:gd name="T64" fmla="*/ 70 w 530"/>
                  <a:gd name="T65" fmla="*/ 80 h 286"/>
                  <a:gd name="T66" fmla="*/ 34 w 530"/>
                  <a:gd name="T67" fmla="*/ 132 h 286"/>
                  <a:gd name="T68" fmla="*/ 0 w 530"/>
                  <a:gd name="T69" fmla="*/ 240 h 286"/>
                  <a:gd name="T70" fmla="*/ 10 w 530"/>
                  <a:gd name="T71" fmla="*/ 274 h 286"/>
                  <a:gd name="T72" fmla="*/ 26 w 530"/>
                  <a:gd name="T73" fmla="*/ 282 h 286"/>
                  <a:gd name="T74" fmla="*/ 52 w 530"/>
                  <a:gd name="T75" fmla="*/ 280 h 286"/>
                  <a:gd name="T76" fmla="*/ 60 w 530"/>
                  <a:gd name="T77" fmla="*/ 274 h 286"/>
                  <a:gd name="T78" fmla="*/ 76 w 530"/>
                  <a:gd name="T79" fmla="*/ 258 h 286"/>
                  <a:gd name="T80" fmla="*/ 98 w 530"/>
                  <a:gd name="T81" fmla="*/ 216 h 286"/>
                  <a:gd name="T82" fmla="*/ 112 w 530"/>
                  <a:gd name="T83" fmla="*/ 176 h 286"/>
                  <a:gd name="T84" fmla="*/ 158 w 530"/>
                  <a:gd name="T85" fmla="*/ 124 h 286"/>
                  <a:gd name="T86" fmla="*/ 196 w 530"/>
                  <a:gd name="T87" fmla="*/ 98 h 286"/>
                  <a:gd name="T88" fmla="*/ 248 w 530"/>
                  <a:gd name="T89" fmla="*/ 88 h 286"/>
                  <a:gd name="T90" fmla="*/ 318 w 530"/>
                  <a:gd name="T91" fmla="*/ 94 h 286"/>
                  <a:gd name="T92" fmla="*/ 374 w 530"/>
                  <a:gd name="T93" fmla="*/ 124 h 286"/>
                  <a:gd name="T94" fmla="*/ 416 w 530"/>
                  <a:gd name="T95" fmla="*/ 180 h 286"/>
                  <a:gd name="T96" fmla="*/ 430 w 530"/>
                  <a:gd name="T97" fmla="*/ 210 h 286"/>
                  <a:gd name="T98" fmla="*/ 446 w 530"/>
                  <a:gd name="T99" fmla="*/ 244 h 286"/>
                  <a:gd name="T100" fmla="*/ 466 w 530"/>
                  <a:gd name="T101" fmla="*/ 270 h 286"/>
                  <a:gd name="T102" fmla="*/ 476 w 530"/>
                  <a:gd name="T103" fmla="*/ 280 h 286"/>
                  <a:gd name="T104" fmla="*/ 496 w 530"/>
                  <a:gd name="T105" fmla="*/ 286 h 286"/>
                  <a:gd name="T106" fmla="*/ 514 w 530"/>
                  <a:gd name="T107" fmla="*/ 280 h 286"/>
                  <a:gd name="T108" fmla="*/ 526 w 530"/>
                  <a:gd name="T109" fmla="*/ 266 h 286"/>
                  <a:gd name="T110" fmla="*/ 530 w 530"/>
                  <a:gd name="T111" fmla="*/ 238 h 286"/>
                  <a:gd name="T112" fmla="*/ 504 w 530"/>
                  <a:gd name="T113" fmla="*/ 146 h 286"/>
                  <a:gd name="T114" fmla="*/ 444 w 530"/>
                  <a:gd name="T115" fmla="*/ 68 h 286"/>
                  <a:gd name="T116" fmla="*/ 384 w 530"/>
                  <a:gd name="T117" fmla="*/ 28 h 286"/>
                  <a:gd name="T118" fmla="*/ 290 w 530"/>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38" y="284"/>
                    </a:moveTo>
                    <a:lnTo>
                      <a:pt x="38" y="284"/>
                    </a:lnTo>
                    <a:lnTo>
                      <a:pt x="26" y="282"/>
                    </a:lnTo>
                    <a:lnTo>
                      <a:pt x="20" y="280"/>
                    </a:lnTo>
                    <a:lnTo>
                      <a:pt x="18" y="278"/>
                    </a:lnTo>
                    <a:lnTo>
                      <a:pt x="18" y="278"/>
                    </a:lnTo>
                    <a:lnTo>
                      <a:pt x="10" y="272"/>
                    </a:lnTo>
                    <a:lnTo>
                      <a:pt x="4" y="264"/>
                    </a:lnTo>
                    <a:lnTo>
                      <a:pt x="2" y="254"/>
                    </a:lnTo>
                    <a:lnTo>
                      <a:pt x="2" y="240"/>
                    </a:lnTo>
                    <a:lnTo>
                      <a:pt x="2" y="240"/>
                    </a:lnTo>
                    <a:lnTo>
                      <a:pt x="6" y="212"/>
                    </a:lnTo>
                    <a:lnTo>
                      <a:pt x="12" y="184"/>
                    </a:lnTo>
                    <a:lnTo>
                      <a:pt x="22" y="158"/>
                    </a:lnTo>
                    <a:lnTo>
                      <a:pt x="34" y="132"/>
                    </a:lnTo>
                    <a:lnTo>
                      <a:pt x="34" y="132"/>
                    </a:lnTo>
                    <a:lnTo>
                      <a:pt x="46" y="114"/>
                    </a:lnTo>
                    <a:lnTo>
                      <a:pt x="58" y="96"/>
                    </a:lnTo>
                    <a:lnTo>
                      <a:pt x="72" y="82"/>
                    </a:lnTo>
                    <a:lnTo>
                      <a:pt x="86" y="66"/>
                    </a:lnTo>
                    <a:lnTo>
                      <a:pt x="102" y="54"/>
                    </a:lnTo>
                    <a:lnTo>
                      <a:pt x="118" y="42"/>
                    </a:lnTo>
                    <a:lnTo>
                      <a:pt x="136" y="32"/>
                    </a:lnTo>
                    <a:lnTo>
                      <a:pt x="154" y="24"/>
                    </a:lnTo>
                    <a:lnTo>
                      <a:pt x="154" y="24"/>
                    </a:lnTo>
                    <a:lnTo>
                      <a:pt x="180" y="16"/>
                    </a:lnTo>
                    <a:lnTo>
                      <a:pt x="208" y="8"/>
                    </a:lnTo>
                    <a:lnTo>
                      <a:pt x="236" y="4"/>
                    </a:lnTo>
                    <a:lnTo>
                      <a:pt x="266" y="2"/>
                    </a:lnTo>
                    <a:lnTo>
                      <a:pt x="266" y="2"/>
                    </a:lnTo>
                    <a:lnTo>
                      <a:pt x="290" y="2"/>
                    </a:lnTo>
                    <a:lnTo>
                      <a:pt x="314" y="6"/>
                    </a:lnTo>
                    <a:lnTo>
                      <a:pt x="338" y="12"/>
                    </a:lnTo>
                    <a:lnTo>
                      <a:pt x="362" y="18"/>
                    </a:lnTo>
                    <a:lnTo>
                      <a:pt x="384" y="28"/>
                    </a:lnTo>
                    <a:lnTo>
                      <a:pt x="406" y="40"/>
                    </a:lnTo>
                    <a:lnTo>
                      <a:pt x="426" y="52"/>
                    </a:lnTo>
                    <a:lnTo>
                      <a:pt x="444" y="68"/>
                    </a:lnTo>
                    <a:lnTo>
                      <a:pt x="444" y="68"/>
                    </a:lnTo>
                    <a:lnTo>
                      <a:pt x="462" y="86"/>
                    </a:lnTo>
                    <a:lnTo>
                      <a:pt x="478" y="104"/>
                    </a:lnTo>
                    <a:lnTo>
                      <a:pt x="492" y="124"/>
                    </a:lnTo>
                    <a:lnTo>
                      <a:pt x="504" y="146"/>
                    </a:lnTo>
                    <a:lnTo>
                      <a:pt x="514" y="166"/>
                    </a:lnTo>
                    <a:lnTo>
                      <a:pt x="522" y="190"/>
                    </a:lnTo>
                    <a:lnTo>
                      <a:pt x="526" y="212"/>
                    </a:lnTo>
                    <a:lnTo>
                      <a:pt x="530" y="236"/>
                    </a:lnTo>
                    <a:lnTo>
                      <a:pt x="530" y="236"/>
                    </a:lnTo>
                    <a:lnTo>
                      <a:pt x="530" y="248"/>
                    </a:lnTo>
                    <a:lnTo>
                      <a:pt x="528" y="256"/>
                    </a:lnTo>
                    <a:lnTo>
                      <a:pt x="526" y="264"/>
                    </a:lnTo>
                    <a:lnTo>
                      <a:pt x="522" y="272"/>
                    </a:lnTo>
                    <a:lnTo>
                      <a:pt x="522" y="272"/>
                    </a:lnTo>
                    <a:lnTo>
                      <a:pt x="518" y="278"/>
                    </a:lnTo>
                    <a:lnTo>
                      <a:pt x="514" y="278"/>
                    </a:lnTo>
                    <a:lnTo>
                      <a:pt x="514" y="278"/>
                    </a:lnTo>
                    <a:lnTo>
                      <a:pt x="512" y="280"/>
                    </a:lnTo>
                    <a:lnTo>
                      <a:pt x="506" y="282"/>
                    </a:lnTo>
                    <a:lnTo>
                      <a:pt x="496" y="284"/>
                    </a:lnTo>
                    <a:lnTo>
                      <a:pt x="496" y="284"/>
                    </a:lnTo>
                    <a:lnTo>
                      <a:pt x="486" y="282"/>
                    </a:lnTo>
                    <a:lnTo>
                      <a:pt x="480" y="280"/>
                    </a:lnTo>
                    <a:lnTo>
                      <a:pt x="476" y="278"/>
                    </a:lnTo>
                    <a:lnTo>
                      <a:pt x="476" y="278"/>
                    </a:lnTo>
                    <a:lnTo>
                      <a:pt x="474" y="276"/>
                    </a:lnTo>
                    <a:lnTo>
                      <a:pt x="470" y="272"/>
                    </a:lnTo>
                    <a:lnTo>
                      <a:pt x="468" y="270"/>
                    </a:lnTo>
                    <a:lnTo>
                      <a:pt x="464" y="268"/>
                    </a:lnTo>
                    <a:lnTo>
                      <a:pt x="464" y="268"/>
                    </a:lnTo>
                    <a:lnTo>
                      <a:pt x="456" y="256"/>
                    </a:lnTo>
                    <a:lnTo>
                      <a:pt x="446" y="244"/>
                    </a:lnTo>
                    <a:lnTo>
                      <a:pt x="438" y="230"/>
                    </a:lnTo>
                    <a:lnTo>
                      <a:pt x="430" y="214"/>
                    </a:lnTo>
                    <a:lnTo>
                      <a:pt x="430" y="214"/>
                    </a:lnTo>
                    <a:lnTo>
                      <a:pt x="430" y="208"/>
                    </a:lnTo>
                    <a:lnTo>
                      <a:pt x="430" y="206"/>
                    </a:lnTo>
                    <a:lnTo>
                      <a:pt x="430" y="206"/>
                    </a:lnTo>
                    <a:lnTo>
                      <a:pt x="424" y="192"/>
                    </a:lnTo>
                    <a:lnTo>
                      <a:pt x="416" y="178"/>
                    </a:lnTo>
                    <a:lnTo>
                      <a:pt x="400" y="154"/>
                    </a:lnTo>
                    <a:lnTo>
                      <a:pt x="400" y="154"/>
                    </a:lnTo>
                    <a:lnTo>
                      <a:pt x="384" y="132"/>
                    </a:lnTo>
                    <a:lnTo>
                      <a:pt x="374" y="122"/>
                    </a:lnTo>
                    <a:lnTo>
                      <a:pt x="364" y="114"/>
                    </a:lnTo>
                    <a:lnTo>
                      <a:pt x="364" y="114"/>
                    </a:lnTo>
                    <a:lnTo>
                      <a:pt x="340" y="102"/>
                    </a:lnTo>
                    <a:lnTo>
                      <a:pt x="318" y="94"/>
                    </a:lnTo>
                    <a:lnTo>
                      <a:pt x="292" y="88"/>
                    </a:lnTo>
                    <a:lnTo>
                      <a:pt x="266" y="86"/>
                    </a:lnTo>
                    <a:lnTo>
                      <a:pt x="266" y="86"/>
                    </a:lnTo>
                    <a:lnTo>
                      <a:pt x="248" y="86"/>
                    </a:lnTo>
                    <a:lnTo>
                      <a:pt x="230" y="88"/>
                    </a:lnTo>
                    <a:lnTo>
                      <a:pt x="214" y="92"/>
                    </a:lnTo>
                    <a:lnTo>
                      <a:pt x="196" y="98"/>
                    </a:lnTo>
                    <a:lnTo>
                      <a:pt x="196" y="98"/>
                    </a:lnTo>
                    <a:lnTo>
                      <a:pt x="182" y="106"/>
                    </a:lnTo>
                    <a:lnTo>
                      <a:pt x="182" y="106"/>
                    </a:lnTo>
                    <a:lnTo>
                      <a:pt x="158" y="124"/>
                    </a:lnTo>
                    <a:lnTo>
                      <a:pt x="134" y="146"/>
                    </a:lnTo>
                    <a:lnTo>
                      <a:pt x="134" y="146"/>
                    </a:lnTo>
                    <a:lnTo>
                      <a:pt x="122" y="160"/>
                    </a:lnTo>
                    <a:lnTo>
                      <a:pt x="112" y="176"/>
                    </a:lnTo>
                    <a:lnTo>
                      <a:pt x="106" y="192"/>
                    </a:lnTo>
                    <a:lnTo>
                      <a:pt x="100" y="208"/>
                    </a:lnTo>
                    <a:lnTo>
                      <a:pt x="100" y="208"/>
                    </a:lnTo>
                    <a:lnTo>
                      <a:pt x="98" y="216"/>
                    </a:lnTo>
                    <a:lnTo>
                      <a:pt x="98" y="216"/>
                    </a:lnTo>
                    <a:lnTo>
                      <a:pt x="92" y="230"/>
                    </a:lnTo>
                    <a:lnTo>
                      <a:pt x="84" y="246"/>
                    </a:lnTo>
                    <a:lnTo>
                      <a:pt x="76" y="258"/>
                    </a:lnTo>
                    <a:lnTo>
                      <a:pt x="66" y="268"/>
                    </a:lnTo>
                    <a:lnTo>
                      <a:pt x="66" y="268"/>
                    </a:lnTo>
                    <a:lnTo>
                      <a:pt x="64" y="270"/>
                    </a:lnTo>
                    <a:lnTo>
                      <a:pt x="60" y="272"/>
                    </a:lnTo>
                    <a:lnTo>
                      <a:pt x="56" y="276"/>
                    </a:lnTo>
                    <a:lnTo>
                      <a:pt x="54" y="278"/>
                    </a:lnTo>
                    <a:lnTo>
                      <a:pt x="54" y="278"/>
                    </a:lnTo>
                    <a:lnTo>
                      <a:pt x="52" y="280"/>
                    </a:lnTo>
                    <a:lnTo>
                      <a:pt x="48" y="282"/>
                    </a:lnTo>
                    <a:lnTo>
                      <a:pt x="38" y="284"/>
                    </a:lnTo>
                    <a:close/>
                    <a:moveTo>
                      <a:pt x="266" y="0"/>
                    </a:moveTo>
                    <a:lnTo>
                      <a:pt x="266" y="0"/>
                    </a:lnTo>
                    <a:lnTo>
                      <a:pt x="236" y="2"/>
                    </a:lnTo>
                    <a:lnTo>
                      <a:pt x="208" y="8"/>
                    </a:lnTo>
                    <a:lnTo>
                      <a:pt x="180" y="14"/>
                    </a:lnTo>
                    <a:lnTo>
                      <a:pt x="154" y="24"/>
                    </a:lnTo>
                    <a:lnTo>
                      <a:pt x="154" y="24"/>
                    </a:lnTo>
                    <a:lnTo>
                      <a:pt x="134" y="32"/>
                    </a:lnTo>
                    <a:lnTo>
                      <a:pt x="118" y="42"/>
                    </a:lnTo>
                    <a:lnTo>
                      <a:pt x="102" y="54"/>
                    </a:lnTo>
                    <a:lnTo>
                      <a:pt x="86" y="66"/>
                    </a:lnTo>
                    <a:lnTo>
                      <a:pt x="70" y="80"/>
                    </a:lnTo>
                    <a:lnTo>
                      <a:pt x="58" y="96"/>
                    </a:lnTo>
                    <a:lnTo>
                      <a:pt x="46" y="114"/>
                    </a:lnTo>
                    <a:lnTo>
                      <a:pt x="34" y="132"/>
                    </a:lnTo>
                    <a:lnTo>
                      <a:pt x="34" y="132"/>
                    </a:lnTo>
                    <a:lnTo>
                      <a:pt x="22" y="158"/>
                    </a:lnTo>
                    <a:lnTo>
                      <a:pt x="12" y="184"/>
                    </a:lnTo>
                    <a:lnTo>
                      <a:pt x="4" y="212"/>
                    </a:lnTo>
                    <a:lnTo>
                      <a:pt x="0" y="240"/>
                    </a:lnTo>
                    <a:lnTo>
                      <a:pt x="0" y="240"/>
                    </a:lnTo>
                    <a:lnTo>
                      <a:pt x="2" y="254"/>
                    </a:lnTo>
                    <a:lnTo>
                      <a:pt x="4" y="264"/>
                    </a:lnTo>
                    <a:lnTo>
                      <a:pt x="10" y="274"/>
                    </a:lnTo>
                    <a:lnTo>
                      <a:pt x="18" y="280"/>
                    </a:lnTo>
                    <a:lnTo>
                      <a:pt x="18" y="280"/>
                    </a:lnTo>
                    <a:lnTo>
                      <a:pt x="20" y="280"/>
                    </a:lnTo>
                    <a:lnTo>
                      <a:pt x="26" y="282"/>
                    </a:lnTo>
                    <a:lnTo>
                      <a:pt x="38" y="286"/>
                    </a:lnTo>
                    <a:lnTo>
                      <a:pt x="38" y="286"/>
                    </a:lnTo>
                    <a:lnTo>
                      <a:pt x="48" y="282"/>
                    </a:lnTo>
                    <a:lnTo>
                      <a:pt x="52" y="280"/>
                    </a:lnTo>
                    <a:lnTo>
                      <a:pt x="54" y="280"/>
                    </a:lnTo>
                    <a:lnTo>
                      <a:pt x="54" y="280"/>
                    </a:lnTo>
                    <a:lnTo>
                      <a:pt x="56" y="276"/>
                    </a:lnTo>
                    <a:lnTo>
                      <a:pt x="60" y="274"/>
                    </a:lnTo>
                    <a:lnTo>
                      <a:pt x="64" y="270"/>
                    </a:lnTo>
                    <a:lnTo>
                      <a:pt x="66" y="268"/>
                    </a:lnTo>
                    <a:lnTo>
                      <a:pt x="66" y="268"/>
                    </a:lnTo>
                    <a:lnTo>
                      <a:pt x="76" y="258"/>
                    </a:lnTo>
                    <a:lnTo>
                      <a:pt x="86" y="246"/>
                    </a:lnTo>
                    <a:lnTo>
                      <a:pt x="94" y="232"/>
                    </a:lnTo>
                    <a:lnTo>
                      <a:pt x="98" y="216"/>
                    </a:lnTo>
                    <a:lnTo>
                      <a:pt x="98" y="216"/>
                    </a:lnTo>
                    <a:lnTo>
                      <a:pt x="100" y="208"/>
                    </a:lnTo>
                    <a:lnTo>
                      <a:pt x="100" y="208"/>
                    </a:lnTo>
                    <a:lnTo>
                      <a:pt x="106" y="192"/>
                    </a:lnTo>
                    <a:lnTo>
                      <a:pt x="112" y="176"/>
                    </a:lnTo>
                    <a:lnTo>
                      <a:pt x="122" y="162"/>
                    </a:lnTo>
                    <a:lnTo>
                      <a:pt x="134" y="146"/>
                    </a:lnTo>
                    <a:lnTo>
                      <a:pt x="134" y="146"/>
                    </a:lnTo>
                    <a:lnTo>
                      <a:pt x="158" y="124"/>
                    </a:lnTo>
                    <a:lnTo>
                      <a:pt x="184" y="106"/>
                    </a:lnTo>
                    <a:lnTo>
                      <a:pt x="184" y="106"/>
                    </a:lnTo>
                    <a:lnTo>
                      <a:pt x="190" y="102"/>
                    </a:lnTo>
                    <a:lnTo>
                      <a:pt x="196" y="98"/>
                    </a:lnTo>
                    <a:lnTo>
                      <a:pt x="196" y="98"/>
                    </a:lnTo>
                    <a:lnTo>
                      <a:pt x="214" y="92"/>
                    </a:lnTo>
                    <a:lnTo>
                      <a:pt x="230" y="90"/>
                    </a:lnTo>
                    <a:lnTo>
                      <a:pt x="248" y="88"/>
                    </a:lnTo>
                    <a:lnTo>
                      <a:pt x="266" y="88"/>
                    </a:lnTo>
                    <a:lnTo>
                      <a:pt x="266" y="88"/>
                    </a:lnTo>
                    <a:lnTo>
                      <a:pt x="292" y="88"/>
                    </a:lnTo>
                    <a:lnTo>
                      <a:pt x="318" y="94"/>
                    </a:lnTo>
                    <a:lnTo>
                      <a:pt x="340" y="102"/>
                    </a:lnTo>
                    <a:lnTo>
                      <a:pt x="364" y="116"/>
                    </a:lnTo>
                    <a:lnTo>
                      <a:pt x="364" y="116"/>
                    </a:lnTo>
                    <a:lnTo>
                      <a:pt x="374" y="124"/>
                    </a:lnTo>
                    <a:lnTo>
                      <a:pt x="384" y="134"/>
                    </a:lnTo>
                    <a:lnTo>
                      <a:pt x="400" y="154"/>
                    </a:lnTo>
                    <a:lnTo>
                      <a:pt x="400" y="154"/>
                    </a:lnTo>
                    <a:lnTo>
                      <a:pt x="416" y="180"/>
                    </a:lnTo>
                    <a:lnTo>
                      <a:pt x="424" y="192"/>
                    </a:lnTo>
                    <a:lnTo>
                      <a:pt x="430" y="206"/>
                    </a:lnTo>
                    <a:lnTo>
                      <a:pt x="430" y="206"/>
                    </a:lnTo>
                    <a:lnTo>
                      <a:pt x="430" y="210"/>
                    </a:lnTo>
                    <a:lnTo>
                      <a:pt x="430" y="214"/>
                    </a:lnTo>
                    <a:lnTo>
                      <a:pt x="430" y="214"/>
                    </a:lnTo>
                    <a:lnTo>
                      <a:pt x="438" y="230"/>
                    </a:lnTo>
                    <a:lnTo>
                      <a:pt x="446" y="244"/>
                    </a:lnTo>
                    <a:lnTo>
                      <a:pt x="456" y="258"/>
                    </a:lnTo>
                    <a:lnTo>
                      <a:pt x="464" y="268"/>
                    </a:lnTo>
                    <a:lnTo>
                      <a:pt x="464" y="268"/>
                    </a:lnTo>
                    <a:lnTo>
                      <a:pt x="466" y="270"/>
                    </a:lnTo>
                    <a:lnTo>
                      <a:pt x="470" y="274"/>
                    </a:lnTo>
                    <a:lnTo>
                      <a:pt x="474" y="276"/>
                    </a:lnTo>
                    <a:lnTo>
                      <a:pt x="476" y="280"/>
                    </a:lnTo>
                    <a:lnTo>
                      <a:pt x="476" y="280"/>
                    </a:lnTo>
                    <a:lnTo>
                      <a:pt x="480" y="280"/>
                    </a:lnTo>
                    <a:lnTo>
                      <a:pt x="486" y="282"/>
                    </a:lnTo>
                    <a:lnTo>
                      <a:pt x="496" y="286"/>
                    </a:lnTo>
                    <a:lnTo>
                      <a:pt x="496" y="286"/>
                    </a:lnTo>
                    <a:lnTo>
                      <a:pt x="506" y="282"/>
                    </a:lnTo>
                    <a:lnTo>
                      <a:pt x="512" y="280"/>
                    </a:lnTo>
                    <a:lnTo>
                      <a:pt x="514" y="280"/>
                    </a:lnTo>
                    <a:lnTo>
                      <a:pt x="514" y="280"/>
                    </a:lnTo>
                    <a:lnTo>
                      <a:pt x="518" y="278"/>
                    </a:lnTo>
                    <a:lnTo>
                      <a:pt x="522" y="272"/>
                    </a:lnTo>
                    <a:lnTo>
                      <a:pt x="522" y="272"/>
                    </a:lnTo>
                    <a:lnTo>
                      <a:pt x="526" y="266"/>
                    </a:lnTo>
                    <a:lnTo>
                      <a:pt x="530" y="258"/>
                    </a:lnTo>
                    <a:lnTo>
                      <a:pt x="530" y="248"/>
                    </a:lnTo>
                    <a:lnTo>
                      <a:pt x="530" y="238"/>
                    </a:lnTo>
                    <a:lnTo>
                      <a:pt x="530" y="238"/>
                    </a:lnTo>
                    <a:lnTo>
                      <a:pt x="528" y="212"/>
                    </a:lnTo>
                    <a:lnTo>
                      <a:pt x="522" y="190"/>
                    </a:lnTo>
                    <a:lnTo>
                      <a:pt x="514" y="166"/>
                    </a:lnTo>
                    <a:lnTo>
                      <a:pt x="504" y="146"/>
                    </a:lnTo>
                    <a:lnTo>
                      <a:pt x="494" y="124"/>
                    </a:lnTo>
                    <a:lnTo>
                      <a:pt x="478" y="104"/>
                    </a:lnTo>
                    <a:lnTo>
                      <a:pt x="462" y="86"/>
                    </a:lnTo>
                    <a:lnTo>
                      <a:pt x="444" y="68"/>
                    </a:lnTo>
                    <a:lnTo>
                      <a:pt x="444" y="68"/>
                    </a:lnTo>
                    <a:lnTo>
                      <a:pt x="426" y="52"/>
                    </a:lnTo>
                    <a:lnTo>
                      <a:pt x="406" y="38"/>
                    </a:lnTo>
                    <a:lnTo>
                      <a:pt x="384" y="28"/>
                    </a:lnTo>
                    <a:lnTo>
                      <a:pt x="362" y="18"/>
                    </a:lnTo>
                    <a:lnTo>
                      <a:pt x="338" y="10"/>
                    </a:lnTo>
                    <a:lnTo>
                      <a:pt x="314" y="6"/>
                    </a:lnTo>
                    <a:lnTo>
                      <a:pt x="290" y="2"/>
                    </a:lnTo>
                    <a:lnTo>
                      <a:pt x="266" y="0"/>
                    </a:lnTo>
                    <a:close/>
                  </a:path>
                </a:pathLst>
              </a:custGeom>
              <a:solidFill>
                <a:srgbClr val="A9A39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8" name="Freeform 255"/>
              <p:cNvSpPr>
                <a:spLocks/>
              </p:cNvSpPr>
              <p:nvPr/>
            </p:nvSpPr>
            <p:spPr bwMode="auto">
              <a:xfrm>
                <a:off x="2627" y="3275"/>
                <a:ext cx="528" cy="282"/>
              </a:xfrm>
              <a:custGeom>
                <a:avLst/>
                <a:gdLst>
                  <a:gd name="T0" fmla="*/ 36 w 528"/>
                  <a:gd name="T1" fmla="*/ 282 h 282"/>
                  <a:gd name="T2" fmla="*/ 18 w 528"/>
                  <a:gd name="T3" fmla="*/ 278 h 282"/>
                  <a:gd name="T4" fmla="*/ 16 w 528"/>
                  <a:gd name="T5" fmla="*/ 276 h 282"/>
                  <a:gd name="T6" fmla="*/ 2 w 528"/>
                  <a:gd name="T7" fmla="*/ 262 h 282"/>
                  <a:gd name="T8" fmla="*/ 0 w 528"/>
                  <a:gd name="T9" fmla="*/ 238 h 282"/>
                  <a:gd name="T10" fmla="*/ 4 w 528"/>
                  <a:gd name="T11" fmla="*/ 210 h 282"/>
                  <a:gd name="T12" fmla="*/ 20 w 528"/>
                  <a:gd name="T13" fmla="*/ 156 h 282"/>
                  <a:gd name="T14" fmla="*/ 32 w 528"/>
                  <a:gd name="T15" fmla="*/ 130 h 282"/>
                  <a:gd name="T16" fmla="*/ 56 w 528"/>
                  <a:gd name="T17" fmla="*/ 94 h 282"/>
                  <a:gd name="T18" fmla="*/ 84 w 528"/>
                  <a:gd name="T19" fmla="*/ 64 h 282"/>
                  <a:gd name="T20" fmla="*/ 116 w 528"/>
                  <a:gd name="T21" fmla="*/ 40 h 282"/>
                  <a:gd name="T22" fmla="*/ 152 w 528"/>
                  <a:gd name="T23" fmla="*/ 22 h 282"/>
                  <a:gd name="T24" fmla="*/ 178 w 528"/>
                  <a:gd name="T25" fmla="*/ 14 h 282"/>
                  <a:gd name="T26" fmla="*/ 234 w 528"/>
                  <a:gd name="T27" fmla="*/ 2 h 282"/>
                  <a:gd name="T28" fmla="*/ 264 w 528"/>
                  <a:gd name="T29" fmla="*/ 0 h 282"/>
                  <a:gd name="T30" fmla="*/ 312 w 528"/>
                  <a:gd name="T31" fmla="*/ 4 h 282"/>
                  <a:gd name="T32" fmla="*/ 360 w 528"/>
                  <a:gd name="T33" fmla="*/ 16 h 282"/>
                  <a:gd name="T34" fmla="*/ 404 w 528"/>
                  <a:gd name="T35" fmla="*/ 38 h 282"/>
                  <a:gd name="T36" fmla="*/ 442 w 528"/>
                  <a:gd name="T37" fmla="*/ 66 h 282"/>
                  <a:gd name="T38" fmla="*/ 460 w 528"/>
                  <a:gd name="T39" fmla="*/ 84 h 282"/>
                  <a:gd name="T40" fmla="*/ 490 w 528"/>
                  <a:gd name="T41" fmla="*/ 122 h 282"/>
                  <a:gd name="T42" fmla="*/ 512 w 528"/>
                  <a:gd name="T43" fmla="*/ 164 h 282"/>
                  <a:gd name="T44" fmla="*/ 524 w 528"/>
                  <a:gd name="T45" fmla="*/ 210 h 282"/>
                  <a:gd name="T46" fmla="*/ 528 w 528"/>
                  <a:gd name="T47" fmla="*/ 234 h 282"/>
                  <a:gd name="T48" fmla="*/ 526 w 528"/>
                  <a:gd name="T49" fmla="*/ 254 h 282"/>
                  <a:gd name="T50" fmla="*/ 520 w 528"/>
                  <a:gd name="T51" fmla="*/ 270 h 282"/>
                  <a:gd name="T52" fmla="*/ 516 w 528"/>
                  <a:gd name="T53" fmla="*/ 276 h 282"/>
                  <a:gd name="T54" fmla="*/ 512 w 528"/>
                  <a:gd name="T55" fmla="*/ 276 h 282"/>
                  <a:gd name="T56" fmla="*/ 504 w 528"/>
                  <a:gd name="T57" fmla="*/ 280 h 282"/>
                  <a:gd name="T58" fmla="*/ 494 w 528"/>
                  <a:gd name="T59" fmla="*/ 282 h 282"/>
                  <a:gd name="T60" fmla="*/ 478 w 528"/>
                  <a:gd name="T61" fmla="*/ 278 h 282"/>
                  <a:gd name="T62" fmla="*/ 474 w 528"/>
                  <a:gd name="T63" fmla="*/ 276 h 282"/>
                  <a:gd name="T64" fmla="*/ 468 w 528"/>
                  <a:gd name="T65" fmla="*/ 270 h 282"/>
                  <a:gd name="T66" fmla="*/ 462 w 528"/>
                  <a:gd name="T67" fmla="*/ 266 h 282"/>
                  <a:gd name="T68" fmla="*/ 454 w 528"/>
                  <a:gd name="T69" fmla="*/ 254 h 282"/>
                  <a:gd name="T70" fmla="*/ 436 w 528"/>
                  <a:gd name="T71" fmla="*/ 228 h 282"/>
                  <a:gd name="T72" fmla="*/ 428 w 528"/>
                  <a:gd name="T73" fmla="*/ 212 h 282"/>
                  <a:gd name="T74" fmla="*/ 428 w 528"/>
                  <a:gd name="T75" fmla="*/ 204 h 282"/>
                  <a:gd name="T76" fmla="*/ 422 w 528"/>
                  <a:gd name="T77" fmla="*/ 190 h 282"/>
                  <a:gd name="T78" fmla="*/ 398 w 528"/>
                  <a:gd name="T79" fmla="*/ 152 h 282"/>
                  <a:gd name="T80" fmla="*/ 382 w 528"/>
                  <a:gd name="T81" fmla="*/ 130 h 282"/>
                  <a:gd name="T82" fmla="*/ 362 w 528"/>
                  <a:gd name="T83" fmla="*/ 112 h 282"/>
                  <a:gd name="T84" fmla="*/ 338 w 528"/>
                  <a:gd name="T85" fmla="*/ 100 h 282"/>
                  <a:gd name="T86" fmla="*/ 290 w 528"/>
                  <a:gd name="T87" fmla="*/ 86 h 282"/>
                  <a:gd name="T88" fmla="*/ 264 w 528"/>
                  <a:gd name="T89" fmla="*/ 84 h 282"/>
                  <a:gd name="T90" fmla="*/ 228 w 528"/>
                  <a:gd name="T91" fmla="*/ 86 h 282"/>
                  <a:gd name="T92" fmla="*/ 194 w 528"/>
                  <a:gd name="T93" fmla="*/ 96 h 282"/>
                  <a:gd name="T94" fmla="*/ 180 w 528"/>
                  <a:gd name="T95" fmla="*/ 104 h 282"/>
                  <a:gd name="T96" fmla="*/ 156 w 528"/>
                  <a:gd name="T97" fmla="*/ 122 h 282"/>
                  <a:gd name="T98" fmla="*/ 132 w 528"/>
                  <a:gd name="T99" fmla="*/ 144 h 282"/>
                  <a:gd name="T100" fmla="*/ 110 w 528"/>
                  <a:gd name="T101" fmla="*/ 174 h 282"/>
                  <a:gd name="T102" fmla="*/ 98 w 528"/>
                  <a:gd name="T103" fmla="*/ 206 h 282"/>
                  <a:gd name="T104" fmla="*/ 96 w 528"/>
                  <a:gd name="T105" fmla="*/ 214 h 282"/>
                  <a:gd name="T106" fmla="*/ 90 w 528"/>
                  <a:gd name="T107" fmla="*/ 228 h 282"/>
                  <a:gd name="T108" fmla="*/ 74 w 528"/>
                  <a:gd name="T109" fmla="*/ 256 h 282"/>
                  <a:gd name="T110" fmla="*/ 64 w 528"/>
                  <a:gd name="T111" fmla="*/ 266 h 282"/>
                  <a:gd name="T112" fmla="*/ 58 w 528"/>
                  <a:gd name="T113" fmla="*/ 270 h 282"/>
                  <a:gd name="T114" fmla="*/ 52 w 528"/>
                  <a:gd name="T115" fmla="*/ 276 h 282"/>
                  <a:gd name="T116" fmla="*/ 50 w 528"/>
                  <a:gd name="T117" fmla="*/ 278 h 282"/>
                  <a:gd name="T118" fmla="*/ 36 w 528"/>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2" y="262"/>
                    </a:lnTo>
                    <a:lnTo>
                      <a:pt x="0" y="252"/>
                    </a:lnTo>
                    <a:lnTo>
                      <a:pt x="0" y="238"/>
                    </a:lnTo>
                    <a:lnTo>
                      <a:pt x="0" y="238"/>
                    </a:lnTo>
                    <a:lnTo>
                      <a:pt x="4" y="210"/>
                    </a:lnTo>
                    <a:lnTo>
                      <a:pt x="10" y="182"/>
                    </a:lnTo>
                    <a:lnTo>
                      <a:pt x="20" y="156"/>
                    </a:lnTo>
                    <a:lnTo>
                      <a:pt x="32" y="130"/>
                    </a:lnTo>
                    <a:lnTo>
                      <a:pt x="32" y="130"/>
                    </a:lnTo>
                    <a:lnTo>
                      <a:pt x="44" y="112"/>
                    </a:lnTo>
                    <a:lnTo>
                      <a:pt x="56" y="94"/>
                    </a:lnTo>
                    <a:lnTo>
                      <a:pt x="70" y="80"/>
                    </a:lnTo>
                    <a:lnTo>
                      <a:pt x="84" y="64"/>
                    </a:lnTo>
                    <a:lnTo>
                      <a:pt x="100" y="52"/>
                    </a:lnTo>
                    <a:lnTo>
                      <a:pt x="116" y="40"/>
                    </a:lnTo>
                    <a:lnTo>
                      <a:pt x="134" y="30"/>
                    </a:lnTo>
                    <a:lnTo>
                      <a:pt x="152" y="22"/>
                    </a:lnTo>
                    <a:lnTo>
                      <a:pt x="152" y="22"/>
                    </a:lnTo>
                    <a:lnTo>
                      <a:pt x="178" y="14"/>
                    </a:lnTo>
                    <a:lnTo>
                      <a:pt x="206" y="6"/>
                    </a:lnTo>
                    <a:lnTo>
                      <a:pt x="234" y="2"/>
                    </a:lnTo>
                    <a:lnTo>
                      <a:pt x="264" y="0"/>
                    </a:lnTo>
                    <a:lnTo>
                      <a:pt x="264" y="0"/>
                    </a:lnTo>
                    <a:lnTo>
                      <a:pt x="288" y="0"/>
                    </a:lnTo>
                    <a:lnTo>
                      <a:pt x="312" y="4"/>
                    </a:lnTo>
                    <a:lnTo>
                      <a:pt x="336" y="10"/>
                    </a:lnTo>
                    <a:lnTo>
                      <a:pt x="360" y="16"/>
                    </a:lnTo>
                    <a:lnTo>
                      <a:pt x="382" y="26"/>
                    </a:lnTo>
                    <a:lnTo>
                      <a:pt x="404" y="38"/>
                    </a:lnTo>
                    <a:lnTo>
                      <a:pt x="424" y="50"/>
                    </a:lnTo>
                    <a:lnTo>
                      <a:pt x="442" y="66"/>
                    </a:lnTo>
                    <a:lnTo>
                      <a:pt x="442" y="66"/>
                    </a:lnTo>
                    <a:lnTo>
                      <a:pt x="460" y="84"/>
                    </a:lnTo>
                    <a:lnTo>
                      <a:pt x="476" y="102"/>
                    </a:lnTo>
                    <a:lnTo>
                      <a:pt x="490" y="122"/>
                    </a:lnTo>
                    <a:lnTo>
                      <a:pt x="502" y="144"/>
                    </a:lnTo>
                    <a:lnTo>
                      <a:pt x="512" y="164"/>
                    </a:lnTo>
                    <a:lnTo>
                      <a:pt x="520" y="188"/>
                    </a:lnTo>
                    <a:lnTo>
                      <a:pt x="524" y="210"/>
                    </a:lnTo>
                    <a:lnTo>
                      <a:pt x="528" y="234"/>
                    </a:lnTo>
                    <a:lnTo>
                      <a:pt x="528" y="234"/>
                    </a:lnTo>
                    <a:lnTo>
                      <a:pt x="528" y="246"/>
                    </a:lnTo>
                    <a:lnTo>
                      <a:pt x="526" y="254"/>
                    </a:lnTo>
                    <a:lnTo>
                      <a:pt x="524" y="262"/>
                    </a:lnTo>
                    <a:lnTo>
                      <a:pt x="520" y="270"/>
                    </a:lnTo>
                    <a:lnTo>
                      <a:pt x="520" y="270"/>
                    </a:lnTo>
                    <a:lnTo>
                      <a:pt x="516" y="276"/>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68" y="270"/>
                    </a:lnTo>
                    <a:lnTo>
                      <a:pt x="466" y="268"/>
                    </a:lnTo>
                    <a:lnTo>
                      <a:pt x="462" y="266"/>
                    </a:lnTo>
                    <a:lnTo>
                      <a:pt x="462" y="266"/>
                    </a:lnTo>
                    <a:lnTo>
                      <a:pt x="454" y="254"/>
                    </a:lnTo>
                    <a:lnTo>
                      <a:pt x="444" y="242"/>
                    </a:lnTo>
                    <a:lnTo>
                      <a:pt x="436" y="228"/>
                    </a:lnTo>
                    <a:lnTo>
                      <a:pt x="428" y="212"/>
                    </a:lnTo>
                    <a:lnTo>
                      <a:pt x="428" y="212"/>
                    </a:lnTo>
                    <a:lnTo>
                      <a:pt x="428" y="206"/>
                    </a:lnTo>
                    <a:lnTo>
                      <a:pt x="428" y="204"/>
                    </a:lnTo>
                    <a:lnTo>
                      <a:pt x="428" y="204"/>
                    </a:lnTo>
                    <a:lnTo>
                      <a:pt x="422" y="190"/>
                    </a:lnTo>
                    <a:lnTo>
                      <a:pt x="414" y="176"/>
                    </a:lnTo>
                    <a:lnTo>
                      <a:pt x="398" y="152"/>
                    </a:lnTo>
                    <a:lnTo>
                      <a:pt x="398" y="152"/>
                    </a:lnTo>
                    <a:lnTo>
                      <a:pt x="382" y="130"/>
                    </a:lnTo>
                    <a:lnTo>
                      <a:pt x="372" y="120"/>
                    </a:lnTo>
                    <a:lnTo>
                      <a:pt x="362" y="112"/>
                    </a:lnTo>
                    <a:lnTo>
                      <a:pt x="362" y="112"/>
                    </a:lnTo>
                    <a:lnTo>
                      <a:pt x="338" y="100"/>
                    </a:lnTo>
                    <a:lnTo>
                      <a:pt x="316" y="92"/>
                    </a:lnTo>
                    <a:lnTo>
                      <a:pt x="290" y="86"/>
                    </a:lnTo>
                    <a:lnTo>
                      <a:pt x="264" y="84"/>
                    </a:lnTo>
                    <a:lnTo>
                      <a:pt x="264" y="84"/>
                    </a:lnTo>
                    <a:lnTo>
                      <a:pt x="246" y="84"/>
                    </a:lnTo>
                    <a:lnTo>
                      <a:pt x="228" y="86"/>
                    </a:lnTo>
                    <a:lnTo>
                      <a:pt x="212" y="90"/>
                    </a:lnTo>
                    <a:lnTo>
                      <a:pt x="194" y="96"/>
                    </a:lnTo>
                    <a:lnTo>
                      <a:pt x="194" y="96"/>
                    </a:lnTo>
                    <a:lnTo>
                      <a:pt x="180" y="104"/>
                    </a:lnTo>
                    <a:lnTo>
                      <a:pt x="180" y="104"/>
                    </a:lnTo>
                    <a:lnTo>
                      <a:pt x="156" y="122"/>
                    </a:lnTo>
                    <a:lnTo>
                      <a:pt x="132" y="144"/>
                    </a:lnTo>
                    <a:lnTo>
                      <a:pt x="132" y="144"/>
                    </a:lnTo>
                    <a:lnTo>
                      <a:pt x="120" y="158"/>
                    </a:lnTo>
                    <a:lnTo>
                      <a:pt x="110" y="174"/>
                    </a:lnTo>
                    <a:lnTo>
                      <a:pt x="104" y="190"/>
                    </a:lnTo>
                    <a:lnTo>
                      <a:pt x="98" y="206"/>
                    </a:lnTo>
                    <a:lnTo>
                      <a:pt x="98" y="206"/>
                    </a:lnTo>
                    <a:lnTo>
                      <a:pt x="96" y="214"/>
                    </a:lnTo>
                    <a:lnTo>
                      <a:pt x="96" y="214"/>
                    </a:lnTo>
                    <a:lnTo>
                      <a:pt x="90" y="228"/>
                    </a:lnTo>
                    <a:lnTo>
                      <a:pt x="82" y="244"/>
                    </a:lnTo>
                    <a:lnTo>
                      <a:pt x="74" y="256"/>
                    </a:lnTo>
                    <a:lnTo>
                      <a:pt x="64" y="266"/>
                    </a:lnTo>
                    <a:lnTo>
                      <a:pt x="64" y="266"/>
                    </a:lnTo>
                    <a:lnTo>
                      <a:pt x="62" y="268"/>
                    </a:lnTo>
                    <a:lnTo>
                      <a:pt x="58" y="270"/>
                    </a:lnTo>
                    <a:lnTo>
                      <a:pt x="54" y="274"/>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9" name="Freeform 256"/>
              <p:cNvSpPr>
                <a:spLocks/>
              </p:cNvSpPr>
              <p:nvPr/>
            </p:nvSpPr>
            <p:spPr bwMode="auto">
              <a:xfrm>
                <a:off x="2625" y="3273"/>
                <a:ext cx="530" cy="286"/>
              </a:xfrm>
              <a:custGeom>
                <a:avLst/>
                <a:gdLst>
                  <a:gd name="T0" fmla="*/ 266 w 530"/>
                  <a:gd name="T1" fmla="*/ 0 h 286"/>
                  <a:gd name="T2" fmla="*/ 208 w 530"/>
                  <a:gd name="T3" fmla="*/ 8 h 286"/>
                  <a:gd name="T4" fmla="*/ 154 w 530"/>
                  <a:gd name="T5" fmla="*/ 24 h 286"/>
                  <a:gd name="T6" fmla="*/ 134 w 530"/>
                  <a:gd name="T7" fmla="*/ 32 h 286"/>
                  <a:gd name="T8" fmla="*/ 102 w 530"/>
                  <a:gd name="T9" fmla="*/ 54 h 286"/>
                  <a:gd name="T10" fmla="*/ 70 w 530"/>
                  <a:gd name="T11" fmla="*/ 80 h 286"/>
                  <a:gd name="T12" fmla="*/ 46 w 530"/>
                  <a:gd name="T13" fmla="*/ 114 h 286"/>
                  <a:gd name="T14" fmla="*/ 34 w 530"/>
                  <a:gd name="T15" fmla="*/ 132 h 286"/>
                  <a:gd name="T16" fmla="*/ 12 w 530"/>
                  <a:gd name="T17" fmla="*/ 184 h 286"/>
                  <a:gd name="T18" fmla="*/ 0 w 530"/>
                  <a:gd name="T19" fmla="*/ 240 h 286"/>
                  <a:gd name="T20" fmla="*/ 2 w 530"/>
                  <a:gd name="T21" fmla="*/ 254 h 286"/>
                  <a:gd name="T22" fmla="*/ 10 w 530"/>
                  <a:gd name="T23" fmla="*/ 274 h 286"/>
                  <a:gd name="T24" fmla="*/ 18 w 530"/>
                  <a:gd name="T25" fmla="*/ 280 h 286"/>
                  <a:gd name="T26" fmla="*/ 26 w 530"/>
                  <a:gd name="T27" fmla="*/ 282 h 286"/>
                  <a:gd name="T28" fmla="*/ 38 w 530"/>
                  <a:gd name="T29" fmla="*/ 286 h 286"/>
                  <a:gd name="T30" fmla="*/ 52 w 530"/>
                  <a:gd name="T31" fmla="*/ 280 h 286"/>
                  <a:gd name="T32" fmla="*/ 54 w 530"/>
                  <a:gd name="T33" fmla="*/ 280 h 286"/>
                  <a:gd name="T34" fmla="*/ 60 w 530"/>
                  <a:gd name="T35" fmla="*/ 274 h 286"/>
                  <a:gd name="T36" fmla="*/ 66 w 530"/>
                  <a:gd name="T37" fmla="*/ 268 h 286"/>
                  <a:gd name="T38" fmla="*/ 76 w 530"/>
                  <a:gd name="T39" fmla="*/ 258 h 286"/>
                  <a:gd name="T40" fmla="*/ 94 w 530"/>
                  <a:gd name="T41" fmla="*/ 232 h 286"/>
                  <a:gd name="T42" fmla="*/ 98 w 530"/>
                  <a:gd name="T43" fmla="*/ 216 h 286"/>
                  <a:gd name="T44" fmla="*/ 100 w 530"/>
                  <a:gd name="T45" fmla="*/ 208 h 286"/>
                  <a:gd name="T46" fmla="*/ 112 w 530"/>
                  <a:gd name="T47" fmla="*/ 176 h 286"/>
                  <a:gd name="T48" fmla="*/ 134 w 530"/>
                  <a:gd name="T49" fmla="*/ 146 h 286"/>
                  <a:gd name="T50" fmla="*/ 158 w 530"/>
                  <a:gd name="T51" fmla="*/ 124 h 286"/>
                  <a:gd name="T52" fmla="*/ 184 w 530"/>
                  <a:gd name="T53" fmla="*/ 106 h 286"/>
                  <a:gd name="T54" fmla="*/ 196 w 530"/>
                  <a:gd name="T55" fmla="*/ 98 h 286"/>
                  <a:gd name="T56" fmla="*/ 214 w 530"/>
                  <a:gd name="T57" fmla="*/ 92 h 286"/>
                  <a:gd name="T58" fmla="*/ 248 w 530"/>
                  <a:gd name="T59" fmla="*/ 88 h 286"/>
                  <a:gd name="T60" fmla="*/ 266 w 530"/>
                  <a:gd name="T61" fmla="*/ 88 h 286"/>
                  <a:gd name="T62" fmla="*/ 318 w 530"/>
                  <a:gd name="T63" fmla="*/ 94 h 286"/>
                  <a:gd name="T64" fmla="*/ 364 w 530"/>
                  <a:gd name="T65" fmla="*/ 116 h 286"/>
                  <a:gd name="T66" fmla="*/ 374 w 530"/>
                  <a:gd name="T67" fmla="*/ 124 h 286"/>
                  <a:gd name="T68" fmla="*/ 400 w 530"/>
                  <a:gd name="T69" fmla="*/ 154 h 286"/>
                  <a:gd name="T70" fmla="*/ 416 w 530"/>
                  <a:gd name="T71" fmla="*/ 180 h 286"/>
                  <a:gd name="T72" fmla="*/ 430 w 530"/>
                  <a:gd name="T73" fmla="*/ 206 h 286"/>
                  <a:gd name="T74" fmla="*/ 430 w 530"/>
                  <a:gd name="T75" fmla="*/ 210 h 286"/>
                  <a:gd name="T76" fmla="*/ 430 w 530"/>
                  <a:gd name="T77" fmla="*/ 214 h 286"/>
                  <a:gd name="T78" fmla="*/ 446 w 530"/>
                  <a:gd name="T79" fmla="*/ 244 h 286"/>
                  <a:gd name="T80" fmla="*/ 464 w 530"/>
                  <a:gd name="T81" fmla="*/ 268 h 286"/>
                  <a:gd name="T82" fmla="*/ 466 w 530"/>
                  <a:gd name="T83" fmla="*/ 270 h 286"/>
                  <a:gd name="T84" fmla="*/ 474 w 530"/>
                  <a:gd name="T85" fmla="*/ 276 h 286"/>
                  <a:gd name="T86" fmla="*/ 476 w 530"/>
                  <a:gd name="T87" fmla="*/ 280 h 286"/>
                  <a:gd name="T88" fmla="*/ 486 w 530"/>
                  <a:gd name="T89" fmla="*/ 282 h 286"/>
                  <a:gd name="T90" fmla="*/ 496 w 530"/>
                  <a:gd name="T91" fmla="*/ 286 h 286"/>
                  <a:gd name="T92" fmla="*/ 512 w 530"/>
                  <a:gd name="T93" fmla="*/ 280 h 286"/>
                  <a:gd name="T94" fmla="*/ 514 w 530"/>
                  <a:gd name="T95" fmla="*/ 280 h 286"/>
                  <a:gd name="T96" fmla="*/ 522 w 530"/>
                  <a:gd name="T97" fmla="*/ 272 h 286"/>
                  <a:gd name="T98" fmla="*/ 526 w 530"/>
                  <a:gd name="T99" fmla="*/ 266 h 286"/>
                  <a:gd name="T100" fmla="*/ 530 w 530"/>
                  <a:gd name="T101" fmla="*/ 248 h 286"/>
                  <a:gd name="T102" fmla="*/ 530 w 530"/>
                  <a:gd name="T103" fmla="*/ 238 h 286"/>
                  <a:gd name="T104" fmla="*/ 522 w 530"/>
                  <a:gd name="T105" fmla="*/ 190 h 286"/>
                  <a:gd name="T106" fmla="*/ 504 w 530"/>
                  <a:gd name="T107" fmla="*/ 146 h 286"/>
                  <a:gd name="T108" fmla="*/ 478 w 530"/>
                  <a:gd name="T109" fmla="*/ 104 h 286"/>
                  <a:gd name="T110" fmla="*/ 444 w 530"/>
                  <a:gd name="T111" fmla="*/ 68 h 286"/>
                  <a:gd name="T112" fmla="*/ 426 w 530"/>
                  <a:gd name="T113" fmla="*/ 52 h 286"/>
                  <a:gd name="T114" fmla="*/ 384 w 530"/>
                  <a:gd name="T115" fmla="*/ 28 h 286"/>
                  <a:gd name="T116" fmla="*/ 338 w 530"/>
                  <a:gd name="T117" fmla="*/ 10 h 286"/>
                  <a:gd name="T118" fmla="*/ 290 w 530"/>
                  <a:gd name="T119" fmla="*/ 2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0" h="286">
                    <a:moveTo>
                      <a:pt x="266" y="0"/>
                    </a:moveTo>
                    <a:lnTo>
                      <a:pt x="266" y="0"/>
                    </a:lnTo>
                    <a:lnTo>
                      <a:pt x="236" y="2"/>
                    </a:lnTo>
                    <a:lnTo>
                      <a:pt x="208" y="8"/>
                    </a:lnTo>
                    <a:lnTo>
                      <a:pt x="180" y="14"/>
                    </a:lnTo>
                    <a:lnTo>
                      <a:pt x="154" y="24"/>
                    </a:lnTo>
                    <a:lnTo>
                      <a:pt x="154" y="24"/>
                    </a:lnTo>
                    <a:lnTo>
                      <a:pt x="134" y="32"/>
                    </a:lnTo>
                    <a:lnTo>
                      <a:pt x="118" y="42"/>
                    </a:lnTo>
                    <a:lnTo>
                      <a:pt x="102" y="54"/>
                    </a:lnTo>
                    <a:lnTo>
                      <a:pt x="86" y="66"/>
                    </a:lnTo>
                    <a:lnTo>
                      <a:pt x="70" y="80"/>
                    </a:lnTo>
                    <a:lnTo>
                      <a:pt x="58" y="96"/>
                    </a:lnTo>
                    <a:lnTo>
                      <a:pt x="46" y="114"/>
                    </a:lnTo>
                    <a:lnTo>
                      <a:pt x="34" y="132"/>
                    </a:lnTo>
                    <a:lnTo>
                      <a:pt x="34" y="132"/>
                    </a:lnTo>
                    <a:lnTo>
                      <a:pt x="22" y="158"/>
                    </a:lnTo>
                    <a:lnTo>
                      <a:pt x="12" y="184"/>
                    </a:lnTo>
                    <a:lnTo>
                      <a:pt x="4" y="212"/>
                    </a:lnTo>
                    <a:lnTo>
                      <a:pt x="0" y="240"/>
                    </a:lnTo>
                    <a:lnTo>
                      <a:pt x="0" y="240"/>
                    </a:lnTo>
                    <a:lnTo>
                      <a:pt x="2" y="254"/>
                    </a:lnTo>
                    <a:lnTo>
                      <a:pt x="4" y="264"/>
                    </a:lnTo>
                    <a:lnTo>
                      <a:pt x="10" y="274"/>
                    </a:lnTo>
                    <a:lnTo>
                      <a:pt x="18" y="280"/>
                    </a:lnTo>
                    <a:lnTo>
                      <a:pt x="18" y="280"/>
                    </a:lnTo>
                    <a:lnTo>
                      <a:pt x="20" y="280"/>
                    </a:lnTo>
                    <a:lnTo>
                      <a:pt x="26" y="282"/>
                    </a:lnTo>
                    <a:lnTo>
                      <a:pt x="38" y="286"/>
                    </a:lnTo>
                    <a:lnTo>
                      <a:pt x="38" y="286"/>
                    </a:lnTo>
                    <a:lnTo>
                      <a:pt x="48" y="282"/>
                    </a:lnTo>
                    <a:lnTo>
                      <a:pt x="52" y="280"/>
                    </a:lnTo>
                    <a:lnTo>
                      <a:pt x="54" y="280"/>
                    </a:lnTo>
                    <a:lnTo>
                      <a:pt x="54" y="280"/>
                    </a:lnTo>
                    <a:lnTo>
                      <a:pt x="56" y="276"/>
                    </a:lnTo>
                    <a:lnTo>
                      <a:pt x="60" y="274"/>
                    </a:lnTo>
                    <a:lnTo>
                      <a:pt x="64" y="270"/>
                    </a:lnTo>
                    <a:lnTo>
                      <a:pt x="66" y="268"/>
                    </a:lnTo>
                    <a:lnTo>
                      <a:pt x="66" y="268"/>
                    </a:lnTo>
                    <a:lnTo>
                      <a:pt x="76" y="258"/>
                    </a:lnTo>
                    <a:lnTo>
                      <a:pt x="86" y="246"/>
                    </a:lnTo>
                    <a:lnTo>
                      <a:pt x="94" y="232"/>
                    </a:lnTo>
                    <a:lnTo>
                      <a:pt x="98" y="216"/>
                    </a:lnTo>
                    <a:lnTo>
                      <a:pt x="98" y="216"/>
                    </a:lnTo>
                    <a:lnTo>
                      <a:pt x="100" y="208"/>
                    </a:lnTo>
                    <a:lnTo>
                      <a:pt x="100" y="208"/>
                    </a:lnTo>
                    <a:lnTo>
                      <a:pt x="106" y="192"/>
                    </a:lnTo>
                    <a:lnTo>
                      <a:pt x="112" y="176"/>
                    </a:lnTo>
                    <a:lnTo>
                      <a:pt x="122" y="162"/>
                    </a:lnTo>
                    <a:lnTo>
                      <a:pt x="134" y="146"/>
                    </a:lnTo>
                    <a:lnTo>
                      <a:pt x="134" y="146"/>
                    </a:lnTo>
                    <a:lnTo>
                      <a:pt x="158" y="124"/>
                    </a:lnTo>
                    <a:lnTo>
                      <a:pt x="184" y="106"/>
                    </a:lnTo>
                    <a:lnTo>
                      <a:pt x="184" y="106"/>
                    </a:lnTo>
                    <a:lnTo>
                      <a:pt x="190" y="102"/>
                    </a:lnTo>
                    <a:lnTo>
                      <a:pt x="196" y="98"/>
                    </a:lnTo>
                    <a:lnTo>
                      <a:pt x="196" y="98"/>
                    </a:lnTo>
                    <a:lnTo>
                      <a:pt x="214" y="92"/>
                    </a:lnTo>
                    <a:lnTo>
                      <a:pt x="230" y="90"/>
                    </a:lnTo>
                    <a:lnTo>
                      <a:pt x="248" y="88"/>
                    </a:lnTo>
                    <a:lnTo>
                      <a:pt x="266" y="88"/>
                    </a:lnTo>
                    <a:lnTo>
                      <a:pt x="266" y="88"/>
                    </a:lnTo>
                    <a:lnTo>
                      <a:pt x="292" y="88"/>
                    </a:lnTo>
                    <a:lnTo>
                      <a:pt x="318" y="94"/>
                    </a:lnTo>
                    <a:lnTo>
                      <a:pt x="340" y="102"/>
                    </a:lnTo>
                    <a:lnTo>
                      <a:pt x="364" y="116"/>
                    </a:lnTo>
                    <a:lnTo>
                      <a:pt x="364" y="116"/>
                    </a:lnTo>
                    <a:lnTo>
                      <a:pt x="374" y="124"/>
                    </a:lnTo>
                    <a:lnTo>
                      <a:pt x="384" y="134"/>
                    </a:lnTo>
                    <a:lnTo>
                      <a:pt x="400" y="154"/>
                    </a:lnTo>
                    <a:lnTo>
                      <a:pt x="400" y="154"/>
                    </a:lnTo>
                    <a:lnTo>
                      <a:pt x="416" y="180"/>
                    </a:lnTo>
                    <a:lnTo>
                      <a:pt x="424" y="192"/>
                    </a:lnTo>
                    <a:lnTo>
                      <a:pt x="430" y="206"/>
                    </a:lnTo>
                    <a:lnTo>
                      <a:pt x="430" y="206"/>
                    </a:lnTo>
                    <a:lnTo>
                      <a:pt x="430" y="210"/>
                    </a:lnTo>
                    <a:lnTo>
                      <a:pt x="430" y="214"/>
                    </a:lnTo>
                    <a:lnTo>
                      <a:pt x="430" y="214"/>
                    </a:lnTo>
                    <a:lnTo>
                      <a:pt x="438" y="230"/>
                    </a:lnTo>
                    <a:lnTo>
                      <a:pt x="446" y="244"/>
                    </a:lnTo>
                    <a:lnTo>
                      <a:pt x="456" y="258"/>
                    </a:lnTo>
                    <a:lnTo>
                      <a:pt x="464" y="268"/>
                    </a:lnTo>
                    <a:lnTo>
                      <a:pt x="464" y="268"/>
                    </a:lnTo>
                    <a:lnTo>
                      <a:pt x="466" y="270"/>
                    </a:lnTo>
                    <a:lnTo>
                      <a:pt x="470" y="274"/>
                    </a:lnTo>
                    <a:lnTo>
                      <a:pt x="474" y="276"/>
                    </a:lnTo>
                    <a:lnTo>
                      <a:pt x="476" y="280"/>
                    </a:lnTo>
                    <a:lnTo>
                      <a:pt x="476" y="280"/>
                    </a:lnTo>
                    <a:lnTo>
                      <a:pt x="480" y="280"/>
                    </a:lnTo>
                    <a:lnTo>
                      <a:pt x="486" y="282"/>
                    </a:lnTo>
                    <a:lnTo>
                      <a:pt x="496" y="286"/>
                    </a:lnTo>
                    <a:lnTo>
                      <a:pt x="496" y="286"/>
                    </a:lnTo>
                    <a:lnTo>
                      <a:pt x="506" y="282"/>
                    </a:lnTo>
                    <a:lnTo>
                      <a:pt x="512" y="280"/>
                    </a:lnTo>
                    <a:lnTo>
                      <a:pt x="514" y="280"/>
                    </a:lnTo>
                    <a:lnTo>
                      <a:pt x="514" y="280"/>
                    </a:lnTo>
                    <a:lnTo>
                      <a:pt x="518" y="278"/>
                    </a:lnTo>
                    <a:lnTo>
                      <a:pt x="522" y="272"/>
                    </a:lnTo>
                    <a:lnTo>
                      <a:pt x="522" y="272"/>
                    </a:lnTo>
                    <a:lnTo>
                      <a:pt x="526" y="266"/>
                    </a:lnTo>
                    <a:lnTo>
                      <a:pt x="530" y="258"/>
                    </a:lnTo>
                    <a:lnTo>
                      <a:pt x="530" y="248"/>
                    </a:lnTo>
                    <a:lnTo>
                      <a:pt x="530" y="238"/>
                    </a:lnTo>
                    <a:lnTo>
                      <a:pt x="530" y="238"/>
                    </a:lnTo>
                    <a:lnTo>
                      <a:pt x="528" y="212"/>
                    </a:lnTo>
                    <a:lnTo>
                      <a:pt x="522" y="190"/>
                    </a:lnTo>
                    <a:lnTo>
                      <a:pt x="514" y="166"/>
                    </a:lnTo>
                    <a:lnTo>
                      <a:pt x="504" y="146"/>
                    </a:lnTo>
                    <a:lnTo>
                      <a:pt x="494" y="124"/>
                    </a:lnTo>
                    <a:lnTo>
                      <a:pt x="478" y="104"/>
                    </a:lnTo>
                    <a:lnTo>
                      <a:pt x="462" y="86"/>
                    </a:lnTo>
                    <a:lnTo>
                      <a:pt x="444" y="68"/>
                    </a:lnTo>
                    <a:lnTo>
                      <a:pt x="444" y="68"/>
                    </a:lnTo>
                    <a:lnTo>
                      <a:pt x="426" y="52"/>
                    </a:lnTo>
                    <a:lnTo>
                      <a:pt x="406" y="38"/>
                    </a:lnTo>
                    <a:lnTo>
                      <a:pt x="384" y="28"/>
                    </a:lnTo>
                    <a:lnTo>
                      <a:pt x="362" y="18"/>
                    </a:lnTo>
                    <a:lnTo>
                      <a:pt x="338" y="10"/>
                    </a:lnTo>
                    <a:lnTo>
                      <a:pt x="314" y="6"/>
                    </a:lnTo>
                    <a:lnTo>
                      <a:pt x="290" y="2"/>
                    </a:lnTo>
                    <a:lnTo>
                      <a:pt x="2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0" name="Freeform 257"/>
              <p:cNvSpPr>
                <a:spLocks noEditPoints="1"/>
              </p:cNvSpPr>
              <p:nvPr/>
            </p:nvSpPr>
            <p:spPr bwMode="auto">
              <a:xfrm>
                <a:off x="2627" y="3275"/>
                <a:ext cx="528" cy="282"/>
              </a:xfrm>
              <a:custGeom>
                <a:avLst/>
                <a:gdLst>
                  <a:gd name="T0" fmla="*/ 18 w 528"/>
                  <a:gd name="T1" fmla="*/ 278 h 282"/>
                  <a:gd name="T2" fmla="*/ 4 w 528"/>
                  <a:gd name="T3" fmla="*/ 262 h 282"/>
                  <a:gd name="T4" fmla="*/ 4 w 528"/>
                  <a:gd name="T5" fmla="*/ 210 h 282"/>
                  <a:gd name="T6" fmla="*/ 32 w 528"/>
                  <a:gd name="T7" fmla="*/ 132 h 282"/>
                  <a:gd name="T8" fmla="*/ 84 w 528"/>
                  <a:gd name="T9" fmla="*/ 66 h 282"/>
                  <a:gd name="T10" fmla="*/ 152 w 528"/>
                  <a:gd name="T11" fmla="*/ 22 h 282"/>
                  <a:gd name="T12" fmla="*/ 234 w 528"/>
                  <a:gd name="T13" fmla="*/ 2 h 282"/>
                  <a:gd name="T14" fmla="*/ 312 w 528"/>
                  <a:gd name="T15" fmla="*/ 4 h 282"/>
                  <a:gd name="T16" fmla="*/ 402 w 528"/>
                  <a:gd name="T17" fmla="*/ 38 h 282"/>
                  <a:gd name="T18" fmla="*/ 460 w 528"/>
                  <a:gd name="T19" fmla="*/ 84 h 282"/>
                  <a:gd name="T20" fmla="*/ 512 w 528"/>
                  <a:gd name="T21" fmla="*/ 164 h 282"/>
                  <a:gd name="T22" fmla="*/ 528 w 528"/>
                  <a:gd name="T23" fmla="*/ 234 h 282"/>
                  <a:gd name="T24" fmla="*/ 520 w 528"/>
                  <a:gd name="T25" fmla="*/ 268 h 282"/>
                  <a:gd name="T26" fmla="*/ 512 w 528"/>
                  <a:gd name="T27" fmla="*/ 276 h 282"/>
                  <a:gd name="T28" fmla="*/ 494 w 528"/>
                  <a:gd name="T29" fmla="*/ 282 h 282"/>
                  <a:gd name="T30" fmla="*/ 474 w 528"/>
                  <a:gd name="T31" fmla="*/ 276 h 282"/>
                  <a:gd name="T32" fmla="*/ 464 w 528"/>
                  <a:gd name="T33" fmla="*/ 264 h 282"/>
                  <a:gd name="T34" fmla="*/ 436 w 528"/>
                  <a:gd name="T35" fmla="*/ 226 h 282"/>
                  <a:gd name="T36" fmla="*/ 428 w 528"/>
                  <a:gd name="T37" fmla="*/ 202 h 282"/>
                  <a:gd name="T38" fmla="*/ 398 w 528"/>
                  <a:gd name="T39" fmla="*/ 152 h 282"/>
                  <a:gd name="T40" fmla="*/ 362 w 528"/>
                  <a:gd name="T41" fmla="*/ 112 h 282"/>
                  <a:gd name="T42" fmla="*/ 290 w 528"/>
                  <a:gd name="T43" fmla="*/ 86 h 282"/>
                  <a:gd name="T44" fmla="*/ 228 w 528"/>
                  <a:gd name="T45" fmla="*/ 86 h 282"/>
                  <a:gd name="T46" fmla="*/ 180 w 528"/>
                  <a:gd name="T47" fmla="*/ 102 h 282"/>
                  <a:gd name="T48" fmla="*/ 132 w 528"/>
                  <a:gd name="T49" fmla="*/ 142 h 282"/>
                  <a:gd name="T50" fmla="*/ 98 w 528"/>
                  <a:gd name="T51" fmla="*/ 204 h 282"/>
                  <a:gd name="T52" fmla="*/ 90 w 528"/>
                  <a:gd name="T53" fmla="*/ 228 h 282"/>
                  <a:gd name="T54" fmla="*/ 64 w 528"/>
                  <a:gd name="T55" fmla="*/ 264 h 282"/>
                  <a:gd name="T56" fmla="*/ 52 w 528"/>
                  <a:gd name="T57" fmla="*/ 276 h 282"/>
                  <a:gd name="T58" fmla="*/ 36 w 528"/>
                  <a:gd name="T59" fmla="*/ 282 h 282"/>
                  <a:gd name="T60" fmla="*/ 206 w 528"/>
                  <a:gd name="T61" fmla="*/ 6 h 282"/>
                  <a:gd name="T62" fmla="*/ 134 w 528"/>
                  <a:gd name="T63" fmla="*/ 30 h 282"/>
                  <a:gd name="T64" fmla="*/ 70 w 528"/>
                  <a:gd name="T65" fmla="*/ 80 h 282"/>
                  <a:gd name="T66" fmla="*/ 32 w 528"/>
                  <a:gd name="T67" fmla="*/ 130 h 282"/>
                  <a:gd name="T68" fmla="*/ 0 w 528"/>
                  <a:gd name="T69" fmla="*/ 238 h 282"/>
                  <a:gd name="T70" fmla="*/ 8 w 528"/>
                  <a:gd name="T71" fmla="*/ 270 h 282"/>
                  <a:gd name="T72" fmla="*/ 24 w 528"/>
                  <a:gd name="T73" fmla="*/ 280 h 282"/>
                  <a:gd name="T74" fmla="*/ 50 w 528"/>
                  <a:gd name="T75" fmla="*/ 278 h 282"/>
                  <a:gd name="T76" fmla="*/ 58 w 528"/>
                  <a:gd name="T77" fmla="*/ 270 h 282"/>
                  <a:gd name="T78" fmla="*/ 74 w 528"/>
                  <a:gd name="T79" fmla="*/ 256 h 282"/>
                  <a:gd name="T80" fmla="*/ 96 w 528"/>
                  <a:gd name="T81" fmla="*/ 214 h 282"/>
                  <a:gd name="T82" fmla="*/ 110 w 528"/>
                  <a:gd name="T83" fmla="*/ 174 h 282"/>
                  <a:gd name="T84" fmla="*/ 156 w 528"/>
                  <a:gd name="T85" fmla="*/ 122 h 282"/>
                  <a:gd name="T86" fmla="*/ 194 w 528"/>
                  <a:gd name="T87" fmla="*/ 96 h 282"/>
                  <a:gd name="T88" fmla="*/ 264 w 528"/>
                  <a:gd name="T89" fmla="*/ 84 h 282"/>
                  <a:gd name="T90" fmla="*/ 338 w 528"/>
                  <a:gd name="T91" fmla="*/ 100 h 282"/>
                  <a:gd name="T92" fmla="*/ 382 w 528"/>
                  <a:gd name="T93" fmla="*/ 130 h 282"/>
                  <a:gd name="T94" fmla="*/ 422 w 528"/>
                  <a:gd name="T95" fmla="*/ 190 h 282"/>
                  <a:gd name="T96" fmla="*/ 428 w 528"/>
                  <a:gd name="T97" fmla="*/ 212 h 282"/>
                  <a:gd name="T98" fmla="*/ 454 w 528"/>
                  <a:gd name="T99" fmla="*/ 254 h 282"/>
                  <a:gd name="T100" fmla="*/ 468 w 528"/>
                  <a:gd name="T101" fmla="*/ 270 h 282"/>
                  <a:gd name="T102" fmla="*/ 478 w 528"/>
                  <a:gd name="T103" fmla="*/ 278 h 282"/>
                  <a:gd name="T104" fmla="*/ 504 w 528"/>
                  <a:gd name="T105" fmla="*/ 280 h 282"/>
                  <a:gd name="T106" fmla="*/ 516 w 528"/>
                  <a:gd name="T107" fmla="*/ 276 h 282"/>
                  <a:gd name="T108" fmla="*/ 526 w 528"/>
                  <a:gd name="T109" fmla="*/ 254 h 282"/>
                  <a:gd name="T110" fmla="*/ 524 w 528"/>
                  <a:gd name="T111" fmla="*/ 210 h 282"/>
                  <a:gd name="T112" fmla="*/ 490 w 528"/>
                  <a:gd name="T113" fmla="*/ 122 h 282"/>
                  <a:gd name="T114" fmla="*/ 442 w 528"/>
                  <a:gd name="T115" fmla="*/ 66 h 282"/>
                  <a:gd name="T116" fmla="*/ 360 w 528"/>
                  <a:gd name="T117" fmla="*/ 16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2"/>
                    </a:lnTo>
                    <a:lnTo>
                      <a:pt x="0" y="250"/>
                    </a:lnTo>
                    <a:lnTo>
                      <a:pt x="0" y="238"/>
                    </a:lnTo>
                    <a:lnTo>
                      <a:pt x="0" y="238"/>
                    </a:lnTo>
                    <a:lnTo>
                      <a:pt x="4" y="210"/>
                    </a:lnTo>
                    <a:lnTo>
                      <a:pt x="10" y="182"/>
                    </a:lnTo>
                    <a:lnTo>
                      <a:pt x="20" y="156"/>
                    </a:lnTo>
                    <a:lnTo>
                      <a:pt x="32" y="132"/>
                    </a:lnTo>
                    <a:lnTo>
                      <a:pt x="32" y="132"/>
                    </a:lnTo>
                    <a:lnTo>
                      <a:pt x="44" y="112"/>
                    </a:lnTo>
                    <a:lnTo>
                      <a:pt x="56" y="96"/>
                    </a:lnTo>
                    <a:lnTo>
                      <a:pt x="70" y="80"/>
                    </a:lnTo>
                    <a:lnTo>
                      <a:pt x="84" y="66"/>
                    </a:lnTo>
                    <a:lnTo>
                      <a:pt x="100" y="52"/>
                    </a:lnTo>
                    <a:lnTo>
                      <a:pt x="116" y="40"/>
                    </a:lnTo>
                    <a:lnTo>
                      <a:pt x="134" y="32"/>
                    </a:lnTo>
                    <a:lnTo>
                      <a:pt x="152" y="22"/>
                    </a:lnTo>
                    <a:lnTo>
                      <a:pt x="152" y="22"/>
                    </a:lnTo>
                    <a:lnTo>
                      <a:pt x="178" y="14"/>
                    </a:lnTo>
                    <a:lnTo>
                      <a:pt x="206" y="6"/>
                    </a:lnTo>
                    <a:lnTo>
                      <a:pt x="234" y="2"/>
                    </a:lnTo>
                    <a:lnTo>
                      <a:pt x="264" y="0"/>
                    </a:lnTo>
                    <a:lnTo>
                      <a:pt x="264" y="0"/>
                    </a:lnTo>
                    <a:lnTo>
                      <a:pt x="288" y="0"/>
                    </a:lnTo>
                    <a:lnTo>
                      <a:pt x="312" y="4"/>
                    </a:lnTo>
                    <a:lnTo>
                      <a:pt x="336" y="10"/>
                    </a:lnTo>
                    <a:lnTo>
                      <a:pt x="360" y="18"/>
                    </a:lnTo>
                    <a:lnTo>
                      <a:pt x="382" y="26"/>
                    </a:lnTo>
                    <a:lnTo>
                      <a:pt x="402" y="38"/>
                    </a:lnTo>
                    <a:lnTo>
                      <a:pt x="422" y="52"/>
                    </a:lnTo>
                    <a:lnTo>
                      <a:pt x="442" y="66"/>
                    </a:lnTo>
                    <a:lnTo>
                      <a:pt x="442" y="66"/>
                    </a:lnTo>
                    <a:lnTo>
                      <a:pt x="460" y="84"/>
                    </a:lnTo>
                    <a:lnTo>
                      <a:pt x="476" y="102"/>
                    </a:lnTo>
                    <a:lnTo>
                      <a:pt x="490" y="122"/>
                    </a:lnTo>
                    <a:lnTo>
                      <a:pt x="502" y="144"/>
                    </a:lnTo>
                    <a:lnTo>
                      <a:pt x="512" y="164"/>
                    </a:lnTo>
                    <a:lnTo>
                      <a:pt x="518" y="188"/>
                    </a:lnTo>
                    <a:lnTo>
                      <a:pt x="524" y="210"/>
                    </a:lnTo>
                    <a:lnTo>
                      <a:pt x="528" y="234"/>
                    </a:lnTo>
                    <a:lnTo>
                      <a:pt x="528" y="234"/>
                    </a:lnTo>
                    <a:lnTo>
                      <a:pt x="528" y="244"/>
                    </a:lnTo>
                    <a:lnTo>
                      <a:pt x="526" y="254"/>
                    </a:lnTo>
                    <a:lnTo>
                      <a:pt x="524" y="262"/>
                    </a:lnTo>
                    <a:lnTo>
                      <a:pt x="520" y="268"/>
                    </a:lnTo>
                    <a:lnTo>
                      <a:pt x="520" y="268"/>
                    </a:lnTo>
                    <a:lnTo>
                      <a:pt x="516" y="274"/>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70" y="270"/>
                    </a:lnTo>
                    <a:lnTo>
                      <a:pt x="466" y="268"/>
                    </a:lnTo>
                    <a:lnTo>
                      <a:pt x="464" y="264"/>
                    </a:lnTo>
                    <a:lnTo>
                      <a:pt x="464" y="264"/>
                    </a:lnTo>
                    <a:lnTo>
                      <a:pt x="454" y="254"/>
                    </a:lnTo>
                    <a:lnTo>
                      <a:pt x="444" y="240"/>
                    </a:lnTo>
                    <a:lnTo>
                      <a:pt x="436" y="226"/>
                    </a:lnTo>
                    <a:lnTo>
                      <a:pt x="428" y="210"/>
                    </a:lnTo>
                    <a:lnTo>
                      <a:pt x="428" y="210"/>
                    </a:lnTo>
                    <a:lnTo>
                      <a:pt x="428" y="206"/>
                    </a:lnTo>
                    <a:lnTo>
                      <a:pt x="428" y="202"/>
                    </a:lnTo>
                    <a:lnTo>
                      <a:pt x="428" y="202"/>
                    </a:lnTo>
                    <a:lnTo>
                      <a:pt x="422" y="188"/>
                    </a:lnTo>
                    <a:lnTo>
                      <a:pt x="414" y="176"/>
                    </a:lnTo>
                    <a:lnTo>
                      <a:pt x="398" y="152"/>
                    </a:lnTo>
                    <a:lnTo>
                      <a:pt x="398" y="152"/>
                    </a:lnTo>
                    <a:lnTo>
                      <a:pt x="382" y="130"/>
                    </a:lnTo>
                    <a:lnTo>
                      <a:pt x="372" y="120"/>
                    </a:lnTo>
                    <a:lnTo>
                      <a:pt x="362" y="112"/>
                    </a:lnTo>
                    <a:lnTo>
                      <a:pt x="362" y="112"/>
                    </a:lnTo>
                    <a:lnTo>
                      <a:pt x="338" y="100"/>
                    </a:lnTo>
                    <a:lnTo>
                      <a:pt x="316" y="90"/>
                    </a:lnTo>
                    <a:lnTo>
                      <a:pt x="290" y="86"/>
                    </a:lnTo>
                    <a:lnTo>
                      <a:pt x="264" y="84"/>
                    </a:lnTo>
                    <a:lnTo>
                      <a:pt x="264" y="84"/>
                    </a:lnTo>
                    <a:lnTo>
                      <a:pt x="246" y="84"/>
                    </a:lnTo>
                    <a:lnTo>
                      <a:pt x="228" y="86"/>
                    </a:lnTo>
                    <a:lnTo>
                      <a:pt x="212" y="90"/>
                    </a:lnTo>
                    <a:lnTo>
                      <a:pt x="194" y="94"/>
                    </a:lnTo>
                    <a:lnTo>
                      <a:pt x="194" y="94"/>
                    </a:lnTo>
                    <a:lnTo>
                      <a:pt x="180" y="102"/>
                    </a:lnTo>
                    <a:lnTo>
                      <a:pt x="180" y="102"/>
                    </a:lnTo>
                    <a:lnTo>
                      <a:pt x="156" y="122"/>
                    </a:lnTo>
                    <a:lnTo>
                      <a:pt x="132" y="142"/>
                    </a:lnTo>
                    <a:lnTo>
                      <a:pt x="132" y="142"/>
                    </a:lnTo>
                    <a:lnTo>
                      <a:pt x="120" y="158"/>
                    </a:lnTo>
                    <a:lnTo>
                      <a:pt x="110" y="174"/>
                    </a:lnTo>
                    <a:lnTo>
                      <a:pt x="102" y="188"/>
                    </a:lnTo>
                    <a:lnTo>
                      <a:pt x="98" y="204"/>
                    </a:lnTo>
                    <a:lnTo>
                      <a:pt x="98" y="204"/>
                    </a:lnTo>
                    <a:lnTo>
                      <a:pt x="96" y="212"/>
                    </a:lnTo>
                    <a:lnTo>
                      <a:pt x="96" y="212"/>
                    </a:lnTo>
                    <a:lnTo>
                      <a:pt x="90" y="228"/>
                    </a:lnTo>
                    <a:lnTo>
                      <a:pt x="82" y="242"/>
                    </a:lnTo>
                    <a:lnTo>
                      <a:pt x="74" y="254"/>
                    </a:lnTo>
                    <a:lnTo>
                      <a:pt x="64" y="264"/>
                    </a:lnTo>
                    <a:lnTo>
                      <a:pt x="64" y="264"/>
                    </a:lnTo>
                    <a:lnTo>
                      <a:pt x="62" y="268"/>
                    </a:lnTo>
                    <a:lnTo>
                      <a:pt x="58" y="270"/>
                    </a:lnTo>
                    <a:lnTo>
                      <a:pt x="54" y="274"/>
                    </a:lnTo>
                    <a:lnTo>
                      <a:pt x="52" y="276"/>
                    </a:lnTo>
                    <a:lnTo>
                      <a:pt x="52" y="276"/>
                    </a:lnTo>
                    <a:lnTo>
                      <a:pt x="50" y="278"/>
                    </a:lnTo>
                    <a:lnTo>
                      <a:pt x="46" y="280"/>
                    </a:lnTo>
                    <a:lnTo>
                      <a:pt x="36" y="282"/>
                    </a:lnTo>
                    <a:close/>
                    <a:moveTo>
                      <a:pt x="264" y="0"/>
                    </a:moveTo>
                    <a:lnTo>
                      <a:pt x="264" y="0"/>
                    </a:lnTo>
                    <a:lnTo>
                      <a:pt x="234" y="2"/>
                    </a:lnTo>
                    <a:lnTo>
                      <a:pt x="206" y="6"/>
                    </a:lnTo>
                    <a:lnTo>
                      <a:pt x="178" y="14"/>
                    </a:lnTo>
                    <a:lnTo>
                      <a:pt x="152" y="22"/>
                    </a:lnTo>
                    <a:lnTo>
                      <a:pt x="152" y="22"/>
                    </a:lnTo>
                    <a:lnTo>
                      <a:pt x="134" y="30"/>
                    </a:lnTo>
                    <a:lnTo>
                      <a:pt x="116" y="40"/>
                    </a:lnTo>
                    <a:lnTo>
                      <a:pt x="100" y="52"/>
                    </a:lnTo>
                    <a:lnTo>
                      <a:pt x="84" y="64"/>
                    </a:lnTo>
                    <a:lnTo>
                      <a:pt x="70" y="80"/>
                    </a:lnTo>
                    <a:lnTo>
                      <a:pt x="56" y="94"/>
                    </a:lnTo>
                    <a:lnTo>
                      <a:pt x="44" y="112"/>
                    </a:lnTo>
                    <a:lnTo>
                      <a:pt x="32" y="130"/>
                    </a:lnTo>
                    <a:lnTo>
                      <a:pt x="32" y="130"/>
                    </a:lnTo>
                    <a:lnTo>
                      <a:pt x="20" y="156"/>
                    </a:lnTo>
                    <a:lnTo>
                      <a:pt x="10" y="182"/>
                    </a:lnTo>
                    <a:lnTo>
                      <a:pt x="4" y="210"/>
                    </a:lnTo>
                    <a:lnTo>
                      <a:pt x="0" y="238"/>
                    </a:lnTo>
                    <a:lnTo>
                      <a:pt x="0" y="238"/>
                    </a:lnTo>
                    <a:lnTo>
                      <a:pt x="0" y="252"/>
                    </a:lnTo>
                    <a:lnTo>
                      <a:pt x="2"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6"/>
                    </a:lnTo>
                    <a:lnTo>
                      <a:pt x="64" y="266"/>
                    </a:lnTo>
                    <a:lnTo>
                      <a:pt x="74" y="256"/>
                    </a:lnTo>
                    <a:lnTo>
                      <a:pt x="82" y="244"/>
                    </a:lnTo>
                    <a:lnTo>
                      <a:pt x="90" y="228"/>
                    </a:lnTo>
                    <a:lnTo>
                      <a:pt x="96" y="214"/>
                    </a:lnTo>
                    <a:lnTo>
                      <a:pt x="96" y="214"/>
                    </a:lnTo>
                    <a:lnTo>
                      <a:pt x="98" y="206"/>
                    </a:lnTo>
                    <a:lnTo>
                      <a:pt x="98" y="206"/>
                    </a:lnTo>
                    <a:lnTo>
                      <a:pt x="104" y="190"/>
                    </a:lnTo>
                    <a:lnTo>
                      <a:pt x="110" y="174"/>
                    </a:lnTo>
                    <a:lnTo>
                      <a:pt x="120" y="158"/>
                    </a:lnTo>
                    <a:lnTo>
                      <a:pt x="132" y="144"/>
                    </a:lnTo>
                    <a:lnTo>
                      <a:pt x="132" y="144"/>
                    </a:lnTo>
                    <a:lnTo>
                      <a:pt x="156" y="122"/>
                    </a:lnTo>
                    <a:lnTo>
                      <a:pt x="180" y="104"/>
                    </a:lnTo>
                    <a:lnTo>
                      <a:pt x="180" y="104"/>
                    </a:lnTo>
                    <a:lnTo>
                      <a:pt x="194" y="96"/>
                    </a:lnTo>
                    <a:lnTo>
                      <a:pt x="194" y="96"/>
                    </a:lnTo>
                    <a:lnTo>
                      <a:pt x="212" y="90"/>
                    </a:lnTo>
                    <a:lnTo>
                      <a:pt x="228" y="86"/>
                    </a:lnTo>
                    <a:lnTo>
                      <a:pt x="246" y="84"/>
                    </a:lnTo>
                    <a:lnTo>
                      <a:pt x="264" y="84"/>
                    </a:lnTo>
                    <a:lnTo>
                      <a:pt x="264" y="84"/>
                    </a:lnTo>
                    <a:lnTo>
                      <a:pt x="290" y="86"/>
                    </a:lnTo>
                    <a:lnTo>
                      <a:pt x="316" y="92"/>
                    </a:lnTo>
                    <a:lnTo>
                      <a:pt x="338" y="100"/>
                    </a:lnTo>
                    <a:lnTo>
                      <a:pt x="362" y="112"/>
                    </a:lnTo>
                    <a:lnTo>
                      <a:pt x="362" y="112"/>
                    </a:lnTo>
                    <a:lnTo>
                      <a:pt x="372" y="120"/>
                    </a:lnTo>
                    <a:lnTo>
                      <a:pt x="382" y="130"/>
                    </a:lnTo>
                    <a:lnTo>
                      <a:pt x="398" y="152"/>
                    </a:lnTo>
                    <a:lnTo>
                      <a:pt x="398" y="152"/>
                    </a:lnTo>
                    <a:lnTo>
                      <a:pt x="414" y="176"/>
                    </a:lnTo>
                    <a:lnTo>
                      <a:pt x="422" y="190"/>
                    </a:lnTo>
                    <a:lnTo>
                      <a:pt x="428" y="204"/>
                    </a:lnTo>
                    <a:lnTo>
                      <a:pt x="428" y="204"/>
                    </a:lnTo>
                    <a:lnTo>
                      <a:pt x="428" y="206"/>
                    </a:lnTo>
                    <a:lnTo>
                      <a:pt x="428" y="212"/>
                    </a:lnTo>
                    <a:lnTo>
                      <a:pt x="428" y="212"/>
                    </a:lnTo>
                    <a:lnTo>
                      <a:pt x="436" y="228"/>
                    </a:lnTo>
                    <a:lnTo>
                      <a:pt x="444" y="242"/>
                    </a:lnTo>
                    <a:lnTo>
                      <a:pt x="454" y="254"/>
                    </a:lnTo>
                    <a:lnTo>
                      <a:pt x="462" y="266"/>
                    </a:lnTo>
                    <a:lnTo>
                      <a:pt x="462" y="266"/>
                    </a:lnTo>
                    <a:lnTo>
                      <a:pt x="466" y="268"/>
                    </a:lnTo>
                    <a:lnTo>
                      <a:pt x="468"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6"/>
                    </a:lnTo>
                    <a:lnTo>
                      <a:pt x="520" y="270"/>
                    </a:lnTo>
                    <a:lnTo>
                      <a:pt x="520" y="270"/>
                    </a:lnTo>
                    <a:lnTo>
                      <a:pt x="524" y="262"/>
                    </a:lnTo>
                    <a:lnTo>
                      <a:pt x="526" y="254"/>
                    </a:lnTo>
                    <a:lnTo>
                      <a:pt x="528" y="246"/>
                    </a:lnTo>
                    <a:lnTo>
                      <a:pt x="528" y="234"/>
                    </a:lnTo>
                    <a:lnTo>
                      <a:pt x="528" y="234"/>
                    </a:lnTo>
                    <a:lnTo>
                      <a:pt x="524" y="210"/>
                    </a:lnTo>
                    <a:lnTo>
                      <a:pt x="520" y="188"/>
                    </a:lnTo>
                    <a:lnTo>
                      <a:pt x="512" y="164"/>
                    </a:lnTo>
                    <a:lnTo>
                      <a:pt x="502" y="144"/>
                    </a:lnTo>
                    <a:lnTo>
                      <a:pt x="490" y="122"/>
                    </a:lnTo>
                    <a:lnTo>
                      <a:pt x="476" y="102"/>
                    </a:lnTo>
                    <a:lnTo>
                      <a:pt x="460" y="84"/>
                    </a:lnTo>
                    <a:lnTo>
                      <a:pt x="442" y="66"/>
                    </a:lnTo>
                    <a:lnTo>
                      <a:pt x="442" y="66"/>
                    </a:lnTo>
                    <a:lnTo>
                      <a:pt x="424" y="50"/>
                    </a:lnTo>
                    <a:lnTo>
                      <a:pt x="404" y="38"/>
                    </a:lnTo>
                    <a:lnTo>
                      <a:pt x="382" y="26"/>
                    </a:lnTo>
                    <a:lnTo>
                      <a:pt x="360" y="16"/>
                    </a:lnTo>
                    <a:lnTo>
                      <a:pt x="336" y="10"/>
                    </a:lnTo>
                    <a:lnTo>
                      <a:pt x="312" y="4"/>
                    </a:lnTo>
                    <a:lnTo>
                      <a:pt x="288" y="0"/>
                    </a:lnTo>
                    <a:lnTo>
                      <a:pt x="264" y="0"/>
                    </a:lnTo>
                    <a:close/>
                  </a:path>
                </a:pathLst>
              </a:custGeom>
              <a:solidFill>
                <a:srgbClr val="A7A09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1" name="Freeform 258"/>
              <p:cNvSpPr>
                <a:spLocks/>
              </p:cNvSpPr>
              <p:nvPr/>
            </p:nvSpPr>
            <p:spPr bwMode="auto">
              <a:xfrm>
                <a:off x="2627" y="3275"/>
                <a:ext cx="528" cy="282"/>
              </a:xfrm>
              <a:custGeom>
                <a:avLst/>
                <a:gdLst>
                  <a:gd name="T0" fmla="*/ 36 w 528"/>
                  <a:gd name="T1" fmla="*/ 282 h 282"/>
                  <a:gd name="T2" fmla="*/ 18 w 528"/>
                  <a:gd name="T3" fmla="*/ 278 h 282"/>
                  <a:gd name="T4" fmla="*/ 16 w 528"/>
                  <a:gd name="T5" fmla="*/ 276 h 282"/>
                  <a:gd name="T6" fmla="*/ 4 w 528"/>
                  <a:gd name="T7" fmla="*/ 262 h 282"/>
                  <a:gd name="T8" fmla="*/ 0 w 528"/>
                  <a:gd name="T9" fmla="*/ 238 h 282"/>
                  <a:gd name="T10" fmla="*/ 4 w 528"/>
                  <a:gd name="T11" fmla="*/ 210 h 282"/>
                  <a:gd name="T12" fmla="*/ 20 w 528"/>
                  <a:gd name="T13" fmla="*/ 156 h 282"/>
                  <a:gd name="T14" fmla="*/ 32 w 528"/>
                  <a:gd name="T15" fmla="*/ 132 h 282"/>
                  <a:gd name="T16" fmla="*/ 56 w 528"/>
                  <a:gd name="T17" fmla="*/ 96 h 282"/>
                  <a:gd name="T18" fmla="*/ 84 w 528"/>
                  <a:gd name="T19" fmla="*/ 66 h 282"/>
                  <a:gd name="T20" fmla="*/ 116 w 528"/>
                  <a:gd name="T21" fmla="*/ 40 h 282"/>
                  <a:gd name="T22" fmla="*/ 152 w 528"/>
                  <a:gd name="T23" fmla="*/ 22 h 282"/>
                  <a:gd name="T24" fmla="*/ 178 w 528"/>
                  <a:gd name="T25" fmla="*/ 14 h 282"/>
                  <a:gd name="T26" fmla="*/ 234 w 528"/>
                  <a:gd name="T27" fmla="*/ 2 h 282"/>
                  <a:gd name="T28" fmla="*/ 264 w 528"/>
                  <a:gd name="T29" fmla="*/ 0 h 282"/>
                  <a:gd name="T30" fmla="*/ 312 w 528"/>
                  <a:gd name="T31" fmla="*/ 4 h 282"/>
                  <a:gd name="T32" fmla="*/ 360 w 528"/>
                  <a:gd name="T33" fmla="*/ 18 h 282"/>
                  <a:gd name="T34" fmla="*/ 402 w 528"/>
                  <a:gd name="T35" fmla="*/ 38 h 282"/>
                  <a:gd name="T36" fmla="*/ 442 w 528"/>
                  <a:gd name="T37" fmla="*/ 66 h 282"/>
                  <a:gd name="T38" fmla="*/ 460 w 528"/>
                  <a:gd name="T39" fmla="*/ 84 h 282"/>
                  <a:gd name="T40" fmla="*/ 490 w 528"/>
                  <a:gd name="T41" fmla="*/ 122 h 282"/>
                  <a:gd name="T42" fmla="*/ 512 w 528"/>
                  <a:gd name="T43" fmla="*/ 164 h 282"/>
                  <a:gd name="T44" fmla="*/ 524 w 528"/>
                  <a:gd name="T45" fmla="*/ 210 h 282"/>
                  <a:gd name="T46" fmla="*/ 528 w 528"/>
                  <a:gd name="T47" fmla="*/ 234 h 282"/>
                  <a:gd name="T48" fmla="*/ 526 w 528"/>
                  <a:gd name="T49" fmla="*/ 254 h 282"/>
                  <a:gd name="T50" fmla="*/ 520 w 528"/>
                  <a:gd name="T51" fmla="*/ 268 h 282"/>
                  <a:gd name="T52" fmla="*/ 516 w 528"/>
                  <a:gd name="T53" fmla="*/ 274 h 282"/>
                  <a:gd name="T54" fmla="*/ 512 w 528"/>
                  <a:gd name="T55" fmla="*/ 276 h 282"/>
                  <a:gd name="T56" fmla="*/ 504 w 528"/>
                  <a:gd name="T57" fmla="*/ 280 h 282"/>
                  <a:gd name="T58" fmla="*/ 494 w 528"/>
                  <a:gd name="T59" fmla="*/ 282 h 282"/>
                  <a:gd name="T60" fmla="*/ 478 w 528"/>
                  <a:gd name="T61" fmla="*/ 278 h 282"/>
                  <a:gd name="T62" fmla="*/ 474 w 528"/>
                  <a:gd name="T63" fmla="*/ 276 h 282"/>
                  <a:gd name="T64" fmla="*/ 470 w 528"/>
                  <a:gd name="T65" fmla="*/ 270 h 282"/>
                  <a:gd name="T66" fmla="*/ 464 w 528"/>
                  <a:gd name="T67" fmla="*/ 264 h 282"/>
                  <a:gd name="T68" fmla="*/ 454 w 528"/>
                  <a:gd name="T69" fmla="*/ 254 h 282"/>
                  <a:gd name="T70" fmla="*/ 436 w 528"/>
                  <a:gd name="T71" fmla="*/ 226 h 282"/>
                  <a:gd name="T72" fmla="*/ 428 w 528"/>
                  <a:gd name="T73" fmla="*/ 210 h 282"/>
                  <a:gd name="T74" fmla="*/ 428 w 528"/>
                  <a:gd name="T75" fmla="*/ 202 h 282"/>
                  <a:gd name="T76" fmla="*/ 422 w 528"/>
                  <a:gd name="T77" fmla="*/ 188 h 282"/>
                  <a:gd name="T78" fmla="*/ 398 w 528"/>
                  <a:gd name="T79" fmla="*/ 152 h 282"/>
                  <a:gd name="T80" fmla="*/ 382 w 528"/>
                  <a:gd name="T81" fmla="*/ 130 h 282"/>
                  <a:gd name="T82" fmla="*/ 362 w 528"/>
                  <a:gd name="T83" fmla="*/ 112 h 282"/>
                  <a:gd name="T84" fmla="*/ 338 w 528"/>
                  <a:gd name="T85" fmla="*/ 100 h 282"/>
                  <a:gd name="T86" fmla="*/ 290 w 528"/>
                  <a:gd name="T87" fmla="*/ 86 h 282"/>
                  <a:gd name="T88" fmla="*/ 264 w 528"/>
                  <a:gd name="T89" fmla="*/ 84 h 282"/>
                  <a:gd name="T90" fmla="*/ 228 w 528"/>
                  <a:gd name="T91" fmla="*/ 86 h 282"/>
                  <a:gd name="T92" fmla="*/ 194 w 528"/>
                  <a:gd name="T93" fmla="*/ 94 h 282"/>
                  <a:gd name="T94" fmla="*/ 180 w 528"/>
                  <a:gd name="T95" fmla="*/ 102 h 282"/>
                  <a:gd name="T96" fmla="*/ 156 w 528"/>
                  <a:gd name="T97" fmla="*/ 122 h 282"/>
                  <a:gd name="T98" fmla="*/ 132 w 528"/>
                  <a:gd name="T99" fmla="*/ 142 h 282"/>
                  <a:gd name="T100" fmla="*/ 110 w 528"/>
                  <a:gd name="T101" fmla="*/ 174 h 282"/>
                  <a:gd name="T102" fmla="*/ 98 w 528"/>
                  <a:gd name="T103" fmla="*/ 204 h 282"/>
                  <a:gd name="T104" fmla="*/ 96 w 528"/>
                  <a:gd name="T105" fmla="*/ 212 h 282"/>
                  <a:gd name="T106" fmla="*/ 90 w 528"/>
                  <a:gd name="T107" fmla="*/ 228 h 282"/>
                  <a:gd name="T108" fmla="*/ 74 w 528"/>
                  <a:gd name="T109" fmla="*/ 254 h 282"/>
                  <a:gd name="T110" fmla="*/ 64 w 528"/>
                  <a:gd name="T111" fmla="*/ 264 h 282"/>
                  <a:gd name="T112" fmla="*/ 58 w 528"/>
                  <a:gd name="T113" fmla="*/ 270 h 282"/>
                  <a:gd name="T114" fmla="*/ 52 w 528"/>
                  <a:gd name="T115" fmla="*/ 276 h 282"/>
                  <a:gd name="T116" fmla="*/ 50 w 528"/>
                  <a:gd name="T117" fmla="*/ 278 h 282"/>
                  <a:gd name="T118" fmla="*/ 36 w 528"/>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2"/>
                    </a:lnTo>
                    <a:lnTo>
                      <a:pt x="0" y="250"/>
                    </a:lnTo>
                    <a:lnTo>
                      <a:pt x="0" y="238"/>
                    </a:lnTo>
                    <a:lnTo>
                      <a:pt x="0" y="238"/>
                    </a:lnTo>
                    <a:lnTo>
                      <a:pt x="4" y="210"/>
                    </a:lnTo>
                    <a:lnTo>
                      <a:pt x="10" y="182"/>
                    </a:lnTo>
                    <a:lnTo>
                      <a:pt x="20" y="156"/>
                    </a:lnTo>
                    <a:lnTo>
                      <a:pt x="32" y="132"/>
                    </a:lnTo>
                    <a:lnTo>
                      <a:pt x="32" y="132"/>
                    </a:lnTo>
                    <a:lnTo>
                      <a:pt x="44" y="112"/>
                    </a:lnTo>
                    <a:lnTo>
                      <a:pt x="56" y="96"/>
                    </a:lnTo>
                    <a:lnTo>
                      <a:pt x="70" y="80"/>
                    </a:lnTo>
                    <a:lnTo>
                      <a:pt x="84" y="66"/>
                    </a:lnTo>
                    <a:lnTo>
                      <a:pt x="100" y="52"/>
                    </a:lnTo>
                    <a:lnTo>
                      <a:pt x="116" y="40"/>
                    </a:lnTo>
                    <a:lnTo>
                      <a:pt x="134" y="32"/>
                    </a:lnTo>
                    <a:lnTo>
                      <a:pt x="152" y="22"/>
                    </a:lnTo>
                    <a:lnTo>
                      <a:pt x="152" y="22"/>
                    </a:lnTo>
                    <a:lnTo>
                      <a:pt x="178" y="14"/>
                    </a:lnTo>
                    <a:lnTo>
                      <a:pt x="206" y="6"/>
                    </a:lnTo>
                    <a:lnTo>
                      <a:pt x="234" y="2"/>
                    </a:lnTo>
                    <a:lnTo>
                      <a:pt x="264" y="0"/>
                    </a:lnTo>
                    <a:lnTo>
                      <a:pt x="264" y="0"/>
                    </a:lnTo>
                    <a:lnTo>
                      <a:pt x="288" y="0"/>
                    </a:lnTo>
                    <a:lnTo>
                      <a:pt x="312" y="4"/>
                    </a:lnTo>
                    <a:lnTo>
                      <a:pt x="336" y="10"/>
                    </a:lnTo>
                    <a:lnTo>
                      <a:pt x="360" y="18"/>
                    </a:lnTo>
                    <a:lnTo>
                      <a:pt x="382" y="26"/>
                    </a:lnTo>
                    <a:lnTo>
                      <a:pt x="402" y="38"/>
                    </a:lnTo>
                    <a:lnTo>
                      <a:pt x="422" y="52"/>
                    </a:lnTo>
                    <a:lnTo>
                      <a:pt x="442" y="66"/>
                    </a:lnTo>
                    <a:lnTo>
                      <a:pt x="442" y="66"/>
                    </a:lnTo>
                    <a:lnTo>
                      <a:pt x="460" y="84"/>
                    </a:lnTo>
                    <a:lnTo>
                      <a:pt x="476" y="102"/>
                    </a:lnTo>
                    <a:lnTo>
                      <a:pt x="490" y="122"/>
                    </a:lnTo>
                    <a:lnTo>
                      <a:pt x="502" y="144"/>
                    </a:lnTo>
                    <a:lnTo>
                      <a:pt x="512" y="164"/>
                    </a:lnTo>
                    <a:lnTo>
                      <a:pt x="518" y="188"/>
                    </a:lnTo>
                    <a:lnTo>
                      <a:pt x="524" y="210"/>
                    </a:lnTo>
                    <a:lnTo>
                      <a:pt x="528" y="234"/>
                    </a:lnTo>
                    <a:lnTo>
                      <a:pt x="528" y="234"/>
                    </a:lnTo>
                    <a:lnTo>
                      <a:pt x="528" y="244"/>
                    </a:lnTo>
                    <a:lnTo>
                      <a:pt x="526" y="254"/>
                    </a:lnTo>
                    <a:lnTo>
                      <a:pt x="524" y="262"/>
                    </a:lnTo>
                    <a:lnTo>
                      <a:pt x="520" y="268"/>
                    </a:lnTo>
                    <a:lnTo>
                      <a:pt x="520" y="268"/>
                    </a:lnTo>
                    <a:lnTo>
                      <a:pt x="516" y="274"/>
                    </a:lnTo>
                    <a:lnTo>
                      <a:pt x="512" y="276"/>
                    </a:lnTo>
                    <a:lnTo>
                      <a:pt x="512" y="276"/>
                    </a:lnTo>
                    <a:lnTo>
                      <a:pt x="510" y="278"/>
                    </a:lnTo>
                    <a:lnTo>
                      <a:pt x="504" y="280"/>
                    </a:lnTo>
                    <a:lnTo>
                      <a:pt x="494" y="282"/>
                    </a:lnTo>
                    <a:lnTo>
                      <a:pt x="494" y="282"/>
                    </a:lnTo>
                    <a:lnTo>
                      <a:pt x="484" y="280"/>
                    </a:lnTo>
                    <a:lnTo>
                      <a:pt x="478" y="278"/>
                    </a:lnTo>
                    <a:lnTo>
                      <a:pt x="474" y="276"/>
                    </a:lnTo>
                    <a:lnTo>
                      <a:pt x="474" y="276"/>
                    </a:lnTo>
                    <a:lnTo>
                      <a:pt x="472" y="274"/>
                    </a:lnTo>
                    <a:lnTo>
                      <a:pt x="470" y="270"/>
                    </a:lnTo>
                    <a:lnTo>
                      <a:pt x="466" y="268"/>
                    </a:lnTo>
                    <a:lnTo>
                      <a:pt x="464" y="264"/>
                    </a:lnTo>
                    <a:lnTo>
                      <a:pt x="464" y="264"/>
                    </a:lnTo>
                    <a:lnTo>
                      <a:pt x="454" y="254"/>
                    </a:lnTo>
                    <a:lnTo>
                      <a:pt x="444" y="240"/>
                    </a:lnTo>
                    <a:lnTo>
                      <a:pt x="436" y="226"/>
                    </a:lnTo>
                    <a:lnTo>
                      <a:pt x="428" y="210"/>
                    </a:lnTo>
                    <a:lnTo>
                      <a:pt x="428" y="210"/>
                    </a:lnTo>
                    <a:lnTo>
                      <a:pt x="428" y="206"/>
                    </a:lnTo>
                    <a:lnTo>
                      <a:pt x="428" y="202"/>
                    </a:lnTo>
                    <a:lnTo>
                      <a:pt x="428" y="202"/>
                    </a:lnTo>
                    <a:lnTo>
                      <a:pt x="422" y="188"/>
                    </a:lnTo>
                    <a:lnTo>
                      <a:pt x="414" y="176"/>
                    </a:lnTo>
                    <a:lnTo>
                      <a:pt x="398" y="152"/>
                    </a:lnTo>
                    <a:lnTo>
                      <a:pt x="398" y="152"/>
                    </a:lnTo>
                    <a:lnTo>
                      <a:pt x="382" y="130"/>
                    </a:lnTo>
                    <a:lnTo>
                      <a:pt x="372" y="120"/>
                    </a:lnTo>
                    <a:lnTo>
                      <a:pt x="362" y="112"/>
                    </a:lnTo>
                    <a:lnTo>
                      <a:pt x="362" y="112"/>
                    </a:lnTo>
                    <a:lnTo>
                      <a:pt x="338" y="100"/>
                    </a:lnTo>
                    <a:lnTo>
                      <a:pt x="316" y="90"/>
                    </a:lnTo>
                    <a:lnTo>
                      <a:pt x="290" y="86"/>
                    </a:lnTo>
                    <a:lnTo>
                      <a:pt x="264" y="84"/>
                    </a:lnTo>
                    <a:lnTo>
                      <a:pt x="264" y="84"/>
                    </a:lnTo>
                    <a:lnTo>
                      <a:pt x="246" y="84"/>
                    </a:lnTo>
                    <a:lnTo>
                      <a:pt x="228" y="86"/>
                    </a:lnTo>
                    <a:lnTo>
                      <a:pt x="212" y="90"/>
                    </a:lnTo>
                    <a:lnTo>
                      <a:pt x="194" y="94"/>
                    </a:lnTo>
                    <a:lnTo>
                      <a:pt x="194" y="94"/>
                    </a:lnTo>
                    <a:lnTo>
                      <a:pt x="180" y="102"/>
                    </a:lnTo>
                    <a:lnTo>
                      <a:pt x="180" y="102"/>
                    </a:lnTo>
                    <a:lnTo>
                      <a:pt x="156" y="122"/>
                    </a:lnTo>
                    <a:lnTo>
                      <a:pt x="132" y="142"/>
                    </a:lnTo>
                    <a:lnTo>
                      <a:pt x="132" y="142"/>
                    </a:lnTo>
                    <a:lnTo>
                      <a:pt x="120" y="158"/>
                    </a:lnTo>
                    <a:lnTo>
                      <a:pt x="110" y="174"/>
                    </a:lnTo>
                    <a:lnTo>
                      <a:pt x="102" y="188"/>
                    </a:lnTo>
                    <a:lnTo>
                      <a:pt x="98" y="204"/>
                    </a:lnTo>
                    <a:lnTo>
                      <a:pt x="98" y="204"/>
                    </a:lnTo>
                    <a:lnTo>
                      <a:pt x="96" y="212"/>
                    </a:lnTo>
                    <a:lnTo>
                      <a:pt x="96" y="212"/>
                    </a:lnTo>
                    <a:lnTo>
                      <a:pt x="90" y="228"/>
                    </a:lnTo>
                    <a:lnTo>
                      <a:pt x="82" y="242"/>
                    </a:lnTo>
                    <a:lnTo>
                      <a:pt x="74" y="254"/>
                    </a:lnTo>
                    <a:lnTo>
                      <a:pt x="64" y="264"/>
                    </a:lnTo>
                    <a:lnTo>
                      <a:pt x="64" y="264"/>
                    </a:lnTo>
                    <a:lnTo>
                      <a:pt x="62" y="268"/>
                    </a:lnTo>
                    <a:lnTo>
                      <a:pt x="58" y="270"/>
                    </a:lnTo>
                    <a:lnTo>
                      <a:pt x="54" y="274"/>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2" name="Freeform 259"/>
              <p:cNvSpPr>
                <a:spLocks/>
              </p:cNvSpPr>
              <p:nvPr/>
            </p:nvSpPr>
            <p:spPr bwMode="auto">
              <a:xfrm>
                <a:off x="2627" y="3275"/>
                <a:ext cx="528" cy="282"/>
              </a:xfrm>
              <a:custGeom>
                <a:avLst/>
                <a:gdLst>
                  <a:gd name="T0" fmla="*/ 264 w 528"/>
                  <a:gd name="T1" fmla="*/ 0 h 282"/>
                  <a:gd name="T2" fmla="*/ 206 w 528"/>
                  <a:gd name="T3" fmla="*/ 6 h 282"/>
                  <a:gd name="T4" fmla="*/ 152 w 528"/>
                  <a:gd name="T5" fmla="*/ 22 h 282"/>
                  <a:gd name="T6" fmla="*/ 134 w 528"/>
                  <a:gd name="T7" fmla="*/ 30 h 282"/>
                  <a:gd name="T8" fmla="*/ 100 w 528"/>
                  <a:gd name="T9" fmla="*/ 52 h 282"/>
                  <a:gd name="T10" fmla="*/ 70 w 528"/>
                  <a:gd name="T11" fmla="*/ 80 h 282"/>
                  <a:gd name="T12" fmla="*/ 44 w 528"/>
                  <a:gd name="T13" fmla="*/ 112 h 282"/>
                  <a:gd name="T14" fmla="*/ 32 w 528"/>
                  <a:gd name="T15" fmla="*/ 130 h 282"/>
                  <a:gd name="T16" fmla="*/ 10 w 528"/>
                  <a:gd name="T17" fmla="*/ 182 h 282"/>
                  <a:gd name="T18" fmla="*/ 0 w 528"/>
                  <a:gd name="T19" fmla="*/ 238 h 282"/>
                  <a:gd name="T20" fmla="*/ 0 w 528"/>
                  <a:gd name="T21" fmla="*/ 252 h 282"/>
                  <a:gd name="T22" fmla="*/ 8 w 528"/>
                  <a:gd name="T23" fmla="*/ 270 h 282"/>
                  <a:gd name="T24" fmla="*/ 16 w 528"/>
                  <a:gd name="T25" fmla="*/ 276 h 282"/>
                  <a:gd name="T26" fmla="*/ 24 w 528"/>
                  <a:gd name="T27" fmla="*/ 280 h 282"/>
                  <a:gd name="T28" fmla="*/ 36 w 528"/>
                  <a:gd name="T29" fmla="*/ 282 h 282"/>
                  <a:gd name="T30" fmla="*/ 50 w 528"/>
                  <a:gd name="T31" fmla="*/ 278 h 282"/>
                  <a:gd name="T32" fmla="*/ 52 w 528"/>
                  <a:gd name="T33" fmla="*/ 276 h 282"/>
                  <a:gd name="T34" fmla="*/ 58 w 528"/>
                  <a:gd name="T35" fmla="*/ 270 h 282"/>
                  <a:gd name="T36" fmla="*/ 64 w 528"/>
                  <a:gd name="T37" fmla="*/ 266 h 282"/>
                  <a:gd name="T38" fmla="*/ 74 w 528"/>
                  <a:gd name="T39" fmla="*/ 256 h 282"/>
                  <a:gd name="T40" fmla="*/ 90 w 528"/>
                  <a:gd name="T41" fmla="*/ 228 h 282"/>
                  <a:gd name="T42" fmla="*/ 96 w 528"/>
                  <a:gd name="T43" fmla="*/ 214 h 282"/>
                  <a:gd name="T44" fmla="*/ 98 w 528"/>
                  <a:gd name="T45" fmla="*/ 206 h 282"/>
                  <a:gd name="T46" fmla="*/ 110 w 528"/>
                  <a:gd name="T47" fmla="*/ 174 h 282"/>
                  <a:gd name="T48" fmla="*/ 132 w 528"/>
                  <a:gd name="T49" fmla="*/ 144 h 282"/>
                  <a:gd name="T50" fmla="*/ 156 w 528"/>
                  <a:gd name="T51" fmla="*/ 122 h 282"/>
                  <a:gd name="T52" fmla="*/ 180 w 528"/>
                  <a:gd name="T53" fmla="*/ 104 h 282"/>
                  <a:gd name="T54" fmla="*/ 194 w 528"/>
                  <a:gd name="T55" fmla="*/ 96 h 282"/>
                  <a:gd name="T56" fmla="*/ 228 w 528"/>
                  <a:gd name="T57" fmla="*/ 86 h 282"/>
                  <a:gd name="T58" fmla="*/ 264 w 528"/>
                  <a:gd name="T59" fmla="*/ 84 h 282"/>
                  <a:gd name="T60" fmla="*/ 290 w 528"/>
                  <a:gd name="T61" fmla="*/ 86 h 282"/>
                  <a:gd name="T62" fmla="*/ 338 w 528"/>
                  <a:gd name="T63" fmla="*/ 100 h 282"/>
                  <a:gd name="T64" fmla="*/ 362 w 528"/>
                  <a:gd name="T65" fmla="*/ 112 h 282"/>
                  <a:gd name="T66" fmla="*/ 382 w 528"/>
                  <a:gd name="T67" fmla="*/ 130 h 282"/>
                  <a:gd name="T68" fmla="*/ 398 w 528"/>
                  <a:gd name="T69" fmla="*/ 152 h 282"/>
                  <a:gd name="T70" fmla="*/ 422 w 528"/>
                  <a:gd name="T71" fmla="*/ 190 h 282"/>
                  <a:gd name="T72" fmla="*/ 428 w 528"/>
                  <a:gd name="T73" fmla="*/ 204 h 282"/>
                  <a:gd name="T74" fmla="*/ 428 w 528"/>
                  <a:gd name="T75" fmla="*/ 212 h 282"/>
                  <a:gd name="T76" fmla="*/ 436 w 528"/>
                  <a:gd name="T77" fmla="*/ 228 h 282"/>
                  <a:gd name="T78" fmla="*/ 454 w 528"/>
                  <a:gd name="T79" fmla="*/ 254 h 282"/>
                  <a:gd name="T80" fmla="*/ 462 w 528"/>
                  <a:gd name="T81" fmla="*/ 266 h 282"/>
                  <a:gd name="T82" fmla="*/ 468 w 528"/>
                  <a:gd name="T83" fmla="*/ 270 h 282"/>
                  <a:gd name="T84" fmla="*/ 474 w 528"/>
                  <a:gd name="T85" fmla="*/ 276 h 282"/>
                  <a:gd name="T86" fmla="*/ 478 w 528"/>
                  <a:gd name="T87" fmla="*/ 278 h 282"/>
                  <a:gd name="T88" fmla="*/ 494 w 528"/>
                  <a:gd name="T89" fmla="*/ 282 h 282"/>
                  <a:gd name="T90" fmla="*/ 504 w 528"/>
                  <a:gd name="T91" fmla="*/ 280 h 282"/>
                  <a:gd name="T92" fmla="*/ 512 w 528"/>
                  <a:gd name="T93" fmla="*/ 276 h 282"/>
                  <a:gd name="T94" fmla="*/ 516 w 528"/>
                  <a:gd name="T95" fmla="*/ 276 h 282"/>
                  <a:gd name="T96" fmla="*/ 520 w 528"/>
                  <a:gd name="T97" fmla="*/ 270 h 282"/>
                  <a:gd name="T98" fmla="*/ 526 w 528"/>
                  <a:gd name="T99" fmla="*/ 254 h 282"/>
                  <a:gd name="T100" fmla="*/ 528 w 528"/>
                  <a:gd name="T101" fmla="*/ 234 h 282"/>
                  <a:gd name="T102" fmla="*/ 524 w 528"/>
                  <a:gd name="T103" fmla="*/ 210 h 282"/>
                  <a:gd name="T104" fmla="*/ 512 w 528"/>
                  <a:gd name="T105" fmla="*/ 164 h 282"/>
                  <a:gd name="T106" fmla="*/ 490 w 528"/>
                  <a:gd name="T107" fmla="*/ 122 h 282"/>
                  <a:gd name="T108" fmla="*/ 460 w 528"/>
                  <a:gd name="T109" fmla="*/ 84 h 282"/>
                  <a:gd name="T110" fmla="*/ 442 w 528"/>
                  <a:gd name="T111" fmla="*/ 66 h 282"/>
                  <a:gd name="T112" fmla="*/ 404 w 528"/>
                  <a:gd name="T113" fmla="*/ 38 h 282"/>
                  <a:gd name="T114" fmla="*/ 360 w 528"/>
                  <a:gd name="T115" fmla="*/ 16 h 282"/>
                  <a:gd name="T116" fmla="*/ 312 w 528"/>
                  <a:gd name="T117" fmla="*/ 4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264" y="0"/>
                    </a:moveTo>
                    <a:lnTo>
                      <a:pt x="264" y="0"/>
                    </a:lnTo>
                    <a:lnTo>
                      <a:pt x="234" y="2"/>
                    </a:lnTo>
                    <a:lnTo>
                      <a:pt x="206" y="6"/>
                    </a:lnTo>
                    <a:lnTo>
                      <a:pt x="178" y="14"/>
                    </a:lnTo>
                    <a:lnTo>
                      <a:pt x="152" y="22"/>
                    </a:lnTo>
                    <a:lnTo>
                      <a:pt x="152" y="22"/>
                    </a:lnTo>
                    <a:lnTo>
                      <a:pt x="134" y="30"/>
                    </a:lnTo>
                    <a:lnTo>
                      <a:pt x="116" y="40"/>
                    </a:lnTo>
                    <a:lnTo>
                      <a:pt x="100" y="52"/>
                    </a:lnTo>
                    <a:lnTo>
                      <a:pt x="84" y="64"/>
                    </a:lnTo>
                    <a:lnTo>
                      <a:pt x="70" y="80"/>
                    </a:lnTo>
                    <a:lnTo>
                      <a:pt x="56" y="94"/>
                    </a:lnTo>
                    <a:lnTo>
                      <a:pt x="44" y="112"/>
                    </a:lnTo>
                    <a:lnTo>
                      <a:pt x="32" y="130"/>
                    </a:lnTo>
                    <a:lnTo>
                      <a:pt x="32" y="130"/>
                    </a:lnTo>
                    <a:lnTo>
                      <a:pt x="20" y="156"/>
                    </a:lnTo>
                    <a:lnTo>
                      <a:pt x="10" y="182"/>
                    </a:lnTo>
                    <a:lnTo>
                      <a:pt x="4" y="210"/>
                    </a:lnTo>
                    <a:lnTo>
                      <a:pt x="0" y="238"/>
                    </a:lnTo>
                    <a:lnTo>
                      <a:pt x="0" y="238"/>
                    </a:lnTo>
                    <a:lnTo>
                      <a:pt x="0" y="252"/>
                    </a:lnTo>
                    <a:lnTo>
                      <a:pt x="2"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6"/>
                    </a:lnTo>
                    <a:lnTo>
                      <a:pt x="64" y="266"/>
                    </a:lnTo>
                    <a:lnTo>
                      <a:pt x="74" y="256"/>
                    </a:lnTo>
                    <a:lnTo>
                      <a:pt x="82" y="244"/>
                    </a:lnTo>
                    <a:lnTo>
                      <a:pt x="90" y="228"/>
                    </a:lnTo>
                    <a:lnTo>
                      <a:pt x="96" y="214"/>
                    </a:lnTo>
                    <a:lnTo>
                      <a:pt x="96" y="214"/>
                    </a:lnTo>
                    <a:lnTo>
                      <a:pt x="98" y="206"/>
                    </a:lnTo>
                    <a:lnTo>
                      <a:pt x="98" y="206"/>
                    </a:lnTo>
                    <a:lnTo>
                      <a:pt x="104" y="190"/>
                    </a:lnTo>
                    <a:lnTo>
                      <a:pt x="110" y="174"/>
                    </a:lnTo>
                    <a:lnTo>
                      <a:pt x="120" y="158"/>
                    </a:lnTo>
                    <a:lnTo>
                      <a:pt x="132" y="144"/>
                    </a:lnTo>
                    <a:lnTo>
                      <a:pt x="132" y="144"/>
                    </a:lnTo>
                    <a:lnTo>
                      <a:pt x="156" y="122"/>
                    </a:lnTo>
                    <a:lnTo>
                      <a:pt x="180" y="104"/>
                    </a:lnTo>
                    <a:lnTo>
                      <a:pt x="180" y="104"/>
                    </a:lnTo>
                    <a:lnTo>
                      <a:pt x="194" y="96"/>
                    </a:lnTo>
                    <a:lnTo>
                      <a:pt x="194" y="96"/>
                    </a:lnTo>
                    <a:lnTo>
                      <a:pt x="212" y="90"/>
                    </a:lnTo>
                    <a:lnTo>
                      <a:pt x="228" y="86"/>
                    </a:lnTo>
                    <a:lnTo>
                      <a:pt x="246" y="84"/>
                    </a:lnTo>
                    <a:lnTo>
                      <a:pt x="264" y="84"/>
                    </a:lnTo>
                    <a:lnTo>
                      <a:pt x="264" y="84"/>
                    </a:lnTo>
                    <a:lnTo>
                      <a:pt x="290" y="86"/>
                    </a:lnTo>
                    <a:lnTo>
                      <a:pt x="316" y="92"/>
                    </a:lnTo>
                    <a:lnTo>
                      <a:pt x="338" y="100"/>
                    </a:lnTo>
                    <a:lnTo>
                      <a:pt x="362" y="112"/>
                    </a:lnTo>
                    <a:lnTo>
                      <a:pt x="362" y="112"/>
                    </a:lnTo>
                    <a:lnTo>
                      <a:pt x="372" y="120"/>
                    </a:lnTo>
                    <a:lnTo>
                      <a:pt x="382" y="130"/>
                    </a:lnTo>
                    <a:lnTo>
                      <a:pt x="398" y="152"/>
                    </a:lnTo>
                    <a:lnTo>
                      <a:pt x="398" y="152"/>
                    </a:lnTo>
                    <a:lnTo>
                      <a:pt x="414" y="176"/>
                    </a:lnTo>
                    <a:lnTo>
                      <a:pt x="422" y="190"/>
                    </a:lnTo>
                    <a:lnTo>
                      <a:pt x="428" y="204"/>
                    </a:lnTo>
                    <a:lnTo>
                      <a:pt x="428" y="204"/>
                    </a:lnTo>
                    <a:lnTo>
                      <a:pt x="428" y="206"/>
                    </a:lnTo>
                    <a:lnTo>
                      <a:pt x="428" y="212"/>
                    </a:lnTo>
                    <a:lnTo>
                      <a:pt x="428" y="212"/>
                    </a:lnTo>
                    <a:lnTo>
                      <a:pt x="436" y="228"/>
                    </a:lnTo>
                    <a:lnTo>
                      <a:pt x="444" y="242"/>
                    </a:lnTo>
                    <a:lnTo>
                      <a:pt x="454" y="254"/>
                    </a:lnTo>
                    <a:lnTo>
                      <a:pt x="462" y="266"/>
                    </a:lnTo>
                    <a:lnTo>
                      <a:pt x="462" y="266"/>
                    </a:lnTo>
                    <a:lnTo>
                      <a:pt x="466" y="268"/>
                    </a:lnTo>
                    <a:lnTo>
                      <a:pt x="468"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6"/>
                    </a:lnTo>
                    <a:lnTo>
                      <a:pt x="520" y="270"/>
                    </a:lnTo>
                    <a:lnTo>
                      <a:pt x="520" y="270"/>
                    </a:lnTo>
                    <a:lnTo>
                      <a:pt x="524" y="262"/>
                    </a:lnTo>
                    <a:lnTo>
                      <a:pt x="526" y="254"/>
                    </a:lnTo>
                    <a:lnTo>
                      <a:pt x="528" y="246"/>
                    </a:lnTo>
                    <a:lnTo>
                      <a:pt x="528" y="234"/>
                    </a:lnTo>
                    <a:lnTo>
                      <a:pt x="528" y="234"/>
                    </a:lnTo>
                    <a:lnTo>
                      <a:pt x="524" y="210"/>
                    </a:lnTo>
                    <a:lnTo>
                      <a:pt x="520" y="188"/>
                    </a:lnTo>
                    <a:lnTo>
                      <a:pt x="512" y="164"/>
                    </a:lnTo>
                    <a:lnTo>
                      <a:pt x="502" y="144"/>
                    </a:lnTo>
                    <a:lnTo>
                      <a:pt x="490" y="122"/>
                    </a:lnTo>
                    <a:lnTo>
                      <a:pt x="476" y="102"/>
                    </a:lnTo>
                    <a:lnTo>
                      <a:pt x="460" y="84"/>
                    </a:lnTo>
                    <a:lnTo>
                      <a:pt x="442" y="66"/>
                    </a:lnTo>
                    <a:lnTo>
                      <a:pt x="442" y="66"/>
                    </a:lnTo>
                    <a:lnTo>
                      <a:pt x="424" y="50"/>
                    </a:lnTo>
                    <a:lnTo>
                      <a:pt x="404" y="38"/>
                    </a:lnTo>
                    <a:lnTo>
                      <a:pt x="382" y="26"/>
                    </a:lnTo>
                    <a:lnTo>
                      <a:pt x="360" y="16"/>
                    </a:lnTo>
                    <a:lnTo>
                      <a:pt x="336" y="10"/>
                    </a:lnTo>
                    <a:lnTo>
                      <a:pt x="312" y="4"/>
                    </a:lnTo>
                    <a:lnTo>
                      <a:pt x="288" y="0"/>
                    </a:lnTo>
                    <a:lnTo>
                      <a:pt x="2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3" name="Freeform 260"/>
              <p:cNvSpPr>
                <a:spLocks noEditPoints="1"/>
              </p:cNvSpPr>
              <p:nvPr/>
            </p:nvSpPr>
            <p:spPr bwMode="auto">
              <a:xfrm>
                <a:off x="2627" y="3275"/>
                <a:ext cx="528" cy="282"/>
              </a:xfrm>
              <a:custGeom>
                <a:avLst/>
                <a:gdLst>
                  <a:gd name="T0" fmla="*/ 18 w 528"/>
                  <a:gd name="T1" fmla="*/ 278 h 282"/>
                  <a:gd name="T2" fmla="*/ 4 w 528"/>
                  <a:gd name="T3" fmla="*/ 260 h 282"/>
                  <a:gd name="T4" fmla="*/ 4 w 528"/>
                  <a:gd name="T5" fmla="*/ 208 h 282"/>
                  <a:gd name="T6" fmla="*/ 34 w 528"/>
                  <a:gd name="T7" fmla="*/ 132 h 282"/>
                  <a:gd name="T8" fmla="*/ 84 w 528"/>
                  <a:gd name="T9" fmla="*/ 66 h 282"/>
                  <a:gd name="T10" fmla="*/ 152 w 528"/>
                  <a:gd name="T11" fmla="*/ 24 h 282"/>
                  <a:gd name="T12" fmla="*/ 234 w 528"/>
                  <a:gd name="T13" fmla="*/ 2 h 282"/>
                  <a:gd name="T14" fmla="*/ 312 w 528"/>
                  <a:gd name="T15" fmla="*/ 4 h 282"/>
                  <a:gd name="T16" fmla="*/ 402 w 528"/>
                  <a:gd name="T17" fmla="*/ 38 h 282"/>
                  <a:gd name="T18" fmla="*/ 460 w 528"/>
                  <a:gd name="T19" fmla="*/ 84 h 282"/>
                  <a:gd name="T20" fmla="*/ 510 w 528"/>
                  <a:gd name="T21" fmla="*/ 164 h 282"/>
                  <a:gd name="T22" fmla="*/ 526 w 528"/>
                  <a:gd name="T23" fmla="*/ 234 h 282"/>
                  <a:gd name="T24" fmla="*/ 520 w 528"/>
                  <a:gd name="T25" fmla="*/ 268 h 282"/>
                  <a:gd name="T26" fmla="*/ 512 w 528"/>
                  <a:gd name="T27" fmla="*/ 276 h 282"/>
                  <a:gd name="T28" fmla="*/ 494 w 528"/>
                  <a:gd name="T29" fmla="*/ 282 h 282"/>
                  <a:gd name="T30" fmla="*/ 474 w 528"/>
                  <a:gd name="T31" fmla="*/ 276 h 282"/>
                  <a:gd name="T32" fmla="*/ 464 w 528"/>
                  <a:gd name="T33" fmla="*/ 264 h 282"/>
                  <a:gd name="T34" fmla="*/ 436 w 528"/>
                  <a:gd name="T35" fmla="*/ 226 h 282"/>
                  <a:gd name="T36" fmla="*/ 430 w 528"/>
                  <a:gd name="T37" fmla="*/ 202 h 282"/>
                  <a:gd name="T38" fmla="*/ 398 w 528"/>
                  <a:gd name="T39" fmla="*/ 150 h 282"/>
                  <a:gd name="T40" fmla="*/ 362 w 528"/>
                  <a:gd name="T41" fmla="*/ 112 h 282"/>
                  <a:gd name="T42" fmla="*/ 290 w 528"/>
                  <a:gd name="T43" fmla="*/ 86 h 282"/>
                  <a:gd name="T44" fmla="*/ 228 w 528"/>
                  <a:gd name="T45" fmla="*/ 86 h 282"/>
                  <a:gd name="T46" fmla="*/ 180 w 528"/>
                  <a:gd name="T47" fmla="*/ 102 h 282"/>
                  <a:gd name="T48" fmla="*/ 132 w 528"/>
                  <a:gd name="T49" fmla="*/ 142 h 282"/>
                  <a:gd name="T50" fmla="*/ 98 w 528"/>
                  <a:gd name="T51" fmla="*/ 204 h 282"/>
                  <a:gd name="T52" fmla="*/ 90 w 528"/>
                  <a:gd name="T53" fmla="*/ 228 h 282"/>
                  <a:gd name="T54" fmla="*/ 64 w 528"/>
                  <a:gd name="T55" fmla="*/ 264 h 282"/>
                  <a:gd name="T56" fmla="*/ 52 w 528"/>
                  <a:gd name="T57" fmla="*/ 276 h 282"/>
                  <a:gd name="T58" fmla="*/ 36 w 528"/>
                  <a:gd name="T59" fmla="*/ 282 h 282"/>
                  <a:gd name="T60" fmla="*/ 206 w 528"/>
                  <a:gd name="T61" fmla="*/ 6 h 282"/>
                  <a:gd name="T62" fmla="*/ 134 w 528"/>
                  <a:gd name="T63" fmla="*/ 32 h 282"/>
                  <a:gd name="T64" fmla="*/ 70 w 528"/>
                  <a:gd name="T65" fmla="*/ 80 h 282"/>
                  <a:gd name="T66" fmla="*/ 32 w 528"/>
                  <a:gd name="T67" fmla="*/ 132 h 282"/>
                  <a:gd name="T68" fmla="*/ 0 w 528"/>
                  <a:gd name="T69" fmla="*/ 238 h 282"/>
                  <a:gd name="T70" fmla="*/ 8 w 528"/>
                  <a:gd name="T71" fmla="*/ 270 h 282"/>
                  <a:gd name="T72" fmla="*/ 24 w 528"/>
                  <a:gd name="T73" fmla="*/ 280 h 282"/>
                  <a:gd name="T74" fmla="*/ 50 w 528"/>
                  <a:gd name="T75" fmla="*/ 278 h 282"/>
                  <a:gd name="T76" fmla="*/ 58 w 528"/>
                  <a:gd name="T77" fmla="*/ 270 h 282"/>
                  <a:gd name="T78" fmla="*/ 74 w 528"/>
                  <a:gd name="T79" fmla="*/ 254 h 282"/>
                  <a:gd name="T80" fmla="*/ 96 w 528"/>
                  <a:gd name="T81" fmla="*/ 212 h 282"/>
                  <a:gd name="T82" fmla="*/ 110 w 528"/>
                  <a:gd name="T83" fmla="*/ 174 h 282"/>
                  <a:gd name="T84" fmla="*/ 156 w 528"/>
                  <a:gd name="T85" fmla="*/ 122 h 282"/>
                  <a:gd name="T86" fmla="*/ 194 w 528"/>
                  <a:gd name="T87" fmla="*/ 94 h 282"/>
                  <a:gd name="T88" fmla="*/ 264 w 528"/>
                  <a:gd name="T89" fmla="*/ 84 h 282"/>
                  <a:gd name="T90" fmla="*/ 338 w 528"/>
                  <a:gd name="T91" fmla="*/ 100 h 282"/>
                  <a:gd name="T92" fmla="*/ 382 w 528"/>
                  <a:gd name="T93" fmla="*/ 130 h 282"/>
                  <a:gd name="T94" fmla="*/ 422 w 528"/>
                  <a:gd name="T95" fmla="*/ 188 h 282"/>
                  <a:gd name="T96" fmla="*/ 428 w 528"/>
                  <a:gd name="T97" fmla="*/ 210 h 282"/>
                  <a:gd name="T98" fmla="*/ 454 w 528"/>
                  <a:gd name="T99" fmla="*/ 254 h 282"/>
                  <a:gd name="T100" fmla="*/ 470 w 528"/>
                  <a:gd name="T101" fmla="*/ 270 h 282"/>
                  <a:gd name="T102" fmla="*/ 478 w 528"/>
                  <a:gd name="T103" fmla="*/ 278 h 282"/>
                  <a:gd name="T104" fmla="*/ 504 w 528"/>
                  <a:gd name="T105" fmla="*/ 280 h 282"/>
                  <a:gd name="T106" fmla="*/ 516 w 528"/>
                  <a:gd name="T107" fmla="*/ 274 h 282"/>
                  <a:gd name="T108" fmla="*/ 526 w 528"/>
                  <a:gd name="T109" fmla="*/ 254 h 282"/>
                  <a:gd name="T110" fmla="*/ 524 w 528"/>
                  <a:gd name="T111" fmla="*/ 210 h 282"/>
                  <a:gd name="T112" fmla="*/ 490 w 528"/>
                  <a:gd name="T113" fmla="*/ 122 h 282"/>
                  <a:gd name="T114" fmla="*/ 442 w 528"/>
                  <a:gd name="T115" fmla="*/ 66 h 282"/>
                  <a:gd name="T116" fmla="*/ 360 w 528"/>
                  <a:gd name="T117" fmla="*/ 18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36" y="282"/>
                    </a:moveTo>
                    <a:lnTo>
                      <a:pt x="36" y="282"/>
                    </a:lnTo>
                    <a:lnTo>
                      <a:pt x="24" y="280"/>
                    </a:lnTo>
                    <a:lnTo>
                      <a:pt x="18" y="278"/>
                    </a:lnTo>
                    <a:lnTo>
                      <a:pt x="16" y="276"/>
                    </a:lnTo>
                    <a:lnTo>
                      <a:pt x="16" y="276"/>
                    </a:lnTo>
                    <a:lnTo>
                      <a:pt x="8" y="270"/>
                    </a:lnTo>
                    <a:lnTo>
                      <a:pt x="4" y="260"/>
                    </a:lnTo>
                    <a:lnTo>
                      <a:pt x="0" y="250"/>
                    </a:lnTo>
                    <a:lnTo>
                      <a:pt x="0" y="236"/>
                    </a:lnTo>
                    <a:lnTo>
                      <a:pt x="0" y="236"/>
                    </a:lnTo>
                    <a:lnTo>
                      <a:pt x="4" y="208"/>
                    </a:lnTo>
                    <a:lnTo>
                      <a:pt x="12" y="182"/>
                    </a:lnTo>
                    <a:lnTo>
                      <a:pt x="22" y="156"/>
                    </a:lnTo>
                    <a:lnTo>
                      <a:pt x="34" y="132"/>
                    </a:lnTo>
                    <a:lnTo>
                      <a:pt x="34" y="132"/>
                    </a:lnTo>
                    <a:lnTo>
                      <a:pt x="44" y="112"/>
                    </a:lnTo>
                    <a:lnTo>
                      <a:pt x="56" y="96"/>
                    </a:lnTo>
                    <a:lnTo>
                      <a:pt x="70" y="80"/>
                    </a:lnTo>
                    <a:lnTo>
                      <a:pt x="84" y="66"/>
                    </a:lnTo>
                    <a:lnTo>
                      <a:pt x="100" y="52"/>
                    </a:lnTo>
                    <a:lnTo>
                      <a:pt x="116" y="42"/>
                    </a:lnTo>
                    <a:lnTo>
                      <a:pt x="134" y="32"/>
                    </a:lnTo>
                    <a:lnTo>
                      <a:pt x="152" y="24"/>
                    </a:lnTo>
                    <a:lnTo>
                      <a:pt x="152" y="24"/>
                    </a:lnTo>
                    <a:lnTo>
                      <a:pt x="178" y="14"/>
                    </a:lnTo>
                    <a:lnTo>
                      <a:pt x="206" y="6"/>
                    </a:lnTo>
                    <a:lnTo>
                      <a:pt x="234" y="2"/>
                    </a:lnTo>
                    <a:lnTo>
                      <a:pt x="264" y="0"/>
                    </a:lnTo>
                    <a:lnTo>
                      <a:pt x="264" y="0"/>
                    </a:lnTo>
                    <a:lnTo>
                      <a:pt x="288" y="2"/>
                    </a:lnTo>
                    <a:lnTo>
                      <a:pt x="312" y="4"/>
                    </a:lnTo>
                    <a:lnTo>
                      <a:pt x="336" y="10"/>
                    </a:lnTo>
                    <a:lnTo>
                      <a:pt x="360" y="18"/>
                    </a:lnTo>
                    <a:lnTo>
                      <a:pt x="382" y="28"/>
                    </a:lnTo>
                    <a:lnTo>
                      <a:pt x="402" y="38"/>
                    </a:lnTo>
                    <a:lnTo>
                      <a:pt x="422" y="52"/>
                    </a:lnTo>
                    <a:lnTo>
                      <a:pt x="440" y="66"/>
                    </a:lnTo>
                    <a:lnTo>
                      <a:pt x="440" y="66"/>
                    </a:lnTo>
                    <a:lnTo>
                      <a:pt x="460" y="84"/>
                    </a:lnTo>
                    <a:lnTo>
                      <a:pt x="476" y="104"/>
                    </a:lnTo>
                    <a:lnTo>
                      <a:pt x="490" y="122"/>
                    </a:lnTo>
                    <a:lnTo>
                      <a:pt x="500" y="144"/>
                    </a:lnTo>
                    <a:lnTo>
                      <a:pt x="510" y="164"/>
                    </a:lnTo>
                    <a:lnTo>
                      <a:pt x="518" y="186"/>
                    </a:lnTo>
                    <a:lnTo>
                      <a:pt x="524" y="210"/>
                    </a:lnTo>
                    <a:lnTo>
                      <a:pt x="526" y="234"/>
                    </a:lnTo>
                    <a:lnTo>
                      <a:pt x="526" y="234"/>
                    </a:lnTo>
                    <a:lnTo>
                      <a:pt x="526" y="244"/>
                    </a:lnTo>
                    <a:lnTo>
                      <a:pt x="526" y="254"/>
                    </a:lnTo>
                    <a:lnTo>
                      <a:pt x="522" y="262"/>
                    </a:lnTo>
                    <a:lnTo>
                      <a:pt x="520" y="268"/>
                    </a:lnTo>
                    <a:lnTo>
                      <a:pt x="520" y="268"/>
                    </a:lnTo>
                    <a:lnTo>
                      <a:pt x="516" y="274"/>
                    </a:lnTo>
                    <a:lnTo>
                      <a:pt x="512" y="276"/>
                    </a:lnTo>
                    <a:lnTo>
                      <a:pt x="512" y="276"/>
                    </a:lnTo>
                    <a:lnTo>
                      <a:pt x="510" y="278"/>
                    </a:lnTo>
                    <a:lnTo>
                      <a:pt x="504" y="280"/>
                    </a:lnTo>
                    <a:lnTo>
                      <a:pt x="494" y="282"/>
                    </a:lnTo>
                    <a:lnTo>
                      <a:pt x="494" y="282"/>
                    </a:lnTo>
                    <a:lnTo>
                      <a:pt x="482" y="280"/>
                    </a:lnTo>
                    <a:lnTo>
                      <a:pt x="478" y="278"/>
                    </a:lnTo>
                    <a:lnTo>
                      <a:pt x="474" y="276"/>
                    </a:lnTo>
                    <a:lnTo>
                      <a:pt x="474" y="276"/>
                    </a:lnTo>
                    <a:lnTo>
                      <a:pt x="472" y="272"/>
                    </a:lnTo>
                    <a:lnTo>
                      <a:pt x="470" y="270"/>
                    </a:lnTo>
                    <a:lnTo>
                      <a:pt x="466" y="266"/>
                    </a:lnTo>
                    <a:lnTo>
                      <a:pt x="464" y="264"/>
                    </a:lnTo>
                    <a:lnTo>
                      <a:pt x="464" y="264"/>
                    </a:lnTo>
                    <a:lnTo>
                      <a:pt x="454" y="254"/>
                    </a:lnTo>
                    <a:lnTo>
                      <a:pt x="444" y="240"/>
                    </a:lnTo>
                    <a:lnTo>
                      <a:pt x="436" y="226"/>
                    </a:lnTo>
                    <a:lnTo>
                      <a:pt x="428" y="210"/>
                    </a:lnTo>
                    <a:lnTo>
                      <a:pt x="428" y="210"/>
                    </a:lnTo>
                    <a:lnTo>
                      <a:pt x="430" y="206"/>
                    </a:lnTo>
                    <a:lnTo>
                      <a:pt x="430" y="202"/>
                    </a:lnTo>
                    <a:lnTo>
                      <a:pt x="430" y="202"/>
                    </a:lnTo>
                    <a:lnTo>
                      <a:pt x="422" y="188"/>
                    </a:lnTo>
                    <a:lnTo>
                      <a:pt x="416" y="176"/>
                    </a:lnTo>
                    <a:lnTo>
                      <a:pt x="398" y="150"/>
                    </a:lnTo>
                    <a:lnTo>
                      <a:pt x="398" y="150"/>
                    </a:lnTo>
                    <a:lnTo>
                      <a:pt x="382" y="128"/>
                    </a:lnTo>
                    <a:lnTo>
                      <a:pt x="372" y="120"/>
                    </a:lnTo>
                    <a:lnTo>
                      <a:pt x="362" y="112"/>
                    </a:lnTo>
                    <a:lnTo>
                      <a:pt x="362" y="112"/>
                    </a:lnTo>
                    <a:lnTo>
                      <a:pt x="338" y="100"/>
                    </a:lnTo>
                    <a:lnTo>
                      <a:pt x="316" y="90"/>
                    </a:lnTo>
                    <a:lnTo>
                      <a:pt x="290" y="86"/>
                    </a:lnTo>
                    <a:lnTo>
                      <a:pt x="264" y="84"/>
                    </a:lnTo>
                    <a:lnTo>
                      <a:pt x="264" y="84"/>
                    </a:lnTo>
                    <a:lnTo>
                      <a:pt x="246" y="84"/>
                    </a:lnTo>
                    <a:lnTo>
                      <a:pt x="228" y="86"/>
                    </a:lnTo>
                    <a:lnTo>
                      <a:pt x="212" y="88"/>
                    </a:lnTo>
                    <a:lnTo>
                      <a:pt x="194" y="94"/>
                    </a:lnTo>
                    <a:lnTo>
                      <a:pt x="194" y="94"/>
                    </a:lnTo>
                    <a:lnTo>
                      <a:pt x="180" y="102"/>
                    </a:lnTo>
                    <a:lnTo>
                      <a:pt x="180" y="102"/>
                    </a:lnTo>
                    <a:lnTo>
                      <a:pt x="156" y="120"/>
                    </a:lnTo>
                    <a:lnTo>
                      <a:pt x="132" y="142"/>
                    </a:lnTo>
                    <a:lnTo>
                      <a:pt x="132" y="142"/>
                    </a:lnTo>
                    <a:lnTo>
                      <a:pt x="120" y="156"/>
                    </a:lnTo>
                    <a:lnTo>
                      <a:pt x="110" y="172"/>
                    </a:lnTo>
                    <a:lnTo>
                      <a:pt x="102" y="188"/>
                    </a:lnTo>
                    <a:lnTo>
                      <a:pt x="98" y="204"/>
                    </a:lnTo>
                    <a:lnTo>
                      <a:pt x="98" y="204"/>
                    </a:lnTo>
                    <a:lnTo>
                      <a:pt x="96" y="212"/>
                    </a:lnTo>
                    <a:lnTo>
                      <a:pt x="96" y="212"/>
                    </a:lnTo>
                    <a:lnTo>
                      <a:pt x="90" y="228"/>
                    </a:lnTo>
                    <a:lnTo>
                      <a:pt x="82" y="242"/>
                    </a:lnTo>
                    <a:lnTo>
                      <a:pt x="74" y="254"/>
                    </a:lnTo>
                    <a:lnTo>
                      <a:pt x="64" y="264"/>
                    </a:lnTo>
                    <a:lnTo>
                      <a:pt x="64" y="264"/>
                    </a:lnTo>
                    <a:lnTo>
                      <a:pt x="62" y="266"/>
                    </a:lnTo>
                    <a:lnTo>
                      <a:pt x="58" y="270"/>
                    </a:lnTo>
                    <a:lnTo>
                      <a:pt x="54" y="272"/>
                    </a:lnTo>
                    <a:lnTo>
                      <a:pt x="52" y="276"/>
                    </a:lnTo>
                    <a:lnTo>
                      <a:pt x="52" y="276"/>
                    </a:lnTo>
                    <a:lnTo>
                      <a:pt x="50" y="278"/>
                    </a:lnTo>
                    <a:lnTo>
                      <a:pt x="46" y="280"/>
                    </a:lnTo>
                    <a:lnTo>
                      <a:pt x="36" y="282"/>
                    </a:lnTo>
                    <a:close/>
                    <a:moveTo>
                      <a:pt x="264" y="0"/>
                    </a:moveTo>
                    <a:lnTo>
                      <a:pt x="264" y="0"/>
                    </a:lnTo>
                    <a:lnTo>
                      <a:pt x="234" y="2"/>
                    </a:lnTo>
                    <a:lnTo>
                      <a:pt x="206" y="6"/>
                    </a:lnTo>
                    <a:lnTo>
                      <a:pt x="178" y="14"/>
                    </a:lnTo>
                    <a:lnTo>
                      <a:pt x="152" y="22"/>
                    </a:lnTo>
                    <a:lnTo>
                      <a:pt x="152" y="22"/>
                    </a:lnTo>
                    <a:lnTo>
                      <a:pt x="134" y="32"/>
                    </a:lnTo>
                    <a:lnTo>
                      <a:pt x="116" y="40"/>
                    </a:lnTo>
                    <a:lnTo>
                      <a:pt x="100" y="52"/>
                    </a:lnTo>
                    <a:lnTo>
                      <a:pt x="84" y="66"/>
                    </a:lnTo>
                    <a:lnTo>
                      <a:pt x="70" y="80"/>
                    </a:lnTo>
                    <a:lnTo>
                      <a:pt x="56" y="96"/>
                    </a:lnTo>
                    <a:lnTo>
                      <a:pt x="44" y="112"/>
                    </a:lnTo>
                    <a:lnTo>
                      <a:pt x="32" y="132"/>
                    </a:lnTo>
                    <a:lnTo>
                      <a:pt x="32" y="132"/>
                    </a:lnTo>
                    <a:lnTo>
                      <a:pt x="20" y="156"/>
                    </a:lnTo>
                    <a:lnTo>
                      <a:pt x="10" y="182"/>
                    </a:lnTo>
                    <a:lnTo>
                      <a:pt x="4" y="210"/>
                    </a:lnTo>
                    <a:lnTo>
                      <a:pt x="0" y="238"/>
                    </a:lnTo>
                    <a:lnTo>
                      <a:pt x="0" y="238"/>
                    </a:lnTo>
                    <a:lnTo>
                      <a:pt x="0" y="250"/>
                    </a:lnTo>
                    <a:lnTo>
                      <a:pt x="4"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4"/>
                    </a:lnTo>
                    <a:lnTo>
                      <a:pt x="64" y="264"/>
                    </a:lnTo>
                    <a:lnTo>
                      <a:pt x="74" y="254"/>
                    </a:lnTo>
                    <a:lnTo>
                      <a:pt x="82" y="242"/>
                    </a:lnTo>
                    <a:lnTo>
                      <a:pt x="90" y="228"/>
                    </a:lnTo>
                    <a:lnTo>
                      <a:pt x="96" y="212"/>
                    </a:lnTo>
                    <a:lnTo>
                      <a:pt x="96" y="212"/>
                    </a:lnTo>
                    <a:lnTo>
                      <a:pt x="98" y="204"/>
                    </a:lnTo>
                    <a:lnTo>
                      <a:pt x="98" y="204"/>
                    </a:lnTo>
                    <a:lnTo>
                      <a:pt x="102" y="188"/>
                    </a:lnTo>
                    <a:lnTo>
                      <a:pt x="110" y="174"/>
                    </a:lnTo>
                    <a:lnTo>
                      <a:pt x="120" y="158"/>
                    </a:lnTo>
                    <a:lnTo>
                      <a:pt x="132" y="142"/>
                    </a:lnTo>
                    <a:lnTo>
                      <a:pt x="132" y="142"/>
                    </a:lnTo>
                    <a:lnTo>
                      <a:pt x="156" y="122"/>
                    </a:lnTo>
                    <a:lnTo>
                      <a:pt x="180" y="102"/>
                    </a:lnTo>
                    <a:lnTo>
                      <a:pt x="180" y="102"/>
                    </a:lnTo>
                    <a:lnTo>
                      <a:pt x="194" y="94"/>
                    </a:lnTo>
                    <a:lnTo>
                      <a:pt x="194" y="94"/>
                    </a:lnTo>
                    <a:lnTo>
                      <a:pt x="212" y="90"/>
                    </a:lnTo>
                    <a:lnTo>
                      <a:pt x="228" y="86"/>
                    </a:lnTo>
                    <a:lnTo>
                      <a:pt x="246" y="84"/>
                    </a:lnTo>
                    <a:lnTo>
                      <a:pt x="264" y="84"/>
                    </a:lnTo>
                    <a:lnTo>
                      <a:pt x="264" y="84"/>
                    </a:lnTo>
                    <a:lnTo>
                      <a:pt x="290" y="86"/>
                    </a:lnTo>
                    <a:lnTo>
                      <a:pt x="316" y="90"/>
                    </a:lnTo>
                    <a:lnTo>
                      <a:pt x="338" y="100"/>
                    </a:lnTo>
                    <a:lnTo>
                      <a:pt x="362" y="112"/>
                    </a:lnTo>
                    <a:lnTo>
                      <a:pt x="362" y="112"/>
                    </a:lnTo>
                    <a:lnTo>
                      <a:pt x="372" y="120"/>
                    </a:lnTo>
                    <a:lnTo>
                      <a:pt x="382" y="130"/>
                    </a:lnTo>
                    <a:lnTo>
                      <a:pt x="398" y="152"/>
                    </a:lnTo>
                    <a:lnTo>
                      <a:pt x="398" y="152"/>
                    </a:lnTo>
                    <a:lnTo>
                      <a:pt x="414" y="176"/>
                    </a:lnTo>
                    <a:lnTo>
                      <a:pt x="422" y="188"/>
                    </a:lnTo>
                    <a:lnTo>
                      <a:pt x="428" y="202"/>
                    </a:lnTo>
                    <a:lnTo>
                      <a:pt x="428" y="202"/>
                    </a:lnTo>
                    <a:lnTo>
                      <a:pt x="428" y="206"/>
                    </a:lnTo>
                    <a:lnTo>
                      <a:pt x="428" y="210"/>
                    </a:lnTo>
                    <a:lnTo>
                      <a:pt x="428" y="210"/>
                    </a:lnTo>
                    <a:lnTo>
                      <a:pt x="436" y="226"/>
                    </a:lnTo>
                    <a:lnTo>
                      <a:pt x="444" y="240"/>
                    </a:lnTo>
                    <a:lnTo>
                      <a:pt x="454" y="254"/>
                    </a:lnTo>
                    <a:lnTo>
                      <a:pt x="464" y="264"/>
                    </a:lnTo>
                    <a:lnTo>
                      <a:pt x="464" y="264"/>
                    </a:lnTo>
                    <a:lnTo>
                      <a:pt x="466" y="268"/>
                    </a:lnTo>
                    <a:lnTo>
                      <a:pt x="470"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4"/>
                    </a:lnTo>
                    <a:lnTo>
                      <a:pt x="520" y="268"/>
                    </a:lnTo>
                    <a:lnTo>
                      <a:pt x="520" y="268"/>
                    </a:lnTo>
                    <a:lnTo>
                      <a:pt x="524" y="262"/>
                    </a:lnTo>
                    <a:lnTo>
                      <a:pt x="526" y="254"/>
                    </a:lnTo>
                    <a:lnTo>
                      <a:pt x="528" y="244"/>
                    </a:lnTo>
                    <a:lnTo>
                      <a:pt x="528" y="234"/>
                    </a:lnTo>
                    <a:lnTo>
                      <a:pt x="528" y="234"/>
                    </a:lnTo>
                    <a:lnTo>
                      <a:pt x="524" y="210"/>
                    </a:lnTo>
                    <a:lnTo>
                      <a:pt x="518" y="188"/>
                    </a:lnTo>
                    <a:lnTo>
                      <a:pt x="512" y="164"/>
                    </a:lnTo>
                    <a:lnTo>
                      <a:pt x="502" y="144"/>
                    </a:lnTo>
                    <a:lnTo>
                      <a:pt x="490" y="122"/>
                    </a:lnTo>
                    <a:lnTo>
                      <a:pt x="476" y="102"/>
                    </a:lnTo>
                    <a:lnTo>
                      <a:pt x="460" y="84"/>
                    </a:lnTo>
                    <a:lnTo>
                      <a:pt x="442" y="66"/>
                    </a:lnTo>
                    <a:lnTo>
                      <a:pt x="442" y="66"/>
                    </a:lnTo>
                    <a:lnTo>
                      <a:pt x="422" y="52"/>
                    </a:lnTo>
                    <a:lnTo>
                      <a:pt x="402" y="38"/>
                    </a:lnTo>
                    <a:lnTo>
                      <a:pt x="382" y="26"/>
                    </a:lnTo>
                    <a:lnTo>
                      <a:pt x="360" y="18"/>
                    </a:lnTo>
                    <a:lnTo>
                      <a:pt x="336" y="10"/>
                    </a:lnTo>
                    <a:lnTo>
                      <a:pt x="312" y="4"/>
                    </a:lnTo>
                    <a:lnTo>
                      <a:pt x="288" y="0"/>
                    </a:lnTo>
                    <a:lnTo>
                      <a:pt x="264" y="0"/>
                    </a:lnTo>
                    <a:close/>
                  </a:path>
                </a:pathLst>
              </a:custGeom>
              <a:solidFill>
                <a:srgbClr val="A39C9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4" name="Freeform 261"/>
              <p:cNvSpPr>
                <a:spLocks/>
              </p:cNvSpPr>
              <p:nvPr/>
            </p:nvSpPr>
            <p:spPr bwMode="auto">
              <a:xfrm>
                <a:off x="2627" y="3275"/>
                <a:ext cx="526" cy="282"/>
              </a:xfrm>
              <a:custGeom>
                <a:avLst/>
                <a:gdLst>
                  <a:gd name="T0" fmla="*/ 36 w 526"/>
                  <a:gd name="T1" fmla="*/ 282 h 282"/>
                  <a:gd name="T2" fmla="*/ 18 w 526"/>
                  <a:gd name="T3" fmla="*/ 278 h 282"/>
                  <a:gd name="T4" fmla="*/ 16 w 526"/>
                  <a:gd name="T5" fmla="*/ 276 h 282"/>
                  <a:gd name="T6" fmla="*/ 4 w 526"/>
                  <a:gd name="T7" fmla="*/ 260 h 282"/>
                  <a:gd name="T8" fmla="*/ 0 w 526"/>
                  <a:gd name="T9" fmla="*/ 236 h 282"/>
                  <a:gd name="T10" fmla="*/ 4 w 526"/>
                  <a:gd name="T11" fmla="*/ 208 h 282"/>
                  <a:gd name="T12" fmla="*/ 22 w 526"/>
                  <a:gd name="T13" fmla="*/ 156 h 282"/>
                  <a:gd name="T14" fmla="*/ 34 w 526"/>
                  <a:gd name="T15" fmla="*/ 132 h 282"/>
                  <a:gd name="T16" fmla="*/ 56 w 526"/>
                  <a:gd name="T17" fmla="*/ 96 h 282"/>
                  <a:gd name="T18" fmla="*/ 84 w 526"/>
                  <a:gd name="T19" fmla="*/ 66 h 282"/>
                  <a:gd name="T20" fmla="*/ 116 w 526"/>
                  <a:gd name="T21" fmla="*/ 42 h 282"/>
                  <a:gd name="T22" fmla="*/ 152 w 526"/>
                  <a:gd name="T23" fmla="*/ 24 h 282"/>
                  <a:gd name="T24" fmla="*/ 178 w 526"/>
                  <a:gd name="T25" fmla="*/ 14 h 282"/>
                  <a:gd name="T26" fmla="*/ 234 w 526"/>
                  <a:gd name="T27" fmla="*/ 2 h 282"/>
                  <a:gd name="T28" fmla="*/ 264 w 526"/>
                  <a:gd name="T29" fmla="*/ 0 h 282"/>
                  <a:gd name="T30" fmla="*/ 312 w 526"/>
                  <a:gd name="T31" fmla="*/ 4 h 282"/>
                  <a:gd name="T32" fmla="*/ 360 w 526"/>
                  <a:gd name="T33" fmla="*/ 18 h 282"/>
                  <a:gd name="T34" fmla="*/ 402 w 526"/>
                  <a:gd name="T35" fmla="*/ 38 h 282"/>
                  <a:gd name="T36" fmla="*/ 440 w 526"/>
                  <a:gd name="T37" fmla="*/ 66 h 282"/>
                  <a:gd name="T38" fmla="*/ 460 w 526"/>
                  <a:gd name="T39" fmla="*/ 84 h 282"/>
                  <a:gd name="T40" fmla="*/ 490 w 526"/>
                  <a:gd name="T41" fmla="*/ 122 h 282"/>
                  <a:gd name="T42" fmla="*/ 510 w 526"/>
                  <a:gd name="T43" fmla="*/ 164 h 282"/>
                  <a:gd name="T44" fmla="*/ 524 w 526"/>
                  <a:gd name="T45" fmla="*/ 210 h 282"/>
                  <a:gd name="T46" fmla="*/ 526 w 526"/>
                  <a:gd name="T47" fmla="*/ 234 h 282"/>
                  <a:gd name="T48" fmla="*/ 526 w 526"/>
                  <a:gd name="T49" fmla="*/ 254 h 282"/>
                  <a:gd name="T50" fmla="*/ 520 w 526"/>
                  <a:gd name="T51" fmla="*/ 268 h 282"/>
                  <a:gd name="T52" fmla="*/ 516 w 526"/>
                  <a:gd name="T53" fmla="*/ 274 h 282"/>
                  <a:gd name="T54" fmla="*/ 512 w 526"/>
                  <a:gd name="T55" fmla="*/ 276 h 282"/>
                  <a:gd name="T56" fmla="*/ 504 w 526"/>
                  <a:gd name="T57" fmla="*/ 280 h 282"/>
                  <a:gd name="T58" fmla="*/ 494 w 526"/>
                  <a:gd name="T59" fmla="*/ 282 h 282"/>
                  <a:gd name="T60" fmla="*/ 478 w 526"/>
                  <a:gd name="T61" fmla="*/ 278 h 282"/>
                  <a:gd name="T62" fmla="*/ 474 w 526"/>
                  <a:gd name="T63" fmla="*/ 276 h 282"/>
                  <a:gd name="T64" fmla="*/ 470 w 526"/>
                  <a:gd name="T65" fmla="*/ 270 h 282"/>
                  <a:gd name="T66" fmla="*/ 464 w 526"/>
                  <a:gd name="T67" fmla="*/ 264 h 282"/>
                  <a:gd name="T68" fmla="*/ 454 w 526"/>
                  <a:gd name="T69" fmla="*/ 254 h 282"/>
                  <a:gd name="T70" fmla="*/ 436 w 526"/>
                  <a:gd name="T71" fmla="*/ 226 h 282"/>
                  <a:gd name="T72" fmla="*/ 428 w 526"/>
                  <a:gd name="T73" fmla="*/ 210 h 282"/>
                  <a:gd name="T74" fmla="*/ 430 w 526"/>
                  <a:gd name="T75" fmla="*/ 202 h 282"/>
                  <a:gd name="T76" fmla="*/ 422 w 526"/>
                  <a:gd name="T77" fmla="*/ 188 h 282"/>
                  <a:gd name="T78" fmla="*/ 398 w 526"/>
                  <a:gd name="T79" fmla="*/ 150 h 282"/>
                  <a:gd name="T80" fmla="*/ 382 w 526"/>
                  <a:gd name="T81" fmla="*/ 128 h 282"/>
                  <a:gd name="T82" fmla="*/ 362 w 526"/>
                  <a:gd name="T83" fmla="*/ 112 h 282"/>
                  <a:gd name="T84" fmla="*/ 338 w 526"/>
                  <a:gd name="T85" fmla="*/ 100 h 282"/>
                  <a:gd name="T86" fmla="*/ 290 w 526"/>
                  <a:gd name="T87" fmla="*/ 86 h 282"/>
                  <a:gd name="T88" fmla="*/ 264 w 526"/>
                  <a:gd name="T89" fmla="*/ 84 h 282"/>
                  <a:gd name="T90" fmla="*/ 228 w 526"/>
                  <a:gd name="T91" fmla="*/ 86 h 282"/>
                  <a:gd name="T92" fmla="*/ 194 w 526"/>
                  <a:gd name="T93" fmla="*/ 94 h 282"/>
                  <a:gd name="T94" fmla="*/ 180 w 526"/>
                  <a:gd name="T95" fmla="*/ 102 h 282"/>
                  <a:gd name="T96" fmla="*/ 156 w 526"/>
                  <a:gd name="T97" fmla="*/ 120 h 282"/>
                  <a:gd name="T98" fmla="*/ 132 w 526"/>
                  <a:gd name="T99" fmla="*/ 142 h 282"/>
                  <a:gd name="T100" fmla="*/ 110 w 526"/>
                  <a:gd name="T101" fmla="*/ 172 h 282"/>
                  <a:gd name="T102" fmla="*/ 98 w 526"/>
                  <a:gd name="T103" fmla="*/ 204 h 282"/>
                  <a:gd name="T104" fmla="*/ 96 w 526"/>
                  <a:gd name="T105" fmla="*/ 212 h 282"/>
                  <a:gd name="T106" fmla="*/ 90 w 526"/>
                  <a:gd name="T107" fmla="*/ 228 h 282"/>
                  <a:gd name="T108" fmla="*/ 74 w 526"/>
                  <a:gd name="T109" fmla="*/ 254 h 282"/>
                  <a:gd name="T110" fmla="*/ 64 w 526"/>
                  <a:gd name="T111" fmla="*/ 264 h 282"/>
                  <a:gd name="T112" fmla="*/ 58 w 526"/>
                  <a:gd name="T113" fmla="*/ 270 h 282"/>
                  <a:gd name="T114" fmla="*/ 52 w 526"/>
                  <a:gd name="T115" fmla="*/ 276 h 282"/>
                  <a:gd name="T116" fmla="*/ 50 w 526"/>
                  <a:gd name="T117" fmla="*/ 278 h 282"/>
                  <a:gd name="T118" fmla="*/ 36 w 526"/>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36" y="282"/>
                    </a:moveTo>
                    <a:lnTo>
                      <a:pt x="36" y="282"/>
                    </a:lnTo>
                    <a:lnTo>
                      <a:pt x="24" y="280"/>
                    </a:lnTo>
                    <a:lnTo>
                      <a:pt x="18" y="278"/>
                    </a:lnTo>
                    <a:lnTo>
                      <a:pt x="16" y="276"/>
                    </a:lnTo>
                    <a:lnTo>
                      <a:pt x="16" y="276"/>
                    </a:lnTo>
                    <a:lnTo>
                      <a:pt x="8" y="270"/>
                    </a:lnTo>
                    <a:lnTo>
                      <a:pt x="4" y="260"/>
                    </a:lnTo>
                    <a:lnTo>
                      <a:pt x="0" y="250"/>
                    </a:lnTo>
                    <a:lnTo>
                      <a:pt x="0" y="236"/>
                    </a:lnTo>
                    <a:lnTo>
                      <a:pt x="0" y="236"/>
                    </a:lnTo>
                    <a:lnTo>
                      <a:pt x="4" y="208"/>
                    </a:lnTo>
                    <a:lnTo>
                      <a:pt x="12" y="182"/>
                    </a:lnTo>
                    <a:lnTo>
                      <a:pt x="22" y="156"/>
                    </a:lnTo>
                    <a:lnTo>
                      <a:pt x="34" y="132"/>
                    </a:lnTo>
                    <a:lnTo>
                      <a:pt x="34" y="132"/>
                    </a:lnTo>
                    <a:lnTo>
                      <a:pt x="44" y="112"/>
                    </a:lnTo>
                    <a:lnTo>
                      <a:pt x="56" y="96"/>
                    </a:lnTo>
                    <a:lnTo>
                      <a:pt x="70" y="80"/>
                    </a:lnTo>
                    <a:lnTo>
                      <a:pt x="84" y="66"/>
                    </a:lnTo>
                    <a:lnTo>
                      <a:pt x="100" y="52"/>
                    </a:lnTo>
                    <a:lnTo>
                      <a:pt x="116" y="42"/>
                    </a:lnTo>
                    <a:lnTo>
                      <a:pt x="134" y="32"/>
                    </a:lnTo>
                    <a:lnTo>
                      <a:pt x="152" y="24"/>
                    </a:lnTo>
                    <a:lnTo>
                      <a:pt x="152" y="24"/>
                    </a:lnTo>
                    <a:lnTo>
                      <a:pt x="178" y="14"/>
                    </a:lnTo>
                    <a:lnTo>
                      <a:pt x="206" y="6"/>
                    </a:lnTo>
                    <a:lnTo>
                      <a:pt x="234" y="2"/>
                    </a:lnTo>
                    <a:lnTo>
                      <a:pt x="264" y="0"/>
                    </a:lnTo>
                    <a:lnTo>
                      <a:pt x="264" y="0"/>
                    </a:lnTo>
                    <a:lnTo>
                      <a:pt x="288" y="2"/>
                    </a:lnTo>
                    <a:lnTo>
                      <a:pt x="312" y="4"/>
                    </a:lnTo>
                    <a:lnTo>
                      <a:pt x="336" y="10"/>
                    </a:lnTo>
                    <a:lnTo>
                      <a:pt x="360" y="18"/>
                    </a:lnTo>
                    <a:lnTo>
                      <a:pt x="382" y="28"/>
                    </a:lnTo>
                    <a:lnTo>
                      <a:pt x="402" y="38"/>
                    </a:lnTo>
                    <a:lnTo>
                      <a:pt x="422" y="52"/>
                    </a:lnTo>
                    <a:lnTo>
                      <a:pt x="440" y="66"/>
                    </a:lnTo>
                    <a:lnTo>
                      <a:pt x="440" y="66"/>
                    </a:lnTo>
                    <a:lnTo>
                      <a:pt x="460" y="84"/>
                    </a:lnTo>
                    <a:lnTo>
                      <a:pt x="476" y="104"/>
                    </a:lnTo>
                    <a:lnTo>
                      <a:pt x="490" y="122"/>
                    </a:lnTo>
                    <a:lnTo>
                      <a:pt x="500" y="144"/>
                    </a:lnTo>
                    <a:lnTo>
                      <a:pt x="510" y="164"/>
                    </a:lnTo>
                    <a:lnTo>
                      <a:pt x="518" y="186"/>
                    </a:lnTo>
                    <a:lnTo>
                      <a:pt x="524" y="210"/>
                    </a:lnTo>
                    <a:lnTo>
                      <a:pt x="526" y="234"/>
                    </a:lnTo>
                    <a:lnTo>
                      <a:pt x="526" y="234"/>
                    </a:lnTo>
                    <a:lnTo>
                      <a:pt x="526" y="244"/>
                    </a:lnTo>
                    <a:lnTo>
                      <a:pt x="526" y="254"/>
                    </a:lnTo>
                    <a:lnTo>
                      <a:pt x="522" y="262"/>
                    </a:lnTo>
                    <a:lnTo>
                      <a:pt x="520" y="268"/>
                    </a:lnTo>
                    <a:lnTo>
                      <a:pt x="520" y="268"/>
                    </a:lnTo>
                    <a:lnTo>
                      <a:pt x="516" y="274"/>
                    </a:lnTo>
                    <a:lnTo>
                      <a:pt x="512" y="276"/>
                    </a:lnTo>
                    <a:lnTo>
                      <a:pt x="512" y="276"/>
                    </a:lnTo>
                    <a:lnTo>
                      <a:pt x="510" y="278"/>
                    </a:lnTo>
                    <a:lnTo>
                      <a:pt x="504" y="280"/>
                    </a:lnTo>
                    <a:lnTo>
                      <a:pt x="494" y="282"/>
                    </a:lnTo>
                    <a:lnTo>
                      <a:pt x="494" y="282"/>
                    </a:lnTo>
                    <a:lnTo>
                      <a:pt x="482" y="280"/>
                    </a:lnTo>
                    <a:lnTo>
                      <a:pt x="478" y="278"/>
                    </a:lnTo>
                    <a:lnTo>
                      <a:pt x="474" y="276"/>
                    </a:lnTo>
                    <a:lnTo>
                      <a:pt x="474" y="276"/>
                    </a:lnTo>
                    <a:lnTo>
                      <a:pt x="472" y="272"/>
                    </a:lnTo>
                    <a:lnTo>
                      <a:pt x="470" y="270"/>
                    </a:lnTo>
                    <a:lnTo>
                      <a:pt x="466" y="266"/>
                    </a:lnTo>
                    <a:lnTo>
                      <a:pt x="464" y="264"/>
                    </a:lnTo>
                    <a:lnTo>
                      <a:pt x="464" y="264"/>
                    </a:lnTo>
                    <a:lnTo>
                      <a:pt x="454" y="254"/>
                    </a:lnTo>
                    <a:lnTo>
                      <a:pt x="444" y="240"/>
                    </a:lnTo>
                    <a:lnTo>
                      <a:pt x="436" y="226"/>
                    </a:lnTo>
                    <a:lnTo>
                      <a:pt x="428" y="210"/>
                    </a:lnTo>
                    <a:lnTo>
                      <a:pt x="428" y="210"/>
                    </a:lnTo>
                    <a:lnTo>
                      <a:pt x="430" y="206"/>
                    </a:lnTo>
                    <a:lnTo>
                      <a:pt x="430" y="202"/>
                    </a:lnTo>
                    <a:lnTo>
                      <a:pt x="430" y="202"/>
                    </a:lnTo>
                    <a:lnTo>
                      <a:pt x="422" y="188"/>
                    </a:lnTo>
                    <a:lnTo>
                      <a:pt x="416" y="176"/>
                    </a:lnTo>
                    <a:lnTo>
                      <a:pt x="398" y="150"/>
                    </a:lnTo>
                    <a:lnTo>
                      <a:pt x="398" y="150"/>
                    </a:lnTo>
                    <a:lnTo>
                      <a:pt x="382" y="128"/>
                    </a:lnTo>
                    <a:lnTo>
                      <a:pt x="372" y="120"/>
                    </a:lnTo>
                    <a:lnTo>
                      <a:pt x="362" y="112"/>
                    </a:lnTo>
                    <a:lnTo>
                      <a:pt x="362" y="112"/>
                    </a:lnTo>
                    <a:lnTo>
                      <a:pt x="338" y="100"/>
                    </a:lnTo>
                    <a:lnTo>
                      <a:pt x="316" y="90"/>
                    </a:lnTo>
                    <a:lnTo>
                      <a:pt x="290" y="86"/>
                    </a:lnTo>
                    <a:lnTo>
                      <a:pt x="264" y="84"/>
                    </a:lnTo>
                    <a:lnTo>
                      <a:pt x="264" y="84"/>
                    </a:lnTo>
                    <a:lnTo>
                      <a:pt x="246" y="84"/>
                    </a:lnTo>
                    <a:lnTo>
                      <a:pt x="228" y="86"/>
                    </a:lnTo>
                    <a:lnTo>
                      <a:pt x="212" y="88"/>
                    </a:lnTo>
                    <a:lnTo>
                      <a:pt x="194" y="94"/>
                    </a:lnTo>
                    <a:lnTo>
                      <a:pt x="194" y="94"/>
                    </a:lnTo>
                    <a:lnTo>
                      <a:pt x="180" y="102"/>
                    </a:lnTo>
                    <a:lnTo>
                      <a:pt x="180" y="102"/>
                    </a:lnTo>
                    <a:lnTo>
                      <a:pt x="156" y="120"/>
                    </a:lnTo>
                    <a:lnTo>
                      <a:pt x="132" y="142"/>
                    </a:lnTo>
                    <a:lnTo>
                      <a:pt x="132" y="142"/>
                    </a:lnTo>
                    <a:lnTo>
                      <a:pt x="120" y="156"/>
                    </a:lnTo>
                    <a:lnTo>
                      <a:pt x="110" y="172"/>
                    </a:lnTo>
                    <a:lnTo>
                      <a:pt x="102" y="188"/>
                    </a:lnTo>
                    <a:lnTo>
                      <a:pt x="98" y="204"/>
                    </a:lnTo>
                    <a:lnTo>
                      <a:pt x="98" y="204"/>
                    </a:lnTo>
                    <a:lnTo>
                      <a:pt x="96" y="212"/>
                    </a:lnTo>
                    <a:lnTo>
                      <a:pt x="96" y="212"/>
                    </a:lnTo>
                    <a:lnTo>
                      <a:pt x="90" y="228"/>
                    </a:lnTo>
                    <a:lnTo>
                      <a:pt x="82" y="242"/>
                    </a:lnTo>
                    <a:lnTo>
                      <a:pt x="74" y="254"/>
                    </a:lnTo>
                    <a:lnTo>
                      <a:pt x="64" y="264"/>
                    </a:lnTo>
                    <a:lnTo>
                      <a:pt x="64" y="264"/>
                    </a:lnTo>
                    <a:lnTo>
                      <a:pt x="62" y="266"/>
                    </a:lnTo>
                    <a:lnTo>
                      <a:pt x="58" y="270"/>
                    </a:lnTo>
                    <a:lnTo>
                      <a:pt x="54" y="272"/>
                    </a:lnTo>
                    <a:lnTo>
                      <a:pt x="52" y="276"/>
                    </a:lnTo>
                    <a:lnTo>
                      <a:pt x="52" y="276"/>
                    </a:lnTo>
                    <a:lnTo>
                      <a:pt x="50" y="278"/>
                    </a:lnTo>
                    <a:lnTo>
                      <a:pt x="46" y="280"/>
                    </a:lnTo>
                    <a:lnTo>
                      <a:pt x="36" y="2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5" name="Freeform 262"/>
              <p:cNvSpPr>
                <a:spLocks/>
              </p:cNvSpPr>
              <p:nvPr/>
            </p:nvSpPr>
            <p:spPr bwMode="auto">
              <a:xfrm>
                <a:off x="2627" y="3275"/>
                <a:ext cx="528" cy="282"/>
              </a:xfrm>
              <a:custGeom>
                <a:avLst/>
                <a:gdLst>
                  <a:gd name="T0" fmla="*/ 264 w 528"/>
                  <a:gd name="T1" fmla="*/ 0 h 282"/>
                  <a:gd name="T2" fmla="*/ 206 w 528"/>
                  <a:gd name="T3" fmla="*/ 6 h 282"/>
                  <a:gd name="T4" fmla="*/ 152 w 528"/>
                  <a:gd name="T5" fmla="*/ 22 h 282"/>
                  <a:gd name="T6" fmla="*/ 134 w 528"/>
                  <a:gd name="T7" fmla="*/ 32 h 282"/>
                  <a:gd name="T8" fmla="*/ 100 w 528"/>
                  <a:gd name="T9" fmla="*/ 52 h 282"/>
                  <a:gd name="T10" fmla="*/ 70 w 528"/>
                  <a:gd name="T11" fmla="*/ 80 h 282"/>
                  <a:gd name="T12" fmla="*/ 44 w 528"/>
                  <a:gd name="T13" fmla="*/ 112 h 282"/>
                  <a:gd name="T14" fmla="*/ 32 w 528"/>
                  <a:gd name="T15" fmla="*/ 132 h 282"/>
                  <a:gd name="T16" fmla="*/ 10 w 528"/>
                  <a:gd name="T17" fmla="*/ 182 h 282"/>
                  <a:gd name="T18" fmla="*/ 0 w 528"/>
                  <a:gd name="T19" fmla="*/ 238 h 282"/>
                  <a:gd name="T20" fmla="*/ 0 w 528"/>
                  <a:gd name="T21" fmla="*/ 250 h 282"/>
                  <a:gd name="T22" fmla="*/ 8 w 528"/>
                  <a:gd name="T23" fmla="*/ 270 h 282"/>
                  <a:gd name="T24" fmla="*/ 16 w 528"/>
                  <a:gd name="T25" fmla="*/ 276 h 282"/>
                  <a:gd name="T26" fmla="*/ 24 w 528"/>
                  <a:gd name="T27" fmla="*/ 280 h 282"/>
                  <a:gd name="T28" fmla="*/ 36 w 528"/>
                  <a:gd name="T29" fmla="*/ 282 h 282"/>
                  <a:gd name="T30" fmla="*/ 50 w 528"/>
                  <a:gd name="T31" fmla="*/ 278 h 282"/>
                  <a:gd name="T32" fmla="*/ 52 w 528"/>
                  <a:gd name="T33" fmla="*/ 276 h 282"/>
                  <a:gd name="T34" fmla="*/ 58 w 528"/>
                  <a:gd name="T35" fmla="*/ 270 h 282"/>
                  <a:gd name="T36" fmla="*/ 64 w 528"/>
                  <a:gd name="T37" fmla="*/ 264 h 282"/>
                  <a:gd name="T38" fmla="*/ 74 w 528"/>
                  <a:gd name="T39" fmla="*/ 254 h 282"/>
                  <a:gd name="T40" fmla="*/ 90 w 528"/>
                  <a:gd name="T41" fmla="*/ 228 h 282"/>
                  <a:gd name="T42" fmla="*/ 96 w 528"/>
                  <a:gd name="T43" fmla="*/ 212 h 282"/>
                  <a:gd name="T44" fmla="*/ 98 w 528"/>
                  <a:gd name="T45" fmla="*/ 204 h 282"/>
                  <a:gd name="T46" fmla="*/ 110 w 528"/>
                  <a:gd name="T47" fmla="*/ 174 h 282"/>
                  <a:gd name="T48" fmla="*/ 132 w 528"/>
                  <a:gd name="T49" fmla="*/ 142 h 282"/>
                  <a:gd name="T50" fmla="*/ 156 w 528"/>
                  <a:gd name="T51" fmla="*/ 122 h 282"/>
                  <a:gd name="T52" fmla="*/ 180 w 528"/>
                  <a:gd name="T53" fmla="*/ 102 h 282"/>
                  <a:gd name="T54" fmla="*/ 194 w 528"/>
                  <a:gd name="T55" fmla="*/ 94 h 282"/>
                  <a:gd name="T56" fmla="*/ 228 w 528"/>
                  <a:gd name="T57" fmla="*/ 86 h 282"/>
                  <a:gd name="T58" fmla="*/ 264 w 528"/>
                  <a:gd name="T59" fmla="*/ 84 h 282"/>
                  <a:gd name="T60" fmla="*/ 290 w 528"/>
                  <a:gd name="T61" fmla="*/ 86 h 282"/>
                  <a:gd name="T62" fmla="*/ 338 w 528"/>
                  <a:gd name="T63" fmla="*/ 100 h 282"/>
                  <a:gd name="T64" fmla="*/ 362 w 528"/>
                  <a:gd name="T65" fmla="*/ 112 h 282"/>
                  <a:gd name="T66" fmla="*/ 382 w 528"/>
                  <a:gd name="T67" fmla="*/ 130 h 282"/>
                  <a:gd name="T68" fmla="*/ 398 w 528"/>
                  <a:gd name="T69" fmla="*/ 152 h 282"/>
                  <a:gd name="T70" fmla="*/ 422 w 528"/>
                  <a:gd name="T71" fmla="*/ 188 h 282"/>
                  <a:gd name="T72" fmla="*/ 428 w 528"/>
                  <a:gd name="T73" fmla="*/ 202 h 282"/>
                  <a:gd name="T74" fmla="*/ 428 w 528"/>
                  <a:gd name="T75" fmla="*/ 210 h 282"/>
                  <a:gd name="T76" fmla="*/ 436 w 528"/>
                  <a:gd name="T77" fmla="*/ 226 h 282"/>
                  <a:gd name="T78" fmla="*/ 454 w 528"/>
                  <a:gd name="T79" fmla="*/ 254 h 282"/>
                  <a:gd name="T80" fmla="*/ 464 w 528"/>
                  <a:gd name="T81" fmla="*/ 264 h 282"/>
                  <a:gd name="T82" fmla="*/ 470 w 528"/>
                  <a:gd name="T83" fmla="*/ 270 h 282"/>
                  <a:gd name="T84" fmla="*/ 474 w 528"/>
                  <a:gd name="T85" fmla="*/ 276 h 282"/>
                  <a:gd name="T86" fmla="*/ 478 w 528"/>
                  <a:gd name="T87" fmla="*/ 278 h 282"/>
                  <a:gd name="T88" fmla="*/ 494 w 528"/>
                  <a:gd name="T89" fmla="*/ 282 h 282"/>
                  <a:gd name="T90" fmla="*/ 504 w 528"/>
                  <a:gd name="T91" fmla="*/ 280 h 282"/>
                  <a:gd name="T92" fmla="*/ 512 w 528"/>
                  <a:gd name="T93" fmla="*/ 276 h 282"/>
                  <a:gd name="T94" fmla="*/ 516 w 528"/>
                  <a:gd name="T95" fmla="*/ 274 h 282"/>
                  <a:gd name="T96" fmla="*/ 520 w 528"/>
                  <a:gd name="T97" fmla="*/ 268 h 282"/>
                  <a:gd name="T98" fmla="*/ 526 w 528"/>
                  <a:gd name="T99" fmla="*/ 254 h 282"/>
                  <a:gd name="T100" fmla="*/ 528 w 528"/>
                  <a:gd name="T101" fmla="*/ 234 h 282"/>
                  <a:gd name="T102" fmla="*/ 524 w 528"/>
                  <a:gd name="T103" fmla="*/ 210 h 282"/>
                  <a:gd name="T104" fmla="*/ 512 w 528"/>
                  <a:gd name="T105" fmla="*/ 164 h 282"/>
                  <a:gd name="T106" fmla="*/ 490 w 528"/>
                  <a:gd name="T107" fmla="*/ 122 h 282"/>
                  <a:gd name="T108" fmla="*/ 460 w 528"/>
                  <a:gd name="T109" fmla="*/ 84 h 282"/>
                  <a:gd name="T110" fmla="*/ 442 w 528"/>
                  <a:gd name="T111" fmla="*/ 66 h 282"/>
                  <a:gd name="T112" fmla="*/ 402 w 528"/>
                  <a:gd name="T113" fmla="*/ 38 h 282"/>
                  <a:gd name="T114" fmla="*/ 360 w 528"/>
                  <a:gd name="T115" fmla="*/ 18 h 282"/>
                  <a:gd name="T116" fmla="*/ 312 w 528"/>
                  <a:gd name="T117" fmla="*/ 4 h 282"/>
                  <a:gd name="T118" fmla="*/ 264 w 528"/>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8" h="282">
                    <a:moveTo>
                      <a:pt x="264" y="0"/>
                    </a:moveTo>
                    <a:lnTo>
                      <a:pt x="264" y="0"/>
                    </a:lnTo>
                    <a:lnTo>
                      <a:pt x="234" y="2"/>
                    </a:lnTo>
                    <a:lnTo>
                      <a:pt x="206" y="6"/>
                    </a:lnTo>
                    <a:lnTo>
                      <a:pt x="178" y="14"/>
                    </a:lnTo>
                    <a:lnTo>
                      <a:pt x="152" y="22"/>
                    </a:lnTo>
                    <a:lnTo>
                      <a:pt x="152" y="22"/>
                    </a:lnTo>
                    <a:lnTo>
                      <a:pt x="134" y="32"/>
                    </a:lnTo>
                    <a:lnTo>
                      <a:pt x="116" y="40"/>
                    </a:lnTo>
                    <a:lnTo>
                      <a:pt x="100" y="52"/>
                    </a:lnTo>
                    <a:lnTo>
                      <a:pt x="84" y="66"/>
                    </a:lnTo>
                    <a:lnTo>
                      <a:pt x="70" y="80"/>
                    </a:lnTo>
                    <a:lnTo>
                      <a:pt x="56" y="96"/>
                    </a:lnTo>
                    <a:lnTo>
                      <a:pt x="44" y="112"/>
                    </a:lnTo>
                    <a:lnTo>
                      <a:pt x="32" y="132"/>
                    </a:lnTo>
                    <a:lnTo>
                      <a:pt x="32" y="132"/>
                    </a:lnTo>
                    <a:lnTo>
                      <a:pt x="20" y="156"/>
                    </a:lnTo>
                    <a:lnTo>
                      <a:pt x="10" y="182"/>
                    </a:lnTo>
                    <a:lnTo>
                      <a:pt x="4" y="210"/>
                    </a:lnTo>
                    <a:lnTo>
                      <a:pt x="0" y="238"/>
                    </a:lnTo>
                    <a:lnTo>
                      <a:pt x="0" y="238"/>
                    </a:lnTo>
                    <a:lnTo>
                      <a:pt x="0" y="250"/>
                    </a:lnTo>
                    <a:lnTo>
                      <a:pt x="4" y="262"/>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4"/>
                    </a:lnTo>
                    <a:lnTo>
                      <a:pt x="58" y="270"/>
                    </a:lnTo>
                    <a:lnTo>
                      <a:pt x="62" y="268"/>
                    </a:lnTo>
                    <a:lnTo>
                      <a:pt x="64" y="264"/>
                    </a:lnTo>
                    <a:lnTo>
                      <a:pt x="64" y="264"/>
                    </a:lnTo>
                    <a:lnTo>
                      <a:pt x="74" y="254"/>
                    </a:lnTo>
                    <a:lnTo>
                      <a:pt x="82" y="242"/>
                    </a:lnTo>
                    <a:lnTo>
                      <a:pt x="90" y="228"/>
                    </a:lnTo>
                    <a:lnTo>
                      <a:pt x="96" y="212"/>
                    </a:lnTo>
                    <a:lnTo>
                      <a:pt x="96" y="212"/>
                    </a:lnTo>
                    <a:lnTo>
                      <a:pt x="98" y="204"/>
                    </a:lnTo>
                    <a:lnTo>
                      <a:pt x="98" y="204"/>
                    </a:lnTo>
                    <a:lnTo>
                      <a:pt x="102" y="188"/>
                    </a:lnTo>
                    <a:lnTo>
                      <a:pt x="110" y="174"/>
                    </a:lnTo>
                    <a:lnTo>
                      <a:pt x="120" y="158"/>
                    </a:lnTo>
                    <a:lnTo>
                      <a:pt x="132" y="142"/>
                    </a:lnTo>
                    <a:lnTo>
                      <a:pt x="132" y="142"/>
                    </a:lnTo>
                    <a:lnTo>
                      <a:pt x="156" y="122"/>
                    </a:lnTo>
                    <a:lnTo>
                      <a:pt x="180" y="102"/>
                    </a:lnTo>
                    <a:lnTo>
                      <a:pt x="180" y="102"/>
                    </a:lnTo>
                    <a:lnTo>
                      <a:pt x="194" y="94"/>
                    </a:lnTo>
                    <a:lnTo>
                      <a:pt x="194" y="94"/>
                    </a:lnTo>
                    <a:lnTo>
                      <a:pt x="212" y="90"/>
                    </a:lnTo>
                    <a:lnTo>
                      <a:pt x="228" y="86"/>
                    </a:lnTo>
                    <a:lnTo>
                      <a:pt x="246" y="84"/>
                    </a:lnTo>
                    <a:lnTo>
                      <a:pt x="264" y="84"/>
                    </a:lnTo>
                    <a:lnTo>
                      <a:pt x="264" y="84"/>
                    </a:lnTo>
                    <a:lnTo>
                      <a:pt x="290" y="86"/>
                    </a:lnTo>
                    <a:lnTo>
                      <a:pt x="316" y="90"/>
                    </a:lnTo>
                    <a:lnTo>
                      <a:pt x="338" y="100"/>
                    </a:lnTo>
                    <a:lnTo>
                      <a:pt x="362" y="112"/>
                    </a:lnTo>
                    <a:lnTo>
                      <a:pt x="362" y="112"/>
                    </a:lnTo>
                    <a:lnTo>
                      <a:pt x="372" y="120"/>
                    </a:lnTo>
                    <a:lnTo>
                      <a:pt x="382" y="130"/>
                    </a:lnTo>
                    <a:lnTo>
                      <a:pt x="398" y="152"/>
                    </a:lnTo>
                    <a:lnTo>
                      <a:pt x="398" y="152"/>
                    </a:lnTo>
                    <a:lnTo>
                      <a:pt x="414" y="176"/>
                    </a:lnTo>
                    <a:lnTo>
                      <a:pt x="422" y="188"/>
                    </a:lnTo>
                    <a:lnTo>
                      <a:pt x="428" y="202"/>
                    </a:lnTo>
                    <a:lnTo>
                      <a:pt x="428" y="202"/>
                    </a:lnTo>
                    <a:lnTo>
                      <a:pt x="428" y="206"/>
                    </a:lnTo>
                    <a:lnTo>
                      <a:pt x="428" y="210"/>
                    </a:lnTo>
                    <a:lnTo>
                      <a:pt x="428" y="210"/>
                    </a:lnTo>
                    <a:lnTo>
                      <a:pt x="436" y="226"/>
                    </a:lnTo>
                    <a:lnTo>
                      <a:pt x="444" y="240"/>
                    </a:lnTo>
                    <a:lnTo>
                      <a:pt x="454" y="254"/>
                    </a:lnTo>
                    <a:lnTo>
                      <a:pt x="464" y="264"/>
                    </a:lnTo>
                    <a:lnTo>
                      <a:pt x="464" y="264"/>
                    </a:lnTo>
                    <a:lnTo>
                      <a:pt x="466" y="268"/>
                    </a:lnTo>
                    <a:lnTo>
                      <a:pt x="470" y="270"/>
                    </a:lnTo>
                    <a:lnTo>
                      <a:pt x="472" y="274"/>
                    </a:lnTo>
                    <a:lnTo>
                      <a:pt x="474" y="276"/>
                    </a:lnTo>
                    <a:lnTo>
                      <a:pt x="474" y="276"/>
                    </a:lnTo>
                    <a:lnTo>
                      <a:pt x="478" y="278"/>
                    </a:lnTo>
                    <a:lnTo>
                      <a:pt x="484" y="280"/>
                    </a:lnTo>
                    <a:lnTo>
                      <a:pt x="494" y="282"/>
                    </a:lnTo>
                    <a:lnTo>
                      <a:pt x="494" y="282"/>
                    </a:lnTo>
                    <a:lnTo>
                      <a:pt x="504" y="280"/>
                    </a:lnTo>
                    <a:lnTo>
                      <a:pt x="510" y="278"/>
                    </a:lnTo>
                    <a:lnTo>
                      <a:pt x="512" y="276"/>
                    </a:lnTo>
                    <a:lnTo>
                      <a:pt x="512" y="276"/>
                    </a:lnTo>
                    <a:lnTo>
                      <a:pt x="516" y="274"/>
                    </a:lnTo>
                    <a:lnTo>
                      <a:pt x="520" y="268"/>
                    </a:lnTo>
                    <a:lnTo>
                      <a:pt x="520" y="268"/>
                    </a:lnTo>
                    <a:lnTo>
                      <a:pt x="524" y="262"/>
                    </a:lnTo>
                    <a:lnTo>
                      <a:pt x="526" y="254"/>
                    </a:lnTo>
                    <a:lnTo>
                      <a:pt x="528" y="244"/>
                    </a:lnTo>
                    <a:lnTo>
                      <a:pt x="528" y="234"/>
                    </a:lnTo>
                    <a:lnTo>
                      <a:pt x="528" y="234"/>
                    </a:lnTo>
                    <a:lnTo>
                      <a:pt x="524" y="210"/>
                    </a:lnTo>
                    <a:lnTo>
                      <a:pt x="518" y="188"/>
                    </a:lnTo>
                    <a:lnTo>
                      <a:pt x="512" y="164"/>
                    </a:lnTo>
                    <a:lnTo>
                      <a:pt x="502" y="144"/>
                    </a:lnTo>
                    <a:lnTo>
                      <a:pt x="490" y="122"/>
                    </a:lnTo>
                    <a:lnTo>
                      <a:pt x="476" y="102"/>
                    </a:lnTo>
                    <a:lnTo>
                      <a:pt x="460" y="84"/>
                    </a:lnTo>
                    <a:lnTo>
                      <a:pt x="442" y="66"/>
                    </a:lnTo>
                    <a:lnTo>
                      <a:pt x="442" y="66"/>
                    </a:lnTo>
                    <a:lnTo>
                      <a:pt x="422" y="52"/>
                    </a:lnTo>
                    <a:lnTo>
                      <a:pt x="402" y="38"/>
                    </a:lnTo>
                    <a:lnTo>
                      <a:pt x="382" y="26"/>
                    </a:lnTo>
                    <a:lnTo>
                      <a:pt x="360" y="18"/>
                    </a:lnTo>
                    <a:lnTo>
                      <a:pt x="336" y="10"/>
                    </a:lnTo>
                    <a:lnTo>
                      <a:pt x="312" y="4"/>
                    </a:lnTo>
                    <a:lnTo>
                      <a:pt x="288" y="0"/>
                    </a:lnTo>
                    <a:lnTo>
                      <a:pt x="2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6" name="Freeform 263"/>
              <p:cNvSpPr>
                <a:spLocks noEditPoints="1"/>
              </p:cNvSpPr>
              <p:nvPr/>
            </p:nvSpPr>
            <p:spPr bwMode="auto">
              <a:xfrm>
                <a:off x="2627" y="3275"/>
                <a:ext cx="526" cy="282"/>
              </a:xfrm>
              <a:custGeom>
                <a:avLst/>
                <a:gdLst>
                  <a:gd name="T0" fmla="*/ 18 w 526"/>
                  <a:gd name="T1" fmla="*/ 276 h 282"/>
                  <a:gd name="T2" fmla="*/ 4 w 526"/>
                  <a:gd name="T3" fmla="*/ 260 h 282"/>
                  <a:gd name="T4" fmla="*/ 6 w 526"/>
                  <a:gd name="T5" fmla="*/ 208 h 282"/>
                  <a:gd name="T6" fmla="*/ 34 w 526"/>
                  <a:gd name="T7" fmla="*/ 132 h 282"/>
                  <a:gd name="T8" fmla="*/ 86 w 526"/>
                  <a:gd name="T9" fmla="*/ 66 h 282"/>
                  <a:gd name="T10" fmla="*/ 152 w 526"/>
                  <a:gd name="T11" fmla="*/ 24 h 282"/>
                  <a:gd name="T12" fmla="*/ 234 w 526"/>
                  <a:gd name="T13" fmla="*/ 2 h 282"/>
                  <a:gd name="T14" fmla="*/ 312 w 526"/>
                  <a:gd name="T15" fmla="*/ 6 h 282"/>
                  <a:gd name="T16" fmla="*/ 402 w 526"/>
                  <a:gd name="T17" fmla="*/ 38 h 282"/>
                  <a:gd name="T18" fmla="*/ 458 w 526"/>
                  <a:gd name="T19" fmla="*/ 84 h 282"/>
                  <a:gd name="T20" fmla="*/ 510 w 526"/>
                  <a:gd name="T21" fmla="*/ 164 h 282"/>
                  <a:gd name="T22" fmla="*/ 526 w 526"/>
                  <a:gd name="T23" fmla="*/ 234 h 282"/>
                  <a:gd name="T24" fmla="*/ 518 w 526"/>
                  <a:gd name="T25" fmla="*/ 268 h 282"/>
                  <a:gd name="T26" fmla="*/ 512 w 526"/>
                  <a:gd name="T27" fmla="*/ 274 h 282"/>
                  <a:gd name="T28" fmla="*/ 494 w 526"/>
                  <a:gd name="T29" fmla="*/ 282 h 282"/>
                  <a:gd name="T30" fmla="*/ 474 w 526"/>
                  <a:gd name="T31" fmla="*/ 274 h 282"/>
                  <a:gd name="T32" fmla="*/ 464 w 526"/>
                  <a:gd name="T33" fmla="*/ 264 h 282"/>
                  <a:gd name="T34" fmla="*/ 436 w 526"/>
                  <a:gd name="T35" fmla="*/ 224 h 282"/>
                  <a:gd name="T36" fmla="*/ 430 w 526"/>
                  <a:gd name="T37" fmla="*/ 200 h 282"/>
                  <a:gd name="T38" fmla="*/ 398 w 526"/>
                  <a:gd name="T39" fmla="*/ 150 h 282"/>
                  <a:gd name="T40" fmla="*/ 362 w 526"/>
                  <a:gd name="T41" fmla="*/ 110 h 282"/>
                  <a:gd name="T42" fmla="*/ 290 w 526"/>
                  <a:gd name="T43" fmla="*/ 84 h 282"/>
                  <a:gd name="T44" fmla="*/ 228 w 526"/>
                  <a:gd name="T45" fmla="*/ 84 h 282"/>
                  <a:gd name="T46" fmla="*/ 180 w 526"/>
                  <a:gd name="T47" fmla="*/ 102 h 282"/>
                  <a:gd name="T48" fmla="*/ 132 w 526"/>
                  <a:gd name="T49" fmla="*/ 142 h 282"/>
                  <a:gd name="T50" fmla="*/ 98 w 526"/>
                  <a:gd name="T51" fmla="*/ 204 h 282"/>
                  <a:gd name="T52" fmla="*/ 90 w 526"/>
                  <a:gd name="T53" fmla="*/ 226 h 282"/>
                  <a:gd name="T54" fmla="*/ 64 w 526"/>
                  <a:gd name="T55" fmla="*/ 264 h 282"/>
                  <a:gd name="T56" fmla="*/ 52 w 526"/>
                  <a:gd name="T57" fmla="*/ 274 h 282"/>
                  <a:gd name="T58" fmla="*/ 36 w 526"/>
                  <a:gd name="T59" fmla="*/ 282 h 282"/>
                  <a:gd name="T60" fmla="*/ 206 w 526"/>
                  <a:gd name="T61" fmla="*/ 6 h 282"/>
                  <a:gd name="T62" fmla="*/ 134 w 526"/>
                  <a:gd name="T63" fmla="*/ 32 h 282"/>
                  <a:gd name="T64" fmla="*/ 70 w 526"/>
                  <a:gd name="T65" fmla="*/ 80 h 282"/>
                  <a:gd name="T66" fmla="*/ 34 w 526"/>
                  <a:gd name="T67" fmla="*/ 132 h 282"/>
                  <a:gd name="T68" fmla="*/ 0 w 526"/>
                  <a:gd name="T69" fmla="*/ 236 h 282"/>
                  <a:gd name="T70" fmla="*/ 8 w 526"/>
                  <a:gd name="T71" fmla="*/ 270 h 282"/>
                  <a:gd name="T72" fmla="*/ 24 w 526"/>
                  <a:gd name="T73" fmla="*/ 280 h 282"/>
                  <a:gd name="T74" fmla="*/ 50 w 526"/>
                  <a:gd name="T75" fmla="*/ 278 h 282"/>
                  <a:gd name="T76" fmla="*/ 58 w 526"/>
                  <a:gd name="T77" fmla="*/ 270 h 282"/>
                  <a:gd name="T78" fmla="*/ 74 w 526"/>
                  <a:gd name="T79" fmla="*/ 254 h 282"/>
                  <a:gd name="T80" fmla="*/ 96 w 526"/>
                  <a:gd name="T81" fmla="*/ 212 h 282"/>
                  <a:gd name="T82" fmla="*/ 110 w 526"/>
                  <a:gd name="T83" fmla="*/ 172 h 282"/>
                  <a:gd name="T84" fmla="*/ 156 w 526"/>
                  <a:gd name="T85" fmla="*/ 120 h 282"/>
                  <a:gd name="T86" fmla="*/ 194 w 526"/>
                  <a:gd name="T87" fmla="*/ 94 h 282"/>
                  <a:gd name="T88" fmla="*/ 264 w 526"/>
                  <a:gd name="T89" fmla="*/ 84 h 282"/>
                  <a:gd name="T90" fmla="*/ 338 w 526"/>
                  <a:gd name="T91" fmla="*/ 100 h 282"/>
                  <a:gd name="T92" fmla="*/ 382 w 526"/>
                  <a:gd name="T93" fmla="*/ 128 h 282"/>
                  <a:gd name="T94" fmla="*/ 422 w 526"/>
                  <a:gd name="T95" fmla="*/ 188 h 282"/>
                  <a:gd name="T96" fmla="*/ 428 w 526"/>
                  <a:gd name="T97" fmla="*/ 210 h 282"/>
                  <a:gd name="T98" fmla="*/ 454 w 526"/>
                  <a:gd name="T99" fmla="*/ 254 h 282"/>
                  <a:gd name="T100" fmla="*/ 470 w 526"/>
                  <a:gd name="T101" fmla="*/ 270 h 282"/>
                  <a:gd name="T102" fmla="*/ 478 w 526"/>
                  <a:gd name="T103" fmla="*/ 278 h 282"/>
                  <a:gd name="T104" fmla="*/ 504 w 526"/>
                  <a:gd name="T105" fmla="*/ 280 h 282"/>
                  <a:gd name="T106" fmla="*/ 516 w 526"/>
                  <a:gd name="T107" fmla="*/ 274 h 282"/>
                  <a:gd name="T108" fmla="*/ 526 w 526"/>
                  <a:gd name="T109" fmla="*/ 254 h 282"/>
                  <a:gd name="T110" fmla="*/ 524 w 526"/>
                  <a:gd name="T111" fmla="*/ 210 h 282"/>
                  <a:gd name="T112" fmla="*/ 490 w 526"/>
                  <a:gd name="T113" fmla="*/ 122 h 282"/>
                  <a:gd name="T114" fmla="*/ 440 w 526"/>
                  <a:gd name="T115" fmla="*/ 66 h 282"/>
                  <a:gd name="T116" fmla="*/ 360 w 526"/>
                  <a:gd name="T117" fmla="*/ 18 h 282"/>
                  <a:gd name="T118" fmla="*/ 264 w 52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36" y="282"/>
                    </a:moveTo>
                    <a:lnTo>
                      <a:pt x="36" y="282"/>
                    </a:lnTo>
                    <a:lnTo>
                      <a:pt x="24" y="278"/>
                    </a:lnTo>
                    <a:lnTo>
                      <a:pt x="18" y="276"/>
                    </a:lnTo>
                    <a:lnTo>
                      <a:pt x="16" y="274"/>
                    </a:lnTo>
                    <a:lnTo>
                      <a:pt x="16" y="274"/>
                    </a:lnTo>
                    <a:lnTo>
                      <a:pt x="10" y="268"/>
                    </a:lnTo>
                    <a:lnTo>
                      <a:pt x="4" y="260"/>
                    </a:lnTo>
                    <a:lnTo>
                      <a:pt x="2" y="250"/>
                    </a:lnTo>
                    <a:lnTo>
                      <a:pt x="2" y="236"/>
                    </a:lnTo>
                    <a:lnTo>
                      <a:pt x="2" y="236"/>
                    </a:lnTo>
                    <a:lnTo>
                      <a:pt x="6" y="208"/>
                    </a:lnTo>
                    <a:lnTo>
                      <a:pt x="12" y="182"/>
                    </a:lnTo>
                    <a:lnTo>
                      <a:pt x="22" y="156"/>
                    </a:lnTo>
                    <a:lnTo>
                      <a:pt x="34" y="132"/>
                    </a:lnTo>
                    <a:lnTo>
                      <a:pt x="34" y="132"/>
                    </a:lnTo>
                    <a:lnTo>
                      <a:pt x="44" y="114"/>
                    </a:lnTo>
                    <a:lnTo>
                      <a:pt x="58" y="96"/>
                    </a:lnTo>
                    <a:lnTo>
                      <a:pt x="70" y="80"/>
                    </a:lnTo>
                    <a:lnTo>
                      <a:pt x="86" y="66"/>
                    </a:lnTo>
                    <a:lnTo>
                      <a:pt x="100" y="54"/>
                    </a:lnTo>
                    <a:lnTo>
                      <a:pt x="116" y="42"/>
                    </a:lnTo>
                    <a:lnTo>
                      <a:pt x="134" y="32"/>
                    </a:lnTo>
                    <a:lnTo>
                      <a:pt x="152" y="24"/>
                    </a:lnTo>
                    <a:lnTo>
                      <a:pt x="152" y="24"/>
                    </a:lnTo>
                    <a:lnTo>
                      <a:pt x="178" y="14"/>
                    </a:lnTo>
                    <a:lnTo>
                      <a:pt x="206" y="8"/>
                    </a:lnTo>
                    <a:lnTo>
                      <a:pt x="234" y="2"/>
                    </a:lnTo>
                    <a:lnTo>
                      <a:pt x="264" y="0"/>
                    </a:lnTo>
                    <a:lnTo>
                      <a:pt x="264" y="0"/>
                    </a:lnTo>
                    <a:lnTo>
                      <a:pt x="288" y="2"/>
                    </a:lnTo>
                    <a:lnTo>
                      <a:pt x="312" y="6"/>
                    </a:lnTo>
                    <a:lnTo>
                      <a:pt x="336" y="10"/>
                    </a:lnTo>
                    <a:lnTo>
                      <a:pt x="358" y="18"/>
                    </a:lnTo>
                    <a:lnTo>
                      <a:pt x="382" y="28"/>
                    </a:lnTo>
                    <a:lnTo>
                      <a:pt x="402" y="38"/>
                    </a:lnTo>
                    <a:lnTo>
                      <a:pt x="422" y="52"/>
                    </a:lnTo>
                    <a:lnTo>
                      <a:pt x="440" y="66"/>
                    </a:lnTo>
                    <a:lnTo>
                      <a:pt x="440" y="66"/>
                    </a:lnTo>
                    <a:lnTo>
                      <a:pt x="458" y="84"/>
                    </a:lnTo>
                    <a:lnTo>
                      <a:pt x="474" y="104"/>
                    </a:lnTo>
                    <a:lnTo>
                      <a:pt x="488" y="122"/>
                    </a:lnTo>
                    <a:lnTo>
                      <a:pt x="500" y="144"/>
                    </a:lnTo>
                    <a:lnTo>
                      <a:pt x="510" y="164"/>
                    </a:lnTo>
                    <a:lnTo>
                      <a:pt x="518" y="186"/>
                    </a:lnTo>
                    <a:lnTo>
                      <a:pt x="522" y="210"/>
                    </a:lnTo>
                    <a:lnTo>
                      <a:pt x="526" y="234"/>
                    </a:lnTo>
                    <a:lnTo>
                      <a:pt x="526" y="234"/>
                    </a:lnTo>
                    <a:lnTo>
                      <a:pt x="526" y="244"/>
                    </a:lnTo>
                    <a:lnTo>
                      <a:pt x="526" y="252"/>
                    </a:lnTo>
                    <a:lnTo>
                      <a:pt x="522" y="260"/>
                    </a:lnTo>
                    <a:lnTo>
                      <a:pt x="518" y="268"/>
                    </a:lnTo>
                    <a:lnTo>
                      <a:pt x="518" y="268"/>
                    </a:lnTo>
                    <a:lnTo>
                      <a:pt x="516" y="274"/>
                    </a:lnTo>
                    <a:lnTo>
                      <a:pt x="512" y="274"/>
                    </a:lnTo>
                    <a:lnTo>
                      <a:pt x="512" y="274"/>
                    </a:lnTo>
                    <a:lnTo>
                      <a:pt x="510" y="276"/>
                    </a:lnTo>
                    <a:lnTo>
                      <a:pt x="504" y="278"/>
                    </a:lnTo>
                    <a:lnTo>
                      <a:pt x="494" y="282"/>
                    </a:lnTo>
                    <a:lnTo>
                      <a:pt x="494" y="282"/>
                    </a:lnTo>
                    <a:lnTo>
                      <a:pt x="482" y="278"/>
                    </a:lnTo>
                    <a:lnTo>
                      <a:pt x="478" y="276"/>
                    </a:lnTo>
                    <a:lnTo>
                      <a:pt x="474" y="274"/>
                    </a:lnTo>
                    <a:lnTo>
                      <a:pt x="474" y="274"/>
                    </a:lnTo>
                    <a:lnTo>
                      <a:pt x="472" y="272"/>
                    </a:lnTo>
                    <a:lnTo>
                      <a:pt x="470" y="270"/>
                    </a:lnTo>
                    <a:lnTo>
                      <a:pt x="466" y="266"/>
                    </a:lnTo>
                    <a:lnTo>
                      <a:pt x="464" y="264"/>
                    </a:lnTo>
                    <a:lnTo>
                      <a:pt x="464" y="264"/>
                    </a:lnTo>
                    <a:lnTo>
                      <a:pt x="454" y="252"/>
                    </a:lnTo>
                    <a:lnTo>
                      <a:pt x="446" y="238"/>
                    </a:lnTo>
                    <a:lnTo>
                      <a:pt x="436" y="224"/>
                    </a:lnTo>
                    <a:lnTo>
                      <a:pt x="430" y="208"/>
                    </a:lnTo>
                    <a:lnTo>
                      <a:pt x="430" y="208"/>
                    </a:lnTo>
                    <a:lnTo>
                      <a:pt x="430" y="204"/>
                    </a:lnTo>
                    <a:lnTo>
                      <a:pt x="430" y="200"/>
                    </a:lnTo>
                    <a:lnTo>
                      <a:pt x="430" y="200"/>
                    </a:lnTo>
                    <a:lnTo>
                      <a:pt x="422" y="186"/>
                    </a:lnTo>
                    <a:lnTo>
                      <a:pt x="416" y="174"/>
                    </a:lnTo>
                    <a:lnTo>
                      <a:pt x="398" y="150"/>
                    </a:lnTo>
                    <a:lnTo>
                      <a:pt x="398" y="150"/>
                    </a:lnTo>
                    <a:lnTo>
                      <a:pt x="382" y="128"/>
                    </a:lnTo>
                    <a:lnTo>
                      <a:pt x="372" y="118"/>
                    </a:lnTo>
                    <a:lnTo>
                      <a:pt x="362" y="110"/>
                    </a:lnTo>
                    <a:lnTo>
                      <a:pt x="362" y="110"/>
                    </a:lnTo>
                    <a:lnTo>
                      <a:pt x="338" y="98"/>
                    </a:lnTo>
                    <a:lnTo>
                      <a:pt x="316" y="90"/>
                    </a:lnTo>
                    <a:lnTo>
                      <a:pt x="290" y="84"/>
                    </a:lnTo>
                    <a:lnTo>
                      <a:pt x="264" y="82"/>
                    </a:lnTo>
                    <a:lnTo>
                      <a:pt x="264" y="82"/>
                    </a:lnTo>
                    <a:lnTo>
                      <a:pt x="246" y="84"/>
                    </a:lnTo>
                    <a:lnTo>
                      <a:pt x="228" y="84"/>
                    </a:lnTo>
                    <a:lnTo>
                      <a:pt x="212" y="88"/>
                    </a:lnTo>
                    <a:lnTo>
                      <a:pt x="194" y="94"/>
                    </a:lnTo>
                    <a:lnTo>
                      <a:pt x="194" y="94"/>
                    </a:lnTo>
                    <a:lnTo>
                      <a:pt x="180" y="102"/>
                    </a:lnTo>
                    <a:lnTo>
                      <a:pt x="180" y="102"/>
                    </a:lnTo>
                    <a:lnTo>
                      <a:pt x="154" y="120"/>
                    </a:lnTo>
                    <a:lnTo>
                      <a:pt x="132" y="142"/>
                    </a:lnTo>
                    <a:lnTo>
                      <a:pt x="132" y="142"/>
                    </a:lnTo>
                    <a:lnTo>
                      <a:pt x="120" y="156"/>
                    </a:lnTo>
                    <a:lnTo>
                      <a:pt x="110" y="172"/>
                    </a:lnTo>
                    <a:lnTo>
                      <a:pt x="102" y="188"/>
                    </a:lnTo>
                    <a:lnTo>
                      <a:pt x="98" y="204"/>
                    </a:lnTo>
                    <a:lnTo>
                      <a:pt x="98" y="204"/>
                    </a:lnTo>
                    <a:lnTo>
                      <a:pt x="96" y="210"/>
                    </a:lnTo>
                    <a:lnTo>
                      <a:pt x="96" y="210"/>
                    </a:lnTo>
                    <a:lnTo>
                      <a:pt x="90" y="226"/>
                    </a:lnTo>
                    <a:lnTo>
                      <a:pt x="82" y="240"/>
                    </a:lnTo>
                    <a:lnTo>
                      <a:pt x="72" y="252"/>
                    </a:lnTo>
                    <a:lnTo>
                      <a:pt x="64" y="264"/>
                    </a:lnTo>
                    <a:lnTo>
                      <a:pt x="64" y="264"/>
                    </a:lnTo>
                    <a:lnTo>
                      <a:pt x="62" y="266"/>
                    </a:lnTo>
                    <a:lnTo>
                      <a:pt x="58" y="268"/>
                    </a:lnTo>
                    <a:lnTo>
                      <a:pt x="54" y="272"/>
                    </a:lnTo>
                    <a:lnTo>
                      <a:pt x="52" y="274"/>
                    </a:lnTo>
                    <a:lnTo>
                      <a:pt x="52" y="274"/>
                    </a:lnTo>
                    <a:lnTo>
                      <a:pt x="50" y="276"/>
                    </a:lnTo>
                    <a:lnTo>
                      <a:pt x="46" y="278"/>
                    </a:lnTo>
                    <a:lnTo>
                      <a:pt x="36" y="282"/>
                    </a:lnTo>
                    <a:close/>
                    <a:moveTo>
                      <a:pt x="264" y="0"/>
                    </a:moveTo>
                    <a:lnTo>
                      <a:pt x="264" y="0"/>
                    </a:lnTo>
                    <a:lnTo>
                      <a:pt x="234" y="2"/>
                    </a:lnTo>
                    <a:lnTo>
                      <a:pt x="206" y="6"/>
                    </a:lnTo>
                    <a:lnTo>
                      <a:pt x="178" y="14"/>
                    </a:lnTo>
                    <a:lnTo>
                      <a:pt x="152" y="24"/>
                    </a:lnTo>
                    <a:lnTo>
                      <a:pt x="152" y="24"/>
                    </a:lnTo>
                    <a:lnTo>
                      <a:pt x="134" y="32"/>
                    </a:lnTo>
                    <a:lnTo>
                      <a:pt x="116" y="42"/>
                    </a:lnTo>
                    <a:lnTo>
                      <a:pt x="100" y="52"/>
                    </a:lnTo>
                    <a:lnTo>
                      <a:pt x="84" y="66"/>
                    </a:lnTo>
                    <a:lnTo>
                      <a:pt x="70" y="80"/>
                    </a:lnTo>
                    <a:lnTo>
                      <a:pt x="56" y="96"/>
                    </a:lnTo>
                    <a:lnTo>
                      <a:pt x="44" y="112"/>
                    </a:lnTo>
                    <a:lnTo>
                      <a:pt x="34" y="132"/>
                    </a:lnTo>
                    <a:lnTo>
                      <a:pt x="34" y="132"/>
                    </a:lnTo>
                    <a:lnTo>
                      <a:pt x="22" y="156"/>
                    </a:lnTo>
                    <a:lnTo>
                      <a:pt x="12" y="182"/>
                    </a:lnTo>
                    <a:lnTo>
                      <a:pt x="4" y="208"/>
                    </a:lnTo>
                    <a:lnTo>
                      <a:pt x="0" y="236"/>
                    </a:lnTo>
                    <a:lnTo>
                      <a:pt x="0" y="236"/>
                    </a:lnTo>
                    <a:lnTo>
                      <a:pt x="0" y="250"/>
                    </a:lnTo>
                    <a:lnTo>
                      <a:pt x="4" y="260"/>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2"/>
                    </a:lnTo>
                    <a:lnTo>
                      <a:pt x="58" y="270"/>
                    </a:lnTo>
                    <a:lnTo>
                      <a:pt x="62" y="266"/>
                    </a:lnTo>
                    <a:lnTo>
                      <a:pt x="64" y="264"/>
                    </a:lnTo>
                    <a:lnTo>
                      <a:pt x="64" y="264"/>
                    </a:lnTo>
                    <a:lnTo>
                      <a:pt x="74" y="254"/>
                    </a:lnTo>
                    <a:lnTo>
                      <a:pt x="82" y="242"/>
                    </a:lnTo>
                    <a:lnTo>
                      <a:pt x="90" y="228"/>
                    </a:lnTo>
                    <a:lnTo>
                      <a:pt x="96" y="212"/>
                    </a:lnTo>
                    <a:lnTo>
                      <a:pt x="96" y="212"/>
                    </a:lnTo>
                    <a:lnTo>
                      <a:pt x="98" y="204"/>
                    </a:lnTo>
                    <a:lnTo>
                      <a:pt x="98" y="204"/>
                    </a:lnTo>
                    <a:lnTo>
                      <a:pt x="102" y="188"/>
                    </a:lnTo>
                    <a:lnTo>
                      <a:pt x="110" y="172"/>
                    </a:lnTo>
                    <a:lnTo>
                      <a:pt x="120" y="156"/>
                    </a:lnTo>
                    <a:lnTo>
                      <a:pt x="132" y="142"/>
                    </a:lnTo>
                    <a:lnTo>
                      <a:pt x="132" y="142"/>
                    </a:lnTo>
                    <a:lnTo>
                      <a:pt x="156" y="120"/>
                    </a:lnTo>
                    <a:lnTo>
                      <a:pt x="180" y="102"/>
                    </a:lnTo>
                    <a:lnTo>
                      <a:pt x="180" y="102"/>
                    </a:lnTo>
                    <a:lnTo>
                      <a:pt x="194" y="94"/>
                    </a:lnTo>
                    <a:lnTo>
                      <a:pt x="194" y="94"/>
                    </a:lnTo>
                    <a:lnTo>
                      <a:pt x="212" y="88"/>
                    </a:lnTo>
                    <a:lnTo>
                      <a:pt x="228" y="86"/>
                    </a:lnTo>
                    <a:lnTo>
                      <a:pt x="246" y="84"/>
                    </a:lnTo>
                    <a:lnTo>
                      <a:pt x="264" y="84"/>
                    </a:lnTo>
                    <a:lnTo>
                      <a:pt x="264" y="84"/>
                    </a:lnTo>
                    <a:lnTo>
                      <a:pt x="290" y="86"/>
                    </a:lnTo>
                    <a:lnTo>
                      <a:pt x="316" y="90"/>
                    </a:lnTo>
                    <a:lnTo>
                      <a:pt x="338" y="100"/>
                    </a:lnTo>
                    <a:lnTo>
                      <a:pt x="362" y="112"/>
                    </a:lnTo>
                    <a:lnTo>
                      <a:pt x="362" y="112"/>
                    </a:lnTo>
                    <a:lnTo>
                      <a:pt x="372" y="120"/>
                    </a:lnTo>
                    <a:lnTo>
                      <a:pt x="382" y="128"/>
                    </a:lnTo>
                    <a:lnTo>
                      <a:pt x="398" y="150"/>
                    </a:lnTo>
                    <a:lnTo>
                      <a:pt x="398" y="150"/>
                    </a:lnTo>
                    <a:lnTo>
                      <a:pt x="416" y="176"/>
                    </a:lnTo>
                    <a:lnTo>
                      <a:pt x="422" y="188"/>
                    </a:lnTo>
                    <a:lnTo>
                      <a:pt x="430" y="202"/>
                    </a:lnTo>
                    <a:lnTo>
                      <a:pt x="430" y="202"/>
                    </a:lnTo>
                    <a:lnTo>
                      <a:pt x="430" y="206"/>
                    </a:lnTo>
                    <a:lnTo>
                      <a:pt x="428" y="210"/>
                    </a:lnTo>
                    <a:lnTo>
                      <a:pt x="428" y="210"/>
                    </a:lnTo>
                    <a:lnTo>
                      <a:pt x="436" y="226"/>
                    </a:lnTo>
                    <a:lnTo>
                      <a:pt x="444" y="240"/>
                    </a:lnTo>
                    <a:lnTo>
                      <a:pt x="454" y="254"/>
                    </a:lnTo>
                    <a:lnTo>
                      <a:pt x="464" y="264"/>
                    </a:lnTo>
                    <a:lnTo>
                      <a:pt x="464" y="264"/>
                    </a:lnTo>
                    <a:lnTo>
                      <a:pt x="466" y="266"/>
                    </a:lnTo>
                    <a:lnTo>
                      <a:pt x="470" y="270"/>
                    </a:lnTo>
                    <a:lnTo>
                      <a:pt x="472" y="272"/>
                    </a:lnTo>
                    <a:lnTo>
                      <a:pt x="474" y="276"/>
                    </a:lnTo>
                    <a:lnTo>
                      <a:pt x="474" y="276"/>
                    </a:lnTo>
                    <a:lnTo>
                      <a:pt x="478" y="278"/>
                    </a:lnTo>
                    <a:lnTo>
                      <a:pt x="482" y="280"/>
                    </a:lnTo>
                    <a:lnTo>
                      <a:pt x="494" y="282"/>
                    </a:lnTo>
                    <a:lnTo>
                      <a:pt x="494" y="282"/>
                    </a:lnTo>
                    <a:lnTo>
                      <a:pt x="504" y="280"/>
                    </a:lnTo>
                    <a:lnTo>
                      <a:pt x="510" y="278"/>
                    </a:lnTo>
                    <a:lnTo>
                      <a:pt x="512" y="276"/>
                    </a:lnTo>
                    <a:lnTo>
                      <a:pt x="512" y="276"/>
                    </a:lnTo>
                    <a:lnTo>
                      <a:pt x="516" y="274"/>
                    </a:lnTo>
                    <a:lnTo>
                      <a:pt x="520" y="268"/>
                    </a:lnTo>
                    <a:lnTo>
                      <a:pt x="520" y="268"/>
                    </a:lnTo>
                    <a:lnTo>
                      <a:pt x="522" y="262"/>
                    </a:lnTo>
                    <a:lnTo>
                      <a:pt x="526" y="254"/>
                    </a:lnTo>
                    <a:lnTo>
                      <a:pt x="526" y="244"/>
                    </a:lnTo>
                    <a:lnTo>
                      <a:pt x="526" y="234"/>
                    </a:lnTo>
                    <a:lnTo>
                      <a:pt x="526" y="234"/>
                    </a:lnTo>
                    <a:lnTo>
                      <a:pt x="524" y="210"/>
                    </a:lnTo>
                    <a:lnTo>
                      <a:pt x="518" y="186"/>
                    </a:lnTo>
                    <a:lnTo>
                      <a:pt x="510" y="164"/>
                    </a:lnTo>
                    <a:lnTo>
                      <a:pt x="500" y="144"/>
                    </a:lnTo>
                    <a:lnTo>
                      <a:pt x="490" y="122"/>
                    </a:lnTo>
                    <a:lnTo>
                      <a:pt x="476" y="104"/>
                    </a:lnTo>
                    <a:lnTo>
                      <a:pt x="460" y="84"/>
                    </a:lnTo>
                    <a:lnTo>
                      <a:pt x="440" y="66"/>
                    </a:lnTo>
                    <a:lnTo>
                      <a:pt x="440" y="66"/>
                    </a:lnTo>
                    <a:lnTo>
                      <a:pt x="422" y="52"/>
                    </a:lnTo>
                    <a:lnTo>
                      <a:pt x="402" y="38"/>
                    </a:lnTo>
                    <a:lnTo>
                      <a:pt x="382" y="28"/>
                    </a:lnTo>
                    <a:lnTo>
                      <a:pt x="360" y="18"/>
                    </a:lnTo>
                    <a:lnTo>
                      <a:pt x="336" y="10"/>
                    </a:lnTo>
                    <a:lnTo>
                      <a:pt x="312" y="4"/>
                    </a:lnTo>
                    <a:lnTo>
                      <a:pt x="288" y="2"/>
                    </a:lnTo>
                    <a:lnTo>
                      <a:pt x="264" y="0"/>
                    </a:lnTo>
                    <a:close/>
                  </a:path>
                </a:pathLst>
              </a:custGeom>
              <a:solidFill>
                <a:srgbClr val="A1999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7" name="Freeform 264"/>
              <p:cNvSpPr>
                <a:spLocks/>
              </p:cNvSpPr>
              <p:nvPr/>
            </p:nvSpPr>
            <p:spPr bwMode="auto">
              <a:xfrm>
                <a:off x="2629" y="3275"/>
                <a:ext cx="524" cy="282"/>
              </a:xfrm>
              <a:custGeom>
                <a:avLst/>
                <a:gdLst>
                  <a:gd name="T0" fmla="*/ 34 w 524"/>
                  <a:gd name="T1" fmla="*/ 282 h 282"/>
                  <a:gd name="T2" fmla="*/ 16 w 524"/>
                  <a:gd name="T3" fmla="*/ 276 h 282"/>
                  <a:gd name="T4" fmla="*/ 14 w 524"/>
                  <a:gd name="T5" fmla="*/ 274 h 282"/>
                  <a:gd name="T6" fmla="*/ 2 w 524"/>
                  <a:gd name="T7" fmla="*/ 260 h 282"/>
                  <a:gd name="T8" fmla="*/ 0 w 524"/>
                  <a:gd name="T9" fmla="*/ 236 h 282"/>
                  <a:gd name="T10" fmla="*/ 4 w 524"/>
                  <a:gd name="T11" fmla="*/ 208 h 282"/>
                  <a:gd name="T12" fmla="*/ 20 w 524"/>
                  <a:gd name="T13" fmla="*/ 156 h 282"/>
                  <a:gd name="T14" fmla="*/ 32 w 524"/>
                  <a:gd name="T15" fmla="*/ 132 h 282"/>
                  <a:gd name="T16" fmla="*/ 56 w 524"/>
                  <a:gd name="T17" fmla="*/ 96 h 282"/>
                  <a:gd name="T18" fmla="*/ 84 w 524"/>
                  <a:gd name="T19" fmla="*/ 66 h 282"/>
                  <a:gd name="T20" fmla="*/ 114 w 524"/>
                  <a:gd name="T21" fmla="*/ 42 h 282"/>
                  <a:gd name="T22" fmla="*/ 150 w 524"/>
                  <a:gd name="T23" fmla="*/ 24 h 282"/>
                  <a:gd name="T24" fmla="*/ 176 w 524"/>
                  <a:gd name="T25" fmla="*/ 14 h 282"/>
                  <a:gd name="T26" fmla="*/ 232 w 524"/>
                  <a:gd name="T27" fmla="*/ 2 h 282"/>
                  <a:gd name="T28" fmla="*/ 262 w 524"/>
                  <a:gd name="T29" fmla="*/ 0 h 282"/>
                  <a:gd name="T30" fmla="*/ 310 w 524"/>
                  <a:gd name="T31" fmla="*/ 6 h 282"/>
                  <a:gd name="T32" fmla="*/ 356 w 524"/>
                  <a:gd name="T33" fmla="*/ 18 h 282"/>
                  <a:gd name="T34" fmla="*/ 400 w 524"/>
                  <a:gd name="T35" fmla="*/ 38 h 282"/>
                  <a:gd name="T36" fmla="*/ 438 w 524"/>
                  <a:gd name="T37" fmla="*/ 66 h 282"/>
                  <a:gd name="T38" fmla="*/ 456 w 524"/>
                  <a:gd name="T39" fmla="*/ 84 h 282"/>
                  <a:gd name="T40" fmla="*/ 486 w 524"/>
                  <a:gd name="T41" fmla="*/ 122 h 282"/>
                  <a:gd name="T42" fmla="*/ 508 w 524"/>
                  <a:gd name="T43" fmla="*/ 164 h 282"/>
                  <a:gd name="T44" fmla="*/ 520 w 524"/>
                  <a:gd name="T45" fmla="*/ 210 h 282"/>
                  <a:gd name="T46" fmla="*/ 524 w 524"/>
                  <a:gd name="T47" fmla="*/ 234 h 282"/>
                  <a:gd name="T48" fmla="*/ 524 w 524"/>
                  <a:gd name="T49" fmla="*/ 252 h 282"/>
                  <a:gd name="T50" fmla="*/ 516 w 524"/>
                  <a:gd name="T51" fmla="*/ 268 h 282"/>
                  <a:gd name="T52" fmla="*/ 514 w 524"/>
                  <a:gd name="T53" fmla="*/ 274 h 282"/>
                  <a:gd name="T54" fmla="*/ 510 w 524"/>
                  <a:gd name="T55" fmla="*/ 274 h 282"/>
                  <a:gd name="T56" fmla="*/ 502 w 524"/>
                  <a:gd name="T57" fmla="*/ 278 h 282"/>
                  <a:gd name="T58" fmla="*/ 492 w 524"/>
                  <a:gd name="T59" fmla="*/ 282 h 282"/>
                  <a:gd name="T60" fmla="*/ 476 w 524"/>
                  <a:gd name="T61" fmla="*/ 276 h 282"/>
                  <a:gd name="T62" fmla="*/ 472 w 524"/>
                  <a:gd name="T63" fmla="*/ 274 h 282"/>
                  <a:gd name="T64" fmla="*/ 468 w 524"/>
                  <a:gd name="T65" fmla="*/ 270 h 282"/>
                  <a:gd name="T66" fmla="*/ 462 w 524"/>
                  <a:gd name="T67" fmla="*/ 264 h 282"/>
                  <a:gd name="T68" fmla="*/ 452 w 524"/>
                  <a:gd name="T69" fmla="*/ 252 h 282"/>
                  <a:gd name="T70" fmla="*/ 434 w 524"/>
                  <a:gd name="T71" fmla="*/ 224 h 282"/>
                  <a:gd name="T72" fmla="*/ 428 w 524"/>
                  <a:gd name="T73" fmla="*/ 208 h 282"/>
                  <a:gd name="T74" fmla="*/ 428 w 524"/>
                  <a:gd name="T75" fmla="*/ 200 h 282"/>
                  <a:gd name="T76" fmla="*/ 420 w 524"/>
                  <a:gd name="T77" fmla="*/ 186 h 282"/>
                  <a:gd name="T78" fmla="*/ 396 w 524"/>
                  <a:gd name="T79" fmla="*/ 150 h 282"/>
                  <a:gd name="T80" fmla="*/ 380 w 524"/>
                  <a:gd name="T81" fmla="*/ 128 h 282"/>
                  <a:gd name="T82" fmla="*/ 360 w 524"/>
                  <a:gd name="T83" fmla="*/ 110 h 282"/>
                  <a:gd name="T84" fmla="*/ 336 w 524"/>
                  <a:gd name="T85" fmla="*/ 98 h 282"/>
                  <a:gd name="T86" fmla="*/ 288 w 524"/>
                  <a:gd name="T87" fmla="*/ 84 h 282"/>
                  <a:gd name="T88" fmla="*/ 262 w 524"/>
                  <a:gd name="T89" fmla="*/ 82 h 282"/>
                  <a:gd name="T90" fmla="*/ 226 w 524"/>
                  <a:gd name="T91" fmla="*/ 84 h 282"/>
                  <a:gd name="T92" fmla="*/ 192 w 524"/>
                  <a:gd name="T93" fmla="*/ 94 h 282"/>
                  <a:gd name="T94" fmla="*/ 178 w 524"/>
                  <a:gd name="T95" fmla="*/ 102 h 282"/>
                  <a:gd name="T96" fmla="*/ 152 w 524"/>
                  <a:gd name="T97" fmla="*/ 120 h 282"/>
                  <a:gd name="T98" fmla="*/ 130 w 524"/>
                  <a:gd name="T99" fmla="*/ 142 h 282"/>
                  <a:gd name="T100" fmla="*/ 108 w 524"/>
                  <a:gd name="T101" fmla="*/ 172 h 282"/>
                  <a:gd name="T102" fmla="*/ 96 w 524"/>
                  <a:gd name="T103" fmla="*/ 204 h 282"/>
                  <a:gd name="T104" fmla="*/ 94 w 524"/>
                  <a:gd name="T105" fmla="*/ 210 h 282"/>
                  <a:gd name="T106" fmla="*/ 88 w 524"/>
                  <a:gd name="T107" fmla="*/ 226 h 282"/>
                  <a:gd name="T108" fmla="*/ 70 w 524"/>
                  <a:gd name="T109" fmla="*/ 252 h 282"/>
                  <a:gd name="T110" fmla="*/ 62 w 524"/>
                  <a:gd name="T111" fmla="*/ 264 h 282"/>
                  <a:gd name="T112" fmla="*/ 56 w 524"/>
                  <a:gd name="T113" fmla="*/ 268 h 282"/>
                  <a:gd name="T114" fmla="*/ 50 w 524"/>
                  <a:gd name="T115" fmla="*/ 274 h 282"/>
                  <a:gd name="T116" fmla="*/ 48 w 524"/>
                  <a:gd name="T117" fmla="*/ 276 h 282"/>
                  <a:gd name="T118" fmla="*/ 34 w 524"/>
                  <a:gd name="T119" fmla="*/ 28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34" y="282"/>
                    </a:moveTo>
                    <a:lnTo>
                      <a:pt x="34" y="282"/>
                    </a:lnTo>
                    <a:lnTo>
                      <a:pt x="22" y="278"/>
                    </a:lnTo>
                    <a:lnTo>
                      <a:pt x="16" y="276"/>
                    </a:lnTo>
                    <a:lnTo>
                      <a:pt x="14" y="274"/>
                    </a:lnTo>
                    <a:lnTo>
                      <a:pt x="14" y="274"/>
                    </a:lnTo>
                    <a:lnTo>
                      <a:pt x="8" y="268"/>
                    </a:lnTo>
                    <a:lnTo>
                      <a:pt x="2" y="260"/>
                    </a:lnTo>
                    <a:lnTo>
                      <a:pt x="0" y="250"/>
                    </a:lnTo>
                    <a:lnTo>
                      <a:pt x="0" y="236"/>
                    </a:lnTo>
                    <a:lnTo>
                      <a:pt x="0" y="236"/>
                    </a:lnTo>
                    <a:lnTo>
                      <a:pt x="4" y="208"/>
                    </a:lnTo>
                    <a:lnTo>
                      <a:pt x="10" y="182"/>
                    </a:lnTo>
                    <a:lnTo>
                      <a:pt x="20" y="156"/>
                    </a:lnTo>
                    <a:lnTo>
                      <a:pt x="32" y="132"/>
                    </a:lnTo>
                    <a:lnTo>
                      <a:pt x="32" y="132"/>
                    </a:lnTo>
                    <a:lnTo>
                      <a:pt x="42" y="114"/>
                    </a:lnTo>
                    <a:lnTo>
                      <a:pt x="56" y="96"/>
                    </a:lnTo>
                    <a:lnTo>
                      <a:pt x="68" y="80"/>
                    </a:lnTo>
                    <a:lnTo>
                      <a:pt x="84" y="66"/>
                    </a:lnTo>
                    <a:lnTo>
                      <a:pt x="98" y="54"/>
                    </a:lnTo>
                    <a:lnTo>
                      <a:pt x="114" y="42"/>
                    </a:lnTo>
                    <a:lnTo>
                      <a:pt x="132" y="32"/>
                    </a:lnTo>
                    <a:lnTo>
                      <a:pt x="150" y="24"/>
                    </a:lnTo>
                    <a:lnTo>
                      <a:pt x="150" y="24"/>
                    </a:lnTo>
                    <a:lnTo>
                      <a:pt x="176" y="14"/>
                    </a:lnTo>
                    <a:lnTo>
                      <a:pt x="204" y="8"/>
                    </a:lnTo>
                    <a:lnTo>
                      <a:pt x="232" y="2"/>
                    </a:lnTo>
                    <a:lnTo>
                      <a:pt x="262" y="0"/>
                    </a:lnTo>
                    <a:lnTo>
                      <a:pt x="262" y="0"/>
                    </a:lnTo>
                    <a:lnTo>
                      <a:pt x="286" y="2"/>
                    </a:lnTo>
                    <a:lnTo>
                      <a:pt x="310" y="6"/>
                    </a:lnTo>
                    <a:lnTo>
                      <a:pt x="334" y="10"/>
                    </a:lnTo>
                    <a:lnTo>
                      <a:pt x="356" y="18"/>
                    </a:lnTo>
                    <a:lnTo>
                      <a:pt x="380" y="28"/>
                    </a:lnTo>
                    <a:lnTo>
                      <a:pt x="400" y="38"/>
                    </a:lnTo>
                    <a:lnTo>
                      <a:pt x="420" y="52"/>
                    </a:lnTo>
                    <a:lnTo>
                      <a:pt x="438" y="66"/>
                    </a:lnTo>
                    <a:lnTo>
                      <a:pt x="438" y="66"/>
                    </a:lnTo>
                    <a:lnTo>
                      <a:pt x="456" y="84"/>
                    </a:lnTo>
                    <a:lnTo>
                      <a:pt x="472" y="104"/>
                    </a:lnTo>
                    <a:lnTo>
                      <a:pt x="486" y="122"/>
                    </a:lnTo>
                    <a:lnTo>
                      <a:pt x="498" y="144"/>
                    </a:lnTo>
                    <a:lnTo>
                      <a:pt x="508" y="164"/>
                    </a:lnTo>
                    <a:lnTo>
                      <a:pt x="516" y="186"/>
                    </a:lnTo>
                    <a:lnTo>
                      <a:pt x="520" y="210"/>
                    </a:lnTo>
                    <a:lnTo>
                      <a:pt x="524" y="234"/>
                    </a:lnTo>
                    <a:lnTo>
                      <a:pt x="524" y="234"/>
                    </a:lnTo>
                    <a:lnTo>
                      <a:pt x="524" y="244"/>
                    </a:lnTo>
                    <a:lnTo>
                      <a:pt x="524" y="252"/>
                    </a:lnTo>
                    <a:lnTo>
                      <a:pt x="520" y="260"/>
                    </a:lnTo>
                    <a:lnTo>
                      <a:pt x="516" y="268"/>
                    </a:lnTo>
                    <a:lnTo>
                      <a:pt x="516" y="268"/>
                    </a:lnTo>
                    <a:lnTo>
                      <a:pt x="514" y="274"/>
                    </a:lnTo>
                    <a:lnTo>
                      <a:pt x="510" y="274"/>
                    </a:lnTo>
                    <a:lnTo>
                      <a:pt x="510" y="274"/>
                    </a:lnTo>
                    <a:lnTo>
                      <a:pt x="508" y="276"/>
                    </a:lnTo>
                    <a:lnTo>
                      <a:pt x="502" y="278"/>
                    </a:lnTo>
                    <a:lnTo>
                      <a:pt x="492" y="282"/>
                    </a:lnTo>
                    <a:lnTo>
                      <a:pt x="492" y="282"/>
                    </a:lnTo>
                    <a:lnTo>
                      <a:pt x="480" y="278"/>
                    </a:lnTo>
                    <a:lnTo>
                      <a:pt x="476" y="276"/>
                    </a:lnTo>
                    <a:lnTo>
                      <a:pt x="472" y="274"/>
                    </a:lnTo>
                    <a:lnTo>
                      <a:pt x="472" y="274"/>
                    </a:lnTo>
                    <a:lnTo>
                      <a:pt x="470" y="272"/>
                    </a:lnTo>
                    <a:lnTo>
                      <a:pt x="468" y="270"/>
                    </a:lnTo>
                    <a:lnTo>
                      <a:pt x="464" y="266"/>
                    </a:lnTo>
                    <a:lnTo>
                      <a:pt x="462" y="264"/>
                    </a:lnTo>
                    <a:lnTo>
                      <a:pt x="462" y="264"/>
                    </a:lnTo>
                    <a:lnTo>
                      <a:pt x="452" y="252"/>
                    </a:lnTo>
                    <a:lnTo>
                      <a:pt x="444" y="238"/>
                    </a:lnTo>
                    <a:lnTo>
                      <a:pt x="434" y="224"/>
                    </a:lnTo>
                    <a:lnTo>
                      <a:pt x="428" y="208"/>
                    </a:lnTo>
                    <a:lnTo>
                      <a:pt x="428" y="208"/>
                    </a:lnTo>
                    <a:lnTo>
                      <a:pt x="428" y="204"/>
                    </a:lnTo>
                    <a:lnTo>
                      <a:pt x="428" y="200"/>
                    </a:lnTo>
                    <a:lnTo>
                      <a:pt x="428" y="200"/>
                    </a:lnTo>
                    <a:lnTo>
                      <a:pt x="420" y="186"/>
                    </a:lnTo>
                    <a:lnTo>
                      <a:pt x="414" y="174"/>
                    </a:lnTo>
                    <a:lnTo>
                      <a:pt x="396" y="150"/>
                    </a:lnTo>
                    <a:lnTo>
                      <a:pt x="396" y="150"/>
                    </a:lnTo>
                    <a:lnTo>
                      <a:pt x="380" y="128"/>
                    </a:lnTo>
                    <a:lnTo>
                      <a:pt x="370" y="118"/>
                    </a:lnTo>
                    <a:lnTo>
                      <a:pt x="360" y="110"/>
                    </a:lnTo>
                    <a:lnTo>
                      <a:pt x="360" y="110"/>
                    </a:lnTo>
                    <a:lnTo>
                      <a:pt x="336" y="98"/>
                    </a:lnTo>
                    <a:lnTo>
                      <a:pt x="314" y="90"/>
                    </a:lnTo>
                    <a:lnTo>
                      <a:pt x="288" y="84"/>
                    </a:lnTo>
                    <a:lnTo>
                      <a:pt x="262" y="82"/>
                    </a:lnTo>
                    <a:lnTo>
                      <a:pt x="262" y="82"/>
                    </a:lnTo>
                    <a:lnTo>
                      <a:pt x="244" y="84"/>
                    </a:lnTo>
                    <a:lnTo>
                      <a:pt x="226" y="84"/>
                    </a:lnTo>
                    <a:lnTo>
                      <a:pt x="210" y="88"/>
                    </a:lnTo>
                    <a:lnTo>
                      <a:pt x="192" y="94"/>
                    </a:lnTo>
                    <a:lnTo>
                      <a:pt x="192" y="94"/>
                    </a:lnTo>
                    <a:lnTo>
                      <a:pt x="178" y="102"/>
                    </a:lnTo>
                    <a:lnTo>
                      <a:pt x="178" y="102"/>
                    </a:lnTo>
                    <a:lnTo>
                      <a:pt x="152" y="120"/>
                    </a:lnTo>
                    <a:lnTo>
                      <a:pt x="130" y="142"/>
                    </a:lnTo>
                    <a:lnTo>
                      <a:pt x="130" y="142"/>
                    </a:lnTo>
                    <a:lnTo>
                      <a:pt x="118" y="156"/>
                    </a:lnTo>
                    <a:lnTo>
                      <a:pt x="108" y="172"/>
                    </a:lnTo>
                    <a:lnTo>
                      <a:pt x="100" y="188"/>
                    </a:lnTo>
                    <a:lnTo>
                      <a:pt x="96" y="204"/>
                    </a:lnTo>
                    <a:lnTo>
                      <a:pt x="96" y="204"/>
                    </a:lnTo>
                    <a:lnTo>
                      <a:pt x="94" y="210"/>
                    </a:lnTo>
                    <a:lnTo>
                      <a:pt x="94" y="210"/>
                    </a:lnTo>
                    <a:lnTo>
                      <a:pt x="88" y="226"/>
                    </a:lnTo>
                    <a:lnTo>
                      <a:pt x="80" y="240"/>
                    </a:lnTo>
                    <a:lnTo>
                      <a:pt x="70" y="252"/>
                    </a:lnTo>
                    <a:lnTo>
                      <a:pt x="62" y="264"/>
                    </a:lnTo>
                    <a:lnTo>
                      <a:pt x="62" y="264"/>
                    </a:lnTo>
                    <a:lnTo>
                      <a:pt x="60" y="266"/>
                    </a:lnTo>
                    <a:lnTo>
                      <a:pt x="56" y="268"/>
                    </a:lnTo>
                    <a:lnTo>
                      <a:pt x="52" y="272"/>
                    </a:lnTo>
                    <a:lnTo>
                      <a:pt x="50" y="274"/>
                    </a:lnTo>
                    <a:lnTo>
                      <a:pt x="50" y="274"/>
                    </a:lnTo>
                    <a:lnTo>
                      <a:pt x="48" y="276"/>
                    </a:lnTo>
                    <a:lnTo>
                      <a:pt x="44" y="278"/>
                    </a:lnTo>
                    <a:lnTo>
                      <a:pt x="34" y="28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8" name="Freeform 265"/>
              <p:cNvSpPr>
                <a:spLocks/>
              </p:cNvSpPr>
              <p:nvPr/>
            </p:nvSpPr>
            <p:spPr bwMode="auto">
              <a:xfrm>
                <a:off x="2627" y="3275"/>
                <a:ext cx="526" cy="282"/>
              </a:xfrm>
              <a:custGeom>
                <a:avLst/>
                <a:gdLst>
                  <a:gd name="T0" fmla="*/ 264 w 526"/>
                  <a:gd name="T1" fmla="*/ 0 h 282"/>
                  <a:gd name="T2" fmla="*/ 206 w 526"/>
                  <a:gd name="T3" fmla="*/ 6 h 282"/>
                  <a:gd name="T4" fmla="*/ 152 w 526"/>
                  <a:gd name="T5" fmla="*/ 24 h 282"/>
                  <a:gd name="T6" fmla="*/ 134 w 526"/>
                  <a:gd name="T7" fmla="*/ 32 h 282"/>
                  <a:gd name="T8" fmla="*/ 100 w 526"/>
                  <a:gd name="T9" fmla="*/ 52 h 282"/>
                  <a:gd name="T10" fmla="*/ 70 w 526"/>
                  <a:gd name="T11" fmla="*/ 80 h 282"/>
                  <a:gd name="T12" fmla="*/ 44 w 526"/>
                  <a:gd name="T13" fmla="*/ 112 h 282"/>
                  <a:gd name="T14" fmla="*/ 34 w 526"/>
                  <a:gd name="T15" fmla="*/ 132 h 282"/>
                  <a:gd name="T16" fmla="*/ 12 w 526"/>
                  <a:gd name="T17" fmla="*/ 182 h 282"/>
                  <a:gd name="T18" fmla="*/ 0 w 526"/>
                  <a:gd name="T19" fmla="*/ 236 h 282"/>
                  <a:gd name="T20" fmla="*/ 0 w 526"/>
                  <a:gd name="T21" fmla="*/ 250 h 282"/>
                  <a:gd name="T22" fmla="*/ 8 w 526"/>
                  <a:gd name="T23" fmla="*/ 270 h 282"/>
                  <a:gd name="T24" fmla="*/ 16 w 526"/>
                  <a:gd name="T25" fmla="*/ 276 h 282"/>
                  <a:gd name="T26" fmla="*/ 24 w 526"/>
                  <a:gd name="T27" fmla="*/ 280 h 282"/>
                  <a:gd name="T28" fmla="*/ 36 w 526"/>
                  <a:gd name="T29" fmla="*/ 282 h 282"/>
                  <a:gd name="T30" fmla="*/ 50 w 526"/>
                  <a:gd name="T31" fmla="*/ 278 h 282"/>
                  <a:gd name="T32" fmla="*/ 52 w 526"/>
                  <a:gd name="T33" fmla="*/ 276 h 282"/>
                  <a:gd name="T34" fmla="*/ 58 w 526"/>
                  <a:gd name="T35" fmla="*/ 270 h 282"/>
                  <a:gd name="T36" fmla="*/ 64 w 526"/>
                  <a:gd name="T37" fmla="*/ 264 h 282"/>
                  <a:gd name="T38" fmla="*/ 74 w 526"/>
                  <a:gd name="T39" fmla="*/ 254 h 282"/>
                  <a:gd name="T40" fmla="*/ 90 w 526"/>
                  <a:gd name="T41" fmla="*/ 228 h 282"/>
                  <a:gd name="T42" fmla="*/ 96 w 526"/>
                  <a:gd name="T43" fmla="*/ 212 h 282"/>
                  <a:gd name="T44" fmla="*/ 98 w 526"/>
                  <a:gd name="T45" fmla="*/ 204 h 282"/>
                  <a:gd name="T46" fmla="*/ 110 w 526"/>
                  <a:gd name="T47" fmla="*/ 172 h 282"/>
                  <a:gd name="T48" fmla="*/ 132 w 526"/>
                  <a:gd name="T49" fmla="*/ 142 h 282"/>
                  <a:gd name="T50" fmla="*/ 156 w 526"/>
                  <a:gd name="T51" fmla="*/ 120 h 282"/>
                  <a:gd name="T52" fmla="*/ 180 w 526"/>
                  <a:gd name="T53" fmla="*/ 102 h 282"/>
                  <a:gd name="T54" fmla="*/ 194 w 526"/>
                  <a:gd name="T55" fmla="*/ 94 h 282"/>
                  <a:gd name="T56" fmla="*/ 228 w 526"/>
                  <a:gd name="T57" fmla="*/ 86 h 282"/>
                  <a:gd name="T58" fmla="*/ 264 w 526"/>
                  <a:gd name="T59" fmla="*/ 84 h 282"/>
                  <a:gd name="T60" fmla="*/ 290 w 526"/>
                  <a:gd name="T61" fmla="*/ 86 h 282"/>
                  <a:gd name="T62" fmla="*/ 338 w 526"/>
                  <a:gd name="T63" fmla="*/ 100 h 282"/>
                  <a:gd name="T64" fmla="*/ 362 w 526"/>
                  <a:gd name="T65" fmla="*/ 112 h 282"/>
                  <a:gd name="T66" fmla="*/ 382 w 526"/>
                  <a:gd name="T67" fmla="*/ 128 h 282"/>
                  <a:gd name="T68" fmla="*/ 398 w 526"/>
                  <a:gd name="T69" fmla="*/ 150 h 282"/>
                  <a:gd name="T70" fmla="*/ 422 w 526"/>
                  <a:gd name="T71" fmla="*/ 188 h 282"/>
                  <a:gd name="T72" fmla="*/ 430 w 526"/>
                  <a:gd name="T73" fmla="*/ 202 h 282"/>
                  <a:gd name="T74" fmla="*/ 428 w 526"/>
                  <a:gd name="T75" fmla="*/ 210 h 282"/>
                  <a:gd name="T76" fmla="*/ 436 w 526"/>
                  <a:gd name="T77" fmla="*/ 226 h 282"/>
                  <a:gd name="T78" fmla="*/ 454 w 526"/>
                  <a:gd name="T79" fmla="*/ 254 h 282"/>
                  <a:gd name="T80" fmla="*/ 464 w 526"/>
                  <a:gd name="T81" fmla="*/ 264 h 282"/>
                  <a:gd name="T82" fmla="*/ 470 w 526"/>
                  <a:gd name="T83" fmla="*/ 270 h 282"/>
                  <a:gd name="T84" fmla="*/ 474 w 526"/>
                  <a:gd name="T85" fmla="*/ 276 h 282"/>
                  <a:gd name="T86" fmla="*/ 478 w 526"/>
                  <a:gd name="T87" fmla="*/ 278 h 282"/>
                  <a:gd name="T88" fmla="*/ 494 w 526"/>
                  <a:gd name="T89" fmla="*/ 282 h 282"/>
                  <a:gd name="T90" fmla="*/ 504 w 526"/>
                  <a:gd name="T91" fmla="*/ 280 h 282"/>
                  <a:gd name="T92" fmla="*/ 512 w 526"/>
                  <a:gd name="T93" fmla="*/ 276 h 282"/>
                  <a:gd name="T94" fmla="*/ 516 w 526"/>
                  <a:gd name="T95" fmla="*/ 274 h 282"/>
                  <a:gd name="T96" fmla="*/ 520 w 526"/>
                  <a:gd name="T97" fmla="*/ 268 h 282"/>
                  <a:gd name="T98" fmla="*/ 526 w 526"/>
                  <a:gd name="T99" fmla="*/ 254 h 282"/>
                  <a:gd name="T100" fmla="*/ 526 w 526"/>
                  <a:gd name="T101" fmla="*/ 234 h 282"/>
                  <a:gd name="T102" fmla="*/ 524 w 526"/>
                  <a:gd name="T103" fmla="*/ 210 h 282"/>
                  <a:gd name="T104" fmla="*/ 510 w 526"/>
                  <a:gd name="T105" fmla="*/ 164 h 282"/>
                  <a:gd name="T106" fmla="*/ 490 w 526"/>
                  <a:gd name="T107" fmla="*/ 122 h 282"/>
                  <a:gd name="T108" fmla="*/ 460 w 526"/>
                  <a:gd name="T109" fmla="*/ 84 h 282"/>
                  <a:gd name="T110" fmla="*/ 440 w 526"/>
                  <a:gd name="T111" fmla="*/ 66 h 282"/>
                  <a:gd name="T112" fmla="*/ 402 w 526"/>
                  <a:gd name="T113" fmla="*/ 38 h 282"/>
                  <a:gd name="T114" fmla="*/ 360 w 526"/>
                  <a:gd name="T115" fmla="*/ 18 h 282"/>
                  <a:gd name="T116" fmla="*/ 312 w 526"/>
                  <a:gd name="T117" fmla="*/ 4 h 282"/>
                  <a:gd name="T118" fmla="*/ 264 w 526"/>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6" h="282">
                    <a:moveTo>
                      <a:pt x="264" y="0"/>
                    </a:moveTo>
                    <a:lnTo>
                      <a:pt x="264" y="0"/>
                    </a:lnTo>
                    <a:lnTo>
                      <a:pt x="234" y="2"/>
                    </a:lnTo>
                    <a:lnTo>
                      <a:pt x="206" y="6"/>
                    </a:lnTo>
                    <a:lnTo>
                      <a:pt x="178" y="14"/>
                    </a:lnTo>
                    <a:lnTo>
                      <a:pt x="152" y="24"/>
                    </a:lnTo>
                    <a:lnTo>
                      <a:pt x="152" y="24"/>
                    </a:lnTo>
                    <a:lnTo>
                      <a:pt x="134" y="32"/>
                    </a:lnTo>
                    <a:lnTo>
                      <a:pt x="116" y="42"/>
                    </a:lnTo>
                    <a:lnTo>
                      <a:pt x="100" y="52"/>
                    </a:lnTo>
                    <a:lnTo>
                      <a:pt x="84" y="66"/>
                    </a:lnTo>
                    <a:lnTo>
                      <a:pt x="70" y="80"/>
                    </a:lnTo>
                    <a:lnTo>
                      <a:pt x="56" y="96"/>
                    </a:lnTo>
                    <a:lnTo>
                      <a:pt x="44" y="112"/>
                    </a:lnTo>
                    <a:lnTo>
                      <a:pt x="34" y="132"/>
                    </a:lnTo>
                    <a:lnTo>
                      <a:pt x="34" y="132"/>
                    </a:lnTo>
                    <a:lnTo>
                      <a:pt x="22" y="156"/>
                    </a:lnTo>
                    <a:lnTo>
                      <a:pt x="12" y="182"/>
                    </a:lnTo>
                    <a:lnTo>
                      <a:pt x="4" y="208"/>
                    </a:lnTo>
                    <a:lnTo>
                      <a:pt x="0" y="236"/>
                    </a:lnTo>
                    <a:lnTo>
                      <a:pt x="0" y="236"/>
                    </a:lnTo>
                    <a:lnTo>
                      <a:pt x="0" y="250"/>
                    </a:lnTo>
                    <a:lnTo>
                      <a:pt x="4" y="260"/>
                    </a:lnTo>
                    <a:lnTo>
                      <a:pt x="8" y="270"/>
                    </a:lnTo>
                    <a:lnTo>
                      <a:pt x="16" y="276"/>
                    </a:lnTo>
                    <a:lnTo>
                      <a:pt x="16" y="276"/>
                    </a:lnTo>
                    <a:lnTo>
                      <a:pt x="18" y="278"/>
                    </a:lnTo>
                    <a:lnTo>
                      <a:pt x="24" y="280"/>
                    </a:lnTo>
                    <a:lnTo>
                      <a:pt x="36" y="282"/>
                    </a:lnTo>
                    <a:lnTo>
                      <a:pt x="36" y="282"/>
                    </a:lnTo>
                    <a:lnTo>
                      <a:pt x="46" y="280"/>
                    </a:lnTo>
                    <a:lnTo>
                      <a:pt x="50" y="278"/>
                    </a:lnTo>
                    <a:lnTo>
                      <a:pt x="52" y="276"/>
                    </a:lnTo>
                    <a:lnTo>
                      <a:pt x="52" y="276"/>
                    </a:lnTo>
                    <a:lnTo>
                      <a:pt x="54" y="272"/>
                    </a:lnTo>
                    <a:lnTo>
                      <a:pt x="58" y="270"/>
                    </a:lnTo>
                    <a:lnTo>
                      <a:pt x="62" y="266"/>
                    </a:lnTo>
                    <a:lnTo>
                      <a:pt x="64" y="264"/>
                    </a:lnTo>
                    <a:lnTo>
                      <a:pt x="64" y="264"/>
                    </a:lnTo>
                    <a:lnTo>
                      <a:pt x="74" y="254"/>
                    </a:lnTo>
                    <a:lnTo>
                      <a:pt x="82" y="242"/>
                    </a:lnTo>
                    <a:lnTo>
                      <a:pt x="90" y="228"/>
                    </a:lnTo>
                    <a:lnTo>
                      <a:pt x="96" y="212"/>
                    </a:lnTo>
                    <a:lnTo>
                      <a:pt x="96" y="212"/>
                    </a:lnTo>
                    <a:lnTo>
                      <a:pt x="98" y="204"/>
                    </a:lnTo>
                    <a:lnTo>
                      <a:pt x="98" y="204"/>
                    </a:lnTo>
                    <a:lnTo>
                      <a:pt x="102" y="188"/>
                    </a:lnTo>
                    <a:lnTo>
                      <a:pt x="110" y="172"/>
                    </a:lnTo>
                    <a:lnTo>
                      <a:pt x="120" y="156"/>
                    </a:lnTo>
                    <a:lnTo>
                      <a:pt x="132" y="142"/>
                    </a:lnTo>
                    <a:lnTo>
                      <a:pt x="132" y="142"/>
                    </a:lnTo>
                    <a:lnTo>
                      <a:pt x="156" y="120"/>
                    </a:lnTo>
                    <a:lnTo>
                      <a:pt x="180" y="102"/>
                    </a:lnTo>
                    <a:lnTo>
                      <a:pt x="180" y="102"/>
                    </a:lnTo>
                    <a:lnTo>
                      <a:pt x="194" y="94"/>
                    </a:lnTo>
                    <a:lnTo>
                      <a:pt x="194" y="94"/>
                    </a:lnTo>
                    <a:lnTo>
                      <a:pt x="212" y="88"/>
                    </a:lnTo>
                    <a:lnTo>
                      <a:pt x="228" y="86"/>
                    </a:lnTo>
                    <a:lnTo>
                      <a:pt x="246" y="84"/>
                    </a:lnTo>
                    <a:lnTo>
                      <a:pt x="264" y="84"/>
                    </a:lnTo>
                    <a:lnTo>
                      <a:pt x="264" y="84"/>
                    </a:lnTo>
                    <a:lnTo>
                      <a:pt x="290" y="86"/>
                    </a:lnTo>
                    <a:lnTo>
                      <a:pt x="316" y="90"/>
                    </a:lnTo>
                    <a:lnTo>
                      <a:pt x="338" y="100"/>
                    </a:lnTo>
                    <a:lnTo>
                      <a:pt x="362" y="112"/>
                    </a:lnTo>
                    <a:lnTo>
                      <a:pt x="362" y="112"/>
                    </a:lnTo>
                    <a:lnTo>
                      <a:pt x="372" y="120"/>
                    </a:lnTo>
                    <a:lnTo>
                      <a:pt x="382" y="128"/>
                    </a:lnTo>
                    <a:lnTo>
                      <a:pt x="398" y="150"/>
                    </a:lnTo>
                    <a:lnTo>
                      <a:pt x="398" y="150"/>
                    </a:lnTo>
                    <a:lnTo>
                      <a:pt x="416" y="176"/>
                    </a:lnTo>
                    <a:lnTo>
                      <a:pt x="422" y="188"/>
                    </a:lnTo>
                    <a:lnTo>
                      <a:pt x="430" y="202"/>
                    </a:lnTo>
                    <a:lnTo>
                      <a:pt x="430" y="202"/>
                    </a:lnTo>
                    <a:lnTo>
                      <a:pt x="430" y="206"/>
                    </a:lnTo>
                    <a:lnTo>
                      <a:pt x="428" y="210"/>
                    </a:lnTo>
                    <a:lnTo>
                      <a:pt x="428" y="210"/>
                    </a:lnTo>
                    <a:lnTo>
                      <a:pt x="436" y="226"/>
                    </a:lnTo>
                    <a:lnTo>
                      <a:pt x="444" y="240"/>
                    </a:lnTo>
                    <a:lnTo>
                      <a:pt x="454" y="254"/>
                    </a:lnTo>
                    <a:lnTo>
                      <a:pt x="464" y="264"/>
                    </a:lnTo>
                    <a:lnTo>
                      <a:pt x="464" y="264"/>
                    </a:lnTo>
                    <a:lnTo>
                      <a:pt x="466" y="266"/>
                    </a:lnTo>
                    <a:lnTo>
                      <a:pt x="470" y="270"/>
                    </a:lnTo>
                    <a:lnTo>
                      <a:pt x="472" y="272"/>
                    </a:lnTo>
                    <a:lnTo>
                      <a:pt x="474" y="276"/>
                    </a:lnTo>
                    <a:lnTo>
                      <a:pt x="474" y="276"/>
                    </a:lnTo>
                    <a:lnTo>
                      <a:pt x="478" y="278"/>
                    </a:lnTo>
                    <a:lnTo>
                      <a:pt x="482" y="280"/>
                    </a:lnTo>
                    <a:lnTo>
                      <a:pt x="494" y="282"/>
                    </a:lnTo>
                    <a:lnTo>
                      <a:pt x="494" y="282"/>
                    </a:lnTo>
                    <a:lnTo>
                      <a:pt x="504" y="280"/>
                    </a:lnTo>
                    <a:lnTo>
                      <a:pt x="510" y="278"/>
                    </a:lnTo>
                    <a:lnTo>
                      <a:pt x="512" y="276"/>
                    </a:lnTo>
                    <a:lnTo>
                      <a:pt x="512" y="276"/>
                    </a:lnTo>
                    <a:lnTo>
                      <a:pt x="516" y="274"/>
                    </a:lnTo>
                    <a:lnTo>
                      <a:pt x="520" y="268"/>
                    </a:lnTo>
                    <a:lnTo>
                      <a:pt x="520" y="268"/>
                    </a:lnTo>
                    <a:lnTo>
                      <a:pt x="522" y="262"/>
                    </a:lnTo>
                    <a:lnTo>
                      <a:pt x="526" y="254"/>
                    </a:lnTo>
                    <a:lnTo>
                      <a:pt x="526" y="244"/>
                    </a:lnTo>
                    <a:lnTo>
                      <a:pt x="526" y="234"/>
                    </a:lnTo>
                    <a:lnTo>
                      <a:pt x="526" y="234"/>
                    </a:lnTo>
                    <a:lnTo>
                      <a:pt x="524" y="210"/>
                    </a:lnTo>
                    <a:lnTo>
                      <a:pt x="518" y="186"/>
                    </a:lnTo>
                    <a:lnTo>
                      <a:pt x="510" y="164"/>
                    </a:lnTo>
                    <a:lnTo>
                      <a:pt x="500" y="144"/>
                    </a:lnTo>
                    <a:lnTo>
                      <a:pt x="490" y="122"/>
                    </a:lnTo>
                    <a:lnTo>
                      <a:pt x="476" y="104"/>
                    </a:lnTo>
                    <a:lnTo>
                      <a:pt x="460" y="84"/>
                    </a:lnTo>
                    <a:lnTo>
                      <a:pt x="440" y="66"/>
                    </a:lnTo>
                    <a:lnTo>
                      <a:pt x="440" y="66"/>
                    </a:lnTo>
                    <a:lnTo>
                      <a:pt x="422" y="52"/>
                    </a:lnTo>
                    <a:lnTo>
                      <a:pt x="402" y="38"/>
                    </a:lnTo>
                    <a:lnTo>
                      <a:pt x="382" y="28"/>
                    </a:lnTo>
                    <a:lnTo>
                      <a:pt x="360" y="18"/>
                    </a:lnTo>
                    <a:lnTo>
                      <a:pt x="336" y="10"/>
                    </a:lnTo>
                    <a:lnTo>
                      <a:pt x="312" y="4"/>
                    </a:lnTo>
                    <a:lnTo>
                      <a:pt x="288" y="2"/>
                    </a:lnTo>
                    <a:lnTo>
                      <a:pt x="26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9" name="Freeform 266"/>
              <p:cNvSpPr>
                <a:spLocks noEditPoints="1"/>
              </p:cNvSpPr>
              <p:nvPr/>
            </p:nvSpPr>
            <p:spPr bwMode="auto">
              <a:xfrm>
                <a:off x="2629" y="3275"/>
                <a:ext cx="524" cy="282"/>
              </a:xfrm>
              <a:custGeom>
                <a:avLst/>
                <a:gdLst>
                  <a:gd name="T0" fmla="*/ 16 w 524"/>
                  <a:gd name="T1" fmla="*/ 276 h 282"/>
                  <a:gd name="T2" fmla="*/ 2 w 524"/>
                  <a:gd name="T3" fmla="*/ 260 h 282"/>
                  <a:gd name="T4" fmla="*/ 4 w 524"/>
                  <a:gd name="T5" fmla="*/ 208 h 282"/>
                  <a:gd name="T6" fmla="*/ 32 w 524"/>
                  <a:gd name="T7" fmla="*/ 132 h 282"/>
                  <a:gd name="T8" fmla="*/ 84 w 524"/>
                  <a:gd name="T9" fmla="*/ 66 h 282"/>
                  <a:gd name="T10" fmla="*/ 150 w 524"/>
                  <a:gd name="T11" fmla="*/ 24 h 282"/>
                  <a:gd name="T12" fmla="*/ 232 w 524"/>
                  <a:gd name="T13" fmla="*/ 4 h 282"/>
                  <a:gd name="T14" fmla="*/ 310 w 524"/>
                  <a:gd name="T15" fmla="*/ 6 h 282"/>
                  <a:gd name="T16" fmla="*/ 400 w 524"/>
                  <a:gd name="T17" fmla="*/ 40 h 282"/>
                  <a:gd name="T18" fmla="*/ 456 w 524"/>
                  <a:gd name="T19" fmla="*/ 86 h 282"/>
                  <a:gd name="T20" fmla="*/ 508 w 524"/>
                  <a:gd name="T21" fmla="*/ 164 h 282"/>
                  <a:gd name="T22" fmla="*/ 524 w 524"/>
                  <a:gd name="T23" fmla="*/ 232 h 282"/>
                  <a:gd name="T24" fmla="*/ 516 w 524"/>
                  <a:gd name="T25" fmla="*/ 266 h 282"/>
                  <a:gd name="T26" fmla="*/ 510 w 524"/>
                  <a:gd name="T27" fmla="*/ 274 h 282"/>
                  <a:gd name="T28" fmla="*/ 490 w 524"/>
                  <a:gd name="T29" fmla="*/ 280 h 282"/>
                  <a:gd name="T30" fmla="*/ 472 w 524"/>
                  <a:gd name="T31" fmla="*/ 274 h 282"/>
                  <a:gd name="T32" fmla="*/ 462 w 524"/>
                  <a:gd name="T33" fmla="*/ 262 h 282"/>
                  <a:gd name="T34" fmla="*/ 436 w 524"/>
                  <a:gd name="T35" fmla="*/ 224 h 282"/>
                  <a:gd name="T36" fmla="*/ 428 w 524"/>
                  <a:gd name="T37" fmla="*/ 200 h 282"/>
                  <a:gd name="T38" fmla="*/ 396 w 524"/>
                  <a:gd name="T39" fmla="*/ 150 h 282"/>
                  <a:gd name="T40" fmla="*/ 360 w 524"/>
                  <a:gd name="T41" fmla="*/ 110 h 282"/>
                  <a:gd name="T42" fmla="*/ 288 w 524"/>
                  <a:gd name="T43" fmla="*/ 84 h 282"/>
                  <a:gd name="T44" fmla="*/ 226 w 524"/>
                  <a:gd name="T45" fmla="*/ 84 h 282"/>
                  <a:gd name="T46" fmla="*/ 178 w 524"/>
                  <a:gd name="T47" fmla="*/ 100 h 282"/>
                  <a:gd name="T48" fmla="*/ 130 w 524"/>
                  <a:gd name="T49" fmla="*/ 140 h 282"/>
                  <a:gd name="T50" fmla="*/ 96 w 524"/>
                  <a:gd name="T51" fmla="*/ 202 h 282"/>
                  <a:gd name="T52" fmla="*/ 88 w 524"/>
                  <a:gd name="T53" fmla="*/ 226 h 282"/>
                  <a:gd name="T54" fmla="*/ 62 w 524"/>
                  <a:gd name="T55" fmla="*/ 262 h 282"/>
                  <a:gd name="T56" fmla="*/ 50 w 524"/>
                  <a:gd name="T57" fmla="*/ 274 h 282"/>
                  <a:gd name="T58" fmla="*/ 34 w 524"/>
                  <a:gd name="T59" fmla="*/ 280 h 282"/>
                  <a:gd name="T60" fmla="*/ 204 w 524"/>
                  <a:gd name="T61" fmla="*/ 8 h 282"/>
                  <a:gd name="T62" fmla="*/ 132 w 524"/>
                  <a:gd name="T63" fmla="*/ 32 h 282"/>
                  <a:gd name="T64" fmla="*/ 68 w 524"/>
                  <a:gd name="T65" fmla="*/ 80 h 282"/>
                  <a:gd name="T66" fmla="*/ 32 w 524"/>
                  <a:gd name="T67" fmla="*/ 132 h 282"/>
                  <a:gd name="T68" fmla="*/ 0 w 524"/>
                  <a:gd name="T69" fmla="*/ 236 h 282"/>
                  <a:gd name="T70" fmla="*/ 8 w 524"/>
                  <a:gd name="T71" fmla="*/ 268 h 282"/>
                  <a:gd name="T72" fmla="*/ 22 w 524"/>
                  <a:gd name="T73" fmla="*/ 278 h 282"/>
                  <a:gd name="T74" fmla="*/ 48 w 524"/>
                  <a:gd name="T75" fmla="*/ 276 h 282"/>
                  <a:gd name="T76" fmla="*/ 56 w 524"/>
                  <a:gd name="T77" fmla="*/ 268 h 282"/>
                  <a:gd name="T78" fmla="*/ 70 w 524"/>
                  <a:gd name="T79" fmla="*/ 252 h 282"/>
                  <a:gd name="T80" fmla="*/ 94 w 524"/>
                  <a:gd name="T81" fmla="*/ 210 h 282"/>
                  <a:gd name="T82" fmla="*/ 108 w 524"/>
                  <a:gd name="T83" fmla="*/ 172 h 282"/>
                  <a:gd name="T84" fmla="*/ 152 w 524"/>
                  <a:gd name="T85" fmla="*/ 120 h 282"/>
                  <a:gd name="T86" fmla="*/ 192 w 524"/>
                  <a:gd name="T87" fmla="*/ 94 h 282"/>
                  <a:gd name="T88" fmla="*/ 262 w 524"/>
                  <a:gd name="T89" fmla="*/ 82 h 282"/>
                  <a:gd name="T90" fmla="*/ 336 w 524"/>
                  <a:gd name="T91" fmla="*/ 98 h 282"/>
                  <a:gd name="T92" fmla="*/ 380 w 524"/>
                  <a:gd name="T93" fmla="*/ 128 h 282"/>
                  <a:gd name="T94" fmla="*/ 420 w 524"/>
                  <a:gd name="T95" fmla="*/ 186 h 282"/>
                  <a:gd name="T96" fmla="*/ 428 w 524"/>
                  <a:gd name="T97" fmla="*/ 208 h 282"/>
                  <a:gd name="T98" fmla="*/ 452 w 524"/>
                  <a:gd name="T99" fmla="*/ 252 h 282"/>
                  <a:gd name="T100" fmla="*/ 468 w 524"/>
                  <a:gd name="T101" fmla="*/ 270 h 282"/>
                  <a:gd name="T102" fmla="*/ 476 w 524"/>
                  <a:gd name="T103" fmla="*/ 276 h 282"/>
                  <a:gd name="T104" fmla="*/ 502 w 524"/>
                  <a:gd name="T105" fmla="*/ 278 h 282"/>
                  <a:gd name="T106" fmla="*/ 514 w 524"/>
                  <a:gd name="T107" fmla="*/ 274 h 282"/>
                  <a:gd name="T108" fmla="*/ 524 w 524"/>
                  <a:gd name="T109" fmla="*/ 252 h 282"/>
                  <a:gd name="T110" fmla="*/ 520 w 524"/>
                  <a:gd name="T111" fmla="*/ 210 h 282"/>
                  <a:gd name="T112" fmla="*/ 486 w 524"/>
                  <a:gd name="T113" fmla="*/ 122 h 282"/>
                  <a:gd name="T114" fmla="*/ 438 w 524"/>
                  <a:gd name="T115" fmla="*/ 66 h 282"/>
                  <a:gd name="T116" fmla="*/ 356 w 524"/>
                  <a:gd name="T117" fmla="*/ 18 h 282"/>
                  <a:gd name="T118" fmla="*/ 262 w 524"/>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34" y="280"/>
                    </a:moveTo>
                    <a:lnTo>
                      <a:pt x="34" y="280"/>
                    </a:lnTo>
                    <a:lnTo>
                      <a:pt x="22" y="278"/>
                    </a:lnTo>
                    <a:lnTo>
                      <a:pt x="16" y="276"/>
                    </a:lnTo>
                    <a:lnTo>
                      <a:pt x="14" y="274"/>
                    </a:lnTo>
                    <a:lnTo>
                      <a:pt x="14" y="274"/>
                    </a:lnTo>
                    <a:lnTo>
                      <a:pt x="8" y="268"/>
                    </a:lnTo>
                    <a:lnTo>
                      <a:pt x="2" y="260"/>
                    </a:lnTo>
                    <a:lnTo>
                      <a:pt x="0" y="248"/>
                    </a:lnTo>
                    <a:lnTo>
                      <a:pt x="0" y="236"/>
                    </a:lnTo>
                    <a:lnTo>
                      <a:pt x="0" y="236"/>
                    </a:lnTo>
                    <a:lnTo>
                      <a:pt x="4" y="208"/>
                    </a:lnTo>
                    <a:lnTo>
                      <a:pt x="10" y="182"/>
                    </a:lnTo>
                    <a:lnTo>
                      <a:pt x="20" y="156"/>
                    </a:lnTo>
                    <a:lnTo>
                      <a:pt x="32" y="132"/>
                    </a:lnTo>
                    <a:lnTo>
                      <a:pt x="32" y="132"/>
                    </a:lnTo>
                    <a:lnTo>
                      <a:pt x="44" y="114"/>
                    </a:lnTo>
                    <a:lnTo>
                      <a:pt x="56" y="96"/>
                    </a:lnTo>
                    <a:lnTo>
                      <a:pt x="68" y="80"/>
                    </a:lnTo>
                    <a:lnTo>
                      <a:pt x="84" y="66"/>
                    </a:lnTo>
                    <a:lnTo>
                      <a:pt x="98" y="54"/>
                    </a:lnTo>
                    <a:lnTo>
                      <a:pt x="116" y="42"/>
                    </a:lnTo>
                    <a:lnTo>
                      <a:pt x="132" y="32"/>
                    </a:lnTo>
                    <a:lnTo>
                      <a:pt x="150" y="24"/>
                    </a:lnTo>
                    <a:lnTo>
                      <a:pt x="150" y="24"/>
                    </a:lnTo>
                    <a:lnTo>
                      <a:pt x="176" y="16"/>
                    </a:lnTo>
                    <a:lnTo>
                      <a:pt x="204" y="8"/>
                    </a:lnTo>
                    <a:lnTo>
                      <a:pt x="232" y="4"/>
                    </a:lnTo>
                    <a:lnTo>
                      <a:pt x="262" y="2"/>
                    </a:lnTo>
                    <a:lnTo>
                      <a:pt x="262" y="2"/>
                    </a:lnTo>
                    <a:lnTo>
                      <a:pt x="286" y="2"/>
                    </a:lnTo>
                    <a:lnTo>
                      <a:pt x="310" y="6"/>
                    </a:lnTo>
                    <a:lnTo>
                      <a:pt x="334" y="12"/>
                    </a:lnTo>
                    <a:lnTo>
                      <a:pt x="356" y="18"/>
                    </a:lnTo>
                    <a:lnTo>
                      <a:pt x="378" y="28"/>
                    </a:lnTo>
                    <a:lnTo>
                      <a:pt x="400" y="40"/>
                    </a:lnTo>
                    <a:lnTo>
                      <a:pt x="420" y="52"/>
                    </a:lnTo>
                    <a:lnTo>
                      <a:pt x="438" y="68"/>
                    </a:lnTo>
                    <a:lnTo>
                      <a:pt x="438" y="68"/>
                    </a:lnTo>
                    <a:lnTo>
                      <a:pt x="456" y="86"/>
                    </a:lnTo>
                    <a:lnTo>
                      <a:pt x="472" y="104"/>
                    </a:lnTo>
                    <a:lnTo>
                      <a:pt x="486" y="124"/>
                    </a:lnTo>
                    <a:lnTo>
                      <a:pt x="498" y="144"/>
                    </a:lnTo>
                    <a:lnTo>
                      <a:pt x="508" y="164"/>
                    </a:lnTo>
                    <a:lnTo>
                      <a:pt x="514" y="186"/>
                    </a:lnTo>
                    <a:lnTo>
                      <a:pt x="520" y="210"/>
                    </a:lnTo>
                    <a:lnTo>
                      <a:pt x="524" y="232"/>
                    </a:lnTo>
                    <a:lnTo>
                      <a:pt x="524" y="232"/>
                    </a:lnTo>
                    <a:lnTo>
                      <a:pt x="524" y="242"/>
                    </a:lnTo>
                    <a:lnTo>
                      <a:pt x="522" y="252"/>
                    </a:lnTo>
                    <a:lnTo>
                      <a:pt x="520" y="260"/>
                    </a:lnTo>
                    <a:lnTo>
                      <a:pt x="516" y="266"/>
                    </a:lnTo>
                    <a:lnTo>
                      <a:pt x="516" y="266"/>
                    </a:lnTo>
                    <a:lnTo>
                      <a:pt x="514" y="274"/>
                    </a:lnTo>
                    <a:lnTo>
                      <a:pt x="510" y="274"/>
                    </a:lnTo>
                    <a:lnTo>
                      <a:pt x="510" y="274"/>
                    </a:lnTo>
                    <a:lnTo>
                      <a:pt x="506" y="276"/>
                    </a:lnTo>
                    <a:lnTo>
                      <a:pt x="502" y="278"/>
                    </a:lnTo>
                    <a:lnTo>
                      <a:pt x="490" y="280"/>
                    </a:lnTo>
                    <a:lnTo>
                      <a:pt x="490" y="280"/>
                    </a:lnTo>
                    <a:lnTo>
                      <a:pt x="480" y="278"/>
                    </a:lnTo>
                    <a:lnTo>
                      <a:pt x="476" y="276"/>
                    </a:lnTo>
                    <a:lnTo>
                      <a:pt x="472" y="274"/>
                    </a:lnTo>
                    <a:lnTo>
                      <a:pt x="472" y="274"/>
                    </a:lnTo>
                    <a:lnTo>
                      <a:pt x="470" y="272"/>
                    </a:lnTo>
                    <a:lnTo>
                      <a:pt x="468" y="268"/>
                    </a:lnTo>
                    <a:lnTo>
                      <a:pt x="464" y="266"/>
                    </a:lnTo>
                    <a:lnTo>
                      <a:pt x="462" y="262"/>
                    </a:lnTo>
                    <a:lnTo>
                      <a:pt x="462" y="262"/>
                    </a:lnTo>
                    <a:lnTo>
                      <a:pt x="452" y="252"/>
                    </a:lnTo>
                    <a:lnTo>
                      <a:pt x="444" y="238"/>
                    </a:lnTo>
                    <a:lnTo>
                      <a:pt x="436" y="224"/>
                    </a:lnTo>
                    <a:lnTo>
                      <a:pt x="428" y="208"/>
                    </a:lnTo>
                    <a:lnTo>
                      <a:pt x="428" y="208"/>
                    </a:lnTo>
                    <a:lnTo>
                      <a:pt x="428" y="204"/>
                    </a:lnTo>
                    <a:lnTo>
                      <a:pt x="428" y="200"/>
                    </a:lnTo>
                    <a:lnTo>
                      <a:pt x="428" y="200"/>
                    </a:lnTo>
                    <a:lnTo>
                      <a:pt x="422" y="186"/>
                    </a:lnTo>
                    <a:lnTo>
                      <a:pt x="414" y="174"/>
                    </a:lnTo>
                    <a:lnTo>
                      <a:pt x="396" y="150"/>
                    </a:lnTo>
                    <a:lnTo>
                      <a:pt x="396" y="150"/>
                    </a:lnTo>
                    <a:lnTo>
                      <a:pt x="380" y="128"/>
                    </a:lnTo>
                    <a:lnTo>
                      <a:pt x="370" y="118"/>
                    </a:lnTo>
                    <a:lnTo>
                      <a:pt x="360" y="110"/>
                    </a:lnTo>
                    <a:lnTo>
                      <a:pt x="360" y="110"/>
                    </a:lnTo>
                    <a:lnTo>
                      <a:pt x="336" y="98"/>
                    </a:lnTo>
                    <a:lnTo>
                      <a:pt x="314" y="90"/>
                    </a:lnTo>
                    <a:lnTo>
                      <a:pt x="288" y="84"/>
                    </a:lnTo>
                    <a:lnTo>
                      <a:pt x="262" y="82"/>
                    </a:lnTo>
                    <a:lnTo>
                      <a:pt x="262" y="82"/>
                    </a:lnTo>
                    <a:lnTo>
                      <a:pt x="244" y="82"/>
                    </a:lnTo>
                    <a:lnTo>
                      <a:pt x="226" y="84"/>
                    </a:lnTo>
                    <a:lnTo>
                      <a:pt x="210" y="88"/>
                    </a:lnTo>
                    <a:lnTo>
                      <a:pt x="192" y="92"/>
                    </a:lnTo>
                    <a:lnTo>
                      <a:pt x="192" y="92"/>
                    </a:lnTo>
                    <a:lnTo>
                      <a:pt x="178" y="100"/>
                    </a:lnTo>
                    <a:lnTo>
                      <a:pt x="178" y="100"/>
                    </a:lnTo>
                    <a:lnTo>
                      <a:pt x="152" y="120"/>
                    </a:lnTo>
                    <a:lnTo>
                      <a:pt x="130" y="140"/>
                    </a:lnTo>
                    <a:lnTo>
                      <a:pt x="130" y="140"/>
                    </a:lnTo>
                    <a:lnTo>
                      <a:pt x="118" y="156"/>
                    </a:lnTo>
                    <a:lnTo>
                      <a:pt x="108" y="170"/>
                    </a:lnTo>
                    <a:lnTo>
                      <a:pt x="100" y="186"/>
                    </a:lnTo>
                    <a:lnTo>
                      <a:pt x="96" y="202"/>
                    </a:lnTo>
                    <a:lnTo>
                      <a:pt x="96" y="202"/>
                    </a:lnTo>
                    <a:lnTo>
                      <a:pt x="92" y="210"/>
                    </a:lnTo>
                    <a:lnTo>
                      <a:pt x="92" y="210"/>
                    </a:lnTo>
                    <a:lnTo>
                      <a:pt x="88" y="226"/>
                    </a:lnTo>
                    <a:lnTo>
                      <a:pt x="80" y="240"/>
                    </a:lnTo>
                    <a:lnTo>
                      <a:pt x="70" y="252"/>
                    </a:lnTo>
                    <a:lnTo>
                      <a:pt x="62" y="262"/>
                    </a:lnTo>
                    <a:lnTo>
                      <a:pt x="62" y="262"/>
                    </a:lnTo>
                    <a:lnTo>
                      <a:pt x="60" y="266"/>
                    </a:lnTo>
                    <a:lnTo>
                      <a:pt x="56" y="268"/>
                    </a:lnTo>
                    <a:lnTo>
                      <a:pt x="52" y="272"/>
                    </a:lnTo>
                    <a:lnTo>
                      <a:pt x="50" y="274"/>
                    </a:lnTo>
                    <a:lnTo>
                      <a:pt x="50" y="274"/>
                    </a:lnTo>
                    <a:lnTo>
                      <a:pt x="48" y="276"/>
                    </a:lnTo>
                    <a:lnTo>
                      <a:pt x="44" y="278"/>
                    </a:lnTo>
                    <a:lnTo>
                      <a:pt x="34" y="280"/>
                    </a:lnTo>
                    <a:close/>
                    <a:moveTo>
                      <a:pt x="262" y="0"/>
                    </a:moveTo>
                    <a:lnTo>
                      <a:pt x="262" y="0"/>
                    </a:lnTo>
                    <a:lnTo>
                      <a:pt x="232" y="2"/>
                    </a:lnTo>
                    <a:lnTo>
                      <a:pt x="204" y="8"/>
                    </a:lnTo>
                    <a:lnTo>
                      <a:pt x="176" y="14"/>
                    </a:lnTo>
                    <a:lnTo>
                      <a:pt x="150" y="24"/>
                    </a:lnTo>
                    <a:lnTo>
                      <a:pt x="150" y="24"/>
                    </a:lnTo>
                    <a:lnTo>
                      <a:pt x="132" y="32"/>
                    </a:lnTo>
                    <a:lnTo>
                      <a:pt x="114" y="42"/>
                    </a:lnTo>
                    <a:lnTo>
                      <a:pt x="98" y="54"/>
                    </a:lnTo>
                    <a:lnTo>
                      <a:pt x="84" y="66"/>
                    </a:lnTo>
                    <a:lnTo>
                      <a:pt x="68" y="80"/>
                    </a:lnTo>
                    <a:lnTo>
                      <a:pt x="56" y="96"/>
                    </a:lnTo>
                    <a:lnTo>
                      <a:pt x="42" y="114"/>
                    </a:lnTo>
                    <a:lnTo>
                      <a:pt x="32" y="132"/>
                    </a:lnTo>
                    <a:lnTo>
                      <a:pt x="32" y="132"/>
                    </a:lnTo>
                    <a:lnTo>
                      <a:pt x="20" y="156"/>
                    </a:lnTo>
                    <a:lnTo>
                      <a:pt x="10" y="182"/>
                    </a:lnTo>
                    <a:lnTo>
                      <a:pt x="4" y="208"/>
                    </a:lnTo>
                    <a:lnTo>
                      <a:pt x="0" y="236"/>
                    </a:lnTo>
                    <a:lnTo>
                      <a:pt x="0" y="236"/>
                    </a:lnTo>
                    <a:lnTo>
                      <a:pt x="0" y="250"/>
                    </a:lnTo>
                    <a:lnTo>
                      <a:pt x="2" y="260"/>
                    </a:lnTo>
                    <a:lnTo>
                      <a:pt x="8" y="268"/>
                    </a:lnTo>
                    <a:lnTo>
                      <a:pt x="14" y="274"/>
                    </a:lnTo>
                    <a:lnTo>
                      <a:pt x="14" y="274"/>
                    </a:lnTo>
                    <a:lnTo>
                      <a:pt x="16" y="276"/>
                    </a:lnTo>
                    <a:lnTo>
                      <a:pt x="22" y="278"/>
                    </a:lnTo>
                    <a:lnTo>
                      <a:pt x="34" y="282"/>
                    </a:lnTo>
                    <a:lnTo>
                      <a:pt x="34" y="282"/>
                    </a:lnTo>
                    <a:lnTo>
                      <a:pt x="44" y="278"/>
                    </a:lnTo>
                    <a:lnTo>
                      <a:pt x="48" y="276"/>
                    </a:lnTo>
                    <a:lnTo>
                      <a:pt x="50" y="274"/>
                    </a:lnTo>
                    <a:lnTo>
                      <a:pt x="50" y="274"/>
                    </a:lnTo>
                    <a:lnTo>
                      <a:pt x="52" y="272"/>
                    </a:lnTo>
                    <a:lnTo>
                      <a:pt x="56" y="268"/>
                    </a:lnTo>
                    <a:lnTo>
                      <a:pt x="60" y="266"/>
                    </a:lnTo>
                    <a:lnTo>
                      <a:pt x="62" y="264"/>
                    </a:lnTo>
                    <a:lnTo>
                      <a:pt x="62" y="264"/>
                    </a:lnTo>
                    <a:lnTo>
                      <a:pt x="70" y="252"/>
                    </a:lnTo>
                    <a:lnTo>
                      <a:pt x="80" y="240"/>
                    </a:lnTo>
                    <a:lnTo>
                      <a:pt x="88" y="226"/>
                    </a:lnTo>
                    <a:lnTo>
                      <a:pt x="94" y="210"/>
                    </a:lnTo>
                    <a:lnTo>
                      <a:pt x="94" y="210"/>
                    </a:lnTo>
                    <a:lnTo>
                      <a:pt x="96" y="204"/>
                    </a:lnTo>
                    <a:lnTo>
                      <a:pt x="96" y="204"/>
                    </a:lnTo>
                    <a:lnTo>
                      <a:pt x="100" y="188"/>
                    </a:lnTo>
                    <a:lnTo>
                      <a:pt x="108" y="172"/>
                    </a:lnTo>
                    <a:lnTo>
                      <a:pt x="118" y="156"/>
                    </a:lnTo>
                    <a:lnTo>
                      <a:pt x="130" y="142"/>
                    </a:lnTo>
                    <a:lnTo>
                      <a:pt x="130" y="142"/>
                    </a:lnTo>
                    <a:lnTo>
                      <a:pt x="152" y="120"/>
                    </a:lnTo>
                    <a:lnTo>
                      <a:pt x="178" y="102"/>
                    </a:lnTo>
                    <a:lnTo>
                      <a:pt x="178" y="102"/>
                    </a:lnTo>
                    <a:lnTo>
                      <a:pt x="192" y="94"/>
                    </a:lnTo>
                    <a:lnTo>
                      <a:pt x="192" y="94"/>
                    </a:lnTo>
                    <a:lnTo>
                      <a:pt x="210" y="88"/>
                    </a:lnTo>
                    <a:lnTo>
                      <a:pt x="226" y="84"/>
                    </a:lnTo>
                    <a:lnTo>
                      <a:pt x="244" y="84"/>
                    </a:lnTo>
                    <a:lnTo>
                      <a:pt x="262" y="82"/>
                    </a:lnTo>
                    <a:lnTo>
                      <a:pt x="262" y="82"/>
                    </a:lnTo>
                    <a:lnTo>
                      <a:pt x="288" y="84"/>
                    </a:lnTo>
                    <a:lnTo>
                      <a:pt x="314" y="90"/>
                    </a:lnTo>
                    <a:lnTo>
                      <a:pt x="336" y="98"/>
                    </a:lnTo>
                    <a:lnTo>
                      <a:pt x="360" y="110"/>
                    </a:lnTo>
                    <a:lnTo>
                      <a:pt x="360" y="110"/>
                    </a:lnTo>
                    <a:lnTo>
                      <a:pt x="370" y="118"/>
                    </a:lnTo>
                    <a:lnTo>
                      <a:pt x="380" y="128"/>
                    </a:lnTo>
                    <a:lnTo>
                      <a:pt x="396" y="150"/>
                    </a:lnTo>
                    <a:lnTo>
                      <a:pt x="396" y="150"/>
                    </a:lnTo>
                    <a:lnTo>
                      <a:pt x="414" y="174"/>
                    </a:lnTo>
                    <a:lnTo>
                      <a:pt x="420" y="186"/>
                    </a:lnTo>
                    <a:lnTo>
                      <a:pt x="428" y="200"/>
                    </a:lnTo>
                    <a:lnTo>
                      <a:pt x="428" y="200"/>
                    </a:lnTo>
                    <a:lnTo>
                      <a:pt x="428" y="204"/>
                    </a:lnTo>
                    <a:lnTo>
                      <a:pt x="428" y="208"/>
                    </a:lnTo>
                    <a:lnTo>
                      <a:pt x="428" y="208"/>
                    </a:lnTo>
                    <a:lnTo>
                      <a:pt x="434" y="224"/>
                    </a:lnTo>
                    <a:lnTo>
                      <a:pt x="444" y="238"/>
                    </a:lnTo>
                    <a:lnTo>
                      <a:pt x="452" y="252"/>
                    </a:lnTo>
                    <a:lnTo>
                      <a:pt x="462" y="264"/>
                    </a:lnTo>
                    <a:lnTo>
                      <a:pt x="462" y="264"/>
                    </a:lnTo>
                    <a:lnTo>
                      <a:pt x="464" y="266"/>
                    </a:lnTo>
                    <a:lnTo>
                      <a:pt x="468" y="270"/>
                    </a:lnTo>
                    <a:lnTo>
                      <a:pt x="470" y="272"/>
                    </a:lnTo>
                    <a:lnTo>
                      <a:pt x="472" y="274"/>
                    </a:lnTo>
                    <a:lnTo>
                      <a:pt x="472" y="274"/>
                    </a:lnTo>
                    <a:lnTo>
                      <a:pt x="476" y="276"/>
                    </a:lnTo>
                    <a:lnTo>
                      <a:pt x="480" y="278"/>
                    </a:lnTo>
                    <a:lnTo>
                      <a:pt x="492" y="282"/>
                    </a:lnTo>
                    <a:lnTo>
                      <a:pt x="492" y="282"/>
                    </a:lnTo>
                    <a:lnTo>
                      <a:pt x="502" y="278"/>
                    </a:lnTo>
                    <a:lnTo>
                      <a:pt x="508" y="276"/>
                    </a:lnTo>
                    <a:lnTo>
                      <a:pt x="510" y="274"/>
                    </a:lnTo>
                    <a:lnTo>
                      <a:pt x="510" y="274"/>
                    </a:lnTo>
                    <a:lnTo>
                      <a:pt x="514" y="274"/>
                    </a:lnTo>
                    <a:lnTo>
                      <a:pt x="516" y="268"/>
                    </a:lnTo>
                    <a:lnTo>
                      <a:pt x="516" y="268"/>
                    </a:lnTo>
                    <a:lnTo>
                      <a:pt x="520" y="260"/>
                    </a:lnTo>
                    <a:lnTo>
                      <a:pt x="524" y="252"/>
                    </a:lnTo>
                    <a:lnTo>
                      <a:pt x="524" y="244"/>
                    </a:lnTo>
                    <a:lnTo>
                      <a:pt x="524" y="234"/>
                    </a:lnTo>
                    <a:lnTo>
                      <a:pt x="524" y="234"/>
                    </a:lnTo>
                    <a:lnTo>
                      <a:pt x="520" y="210"/>
                    </a:lnTo>
                    <a:lnTo>
                      <a:pt x="516" y="186"/>
                    </a:lnTo>
                    <a:lnTo>
                      <a:pt x="508" y="164"/>
                    </a:lnTo>
                    <a:lnTo>
                      <a:pt x="498" y="144"/>
                    </a:lnTo>
                    <a:lnTo>
                      <a:pt x="486" y="122"/>
                    </a:lnTo>
                    <a:lnTo>
                      <a:pt x="472" y="104"/>
                    </a:lnTo>
                    <a:lnTo>
                      <a:pt x="456" y="84"/>
                    </a:lnTo>
                    <a:lnTo>
                      <a:pt x="438" y="66"/>
                    </a:lnTo>
                    <a:lnTo>
                      <a:pt x="438" y="66"/>
                    </a:lnTo>
                    <a:lnTo>
                      <a:pt x="420" y="52"/>
                    </a:lnTo>
                    <a:lnTo>
                      <a:pt x="400" y="38"/>
                    </a:lnTo>
                    <a:lnTo>
                      <a:pt x="380" y="28"/>
                    </a:lnTo>
                    <a:lnTo>
                      <a:pt x="356" y="18"/>
                    </a:lnTo>
                    <a:lnTo>
                      <a:pt x="334" y="10"/>
                    </a:lnTo>
                    <a:lnTo>
                      <a:pt x="310" y="6"/>
                    </a:lnTo>
                    <a:lnTo>
                      <a:pt x="286" y="2"/>
                    </a:lnTo>
                    <a:lnTo>
                      <a:pt x="262" y="0"/>
                    </a:lnTo>
                    <a:close/>
                  </a:path>
                </a:pathLst>
              </a:custGeom>
              <a:solidFill>
                <a:srgbClr val="9D969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0" name="Freeform 267"/>
              <p:cNvSpPr>
                <a:spLocks/>
              </p:cNvSpPr>
              <p:nvPr/>
            </p:nvSpPr>
            <p:spPr bwMode="auto">
              <a:xfrm>
                <a:off x="2629" y="3277"/>
                <a:ext cx="524" cy="278"/>
              </a:xfrm>
              <a:custGeom>
                <a:avLst/>
                <a:gdLst>
                  <a:gd name="T0" fmla="*/ 34 w 524"/>
                  <a:gd name="T1" fmla="*/ 278 h 278"/>
                  <a:gd name="T2" fmla="*/ 16 w 524"/>
                  <a:gd name="T3" fmla="*/ 274 h 278"/>
                  <a:gd name="T4" fmla="*/ 14 w 524"/>
                  <a:gd name="T5" fmla="*/ 272 h 278"/>
                  <a:gd name="T6" fmla="*/ 2 w 524"/>
                  <a:gd name="T7" fmla="*/ 258 h 278"/>
                  <a:gd name="T8" fmla="*/ 0 w 524"/>
                  <a:gd name="T9" fmla="*/ 234 h 278"/>
                  <a:gd name="T10" fmla="*/ 4 w 524"/>
                  <a:gd name="T11" fmla="*/ 206 h 278"/>
                  <a:gd name="T12" fmla="*/ 20 w 524"/>
                  <a:gd name="T13" fmla="*/ 154 h 278"/>
                  <a:gd name="T14" fmla="*/ 32 w 524"/>
                  <a:gd name="T15" fmla="*/ 130 h 278"/>
                  <a:gd name="T16" fmla="*/ 56 w 524"/>
                  <a:gd name="T17" fmla="*/ 94 h 278"/>
                  <a:gd name="T18" fmla="*/ 84 w 524"/>
                  <a:gd name="T19" fmla="*/ 64 h 278"/>
                  <a:gd name="T20" fmla="*/ 116 w 524"/>
                  <a:gd name="T21" fmla="*/ 40 h 278"/>
                  <a:gd name="T22" fmla="*/ 150 w 524"/>
                  <a:gd name="T23" fmla="*/ 22 h 278"/>
                  <a:gd name="T24" fmla="*/ 176 w 524"/>
                  <a:gd name="T25" fmla="*/ 14 h 278"/>
                  <a:gd name="T26" fmla="*/ 232 w 524"/>
                  <a:gd name="T27" fmla="*/ 2 h 278"/>
                  <a:gd name="T28" fmla="*/ 262 w 524"/>
                  <a:gd name="T29" fmla="*/ 0 h 278"/>
                  <a:gd name="T30" fmla="*/ 310 w 524"/>
                  <a:gd name="T31" fmla="*/ 4 h 278"/>
                  <a:gd name="T32" fmla="*/ 356 w 524"/>
                  <a:gd name="T33" fmla="*/ 16 h 278"/>
                  <a:gd name="T34" fmla="*/ 400 w 524"/>
                  <a:gd name="T35" fmla="*/ 38 h 278"/>
                  <a:gd name="T36" fmla="*/ 438 w 524"/>
                  <a:gd name="T37" fmla="*/ 66 h 278"/>
                  <a:gd name="T38" fmla="*/ 456 w 524"/>
                  <a:gd name="T39" fmla="*/ 84 h 278"/>
                  <a:gd name="T40" fmla="*/ 486 w 524"/>
                  <a:gd name="T41" fmla="*/ 122 h 278"/>
                  <a:gd name="T42" fmla="*/ 508 w 524"/>
                  <a:gd name="T43" fmla="*/ 162 h 278"/>
                  <a:gd name="T44" fmla="*/ 520 w 524"/>
                  <a:gd name="T45" fmla="*/ 208 h 278"/>
                  <a:gd name="T46" fmla="*/ 524 w 524"/>
                  <a:gd name="T47" fmla="*/ 230 h 278"/>
                  <a:gd name="T48" fmla="*/ 522 w 524"/>
                  <a:gd name="T49" fmla="*/ 250 h 278"/>
                  <a:gd name="T50" fmla="*/ 516 w 524"/>
                  <a:gd name="T51" fmla="*/ 264 h 278"/>
                  <a:gd name="T52" fmla="*/ 514 w 524"/>
                  <a:gd name="T53" fmla="*/ 272 h 278"/>
                  <a:gd name="T54" fmla="*/ 510 w 524"/>
                  <a:gd name="T55" fmla="*/ 272 h 278"/>
                  <a:gd name="T56" fmla="*/ 502 w 524"/>
                  <a:gd name="T57" fmla="*/ 276 h 278"/>
                  <a:gd name="T58" fmla="*/ 490 w 524"/>
                  <a:gd name="T59" fmla="*/ 278 h 278"/>
                  <a:gd name="T60" fmla="*/ 476 w 524"/>
                  <a:gd name="T61" fmla="*/ 274 h 278"/>
                  <a:gd name="T62" fmla="*/ 472 w 524"/>
                  <a:gd name="T63" fmla="*/ 272 h 278"/>
                  <a:gd name="T64" fmla="*/ 468 w 524"/>
                  <a:gd name="T65" fmla="*/ 266 h 278"/>
                  <a:gd name="T66" fmla="*/ 462 w 524"/>
                  <a:gd name="T67" fmla="*/ 260 h 278"/>
                  <a:gd name="T68" fmla="*/ 452 w 524"/>
                  <a:gd name="T69" fmla="*/ 250 h 278"/>
                  <a:gd name="T70" fmla="*/ 436 w 524"/>
                  <a:gd name="T71" fmla="*/ 222 h 278"/>
                  <a:gd name="T72" fmla="*/ 428 w 524"/>
                  <a:gd name="T73" fmla="*/ 206 h 278"/>
                  <a:gd name="T74" fmla="*/ 428 w 524"/>
                  <a:gd name="T75" fmla="*/ 198 h 278"/>
                  <a:gd name="T76" fmla="*/ 422 w 524"/>
                  <a:gd name="T77" fmla="*/ 184 h 278"/>
                  <a:gd name="T78" fmla="*/ 396 w 524"/>
                  <a:gd name="T79" fmla="*/ 148 h 278"/>
                  <a:gd name="T80" fmla="*/ 380 w 524"/>
                  <a:gd name="T81" fmla="*/ 126 h 278"/>
                  <a:gd name="T82" fmla="*/ 360 w 524"/>
                  <a:gd name="T83" fmla="*/ 108 h 278"/>
                  <a:gd name="T84" fmla="*/ 336 w 524"/>
                  <a:gd name="T85" fmla="*/ 96 h 278"/>
                  <a:gd name="T86" fmla="*/ 288 w 524"/>
                  <a:gd name="T87" fmla="*/ 82 h 278"/>
                  <a:gd name="T88" fmla="*/ 262 w 524"/>
                  <a:gd name="T89" fmla="*/ 80 h 278"/>
                  <a:gd name="T90" fmla="*/ 226 w 524"/>
                  <a:gd name="T91" fmla="*/ 82 h 278"/>
                  <a:gd name="T92" fmla="*/ 192 w 524"/>
                  <a:gd name="T93" fmla="*/ 90 h 278"/>
                  <a:gd name="T94" fmla="*/ 178 w 524"/>
                  <a:gd name="T95" fmla="*/ 98 h 278"/>
                  <a:gd name="T96" fmla="*/ 152 w 524"/>
                  <a:gd name="T97" fmla="*/ 118 h 278"/>
                  <a:gd name="T98" fmla="*/ 130 w 524"/>
                  <a:gd name="T99" fmla="*/ 138 h 278"/>
                  <a:gd name="T100" fmla="*/ 108 w 524"/>
                  <a:gd name="T101" fmla="*/ 168 h 278"/>
                  <a:gd name="T102" fmla="*/ 96 w 524"/>
                  <a:gd name="T103" fmla="*/ 200 h 278"/>
                  <a:gd name="T104" fmla="*/ 92 w 524"/>
                  <a:gd name="T105" fmla="*/ 208 h 278"/>
                  <a:gd name="T106" fmla="*/ 88 w 524"/>
                  <a:gd name="T107" fmla="*/ 224 h 278"/>
                  <a:gd name="T108" fmla="*/ 70 w 524"/>
                  <a:gd name="T109" fmla="*/ 250 h 278"/>
                  <a:gd name="T110" fmla="*/ 62 w 524"/>
                  <a:gd name="T111" fmla="*/ 260 h 278"/>
                  <a:gd name="T112" fmla="*/ 56 w 524"/>
                  <a:gd name="T113" fmla="*/ 266 h 278"/>
                  <a:gd name="T114" fmla="*/ 50 w 524"/>
                  <a:gd name="T115" fmla="*/ 272 h 278"/>
                  <a:gd name="T116" fmla="*/ 48 w 524"/>
                  <a:gd name="T117" fmla="*/ 274 h 278"/>
                  <a:gd name="T118" fmla="*/ 34 w 524"/>
                  <a:gd name="T1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2" y="258"/>
                    </a:lnTo>
                    <a:lnTo>
                      <a:pt x="0" y="246"/>
                    </a:lnTo>
                    <a:lnTo>
                      <a:pt x="0" y="234"/>
                    </a:lnTo>
                    <a:lnTo>
                      <a:pt x="0" y="234"/>
                    </a:lnTo>
                    <a:lnTo>
                      <a:pt x="4" y="206"/>
                    </a:lnTo>
                    <a:lnTo>
                      <a:pt x="10" y="180"/>
                    </a:lnTo>
                    <a:lnTo>
                      <a:pt x="20" y="154"/>
                    </a:lnTo>
                    <a:lnTo>
                      <a:pt x="32" y="130"/>
                    </a:lnTo>
                    <a:lnTo>
                      <a:pt x="32" y="130"/>
                    </a:lnTo>
                    <a:lnTo>
                      <a:pt x="44" y="112"/>
                    </a:lnTo>
                    <a:lnTo>
                      <a:pt x="56" y="94"/>
                    </a:lnTo>
                    <a:lnTo>
                      <a:pt x="68" y="78"/>
                    </a:lnTo>
                    <a:lnTo>
                      <a:pt x="84" y="64"/>
                    </a:lnTo>
                    <a:lnTo>
                      <a:pt x="98" y="52"/>
                    </a:lnTo>
                    <a:lnTo>
                      <a:pt x="116" y="40"/>
                    </a:lnTo>
                    <a:lnTo>
                      <a:pt x="132" y="30"/>
                    </a:lnTo>
                    <a:lnTo>
                      <a:pt x="150" y="22"/>
                    </a:lnTo>
                    <a:lnTo>
                      <a:pt x="150" y="22"/>
                    </a:lnTo>
                    <a:lnTo>
                      <a:pt x="176" y="14"/>
                    </a:lnTo>
                    <a:lnTo>
                      <a:pt x="204" y="6"/>
                    </a:lnTo>
                    <a:lnTo>
                      <a:pt x="232" y="2"/>
                    </a:lnTo>
                    <a:lnTo>
                      <a:pt x="262" y="0"/>
                    </a:lnTo>
                    <a:lnTo>
                      <a:pt x="262" y="0"/>
                    </a:lnTo>
                    <a:lnTo>
                      <a:pt x="286" y="0"/>
                    </a:lnTo>
                    <a:lnTo>
                      <a:pt x="310" y="4"/>
                    </a:lnTo>
                    <a:lnTo>
                      <a:pt x="334" y="10"/>
                    </a:lnTo>
                    <a:lnTo>
                      <a:pt x="356" y="16"/>
                    </a:lnTo>
                    <a:lnTo>
                      <a:pt x="378" y="26"/>
                    </a:lnTo>
                    <a:lnTo>
                      <a:pt x="400" y="38"/>
                    </a:lnTo>
                    <a:lnTo>
                      <a:pt x="420" y="50"/>
                    </a:lnTo>
                    <a:lnTo>
                      <a:pt x="438" y="66"/>
                    </a:lnTo>
                    <a:lnTo>
                      <a:pt x="438" y="66"/>
                    </a:lnTo>
                    <a:lnTo>
                      <a:pt x="456" y="84"/>
                    </a:lnTo>
                    <a:lnTo>
                      <a:pt x="472" y="102"/>
                    </a:lnTo>
                    <a:lnTo>
                      <a:pt x="486" y="122"/>
                    </a:lnTo>
                    <a:lnTo>
                      <a:pt x="498" y="142"/>
                    </a:lnTo>
                    <a:lnTo>
                      <a:pt x="508" y="162"/>
                    </a:lnTo>
                    <a:lnTo>
                      <a:pt x="514" y="184"/>
                    </a:lnTo>
                    <a:lnTo>
                      <a:pt x="520" y="208"/>
                    </a:lnTo>
                    <a:lnTo>
                      <a:pt x="524" y="230"/>
                    </a:lnTo>
                    <a:lnTo>
                      <a:pt x="524" y="230"/>
                    </a:lnTo>
                    <a:lnTo>
                      <a:pt x="524" y="240"/>
                    </a:lnTo>
                    <a:lnTo>
                      <a:pt x="522" y="250"/>
                    </a:lnTo>
                    <a:lnTo>
                      <a:pt x="520" y="258"/>
                    </a:lnTo>
                    <a:lnTo>
                      <a:pt x="516" y="264"/>
                    </a:lnTo>
                    <a:lnTo>
                      <a:pt x="516" y="264"/>
                    </a:lnTo>
                    <a:lnTo>
                      <a:pt x="514" y="272"/>
                    </a:lnTo>
                    <a:lnTo>
                      <a:pt x="510" y="272"/>
                    </a:lnTo>
                    <a:lnTo>
                      <a:pt x="510" y="272"/>
                    </a:lnTo>
                    <a:lnTo>
                      <a:pt x="506" y="274"/>
                    </a:lnTo>
                    <a:lnTo>
                      <a:pt x="502" y="276"/>
                    </a:lnTo>
                    <a:lnTo>
                      <a:pt x="490" y="278"/>
                    </a:lnTo>
                    <a:lnTo>
                      <a:pt x="490" y="278"/>
                    </a:lnTo>
                    <a:lnTo>
                      <a:pt x="480" y="276"/>
                    </a:lnTo>
                    <a:lnTo>
                      <a:pt x="476" y="274"/>
                    </a:lnTo>
                    <a:lnTo>
                      <a:pt x="472" y="272"/>
                    </a:lnTo>
                    <a:lnTo>
                      <a:pt x="472" y="272"/>
                    </a:lnTo>
                    <a:lnTo>
                      <a:pt x="470" y="270"/>
                    </a:lnTo>
                    <a:lnTo>
                      <a:pt x="468" y="266"/>
                    </a:lnTo>
                    <a:lnTo>
                      <a:pt x="464" y="264"/>
                    </a:lnTo>
                    <a:lnTo>
                      <a:pt x="462" y="260"/>
                    </a:lnTo>
                    <a:lnTo>
                      <a:pt x="462" y="260"/>
                    </a:lnTo>
                    <a:lnTo>
                      <a:pt x="452" y="250"/>
                    </a:lnTo>
                    <a:lnTo>
                      <a:pt x="444" y="236"/>
                    </a:lnTo>
                    <a:lnTo>
                      <a:pt x="436" y="222"/>
                    </a:lnTo>
                    <a:lnTo>
                      <a:pt x="428" y="206"/>
                    </a:lnTo>
                    <a:lnTo>
                      <a:pt x="428" y="206"/>
                    </a:lnTo>
                    <a:lnTo>
                      <a:pt x="428" y="202"/>
                    </a:lnTo>
                    <a:lnTo>
                      <a:pt x="428" y="198"/>
                    </a:lnTo>
                    <a:lnTo>
                      <a:pt x="428" y="198"/>
                    </a:lnTo>
                    <a:lnTo>
                      <a:pt x="422" y="184"/>
                    </a:lnTo>
                    <a:lnTo>
                      <a:pt x="414" y="172"/>
                    </a:lnTo>
                    <a:lnTo>
                      <a:pt x="396" y="148"/>
                    </a:lnTo>
                    <a:lnTo>
                      <a:pt x="396" y="148"/>
                    </a:lnTo>
                    <a:lnTo>
                      <a:pt x="380" y="126"/>
                    </a:lnTo>
                    <a:lnTo>
                      <a:pt x="370" y="116"/>
                    </a:lnTo>
                    <a:lnTo>
                      <a:pt x="360" y="108"/>
                    </a:lnTo>
                    <a:lnTo>
                      <a:pt x="360" y="108"/>
                    </a:lnTo>
                    <a:lnTo>
                      <a:pt x="336" y="96"/>
                    </a:lnTo>
                    <a:lnTo>
                      <a:pt x="314" y="88"/>
                    </a:lnTo>
                    <a:lnTo>
                      <a:pt x="288" y="82"/>
                    </a:lnTo>
                    <a:lnTo>
                      <a:pt x="262" y="80"/>
                    </a:lnTo>
                    <a:lnTo>
                      <a:pt x="262" y="80"/>
                    </a:lnTo>
                    <a:lnTo>
                      <a:pt x="244" y="80"/>
                    </a:lnTo>
                    <a:lnTo>
                      <a:pt x="226" y="82"/>
                    </a:lnTo>
                    <a:lnTo>
                      <a:pt x="210" y="86"/>
                    </a:lnTo>
                    <a:lnTo>
                      <a:pt x="192" y="90"/>
                    </a:lnTo>
                    <a:lnTo>
                      <a:pt x="192" y="90"/>
                    </a:lnTo>
                    <a:lnTo>
                      <a:pt x="178" y="98"/>
                    </a:lnTo>
                    <a:lnTo>
                      <a:pt x="178" y="98"/>
                    </a:lnTo>
                    <a:lnTo>
                      <a:pt x="152" y="118"/>
                    </a:lnTo>
                    <a:lnTo>
                      <a:pt x="130" y="138"/>
                    </a:lnTo>
                    <a:lnTo>
                      <a:pt x="130" y="138"/>
                    </a:lnTo>
                    <a:lnTo>
                      <a:pt x="118" y="154"/>
                    </a:lnTo>
                    <a:lnTo>
                      <a:pt x="108" y="168"/>
                    </a:lnTo>
                    <a:lnTo>
                      <a:pt x="100" y="184"/>
                    </a:lnTo>
                    <a:lnTo>
                      <a:pt x="96" y="200"/>
                    </a:lnTo>
                    <a:lnTo>
                      <a:pt x="96" y="200"/>
                    </a:lnTo>
                    <a:lnTo>
                      <a:pt x="92" y="208"/>
                    </a:lnTo>
                    <a:lnTo>
                      <a:pt x="92" y="208"/>
                    </a:lnTo>
                    <a:lnTo>
                      <a:pt x="88" y="224"/>
                    </a:lnTo>
                    <a:lnTo>
                      <a:pt x="80" y="238"/>
                    </a:lnTo>
                    <a:lnTo>
                      <a:pt x="70" y="250"/>
                    </a:lnTo>
                    <a:lnTo>
                      <a:pt x="62" y="260"/>
                    </a:lnTo>
                    <a:lnTo>
                      <a:pt x="62" y="260"/>
                    </a:lnTo>
                    <a:lnTo>
                      <a:pt x="60" y="264"/>
                    </a:lnTo>
                    <a:lnTo>
                      <a:pt x="56" y="266"/>
                    </a:lnTo>
                    <a:lnTo>
                      <a:pt x="52" y="270"/>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1" name="Freeform 268"/>
              <p:cNvSpPr>
                <a:spLocks/>
              </p:cNvSpPr>
              <p:nvPr/>
            </p:nvSpPr>
            <p:spPr bwMode="auto">
              <a:xfrm>
                <a:off x="2629" y="3275"/>
                <a:ext cx="524" cy="282"/>
              </a:xfrm>
              <a:custGeom>
                <a:avLst/>
                <a:gdLst>
                  <a:gd name="T0" fmla="*/ 262 w 524"/>
                  <a:gd name="T1" fmla="*/ 0 h 282"/>
                  <a:gd name="T2" fmla="*/ 204 w 524"/>
                  <a:gd name="T3" fmla="*/ 8 h 282"/>
                  <a:gd name="T4" fmla="*/ 150 w 524"/>
                  <a:gd name="T5" fmla="*/ 24 h 282"/>
                  <a:gd name="T6" fmla="*/ 132 w 524"/>
                  <a:gd name="T7" fmla="*/ 32 h 282"/>
                  <a:gd name="T8" fmla="*/ 98 w 524"/>
                  <a:gd name="T9" fmla="*/ 54 h 282"/>
                  <a:gd name="T10" fmla="*/ 68 w 524"/>
                  <a:gd name="T11" fmla="*/ 80 h 282"/>
                  <a:gd name="T12" fmla="*/ 42 w 524"/>
                  <a:gd name="T13" fmla="*/ 114 h 282"/>
                  <a:gd name="T14" fmla="*/ 32 w 524"/>
                  <a:gd name="T15" fmla="*/ 132 h 282"/>
                  <a:gd name="T16" fmla="*/ 10 w 524"/>
                  <a:gd name="T17" fmla="*/ 182 h 282"/>
                  <a:gd name="T18" fmla="*/ 0 w 524"/>
                  <a:gd name="T19" fmla="*/ 236 h 282"/>
                  <a:gd name="T20" fmla="*/ 0 w 524"/>
                  <a:gd name="T21" fmla="*/ 250 h 282"/>
                  <a:gd name="T22" fmla="*/ 8 w 524"/>
                  <a:gd name="T23" fmla="*/ 268 h 282"/>
                  <a:gd name="T24" fmla="*/ 14 w 524"/>
                  <a:gd name="T25" fmla="*/ 274 h 282"/>
                  <a:gd name="T26" fmla="*/ 22 w 524"/>
                  <a:gd name="T27" fmla="*/ 278 h 282"/>
                  <a:gd name="T28" fmla="*/ 34 w 524"/>
                  <a:gd name="T29" fmla="*/ 282 h 282"/>
                  <a:gd name="T30" fmla="*/ 48 w 524"/>
                  <a:gd name="T31" fmla="*/ 276 h 282"/>
                  <a:gd name="T32" fmla="*/ 50 w 524"/>
                  <a:gd name="T33" fmla="*/ 274 h 282"/>
                  <a:gd name="T34" fmla="*/ 56 w 524"/>
                  <a:gd name="T35" fmla="*/ 268 h 282"/>
                  <a:gd name="T36" fmla="*/ 62 w 524"/>
                  <a:gd name="T37" fmla="*/ 264 h 282"/>
                  <a:gd name="T38" fmla="*/ 70 w 524"/>
                  <a:gd name="T39" fmla="*/ 252 h 282"/>
                  <a:gd name="T40" fmla="*/ 88 w 524"/>
                  <a:gd name="T41" fmla="*/ 226 h 282"/>
                  <a:gd name="T42" fmla="*/ 94 w 524"/>
                  <a:gd name="T43" fmla="*/ 210 h 282"/>
                  <a:gd name="T44" fmla="*/ 96 w 524"/>
                  <a:gd name="T45" fmla="*/ 204 h 282"/>
                  <a:gd name="T46" fmla="*/ 108 w 524"/>
                  <a:gd name="T47" fmla="*/ 172 h 282"/>
                  <a:gd name="T48" fmla="*/ 130 w 524"/>
                  <a:gd name="T49" fmla="*/ 142 h 282"/>
                  <a:gd name="T50" fmla="*/ 152 w 524"/>
                  <a:gd name="T51" fmla="*/ 120 h 282"/>
                  <a:gd name="T52" fmla="*/ 178 w 524"/>
                  <a:gd name="T53" fmla="*/ 102 h 282"/>
                  <a:gd name="T54" fmla="*/ 192 w 524"/>
                  <a:gd name="T55" fmla="*/ 94 h 282"/>
                  <a:gd name="T56" fmla="*/ 226 w 524"/>
                  <a:gd name="T57" fmla="*/ 84 h 282"/>
                  <a:gd name="T58" fmla="*/ 262 w 524"/>
                  <a:gd name="T59" fmla="*/ 82 h 282"/>
                  <a:gd name="T60" fmla="*/ 288 w 524"/>
                  <a:gd name="T61" fmla="*/ 84 h 282"/>
                  <a:gd name="T62" fmla="*/ 336 w 524"/>
                  <a:gd name="T63" fmla="*/ 98 h 282"/>
                  <a:gd name="T64" fmla="*/ 360 w 524"/>
                  <a:gd name="T65" fmla="*/ 110 h 282"/>
                  <a:gd name="T66" fmla="*/ 380 w 524"/>
                  <a:gd name="T67" fmla="*/ 128 h 282"/>
                  <a:gd name="T68" fmla="*/ 396 w 524"/>
                  <a:gd name="T69" fmla="*/ 150 h 282"/>
                  <a:gd name="T70" fmla="*/ 420 w 524"/>
                  <a:gd name="T71" fmla="*/ 186 h 282"/>
                  <a:gd name="T72" fmla="*/ 428 w 524"/>
                  <a:gd name="T73" fmla="*/ 200 h 282"/>
                  <a:gd name="T74" fmla="*/ 428 w 524"/>
                  <a:gd name="T75" fmla="*/ 208 h 282"/>
                  <a:gd name="T76" fmla="*/ 434 w 524"/>
                  <a:gd name="T77" fmla="*/ 224 h 282"/>
                  <a:gd name="T78" fmla="*/ 452 w 524"/>
                  <a:gd name="T79" fmla="*/ 252 h 282"/>
                  <a:gd name="T80" fmla="*/ 462 w 524"/>
                  <a:gd name="T81" fmla="*/ 264 h 282"/>
                  <a:gd name="T82" fmla="*/ 468 w 524"/>
                  <a:gd name="T83" fmla="*/ 270 h 282"/>
                  <a:gd name="T84" fmla="*/ 472 w 524"/>
                  <a:gd name="T85" fmla="*/ 274 h 282"/>
                  <a:gd name="T86" fmla="*/ 476 w 524"/>
                  <a:gd name="T87" fmla="*/ 276 h 282"/>
                  <a:gd name="T88" fmla="*/ 492 w 524"/>
                  <a:gd name="T89" fmla="*/ 282 h 282"/>
                  <a:gd name="T90" fmla="*/ 502 w 524"/>
                  <a:gd name="T91" fmla="*/ 278 h 282"/>
                  <a:gd name="T92" fmla="*/ 510 w 524"/>
                  <a:gd name="T93" fmla="*/ 274 h 282"/>
                  <a:gd name="T94" fmla="*/ 514 w 524"/>
                  <a:gd name="T95" fmla="*/ 274 h 282"/>
                  <a:gd name="T96" fmla="*/ 516 w 524"/>
                  <a:gd name="T97" fmla="*/ 268 h 282"/>
                  <a:gd name="T98" fmla="*/ 524 w 524"/>
                  <a:gd name="T99" fmla="*/ 252 h 282"/>
                  <a:gd name="T100" fmla="*/ 524 w 524"/>
                  <a:gd name="T101" fmla="*/ 234 h 282"/>
                  <a:gd name="T102" fmla="*/ 520 w 524"/>
                  <a:gd name="T103" fmla="*/ 210 h 282"/>
                  <a:gd name="T104" fmla="*/ 508 w 524"/>
                  <a:gd name="T105" fmla="*/ 164 h 282"/>
                  <a:gd name="T106" fmla="*/ 486 w 524"/>
                  <a:gd name="T107" fmla="*/ 122 h 282"/>
                  <a:gd name="T108" fmla="*/ 456 w 524"/>
                  <a:gd name="T109" fmla="*/ 84 h 282"/>
                  <a:gd name="T110" fmla="*/ 438 w 524"/>
                  <a:gd name="T111" fmla="*/ 66 h 282"/>
                  <a:gd name="T112" fmla="*/ 400 w 524"/>
                  <a:gd name="T113" fmla="*/ 38 h 282"/>
                  <a:gd name="T114" fmla="*/ 356 w 524"/>
                  <a:gd name="T115" fmla="*/ 18 h 282"/>
                  <a:gd name="T116" fmla="*/ 310 w 524"/>
                  <a:gd name="T117" fmla="*/ 6 h 282"/>
                  <a:gd name="T118" fmla="*/ 262 w 524"/>
                  <a:gd name="T119"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82">
                    <a:moveTo>
                      <a:pt x="262" y="0"/>
                    </a:moveTo>
                    <a:lnTo>
                      <a:pt x="262" y="0"/>
                    </a:lnTo>
                    <a:lnTo>
                      <a:pt x="232" y="2"/>
                    </a:lnTo>
                    <a:lnTo>
                      <a:pt x="204" y="8"/>
                    </a:lnTo>
                    <a:lnTo>
                      <a:pt x="176" y="14"/>
                    </a:lnTo>
                    <a:lnTo>
                      <a:pt x="150" y="24"/>
                    </a:lnTo>
                    <a:lnTo>
                      <a:pt x="150" y="24"/>
                    </a:lnTo>
                    <a:lnTo>
                      <a:pt x="132" y="32"/>
                    </a:lnTo>
                    <a:lnTo>
                      <a:pt x="114" y="42"/>
                    </a:lnTo>
                    <a:lnTo>
                      <a:pt x="98" y="54"/>
                    </a:lnTo>
                    <a:lnTo>
                      <a:pt x="84" y="66"/>
                    </a:lnTo>
                    <a:lnTo>
                      <a:pt x="68" y="80"/>
                    </a:lnTo>
                    <a:lnTo>
                      <a:pt x="56" y="96"/>
                    </a:lnTo>
                    <a:lnTo>
                      <a:pt x="42" y="114"/>
                    </a:lnTo>
                    <a:lnTo>
                      <a:pt x="32" y="132"/>
                    </a:lnTo>
                    <a:lnTo>
                      <a:pt x="32" y="132"/>
                    </a:lnTo>
                    <a:lnTo>
                      <a:pt x="20" y="156"/>
                    </a:lnTo>
                    <a:lnTo>
                      <a:pt x="10" y="182"/>
                    </a:lnTo>
                    <a:lnTo>
                      <a:pt x="4" y="208"/>
                    </a:lnTo>
                    <a:lnTo>
                      <a:pt x="0" y="236"/>
                    </a:lnTo>
                    <a:lnTo>
                      <a:pt x="0" y="236"/>
                    </a:lnTo>
                    <a:lnTo>
                      <a:pt x="0" y="250"/>
                    </a:lnTo>
                    <a:lnTo>
                      <a:pt x="2" y="260"/>
                    </a:lnTo>
                    <a:lnTo>
                      <a:pt x="8" y="268"/>
                    </a:lnTo>
                    <a:lnTo>
                      <a:pt x="14" y="274"/>
                    </a:lnTo>
                    <a:lnTo>
                      <a:pt x="14" y="274"/>
                    </a:lnTo>
                    <a:lnTo>
                      <a:pt x="16" y="276"/>
                    </a:lnTo>
                    <a:lnTo>
                      <a:pt x="22" y="278"/>
                    </a:lnTo>
                    <a:lnTo>
                      <a:pt x="34" y="282"/>
                    </a:lnTo>
                    <a:lnTo>
                      <a:pt x="34" y="282"/>
                    </a:lnTo>
                    <a:lnTo>
                      <a:pt x="44" y="278"/>
                    </a:lnTo>
                    <a:lnTo>
                      <a:pt x="48" y="276"/>
                    </a:lnTo>
                    <a:lnTo>
                      <a:pt x="50" y="274"/>
                    </a:lnTo>
                    <a:lnTo>
                      <a:pt x="50" y="274"/>
                    </a:lnTo>
                    <a:lnTo>
                      <a:pt x="52" y="272"/>
                    </a:lnTo>
                    <a:lnTo>
                      <a:pt x="56" y="268"/>
                    </a:lnTo>
                    <a:lnTo>
                      <a:pt x="60" y="266"/>
                    </a:lnTo>
                    <a:lnTo>
                      <a:pt x="62" y="264"/>
                    </a:lnTo>
                    <a:lnTo>
                      <a:pt x="62" y="264"/>
                    </a:lnTo>
                    <a:lnTo>
                      <a:pt x="70" y="252"/>
                    </a:lnTo>
                    <a:lnTo>
                      <a:pt x="80" y="240"/>
                    </a:lnTo>
                    <a:lnTo>
                      <a:pt x="88" y="226"/>
                    </a:lnTo>
                    <a:lnTo>
                      <a:pt x="94" y="210"/>
                    </a:lnTo>
                    <a:lnTo>
                      <a:pt x="94" y="210"/>
                    </a:lnTo>
                    <a:lnTo>
                      <a:pt x="96" y="204"/>
                    </a:lnTo>
                    <a:lnTo>
                      <a:pt x="96" y="204"/>
                    </a:lnTo>
                    <a:lnTo>
                      <a:pt x="100" y="188"/>
                    </a:lnTo>
                    <a:lnTo>
                      <a:pt x="108" y="172"/>
                    </a:lnTo>
                    <a:lnTo>
                      <a:pt x="118" y="156"/>
                    </a:lnTo>
                    <a:lnTo>
                      <a:pt x="130" y="142"/>
                    </a:lnTo>
                    <a:lnTo>
                      <a:pt x="130" y="142"/>
                    </a:lnTo>
                    <a:lnTo>
                      <a:pt x="152" y="120"/>
                    </a:lnTo>
                    <a:lnTo>
                      <a:pt x="178" y="102"/>
                    </a:lnTo>
                    <a:lnTo>
                      <a:pt x="178" y="102"/>
                    </a:lnTo>
                    <a:lnTo>
                      <a:pt x="192" y="94"/>
                    </a:lnTo>
                    <a:lnTo>
                      <a:pt x="192" y="94"/>
                    </a:lnTo>
                    <a:lnTo>
                      <a:pt x="210" y="88"/>
                    </a:lnTo>
                    <a:lnTo>
                      <a:pt x="226" y="84"/>
                    </a:lnTo>
                    <a:lnTo>
                      <a:pt x="244" y="84"/>
                    </a:lnTo>
                    <a:lnTo>
                      <a:pt x="262" y="82"/>
                    </a:lnTo>
                    <a:lnTo>
                      <a:pt x="262" y="82"/>
                    </a:lnTo>
                    <a:lnTo>
                      <a:pt x="288" y="84"/>
                    </a:lnTo>
                    <a:lnTo>
                      <a:pt x="314" y="90"/>
                    </a:lnTo>
                    <a:lnTo>
                      <a:pt x="336" y="98"/>
                    </a:lnTo>
                    <a:lnTo>
                      <a:pt x="360" y="110"/>
                    </a:lnTo>
                    <a:lnTo>
                      <a:pt x="360" y="110"/>
                    </a:lnTo>
                    <a:lnTo>
                      <a:pt x="370" y="118"/>
                    </a:lnTo>
                    <a:lnTo>
                      <a:pt x="380" y="128"/>
                    </a:lnTo>
                    <a:lnTo>
                      <a:pt x="396" y="150"/>
                    </a:lnTo>
                    <a:lnTo>
                      <a:pt x="396" y="150"/>
                    </a:lnTo>
                    <a:lnTo>
                      <a:pt x="414" y="174"/>
                    </a:lnTo>
                    <a:lnTo>
                      <a:pt x="420" y="186"/>
                    </a:lnTo>
                    <a:lnTo>
                      <a:pt x="428" y="200"/>
                    </a:lnTo>
                    <a:lnTo>
                      <a:pt x="428" y="200"/>
                    </a:lnTo>
                    <a:lnTo>
                      <a:pt x="428" y="204"/>
                    </a:lnTo>
                    <a:lnTo>
                      <a:pt x="428" y="208"/>
                    </a:lnTo>
                    <a:lnTo>
                      <a:pt x="428" y="208"/>
                    </a:lnTo>
                    <a:lnTo>
                      <a:pt x="434" y="224"/>
                    </a:lnTo>
                    <a:lnTo>
                      <a:pt x="444" y="238"/>
                    </a:lnTo>
                    <a:lnTo>
                      <a:pt x="452" y="252"/>
                    </a:lnTo>
                    <a:lnTo>
                      <a:pt x="462" y="264"/>
                    </a:lnTo>
                    <a:lnTo>
                      <a:pt x="462" y="264"/>
                    </a:lnTo>
                    <a:lnTo>
                      <a:pt x="464" y="266"/>
                    </a:lnTo>
                    <a:lnTo>
                      <a:pt x="468" y="270"/>
                    </a:lnTo>
                    <a:lnTo>
                      <a:pt x="470" y="272"/>
                    </a:lnTo>
                    <a:lnTo>
                      <a:pt x="472" y="274"/>
                    </a:lnTo>
                    <a:lnTo>
                      <a:pt x="472" y="274"/>
                    </a:lnTo>
                    <a:lnTo>
                      <a:pt x="476" y="276"/>
                    </a:lnTo>
                    <a:lnTo>
                      <a:pt x="480" y="278"/>
                    </a:lnTo>
                    <a:lnTo>
                      <a:pt x="492" y="282"/>
                    </a:lnTo>
                    <a:lnTo>
                      <a:pt x="492" y="282"/>
                    </a:lnTo>
                    <a:lnTo>
                      <a:pt x="502" y="278"/>
                    </a:lnTo>
                    <a:lnTo>
                      <a:pt x="508" y="276"/>
                    </a:lnTo>
                    <a:lnTo>
                      <a:pt x="510" y="274"/>
                    </a:lnTo>
                    <a:lnTo>
                      <a:pt x="510" y="274"/>
                    </a:lnTo>
                    <a:lnTo>
                      <a:pt x="514" y="274"/>
                    </a:lnTo>
                    <a:lnTo>
                      <a:pt x="516" y="268"/>
                    </a:lnTo>
                    <a:lnTo>
                      <a:pt x="516" y="268"/>
                    </a:lnTo>
                    <a:lnTo>
                      <a:pt x="520" y="260"/>
                    </a:lnTo>
                    <a:lnTo>
                      <a:pt x="524" y="252"/>
                    </a:lnTo>
                    <a:lnTo>
                      <a:pt x="524" y="244"/>
                    </a:lnTo>
                    <a:lnTo>
                      <a:pt x="524" y="234"/>
                    </a:lnTo>
                    <a:lnTo>
                      <a:pt x="524" y="234"/>
                    </a:lnTo>
                    <a:lnTo>
                      <a:pt x="520" y="210"/>
                    </a:lnTo>
                    <a:lnTo>
                      <a:pt x="516" y="186"/>
                    </a:lnTo>
                    <a:lnTo>
                      <a:pt x="508" y="164"/>
                    </a:lnTo>
                    <a:lnTo>
                      <a:pt x="498" y="144"/>
                    </a:lnTo>
                    <a:lnTo>
                      <a:pt x="486" y="122"/>
                    </a:lnTo>
                    <a:lnTo>
                      <a:pt x="472" y="104"/>
                    </a:lnTo>
                    <a:lnTo>
                      <a:pt x="456" y="84"/>
                    </a:lnTo>
                    <a:lnTo>
                      <a:pt x="438" y="66"/>
                    </a:lnTo>
                    <a:lnTo>
                      <a:pt x="438" y="66"/>
                    </a:lnTo>
                    <a:lnTo>
                      <a:pt x="420" y="52"/>
                    </a:lnTo>
                    <a:lnTo>
                      <a:pt x="400" y="38"/>
                    </a:lnTo>
                    <a:lnTo>
                      <a:pt x="380" y="28"/>
                    </a:lnTo>
                    <a:lnTo>
                      <a:pt x="356" y="18"/>
                    </a:lnTo>
                    <a:lnTo>
                      <a:pt x="334" y="10"/>
                    </a:lnTo>
                    <a:lnTo>
                      <a:pt x="310" y="6"/>
                    </a:lnTo>
                    <a:lnTo>
                      <a:pt x="286"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2" name="Freeform 269"/>
              <p:cNvSpPr>
                <a:spLocks noEditPoints="1"/>
              </p:cNvSpPr>
              <p:nvPr/>
            </p:nvSpPr>
            <p:spPr bwMode="auto">
              <a:xfrm>
                <a:off x="2629" y="3277"/>
                <a:ext cx="524" cy="278"/>
              </a:xfrm>
              <a:custGeom>
                <a:avLst/>
                <a:gdLst>
                  <a:gd name="T0" fmla="*/ 16 w 524"/>
                  <a:gd name="T1" fmla="*/ 274 h 278"/>
                  <a:gd name="T2" fmla="*/ 4 w 524"/>
                  <a:gd name="T3" fmla="*/ 256 h 278"/>
                  <a:gd name="T4" fmla="*/ 4 w 524"/>
                  <a:gd name="T5" fmla="*/ 206 h 278"/>
                  <a:gd name="T6" fmla="*/ 32 w 524"/>
                  <a:gd name="T7" fmla="*/ 130 h 278"/>
                  <a:gd name="T8" fmla="*/ 84 w 524"/>
                  <a:gd name="T9" fmla="*/ 64 h 278"/>
                  <a:gd name="T10" fmla="*/ 150 w 524"/>
                  <a:gd name="T11" fmla="*/ 24 h 278"/>
                  <a:gd name="T12" fmla="*/ 234 w 524"/>
                  <a:gd name="T13" fmla="*/ 2 h 278"/>
                  <a:gd name="T14" fmla="*/ 310 w 524"/>
                  <a:gd name="T15" fmla="*/ 4 h 278"/>
                  <a:gd name="T16" fmla="*/ 400 w 524"/>
                  <a:gd name="T17" fmla="*/ 38 h 278"/>
                  <a:gd name="T18" fmla="*/ 456 w 524"/>
                  <a:gd name="T19" fmla="*/ 84 h 278"/>
                  <a:gd name="T20" fmla="*/ 506 w 524"/>
                  <a:gd name="T21" fmla="*/ 162 h 278"/>
                  <a:gd name="T22" fmla="*/ 522 w 524"/>
                  <a:gd name="T23" fmla="*/ 230 h 278"/>
                  <a:gd name="T24" fmla="*/ 516 w 524"/>
                  <a:gd name="T25" fmla="*/ 264 h 278"/>
                  <a:gd name="T26" fmla="*/ 508 w 524"/>
                  <a:gd name="T27" fmla="*/ 272 h 278"/>
                  <a:gd name="T28" fmla="*/ 490 w 524"/>
                  <a:gd name="T29" fmla="*/ 278 h 278"/>
                  <a:gd name="T30" fmla="*/ 472 w 524"/>
                  <a:gd name="T31" fmla="*/ 272 h 278"/>
                  <a:gd name="T32" fmla="*/ 462 w 524"/>
                  <a:gd name="T33" fmla="*/ 260 h 278"/>
                  <a:gd name="T34" fmla="*/ 436 w 524"/>
                  <a:gd name="T35" fmla="*/ 220 h 278"/>
                  <a:gd name="T36" fmla="*/ 428 w 524"/>
                  <a:gd name="T37" fmla="*/ 196 h 278"/>
                  <a:gd name="T38" fmla="*/ 396 w 524"/>
                  <a:gd name="T39" fmla="*/ 146 h 278"/>
                  <a:gd name="T40" fmla="*/ 360 w 524"/>
                  <a:gd name="T41" fmla="*/ 108 h 278"/>
                  <a:gd name="T42" fmla="*/ 288 w 524"/>
                  <a:gd name="T43" fmla="*/ 82 h 278"/>
                  <a:gd name="T44" fmla="*/ 226 w 524"/>
                  <a:gd name="T45" fmla="*/ 82 h 278"/>
                  <a:gd name="T46" fmla="*/ 178 w 524"/>
                  <a:gd name="T47" fmla="*/ 98 h 278"/>
                  <a:gd name="T48" fmla="*/ 130 w 524"/>
                  <a:gd name="T49" fmla="*/ 138 h 278"/>
                  <a:gd name="T50" fmla="*/ 96 w 524"/>
                  <a:gd name="T51" fmla="*/ 200 h 278"/>
                  <a:gd name="T52" fmla="*/ 88 w 524"/>
                  <a:gd name="T53" fmla="*/ 222 h 278"/>
                  <a:gd name="T54" fmla="*/ 62 w 524"/>
                  <a:gd name="T55" fmla="*/ 260 h 278"/>
                  <a:gd name="T56" fmla="*/ 50 w 524"/>
                  <a:gd name="T57" fmla="*/ 272 h 278"/>
                  <a:gd name="T58" fmla="*/ 34 w 524"/>
                  <a:gd name="T59" fmla="*/ 278 h 278"/>
                  <a:gd name="T60" fmla="*/ 204 w 524"/>
                  <a:gd name="T61" fmla="*/ 6 h 278"/>
                  <a:gd name="T62" fmla="*/ 132 w 524"/>
                  <a:gd name="T63" fmla="*/ 30 h 278"/>
                  <a:gd name="T64" fmla="*/ 68 w 524"/>
                  <a:gd name="T65" fmla="*/ 78 h 278"/>
                  <a:gd name="T66" fmla="*/ 32 w 524"/>
                  <a:gd name="T67" fmla="*/ 130 h 278"/>
                  <a:gd name="T68" fmla="*/ 0 w 524"/>
                  <a:gd name="T69" fmla="*/ 234 h 278"/>
                  <a:gd name="T70" fmla="*/ 8 w 524"/>
                  <a:gd name="T71" fmla="*/ 266 h 278"/>
                  <a:gd name="T72" fmla="*/ 22 w 524"/>
                  <a:gd name="T73" fmla="*/ 276 h 278"/>
                  <a:gd name="T74" fmla="*/ 48 w 524"/>
                  <a:gd name="T75" fmla="*/ 274 h 278"/>
                  <a:gd name="T76" fmla="*/ 56 w 524"/>
                  <a:gd name="T77" fmla="*/ 266 h 278"/>
                  <a:gd name="T78" fmla="*/ 70 w 524"/>
                  <a:gd name="T79" fmla="*/ 250 h 278"/>
                  <a:gd name="T80" fmla="*/ 92 w 524"/>
                  <a:gd name="T81" fmla="*/ 208 h 278"/>
                  <a:gd name="T82" fmla="*/ 108 w 524"/>
                  <a:gd name="T83" fmla="*/ 168 h 278"/>
                  <a:gd name="T84" fmla="*/ 152 w 524"/>
                  <a:gd name="T85" fmla="*/ 118 h 278"/>
                  <a:gd name="T86" fmla="*/ 192 w 524"/>
                  <a:gd name="T87" fmla="*/ 90 h 278"/>
                  <a:gd name="T88" fmla="*/ 262 w 524"/>
                  <a:gd name="T89" fmla="*/ 80 h 278"/>
                  <a:gd name="T90" fmla="*/ 336 w 524"/>
                  <a:gd name="T91" fmla="*/ 96 h 278"/>
                  <a:gd name="T92" fmla="*/ 380 w 524"/>
                  <a:gd name="T93" fmla="*/ 126 h 278"/>
                  <a:gd name="T94" fmla="*/ 422 w 524"/>
                  <a:gd name="T95" fmla="*/ 184 h 278"/>
                  <a:gd name="T96" fmla="*/ 428 w 524"/>
                  <a:gd name="T97" fmla="*/ 206 h 278"/>
                  <a:gd name="T98" fmla="*/ 452 w 524"/>
                  <a:gd name="T99" fmla="*/ 250 h 278"/>
                  <a:gd name="T100" fmla="*/ 468 w 524"/>
                  <a:gd name="T101" fmla="*/ 266 h 278"/>
                  <a:gd name="T102" fmla="*/ 476 w 524"/>
                  <a:gd name="T103" fmla="*/ 274 h 278"/>
                  <a:gd name="T104" fmla="*/ 502 w 524"/>
                  <a:gd name="T105" fmla="*/ 276 h 278"/>
                  <a:gd name="T106" fmla="*/ 514 w 524"/>
                  <a:gd name="T107" fmla="*/ 272 h 278"/>
                  <a:gd name="T108" fmla="*/ 522 w 524"/>
                  <a:gd name="T109" fmla="*/ 250 h 278"/>
                  <a:gd name="T110" fmla="*/ 520 w 524"/>
                  <a:gd name="T111" fmla="*/ 208 h 278"/>
                  <a:gd name="T112" fmla="*/ 486 w 524"/>
                  <a:gd name="T113" fmla="*/ 122 h 278"/>
                  <a:gd name="T114" fmla="*/ 438 w 524"/>
                  <a:gd name="T115" fmla="*/ 66 h 278"/>
                  <a:gd name="T116" fmla="*/ 356 w 524"/>
                  <a:gd name="T117" fmla="*/ 16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4" y="256"/>
                    </a:lnTo>
                    <a:lnTo>
                      <a:pt x="0" y="246"/>
                    </a:lnTo>
                    <a:lnTo>
                      <a:pt x="0" y="234"/>
                    </a:lnTo>
                    <a:lnTo>
                      <a:pt x="0" y="234"/>
                    </a:lnTo>
                    <a:lnTo>
                      <a:pt x="4" y="206"/>
                    </a:lnTo>
                    <a:lnTo>
                      <a:pt x="12" y="180"/>
                    </a:lnTo>
                    <a:lnTo>
                      <a:pt x="20" y="154"/>
                    </a:lnTo>
                    <a:lnTo>
                      <a:pt x="32" y="130"/>
                    </a:lnTo>
                    <a:lnTo>
                      <a:pt x="32" y="130"/>
                    </a:lnTo>
                    <a:lnTo>
                      <a:pt x="44" y="112"/>
                    </a:lnTo>
                    <a:lnTo>
                      <a:pt x="56" y="94"/>
                    </a:lnTo>
                    <a:lnTo>
                      <a:pt x="70" y="80"/>
                    </a:lnTo>
                    <a:lnTo>
                      <a:pt x="84" y="64"/>
                    </a:lnTo>
                    <a:lnTo>
                      <a:pt x="100" y="52"/>
                    </a:lnTo>
                    <a:lnTo>
                      <a:pt x="116" y="40"/>
                    </a:lnTo>
                    <a:lnTo>
                      <a:pt x="132" y="32"/>
                    </a:lnTo>
                    <a:lnTo>
                      <a:pt x="150" y="24"/>
                    </a:lnTo>
                    <a:lnTo>
                      <a:pt x="150" y="24"/>
                    </a:lnTo>
                    <a:lnTo>
                      <a:pt x="176" y="14"/>
                    </a:lnTo>
                    <a:lnTo>
                      <a:pt x="204" y="6"/>
                    </a:lnTo>
                    <a:lnTo>
                      <a:pt x="234" y="2"/>
                    </a:lnTo>
                    <a:lnTo>
                      <a:pt x="262" y="0"/>
                    </a:lnTo>
                    <a:lnTo>
                      <a:pt x="262" y="0"/>
                    </a:lnTo>
                    <a:lnTo>
                      <a:pt x="286" y="2"/>
                    </a:lnTo>
                    <a:lnTo>
                      <a:pt x="310" y="4"/>
                    </a:lnTo>
                    <a:lnTo>
                      <a:pt x="334" y="10"/>
                    </a:lnTo>
                    <a:lnTo>
                      <a:pt x="356" y="18"/>
                    </a:lnTo>
                    <a:lnTo>
                      <a:pt x="378" y="26"/>
                    </a:lnTo>
                    <a:lnTo>
                      <a:pt x="400" y="38"/>
                    </a:lnTo>
                    <a:lnTo>
                      <a:pt x="420" y="52"/>
                    </a:lnTo>
                    <a:lnTo>
                      <a:pt x="438" y="66"/>
                    </a:lnTo>
                    <a:lnTo>
                      <a:pt x="438" y="66"/>
                    </a:lnTo>
                    <a:lnTo>
                      <a:pt x="456" y="84"/>
                    </a:lnTo>
                    <a:lnTo>
                      <a:pt x="472" y="102"/>
                    </a:lnTo>
                    <a:lnTo>
                      <a:pt x="486" y="122"/>
                    </a:lnTo>
                    <a:lnTo>
                      <a:pt x="496" y="142"/>
                    </a:lnTo>
                    <a:lnTo>
                      <a:pt x="506" y="162"/>
                    </a:lnTo>
                    <a:lnTo>
                      <a:pt x="514" y="184"/>
                    </a:lnTo>
                    <a:lnTo>
                      <a:pt x="520" y="206"/>
                    </a:lnTo>
                    <a:lnTo>
                      <a:pt x="522" y="230"/>
                    </a:lnTo>
                    <a:lnTo>
                      <a:pt x="522" y="230"/>
                    </a:lnTo>
                    <a:lnTo>
                      <a:pt x="524" y="240"/>
                    </a:lnTo>
                    <a:lnTo>
                      <a:pt x="522" y="250"/>
                    </a:lnTo>
                    <a:lnTo>
                      <a:pt x="520" y="258"/>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6" y="274"/>
                    </a:lnTo>
                    <a:lnTo>
                      <a:pt x="472" y="272"/>
                    </a:lnTo>
                    <a:lnTo>
                      <a:pt x="472" y="272"/>
                    </a:lnTo>
                    <a:lnTo>
                      <a:pt x="470" y="268"/>
                    </a:lnTo>
                    <a:lnTo>
                      <a:pt x="468" y="266"/>
                    </a:lnTo>
                    <a:lnTo>
                      <a:pt x="464" y="262"/>
                    </a:lnTo>
                    <a:lnTo>
                      <a:pt x="462" y="260"/>
                    </a:lnTo>
                    <a:lnTo>
                      <a:pt x="462" y="260"/>
                    </a:lnTo>
                    <a:lnTo>
                      <a:pt x="452" y="248"/>
                    </a:lnTo>
                    <a:lnTo>
                      <a:pt x="444" y="236"/>
                    </a:lnTo>
                    <a:lnTo>
                      <a:pt x="436" y="220"/>
                    </a:lnTo>
                    <a:lnTo>
                      <a:pt x="428" y="204"/>
                    </a:lnTo>
                    <a:lnTo>
                      <a:pt x="428" y="204"/>
                    </a:lnTo>
                    <a:lnTo>
                      <a:pt x="428" y="200"/>
                    </a:lnTo>
                    <a:lnTo>
                      <a:pt x="428" y="196"/>
                    </a:lnTo>
                    <a:lnTo>
                      <a:pt x="428" y="196"/>
                    </a:lnTo>
                    <a:lnTo>
                      <a:pt x="422" y="184"/>
                    </a:lnTo>
                    <a:lnTo>
                      <a:pt x="414" y="170"/>
                    </a:lnTo>
                    <a:lnTo>
                      <a:pt x="396" y="146"/>
                    </a:lnTo>
                    <a:lnTo>
                      <a:pt x="396" y="146"/>
                    </a:lnTo>
                    <a:lnTo>
                      <a:pt x="380" y="124"/>
                    </a:lnTo>
                    <a:lnTo>
                      <a:pt x="370" y="116"/>
                    </a:lnTo>
                    <a:lnTo>
                      <a:pt x="360" y="108"/>
                    </a:lnTo>
                    <a:lnTo>
                      <a:pt x="360" y="108"/>
                    </a:lnTo>
                    <a:lnTo>
                      <a:pt x="336" y="96"/>
                    </a:lnTo>
                    <a:lnTo>
                      <a:pt x="314" y="86"/>
                    </a:lnTo>
                    <a:lnTo>
                      <a:pt x="288" y="82"/>
                    </a:lnTo>
                    <a:lnTo>
                      <a:pt x="262" y="80"/>
                    </a:lnTo>
                    <a:lnTo>
                      <a:pt x="262" y="80"/>
                    </a:lnTo>
                    <a:lnTo>
                      <a:pt x="244" y="80"/>
                    </a:lnTo>
                    <a:lnTo>
                      <a:pt x="226" y="82"/>
                    </a:lnTo>
                    <a:lnTo>
                      <a:pt x="210" y="84"/>
                    </a:lnTo>
                    <a:lnTo>
                      <a:pt x="192" y="90"/>
                    </a:lnTo>
                    <a:lnTo>
                      <a:pt x="192" y="90"/>
                    </a:lnTo>
                    <a:lnTo>
                      <a:pt x="178" y="98"/>
                    </a:lnTo>
                    <a:lnTo>
                      <a:pt x="178" y="98"/>
                    </a:lnTo>
                    <a:lnTo>
                      <a:pt x="152" y="116"/>
                    </a:lnTo>
                    <a:lnTo>
                      <a:pt x="130" y="138"/>
                    </a:lnTo>
                    <a:lnTo>
                      <a:pt x="130" y="138"/>
                    </a:lnTo>
                    <a:lnTo>
                      <a:pt x="118" y="152"/>
                    </a:lnTo>
                    <a:lnTo>
                      <a:pt x="108" y="168"/>
                    </a:lnTo>
                    <a:lnTo>
                      <a:pt x="100" y="184"/>
                    </a:lnTo>
                    <a:lnTo>
                      <a:pt x="96" y="200"/>
                    </a:lnTo>
                    <a:lnTo>
                      <a:pt x="96" y="200"/>
                    </a:lnTo>
                    <a:lnTo>
                      <a:pt x="92" y="206"/>
                    </a:lnTo>
                    <a:lnTo>
                      <a:pt x="92" y="206"/>
                    </a:lnTo>
                    <a:lnTo>
                      <a:pt x="88" y="222"/>
                    </a:lnTo>
                    <a:lnTo>
                      <a:pt x="80" y="236"/>
                    </a:lnTo>
                    <a:lnTo>
                      <a:pt x="70" y="248"/>
                    </a:lnTo>
                    <a:lnTo>
                      <a:pt x="62" y="260"/>
                    </a:lnTo>
                    <a:lnTo>
                      <a:pt x="62" y="260"/>
                    </a:lnTo>
                    <a:lnTo>
                      <a:pt x="60" y="262"/>
                    </a:lnTo>
                    <a:lnTo>
                      <a:pt x="56" y="266"/>
                    </a:lnTo>
                    <a:lnTo>
                      <a:pt x="52" y="268"/>
                    </a:lnTo>
                    <a:lnTo>
                      <a:pt x="50" y="272"/>
                    </a:lnTo>
                    <a:lnTo>
                      <a:pt x="50" y="272"/>
                    </a:lnTo>
                    <a:lnTo>
                      <a:pt x="48" y="274"/>
                    </a:lnTo>
                    <a:lnTo>
                      <a:pt x="44" y="276"/>
                    </a:lnTo>
                    <a:lnTo>
                      <a:pt x="34" y="278"/>
                    </a:lnTo>
                    <a:close/>
                    <a:moveTo>
                      <a:pt x="262" y="0"/>
                    </a:moveTo>
                    <a:lnTo>
                      <a:pt x="262" y="0"/>
                    </a:lnTo>
                    <a:lnTo>
                      <a:pt x="232" y="2"/>
                    </a:lnTo>
                    <a:lnTo>
                      <a:pt x="204" y="6"/>
                    </a:lnTo>
                    <a:lnTo>
                      <a:pt x="176" y="14"/>
                    </a:lnTo>
                    <a:lnTo>
                      <a:pt x="150" y="22"/>
                    </a:lnTo>
                    <a:lnTo>
                      <a:pt x="150" y="22"/>
                    </a:lnTo>
                    <a:lnTo>
                      <a:pt x="132" y="30"/>
                    </a:lnTo>
                    <a:lnTo>
                      <a:pt x="116" y="40"/>
                    </a:lnTo>
                    <a:lnTo>
                      <a:pt x="98" y="52"/>
                    </a:lnTo>
                    <a:lnTo>
                      <a:pt x="84" y="64"/>
                    </a:lnTo>
                    <a:lnTo>
                      <a:pt x="68" y="78"/>
                    </a:lnTo>
                    <a:lnTo>
                      <a:pt x="56" y="94"/>
                    </a:lnTo>
                    <a:lnTo>
                      <a:pt x="44" y="112"/>
                    </a:lnTo>
                    <a:lnTo>
                      <a:pt x="32" y="130"/>
                    </a:lnTo>
                    <a:lnTo>
                      <a:pt x="32" y="130"/>
                    </a:lnTo>
                    <a:lnTo>
                      <a:pt x="20" y="154"/>
                    </a:lnTo>
                    <a:lnTo>
                      <a:pt x="10" y="180"/>
                    </a:lnTo>
                    <a:lnTo>
                      <a:pt x="4" y="206"/>
                    </a:lnTo>
                    <a:lnTo>
                      <a:pt x="0" y="234"/>
                    </a:lnTo>
                    <a:lnTo>
                      <a:pt x="0" y="234"/>
                    </a:lnTo>
                    <a:lnTo>
                      <a:pt x="0" y="246"/>
                    </a:lnTo>
                    <a:lnTo>
                      <a:pt x="2" y="258"/>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70"/>
                    </a:lnTo>
                    <a:lnTo>
                      <a:pt x="56" y="266"/>
                    </a:lnTo>
                    <a:lnTo>
                      <a:pt x="60" y="264"/>
                    </a:lnTo>
                    <a:lnTo>
                      <a:pt x="62" y="260"/>
                    </a:lnTo>
                    <a:lnTo>
                      <a:pt x="62" y="260"/>
                    </a:lnTo>
                    <a:lnTo>
                      <a:pt x="70" y="250"/>
                    </a:lnTo>
                    <a:lnTo>
                      <a:pt x="80" y="238"/>
                    </a:lnTo>
                    <a:lnTo>
                      <a:pt x="88" y="224"/>
                    </a:lnTo>
                    <a:lnTo>
                      <a:pt x="92" y="208"/>
                    </a:lnTo>
                    <a:lnTo>
                      <a:pt x="92" y="208"/>
                    </a:lnTo>
                    <a:lnTo>
                      <a:pt x="96" y="200"/>
                    </a:lnTo>
                    <a:lnTo>
                      <a:pt x="96" y="200"/>
                    </a:lnTo>
                    <a:lnTo>
                      <a:pt x="100" y="184"/>
                    </a:lnTo>
                    <a:lnTo>
                      <a:pt x="108" y="168"/>
                    </a:lnTo>
                    <a:lnTo>
                      <a:pt x="118" y="154"/>
                    </a:lnTo>
                    <a:lnTo>
                      <a:pt x="130" y="138"/>
                    </a:lnTo>
                    <a:lnTo>
                      <a:pt x="130" y="138"/>
                    </a:lnTo>
                    <a:lnTo>
                      <a:pt x="152" y="118"/>
                    </a:lnTo>
                    <a:lnTo>
                      <a:pt x="178" y="98"/>
                    </a:lnTo>
                    <a:lnTo>
                      <a:pt x="178" y="98"/>
                    </a:lnTo>
                    <a:lnTo>
                      <a:pt x="192" y="90"/>
                    </a:lnTo>
                    <a:lnTo>
                      <a:pt x="192" y="90"/>
                    </a:lnTo>
                    <a:lnTo>
                      <a:pt x="210" y="86"/>
                    </a:lnTo>
                    <a:lnTo>
                      <a:pt x="226" y="82"/>
                    </a:lnTo>
                    <a:lnTo>
                      <a:pt x="244" y="80"/>
                    </a:lnTo>
                    <a:lnTo>
                      <a:pt x="262" y="80"/>
                    </a:lnTo>
                    <a:lnTo>
                      <a:pt x="262" y="80"/>
                    </a:lnTo>
                    <a:lnTo>
                      <a:pt x="288" y="82"/>
                    </a:lnTo>
                    <a:lnTo>
                      <a:pt x="314" y="88"/>
                    </a:lnTo>
                    <a:lnTo>
                      <a:pt x="336" y="96"/>
                    </a:lnTo>
                    <a:lnTo>
                      <a:pt x="360" y="108"/>
                    </a:lnTo>
                    <a:lnTo>
                      <a:pt x="360" y="108"/>
                    </a:lnTo>
                    <a:lnTo>
                      <a:pt x="370" y="116"/>
                    </a:lnTo>
                    <a:lnTo>
                      <a:pt x="380" y="126"/>
                    </a:lnTo>
                    <a:lnTo>
                      <a:pt x="396" y="148"/>
                    </a:lnTo>
                    <a:lnTo>
                      <a:pt x="396" y="148"/>
                    </a:lnTo>
                    <a:lnTo>
                      <a:pt x="414" y="172"/>
                    </a:lnTo>
                    <a:lnTo>
                      <a:pt x="422" y="184"/>
                    </a:lnTo>
                    <a:lnTo>
                      <a:pt x="428" y="198"/>
                    </a:lnTo>
                    <a:lnTo>
                      <a:pt x="428" y="198"/>
                    </a:lnTo>
                    <a:lnTo>
                      <a:pt x="428" y="202"/>
                    </a:lnTo>
                    <a:lnTo>
                      <a:pt x="428" y="206"/>
                    </a:lnTo>
                    <a:lnTo>
                      <a:pt x="428" y="206"/>
                    </a:lnTo>
                    <a:lnTo>
                      <a:pt x="436" y="222"/>
                    </a:lnTo>
                    <a:lnTo>
                      <a:pt x="444" y="236"/>
                    </a:lnTo>
                    <a:lnTo>
                      <a:pt x="452" y="250"/>
                    </a:lnTo>
                    <a:lnTo>
                      <a:pt x="462" y="260"/>
                    </a:lnTo>
                    <a:lnTo>
                      <a:pt x="462" y="260"/>
                    </a:lnTo>
                    <a:lnTo>
                      <a:pt x="464" y="264"/>
                    </a:lnTo>
                    <a:lnTo>
                      <a:pt x="468" y="266"/>
                    </a:lnTo>
                    <a:lnTo>
                      <a:pt x="470" y="270"/>
                    </a:lnTo>
                    <a:lnTo>
                      <a:pt x="472" y="272"/>
                    </a:lnTo>
                    <a:lnTo>
                      <a:pt x="472" y="272"/>
                    </a:lnTo>
                    <a:lnTo>
                      <a:pt x="476" y="274"/>
                    </a:lnTo>
                    <a:lnTo>
                      <a:pt x="480" y="276"/>
                    </a:lnTo>
                    <a:lnTo>
                      <a:pt x="490" y="278"/>
                    </a:lnTo>
                    <a:lnTo>
                      <a:pt x="490" y="278"/>
                    </a:lnTo>
                    <a:lnTo>
                      <a:pt x="502" y="276"/>
                    </a:lnTo>
                    <a:lnTo>
                      <a:pt x="506" y="274"/>
                    </a:lnTo>
                    <a:lnTo>
                      <a:pt x="510" y="272"/>
                    </a:lnTo>
                    <a:lnTo>
                      <a:pt x="510" y="272"/>
                    </a:lnTo>
                    <a:lnTo>
                      <a:pt x="514" y="272"/>
                    </a:lnTo>
                    <a:lnTo>
                      <a:pt x="516" y="264"/>
                    </a:lnTo>
                    <a:lnTo>
                      <a:pt x="516" y="264"/>
                    </a:lnTo>
                    <a:lnTo>
                      <a:pt x="520" y="258"/>
                    </a:lnTo>
                    <a:lnTo>
                      <a:pt x="522" y="250"/>
                    </a:lnTo>
                    <a:lnTo>
                      <a:pt x="524" y="240"/>
                    </a:lnTo>
                    <a:lnTo>
                      <a:pt x="524" y="230"/>
                    </a:lnTo>
                    <a:lnTo>
                      <a:pt x="524" y="230"/>
                    </a:lnTo>
                    <a:lnTo>
                      <a:pt x="520" y="208"/>
                    </a:lnTo>
                    <a:lnTo>
                      <a:pt x="514" y="184"/>
                    </a:lnTo>
                    <a:lnTo>
                      <a:pt x="508" y="162"/>
                    </a:lnTo>
                    <a:lnTo>
                      <a:pt x="498" y="142"/>
                    </a:lnTo>
                    <a:lnTo>
                      <a:pt x="486" y="122"/>
                    </a:lnTo>
                    <a:lnTo>
                      <a:pt x="472" y="102"/>
                    </a:lnTo>
                    <a:lnTo>
                      <a:pt x="456" y="84"/>
                    </a:lnTo>
                    <a:lnTo>
                      <a:pt x="438" y="66"/>
                    </a:lnTo>
                    <a:lnTo>
                      <a:pt x="438" y="66"/>
                    </a:lnTo>
                    <a:lnTo>
                      <a:pt x="420" y="50"/>
                    </a:lnTo>
                    <a:lnTo>
                      <a:pt x="400" y="38"/>
                    </a:lnTo>
                    <a:lnTo>
                      <a:pt x="378" y="26"/>
                    </a:lnTo>
                    <a:lnTo>
                      <a:pt x="356" y="16"/>
                    </a:lnTo>
                    <a:lnTo>
                      <a:pt x="334" y="10"/>
                    </a:lnTo>
                    <a:lnTo>
                      <a:pt x="310" y="4"/>
                    </a:lnTo>
                    <a:lnTo>
                      <a:pt x="286" y="0"/>
                    </a:lnTo>
                    <a:lnTo>
                      <a:pt x="262" y="0"/>
                    </a:lnTo>
                    <a:close/>
                  </a:path>
                </a:pathLst>
              </a:custGeom>
              <a:solidFill>
                <a:srgbClr val="9A938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3" name="Freeform 270"/>
              <p:cNvSpPr>
                <a:spLocks/>
              </p:cNvSpPr>
              <p:nvPr/>
            </p:nvSpPr>
            <p:spPr bwMode="auto">
              <a:xfrm>
                <a:off x="2629" y="3277"/>
                <a:ext cx="524" cy="278"/>
              </a:xfrm>
              <a:custGeom>
                <a:avLst/>
                <a:gdLst>
                  <a:gd name="T0" fmla="*/ 34 w 524"/>
                  <a:gd name="T1" fmla="*/ 278 h 278"/>
                  <a:gd name="T2" fmla="*/ 16 w 524"/>
                  <a:gd name="T3" fmla="*/ 274 h 278"/>
                  <a:gd name="T4" fmla="*/ 14 w 524"/>
                  <a:gd name="T5" fmla="*/ 272 h 278"/>
                  <a:gd name="T6" fmla="*/ 4 w 524"/>
                  <a:gd name="T7" fmla="*/ 256 h 278"/>
                  <a:gd name="T8" fmla="*/ 0 w 524"/>
                  <a:gd name="T9" fmla="*/ 234 h 278"/>
                  <a:gd name="T10" fmla="*/ 4 w 524"/>
                  <a:gd name="T11" fmla="*/ 206 h 278"/>
                  <a:gd name="T12" fmla="*/ 20 w 524"/>
                  <a:gd name="T13" fmla="*/ 154 h 278"/>
                  <a:gd name="T14" fmla="*/ 32 w 524"/>
                  <a:gd name="T15" fmla="*/ 130 h 278"/>
                  <a:gd name="T16" fmla="*/ 56 w 524"/>
                  <a:gd name="T17" fmla="*/ 94 h 278"/>
                  <a:gd name="T18" fmla="*/ 84 w 524"/>
                  <a:gd name="T19" fmla="*/ 64 h 278"/>
                  <a:gd name="T20" fmla="*/ 116 w 524"/>
                  <a:gd name="T21" fmla="*/ 40 h 278"/>
                  <a:gd name="T22" fmla="*/ 150 w 524"/>
                  <a:gd name="T23" fmla="*/ 24 h 278"/>
                  <a:gd name="T24" fmla="*/ 176 w 524"/>
                  <a:gd name="T25" fmla="*/ 14 h 278"/>
                  <a:gd name="T26" fmla="*/ 234 w 524"/>
                  <a:gd name="T27" fmla="*/ 2 h 278"/>
                  <a:gd name="T28" fmla="*/ 262 w 524"/>
                  <a:gd name="T29" fmla="*/ 0 h 278"/>
                  <a:gd name="T30" fmla="*/ 310 w 524"/>
                  <a:gd name="T31" fmla="*/ 4 h 278"/>
                  <a:gd name="T32" fmla="*/ 356 w 524"/>
                  <a:gd name="T33" fmla="*/ 18 h 278"/>
                  <a:gd name="T34" fmla="*/ 400 w 524"/>
                  <a:gd name="T35" fmla="*/ 38 h 278"/>
                  <a:gd name="T36" fmla="*/ 438 w 524"/>
                  <a:gd name="T37" fmla="*/ 66 h 278"/>
                  <a:gd name="T38" fmla="*/ 456 w 524"/>
                  <a:gd name="T39" fmla="*/ 84 h 278"/>
                  <a:gd name="T40" fmla="*/ 486 w 524"/>
                  <a:gd name="T41" fmla="*/ 122 h 278"/>
                  <a:gd name="T42" fmla="*/ 506 w 524"/>
                  <a:gd name="T43" fmla="*/ 162 h 278"/>
                  <a:gd name="T44" fmla="*/ 520 w 524"/>
                  <a:gd name="T45" fmla="*/ 206 h 278"/>
                  <a:gd name="T46" fmla="*/ 522 w 524"/>
                  <a:gd name="T47" fmla="*/ 230 h 278"/>
                  <a:gd name="T48" fmla="*/ 522 w 524"/>
                  <a:gd name="T49" fmla="*/ 250 h 278"/>
                  <a:gd name="T50" fmla="*/ 516 w 524"/>
                  <a:gd name="T51" fmla="*/ 264 h 278"/>
                  <a:gd name="T52" fmla="*/ 512 w 524"/>
                  <a:gd name="T53" fmla="*/ 270 h 278"/>
                  <a:gd name="T54" fmla="*/ 508 w 524"/>
                  <a:gd name="T55" fmla="*/ 272 h 278"/>
                  <a:gd name="T56" fmla="*/ 502 w 524"/>
                  <a:gd name="T57" fmla="*/ 276 h 278"/>
                  <a:gd name="T58" fmla="*/ 490 w 524"/>
                  <a:gd name="T59" fmla="*/ 278 h 278"/>
                  <a:gd name="T60" fmla="*/ 476 w 524"/>
                  <a:gd name="T61" fmla="*/ 274 h 278"/>
                  <a:gd name="T62" fmla="*/ 472 w 524"/>
                  <a:gd name="T63" fmla="*/ 272 h 278"/>
                  <a:gd name="T64" fmla="*/ 468 w 524"/>
                  <a:gd name="T65" fmla="*/ 266 h 278"/>
                  <a:gd name="T66" fmla="*/ 462 w 524"/>
                  <a:gd name="T67" fmla="*/ 260 h 278"/>
                  <a:gd name="T68" fmla="*/ 452 w 524"/>
                  <a:gd name="T69" fmla="*/ 248 h 278"/>
                  <a:gd name="T70" fmla="*/ 436 w 524"/>
                  <a:gd name="T71" fmla="*/ 220 h 278"/>
                  <a:gd name="T72" fmla="*/ 428 w 524"/>
                  <a:gd name="T73" fmla="*/ 204 h 278"/>
                  <a:gd name="T74" fmla="*/ 428 w 524"/>
                  <a:gd name="T75" fmla="*/ 196 h 278"/>
                  <a:gd name="T76" fmla="*/ 422 w 524"/>
                  <a:gd name="T77" fmla="*/ 184 h 278"/>
                  <a:gd name="T78" fmla="*/ 396 w 524"/>
                  <a:gd name="T79" fmla="*/ 146 h 278"/>
                  <a:gd name="T80" fmla="*/ 380 w 524"/>
                  <a:gd name="T81" fmla="*/ 124 h 278"/>
                  <a:gd name="T82" fmla="*/ 360 w 524"/>
                  <a:gd name="T83" fmla="*/ 108 h 278"/>
                  <a:gd name="T84" fmla="*/ 336 w 524"/>
                  <a:gd name="T85" fmla="*/ 96 h 278"/>
                  <a:gd name="T86" fmla="*/ 288 w 524"/>
                  <a:gd name="T87" fmla="*/ 82 h 278"/>
                  <a:gd name="T88" fmla="*/ 262 w 524"/>
                  <a:gd name="T89" fmla="*/ 80 h 278"/>
                  <a:gd name="T90" fmla="*/ 226 w 524"/>
                  <a:gd name="T91" fmla="*/ 82 h 278"/>
                  <a:gd name="T92" fmla="*/ 192 w 524"/>
                  <a:gd name="T93" fmla="*/ 90 h 278"/>
                  <a:gd name="T94" fmla="*/ 178 w 524"/>
                  <a:gd name="T95" fmla="*/ 98 h 278"/>
                  <a:gd name="T96" fmla="*/ 152 w 524"/>
                  <a:gd name="T97" fmla="*/ 116 h 278"/>
                  <a:gd name="T98" fmla="*/ 130 w 524"/>
                  <a:gd name="T99" fmla="*/ 138 h 278"/>
                  <a:gd name="T100" fmla="*/ 108 w 524"/>
                  <a:gd name="T101" fmla="*/ 168 h 278"/>
                  <a:gd name="T102" fmla="*/ 96 w 524"/>
                  <a:gd name="T103" fmla="*/ 200 h 278"/>
                  <a:gd name="T104" fmla="*/ 92 w 524"/>
                  <a:gd name="T105" fmla="*/ 206 h 278"/>
                  <a:gd name="T106" fmla="*/ 88 w 524"/>
                  <a:gd name="T107" fmla="*/ 222 h 278"/>
                  <a:gd name="T108" fmla="*/ 70 w 524"/>
                  <a:gd name="T109" fmla="*/ 248 h 278"/>
                  <a:gd name="T110" fmla="*/ 62 w 524"/>
                  <a:gd name="T111" fmla="*/ 260 h 278"/>
                  <a:gd name="T112" fmla="*/ 56 w 524"/>
                  <a:gd name="T113" fmla="*/ 266 h 278"/>
                  <a:gd name="T114" fmla="*/ 50 w 524"/>
                  <a:gd name="T115" fmla="*/ 272 h 278"/>
                  <a:gd name="T116" fmla="*/ 48 w 524"/>
                  <a:gd name="T117" fmla="*/ 274 h 278"/>
                  <a:gd name="T118" fmla="*/ 34 w 524"/>
                  <a:gd name="T119" fmla="*/ 27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34" y="278"/>
                    </a:moveTo>
                    <a:lnTo>
                      <a:pt x="34" y="278"/>
                    </a:lnTo>
                    <a:lnTo>
                      <a:pt x="22" y="276"/>
                    </a:lnTo>
                    <a:lnTo>
                      <a:pt x="16" y="274"/>
                    </a:lnTo>
                    <a:lnTo>
                      <a:pt x="14" y="272"/>
                    </a:lnTo>
                    <a:lnTo>
                      <a:pt x="14" y="272"/>
                    </a:lnTo>
                    <a:lnTo>
                      <a:pt x="8" y="266"/>
                    </a:lnTo>
                    <a:lnTo>
                      <a:pt x="4" y="256"/>
                    </a:lnTo>
                    <a:lnTo>
                      <a:pt x="0" y="246"/>
                    </a:lnTo>
                    <a:lnTo>
                      <a:pt x="0" y="234"/>
                    </a:lnTo>
                    <a:lnTo>
                      <a:pt x="0" y="234"/>
                    </a:lnTo>
                    <a:lnTo>
                      <a:pt x="4" y="206"/>
                    </a:lnTo>
                    <a:lnTo>
                      <a:pt x="12" y="180"/>
                    </a:lnTo>
                    <a:lnTo>
                      <a:pt x="20" y="154"/>
                    </a:lnTo>
                    <a:lnTo>
                      <a:pt x="32" y="130"/>
                    </a:lnTo>
                    <a:lnTo>
                      <a:pt x="32" y="130"/>
                    </a:lnTo>
                    <a:lnTo>
                      <a:pt x="44" y="112"/>
                    </a:lnTo>
                    <a:lnTo>
                      <a:pt x="56" y="94"/>
                    </a:lnTo>
                    <a:lnTo>
                      <a:pt x="70" y="80"/>
                    </a:lnTo>
                    <a:lnTo>
                      <a:pt x="84" y="64"/>
                    </a:lnTo>
                    <a:lnTo>
                      <a:pt x="100" y="52"/>
                    </a:lnTo>
                    <a:lnTo>
                      <a:pt x="116" y="40"/>
                    </a:lnTo>
                    <a:lnTo>
                      <a:pt x="132" y="32"/>
                    </a:lnTo>
                    <a:lnTo>
                      <a:pt x="150" y="24"/>
                    </a:lnTo>
                    <a:lnTo>
                      <a:pt x="150" y="24"/>
                    </a:lnTo>
                    <a:lnTo>
                      <a:pt x="176" y="14"/>
                    </a:lnTo>
                    <a:lnTo>
                      <a:pt x="204" y="6"/>
                    </a:lnTo>
                    <a:lnTo>
                      <a:pt x="234" y="2"/>
                    </a:lnTo>
                    <a:lnTo>
                      <a:pt x="262" y="0"/>
                    </a:lnTo>
                    <a:lnTo>
                      <a:pt x="262" y="0"/>
                    </a:lnTo>
                    <a:lnTo>
                      <a:pt x="286" y="2"/>
                    </a:lnTo>
                    <a:lnTo>
                      <a:pt x="310" y="4"/>
                    </a:lnTo>
                    <a:lnTo>
                      <a:pt x="334" y="10"/>
                    </a:lnTo>
                    <a:lnTo>
                      <a:pt x="356" y="18"/>
                    </a:lnTo>
                    <a:lnTo>
                      <a:pt x="378" y="26"/>
                    </a:lnTo>
                    <a:lnTo>
                      <a:pt x="400" y="38"/>
                    </a:lnTo>
                    <a:lnTo>
                      <a:pt x="420" y="52"/>
                    </a:lnTo>
                    <a:lnTo>
                      <a:pt x="438" y="66"/>
                    </a:lnTo>
                    <a:lnTo>
                      <a:pt x="438" y="66"/>
                    </a:lnTo>
                    <a:lnTo>
                      <a:pt x="456" y="84"/>
                    </a:lnTo>
                    <a:lnTo>
                      <a:pt x="472" y="102"/>
                    </a:lnTo>
                    <a:lnTo>
                      <a:pt x="486" y="122"/>
                    </a:lnTo>
                    <a:lnTo>
                      <a:pt x="496" y="142"/>
                    </a:lnTo>
                    <a:lnTo>
                      <a:pt x="506" y="162"/>
                    </a:lnTo>
                    <a:lnTo>
                      <a:pt x="514" y="184"/>
                    </a:lnTo>
                    <a:lnTo>
                      <a:pt x="520" y="206"/>
                    </a:lnTo>
                    <a:lnTo>
                      <a:pt x="522" y="230"/>
                    </a:lnTo>
                    <a:lnTo>
                      <a:pt x="522" y="230"/>
                    </a:lnTo>
                    <a:lnTo>
                      <a:pt x="524" y="240"/>
                    </a:lnTo>
                    <a:lnTo>
                      <a:pt x="522" y="250"/>
                    </a:lnTo>
                    <a:lnTo>
                      <a:pt x="520" y="258"/>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6" y="274"/>
                    </a:lnTo>
                    <a:lnTo>
                      <a:pt x="472" y="272"/>
                    </a:lnTo>
                    <a:lnTo>
                      <a:pt x="472" y="272"/>
                    </a:lnTo>
                    <a:lnTo>
                      <a:pt x="470" y="268"/>
                    </a:lnTo>
                    <a:lnTo>
                      <a:pt x="468" y="266"/>
                    </a:lnTo>
                    <a:lnTo>
                      <a:pt x="464" y="262"/>
                    </a:lnTo>
                    <a:lnTo>
                      <a:pt x="462" y="260"/>
                    </a:lnTo>
                    <a:lnTo>
                      <a:pt x="462" y="260"/>
                    </a:lnTo>
                    <a:lnTo>
                      <a:pt x="452" y="248"/>
                    </a:lnTo>
                    <a:lnTo>
                      <a:pt x="444" y="236"/>
                    </a:lnTo>
                    <a:lnTo>
                      <a:pt x="436" y="220"/>
                    </a:lnTo>
                    <a:lnTo>
                      <a:pt x="428" y="204"/>
                    </a:lnTo>
                    <a:lnTo>
                      <a:pt x="428" y="204"/>
                    </a:lnTo>
                    <a:lnTo>
                      <a:pt x="428" y="200"/>
                    </a:lnTo>
                    <a:lnTo>
                      <a:pt x="428" y="196"/>
                    </a:lnTo>
                    <a:lnTo>
                      <a:pt x="428" y="196"/>
                    </a:lnTo>
                    <a:lnTo>
                      <a:pt x="422" y="184"/>
                    </a:lnTo>
                    <a:lnTo>
                      <a:pt x="414" y="170"/>
                    </a:lnTo>
                    <a:lnTo>
                      <a:pt x="396" y="146"/>
                    </a:lnTo>
                    <a:lnTo>
                      <a:pt x="396" y="146"/>
                    </a:lnTo>
                    <a:lnTo>
                      <a:pt x="380" y="124"/>
                    </a:lnTo>
                    <a:lnTo>
                      <a:pt x="370" y="116"/>
                    </a:lnTo>
                    <a:lnTo>
                      <a:pt x="360" y="108"/>
                    </a:lnTo>
                    <a:lnTo>
                      <a:pt x="360" y="108"/>
                    </a:lnTo>
                    <a:lnTo>
                      <a:pt x="336" y="96"/>
                    </a:lnTo>
                    <a:lnTo>
                      <a:pt x="314" y="86"/>
                    </a:lnTo>
                    <a:lnTo>
                      <a:pt x="288" y="82"/>
                    </a:lnTo>
                    <a:lnTo>
                      <a:pt x="262" y="80"/>
                    </a:lnTo>
                    <a:lnTo>
                      <a:pt x="262" y="80"/>
                    </a:lnTo>
                    <a:lnTo>
                      <a:pt x="244" y="80"/>
                    </a:lnTo>
                    <a:lnTo>
                      <a:pt x="226" y="82"/>
                    </a:lnTo>
                    <a:lnTo>
                      <a:pt x="210" y="84"/>
                    </a:lnTo>
                    <a:lnTo>
                      <a:pt x="192" y="90"/>
                    </a:lnTo>
                    <a:lnTo>
                      <a:pt x="192" y="90"/>
                    </a:lnTo>
                    <a:lnTo>
                      <a:pt x="178" y="98"/>
                    </a:lnTo>
                    <a:lnTo>
                      <a:pt x="178" y="98"/>
                    </a:lnTo>
                    <a:lnTo>
                      <a:pt x="152" y="116"/>
                    </a:lnTo>
                    <a:lnTo>
                      <a:pt x="130" y="138"/>
                    </a:lnTo>
                    <a:lnTo>
                      <a:pt x="130" y="138"/>
                    </a:lnTo>
                    <a:lnTo>
                      <a:pt x="118" y="152"/>
                    </a:lnTo>
                    <a:lnTo>
                      <a:pt x="108" y="168"/>
                    </a:lnTo>
                    <a:lnTo>
                      <a:pt x="100" y="184"/>
                    </a:lnTo>
                    <a:lnTo>
                      <a:pt x="96" y="200"/>
                    </a:lnTo>
                    <a:lnTo>
                      <a:pt x="96" y="200"/>
                    </a:lnTo>
                    <a:lnTo>
                      <a:pt x="92" y="206"/>
                    </a:lnTo>
                    <a:lnTo>
                      <a:pt x="92" y="206"/>
                    </a:lnTo>
                    <a:lnTo>
                      <a:pt x="88" y="222"/>
                    </a:lnTo>
                    <a:lnTo>
                      <a:pt x="80" y="236"/>
                    </a:lnTo>
                    <a:lnTo>
                      <a:pt x="70" y="248"/>
                    </a:lnTo>
                    <a:lnTo>
                      <a:pt x="62" y="260"/>
                    </a:lnTo>
                    <a:lnTo>
                      <a:pt x="62" y="260"/>
                    </a:lnTo>
                    <a:lnTo>
                      <a:pt x="60" y="262"/>
                    </a:lnTo>
                    <a:lnTo>
                      <a:pt x="56" y="266"/>
                    </a:lnTo>
                    <a:lnTo>
                      <a:pt x="52" y="268"/>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4" name="Freeform 271"/>
              <p:cNvSpPr>
                <a:spLocks/>
              </p:cNvSpPr>
              <p:nvPr/>
            </p:nvSpPr>
            <p:spPr bwMode="auto">
              <a:xfrm>
                <a:off x="2629" y="3277"/>
                <a:ext cx="524" cy="278"/>
              </a:xfrm>
              <a:custGeom>
                <a:avLst/>
                <a:gdLst>
                  <a:gd name="T0" fmla="*/ 262 w 524"/>
                  <a:gd name="T1" fmla="*/ 0 h 278"/>
                  <a:gd name="T2" fmla="*/ 204 w 524"/>
                  <a:gd name="T3" fmla="*/ 6 h 278"/>
                  <a:gd name="T4" fmla="*/ 150 w 524"/>
                  <a:gd name="T5" fmla="*/ 22 h 278"/>
                  <a:gd name="T6" fmla="*/ 132 w 524"/>
                  <a:gd name="T7" fmla="*/ 30 h 278"/>
                  <a:gd name="T8" fmla="*/ 98 w 524"/>
                  <a:gd name="T9" fmla="*/ 52 h 278"/>
                  <a:gd name="T10" fmla="*/ 68 w 524"/>
                  <a:gd name="T11" fmla="*/ 78 h 278"/>
                  <a:gd name="T12" fmla="*/ 44 w 524"/>
                  <a:gd name="T13" fmla="*/ 112 h 278"/>
                  <a:gd name="T14" fmla="*/ 32 w 524"/>
                  <a:gd name="T15" fmla="*/ 130 h 278"/>
                  <a:gd name="T16" fmla="*/ 10 w 524"/>
                  <a:gd name="T17" fmla="*/ 180 h 278"/>
                  <a:gd name="T18" fmla="*/ 0 w 524"/>
                  <a:gd name="T19" fmla="*/ 234 h 278"/>
                  <a:gd name="T20" fmla="*/ 0 w 524"/>
                  <a:gd name="T21" fmla="*/ 246 h 278"/>
                  <a:gd name="T22" fmla="*/ 8 w 524"/>
                  <a:gd name="T23" fmla="*/ 266 h 278"/>
                  <a:gd name="T24" fmla="*/ 14 w 524"/>
                  <a:gd name="T25" fmla="*/ 272 h 278"/>
                  <a:gd name="T26" fmla="*/ 22 w 524"/>
                  <a:gd name="T27" fmla="*/ 276 h 278"/>
                  <a:gd name="T28" fmla="*/ 34 w 524"/>
                  <a:gd name="T29" fmla="*/ 278 h 278"/>
                  <a:gd name="T30" fmla="*/ 48 w 524"/>
                  <a:gd name="T31" fmla="*/ 274 h 278"/>
                  <a:gd name="T32" fmla="*/ 50 w 524"/>
                  <a:gd name="T33" fmla="*/ 272 h 278"/>
                  <a:gd name="T34" fmla="*/ 56 w 524"/>
                  <a:gd name="T35" fmla="*/ 266 h 278"/>
                  <a:gd name="T36" fmla="*/ 62 w 524"/>
                  <a:gd name="T37" fmla="*/ 260 h 278"/>
                  <a:gd name="T38" fmla="*/ 70 w 524"/>
                  <a:gd name="T39" fmla="*/ 250 h 278"/>
                  <a:gd name="T40" fmla="*/ 88 w 524"/>
                  <a:gd name="T41" fmla="*/ 224 h 278"/>
                  <a:gd name="T42" fmla="*/ 92 w 524"/>
                  <a:gd name="T43" fmla="*/ 208 h 278"/>
                  <a:gd name="T44" fmla="*/ 96 w 524"/>
                  <a:gd name="T45" fmla="*/ 200 h 278"/>
                  <a:gd name="T46" fmla="*/ 108 w 524"/>
                  <a:gd name="T47" fmla="*/ 168 h 278"/>
                  <a:gd name="T48" fmla="*/ 130 w 524"/>
                  <a:gd name="T49" fmla="*/ 138 h 278"/>
                  <a:gd name="T50" fmla="*/ 152 w 524"/>
                  <a:gd name="T51" fmla="*/ 118 h 278"/>
                  <a:gd name="T52" fmla="*/ 178 w 524"/>
                  <a:gd name="T53" fmla="*/ 98 h 278"/>
                  <a:gd name="T54" fmla="*/ 192 w 524"/>
                  <a:gd name="T55" fmla="*/ 90 h 278"/>
                  <a:gd name="T56" fmla="*/ 226 w 524"/>
                  <a:gd name="T57" fmla="*/ 82 h 278"/>
                  <a:gd name="T58" fmla="*/ 262 w 524"/>
                  <a:gd name="T59" fmla="*/ 80 h 278"/>
                  <a:gd name="T60" fmla="*/ 288 w 524"/>
                  <a:gd name="T61" fmla="*/ 82 h 278"/>
                  <a:gd name="T62" fmla="*/ 336 w 524"/>
                  <a:gd name="T63" fmla="*/ 96 h 278"/>
                  <a:gd name="T64" fmla="*/ 360 w 524"/>
                  <a:gd name="T65" fmla="*/ 108 h 278"/>
                  <a:gd name="T66" fmla="*/ 380 w 524"/>
                  <a:gd name="T67" fmla="*/ 126 h 278"/>
                  <a:gd name="T68" fmla="*/ 396 w 524"/>
                  <a:gd name="T69" fmla="*/ 148 h 278"/>
                  <a:gd name="T70" fmla="*/ 422 w 524"/>
                  <a:gd name="T71" fmla="*/ 184 h 278"/>
                  <a:gd name="T72" fmla="*/ 428 w 524"/>
                  <a:gd name="T73" fmla="*/ 198 h 278"/>
                  <a:gd name="T74" fmla="*/ 428 w 524"/>
                  <a:gd name="T75" fmla="*/ 206 h 278"/>
                  <a:gd name="T76" fmla="*/ 436 w 524"/>
                  <a:gd name="T77" fmla="*/ 222 h 278"/>
                  <a:gd name="T78" fmla="*/ 452 w 524"/>
                  <a:gd name="T79" fmla="*/ 250 h 278"/>
                  <a:gd name="T80" fmla="*/ 462 w 524"/>
                  <a:gd name="T81" fmla="*/ 260 h 278"/>
                  <a:gd name="T82" fmla="*/ 468 w 524"/>
                  <a:gd name="T83" fmla="*/ 266 h 278"/>
                  <a:gd name="T84" fmla="*/ 472 w 524"/>
                  <a:gd name="T85" fmla="*/ 272 h 278"/>
                  <a:gd name="T86" fmla="*/ 476 w 524"/>
                  <a:gd name="T87" fmla="*/ 274 h 278"/>
                  <a:gd name="T88" fmla="*/ 490 w 524"/>
                  <a:gd name="T89" fmla="*/ 278 h 278"/>
                  <a:gd name="T90" fmla="*/ 502 w 524"/>
                  <a:gd name="T91" fmla="*/ 276 h 278"/>
                  <a:gd name="T92" fmla="*/ 510 w 524"/>
                  <a:gd name="T93" fmla="*/ 272 h 278"/>
                  <a:gd name="T94" fmla="*/ 514 w 524"/>
                  <a:gd name="T95" fmla="*/ 272 h 278"/>
                  <a:gd name="T96" fmla="*/ 516 w 524"/>
                  <a:gd name="T97" fmla="*/ 264 h 278"/>
                  <a:gd name="T98" fmla="*/ 522 w 524"/>
                  <a:gd name="T99" fmla="*/ 250 h 278"/>
                  <a:gd name="T100" fmla="*/ 524 w 524"/>
                  <a:gd name="T101" fmla="*/ 230 h 278"/>
                  <a:gd name="T102" fmla="*/ 520 w 524"/>
                  <a:gd name="T103" fmla="*/ 208 h 278"/>
                  <a:gd name="T104" fmla="*/ 508 w 524"/>
                  <a:gd name="T105" fmla="*/ 162 h 278"/>
                  <a:gd name="T106" fmla="*/ 486 w 524"/>
                  <a:gd name="T107" fmla="*/ 122 h 278"/>
                  <a:gd name="T108" fmla="*/ 456 w 524"/>
                  <a:gd name="T109" fmla="*/ 84 h 278"/>
                  <a:gd name="T110" fmla="*/ 438 w 524"/>
                  <a:gd name="T111" fmla="*/ 66 h 278"/>
                  <a:gd name="T112" fmla="*/ 400 w 524"/>
                  <a:gd name="T113" fmla="*/ 38 h 278"/>
                  <a:gd name="T114" fmla="*/ 356 w 524"/>
                  <a:gd name="T115" fmla="*/ 16 h 278"/>
                  <a:gd name="T116" fmla="*/ 310 w 524"/>
                  <a:gd name="T117" fmla="*/ 4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262" y="0"/>
                    </a:moveTo>
                    <a:lnTo>
                      <a:pt x="262" y="0"/>
                    </a:lnTo>
                    <a:lnTo>
                      <a:pt x="232" y="2"/>
                    </a:lnTo>
                    <a:lnTo>
                      <a:pt x="204" y="6"/>
                    </a:lnTo>
                    <a:lnTo>
                      <a:pt x="176" y="14"/>
                    </a:lnTo>
                    <a:lnTo>
                      <a:pt x="150" y="22"/>
                    </a:lnTo>
                    <a:lnTo>
                      <a:pt x="150" y="22"/>
                    </a:lnTo>
                    <a:lnTo>
                      <a:pt x="132" y="30"/>
                    </a:lnTo>
                    <a:lnTo>
                      <a:pt x="116" y="40"/>
                    </a:lnTo>
                    <a:lnTo>
                      <a:pt x="98" y="52"/>
                    </a:lnTo>
                    <a:lnTo>
                      <a:pt x="84" y="64"/>
                    </a:lnTo>
                    <a:lnTo>
                      <a:pt x="68" y="78"/>
                    </a:lnTo>
                    <a:lnTo>
                      <a:pt x="56" y="94"/>
                    </a:lnTo>
                    <a:lnTo>
                      <a:pt x="44" y="112"/>
                    </a:lnTo>
                    <a:lnTo>
                      <a:pt x="32" y="130"/>
                    </a:lnTo>
                    <a:lnTo>
                      <a:pt x="32" y="130"/>
                    </a:lnTo>
                    <a:lnTo>
                      <a:pt x="20" y="154"/>
                    </a:lnTo>
                    <a:lnTo>
                      <a:pt x="10" y="180"/>
                    </a:lnTo>
                    <a:lnTo>
                      <a:pt x="4" y="206"/>
                    </a:lnTo>
                    <a:lnTo>
                      <a:pt x="0" y="234"/>
                    </a:lnTo>
                    <a:lnTo>
                      <a:pt x="0" y="234"/>
                    </a:lnTo>
                    <a:lnTo>
                      <a:pt x="0" y="246"/>
                    </a:lnTo>
                    <a:lnTo>
                      <a:pt x="2" y="258"/>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70"/>
                    </a:lnTo>
                    <a:lnTo>
                      <a:pt x="56" y="266"/>
                    </a:lnTo>
                    <a:lnTo>
                      <a:pt x="60" y="264"/>
                    </a:lnTo>
                    <a:lnTo>
                      <a:pt x="62" y="260"/>
                    </a:lnTo>
                    <a:lnTo>
                      <a:pt x="62" y="260"/>
                    </a:lnTo>
                    <a:lnTo>
                      <a:pt x="70" y="250"/>
                    </a:lnTo>
                    <a:lnTo>
                      <a:pt x="80" y="238"/>
                    </a:lnTo>
                    <a:lnTo>
                      <a:pt x="88" y="224"/>
                    </a:lnTo>
                    <a:lnTo>
                      <a:pt x="92" y="208"/>
                    </a:lnTo>
                    <a:lnTo>
                      <a:pt x="92" y="208"/>
                    </a:lnTo>
                    <a:lnTo>
                      <a:pt x="96" y="200"/>
                    </a:lnTo>
                    <a:lnTo>
                      <a:pt x="96" y="200"/>
                    </a:lnTo>
                    <a:lnTo>
                      <a:pt x="100" y="184"/>
                    </a:lnTo>
                    <a:lnTo>
                      <a:pt x="108" y="168"/>
                    </a:lnTo>
                    <a:lnTo>
                      <a:pt x="118" y="154"/>
                    </a:lnTo>
                    <a:lnTo>
                      <a:pt x="130" y="138"/>
                    </a:lnTo>
                    <a:lnTo>
                      <a:pt x="130" y="138"/>
                    </a:lnTo>
                    <a:lnTo>
                      <a:pt x="152" y="118"/>
                    </a:lnTo>
                    <a:lnTo>
                      <a:pt x="178" y="98"/>
                    </a:lnTo>
                    <a:lnTo>
                      <a:pt x="178" y="98"/>
                    </a:lnTo>
                    <a:lnTo>
                      <a:pt x="192" y="90"/>
                    </a:lnTo>
                    <a:lnTo>
                      <a:pt x="192" y="90"/>
                    </a:lnTo>
                    <a:lnTo>
                      <a:pt x="210" y="86"/>
                    </a:lnTo>
                    <a:lnTo>
                      <a:pt x="226" y="82"/>
                    </a:lnTo>
                    <a:lnTo>
                      <a:pt x="244" y="80"/>
                    </a:lnTo>
                    <a:lnTo>
                      <a:pt x="262" y="80"/>
                    </a:lnTo>
                    <a:lnTo>
                      <a:pt x="262" y="80"/>
                    </a:lnTo>
                    <a:lnTo>
                      <a:pt x="288" y="82"/>
                    </a:lnTo>
                    <a:lnTo>
                      <a:pt x="314" y="88"/>
                    </a:lnTo>
                    <a:lnTo>
                      <a:pt x="336" y="96"/>
                    </a:lnTo>
                    <a:lnTo>
                      <a:pt x="360" y="108"/>
                    </a:lnTo>
                    <a:lnTo>
                      <a:pt x="360" y="108"/>
                    </a:lnTo>
                    <a:lnTo>
                      <a:pt x="370" y="116"/>
                    </a:lnTo>
                    <a:lnTo>
                      <a:pt x="380" y="126"/>
                    </a:lnTo>
                    <a:lnTo>
                      <a:pt x="396" y="148"/>
                    </a:lnTo>
                    <a:lnTo>
                      <a:pt x="396" y="148"/>
                    </a:lnTo>
                    <a:lnTo>
                      <a:pt x="414" y="172"/>
                    </a:lnTo>
                    <a:lnTo>
                      <a:pt x="422" y="184"/>
                    </a:lnTo>
                    <a:lnTo>
                      <a:pt x="428" y="198"/>
                    </a:lnTo>
                    <a:lnTo>
                      <a:pt x="428" y="198"/>
                    </a:lnTo>
                    <a:lnTo>
                      <a:pt x="428" y="202"/>
                    </a:lnTo>
                    <a:lnTo>
                      <a:pt x="428" y="206"/>
                    </a:lnTo>
                    <a:lnTo>
                      <a:pt x="428" y="206"/>
                    </a:lnTo>
                    <a:lnTo>
                      <a:pt x="436" y="222"/>
                    </a:lnTo>
                    <a:lnTo>
                      <a:pt x="444" y="236"/>
                    </a:lnTo>
                    <a:lnTo>
                      <a:pt x="452" y="250"/>
                    </a:lnTo>
                    <a:lnTo>
                      <a:pt x="462" y="260"/>
                    </a:lnTo>
                    <a:lnTo>
                      <a:pt x="462" y="260"/>
                    </a:lnTo>
                    <a:lnTo>
                      <a:pt x="464" y="264"/>
                    </a:lnTo>
                    <a:lnTo>
                      <a:pt x="468" y="266"/>
                    </a:lnTo>
                    <a:lnTo>
                      <a:pt x="470" y="270"/>
                    </a:lnTo>
                    <a:lnTo>
                      <a:pt x="472" y="272"/>
                    </a:lnTo>
                    <a:lnTo>
                      <a:pt x="472" y="272"/>
                    </a:lnTo>
                    <a:lnTo>
                      <a:pt x="476" y="274"/>
                    </a:lnTo>
                    <a:lnTo>
                      <a:pt x="480" y="276"/>
                    </a:lnTo>
                    <a:lnTo>
                      <a:pt x="490" y="278"/>
                    </a:lnTo>
                    <a:lnTo>
                      <a:pt x="490" y="278"/>
                    </a:lnTo>
                    <a:lnTo>
                      <a:pt x="502" y="276"/>
                    </a:lnTo>
                    <a:lnTo>
                      <a:pt x="506" y="274"/>
                    </a:lnTo>
                    <a:lnTo>
                      <a:pt x="510" y="272"/>
                    </a:lnTo>
                    <a:lnTo>
                      <a:pt x="510" y="272"/>
                    </a:lnTo>
                    <a:lnTo>
                      <a:pt x="514" y="272"/>
                    </a:lnTo>
                    <a:lnTo>
                      <a:pt x="516" y="264"/>
                    </a:lnTo>
                    <a:lnTo>
                      <a:pt x="516" y="264"/>
                    </a:lnTo>
                    <a:lnTo>
                      <a:pt x="520" y="258"/>
                    </a:lnTo>
                    <a:lnTo>
                      <a:pt x="522" y="250"/>
                    </a:lnTo>
                    <a:lnTo>
                      <a:pt x="524" y="240"/>
                    </a:lnTo>
                    <a:lnTo>
                      <a:pt x="524" y="230"/>
                    </a:lnTo>
                    <a:lnTo>
                      <a:pt x="524" y="230"/>
                    </a:lnTo>
                    <a:lnTo>
                      <a:pt x="520" y="208"/>
                    </a:lnTo>
                    <a:lnTo>
                      <a:pt x="514" y="184"/>
                    </a:lnTo>
                    <a:lnTo>
                      <a:pt x="508" y="162"/>
                    </a:lnTo>
                    <a:lnTo>
                      <a:pt x="498" y="142"/>
                    </a:lnTo>
                    <a:lnTo>
                      <a:pt x="486" y="122"/>
                    </a:lnTo>
                    <a:lnTo>
                      <a:pt x="472" y="102"/>
                    </a:lnTo>
                    <a:lnTo>
                      <a:pt x="456" y="84"/>
                    </a:lnTo>
                    <a:lnTo>
                      <a:pt x="438" y="66"/>
                    </a:lnTo>
                    <a:lnTo>
                      <a:pt x="438" y="66"/>
                    </a:lnTo>
                    <a:lnTo>
                      <a:pt x="420" y="50"/>
                    </a:lnTo>
                    <a:lnTo>
                      <a:pt x="400" y="38"/>
                    </a:lnTo>
                    <a:lnTo>
                      <a:pt x="378" y="26"/>
                    </a:lnTo>
                    <a:lnTo>
                      <a:pt x="356" y="16"/>
                    </a:lnTo>
                    <a:lnTo>
                      <a:pt x="334" y="10"/>
                    </a:lnTo>
                    <a:lnTo>
                      <a:pt x="310" y="4"/>
                    </a:lnTo>
                    <a:lnTo>
                      <a:pt x="286" y="0"/>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5" name="Freeform 272"/>
              <p:cNvSpPr>
                <a:spLocks noEditPoints="1"/>
              </p:cNvSpPr>
              <p:nvPr/>
            </p:nvSpPr>
            <p:spPr bwMode="auto">
              <a:xfrm>
                <a:off x="2629" y="3277"/>
                <a:ext cx="524" cy="278"/>
              </a:xfrm>
              <a:custGeom>
                <a:avLst/>
                <a:gdLst>
                  <a:gd name="T0" fmla="*/ 16 w 524"/>
                  <a:gd name="T1" fmla="*/ 274 h 278"/>
                  <a:gd name="T2" fmla="*/ 4 w 524"/>
                  <a:gd name="T3" fmla="*/ 256 h 278"/>
                  <a:gd name="T4" fmla="*/ 4 w 524"/>
                  <a:gd name="T5" fmla="*/ 206 h 278"/>
                  <a:gd name="T6" fmla="*/ 34 w 524"/>
                  <a:gd name="T7" fmla="*/ 130 h 278"/>
                  <a:gd name="T8" fmla="*/ 84 w 524"/>
                  <a:gd name="T9" fmla="*/ 66 h 278"/>
                  <a:gd name="T10" fmla="*/ 152 w 524"/>
                  <a:gd name="T11" fmla="*/ 24 h 278"/>
                  <a:gd name="T12" fmla="*/ 234 w 524"/>
                  <a:gd name="T13" fmla="*/ 2 h 278"/>
                  <a:gd name="T14" fmla="*/ 310 w 524"/>
                  <a:gd name="T15" fmla="*/ 6 h 278"/>
                  <a:gd name="T16" fmla="*/ 400 w 524"/>
                  <a:gd name="T17" fmla="*/ 38 h 278"/>
                  <a:gd name="T18" fmla="*/ 454 w 524"/>
                  <a:gd name="T19" fmla="*/ 84 h 278"/>
                  <a:gd name="T20" fmla="*/ 506 w 524"/>
                  <a:gd name="T21" fmla="*/ 162 h 278"/>
                  <a:gd name="T22" fmla="*/ 522 w 524"/>
                  <a:gd name="T23" fmla="*/ 230 h 278"/>
                  <a:gd name="T24" fmla="*/ 516 w 524"/>
                  <a:gd name="T25" fmla="*/ 264 h 278"/>
                  <a:gd name="T26" fmla="*/ 508 w 524"/>
                  <a:gd name="T27" fmla="*/ 272 h 278"/>
                  <a:gd name="T28" fmla="*/ 490 w 524"/>
                  <a:gd name="T29" fmla="*/ 278 h 278"/>
                  <a:gd name="T30" fmla="*/ 472 w 524"/>
                  <a:gd name="T31" fmla="*/ 272 h 278"/>
                  <a:gd name="T32" fmla="*/ 462 w 524"/>
                  <a:gd name="T33" fmla="*/ 260 h 278"/>
                  <a:gd name="T34" fmla="*/ 428 w 524"/>
                  <a:gd name="T35" fmla="*/ 204 h 278"/>
                  <a:gd name="T36" fmla="*/ 422 w 524"/>
                  <a:gd name="T37" fmla="*/ 182 h 278"/>
                  <a:gd name="T38" fmla="*/ 380 w 524"/>
                  <a:gd name="T39" fmla="*/ 124 h 278"/>
                  <a:gd name="T40" fmla="*/ 336 w 524"/>
                  <a:gd name="T41" fmla="*/ 94 h 278"/>
                  <a:gd name="T42" fmla="*/ 262 w 524"/>
                  <a:gd name="T43" fmla="*/ 80 h 278"/>
                  <a:gd name="T44" fmla="*/ 192 w 524"/>
                  <a:gd name="T45" fmla="*/ 90 h 278"/>
                  <a:gd name="T46" fmla="*/ 152 w 524"/>
                  <a:gd name="T47" fmla="*/ 116 h 278"/>
                  <a:gd name="T48" fmla="*/ 108 w 524"/>
                  <a:gd name="T49" fmla="*/ 166 h 278"/>
                  <a:gd name="T50" fmla="*/ 92 w 524"/>
                  <a:gd name="T51" fmla="*/ 206 h 278"/>
                  <a:gd name="T52" fmla="*/ 62 w 524"/>
                  <a:gd name="T53" fmla="*/ 258 h 278"/>
                  <a:gd name="T54" fmla="*/ 52 w 524"/>
                  <a:gd name="T55" fmla="*/ 268 h 278"/>
                  <a:gd name="T56" fmla="*/ 44 w 524"/>
                  <a:gd name="T57" fmla="*/ 276 h 278"/>
                  <a:gd name="T58" fmla="*/ 234 w 524"/>
                  <a:gd name="T59" fmla="*/ 2 h 278"/>
                  <a:gd name="T60" fmla="*/ 150 w 524"/>
                  <a:gd name="T61" fmla="*/ 24 h 278"/>
                  <a:gd name="T62" fmla="*/ 84 w 524"/>
                  <a:gd name="T63" fmla="*/ 64 h 278"/>
                  <a:gd name="T64" fmla="*/ 32 w 524"/>
                  <a:gd name="T65" fmla="*/ 130 h 278"/>
                  <a:gd name="T66" fmla="*/ 4 w 524"/>
                  <a:gd name="T67" fmla="*/ 206 h 278"/>
                  <a:gd name="T68" fmla="*/ 4 w 524"/>
                  <a:gd name="T69" fmla="*/ 256 h 278"/>
                  <a:gd name="T70" fmla="*/ 16 w 524"/>
                  <a:gd name="T71" fmla="*/ 274 h 278"/>
                  <a:gd name="T72" fmla="*/ 44 w 524"/>
                  <a:gd name="T73" fmla="*/ 276 h 278"/>
                  <a:gd name="T74" fmla="*/ 52 w 524"/>
                  <a:gd name="T75" fmla="*/ 268 h 278"/>
                  <a:gd name="T76" fmla="*/ 62 w 524"/>
                  <a:gd name="T77" fmla="*/ 260 h 278"/>
                  <a:gd name="T78" fmla="*/ 92 w 524"/>
                  <a:gd name="T79" fmla="*/ 206 h 278"/>
                  <a:gd name="T80" fmla="*/ 100 w 524"/>
                  <a:gd name="T81" fmla="*/ 184 h 278"/>
                  <a:gd name="T82" fmla="*/ 130 w 524"/>
                  <a:gd name="T83" fmla="*/ 138 h 278"/>
                  <a:gd name="T84" fmla="*/ 192 w 524"/>
                  <a:gd name="T85" fmla="*/ 90 h 278"/>
                  <a:gd name="T86" fmla="*/ 244 w 524"/>
                  <a:gd name="T87" fmla="*/ 80 h 278"/>
                  <a:gd name="T88" fmla="*/ 314 w 524"/>
                  <a:gd name="T89" fmla="*/ 86 h 278"/>
                  <a:gd name="T90" fmla="*/ 370 w 524"/>
                  <a:gd name="T91" fmla="*/ 116 h 278"/>
                  <a:gd name="T92" fmla="*/ 414 w 524"/>
                  <a:gd name="T93" fmla="*/ 170 h 278"/>
                  <a:gd name="T94" fmla="*/ 428 w 524"/>
                  <a:gd name="T95" fmla="*/ 200 h 278"/>
                  <a:gd name="T96" fmla="*/ 444 w 524"/>
                  <a:gd name="T97" fmla="*/ 236 h 278"/>
                  <a:gd name="T98" fmla="*/ 464 w 524"/>
                  <a:gd name="T99" fmla="*/ 262 h 278"/>
                  <a:gd name="T100" fmla="*/ 472 w 524"/>
                  <a:gd name="T101" fmla="*/ 272 h 278"/>
                  <a:gd name="T102" fmla="*/ 490 w 524"/>
                  <a:gd name="T103" fmla="*/ 278 h 278"/>
                  <a:gd name="T104" fmla="*/ 508 w 524"/>
                  <a:gd name="T105" fmla="*/ 272 h 278"/>
                  <a:gd name="T106" fmla="*/ 520 w 524"/>
                  <a:gd name="T107" fmla="*/ 258 h 278"/>
                  <a:gd name="T108" fmla="*/ 522 w 524"/>
                  <a:gd name="T109" fmla="*/ 230 h 278"/>
                  <a:gd name="T110" fmla="*/ 496 w 524"/>
                  <a:gd name="T111" fmla="*/ 142 h 278"/>
                  <a:gd name="T112" fmla="*/ 438 w 524"/>
                  <a:gd name="T113" fmla="*/ 66 h 278"/>
                  <a:gd name="T114" fmla="*/ 378 w 524"/>
                  <a:gd name="T115" fmla="*/ 26 h 278"/>
                  <a:gd name="T116" fmla="*/ 286 w 524"/>
                  <a:gd name="T117"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 h="278">
                    <a:moveTo>
                      <a:pt x="34" y="278"/>
                    </a:moveTo>
                    <a:lnTo>
                      <a:pt x="34" y="278"/>
                    </a:lnTo>
                    <a:lnTo>
                      <a:pt x="22" y="276"/>
                    </a:lnTo>
                    <a:lnTo>
                      <a:pt x="16" y="274"/>
                    </a:lnTo>
                    <a:lnTo>
                      <a:pt x="14" y="272"/>
                    </a:lnTo>
                    <a:lnTo>
                      <a:pt x="14" y="272"/>
                    </a:lnTo>
                    <a:lnTo>
                      <a:pt x="8" y="264"/>
                    </a:lnTo>
                    <a:lnTo>
                      <a:pt x="4" y="256"/>
                    </a:lnTo>
                    <a:lnTo>
                      <a:pt x="2" y="246"/>
                    </a:lnTo>
                    <a:lnTo>
                      <a:pt x="0" y="234"/>
                    </a:lnTo>
                    <a:lnTo>
                      <a:pt x="0" y="234"/>
                    </a:lnTo>
                    <a:lnTo>
                      <a:pt x="4" y="206"/>
                    </a:lnTo>
                    <a:lnTo>
                      <a:pt x="12" y="180"/>
                    </a:lnTo>
                    <a:lnTo>
                      <a:pt x="22" y="154"/>
                    </a:lnTo>
                    <a:lnTo>
                      <a:pt x="34" y="130"/>
                    </a:lnTo>
                    <a:lnTo>
                      <a:pt x="34" y="130"/>
                    </a:lnTo>
                    <a:lnTo>
                      <a:pt x="44" y="112"/>
                    </a:lnTo>
                    <a:lnTo>
                      <a:pt x="56" y="96"/>
                    </a:lnTo>
                    <a:lnTo>
                      <a:pt x="70" y="80"/>
                    </a:lnTo>
                    <a:lnTo>
                      <a:pt x="84" y="66"/>
                    </a:lnTo>
                    <a:lnTo>
                      <a:pt x="100" y="52"/>
                    </a:lnTo>
                    <a:lnTo>
                      <a:pt x="116" y="42"/>
                    </a:lnTo>
                    <a:lnTo>
                      <a:pt x="134" y="32"/>
                    </a:lnTo>
                    <a:lnTo>
                      <a:pt x="152" y="24"/>
                    </a:lnTo>
                    <a:lnTo>
                      <a:pt x="152" y="24"/>
                    </a:lnTo>
                    <a:lnTo>
                      <a:pt x="176" y="14"/>
                    </a:lnTo>
                    <a:lnTo>
                      <a:pt x="204" y="8"/>
                    </a:lnTo>
                    <a:lnTo>
                      <a:pt x="234" y="2"/>
                    </a:lnTo>
                    <a:lnTo>
                      <a:pt x="262" y="0"/>
                    </a:lnTo>
                    <a:lnTo>
                      <a:pt x="262" y="0"/>
                    </a:lnTo>
                    <a:lnTo>
                      <a:pt x="286" y="2"/>
                    </a:lnTo>
                    <a:lnTo>
                      <a:pt x="310" y="6"/>
                    </a:lnTo>
                    <a:lnTo>
                      <a:pt x="334" y="10"/>
                    </a:lnTo>
                    <a:lnTo>
                      <a:pt x="356" y="18"/>
                    </a:lnTo>
                    <a:lnTo>
                      <a:pt x="378" y="28"/>
                    </a:lnTo>
                    <a:lnTo>
                      <a:pt x="400" y="38"/>
                    </a:lnTo>
                    <a:lnTo>
                      <a:pt x="418" y="52"/>
                    </a:lnTo>
                    <a:lnTo>
                      <a:pt x="438" y="66"/>
                    </a:lnTo>
                    <a:lnTo>
                      <a:pt x="438" y="66"/>
                    </a:lnTo>
                    <a:lnTo>
                      <a:pt x="454" y="84"/>
                    </a:lnTo>
                    <a:lnTo>
                      <a:pt x="470" y="102"/>
                    </a:lnTo>
                    <a:lnTo>
                      <a:pt x="484" y="122"/>
                    </a:lnTo>
                    <a:lnTo>
                      <a:pt x="496" y="142"/>
                    </a:lnTo>
                    <a:lnTo>
                      <a:pt x="506" y="162"/>
                    </a:lnTo>
                    <a:lnTo>
                      <a:pt x="514" y="184"/>
                    </a:lnTo>
                    <a:lnTo>
                      <a:pt x="518" y="206"/>
                    </a:lnTo>
                    <a:lnTo>
                      <a:pt x="522" y="230"/>
                    </a:lnTo>
                    <a:lnTo>
                      <a:pt x="522" y="230"/>
                    </a:lnTo>
                    <a:lnTo>
                      <a:pt x="522" y="240"/>
                    </a:lnTo>
                    <a:lnTo>
                      <a:pt x="522" y="248"/>
                    </a:lnTo>
                    <a:lnTo>
                      <a:pt x="520" y="256"/>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4" y="274"/>
                    </a:lnTo>
                    <a:lnTo>
                      <a:pt x="472" y="272"/>
                    </a:lnTo>
                    <a:lnTo>
                      <a:pt x="472" y="272"/>
                    </a:lnTo>
                    <a:lnTo>
                      <a:pt x="470" y="268"/>
                    </a:lnTo>
                    <a:lnTo>
                      <a:pt x="468" y="266"/>
                    </a:lnTo>
                    <a:lnTo>
                      <a:pt x="464" y="262"/>
                    </a:lnTo>
                    <a:lnTo>
                      <a:pt x="462" y="260"/>
                    </a:lnTo>
                    <a:lnTo>
                      <a:pt x="462" y="260"/>
                    </a:lnTo>
                    <a:lnTo>
                      <a:pt x="444" y="234"/>
                    </a:lnTo>
                    <a:lnTo>
                      <a:pt x="428" y="204"/>
                    </a:lnTo>
                    <a:lnTo>
                      <a:pt x="428" y="204"/>
                    </a:lnTo>
                    <a:lnTo>
                      <a:pt x="428" y="200"/>
                    </a:lnTo>
                    <a:lnTo>
                      <a:pt x="428" y="196"/>
                    </a:lnTo>
                    <a:lnTo>
                      <a:pt x="428" y="196"/>
                    </a:lnTo>
                    <a:lnTo>
                      <a:pt x="422" y="182"/>
                    </a:lnTo>
                    <a:lnTo>
                      <a:pt x="414" y="170"/>
                    </a:lnTo>
                    <a:lnTo>
                      <a:pt x="396" y="146"/>
                    </a:lnTo>
                    <a:lnTo>
                      <a:pt x="396" y="146"/>
                    </a:lnTo>
                    <a:lnTo>
                      <a:pt x="380" y="124"/>
                    </a:lnTo>
                    <a:lnTo>
                      <a:pt x="370" y="114"/>
                    </a:lnTo>
                    <a:lnTo>
                      <a:pt x="360" y="106"/>
                    </a:lnTo>
                    <a:lnTo>
                      <a:pt x="360" y="106"/>
                    </a:lnTo>
                    <a:lnTo>
                      <a:pt x="336" y="94"/>
                    </a:lnTo>
                    <a:lnTo>
                      <a:pt x="314" y="86"/>
                    </a:lnTo>
                    <a:lnTo>
                      <a:pt x="288" y="80"/>
                    </a:lnTo>
                    <a:lnTo>
                      <a:pt x="262" y="80"/>
                    </a:lnTo>
                    <a:lnTo>
                      <a:pt x="262" y="80"/>
                    </a:lnTo>
                    <a:lnTo>
                      <a:pt x="244" y="80"/>
                    </a:lnTo>
                    <a:lnTo>
                      <a:pt x="226" y="82"/>
                    </a:lnTo>
                    <a:lnTo>
                      <a:pt x="210" y="84"/>
                    </a:lnTo>
                    <a:lnTo>
                      <a:pt x="192" y="90"/>
                    </a:lnTo>
                    <a:lnTo>
                      <a:pt x="192" y="90"/>
                    </a:lnTo>
                    <a:lnTo>
                      <a:pt x="178" y="98"/>
                    </a:lnTo>
                    <a:lnTo>
                      <a:pt x="178" y="98"/>
                    </a:lnTo>
                    <a:lnTo>
                      <a:pt x="152" y="116"/>
                    </a:lnTo>
                    <a:lnTo>
                      <a:pt x="130" y="136"/>
                    </a:lnTo>
                    <a:lnTo>
                      <a:pt x="130" y="136"/>
                    </a:lnTo>
                    <a:lnTo>
                      <a:pt x="116" y="152"/>
                    </a:lnTo>
                    <a:lnTo>
                      <a:pt x="108" y="166"/>
                    </a:lnTo>
                    <a:lnTo>
                      <a:pt x="100" y="182"/>
                    </a:lnTo>
                    <a:lnTo>
                      <a:pt x="96" y="198"/>
                    </a:lnTo>
                    <a:lnTo>
                      <a:pt x="96" y="198"/>
                    </a:lnTo>
                    <a:lnTo>
                      <a:pt x="92" y="206"/>
                    </a:lnTo>
                    <a:lnTo>
                      <a:pt x="92" y="206"/>
                    </a:lnTo>
                    <a:lnTo>
                      <a:pt x="86" y="222"/>
                    </a:lnTo>
                    <a:lnTo>
                      <a:pt x="78" y="236"/>
                    </a:lnTo>
                    <a:lnTo>
                      <a:pt x="62" y="258"/>
                    </a:lnTo>
                    <a:lnTo>
                      <a:pt x="62" y="258"/>
                    </a:lnTo>
                    <a:lnTo>
                      <a:pt x="60" y="262"/>
                    </a:lnTo>
                    <a:lnTo>
                      <a:pt x="56" y="264"/>
                    </a:lnTo>
                    <a:lnTo>
                      <a:pt x="52" y="268"/>
                    </a:lnTo>
                    <a:lnTo>
                      <a:pt x="50" y="272"/>
                    </a:lnTo>
                    <a:lnTo>
                      <a:pt x="50" y="272"/>
                    </a:lnTo>
                    <a:lnTo>
                      <a:pt x="48" y="274"/>
                    </a:lnTo>
                    <a:lnTo>
                      <a:pt x="44" y="276"/>
                    </a:lnTo>
                    <a:lnTo>
                      <a:pt x="34" y="278"/>
                    </a:lnTo>
                    <a:close/>
                    <a:moveTo>
                      <a:pt x="262" y="0"/>
                    </a:moveTo>
                    <a:lnTo>
                      <a:pt x="262" y="0"/>
                    </a:lnTo>
                    <a:lnTo>
                      <a:pt x="234" y="2"/>
                    </a:lnTo>
                    <a:lnTo>
                      <a:pt x="204" y="6"/>
                    </a:lnTo>
                    <a:lnTo>
                      <a:pt x="176" y="14"/>
                    </a:lnTo>
                    <a:lnTo>
                      <a:pt x="150" y="24"/>
                    </a:lnTo>
                    <a:lnTo>
                      <a:pt x="150" y="24"/>
                    </a:lnTo>
                    <a:lnTo>
                      <a:pt x="132" y="32"/>
                    </a:lnTo>
                    <a:lnTo>
                      <a:pt x="116" y="40"/>
                    </a:lnTo>
                    <a:lnTo>
                      <a:pt x="100" y="52"/>
                    </a:lnTo>
                    <a:lnTo>
                      <a:pt x="84" y="64"/>
                    </a:lnTo>
                    <a:lnTo>
                      <a:pt x="70" y="80"/>
                    </a:lnTo>
                    <a:lnTo>
                      <a:pt x="56" y="94"/>
                    </a:lnTo>
                    <a:lnTo>
                      <a:pt x="44" y="112"/>
                    </a:lnTo>
                    <a:lnTo>
                      <a:pt x="32" y="130"/>
                    </a:lnTo>
                    <a:lnTo>
                      <a:pt x="32" y="130"/>
                    </a:lnTo>
                    <a:lnTo>
                      <a:pt x="20" y="154"/>
                    </a:lnTo>
                    <a:lnTo>
                      <a:pt x="12" y="180"/>
                    </a:lnTo>
                    <a:lnTo>
                      <a:pt x="4" y="206"/>
                    </a:lnTo>
                    <a:lnTo>
                      <a:pt x="0" y="234"/>
                    </a:lnTo>
                    <a:lnTo>
                      <a:pt x="0" y="234"/>
                    </a:lnTo>
                    <a:lnTo>
                      <a:pt x="0" y="246"/>
                    </a:lnTo>
                    <a:lnTo>
                      <a:pt x="4" y="256"/>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6"/>
                    </a:lnTo>
                    <a:lnTo>
                      <a:pt x="60" y="262"/>
                    </a:lnTo>
                    <a:lnTo>
                      <a:pt x="62" y="260"/>
                    </a:lnTo>
                    <a:lnTo>
                      <a:pt x="62" y="260"/>
                    </a:lnTo>
                    <a:lnTo>
                      <a:pt x="70" y="248"/>
                    </a:lnTo>
                    <a:lnTo>
                      <a:pt x="80" y="236"/>
                    </a:lnTo>
                    <a:lnTo>
                      <a:pt x="88" y="222"/>
                    </a:lnTo>
                    <a:lnTo>
                      <a:pt x="92" y="206"/>
                    </a:lnTo>
                    <a:lnTo>
                      <a:pt x="92" y="206"/>
                    </a:lnTo>
                    <a:lnTo>
                      <a:pt x="96" y="200"/>
                    </a:lnTo>
                    <a:lnTo>
                      <a:pt x="96" y="200"/>
                    </a:lnTo>
                    <a:lnTo>
                      <a:pt x="100" y="184"/>
                    </a:lnTo>
                    <a:lnTo>
                      <a:pt x="108" y="168"/>
                    </a:lnTo>
                    <a:lnTo>
                      <a:pt x="118" y="152"/>
                    </a:lnTo>
                    <a:lnTo>
                      <a:pt x="130" y="138"/>
                    </a:lnTo>
                    <a:lnTo>
                      <a:pt x="130" y="138"/>
                    </a:lnTo>
                    <a:lnTo>
                      <a:pt x="152" y="116"/>
                    </a:lnTo>
                    <a:lnTo>
                      <a:pt x="178" y="98"/>
                    </a:lnTo>
                    <a:lnTo>
                      <a:pt x="178" y="98"/>
                    </a:lnTo>
                    <a:lnTo>
                      <a:pt x="192" y="90"/>
                    </a:lnTo>
                    <a:lnTo>
                      <a:pt x="192" y="90"/>
                    </a:lnTo>
                    <a:lnTo>
                      <a:pt x="210" y="84"/>
                    </a:lnTo>
                    <a:lnTo>
                      <a:pt x="226" y="82"/>
                    </a:lnTo>
                    <a:lnTo>
                      <a:pt x="244" y="80"/>
                    </a:lnTo>
                    <a:lnTo>
                      <a:pt x="262" y="80"/>
                    </a:lnTo>
                    <a:lnTo>
                      <a:pt x="262" y="80"/>
                    </a:lnTo>
                    <a:lnTo>
                      <a:pt x="288" y="82"/>
                    </a:lnTo>
                    <a:lnTo>
                      <a:pt x="314" y="86"/>
                    </a:lnTo>
                    <a:lnTo>
                      <a:pt x="336" y="96"/>
                    </a:lnTo>
                    <a:lnTo>
                      <a:pt x="360" y="108"/>
                    </a:lnTo>
                    <a:lnTo>
                      <a:pt x="360" y="108"/>
                    </a:lnTo>
                    <a:lnTo>
                      <a:pt x="370" y="116"/>
                    </a:lnTo>
                    <a:lnTo>
                      <a:pt x="380" y="124"/>
                    </a:lnTo>
                    <a:lnTo>
                      <a:pt x="396" y="146"/>
                    </a:lnTo>
                    <a:lnTo>
                      <a:pt x="396" y="146"/>
                    </a:lnTo>
                    <a:lnTo>
                      <a:pt x="414" y="170"/>
                    </a:lnTo>
                    <a:lnTo>
                      <a:pt x="422" y="184"/>
                    </a:lnTo>
                    <a:lnTo>
                      <a:pt x="428" y="196"/>
                    </a:lnTo>
                    <a:lnTo>
                      <a:pt x="428" y="196"/>
                    </a:lnTo>
                    <a:lnTo>
                      <a:pt x="428" y="200"/>
                    </a:lnTo>
                    <a:lnTo>
                      <a:pt x="428" y="204"/>
                    </a:lnTo>
                    <a:lnTo>
                      <a:pt x="428" y="204"/>
                    </a:lnTo>
                    <a:lnTo>
                      <a:pt x="436" y="220"/>
                    </a:lnTo>
                    <a:lnTo>
                      <a:pt x="444" y="236"/>
                    </a:lnTo>
                    <a:lnTo>
                      <a:pt x="452" y="248"/>
                    </a:lnTo>
                    <a:lnTo>
                      <a:pt x="462" y="260"/>
                    </a:lnTo>
                    <a:lnTo>
                      <a:pt x="462" y="260"/>
                    </a:lnTo>
                    <a:lnTo>
                      <a:pt x="464" y="262"/>
                    </a:lnTo>
                    <a:lnTo>
                      <a:pt x="468" y="266"/>
                    </a:lnTo>
                    <a:lnTo>
                      <a:pt x="470" y="268"/>
                    </a:lnTo>
                    <a:lnTo>
                      <a:pt x="472" y="272"/>
                    </a:lnTo>
                    <a:lnTo>
                      <a:pt x="472" y="272"/>
                    </a:lnTo>
                    <a:lnTo>
                      <a:pt x="476"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8"/>
                    </a:lnTo>
                    <a:lnTo>
                      <a:pt x="522" y="250"/>
                    </a:lnTo>
                    <a:lnTo>
                      <a:pt x="524" y="240"/>
                    </a:lnTo>
                    <a:lnTo>
                      <a:pt x="522" y="230"/>
                    </a:lnTo>
                    <a:lnTo>
                      <a:pt x="522" y="230"/>
                    </a:lnTo>
                    <a:lnTo>
                      <a:pt x="520" y="206"/>
                    </a:lnTo>
                    <a:lnTo>
                      <a:pt x="514" y="184"/>
                    </a:lnTo>
                    <a:lnTo>
                      <a:pt x="506" y="162"/>
                    </a:lnTo>
                    <a:lnTo>
                      <a:pt x="496" y="142"/>
                    </a:lnTo>
                    <a:lnTo>
                      <a:pt x="486" y="122"/>
                    </a:lnTo>
                    <a:lnTo>
                      <a:pt x="472" y="102"/>
                    </a:lnTo>
                    <a:lnTo>
                      <a:pt x="456" y="84"/>
                    </a:lnTo>
                    <a:lnTo>
                      <a:pt x="438" y="66"/>
                    </a:lnTo>
                    <a:lnTo>
                      <a:pt x="438" y="66"/>
                    </a:lnTo>
                    <a:lnTo>
                      <a:pt x="420" y="52"/>
                    </a:lnTo>
                    <a:lnTo>
                      <a:pt x="400" y="38"/>
                    </a:lnTo>
                    <a:lnTo>
                      <a:pt x="378" y="26"/>
                    </a:lnTo>
                    <a:lnTo>
                      <a:pt x="356" y="18"/>
                    </a:lnTo>
                    <a:lnTo>
                      <a:pt x="334" y="10"/>
                    </a:lnTo>
                    <a:lnTo>
                      <a:pt x="310" y="4"/>
                    </a:lnTo>
                    <a:lnTo>
                      <a:pt x="286" y="2"/>
                    </a:lnTo>
                    <a:lnTo>
                      <a:pt x="262" y="0"/>
                    </a:lnTo>
                    <a:close/>
                  </a:path>
                </a:pathLst>
              </a:custGeom>
              <a:solidFill>
                <a:srgbClr val="978F8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6" name="Freeform 273"/>
              <p:cNvSpPr>
                <a:spLocks/>
              </p:cNvSpPr>
              <p:nvPr/>
            </p:nvSpPr>
            <p:spPr bwMode="auto">
              <a:xfrm>
                <a:off x="2629" y="3277"/>
                <a:ext cx="522" cy="278"/>
              </a:xfrm>
              <a:custGeom>
                <a:avLst/>
                <a:gdLst>
                  <a:gd name="T0" fmla="*/ 34 w 522"/>
                  <a:gd name="T1" fmla="*/ 278 h 278"/>
                  <a:gd name="T2" fmla="*/ 16 w 522"/>
                  <a:gd name="T3" fmla="*/ 274 h 278"/>
                  <a:gd name="T4" fmla="*/ 14 w 522"/>
                  <a:gd name="T5" fmla="*/ 272 h 278"/>
                  <a:gd name="T6" fmla="*/ 4 w 522"/>
                  <a:gd name="T7" fmla="*/ 256 h 278"/>
                  <a:gd name="T8" fmla="*/ 0 w 522"/>
                  <a:gd name="T9" fmla="*/ 234 h 278"/>
                  <a:gd name="T10" fmla="*/ 4 w 522"/>
                  <a:gd name="T11" fmla="*/ 206 h 278"/>
                  <a:gd name="T12" fmla="*/ 22 w 522"/>
                  <a:gd name="T13" fmla="*/ 154 h 278"/>
                  <a:gd name="T14" fmla="*/ 34 w 522"/>
                  <a:gd name="T15" fmla="*/ 130 h 278"/>
                  <a:gd name="T16" fmla="*/ 56 w 522"/>
                  <a:gd name="T17" fmla="*/ 96 h 278"/>
                  <a:gd name="T18" fmla="*/ 84 w 522"/>
                  <a:gd name="T19" fmla="*/ 66 h 278"/>
                  <a:gd name="T20" fmla="*/ 116 w 522"/>
                  <a:gd name="T21" fmla="*/ 42 h 278"/>
                  <a:gd name="T22" fmla="*/ 152 w 522"/>
                  <a:gd name="T23" fmla="*/ 24 h 278"/>
                  <a:gd name="T24" fmla="*/ 176 w 522"/>
                  <a:gd name="T25" fmla="*/ 14 h 278"/>
                  <a:gd name="T26" fmla="*/ 234 w 522"/>
                  <a:gd name="T27" fmla="*/ 2 h 278"/>
                  <a:gd name="T28" fmla="*/ 262 w 522"/>
                  <a:gd name="T29" fmla="*/ 0 h 278"/>
                  <a:gd name="T30" fmla="*/ 310 w 522"/>
                  <a:gd name="T31" fmla="*/ 6 h 278"/>
                  <a:gd name="T32" fmla="*/ 356 w 522"/>
                  <a:gd name="T33" fmla="*/ 18 h 278"/>
                  <a:gd name="T34" fmla="*/ 400 w 522"/>
                  <a:gd name="T35" fmla="*/ 38 h 278"/>
                  <a:gd name="T36" fmla="*/ 438 w 522"/>
                  <a:gd name="T37" fmla="*/ 66 h 278"/>
                  <a:gd name="T38" fmla="*/ 454 w 522"/>
                  <a:gd name="T39" fmla="*/ 84 h 278"/>
                  <a:gd name="T40" fmla="*/ 484 w 522"/>
                  <a:gd name="T41" fmla="*/ 122 h 278"/>
                  <a:gd name="T42" fmla="*/ 506 w 522"/>
                  <a:gd name="T43" fmla="*/ 162 h 278"/>
                  <a:gd name="T44" fmla="*/ 518 w 522"/>
                  <a:gd name="T45" fmla="*/ 206 h 278"/>
                  <a:gd name="T46" fmla="*/ 522 w 522"/>
                  <a:gd name="T47" fmla="*/ 230 h 278"/>
                  <a:gd name="T48" fmla="*/ 522 w 522"/>
                  <a:gd name="T49" fmla="*/ 248 h 278"/>
                  <a:gd name="T50" fmla="*/ 516 w 522"/>
                  <a:gd name="T51" fmla="*/ 264 h 278"/>
                  <a:gd name="T52" fmla="*/ 512 w 522"/>
                  <a:gd name="T53" fmla="*/ 270 h 278"/>
                  <a:gd name="T54" fmla="*/ 508 w 522"/>
                  <a:gd name="T55" fmla="*/ 272 h 278"/>
                  <a:gd name="T56" fmla="*/ 502 w 522"/>
                  <a:gd name="T57" fmla="*/ 276 h 278"/>
                  <a:gd name="T58" fmla="*/ 490 w 522"/>
                  <a:gd name="T59" fmla="*/ 278 h 278"/>
                  <a:gd name="T60" fmla="*/ 474 w 522"/>
                  <a:gd name="T61" fmla="*/ 274 h 278"/>
                  <a:gd name="T62" fmla="*/ 472 w 522"/>
                  <a:gd name="T63" fmla="*/ 272 h 278"/>
                  <a:gd name="T64" fmla="*/ 468 w 522"/>
                  <a:gd name="T65" fmla="*/ 266 h 278"/>
                  <a:gd name="T66" fmla="*/ 462 w 522"/>
                  <a:gd name="T67" fmla="*/ 260 h 278"/>
                  <a:gd name="T68" fmla="*/ 444 w 522"/>
                  <a:gd name="T69" fmla="*/ 234 h 278"/>
                  <a:gd name="T70" fmla="*/ 428 w 522"/>
                  <a:gd name="T71" fmla="*/ 204 h 278"/>
                  <a:gd name="T72" fmla="*/ 428 w 522"/>
                  <a:gd name="T73" fmla="*/ 196 h 278"/>
                  <a:gd name="T74" fmla="*/ 422 w 522"/>
                  <a:gd name="T75" fmla="*/ 182 h 278"/>
                  <a:gd name="T76" fmla="*/ 396 w 522"/>
                  <a:gd name="T77" fmla="*/ 146 h 278"/>
                  <a:gd name="T78" fmla="*/ 380 w 522"/>
                  <a:gd name="T79" fmla="*/ 124 h 278"/>
                  <a:gd name="T80" fmla="*/ 360 w 522"/>
                  <a:gd name="T81" fmla="*/ 106 h 278"/>
                  <a:gd name="T82" fmla="*/ 336 w 522"/>
                  <a:gd name="T83" fmla="*/ 94 h 278"/>
                  <a:gd name="T84" fmla="*/ 288 w 522"/>
                  <a:gd name="T85" fmla="*/ 80 h 278"/>
                  <a:gd name="T86" fmla="*/ 262 w 522"/>
                  <a:gd name="T87" fmla="*/ 80 h 278"/>
                  <a:gd name="T88" fmla="*/ 226 w 522"/>
                  <a:gd name="T89" fmla="*/ 82 h 278"/>
                  <a:gd name="T90" fmla="*/ 192 w 522"/>
                  <a:gd name="T91" fmla="*/ 90 h 278"/>
                  <a:gd name="T92" fmla="*/ 178 w 522"/>
                  <a:gd name="T93" fmla="*/ 98 h 278"/>
                  <a:gd name="T94" fmla="*/ 152 w 522"/>
                  <a:gd name="T95" fmla="*/ 116 h 278"/>
                  <a:gd name="T96" fmla="*/ 130 w 522"/>
                  <a:gd name="T97" fmla="*/ 136 h 278"/>
                  <a:gd name="T98" fmla="*/ 108 w 522"/>
                  <a:gd name="T99" fmla="*/ 166 h 278"/>
                  <a:gd name="T100" fmla="*/ 96 w 522"/>
                  <a:gd name="T101" fmla="*/ 198 h 278"/>
                  <a:gd name="T102" fmla="*/ 92 w 522"/>
                  <a:gd name="T103" fmla="*/ 206 h 278"/>
                  <a:gd name="T104" fmla="*/ 86 w 522"/>
                  <a:gd name="T105" fmla="*/ 222 h 278"/>
                  <a:gd name="T106" fmla="*/ 62 w 522"/>
                  <a:gd name="T107" fmla="*/ 258 h 278"/>
                  <a:gd name="T108" fmla="*/ 60 w 522"/>
                  <a:gd name="T109" fmla="*/ 262 h 278"/>
                  <a:gd name="T110" fmla="*/ 52 w 522"/>
                  <a:gd name="T111" fmla="*/ 268 h 278"/>
                  <a:gd name="T112" fmla="*/ 50 w 522"/>
                  <a:gd name="T113" fmla="*/ 272 h 278"/>
                  <a:gd name="T114" fmla="*/ 44 w 522"/>
                  <a:gd name="T115" fmla="*/ 27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34" y="278"/>
                    </a:moveTo>
                    <a:lnTo>
                      <a:pt x="34" y="278"/>
                    </a:lnTo>
                    <a:lnTo>
                      <a:pt x="22" y="276"/>
                    </a:lnTo>
                    <a:lnTo>
                      <a:pt x="16" y="274"/>
                    </a:lnTo>
                    <a:lnTo>
                      <a:pt x="14" y="272"/>
                    </a:lnTo>
                    <a:lnTo>
                      <a:pt x="14" y="272"/>
                    </a:lnTo>
                    <a:lnTo>
                      <a:pt x="8" y="264"/>
                    </a:lnTo>
                    <a:lnTo>
                      <a:pt x="4" y="256"/>
                    </a:lnTo>
                    <a:lnTo>
                      <a:pt x="2" y="246"/>
                    </a:lnTo>
                    <a:lnTo>
                      <a:pt x="0" y="234"/>
                    </a:lnTo>
                    <a:lnTo>
                      <a:pt x="0" y="234"/>
                    </a:lnTo>
                    <a:lnTo>
                      <a:pt x="4" y="206"/>
                    </a:lnTo>
                    <a:lnTo>
                      <a:pt x="12" y="180"/>
                    </a:lnTo>
                    <a:lnTo>
                      <a:pt x="22" y="154"/>
                    </a:lnTo>
                    <a:lnTo>
                      <a:pt x="34" y="130"/>
                    </a:lnTo>
                    <a:lnTo>
                      <a:pt x="34" y="130"/>
                    </a:lnTo>
                    <a:lnTo>
                      <a:pt x="44" y="112"/>
                    </a:lnTo>
                    <a:lnTo>
                      <a:pt x="56" y="96"/>
                    </a:lnTo>
                    <a:lnTo>
                      <a:pt x="70" y="80"/>
                    </a:lnTo>
                    <a:lnTo>
                      <a:pt x="84" y="66"/>
                    </a:lnTo>
                    <a:lnTo>
                      <a:pt x="100" y="52"/>
                    </a:lnTo>
                    <a:lnTo>
                      <a:pt x="116" y="42"/>
                    </a:lnTo>
                    <a:lnTo>
                      <a:pt x="134" y="32"/>
                    </a:lnTo>
                    <a:lnTo>
                      <a:pt x="152" y="24"/>
                    </a:lnTo>
                    <a:lnTo>
                      <a:pt x="152" y="24"/>
                    </a:lnTo>
                    <a:lnTo>
                      <a:pt x="176" y="14"/>
                    </a:lnTo>
                    <a:lnTo>
                      <a:pt x="204" y="8"/>
                    </a:lnTo>
                    <a:lnTo>
                      <a:pt x="234" y="2"/>
                    </a:lnTo>
                    <a:lnTo>
                      <a:pt x="262" y="0"/>
                    </a:lnTo>
                    <a:lnTo>
                      <a:pt x="262" y="0"/>
                    </a:lnTo>
                    <a:lnTo>
                      <a:pt x="286" y="2"/>
                    </a:lnTo>
                    <a:lnTo>
                      <a:pt x="310" y="6"/>
                    </a:lnTo>
                    <a:lnTo>
                      <a:pt x="334" y="10"/>
                    </a:lnTo>
                    <a:lnTo>
                      <a:pt x="356" y="18"/>
                    </a:lnTo>
                    <a:lnTo>
                      <a:pt x="378" y="28"/>
                    </a:lnTo>
                    <a:lnTo>
                      <a:pt x="400" y="38"/>
                    </a:lnTo>
                    <a:lnTo>
                      <a:pt x="418" y="52"/>
                    </a:lnTo>
                    <a:lnTo>
                      <a:pt x="438" y="66"/>
                    </a:lnTo>
                    <a:lnTo>
                      <a:pt x="438" y="66"/>
                    </a:lnTo>
                    <a:lnTo>
                      <a:pt x="454" y="84"/>
                    </a:lnTo>
                    <a:lnTo>
                      <a:pt x="470" y="102"/>
                    </a:lnTo>
                    <a:lnTo>
                      <a:pt x="484" y="122"/>
                    </a:lnTo>
                    <a:lnTo>
                      <a:pt x="496" y="142"/>
                    </a:lnTo>
                    <a:lnTo>
                      <a:pt x="506" y="162"/>
                    </a:lnTo>
                    <a:lnTo>
                      <a:pt x="514" y="184"/>
                    </a:lnTo>
                    <a:lnTo>
                      <a:pt x="518" y="206"/>
                    </a:lnTo>
                    <a:lnTo>
                      <a:pt x="522" y="230"/>
                    </a:lnTo>
                    <a:lnTo>
                      <a:pt x="522" y="230"/>
                    </a:lnTo>
                    <a:lnTo>
                      <a:pt x="522" y="240"/>
                    </a:lnTo>
                    <a:lnTo>
                      <a:pt x="522" y="248"/>
                    </a:lnTo>
                    <a:lnTo>
                      <a:pt x="520" y="256"/>
                    </a:lnTo>
                    <a:lnTo>
                      <a:pt x="516" y="264"/>
                    </a:lnTo>
                    <a:lnTo>
                      <a:pt x="516" y="264"/>
                    </a:lnTo>
                    <a:lnTo>
                      <a:pt x="512" y="270"/>
                    </a:lnTo>
                    <a:lnTo>
                      <a:pt x="508" y="272"/>
                    </a:lnTo>
                    <a:lnTo>
                      <a:pt x="508" y="272"/>
                    </a:lnTo>
                    <a:lnTo>
                      <a:pt x="506" y="274"/>
                    </a:lnTo>
                    <a:lnTo>
                      <a:pt x="502" y="276"/>
                    </a:lnTo>
                    <a:lnTo>
                      <a:pt x="490" y="278"/>
                    </a:lnTo>
                    <a:lnTo>
                      <a:pt x="490" y="278"/>
                    </a:lnTo>
                    <a:lnTo>
                      <a:pt x="480" y="276"/>
                    </a:lnTo>
                    <a:lnTo>
                      <a:pt x="474" y="274"/>
                    </a:lnTo>
                    <a:lnTo>
                      <a:pt x="472" y="272"/>
                    </a:lnTo>
                    <a:lnTo>
                      <a:pt x="472" y="272"/>
                    </a:lnTo>
                    <a:lnTo>
                      <a:pt x="470" y="268"/>
                    </a:lnTo>
                    <a:lnTo>
                      <a:pt x="468" y="266"/>
                    </a:lnTo>
                    <a:lnTo>
                      <a:pt x="464" y="262"/>
                    </a:lnTo>
                    <a:lnTo>
                      <a:pt x="462" y="260"/>
                    </a:lnTo>
                    <a:lnTo>
                      <a:pt x="462" y="260"/>
                    </a:lnTo>
                    <a:lnTo>
                      <a:pt x="444" y="234"/>
                    </a:lnTo>
                    <a:lnTo>
                      <a:pt x="428" y="204"/>
                    </a:lnTo>
                    <a:lnTo>
                      <a:pt x="428" y="204"/>
                    </a:lnTo>
                    <a:lnTo>
                      <a:pt x="428" y="200"/>
                    </a:lnTo>
                    <a:lnTo>
                      <a:pt x="428" y="196"/>
                    </a:lnTo>
                    <a:lnTo>
                      <a:pt x="428" y="196"/>
                    </a:lnTo>
                    <a:lnTo>
                      <a:pt x="422" y="182"/>
                    </a:lnTo>
                    <a:lnTo>
                      <a:pt x="414" y="170"/>
                    </a:lnTo>
                    <a:lnTo>
                      <a:pt x="396" y="146"/>
                    </a:lnTo>
                    <a:lnTo>
                      <a:pt x="396" y="146"/>
                    </a:lnTo>
                    <a:lnTo>
                      <a:pt x="380" y="124"/>
                    </a:lnTo>
                    <a:lnTo>
                      <a:pt x="370" y="114"/>
                    </a:lnTo>
                    <a:lnTo>
                      <a:pt x="360" y="106"/>
                    </a:lnTo>
                    <a:lnTo>
                      <a:pt x="360" y="106"/>
                    </a:lnTo>
                    <a:lnTo>
                      <a:pt x="336" y="94"/>
                    </a:lnTo>
                    <a:lnTo>
                      <a:pt x="314" y="86"/>
                    </a:lnTo>
                    <a:lnTo>
                      <a:pt x="288" y="80"/>
                    </a:lnTo>
                    <a:lnTo>
                      <a:pt x="262" y="80"/>
                    </a:lnTo>
                    <a:lnTo>
                      <a:pt x="262" y="80"/>
                    </a:lnTo>
                    <a:lnTo>
                      <a:pt x="244" y="80"/>
                    </a:lnTo>
                    <a:lnTo>
                      <a:pt x="226" y="82"/>
                    </a:lnTo>
                    <a:lnTo>
                      <a:pt x="210" y="84"/>
                    </a:lnTo>
                    <a:lnTo>
                      <a:pt x="192" y="90"/>
                    </a:lnTo>
                    <a:lnTo>
                      <a:pt x="192" y="90"/>
                    </a:lnTo>
                    <a:lnTo>
                      <a:pt x="178" y="98"/>
                    </a:lnTo>
                    <a:lnTo>
                      <a:pt x="178" y="98"/>
                    </a:lnTo>
                    <a:lnTo>
                      <a:pt x="152" y="116"/>
                    </a:lnTo>
                    <a:lnTo>
                      <a:pt x="130" y="136"/>
                    </a:lnTo>
                    <a:lnTo>
                      <a:pt x="130" y="136"/>
                    </a:lnTo>
                    <a:lnTo>
                      <a:pt x="116" y="152"/>
                    </a:lnTo>
                    <a:lnTo>
                      <a:pt x="108" y="166"/>
                    </a:lnTo>
                    <a:lnTo>
                      <a:pt x="100" y="182"/>
                    </a:lnTo>
                    <a:lnTo>
                      <a:pt x="96" y="198"/>
                    </a:lnTo>
                    <a:lnTo>
                      <a:pt x="96" y="198"/>
                    </a:lnTo>
                    <a:lnTo>
                      <a:pt x="92" y="206"/>
                    </a:lnTo>
                    <a:lnTo>
                      <a:pt x="92" y="206"/>
                    </a:lnTo>
                    <a:lnTo>
                      <a:pt x="86" y="222"/>
                    </a:lnTo>
                    <a:lnTo>
                      <a:pt x="78" y="236"/>
                    </a:lnTo>
                    <a:lnTo>
                      <a:pt x="62" y="258"/>
                    </a:lnTo>
                    <a:lnTo>
                      <a:pt x="62" y="258"/>
                    </a:lnTo>
                    <a:lnTo>
                      <a:pt x="60" y="262"/>
                    </a:lnTo>
                    <a:lnTo>
                      <a:pt x="56" y="264"/>
                    </a:lnTo>
                    <a:lnTo>
                      <a:pt x="52" y="268"/>
                    </a:lnTo>
                    <a:lnTo>
                      <a:pt x="50" y="272"/>
                    </a:lnTo>
                    <a:lnTo>
                      <a:pt x="50" y="272"/>
                    </a:lnTo>
                    <a:lnTo>
                      <a:pt x="48" y="274"/>
                    </a:lnTo>
                    <a:lnTo>
                      <a:pt x="44" y="276"/>
                    </a:lnTo>
                    <a:lnTo>
                      <a:pt x="34" y="27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7" name="Freeform 274"/>
              <p:cNvSpPr>
                <a:spLocks/>
              </p:cNvSpPr>
              <p:nvPr/>
            </p:nvSpPr>
            <p:spPr bwMode="auto">
              <a:xfrm>
                <a:off x="2629" y="3277"/>
                <a:ext cx="524" cy="278"/>
              </a:xfrm>
              <a:custGeom>
                <a:avLst/>
                <a:gdLst>
                  <a:gd name="T0" fmla="*/ 262 w 524"/>
                  <a:gd name="T1" fmla="*/ 0 h 278"/>
                  <a:gd name="T2" fmla="*/ 204 w 524"/>
                  <a:gd name="T3" fmla="*/ 6 h 278"/>
                  <a:gd name="T4" fmla="*/ 150 w 524"/>
                  <a:gd name="T5" fmla="*/ 24 h 278"/>
                  <a:gd name="T6" fmla="*/ 132 w 524"/>
                  <a:gd name="T7" fmla="*/ 32 h 278"/>
                  <a:gd name="T8" fmla="*/ 100 w 524"/>
                  <a:gd name="T9" fmla="*/ 52 h 278"/>
                  <a:gd name="T10" fmla="*/ 70 w 524"/>
                  <a:gd name="T11" fmla="*/ 80 h 278"/>
                  <a:gd name="T12" fmla="*/ 44 w 524"/>
                  <a:gd name="T13" fmla="*/ 112 h 278"/>
                  <a:gd name="T14" fmla="*/ 32 w 524"/>
                  <a:gd name="T15" fmla="*/ 130 h 278"/>
                  <a:gd name="T16" fmla="*/ 12 w 524"/>
                  <a:gd name="T17" fmla="*/ 180 h 278"/>
                  <a:gd name="T18" fmla="*/ 0 w 524"/>
                  <a:gd name="T19" fmla="*/ 234 h 278"/>
                  <a:gd name="T20" fmla="*/ 0 w 524"/>
                  <a:gd name="T21" fmla="*/ 246 h 278"/>
                  <a:gd name="T22" fmla="*/ 8 w 524"/>
                  <a:gd name="T23" fmla="*/ 266 h 278"/>
                  <a:gd name="T24" fmla="*/ 14 w 524"/>
                  <a:gd name="T25" fmla="*/ 272 h 278"/>
                  <a:gd name="T26" fmla="*/ 22 w 524"/>
                  <a:gd name="T27" fmla="*/ 276 h 278"/>
                  <a:gd name="T28" fmla="*/ 34 w 524"/>
                  <a:gd name="T29" fmla="*/ 278 h 278"/>
                  <a:gd name="T30" fmla="*/ 48 w 524"/>
                  <a:gd name="T31" fmla="*/ 274 h 278"/>
                  <a:gd name="T32" fmla="*/ 50 w 524"/>
                  <a:gd name="T33" fmla="*/ 272 h 278"/>
                  <a:gd name="T34" fmla="*/ 56 w 524"/>
                  <a:gd name="T35" fmla="*/ 266 h 278"/>
                  <a:gd name="T36" fmla="*/ 62 w 524"/>
                  <a:gd name="T37" fmla="*/ 260 h 278"/>
                  <a:gd name="T38" fmla="*/ 70 w 524"/>
                  <a:gd name="T39" fmla="*/ 248 h 278"/>
                  <a:gd name="T40" fmla="*/ 88 w 524"/>
                  <a:gd name="T41" fmla="*/ 222 h 278"/>
                  <a:gd name="T42" fmla="*/ 92 w 524"/>
                  <a:gd name="T43" fmla="*/ 206 h 278"/>
                  <a:gd name="T44" fmla="*/ 96 w 524"/>
                  <a:gd name="T45" fmla="*/ 200 h 278"/>
                  <a:gd name="T46" fmla="*/ 108 w 524"/>
                  <a:gd name="T47" fmla="*/ 168 h 278"/>
                  <a:gd name="T48" fmla="*/ 130 w 524"/>
                  <a:gd name="T49" fmla="*/ 138 h 278"/>
                  <a:gd name="T50" fmla="*/ 152 w 524"/>
                  <a:gd name="T51" fmla="*/ 116 h 278"/>
                  <a:gd name="T52" fmla="*/ 178 w 524"/>
                  <a:gd name="T53" fmla="*/ 98 h 278"/>
                  <a:gd name="T54" fmla="*/ 192 w 524"/>
                  <a:gd name="T55" fmla="*/ 90 h 278"/>
                  <a:gd name="T56" fmla="*/ 226 w 524"/>
                  <a:gd name="T57" fmla="*/ 82 h 278"/>
                  <a:gd name="T58" fmla="*/ 262 w 524"/>
                  <a:gd name="T59" fmla="*/ 80 h 278"/>
                  <a:gd name="T60" fmla="*/ 288 w 524"/>
                  <a:gd name="T61" fmla="*/ 82 h 278"/>
                  <a:gd name="T62" fmla="*/ 336 w 524"/>
                  <a:gd name="T63" fmla="*/ 96 h 278"/>
                  <a:gd name="T64" fmla="*/ 360 w 524"/>
                  <a:gd name="T65" fmla="*/ 108 h 278"/>
                  <a:gd name="T66" fmla="*/ 380 w 524"/>
                  <a:gd name="T67" fmla="*/ 124 h 278"/>
                  <a:gd name="T68" fmla="*/ 396 w 524"/>
                  <a:gd name="T69" fmla="*/ 146 h 278"/>
                  <a:gd name="T70" fmla="*/ 422 w 524"/>
                  <a:gd name="T71" fmla="*/ 184 h 278"/>
                  <a:gd name="T72" fmla="*/ 428 w 524"/>
                  <a:gd name="T73" fmla="*/ 196 h 278"/>
                  <a:gd name="T74" fmla="*/ 428 w 524"/>
                  <a:gd name="T75" fmla="*/ 204 h 278"/>
                  <a:gd name="T76" fmla="*/ 436 w 524"/>
                  <a:gd name="T77" fmla="*/ 220 h 278"/>
                  <a:gd name="T78" fmla="*/ 452 w 524"/>
                  <a:gd name="T79" fmla="*/ 248 h 278"/>
                  <a:gd name="T80" fmla="*/ 462 w 524"/>
                  <a:gd name="T81" fmla="*/ 260 h 278"/>
                  <a:gd name="T82" fmla="*/ 468 w 524"/>
                  <a:gd name="T83" fmla="*/ 266 h 278"/>
                  <a:gd name="T84" fmla="*/ 472 w 524"/>
                  <a:gd name="T85" fmla="*/ 272 h 278"/>
                  <a:gd name="T86" fmla="*/ 476 w 524"/>
                  <a:gd name="T87" fmla="*/ 274 h 278"/>
                  <a:gd name="T88" fmla="*/ 490 w 524"/>
                  <a:gd name="T89" fmla="*/ 278 h 278"/>
                  <a:gd name="T90" fmla="*/ 502 w 524"/>
                  <a:gd name="T91" fmla="*/ 276 h 278"/>
                  <a:gd name="T92" fmla="*/ 508 w 524"/>
                  <a:gd name="T93" fmla="*/ 272 h 278"/>
                  <a:gd name="T94" fmla="*/ 512 w 524"/>
                  <a:gd name="T95" fmla="*/ 270 h 278"/>
                  <a:gd name="T96" fmla="*/ 516 w 524"/>
                  <a:gd name="T97" fmla="*/ 264 h 278"/>
                  <a:gd name="T98" fmla="*/ 522 w 524"/>
                  <a:gd name="T99" fmla="*/ 250 h 278"/>
                  <a:gd name="T100" fmla="*/ 522 w 524"/>
                  <a:gd name="T101" fmla="*/ 230 h 278"/>
                  <a:gd name="T102" fmla="*/ 520 w 524"/>
                  <a:gd name="T103" fmla="*/ 206 h 278"/>
                  <a:gd name="T104" fmla="*/ 506 w 524"/>
                  <a:gd name="T105" fmla="*/ 162 h 278"/>
                  <a:gd name="T106" fmla="*/ 486 w 524"/>
                  <a:gd name="T107" fmla="*/ 122 h 278"/>
                  <a:gd name="T108" fmla="*/ 456 w 524"/>
                  <a:gd name="T109" fmla="*/ 84 h 278"/>
                  <a:gd name="T110" fmla="*/ 438 w 524"/>
                  <a:gd name="T111" fmla="*/ 66 h 278"/>
                  <a:gd name="T112" fmla="*/ 400 w 524"/>
                  <a:gd name="T113" fmla="*/ 38 h 278"/>
                  <a:gd name="T114" fmla="*/ 356 w 524"/>
                  <a:gd name="T115" fmla="*/ 18 h 278"/>
                  <a:gd name="T116" fmla="*/ 310 w 524"/>
                  <a:gd name="T117" fmla="*/ 4 h 278"/>
                  <a:gd name="T118" fmla="*/ 262 w 524"/>
                  <a:gd name="T119"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4" h="278">
                    <a:moveTo>
                      <a:pt x="262" y="0"/>
                    </a:moveTo>
                    <a:lnTo>
                      <a:pt x="262" y="0"/>
                    </a:lnTo>
                    <a:lnTo>
                      <a:pt x="234" y="2"/>
                    </a:lnTo>
                    <a:lnTo>
                      <a:pt x="204" y="6"/>
                    </a:lnTo>
                    <a:lnTo>
                      <a:pt x="176" y="14"/>
                    </a:lnTo>
                    <a:lnTo>
                      <a:pt x="150" y="24"/>
                    </a:lnTo>
                    <a:lnTo>
                      <a:pt x="150" y="24"/>
                    </a:lnTo>
                    <a:lnTo>
                      <a:pt x="132" y="32"/>
                    </a:lnTo>
                    <a:lnTo>
                      <a:pt x="116" y="40"/>
                    </a:lnTo>
                    <a:lnTo>
                      <a:pt x="100" y="52"/>
                    </a:lnTo>
                    <a:lnTo>
                      <a:pt x="84" y="64"/>
                    </a:lnTo>
                    <a:lnTo>
                      <a:pt x="70" y="80"/>
                    </a:lnTo>
                    <a:lnTo>
                      <a:pt x="56" y="94"/>
                    </a:lnTo>
                    <a:lnTo>
                      <a:pt x="44" y="112"/>
                    </a:lnTo>
                    <a:lnTo>
                      <a:pt x="32" y="130"/>
                    </a:lnTo>
                    <a:lnTo>
                      <a:pt x="32" y="130"/>
                    </a:lnTo>
                    <a:lnTo>
                      <a:pt x="20" y="154"/>
                    </a:lnTo>
                    <a:lnTo>
                      <a:pt x="12" y="180"/>
                    </a:lnTo>
                    <a:lnTo>
                      <a:pt x="4" y="206"/>
                    </a:lnTo>
                    <a:lnTo>
                      <a:pt x="0" y="234"/>
                    </a:lnTo>
                    <a:lnTo>
                      <a:pt x="0" y="234"/>
                    </a:lnTo>
                    <a:lnTo>
                      <a:pt x="0" y="246"/>
                    </a:lnTo>
                    <a:lnTo>
                      <a:pt x="4" y="256"/>
                    </a:lnTo>
                    <a:lnTo>
                      <a:pt x="8" y="266"/>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6"/>
                    </a:lnTo>
                    <a:lnTo>
                      <a:pt x="60" y="262"/>
                    </a:lnTo>
                    <a:lnTo>
                      <a:pt x="62" y="260"/>
                    </a:lnTo>
                    <a:lnTo>
                      <a:pt x="62" y="260"/>
                    </a:lnTo>
                    <a:lnTo>
                      <a:pt x="70" y="248"/>
                    </a:lnTo>
                    <a:lnTo>
                      <a:pt x="80" y="236"/>
                    </a:lnTo>
                    <a:lnTo>
                      <a:pt x="88" y="222"/>
                    </a:lnTo>
                    <a:lnTo>
                      <a:pt x="92" y="206"/>
                    </a:lnTo>
                    <a:lnTo>
                      <a:pt x="92" y="206"/>
                    </a:lnTo>
                    <a:lnTo>
                      <a:pt x="96" y="200"/>
                    </a:lnTo>
                    <a:lnTo>
                      <a:pt x="96" y="200"/>
                    </a:lnTo>
                    <a:lnTo>
                      <a:pt x="100" y="184"/>
                    </a:lnTo>
                    <a:lnTo>
                      <a:pt x="108" y="168"/>
                    </a:lnTo>
                    <a:lnTo>
                      <a:pt x="118" y="152"/>
                    </a:lnTo>
                    <a:lnTo>
                      <a:pt x="130" y="138"/>
                    </a:lnTo>
                    <a:lnTo>
                      <a:pt x="130" y="138"/>
                    </a:lnTo>
                    <a:lnTo>
                      <a:pt x="152" y="116"/>
                    </a:lnTo>
                    <a:lnTo>
                      <a:pt x="178" y="98"/>
                    </a:lnTo>
                    <a:lnTo>
                      <a:pt x="178" y="98"/>
                    </a:lnTo>
                    <a:lnTo>
                      <a:pt x="192" y="90"/>
                    </a:lnTo>
                    <a:lnTo>
                      <a:pt x="192" y="90"/>
                    </a:lnTo>
                    <a:lnTo>
                      <a:pt x="210" y="84"/>
                    </a:lnTo>
                    <a:lnTo>
                      <a:pt x="226" y="82"/>
                    </a:lnTo>
                    <a:lnTo>
                      <a:pt x="244" y="80"/>
                    </a:lnTo>
                    <a:lnTo>
                      <a:pt x="262" y="80"/>
                    </a:lnTo>
                    <a:lnTo>
                      <a:pt x="262" y="80"/>
                    </a:lnTo>
                    <a:lnTo>
                      <a:pt x="288" y="82"/>
                    </a:lnTo>
                    <a:lnTo>
                      <a:pt x="314" y="86"/>
                    </a:lnTo>
                    <a:lnTo>
                      <a:pt x="336" y="96"/>
                    </a:lnTo>
                    <a:lnTo>
                      <a:pt x="360" y="108"/>
                    </a:lnTo>
                    <a:lnTo>
                      <a:pt x="360" y="108"/>
                    </a:lnTo>
                    <a:lnTo>
                      <a:pt x="370" y="116"/>
                    </a:lnTo>
                    <a:lnTo>
                      <a:pt x="380" y="124"/>
                    </a:lnTo>
                    <a:lnTo>
                      <a:pt x="396" y="146"/>
                    </a:lnTo>
                    <a:lnTo>
                      <a:pt x="396" y="146"/>
                    </a:lnTo>
                    <a:lnTo>
                      <a:pt x="414" y="170"/>
                    </a:lnTo>
                    <a:lnTo>
                      <a:pt x="422" y="184"/>
                    </a:lnTo>
                    <a:lnTo>
                      <a:pt x="428" y="196"/>
                    </a:lnTo>
                    <a:lnTo>
                      <a:pt x="428" y="196"/>
                    </a:lnTo>
                    <a:lnTo>
                      <a:pt x="428" y="200"/>
                    </a:lnTo>
                    <a:lnTo>
                      <a:pt x="428" y="204"/>
                    </a:lnTo>
                    <a:lnTo>
                      <a:pt x="428" y="204"/>
                    </a:lnTo>
                    <a:lnTo>
                      <a:pt x="436" y="220"/>
                    </a:lnTo>
                    <a:lnTo>
                      <a:pt x="444" y="236"/>
                    </a:lnTo>
                    <a:lnTo>
                      <a:pt x="452" y="248"/>
                    </a:lnTo>
                    <a:lnTo>
                      <a:pt x="462" y="260"/>
                    </a:lnTo>
                    <a:lnTo>
                      <a:pt x="462" y="260"/>
                    </a:lnTo>
                    <a:lnTo>
                      <a:pt x="464" y="262"/>
                    </a:lnTo>
                    <a:lnTo>
                      <a:pt x="468" y="266"/>
                    </a:lnTo>
                    <a:lnTo>
                      <a:pt x="470" y="268"/>
                    </a:lnTo>
                    <a:lnTo>
                      <a:pt x="472" y="272"/>
                    </a:lnTo>
                    <a:lnTo>
                      <a:pt x="472" y="272"/>
                    </a:lnTo>
                    <a:lnTo>
                      <a:pt x="476"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8"/>
                    </a:lnTo>
                    <a:lnTo>
                      <a:pt x="522" y="250"/>
                    </a:lnTo>
                    <a:lnTo>
                      <a:pt x="524" y="240"/>
                    </a:lnTo>
                    <a:lnTo>
                      <a:pt x="522" y="230"/>
                    </a:lnTo>
                    <a:lnTo>
                      <a:pt x="522" y="230"/>
                    </a:lnTo>
                    <a:lnTo>
                      <a:pt x="520" y="206"/>
                    </a:lnTo>
                    <a:lnTo>
                      <a:pt x="514" y="184"/>
                    </a:lnTo>
                    <a:lnTo>
                      <a:pt x="506" y="162"/>
                    </a:lnTo>
                    <a:lnTo>
                      <a:pt x="496" y="142"/>
                    </a:lnTo>
                    <a:lnTo>
                      <a:pt x="486" y="122"/>
                    </a:lnTo>
                    <a:lnTo>
                      <a:pt x="472" y="102"/>
                    </a:lnTo>
                    <a:lnTo>
                      <a:pt x="456" y="84"/>
                    </a:lnTo>
                    <a:lnTo>
                      <a:pt x="438" y="66"/>
                    </a:lnTo>
                    <a:lnTo>
                      <a:pt x="438" y="66"/>
                    </a:lnTo>
                    <a:lnTo>
                      <a:pt x="420" y="52"/>
                    </a:lnTo>
                    <a:lnTo>
                      <a:pt x="400" y="38"/>
                    </a:lnTo>
                    <a:lnTo>
                      <a:pt x="378" y="26"/>
                    </a:lnTo>
                    <a:lnTo>
                      <a:pt x="356" y="18"/>
                    </a:lnTo>
                    <a:lnTo>
                      <a:pt x="334" y="10"/>
                    </a:lnTo>
                    <a:lnTo>
                      <a:pt x="310" y="4"/>
                    </a:lnTo>
                    <a:lnTo>
                      <a:pt x="286"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8" name="Freeform 275"/>
              <p:cNvSpPr>
                <a:spLocks noEditPoints="1"/>
              </p:cNvSpPr>
              <p:nvPr/>
            </p:nvSpPr>
            <p:spPr bwMode="auto">
              <a:xfrm>
                <a:off x="2629" y="3277"/>
                <a:ext cx="522" cy="278"/>
              </a:xfrm>
              <a:custGeom>
                <a:avLst/>
                <a:gdLst>
                  <a:gd name="T0" fmla="*/ 16 w 522"/>
                  <a:gd name="T1" fmla="*/ 272 h 278"/>
                  <a:gd name="T2" fmla="*/ 4 w 522"/>
                  <a:gd name="T3" fmla="*/ 256 h 278"/>
                  <a:gd name="T4" fmla="*/ 6 w 522"/>
                  <a:gd name="T5" fmla="*/ 206 h 278"/>
                  <a:gd name="T6" fmla="*/ 34 w 522"/>
                  <a:gd name="T7" fmla="*/ 130 h 278"/>
                  <a:gd name="T8" fmla="*/ 84 w 522"/>
                  <a:gd name="T9" fmla="*/ 66 h 278"/>
                  <a:gd name="T10" fmla="*/ 152 w 522"/>
                  <a:gd name="T11" fmla="*/ 24 h 278"/>
                  <a:gd name="T12" fmla="*/ 234 w 522"/>
                  <a:gd name="T13" fmla="*/ 2 h 278"/>
                  <a:gd name="T14" fmla="*/ 310 w 522"/>
                  <a:gd name="T15" fmla="*/ 6 h 278"/>
                  <a:gd name="T16" fmla="*/ 398 w 522"/>
                  <a:gd name="T17" fmla="*/ 40 h 278"/>
                  <a:gd name="T18" fmla="*/ 454 w 522"/>
                  <a:gd name="T19" fmla="*/ 84 h 278"/>
                  <a:gd name="T20" fmla="*/ 504 w 522"/>
                  <a:gd name="T21" fmla="*/ 162 h 278"/>
                  <a:gd name="T22" fmla="*/ 522 w 522"/>
                  <a:gd name="T23" fmla="*/ 230 h 278"/>
                  <a:gd name="T24" fmla="*/ 516 w 522"/>
                  <a:gd name="T25" fmla="*/ 262 h 278"/>
                  <a:gd name="T26" fmla="*/ 508 w 522"/>
                  <a:gd name="T27" fmla="*/ 270 h 278"/>
                  <a:gd name="T28" fmla="*/ 490 w 522"/>
                  <a:gd name="T29" fmla="*/ 278 h 278"/>
                  <a:gd name="T30" fmla="*/ 472 w 522"/>
                  <a:gd name="T31" fmla="*/ 270 h 278"/>
                  <a:gd name="T32" fmla="*/ 462 w 522"/>
                  <a:gd name="T33" fmla="*/ 258 h 278"/>
                  <a:gd name="T34" fmla="*/ 428 w 522"/>
                  <a:gd name="T35" fmla="*/ 202 h 278"/>
                  <a:gd name="T36" fmla="*/ 422 w 522"/>
                  <a:gd name="T37" fmla="*/ 182 h 278"/>
                  <a:gd name="T38" fmla="*/ 380 w 522"/>
                  <a:gd name="T39" fmla="*/ 124 h 278"/>
                  <a:gd name="T40" fmla="*/ 336 w 522"/>
                  <a:gd name="T41" fmla="*/ 94 h 278"/>
                  <a:gd name="T42" fmla="*/ 262 w 522"/>
                  <a:gd name="T43" fmla="*/ 78 h 278"/>
                  <a:gd name="T44" fmla="*/ 192 w 522"/>
                  <a:gd name="T45" fmla="*/ 88 h 278"/>
                  <a:gd name="T46" fmla="*/ 152 w 522"/>
                  <a:gd name="T47" fmla="*/ 116 h 278"/>
                  <a:gd name="T48" fmla="*/ 108 w 522"/>
                  <a:gd name="T49" fmla="*/ 166 h 278"/>
                  <a:gd name="T50" fmla="*/ 92 w 522"/>
                  <a:gd name="T51" fmla="*/ 204 h 278"/>
                  <a:gd name="T52" fmla="*/ 62 w 522"/>
                  <a:gd name="T53" fmla="*/ 258 h 278"/>
                  <a:gd name="T54" fmla="*/ 52 w 522"/>
                  <a:gd name="T55" fmla="*/ 268 h 278"/>
                  <a:gd name="T56" fmla="*/ 44 w 522"/>
                  <a:gd name="T57" fmla="*/ 276 h 278"/>
                  <a:gd name="T58" fmla="*/ 234 w 522"/>
                  <a:gd name="T59" fmla="*/ 2 h 278"/>
                  <a:gd name="T60" fmla="*/ 152 w 522"/>
                  <a:gd name="T61" fmla="*/ 24 h 278"/>
                  <a:gd name="T62" fmla="*/ 84 w 522"/>
                  <a:gd name="T63" fmla="*/ 66 h 278"/>
                  <a:gd name="T64" fmla="*/ 34 w 522"/>
                  <a:gd name="T65" fmla="*/ 130 h 278"/>
                  <a:gd name="T66" fmla="*/ 4 w 522"/>
                  <a:gd name="T67" fmla="*/ 206 h 278"/>
                  <a:gd name="T68" fmla="*/ 4 w 522"/>
                  <a:gd name="T69" fmla="*/ 256 h 278"/>
                  <a:gd name="T70" fmla="*/ 16 w 522"/>
                  <a:gd name="T71" fmla="*/ 274 h 278"/>
                  <a:gd name="T72" fmla="*/ 44 w 522"/>
                  <a:gd name="T73" fmla="*/ 276 h 278"/>
                  <a:gd name="T74" fmla="*/ 52 w 522"/>
                  <a:gd name="T75" fmla="*/ 268 h 278"/>
                  <a:gd name="T76" fmla="*/ 62 w 522"/>
                  <a:gd name="T77" fmla="*/ 258 h 278"/>
                  <a:gd name="T78" fmla="*/ 92 w 522"/>
                  <a:gd name="T79" fmla="*/ 206 h 278"/>
                  <a:gd name="T80" fmla="*/ 108 w 522"/>
                  <a:gd name="T81" fmla="*/ 166 h 278"/>
                  <a:gd name="T82" fmla="*/ 152 w 522"/>
                  <a:gd name="T83" fmla="*/ 116 h 278"/>
                  <a:gd name="T84" fmla="*/ 192 w 522"/>
                  <a:gd name="T85" fmla="*/ 90 h 278"/>
                  <a:gd name="T86" fmla="*/ 262 w 522"/>
                  <a:gd name="T87" fmla="*/ 80 h 278"/>
                  <a:gd name="T88" fmla="*/ 336 w 522"/>
                  <a:gd name="T89" fmla="*/ 94 h 278"/>
                  <a:gd name="T90" fmla="*/ 380 w 522"/>
                  <a:gd name="T91" fmla="*/ 124 h 278"/>
                  <a:gd name="T92" fmla="*/ 422 w 522"/>
                  <a:gd name="T93" fmla="*/ 182 h 278"/>
                  <a:gd name="T94" fmla="*/ 428 w 522"/>
                  <a:gd name="T95" fmla="*/ 204 h 278"/>
                  <a:gd name="T96" fmla="*/ 462 w 522"/>
                  <a:gd name="T97" fmla="*/ 260 h 278"/>
                  <a:gd name="T98" fmla="*/ 472 w 522"/>
                  <a:gd name="T99" fmla="*/ 272 h 278"/>
                  <a:gd name="T100" fmla="*/ 490 w 522"/>
                  <a:gd name="T101" fmla="*/ 278 h 278"/>
                  <a:gd name="T102" fmla="*/ 508 w 522"/>
                  <a:gd name="T103" fmla="*/ 272 h 278"/>
                  <a:gd name="T104" fmla="*/ 516 w 522"/>
                  <a:gd name="T105" fmla="*/ 264 h 278"/>
                  <a:gd name="T106" fmla="*/ 522 w 522"/>
                  <a:gd name="T107" fmla="*/ 230 h 278"/>
                  <a:gd name="T108" fmla="*/ 506 w 522"/>
                  <a:gd name="T109" fmla="*/ 162 h 278"/>
                  <a:gd name="T110" fmla="*/ 454 w 522"/>
                  <a:gd name="T111" fmla="*/ 84 h 278"/>
                  <a:gd name="T112" fmla="*/ 400 w 522"/>
                  <a:gd name="T113" fmla="*/ 38 h 278"/>
                  <a:gd name="T114" fmla="*/ 310 w 522"/>
                  <a:gd name="T115" fmla="*/ 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36" y="278"/>
                    </a:moveTo>
                    <a:lnTo>
                      <a:pt x="36" y="278"/>
                    </a:lnTo>
                    <a:lnTo>
                      <a:pt x="22" y="276"/>
                    </a:lnTo>
                    <a:lnTo>
                      <a:pt x="16" y="272"/>
                    </a:lnTo>
                    <a:lnTo>
                      <a:pt x="14" y="270"/>
                    </a:lnTo>
                    <a:lnTo>
                      <a:pt x="14" y="270"/>
                    </a:lnTo>
                    <a:lnTo>
                      <a:pt x="8" y="264"/>
                    </a:lnTo>
                    <a:lnTo>
                      <a:pt x="4" y="256"/>
                    </a:lnTo>
                    <a:lnTo>
                      <a:pt x="2" y="246"/>
                    </a:lnTo>
                    <a:lnTo>
                      <a:pt x="2" y="232"/>
                    </a:lnTo>
                    <a:lnTo>
                      <a:pt x="2" y="232"/>
                    </a:lnTo>
                    <a:lnTo>
                      <a:pt x="6" y="206"/>
                    </a:lnTo>
                    <a:lnTo>
                      <a:pt x="12" y="180"/>
                    </a:lnTo>
                    <a:lnTo>
                      <a:pt x="22" y="154"/>
                    </a:lnTo>
                    <a:lnTo>
                      <a:pt x="34" y="130"/>
                    </a:lnTo>
                    <a:lnTo>
                      <a:pt x="34" y="130"/>
                    </a:lnTo>
                    <a:lnTo>
                      <a:pt x="44" y="112"/>
                    </a:lnTo>
                    <a:lnTo>
                      <a:pt x="56" y="96"/>
                    </a:lnTo>
                    <a:lnTo>
                      <a:pt x="70" y="80"/>
                    </a:lnTo>
                    <a:lnTo>
                      <a:pt x="84" y="66"/>
                    </a:lnTo>
                    <a:lnTo>
                      <a:pt x="100" y="54"/>
                    </a:lnTo>
                    <a:lnTo>
                      <a:pt x="116" y="42"/>
                    </a:lnTo>
                    <a:lnTo>
                      <a:pt x="134" y="32"/>
                    </a:lnTo>
                    <a:lnTo>
                      <a:pt x="152" y="24"/>
                    </a:lnTo>
                    <a:lnTo>
                      <a:pt x="152" y="24"/>
                    </a:lnTo>
                    <a:lnTo>
                      <a:pt x="176" y="16"/>
                    </a:lnTo>
                    <a:lnTo>
                      <a:pt x="204" y="8"/>
                    </a:lnTo>
                    <a:lnTo>
                      <a:pt x="234" y="2"/>
                    </a:lnTo>
                    <a:lnTo>
                      <a:pt x="262" y="2"/>
                    </a:lnTo>
                    <a:lnTo>
                      <a:pt x="262" y="2"/>
                    </a:lnTo>
                    <a:lnTo>
                      <a:pt x="286" y="2"/>
                    </a:lnTo>
                    <a:lnTo>
                      <a:pt x="310" y="6"/>
                    </a:lnTo>
                    <a:lnTo>
                      <a:pt x="334" y="12"/>
                    </a:lnTo>
                    <a:lnTo>
                      <a:pt x="356" y="18"/>
                    </a:lnTo>
                    <a:lnTo>
                      <a:pt x="378" y="28"/>
                    </a:lnTo>
                    <a:lnTo>
                      <a:pt x="398" y="40"/>
                    </a:lnTo>
                    <a:lnTo>
                      <a:pt x="418" y="52"/>
                    </a:lnTo>
                    <a:lnTo>
                      <a:pt x="436" y="66"/>
                    </a:lnTo>
                    <a:lnTo>
                      <a:pt x="436" y="66"/>
                    </a:lnTo>
                    <a:lnTo>
                      <a:pt x="454" y="84"/>
                    </a:lnTo>
                    <a:lnTo>
                      <a:pt x="470" y="102"/>
                    </a:lnTo>
                    <a:lnTo>
                      <a:pt x="484" y="122"/>
                    </a:lnTo>
                    <a:lnTo>
                      <a:pt x="496" y="142"/>
                    </a:lnTo>
                    <a:lnTo>
                      <a:pt x="504" y="162"/>
                    </a:lnTo>
                    <a:lnTo>
                      <a:pt x="512" y="184"/>
                    </a:lnTo>
                    <a:lnTo>
                      <a:pt x="518" y="206"/>
                    </a:lnTo>
                    <a:lnTo>
                      <a:pt x="522" y="230"/>
                    </a:lnTo>
                    <a:lnTo>
                      <a:pt x="522" y="230"/>
                    </a:lnTo>
                    <a:lnTo>
                      <a:pt x="522" y="240"/>
                    </a:lnTo>
                    <a:lnTo>
                      <a:pt x="520" y="248"/>
                    </a:lnTo>
                    <a:lnTo>
                      <a:pt x="518" y="256"/>
                    </a:lnTo>
                    <a:lnTo>
                      <a:pt x="516" y="262"/>
                    </a:lnTo>
                    <a:lnTo>
                      <a:pt x="516" y="262"/>
                    </a:lnTo>
                    <a:lnTo>
                      <a:pt x="512" y="270"/>
                    </a:lnTo>
                    <a:lnTo>
                      <a:pt x="508" y="270"/>
                    </a:lnTo>
                    <a:lnTo>
                      <a:pt x="508" y="270"/>
                    </a:lnTo>
                    <a:lnTo>
                      <a:pt x="506" y="272"/>
                    </a:lnTo>
                    <a:lnTo>
                      <a:pt x="502" y="276"/>
                    </a:lnTo>
                    <a:lnTo>
                      <a:pt x="490" y="278"/>
                    </a:lnTo>
                    <a:lnTo>
                      <a:pt x="490" y="278"/>
                    </a:lnTo>
                    <a:lnTo>
                      <a:pt x="480" y="276"/>
                    </a:lnTo>
                    <a:lnTo>
                      <a:pt x="474" y="272"/>
                    </a:lnTo>
                    <a:lnTo>
                      <a:pt x="472" y="270"/>
                    </a:lnTo>
                    <a:lnTo>
                      <a:pt x="472" y="270"/>
                    </a:lnTo>
                    <a:lnTo>
                      <a:pt x="470" y="268"/>
                    </a:lnTo>
                    <a:lnTo>
                      <a:pt x="468" y="264"/>
                    </a:lnTo>
                    <a:lnTo>
                      <a:pt x="464" y="262"/>
                    </a:lnTo>
                    <a:lnTo>
                      <a:pt x="462" y="258"/>
                    </a:lnTo>
                    <a:lnTo>
                      <a:pt x="462" y="258"/>
                    </a:lnTo>
                    <a:lnTo>
                      <a:pt x="444" y="234"/>
                    </a:lnTo>
                    <a:lnTo>
                      <a:pt x="428" y="202"/>
                    </a:lnTo>
                    <a:lnTo>
                      <a:pt x="428" y="202"/>
                    </a:lnTo>
                    <a:lnTo>
                      <a:pt x="428" y="198"/>
                    </a:lnTo>
                    <a:lnTo>
                      <a:pt x="428" y="194"/>
                    </a:lnTo>
                    <a:lnTo>
                      <a:pt x="428" y="194"/>
                    </a:lnTo>
                    <a:lnTo>
                      <a:pt x="422" y="182"/>
                    </a:lnTo>
                    <a:lnTo>
                      <a:pt x="414" y="168"/>
                    </a:lnTo>
                    <a:lnTo>
                      <a:pt x="396" y="144"/>
                    </a:lnTo>
                    <a:lnTo>
                      <a:pt x="396" y="144"/>
                    </a:lnTo>
                    <a:lnTo>
                      <a:pt x="380" y="124"/>
                    </a:lnTo>
                    <a:lnTo>
                      <a:pt x="370" y="114"/>
                    </a:lnTo>
                    <a:lnTo>
                      <a:pt x="360" y="106"/>
                    </a:lnTo>
                    <a:lnTo>
                      <a:pt x="360" y="106"/>
                    </a:lnTo>
                    <a:lnTo>
                      <a:pt x="336" y="94"/>
                    </a:lnTo>
                    <a:lnTo>
                      <a:pt x="314" y="86"/>
                    </a:lnTo>
                    <a:lnTo>
                      <a:pt x="288" y="80"/>
                    </a:lnTo>
                    <a:lnTo>
                      <a:pt x="262" y="78"/>
                    </a:lnTo>
                    <a:lnTo>
                      <a:pt x="262" y="78"/>
                    </a:lnTo>
                    <a:lnTo>
                      <a:pt x="244" y="80"/>
                    </a:lnTo>
                    <a:lnTo>
                      <a:pt x="226" y="80"/>
                    </a:lnTo>
                    <a:lnTo>
                      <a:pt x="210" y="84"/>
                    </a:lnTo>
                    <a:lnTo>
                      <a:pt x="192" y="88"/>
                    </a:lnTo>
                    <a:lnTo>
                      <a:pt x="192" y="88"/>
                    </a:lnTo>
                    <a:lnTo>
                      <a:pt x="178" y="96"/>
                    </a:lnTo>
                    <a:lnTo>
                      <a:pt x="178" y="96"/>
                    </a:lnTo>
                    <a:lnTo>
                      <a:pt x="152" y="116"/>
                    </a:lnTo>
                    <a:lnTo>
                      <a:pt x="130" y="136"/>
                    </a:lnTo>
                    <a:lnTo>
                      <a:pt x="130" y="136"/>
                    </a:lnTo>
                    <a:lnTo>
                      <a:pt x="116" y="150"/>
                    </a:lnTo>
                    <a:lnTo>
                      <a:pt x="108" y="166"/>
                    </a:lnTo>
                    <a:lnTo>
                      <a:pt x="100" y="182"/>
                    </a:lnTo>
                    <a:lnTo>
                      <a:pt x="94" y="198"/>
                    </a:lnTo>
                    <a:lnTo>
                      <a:pt x="94" y="198"/>
                    </a:lnTo>
                    <a:lnTo>
                      <a:pt x="92" y="204"/>
                    </a:lnTo>
                    <a:lnTo>
                      <a:pt x="92" y="204"/>
                    </a:lnTo>
                    <a:lnTo>
                      <a:pt x="86" y="220"/>
                    </a:lnTo>
                    <a:lnTo>
                      <a:pt x="78" y="234"/>
                    </a:lnTo>
                    <a:lnTo>
                      <a:pt x="62" y="258"/>
                    </a:lnTo>
                    <a:lnTo>
                      <a:pt x="62" y="258"/>
                    </a:lnTo>
                    <a:lnTo>
                      <a:pt x="60" y="262"/>
                    </a:lnTo>
                    <a:lnTo>
                      <a:pt x="56" y="264"/>
                    </a:lnTo>
                    <a:lnTo>
                      <a:pt x="52" y="268"/>
                    </a:lnTo>
                    <a:lnTo>
                      <a:pt x="50" y="270"/>
                    </a:lnTo>
                    <a:lnTo>
                      <a:pt x="50" y="270"/>
                    </a:lnTo>
                    <a:lnTo>
                      <a:pt x="48" y="272"/>
                    </a:lnTo>
                    <a:lnTo>
                      <a:pt x="44" y="276"/>
                    </a:lnTo>
                    <a:lnTo>
                      <a:pt x="36" y="278"/>
                    </a:lnTo>
                    <a:close/>
                    <a:moveTo>
                      <a:pt x="262" y="0"/>
                    </a:moveTo>
                    <a:lnTo>
                      <a:pt x="262" y="0"/>
                    </a:lnTo>
                    <a:lnTo>
                      <a:pt x="234" y="2"/>
                    </a:lnTo>
                    <a:lnTo>
                      <a:pt x="204" y="8"/>
                    </a:lnTo>
                    <a:lnTo>
                      <a:pt x="176" y="14"/>
                    </a:lnTo>
                    <a:lnTo>
                      <a:pt x="152" y="24"/>
                    </a:lnTo>
                    <a:lnTo>
                      <a:pt x="152" y="24"/>
                    </a:lnTo>
                    <a:lnTo>
                      <a:pt x="134" y="32"/>
                    </a:lnTo>
                    <a:lnTo>
                      <a:pt x="116" y="42"/>
                    </a:lnTo>
                    <a:lnTo>
                      <a:pt x="100" y="52"/>
                    </a:lnTo>
                    <a:lnTo>
                      <a:pt x="84" y="66"/>
                    </a:lnTo>
                    <a:lnTo>
                      <a:pt x="70" y="80"/>
                    </a:lnTo>
                    <a:lnTo>
                      <a:pt x="56" y="96"/>
                    </a:lnTo>
                    <a:lnTo>
                      <a:pt x="44" y="112"/>
                    </a:lnTo>
                    <a:lnTo>
                      <a:pt x="34" y="130"/>
                    </a:lnTo>
                    <a:lnTo>
                      <a:pt x="34" y="130"/>
                    </a:lnTo>
                    <a:lnTo>
                      <a:pt x="22" y="154"/>
                    </a:lnTo>
                    <a:lnTo>
                      <a:pt x="12" y="180"/>
                    </a:lnTo>
                    <a:lnTo>
                      <a:pt x="4" y="206"/>
                    </a:lnTo>
                    <a:lnTo>
                      <a:pt x="0" y="234"/>
                    </a:lnTo>
                    <a:lnTo>
                      <a:pt x="0" y="234"/>
                    </a:lnTo>
                    <a:lnTo>
                      <a:pt x="2" y="246"/>
                    </a:lnTo>
                    <a:lnTo>
                      <a:pt x="4" y="256"/>
                    </a:lnTo>
                    <a:lnTo>
                      <a:pt x="8" y="264"/>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4"/>
                    </a:lnTo>
                    <a:lnTo>
                      <a:pt x="60" y="262"/>
                    </a:lnTo>
                    <a:lnTo>
                      <a:pt x="62" y="258"/>
                    </a:lnTo>
                    <a:lnTo>
                      <a:pt x="62" y="258"/>
                    </a:lnTo>
                    <a:lnTo>
                      <a:pt x="78" y="236"/>
                    </a:lnTo>
                    <a:lnTo>
                      <a:pt x="86" y="222"/>
                    </a:lnTo>
                    <a:lnTo>
                      <a:pt x="92" y="206"/>
                    </a:lnTo>
                    <a:lnTo>
                      <a:pt x="92" y="206"/>
                    </a:lnTo>
                    <a:lnTo>
                      <a:pt x="96" y="198"/>
                    </a:lnTo>
                    <a:lnTo>
                      <a:pt x="96" y="198"/>
                    </a:lnTo>
                    <a:lnTo>
                      <a:pt x="100" y="182"/>
                    </a:lnTo>
                    <a:lnTo>
                      <a:pt x="108" y="166"/>
                    </a:lnTo>
                    <a:lnTo>
                      <a:pt x="116" y="152"/>
                    </a:lnTo>
                    <a:lnTo>
                      <a:pt x="130" y="136"/>
                    </a:lnTo>
                    <a:lnTo>
                      <a:pt x="130" y="136"/>
                    </a:lnTo>
                    <a:lnTo>
                      <a:pt x="152" y="116"/>
                    </a:lnTo>
                    <a:lnTo>
                      <a:pt x="178" y="98"/>
                    </a:lnTo>
                    <a:lnTo>
                      <a:pt x="178" y="98"/>
                    </a:lnTo>
                    <a:lnTo>
                      <a:pt x="192" y="90"/>
                    </a:lnTo>
                    <a:lnTo>
                      <a:pt x="192" y="90"/>
                    </a:lnTo>
                    <a:lnTo>
                      <a:pt x="210" y="84"/>
                    </a:lnTo>
                    <a:lnTo>
                      <a:pt x="226" y="82"/>
                    </a:lnTo>
                    <a:lnTo>
                      <a:pt x="244" y="80"/>
                    </a:lnTo>
                    <a:lnTo>
                      <a:pt x="262" y="80"/>
                    </a:lnTo>
                    <a:lnTo>
                      <a:pt x="262" y="80"/>
                    </a:lnTo>
                    <a:lnTo>
                      <a:pt x="288" y="80"/>
                    </a:lnTo>
                    <a:lnTo>
                      <a:pt x="314" y="86"/>
                    </a:lnTo>
                    <a:lnTo>
                      <a:pt x="336" y="94"/>
                    </a:lnTo>
                    <a:lnTo>
                      <a:pt x="360" y="106"/>
                    </a:lnTo>
                    <a:lnTo>
                      <a:pt x="360" y="106"/>
                    </a:lnTo>
                    <a:lnTo>
                      <a:pt x="370" y="114"/>
                    </a:lnTo>
                    <a:lnTo>
                      <a:pt x="380" y="124"/>
                    </a:lnTo>
                    <a:lnTo>
                      <a:pt x="396" y="146"/>
                    </a:lnTo>
                    <a:lnTo>
                      <a:pt x="396" y="146"/>
                    </a:lnTo>
                    <a:lnTo>
                      <a:pt x="414" y="170"/>
                    </a:lnTo>
                    <a:lnTo>
                      <a:pt x="422" y="182"/>
                    </a:lnTo>
                    <a:lnTo>
                      <a:pt x="428" y="196"/>
                    </a:lnTo>
                    <a:lnTo>
                      <a:pt x="428" y="196"/>
                    </a:lnTo>
                    <a:lnTo>
                      <a:pt x="428" y="200"/>
                    </a:lnTo>
                    <a:lnTo>
                      <a:pt x="428" y="204"/>
                    </a:lnTo>
                    <a:lnTo>
                      <a:pt x="428" y="204"/>
                    </a:lnTo>
                    <a:lnTo>
                      <a:pt x="444" y="234"/>
                    </a:lnTo>
                    <a:lnTo>
                      <a:pt x="462" y="260"/>
                    </a:lnTo>
                    <a:lnTo>
                      <a:pt x="462" y="260"/>
                    </a:lnTo>
                    <a:lnTo>
                      <a:pt x="464" y="262"/>
                    </a:lnTo>
                    <a:lnTo>
                      <a:pt x="468" y="266"/>
                    </a:lnTo>
                    <a:lnTo>
                      <a:pt x="470" y="268"/>
                    </a:lnTo>
                    <a:lnTo>
                      <a:pt x="472" y="272"/>
                    </a:lnTo>
                    <a:lnTo>
                      <a:pt x="472" y="272"/>
                    </a:lnTo>
                    <a:lnTo>
                      <a:pt x="474"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6"/>
                    </a:lnTo>
                    <a:lnTo>
                      <a:pt x="522" y="248"/>
                    </a:lnTo>
                    <a:lnTo>
                      <a:pt x="522" y="240"/>
                    </a:lnTo>
                    <a:lnTo>
                      <a:pt x="522" y="230"/>
                    </a:lnTo>
                    <a:lnTo>
                      <a:pt x="522" y="230"/>
                    </a:lnTo>
                    <a:lnTo>
                      <a:pt x="518" y="206"/>
                    </a:lnTo>
                    <a:lnTo>
                      <a:pt x="514" y="184"/>
                    </a:lnTo>
                    <a:lnTo>
                      <a:pt x="506" y="162"/>
                    </a:lnTo>
                    <a:lnTo>
                      <a:pt x="496" y="142"/>
                    </a:lnTo>
                    <a:lnTo>
                      <a:pt x="484" y="122"/>
                    </a:lnTo>
                    <a:lnTo>
                      <a:pt x="470" y="102"/>
                    </a:lnTo>
                    <a:lnTo>
                      <a:pt x="454" y="84"/>
                    </a:lnTo>
                    <a:lnTo>
                      <a:pt x="438" y="66"/>
                    </a:lnTo>
                    <a:lnTo>
                      <a:pt x="438" y="66"/>
                    </a:lnTo>
                    <a:lnTo>
                      <a:pt x="418" y="52"/>
                    </a:lnTo>
                    <a:lnTo>
                      <a:pt x="400" y="38"/>
                    </a:lnTo>
                    <a:lnTo>
                      <a:pt x="378" y="28"/>
                    </a:lnTo>
                    <a:lnTo>
                      <a:pt x="356" y="18"/>
                    </a:lnTo>
                    <a:lnTo>
                      <a:pt x="334" y="10"/>
                    </a:lnTo>
                    <a:lnTo>
                      <a:pt x="310" y="6"/>
                    </a:lnTo>
                    <a:lnTo>
                      <a:pt x="286" y="2"/>
                    </a:lnTo>
                    <a:lnTo>
                      <a:pt x="262" y="0"/>
                    </a:lnTo>
                    <a:close/>
                  </a:path>
                </a:pathLst>
              </a:custGeom>
              <a:solidFill>
                <a:srgbClr val="948C8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9" name="Freeform 276"/>
              <p:cNvSpPr>
                <a:spLocks/>
              </p:cNvSpPr>
              <p:nvPr/>
            </p:nvSpPr>
            <p:spPr bwMode="auto">
              <a:xfrm>
                <a:off x="2631" y="3279"/>
                <a:ext cx="520" cy="276"/>
              </a:xfrm>
              <a:custGeom>
                <a:avLst/>
                <a:gdLst>
                  <a:gd name="T0" fmla="*/ 34 w 520"/>
                  <a:gd name="T1" fmla="*/ 276 h 276"/>
                  <a:gd name="T2" fmla="*/ 14 w 520"/>
                  <a:gd name="T3" fmla="*/ 270 h 276"/>
                  <a:gd name="T4" fmla="*/ 12 w 520"/>
                  <a:gd name="T5" fmla="*/ 268 h 276"/>
                  <a:gd name="T6" fmla="*/ 2 w 520"/>
                  <a:gd name="T7" fmla="*/ 254 h 276"/>
                  <a:gd name="T8" fmla="*/ 0 w 520"/>
                  <a:gd name="T9" fmla="*/ 230 h 276"/>
                  <a:gd name="T10" fmla="*/ 4 w 520"/>
                  <a:gd name="T11" fmla="*/ 204 h 276"/>
                  <a:gd name="T12" fmla="*/ 20 w 520"/>
                  <a:gd name="T13" fmla="*/ 152 h 276"/>
                  <a:gd name="T14" fmla="*/ 32 w 520"/>
                  <a:gd name="T15" fmla="*/ 128 h 276"/>
                  <a:gd name="T16" fmla="*/ 54 w 520"/>
                  <a:gd name="T17" fmla="*/ 94 h 276"/>
                  <a:gd name="T18" fmla="*/ 82 w 520"/>
                  <a:gd name="T19" fmla="*/ 64 h 276"/>
                  <a:gd name="T20" fmla="*/ 114 w 520"/>
                  <a:gd name="T21" fmla="*/ 40 h 276"/>
                  <a:gd name="T22" fmla="*/ 150 w 520"/>
                  <a:gd name="T23" fmla="*/ 22 h 276"/>
                  <a:gd name="T24" fmla="*/ 174 w 520"/>
                  <a:gd name="T25" fmla="*/ 14 h 276"/>
                  <a:gd name="T26" fmla="*/ 232 w 520"/>
                  <a:gd name="T27" fmla="*/ 0 h 276"/>
                  <a:gd name="T28" fmla="*/ 260 w 520"/>
                  <a:gd name="T29" fmla="*/ 0 h 276"/>
                  <a:gd name="T30" fmla="*/ 308 w 520"/>
                  <a:gd name="T31" fmla="*/ 4 h 276"/>
                  <a:gd name="T32" fmla="*/ 354 w 520"/>
                  <a:gd name="T33" fmla="*/ 16 h 276"/>
                  <a:gd name="T34" fmla="*/ 396 w 520"/>
                  <a:gd name="T35" fmla="*/ 38 h 276"/>
                  <a:gd name="T36" fmla="*/ 434 w 520"/>
                  <a:gd name="T37" fmla="*/ 64 h 276"/>
                  <a:gd name="T38" fmla="*/ 452 w 520"/>
                  <a:gd name="T39" fmla="*/ 82 h 276"/>
                  <a:gd name="T40" fmla="*/ 482 w 520"/>
                  <a:gd name="T41" fmla="*/ 120 h 276"/>
                  <a:gd name="T42" fmla="*/ 502 w 520"/>
                  <a:gd name="T43" fmla="*/ 160 h 276"/>
                  <a:gd name="T44" fmla="*/ 516 w 520"/>
                  <a:gd name="T45" fmla="*/ 204 h 276"/>
                  <a:gd name="T46" fmla="*/ 520 w 520"/>
                  <a:gd name="T47" fmla="*/ 228 h 276"/>
                  <a:gd name="T48" fmla="*/ 518 w 520"/>
                  <a:gd name="T49" fmla="*/ 246 h 276"/>
                  <a:gd name="T50" fmla="*/ 514 w 520"/>
                  <a:gd name="T51" fmla="*/ 260 h 276"/>
                  <a:gd name="T52" fmla="*/ 510 w 520"/>
                  <a:gd name="T53" fmla="*/ 268 h 276"/>
                  <a:gd name="T54" fmla="*/ 506 w 520"/>
                  <a:gd name="T55" fmla="*/ 268 h 276"/>
                  <a:gd name="T56" fmla="*/ 500 w 520"/>
                  <a:gd name="T57" fmla="*/ 274 h 276"/>
                  <a:gd name="T58" fmla="*/ 488 w 520"/>
                  <a:gd name="T59" fmla="*/ 276 h 276"/>
                  <a:gd name="T60" fmla="*/ 472 w 520"/>
                  <a:gd name="T61" fmla="*/ 270 h 276"/>
                  <a:gd name="T62" fmla="*/ 470 w 520"/>
                  <a:gd name="T63" fmla="*/ 268 h 276"/>
                  <a:gd name="T64" fmla="*/ 466 w 520"/>
                  <a:gd name="T65" fmla="*/ 262 h 276"/>
                  <a:gd name="T66" fmla="*/ 460 w 520"/>
                  <a:gd name="T67" fmla="*/ 256 h 276"/>
                  <a:gd name="T68" fmla="*/ 442 w 520"/>
                  <a:gd name="T69" fmla="*/ 232 h 276"/>
                  <a:gd name="T70" fmla="*/ 426 w 520"/>
                  <a:gd name="T71" fmla="*/ 200 h 276"/>
                  <a:gd name="T72" fmla="*/ 426 w 520"/>
                  <a:gd name="T73" fmla="*/ 192 h 276"/>
                  <a:gd name="T74" fmla="*/ 420 w 520"/>
                  <a:gd name="T75" fmla="*/ 180 h 276"/>
                  <a:gd name="T76" fmla="*/ 394 w 520"/>
                  <a:gd name="T77" fmla="*/ 142 h 276"/>
                  <a:gd name="T78" fmla="*/ 378 w 520"/>
                  <a:gd name="T79" fmla="*/ 122 h 276"/>
                  <a:gd name="T80" fmla="*/ 358 w 520"/>
                  <a:gd name="T81" fmla="*/ 104 h 276"/>
                  <a:gd name="T82" fmla="*/ 334 w 520"/>
                  <a:gd name="T83" fmla="*/ 92 h 276"/>
                  <a:gd name="T84" fmla="*/ 286 w 520"/>
                  <a:gd name="T85" fmla="*/ 78 h 276"/>
                  <a:gd name="T86" fmla="*/ 260 w 520"/>
                  <a:gd name="T87" fmla="*/ 76 h 276"/>
                  <a:gd name="T88" fmla="*/ 224 w 520"/>
                  <a:gd name="T89" fmla="*/ 78 h 276"/>
                  <a:gd name="T90" fmla="*/ 190 w 520"/>
                  <a:gd name="T91" fmla="*/ 86 h 276"/>
                  <a:gd name="T92" fmla="*/ 176 w 520"/>
                  <a:gd name="T93" fmla="*/ 94 h 276"/>
                  <a:gd name="T94" fmla="*/ 150 w 520"/>
                  <a:gd name="T95" fmla="*/ 114 h 276"/>
                  <a:gd name="T96" fmla="*/ 128 w 520"/>
                  <a:gd name="T97" fmla="*/ 134 h 276"/>
                  <a:gd name="T98" fmla="*/ 106 w 520"/>
                  <a:gd name="T99" fmla="*/ 164 h 276"/>
                  <a:gd name="T100" fmla="*/ 92 w 520"/>
                  <a:gd name="T101" fmla="*/ 196 h 276"/>
                  <a:gd name="T102" fmla="*/ 90 w 520"/>
                  <a:gd name="T103" fmla="*/ 202 h 276"/>
                  <a:gd name="T104" fmla="*/ 84 w 520"/>
                  <a:gd name="T105" fmla="*/ 218 h 276"/>
                  <a:gd name="T106" fmla="*/ 60 w 520"/>
                  <a:gd name="T107" fmla="*/ 256 h 276"/>
                  <a:gd name="T108" fmla="*/ 58 w 520"/>
                  <a:gd name="T109" fmla="*/ 260 h 276"/>
                  <a:gd name="T110" fmla="*/ 50 w 520"/>
                  <a:gd name="T111" fmla="*/ 266 h 276"/>
                  <a:gd name="T112" fmla="*/ 48 w 520"/>
                  <a:gd name="T113" fmla="*/ 268 h 276"/>
                  <a:gd name="T114" fmla="*/ 42 w 520"/>
                  <a:gd name="T115" fmla="*/ 27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4"/>
                    </a:lnTo>
                    <a:lnTo>
                      <a:pt x="14" y="270"/>
                    </a:lnTo>
                    <a:lnTo>
                      <a:pt x="12" y="268"/>
                    </a:lnTo>
                    <a:lnTo>
                      <a:pt x="12" y="268"/>
                    </a:lnTo>
                    <a:lnTo>
                      <a:pt x="6" y="262"/>
                    </a:lnTo>
                    <a:lnTo>
                      <a:pt x="2" y="254"/>
                    </a:lnTo>
                    <a:lnTo>
                      <a:pt x="0" y="244"/>
                    </a:lnTo>
                    <a:lnTo>
                      <a:pt x="0" y="230"/>
                    </a:lnTo>
                    <a:lnTo>
                      <a:pt x="0" y="230"/>
                    </a:lnTo>
                    <a:lnTo>
                      <a:pt x="4" y="204"/>
                    </a:lnTo>
                    <a:lnTo>
                      <a:pt x="10" y="178"/>
                    </a:lnTo>
                    <a:lnTo>
                      <a:pt x="20" y="152"/>
                    </a:lnTo>
                    <a:lnTo>
                      <a:pt x="32" y="128"/>
                    </a:lnTo>
                    <a:lnTo>
                      <a:pt x="32" y="128"/>
                    </a:lnTo>
                    <a:lnTo>
                      <a:pt x="42" y="110"/>
                    </a:lnTo>
                    <a:lnTo>
                      <a:pt x="54" y="94"/>
                    </a:lnTo>
                    <a:lnTo>
                      <a:pt x="68" y="78"/>
                    </a:lnTo>
                    <a:lnTo>
                      <a:pt x="82" y="64"/>
                    </a:lnTo>
                    <a:lnTo>
                      <a:pt x="98" y="52"/>
                    </a:lnTo>
                    <a:lnTo>
                      <a:pt x="114" y="40"/>
                    </a:lnTo>
                    <a:lnTo>
                      <a:pt x="132" y="30"/>
                    </a:lnTo>
                    <a:lnTo>
                      <a:pt x="150" y="22"/>
                    </a:lnTo>
                    <a:lnTo>
                      <a:pt x="150" y="22"/>
                    </a:lnTo>
                    <a:lnTo>
                      <a:pt x="174" y="14"/>
                    </a:lnTo>
                    <a:lnTo>
                      <a:pt x="202" y="6"/>
                    </a:lnTo>
                    <a:lnTo>
                      <a:pt x="232" y="0"/>
                    </a:lnTo>
                    <a:lnTo>
                      <a:pt x="260" y="0"/>
                    </a:lnTo>
                    <a:lnTo>
                      <a:pt x="260" y="0"/>
                    </a:lnTo>
                    <a:lnTo>
                      <a:pt x="284" y="0"/>
                    </a:lnTo>
                    <a:lnTo>
                      <a:pt x="308" y="4"/>
                    </a:lnTo>
                    <a:lnTo>
                      <a:pt x="332" y="10"/>
                    </a:lnTo>
                    <a:lnTo>
                      <a:pt x="354" y="16"/>
                    </a:lnTo>
                    <a:lnTo>
                      <a:pt x="376" y="26"/>
                    </a:lnTo>
                    <a:lnTo>
                      <a:pt x="396" y="38"/>
                    </a:lnTo>
                    <a:lnTo>
                      <a:pt x="416" y="50"/>
                    </a:lnTo>
                    <a:lnTo>
                      <a:pt x="434" y="64"/>
                    </a:lnTo>
                    <a:lnTo>
                      <a:pt x="434" y="64"/>
                    </a:lnTo>
                    <a:lnTo>
                      <a:pt x="452" y="82"/>
                    </a:lnTo>
                    <a:lnTo>
                      <a:pt x="468" y="100"/>
                    </a:lnTo>
                    <a:lnTo>
                      <a:pt x="482" y="120"/>
                    </a:lnTo>
                    <a:lnTo>
                      <a:pt x="494" y="140"/>
                    </a:lnTo>
                    <a:lnTo>
                      <a:pt x="502" y="160"/>
                    </a:lnTo>
                    <a:lnTo>
                      <a:pt x="510" y="182"/>
                    </a:lnTo>
                    <a:lnTo>
                      <a:pt x="516" y="204"/>
                    </a:lnTo>
                    <a:lnTo>
                      <a:pt x="520" y="228"/>
                    </a:lnTo>
                    <a:lnTo>
                      <a:pt x="520" y="228"/>
                    </a:lnTo>
                    <a:lnTo>
                      <a:pt x="520" y="238"/>
                    </a:lnTo>
                    <a:lnTo>
                      <a:pt x="518" y="246"/>
                    </a:lnTo>
                    <a:lnTo>
                      <a:pt x="516" y="254"/>
                    </a:lnTo>
                    <a:lnTo>
                      <a:pt x="514" y="260"/>
                    </a:lnTo>
                    <a:lnTo>
                      <a:pt x="514" y="260"/>
                    </a:lnTo>
                    <a:lnTo>
                      <a:pt x="510" y="268"/>
                    </a:lnTo>
                    <a:lnTo>
                      <a:pt x="506" y="268"/>
                    </a:lnTo>
                    <a:lnTo>
                      <a:pt x="506" y="268"/>
                    </a:lnTo>
                    <a:lnTo>
                      <a:pt x="504" y="270"/>
                    </a:lnTo>
                    <a:lnTo>
                      <a:pt x="500" y="274"/>
                    </a:lnTo>
                    <a:lnTo>
                      <a:pt x="488" y="276"/>
                    </a:lnTo>
                    <a:lnTo>
                      <a:pt x="488" y="276"/>
                    </a:lnTo>
                    <a:lnTo>
                      <a:pt x="478" y="274"/>
                    </a:lnTo>
                    <a:lnTo>
                      <a:pt x="472" y="270"/>
                    </a:lnTo>
                    <a:lnTo>
                      <a:pt x="470" y="268"/>
                    </a:lnTo>
                    <a:lnTo>
                      <a:pt x="470" y="268"/>
                    </a:lnTo>
                    <a:lnTo>
                      <a:pt x="468" y="266"/>
                    </a:lnTo>
                    <a:lnTo>
                      <a:pt x="466" y="262"/>
                    </a:lnTo>
                    <a:lnTo>
                      <a:pt x="462" y="260"/>
                    </a:lnTo>
                    <a:lnTo>
                      <a:pt x="460" y="256"/>
                    </a:lnTo>
                    <a:lnTo>
                      <a:pt x="460" y="256"/>
                    </a:lnTo>
                    <a:lnTo>
                      <a:pt x="442" y="232"/>
                    </a:lnTo>
                    <a:lnTo>
                      <a:pt x="426" y="200"/>
                    </a:lnTo>
                    <a:lnTo>
                      <a:pt x="426" y="200"/>
                    </a:lnTo>
                    <a:lnTo>
                      <a:pt x="426" y="196"/>
                    </a:lnTo>
                    <a:lnTo>
                      <a:pt x="426" y="192"/>
                    </a:lnTo>
                    <a:lnTo>
                      <a:pt x="426" y="192"/>
                    </a:lnTo>
                    <a:lnTo>
                      <a:pt x="420" y="180"/>
                    </a:lnTo>
                    <a:lnTo>
                      <a:pt x="412" y="166"/>
                    </a:lnTo>
                    <a:lnTo>
                      <a:pt x="394" y="142"/>
                    </a:lnTo>
                    <a:lnTo>
                      <a:pt x="394" y="142"/>
                    </a:lnTo>
                    <a:lnTo>
                      <a:pt x="378" y="122"/>
                    </a:lnTo>
                    <a:lnTo>
                      <a:pt x="368" y="112"/>
                    </a:lnTo>
                    <a:lnTo>
                      <a:pt x="358" y="104"/>
                    </a:lnTo>
                    <a:lnTo>
                      <a:pt x="358" y="104"/>
                    </a:lnTo>
                    <a:lnTo>
                      <a:pt x="334" y="92"/>
                    </a:lnTo>
                    <a:lnTo>
                      <a:pt x="312" y="84"/>
                    </a:lnTo>
                    <a:lnTo>
                      <a:pt x="286" y="78"/>
                    </a:lnTo>
                    <a:lnTo>
                      <a:pt x="260" y="76"/>
                    </a:lnTo>
                    <a:lnTo>
                      <a:pt x="260" y="76"/>
                    </a:lnTo>
                    <a:lnTo>
                      <a:pt x="242" y="78"/>
                    </a:lnTo>
                    <a:lnTo>
                      <a:pt x="224" y="78"/>
                    </a:lnTo>
                    <a:lnTo>
                      <a:pt x="208" y="82"/>
                    </a:lnTo>
                    <a:lnTo>
                      <a:pt x="190" y="86"/>
                    </a:lnTo>
                    <a:lnTo>
                      <a:pt x="190" y="86"/>
                    </a:lnTo>
                    <a:lnTo>
                      <a:pt x="176" y="94"/>
                    </a:lnTo>
                    <a:lnTo>
                      <a:pt x="176" y="94"/>
                    </a:lnTo>
                    <a:lnTo>
                      <a:pt x="150" y="114"/>
                    </a:lnTo>
                    <a:lnTo>
                      <a:pt x="128" y="134"/>
                    </a:lnTo>
                    <a:lnTo>
                      <a:pt x="128" y="134"/>
                    </a:lnTo>
                    <a:lnTo>
                      <a:pt x="114" y="148"/>
                    </a:lnTo>
                    <a:lnTo>
                      <a:pt x="106" y="164"/>
                    </a:lnTo>
                    <a:lnTo>
                      <a:pt x="98" y="180"/>
                    </a:lnTo>
                    <a:lnTo>
                      <a:pt x="92" y="196"/>
                    </a:lnTo>
                    <a:lnTo>
                      <a:pt x="92" y="196"/>
                    </a:lnTo>
                    <a:lnTo>
                      <a:pt x="90" y="202"/>
                    </a:lnTo>
                    <a:lnTo>
                      <a:pt x="90" y="202"/>
                    </a:lnTo>
                    <a:lnTo>
                      <a:pt x="84" y="218"/>
                    </a:lnTo>
                    <a:lnTo>
                      <a:pt x="76" y="232"/>
                    </a:lnTo>
                    <a:lnTo>
                      <a:pt x="60" y="256"/>
                    </a:lnTo>
                    <a:lnTo>
                      <a:pt x="60" y="256"/>
                    </a:lnTo>
                    <a:lnTo>
                      <a:pt x="58" y="260"/>
                    </a:lnTo>
                    <a:lnTo>
                      <a:pt x="54" y="262"/>
                    </a:lnTo>
                    <a:lnTo>
                      <a:pt x="50" y="266"/>
                    </a:lnTo>
                    <a:lnTo>
                      <a:pt x="48" y="268"/>
                    </a:lnTo>
                    <a:lnTo>
                      <a:pt x="48" y="268"/>
                    </a:lnTo>
                    <a:lnTo>
                      <a:pt x="46" y="270"/>
                    </a:lnTo>
                    <a:lnTo>
                      <a:pt x="42" y="274"/>
                    </a:lnTo>
                    <a:lnTo>
                      <a:pt x="34" y="2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0" name="Freeform 277"/>
              <p:cNvSpPr>
                <a:spLocks/>
              </p:cNvSpPr>
              <p:nvPr/>
            </p:nvSpPr>
            <p:spPr bwMode="auto">
              <a:xfrm>
                <a:off x="2629" y="3277"/>
                <a:ext cx="522" cy="278"/>
              </a:xfrm>
              <a:custGeom>
                <a:avLst/>
                <a:gdLst>
                  <a:gd name="T0" fmla="*/ 262 w 522"/>
                  <a:gd name="T1" fmla="*/ 0 h 278"/>
                  <a:gd name="T2" fmla="*/ 204 w 522"/>
                  <a:gd name="T3" fmla="*/ 8 h 278"/>
                  <a:gd name="T4" fmla="*/ 152 w 522"/>
                  <a:gd name="T5" fmla="*/ 24 h 278"/>
                  <a:gd name="T6" fmla="*/ 134 w 522"/>
                  <a:gd name="T7" fmla="*/ 32 h 278"/>
                  <a:gd name="T8" fmla="*/ 100 w 522"/>
                  <a:gd name="T9" fmla="*/ 52 h 278"/>
                  <a:gd name="T10" fmla="*/ 70 w 522"/>
                  <a:gd name="T11" fmla="*/ 80 h 278"/>
                  <a:gd name="T12" fmla="*/ 44 w 522"/>
                  <a:gd name="T13" fmla="*/ 112 h 278"/>
                  <a:gd name="T14" fmla="*/ 34 w 522"/>
                  <a:gd name="T15" fmla="*/ 130 h 278"/>
                  <a:gd name="T16" fmla="*/ 12 w 522"/>
                  <a:gd name="T17" fmla="*/ 180 h 278"/>
                  <a:gd name="T18" fmla="*/ 0 w 522"/>
                  <a:gd name="T19" fmla="*/ 234 h 278"/>
                  <a:gd name="T20" fmla="*/ 2 w 522"/>
                  <a:gd name="T21" fmla="*/ 246 h 278"/>
                  <a:gd name="T22" fmla="*/ 8 w 522"/>
                  <a:gd name="T23" fmla="*/ 264 h 278"/>
                  <a:gd name="T24" fmla="*/ 14 w 522"/>
                  <a:gd name="T25" fmla="*/ 272 h 278"/>
                  <a:gd name="T26" fmla="*/ 22 w 522"/>
                  <a:gd name="T27" fmla="*/ 276 h 278"/>
                  <a:gd name="T28" fmla="*/ 34 w 522"/>
                  <a:gd name="T29" fmla="*/ 278 h 278"/>
                  <a:gd name="T30" fmla="*/ 48 w 522"/>
                  <a:gd name="T31" fmla="*/ 274 h 278"/>
                  <a:gd name="T32" fmla="*/ 50 w 522"/>
                  <a:gd name="T33" fmla="*/ 272 h 278"/>
                  <a:gd name="T34" fmla="*/ 56 w 522"/>
                  <a:gd name="T35" fmla="*/ 264 h 278"/>
                  <a:gd name="T36" fmla="*/ 62 w 522"/>
                  <a:gd name="T37" fmla="*/ 258 h 278"/>
                  <a:gd name="T38" fmla="*/ 78 w 522"/>
                  <a:gd name="T39" fmla="*/ 236 h 278"/>
                  <a:gd name="T40" fmla="*/ 92 w 522"/>
                  <a:gd name="T41" fmla="*/ 206 h 278"/>
                  <a:gd name="T42" fmla="*/ 96 w 522"/>
                  <a:gd name="T43" fmla="*/ 198 h 278"/>
                  <a:gd name="T44" fmla="*/ 100 w 522"/>
                  <a:gd name="T45" fmla="*/ 182 h 278"/>
                  <a:gd name="T46" fmla="*/ 116 w 522"/>
                  <a:gd name="T47" fmla="*/ 152 h 278"/>
                  <a:gd name="T48" fmla="*/ 130 w 522"/>
                  <a:gd name="T49" fmla="*/ 136 h 278"/>
                  <a:gd name="T50" fmla="*/ 178 w 522"/>
                  <a:gd name="T51" fmla="*/ 98 h 278"/>
                  <a:gd name="T52" fmla="*/ 192 w 522"/>
                  <a:gd name="T53" fmla="*/ 90 h 278"/>
                  <a:gd name="T54" fmla="*/ 210 w 522"/>
                  <a:gd name="T55" fmla="*/ 84 h 278"/>
                  <a:gd name="T56" fmla="*/ 244 w 522"/>
                  <a:gd name="T57" fmla="*/ 80 h 278"/>
                  <a:gd name="T58" fmla="*/ 262 w 522"/>
                  <a:gd name="T59" fmla="*/ 80 h 278"/>
                  <a:gd name="T60" fmla="*/ 314 w 522"/>
                  <a:gd name="T61" fmla="*/ 86 h 278"/>
                  <a:gd name="T62" fmla="*/ 360 w 522"/>
                  <a:gd name="T63" fmla="*/ 106 h 278"/>
                  <a:gd name="T64" fmla="*/ 370 w 522"/>
                  <a:gd name="T65" fmla="*/ 114 h 278"/>
                  <a:gd name="T66" fmla="*/ 396 w 522"/>
                  <a:gd name="T67" fmla="*/ 146 h 278"/>
                  <a:gd name="T68" fmla="*/ 414 w 522"/>
                  <a:gd name="T69" fmla="*/ 170 h 278"/>
                  <a:gd name="T70" fmla="*/ 428 w 522"/>
                  <a:gd name="T71" fmla="*/ 196 h 278"/>
                  <a:gd name="T72" fmla="*/ 428 w 522"/>
                  <a:gd name="T73" fmla="*/ 200 h 278"/>
                  <a:gd name="T74" fmla="*/ 428 w 522"/>
                  <a:gd name="T75" fmla="*/ 204 h 278"/>
                  <a:gd name="T76" fmla="*/ 462 w 522"/>
                  <a:gd name="T77" fmla="*/ 260 h 278"/>
                  <a:gd name="T78" fmla="*/ 464 w 522"/>
                  <a:gd name="T79" fmla="*/ 262 h 278"/>
                  <a:gd name="T80" fmla="*/ 470 w 522"/>
                  <a:gd name="T81" fmla="*/ 268 h 278"/>
                  <a:gd name="T82" fmla="*/ 472 w 522"/>
                  <a:gd name="T83" fmla="*/ 272 h 278"/>
                  <a:gd name="T84" fmla="*/ 480 w 522"/>
                  <a:gd name="T85" fmla="*/ 276 h 278"/>
                  <a:gd name="T86" fmla="*/ 490 w 522"/>
                  <a:gd name="T87" fmla="*/ 278 h 278"/>
                  <a:gd name="T88" fmla="*/ 506 w 522"/>
                  <a:gd name="T89" fmla="*/ 274 h 278"/>
                  <a:gd name="T90" fmla="*/ 508 w 522"/>
                  <a:gd name="T91" fmla="*/ 272 h 278"/>
                  <a:gd name="T92" fmla="*/ 516 w 522"/>
                  <a:gd name="T93" fmla="*/ 264 h 278"/>
                  <a:gd name="T94" fmla="*/ 520 w 522"/>
                  <a:gd name="T95" fmla="*/ 256 h 278"/>
                  <a:gd name="T96" fmla="*/ 522 w 522"/>
                  <a:gd name="T97" fmla="*/ 240 h 278"/>
                  <a:gd name="T98" fmla="*/ 522 w 522"/>
                  <a:gd name="T99" fmla="*/ 230 h 278"/>
                  <a:gd name="T100" fmla="*/ 514 w 522"/>
                  <a:gd name="T101" fmla="*/ 184 h 278"/>
                  <a:gd name="T102" fmla="*/ 496 w 522"/>
                  <a:gd name="T103" fmla="*/ 142 h 278"/>
                  <a:gd name="T104" fmla="*/ 470 w 522"/>
                  <a:gd name="T105" fmla="*/ 102 h 278"/>
                  <a:gd name="T106" fmla="*/ 438 w 522"/>
                  <a:gd name="T107" fmla="*/ 66 h 278"/>
                  <a:gd name="T108" fmla="*/ 418 w 522"/>
                  <a:gd name="T109" fmla="*/ 52 h 278"/>
                  <a:gd name="T110" fmla="*/ 378 w 522"/>
                  <a:gd name="T111" fmla="*/ 28 h 278"/>
                  <a:gd name="T112" fmla="*/ 334 w 522"/>
                  <a:gd name="T113" fmla="*/ 10 h 278"/>
                  <a:gd name="T114" fmla="*/ 286 w 522"/>
                  <a:gd name="T115" fmla="*/ 2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2" h="278">
                    <a:moveTo>
                      <a:pt x="262" y="0"/>
                    </a:moveTo>
                    <a:lnTo>
                      <a:pt x="262" y="0"/>
                    </a:lnTo>
                    <a:lnTo>
                      <a:pt x="234" y="2"/>
                    </a:lnTo>
                    <a:lnTo>
                      <a:pt x="204" y="8"/>
                    </a:lnTo>
                    <a:lnTo>
                      <a:pt x="176" y="14"/>
                    </a:lnTo>
                    <a:lnTo>
                      <a:pt x="152" y="24"/>
                    </a:lnTo>
                    <a:lnTo>
                      <a:pt x="152" y="24"/>
                    </a:lnTo>
                    <a:lnTo>
                      <a:pt x="134" y="32"/>
                    </a:lnTo>
                    <a:lnTo>
                      <a:pt x="116" y="42"/>
                    </a:lnTo>
                    <a:lnTo>
                      <a:pt x="100" y="52"/>
                    </a:lnTo>
                    <a:lnTo>
                      <a:pt x="84" y="66"/>
                    </a:lnTo>
                    <a:lnTo>
                      <a:pt x="70" y="80"/>
                    </a:lnTo>
                    <a:lnTo>
                      <a:pt x="56" y="96"/>
                    </a:lnTo>
                    <a:lnTo>
                      <a:pt x="44" y="112"/>
                    </a:lnTo>
                    <a:lnTo>
                      <a:pt x="34" y="130"/>
                    </a:lnTo>
                    <a:lnTo>
                      <a:pt x="34" y="130"/>
                    </a:lnTo>
                    <a:lnTo>
                      <a:pt x="22" y="154"/>
                    </a:lnTo>
                    <a:lnTo>
                      <a:pt x="12" y="180"/>
                    </a:lnTo>
                    <a:lnTo>
                      <a:pt x="4" y="206"/>
                    </a:lnTo>
                    <a:lnTo>
                      <a:pt x="0" y="234"/>
                    </a:lnTo>
                    <a:lnTo>
                      <a:pt x="0" y="234"/>
                    </a:lnTo>
                    <a:lnTo>
                      <a:pt x="2" y="246"/>
                    </a:lnTo>
                    <a:lnTo>
                      <a:pt x="4" y="256"/>
                    </a:lnTo>
                    <a:lnTo>
                      <a:pt x="8" y="264"/>
                    </a:lnTo>
                    <a:lnTo>
                      <a:pt x="14" y="272"/>
                    </a:lnTo>
                    <a:lnTo>
                      <a:pt x="14" y="272"/>
                    </a:lnTo>
                    <a:lnTo>
                      <a:pt x="16" y="274"/>
                    </a:lnTo>
                    <a:lnTo>
                      <a:pt x="22" y="276"/>
                    </a:lnTo>
                    <a:lnTo>
                      <a:pt x="34" y="278"/>
                    </a:lnTo>
                    <a:lnTo>
                      <a:pt x="34" y="278"/>
                    </a:lnTo>
                    <a:lnTo>
                      <a:pt x="44" y="276"/>
                    </a:lnTo>
                    <a:lnTo>
                      <a:pt x="48" y="274"/>
                    </a:lnTo>
                    <a:lnTo>
                      <a:pt x="50" y="272"/>
                    </a:lnTo>
                    <a:lnTo>
                      <a:pt x="50" y="272"/>
                    </a:lnTo>
                    <a:lnTo>
                      <a:pt x="52" y="268"/>
                    </a:lnTo>
                    <a:lnTo>
                      <a:pt x="56" y="264"/>
                    </a:lnTo>
                    <a:lnTo>
                      <a:pt x="60" y="262"/>
                    </a:lnTo>
                    <a:lnTo>
                      <a:pt x="62" y="258"/>
                    </a:lnTo>
                    <a:lnTo>
                      <a:pt x="62" y="258"/>
                    </a:lnTo>
                    <a:lnTo>
                      <a:pt x="78" y="236"/>
                    </a:lnTo>
                    <a:lnTo>
                      <a:pt x="86" y="222"/>
                    </a:lnTo>
                    <a:lnTo>
                      <a:pt x="92" y="206"/>
                    </a:lnTo>
                    <a:lnTo>
                      <a:pt x="92" y="206"/>
                    </a:lnTo>
                    <a:lnTo>
                      <a:pt x="96" y="198"/>
                    </a:lnTo>
                    <a:lnTo>
                      <a:pt x="96" y="198"/>
                    </a:lnTo>
                    <a:lnTo>
                      <a:pt x="100" y="182"/>
                    </a:lnTo>
                    <a:lnTo>
                      <a:pt x="108" y="166"/>
                    </a:lnTo>
                    <a:lnTo>
                      <a:pt x="116" y="152"/>
                    </a:lnTo>
                    <a:lnTo>
                      <a:pt x="130" y="136"/>
                    </a:lnTo>
                    <a:lnTo>
                      <a:pt x="130" y="136"/>
                    </a:lnTo>
                    <a:lnTo>
                      <a:pt x="152" y="116"/>
                    </a:lnTo>
                    <a:lnTo>
                      <a:pt x="178" y="98"/>
                    </a:lnTo>
                    <a:lnTo>
                      <a:pt x="178" y="98"/>
                    </a:lnTo>
                    <a:lnTo>
                      <a:pt x="192" y="90"/>
                    </a:lnTo>
                    <a:lnTo>
                      <a:pt x="192" y="90"/>
                    </a:lnTo>
                    <a:lnTo>
                      <a:pt x="210" y="84"/>
                    </a:lnTo>
                    <a:lnTo>
                      <a:pt x="226" y="82"/>
                    </a:lnTo>
                    <a:lnTo>
                      <a:pt x="244" y="80"/>
                    </a:lnTo>
                    <a:lnTo>
                      <a:pt x="262" y="80"/>
                    </a:lnTo>
                    <a:lnTo>
                      <a:pt x="262" y="80"/>
                    </a:lnTo>
                    <a:lnTo>
                      <a:pt x="288" y="80"/>
                    </a:lnTo>
                    <a:lnTo>
                      <a:pt x="314" y="86"/>
                    </a:lnTo>
                    <a:lnTo>
                      <a:pt x="336" y="94"/>
                    </a:lnTo>
                    <a:lnTo>
                      <a:pt x="360" y="106"/>
                    </a:lnTo>
                    <a:lnTo>
                      <a:pt x="360" y="106"/>
                    </a:lnTo>
                    <a:lnTo>
                      <a:pt x="370" y="114"/>
                    </a:lnTo>
                    <a:lnTo>
                      <a:pt x="380" y="124"/>
                    </a:lnTo>
                    <a:lnTo>
                      <a:pt x="396" y="146"/>
                    </a:lnTo>
                    <a:lnTo>
                      <a:pt x="396" y="146"/>
                    </a:lnTo>
                    <a:lnTo>
                      <a:pt x="414" y="170"/>
                    </a:lnTo>
                    <a:lnTo>
                      <a:pt x="422" y="182"/>
                    </a:lnTo>
                    <a:lnTo>
                      <a:pt x="428" y="196"/>
                    </a:lnTo>
                    <a:lnTo>
                      <a:pt x="428" y="196"/>
                    </a:lnTo>
                    <a:lnTo>
                      <a:pt x="428" y="200"/>
                    </a:lnTo>
                    <a:lnTo>
                      <a:pt x="428" y="204"/>
                    </a:lnTo>
                    <a:lnTo>
                      <a:pt x="428" y="204"/>
                    </a:lnTo>
                    <a:lnTo>
                      <a:pt x="444" y="234"/>
                    </a:lnTo>
                    <a:lnTo>
                      <a:pt x="462" y="260"/>
                    </a:lnTo>
                    <a:lnTo>
                      <a:pt x="462" y="260"/>
                    </a:lnTo>
                    <a:lnTo>
                      <a:pt x="464" y="262"/>
                    </a:lnTo>
                    <a:lnTo>
                      <a:pt x="468" y="266"/>
                    </a:lnTo>
                    <a:lnTo>
                      <a:pt x="470" y="268"/>
                    </a:lnTo>
                    <a:lnTo>
                      <a:pt x="472" y="272"/>
                    </a:lnTo>
                    <a:lnTo>
                      <a:pt x="472" y="272"/>
                    </a:lnTo>
                    <a:lnTo>
                      <a:pt x="474" y="274"/>
                    </a:lnTo>
                    <a:lnTo>
                      <a:pt x="480" y="276"/>
                    </a:lnTo>
                    <a:lnTo>
                      <a:pt x="490" y="278"/>
                    </a:lnTo>
                    <a:lnTo>
                      <a:pt x="490" y="278"/>
                    </a:lnTo>
                    <a:lnTo>
                      <a:pt x="502" y="276"/>
                    </a:lnTo>
                    <a:lnTo>
                      <a:pt x="506" y="274"/>
                    </a:lnTo>
                    <a:lnTo>
                      <a:pt x="508" y="272"/>
                    </a:lnTo>
                    <a:lnTo>
                      <a:pt x="508" y="272"/>
                    </a:lnTo>
                    <a:lnTo>
                      <a:pt x="512" y="270"/>
                    </a:lnTo>
                    <a:lnTo>
                      <a:pt x="516" y="264"/>
                    </a:lnTo>
                    <a:lnTo>
                      <a:pt x="516" y="264"/>
                    </a:lnTo>
                    <a:lnTo>
                      <a:pt x="520" y="256"/>
                    </a:lnTo>
                    <a:lnTo>
                      <a:pt x="522" y="248"/>
                    </a:lnTo>
                    <a:lnTo>
                      <a:pt x="522" y="240"/>
                    </a:lnTo>
                    <a:lnTo>
                      <a:pt x="522" y="230"/>
                    </a:lnTo>
                    <a:lnTo>
                      <a:pt x="522" y="230"/>
                    </a:lnTo>
                    <a:lnTo>
                      <a:pt x="518" y="206"/>
                    </a:lnTo>
                    <a:lnTo>
                      <a:pt x="514" y="184"/>
                    </a:lnTo>
                    <a:lnTo>
                      <a:pt x="506" y="162"/>
                    </a:lnTo>
                    <a:lnTo>
                      <a:pt x="496" y="142"/>
                    </a:lnTo>
                    <a:lnTo>
                      <a:pt x="484" y="122"/>
                    </a:lnTo>
                    <a:lnTo>
                      <a:pt x="470" y="102"/>
                    </a:lnTo>
                    <a:lnTo>
                      <a:pt x="454" y="84"/>
                    </a:lnTo>
                    <a:lnTo>
                      <a:pt x="438" y="66"/>
                    </a:lnTo>
                    <a:lnTo>
                      <a:pt x="438" y="66"/>
                    </a:lnTo>
                    <a:lnTo>
                      <a:pt x="418" y="52"/>
                    </a:lnTo>
                    <a:lnTo>
                      <a:pt x="400" y="38"/>
                    </a:lnTo>
                    <a:lnTo>
                      <a:pt x="378" y="28"/>
                    </a:lnTo>
                    <a:lnTo>
                      <a:pt x="356" y="18"/>
                    </a:lnTo>
                    <a:lnTo>
                      <a:pt x="334" y="10"/>
                    </a:lnTo>
                    <a:lnTo>
                      <a:pt x="310" y="6"/>
                    </a:lnTo>
                    <a:lnTo>
                      <a:pt x="286" y="2"/>
                    </a:lnTo>
                    <a:lnTo>
                      <a:pt x="2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1" name="Freeform 278"/>
              <p:cNvSpPr>
                <a:spLocks noEditPoints="1"/>
              </p:cNvSpPr>
              <p:nvPr/>
            </p:nvSpPr>
            <p:spPr bwMode="auto">
              <a:xfrm>
                <a:off x="2631" y="3279"/>
                <a:ext cx="520" cy="276"/>
              </a:xfrm>
              <a:custGeom>
                <a:avLst/>
                <a:gdLst>
                  <a:gd name="T0" fmla="*/ 16 w 520"/>
                  <a:gd name="T1" fmla="*/ 270 h 276"/>
                  <a:gd name="T2" fmla="*/ 2 w 520"/>
                  <a:gd name="T3" fmla="*/ 254 h 276"/>
                  <a:gd name="T4" fmla="*/ 4 w 520"/>
                  <a:gd name="T5" fmla="*/ 204 h 276"/>
                  <a:gd name="T6" fmla="*/ 32 w 520"/>
                  <a:gd name="T7" fmla="*/ 130 h 276"/>
                  <a:gd name="T8" fmla="*/ 82 w 520"/>
                  <a:gd name="T9" fmla="*/ 64 h 276"/>
                  <a:gd name="T10" fmla="*/ 150 w 520"/>
                  <a:gd name="T11" fmla="*/ 22 h 276"/>
                  <a:gd name="T12" fmla="*/ 232 w 520"/>
                  <a:gd name="T13" fmla="*/ 2 h 276"/>
                  <a:gd name="T14" fmla="*/ 308 w 520"/>
                  <a:gd name="T15" fmla="*/ 4 h 276"/>
                  <a:gd name="T16" fmla="*/ 396 w 520"/>
                  <a:gd name="T17" fmla="*/ 38 h 276"/>
                  <a:gd name="T18" fmla="*/ 452 w 520"/>
                  <a:gd name="T19" fmla="*/ 82 h 276"/>
                  <a:gd name="T20" fmla="*/ 502 w 520"/>
                  <a:gd name="T21" fmla="*/ 160 h 276"/>
                  <a:gd name="T22" fmla="*/ 518 w 520"/>
                  <a:gd name="T23" fmla="*/ 226 h 276"/>
                  <a:gd name="T24" fmla="*/ 514 w 520"/>
                  <a:gd name="T25" fmla="*/ 260 h 276"/>
                  <a:gd name="T26" fmla="*/ 506 w 520"/>
                  <a:gd name="T27" fmla="*/ 268 h 276"/>
                  <a:gd name="T28" fmla="*/ 488 w 520"/>
                  <a:gd name="T29" fmla="*/ 276 h 276"/>
                  <a:gd name="T30" fmla="*/ 470 w 520"/>
                  <a:gd name="T31" fmla="*/ 268 h 276"/>
                  <a:gd name="T32" fmla="*/ 460 w 520"/>
                  <a:gd name="T33" fmla="*/ 256 h 276"/>
                  <a:gd name="T34" fmla="*/ 428 w 520"/>
                  <a:gd name="T35" fmla="*/ 200 h 276"/>
                  <a:gd name="T36" fmla="*/ 420 w 520"/>
                  <a:gd name="T37" fmla="*/ 178 h 276"/>
                  <a:gd name="T38" fmla="*/ 378 w 520"/>
                  <a:gd name="T39" fmla="*/ 120 h 276"/>
                  <a:gd name="T40" fmla="*/ 334 w 520"/>
                  <a:gd name="T41" fmla="*/ 92 h 276"/>
                  <a:gd name="T42" fmla="*/ 260 w 520"/>
                  <a:gd name="T43" fmla="*/ 76 h 276"/>
                  <a:gd name="T44" fmla="*/ 190 w 520"/>
                  <a:gd name="T45" fmla="*/ 86 h 276"/>
                  <a:gd name="T46" fmla="*/ 150 w 520"/>
                  <a:gd name="T47" fmla="*/ 112 h 276"/>
                  <a:gd name="T48" fmla="*/ 104 w 520"/>
                  <a:gd name="T49" fmla="*/ 162 h 276"/>
                  <a:gd name="T50" fmla="*/ 90 w 520"/>
                  <a:gd name="T51" fmla="*/ 202 h 276"/>
                  <a:gd name="T52" fmla="*/ 58 w 520"/>
                  <a:gd name="T53" fmla="*/ 256 h 276"/>
                  <a:gd name="T54" fmla="*/ 50 w 520"/>
                  <a:gd name="T55" fmla="*/ 264 h 276"/>
                  <a:gd name="T56" fmla="*/ 42 w 520"/>
                  <a:gd name="T57" fmla="*/ 272 h 276"/>
                  <a:gd name="T58" fmla="*/ 232 w 520"/>
                  <a:gd name="T59" fmla="*/ 0 h 276"/>
                  <a:gd name="T60" fmla="*/ 150 w 520"/>
                  <a:gd name="T61" fmla="*/ 22 h 276"/>
                  <a:gd name="T62" fmla="*/ 82 w 520"/>
                  <a:gd name="T63" fmla="*/ 64 h 276"/>
                  <a:gd name="T64" fmla="*/ 32 w 520"/>
                  <a:gd name="T65" fmla="*/ 128 h 276"/>
                  <a:gd name="T66" fmla="*/ 4 w 520"/>
                  <a:gd name="T67" fmla="*/ 204 h 276"/>
                  <a:gd name="T68" fmla="*/ 2 w 520"/>
                  <a:gd name="T69" fmla="*/ 254 h 276"/>
                  <a:gd name="T70" fmla="*/ 14 w 520"/>
                  <a:gd name="T71" fmla="*/ 270 h 276"/>
                  <a:gd name="T72" fmla="*/ 42 w 520"/>
                  <a:gd name="T73" fmla="*/ 274 h 276"/>
                  <a:gd name="T74" fmla="*/ 50 w 520"/>
                  <a:gd name="T75" fmla="*/ 266 h 276"/>
                  <a:gd name="T76" fmla="*/ 60 w 520"/>
                  <a:gd name="T77" fmla="*/ 256 h 276"/>
                  <a:gd name="T78" fmla="*/ 90 w 520"/>
                  <a:gd name="T79" fmla="*/ 202 h 276"/>
                  <a:gd name="T80" fmla="*/ 106 w 520"/>
                  <a:gd name="T81" fmla="*/ 164 h 276"/>
                  <a:gd name="T82" fmla="*/ 150 w 520"/>
                  <a:gd name="T83" fmla="*/ 114 h 276"/>
                  <a:gd name="T84" fmla="*/ 190 w 520"/>
                  <a:gd name="T85" fmla="*/ 86 h 276"/>
                  <a:gd name="T86" fmla="*/ 260 w 520"/>
                  <a:gd name="T87" fmla="*/ 76 h 276"/>
                  <a:gd name="T88" fmla="*/ 334 w 520"/>
                  <a:gd name="T89" fmla="*/ 92 h 276"/>
                  <a:gd name="T90" fmla="*/ 378 w 520"/>
                  <a:gd name="T91" fmla="*/ 122 h 276"/>
                  <a:gd name="T92" fmla="*/ 420 w 520"/>
                  <a:gd name="T93" fmla="*/ 180 h 276"/>
                  <a:gd name="T94" fmla="*/ 426 w 520"/>
                  <a:gd name="T95" fmla="*/ 200 h 276"/>
                  <a:gd name="T96" fmla="*/ 460 w 520"/>
                  <a:gd name="T97" fmla="*/ 256 h 276"/>
                  <a:gd name="T98" fmla="*/ 470 w 520"/>
                  <a:gd name="T99" fmla="*/ 268 h 276"/>
                  <a:gd name="T100" fmla="*/ 488 w 520"/>
                  <a:gd name="T101" fmla="*/ 276 h 276"/>
                  <a:gd name="T102" fmla="*/ 506 w 520"/>
                  <a:gd name="T103" fmla="*/ 268 h 276"/>
                  <a:gd name="T104" fmla="*/ 514 w 520"/>
                  <a:gd name="T105" fmla="*/ 260 h 276"/>
                  <a:gd name="T106" fmla="*/ 520 w 520"/>
                  <a:gd name="T107" fmla="*/ 228 h 276"/>
                  <a:gd name="T108" fmla="*/ 502 w 520"/>
                  <a:gd name="T109" fmla="*/ 160 h 276"/>
                  <a:gd name="T110" fmla="*/ 452 w 520"/>
                  <a:gd name="T111" fmla="*/ 82 h 276"/>
                  <a:gd name="T112" fmla="*/ 396 w 520"/>
                  <a:gd name="T113" fmla="*/ 38 h 276"/>
                  <a:gd name="T114" fmla="*/ 308 w 520"/>
                  <a:gd name="T115"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2"/>
                    </a:lnTo>
                    <a:lnTo>
                      <a:pt x="16" y="270"/>
                    </a:lnTo>
                    <a:lnTo>
                      <a:pt x="12" y="268"/>
                    </a:lnTo>
                    <a:lnTo>
                      <a:pt x="12" y="268"/>
                    </a:lnTo>
                    <a:lnTo>
                      <a:pt x="6" y="262"/>
                    </a:lnTo>
                    <a:lnTo>
                      <a:pt x="2" y="254"/>
                    </a:lnTo>
                    <a:lnTo>
                      <a:pt x="0" y="242"/>
                    </a:lnTo>
                    <a:lnTo>
                      <a:pt x="0" y="230"/>
                    </a:lnTo>
                    <a:lnTo>
                      <a:pt x="0" y="230"/>
                    </a:lnTo>
                    <a:lnTo>
                      <a:pt x="4" y="204"/>
                    </a:lnTo>
                    <a:lnTo>
                      <a:pt x="12" y="178"/>
                    </a:lnTo>
                    <a:lnTo>
                      <a:pt x="20" y="152"/>
                    </a:lnTo>
                    <a:lnTo>
                      <a:pt x="32" y="130"/>
                    </a:lnTo>
                    <a:lnTo>
                      <a:pt x="32" y="130"/>
                    </a:lnTo>
                    <a:lnTo>
                      <a:pt x="44" y="110"/>
                    </a:lnTo>
                    <a:lnTo>
                      <a:pt x="56" y="94"/>
                    </a:lnTo>
                    <a:lnTo>
                      <a:pt x="68" y="78"/>
                    </a:lnTo>
                    <a:lnTo>
                      <a:pt x="82" y="64"/>
                    </a:lnTo>
                    <a:lnTo>
                      <a:pt x="98" y="52"/>
                    </a:lnTo>
                    <a:lnTo>
                      <a:pt x="114" y="40"/>
                    </a:lnTo>
                    <a:lnTo>
                      <a:pt x="132" y="30"/>
                    </a:lnTo>
                    <a:lnTo>
                      <a:pt x="150" y="22"/>
                    </a:lnTo>
                    <a:lnTo>
                      <a:pt x="150" y="22"/>
                    </a:lnTo>
                    <a:lnTo>
                      <a:pt x="174" y="14"/>
                    </a:lnTo>
                    <a:lnTo>
                      <a:pt x="202" y="6"/>
                    </a:lnTo>
                    <a:lnTo>
                      <a:pt x="232" y="2"/>
                    </a:lnTo>
                    <a:lnTo>
                      <a:pt x="260" y="0"/>
                    </a:lnTo>
                    <a:lnTo>
                      <a:pt x="260" y="0"/>
                    </a:lnTo>
                    <a:lnTo>
                      <a:pt x="284" y="0"/>
                    </a:lnTo>
                    <a:lnTo>
                      <a:pt x="308" y="4"/>
                    </a:lnTo>
                    <a:lnTo>
                      <a:pt x="332" y="10"/>
                    </a:lnTo>
                    <a:lnTo>
                      <a:pt x="354" y="18"/>
                    </a:lnTo>
                    <a:lnTo>
                      <a:pt x="376" y="26"/>
                    </a:lnTo>
                    <a:lnTo>
                      <a:pt x="396" y="38"/>
                    </a:lnTo>
                    <a:lnTo>
                      <a:pt x="416" y="50"/>
                    </a:lnTo>
                    <a:lnTo>
                      <a:pt x="434" y="66"/>
                    </a:lnTo>
                    <a:lnTo>
                      <a:pt x="434" y="66"/>
                    </a:lnTo>
                    <a:lnTo>
                      <a:pt x="452" y="82"/>
                    </a:lnTo>
                    <a:lnTo>
                      <a:pt x="468" y="100"/>
                    </a:lnTo>
                    <a:lnTo>
                      <a:pt x="482" y="120"/>
                    </a:lnTo>
                    <a:lnTo>
                      <a:pt x="492" y="140"/>
                    </a:lnTo>
                    <a:lnTo>
                      <a:pt x="502" y="160"/>
                    </a:lnTo>
                    <a:lnTo>
                      <a:pt x="510" y="182"/>
                    </a:lnTo>
                    <a:lnTo>
                      <a:pt x="516" y="204"/>
                    </a:lnTo>
                    <a:lnTo>
                      <a:pt x="518" y="226"/>
                    </a:lnTo>
                    <a:lnTo>
                      <a:pt x="518" y="226"/>
                    </a:lnTo>
                    <a:lnTo>
                      <a:pt x="520" y="236"/>
                    </a:lnTo>
                    <a:lnTo>
                      <a:pt x="518" y="246"/>
                    </a:lnTo>
                    <a:lnTo>
                      <a:pt x="516" y="254"/>
                    </a:lnTo>
                    <a:lnTo>
                      <a:pt x="514" y="260"/>
                    </a:lnTo>
                    <a:lnTo>
                      <a:pt x="514" y="260"/>
                    </a:lnTo>
                    <a:lnTo>
                      <a:pt x="510" y="266"/>
                    </a:lnTo>
                    <a:lnTo>
                      <a:pt x="506" y="268"/>
                    </a:lnTo>
                    <a:lnTo>
                      <a:pt x="506" y="268"/>
                    </a:lnTo>
                    <a:lnTo>
                      <a:pt x="504" y="270"/>
                    </a:lnTo>
                    <a:lnTo>
                      <a:pt x="500" y="272"/>
                    </a:lnTo>
                    <a:lnTo>
                      <a:pt x="488" y="276"/>
                    </a:lnTo>
                    <a:lnTo>
                      <a:pt x="488" y="276"/>
                    </a:lnTo>
                    <a:lnTo>
                      <a:pt x="478" y="272"/>
                    </a:lnTo>
                    <a:lnTo>
                      <a:pt x="472" y="270"/>
                    </a:lnTo>
                    <a:lnTo>
                      <a:pt x="470" y="268"/>
                    </a:lnTo>
                    <a:lnTo>
                      <a:pt x="470" y="268"/>
                    </a:lnTo>
                    <a:lnTo>
                      <a:pt x="468" y="264"/>
                    </a:lnTo>
                    <a:lnTo>
                      <a:pt x="466" y="262"/>
                    </a:lnTo>
                    <a:lnTo>
                      <a:pt x="462" y="258"/>
                    </a:lnTo>
                    <a:lnTo>
                      <a:pt x="460" y="256"/>
                    </a:lnTo>
                    <a:lnTo>
                      <a:pt x="460" y="256"/>
                    </a:lnTo>
                    <a:lnTo>
                      <a:pt x="442" y="230"/>
                    </a:lnTo>
                    <a:lnTo>
                      <a:pt x="428" y="200"/>
                    </a:lnTo>
                    <a:lnTo>
                      <a:pt x="428" y="200"/>
                    </a:lnTo>
                    <a:lnTo>
                      <a:pt x="428" y="196"/>
                    </a:lnTo>
                    <a:lnTo>
                      <a:pt x="426" y="192"/>
                    </a:lnTo>
                    <a:lnTo>
                      <a:pt x="426" y="192"/>
                    </a:lnTo>
                    <a:lnTo>
                      <a:pt x="420" y="178"/>
                    </a:lnTo>
                    <a:lnTo>
                      <a:pt x="412" y="166"/>
                    </a:lnTo>
                    <a:lnTo>
                      <a:pt x="394" y="142"/>
                    </a:lnTo>
                    <a:lnTo>
                      <a:pt x="394" y="142"/>
                    </a:lnTo>
                    <a:lnTo>
                      <a:pt x="378" y="120"/>
                    </a:lnTo>
                    <a:lnTo>
                      <a:pt x="368" y="112"/>
                    </a:lnTo>
                    <a:lnTo>
                      <a:pt x="358" y="104"/>
                    </a:lnTo>
                    <a:lnTo>
                      <a:pt x="358" y="104"/>
                    </a:lnTo>
                    <a:lnTo>
                      <a:pt x="334" y="92"/>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4"/>
                    </a:lnTo>
                    <a:lnTo>
                      <a:pt x="128" y="134"/>
                    </a:lnTo>
                    <a:lnTo>
                      <a:pt x="114" y="148"/>
                    </a:lnTo>
                    <a:lnTo>
                      <a:pt x="104" y="162"/>
                    </a:lnTo>
                    <a:lnTo>
                      <a:pt x="98" y="178"/>
                    </a:lnTo>
                    <a:lnTo>
                      <a:pt x="92" y="194"/>
                    </a:lnTo>
                    <a:lnTo>
                      <a:pt x="92" y="194"/>
                    </a:lnTo>
                    <a:lnTo>
                      <a:pt x="90" y="202"/>
                    </a:lnTo>
                    <a:lnTo>
                      <a:pt x="90" y="202"/>
                    </a:lnTo>
                    <a:lnTo>
                      <a:pt x="84" y="218"/>
                    </a:lnTo>
                    <a:lnTo>
                      <a:pt x="76" y="232"/>
                    </a:lnTo>
                    <a:lnTo>
                      <a:pt x="58" y="256"/>
                    </a:lnTo>
                    <a:lnTo>
                      <a:pt x="58" y="256"/>
                    </a:lnTo>
                    <a:lnTo>
                      <a:pt x="58" y="258"/>
                    </a:lnTo>
                    <a:lnTo>
                      <a:pt x="54" y="262"/>
                    </a:lnTo>
                    <a:lnTo>
                      <a:pt x="50" y="264"/>
                    </a:lnTo>
                    <a:lnTo>
                      <a:pt x="50" y="268"/>
                    </a:lnTo>
                    <a:lnTo>
                      <a:pt x="50" y="268"/>
                    </a:lnTo>
                    <a:lnTo>
                      <a:pt x="48" y="270"/>
                    </a:lnTo>
                    <a:lnTo>
                      <a:pt x="42" y="272"/>
                    </a:lnTo>
                    <a:lnTo>
                      <a:pt x="34" y="276"/>
                    </a:lnTo>
                    <a:close/>
                    <a:moveTo>
                      <a:pt x="260" y="0"/>
                    </a:moveTo>
                    <a:lnTo>
                      <a:pt x="260" y="0"/>
                    </a:lnTo>
                    <a:lnTo>
                      <a:pt x="232" y="0"/>
                    </a:lnTo>
                    <a:lnTo>
                      <a:pt x="202" y="6"/>
                    </a:lnTo>
                    <a:lnTo>
                      <a:pt x="174" y="14"/>
                    </a:lnTo>
                    <a:lnTo>
                      <a:pt x="150" y="22"/>
                    </a:lnTo>
                    <a:lnTo>
                      <a:pt x="150" y="22"/>
                    </a:lnTo>
                    <a:lnTo>
                      <a:pt x="132" y="30"/>
                    </a:lnTo>
                    <a:lnTo>
                      <a:pt x="114" y="40"/>
                    </a:lnTo>
                    <a:lnTo>
                      <a:pt x="98" y="52"/>
                    </a:lnTo>
                    <a:lnTo>
                      <a:pt x="82" y="64"/>
                    </a:lnTo>
                    <a:lnTo>
                      <a:pt x="68" y="78"/>
                    </a:lnTo>
                    <a:lnTo>
                      <a:pt x="54" y="94"/>
                    </a:lnTo>
                    <a:lnTo>
                      <a:pt x="42" y="110"/>
                    </a:lnTo>
                    <a:lnTo>
                      <a:pt x="32" y="128"/>
                    </a:lnTo>
                    <a:lnTo>
                      <a:pt x="32" y="128"/>
                    </a:lnTo>
                    <a:lnTo>
                      <a:pt x="20" y="152"/>
                    </a:lnTo>
                    <a:lnTo>
                      <a:pt x="10" y="178"/>
                    </a:lnTo>
                    <a:lnTo>
                      <a:pt x="4" y="204"/>
                    </a:lnTo>
                    <a:lnTo>
                      <a:pt x="0" y="230"/>
                    </a:lnTo>
                    <a:lnTo>
                      <a:pt x="0" y="230"/>
                    </a:lnTo>
                    <a:lnTo>
                      <a:pt x="0" y="244"/>
                    </a:lnTo>
                    <a:lnTo>
                      <a:pt x="2" y="254"/>
                    </a:lnTo>
                    <a:lnTo>
                      <a:pt x="6" y="262"/>
                    </a:lnTo>
                    <a:lnTo>
                      <a:pt x="12" y="268"/>
                    </a:lnTo>
                    <a:lnTo>
                      <a:pt x="12" y="268"/>
                    </a:lnTo>
                    <a:lnTo>
                      <a:pt x="14" y="270"/>
                    </a:lnTo>
                    <a:lnTo>
                      <a:pt x="20" y="274"/>
                    </a:lnTo>
                    <a:lnTo>
                      <a:pt x="34" y="276"/>
                    </a:lnTo>
                    <a:lnTo>
                      <a:pt x="34" y="276"/>
                    </a:lnTo>
                    <a:lnTo>
                      <a:pt x="42" y="274"/>
                    </a:lnTo>
                    <a:lnTo>
                      <a:pt x="46" y="270"/>
                    </a:lnTo>
                    <a:lnTo>
                      <a:pt x="48" y="268"/>
                    </a:lnTo>
                    <a:lnTo>
                      <a:pt x="48" y="268"/>
                    </a:lnTo>
                    <a:lnTo>
                      <a:pt x="50" y="266"/>
                    </a:lnTo>
                    <a:lnTo>
                      <a:pt x="54" y="262"/>
                    </a:lnTo>
                    <a:lnTo>
                      <a:pt x="58" y="260"/>
                    </a:lnTo>
                    <a:lnTo>
                      <a:pt x="60" y="256"/>
                    </a:lnTo>
                    <a:lnTo>
                      <a:pt x="60" y="256"/>
                    </a:lnTo>
                    <a:lnTo>
                      <a:pt x="76" y="232"/>
                    </a:lnTo>
                    <a:lnTo>
                      <a:pt x="84" y="218"/>
                    </a:lnTo>
                    <a:lnTo>
                      <a:pt x="90" y="202"/>
                    </a:lnTo>
                    <a:lnTo>
                      <a:pt x="90" y="202"/>
                    </a:lnTo>
                    <a:lnTo>
                      <a:pt x="92" y="196"/>
                    </a:lnTo>
                    <a:lnTo>
                      <a:pt x="92" y="196"/>
                    </a:lnTo>
                    <a:lnTo>
                      <a:pt x="98" y="180"/>
                    </a:lnTo>
                    <a:lnTo>
                      <a:pt x="106" y="164"/>
                    </a:lnTo>
                    <a:lnTo>
                      <a:pt x="114" y="148"/>
                    </a:lnTo>
                    <a:lnTo>
                      <a:pt x="128" y="134"/>
                    </a:lnTo>
                    <a:lnTo>
                      <a:pt x="128" y="134"/>
                    </a:lnTo>
                    <a:lnTo>
                      <a:pt x="150" y="114"/>
                    </a:lnTo>
                    <a:lnTo>
                      <a:pt x="176" y="94"/>
                    </a:lnTo>
                    <a:lnTo>
                      <a:pt x="176" y="94"/>
                    </a:lnTo>
                    <a:lnTo>
                      <a:pt x="190" y="86"/>
                    </a:lnTo>
                    <a:lnTo>
                      <a:pt x="190" y="86"/>
                    </a:lnTo>
                    <a:lnTo>
                      <a:pt x="208" y="82"/>
                    </a:lnTo>
                    <a:lnTo>
                      <a:pt x="224" y="78"/>
                    </a:lnTo>
                    <a:lnTo>
                      <a:pt x="242" y="78"/>
                    </a:lnTo>
                    <a:lnTo>
                      <a:pt x="260" y="76"/>
                    </a:lnTo>
                    <a:lnTo>
                      <a:pt x="260" y="76"/>
                    </a:lnTo>
                    <a:lnTo>
                      <a:pt x="286" y="78"/>
                    </a:lnTo>
                    <a:lnTo>
                      <a:pt x="312" y="84"/>
                    </a:lnTo>
                    <a:lnTo>
                      <a:pt x="334" y="92"/>
                    </a:lnTo>
                    <a:lnTo>
                      <a:pt x="358" y="104"/>
                    </a:lnTo>
                    <a:lnTo>
                      <a:pt x="358" y="104"/>
                    </a:lnTo>
                    <a:lnTo>
                      <a:pt x="368" y="112"/>
                    </a:lnTo>
                    <a:lnTo>
                      <a:pt x="378" y="122"/>
                    </a:lnTo>
                    <a:lnTo>
                      <a:pt x="394" y="142"/>
                    </a:lnTo>
                    <a:lnTo>
                      <a:pt x="394" y="142"/>
                    </a:lnTo>
                    <a:lnTo>
                      <a:pt x="412" y="166"/>
                    </a:lnTo>
                    <a:lnTo>
                      <a:pt x="420" y="180"/>
                    </a:lnTo>
                    <a:lnTo>
                      <a:pt x="426" y="192"/>
                    </a:lnTo>
                    <a:lnTo>
                      <a:pt x="426" y="192"/>
                    </a:lnTo>
                    <a:lnTo>
                      <a:pt x="426" y="196"/>
                    </a:lnTo>
                    <a:lnTo>
                      <a:pt x="426" y="200"/>
                    </a:lnTo>
                    <a:lnTo>
                      <a:pt x="426" y="200"/>
                    </a:lnTo>
                    <a:lnTo>
                      <a:pt x="442" y="232"/>
                    </a:lnTo>
                    <a:lnTo>
                      <a:pt x="460" y="256"/>
                    </a:lnTo>
                    <a:lnTo>
                      <a:pt x="460" y="256"/>
                    </a:lnTo>
                    <a:lnTo>
                      <a:pt x="462" y="260"/>
                    </a:lnTo>
                    <a:lnTo>
                      <a:pt x="466" y="262"/>
                    </a:lnTo>
                    <a:lnTo>
                      <a:pt x="468" y="266"/>
                    </a:lnTo>
                    <a:lnTo>
                      <a:pt x="470" y="268"/>
                    </a:lnTo>
                    <a:lnTo>
                      <a:pt x="470" y="268"/>
                    </a:lnTo>
                    <a:lnTo>
                      <a:pt x="472" y="270"/>
                    </a:lnTo>
                    <a:lnTo>
                      <a:pt x="478" y="274"/>
                    </a:lnTo>
                    <a:lnTo>
                      <a:pt x="488" y="276"/>
                    </a:lnTo>
                    <a:lnTo>
                      <a:pt x="488" y="276"/>
                    </a:lnTo>
                    <a:lnTo>
                      <a:pt x="500" y="274"/>
                    </a:lnTo>
                    <a:lnTo>
                      <a:pt x="504" y="270"/>
                    </a:lnTo>
                    <a:lnTo>
                      <a:pt x="506" y="268"/>
                    </a:lnTo>
                    <a:lnTo>
                      <a:pt x="506" y="268"/>
                    </a:lnTo>
                    <a:lnTo>
                      <a:pt x="510" y="268"/>
                    </a:lnTo>
                    <a:lnTo>
                      <a:pt x="514" y="260"/>
                    </a:lnTo>
                    <a:lnTo>
                      <a:pt x="514" y="260"/>
                    </a:lnTo>
                    <a:lnTo>
                      <a:pt x="516" y="254"/>
                    </a:lnTo>
                    <a:lnTo>
                      <a:pt x="518" y="246"/>
                    </a:lnTo>
                    <a:lnTo>
                      <a:pt x="520" y="238"/>
                    </a:lnTo>
                    <a:lnTo>
                      <a:pt x="520" y="228"/>
                    </a:lnTo>
                    <a:lnTo>
                      <a:pt x="520" y="228"/>
                    </a:lnTo>
                    <a:lnTo>
                      <a:pt x="516" y="204"/>
                    </a:lnTo>
                    <a:lnTo>
                      <a:pt x="510" y="182"/>
                    </a:lnTo>
                    <a:lnTo>
                      <a:pt x="502" y="160"/>
                    </a:lnTo>
                    <a:lnTo>
                      <a:pt x="494" y="140"/>
                    </a:lnTo>
                    <a:lnTo>
                      <a:pt x="482" y="120"/>
                    </a:lnTo>
                    <a:lnTo>
                      <a:pt x="468" y="100"/>
                    </a:lnTo>
                    <a:lnTo>
                      <a:pt x="452" y="82"/>
                    </a:lnTo>
                    <a:lnTo>
                      <a:pt x="434" y="64"/>
                    </a:lnTo>
                    <a:lnTo>
                      <a:pt x="434" y="64"/>
                    </a:lnTo>
                    <a:lnTo>
                      <a:pt x="416" y="50"/>
                    </a:lnTo>
                    <a:lnTo>
                      <a:pt x="396" y="38"/>
                    </a:lnTo>
                    <a:lnTo>
                      <a:pt x="376" y="26"/>
                    </a:lnTo>
                    <a:lnTo>
                      <a:pt x="354" y="16"/>
                    </a:lnTo>
                    <a:lnTo>
                      <a:pt x="332" y="10"/>
                    </a:lnTo>
                    <a:lnTo>
                      <a:pt x="308" y="4"/>
                    </a:lnTo>
                    <a:lnTo>
                      <a:pt x="284" y="0"/>
                    </a:lnTo>
                    <a:lnTo>
                      <a:pt x="260" y="0"/>
                    </a:lnTo>
                    <a:close/>
                  </a:path>
                </a:pathLst>
              </a:custGeom>
              <a:solidFill>
                <a:srgbClr val="90888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2" name="Freeform 279"/>
              <p:cNvSpPr>
                <a:spLocks/>
              </p:cNvSpPr>
              <p:nvPr/>
            </p:nvSpPr>
            <p:spPr bwMode="auto">
              <a:xfrm>
                <a:off x="2631" y="3279"/>
                <a:ext cx="520" cy="276"/>
              </a:xfrm>
              <a:custGeom>
                <a:avLst/>
                <a:gdLst>
                  <a:gd name="T0" fmla="*/ 34 w 520"/>
                  <a:gd name="T1" fmla="*/ 276 h 276"/>
                  <a:gd name="T2" fmla="*/ 16 w 520"/>
                  <a:gd name="T3" fmla="*/ 270 h 276"/>
                  <a:gd name="T4" fmla="*/ 12 w 520"/>
                  <a:gd name="T5" fmla="*/ 268 h 276"/>
                  <a:gd name="T6" fmla="*/ 2 w 520"/>
                  <a:gd name="T7" fmla="*/ 254 h 276"/>
                  <a:gd name="T8" fmla="*/ 0 w 520"/>
                  <a:gd name="T9" fmla="*/ 230 h 276"/>
                  <a:gd name="T10" fmla="*/ 4 w 520"/>
                  <a:gd name="T11" fmla="*/ 204 h 276"/>
                  <a:gd name="T12" fmla="*/ 20 w 520"/>
                  <a:gd name="T13" fmla="*/ 152 h 276"/>
                  <a:gd name="T14" fmla="*/ 32 w 520"/>
                  <a:gd name="T15" fmla="*/ 130 h 276"/>
                  <a:gd name="T16" fmla="*/ 56 w 520"/>
                  <a:gd name="T17" fmla="*/ 94 h 276"/>
                  <a:gd name="T18" fmla="*/ 82 w 520"/>
                  <a:gd name="T19" fmla="*/ 64 h 276"/>
                  <a:gd name="T20" fmla="*/ 114 w 520"/>
                  <a:gd name="T21" fmla="*/ 40 h 276"/>
                  <a:gd name="T22" fmla="*/ 150 w 520"/>
                  <a:gd name="T23" fmla="*/ 22 h 276"/>
                  <a:gd name="T24" fmla="*/ 174 w 520"/>
                  <a:gd name="T25" fmla="*/ 14 h 276"/>
                  <a:gd name="T26" fmla="*/ 232 w 520"/>
                  <a:gd name="T27" fmla="*/ 2 h 276"/>
                  <a:gd name="T28" fmla="*/ 260 w 520"/>
                  <a:gd name="T29" fmla="*/ 0 h 276"/>
                  <a:gd name="T30" fmla="*/ 308 w 520"/>
                  <a:gd name="T31" fmla="*/ 4 h 276"/>
                  <a:gd name="T32" fmla="*/ 354 w 520"/>
                  <a:gd name="T33" fmla="*/ 18 h 276"/>
                  <a:gd name="T34" fmla="*/ 396 w 520"/>
                  <a:gd name="T35" fmla="*/ 38 h 276"/>
                  <a:gd name="T36" fmla="*/ 434 w 520"/>
                  <a:gd name="T37" fmla="*/ 66 h 276"/>
                  <a:gd name="T38" fmla="*/ 452 w 520"/>
                  <a:gd name="T39" fmla="*/ 82 h 276"/>
                  <a:gd name="T40" fmla="*/ 482 w 520"/>
                  <a:gd name="T41" fmla="*/ 120 h 276"/>
                  <a:gd name="T42" fmla="*/ 502 w 520"/>
                  <a:gd name="T43" fmla="*/ 160 h 276"/>
                  <a:gd name="T44" fmla="*/ 516 w 520"/>
                  <a:gd name="T45" fmla="*/ 204 h 276"/>
                  <a:gd name="T46" fmla="*/ 518 w 520"/>
                  <a:gd name="T47" fmla="*/ 226 h 276"/>
                  <a:gd name="T48" fmla="*/ 518 w 520"/>
                  <a:gd name="T49" fmla="*/ 246 h 276"/>
                  <a:gd name="T50" fmla="*/ 514 w 520"/>
                  <a:gd name="T51" fmla="*/ 260 h 276"/>
                  <a:gd name="T52" fmla="*/ 510 w 520"/>
                  <a:gd name="T53" fmla="*/ 266 h 276"/>
                  <a:gd name="T54" fmla="*/ 506 w 520"/>
                  <a:gd name="T55" fmla="*/ 268 h 276"/>
                  <a:gd name="T56" fmla="*/ 500 w 520"/>
                  <a:gd name="T57" fmla="*/ 272 h 276"/>
                  <a:gd name="T58" fmla="*/ 488 w 520"/>
                  <a:gd name="T59" fmla="*/ 276 h 276"/>
                  <a:gd name="T60" fmla="*/ 472 w 520"/>
                  <a:gd name="T61" fmla="*/ 270 h 276"/>
                  <a:gd name="T62" fmla="*/ 470 w 520"/>
                  <a:gd name="T63" fmla="*/ 268 h 276"/>
                  <a:gd name="T64" fmla="*/ 466 w 520"/>
                  <a:gd name="T65" fmla="*/ 262 h 276"/>
                  <a:gd name="T66" fmla="*/ 460 w 520"/>
                  <a:gd name="T67" fmla="*/ 256 h 276"/>
                  <a:gd name="T68" fmla="*/ 442 w 520"/>
                  <a:gd name="T69" fmla="*/ 230 h 276"/>
                  <a:gd name="T70" fmla="*/ 428 w 520"/>
                  <a:gd name="T71" fmla="*/ 200 h 276"/>
                  <a:gd name="T72" fmla="*/ 426 w 520"/>
                  <a:gd name="T73" fmla="*/ 192 h 276"/>
                  <a:gd name="T74" fmla="*/ 420 w 520"/>
                  <a:gd name="T75" fmla="*/ 178 h 276"/>
                  <a:gd name="T76" fmla="*/ 394 w 520"/>
                  <a:gd name="T77" fmla="*/ 142 h 276"/>
                  <a:gd name="T78" fmla="*/ 378 w 520"/>
                  <a:gd name="T79" fmla="*/ 120 h 276"/>
                  <a:gd name="T80" fmla="*/ 358 w 520"/>
                  <a:gd name="T81" fmla="*/ 104 h 276"/>
                  <a:gd name="T82" fmla="*/ 334 w 520"/>
                  <a:gd name="T83" fmla="*/ 92 h 276"/>
                  <a:gd name="T84" fmla="*/ 286 w 520"/>
                  <a:gd name="T85" fmla="*/ 78 h 276"/>
                  <a:gd name="T86" fmla="*/ 260 w 520"/>
                  <a:gd name="T87" fmla="*/ 76 h 276"/>
                  <a:gd name="T88" fmla="*/ 224 w 520"/>
                  <a:gd name="T89" fmla="*/ 78 h 276"/>
                  <a:gd name="T90" fmla="*/ 190 w 520"/>
                  <a:gd name="T91" fmla="*/ 86 h 276"/>
                  <a:gd name="T92" fmla="*/ 176 w 520"/>
                  <a:gd name="T93" fmla="*/ 94 h 276"/>
                  <a:gd name="T94" fmla="*/ 150 w 520"/>
                  <a:gd name="T95" fmla="*/ 112 h 276"/>
                  <a:gd name="T96" fmla="*/ 128 w 520"/>
                  <a:gd name="T97" fmla="*/ 134 h 276"/>
                  <a:gd name="T98" fmla="*/ 104 w 520"/>
                  <a:gd name="T99" fmla="*/ 162 h 276"/>
                  <a:gd name="T100" fmla="*/ 92 w 520"/>
                  <a:gd name="T101" fmla="*/ 194 h 276"/>
                  <a:gd name="T102" fmla="*/ 90 w 520"/>
                  <a:gd name="T103" fmla="*/ 202 h 276"/>
                  <a:gd name="T104" fmla="*/ 84 w 520"/>
                  <a:gd name="T105" fmla="*/ 218 h 276"/>
                  <a:gd name="T106" fmla="*/ 58 w 520"/>
                  <a:gd name="T107" fmla="*/ 256 h 276"/>
                  <a:gd name="T108" fmla="*/ 58 w 520"/>
                  <a:gd name="T109" fmla="*/ 258 h 276"/>
                  <a:gd name="T110" fmla="*/ 50 w 520"/>
                  <a:gd name="T111" fmla="*/ 264 h 276"/>
                  <a:gd name="T112" fmla="*/ 50 w 520"/>
                  <a:gd name="T113" fmla="*/ 268 h 276"/>
                  <a:gd name="T114" fmla="*/ 42 w 520"/>
                  <a:gd name="T115" fmla="*/ 272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34" y="276"/>
                    </a:moveTo>
                    <a:lnTo>
                      <a:pt x="34" y="276"/>
                    </a:lnTo>
                    <a:lnTo>
                      <a:pt x="20" y="272"/>
                    </a:lnTo>
                    <a:lnTo>
                      <a:pt x="16" y="270"/>
                    </a:lnTo>
                    <a:lnTo>
                      <a:pt x="12" y="268"/>
                    </a:lnTo>
                    <a:lnTo>
                      <a:pt x="12" y="268"/>
                    </a:lnTo>
                    <a:lnTo>
                      <a:pt x="6" y="262"/>
                    </a:lnTo>
                    <a:lnTo>
                      <a:pt x="2" y="254"/>
                    </a:lnTo>
                    <a:lnTo>
                      <a:pt x="0" y="242"/>
                    </a:lnTo>
                    <a:lnTo>
                      <a:pt x="0" y="230"/>
                    </a:lnTo>
                    <a:lnTo>
                      <a:pt x="0" y="230"/>
                    </a:lnTo>
                    <a:lnTo>
                      <a:pt x="4" y="204"/>
                    </a:lnTo>
                    <a:lnTo>
                      <a:pt x="12" y="178"/>
                    </a:lnTo>
                    <a:lnTo>
                      <a:pt x="20" y="152"/>
                    </a:lnTo>
                    <a:lnTo>
                      <a:pt x="32" y="130"/>
                    </a:lnTo>
                    <a:lnTo>
                      <a:pt x="32" y="130"/>
                    </a:lnTo>
                    <a:lnTo>
                      <a:pt x="44" y="110"/>
                    </a:lnTo>
                    <a:lnTo>
                      <a:pt x="56" y="94"/>
                    </a:lnTo>
                    <a:lnTo>
                      <a:pt x="68" y="78"/>
                    </a:lnTo>
                    <a:lnTo>
                      <a:pt x="82" y="64"/>
                    </a:lnTo>
                    <a:lnTo>
                      <a:pt x="98" y="52"/>
                    </a:lnTo>
                    <a:lnTo>
                      <a:pt x="114" y="40"/>
                    </a:lnTo>
                    <a:lnTo>
                      <a:pt x="132" y="30"/>
                    </a:lnTo>
                    <a:lnTo>
                      <a:pt x="150" y="22"/>
                    </a:lnTo>
                    <a:lnTo>
                      <a:pt x="150" y="22"/>
                    </a:lnTo>
                    <a:lnTo>
                      <a:pt x="174" y="14"/>
                    </a:lnTo>
                    <a:lnTo>
                      <a:pt x="202" y="6"/>
                    </a:lnTo>
                    <a:lnTo>
                      <a:pt x="232" y="2"/>
                    </a:lnTo>
                    <a:lnTo>
                      <a:pt x="260" y="0"/>
                    </a:lnTo>
                    <a:lnTo>
                      <a:pt x="260" y="0"/>
                    </a:lnTo>
                    <a:lnTo>
                      <a:pt x="284" y="0"/>
                    </a:lnTo>
                    <a:lnTo>
                      <a:pt x="308" y="4"/>
                    </a:lnTo>
                    <a:lnTo>
                      <a:pt x="332" y="10"/>
                    </a:lnTo>
                    <a:lnTo>
                      <a:pt x="354" y="18"/>
                    </a:lnTo>
                    <a:lnTo>
                      <a:pt x="376" y="26"/>
                    </a:lnTo>
                    <a:lnTo>
                      <a:pt x="396" y="38"/>
                    </a:lnTo>
                    <a:lnTo>
                      <a:pt x="416" y="50"/>
                    </a:lnTo>
                    <a:lnTo>
                      <a:pt x="434" y="66"/>
                    </a:lnTo>
                    <a:lnTo>
                      <a:pt x="434" y="66"/>
                    </a:lnTo>
                    <a:lnTo>
                      <a:pt x="452" y="82"/>
                    </a:lnTo>
                    <a:lnTo>
                      <a:pt x="468" y="100"/>
                    </a:lnTo>
                    <a:lnTo>
                      <a:pt x="482" y="120"/>
                    </a:lnTo>
                    <a:lnTo>
                      <a:pt x="492" y="140"/>
                    </a:lnTo>
                    <a:lnTo>
                      <a:pt x="502" y="160"/>
                    </a:lnTo>
                    <a:lnTo>
                      <a:pt x="510" y="182"/>
                    </a:lnTo>
                    <a:lnTo>
                      <a:pt x="516" y="204"/>
                    </a:lnTo>
                    <a:lnTo>
                      <a:pt x="518" y="226"/>
                    </a:lnTo>
                    <a:lnTo>
                      <a:pt x="518" y="226"/>
                    </a:lnTo>
                    <a:lnTo>
                      <a:pt x="520" y="236"/>
                    </a:lnTo>
                    <a:lnTo>
                      <a:pt x="518" y="246"/>
                    </a:lnTo>
                    <a:lnTo>
                      <a:pt x="516" y="254"/>
                    </a:lnTo>
                    <a:lnTo>
                      <a:pt x="514" y="260"/>
                    </a:lnTo>
                    <a:lnTo>
                      <a:pt x="514" y="260"/>
                    </a:lnTo>
                    <a:lnTo>
                      <a:pt x="510" y="266"/>
                    </a:lnTo>
                    <a:lnTo>
                      <a:pt x="506" y="268"/>
                    </a:lnTo>
                    <a:lnTo>
                      <a:pt x="506" y="268"/>
                    </a:lnTo>
                    <a:lnTo>
                      <a:pt x="504" y="270"/>
                    </a:lnTo>
                    <a:lnTo>
                      <a:pt x="500" y="272"/>
                    </a:lnTo>
                    <a:lnTo>
                      <a:pt x="488" y="276"/>
                    </a:lnTo>
                    <a:lnTo>
                      <a:pt x="488" y="276"/>
                    </a:lnTo>
                    <a:lnTo>
                      <a:pt x="478" y="272"/>
                    </a:lnTo>
                    <a:lnTo>
                      <a:pt x="472" y="270"/>
                    </a:lnTo>
                    <a:lnTo>
                      <a:pt x="470" y="268"/>
                    </a:lnTo>
                    <a:lnTo>
                      <a:pt x="470" y="268"/>
                    </a:lnTo>
                    <a:lnTo>
                      <a:pt x="468" y="264"/>
                    </a:lnTo>
                    <a:lnTo>
                      <a:pt x="466" y="262"/>
                    </a:lnTo>
                    <a:lnTo>
                      <a:pt x="462" y="258"/>
                    </a:lnTo>
                    <a:lnTo>
                      <a:pt x="460" y="256"/>
                    </a:lnTo>
                    <a:lnTo>
                      <a:pt x="460" y="256"/>
                    </a:lnTo>
                    <a:lnTo>
                      <a:pt x="442" y="230"/>
                    </a:lnTo>
                    <a:lnTo>
                      <a:pt x="428" y="200"/>
                    </a:lnTo>
                    <a:lnTo>
                      <a:pt x="428" y="200"/>
                    </a:lnTo>
                    <a:lnTo>
                      <a:pt x="428" y="196"/>
                    </a:lnTo>
                    <a:lnTo>
                      <a:pt x="426" y="192"/>
                    </a:lnTo>
                    <a:lnTo>
                      <a:pt x="426" y="192"/>
                    </a:lnTo>
                    <a:lnTo>
                      <a:pt x="420" y="178"/>
                    </a:lnTo>
                    <a:lnTo>
                      <a:pt x="412" y="166"/>
                    </a:lnTo>
                    <a:lnTo>
                      <a:pt x="394" y="142"/>
                    </a:lnTo>
                    <a:lnTo>
                      <a:pt x="394" y="142"/>
                    </a:lnTo>
                    <a:lnTo>
                      <a:pt x="378" y="120"/>
                    </a:lnTo>
                    <a:lnTo>
                      <a:pt x="368" y="112"/>
                    </a:lnTo>
                    <a:lnTo>
                      <a:pt x="358" y="104"/>
                    </a:lnTo>
                    <a:lnTo>
                      <a:pt x="358" y="104"/>
                    </a:lnTo>
                    <a:lnTo>
                      <a:pt x="334" y="92"/>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4"/>
                    </a:lnTo>
                    <a:lnTo>
                      <a:pt x="128" y="134"/>
                    </a:lnTo>
                    <a:lnTo>
                      <a:pt x="114" y="148"/>
                    </a:lnTo>
                    <a:lnTo>
                      <a:pt x="104" y="162"/>
                    </a:lnTo>
                    <a:lnTo>
                      <a:pt x="98" y="178"/>
                    </a:lnTo>
                    <a:lnTo>
                      <a:pt x="92" y="194"/>
                    </a:lnTo>
                    <a:lnTo>
                      <a:pt x="92" y="194"/>
                    </a:lnTo>
                    <a:lnTo>
                      <a:pt x="90" y="202"/>
                    </a:lnTo>
                    <a:lnTo>
                      <a:pt x="90" y="202"/>
                    </a:lnTo>
                    <a:lnTo>
                      <a:pt x="84" y="218"/>
                    </a:lnTo>
                    <a:lnTo>
                      <a:pt x="76" y="232"/>
                    </a:lnTo>
                    <a:lnTo>
                      <a:pt x="58" y="256"/>
                    </a:lnTo>
                    <a:lnTo>
                      <a:pt x="58" y="256"/>
                    </a:lnTo>
                    <a:lnTo>
                      <a:pt x="58" y="258"/>
                    </a:lnTo>
                    <a:lnTo>
                      <a:pt x="54" y="262"/>
                    </a:lnTo>
                    <a:lnTo>
                      <a:pt x="50" y="264"/>
                    </a:lnTo>
                    <a:lnTo>
                      <a:pt x="50" y="268"/>
                    </a:lnTo>
                    <a:lnTo>
                      <a:pt x="50" y="268"/>
                    </a:lnTo>
                    <a:lnTo>
                      <a:pt x="48" y="270"/>
                    </a:lnTo>
                    <a:lnTo>
                      <a:pt x="42" y="272"/>
                    </a:lnTo>
                    <a:lnTo>
                      <a:pt x="34" y="27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3" name="Freeform 280"/>
              <p:cNvSpPr>
                <a:spLocks/>
              </p:cNvSpPr>
              <p:nvPr/>
            </p:nvSpPr>
            <p:spPr bwMode="auto">
              <a:xfrm>
                <a:off x="2631" y="3279"/>
                <a:ext cx="520" cy="276"/>
              </a:xfrm>
              <a:custGeom>
                <a:avLst/>
                <a:gdLst>
                  <a:gd name="T0" fmla="*/ 260 w 520"/>
                  <a:gd name="T1" fmla="*/ 0 h 276"/>
                  <a:gd name="T2" fmla="*/ 202 w 520"/>
                  <a:gd name="T3" fmla="*/ 6 h 276"/>
                  <a:gd name="T4" fmla="*/ 150 w 520"/>
                  <a:gd name="T5" fmla="*/ 22 h 276"/>
                  <a:gd name="T6" fmla="*/ 132 w 520"/>
                  <a:gd name="T7" fmla="*/ 30 h 276"/>
                  <a:gd name="T8" fmla="*/ 98 w 520"/>
                  <a:gd name="T9" fmla="*/ 52 h 276"/>
                  <a:gd name="T10" fmla="*/ 68 w 520"/>
                  <a:gd name="T11" fmla="*/ 78 h 276"/>
                  <a:gd name="T12" fmla="*/ 42 w 520"/>
                  <a:gd name="T13" fmla="*/ 110 h 276"/>
                  <a:gd name="T14" fmla="*/ 32 w 520"/>
                  <a:gd name="T15" fmla="*/ 128 h 276"/>
                  <a:gd name="T16" fmla="*/ 10 w 520"/>
                  <a:gd name="T17" fmla="*/ 178 h 276"/>
                  <a:gd name="T18" fmla="*/ 0 w 520"/>
                  <a:gd name="T19" fmla="*/ 230 h 276"/>
                  <a:gd name="T20" fmla="*/ 0 w 520"/>
                  <a:gd name="T21" fmla="*/ 244 h 276"/>
                  <a:gd name="T22" fmla="*/ 6 w 520"/>
                  <a:gd name="T23" fmla="*/ 262 h 276"/>
                  <a:gd name="T24" fmla="*/ 12 w 520"/>
                  <a:gd name="T25" fmla="*/ 268 h 276"/>
                  <a:gd name="T26" fmla="*/ 20 w 520"/>
                  <a:gd name="T27" fmla="*/ 274 h 276"/>
                  <a:gd name="T28" fmla="*/ 34 w 520"/>
                  <a:gd name="T29" fmla="*/ 276 h 276"/>
                  <a:gd name="T30" fmla="*/ 46 w 520"/>
                  <a:gd name="T31" fmla="*/ 270 h 276"/>
                  <a:gd name="T32" fmla="*/ 48 w 520"/>
                  <a:gd name="T33" fmla="*/ 268 h 276"/>
                  <a:gd name="T34" fmla="*/ 54 w 520"/>
                  <a:gd name="T35" fmla="*/ 262 h 276"/>
                  <a:gd name="T36" fmla="*/ 60 w 520"/>
                  <a:gd name="T37" fmla="*/ 256 h 276"/>
                  <a:gd name="T38" fmla="*/ 76 w 520"/>
                  <a:gd name="T39" fmla="*/ 232 h 276"/>
                  <a:gd name="T40" fmla="*/ 90 w 520"/>
                  <a:gd name="T41" fmla="*/ 202 h 276"/>
                  <a:gd name="T42" fmla="*/ 92 w 520"/>
                  <a:gd name="T43" fmla="*/ 196 h 276"/>
                  <a:gd name="T44" fmla="*/ 98 w 520"/>
                  <a:gd name="T45" fmla="*/ 180 h 276"/>
                  <a:gd name="T46" fmla="*/ 114 w 520"/>
                  <a:gd name="T47" fmla="*/ 148 h 276"/>
                  <a:gd name="T48" fmla="*/ 128 w 520"/>
                  <a:gd name="T49" fmla="*/ 134 h 276"/>
                  <a:gd name="T50" fmla="*/ 176 w 520"/>
                  <a:gd name="T51" fmla="*/ 94 h 276"/>
                  <a:gd name="T52" fmla="*/ 190 w 520"/>
                  <a:gd name="T53" fmla="*/ 86 h 276"/>
                  <a:gd name="T54" fmla="*/ 208 w 520"/>
                  <a:gd name="T55" fmla="*/ 82 h 276"/>
                  <a:gd name="T56" fmla="*/ 242 w 520"/>
                  <a:gd name="T57" fmla="*/ 78 h 276"/>
                  <a:gd name="T58" fmla="*/ 260 w 520"/>
                  <a:gd name="T59" fmla="*/ 76 h 276"/>
                  <a:gd name="T60" fmla="*/ 312 w 520"/>
                  <a:gd name="T61" fmla="*/ 84 h 276"/>
                  <a:gd name="T62" fmla="*/ 358 w 520"/>
                  <a:gd name="T63" fmla="*/ 104 h 276"/>
                  <a:gd name="T64" fmla="*/ 368 w 520"/>
                  <a:gd name="T65" fmla="*/ 112 h 276"/>
                  <a:gd name="T66" fmla="*/ 394 w 520"/>
                  <a:gd name="T67" fmla="*/ 142 h 276"/>
                  <a:gd name="T68" fmla="*/ 412 w 520"/>
                  <a:gd name="T69" fmla="*/ 166 h 276"/>
                  <a:gd name="T70" fmla="*/ 426 w 520"/>
                  <a:gd name="T71" fmla="*/ 192 h 276"/>
                  <a:gd name="T72" fmla="*/ 426 w 520"/>
                  <a:gd name="T73" fmla="*/ 196 h 276"/>
                  <a:gd name="T74" fmla="*/ 426 w 520"/>
                  <a:gd name="T75" fmla="*/ 200 h 276"/>
                  <a:gd name="T76" fmla="*/ 460 w 520"/>
                  <a:gd name="T77" fmla="*/ 256 h 276"/>
                  <a:gd name="T78" fmla="*/ 462 w 520"/>
                  <a:gd name="T79" fmla="*/ 260 h 276"/>
                  <a:gd name="T80" fmla="*/ 468 w 520"/>
                  <a:gd name="T81" fmla="*/ 266 h 276"/>
                  <a:gd name="T82" fmla="*/ 470 w 520"/>
                  <a:gd name="T83" fmla="*/ 268 h 276"/>
                  <a:gd name="T84" fmla="*/ 478 w 520"/>
                  <a:gd name="T85" fmla="*/ 274 h 276"/>
                  <a:gd name="T86" fmla="*/ 488 w 520"/>
                  <a:gd name="T87" fmla="*/ 276 h 276"/>
                  <a:gd name="T88" fmla="*/ 504 w 520"/>
                  <a:gd name="T89" fmla="*/ 270 h 276"/>
                  <a:gd name="T90" fmla="*/ 506 w 520"/>
                  <a:gd name="T91" fmla="*/ 268 h 276"/>
                  <a:gd name="T92" fmla="*/ 514 w 520"/>
                  <a:gd name="T93" fmla="*/ 260 h 276"/>
                  <a:gd name="T94" fmla="*/ 516 w 520"/>
                  <a:gd name="T95" fmla="*/ 254 h 276"/>
                  <a:gd name="T96" fmla="*/ 520 w 520"/>
                  <a:gd name="T97" fmla="*/ 238 h 276"/>
                  <a:gd name="T98" fmla="*/ 520 w 520"/>
                  <a:gd name="T99" fmla="*/ 228 h 276"/>
                  <a:gd name="T100" fmla="*/ 510 w 520"/>
                  <a:gd name="T101" fmla="*/ 182 h 276"/>
                  <a:gd name="T102" fmla="*/ 494 w 520"/>
                  <a:gd name="T103" fmla="*/ 140 h 276"/>
                  <a:gd name="T104" fmla="*/ 468 w 520"/>
                  <a:gd name="T105" fmla="*/ 100 h 276"/>
                  <a:gd name="T106" fmla="*/ 434 w 520"/>
                  <a:gd name="T107" fmla="*/ 64 h 276"/>
                  <a:gd name="T108" fmla="*/ 416 w 520"/>
                  <a:gd name="T109" fmla="*/ 50 h 276"/>
                  <a:gd name="T110" fmla="*/ 376 w 520"/>
                  <a:gd name="T111" fmla="*/ 26 h 276"/>
                  <a:gd name="T112" fmla="*/ 332 w 520"/>
                  <a:gd name="T113" fmla="*/ 10 h 276"/>
                  <a:gd name="T114" fmla="*/ 284 w 520"/>
                  <a:gd name="T11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260" y="0"/>
                    </a:moveTo>
                    <a:lnTo>
                      <a:pt x="260" y="0"/>
                    </a:lnTo>
                    <a:lnTo>
                      <a:pt x="232" y="0"/>
                    </a:lnTo>
                    <a:lnTo>
                      <a:pt x="202" y="6"/>
                    </a:lnTo>
                    <a:lnTo>
                      <a:pt x="174" y="14"/>
                    </a:lnTo>
                    <a:lnTo>
                      <a:pt x="150" y="22"/>
                    </a:lnTo>
                    <a:lnTo>
                      <a:pt x="150" y="22"/>
                    </a:lnTo>
                    <a:lnTo>
                      <a:pt x="132" y="30"/>
                    </a:lnTo>
                    <a:lnTo>
                      <a:pt x="114" y="40"/>
                    </a:lnTo>
                    <a:lnTo>
                      <a:pt x="98" y="52"/>
                    </a:lnTo>
                    <a:lnTo>
                      <a:pt x="82" y="64"/>
                    </a:lnTo>
                    <a:lnTo>
                      <a:pt x="68" y="78"/>
                    </a:lnTo>
                    <a:lnTo>
                      <a:pt x="54" y="94"/>
                    </a:lnTo>
                    <a:lnTo>
                      <a:pt x="42" y="110"/>
                    </a:lnTo>
                    <a:lnTo>
                      <a:pt x="32" y="128"/>
                    </a:lnTo>
                    <a:lnTo>
                      <a:pt x="32" y="128"/>
                    </a:lnTo>
                    <a:lnTo>
                      <a:pt x="20" y="152"/>
                    </a:lnTo>
                    <a:lnTo>
                      <a:pt x="10" y="178"/>
                    </a:lnTo>
                    <a:lnTo>
                      <a:pt x="4" y="204"/>
                    </a:lnTo>
                    <a:lnTo>
                      <a:pt x="0" y="230"/>
                    </a:lnTo>
                    <a:lnTo>
                      <a:pt x="0" y="230"/>
                    </a:lnTo>
                    <a:lnTo>
                      <a:pt x="0" y="244"/>
                    </a:lnTo>
                    <a:lnTo>
                      <a:pt x="2" y="254"/>
                    </a:lnTo>
                    <a:lnTo>
                      <a:pt x="6" y="262"/>
                    </a:lnTo>
                    <a:lnTo>
                      <a:pt x="12" y="268"/>
                    </a:lnTo>
                    <a:lnTo>
                      <a:pt x="12" y="268"/>
                    </a:lnTo>
                    <a:lnTo>
                      <a:pt x="14" y="270"/>
                    </a:lnTo>
                    <a:lnTo>
                      <a:pt x="20" y="274"/>
                    </a:lnTo>
                    <a:lnTo>
                      <a:pt x="34" y="276"/>
                    </a:lnTo>
                    <a:lnTo>
                      <a:pt x="34" y="276"/>
                    </a:lnTo>
                    <a:lnTo>
                      <a:pt x="42" y="274"/>
                    </a:lnTo>
                    <a:lnTo>
                      <a:pt x="46" y="270"/>
                    </a:lnTo>
                    <a:lnTo>
                      <a:pt x="48" y="268"/>
                    </a:lnTo>
                    <a:lnTo>
                      <a:pt x="48" y="268"/>
                    </a:lnTo>
                    <a:lnTo>
                      <a:pt x="50" y="266"/>
                    </a:lnTo>
                    <a:lnTo>
                      <a:pt x="54" y="262"/>
                    </a:lnTo>
                    <a:lnTo>
                      <a:pt x="58" y="260"/>
                    </a:lnTo>
                    <a:lnTo>
                      <a:pt x="60" y="256"/>
                    </a:lnTo>
                    <a:lnTo>
                      <a:pt x="60" y="256"/>
                    </a:lnTo>
                    <a:lnTo>
                      <a:pt x="76" y="232"/>
                    </a:lnTo>
                    <a:lnTo>
                      <a:pt x="84" y="218"/>
                    </a:lnTo>
                    <a:lnTo>
                      <a:pt x="90" y="202"/>
                    </a:lnTo>
                    <a:lnTo>
                      <a:pt x="90" y="202"/>
                    </a:lnTo>
                    <a:lnTo>
                      <a:pt x="92" y="196"/>
                    </a:lnTo>
                    <a:lnTo>
                      <a:pt x="92" y="196"/>
                    </a:lnTo>
                    <a:lnTo>
                      <a:pt x="98" y="180"/>
                    </a:lnTo>
                    <a:lnTo>
                      <a:pt x="106" y="164"/>
                    </a:lnTo>
                    <a:lnTo>
                      <a:pt x="114" y="148"/>
                    </a:lnTo>
                    <a:lnTo>
                      <a:pt x="128" y="134"/>
                    </a:lnTo>
                    <a:lnTo>
                      <a:pt x="128" y="134"/>
                    </a:lnTo>
                    <a:lnTo>
                      <a:pt x="150" y="114"/>
                    </a:lnTo>
                    <a:lnTo>
                      <a:pt x="176" y="94"/>
                    </a:lnTo>
                    <a:lnTo>
                      <a:pt x="176" y="94"/>
                    </a:lnTo>
                    <a:lnTo>
                      <a:pt x="190" y="86"/>
                    </a:lnTo>
                    <a:lnTo>
                      <a:pt x="190" y="86"/>
                    </a:lnTo>
                    <a:lnTo>
                      <a:pt x="208" y="82"/>
                    </a:lnTo>
                    <a:lnTo>
                      <a:pt x="224" y="78"/>
                    </a:lnTo>
                    <a:lnTo>
                      <a:pt x="242" y="78"/>
                    </a:lnTo>
                    <a:lnTo>
                      <a:pt x="260" y="76"/>
                    </a:lnTo>
                    <a:lnTo>
                      <a:pt x="260" y="76"/>
                    </a:lnTo>
                    <a:lnTo>
                      <a:pt x="286" y="78"/>
                    </a:lnTo>
                    <a:lnTo>
                      <a:pt x="312" y="84"/>
                    </a:lnTo>
                    <a:lnTo>
                      <a:pt x="334" y="92"/>
                    </a:lnTo>
                    <a:lnTo>
                      <a:pt x="358" y="104"/>
                    </a:lnTo>
                    <a:lnTo>
                      <a:pt x="358" y="104"/>
                    </a:lnTo>
                    <a:lnTo>
                      <a:pt x="368" y="112"/>
                    </a:lnTo>
                    <a:lnTo>
                      <a:pt x="378" y="122"/>
                    </a:lnTo>
                    <a:lnTo>
                      <a:pt x="394" y="142"/>
                    </a:lnTo>
                    <a:lnTo>
                      <a:pt x="394" y="142"/>
                    </a:lnTo>
                    <a:lnTo>
                      <a:pt x="412" y="166"/>
                    </a:lnTo>
                    <a:lnTo>
                      <a:pt x="420" y="180"/>
                    </a:lnTo>
                    <a:lnTo>
                      <a:pt x="426" y="192"/>
                    </a:lnTo>
                    <a:lnTo>
                      <a:pt x="426" y="192"/>
                    </a:lnTo>
                    <a:lnTo>
                      <a:pt x="426" y="196"/>
                    </a:lnTo>
                    <a:lnTo>
                      <a:pt x="426" y="200"/>
                    </a:lnTo>
                    <a:lnTo>
                      <a:pt x="426" y="200"/>
                    </a:lnTo>
                    <a:lnTo>
                      <a:pt x="442" y="232"/>
                    </a:lnTo>
                    <a:lnTo>
                      <a:pt x="460" y="256"/>
                    </a:lnTo>
                    <a:lnTo>
                      <a:pt x="460" y="256"/>
                    </a:lnTo>
                    <a:lnTo>
                      <a:pt x="462" y="260"/>
                    </a:lnTo>
                    <a:lnTo>
                      <a:pt x="466" y="262"/>
                    </a:lnTo>
                    <a:lnTo>
                      <a:pt x="468" y="266"/>
                    </a:lnTo>
                    <a:lnTo>
                      <a:pt x="470" y="268"/>
                    </a:lnTo>
                    <a:lnTo>
                      <a:pt x="470" y="268"/>
                    </a:lnTo>
                    <a:lnTo>
                      <a:pt x="472" y="270"/>
                    </a:lnTo>
                    <a:lnTo>
                      <a:pt x="478" y="274"/>
                    </a:lnTo>
                    <a:lnTo>
                      <a:pt x="488" y="276"/>
                    </a:lnTo>
                    <a:lnTo>
                      <a:pt x="488" y="276"/>
                    </a:lnTo>
                    <a:lnTo>
                      <a:pt x="500" y="274"/>
                    </a:lnTo>
                    <a:lnTo>
                      <a:pt x="504" y="270"/>
                    </a:lnTo>
                    <a:lnTo>
                      <a:pt x="506" y="268"/>
                    </a:lnTo>
                    <a:lnTo>
                      <a:pt x="506" y="268"/>
                    </a:lnTo>
                    <a:lnTo>
                      <a:pt x="510" y="268"/>
                    </a:lnTo>
                    <a:lnTo>
                      <a:pt x="514" y="260"/>
                    </a:lnTo>
                    <a:lnTo>
                      <a:pt x="514" y="260"/>
                    </a:lnTo>
                    <a:lnTo>
                      <a:pt x="516" y="254"/>
                    </a:lnTo>
                    <a:lnTo>
                      <a:pt x="518" y="246"/>
                    </a:lnTo>
                    <a:lnTo>
                      <a:pt x="520" y="238"/>
                    </a:lnTo>
                    <a:lnTo>
                      <a:pt x="520" y="228"/>
                    </a:lnTo>
                    <a:lnTo>
                      <a:pt x="520" y="228"/>
                    </a:lnTo>
                    <a:lnTo>
                      <a:pt x="516" y="204"/>
                    </a:lnTo>
                    <a:lnTo>
                      <a:pt x="510" y="182"/>
                    </a:lnTo>
                    <a:lnTo>
                      <a:pt x="502" y="160"/>
                    </a:lnTo>
                    <a:lnTo>
                      <a:pt x="494" y="140"/>
                    </a:lnTo>
                    <a:lnTo>
                      <a:pt x="482" y="120"/>
                    </a:lnTo>
                    <a:lnTo>
                      <a:pt x="468" y="100"/>
                    </a:lnTo>
                    <a:lnTo>
                      <a:pt x="452" y="82"/>
                    </a:lnTo>
                    <a:lnTo>
                      <a:pt x="434" y="64"/>
                    </a:lnTo>
                    <a:lnTo>
                      <a:pt x="434" y="64"/>
                    </a:lnTo>
                    <a:lnTo>
                      <a:pt x="416" y="50"/>
                    </a:lnTo>
                    <a:lnTo>
                      <a:pt x="396" y="38"/>
                    </a:lnTo>
                    <a:lnTo>
                      <a:pt x="376" y="26"/>
                    </a:lnTo>
                    <a:lnTo>
                      <a:pt x="354" y="16"/>
                    </a:lnTo>
                    <a:lnTo>
                      <a:pt x="332" y="10"/>
                    </a:lnTo>
                    <a:lnTo>
                      <a:pt x="308" y="4"/>
                    </a:lnTo>
                    <a:lnTo>
                      <a:pt x="284" y="0"/>
                    </a:lnTo>
                    <a:lnTo>
                      <a:pt x="2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4" name="Freeform 281"/>
              <p:cNvSpPr>
                <a:spLocks noEditPoints="1"/>
              </p:cNvSpPr>
              <p:nvPr/>
            </p:nvSpPr>
            <p:spPr bwMode="auto">
              <a:xfrm>
                <a:off x="2631" y="3279"/>
                <a:ext cx="520" cy="276"/>
              </a:xfrm>
              <a:custGeom>
                <a:avLst/>
                <a:gdLst>
                  <a:gd name="T0" fmla="*/ 16 w 520"/>
                  <a:gd name="T1" fmla="*/ 270 h 276"/>
                  <a:gd name="T2" fmla="*/ 2 w 520"/>
                  <a:gd name="T3" fmla="*/ 252 h 276"/>
                  <a:gd name="T4" fmla="*/ 4 w 520"/>
                  <a:gd name="T5" fmla="*/ 204 h 276"/>
                  <a:gd name="T6" fmla="*/ 32 w 520"/>
                  <a:gd name="T7" fmla="*/ 130 h 276"/>
                  <a:gd name="T8" fmla="*/ 84 w 520"/>
                  <a:gd name="T9" fmla="*/ 64 h 276"/>
                  <a:gd name="T10" fmla="*/ 150 w 520"/>
                  <a:gd name="T11" fmla="*/ 24 h 276"/>
                  <a:gd name="T12" fmla="*/ 232 w 520"/>
                  <a:gd name="T13" fmla="*/ 2 h 276"/>
                  <a:gd name="T14" fmla="*/ 308 w 520"/>
                  <a:gd name="T15" fmla="*/ 4 h 276"/>
                  <a:gd name="T16" fmla="*/ 396 w 520"/>
                  <a:gd name="T17" fmla="*/ 38 h 276"/>
                  <a:gd name="T18" fmla="*/ 452 w 520"/>
                  <a:gd name="T19" fmla="*/ 84 h 276"/>
                  <a:gd name="T20" fmla="*/ 502 w 520"/>
                  <a:gd name="T21" fmla="*/ 160 h 276"/>
                  <a:gd name="T22" fmla="*/ 518 w 520"/>
                  <a:gd name="T23" fmla="*/ 226 h 276"/>
                  <a:gd name="T24" fmla="*/ 512 w 520"/>
                  <a:gd name="T25" fmla="*/ 260 h 276"/>
                  <a:gd name="T26" fmla="*/ 506 w 520"/>
                  <a:gd name="T27" fmla="*/ 268 h 276"/>
                  <a:gd name="T28" fmla="*/ 488 w 520"/>
                  <a:gd name="T29" fmla="*/ 274 h 276"/>
                  <a:gd name="T30" fmla="*/ 470 w 520"/>
                  <a:gd name="T31" fmla="*/ 268 h 276"/>
                  <a:gd name="T32" fmla="*/ 460 w 520"/>
                  <a:gd name="T33" fmla="*/ 254 h 276"/>
                  <a:gd name="T34" fmla="*/ 428 w 520"/>
                  <a:gd name="T35" fmla="*/ 198 h 276"/>
                  <a:gd name="T36" fmla="*/ 420 w 520"/>
                  <a:gd name="T37" fmla="*/ 178 h 276"/>
                  <a:gd name="T38" fmla="*/ 378 w 520"/>
                  <a:gd name="T39" fmla="*/ 120 h 276"/>
                  <a:gd name="T40" fmla="*/ 334 w 520"/>
                  <a:gd name="T41" fmla="*/ 90 h 276"/>
                  <a:gd name="T42" fmla="*/ 260 w 520"/>
                  <a:gd name="T43" fmla="*/ 76 h 276"/>
                  <a:gd name="T44" fmla="*/ 190 w 520"/>
                  <a:gd name="T45" fmla="*/ 86 h 276"/>
                  <a:gd name="T46" fmla="*/ 150 w 520"/>
                  <a:gd name="T47" fmla="*/ 112 h 276"/>
                  <a:gd name="T48" fmla="*/ 104 w 520"/>
                  <a:gd name="T49" fmla="*/ 162 h 276"/>
                  <a:gd name="T50" fmla="*/ 90 w 520"/>
                  <a:gd name="T51" fmla="*/ 202 h 276"/>
                  <a:gd name="T52" fmla="*/ 58 w 520"/>
                  <a:gd name="T53" fmla="*/ 254 h 276"/>
                  <a:gd name="T54" fmla="*/ 50 w 520"/>
                  <a:gd name="T55" fmla="*/ 264 h 276"/>
                  <a:gd name="T56" fmla="*/ 50 w 520"/>
                  <a:gd name="T57" fmla="*/ 268 h 276"/>
                  <a:gd name="T58" fmla="*/ 42 w 520"/>
                  <a:gd name="T59" fmla="*/ 272 h 276"/>
                  <a:gd name="T60" fmla="*/ 232 w 520"/>
                  <a:gd name="T61" fmla="*/ 2 h 276"/>
                  <a:gd name="T62" fmla="*/ 150 w 520"/>
                  <a:gd name="T63" fmla="*/ 22 h 276"/>
                  <a:gd name="T64" fmla="*/ 82 w 520"/>
                  <a:gd name="T65" fmla="*/ 64 h 276"/>
                  <a:gd name="T66" fmla="*/ 32 w 520"/>
                  <a:gd name="T67" fmla="*/ 130 h 276"/>
                  <a:gd name="T68" fmla="*/ 4 w 520"/>
                  <a:gd name="T69" fmla="*/ 204 h 276"/>
                  <a:gd name="T70" fmla="*/ 2 w 520"/>
                  <a:gd name="T71" fmla="*/ 254 h 276"/>
                  <a:gd name="T72" fmla="*/ 16 w 520"/>
                  <a:gd name="T73" fmla="*/ 270 h 276"/>
                  <a:gd name="T74" fmla="*/ 42 w 520"/>
                  <a:gd name="T75" fmla="*/ 272 h 276"/>
                  <a:gd name="T76" fmla="*/ 50 w 520"/>
                  <a:gd name="T77" fmla="*/ 264 h 276"/>
                  <a:gd name="T78" fmla="*/ 58 w 520"/>
                  <a:gd name="T79" fmla="*/ 256 h 276"/>
                  <a:gd name="T80" fmla="*/ 90 w 520"/>
                  <a:gd name="T81" fmla="*/ 202 h 276"/>
                  <a:gd name="T82" fmla="*/ 104 w 520"/>
                  <a:gd name="T83" fmla="*/ 162 h 276"/>
                  <a:gd name="T84" fmla="*/ 150 w 520"/>
                  <a:gd name="T85" fmla="*/ 112 h 276"/>
                  <a:gd name="T86" fmla="*/ 190 w 520"/>
                  <a:gd name="T87" fmla="*/ 86 h 276"/>
                  <a:gd name="T88" fmla="*/ 260 w 520"/>
                  <a:gd name="T89" fmla="*/ 76 h 276"/>
                  <a:gd name="T90" fmla="*/ 334 w 520"/>
                  <a:gd name="T91" fmla="*/ 92 h 276"/>
                  <a:gd name="T92" fmla="*/ 378 w 520"/>
                  <a:gd name="T93" fmla="*/ 120 h 276"/>
                  <a:gd name="T94" fmla="*/ 420 w 520"/>
                  <a:gd name="T95" fmla="*/ 178 h 276"/>
                  <a:gd name="T96" fmla="*/ 428 w 520"/>
                  <a:gd name="T97" fmla="*/ 200 h 276"/>
                  <a:gd name="T98" fmla="*/ 460 w 520"/>
                  <a:gd name="T99" fmla="*/ 256 h 276"/>
                  <a:gd name="T100" fmla="*/ 470 w 520"/>
                  <a:gd name="T101" fmla="*/ 268 h 276"/>
                  <a:gd name="T102" fmla="*/ 488 w 520"/>
                  <a:gd name="T103" fmla="*/ 276 h 276"/>
                  <a:gd name="T104" fmla="*/ 506 w 520"/>
                  <a:gd name="T105" fmla="*/ 268 h 276"/>
                  <a:gd name="T106" fmla="*/ 514 w 520"/>
                  <a:gd name="T107" fmla="*/ 260 h 276"/>
                  <a:gd name="T108" fmla="*/ 518 w 520"/>
                  <a:gd name="T109" fmla="*/ 226 h 276"/>
                  <a:gd name="T110" fmla="*/ 502 w 520"/>
                  <a:gd name="T111" fmla="*/ 160 h 276"/>
                  <a:gd name="T112" fmla="*/ 452 w 520"/>
                  <a:gd name="T113" fmla="*/ 82 h 276"/>
                  <a:gd name="T114" fmla="*/ 396 w 520"/>
                  <a:gd name="T115" fmla="*/ 38 h 276"/>
                  <a:gd name="T116" fmla="*/ 308 w 520"/>
                  <a:gd name="T117" fmla="*/ 4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0" h="276">
                    <a:moveTo>
                      <a:pt x="34" y="274"/>
                    </a:moveTo>
                    <a:lnTo>
                      <a:pt x="34" y="274"/>
                    </a:lnTo>
                    <a:lnTo>
                      <a:pt x="20" y="272"/>
                    </a:lnTo>
                    <a:lnTo>
                      <a:pt x="16" y="270"/>
                    </a:lnTo>
                    <a:lnTo>
                      <a:pt x="12" y="268"/>
                    </a:lnTo>
                    <a:lnTo>
                      <a:pt x="12" y="268"/>
                    </a:lnTo>
                    <a:lnTo>
                      <a:pt x="8" y="260"/>
                    </a:lnTo>
                    <a:lnTo>
                      <a:pt x="2" y="252"/>
                    </a:lnTo>
                    <a:lnTo>
                      <a:pt x="0" y="242"/>
                    </a:lnTo>
                    <a:lnTo>
                      <a:pt x="0" y="230"/>
                    </a:lnTo>
                    <a:lnTo>
                      <a:pt x="0" y="230"/>
                    </a:lnTo>
                    <a:lnTo>
                      <a:pt x="4" y="204"/>
                    </a:lnTo>
                    <a:lnTo>
                      <a:pt x="12" y="178"/>
                    </a:lnTo>
                    <a:lnTo>
                      <a:pt x="22" y="152"/>
                    </a:lnTo>
                    <a:lnTo>
                      <a:pt x="32" y="130"/>
                    </a:lnTo>
                    <a:lnTo>
                      <a:pt x="32" y="130"/>
                    </a:lnTo>
                    <a:lnTo>
                      <a:pt x="44" y="112"/>
                    </a:lnTo>
                    <a:lnTo>
                      <a:pt x="56" y="94"/>
                    </a:lnTo>
                    <a:lnTo>
                      <a:pt x="68" y="78"/>
                    </a:lnTo>
                    <a:lnTo>
                      <a:pt x="84" y="64"/>
                    </a:lnTo>
                    <a:lnTo>
                      <a:pt x="98" y="52"/>
                    </a:lnTo>
                    <a:lnTo>
                      <a:pt x="116" y="40"/>
                    </a:lnTo>
                    <a:lnTo>
                      <a:pt x="132" y="32"/>
                    </a:lnTo>
                    <a:lnTo>
                      <a:pt x="150" y="24"/>
                    </a:lnTo>
                    <a:lnTo>
                      <a:pt x="150" y="24"/>
                    </a:lnTo>
                    <a:lnTo>
                      <a:pt x="176" y="14"/>
                    </a:lnTo>
                    <a:lnTo>
                      <a:pt x="202" y="8"/>
                    </a:lnTo>
                    <a:lnTo>
                      <a:pt x="232" y="2"/>
                    </a:lnTo>
                    <a:lnTo>
                      <a:pt x="260" y="0"/>
                    </a:lnTo>
                    <a:lnTo>
                      <a:pt x="260" y="0"/>
                    </a:lnTo>
                    <a:lnTo>
                      <a:pt x="284" y="2"/>
                    </a:lnTo>
                    <a:lnTo>
                      <a:pt x="308" y="4"/>
                    </a:lnTo>
                    <a:lnTo>
                      <a:pt x="332" y="10"/>
                    </a:lnTo>
                    <a:lnTo>
                      <a:pt x="354" y="18"/>
                    </a:lnTo>
                    <a:lnTo>
                      <a:pt x="376" y="26"/>
                    </a:lnTo>
                    <a:lnTo>
                      <a:pt x="396" y="38"/>
                    </a:lnTo>
                    <a:lnTo>
                      <a:pt x="416" y="52"/>
                    </a:lnTo>
                    <a:lnTo>
                      <a:pt x="434" y="66"/>
                    </a:lnTo>
                    <a:lnTo>
                      <a:pt x="434" y="66"/>
                    </a:lnTo>
                    <a:lnTo>
                      <a:pt x="452" y="84"/>
                    </a:lnTo>
                    <a:lnTo>
                      <a:pt x="466" y="102"/>
                    </a:lnTo>
                    <a:lnTo>
                      <a:pt x="480" y="120"/>
                    </a:lnTo>
                    <a:lnTo>
                      <a:pt x="492" y="140"/>
                    </a:lnTo>
                    <a:lnTo>
                      <a:pt x="502" y="160"/>
                    </a:lnTo>
                    <a:lnTo>
                      <a:pt x="510" y="182"/>
                    </a:lnTo>
                    <a:lnTo>
                      <a:pt x="514" y="204"/>
                    </a:lnTo>
                    <a:lnTo>
                      <a:pt x="518" y="226"/>
                    </a:lnTo>
                    <a:lnTo>
                      <a:pt x="518" y="226"/>
                    </a:lnTo>
                    <a:lnTo>
                      <a:pt x="518" y="236"/>
                    </a:lnTo>
                    <a:lnTo>
                      <a:pt x="518" y="244"/>
                    </a:lnTo>
                    <a:lnTo>
                      <a:pt x="516" y="252"/>
                    </a:lnTo>
                    <a:lnTo>
                      <a:pt x="512" y="260"/>
                    </a:lnTo>
                    <a:lnTo>
                      <a:pt x="512" y="260"/>
                    </a:lnTo>
                    <a:lnTo>
                      <a:pt x="510" y="266"/>
                    </a:lnTo>
                    <a:lnTo>
                      <a:pt x="506" y="268"/>
                    </a:lnTo>
                    <a:lnTo>
                      <a:pt x="506" y="268"/>
                    </a:lnTo>
                    <a:lnTo>
                      <a:pt x="504" y="270"/>
                    </a:lnTo>
                    <a:lnTo>
                      <a:pt x="500" y="272"/>
                    </a:lnTo>
                    <a:lnTo>
                      <a:pt x="488" y="274"/>
                    </a:lnTo>
                    <a:lnTo>
                      <a:pt x="488" y="274"/>
                    </a:lnTo>
                    <a:lnTo>
                      <a:pt x="478" y="272"/>
                    </a:lnTo>
                    <a:lnTo>
                      <a:pt x="472" y="270"/>
                    </a:lnTo>
                    <a:lnTo>
                      <a:pt x="470" y="268"/>
                    </a:lnTo>
                    <a:lnTo>
                      <a:pt x="470" y="268"/>
                    </a:lnTo>
                    <a:lnTo>
                      <a:pt x="468" y="264"/>
                    </a:lnTo>
                    <a:lnTo>
                      <a:pt x="466" y="262"/>
                    </a:lnTo>
                    <a:lnTo>
                      <a:pt x="462" y="258"/>
                    </a:lnTo>
                    <a:lnTo>
                      <a:pt x="460" y="254"/>
                    </a:lnTo>
                    <a:lnTo>
                      <a:pt x="460" y="254"/>
                    </a:lnTo>
                    <a:lnTo>
                      <a:pt x="444" y="230"/>
                    </a:lnTo>
                    <a:lnTo>
                      <a:pt x="428" y="198"/>
                    </a:lnTo>
                    <a:lnTo>
                      <a:pt x="428" y="198"/>
                    </a:lnTo>
                    <a:lnTo>
                      <a:pt x="428" y="194"/>
                    </a:lnTo>
                    <a:lnTo>
                      <a:pt x="426" y="190"/>
                    </a:lnTo>
                    <a:lnTo>
                      <a:pt x="426" y="190"/>
                    </a:lnTo>
                    <a:lnTo>
                      <a:pt x="420" y="178"/>
                    </a:lnTo>
                    <a:lnTo>
                      <a:pt x="412" y="164"/>
                    </a:lnTo>
                    <a:lnTo>
                      <a:pt x="394" y="142"/>
                    </a:lnTo>
                    <a:lnTo>
                      <a:pt x="394" y="142"/>
                    </a:lnTo>
                    <a:lnTo>
                      <a:pt x="378" y="120"/>
                    </a:lnTo>
                    <a:lnTo>
                      <a:pt x="368" y="110"/>
                    </a:lnTo>
                    <a:lnTo>
                      <a:pt x="358" y="102"/>
                    </a:lnTo>
                    <a:lnTo>
                      <a:pt x="358" y="102"/>
                    </a:lnTo>
                    <a:lnTo>
                      <a:pt x="334" y="90"/>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2"/>
                    </a:lnTo>
                    <a:lnTo>
                      <a:pt x="128" y="132"/>
                    </a:lnTo>
                    <a:lnTo>
                      <a:pt x="114" y="148"/>
                    </a:lnTo>
                    <a:lnTo>
                      <a:pt x="104" y="162"/>
                    </a:lnTo>
                    <a:lnTo>
                      <a:pt x="98" y="178"/>
                    </a:lnTo>
                    <a:lnTo>
                      <a:pt x="92" y="194"/>
                    </a:lnTo>
                    <a:lnTo>
                      <a:pt x="92" y="194"/>
                    </a:lnTo>
                    <a:lnTo>
                      <a:pt x="90" y="202"/>
                    </a:lnTo>
                    <a:lnTo>
                      <a:pt x="90" y="202"/>
                    </a:lnTo>
                    <a:lnTo>
                      <a:pt x="84" y="216"/>
                    </a:lnTo>
                    <a:lnTo>
                      <a:pt x="76" y="230"/>
                    </a:lnTo>
                    <a:lnTo>
                      <a:pt x="58" y="254"/>
                    </a:lnTo>
                    <a:lnTo>
                      <a:pt x="58" y="254"/>
                    </a:lnTo>
                    <a:lnTo>
                      <a:pt x="56" y="258"/>
                    </a:lnTo>
                    <a:lnTo>
                      <a:pt x="54" y="260"/>
                    </a:lnTo>
                    <a:lnTo>
                      <a:pt x="50" y="264"/>
                    </a:lnTo>
                    <a:lnTo>
                      <a:pt x="50" y="268"/>
                    </a:lnTo>
                    <a:lnTo>
                      <a:pt x="50" y="268"/>
                    </a:lnTo>
                    <a:lnTo>
                      <a:pt x="50" y="268"/>
                    </a:lnTo>
                    <a:lnTo>
                      <a:pt x="50" y="268"/>
                    </a:lnTo>
                    <a:lnTo>
                      <a:pt x="50" y="268"/>
                    </a:lnTo>
                    <a:lnTo>
                      <a:pt x="50" y="268"/>
                    </a:lnTo>
                    <a:lnTo>
                      <a:pt x="48" y="270"/>
                    </a:lnTo>
                    <a:lnTo>
                      <a:pt x="42" y="272"/>
                    </a:lnTo>
                    <a:lnTo>
                      <a:pt x="34" y="274"/>
                    </a:lnTo>
                    <a:close/>
                    <a:moveTo>
                      <a:pt x="260" y="0"/>
                    </a:moveTo>
                    <a:lnTo>
                      <a:pt x="260" y="0"/>
                    </a:lnTo>
                    <a:lnTo>
                      <a:pt x="232" y="2"/>
                    </a:lnTo>
                    <a:lnTo>
                      <a:pt x="202" y="6"/>
                    </a:lnTo>
                    <a:lnTo>
                      <a:pt x="174" y="14"/>
                    </a:lnTo>
                    <a:lnTo>
                      <a:pt x="150" y="22"/>
                    </a:lnTo>
                    <a:lnTo>
                      <a:pt x="150" y="22"/>
                    </a:lnTo>
                    <a:lnTo>
                      <a:pt x="132" y="30"/>
                    </a:lnTo>
                    <a:lnTo>
                      <a:pt x="114" y="40"/>
                    </a:lnTo>
                    <a:lnTo>
                      <a:pt x="98" y="52"/>
                    </a:lnTo>
                    <a:lnTo>
                      <a:pt x="82" y="64"/>
                    </a:lnTo>
                    <a:lnTo>
                      <a:pt x="68" y="78"/>
                    </a:lnTo>
                    <a:lnTo>
                      <a:pt x="56" y="94"/>
                    </a:lnTo>
                    <a:lnTo>
                      <a:pt x="44" y="110"/>
                    </a:lnTo>
                    <a:lnTo>
                      <a:pt x="32" y="130"/>
                    </a:lnTo>
                    <a:lnTo>
                      <a:pt x="32" y="130"/>
                    </a:lnTo>
                    <a:lnTo>
                      <a:pt x="20" y="152"/>
                    </a:lnTo>
                    <a:lnTo>
                      <a:pt x="12" y="178"/>
                    </a:lnTo>
                    <a:lnTo>
                      <a:pt x="4" y="204"/>
                    </a:lnTo>
                    <a:lnTo>
                      <a:pt x="0" y="230"/>
                    </a:lnTo>
                    <a:lnTo>
                      <a:pt x="0" y="230"/>
                    </a:lnTo>
                    <a:lnTo>
                      <a:pt x="0" y="242"/>
                    </a:lnTo>
                    <a:lnTo>
                      <a:pt x="2" y="254"/>
                    </a:lnTo>
                    <a:lnTo>
                      <a:pt x="6" y="262"/>
                    </a:lnTo>
                    <a:lnTo>
                      <a:pt x="12" y="268"/>
                    </a:lnTo>
                    <a:lnTo>
                      <a:pt x="12" y="268"/>
                    </a:lnTo>
                    <a:lnTo>
                      <a:pt x="16" y="270"/>
                    </a:lnTo>
                    <a:lnTo>
                      <a:pt x="20" y="272"/>
                    </a:lnTo>
                    <a:lnTo>
                      <a:pt x="34" y="276"/>
                    </a:lnTo>
                    <a:lnTo>
                      <a:pt x="34" y="276"/>
                    </a:lnTo>
                    <a:lnTo>
                      <a:pt x="42" y="272"/>
                    </a:lnTo>
                    <a:lnTo>
                      <a:pt x="48" y="270"/>
                    </a:lnTo>
                    <a:lnTo>
                      <a:pt x="50" y="268"/>
                    </a:lnTo>
                    <a:lnTo>
                      <a:pt x="50" y="268"/>
                    </a:lnTo>
                    <a:lnTo>
                      <a:pt x="50" y="264"/>
                    </a:lnTo>
                    <a:lnTo>
                      <a:pt x="54" y="262"/>
                    </a:lnTo>
                    <a:lnTo>
                      <a:pt x="58" y="258"/>
                    </a:lnTo>
                    <a:lnTo>
                      <a:pt x="58" y="256"/>
                    </a:lnTo>
                    <a:lnTo>
                      <a:pt x="58" y="256"/>
                    </a:lnTo>
                    <a:lnTo>
                      <a:pt x="76" y="232"/>
                    </a:lnTo>
                    <a:lnTo>
                      <a:pt x="84" y="218"/>
                    </a:lnTo>
                    <a:lnTo>
                      <a:pt x="90" y="202"/>
                    </a:lnTo>
                    <a:lnTo>
                      <a:pt x="90" y="202"/>
                    </a:lnTo>
                    <a:lnTo>
                      <a:pt x="92" y="194"/>
                    </a:lnTo>
                    <a:lnTo>
                      <a:pt x="92" y="194"/>
                    </a:lnTo>
                    <a:lnTo>
                      <a:pt x="98" y="178"/>
                    </a:lnTo>
                    <a:lnTo>
                      <a:pt x="104" y="162"/>
                    </a:lnTo>
                    <a:lnTo>
                      <a:pt x="114" y="148"/>
                    </a:lnTo>
                    <a:lnTo>
                      <a:pt x="128" y="134"/>
                    </a:lnTo>
                    <a:lnTo>
                      <a:pt x="128" y="134"/>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2"/>
                    </a:lnTo>
                    <a:lnTo>
                      <a:pt x="358" y="104"/>
                    </a:lnTo>
                    <a:lnTo>
                      <a:pt x="358" y="104"/>
                    </a:lnTo>
                    <a:lnTo>
                      <a:pt x="368" y="112"/>
                    </a:lnTo>
                    <a:lnTo>
                      <a:pt x="378" y="120"/>
                    </a:lnTo>
                    <a:lnTo>
                      <a:pt x="394" y="142"/>
                    </a:lnTo>
                    <a:lnTo>
                      <a:pt x="394" y="142"/>
                    </a:lnTo>
                    <a:lnTo>
                      <a:pt x="412" y="166"/>
                    </a:lnTo>
                    <a:lnTo>
                      <a:pt x="420" y="178"/>
                    </a:lnTo>
                    <a:lnTo>
                      <a:pt x="426" y="192"/>
                    </a:lnTo>
                    <a:lnTo>
                      <a:pt x="426" y="192"/>
                    </a:lnTo>
                    <a:lnTo>
                      <a:pt x="428" y="196"/>
                    </a:lnTo>
                    <a:lnTo>
                      <a:pt x="428" y="200"/>
                    </a:lnTo>
                    <a:lnTo>
                      <a:pt x="428" y="200"/>
                    </a:lnTo>
                    <a:lnTo>
                      <a:pt x="442" y="230"/>
                    </a:lnTo>
                    <a:lnTo>
                      <a:pt x="460" y="256"/>
                    </a:lnTo>
                    <a:lnTo>
                      <a:pt x="460" y="256"/>
                    </a:lnTo>
                    <a:lnTo>
                      <a:pt x="462" y="258"/>
                    </a:lnTo>
                    <a:lnTo>
                      <a:pt x="466" y="262"/>
                    </a:lnTo>
                    <a:lnTo>
                      <a:pt x="468" y="264"/>
                    </a:lnTo>
                    <a:lnTo>
                      <a:pt x="470" y="268"/>
                    </a:lnTo>
                    <a:lnTo>
                      <a:pt x="470" y="268"/>
                    </a:lnTo>
                    <a:lnTo>
                      <a:pt x="472" y="270"/>
                    </a:lnTo>
                    <a:lnTo>
                      <a:pt x="478" y="272"/>
                    </a:lnTo>
                    <a:lnTo>
                      <a:pt x="488" y="276"/>
                    </a:lnTo>
                    <a:lnTo>
                      <a:pt x="488" y="276"/>
                    </a:lnTo>
                    <a:lnTo>
                      <a:pt x="500" y="272"/>
                    </a:lnTo>
                    <a:lnTo>
                      <a:pt x="504" y="270"/>
                    </a:lnTo>
                    <a:lnTo>
                      <a:pt x="506" y="268"/>
                    </a:lnTo>
                    <a:lnTo>
                      <a:pt x="506" y="268"/>
                    </a:lnTo>
                    <a:lnTo>
                      <a:pt x="510" y="266"/>
                    </a:lnTo>
                    <a:lnTo>
                      <a:pt x="514" y="260"/>
                    </a:lnTo>
                    <a:lnTo>
                      <a:pt x="514" y="260"/>
                    </a:lnTo>
                    <a:lnTo>
                      <a:pt x="516" y="254"/>
                    </a:lnTo>
                    <a:lnTo>
                      <a:pt x="518" y="246"/>
                    </a:lnTo>
                    <a:lnTo>
                      <a:pt x="520" y="236"/>
                    </a:lnTo>
                    <a:lnTo>
                      <a:pt x="518" y="226"/>
                    </a:lnTo>
                    <a:lnTo>
                      <a:pt x="518" y="226"/>
                    </a:lnTo>
                    <a:lnTo>
                      <a:pt x="516" y="204"/>
                    </a:lnTo>
                    <a:lnTo>
                      <a:pt x="510" y="182"/>
                    </a:lnTo>
                    <a:lnTo>
                      <a:pt x="502" y="160"/>
                    </a:lnTo>
                    <a:lnTo>
                      <a:pt x="492" y="140"/>
                    </a:lnTo>
                    <a:lnTo>
                      <a:pt x="482" y="120"/>
                    </a:lnTo>
                    <a:lnTo>
                      <a:pt x="468" y="100"/>
                    </a:lnTo>
                    <a:lnTo>
                      <a:pt x="452" y="82"/>
                    </a:lnTo>
                    <a:lnTo>
                      <a:pt x="434" y="66"/>
                    </a:lnTo>
                    <a:lnTo>
                      <a:pt x="434" y="66"/>
                    </a:lnTo>
                    <a:lnTo>
                      <a:pt x="416" y="50"/>
                    </a:lnTo>
                    <a:lnTo>
                      <a:pt x="396" y="38"/>
                    </a:lnTo>
                    <a:lnTo>
                      <a:pt x="376" y="26"/>
                    </a:lnTo>
                    <a:lnTo>
                      <a:pt x="354" y="18"/>
                    </a:lnTo>
                    <a:lnTo>
                      <a:pt x="332" y="10"/>
                    </a:lnTo>
                    <a:lnTo>
                      <a:pt x="308" y="4"/>
                    </a:lnTo>
                    <a:lnTo>
                      <a:pt x="284" y="0"/>
                    </a:lnTo>
                    <a:lnTo>
                      <a:pt x="260" y="0"/>
                    </a:lnTo>
                    <a:close/>
                  </a:path>
                </a:pathLst>
              </a:custGeom>
              <a:solidFill>
                <a:srgbClr val="8D857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5" name="Freeform 282"/>
              <p:cNvSpPr>
                <a:spLocks/>
              </p:cNvSpPr>
              <p:nvPr/>
            </p:nvSpPr>
            <p:spPr bwMode="auto">
              <a:xfrm>
                <a:off x="2631" y="3279"/>
                <a:ext cx="518" cy="274"/>
              </a:xfrm>
              <a:custGeom>
                <a:avLst/>
                <a:gdLst>
                  <a:gd name="T0" fmla="*/ 34 w 518"/>
                  <a:gd name="T1" fmla="*/ 274 h 274"/>
                  <a:gd name="T2" fmla="*/ 16 w 518"/>
                  <a:gd name="T3" fmla="*/ 270 h 274"/>
                  <a:gd name="T4" fmla="*/ 12 w 518"/>
                  <a:gd name="T5" fmla="*/ 268 h 274"/>
                  <a:gd name="T6" fmla="*/ 2 w 518"/>
                  <a:gd name="T7" fmla="*/ 252 h 274"/>
                  <a:gd name="T8" fmla="*/ 0 w 518"/>
                  <a:gd name="T9" fmla="*/ 230 h 274"/>
                  <a:gd name="T10" fmla="*/ 4 w 518"/>
                  <a:gd name="T11" fmla="*/ 204 h 274"/>
                  <a:gd name="T12" fmla="*/ 22 w 518"/>
                  <a:gd name="T13" fmla="*/ 152 h 274"/>
                  <a:gd name="T14" fmla="*/ 32 w 518"/>
                  <a:gd name="T15" fmla="*/ 130 h 274"/>
                  <a:gd name="T16" fmla="*/ 56 w 518"/>
                  <a:gd name="T17" fmla="*/ 94 h 274"/>
                  <a:gd name="T18" fmla="*/ 84 w 518"/>
                  <a:gd name="T19" fmla="*/ 64 h 274"/>
                  <a:gd name="T20" fmla="*/ 116 w 518"/>
                  <a:gd name="T21" fmla="*/ 40 h 274"/>
                  <a:gd name="T22" fmla="*/ 150 w 518"/>
                  <a:gd name="T23" fmla="*/ 24 h 274"/>
                  <a:gd name="T24" fmla="*/ 176 w 518"/>
                  <a:gd name="T25" fmla="*/ 14 h 274"/>
                  <a:gd name="T26" fmla="*/ 232 w 518"/>
                  <a:gd name="T27" fmla="*/ 2 h 274"/>
                  <a:gd name="T28" fmla="*/ 260 w 518"/>
                  <a:gd name="T29" fmla="*/ 0 h 274"/>
                  <a:gd name="T30" fmla="*/ 308 w 518"/>
                  <a:gd name="T31" fmla="*/ 4 h 274"/>
                  <a:gd name="T32" fmla="*/ 354 w 518"/>
                  <a:gd name="T33" fmla="*/ 18 h 274"/>
                  <a:gd name="T34" fmla="*/ 396 w 518"/>
                  <a:gd name="T35" fmla="*/ 38 h 274"/>
                  <a:gd name="T36" fmla="*/ 434 w 518"/>
                  <a:gd name="T37" fmla="*/ 66 h 274"/>
                  <a:gd name="T38" fmla="*/ 452 w 518"/>
                  <a:gd name="T39" fmla="*/ 84 h 274"/>
                  <a:gd name="T40" fmla="*/ 480 w 518"/>
                  <a:gd name="T41" fmla="*/ 120 h 274"/>
                  <a:gd name="T42" fmla="*/ 502 w 518"/>
                  <a:gd name="T43" fmla="*/ 160 h 274"/>
                  <a:gd name="T44" fmla="*/ 514 w 518"/>
                  <a:gd name="T45" fmla="*/ 204 h 274"/>
                  <a:gd name="T46" fmla="*/ 518 w 518"/>
                  <a:gd name="T47" fmla="*/ 226 h 274"/>
                  <a:gd name="T48" fmla="*/ 518 w 518"/>
                  <a:gd name="T49" fmla="*/ 244 h 274"/>
                  <a:gd name="T50" fmla="*/ 512 w 518"/>
                  <a:gd name="T51" fmla="*/ 260 h 274"/>
                  <a:gd name="T52" fmla="*/ 510 w 518"/>
                  <a:gd name="T53" fmla="*/ 266 h 274"/>
                  <a:gd name="T54" fmla="*/ 506 w 518"/>
                  <a:gd name="T55" fmla="*/ 268 h 274"/>
                  <a:gd name="T56" fmla="*/ 500 w 518"/>
                  <a:gd name="T57" fmla="*/ 272 h 274"/>
                  <a:gd name="T58" fmla="*/ 488 w 518"/>
                  <a:gd name="T59" fmla="*/ 274 h 274"/>
                  <a:gd name="T60" fmla="*/ 472 w 518"/>
                  <a:gd name="T61" fmla="*/ 270 h 274"/>
                  <a:gd name="T62" fmla="*/ 470 w 518"/>
                  <a:gd name="T63" fmla="*/ 268 h 274"/>
                  <a:gd name="T64" fmla="*/ 466 w 518"/>
                  <a:gd name="T65" fmla="*/ 262 h 274"/>
                  <a:gd name="T66" fmla="*/ 460 w 518"/>
                  <a:gd name="T67" fmla="*/ 254 h 274"/>
                  <a:gd name="T68" fmla="*/ 444 w 518"/>
                  <a:gd name="T69" fmla="*/ 230 h 274"/>
                  <a:gd name="T70" fmla="*/ 428 w 518"/>
                  <a:gd name="T71" fmla="*/ 198 h 274"/>
                  <a:gd name="T72" fmla="*/ 426 w 518"/>
                  <a:gd name="T73" fmla="*/ 190 h 274"/>
                  <a:gd name="T74" fmla="*/ 420 w 518"/>
                  <a:gd name="T75" fmla="*/ 178 h 274"/>
                  <a:gd name="T76" fmla="*/ 394 w 518"/>
                  <a:gd name="T77" fmla="*/ 142 h 274"/>
                  <a:gd name="T78" fmla="*/ 378 w 518"/>
                  <a:gd name="T79" fmla="*/ 120 h 274"/>
                  <a:gd name="T80" fmla="*/ 358 w 518"/>
                  <a:gd name="T81" fmla="*/ 102 h 274"/>
                  <a:gd name="T82" fmla="*/ 334 w 518"/>
                  <a:gd name="T83" fmla="*/ 90 h 274"/>
                  <a:gd name="T84" fmla="*/ 286 w 518"/>
                  <a:gd name="T85" fmla="*/ 78 h 274"/>
                  <a:gd name="T86" fmla="*/ 260 w 518"/>
                  <a:gd name="T87" fmla="*/ 76 h 274"/>
                  <a:gd name="T88" fmla="*/ 224 w 518"/>
                  <a:gd name="T89" fmla="*/ 78 h 274"/>
                  <a:gd name="T90" fmla="*/ 190 w 518"/>
                  <a:gd name="T91" fmla="*/ 86 h 274"/>
                  <a:gd name="T92" fmla="*/ 176 w 518"/>
                  <a:gd name="T93" fmla="*/ 94 h 274"/>
                  <a:gd name="T94" fmla="*/ 150 w 518"/>
                  <a:gd name="T95" fmla="*/ 112 h 274"/>
                  <a:gd name="T96" fmla="*/ 128 w 518"/>
                  <a:gd name="T97" fmla="*/ 132 h 274"/>
                  <a:gd name="T98" fmla="*/ 104 w 518"/>
                  <a:gd name="T99" fmla="*/ 162 h 274"/>
                  <a:gd name="T100" fmla="*/ 92 w 518"/>
                  <a:gd name="T101" fmla="*/ 194 h 274"/>
                  <a:gd name="T102" fmla="*/ 90 w 518"/>
                  <a:gd name="T103" fmla="*/ 202 h 274"/>
                  <a:gd name="T104" fmla="*/ 84 w 518"/>
                  <a:gd name="T105" fmla="*/ 216 h 274"/>
                  <a:gd name="T106" fmla="*/ 58 w 518"/>
                  <a:gd name="T107" fmla="*/ 254 h 274"/>
                  <a:gd name="T108" fmla="*/ 56 w 518"/>
                  <a:gd name="T109" fmla="*/ 258 h 274"/>
                  <a:gd name="T110" fmla="*/ 50 w 518"/>
                  <a:gd name="T111" fmla="*/ 264 h 274"/>
                  <a:gd name="T112" fmla="*/ 50 w 518"/>
                  <a:gd name="T113" fmla="*/ 268 h 274"/>
                  <a:gd name="T114" fmla="*/ 50 w 518"/>
                  <a:gd name="T115" fmla="*/ 268 h 274"/>
                  <a:gd name="T116" fmla="*/ 50 w 518"/>
                  <a:gd name="T117" fmla="*/ 268 h 274"/>
                  <a:gd name="T118" fmla="*/ 42 w 518"/>
                  <a:gd name="T119" fmla="*/ 27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8" h="274">
                    <a:moveTo>
                      <a:pt x="34" y="274"/>
                    </a:moveTo>
                    <a:lnTo>
                      <a:pt x="34" y="274"/>
                    </a:lnTo>
                    <a:lnTo>
                      <a:pt x="20" y="272"/>
                    </a:lnTo>
                    <a:lnTo>
                      <a:pt x="16" y="270"/>
                    </a:lnTo>
                    <a:lnTo>
                      <a:pt x="12" y="268"/>
                    </a:lnTo>
                    <a:lnTo>
                      <a:pt x="12" y="268"/>
                    </a:lnTo>
                    <a:lnTo>
                      <a:pt x="8" y="260"/>
                    </a:lnTo>
                    <a:lnTo>
                      <a:pt x="2" y="252"/>
                    </a:lnTo>
                    <a:lnTo>
                      <a:pt x="0" y="242"/>
                    </a:lnTo>
                    <a:lnTo>
                      <a:pt x="0" y="230"/>
                    </a:lnTo>
                    <a:lnTo>
                      <a:pt x="0" y="230"/>
                    </a:lnTo>
                    <a:lnTo>
                      <a:pt x="4" y="204"/>
                    </a:lnTo>
                    <a:lnTo>
                      <a:pt x="12" y="178"/>
                    </a:lnTo>
                    <a:lnTo>
                      <a:pt x="22" y="152"/>
                    </a:lnTo>
                    <a:lnTo>
                      <a:pt x="32" y="130"/>
                    </a:lnTo>
                    <a:lnTo>
                      <a:pt x="32" y="130"/>
                    </a:lnTo>
                    <a:lnTo>
                      <a:pt x="44" y="112"/>
                    </a:lnTo>
                    <a:lnTo>
                      <a:pt x="56" y="94"/>
                    </a:lnTo>
                    <a:lnTo>
                      <a:pt x="68" y="78"/>
                    </a:lnTo>
                    <a:lnTo>
                      <a:pt x="84" y="64"/>
                    </a:lnTo>
                    <a:lnTo>
                      <a:pt x="98" y="52"/>
                    </a:lnTo>
                    <a:lnTo>
                      <a:pt x="116" y="40"/>
                    </a:lnTo>
                    <a:lnTo>
                      <a:pt x="132" y="32"/>
                    </a:lnTo>
                    <a:lnTo>
                      <a:pt x="150" y="24"/>
                    </a:lnTo>
                    <a:lnTo>
                      <a:pt x="150" y="24"/>
                    </a:lnTo>
                    <a:lnTo>
                      <a:pt x="176" y="14"/>
                    </a:lnTo>
                    <a:lnTo>
                      <a:pt x="202" y="8"/>
                    </a:lnTo>
                    <a:lnTo>
                      <a:pt x="232" y="2"/>
                    </a:lnTo>
                    <a:lnTo>
                      <a:pt x="260" y="0"/>
                    </a:lnTo>
                    <a:lnTo>
                      <a:pt x="260" y="0"/>
                    </a:lnTo>
                    <a:lnTo>
                      <a:pt x="284" y="2"/>
                    </a:lnTo>
                    <a:lnTo>
                      <a:pt x="308" y="4"/>
                    </a:lnTo>
                    <a:lnTo>
                      <a:pt x="332" y="10"/>
                    </a:lnTo>
                    <a:lnTo>
                      <a:pt x="354" y="18"/>
                    </a:lnTo>
                    <a:lnTo>
                      <a:pt x="376" y="26"/>
                    </a:lnTo>
                    <a:lnTo>
                      <a:pt x="396" y="38"/>
                    </a:lnTo>
                    <a:lnTo>
                      <a:pt x="416" y="52"/>
                    </a:lnTo>
                    <a:lnTo>
                      <a:pt x="434" y="66"/>
                    </a:lnTo>
                    <a:lnTo>
                      <a:pt x="434" y="66"/>
                    </a:lnTo>
                    <a:lnTo>
                      <a:pt x="452" y="84"/>
                    </a:lnTo>
                    <a:lnTo>
                      <a:pt x="466" y="102"/>
                    </a:lnTo>
                    <a:lnTo>
                      <a:pt x="480" y="120"/>
                    </a:lnTo>
                    <a:lnTo>
                      <a:pt x="492" y="140"/>
                    </a:lnTo>
                    <a:lnTo>
                      <a:pt x="502" y="160"/>
                    </a:lnTo>
                    <a:lnTo>
                      <a:pt x="510" y="182"/>
                    </a:lnTo>
                    <a:lnTo>
                      <a:pt x="514" y="204"/>
                    </a:lnTo>
                    <a:lnTo>
                      <a:pt x="518" y="226"/>
                    </a:lnTo>
                    <a:lnTo>
                      <a:pt x="518" y="226"/>
                    </a:lnTo>
                    <a:lnTo>
                      <a:pt x="518" y="236"/>
                    </a:lnTo>
                    <a:lnTo>
                      <a:pt x="518" y="244"/>
                    </a:lnTo>
                    <a:lnTo>
                      <a:pt x="516" y="252"/>
                    </a:lnTo>
                    <a:lnTo>
                      <a:pt x="512" y="260"/>
                    </a:lnTo>
                    <a:lnTo>
                      <a:pt x="512" y="260"/>
                    </a:lnTo>
                    <a:lnTo>
                      <a:pt x="510" y="266"/>
                    </a:lnTo>
                    <a:lnTo>
                      <a:pt x="506" y="268"/>
                    </a:lnTo>
                    <a:lnTo>
                      <a:pt x="506" y="268"/>
                    </a:lnTo>
                    <a:lnTo>
                      <a:pt x="504" y="270"/>
                    </a:lnTo>
                    <a:lnTo>
                      <a:pt x="500" y="272"/>
                    </a:lnTo>
                    <a:lnTo>
                      <a:pt x="488" y="274"/>
                    </a:lnTo>
                    <a:lnTo>
                      <a:pt x="488" y="274"/>
                    </a:lnTo>
                    <a:lnTo>
                      <a:pt x="478" y="272"/>
                    </a:lnTo>
                    <a:lnTo>
                      <a:pt x="472" y="270"/>
                    </a:lnTo>
                    <a:lnTo>
                      <a:pt x="470" y="268"/>
                    </a:lnTo>
                    <a:lnTo>
                      <a:pt x="470" y="268"/>
                    </a:lnTo>
                    <a:lnTo>
                      <a:pt x="468" y="264"/>
                    </a:lnTo>
                    <a:lnTo>
                      <a:pt x="466" y="262"/>
                    </a:lnTo>
                    <a:lnTo>
                      <a:pt x="462" y="258"/>
                    </a:lnTo>
                    <a:lnTo>
                      <a:pt x="460" y="254"/>
                    </a:lnTo>
                    <a:lnTo>
                      <a:pt x="460" y="254"/>
                    </a:lnTo>
                    <a:lnTo>
                      <a:pt x="444" y="230"/>
                    </a:lnTo>
                    <a:lnTo>
                      <a:pt x="428" y="198"/>
                    </a:lnTo>
                    <a:lnTo>
                      <a:pt x="428" y="198"/>
                    </a:lnTo>
                    <a:lnTo>
                      <a:pt x="428" y="194"/>
                    </a:lnTo>
                    <a:lnTo>
                      <a:pt x="426" y="190"/>
                    </a:lnTo>
                    <a:lnTo>
                      <a:pt x="426" y="190"/>
                    </a:lnTo>
                    <a:lnTo>
                      <a:pt x="420" y="178"/>
                    </a:lnTo>
                    <a:lnTo>
                      <a:pt x="412" y="164"/>
                    </a:lnTo>
                    <a:lnTo>
                      <a:pt x="394" y="142"/>
                    </a:lnTo>
                    <a:lnTo>
                      <a:pt x="394" y="142"/>
                    </a:lnTo>
                    <a:lnTo>
                      <a:pt x="378" y="120"/>
                    </a:lnTo>
                    <a:lnTo>
                      <a:pt x="368" y="110"/>
                    </a:lnTo>
                    <a:lnTo>
                      <a:pt x="358" y="102"/>
                    </a:lnTo>
                    <a:lnTo>
                      <a:pt x="358" y="102"/>
                    </a:lnTo>
                    <a:lnTo>
                      <a:pt x="334" y="90"/>
                    </a:lnTo>
                    <a:lnTo>
                      <a:pt x="312" y="82"/>
                    </a:lnTo>
                    <a:lnTo>
                      <a:pt x="286" y="78"/>
                    </a:lnTo>
                    <a:lnTo>
                      <a:pt x="260" y="76"/>
                    </a:lnTo>
                    <a:lnTo>
                      <a:pt x="260" y="76"/>
                    </a:lnTo>
                    <a:lnTo>
                      <a:pt x="242" y="76"/>
                    </a:lnTo>
                    <a:lnTo>
                      <a:pt x="224" y="78"/>
                    </a:lnTo>
                    <a:lnTo>
                      <a:pt x="208" y="80"/>
                    </a:lnTo>
                    <a:lnTo>
                      <a:pt x="190" y="86"/>
                    </a:lnTo>
                    <a:lnTo>
                      <a:pt x="190" y="86"/>
                    </a:lnTo>
                    <a:lnTo>
                      <a:pt x="176" y="94"/>
                    </a:lnTo>
                    <a:lnTo>
                      <a:pt x="176" y="94"/>
                    </a:lnTo>
                    <a:lnTo>
                      <a:pt x="150" y="112"/>
                    </a:lnTo>
                    <a:lnTo>
                      <a:pt x="128" y="132"/>
                    </a:lnTo>
                    <a:lnTo>
                      <a:pt x="128" y="132"/>
                    </a:lnTo>
                    <a:lnTo>
                      <a:pt x="114" y="148"/>
                    </a:lnTo>
                    <a:lnTo>
                      <a:pt x="104" y="162"/>
                    </a:lnTo>
                    <a:lnTo>
                      <a:pt x="98" y="178"/>
                    </a:lnTo>
                    <a:lnTo>
                      <a:pt x="92" y="194"/>
                    </a:lnTo>
                    <a:lnTo>
                      <a:pt x="92" y="194"/>
                    </a:lnTo>
                    <a:lnTo>
                      <a:pt x="90" y="202"/>
                    </a:lnTo>
                    <a:lnTo>
                      <a:pt x="90" y="202"/>
                    </a:lnTo>
                    <a:lnTo>
                      <a:pt x="84" y="216"/>
                    </a:lnTo>
                    <a:lnTo>
                      <a:pt x="76" y="230"/>
                    </a:lnTo>
                    <a:lnTo>
                      <a:pt x="58" y="254"/>
                    </a:lnTo>
                    <a:lnTo>
                      <a:pt x="58" y="254"/>
                    </a:lnTo>
                    <a:lnTo>
                      <a:pt x="56" y="258"/>
                    </a:lnTo>
                    <a:lnTo>
                      <a:pt x="54" y="260"/>
                    </a:lnTo>
                    <a:lnTo>
                      <a:pt x="50" y="264"/>
                    </a:lnTo>
                    <a:lnTo>
                      <a:pt x="50" y="268"/>
                    </a:lnTo>
                    <a:lnTo>
                      <a:pt x="50" y="268"/>
                    </a:lnTo>
                    <a:lnTo>
                      <a:pt x="50" y="268"/>
                    </a:lnTo>
                    <a:lnTo>
                      <a:pt x="50" y="268"/>
                    </a:lnTo>
                    <a:lnTo>
                      <a:pt x="50" y="268"/>
                    </a:lnTo>
                    <a:lnTo>
                      <a:pt x="50" y="268"/>
                    </a:lnTo>
                    <a:lnTo>
                      <a:pt x="48" y="270"/>
                    </a:lnTo>
                    <a:lnTo>
                      <a:pt x="42" y="272"/>
                    </a:lnTo>
                    <a:lnTo>
                      <a:pt x="34" y="2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6" name="Freeform 283"/>
              <p:cNvSpPr>
                <a:spLocks/>
              </p:cNvSpPr>
              <p:nvPr/>
            </p:nvSpPr>
            <p:spPr bwMode="auto">
              <a:xfrm>
                <a:off x="2631" y="3279"/>
                <a:ext cx="520" cy="276"/>
              </a:xfrm>
              <a:custGeom>
                <a:avLst/>
                <a:gdLst>
                  <a:gd name="T0" fmla="*/ 260 w 520"/>
                  <a:gd name="T1" fmla="*/ 0 h 276"/>
                  <a:gd name="T2" fmla="*/ 202 w 520"/>
                  <a:gd name="T3" fmla="*/ 6 h 276"/>
                  <a:gd name="T4" fmla="*/ 150 w 520"/>
                  <a:gd name="T5" fmla="*/ 22 h 276"/>
                  <a:gd name="T6" fmla="*/ 132 w 520"/>
                  <a:gd name="T7" fmla="*/ 30 h 276"/>
                  <a:gd name="T8" fmla="*/ 98 w 520"/>
                  <a:gd name="T9" fmla="*/ 52 h 276"/>
                  <a:gd name="T10" fmla="*/ 68 w 520"/>
                  <a:gd name="T11" fmla="*/ 78 h 276"/>
                  <a:gd name="T12" fmla="*/ 44 w 520"/>
                  <a:gd name="T13" fmla="*/ 110 h 276"/>
                  <a:gd name="T14" fmla="*/ 32 w 520"/>
                  <a:gd name="T15" fmla="*/ 130 h 276"/>
                  <a:gd name="T16" fmla="*/ 12 w 520"/>
                  <a:gd name="T17" fmla="*/ 178 h 276"/>
                  <a:gd name="T18" fmla="*/ 0 w 520"/>
                  <a:gd name="T19" fmla="*/ 230 h 276"/>
                  <a:gd name="T20" fmla="*/ 0 w 520"/>
                  <a:gd name="T21" fmla="*/ 242 h 276"/>
                  <a:gd name="T22" fmla="*/ 6 w 520"/>
                  <a:gd name="T23" fmla="*/ 262 h 276"/>
                  <a:gd name="T24" fmla="*/ 12 w 520"/>
                  <a:gd name="T25" fmla="*/ 268 h 276"/>
                  <a:gd name="T26" fmla="*/ 20 w 520"/>
                  <a:gd name="T27" fmla="*/ 272 h 276"/>
                  <a:gd name="T28" fmla="*/ 34 w 520"/>
                  <a:gd name="T29" fmla="*/ 276 h 276"/>
                  <a:gd name="T30" fmla="*/ 48 w 520"/>
                  <a:gd name="T31" fmla="*/ 270 h 276"/>
                  <a:gd name="T32" fmla="*/ 50 w 520"/>
                  <a:gd name="T33" fmla="*/ 268 h 276"/>
                  <a:gd name="T34" fmla="*/ 54 w 520"/>
                  <a:gd name="T35" fmla="*/ 262 h 276"/>
                  <a:gd name="T36" fmla="*/ 58 w 520"/>
                  <a:gd name="T37" fmla="*/ 256 h 276"/>
                  <a:gd name="T38" fmla="*/ 76 w 520"/>
                  <a:gd name="T39" fmla="*/ 232 h 276"/>
                  <a:gd name="T40" fmla="*/ 90 w 520"/>
                  <a:gd name="T41" fmla="*/ 202 h 276"/>
                  <a:gd name="T42" fmla="*/ 92 w 520"/>
                  <a:gd name="T43" fmla="*/ 194 h 276"/>
                  <a:gd name="T44" fmla="*/ 98 w 520"/>
                  <a:gd name="T45" fmla="*/ 178 h 276"/>
                  <a:gd name="T46" fmla="*/ 114 w 520"/>
                  <a:gd name="T47" fmla="*/ 148 h 276"/>
                  <a:gd name="T48" fmla="*/ 128 w 520"/>
                  <a:gd name="T49" fmla="*/ 134 h 276"/>
                  <a:gd name="T50" fmla="*/ 176 w 520"/>
                  <a:gd name="T51" fmla="*/ 94 h 276"/>
                  <a:gd name="T52" fmla="*/ 190 w 520"/>
                  <a:gd name="T53" fmla="*/ 86 h 276"/>
                  <a:gd name="T54" fmla="*/ 208 w 520"/>
                  <a:gd name="T55" fmla="*/ 80 h 276"/>
                  <a:gd name="T56" fmla="*/ 242 w 520"/>
                  <a:gd name="T57" fmla="*/ 76 h 276"/>
                  <a:gd name="T58" fmla="*/ 260 w 520"/>
                  <a:gd name="T59" fmla="*/ 76 h 276"/>
                  <a:gd name="T60" fmla="*/ 312 w 520"/>
                  <a:gd name="T61" fmla="*/ 82 h 276"/>
                  <a:gd name="T62" fmla="*/ 358 w 520"/>
                  <a:gd name="T63" fmla="*/ 104 h 276"/>
                  <a:gd name="T64" fmla="*/ 368 w 520"/>
                  <a:gd name="T65" fmla="*/ 112 h 276"/>
                  <a:gd name="T66" fmla="*/ 394 w 520"/>
                  <a:gd name="T67" fmla="*/ 142 h 276"/>
                  <a:gd name="T68" fmla="*/ 412 w 520"/>
                  <a:gd name="T69" fmla="*/ 166 h 276"/>
                  <a:gd name="T70" fmla="*/ 426 w 520"/>
                  <a:gd name="T71" fmla="*/ 192 h 276"/>
                  <a:gd name="T72" fmla="*/ 428 w 520"/>
                  <a:gd name="T73" fmla="*/ 196 h 276"/>
                  <a:gd name="T74" fmla="*/ 428 w 520"/>
                  <a:gd name="T75" fmla="*/ 200 h 276"/>
                  <a:gd name="T76" fmla="*/ 460 w 520"/>
                  <a:gd name="T77" fmla="*/ 256 h 276"/>
                  <a:gd name="T78" fmla="*/ 462 w 520"/>
                  <a:gd name="T79" fmla="*/ 258 h 276"/>
                  <a:gd name="T80" fmla="*/ 468 w 520"/>
                  <a:gd name="T81" fmla="*/ 264 h 276"/>
                  <a:gd name="T82" fmla="*/ 470 w 520"/>
                  <a:gd name="T83" fmla="*/ 268 h 276"/>
                  <a:gd name="T84" fmla="*/ 478 w 520"/>
                  <a:gd name="T85" fmla="*/ 272 h 276"/>
                  <a:gd name="T86" fmla="*/ 488 w 520"/>
                  <a:gd name="T87" fmla="*/ 276 h 276"/>
                  <a:gd name="T88" fmla="*/ 504 w 520"/>
                  <a:gd name="T89" fmla="*/ 270 h 276"/>
                  <a:gd name="T90" fmla="*/ 506 w 520"/>
                  <a:gd name="T91" fmla="*/ 268 h 276"/>
                  <a:gd name="T92" fmla="*/ 514 w 520"/>
                  <a:gd name="T93" fmla="*/ 260 h 276"/>
                  <a:gd name="T94" fmla="*/ 516 w 520"/>
                  <a:gd name="T95" fmla="*/ 254 h 276"/>
                  <a:gd name="T96" fmla="*/ 520 w 520"/>
                  <a:gd name="T97" fmla="*/ 236 h 276"/>
                  <a:gd name="T98" fmla="*/ 518 w 520"/>
                  <a:gd name="T99" fmla="*/ 226 h 276"/>
                  <a:gd name="T100" fmla="*/ 510 w 520"/>
                  <a:gd name="T101" fmla="*/ 182 h 276"/>
                  <a:gd name="T102" fmla="*/ 492 w 520"/>
                  <a:gd name="T103" fmla="*/ 140 h 276"/>
                  <a:gd name="T104" fmla="*/ 468 w 520"/>
                  <a:gd name="T105" fmla="*/ 100 h 276"/>
                  <a:gd name="T106" fmla="*/ 434 w 520"/>
                  <a:gd name="T107" fmla="*/ 66 h 276"/>
                  <a:gd name="T108" fmla="*/ 416 w 520"/>
                  <a:gd name="T109" fmla="*/ 50 h 276"/>
                  <a:gd name="T110" fmla="*/ 376 w 520"/>
                  <a:gd name="T111" fmla="*/ 26 h 276"/>
                  <a:gd name="T112" fmla="*/ 332 w 520"/>
                  <a:gd name="T113" fmla="*/ 10 h 276"/>
                  <a:gd name="T114" fmla="*/ 284 w 520"/>
                  <a:gd name="T115" fmla="*/ 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0" h="276">
                    <a:moveTo>
                      <a:pt x="260" y="0"/>
                    </a:moveTo>
                    <a:lnTo>
                      <a:pt x="260" y="0"/>
                    </a:lnTo>
                    <a:lnTo>
                      <a:pt x="232" y="2"/>
                    </a:lnTo>
                    <a:lnTo>
                      <a:pt x="202" y="6"/>
                    </a:lnTo>
                    <a:lnTo>
                      <a:pt x="174" y="14"/>
                    </a:lnTo>
                    <a:lnTo>
                      <a:pt x="150" y="22"/>
                    </a:lnTo>
                    <a:lnTo>
                      <a:pt x="150" y="22"/>
                    </a:lnTo>
                    <a:lnTo>
                      <a:pt x="132" y="30"/>
                    </a:lnTo>
                    <a:lnTo>
                      <a:pt x="114" y="40"/>
                    </a:lnTo>
                    <a:lnTo>
                      <a:pt x="98" y="52"/>
                    </a:lnTo>
                    <a:lnTo>
                      <a:pt x="82" y="64"/>
                    </a:lnTo>
                    <a:lnTo>
                      <a:pt x="68" y="78"/>
                    </a:lnTo>
                    <a:lnTo>
                      <a:pt x="56" y="94"/>
                    </a:lnTo>
                    <a:lnTo>
                      <a:pt x="44" y="110"/>
                    </a:lnTo>
                    <a:lnTo>
                      <a:pt x="32" y="130"/>
                    </a:lnTo>
                    <a:lnTo>
                      <a:pt x="32" y="130"/>
                    </a:lnTo>
                    <a:lnTo>
                      <a:pt x="20" y="152"/>
                    </a:lnTo>
                    <a:lnTo>
                      <a:pt x="12" y="178"/>
                    </a:lnTo>
                    <a:lnTo>
                      <a:pt x="4" y="204"/>
                    </a:lnTo>
                    <a:lnTo>
                      <a:pt x="0" y="230"/>
                    </a:lnTo>
                    <a:lnTo>
                      <a:pt x="0" y="230"/>
                    </a:lnTo>
                    <a:lnTo>
                      <a:pt x="0" y="242"/>
                    </a:lnTo>
                    <a:lnTo>
                      <a:pt x="2" y="254"/>
                    </a:lnTo>
                    <a:lnTo>
                      <a:pt x="6" y="262"/>
                    </a:lnTo>
                    <a:lnTo>
                      <a:pt x="12" y="268"/>
                    </a:lnTo>
                    <a:lnTo>
                      <a:pt x="12" y="268"/>
                    </a:lnTo>
                    <a:lnTo>
                      <a:pt x="16" y="270"/>
                    </a:lnTo>
                    <a:lnTo>
                      <a:pt x="20" y="272"/>
                    </a:lnTo>
                    <a:lnTo>
                      <a:pt x="34" y="276"/>
                    </a:lnTo>
                    <a:lnTo>
                      <a:pt x="34" y="276"/>
                    </a:lnTo>
                    <a:lnTo>
                      <a:pt x="42" y="272"/>
                    </a:lnTo>
                    <a:lnTo>
                      <a:pt x="48" y="270"/>
                    </a:lnTo>
                    <a:lnTo>
                      <a:pt x="50" y="268"/>
                    </a:lnTo>
                    <a:lnTo>
                      <a:pt x="50" y="268"/>
                    </a:lnTo>
                    <a:lnTo>
                      <a:pt x="50" y="264"/>
                    </a:lnTo>
                    <a:lnTo>
                      <a:pt x="54" y="262"/>
                    </a:lnTo>
                    <a:lnTo>
                      <a:pt x="58" y="258"/>
                    </a:lnTo>
                    <a:lnTo>
                      <a:pt x="58" y="256"/>
                    </a:lnTo>
                    <a:lnTo>
                      <a:pt x="58" y="256"/>
                    </a:lnTo>
                    <a:lnTo>
                      <a:pt x="76" y="232"/>
                    </a:lnTo>
                    <a:lnTo>
                      <a:pt x="84" y="218"/>
                    </a:lnTo>
                    <a:lnTo>
                      <a:pt x="90" y="202"/>
                    </a:lnTo>
                    <a:lnTo>
                      <a:pt x="90" y="202"/>
                    </a:lnTo>
                    <a:lnTo>
                      <a:pt x="92" y="194"/>
                    </a:lnTo>
                    <a:lnTo>
                      <a:pt x="92" y="194"/>
                    </a:lnTo>
                    <a:lnTo>
                      <a:pt x="98" y="178"/>
                    </a:lnTo>
                    <a:lnTo>
                      <a:pt x="104" y="162"/>
                    </a:lnTo>
                    <a:lnTo>
                      <a:pt x="114" y="148"/>
                    </a:lnTo>
                    <a:lnTo>
                      <a:pt x="128" y="134"/>
                    </a:lnTo>
                    <a:lnTo>
                      <a:pt x="128" y="134"/>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2"/>
                    </a:lnTo>
                    <a:lnTo>
                      <a:pt x="358" y="104"/>
                    </a:lnTo>
                    <a:lnTo>
                      <a:pt x="358" y="104"/>
                    </a:lnTo>
                    <a:lnTo>
                      <a:pt x="368" y="112"/>
                    </a:lnTo>
                    <a:lnTo>
                      <a:pt x="378" y="120"/>
                    </a:lnTo>
                    <a:lnTo>
                      <a:pt x="394" y="142"/>
                    </a:lnTo>
                    <a:lnTo>
                      <a:pt x="394" y="142"/>
                    </a:lnTo>
                    <a:lnTo>
                      <a:pt x="412" y="166"/>
                    </a:lnTo>
                    <a:lnTo>
                      <a:pt x="420" y="178"/>
                    </a:lnTo>
                    <a:lnTo>
                      <a:pt x="426" y="192"/>
                    </a:lnTo>
                    <a:lnTo>
                      <a:pt x="426" y="192"/>
                    </a:lnTo>
                    <a:lnTo>
                      <a:pt x="428" y="196"/>
                    </a:lnTo>
                    <a:lnTo>
                      <a:pt x="428" y="200"/>
                    </a:lnTo>
                    <a:lnTo>
                      <a:pt x="428" y="200"/>
                    </a:lnTo>
                    <a:lnTo>
                      <a:pt x="442" y="230"/>
                    </a:lnTo>
                    <a:lnTo>
                      <a:pt x="460" y="256"/>
                    </a:lnTo>
                    <a:lnTo>
                      <a:pt x="460" y="256"/>
                    </a:lnTo>
                    <a:lnTo>
                      <a:pt x="462" y="258"/>
                    </a:lnTo>
                    <a:lnTo>
                      <a:pt x="466" y="262"/>
                    </a:lnTo>
                    <a:lnTo>
                      <a:pt x="468" y="264"/>
                    </a:lnTo>
                    <a:lnTo>
                      <a:pt x="470" y="268"/>
                    </a:lnTo>
                    <a:lnTo>
                      <a:pt x="470" y="268"/>
                    </a:lnTo>
                    <a:lnTo>
                      <a:pt x="472" y="270"/>
                    </a:lnTo>
                    <a:lnTo>
                      <a:pt x="478" y="272"/>
                    </a:lnTo>
                    <a:lnTo>
                      <a:pt x="488" y="276"/>
                    </a:lnTo>
                    <a:lnTo>
                      <a:pt x="488" y="276"/>
                    </a:lnTo>
                    <a:lnTo>
                      <a:pt x="500" y="272"/>
                    </a:lnTo>
                    <a:lnTo>
                      <a:pt x="504" y="270"/>
                    </a:lnTo>
                    <a:lnTo>
                      <a:pt x="506" y="268"/>
                    </a:lnTo>
                    <a:lnTo>
                      <a:pt x="506" y="268"/>
                    </a:lnTo>
                    <a:lnTo>
                      <a:pt x="510" y="266"/>
                    </a:lnTo>
                    <a:lnTo>
                      <a:pt x="514" y="260"/>
                    </a:lnTo>
                    <a:lnTo>
                      <a:pt x="514" y="260"/>
                    </a:lnTo>
                    <a:lnTo>
                      <a:pt x="516" y="254"/>
                    </a:lnTo>
                    <a:lnTo>
                      <a:pt x="518" y="246"/>
                    </a:lnTo>
                    <a:lnTo>
                      <a:pt x="520" y="236"/>
                    </a:lnTo>
                    <a:lnTo>
                      <a:pt x="518" y="226"/>
                    </a:lnTo>
                    <a:lnTo>
                      <a:pt x="518" y="226"/>
                    </a:lnTo>
                    <a:lnTo>
                      <a:pt x="516" y="204"/>
                    </a:lnTo>
                    <a:lnTo>
                      <a:pt x="510" y="182"/>
                    </a:lnTo>
                    <a:lnTo>
                      <a:pt x="502" y="160"/>
                    </a:lnTo>
                    <a:lnTo>
                      <a:pt x="492" y="140"/>
                    </a:lnTo>
                    <a:lnTo>
                      <a:pt x="482" y="120"/>
                    </a:lnTo>
                    <a:lnTo>
                      <a:pt x="468" y="100"/>
                    </a:lnTo>
                    <a:lnTo>
                      <a:pt x="452" y="82"/>
                    </a:lnTo>
                    <a:lnTo>
                      <a:pt x="434" y="66"/>
                    </a:lnTo>
                    <a:lnTo>
                      <a:pt x="434" y="66"/>
                    </a:lnTo>
                    <a:lnTo>
                      <a:pt x="416" y="50"/>
                    </a:lnTo>
                    <a:lnTo>
                      <a:pt x="396" y="38"/>
                    </a:lnTo>
                    <a:lnTo>
                      <a:pt x="376" y="26"/>
                    </a:lnTo>
                    <a:lnTo>
                      <a:pt x="354" y="18"/>
                    </a:lnTo>
                    <a:lnTo>
                      <a:pt x="332" y="10"/>
                    </a:lnTo>
                    <a:lnTo>
                      <a:pt x="308" y="4"/>
                    </a:lnTo>
                    <a:lnTo>
                      <a:pt x="284" y="0"/>
                    </a:lnTo>
                    <a:lnTo>
                      <a:pt x="2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7" name="Freeform 284"/>
              <p:cNvSpPr>
                <a:spLocks/>
              </p:cNvSpPr>
              <p:nvPr/>
            </p:nvSpPr>
            <p:spPr bwMode="auto">
              <a:xfrm>
                <a:off x="2631" y="3279"/>
                <a:ext cx="518" cy="274"/>
              </a:xfrm>
              <a:custGeom>
                <a:avLst/>
                <a:gdLst>
                  <a:gd name="T0" fmla="*/ 202 w 518"/>
                  <a:gd name="T1" fmla="*/ 8 h 274"/>
                  <a:gd name="T2" fmla="*/ 132 w 518"/>
                  <a:gd name="T3" fmla="*/ 32 h 274"/>
                  <a:gd name="T4" fmla="*/ 68 w 518"/>
                  <a:gd name="T5" fmla="*/ 78 h 274"/>
                  <a:gd name="T6" fmla="*/ 32 w 518"/>
                  <a:gd name="T7" fmla="*/ 130 h 274"/>
                  <a:gd name="T8" fmla="*/ 0 w 518"/>
                  <a:gd name="T9" fmla="*/ 230 h 274"/>
                  <a:gd name="T10" fmla="*/ 8 w 518"/>
                  <a:gd name="T11" fmla="*/ 260 h 274"/>
                  <a:gd name="T12" fmla="*/ 20 w 518"/>
                  <a:gd name="T13" fmla="*/ 272 h 274"/>
                  <a:gd name="T14" fmla="*/ 48 w 518"/>
                  <a:gd name="T15" fmla="*/ 270 h 274"/>
                  <a:gd name="T16" fmla="*/ 50 w 518"/>
                  <a:gd name="T17" fmla="*/ 268 h 274"/>
                  <a:gd name="T18" fmla="*/ 34 w 518"/>
                  <a:gd name="T19" fmla="*/ 274 h 274"/>
                  <a:gd name="T20" fmla="*/ 14 w 518"/>
                  <a:gd name="T21" fmla="*/ 266 h 274"/>
                  <a:gd name="T22" fmla="*/ 2 w 518"/>
                  <a:gd name="T23" fmla="*/ 230 h 274"/>
                  <a:gd name="T24" fmla="*/ 22 w 518"/>
                  <a:gd name="T25" fmla="*/ 152 h 274"/>
                  <a:gd name="T26" fmla="*/ 56 w 518"/>
                  <a:gd name="T27" fmla="*/ 94 h 274"/>
                  <a:gd name="T28" fmla="*/ 116 w 518"/>
                  <a:gd name="T29" fmla="*/ 42 h 274"/>
                  <a:gd name="T30" fmla="*/ 176 w 518"/>
                  <a:gd name="T31" fmla="*/ 14 h 274"/>
                  <a:gd name="T32" fmla="*/ 260 w 518"/>
                  <a:gd name="T33" fmla="*/ 0 h 274"/>
                  <a:gd name="T34" fmla="*/ 354 w 518"/>
                  <a:gd name="T35" fmla="*/ 18 h 274"/>
                  <a:gd name="T36" fmla="*/ 434 w 518"/>
                  <a:gd name="T37" fmla="*/ 66 h 274"/>
                  <a:gd name="T38" fmla="*/ 480 w 518"/>
                  <a:gd name="T39" fmla="*/ 120 h 274"/>
                  <a:gd name="T40" fmla="*/ 514 w 518"/>
                  <a:gd name="T41" fmla="*/ 204 h 274"/>
                  <a:gd name="T42" fmla="*/ 518 w 518"/>
                  <a:gd name="T43" fmla="*/ 244 h 274"/>
                  <a:gd name="T44" fmla="*/ 510 w 518"/>
                  <a:gd name="T45" fmla="*/ 266 h 274"/>
                  <a:gd name="T46" fmla="*/ 498 w 518"/>
                  <a:gd name="T47" fmla="*/ 272 h 274"/>
                  <a:gd name="T48" fmla="*/ 472 w 518"/>
                  <a:gd name="T49" fmla="*/ 270 h 274"/>
                  <a:gd name="T50" fmla="*/ 466 w 518"/>
                  <a:gd name="T51" fmla="*/ 260 h 274"/>
                  <a:gd name="T52" fmla="*/ 444 w 518"/>
                  <a:gd name="T53" fmla="*/ 228 h 274"/>
                  <a:gd name="T54" fmla="*/ 428 w 518"/>
                  <a:gd name="T55" fmla="*/ 190 h 274"/>
                  <a:gd name="T56" fmla="*/ 394 w 518"/>
                  <a:gd name="T57" fmla="*/ 140 h 274"/>
                  <a:gd name="T58" fmla="*/ 358 w 518"/>
                  <a:gd name="T59" fmla="*/ 102 h 274"/>
                  <a:gd name="T60" fmla="*/ 286 w 518"/>
                  <a:gd name="T61" fmla="*/ 76 h 274"/>
                  <a:gd name="T62" fmla="*/ 224 w 518"/>
                  <a:gd name="T63" fmla="*/ 76 h 274"/>
                  <a:gd name="T64" fmla="*/ 176 w 518"/>
                  <a:gd name="T65" fmla="*/ 92 h 274"/>
                  <a:gd name="T66" fmla="*/ 128 w 518"/>
                  <a:gd name="T67" fmla="*/ 132 h 274"/>
                  <a:gd name="T68" fmla="*/ 92 w 518"/>
                  <a:gd name="T69" fmla="*/ 192 h 274"/>
                  <a:gd name="T70" fmla="*/ 84 w 518"/>
                  <a:gd name="T71" fmla="*/ 216 h 274"/>
                  <a:gd name="T72" fmla="*/ 56 w 518"/>
                  <a:gd name="T73" fmla="*/ 256 h 274"/>
                  <a:gd name="T74" fmla="*/ 50 w 518"/>
                  <a:gd name="T75" fmla="*/ 266 h 274"/>
                  <a:gd name="T76" fmla="*/ 54 w 518"/>
                  <a:gd name="T77" fmla="*/ 260 h 274"/>
                  <a:gd name="T78" fmla="*/ 76 w 518"/>
                  <a:gd name="T79" fmla="*/ 230 h 274"/>
                  <a:gd name="T80" fmla="*/ 92 w 518"/>
                  <a:gd name="T81" fmla="*/ 194 h 274"/>
                  <a:gd name="T82" fmla="*/ 114 w 518"/>
                  <a:gd name="T83" fmla="*/ 148 h 274"/>
                  <a:gd name="T84" fmla="*/ 176 w 518"/>
                  <a:gd name="T85" fmla="*/ 94 h 274"/>
                  <a:gd name="T86" fmla="*/ 208 w 518"/>
                  <a:gd name="T87" fmla="*/ 80 h 274"/>
                  <a:gd name="T88" fmla="*/ 260 w 518"/>
                  <a:gd name="T89" fmla="*/ 76 h 274"/>
                  <a:gd name="T90" fmla="*/ 358 w 518"/>
                  <a:gd name="T91" fmla="*/ 102 h 274"/>
                  <a:gd name="T92" fmla="*/ 394 w 518"/>
                  <a:gd name="T93" fmla="*/ 142 h 274"/>
                  <a:gd name="T94" fmla="*/ 426 w 518"/>
                  <a:gd name="T95" fmla="*/ 190 h 274"/>
                  <a:gd name="T96" fmla="*/ 428 w 518"/>
                  <a:gd name="T97" fmla="*/ 198 h 274"/>
                  <a:gd name="T98" fmla="*/ 462 w 518"/>
                  <a:gd name="T99" fmla="*/ 258 h 274"/>
                  <a:gd name="T100" fmla="*/ 470 w 518"/>
                  <a:gd name="T101" fmla="*/ 268 h 274"/>
                  <a:gd name="T102" fmla="*/ 488 w 518"/>
                  <a:gd name="T103" fmla="*/ 274 h 274"/>
                  <a:gd name="T104" fmla="*/ 506 w 518"/>
                  <a:gd name="T105" fmla="*/ 268 h 274"/>
                  <a:gd name="T106" fmla="*/ 516 w 518"/>
                  <a:gd name="T107" fmla="*/ 252 h 274"/>
                  <a:gd name="T108" fmla="*/ 518 w 518"/>
                  <a:gd name="T109" fmla="*/ 226 h 274"/>
                  <a:gd name="T110" fmla="*/ 492 w 518"/>
                  <a:gd name="T111" fmla="*/ 140 h 274"/>
                  <a:gd name="T112" fmla="*/ 434 w 518"/>
                  <a:gd name="T113" fmla="*/ 66 h 274"/>
                  <a:gd name="T114" fmla="*/ 376 w 518"/>
                  <a:gd name="T115" fmla="*/ 26 h 274"/>
                  <a:gd name="T116" fmla="*/ 284 w 518"/>
                  <a:gd name="T117"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8" h="274">
                    <a:moveTo>
                      <a:pt x="260" y="0"/>
                    </a:moveTo>
                    <a:lnTo>
                      <a:pt x="260" y="0"/>
                    </a:lnTo>
                    <a:lnTo>
                      <a:pt x="232" y="2"/>
                    </a:lnTo>
                    <a:lnTo>
                      <a:pt x="202" y="8"/>
                    </a:lnTo>
                    <a:lnTo>
                      <a:pt x="176" y="14"/>
                    </a:lnTo>
                    <a:lnTo>
                      <a:pt x="150" y="24"/>
                    </a:lnTo>
                    <a:lnTo>
                      <a:pt x="150" y="24"/>
                    </a:lnTo>
                    <a:lnTo>
                      <a:pt x="132" y="32"/>
                    </a:lnTo>
                    <a:lnTo>
                      <a:pt x="116" y="40"/>
                    </a:lnTo>
                    <a:lnTo>
                      <a:pt x="98" y="52"/>
                    </a:lnTo>
                    <a:lnTo>
                      <a:pt x="84" y="64"/>
                    </a:lnTo>
                    <a:lnTo>
                      <a:pt x="68" y="78"/>
                    </a:lnTo>
                    <a:lnTo>
                      <a:pt x="56" y="94"/>
                    </a:lnTo>
                    <a:lnTo>
                      <a:pt x="44" y="112"/>
                    </a:lnTo>
                    <a:lnTo>
                      <a:pt x="32" y="130"/>
                    </a:lnTo>
                    <a:lnTo>
                      <a:pt x="32" y="130"/>
                    </a:lnTo>
                    <a:lnTo>
                      <a:pt x="22" y="152"/>
                    </a:lnTo>
                    <a:lnTo>
                      <a:pt x="12" y="178"/>
                    </a:lnTo>
                    <a:lnTo>
                      <a:pt x="4" y="204"/>
                    </a:lnTo>
                    <a:lnTo>
                      <a:pt x="0" y="230"/>
                    </a:lnTo>
                    <a:lnTo>
                      <a:pt x="0" y="230"/>
                    </a:lnTo>
                    <a:lnTo>
                      <a:pt x="0" y="242"/>
                    </a:lnTo>
                    <a:lnTo>
                      <a:pt x="2" y="252"/>
                    </a:lnTo>
                    <a:lnTo>
                      <a:pt x="8" y="260"/>
                    </a:lnTo>
                    <a:lnTo>
                      <a:pt x="12" y="268"/>
                    </a:lnTo>
                    <a:lnTo>
                      <a:pt x="12" y="268"/>
                    </a:lnTo>
                    <a:lnTo>
                      <a:pt x="16" y="270"/>
                    </a:lnTo>
                    <a:lnTo>
                      <a:pt x="20" y="272"/>
                    </a:lnTo>
                    <a:lnTo>
                      <a:pt x="34" y="274"/>
                    </a:lnTo>
                    <a:lnTo>
                      <a:pt x="34" y="274"/>
                    </a:lnTo>
                    <a:lnTo>
                      <a:pt x="42" y="272"/>
                    </a:lnTo>
                    <a:lnTo>
                      <a:pt x="48" y="270"/>
                    </a:lnTo>
                    <a:lnTo>
                      <a:pt x="50" y="268"/>
                    </a:lnTo>
                    <a:lnTo>
                      <a:pt x="50" y="268"/>
                    </a:lnTo>
                    <a:lnTo>
                      <a:pt x="50" y="268"/>
                    </a:lnTo>
                    <a:lnTo>
                      <a:pt x="50" y="268"/>
                    </a:lnTo>
                    <a:lnTo>
                      <a:pt x="46" y="270"/>
                    </a:lnTo>
                    <a:lnTo>
                      <a:pt x="42" y="272"/>
                    </a:lnTo>
                    <a:lnTo>
                      <a:pt x="34" y="274"/>
                    </a:lnTo>
                    <a:lnTo>
                      <a:pt x="34" y="274"/>
                    </a:lnTo>
                    <a:lnTo>
                      <a:pt x="20" y="272"/>
                    </a:lnTo>
                    <a:lnTo>
                      <a:pt x="16" y="270"/>
                    </a:lnTo>
                    <a:lnTo>
                      <a:pt x="14" y="266"/>
                    </a:lnTo>
                    <a:lnTo>
                      <a:pt x="14" y="266"/>
                    </a:lnTo>
                    <a:lnTo>
                      <a:pt x="8" y="260"/>
                    </a:lnTo>
                    <a:lnTo>
                      <a:pt x="4" y="252"/>
                    </a:lnTo>
                    <a:lnTo>
                      <a:pt x="2" y="242"/>
                    </a:lnTo>
                    <a:lnTo>
                      <a:pt x="2" y="230"/>
                    </a:lnTo>
                    <a:lnTo>
                      <a:pt x="2" y="230"/>
                    </a:lnTo>
                    <a:lnTo>
                      <a:pt x="6" y="202"/>
                    </a:lnTo>
                    <a:lnTo>
                      <a:pt x="12" y="178"/>
                    </a:lnTo>
                    <a:lnTo>
                      <a:pt x="22" y="152"/>
                    </a:lnTo>
                    <a:lnTo>
                      <a:pt x="34" y="130"/>
                    </a:lnTo>
                    <a:lnTo>
                      <a:pt x="34" y="130"/>
                    </a:lnTo>
                    <a:lnTo>
                      <a:pt x="44" y="112"/>
                    </a:lnTo>
                    <a:lnTo>
                      <a:pt x="56" y="94"/>
                    </a:lnTo>
                    <a:lnTo>
                      <a:pt x="70" y="80"/>
                    </a:lnTo>
                    <a:lnTo>
                      <a:pt x="84" y="66"/>
                    </a:lnTo>
                    <a:lnTo>
                      <a:pt x="100" y="52"/>
                    </a:lnTo>
                    <a:lnTo>
                      <a:pt x="116" y="42"/>
                    </a:lnTo>
                    <a:lnTo>
                      <a:pt x="132" y="32"/>
                    </a:lnTo>
                    <a:lnTo>
                      <a:pt x="150" y="24"/>
                    </a:lnTo>
                    <a:lnTo>
                      <a:pt x="150" y="24"/>
                    </a:lnTo>
                    <a:lnTo>
                      <a:pt x="176" y="14"/>
                    </a:lnTo>
                    <a:lnTo>
                      <a:pt x="202" y="8"/>
                    </a:lnTo>
                    <a:lnTo>
                      <a:pt x="232" y="2"/>
                    </a:lnTo>
                    <a:lnTo>
                      <a:pt x="260" y="0"/>
                    </a:lnTo>
                    <a:lnTo>
                      <a:pt x="260" y="0"/>
                    </a:lnTo>
                    <a:lnTo>
                      <a:pt x="284" y="2"/>
                    </a:lnTo>
                    <a:lnTo>
                      <a:pt x="308" y="6"/>
                    </a:lnTo>
                    <a:lnTo>
                      <a:pt x="332" y="10"/>
                    </a:lnTo>
                    <a:lnTo>
                      <a:pt x="354" y="18"/>
                    </a:lnTo>
                    <a:lnTo>
                      <a:pt x="376" y="28"/>
                    </a:lnTo>
                    <a:lnTo>
                      <a:pt x="396" y="38"/>
                    </a:lnTo>
                    <a:lnTo>
                      <a:pt x="416" y="52"/>
                    </a:lnTo>
                    <a:lnTo>
                      <a:pt x="434" y="66"/>
                    </a:lnTo>
                    <a:lnTo>
                      <a:pt x="434" y="66"/>
                    </a:lnTo>
                    <a:lnTo>
                      <a:pt x="450" y="84"/>
                    </a:lnTo>
                    <a:lnTo>
                      <a:pt x="466" y="102"/>
                    </a:lnTo>
                    <a:lnTo>
                      <a:pt x="480" y="120"/>
                    </a:lnTo>
                    <a:lnTo>
                      <a:pt x="492" y="140"/>
                    </a:lnTo>
                    <a:lnTo>
                      <a:pt x="500" y="160"/>
                    </a:lnTo>
                    <a:lnTo>
                      <a:pt x="508" y="182"/>
                    </a:lnTo>
                    <a:lnTo>
                      <a:pt x="514" y="204"/>
                    </a:lnTo>
                    <a:lnTo>
                      <a:pt x="518" y="226"/>
                    </a:lnTo>
                    <a:lnTo>
                      <a:pt x="518" y="226"/>
                    </a:lnTo>
                    <a:lnTo>
                      <a:pt x="518" y="236"/>
                    </a:lnTo>
                    <a:lnTo>
                      <a:pt x="518" y="244"/>
                    </a:lnTo>
                    <a:lnTo>
                      <a:pt x="516" y="252"/>
                    </a:lnTo>
                    <a:lnTo>
                      <a:pt x="512" y="258"/>
                    </a:lnTo>
                    <a:lnTo>
                      <a:pt x="512" y="258"/>
                    </a:lnTo>
                    <a:lnTo>
                      <a:pt x="510" y="266"/>
                    </a:lnTo>
                    <a:lnTo>
                      <a:pt x="506" y="266"/>
                    </a:lnTo>
                    <a:lnTo>
                      <a:pt x="506" y="266"/>
                    </a:lnTo>
                    <a:lnTo>
                      <a:pt x="504" y="270"/>
                    </a:lnTo>
                    <a:lnTo>
                      <a:pt x="498" y="272"/>
                    </a:lnTo>
                    <a:lnTo>
                      <a:pt x="488" y="274"/>
                    </a:lnTo>
                    <a:lnTo>
                      <a:pt x="488" y="274"/>
                    </a:lnTo>
                    <a:lnTo>
                      <a:pt x="478" y="272"/>
                    </a:lnTo>
                    <a:lnTo>
                      <a:pt x="472" y="270"/>
                    </a:lnTo>
                    <a:lnTo>
                      <a:pt x="470" y="266"/>
                    </a:lnTo>
                    <a:lnTo>
                      <a:pt x="470" y="266"/>
                    </a:lnTo>
                    <a:lnTo>
                      <a:pt x="468" y="264"/>
                    </a:lnTo>
                    <a:lnTo>
                      <a:pt x="466" y="260"/>
                    </a:lnTo>
                    <a:lnTo>
                      <a:pt x="462" y="258"/>
                    </a:lnTo>
                    <a:lnTo>
                      <a:pt x="460" y="254"/>
                    </a:lnTo>
                    <a:lnTo>
                      <a:pt x="460" y="254"/>
                    </a:lnTo>
                    <a:lnTo>
                      <a:pt x="444" y="228"/>
                    </a:lnTo>
                    <a:lnTo>
                      <a:pt x="428" y="198"/>
                    </a:lnTo>
                    <a:lnTo>
                      <a:pt x="428" y="198"/>
                    </a:lnTo>
                    <a:lnTo>
                      <a:pt x="428" y="194"/>
                    </a:lnTo>
                    <a:lnTo>
                      <a:pt x="428" y="190"/>
                    </a:lnTo>
                    <a:lnTo>
                      <a:pt x="428" y="190"/>
                    </a:lnTo>
                    <a:lnTo>
                      <a:pt x="420" y="176"/>
                    </a:lnTo>
                    <a:lnTo>
                      <a:pt x="412" y="164"/>
                    </a:lnTo>
                    <a:lnTo>
                      <a:pt x="394" y="140"/>
                    </a:lnTo>
                    <a:lnTo>
                      <a:pt x="394" y="140"/>
                    </a:lnTo>
                    <a:lnTo>
                      <a:pt x="378" y="120"/>
                    </a:lnTo>
                    <a:lnTo>
                      <a:pt x="368" y="110"/>
                    </a:lnTo>
                    <a:lnTo>
                      <a:pt x="358" y="102"/>
                    </a:lnTo>
                    <a:lnTo>
                      <a:pt x="358" y="102"/>
                    </a:lnTo>
                    <a:lnTo>
                      <a:pt x="334" y="90"/>
                    </a:lnTo>
                    <a:lnTo>
                      <a:pt x="312" y="82"/>
                    </a:lnTo>
                    <a:lnTo>
                      <a:pt x="286" y="76"/>
                    </a:lnTo>
                    <a:lnTo>
                      <a:pt x="260" y="74"/>
                    </a:lnTo>
                    <a:lnTo>
                      <a:pt x="260" y="74"/>
                    </a:lnTo>
                    <a:lnTo>
                      <a:pt x="242" y="76"/>
                    </a:lnTo>
                    <a:lnTo>
                      <a:pt x="224" y="76"/>
                    </a:lnTo>
                    <a:lnTo>
                      <a:pt x="208" y="80"/>
                    </a:lnTo>
                    <a:lnTo>
                      <a:pt x="190" y="84"/>
                    </a:lnTo>
                    <a:lnTo>
                      <a:pt x="190" y="84"/>
                    </a:lnTo>
                    <a:lnTo>
                      <a:pt x="176" y="92"/>
                    </a:lnTo>
                    <a:lnTo>
                      <a:pt x="176" y="92"/>
                    </a:lnTo>
                    <a:lnTo>
                      <a:pt x="150" y="112"/>
                    </a:lnTo>
                    <a:lnTo>
                      <a:pt x="128" y="132"/>
                    </a:lnTo>
                    <a:lnTo>
                      <a:pt x="128" y="132"/>
                    </a:lnTo>
                    <a:lnTo>
                      <a:pt x="114" y="146"/>
                    </a:lnTo>
                    <a:lnTo>
                      <a:pt x="104" y="162"/>
                    </a:lnTo>
                    <a:lnTo>
                      <a:pt x="98" y="176"/>
                    </a:lnTo>
                    <a:lnTo>
                      <a:pt x="92" y="192"/>
                    </a:lnTo>
                    <a:lnTo>
                      <a:pt x="92" y="192"/>
                    </a:lnTo>
                    <a:lnTo>
                      <a:pt x="90" y="200"/>
                    </a:lnTo>
                    <a:lnTo>
                      <a:pt x="90" y="200"/>
                    </a:lnTo>
                    <a:lnTo>
                      <a:pt x="84" y="216"/>
                    </a:lnTo>
                    <a:lnTo>
                      <a:pt x="76" y="230"/>
                    </a:lnTo>
                    <a:lnTo>
                      <a:pt x="58" y="254"/>
                    </a:lnTo>
                    <a:lnTo>
                      <a:pt x="58" y="254"/>
                    </a:lnTo>
                    <a:lnTo>
                      <a:pt x="56" y="256"/>
                    </a:lnTo>
                    <a:lnTo>
                      <a:pt x="54" y="260"/>
                    </a:lnTo>
                    <a:lnTo>
                      <a:pt x="50" y="264"/>
                    </a:lnTo>
                    <a:lnTo>
                      <a:pt x="50" y="266"/>
                    </a:lnTo>
                    <a:lnTo>
                      <a:pt x="50" y="266"/>
                    </a:lnTo>
                    <a:lnTo>
                      <a:pt x="50" y="268"/>
                    </a:lnTo>
                    <a:lnTo>
                      <a:pt x="50" y="268"/>
                    </a:lnTo>
                    <a:lnTo>
                      <a:pt x="50" y="264"/>
                    </a:lnTo>
                    <a:lnTo>
                      <a:pt x="54" y="260"/>
                    </a:lnTo>
                    <a:lnTo>
                      <a:pt x="56" y="258"/>
                    </a:lnTo>
                    <a:lnTo>
                      <a:pt x="58" y="254"/>
                    </a:lnTo>
                    <a:lnTo>
                      <a:pt x="58" y="254"/>
                    </a:lnTo>
                    <a:lnTo>
                      <a:pt x="76" y="230"/>
                    </a:lnTo>
                    <a:lnTo>
                      <a:pt x="84" y="216"/>
                    </a:lnTo>
                    <a:lnTo>
                      <a:pt x="90" y="202"/>
                    </a:lnTo>
                    <a:lnTo>
                      <a:pt x="90" y="202"/>
                    </a:lnTo>
                    <a:lnTo>
                      <a:pt x="92" y="194"/>
                    </a:lnTo>
                    <a:lnTo>
                      <a:pt x="92" y="194"/>
                    </a:lnTo>
                    <a:lnTo>
                      <a:pt x="98" y="178"/>
                    </a:lnTo>
                    <a:lnTo>
                      <a:pt x="104" y="162"/>
                    </a:lnTo>
                    <a:lnTo>
                      <a:pt x="114" y="148"/>
                    </a:lnTo>
                    <a:lnTo>
                      <a:pt x="128" y="132"/>
                    </a:lnTo>
                    <a:lnTo>
                      <a:pt x="128" y="132"/>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0"/>
                    </a:lnTo>
                    <a:lnTo>
                      <a:pt x="358" y="102"/>
                    </a:lnTo>
                    <a:lnTo>
                      <a:pt x="358" y="102"/>
                    </a:lnTo>
                    <a:lnTo>
                      <a:pt x="368" y="110"/>
                    </a:lnTo>
                    <a:lnTo>
                      <a:pt x="378" y="120"/>
                    </a:lnTo>
                    <a:lnTo>
                      <a:pt x="394" y="142"/>
                    </a:lnTo>
                    <a:lnTo>
                      <a:pt x="394" y="142"/>
                    </a:lnTo>
                    <a:lnTo>
                      <a:pt x="412" y="164"/>
                    </a:lnTo>
                    <a:lnTo>
                      <a:pt x="420" y="178"/>
                    </a:lnTo>
                    <a:lnTo>
                      <a:pt x="426" y="190"/>
                    </a:lnTo>
                    <a:lnTo>
                      <a:pt x="426" y="190"/>
                    </a:lnTo>
                    <a:lnTo>
                      <a:pt x="428" y="194"/>
                    </a:lnTo>
                    <a:lnTo>
                      <a:pt x="428" y="198"/>
                    </a:lnTo>
                    <a:lnTo>
                      <a:pt x="428" y="198"/>
                    </a:lnTo>
                    <a:lnTo>
                      <a:pt x="444" y="230"/>
                    </a:lnTo>
                    <a:lnTo>
                      <a:pt x="460" y="254"/>
                    </a:lnTo>
                    <a:lnTo>
                      <a:pt x="460" y="254"/>
                    </a:lnTo>
                    <a:lnTo>
                      <a:pt x="462" y="258"/>
                    </a:lnTo>
                    <a:lnTo>
                      <a:pt x="466" y="262"/>
                    </a:lnTo>
                    <a:lnTo>
                      <a:pt x="468" y="264"/>
                    </a:lnTo>
                    <a:lnTo>
                      <a:pt x="470" y="268"/>
                    </a:lnTo>
                    <a:lnTo>
                      <a:pt x="470" y="268"/>
                    </a:lnTo>
                    <a:lnTo>
                      <a:pt x="472" y="270"/>
                    </a:lnTo>
                    <a:lnTo>
                      <a:pt x="478" y="272"/>
                    </a:lnTo>
                    <a:lnTo>
                      <a:pt x="488" y="274"/>
                    </a:lnTo>
                    <a:lnTo>
                      <a:pt x="488" y="274"/>
                    </a:lnTo>
                    <a:lnTo>
                      <a:pt x="500" y="272"/>
                    </a:lnTo>
                    <a:lnTo>
                      <a:pt x="504" y="270"/>
                    </a:lnTo>
                    <a:lnTo>
                      <a:pt x="506" y="268"/>
                    </a:lnTo>
                    <a:lnTo>
                      <a:pt x="506" y="268"/>
                    </a:lnTo>
                    <a:lnTo>
                      <a:pt x="510" y="266"/>
                    </a:lnTo>
                    <a:lnTo>
                      <a:pt x="512" y="260"/>
                    </a:lnTo>
                    <a:lnTo>
                      <a:pt x="512" y="260"/>
                    </a:lnTo>
                    <a:lnTo>
                      <a:pt x="516" y="252"/>
                    </a:lnTo>
                    <a:lnTo>
                      <a:pt x="518" y="244"/>
                    </a:lnTo>
                    <a:lnTo>
                      <a:pt x="518" y="236"/>
                    </a:lnTo>
                    <a:lnTo>
                      <a:pt x="518" y="226"/>
                    </a:lnTo>
                    <a:lnTo>
                      <a:pt x="518" y="226"/>
                    </a:lnTo>
                    <a:lnTo>
                      <a:pt x="514" y="204"/>
                    </a:lnTo>
                    <a:lnTo>
                      <a:pt x="510" y="182"/>
                    </a:lnTo>
                    <a:lnTo>
                      <a:pt x="502" y="160"/>
                    </a:lnTo>
                    <a:lnTo>
                      <a:pt x="492" y="140"/>
                    </a:lnTo>
                    <a:lnTo>
                      <a:pt x="480" y="120"/>
                    </a:lnTo>
                    <a:lnTo>
                      <a:pt x="466" y="102"/>
                    </a:lnTo>
                    <a:lnTo>
                      <a:pt x="452" y="84"/>
                    </a:lnTo>
                    <a:lnTo>
                      <a:pt x="434" y="66"/>
                    </a:lnTo>
                    <a:lnTo>
                      <a:pt x="434" y="66"/>
                    </a:lnTo>
                    <a:lnTo>
                      <a:pt x="416" y="52"/>
                    </a:lnTo>
                    <a:lnTo>
                      <a:pt x="396" y="38"/>
                    </a:lnTo>
                    <a:lnTo>
                      <a:pt x="376" y="26"/>
                    </a:lnTo>
                    <a:lnTo>
                      <a:pt x="354" y="18"/>
                    </a:lnTo>
                    <a:lnTo>
                      <a:pt x="332" y="10"/>
                    </a:lnTo>
                    <a:lnTo>
                      <a:pt x="308" y="4"/>
                    </a:lnTo>
                    <a:lnTo>
                      <a:pt x="284" y="2"/>
                    </a:lnTo>
                    <a:lnTo>
                      <a:pt x="260" y="0"/>
                    </a:lnTo>
                    <a:close/>
                  </a:path>
                </a:pathLst>
              </a:custGeom>
              <a:solidFill>
                <a:srgbClr val="8A827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8" name="Freeform 285"/>
              <p:cNvSpPr>
                <a:spLocks/>
              </p:cNvSpPr>
              <p:nvPr/>
            </p:nvSpPr>
            <p:spPr bwMode="auto">
              <a:xfrm>
                <a:off x="2631" y="3279"/>
                <a:ext cx="518" cy="274"/>
              </a:xfrm>
              <a:custGeom>
                <a:avLst/>
                <a:gdLst>
                  <a:gd name="T0" fmla="*/ 202 w 518"/>
                  <a:gd name="T1" fmla="*/ 8 h 274"/>
                  <a:gd name="T2" fmla="*/ 132 w 518"/>
                  <a:gd name="T3" fmla="*/ 32 h 274"/>
                  <a:gd name="T4" fmla="*/ 68 w 518"/>
                  <a:gd name="T5" fmla="*/ 78 h 274"/>
                  <a:gd name="T6" fmla="*/ 32 w 518"/>
                  <a:gd name="T7" fmla="*/ 130 h 274"/>
                  <a:gd name="T8" fmla="*/ 0 w 518"/>
                  <a:gd name="T9" fmla="*/ 230 h 274"/>
                  <a:gd name="T10" fmla="*/ 8 w 518"/>
                  <a:gd name="T11" fmla="*/ 260 h 274"/>
                  <a:gd name="T12" fmla="*/ 20 w 518"/>
                  <a:gd name="T13" fmla="*/ 272 h 274"/>
                  <a:gd name="T14" fmla="*/ 48 w 518"/>
                  <a:gd name="T15" fmla="*/ 270 h 274"/>
                  <a:gd name="T16" fmla="*/ 50 w 518"/>
                  <a:gd name="T17" fmla="*/ 268 h 274"/>
                  <a:gd name="T18" fmla="*/ 34 w 518"/>
                  <a:gd name="T19" fmla="*/ 274 h 274"/>
                  <a:gd name="T20" fmla="*/ 14 w 518"/>
                  <a:gd name="T21" fmla="*/ 266 h 274"/>
                  <a:gd name="T22" fmla="*/ 2 w 518"/>
                  <a:gd name="T23" fmla="*/ 230 h 274"/>
                  <a:gd name="T24" fmla="*/ 22 w 518"/>
                  <a:gd name="T25" fmla="*/ 152 h 274"/>
                  <a:gd name="T26" fmla="*/ 56 w 518"/>
                  <a:gd name="T27" fmla="*/ 94 h 274"/>
                  <a:gd name="T28" fmla="*/ 116 w 518"/>
                  <a:gd name="T29" fmla="*/ 42 h 274"/>
                  <a:gd name="T30" fmla="*/ 176 w 518"/>
                  <a:gd name="T31" fmla="*/ 14 h 274"/>
                  <a:gd name="T32" fmla="*/ 260 w 518"/>
                  <a:gd name="T33" fmla="*/ 0 h 274"/>
                  <a:gd name="T34" fmla="*/ 354 w 518"/>
                  <a:gd name="T35" fmla="*/ 18 h 274"/>
                  <a:gd name="T36" fmla="*/ 434 w 518"/>
                  <a:gd name="T37" fmla="*/ 66 h 274"/>
                  <a:gd name="T38" fmla="*/ 480 w 518"/>
                  <a:gd name="T39" fmla="*/ 120 h 274"/>
                  <a:gd name="T40" fmla="*/ 514 w 518"/>
                  <a:gd name="T41" fmla="*/ 204 h 274"/>
                  <a:gd name="T42" fmla="*/ 518 w 518"/>
                  <a:gd name="T43" fmla="*/ 244 h 274"/>
                  <a:gd name="T44" fmla="*/ 510 w 518"/>
                  <a:gd name="T45" fmla="*/ 266 h 274"/>
                  <a:gd name="T46" fmla="*/ 498 w 518"/>
                  <a:gd name="T47" fmla="*/ 272 h 274"/>
                  <a:gd name="T48" fmla="*/ 472 w 518"/>
                  <a:gd name="T49" fmla="*/ 270 h 274"/>
                  <a:gd name="T50" fmla="*/ 466 w 518"/>
                  <a:gd name="T51" fmla="*/ 260 h 274"/>
                  <a:gd name="T52" fmla="*/ 444 w 518"/>
                  <a:gd name="T53" fmla="*/ 228 h 274"/>
                  <a:gd name="T54" fmla="*/ 428 w 518"/>
                  <a:gd name="T55" fmla="*/ 190 h 274"/>
                  <a:gd name="T56" fmla="*/ 394 w 518"/>
                  <a:gd name="T57" fmla="*/ 140 h 274"/>
                  <a:gd name="T58" fmla="*/ 358 w 518"/>
                  <a:gd name="T59" fmla="*/ 102 h 274"/>
                  <a:gd name="T60" fmla="*/ 286 w 518"/>
                  <a:gd name="T61" fmla="*/ 76 h 274"/>
                  <a:gd name="T62" fmla="*/ 224 w 518"/>
                  <a:gd name="T63" fmla="*/ 76 h 274"/>
                  <a:gd name="T64" fmla="*/ 176 w 518"/>
                  <a:gd name="T65" fmla="*/ 92 h 274"/>
                  <a:gd name="T66" fmla="*/ 128 w 518"/>
                  <a:gd name="T67" fmla="*/ 132 h 274"/>
                  <a:gd name="T68" fmla="*/ 92 w 518"/>
                  <a:gd name="T69" fmla="*/ 192 h 274"/>
                  <a:gd name="T70" fmla="*/ 84 w 518"/>
                  <a:gd name="T71" fmla="*/ 216 h 274"/>
                  <a:gd name="T72" fmla="*/ 56 w 518"/>
                  <a:gd name="T73" fmla="*/ 256 h 274"/>
                  <a:gd name="T74" fmla="*/ 50 w 518"/>
                  <a:gd name="T75" fmla="*/ 266 h 274"/>
                  <a:gd name="T76" fmla="*/ 54 w 518"/>
                  <a:gd name="T77" fmla="*/ 260 h 274"/>
                  <a:gd name="T78" fmla="*/ 76 w 518"/>
                  <a:gd name="T79" fmla="*/ 230 h 274"/>
                  <a:gd name="T80" fmla="*/ 92 w 518"/>
                  <a:gd name="T81" fmla="*/ 194 h 274"/>
                  <a:gd name="T82" fmla="*/ 114 w 518"/>
                  <a:gd name="T83" fmla="*/ 148 h 274"/>
                  <a:gd name="T84" fmla="*/ 176 w 518"/>
                  <a:gd name="T85" fmla="*/ 94 h 274"/>
                  <a:gd name="T86" fmla="*/ 208 w 518"/>
                  <a:gd name="T87" fmla="*/ 80 h 274"/>
                  <a:gd name="T88" fmla="*/ 260 w 518"/>
                  <a:gd name="T89" fmla="*/ 76 h 274"/>
                  <a:gd name="T90" fmla="*/ 358 w 518"/>
                  <a:gd name="T91" fmla="*/ 102 h 274"/>
                  <a:gd name="T92" fmla="*/ 394 w 518"/>
                  <a:gd name="T93" fmla="*/ 142 h 274"/>
                  <a:gd name="T94" fmla="*/ 426 w 518"/>
                  <a:gd name="T95" fmla="*/ 190 h 274"/>
                  <a:gd name="T96" fmla="*/ 428 w 518"/>
                  <a:gd name="T97" fmla="*/ 198 h 274"/>
                  <a:gd name="T98" fmla="*/ 462 w 518"/>
                  <a:gd name="T99" fmla="*/ 258 h 274"/>
                  <a:gd name="T100" fmla="*/ 470 w 518"/>
                  <a:gd name="T101" fmla="*/ 268 h 274"/>
                  <a:gd name="T102" fmla="*/ 488 w 518"/>
                  <a:gd name="T103" fmla="*/ 274 h 274"/>
                  <a:gd name="T104" fmla="*/ 506 w 518"/>
                  <a:gd name="T105" fmla="*/ 268 h 274"/>
                  <a:gd name="T106" fmla="*/ 516 w 518"/>
                  <a:gd name="T107" fmla="*/ 252 h 274"/>
                  <a:gd name="T108" fmla="*/ 518 w 518"/>
                  <a:gd name="T109" fmla="*/ 226 h 274"/>
                  <a:gd name="T110" fmla="*/ 492 w 518"/>
                  <a:gd name="T111" fmla="*/ 140 h 274"/>
                  <a:gd name="T112" fmla="*/ 434 w 518"/>
                  <a:gd name="T113" fmla="*/ 66 h 274"/>
                  <a:gd name="T114" fmla="*/ 376 w 518"/>
                  <a:gd name="T115" fmla="*/ 26 h 274"/>
                  <a:gd name="T116" fmla="*/ 284 w 518"/>
                  <a:gd name="T117"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8" h="274">
                    <a:moveTo>
                      <a:pt x="260" y="0"/>
                    </a:moveTo>
                    <a:lnTo>
                      <a:pt x="260" y="0"/>
                    </a:lnTo>
                    <a:lnTo>
                      <a:pt x="232" y="2"/>
                    </a:lnTo>
                    <a:lnTo>
                      <a:pt x="202" y="8"/>
                    </a:lnTo>
                    <a:lnTo>
                      <a:pt x="176" y="14"/>
                    </a:lnTo>
                    <a:lnTo>
                      <a:pt x="150" y="24"/>
                    </a:lnTo>
                    <a:lnTo>
                      <a:pt x="150" y="24"/>
                    </a:lnTo>
                    <a:lnTo>
                      <a:pt x="132" y="32"/>
                    </a:lnTo>
                    <a:lnTo>
                      <a:pt x="116" y="40"/>
                    </a:lnTo>
                    <a:lnTo>
                      <a:pt x="98" y="52"/>
                    </a:lnTo>
                    <a:lnTo>
                      <a:pt x="84" y="64"/>
                    </a:lnTo>
                    <a:lnTo>
                      <a:pt x="68" y="78"/>
                    </a:lnTo>
                    <a:lnTo>
                      <a:pt x="56" y="94"/>
                    </a:lnTo>
                    <a:lnTo>
                      <a:pt x="44" y="112"/>
                    </a:lnTo>
                    <a:lnTo>
                      <a:pt x="32" y="130"/>
                    </a:lnTo>
                    <a:lnTo>
                      <a:pt x="32" y="130"/>
                    </a:lnTo>
                    <a:lnTo>
                      <a:pt x="22" y="152"/>
                    </a:lnTo>
                    <a:lnTo>
                      <a:pt x="12" y="178"/>
                    </a:lnTo>
                    <a:lnTo>
                      <a:pt x="4" y="204"/>
                    </a:lnTo>
                    <a:lnTo>
                      <a:pt x="0" y="230"/>
                    </a:lnTo>
                    <a:lnTo>
                      <a:pt x="0" y="230"/>
                    </a:lnTo>
                    <a:lnTo>
                      <a:pt x="0" y="242"/>
                    </a:lnTo>
                    <a:lnTo>
                      <a:pt x="2" y="252"/>
                    </a:lnTo>
                    <a:lnTo>
                      <a:pt x="8" y="260"/>
                    </a:lnTo>
                    <a:lnTo>
                      <a:pt x="12" y="268"/>
                    </a:lnTo>
                    <a:lnTo>
                      <a:pt x="12" y="268"/>
                    </a:lnTo>
                    <a:lnTo>
                      <a:pt x="16" y="270"/>
                    </a:lnTo>
                    <a:lnTo>
                      <a:pt x="20" y="272"/>
                    </a:lnTo>
                    <a:lnTo>
                      <a:pt x="34" y="274"/>
                    </a:lnTo>
                    <a:lnTo>
                      <a:pt x="34" y="274"/>
                    </a:lnTo>
                    <a:lnTo>
                      <a:pt x="42" y="272"/>
                    </a:lnTo>
                    <a:lnTo>
                      <a:pt x="48" y="270"/>
                    </a:lnTo>
                    <a:lnTo>
                      <a:pt x="50" y="268"/>
                    </a:lnTo>
                    <a:lnTo>
                      <a:pt x="50" y="268"/>
                    </a:lnTo>
                    <a:lnTo>
                      <a:pt x="50" y="268"/>
                    </a:lnTo>
                    <a:lnTo>
                      <a:pt x="50" y="268"/>
                    </a:lnTo>
                    <a:lnTo>
                      <a:pt x="46" y="270"/>
                    </a:lnTo>
                    <a:lnTo>
                      <a:pt x="42" y="272"/>
                    </a:lnTo>
                    <a:lnTo>
                      <a:pt x="34" y="274"/>
                    </a:lnTo>
                    <a:lnTo>
                      <a:pt x="34" y="274"/>
                    </a:lnTo>
                    <a:lnTo>
                      <a:pt x="20" y="272"/>
                    </a:lnTo>
                    <a:lnTo>
                      <a:pt x="16" y="270"/>
                    </a:lnTo>
                    <a:lnTo>
                      <a:pt x="14" y="266"/>
                    </a:lnTo>
                    <a:lnTo>
                      <a:pt x="14" y="266"/>
                    </a:lnTo>
                    <a:lnTo>
                      <a:pt x="8" y="260"/>
                    </a:lnTo>
                    <a:lnTo>
                      <a:pt x="4" y="252"/>
                    </a:lnTo>
                    <a:lnTo>
                      <a:pt x="2" y="242"/>
                    </a:lnTo>
                    <a:lnTo>
                      <a:pt x="2" y="230"/>
                    </a:lnTo>
                    <a:lnTo>
                      <a:pt x="2" y="230"/>
                    </a:lnTo>
                    <a:lnTo>
                      <a:pt x="6" y="202"/>
                    </a:lnTo>
                    <a:lnTo>
                      <a:pt x="12" y="178"/>
                    </a:lnTo>
                    <a:lnTo>
                      <a:pt x="22" y="152"/>
                    </a:lnTo>
                    <a:lnTo>
                      <a:pt x="34" y="130"/>
                    </a:lnTo>
                    <a:lnTo>
                      <a:pt x="34" y="130"/>
                    </a:lnTo>
                    <a:lnTo>
                      <a:pt x="44" y="112"/>
                    </a:lnTo>
                    <a:lnTo>
                      <a:pt x="56" y="94"/>
                    </a:lnTo>
                    <a:lnTo>
                      <a:pt x="70" y="80"/>
                    </a:lnTo>
                    <a:lnTo>
                      <a:pt x="84" y="66"/>
                    </a:lnTo>
                    <a:lnTo>
                      <a:pt x="100" y="52"/>
                    </a:lnTo>
                    <a:lnTo>
                      <a:pt x="116" y="42"/>
                    </a:lnTo>
                    <a:lnTo>
                      <a:pt x="132" y="32"/>
                    </a:lnTo>
                    <a:lnTo>
                      <a:pt x="150" y="24"/>
                    </a:lnTo>
                    <a:lnTo>
                      <a:pt x="150" y="24"/>
                    </a:lnTo>
                    <a:lnTo>
                      <a:pt x="176" y="14"/>
                    </a:lnTo>
                    <a:lnTo>
                      <a:pt x="202" y="8"/>
                    </a:lnTo>
                    <a:lnTo>
                      <a:pt x="232" y="2"/>
                    </a:lnTo>
                    <a:lnTo>
                      <a:pt x="260" y="0"/>
                    </a:lnTo>
                    <a:lnTo>
                      <a:pt x="260" y="0"/>
                    </a:lnTo>
                    <a:lnTo>
                      <a:pt x="284" y="2"/>
                    </a:lnTo>
                    <a:lnTo>
                      <a:pt x="308" y="6"/>
                    </a:lnTo>
                    <a:lnTo>
                      <a:pt x="332" y="10"/>
                    </a:lnTo>
                    <a:lnTo>
                      <a:pt x="354" y="18"/>
                    </a:lnTo>
                    <a:lnTo>
                      <a:pt x="376" y="28"/>
                    </a:lnTo>
                    <a:lnTo>
                      <a:pt x="396" y="38"/>
                    </a:lnTo>
                    <a:lnTo>
                      <a:pt x="416" y="52"/>
                    </a:lnTo>
                    <a:lnTo>
                      <a:pt x="434" y="66"/>
                    </a:lnTo>
                    <a:lnTo>
                      <a:pt x="434" y="66"/>
                    </a:lnTo>
                    <a:lnTo>
                      <a:pt x="450" y="84"/>
                    </a:lnTo>
                    <a:lnTo>
                      <a:pt x="466" y="102"/>
                    </a:lnTo>
                    <a:lnTo>
                      <a:pt x="480" y="120"/>
                    </a:lnTo>
                    <a:lnTo>
                      <a:pt x="492" y="140"/>
                    </a:lnTo>
                    <a:lnTo>
                      <a:pt x="500" y="160"/>
                    </a:lnTo>
                    <a:lnTo>
                      <a:pt x="508" y="182"/>
                    </a:lnTo>
                    <a:lnTo>
                      <a:pt x="514" y="204"/>
                    </a:lnTo>
                    <a:lnTo>
                      <a:pt x="518" y="226"/>
                    </a:lnTo>
                    <a:lnTo>
                      <a:pt x="518" y="226"/>
                    </a:lnTo>
                    <a:lnTo>
                      <a:pt x="518" y="236"/>
                    </a:lnTo>
                    <a:lnTo>
                      <a:pt x="518" y="244"/>
                    </a:lnTo>
                    <a:lnTo>
                      <a:pt x="516" y="252"/>
                    </a:lnTo>
                    <a:lnTo>
                      <a:pt x="512" y="258"/>
                    </a:lnTo>
                    <a:lnTo>
                      <a:pt x="512" y="258"/>
                    </a:lnTo>
                    <a:lnTo>
                      <a:pt x="510" y="266"/>
                    </a:lnTo>
                    <a:lnTo>
                      <a:pt x="506" y="266"/>
                    </a:lnTo>
                    <a:lnTo>
                      <a:pt x="506" y="266"/>
                    </a:lnTo>
                    <a:lnTo>
                      <a:pt x="504" y="270"/>
                    </a:lnTo>
                    <a:lnTo>
                      <a:pt x="498" y="272"/>
                    </a:lnTo>
                    <a:lnTo>
                      <a:pt x="488" y="274"/>
                    </a:lnTo>
                    <a:lnTo>
                      <a:pt x="488" y="274"/>
                    </a:lnTo>
                    <a:lnTo>
                      <a:pt x="478" y="272"/>
                    </a:lnTo>
                    <a:lnTo>
                      <a:pt x="472" y="270"/>
                    </a:lnTo>
                    <a:lnTo>
                      <a:pt x="470" y="266"/>
                    </a:lnTo>
                    <a:lnTo>
                      <a:pt x="470" y="266"/>
                    </a:lnTo>
                    <a:lnTo>
                      <a:pt x="468" y="264"/>
                    </a:lnTo>
                    <a:lnTo>
                      <a:pt x="466" y="260"/>
                    </a:lnTo>
                    <a:lnTo>
                      <a:pt x="462" y="258"/>
                    </a:lnTo>
                    <a:lnTo>
                      <a:pt x="460" y="254"/>
                    </a:lnTo>
                    <a:lnTo>
                      <a:pt x="460" y="254"/>
                    </a:lnTo>
                    <a:lnTo>
                      <a:pt x="444" y="228"/>
                    </a:lnTo>
                    <a:lnTo>
                      <a:pt x="428" y="198"/>
                    </a:lnTo>
                    <a:lnTo>
                      <a:pt x="428" y="198"/>
                    </a:lnTo>
                    <a:lnTo>
                      <a:pt x="428" y="194"/>
                    </a:lnTo>
                    <a:lnTo>
                      <a:pt x="428" y="190"/>
                    </a:lnTo>
                    <a:lnTo>
                      <a:pt x="428" y="190"/>
                    </a:lnTo>
                    <a:lnTo>
                      <a:pt x="420" y="176"/>
                    </a:lnTo>
                    <a:lnTo>
                      <a:pt x="412" y="164"/>
                    </a:lnTo>
                    <a:lnTo>
                      <a:pt x="394" y="140"/>
                    </a:lnTo>
                    <a:lnTo>
                      <a:pt x="394" y="140"/>
                    </a:lnTo>
                    <a:lnTo>
                      <a:pt x="378" y="120"/>
                    </a:lnTo>
                    <a:lnTo>
                      <a:pt x="368" y="110"/>
                    </a:lnTo>
                    <a:lnTo>
                      <a:pt x="358" y="102"/>
                    </a:lnTo>
                    <a:lnTo>
                      <a:pt x="358" y="102"/>
                    </a:lnTo>
                    <a:lnTo>
                      <a:pt x="334" y="90"/>
                    </a:lnTo>
                    <a:lnTo>
                      <a:pt x="312" y="82"/>
                    </a:lnTo>
                    <a:lnTo>
                      <a:pt x="286" y="76"/>
                    </a:lnTo>
                    <a:lnTo>
                      <a:pt x="260" y="74"/>
                    </a:lnTo>
                    <a:lnTo>
                      <a:pt x="260" y="74"/>
                    </a:lnTo>
                    <a:lnTo>
                      <a:pt x="242" y="76"/>
                    </a:lnTo>
                    <a:lnTo>
                      <a:pt x="224" y="76"/>
                    </a:lnTo>
                    <a:lnTo>
                      <a:pt x="208" y="80"/>
                    </a:lnTo>
                    <a:lnTo>
                      <a:pt x="190" y="84"/>
                    </a:lnTo>
                    <a:lnTo>
                      <a:pt x="190" y="84"/>
                    </a:lnTo>
                    <a:lnTo>
                      <a:pt x="176" y="92"/>
                    </a:lnTo>
                    <a:lnTo>
                      <a:pt x="176" y="92"/>
                    </a:lnTo>
                    <a:lnTo>
                      <a:pt x="150" y="112"/>
                    </a:lnTo>
                    <a:lnTo>
                      <a:pt x="128" y="132"/>
                    </a:lnTo>
                    <a:lnTo>
                      <a:pt x="128" y="132"/>
                    </a:lnTo>
                    <a:lnTo>
                      <a:pt x="114" y="146"/>
                    </a:lnTo>
                    <a:lnTo>
                      <a:pt x="104" y="162"/>
                    </a:lnTo>
                    <a:lnTo>
                      <a:pt x="98" y="176"/>
                    </a:lnTo>
                    <a:lnTo>
                      <a:pt x="92" y="192"/>
                    </a:lnTo>
                    <a:lnTo>
                      <a:pt x="92" y="192"/>
                    </a:lnTo>
                    <a:lnTo>
                      <a:pt x="90" y="200"/>
                    </a:lnTo>
                    <a:lnTo>
                      <a:pt x="90" y="200"/>
                    </a:lnTo>
                    <a:lnTo>
                      <a:pt x="84" y="216"/>
                    </a:lnTo>
                    <a:lnTo>
                      <a:pt x="76" y="230"/>
                    </a:lnTo>
                    <a:lnTo>
                      <a:pt x="58" y="254"/>
                    </a:lnTo>
                    <a:lnTo>
                      <a:pt x="58" y="254"/>
                    </a:lnTo>
                    <a:lnTo>
                      <a:pt x="56" y="256"/>
                    </a:lnTo>
                    <a:lnTo>
                      <a:pt x="54" y="260"/>
                    </a:lnTo>
                    <a:lnTo>
                      <a:pt x="50" y="264"/>
                    </a:lnTo>
                    <a:lnTo>
                      <a:pt x="50" y="266"/>
                    </a:lnTo>
                    <a:lnTo>
                      <a:pt x="50" y="266"/>
                    </a:lnTo>
                    <a:lnTo>
                      <a:pt x="50" y="268"/>
                    </a:lnTo>
                    <a:lnTo>
                      <a:pt x="50" y="268"/>
                    </a:lnTo>
                    <a:lnTo>
                      <a:pt x="50" y="264"/>
                    </a:lnTo>
                    <a:lnTo>
                      <a:pt x="54" y="260"/>
                    </a:lnTo>
                    <a:lnTo>
                      <a:pt x="56" y="258"/>
                    </a:lnTo>
                    <a:lnTo>
                      <a:pt x="58" y="254"/>
                    </a:lnTo>
                    <a:lnTo>
                      <a:pt x="58" y="254"/>
                    </a:lnTo>
                    <a:lnTo>
                      <a:pt x="76" y="230"/>
                    </a:lnTo>
                    <a:lnTo>
                      <a:pt x="84" y="216"/>
                    </a:lnTo>
                    <a:lnTo>
                      <a:pt x="90" y="202"/>
                    </a:lnTo>
                    <a:lnTo>
                      <a:pt x="90" y="202"/>
                    </a:lnTo>
                    <a:lnTo>
                      <a:pt x="92" y="194"/>
                    </a:lnTo>
                    <a:lnTo>
                      <a:pt x="92" y="194"/>
                    </a:lnTo>
                    <a:lnTo>
                      <a:pt x="98" y="178"/>
                    </a:lnTo>
                    <a:lnTo>
                      <a:pt x="104" y="162"/>
                    </a:lnTo>
                    <a:lnTo>
                      <a:pt x="114" y="148"/>
                    </a:lnTo>
                    <a:lnTo>
                      <a:pt x="128" y="132"/>
                    </a:lnTo>
                    <a:lnTo>
                      <a:pt x="128" y="132"/>
                    </a:lnTo>
                    <a:lnTo>
                      <a:pt x="150" y="112"/>
                    </a:lnTo>
                    <a:lnTo>
                      <a:pt x="176" y="94"/>
                    </a:lnTo>
                    <a:lnTo>
                      <a:pt x="176" y="94"/>
                    </a:lnTo>
                    <a:lnTo>
                      <a:pt x="190" y="86"/>
                    </a:lnTo>
                    <a:lnTo>
                      <a:pt x="190" y="86"/>
                    </a:lnTo>
                    <a:lnTo>
                      <a:pt x="208" y="80"/>
                    </a:lnTo>
                    <a:lnTo>
                      <a:pt x="224" y="78"/>
                    </a:lnTo>
                    <a:lnTo>
                      <a:pt x="242" y="76"/>
                    </a:lnTo>
                    <a:lnTo>
                      <a:pt x="260" y="76"/>
                    </a:lnTo>
                    <a:lnTo>
                      <a:pt x="260" y="76"/>
                    </a:lnTo>
                    <a:lnTo>
                      <a:pt x="286" y="78"/>
                    </a:lnTo>
                    <a:lnTo>
                      <a:pt x="312" y="82"/>
                    </a:lnTo>
                    <a:lnTo>
                      <a:pt x="334" y="90"/>
                    </a:lnTo>
                    <a:lnTo>
                      <a:pt x="358" y="102"/>
                    </a:lnTo>
                    <a:lnTo>
                      <a:pt x="358" y="102"/>
                    </a:lnTo>
                    <a:lnTo>
                      <a:pt x="368" y="110"/>
                    </a:lnTo>
                    <a:lnTo>
                      <a:pt x="378" y="120"/>
                    </a:lnTo>
                    <a:lnTo>
                      <a:pt x="394" y="142"/>
                    </a:lnTo>
                    <a:lnTo>
                      <a:pt x="394" y="142"/>
                    </a:lnTo>
                    <a:lnTo>
                      <a:pt x="412" y="164"/>
                    </a:lnTo>
                    <a:lnTo>
                      <a:pt x="420" y="178"/>
                    </a:lnTo>
                    <a:lnTo>
                      <a:pt x="426" y="190"/>
                    </a:lnTo>
                    <a:lnTo>
                      <a:pt x="426" y="190"/>
                    </a:lnTo>
                    <a:lnTo>
                      <a:pt x="428" y="194"/>
                    </a:lnTo>
                    <a:lnTo>
                      <a:pt x="428" y="198"/>
                    </a:lnTo>
                    <a:lnTo>
                      <a:pt x="428" y="198"/>
                    </a:lnTo>
                    <a:lnTo>
                      <a:pt x="444" y="230"/>
                    </a:lnTo>
                    <a:lnTo>
                      <a:pt x="460" y="254"/>
                    </a:lnTo>
                    <a:lnTo>
                      <a:pt x="460" y="254"/>
                    </a:lnTo>
                    <a:lnTo>
                      <a:pt x="462" y="258"/>
                    </a:lnTo>
                    <a:lnTo>
                      <a:pt x="466" y="262"/>
                    </a:lnTo>
                    <a:lnTo>
                      <a:pt x="468" y="264"/>
                    </a:lnTo>
                    <a:lnTo>
                      <a:pt x="470" y="268"/>
                    </a:lnTo>
                    <a:lnTo>
                      <a:pt x="470" y="268"/>
                    </a:lnTo>
                    <a:lnTo>
                      <a:pt x="472" y="270"/>
                    </a:lnTo>
                    <a:lnTo>
                      <a:pt x="478" y="272"/>
                    </a:lnTo>
                    <a:lnTo>
                      <a:pt x="488" y="274"/>
                    </a:lnTo>
                    <a:lnTo>
                      <a:pt x="488" y="274"/>
                    </a:lnTo>
                    <a:lnTo>
                      <a:pt x="500" y="272"/>
                    </a:lnTo>
                    <a:lnTo>
                      <a:pt x="504" y="270"/>
                    </a:lnTo>
                    <a:lnTo>
                      <a:pt x="506" y="268"/>
                    </a:lnTo>
                    <a:lnTo>
                      <a:pt x="506" y="268"/>
                    </a:lnTo>
                    <a:lnTo>
                      <a:pt x="510" y="266"/>
                    </a:lnTo>
                    <a:lnTo>
                      <a:pt x="512" y="260"/>
                    </a:lnTo>
                    <a:lnTo>
                      <a:pt x="512" y="260"/>
                    </a:lnTo>
                    <a:lnTo>
                      <a:pt x="516" y="252"/>
                    </a:lnTo>
                    <a:lnTo>
                      <a:pt x="518" y="244"/>
                    </a:lnTo>
                    <a:lnTo>
                      <a:pt x="518" y="236"/>
                    </a:lnTo>
                    <a:lnTo>
                      <a:pt x="518" y="226"/>
                    </a:lnTo>
                    <a:lnTo>
                      <a:pt x="518" y="226"/>
                    </a:lnTo>
                    <a:lnTo>
                      <a:pt x="514" y="204"/>
                    </a:lnTo>
                    <a:lnTo>
                      <a:pt x="510" y="182"/>
                    </a:lnTo>
                    <a:lnTo>
                      <a:pt x="502" y="160"/>
                    </a:lnTo>
                    <a:lnTo>
                      <a:pt x="492" y="140"/>
                    </a:lnTo>
                    <a:lnTo>
                      <a:pt x="480" y="120"/>
                    </a:lnTo>
                    <a:lnTo>
                      <a:pt x="466" y="102"/>
                    </a:lnTo>
                    <a:lnTo>
                      <a:pt x="452" y="84"/>
                    </a:lnTo>
                    <a:lnTo>
                      <a:pt x="434" y="66"/>
                    </a:lnTo>
                    <a:lnTo>
                      <a:pt x="434" y="66"/>
                    </a:lnTo>
                    <a:lnTo>
                      <a:pt x="416" y="52"/>
                    </a:lnTo>
                    <a:lnTo>
                      <a:pt x="396" y="38"/>
                    </a:lnTo>
                    <a:lnTo>
                      <a:pt x="376" y="26"/>
                    </a:lnTo>
                    <a:lnTo>
                      <a:pt x="354" y="18"/>
                    </a:lnTo>
                    <a:lnTo>
                      <a:pt x="332" y="10"/>
                    </a:lnTo>
                    <a:lnTo>
                      <a:pt x="308" y="4"/>
                    </a:lnTo>
                    <a:lnTo>
                      <a:pt x="284" y="2"/>
                    </a:lnTo>
                    <a:lnTo>
                      <a:pt x="2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9" name="Freeform 286"/>
              <p:cNvSpPr>
                <a:spLocks noEditPoints="1"/>
              </p:cNvSpPr>
              <p:nvPr/>
            </p:nvSpPr>
            <p:spPr bwMode="auto">
              <a:xfrm>
                <a:off x="2633" y="3279"/>
                <a:ext cx="516" cy="274"/>
              </a:xfrm>
              <a:custGeom>
                <a:avLst/>
                <a:gdLst>
                  <a:gd name="T0" fmla="*/ 14 w 516"/>
                  <a:gd name="T1" fmla="*/ 268 h 274"/>
                  <a:gd name="T2" fmla="*/ 2 w 516"/>
                  <a:gd name="T3" fmla="*/ 252 h 274"/>
                  <a:gd name="T4" fmla="*/ 4 w 516"/>
                  <a:gd name="T5" fmla="*/ 202 h 274"/>
                  <a:gd name="T6" fmla="*/ 32 w 516"/>
                  <a:gd name="T7" fmla="*/ 130 h 274"/>
                  <a:gd name="T8" fmla="*/ 82 w 516"/>
                  <a:gd name="T9" fmla="*/ 66 h 274"/>
                  <a:gd name="T10" fmla="*/ 148 w 516"/>
                  <a:gd name="T11" fmla="*/ 24 h 274"/>
                  <a:gd name="T12" fmla="*/ 230 w 516"/>
                  <a:gd name="T13" fmla="*/ 4 h 274"/>
                  <a:gd name="T14" fmla="*/ 306 w 516"/>
                  <a:gd name="T15" fmla="*/ 6 h 274"/>
                  <a:gd name="T16" fmla="*/ 394 w 516"/>
                  <a:gd name="T17" fmla="*/ 40 h 274"/>
                  <a:gd name="T18" fmla="*/ 448 w 516"/>
                  <a:gd name="T19" fmla="*/ 84 h 274"/>
                  <a:gd name="T20" fmla="*/ 498 w 516"/>
                  <a:gd name="T21" fmla="*/ 160 h 274"/>
                  <a:gd name="T22" fmla="*/ 516 w 516"/>
                  <a:gd name="T23" fmla="*/ 226 h 274"/>
                  <a:gd name="T24" fmla="*/ 510 w 516"/>
                  <a:gd name="T25" fmla="*/ 258 h 274"/>
                  <a:gd name="T26" fmla="*/ 502 w 516"/>
                  <a:gd name="T27" fmla="*/ 268 h 274"/>
                  <a:gd name="T28" fmla="*/ 476 w 516"/>
                  <a:gd name="T29" fmla="*/ 272 h 274"/>
                  <a:gd name="T30" fmla="*/ 466 w 516"/>
                  <a:gd name="T31" fmla="*/ 264 h 274"/>
                  <a:gd name="T32" fmla="*/ 458 w 516"/>
                  <a:gd name="T33" fmla="*/ 254 h 274"/>
                  <a:gd name="T34" fmla="*/ 426 w 516"/>
                  <a:gd name="T35" fmla="*/ 192 h 274"/>
                  <a:gd name="T36" fmla="*/ 410 w 516"/>
                  <a:gd name="T37" fmla="*/ 164 h 274"/>
                  <a:gd name="T38" fmla="*/ 366 w 516"/>
                  <a:gd name="T39" fmla="*/ 108 h 274"/>
                  <a:gd name="T40" fmla="*/ 310 w 516"/>
                  <a:gd name="T41" fmla="*/ 80 h 274"/>
                  <a:gd name="T42" fmla="*/ 240 w 516"/>
                  <a:gd name="T43" fmla="*/ 74 h 274"/>
                  <a:gd name="T44" fmla="*/ 188 w 516"/>
                  <a:gd name="T45" fmla="*/ 84 h 274"/>
                  <a:gd name="T46" fmla="*/ 126 w 516"/>
                  <a:gd name="T47" fmla="*/ 130 h 274"/>
                  <a:gd name="T48" fmla="*/ 96 w 516"/>
                  <a:gd name="T49" fmla="*/ 176 h 274"/>
                  <a:gd name="T50" fmla="*/ 86 w 516"/>
                  <a:gd name="T51" fmla="*/ 200 h 274"/>
                  <a:gd name="T52" fmla="*/ 56 w 516"/>
                  <a:gd name="T53" fmla="*/ 252 h 274"/>
                  <a:gd name="T54" fmla="*/ 48 w 516"/>
                  <a:gd name="T55" fmla="*/ 266 h 274"/>
                  <a:gd name="T56" fmla="*/ 48 w 516"/>
                  <a:gd name="T57" fmla="*/ 266 h 274"/>
                  <a:gd name="T58" fmla="*/ 32 w 516"/>
                  <a:gd name="T59" fmla="*/ 274 h 274"/>
                  <a:gd name="T60" fmla="*/ 200 w 516"/>
                  <a:gd name="T61" fmla="*/ 8 h 274"/>
                  <a:gd name="T62" fmla="*/ 130 w 516"/>
                  <a:gd name="T63" fmla="*/ 32 h 274"/>
                  <a:gd name="T64" fmla="*/ 68 w 516"/>
                  <a:gd name="T65" fmla="*/ 80 h 274"/>
                  <a:gd name="T66" fmla="*/ 32 w 516"/>
                  <a:gd name="T67" fmla="*/ 130 h 274"/>
                  <a:gd name="T68" fmla="*/ 0 w 516"/>
                  <a:gd name="T69" fmla="*/ 230 h 274"/>
                  <a:gd name="T70" fmla="*/ 6 w 516"/>
                  <a:gd name="T71" fmla="*/ 260 h 274"/>
                  <a:gd name="T72" fmla="*/ 18 w 516"/>
                  <a:gd name="T73" fmla="*/ 272 h 274"/>
                  <a:gd name="T74" fmla="*/ 44 w 516"/>
                  <a:gd name="T75" fmla="*/ 270 h 274"/>
                  <a:gd name="T76" fmla="*/ 48 w 516"/>
                  <a:gd name="T77" fmla="*/ 268 h 274"/>
                  <a:gd name="T78" fmla="*/ 52 w 516"/>
                  <a:gd name="T79" fmla="*/ 260 h 274"/>
                  <a:gd name="T80" fmla="*/ 74 w 516"/>
                  <a:gd name="T81" fmla="*/ 230 h 274"/>
                  <a:gd name="T82" fmla="*/ 90 w 516"/>
                  <a:gd name="T83" fmla="*/ 192 h 274"/>
                  <a:gd name="T84" fmla="*/ 112 w 516"/>
                  <a:gd name="T85" fmla="*/ 146 h 274"/>
                  <a:gd name="T86" fmla="*/ 174 w 516"/>
                  <a:gd name="T87" fmla="*/ 92 h 274"/>
                  <a:gd name="T88" fmla="*/ 206 w 516"/>
                  <a:gd name="T89" fmla="*/ 80 h 274"/>
                  <a:gd name="T90" fmla="*/ 258 w 516"/>
                  <a:gd name="T91" fmla="*/ 74 h 274"/>
                  <a:gd name="T92" fmla="*/ 356 w 516"/>
                  <a:gd name="T93" fmla="*/ 102 h 274"/>
                  <a:gd name="T94" fmla="*/ 392 w 516"/>
                  <a:gd name="T95" fmla="*/ 140 h 274"/>
                  <a:gd name="T96" fmla="*/ 426 w 516"/>
                  <a:gd name="T97" fmla="*/ 190 h 274"/>
                  <a:gd name="T98" fmla="*/ 426 w 516"/>
                  <a:gd name="T99" fmla="*/ 198 h 274"/>
                  <a:gd name="T100" fmla="*/ 460 w 516"/>
                  <a:gd name="T101" fmla="*/ 258 h 274"/>
                  <a:gd name="T102" fmla="*/ 468 w 516"/>
                  <a:gd name="T103" fmla="*/ 266 h 274"/>
                  <a:gd name="T104" fmla="*/ 486 w 516"/>
                  <a:gd name="T105" fmla="*/ 274 h 274"/>
                  <a:gd name="T106" fmla="*/ 504 w 516"/>
                  <a:gd name="T107" fmla="*/ 266 h 274"/>
                  <a:gd name="T108" fmla="*/ 514 w 516"/>
                  <a:gd name="T109" fmla="*/ 252 h 274"/>
                  <a:gd name="T110" fmla="*/ 516 w 516"/>
                  <a:gd name="T111" fmla="*/ 226 h 274"/>
                  <a:gd name="T112" fmla="*/ 490 w 516"/>
                  <a:gd name="T113" fmla="*/ 140 h 274"/>
                  <a:gd name="T114" fmla="*/ 432 w 516"/>
                  <a:gd name="T115" fmla="*/ 66 h 274"/>
                  <a:gd name="T116" fmla="*/ 374 w 516"/>
                  <a:gd name="T117" fmla="*/ 28 h 274"/>
                  <a:gd name="T118" fmla="*/ 282 w 516"/>
                  <a:gd name="T119"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4">
                    <a:moveTo>
                      <a:pt x="32" y="274"/>
                    </a:moveTo>
                    <a:lnTo>
                      <a:pt x="32" y="274"/>
                    </a:lnTo>
                    <a:lnTo>
                      <a:pt x="18" y="272"/>
                    </a:lnTo>
                    <a:lnTo>
                      <a:pt x="14" y="268"/>
                    </a:lnTo>
                    <a:lnTo>
                      <a:pt x="12" y="266"/>
                    </a:lnTo>
                    <a:lnTo>
                      <a:pt x="12" y="266"/>
                    </a:lnTo>
                    <a:lnTo>
                      <a:pt x="6" y="260"/>
                    </a:lnTo>
                    <a:lnTo>
                      <a:pt x="2" y="252"/>
                    </a:lnTo>
                    <a:lnTo>
                      <a:pt x="0" y="240"/>
                    </a:lnTo>
                    <a:lnTo>
                      <a:pt x="0" y="228"/>
                    </a:lnTo>
                    <a:lnTo>
                      <a:pt x="0" y="228"/>
                    </a:lnTo>
                    <a:lnTo>
                      <a:pt x="4" y="202"/>
                    </a:lnTo>
                    <a:lnTo>
                      <a:pt x="10" y="178"/>
                    </a:lnTo>
                    <a:lnTo>
                      <a:pt x="20" y="154"/>
                    </a:lnTo>
                    <a:lnTo>
                      <a:pt x="32" y="130"/>
                    </a:lnTo>
                    <a:lnTo>
                      <a:pt x="32" y="130"/>
                    </a:lnTo>
                    <a:lnTo>
                      <a:pt x="42" y="112"/>
                    </a:lnTo>
                    <a:lnTo>
                      <a:pt x="54" y="94"/>
                    </a:lnTo>
                    <a:lnTo>
                      <a:pt x="68" y="80"/>
                    </a:lnTo>
                    <a:lnTo>
                      <a:pt x="82" y="66"/>
                    </a:lnTo>
                    <a:lnTo>
                      <a:pt x="98" y="54"/>
                    </a:lnTo>
                    <a:lnTo>
                      <a:pt x="114" y="42"/>
                    </a:lnTo>
                    <a:lnTo>
                      <a:pt x="130" y="32"/>
                    </a:lnTo>
                    <a:lnTo>
                      <a:pt x="148" y="24"/>
                    </a:lnTo>
                    <a:lnTo>
                      <a:pt x="148" y="24"/>
                    </a:lnTo>
                    <a:lnTo>
                      <a:pt x="174" y="16"/>
                    </a:lnTo>
                    <a:lnTo>
                      <a:pt x="200" y="8"/>
                    </a:lnTo>
                    <a:lnTo>
                      <a:pt x="230" y="4"/>
                    </a:lnTo>
                    <a:lnTo>
                      <a:pt x="258" y="2"/>
                    </a:lnTo>
                    <a:lnTo>
                      <a:pt x="258" y="2"/>
                    </a:lnTo>
                    <a:lnTo>
                      <a:pt x="282" y="2"/>
                    </a:lnTo>
                    <a:lnTo>
                      <a:pt x="306" y="6"/>
                    </a:lnTo>
                    <a:lnTo>
                      <a:pt x="330" y="12"/>
                    </a:lnTo>
                    <a:lnTo>
                      <a:pt x="352" y="18"/>
                    </a:lnTo>
                    <a:lnTo>
                      <a:pt x="374" y="28"/>
                    </a:lnTo>
                    <a:lnTo>
                      <a:pt x="394" y="40"/>
                    </a:lnTo>
                    <a:lnTo>
                      <a:pt x="412" y="52"/>
                    </a:lnTo>
                    <a:lnTo>
                      <a:pt x="430" y="66"/>
                    </a:lnTo>
                    <a:lnTo>
                      <a:pt x="430" y="66"/>
                    </a:lnTo>
                    <a:lnTo>
                      <a:pt x="448" y="84"/>
                    </a:lnTo>
                    <a:lnTo>
                      <a:pt x="464" y="102"/>
                    </a:lnTo>
                    <a:lnTo>
                      <a:pt x="478" y="120"/>
                    </a:lnTo>
                    <a:lnTo>
                      <a:pt x="488" y="140"/>
                    </a:lnTo>
                    <a:lnTo>
                      <a:pt x="498" y="160"/>
                    </a:lnTo>
                    <a:lnTo>
                      <a:pt x="506" y="182"/>
                    </a:lnTo>
                    <a:lnTo>
                      <a:pt x="512" y="202"/>
                    </a:lnTo>
                    <a:lnTo>
                      <a:pt x="516" y="226"/>
                    </a:lnTo>
                    <a:lnTo>
                      <a:pt x="516" y="226"/>
                    </a:lnTo>
                    <a:lnTo>
                      <a:pt x="516" y="234"/>
                    </a:lnTo>
                    <a:lnTo>
                      <a:pt x="514" y="244"/>
                    </a:lnTo>
                    <a:lnTo>
                      <a:pt x="510" y="258"/>
                    </a:lnTo>
                    <a:lnTo>
                      <a:pt x="510" y="258"/>
                    </a:lnTo>
                    <a:lnTo>
                      <a:pt x="508" y="266"/>
                    </a:lnTo>
                    <a:lnTo>
                      <a:pt x="504" y="266"/>
                    </a:lnTo>
                    <a:lnTo>
                      <a:pt x="504" y="266"/>
                    </a:lnTo>
                    <a:lnTo>
                      <a:pt x="502" y="268"/>
                    </a:lnTo>
                    <a:lnTo>
                      <a:pt x="496" y="272"/>
                    </a:lnTo>
                    <a:lnTo>
                      <a:pt x="486" y="274"/>
                    </a:lnTo>
                    <a:lnTo>
                      <a:pt x="486" y="274"/>
                    </a:lnTo>
                    <a:lnTo>
                      <a:pt x="476" y="272"/>
                    </a:lnTo>
                    <a:lnTo>
                      <a:pt x="470" y="268"/>
                    </a:lnTo>
                    <a:lnTo>
                      <a:pt x="468" y="266"/>
                    </a:lnTo>
                    <a:lnTo>
                      <a:pt x="468" y="266"/>
                    </a:lnTo>
                    <a:lnTo>
                      <a:pt x="466" y="264"/>
                    </a:lnTo>
                    <a:lnTo>
                      <a:pt x="464" y="260"/>
                    </a:lnTo>
                    <a:lnTo>
                      <a:pt x="460" y="256"/>
                    </a:lnTo>
                    <a:lnTo>
                      <a:pt x="458" y="254"/>
                    </a:lnTo>
                    <a:lnTo>
                      <a:pt x="458" y="254"/>
                    </a:lnTo>
                    <a:lnTo>
                      <a:pt x="442" y="228"/>
                    </a:lnTo>
                    <a:lnTo>
                      <a:pt x="426" y="196"/>
                    </a:lnTo>
                    <a:lnTo>
                      <a:pt x="426" y="196"/>
                    </a:lnTo>
                    <a:lnTo>
                      <a:pt x="426" y="192"/>
                    </a:lnTo>
                    <a:lnTo>
                      <a:pt x="426" y="188"/>
                    </a:lnTo>
                    <a:lnTo>
                      <a:pt x="426" y="188"/>
                    </a:lnTo>
                    <a:lnTo>
                      <a:pt x="418" y="176"/>
                    </a:lnTo>
                    <a:lnTo>
                      <a:pt x="410" y="164"/>
                    </a:lnTo>
                    <a:lnTo>
                      <a:pt x="392" y="140"/>
                    </a:lnTo>
                    <a:lnTo>
                      <a:pt x="392" y="140"/>
                    </a:lnTo>
                    <a:lnTo>
                      <a:pt x="376" y="118"/>
                    </a:lnTo>
                    <a:lnTo>
                      <a:pt x="366" y="108"/>
                    </a:lnTo>
                    <a:lnTo>
                      <a:pt x="356" y="100"/>
                    </a:lnTo>
                    <a:lnTo>
                      <a:pt x="356" y="100"/>
                    </a:lnTo>
                    <a:lnTo>
                      <a:pt x="332" y="90"/>
                    </a:lnTo>
                    <a:lnTo>
                      <a:pt x="310" y="80"/>
                    </a:lnTo>
                    <a:lnTo>
                      <a:pt x="284" y="76"/>
                    </a:lnTo>
                    <a:lnTo>
                      <a:pt x="258" y="74"/>
                    </a:lnTo>
                    <a:lnTo>
                      <a:pt x="258" y="74"/>
                    </a:lnTo>
                    <a:lnTo>
                      <a:pt x="240" y="74"/>
                    </a:lnTo>
                    <a:lnTo>
                      <a:pt x="222" y="76"/>
                    </a:lnTo>
                    <a:lnTo>
                      <a:pt x="206" y="80"/>
                    </a:lnTo>
                    <a:lnTo>
                      <a:pt x="188" y="84"/>
                    </a:lnTo>
                    <a:lnTo>
                      <a:pt x="188" y="84"/>
                    </a:lnTo>
                    <a:lnTo>
                      <a:pt x="174" y="92"/>
                    </a:lnTo>
                    <a:lnTo>
                      <a:pt x="174" y="92"/>
                    </a:lnTo>
                    <a:lnTo>
                      <a:pt x="148" y="110"/>
                    </a:lnTo>
                    <a:lnTo>
                      <a:pt x="126" y="130"/>
                    </a:lnTo>
                    <a:lnTo>
                      <a:pt x="126" y="130"/>
                    </a:lnTo>
                    <a:lnTo>
                      <a:pt x="112" y="146"/>
                    </a:lnTo>
                    <a:lnTo>
                      <a:pt x="102" y="160"/>
                    </a:lnTo>
                    <a:lnTo>
                      <a:pt x="96" y="176"/>
                    </a:lnTo>
                    <a:lnTo>
                      <a:pt x="90" y="192"/>
                    </a:lnTo>
                    <a:lnTo>
                      <a:pt x="90" y="192"/>
                    </a:lnTo>
                    <a:lnTo>
                      <a:pt x="86" y="200"/>
                    </a:lnTo>
                    <a:lnTo>
                      <a:pt x="86" y="200"/>
                    </a:lnTo>
                    <a:lnTo>
                      <a:pt x="82" y="214"/>
                    </a:lnTo>
                    <a:lnTo>
                      <a:pt x="74" y="228"/>
                    </a:lnTo>
                    <a:lnTo>
                      <a:pt x="56" y="252"/>
                    </a:lnTo>
                    <a:lnTo>
                      <a:pt x="56" y="252"/>
                    </a:lnTo>
                    <a:lnTo>
                      <a:pt x="54" y="256"/>
                    </a:lnTo>
                    <a:lnTo>
                      <a:pt x="52" y="260"/>
                    </a:lnTo>
                    <a:lnTo>
                      <a:pt x="48" y="262"/>
                    </a:lnTo>
                    <a:lnTo>
                      <a:pt x="48" y="266"/>
                    </a:lnTo>
                    <a:lnTo>
                      <a:pt x="48" y="266"/>
                    </a:lnTo>
                    <a:lnTo>
                      <a:pt x="48" y="266"/>
                    </a:lnTo>
                    <a:lnTo>
                      <a:pt x="48" y="266"/>
                    </a:lnTo>
                    <a:lnTo>
                      <a:pt x="48" y="266"/>
                    </a:lnTo>
                    <a:lnTo>
                      <a:pt x="48" y="266"/>
                    </a:lnTo>
                    <a:lnTo>
                      <a:pt x="46" y="268"/>
                    </a:lnTo>
                    <a:lnTo>
                      <a:pt x="40" y="272"/>
                    </a:lnTo>
                    <a:lnTo>
                      <a:pt x="32" y="274"/>
                    </a:lnTo>
                    <a:close/>
                    <a:moveTo>
                      <a:pt x="258" y="0"/>
                    </a:moveTo>
                    <a:lnTo>
                      <a:pt x="258" y="0"/>
                    </a:lnTo>
                    <a:lnTo>
                      <a:pt x="230" y="2"/>
                    </a:lnTo>
                    <a:lnTo>
                      <a:pt x="200" y="8"/>
                    </a:lnTo>
                    <a:lnTo>
                      <a:pt x="174" y="14"/>
                    </a:lnTo>
                    <a:lnTo>
                      <a:pt x="148" y="24"/>
                    </a:lnTo>
                    <a:lnTo>
                      <a:pt x="148" y="24"/>
                    </a:lnTo>
                    <a:lnTo>
                      <a:pt x="130" y="32"/>
                    </a:lnTo>
                    <a:lnTo>
                      <a:pt x="114" y="42"/>
                    </a:lnTo>
                    <a:lnTo>
                      <a:pt x="98" y="52"/>
                    </a:lnTo>
                    <a:lnTo>
                      <a:pt x="82" y="66"/>
                    </a:lnTo>
                    <a:lnTo>
                      <a:pt x="68" y="80"/>
                    </a:lnTo>
                    <a:lnTo>
                      <a:pt x="54" y="94"/>
                    </a:lnTo>
                    <a:lnTo>
                      <a:pt x="42" y="112"/>
                    </a:lnTo>
                    <a:lnTo>
                      <a:pt x="32" y="130"/>
                    </a:lnTo>
                    <a:lnTo>
                      <a:pt x="32" y="130"/>
                    </a:lnTo>
                    <a:lnTo>
                      <a:pt x="20" y="152"/>
                    </a:lnTo>
                    <a:lnTo>
                      <a:pt x="10" y="178"/>
                    </a:lnTo>
                    <a:lnTo>
                      <a:pt x="4" y="202"/>
                    </a:lnTo>
                    <a:lnTo>
                      <a:pt x="0" y="230"/>
                    </a:lnTo>
                    <a:lnTo>
                      <a:pt x="0" y="230"/>
                    </a:lnTo>
                    <a:lnTo>
                      <a:pt x="0" y="242"/>
                    </a:lnTo>
                    <a:lnTo>
                      <a:pt x="2" y="252"/>
                    </a:lnTo>
                    <a:lnTo>
                      <a:pt x="6" y="260"/>
                    </a:lnTo>
                    <a:lnTo>
                      <a:pt x="12" y="266"/>
                    </a:lnTo>
                    <a:lnTo>
                      <a:pt x="12" y="266"/>
                    </a:lnTo>
                    <a:lnTo>
                      <a:pt x="14" y="270"/>
                    </a:lnTo>
                    <a:lnTo>
                      <a:pt x="18" y="272"/>
                    </a:lnTo>
                    <a:lnTo>
                      <a:pt x="32" y="274"/>
                    </a:lnTo>
                    <a:lnTo>
                      <a:pt x="32" y="274"/>
                    </a:lnTo>
                    <a:lnTo>
                      <a:pt x="40" y="272"/>
                    </a:lnTo>
                    <a:lnTo>
                      <a:pt x="44" y="270"/>
                    </a:lnTo>
                    <a:lnTo>
                      <a:pt x="48" y="268"/>
                    </a:lnTo>
                    <a:lnTo>
                      <a:pt x="48" y="268"/>
                    </a:lnTo>
                    <a:lnTo>
                      <a:pt x="48" y="268"/>
                    </a:lnTo>
                    <a:lnTo>
                      <a:pt x="48" y="268"/>
                    </a:lnTo>
                    <a:lnTo>
                      <a:pt x="48" y="266"/>
                    </a:lnTo>
                    <a:lnTo>
                      <a:pt x="48" y="266"/>
                    </a:lnTo>
                    <a:lnTo>
                      <a:pt x="48" y="264"/>
                    </a:lnTo>
                    <a:lnTo>
                      <a:pt x="52" y="260"/>
                    </a:lnTo>
                    <a:lnTo>
                      <a:pt x="54" y="256"/>
                    </a:lnTo>
                    <a:lnTo>
                      <a:pt x="56" y="254"/>
                    </a:lnTo>
                    <a:lnTo>
                      <a:pt x="56" y="254"/>
                    </a:lnTo>
                    <a:lnTo>
                      <a:pt x="74" y="230"/>
                    </a:lnTo>
                    <a:lnTo>
                      <a:pt x="82" y="216"/>
                    </a:lnTo>
                    <a:lnTo>
                      <a:pt x="88" y="200"/>
                    </a:lnTo>
                    <a:lnTo>
                      <a:pt x="88" y="200"/>
                    </a:lnTo>
                    <a:lnTo>
                      <a:pt x="90" y="192"/>
                    </a:lnTo>
                    <a:lnTo>
                      <a:pt x="90" y="192"/>
                    </a:lnTo>
                    <a:lnTo>
                      <a:pt x="96" y="176"/>
                    </a:lnTo>
                    <a:lnTo>
                      <a:pt x="102" y="162"/>
                    </a:lnTo>
                    <a:lnTo>
                      <a:pt x="112" y="146"/>
                    </a:lnTo>
                    <a:lnTo>
                      <a:pt x="126" y="132"/>
                    </a:lnTo>
                    <a:lnTo>
                      <a:pt x="126" y="132"/>
                    </a:lnTo>
                    <a:lnTo>
                      <a:pt x="148" y="112"/>
                    </a:lnTo>
                    <a:lnTo>
                      <a:pt x="174" y="92"/>
                    </a:lnTo>
                    <a:lnTo>
                      <a:pt x="174" y="92"/>
                    </a:lnTo>
                    <a:lnTo>
                      <a:pt x="188" y="84"/>
                    </a:lnTo>
                    <a:lnTo>
                      <a:pt x="188" y="84"/>
                    </a:lnTo>
                    <a:lnTo>
                      <a:pt x="206" y="80"/>
                    </a:lnTo>
                    <a:lnTo>
                      <a:pt x="222" y="76"/>
                    </a:lnTo>
                    <a:lnTo>
                      <a:pt x="240" y="76"/>
                    </a:lnTo>
                    <a:lnTo>
                      <a:pt x="258" y="74"/>
                    </a:lnTo>
                    <a:lnTo>
                      <a:pt x="258" y="74"/>
                    </a:lnTo>
                    <a:lnTo>
                      <a:pt x="284" y="76"/>
                    </a:lnTo>
                    <a:lnTo>
                      <a:pt x="310" y="82"/>
                    </a:lnTo>
                    <a:lnTo>
                      <a:pt x="332" y="90"/>
                    </a:lnTo>
                    <a:lnTo>
                      <a:pt x="356" y="102"/>
                    </a:lnTo>
                    <a:lnTo>
                      <a:pt x="356" y="102"/>
                    </a:lnTo>
                    <a:lnTo>
                      <a:pt x="366" y="110"/>
                    </a:lnTo>
                    <a:lnTo>
                      <a:pt x="376" y="120"/>
                    </a:lnTo>
                    <a:lnTo>
                      <a:pt x="392" y="140"/>
                    </a:lnTo>
                    <a:lnTo>
                      <a:pt x="392" y="140"/>
                    </a:lnTo>
                    <a:lnTo>
                      <a:pt x="410" y="164"/>
                    </a:lnTo>
                    <a:lnTo>
                      <a:pt x="418" y="176"/>
                    </a:lnTo>
                    <a:lnTo>
                      <a:pt x="426" y="190"/>
                    </a:lnTo>
                    <a:lnTo>
                      <a:pt x="426" y="190"/>
                    </a:lnTo>
                    <a:lnTo>
                      <a:pt x="426" y="194"/>
                    </a:lnTo>
                    <a:lnTo>
                      <a:pt x="426" y="198"/>
                    </a:lnTo>
                    <a:lnTo>
                      <a:pt x="426" y="198"/>
                    </a:lnTo>
                    <a:lnTo>
                      <a:pt x="442" y="228"/>
                    </a:lnTo>
                    <a:lnTo>
                      <a:pt x="458" y="254"/>
                    </a:lnTo>
                    <a:lnTo>
                      <a:pt x="458" y="254"/>
                    </a:lnTo>
                    <a:lnTo>
                      <a:pt x="460" y="258"/>
                    </a:lnTo>
                    <a:lnTo>
                      <a:pt x="464" y="260"/>
                    </a:lnTo>
                    <a:lnTo>
                      <a:pt x="466" y="264"/>
                    </a:lnTo>
                    <a:lnTo>
                      <a:pt x="468" y="266"/>
                    </a:lnTo>
                    <a:lnTo>
                      <a:pt x="468" y="266"/>
                    </a:lnTo>
                    <a:lnTo>
                      <a:pt x="470" y="270"/>
                    </a:lnTo>
                    <a:lnTo>
                      <a:pt x="476" y="272"/>
                    </a:lnTo>
                    <a:lnTo>
                      <a:pt x="486" y="274"/>
                    </a:lnTo>
                    <a:lnTo>
                      <a:pt x="486" y="274"/>
                    </a:lnTo>
                    <a:lnTo>
                      <a:pt x="496" y="272"/>
                    </a:lnTo>
                    <a:lnTo>
                      <a:pt x="502" y="270"/>
                    </a:lnTo>
                    <a:lnTo>
                      <a:pt x="504" y="266"/>
                    </a:lnTo>
                    <a:lnTo>
                      <a:pt x="504" y="266"/>
                    </a:lnTo>
                    <a:lnTo>
                      <a:pt x="508" y="266"/>
                    </a:lnTo>
                    <a:lnTo>
                      <a:pt x="510" y="258"/>
                    </a:lnTo>
                    <a:lnTo>
                      <a:pt x="510" y="258"/>
                    </a:lnTo>
                    <a:lnTo>
                      <a:pt x="514" y="252"/>
                    </a:lnTo>
                    <a:lnTo>
                      <a:pt x="516" y="244"/>
                    </a:lnTo>
                    <a:lnTo>
                      <a:pt x="516" y="236"/>
                    </a:lnTo>
                    <a:lnTo>
                      <a:pt x="516" y="226"/>
                    </a:lnTo>
                    <a:lnTo>
                      <a:pt x="516" y="226"/>
                    </a:lnTo>
                    <a:lnTo>
                      <a:pt x="512" y="204"/>
                    </a:lnTo>
                    <a:lnTo>
                      <a:pt x="506" y="182"/>
                    </a:lnTo>
                    <a:lnTo>
                      <a:pt x="498" y="160"/>
                    </a:lnTo>
                    <a:lnTo>
                      <a:pt x="490" y="140"/>
                    </a:lnTo>
                    <a:lnTo>
                      <a:pt x="478" y="120"/>
                    </a:lnTo>
                    <a:lnTo>
                      <a:pt x="464" y="102"/>
                    </a:lnTo>
                    <a:lnTo>
                      <a:pt x="448" y="84"/>
                    </a:lnTo>
                    <a:lnTo>
                      <a:pt x="432" y="66"/>
                    </a:lnTo>
                    <a:lnTo>
                      <a:pt x="432" y="66"/>
                    </a:lnTo>
                    <a:lnTo>
                      <a:pt x="414" y="52"/>
                    </a:lnTo>
                    <a:lnTo>
                      <a:pt x="394" y="38"/>
                    </a:lnTo>
                    <a:lnTo>
                      <a:pt x="374" y="28"/>
                    </a:lnTo>
                    <a:lnTo>
                      <a:pt x="352" y="18"/>
                    </a:lnTo>
                    <a:lnTo>
                      <a:pt x="330" y="10"/>
                    </a:lnTo>
                    <a:lnTo>
                      <a:pt x="306" y="6"/>
                    </a:lnTo>
                    <a:lnTo>
                      <a:pt x="282" y="2"/>
                    </a:lnTo>
                    <a:lnTo>
                      <a:pt x="258" y="0"/>
                    </a:lnTo>
                    <a:close/>
                  </a:path>
                </a:pathLst>
              </a:custGeom>
              <a:solidFill>
                <a:srgbClr val="867E7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0" name="Freeform 287"/>
              <p:cNvSpPr>
                <a:spLocks/>
              </p:cNvSpPr>
              <p:nvPr/>
            </p:nvSpPr>
            <p:spPr bwMode="auto">
              <a:xfrm>
                <a:off x="2633" y="3281"/>
                <a:ext cx="516" cy="272"/>
              </a:xfrm>
              <a:custGeom>
                <a:avLst/>
                <a:gdLst>
                  <a:gd name="T0" fmla="*/ 32 w 516"/>
                  <a:gd name="T1" fmla="*/ 272 h 272"/>
                  <a:gd name="T2" fmla="*/ 14 w 516"/>
                  <a:gd name="T3" fmla="*/ 266 h 272"/>
                  <a:gd name="T4" fmla="*/ 12 w 516"/>
                  <a:gd name="T5" fmla="*/ 264 h 272"/>
                  <a:gd name="T6" fmla="*/ 2 w 516"/>
                  <a:gd name="T7" fmla="*/ 250 h 272"/>
                  <a:gd name="T8" fmla="*/ 0 w 516"/>
                  <a:gd name="T9" fmla="*/ 226 h 272"/>
                  <a:gd name="T10" fmla="*/ 4 w 516"/>
                  <a:gd name="T11" fmla="*/ 200 h 272"/>
                  <a:gd name="T12" fmla="*/ 20 w 516"/>
                  <a:gd name="T13" fmla="*/ 152 h 272"/>
                  <a:gd name="T14" fmla="*/ 32 w 516"/>
                  <a:gd name="T15" fmla="*/ 128 h 272"/>
                  <a:gd name="T16" fmla="*/ 54 w 516"/>
                  <a:gd name="T17" fmla="*/ 92 h 272"/>
                  <a:gd name="T18" fmla="*/ 82 w 516"/>
                  <a:gd name="T19" fmla="*/ 64 h 272"/>
                  <a:gd name="T20" fmla="*/ 114 w 516"/>
                  <a:gd name="T21" fmla="*/ 40 h 272"/>
                  <a:gd name="T22" fmla="*/ 148 w 516"/>
                  <a:gd name="T23" fmla="*/ 22 h 272"/>
                  <a:gd name="T24" fmla="*/ 174 w 516"/>
                  <a:gd name="T25" fmla="*/ 14 h 272"/>
                  <a:gd name="T26" fmla="*/ 230 w 516"/>
                  <a:gd name="T27" fmla="*/ 2 h 272"/>
                  <a:gd name="T28" fmla="*/ 258 w 516"/>
                  <a:gd name="T29" fmla="*/ 0 h 272"/>
                  <a:gd name="T30" fmla="*/ 306 w 516"/>
                  <a:gd name="T31" fmla="*/ 4 h 272"/>
                  <a:gd name="T32" fmla="*/ 352 w 516"/>
                  <a:gd name="T33" fmla="*/ 16 h 272"/>
                  <a:gd name="T34" fmla="*/ 394 w 516"/>
                  <a:gd name="T35" fmla="*/ 38 h 272"/>
                  <a:gd name="T36" fmla="*/ 430 w 516"/>
                  <a:gd name="T37" fmla="*/ 64 h 272"/>
                  <a:gd name="T38" fmla="*/ 448 w 516"/>
                  <a:gd name="T39" fmla="*/ 82 h 272"/>
                  <a:gd name="T40" fmla="*/ 478 w 516"/>
                  <a:gd name="T41" fmla="*/ 118 h 272"/>
                  <a:gd name="T42" fmla="*/ 498 w 516"/>
                  <a:gd name="T43" fmla="*/ 158 h 272"/>
                  <a:gd name="T44" fmla="*/ 512 w 516"/>
                  <a:gd name="T45" fmla="*/ 200 h 272"/>
                  <a:gd name="T46" fmla="*/ 516 w 516"/>
                  <a:gd name="T47" fmla="*/ 224 h 272"/>
                  <a:gd name="T48" fmla="*/ 514 w 516"/>
                  <a:gd name="T49" fmla="*/ 242 h 272"/>
                  <a:gd name="T50" fmla="*/ 510 w 516"/>
                  <a:gd name="T51" fmla="*/ 256 h 272"/>
                  <a:gd name="T52" fmla="*/ 504 w 516"/>
                  <a:gd name="T53" fmla="*/ 264 h 272"/>
                  <a:gd name="T54" fmla="*/ 502 w 516"/>
                  <a:gd name="T55" fmla="*/ 266 h 272"/>
                  <a:gd name="T56" fmla="*/ 486 w 516"/>
                  <a:gd name="T57" fmla="*/ 272 h 272"/>
                  <a:gd name="T58" fmla="*/ 476 w 516"/>
                  <a:gd name="T59" fmla="*/ 270 h 272"/>
                  <a:gd name="T60" fmla="*/ 468 w 516"/>
                  <a:gd name="T61" fmla="*/ 264 h 272"/>
                  <a:gd name="T62" fmla="*/ 466 w 516"/>
                  <a:gd name="T63" fmla="*/ 262 h 272"/>
                  <a:gd name="T64" fmla="*/ 460 w 516"/>
                  <a:gd name="T65" fmla="*/ 254 h 272"/>
                  <a:gd name="T66" fmla="*/ 458 w 516"/>
                  <a:gd name="T67" fmla="*/ 252 h 272"/>
                  <a:gd name="T68" fmla="*/ 426 w 516"/>
                  <a:gd name="T69" fmla="*/ 194 h 272"/>
                  <a:gd name="T70" fmla="*/ 426 w 516"/>
                  <a:gd name="T71" fmla="*/ 190 h 272"/>
                  <a:gd name="T72" fmla="*/ 426 w 516"/>
                  <a:gd name="T73" fmla="*/ 186 h 272"/>
                  <a:gd name="T74" fmla="*/ 410 w 516"/>
                  <a:gd name="T75" fmla="*/ 162 h 272"/>
                  <a:gd name="T76" fmla="*/ 392 w 516"/>
                  <a:gd name="T77" fmla="*/ 138 h 272"/>
                  <a:gd name="T78" fmla="*/ 366 w 516"/>
                  <a:gd name="T79" fmla="*/ 106 h 272"/>
                  <a:gd name="T80" fmla="*/ 356 w 516"/>
                  <a:gd name="T81" fmla="*/ 98 h 272"/>
                  <a:gd name="T82" fmla="*/ 310 w 516"/>
                  <a:gd name="T83" fmla="*/ 78 h 272"/>
                  <a:gd name="T84" fmla="*/ 258 w 516"/>
                  <a:gd name="T85" fmla="*/ 72 h 272"/>
                  <a:gd name="T86" fmla="*/ 240 w 516"/>
                  <a:gd name="T87" fmla="*/ 72 h 272"/>
                  <a:gd name="T88" fmla="*/ 206 w 516"/>
                  <a:gd name="T89" fmla="*/ 78 h 272"/>
                  <a:gd name="T90" fmla="*/ 188 w 516"/>
                  <a:gd name="T91" fmla="*/ 82 h 272"/>
                  <a:gd name="T92" fmla="*/ 174 w 516"/>
                  <a:gd name="T93" fmla="*/ 90 h 272"/>
                  <a:gd name="T94" fmla="*/ 126 w 516"/>
                  <a:gd name="T95" fmla="*/ 128 h 272"/>
                  <a:gd name="T96" fmla="*/ 112 w 516"/>
                  <a:gd name="T97" fmla="*/ 144 h 272"/>
                  <a:gd name="T98" fmla="*/ 96 w 516"/>
                  <a:gd name="T99" fmla="*/ 174 h 272"/>
                  <a:gd name="T100" fmla="*/ 90 w 516"/>
                  <a:gd name="T101" fmla="*/ 190 h 272"/>
                  <a:gd name="T102" fmla="*/ 86 w 516"/>
                  <a:gd name="T103" fmla="*/ 198 h 272"/>
                  <a:gd name="T104" fmla="*/ 74 w 516"/>
                  <a:gd name="T105" fmla="*/ 226 h 272"/>
                  <a:gd name="T106" fmla="*/ 56 w 516"/>
                  <a:gd name="T107" fmla="*/ 250 h 272"/>
                  <a:gd name="T108" fmla="*/ 52 w 516"/>
                  <a:gd name="T109" fmla="*/ 258 h 272"/>
                  <a:gd name="T110" fmla="*/ 48 w 516"/>
                  <a:gd name="T111" fmla="*/ 264 h 272"/>
                  <a:gd name="T112" fmla="*/ 48 w 516"/>
                  <a:gd name="T113" fmla="*/ 264 h 272"/>
                  <a:gd name="T114" fmla="*/ 48 w 516"/>
                  <a:gd name="T115" fmla="*/ 264 h 272"/>
                  <a:gd name="T116" fmla="*/ 46 w 516"/>
                  <a:gd name="T117" fmla="*/ 266 h 272"/>
                  <a:gd name="T118" fmla="*/ 32 w 516"/>
                  <a:gd name="T119" fmla="*/ 27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2">
                    <a:moveTo>
                      <a:pt x="32" y="272"/>
                    </a:moveTo>
                    <a:lnTo>
                      <a:pt x="32" y="272"/>
                    </a:lnTo>
                    <a:lnTo>
                      <a:pt x="18" y="270"/>
                    </a:lnTo>
                    <a:lnTo>
                      <a:pt x="14" y="266"/>
                    </a:lnTo>
                    <a:lnTo>
                      <a:pt x="12" y="264"/>
                    </a:lnTo>
                    <a:lnTo>
                      <a:pt x="12" y="264"/>
                    </a:lnTo>
                    <a:lnTo>
                      <a:pt x="6" y="258"/>
                    </a:lnTo>
                    <a:lnTo>
                      <a:pt x="2" y="250"/>
                    </a:lnTo>
                    <a:lnTo>
                      <a:pt x="0" y="238"/>
                    </a:lnTo>
                    <a:lnTo>
                      <a:pt x="0" y="226"/>
                    </a:lnTo>
                    <a:lnTo>
                      <a:pt x="0" y="226"/>
                    </a:lnTo>
                    <a:lnTo>
                      <a:pt x="4" y="200"/>
                    </a:lnTo>
                    <a:lnTo>
                      <a:pt x="10" y="176"/>
                    </a:lnTo>
                    <a:lnTo>
                      <a:pt x="20" y="152"/>
                    </a:lnTo>
                    <a:lnTo>
                      <a:pt x="32" y="128"/>
                    </a:lnTo>
                    <a:lnTo>
                      <a:pt x="32" y="128"/>
                    </a:lnTo>
                    <a:lnTo>
                      <a:pt x="42" y="110"/>
                    </a:lnTo>
                    <a:lnTo>
                      <a:pt x="54" y="92"/>
                    </a:lnTo>
                    <a:lnTo>
                      <a:pt x="68" y="78"/>
                    </a:lnTo>
                    <a:lnTo>
                      <a:pt x="82" y="64"/>
                    </a:lnTo>
                    <a:lnTo>
                      <a:pt x="98" y="52"/>
                    </a:lnTo>
                    <a:lnTo>
                      <a:pt x="114" y="40"/>
                    </a:lnTo>
                    <a:lnTo>
                      <a:pt x="130" y="30"/>
                    </a:lnTo>
                    <a:lnTo>
                      <a:pt x="148" y="22"/>
                    </a:lnTo>
                    <a:lnTo>
                      <a:pt x="148" y="22"/>
                    </a:lnTo>
                    <a:lnTo>
                      <a:pt x="174" y="14"/>
                    </a:lnTo>
                    <a:lnTo>
                      <a:pt x="200" y="6"/>
                    </a:lnTo>
                    <a:lnTo>
                      <a:pt x="230" y="2"/>
                    </a:lnTo>
                    <a:lnTo>
                      <a:pt x="258" y="0"/>
                    </a:lnTo>
                    <a:lnTo>
                      <a:pt x="258" y="0"/>
                    </a:lnTo>
                    <a:lnTo>
                      <a:pt x="282" y="0"/>
                    </a:lnTo>
                    <a:lnTo>
                      <a:pt x="306" y="4"/>
                    </a:lnTo>
                    <a:lnTo>
                      <a:pt x="330" y="10"/>
                    </a:lnTo>
                    <a:lnTo>
                      <a:pt x="352" y="16"/>
                    </a:lnTo>
                    <a:lnTo>
                      <a:pt x="374" y="26"/>
                    </a:lnTo>
                    <a:lnTo>
                      <a:pt x="394" y="38"/>
                    </a:lnTo>
                    <a:lnTo>
                      <a:pt x="412" y="50"/>
                    </a:lnTo>
                    <a:lnTo>
                      <a:pt x="430" y="64"/>
                    </a:lnTo>
                    <a:lnTo>
                      <a:pt x="430" y="64"/>
                    </a:lnTo>
                    <a:lnTo>
                      <a:pt x="448" y="82"/>
                    </a:lnTo>
                    <a:lnTo>
                      <a:pt x="464" y="100"/>
                    </a:lnTo>
                    <a:lnTo>
                      <a:pt x="478" y="118"/>
                    </a:lnTo>
                    <a:lnTo>
                      <a:pt x="488" y="138"/>
                    </a:lnTo>
                    <a:lnTo>
                      <a:pt x="498" y="158"/>
                    </a:lnTo>
                    <a:lnTo>
                      <a:pt x="506" y="180"/>
                    </a:lnTo>
                    <a:lnTo>
                      <a:pt x="512" y="200"/>
                    </a:lnTo>
                    <a:lnTo>
                      <a:pt x="516" y="224"/>
                    </a:lnTo>
                    <a:lnTo>
                      <a:pt x="516" y="224"/>
                    </a:lnTo>
                    <a:lnTo>
                      <a:pt x="516" y="232"/>
                    </a:lnTo>
                    <a:lnTo>
                      <a:pt x="514" y="242"/>
                    </a:lnTo>
                    <a:lnTo>
                      <a:pt x="510" y="256"/>
                    </a:lnTo>
                    <a:lnTo>
                      <a:pt x="510" y="256"/>
                    </a:lnTo>
                    <a:lnTo>
                      <a:pt x="508" y="264"/>
                    </a:lnTo>
                    <a:lnTo>
                      <a:pt x="504" y="264"/>
                    </a:lnTo>
                    <a:lnTo>
                      <a:pt x="504" y="264"/>
                    </a:lnTo>
                    <a:lnTo>
                      <a:pt x="502" y="266"/>
                    </a:lnTo>
                    <a:lnTo>
                      <a:pt x="496" y="270"/>
                    </a:lnTo>
                    <a:lnTo>
                      <a:pt x="486" y="272"/>
                    </a:lnTo>
                    <a:lnTo>
                      <a:pt x="486" y="272"/>
                    </a:lnTo>
                    <a:lnTo>
                      <a:pt x="476" y="270"/>
                    </a:lnTo>
                    <a:lnTo>
                      <a:pt x="470" y="266"/>
                    </a:lnTo>
                    <a:lnTo>
                      <a:pt x="468" y="264"/>
                    </a:lnTo>
                    <a:lnTo>
                      <a:pt x="468" y="264"/>
                    </a:lnTo>
                    <a:lnTo>
                      <a:pt x="466" y="262"/>
                    </a:lnTo>
                    <a:lnTo>
                      <a:pt x="464" y="258"/>
                    </a:lnTo>
                    <a:lnTo>
                      <a:pt x="460" y="254"/>
                    </a:lnTo>
                    <a:lnTo>
                      <a:pt x="458" y="252"/>
                    </a:lnTo>
                    <a:lnTo>
                      <a:pt x="458" y="252"/>
                    </a:lnTo>
                    <a:lnTo>
                      <a:pt x="442" y="226"/>
                    </a:lnTo>
                    <a:lnTo>
                      <a:pt x="426" y="194"/>
                    </a:lnTo>
                    <a:lnTo>
                      <a:pt x="426" y="194"/>
                    </a:lnTo>
                    <a:lnTo>
                      <a:pt x="426" y="190"/>
                    </a:lnTo>
                    <a:lnTo>
                      <a:pt x="426" y="186"/>
                    </a:lnTo>
                    <a:lnTo>
                      <a:pt x="426" y="186"/>
                    </a:lnTo>
                    <a:lnTo>
                      <a:pt x="418" y="174"/>
                    </a:lnTo>
                    <a:lnTo>
                      <a:pt x="410" y="162"/>
                    </a:lnTo>
                    <a:lnTo>
                      <a:pt x="392" y="138"/>
                    </a:lnTo>
                    <a:lnTo>
                      <a:pt x="392" y="138"/>
                    </a:lnTo>
                    <a:lnTo>
                      <a:pt x="376" y="116"/>
                    </a:lnTo>
                    <a:lnTo>
                      <a:pt x="366" y="106"/>
                    </a:lnTo>
                    <a:lnTo>
                      <a:pt x="356" y="98"/>
                    </a:lnTo>
                    <a:lnTo>
                      <a:pt x="356" y="98"/>
                    </a:lnTo>
                    <a:lnTo>
                      <a:pt x="332" y="88"/>
                    </a:lnTo>
                    <a:lnTo>
                      <a:pt x="310" y="78"/>
                    </a:lnTo>
                    <a:lnTo>
                      <a:pt x="284" y="74"/>
                    </a:lnTo>
                    <a:lnTo>
                      <a:pt x="258" y="72"/>
                    </a:lnTo>
                    <a:lnTo>
                      <a:pt x="258" y="72"/>
                    </a:lnTo>
                    <a:lnTo>
                      <a:pt x="240" y="72"/>
                    </a:lnTo>
                    <a:lnTo>
                      <a:pt x="222" y="74"/>
                    </a:lnTo>
                    <a:lnTo>
                      <a:pt x="206" y="78"/>
                    </a:lnTo>
                    <a:lnTo>
                      <a:pt x="188" y="82"/>
                    </a:lnTo>
                    <a:lnTo>
                      <a:pt x="188" y="82"/>
                    </a:lnTo>
                    <a:lnTo>
                      <a:pt x="174" y="90"/>
                    </a:lnTo>
                    <a:lnTo>
                      <a:pt x="174" y="90"/>
                    </a:lnTo>
                    <a:lnTo>
                      <a:pt x="148" y="108"/>
                    </a:lnTo>
                    <a:lnTo>
                      <a:pt x="126" y="128"/>
                    </a:lnTo>
                    <a:lnTo>
                      <a:pt x="126" y="128"/>
                    </a:lnTo>
                    <a:lnTo>
                      <a:pt x="112" y="144"/>
                    </a:lnTo>
                    <a:lnTo>
                      <a:pt x="102" y="158"/>
                    </a:lnTo>
                    <a:lnTo>
                      <a:pt x="96" y="174"/>
                    </a:lnTo>
                    <a:lnTo>
                      <a:pt x="90" y="190"/>
                    </a:lnTo>
                    <a:lnTo>
                      <a:pt x="90" y="190"/>
                    </a:lnTo>
                    <a:lnTo>
                      <a:pt x="86" y="198"/>
                    </a:lnTo>
                    <a:lnTo>
                      <a:pt x="86" y="198"/>
                    </a:lnTo>
                    <a:lnTo>
                      <a:pt x="82" y="212"/>
                    </a:lnTo>
                    <a:lnTo>
                      <a:pt x="74" y="226"/>
                    </a:lnTo>
                    <a:lnTo>
                      <a:pt x="56" y="250"/>
                    </a:lnTo>
                    <a:lnTo>
                      <a:pt x="56" y="250"/>
                    </a:lnTo>
                    <a:lnTo>
                      <a:pt x="54" y="254"/>
                    </a:lnTo>
                    <a:lnTo>
                      <a:pt x="52" y="258"/>
                    </a:lnTo>
                    <a:lnTo>
                      <a:pt x="48" y="260"/>
                    </a:lnTo>
                    <a:lnTo>
                      <a:pt x="48" y="264"/>
                    </a:lnTo>
                    <a:lnTo>
                      <a:pt x="48" y="264"/>
                    </a:lnTo>
                    <a:lnTo>
                      <a:pt x="48" y="264"/>
                    </a:lnTo>
                    <a:lnTo>
                      <a:pt x="48" y="264"/>
                    </a:lnTo>
                    <a:lnTo>
                      <a:pt x="48" y="264"/>
                    </a:lnTo>
                    <a:lnTo>
                      <a:pt x="48" y="264"/>
                    </a:lnTo>
                    <a:lnTo>
                      <a:pt x="46" y="266"/>
                    </a:lnTo>
                    <a:lnTo>
                      <a:pt x="40" y="270"/>
                    </a:lnTo>
                    <a:lnTo>
                      <a:pt x="32" y="27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1" name="Freeform 288"/>
              <p:cNvSpPr>
                <a:spLocks/>
              </p:cNvSpPr>
              <p:nvPr/>
            </p:nvSpPr>
            <p:spPr bwMode="auto">
              <a:xfrm>
                <a:off x="2633" y="3279"/>
                <a:ext cx="516" cy="274"/>
              </a:xfrm>
              <a:custGeom>
                <a:avLst/>
                <a:gdLst>
                  <a:gd name="T0" fmla="*/ 258 w 516"/>
                  <a:gd name="T1" fmla="*/ 0 h 274"/>
                  <a:gd name="T2" fmla="*/ 200 w 516"/>
                  <a:gd name="T3" fmla="*/ 8 h 274"/>
                  <a:gd name="T4" fmla="*/ 148 w 516"/>
                  <a:gd name="T5" fmla="*/ 24 h 274"/>
                  <a:gd name="T6" fmla="*/ 130 w 516"/>
                  <a:gd name="T7" fmla="*/ 32 h 274"/>
                  <a:gd name="T8" fmla="*/ 98 w 516"/>
                  <a:gd name="T9" fmla="*/ 52 h 274"/>
                  <a:gd name="T10" fmla="*/ 68 w 516"/>
                  <a:gd name="T11" fmla="*/ 80 h 274"/>
                  <a:gd name="T12" fmla="*/ 42 w 516"/>
                  <a:gd name="T13" fmla="*/ 112 h 274"/>
                  <a:gd name="T14" fmla="*/ 32 w 516"/>
                  <a:gd name="T15" fmla="*/ 130 h 274"/>
                  <a:gd name="T16" fmla="*/ 10 w 516"/>
                  <a:gd name="T17" fmla="*/ 178 h 274"/>
                  <a:gd name="T18" fmla="*/ 0 w 516"/>
                  <a:gd name="T19" fmla="*/ 230 h 274"/>
                  <a:gd name="T20" fmla="*/ 0 w 516"/>
                  <a:gd name="T21" fmla="*/ 242 h 274"/>
                  <a:gd name="T22" fmla="*/ 6 w 516"/>
                  <a:gd name="T23" fmla="*/ 260 h 274"/>
                  <a:gd name="T24" fmla="*/ 12 w 516"/>
                  <a:gd name="T25" fmla="*/ 266 h 274"/>
                  <a:gd name="T26" fmla="*/ 18 w 516"/>
                  <a:gd name="T27" fmla="*/ 272 h 274"/>
                  <a:gd name="T28" fmla="*/ 32 w 516"/>
                  <a:gd name="T29" fmla="*/ 274 h 274"/>
                  <a:gd name="T30" fmla="*/ 44 w 516"/>
                  <a:gd name="T31" fmla="*/ 270 h 274"/>
                  <a:gd name="T32" fmla="*/ 48 w 516"/>
                  <a:gd name="T33" fmla="*/ 268 h 274"/>
                  <a:gd name="T34" fmla="*/ 48 w 516"/>
                  <a:gd name="T35" fmla="*/ 268 h 274"/>
                  <a:gd name="T36" fmla="*/ 48 w 516"/>
                  <a:gd name="T37" fmla="*/ 266 h 274"/>
                  <a:gd name="T38" fmla="*/ 52 w 516"/>
                  <a:gd name="T39" fmla="*/ 260 h 274"/>
                  <a:gd name="T40" fmla="*/ 56 w 516"/>
                  <a:gd name="T41" fmla="*/ 254 h 274"/>
                  <a:gd name="T42" fmla="*/ 74 w 516"/>
                  <a:gd name="T43" fmla="*/ 230 h 274"/>
                  <a:gd name="T44" fmla="*/ 88 w 516"/>
                  <a:gd name="T45" fmla="*/ 200 h 274"/>
                  <a:gd name="T46" fmla="*/ 90 w 516"/>
                  <a:gd name="T47" fmla="*/ 192 h 274"/>
                  <a:gd name="T48" fmla="*/ 96 w 516"/>
                  <a:gd name="T49" fmla="*/ 176 h 274"/>
                  <a:gd name="T50" fmla="*/ 112 w 516"/>
                  <a:gd name="T51" fmla="*/ 146 h 274"/>
                  <a:gd name="T52" fmla="*/ 126 w 516"/>
                  <a:gd name="T53" fmla="*/ 132 h 274"/>
                  <a:gd name="T54" fmla="*/ 174 w 516"/>
                  <a:gd name="T55" fmla="*/ 92 h 274"/>
                  <a:gd name="T56" fmla="*/ 188 w 516"/>
                  <a:gd name="T57" fmla="*/ 84 h 274"/>
                  <a:gd name="T58" fmla="*/ 206 w 516"/>
                  <a:gd name="T59" fmla="*/ 80 h 274"/>
                  <a:gd name="T60" fmla="*/ 240 w 516"/>
                  <a:gd name="T61" fmla="*/ 76 h 274"/>
                  <a:gd name="T62" fmla="*/ 258 w 516"/>
                  <a:gd name="T63" fmla="*/ 74 h 274"/>
                  <a:gd name="T64" fmla="*/ 310 w 516"/>
                  <a:gd name="T65" fmla="*/ 82 h 274"/>
                  <a:gd name="T66" fmla="*/ 356 w 516"/>
                  <a:gd name="T67" fmla="*/ 102 h 274"/>
                  <a:gd name="T68" fmla="*/ 366 w 516"/>
                  <a:gd name="T69" fmla="*/ 110 h 274"/>
                  <a:gd name="T70" fmla="*/ 392 w 516"/>
                  <a:gd name="T71" fmla="*/ 140 h 274"/>
                  <a:gd name="T72" fmla="*/ 410 w 516"/>
                  <a:gd name="T73" fmla="*/ 164 h 274"/>
                  <a:gd name="T74" fmla="*/ 426 w 516"/>
                  <a:gd name="T75" fmla="*/ 190 h 274"/>
                  <a:gd name="T76" fmla="*/ 426 w 516"/>
                  <a:gd name="T77" fmla="*/ 194 h 274"/>
                  <a:gd name="T78" fmla="*/ 426 w 516"/>
                  <a:gd name="T79" fmla="*/ 198 h 274"/>
                  <a:gd name="T80" fmla="*/ 458 w 516"/>
                  <a:gd name="T81" fmla="*/ 254 h 274"/>
                  <a:gd name="T82" fmla="*/ 460 w 516"/>
                  <a:gd name="T83" fmla="*/ 258 h 274"/>
                  <a:gd name="T84" fmla="*/ 466 w 516"/>
                  <a:gd name="T85" fmla="*/ 264 h 274"/>
                  <a:gd name="T86" fmla="*/ 468 w 516"/>
                  <a:gd name="T87" fmla="*/ 266 h 274"/>
                  <a:gd name="T88" fmla="*/ 476 w 516"/>
                  <a:gd name="T89" fmla="*/ 272 h 274"/>
                  <a:gd name="T90" fmla="*/ 486 w 516"/>
                  <a:gd name="T91" fmla="*/ 274 h 274"/>
                  <a:gd name="T92" fmla="*/ 502 w 516"/>
                  <a:gd name="T93" fmla="*/ 270 h 274"/>
                  <a:gd name="T94" fmla="*/ 504 w 516"/>
                  <a:gd name="T95" fmla="*/ 266 h 274"/>
                  <a:gd name="T96" fmla="*/ 510 w 516"/>
                  <a:gd name="T97" fmla="*/ 258 h 274"/>
                  <a:gd name="T98" fmla="*/ 514 w 516"/>
                  <a:gd name="T99" fmla="*/ 252 h 274"/>
                  <a:gd name="T100" fmla="*/ 516 w 516"/>
                  <a:gd name="T101" fmla="*/ 236 h 274"/>
                  <a:gd name="T102" fmla="*/ 516 w 516"/>
                  <a:gd name="T103" fmla="*/ 226 h 274"/>
                  <a:gd name="T104" fmla="*/ 506 w 516"/>
                  <a:gd name="T105" fmla="*/ 182 h 274"/>
                  <a:gd name="T106" fmla="*/ 490 w 516"/>
                  <a:gd name="T107" fmla="*/ 140 h 274"/>
                  <a:gd name="T108" fmla="*/ 464 w 516"/>
                  <a:gd name="T109" fmla="*/ 102 h 274"/>
                  <a:gd name="T110" fmla="*/ 432 w 516"/>
                  <a:gd name="T111" fmla="*/ 66 h 274"/>
                  <a:gd name="T112" fmla="*/ 414 w 516"/>
                  <a:gd name="T113" fmla="*/ 52 h 274"/>
                  <a:gd name="T114" fmla="*/ 374 w 516"/>
                  <a:gd name="T115" fmla="*/ 28 h 274"/>
                  <a:gd name="T116" fmla="*/ 330 w 516"/>
                  <a:gd name="T117" fmla="*/ 10 h 274"/>
                  <a:gd name="T118" fmla="*/ 282 w 516"/>
                  <a:gd name="T119" fmla="*/ 2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6" h="274">
                    <a:moveTo>
                      <a:pt x="258" y="0"/>
                    </a:moveTo>
                    <a:lnTo>
                      <a:pt x="258" y="0"/>
                    </a:lnTo>
                    <a:lnTo>
                      <a:pt x="230" y="2"/>
                    </a:lnTo>
                    <a:lnTo>
                      <a:pt x="200" y="8"/>
                    </a:lnTo>
                    <a:lnTo>
                      <a:pt x="174" y="14"/>
                    </a:lnTo>
                    <a:lnTo>
                      <a:pt x="148" y="24"/>
                    </a:lnTo>
                    <a:lnTo>
                      <a:pt x="148" y="24"/>
                    </a:lnTo>
                    <a:lnTo>
                      <a:pt x="130" y="32"/>
                    </a:lnTo>
                    <a:lnTo>
                      <a:pt x="114" y="42"/>
                    </a:lnTo>
                    <a:lnTo>
                      <a:pt x="98" y="52"/>
                    </a:lnTo>
                    <a:lnTo>
                      <a:pt x="82" y="66"/>
                    </a:lnTo>
                    <a:lnTo>
                      <a:pt x="68" y="80"/>
                    </a:lnTo>
                    <a:lnTo>
                      <a:pt x="54" y="94"/>
                    </a:lnTo>
                    <a:lnTo>
                      <a:pt x="42" y="112"/>
                    </a:lnTo>
                    <a:lnTo>
                      <a:pt x="32" y="130"/>
                    </a:lnTo>
                    <a:lnTo>
                      <a:pt x="32" y="130"/>
                    </a:lnTo>
                    <a:lnTo>
                      <a:pt x="20" y="152"/>
                    </a:lnTo>
                    <a:lnTo>
                      <a:pt x="10" y="178"/>
                    </a:lnTo>
                    <a:lnTo>
                      <a:pt x="4" y="202"/>
                    </a:lnTo>
                    <a:lnTo>
                      <a:pt x="0" y="230"/>
                    </a:lnTo>
                    <a:lnTo>
                      <a:pt x="0" y="230"/>
                    </a:lnTo>
                    <a:lnTo>
                      <a:pt x="0" y="242"/>
                    </a:lnTo>
                    <a:lnTo>
                      <a:pt x="2" y="252"/>
                    </a:lnTo>
                    <a:lnTo>
                      <a:pt x="6" y="260"/>
                    </a:lnTo>
                    <a:lnTo>
                      <a:pt x="12" y="266"/>
                    </a:lnTo>
                    <a:lnTo>
                      <a:pt x="12" y="266"/>
                    </a:lnTo>
                    <a:lnTo>
                      <a:pt x="14" y="270"/>
                    </a:lnTo>
                    <a:lnTo>
                      <a:pt x="18" y="272"/>
                    </a:lnTo>
                    <a:lnTo>
                      <a:pt x="32" y="274"/>
                    </a:lnTo>
                    <a:lnTo>
                      <a:pt x="32" y="274"/>
                    </a:lnTo>
                    <a:lnTo>
                      <a:pt x="40" y="272"/>
                    </a:lnTo>
                    <a:lnTo>
                      <a:pt x="44" y="270"/>
                    </a:lnTo>
                    <a:lnTo>
                      <a:pt x="48" y="268"/>
                    </a:lnTo>
                    <a:lnTo>
                      <a:pt x="48" y="268"/>
                    </a:lnTo>
                    <a:lnTo>
                      <a:pt x="48" y="268"/>
                    </a:lnTo>
                    <a:lnTo>
                      <a:pt x="48" y="268"/>
                    </a:lnTo>
                    <a:lnTo>
                      <a:pt x="48" y="266"/>
                    </a:lnTo>
                    <a:lnTo>
                      <a:pt x="48" y="266"/>
                    </a:lnTo>
                    <a:lnTo>
                      <a:pt x="48" y="264"/>
                    </a:lnTo>
                    <a:lnTo>
                      <a:pt x="52" y="260"/>
                    </a:lnTo>
                    <a:lnTo>
                      <a:pt x="54" y="256"/>
                    </a:lnTo>
                    <a:lnTo>
                      <a:pt x="56" y="254"/>
                    </a:lnTo>
                    <a:lnTo>
                      <a:pt x="56" y="254"/>
                    </a:lnTo>
                    <a:lnTo>
                      <a:pt x="74" y="230"/>
                    </a:lnTo>
                    <a:lnTo>
                      <a:pt x="82" y="216"/>
                    </a:lnTo>
                    <a:lnTo>
                      <a:pt x="88" y="200"/>
                    </a:lnTo>
                    <a:lnTo>
                      <a:pt x="88" y="200"/>
                    </a:lnTo>
                    <a:lnTo>
                      <a:pt x="90" y="192"/>
                    </a:lnTo>
                    <a:lnTo>
                      <a:pt x="90" y="192"/>
                    </a:lnTo>
                    <a:lnTo>
                      <a:pt x="96" y="176"/>
                    </a:lnTo>
                    <a:lnTo>
                      <a:pt x="102" y="162"/>
                    </a:lnTo>
                    <a:lnTo>
                      <a:pt x="112" y="146"/>
                    </a:lnTo>
                    <a:lnTo>
                      <a:pt x="126" y="132"/>
                    </a:lnTo>
                    <a:lnTo>
                      <a:pt x="126" y="132"/>
                    </a:lnTo>
                    <a:lnTo>
                      <a:pt x="148" y="112"/>
                    </a:lnTo>
                    <a:lnTo>
                      <a:pt x="174" y="92"/>
                    </a:lnTo>
                    <a:lnTo>
                      <a:pt x="174" y="92"/>
                    </a:lnTo>
                    <a:lnTo>
                      <a:pt x="188" y="84"/>
                    </a:lnTo>
                    <a:lnTo>
                      <a:pt x="188" y="84"/>
                    </a:lnTo>
                    <a:lnTo>
                      <a:pt x="206" y="80"/>
                    </a:lnTo>
                    <a:lnTo>
                      <a:pt x="222" y="76"/>
                    </a:lnTo>
                    <a:lnTo>
                      <a:pt x="240" y="76"/>
                    </a:lnTo>
                    <a:lnTo>
                      <a:pt x="258" y="74"/>
                    </a:lnTo>
                    <a:lnTo>
                      <a:pt x="258" y="74"/>
                    </a:lnTo>
                    <a:lnTo>
                      <a:pt x="284" y="76"/>
                    </a:lnTo>
                    <a:lnTo>
                      <a:pt x="310" y="82"/>
                    </a:lnTo>
                    <a:lnTo>
                      <a:pt x="332" y="90"/>
                    </a:lnTo>
                    <a:lnTo>
                      <a:pt x="356" y="102"/>
                    </a:lnTo>
                    <a:lnTo>
                      <a:pt x="356" y="102"/>
                    </a:lnTo>
                    <a:lnTo>
                      <a:pt x="366" y="110"/>
                    </a:lnTo>
                    <a:lnTo>
                      <a:pt x="376" y="120"/>
                    </a:lnTo>
                    <a:lnTo>
                      <a:pt x="392" y="140"/>
                    </a:lnTo>
                    <a:lnTo>
                      <a:pt x="392" y="140"/>
                    </a:lnTo>
                    <a:lnTo>
                      <a:pt x="410" y="164"/>
                    </a:lnTo>
                    <a:lnTo>
                      <a:pt x="418" y="176"/>
                    </a:lnTo>
                    <a:lnTo>
                      <a:pt x="426" y="190"/>
                    </a:lnTo>
                    <a:lnTo>
                      <a:pt x="426" y="190"/>
                    </a:lnTo>
                    <a:lnTo>
                      <a:pt x="426" y="194"/>
                    </a:lnTo>
                    <a:lnTo>
                      <a:pt x="426" y="198"/>
                    </a:lnTo>
                    <a:lnTo>
                      <a:pt x="426" y="198"/>
                    </a:lnTo>
                    <a:lnTo>
                      <a:pt x="442" y="228"/>
                    </a:lnTo>
                    <a:lnTo>
                      <a:pt x="458" y="254"/>
                    </a:lnTo>
                    <a:lnTo>
                      <a:pt x="458" y="254"/>
                    </a:lnTo>
                    <a:lnTo>
                      <a:pt x="460" y="258"/>
                    </a:lnTo>
                    <a:lnTo>
                      <a:pt x="464" y="260"/>
                    </a:lnTo>
                    <a:lnTo>
                      <a:pt x="466" y="264"/>
                    </a:lnTo>
                    <a:lnTo>
                      <a:pt x="468" y="266"/>
                    </a:lnTo>
                    <a:lnTo>
                      <a:pt x="468" y="266"/>
                    </a:lnTo>
                    <a:lnTo>
                      <a:pt x="470" y="270"/>
                    </a:lnTo>
                    <a:lnTo>
                      <a:pt x="476" y="272"/>
                    </a:lnTo>
                    <a:lnTo>
                      <a:pt x="486" y="274"/>
                    </a:lnTo>
                    <a:lnTo>
                      <a:pt x="486" y="274"/>
                    </a:lnTo>
                    <a:lnTo>
                      <a:pt x="496" y="272"/>
                    </a:lnTo>
                    <a:lnTo>
                      <a:pt x="502" y="270"/>
                    </a:lnTo>
                    <a:lnTo>
                      <a:pt x="504" y="266"/>
                    </a:lnTo>
                    <a:lnTo>
                      <a:pt x="504" y="266"/>
                    </a:lnTo>
                    <a:lnTo>
                      <a:pt x="508" y="266"/>
                    </a:lnTo>
                    <a:lnTo>
                      <a:pt x="510" y="258"/>
                    </a:lnTo>
                    <a:lnTo>
                      <a:pt x="510" y="258"/>
                    </a:lnTo>
                    <a:lnTo>
                      <a:pt x="514" y="252"/>
                    </a:lnTo>
                    <a:lnTo>
                      <a:pt x="516" y="244"/>
                    </a:lnTo>
                    <a:lnTo>
                      <a:pt x="516" y="236"/>
                    </a:lnTo>
                    <a:lnTo>
                      <a:pt x="516" y="226"/>
                    </a:lnTo>
                    <a:lnTo>
                      <a:pt x="516" y="226"/>
                    </a:lnTo>
                    <a:lnTo>
                      <a:pt x="512" y="204"/>
                    </a:lnTo>
                    <a:lnTo>
                      <a:pt x="506" y="182"/>
                    </a:lnTo>
                    <a:lnTo>
                      <a:pt x="498" y="160"/>
                    </a:lnTo>
                    <a:lnTo>
                      <a:pt x="490" y="140"/>
                    </a:lnTo>
                    <a:lnTo>
                      <a:pt x="478" y="120"/>
                    </a:lnTo>
                    <a:lnTo>
                      <a:pt x="464" y="102"/>
                    </a:lnTo>
                    <a:lnTo>
                      <a:pt x="448" y="84"/>
                    </a:lnTo>
                    <a:lnTo>
                      <a:pt x="432" y="66"/>
                    </a:lnTo>
                    <a:lnTo>
                      <a:pt x="432" y="66"/>
                    </a:lnTo>
                    <a:lnTo>
                      <a:pt x="414" y="52"/>
                    </a:lnTo>
                    <a:lnTo>
                      <a:pt x="394" y="38"/>
                    </a:lnTo>
                    <a:lnTo>
                      <a:pt x="374" y="28"/>
                    </a:lnTo>
                    <a:lnTo>
                      <a:pt x="352" y="18"/>
                    </a:lnTo>
                    <a:lnTo>
                      <a:pt x="330" y="10"/>
                    </a:lnTo>
                    <a:lnTo>
                      <a:pt x="306" y="6"/>
                    </a:lnTo>
                    <a:lnTo>
                      <a:pt x="282" y="2"/>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2" name="Freeform 289"/>
              <p:cNvSpPr>
                <a:spLocks/>
              </p:cNvSpPr>
              <p:nvPr/>
            </p:nvSpPr>
            <p:spPr bwMode="auto">
              <a:xfrm>
                <a:off x="2633" y="3281"/>
                <a:ext cx="516" cy="272"/>
              </a:xfrm>
              <a:custGeom>
                <a:avLst/>
                <a:gdLst>
                  <a:gd name="T0" fmla="*/ 200 w 516"/>
                  <a:gd name="T1" fmla="*/ 6 h 272"/>
                  <a:gd name="T2" fmla="*/ 130 w 516"/>
                  <a:gd name="T3" fmla="*/ 30 h 272"/>
                  <a:gd name="T4" fmla="*/ 68 w 516"/>
                  <a:gd name="T5" fmla="*/ 78 h 272"/>
                  <a:gd name="T6" fmla="*/ 32 w 516"/>
                  <a:gd name="T7" fmla="*/ 128 h 272"/>
                  <a:gd name="T8" fmla="*/ 0 w 516"/>
                  <a:gd name="T9" fmla="*/ 226 h 272"/>
                  <a:gd name="T10" fmla="*/ 6 w 516"/>
                  <a:gd name="T11" fmla="*/ 258 h 272"/>
                  <a:gd name="T12" fmla="*/ 18 w 516"/>
                  <a:gd name="T13" fmla="*/ 270 h 272"/>
                  <a:gd name="T14" fmla="*/ 46 w 516"/>
                  <a:gd name="T15" fmla="*/ 266 h 272"/>
                  <a:gd name="T16" fmla="*/ 48 w 516"/>
                  <a:gd name="T17" fmla="*/ 264 h 272"/>
                  <a:gd name="T18" fmla="*/ 32 w 516"/>
                  <a:gd name="T19" fmla="*/ 272 h 272"/>
                  <a:gd name="T20" fmla="*/ 12 w 516"/>
                  <a:gd name="T21" fmla="*/ 264 h 272"/>
                  <a:gd name="T22" fmla="*/ 0 w 516"/>
                  <a:gd name="T23" fmla="*/ 226 h 272"/>
                  <a:gd name="T24" fmla="*/ 20 w 516"/>
                  <a:gd name="T25" fmla="*/ 152 h 272"/>
                  <a:gd name="T26" fmla="*/ 54 w 516"/>
                  <a:gd name="T27" fmla="*/ 94 h 272"/>
                  <a:gd name="T28" fmla="*/ 114 w 516"/>
                  <a:gd name="T29" fmla="*/ 40 h 272"/>
                  <a:gd name="T30" fmla="*/ 174 w 516"/>
                  <a:gd name="T31" fmla="*/ 14 h 272"/>
                  <a:gd name="T32" fmla="*/ 258 w 516"/>
                  <a:gd name="T33" fmla="*/ 0 h 272"/>
                  <a:gd name="T34" fmla="*/ 352 w 516"/>
                  <a:gd name="T35" fmla="*/ 18 h 272"/>
                  <a:gd name="T36" fmla="*/ 430 w 516"/>
                  <a:gd name="T37" fmla="*/ 66 h 272"/>
                  <a:gd name="T38" fmla="*/ 476 w 516"/>
                  <a:gd name="T39" fmla="*/ 118 h 272"/>
                  <a:gd name="T40" fmla="*/ 510 w 516"/>
                  <a:gd name="T41" fmla="*/ 200 h 272"/>
                  <a:gd name="T42" fmla="*/ 514 w 516"/>
                  <a:gd name="T43" fmla="*/ 240 h 272"/>
                  <a:gd name="T44" fmla="*/ 504 w 516"/>
                  <a:gd name="T45" fmla="*/ 264 h 272"/>
                  <a:gd name="T46" fmla="*/ 486 w 516"/>
                  <a:gd name="T47" fmla="*/ 272 h 272"/>
                  <a:gd name="T48" fmla="*/ 468 w 516"/>
                  <a:gd name="T49" fmla="*/ 264 h 272"/>
                  <a:gd name="T50" fmla="*/ 460 w 516"/>
                  <a:gd name="T51" fmla="*/ 254 h 272"/>
                  <a:gd name="T52" fmla="*/ 426 w 516"/>
                  <a:gd name="T53" fmla="*/ 194 h 272"/>
                  <a:gd name="T54" fmla="*/ 426 w 516"/>
                  <a:gd name="T55" fmla="*/ 186 h 272"/>
                  <a:gd name="T56" fmla="*/ 392 w 516"/>
                  <a:gd name="T57" fmla="*/ 136 h 272"/>
                  <a:gd name="T58" fmla="*/ 356 w 516"/>
                  <a:gd name="T59" fmla="*/ 98 h 272"/>
                  <a:gd name="T60" fmla="*/ 258 w 516"/>
                  <a:gd name="T61" fmla="*/ 72 h 272"/>
                  <a:gd name="T62" fmla="*/ 206 w 516"/>
                  <a:gd name="T63" fmla="*/ 76 h 272"/>
                  <a:gd name="T64" fmla="*/ 174 w 516"/>
                  <a:gd name="T65" fmla="*/ 88 h 272"/>
                  <a:gd name="T66" fmla="*/ 112 w 516"/>
                  <a:gd name="T67" fmla="*/ 142 h 272"/>
                  <a:gd name="T68" fmla="*/ 90 w 516"/>
                  <a:gd name="T69" fmla="*/ 188 h 272"/>
                  <a:gd name="T70" fmla="*/ 74 w 516"/>
                  <a:gd name="T71" fmla="*/ 226 h 272"/>
                  <a:gd name="T72" fmla="*/ 52 w 516"/>
                  <a:gd name="T73" fmla="*/ 256 h 272"/>
                  <a:gd name="T74" fmla="*/ 48 w 516"/>
                  <a:gd name="T75" fmla="*/ 264 h 272"/>
                  <a:gd name="T76" fmla="*/ 56 w 516"/>
                  <a:gd name="T77" fmla="*/ 250 h 272"/>
                  <a:gd name="T78" fmla="*/ 86 w 516"/>
                  <a:gd name="T79" fmla="*/ 198 h 272"/>
                  <a:gd name="T80" fmla="*/ 96 w 516"/>
                  <a:gd name="T81" fmla="*/ 174 h 272"/>
                  <a:gd name="T82" fmla="*/ 126 w 516"/>
                  <a:gd name="T83" fmla="*/ 128 h 272"/>
                  <a:gd name="T84" fmla="*/ 188 w 516"/>
                  <a:gd name="T85" fmla="*/ 82 h 272"/>
                  <a:gd name="T86" fmla="*/ 240 w 516"/>
                  <a:gd name="T87" fmla="*/ 72 h 272"/>
                  <a:gd name="T88" fmla="*/ 310 w 516"/>
                  <a:gd name="T89" fmla="*/ 78 h 272"/>
                  <a:gd name="T90" fmla="*/ 366 w 516"/>
                  <a:gd name="T91" fmla="*/ 106 h 272"/>
                  <a:gd name="T92" fmla="*/ 410 w 516"/>
                  <a:gd name="T93" fmla="*/ 162 h 272"/>
                  <a:gd name="T94" fmla="*/ 426 w 516"/>
                  <a:gd name="T95" fmla="*/ 190 h 272"/>
                  <a:gd name="T96" fmla="*/ 458 w 516"/>
                  <a:gd name="T97" fmla="*/ 252 h 272"/>
                  <a:gd name="T98" fmla="*/ 466 w 516"/>
                  <a:gd name="T99" fmla="*/ 262 h 272"/>
                  <a:gd name="T100" fmla="*/ 476 w 516"/>
                  <a:gd name="T101" fmla="*/ 270 h 272"/>
                  <a:gd name="T102" fmla="*/ 502 w 516"/>
                  <a:gd name="T103" fmla="*/ 266 h 272"/>
                  <a:gd name="T104" fmla="*/ 510 w 516"/>
                  <a:gd name="T105" fmla="*/ 256 h 272"/>
                  <a:gd name="T106" fmla="*/ 516 w 516"/>
                  <a:gd name="T107" fmla="*/ 224 h 272"/>
                  <a:gd name="T108" fmla="*/ 498 w 516"/>
                  <a:gd name="T109" fmla="*/ 158 h 272"/>
                  <a:gd name="T110" fmla="*/ 448 w 516"/>
                  <a:gd name="T111" fmla="*/ 82 h 272"/>
                  <a:gd name="T112" fmla="*/ 394 w 516"/>
                  <a:gd name="T113" fmla="*/ 38 h 272"/>
                  <a:gd name="T114" fmla="*/ 306 w 516"/>
                  <a:gd name="T115" fmla="*/ 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272">
                    <a:moveTo>
                      <a:pt x="258" y="0"/>
                    </a:moveTo>
                    <a:lnTo>
                      <a:pt x="258" y="0"/>
                    </a:lnTo>
                    <a:lnTo>
                      <a:pt x="230" y="2"/>
                    </a:lnTo>
                    <a:lnTo>
                      <a:pt x="200" y="6"/>
                    </a:lnTo>
                    <a:lnTo>
                      <a:pt x="174" y="14"/>
                    </a:lnTo>
                    <a:lnTo>
                      <a:pt x="148" y="22"/>
                    </a:lnTo>
                    <a:lnTo>
                      <a:pt x="148" y="22"/>
                    </a:lnTo>
                    <a:lnTo>
                      <a:pt x="130" y="30"/>
                    </a:lnTo>
                    <a:lnTo>
                      <a:pt x="114" y="40"/>
                    </a:lnTo>
                    <a:lnTo>
                      <a:pt x="98" y="52"/>
                    </a:lnTo>
                    <a:lnTo>
                      <a:pt x="82" y="64"/>
                    </a:lnTo>
                    <a:lnTo>
                      <a:pt x="68" y="78"/>
                    </a:lnTo>
                    <a:lnTo>
                      <a:pt x="54" y="92"/>
                    </a:lnTo>
                    <a:lnTo>
                      <a:pt x="42" y="110"/>
                    </a:lnTo>
                    <a:lnTo>
                      <a:pt x="32" y="128"/>
                    </a:lnTo>
                    <a:lnTo>
                      <a:pt x="32" y="128"/>
                    </a:lnTo>
                    <a:lnTo>
                      <a:pt x="20" y="152"/>
                    </a:lnTo>
                    <a:lnTo>
                      <a:pt x="10" y="176"/>
                    </a:lnTo>
                    <a:lnTo>
                      <a:pt x="4" y="200"/>
                    </a:lnTo>
                    <a:lnTo>
                      <a:pt x="0" y="226"/>
                    </a:lnTo>
                    <a:lnTo>
                      <a:pt x="0" y="226"/>
                    </a:lnTo>
                    <a:lnTo>
                      <a:pt x="0" y="238"/>
                    </a:lnTo>
                    <a:lnTo>
                      <a:pt x="2" y="250"/>
                    </a:lnTo>
                    <a:lnTo>
                      <a:pt x="6" y="258"/>
                    </a:lnTo>
                    <a:lnTo>
                      <a:pt x="12" y="264"/>
                    </a:lnTo>
                    <a:lnTo>
                      <a:pt x="12" y="264"/>
                    </a:lnTo>
                    <a:lnTo>
                      <a:pt x="14" y="266"/>
                    </a:lnTo>
                    <a:lnTo>
                      <a:pt x="18" y="270"/>
                    </a:lnTo>
                    <a:lnTo>
                      <a:pt x="32" y="272"/>
                    </a:lnTo>
                    <a:lnTo>
                      <a:pt x="32" y="272"/>
                    </a:lnTo>
                    <a:lnTo>
                      <a:pt x="40" y="270"/>
                    </a:lnTo>
                    <a:lnTo>
                      <a:pt x="46" y="266"/>
                    </a:lnTo>
                    <a:lnTo>
                      <a:pt x="48" y="264"/>
                    </a:lnTo>
                    <a:lnTo>
                      <a:pt x="48" y="264"/>
                    </a:lnTo>
                    <a:lnTo>
                      <a:pt x="48" y="264"/>
                    </a:lnTo>
                    <a:lnTo>
                      <a:pt x="48" y="264"/>
                    </a:lnTo>
                    <a:lnTo>
                      <a:pt x="44" y="266"/>
                    </a:lnTo>
                    <a:lnTo>
                      <a:pt x="40" y="268"/>
                    </a:lnTo>
                    <a:lnTo>
                      <a:pt x="32" y="272"/>
                    </a:lnTo>
                    <a:lnTo>
                      <a:pt x="32" y="272"/>
                    </a:lnTo>
                    <a:lnTo>
                      <a:pt x="20" y="268"/>
                    </a:lnTo>
                    <a:lnTo>
                      <a:pt x="14" y="266"/>
                    </a:lnTo>
                    <a:lnTo>
                      <a:pt x="12" y="264"/>
                    </a:lnTo>
                    <a:lnTo>
                      <a:pt x="12" y="264"/>
                    </a:lnTo>
                    <a:lnTo>
                      <a:pt x="6" y="258"/>
                    </a:lnTo>
                    <a:lnTo>
                      <a:pt x="2" y="248"/>
                    </a:lnTo>
                    <a:lnTo>
                      <a:pt x="0" y="238"/>
                    </a:lnTo>
                    <a:lnTo>
                      <a:pt x="0" y="226"/>
                    </a:lnTo>
                    <a:lnTo>
                      <a:pt x="0" y="226"/>
                    </a:lnTo>
                    <a:lnTo>
                      <a:pt x="4" y="200"/>
                    </a:lnTo>
                    <a:lnTo>
                      <a:pt x="12" y="176"/>
                    </a:lnTo>
                    <a:lnTo>
                      <a:pt x="20" y="152"/>
                    </a:lnTo>
                    <a:lnTo>
                      <a:pt x="32" y="128"/>
                    </a:lnTo>
                    <a:lnTo>
                      <a:pt x="32" y="128"/>
                    </a:lnTo>
                    <a:lnTo>
                      <a:pt x="42" y="110"/>
                    </a:lnTo>
                    <a:lnTo>
                      <a:pt x="54" y="94"/>
                    </a:lnTo>
                    <a:lnTo>
                      <a:pt x="68" y="78"/>
                    </a:lnTo>
                    <a:lnTo>
                      <a:pt x="82" y="64"/>
                    </a:lnTo>
                    <a:lnTo>
                      <a:pt x="98" y="52"/>
                    </a:lnTo>
                    <a:lnTo>
                      <a:pt x="114" y="40"/>
                    </a:lnTo>
                    <a:lnTo>
                      <a:pt x="132" y="30"/>
                    </a:lnTo>
                    <a:lnTo>
                      <a:pt x="148" y="22"/>
                    </a:lnTo>
                    <a:lnTo>
                      <a:pt x="148" y="22"/>
                    </a:lnTo>
                    <a:lnTo>
                      <a:pt x="174" y="14"/>
                    </a:lnTo>
                    <a:lnTo>
                      <a:pt x="200" y="6"/>
                    </a:lnTo>
                    <a:lnTo>
                      <a:pt x="230" y="2"/>
                    </a:lnTo>
                    <a:lnTo>
                      <a:pt x="258" y="0"/>
                    </a:lnTo>
                    <a:lnTo>
                      <a:pt x="258" y="0"/>
                    </a:lnTo>
                    <a:lnTo>
                      <a:pt x="282" y="2"/>
                    </a:lnTo>
                    <a:lnTo>
                      <a:pt x="306" y="4"/>
                    </a:lnTo>
                    <a:lnTo>
                      <a:pt x="328" y="10"/>
                    </a:lnTo>
                    <a:lnTo>
                      <a:pt x="352" y="18"/>
                    </a:lnTo>
                    <a:lnTo>
                      <a:pt x="372" y="26"/>
                    </a:lnTo>
                    <a:lnTo>
                      <a:pt x="394" y="38"/>
                    </a:lnTo>
                    <a:lnTo>
                      <a:pt x="412" y="50"/>
                    </a:lnTo>
                    <a:lnTo>
                      <a:pt x="430" y="66"/>
                    </a:lnTo>
                    <a:lnTo>
                      <a:pt x="430" y="66"/>
                    </a:lnTo>
                    <a:lnTo>
                      <a:pt x="448" y="82"/>
                    </a:lnTo>
                    <a:lnTo>
                      <a:pt x="464" y="100"/>
                    </a:lnTo>
                    <a:lnTo>
                      <a:pt x="476" y="118"/>
                    </a:lnTo>
                    <a:lnTo>
                      <a:pt x="488" y="138"/>
                    </a:lnTo>
                    <a:lnTo>
                      <a:pt x="498" y="158"/>
                    </a:lnTo>
                    <a:lnTo>
                      <a:pt x="506" y="178"/>
                    </a:lnTo>
                    <a:lnTo>
                      <a:pt x="510" y="200"/>
                    </a:lnTo>
                    <a:lnTo>
                      <a:pt x="514" y="222"/>
                    </a:lnTo>
                    <a:lnTo>
                      <a:pt x="514" y="222"/>
                    </a:lnTo>
                    <a:lnTo>
                      <a:pt x="514" y="232"/>
                    </a:lnTo>
                    <a:lnTo>
                      <a:pt x="514" y="240"/>
                    </a:lnTo>
                    <a:lnTo>
                      <a:pt x="510" y="256"/>
                    </a:lnTo>
                    <a:lnTo>
                      <a:pt x="510" y="256"/>
                    </a:lnTo>
                    <a:lnTo>
                      <a:pt x="508" y="262"/>
                    </a:lnTo>
                    <a:lnTo>
                      <a:pt x="504" y="264"/>
                    </a:lnTo>
                    <a:lnTo>
                      <a:pt x="504" y="264"/>
                    </a:lnTo>
                    <a:lnTo>
                      <a:pt x="502" y="266"/>
                    </a:lnTo>
                    <a:lnTo>
                      <a:pt x="496" y="268"/>
                    </a:lnTo>
                    <a:lnTo>
                      <a:pt x="486" y="272"/>
                    </a:lnTo>
                    <a:lnTo>
                      <a:pt x="486" y="272"/>
                    </a:lnTo>
                    <a:lnTo>
                      <a:pt x="476" y="268"/>
                    </a:lnTo>
                    <a:lnTo>
                      <a:pt x="470" y="266"/>
                    </a:lnTo>
                    <a:lnTo>
                      <a:pt x="468" y="264"/>
                    </a:lnTo>
                    <a:lnTo>
                      <a:pt x="468" y="264"/>
                    </a:lnTo>
                    <a:lnTo>
                      <a:pt x="466" y="260"/>
                    </a:lnTo>
                    <a:lnTo>
                      <a:pt x="464" y="258"/>
                    </a:lnTo>
                    <a:lnTo>
                      <a:pt x="460" y="254"/>
                    </a:lnTo>
                    <a:lnTo>
                      <a:pt x="458" y="250"/>
                    </a:lnTo>
                    <a:lnTo>
                      <a:pt x="458" y="250"/>
                    </a:lnTo>
                    <a:lnTo>
                      <a:pt x="442" y="224"/>
                    </a:lnTo>
                    <a:lnTo>
                      <a:pt x="426" y="194"/>
                    </a:lnTo>
                    <a:lnTo>
                      <a:pt x="426" y="194"/>
                    </a:lnTo>
                    <a:lnTo>
                      <a:pt x="426" y="190"/>
                    </a:lnTo>
                    <a:lnTo>
                      <a:pt x="426" y="186"/>
                    </a:lnTo>
                    <a:lnTo>
                      <a:pt x="426" y="186"/>
                    </a:lnTo>
                    <a:lnTo>
                      <a:pt x="418" y="172"/>
                    </a:lnTo>
                    <a:lnTo>
                      <a:pt x="410" y="160"/>
                    </a:lnTo>
                    <a:lnTo>
                      <a:pt x="392" y="136"/>
                    </a:lnTo>
                    <a:lnTo>
                      <a:pt x="392" y="136"/>
                    </a:lnTo>
                    <a:lnTo>
                      <a:pt x="376" y="116"/>
                    </a:lnTo>
                    <a:lnTo>
                      <a:pt x="366" y="106"/>
                    </a:lnTo>
                    <a:lnTo>
                      <a:pt x="356" y="98"/>
                    </a:lnTo>
                    <a:lnTo>
                      <a:pt x="356" y="98"/>
                    </a:lnTo>
                    <a:lnTo>
                      <a:pt x="332" y="86"/>
                    </a:lnTo>
                    <a:lnTo>
                      <a:pt x="310" y="78"/>
                    </a:lnTo>
                    <a:lnTo>
                      <a:pt x="284" y="74"/>
                    </a:lnTo>
                    <a:lnTo>
                      <a:pt x="258" y="72"/>
                    </a:lnTo>
                    <a:lnTo>
                      <a:pt x="258" y="72"/>
                    </a:lnTo>
                    <a:lnTo>
                      <a:pt x="240" y="72"/>
                    </a:lnTo>
                    <a:lnTo>
                      <a:pt x="222" y="74"/>
                    </a:lnTo>
                    <a:lnTo>
                      <a:pt x="206" y="76"/>
                    </a:lnTo>
                    <a:lnTo>
                      <a:pt x="188" y="82"/>
                    </a:lnTo>
                    <a:lnTo>
                      <a:pt x="188" y="82"/>
                    </a:lnTo>
                    <a:lnTo>
                      <a:pt x="174" y="88"/>
                    </a:lnTo>
                    <a:lnTo>
                      <a:pt x="174" y="88"/>
                    </a:lnTo>
                    <a:lnTo>
                      <a:pt x="148" y="108"/>
                    </a:lnTo>
                    <a:lnTo>
                      <a:pt x="126" y="128"/>
                    </a:lnTo>
                    <a:lnTo>
                      <a:pt x="126" y="128"/>
                    </a:lnTo>
                    <a:lnTo>
                      <a:pt x="112" y="142"/>
                    </a:lnTo>
                    <a:lnTo>
                      <a:pt x="102" y="158"/>
                    </a:lnTo>
                    <a:lnTo>
                      <a:pt x="94" y="172"/>
                    </a:lnTo>
                    <a:lnTo>
                      <a:pt x="90" y="188"/>
                    </a:lnTo>
                    <a:lnTo>
                      <a:pt x="90" y="188"/>
                    </a:lnTo>
                    <a:lnTo>
                      <a:pt x="86" y="196"/>
                    </a:lnTo>
                    <a:lnTo>
                      <a:pt x="86" y="196"/>
                    </a:lnTo>
                    <a:lnTo>
                      <a:pt x="80" y="212"/>
                    </a:lnTo>
                    <a:lnTo>
                      <a:pt x="74" y="226"/>
                    </a:lnTo>
                    <a:lnTo>
                      <a:pt x="56" y="250"/>
                    </a:lnTo>
                    <a:lnTo>
                      <a:pt x="56" y="250"/>
                    </a:lnTo>
                    <a:lnTo>
                      <a:pt x="54" y="254"/>
                    </a:lnTo>
                    <a:lnTo>
                      <a:pt x="52" y="256"/>
                    </a:lnTo>
                    <a:lnTo>
                      <a:pt x="48" y="260"/>
                    </a:lnTo>
                    <a:lnTo>
                      <a:pt x="48" y="264"/>
                    </a:lnTo>
                    <a:lnTo>
                      <a:pt x="48" y="264"/>
                    </a:lnTo>
                    <a:lnTo>
                      <a:pt x="48" y="264"/>
                    </a:lnTo>
                    <a:lnTo>
                      <a:pt x="48" y="260"/>
                    </a:lnTo>
                    <a:lnTo>
                      <a:pt x="52" y="258"/>
                    </a:lnTo>
                    <a:lnTo>
                      <a:pt x="54" y="254"/>
                    </a:lnTo>
                    <a:lnTo>
                      <a:pt x="56" y="250"/>
                    </a:lnTo>
                    <a:lnTo>
                      <a:pt x="56" y="250"/>
                    </a:lnTo>
                    <a:lnTo>
                      <a:pt x="74" y="226"/>
                    </a:lnTo>
                    <a:lnTo>
                      <a:pt x="82" y="212"/>
                    </a:lnTo>
                    <a:lnTo>
                      <a:pt x="86" y="198"/>
                    </a:lnTo>
                    <a:lnTo>
                      <a:pt x="86" y="198"/>
                    </a:lnTo>
                    <a:lnTo>
                      <a:pt x="90" y="190"/>
                    </a:lnTo>
                    <a:lnTo>
                      <a:pt x="90" y="190"/>
                    </a:lnTo>
                    <a:lnTo>
                      <a:pt x="96" y="174"/>
                    </a:lnTo>
                    <a:lnTo>
                      <a:pt x="102" y="158"/>
                    </a:lnTo>
                    <a:lnTo>
                      <a:pt x="112" y="144"/>
                    </a:lnTo>
                    <a:lnTo>
                      <a:pt x="126" y="128"/>
                    </a:lnTo>
                    <a:lnTo>
                      <a:pt x="126" y="128"/>
                    </a:lnTo>
                    <a:lnTo>
                      <a:pt x="148" y="108"/>
                    </a:lnTo>
                    <a:lnTo>
                      <a:pt x="174" y="90"/>
                    </a:lnTo>
                    <a:lnTo>
                      <a:pt x="174" y="90"/>
                    </a:lnTo>
                    <a:lnTo>
                      <a:pt x="188" y="82"/>
                    </a:lnTo>
                    <a:lnTo>
                      <a:pt x="188" y="82"/>
                    </a:lnTo>
                    <a:lnTo>
                      <a:pt x="206" y="78"/>
                    </a:lnTo>
                    <a:lnTo>
                      <a:pt x="222" y="74"/>
                    </a:lnTo>
                    <a:lnTo>
                      <a:pt x="240" y="72"/>
                    </a:lnTo>
                    <a:lnTo>
                      <a:pt x="258" y="72"/>
                    </a:lnTo>
                    <a:lnTo>
                      <a:pt x="258" y="72"/>
                    </a:lnTo>
                    <a:lnTo>
                      <a:pt x="284" y="74"/>
                    </a:lnTo>
                    <a:lnTo>
                      <a:pt x="310" y="78"/>
                    </a:lnTo>
                    <a:lnTo>
                      <a:pt x="332" y="88"/>
                    </a:lnTo>
                    <a:lnTo>
                      <a:pt x="356" y="98"/>
                    </a:lnTo>
                    <a:lnTo>
                      <a:pt x="356" y="98"/>
                    </a:lnTo>
                    <a:lnTo>
                      <a:pt x="366" y="106"/>
                    </a:lnTo>
                    <a:lnTo>
                      <a:pt x="376" y="116"/>
                    </a:lnTo>
                    <a:lnTo>
                      <a:pt x="392" y="138"/>
                    </a:lnTo>
                    <a:lnTo>
                      <a:pt x="392" y="138"/>
                    </a:lnTo>
                    <a:lnTo>
                      <a:pt x="410" y="162"/>
                    </a:lnTo>
                    <a:lnTo>
                      <a:pt x="418" y="174"/>
                    </a:lnTo>
                    <a:lnTo>
                      <a:pt x="426" y="186"/>
                    </a:lnTo>
                    <a:lnTo>
                      <a:pt x="426" y="186"/>
                    </a:lnTo>
                    <a:lnTo>
                      <a:pt x="426" y="190"/>
                    </a:lnTo>
                    <a:lnTo>
                      <a:pt x="426" y="194"/>
                    </a:lnTo>
                    <a:lnTo>
                      <a:pt x="426" y="194"/>
                    </a:lnTo>
                    <a:lnTo>
                      <a:pt x="442" y="226"/>
                    </a:lnTo>
                    <a:lnTo>
                      <a:pt x="458" y="252"/>
                    </a:lnTo>
                    <a:lnTo>
                      <a:pt x="458" y="252"/>
                    </a:lnTo>
                    <a:lnTo>
                      <a:pt x="460" y="254"/>
                    </a:lnTo>
                    <a:lnTo>
                      <a:pt x="464" y="258"/>
                    </a:lnTo>
                    <a:lnTo>
                      <a:pt x="466" y="262"/>
                    </a:lnTo>
                    <a:lnTo>
                      <a:pt x="468" y="264"/>
                    </a:lnTo>
                    <a:lnTo>
                      <a:pt x="468" y="264"/>
                    </a:lnTo>
                    <a:lnTo>
                      <a:pt x="470" y="266"/>
                    </a:lnTo>
                    <a:lnTo>
                      <a:pt x="476" y="270"/>
                    </a:lnTo>
                    <a:lnTo>
                      <a:pt x="486" y="272"/>
                    </a:lnTo>
                    <a:lnTo>
                      <a:pt x="486" y="272"/>
                    </a:lnTo>
                    <a:lnTo>
                      <a:pt x="496" y="270"/>
                    </a:lnTo>
                    <a:lnTo>
                      <a:pt x="502" y="266"/>
                    </a:lnTo>
                    <a:lnTo>
                      <a:pt x="504" y="264"/>
                    </a:lnTo>
                    <a:lnTo>
                      <a:pt x="504" y="264"/>
                    </a:lnTo>
                    <a:lnTo>
                      <a:pt x="508" y="264"/>
                    </a:lnTo>
                    <a:lnTo>
                      <a:pt x="510" y="256"/>
                    </a:lnTo>
                    <a:lnTo>
                      <a:pt x="510" y="256"/>
                    </a:lnTo>
                    <a:lnTo>
                      <a:pt x="514" y="242"/>
                    </a:lnTo>
                    <a:lnTo>
                      <a:pt x="516" y="232"/>
                    </a:lnTo>
                    <a:lnTo>
                      <a:pt x="516" y="224"/>
                    </a:lnTo>
                    <a:lnTo>
                      <a:pt x="516" y="224"/>
                    </a:lnTo>
                    <a:lnTo>
                      <a:pt x="512" y="200"/>
                    </a:lnTo>
                    <a:lnTo>
                      <a:pt x="506" y="180"/>
                    </a:lnTo>
                    <a:lnTo>
                      <a:pt x="498" y="158"/>
                    </a:lnTo>
                    <a:lnTo>
                      <a:pt x="488" y="138"/>
                    </a:lnTo>
                    <a:lnTo>
                      <a:pt x="478" y="118"/>
                    </a:lnTo>
                    <a:lnTo>
                      <a:pt x="464" y="100"/>
                    </a:lnTo>
                    <a:lnTo>
                      <a:pt x="448" y="82"/>
                    </a:lnTo>
                    <a:lnTo>
                      <a:pt x="430" y="64"/>
                    </a:lnTo>
                    <a:lnTo>
                      <a:pt x="430" y="64"/>
                    </a:lnTo>
                    <a:lnTo>
                      <a:pt x="412" y="50"/>
                    </a:lnTo>
                    <a:lnTo>
                      <a:pt x="394" y="38"/>
                    </a:lnTo>
                    <a:lnTo>
                      <a:pt x="374" y="26"/>
                    </a:lnTo>
                    <a:lnTo>
                      <a:pt x="352" y="16"/>
                    </a:lnTo>
                    <a:lnTo>
                      <a:pt x="330" y="10"/>
                    </a:lnTo>
                    <a:lnTo>
                      <a:pt x="306" y="4"/>
                    </a:lnTo>
                    <a:lnTo>
                      <a:pt x="282" y="0"/>
                    </a:lnTo>
                    <a:lnTo>
                      <a:pt x="258" y="0"/>
                    </a:lnTo>
                    <a:close/>
                  </a:path>
                </a:pathLst>
              </a:custGeom>
              <a:solidFill>
                <a:srgbClr val="837A7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3" name="Freeform 290"/>
              <p:cNvSpPr>
                <a:spLocks/>
              </p:cNvSpPr>
              <p:nvPr/>
            </p:nvSpPr>
            <p:spPr bwMode="auto">
              <a:xfrm>
                <a:off x="2633" y="3281"/>
                <a:ext cx="516" cy="272"/>
              </a:xfrm>
              <a:custGeom>
                <a:avLst/>
                <a:gdLst>
                  <a:gd name="T0" fmla="*/ 200 w 516"/>
                  <a:gd name="T1" fmla="*/ 6 h 272"/>
                  <a:gd name="T2" fmla="*/ 130 w 516"/>
                  <a:gd name="T3" fmla="*/ 30 h 272"/>
                  <a:gd name="T4" fmla="*/ 68 w 516"/>
                  <a:gd name="T5" fmla="*/ 78 h 272"/>
                  <a:gd name="T6" fmla="*/ 32 w 516"/>
                  <a:gd name="T7" fmla="*/ 128 h 272"/>
                  <a:gd name="T8" fmla="*/ 0 w 516"/>
                  <a:gd name="T9" fmla="*/ 226 h 272"/>
                  <a:gd name="T10" fmla="*/ 6 w 516"/>
                  <a:gd name="T11" fmla="*/ 258 h 272"/>
                  <a:gd name="T12" fmla="*/ 18 w 516"/>
                  <a:gd name="T13" fmla="*/ 270 h 272"/>
                  <a:gd name="T14" fmla="*/ 46 w 516"/>
                  <a:gd name="T15" fmla="*/ 266 h 272"/>
                  <a:gd name="T16" fmla="*/ 48 w 516"/>
                  <a:gd name="T17" fmla="*/ 264 h 272"/>
                  <a:gd name="T18" fmla="*/ 32 w 516"/>
                  <a:gd name="T19" fmla="*/ 272 h 272"/>
                  <a:gd name="T20" fmla="*/ 12 w 516"/>
                  <a:gd name="T21" fmla="*/ 264 h 272"/>
                  <a:gd name="T22" fmla="*/ 0 w 516"/>
                  <a:gd name="T23" fmla="*/ 226 h 272"/>
                  <a:gd name="T24" fmla="*/ 20 w 516"/>
                  <a:gd name="T25" fmla="*/ 152 h 272"/>
                  <a:gd name="T26" fmla="*/ 54 w 516"/>
                  <a:gd name="T27" fmla="*/ 94 h 272"/>
                  <a:gd name="T28" fmla="*/ 114 w 516"/>
                  <a:gd name="T29" fmla="*/ 40 h 272"/>
                  <a:gd name="T30" fmla="*/ 174 w 516"/>
                  <a:gd name="T31" fmla="*/ 14 h 272"/>
                  <a:gd name="T32" fmla="*/ 258 w 516"/>
                  <a:gd name="T33" fmla="*/ 0 h 272"/>
                  <a:gd name="T34" fmla="*/ 352 w 516"/>
                  <a:gd name="T35" fmla="*/ 18 h 272"/>
                  <a:gd name="T36" fmla="*/ 430 w 516"/>
                  <a:gd name="T37" fmla="*/ 66 h 272"/>
                  <a:gd name="T38" fmla="*/ 476 w 516"/>
                  <a:gd name="T39" fmla="*/ 118 h 272"/>
                  <a:gd name="T40" fmla="*/ 510 w 516"/>
                  <a:gd name="T41" fmla="*/ 200 h 272"/>
                  <a:gd name="T42" fmla="*/ 514 w 516"/>
                  <a:gd name="T43" fmla="*/ 240 h 272"/>
                  <a:gd name="T44" fmla="*/ 504 w 516"/>
                  <a:gd name="T45" fmla="*/ 264 h 272"/>
                  <a:gd name="T46" fmla="*/ 486 w 516"/>
                  <a:gd name="T47" fmla="*/ 272 h 272"/>
                  <a:gd name="T48" fmla="*/ 468 w 516"/>
                  <a:gd name="T49" fmla="*/ 264 h 272"/>
                  <a:gd name="T50" fmla="*/ 460 w 516"/>
                  <a:gd name="T51" fmla="*/ 254 h 272"/>
                  <a:gd name="T52" fmla="*/ 426 w 516"/>
                  <a:gd name="T53" fmla="*/ 194 h 272"/>
                  <a:gd name="T54" fmla="*/ 426 w 516"/>
                  <a:gd name="T55" fmla="*/ 186 h 272"/>
                  <a:gd name="T56" fmla="*/ 392 w 516"/>
                  <a:gd name="T57" fmla="*/ 136 h 272"/>
                  <a:gd name="T58" fmla="*/ 356 w 516"/>
                  <a:gd name="T59" fmla="*/ 98 h 272"/>
                  <a:gd name="T60" fmla="*/ 258 w 516"/>
                  <a:gd name="T61" fmla="*/ 72 h 272"/>
                  <a:gd name="T62" fmla="*/ 206 w 516"/>
                  <a:gd name="T63" fmla="*/ 76 h 272"/>
                  <a:gd name="T64" fmla="*/ 174 w 516"/>
                  <a:gd name="T65" fmla="*/ 88 h 272"/>
                  <a:gd name="T66" fmla="*/ 112 w 516"/>
                  <a:gd name="T67" fmla="*/ 142 h 272"/>
                  <a:gd name="T68" fmla="*/ 90 w 516"/>
                  <a:gd name="T69" fmla="*/ 188 h 272"/>
                  <a:gd name="T70" fmla="*/ 74 w 516"/>
                  <a:gd name="T71" fmla="*/ 226 h 272"/>
                  <a:gd name="T72" fmla="*/ 52 w 516"/>
                  <a:gd name="T73" fmla="*/ 256 h 272"/>
                  <a:gd name="T74" fmla="*/ 48 w 516"/>
                  <a:gd name="T75" fmla="*/ 264 h 272"/>
                  <a:gd name="T76" fmla="*/ 56 w 516"/>
                  <a:gd name="T77" fmla="*/ 250 h 272"/>
                  <a:gd name="T78" fmla="*/ 86 w 516"/>
                  <a:gd name="T79" fmla="*/ 198 h 272"/>
                  <a:gd name="T80" fmla="*/ 96 w 516"/>
                  <a:gd name="T81" fmla="*/ 174 h 272"/>
                  <a:gd name="T82" fmla="*/ 126 w 516"/>
                  <a:gd name="T83" fmla="*/ 128 h 272"/>
                  <a:gd name="T84" fmla="*/ 188 w 516"/>
                  <a:gd name="T85" fmla="*/ 82 h 272"/>
                  <a:gd name="T86" fmla="*/ 240 w 516"/>
                  <a:gd name="T87" fmla="*/ 72 h 272"/>
                  <a:gd name="T88" fmla="*/ 310 w 516"/>
                  <a:gd name="T89" fmla="*/ 78 h 272"/>
                  <a:gd name="T90" fmla="*/ 366 w 516"/>
                  <a:gd name="T91" fmla="*/ 106 h 272"/>
                  <a:gd name="T92" fmla="*/ 410 w 516"/>
                  <a:gd name="T93" fmla="*/ 162 h 272"/>
                  <a:gd name="T94" fmla="*/ 426 w 516"/>
                  <a:gd name="T95" fmla="*/ 190 h 272"/>
                  <a:gd name="T96" fmla="*/ 458 w 516"/>
                  <a:gd name="T97" fmla="*/ 252 h 272"/>
                  <a:gd name="T98" fmla="*/ 466 w 516"/>
                  <a:gd name="T99" fmla="*/ 262 h 272"/>
                  <a:gd name="T100" fmla="*/ 476 w 516"/>
                  <a:gd name="T101" fmla="*/ 270 h 272"/>
                  <a:gd name="T102" fmla="*/ 502 w 516"/>
                  <a:gd name="T103" fmla="*/ 266 h 272"/>
                  <a:gd name="T104" fmla="*/ 510 w 516"/>
                  <a:gd name="T105" fmla="*/ 256 h 272"/>
                  <a:gd name="T106" fmla="*/ 516 w 516"/>
                  <a:gd name="T107" fmla="*/ 224 h 272"/>
                  <a:gd name="T108" fmla="*/ 498 w 516"/>
                  <a:gd name="T109" fmla="*/ 158 h 272"/>
                  <a:gd name="T110" fmla="*/ 448 w 516"/>
                  <a:gd name="T111" fmla="*/ 82 h 272"/>
                  <a:gd name="T112" fmla="*/ 394 w 516"/>
                  <a:gd name="T113" fmla="*/ 38 h 272"/>
                  <a:gd name="T114" fmla="*/ 306 w 516"/>
                  <a:gd name="T115" fmla="*/ 4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 h="272">
                    <a:moveTo>
                      <a:pt x="258" y="0"/>
                    </a:moveTo>
                    <a:lnTo>
                      <a:pt x="258" y="0"/>
                    </a:lnTo>
                    <a:lnTo>
                      <a:pt x="230" y="2"/>
                    </a:lnTo>
                    <a:lnTo>
                      <a:pt x="200" y="6"/>
                    </a:lnTo>
                    <a:lnTo>
                      <a:pt x="174" y="14"/>
                    </a:lnTo>
                    <a:lnTo>
                      <a:pt x="148" y="22"/>
                    </a:lnTo>
                    <a:lnTo>
                      <a:pt x="148" y="22"/>
                    </a:lnTo>
                    <a:lnTo>
                      <a:pt x="130" y="30"/>
                    </a:lnTo>
                    <a:lnTo>
                      <a:pt x="114" y="40"/>
                    </a:lnTo>
                    <a:lnTo>
                      <a:pt x="98" y="52"/>
                    </a:lnTo>
                    <a:lnTo>
                      <a:pt x="82" y="64"/>
                    </a:lnTo>
                    <a:lnTo>
                      <a:pt x="68" y="78"/>
                    </a:lnTo>
                    <a:lnTo>
                      <a:pt x="54" y="92"/>
                    </a:lnTo>
                    <a:lnTo>
                      <a:pt x="42" y="110"/>
                    </a:lnTo>
                    <a:lnTo>
                      <a:pt x="32" y="128"/>
                    </a:lnTo>
                    <a:lnTo>
                      <a:pt x="32" y="128"/>
                    </a:lnTo>
                    <a:lnTo>
                      <a:pt x="20" y="152"/>
                    </a:lnTo>
                    <a:lnTo>
                      <a:pt x="10" y="176"/>
                    </a:lnTo>
                    <a:lnTo>
                      <a:pt x="4" y="200"/>
                    </a:lnTo>
                    <a:lnTo>
                      <a:pt x="0" y="226"/>
                    </a:lnTo>
                    <a:lnTo>
                      <a:pt x="0" y="226"/>
                    </a:lnTo>
                    <a:lnTo>
                      <a:pt x="0" y="238"/>
                    </a:lnTo>
                    <a:lnTo>
                      <a:pt x="2" y="250"/>
                    </a:lnTo>
                    <a:lnTo>
                      <a:pt x="6" y="258"/>
                    </a:lnTo>
                    <a:lnTo>
                      <a:pt x="12" y="264"/>
                    </a:lnTo>
                    <a:lnTo>
                      <a:pt x="12" y="264"/>
                    </a:lnTo>
                    <a:lnTo>
                      <a:pt x="14" y="266"/>
                    </a:lnTo>
                    <a:lnTo>
                      <a:pt x="18" y="270"/>
                    </a:lnTo>
                    <a:lnTo>
                      <a:pt x="32" y="272"/>
                    </a:lnTo>
                    <a:lnTo>
                      <a:pt x="32" y="272"/>
                    </a:lnTo>
                    <a:lnTo>
                      <a:pt x="40" y="270"/>
                    </a:lnTo>
                    <a:lnTo>
                      <a:pt x="46" y="266"/>
                    </a:lnTo>
                    <a:lnTo>
                      <a:pt x="48" y="264"/>
                    </a:lnTo>
                    <a:lnTo>
                      <a:pt x="48" y="264"/>
                    </a:lnTo>
                    <a:lnTo>
                      <a:pt x="48" y="264"/>
                    </a:lnTo>
                    <a:lnTo>
                      <a:pt x="48" y="264"/>
                    </a:lnTo>
                    <a:lnTo>
                      <a:pt x="44" y="266"/>
                    </a:lnTo>
                    <a:lnTo>
                      <a:pt x="40" y="268"/>
                    </a:lnTo>
                    <a:lnTo>
                      <a:pt x="32" y="272"/>
                    </a:lnTo>
                    <a:lnTo>
                      <a:pt x="32" y="272"/>
                    </a:lnTo>
                    <a:lnTo>
                      <a:pt x="20" y="268"/>
                    </a:lnTo>
                    <a:lnTo>
                      <a:pt x="14" y="266"/>
                    </a:lnTo>
                    <a:lnTo>
                      <a:pt x="12" y="264"/>
                    </a:lnTo>
                    <a:lnTo>
                      <a:pt x="12" y="264"/>
                    </a:lnTo>
                    <a:lnTo>
                      <a:pt x="6" y="258"/>
                    </a:lnTo>
                    <a:lnTo>
                      <a:pt x="2" y="248"/>
                    </a:lnTo>
                    <a:lnTo>
                      <a:pt x="0" y="238"/>
                    </a:lnTo>
                    <a:lnTo>
                      <a:pt x="0" y="226"/>
                    </a:lnTo>
                    <a:lnTo>
                      <a:pt x="0" y="226"/>
                    </a:lnTo>
                    <a:lnTo>
                      <a:pt x="4" y="200"/>
                    </a:lnTo>
                    <a:lnTo>
                      <a:pt x="12" y="176"/>
                    </a:lnTo>
                    <a:lnTo>
                      <a:pt x="20" y="152"/>
                    </a:lnTo>
                    <a:lnTo>
                      <a:pt x="32" y="128"/>
                    </a:lnTo>
                    <a:lnTo>
                      <a:pt x="32" y="128"/>
                    </a:lnTo>
                    <a:lnTo>
                      <a:pt x="42" y="110"/>
                    </a:lnTo>
                    <a:lnTo>
                      <a:pt x="54" y="94"/>
                    </a:lnTo>
                    <a:lnTo>
                      <a:pt x="68" y="78"/>
                    </a:lnTo>
                    <a:lnTo>
                      <a:pt x="82" y="64"/>
                    </a:lnTo>
                    <a:lnTo>
                      <a:pt x="98" y="52"/>
                    </a:lnTo>
                    <a:lnTo>
                      <a:pt x="114" y="40"/>
                    </a:lnTo>
                    <a:lnTo>
                      <a:pt x="132" y="30"/>
                    </a:lnTo>
                    <a:lnTo>
                      <a:pt x="148" y="22"/>
                    </a:lnTo>
                    <a:lnTo>
                      <a:pt x="148" y="22"/>
                    </a:lnTo>
                    <a:lnTo>
                      <a:pt x="174" y="14"/>
                    </a:lnTo>
                    <a:lnTo>
                      <a:pt x="200" y="6"/>
                    </a:lnTo>
                    <a:lnTo>
                      <a:pt x="230" y="2"/>
                    </a:lnTo>
                    <a:lnTo>
                      <a:pt x="258" y="0"/>
                    </a:lnTo>
                    <a:lnTo>
                      <a:pt x="258" y="0"/>
                    </a:lnTo>
                    <a:lnTo>
                      <a:pt x="282" y="2"/>
                    </a:lnTo>
                    <a:lnTo>
                      <a:pt x="306" y="4"/>
                    </a:lnTo>
                    <a:lnTo>
                      <a:pt x="328" y="10"/>
                    </a:lnTo>
                    <a:lnTo>
                      <a:pt x="352" y="18"/>
                    </a:lnTo>
                    <a:lnTo>
                      <a:pt x="372" y="26"/>
                    </a:lnTo>
                    <a:lnTo>
                      <a:pt x="394" y="38"/>
                    </a:lnTo>
                    <a:lnTo>
                      <a:pt x="412" y="50"/>
                    </a:lnTo>
                    <a:lnTo>
                      <a:pt x="430" y="66"/>
                    </a:lnTo>
                    <a:lnTo>
                      <a:pt x="430" y="66"/>
                    </a:lnTo>
                    <a:lnTo>
                      <a:pt x="448" y="82"/>
                    </a:lnTo>
                    <a:lnTo>
                      <a:pt x="464" y="100"/>
                    </a:lnTo>
                    <a:lnTo>
                      <a:pt x="476" y="118"/>
                    </a:lnTo>
                    <a:lnTo>
                      <a:pt x="488" y="138"/>
                    </a:lnTo>
                    <a:lnTo>
                      <a:pt x="498" y="158"/>
                    </a:lnTo>
                    <a:lnTo>
                      <a:pt x="506" y="178"/>
                    </a:lnTo>
                    <a:lnTo>
                      <a:pt x="510" y="200"/>
                    </a:lnTo>
                    <a:lnTo>
                      <a:pt x="514" y="222"/>
                    </a:lnTo>
                    <a:lnTo>
                      <a:pt x="514" y="222"/>
                    </a:lnTo>
                    <a:lnTo>
                      <a:pt x="514" y="232"/>
                    </a:lnTo>
                    <a:lnTo>
                      <a:pt x="514" y="240"/>
                    </a:lnTo>
                    <a:lnTo>
                      <a:pt x="510" y="256"/>
                    </a:lnTo>
                    <a:lnTo>
                      <a:pt x="510" y="256"/>
                    </a:lnTo>
                    <a:lnTo>
                      <a:pt x="508" y="262"/>
                    </a:lnTo>
                    <a:lnTo>
                      <a:pt x="504" y="264"/>
                    </a:lnTo>
                    <a:lnTo>
                      <a:pt x="504" y="264"/>
                    </a:lnTo>
                    <a:lnTo>
                      <a:pt x="502" y="266"/>
                    </a:lnTo>
                    <a:lnTo>
                      <a:pt x="496" y="268"/>
                    </a:lnTo>
                    <a:lnTo>
                      <a:pt x="486" y="272"/>
                    </a:lnTo>
                    <a:lnTo>
                      <a:pt x="486" y="272"/>
                    </a:lnTo>
                    <a:lnTo>
                      <a:pt x="476" y="268"/>
                    </a:lnTo>
                    <a:lnTo>
                      <a:pt x="470" y="266"/>
                    </a:lnTo>
                    <a:lnTo>
                      <a:pt x="468" y="264"/>
                    </a:lnTo>
                    <a:lnTo>
                      <a:pt x="468" y="264"/>
                    </a:lnTo>
                    <a:lnTo>
                      <a:pt x="466" y="260"/>
                    </a:lnTo>
                    <a:lnTo>
                      <a:pt x="464" y="258"/>
                    </a:lnTo>
                    <a:lnTo>
                      <a:pt x="460" y="254"/>
                    </a:lnTo>
                    <a:lnTo>
                      <a:pt x="458" y="250"/>
                    </a:lnTo>
                    <a:lnTo>
                      <a:pt x="458" y="250"/>
                    </a:lnTo>
                    <a:lnTo>
                      <a:pt x="442" y="224"/>
                    </a:lnTo>
                    <a:lnTo>
                      <a:pt x="426" y="194"/>
                    </a:lnTo>
                    <a:lnTo>
                      <a:pt x="426" y="194"/>
                    </a:lnTo>
                    <a:lnTo>
                      <a:pt x="426" y="190"/>
                    </a:lnTo>
                    <a:lnTo>
                      <a:pt x="426" y="186"/>
                    </a:lnTo>
                    <a:lnTo>
                      <a:pt x="426" y="186"/>
                    </a:lnTo>
                    <a:lnTo>
                      <a:pt x="418" y="172"/>
                    </a:lnTo>
                    <a:lnTo>
                      <a:pt x="410" y="160"/>
                    </a:lnTo>
                    <a:lnTo>
                      <a:pt x="392" y="136"/>
                    </a:lnTo>
                    <a:lnTo>
                      <a:pt x="392" y="136"/>
                    </a:lnTo>
                    <a:lnTo>
                      <a:pt x="376" y="116"/>
                    </a:lnTo>
                    <a:lnTo>
                      <a:pt x="366" y="106"/>
                    </a:lnTo>
                    <a:lnTo>
                      <a:pt x="356" y="98"/>
                    </a:lnTo>
                    <a:lnTo>
                      <a:pt x="356" y="98"/>
                    </a:lnTo>
                    <a:lnTo>
                      <a:pt x="332" y="86"/>
                    </a:lnTo>
                    <a:lnTo>
                      <a:pt x="310" y="78"/>
                    </a:lnTo>
                    <a:lnTo>
                      <a:pt x="284" y="74"/>
                    </a:lnTo>
                    <a:lnTo>
                      <a:pt x="258" y="72"/>
                    </a:lnTo>
                    <a:lnTo>
                      <a:pt x="258" y="72"/>
                    </a:lnTo>
                    <a:lnTo>
                      <a:pt x="240" y="72"/>
                    </a:lnTo>
                    <a:lnTo>
                      <a:pt x="222" y="74"/>
                    </a:lnTo>
                    <a:lnTo>
                      <a:pt x="206" y="76"/>
                    </a:lnTo>
                    <a:lnTo>
                      <a:pt x="188" y="82"/>
                    </a:lnTo>
                    <a:lnTo>
                      <a:pt x="188" y="82"/>
                    </a:lnTo>
                    <a:lnTo>
                      <a:pt x="174" y="88"/>
                    </a:lnTo>
                    <a:lnTo>
                      <a:pt x="174" y="88"/>
                    </a:lnTo>
                    <a:lnTo>
                      <a:pt x="148" y="108"/>
                    </a:lnTo>
                    <a:lnTo>
                      <a:pt x="126" y="128"/>
                    </a:lnTo>
                    <a:lnTo>
                      <a:pt x="126" y="128"/>
                    </a:lnTo>
                    <a:lnTo>
                      <a:pt x="112" y="142"/>
                    </a:lnTo>
                    <a:lnTo>
                      <a:pt x="102" y="158"/>
                    </a:lnTo>
                    <a:lnTo>
                      <a:pt x="94" y="172"/>
                    </a:lnTo>
                    <a:lnTo>
                      <a:pt x="90" y="188"/>
                    </a:lnTo>
                    <a:lnTo>
                      <a:pt x="90" y="188"/>
                    </a:lnTo>
                    <a:lnTo>
                      <a:pt x="86" y="196"/>
                    </a:lnTo>
                    <a:lnTo>
                      <a:pt x="86" y="196"/>
                    </a:lnTo>
                    <a:lnTo>
                      <a:pt x="80" y="212"/>
                    </a:lnTo>
                    <a:lnTo>
                      <a:pt x="74" y="226"/>
                    </a:lnTo>
                    <a:lnTo>
                      <a:pt x="56" y="250"/>
                    </a:lnTo>
                    <a:lnTo>
                      <a:pt x="56" y="250"/>
                    </a:lnTo>
                    <a:lnTo>
                      <a:pt x="54" y="254"/>
                    </a:lnTo>
                    <a:lnTo>
                      <a:pt x="52" y="256"/>
                    </a:lnTo>
                    <a:lnTo>
                      <a:pt x="48" y="260"/>
                    </a:lnTo>
                    <a:lnTo>
                      <a:pt x="48" y="264"/>
                    </a:lnTo>
                    <a:lnTo>
                      <a:pt x="48" y="264"/>
                    </a:lnTo>
                    <a:lnTo>
                      <a:pt x="48" y="264"/>
                    </a:lnTo>
                    <a:lnTo>
                      <a:pt x="48" y="260"/>
                    </a:lnTo>
                    <a:lnTo>
                      <a:pt x="52" y="258"/>
                    </a:lnTo>
                    <a:lnTo>
                      <a:pt x="54" y="254"/>
                    </a:lnTo>
                    <a:lnTo>
                      <a:pt x="56" y="250"/>
                    </a:lnTo>
                    <a:lnTo>
                      <a:pt x="56" y="250"/>
                    </a:lnTo>
                    <a:lnTo>
                      <a:pt x="74" y="226"/>
                    </a:lnTo>
                    <a:lnTo>
                      <a:pt x="82" y="212"/>
                    </a:lnTo>
                    <a:lnTo>
                      <a:pt x="86" y="198"/>
                    </a:lnTo>
                    <a:lnTo>
                      <a:pt x="86" y="198"/>
                    </a:lnTo>
                    <a:lnTo>
                      <a:pt x="90" y="190"/>
                    </a:lnTo>
                    <a:lnTo>
                      <a:pt x="90" y="190"/>
                    </a:lnTo>
                    <a:lnTo>
                      <a:pt x="96" y="174"/>
                    </a:lnTo>
                    <a:lnTo>
                      <a:pt x="102" y="158"/>
                    </a:lnTo>
                    <a:lnTo>
                      <a:pt x="112" y="144"/>
                    </a:lnTo>
                    <a:lnTo>
                      <a:pt x="126" y="128"/>
                    </a:lnTo>
                    <a:lnTo>
                      <a:pt x="126" y="128"/>
                    </a:lnTo>
                    <a:lnTo>
                      <a:pt x="148" y="108"/>
                    </a:lnTo>
                    <a:lnTo>
                      <a:pt x="174" y="90"/>
                    </a:lnTo>
                    <a:lnTo>
                      <a:pt x="174" y="90"/>
                    </a:lnTo>
                    <a:lnTo>
                      <a:pt x="188" y="82"/>
                    </a:lnTo>
                    <a:lnTo>
                      <a:pt x="188" y="82"/>
                    </a:lnTo>
                    <a:lnTo>
                      <a:pt x="206" y="78"/>
                    </a:lnTo>
                    <a:lnTo>
                      <a:pt x="222" y="74"/>
                    </a:lnTo>
                    <a:lnTo>
                      <a:pt x="240" y="72"/>
                    </a:lnTo>
                    <a:lnTo>
                      <a:pt x="258" y="72"/>
                    </a:lnTo>
                    <a:lnTo>
                      <a:pt x="258" y="72"/>
                    </a:lnTo>
                    <a:lnTo>
                      <a:pt x="284" y="74"/>
                    </a:lnTo>
                    <a:lnTo>
                      <a:pt x="310" y="78"/>
                    </a:lnTo>
                    <a:lnTo>
                      <a:pt x="332" y="88"/>
                    </a:lnTo>
                    <a:lnTo>
                      <a:pt x="356" y="98"/>
                    </a:lnTo>
                    <a:lnTo>
                      <a:pt x="356" y="98"/>
                    </a:lnTo>
                    <a:lnTo>
                      <a:pt x="366" y="106"/>
                    </a:lnTo>
                    <a:lnTo>
                      <a:pt x="376" y="116"/>
                    </a:lnTo>
                    <a:lnTo>
                      <a:pt x="392" y="138"/>
                    </a:lnTo>
                    <a:lnTo>
                      <a:pt x="392" y="138"/>
                    </a:lnTo>
                    <a:lnTo>
                      <a:pt x="410" y="162"/>
                    </a:lnTo>
                    <a:lnTo>
                      <a:pt x="418" y="174"/>
                    </a:lnTo>
                    <a:lnTo>
                      <a:pt x="426" y="186"/>
                    </a:lnTo>
                    <a:lnTo>
                      <a:pt x="426" y="186"/>
                    </a:lnTo>
                    <a:lnTo>
                      <a:pt x="426" y="190"/>
                    </a:lnTo>
                    <a:lnTo>
                      <a:pt x="426" y="194"/>
                    </a:lnTo>
                    <a:lnTo>
                      <a:pt x="426" y="194"/>
                    </a:lnTo>
                    <a:lnTo>
                      <a:pt x="442" y="226"/>
                    </a:lnTo>
                    <a:lnTo>
                      <a:pt x="458" y="252"/>
                    </a:lnTo>
                    <a:lnTo>
                      <a:pt x="458" y="252"/>
                    </a:lnTo>
                    <a:lnTo>
                      <a:pt x="460" y="254"/>
                    </a:lnTo>
                    <a:lnTo>
                      <a:pt x="464" y="258"/>
                    </a:lnTo>
                    <a:lnTo>
                      <a:pt x="466" y="262"/>
                    </a:lnTo>
                    <a:lnTo>
                      <a:pt x="468" y="264"/>
                    </a:lnTo>
                    <a:lnTo>
                      <a:pt x="468" y="264"/>
                    </a:lnTo>
                    <a:lnTo>
                      <a:pt x="470" y="266"/>
                    </a:lnTo>
                    <a:lnTo>
                      <a:pt x="476" y="270"/>
                    </a:lnTo>
                    <a:lnTo>
                      <a:pt x="486" y="272"/>
                    </a:lnTo>
                    <a:lnTo>
                      <a:pt x="486" y="272"/>
                    </a:lnTo>
                    <a:lnTo>
                      <a:pt x="496" y="270"/>
                    </a:lnTo>
                    <a:lnTo>
                      <a:pt x="502" y="266"/>
                    </a:lnTo>
                    <a:lnTo>
                      <a:pt x="504" y="264"/>
                    </a:lnTo>
                    <a:lnTo>
                      <a:pt x="504" y="264"/>
                    </a:lnTo>
                    <a:lnTo>
                      <a:pt x="508" y="264"/>
                    </a:lnTo>
                    <a:lnTo>
                      <a:pt x="510" y="256"/>
                    </a:lnTo>
                    <a:lnTo>
                      <a:pt x="510" y="256"/>
                    </a:lnTo>
                    <a:lnTo>
                      <a:pt x="514" y="242"/>
                    </a:lnTo>
                    <a:lnTo>
                      <a:pt x="516" y="232"/>
                    </a:lnTo>
                    <a:lnTo>
                      <a:pt x="516" y="224"/>
                    </a:lnTo>
                    <a:lnTo>
                      <a:pt x="516" y="224"/>
                    </a:lnTo>
                    <a:lnTo>
                      <a:pt x="512" y="200"/>
                    </a:lnTo>
                    <a:lnTo>
                      <a:pt x="506" y="180"/>
                    </a:lnTo>
                    <a:lnTo>
                      <a:pt x="498" y="158"/>
                    </a:lnTo>
                    <a:lnTo>
                      <a:pt x="488" y="138"/>
                    </a:lnTo>
                    <a:lnTo>
                      <a:pt x="478" y="118"/>
                    </a:lnTo>
                    <a:lnTo>
                      <a:pt x="464" y="100"/>
                    </a:lnTo>
                    <a:lnTo>
                      <a:pt x="448" y="82"/>
                    </a:lnTo>
                    <a:lnTo>
                      <a:pt x="430" y="64"/>
                    </a:lnTo>
                    <a:lnTo>
                      <a:pt x="430" y="64"/>
                    </a:lnTo>
                    <a:lnTo>
                      <a:pt x="412" y="50"/>
                    </a:lnTo>
                    <a:lnTo>
                      <a:pt x="394" y="38"/>
                    </a:lnTo>
                    <a:lnTo>
                      <a:pt x="374" y="26"/>
                    </a:lnTo>
                    <a:lnTo>
                      <a:pt x="352" y="16"/>
                    </a:lnTo>
                    <a:lnTo>
                      <a:pt x="330" y="10"/>
                    </a:lnTo>
                    <a:lnTo>
                      <a:pt x="306" y="4"/>
                    </a:lnTo>
                    <a:lnTo>
                      <a:pt x="282" y="0"/>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4" name="Freeform 291"/>
              <p:cNvSpPr>
                <a:spLocks noEditPoints="1"/>
              </p:cNvSpPr>
              <p:nvPr/>
            </p:nvSpPr>
            <p:spPr bwMode="auto">
              <a:xfrm>
                <a:off x="2633" y="3281"/>
                <a:ext cx="514" cy="272"/>
              </a:xfrm>
              <a:custGeom>
                <a:avLst/>
                <a:gdLst>
                  <a:gd name="T0" fmla="*/ 14 w 514"/>
                  <a:gd name="T1" fmla="*/ 266 h 272"/>
                  <a:gd name="T2" fmla="*/ 2 w 514"/>
                  <a:gd name="T3" fmla="*/ 248 h 272"/>
                  <a:gd name="T4" fmla="*/ 6 w 514"/>
                  <a:gd name="T5" fmla="*/ 200 h 272"/>
                  <a:gd name="T6" fmla="*/ 32 w 514"/>
                  <a:gd name="T7" fmla="*/ 128 h 272"/>
                  <a:gd name="T8" fmla="*/ 82 w 514"/>
                  <a:gd name="T9" fmla="*/ 64 h 272"/>
                  <a:gd name="T10" fmla="*/ 150 w 514"/>
                  <a:gd name="T11" fmla="*/ 24 h 272"/>
                  <a:gd name="T12" fmla="*/ 230 w 514"/>
                  <a:gd name="T13" fmla="*/ 2 h 272"/>
                  <a:gd name="T14" fmla="*/ 306 w 514"/>
                  <a:gd name="T15" fmla="*/ 6 h 272"/>
                  <a:gd name="T16" fmla="*/ 394 w 514"/>
                  <a:gd name="T17" fmla="*/ 38 h 272"/>
                  <a:gd name="T18" fmla="*/ 448 w 514"/>
                  <a:gd name="T19" fmla="*/ 82 h 272"/>
                  <a:gd name="T20" fmla="*/ 496 w 514"/>
                  <a:gd name="T21" fmla="*/ 158 h 272"/>
                  <a:gd name="T22" fmla="*/ 514 w 514"/>
                  <a:gd name="T23" fmla="*/ 222 h 272"/>
                  <a:gd name="T24" fmla="*/ 510 w 514"/>
                  <a:gd name="T25" fmla="*/ 256 h 272"/>
                  <a:gd name="T26" fmla="*/ 502 w 514"/>
                  <a:gd name="T27" fmla="*/ 266 h 272"/>
                  <a:gd name="T28" fmla="*/ 476 w 514"/>
                  <a:gd name="T29" fmla="*/ 268 h 272"/>
                  <a:gd name="T30" fmla="*/ 466 w 514"/>
                  <a:gd name="T31" fmla="*/ 260 h 272"/>
                  <a:gd name="T32" fmla="*/ 458 w 514"/>
                  <a:gd name="T33" fmla="*/ 250 h 272"/>
                  <a:gd name="T34" fmla="*/ 426 w 514"/>
                  <a:gd name="T35" fmla="*/ 188 h 272"/>
                  <a:gd name="T36" fmla="*/ 410 w 514"/>
                  <a:gd name="T37" fmla="*/ 160 h 272"/>
                  <a:gd name="T38" fmla="*/ 366 w 514"/>
                  <a:gd name="T39" fmla="*/ 106 h 272"/>
                  <a:gd name="T40" fmla="*/ 310 w 514"/>
                  <a:gd name="T41" fmla="*/ 78 h 272"/>
                  <a:gd name="T42" fmla="*/ 240 w 514"/>
                  <a:gd name="T43" fmla="*/ 72 h 272"/>
                  <a:gd name="T44" fmla="*/ 188 w 514"/>
                  <a:gd name="T45" fmla="*/ 82 h 272"/>
                  <a:gd name="T46" fmla="*/ 126 w 514"/>
                  <a:gd name="T47" fmla="*/ 128 h 272"/>
                  <a:gd name="T48" fmla="*/ 94 w 514"/>
                  <a:gd name="T49" fmla="*/ 172 h 272"/>
                  <a:gd name="T50" fmla="*/ 86 w 514"/>
                  <a:gd name="T51" fmla="*/ 196 h 272"/>
                  <a:gd name="T52" fmla="*/ 56 w 514"/>
                  <a:gd name="T53" fmla="*/ 250 h 272"/>
                  <a:gd name="T54" fmla="*/ 48 w 514"/>
                  <a:gd name="T55" fmla="*/ 262 h 272"/>
                  <a:gd name="T56" fmla="*/ 48 w 514"/>
                  <a:gd name="T57" fmla="*/ 262 h 272"/>
                  <a:gd name="T58" fmla="*/ 46 w 514"/>
                  <a:gd name="T59" fmla="*/ 266 h 272"/>
                  <a:gd name="T60" fmla="*/ 258 w 514"/>
                  <a:gd name="T61" fmla="*/ 0 h 272"/>
                  <a:gd name="T62" fmla="*/ 148 w 514"/>
                  <a:gd name="T63" fmla="*/ 22 h 272"/>
                  <a:gd name="T64" fmla="*/ 98 w 514"/>
                  <a:gd name="T65" fmla="*/ 52 h 272"/>
                  <a:gd name="T66" fmla="*/ 42 w 514"/>
                  <a:gd name="T67" fmla="*/ 110 h 272"/>
                  <a:gd name="T68" fmla="*/ 12 w 514"/>
                  <a:gd name="T69" fmla="*/ 176 h 272"/>
                  <a:gd name="T70" fmla="*/ 0 w 514"/>
                  <a:gd name="T71" fmla="*/ 238 h 272"/>
                  <a:gd name="T72" fmla="*/ 12 w 514"/>
                  <a:gd name="T73" fmla="*/ 264 h 272"/>
                  <a:gd name="T74" fmla="*/ 32 w 514"/>
                  <a:gd name="T75" fmla="*/ 272 h 272"/>
                  <a:gd name="T76" fmla="*/ 48 w 514"/>
                  <a:gd name="T77" fmla="*/ 264 h 272"/>
                  <a:gd name="T78" fmla="*/ 48 w 514"/>
                  <a:gd name="T79" fmla="*/ 260 h 272"/>
                  <a:gd name="T80" fmla="*/ 56 w 514"/>
                  <a:gd name="T81" fmla="*/ 250 h 272"/>
                  <a:gd name="T82" fmla="*/ 86 w 514"/>
                  <a:gd name="T83" fmla="*/ 196 h 272"/>
                  <a:gd name="T84" fmla="*/ 102 w 514"/>
                  <a:gd name="T85" fmla="*/ 158 h 272"/>
                  <a:gd name="T86" fmla="*/ 148 w 514"/>
                  <a:gd name="T87" fmla="*/ 108 h 272"/>
                  <a:gd name="T88" fmla="*/ 188 w 514"/>
                  <a:gd name="T89" fmla="*/ 82 h 272"/>
                  <a:gd name="T90" fmla="*/ 258 w 514"/>
                  <a:gd name="T91" fmla="*/ 72 h 272"/>
                  <a:gd name="T92" fmla="*/ 332 w 514"/>
                  <a:gd name="T93" fmla="*/ 86 h 272"/>
                  <a:gd name="T94" fmla="*/ 376 w 514"/>
                  <a:gd name="T95" fmla="*/ 116 h 272"/>
                  <a:gd name="T96" fmla="*/ 418 w 514"/>
                  <a:gd name="T97" fmla="*/ 172 h 272"/>
                  <a:gd name="T98" fmla="*/ 426 w 514"/>
                  <a:gd name="T99" fmla="*/ 194 h 272"/>
                  <a:gd name="T100" fmla="*/ 458 w 514"/>
                  <a:gd name="T101" fmla="*/ 250 h 272"/>
                  <a:gd name="T102" fmla="*/ 468 w 514"/>
                  <a:gd name="T103" fmla="*/ 264 h 272"/>
                  <a:gd name="T104" fmla="*/ 486 w 514"/>
                  <a:gd name="T105" fmla="*/ 272 h 272"/>
                  <a:gd name="T106" fmla="*/ 504 w 514"/>
                  <a:gd name="T107" fmla="*/ 264 h 272"/>
                  <a:gd name="T108" fmla="*/ 510 w 514"/>
                  <a:gd name="T109" fmla="*/ 256 h 272"/>
                  <a:gd name="T110" fmla="*/ 514 w 514"/>
                  <a:gd name="T111" fmla="*/ 222 h 272"/>
                  <a:gd name="T112" fmla="*/ 488 w 514"/>
                  <a:gd name="T113" fmla="*/ 138 h 272"/>
                  <a:gd name="T114" fmla="*/ 430 w 514"/>
                  <a:gd name="T115" fmla="*/ 66 h 272"/>
                  <a:gd name="T116" fmla="*/ 372 w 514"/>
                  <a:gd name="T117" fmla="*/ 26 h 272"/>
                  <a:gd name="T118" fmla="*/ 282 w 514"/>
                  <a:gd name="T119"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4" h="272">
                    <a:moveTo>
                      <a:pt x="32" y="270"/>
                    </a:moveTo>
                    <a:lnTo>
                      <a:pt x="32" y="270"/>
                    </a:lnTo>
                    <a:lnTo>
                      <a:pt x="20" y="268"/>
                    </a:lnTo>
                    <a:lnTo>
                      <a:pt x="14" y="266"/>
                    </a:lnTo>
                    <a:lnTo>
                      <a:pt x="12" y="264"/>
                    </a:lnTo>
                    <a:lnTo>
                      <a:pt x="12" y="264"/>
                    </a:lnTo>
                    <a:lnTo>
                      <a:pt x="6" y="256"/>
                    </a:lnTo>
                    <a:lnTo>
                      <a:pt x="2" y="248"/>
                    </a:lnTo>
                    <a:lnTo>
                      <a:pt x="0" y="238"/>
                    </a:lnTo>
                    <a:lnTo>
                      <a:pt x="0" y="226"/>
                    </a:lnTo>
                    <a:lnTo>
                      <a:pt x="0" y="226"/>
                    </a:lnTo>
                    <a:lnTo>
                      <a:pt x="6" y="200"/>
                    </a:lnTo>
                    <a:lnTo>
                      <a:pt x="12" y="176"/>
                    </a:lnTo>
                    <a:lnTo>
                      <a:pt x="22" y="152"/>
                    </a:lnTo>
                    <a:lnTo>
                      <a:pt x="32" y="128"/>
                    </a:lnTo>
                    <a:lnTo>
                      <a:pt x="32" y="128"/>
                    </a:lnTo>
                    <a:lnTo>
                      <a:pt x="44" y="110"/>
                    </a:lnTo>
                    <a:lnTo>
                      <a:pt x="56" y="94"/>
                    </a:lnTo>
                    <a:lnTo>
                      <a:pt x="68" y="78"/>
                    </a:lnTo>
                    <a:lnTo>
                      <a:pt x="82" y="64"/>
                    </a:lnTo>
                    <a:lnTo>
                      <a:pt x="98" y="52"/>
                    </a:lnTo>
                    <a:lnTo>
                      <a:pt x="114" y="40"/>
                    </a:lnTo>
                    <a:lnTo>
                      <a:pt x="132" y="32"/>
                    </a:lnTo>
                    <a:lnTo>
                      <a:pt x="150" y="24"/>
                    </a:lnTo>
                    <a:lnTo>
                      <a:pt x="150" y="24"/>
                    </a:lnTo>
                    <a:lnTo>
                      <a:pt x="174" y="14"/>
                    </a:lnTo>
                    <a:lnTo>
                      <a:pt x="202" y="8"/>
                    </a:lnTo>
                    <a:lnTo>
                      <a:pt x="230" y="2"/>
                    </a:lnTo>
                    <a:lnTo>
                      <a:pt x="258" y="0"/>
                    </a:lnTo>
                    <a:lnTo>
                      <a:pt x="258" y="0"/>
                    </a:lnTo>
                    <a:lnTo>
                      <a:pt x="282" y="2"/>
                    </a:lnTo>
                    <a:lnTo>
                      <a:pt x="306" y="6"/>
                    </a:lnTo>
                    <a:lnTo>
                      <a:pt x="328" y="10"/>
                    </a:lnTo>
                    <a:lnTo>
                      <a:pt x="352" y="18"/>
                    </a:lnTo>
                    <a:lnTo>
                      <a:pt x="372" y="28"/>
                    </a:lnTo>
                    <a:lnTo>
                      <a:pt x="394" y="38"/>
                    </a:lnTo>
                    <a:lnTo>
                      <a:pt x="412" y="52"/>
                    </a:lnTo>
                    <a:lnTo>
                      <a:pt x="430" y="66"/>
                    </a:lnTo>
                    <a:lnTo>
                      <a:pt x="430" y="66"/>
                    </a:lnTo>
                    <a:lnTo>
                      <a:pt x="448" y="82"/>
                    </a:lnTo>
                    <a:lnTo>
                      <a:pt x="462" y="100"/>
                    </a:lnTo>
                    <a:lnTo>
                      <a:pt x="476" y="118"/>
                    </a:lnTo>
                    <a:lnTo>
                      <a:pt x="488" y="138"/>
                    </a:lnTo>
                    <a:lnTo>
                      <a:pt x="496" y="158"/>
                    </a:lnTo>
                    <a:lnTo>
                      <a:pt x="504" y="178"/>
                    </a:lnTo>
                    <a:lnTo>
                      <a:pt x="510" y="200"/>
                    </a:lnTo>
                    <a:lnTo>
                      <a:pt x="514" y="222"/>
                    </a:lnTo>
                    <a:lnTo>
                      <a:pt x="514" y="222"/>
                    </a:lnTo>
                    <a:lnTo>
                      <a:pt x="514" y="232"/>
                    </a:lnTo>
                    <a:lnTo>
                      <a:pt x="514" y="240"/>
                    </a:lnTo>
                    <a:lnTo>
                      <a:pt x="510" y="256"/>
                    </a:lnTo>
                    <a:lnTo>
                      <a:pt x="510" y="256"/>
                    </a:lnTo>
                    <a:lnTo>
                      <a:pt x="506" y="262"/>
                    </a:lnTo>
                    <a:lnTo>
                      <a:pt x="504" y="264"/>
                    </a:lnTo>
                    <a:lnTo>
                      <a:pt x="504" y="264"/>
                    </a:lnTo>
                    <a:lnTo>
                      <a:pt x="502" y="266"/>
                    </a:lnTo>
                    <a:lnTo>
                      <a:pt x="496" y="268"/>
                    </a:lnTo>
                    <a:lnTo>
                      <a:pt x="486" y="270"/>
                    </a:lnTo>
                    <a:lnTo>
                      <a:pt x="486" y="270"/>
                    </a:lnTo>
                    <a:lnTo>
                      <a:pt x="476" y="268"/>
                    </a:lnTo>
                    <a:lnTo>
                      <a:pt x="470" y="266"/>
                    </a:lnTo>
                    <a:lnTo>
                      <a:pt x="468" y="264"/>
                    </a:lnTo>
                    <a:lnTo>
                      <a:pt x="468" y="264"/>
                    </a:lnTo>
                    <a:lnTo>
                      <a:pt x="466" y="260"/>
                    </a:lnTo>
                    <a:lnTo>
                      <a:pt x="464" y="256"/>
                    </a:lnTo>
                    <a:lnTo>
                      <a:pt x="460" y="254"/>
                    </a:lnTo>
                    <a:lnTo>
                      <a:pt x="458" y="250"/>
                    </a:lnTo>
                    <a:lnTo>
                      <a:pt x="458" y="250"/>
                    </a:lnTo>
                    <a:lnTo>
                      <a:pt x="442" y="224"/>
                    </a:lnTo>
                    <a:lnTo>
                      <a:pt x="428" y="192"/>
                    </a:lnTo>
                    <a:lnTo>
                      <a:pt x="428" y="192"/>
                    </a:lnTo>
                    <a:lnTo>
                      <a:pt x="426" y="188"/>
                    </a:lnTo>
                    <a:lnTo>
                      <a:pt x="426" y="184"/>
                    </a:lnTo>
                    <a:lnTo>
                      <a:pt x="426" y="184"/>
                    </a:lnTo>
                    <a:lnTo>
                      <a:pt x="418" y="172"/>
                    </a:lnTo>
                    <a:lnTo>
                      <a:pt x="410" y="160"/>
                    </a:lnTo>
                    <a:lnTo>
                      <a:pt x="392" y="136"/>
                    </a:lnTo>
                    <a:lnTo>
                      <a:pt x="392" y="136"/>
                    </a:lnTo>
                    <a:lnTo>
                      <a:pt x="376" y="114"/>
                    </a:lnTo>
                    <a:lnTo>
                      <a:pt x="366" y="106"/>
                    </a:lnTo>
                    <a:lnTo>
                      <a:pt x="356" y="98"/>
                    </a:lnTo>
                    <a:lnTo>
                      <a:pt x="356" y="98"/>
                    </a:lnTo>
                    <a:lnTo>
                      <a:pt x="332" y="86"/>
                    </a:lnTo>
                    <a:lnTo>
                      <a:pt x="310" y="78"/>
                    </a:lnTo>
                    <a:lnTo>
                      <a:pt x="284" y="72"/>
                    </a:lnTo>
                    <a:lnTo>
                      <a:pt x="258" y="72"/>
                    </a:lnTo>
                    <a:lnTo>
                      <a:pt x="258" y="72"/>
                    </a:lnTo>
                    <a:lnTo>
                      <a:pt x="240" y="72"/>
                    </a:lnTo>
                    <a:lnTo>
                      <a:pt x="222" y="72"/>
                    </a:lnTo>
                    <a:lnTo>
                      <a:pt x="206" y="76"/>
                    </a:lnTo>
                    <a:lnTo>
                      <a:pt x="188" y="82"/>
                    </a:lnTo>
                    <a:lnTo>
                      <a:pt x="188" y="82"/>
                    </a:lnTo>
                    <a:lnTo>
                      <a:pt x="174" y="88"/>
                    </a:lnTo>
                    <a:lnTo>
                      <a:pt x="174" y="88"/>
                    </a:lnTo>
                    <a:lnTo>
                      <a:pt x="148" y="106"/>
                    </a:lnTo>
                    <a:lnTo>
                      <a:pt x="126" y="128"/>
                    </a:lnTo>
                    <a:lnTo>
                      <a:pt x="126" y="128"/>
                    </a:lnTo>
                    <a:lnTo>
                      <a:pt x="112" y="142"/>
                    </a:lnTo>
                    <a:lnTo>
                      <a:pt x="102" y="156"/>
                    </a:lnTo>
                    <a:lnTo>
                      <a:pt x="94" y="172"/>
                    </a:lnTo>
                    <a:lnTo>
                      <a:pt x="90" y="188"/>
                    </a:lnTo>
                    <a:lnTo>
                      <a:pt x="90" y="188"/>
                    </a:lnTo>
                    <a:lnTo>
                      <a:pt x="86" y="196"/>
                    </a:lnTo>
                    <a:lnTo>
                      <a:pt x="86" y="196"/>
                    </a:lnTo>
                    <a:lnTo>
                      <a:pt x="80" y="210"/>
                    </a:lnTo>
                    <a:lnTo>
                      <a:pt x="72" y="224"/>
                    </a:lnTo>
                    <a:lnTo>
                      <a:pt x="56" y="250"/>
                    </a:lnTo>
                    <a:lnTo>
                      <a:pt x="56" y="250"/>
                    </a:lnTo>
                    <a:lnTo>
                      <a:pt x="54" y="252"/>
                    </a:lnTo>
                    <a:lnTo>
                      <a:pt x="52" y="256"/>
                    </a:lnTo>
                    <a:lnTo>
                      <a:pt x="48" y="260"/>
                    </a:lnTo>
                    <a:lnTo>
                      <a:pt x="48" y="262"/>
                    </a:lnTo>
                    <a:lnTo>
                      <a:pt x="48" y="262"/>
                    </a:lnTo>
                    <a:lnTo>
                      <a:pt x="48" y="262"/>
                    </a:lnTo>
                    <a:lnTo>
                      <a:pt x="48" y="262"/>
                    </a:lnTo>
                    <a:lnTo>
                      <a:pt x="48" y="262"/>
                    </a:lnTo>
                    <a:lnTo>
                      <a:pt x="48" y="262"/>
                    </a:lnTo>
                    <a:lnTo>
                      <a:pt x="48" y="264"/>
                    </a:lnTo>
                    <a:lnTo>
                      <a:pt x="48" y="264"/>
                    </a:lnTo>
                    <a:lnTo>
                      <a:pt x="46" y="266"/>
                    </a:lnTo>
                    <a:lnTo>
                      <a:pt x="40" y="268"/>
                    </a:lnTo>
                    <a:lnTo>
                      <a:pt x="32" y="270"/>
                    </a:lnTo>
                    <a:close/>
                    <a:moveTo>
                      <a:pt x="258" y="0"/>
                    </a:moveTo>
                    <a:lnTo>
                      <a:pt x="258" y="0"/>
                    </a:lnTo>
                    <a:lnTo>
                      <a:pt x="230" y="2"/>
                    </a:lnTo>
                    <a:lnTo>
                      <a:pt x="200" y="6"/>
                    </a:lnTo>
                    <a:lnTo>
                      <a:pt x="174" y="14"/>
                    </a:lnTo>
                    <a:lnTo>
                      <a:pt x="148" y="22"/>
                    </a:lnTo>
                    <a:lnTo>
                      <a:pt x="148" y="22"/>
                    </a:lnTo>
                    <a:lnTo>
                      <a:pt x="132" y="30"/>
                    </a:lnTo>
                    <a:lnTo>
                      <a:pt x="114" y="40"/>
                    </a:lnTo>
                    <a:lnTo>
                      <a:pt x="98" y="52"/>
                    </a:lnTo>
                    <a:lnTo>
                      <a:pt x="82" y="64"/>
                    </a:lnTo>
                    <a:lnTo>
                      <a:pt x="68" y="78"/>
                    </a:lnTo>
                    <a:lnTo>
                      <a:pt x="54" y="94"/>
                    </a:lnTo>
                    <a:lnTo>
                      <a:pt x="42" y="110"/>
                    </a:lnTo>
                    <a:lnTo>
                      <a:pt x="32" y="128"/>
                    </a:lnTo>
                    <a:lnTo>
                      <a:pt x="32" y="128"/>
                    </a:lnTo>
                    <a:lnTo>
                      <a:pt x="20" y="152"/>
                    </a:lnTo>
                    <a:lnTo>
                      <a:pt x="12" y="176"/>
                    </a:lnTo>
                    <a:lnTo>
                      <a:pt x="4" y="200"/>
                    </a:lnTo>
                    <a:lnTo>
                      <a:pt x="0" y="226"/>
                    </a:lnTo>
                    <a:lnTo>
                      <a:pt x="0" y="226"/>
                    </a:lnTo>
                    <a:lnTo>
                      <a:pt x="0" y="238"/>
                    </a:lnTo>
                    <a:lnTo>
                      <a:pt x="2" y="248"/>
                    </a:lnTo>
                    <a:lnTo>
                      <a:pt x="6" y="258"/>
                    </a:lnTo>
                    <a:lnTo>
                      <a:pt x="12" y="264"/>
                    </a:lnTo>
                    <a:lnTo>
                      <a:pt x="12" y="264"/>
                    </a:lnTo>
                    <a:lnTo>
                      <a:pt x="14" y="266"/>
                    </a:lnTo>
                    <a:lnTo>
                      <a:pt x="20" y="268"/>
                    </a:lnTo>
                    <a:lnTo>
                      <a:pt x="32" y="272"/>
                    </a:lnTo>
                    <a:lnTo>
                      <a:pt x="32" y="272"/>
                    </a:lnTo>
                    <a:lnTo>
                      <a:pt x="40" y="268"/>
                    </a:lnTo>
                    <a:lnTo>
                      <a:pt x="44" y="266"/>
                    </a:lnTo>
                    <a:lnTo>
                      <a:pt x="48" y="264"/>
                    </a:lnTo>
                    <a:lnTo>
                      <a:pt x="48" y="264"/>
                    </a:lnTo>
                    <a:lnTo>
                      <a:pt x="48" y="264"/>
                    </a:lnTo>
                    <a:lnTo>
                      <a:pt x="48" y="264"/>
                    </a:lnTo>
                    <a:lnTo>
                      <a:pt x="48" y="264"/>
                    </a:lnTo>
                    <a:lnTo>
                      <a:pt x="48" y="260"/>
                    </a:lnTo>
                    <a:lnTo>
                      <a:pt x="52" y="256"/>
                    </a:lnTo>
                    <a:lnTo>
                      <a:pt x="54" y="254"/>
                    </a:lnTo>
                    <a:lnTo>
                      <a:pt x="56" y="250"/>
                    </a:lnTo>
                    <a:lnTo>
                      <a:pt x="56" y="250"/>
                    </a:lnTo>
                    <a:lnTo>
                      <a:pt x="74" y="226"/>
                    </a:lnTo>
                    <a:lnTo>
                      <a:pt x="80" y="212"/>
                    </a:lnTo>
                    <a:lnTo>
                      <a:pt x="86" y="196"/>
                    </a:lnTo>
                    <a:lnTo>
                      <a:pt x="86" y="196"/>
                    </a:lnTo>
                    <a:lnTo>
                      <a:pt x="90" y="188"/>
                    </a:lnTo>
                    <a:lnTo>
                      <a:pt x="90" y="188"/>
                    </a:lnTo>
                    <a:lnTo>
                      <a:pt x="94" y="172"/>
                    </a:lnTo>
                    <a:lnTo>
                      <a:pt x="102" y="158"/>
                    </a:lnTo>
                    <a:lnTo>
                      <a:pt x="112" y="142"/>
                    </a:lnTo>
                    <a:lnTo>
                      <a:pt x="126" y="128"/>
                    </a:lnTo>
                    <a:lnTo>
                      <a:pt x="126" y="128"/>
                    </a:lnTo>
                    <a:lnTo>
                      <a:pt x="148" y="108"/>
                    </a:lnTo>
                    <a:lnTo>
                      <a:pt x="174" y="88"/>
                    </a:lnTo>
                    <a:lnTo>
                      <a:pt x="174" y="88"/>
                    </a:lnTo>
                    <a:lnTo>
                      <a:pt x="188" y="82"/>
                    </a:lnTo>
                    <a:lnTo>
                      <a:pt x="188" y="82"/>
                    </a:lnTo>
                    <a:lnTo>
                      <a:pt x="206" y="76"/>
                    </a:lnTo>
                    <a:lnTo>
                      <a:pt x="222" y="74"/>
                    </a:lnTo>
                    <a:lnTo>
                      <a:pt x="240" y="72"/>
                    </a:lnTo>
                    <a:lnTo>
                      <a:pt x="258" y="72"/>
                    </a:lnTo>
                    <a:lnTo>
                      <a:pt x="258" y="72"/>
                    </a:lnTo>
                    <a:lnTo>
                      <a:pt x="284" y="74"/>
                    </a:lnTo>
                    <a:lnTo>
                      <a:pt x="310" y="78"/>
                    </a:lnTo>
                    <a:lnTo>
                      <a:pt x="332" y="86"/>
                    </a:lnTo>
                    <a:lnTo>
                      <a:pt x="356" y="98"/>
                    </a:lnTo>
                    <a:lnTo>
                      <a:pt x="356" y="98"/>
                    </a:lnTo>
                    <a:lnTo>
                      <a:pt x="366" y="106"/>
                    </a:lnTo>
                    <a:lnTo>
                      <a:pt x="376" y="116"/>
                    </a:lnTo>
                    <a:lnTo>
                      <a:pt x="392" y="136"/>
                    </a:lnTo>
                    <a:lnTo>
                      <a:pt x="392" y="136"/>
                    </a:lnTo>
                    <a:lnTo>
                      <a:pt x="410" y="160"/>
                    </a:lnTo>
                    <a:lnTo>
                      <a:pt x="418" y="172"/>
                    </a:lnTo>
                    <a:lnTo>
                      <a:pt x="426" y="186"/>
                    </a:lnTo>
                    <a:lnTo>
                      <a:pt x="426" y="186"/>
                    </a:lnTo>
                    <a:lnTo>
                      <a:pt x="426" y="190"/>
                    </a:lnTo>
                    <a:lnTo>
                      <a:pt x="426" y="194"/>
                    </a:lnTo>
                    <a:lnTo>
                      <a:pt x="426" y="194"/>
                    </a:lnTo>
                    <a:lnTo>
                      <a:pt x="442" y="224"/>
                    </a:lnTo>
                    <a:lnTo>
                      <a:pt x="458" y="250"/>
                    </a:lnTo>
                    <a:lnTo>
                      <a:pt x="458" y="250"/>
                    </a:lnTo>
                    <a:lnTo>
                      <a:pt x="460" y="254"/>
                    </a:lnTo>
                    <a:lnTo>
                      <a:pt x="464" y="258"/>
                    </a:lnTo>
                    <a:lnTo>
                      <a:pt x="466" y="260"/>
                    </a:lnTo>
                    <a:lnTo>
                      <a:pt x="468" y="264"/>
                    </a:lnTo>
                    <a:lnTo>
                      <a:pt x="468" y="264"/>
                    </a:lnTo>
                    <a:lnTo>
                      <a:pt x="470" y="266"/>
                    </a:lnTo>
                    <a:lnTo>
                      <a:pt x="476" y="268"/>
                    </a:lnTo>
                    <a:lnTo>
                      <a:pt x="486" y="272"/>
                    </a:lnTo>
                    <a:lnTo>
                      <a:pt x="486" y="272"/>
                    </a:lnTo>
                    <a:lnTo>
                      <a:pt x="496" y="268"/>
                    </a:lnTo>
                    <a:lnTo>
                      <a:pt x="502" y="266"/>
                    </a:lnTo>
                    <a:lnTo>
                      <a:pt x="504" y="264"/>
                    </a:lnTo>
                    <a:lnTo>
                      <a:pt x="504" y="264"/>
                    </a:lnTo>
                    <a:lnTo>
                      <a:pt x="508" y="262"/>
                    </a:lnTo>
                    <a:lnTo>
                      <a:pt x="510" y="256"/>
                    </a:lnTo>
                    <a:lnTo>
                      <a:pt x="510" y="256"/>
                    </a:lnTo>
                    <a:lnTo>
                      <a:pt x="514" y="240"/>
                    </a:lnTo>
                    <a:lnTo>
                      <a:pt x="514" y="232"/>
                    </a:lnTo>
                    <a:lnTo>
                      <a:pt x="514" y="222"/>
                    </a:lnTo>
                    <a:lnTo>
                      <a:pt x="514" y="222"/>
                    </a:lnTo>
                    <a:lnTo>
                      <a:pt x="510" y="200"/>
                    </a:lnTo>
                    <a:lnTo>
                      <a:pt x="506" y="178"/>
                    </a:lnTo>
                    <a:lnTo>
                      <a:pt x="498" y="158"/>
                    </a:lnTo>
                    <a:lnTo>
                      <a:pt x="488" y="138"/>
                    </a:lnTo>
                    <a:lnTo>
                      <a:pt x="476" y="118"/>
                    </a:lnTo>
                    <a:lnTo>
                      <a:pt x="464" y="100"/>
                    </a:lnTo>
                    <a:lnTo>
                      <a:pt x="448" y="82"/>
                    </a:lnTo>
                    <a:lnTo>
                      <a:pt x="430" y="66"/>
                    </a:lnTo>
                    <a:lnTo>
                      <a:pt x="430" y="66"/>
                    </a:lnTo>
                    <a:lnTo>
                      <a:pt x="412" y="50"/>
                    </a:lnTo>
                    <a:lnTo>
                      <a:pt x="394" y="38"/>
                    </a:lnTo>
                    <a:lnTo>
                      <a:pt x="372" y="26"/>
                    </a:lnTo>
                    <a:lnTo>
                      <a:pt x="352" y="18"/>
                    </a:lnTo>
                    <a:lnTo>
                      <a:pt x="328" y="10"/>
                    </a:lnTo>
                    <a:lnTo>
                      <a:pt x="306" y="4"/>
                    </a:lnTo>
                    <a:lnTo>
                      <a:pt x="282" y="2"/>
                    </a:lnTo>
                    <a:lnTo>
                      <a:pt x="258" y="0"/>
                    </a:lnTo>
                    <a:close/>
                  </a:path>
                </a:pathLst>
              </a:custGeom>
              <a:solidFill>
                <a:srgbClr val="80777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5" name="Freeform 292"/>
              <p:cNvSpPr>
                <a:spLocks/>
              </p:cNvSpPr>
              <p:nvPr/>
            </p:nvSpPr>
            <p:spPr bwMode="auto">
              <a:xfrm>
                <a:off x="2633" y="3281"/>
                <a:ext cx="514" cy="270"/>
              </a:xfrm>
              <a:custGeom>
                <a:avLst/>
                <a:gdLst>
                  <a:gd name="T0" fmla="*/ 32 w 514"/>
                  <a:gd name="T1" fmla="*/ 270 h 270"/>
                  <a:gd name="T2" fmla="*/ 14 w 514"/>
                  <a:gd name="T3" fmla="*/ 266 h 270"/>
                  <a:gd name="T4" fmla="*/ 12 w 514"/>
                  <a:gd name="T5" fmla="*/ 264 h 270"/>
                  <a:gd name="T6" fmla="*/ 2 w 514"/>
                  <a:gd name="T7" fmla="*/ 248 h 270"/>
                  <a:gd name="T8" fmla="*/ 0 w 514"/>
                  <a:gd name="T9" fmla="*/ 226 h 270"/>
                  <a:gd name="T10" fmla="*/ 6 w 514"/>
                  <a:gd name="T11" fmla="*/ 200 h 270"/>
                  <a:gd name="T12" fmla="*/ 22 w 514"/>
                  <a:gd name="T13" fmla="*/ 152 h 270"/>
                  <a:gd name="T14" fmla="*/ 32 w 514"/>
                  <a:gd name="T15" fmla="*/ 128 h 270"/>
                  <a:gd name="T16" fmla="*/ 56 w 514"/>
                  <a:gd name="T17" fmla="*/ 94 h 270"/>
                  <a:gd name="T18" fmla="*/ 82 w 514"/>
                  <a:gd name="T19" fmla="*/ 64 h 270"/>
                  <a:gd name="T20" fmla="*/ 114 w 514"/>
                  <a:gd name="T21" fmla="*/ 40 h 270"/>
                  <a:gd name="T22" fmla="*/ 150 w 514"/>
                  <a:gd name="T23" fmla="*/ 24 h 270"/>
                  <a:gd name="T24" fmla="*/ 174 w 514"/>
                  <a:gd name="T25" fmla="*/ 14 h 270"/>
                  <a:gd name="T26" fmla="*/ 230 w 514"/>
                  <a:gd name="T27" fmla="*/ 2 h 270"/>
                  <a:gd name="T28" fmla="*/ 258 w 514"/>
                  <a:gd name="T29" fmla="*/ 0 h 270"/>
                  <a:gd name="T30" fmla="*/ 306 w 514"/>
                  <a:gd name="T31" fmla="*/ 6 h 270"/>
                  <a:gd name="T32" fmla="*/ 352 w 514"/>
                  <a:gd name="T33" fmla="*/ 18 h 270"/>
                  <a:gd name="T34" fmla="*/ 394 w 514"/>
                  <a:gd name="T35" fmla="*/ 38 h 270"/>
                  <a:gd name="T36" fmla="*/ 430 w 514"/>
                  <a:gd name="T37" fmla="*/ 66 h 270"/>
                  <a:gd name="T38" fmla="*/ 448 w 514"/>
                  <a:gd name="T39" fmla="*/ 82 h 270"/>
                  <a:gd name="T40" fmla="*/ 476 w 514"/>
                  <a:gd name="T41" fmla="*/ 118 h 270"/>
                  <a:gd name="T42" fmla="*/ 496 w 514"/>
                  <a:gd name="T43" fmla="*/ 158 h 270"/>
                  <a:gd name="T44" fmla="*/ 510 w 514"/>
                  <a:gd name="T45" fmla="*/ 200 h 270"/>
                  <a:gd name="T46" fmla="*/ 514 w 514"/>
                  <a:gd name="T47" fmla="*/ 222 h 270"/>
                  <a:gd name="T48" fmla="*/ 514 w 514"/>
                  <a:gd name="T49" fmla="*/ 240 h 270"/>
                  <a:gd name="T50" fmla="*/ 510 w 514"/>
                  <a:gd name="T51" fmla="*/ 256 h 270"/>
                  <a:gd name="T52" fmla="*/ 504 w 514"/>
                  <a:gd name="T53" fmla="*/ 264 h 270"/>
                  <a:gd name="T54" fmla="*/ 502 w 514"/>
                  <a:gd name="T55" fmla="*/ 266 h 270"/>
                  <a:gd name="T56" fmla="*/ 486 w 514"/>
                  <a:gd name="T57" fmla="*/ 270 h 270"/>
                  <a:gd name="T58" fmla="*/ 476 w 514"/>
                  <a:gd name="T59" fmla="*/ 268 h 270"/>
                  <a:gd name="T60" fmla="*/ 468 w 514"/>
                  <a:gd name="T61" fmla="*/ 264 h 270"/>
                  <a:gd name="T62" fmla="*/ 466 w 514"/>
                  <a:gd name="T63" fmla="*/ 260 h 270"/>
                  <a:gd name="T64" fmla="*/ 460 w 514"/>
                  <a:gd name="T65" fmla="*/ 254 h 270"/>
                  <a:gd name="T66" fmla="*/ 458 w 514"/>
                  <a:gd name="T67" fmla="*/ 250 h 270"/>
                  <a:gd name="T68" fmla="*/ 428 w 514"/>
                  <a:gd name="T69" fmla="*/ 192 h 270"/>
                  <a:gd name="T70" fmla="*/ 426 w 514"/>
                  <a:gd name="T71" fmla="*/ 188 h 270"/>
                  <a:gd name="T72" fmla="*/ 426 w 514"/>
                  <a:gd name="T73" fmla="*/ 184 h 270"/>
                  <a:gd name="T74" fmla="*/ 410 w 514"/>
                  <a:gd name="T75" fmla="*/ 160 h 270"/>
                  <a:gd name="T76" fmla="*/ 392 w 514"/>
                  <a:gd name="T77" fmla="*/ 136 h 270"/>
                  <a:gd name="T78" fmla="*/ 366 w 514"/>
                  <a:gd name="T79" fmla="*/ 106 h 270"/>
                  <a:gd name="T80" fmla="*/ 356 w 514"/>
                  <a:gd name="T81" fmla="*/ 98 h 270"/>
                  <a:gd name="T82" fmla="*/ 310 w 514"/>
                  <a:gd name="T83" fmla="*/ 78 h 270"/>
                  <a:gd name="T84" fmla="*/ 258 w 514"/>
                  <a:gd name="T85" fmla="*/ 72 h 270"/>
                  <a:gd name="T86" fmla="*/ 240 w 514"/>
                  <a:gd name="T87" fmla="*/ 72 h 270"/>
                  <a:gd name="T88" fmla="*/ 206 w 514"/>
                  <a:gd name="T89" fmla="*/ 76 h 270"/>
                  <a:gd name="T90" fmla="*/ 188 w 514"/>
                  <a:gd name="T91" fmla="*/ 82 h 270"/>
                  <a:gd name="T92" fmla="*/ 174 w 514"/>
                  <a:gd name="T93" fmla="*/ 88 h 270"/>
                  <a:gd name="T94" fmla="*/ 126 w 514"/>
                  <a:gd name="T95" fmla="*/ 128 h 270"/>
                  <a:gd name="T96" fmla="*/ 112 w 514"/>
                  <a:gd name="T97" fmla="*/ 142 h 270"/>
                  <a:gd name="T98" fmla="*/ 94 w 514"/>
                  <a:gd name="T99" fmla="*/ 172 h 270"/>
                  <a:gd name="T100" fmla="*/ 90 w 514"/>
                  <a:gd name="T101" fmla="*/ 188 h 270"/>
                  <a:gd name="T102" fmla="*/ 86 w 514"/>
                  <a:gd name="T103" fmla="*/ 196 h 270"/>
                  <a:gd name="T104" fmla="*/ 72 w 514"/>
                  <a:gd name="T105" fmla="*/ 224 h 270"/>
                  <a:gd name="T106" fmla="*/ 56 w 514"/>
                  <a:gd name="T107" fmla="*/ 250 h 270"/>
                  <a:gd name="T108" fmla="*/ 52 w 514"/>
                  <a:gd name="T109" fmla="*/ 256 h 270"/>
                  <a:gd name="T110" fmla="*/ 48 w 514"/>
                  <a:gd name="T111" fmla="*/ 262 h 270"/>
                  <a:gd name="T112" fmla="*/ 48 w 514"/>
                  <a:gd name="T113" fmla="*/ 262 h 270"/>
                  <a:gd name="T114" fmla="*/ 48 w 514"/>
                  <a:gd name="T115" fmla="*/ 262 h 270"/>
                  <a:gd name="T116" fmla="*/ 48 w 514"/>
                  <a:gd name="T117" fmla="*/ 264 h 270"/>
                  <a:gd name="T118" fmla="*/ 46 w 514"/>
                  <a:gd name="T119" fmla="*/ 266 h 270"/>
                  <a:gd name="T120" fmla="*/ 32 w 514"/>
                  <a:gd name="T121" fmla="*/ 27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4" h="270">
                    <a:moveTo>
                      <a:pt x="32" y="270"/>
                    </a:moveTo>
                    <a:lnTo>
                      <a:pt x="32" y="270"/>
                    </a:lnTo>
                    <a:lnTo>
                      <a:pt x="20" y="268"/>
                    </a:lnTo>
                    <a:lnTo>
                      <a:pt x="14" y="266"/>
                    </a:lnTo>
                    <a:lnTo>
                      <a:pt x="12" y="264"/>
                    </a:lnTo>
                    <a:lnTo>
                      <a:pt x="12" y="264"/>
                    </a:lnTo>
                    <a:lnTo>
                      <a:pt x="6" y="256"/>
                    </a:lnTo>
                    <a:lnTo>
                      <a:pt x="2" y="248"/>
                    </a:lnTo>
                    <a:lnTo>
                      <a:pt x="0" y="238"/>
                    </a:lnTo>
                    <a:lnTo>
                      <a:pt x="0" y="226"/>
                    </a:lnTo>
                    <a:lnTo>
                      <a:pt x="0" y="226"/>
                    </a:lnTo>
                    <a:lnTo>
                      <a:pt x="6" y="200"/>
                    </a:lnTo>
                    <a:lnTo>
                      <a:pt x="12" y="176"/>
                    </a:lnTo>
                    <a:lnTo>
                      <a:pt x="22" y="152"/>
                    </a:lnTo>
                    <a:lnTo>
                      <a:pt x="32" y="128"/>
                    </a:lnTo>
                    <a:lnTo>
                      <a:pt x="32" y="128"/>
                    </a:lnTo>
                    <a:lnTo>
                      <a:pt x="44" y="110"/>
                    </a:lnTo>
                    <a:lnTo>
                      <a:pt x="56" y="94"/>
                    </a:lnTo>
                    <a:lnTo>
                      <a:pt x="68" y="78"/>
                    </a:lnTo>
                    <a:lnTo>
                      <a:pt x="82" y="64"/>
                    </a:lnTo>
                    <a:lnTo>
                      <a:pt x="98" y="52"/>
                    </a:lnTo>
                    <a:lnTo>
                      <a:pt x="114" y="40"/>
                    </a:lnTo>
                    <a:lnTo>
                      <a:pt x="132" y="32"/>
                    </a:lnTo>
                    <a:lnTo>
                      <a:pt x="150" y="24"/>
                    </a:lnTo>
                    <a:lnTo>
                      <a:pt x="150" y="24"/>
                    </a:lnTo>
                    <a:lnTo>
                      <a:pt x="174" y="14"/>
                    </a:lnTo>
                    <a:lnTo>
                      <a:pt x="202" y="8"/>
                    </a:lnTo>
                    <a:lnTo>
                      <a:pt x="230" y="2"/>
                    </a:lnTo>
                    <a:lnTo>
                      <a:pt x="258" y="0"/>
                    </a:lnTo>
                    <a:lnTo>
                      <a:pt x="258" y="0"/>
                    </a:lnTo>
                    <a:lnTo>
                      <a:pt x="282" y="2"/>
                    </a:lnTo>
                    <a:lnTo>
                      <a:pt x="306" y="6"/>
                    </a:lnTo>
                    <a:lnTo>
                      <a:pt x="328" y="10"/>
                    </a:lnTo>
                    <a:lnTo>
                      <a:pt x="352" y="18"/>
                    </a:lnTo>
                    <a:lnTo>
                      <a:pt x="372" y="28"/>
                    </a:lnTo>
                    <a:lnTo>
                      <a:pt x="394" y="38"/>
                    </a:lnTo>
                    <a:lnTo>
                      <a:pt x="412" y="52"/>
                    </a:lnTo>
                    <a:lnTo>
                      <a:pt x="430" y="66"/>
                    </a:lnTo>
                    <a:lnTo>
                      <a:pt x="430" y="66"/>
                    </a:lnTo>
                    <a:lnTo>
                      <a:pt x="448" y="82"/>
                    </a:lnTo>
                    <a:lnTo>
                      <a:pt x="462" y="100"/>
                    </a:lnTo>
                    <a:lnTo>
                      <a:pt x="476" y="118"/>
                    </a:lnTo>
                    <a:lnTo>
                      <a:pt x="488" y="138"/>
                    </a:lnTo>
                    <a:lnTo>
                      <a:pt x="496" y="158"/>
                    </a:lnTo>
                    <a:lnTo>
                      <a:pt x="504" y="178"/>
                    </a:lnTo>
                    <a:lnTo>
                      <a:pt x="510" y="200"/>
                    </a:lnTo>
                    <a:lnTo>
                      <a:pt x="514" y="222"/>
                    </a:lnTo>
                    <a:lnTo>
                      <a:pt x="514" y="222"/>
                    </a:lnTo>
                    <a:lnTo>
                      <a:pt x="514" y="232"/>
                    </a:lnTo>
                    <a:lnTo>
                      <a:pt x="514" y="240"/>
                    </a:lnTo>
                    <a:lnTo>
                      <a:pt x="510" y="256"/>
                    </a:lnTo>
                    <a:lnTo>
                      <a:pt x="510" y="256"/>
                    </a:lnTo>
                    <a:lnTo>
                      <a:pt x="506" y="262"/>
                    </a:lnTo>
                    <a:lnTo>
                      <a:pt x="504" y="264"/>
                    </a:lnTo>
                    <a:lnTo>
                      <a:pt x="504" y="264"/>
                    </a:lnTo>
                    <a:lnTo>
                      <a:pt x="502" y="266"/>
                    </a:lnTo>
                    <a:lnTo>
                      <a:pt x="496" y="268"/>
                    </a:lnTo>
                    <a:lnTo>
                      <a:pt x="486" y="270"/>
                    </a:lnTo>
                    <a:lnTo>
                      <a:pt x="486" y="270"/>
                    </a:lnTo>
                    <a:lnTo>
                      <a:pt x="476" y="268"/>
                    </a:lnTo>
                    <a:lnTo>
                      <a:pt x="470" y="266"/>
                    </a:lnTo>
                    <a:lnTo>
                      <a:pt x="468" y="264"/>
                    </a:lnTo>
                    <a:lnTo>
                      <a:pt x="468" y="264"/>
                    </a:lnTo>
                    <a:lnTo>
                      <a:pt x="466" y="260"/>
                    </a:lnTo>
                    <a:lnTo>
                      <a:pt x="464" y="256"/>
                    </a:lnTo>
                    <a:lnTo>
                      <a:pt x="460" y="254"/>
                    </a:lnTo>
                    <a:lnTo>
                      <a:pt x="458" y="250"/>
                    </a:lnTo>
                    <a:lnTo>
                      <a:pt x="458" y="250"/>
                    </a:lnTo>
                    <a:lnTo>
                      <a:pt x="442" y="224"/>
                    </a:lnTo>
                    <a:lnTo>
                      <a:pt x="428" y="192"/>
                    </a:lnTo>
                    <a:lnTo>
                      <a:pt x="428" y="192"/>
                    </a:lnTo>
                    <a:lnTo>
                      <a:pt x="426" y="188"/>
                    </a:lnTo>
                    <a:lnTo>
                      <a:pt x="426" y="184"/>
                    </a:lnTo>
                    <a:lnTo>
                      <a:pt x="426" y="184"/>
                    </a:lnTo>
                    <a:lnTo>
                      <a:pt x="418" y="172"/>
                    </a:lnTo>
                    <a:lnTo>
                      <a:pt x="410" y="160"/>
                    </a:lnTo>
                    <a:lnTo>
                      <a:pt x="392" y="136"/>
                    </a:lnTo>
                    <a:lnTo>
                      <a:pt x="392" y="136"/>
                    </a:lnTo>
                    <a:lnTo>
                      <a:pt x="376" y="114"/>
                    </a:lnTo>
                    <a:lnTo>
                      <a:pt x="366" y="106"/>
                    </a:lnTo>
                    <a:lnTo>
                      <a:pt x="356" y="98"/>
                    </a:lnTo>
                    <a:lnTo>
                      <a:pt x="356" y="98"/>
                    </a:lnTo>
                    <a:lnTo>
                      <a:pt x="332" y="86"/>
                    </a:lnTo>
                    <a:lnTo>
                      <a:pt x="310" y="78"/>
                    </a:lnTo>
                    <a:lnTo>
                      <a:pt x="284" y="72"/>
                    </a:lnTo>
                    <a:lnTo>
                      <a:pt x="258" y="72"/>
                    </a:lnTo>
                    <a:lnTo>
                      <a:pt x="258" y="72"/>
                    </a:lnTo>
                    <a:lnTo>
                      <a:pt x="240" y="72"/>
                    </a:lnTo>
                    <a:lnTo>
                      <a:pt x="222" y="72"/>
                    </a:lnTo>
                    <a:lnTo>
                      <a:pt x="206" y="76"/>
                    </a:lnTo>
                    <a:lnTo>
                      <a:pt x="188" y="82"/>
                    </a:lnTo>
                    <a:lnTo>
                      <a:pt x="188" y="82"/>
                    </a:lnTo>
                    <a:lnTo>
                      <a:pt x="174" y="88"/>
                    </a:lnTo>
                    <a:lnTo>
                      <a:pt x="174" y="88"/>
                    </a:lnTo>
                    <a:lnTo>
                      <a:pt x="148" y="106"/>
                    </a:lnTo>
                    <a:lnTo>
                      <a:pt x="126" y="128"/>
                    </a:lnTo>
                    <a:lnTo>
                      <a:pt x="126" y="128"/>
                    </a:lnTo>
                    <a:lnTo>
                      <a:pt x="112" y="142"/>
                    </a:lnTo>
                    <a:lnTo>
                      <a:pt x="102" y="156"/>
                    </a:lnTo>
                    <a:lnTo>
                      <a:pt x="94" y="172"/>
                    </a:lnTo>
                    <a:lnTo>
                      <a:pt x="90" y="188"/>
                    </a:lnTo>
                    <a:lnTo>
                      <a:pt x="90" y="188"/>
                    </a:lnTo>
                    <a:lnTo>
                      <a:pt x="86" y="196"/>
                    </a:lnTo>
                    <a:lnTo>
                      <a:pt x="86" y="196"/>
                    </a:lnTo>
                    <a:lnTo>
                      <a:pt x="80" y="210"/>
                    </a:lnTo>
                    <a:lnTo>
                      <a:pt x="72" y="224"/>
                    </a:lnTo>
                    <a:lnTo>
                      <a:pt x="56" y="250"/>
                    </a:lnTo>
                    <a:lnTo>
                      <a:pt x="56" y="250"/>
                    </a:lnTo>
                    <a:lnTo>
                      <a:pt x="54" y="252"/>
                    </a:lnTo>
                    <a:lnTo>
                      <a:pt x="52" y="256"/>
                    </a:lnTo>
                    <a:lnTo>
                      <a:pt x="48" y="260"/>
                    </a:lnTo>
                    <a:lnTo>
                      <a:pt x="48" y="262"/>
                    </a:lnTo>
                    <a:lnTo>
                      <a:pt x="48" y="262"/>
                    </a:lnTo>
                    <a:lnTo>
                      <a:pt x="48" y="262"/>
                    </a:lnTo>
                    <a:lnTo>
                      <a:pt x="48" y="262"/>
                    </a:lnTo>
                    <a:lnTo>
                      <a:pt x="48" y="262"/>
                    </a:lnTo>
                    <a:lnTo>
                      <a:pt x="48" y="262"/>
                    </a:lnTo>
                    <a:lnTo>
                      <a:pt x="48" y="264"/>
                    </a:lnTo>
                    <a:lnTo>
                      <a:pt x="48" y="264"/>
                    </a:lnTo>
                    <a:lnTo>
                      <a:pt x="46" y="266"/>
                    </a:lnTo>
                    <a:lnTo>
                      <a:pt x="40" y="268"/>
                    </a:lnTo>
                    <a:lnTo>
                      <a:pt x="32" y="2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6" name="Freeform 293"/>
              <p:cNvSpPr>
                <a:spLocks/>
              </p:cNvSpPr>
              <p:nvPr/>
            </p:nvSpPr>
            <p:spPr bwMode="auto">
              <a:xfrm>
                <a:off x="2633" y="3281"/>
                <a:ext cx="514" cy="272"/>
              </a:xfrm>
              <a:custGeom>
                <a:avLst/>
                <a:gdLst>
                  <a:gd name="T0" fmla="*/ 258 w 514"/>
                  <a:gd name="T1" fmla="*/ 0 h 272"/>
                  <a:gd name="T2" fmla="*/ 200 w 514"/>
                  <a:gd name="T3" fmla="*/ 6 h 272"/>
                  <a:gd name="T4" fmla="*/ 148 w 514"/>
                  <a:gd name="T5" fmla="*/ 22 h 272"/>
                  <a:gd name="T6" fmla="*/ 132 w 514"/>
                  <a:gd name="T7" fmla="*/ 30 h 272"/>
                  <a:gd name="T8" fmla="*/ 98 w 514"/>
                  <a:gd name="T9" fmla="*/ 52 h 272"/>
                  <a:gd name="T10" fmla="*/ 68 w 514"/>
                  <a:gd name="T11" fmla="*/ 78 h 272"/>
                  <a:gd name="T12" fmla="*/ 42 w 514"/>
                  <a:gd name="T13" fmla="*/ 110 h 272"/>
                  <a:gd name="T14" fmla="*/ 32 w 514"/>
                  <a:gd name="T15" fmla="*/ 128 h 272"/>
                  <a:gd name="T16" fmla="*/ 12 w 514"/>
                  <a:gd name="T17" fmla="*/ 176 h 272"/>
                  <a:gd name="T18" fmla="*/ 0 w 514"/>
                  <a:gd name="T19" fmla="*/ 226 h 272"/>
                  <a:gd name="T20" fmla="*/ 0 w 514"/>
                  <a:gd name="T21" fmla="*/ 238 h 272"/>
                  <a:gd name="T22" fmla="*/ 6 w 514"/>
                  <a:gd name="T23" fmla="*/ 258 h 272"/>
                  <a:gd name="T24" fmla="*/ 12 w 514"/>
                  <a:gd name="T25" fmla="*/ 264 h 272"/>
                  <a:gd name="T26" fmla="*/ 20 w 514"/>
                  <a:gd name="T27" fmla="*/ 268 h 272"/>
                  <a:gd name="T28" fmla="*/ 32 w 514"/>
                  <a:gd name="T29" fmla="*/ 272 h 272"/>
                  <a:gd name="T30" fmla="*/ 44 w 514"/>
                  <a:gd name="T31" fmla="*/ 266 h 272"/>
                  <a:gd name="T32" fmla="*/ 48 w 514"/>
                  <a:gd name="T33" fmla="*/ 264 h 272"/>
                  <a:gd name="T34" fmla="*/ 48 w 514"/>
                  <a:gd name="T35" fmla="*/ 264 h 272"/>
                  <a:gd name="T36" fmla="*/ 48 w 514"/>
                  <a:gd name="T37" fmla="*/ 260 h 272"/>
                  <a:gd name="T38" fmla="*/ 54 w 514"/>
                  <a:gd name="T39" fmla="*/ 254 h 272"/>
                  <a:gd name="T40" fmla="*/ 56 w 514"/>
                  <a:gd name="T41" fmla="*/ 250 h 272"/>
                  <a:gd name="T42" fmla="*/ 80 w 514"/>
                  <a:gd name="T43" fmla="*/ 212 h 272"/>
                  <a:gd name="T44" fmla="*/ 86 w 514"/>
                  <a:gd name="T45" fmla="*/ 196 h 272"/>
                  <a:gd name="T46" fmla="*/ 90 w 514"/>
                  <a:gd name="T47" fmla="*/ 188 h 272"/>
                  <a:gd name="T48" fmla="*/ 102 w 514"/>
                  <a:gd name="T49" fmla="*/ 158 h 272"/>
                  <a:gd name="T50" fmla="*/ 126 w 514"/>
                  <a:gd name="T51" fmla="*/ 128 h 272"/>
                  <a:gd name="T52" fmla="*/ 148 w 514"/>
                  <a:gd name="T53" fmla="*/ 108 h 272"/>
                  <a:gd name="T54" fmla="*/ 174 w 514"/>
                  <a:gd name="T55" fmla="*/ 88 h 272"/>
                  <a:gd name="T56" fmla="*/ 188 w 514"/>
                  <a:gd name="T57" fmla="*/ 82 h 272"/>
                  <a:gd name="T58" fmla="*/ 222 w 514"/>
                  <a:gd name="T59" fmla="*/ 74 h 272"/>
                  <a:gd name="T60" fmla="*/ 258 w 514"/>
                  <a:gd name="T61" fmla="*/ 72 h 272"/>
                  <a:gd name="T62" fmla="*/ 284 w 514"/>
                  <a:gd name="T63" fmla="*/ 74 h 272"/>
                  <a:gd name="T64" fmla="*/ 332 w 514"/>
                  <a:gd name="T65" fmla="*/ 86 h 272"/>
                  <a:gd name="T66" fmla="*/ 356 w 514"/>
                  <a:gd name="T67" fmla="*/ 98 h 272"/>
                  <a:gd name="T68" fmla="*/ 376 w 514"/>
                  <a:gd name="T69" fmla="*/ 116 h 272"/>
                  <a:gd name="T70" fmla="*/ 392 w 514"/>
                  <a:gd name="T71" fmla="*/ 136 h 272"/>
                  <a:gd name="T72" fmla="*/ 418 w 514"/>
                  <a:gd name="T73" fmla="*/ 172 h 272"/>
                  <a:gd name="T74" fmla="*/ 426 w 514"/>
                  <a:gd name="T75" fmla="*/ 186 h 272"/>
                  <a:gd name="T76" fmla="*/ 426 w 514"/>
                  <a:gd name="T77" fmla="*/ 194 h 272"/>
                  <a:gd name="T78" fmla="*/ 442 w 514"/>
                  <a:gd name="T79" fmla="*/ 224 h 272"/>
                  <a:gd name="T80" fmla="*/ 458 w 514"/>
                  <a:gd name="T81" fmla="*/ 250 h 272"/>
                  <a:gd name="T82" fmla="*/ 464 w 514"/>
                  <a:gd name="T83" fmla="*/ 258 h 272"/>
                  <a:gd name="T84" fmla="*/ 468 w 514"/>
                  <a:gd name="T85" fmla="*/ 264 h 272"/>
                  <a:gd name="T86" fmla="*/ 470 w 514"/>
                  <a:gd name="T87" fmla="*/ 266 h 272"/>
                  <a:gd name="T88" fmla="*/ 486 w 514"/>
                  <a:gd name="T89" fmla="*/ 272 h 272"/>
                  <a:gd name="T90" fmla="*/ 496 w 514"/>
                  <a:gd name="T91" fmla="*/ 268 h 272"/>
                  <a:gd name="T92" fmla="*/ 504 w 514"/>
                  <a:gd name="T93" fmla="*/ 264 h 272"/>
                  <a:gd name="T94" fmla="*/ 508 w 514"/>
                  <a:gd name="T95" fmla="*/ 262 h 272"/>
                  <a:gd name="T96" fmla="*/ 510 w 514"/>
                  <a:gd name="T97" fmla="*/ 256 h 272"/>
                  <a:gd name="T98" fmla="*/ 514 w 514"/>
                  <a:gd name="T99" fmla="*/ 232 h 272"/>
                  <a:gd name="T100" fmla="*/ 514 w 514"/>
                  <a:gd name="T101" fmla="*/ 222 h 272"/>
                  <a:gd name="T102" fmla="*/ 506 w 514"/>
                  <a:gd name="T103" fmla="*/ 178 h 272"/>
                  <a:gd name="T104" fmla="*/ 488 w 514"/>
                  <a:gd name="T105" fmla="*/ 138 h 272"/>
                  <a:gd name="T106" fmla="*/ 464 w 514"/>
                  <a:gd name="T107" fmla="*/ 100 h 272"/>
                  <a:gd name="T108" fmla="*/ 430 w 514"/>
                  <a:gd name="T109" fmla="*/ 66 h 272"/>
                  <a:gd name="T110" fmla="*/ 412 w 514"/>
                  <a:gd name="T111" fmla="*/ 50 h 272"/>
                  <a:gd name="T112" fmla="*/ 372 w 514"/>
                  <a:gd name="T113" fmla="*/ 26 h 272"/>
                  <a:gd name="T114" fmla="*/ 328 w 514"/>
                  <a:gd name="T115" fmla="*/ 10 h 272"/>
                  <a:gd name="T116" fmla="*/ 282 w 514"/>
                  <a:gd name="T117"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2">
                    <a:moveTo>
                      <a:pt x="258" y="0"/>
                    </a:moveTo>
                    <a:lnTo>
                      <a:pt x="258" y="0"/>
                    </a:lnTo>
                    <a:lnTo>
                      <a:pt x="230" y="2"/>
                    </a:lnTo>
                    <a:lnTo>
                      <a:pt x="200" y="6"/>
                    </a:lnTo>
                    <a:lnTo>
                      <a:pt x="174" y="14"/>
                    </a:lnTo>
                    <a:lnTo>
                      <a:pt x="148" y="22"/>
                    </a:lnTo>
                    <a:lnTo>
                      <a:pt x="148" y="22"/>
                    </a:lnTo>
                    <a:lnTo>
                      <a:pt x="132" y="30"/>
                    </a:lnTo>
                    <a:lnTo>
                      <a:pt x="114" y="40"/>
                    </a:lnTo>
                    <a:lnTo>
                      <a:pt x="98" y="52"/>
                    </a:lnTo>
                    <a:lnTo>
                      <a:pt x="82" y="64"/>
                    </a:lnTo>
                    <a:lnTo>
                      <a:pt x="68" y="78"/>
                    </a:lnTo>
                    <a:lnTo>
                      <a:pt x="54" y="94"/>
                    </a:lnTo>
                    <a:lnTo>
                      <a:pt x="42" y="110"/>
                    </a:lnTo>
                    <a:lnTo>
                      <a:pt x="32" y="128"/>
                    </a:lnTo>
                    <a:lnTo>
                      <a:pt x="32" y="128"/>
                    </a:lnTo>
                    <a:lnTo>
                      <a:pt x="20" y="152"/>
                    </a:lnTo>
                    <a:lnTo>
                      <a:pt x="12" y="176"/>
                    </a:lnTo>
                    <a:lnTo>
                      <a:pt x="4" y="200"/>
                    </a:lnTo>
                    <a:lnTo>
                      <a:pt x="0" y="226"/>
                    </a:lnTo>
                    <a:lnTo>
                      <a:pt x="0" y="226"/>
                    </a:lnTo>
                    <a:lnTo>
                      <a:pt x="0" y="238"/>
                    </a:lnTo>
                    <a:lnTo>
                      <a:pt x="2" y="248"/>
                    </a:lnTo>
                    <a:lnTo>
                      <a:pt x="6" y="258"/>
                    </a:lnTo>
                    <a:lnTo>
                      <a:pt x="12" y="264"/>
                    </a:lnTo>
                    <a:lnTo>
                      <a:pt x="12" y="264"/>
                    </a:lnTo>
                    <a:lnTo>
                      <a:pt x="14" y="266"/>
                    </a:lnTo>
                    <a:lnTo>
                      <a:pt x="20" y="268"/>
                    </a:lnTo>
                    <a:lnTo>
                      <a:pt x="32" y="272"/>
                    </a:lnTo>
                    <a:lnTo>
                      <a:pt x="32" y="272"/>
                    </a:lnTo>
                    <a:lnTo>
                      <a:pt x="40" y="268"/>
                    </a:lnTo>
                    <a:lnTo>
                      <a:pt x="44" y="266"/>
                    </a:lnTo>
                    <a:lnTo>
                      <a:pt x="48" y="264"/>
                    </a:lnTo>
                    <a:lnTo>
                      <a:pt x="48" y="264"/>
                    </a:lnTo>
                    <a:lnTo>
                      <a:pt x="48" y="264"/>
                    </a:lnTo>
                    <a:lnTo>
                      <a:pt x="48" y="264"/>
                    </a:lnTo>
                    <a:lnTo>
                      <a:pt x="48" y="264"/>
                    </a:lnTo>
                    <a:lnTo>
                      <a:pt x="48" y="260"/>
                    </a:lnTo>
                    <a:lnTo>
                      <a:pt x="52" y="256"/>
                    </a:lnTo>
                    <a:lnTo>
                      <a:pt x="54" y="254"/>
                    </a:lnTo>
                    <a:lnTo>
                      <a:pt x="56" y="250"/>
                    </a:lnTo>
                    <a:lnTo>
                      <a:pt x="56" y="250"/>
                    </a:lnTo>
                    <a:lnTo>
                      <a:pt x="74" y="226"/>
                    </a:lnTo>
                    <a:lnTo>
                      <a:pt x="80" y="212"/>
                    </a:lnTo>
                    <a:lnTo>
                      <a:pt x="86" y="196"/>
                    </a:lnTo>
                    <a:lnTo>
                      <a:pt x="86" y="196"/>
                    </a:lnTo>
                    <a:lnTo>
                      <a:pt x="90" y="188"/>
                    </a:lnTo>
                    <a:lnTo>
                      <a:pt x="90" y="188"/>
                    </a:lnTo>
                    <a:lnTo>
                      <a:pt x="94" y="172"/>
                    </a:lnTo>
                    <a:lnTo>
                      <a:pt x="102" y="158"/>
                    </a:lnTo>
                    <a:lnTo>
                      <a:pt x="112" y="142"/>
                    </a:lnTo>
                    <a:lnTo>
                      <a:pt x="126" y="128"/>
                    </a:lnTo>
                    <a:lnTo>
                      <a:pt x="126" y="128"/>
                    </a:lnTo>
                    <a:lnTo>
                      <a:pt x="148" y="108"/>
                    </a:lnTo>
                    <a:lnTo>
                      <a:pt x="174" y="88"/>
                    </a:lnTo>
                    <a:lnTo>
                      <a:pt x="174" y="88"/>
                    </a:lnTo>
                    <a:lnTo>
                      <a:pt x="188" y="82"/>
                    </a:lnTo>
                    <a:lnTo>
                      <a:pt x="188" y="82"/>
                    </a:lnTo>
                    <a:lnTo>
                      <a:pt x="206" y="76"/>
                    </a:lnTo>
                    <a:lnTo>
                      <a:pt x="222" y="74"/>
                    </a:lnTo>
                    <a:lnTo>
                      <a:pt x="240" y="72"/>
                    </a:lnTo>
                    <a:lnTo>
                      <a:pt x="258" y="72"/>
                    </a:lnTo>
                    <a:lnTo>
                      <a:pt x="258" y="72"/>
                    </a:lnTo>
                    <a:lnTo>
                      <a:pt x="284" y="74"/>
                    </a:lnTo>
                    <a:lnTo>
                      <a:pt x="310" y="78"/>
                    </a:lnTo>
                    <a:lnTo>
                      <a:pt x="332" y="86"/>
                    </a:lnTo>
                    <a:lnTo>
                      <a:pt x="356" y="98"/>
                    </a:lnTo>
                    <a:lnTo>
                      <a:pt x="356" y="98"/>
                    </a:lnTo>
                    <a:lnTo>
                      <a:pt x="366" y="106"/>
                    </a:lnTo>
                    <a:lnTo>
                      <a:pt x="376" y="116"/>
                    </a:lnTo>
                    <a:lnTo>
                      <a:pt x="392" y="136"/>
                    </a:lnTo>
                    <a:lnTo>
                      <a:pt x="392" y="136"/>
                    </a:lnTo>
                    <a:lnTo>
                      <a:pt x="410" y="160"/>
                    </a:lnTo>
                    <a:lnTo>
                      <a:pt x="418" y="172"/>
                    </a:lnTo>
                    <a:lnTo>
                      <a:pt x="426" y="186"/>
                    </a:lnTo>
                    <a:lnTo>
                      <a:pt x="426" y="186"/>
                    </a:lnTo>
                    <a:lnTo>
                      <a:pt x="426" y="190"/>
                    </a:lnTo>
                    <a:lnTo>
                      <a:pt x="426" y="194"/>
                    </a:lnTo>
                    <a:lnTo>
                      <a:pt x="426" y="194"/>
                    </a:lnTo>
                    <a:lnTo>
                      <a:pt x="442" y="224"/>
                    </a:lnTo>
                    <a:lnTo>
                      <a:pt x="458" y="250"/>
                    </a:lnTo>
                    <a:lnTo>
                      <a:pt x="458" y="250"/>
                    </a:lnTo>
                    <a:lnTo>
                      <a:pt x="460" y="254"/>
                    </a:lnTo>
                    <a:lnTo>
                      <a:pt x="464" y="258"/>
                    </a:lnTo>
                    <a:lnTo>
                      <a:pt x="466" y="260"/>
                    </a:lnTo>
                    <a:lnTo>
                      <a:pt x="468" y="264"/>
                    </a:lnTo>
                    <a:lnTo>
                      <a:pt x="468" y="264"/>
                    </a:lnTo>
                    <a:lnTo>
                      <a:pt x="470" y="266"/>
                    </a:lnTo>
                    <a:lnTo>
                      <a:pt x="476" y="268"/>
                    </a:lnTo>
                    <a:lnTo>
                      <a:pt x="486" y="272"/>
                    </a:lnTo>
                    <a:lnTo>
                      <a:pt x="486" y="272"/>
                    </a:lnTo>
                    <a:lnTo>
                      <a:pt x="496" y="268"/>
                    </a:lnTo>
                    <a:lnTo>
                      <a:pt x="502" y="266"/>
                    </a:lnTo>
                    <a:lnTo>
                      <a:pt x="504" y="264"/>
                    </a:lnTo>
                    <a:lnTo>
                      <a:pt x="504" y="264"/>
                    </a:lnTo>
                    <a:lnTo>
                      <a:pt x="508" y="262"/>
                    </a:lnTo>
                    <a:lnTo>
                      <a:pt x="510" y="256"/>
                    </a:lnTo>
                    <a:lnTo>
                      <a:pt x="510" y="256"/>
                    </a:lnTo>
                    <a:lnTo>
                      <a:pt x="514" y="240"/>
                    </a:lnTo>
                    <a:lnTo>
                      <a:pt x="514" y="232"/>
                    </a:lnTo>
                    <a:lnTo>
                      <a:pt x="514" y="222"/>
                    </a:lnTo>
                    <a:lnTo>
                      <a:pt x="514" y="222"/>
                    </a:lnTo>
                    <a:lnTo>
                      <a:pt x="510" y="200"/>
                    </a:lnTo>
                    <a:lnTo>
                      <a:pt x="506" y="178"/>
                    </a:lnTo>
                    <a:lnTo>
                      <a:pt x="498" y="158"/>
                    </a:lnTo>
                    <a:lnTo>
                      <a:pt x="488" y="138"/>
                    </a:lnTo>
                    <a:lnTo>
                      <a:pt x="476" y="118"/>
                    </a:lnTo>
                    <a:lnTo>
                      <a:pt x="464" y="100"/>
                    </a:lnTo>
                    <a:lnTo>
                      <a:pt x="448" y="82"/>
                    </a:lnTo>
                    <a:lnTo>
                      <a:pt x="430" y="66"/>
                    </a:lnTo>
                    <a:lnTo>
                      <a:pt x="430" y="66"/>
                    </a:lnTo>
                    <a:lnTo>
                      <a:pt x="412" y="50"/>
                    </a:lnTo>
                    <a:lnTo>
                      <a:pt x="394" y="38"/>
                    </a:lnTo>
                    <a:lnTo>
                      <a:pt x="372" y="26"/>
                    </a:lnTo>
                    <a:lnTo>
                      <a:pt x="352" y="18"/>
                    </a:lnTo>
                    <a:lnTo>
                      <a:pt x="328" y="10"/>
                    </a:lnTo>
                    <a:lnTo>
                      <a:pt x="306" y="4"/>
                    </a:lnTo>
                    <a:lnTo>
                      <a:pt x="282" y="2"/>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7" name="Freeform 294"/>
              <p:cNvSpPr>
                <a:spLocks/>
              </p:cNvSpPr>
              <p:nvPr/>
            </p:nvSpPr>
            <p:spPr bwMode="auto">
              <a:xfrm>
                <a:off x="2633" y="3281"/>
                <a:ext cx="514" cy="270"/>
              </a:xfrm>
              <a:custGeom>
                <a:avLst/>
                <a:gdLst>
                  <a:gd name="T0" fmla="*/ 202 w 514"/>
                  <a:gd name="T1" fmla="*/ 8 h 270"/>
                  <a:gd name="T2" fmla="*/ 132 w 514"/>
                  <a:gd name="T3" fmla="*/ 32 h 270"/>
                  <a:gd name="T4" fmla="*/ 68 w 514"/>
                  <a:gd name="T5" fmla="*/ 78 h 270"/>
                  <a:gd name="T6" fmla="*/ 32 w 514"/>
                  <a:gd name="T7" fmla="*/ 128 h 270"/>
                  <a:gd name="T8" fmla="*/ 0 w 514"/>
                  <a:gd name="T9" fmla="*/ 226 h 270"/>
                  <a:gd name="T10" fmla="*/ 6 w 514"/>
                  <a:gd name="T11" fmla="*/ 256 h 270"/>
                  <a:gd name="T12" fmla="*/ 20 w 514"/>
                  <a:gd name="T13" fmla="*/ 268 h 270"/>
                  <a:gd name="T14" fmla="*/ 46 w 514"/>
                  <a:gd name="T15" fmla="*/ 266 h 270"/>
                  <a:gd name="T16" fmla="*/ 48 w 514"/>
                  <a:gd name="T17" fmla="*/ 262 h 270"/>
                  <a:gd name="T18" fmla="*/ 32 w 514"/>
                  <a:gd name="T19" fmla="*/ 270 h 270"/>
                  <a:gd name="T20" fmla="*/ 12 w 514"/>
                  <a:gd name="T21" fmla="*/ 262 h 270"/>
                  <a:gd name="T22" fmla="*/ 2 w 514"/>
                  <a:gd name="T23" fmla="*/ 226 h 270"/>
                  <a:gd name="T24" fmla="*/ 22 w 514"/>
                  <a:gd name="T25" fmla="*/ 152 h 270"/>
                  <a:gd name="T26" fmla="*/ 56 w 514"/>
                  <a:gd name="T27" fmla="*/ 94 h 270"/>
                  <a:gd name="T28" fmla="*/ 114 w 514"/>
                  <a:gd name="T29" fmla="*/ 42 h 270"/>
                  <a:gd name="T30" fmla="*/ 174 w 514"/>
                  <a:gd name="T31" fmla="*/ 16 h 270"/>
                  <a:gd name="T32" fmla="*/ 258 w 514"/>
                  <a:gd name="T33" fmla="*/ 2 h 270"/>
                  <a:gd name="T34" fmla="*/ 350 w 514"/>
                  <a:gd name="T35" fmla="*/ 18 h 270"/>
                  <a:gd name="T36" fmla="*/ 430 w 514"/>
                  <a:gd name="T37" fmla="*/ 66 h 270"/>
                  <a:gd name="T38" fmla="*/ 476 w 514"/>
                  <a:gd name="T39" fmla="*/ 120 h 270"/>
                  <a:gd name="T40" fmla="*/ 510 w 514"/>
                  <a:gd name="T41" fmla="*/ 200 h 270"/>
                  <a:gd name="T42" fmla="*/ 514 w 514"/>
                  <a:gd name="T43" fmla="*/ 240 h 270"/>
                  <a:gd name="T44" fmla="*/ 504 w 514"/>
                  <a:gd name="T45" fmla="*/ 262 h 270"/>
                  <a:gd name="T46" fmla="*/ 486 w 514"/>
                  <a:gd name="T47" fmla="*/ 270 h 270"/>
                  <a:gd name="T48" fmla="*/ 468 w 514"/>
                  <a:gd name="T49" fmla="*/ 262 h 270"/>
                  <a:gd name="T50" fmla="*/ 460 w 514"/>
                  <a:gd name="T51" fmla="*/ 252 h 270"/>
                  <a:gd name="T52" fmla="*/ 428 w 514"/>
                  <a:gd name="T53" fmla="*/ 192 h 270"/>
                  <a:gd name="T54" fmla="*/ 426 w 514"/>
                  <a:gd name="T55" fmla="*/ 184 h 270"/>
                  <a:gd name="T56" fmla="*/ 392 w 514"/>
                  <a:gd name="T57" fmla="*/ 136 h 270"/>
                  <a:gd name="T58" fmla="*/ 356 w 514"/>
                  <a:gd name="T59" fmla="*/ 96 h 270"/>
                  <a:gd name="T60" fmla="*/ 258 w 514"/>
                  <a:gd name="T61" fmla="*/ 70 h 270"/>
                  <a:gd name="T62" fmla="*/ 206 w 514"/>
                  <a:gd name="T63" fmla="*/ 76 h 270"/>
                  <a:gd name="T64" fmla="*/ 174 w 514"/>
                  <a:gd name="T65" fmla="*/ 88 h 270"/>
                  <a:gd name="T66" fmla="*/ 112 w 514"/>
                  <a:gd name="T67" fmla="*/ 140 h 270"/>
                  <a:gd name="T68" fmla="*/ 88 w 514"/>
                  <a:gd name="T69" fmla="*/ 188 h 270"/>
                  <a:gd name="T70" fmla="*/ 72 w 514"/>
                  <a:gd name="T71" fmla="*/ 224 h 270"/>
                  <a:gd name="T72" fmla="*/ 52 w 514"/>
                  <a:gd name="T73" fmla="*/ 256 h 270"/>
                  <a:gd name="T74" fmla="*/ 48 w 514"/>
                  <a:gd name="T75" fmla="*/ 262 h 270"/>
                  <a:gd name="T76" fmla="*/ 48 w 514"/>
                  <a:gd name="T77" fmla="*/ 260 h 270"/>
                  <a:gd name="T78" fmla="*/ 56 w 514"/>
                  <a:gd name="T79" fmla="*/ 250 h 270"/>
                  <a:gd name="T80" fmla="*/ 86 w 514"/>
                  <a:gd name="T81" fmla="*/ 196 h 270"/>
                  <a:gd name="T82" fmla="*/ 102 w 514"/>
                  <a:gd name="T83" fmla="*/ 156 h 270"/>
                  <a:gd name="T84" fmla="*/ 148 w 514"/>
                  <a:gd name="T85" fmla="*/ 106 h 270"/>
                  <a:gd name="T86" fmla="*/ 188 w 514"/>
                  <a:gd name="T87" fmla="*/ 82 h 270"/>
                  <a:gd name="T88" fmla="*/ 258 w 514"/>
                  <a:gd name="T89" fmla="*/ 72 h 270"/>
                  <a:gd name="T90" fmla="*/ 332 w 514"/>
                  <a:gd name="T91" fmla="*/ 86 h 270"/>
                  <a:gd name="T92" fmla="*/ 376 w 514"/>
                  <a:gd name="T93" fmla="*/ 114 h 270"/>
                  <a:gd name="T94" fmla="*/ 418 w 514"/>
                  <a:gd name="T95" fmla="*/ 172 h 270"/>
                  <a:gd name="T96" fmla="*/ 428 w 514"/>
                  <a:gd name="T97" fmla="*/ 192 h 270"/>
                  <a:gd name="T98" fmla="*/ 458 w 514"/>
                  <a:gd name="T99" fmla="*/ 250 h 270"/>
                  <a:gd name="T100" fmla="*/ 468 w 514"/>
                  <a:gd name="T101" fmla="*/ 264 h 270"/>
                  <a:gd name="T102" fmla="*/ 486 w 514"/>
                  <a:gd name="T103" fmla="*/ 270 h 270"/>
                  <a:gd name="T104" fmla="*/ 504 w 514"/>
                  <a:gd name="T105" fmla="*/ 264 h 270"/>
                  <a:gd name="T106" fmla="*/ 510 w 514"/>
                  <a:gd name="T107" fmla="*/ 256 h 270"/>
                  <a:gd name="T108" fmla="*/ 514 w 514"/>
                  <a:gd name="T109" fmla="*/ 222 h 270"/>
                  <a:gd name="T110" fmla="*/ 488 w 514"/>
                  <a:gd name="T111" fmla="*/ 138 h 270"/>
                  <a:gd name="T112" fmla="*/ 430 w 514"/>
                  <a:gd name="T113" fmla="*/ 66 h 270"/>
                  <a:gd name="T114" fmla="*/ 372 w 514"/>
                  <a:gd name="T115" fmla="*/ 28 h 270"/>
                  <a:gd name="T116" fmla="*/ 282 w 514"/>
                  <a:gd name="T117"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0">
                    <a:moveTo>
                      <a:pt x="258" y="0"/>
                    </a:moveTo>
                    <a:lnTo>
                      <a:pt x="258" y="0"/>
                    </a:lnTo>
                    <a:lnTo>
                      <a:pt x="230" y="2"/>
                    </a:lnTo>
                    <a:lnTo>
                      <a:pt x="202" y="8"/>
                    </a:lnTo>
                    <a:lnTo>
                      <a:pt x="174" y="14"/>
                    </a:lnTo>
                    <a:lnTo>
                      <a:pt x="150" y="24"/>
                    </a:lnTo>
                    <a:lnTo>
                      <a:pt x="150" y="24"/>
                    </a:lnTo>
                    <a:lnTo>
                      <a:pt x="132" y="32"/>
                    </a:lnTo>
                    <a:lnTo>
                      <a:pt x="114" y="40"/>
                    </a:lnTo>
                    <a:lnTo>
                      <a:pt x="98" y="52"/>
                    </a:lnTo>
                    <a:lnTo>
                      <a:pt x="82" y="64"/>
                    </a:lnTo>
                    <a:lnTo>
                      <a:pt x="68" y="78"/>
                    </a:lnTo>
                    <a:lnTo>
                      <a:pt x="56" y="94"/>
                    </a:lnTo>
                    <a:lnTo>
                      <a:pt x="44" y="110"/>
                    </a:lnTo>
                    <a:lnTo>
                      <a:pt x="32" y="128"/>
                    </a:lnTo>
                    <a:lnTo>
                      <a:pt x="32" y="128"/>
                    </a:lnTo>
                    <a:lnTo>
                      <a:pt x="22" y="152"/>
                    </a:lnTo>
                    <a:lnTo>
                      <a:pt x="12" y="176"/>
                    </a:lnTo>
                    <a:lnTo>
                      <a:pt x="6" y="200"/>
                    </a:lnTo>
                    <a:lnTo>
                      <a:pt x="0" y="226"/>
                    </a:lnTo>
                    <a:lnTo>
                      <a:pt x="0" y="226"/>
                    </a:lnTo>
                    <a:lnTo>
                      <a:pt x="0" y="238"/>
                    </a:lnTo>
                    <a:lnTo>
                      <a:pt x="2" y="248"/>
                    </a:lnTo>
                    <a:lnTo>
                      <a:pt x="6" y="256"/>
                    </a:lnTo>
                    <a:lnTo>
                      <a:pt x="12" y="264"/>
                    </a:lnTo>
                    <a:lnTo>
                      <a:pt x="12" y="264"/>
                    </a:lnTo>
                    <a:lnTo>
                      <a:pt x="14" y="266"/>
                    </a:lnTo>
                    <a:lnTo>
                      <a:pt x="20" y="268"/>
                    </a:lnTo>
                    <a:lnTo>
                      <a:pt x="32" y="270"/>
                    </a:lnTo>
                    <a:lnTo>
                      <a:pt x="32" y="270"/>
                    </a:lnTo>
                    <a:lnTo>
                      <a:pt x="40" y="268"/>
                    </a:lnTo>
                    <a:lnTo>
                      <a:pt x="46" y="266"/>
                    </a:lnTo>
                    <a:lnTo>
                      <a:pt x="48" y="264"/>
                    </a:lnTo>
                    <a:lnTo>
                      <a:pt x="48" y="264"/>
                    </a:lnTo>
                    <a:lnTo>
                      <a:pt x="48" y="262"/>
                    </a:lnTo>
                    <a:lnTo>
                      <a:pt x="48" y="262"/>
                    </a:lnTo>
                    <a:lnTo>
                      <a:pt x="46" y="266"/>
                    </a:lnTo>
                    <a:lnTo>
                      <a:pt x="40" y="268"/>
                    </a:lnTo>
                    <a:lnTo>
                      <a:pt x="32" y="270"/>
                    </a:lnTo>
                    <a:lnTo>
                      <a:pt x="32" y="270"/>
                    </a:lnTo>
                    <a:lnTo>
                      <a:pt x="20" y="268"/>
                    </a:lnTo>
                    <a:lnTo>
                      <a:pt x="14" y="266"/>
                    </a:lnTo>
                    <a:lnTo>
                      <a:pt x="12" y="262"/>
                    </a:lnTo>
                    <a:lnTo>
                      <a:pt x="12" y="262"/>
                    </a:lnTo>
                    <a:lnTo>
                      <a:pt x="6" y="256"/>
                    </a:lnTo>
                    <a:lnTo>
                      <a:pt x="4" y="248"/>
                    </a:lnTo>
                    <a:lnTo>
                      <a:pt x="2" y="238"/>
                    </a:lnTo>
                    <a:lnTo>
                      <a:pt x="2" y="226"/>
                    </a:lnTo>
                    <a:lnTo>
                      <a:pt x="2" y="226"/>
                    </a:lnTo>
                    <a:lnTo>
                      <a:pt x="6" y="200"/>
                    </a:lnTo>
                    <a:lnTo>
                      <a:pt x="12" y="176"/>
                    </a:lnTo>
                    <a:lnTo>
                      <a:pt x="22" y="152"/>
                    </a:lnTo>
                    <a:lnTo>
                      <a:pt x="32" y="128"/>
                    </a:lnTo>
                    <a:lnTo>
                      <a:pt x="32" y="128"/>
                    </a:lnTo>
                    <a:lnTo>
                      <a:pt x="44" y="110"/>
                    </a:lnTo>
                    <a:lnTo>
                      <a:pt x="56" y="94"/>
                    </a:lnTo>
                    <a:lnTo>
                      <a:pt x="70" y="78"/>
                    </a:lnTo>
                    <a:lnTo>
                      <a:pt x="84" y="64"/>
                    </a:lnTo>
                    <a:lnTo>
                      <a:pt x="98" y="52"/>
                    </a:lnTo>
                    <a:lnTo>
                      <a:pt x="114" y="42"/>
                    </a:lnTo>
                    <a:lnTo>
                      <a:pt x="132" y="32"/>
                    </a:lnTo>
                    <a:lnTo>
                      <a:pt x="150" y="24"/>
                    </a:lnTo>
                    <a:lnTo>
                      <a:pt x="150" y="24"/>
                    </a:lnTo>
                    <a:lnTo>
                      <a:pt x="174" y="16"/>
                    </a:lnTo>
                    <a:lnTo>
                      <a:pt x="202" y="8"/>
                    </a:lnTo>
                    <a:lnTo>
                      <a:pt x="230" y="2"/>
                    </a:lnTo>
                    <a:lnTo>
                      <a:pt x="258" y="2"/>
                    </a:lnTo>
                    <a:lnTo>
                      <a:pt x="258" y="2"/>
                    </a:lnTo>
                    <a:lnTo>
                      <a:pt x="282" y="2"/>
                    </a:lnTo>
                    <a:lnTo>
                      <a:pt x="306" y="6"/>
                    </a:lnTo>
                    <a:lnTo>
                      <a:pt x="328" y="12"/>
                    </a:lnTo>
                    <a:lnTo>
                      <a:pt x="350" y="18"/>
                    </a:lnTo>
                    <a:lnTo>
                      <a:pt x="372" y="28"/>
                    </a:lnTo>
                    <a:lnTo>
                      <a:pt x="392" y="38"/>
                    </a:lnTo>
                    <a:lnTo>
                      <a:pt x="412" y="52"/>
                    </a:lnTo>
                    <a:lnTo>
                      <a:pt x="430" y="66"/>
                    </a:lnTo>
                    <a:lnTo>
                      <a:pt x="430" y="66"/>
                    </a:lnTo>
                    <a:lnTo>
                      <a:pt x="446" y="84"/>
                    </a:lnTo>
                    <a:lnTo>
                      <a:pt x="462" y="100"/>
                    </a:lnTo>
                    <a:lnTo>
                      <a:pt x="476" y="120"/>
                    </a:lnTo>
                    <a:lnTo>
                      <a:pt x="486" y="138"/>
                    </a:lnTo>
                    <a:lnTo>
                      <a:pt x="496" y="158"/>
                    </a:lnTo>
                    <a:lnTo>
                      <a:pt x="504" y="178"/>
                    </a:lnTo>
                    <a:lnTo>
                      <a:pt x="510" y="200"/>
                    </a:lnTo>
                    <a:lnTo>
                      <a:pt x="514" y="222"/>
                    </a:lnTo>
                    <a:lnTo>
                      <a:pt x="514" y="222"/>
                    </a:lnTo>
                    <a:lnTo>
                      <a:pt x="514" y="232"/>
                    </a:lnTo>
                    <a:lnTo>
                      <a:pt x="514" y="240"/>
                    </a:lnTo>
                    <a:lnTo>
                      <a:pt x="510" y="254"/>
                    </a:lnTo>
                    <a:lnTo>
                      <a:pt x="510" y="254"/>
                    </a:lnTo>
                    <a:lnTo>
                      <a:pt x="506" y="262"/>
                    </a:lnTo>
                    <a:lnTo>
                      <a:pt x="504" y="262"/>
                    </a:lnTo>
                    <a:lnTo>
                      <a:pt x="504" y="262"/>
                    </a:lnTo>
                    <a:lnTo>
                      <a:pt x="502" y="266"/>
                    </a:lnTo>
                    <a:lnTo>
                      <a:pt x="496" y="268"/>
                    </a:lnTo>
                    <a:lnTo>
                      <a:pt x="486" y="270"/>
                    </a:lnTo>
                    <a:lnTo>
                      <a:pt x="486" y="270"/>
                    </a:lnTo>
                    <a:lnTo>
                      <a:pt x="476" y="268"/>
                    </a:lnTo>
                    <a:lnTo>
                      <a:pt x="470" y="266"/>
                    </a:lnTo>
                    <a:lnTo>
                      <a:pt x="468" y="262"/>
                    </a:lnTo>
                    <a:lnTo>
                      <a:pt x="468" y="262"/>
                    </a:lnTo>
                    <a:lnTo>
                      <a:pt x="466" y="260"/>
                    </a:lnTo>
                    <a:lnTo>
                      <a:pt x="464" y="256"/>
                    </a:lnTo>
                    <a:lnTo>
                      <a:pt x="460" y="252"/>
                    </a:lnTo>
                    <a:lnTo>
                      <a:pt x="458" y="250"/>
                    </a:lnTo>
                    <a:lnTo>
                      <a:pt x="458" y="250"/>
                    </a:lnTo>
                    <a:lnTo>
                      <a:pt x="442" y="222"/>
                    </a:lnTo>
                    <a:lnTo>
                      <a:pt x="428" y="192"/>
                    </a:lnTo>
                    <a:lnTo>
                      <a:pt x="428" y="192"/>
                    </a:lnTo>
                    <a:lnTo>
                      <a:pt x="426" y="188"/>
                    </a:lnTo>
                    <a:lnTo>
                      <a:pt x="426" y="184"/>
                    </a:lnTo>
                    <a:lnTo>
                      <a:pt x="426" y="184"/>
                    </a:lnTo>
                    <a:lnTo>
                      <a:pt x="420" y="170"/>
                    </a:lnTo>
                    <a:lnTo>
                      <a:pt x="410" y="158"/>
                    </a:lnTo>
                    <a:lnTo>
                      <a:pt x="392" y="136"/>
                    </a:lnTo>
                    <a:lnTo>
                      <a:pt x="392" y="136"/>
                    </a:lnTo>
                    <a:lnTo>
                      <a:pt x="376" y="114"/>
                    </a:lnTo>
                    <a:lnTo>
                      <a:pt x="366" y="104"/>
                    </a:lnTo>
                    <a:lnTo>
                      <a:pt x="356" y="96"/>
                    </a:lnTo>
                    <a:lnTo>
                      <a:pt x="356" y="96"/>
                    </a:lnTo>
                    <a:lnTo>
                      <a:pt x="332" y="86"/>
                    </a:lnTo>
                    <a:lnTo>
                      <a:pt x="310" y="76"/>
                    </a:lnTo>
                    <a:lnTo>
                      <a:pt x="284" y="72"/>
                    </a:lnTo>
                    <a:lnTo>
                      <a:pt x="258" y="70"/>
                    </a:lnTo>
                    <a:lnTo>
                      <a:pt x="258" y="70"/>
                    </a:lnTo>
                    <a:lnTo>
                      <a:pt x="240" y="72"/>
                    </a:lnTo>
                    <a:lnTo>
                      <a:pt x="222" y="72"/>
                    </a:lnTo>
                    <a:lnTo>
                      <a:pt x="206" y="76"/>
                    </a:lnTo>
                    <a:lnTo>
                      <a:pt x="188" y="80"/>
                    </a:lnTo>
                    <a:lnTo>
                      <a:pt x="188" y="80"/>
                    </a:lnTo>
                    <a:lnTo>
                      <a:pt x="174" y="88"/>
                    </a:lnTo>
                    <a:lnTo>
                      <a:pt x="174" y="88"/>
                    </a:lnTo>
                    <a:lnTo>
                      <a:pt x="148" y="106"/>
                    </a:lnTo>
                    <a:lnTo>
                      <a:pt x="126" y="126"/>
                    </a:lnTo>
                    <a:lnTo>
                      <a:pt x="126" y="126"/>
                    </a:lnTo>
                    <a:lnTo>
                      <a:pt x="112" y="140"/>
                    </a:lnTo>
                    <a:lnTo>
                      <a:pt x="102" y="156"/>
                    </a:lnTo>
                    <a:lnTo>
                      <a:pt x="94" y="172"/>
                    </a:lnTo>
                    <a:lnTo>
                      <a:pt x="88" y="188"/>
                    </a:lnTo>
                    <a:lnTo>
                      <a:pt x="88" y="188"/>
                    </a:lnTo>
                    <a:lnTo>
                      <a:pt x="86" y="194"/>
                    </a:lnTo>
                    <a:lnTo>
                      <a:pt x="86" y="194"/>
                    </a:lnTo>
                    <a:lnTo>
                      <a:pt x="80" y="210"/>
                    </a:lnTo>
                    <a:lnTo>
                      <a:pt x="72" y="224"/>
                    </a:lnTo>
                    <a:lnTo>
                      <a:pt x="56" y="248"/>
                    </a:lnTo>
                    <a:lnTo>
                      <a:pt x="56" y="248"/>
                    </a:lnTo>
                    <a:lnTo>
                      <a:pt x="54" y="252"/>
                    </a:lnTo>
                    <a:lnTo>
                      <a:pt x="52" y="256"/>
                    </a:lnTo>
                    <a:lnTo>
                      <a:pt x="48" y="258"/>
                    </a:lnTo>
                    <a:lnTo>
                      <a:pt x="48" y="262"/>
                    </a:lnTo>
                    <a:lnTo>
                      <a:pt x="48" y="262"/>
                    </a:lnTo>
                    <a:lnTo>
                      <a:pt x="48" y="262"/>
                    </a:lnTo>
                    <a:lnTo>
                      <a:pt x="48" y="262"/>
                    </a:lnTo>
                    <a:lnTo>
                      <a:pt x="48" y="262"/>
                    </a:lnTo>
                    <a:lnTo>
                      <a:pt x="48" y="262"/>
                    </a:lnTo>
                    <a:lnTo>
                      <a:pt x="48" y="260"/>
                    </a:lnTo>
                    <a:lnTo>
                      <a:pt x="52" y="256"/>
                    </a:lnTo>
                    <a:lnTo>
                      <a:pt x="54" y="252"/>
                    </a:lnTo>
                    <a:lnTo>
                      <a:pt x="56" y="250"/>
                    </a:lnTo>
                    <a:lnTo>
                      <a:pt x="56" y="250"/>
                    </a:lnTo>
                    <a:lnTo>
                      <a:pt x="72" y="224"/>
                    </a:lnTo>
                    <a:lnTo>
                      <a:pt x="80" y="210"/>
                    </a:lnTo>
                    <a:lnTo>
                      <a:pt x="86" y="196"/>
                    </a:lnTo>
                    <a:lnTo>
                      <a:pt x="86" y="196"/>
                    </a:lnTo>
                    <a:lnTo>
                      <a:pt x="90" y="188"/>
                    </a:lnTo>
                    <a:lnTo>
                      <a:pt x="90" y="188"/>
                    </a:lnTo>
                    <a:lnTo>
                      <a:pt x="94" y="172"/>
                    </a:lnTo>
                    <a:lnTo>
                      <a:pt x="102" y="156"/>
                    </a:lnTo>
                    <a:lnTo>
                      <a:pt x="112" y="142"/>
                    </a:lnTo>
                    <a:lnTo>
                      <a:pt x="126" y="128"/>
                    </a:lnTo>
                    <a:lnTo>
                      <a:pt x="126" y="128"/>
                    </a:lnTo>
                    <a:lnTo>
                      <a:pt x="148" y="106"/>
                    </a:lnTo>
                    <a:lnTo>
                      <a:pt x="174" y="88"/>
                    </a:lnTo>
                    <a:lnTo>
                      <a:pt x="174" y="88"/>
                    </a:lnTo>
                    <a:lnTo>
                      <a:pt x="188" y="82"/>
                    </a:lnTo>
                    <a:lnTo>
                      <a:pt x="188" y="82"/>
                    </a:lnTo>
                    <a:lnTo>
                      <a:pt x="206" y="76"/>
                    </a:lnTo>
                    <a:lnTo>
                      <a:pt x="222" y="72"/>
                    </a:lnTo>
                    <a:lnTo>
                      <a:pt x="240" y="72"/>
                    </a:lnTo>
                    <a:lnTo>
                      <a:pt x="258" y="72"/>
                    </a:lnTo>
                    <a:lnTo>
                      <a:pt x="258" y="72"/>
                    </a:lnTo>
                    <a:lnTo>
                      <a:pt x="284" y="72"/>
                    </a:lnTo>
                    <a:lnTo>
                      <a:pt x="310" y="78"/>
                    </a:lnTo>
                    <a:lnTo>
                      <a:pt x="332" y="86"/>
                    </a:lnTo>
                    <a:lnTo>
                      <a:pt x="356" y="98"/>
                    </a:lnTo>
                    <a:lnTo>
                      <a:pt x="356" y="98"/>
                    </a:lnTo>
                    <a:lnTo>
                      <a:pt x="366" y="106"/>
                    </a:lnTo>
                    <a:lnTo>
                      <a:pt x="376" y="114"/>
                    </a:lnTo>
                    <a:lnTo>
                      <a:pt x="392" y="136"/>
                    </a:lnTo>
                    <a:lnTo>
                      <a:pt x="392" y="136"/>
                    </a:lnTo>
                    <a:lnTo>
                      <a:pt x="410" y="160"/>
                    </a:lnTo>
                    <a:lnTo>
                      <a:pt x="418" y="172"/>
                    </a:lnTo>
                    <a:lnTo>
                      <a:pt x="426" y="184"/>
                    </a:lnTo>
                    <a:lnTo>
                      <a:pt x="426" y="184"/>
                    </a:lnTo>
                    <a:lnTo>
                      <a:pt x="426" y="188"/>
                    </a:lnTo>
                    <a:lnTo>
                      <a:pt x="428" y="192"/>
                    </a:lnTo>
                    <a:lnTo>
                      <a:pt x="428" y="192"/>
                    </a:lnTo>
                    <a:lnTo>
                      <a:pt x="442" y="224"/>
                    </a:lnTo>
                    <a:lnTo>
                      <a:pt x="458" y="250"/>
                    </a:lnTo>
                    <a:lnTo>
                      <a:pt x="458" y="250"/>
                    </a:lnTo>
                    <a:lnTo>
                      <a:pt x="460" y="254"/>
                    </a:lnTo>
                    <a:lnTo>
                      <a:pt x="464" y="256"/>
                    </a:lnTo>
                    <a:lnTo>
                      <a:pt x="466" y="260"/>
                    </a:lnTo>
                    <a:lnTo>
                      <a:pt x="468" y="264"/>
                    </a:lnTo>
                    <a:lnTo>
                      <a:pt x="468" y="264"/>
                    </a:lnTo>
                    <a:lnTo>
                      <a:pt x="470" y="266"/>
                    </a:lnTo>
                    <a:lnTo>
                      <a:pt x="476" y="268"/>
                    </a:lnTo>
                    <a:lnTo>
                      <a:pt x="486" y="270"/>
                    </a:lnTo>
                    <a:lnTo>
                      <a:pt x="486" y="270"/>
                    </a:lnTo>
                    <a:lnTo>
                      <a:pt x="496" y="268"/>
                    </a:lnTo>
                    <a:lnTo>
                      <a:pt x="502" y="266"/>
                    </a:lnTo>
                    <a:lnTo>
                      <a:pt x="504" y="264"/>
                    </a:lnTo>
                    <a:lnTo>
                      <a:pt x="504" y="264"/>
                    </a:lnTo>
                    <a:lnTo>
                      <a:pt x="506" y="262"/>
                    </a:lnTo>
                    <a:lnTo>
                      <a:pt x="510" y="256"/>
                    </a:lnTo>
                    <a:lnTo>
                      <a:pt x="510" y="256"/>
                    </a:lnTo>
                    <a:lnTo>
                      <a:pt x="514" y="240"/>
                    </a:lnTo>
                    <a:lnTo>
                      <a:pt x="514" y="232"/>
                    </a:lnTo>
                    <a:lnTo>
                      <a:pt x="514" y="222"/>
                    </a:lnTo>
                    <a:lnTo>
                      <a:pt x="514" y="222"/>
                    </a:lnTo>
                    <a:lnTo>
                      <a:pt x="510" y="200"/>
                    </a:lnTo>
                    <a:lnTo>
                      <a:pt x="504" y="178"/>
                    </a:lnTo>
                    <a:lnTo>
                      <a:pt x="496" y="158"/>
                    </a:lnTo>
                    <a:lnTo>
                      <a:pt x="488" y="138"/>
                    </a:lnTo>
                    <a:lnTo>
                      <a:pt x="476" y="118"/>
                    </a:lnTo>
                    <a:lnTo>
                      <a:pt x="462" y="100"/>
                    </a:lnTo>
                    <a:lnTo>
                      <a:pt x="448" y="82"/>
                    </a:lnTo>
                    <a:lnTo>
                      <a:pt x="430" y="66"/>
                    </a:lnTo>
                    <a:lnTo>
                      <a:pt x="430" y="66"/>
                    </a:lnTo>
                    <a:lnTo>
                      <a:pt x="412" y="52"/>
                    </a:lnTo>
                    <a:lnTo>
                      <a:pt x="394" y="38"/>
                    </a:lnTo>
                    <a:lnTo>
                      <a:pt x="372" y="28"/>
                    </a:lnTo>
                    <a:lnTo>
                      <a:pt x="352" y="18"/>
                    </a:lnTo>
                    <a:lnTo>
                      <a:pt x="328" y="10"/>
                    </a:lnTo>
                    <a:lnTo>
                      <a:pt x="306" y="6"/>
                    </a:lnTo>
                    <a:lnTo>
                      <a:pt x="282" y="2"/>
                    </a:lnTo>
                    <a:lnTo>
                      <a:pt x="258" y="0"/>
                    </a:lnTo>
                    <a:close/>
                  </a:path>
                </a:pathLst>
              </a:custGeom>
              <a:solidFill>
                <a:srgbClr val="7C74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8" name="Freeform 295"/>
              <p:cNvSpPr>
                <a:spLocks/>
              </p:cNvSpPr>
              <p:nvPr/>
            </p:nvSpPr>
            <p:spPr bwMode="auto">
              <a:xfrm>
                <a:off x="2633" y="3281"/>
                <a:ext cx="514" cy="270"/>
              </a:xfrm>
              <a:custGeom>
                <a:avLst/>
                <a:gdLst>
                  <a:gd name="T0" fmla="*/ 202 w 514"/>
                  <a:gd name="T1" fmla="*/ 8 h 270"/>
                  <a:gd name="T2" fmla="*/ 132 w 514"/>
                  <a:gd name="T3" fmla="*/ 32 h 270"/>
                  <a:gd name="T4" fmla="*/ 68 w 514"/>
                  <a:gd name="T5" fmla="*/ 78 h 270"/>
                  <a:gd name="T6" fmla="*/ 32 w 514"/>
                  <a:gd name="T7" fmla="*/ 128 h 270"/>
                  <a:gd name="T8" fmla="*/ 0 w 514"/>
                  <a:gd name="T9" fmla="*/ 226 h 270"/>
                  <a:gd name="T10" fmla="*/ 6 w 514"/>
                  <a:gd name="T11" fmla="*/ 256 h 270"/>
                  <a:gd name="T12" fmla="*/ 20 w 514"/>
                  <a:gd name="T13" fmla="*/ 268 h 270"/>
                  <a:gd name="T14" fmla="*/ 46 w 514"/>
                  <a:gd name="T15" fmla="*/ 266 h 270"/>
                  <a:gd name="T16" fmla="*/ 48 w 514"/>
                  <a:gd name="T17" fmla="*/ 262 h 270"/>
                  <a:gd name="T18" fmla="*/ 32 w 514"/>
                  <a:gd name="T19" fmla="*/ 270 h 270"/>
                  <a:gd name="T20" fmla="*/ 12 w 514"/>
                  <a:gd name="T21" fmla="*/ 262 h 270"/>
                  <a:gd name="T22" fmla="*/ 2 w 514"/>
                  <a:gd name="T23" fmla="*/ 226 h 270"/>
                  <a:gd name="T24" fmla="*/ 22 w 514"/>
                  <a:gd name="T25" fmla="*/ 152 h 270"/>
                  <a:gd name="T26" fmla="*/ 56 w 514"/>
                  <a:gd name="T27" fmla="*/ 94 h 270"/>
                  <a:gd name="T28" fmla="*/ 114 w 514"/>
                  <a:gd name="T29" fmla="*/ 42 h 270"/>
                  <a:gd name="T30" fmla="*/ 174 w 514"/>
                  <a:gd name="T31" fmla="*/ 16 h 270"/>
                  <a:gd name="T32" fmla="*/ 258 w 514"/>
                  <a:gd name="T33" fmla="*/ 2 h 270"/>
                  <a:gd name="T34" fmla="*/ 350 w 514"/>
                  <a:gd name="T35" fmla="*/ 18 h 270"/>
                  <a:gd name="T36" fmla="*/ 430 w 514"/>
                  <a:gd name="T37" fmla="*/ 66 h 270"/>
                  <a:gd name="T38" fmla="*/ 476 w 514"/>
                  <a:gd name="T39" fmla="*/ 120 h 270"/>
                  <a:gd name="T40" fmla="*/ 510 w 514"/>
                  <a:gd name="T41" fmla="*/ 200 h 270"/>
                  <a:gd name="T42" fmla="*/ 514 w 514"/>
                  <a:gd name="T43" fmla="*/ 240 h 270"/>
                  <a:gd name="T44" fmla="*/ 504 w 514"/>
                  <a:gd name="T45" fmla="*/ 262 h 270"/>
                  <a:gd name="T46" fmla="*/ 486 w 514"/>
                  <a:gd name="T47" fmla="*/ 270 h 270"/>
                  <a:gd name="T48" fmla="*/ 468 w 514"/>
                  <a:gd name="T49" fmla="*/ 262 h 270"/>
                  <a:gd name="T50" fmla="*/ 460 w 514"/>
                  <a:gd name="T51" fmla="*/ 252 h 270"/>
                  <a:gd name="T52" fmla="*/ 428 w 514"/>
                  <a:gd name="T53" fmla="*/ 192 h 270"/>
                  <a:gd name="T54" fmla="*/ 426 w 514"/>
                  <a:gd name="T55" fmla="*/ 184 h 270"/>
                  <a:gd name="T56" fmla="*/ 392 w 514"/>
                  <a:gd name="T57" fmla="*/ 136 h 270"/>
                  <a:gd name="T58" fmla="*/ 356 w 514"/>
                  <a:gd name="T59" fmla="*/ 96 h 270"/>
                  <a:gd name="T60" fmla="*/ 258 w 514"/>
                  <a:gd name="T61" fmla="*/ 70 h 270"/>
                  <a:gd name="T62" fmla="*/ 206 w 514"/>
                  <a:gd name="T63" fmla="*/ 76 h 270"/>
                  <a:gd name="T64" fmla="*/ 174 w 514"/>
                  <a:gd name="T65" fmla="*/ 88 h 270"/>
                  <a:gd name="T66" fmla="*/ 112 w 514"/>
                  <a:gd name="T67" fmla="*/ 140 h 270"/>
                  <a:gd name="T68" fmla="*/ 88 w 514"/>
                  <a:gd name="T69" fmla="*/ 188 h 270"/>
                  <a:gd name="T70" fmla="*/ 72 w 514"/>
                  <a:gd name="T71" fmla="*/ 224 h 270"/>
                  <a:gd name="T72" fmla="*/ 52 w 514"/>
                  <a:gd name="T73" fmla="*/ 256 h 270"/>
                  <a:gd name="T74" fmla="*/ 48 w 514"/>
                  <a:gd name="T75" fmla="*/ 262 h 270"/>
                  <a:gd name="T76" fmla="*/ 48 w 514"/>
                  <a:gd name="T77" fmla="*/ 260 h 270"/>
                  <a:gd name="T78" fmla="*/ 56 w 514"/>
                  <a:gd name="T79" fmla="*/ 250 h 270"/>
                  <a:gd name="T80" fmla="*/ 86 w 514"/>
                  <a:gd name="T81" fmla="*/ 196 h 270"/>
                  <a:gd name="T82" fmla="*/ 102 w 514"/>
                  <a:gd name="T83" fmla="*/ 156 h 270"/>
                  <a:gd name="T84" fmla="*/ 148 w 514"/>
                  <a:gd name="T85" fmla="*/ 106 h 270"/>
                  <a:gd name="T86" fmla="*/ 188 w 514"/>
                  <a:gd name="T87" fmla="*/ 82 h 270"/>
                  <a:gd name="T88" fmla="*/ 258 w 514"/>
                  <a:gd name="T89" fmla="*/ 72 h 270"/>
                  <a:gd name="T90" fmla="*/ 332 w 514"/>
                  <a:gd name="T91" fmla="*/ 86 h 270"/>
                  <a:gd name="T92" fmla="*/ 376 w 514"/>
                  <a:gd name="T93" fmla="*/ 114 h 270"/>
                  <a:gd name="T94" fmla="*/ 418 w 514"/>
                  <a:gd name="T95" fmla="*/ 172 h 270"/>
                  <a:gd name="T96" fmla="*/ 428 w 514"/>
                  <a:gd name="T97" fmla="*/ 192 h 270"/>
                  <a:gd name="T98" fmla="*/ 458 w 514"/>
                  <a:gd name="T99" fmla="*/ 250 h 270"/>
                  <a:gd name="T100" fmla="*/ 468 w 514"/>
                  <a:gd name="T101" fmla="*/ 264 h 270"/>
                  <a:gd name="T102" fmla="*/ 486 w 514"/>
                  <a:gd name="T103" fmla="*/ 270 h 270"/>
                  <a:gd name="T104" fmla="*/ 504 w 514"/>
                  <a:gd name="T105" fmla="*/ 264 h 270"/>
                  <a:gd name="T106" fmla="*/ 510 w 514"/>
                  <a:gd name="T107" fmla="*/ 256 h 270"/>
                  <a:gd name="T108" fmla="*/ 514 w 514"/>
                  <a:gd name="T109" fmla="*/ 222 h 270"/>
                  <a:gd name="T110" fmla="*/ 488 w 514"/>
                  <a:gd name="T111" fmla="*/ 138 h 270"/>
                  <a:gd name="T112" fmla="*/ 430 w 514"/>
                  <a:gd name="T113" fmla="*/ 66 h 270"/>
                  <a:gd name="T114" fmla="*/ 372 w 514"/>
                  <a:gd name="T115" fmla="*/ 28 h 270"/>
                  <a:gd name="T116" fmla="*/ 282 w 514"/>
                  <a:gd name="T117"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4" h="270">
                    <a:moveTo>
                      <a:pt x="258" y="0"/>
                    </a:moveTo>
                    <a:lnTo>
                      <a:pt x="258" y="0"/>
                    </a:lnTo>
                    <a:lnTo>
                      <a:pt x="230" y="2"/>
                    </a:lnTo>
                    <a:lnTo>
                      <a:pt x="202" y="8"/>
                    </a:lnTo>
                    <a:lnTo>
                      <a:pt x="174" y="14"/>
                    </a:lnTo>
                    <a:lnTo>
                      <a:pt x="150" y="24"/>
                    </a:lnTo>
                    <a:lnTo>
                      <a:pt x="150" y="24"/>
                    </a:lnTo>
                    <a:lnTo>
                      <a:pt x="132" y="32"/>
                    </a:lnTo>
                    <a:lnTo>
                      <a:pt x="114" y="40"/>
                    </a:lnTo>
                    <a:lnTo>
                      <a:pt x="98" y="52"/>
                    </a:lnTo>
                    <a:lnTo>
                      <a:pt x="82" y="64"/>
                    </a:lnTo>
                    <a:lnTo>
                      <a:pt x="68" y="78"/>
                    </a:lnTo>
                    <a:lnTo>
                      <a:pt x="56" y="94"/>
                    </a:lnTo>
                    <a:lnTo>
                      <a:pt x="44" y="110"/>
                    </a:lnTo>
                    <a:lnTo>
                      <a:pt x="32" y="128"/>
                    </a:lnTo>
                    <a:lnTo>
                      <a:pt x="32" y="128"/>
                    </a:lnTo>
                    <a:lnTo>
                      <a:pt x="22" y="152"/>
                    </a:lnTo>
                    <a:lnTo>
                      <a:pt x="12" y="176"/>
                    </a:lnTo>
                    <a:lnTo>
                      <a:pt x="6" y="200"/>
                    </a:lnTo>
                    <a:lnTo>
                      <a:pt x="0" y="226"/>
                    </a:lnTo>
                    <a:lnTo>
                      <a:pt x="0" y="226"/>
                    </a:lnTo>
                    <a:lnTo>
                      <a:pt x="0" y="238"/>
                    </a:lnTo>
                    <a:lnTo>
                      <a:pt x="2" y="248"/>
                    </a:lnTo>
                    <a:lnTo>
                      <a:pt x="6" y="256"/>
                    </a:lnTo>
                    <a:lnTo>
                      <a:pt x="12" y="264"/>
                    </a:lnTo>
                    <a:lnTo>
                      <a:pt x="12" y="264"/>
                    </a:lnTo>
                    <a:lnTo>
                      <a:pt x="14" y="266"/>
                    </a:lnTo>
                    <a:lnTo>
                      <a:pt x="20" y="268"/>
                    </a:lnTo>
                    <a:lnTo>
                      <a:pt x="32" y="270"/>
                    </a:lnTo>
                    <a:lnTo>
                      <a:pt x="32" y="270"/>
                    </a:lnTo>
                    <a:lnTo>
                      <a:pt x="40" y="268"/>
                    </a:lnTo>
                    <a:lnTo>
                      <a:pt x="46" y="266"/>
                    </a:lnTo>
                    <a:lnTo>
                      <a:pt x="48" y="264"/>
                    </a:lnTo>
                    <a:lnTo>
                      <a:pt x="48" y="264"/>
                    </a:lnTo>
                    <a:lnTo>
                      <a:pt x="48" y="262"/>
                    </a:lnTo>
                    <a:lnTo>
                      <a:pt x="48" y="262"/>
                    </a:lnTo>
                    <a:lnTo>
                      <a:pt x="46" y="266"/>
                    </a:lnTo>
                    <a:lnTo>
                      <a:pt x="40" y="268"/>
                    </a:lnTo>
                    <a:lnTo>
                      <a:pt x="32" y="270"/>
                    </a:lnTo>
                    <a:lnTo>
                      <a:pt x="32" y="270"/>
                    </a:lnTo>
                    <a:lnTo>
                      <a:pt x="20" y="268"/>
                    </a:lnTo>
                    <a:lnTo>
                      <a:pt x="14" y="266"/>
                    </a:lnTo>
                    <a:lnTo>
                      <a:pt x="12" y="262"/>
                    </a:lnTo>
                    <a:lnTo>
                      <a:pt x="12" y="262"/>
                    </a:lnTo>
                    <a:lnTo>
                      <a:pt x="6" y="256"/>
                    </a:lnTo>
                    <a:lnTo>
                      <a:pt x="4" y="248"/>
                    </a:lnTo>
                    <a:lnTo>
                      <a:pt x="2" y="238"/>
                    </a:lnTo>
                    <a:lnTo>
                      <a:pt x="2" y="226"/>
                    </a:lnTo>
                    <a:lnTo>
                      <a:pt x="2" y="226"/>
                    </a:lnTo>
                    <a:lnTo>
                      <a:pt x="6" y="200"/>
                    </a:lnTo>
                    <a:lnTo>
                      <a:pt x="12" y="176"/>
                    </a:lnTo>
                    <a:lnTo>
                      <a:pt x="22" y="152"/>
                    </a:lnTo>
                    <a:lnTo>
                      <a:pt x="32" y="128"/>
                    </a:lnTo>
                    <a:lnTo>
                      <a:pt x="32" y="128"/>
                    </a:lnTo>
                    <a:lnTo>
                      <a:pt x="44" y="110"/>
                    </a:lnTo>
                    <a:lnTo>
                      <a:pt x="56" y="94"/>
                    </a:lnTo>
                    <a:lnTo>
                      <a:pt x="70" y="78"/>
                    </a:lnTo>
                    <a:lnTo>
                      <a:pt x="84" y="64"/>
                    </a:lnTo>
                    <a:lnTo>
                      <a:pt x="98" y="52"/>
                    </a:lnTo>
                    <a:lnTo>
                      <a:pt x="114" y="42"/>
                    </a:lnTo>
                    <a:lnTo>
                      <a:pt x="132" y="32"/>
                    </a:lnTo>
                    <a:lnTo>
                      <a:pt x="150" y="24"/>
                    </a:lnTo>
                    <a:lnTo>
                      <a:pt x="150" y="24"/>
                    </a:lnTo>
                    <a:lnTo>
                      <a:pt x="174" y="16"/>
                    </a:lnTo>
                    <a:lnTo>
                      <a:pt x="202" y="8"/>
                    </a:lnTo>
                    <a:lnTo>
                      <a:pt x="230" y="2"/>
                    </a:lnTo>
                    <a:lnTo>
                      <a:pt x="258" y="2"/>
                    </a:lnTo>
                    <a:lnTo>
                      <a:pt x="258" y="2"/>
                    </a:lnTo>
                    <a:lnTo>
                      <a:pt x="282" y="2"/>
                    </a:lnTo>
                    <a:lnTo>
                      <a:pt x="306" y="6"/>
                    </a:lnTo>
                    <a:lnTo>
                      <a:pt x="328" y="12"/>
                    </a:lnTo>
                    <a:lnTo>
                      <a:pt x="350" y="18"/>
                    </a:lnTo>
                    <a:lnTo>
                      <a:pt x="372" y="28"/>
                    </a:lnTo>
                    <a:lnTo>
                      <a:pt x="392" y="38"/>
                    </a:lnTo>
                    <a:lnTo>
                      <a:pt x="412" y="52"/>
                    </a:lnTo>
                    <a:lnTo>
                      <a:pt x="430" y="66"/>
                    </a:lnTo>
                    <a:lnTo>
                      <a:pt x="430" y="66"/>
                    </a:lnTo>
                    <a:lnTo>
                      <a:pt x="446" y="84"/>
                    </a:lnTo>
                    <a:lnTo>
                      <a:pt x="462" y="100"/>
                    </a:lnTo>
                    <a:lnTo>
                      <a:pt x="476" y="120"/>
                    </a:lnTo>
                    <a:lnTo>
                      <a:pt x="486" y="138"/>
                    </a:lnTo>
                    <a:lnTo>
                      <a:pt x="496" y="158"/>
                    </a:lnTo>
                    <a:lnTo>
                      <a:pt x="504" y="178"/>
                    </a:lnTo>
                    <a:lnTo>
                      <a:pt x="510" y="200"/>
                    </a:lnTo>
                    <a:lnTo>
                      <a:pt x="514" y="222"/>
                    </a:lnTo>
                    <a:lnTo>
                      <a:pt x="514" y="222"/>
                    </a:lnTo>
                    <a:lnTo>
                      <a:pt x="514" y="232"/>
                    </a:lnTo>
                    <a:lnTo>
                      <a:pt x="514" y="240"/>
                    </a:lnTo>
                    <a:lnTo>
                      <a:pt x="510" y="254"/>
                    </a:lnTo>
                    <a:lnTo>
                      <a:pt x="510" y="254"/>
                    </a:lnTo>
                    <a:lnTo>
                      <a:pt x="506" y="262"/>
                    </a:lnTo>
                    <a:lnTo>
                      <a:pt x="504" y="262"/>
                    </a:lnTo>
                    <a:lnTo>
                      <a:pt x="504" y="262"/>
                    </a:lnTo>
                    <a:lnTo>
                      <a:pt x="502" y="266"/>
                    </a:lnTo>
                    <a:lnTo>
                      <a:pt x="496" y="268"/>
                    </a:lnTo>
                    <a:lnTo>
                      <a:pt x="486" y="270"/>
                    </a:lnTo>
                    <a:lnTo>
                      <a:pt x="486" y="270"/>
                    </a:lnTo>
                    <a:lnTo>
                      <a:pt x="476" y="268"/>
                    </a:lnTo>
                    <a:lnTo>
                      <a:pt x="470" y="266"/>
                    </a:lnTo>
                    <a:lnTo>
                      <a:pt x="468" y="262"/>
                    </a:lnTo>
                    <a:lnTo>
                      <a:pt x="468" y="262"/>
                    </a:lnTo>
                    <a:lnTo>
                      <a:pt x="466" y="260"/>
                    </a:lnTo>
                    <a:lnTo>
                      <a:pt x="464" y="256"/>
                    </a:lnTo>
                    <a:lnTo>
                      <a:pt x="460" y="252"/>
                    </a:lnTo>
                    <a:lnTo>
                      <a:pt x="458" y="250"/>
                    </a:lnTo>
                    <a:lnTo>
                      <a:pt x="458" y="250"/>
                    </a:lnTo>
                    <a:lnTo>
                      <a:pt x="442" y="222"/>
                    </a:lnTo>
                    <a:lnTo>
                      <a:pt x="428" y="192"/>
                    </a:lnTo>
                    <a:lnTo>
                      <a:pt x="428" y="192"/>
                    </a:lnTo>
                    <a:lnTo>
                      <a:pt x="426" y="188"/>
                    </a:lnTo>
                    <a:lnTo>
                      <a:pt x="426" y="184"/>
                    </a:lnTo>
                    <a:lnTo>
                      <a:pt x="426" y="184"/>
                    </a:lnTo>
                    <a:lnTo>
                      <a:pt x="420" y="170"/>
                    </a:lnTo>
                    <a:lnTo>
                      <a:pt x="410" y="158"/>
                    </a:lnTo>
                    <a:lnTo>
                      <a:pt x="392" y="136"/>
                    </a:lnTo>
                    <a:lnTo>
                      <a:pt x="392" y="136"/>
                    </a:lnTo>
                    <a:lnTo>
                      <a:pt x="376" y="114"/>
                    </a:lnTo>
                    <a:lnTo>
                      <a:pt x="366" y="104"/>
                    </a:lnTo>
                    <a:lnTo>
                      <a:pt x="356" y="96"/>
                    </a:lnTo>
                    <a:lnTo>
                      <a:pt x="356" y="96"/>
                    </a:lnTo>
                    <a:lnTo>
                      <a:pt x="332" y="86"/>
                    </a:lnTo>
                    <a:lnTo>
                      <a:pt x="310" y="76"/>
                    </a:lnTo>
                    <a:lnTo>
                      <a:pt x="284" y="72"/>
                    </a:lnTo>
                    <a:lnTo>
                      <a:pt x="258" y="70"/>
                    </a:lnTo>
                    <a:lnTo>
                      <a:pt x="258" y="70"/>
                    </a:lnTo>
                    <a:lnTo>
                      <a:pt x="240" y="72"/>
                    </a:lnTo>
                    <a:lnTo>
                      <a:pt x="222" y="72"/>
                    </a:lnTo>
                    <a:lnTo>
                      <a:pt x="206" y="76"/>
                    </a:lnTo>
                    <a:lnTo>
                      <a:pt x="188" y="80"/>
                    </a:lnTo>
                    <a:lnTo>
                      <a:pt x="188" y="80"/>
                    </a:lnTo>
                    <a:lnTo>
                      <a:pt x="174" y="88"/>
                    </a:lnTo>
                    <a:lnTo>
                      <a:pt x="174" y="88"/>
                    </a:lnTo>
                    <a:lnTo>
                      <a:pt x="148" y="106"/>
                    </a:lnTo>
                    <a:lnTo>
                      <a:pt x="126" y="126"/>
                    </a:lnTo>
                    <a:lnTo>
                      <a:pt x="126" y="126"/>
                    </a:lnTo>
                    <a:lnTo>
                      <a:pt x="112" y="140"/>
                    </a:lnTo>
                    <a:lnTo>
                      <a:pt x="102" y="156"/>
                    </a:lnTo>
                    <a:lnTo>
                      <a:pt x="94" y="172"/>
                    </a:lnTo>
                    <a:lnTo>
                      <a:pt x="88" y="188"/>
                    </a:lnTo>
                    <a:lnTo>
                      <a:pt x="88" y="188"/>
                    </a:lnTo>
                    <a:lnTo>
                      <a:pt x="86" y="194"/>
                    </a:lnTo>
                    <a:lnTo>
                      <a:pt x="86" y="194"/>
                    </a:lnTo>
                    <a:lnTo>
                      <a:pt x="80" y="210"/>
                    </a:lnTo>
                    <a:lnTo>
                      <a:pt x="72" y="224"/>
                    </a:lnTo>
                    <a:lnTo>
                      <a:pt x="56" y="248"/>
                    </a:lnTo>
                    <a:lnTo>
                      <a:pt x="56" y="248"/>
                    </a:lnTo>
                    <a:lnTo>
                      <a:pt x="54" y="252"/>
                    </a:lnTo>
                    <a:lnTo>
                      <a:pt x="52" y="256"/>
                    </a:lnTo>
                    <a:lnTo>
                      <a:pt x="48" y="258"/>
                    </a:lnTo>
                    <a:lnTo>
                      <a:pt x="48" y="262"/>
                    </a:lnTo>
                    <a:lnTo>
                      <a:pt x="48" y="262"/>
                    </a:lnTo>
                    <a:lnTo>
                      <a:pt x="48" y="262"/>
                    </a:lnTo>
                    <a:lnTo>
                      <a:pt x="48" y="262"/>
                    </a:lnTo>
                    <a:lnTo>
                      <a:pt x="48" y="262"/>
                    </a:lnTo>
                    <a:lnTo>
                      <a:pt x="48" y="262"/>
                    </a:lnTo>
                    <a:lnTo>
                      <a:pt x="48" y="260"/>
                    </a:lnTo>
                    <a:lnTo>
                      <a:pt x="52" y="256"/>
                    </a:lnTo>
                    <a:lnTo>
                      <a:pt x="54" y="252"/>
                    </a:lnTo>
                    <a:lnTo>
                      <a:pt x="56" y="250"/>
                    </a:lnTo>
                    <a:lnTo>
                      <a:pt x="56" y="250"/>
                    </a:lnTo>
                    <a:lnTo>
                      <a:pt x="72" y="224"/>
                    </a:lnTo>
                    <a:lnTo>
                      <a:pt x="80" y="210"/>
                    </a:lnTo>
                    <a:lnTo>
                      <a:pt x="86" y="196"/>
                    </a:lnTo>
                    <a:lnTo>
                      <a:pt x="86" y="196"/>
                    </a:lnTo>
                    <a:lnTo>
                      <a:pt x="90" y="188"/>
                    </a:lnTo>
                    <a:lnTo>
                      <a:pt x="90" y="188"/>
                    </a:lnTo>
                    <a:lnTo>
                      <a:pt x="94" y="172"/>
                    </a:lnTo>
                    <a:lnTo>
                      <a:pt x="102" y="156"/>
                    </a:lnTo>
                    <a:lnTo>
                      <a:pt x="112" y="142"/>
                    </a:lnTo>
                    <a:lnTo>
                      <a:pt x="126" y="128"/>
                    </a:lnTo>
                    <a:lnTo>
                      <a:pt x="126" y="128"/>
                    </a:lnTo>
                    <a:lnTo>
                      <a:pt x="148" y="106"/>
                    </a:lnTo>
                    <a:lnTo>
                      <a:pt x="174" y="88"/>
                    </a:lnTo>
                    <a:lnTo>
                      <a:pt x="174" y="88"/>
                    </a:lnTo>
                    <a:lnTo>
                      <a:pt x="188" y="82"/>
                    </a:lnTo>
                    <a:lnTo>
                      <a:pt x="188" y="82"/>
                    </a:lnTo>
                    <a:lnTo>
                      <a:pt x="206" y="76"/>
                    </a:lnTo>
                    <a:lnTo>
                      <a:pt x="222" y="72"/>
                    </a:lnTo>
                    <a:lnTo>
                      <a:pt x="240" y="72"/>
                    </a:lnTo>
                    <a:lnTo>
                      <a:pt x="258" y="72"/>
                    </a:lnTo>
                    <a:lnTo>
                      <a:pt x="258" y="72"/>
                    </a:lnTo>
                    <a:lnTo>
                      <a:pt x="284" y="72"/>
                    </a:lnTo>
                    <a:lnTo>
                      <a:pt x="310" y="78"/>
                    </a:lnTo>
                    <a:lnTo>
                      <a:pt x="332" y="86"/>
                    </a:lnTo>
                    <a:lnTo>
                      <a:pt x="356" y="98"/>
                    </a:lnTo>
                    <a:lnTo>
                      <a:pt x="356" y="98"/>
                    </a:lnTo>
                    <a:lnTo>
                      <a:pt x="366" y="106"/>
                    </a:lnTo>
                    <a:lnTo>
                      <a:pt x="376" y="114"/>
                    </a:lnTo>
                    <a:lnTo>
                      <a:pt x="392" y="136"/>
                    </a:lnTo>
                    <a:lnTo>
                      <a:pt x="392" y="136"/>
                    </a:lnTo>
                    <a:lnTo>
                      <a:pt x="410" y="160"/>
                    </a:lnTo>
                    <a:lnTo>
                      <a:pt x="418" y="172"/>
                    </a:lnTo>
                    <a:lnTo>
                      <a:pt x="426" y="184"/>
                    </a:lnTo>
                    <a:lnTo>
                      <a:pt x="426" y="184"/>
                    </a:lnTo>
                    <a:lnTo>
                      <a:pt x="426" y="188"/>
                    </a:lnTo>
                    <a:lnTo>
                      <a:pt x="428" y="192"/>
                    </a:lnTo>
                    <a:lnTo>
                      <a:pt x="428" y="192"/>
                    </a:lnTo>
                    <a:lnTo>
                      <a:pt x="442" y="224"/>
                    </a:lnTo>
                    <a:lnTo>
                      <a:pt x="458" y="250"/>
                    </a:lnTo>
                    <a:lnTo>
                      <a:pt x="458" y="250"/>
                    </a:lnTo>
                    <a:lnTo>
                      <a:pt x="460" y="254"/>
                    </a:lnTo>
                    <a:lnTo>
                      <a:pt x="464" y="256"/>
                    </a:lnTo>
                    <a:lnTo>
                      <a:pt x="466" y="260"/>
                    </a:lnTo>
                    <a:lnTo>
                      <a:pt x="468" y="264"/>
                    </a:lnTo>
                    <a:lnTo>
                      <a:pt x="468" y="264"/>
                    </a:lnTo>
                    <a:lnTo>
                      <a:pt x="470" y="266"/>
                    </a:lnTo>
                    <a:lnTo>
                      <a:pt x="476" y="268"/>
                    </a:lnTo>
                    <a:lnTo>
                      <a:pt x="486" y="270"/>
                    </a:lnTo>
                    <a:lnTo>
                      <a:pt x="486" y="270"/>
                    </a:lnTo>
                    <a:lnTo>
                      <a:pt x="496" y="268"/>
                    </a:lnTo>
                    <a:lnTo>
                      <a:pt x="502" y="266"/>
                    </a:lnTo>
                    <a:lnTo>
                      <a:pt x="504" y="264"/>
                    </a:lnTo>
                    <a:lnTo>
                      <a:pt x="504" y="264"/>
                    </a:lnTo>
                    <a:lnTo>
                      <a:pt x="506" y="262"/>
                    </a:lnTo>
                    <a:lnTo>
                      <a:pt x="510" y="256"/>
                    </a:lnTo>
                    <a:lnTo>
                      <a:pt x="510" y="256"/>
                    </a:lnTo>
                    <a:lnTo>
                      <a:pt x="514" y="240"/>
                    </a:lnTo>
                    <a:lnTo>
                      <a:pt x="514" y="232"/>
                    </a:lnTo>
                    <a:lnTo>
                      <a:pt x="514" y="222"/>
                    </a:lnTo>
                    <a:lnTo>
                      <a:pt x="514" y="222"/>
                    </a:lnTo>
                    <a:lnTo>
                      <a:pt x="510" y="200"/>
                    </a:lnTo>
                    <a:lnTo>
                      <a:pt x="504" y="178"/>
                    </a:lnTo>
                    <a:lnTo>
                      <a:pt x="496" y="158"/>
                    </a:lnTo>
                    <a:lnTo>
                      <a:pt x="488" y="138"/>
                    </a:lnTo>
                    <a:lnTo>
                      <a:pt x="476" y="118"/>
                    </a:lnTo>
                    <a:lnTo>
                      <a:pt x="462" y="100"/>
                    </a:lnTo>
                    <a:lnTo>
                      <a:pt x="448" y="82"/>
                    </a:lnTo>
                    <a:lnTo>
                      <a:pt x="430" y="66"/>
                    </a:lnTo>
                    <a:lnTo>
                      <a:pt x="430" y="66"/>
                    </a:lnTo>
                    <a:lnTo>
                      <a:pt x="412" y="52"/>
                    </a:lnTo>
                    <a:lnTo>
                      <a:pt x="394" y="38"/>
                    </a:lnTo>
                    <a:lnTo>
                      <a:pt x="372" y="28"/>
                    </a:lnTo>
                    <a:lnTo>
                      <a:pt x="352" y="18"/>
                    </a:lnTo>
                    <a:lnTo>
                      <a:pt x="328" y="10"/>
                    </a:lnTo>
                    <a:lnTo>
                      <a:pt x="306" y="6"/>
                    </a:lnTo>
                    <a:lnTo>
                      <a:pt x="282" y="2"/>
                    </a:lnTo>
                    <a:lnTo>
                      <a:pt x="2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9" name="Freeform 296"/>
              <p:cNvSpPr>
                <a:spLocks/>
              </p:cNvSpPr>
              <p:nvPr/>
            </p:nvSpPr>
            <p:spPr bwMode="auto">
              <a:xfrm>
                <a:off x="2635" y="3283"/>
                <a:ext cx="512" cy="268"/>
              </a:xfrm>
              <a:custGeom>
                <a:avLst/>
                <a:gdLst>
                  <a:gd name="T0" fmla="*/ 200 w 512"/>
                  <a:gd name="T1" fmla="*/ 6 h 268"/>
                  <a:gd name="T2" fmla="*/ 130 w 512"/>
                  <a:gd name="T3" fmla="*/ 30 h 268"/>
                  <a:gd name="T4" fmla="*/ 68 w 512"/>
                  <a:gd name="T5" fmla="*/ 76 h 268"/>
                  <a:gd name="T6" fmla="*/ 30 w 512"/>
                  <a:gd name="T7" fmla="*/ 126 h 268"/>
                  <a:gd name="T8" fmla="*/ 0 w 512"/>
                  <a:gd name="T9" fmla="*/ 224 h 268"/>
                  <a:gd name="T10" fmla="*/ 4 w 512"/>
                  <a:gd name="T11" fmla="*/ 254 h 268"/>
                  <a:gd name="T12" fmla="*/ 18 w 512"/>
                  <a:gd name="T13" fmla="*/ 266 h 268"/>
                  <a:gd name="T14" fmla="*/ 44 w 512"/>
                  <a:gd name="T15" fmla="*/ 264 h 268"/>
                  <a:gd name="T16" fmla="*/ 46 w 512"/>
                  <a:gd name="T17" fmla="*/ 260 h 268"/>
                  <a:gd name="T18" fmla="*/ 46 w 512"/>
                  <a:gd name="T19" fmla="*/ 260 h 268"/>
                  <a:gd name="T20" fmla="*/ 30 w 512"/>
                  <a:gd name="T21" fmla="*/ 268 h 268"/>
                  <a:gd name="T22" fmla="*/ 10 w 512"/>
                  <a:gd name="T23" fmla="*/ 260 h 268"/>
                  <a:gd name="T24" fmla="*/ 0 w 512"/>
                  <a:gd name="T25" fmla="*/ 224 h 268"/>
                  <a:gd name="T26" fmla="*/ 20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8 w 512"/>
                  <a:gd name="T39" fmla="*/ 64 h 268"/>
                  <a:gd name="T40" fmla="*/ 472 w 512"/>
                  <a:gd name="T41" fmla="*/ 118 h 268"/>
                  <a:gd name="T42" fmla="*/ 506 w 512"/>
                  <a:gd name="T43" fmla="*/ 198 h 268"/>
                  <a:gd name="T44" fmla="*/ 510 w 512"/>
                  <a:gd name="T45" fmla="*/ 238 h 268"/>
                  <a:gd name="T46" fmla="*/ 502 w 512"/>
                  <a:gd name="T47" fmla="*/ 260 h 268"/>
                  <a:gd name="T48" fmla="*/ 484 w 512"/>
                  <a:gd name="T49" fmla="*/ 268 h 268"/>
                  <a:gd name="T50" fmla="*/ 466 w 512"/>
                  <a:gd name="T51" fmla="*/ 260 h 268"/>
                  <a:gd name="T52" fmla="*/ 458 w 512"/>
                  <a:gd name="T53" fmla="*/ 250 h 268"/>
                  <a:gd name="T54" fmla="*/ 426 w 512"/>
                  <a:gd name="T55" fmla="*/ 188 h 268"/>
                  <a:gd name="T56" fmla="*/ 424 w 512"/>
                  <a:gd name="T57" fmla="*/ 180 h 268"/>
                  <a:gd name="T58" fmla="*/ 390 w 512"/>
                  <a:gd name="T59" fmla="*/ 132 h 268"/>
                  <a:gd name="T60" fmla="*/ 354 w 512"/>
                  <a:gd name="T61" fmla="*/ 94 h 268"/>
                  <a:gd name="T62" fmla="*/ 256 w 512"/>
                  <a:gd name="T63" fmla="*/ 68 h 268"/>
                  <a:gd name="T64" fmla="*/ 204 w 512"/>
                  <a:gd name="T65" fmla="*/ 72 h 268"/>
                  <a:gd name="T66" fmla="*/ 172 w 512"/>
                  <a:gd name="T67" fmla="*/ 84 h 268"/>
                  <a:gd name="T68" fmla="*/ 110 w 512"/>
                  <a:gd name="T69" fmla="*/ 138 h 268"/>
                  <a:gd name="T70" fmla="*/ 86 w 512"/>
                  <a:gd name="T71" fmla="*/ 184 h 268"/>
                  <a:gd name="T72" fmla="*/ 70 w 512"/>
                  <a:gd name="T73" fmla="*/ 220 h 268"/>
                  <a:gd name="T74" fmla="*/ 50 w 512"/>
                  <a:gd name="T75" fmla="*/ 252 h 268"/>
                  <a:gd name="T76" fmla="*/ 46 w 512"/>
                  <a:gd name="T77" fmla="*/ 260 h 268"/>
                  <a:gd name="T78" fmla="*/ 46 w 512"/>
                  <a:gd name="T79" fmla="*/ 260 h 268"/>
                  <a:gd name="T80" fmla="*/ 46 w 512"/>
                  <a:gd name="T81" fmla="*/ 256 h 268"/>
                  <a:gd name="T82" fmla="*/ 54 w 512"/>
                  <a:gd name="T83" fmla="*/ 246 h 268"/>
                  <a:gd name="T84" fmla="*/ 84 w 512"/>
                  <a:gd name="T85" fmla="*/ 192 h 268"/>
                  <a:gd name="T86" fmla="*/ 100 w 512"/>
                  <a:gd name="T87" fmla="*/ 154 h 268"/>
                  <a:gd name="T88" fmla="*/ 146 w 512"/>
                  <a:gd name="T89" fmla="*/ 104 h 268"/>
                  <a:gd name="T90" fmla="*/ 186 w 512"/>
                  <a:gd name="T91" fmla="*/ 78 h 268"/>
                  <a:gd name="T92" fmla="*/ 256 w 512"/>
                  <a:gd name="T93" fmla="*/ 68 h 268"/>
                  <a:gd name="T94" fmla="*/ 330 w 512"/>
                  <a:gd name="T95" fmla="*/ 84 h 268"/>
                  <a:gd name="T96" fmla="*/ 374 w 512"/>
                  <a:gd name="T97" fmla="*/ 112 h 268"/>
                  <a:gd name="T98" fmla="*/ 418 w 512"/>
                  <a:gd name="T99" fmla="*/ 168 h 268"/>
                  <a:gd name="T100" fmla="*/ 426 w 512"/>
                  <a:gd name="T101" fmla="*/ 190 h 268"/>
                  <a:gd name="T102" fmla="*/ 456 w 512"/>
                  <a:gd name="T103" fmla="*/ 248 h 268"/>
                  <a:gd name="T104" fmla="*/ 466 w 512"/>
                  <a:gd name="T105" fmla="*/ 260 h 268"/>
                  <a:gd name="T106" fmla="*/ 484 w 512"/>
                  <a:gd name="T107" fmla="*/ 268 h 268"/>
                  <a:gd name="T108" fmla="*/ 502 w 512"/>
                  <a:gd name="T109" fmla="*/ 260 h 268"/>
                  <a:gd name="T110" fmla="*/ 508 w 512"/>
                  <a:gd name="T111" fmla="*/ 252 h 268"/>
                  <a:gd name="T112" fmla="*/ 512 w 512"/>
                  <a:gd name="T113" fmla="*/ 220 h 268"/>
                  <a:gd name="T114" fmla="*/ 484 w 512"/>
                  <a:gd name="T115" fmla="*/ 136 h 268"/>
                  <a:gd name="T116" fmla="*/ 428 w 512"/>
                  <a:gd name="T117" fmla="*/ 64 h 268"/>
                  <a:gd name="T118" fmla="*/ 370 w 512"/>
                  <a:gd name="T119" fmla="*/ 26 h 268"/>
                  <a:gd name="T120" fmla="*/ 280 w 512"/>
                  <a:gd name="T12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268">
                    <a:moveTo>
                      <a:pt x="256" y="0"/>
                    </a:moveTo>
                    <a:lnTo>
                      <a:pt x="256" y="0"/>
                    </a:lnTo>
                    <a:lnTo>
                      <a:pt x="228" y="0"/>
                    </a:lnTo>
                    <a:lnTo>
                      <a:pt x="200" y="6"/>
                    </a:lnTo>
                    <a:lnTo>
                      <a:pt x="172" y="14"/>
                    </a:lnTo>
                    <a:lnTo>
                      <a:pt x="148" y="22"/>
                    </a:lnTo>
                    <a:lnTo>
                      <a:pt x="148" y="22"/>
                    </a:lnTo>
                    <a:lnTo>
                      <a:pt x="130" y="30"/>
                    </a:lnTo>
                    <a:lnTo>
                      <a:pt x="112" y="40"/>
                    </a:lnTo>
                    <a:lnTo>
                      <a:pt x="96" y="50"/>
                    </a:lnTo>
                    <a:lnTo>
                      <a:pt x="82" y="62"/>
                    </a:lnTo>
                    <a:lnTo>
                      <a:pt x="68" y="76"/>
                    </a:lnTo>
                    <a:lnTo>
                      <a:pt x="54" y="92"/>
                    </a:lnTo>
                    <a:lnTo>
                      <a:pt x="42" y="108"/>
                    </a:lnTo>
                    <a:lnTo>
                      <a:pt x="30" y="126"/>
                    </a:lnTo>
                    <a:lnTo>
                      <a:pt x="30" y="126"/>
                    </a:lnTo>
                    <a:lnTo>
                      <a:pt x="20" y="150"/>
                    </a:lnTo>
                    <a:lnTo>
                      <a:pt x="10" y="174"/>
                    </a:lnTo>
                    <a:lnTo>
                      <a:pt x="4" y="198"/>
                    </a:lnTo>
                    <a:lnTo>
                      <a:pt x="0" y="224"/>
                    </a:lnTo>
                    <a:lnTo>
                      <a:pt x="0" y="224"/>
                    </a:lnTo>
                    <a:lnTo>
                      <a:pt x="0" y="236"/>
                    </a:lnTo>
                    <a:lnTo>
                      <a:pt x="2" y="246"/>
                    </a:lnTo>
                    <a:lnTo>
                      <a:pt x="4" y="254"/>
                    </a:lnTo>
                    <a:lnTo>
                      <a:pt x="10" y="260"/>
                    </a:lnTo>
                    <a:lnTo>
                      <a:pt x="10" y="260"/>
                    </a:lnTo>
                    <a:lnTo>
                      <a:pt x="12" y="264"/>
                    </a:lnTo>
                    <a:lnTo>
                      <a:pt x="18" y="266"/>
                    </a:lnTo>
                    <a:lnTo>
                      <a:pt x="30" y="268"/>
                    </a:lnTo>
                    <a:lnTo>
                      <a:pt x="30" y="268"/>
                    </a:lnTo>
                    <a:lnTo>
                      <a:pt x="38" y="266"/>
                    </a:lnTo>
                    <a:lnTo>
                      <a:pt x="44" y="264"/>
                    </a:lnTo>
                    <a:lnTo>
                      <a:pt x="46" y="260"/>
                    </a:lnTo>
                    <a:lnTo>
                      <a:pt x="46" y="260"/>
                    </a:lnTo>
                    <a:lnTo>
                      <a:pt x="46" y="260"/>
                    </a:lnTo>
                    <a:lnTo>
                      <a:pt x="46" y="260"/>
                    </a:lnTo>
                    <a:lnTo>
                      <a:pt x="46" y="260"/>
                    </a:lnTo>
                    <a:lnTo>
                      <a:pt x="46" y="260"/>
                    </a:lnTo>
                    <a:lnTo>
                      <a:pt x="46" y="260"/>
                    </a:lnTo>
                    <a:lnTo>
                      <a:pt x="46" y="260"/>
                    </a:lnTo>
                    <a:lnTo>
                      <a:pt x="44" y="262"/>
                    </a:lnTo>
                    <a:lnTo>
                      <a:pt x="38" y="266"/>
                    </a:lnTo>
                    <a:lnTo>
                      <a:pt x="30" y="268"/>
                    </a:lnTo>
                    <a:lnTo>
                      <a:pt x="30" y="268"/>
                    </a:lnTo>
                    <a:lnTo>
                      <a:pt x="18" y="266"/>
                    </a:lnTo>
                    <a:lnTo>
                      <a:pt x="12" y="262"/>
                    </a:lnTo>
                    <a:lnTo>
                      <a:pt x="10" y="260"/>
                    </a:lnTo>
                    <a:lnTo>
                      <a:pt x="10" y="260"/>
                    </a:lnTo>
                    <a:lnTo>
                      <a:pt x="6" y="254"/>
                    </a:lnTo>
                    <a:lnTo>
                      <a:pt x="2" y="244"/>
                    </a:lnTo>
                    <a:lnTo>
                      <a:pt x="0" y="234"/>
                    </a:lnTo>
                    <a:lnTo>
                      <a:pt x="0" y="224"/>
                    </a:lnTo>
                    <a:lnTo>
                      <a:pt x="0" y="224"/>
                    </a:lnTo>
                    <a:lnTo>
                      <a:pt x="4" y="198"/>
                    </a:lnTo>
                    <a:lnTo>
                      <a:pt x="12" y="172"/>
                    </a:lnTo>
                    <a:lnTo>
                      <a:pt x="20" y="150"/>
                    </a:lnTo>
                    <a:lnTo>
                      <a:pt x="32" y="128"/>
                    </a:lnTo>
                    <a:lnTo>
                      <a:pt x="32" y="128"/>
                    </a:lnTo>
                    <a:lnTo>
                      <a:pt x="42" y="110"/>
                    </a:lnTo>
                    <a:lnTo>
                      <a:pt x="54" y="92"/>
                    </a:lnTo>
                    <a:lnTo>
                      <a:pt x="68" y="78"/>
                    </a:lnTo>
                    <a:lnTo>
                      <a:pt x="82" y="64"/>
                    </a:lnTo>
                    <a:lnTo>
                      <a:pt x="96" y="50"/>
                    </a:lnTo>
                    <a:lnTo>
                      <a:pt x="114" y="40"/>
                    </a:lnTo>
                    <a:lnTo>
                      <a:pt x="130" y="30"/>
                    </a:lnTo>
                    <a:lnTo>
                      <a:pt x="148" y="22"/>
                    </a:lnTo>
                    <a:lnTo>
                      <a:pt x="148" y="22"/>
                    </a:lnTo>
                    <a:lnTo>
                      <a:pt x="172" y="14"/>
                    </a:lnTo>
                    <a:lnTo>
                      <a:pt x="200" y="6"/>
                    </a:lnTo>
                    <a:lnTo>
                      <a:pt x="228" y="2"/>
                    </a:lnTo>
                    <a:lnTo>
                      <a:pt x="256" y="0"/>
                    </a:lnTo>
                    <a:lnTo>
                      <a:pt x="256" y="0"/>
                    </a:lnTo>
                    <a:lnTo>
                      <a:pt x="280" y="0"/>
                    </a:lnTo>
                    <a:lnTo>
                      <a:pt x="304" y="4"/>
                    </a:lnTo>
                    <a:lnTo>
                      <a:pt x="326" y="10"/>
                    </a:lnTo>
                    <a:lnTo>
                      <a:pt x="348" y="18"/>
                    </a:lnTo>
                    <a:lnTo>
                      <a:pt x="370" y="26"/>
                    </a:lnTo>
                    <a:lnTo>
                      <a:pt x="390" y="38"/>
                    </a:lnTo>
                    <a:lnTo>
                      <a:pt x="410" y="50"/>
                    </a:lnTo>
                    <a:lnTo>
                      <a:pt x="428" y="64"/>
                    </a:lnTo>
                    <a:lnTo>
                      <a:pt x="428" y="64"/>
                    </a:lnTo>
                    <a:lnTo>
                      <a:pt x="444" y="82"/>
                    </a:lnTo>
                    <a:lnTo>
                      <a:pt x="460" y="98"/>
                    </a:lnTo>
                    <a:lnTo>
                      <a:pt x="472" y="118"/>
                    </a:lnTo>
                    <a:lnTo>
                      <a:pt x="484" y="136"/>
                    </a:lnTo>
                    <a:lnTo>
                      <a:pt x="494" y="156"/>
                    </a:lnTo>
                    <a:lnTo>
                      <a:pt x="502" y="176"/>
                    </a:lnTo>
                    <a:lnTo>
                      <a:pt x="506" y="198"/>
                    </a:lnTo>
                    <a:lnTo>
                      <a:pt x="510" y="218"/>
                    </a:lnTo>
                    <a:lnTo>
                      <a:pt x="510" y="218"/>
                    </a:lnTo>
                    <a:lnTo>
                      <a:pt x="512" y="228"/>
                    </a:lnTo>
                    <a:lnTo>
                      <a:pt x="510" y="238"/>
                    </a:lnTo>
                    <a:lnTo>
                      <a:pt x="506" y="252"/>
                    </a:lnTo>
                    <a:lnTo>
                      <a:pt x="506" y="252"/>
                    </a:lnTo>
                    <a:lnTo>
                      <a:pt x="504" y="260"/>
                    </a:lnTo>
                    <a:lnTo>
                      <a:pt x="502" y="260"/>
                    </a:lnTo>
                    <a:lnTo>
                      <a:pt x="502" y="260"/>
                    </a:lnTo>
                    <a:lnTo>
                      <a:pt x="500" y="262"/>
                    </a:lnTo>
                    <a:lnTo>
                      <a:pt x="494" y="266"/>
                    </a:lnTo>
                    <a:lnTo>
                      <a:pt x="484" y="268"/>
                    </a:lnTo>
                    <a:lnTo>
                      <a:pt x="484" y="268"/>
                    </a:lnTo>
                    <a:lnTo>
                      <a:pt x="474" y="266"/>
                    </a:lnTo>
                    <a:lnTo>
                      <a:pt x="468" y="262"/>
                    </a:lnTo>
                    <a:lnTo>
                      <a:pt x="466" y="260"/>
                    </a:lnTo>
                    <a:lnTo>
                      <a:pt x="466" y="260"/>
                    </a:lnTo>
                    <a:lnTo>
                      <a:pt x="464" y="256"/>
                    </a:lnTo>
                    <a:lnTo>
                      <a:pt x="462" y="254"/>
                    </a:lnTo>
                    <a:lnTo>
                      <a:pt x="458" y="250"/>
                    </a:lnTo>
                    <a:lnTo>
                      <a:pt x="458" y="246"/>
                    </a:lnTo>
                    <a:lnTo>
                      <a:pt x="458" y="246"/>
                    </a:lnTo>
                    <a:lnTo>
                      <a:pt x="442" y="220"/>
                    </a:lnTo>
                    <a:lnTo>
                      <a:pt x="426" y="188"/>
                    </a:lnTo>
                    <a:lnTo>
                      <a:pt x="426" y="188"/>
                    </a:lnTo>
                    <a:lnTo>
                      <a:pt x="426" y="184"/>
                    </a:lnTo>
                    <a:lnTo>
                      <a:pt x="424" y="180"/>
                    </a:lnTo>
                    <a:lnTo>
                      <a:pt x="424" y="180"/>
                    </a:lnTo>
                    <a:lnTo>
                      <a:pt x="418" y="168"/>
                    </a:lnTo>
                    <a:lnTo>
                      <a:pt x="408" y="156"/>
                    </a:lnTo>
                    <a:lnTo>
                      <a:pt x="390" y="132"/>
                    </a:lnTo>
                    <a:lnTo>
                      <a:pt x="390" y="132"/>
                    </a:lnTo>
                    <a:lnTo>
                      <a:pt x="374" y="112"/>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4"/>
                    </a:lnTo>
                    <a:lnTo>
                      <a:pt x="124" y="124"/>
                    </a:lnTo>
                    <a:lnTo>
                      <a:pt x="124" y="124"/>
                    </a:lnTo>
                    <a:lnTo>
                      <a:pt x="110" y="138"/>
                    </a:lnTo>
                    <a:lnTo>
                      <a:pt x="100" y="152"/>
                    </a:lnTo>
                    <a:lnTo>
                      <a:pt x="92" y="168"/>
                    </a:lnTo>
                    <a:lnTo>
                      <a:pt x="86" y="184"/>
                    </a:lnTo>
                    <a:lnTo>
                      <a:pt x="86" y="184"/>
                    </a:lnTo>
                    <a:lnTo>
                      <a:pt x="84" y="192"/>
                    </a:lnTo>
                    <a:lnTo>
                      <a:pt x="84" y="192"/>
                    </a:lnTo>
                    <a:lnTo>
                      <a:pt x="78" y="206"/>
                    </a:lnTo>
                    <a:lnTo>
                      <a:pt x="70" y="220"/>
                    </a:lnTo>
                    <a:lnTo>
                      <a:pt x="54" y="246"/>
                    </a:lnTo>
                    <a:lnTo>
                      <a:pt x="54" y="246"/>
                    </a:lnTo>
                    <a:lnTo>
                      <a:pt x="52" y="250"/>
                    </a:lnTo>
                    <a:lnTo>
                      <a:pt x="50" y="252"/>
                    </a:lnTo>
                    <a:lnTo>
                      <a:pt x="46" y="256"/>
                    </a:lnTo>
                    <a:lnTo>
                      <a:pt x="46" y="260"/>
                    </a:lnTo>
                    <a:lnTo>
                      <a:pt x="46" y="260"/>
                    </a:lnTo>
                    <a:lnTo>
                      <a:pt x="46" y="260"/>
                    </a:lnTo>
                    <a:lnTo>
                      <a:pt x="46" y="260"/>
                    </a:lnTo>
                    <a:lnTo>
                      <a:pt x="46" y="260"/>
                    </a:lnTo>
                    <a:lnTo>
                      <a:pt x="46" y="260"/>
                    </a:lnTo>
                    <a:lnTo>
                      <a:pt x="46" y="260"/>
                    </a:lnTo>
                    <a:lnTo>
                      <a:pt x="46" y="260"/>
                    </a:lnTo>
                    <a:lnTo>
                      <a:pt x="46" y="260"/>
                    </a:lnTo>
                    <a:lnTo>
                      <a:pt x="46" y="260"/>
                    </a:lnTo>
                    <a:lnTo>
                      <a:pt x="46" y="256"/>
                    </a:lnTo>
                    <a:lnTo>
                      <a:pt x="50" y="254"/>
                    </a:lnTo>
                    <a:lnTo>
                      <a:pt x="52" y="250"/>
                    </a:lnTo>
                    <a:lnTo>
                      <a:pt x="54" y="246"/>
                    </a:lnTo>
                    <a:lnTo>
                      <a:pt x="54" y="246"/>
                    </a:lnTo>
                    <a:lnTo>
                      <a:pt x="70" y="222"/>
                    </a:lnTo>
                    <a:lnTo>
                      <a:pt x="78" y="208"/>
                    </a:lnTo>
                    <a:lnTo>
                      <a:pt x="84" y="192"/>
                    </a:lnTo>
                    <a:lnTo>
                      <a:pt x="84" y="192"/>
                    </a:lnTo>
                    <a:lnTo>
                      <a:pt x="86" y="186"/>
                    </a:lnTo>
                    <a:lnTo>
                      <a:pt x="86" y="186"/>
                    </a:lnTo>
                    <a:lnTo>
                      <a:pt x="92" y="170"/>
                    </a:lnTo>
                    <a:lnTo>
                      <a:pt x="100" y="154"/>
                    </a:lnTo>
                    <a:lnTo>
                      <a:pt x="110" y="138"/>
                    </a:lnTo>
                    <a:lnTo>
                      <a:pt x="124" y="124"/>
                    </a:lnTo>
                    <a:lnTo>
                      <a:pt x="124" y="124"/>
                    </a:lnTo>
                    <a:lnTo>
                      <a:pt x="146" y="104"/>
                    </a:lnTo>
                    <a:lnTo>
                      <a:pt x="172" y="86"/>
                    </a:lnTo>
                    <a:lnTo>
                      <a:pt x="172" y="86"/>
                    </a:lnTo>
                    <a:lnTo>
                      <a:pt x="186" y="78"/>
                    </a:lnTo>
                    <a:lnTo>
                      <a:pt x="186" y="78"/>
                    </a:lnTo>
                    <a:lnTo>
                      <a:pt x="204" y="74"/>
                    </a:lnTo>
                    <a:lnTo>
                      <a:pt x="220" y="70"/>
                    </a:lnTo>
                    <a:lnTo>
                      <a:pt x="238" y="70"/>
                    </a:lnTo>
                    <a:lnTo>
                      <a:pt x="256" y="68"/>
                    </a:lnTo>
                    <a:lnTo>
                      <a:pt x="256" y="68"/>
                    </a:lnTo>
                    <a:lnTo>
                      <a:pt x="282" y="70"/>
                    </a:lnTo>
                    <a:lnTo>
                      <a:pt x="308" y="74"/>
                    </a:lnTo>
                    <a:lnTo>
                      <a:pt x="330" y="84"/>
                    </a:lnTo>
                    <a:lnTo>
                      <a:pt x="354" y="94"/>
                    </a:lnTo>
                    <a:lnTo>
                      <a:pt x="354" y="94"/>
                    </a:lnTo>
                    <a:lnTo>
                      <a:pt x="364" y="102"/>
                    </a:lnTo>
                    <a:lnTo>
                      <a:pt x="374" y="112"/>
                    </a:lnTo>
                    <a:lnTo>
                      <a:pt x="390" y="134"/>
                    </a:lnTo>
                    <a:lnTo>
                      <a:pt x="390" y="134"/>
                    </a:lnTo>
                    <a:lnTo>
                      <a:pt x="408" y="156"/>
                    </a:lnTo>
                    <a:lnTo>
                      <a:pt x="418" y="168"/>
                    </a:lnTo>
                    <a:lnTo>
                      <a:pt x="424" y="182"/>
                    </a:lnTo>
                    <a:lnTo>
                      <a:pt x="424" y="182"/>
                    </a:lnTo>
                    <a:lnTo>
                      <a:pt x="424" y="186"/>
                    </a:lnTo>
                    <a:lnTo>
                      <a:pt x="426" y="190"/>
                    </a:lnTo>
                    <a:lnTo>
                      <a:pt x="426" y="190"/>
                    </a:lnTo>
                    <a:lnTo>
                      <a:pt x="440" y="220"/>
                    </a:lnTo>
                    <a:lnTo>
                      <a:pt x="456" y="248"/>
                    </a:lnTo>
                    <a:lnTo>
                      <a:pt x="456" y="248"/>
                    </a:lnTo>
                    <a:lnTo>
                      <a:pt x="458" y="250"/>
                    </a:lnTo>
                    <a:lnTo>
                      <a:pt x="462" y="254"/>
                    </a:lnTo>
                    <a:lnTo>
                      <a:pt x="464" y="258"/>
                    </a:lnTo>
                    <a:lnTo>
                      <a:pt x="466" y="260"/>
                    </a:lnTo>
                    <a:lnTo>
                      <a:pt x="466" y="260"/>
                    </a:lnTo>
                    <a:lnTo>
                      <a:pt x="468" y="264"/>
                    </a:lnTo>
                    <a:lnTo>
                      <a:pt x="474" y="266"/>
                    </a:lnTo>
                    <a:lnTo>
                      <a:pt x="484" y="268"/>
                    </a:lnTo>
                    <a:lnTo>
                      <a:pt x="484" y="268"/>
                    </a:lnTo>
                    <a:lnTo>
                      <a:pt x="494" y="266"/>
                    </a:lnTo>
                    <a:lnTo>
                      <a:pt x="500" y="264"/>
                    </a:lnTo>
                    <a:lnTo>
                      <a:pt x="502" y="260"/>
                    </a:lnTo>
                    <a:lnTo>
                      <a:pt x="502" y="260"/>
                    </a:lnTo>
                    <a:lnTo>
                      <a:pt x="504" y="260"/>
                    </a:lnTo>
                    <a:lnTo>
                      <a:pt x="508" y="252"/>
                    </a:lnTo>
                    <a:lnTo>
                      <a:pt x="508" y="252"/>
                    </a:lnTo>
                    <a:lnTo>
                      <a:pt x="512" y="238"/>
                    </a:lnTo>
                    <a:lnTo>
                      <a:pt x="512" y="230"/>
                    </a:lnTo>
                    <a:lnTo>
                      <a:pt x="512" y="220"/>
                    </a:lnTo>
                    <a:lnTo>
                      <a:pt x="512" y="220"/>
                    </a:lnTo>
                    <a:lnTo>
                      <a:pt x="508" y="198"/>
                    </a:lnTo>
                    <a:lnTo>
                      <a:pt x="502" y="176"/>
                    </a:lnTo>
                    <a:lnTo>
                      <a:pt x="494" y="156"/>
                    </a:lnTo>
                    <a:lnTo>
                      <a:pt x="484" y="136"/>
                    </a:lnTo>
                    <a:lnTo>
                      <a:pt x="474" y="118"/>
                    </a:lnTo>
                    <a:lnTo>
                      <a:pt x="460" y="98"/>
                    </a:lnTo>
                    <a:lnTo>
                      <a:pt x="444" y="82"/>
                    </a:lnTo>
                    <a:lnTo>
                      <a:pt x="428" y="64"/>
                    </a:lnTo>
                    <a:lnTo>
                      <a:pt x="428" y="64"/>
                    </a:lnTo>
                    <a:lnTo>
                      <a:pt x="410" y="50"/>
                    </a:lnTo>
                    <a:lnTo>
                      <a:pt x="390" y="36"/>
                    </a:lnTo>
                    <a:lnTo>
                      <a:pt x="370" y="26"/>
                    </a:lnTo>
                    <a:lnTo>
                      <a:pt x="348" y="16"/>
                    </a:lnTo>
                    <a:lnTo>
                      <a:pt x="326" y="10"/>
                    </a:lnTo>
                    <a:lnTo>
                      <a:pt x="304" y="4"/>
                    </a:lnTo>
                    <a:lnTo>
                      <a:pt x="280" y="0"/>
                    </a:lnTo>
                    <a:lnTo>
                      <a:pt x="256" y="0"/>
                    </a:lnTo>
                    <a:close/>
                  </a:path>
                </a:pathLst>
              </a:custGeom>
              <a:solidFill>
                <a:srgbClr val="79706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0" name="Freeform 297"/>
              <p:cNvSpPr>
                <a:spLocks/>
              </p:cNvSpPr>
              <p:nvPr/>
            </p:nvSpPr>
            <p:spPr bwMode="auto">
              <a:xfrm>
                <a:off x="2635" y="3283"/>
                <a:ext cx="512" cy="268"/>
              </a:xfrm>
              <a:custGeom>
                <a:avLst/>
                <a:gdLst>
                  <a:gd name="T0" fmla="*/ 200 w 512"/>
                  <a:gd name="T1" fmla="*/ 6 h 268"/>
                  <a:gd name="T2" fmla="*/ 130 w 512"/>
                  <a:gd name="T3" fmla="*/ 30 h 268"/>
                  <a:gd name="T4" fmla="*/ 68 w 512"/>
                  <a:gd name="T5" fmla="*/ 76 h 268"/>
                  <a:gd name="T6" fmla="*/ 30 w 512"/>
                  <a:gd name="T7" fmla="*/ 126 h 268"/>
                  <a:gd name="T8" fmla="*/ 0 w 512"/>
                  <a:gd name="T9" fmla="*/ 224 h 268"/>
                  <a:gd name="T10" fmla="*/ 4 w 512"/>
                  <a:gd name="T11" fmla="*/ 254 h 268"/>
                  <a:gd name="T12" fmla="*/ 18 w 512"/>
                  <a:gd name="T13" fmla="*/ 266 h 268"/>
                  <a:gd name="T14" fmla="*/ 44 w 512"/>
                  <a:gd name="T15" fmla="*/ 264 h 268"/>
                  <a:gd name="T16" fmla="*/ 46 w 512"/>
                  <a:gd name="T17" fmla="*/ 260 h 268"/>
                  <a:gd name="T18" fmla="*/ 46 w 512"/>
                  <a:gd name="T19" fmla="*/ 260 h 268"/>
                  <a:gd name="T20" fmla="*/ 30 w 512"/>
                  <a:gd name="T21" fmla="*/ 268 h 268"/>
                  <a:gd name="T22" fmla="*/ 10 w 512"/>
                  <a:gd name="T23" fmla="*/ 260 h 268"/>
                  <a:gd name="T24" fmla="*/ 0 w 512"/>
                  <a:gd name="T25" fmla="*/ 224 h 268"/>
                  <a:gd name="T26" fmla="*/ 20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8 w 512"/>
                  <a:gd name="T39" fmla="*/ 64 h 268"/>
                  <a:gd name="T40" fmla="*/ 472 w 512"/>
                  <a:gd name="T41" fmla="*/ 118 h 268"/>
                  <a:gd name="T42" fmla="*/ 506 w 512"/>
                  <a:gd name="T43" fmla="*/ 198 h 268"/>
                  <a:gd name="T44" fmla="*/ 510 w 512"/>
                  <a:gd name="T45" fmla="*/ 238 h 268"/>
                  <a:gd name="T46" fmla="*/ 502 w 512"/>
                  <a:gd name="T47" fmla="*/ 260 h 268"/>
                  <a:gd name="T48" fmla="*/ 484 w 512"/>
                  <a:gd name="T49" fmla="*/ 268 h 268"/>
                  <a:gd name="T50" fmla="*/ 466 w 512"/>
                  <a:gd name="T51" fmla="*/ 260 h 268"/>
                  <a:gd name="T52" fmla="*/ 458 w 512"/>
                  <a:gd name="T53" fmla="*/ 250 h 268"/>
                  <a:gd name="T54" fmla="*/ 426 w 512"/>
                  <a:gd name="T55" fmla="*/ 188 h 268"/>
                  <a:gd name="T56" fmla="*/ 424 w 512"/>
                  <a:gd name="T57" fmla="*/ 180 h 268"/>
                  <a:gd name="T58" fmla="*/ 390 w 512"/>
                  <a:gd name="T59" fmla="*/ 132 h 268"/>
                  <a:gd name="T60" fmla="*/ 354 w 512"/>
                  <a:gd name="T61" fmla="*/ 94 h 268"/>
                  <a:gd name="T62" fmla="*/ 256 w 512"/>
                  <a:gd name="T63" fmla="*/ 68 h 268"/>
                  <a:gd name="T64" fmla="*/ 204 w 512"/>
                  <a:gd name="T65" fmla="*/ 72 h 268"/>
                  <a:gd name="T66" fmla="*/ 172 w 512"/>
                  <a:gd name="T67" fmla="*/ 84 h 268"/>
                  <a:gd name="T68" fmla="*/ 110 w 512"/>
                  <a:gd name="T69" fmla="*/ 138 h 268"/>
                  <a:gd name="T70" fmla="*/ 86 w 512"/>
                  <a:gd name="T71" fmla="*/ 184 h 268"/>
                  <a:gd name="T72" fmla="*/ 70 w 512"/>
                  <a:gd name="T73" fmla="*/ 220 h 268"/>
                  <a:gd name="T74" fmla="*/ 50 w 512"/>
                  <a:gd name="T75" fmla="*/ 252 h 268"/>
                  <a:gd name="T76" fmla="*/ 46 w 512"/>
                  <a:gd name="T77" fmla="*/ 260 h 268"/>
                  <a:gd name="T78" fmla="*/ 46 w 512"/>
                  <a:gd name="T79" fmla="*/ 260 h 268"/>
                  <a:gd name="T80" fmla="*/ 46 w 512"/>
                  <a:gd name="T81" fmla="*/ 256 h 268"/>
                  <a:gd name="T82" fmla="*/ 54 w 512"/>
                  <a:gd name="T83" fmla="*/ 246 h 268"/>
                  <a:gd name="T84" fmla="*/ 84 w 512"/>
                  <a:gd name="T85" fmla="*/ 192 h 268"/>
                  <a:gd name="T86" fmla="*/ 100 w 512"/>
                  <a:gd name="T87" fmla="*/ 154 h 268"/>
                  <a:gd name="T88" fmla="*/ 146 w 512"/>
                  <a:gd name="T89" fmla="*/ 104 h 268"/>
                  <a:gd name="T90" fmla="*/ 186 w 512"/>
                  <a:gd name="T91" fmla="*/ 78 h 268"/>
                  <a:gd name="T92" fmla="*/ 256 w 512"/>
                  <a:gd name="T93" fmla="*/ 68 h 268"/>
                  <a:gd name="T94" fmla="*/ 330 w 512"/>
                  <a:gd name="T95" fmla="*/ 84 h 268"/>
                  <a:gd name="T96" fmla="*/ 374 w 512"/>
                  <a:gd name="T97" fmla="*/ 112 h 268"/>
                  <a:gd name="T98" fmla="*/ 418 w 512"/>
                  <a:gd name="T99" fmla="*/ 168 h 268"/>
                  <a:gd name="T100" fmla="*/ 426 w 512"/>
                  <a:gd name="T101" fmla="*/ 190 h 268"/>
                  <a:gd name="T102" fmla="*/ 456 w 512"/>
                  <a:gd name="T103" fmla="*/ 248 h 268"/>
                  <a:gd name="T104" fmla="*/ 466 w 512"/>
                  <a:gd name="T105" fmla="*/ 260 h 268"/>
                  <a:gd name="T106" fmla="*/ 484 w 512"/>
                  <a:gd name="T107" fmla="*/ 268 h 268"/>
                  <a:gd name="T108" fmla="*/ 502 w 512"/>
                  <a:gd name="T109" fmla="*/ 260 h 268"/>
                  <a:gd name="T110" fmla="*/ 508 w 512"/>
                  <a:gd name="T111" fmla="*/ 252 h 268"/>
                  <a:gd name="T112" fmla="*/ 512 w 512"/>
                  <a:gd name="T113" fmla="*/ 220 h 268"/>
                  <a:gd name="T114" fmla="*/ 484 w 512"/>
                  <a:gd name="T115" fmla="*/ 136 h 268"/>
                  <a:gd name="T116" fmla="*/ 428 w 512"/>
                  <a:gd name="T117" fmla="*/ 64 h 268"/>
                  <a:gd name="T118" fmla="*/ 370 w 512"/>
                  <a:gd name="T119" fmla="*/ 26 h 268"/>
                  <a:gd name="T120" fmla="*/ 280 w 512"/>
                  <a:gd name="T121"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2" h="268">
                    <a:moveTo>
                      <a:pt x="256" y="0"/>
                    </a:moveTo>
                    <a:lnTo>
                      <a:pt x="256" y="0"/>
                    </a:lnTo>
                    <a:lnTo>
                      <a:pt x="228" y="0"/>
                    </a:lnTo>
                    <a:lnTo>
                      <a:pt x="200" y="6"/>
                    </a:lnTo>
                    <a:lnTo>
                      <a:pt x="172" y="14"/>
                    </a:lnTo>
                    <a:lnTo>
                      <a:pt x="148" y="22"/>
                    </a:lnTo>
                    <a:lnTo>
                      <a:pt x="148" y="22"/>
                    </a:lnTo>
                    <a:lnTo>
                      <a:pt x="130" y="30"/>
                    </a:lnTo>
                    <a:lnTo>
                      <a:pt x="112" y="40"/>
                    </a:lnTo>
                    <a:lnTo>
                      <a:pt x="96" y="50"/>
                    </a:lnTo>
                    <a:lnTo>
                      <a:pt x="82" y="62"/>
                    </a:lnTo>
                    <a:lnTo>
                      <a:pt x="68" y="76"/>
                    </a:lnTo>
                    <a:lnTo>
                      <a:pt x="54" y="92"/>
                    </a:lnTo>
                    <a:lnTo>
                      <a:pt x="42" y="108"/>
                    </a:lnTo>
                    <a:lnTo>
                      <a:pt x="30" y="126"/>
                    </a:lnTo>
                    <a:lnTo>
                      <a:pt x="30" y="126"/>
                    </a:lnTo>
                    <a:lnTo>
                      <a:pt x="20" y="150"/>
                    </a:lnTo>
                    <a:lnTo>
                      <a:pt x="10" y="174"/>
                    </a:lnTo>
                    <a:lnTo>
                      <a:pt x="4" y="198"/>
                    </a:lnTo>
                    <a:lnTo>
                      <a:pt x="0" y="224"/>
                    </a:lnTo>
                    <a:lnTo>
                      <a:pt x="0" y="224"/>
                    </a:lnTo>
                    <a:lnTo>
                      <a:pt x="0" y="236"/>
                    </a:lnTo>
                    <a:lnTo>
                      <a:pt x="2" y="246"/>
                    </a:lnTo>
                    <a:lnTo>
                      <a:pt x="4" y="254"/>
                    </a:lnTo>
                    <a:lnTo>
                      <a:pt x="10" y="260"/>
                    </a:lnTo>
                    <a:lnTo>
                      <a:pt x="10" y="260"/>
                    </a:lnTo>
                    <a:lnTo>
                      <a:pt x="12" y="264"/>
                    </a:lnTo>
                    <a:lnTo>
                      <a:pt x="18" y="266"/>
                    </a:lnTo>
                    <a:lnTo>
                      <a:pt x="30" y="268"/>
                    </a:lnTo>
                    <a:lnTo>
                      <a:pt x="30" y="268"/>
                    </a:lnTo>
                    <a:lnTo>
                      <a:pt x="38" y="266"/>
                    </a:lnTo>
                    <a:lnTo>
                      <a:pt x="44" y="264"/>
                    </a:lnTo>
                    <a:lnTo>
                      <a:pt x="46" y="260"/>
                    </a:lnTo>
                    <a:lnTo>
                      <a:pt x="46" y="260"/>
                    </a:lnTo>
                    <a:lnTo>
                      <a:pt x="46" y="260"/>
                    </a:lnTo>
                    <a:lnTo>
                      <a:pt x="46" y="260"/>
                    </a:lnTo>
                    <a:lnTo>
                      <a:pt x="46" y="260"/>
                    </a:lnTo>
                    <a:lnTo>
                      <a:pt x="46" y="260"/>
                    </a:lnTo>
                    <a:lnTo>
                      <a:pt x="46" y="260"/>
                    </a:lnTo>
                    <a:lnTo>
                      <a:pt x="46" y="260"/>
                    </a:lnTo>
                    <a:lnTo>
                      <a:pt x="44" y="262"/>
                    </a:lnTo>
                    <a:lnTo>
                      <a:pt x="38" y="266"/>
                    </a:lnTo>
                    <a:lnTo>
                      <a:pt x="30" y="268"/>
                    </a:lnTo>
                    <a:lnTo>
                      <a:pt x="30" y="268"/>
                    </a:lnTo>
                    <a:lnTo>
                      <a:pt x="18" y="266"/>
                    </a:lnTo>
                    <a:lnTo>
                      <a:pt x="12" y="262"/>
                    </a:lnTo>
                    <a:lnTo>
                      <a:pt x="10" y="260"/>
                    </a:lnTo>
                    <a:lnTo>
                      <a:pt x="10" y="260"/>
                    </a:lnTo>
                    <a:lnTo>
                      <a:pt x="6" y="254"/>
                    </a:lnTo>
                    <a:lnTo>
                      <a:pt x="2" y="244"/>
                    </a:lnTo>
                    <a:lnTo>
                      <a:pt x="0" y="234"/>
                    </a:lnTo>
                    <a:lnTo>
                      <a:pt x="0" y="224"/>
                    </a:lnTo>
                    <a:lnTo>
                      <a:pt x="0" y="224"/>
                    </a:lnTo>
                    <a:lnTo>
                      <a:pt x="4" y="198"/>
                    </a:lnTo>
                    <a:lnTo>
                      <a:pt x="12" y="172"/>
                    </a:lnTo>
                    <a:lnTo>
                      <a:pt x="20" y="150"/>
                    </a:lnTo>
                    <a:lnTo>
                      <a:pt x="32" y="128"/>
                    </a:lnTo>
                    <a:lnTo>
                      <a:pt x="32" y="128"/>
                    </a:lnTo>
                    <a:lnTo>
                      <a:pt x="42" y="110"/>
                    </a:lnTo>
                    <a:lnTo>
                      <a:pt x="54" y="92"/>
                    </a:lnTo>
                    <a:lnTo>
                      <a:pt x="68" y="78"/>
                    </a:lnTo>
                    <a:lnTo>
                      <a:pt x="82" y="64"/>
                    </a:lnTo>
                    <a:lnTo>
                      <a:pt x="96" y="50"/>
                    </a:lnTo>
                    <a:lnTo>
                      <a:pt x="114" y="40"/>
                    </a:lnTo>
                    <a:lnTo>
                      <a:pt x="130" y="30"/>
                    </a:lnTo>
                    <a:lnTo>
                      <a:pt x="148" y="22"/>
                    </a:lnTo>
                    <a:lnTo>
                      <a:pt x="148" y="22"/>
                    </a:lnTo>
                    <a:lnTo>
                      <a:pt x="172" y="14"/>
                    </a:lnTo>
                    <a:lnTo>
                      <a:pt x="200" y="6"/>
                    </a:lnTo>
                    <a:lnTo>
                      <a:pt x="228" y="2"/>
                    </a:lnTo>
                    <a:lnTo>
                      <a:pt x="256" y="0"/>
                    </a:lnTo>
                    <a:lnTo>
                      <a:pt x="256" y="0"/>
                    </a:lnTo>
                    <a:lnTo>
                      <a:pt x="280" y="0"/>
                    </a:lnTo>
                    <a:lnTo>
                      <a:pt x="304" y="4"/>
                    </a:lnTo>
                    <a:lnTo>
                      <a:pt x="326" y="10"/>
                    </a:lnTo>
                    <a:lnTo>
                      <a:pt x="348" y="18"/>
                    </a:lnTo>
                    <a:lnTo>
                      <a:pt x="370" y="26"/>
                    </a:lnTo>
                    <a:lnTo>
                      <a:pt x="390" y="38"/>
                    </a:lnTo>
                    <a:lnTo>
                      <a:pt x="410" y="50"/>
                    </a:lnTo>
                    <a:lnTo>
                      <a:pt x="428" y="64"/>
                    </a:lnTo>
                    <a:lnTo>
                      <a:pt x="428" y="64"/>
                    </a:lnTo>
                    <a:lnTo>
                      <a:pt x="444" y="82"/>
                    </a:lnTo>
                    <a:lnTo>
                      <a:pt x="460" y="98"/>
                    </a:lnTo>
                    <a:lnTo>
                      <a:pt x="472" y="118"/>
                    </a:lnTo>
                    <a:lnTo>
                      <a:pt x="484" y="136"/>
                    </a:lnTo>
                    <a:lnTo>
                      <a:pt x="494" y="156"/>
                    </a:lnTo>
                    <a:lnTo>
                      <a:pt x="502" y="176"/>
                    </a:lnTo>
                    <a:lnTo>
                      <a:pt x="506" y="198"/>
                    </a:lnTo>
                    <a:lnTo>
                      <a:pt x="510" y="218"/>
                    </a:lnTo>
                    <a:lnTo>
                      <a:pt x="510" y="218"/>
                    </a:lnTo>
                    <a:lnTo>
                      <a:pt x="512" y="228"/>
                    </a:lnTo>
                    <a:lnTo>
                      <a:pt x="510" y="238"/>
                    </a:lnTo>
                    <a:lnTo>
                      <a:pt x="506" y="252"/>
                    </a:lnTo>
                    <a:lnTo>
                      <a:pt x="506" y="252"/>
                    </a:lnTo>
                    <a:lnTo>
                      <a:pt x="504" y="260"/>
                    </a:lnTo>
                    <a:lnTo>
                      <a:pt x="502" y="260"/>
                    </a:lnTo>
                    <a:lnTo>
                      <a:pt x="502" y="260"/>
                    </a:lnTo>
                    <a:lnTo>
                      <a:pt x="500" y="262"/>
                    </a:lnTo>
                    <a:lnTo>
                      <a:pt x="494" y="266"/>
                    </a:lnTo>
                    <a:lnTo>
                      <a:pt x="484" y="268"/>
                    </a:lnTo>
                    <a:lnTo>
                      <a:pt x="484" y="268"/>
                    </a:lnTo>
                    <a:lnTo>
                      <a:pt x="474" y="266"/>
                    </a:lnTo>
                    <a:lnTo>
                      <a:pt x="468" y="262"/>
                    </a:lnTo>
                    <a:lnTo>
                      <a:pt x="466" y="260"/>
                    </a:lnTo>
                    <a:lnTo>
                      <a:pt x="466" y="260"/>
                    </a:lnTo>
                    <a:lnTo>
                      <a:pt x="464" y="256"/>
                    </a:lnTo>
                    <a:lnTo>
                      <a:pt x="462" y="254"/>
                    </a:lnTo>
                    <a:lnTo>
                      <a:pt x="458" y="250"/>
                    </a:lnTo>
                    <a:lnTo>
                      <a:pt x="458" y="246"/>
                    </a:lnTo>
                    <a:lnTo>
                      <a:pt x="458" y="246"/>
                    </a:lnTo>
                    <a:lnTo>
                      <a:pt x="442" y="220"/>
                    </a:lnTo>
                    <a:lnTo>
                      <a:pt x="426" y="188"/>
                    </a:lnTo>
                    <a:lnTo>
                      <a:pt x="426" y="188"/>
                    </a:lnTo>
                    <a:lnTo>
                      <a:pt x="426" y="184"/>
                    </a:lnTo>
                    <a:lnTo>
                      <a:pt x="424" y="180"/>
                    </a:lnTo>
                    <a:lnTo>
                      <a:pt x="424" y="180"/>
                    </a:lnTo>
                    <a:lnTo>
                      <a:pt x="418" y="168"/>
                    </a:lnTo>
                    <a:lnTo>
                      <a:pt x="408" y="156"/>
                    </a:lnTo>
                    <a:lnTo>
                      <a:pt x="390" y="132"/>
                    </a:lnTo>
                    <a:lnTo>
                      <a:pt x="390" y="132"/>
                    </a:lnTo>
                    <a:lnTo>
                      <a:pt x="374" y="112"/>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4"/>
                    </a:lnTo>
                    <a:lnTo>
                      <a:pt x="124" y="124"/>
                    </a:lnTo>
                    <a:lnTo>
                      <a:pt x="124" y="124"/>
                    </a:lnTo>
                    <a:lnTo>
                      <a:pt x="110" y="138"/>
                    </a:lnTo>
                    <a:lnTo>
                      <a:pt x="100" y="152"/>
                    </a:lnTo>
                    <a:lnTo>
                      <a:pt x="92" y="168"/>
                    </a:lnTo>
                    <a:lnTo>
                      <a:pt x="86" y="184"/>
                    </a:lnTo>
                    <a:lnTo>
                      <a:pt x="86" y="184"/>
                    </a:lnTo>
                    <a:lnTo>
                      <a:pt x="84" y="192"/>
                    </a:lnTo>
                    <a:lnTo>
                      <a:pt x="84" y="192"/>
                    </a:lnTo>
                    <a:lnTo>
                      <a:pt x="78" y="206"/>
                    </a:lnTo>
                    <a:lnTo>
                      <a:pt x="70" y="220"/>
                    </a:lnTo>
                    <a:lnTo>
                      <a:pt x="54" y="246"/>
                    </a:lnTo>
                    <a:lnTo>
                      <a:pt x="54" y="246"/>
                    </a:lnTo>
                    <a:lnTo>
                      <a:pt x="52" y="250"/>
                    </a:lnTo>
                    <a:lnTo>
                      <a:pt x="50" y="252"/>
                    </a:lnTo>
                    <a:lnTo>
                      <a:pt x="46" y="256"/>
                    </a:lnTo>
                    <a:lnTo>
                      <a:pt x="46" y="260"/>
                    </a:lnTo>
                    <a:lnTo>
                      <a:pt x="46" y="260"/>
                    </a:lnTo>
                    <a:lnTo>
                      <a:pt x="46" y="260"/>
                    </a:lnTo>
                    <a:lnTo>
                      <a:pt x="46" y="260"/>
                    </a:lnTo>
                    <a:lnTo>
                      <a:pt x="46" y="260"/>
                    </a:lnTo>
                    <a:lnTo>
                      <a:pt x="46" y="260"/>
                    </a:lnTo>
                    <a:lnTo>
                      <a:pt x="46" y="260"/>
                    </a:lnTo>
                    <a:lnTo>
                      <a:pt x="46" y="260"/>
                    </a:lnTo>
                    <a:lnTo>
                      <a:pt x="46" y="260"/>
                    </a:lnTo>
                    <a:lnTo>
                      <a:pt x="46" y="260"/>
                    </a:lnTo>
                    <a:lnTo>
                      <a:pt x="46" y="256"/>
                    </a:lnTo>
                    <a:lnTo>
                      <a:pt x="50" y="254"/>
                    </a:lnTo>
                    <a:lnTo>
                      <a:pt x="52" y="250"/>
                    </a:lnTo>
                    <a:lnTo>
                      <a:pt x="54" y="246"/>
                    </a:lnTo>
                    <a:lnTo>
                      <a:pt x="54" y="246"/>
                    </a:lnTo>
                    <a:lnTo>
                      <a:pt x="70" y="222"/>
                    </a:lnTo>
                    <a:lnTo>
                      <a:pt x="78" y="208"/>
                    </a:lnTo>
                    <a:lnTo>
                      <a:pt x="84" y="192"/>
                    </a:lnTo>
                    <a:lnTo>
                      <a:pt x="84" y="192"/>
                    </a:lnTo>
                    <a:lnTo>
                      <a:pt x="86" y="186"/>
                    </a:lnTo>
                    <a:lnTo>
                      <a:pt x="86" y="186"/>
                    </a:lnTo>
                    <a:lnTo>
                      <a:pt x="92" y="170"/>
                    </a:lnTo>
                    <a:lnTo>
                      <a:pt x="100" y="154"/>
                    </a:lnTo>
                    <a:lnTo>
                      <a:pt x="110" y="138"/>
                    </a:lnTo>
                    <a:lnTo>
                      <a:pt x="124" y="124"/>
                    </a:lnTo>
                    <a:lnTo>
                      <a:pt x="124" y="124"/>
                    </a:lnTo>
                    <a:lnTo>
                      <a:pt x="146" y="104"/>
                    </a:lnTo>
                    <a:lnTo>
                      <a:pt x="172" y="86"/>
                    </a:lnTo>
                    <a:lnTo>
                      <a:pt x="172" y="86"/>
                    </a:lnTo>
                    <a:lnTo>
                      <a:pt x="186" y="78"/>
                    </a:lnTo>
                    <a:lnTo>
                      <a:pt x="186" y="78"/>
                    </a:lnTo>
                    <a:lnTo>
                      <a:pt x="204" y="74"/>
                    </a:lnTo>
                    <a:lnTo>
                      <a:pt x="220" y="70"/>
                    </a:lnTo>
                    <a:lnTo>
                      <a:pt x="238" y="70"/>
                    </a:lnTo>
                    <a:lnTo>
                      <a:pt x="256" y="68"/>
                    </a:lnTo>
                    <a:lnTo>
                      <a:pt x="256" y="68"/>
                    </a:lnTo>
                    <a:lnTo>
                      <a:pt x="282" y="70"/>
                    </a:lnTo>
                    <a:lnTo>
                      <a:pt x="308" y="74"/>
                    </a:lnTo>
                    <a:lnTo>
                      <a:pt x="330" y="84"/>
                    </a:lnTo>
                    <a:lnTo>
                      <a:pt x="354" y="94"/>
                    </a:lnTo>
                    <a:lnTo>
                      <a:pt x="354" y="94"/>
                    </a:lnTo>
                    <a:lnTo>
                      <a:pt x="364" y="102"/>
                    </a:lnTo>
                    <a:lnTo>
                      <a:pt x="374" y="112"/>
                    </a:lnTo>
                    <a:lnTo>
                      <a:pt x="390" y="134"/>
                    </a:lnTo>
                    <a:lnTo>
                      <a:pt x="390" y="134"/>
                    </a:lnTo>
                    <a:lnTo>
                      <a:pt x="408" y="156"/>
                    </a:lnTo>
                    <a:lnTo>
                      <a:pt x="418" y="168"/>
                    </a:lnTo>
                    <a:lnTo>
                      <a:pt x="424" y="182"/>
                    </a:lnTo>
                    <a:lnTo>
                      <a:pt x="424" y="182"/>
                    </a:lnTo>
                    <a:lnTo>
                      <a:pt x="424" y="186"/>
                    </a:lnTo>
                    <a:lnTo>
                      <a:pt x="426" y="190"/>
                    </a:lnTo>
                    <a:lnTo>
                      <a:pt x="426" y="190"/>
                    </a:lnTo>
                    <a:lnTo>
                      <a:pt x="440" y="220"/>
                    </a:lnTo>
                    <a:lnTo>
                      <a:pt x="456" y="248"/>
                    </a:lnTo>
                    <a:lnTo>
                      <a:pt x="456" y="248"/>
                    </a:lnTo>
                    <a:lnTo>
                      <a:pt x="458" y="250"/>
                    </a:lnTo>
                    <a:lnTo>
                      <a:pt x="462" y="254"/>
                    </a:lnTo>
                    <a:lnTo>
                      <a:pt x="464" y="258"/>
                    </a:lnTo>
                    <a:lnTo>
                      <a:pt x="466" y="260"/>
                    </a:lnTo>
                    <a:lnTo>
                      <a:pt x="466" y="260"/>
                    </a:lnTo>
                    <a:lnTo>
                      <a:pt x="468" y="264"/>
                    </a:lnTo>
                    <a:lnTo>
                      <a:pt x="474" y="266"/>
                    </a:lnTo>
                    <a:lnTo>
                      <a:pt x="484" y="268"/>
                    </a:lnTo>
                    <a:lnTo>
                      <a:pt x="484" y="268"/>
                    </a:lnTo>
                    <a:lnTo>
                      <a:pt x="494" y="266"/>
                    </a:lnTo>
                    <a:lnTo>
                      <a:pt x="500" y="264"/>
                    </a:lnTo>
                    <a:lnTo>
                      <a:pt x="502" y="260"/>
                    </a:lnTo>
                    <a:lnTo>
                      <a:pt x="502" y="260"/>
                    </a:lnTo>
                    <a:lnTo>
                      <a:pt x="504" y="260"/>
                    </a:lnTo>
                    <a:lnTo>
                      <a:pt x="508" y="252"/>
                    </a:lnTo>
                    <a:lnTo>
                      <a:pt x="508" y="252"/>
                    </a:lnTo>
                    <a:lnTo>
                      <a:pt x="512" y="238"/>
                    </a:lnTo>
                    <a:lnTo>
                      <a:pt x="512" y="230"/>
                    </a:lnTo>
                    <a:lnTo>
                      <a:pt x="512" y="220"/>
                    </a:lnTo>
                    <a:lnTo>
                      <a:pt x="512" y="220"/>
                    </a:lnTo>
                    <a:lnTo>
                      <a:pt x="508" y="198"/>
                    </a:lnTo>
                    <a:lnTo>
                      <a:pt x="502" y="176"/>
                    </a:lnTo>
                    <a:lnTo>
                      <a:pt x="494" y="156"/>
                    </a:lnTo>
                    <a:lnTo>
                      <a:pt x="484" y="136"/>
                    </a:lnTo>
                    <a:lnTo>
                      <a:pt x="474" y="118"/>
                    </a:lnTo>
                    <a:lnTo>
                      <a:pt x="460" y="98"/>
                    </a:lnTo>
                    <a:lnTo>
                      <a:pt x="444" y="82"/>
                    </a:lnTo>
                    <a:lnTo>
                      <a:pt x="428" y="64"/>
                    </a:lnTo>
                    <a:lnTo>
                      <a:pt x="428" y="64"/>
                    </a:lnTo>
                    <a:lnTo>
                      <a:pt x="410" y="50"/>
                    </a:lnTo>
                    <a:lnTo>
                      <a:pt x="390" y="36"/>
                    </a:lnTo>
                    <a:lnTo>
                      <a:pt x="370" y="26"/>
                    </a:lnTo>
                    <a:lnTo>
                      <a:pt x="348" y="16"/>
                    </a:lnTo>
                    <a:lnTo>
                      <a:pt x="326" y="10"/>
                    </a:lnTo>
                    <a:lnTo>
                      <a:pt x="304" y="4"/>
                    </a:lnTo>
                    <a:lnTo>
                      <a:pt x="280" y="0"/>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1" name="Freeform 298"/>
              <p:cNvSpPr>
                <a:spLocks/>
              </p:cNvSpPr>
              <p:nvPr/>
            </p:nvSpPr>
            <p:spPr bwMode="auto">
              <a:xfrm>
                <a:off x="2635" y="3283"/>
                <a:ext cx="512" cy="268"/>
              </a:xfrm>
              <a:custGeom>
                <a:avLst/>
                <a:gdLst>
                  <a:gd name="T0" fmla="*/ 200 w 512"/>
                  <a:gd name="T1" fmla="*/ 6 h 268"/>
                  <a:gd name="T2" fmla="*/ 130 w 512"/>
                  <a:gd name="T3" fmla="*/ 30 h 268"/>
                  <a:gd name="T4" fmla="*/ 68 w 512"/>
                  <a:gd name="T5" fmla="*/ 78 h 268"/>
                  <a:gd name="T6" fmla="*/ 32 w 512"/>
                  <a:gd name="T7" fmla="*/ 128 h 268"/>
                  <a:gd name="T8" fmla="*/ 0 w 512"/>
                  <a:gd name="T9" fmla="*/ 224 h 268"/>
                  <a:gd name="T10" fmla="*/ 6 w 512"/>
                  <a:gd name="T11" fmla="*/ 254 h 268"/>
                  <a:gd name="T12" fmla="*/ 18 w 512"/>
                  <a:gd name="T13" fmla="*/ 266 h 268"/>
                  <a:gd name="T14" fmla="*/ 44 w 512"/>
                  <a:gd name="T15" fmla="*/ 262 h 268"/>
                  <a:gd name="T16" fmla="*/ 46 w 512"/>
                  <a:gd name="T17" fmla="*/ 260 h 268"/>
                  <a:gd name="T18" fmla="*/ 46 w 512"/>
                  <a:gd name="T19" fmla="*/ 260 h 268"/>
                  <a:gd name="T20" fmla="*/ 30 w 512"/>
                  <a:gd name="T21" fmla="*/ 268 h 268"/>
                  <a:gd name="T22" fmla="*/ 10 w 512"/>
                  <a:gd name="T23" fmla="*/ 260 h 268"/>
                  <a:gd name="T24" fmla="*/ 0 w 512"/>
                  <a:gd name="T25" fmla="*/ 222 h 268"/>
                  <a:gd name="T26" fmla="*/ 22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6 w 512"/>
                  <a:gd name="T39" fmla="*/ 66 h 268"/>
                  <a:gd name="T40" fmla="*/ 472 w 512"/>
                  <a:gd name="T41" fmla="*/ 118 h 268"/>
                  <a:gd name="T42" fmla="*/ 506 w 512"/>
                  <a:gd name="T43" fmla="*/ 196 h 268"/>
                  <a:gd name="T44" fmla="*/ 506 w 512"/>
                  <a:gd name="T45" fmla="*/ 252 h 268"/>
                  <a:gd name="T46" fmla="*/ 502 w 512"/>
                  <a:gd name="T47" fmla="*/ 260 h 268"/>
                  <a:gd name="T48" fmla="*/ 484 w 512"/>
                  <a:gd name="T49" fmla="*/ 268 h 268"/>
                  <a:gd name="T50" fmla="*/ 466 w 512"/>
                  <a:gd name="T51" fmla="*/ 260 h 268"/>
                  <a:gd name="T52" fmla="*/ 458 w 512"/>
                  <a:gd name="T53" fmla="*/ 246 h 268"/>
                  <a:gd name="T54" fmla="*/ 426 w 512"/>
                  <a:gd name="T55" fmla="*/ 188 h 268"/>
                  <a:gd name="T56" fmla="*/ 418 w 512"/>
                  <a:gd name="T57" fmla="*/ 166 h 268"/>
                  <a:gd name="T58" fmla="*/ 374 w 512"/>
                  <a:gd name="T59" fmla="*/ 110 h 268"/>
                  <a:gd name="T60" fmla="*/ 330 w 512"/>
                  <a:gd name="T61" fmla="*/ 82 h 268"/>
                  <a:gd name="T62" fmla="*/ 256 w 512"/>
                  <a:gd name="T63" fmla="*/ 68 h 268"/>
                  <a:gd name="T64" fmla="*/ 186 w 512"/>
                  <a:gd name="T65" fmla="*/ 78 h 268"/>
                  <a:gd name="T66" fmla="*/ 146 w 512"/>
                  <a:gd name="T67" fmla="*/ 102 h 268"/>
                  <a:gd name="T68" fmla="*/ 100 w 512"/>
                  <a:gd name="T69" fmla="*/ 152 h 268"/>
                  <a:gd name="T70" fmla="*/ 84 w 512"/>
                  <a:gd name="T71" fmla="*/ 190 h 268"/>
                  <a:gd name="T72" fmla="*/ 54 w 512"/>
                  <a:gd name="T73" fmla="*/ 246 h 268"/>
                  <a:gd name="T74" fmla="*/ 46 w 512"/>
                  <a:gd name="T75" fmla="*/ 256 h 268"/>
                  <a:gd name="T76" fmla="*/ 46 w 512"/>
                  <a:gd name="T77" fmla="*/ 260 h 268"/>
                  <a:gd name="T78" fmla="*/ 46 w 512"/>
                  <a:gd name="T79" fmla="*/ 260 h 268"/>
                  <a:gd name="T80" fmla="*/ 54 w 512"/>
                  <a:gd name="T81" fmla="*/ 246 h 268"/>
                  <a:gd name="T82" fmla="*/ 84 w 512"/>
                  <a:gd name="T83" fmla="*/ 192 h 268"/>
                  <a:gd name="T84" fmla="*/ 92 w 512"/>
                  <a:gd name="T85" fmla="*/ 168 h 268"/>
                  <a:gd name="T86" fmla="*/ 124 w 512"/>
                  <a:gd name="T87" fmla="*/ 124 h 268"/>
                  <a:gd name="T88" fmla="*/ 186 w 512"/>
                  <a:gd name="T89" fmla="*/ 78 h 268"/>
                  <a:gd name="T90" fmla="*/ 238 w 512"/>
                  <a:gd name="T91" fmla="*/ 68 h 268"/>
                  <a:gd name="T92" fmla="*/ 308 w 512"/>
                  <a:gd name="T93" fmla="*/ 74 h 268"/>
                  <a:gd name="T94" fmla="*/ 364 w 512"/>
                  <a:gd name="T95" fmla="*/ 102 h 268"/>
                  <a:gd name="T96" fmla="*/ 408 w 512"/>
                  <a:gd name="T97" fmla="*/ 156 h 268"/>
                  <a:gd name="T98" fmla="*/ 426 w 512"/>
                  <a:gd name="T99" fmla="*/ 184 h 268"/>
                  <a:gd name="T100" fmla="*/ 458 w 512"/>
                  <a:gd name="T101" fmla="*/ 246 h 268"/>
                  <a:gd name="T102" fmla="*/ 464 w 512"/>
                  <a:gd name="T103" fmla="*/ 256 h 268"/>
                  <a:gd name="T104" fmla="*/ 474 w 512"/>
                  <a:gd name="T105" fmla="*/ 266 h 268"/>
                  <a:gd name="T106" fmla="*/ 500 w 512"/>
                  <a:gd name="T107" fmla="*/ 262 h 268"/>
                  <a:gd name="T108" fmla="*/ 506 w 512"/>
                  <a:gd name="T109" fmla="*/ 252 h 268"/>
                  <a:gd name="T110" fmla="*/ 510 w 512"/>
                  <a:gd name="T111" fmla="*/ 218 h 268"/>
                  <a:gd name="T112" fmla="*/ 494 w 512"/>
                  <a:gd name="T113" fmla="*/ 156 h 268"/>
                  <a:gd name="T114" fmla="*/ 444 w 512"/>
                  <a:gd name="T115" fmla="*/ 82 h 268"/>
                  <a:gd name="T116" fmla="*/ 390 w 512"/>
                  <a:gd name="T117" fmla="*/ 38 h 268"/>
                  <a:gd name="T118" fmla="*/ 304 w 512"/>
                  <a:gd name="T119"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268">
                    <a:moveTo>
                      <a:pt x="256" y="0"/>
                    </a:moveTo>
                    <a:lnTo>
                      <a:pt x="256" y="0"/>
                    </a:lnTo>
                    <a:lnTo>
                      <a:pt x="228" y="2"/>
                    </a:lnTo>
                    <a:lnTo>
                      <a:pt x="200" y="6"/>
                    </a:lnTo>
                    <a:lnTo>
                      <a:pt x="172" y="14"/>
                    </a:lnTo>
                    <a:lnTo>
                      <a:pt x="148" y="22"/>
                    </a:lnTo>
                    <a:lnTo>
                      <a:pt x="148" y="22"/>
                    </a:lnTo>
                    <a:lnTo>
                      <a:pt x="130" y="30"/>
                    </a:lnTo>
                    <a:lnTo>
                      <a:pt x="114" y="40"/>
                    </a:lnTo>
                    <a:lnTo>
                      <a:pt x="96" y="50"/>
                    </a:lnTo>
                    <a:lnTo>
                      <a:pt x="82" y="64"/>
                    </a:lnTo>
                    <a:lnTo>
                      <a:pt x="68" y="78"/>
                    </a:lnTo>
                    <a:lnTo>
                      <a:pt x="54" y="92"/>
                    </a:lnTo>
                    <a:lnTo>
                      <a:pt x="42" y="110"/>
                    </a:lnTo>
                    <a:lnTo>
                      <a:pt x="32" y="128"/>
                    </a:lnTo>
                    <a:lnTo>
                      <a:pt x="32" y="128"/>
                    </a:lnTo>
                    <a:lnTo>
                      <a:pt x="20" y="150"/>
                    </a:lnTo>
                    <a:lnTo>
                      <a:pt x="12" y="172"/>
                    </a:lnTo>
                    <a:lnTo>
                      <a:pt x="4" y="198"/>
                    </a:lnTo>
                    <a:lnTo>
                      <a:pt x="0" y="224"/>
                    </a:lnTo>
                    <a:lnTo>
                      <a:pt x="0" y="224"/>
                    </a:lnTo>
                    <a:lnTo>
                      <a:pt x="0" y="234"/>
                    </a:lnTo>
                    <a:lnTo>
                      <a:pt x="2" y="244"/>
                    </a:lnTo>
                    <a:lnTo>
                      <a:pt x="6" y="254"/>
                    </a:lnTo>
                    <a:lnTo>
                      <a:pt x="10" y="260"/>
                    </a:lnTo>
                    <a:lnTo>
                      <a:pt x="10" y="260"/>
                    </a:lnTo>
                    <a:lnTo>
                      <a:pt x="12" y="262"/>
                    </a:lnTo>
                    <a:lnTo>
                      <a:pt x="18" y="266"/>
                    </a:lnTo>
                    <a:lnTo>
                      <a:pt x="30" y="268"/>
                    </a:lnTo>
                    <a:lnTo>
                      <a:pt x="30" y="268"/>
                    </a:lnTo>
                    <a:lnTo>
                      <a:pt x="38" y="266"/>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0" y="222"/>
                    </a:lnTo>
                    <a:lnTo>
                      <a:pt x="0" y="222"/>
                    </a:lnTo>
                    <a:lnTo>
                      <a:pt x="6" y="198"/>
                    </a:lnTo>
                    <a:lnTo>
                      <a:pt x="12" y="172"/>
                    </a:lnTo>
                    <a:lnTo>
                      <a:pt x="22" y="150"/>
                    </a:lnTo>
                    <a:lnTo>
                      <a:pt x="32" y="128"/>
                    </a:lnTo>
                    <a:lnTo>
                      <a:pt x="32" y="128"/>
                    </a:lnTo>
                    <a:lnTo>
                      <a:pt x="42" y="110"/>
                    </a:lnTo>
                    <a:lnTo>
                      <a:pt x="54" y="92"/>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4"/>
                    </a:lnTo>
                    <a:lnTo>
                      <a:pt x="326" y="10"/>
                    </a:lnTo>
                    <a:lnTo>
                      <a:pt x="348" y="18"/>
                    </a:lnTo>
                    <a:lnTo>
                      <a:pt x="370" y="26"/>
                    </a:lnTo>
                    <a:lnTo>
                      <a:pt x="390" y="38"/>
                    </a:lnTo>
                    <a:lnTo>
                      <a:pt x="410" y="50"/>
                    </a:lnTo>
                    <a:lnTo>
                      <a:pt x="426" y="66"/>
                    </a:lnTo>
                    <a:lnTo>
                      <a:pt x="426" y="66"/>
                    </a:lnTo>
                    <a:lnTo>
                      <a:pt x="444" y="82"/>
                    </a:lnTo>
                    <a:lnTo>
                      <a:pt x="458" y="100"/>
                    </a:lnTo>
                    <a:lnTo>
                      <a:pt x="472" y="118"/>
                    </a:lnTo>
                    <a:lnTo>
                      <a:pt x="484" y="136"/>
                    </a:lnTo>
                    <a:lnTo>
                      <a:pt x="492" y="156"/>
                    </a:lnTo>
                    <a:lnTo>
                      <a:pt x="500" y="176"/>
                    </a:lnTo>
                    <a:lnTo>
                      <a:pt x="506" y="196"/>
                    </a:lnTo>
                    <a:lnTo>
                      <a:pt x="510" y="218"/>
                    </a:lnTo>
                    <a:lnTo>
                      <a:pt x="510" y="218"/>
                    </a:lnTo>
                    <a:lnTo>
                      <a:pt x="510" y="236"/>
                    </a:lnTo>
                    <a:lnTo>
                      <a:pt x="506" y="252"/>
                    </a:lnTo>
                    <a:lnTo>
                      <a:pt x="506" y="252"/>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58" y="248"/>
                    </a:lnTo>
                    <a:lnTo>
                      <a:pt x="458" y="246"/>
                    </a:lnTo>
                    <a:lnTo>
                      <a:pt x="458" y="246"/>
                    </a:lnTo>
                    <a:lnTo>
                      <a:pt x="442" y="218"/>
                    </a:lnTo>
                    <a:lnTo>
                      <a:pt x="426" y="188"/>
                    </a:lnTo>
                    <a:lnTo>
                      <a:pt x="426" y="188"/>
                    </a:lnTo>
                    <a:lnTo>
                      <a:pt x="426" y="184"/>
                    </a:lnTo>
                    <a:lnTo>
                      <a:pt x="424" y="180"/>
                    </a:lnTo>
                    <a:lnTo>
                      <a:pt x="424" y="180"/>
                    </a:lnTo>
                    <a:lnTo>
                      <a:pt x="418" y="166"/>
                    </a:lnTo>
                    <a:lnTo>
                      <a:pt x="408" y="154"/>
                    </a:lnTo>
                    <a:lnTo>
                      <a:pt x="390" y="132"/>
                    </a:lnTo>
                    <a:lnTo>
                      <a:pt x="390" y="132"/>
                    </a:lnTo>
                    <a:lnTo>
                      <a:pt x="374" y="110"/>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2"/>
                    </a:lnTo>
                    <a:lnTo>
                      <a:pt x="122" y="124"/>
                    </a:lnTo>
                    <a:lnTo>
                      <a:pt x="122" y="124"/>
                    </a:lnTo>
                    <a:lnTo>
                      <a:pt x="110" y="138"/>
                    </a:lnTo>
                    <a:lnTo>
                      <a:pt x="100" y="152"/>
                    </a:lnTo>
                    <a:lnTo>
                      <a:pt x="92" y="168"/>
                    </a:lnTo>
                    <a:lnTo>
                      <a:pt x="86" y="184"/>
                    </a:lnTo>
                    <a:lnTo>
                      <a:pt x="86" y="184"/>
                    </a:lnTo>
                    <a:lnTo>
                      <a:pt x="84" y="190"/>
                    </a:lnTo>
                    <a:lnTo>
                      <a:pt x="84" y="190"/>
                    </a:lnTo>
                    <a:lnTo>
                      <a:pt x="78" y="206"/>
                    </a:lnTo>
                    <a:lnTo>
                      <a:pt x="70" y="220"/>
                    </a:lnTo>
                    <a:lnTo>
                      <a:pt x="54" y="246"/>
                    </a:lnTo>
                    <a:lnTo>
                      <a:pt x="54" y="246"/>
                    </a:lnTo>
                    <a:lnTo>
                      <a:pt x="52" y="248"/>
                    </a:lnTo>
                    <a:lnTo>
                      <a:pt x="50" y="252"/>
                    </a:lnTo>
                    <a:lnTo>
                      <a:pt x="46" y="256"/>
                    </a:lnTo>
                    <a:lnTo>
                      <a:pt x="46" y="260"/>
                    </a:lnTo>
                    <a:lnTo>
                      <a:pt x="46" y="260"/>
                    </a:lnTo>
                    <a:lnTo>
                      <a:pt x="46" y="260"/>
                    </a:lnTo>
                    <a:lnTo>
                      <a:pt x="46" y="260"/>
                    </a:lnTo>
                    <a:lnTo>
                      <a:pt x="46" y="260"/>
                    </a:lnTo>
                    <a:lnTo>
                      <a:pt x="46" y="260"/>
                    </a:lnTo>
                    <a:lnTo>
                      <a:pt x="46" y="260"/>
                    </a:lnTo>
                    <a:lnTo>
                      <a:pt x="46" y="260"/>
                    </a:lnTo>
                    <a:lnTo>
                      <a:pt x="46" y="256"/>
                    </a:lnTo>
                    <a:lnTo>
                      <a:pt x="50" y="252"/>
                    </a:lnTo>
                    <a:lnTo>
                      <a:pt x="52" y="250"/>
                    </a:lnTo>
                    <a:lnTo>
                      <a:pt x="54" y="246"/>
                    </a:lnTo>
                    <a:lnTo>
                      <a:pt x="54" y="246"/>
                    </a:lnTo>
                    <a:lnTo>
                      <a:pt x="70" y="220"/>
                    </a:lnTo>
                    <a:lnTo>
                      <a:pt x="78" y="206"/>
                    </a:lnTo>
                    <a:lnTo>
                      <a:pt x="84" y="192"/>
                    </a:lnTo>
                    <a:lnTo>
                      <a:pt x="84" y="192"/>
                    </a:lnTo>
                    <a:lnTo>
                      <a:pt x="86" y="184"/>
                    </a:lnTo>
                    <a:lnTo>
                      <a:pt x="86" y="184"/>
                    </a:lnTo>
                    <a:lnTo>
                      <a:pt x="92" y="168"/>
                    </a:lnTo>
                    <a:lnTo>
                      <a:pt x="100" y="152"/>
                    </a:lnTo>
                    <a:lnTo>
                      <a:pt x="110" y="138"/>
                    </a:lnTo>
                    <a:lnTo>
                      <a:pt x="124" y="124"/>
                    </a:lnTo>
                    <a:lnTo>
                      <a:pt x="124" y="124"/>
                    </a:lnTo>
                    <a:lnTo>
                      <a:pt x="146" y="104"/>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2"/>
                    </a:lnTo>
                    <a:lnTo>
                      <a:pt x="390" y="132"/>
                    </a:lnTo>
                    <a:lnTo>
                      <a:pt x="390" y="132"/>
                    </a:lnTo>
                    <a:lnTo>
                      <a:pt x="408" y="156"/>
                    </a:lnTo>
                    <a:lnTo>
                      <a:pt x="418" y="168"/>
                    </a:lnTo>
                    <a:lnTo>
                      <a:pt x="424" y="180"/>
                    </a:lnTo>
                    <a:lnTo>
                      <a:pt x="424" y="180"/>
                    </a:lnTo>
                    <a:lnTo>
                      <a:pt x="426" y="184"/>
                    </a:lnTo>
                    <a:lnTo>
                      <a:pt x="426" y="188"/>
                    </a:lnTo>
                    <a:lnTo>
                      <a:pt x="426" y="188"/>
                    </a:lnTo>
                    <a:lnTo>
                      <a:pt x="442" y="220"/>
                    </a:lnTo>
                    <a:lnTo>
                      <a:pt x="458" y="246"/>
                    </a:lnTo>
                    <a:lnTo>
                      <a:pt x="458" y="246"/>
                    </a:lnTo>
                    <a:lnTo>
                      <a:pt x="458" y="250"/>
                    </a:lnTo>
                    <a:lnTo>
                      <a:pt x="462" y="254"/>
                    </a:lnTo>
                    <a:lnTo>
                      <a:pt x="464" y="256"/>
                    </a:lnTo>
                    <a:lnTo>
                      <a:pt x="466" y="260"/>
                    </a:lnTo>
                    <a:lnTo>
                      <a:pt x="466" y="260"/>
                    </a:lnTo>
                    <a:lnTo>
                      <a:pt x="468" y="262"/>
                    </a:lnTo>
                    <a:lnTo>
                      <a:pt x="474" y="266"/>
                    </a:lnTo>
                    <a:lnTo>
                      <a:pt x="484" y="268"/>
                    </a:lnTo>
                    <a:lnTo>
                      <a:pt x="484" y="268"/>
                    </a:lnTo>
                    <a:lnTo>
                      <a:pt x="494" y="266"/>
                    </a:lnTo>
                    <a:lnTo>
                      <a:pt x="500" y="262"/>
                    </a:lnTo>
                    <a:lnTo>
                      <a:pt x="502" y="260"/>
                    </a:lnTo>
                    <a:lnTo>
                      <a:pt x="502" y="260"/>
                    </a:lnTo>
                    <a:lnTo>
                      <a:pt x="504" y="260"/>
                    </a:lnTo>
                    <a:lnTo>
                      <a:pt x="506" y="252"/>
                    </a:lnTo>
                    <a:lnTo>
                      <a:pt x="506" y="252"/>
                    </a:lnTo>
                    <a:lnTo>
                      <a:pt x="510" y="238"/>
                    </a:lnTo>
                    <a:lnTo>
                      <a:pt x="512" y="228"/>
                    </a:lnTo>
                    <a:lnTo>
                      <a:pt x="510" y="218"/>
                    </a:lnTo>
                    <a:lnTo>
                      <a:pt x="510" y="218"/>
                    </a:lnTo>
                    <a:lnTo>
                      <a:pt x="506" y="198"/>
                    </a:lnTo>
                    <a:lnTo>
                      <a:pt x="502" y="176"/>
                    </a:lnTo>
                    <a:lnTo>
                      <a:pt x="494" y="156"/>
                    </a:lnTo>
                    <a:lnTo>
                      <a:pt x="484" y="136"/>
                    </a:lnTo>
                    <a:lnTo>
                      <a:pt x="472" y="118"/>
                    </a:lnTo>
                    <a:lnTo>
                      <a:pt x="460" y="98"/>
                    </a:lnTo>
                    <a:lnTo>
                      <a:pt x="444" y="82"/>
                    </a:lnTo>
                    <a:lnTo>
                      <a:pt x="428" y="64"/>
                    </a:lnTo>
                    <a:lnTo>
                      <a:pt x="428" y="64"/>
                    </a:lnTo>
                    <a:lnTo>
                      <a:pt x="410" y="50"/>
                    </a:lnTo>
                    <a:lnTo>
                      <a:pt x="390" y="38"/>
                    </a:lnTo>
                    <a:lnTo>
                      <a:pt x="370" y="26"/>
                    </a:lnTo>
                    <a:lnTo>
                      <a:pt x="348" y="18"/>
                    </a:lnTo>
                    <a:lnTo>
                      <a:pt x="326" y="10"/>
                    </a:lnTo>
                    <a:lnTo>
                      <a:pt x="304" y="4"/>
                    </a:lnTo>
                    <a:lnTo>
                      <a:pt x="280" y="0"/>
                    </a:lnTo>
                    <a:lnTo>
                      <a:pt x="256" y="0"/>
                    </a:lnTo>
                    <a:close/>
                  </a:path>
                </a:pathLst>
              </a:custGeom>
              <a:solidFill>
                <a:srgbClr val="756D6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2" name="Freeform 299"/>
              <p:cNvSpPr>
                <a:spLocks/>
              </p:cNvSpPr>
              <p:nvPr/>
            </p:nvSpPr>
            <p:spPr bwMode="auto">
              <a:xfrm>
                <a:off x="2635" y="3283"/>
                <a:ext cx="512" cy="268"/>
              </a:xfrm>
              <a:custGeom>
                <a:avLst/>
                <a:gdLst>
                  <a:gd name="T0" fmla="*/ 200 w 512"/>
                  <a:gd name="T1" fmla="*/ 6 h 268"/>
                  <a:gd name="T2" fmla="*/ 130 w 512"/>
                  <a:gd name="T3" fmla="*/ 30 h 268"/>
                  <a:gd name="T4" fmla="*/ 68 w 512"/>
                  <a:gd name="T5" fmla="*/ 78 h 268"/>
                  <a:gd name="T6" fmla="*/ 32 w 512"/>
                  <a:gd name="T7" fmla="*/ 128 h 268"/>
                  <a:gd name="T8" fmla="*/ 0 w 512"/>
                  <a:gd name="T9" fmla="*/ 224 h 268"/>
                  <a:gd name="T10" fmla="*/ 6 w 512"/>
                  <a:gd name="T11" fmla="*/ 254 h 268"/>
                  <a:gd name="T12" fmla="*/ 18 w 512"/>
                  <a:gd name="T13" fmla="*/ 266 h 268"/>
                  <a:gd name="T14" fmla="*/ 44 w 512"/>
                  <a:gd name="T15" fmla="*/ 262 h 268"/>
                  <a:gd name="T16" fmla="*/ 46 w 512"/>
                  <a:gd name="T17" fmla="*/ 260 h 268"/>
                  <a:gd name="T18" fmla="*/ 46 w 512"/>
                  <a:gd name="T19" fmla="*/ 260 h 268"/>
                  <a:gd name="T20" fmla="*/ 30 w 512"/>
                  <a:gd name="T21" fmla="*/ 268 h 268"/>
                  <a:gd name="T22" fmla="*/ 10 w 512"/>
                  <a:gd name="T23" fmla="*/ 260 h 268"/>
                  <a:gd name="T24" fmla="*/ 0 w 512"/>
                  <a:gd name="T25" fmla="*/ 222 h 268"/>
                  <a:gd name="T26" fmla="*/ 22 w 512"/>
                  <a:gd name="T27" fmla="*/ 150 h 268"/>
                  <a:gd name="T28" fmla="*/ 54 w 512"/>
                  <a:gd name="T29" fmla="*/ 92 h 268"/>
                  <a:gd name="T30" fmla="*/ 114 w 512"/>
                  <a:gd name="T31" fmla="*/ 40 h 268"/>
                  <a:gd name="T32" fmla="*/ 172 w 512"/>
                  <a:gd name="T33" fmla="*/ 14 h 268"/>
                  <a:gd name="T34" fmla="*/ 256 w 512"/>
                  <a:gd name="T35" fmla="*/ 0 h 268"/>
                  <a:gd name="T36" fmla="*/ 348 w 512"/>
                  <a:gd name="T37" fmla="*/ 18 h 268"/>
                  <a:gd name="T38" fmla="*/ 426 w 512"/>
                  <a:gd name="T39" fmla="*/ 66 h 268"/>
                  <a:gd name="T40" fmla="*/ 472 w 512"/>
                  <a:gd name="T41" fmla="*/ 118 h 268"/>
                  <a:gd name="T42" fmla="*/ 506 w 512"/>
                  <a:gd name="T43" fmla="*/ 196 h 268"/>
                  <a:gd name="T44" fmla="*/ 506 w 512"/>
                  <a:gd name="T45" fmla="*/ 252 h 268"/>
                  <a:gd name="T46" fmla="*/ 502 w 512"/>
                  <a:gd name="T47" fmla="*/ 260 h 268"/>
                  <a:gd name="T48" fmla="*/ 484 w 512"/>
                  <a:gd name="T49" fmla="*/ 268 h 268"/>
                  <a:gd name="T50" fmla="*/ 466 w 512"/>
                  <a:gd name="T51" fmla="*/ 260 h 268"/>
                  <a:gd name="T52" fmla="*/ 458 w 512"/>
                  <a:gd name="T53" fmla="*/ 246 h 268"/>
                  <a:gd name="T54" fmla="*/ 426 w 512"/>
                  <a:gd name="T55" fmla="*/ 188 h 268"/>
                  <a:gd name="T56" fmla="*/ 418 w 512"/>
                  <a:gd name="T57" fmla="*/ 166 h 268"/>
                  <a:gd name="T58" fmla="*/ 374 w 512"/>
                  <a:gd name="T59" fmla="*/ 110 h 268"/>
                  <a:gd name="T60" fmla="*/ 330 w 512"/>
                  <a:gd name="T61" fmla="*/ 82 h 268"/>
                  <a:gd name="T62" fmla="*/ 256 w 512"/>
                  <a:gd name="T63" fmla="*/ 68 h 268"/>
                  <a:gd name="T64" fmla="*/ 186 w 512"/>
                  <a:gd name="T65" fmla="*/ 78 h 268"/>
                  <a:gd name="T66" fmla="*/ 146 w 512"/>
                  <a:gd name="T67" fmla="*/ 102 h 268"/>
                  <a:gd name="T68" fmla="*/ 100 w 512"/>
                  <a:gd name="T69" fmla="*/ 152 h 268"/>
                  <a:gd name="T70" fmla="*/ 84 w 512"/>
                  <a:gd name="T71" fmla="*/ 190 h 268"/>
                  <a:gd name="T72" fmla="*/ 54 w 512"/>
                  <a:gd name="T73" fmla="*/ 246 h 268"/>
                  <a:gd name="T74" fmla="*/ 46 w 512"/>
                  <a:gd name="T75" fmla="*/ 256 h 268"/>
                  <a:gd name="T76" fmla="*/ 46 w 512"/>
                  <a:gd name="T77" fmla="*/ 260 h 268"/>
                  <a:gd name="T78" fmla="*/ 46 w 512"/>
                  <a:gd name="T79" fmla="*/ 260 h 268"/>
                  <a:gd name="T80" fmla="*/ 54 w 512"/>
                  <a:gd name="T81" fmla="*/ 246 h 268"/>
                  <a:gd name="T82" fmla="*/ 84 w 512"/>
                  <a:gd name="T83" fmla="*/ 192 h 268"/>
                  <a:gd name="T84" fmla="*/ 92 w 512"/>
                  <a:gd name="T85" fmla="*/ 168 h 268"/>
                  <a:gd name="T86" fmla="*/ 124 w 512"/>
                  <a:gd name="T87" fmla="*/ 124 h 268"/>
                  <a:gd name="T88" fmla="*/ 186 w 512"/>
                  <a:gd name="T89" fmla="*/ 78 h 268"/>
                  <a:gd name="T90" fmla="*/ 238 w 512"/>
                  <a:gd name="T91" fmla="*/ 68 h 268"/>
                  <a:gd name="T92" fmla="*/ 308 w 512"/>
                  <a:gd name="T93" fmla="*/ 74 h 268"/>
                  <a:gd name="T94" fmla="*/ 364 w 512"/>
                  <a:gd name="T95" fmla="*/ 102 h 268"/>
                  <a:gd name="T96" fmla="*/ 408 w 512"/>
                  <a:gd name="T97" fmla="*/ 156 h 268"/>
                  <a:gd name="T98" fmla="*/ 426 w 512"/>
                  <a:gd name="T99" fmla="*/ 184 h 268"/>
                  <a:gd name="T100" fmla="*/ 458 w 512"/>
                  <a:gd name="T101" fmla="*/ 246 h 268"/>
                  <a:gd name="T102" fmla="*/ 464 w 512"/>
                  <a:gd name="T103" fmla="*/ 256 h 268"/>
                  <a:gd name="T104" fmla="*/ 474 w 512"/>
                  <a:gd name="T105" fmla="*/ 266 h 268"/>
                  <a:gd name="T106" fmla="*/ 500 w 512"/>
                  <a:gd name="T107" fmla="*/ 262 h 268"/>
                  <a:gd name="T108" fmla="*/ 506 w 512"/>
                  <a:gd name="T109" fmla="*/ 252 h 268"/>
                  <a:gd name="T110" fmla="*/ 510 w 512"/>
                  <a:gd name="T111" fmla="*/ 218 h 268"/>
                  <a:gd name="T112" fmla="*/ 494 w 512"/>
                  <a:gd name="T113" fmla="*/ 156 h 268"/>
                  <a:gd name="T114" fmla="*/ 444 w 512"/>
                  <a:gd name="T115" fmla="*/ 82 h 268"/>
                  <a:gd name="T116" fmla="*/ 390 w 512"/>
                  <a:gd name="T117" fmla="*/ 38 h 268"/>
                  <a:gd name="T118" fmla="*/ 304 w 512"/>
                  <a:gd name="T119" fmla="*/ 4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2" h="268">
                    <a:moveTo>
                      <a:pt x="256" y="0"/>
                    </a:moveTo>
                    <a:lnTo>
                      <a:pt x="256" y="0"/>
                    </a:lnTo>
                    <a:lnTo>
                      <a:pt x="228" y="2"/>
                    </a:lnTo>
                    <a:lnTo>
                      <a:pt x="200" y="6"/>
                    </a:lnTo>
                    <a:lnTo>
                      <a:pt x="172" y="14"/>
                    </a:lnTo>
                    <a:lnTo>
                      <a:pt x="148" y="22"/>
                    </a:lnTo>
                    <a:lnTo>
                      <a:pt x="148" y="22"/>
                    </a:lnTo>
                    <a:lnTo>
                      <a:pt x="130" y="30"/>
                    </a:lnTo>
                    <a:lnTo>
                      <a:pt x="114" y="40"/>
                    </a:lnTo>
                    <a:lnTo>
                      <a:pt x="96" y="50"/>
                    </a:lnTo>
                    <a:lnTo>
                      <a:pt x="82" y="64"/>
                    </a:lnTo>
                    <a:lnTo>
                      <a:pt x="68" y="78"/>
                    </a:lnTo>
                    <a:lnTo>
                      <a:pt x="54" y="92"/>
                    </a:lnTo>
                    <a:lnTo>
                      <a:pt x="42" y="110"/>
                    </a:lnTo>
                    <a:lnTo>
                      <a:pt x="32" y="128"/>
                    </a:lnTo>
                    <a:lnTo>
                      <a:pt x="32" y="128"/>
                    </a:lnTo>
                    <a:lnTo>
                      <a:pt x="20" y="150"/>
                    </a:lnTo>
                    <a:lnTo>
                      <a:pt x="12" y="172"/>
                    </a:lnTo>
                    <a:lnTo>
                      <a:pt x="4" y="198"/>
                    </a:lnTo>
                    <a:lnTo>
                      <a:pt x="0" y="224"/>
                    </a:lnTo>
                    <a:lnTo>
                      <a:pt x="0" y="224"/>
                    </a:lnTo>
                    <a:lnTo>
                      <a:pt x="0" y="234"/>
                    </a:lnTo>
                    <a:lnTo>
                      <a:pt x="2" y="244"/>
                    </a:lnTo>
                    <a:lnTo>
                      <a:pt x="6" y="254"/>
                    </a:lnTo>
                    <a:lnTo>
                      <a:pt x="10" y="260"/>
                    </a:lnTo>
                    <a:lnTo>
                      <a:pt x="10" y="260"/>
                    </a:lnTo>
                    <a:lnTo>
                      <a:pt x="12" y="262"/>
                    </a:lnTo>
                    <a:lnTo>
                      <a:pt x="18" y="266"/>
                    </a:lnTo>
                    <a:lnTo>
                      <a:pt x="30" y="268"/>
                    </a:lnTo>
                    <a:lnTo>
                      <a:pt x="30" y="268"/>
                    </a:lnTo>
                    <a:lnTo>
                      <a:pt x="38" y="266"/>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0" y="222"/>
                    </a:lnTo>
                    <a:lnTo>
                      <a:pt x="0" y="222"/>
                    </a:lnTo>
                    <a:lnTo>
                      <a:pt x="6" y="198"/>
                    </a:lnTo>
                    <a:lnTo>
                      <a:pt x="12" y="172"/>
                    </a:lnTo>
                    <a:lnTo>
                      <a:pt x="22" y="150"/>
                    </a:lnTo>
                    <a:lnTo>
                      <a:pt x="32" y="128"/>
                    </a:lnTo>
                    <a:lnTo>
                      <a:pt x="32" y="128"/>
                    </a:lnTo>
                    <a:lnTo>
                      <a:pt x="42" y="110"/>
                    </a:lnTo>
                    <a:lnTo>
                      <a:pt x="54" y="92"/>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4"/>
                    </a:lnTo>
                    <a:lnTo>
                      <a:pt x="326" y="10"/>
                    </a:lnTo>
                    <a:lnTo>
                      <a:pt x="348" y="18"/>
                    </a:lnTo>
                    <a:lnTo>
                      <a:pt x="370" y="26"/>
                    </a:lnTo>
                    <a:lnTo>
                      <a:pt x="390" y="38"/>
                    </a:lnTo>
                    <a:lnTo>
                      <a:pt x="410" y="50"/>
                    </a:lnTo>
                    <a:lnTo>
                      <a:pt x="426" y="66"/>
                    </a:lnTo>
                    <a:lnTo>
                      <a:pt x="426" y="66"/>
                    </a:lnTo>
                    <a:lnTo>
                      <a:pt x="444" y="82"/>
                    </a:lnTo>
                    <a:lnTo>
                      <a:pt x="458" y="100"/>
                    </a:lnTo>
                    <a:lnTo>
                      <a:pt x="472" y="118"/>
                    </a:lnTo>
                    <a:lnTo>
                      <a:pt x="484" y="136"/>
                    </a:lnTo>
                    <a:lnTo>
                      <a:pt x="492" y="156"/>
                    </a:lnTo>
                    <a:lnTo>
                      <a:pt x="500" y="176"/>
                    </a:lnTo>
                    <a:lnTo>
                      <a:pt x="506" y="196"/>
                    </a:lnTo>
                    <a:lnTo>
                      <a:pt x="510" y="218"/>
                    </a:lnTo>
                    <a:lnTo>
                      <a:pt x="510" y="218"/>
                    </a:lnTo>
                    <a:lnTo>
                      <a:pt x="510" y="236"/>
                    </a:lnTo>
                    <a:lnTo>
                      <a:pt x="506" y="252"/>
                    </a:lnTo>
                    <a:lnTo>
                      <a:pt x="506" y="252"/>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58" y="248"/>
                    </a:lnTo>
                    <a:lnTo>
                      <a:pt x="458" y="246"/>
                    </a:lnTo>
                    <a:lnTo>
                      <a:pt x="458" y="246"/>
                    </a:lnTo>
                    <a:lnTo>
                      <a:pt x="442" y="218"/>
                    </a:lnTo>
                    <a:lnTo>
                      <a:pt x="426" y="188"/>
                    </a:lnTo>
                    <a:lnTo>
                      <a:pt x="426" y="188"/>
                    </a:lnTo>
                    <a:lnTo>
                      <a:pt x="426" y="184"/>
                    </a:lnTo>
                    <a:lnTo>
                      <a:pt x="424" y="180"/>
                    </a:lnTo>
                    <a:lnTo>
                      <a:pt x="424" y="180"/>
                    </a:lnTo>
                    <a:lnTo>
                      <a:pt x="418" y="166"/>
                    </a:lnTo>
                    <a:lnTo>
                      <a:pt x="408" y="154"/>
                    </a:lnTo>
                    <a:lnTo>
                      <a:pt x="390" y="132"/>
                    </a:lnTo>
                    <a:lnTo>
                      <a:pt x="390" y="132"/>
                    </a:lnTo>
                    <a:lnTo>
                      <a:pt x="374" y="110"/>
                    </a:lnTo>
                    <a:lnTo>
                      <a:pt x="364" y="102"/>
                    </a:lnTo>
                    <a:lnTo>
                      <a:pt x="354" y="94"/>
                    </a:lnTo>
                    <a:lnTo>
                      <a:pt x="354" y="94"/>
                    </a:lnTo>
                    <a:lnTo>
                      <a:pt x="330" y="82"/>
                    </a:lnTo>
                    <a:lnTo>
                      <a:pt x="308" y="74"/>
                    </a:lnTo>
                    <a:lnTo>
                      <a:pt x="282" y="70"/>
                    </a:lnTo>
                    <a:lnTo>
                      <a:pt x="256" y="68"/>
                    </a:lnTo>
                    <a:lnTo>
                      <a:pt x="256" y="68"/>
                    </a:lnTo>
                    <a:lnTo>
                      <a:pt x="238" y="68"/>
                    </a:lnTo>
                    <a:lnTo>
                      <a:pt x="220" y="70"/>
                    </a:lnTo>
                    <a:lnTo>
                      <a:pt x="204" y="72"/>
                    </a:lnTo>
                    <a:lnTo>
                      <a:pt x="186" y="78"/>
                    </a:lnTo>
                    <a:lnTo>
                      <a:pt x="186" y="78"/>
                    </a:lnTo>
                    <a:lnTo>
                      <a:pt x="172" y="84"/>
                    </a:lnTo>
                    <a:lnTo>
                      <a:pt x="172" y="84"/>
                    </a:lnTo>
                    <a:lnTo>
                      <a:pt x="146" y="102"/>
                    </a:lnTo>
                    <a:lnTo>
                      <a:pt x="122" y="124"/>
                    </a:lnTo>
                    <a:lnTo>
                      <a:pt x="122" y="124"/>
                    </a:lnTo>
                    <a:lnTo>
                      <a:pt x="110" y="138"/>
                    </a:lnTo>
                    <a:lnTo>
                      <a:pt x="100" y="152"/>
                    </a:lnTo>
                    <a:lnTo>
                      <a:pt x="92" y="168"/>
                    </a:lnTo>
                    <a:lnTo>
                      <a:pt x="86" y="184"/>
                    </a:lnTo>
                    <a:lnTo>
                      <a:pt x="86" y="184"/>
                    </a:lnTo>
                    <a:lnTo>
                      <a:pt x="84" y="190"/>
                    </a:lnTo>
                    <a:lnTo>
                      <a:pt x="84" y="190"/>
                    </a:lnTo>
                    <a:lnTo>
                      <a:pt x="78" y="206"/>
                    </a:lnTo>
                    <a:lnTo>
                      <a:pt x="70" y="220"/>
                    </a:lnTo>
                    <a:lnTo>
                      <a:pt x="54" y="246"/>
                    </a:lnTo>
                    <a:lnTo>
                      <a:pt x="54" y="246"/>
                    </a:lnTo>
                    <a:lnTo>
                      <a:pt x="52" y="248"/>
                    </a:lnTo>
                    <a:lnTo>
                      <a:pt x="50" y="252"/>
                    </a:lnTo>
                    <a:lnTo>
                      <a:pt x="46" y="256"/>
                    </a:lnTo>
                    <a:lnTo>
                      <a:pt x="46" y="260"/>
                    </a:lnTo>
                    <a:lnTo>
                      <a:pt x="46" y="260"/>
                    </a:lnTo>
                    <a:lnTo>
                      <a:pt x="46" y="260"/>
                    </a:lnTo>
                    <a:lnTo>
                      <a:pt x="46" y="260"/>
                    </a:lnTo>
                    <a:lnTo>
                      <a:pt x="46" y="260"/>
                    </a:lnTo>
                    <a:lnTo>
                      <a:pt x="46" y="260"/>
                    </a:lnTo>
                    <a:lnTo>
                      <a:pt x="46" y="260"/>
                    </a:lnTo>
                    <a:lnTo>
                      <a:pt x="46" y="260"/>
                    </a:lnTo>
                    <a:lnTo>
                      <a:pt x="46" y="256"/>
                    </a:lnTo>
                    <a:lnTo>
                      <a:pt x="50" y="252"/>
                    </a:lnTo>
                    <a:lnTo>
                      <a:pt x="52" y="250"/>
                    </a:lnTo>
                    <a:lnTo>
                      <a:pt x="54" y="246"/>
                    </a:lnTo>
                    <a:lnTo>
                      <a:pt x="54" y="246"/>
                    </a:lnTo>
                    <a:lnTo>
                      <a:pt x="70" y="220"/>
                    </a:lnTo>
                    <a:lnTo>
                      <a:pt x="78" y="206"/>
                    </a:lnTo>
                    <a:lnTo>
                      <a:pt x="84" y="192"/>
                    </a:lnTo>
                    <a:lnTo>
                      <a:pt x="84" y="192"/>
                    </a:lnTo>
                    <a:lnTo>
                      <a:pt x="86" y="184"/>
                    </a:lnTo>
                    <a:lnTo>
                      <a:pt x="86" y="184"/>
                    </a:lnTo>
                    <a:lnTo>
                      <a:pt x="92" y="168"/>
                    </a:lnTo>
                    <a:lnTo>
                      <a:pt x="100" y="152"/>
                    </a:lnTo>
                    <a:lnTo>
                      <a:pt x="110" y="138"/>
                    </a:lnTo>
                    <a:lnTo>
                      <a:pt x="124" y="124"/>
                    </a:lnTo>
                    <a:lnTo>
                      <a:pt x="124" y="124"/>
                    </a:lnTo>
                    <a:lnTo>
                      <a:pt x="146" y="104"/>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2"/>
                    </a:lnTo>
                    <a:lnTo>
                      <a:pt x="390" y="132"/>
                    </a:lnTo>
                    <a:lnTo>
                      <a:pt x="390" y="132"/>
                    </a:lnTo>
                    <a:lnTo>
                      <a:pt x="408" y="156"/>
                    </a:lnTo>
                    <a:lnTo>
                      <a:pt x="418" y="168"/>
                    </a:lnTo>
                    <a:lnTo>
                      <a:pt x="424" y="180"/>
                    </a:lnTo>
                    <a:lnTo>
                      <a:pt x="424" y="180"/>
                    </a:lnTo>
                    <a:lnTo>
                      <a:pt x="426" y="184"/>
                    </a:lnTo>
                    <a:lnTo>
                      <a:pt x="426" y="188"/>
                    </a:lnTo>
                    <a:lnTo>
                      <a:pt x="426" y="188"/>
                    </a:lnTo>
                    <a:lnTo>
                      <a:pt x="442" y="220"/>
                    </a:lnTo>
                    <a:lnTo>
                      <a:pt x="458" y="246"/>
                    </a:lnTo>
                    <a:lnTo>
                      <a:pt x="458" y="246"/>
                    </a:lnTo>
                    <a:lnTo>
                      <a:pt x="458" y="250"/>
                    </a:lnTo>
                    <a:lnTo>
                      <a:pt x="462" y="254"/>
                    </a:lnTo>
                    <a:lnTo>
                      <a:pt x="464" y="256"/>
                    </a:lnTo>
                    <a:lnTo>
                      <a:pt x="466" y="260"/>
                    </a:lnTo>
                    <a:lnTo>
                      <a:pt x="466" y="260"/>
                    </a:lnTo>
                    <a:lnTo>
                      <a:pt x="468" y="262"/>
                    </a:lnTo>
                    <a:lnTo>
                      <a:pt x="474" y="266"/>
                    </a:lnTo>
                    <a:lnTo>
                      <a:pt x="484" y="268"/>
                    </a:lnTo>
                    <a:lnTo>
                      <a:pt x="484" y="268"/>
                    </a:lnTo>
                    <a:lnTo>
                      <a:pt x="494" y="266"/>
                    </a:lnTo>
                    <a:lnTo>
                      <a:pt x="500" y="262"/>
                    </a:lnTo>
                    <a:lnTo>
                      <a:pt x="502" y="260"/>
                    </a:lnTo>
                    <a:lnTo>
                      <a:pt x="502" y="260"/>
                    </a:lnTo>
                    <a:lnTo>
                      <a:pt x="504" y="260"/>
                    </a:lnTo>
                    <a:lnTo>
                      <a:pt x="506" y="252"/>
                    </a:lnTo>
                    <a:lnTo>
                      <a:pt x="506" y="252"/>
                    </a:lnTo>
                    <a:lnTo>
                      <a:pt x="510" y="238"/>
                    </a:lnTo>
                    <a:lnTo>
                      <a:pt x="512" y="228"/>
                    </a:lnTo>
                    <a:lnTo>
                      <a:pt x="510" y="218"/>
                    </a:lnTo>
                    <a:lnTo>
                      <a:pt x="510" y="218"/>
                    </a:lnTo>
                    <a:lnTo>
                      <a:pt x="506" y="198"/>
                    </a:lnTo>
                    <a:lnTo>
                      <a:pt x="502" y="176"/>
                    </a:lnTo>
                    <a:lnTo>
                      <a:pt x="494" y="156"/>
                    </a:lnTo>
                    <a:lnTo>
                      <a:pt x="484" y="136"/>
                    </a:lnTo>
                    <a:lnTo>
                      <a:pt x="472" y="118"/>
                    </a:lnTo>
                    <a:lnTo>
                      <a:pt x="460" y="98"/>
                    </a:lnTo>
                    <a:lnTo>
                      <a:pt x="444" y="82"/>
                    </a:lnTo>
                    <a:lnTo>
                      <a:pt x="428" y="64"/>
                    </a:lnTo>
                    <a:lnTo>
                      <a:pt x="428" y="64"/>
                    </a:lnTo>
                    <a:lnTo>
                      <a:pt x="410" y="50"/>
                    </a:lnTo>
                    <a:lnTo>
                      <a:pt x="390" y="38"/>
                    </a:lnTo>
                    <a:lnTo>
                      <a:pt x="370" y="26"/>
                    </a:lnTo>
                    <a:lnTo>
                      <a:pt x="348" y="18"/>
                    </a:lnTo>
                    <a:lnTo>
                      <a:pt x="326" y="10"/>
                    </a:lnTo>
                    <a:lnTo>
                      <a:pt x="304" y="4"/>
                    </a:lnTo>
                    <a:lnTo>
                      <a:pt x="280" y="0"/>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3" name="Freeform 300"/>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0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60 h 268"/>
                  <a:gd name="T20" fmla="*/ 30 w 510"/>
                  <a:gd name="T21" fmla="*/ 268 h 268"/>
                  <a:gd name="T22" fmla="*/ 10 w 510"/>
                  <a:gd name="T23" fmla="*/ 260 h 268"/>
                  <a:gd name="T24" fmla="*/ 2 w 510"/>
                  <a:gd name="T25" fmla="*/ 222 h 268"/>
                  <a:gd name="T26" fmla="*/ 22 w 510"/>
                  <a:gd name="T27" fmla="*/ 150 h 268"/>
                  <a:gd name="T28" fmla="*/ 56 w 510"/>
                  <a:gd name="T29" fmla="*/ 94 h 268"/>
                  <a:gd name="T30" fmla="*/ 114 w 510"/>
                  <a:gd name="T31" fmla="*/ 40 h 268"/>
                  <a:gd name="T32" fmla="*/ 172 w 510"/>
                  <a:gd name="T33" fmla="*/ 14 h 268"/>
                  <a:gd name="T34" fmla="*/ 256 w 510"/>
                  <a:gd name="T35" fmla="*/ 0 h 268"/>
                  <a:gd name="T36" fmla="*/ 348 w 510"/>
                  <a:gd name="T37" fmla="*/ 18 h 268"/>
                  <a:gd name="T38" fmla="*/ 426 w 510"/>
                  <a:gd name="T39" fmla="*/ 66 h 268"/>
                  <a:gd name="T40" fmla="*/ 472 w 510"/>
                  <a:gd name="T41" fmla="*/ 118 h 268"/>
                  <a:gd name="T42" fmla="*/ 506 w 510"/>
                  <a:gd name="T43" fmla="*/ 196 h 268"/>
                  <a:gd name="T44" fmla="*/ 506 w 510"/>
                  <a:gd name="T45" fmla="*/ 250 h 268"/>
                  <a:gd name="T46" fmla="*/ 502 w 510"/>
                  <a:gd name="T47" fmla="*/ 260 h 268"/>
                  <a:gd name="T48" fmla="*/ 484 w 510"/>
                  <a:gd name="T49" fmla="*/ 268 h 268"/>
                  <a:gd name="T50" fmla="*/ 466 w 510"/>
                  <a:gd name="T51" fmla="*/ 260 h 268"/>
                  <a:gd name="T52" fmla="*/ 458 w 510"/>
                  <a:gd name="T53" fmla="*/ 244 h 268"/>
                  <a:gd name="T54" fmla="*/ 426 w 510"/>
                  <a:gd name="T55" fmla="*/ 186 h 268"/>
                  <a:gd name="T56" fmla="*/ 418 w 510"/>
                  <a:gd name="T57" fmla="*/ 166 h 268"/>
                  <a:gd name="T58" fmla="*/ 374 w 510"/>
                  <a:gd name="T59" fmla="*/ 110 h 268"/>
                  <a:gd name="T60" fmla="*/ 330 w 510"/>
                  <a:gd name="T61" fmla="*/ 82 h 268"/>
                  <a:gd name="T62" fmla="*/ 256 w 510"/>
                  <a:gd name="T63" fmla="*/ 66 h 268"/>
                  <a:gd name="T64" fmla="*/ 186 w 510"/>
                  <a:gd name="T65" fmla="*/ 76 h 268"/>
                  <a:gd name="T66" fmla="*/ 146 w 510"/>
                  <a:gd name="T67" fmla="*/ 102 h 268"/>
                  <a:gd name="T68" fmla="*/ 100 w 510"/>
                  <a:gd name="T69" fmla="*/ 152 h 268"/>
                  <a:gd name="T70" fmla="*/ 82 w 510"/>
                  <a:gd name="T71" fmla="*/ 190 h 268"/>
                  <a:gd name="T72" fmla="*/ 54 w 510"/>
                  <a:gd name="T73" fmla="*/ 244 h 268"/>
                  <a:gd name="T74" fmla="*/ 46 w 510"/>
                  <a:gd name="T75" fmla="*/ 258 h 268"/>
                  <a:gd name="T76" fmla="*/ 46 w 510"/>
                  <a:gd name="T77" fmla="*/ 258 h 268"/>
                  <a:gd name="T78" fmla="*/ 46 w 510"/>
                  <a:gd name="T79" fmla="*/ 256 h 268"/>
                  <a:gd name="T80" fmla="*/ 54 w 510"/>
                  <a:gd name="T81" fmla="*/ 246 h 268"/>
                  <a:gd name="T82" fmla="*/ 84 w 510"/>
                  <a:gd name="T83" fmla="*/ 190 h 268"/>
                  <a:gd name="T84" fmla="*/ 100 w 510"/>
                  <a:gd name="T85" fmla="*/ 152 h 268"/>
                  <a:gd name="T86" fmla="*/ 146 w 510"/>
                  <a:gd name="T87" fmla="*/ 102 h 268"/>
                  <a:gd name="T88" fmla="*/ 186 w 510"/>
                  <a:gd name="T89" fmla="*/ 78 h 268"/>
                  <a:gd name="T90" fmla="*/ 256 w 510"/>
                  <a:gd name="T91" fmla="*/ 68 h 268"/>
                  <a:gd name="T92" fmla="*/ 330 w 510"/>
                  <a:gd name="T93" fmla="*/ 82 h 268"/>
                  <a:gd name="T94" fmla="*/ 374 w 510"/>
                  <a:gd name="T95" fmla="*/ 110 h 268"/>
                  <a:gd name="T96" fmla="*/ 418 w 510"/>
                  <a:gd name="T97" fmla="*/ 166 h 268"/>
                  <a:gd name="T98" fmla="*/ 426 w 510"/>
                  <a:gd name="T99" fmla="*/ 188 h 268"/>
                  <a:gd name="T100" fmla="*/ 458 w 510"/>
                  <a:gd name="T101" fmla="*/ 246 h 268"/>
                  <a:gd name="T102" fmla="*/ 466 w 510"/>
                  <a:gd name="T103" fmla="*/ 260 h 268"/>
                  <a:gd name="T104" fmla="*/ 484 w 510"/>
                  <a:gd name="T105" fmla="*/ 268 h 268"/>
                  <a:gd name="T106" fmla="*/ 502 w 510"/>
                  <a:gd name="T107" fmla="*/ 260 h 268"/>
                  <a:gd name="T108" fmla="*/ 506 w 510"/>
                  <a:gd name="T109" fmla="*/ 252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4" y="92"/>
                    </a:lnTo>
                    <a:lnTo>
                      <a:pt x="42" y="110"/>
                    </a:lnTo>
                    <a:lnTo>
                      <a:pt x="32" y="128"/>
                    </a:lnTo>
                    <a:lnTo>
                      <a:pt x="32" y="128"/>
                    </a:lnTo>
                    <a:lnTo>
                      <a:pt x="22" y="150"/>
                    </a:lnTo>
                    <a:lnTo>
                      <a:pt x="12" y="172"/>
                    </a:lnTo>
                    <a:lnTo>
                      <a:pt x="6" y="198"/>
                    </a:lnTo>
                    <a:lnTo>
                      <a:pt x="0" y="222"/>
                    </a:lnTo>
                    <a:lnTo>
                      <a:pt x="0"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2" y="222"/>
                    </a:lnTo>
                    <a:lnTo>
                      <a:pt x="2" y="222"/>
                    </a:lnTo>
                    <a:lnTo>
                      <a:pt x="6" y="198"/>
                    </a:lnTo>
                    <a:lnTo>
                      <a:pt x="12" y="172"/>
                    </a:lnTo>
                    <a:lnTo>
                      <a:pt x="22" y="150"/>
                    </a:lnTo>
                    <a:lnTo>
                      <a:pt x="32" y="128"/>
                    </a:lnTo>
                    <a:lnTo>
                      <a:pt x="32" y="128"/>
                    </a:lnTo>
                    <a:lnTo>
                      <a:pt x="44" y="110"/>
                    </a:lnTo>
                    <a:lnTo>
                      <a:pt x="56" y="94"/>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6"/>
                    </a:lnTo>
                    <a:lnTo>
                      <a:pt x="326" y="10"/>
                    </a:lnTo>
                    <a:lnTo>
                      <a:pt x="348" y="18"/>
                    </a:lnTo>
                    <a:lnTo>
                      <a:pt x="370" y="28"/>
                    </a:lnTo>
                    <a:lnTo>
                      <a:pt x="390" y="38"/>
                    </a:lnTo>
                    <a:lnTo>
                      <a:pt x="408" y="52"/>
                    </a:lnTo>
                    <a:lnTo>
                      <a:pt x="426" y="66"/>
                    </a:lnTo>
                    <a:lnTo>
                      <a:pt x="426" y="66"/>
                    </a:lnTo>
                    <a:lnTo>
                      <a:pt x="444" y="82"/>
                    </a:lnTo>
                    <a:lnTo>
                      <a:pt x="458" y="100"/>
                    </a:lnTo>
                    <a:lnTo>
                      <a:pt x="472" y="118"/>
                    </a:lnTo>
                    <a:lnTo>
                      <a:pt x="482" y="136"/>
                    </a:lnTo>
                    <a:lnTo>
                      <a:pt x="492" y="156"/>
                    </a:lnTo>
                    <a:lnTo>
                      <a:pt x="500" y="176"/>
                    </a:lnTo>
                    <a:lnTo>
                      <a:pt x="506" y="196"/>
                    </a:lnTo>
                    <a:lnTo>
                      <a:pt x="510" y="218"/>
                    </a:lnTo>
                    <a:lnTo>
                      <a:pt x="510" y="218"/>
                    </a:lnTo>
                    <a:lnTo>
                      <a:pt x="510" y="236"/>
                    </a:lnTo>
                    <a:lnTo>
                      <a:pt x="506" y="250"/>
                    </a:lnTo>
                    <a:lnTo>
                      <a:pt x="506" y="250"/>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60" y="248"/>
                    </a:lnTo>
                    <a:lnTo>
                      <a:pt x="458" y="244"/>
                    </a:lnTo>
                    <a:lnTo>
                      <a:pt x="458" y="244"/>
                    </a:lnTo>
                    <a:lnTo>
                      <a:pt x="442" y="218"/>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2"/>
                    </a:lnTo>
                    <a:lnTo>
                      <a:pt x="308" y="74"/>
                    </a:lnTo>
                    <a:lnTo>
                      <a:pt x="282" y="68"/>
                    </a:lnTo>
                    <a:lnTo>
                      <a:pt x="256" y="66"/>
                    </a:lnTo>
                    <a:lnTo>
                      <a:pt x="256" y="66"/>
                    </a:lnTo>
                    <a:lnTo>
                      <a:pt x="238" y="68"/>
                    </a:lnTo>
                    <a:lnTo>
                      <a:pt x="220" y="68"/>
                    </a:lnTo>
                    <a:lnTo>
                      <a:pt x="204" y="72"/>
                    </a:lnTo>
                    <a:lnTo>
                      <a:pt x="186" y="76"/>
                    </a:lnTo>
                    <a:lnTo>
                      <a:pt x="186" y="76"/>
                    </a:lnTo>
                    <a:lnTo>
                      <a:pt x="172" y="84"/>
                    </a:lnTo>
                    <a:lnTo>
                      <a:pt x="172" y="84"/>
                    </a:lnTo>
                    <a:lnTo>
                      <a:pt x="146" y="102"/>
                    </a:lnTo>
                    <a:lnTo>
                      <a:pt x="122" y="122"/>
                    </a:lnTo>
                    <a:lnTo>
                      <a:pt x="122" y="122"/>
                    </a:lnTo>
                    <a:lnTo>
                      <a:pt x="110" y="136"/>
                    </a:lnTo>
                    <a:lnTo>
                      <a:pt x="100" y="152"/>
                    </a:lnTo>
                    <a:lnTo>
                      <a:pt x="92" y="166"/>
                    </a:lnTo>
                    <a:lnTo>
                      <a:pt x="86" y="182"/>
                    </a:lnTo>
                    <a:lnTo>
                      <a:pt x="86" y="182"/>
                    </a:lnTo>
                    <a:lnTo>
                      <a:pt x="82" y="190"/>
                    </a:lnTo>
                    <a:lnTo>
                      <a:pt x="82" y="190"/>
                    </a:lnTo>
                    <a:lnTo>
                      <a:pt x="78" y="204"/>
                    </a:lnTo>
                    <a:lnTo>
                      <a:pt x="70" y="218"/>
                    </a:lnTo>
                    <a:lnTo>
                      <a:pt x="54" y="244"/>
                    </a:lnTo>
                    <a:lnTo>
                      <a:pt x="54" y="244"/>
                    </a:lnTo>
                    <a:lnTo>
                      <a:pt x="50" y="252"/>
                    </a:lnTo>
                    <a:lnTo>
                      <a:pt x="46" y="254"/>
                    </a:lnTo>
                    <a:lnTo>
                      <a:pt x="46" y="258"/>
                    </a:lnTo>
                    <a:lnTo>
                      <a:pt x="46" y="258"/>
                    </a:lnTo>
                    <a:lnTo>
                      <a:pt x="46" y="258"/>
                    </a:lnTo>
                    <a:lnTo>
                      <a:pt x="46" y="258"/>
                    </a:lnTo>
                    <a:lnTo>
                      <a:pt x="46" y="258"/>
                    </a:lnTo>
                    <a:lnTo>
                      <a:pt x="46" y="258"/>
                    </a:lnTo>
                    <a:lnTo>
                      <a:pt x="46" y="260"/>
                    </a:lnTo>
                    <a:lnTo>
                      <a:pt x="46" y="260"/>
                    </a:lnTo>
                    <a:lnTo>
                      <a:pt x="46" y="256"/>
                    </a:lnTo>
                    <a:lnTo>
                      <a:pt x="50" y="252"/>
                    </a:lnTo>
                    <a:lnTo>
                      <a:pt x="52" y="248"/>
                    </a:lnTo>
                    <a:lnTo>
                      <a:pt x="54" y="246"/>
                    </a:lnTo>
                    <a:lnTo>
                      <a:pt x="54" y="246"/>
                    </a:lnTo>
                    <a:lnTo>
                      <a:pt x="70" y="220"/>
                    </a:lnTo>
                    <a:lnTo>
                      <a:pt x="78" y="206"/>
                    </a:lnTo>
                    <a:lnTo>
                      <a:pt x="84" y="190"/>
                    </a:lnTo>
                    <a:lnTo>
                      <a:pt x="84" y="190"/>
                    </a:lnTo>
                    <a:lnTo>
                      <a:pt x="86" y="184"/>
                    </a:lnTo>
                    <a:lnTo>
                      <a:pt x="86" y="184"/>
                    </a:lnTo>
                    <a:lnTo>
                      <a:pt x="92" y="168"/>
                    </a:lnTo>
                    <a:lnTo>
                      <a:pt x="100" y="152"/>
                    </a:lnTo>
                    <a:lnTo>
                      <a:pt x="110" y="138"/>
                    </a:lnTo>
                    <a:lnTo>
                      <a:pt x="122" y="124"/>
                    </a:lnTo>
                    <a:lnTo>
                      <a:pt x="122" y="124"/>
                    </a:lnTo>
                    <a:lnTo>
                      <a:pt x="146" y="102"/>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0"/>
                    </a:lnTo>
                    <a:lnTo>
                      <a:pt x="390" y="132"/>
                    </a:lnTo>
                    <a:lnTo>
                      <a:pt x="390" y="132"/>
                    </a:lnTo>
                    <a:lnTo>
                      <a:pt x="408" y="154"/>
                    </a:lnTo>
                    <a:lnTo>
                      <a:pt x="418" y="166"/>
                    </a:lnTo>
                    <a:lnTo>
                      <a:pt x="424" y="180"/>
                    </a:lnTo>
                    <a:lnTo>
                      <a:pt x="424" y="180"/>
                    </a:lnTo>
                    <a:lnTo>
                      <a:pt x="426" y="184"/>
                    </a:lnTo>
                    <a:lnTo>
                      <a:pt x="426" y="188"/>
                    </a:lnTo>
                    <a:lnTo>
                      <a:pt x="426" y="188"/>
                    </a:lnTo>
                    <a:lnTo>
                      <a:pt x="442" y="218"/>
                    </a:lnTo>
                    <a:lnTo>
                      <a:pt x="458" y="246"/>
                    </a:lnTo>
                    <a:lnTo>
                      <a:pt x="458" y="246"/>
                    </a:lnTo>
                    <a:lnTo>
                      <a:pt x="458"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2"/>
                    </a:lnTo>
                    <a:lnTo>
                      <a:pt x="506" y="252"/>
                    </a:lnTo>
                    <a:lnTo>
                      <a:pt x="510" y="236"/>
                    </a:lnTo>
                    <a:lnTo>
                      <a:pt x="510" y="218"/>
                    </a:lnTo>
                    <a:lnTo>
                      <a:pt x="510" y="218"/>
                    </a:lnTo>
                    <a:lnTo>
                      <a:pt x="506" y="196"/>
                    </a:lnTo>
                    <a:lnTo>
                      <a:pt x="500" y="176"/>
                    </a:lnTo>
                    <a:lnTo>
                      <a:pt x="492" y="156"/>
                    </a:lnTo>
                    <a:lnTo>
                      <a:pt x="484" y="136"/>
                    </a:lnTo>
                    <a:lnTo>
                      <a:pt x="472" y="118"/>
                    </a:lnTo>
                    <a:lnTo>
                      <a:pt x="458" y="100"/>
                    </a:lnTo>
                    <a:lnTo>
                      <a:pt x="444" y="82"/>
                    </a:lnTo>
                    <a:lnTo>
                      <a:pt x="426" y="66"/>
                    </a:lnTo>
                    <a:lnTo>
                      <a:pt x="426" y="66"/>
                    </a:lnTo>
                    <a:lnTo>
                      <a:pt x="410" y="50"/>
                    </a:lnTo>
                    <a:lnTo>
                      <a:pt x="390" y="38"/>
                    </a:lnTo>
                    <a:lnTo>
                      <a:pt x="370" y="26"/>
                    </a:lnTo>
                    <a:lnTo>
                      <a:pt x="348" y="18"/>
                    </a:lnTo>
                    <a:lnTo>
                      <a:pt x="326" y="10"/>
                    </a:lnTo>
                    <a:lnTo>
                      <a:pt x="304" y="4"/>
                    </a:lnTo>
                    <a:lnTo>
                      <a:pt x="280" y="2"/>
                    </a:lnTo>
                    <a:lnTo>
                      <a:pt x="256" y="0"/>
                    </a:lnTo>
                    <a:close/>
                  </a:path>
                </a:pathLst>
              </a:custGeom>
              <a:solidFill>
                <a:srgbClr val="71696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4" name="Freeform 301"/>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0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60 h 268"/>
                  <a:gd name="T20" fmla="*/ 30 w 510"/>
                  <a:gd name="T21" fmla="*/ 268 h 268"/>
                  <a:gd name="T22" fmla="*/ 10 w 510"/>
                  <a:gd name="T23" fmla="*/ 260 h 268"/>
                  <a:gd name="T24" fmla="*/ 2 w 510"/>
                  <a:gd name="T25" fmla="*/ 222 h 268"/>
                  <a:gd name="T26" fmla="*/ 22 w 510"/>
                  <a:gd name="T27" fmla="*/ 150 h 268"/>
                  <a:gd name="T28" fmla="*/ 56 w 510"/>
                  <a:gd name="T29" fmla="*/ 94 h 268"/>
                  <a:gd name="T30" fmla="*/ 114 w 510"/>
                  <a:gd name="T31" fmla="*/ 40 h 268"/>
                  <a:gd name="T32" fmla="*/ 172 w 510"/>
                  <a:gd name="T33" fmla="*/ 14 h 268"/>
                  <a:gd name="T34" fmla="*/ 256 w 510"/>
                  <a:gd name="T35" fmla="*/ 0 h 268"/>
                  <a:gd name="T36" fmla="*/ 348 w 510"/>
                  <a:gd name="T37" fmla="*/ 18 h 268"/>
                  <a:gd name="T38" fmla="*/ 426 w 510"/>
                  <a:gd name="T39" fmla="*/ 66 h 268"/>
                  <a:gd name="T40" fmla="*/ 472 w 510"/>
                  <a:gd name="T41" fmla="*/ 118 h 268"/>
                  <a:gd name="T42" fmla="*/ 506 w 510"/>
                  <a:gd name="T43" fmla="*/ 196 h 268"/>
                  <a:gd name="T44" fmla="*/ 506 w 510"/>
                  <a:gd name="T45" fmla="*/ 250 h 268"/>
                  <a:gd name="T46" fmla="*/ 502 w 510"/>
                  <a:gd name="T47" fmla="*/ 260 h 268"/>
                  <a:gd name="T48" fmla="*/ 484 w 510"/>
                  <a:gd name="T49" fmla="*/ 268 h 268"/>
                  <a:gd name="T50" fmla="*/ 466 w 510"/>
                  <a:gd name="T51" fmla="*/ 260 h 268"/>
                  <a:gd name="T52" fmla="*/ 458 w 510"/>
                  <a:gd name="T53" fmla="*/ 244 h 268"/>
                  <a:gd name="T54" fmla="*/ 426 w 510"/>
                  <a:gd name="T55" fmla="*/ 186 h 268"/>
                  <a:gd name="T56" fmla="*/ 418 w 510"/>
                  <a:gd name="T57" fmla="*/ 166 h 268"/>
                  <a:gd name="T58" fmla="*/ 374 w 510"/>
                  <a:gd name="T59" fmla="*/ 110 h 268"/>
                  <a:gd name="T60" fmla="*/ 330 w 510"/>
                  <a:gd name="T61" fmla="*/ 82 h 268"/>
                  <a:gd name="T62" fmla="*/ 256 w 510"/>
                  <a:gd name="T63" fmla="*/ 66 h 268"/>
                  <a:gd name="T64" fmla="*/ 186 w 510"/>
                  <a:gd name="T65" fmla="*/ 76 h 268"/>
                  <a:gd name="T66" fmla="*/ 146 w 510"/>
                  <a:gd name="T67" fmla="*/ 102 h 268"/>
                  <a:gd name="T68" fmla="*/ 100 w 510"/>
                  <a:gd name="T69" fmla="*/ 152 h 268"/>
                  <a:gd name="T70" fmla="*/ 82 w 510"/>
                  <a:gd name="T71" fmla="*/ 190 h 268"/>
                  <a:gd name="T72" fmla="*/ 54 w 510"/>
                  <a:gd name="T73" fmla="*/ 244 h 268"/>
                  <a:gd name="T74" fmla="*/ 46 w 510"/>
                  <a:gd name="T75" fmla="*/ 258 h 268"/>
                  <a:gd name="T76" fmla="*/ 46 w 510"/>
                  <a:gd name="T77" fmla="*/ 258 h 268"/>
                  <a:gd name="T78" fmla="*/ 46 w 510"/>
                  <a:gd name="T79" fmla="*/ 256 h 268"/>
                  <a:gd name="T80" fmla="*/ 54 w 510"/>
                  <a:gd name="T81" fmla="*/ 246 h 268"/>
                  <a:gd name="T82" fmla="*/ 84 w 510"/>
                  <a:gd name="T83" fmla="*/ 190 h 268"/>
                  <a:gd name="T84" fmla="*/ 100 w 510"/>
                  <a:gd name="T85" fmla="*/ 152 h 268"/>
                  <a:gd name="T86" fmla="*/ 146 w 510"/>
                  <a:gd name="T87" fmla="*/ 102 h 268"/>
                  <a:gd name="T88" fmla="*/ 186 w 510"/>
                  <a:gd name="T89" fmla="*/ 78 h 268"/>
                  <a:gd name="T90" fmla="*/ 256 w 510"/>
                  <a:gd name="T91" fmla="*/ 68 h 268"/>
                  <a:gd name="T92" fmla="*/ 330 w 510"/>
                  <a:gd name="T93" fmla="*/ 82 h 268"/>
                  <a:gd name="T94" fmla="*/ 374 w 510"/>
                  <a:gd name="T95" fmla="*/ 110 h 268"/>
                  <a:gd name="T96" fmla="*/ 418 w 510"/>
                  <a:gd name="T97" fmla="*/ 166 h 268"/>
                  <a:gd name="T98" fmla="*/ 426 w 510"/>
                  <a:gd name="T99" fmla="*/ 188 h 268"/>
                  <a:gd name="T100" fmla="*/ 458 w 510"/>
                  <a:gd name="T101" fmla="*/ 246 h 268"/>
                  <a:gd name="T102" fmla="*/ 466 w 510"/>
                  <a:gd name="T103" fmla="*/ 260 h 268"/>
                  <a:gd name="T104" fmla="*/ 484 w 510"/>
                  <a:gd name="T105" fmla="*/ 268 h 268"/>
                  <a:gd name="T106" fmla="*/ 502 w 510"/>
                  <a:gd name="T107" fmla="*/ 260 h 268"/>
                  <a:gd name="T108" fmla="*/ 506 w 510"/>
                  <a:gd name="T109" fmla="*/ 252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4" y="92"/>
                    </a:lnTo>
                    <a:lnTo>
                      <a:pt x="42" y="110"/>
                    </a:lnTo>
                    <a:lnTo>
                      <a:pt x="32" y="128"/>
                    </a:lnTo>
                    <a:lnTo>
                      <a:pt x="32" y="128"/>
                    </a:lnTo>
                    <a:lnTo>
                      <a:pt x="22" y="150"/>
                    </a:lnTo>
                    <a:lnTo>
                      <a:pt x="12" y="172"/>
                    </a:lnTo>
                    <a:lnTo>
                      <a:pt x="6" y="198"/>
                    </a:lnTo>
                    <a:lnTo>
                      <a:pt x="0" y="222"/>
                    </a:lnTo>
                    <a:lnTo>
                      <a:pt x="0"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60"/>
                    </a:lnTo>
                    <a:lnTo>
                      <a:pt x="46" y="260"/>
                    </a:lnTo>
                    <a:lnTo>
                      <a:pt x="44" y="262"/>
                    </a:lnTo>
                    <a:lnTo>
                      <a:pt x="38" y="264"/>
                    </a:lnTo>
                    <a:lnTo>
                      <a:pt x="30" y="268"/>
                    </a:lnTo>
                    <a:lnTo>
                      <a:pt x="30" y="268"/>
                    </a:lnTo>
                    <a:lnTo>
                      <a:pt x="18" y="264"/>
                    </a:lnTo>
                    <a:lnTo>
                      <a:pt x="12" y="262"/>
                    </a:lnTo>
                    <a:lnTo>
                      <a:pt x="10" y="260"/>
                    </a:lnTo>
                    <a:lnTo>
                      <a:pt x="10" y="260"/>
                    </a:lnTo>
                    <a:lnTo>
                      <a:pt x="6" y="252"/>
                    </a:lnTo>
                    <a:lnTo>
                      <a:pt x="2" y="244"/>
                    </a:lnTo>
                    <a:lnTo>
                      <a:pt x="0" y="234"/>
                    </a:lnTo>
                    <a:lnTo>
                      <a:pt x="2" y="222"/>
                    </a:lnTo>
                    <a:lnTo>
                      <a:pt x="2" y="222"/>
                    </a:lnTo>
                    <a:lnTo>
                      <a:pt x="6" y="198"/>
                    </a:lnTo>
                    <a:lnTo>
                      <a:pt x="12" y="172"/>
                    </a:lnTo>
                    <a:lnTo>
                      <a:pt x="22" y="150"/>
                    </a:lnTo>
                    <a:lnTo>
                      <a:pt x="32" y="128"/>
                    </a:lnTo>
                    <a:lnTo>
                      <a:pt x="32" y="128"/>
                    </a:lnTo>
                    <a:lnTo>
                      <a:pt x="44" y="110"/>
                    </a:lnTo>
                    <a:lnTo>
                      <a:pt x="56" y="94"/>
                    </a:lnTo>
                    <a:lnTo>
                      <a:pt x="68" y="78"/>
                    </a:lnTo>
                    <a:lnTo>
                      <a:pt x="82" y="64"/>
                    </a:lnTo>
                    <a:lnTo>
                      <a:pt x="98" y="52"/>
                    </a:lnTo>
                    <a:lnTo>
                      <a:pt x="114" y="40"/>
                    </a:lnTo>
                    <a:lnTo>
                      <a:pt x="130" y="32"/>
                    </a:lnTo>
                    <a:lnTo>
                      <a:pt x="148" y="24"/>
                    </a:lnTo>
                    <a:lnTo>
                      <a:pt x="148" y="24"/>
                    </a:lnTo>
                    <a:lnTo>
                      <a:pt x="172" y="14"/>
                    </a:lnTo>
                    <a:lnTo>
                      <a:pt x="200" y="8"/>
                    </a:lnTo>
                    <a:lnTo>
                      <a:pt x="228" y="2"/>
                    </a:lnTo>
                    <a:lnTo>
                      <a:pt x="256" y="0"/>
                    </a:lnTo>
                    <a:lnTo>
                      <a:pt x="256" y="0"/>
                    </a:lnTo>
                    <a:lnTo>
                      <a:pt x="280" y="2"/>
                    </a:lnTo>
                    <a:lnTo>
                      <a:pt x="304" y="6"/>
                    </a:lnTo>
                    <a:lnTo>
                      <a:pt x="326" y="10"/>
                    </a:lnTo>
                    <a:lnTo>
                      <a:pt x="348" y="18"/>
                    </a:lnTo>
                    <a:lnTo>
                      <a:pt x="370" y="28"/>
                    </a:lnTo>
                    <a:lnTo>
                      <a:pt x="390" y="38"/>
                    </a:lnTo>
                    <a:lnTo>
                      <a:pt x="408" y="52"/>
                    </a:lnTo>
                    <a:lnTo>
                      <a:pt x="426" y="66"/>
                    </a:lnTo>
                    <a:lnTo>
                      <a:pt x="426" y="66"/>
                    </a:lnTo>
                    <a:lnTo>
                      <a:pt x="444" y="82"/>
                    </a:lnTo>
                    <a:lnTo>
                      <a:pt x="458" y="100"/>
                    </a:lnTo>
                    <a:lnTo>
                      <a:pt x="472" y="118"/>
                    </a:lnTo>
                    <a:lnTo>
                      <a:pt x="482" y="136"/>
                    </a:lnTo>
                    <a:lnTo>
                      <a:pt x="492" y="156"/>
                    </a:lnTo>
                    <a:lnTo>
                      <a:pt x="500" y="176"/>
                    </a:lnTo>
                    <a:lnTo>
                      <a:pt x="506" y="196"/>
                    </a:lnTo>
                    <a:lnTo>
                      <a:pt x="510" y="218"/>
                    </a:lnTo>
                    <a:lnTo>
                      <a:pt x="510" y="218"/>
                    </a:lnTo>
                    <a:lnTo>
                      <a:pt x="510" y="236"/>
                    </a:lnTo>
                    <a:lnTo>
                      <a:pt x="506" y="250"/>
                    </a:lnTo>
                    <a:lnTo>
                      <a:pt x="506" y="250"/>
                    </a:lnTo>
                    <a:lnTo>
                      <a:pt x="504" y="258"/>
                    </a:lnTo>
                    <a:lnTo>
                      <a:pt x="502" y="260"/>
                    </a:lnTo>
                    <a:lnTo>
                      <a:pt x="502" y="260"/>
                    </a:lnTo>
                    <a:lnTo>
                      <a:pt x="500" y="262"/>
                    </a:lnTo>
                    <a:lnTo>
                      <a:pt x="494" y="264"/>
                    </a:lnTo>
                    <a:lnTo>
                      <a:pt x="484" y="268"/>
                    </a:lnTo>
                    <a:lnTo>
                      <a:pt x="484" y="268"/>
                    </a:lnTo>
                    <a:lnTo>
                      <a:pt x="474" y="264"/>
                    </a:lnTo>
                    <a:lnTo>
                      <a:pt x="468" y="262"/>
                    </a:lnTo>
                    <a:lnTo>
                      <a:pt x="466" y="260"/>
                    </a:lnTo>
                    <a:lnTo>
                      <a:pt x="466" y="260"/>
                    </a:lnTo>
                    <a:lnTo>
                      <a:pt x="464" y="256"/>
                    </a:lnTo>
                    <a:lnTo>
                      <a:pt x="462" y="252"/>
                    </a:lnTo>
                    <a:lnTo>
                      <a:pt x="460" y="248"/>
                    </a:lnTo>
                    <a:lnTo>
                      <a:pt x="458" y="244"/>
                    </a:lnTo>
                    <a:lnTo>
                      <a:pt x="458" y="244"/>
                    </a:lnTo>
                    <a:lnTo>
                      <a:pt x="442" y="218"/>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2"/>
                    </a:lnTo>
                    <a:lnTo>
                      <a:pt x="308" y="74"/>
                    </a:lnTo>
                    <a:lnTo>
                      <a:pt x="282" y="68"/>
                    </a:lnTo>
                    <a:lnTo>
                      <a:pt x="256" y="66"/>
                    </a:lnTo>
                    <a:lnTo>
                      <a:pt x="256" y="66"/>
                    </a:lnTo>
                    <a:lnTo>
                      <a:pt x="238" y="68"/>
                    </a:lnTo>
                    <a:lnTo>
                      <a:pt x="220" y="68"/>
                    </a:lnTo>
                    <a:lnTo>
                      <a:pt x="204" y="72"/>
                    </a:lnTo>
                    <a:lnTo>
                      <a:pt x="186" y="76"/>
                    </a:lnTo>
                    <a:lnTo>
                      <a:pt x="186" y="76"/>
                    </a:lnTo>
                    <a:lnTo>
                      <a:pt x="172" y="84"/>
                    </a:lnTo>
                    <a:lnTo>
                      <a:pt x="172" y="84"/>
                    </a:lnTo>
                    <a:lnTo>
                      <a:pt x="146" y="102"/>
                    </a:lnTo>
                    <a:lnTo>
                      <a:pt x="122" y="122"/>
                    </a:lnTo>
                    <a:lnTo>
                      <a:pt x="122" y="122"/>
                    </a:lnTo>
                    <a:lnTo>
                      <a:pt x="110" y="136"/>
                    </a:lnTo>
                    <a:lnTo>
                      <a:pt x="100" y="152"/>
                    </a:lnTo>
                    <a:lnTo>
                      <a:pt x="92" y="166"/>
                    </a:lnTo>
                    <a:lnTo>
                      <a:pt x="86" y="182"/>
                    </a:lnTo>
                    <a:lnTo>
                      <a:pt x="86" y="182"/>
                    </a:lnTo>
                    <a:lnTo>
                      <a:pt x="82" y="190"/>
                    </a:lnTo>
                    <a:lnTo>
                      <a:pt x="82" y="190"/>
                    </a:lnTo>
                    <a:lnTo>
                      <a:pt x="78" y="204"/>
                    </a:lnTo>
                    <a:lnTo>
                      <a:pt x="70" y="218"/>
                    </a:lnTo>
                    <a:lnTo>
                      <a:pt x="54" y="244"/>
                    </a:lnTo>
                    <a:lnTo>
                      <a:pt x="54" y="244"/>
                    </a:lnTo>
                    <a:lnTo>
                      <a:pt x="50" y="252"/>
                    </a:lnTo>
                    <a:lnTo>
                      <a:pt x="46" y="254"/>
                    </a:lnTo>
                    <a:lnTo>
                      <a:pt x="46" y="258"/>
                    </a:lnTo>
                    <a:lnTo>
                      <a:pt x="46" y="258"/>
                    </a:lnTo>
                    <a:lnTo>
                      <a:pt x="46" y="258"/>
                    </a:lnTo>
                    <a:lnTo>
                      <a:pt x="46" y="258"/>
                    </a:lnTo>
                    <a:lnTo>
                      <a:pt x="46" y="258"/>
                    </a:lnTo>
                    <a:lnTo>
                      <a:pt x="46" y="258"/>
                    </a:lnTo>
                    <a:lnTo>
                      <a:pt x="46" y="260"/>
                    </a:lnTo>
                    <a:lnTo>
                      <a:pt x="46" y="260"/>
                    </a:lnTo>
                    <a:lnTo>
                      <a:pt x="46" y="256"/>
                    </a:lnTo>
                    <a:lnTo>
                      <a:pt x="50" y="252"/>
                    </a:lnTo>
                    <a:lnTo>
                      <a:pt x="52" y="248"/>
                    </a:lnTo>
                    <a:lnTo>
                      <a:pt x="54" y="246"/>
                    </a:lnTo>
                    <a:lnTo>
                      <a:pt x="54" y="246"/>
                    </a:lnTo>
                    <a:lnTo>
                      <a:pt x="70" y="220"/>
                    </a:lnTo>
                    <a:lnTo>
                      <a:pt x="78" y="206"/>
                    </a:lnTo>
                    <a:lnTo>
                      <a:pt x="84" y="190"/>
                    </a:lnTo>
                    <a:lnTo>
                      <a:pt x="84" y="190"/>
                    </a:lnTo>
                    <a:lnTo>
                      <a:pt x="86" y="184"/>
                    </a:lnTo>
                    <a:lnTo>
                      <a:pt x="86" y="184"/>
                    </a:lnTo>
                    <a:lnTo>
                      <a:pt x="92" y="168"/>
                    </a:lnTo>
                    <a:lnTo>
                      <a:pt x="100" y="152"/>
                    </a:lnTo>
                    <a:lnTo>
                      <a:pt x="110" y="138"/>
                    </a:lnTo>
                    <a:lnTo>
                      <a:pt x="122" y="124"/>
                    </a:lnTo>
                    <a:lnTo>
                      <a:pt x="122" y="124"/>
                    </a:lnTo>
                    <a:lnTo>
                      <a:pt x="146" y="102"/>
                    </a:lnTo>
                    <a:lnTo>
                      <a:pt x="172" y="84"/>
                    </a:lnTo>
                    <a:lnTo>
                      <a:pt x="172" y="84"/>
                    </a:lnTo>
                    <a:lnTo>
                      <a:pt x="186" y="78"/>
                    </a:lnTo>
                    <a:lnTo>
                      <a:pt x="186" y="78"/>
                    </a:lnTo>
                    <a:lnTo>
                      <a:pt x="204" y="72"/>
                    </a:lnTo>
                    <a:lnTo>
                      <a:pt x="220" y="70"/>
                    </a:lnTo>
                    <a:lnTo>
                      <a:pt x="238" y="68"/>
                    </a:lnTo>
                    <a:lnTo>
                      <a:pt x="256" y="68"/>
                    </a:lnTo>
                    <a:lnTo>
                      <a:pt x="256" y="68"/>
                    </a:lnTo>
                    <a:lnTo>
                      <a:pt x="282" y="70"/>
                    </a:lnTo>
                    <a:lnTo>
                      <a:pt x="308" y="74"/>
                    </a:lnTo>
                    <a:lnTo>
                      <a:pt x="330" y="82"/>
                    </a:lnTo>
                    <a:lnTo>
                      <a:pt x="354" y="94"/>
                    </a:lnTo>
                    <a:lnTo>
                      <a:pt x="354" y="94"/>
                    </a:lnTo>
                    <a:lnTo>
                      <a:pt x="364" y="102"/>
                    </a:lnTo>
                    <a:lnTo>
                      <a:pt x="374" y="110"/>
                    </a:lnTo>
                    <a:lnTo>
                      <a:pt x="390" y="132"/>
                    </a:lnTo>
                    <a:lnTo>
                      <a:pt x="390" y="132"/>
                    </a:lnTo>
                    <a:lnTo>
                      <a:pt x="408" y="154"/>
                    </a:lnTo>
                    <a:lnTo>
                      <a:pt x="418" y="166"/>
                    </a:lnTo>
                    <a:lnTo>
                      <a:pt x="424" y="180"/>
                    </a:lnTo>
                    <a:lnTo>
                      <a:pt x="424" y="180"/>
                    </a:lnTo>
                    <a:lnTo>
                      <a:pt x="426" y="184"/>
                    </a:lnTo>
                    <a:lnTo>
                      <a:pt x="426" y="188"/>
                    </a:lnTo>
                    <a:lnTo>
                      <a:pt x="426" y="188"/>
                    </a:lnTo>
                    <a:lnTo>
                      <a:pt x="442" y="218"/>
                    </a:lnTo>
                    <a:lnTo>
                      <a:pt x="458" y="246"/>
                    </a:lnTo>
                    <a:lnTo>
                      <a:pt x="458" y="246"/>
                    </a:lnTo>
                    <a:lnTo>
                      <a:pt x="458"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2"/>
                    </a:lnTo>
                    <a:lnTo>
                      <a:pt x="506" y="252"/>
                    </a:lnTo>
                    <a:lnTo>
                      <a:pt x="510" y="236"/>
                    </a:lnTo>
                    <a:lnTo>
                      <a:pt x="510" y="218"/>
                    </a:lnTo>
                    <a:lnTo>
                      <a:pt x="510" y="218"/>
                    </a:lnTo>
                    <a:lnTo>
                      <a:pt x="506" y="196"/>
                    </a:lnTo>
                    <a:lnTo>
                      <a:pt x="500" y="176"/>
                    </a:lnTo>
                    <a:lnTo>
                      <a:pt x="492" y="156"/>
                    </a:lnTo>
                    <a:lnTo>
                      <a:pt x="484" y="136"/>
                    </a:lnTo>
                    <a:lnTo>
                      <a:pt x="472" y="118"/>
                    </a:lnTo>
                    <a:lnTo>
                      <a:pt x="458" y="100"/>
                    </a:lnTo>
                    <a:lnTo>
                      <a:pt x="444" y="82"/>
                    </a:lnTo>
                    <a:lnTo>
                      <a:pt x="426" y="66"/>
                    </a:lnTo>
                    <a:lnTo>
                      <a:pt x="426" y="66"/>
                    </a:lnTo>
                    <a:lnTo>
                      <a:pt x="410" y="50"/>
                    </a:lnTo>
                    <a:lnTo>
                      <a:pt x="390" y="38"/>
                    </a:lnTo>
                    <a:lnTo>
                      <a:pt x="370" y="26"/>
                    </a:lnTo>
                    <a:lnTo>
                      <a:pt x="348" y="18"/>
                    </a:lnTo>
                    <a:lnTo>
                      <a:pt x="326" y="10"/>
                    </a:lnTo>
                    <a:lnTo>
                      <a:pt x="304" y="4"/>
                    </a:lnTo>
                    <a:lnTo>
                      <a:pt x="280" y="2"/>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5" name="Freeform 302"/>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2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58 h 268"/>
                  <a:gd name="T20" fmla="*/ 30 w 510"/>
                  <a:gd name="T21" fmla="*/ 266 h 268"/>
                  <a:gd name="T22" fmla="*/ 10 w 510"/>
                  <a:gd name="T23" fmla="*/ 258 h 268"/>
                  <a:gd name="T24" fmla="*/ 2 w 510"/>
                  <a:gd name="T25" fmla="*/ 234 h 268"/>
                  <a:gd name="T26" fmla="*/ 14 w 510"/>
                  <a:gd name="T27" fmla="*/ 172 h 268"/>
                  <a:gd name="T28" fmla="*/ 44 w 510"/>
                  <a:gd name="T29" fmla="*/ 110 h 268"/>
                  <a:gd name="T30" fmla="*/ 98 w 510"/>
                  <a:gd name="T31" fmla="*/ 52 h 268"/>
                  <a:gd name="T32" fmla="*/ 148 w 510"/>
                  <a:gd name="T33" fmla="*/ 24 h 268"/>
                  <a:gd name="T34" fmla="*/ 256 w 510"/>
                  <a:gd name="T35" fmla="*/ 2 h 268"/>
                  <a:gd name="T36" fmla="*/ 326 w 510"/>
                  <a:gd name="T37" fmla="*/ 12 h 268"/>
                  <a:gd name="T38" fmla="*/ 408 w 510"/>
                  <a:gd name="T39" fmla="*/ 52 h 268"/>
                  <a:gd name="T40" fmla="*/ 458 w 510"/>
                  <a:gd name="T41" fmla="*/ 100 h 268"/>
                  <a:gd name="T42" fmla="*/ 498 w 510"/>
                  <a:gd name="T43" fmla="*/ 176 h 268"/>
                  <a:gd name="T44" fmla="*/ 510 w 510"/>
                  <a:gd name="T45" fmla="*/ 236 h 268"/>
                  <a:gd name="T46" fmla="*/ 500 w 510"/>
                  <a:gd name="T47" fmla="*/ 258 h 268"/>
                  <a:gd name="T48" fmla="*/ 484 w 510"/>
                  <a:gd name="T49" fmla="*/ 266 h 268"/>
                  <a:gd name="T50" fmla="*/ 466 w 510"/>
                  <a:gd name="T51" fmla="*/ 258 h 268"/>
                  <a:gd name="T52" fmla="*/ 460 w 510"/>
                  <a:gd name="T53" fmla="*/ 248 h 268"/>
                  <a:gd name="T54" fmla="*/ 426 w 510"/>
                  <a:gd name="T55" fmla="*/ 186 h 268"/>
                  <a:gd name="T56" fmla="*/ 426 w 510"/>
                  <a:gd name="T57" fmla="*/ 178 h 268"/>
                  <a:gd name="T58" fmla="*/ 390 w 510"/>
                  <a:gd name="T59" fmla="*/ 130 h 268"/>
                  <a:gd name="T60" fmla="*/ 354 w 510"/>
                  <a:gd name="T61" fmla="*/ 92 h 268"/>
                  <a:gd name="T62" fmla="*/ 256 w 510"/>
                  <a:gd name="T63" fmla="*/ 66 h 268"/>
                  <a:gd name="T64" fmla="*/ 204 w 510"/>
                  <a:gd name="T65" fmla="*/ 70 h 268"/>
                  <a:gd name="T66" fmla="*/ 172 w 510"/>
                  <a:gd name="T67" fmla="*/ 82 h 268"/>
                  <a:gd name="T68" fmla="*/ 110 w 510"/>
                  <a:gd name="T69" fmla="*/ 136 h 268"/>
                  <a:gd name="T70" fmla="*/ 86 w 510"/>
                  <a:gd name="T71" fmla="*/ 182 h 268"/>
                  <a:gd name="T72" fmla="*/ 70 w 510"/>
                  <a:gd name="T73" fmla="*/ 218 h 268"/>
                  <a:gd name="T74" fmla="*/ 46 w 510"/>
                  <a:gd name="T75" fmla="*/ 254 h 268"/>
                  <a:gd name="T76" fmla="*/ 46 w 510"/>
                  <a:gd name="T77" fmla="*/ 258 h 268"/>
                  <a:gd name="T78" fmla="*/ 46 w 510"/>
                  <a:gd name="T79" fmla="*/ 258 h 268"/>
                  <a:gd name="T80" fmla="*/ 54 w 510"/>
                  <a:gd name="T81" fmla="*/ 244 h 268"/>
                  <a:gd name="T82" fmla="*/ 82 w 510"/>
                  <a:gd name="T83" fmla="*/ 190 h 268"/>
                  <a:gd name="T84" fmla="*/ 100 w 510"/>
                  <a:gd name="T85" fmla="*/ 152 h 268"/>
                  <a:gd name="T86" fmla="*/ 146 w 510"/>
                  <a:gd name="T87" fmla="*/ 102 h 268"/>
                  <a:gd name="T88" fmla="*/ 186 w 510"/>
                  <a:gd name="T89" fmla="*/ 76 h 268"/>
                  <a:gd name="T90" fmla="*/ 256 w 510"/>
                  <a:gd name="T91" fmla="*/ 66 h 268"/>
                  <a:gd name="T92" fmla="*/ 330 w 510"/>
                  <a:gd name="T93" fmla="*/ 82 h 268"/>
                  <a:gd name="T94" fmla="*/ 374 w 510"/>
                  <a:gd name="T95" fmla="*/ 110 h 268"/>
                  <a:gd name="T96" fmla="*/ 418 w 510"/>
                  <a:gd name="T97" fmla="*/ 166 h 268"/>
                  <a:gd name="T98" fmla="*/ 426 w 510"/>
                  <a:gd name="T99" fmla="*/ 186 h 268"/>
                  <a:gd name="T100" fmla="*/ 458 w 510"/>
                  <a:gd name="T101" fmla="*/ 244 h 268"/>
                  <a:gd name="T102" fmla="*/ 466 w 510"/>
                  <a:gd name="T103" fmla="*/ 260 h 268"/>
                  <a:gd name="T104" fmla="*/ 484 w 510"/>
                  <a:gd name="T105" fmla="*/ 268 h 268"/>
                  <a:gd name="T106" fmla="*/ 502 w 510"/>
                  <a:gd name="T107" fmla="*/ 260 h 268"/>
                  <a:gd name="T108" fmla="*/ 506 w 510"/>
                  <a:gd name="T109" fmla="*/ 250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6" y="94"/>
                    </a:lnTo>
                    <a:lnTo>
                      <a:pt x="44" y="110"/>
                    </a:lnTo>
                    <a:lnTo>
                      <a:pt x="32" y="128"/>
                    </a:lnTo>
                    <a:lnTo>
                      <a:pt x="32" y="128"/>
                    </a:lnTo>
                    <a:lnTo>
                      <a:pt x="22" y="150"/>
                    </a:lnTo>
                    <a:lnTo>
                      <a:pt x="12" y="172"/>
                    </a:lnTo>
                    <a:lnTo>
                      <a:pt x="6" y="198"/>
                    </a:lnTo>
                    <a:lnTo>
                      <a:pt x="2" y="222"/>
                    </a:lnTo>
                    <a:lnTo>
                      <a:pt x="2"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58"/>
                    </a:lnTo>
                    <a:lnTo>
                      <a:pt x="46" y="258"/>
                    </a:lnTo>
                    <a:lnTo>
                      <a:pt x="44" y="262"/>
                    </a:lnTo>
                    <a:lnTo>
                      <a:pt x="38" y="264"/>
                    </a:lnTo>
                    <a:lnTo>
                      <a:pt x="30" y="266"/>
                    </a:lnTo>
                    <a:lnTo>
                      <a:pt x="30" y="266"/>
                    </a:lnTo>
                    <a:lnTo>
                      <a:pt x="24" y="266"/>
                    </a:lnTo>
                    <a:lnTo>
                      <a:pt x="18" y="264"/>
                    </a:lnTo>
                    <a:lnTo>
                      <a:pt x="12" y="262"/>
                    </a:lnTo>
                    <a:lnTo>
                      <a:pt x="10" y="258"/>
                    </a:lnTo>
                    <a:lnTo>
                      <a:pt x="10" y="258"/>
                    </a:lnTo>
                    <a:lnTo>
                      <a:pt x="6" y="252"/>
                    </a:lnTo>
                    <a:lnTo>
                      <a:pt x="2" y="242"/>
                    </a:lnTo>
                    <a:lnTo>
                      <a:pt x="2" y="234"/>
                    </a:lnTo>
                    <a:lnTo>
                      <a:pt x="2" y="222"/>
                    </a:lnTo>
                    <a:lnTo>
                      <a:pt x="2" y="222"/>
                    </a:lnTo>
                    <a:lnTo>
                      <a:pt x="6" y="196"/>
                    </a:lnTo>
                    <a:lnTo>
                      <a:pt x="14" y="172"/>
                    </a:lnTo>
                    <a:lnTo>
                      <a:pt x="22" y="150"/>
                    </a:lnTo>
                    <a:lnTo>
                      <a:pt x="32" y="128"/>
                    </a:lnTo>
                    <a:lnTo>
                      <a:pt x="32" y="128"/>
                    </a:lnTo>
                    <a:lnTo>
                      <a:pt x="44" y="110"/>
                    </a:lnTo>
                    <a:lnTo>
                      <a:pt x="56" y="94"/>
                    </a:lnTo>
                    <a:lnTo>
                      <a:pt x="68" y="78"/>
                    </a:lnTo>
                    <a:lnTo>
                      <a:pt x="82" y="64"/>
                    </a:lnTo>
                    <a:lnTo>
                      <a:pt x="98" y="52"/>
                    </a:lnTo>
                    <a:lnTo>
                      <a:pt x="114" y="42"/>
                    </a:lnTo>
                    <a:lnTo>
                      <a:pt x="132" y="32"/>
                    </a:lnTo>
                    <a:lnTo>
                      <a:pt x="148" y="24"/>
                    </a:lnTo>
                    <a:lnTo>
                      <a:pt x="148" y="24"/>
                    </a:lnTo>
                    <a:lnTo>
                      <a:pt x="172" y="16"/>
                    </a:lnTo>
                    <a:lnTo>
                      <a:pt x="200" y="8"/>
                    </a:lnTo>
                    <a:lnTo>
                      <a:pt x="228" y="4"/>
                    </a:lnTo>
                    <a:lnTo>
                      <a:pt x="256" y="2"/>
                    </a:lnTo>
                    <a:lnTo>
                      <a:pt x="256" y="2"/>
                    </a:lnTo>
                    <a:lnTo>
                      <a:pt x="280" y="2"/>
                    </a:lnTo>
                    <a:lnTo>
                      <a:pt x="304" y="6"/>
                    </a:lnTo>
                    <a:lnTo>
                      <a:pt x="326" y="12"/>
                    </a:lnTo>
                    <a:lnTo>
                      <a:pt x="348" y="18"/>
                    </a:lnTo>
                    <a:lnTo>
                      <a:pt x="370" y="28"/>
                    </a:lnTo>
                    <a:lnTo>
                      <a:pt x="390" y="40"/>
                    </a:lnTo>
                    <a:lnTo>
                      <a:pt x="408" y="52"/>
                    </a:lnTo>
                    <a:lnTo>
                      <a:pt x="426" y="66"/>
                    </a:lnTo>
                    <a:lnTo>
                      <a:pt x="426" y="66"/>
                    </a:lnTo>
                    <a:lnTo>
                      <a:pt x="442" y="82"/>
                    </a:lnTo>
                    <a:lnTo>
                      <a:pt x="458" y="100"/>
                    </a:lnTo>
                    <a:lnTo>
                      <a:pt x="470" y="118"/>
                    </a:lnTo>
                    <a:lnTo>
                      <a:pt x="482" y="136"/>
                    </a:lnTo>
                    <a:lnTo>
                      <a:pt x="492" y="156"/>
                    </a:lnTo>
                    <a:lnTo>
                      <a:pt x="498" y="176"/>
                    </a:lnTo>
                    <a:lnTo>
                      <a:pt x="504" y="196"/>
                    </a:lnTo>
                    <a:lnTo>
                      <a:pt x="508" y="218"/>
                    </a:lnTo>
                    <a:lnTo>
                      <a:pt x="508" y="218"/>
                    </a:lnTo>
                    <a:lnTo>
                      <a:pt x="510" y="236"/>
                    </a:lnTo>
                    <a:lnTo>
                      <a:pt x="506" y="250"/>
                    </a:lnTo>
                    <a:lnTo>
                      <a:pt x="506" y="250"/>
                    </a:lnTo>
                    <a:lnTo>
                      <a:pt x="504" y="258"/>
                    </a:lnTo>
                    <a:lnTo>
                      <a:pt x="500" y="258"/>
                    </a:lnTo>
                    <a:lnTo>
                      <a:pt x="500" y="258"/>
                    </a:lnTo>
                    <a:lnTo>
                      <a:pt x="498" y="262"/>
                    </a:lnTo>
                    <a:lnTo>
                      <a:pt x="494" y="264"/>
                    </a:lnTo>
                    <a:lnTo>
                      <a:pt x="484" y="266"/>
                    </a:lnTo>
                    <a:lnTo>
                      <a:pt x="484" y="266"/>
                    </a:lnTo>
                    <a:lnTo>
                      <a:pt x="474" y="264"/>
                    </a:lnTo>
                    <a:lnTo>
                      <a:pt x="468" y="262"/>
                    </a:lnTo>
                    <a:lnTo>
                      <a:pt x="466" y="258"/>
                    </a:lnTo>
                    <a:lnTo>
                      <a:pt x="466" y="258"/>
                    </a:lnTo>
                    <a:lnTo>
                      <a:pt x="464" y="254"/>
                    </a:lnTo>
                    <a:lnTo>
                      <a:pt x="462" y="252"/>
                    </a:lnTo>
                    <a:lnTo>
                      <a:pt x="460" y="248"/>
                    </a:lnTo>
                    <a:lnTo>
                      <a:pt x="458" y="244"/>
                    </a:lnTo>
                    <a:lnTo>
                      <a:pt x="458" y="244"/>
                    </a:lnTo>
                    <a:lnTo>
                      <a:pt x="442" y="216"/>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0"/>
                    </a:lnTo>
                    <a:lnTo>
                      <a:pt x="308" y="72"/>
                    </a:lnTo>
                    <a:lnTo>
                      <a:pt x="282" y="68"/>
                    </a:lnTo>
                    <a:lnTo>
                      <a:pt x="256" y="66"/>
                    </a:lnTo>
                    <a:lnTo>
                      <a:pt x="256" y="66"/>
                    </a:lnTo>
                    <a:lnTo>
                      <a:pt x="238" y="66"/>
                    </a:lnTo>
                    <a:lnTo>
                      <a:pt x="220" y="68"/>
                    </a:lnTo>
                    <a:lnTo>
                      <a:pt x="204" y="70"/>
                    </a:lnTo>
                    <a:lnTo>
                      <a:pt x="186" y="76"/>
                    </a:lnTo>
                    <a:lnTo>
                      <a:pt x="186" y="76"/>
                    </a:lnTo>
                    <a:lnTo>
                      <a:pt x="172" y="82"/>
                    </a:lnTo>
                    <a:lnTo>
                      <a:pt x="172" y="82"/>
                    </a:lnTo>
                    <a:lnTo>
                      <a:pt x="146" y="102"/>
                    </a:lnTo>
                    <a:lnTo>
                      <a:pt x="122" y="122"/>
                    </a:lnTo>
                    <a:lnTo>
                      <a:pt x="122" y="122"/>
                    </a:lnTo>
                    <a:lnTo>
                      <a:pt x="110" y="136"/>
                    </a:lnTo>
                    <a:lnTo>
                      <a:pt x="100" y="150"/>
                    </a:lnTo>
                    <a:lnTo>
                      <a:pt x="92" y="166"/>
                    </a:lnTo>
                    <a:lnTo>
                      <a:pt x="86" y="182"/>
                    </a:lnTo>
                    <a:lnTo>
                      <a:pt x="86" y="182"/>
                    </a:lnTo>
                    <a:lnTo>
                      <a:pt x="82" y="190"/>
                    </a:lnTo>
                    <a:lnTo>
                      <a:pt x="82" y="190"/>
                    </a:lnTo>
                    <a:lnTo>
                      <a:pt x="76" y="204"/>
                    </a:lnTo>
                    <a:lnTo>
                      <a:pt x="70" y="218"/>
                    </a:lnTo>
                    <a:lnTo>
                      <a:pt x="54" y="244"/>
                    </a:lnTo>
                    <a:lnTo>
                      <a:pt x="54" y="244"/>
                    </a:lnTo>
                    <a:lnTo>
                      <a:pt x="50" y="250"/>
                    </a:lnTo>
                    <a:lnTo>
                      <a:pt x="46" y="254"/>
                    </a:lnTo>
                    <a:lnTo>
                      <a:pt x="46" y="258"/>
                    </a:lnTo>
                    <a:lnTo>
                      <a:pt x="46" y="258"/>
                    </a:lnTo>
                    <a:lnTo>
                      <a:pt x="46" y="258"/>
                    </a:lnTo>
                    <a:lnTo>
                      <a:pt x="46" y="258"/>
                    </a:lnTo>
                    <a:lnTo>
                      <a:pt x="46" y="258"/>
                    </a:lnTo>
                    <a:lnTo>
                      <a:pt x="46" y="258"/>
                    </a:lnTo>
                    <a:lnTo>
                      <a:pt x="46" y="258"/>
                    </a:lnTo>
                    <a:lnTo>
                      <a:pt x="46" y="258"/>
                    </a:lnTo>
                    <a:lnTo>
                      <a:pt x="46" y="254"/>
                    </a:lnTo>
                    <a:lnTo>
                      <a:pt x="50" y="252"/>
                    </a:lnTo>
                    <a:lnTo>
                      <a:pt x="54" y="244"/>
                    </a:lnTo>
                    <a:lnTo>
                      <a:pt x="54" y="244"/>
                    </a:lnTo>
                    <a:lnTo>
                      <a:pt x="70" y="218"/>
                    </a:lnTo>
                    <a:lnTo>
                      <a:pt x="78" y="204"/>
                    </a:lnTo>
                    <a:lnTo>
                      <a:pt x="82" y="190"/>
                    </a:lnTo>
                    <a:lnTo>
                      <a:pt x="82" y="190"/>
                    </a:lnTo>
                    <a:lnTo>
                      <a:pt x="86" y="182"/>
                    </a:lnTo>
                    <a:lnTo>
                      <a:pt x="86" y="182"/>
                    </a:lnTo>
                    <a:lnTo>
                      <a:pt x="92" y="166"/>
                    </a:lnTo>
                    <a:lnTo>
                      <a:pt x="100" y="152"/>
                    </a:lnTo>
                    <a:lnTo>
                      <a:pt x="110" y="136"/>
                    </a:lnTo>
                    <a:lnTo>
                      <a:pt x="122" y="122"/>
                    </a:lnTo>
                    <a:lnTo>
                      <a:pt x="122" y="122"/>
                    </a:lnTo>
                    <a:lnTo>
                      <a:pt x="146" y="102"/>
                    </a:lnTo>
                    <a:lnTo>
                      <a:pt x="172" y="84"/>
                    </a:lnTo>
                    <a:lnTo>
                      <a:pt x="172" y="84"/>
                    </a:lnTo>
                    <a:lnTo>
                      <a:pt x="186" y="76"/>
                    </a:lnTo>
                    <a:lnTo>
                      <a:pt x="186" y="76"/>
                    </a:lnTo>
                    <a:lnTo>
                      <a:pt x="204" y="72"/>
                    </a:lnTo>
                    <a:lnTo>
                      <a:pt x="220" y="68"/>
                    </a:lnTo>
                    <a:lnTo>
                      <a:pt x="238" y="68"/>
                    </a:lnTo>
                    <a:lnTo>
                      <a:pt x="256" y="66"/>
                    </a:lnTo>
                    <a:lnTo>
                      <a:pt x="256" y="66"/>
                    </a:lnTo>
                    <a:lnTo>
                      <a:pt x="282" y="68"/>
                    </a:lnTo>
                    <a:lnTo>
                      <a:pt x="308" y="74"/>
                    </a:lnTo>
                    <a:lnTo>
                      <a:pt x="330" y="82"/>
                    </a:lnTo>
                    <a:lnTo>
                      <a:pt x="354" y="92"/>
                    </a:lnTo>
                    <a:lnTo>
                      <a:pt x="354" y="92"/>
                    </a:lnTo>
                    <a:lnTo>
                      <a:pt x="364" y="100"/>
                    </a:lnTo>
                    <a:lnTo>
                      <a:pt x="374" y="110"/>
                    </a:lnTo>
                    <a:lnTo>
                      <a:pt x="390" y="130"/>
                    </a:lnTo>
                    <a:lnTo>
                      <a:pt x="390" y="130"/>
                    </a:lnTo>
                    <a:lnTo>
                      <a:pt x="410" y="154"/>
                    </a:lnTo>
                    <a:lnTo>
                      <a:pt x="418" y="166"/>
                    </a:lnTo>
                    <a:lnTo>
                      <a:pt x="426" y="178"/>
                    </a:lnTo>
                    <a:lnTo>
                      <a:pt x="426" y="178"/>
                    </a:lnTo>
                    <a:lnTo>
                      <a:pt x="426" y="182"/>
                    </a:lnTo>
                    <a:lnTo>
                      <a:pt x="426" y="186"/>
                    </a:lnTo>
                    <a:lnTo>
                      <a:pt x="426" y="186"/>
                    </a:lnTo>
                    <a:lnTo>
                      <a:pt x="442" y="218"/>
                    </a:lnTo>
                    <a:lnTo>
                      <a:pt x="458" y="244"/>
                    </a:lnTo>
                    <a:lnTo>
                      <a:pt x="458" y="244"/>
                    </a:lnTo>
                    <a:lnTo>
                      <a:pt x="460"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0"/>
                    </a:lnTo>
                    <a:lnTo>
                      <a:pt x="506" y="250"/>
                    </a:lnTo>
                    <a:lnTo>
                      <a:pt x="510" y="236"/>
                    </a:lnTo>
                    <a:lnTo>
                      <a:pt x="510" y="218"/>
                    </a:lnTo>
                    <a:lnTo>
                      <a:pt x="510" y="218"/>
                    </a:lnTo>
                    <a:lnTo>
                      <a:pt x="506" y="196"/>
                    </a:lnTo>
                    <a:lnTo>
                      <a:pt x="500" y="176"/>
                    </a:lnTo>
                    <a:lnTo>
                      <a:pt x="492" y="156"/>
                    </a:lnTo>
                    <a:lnTo>
                      <a:pt x="482" y="136"/>
                    </a:lnTo>
                    <a:lnTo>
                      <a:pt x="472" y="118"/>
                    </a:lnTo>
                    <a:lnTo>
                      <a:pt x="458" y="100"/>
                    </a:lnTo>
                    <a:lnTo>
                      <a:pt x="444" y="82"/>
                    </a:lnTo>
                    <a:lnTo>
                      <a:pt x="426" y="66"/>
                    </a:lnTo>
                    <a:lnTo>
                      <a:pt x="426" y="66"/>
                    </a:lnTo>
                    <a:lnTo>
                      <a:pt x="408" y="52"/>
                    </a:lnTo>
                    <a:lnTo>
                      <a:pt x="390" y="38"/>
                    </a:lnTo>
                    <a:lnTo>
                      <a:pt x="370" y="28"/>
                    </a:lnTo>
                    <a:lnTo>
                      <a:pt x="348" y="18"/>
                    </a:lnTo>
                    <a:lnTo>
                      <a:pt x="326" y="10"/>
                    </a:lnTo>
                    <a:lnTo>
                      <a:pt x="304" y="6"/>
                    </a:lnTo>
                    <a:lnTo>
                      <a:pt x="280" y="2"/>
                    </a:lnTo>
                    <a:lnTo>
                      <a:pt x="256" y="0"/>
                    </a:lnTo>
                    <a:close/>
                  </a:path>
                </a:pathLst>
              </a:custGeom>
              <a:solidFill>
                <a:srgbClr val="6E66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6" name="Freeform 303"/>
              <p:cNvSpPr>
                <a:spLocks/>
              </p:cNvSpPr>
              <p:nvPr/>
            </p:nvSpPr>
            <p:spPr bwMode="auto">
              <a:xfrm>
                <a:off x="2635" y="3283"/>
                <a:ext cx="510" cy="268"/>
              </a:xfrm>
              <a:custGeom>
                <a:avLst/>
                <a:gdLst>
                  <a:gd name="T0" fmla="*/ 200 w 510"/>
                  <a:gd name="T1" fmla="*/ 8 h 268"/>
                  <a:gd name="T2" fmla="*/ 130 w 510"/>
                  <a:gd name="T3" fmla="*/ 32 h 268"/>
                  <a:gd name="T4" fmla="*/ 68 w 510"/>
                  <a:gd name="T5" fmla="*/ 78 h 268"/>
                  <a:gd name="T6" fmla="*/ 32 w 510"/>
                  <a:gd name="T7" fmla="*/ 128 h 268"/>
                  <a:gd name="T8" fmla="*/ 2 w 510"/>
                  <a:gd name="T9" fmla="*/ 222 h 268"/>
                  <a:gd name="T10" fmla="*/ 6 w 510"/>
                  <a:gd name="T11" fmla="*/ 252 h 268"/>
                  <a:gd name="T12" fmla="*/ 18 w 510"/>
                  <a:gd name="T13" fmla="*/ 264 h 268"/>
                  <a:gd name="T14" fmla="*/ 44 w 510"/>
                  <a:gd name="T15" fmla="*/ 262 h 268"/>
                  <a:gd name="T16" fmla="*/ 46 w 510"/>
                  <a:gd name="T17" fmla="*/ 260 h 268"/>
                  <a:gd name="T18" fmla="*/ 46 w 510"/>
                  <a:gd name="T19" fmla="*/ 258 h 268"/>
                  <a:gd name="T20" fmla="*/ 30 w 510"/>
                  <a:gd name="T21" fmla="*/ 266 h 268"/>
                  <a:gd name="T22" fmla="*/ 10 w 510"/>
                  <a:gd name="T23" fmla="*/ 258 h 268"/>
                  <a:gd name="T24" fmla="*/ 2 w 510"/>
                  <a:gd name="T25" fmla="*/ 234 h 268"/>
                  <a:gd name="T26" fmla="*/ 14 w 510"/>
                  <a:gd name="T27" fmla="*/ 172 h 268"/>
                  <a:gd name="T28" fmla="*/ 44 w 510"/>
                  <a:gd name="T29" fmla="*/ 110 h 268"/>
                  <a:gd name="T30" fmla="*/ 98 w 510"/>
                  <a:gd name="T31" fmla="*/ 52 h 268"/>
                  <a:gd name="T32" fmla="*/ 148 w 510"/>
                  <a:gd name="T33" fmla="*/ 24 h 268"/>
                  <a:gd name="T34" fmla="*/ 256 w 510"/>
                  <a:gd name="T35" fmla="*/ 2 h 268"/>
                  <a:gd name="T36" fmla="*/ 326 w 510"/>
                  <a:gd name="T37" fmla="*/ 12 h 268"/>
                  <a:gd name="T38" fmla="*/ 408 w 510"/>
                  <a:gd name="T39" fmla="*/ 52 h 268"/>
                  <a:gd name="T40" fmla="*/ 458 w 510"/>
                  <a:gd name="T41" fmla="*/ 100 h 268"/>
                  <a:gd name="T42" fmla="*/ 498 w 510"/>
                  <a:gd name="T43" fmla="*/ 176 h 268"/>
                  <a:gd name="T44" fmla="*/ 510 w 510"/>
                  <a:gd name="T45" fmla="*/ 236 h 268"/>
                  <a:gd name="T46" fmla="*/ 500 w 510"/>
                  <a:gd name="T47" fmla="*/ 258 h 268"/>
                  <a:gd name="T48" fmla="*/ 484 w 510"/>
                  <a:gd name="T49" fmla="*/ 266 h 268"/>
                  <a:gd name="T50" fmla="*/ 466 w 510"/>
                  <a:gd name="T51" fmla="*/ 258 h 268"/>
                  <a:gd name="T52" fmla="*/ 460 w 510"/>
                  <a:gd name="T53" fmla="*/ 248 h 268"/>
                  <a:gd name="T54" fmla="*/ 426 w 510"/>
                  <a:gd name="T55" fmla="*/ 186 h 268"/>
                  <a:gd name="T56" fmla="*/ 426 w 510"/>
                  <a:gd name="T57" fmla="*/ 178 h 268"/>
                  <a:gd name="T58" fmla="*/ 390 w 510"/>
                  <a:gd name="T59" fmla="*/ 130 h 268"/>
                  <a:gd name="T60" fmla="*/ 354 w 510"/>
                  <a:gd name="T61" fmla="*/ 92 h 268"/>
                  <a:gd name="T62" fmla="*/ 256 w 510"/>
                  <a:gd name="T63" fmla="*/ 66 h 268"/>
                  <a:gd name="T64" fmla="*/ 204 w 510"/>
                  <a:gd name="T65" fmla="*/ 70 h 268"/>
                  <a:gd name="T66" fmla="*/ 172 w 510"/>
                  <a:gd name="T67" fmla="*/ 82 h 268"/>
                  <a:gd name="T68" fmla="*/ 110 w 510"/>
                  <a:gd name="T69" fmla="*/ 136 h 268"/>
                  <a:gd name="T70" fmla="*/ 86 w 510"/>
                  <a:gd name="T71" fmla="*/ 182 h 268"/>
                  <a:gd name="T72" fmla="*/ 70 w 510"/>
                  <a:gd name="T73" fmla="*/ 218 h 268"/>
                  <a:gd name="T74" fmla="*/ 46 w 510"/>
                  <a:gd name="T75" fmla="*/ 254 h 268"/>
                  <a:gd name="T76" fmla="*/ 46 w 510"/>
                  <a:gd name="T77" fmla="*/ 258 h 268"/>
                  <a:gd name="T78" fmla="*/ 46 w 510"/>
                  <a:gd name="T79" fmla="*/ 258 h 268"/>
                  <a:gd name="T80" fmla="*/ 54 w 510"/>
                  <a:gd name="T81" fmla="*/ 244 h 268"/>
                  <a:gd name="T82" fmla="*/ 82 w 510"/>
                  <a:gd name="T83" fmla="*/ 190 h 268"/>
                  <a:gd name="T84" fmla="*/ 100 w 510"/>
                  <a:gd name="T85" fmla="*/ 152 h 268"/>
                  <a:gd name="T86" fmla="*/ 146 w 510"/>
                  <a:gd name="T87" fmla="*/ 102 h 268"/>
                  <a:gd name="T88" fmla="*/ 186 w 510"/>
                  <a:gd name="T89" fmla="*/ 76 h 268"/>
                  <a:gd name="T90" fmla="*/ 256 w 510"/>
                  <a:gd name="T91" fmla="*/ 66 h 268"/>
                  <a:gd name="T92" fmla="*/ 330 w 510"/>
                  <a:gd name="T93" fmla="*/ 82 h 268"/>
                  <a:gd name="T94" fmla="*/ 374 w 510"/>
                  <a:gd name="T95" fmla="*/ 110 h 268"/>
                  <a:gd name="T96" fmla="*/ 418 w 510"/>
                  <a:gd name="T97" fmla="*/ 166 h 268"/>
                  <a:gd name="T98" fmla="*/ 426 w 510"/>
                  <a:gd name="T99" fmla="*/ 186 h 268"/>
                  <a:gd name="T100" fmla="*/ 458 w 510"/>
                  <a:gd name="T101" fmla="*/ 244 h 268"/>
                  <a:gd name="T102" fmla="*/ 466 w 510"/>
                  <a:gd name="T103" fmla="*/ 260 h 268"/>
                  <a:gd name="T104" fmla="*/ 484 w 510"/>
                  <a:gd name="T105" fmla="*/ 268 h 268"/>
                  <a:gd name="T106" fmla="*/ 502 w 510"/>
                  <a:gd name="T107" fmla="*/ 260 h 268"/>
                  <a:gd name="T108" fmla="*/ 506 w 510"/>
                  <a:gd name="T109" fmla="*/ 250 h 268"/>
                  <a:gd name="T110" fmla="*/ 506 w 510"/>
                  <a:gd name="T111" fmla="*/ 196 h 268"/>
                  <a:gd name="T112" fmla="*/ 472 w 510"/>
                  <a:gd name="T113" fmla="*/ 118 h 268"/>
                  <a:gd name="T114" fmla="*/ 426 w 510"/>
                  <a:gd name="T115" fmla="*/ 66 h 268"/>
                  <a:gd name="T116" fmla="*/ 348 w 510"/>
                  <a:gd name="T117" fmla="*/ 18 h 268"/>
                  <a:gd name="T118" fmla="*/ 256 w 510"/>
                  <a:gd name="T119" fmla="*/ 0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10" h="268">
                    <a:moveTo>
                      <a:pt x="256" y="0"/>
                    </a:moveTo>
                    <a:lnTo>
                      <a:pt x="256" y="0"/>
                    </a:lnTo>
                    <a:lnTo>
                      <a:pt x="228" y="2"/>
                    </a:lnTo>
                    <a:lnTo>
                      <a:pt x="200" y="8"/>
                    </a:lnTo>
                    <a:lnTo>
                      <a:pt x="172" y="14"/>
                    </a:lnTo>
                    <a:lnTo>
                      <a:pt x="148" y="24"/>
                    </a:lnTo>
                    <a:lnTo>
                      <a:pt x="148" y="24"/>
                    </a:lnTo>
                    <a:lnTo>
                      <a:pt x="130" y="32"/>
                    </a:lnTo>
                    <a:lnTo>
                      <a:pt x="114" y="40"/>
                    </a:lnTo>
                    <a:lnTo>
                      <a:pt x="98" y="52"/>
                    </a:lnTo>
                    <a:lnTo>
                      <a:pt x="82" y="64"/>
                    </a:lnTo>
                    <a:lnTo>
                      <a:pt x="68" y="78"/>
                    </a:lnTo>
                    <a:lnTo>
                      <a:pt x="56" y="94"/>
                    </a:lnTo>
                    <a:lnTo>
                      <a:pt x="44" y="110"/>
                    </a:lnTo>
                    <a:lnTo>
                      <a:pt x="32" y="128"/>
                    </a:lnTo>
                    <a:lnTo>
                      <a:pt x="32" y="128"/>
                    </a:lnTo>
                    <a:lnTo>
                      <a:pt x="22" y="150"/>
                    </a:lnTo>
                    <a:lnTo>
                      <a:pt x="12" y="172"/>
                    </a:lnTo>
                    <a:lnTo>
                      <a:pt x="6" y="198"/>
                    </a:lnTo>
                    <a:lnTo>
                      <a:pt x="2" y="222"/>
                    </a:lnTo>
                    <a:lnTo>
                      <a:pt x="2" y="222"/>
                    </a:lnTo>
                    <a:lnTo>
                      <a:pt x="0" y="234"/>
                    </a:lnTo>
                    <a:lnTo>
                      <a:pt x="2" y="244"/>
                    </a:lnTo>
                    <a:lnTo>
                      <a:pt x="6" y="252"/>
                    </a:lnTo>
                    <a:lnTo>
                      <a:pt x="10" y="260"/>
                    </a:lnTo>
                    <a:lnTo>
                      <a:pt x="10" y="260"/>
                    </a:lnTo>
                    <a:lnTo>
                      <a:pt x="12" y="262"/>
                    </a:lnTo>
                    <a:lnTo>
                      <a:pt x="18" y="264"/>
                    </a:lnTo>
                    <a:lnTo>
                      <a:pt x="30" y="268"/>
                    </a:lnTo>
                    <a:lnTo>
                      <a:pt x="30" y="268"/>
                    </a:lnTo>
                    <a:lnTo>
                      <a:pt x="38" y="264"/>
                    </a:lnTo>
                    <a:lnTo>
                      <a:pt x="44" y="262"/>
                    </a:lnTo>
                    <a:lnTo>
                      <a:pt x="46" y="260"/>
                    </a:lnTo>
                    <a:lnTo>
                      <a:pt x="46" y="260"/>
                    </a:lnTo>
                    <a:lnTo>
                      <a:pt x="46" y="260"/>
                    </a:lnTo>
                    <a:lnTo>
                      <a:pt x="46" y="260"/>
                    </a:lnTo>
                    <a:lnTo>
                      <a:pt x="46" y="260"/>
                    </a:lnTo>
                    <a:lnTo>
                      <a:pt x="46" y="260"/>
                    </a:lnTo>
                    <a:lnTo>
                      <a:pt x="46" y="258"/>
                    </a:lnTo>
                    <a:lnTo>
                      <a:pt x="46" y="258"/>
                    </a:lnTo>
                    <a:lnTo>
                      <a:pt x="44" y="262"/>
                    </a:lnTo>
                    <a:lnTo>
                      <a:pt x="38" y="264"/>
                    </a:lnTo>
                    <a:lnTo>
                      <a:pt x="30" y="266"/>
                    </a:lnTo>
                    <a:lnTo>
                      <a:pt x="30" y="266"/>
                    </a:lnTo>
                    <a:lnTo>
                      <a:pt x="24" y="266"/>
                    </a:lnTo>
                    <a:lnTo>
                      <a:pt x="18" y="264"/>
                    </a:lnTo>
                    <a:lnTo>
                      <a:pt x="12" y="262"/>
                    </a:lnTo>
                    <a:lnTo>
                      <a:pt x="10" y="258"/>
                    </a:lnTo>
                    <a:lnTo>
                      <a:pt x="10" y="258"/>
                    </a:lnTo>
                    <a:lnTo>
                      <a:pt x="6" y="252"/>
                    </a:lnTo>
                    <a:lnTo>
                      <a:pt x="2" y="242"/>
                    </a:lnTo>
                    <a:lnTo>
                      <a:pt x="2" y="234"/>
                    </a:lnTo>
                    <a:lnTo>
                      <a:pt x="2" y="222"/>
                    </a:lnTo>
                    <a:lnTo>
                      <a:pt x="2" y="222"/>
                    </a:lnTo>
                    <a:lnTo>
                      <a:pt x="6" y="196"/>
                    </a:lnTo>
                    <a:lnTo>
                      <a:pt x="14" y="172"/>
                    </a:lnTo>
                    <a:lnTo>
                      <a:pt x="22" y="150"/>
                    </a:lnTo>
                    <a:lnTo>
                      <a:pt x="32" y="128"/>
                    </a:lnTo>
                    <a:lnTo>
                      <a:pt x="32" y="128"/>
                    </a:lnTo>
                    <a:lnTo>
                      <a:pt x="44" y="110"/>
                    </a:lnTo>
                    <a:lnTo>
                      <a:pt x="56" y="94"/>
                    </a:lnTo>
                    <a:lnTo>
                      <a:pt x="68" y="78"/>
                    </a:lnTo>
                    <a:lnTo>
                      <a:pt x="82" y="64"/>
                    </a:lnTo>
                    <a:lnTo>
                      <a:pt x="98" y="52"/>
                    </a:lnTo>
                    <a:lnTo>
                      <a:pt x="114" y="42"/>
                    </a:lnTo>
                    <a:lnTo>
                      <a:pt x="132" y="32"/>
                    </a:lnTo>
                    <a:lnTo>
                      <a:pt x="148" y="24"/>
                    </a:lnTo>
                    <a:lnTo>
                      <a:pt x="148" y="24"/>
                    </a:lnTo>
                    <a:lnTo>
                      <a:pt x="172" y="16"/>
                    </a:lnTo>
                    <a:lnTo>
                      <a:pt x="200" y="8"/>
                    </a:lnTo>
                    <a:lnTo>
                      <a:pt x="228" y="4"/>
                    </a:lnTo>
                    <a:lnTo>
                      <a:pt x="256" y="2"/>
                    </a:lnTo>
                    <a:lnTo>
                      <a:pt x="256" y="2"/>
                    </a:lnTo>
                    <a:lnTo>
                      <a:pt x="280" y="2"/>
                    </a:lnTo>
                    <a:lnTo>
                      <a:pt x="304" y="6"/>
                    </a:lnTo>
                    <a:lnTo>
                      <a:pt x="326" y="12"/>
                    </a:lnTo>
                    <a:lnTo>
                      <a:pt x="348" y="18"/>
                    </a:lnTo>
                    <a:lnTo>
                      <a:pt x="370" y="28"/>
                    </a:lnTo>
                    <a:lnTo>
                      <a:pt x="390" y="40"/>
                    </a:lnTo>
                    <a:lnTo>
                      <a:pt x="408" y="52"/>
                    </a:lnTo>
                    <a:lnTo>
                      <a:pt x="426" y="66"/>
                    </a:lnTo>
                    <a:lnTo>
                      <a:pt x="426" y="66"/>
                    </a:lnTo>
                    <a:lnTo>
                      <a:pt x="442" y="82"/>
                    </a:lnTo>
                    <a:lnTo>
                      <a:pt x="458" y="100"/>
                    </a:lnTo>
                    <a:lnTo>
                      <a:pt x="470" y="118"/>
                    </a:lnTo>
                    <a:lnTo>
                      <a:pt x="482" y="136"/>
                    </a:lnTo>
                    <a:lnTo>
                      <a:pt x="492" y="156"/>
                    </a:lnTo>
                    <a:lnTo>
                      <a:pt x="498" y="176"/>
                    </a:lnTo>
                    <a:lnTo>
                      <a:pt x="504" y="196"/>
                    </a:lnTo>
                    <a:lnTo>
                      <a:pt x="508" y="218"/>
                    </a:lnTo>
                    <a:lnTo>
                      <a:pt x="508" y="218"/>
                    </a:lnTo>
                    <a:lnTo>
                      <a:pt x="510" y="236"/>
                    </a:lnTo>
                    <a:lnTo>
                      <a:pt x="506" y="250"/>
                    </a:lnTo>
                    <a:lnTo>
                      <a:pt x="506" y="250"/>
                    </a:lnTo>
                    <a:lnTo>
                      <a:pt x="504" y="258"/>
                    </a:lnTo>
                    <a:lnTo>
                      <a:pt x="500" y="258"/>
                    </a:lnTo>
                    <a:lnTo>
                      <a:pt x="500" y="258"/>
                    </a:lnTo>
                    <a:lnTo>
                      <a:pt x="498" y="262"/>
                    </a:lnTo>
                    <a:lnTo>
                      <a:pt x="494" y="264"/>
                    </a:lnTo>
                    <a:lnTo>
                      <a:pt x="484" y="266"/>
                    </a:lnTo>
                    <a:lnTo>
                      <a:pt x="484" y="266"/>
                    </a:lnTo>
                    <a:lnTo>
                      <a:pt x="474" y="264"/>
                    </a:lnTo>
                    <a:lnTo>
                      <a:pt x="468" y="262"/>
                    </a:lnTo>
                    <a:lnTo>
                      <a:pt x="466" y="258"/>
                    </a:lnTo>
                    <a:lnTo>
                      <a:pt x="466" y="258"/>
                    </a:lnTo>
                    <a:lnTo>
                      <a:pt x="464" y="254"/>
                    </a:lnTo>
                    <a:lnTo>
                      <a:pt x="462" y="252"/>
                    </a:lnTo>
                    <a:lnTo>
                      <a:pt x="460" y="248"/>
                    </a:lnTo>
                    <a:lnTo>
                      <a:pt x="458" y="244"/>
                    </a:lnTo>
                    <a:lnTo>
                      <a:pt x="458" y="244"/>
                    </a:lnTo>
                    <a:lnTo>
                      <a:pt x="442" y="216"/>
                    </a:lnTo>
                    <a:lnTo>
                      <a:pt x="426" y="186"/>
                    </a:lnTo>
                    <a:lnTo>
                      <a:pt x="426" y="186"/>
                    </a:lnTo>
                    <a:lnTo>
                      <a:pt x="426" y="182"/>
                    </a:lnTo>
                    <a:lnTo>
                      <a:pt x="426" y="178"/>
                    </a:lnTo>
                    <a:lnTo>
                      <a:pt x="426" y="178"/>
                    </a:lnTo>
                    <a:lnTo>
                      <a:pt x="418" y="166"/>
                    </a:lnTo>
                    <a:lnTo>
                      <a:pt x="410" y="154"/>
                    </a:lnTo>
                    <a:lnTo>
                      <a:pt x="390" y="130"/>
                    </a:lnTo>
                    <a:lnTo>
                      <a:pt x="390" y="130"/>
                    </a:lnTo>
                    <a:lnTo>
                      <a:pt x="374" y="110"/>
                    </a:lnTo>
                    <a:lnTo>
                      <a:pt x="364" y="100"/>
                    </a:lnTo>
                    <a:lnTo>
                      <a:pt x="354" y="92"/>
                    </a:lnTo>
                    <a:lnTo>
                      <a:pt x="354" y="92"/>
                    </a:lnTo>
                    <a:lnTo>
                      <a:pt x="330" y="80"/>
                    </a:lnTo>
                    <a:lnTo>
                      <a:pt x="308" y="72"/>
                    </a:lnTo>
                    <a:lnTo>
                      <a:pt x="282" y="68"/>
                    </a:lnTo>
                    <a:lnTo>
                      <a:pt x="256" y="66"/>
                    </a:lnTo>
                    <a:lnTo>
                      <a:pt x="256" y="66"/>
                    </a:lnTo>
                    <a:lnTo>
                      <a:pt x="238" y="66"/>
                    </a:lnTo>
                    <a:lnTo>
                      <a:pt x="220" y="68"/>
                    </a:lnTo>
                    <a:lnTo>
                      <a:pt x="204" y="70"/>
                    </a:lnTo>
                    <a:lnTo>
                      <a:pt x="186" y="76"/>
                    </a:lnTo>
                    <a:lnTo>
                      <a:pt x="186" y="76"/>
                    </a:lnTo>
                    <a:lnTo>
                      <a:pt x="172" y="82"/>
                    </a:lnTo>
                    <a:lnTo>
                      <a:pt x="172" y="82"/>
                    </a:lnTo>
                    <a:lnTo>
                      <a:pt x="146" y="102"/>
                    </a:lnTo>
                    <a:lnTo>
                      <a:pt x="122" y="122"/>
                    </a:lnTo>
                    <a:lnTo>
                      <a:pt x="122" y="122"/>
                    </a:lnTo>
                    <a:lnTo>
                      <a:pt x="110" y="136"/>
                    </a:lnTo>
                    <a:lnTo>
                      <a:pt x="100" y="150"/>
                    </a:lnTo>
                    <a:lnTo>
                      <a:pt x="92" y="166"/>
                    </a:lnTo>
                    <a:lnTo>
                      <a:pt x="86" y="182"/>
                    </a:lnTo>
                    <a:lnTo>
                      <a:pt x="86" y="182"/>
                    </a:lnTo>
                    <a:lnTo>
                      <a:pt x="82" y="190"/>
                    </a:lnTo>
                    <a:lnTo>
                      <a:pt x="82" y="190"/>
                    </a:lnTo>
                    <a:lnTo>
                      <a:pt x="76" y="204"/>
                    </a:lnTo>
                    <a:lnTo>
                      <a:pt x="70" y="218"/>
                    </a:lnTo>
                    <a:lnTo>
                      <a:pt x="54" y="244"/>
                    </a:lnTo>
                    <a:lnTo>
                      <a:pt x="54" y="244"/>
                    </a:lnTo>
                    <a:lnTo>
                      <a:pt x="50" y="250"/>
                    </a:lnTo>
                    <a:lnTo>
                      <a:pt x="46" y="254"/>
                    </a:lnTo>
                    <a:lnTo>
                      <a:pt x="46" y="258"/>
                    </a:lnTo>
                    <a:lnTo>
                      <a:pt x="46" y="258"/>
                    </a:lnTo>
                    <a:lnTo>
                      <a:pt x="46" y="258"/>
                    </a:lnTo>
                    <a:lnTo>
                      <a:pt x="46" y="258"/>
                    </a:lnTo>
                    <a:lnTo>
                      <a:pt x="46" y="258"/>
                    </a:lnTo>
                    <a:lnTo>
                      <a:pt x="46" y="258"/>
                    </a:lnTo>
                    <a:lnTo>
                      <a:pt x="46" y="258"/>
                    </a:lnTo>
                    <a:lnTo>
                      <a:pt x="46" y="258"/>
                    </a:lnTo>
                    <a:lnTo>
                      <a:pt x="46" y="254"/>
                    </a:lnTo>
                    <a:lnTo>
                      <a:pt x="50" y="252"/>
                    </a:lnTo>
                    <a:lnTo>
                      <a:pt x="54" y="244"/>
                    </a:lnTo>
                    <a:lnTo>
                      <a:pt x="54" y="244"/>
                    </a:lnTo>
                    <a:lnTo>
                      <a:pt x="70" y="218"/>
                    </a:lnTo>
                    <a:lnTo>
                      <a:pt x="78" y="204"/>
                    </a:lnTo>
                    <a:lnTo>
                      <a:pt x="82" y="190"/>
                    </a:lnTo>
                    <a:lnTo>
                      <a:pt x="82" y="190"/>
                    </a:lnTo>
                    <a:lnTo>
                      <a:pt x="86" y="182"/>
                    </a:lnTo>
                    <a:lnTo>
                      <a:pt x="86" y="182"/>
                    </a:lnTo>
                    <a:lnTo>
                      <a:pt x="92" y="166"/>
                    </a:lnTo>
                    <a:lnTo>
                      <a:pt x="100" y="152"/>
                    </a:lnTo>
                    <a:lnTo>
                      <a:pt x="110" y="136"/>
                    </a:lnTo>
                    <a:lnTo>
                      <a:pt x="122" y="122"/>
                    </a:lnTo>
                    <a:lnTo>
                      <a:pt x="122" y="122"/>
                    </a:lnTo>
                    <a:lnTo>
                      <a:pt x="146" y="102"/>
                    </a:lnTo>
                    <a:lnTo>
                      <a:pt x="172" y="84"/>
                    </a:lnTo>
                    <a:lnTo>
                      <a:pt x="172" y="84"/>
                    </a:lnTo>
                    <a:lnTo>
                      <a:pt x="186" y="76"/>
                    </a:lnTo>
                    <a:lnTo>
                      <a:pt x="186" y="76"/>
                    </a:lnTo>
                    <a:lnTo>
                      <a:pt x="204" y="72"/>
                    </a:lnTo>
                    <a:lnTo>
                      <a:pt x="220" y="68"/>
                    </a:lnTo>
                    <a:lnTo>
                      <a:pt x="238" y="68"/>
                    </a:lnTo>
                    <a:lnTo>
                      <a:pt x="256" y="66"/>
                    </a:lnTo>
                    <a:lnTo>
                      <a:pt x="256" y="66"/>
                    </a:lnTo>
                    <a:lnTo>
                      <a:pt x="282" y="68"/>
                    </a:lnTo>
                    <a:lnTo>
                      <a:pt x="308" y="74"/>
                    </a:lnTo>
                    <a:lnTo>
                      <a:pt x="330" y="82"/>
                    </a:lnTo>
                    <a:lnTo>
                      <a:pt x="354" y="92"/>
                    </a:lnTo>
                    <a:lnTo>
                      <a:pt x="354" y="92"/>
                    </a:lnTo>
                    <a:lnTo>
                      <a:pt x="364" y="100"/>
                    </a:lnTo>
                    <a:lnTo>
                      <a:pt x="374" y="110"/>
                    </a:lnTo>
                    <a:lnTo>
                      <a:pt x="390" y="130"/>
                    </a:lnTo>
                    <a:lnTo>
                      <a:pt x="390" y="130"/>
                    </a:lnTo>
                    <a:lnTo>
                      <a:pt x="410" y="154"/>
                    </a:lnTo>
                    <a:lnTo>
                      <a:pt x="418" y="166"/>
                    </a:lnTo>
                    <a:lnTo>
                      <a:pt x="426" y="178"/>
                    </a:lnTo>
                    <a:lnTo>
                      <a:pt x="426" y="178"/>
                    </a:lnTo>
                    <a:lnTo>
                      <a:pt x="426" y="182"/>
                    </a:lnTo>
                    <a:lnTo>
                      <a:pt x="426" y="186"/>
                    </a:lnTo>
                    <a:lnTo>
                      <a:pt x="426" y="186"/>
                    </a:lnTo>
                    <a:lnTo>
                      <a:pt x="442" y="218"/>
                    </a:lnTo>
                    <a:lnTo>
                      <a:pt x="458" y="244"/>
                    </a:lnTo>
                    <a:lnTo>
                      <a:pt x="458" y="244"/>
                    </a:lnTo>
                    <a:lnTo>
                      <a:pt x="460" y="248"/>
                    </a:lnTo>
                    <a:lnTo>
                      <a:pt x="462" y="252"/>
                    </a:lnTo>
                    <a:lnTo>
                      <a:pt x="464" y="256"/>
                    </a:lnTo>
                    <a:lnTo>
                      <a:pt x="466" y="260"/>
                    </a:lnTo>
                    <a:lnTo>
                      <a:pt x="466" y="260"/>
                    </a:lnTo>
                    <a:lnTo>
                      <a:pt x="468" y="262"/>
                    </a:lnTo>
                    <a:lnTo>
                      <a:pt x="474" y="264"/>
                    </a:lnTo>
                    <a:lnTo>
                      <a:pt x="484" y="268"/>
                    </a:lnTo>
                    <a:lnTo>
                      <a:pt x="484" y="268"/>
                    </a:lnTo>
                    <a:lnTo>
                      <a:pt x="494" y="264"/>
                    </a:lnTo>
                    <a:lnTo>
                      <a:pt x="500" y="262"/>
                    </a:lnTo>
                    <a:lnTo>
                      <a:pt x="502" y="260"/>
                    </a:lnTo>
                    <a:lnTo>
                      <a:pt x="502" y="260"/>
                    </a:lnTo>
                    <a:lnTo>
                      <a:pt x="504" y="258"/>
                    </a:lnTo>
                    <a:lnTo>
                      <a:pt x="506" y="250"/>
                    </a:lnTo>
                    <a:lnTo>
                      <a:pt x="506" y="250"/>
                    </a:lnTo>
                    <a:lnTo>
                      <a:pt x="510" y="236"/>
                    </a:lnTo>
                    <a:lnTo>
                      <a:pt x="510" y="218"/>
                    </a:lnTo>
                    <a:lnTo>
                      <a:pt x="510" y="218"/>
                    </a:lnTo>
                    <a:lnTo>
                      <a:pt x="506" y="196"/>
                    </a:lnTo>
                    <a:lnTo>
                      <a:pt x="500" y="176"/>
                    </a:lnTo>
                    <a:lnTo>
                      <a:pt x="492" y="156"/>
                    </a:lnTo>
                    <a:lnTo>
                      <a:pt x="482" y="136"/>
                    </a:lnTo>
                    <a:lnTo>
                      <a:pt x="472" y="118"/>
                    </a:lnTo>
                    <a:lnTo>
                      <a:pt x="458" y="100"/>
                    </a:lnTo>
                    <a:lnTo>
                      <a:pt x="444" y="82"/>
                    </a:lnTo>
                    <a:lnTo>
                      <a:pt x="426" y="66"/>
                    </a:lnTo>
                    <a:lnTo>
                      <a:pt x="426" y="66"/>
                    </a:lnTo>
                    <a:lnTo>
                      <a:pt x="408" y="52"/>
                    </a:lnTo>
                    <a:lnTo>
                      <a:pt x="390" y="38"/>
                    </a:lnTo>
                    <a:lnTo>
                      <a:pt x="370" y="28"/>
                    </a:lnTo>
                    <a:lnTo>
                      <a:pt x="348" y="18"/>
                    </a:lnTo>
                    <a:lnTo>
                      <a:pt x="326" y="10"/>
                    </a:lnTo>
                    <a:lnTo>
                      <a:pt x="304" y="6"/>
                    </a:lnTo>
                    <a:lnTo>
                      <a:pt x="280" y="2"/>
                    </a:lnTo>
                    <a:lnTo>
                      <a:pt x="2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7" name="Freeform 304"/>
              <p:cNvSpPr>
                <a:spLocks/>
              </p:cNvSpPr>
              <p:nvPr/>
            </p:nvSpPr>
            <p:spPr bwMode="auto">
              <a:xfrm>
                <a:off x="2637" y="3285"/>
                <a:ext cx="508" cy="264"/>
              </a:xfrm>
              <a:custGeom>
                <a:avLst/>
                <a:gdLst>
                  <a:gd name="T0" fmla="*/ 198 w 508"/>
                  <a:gd name="T1" fmla="*/ 6 h 264"/>
                  <a:gd name="T2" fmla="*/ 130 w 508"/>
                  <a:gd name="T3" fmla="*/ 30 h 264"/>
                  <a:gd name="T4" fmla="*/ 66 w 508"/>
                  <a:gd name="T5" fmla="*/ 76 h 264"/>
                  <a:gd name="T6" fmla="*/ 30 w 508"/>
                  <a:gd name="T7" fmla="*/ 126 h 264"/>
                  <a:gd name="T8" fmla="*/ 0 w 508"/>
                  <a:gd name="T9" fmla="*/ 220 h 264"/>
                  <a:gd name="T10" fmla="*/ 4 w 508"/>
                  <a:gd name="T11" fmla="*/ 250 h 264"/>
                  <a:gd name="T12" fmla="*/ 16 w 508"/>
                  <a:gd name="T13" fmla="*/ 262 h 264"/>
                  <a:gd name="T14" fmla="*/ 36 w 508"/>
                  <a:gd name="T15" fmla="*/ 262 h 264"/>
                  <a:gd name="T16" fmla="*/ 44 w 508"/>
                  <a:gd name="T17" fmla="*/ 256 h 264"/>
                  <a:gd name="T18" fmla="*/ 44 w 508"/>
                  <a:gd name="T19" fmla="*/ 256 h 264"/>
                  <a:gd name="T20" fmla="*/ 28 w 508"/>
                  <a:gd name="T21" fmla="*/ 264 h 264"/>
                  <a:gd name="T22" fmla="*/ 10 w 508"/>
                  <a:gd name="T23" fmla="*/ 258 h 264"/>
                  <a:gd name="T24" fmla="*/ 2 w 508"/>
                  <a:gd name="T25" fmla="*/ 240 h 264"/>
                  <a:gd name="T26" fmla="*/ 4 w 508"/>
                  <a:gd name="T27" fmla="*/ 194 h 264"/>
                  <a:gd name="T28" fmla="*/ 32 w 508"/>
                  <a:gd name="T29" fmla="*/ 126 h 264"/>
                  <a:gd name="T30" fmla="*/ 82 w 508"/>
                  <a:gd name="T31" fmla="*/ 64 h 264"/>
                  <a:gd name="T32" fmla="*/ 146 w 508"/>
                  <a:gd name="T33" fmla="*/ 22 h 264"/>
                  <a:gd name="T34" fmla="*/ 226 w 508"/>
                  <a:gd name="T35" fmla="*/ 2 h 264"/>
                  <a:gd name="T36" fmla="*/ 302 w 508"/>
                  <a:gd name="T37" fmla="*/ 4 h 264"/>
                  <a:gd name="T38" fmla="*/ 388 w 508"/>
                  <a:gd name="T39" fmla="*/ 38 h 264"/>
                  <a:gd name="T40" fmla="*/ 440 w 508"/>
                  <a:gd name="T41" fmla="*/ 82 h 264"/>
                  <a:gd name="T42" fmla="*/ 488 w 508"/>
                  <a:gd name="T43" fmla="*/ 154 h 264"/>
                  <a:gd name="T44" fmla="*/ 506 w 508"/>
                  <a:gd name="T45" fmla="*/ 214 h 264"/>
                  <a:gd name="T46" fmla="*/ 502 w 508"/>
                  <a:gd name="T47" fmla="*/ 254 h 264"/>
                  <a:gd name="T48" fmla="*/ 492 w 508"/>
                  <a:gd name="T49" fmla="*/ 262 h 264"/>
                  <a:gd name="T50" fmla="*/ 466 w 508"/>
                  <a:gd name="T51" fmla="*/ 258 h 264"/>
                  <a:gd name="T52" fmla="*/ 460 w 508"/>
                  <a:gd name="T53" fmla="*/ 248 h 264"/>
                  <a:gd name="T54" fmla="*/ 440 w 508"/>
                  <a:gd name="T55" fmla="*/ 214 h 264"/>
                  <a:gd name="T56" fmla="*/ 424 w 508"/>
                  <a:gd name="T57" fmla="*/ 176 h 264"/>
                  <a:gd name="T58" fmla="*/ 390 w 508"/>
                  <a:gd name="T59" fmla="*/ 128 h 264"/>
                  <a:gd name="T60" fmla="*/ 352 w 508"/>
                  <a:gd name="T61" fmla="*/ 90 h 264"/>
                  <a:gd name="T62" fmla="*/ 280 w 508"/>
                  <a:gd name="T63" fmla="*/ 66 h 264"/>
                  <a:gd name="T64" fmla="*/ 218 w 508"/>
                  <a:gd name="T65" fmla="*/ 66 h 264"/>
                  <a:gd name="T66" fmla="*/ 170 w 508"/>
                  <a:gd name="T67" fmla="*/ 80 h 264"/>
                  <a:gd name="T68" fmla="*/ 120 w 508"/>
                  <a:gd name="T69" fmla="*/ 118 h 264"/>
                  <a:gd name="T70" fmla="*/ 84 w 508"/>
                  <a:gd name="T71" fmla="*/ 178 h 264"/>
                  <a:gd name="T72" fmla="*/ 74 w 508"/>
                  <a:gd name="T73" fmla="*/ 200 h 264"/>
                  <a:gd name="T74" fmla="*/ 48 w 508"/>
                  <a:gd name="T75" fmla="*/ 248 h 264"/>
                  <a:gd name="T76" fmla="*/ 44 w 508"/>
                  <a:gd name="T77" fmla="*/ 256 h 264"/>
                  <a:gd name="T78" fmla="*/ 44 w 508"/>
                  <a:gd name="T79" fmla="*/ 256 h 264"/>
                  <a:gd name="T80" fmla="*/ 52 w 508"/>
                  <a:gd name="T81" fmla="*/ 242 h 264"/>
                  <a:gd name="T82" fmla="*/ 80 w 508"/>
                  <a:gd name="T83" fmla="*/ 188 h 264"/>
                  <a:gd name="T84" fmla="*/ 90 w 508"/>
                  <a:gd name="T85" fmla="*/ 164 h 264"/>
                  <a:gd name="T86" fmla="*/ 120 w 508"/>
                  <a:gd name="T87" fmla="*/ 120 h 264"/>
                  <a:gd name="T88" fmla="*/ 184 w 508"/>
                  <a:gd name="T89" fmla="*/ 74 h 264"/>
                  <a:gd name="T90" fmla="*/ 236 w 508"/>
                  <a:gd name="T91" fmla="*/ 64 h 264"/>
                  <a:gd name="T92" fmla="*/ 306 w 508"/>
                  <a:gd name="T93" fmla="*/ 70 h 264"/>
                  <a:gd name="T94" fmla="*/ 362 w 508"/>
                  <a:gd name="T95" fmla="*/ 98 h 264"/>
                  <a:gd name="T96" fmla="*/ 408 w 508"/>
                  <a:gd name="T97" fmla="*/ 152 h 264"/>
                  <a:gd name="T98" fmla="*/ 424 w 508"/>
                  <a:gd name="T99" fmla="*/ 180 h 264"/>
                  <a:gd name="T100" fmla="*/ 456 w 508"/>
                  <a:gd name="T101" fmla="*/ 242 h 264"/>
                  <a:gd name="T102" fmla="*/ 462 w 508"/>
                  <a:gd name="T103" fmla="*/ 252 h 264"/>
                  <a:gd name="T104" fmla="*/ 472 w 508"/>
                  <a:gd name="T105" fmla="*/ 262 h 264"/>
                  <a:gd name="T106" fmla="*/ 496 w 508"/>
                  <a:gd name="T107" fmla="*/ 260 h 264"/>
                  <a:gd name="T108" fmla="*/ 504 w 508"/>
                  <a:gd name="T109" fmla="*/ 248 h 264"/>
                  <a:gd name="T110" fmla="*/ 506 w 508"/>
                  <a:gd name="T111" fmla="*/ 216 h 264"/>
                  <a:gd name="T112" fmla="*/ 480 w 508"/>
                  <a:gd name="T113" fmla="*/ 134 h 264"/>
                  <a:gd name="T114" fmla="*/ 424 w 508"/>
                  <a:gd name="T115" fmla="*/ 64 h 264"/>
                  <a:gd name="T116" fmla="*/ 368 w 508"/>
                  <a:gd name="T117" fmla="*/ 26 h 264"/>
                  <a:gd name="T118" fmla="*/ 278 w 508"/>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64">
                    <a:moveTo>
                      <a:pt x="254" y="0"/>
                    </a:moveTo>
                    <a:lnTo>
                      <a:pt x="254" y="0"/>
                    </a:lnTo>
                    <a:lnTo>
                      <a:pt x="226" y="2"/>
                    </a:lnTo>
                    <a:lnTo>
                      <a:pt x="198" y="6"/>
                    </a:lnTo>
                    <a:lnTo>
                      <a:pt x="170" y="14"/>
                    </a:lnTo>
                    <a:lnTo>
                      <a:pt x="146" y="22"/>
                    </a:lnTo>
                    <a:lnTo>
                      <a:pt x="146" y="22"/>
                    </a:lnTo>
                    <a:lnTo>
                      <a:pt x="130" y="30"/>
                    </a:lnTo>
                    <a:lnTo>
                      <a:pt x="112" y="40"/>
                    </a:lnTo>
                    <a:lnTo>
                      <a:pt x="96" y="50"/>
                    </a:lnTo>
                    <a:lnTo>
                      <a:pt x="80" y="62"/>
                    </a:lnTo>
                    <a:lnTo>
                      <a:pt x="66" y="76"/>
                    </a:lnTo>
                    <a:lnTo>
                      <a:pt x="54" y="92"/>
                    </a:lnTo>
                    <a:lnTo>
                      <a:pt x="42" y="108"/>
                    </a:lnTo>
                    <a:lnTo>
                      <a:pt x="30" y="126"/>
                    </a:lnTo>
                    <a:lnTo>
                      <a:pt x="30" y="126"/>
                    </a:lnTo>
                    <a:lnTo>
                      <a:pt x="20" y="148"/>
                    </a:lnTo>
                    <a:lnTo>
                      <a:pt x="12" y="170"/>
                    </a:lnTo>
                    <a:lnTo>
                      <a:pt x="4" y="194"/>
                    </a:lnTo>
                    <a:lnTo>
                      <a:pt x="0" y="220"/>
                    </a:lnTo>
                    <a:lnTo>
                      <a:pt x="0" y="220"/>
                    </a:lnTo>
                    <a:lnTo>
                      <a:pt x="0" y="232"/>
                    </a:lnTo>
                    <a:lnTo>
                      <a:pt x="0" y="240"/>
                    </a:lnTo>
                    <a:lnTo>
                      <a:pt x="4" y="250"/>
                    </a:lnTo>
                    <a:lnTo>
                      <a:pt x="8" y="256"/>
                    </a:lnTo>
                    <a:lnTo>
                      <a:pt x="8" y="256"/>
                    </a:lnTo>
                    <a:lnTo>
                      <a:pt x="10" y="260"/>
                    </a:lnTo>
                    <a:lnTo>
                      <a:pt x="16" y="262"/>
                    </a:lnTo>
                    <a:lnTo>
                      <a:pt x="22" y="264"/>
                    </a:lnTo>
                    <a:lnTo>
                      <a:pt x="28" y="264"/>
                    </a:lnTo>
                    <a:lnTo>
                      <a:pt x="28" y="264"/>
                    </a:lnTo>
                    <a:lnTo>
                      <a:pt x="36" y="262"/>
                    </a:lnTo>
                    <a:lnTo>
                      <a:pt x="42" y="260"/>
                    </a:lnTo>
                    <a:lnTo>
                      <a:pt x="44" y="256"/>
                    </a:lnTo>
                    <a:lnTo>
                      <a:pt x="44" y="256"/>
                    </a:lnTo>
                    <a:lnTo>
                      <a:pt x="44" y="256"/>
                    </a:lnTo>
                    <a:lnTo>
                      <a:pt x="44" y="256"/>
                    </a:lnTo>
                    <a:lnTo>
                      <a:pt x="44" y="256"/>
                    </a:lnTo>
                    <a:lnTo>
                      <a:pt x="44" y="256"/>
                    </a:lnTo>
                    <a:lnTo>
                      <a:pt x="44" y="256"/>
                    </a:lnTo>
                    <a:lnTo>
                      <a:pt x="44" y="256"/>
                    </a:lnTo>
                    <a:lnTo>
                      <a:pt x="42" y="258"/>
                    </a:lnTo>
                    <a:lnTo>
                      <a:pt x="38" y="262"/>
                    </a:lnTo>
                    <a:lnTo>
                      <a:pt x="28" y="264"/>
                    </a:lnTo>
                    <a:lnTo>
                      <a:pt x="28" y="264"/>
                    </a:lnTo>
                    <a:lnTo>
                      <a:pt x="22" y="264"/>
                    </a:lnTo>
                    <a:lnTo>
                      <a:pt x="16" y="262"/>
                    </a:lnTo>
                    <a:lnTo>
                      <a:pt x="10" y="258"/>
                    </a:lnTo>
                    <a:lnTo>
                      <a:pt x="8" y="256"/>
                    </a:lnTo>
                    <a:lnTo>
                      <a:pt x="8" y="256"/>
                    </a:lnTo>
                    <a:lnTo>
                      <a:pt x="4" y="248"/>
                    </a:lnTo>
                    <a:lnTo>
                      <a:pt x="2" y="240"/>
                    </a:lnTo>
                    <a:lnTo>
                      <a:pt x="0" y="230"/>
                    </a:lnTo>
                    <a:lnTo>
                      <a:pt x="0" y="220"/>
                    </a:lnTo>
                    <a:lnTo>
                      <a:pt x="0" y="220"/>
                    </a:lnTo>
                    <a:lnTo>
                      <a:pt x="4" y="194"/>
                    </a:lnTo>
                    <a:lnTo>
                      <a:pt x="12" y="170"/>
                    </a:lnTo>
                    <a:lnTo>
                      <a:pt x="20" y="148"/>
                    </a:lnTo>
                    <a:lnTo>
                      <a:pt x="32" y="126"/>
                    </a:lnTo>
                    <a:lnTo>
                      <a:pt x="32" y="126"/>
                    </a:lnTo>
                    <a:lnTo>
                      <a:pt x="42" y="108"/>
                    </a:lnTo>
                    <a:lnTo>
                      <a:pt x="54" y="92"/>
                    </a:lnTo>
                    <a:lnTo>
                      <a:pt x="68" y="76"/>
                    </a:lnTo>
                    <a:lnTo>
                      <a:pt x="82" y="64"/>
                    </a:lnTo>
                    <a:lnTo>
                      <a:pt x="96" y="50"/>
                    </a:lnTo>
                    <a:lnTo>
                      <a:pt x="112" y="40"/>
                    </a:lnTo>
                    <a:lnTo>
                      <a:pt x="130" y="30"/>
                    </a:lnTo>
                    <a:lnTo>
                      <a:pt x="146" y="22"/>
                    </a:lnTo>
                    <a:lnTo>
                      <a:pt x="146" y="22"/>
                    </a:lnTo>
                    <a:lnTo>
                      <a:pt x="170" y="14"/>
                    </a:lnTo>
                    <a:lnTo>
                      <a:pt x="198" y="6"/>
                    </a:lnTo>
                    <a:lnTo>
                      <a:pt x="226" y="2"/>
                    </a:lnTo>
                    <a:lnTo>
                      <a:pt x="254" y="0"/>
                    </a:lnTo>
                    <a:lnTo>
                      <a:pt x="254" y="0"/>
                    </a:lnTo>
                    <a:lnTo>
                      <a:pt x="278" y="2"/>
                    </a:lnTo>
                    <a:lnTo>
                      <a:pt x="302" y="4"/>
                    </a:lnTo>
                    <a:lnTo>
                      <a:pt x="324" y="10"/>
                    </a:lnTo>
                    <a:lnTo>
                      <a:pt x="346" y="18"/>
                    </a:lnTo>
                    <a:lnTo>
                      <a:pt x="368" y="26"/>
                    </a:lnTo>
                    <a:lnTo>
                      <a:pt x="388" y="38"/>
                    </a:lnTo>
                    <a:lnTo>
                      <a:pt x="406" y="50"/>
                    </a:lnTo>
                    <a:lnTo>
                      <a:pt x="424" y="64"/>
                    </a:lnTo>
                    <a:lnTo>
                      <a:pt x="424" y="64"/>
                    </a:lnTo>
                    <a:lnTo>
                      <a:pt x="440" y="82"/>
                    </a:lnTo>
                    <a:lnTo>
                      <a:pt x="454" y="98"/>
                    </a:lnTo>
                    <a:lnTo>
                      <a:pt x="468" y="116"/>
                    </a:lnTo>
                    <a:lnTo>
                      <a:pt x="480" y="134"/>
                    </a:lnTo>
                    <a:lnTo>
                      <a:pt x="488" y="154"/>
                    </a:lnTo>
                    <a:lnTo>
                      <a:pt x="496" y="174"/>
                    </a:lnTo>
                    <a:lnTo>
                      <a:pt x="502" y="194"/>
                    </a:lnTo>
                    <a:lnTo>
                      <a:pt x="506" y="214"/>
                    </a:lnTo>
                    <a:lnTo>
                      <a:pt x="506" y="214"/>
                    </a:lnTo>
                    <a:lnTo>
                      <a:pt x="506" y="232"/>
                    </a:lnTo>
                    <a:lnTo>
                      <a:pt x="504" y="248"/>
                    </a:lnTo>
                    <a:lnTo>
                      <a:pt x="504" y="248"/>
                    </a:lnTo>
                    <a:lnTo>
                      <a:pt x="502" y="254"/>
                    </a:lnTo>
                    <a:lnTo>
                      <a:pt x="498" y="256"/>
                    </a:lnTo>
                    <a:lnTo>
                      <a:pt x="498" y="256"/>
                    </a:lnTo>
                    <a:lnTo>
                      <a:pt x="496" y="258"/>
                    </a:lnTo>
                    <a:lnTo>
                      <a:pt x="492" y="262"/>
                    </a:lnTo>
                    <a:lnTo>
                      <a:pt x="482" y="264"/>
                    </a:lnTo>
                    <a:lnTo>
                      <a:pt x="482" y="264"/>
                    </a:lnTo>
                    <a:lnTo>
                      <a:pt x="472" y="262"/>
                    </a:lnTo>
                    <a:lnTo>
                      <a:pt x="466" y="258"/>
                    </a:lnTo>
                    <a:lnTo>
                      <a:pt x="464" y="256"/>
                    </a:lnTo>
                    <a:lnTo>
                      <a:pt x="464" y="256"/>
                    </a:lnTo>
                    <a:lnTo>
                      <a:pt x="462" y="252"/>
                    </a:lnTo>
                    <a:lnTo>
                      <a:pt x="460" y="248"/>
                    </a:lnTo>
                    <a:lnTo>
                      <a:pt x="458" y="244"/>
                    </a:lnTo>
                    <a:lnTo>
                      <a:pt x="456" y="242"/>
                    </a:lnTo>
                    <a:lnTo>
                      <a:pt x="456" y="242"/>
                    </a:lnTo>
                    <a:lnTo>
                      <a:pt x="440" y="214"/>
                    </a:lnTo>
                    <a:lnTo>
                      <a:pt x="426" y="184"/>
                    </a:lnTo>
                    <a:lnTo>
                      <a:pt x="426" y="184"/>
                    </a:lnTo>
                    <a:lnTo>
                      <a:pt x="424" y="178"/>
                    </a:lnTo>
                    <a:lnTo>
                      <a:pt x="424" y="176"/>
                    </a:lnTo>
                    <a:lnTo>
                      <a:pt x="424" y="176"/>
                    </a:lnTo>
                    <a:lnTo>
                      <a:pt x="416" y="162"/>
                    </a:lnTo>
                    <a:lnTo>
                      <a:pt x="408" y="150"/>
                    </a:lnTo>
                    <a:lnTo>
                      <a:pt x="390" y="128"/>
                    </a:lnTo>
                    <a:lnTo>
                      <a:pt x="390" y="128"/>
                    </a:lnTo>
                    <a:lnTo>
                      <a:pt x="372" y="106"/>
                    </a:lnTo>
                    <a:lnTo>
                      <a:pt x="362" y="98"/>
                    </a:lnTo>
                    <a:lnTo>
                      <a:pt x="352" y="90"/>
                    </a:lnTo>
                    <a:lnTo>
                      <a:pt x="352" y="90"/>
                    </a:lnTo>
                    <a:lnTo>
                      <a:pt x="328" y="78"/>
                    </a:lnTo>
                    <a:lnTo>
                      <a:pt x="306" y="70"/>
                    </a:lnTo>
                    <a:lnTo>
                      <a:pt x="280" y="66"/>
                    </a:lnTo>
                    <a:lnTo>
                      <a:pt x="254" y="64"/>
                    </a:lnTo>
                    <a:lnTo>
                      <a:pt x="254" y="64"/>
                    </a:lnTo>
                    <a:lnTo>
                      <a:pt x="236" y="64"/>
                    </a:lnTo>
                    <a:lnTo>
                      <a:pt x="218" y="66"/>
                    </a:lnTo>
                    <a:lnTo>
                      <a:pt x="202" y="68"/>
                    </a:lnTo>
                    <a:lnTo>
                      <a:pt x="184" y="74"/>
                    </a:lnTo>
                    <a:lnTo>
                      <a:pt x="184" y="74"/>
                    </a:lnTo>
                    <a:lnTo>
                      <a:pt x="170" y="80"/>
                    </a:lnTo>
                    <a:lnTo>
                      <a:pt x="170" y="80"/>
                    </a:lnTo>
                    <a:lnTo>
                      <a:pt x="144" y="98"/>
                    </a:lnTo>
                    <a:lnTo>
                      <a:pt x="120" y="118"/>
                    </a:lnTo>
                    <a:lnTo>
                      <a:pt x="120" y="118"/>
                    </a:lnTo>
                    <a:lnTo>
                      <a:pt x="108" y="132"/>
                    </a:lnTo>
                    <a:lnTo>
                      <a:pt x="98" y="148"/>
                    </a:lnTo>
                    <a:lnTo>
                      <a:pt x="90" y="162"/>
                    </a:lnTo>
                    <a:lnTo>
                      <a:pt x="84" y="178"/>
                    </a:lnTo>
                    <a:lnTo>
                      <a:pt x="84" y="178"/>
                    </a:lnTo>
                    <a:lnTo>
                      <a:pt x="80" y="186"/>
                    </a:lnTo>
                    <a:lnTo>
                      <a:pt x="80" y="186"/>
                    </a:lnTo>
                    <a:lnTo>
                      <a:pt x="74" y="200"/>
                    </a:lnTo>
                    <a:lnTo>
                      <a:pt x="66" y="214"/>
                    </a:lnTo>
                    <a:lnTo>
                      <a:pt x="52" y="240"/>
                    </a:lnTo>
                    <a:lnTo>
                      <a:pt x="52" y="240"/>
                    </a:lnTo>
                    <a:lnTo>
                      <a:pt x="48" y="248"/>
                    </a:lnTo>
                    <a:lnTo>
                      <a:pt x="44" y="252"/>
                    </a:lnTo>
                    <a:lnTo>
                      <a:pt x="44" y="256"/>
                    </a:lnTo>
                    <a:lnTo>
                      <a:pt x="44" y="256"/>
                    </a:lnTo>
                    <a:lnTo>
                      <a:pt x="44" y="256"/>
                    </a:lnTo>
                    <a:lnTo>
                      <a:pt x="44" y="256"/>
                    </a:lnTo>
                    <a:lnTo>
                      <a:pt x="44" y="256"/>
                    </a:lnTo>
                    <a:lnTo>
                      <a:pt x="44" y="256"/>
                    </a:lnTo>
                    <a:lnTo>
                      <a:pt x="44" y="256"/>
                    </a:lnTo>
                    <a:lnTo>
                      <a:pt x="44" y="256"/>
                    </a:lnTo>
                    <a:lnTo>
                      <a:pt x="44" y="252"/>
                    </a:lnTo>
                    <a:lnTo>
                      <a:pt x="48" y="248"/>
                    </a:lnTo>
                    <a:lnTo>
                      <a:pt x="52" y="242"/>
                    </a:lnTo>
                    <a:lnTo>
                      <a:pt x="52" y="242"/>
                    </a:lnTo>
                    <a:lnTo>
                      <a:pt x="68" y="216"/>
                    </a:lnTo>
                    <a:lnTo>
                      <a:pt x="74" y="202"/>
                    </a:lnTo>
                    <a:lnTo>
                      <a:pt x="80" y="188"/>
                    </a:lnTo>
                    <a:lnTo>
                      <a:pt x="80" y="188"/>
                    </a:lnTo>
                    <a:lnTo>
                      <a:pt x="84" y="180"/>
                    </a:lnTo>
                    <a:lnTo>
                      <a:pt x="84" y="180"/>
                    </a:lnTo>
                    <a:lnTo>
                      <a:pt x="90" y="164"/>
                    </a:lnTo>
                    <a:lnTo>
                      <a:pt x="98" y="148"/>
                    </a:lnTo>
                    <a:lnTo>
                      <a:pt x="108" y="134"/>
                    </a:lnTo>
                    <a:lnTo>
                      <a:pt x="120" y="120"/>
                    </a:lnTo>
                    <a:lnTo>
                      <a:pt x="120" y="120"/>
                    </a:lnTo>
                    <a:lnTo>
                      <a:pt x="144" y="100"/>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8"/>
                    </a:lnTo>
                    <a:lnTo>
                      <a:pt x="388" y="128"/>
                    </a:lnTo>
                    <a:lnTo>
                      <a:pt x="388" y="128"/>
                    </a:lnTo>
                    <a:lnTo>
                      <a:pt x="408" y="152"/>
                    </a:lnTo>
                    <a:lnTo>
                      <a:pt x="416" y="164"/>
                    </a:lnTo>
                    <a:lnTo>
                      <a:pt x="424" y="176"/>
                    </a:lnTo>
                    <a:lnTo>
                      <a:pt x="424" y="176"/>
                    </a:lnTo>
                    <a:lnTo>
                      <a:pt x="424" y="180"/>
                    </a:lnTo>
                    <a:lnTo>
                      <a:pt x="424" y="184"/>
                    </a:lnTo>
                    <a:lnTo>
                      <a:pt x="424" y="184"/>
                    </a:lnTo>
                    <a:lnTo>
                      <a:pt x="440" y="214"/>
                    </a:lnTo>
                    <a:lnTo>
                      <a:pt x="456" y="242"/>
                    </a:lnTo>
                    <a:lnTo>
                      <a:pt x="456" y="242"/>
                    </a:lnTo>
                    <a:lnTo>
                      <a:pt x="458" y="246"/>
                    </a:lnTo>
                    <a:lnTo>
                      <a:pt x="460" y="250"/>
                    </a:lnTo>
                    <a:lnTo>
                      <a:pt x="462" y="252"/>
                    </a:lnTo>
                    <a:lnTo>
                      <a:pt x="464" y="256"/>
                    </a:lnTo>
                    <a:lnTo>
                      <a:pt x="464" y="256"/>
                    </a:lnTo>
                    <a:lnTo>
                      <a:pt x="466" y="260"/>
                    </a:lnTo>
                    <a:lnTo>
                      <a:pt x="472" y="262"/>
                    </a:lnTo>
                    <a:lnTo>
                      <a:pt x="482" y="264"/>
                    </a:lnTo>
                    <a:lnTo>
                      <a:pt x="482" y="264"/>
                    </a:lnTo>
                    <a:lnTo>
                      <a:pt x="492" y="262"/>
                    </a:lnTo>
                    <a:lnTo>
                      <a:pt x="496" y="260"/>
                    </a:lnTo>
                    <a:lnTo>
                      <a:pt x="498" y="256"/>
                    </a:lnTo>
                    <a:lnTo>
                      <a:pt x="498" y="256"/>
                    </a:lnTo>
                    <a:lnTo>
                      <a:pt x="502" y="256"/>
                    </a:lnTo>
                    <a:lnTo>
                      <a:pt x="504" y="248"/>
                    </a:lnTo>
                    <a:lnTo>
                      <a:pt x="504" y="248"/>
                    </a:lnTo>
                    <a:lnTo>
                      <a:pt x="508" y="234"/>
                    </a:lnTo>
                    <a:lnTo>
                      <a:pt x="506" y="216"/>
                    </a:lnTo>
                    <a:lnTo>
                      <a:pt x="506" y="216"/>
                    </a:lnTo>
                    <a:lnTo>
                      <a:pt x="502" y="194"/>
                    </a:lnTo>
                    <a:lnTo>
                      <a:pt x="496" y="174"/>
                    </a:lnTo>
                    <a:lnTo>
                      <a:pt x="490" y="154"/>
                    </a:lnTo>
                    <a:lnTo>
                      <a:pt x="480" y="134"/>
                    </a:lnTo>
                    <a:lnTo>
                      <a:pt x="468" y="116"/>
                    </a:lnTo>
                    <a:lnTo>
                      <a:pt x="456" y="98"/>
                    </a:lnTo>
                    <a:lnTo>
                      <a:pt x="440" y="80"/>
                    </a:lnTo>
                    <a:lnTo>
                      <a:pt x="424" y="64"/>
                    </a:lnTo>
                    <a:lnTo>
                      <a:pt x="424" y="64"/>
                    </a:lnTo>
                    <a:lnTo>
                      <a:pt x="406" y="50"/>
                    </a:lnTo>
                    <a:lnTo>
                      <a:pt x="388" y="38"/>
                    </a:lnTo>
                    <a:lnTo>
                      <a:pt x="368" y="26"/>
                    </a:lnTo>
                    <a:lnTo>
                      <a:pt x="346" y="16"/>
                    </a:lnTo>
                    <a:lnTo>
                      <a:pt x="324" y="10"/>
                    </a:lnTo>
                    <a:lnTo>
                      <a:pt x="302" y="4"/>
                    </a:lnTo>
                    <a:lnTo>
                      <a:pt x="278" y="0"/>
                    </a:lnTo>
                    <a:lnTo>
                      <a:pt x="254" y="0"/>
                    </a:lnTo>
                    <a:close/>
                  </a:path>
                </a:pathLst>
              </a:custGeom>
              <a:solidFill>
                <a:srgbClr val="6B625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8" name="Freeform 305"/>
              <p:cNvSpPr>
                <a:spLocks/>
              </p:cNvSpPr>
              <p:nvPr/>
            </p:nvSpPr>
            <p:spPr bwMode="auto">
              <a:xfrm>
                <a:off x="2637" y="3285"/>
                <a:ext cx="508" cy="264"/>
              </a:xfrm>
              <a:custGeom>
                <a:avLst/>
                <a:gdLst>
                  <a:gd name="T0" fmla="*/ 198 w 508"/>
                  <a:gd name="T1" fmla="*/ 6 h 264"/>
                  <a:gd name="T2" fmla="*/ 130 w 508"/>
                  <a:gd name="T3" fmla="*/ 30 h 264"/>
                  <a:gd name="T4" fmla="*/ 66 w 508"/>
                  <a:gd name="T5" fmla="*/ 76 h 264"/>
                  <a:gd name="T6" fmla="*/ 30 w 508"/>
                  <a:gd name="T7" fmla="*/ 126 h 264"/>
                  <a:gd name="T8" fmla="*/ 0 w 508"/>
                  <a:gd name="T9" fmla="*/ 220 h 264"/>
                  <a:gd name="T10" fmla="*/ 4 w 508"/>
                  <a:gd name="T11" fmla="*/ 250 h 264"/>
                  <a:gd name="T12" fmla="*/ 16 w 508"/>
                  <a:gd name="T13" fmla="*/ 262 h 264"/>
                  <a:gd name="T14" fmla="*/ 36 w 508"/>
                  <a:gd name="T15" fmla="*/ 262 h 264"/>
                  <a:gd name="T16" fmla="*/ 44 w 508"/>
                  <a:gd name="T17" fmla="*/ 256 h 264"/>
                  <a:gd name="T18" fmla="*/ 44 w 508"/>
                  <a:gd name="T19" fmla="*/ 256 h 264"/>
                  <a:gd name="T20" fmla="*/ 28 w 508"/>
                  <a:gd name="T21" fmla="*/ 264 h 264"/>
                  <a:gd name="T22" fmla="*/ 10 w 508"/>
                  <a:gd name="T23" fmla="*/ 258 h 264"/>
                  <a:gd name="T24" fmla="*/ 2 w 508"/>
                  <a:gd name="T25" fmla="*/ 240 h 264"/>
                  <a:gd name="T26" fmla="*/ 4 w 508"/>
                  <a:gd name="T27" fmla="*/ 194 h 264"/>
                  <a:gd name="T28" fmla="*/ 32 w 508"/>
                  <a:gd name="T29" fmla="*/ 126 h 264"/>
                  <a:gd name="T30" fmla="*/ 82 w 508"/>
                  <a:gd name="T31" fmla="*/ 64 h 264"/>
                  <a:gd name="T32" fmla="*/ 146 w 508"/>
                  <a:gd name="T33" fmla="*/ 22 h 264"/>
                  <a:gd name="T34" fmla="*/ 226 w 508"/>
                  <a:gd name="T35" fmla="*/ 2 h 264"/>
                  <a:gd name="T36" fmla="*/ 302 w 508"/>
                  <a:gd name="T37" fmla="*/ 4 h 264"/>
                  <a:gd name="T38" fmla="*/ 388 w 508"/>
                  <a:gd name="T39" fmla="*/ 38 h 264"/>
                  <a:gd name="T40" fmla="*/ 440 w 508"/>
                  <a:gd name="T41" fmla="*/ 82 h 264"/>
                  <a:gd name="T42" fmla="*/ 488 w 508"/>
                  <a:gd name="T43" fmla="*/ 154 h 264"/>
                  <a:gd name="T44" fmla="*/ 506 w 508"/>
                  <a:gd name="T45" fmla="*/ 214 h 264"/>
                  <a:gd name="T46" fmla="*/ 502 w 508"/>
                  <a:gd name="T47" fmla="*/ 254 h 264"/>
                  <a:gd name="T48" fmla="*/ 492 w 508"/>
                  <a:gd name="T49" fmla="*/ 262 h 264"/>
                  <a:gd name="T50" fmla="*/ 466 w 508"/>
                  <a:gd name="T51" fmla="*/ 258 h 264"/>
                  <a:gd name="T52" fmla="*/ 460 w 508"/>
                  <a:gd name="T53" fmla="*/ 248 h 264"/>
                  <a:gd name="T54" fmla="*/ 440 w 508"/>
                  <a:gd name="T55" fmla="*/ 214 h 264"/>
                  <a:gd name="T56" fmla="*/ 424 w 508"/>
                  <a:gd name="T57" fmla="*/ 176 h 264"/>
                  <a:gd name="T58" fmla="*/ 390 w 508"/>
                  <a:gd name="T59" fmla="*/ 128 h 264"/>
                  <a:gd name="T60" fmla="*/ 352 w 508"/>
                  <a:gd name="T61" fmla="*/ 90 h 264"/>
                  <a:gd name="T62" fmla="*/ 280 w 508"/>
                  <a:gd name="T63" fmla="*/ 66 h 264"/>
                  <a:gd name="T64" fmla="*/ 218 w 508"/>
                  <a:gd name="T65" fmla="*/ 66 h 264"/>
                  <a:gd name="T66" fmla="*/ 170 w 508"/>
                  <a:gd name="T67" fmla="*/ 80 h 264"/>
                  <a:gd name="T68" fmla="*/ 120 w 508"/>
                  <a:gd name="T69" fmla="*/ 118 h 264"/>
                  <a:gd name="T70" fmla="*/ 84 w 508"/>
                  <a:gd name="T71" fmla="*/ 178 h 264"/>
                  <a:gd name="T72" fmla="*/ 74 w 508"/>
                  <a:gd name="T73" fmla="*/ 200 h 264"/>
                  <a:gd name="T74" fmla="*/ 48 w 508"/>
                  <a:gd name="T75" fmla="*/ 248 h 264"/>
                  <a:gd name="T76" fmla="*/ 44 w 508"/>
                  <a:gd name="T77" fmla="*/ 256 h 264"/>
                  <a:gd name="T78" fmla="*/ 44 w 508"/>
                  <a:gd name="T79" fmla="*/ 256 h 264"/>
                  <a:gd name="T80" fmla="*/ 52 w 508"/>
                  <a:gd name="T81" fmla="*/ 242 h 264"/>
                  <a:gd name="T82" fmla="*/ 80 w 508"/>
                  <a:gd name="T83" fmla="*/ 188 h 264"/>
                  <a:gd name="T84" fmla="*/ 90 w 508"/>
                  <a:gd name="T85" fmla="*/ 164 h 264"/>
                  <a:gd name="T86" fmla="*/ 120 w 508"/>
                  <a:gd name="T87" fmla="*/ 120 h 264"/>
                  <a:gd name="T88" fmla="*/ 184 w 508"/>
                  <a:gd name="T89" fmla="*/ 74 h 264"/>
                  <a:gd name="T90" fmla="*/ 236 w 508"/>
                  <a:gd name="T91" fmla="*/ 64 h 264"/>
                  <a:gd name="T92" fmla="*/ 306 w 508"/>
                  <a:gd name="T93" fmla="*/ 70 h 264"/>
                  <a:gd name="T94" fmla="*/ 362 w 508"/>
                  <a:gd name="T95" fmla="*/ 98 h 264"/>
                  <a:gd name="T96" fmla="*/ 408 w 508"/>
                  <a:gd name="T97" fmla="*/ 152 h 264"/>
                  <a:gd name="T98" fmla="*/ 424 w 508"/>
                  <a:gd name="T99" fmla="*/ 180 h 264"/>
                  <a:gd name="T100" fmla="*/ 456 w 508"/>
                  <a:gd name="T101" fmla="*/ 242 h 264"/>
                  <a:gd name="T102" fmla="*/ 462 w 508"/>
                  <a:gd name="T103" fmla="*/ 252 h 264"/>
                  <a:gd name="T104" fmla="*/ 472 w 508"/>
                  <a:gd name="T105" fmla="*/ 262 h 264"/>
                  <a:gd name="T106" fmla="*/ 496 w 508"/>
                  <a:gd name="T107" fmla="*/ 260 h 264"/>
                  <a:gd name="T108" fmla="*/ 504 w 508"/>
                  <a:gd name="T109" fmla="*/ 248 h 264"/>
                  <a:gd name="T110" fmla="*/ 506 w 508"/>
                  <a:gd name="T111" fmla="*/ 216 h 264"/>
                  <a:gd name="T112" fmla="*/ 480 w 508"/>
                  <a:gd name="T113" fmla="*/ 134 h 264"/>
                  <a:gd name="T114" fmla="*/ 424 w 508"/>
                  <a:gd name="T115" fmla="*/ 64 h 264"/>
                  <a:gd name="T116" fmla="*/ 368 w 508"/>
                  <a:gd name="T117" fmla="*/ 26 h 264"/>
                  <a:gd name="T118" fmla="*/ 278 w 508"/>
                  <a:gd name="T119" fmla="*/ 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 h="264">
                    <a:moveTo>
                      <a:pt x="254" y="0"/>
                    </a:moveTo>
                    <a:lnTo>
                      <a:pt x="254" y="0"/>
                    </a:lnTo>
                    <a:lnTo>
                      <a:pt x="226" y="2"/>
                    </a:lnTo>
                    <a:lnTo>
                      <a:pt x="198" y="6"/>
                    </a:lnTo>
                    <a:lnTo>
                      <a:pt x="170" y="14"/>
                    </a:lnTo>
                    <a:lnTo>
                      <a:pt x="146" y="22"/>
                    </a:lnTo>
                    <a:lnTo>
                      <a:pt x="146" y="22"/>
                    </a:lnTo>
                    <a:lnTo>
                      <a:pt x="130" y="30"/>
                    </a:lnTo>
                    <a:lnTo>
                      <a:pt x="112" y="40"/>
                    </a:lnTo>
                    <a:lnTo>
                      <a:pt x="96" y="50"/>
                    </a:lnTo>
                    <a:lnTo>
                      <a:pt x="80" y="62"/>
                    </a:lnTo>
                    <a:lnTo>
                      <a:pt x="66" y="76"/>
                    </a:lnTo>
                    <a:lnTo>
                      <a:pt x="54" y="92"/>
                    </a:lnTo>
                    <a:lnTo>
                      <a:pt x="42" y="108"/>
                    </a:lnTo>
                    <a:lnTo>
                      <a:pt x="30" y="126"/>
                    </a:lnTo>
                    <a:lnTo>
                      <a:pt x="30" y="126"/>
                    </a:lnTo>
                    <a:lnTo>
                      <a:pt x="20" y="148"/>
                    </a:lnTo>
                    <a:lnTo>
                      <a:pt x="12" y="170"/>
                    </a:lnTo>
                    <a:lnTo>
                      <a:pt x="4" y="194"/>
                    </a:lnTo>
                    <a:lnTo>
                      <a:pt x="0" y="220"/>
                    </a:lnTo>
                    <a:lnTo>
                      <a:pt x="0" y="220"/>
                    </a:lnTo>
                    <a:lnTo>
                      <a:pt x="0" y="232"/>
                    </a:lnTo>
                    <a:lnTo>
                      <a:pt x="0" y="240"/>
                    </a:lnTo>
                    <a:lnTo>
                      <a:pt x="4" y="250"/>
                    </a:lnTo>
                    <a:lnTo>
                      <a:pt x="8" y="256"/>
                    </a:lnTo>
                    <a:lnTo>
                      <a:pt x="8" y="256"/>
                    </a:lnTo>
                    <a:lnTo>
                      <a:pt x="10" y="260"/>
                    </a:lnTo>
                    <a:lnTo>
                      <a:pt x="16" y="262"/>
                    </a:lnTo>
                    <a:lnTo>
                      <a:pt x="22" y="264"/>
                    </a:lnTo>
                    <a:lnTo>
                      <a:pt x="28" y="264"/>
                    </a:lnTo>
                    <a:lnTo>
                      <a:pt x="28" y="264"/>
                    </a:lnTo>
                    <a:lnTo>
                      <a:pt x="36" y="262"/>
                    </a:lnTo>
                    <a:lnTo>
                      <a:pt x="42" y="260"/>
                    </a:lnTo>
                    <a:lnTo>
                      <a:pt x="44" y="256"/>
                    </a:lnTo>
                    <a:lnTo>
                      <a:pt x="44" y="256"/>
                    </a:lnTo>
                    <a:lnTo>
                      <a:pt x="44" y="256"/>
                    </a:lnTo>
                    <a:lnTo>
                      <a:pt x="44" y="256"/>
                    </a:lnTo>
                    <a:lnTo>
                      <a:pt x="44" y="256"/>
                    </a:lnTo>
                    <a:lnTo>
                      <a:pt x="44" y="256"/>
                    </a:lnTo>
                    <a:lnTo>
                      <a:pt x="44" y="256"/>
                    </a:lnTo>
                    <a:lnTo>
                      <a:pt x="44" y="256"/>
                    </a:lnTo>
                    <a:lnTo>
                      <a:pt x="42" y="258"/>
                    </a:lnTo>
                    <a:lnTo>
                      <a:pt x="38" y="262"/>
                    </a:lnTo>
                    <a:lnTo>
                      <a:pt x="28" y="264"/>
                    </a:lnTo>
                    <a:lnTo>
                      <a:pt x="28" y="264"/>
                    </a:lnTo>
                    <a:lnTo>
                      <a:pt x="22" y="264"/>
                    </a:lnTo>
                    <a:lnTo>
                      <a:pt x="16" y="262"/>
                    </a:lnTo>
                    <a:lnTo>
                      <a:pt x="10" y="258"/>
                    </a:lnTo>
                    <a:lnTo>
                      <a:pt x="8" y="256"/>
                    </a:lnTo>
                    <a:lnTo>
                      <a:pt x="8" y="256"/>
                    </a:lnTo>
                    <a:lnTo>
                      <a:pt x="4" y="248"/>
                    </a:lnTo>
                    <a:lnTo>
                      <a:pt x="2" y="240"/>
                    </a:lnTo>
                    <a:lnTo>
                      <a:pt x="0" y="230"/>
                    </a:lnTo>
                    <a:lnTo>
                      <a:pt x="0" y="220"/>
                    </a:lnTo>
                    <a:lnTo>
                      <a:pt x="0" y="220"/>
                    </a:lnTo>
                    <a:lnTo>
                      <a:pt x="4" y="194"/>
                    </a:lnTo>
                    <a:lnTo>
                      <a:pt x="12" y="170"/>
                    </a:lnTo>
                    <a:lnTo>
                      <a:pt x="20" y="148"/>
                    </a:lnTo>
                    <a:lnTo>
                      <a:pt x="32" y="126"/>
                    </a:lnTo>
                    <a:lnTo>
                      <a:pt x="32" y="126"/>
                    </a:lnTo>
                    <a:lnTo>
                      <a:pt x="42" y="108"/>
                    </a:lnTo>
                    <a:lnTo>
                      <a:pt x="54" y="92"/>
                    </a:lnTo>
                    <a:lnTo>
                      <a:pt x="68" y="76"/>
                    </a:lnTo>
                    <a:lnTo>
                      <a:pt x="82" y="64"/>
                    </a:lnTo>
                    <a:lnTo>
                      <a:pt x="96" y="50"/>
                    </a:lnTo>
                    <a:lnTo>
                      <a:pt x="112" y="40"/>
                    </a:lnTo>
                    <a:lnTo>
                      <a:pt x="130" y="30"/>
                    </a:lnTo>
                    <a:lnTo>
                      <a:pt x="146" y="22"/>
                    </a:lnTo>
                    <a:lnTo>
                      <a:pt x="146" y="22"/>
                    </a:lnTo>
                    <a:lnTo>
                      <a:pt x="170" y="14"/>
                    </a:lnTo>
                    <a:lnTo>
                      <a:pt x="198" y="6"/>
                    </a:lnTo>
                    <a:lnTo>
                      <a:pt x="226" y="2"/>
                    </a:lnTo>
                    <a:lnTo>
                      <a:pt x="254" y="0"/>
                    </a:lnTo>
                    <a:lnTo>
                      <a:pt x="254" y="0"/>
                    </a:lnTo>
                    <a:lnTo>
                      <a:pt x="278" y="2"/>
                    </a:lnTo>
                    <a:lnTo>
                      <a:pt x="302" y="4"/>
                    </a:lnTo>
                    <a:lnTo>
                      <a:pt x="324" y="10"/>
                    </a:lnTo>
                    <a:lnTo>
                      <a:pt x="346" y="18"/>
                    </a:lnTo>
                    <a:lnTo>
                      <a:pt x="368" y="26"/>
                    </a:lnTo>
                    <a:lnTo>
                      <a:pt x="388" y="38"/>
                    </a:lnTo>
                    <a:lnTo>
                      <a:pt x="406" y="50"/>
                    </a:lnTo>
                    <a:lnTo>
                      <a:pt x="424" y="64"/>
                    </a:lnTo>
                    <a:lnTo>
                      <a:pt x="424" y="64"/>
                    </a:lnTo>
                    <a:lnTo>
                      <a:pt x="440" y="82"/>
                    </a:lnTo>
                    <a:lnTo>
                      <a:pt x="454" y="98"/>
                    </a:lnTo>
                    <a:lnTo>
                      <a:pt x="468" y="116"/>
                    </a:lnTo>
                    <a:lnTo>
                      <a:pt x="480" y="134"/>
                    </a:lnTo>
                    <a:lnTo>
                      <a:pt x="488" y="154"/>
                    </a:lnTo>
                    <a:lnTo>
                      <a:pt x="496" y="174"/>
                    </a:lnTo>
                    <a:lnTo>
                      <a:pt x="502" y="194"/>
                    </a:lnTo>
                    <a:lnTo>
                      <a:pt x="506" y="214"/>
                    </a:lnTo>
                    <a:lnTo>
                      <a:pt x="506" y="214"/>
                    </a:lnTo>
                    <a:lnTo>
                      <a:pt x="506" y="232"/>
                    </a:lnTo>
                    <a:lnTo>
                      <a:pt x="504" y="248"/>
                    </a:lnTo>
                    <a:lnTo>
                      <a:pt x="504" y="248"/>
                    </a:lnTo>
                    <a:lnTo>
                      <a:pt x="502" y="254"/>
                    </a:lnTo>
                    <a:lnTo>
                      <a:pt x="498" y="256"/>
                    </a:lnTo>
                    <a:lnTo>
                      <a:pt x="498" y="256"/>
                    </a:lnTo>
                    <a:lnTo>
                      <a:pt x="496" y="258"/>
                    </a:lnTo>
                    <a:lnTo>
                      <a:pt x="492" y="262"/>
                    </a:lnTo>
                    <a:lnTo>
                      <a:pt x="482" y="264"/>
                    </a:lnTo>
                    <a:lnTo>
                      <a:pt x="482" y="264"/>
                    </a:lnTo>
                    <a:lnTo>
                      <a:pt x="472" y="262"/>
                    </a:lnTo>
                    <a:lnTo>
                      <a:pt x="466" y="258"/>
                    </a:lnTo>
                    <a:lnTo>
                      <a:pt x="464" y="256"/>
                    </a:lnTo>
                    <a:lnTo>
                      <a:pt x="464" y="256"/>
                    </a:lnTo>
                    <a:lnTo>
                      <a:pt x="462" y="252"/>
                    </a:lnTo>
                    <a:lnTo>
                      <a:pt x="460" y="248"/>
                    </a:lnTo>
                    <a:lnTo>
                      <a:pt x="458" y="244"/>
                    </a:lnTo>
                    <a:lnTo>
                      <a:pt x="456" y="242"/>
                    </a:lnTo>
                    <a:lnTo>
                      <a:pt x="456" y="242"/>
                    </a:lnTo>
                    <a:lnTo>
                      <a:pt x="440" y="214"/>
                    </a:lnTo>
                    <a:lnTo>
                      <a:pt x="426" y="184"/>
                    </a:lnTo>
                    <a:lnTo>
                      <a:pt x="426" y="184"/>
                    </a:lnTo>
                    <a:lnTo>
                      <a:pt x="424" y="178"/>
                    </a:lnTo>
                    <a:lnTo>
                      <a:pt x="424" y="176"/>
                    </a:lnTo>
                    <a:lnTo>
                      <a:pt x="424" y="176"/>
                    </a:lnTo>
                    <a:lnTo>
                      <a:pt x="416" y="162"/>
                    </a:lnTo>
                    <a:lnTo>
                      <a:pt x="408" y="150"/>
                    </a:lnTo>
                    <a:lnTo>
                      <a:pt x="390" y="128"/>
                    </a:lnTo>
                    <a:lnTo>
                      <a:pt x="390" y="128"/>
                    </a:lnTo>
                    <a:lnTo>
                      <a:pt x="372" y="106"/>
                    </a:lnTo>
                    <a:lnTo>
                      <a:pt x="362" y="98"/>
                    </a:lnTo>
                    <a:lnTo>
                      <a:pt x="352" y="90"/>
                    </a:lnTo>
                    <a:lnTo>
                      <a:pt x="352" y="90"/>
                    </a:lnTo>
                    <a:lnTo>
                      <a:pt x="328" y="78"/>
                    </a:lnTo>
                    <a:lnTo>
                      <a:pt x="306" y="70"/>
                    </a:lnTo>
                    <a:lnTo>
                      <a:pt x="280" y="66"/>
                    </a:lnTo>
                    <a:lnTo>
                      <a:pt x="254" y="64"/>
                    </a:lnTo>
                    <a:lnTo>
                      <a:pt x="254" y="64"/>
                    </a:lnTo>
                    <a:lnTo>
                      <a:pt x="236" y="64"/>
                    </a:lnTo>
                    <a:lnTo>
                      <a:pt x="218" y="66"/>
                    </a:lnTo>
                    <a:lnTo>
                      <a:pt x="202" y="68"/>
                    </a:lnTo>
                    <a:lnTo>
                      <a:pt x="184" y="74"/>
                    </a:lnTo>
                    <a:lnTo>
                      <a:pt x="184" y="74"/>
                    </a:lnTo>
                    <a:lnTo>
                      <a:pt x="170" y="80"/>
                    </a:lnTo>
                    <a:lnTo>
                      <a:pt x="170" y="80"/>
                    </a:lnTo>
                    <a:lnTo>
                      <a:pt x="144" y="98"/>
                    </a:lnTo>
                    <a:lnTo>
                      <a:pt x="120" y="118"/>
                    </a:lnTo>
                    <a:lnTo>
                      <a:pt x="120" y="118"/>
                    </a:lnTo>
                    <a:lnTo>
                      <a:pt x="108" y="132"/>
                    </a:lnTo>
                    <a:lnTo>
                      <a:pt x="98" y="148"/>
                    </a:lnTo>
                    <a:lnTo>
                      <a:pt x="90" y="162"/>
                    </a:lnTo>
                    <a:lnTo>
                      <a:pt x="84" y="178"/>
                    </a:lnTo>
                    <a:lnTo>
                      <a:pt x="84" y="178"/>
                    </a:lnTo>
                    <a:lnTo>
                      <a:pt x="80" y="186"/>
                    </a:lnTo>
                    <a:lnTo>
                      <a:pt x="80" y="186"/>
                    </a:lnTo>
                    <a:lnTo>
                      <a:pt x="74" y="200"/>
                    </a:lnTo>
                    <a:lnTo>
                      <a:pt x="66" y="214"/>
                    </a:lnTo>
                    <a:lnTo>
                      <a:pt x="52" y="240"/>
                    </a:lnTo>
                    <a:lnTo>
                      <a:pt x="52" y="240"/>
                    </a:lnTo>
                    <a:lnTo>
                      <a:pt x="48" y="248"/>
                    </a:lnTo>
                    <a:lnTo>
                      <a:pt x="44" y="252"/>
                    </a:lnTo>
                    <a:lnTo>
                      <a:pt x="44" y="256"/>
                    </a:lnTo>
                    <a:lnTo>
                      <a:pt x="44" y="256"/>
                    </a:lnTo>
                    <a:lnTo>
                      <a:pt x="44" y="256"/>
                    </a:lnTo>
                    <a:lnTo>
                      <a:pt x="44" y="256"/>
                    </a:lnTo>
                    <a:lnTo>
                      <a:pt x="44" y="256"/>
                    </a:lnTo>
                    <a:lnTo>
                      <a:pt x="44" y="256"/>
                    </a:lnTo>
                    <a:lnTo>
                      <a:pt x="44" y="256"/>
                    </a:lnTo>
                    <a:lnTo>
                      <a:pt x="44" y="256"/>
                    </a:lnTo>
                    <a:lnTo>
                      <a:pt x="44" y="252"/>
                    </a:lnTo>
                    <a:lnTo>
                      <a:pt x="48" y="248"/>
                    </a:lnTo>
                    <a:lnTo>
                      <a:pt x="52" y="242"/>
                    </a:lnTo>
                    <a:lnTo>
                      <a:pt x="52" y="242"/>
                    </a:lnTo>
                    <a:lnTo>
                      <a:pt x="68" y="216"/>
                    </a:lnTo>
                    <a:lnTo>
                      <a:pt x="74" y="202"/>
                    </a:lnTo>
                    <a:lnTo>
                      <a:pt x="80" y="188"/>
                    </a:lnTo>
                    <a:lnTo>
                      <a:pt x="80" y="188"/>
                    </a:lnTo>
                    <a:lnTo>
                      <a:pt x="84" y="180"/>
                    </a:lnTo>
                    <a:lnTo>
                      <a:pt x="84" y="180"/>
                    </a:lnTo>
                    <a:lnTo>
                      <a:pt x="90" y="164"/>
                    </a:lnTo>
                    <a:lnTo>
                      <a:pt x="98" y="148"/>
                    </a:lnTo>
                    <a:lnTo>
                      <a:pt x="108" y="134"/>
                    </a:lnTo>
                    <a:lnTo>
                      <a:pt x="120" y="120"/>
                    </a:lnTo>
                    <a:lnTo>
                      <a:pt x="120" y="120"/>
                    </a:lnTo>
                    <a:lnTo>
                      <a:pt x="144" y="100"/>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8"/>
                    </a:lnTo>
                    <a:lnTo>
                      <a:pt x="388" y="128"/>
                    </a:lnTo>
                    <a:lnTo>
                      <a:pt x="388" y="128"/>
                    </a:lnTo>
                    <a:lnTo>
                      <a:pt x="408" y="152"/>
                    </a:lnTo>
                    <a:lnTo>
                      <a:pt x="416" y="164"/>
                    </a:lnTo>
                    <a:lnTo>
                      <a:pt x="424" y="176"/>
                    </a:lnTo>
                    <a:lnTo>
                      <a:pt x="424" y="176"/>
                    </a:lnTo>
                    <a:lnTo>
                      <a:pt x="424" y="180"/>
                    </a:lnTo>
                    <a:lnTo>
                      <a:pt x="424" y="184"/>
                    </a:lnTo>
                    <a:lnTo>
                      <a:pt x="424" y="184"/>
                    </a:lnTo>
                    <a:lnTo>
                      <a:pt x="440" y="214"/>
                    </a:lnTo>
                    <a:lnTo>
                      <a:pt x="456" y="242"/>
                    </a:lnTo>
                    <a:lnTo>
                      <a:pt x="456" y="242"/>
                    </a:lnTo>
                    <a:lnTo>
                      <a:pt x="458" y="246"/>
                    </a:lnTo>
                    <a:lnTo>
                      <a:pt x="460" y="250"/>
                    </a:lnTo>
                    <a:lnTo>
                      <a:pt x="462" y="252"/>
                    </a:lnTo>
                    <a:lnTo>
                      <a:pt x="464" y="256"/>
                    </a:lnTo>
                    <a:lnTo>
                      <a:pt x="464" y="256"/>
                    </a:lnTo>
                    <a:lnTo>
                      <a:pt x="466" y="260"/>
                    </a:lnTo>
                    <a:lnTo>
                      <a:pt x="472" y="262"/>
                    </a:lnTo>
                    <a:lnTo>
                      <a:pt x="482" y="264"/>
                    </a:lnTo>
                    <a:lnTo>
                      <a:pt x="482" y="264"/>
                    </a:lnTo>
                    <a:lnTo>
                      <a:pt x="492" y="262"/>
                    </a:lnTo>
                    <a:lnTo>
                      <a:pt x="496" y="260"/>
                    </a:lnTo>
                    <a:lnTo>
                      <a:pt x="498" y="256"/>
                    </a:lnTo>
                    <a:lnTo>
                      <a:pt x="498" y="256"/>
                    </a:lnTo>
                    <a:lnTo>
                      <a:pt x="502" y="256"/>
                    </a:lnTo>
                    <a:lnTo>
                      <a:pt x="504" y="248"/>
                    </a:lnTo>
                    <a:lnTo>
                      <a:pt x="504" y="248"/>
                    </a:lnTo>
                    <a:lnTo>
                      <a:pt x="508" y="234"/>
                    </a:lnTo>
                    <a:lnTo>
                      <a:pt x="506" y="216"/>
                    </a:lnTo>
                    <a:lnTo>
                      <a:pt x="506" y="216"/>
                    </a:lnTo>
                    <a:lnTo>
                      <a:pt x="502" y="194"/>
                    </a:lnTo>
                    <a:lnTo>
                      <a:pt x="496" y="174"/>
                    </a:lnTo>
                    <a:lnTo>
                      <a:pt x="490" y="154"/>
                    </a:lnTo>
                    <a:lnTo>
                      <a:pt x="480" y="134"/>
                    </a:lnTo>
                    <a:lnTo>
                      <a:pt x="468" y="116"/>
                    </a:lnTo>
                    <a:lnTo>
                      <a:pt x="456" y="98"/>
                    </a:lnTo>
                    <a:lnTo>
                      <a:pt x="440" y="80"/>
                    </a:lnTo>
                    <a:lnTo>
                      <a:pt x="424" y="64"/>
                    </a:lnTo>
                    <a:lnTo>
                      <a:pt x="424" y="64"/>
                    </a:lnTo>
                    <a:lnTo>
                      <a:pt x="406" y="50"/>
                    </a:lnTo>
                    <a:lnTo>
                      <a:pt x="388" y="38"/>
                    </a:lnTo>
                    <a:lnTo>
                      <a:pt x="368" y="26"/>
                    </a:lnTo>
                    <a:lnTo>
                      <a:pt x="346" y="16"/>
                    </a:lnTo>
                    <a:lnTo>
                      <a:pt x="324" y="10"/>
                    </a:lnTo>
                    <a:lnTo>
                      <a:pt x="302" y="4"/>
                    </a:lnTo>
                    <a:lnTo>
                      <a:pt x="278" y="0"/>
                    </a:lnTo>
                    <a:lnTo>
                      <a:pt x="2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9" name="Freeform 306"/>
              <p:cNvSpPr>
                <a:spLocks/>
              </p:cNvSpPr>
              <p:nvPr/>
            </p:nvSpPr>
            <p:spPr bwMode="auto">
              <a:xfrm>
                <a:off x="2637" y="3285"/>
                <a:ext cx="506" cy="264"/>
              </a:xfrm>
              <a:custGeom>
                <a:avLst/>
                <a:gdLst>
                  <a:gd name="T0" fmla="*/ 198 w 506"/>
                  <a:gd name="T1" fmla="*/ 6 h 264"/>
                  <a:gd name="T2" fmla="*/ 130 w 506"/>
                  <a:gd name="T3" fmla="*/ 30 h 264"/>
                  <a:gd name="T4" fmla="*/ 68 w 506"/>
                  <a:gd name="T5" fmla="*/ 76 h 264"/>
                  <a:gd name="T6" fmla="*/ 32 w 506"/>
                  <a:gd name="T7" fmla="*/ 126 h 264"/>
                  <a:gd name="T8" fmla="*/ 0 w 506"/>
                  <a:gd name="T9" fmla="*/ 220 h 264"/>
                  <a:gd name="T10" fmla="*/ 4 w 506"/>
                  <a:gd name="T11" fmla="*/ 248 h 264"/>
                  <a:gd name="T12" fmla="*/ 16 w 506"/>
                  <a:gd name="T13" fmla="*/ 262 h 264"/>
                  <a:gd name="T14" fmla="*/ 38 w 506"/>
                  <a:gd name="T15" fmla="*/ 262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4 h 264"/>
                  <a:gd name="T38" fmla="*/ 386 w 506"/>
                  <a:gd name="T39" fmla="*/ 38 h 264"/>
                  <a:gd name="T40" fmla="*/ 440 w 506"/>
                  <a:gd name="T41" fmla="*/ 82 h 264"/>
                  <a:gd name="T42" fmla="*/ 488 w 506"/>
                  <a:gd name="T43" fmla="*/ 154 h 264"/>
                  <a:gd name="T44" fmla="*/ 506 w 506"/>
                  <a:gd name="T45" fmla="*/ 214 h 264"/>
                  <a:gd name="T46" fmla="*/ 502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2 h 264"/>
                  <a:gd name="T58" fmla="*/ 372 w 506"/>
                  <a:gd name="T59" fmla="*/ 106 h 264"/>
                  <a:gd name="T60" fmla="*/ 328 w 506"/>
                  <a:gd name="T61" fmla="*/ 78 h 264"/>
                  <a:gd name="T62" fmla="*/ 254 w 506"/>
                  <a:gd name="T63" fmla="*/ 64 h 264"/>
                  <a:gd name="T64" fmla="*/ 184 w 506"/>
                  <a:gd name="T65" fmla="*/ 72 h 264"/>
                  <a:gd name="T66" fmla="*/ 144 w 506"/>
                  <a:gd name="T67" fmla="*/ 98 h 264"/>
                  <a:gd name="T68" fmla="*/ 98 w 506"/>
                  <a:gd name="T69" fmla="*/ 146 h 264"/>
                  <a:gd name="T70" fmla="*/ 80 w 506"/>
                  <a:gd name="T71" fmla="*/ 186 h 264"/>
                  <a:gd name="T72" fmla="*/ 50 w 506"/>
                  <a:gd name="T73" fmla="*/ 240 h 264"/>
                  <a:gd name="T74" fmla="*/ 44 w 506"/>
                  <a:gd name="T75" fmla="*/ 254 h 264"/>
                  <a:gd name="T76" fmla="*/ 44 w 506"/>
                  <a:gd name="T77" fmla="*/ 256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90 h 264"/>
                  <a:gd name="T94" fmla="*/ 390 w 506"/>
                  <a:gd name="T95" fmla="*/ 128 h 264"/>
                  <a:gd name="T96" fmla="*/ 424 w 506"/>
                  <a:gd name="T97" fmla="*/ 176 h 264"/>
                  <a:gd name="T98" fmla="*/ 426 w 506"/>
                  <a:gd name="T99" fmla="*/ 184 h 264"/>
                  <a:gd name="T100" fmla="*/ 458 w 506"/>
                  <a:gd name="T101" fmla="*/ 244 h 264"/>
                  <a:gd name="T102" fmla="*/ 464 w 506"/>
                  <a:gd name="T103" fmla="*/ 256 h 264"/>
                  <a:gd name="T104" fmla="*/ 482 w 506"/>
                  <a:gd name="T105" fmla="*/ 264 h 264"/>
                  <a:gd name="T106" fmla="*/ 498 w 506"/>
                  <a:gd name="T107" fmla="*/ 256 h 264"/>
                  <a:gd name="T108" fmla="*/ 506 w 506"/>
                  <a:gd name="T109" fmla="*/ 232 h 264"/>
                  <a:gd name="T110" fmla="*/ 496 w 506"/>
                  <a:gd name="T111" fmla="*/ 174 h 264"/>
                  <a:gd name="T112" fmla="*/ 454 w 506"/>
                  <a:gd name="T113" fmla="*/ 98 h 264"/>
                  <a:gd name="T114" fmla="*/ 406 w 506"/>
                  <a:gd name="T115" fmla="*/ 50 h 264"/>
                  <a:gd name="T116" fmla="*/ 324 w 506"/>
                  <a:gd name="T117" fmla="*/ 1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6"/>
                    </a:lnTo>
                    <a:lnTo>
                      <a:pt x="170" y="14"/>
                    </a:lnTo>
                    <a:lnTo>
                      <a:pt x="146" y="22"/>
                    </a:lnTo>
                    <a:lnTo>
                      <a:pt x="146" y="22"/>
                    </a:lnTo>
                    <a:lnTo>
                      <a:pt x="130" y="30"/>
                    </a:lnTo>
                    <a:lnTo>
                      <a:pt x="112" y="40"/>
                    </a:lnTo>
                    <a:lnTo>
                      <a:pt x="96" y="50"/>
                    </a:lnTo>
                    <a:lnTo>
                      <a:pt x="82" y="64"/>
                    </a:lnTo>
                    <a:lnTo>
                      <a:pt x="68" y="76"/>
                    </a:lnTo>
                    <a:lnTo>
                      <a:pt x="54" y="92"/>
                    </a:lnTo>
                    <a:lnTo>
                      <a:pt x="42" y="108"/>
                    </a:lnTo>
                    <a:lnTo>
                      <a:pt x="32" y="126"/>
                    </a:lnTo>
                    <a:lnTo>
                      <a:pt x="32" y="126"/>
                    </a:lnTo>
                    <a:lnTo>
                      <a:pt x="20" y="148"/>
                    </a:lnTo>
                    <a:lnTo>
                      <a:pt x="12" y="170"/>
                    </a:lnTo>
                    <a:lnTo>
                      <a:pt x="4" y="194"/>
                    </a:lnTo>
                    <a:lnTo>
                      <a:pt x="0" y="220"/>
                    </a:lnTo>
                    <a:lnTo>
                      <a:pt x="0" y="220"/>
                    </a:lnTo>
                    <a:lnTo>
                      <a:pt x="0" y="230"/>
                    </a:lnTo>
                    <a:lnTo>
                      <a:pt x="2" y="240"/>
                    </a:lnTo>
                    <a:lnTo>
                      <a:pt x="4" y="248"/>
                    </a:lnTo>
                    <a:lnTo>
                      <a:pt x="8" y="256"/>
                    </a:lnTo>
                    <a:lnTo>
                      <a:pt x="8" y="256"/>
                    </a:lnTo>
                    <a:lnTo>
                      <a:pt x="10" y="258"/>
                    </a:lnTo>
                    <a:lnTo>
                      <a:pt x="16" y="262"/>
                    </a:lnTo>
                    <a:lnTo>
                      <a:pt x="22" y="264"/>
                    </a:lnTo>
                    <a:lnTo>
                      <a:pt x="28" y="264"/>
                    </a:lnTo>
                    <a:lnTo>
                      <a:pt x="28" y="264"/>
                    </a:lnTo>
                    <a:lnTo>
                      <a:pt x="38" y="262"/>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6"/>
                    </a:lnTo>
                    <a:lnTo>
                      <a:pt x="8" y="256"/>
                    </a:lnTo>
                    <a:lnTo>
                      <a:pt x="4" y="248"/>
                    </a:lnTo>
                    <a:lnTo>
                      <a:pt x="2" y="240"/>
                    </a:lnTo>
                    <a:lnTo>
                      <a:pt x="0"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6" y="52"/>
                    </a:lnTo>
                    <a:lnTo>
                      <a:pt x="112" y="40"/>
                    </a:lnTo>
                    <a:lnTo>
                      <a:pt x="130" y="32"/>
                    </a:lnTo>
                    <a:lnTo>
                      <a:pt x="148" y="24"/>
                    </a:lnTo>
                    <a:lnTo>
                      <a:pt x="148" y="24"/>
                    </a:lnTo>
                    <a:lnTo>
                      <a:pt x="172" y="14"/>
                    </a:lnTo>
                    <a:lnTo>
                      <a:pt x="198" y="8"/>
                    </a:lnTo>
                    <a:lnTo>
                      <a:pt x="226" y="2"/>
                    </a:lnTo>
                    <a:lnTo>
                      <a:pt x="254" y="0"/>
                    </a:lnTo>
                    <a:lnTo>
                      <a:pt x="254" y="0"/>
                    </a:lnTo>
                    <a:lnTo>
                      <a:pt x="278" y="2"/>
                    </a:lnTo>
                    <a:lnTo>
                      <a:pt x="302" y="4"/>
                    </a:lnTo>
                    <a:lnTo>
                      <a:pt x="324" y="10"/>
                    </a:lnTo>
                    <a:lnTo>
                      <a:pt x="346" y="18"/>
                    </a:lnTo>
                    <a:lnTo>
                      <a:pt x="366" y="28"/>
                    </a:lnTo>
                    <a:lnTo>
                      <a:pt x="386" y="38"/>
                    </a:lnTo>
                    <a:lnTo>
                      <a:pt x="406" y="50"/>
                    </a:lnTo>
                    <a:lnTo>
                      <a:pt x="422" y="66"/>
                    </a:lnTo>
                    <a:lnTo>
                      <a:pt x="422" y="66"/>
                    </a:lnTo>
                    <a:lnTo>
                      <a:pt x="440" y="82"/>
                    </a:lnTo>
                    <a:lnTo>
                      <a:pt x="454" y="98"/>
                    </a:lnTo>
                    <a:lnTo>
                      <a:pt x="468" y="116"/>
                    </a:lnTo>
                    <a:lnTo>
                      <a:pt x="478" y="134"/>
                    </a:lnTo>
                    <a:lnTo>
                      <a:pt x="488" y="154"/>
                    </a:lnTo>
                    <a:lnTo>
                      <a:pt x="496" y="174"/>
                    </a:lnTo>
                    <a:lnTo>
                      <a:pt x="502" y="194"/>
                    </a:lnTo>
                    <a:lnTo>
                      <a:pt x="506" y="214"/>
                    </a:lnTo>
                    <a:lnTo>
                      <a:pt x="506" y="214"/>
                    </a:lnTo>
                    <a:lnTo>
                      <a:pt x="506" y="232"/>
                    </a:lnTo>
                    <a:lnTo>
                      <a:pt x="504" y="246"/>
                    </a:lnTo>
                    <a:lnTo>
                      <a:pt x="504" y="246"/>
                    </a:lnTo>
                    <a:lnTo>
                      <a:pt x="502" y="254"/>
                    </a:lnTo>
                    <a:lnTo>
                      <a:pt x="498" y="256"/>
                    </a:lnTo>
                    <a:lnTo>
                      <a:pt x="498" y="256"/>
                    </a:lnTo>
                    <a:lnTo>
                      <a:pt x="496" y="258"/>
                    </a:lnTo>
                    <a:lnTo>
                      <a:pt x="492" y="260"/>
                    </a:lnTo>
                    <a:lnTo>
                      <a:pt x="482" y="264"/>
                    </a:lnTo>
                    <a:lnTo>
                      <a:pt x="482" y="264"/>
                    </a:lnTo>
                    <a:lnTo>
                      <a:pt x="472" y="260"/>
                    </a:lnTo>
                    <a:lnTo>
                      <a:pt x="466" y="258"/>
                    </a:lnTo>
                    <a:lnTo>
                      <a:pt x="464" y="256"/>
                    </a:lnTo>
                    <a:lnTo>
                      <a:pt x="464" y="256"/>
                    </a:lnTo>
                    <a:lnTo>
                      <a:pt x="462" y="252"/>
                    </a:lnTo>
                    <a:lnTo>
                      <a:pt x="460" y="248"/>
                    </a:lnTo>
                    <a:lnTo>
                      <a:pt x="456" y="240"/>
                    </a:lnTo>
                    <a:lnTo>
                      <a:pt x="456" y="240"/>
                    </a:lnTo>
                    <a:lnTo>
                      <a:pt x="426" y="182"/>
                    </a:lnTo>
                    <a:lnTo>
                      <a:pt x="426" y="182"/>
                    </a:lnTo>
                    <a:lnTo>
                      <a:pt x="424" y="178"/>
                    </a:lnTo>
                    <a:lnTo>
                      <a:pt x="424" y="174"/>
                    </a:lnTo>
                    <a:lnTo>
                      <a:pt x="424" y="174"/>
                    </a:lnTo>
                    <a:lnTo>
                      <a:pt x="416" y="162"/>
                    </a:lnTo>
                    <a:lnTo>
                      <a:pt x="408" y="150"/>
                    </a:lnTo>
                    <a:lnTo>
                      <a:pt x="390" y="126"/>
                    </a:lnTo>
                    <a:lnTo>
                      <a:pt x="390" y="126"/>
                    </a:lnTo>
                    <a:lnTo>
                      <a:pt x="372" y="106"/>
                    </a:lnTo>
                    <a:lnTo>
                      <a:pt x="362" y="96"/>
                    </a:lnTo>
                    <a:lnTo>
                      <a:pt x="352" y="88"/>
                    </a:lnTo>
                    <a:lnTo>
                      <a:pt x="352" y="88"/>
                    </a:lnTo>
                    <a:lnTo>
                      <a:pt x="328" y="78"/>
                    </a:lnTo>
                    <a:lnTo>
                      <a:pt x="304" y="70"/>
                    </a:lnTo>
                    <a:lnTo>
                      <a:pt x="280" y="64"/>
                    </a:lnTo>
                    <a:lnTo>
                      <a:pt x="254" y="64"/>
                    </a:lnTo>
                    <a:lnTo>
                      <a:pt x="254" y="64"/>
                    </a:lnTo>
                    <a:lnTo>
                      <a:pt x="236" y="64"/>
                    </a:lnTo>
                    <a:lnTo>
                      <a:pt x="218" y="64"/>
                    </a:lnTo>
                    <a:lnTo>
                      <a:pt x="202" y="68"/>
                    </a:lnTo>
                    <a:lnTo>
                      <a:pt x="184" y="72"/>
                    </a:lnTo>
                    <a:lnTo>
                      <a:pt x="184" y="72"/>
                    </a:lnTo>
                    <a:lnTo>
                      <a:pt x="170" y="80"/>
                    </a:lnTo>
                    <a:lnTo>
                      <a:pt x="170" y="80"/>
                    </a:lnTo>
                    <a:lnTo>
                      <a:pt x="144" y="98"/>
                    </a:lnTo>
                    <a:lnTo>
                      <a:pt x="120" y="118"/>
                    </a:lnTo>
                    <a:lnTo>
                      <a:pt x="120" y="118"/>
                    </a:lnTo>
                    <a:lnTo>
                      <a:pt x="108" y="132"/>
                    </a:lnTo>
                    <a:lnTo>
                      <a:pt x="98" y="146"/>
                    </a:lnTo>
                    <a:lnTo>
                      <a:pt x="90" y="162"/>
                    </a:lnTo>
                    <a:lnTo>
                      <a:pt x="84" y="178"/>
                    </a:lnTo>
                    <a:lnTo>
                      <a:pt x="84" y="178"/>
                    </a:lnTo>
                    <a:lnTo>
                      <a:pt x="80" y="186"/>
                    </a:lnTo>
                    <a:lnTo>
                      <a:pt x="80" y="186"/>
                    </a:lnTo>
                    <a:lnTo>
                      <a:pt x="74" y="200"/>
                    </a:lnTo>
                    <a:lnTo>
                      <a:pt x="66" y="214"/>
                    </a:lnTo>
                    <a:lnTo>
                      <a:pt x="50" y="240"/>
                    </a:lnTo>
                    <a:lnTo>
                      <a:pt x="50" y="240"/>
                    </a:lnTo>
                    <a:lnTo>
                      <a:pt x="48" y="248"/>
                    </a:lnTo>
                    <a:lnTo>
                      <a:pt x="44" y="252"/>
                    </a:lnTo>
                    <a:lnTo>
                      <a:pt x="44" y="254"/>
                    </a:lnTo>
                    <a:lnTo>
                      <a:pt x="44" y="254"/>
                    </a:lnTo>
                    <a:lnTo>
                      <a:pt x="44" y="254"/>
                    </a:lnTo>
                    <a:lnTo>
                      <a:pt x="44" y="254"/>
                    </a:lnTo>
                    <a:lnTo>
                      <a:pt x="44" y="256"/>
                    </a:lnTo>
                    <a:lnTo>
                      <a:pt x="44" y="256"/>
                    </a:lnTo>
                    <a:lnTo>
                      <a:pt x="44" y="256"/>
                    </a:lnTo>
                    <a:lnTo>
                      <a:pt x="44" y="256"/>
                    </a:lnTo>
                    <a:lnTo>
                      <a:pt x="44" y="252"/>
                    </a:lnTo>
                    <a:lnTo>
                      <a:pt x="48" y="248"/>
                    </a:lnTo>
                    <a:lnTo>
                      <a:pt x="52" y="240"/>
                    </a:lnTo>
                    <a:lnTo>
                      <a:pt x="52" y="240"/>
                    </a:lnTo>
                    <a:lnTo>
                      <a:pt x="66" y="214"/>
                    </a:lnTo>
                    <a:lnTo>
                      <a:pt x="74" y="200"/>
                    </a:lnTo>
                    <a:lnTo>
                      <a:pt x="80" y="186"/>
                    </a:lnTo>
                    <a:lnTo>
                      <a:pt x="80" y="186"/>
                    </a:lnTo>
                    <a:lnTo>
                      <a:pt x="84" y="178"/>
                    </a:lnTo>
                    <a:lnTo>
                      <a:pt x="84" y="178"/>
                    </a:lnTo>
                    <a:lnTo>
                      <a:pt x="90" y="162"/>
                    </a:lnTo>
                    <a:lnTo>
                      <a:pt x="98" y="148"/>
                    </a:lnTo>
                    <a:lnTo>
                      <a:pt x="108" y="132"/>
                    </a:lnTo>
                    <a:lnTo>
                      <a:pt x="120" y="118"/>
                    </a:lnTo>
                    <a:lnTo>
                      <a:pt x="120" y="118"/>
                    </a:lnTo>
                    <a:lnTo>
                      <a:pt x="144" y="98"/>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6"/>
                    </a:lnTo>
                    <a:lnTo>
                      <a:pt x="390" y="128"/>
                    </a:lnTo>
                    <a:lnTo>
                      <a:pt x="390" y="128"/>
                    </a:lnTo>
                    <a:lnTo>
                      <a:pt x="408" y="150"/>
                    </a:lnTo>
                    <a:lnTo>
                      <a:pt x="416" y="162"/>
                    </a:lnTo>
                    <a:lnTo>
                      <a:pt x="424" y="176"/>
                    </a:lnTo>
                    <a:lnTo>
                      <a:pt x="424" y="176"/>
                    </a:lnTo>
                    <a:lnTo>
                      <a:pt x="424" y="178"/>
                    </a:lnTo>
                    <a:lnTo>
                      <a:pt x="426" y="184"/>
                    </a:lnTo>
                    <a:lnTo>
                      <a:pt x="426" y="184"/>
                    </a:lnTo>
                    <a:lnTo>
                      <a:pt x="440" y="214"/>
                    </a:lnTo>
                    <a:lnTo>
                      <a:pt x="456" y="242"/>
                    </a:lnTo>
                    <a:lnTo>
                      <a:pt x="456" y="242"/>
                    </a:lnTo>
                    <a:lnTo>
                      <a:pt x="458" y="244"/>
                    </a:lnTo>
                    <a:lnTo>
                      <a:pt x="460" y="248"/>
                    </a:lnTo>
                    <a:lnTo>
                      <a:pt x="462" y="252"/>
                    </a:lnTo>
                    <a:lnTo>
                      <a:pt x="464" y="256"/>
                    </a:lnTo>
                    <a:lnTo>
                      <a:pt x="464" y="256"/>
                    </a:lnTo>
                    <a:lnTo>
                      <a:pt x="466" y="258"/>
                    </a:lnTo>
                    <a:lnTo>
                      <a:pt x="472" y="262"/>
                    </a:lnTo>
                    <a:lnTo>
                      <a:pt x="482" y="264"/>
                    </a:lnTo>
                    <a:lnTo>
                      <a:pt x="482" y="264"/>
                    </a:lnTo>
                    <a:lnTo>
                      <a:pt x="492" y="262"/>
                    </a:lnTo>
                    <a:lnTo>
                      <a:pt x="496" y="258"/>
                    </a:lnTo>
                    <a:lnTo>
                      <a:pt x="498" y="256"/>
                    </a:lnTo>
                    <a:lnTo>
                      <a:pt x="498" y="256"/>
                    </a:lnTo>
                    <a:lnTo>
                      <a:pt x="502" y="254"/>
                    </a:lnTo>
                    <a:lnTo>
                      <a:pt x="504" y="248"/>
                    </a:lnTo>
                    <a:lnTo>
                      <a:pt x="504" y="248"/>
                    </a:lnTo>
                    <a:lnTo>
                      <a:pt x="506" y="232"/>
                    </a:lnTo>
                    <a:lnTo>
                      <a:pt x="506" y="214"/>
                    </a:lnTo>
                    <a:lnTo>
                      <a:pt x="506" y="214"/>
                    </a:lnTo>
                    <a:lnTo>
                      <a:pt x="502" y="194"/>
                    </a:lnTo>
                    <a:lnTo>
                      <a:pt x="496" y="174"/>
                    </a:lnTo>
                    <a:lnTo>
                      <a:pt x="488" y="154"/>
                    </a:lnTo>
                    <a:lnTo>
                      <a:pt x="480" y="134"/>
                    </a:lnTo>
                    <a:lnTo>
                      <a:pt x="468" y="116"/>
                    </a:lnTo>
                    <a:lnTo>
                      <a:pt x="454" y="98"/>
                    </a:lnTo>
                    <a:lnTo>
                      <a:pt x="440" y="82"/>
                    </a:lnTo>
                    <a:lnTo>
                      <a:pt x="424" y="64"/>
                    </a:lnTo>
                    <a:lnTo>
                      <a:pt x="424" y="64"/>
                    </a:lnTo>
                    <a:lnTo>
                      <a:pt x="406" y="50"/>
                    </a:lnTo>
                    <a:lnTo>
                      <a:pt x="388" y="38"/>
                    </a:lnTo>
                    <a:lnTo>
                      <a:pt x="368" y="26"/>
                    </a:lnTo>
                    <a:lnTo>
                      <a:pt x="346" y="18"/>
                    </a:lnTo>
                    <a:lnTo>
                      <a:pt x="324" y="10"/>
                    </a:lnTo>
                    <a:lnTo>
                      <a:pt x="302" y="4"/>
                    </a:lnTo>
                    <a:lnTo>
                      <a:pt x="278" y="2"/>
                    </a:lnTo>
                    <a:lnTo>
                      <a:pt x="254" y="0"/>
                    </a:lnTo>
                    <a:close/>
                  </a:path>
                </a:pathLst>
              </a:custGeom>
              <a:solidFill>
                <a:srgbClr val="675F5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0" name="Freeform 307"/>
              <p:cNvSpPr>
                <a:spLocks/>
              </p:cNvSpPr>
              <p:nvPr/>
            </p:nvSpPr>
            <p:spPr bwMode="auto">
              <a:xfrm>
                <a:off x="2637" y="3285"/>
                <a:ext cx="506" cy="264"/>
              </a:xfrm>
              <a:custGeom>
                <a:avLst/>
                <a:gdLst>
                  <a:gd name="T0" fmla="*/ 198 w 506"/>
                  <a:gd name="T1" fmla="*/ 6 h 264"/>
                  <a:gd name="T2" fmla="*/ 130 w 506"/>
                  <a:gd name="T3" fmla="*/ 30 h 264"/>
                  <a:gd name="T4" fmla="*/ 68 w 506"/>
                  <a:gd name="T5" fmla="*/ 76 h 264"/>
                  <a:gd name="T6" fmla="*/ 32 w 506"/>
                  <a:gd name="T7" fmla="*/ 126 h 264"/>
                  <a:gd name="T8" fmla="*/ 0 w 506"/>
                  <a:gd name="T9" fmla="*/ 220 h 264"/>
                  <a:gd name="T10" fmla="*/ 4 w 506"/>
                  <a:gd name="T11" fmla="*/ 248 h 264"/>
                  <a:gd name="T12" fmla="*/ 16 w 506"/>
                  <a:gd name="T13" fmla="*/ 262 h 264"/>
                  <a:gd name="T14" fmla="*/ 38 w 506"/>
                  <a:gd name="T15" fmla="*/ 262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4 h 264"/>
                  <a:gd name="T38" fmla="*/ 386 w 506"/>
                  <a:gd name="T39" fmla="*/ 38 h 264"/>
                  <a:gd name="T40" fmla="*/ 440 w 506"/>
                  <a:gd name="T41" fmla="*/ 82 h 264"/>
                  <a:gd name="T42" fmla="*/ 488 w 506"/>
                  <a:gd name="T43" fmla="*/ 154 h 264"/>
                  <a:gd name="T44" fmla="*/ 506 w 506"/>
                  <a:gd name="T45" fmla="*/ 214 h 264"/>
                  <a:gd name="T46" fmla="*/ 502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2 h 264"/>
                  <a:gd name="T58" fmla="*/ 372 w 506"/>
                  <a:gd name="T59" fmla="*/ 106 h 264"/>
                  <a:gd name="T60" fmla="*/ 328 w 506"/>
                  <a:gd name="T61" fmla="*/ 78 h 264"/>
                  <a:gd name="T62" fmla="*/ 254 w 506"/>
                  <a:gd name="T63" fmla="*/ 64 h 264"/>
                  <a:gd name="T64" fmla="*/ 184 w 506"/>
                  <a:gd name="T65" fmla="*/ 72 h 264"/>
                  <a:gd name="T66" fmla="*/ 144 w 506"/>
                  <a:gd name="T67" fmla="*/ 98 h 264"/>
                  <a:gd name="T68" fmla="*/ 98 w 506"/>
                  <a:gd name="T69" fmla="*/ 146 h 264"/>
                  <a:gd name="T70" fmla="*/ 80 w 506"/>
                  <a:gd name="T71" fmla="*/ 186 h 264"/>
                  <a:gd name="T72" fmla="*/ 50 w 506"/>
                  <a:gd name="T73" fmla="*/ 240 h 264"/>
                  <a:gd name="T74" fmla="*/ 44 w 506"/>
                  <a:gd name="T75" fmla="*/ 254 h 264"/>
                  <a:gd name="T76" fmla="*/ 44 w 506"/>
                  <a:gd name="T77" fmla="*/ 256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90 h 264"/>
                  <a:gd name="T94" fmla="*/ 390 w 506"/>
                  <a:gd name="T95" fmla="*/ 128 h 264"/>
                  <a:gd name="T96" fmla="*/ 424 w 506"/>
                  <a:gd name="T97" fmla="*/ 176 h 264"/>
                  <a:gd name="T98" fmla="*/ 426 w 506"/>
                  <a:gd name="T99" fmla="*/ 184 h 264"/>
                  <a:gd name="T100" fmla="*/ 458 w 506"/>
                  <a:gd name="T101" fmla="*/ 244 h 264"/>
                  <a:gd name="T102" fmla="*/ 464 w 506"/>
                  <a:gd name="T103" fmla="*/ 256 h 264"/>
                  <a:gd name="T104" fmla="*/ 482 w 506"/>
                  <a:gd name="T105" fmla="*/ 264 h 264"/>
                  <a:gd name="T106" fmla="*/ 498 w 506"/>
                  <a:gd name="T107" fmla="*/ 256 h 264"/>
                  <a:gd name="T108" fmla="*/ 506 w 506"/>
                  <a:gd name="T109" fmla="*/ 232 h 264"/>
                  <a:gd name="T110" fmla="*/ 496 w 506"/>
                  <a:gd name="T111" fmla="*/ 174 h 264"/>
                  <a:gd name="T112" fmla="*/ 454 w 506"/>
                  <a:gd name="T113" fmla="*/ 98 h 264"/>
                  <a:gd name="T114" fmla="*/ 406 w 506"/>
                  <a:gd name="T115" fmla="*/ 50 h 264"/>
                  <a:gd name="T116" fmla="*/ 324 w 506"/>
                  <a:gd name="T117" fmla="*/ 1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6"/>
                    </a:lnTo>
                    <a:lnTo>
                      <a:pt x="170" y="14"/>
                    </a:lnTo>
                    <a:lnTo>
                      <a:pt x="146" y="22"/>
                    </a:lnTo>
                    <a:lnTo>
                      <a:pt x="146" y="22"/>
                    </a:lnTo>
                    <a:lnTo>
                      <a:pt x="130" y="30"/>
                    </a:lnTo>
                    <a:lnTo>
                      <a:pt x="112" y="40"/>
                    </a:lnTo>
                    <a:lnTo>
                      <a:pt x="96" y="50"/>
                    </a:lnTo>
                    <a:lnTo>
                      <a:pt x="82" y="64"/>
                    </a:lnTo>
                    <a:lnTo>
                      <a:pt x="68" y="76"/>
                    </a:lnTo>
                    <a:lnTo>
                      <a:pt x="54" y="92"/>
                    </a:lnTo>
                    <a:lnTo>
                      <a:pt x="42" y="108"/>
                    </a:lnTo>
                    <a:lnTo>
                      <a:pt x="32" y="126"/>
                    </a:lnTo>
                    <a:lnTo>
                      <a:pt x="32" y="126"/>
                    </a:lnTo>
                    <a:lnTo>
                      <a:pt x="20" y="148"/>
                    </a:lnTo>
                    <a:lnTo>
                      <a:pt x="12" y="170"/>
                    </a:lnTo>
                    <a:lnTo>
                      <a:pt x="4" y="194"/>
                    </a:lnTo>
                    <a:lnTo>
                      <a:pt x="0" y="220"/>
                    </a:lnTo>
                    <a:lnTo>
                      <a:pt x="0" y="220"/>
                    </a:lnTo>
                    <a:lnTo>
                      <a:pt x="0" y="230"/>
                    </a:lnTo>
                    <a:lnTo>
                      <a:pt x="2" y="240"/>
                    </a:lnTo>
                    <a:lnTo>
                      <a:pt x="4" y="248"/>
                    </a:lnTo>
                    <a:lnTo>
                      <a:pt x="8" y="256"/>
                    </a:lnTo>
                    <a:lnTo>
                      <a:pt x="8" y="256"/>
                    </a:lnTo>
                    <a:lnTo>
                      <a:pt x="10" y="258"/>
                    </a:lnTo>
                    <a:lnTo>
                      <a:pt x="16" y="262"/>
                    </a:lnTo>
                    <a:lnTo>
                      <a:pt x="22" y="264"/>
                    </a:lnTo>
                    <a:lnTo>
                      <a:pt x="28" y="264"/>
                    </a:lnTo>
                    <a:lnTo>
                      <a:pt x="28" y="264"/>
                    </a:lnTo>
                    <a:lnTo>
                      <a:pt x="38" y="262"/>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6"/>
                    </a:lnTo>
                    <a:lnTo>
                      <a:pt x="8" y="256"/>
                    </a:lnTo>
                    <a:lnTo>
                      <a:pt x="4" y="248"/>
                    </a:lnTo>
                    <a:lnTo>
                      <a:pt x="2" y="240"/>
                    </a:lnTo>
                    <a:lnTo>
                      <a:pt x="0"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6" y="52"/>
                    </a:lnTo>
                    <a:lnTo>
                      <a:pt x="112" y="40"/>
                    </a:lnTo>
                    <a:lnTo>
                      <a:pt x="130" y="32"/>
                    </a:lnTo>
                    <a:lnTo>
                      <a:pt x="148" y="24"/>
                    </a:lnTo>
                    <a:lnTo>
                      <a:pt x="148" y="24"/>
                    </a:lnTo>
                    <a:lnTo>
                      <a:pt x="172" y="14"/>
                    </a:lnTo>
                    <a:lnTo>
                      <a:pt x="198" y="8"/>
                    </a:lnTo>
                    <a:lnTo>
                      <a:pt x="226" y="2"/>
                    </a:lnTo>
                    <a:lnTo>
                      <a:pt x="254" y="0"/>
                    </a:lnTo>
                    <a:lnTo>
                      <a:pt x="254" y="0"/>
                    </a:lnTo>
                    <a:lnTo>
                      <a:pt x="278" y="2"/>
                    </a:lnTo>
                    <a:lnTo>
                      <a:pt x="302" y="4"/>
                    </a:lnTo>
                    <a:lnTo>
                      <a:pt x="324" y="10"/>
                    </a:lnTo>
                    <a:lnTo>
                      <a:pt x="346" y="18"/>
                    </a:lnTo>
                    <a:lnTo>
                      <a:pt x="366" y="28"/>
                    </a:lnTo>
                    <a:lnTo>
                      <a:pt x="386" y="38"/>
                    </a:lnTo>
                    <a:lnTo>
                      <a:pt x="406" y="50"/>
                    </a:lnTo>
                    <a:lnTo>
                      <a:pt x="422" y="66"/>
                    </a:lnTo>
                    <a:lnTo>
                      <a:pt x="422" y="66"/>
                    </a:lnTo>
                    <a:lnTo>
                      <a:pt x="440" y="82"/>
                    </a:lnTo>
                    <a:lnTo>
                      <a:pt x="454" y="98"/>
                    </a:lnTo>
                    <a:lnTo>
                      <a:pt x="468" y="116"/>
                    </a:lnTo>
                    <a:lnTo>
                      <a:pt x="478" y="134"/>
                    </a:lnTo>
                    <a:lnTo>
                      <a:pt x="488" y="154"/>
                    </a:lnTo>
                    <a:lnTo>
                      <a:pt x="496" y="174"/>
                    </a:lnTo>
                    <a:lnTo>
                      <a:pt x="502" y="194"/>
                    </a:lnTo>
                    <a:lnTo>
                      <a:pt x="506" y="214"/>
                    </a:lnTo>
                    <a:lnTo>
                      <a:pt x="506" y="214"/>
                    </a:lnTo>
                    <a:lnTo>
                      <a:pt x="506" y="232"/>
                    </a:lnTo>
                    <a:lnTo>
                      <a:pt x="504" y="246"/>
                    </a:lnTo>
                    <a:lnTo>
                      <a:pt x="504" y="246"/>
                    </a:lnTo>
                    <a:lnTo>
                      <a:pt x="502" y="254"/>
                    </a:lnTo>
                    <a:lnTo>
                      <a:pt x="498" y="256"/>
                    </a:lnTo>
                    <a:lnTo>
                      <a:pt x="498" y="256"/>
                    </a:lnTo>
                    <a:lnTo>
                      <a:pt x="496" y="258"/>
                    </a:lnTo>
                    <a:lnTo>
                      <a:pt x="492" y="260"/>
                    </a:lnTo>
                    <a:lnTo>
                      <a:pt x="482" y="264"/>
                    </a:lnTo>
                    <a:lnTo>
                      <a:pt x="482" y="264"/>
                    </a:lnTo>
                    <a:lnTo>
                      <a:pt x="472" y="260"/>
                    </a:lnTo>
                    <a:lnTo>
                      <a:pt x="466" y="258"/>
                    </a:lnTo>
                    <a:lnTo>
                      <a:pt x="464" y="256"/>
                    </a:lnTo>
                    <a:lnTo>
                      <a:pt x="464" y="256"/>
                    </a:lnTo>
                    <a:lnTo>
                      <a:pt x="462" y="252"/>
                    </a:lnTo>
                    <a:lnTo>
                      <a:pt x="460" y="248"/>
                    </a:lnTo>
                    <a:lnTo>
                      <a:pt x="456" y="240"/>
                    </a:lnTo>
                    <a:lnTo>
                      <a:pt x="456" y="240"/>
                    </a:lnTo>
                    <a:lnTo>
                      <a:pt x="426" y="182"/>
                    </a:lnTo>
                    <a:lnTo>
                      <a:pt x="426" y="182"/>
                    </a:lnTo>
                    <a:lnTo>
                      <a:pt x="424" y="178"/>
                    </a:lnTo>
                    <a:lnTo>
                      <a:pt x="424" y="174"/>
                    </a:lnTo>
                    <a:lnTo>
                      <a:pt x="424" y="174"/>
                    </a:lnTo>
                    <a:lnTo>
                      <a:pt x="416" y="162"/>
                    </a:lnTo>
                    <a:lnTo>
                      <a:pt x="408" y="150"/>
                    </a:lnTo>
                    <a:lnTo>
                      <a:pt x="390" y="126"/>
                    </a:lnTo>
                    <a:lnTo>
                      <a:pt x="390" y="126"/>
                    </a:lnTo>
                    <a:lnTo>
                      <a:pt x="372" y="106"/>
                    </a:lnTo>
                    <a:lnTo>
                      <a:pt x="362" y="96"/>
                    </a:lnTo>
                    <a:lnTo>
                      <a:pt x="352" y="88"/>
                    </a:lnTo>
                    <a:lnTo>
                      <a:pt x="352" y="88"/>
                    </a:lnTo>
                    <a:lnTo>
                      <a:pt x="328" y="78"/>
                    </a:lnTo>
                    <a:lnTo>
                      <a:pt x="304" y="70"/>
                    </a:lnTo>
                    <a:lnTo>
                      <a:pt x="280" y="64"/>
                    </a:lnTo>
                    <a:lnTo>
                      <a:pt x="254" y="64"/>
                    </a:lnTo>
                    <a:lnTo>
                      <a:pt x="254" y="64"/>
                    </a:lnTo>
                    <a:lnTo>
                      <a:pt x="236" y="64"/>
                    </a:lnTo>
                    <a:lnTo>
                      <a:pt x="218" y="64"/>
                    </a:lnTo>
                    <a:lnTo>
                      <a:pt x="202" y="68"/>
                    </a:lnTo>
                    <a:lnTo>
                      <a:pt x="184" y="72"/>
                    </a:lnTo>
                    <a:lnTo>
                      <a:pt x="184" y="72"/>
                    </a:lnTo>
                    <a:lnTo>
                      <a:pt x="170" y="80"/>
                    </a:lnTo>
                    <a:lnTo>
                      <a:pt x="170" y="80"/>
                    </a:lnTo>
                    <a:lnTo>
                      <a:pt x="144" y="98"/>
                    </a:lnTo>
                    <a:lnTo>
                      <a:pt x="120" y="118"/>
                    </a:lnTo>
                    <a:lnTo>
                      <a:pt x="120" y="118"/>
                    </a:lnTo>
                    <a:lnTo>
                      <a:pt x="108" y="132"/>
                    </a:lnTo>
                    <a:lnTo>
                      <a:pt x="98" y="146"/>
                    </a:lnTo>
                    <a:lnTo>
                      <a:pt x="90" y="162"/>
                    </a:lnTo>
                    <a:lnTo>
                      <a:pt x="84" y="178"/>
                    </a:lnTo>
                    <a:lnTo>
                      <a:pt x="84" y="178"/>
                    </a:lnTo>
                    <a:lnTo>
                      <a:pt x="80" y="186"/>
                    </a:lnTo>
                    <a:lnTo>
                      <a:pt x="80" y="186"/>
                    </a:lnTo>
                    <a:lnTo>
                      <a:pt x="74" y="200"/>
                    </a:lnTo>
                    <a:lnTo>
                      <a:pt x="66" y="214"/>
                    </a:lnTo>
                    <a:lnTo>
                      <a:pt x="50" y="240"/>
                    </a:lnTo>
                    <a:lnTo>
                      <a:pt x="50" y="240"/>
                    </a:lnTo>
                    <a:lnTo>
                      <a:pt x="48" y="248"/>
                    </a:lnTo>
                    <a:lnTo>
                      <a:pt x="44" y="252"/>
                    </a:lnTo>
                    <a:lnTo>
                      <a:pt x="44" y="254"/>
                    </a:lnTo>
                    <a:lnTo>
                      <a:pt x="44" y="254"/>
                    </a:lnTo>
                    <a:lnTo>
                      <a:pt x="44" y="254"/>
                    </a:lnTo>
                    <a:lnTo>
                      <a:pt x="44" y="254"/>
                    </a:lnTo>
                    <a:lnTo>
                      <a:pt x="44" y="256"/>
                    </a:lnTo>
                    <a:lnTo>
                      <a:pt x="44" y="256"/>
                    </a:lnTo>
                    <a:lnTo>
                      <a:pt x="44" y="256"/>
                    </a:lnTo>
                    <a:lnTo>
                      <a:pt x="44" y="256"/>
                    </a:lnTo>
                    <a:lnTo>
                      <a:pt x="44" y="252"/>
                    </a:lnTo>
                    <a:lnTo>
                      <a:pt x="48" y="248"/>
                    </a:lnTo>
                    <a:lnTo>
                      <a:pt x="52" y="240"/>
                    </a:lnTo>
                    <a:lnTo>
                      <a:pt x="52" y="240"/>
                    </a:lnTo>
                    <a:lnTo>
                      <a:pt x="66" y="214"/>
                    </a:lnTo>
                    <a:lnTo>
                      <a:pt x="74" y="200"/>
                    </a:lnTo>
                    <a:lnTo>
                      <a:pt x="80" y="186"/>
                    </a:lnTo>
                    <a:lnTo>
                      <a:pt x="80" y="186"/>
                    </a:lnTo>
                    <a:lnTo>
                      <a:pt x="84" y="178"/>
                    </a:lnTo>
                    <a:lnTo>
                      <a:pt x="84" y="178"/>
                    </a:lnTo>
                    <a:lnTo>
                      <a:pt x="90" y="162"/>
                    </a:lnTo>
                    <a:lnTo>
                      <a:pt x="98" y="148"/>
                    </a:lnTo>
                    <a:lnTo>
                      <a:pt x="108" y="132"/>
                    </a:lnTo>
                    <a:lnTo>
                      <a:pt x="120" y="118"/>
                    </a:lnTo>
                    <a:lnTo>
                      <a:pt x="120" y="118"/>
                    </a:lnTo>
                    <a:lnTo>
                      <a:pt x="144" y="98"/>
                    </a:lnTo>
                    <a:lnTo>
                      <a:pt x="170" y="80"/>
                    </a:lnTo>
                    <a:lnTo>
                      <a:pt x="170" y="80"/>
                    </a:lnTo>
                    <a:lnTo>
                      <a:pt x="184" y="74"/>
                    </a:lnTo>
                    <a:lnTo>
                      <a:pt x="184" y="74"/>
                    </a:lnTo>
                    <a:lnTo>
                      <a:pt x="202" y="68"/>
                    </a:lnTo>
                    <a:lnTo>
                      <a:pt x="218" y="66"/>
                    </a:lnTo>
                    <a:lnTo>
                      <a:pt x="236" y="64"/>
                    </a:lnTo>
                    <a:lnTo>
                      <a:pt x="254" y="64"/>
                    </a:lnTo>
                    <a:lnTo>
                      <a:pt x="254" y="64"/>
                    </a:lnTo>
                    <a:lnTo>
                      <a:pt x="280" y="66"/>
                    </a:lnTo>
                    <a:lnTo>
                      <a:pt x="306" y="70"/>
                    </a:lnTo>
                    <a:lnTo>
                      <a:pt x="328" y="78"/>
                    </a:lnTo>
                    <a:lnTo>
                      <a:pt x="352" y="90"/>
                    </a:lnTo>
                    <a:lnTo>
                      <a:pt x="352" y="90"/>
                    </a:lnTo>
                    <a:lnTo>
                      <a:pt x="362" y="98"/>
                    </a:lnTo>
                    <a:lnTo>
                      <a:pt x="372" y="106"/>
                    </a:lnTo>
                    <a:lnTo>
                      <a:pt x="390" y="128"/>
                    </a:lnTo>
                    <a:lnTo>
                      <a:pt x="390" y="128"/>
                    </a:lnTo>
                    <a:lnTo>
                      <a:pt x="408" y="150"/>
                    </a:lnTo>
                    <a:lnTo>
                      <a:pt x="416" y="162"/>
                    </a:lnTo>
                    <a:lnTo>
                      <a:pt x="424" y="176"/>
                    </a:lnTo>
                    <a:lnTo>
                      <a:pt x="424" y="176"/>
                    </a:lnTo>
                    <a:lnTo>
                      <a:pt x="424" y="178"/>
                    </a:lnTo>
                    <a:lnTo>
                      <a:pt x="426" y="184"/>
                    </a:lnTo>
                    <a:lnTo>
                      <a:pt x="426" y="184"/>
                    </a:lnTo>
                    <a:lnTo>
                      <a:pt x="440" y="214"/>
                    </a:lnTo>
                    <a:lnTo>
                      <a:pt x="456" y="242"/>
                    </a:lnTo>
                    <a:lnTo>
                      <a:pt x="456" y="242"/>
                    </a:lnTo>
                    <a:lnTo>
                      <a:pt x="458" y="244"/>
                    </a:lnTo>
                    <a:lnTo>
                      <a:pt x="460" y="248"/>
                    </a:lnTo>
                    <a:lnTo>
                      <a:pt x="462" y="252"/>
                    </a:lnTo>
                    <a:lnTo>
                      <a:pt x="464" y="256"/>
                    </a:lnTo>
                    <a:lnTo>
                      <a:pt x="464" y="256"/>
                    </a:lnTo>
                    <a:lnTo>
                      <a:pt x="466" y="258"/>
                    </a:lnTo>
                    <a:lnTo>
                      <a:pt x="472" y="262"/>
                    </a:lnTo>
                    <a:lnTo>
                      <a:pt x="482" y="264"/>
                    </a:lnTo>
                    <a:lnTo>
                      <a:pt x="482" y="264"/>
                    </a:lnTo>
                    <a:lnTo>
                      <a:pt x="492" y="262"/>
                    </a:lnTo>
                    <a:lnTo>
                      <a:pt x="496" y="258"/>
                    </a:lnTo>
                    <a:lnTo>
                      <a:pt x="498" y="256"/>
                    </a:lnTo>
                    <a:lnTo>
                      <a:pt x="498" y="256"/>
                    </a:lnTo>
                    <a:lnTo>
                      <a:pt x="502" y="254"/>
                    </a:lnTo>
                    <a:lnTo>
                      <a:pt x="504" y="248"/>
                    </a:lnTo>
                    <a:lnTo>
                      <a:pt x="504" y="248"/>
                    </a:lnTo>
                    <a:lnTo>
                      <a:pt x="506" y="232"/>
                    </a:lnTo>
                    <a:lnTo>
                      <a:pt x="506" y="214"/>
                    </a:lnTo>
                    <a:lnTo>
                      <a:pt x="506" y="214"/>
                    </a:lnTo>
                    <a:lnTo>
                      <a:pt x="502" y="194"/>
                    </a:lnTo>
                    <a:lnTo>
                      <a:pt x="496" y="174"/>
                    </a:lnTo>
                    <a:lnTo>
                      <a:pt x="488" y="154"/>
                    </a:lnTo>
                    <a:lnTo>
                      <a:pt x="480" y="134"/>
                    </a:lnTo>
                    <a:lnTo>
                      <a:pt x="468" y="116"/>
                    </a:lnTo>
                    <a:lnTo>
                      <a:pt x="454" y="98"/>
                    </a:lnTo>
                    <a:lnTo>
                      <a:pt x="440" y="82"/>
                    </a:lnTo>
                    <a:lnTo>
                      <a:pt x="424" y="64"/>
                    </a:lnTo>
                    <a:lnTo>
                      <a:pt x="424" y="64"/>
                    </a:lnTo>
                    <a:lnTo>
                      <a:pt x="406" y="50"/>
                    </a:lnTo>
                    <a:lnTo>
                      <a:pt x="388" y="38"/>
                    </a:lnTo>
                    <a:lnTo>
                      <a:pt x="368" y="26"/>
                    </a:lnTo>
                    <a:lnTo>
                      <a:pt x="346" y="18"/>
                    </a:lnTo>
                    <a:lnTo>
                      <a:pt x="324" y="10"/>
                    </a:lnTo>
                    <a:lnTo>
                      <a:pt x="302" y="4"/>
                    </a:lnTo>
                    <a:lnTo>
                      <a:pt x="278" y="2"/>
                    </a:lnTo>
                    <a:lnTo>
                      <a:pt x="2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1" name="Freeform 308"/>
              <p:cNvSpPr>
                <a:spLocks/>
              </p:cNvSpPr>
              <p:nvPr/>
            </p:nvSpPr>
            <p:spPr bwMode="auto">
              <a:xfrm>
                <a:off x="2637" y="3285"/>
                <a:ext cx="506" cy="264"/>
              </a:xfrm>
              <a:custGeom>
                <a:avLst/>
                <a:gdLst>
                  <a:gd name="T0" fmla="*/ 198 w 506"/>
                  <a:gd name="T1" fmla="*/ 8 h 264"/>
                  <a:gd name="T2" fmla="*/ 130 w 506"/>
                  <a:gd name="T3" fmla="*/ 32 h 264"/>
                  <a:gd name="T4" fmla="*/ 68 w 506"/>
                  <a:gd name="T5" fmla="*/ 78 h 264"/>
                  <a:gd name="T6" fmla="*/ 32 w 506"/>
                  <a:gd name="T7" fmla="*/ 126 h 264"/>
                  <a:gd name="T8" fmla="*/ 2 w 506"/>
                  <a:gd name="T9" fmla="*/ 218 h 264"/>
                  <a:gd name="T10" fmla="*/ 4 w 506"/>
                  <a:gd name="T11" fmla="*/ 248 h 264"/>
                  <a:gd name="T12" fmla="*/ 16 w 506"/>
                  <a:gd name="T13" fmla="*/ 260 h 264"/>
                  <a:gd name="T14" fmla="*/ 38 w 506"/>
                  <a:gd name="T15" fmla="*/ 260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6 h 264"/>
                  <a:gd name="T38" fmla="*/ 386 w 506"/>
                  <a:gd name="T39" fmla="*/ 38 h 264"/>
                  <a:gd name="T40" fmla="*/ 438 w 506"/>
                  <a:gd name="T41" fmla="*/ 82 h 264"/>
                  <a:gd name="T42" fmla="*/ 488 w 506"/>
                  <a:gd name="T43" fmla="*/ 154 h 264"/>
                  <a:gd name="T44" fmla="*/ 504 w 506"/>
                  <a:gd name="T45" fmla="*/ 214 h 264"/>
                  <a:gd name="T46" fmla="*/ 500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0 h 264"/>
                  <a:gd name="T58" fmla="*/ 372 w 506"/>
                  <a:gd name="T59" fmla="*/ 104 h 264"/>
                  <a:gd name="T60" fmla="*/ 328 w 506"/>
                  <a:gd name="T61" fmla="*/ 76 h 264"/>
                  <a:gd name="T62" fmla="*/ 254 w 506"/>
                  <a:gd name="T63" fmla="*/ 62 h 264"/>
                  <a:gd name="T64" fmla="*/ 184 w 506"/>
                  <a:gd name="T65" fmla="*/ 72 h 264"/>
                  <a:gd name="T66" fmla="*/ 144 w 506"/>
                  <a:gd name="T67" fmla="*/ 98 h 264"/>
                  <a:gd name="T68" fmla="*/ 98 w 506"/>
                  <a:gd name="T69" fmla="*/ 146 h 264"/>
                  <a:gd name="T70" fmla="*/ 80 w 506"/>
                  <a:gd name="T71" fmla="*/ 184 h 264"/>
                  <a:gd name="T72" fmla="*/ 50 w 506"/>
                  <a:gd name="T73" fmla="*/ 240 h 264"/>
                  <a:gd name="T74" fmla="*/ 44 w 506"/>
                  <a:gd name="T75" fmla="*/ 254 h 264"/>
                  <a:gd name="T76" fmla="*/ 44 w 506"/>
                  <a:gd name="T77" fmla="*/ 254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88 h 264"/>
                  <a:gd name="T94" fmla="*/ 390 w 506"/>
                  <a:gd name="T95" fmla="*/ 126 h 264"/>
                  <a:gd name="T96" fmla="*/ 424 w 506"/>
                  <a:gd name="T97" fmla="*/ 174 h 264"/>
                  <a:gd name="T98" fmla="*/ 426 w 506"/>
                  <a:gd name="T99" fmla="*/ 182 h 264"/>
                  <a:gd name="T100" fmla="*/ 462 w 506"/>
                  <a:gd name="T101" fmla="*/ 252 h 264"/>
                  <a:gd name="T102" fmla="*/ 472 w 506"/>
                  <a:gd name="T103" fmla="*/ 260 h 264"/>
                  <a:gd name="T104" fmla="*/ 496 w 506"/>
                  <a:gd name="T105" fmla="*/ 258 h 264"/>
                  <a:gd name="T106" fmla="*/ 504 w 506"/>
                  <a:gd name="T107" fmla="*/ 246 h 264"/>
                  <a:gd name="T108" fmla="*/ 506 w 506"/>
                  <a:gd name="T109" fmla="*/ 214 h 264"/>
                  <a:gd name="T110" fmla="*/ 478 w 506"/>
                  <a:gd name="T111" fmla="*/ 134 h 264"/>
                  <a:gd name="T112" fmla="*/ 422 w 506"/>
                  <a:gd name="T113" fmla="*/ 66 h 264"/>
                  <a:gd name="T114" fmla="*/ 366 w 506"/>
                  <a:gd name="T115" fmla="*/ 28 h 264"/>
                  <a:gd name="T116" fmla="*/ 278 w 506"/>
                  <a:gd name="T117"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8"/>
                    </a:lnTo>
                    <a:lnTo>
                      <a:pt x="172" y="14"/>
                    </a:lnTo>
                    <a:lnTo>
                      <a:pt x="148" y="24"/>
                    </a:lnTo>
                    <a:lnTo>
                      <a:pt x="148" y="24"/>
                    </a:lnTo>
                    <a:lnTo>
                      <a:pt x="130" y="32"/>
                    </a:lnTo>
                    <a:lnTo>
                      <a:pt x="112" y="40"/>
                    </a:lnTo>
                    <a:lnTo>
                      <a:pt x="96" y="52"/>
                    </a:lnTo>
                    <a:lnTo>
                      <a:pt x="82" y="64"/>
                    </a:lnTo>
                    <a:lnTo>
                      <a:pt x="68" y="78"/>
                    </a:lnTo>
                    <a:lnTo>
                      <a:pt x="54" y="92"/>
                    </a:lnTo>
                    <a:lnTo>
                      <a:pt x="42" y="108"/>
                    </a:lnTo>
                    <a:lnTo>
                      <a:pt x="32" y="126"/>
                    </a:lnTo>
                    <a:lnTo>
                      <a:pt x="32" y="126"/>
                    </a:lnTo>
                    <a:lnTo>
                      <a:pt x="22" y="148"/>
                    </a:lnTo>
                    <a:lnTo>
                      <a:pt x="12" y="170"/>
                    </a:lnTo>
                    <a:lnTo>
                      <a:pt x="6" y="194"/>
                    </a:lnTo>
                    <a:lnTo>
                      <a:pt x="2" y="218"/>
                    </a:lnTo>
                    <a:lnTo>
                      <a:pt x="2" y="218"/>
                    </a:lnTo>
                    <a:lnTo>
                      <a:pt x="0" y="230"/>
                    </a:lnTo>
                    <a:lnTo>
                      <a:pt x="2" y="240"/>
                    </a:lnTo>
                    <a:lnTo>
                      <a:pt x="4" y="248"/>
                    </a:lnTo>
                    <a:lnTo>
                      <a:pt x="8" y="256"/>
                    </a:lnTo>
                    <a:lnTo>
                      <a:pt x="8" y="256"/>
                    </a:lnTo>
                    <a:lnTo>
                      <a:pt x="10" y="258"/>
                    </a:lnTo>
                    <a:lnTo>
                      <a:pt x="16" y="260"/>
                    </a:lnTo>
                    <a:lnTo>
                      <a:pt x="22" y="262"/>
                    </a:lnTo>
                    <a:lnTo>
                      <a:pt x="28" y="264"/>
                    </a:lnTo>
                    <a:lnTo>
                      <a:pt x="28" y="264"/>
                    </a:lnTo>
                    <a:lnTo>
                      <a:pt x="38" y="260"/>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4"/>
                    </a:lnTo>
                    <a:lnTo>
                      <a:pt x="8" y="254"/>
                    </a:lnTo>
                    <a:lnTo>
                      <a:pt x="4" y="248"/>
                    </a:lnTo>
                    <a:lnTo>
                      <a:pt x="2" y="240"/>
                    </a:lnTo>
                    <a:lnTo>
                      <a:pt x="2"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8" y="52"/>
                    </a:lnTo>
                    <a:lnTo>
                      <a:pt x="114" y="40"/>
                    </a:lnTo>
                    <a:lnTo>
                      <a:pt x="130" y="32"/>
                    </a:lnTo>
                    <a:lnTo>
                      <a:pt x="148" y="24"/>
                    </a:lnTo>
                    <a:lnTo>
                      <a:pt x="148" y="24"/>
                    </a:lnTo>
                    <a:lnTo>
                      <a:pt x="172" y="16"/>
                    </a:lnTo>
                    <a:lnTo>
                      <a:pt x="198" y="8"/>
                    </a:lnTo>
                    <a:lnTo>
                      <a:pt x="226" y="2"/>
                    </a:lnTo>
                    <a:lnTo>
                      <a:pt x="254" y="2"/>
                    </a:lnTo>
                    <a:lnTo>
                      <a:pt x="254" y="2"/>
                    </a:lnTo>
                    <a:lnTo>
                      <a:pt x="278" y="2"/>
                    </a:lnTo>
                    <a:lnTo>
                      <a:pt x="302" y="6"/>
                    </a:lnTo>
                    <a:lnTo>
                      <a:pt x="324" y="10"/>
                    </a:lnTo>
                    <a:lnTo>
                      <a:pt x="346" y="18"/>
                    </a:lnTo>
                    <a:lnTo>
                      <a:pt x="366" y="28"/>
                    </a:lnTo>
                    <a:lnTo>
                      <a:pt x="386" y="38"/>
                    </a:lnTo>
                    <a:lnTo>
                      <a:pt x="406" y="52"/>
                    </a:lnTo>
                    <a:lnTo>
                      <a:pt x="422" y="66"/>
                    </a:lnTo>
                    <a:lnTo>
                      <a:pt x="422" y="66"/>
                    </a:lnTo>
                    <a:lnTo>
                      <a:pt x="438" y="82"/>
                    </a:lnTo>
                    <a:lnTo>
                      <a:pt x="454" y="98"/>
                    </a:lnTo>
                    <a:lnTo>
                      <a:pt x="466" y="116"/>
                    </a:lnTo>
                    <a:lnTo>
                      <a:pt x="478" y="134"/>
                    </a:lnTo>
                    <a:lnTo>
                      <a:pt x="488" y="154"/>
                    </a:lnTo>
                    <a:lnTo>
                      <a:pt x="494" y="172"/>
                    </a:lnTo>
                    <a:lnTo>
                      <a:pt x="500" y="194"/>
                    </a:lnTo>
                    <a:lnTo>
                      <a:pt x="504" y="214"/>
                    </a:lnTo>
                    <a:lnTo>
                      <a:pt x="504" y="214"/>
                    </a:lnTo>
                    <a:lnTo>
                      <a:pt x="506" y="232"/>
                    </a:lnTo>
                    <a:lnTo>
                      <a:pt x="502" y="246"/>
                    </a:lnTo>
                    <a:lnTo>
                      <a:pt x="502" y="246"/>
                    </a:lnTo>
                    <a:lnTo>
                      <a:pt x="500" y="254"/>
                    </a:lnTo>
                    <a:lnTo>
                      <a:pt x="498" y="254"/>
                    </a:lnTo>
                    <a:lnTo>
                      <a:pt x="498" y="254"/>
                    </a:lnTo>
                    <a:lnTo>
                      <a:pt x="496" y="258"/>
                    </a:lnTo>
                    <a:lnTo>
                      <a:pt x="492" y="260"/>
                    </a:lnTo>
                    <a:lnTo>
                      <a:pt x="482" y="264"/>
                    </a:lnTo>
                    <a:lnTo>
                      <a:pt x="482" y="264"/>
                    </a:lnTo>
                    <a:lnTo>
                      <a:pt x="472" y="260"/>
                    </a:lnTo>
                    <a:lnTo>
                      <a:pt x="466" y="258"/>
                    </a:lnTo>
                    <a:lnTo>
                      <a:pt x="464" y="254"/>
                    </a:lnTo>
                    <a:lnTo>
                      <a:pt x="464" y="254"/>
                    </a:lnTo>
                    <a:lnTo>
                      <a:pt x="462" y="252"/>
                    </a:lnTo>
                    <a:lnTo>
                      <a:pt x="460" y="248"/>
                    </a:lnTo>
                    <a:lnTo>
                      <a:pt x="456" y="240"/>
                    </a:lnTo>
                    <a:lnTo>
                      <a:pt x="456" y="240"/>
                    </a:lnTo>
                    <a:lnTo>
                      <a:pt x="426" y="182"/>
                    </a:lnTo>
                    <a:lnTo>
                      <a:pt x="426" y="182"/>
                    </a:lnTo>
                    <a:lnTo>
                      <a:pt x="426" y="178"/>
                    </a:lnTo>
                    <a:lnTo>
                      <a:pt x="424" y="174"/>
                    </a:lnTo>
                    <a:lnTo>
                      <a:pt x="424" y="174"/>
                    </a:lnTo>
                    <a:lnTo>
                      <a:pt x="416" y="160"/>
                    </a:lnTo>
                    <a:lnTo>
                      <a:pt x="408" y="148"/>
                    </a:lnTo>
                    <a:lnTo>
                      <a:pt x="390" y="126"/>
                    </a:lnTo>
                    <a:lnTo>
                      <a:pt x="390" y="126"/>
                    </a:lnTo>
                    <a:lnTo>
                      <a:pt x="372" y="104"/>
                    </a:lnTo>
                    <a:lnTo>
                      <a:pt x="362" y="96"/>
                    </a:lnTo>
                    <a:lnTo>
                      <a:pt x="352" y="88"/>
                    </a:lnTo>
                    <a:lnTo>
                      <a:pt x="352" y="88"/>
                    </a:lnTo>
                    <a:lnTo>
                      <a:pt x="328" y="76"/>
                    </a:lnTo>
                    <a:lnTo>
                      <a:pt x="304" y="68"/>
                    </a:lnTo>
                    <a:lnTo>
                      <a:pt x="280" y="64"/>
                    </a:lnTo>
                    <a:lnTo>
                      <a:pt x="254" y="62"/>
                    </a:lnTo>
                    <a:lnTo>
                      <a:pt x="254" y="62"/>
                    </a:lnTo>
                    <a:lnTo>
                      <a:pt x="236" y="64"/>
                    </a:lnTo>
                    <a:lnTo>
                      <a:pt x="218" y="64"/>
                    </a:lnTo>
                    <a:lnTo>
                      <a:pt x="202" y="68"/>
                    </a:lnTo>
                    <a:lnTo>
                      <a:pt x="184" y="72"/>
                    </a:lnTo>
                    <a:lnTo>
                      <a:pt x="184" y="72"/>
                    </a:lnTo>
                    <a:lnTo>
                      <a:pt x="170" y="78"/>
                    </a:lnTo>
                    <a:lnTo>
                      <a:pt x="170" y="78"/>
                    </a:lnTo>
                    <a:lnTo>
                      <a:pt x="144" y="98"/>
                    </a:lnTo>
                    <a:lnTo>
                      <a:pt x="120" y="118"/>
                    </a:lnTo>
                    <a:lnTo>
                      <a:pt x="120" y="118"/>
                    </a:lnTo>
                    <a:lnTo>
                      <a:pt x="108" y="132"/>
                    </a:lnTo>
                    <a:lnTo>
                      <a:pt x="98" y="146"/>
                    </a:lnTo>
                    <a:lnTo>
                      <a:pt x="90" y="160"/>
                    </a:lnTo>
                    <a:lnTo>
                      <a:pt x="84" y="176"/>
                    </a:lnTo>
                    <a:lnTo>
                      <a:pt x="84" y="176"/>
                    </a:lnTo>
                    <a:lnTo>
                      <a:pt x="80" y="184"/>
                    </a:lnTo>
                    <a:lnTo>
                      <a:pt x="80" y="184"/>
                    </a:lnTo>
                    <a:lnTo>
                      <a:pt x="74" y="198"/>
                    </a:lnTo>
                    <a:lnTo>
                      <a:pt x="66" y="212"/>
                    </a:lnTo>
                    <a:lnTo>
                      <a:pt x="50" y="240"/>
                    </a:lnTo>
                    <a:lnTo>
                      <a:pt x="50" y="240"/>
                    </a:lnTo>
                    <a:lnTo>
                      <a:pt x="46" y="246"/>
                    </a:lnTo>
                    <a:lnTo>
                      <a:pt x="44" y="250"/>
                    </a:lnTo>
                    <a:lnTo>
                      <a:pt x="44" y="254"/>
                    </a:lnTo>
                    <a:lnTo>
                      <a:pt x="44" y="254"/>
                    </a:lnTo>
                    <a:lnTo>
                      <a:pt x="44" y="254"/>
                    </a:lnTo>
                    <a:lnTo>
                      <a:pt x="44" y="254"/>
                    </a:lnTo>
                    <a:lnTo>
                      <a:pt x="44" y="254"/>
                    </a:lnTo>
                    <a:lnTo>
                      <a:pt x="44" y="254"/>
                    </a:lnTo>
                    <a:lnTo>
                      <a:pt x="44" y="254"/>
                    </a:lnTo>
                    <a:lnTo>
                      <a:pt x="44" y="254"/>
                    </a:lnTo>
                    <a:lnTo>
                      <a:pt x="44" y="252"/>
                    </a:lnTo>
                    <a:lnTo>
                      <a:pt x="48" y="248"/>
                    </a:lnTo>
                    <a:lnTo>
                      <a:pt x="50" y="240"/>
                    </a:lnTo>
                    <a:lnTo>
                      <a:pt x="50" y="240"/>
                    </a:lnTo>
                    <a:lnTo>
                      <a:pt x="66" y="214"/>
                    </a:lnTo>
                    <a:lnTo>
                      <a:pt x="74" y="200"/>
                    </a:lnTo>
                    <a:lnTo>
                      <a:pt x="80" y="186"/>
                    </a:lnTo>
                    <a:lnTo>
                      <a:pt x="80" y="186"/>
                    </a:lnTo>
                    <a:lnTo>
                      <a:pt x="84" y="178"/>
                    </a:lnTo>
                    <a:lnTo>
                      <a:pt x="84" y="178"/>
                    </a:lnTo>
                    <a:lnTo>
                      <a:pt x="90" y="162"/>
                    </a:lnTo>
                    <a:lnTo>
                      <a:pt x="98" y="146"/>
                    </a:lnTo>
                    <a:lnTo>
                      <a:pt x="108" y="132"/>
                    </a:lnTo>
                    <a:lnTo>
                      <a:pt x="120" y="118"/>
                    </a:lnTo>
                    <a:lnTo>
                      <a:pt x="120" y="118"/>
                    </a:lnTo>
                    <a:lnTo>
                      <a:pt x="144" y="98"/>
                    </a:lnTo>
                    <a:lnTo>
                      <a:pt x="170" y="80"/>
                    </a:lnTo>
                    <a:lnTo>
                      <a:pt x="170" y="80"/>
                    </a:lnTo>
                    <a:lnTo>
                      <a:pt x="184" y="72"/>
                    </a:lnTo>
                    <a:lnTo>
                      <a:pt x="184" y="72"/>
                    </a:lnTo>
                    <a:lnTo>
                      <a:pt x="202" y="68"/>
                    </a:lnTo>
                    <a:lnTo>
                      <a:pt x="218" y="64"/>
                    </a:lnTo>
                    <a:lnTo>
                      <a:pt x="236" y="64"/>
                    </a:lnTo>
                    <a:lnTo>
                      <a:pt x="254" y="64"/>
                    </a:lnTo>
                    <a:lnTo>
                      <a:pt x="254" y="64"/>
                    </a:lnTo>
                    <a:lnTo>
                      <a:pt x="280" y="64"/>
                    </a:lnTo>
                    <a:lnTo>
                      <a:pt x="304" y="70"/>
                    </a:lnTo>
                    <a:lnTo>
                      <a:pt x="328" y="78"/>
                    </a:lnTo>
                    <a:lnTo>
                      <a:pt x="352" y="88"/>
                    </a:lnTo>
                    <a:lnTo>
                      <a:pt x="352" y="88"/>
                    </a:lnTo>
                    <a:lnTo>
                      <a:pt x="362" y="96"/>
                    </a:lnTo>
                    <a:lnTo>
                      <a:pt x="372" y="106"/>
                    </a:lnTo>
                    <a:lnTo>
                      <a:pt x="390" y="126"/>
                    </a:lnTo>
                    <a:lnTo>
                      <a:pt x="390" y="126"/>
                    </a:lnTo>
                    <a:lnTo>
                      <a:pt x="408" y="150"/>
                    </a:lnTo>
                    <a:lnTo>
                      <a:pt x="416" y="162"/>
                    </a:lnTo>
                    <a:lnTo>
                      <a:pt x="424" y="174"/>
                    </a:lnTo>
                    <a:lnTo>
                      <a:pt x="424" y="174"/>
                    </a:lnTo>
                    <a:lnTo>
                      <a:pt x="424" y="178"/>
                    </a:lnTo>
                    <a:lnTo>
                      <a:pt x="426" y="182"/>
                    </a:lnTo>
                    <a:lnTo>
                      <a:pt x="426" y="182"/>
                    </a:lnTo>
                    <a:lnTo>
                      <a:pt x="456" y="240"/>
                    </a:lnTo>
                    <a:lnTo>
                      <a:pt x="456" y="240"/>
                    </a:lnTo>
                    <a:lnTo>
                      <a:pt x="460" y="248"/>
                    </a:lnTo>
                    <a:lnTo>
                      <a:pt x="462" y="252"/>
                    </a:lnTo>
                    <a:lnTo>
                      <a:pt x="464" y="256"/>
                    </a:lnTo>
                    <a:lnTo>
                      <a:pt x="464" y="256"/>
                    </a:lnTo>
                    <a:lnTo>
                      <a:pt x="466" y="258"/>
                    </a:lnTo>
                    <a:lnTo>
                      <a:pt x="472" y="260"/>
                    </a:lnTo>
                    <a:lnTo>
                      <a:pt x="482" y="264"/>
                    </a:lnTo>
                    <a:lnTo>
                      <a:pt x="482" y="264"/>
                    </a:lnTo>
                    <a:lnTo>
                      <a:pt x="492" y="260"/>
                    </a:lnTo>
                    <a:lnTo>
                      <a:pt x="496" y="258"/>
                    </a:lnTo>
                    <a:lnTo>
                      <a:pt x="498" y="256"/>
                    </a:lnTo>
                    <a:lnTo>
                      <a:pt x="498" y="256"/>
                    </a:lnTo>
                    <a:lnTo>
                      <a:pt x="502" y="254"/>
                    </a:lnTo>
                    <a:lnTo>
                      <a:pt x="504" y="246"/>
                    </a:lnTo>
                    <a:lnTo>
                      <a:pt x="504" y="246"/>
                    </a:lnTo>
                    <a:lnTo>
                      <a:pt x="506" y="232"/>
                    </a:lnTo>
                    <a:lnTo>
                      <a:pt x="506" y="214"/>
                    </a:lnTo>
                    <a:lnTo>
                      <a:pt x="506" y="214"/>
                    </a:lnTo>
                    <a:lnTo>
                      <a:pt x="502" y="194"/>
                    </a:lnTo>
                    <a:lnTo>
                      <a:pt x="496" y="174"/>
                    </a:lnTo>
                    <a:lnTo>
                      <a:pt x="488" y="154"/>
                    </a:lnTo>
                    <a:lnTo>
                      <a:pt x="478" y="134"/>
                    </a:lnTo>
                    <a:lnTo>
                      <a:pt x="468" y="116"/>
                    </a:lnTo>
                    <a:lnTo>
                      <a:pt x="454" y="98"/>
                    </a:lnTo>
                    <a:lnTo>
                      <a:pt x="440" y="82"/>
                    </a:lnTo>
                    <a:lnTo>
                      <a:pt x="422" y="66"/>
                    </a:lnTo>
                    <a:lnTo>
                      <a:pt x="422" y="66"/>
                    </a:lnTo>
                    <a:lnTo>
                      <a:pt x="406" y="50"/>
                    </a:lnTo>
                    <a:lnTo>
                      <a:pt x="386" y="38"/>
                    </a:lnTo>
                    <a:lnTo>
                      <a:pt x="366" y="28"/>
                    </a:lnTo>
                    <a:lnTo>
                      <a:pt x="346" y="18"/>
                    </a:lnTo>
                    <a:lnTo>
                      <a:pt x="324" y="10"/>
                    </a:lnTo>
                    <a:lnTo>
                      <a:pt x="302" y="4"/>
                    </a:lnTo>
                    <a:lnTo>
                      <a:pt x="278" y="2"/>
                    </a:lnTo>
                    <a:lnTo>
                      <a:pt x="254" y="0"/>
                    </a:lnTo>
                    <a:close/>
                  </a:path>
                </a:pathLst>
              </a:custGeom>
              <a:solidFill>
                <a:srgbClr val="645B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2" name="Freeform 309"/>
              <p:cNvSpPr>
                <a:spLocks/>
              </p:cNvSpPr>
              <p:nvPr/>
            </p:nvSpPr>
            <p:spPr bwMode="auto">
              <a:xfrm>
                <a:off x="2637" y="3285"/>
                <a:ext cx="506" cy="264"/>
              </a:xfrm>
              <a:custGeom>
                <a:avLst/>
                <a:gdLst>
                  <a:gd name="T0" fmla="*/ 198 w 506"/>
                  <a:gd name="T1" fmla="*/ 8 h 264"/>
                  <a:gd name="T2" fmla="*/ 130 w 506"/>
                  <a:gd name="T3" fmla="*/ 32 h 264"/>
                  <a:gd name="T4" fmla="*/ 68 w 506"/>
                  <a:gd name="T5" fmla="*/ 78 h 264"/>
                  <a:gd name="T6" fmla="*/ 32 w 506"/>
                  <a:gd name="T7" fmla="*/ 126 h 264"/>
                  <a:gd name="T8" fmla="*/ 2 w 506"/>
                  <a:gd name="T9" fmla="*/ 218 h 264"/>
                  <a:gd name="T10" fmla="*/ 4 w 506"/>
                  <a:gd name="T11" fmla="*/ 248 h 264"/>
                  <a:gd name="T12" fmla="*/ 16 w 506"/>
                  <a:gd name="T13" fmla="*/ 260 h 264"/>
                  <a:gd name="T14" fmla="*/ 38 w 506"/>
                  <a:gd name="T15" fmla="*/ 260 h 264"/>
                  <a:gd name="T16" fmla="*/ 44 w 506"/>
                  <a:gd name="T17" fmla="*/ 256 h 264"/>
                  <a:gd name="T18" fmla="*/ 44 w 506"/>
                  <a:gd name="T19" fmla="*/ 256 h 264"/>
                  <a:gd name="T20" fmla="*/ 28 w 506"/>
                  <a:gd name="T21" fmla="*/ 264 h 264"/>
                  <a:gd name="T22" fmla="*/ 10 w 506"/>
                  <a:gd name="T23" fmla="*/ 258 h 264"/>
                  <a:gd name="T24" fmla="*/ 2 w 506"/>
                  <a:gd name="T25" fmla="*/ 240 h 264"/>
                  <a:gd name="T26" fmla="*/ 6 w 506"/>
                  <a:gd name="T27" fmla="*/ 194 h 264"/>
                  <a:gd name="T28" fmla="*/ 32 w 506"/>
                  <a:gd name="T29" fmla="*/ 126 h 264"/>
                  <a:gd name="T30" fmla="*/ 82 w 506"/>
                  <a:gd name="T31" fmla="*/ 64 h 264"/>
                  <a:gd name="T32" fmla="*/ 148 w 506"/>
                  <a:gd name="T33" fmla="*/ 24 h 264"/>
                  <a:gd name="T34" fmla="*/ 226 w 506"/>
                  <a:gd name="T35" fmla="*/ 2 h 264"/>
                  <a:gd name="T36" fmla="*/ 302 w 506"/>
                  <a:gd name="T37" fmla="*/ 6 h 264"/>
                  <a:gd name="T38" fmla="*/ 386 w 506"/>
                  <a:gd name="T39" fmla="*/ 38 h 264"/>
                  <a:gd name="T40" fmla="*/ 438 w 506"/>
                  <a:gd name="T41" fmla="*/ 82 h 264"/>
                  <a:gd name="T42" fmla="*/ 488 w 506"/>
                  <a:gd name="T43" fmla="*/ 154 h 264"/>
                  <a:gd name="T44" fmla="*/ 504 w 506"/>
                  <a:gd name="T45" fmla="*/ 214 h 264"/>
                  <a:gd name="T46" fmla="*/ 500 w 506"/>
                  <a:gd name="T47" fmla="*/ 254 h 264"/>
                  <a:gd name="T48" fmla="*/ 492 w 506"/>
                  <a:gd name="T49" fmla="*/ 260 h 264"/>
                  <a:gd name="T50" fmla="*/ 466 w 506"/>
                  <a:gd name="T51" fmla="*/ 258 h 264"/>
                  <a:gd name="T52" fmla="*/ 460 w 506"/>
                  <a:gd name="T53" fmla="*/ 248 h 264"/>
                  <a:gd name="T54" fmla="*/ 426 w 506"/>
                  <a:gd name="T55" fmla="*/ 182 h 264"/>
                  <a:gd name="T56" fmla="*/ 416 w 506"/>
                  <a:gd name="T57" fmla="*/ 160 h 264"/>
                  <a:gd name="T58" fmla="*/ 372 w 506"/>
                  <a:gd name="T59" fmla="*/ 104 h 264"/>
                  <a:gd name="T60" fmla="*/ 328 w 506"/>
                  <a:gd name="T61" fmla="*/ 76 h 264"/>
                  <a:gd name="T62" fmla="*/ 254 w 506"/>
                  <a:gd name="T63" fmla="*/ 62 h 264"/>
                  <a:gd name="T64" fmla="*/ 184 w 506"/>
                  <a:gd name="T65" fmla="*/ 72 h 264"/>
                  <a:gd name="T66" fmla="*/ 144 w 506"/>
                  <a:gd name="T67" fmla="*/ 98 h 264"/>
                  <a:gd name="T68" fmla="*/ 98 w 506"/>
                  <a:gd name="T69" fmla="*/ 146 h 264"/>
                  <a:gd name="T70" fmla="*/ 80 w 506"/>
                  <a:gd name="T71" fmla="*/ 184 h 264"/>
                  <a:gd name="T72" fmla="*/ 50 w 506"/>
                  <a:gd name="T73" fmla="*/ 240 h 264"/>
                  <a:gd name="T74" fmla="*/ 44 w 506"/>
                  <a:gd name="T75" fmla="*/ 254 h 264"/>
                  <a:gd name="T76" fmla="*/ 44 w 506"/>
                  <a:gd name="T77" fmla="*/ 254 h 264"/>
                  <a:gd name="T78" fmla="*/ 44 w 506"/>
                  <a:gd name="T79" fmla="*/ 252 h 264"/>
                  <a:gd name="T80" fmla="*/ 66 w 506"/>
                  <a:gd name="T81" fmla="*/ 214 h 264"/>
                  <a:gd name="T82" fmla="*/ 84 w 506"/>
                  <a:gd name="T83" fmla="*/ 178 h 264"/>
                  <a:gd name="T84" fmla="*/ 108 w 506"/>
                  <a:gd name="T85" fmla="*/ 132 h 264"/>
                  <a:gd name="T86" fmla="*/ 170 w 506"/>
                  <a:gd name="T87" fmla="*/ 80 h 264"/>
                  <a:gd name="T88" fmla="*/ 202 w 506"/>
                  <a:gd name="T89" fmla="*/ 68 h 264"/>
                  <a:gd name="T90" fmla="*/ 254 w 506"/>
                  <a:gd name="T91" fmla="*/ 64 h 264"/>
                  <a:gd name="T92" fmla="*/ 352 w 506"/>
                  <a:gd name="T93" fmla="*/ 88 h 264"/>
                  <a:gd name="T94" fmla="*/ 390 w 506"/>
                  <a:gd name="T95" fmla="*/ 126 h 264"/>
                  <a:gd name="T96" fmla="*/ 424 w 506"/>
                  <a:gd name="T97" fmla="*/ 174 h 264"/>
                  <a:gd name="T98" fmla="*/ 426 w 506"/>
                  <a:gd name="T99" fmla="*/ 182 h 264"/>
                  <a:gd name="T100" fmla="*/ 462 w 506"/>
                  <a:gd name="T101" fmla="*/ 252 h 264"/>
                  <a:gd name="T102" fmla="*/ 472 w 506"/>
                  <a:gd name="T103" fmla="*/ 260 h 264"/>
                  <a:gd name="T104" fmla="*/ 496 w 506"/>
                  <a:gd name="T105" fmla="*/ 258 h 264"/>
                  <a:gd name="T106" fmla="*/ 504 w 506"/>
                  <a:gd name="T107" fmla="*/ 246 h 264"/>
                  <a:gd name="T108" fmla="*/ 506 w 506"/>
                  <a:gd name="T109" fmla="*/ 214 h 264"/>
                  <a:gd name="T110" fmla="*/ 478 w 506"/>
                  <a:gd name="T111" fmla="*/ 134 h 264"/>
                  <a:gd name="T112" fmla="*/ 422 w 506"/>
                  <a:gd name="T113" fmla="*/ 66 h 264"/>
                  <a:gd name="T114" fmla="*/ 366 w 506"/>
                  <a:gd name="T115" fmla="*/ 28 h 264"/>
                  <a:gd name="T116" fmla="*/ 278 w 506"/>
                  <a:gd name="T117" fmla="*/ 2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6" h="264">
                    <a:moveTo>
                      <a:pt x="254" y="0"/>
                    </a:moveTo>
                    <a:lnTo>
                      <a:pt x="254" y="0"/>
                    </a:lnTo>
                    <a:lnTo>
                      <a:pt x="226" y="2"/>
                    </a:lnTo>
                    <a:lnTo>
                      <a:pt x="198" y="8"/>
                    </a:lnTo>
                    <a:lnTo>
                      <a:pt x="172" y="14"/>
                    </a:lnTo>
                    <a:lnTo>
                      <a:pt x="148" y="24"/>
                    </a:lnTo>
                    <a:lnTo>
                      <a:pt x="148" y="24"/>
                    </a:lnTo>
                    <a:lnTo>
                      <a:pt x="130" y="32"/>
                    </a:lnTo>
                    <a:lnTo>
                      <a:pt x="112" y="40"/>
                    </a:lnTo>
                    <a:lnTo>
                      <a:pt x="96" y="52"/>
                    </a:lnTo>
                    <a:lnTo>
                      <a:pt x="82" y="64"/>
                    </a:lnTo>
                    <a:lnTo>
                      <a:pt x="68" y="78"/>
                    </a:lnTo>
                    <a:lnTo>
                      <a:pt x="54" y="92"/>
                    </a:lnTo>
                    <a:lnTo>
                      <a:pt x="42" y="108"/>
                    </a:lnTo>
                    <a:lnTo>
                      <a:pt x="32" y="126"/>
                    </a:lnTo>
                    <a:lnTo>
                      <a:pt x="32" y="126"/>
                    </a:lnTo>
                    <a:lnTo>
                      <a:pt x="22" y="148"/>
                    </a:lnTo>
                    <a:lnTo>
                      <a:pt x="12" y="170"/>
                    </a:lnTo>
                    <a:lnTo>
                      <a:pt x="6" y="194"/>
                    </a:lnTo>
                    <a:lnTo>
                      <a:pt x="2" y="218"/>
                    </a:lnTo>
                    <a:lnTo>
                      <a:pt x="2" y="218"/>
                    </a:lnTo>
                    <a:lnTo>
                      <a:pt x="0" y="230"/>
                    </a:lnTo>
                    <a:lnTo>
                      <a:pt x="2" y="240"/>
                    </a:lnTo>
                    <a:lnTo>
                      <a:pt x="4" y="248"/>
                    </a:lnTo>
                    <a:lnTo>
                      <a:pt x="8" y="256"/>
                    </a:lnTo>
                    <a:lnTo>
                      <a:pt x="8" y="256"/>
                    </a:lnTo>
                    <a:lnTo>
                      <a:pt x="10" y="258"/>
                    </a:lnTo>
                    <a:lnTo>
                      <a:pt x="16" y="260"/>
                    </a:lnTo>
                    <a:lnTo>
                      <a:pt x="22" y="262"/>
                    </a:lnTo>
                    <a:lnTo>
                      <a:pt x="28" y="264"/>
                    </a:lnTo>
                    <a:lnTo>
                      <a:pt x="28" y="264"/>
                    </a:lnTo>
                    <a:lnTo>
                      <a:pt x="38" y="260"/>
                    </a:lnTo>
                    <a:lnTo>
                      <a:pt x="42" y="258"/>
                    </a:lnTo>
                    <a:lnTo>
                      <a:pt x="44" y="256"/>
                    </a:lnTo>
                    <a:lnTo>
                      <a:pt x="44" y="256"/>
                    </a:lnTo>
                    <a:lnTo>
                      <a:pt x="44" y="256"/>
                    </a:lnTo>
                    <a:lnTo>
                      <a:pt x="44" y="256"/>
                    </a:lnTo>
                    <a:lnTo>
                      <a:pt x="44" y="256"/>
                    </a:lnTo>
                    <a:lnTo>
                      <a:pt x="44" y="256"/>
                    </a:lnTo>
                    <a:lnTo>
                      <a:pt x="44" y="256"/>
                    </a:lnTo>
                    <a:lnTo>
                      <a:pt x="44" y="256"/>
                    </a:lnTo>
                    <a:lnTo>
                      <a:pt x="42" y="258"/>
                    </a:lnTo>
                    <a:lnTo>
                      <a:pt x="38" y="260"/>
                    </a:lnTo>
                    <a:lnTo>
                      <a:pt x="28" y="264"/>
                    </a:lnTo>
                    <a:lnTo>
                      <a:pt x="28" y="264"/>
                    </a:lnTo>
                    <a:lnTo>
                      <a:pt x="22" y="262"/>
                    </a:lnTo>
                    <a:lnTo>
                      <a:pt x="16" y="260"/>
                    </a:lnTo>
                    <a:lnTo>
                      <a:pt x="10" y="258"/>
                    </a:lnTo>
                    <a:lnTo>
                      <a:pt x="8" y="254"/>
                    </a:lnTo>
                    <a:lnTo>
                      <a:pt x="8" y="254"/>
                    </a:lnTo>
                    <a:lnTo>
                      <a:pt x="4" y="248"/>
                    </a:lnTo>
                    <a:lnTo>
                      <a:pt x="2" y="240"/>
                    </a:lnTo>
                    <a:lnTo>
                      <a:pt x="2" y="230"/>
                    </a:lnTo>
                    <a:lnTo>
                      <a:pt x="2" y="218"/>
                    </a:lnTo>
                    <a:lnTo>
                      <a:pt x="2" y="218"/>
                    </a:lnTo>
                    <a:lnTo>
                      <a:pt x="6" y="194"/>
                    </a:lnTo>
                    <a:lnTo>
                      <a:pt x="12" y="170"/>
                    </a:lnTo>
                    <a:lnTo>
                      <a:pt x="22" y="148"/>
                    </a:lnTo>
                    <a:lnTo>
                      <a:pt x="32" y="126"/>
                    </a:lnTo>
                    <a:lnTo>
                      <a:pt x="32" y="126"/>
                    </a:lnTo>
                    <a:lnTo>
                      <a:pt x="42" y="108"/>
                    </a:lnTo>
                    <a:lnTo>
                      <a:pt x="54" y="92"/>
                    </a:lnTo>
                    <a:lnTo>
                      <a:pt x="68" y="78"/>
                    </a:lnTo>
                    <a:lnTo>
                      <a:pt x="82" y="64"/>
                    </a:lnTo>
                    <a:lnTo>
                      <a:pt x="98" y="52"/>
                    </a:lnTo>
                    <a:lnTo>
                      <a:pt x="114" y="40"/>
                    </a:lnTo>
                    <a:lnTo>
                      <a:pt x="130" y="32"/>
                    </a:lnTo>
                    <a:lnTo>
                      <a:pt x="148" y="24"/>
                    </a:lnTo>
                    <a:lnTo>
                      <a:pt x="148" y="24"/>
                    </a:lnTo>
                    <a:lnTo>
                      <a:pt x="172" y="16"/>
                    </a:lnTo>
                    <a:lnTo>
                      <a:pt x="198" y="8"/>
                    </a:lnTo>
                    <a:lnTo>
                      <a:pt x="226" y="2"/>
                    </a:lnTo>
                    <a:lnTo>
                      <a:pt x="254" y="2"/>
                    </a:lnTo>
                    <a:lnTo>
                      <a:pt x="254" y="2"/>
                    </a:lnTo>
                    <a:lnTo>
                      <a:pt x="278" y="2"/>
                    </a:lnTo>
                    <a:lnTo>
                      <a:pt x="302" y="6"/>
                    </a:lnTo>
                    <a:lnTo>
                      <a:pt x="324" y="10"/>
                    </a:lnTo>
                    <a:lnTo>
                      <a:pt x="346" y="18"/>
                    </a:lnTo>
                    <a:lnTo>
                      <a:pt x="366" y="28"/>
                    </a:lnTo>
                    <a:lnTo>
                      <a:pt x="386" y="38"/>
                    </a:lnTo>
                    <a:lnTo>
                      <a:pt x="406" y="52"/>
                    </a:lnTo>
                    <a:lnTo>
                      <a:pt x="422" y="66"/>
                    </a:lnTo>
                    <a:lnTo>
                      <a:pt x="422" y="66"/>
                    </a:lnTo>
                    <a:lnTo>
                      <a:pt x="438" y="82"/>
                    </a:lnTo>
                    <a:lnTo>
                      <a:pt x="454" y="98"/>
                    </a:lnTo>
                    <a:lnTo>
                      <a:pt x="466" y="116"/>
                    </a:lnTo>
                    <a:lnTo>
                      <a:pt x="478" y="134"/>
                    </a:lnTo>
                    <a:lnTo>
                      <a:pt x="488" y="154"/>
                    </a:lnTo>
                    <a:lnTo>
                      <a:pt x="494" y="172"/>
                    </a:lnTo>
                    <a:lnTo>
                      <a:pt x="500" y="194"/>
                    </a:lnTo>
                    <a:lnTo>
                      <a:pt x="504" y="214"/>
                    </a:lnTo>
                    <a:lnTo>
                      <a:pt x="504" y="214"/>
                    </a:lnTo>
                    <a:lnTo>
                      <a:pt x="506" y="232"/>
                    </a:lnTo>
                    <a:lnTo>
                      <a:pt x="502" y="246"/>
                    </a:lnTo>
                    <a:lnTo>
                      <a:pt x="502" y="246"/>
                    </a:lnTo>
                    <a:lnTo>
                      <a:pt x="500" y="254"/>
                    </a:lnTo>
                    <a:lnTo>
                      <a:pt x="498" y="254"/>
                    </a:lnTo>
                    <a:lnTo>
                      <a:pt x="498" y="254"/>
                    </a:lnTo>
                    <a:lnTo>
                      <a:pt x="496" y="258"/>
                    </a:lnTo>
                    <a:lnTo>
                      <a:pt x="492" y="260"/>
                    </a:lnTo>
                    <a:lnTo>
                      <a:pt x="482" y="264"/>
                    </a:lnTo>
                    <a:lnTo>
                      <a:pt x="482" y="264"/>
                    </a:lnTo>
                    <a:lnTo>
                      <a:pt x="472" y="260"/>
                    </a:lnTo>
                    <a:lnTo>
                      <a:pt x="466" y="258"/>
                    </a:lnTo>
                    <a:lnTo>
                      <a:pt x="464" y="254"/>
                    </a:lnTo>
                    <a:lnTo>
                      <a:pt x="464" y="254"/>
                    </a:lnTo>
                    <a:lnTo>
                      <a:pt x="462" y="252"/>
                    </a:lnTo>
                    <a:lnTo>
                      <a:pt x="460" y="248"/>
                    </a:lnTo>
                    <a:lnTo>
                      <a:pt x="456" y="240"/>
                    </a:lnTo>
                    <a:lnTo>
                      <a:pt x="456" y="240"/>
                    </a:lnTo>
                    <a:lnTo>
                      <a:pt x="426" y="182"/>
                    </a:lnTo>
                    <a:lnTo>
                      <a:pt x="426" y="182"/>
                    </a:lnTo>
                    <a:lnTo>
                      <a:pt x="426" y="178"/>
                    </a:lnTo>
                    <a:lnTo>
                      <a:pt x="424" y="174"/>
                    </a:lnTo>
                    <a:lnTo>
                      <a:pt x="424" y="174"/>
                    </a:lnTo>
                    <a:lnTo>
                      <a:pt x="416" y="160"/>
                    </a:lnTo>
                    <a:lnTo>
                      <a:pt x="408" y="148"/>
                    </a:lnTo>
                    <a:lnTo>
                      <a:pt x="390" y="126"/>
                    </a:lnTo>
                    <a:lnTo>
                      <a:pt x="390" y="126"/>
                    </a:lnTo>
                    <a:lnTo>
                      <a:pt x="372" y="104"/>
                    </a:lnTo>
                    <a:lnTo>
                      <a:pt x="362" y="96"/>
                    </a:lnTo>
                    <a:lnTo>
                      <a:pt x="352" y="88"/>
                    </a:lnTo>
                    <a:lnTo>
                      <a:pt x="352" y="88"/>
                    </a:lnTo>
                    <a:lnTo>
                      <a:pt x="328" y="76"/>
                    </a:lnTo>
                    <a:lnTo>
                      <a:pt x="304" y="68"/>
                    </a:lnTo>
                    <a:lnTo>
                      <a:pt x="280" y="64"/>
                    </a:lnTo>
                    <a:lnTo>
                      <a:pt x="254" y="62"/>
                    </a:lnTo>
                    <a:lnTo>
                      <a:pt x="254" y="62"/>
                    </a:lnTo>
                    <a:lnTo>
                      <a:pt x="236" y="64"/>
                    </a:lnTo>
                    <a:lnTo>
                      <a:pt x="218" y="64"/>
                    </a:lnTo>
                    <a:lnTo>
                      <a:pt x="202" y="68"/>
                    </a:lnTo>
                    <a:lnTo>
                      <a:pt x="184" y="72"/>
                    </a:lnTo>
                    <a:lnTo>
                      <a:pt x="184" y="72"/>
                    </a:lnTo>
                    <a:lnTo>
                      <a:pt x="170" y="78"/>
                    </a:lnTo>
                    <a:lnTo>
                      <a:pt x="170" y="78"/>
                    </a:lnTo>
                    <a:lnTo>
                      <a:pt x="144" y="98"/>
                    </a:lnTo>
                    <a:lnTo>
                      <a:pt x="120" y="118"/>
                    </a:lnTo>
                    <a:lnTo>
                      <a:pt x="120" y="118"/>
                    </a:lnTo>
                    <a:lnTo>
                      <a:pt x="108" y="132"/>
                    </a:lnTo>
                    <a:lnTo>
                      <a:pt x="98" y="146"/>
                    </a:lnTo>
                    <a:lnTo>
                      <a:pt x="90" y="160"/>
                    </a:lnTo>
                    <a:lnTo>
                      <a:pt x="84" y="176"/>
                    </a:lnTo>
                    <a:lnTo>
                      <a:pt x="84" y="176"/>
                    </a:lnTo>
                    <a:lnTo>
                      <a:pt x="80" y="184"/>
                    </a:lnTo>
                    <a:lnTo>
                      <a:pt x="80" y="184"/>
                    </a:lnTo>
                    <a:lnTo>
                      <a:pt x="74" y="198"/>
                    </a:lnTo>
                    <a:lnTo>
                      <a:pt x="66" y="212"/>
                    </a:lnTo>
                    <a:lnTo>
                      <a:pt x="50" y="240"/>
                    </a:lnTo>
                    <a:lnTo>
                      <a:pt x="50" y="240"/>
                    </a:lnTo>
                    <a:lnTo>
                      <a:pt x="46" y="246"/>
                    </a:lnTo>
                    <a:lnTo>
                      <a:pt x="44" y="250"/>
                    </a:lnTo>
                    <a:lnTo>
                      <a:pt x="44" y="254"/>
                    </a:lnTo>
                    <a:lnTo>
                      <a:pt x="44" y="254"/>
                    </a:lnTo>
                    <a:lnTo>
                      <a:pt x="44" y="254"/>
                    </a:lnTo>
                    <a:lnTo>
                      <a:pt x="44" y="254"/>
                    </a:lnTo>
                    <a:lnTo>
                      <a:pt x="44" y="254"/>
                    </a:lnTo>
                    <a:lnTo>
                      <a:pt x="44" y="254"/>
                    </a:lnTo>
                    <a:lnTo>
                      <a:pt x="44" y="254"/>
                    </a:lnTo>
                    <a:lnTo>
                      <a:pt x="44" y="254"/>
                    </a:lnTo>
                    <a:lnTo>
                      <a:pt x="44" y="252"/>
                    </a:lnTo>
                    <a:lnTo>
                      <a:pt x="48" y="248"/>
                    </a:lnTo>
                    <a:lnTo>
                      <a:pt x="50" y="240"/>
                    </a:lnTo>
                    <a:lnTo>
                      <a:pt x="50" y="240"/>
                    </a:lnTo>
                    <a:lnTo>
                      <a:pt x="66" y="214"/>
                    </a:lnTo>
                    <a:lnTo>
                      <a:pt x="74" y="200"/>
                    </a:lnTo>
                    <a:lnTo>
                      <a:pt x="80" y="186"/>
                    </a:lnTo>
                    <a:lnTo>
                      <a:pt x="80" y="186"/>
                    </a:lnTo>
                    <a:lnTo>
                      <a:pt x="84" y="178"/>
                    </a:lnTo>
                    <a:lnTo>
                      <a:pt x="84" y="178"/>
                    </a:lnTo>
                    <a:lnTo>
                      <a:pt x="90" y="162"/>
                    </a:lnTo>
                    <a:lnTo>
                      <a:pt x="98" y="146"/>
                    </a:lnTo>
                    <a:lnTo>
                      <a:pt x="108" y="132"/>
                    </a:lnTo>
                    <a:lnTo>
                      <a:pt x="120" y="118"/>
                    </a:lnTo>
                    <a:lnTo>
                      <a:pt x="120" y="118"/>
                    </a:lnTo>
                    <a:lnTo>
                      <a:pt x="144" y="98"/>
                    </a:lnTo>
                    <a:lnTo>
                      <a:pt x="170" y="80"/>
                    </a:lnTo>
                    <a:lnTo>
                      <a:pt x="170" y="80"/>
                    </a:lnTo>
                    <a:lnTo>
                      <a:pt x="184" y="72"/>
                    </a:lnTo>
                    <a:lnTo>
                      <a:pt x="184" y="72"/>
                    </a:lnTo>
                    <a:lnTo>
                      <a:pt x="202" y="68"/>
                    </a:lnTo>
                    <a:lnTo>
                      <a:pt x="218" y="64"/>
                    </a:lnTo>
                    <a:lnTo>
                      <a:pt x="236" y="64"/>
                    </a:lnTo>
                    <a:lnTo>
                      <a:pt x="254" y="64"/>
                    </a:lnTo>
                    <a:lnTo>
                      <a:pt x="254" y="64"/>
                    </a:lnTo>
                    <a:lnTo>
                      <a:pt x="280" y="64"/>
                    </a:lnTo>
                    <a:lnTo>
                      <a:pt x="304" y="70"/>
                    </a:lnTo>
                    <a:lnTo>
                      <a:pt x="328" y="78"/>
                    </a:lnTo>
                    <a:lnTo>
                      <a:pt x="352" y="88"/>
                    </a:lnTo>
                    <a:lnTo>
                      <a:pt x="352" y="88"/>
                    </a:lnTo>
                    <a:lnTo>
                      <a:pt x="362" y="96"/>
                    </a:lnTo>
                    <a:lnTo>
                      <a:pt x="372" y="106"/>
                    </a:lnTo>
                    <a:lnTo>
                      <a:pt x="390" y="126"/>
                    </a:lnTo>
                    <a:lnTo>
                      <a:pt x="390" y="126"/>
                    </a:lnTo>
                    <a:lnTo>
                      <a:pt x="408" y="150"/>
                    </a:lnTo>
                    <a:lnTo>
                      <a:pt x="416" y="162"/>
                    </a:lnTo>
                    <a:lnTo>
                      <a:pt x="424" y="174"/>
                    </a:lnTo>
                    <a:lnTo>
                      <a:pt x="424" y="174"/>
                    </a:lnTo>
                    <a:lnTo>
                      <a:pt x="424" y="178"/>
                    </a:lnTo>
                    <a:lnTo>
                      <a:pt x="426" y="182"/>
                    </a:lnTo>
                    <a:lnTo>
                      <a:pt x="426" y="182"/>
                    </a:lnTo>
                    <a:lnTo>
                      <a:pt x="456" y="240"/>
                    </a:lnTo>
                    <a:lnTo>
                      <a:pt x="456" y="240"/>
                    </a:lnTo>
                    <a:lnTo>
                      <a:pt x="460" y="248"/>
                    </a:lnTo>
                    <a:lnTo>
                      <a:pt x="462" y="252"/>
                    </a:lnTo>
                    <a:lnTo>
                      <a:pt x="464" y="256"/>
                    </a:lnTo>
                    <a:lnTo>
                      <a:pt x="464" y="256"/>
                    </a:lnTo>
                    <a:lnTo>
                      <a:pt x="466" y="258"/>
                    </a:lnTo>
                    <a:lnTo>
                      <a:pt x="472" y="260"/>
                    </a:lnTo>
                    <a:lnTo>
                      <a:pt x="482" y="264"/>
                    </a:lnTo>
                    <a:lnTo>
                      <a:pt x="482" y="264"/>
                    </a:lnTo>
                    <a:lnTo>
                      <a:pt x="492" y="260"/>
                    </a:lnTo>
                    <a:lnTo>
                      <a:pt x="496" y="258"/>
                    </a:lnTo>
                    <a:lnTo>
                      <a:pt x="498" y="256"/>
                    </a:lnTo>
                    <a:lnTo>
                      <a:pt x="498" y="256"/>
                    </a:lnTo>
                    <a:lnTo>
                      <a:pt x="502" y="254"/>
                    </a:lnTo>
                    <a:lnTo>
                      <a:pt x="504" y="246"/>
                    </a:lnTo>
                    <a:lnTo>
                      <a:pt x="504" y="246"/>
                    </a:lnTo>
                    <a:lnTo>
                      <a:pt x="506" y="232"/>
                    </a:lnTo>
                    <a:lnTo>
                      <a:pt x="506" y="214"/>
                    </a:lnTo>
                    <a:lnTo>
                      <a:pt x="506" y="214"/>
                    </a:lnTo>
                    <a:lnTo>
                      <a:pt x="502" y="194"/>
                    </a:lnTo>
                    <a:lnTo>
                      <a:pt x="496" y="174"/>
                    </a:lnTo>
                    <a:lnTo>
                      <a:pt x="488" y="154"/>
                    </a:lnTo>
                    <a:lnTo>
                      <a:pt x="478" y="134"/>
                    </a:lnTo>
                    <a:lnTo>
                      <a:pt x="468" y="116"/>
                    </a:lnTo>
                    <a:lnTo>
                      <a:pt x="454" y="98"/>
                    </a:lnTo>
                    <a:lnTo>
                      <a:pt x="440" y="82"/>
                    </a:lnTo>
                    <a:lnTo>
                      <a:pt x="422" y="66"/>
                    </a:lnTo>
                    <a:lnTo>
                      <a:pt x="422" y="66"/>
                    </a:lnTo>
                    <a:lnTo>
                      <a:pt x="406" y="50"/>
                    </a:lnTo>
                    <a:lnTo>
                      <a:pt x="386" y="38"/>
                    </a:lnTo>
                    <a:lnTo>
                      <a:pt x="366" y="28"/>
                    </a:lnTo>
                    <a:lnTo>
                      <a:pt x="346" y="18"/>
                    </a:lnTo>
                    <a:lnTo>
                      <a:pt x="324" y="10"/>
                    </a:lnTo>
                    <a:lnTo>
                      <a:pt x="302" y="4"/>
                    </a:lnTo>
                    <a:lnTo>
                      <a:pt x="278" y="2"/>
                    </a:lnTo>
                    <a:lnTo>
                      <a:pt x="2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3" name="Freeform 310"/>
              <p:cNvSpPr>
                <a:spLocks/>
              </p:cNvSpPr>
              <p:nvPr/>
            </p:nvSpPr>
            <p:spPr bwMode="auto">
              <a:xfrm>
                <a:off x="2639" y="3287"/>
                <a:ext cx="504" cy="262"/>
              </a:xfrm>
              <a:custGeom>
                <a:avLst/>
                <a:gdLst>
                  <a:gd name="T0" fmla="*/ 196 w 504"/>
                  <a:gd name="T1" fmla="*/ 6 h 262"/>
                  <a:gd name="T2" fmla="*/ 128 w 504"/>
                  <a:gd name="T3" fmla="*/ 30 h 262"/>
                  <a:gd name="T4" fmla="*/ 66 w 504"/>
                  <a:gd name="T5" fmla="*/ 76 h 262"/>
                  <a:gd name="T6" fmla="*/ 30 w 504"/>
                  <a:gd name="T7" fmla="*/ 124 h 262"/>
                  <a:gd name="T8" fmla="*/ 0 w 504"/>
                  <a:gd name="T9" fmla="*/ 216 h 262"/>
                  <a:gd name="T10" fmla="*/ 2 w 504"/>
                  <a:gd name="T11" fmla="*/ 246 h 262"/>
                  <a:gd name="T12" fmla="*/ 14 w 504"/>
                  <a:gd name="T13" fmla="*/ 258 h 262"/>
                  <a:gd name="T14" fmla="*/ 36 w 504"/>
                  <a:gd name="T15" fmla="*/ 258 h 262"/>
                  <a:gd name="T16" fmla="*/ 42 w 504"/>
                  <a:gd name="T17" fmla="*/ 252 h 262"/>
                  <a:gd name="T18" fmla="*/ 42 w 504"/>
                  <a:gd name="T19" fmla="*/ 252 h 262"/>
                  <a:gd name="T20" fmla="*/ 26 w 504"/>
                  <a:gd name="T21" fmla="*/ 260 h 262"/>
                  <a:gd name="T22" fmla="*/ 8 w 504"/>
                  <a:gd name="T23" fmla="*/ 254 h 262"/>
                  <a:gd name="T24" fmla="*/ 0 w 504"/>
                  <a:gd name="T25" fmla="*/ 236 h 262"/>
                  <a:gd name="T26" fmla="*/ 4 w 504"/>
                  <a:gd name="T27" fmla="*/ 192 h 262"/>
                  <a:gd name="T28" fmla="*/ 30 w 504"/>
                  <a:gd name="T29" fmla="*/ 126 h 262"/>
                  <a:gd name="T30" fmla="*/ 80 w 504"/>
                  <a:gd name="T31" fmla="*/ 62 h 262"/>
                  <a:gd name="T32" fmla="*/ 146 w 504"/>
                  <a:gd name="T33" fmla="*/ 22 h 262"/>
                  <a:gd name="T34" fmla="*/ 224 w 504"/>
                  <a:gd name="T35" fmla="*/ 2 h 262"/>
                  <a:gd name="T36" fmla="*/ 300 w 504"/>
                  <a:gd name="T37" fmla="*/ 4 h 262"/>
                  <a:gd name="T38" fmla="*/ 384 w 504"/>
                  <a:gd name="T39" fmla="*/ 38 h 262"/>
                  <a:gd name="T40" fmla="*/ 436 w 504"/>
                  <a:gd name="T41" fmla="*/ 80 h 262"/>
                  <a:gd name="T42" fmla="*/ 484 w 504"/>
                  <a:gd name="T43" fmla="*/ 152 h 262"/>
                  <a:gd name="T44" fmla="*/ 502 w 504"/>
                  <a:gd name="T45" fmla="*/ 212 h 262"/>
                  <a:gd name="T46" fmla="*/ 498 w 504"/>
                  <a:gd name="T47" fmla="*/ 252 h 262"/>
                  <a:gd name="T48" fmla="*/ 490 w 504"/>
                  <a:gd name="T49" fmla="*/ 258 h 262"/>
                  <a:gd name="T50" fmla="*/ 464 w 504"/>
                  <a:gd name="T51" fmla="*/ 254 h 262"/>
                  <a:gd name="T52" fmla="*/ 458 w 504"/>
                  <a:gd name="T53" fmla="*/ 244 h 262"/>
                  <a:gd name="T54" fmla="*/ 424 w 504"/>
                  <a:gd name="T55" fmla="*/ 178 h 262"/>
                  <a:gd name="T56" fmla="*/ 406 w 504"/>
                  <a:gd name="T57" fmla="*/ 146 h 262"/>
                  <a:gd name="T58" fmla="*/ 360 w 504"/>
                  <a:gd name="T59" fmla="*/ 92 h 262"/>
                  <a:gd name="T60" fmla="*/ 302 w 504"/>
                  <a:gd name="T61" fmla="*/ 66 h 262"/>
                  <a:gd name="T62" fmla="*/ 234 w 504"/>
                  <a:gd name="T63" fmla="*/ 60 h 262"/>
                  <a:gd name="T64" fmla="*/ 182 w 504"/>
                  <a:gd name="T65" fmla="*/ 70 h 262"/>
                  <a:gd name="T66" fmla="*/ 118 w 504"/>
                  <a:gd name="T67" fmla="*/ 114 h 262"/>
                  <a:gd name="T68" fmla="*/ 86 w 504"/>
                  <a:gd name="T69" fmla="*/ 158 h 262"/>
                  <a:gd name="T70" fmla="*/ 78 w 504"/>
                  <a:gd name="T71" fmla="*/ 182 h 262"/>
                  <a:gd name="T72" fmla="*/ 48 w 504"/>
                  <a:gd name="T73" fmla="*/ 236 h 262"/>
                  <a:gd name="T74" fmla="*/ 42 w 504"/>
                  <a:gd name="T75" fmla="*/ 252 h 262"/>
                  <a:gd name="T76" fmla="*/ 42 w 504"/>
                  <a:gd name="T77" fmla="*/ 252 h 262"/>
                  <a:gd name="T78" fmla="*/ 42 w 504"/>
                  <a:gd name="T79" fmla="*/ 252 h 262"/>
                  <a:gd name="T80" fmla="*/ 48 w 504"/>
                  <a:gd name="T81" fmla="*/ 238 h 262"/>
                  <a:gd name="T82" fmla="*/ 78 w 504"/>
                  <a:gd name="T83" fmla="*/ 182 h 262"/>
                  <a:gd name="T84" fmla="*/ 88 w 504"/>
                  <a:gd name="T85" fmla="*/ 158 h 262"/>
                  <a:gd name="T86" fmla="*/ 118 w 504"/>
                  <a:gd name="T87" fmla="*/ 116 h 262"/>
                  <a:gd name="T88" fmla="*/ 182 w 504"/>
                  <a:gd name="T89" fmla="*/ 70 h 262"/>
                  <a:gd name="T90" fmla="*/ 234 w 504"/>
                  <a:gd name="T91" fmla="*/ 62 h 262"/>
                  <a:gd name="T92" fmla="*/ 302 w 504"/>
                  <a:gd name="T93" fmla="*/ 66 h 262"/>
                  <a:gd name="T94" fmla="*/ 360 w 504"/>
                  <a:gd name="T95" fmla="*/ 94 h 262"/>
                  <a:gd name="T96" fmla="*/ 406 w 504"/>
                  <a:gd name="T97" fmla="*/ 146 h 262"/>
                  <a:gd name="T98" fmla="*/ 424 w 504"/>
                  <a:gd name="T99" fmla="*/ 176 h 262"/>
                  <a:gd name="T100" fmla="*/ 454 w 504"/>
                  <a:gd name="T101" fmla="*/ 238 h 262"/>
                  <a:gd name="T102" fmla="*/ 462 w 504"/>
                  <a:gd name="T103" fmla="*/ 252 h 262"/>
                  <a:gd name="T104" fmla="*/ 480 w 504"/>
                  <a:gd name="T105" fmla="*/ 262 h 262"/>
                  <a:gd name="T106" fmla="*/ 496 w 504"/>
                  <a:gd name="T107" fmla="*/ 252 h 262"/>
                  <a:gd name="T108" fmla="*/ 504 w 504"/>
                  <a:gd name="T109" fmla="*/ 230 h 262"/>
                  <a:gd name="T110" fmla="*/ 492 w 504"/>
                  <a:gd name="T111" fmla="*/ 170 h 262"/>
                  <a:gd name="T112" fmla="*/ 452 w 504"/>
                  <a:gd name="T113" fmla="*/ 96 h 262"/>
                  <a:gd name="T114" fmla="*/ 404 w 504"/>
                  <a:gd name="T115" fmla="*/ 50 h 262"/>
                  <a:gd name="T116" fmla="*/ 322 w 504"/>
                  <a:gd name="T11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4" h="262">
                    <a:moveTo>
                      <a:pt x="252" y="0"/>
                    </a:moveTo>
                    <a:lnTo>
                      <a:pt x="252" y="0"/>
                    </a:lnTo>
                    <a:lnTo>
                      <a:pt x="224" y="0"/>
                    </a:lnTo>
                    <a:lnTo>
                      <a:pt x="196" y="6"/>
                    </a:lnTo>
                    <a:lnTo>
                      <a:pt x="170" y="14"/>
                    </a:lnTo>
                    <a:lnTo>
                      <a:pt x="146" y="22"/>
                    </a:lnTo>
                    <a:lnTo>
                      <a:pt x="146" y="22"/>
                    </a:lnTo>
                    <a:lnTo>
                      <a:pt x="128" y="30"/>
                    </a:lnTo>
                    <a:lnTo>
                      <a:pt x="112" y="38"/>
                    </a:lnTo>
                    <a:lnTo>
                      <a:pt x="96" y="50"/>
                    </a:lnTo>
                    <a:lnTo>
                      <a:pt x="80" y="62"/>
                    </a:lnTo>
                    <a:lnTo>
                      <a:pt x="66" y="76"/>
                    </a:lnTo>
                    <a:lnTo>
                      <a:pt x="52" y="90"/>
                    </a:lnTo>
                    <a:lnTo>
                      <a:pt x="40" y="106"/>
                    </a:lnTo>
                    <a:lnTo>
                      <a:pt x="30" y="124"/>
                    </a:lnTo>
                    <a:lnTo>
                      <a:pt x="30" y="124"/>
                    </a:lnTo>
                    <a:lnTo>
                      <a:pt x="20" y="146"/>
                    </a:lnTo>
                    <a:lnTo>
                      <a:pt x="10" y="168"/>
                    </a:lnTo>
                    <a:lnTo>
                      <a:pt x="4" y="192"/>
                    </a:lnTo>
                    <a:lnTo>
                      <a:pt x="0" y="216"/>
                    </a:lnTo>
                    <a:lnTo>
                      <a:pt x="0" y="216"/>
                    </a:lnTo>
                    <a:lnTo>
                      <a:pt x="0" y="228"/>
                    </a:lnTo>
                    <a:lnTo>
                      <a:pt x="0" y="238"/>
                    </a:lnTo>
                    <a:lnTo>
                      <a:pt x="2" y="246"/>
                    </a:lnTo>
                    <a:lnTo>
                      <a:pt x="6" y="252"/>
                    </a:lnTo>
                    <a:lnTo>
                      <a:pt x="6" y="252"/>
                    </a:lnTo>
                    <a:lnTo>
                      <a:pt x="8" y="256"/>
                    </a:lnTo>
                    <a:lnTo>
                      <a:pt x="14" y="258"/>
                    </a:lnTo>
                    <a:lnTo>
                      <a:pt x="20" y="260"/>
                    </a:lnTo>
                    <a:lnTo>
                      <a:pt x="26" y="262"/>
                    </a:lnTo>
                    <a:lnTo>
                      <a:pt x="26" y="262"/>
                    </a:lnTo>
                    <a:lnTo>
                      <a:pt x="36" y="258"/>
                    </a:lnTo>
                    <a:lnTo>
                      <a:pt x="40" y="256"/>
                    </a:lnTo>
                    <a:lnTo>
                      <a:pt x="42" y="254"/>
                    </a:lnTo>
                    <a:lnTo>
                      <a:pt x="42" y="254"/>
                    </a:lnTo>
                    <a:lnTo>
                      <a:pt x="42" y="252"/>
                    </a:lnTo>
                    <a:lnTo>
                      <a:pt x="42" y="252"/>
                    </a:lnTo>
                    <a:lnTo>
                      <a:pt x="42" y="252"/>
                    </a:lnTo>
                    <a:lnTo>
                      <a:pt x="42" y="252"/>
                    </a:lnTo>
                    <a:lnTo>
                      <a:pt x="42" y="252"/>
                    </a:lnTo>
                    <a:lnTo>
                      <a:pt x="42" y="252"/>
                    </a:lnTo>
                    <a:lnTo>
                      <a:pt x="40" y="256"/>
                    </a:lnTo>
                    <a:lnTo>
                      <a:pt x="36" y="258"/>
                    </a:lnTo>
                    <a:lnTo>
                      <a:pt x="26" y="260"/>
                    </a:lnTo>
                    <a:lnTo>
                      <a:pt x="26" y="260"/>
                    </a:lnTo>
                    <a:lnTo>
                      <a:pt x="20" y="260"/>
                    </a:lnTo>
                    <a:lnTo>
                      <a:pt x="14" y="258"/>
                    </a:lnTo>
                    <a:lnTo>
                      <a:pt x="8" y="254"/>
                    </a:lnTo>
                    <a:lnTo>
                      <a:pt x="6" y="252"/>
                    </a:lnTo>
                    <a:lnTo>
                      <a:pt x="6" y="252"/>
                    </a:lnTo>
                    <a:lnTo>
                      <a:pt x="4" y="246"/>
                    </a:lnTo>
                    <a:lnTo>
                      <a:pt x="0" y="236"/>
                    </a:lnTo>
                    <a:lnTo>
                      <a:pt x="0" y="226"/>
                    </a:lnTo>
                    <a:lnTo>
                      <a:pt x="0" y="216"/>
                    </a:lnTo>
                    <a:lnTo>
                      <a:pt x="0" y="216"/>
                    </a:lnTo>
                    <a:lnTo>
                      <a:pt x="4" y="192"/>
                    </a:lnTo>
                    <a:lnTo>
                      <a:pt x="12" y="168"/>
                    </a:lnTo>
                    <a:lnTo>
                      <a:pt x="20" y="146"/>
                    </a:lnTo>
                    <a:lnTo>
                      <a:pt x="30" y="126"/>
                    </a:lnTo>
                    <a:lnTo>
                      <a:pt x="30" y="126"/>
                    </a:lnTo>
                    <a:lnTo>
                      <a:pt x="42" y="108"/>
                    </a:lnTo>
                    <a:lnTo>
                      <a:pt x="54" y="90"/>
                    </a:lnTo>
                    <a:lnTo>
                      <a:pt x="66" y="76"/>
                    </a:lnTo>
                    <a:lnTo>
                      <a:pt x="80" y="62"/>
                    </a:lnTo>
                    <a:lnTo>
                      <a:pt x="96" y="50"/>
                    </a:lnTo>
                    <a:lnTo>
                      <a:pt x="112" y="40"/>
                    </a:lnTo>
                    <a:lnTo>
                      <a:pt x="128" y="30"/>
                    </a:lnTo>
                    <a:lnTo>
                      <a:pt x="146" y="22"/>
                    </a:lnTo>
                    <a:lnTo>
                      <a:pt x="146" y="22"/>
                    </a:lnTo>
                    <a:lnTo>
                      <a:pt x="170" y="14"/>
                    </a:lnTo>
                    <a:lnTo>
                      <a:pt x="196" y="6"/>
                    </a:lnTo>
                    <a:lnTo>
                      <a:pt x="224" y="2"/>
                    </a:lnTo>
                    <a:lnTo>
                      <a:pt x="252" y="0"/>
                    </a:lnTo>
                    <a:lnTo>
                      <a:pt x="252" y="0"/>
                    </a:lnTo>
                    <a:lnTo>
                      <a:pt x="276" y="0"/>
                    </a:lnTo>
                    <a:lnTo>
                      <a:pt x="300" y="4"/>
                    </a:lnTo>
                    <a:lnTo>
                      <a:pt x="322" y="10"/>
                    </a:lnTo>
                    <a:lnTo>
                      <a:pt x="344" y="16"/>
                    </a:lnTo>
                    <a:lnTo>
                      <a:pt x="364" y="26"/>
                    </a:lnTo>
                    <a:lnTo>
                      <a:pt x="384" y="38"/>
                    </a:lnTo>
                    <a:lnTo>
                      <a:pt x="402" y="50"/>
                    </a:lnTo>
                    <a:lnTo>
                      <a:pt x="420" y="64"/>
                    </a:lnTo>
                    <a:lnTo>
                      <a:pt x="420" y="64"/>
                    </a:lnTo>
                    <a:lnTo>
                      <a:pt x="436" y="80"/>
                    </a:lnTo>
                    <a:lnTo>
                      <a:pt x="452" y="98"/>
                    </a:lnTo>
                    <a:lnTo>
                      <a:pt x="464" y="114"/>
                    </a:lnTo>
                    <a:lnTo>
                      <a:pt x="476" y="132"/>
                    </a:lnTo>
                    <a:lnTo>
                      <a:pt x="484" y="152"/>
                    </a:lnTo>
                    <a:lnTo>
                      <a:pt x="492" y="170"/>
                    </a:lnTo>
                    <a:lnTo>
                      <a:pt x="498" y="190"/>
                    </a:lnTo>
                    <a:lnTo>
                      <a:pt x="502" y="212"/>
                    </a:lnTo>
                    <a:lnTo>
                      <a:pt x="502" y="212"/>
                    </a:lnTo>
                    <a:lnTo>
                      <a:pt x="504" y="228"/>
                    </a:lnTo>
                    <a:lnTo>
                      <a:pt x="500" y="244"/>
                    </a:lnTo>
                    <a:lnTo>
                      <a:pt x="500" y="244"/>
                    </a:lnTo>
                    <a:lnTo>
                      <a:pt x="498" y="252"/>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8"/>
                    </a:lnTo>
                    <a:lnTo>
                      <a:pt x="406" y="146"/>
                    </a:lnTo>
                    <a:lnTo>
                      <a:pt x="388" y="122"/>
                    </a:lnTo>
                    <a:lnTo>
                      <a:pt x="388" y="122"/>
                    </a:lnTo>
                    <a:lnTo>
                      <a:pt x="370" y="102"/>
                    </a:lnTo>
                    <a:lnTo>
                      <a:pt x="360" y="92"/>
                    </a:lnTo>
                    <a:lnTo>
                      <a:pt x="350" y="86"/>
                    </a:lnTo>
                    <a:lnTo>
                      <a:pt x="350" y="86"/>
                    </a:lnTo>
                    <a:lnTo>
                      <a:pt x="326" y="74"/>
                    </a:lnTo>
                    <a:lnTo>
                      <a:pt x="302" y="66"/>
                    </a:lnTo>
                    <a:lnTo>
                      <a:pt x="278" y="62"/>
                    </a:lnTo>
                    <a:lnTo>
                      <a:pt x="252" y="60"/>
                    </a:lnTo>
                    <a:lnTo>
                      <a:pt x="252" y="60"/>
                    </a:lnTo>
                    <a:lnTo>
                      <a:pt x="234" y="60"/>
                    </a:lnTo>
                    <a:lnTo>
                      <a:pt x="216" y="62"/>
                    </a:lnTo>
                    <a:lnTo>
                      <a:pt x="200" y="64"/>
                    </a:lnTo>
                    <a:lnTo>
                      <a:pt x="182" y="70"/>
                    </a:lnTo>
                    <a:lnTo>
                      <a:pt x="182" y="70"/>
                    </a:lnTo>
                    <a:lnTo>
                      <a:pt x="168" y="76"/>
                    </a:lnTo>
                    <a:lnTo>
                      <a:pt x="168" y="76"/>
                    </a:lnTo>
                    <a:lnTo>
                      <a:pt x="142" y="94"/>
                    </a:lnTo>
                    <a:lnTo>
                      <a:pt x="118" y="114"/>
                    </a:lnTo>
                    <a:lnTo>
                      <a:pt x="118" y="114"/>
                    </a:lnTo>
                    <a:lnTo>
                      <a:pt x="106" y="128"/>
                    </a:lnTo>
                    <a:lnTo>
                      <a:pt x="96" y="142"/>
                    </a:lnTo>
                    <a:lnTo>
                      <a:pt x="86" y="158"/>
                    </a:lnTo>
                    <a:lnTo>
                      <a:pt x="80" y="174"/>
                    </a:lnTo>
                    <a:lnTo>
                      <a:pt x="80" y="174"/>
                    </a:lnTo>
                    <a:lnTo>
                      <a:pt x="78" y="182"/>
                    </a:lnTo>
                    <a:lnTo>
                      <a:pt x="78" y="182"/>
                    </a:lnTo>
                    <a:lnTo>
                      <a:pt x="72" y="196"/>
                    </a:lnTo>
                    <a:lnTo>
                      <a:pt x="64" y="210"/>
                    </a:lnTo>
                    <a:lnTo>
                      <a:pt x="48" y="236"/>
                    </a:lnTo>
                    <a:lnTo>
                      <a:pt x="48" y="236"/>
                    </a:lnTo>
                    <a:lnTo>
                      <a:pt x="44" y="244"/>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48"/>
                    </a:lnTo>
                    <a:lnTo>
                      <a:pt x="44" y="244"/>
                    </a:lnTo>
                    <a:lnTo>
                      <a:pt x="48" y="238"/>
                    </a:lnTo>
                    <a:lnTo>
                      <a:pt x="48" y="238"/>
                    </a:lnTo>
                    <a:lnTo>
                      <a:pt x="64" y="210"/>
                    </a:lnTo>
                    <a:lnTo>
                      <a:pt x="72" y="196"/>
                    </a:lnTo>
                    <a:lnTo>
                      <a:pt x="78" y="182"/>
                    </a:lnTo>
                    <a:lnTo>
                      <a:pt x="78" y="182"/>
                    </a:lnTo>
                    <a:lnTo>
                      <a:pt x="82" y="174"/>
                    </a:lnTo>
                    <a:lnTo>
                      <a:pt x="82" y="174"/>
                    </a:lnTo>
                    <a:lnTo>
                      <a:pt x="88" y="158"/>
                    </a:lnTo>
                    <a:lnTo>
                      <a:pt x="96" y="144"/>
                    </a:lnTo>
                    <a:lnTo>
                      <a:pt x="106" y="130"/>
                    </a:lnTo>
                    <a:lnTo>
                      <a:pt x="118" y="116"/>
                    </a:lnTo>
                    <a:lnTo>
                      <a:pt x="118" y="116"/>
                    </a:lnTo>
                    <a:lnTo>
                      <a:pt x="142" y="96"/>
                    </a:lnTo>
                    <a:lnTo>
                      <a:pt x="168" y="76"/>
                    </a:lnTo>
                    <a:lnTo>
                      <a:pt x="168" y="76"/>
                    </a:lnTo>
                    <a:lnTo>
                      <a:pt x="182" y="70"/>
                    </a:lnTo>
                    <a:lnTo>
                      <a:pt x="182" y="70"/>
                    </a:lnTo>
                    <a:lnTo>
                      <a:pt x="200" y="66"/>
                    </a:lnTo>
                    <a:lnTo>
                      <a:pt x="216" y="62"/>
                    </a:lnTo>
                    <a:lnTo>
                      <a:pt x="234" y="62"/>
                    </a:lnTo>
                    <a:lnTo>
                      <a:pt x="252" y="60"/>
                    </a:lnTo>
                    <a:lnTo>
                      <a:pt x="252" y="60"/>
                    </a:lnTo>
                    <a:lnTo>
                      <a:pt x="278" y="62"/>
                    </a:lnTo>
                    <a:lnTo>
                      <a:pt x="302" y="66"/>
                    </a:lnTo>
                    <a:lnTo>
                      <a:pt x="326" y="74"/>
                    </a:lnTo>
                    <a:lnTo>
                      <a:pt x="350" y="86"/>
                    </a:lnTo>
                    <a:lnTo>
                      <a:pt x="350" y="86"/>
                    </a:lnTo>
                    <a:lnTo>
                      <a:pt x="360" y="94"/>
                    </a:lnTo>
                    <a:lnTo>
                      <a:pt x="370" y="102"/>
                    </a:lnTo>
                    <a:lnTo>
                      <a:pt x="388" y="124"/>
                    </a:lnTo>
                    <a:lnTo>
                      <a:pt x="388" y="124"/>
                    </a:lnTo>
                    <a:lnTo>
                      <a:pt x="406" y="146"/>
                    </a:lnTo>
                    <a:lnTo>
                      <a:pt x="414" y="158"/>
                    </a:lnTo>
                    <a:lnTo>
                      <a:pt x="422" y="172"/>
                    </a:lnTo>
                    <a:lnTo>
                      <a:pt x="422" y="172"/>
                    </a:lnTo>
                    <a:lnTo>
                      <a:pt x="424" y="176"/>
                    </a:lnTo>
                    <a:lnTo>
                      <a:pt x="424" y="180"/>
                    </a:lnTo>
                    <a:lnTo>
                      <a:pt x="424" y="180"/>
                    </a:lnTo>
                    <a:lnTo>
                      <a:pt x="454" y="238"/>
                    </a:lnTo>
                    <a:lnTo>
                      <a:pt x="454" y="238"/>
                    </a:lnTo>
                    <a:lnTo>
                      <a:pt x="458" y="246"/>
                    </a:lnTo>
                    <a:lnTo>
                      <a:pt x="460" y="250"/>
                    </a:lnTo>
                    <a:lnTo>
                      <a:pt x="462" y="252"/>
                    </a:lnTo>
                    <a:lnTo>
                      <a:pt x="462" y="252"/>
                    </a:lnTo>
                    <a:lnTo>
                      <a:pt x="464" y="256"/>
                    </a:lnTo>
                    <a:lnTo>
                      <a:pt x="470" y="258"/>
                    </a:lnTo>
                    <a:lnTo>
                      <a:pt x="480" y="262"/>
                    </a:lnTo>
                    <a:lnTo>
                      <a:pt x="480" y="262"/>
                    </a:lnTo>
                    <a:lnTo>
                      <a:pt x="490" y="258"/>
                    </a:lnTo>
                    <a:lnTo>
                      <a:pt x="494" y="256"/>
                    </a:lnTo>
                    <a:lnTo>
                      <a:pt x="496" y="252"/>
                    </a:lnTo>
                    <a:lnTo>
                      <a:pt x="496" y="252"/>
                    </a:lnTo>
                    <a:lnTo>
                      <a:pt x="498" y="252"/>
                    </a:lnTo>
                    <a:lnTo>
                      <a:pt x="500" y="244"/>
                    </a:lnTo>
                    <a:lnTo>
                      <a:pt x="500" y="244"/>
                    </a:lnTo>
                    <a:lnTo>
                      <a:pt x="504" y="230"/>
                    </a:lnTo>
                    <a:lnTo>
                      <a:pt x="502" y="212"/>
                    </a:lnTo>
                    <a:lnTo>
                      <a:pt x="502" y="212"/>
                    </a:lnTo>
                    <a:lnTo>
                      <a:pt x="498" y="192"/>
                    </a:lnTo>
                    <a:lnTo>
                      <a:pt x="492" y="170"/>
                    </a:lnTo>
                    <a:lnTo>
                      <a:pt x="486" y="152"/>
                    </a:lnTo>
                    <a:lnTo>
                      <a:pt x="476" y="132"/>
                    </a:lnTo>
                    <a:lnTo>
                      <a:pt x="464" y="114"/>
                    </a:lnTo>
                    <a:lnTo>
                      <a:pt x="452" y="96"/>
                    </a:lnTo>
                    <a:lnTo>
                      <a:pt x="436" y="80"/>
                    </a:lnTo>
                    <a:lnTo>
                      <a:pt x="420" y="64"/>
                    </a:lnTo>
                    <a:lnTo>
                      <a:pt x="420" y="64"/>
                    </a:lnTo>
                    <a:lnTo>
                      <a:pt x="404" y="50"/>
                    </a:lnTo>
                    <a:lnTo>
                      <a:pt x="384" y="36"/>
                    </a:lnTo>
                    <a:lnTo>
                      <a:pt x="364" y="26"/>
                    </a:lnTo>
                    <a:lnTo>
                      <a:pt x="344" y="16"/>
                    </a:lnTo>
                    <a:lnTo>
                      <a:pt x="322" y="8"/>
                    </a:lnTo>
                    <a:lnTo>
                      <a:pt x="300" y="4"/>
                    </a:lnTo>
                    <a:lnTo>
                      <a:pt x="276" y="0"/>
                    </a:lnTo>
                    <a:lnTo>
                      <a:pt x="252" y="0"/>
                    </a:lnTo>
                    <a:close/>
                  </a:path>
                </a:pathLst>
              </a:custGeom>
              <a:solidFill>
                <a:srgbClr val="61585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4" name="Freeform 311"/>
              <p:cNvSpPr>
                <a:spLocks/>
              </p:cNvSpPr>
              <p:nvPr/>
            </p:nvSpPr>
            <p:spPr bwMode="auto">
              <a:xfrm>
                <a:off x="2639" y="3287"/>
                <a:ext cx="504" cy="262"/>
              </a:xfrm>
              <a:custGeom>
                <a:avLst/>
                <a:gdLst>
                  <a:gd name="T0" fmla="*/ 196 w 504"/>
                  <a:gd name="T1" fmla="*/ 6 h 262"/>
                  <a:gd name="T2" fmla="*/ 128 w 504"/>
                  <a:gd name="T3" fmla="*/ 30 h 262"/>
                  <a:gd name="T4" fmla="*/ 66 w 504"/>
                  <a:gd name="T5" fmla="*/ 76 h 262"/>
                  <a:gd name="T6" fmla="*/ 30 w 504"/>
                  <a:gd name="T7" fmla="*/ 124 h 262"/>
                  <a:gd name="T8" fmla="*/ 0 w 504"/>
                  <a:gd name="T9" fmla="*/ 216 h 262"/>
                  <a:gd name="T10" fmla="*/ 2 w 504"/>
                  <a:gd name="T11" fmla="*/ 246 h 262"/>
                  <a:gd name="T12" fmla="*/ 14 w 504"/>
                  <a:gd name="T13" fmla="*/ 258 h 262"/>
                  <a:gd name="T14" fmla="*/ 36 w 504"/>
                  <a:gd name="T15" fmla="*/ 258 h 262"/>
                  <a:gd name="T16" fmla="*/ 42 w 504"/>
                  <a:gd name="T17" fmla="*/ 252 h 262"/>
                  <a:gd name="T18" fmla="*/ 42 w 504"/>
                  <a:gd name="T19" fmla="*/ 252 h 262"/>
                  <a:gd name="T20" fmla="*/ 26 w 504"/>
                  <a:gd name="T21" fmla="*/ 260 h 262"/>
                  <a:gd name="T22" fmla="*/ 8 w 504"/>
                  <a:gd name="T23" fmla="*/ 254 h 262"/>
                  <a:gd name="T24" fmla="*/ 0 w 504"/>
                  <a:gd name="T25" fmla="*/ 236 h 262"/>
                  <a:gd name="T26" fmla="*/ 4 w 504"/>
                  <a:gd name="T27" fmla="*/ 192 h 262"/>
                  <a:gd name="T28" fmla="*/ 30 w 504"/>
                  <a:gd name="T29" fmla="*/ 126 h 262"/>
                  <a:gd name="T30" fmla="*/ 80 w 504"/>
                  <a:gd name="T31" fmla="*/ 62 h 262"/>
                  <a:gd name="T32" fmla="*/ 146 w 504"/>
                  <a:gd name="T33" fmla="*/ 22 h 262"/>
                  <a:gd name="T34" fmla="*/ 224 w 504"/>
                  <a:gd name="T35" fmla="*/ 2 h 262"/>
                  <a:gd name="T36" fmla="*/ 300 w 504"/>
                  <a:gd name="T37" fmla="*/ 4 h 262"/>
                  <a:gd name="T38" fmla="*/ 384 w 504"/>
                  <a:gd name="T39" fmla="*/ 38 h 262"/>
                  <a:gd name="T40" fmla="*/ 436 w 504"/>
                  <a:gd name="T41" fmla="*/ 80 h 262"/>
                  <a:gd name="T42" fmla="*/ 484 w 504"/>
                  <a:gd name="T43" fmla="*/ 152 h 262"/>
                  <a:gd name="T44" fmla="*/ 502 w 504"/>
                  <a:gd name="T45" fmla="*/ 212 h 262"/>
                  <a:gd name="T46" fmla="*/ 498 w 504"/>
                  <a:gd name="T47" fmla="*/ 252 h 262"/>
                  <a:gd name="T48" fmla="*/ 490 w 504"/>
                  <a:gd name="T49" fmla="*/ 258 h 262"/>
                  <a:gd name="T50" fmla="*/ 464 w 504"/>
                  <a:gd name="T51" fmla="*/ 254 h 262"/>
                  <a:gd name="T52" fmla="*/ 458 w 504"/>
                  <a:gd name="T53" fmla="*/ 244 h 262"/>
                  <a:gd name="T54" fmla="*/ 424 w 504"/>
                  <a:gd name="T55" fmla="*/ 178 h 262"/>
                  <a:gd name="T56" fmla="*/ 406 w 504"/>
                  <a:gd name="T57" fmla="*/ 146 h 262"/>
                  <a:gd name="T58" fmla="*/ 360 w 504"/>
                  <a:gd name="T59" fmla="*/ 92 h 262"/>
                  <a:gd name="T60" fmla="*/ 302 w 504"/>
                  <a:gd name="T61" fmla="*/ 66 h 262"/>
                  <a:gd name="T62" fmla="*/ 234 w 504"/>
                  <a:gd name="T63" fmla="*/ 60 h 262"/>
                  <a:gd name="T64" fmla="*/ 182 w 504"/>
                  <a:gd name="T65" fmla="*/ 70 h 262"/>
                  <a:gd name="T66" fmla="*/ 118 w 504"/>
                  <a:gd name="T67" fmla="*/ 114 h 262"/>
                  <a:gd name="T68" fmla="*/ 86 w 504"/>
                  <a:gd name="T69" fmla="*/ 158 h 262"/>
                  <a:gd name="T70" fmla="*/ 78 w 504"/>
                  <a:gd name="T71" fmla="*/ 182 h 262"/>
                  <a:gd name="T72" fmla="*/ 48 w 504"/>
                  <a:gd name="T73" fmla="*/ 236 h 262"/>
                  <a:gd name="T74" fmla="*/ 42 w 504"/>
                  <a:gd name="T75" fmla="*/ 252 h 262"/>
                  <a:gd name="T76" fmla="*/ 42 w 504"/>
                  <a:gd name="T77" fmla="*/ 252 h 262"/>
                  <a:gd name="T78" fmla="*/ 42 w 504"/>
                  <a:gd name="T79" fmla="*/ 252 h 262"/>
                  <a:gd name="T80" fmla="*/ 48 w 504"/>
                  <a:gd name="T81" fmla="*/ 238 h 262"/>
                  <a:gd name="T82" fmla="*/ 78 w 504"/>
                  <a:gd name="T83" fmla="*/ 182 h 262"/>
                  <a:gd name="T84" fmla="*/ 88 w 504"/>
                  <a:gd name="T85" fmla="*/ 158 h 262"/>
                  <a:gd name="T86" fmla="*/ 118 w 504"/>
                  <a:gd name="T87" fmla="*/ 116 h 262"/>
                  <a:gd name="T88" fmla="*/ 182 w 504"/>
                  <a:gd name="T89" fmla="*/ 70 h 262"/>
                  <a:gd name="T90" fmla="*/ 234 w 504"/>
                  <a:gd name="T91" fmla="*/ 62 h 262"/>
                  <a:gd name="T92" fmla="*/ 302 w 504"/>
                  <a:gd name="T93" fmla="*/ 66 h 262"/>
                  <a:gd name="T94" fmla="*/ 360 w 504"/>
                  <a:gd name="T95" fmla="*/ 94 h 262"/>
                  <a:gd name="T96" fmla="*/ 406 w 504"/>
                  <a:gd name="T97" fmla="*/ 146 h 262"/>
                  <a:gd name="T98" fmla="*/ 424 w 504"/>
                  <a:gd name="T99" fmla="*/ 176 h 262"/>
                  <a:gd name="T100" fmla="*/ 454 w 504"/>
                  <a:gd name="T101" fmla="*/ 238 h 262"/>
                  <a:gd name="T102" fmla="*/ 462 w 504"/>
                  <a:gd name="T103" fmla="*/ 252 h 262"/>
                  <a:gd name="T104" fmla="*/ 480 w 504"/>
                  <a:gd name="T105" fmla="*/ 262 h 262"/>
                  <a:gd name="T106" fmla="*/ 496 w 504"/>
                  <a:gd name="T107" fmla="*/ 252 h 262"/>
                  <a:gd name="T108" fmla="*/ 504 w 504"/>
                  <a:gd name="T109" fmla="*/ 230 h 262"/>
                  <a:gd name="T110" fmla="*/ 492 w 504"/>
                  <a:gd name="T111" fmla="*/ 170 h 262"/>
                  <a:gd name="T112" fmla="*/ 452 w 504"/>
                  <a:gd name="T113" fmla="*/ 96 h 262"/>
                  <a:gd name="T114" fmla="*/ 404 w 504"/>
                  <a:gd name="T115" fmla="*/ 50 h 262"/>
                  <a:gd name="T116" fmla="*/ 322 w 504"/>
                  <a:gd name="T117" fmla="*/ 8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4" h="262">
                    <a:moveTo>
                      <a:pt x="252" y="0"/>
                    </a:moveTo>
                    <a:lnTo>
                      <a:pt x="252" y="0"/>
                    </a:lnTo>
                    <a:lnTo>
                      <a:pt x="224" y="0"/>
                    </a:lnTo>
                    <a:lnTo>
                      <a:pt x="196" y="6"/>
                    </a:lnTo>
                    <a:lnTo>
                      <a:pt x="170" y="14"/>
                    </a:lnTo>
                    <a:lnTo>
                      <a:pt x="146" y="22"/>
                    </a:lnTo>
                    <a:lnTo>
                      <a:pt x="146" y="22"/>
                    </a:lnTo>
                    <a:lnTo>
                      <a:pt x="128" y="30"/>
                    </a:lnTo>
                    <a:lnTo>
                      <a:pt x="112" y="38"/>
                    </a:lnTo>
                    <a:lnTo>
                      <a:pt x="96" y="50"/>
                    </a:lnTo>
                    <a:lnTo>
                      <a:pt x="80" y="62"/>
                    </a:lnTo>
                    <a:lnTo>
                      <a:pt x="66" y="76"/>
                    </a:lnTo>
                    <a:lnTo>
                      <a:pt x="52" y="90"/>
                    </a:lnTo>
                    <a:lnTo>
                      <a:pt x="40" y="106"/>
                    </a:lnTo>
                    <a:lnTo>
                      <a:pt x="30" y="124"/>
                    </a:lnTo>
                    <a:lnTo>
                      <a:pt x="30" y="124"/>
                    </a:lnTo>
                    <a:lnTo>
                      <a:pt x="20" y="146"/>
                    </a:lnTo>
                    <a:lnTo>
                      <a:pt x="10" y="168"/>
                    </a:lnTo>
                    <a:lnTo>
                      <a:pt x="4" y="192"/>
                    </a:lnTo>
                    <a:lnTo>
                      <a:pt x="0" y="216"/>
                    </a:lnTo>
                    <a:lnTo>
                      <a:pt x="0" y="216"/>
                    </a:lnTo>
                    <a:lnTo>
                      <a:pt x="0" y="228"/>
                    </a:lnTo>
                    <a:lnTo>
                      <a:pt x="0" y="238"/>
                    </a:lnTo>
                    <a:lnTo>
                      <a:pt x="2" y="246"/>
                    </a:lnTo>
                    <a:lnTo>
                      <a:pt x="6" y="252"/>
                    </a:lnTo>
                    <a:lnTo>
                      <a:pt x="6" y="252"/>
                    </a:lnTo>
                    <a:lnTo>
                      <a:pt x="8" y="256"/>
                    </a:lnTo>
                    <a:lnTo>
                      <a:pt x="14" y="258"/>
                    </a:lnTo>
                    <a:lnTo>
                      <a:pt x="20" y="260"/>
                    </a:lnTo>
                    <a:lnTo>
                      <a:pt x="26" y="262"/>
                    </a:lnTo>
                    <a:lnTo>
                      <a:pt x="26" y="262"/>
                    </a:lnTo>
                    <a:lnTo>
                      <a:pt x="36" y="258"/>
                    </a:lnTo>
                    <a:lnTo>
                      <a:pt x="40" y="256"/>
                    </a:lnTo>
                    <a:lnTo>
                      <a:pt x="42" y="254"/>
                    </a:lnTo>
                    <a:lnTo>
                      <a:pt x="42" y="254"/>
                    </a:lnTo>
                    <a:lnTo>
                      <a:pt x="42" y="252"/>
                    </a:lnTo>
                    <a:lnTo>
                      <a:pt x="42" y="252"/>
                    </a:lnTo>
                    <a:lnTo>
                      <a:pt x="42" y="252"/>
                    </a:lnTo>
                    <a:lnTo>
                      <a:pt x="42" y="252"/>
                    </a:lnTo>
                    <a:lnTo>
                      <a:pt x="42" y="252"/>
                    </a:lnTo>
                    <a:lnTo>
                      <a:pt x="42" y="252"/>
                    </a:lnTo>
                    <a:lnTo>
                      <a:pt x="40" y="256"/>
                    </a:lnTo>
                    <a:lnTo>
                      <a:pt x="36" y="258"/>
                    </a:lnTo>
                    <a:lnTo>
                      <a:pt x="26" y="260"/>
                    </a:lnTo>
                    <a:lnTo>
                      <a:pt x="26" y="260"/>
                    </a:lnTo>
                    <a:lnTo>
                      <a:pt x="20" y="260"/>
                    </a:lnTo>
                    <a:lnTo>
                      <a:pt x="14" y="258"/>
                    </a:lnTo>
                    <a:lnTo>
                      <a:pt x="8" y="254"/>
                    </a:lnTo>
                    <a:lnTo>
                      <a:pt x="6" y="252"/>
                    </a:lnTo>
                    <a:lnTo>
                      <a:pt x="6" y="252"/>
                    </a:lnTo>
                    <a:lnTo>
                      <a:pt x="4" y="246"/>
                    </a:lnTo>
                    <a:lnTo>
                      <a:pt x="0" y="236"/>
                    </a:lnTo>
                    <a:lnTo>
                      <a:pt x="0" y="226"/>
                    </a:lnTo>
                    <a:lnTo>
                      <a:pt x="0" y="216"/>
                    </a:lnTo>
                    <a:lnTo>
                      <a:pt x="0" y="216"/>
                    </a:lnTo>
                    <a:lnTo>
                      <a:pt x="4" y="192"/>
                    </a:lnTo>
                    <a:lnTo>
                      <a:pt x="12" y="168"/>
                    </a:lnTo>
                    <a:lnTo>
                      <a:pt x="20" y="146"/>
                    </a:lnTo>
                    <a:lnTo>
                      <a:pt x="30" y="126"/>
                    </a:lnTo>
                    <a:lnTo>
                      <a:pt x="30" y="126"/>
                    </a:lnTo>
                    <a:lnTo>
                      <a:pt x="42" y="108"/>
                    </a:lnTo>
                    <a:lnTo>
                      <a:pt x="54" y="90"/>
                    </a:lnTo>
                    <a:lnTo>
                      <a:pt x="66" y="76"/>
                    </a:lnTo>
                    <a:lnTo>
                      <a:pt x="80" y="62"/>
                    </a:lnTo>
                    <a:lnTo>
                      <a:pt x="96" y="50"/>
                    </a:lnTo>
                    <a:lnTo>
                      <a:pt x="112" y="40"/>
                    </a:lnTo>
                    <a:lnTo>
                      <a:pt x="128" y="30"/>
                    </a:lnTo>
                    <a:lnTo>
                      <a:pt x="146" y="22"/>
                    </a:lnTo>
                    <a:lnTo>
                      <a:pt x="146" y="22"/>
                    </a:lnTo>
                    <a:lnTo>
                      <a:pt x="170" y="14"/>
                    </a:lnTo>
                    <a:lnTo>
                      <a:pt x="196" y="6"/>
                    </a:lnTo>
                    <a:lnTo>
                      <a:pt x="224" y="2"/>
                    </a:lnTo>
                    <a:lnTo>
                      <a:pt x="252" y="0"/>
                    </a:lnTo>
                    <a:lnTo>
                      <a:pt x="252" y="0"/>
                    </a:lnTo>
                    <a:lnTo>
                      <a:pt x="276" y="0"/>
                    </a:lnTo>
                    <a:lnTo>
                      <a:pt x="300" y="4"/>
                    </a:lnTo>
                    <a:lnTo>
                      <a:pt x="322" y="10"/>
                    </a:lnTo>
                    <a:lnTo>
                      <a:pt x="344" y="16"/>
                    </a:lnTo>
                    <a:lnTo>
                      <a:pt x="364" y="26"/>
                    </a:lnTo>
                    <a:lnTo>
                      <a:pt x="384" y="38"/>
                    </a:lnTo>
                    <a:lnTo>
                      <a:pt x="402" y="50"/>
                    </a:lnTo>
                    <a:lnTo>
                      <a:pt x="420" y="64"/>
                    </a:lnTo>
                    <a:lnTo>
                      <a:pt x="420" y="64"/>
                    </a:lnTo>
                    <a:lnTo>
                      <a:pt x="436" y="80"/>
                    </a:lnTo>
                    <a:lnTo>
                      <a:pt x="452" y="98"/>
                    </a:lnTo>
                    <a:lnTo>
                      <a:pt x="464" y="114"/>
                    </a:lnTo>
                    <a:lnTo>
                      <a:pt x="476" y="132"/>
                    </a:lnTo>
                    <a:lnTo>
                      <a:pt x="484" y="152"/>
                    </a:lnTo>
                    <a:lnTo>
                      <a:pt x="492" y="170"/>
                    </a:lnTo>
                    <a:lnTo>
                      <a:pt x="498" y="190"/>
                    </a:lnTo>
                    <a:lnTo>
                      <a:pt x="502" y="212"/>
                    </a:lnTo>
                    <a:lnTo>
                      <a:pt x="502" y="212"/>
                    </a:lnTo>
                    <a:lnTo>
                      <a:pt x="504" y="228"/>
                    </a:lnTo>
                    <a:lnTo>
                      <a:pt x="500" y="244"/>
                    </a:lnTo>
                    <a:lnTo>
                      <a:pt x="500" y="244"/>
                    </a:lnTo>
                    <a:lnTo>
                      <a:pt x="498" y="252"/>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8"/>
                    </a:lnTo>
                    <a:lnTo>
                      <a:pt x="406" y="146"/>
                    </a:lnTo>
                    <a:lnTo>
                      <a:pt x="388" y="122"/>
                    </a:lnTo>
                    <a:lnTo>
                      <a:pt x="388" y="122"/>
                    </a:lnTo>
                    <a:lnTo>
                      <a:pt x="370" y="102"/>
                    </a:lnTo>
                    <a:lnTo>
                      <a:pt x="360" y="92"/>
                    </a:lnTo>
                    <a:lnTo>
                      <a:pt x="350" y="86"/>
                    </a:lnTo>
                    <a:lnTo>
                      <a:pt x="350" y="86"/>
                    </a:lnTo>
                    <a:lnTo>
                      <a:pt x="326" y="74"/>
                    </a:lnTo>
                    <a:lnTo>
                      <a:pt x="302" y="66"/>
                    </a:lnTo>
                    <a:lnTo>
                      <a:pt x="278" y="62"/>
                    </a:lnTo>
                    <a:lnTo>
                      <a:pt x="252" y="60"/>
                    </a:lnTo>
                    <a:lnTo>
                      <a:pt x="252" y="60"/>
                    </a:lnTo>
                    <a:lnTo>
                      <a:pt x="234" y="60"/>
                    </a:lnTo>
                    <a:lnTo>
                      <a:pt x="216" y="62"/>
                    </a:lnTo>
                    <a:lnTo>
                      <a:pt x="200" y="64"/>
                    </a:lnTo>
                    <a:lnTo>
                      <a:pt x="182" y="70"/>
                    </a:lnTo>
                    <a:lnTo>
                      <a:pt x="182" y="70"/>
                    </a:lnTo>
                    <a:lnTo>
                      <a:pt x="168" y="76"/>
                    </a:lnTo>
                    <a:lnTo>
                      <a:pt x="168" y="76"/>
                    </a:lnTo>
                    <a:lnTo>
                      <a:pt x="142" y="94"/>
                    </a:lnTo>
                    <a:lnTo>
                      <a:pt x="118" y="114"/>
                    </a:lnTo>
                    <a:lnTo>
                      <a:pt x="118" y="114"/>
                    </a:lnTo>
                    <a:lnTo>
                      <a:pt x="106" y="128"/>
                    </a:lnTo>
                    <a:lnTo>
                      <a:pt x="96" y="142"/>
                    </a:lnTo>
                    <a:lnTo>
                      <a:pt x="86" y="158"/>
                    </a:lnTo>
                    <a:lnTo>
                      <a:pt x="80" y="174"/>
                    </a:lnTo>
                    <a:lnTo>
                      <a:pt x="80" y="174"/>
                    </a:lnTo>
                    <a:lnTo>
                      <a:pt x="78" y="182"/>
                    </a:lnTo>
                    <a:lnTo>
                      <a:pt x="78" y="182"/>
                    </a:lnTo>
                    <a:lnTo>
                      <a:pt x="72" y="196"/>
                    </a:lnTo>
                    <a:lnTo>
                      <a:pt x="64" y="210"/>
                    </a:lnTo>
                    <a:lnTo>
                      <a:pt x="48" y="236"/>
                    </a:lnTo>
                    <a:lnTo>
                      <a:pt x="48" y="236"/>
                    </a:lnTo>
                    <a:lnTo>
                      <a:pt x="44" y="244"/>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52"/>
                    </a:lnTo>
                    <a:lnTo>
                      <a:pt x="42" y="248"/>
                    </a:lnTo>
                    <a:lnTo>
                      <a:pt x="44" y="244"/>
                    </a:lnTo>
                    <a:lnTo>
                      <a:pt x="48" y="238"/>
                    </a:lnTo>
                    <a:lnTo>
                      <a:pt x="48" y="238"/>
                    </a:lnTo>
                    <a:lnTo>
                      <a:pt x="64" y="210"/>
                    </a:lnTo>
                    <a:lnTo>
                      <a:pt x="72" y="196"/>
                    </a:lnTo>
                    <a:lnTo>
                      <a:pt x="78" y="182"/>
                    </a:lnTo>
                    <a:lnTo>
                      <a:pt x="78" y="182"/>
                    </a:lnTo>
                    <a:lnTo>
                      <a:pt x="82" y="174"/>
                    </a:lnTo>
                    <a:lnTo>
                      <a:pt x="82" y="174"/>
                    </a:lnTo>
                    <a:lnTo>
                      <a:pt x="88" y="158"/>
                    </a:lnTo>
                    <a:lnTo>
                      <a:pt x="96" y="144"/>
                    </a:lnTo>
                    <a:lnTo>
                      <a:pt x="106" y="130"/>
                    </a:lnTo>
                    <a:lnTo>
                      <a:pt x="118" y="116"/>
                    </a:lnTo>
                    <a:lnTo>
                      <a:pt x="118" y="116"/>
                    </a:lnTo>
                    <a:lnTo>
                      <a:pt x="142" y="96"/>
                    </a:lnTo>
                    <a:lnTo>
                      <a:pt x="168" y="76"/>
                    </a:lnTo>
                    <a:lnTo>
                      <a:pt x="168" y="76"/>
                    </a:lnTo>
                    <a:lnTo>
                      <a:pt x="182" y="70"/>
                    </a:lnTo>
                    <a:lnTo>
                      <a:pt x="182" y="70"/>
                    </a:lnTo>
                    <a:lnTo>
                      <a:pt x="200" y="66"/>
                    </a:lnTo>
                    <a:lnTo>
                      <a:pt x="216" y="62"/>
                    </a:lnTo>
                    <a:lnTo>
                      <a:pt x="234" y="62"/>
                    </a:lnTo>
                    <a:lnTo>
                      <a:pt x="252" y="60"/>
                    </a:lnTo>
                    <a:lnTo>
                      <a:pt x="252" y="60"/>
                    </a:lnTo>
                    <a:lnTo>
                      <a:pt x="278" y="62"/>
                    </a:lnTo>
                    <a:lnTo>
                      <a:pt x="302" y="66"/>
                    </a:lnTo>
                    <a:lnTo>
                      <a:pt x="326" y="74"/>
                    </a:lnTo>
                    <a:lnTo>
                      <a:pt x="350" y="86"/>
                    </a:lnTo>
                    <a:lnTo>
                      <a:pt x="350" y="86"/>
                    </a:lnTo>
                    <a:lnTo>
                      <a:pt x="360" y="94"/>
                    </a:lnTo>
                    <a:lnTo>
                      <a:pt x="370" y="102"/>
                    </a:lnTo>
                    <a:lnTo>
                      <a:pt x="388" y="124"/>
                    </a:lnTo>
                    <a:lnTo>
                      <a:pt x="388" y="124"/>
                    </a:lnTo>
                    <a:lnTo>
                      <a:pt x="406" y="146"/>
                    </a:lnTo>
                    <a:lnTo>
                      <a:pt x="414" y="158"/>
                    </a:lnTo>
                    <a:lnTo>
                      <a:pt x="422" y="172"/>
                    </a:lnTo>
                    <a:lnTo>
                      <a:pt x="422" y="172"/>
                    </a:lnTo>
                    <a:lnTo>
                      <a:pt x="424" y="176"/>
                    </a:lnTo>
                    <a:lnTo>
                      <a:pt x="424" y="180"/>
                    </a:lnTo>
                    <a:lnTo>
                      <a:pt x="424" y="180"/>
                    </a:lnTo>
                    <a:lnTo>
                      <a:pt x="454" y="238"/>
                    </a:lnTo>
                    <a:lnTo>
                      <a:pt x="454" y="238"/>
                    </a:lnTo>
                    <a:lnTo>
                      <a:pt x="458" y="246"/>
                    </a:lnTo>
                    <a:lnTo>
                      <a:pt x="460" y="250"/>
                    </a:lnTo>
                    <a:lnTo>
                      <a:pt x="462" y="252"/>
                    </a:lnTo>
                    <a:lnTo>
                      <a:pt x="462" y="252"/>
                    </a:lnTo>
                    <a:lnTo>
                      <a:pt x="464" y="256"/>
                    </a:lnTo>
                    <a:lnTo>
                      <a:pt x="470" y="258"/>
                    </a:lnTo>
                    <a:lnTo>
                      <a:pt x="480" y="262"/>
                    </a:lnTo>
                    <a:lnTo>
                      <a:pt x="480" y="262"/>
                    </a:lnTo>
                    <a:lnTo>
                      <a:pt x="490" y="258"/>
                    </a:lnTo>
                    <a:lnTo>
                      <a:pt x="494" y="256"/>
                    </a:lnTo>
                    <a:lnTo>
                      <a:pt x="496" y="252"/>
                    </a:lnTo>
                    <a:lnTo>
                      <a:pt x="496" y="252"/>
                    </a:lnTo>
                    <a:lnTo>
                      <a:pt x="498" y="252"/>
                    </a:lnTo>
                    <a:lnTo>
                      <a:pt x="500" y="244"/>
                    </a:lnTo>
                    <a:lnTo>
                      <a:pt x="500" y="244"/>
                    </a:lnTo>
                    <a:lnTo>
                      <a:pt x="504" y="230"/>
                    </a:lnTo>
                    <a:lnTo>
                      <a:pt x="502" y="212"/>
                    </a:lnTo>
                    <a:lnTo>
                      <a:pt x="502" y="212"/>
                    </a:lnTo>
                    <a:lnTo>
                      <a:pt x="498" y="192"/>
                    </a:lnTo>
                    <a:lnTo>
                      <a:pt x="492" y="170"/>
                    </a:lnTo>
                    <a:lnTo>
                      <a:pt x="486" y="152"/>
                    </a:lnTo>
                    <a:lnTo>
                      <a:pt x="476" y="132"/>
                    </a:lnTo>
                    <a:lnTo>
                      <a:pt x="464" y="114"/>
                    </a:lnTo>
                    <a:lnTo>
                      <a:pt x="452" y="96"/>
                    </a:lnTo>
                    <a:lnTo>
                      <a:pt x="436" y="80"/>
                    </a:lnTo>
                    <a:lnTo>
                      <a:pt x="420" y="64"/>
                    </a:lnTo>
                    <a:lnTo>
                      <a:pt x="420" y="64"/>
                    </a:lnTo>
                    <a:lnTo>
                      <a:pt x="404" y="50"/>
                    </a:lnTo>
                    <a:lnTo>
                      <a:pt x="384" y="36"/>
                    </a:lnTo>
                    <a:lnTo>
                      <a:pt x="364" y="26"/>
                    </a:lnTo>
                    <a:lnTo>
                      <a:pt x="344" y="16"/>
                    </a:lnTo>
                    <a:lnTo>
                      <a:pt x="322" y="8"/>
                    </a:lnTo>
                    <a:lnTo>
                      <a:pt x="300" y="4"/>
                    </a:lnTo>
                    <a:lnTo>
                      <a:pt x="276" y="0"/>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5" name="Freeform 312"/>
              <p:cNvSpPr>
                <a:spLocks noEditPoints="1"/>
              </p:cNvSpPr>
              <p:nvPr/>
            </p:nvSpPr>
            <p:spPr bwMode="auto">
              <a:xfrm>
                <a:off x="2639" y="3287"/>
                <a:ext cx="504" cy="260"/>
              </a:xfrm>
              <a:custGeom>
                <a:avLst/>
                <a:gdLst>
                  <a:gd name="T0" fmla="*/ 42 w 504"/>
                  <a:gd name="T1" fmla="*/ 252 h 260"/>
                  <a:gd name="T2" fmla="*/ 252 w 504"/>
                  <a:gd name="T3" fmla="*/ 0 h 260"/>
                  <a:gd name="T4" fmla="*/ 170 w 504"/>
                  <a:gd name="T5" fmla="*/ 14 h 260"/>
                  <a:gd name="T6" fmla="*/ 112 w 504"/>
                  <a:gd name="T7" fmla="*/ 40 h 260"/>
                  <a:gd name="T8" fmla="*/ 54 w 504"/>
                  <a:gd name="T9" fmla="*/ 90 h 260"/>
                  <a:gd name="T10" fmla="*/ 20 w 504"/>
                  <a:gd name="T11" fmla="*/ 146 h 260"/>
                  <a:gd name="T12" fmla="*/ 0 w 504"/>
                  <a:gd name="T13" fmla="*/ 216 h 260"/>
                  <a:gd name="T14" fmla="*/ 6 w 504"/>
                  <a:gd name="T15" fmla="*/ 252 h 260"/>
                  <a:gd name="T16" fmla="*/ 20 w 504"/>
                  <a:gd name="T17" fmla="*/ 260 h 260"/>
                  <a:gd name="T18" fmla="*/ 40 w 504"/>
                  <a:gd name="T19" fmla="*/ 256 h 260"/>
                  <a:gd name="T20" fmla="*/ 42 w 504"/>
                  <a:gd name="T21" fmla="*/ 252 h 260"/>
                  <a:gd name="T22" fmla="*/ 42 w 504"/>
                  <a:gd name="T23" fmla="*/ 252 h 260"/>
                  <a:gd name="T24" fmla="*/ 26 w 504"/>
                  <a:gd name="T25" fmla="*/ 260 h 260"/>
                  <a:gd name="T26" fmla="*/ 8 w 504"/>
                  <a:gd name="T27" fmla="*/ 252 h 260"/>
                  <a:gd name="T28" fmla="*/ 0 w 504"/>
                  <a:gd name="T29" fmla="*/ 226 h 260"/>
                  <a:gd name="T30" fmla="*/ 12 w 504"/>
                  <a:gd name="T31" fmla="*/ 168 h 260"/>
                  <a:gd name="T32" fmla="*/ 42 w 504"/>
                  <a:gd name="T33" fmla="*/ 108 h 260"/>
                  <a:gd name="T34" fmla="*/ 96 w 504"/>
                  <a:gd name="T35" fmla="*/ 50 h 260"/>
                  <a:gd name="T36" fmla="*/ 146 w 504"/>
                  <a:gd name="T37" fmla="*/ 22 h 260"/>
                  <a:gd name="T38" fmla="*/ 252 w 504"/>
                  <a:gd name="T39" fmla="*/ 0 h 260"/>
                  <a:gd name="T40" fmla="*/ 322 w 504"/>
                  <a:gd name="T41" fmla="*/ 10 h 260"/>
                  <a:gd name="T42" fmla="*/ 402 w 504"/>
                  <a:gd name="T43" fmla="*/ 50 h 260"/>
                  <a:gd name="T44" fmla="*/ 450 w 504"/>
                  <a:gd name="T45" fmla="*/ 98 h 260"/>
                  <a:gd name="T46" fmla="*/ 492 w 504"/>
                  <a:gd name="T47" fmla="*/ 170 h 260"/>
                  <a:gd name="T48" fmla="*/ 502 w 504"/>
                  <a:gd name="T49" fmla="*/ 228 h 260"/>
                  <a:gd name="T50" fmla="*/ 496 w 504"/>
                  <a:gd name="T51" fmla="*/ 252 h 260"/>
                  <a:gd name="T52" fmla="*/ 480 w 504"/>
                  <a:gd name="T53" fmla="*/ 260 h 260"/>
                  <a:gd name="T54" fmla="*/ 462 w 504"/>
                  <a:gd name="T55" fmla="*/ 252 h 260"/>
                  <a:gd name="T56" fmla="*/ 454 w 504"/>
                  <a:gd name="T57" fmla="*/ 236 h 260"/>
                  <a:gd name="T58" fmla="*/ 422 w 504"/>
                  <a:gd name="T59" fmla="*/ 170 h 260"/>
                  <a:gd name="T60" fmla="*/ 388 w 504"/>
                  <a:gd name="T61" fmla="*/ 122 h 260"/>
                  <a:gd name="T62" fmla="*/ 350 w 504"/>
                  <a:gd name="T63" fmla="*/ 84 h 260"/>
                  <a:gd name="T64" fmla="*/ 278 w 504"/>
                  <a:gd name="T65" fmla="*/ 60 h 260"/>
                  <a:gd name="T66" fmla="*/ 216 w 504"/>
                  <a:gd name="T67" fmla="*/ 62 h 260"/>
                  <a:gd name="T68" fmla="*/ 168 w 504"/>
                  <a:gd name="T69" fmla="*/ 76 h 260"/>
                  <a:gd name="T70" fmla="*/ 118 w 504"/>
                  <a:gd name="T71" fmla="*/ 114 h 260"/>
                  <a:gd name="T72" fmla="*/ 80 w 504"/>
                  <a:gd name="T73" fmla="*/ 174 h 260"/>
                  <a:gd name="T74" fmla="*/ 70 w 504"/>
                  <a:gd name="T75" fmla="*/ 194 h 260"/>
                  <a:gd name="T76" fmla="*/ 44 w 504"/>
                  <a:gd name="T77" fmla="*/ 244 h 260"/>
                  <a:gd name="T78" fmla="*/ 42 w 504"/>
                  <a:gd name="T79" fmla="*/ 250 h 260"/>
                  <a:gd name="T80" fmla="*/ 42 w 504"/>
                  <a:gd name="T81" fmla="*/ 252 h 260"/>
                  <a:gd name="T82" fmla="*/ 48 w 504"/>
                  <a:gd name="T83" fmla="*/ 236 h 260"/>
                  <a:gd name="T84" fmla="*/ 78 w 504"/>
                  <a:gd name="T85" fmla="*/ 182 h 260"/>
                  <a:gd name="T86" fmla="*/ 86 w 504"/>
                  <a:gd name="T87" fmla="*/ 158 h 260"/>
                  <a:gd name="T88" fmla="*/ 118 w 504"/>
                  <a:gd name="T89" fmla="*/ 114 h 260"/>
                  <a:gd name="T90" fmla="*/ 182 w 504"/>
                  <a:gd name="T91" fmla="*/ 70 h 260"/>
                  <a:gd name="T92" fmla="*/ 234 w 504"/>
                  <a:gd name="T93" fmla="*/ 60 h 260"/>
                  <a:gd name="T94" fmla="*/ 302 w 504"/>
                  <a:gd name="T95" fmla="*/ 66 h 260"/>
                  <a:gd name="T96" fmla="*/ 360 w 504"/>
                  <a:gd name="T97" fmla="*/ 92 h 260"/>
                  <a:gd name="T98" fmla="*/ 406 w 504"/>
                  <a:gd name="T99" fmla="*/ 146 h 260"/>
                  <a:gd name="T100" fmla="*/ 424 w 504"/>
                  <a:gd name="T101" fmla="*/ 178 h 260"/>
                  <a:gd name="T102" fmla="*/ 458 w 504"/>
                  <a:gd name="T103" fmla="*/ 244 h 260"/>
                  <a:gd name="T104" fmla="*/ 464 w 504"/>
                  <a:gd name="T105" fmla="*/ 254 h 260"/>
                  <a:gd name="T106" fmla="*/ 490 w 504"/>
                  <a:gd name="T107" fmla="*/ 258 h 260"/>
                  <a:gd name="T108" fmla="*/ 498 w 504"/>
                  <a:gd name="T109" fmla="*/ 252 h 260"/>
                  <a:gd name="T110" fmla="*/ 502 w 504"/>
                  <a:gd name="T111" fmla="*/ 212 h 260"/>
                  <a:gd name="T112" fmla="*/ 484 w 504"/>
                  <a:gd name="T113" fmla="*/ 152 h 260"/>
                  <a:gd name="T114" fmla="*/ 436 w 504"/>
                  <a:gd name="T115" fmla="*/ 80 h 260"/>
                  <a:gd name="T116" fmla="*/ 384 w 504"/>
                  <a:gd name="T117" fmla="*/ 38 h 260"/>
                  <a:gd name="T118" fmla="*/ 300 w 504"/>
                  <a:gd name="T119" fmla="*/ 4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4" h="260">
                    <a:moveTo>
                      <a:pt x="42" y="252"/>
                    </a:moveTo>
                    <a:lnTo>
                      <a:pt x="42" y="252"/>
                    </a:lnTo>
                    <a:lnTo>
                      <a:pt x="42" y="252"/>
                    </a:lnTo>
                    <a:lnTo>
                      <a:pt x="42" y="252"/>
                    </a:lnTo>
                    <a:lnTo>
                      <a:pt x="42" y="252"/>
                    </a:lnTo>
                    <a:lnTo>
                      <a:pt x="42" y="252"/>
                    </a:lnTo>
                    <a:lnTo>
                      <a:pt x="42" y="252"/>
                    </a:lnTo>
                    <a:close/>
                    <a:moveTo>
                      <a:pt x="252" y="0"/>
                    </a:moveTo>
                    <a:lnTo>
                      <a:pt x="252" y="0"/>
                    </a:lnTo>
                    <a:lnTo>
                      <a:pt x="224" y="2"/>
                    </a:lnTo>
                    <a:lnTo>
                      <a:pt x="196" y="6"/>
                    </a:lnTo>
                    <a:lnTo>
                      <a:pt x="170" y="14"/>
                    </a:lnTo>
                    <a:lnTo>
                      <a:pt x="146" y="22"/>
                    </a:lnTo>
                    <a:lnTo>
                      <a:pt x="146" y="22"/>
                    </a:lnTo>
                    <a:lnTo>
                      <a:pt x="128" y="30"/>
                    </a:lnTo>
                    <a:lnTo>
                      <a:pt x="112" y="40"/>
                    </a:lnTo>
                    <a:lnTo>
                      <a:pt x="96" y="50"/>
                    </a:lnTo>
                    <a:lnTo>
                      <a:pt x="80" y="62"/>
                    </a:lnTo>
                    <a:lnTo>
                      <a:pt x="66" y="76"/>
                    </a:lnTo>
                    <a:lnTo>
                      <a:pt x="54" y="90"/>
                    </a:lnTo>
                    <a:lnTo>
                      <a:pt x="42" y="108"/>
                    </a:lnTo>
                    <a:lnTo>
                      <a:pt x="30" y="126"/>
                    </a:lnTo>
                    <a:lnTo>
                      <a:pt x="30" y="126"/>
                    </a:lnTo>
                    <a:lnTo>
                      <a:pt x="20" y="146"/>
                    </a:lnTo>
                    <a:lnTo>
                      <a:pt x="12" y="168"/>
                    </a:lnTo>
                    <a:lnTo>
                      <a:pt x="4" y="192"/>
                    </a:lnTo>
                    <a:lnTo>
                      <a:pt x="0" y="216"/>
                    </a:lnTo>
                    <a:lnTo>
                      <a:pt x="0" y="216"/>
                    </a:lnTo>
                    <a:lnTo>
                      <a:pt x="0" y="226"/>
                    </a:lnTo>
                    <a:lnTo>
                      <a:pt x="0" y="236"/>
                    </a:lnTo>
                    <a:lnTo>
                      <a:pt x="4" y="246"/>
                    </a:lnTo>
                    <a:lnTo>
                      <a:pt x="6" y="252"/>
                    </a:lnTo>
                    <a:lnTo>
                      <a:pt x="6" y="252"/>
                    </a:lnTo>
                    <a:lnTo>
                      <a:pt x="8" y="254"/>
                    </a:lnTo>
                    <a:lnTo>
                      <a:pt x="14" y="258"/>
                    </a:lnTo>
                    <a:lnTo>
                      <a:pt x="20" y="260"/>
                    </a:lnTo>
                    <a:lnTo>
                      <a:pt x="26" y="260"/>
                    </a:lnTo>
                    <a:lnTo>
                      <a:pt x="26" y="260"/>
                    </a:lnTo>
                    <a:lnTo>
                      <a:pt x="36" y="258"/>
                    </a:lnTo>
                    <a:lnTo>
                      <a:pt x="40" y="256"/>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8"/>
                    </a:lnTo>
                    <a:lnTo>
                      <a:pt x="10" y="254"/>
                    </a:lnTo>
                    <a:lnTo>
                      <a:pt x="8" y="252"/>
                    </a:lnTo>
                    <a:lnTo>
                      <a:pt x="8" y="252"/>
                    </a:lnTo>
                    <a:lnTo>
                      <a:pt x="4" y="244"/>
                    </a:lnTo>
                    <a:lnTo>
                      <a:pt x="2" y="236"/>
                    </a:lnTo>
                    <a:lnTo>
                      <a:pt x="0" y="226"/>
                    </a:lnTo>
                    <a:lnTo>
                      <a:pt x="0" y="216"/>
                    </a:lnTo>
                    <a:lnTo>
                      <a:pt x="0" y="216"/>
                    </a:lnTo>
                    <a:lnTo>
                      <a:pt x="6" y="192"/>
                    </a:lnTo>
                    <a:lnTo>
                      <a:pt x="12" y="168"/>
                    </a:lnTo>
                    <a:lnTo>
                      <a:pt x="20" y="146"/>
                    </a:lnTo>
                    <a:lnTo>
                      <a:pt x="32" y="126"/>
                    </a:lnTo>
                    <a:lnTo>
                      <a:pt x="32" y="126"/>
                    </a:lnTo>
                    <a:lnTo>
                      <a:pt x="42" y="108"/>
                    </a:lnTo>
                    <a:lnTo>
                      <a:pt x="54" y="92"/>
                    </a:lnTo>
                    <a:lnTo>
                      <a:pt x="66" y="76"/>
                    </a:lnTo>
                    <a:lnTo>
                      <a:pt x="80" y="62"/>
                    </a:lnTo>
                    <a:lnTo>
                      <a:pt x="96" y="50"/>
                    </a:lnTo>
                    <a:lnTo>
                      <a:pt x="112" y="40"/>
                    </a:lnTo>
                    <a:lnTo>
                      <a:pt x="128" y="30"/>
                    </a:lnTo>
                    <a:lnTo>
                      <a:pt x="146" y="22"/>
                    </a:lnTo>
                    <a:lnTo>
                      <a:pt x="146" y="22"/>
                    </a:lnTo>
                    <a:lnTo>
                      <a:pt x="170" y="14"/>
                    </a:lnTo>
                    <a:lnTo>
                      <a:pt x="196" y="8"/>
                    </a:lnTo>
                    <a:lnTo>
                      <a:pt x="224" y="2"/>
                    </a:lnTo>
                    <a:lnTo>
                      <a:pt x="252" y="0"/>
                    </a:lnTo>
                    <a:lnTo>
                      <a:pt x="252" y="0"/>
                    </a:lnTo>
                    <a:lnTo>
                      <a:pt x="276" y="2"/>
                    </a:lnTo>
                    <a:lnTo>
                      <a:pt x="300" y="4"/>
                    </a:lnTo>
                    <a:lnTo>
                      <a:pt x="322" y="10"/>
                    </a:lnTo>
                    <a:lnTo>
                      <a:pt x="344" y="18"/>
                    </a:lnTo>
                    <a:lnTo>
                      <a:pt x="364" y="26"/>
                    </a:lnTo>
                    <a:lnTo>
                      <a:pt x="384" y="38"/>
                    </a:lnTo>
                    <a:lnTo>
                      <a:pt x="402" y="50"/>
                    </a:lnTo>
                    <a:lnTo>
                      <a:pt x="420" y="64"/>
                    </a:lnTo>
                    <a:lnTo>
                      <a:pt x="420" y="64"/>
                    </a:lnTo>
                    <a:lnTo>
                      <a:pt x="436" y="80"/>
                    </a:lnTo>
                    <a:lnTo>
                      <a:pt x="450" y="98"/>
                    </a:lnTo>
                    <a:lnTo>
                      <a:pt x="464" y="114"/>
                    </a:lnTo>
                    <a:lnTo>
                      <a:pt x="474" y="132"/>
                    </a:lnTo>
                    <a:lnTo>
                      <a:pt x="484" y="152"/>
                    </a:lnTo>
                    <a:lnTo>
                      <a:pt x="492" y="170"/>
                    </a:lnTo>
                    <a:lnTo>
                      <a:pt x="498" y="190"/>
                    </a:lnTo>
                    <a:lnTo>
                      <a:pt x="502" y="210"/>
                    </a:lnTo>
                    <a:lnTo>
                      <a:pt x="502" y="210"/>
                    </a:lnTo>
                    <a:lnTo>
                      <a:pt x="502" y="228"/>
                    </a:lnTo>
                    <a:lnTo>
                      <a:pt x="500" y="242"/>
                    </a:lnTo>
                    <a:lnTo>
                      <a:pt x="500" y="242"/>
                    </a:lnTo>
                    <a:lnTo>
                      <a:pt x="498" y="250"/>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6"/>
                    </a:lnTo>
                    <a:lnTo>
                      <a:pt x="406" y="144"/>
                    </a:lnTo>
                    <a:lnTo>
                      <a:pt x="388" y="122"/>
                    </a:lnTo>
                    <a:lnTo>
                      <a:pt x="388" y="122"/>
                    </a:lnTo>
                    <a:lnTo>
                      <a:pt x="370" y="102"/>
                    </a:lnTo>
                    <a:lnTo>
                      <a:pt x="360" y="92"/>
                    </a:lnTo>
                    <a:lnTo>
                      <a:pt x="350" y="84"/>
                    </a:lnTo>
                    <a:lnTo>
                      <a:pt x="350" y="84"/>
                    </a:lnTo>
                    <a:lnTo>
                      <a:pt x="326" y="74"/>
                    </a:lnTo>
                    <a:lnTo>
                      <a:pt x="302" y="66"/>
                    </a:lnTo>
                    <a:lnTo>
                      <a:pt x="278" y="60"/>
                    </a:lnTo>
                    <a:lnTo>
                      <a:pt x="252" y="60"/>
                    </a:lnTo>
                    <a:lnTo>
                      <a:pt x="252" y="60"/>
                    </a:lnTo>
                    <a:lnTo>
                      <a:pt x="234" y="60"/>
                    </a:lnTo>
                    <a:lnTo>
                      <a:pt x="216" y="62"/>
                    </a:lnTo>
                    <a:lnTo>
                      <a:pt x="200" y="64"/>
                    </a:lnTo>
                    <a:lnTo>
                      <a:pt x="182" y="68"/>
                    </a:lnTo>
                    <a:lnTo>
                      <a:pt x="182" y="68"/>
                    </a:lnTo>
                    <a:lnTo>
                      <a:pt x="168" y="76"/>
                    </a:lnTo>
                    <a:lnTo>
                      <a:pt x="168" y="76"/>
                    </a:lnTo>
                    <a:lnTo>
                      <a:pt x="142" y="94"/>
                    </a:lnTo>
                    <a:lnTo>
                      <a:pt x="118" y="114"/>
                    </a:lnTo>
                    <a:lnTo>
                      <a:pt x="118" y="114"/>
                    </a:lnTo>
                    <a:lnTo>
                      <a:pt x="106" y="128"/>
                    </a:lnTo>
                    <a:lnTo>
                      <a:pt x="94" y="142"/>
                    </a:lnTo>
                    <a:lnTo>
                      <a:pt x="86" y="158"/>
                    </a:lnTo>
                    <a:lnTo>
                      <a:pt x="80" y="174"/>
                    </a:lnTo>
                    <a:lnTo>
                      <a:pt x="80" y="174"/>
                    </a:lnTo>
                    <a:lnTo>
                      <a:pt x="78" y="180"/>
                    </a:lnTo>
                    <a:lnTo>
                      <a:pt x="78" y="180"/>
                    </a:lnTo>
                    <a:lnTo>
                      <a:pt x="70" y="194"/>
                    </a:lnTo>
                    <a:lnTo>
                      <a:pt x="64" y="210"/>
                    </a:lnTo>
                    <a:lnTo>
                      <a:pt x="48" y="236"/>
                    </a:lnTo>
                    <a:lnTo>
                      <a:pt x="48" y="236"/>
                    </a:lnTo>
                    <a:lnTo>
                      <a:pt x="44" y="244"/>
                    </a:lnTo>
                    <a:lnTo>
                      <a:pt x="42" y="250"/>
                    </a:lnTo>
                    <a:lnTo>
                      <a:pt x="42" y="250"/>
                    </a:lnTo>
                    <a:lnTo>
                      <a:pt x="42" y="250"/>
                    </a:lnTo>
                    <a:lnTo>
                      <a:pt x="42" y="250"/>
                    </a:lnTo>
                    <a:lnTo>
                      <a:pt x="42" y="250"/>
                    </a:lnTo>
                    <a:lnTo>
                      <a:pt x="42" y="250"/>
                    </a:lnTo>
                    <a:lnTo>
                      <a:pt x="42" y="252"/>
                    </a:lnTo>
                    <a:lnTo>
                      <a:pt x="42" y="252"/>
                    </a:lnTo>
                    <a:lnTo>
                      <a:pt x="42" y="252"/>
                    </a:lnTo>
                    <a:lnTo>
                      <a:pt x="42" y="252"/>
                    </a:lnTo>
                    <a:lnTo>
                      <a:pt x="44" y="244"/>
                    </a:lnTo>
                    <a:lnTo>
                      <a:pt x="48" y="236"/>
                    </a:lnTo>
                    <a:lnTo>
                      <a:pt x="48" y="236"/>
                    </a:lnTo>
                    <a:lnTo>
                      <a:pt x="64" y="210"/>
                    </a:lnTo>
                    <a:lnTo>
                      <a:pt x="72" y="196"/>
                    </a:lnTo>
                    <a:lnTo>
                      <a:pt x="78" y="182"/>
                    </a:lnTo>
                    <a:lnTo>
                      <a:pt x="78" y="182"/>
                    </a:lnTo>
                    <a:lnTo>
                      <a:pt x="80" y="174"/>
                    </a:lnTo>
                    <a:lnTo>
                      <a:pt x="80" y="174"/>
                    </a:lnTo>
                    <a:lnTo>
                      <a:pt x="86" y="158"/>
                    </a:lnTo>
                    <a:lnTo>
                      <a:pt x="96" y="142"/>
                    </a:lnTo>
                    <a:lnTo>
                      <a:pt x="106" y="128"/>
                    </a:lnTo>
                    <a:lnTo>
                      <a:pt x="118" y="114"/>
                    </a:lnTo>
                    <a:lnTo>
                      <a:pt x="118" y="114"/>
                    </a:lnTo>
                    <a:lnTo>
                      <a:pt x="142" y="94"/>
                    </a:lnTo>
                    <a:lnTo>
                      <a:pt x="168" y="76"/>
                    </a:lnTo>
                    <a:lnTo>
                      <a:pt x="168" y="76"/>
                    </a:lnTo>
                    <a:lnTo>
                      <a:pt x="182" y="70"/>
                    </a:lnTo>
                    <a:lnTo>
                      <a:pt x="182" y="70"/>
                    </a:lnTo>
                    <a:lnTo>
                      <a:pt x="200" y="64"/>
                    </a:lnTo>
                    <a:lnTo>
                      <a:pt x="216" y="62"/>
                    </a:lnTo>
                    <a:lnTo>
                      <a:pt x="234" y="60"/>
                    </a:lnTo>
                    <a:lnTo>
                      <a:pt x="252" y="60"/>
                    </a:lnTo>
                    <a:lnTo>
                      <a:pt x="252" y="60"/>
                    </a:lnTo>
                    <a:lnTo>
                      <a:pt x="278" y="62"/>
                    </a:lnTo>
                    <a:lnTo>
                      <a:pt x="302" y="66"/>
                    </a:lnTo>
                    <a:lnTo>
                      <a:pt x="326" y="74"/>
                    </a:lnTo>
                    <a:lnTo>
                      <a:pt x="350" y="86"/>
                    </a:lnTo>
                    <a:lnTo>
                      <a:pt x="350" y="86"/>
                    </a:lnTo>
                    <a:lnTo>
                      <a:pt x="360" y="92"/>
                    </a:lnTo>
                    <a:lnTo>
                      <a:pt x="370" y="102"/>
                    </a:lnTo>
                    <a:lnTo>
                      <a:pt x="388" y="122"/>
                    </a:lnTo>
                    <a:lnTo>
                      <a:pt x="388" y="122"/>
                    </a:lnTo>
                    <a:lnTo>
                      <a:pt x="406" y="146"/>
                    </a:lnTo>
                    <a:lnTo>
                      <a:pt x="414" y="158"/>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2"/>
                    </a:lnTo>
                    <a:lnTo>
                      <a:pt x="500" y="244"/>
                    </a:lnTo>
                    <a:lnTo>
                      <a:pt x="500" y="244"/>
                    </a:lnTo>
                    <a:lnTo>
                      <a:pt x="504" y="228"/>
                    </a:lnTo>
                    <a:lnTo>
                      <a:pt x="502" y="212"/>
                    </a:lnTo>
                    <a:lnTo>
                      <a:pt x="502" y="212"/>
                    </a:lnTo>
                    <a:lnTo>
                      <a:pt x="498" y="190"/>
                    </a:lnTo>
                    <a:lnTo>
                      <a:pt x="492" y="170"/>
                    </a:lnTo>
                    <a:lnTo>
                      <a:pt x="484" y="152"/>
                    </a:lnTo>
                    <a:lnTo>
                      <a:pt x="476" y="132"/>
                    </a:lnTo>
                    <a:lnTo>
                      <a:pt x="464" y="114"/>
                    </a:lnTo>
                    <a:lnTo>
                      <a:pt x="452" y="98"/>
                    </a:lnTo>
                    <a:lnTo>
                      <a:pt x="436" y="80"/>
                    </a:lnTo>
                    <a:lnTo>
                      <a:pt x="420" y="64"/>
                    </a:lnTo>
                    <a:lnTo>
                      <a:pt x="420" y="64"/>
                    </a:lnTo>
                    <a:lnTo>
                      <a:pt x="402" y="50"/>
                    </a:lnTo>
                    <a:lnTo>
                      <a:pt x="384" y="38"/>
                    </a:lnTo>
                    <a:lnTo>
                      <a:pt x="364" y="26"/>
                    </a:lnTo>
                    <a:lnTo>
                      <a:pt x="344" y="16"/>
                    </a:lnTo>
                    <a:lnTo>
                      <a:pt x="322" y="10"/>
                    </a:lnTo>
                    <a:lnTo>
                      <a:pt x="300" y="4"/>
                    </a:lnTo>
                    <a:lnTo>
                      <a:pt x="276" y="0"/>
                    </a:lnTo>
                    <a:lnTo>
                      <a:pt x="252" y="0"/>
                    </a:lnTo>
                    <a:close/>
                  </a:path>
                </a:pathLst>
              </a:custGeom>
              <a:solidFill>
                <a:srgbClr val="5C54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6" name="Freeform 313"/>
              <p:cNvSpPr>
                <a:spLocks/>
              </p:cNvSpPr>
              <p:nvPr/>
            </p:nvSpPr>
            <p:spPr bwMode="auto">
              <a:xfrm>
                <a:off x="2681" y="3539"/>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7" name="Freeform 314"/>
              <p:cNvSpPr>
                <a:spLocks/>
              </p:cNvSpPr>
              <p:nvPr/>
            </p:nvSpPr>
            <p:spPr bwMode="auto">
              <a:xfrm>
                <a:off x="2639" y="3287"/>
                <a:ext cx="504" cy="260"/>
              </a:xfrm>
              <a:custGeom>
                <a:avLst/>
                <a:gdLst>
                  <a:gd name="T0" fmla="*/ 196 w 504"/>
                  <a:gd name="T1" fmla="*/ 6 h 260"/>
                  <a:gd name="T2" fmla="*/ 128 w 504"/>
                  <a:gd name="T3" fmla="*/ 30 h 260"/>
                  <a:gd name="T4" fmla="*/ 66 w 504"/>
                  <a:gd name="T5" fmla="*/ 76 h 260"/>
                  <a:gd name="T6" fmla="*/ 30 w 504"/>
                  <a:gd name="T7" fmla="*/ 126 h 260"/>
                  <a:gd name="T8" fmla="*/ 0 w 504"/>
                  <a:gd name="T9" fmla="*/ 216 h 260"/>
                  <a:gd name="T10" fmla="*/ 4 w 504"/>
                  <a:gd name="T11" fmla="*/ 246 h 260"/>
                  <a:gd name="T12" fmla="*/ 14 w 504"/>
                  <a:gd name="T13" fmla="*/ 258 h 260"/>
                  <a:gd name="T14" fmla="*/ 36 w 504"/>
                  <a:gd name="T15" fmla="*/ 258 h 260"/>
                  <a:gd name="T16" fmla="*/ 42 w 504"/>
                  <a:gd name="T17" fmla="*/ 252 h 260"/>
                  <a:gd name="T18" fmla="*/ 42 w 504"/>
                  <a:gd name="T19" fmla="*/ 252 h 260"/>
                  <a:gd name="T20" fmla="*/ 26 w 504"/>
                  <a:gd name="T21" fmla="*/ 260 h 260"/>
                  <a:gd name="T22" fmla="*/ 10 w 504"/>
                  <a:gd name="T23" fmla="*/ 254 h 260"/>
                  <a:gd name="T24" fmla="*/ 2 w 504"/>
                  <a:gd name="T25" fmla="*/ 236 h 260"/>
                  <a:gd name="T26" fmla="*/ 6 w 504"/>
                  <a:gd name="T27" fmla="*/ 192 h 260"/>
                  <a:gd name="T28" fmla="*/ 32 w 504"/>
                  <a:gd name="T29" fmla="*/ 126 h 260"/>
                  <a:gd name="T30" fmla="*/ 80 w 504"/>
                  <a:gd name="T31" fmla="*/ 62 h 260"/>
                  <a:gd name="T32" fmla="*/ 146 w 504"/>
                  <a:gd name="T33" fmla="*/ 22 h 260"/>
                  <a:gd name="T34" fmla="*/ 224 w 504"/>
                  <a:gd name="T35" fmla="*/ 2 h 260"/>
                  <a:gd name="T36" fmla="*/ 300 w 504"/>
                  <a:gd name="T37" fmla="*/ 4 h 260"/>
                  <a:gd name="T38" fmla="*/ 384 w 504"/>
                  <a:gd name="T39" fmla="*/ 38 h 260"/>
                  <a:gd name="T40" fmla="*/ 436 w 504"/>
                  <a:gd name="T41" fmla="*/ 80 h 260"/>
                  <a:gd name="T42" fmla="*/ 484 w 504"/>
                  <a:gd name="T43" fmla="*/ 152 h 260"/>
                  <a:gd name="T44" fmla="*/ 502 w 504"/>
                  <a:gd name="T45" fmla="*/ 210 h 260"/>
                  <a:gd name="T46" fmla="*/ 498 w 504"/>
                  <a:gd name="T47" fmla="*/ 250 h 260"/>
                  <a:gd name="T48" fmla="*/ 490 w 504"/>
                  <a:gd name="T49" fmla="*/ 258 h 260"/>
                  <a:gd name="T50" fmla="*/ 464 w 504"/>
                  <a:gd name="T51" fmla="*/ 254 h 260"/>
                  <a:gd name="T52" fmla="*/ 458 w 504"/>
                  <a:gd name="T53" fmla="*/ 244 h 260"/>
                  <a:gd name="T54" fmla="*/ 424 w 504"/>
                  <a:gd name="T55" fmla="*/ 178 h 260"/>
                  <a:gd name="T56" fmla="*/ 406 w 504"/>
                  <a:gd name="T57" fmla="*/ 144 h 260"/>
                  <a:gd name="T58" fmla="*/ 360 w 504"/>
                  <a:gd name="T59" fmla="*/ 92 h 260"/>
                  <a:gd name="T60" fmla="*/ 302 w 504"/>
                  <a:gd name="T61" fmla="*/ 66 h 260"/>
                  <a:gd name="T62" fmla="*/ 234 w 504"/>
                  <a:gd name="T63" fmla="*/ 60 h 260"/>
                  <a:gd name="T64" fmla="*/ 182 w 504"/>
                  <a:gd name="T65" fmla="*/ 68 h 260"/>
                  <a:gd name="T66" fmla="*/ 118 w 504"/>
                  <a:gd name="T67" fmla="*/ 114 h 260"/>
                  <a:gd name="T68" fmla="*/ 86 w 504"/>
                  <a:gd name="T69" fmla="*/ 158 h 260"/>
                  <a:gd name="T70" fmla="*/ 78 w 504"/>
                  <a:gd name="T71" fmla="*/ 180 h 260"/>
                  <a:gd name="T72" fmla="*/ 48 w 504"/>
                  <a:gd name="T73" fmla="*/ 236 h 260"/>
                  <a:gd name="T74" fmla="*/ 42 w 504"/>
                  <a:gd name="T75" fmla="*/ 250 h 260"/>
                  <a:gd name="T76" fmla="*/ 42 w 504"/>
                  <a:gd name="T77" fmla="*/ 252 h 260"/>
                  <a:gd name="T78" fmla="*/ 44 w 504"/>
                  <a:gd name="T79" fmla="*/ 244 h 260"/>
                  <a:gd name="T80" fmla="*/ 72 w 504"/>
                  <a:gd name="T81" fmla="*/ 196 h 260"/>
                  <a:gd name="T82" fmla="*/ 80 w 504"/>
                  <a:gd name="T83" fmla="*/ 174 h 260"/>
                  <a:gd name="T84" fmla="*/ 118 w 504"/>
                  <a:gd name="T85" fmla="*/ 114 h 260"/>
                  <a:gd name="T86" fmla="*/ 168 w 504"/>
                  <a:gd name="T87" fmla="*/ 76 h 260"/>
                  <a:gd name="T88" fmla="*/ 216 w 504"/>
                  <a:gd name="T89" fmla="*/ 62 h 260"/>
                  <a:gd name="T90" fmla="*/ 278 w 504"/>
                  <a:gd name="T91" fmla="*/ 62 h 260"/>
                  <a:gd name="T92" fmla="*/ 350 w 504"/>
                  <a:gd name="T93" fmla="*/ 86 h 260"/>
                  <a:gd name="T94" fmla="*/ 388 w 504"/>
                  <a:gd name="T95" fmla="*/ 122 h 260"/>
                  <a:gd name="T96" fmla="*/ 422 w 504"/>
                  <a:gd name="T97" fmla="*/ 170 h 260"/>
                  <a:gd name="T98" fmla="*/ 454 w 504"/>
                  <a:gd name="T99" fmla="*/ 236 h 260"/>
                  <a:gd name="T100" fmla="*/ 462 w 504"/>
                  <a:gd name="T101" fmla="*/ 252 h 260"/>
                  <a:gd name="T102" fmla="*/ 480 w 504"/>
                  <a:gd name="T103" fmla="*/ 260 h 260"/>
                  <a:gd name="T104" fmla="*/ 496 w 504"/>
                  <a:gd name="T105" fmla="*/ 252 h 260"/>
                  <a:gd name="T106" fmla="*/ 504 w 504"/>
                  <a:gd name="T107" fmla="*/ 228 h 260"/>
                  <a:gd name="T108" fmla="*/ 492 w 504"/>
                  <a:gd name="T109" fmla="*/ 170 h 260"/>
                  <a:gd name="T110" fmla="*/ 452 w 504"/>
                  <a:gd name="T111" fmla="*/ 98 h 260"/>
                  <a:gd name="T112" fmla="*/ 402 w 504"/>
                  <a:gd name="T113" fmla="*/ 50 h 260"/>
                  <a:gd name="T114" fmla="*/ 322 w 504"/>
                  <a:gd name="T115"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4" h="260">
                    <a:moveTo>
                      <a:pt x="252" y="0"/>
                    </a:moveTo>
                    <a:lnTo>
                      <a:pt x="252" y="0"/>
                    </a:lnTo>
                    <a:lnTo>
                      <a:pt x="224" y="2"/>
                    </a:lnTo>
                    <a:lnTo>
                      <a:pt x="196" y="6"/>
                    </a:lnTo>
                    <a:lnTo>
                      <a:pt x="170" y="14"/>
                    </a:lnTo>
                    <a:lnTo>
                      <a:pt x="146" y="22"/>
                    </a:lnTo>
                    <a:lnTo>
                      <a:pt x="146" y="22"/>
                    </a:lnTo>
                    <a:lnTo>
                      <a:pt x="128" y="30"/>
                    </a:lnTo>
                    <a:lnTo>
                      <a:pt x="112" y="40"/>
                    </a:lnTo>
                    <a:lnTo>
                      <a:pt x="96" y="50"/>
                    </a:lnTo>
                    <a:lnTo>
                      <a:pt x="80" y="62"/>
                    </a:lnTo>
                    <a:lnTo>
                      <a:pt x="66" y="76"/>
                    </a:lnTo>
                    <a:lnTo>
                      <a:pt x="54" y="90"/>
                    </a:lnTo>
                    <a:lnTo>
                      <a:pt x="42" y="108"/>
                    </a:lnTo>
                    <a:lnTo>
                      <a:pt x="30" y="126"/>
                    </a:lnTo>
                    <a:lnTo>
                      <a:pt x="30" y="126"/>
                    </a:lnTo>
                    <a:lnTo>
                      <a:pt x="20" y="146"/>
                    </a:lnTo>
                    <a:lnTo>
                      <a:pt x="12" y="168"/>
                    </a:lnTo>
                    <a:lnTo>
                      <a:pt x="4" y="192"/>
                    </a:lnTo>
                    <a:lnTo>
                      <a:pt x="0" y="216"/>
                    </a:lnTo>
                    <a:lnTo>
                      <a:pt x="0" y="216"/>
                    </a:lnTo>
                    <a:lnTo>
                      <a:pt x="0" y="226"/>
                    </a:lnTo>
                    <a:lnTo>
                      <a:pt x="0" y="236"/>
                    </a:lnTo>
                    <a:lnTo>
                      <a:pt x="4" y="246"/>
                    </a:lnTo>
                    <a:lnTo>
                      <a:pt x="6" y="252"/>
                    </a:lnTo>
                    <a:lnTo>
                      <a:pt x="6" y="252"/>
                    </a:lnTo>
                    <a:lnTo>
                      <a:pt x="8" y="254"/>
                    </a:lnTo>
                    <a:lnTo>
                      <a:pt x="14" y="258"/>
                    </a:lnTo>
                    <a:lnTo>
                      <a:pt x="20" y="260"/>
                    </a:lnTo>
                    <a:lnTo>
                      <a:pt x="26" y="260"/>
                    </a:lnTo>
                    <a:lnTo>
                      <a:pt x="26" y="260"/>
                    </a:lnTo>
                    <a:lnTo>
                      <a:pt x="36" y="258"/>
                    </a:lnTo>
                    <a:lnTo>
                      <a:pt x="40" y="256"/>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8"/>
                    </a:lnTo>
                    <a:lnTo>
                      <a:pt x="10" y="254"/>
                    </a:lnTo>
                    <a:lnTo>
                      <a:pt x="8" y="252"/>
                    </a:lnTo>
                    <a:lnTo>
                      <a:pt x="8" y="252"/>
                    </a:lnTo>
                    <a:lnTo>
                      <a:pt x="4" y="244"/>
                    </a:lnTo>
                    <a:lnTo>
                      <a:pt x="2" y="236"/>
                    </a:lnTo>
                    <a:lnTo>
                      <a:pt x="0" y="226"/>
                    </a:lnTo>
                    <a:lnTo>
                      <a:pt x="0" y="216"/>
                    </a:lnTo>
                    <a:lnTo>
                      <a:pt x="0" y="216"/>
                    </a:lnTo>
                    <a:lnTo>
                      <a:pt x="6" y="192"/>
                    </a:lnTo>
                    <a:lnTo>
                      <a:pt x="12" y="168"/>
                    </a:lnTo>
                    <a:lnTo>
                      <a:pt x="20" y="146"/>
                    </a:lnTo>
                    <a:lnTo>
                      <a:pt x="32" y="126"/>
                    </a:lnTo>
                    <a:lnTo>
                      <a:pt x="32" y="126"/>
                    </a:lnTo>
                    <a:lnTo>
                      <a:pt x="42" y="108"/>
                    </a:lnTo>
                    <a:lnTo>
                      <a:pt x="54" y="92"/>
                    </a:lnTo>
                    <a:lnTo>
                      <a:pt x="66" y="76"/>
                    </a:lnTo>
                    <a:lnTo>
                      <a:pt x="80" y="62"/>
                    </a:lnTo>
                    <a:lnTo>
                      <a:pt x="96" y="50"/>
                    </a:lnTo>
                    <a:lnTo>
                      <a:pt x="112" y="40"/>
                    </a:lnTo>
                    <a:lnTo>
                      <a:pt x="128" y="30"/>
                    </a:lnTo>
                    <a:lnTo>
                      <a:pt x="146" y="22"/>
                    </a:lnTo>
                    <a:lnTo>
                      <a:pt x="146" y="22"/>
                    </a:lnTo>
                    <a:lnTo>
                      <a:pt x="170" y="14"/>
                    </a:lnTo>
                    <a:lnTo>
                      <a:pt x="196" y="8"/>
                    </a:lnTo>
                    <a:lnTo>
                      <a:pt x="224" y="2"/>
                    </a:lnTo>
                    <a:lnTo>
                      <a:pt x="252" y="0"/>
                    </a:lnTo>
                    <a:lnTo>
                      <a:pt x="252" y="0"/>
                    </a:lnTo>
                    <a:lnTo>
                      <a:pt x="276" y="2"/>
                    </a:lnTo>
                    <a:lnTo>
                      <a:pt x="300" y="4"/>
                    </a:lnTo>
                    <a:lnTo>
                      <a:pt x="322" y="10"/>
                    </a:lnTo>
                    <a:lnTo>
                      <a:pt x="344" y="18"/>
                    </a:lnTo>
                    <a:lnTo>
                      <a:pt x="364" y="26"/>
                    </a:lnTo>
                    <a:lnTo>
                      <a:pt x="384" y="38"/>
                    </a:lnTo>
                    <a:lnTo>
                      <a:pt x="402" y="50"/>
                    </a:lnTo>
                    <a:lnTo>
                      <a:pt x="420" y="64"/>
                    </a:lnTo>
                    <a:lnTo>
                      <a:pt x="420" y="64"/>
                    </a:lnTo>
                    <a:lnTo>
                      <a:pt x="436" y="80"/>
                    </a:lnTo>
                    <a:lnTo>
                      <a:pt x="450" y="98"/>
                    </a:lnTo>
                    <a:lnTo>
                      <a:pt x="464" y="114"/>
                    </a:lnTo>
                    <a:lnTo>
                      <a:pt x="474" y="132"/>
                    </a:lnTo>
                    <a:lnTo>
                      <a:pt x="484" y="152"/>
                    </a:lnTo>
                    <a:lnTo>
                      <a:pt x="492" y="170"/>
                    </a:lnTo>
                    <a:lnTo>
                      <a:pt x="498" y="190"/>
                    </a:lnTo>
                    <a:lnTo>
                      <a:pt x="502" y="210"/>
                    </a:lnTo>
                    <a:lnTo>
                      <a:pt x="502" y="210"/>
                    </a:lnTo>
                    <a:lnTo>
                      <a:pt x="502" y="228"/>
                    </a:lnTo>
                    <a:lnTo>
                      <a:pt x="500" y="242"/>
                    </a:lnTo>
                    <a:lnTo>
                      <a:pt x="500" y="242"/>
                    </a:lnTo>
                    <a:lnTo>
                      <a:pt x="498" y="250"/>
                    </a:lnTo>
                    <a:lnTo>
                      <a:pt x="496" y="252"/>
                    </a:lnTo>
                    <a:lnTo>
                      <a:pt x="496" y="252"/>
                    </a:lnTo>
                    <a:lnTo>
                      <a:pt x="494" y="254"/>
                    </a:lnTo>
                    <a:lnTo>
                      <a:pt x="490" y="258"/>
                    </a:lnTo>
                    <a:lnTo>
                      <a:pt x="480" y="260"/>
                    </a:lnTo>
                    <a:lnTo>
                      <a:pt x="480" y="260"/>
                    </a:lnTo>
                    <a:lnTo>
                      <a:pt x="470" y="258"/>
                    </a:lnTo>
                    <a:lnTo>
                      <a:pt x="464" y="254"/>
                    </a:lnTo>
                    <a:lnTo>
                      <a:pt x="462" y="252"/>
                    </a:lnTo>
                    <a:lnTo>
                      <a:pt x="462" y="252"/>
                    </a:lnTo>
                    <a:lnTo>
                      <a:pt x="460" y="248"/>
                    </a:lnTo>
                    <a:lnTo>
                      <a:pt x="458" y="244"/>
                    </a:lnTo>
                    <a:lnTo>
                      <a:pt x="454" y="236"/>
                    </a:lnTo>
                    <a:lnTo>
                      <a:pt x="454" y="236"/>
                    </a:lnTo>
                    <a:lnTo>
                      <a:pt x="424" y="178"/>
                    </a:lnTo>
                    <a:lnTo>
                      <a:pt x="424" y="178"/>
                    </a:lnTo>
                    <a:lnTo>
                      <a:pt x="422" y="170"/>
                    </a:lnTo>
                    <a:lnTo>
                      <a:pt x="422" y="170"/>
                    </a:lnTo>
                    <a:lnTo>
                      <a:pt x="414" y="156"/>
                    </a:lnTo>
                    <a:lnTo>
                      <a:pt x="406" y="144"/>
                    </a:lnTo>
                    <a:lnTo>
                      <a:pt x="388" y="122"/>
                    </a:lnTo>
                    <a:lnTo>
                      <a:pt x="388" y="122"/>
                    </a:lnTo>
                    <a:lnTo>
                      <a:pt x="370" y="102"/>
                    </a:lnTo>
                    <a:lnTo>
                      <a:pt x="360" y="92"/>
                    </a:lnTo>
                    <a:lnTo>
                      <a:pt x="350" y="84"/>
                    </a:lnTo>
                    <a:lnTo>
                      <a:pt x="350" y="84"/>
                    </a:lnTo>
                    <a:lnTo>
                      <a:pt x="326" y="74"/>
                    </a:lnTo>
                    <a:lnTo>
                      <a:pt x="302" y="66"/>
                    </a:lnTo>
                    <a:lnTo>
                      <a:pt x="278" y="60"/>
                    </a:lnTo>
                    <a:lnTo>
                      <a:pt x="252" y="60"/>
                    </a:lnTo>
                    <a:lnTo>
                      <a:pt x="252" y="60"/>
                    </a:lnTo>
                    <a:lnTo>
                      <a:pt x="234" y="60"/>
                    </a:lnTo>
                    <a:lnTo>
                      <a:pt x="216" y="62"/>
                    </a:lnTo>
                    <a:lnTo>
                      <a:pt x="200" y="64"/>
                    </a:lnTo>
                    <a:lnTo>
                      <a:pt x="182" y="68"/>
                    </a:lnTo>
                    <a:lnTo>
                      <a:pt x="182" y="68"/>
                    </a:lnTo>
                    <a:lnTo>
                      <a:pt x="168" y="76"/>
                    </a:lnTo>
                    <a:lnTo>
                      <a:pt x="168" y="76"/>
                    </a:lnTo>
                    <a:lnTo>
                      <a:pt x="142" y="94"/>
                    </a:lnTo>
                    <a:lnTo>
                      <a:pt x="118" y="114"/>
                    </a:lnTo>
                    <a:lnTo>
                      <a:pt x="118" y="114"/>
                    </a:lnTo>
                    <a:lnTo>
                      <a:pt x="106" y="128"/>
                    </a:lnTo>
                    <a:lnTo>
                      <a:pt x="94" y="142"/>
                    </a:lnTo>
                    <a:lnTo>
                      <a:pt x="86" y="158"/>
                    </a:lnTo>
                    <a:lnTo>
                      <a:pt x="80" y="174"/>
                    </a:lnTo>
                    <a:lnTo>
                      <a:pt x="80" y="174"/>
                    </a:lnTo>
                    <a:lnTo>
                      <a:pt x="78" y="180"/>
                    </a:lnTo>
                    <a:lnTo>
                      <a:pt x="78" y="180"/>
                    </a:lnTo>
                    <a:lnTo>
                      <a:pt x="70" y="194"/>
                    </a:lnTo>
                    <a:lnTo>
                      <a:pt x="64" y="210"/>
                    </a:lnTo>
                    <a:lnTo>
                      <a:pt x="48" y="236"/>
                    </a:lnTo>
                    <a:lnTo>
                      <a:pt x="48" y="236"/>
                    </a:lnTo>
                    <a:lnTo>
                      <a:pt x="44" y="244"/>
                    </a:lnTo>
                    <a:lnTo>
                      <a:pt x="42" y="250"/>
                    </a:lnTo>
                    <a:lnTo>
                      <a:pt x="42" y="250"/>
                    </a:lnTo>
                    <a:lnTo>
                      <a:pt x="42" y="250"/>
                    </a:lnTo>
                    <a:lnTo>
                      <a:pt x="42" y="250"/>
                    </a:lnTo>
                    <a:lnTo>
                      <a:pt x="42" y="250"/>
                    </a:lnTo>
                    <a:lnTo>
                      <a:pt x="42" y="250"/>
                    </a:lnTo>
                    <a:lnTo>
                      <a:pt x="42" y="252"/>
                    </a:lnTo>
                    <a:lnTo>
                      <a:pt x="42" y="252"/>
                    </a:lnTo>
                    <a:lnTo>
                      <a:pt x="42" y="252"/>
                    </a:lnTo>
                    <a:lnTo>
                      <a:pt x="42" y="252"/>
                    </a:lnTo>
                    <a:lnTo>
                      <a:pt x="44" y="244"/>
                    </a:lnTo>
                    <a:lnTo>
                      <a:pt x="48" y="236"/>
                    </a:lnTo>
                    <a:lnTo>
                      <a:pt x="48" y="236"/>
                    </a:lnTo>
                    <a:lnTo>
                      <a:pt x="64" y="210"/>
                    </a:lnTo>
                    <a:lnTo>
                      <a:pt x="72" y="196"/>
                    </a:lnTo>
                    <a:lnTo>
                      <a:pt x="78" y="182"/>
                    </a:lnTo>
                    <a:lnTo>
                      <a:pt x="78" y="182"/>
                    </a:lnTo>
                    <a:lnTo>
                      <a:pt x="80" y="174"/>
                    </a:lnTo>
                    <a:lnTo>
                      <a:pt x="80" y="174"/>
                    </a:lnTo>
                    <a:lnTo>
                      <a:pt x="86" y="158"/>
                    </a:lnTo>
                    <a:lnTo>
                      <a:pt x="96" y="142"/>
                    </a:lnTo>
                    <a:lnTo>
                      <a:pt x="106" y="128"/>
                    </a:lnTo>
                    <a:lnTo>
                      <a:pt x="118" y="114"/>
                    </a:lnTo>
                    <a:lnTo>
                      <a:pt x="118" y="114"/>
                    </a:lnTo>
                    <a:lnTo>
                      <a:pt x="142" y="94"/>
                    </a:lnTo>
                    <a:lnTo>
                      <a:pt x="168" y="76"/>
                    </a:lnTo>
                    <a:lnTo>
                      <a:pt x="168" y="76"/>
                    </a:lnTo>
                    <a:lnTo>
                      <a:pt x="182" y="70"/>
                    </a:lnTo>
                    <a:lnTo>
                      <a:pt x="182" y="70"/>
                    </a:lnTo>
                    <a:lnTo>
                      <a:pt x="200" y="64"/>
                    </a:lnTo>
                    <a:lnTo>
                      <a:pt x="216" y="62"/>
                    </a:lnTo>
                    <a:lnTo>
                      <a:pt x="234" y="60"/>
                    </a:lnTo>
                    <a:lnTo>
                      <a:pt x="252" y="60"/>
                    </a:lnTo>
                    <a:lnTo>
                      <a:pt x="252" y="60"/>
                    </a:lnTo>
                    <a:lnTo>
                      <a:pt x="278" y="62"/>
                    </a:lnTo>
                    <a:lnTo>
                      <a:pt x="302" y="66"/>
                    </a:lnTo>
                    <a:lnTo>
                      <a:pt x="326" y="74"/>
                    </a:lnTo>
                    <a:lnTo>
                      <a:pt x="350" y="86"/>
                    </a:lnTo>
                    <a:lnTo>
                      <a:pt x="350" y="86"/>
                    </a:lnTo>
                    <a:lnTo>
                      <a:pt x="360" y="92"/>
                    </a:lnTo>
                    <a:lnTo>
                      <a:pt x="370" y="102"/>
                    </a:lnTo>
                    <a:lnTo>
                      <a:pt x="388" y="122"/>
                    </a:lnTo>
                    <a:lnTo>
                      <a:pt x="388" y="122"/>
                    </a:lnTo>
                    <a:lnTo>
                      <a:pt x="406" y="146"/>
                    </a:lnTo>
                    <a:lnTo>
                      <a:pt x="414" y="158"/>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2"/>
                    </a:lnTo>
                    <a:lnTo>
                      <a:pt x="500" y="244"/>
                    </a:lnTo>
                    <a:lnTo>
                      <a:pt x="500" y="244"/>
                    </a:lnTo>
                    <a:lnTo>
                      <a:pt x="504" y="228"/>
                    </a:lnTo>
                    <a:lnTo>
                      <a:pt x="502" y="212"/>
                    </a:lnTo>
                    <a:lnTo>
                      <a:pt x="502" y="212"/>
                    </a:lnTo>
                    <a:lnTo>
                      <a:pt x="498" y="190"/>
                    </a:lnTo>
                    <a:lnTo>
                      <a:pt x="492" y="170"/>
                    </a:lnTo>
                    <a:lnTo>
                      <a:pt x="484" y="152"/>
                    </a:lnTo>
                    <a:lnTo>
                      <a:pt x="476" y="132"/>
                    </a:lnTo>
                    <a:lnTo>
                      <a:pt x="464" y="114"/>
                    </a:lnTo>
                    <a:lnTo>
                      <a:pt x="452" y="98"/>
                    </a:lnTo>
                    <a:lnTo>
                      <a:pt x="436" y="80"/>
                    </a:lnTo>
                    <a:lnTo>
                      <a:pt x="420" y="64"/>
                    </a:lnTo>
                    <a:lnTo>
                      <a:pt x="420" y="64"/>
                    </a:lnTo>
                    <a:lnTo>
                      <a:pt x="402" y="50"/>
                    </a:lnTo>
                    <a:lnTo>
                      <a:pt x="384" y="38"/>
                    </a:lnTo>
                    <a:lnTo>
                      <a:pt x="364" y="26"/>
                    </a:lnTo>
                    <a:lnTo>
                      <a:pt x="344" y="16"/>
                    </a:lnTo>
                    <a:lnTo>
                      <a:pt x="322" y="10"/>
                    </a:lnTo>
                    <a:lnTo>
                      <a:pt x="300" y="4"/>
                    </a:lnTo>
                    <a:lnTo>
                      <a:pt x="276" y="0"/>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8" name="Freeform 315"/>
              <p:cNvSpPr>
                <a:spLocks noEditPoints="1"/>
              </p:cNvSpPr>
              <p:nvPr/>
            </p:nvSpPr>
            <p:spPr bwMode="auto">
              <a:xfrm>
                <a:off x="2639" y="3287"/>
                <a:ext cx="502" cy="260"/>
              </a:xfrm>
              <a:custGeom>
                <a:avLst/>
                <a:gdLst>
                  <a:gd name="T0" fmla="*/ 42 w 502"/>
                  <a:gd name="T1" fmla="*/ 250 h 260"/>
                  <a:gd name="T2" fmla="*/ 252 w 502"/>
                  <a:gd name="T3" fmla="*/ 0 h 260"/>
                  <a:gd name="T4" fmla="*/ 170 w 502"/>
                  <a:gd name="T5" fmla="*/ 14 h 260"/>
                  <a:gd name="T6" fmla="*/ 112 w 502"/>
                  <a:gd name="T7" fmla="*/ 40 h 260"/>
                  <a:gd name="T8" fmla="*/ 54 w 502"/>
                  <a:gd name="T9" fmla="*/ 92 h 260"/>
                  <a:gd name="T10" fmla="*/ 20 w 502"/>
                  <a:gd name="T11" fmla="*/ 146 h 260"/>
                  <a:gd name="T12" fmla="*/ 0 w 502"/>
                  <a:gd name="T13" fmla="*/ 216 h 260"/>
                  <a:gd name="T14" fmla="*/ 8 w 502"/>
                  <a:gd name="T15" fmla="*/ 252 h 260"/>
                  <a:gd name="T16" fmla="*/ 20 w 502"/>
                  <a:gd name="T17" fmla="*/ 260 h 260"/>
                  <a:gd name="T18" fmla="*/ 40 w 502"/>
                  <a:gd name="T19" fmla="*/ 254 h 260"/>
                  <a:gd name="T20" fmla="*/ 42 w 502"/>
                  <a:gd name="T21" fmla="*/ 252 h 260"/>
                  <a:gd name="T22" fmla="*/ 42 w 502"/>
                  <a:gd name="T23" fmla="*/ 252 h 260"/>
                  <a:gd name="T24" fmla="*/ 26 w 502"/>
                  <a:gd name="T25" fmla="*/ 260 h 260"/>
                  <a:gd name="T26" fmla="*/ 8 w 502"/>
                  <a:gd name="T27" fmla="*/ 252 h 260"/>
                  <a:gd name="T28" fmla="*/ 0 w 502"/>
                  <a:gd name="T29" fmla="*/ 226 h 260"/>
                  <a:gd name="T30" fmla="*/ 12 w 502"/>
                  <a:gd name="T31" fmla="*/ 168 h 260"/>
                  <a:gd name="T32" fmla="*/ 42 w 502"/>
                  <a:gd name="T33" fmla="*/ 108 h 260"/>
                  <a:gd name="T34" fmla="*/ 96 w 502"/>
                  <a:gd name="T35" fmla="*/ 52 h 260"/>
                  <a:gd name="T36" fmla="*/ 146 w 502"/>
                  <a:gd name="T37" fmla="*/ 24 h 260"/>
                  <a:gd name="T38" fmla="*/ 252 w 502"/>
                  <a:gd name="T39" fmla="*/ 0 h 260"/>
                  <a:gd name="T40" fmla="*/ 322 w 502"/>
                  <a:gd name="T41" fmla="*/ 10 h 260"/>
                  <a:gd name="T42" fmla="*/ 402 w 502"/>
                  <a:gd name="T43" fmla="*/ 52 h 260"/>
                  <a:gd name="T44" fmla="*/ 450 w 502"/>
                  <a:gd name="T45" fmla="*/ 98 h 260"/>
                  <a:gd name="T46" fmla="*/ 490 w 502"/>
                  <a:gd name="T47" fmla="*/ 170 h 260"/>
                  <a:gd name="T48" fmla="*/ 502 w 502"/>
                  <a:gd name="T49" fmla="*/ 228 h 260"/>
                  <a:gd name="T50" fmla="*/ 496 w 502"/>
                  <a:gd name="T51" fmla="*/ 252 h 260"/>
                  <a:gd name="T52" fmla="*/ 484 w 502"/>
                  <a:gd name="T53" fmla="*/ 260 h 260"/>
                  <a:gd name="T54" fmla="*/ 464 w 502"/>
                  <a:gd name="T55" fmla="*/ 254 h 260"/>
                  <a:gd name="T56" fmla="*/ 458 w 502"/>
                  <a:gd name="T57" fmla="*/ 244 h 260"/>
                  <a:gd name="T58" fmla="*/ 426 w 502"/>
                  <a:gd name="T59" fmla="*/ 176 h 260"/>
                  <a:gd name="T60" fmla="*/ 406 w 502"/>
                  <a:gd name="T61" fmla="*/ 144 h 260"/>
                  <a:gd name="T62" fmla="*/ 360 w 502"/>
                  <a:gd name="T63" fmla="*/ 92 h 260"/>
                  <a:gd name="T64" fmla="*/ 302 w 502"/>
                  <a:gd name="T65" fmla="*/ 64 h 260"/>
                  <a:gd name="T66" fmla="*/ 234 w 502"/>
                  <a:gd name="T67" fmla="*/ 60 h 260"/>
                  <a:gd name="T68" fmla="*/ 182 w 502"/>
                  <a:gd name="T69" fmla="*/ 68 h 260"/>
                  <a:gd name="T70" fmla="*/ 118 w 502"/>
                  <a:gd name="T71" fmla="*/ 112 h 260"/>
                  <a:gd name="T72" fmla="*/ 86 w 502"/>
                  <a:gd name="T73" fmla="*/ 156 h 260"/>
                  <a:gd name="T74" fmla="*/ 76 w 502"/>
                  <a:gd name="T75" fmla="*/ 180 h 260"/>
                  <a:gd name="T76" fmla="*/ 48 w 502"/>
                  <a:gd name="T77" fmla="*/ 236 h 260"/>
                  <a:gd name="T78" fmla="*/ 42 w 502"/>
                  <a:gd name="T79" fmla="*/ 250 h 260"/>
                  <a:gd name="T80" fmla="*/ 42 w 502"/>
                  <a:gd name="T81" fmla="*/ 250 h 260"/>
                  <a:gd name="T82" fmla="*/ 44 w 502"/>
                  <a:gd name="T83" fmla="*/ 244 h 260"/>
                  <a:gd name="T84" fmla="*/ 70 w 502"/>
                  <a:gd name="T85" fmla="*/ 194 h 260"/>
                  <a:gd name="T86" fmla="*/ 80 w 502"/>
                  <a:gd name="T87" fmla="*/ 174 h 260"/>
                  <a:gd name="T88" fmla="*/ 118 w 502"/>
                  <a:gd name="T89" fmla="*/ 114 h 260"/>
                  <a:gd name="T90" fmla="*/ 168 w 502"/>
                  <a:gd name="T91" fmla="*/ 76 h 260"/>
                  <a:gd name="T92" fmla="*/ 216 w 502"/>
                  <a:gd name="T93" fmla="*/ 62 h 260"/>
                  <a:gd name="T94" fmla="*/ 278 w 502"/>
                  <a:gd name="T95" fmla="*/ 60 h 260"/>
                  <a:gd name="T96" fmla="*/ 350 w 502"/>
                  <a:gd name="T97" fmla="*/ 84 h 260"/>
                  <a:gd name="T98" fmla="*/ 388 w 502"/>
                  <a:gd name="T99" fmla="*/ 122 h 260"/>
                  <a:gd name="T100" fmla="*/ 422 w 502"/>
                  <a:gd name="T101" fmla="*/ 170 h 260"/>
                  <a:gd name="T102" fmla="*/ 454 w 502"/>
                  <a:gd name="T103" fmla="*/ 236 h 260"/>
                  <a:gd name="T104" fmla="*/ 462 w 502"/>
                  <a:gd name="T105" fmla="*/ 252 h 260"/>
                  <a:gd name="T106" fmla="*/ 480 w 502"/>
                  <a:gd name="T107" fmla="*/ 260 h 260"/>
                  <a:gd name="T108" fmla="*/ 496 w 502"/>
                  <a:gd name="T109" fmla="*/ 252 h 260"/>
                  <a:gd name="T110" fmla="*/ 502 w 502"/>
                  <a:gd name="T111" fmla="*/ 228 h 260"/>
                  <a:gd name="T112" fmla="*/ 492 w 502"/>
                  <a:gd name="T113" fmla="*/ 170 h 260"/>
                  <a:gd name="T114" fmla="*/ 450 w 502"/>
                  <a:gd name="T115" fmla="*/ 98 h 260"/>
                  <a:gd name="T116" fmla="*/ 402 w 502"/>
                  <a:gd name="T117" fmla="*/ 50 h 260"/>
                  <a:gd name="T118" fmla="*/ 322 w 502"/>
                  <a:gd name="T119"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2" h="260">
                    <a:moveTo>
                      <a:pt x="42" y="250"/>
                    </a:moveTo>
                    <a:lnTo>
                      <a:pt x="42" y="250"/>
                    </a:lnTo>
                    <a:lnTo>
                      <a:pt x="42" y="250"/>
                    </a:lnTo>
                    <a:lnTo>
                      <a:pt x="42" y="250"/>
                    </a:lnTo>
                    <a:lnTo>
                      <a:pt x="42" y="250"/>
                    </a:lnTo>
                    <a:lnTo>
                      <a:pt x="42" y="250"/>
                    </a:lnTo>
                    <a:lnTo>
                      <a:pt x="42" y="250"/>
                    </a:lnTo>
                    <a:close/>
                    <a:moveTo>
                      <a:pt x="252" y="0"/>
                    </a:moveTo>
                    <a:lnTo>
                      <a:pt x="252" y="0"/>
                    </a:lnTo>
                    <a:lnTo>
                      <a:pt x="224" y="2"/>
                    </a:lnTo>
                    <a:lnTo>
                      <a:pt x="196" y="8"/>
                    </a:lnTo>
                    <a:lnTo>
                      <a:pt x="170" y="14"/>
                    </a:lnTo>
                    <a:lnTo>
                      <a:pt x="146" y="22"/>
                    </a:lnTo>
                    <a:lnTo>
                      <a:pt x="146" y="22"/>
                    </a:lnTo>
                    <a:lnTo>
                      <a:pt x="128" y="30"/>
                    </a:lnTo>
                    <a:lnTo>
                      <a:pt x="112" y="40"/>
                    </a:lnTo>
                    <a:lnTo>
                      <a:pt x="96" y="50"/>
                    </a:lnTo>
                    <a:lnTo>
                      <a:pt x="80" y="62"/>
                    </a:lnTo>
                    <a:lnTo>
                      <a:pt x="66" y="76"/>
                    </a:lnTo>
                    <a:lnTo>
                      <a:pt x="54" y="92"/>
                    </a:lnTo>
                    <a:lnTo>
                      <a:pt x="42" y="108"/>
                    </a:lnTo>
                    <a:lnTo>
                      <a:pt x="32" y="126"/>
                    </a:lnTo>
                    <a:lnTo>
                      <a:pt x="32" y="126"/>
                    </a:lnTo>
                    <a:lnTo>
                      <a:pt x="20" y="146"/>
                    </a:lnTo>
                    <a:lnTo>
                      <a:pt x="12" y="168"/>
                    </a:lnTo>
                    <a:lnTo>
                      <a:pt x="6" y="192"/>
                    </a:lnTo>
                    <a:lnTo>
                      <a:pt x="0" y="216"/>
                    </a:lnTo>
                    <a:lnTo>
                      <a:pt x="0" y="216"/>
                    </a:lnTo>
                    <a:lnTo>
                      <a:pt x="0" y="226"/>
                    </a:lnTo>
                    <a:lnTo>
                      <a:pt x="2" y="236"/>
                    </a:lnTo>
                    <a:lnTo>
                      <a:pt x="4" y="244"/>
                    </a:lnTo>
                    <a:lnTo>
                      <a:pt x="8" y="252"/>
                    </a:lnTo>
                    <a:lnTo>
                      <a:pt x="8" y="252"/>
                    </a:lnTo>
                    <a:lnTo>
                      <a:pt x="10" y="254"/>
                    </a:lnTo>
                    <a:lnTo>
                      <a:pt x="14" y="258"/>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6"/>
                    </a:lnTo>
                    <a:lnTo>
                      <a:pt x="10" y="254"/>
                    </a:lnTo>
                    <a:lnTo>
                      <a:pt x="8" y="252"/>
                    </a:lnTo>
                    <a:lnTo>
                      <a:pt x="8" y="252"/>
                    </a:lnTo>
                    <a:lnTo>
                      <a:pt x="4" y="244"/>
                    </a:lnTo>
                    <a:lnTo>
                      <a:pt x="2" y="236"/>
                    </a:lnTo>
                    <a:lnTo>
                      <a:pt x="0" y="226"/>
                    </a:lnTo>
                    <a:lnTo>
                      <a:pt x="2" y="216"/>
                    </a:lnTo>
                    <a:lnTo>
                      <a:pt x="2" y="216"/>
                    </a:lnTo>
                    <a:lnTo>
                      <a:pt x="6" y="192"/>
                    </a:lnTo>
                    <a:lnTo>
                      <a:pt x="12" y="168"/>
                    </a:lnTo>
                    <a:lnTo>
                      <a:pt x="22" y="146"/>
                    </a:lnTo>
                    <a:lnTo>
                      <a:pt x="32" y="126"/>
                    </a:lnTo>
                    <a:lnTo>
                      <a:pt x="32" y="126"/>
                    </a:lnTo>
                    <a:lnTo>
                      <a:pt x="42" y="108"/>
                    </a:lnTo>
                    <a:lnTo>
                      <a:pt x="54" y="92"/>
                    </a:lnTo>
                    <a:lnTo>
                      <a:pt x="68" y="76"/>
                    </a:lnTo>
                    <a:lnTo>
                      <a:pt x="82" y="64"/>
                    </a:lnTo>
                    <a:lnTo>
                      <a:pt x="96" y="52"/>
                    </a:lnTo>
                    <a:lnTo>
                      <a:pt x="112" y="40"/>
                    </a:lnTo>
                    <a:lnTo>
                      <a:pt x="128" y="32"/>
                    </a:lnTo>
                    <a:lnTo>
                      <a:pt x="146" y="24"/>
                    </a:lnTo>
                    <a:lnTo>
                      <a:pt x="146" y="24"/>
                    </a:lnTo>
                    <a:lnTo>
                      <a:pt x="170" y="16"/>
                    </a:lnTo>
                    <a:lnTo>
                      <a:pt x="196" y="8"/>
                    </a:lnTo>
                    <a:lnTo>
                      <a:pt x="224" y="2"/>
                    </a:lnTo>
                    <a:lnTo>
                      <a:pt x="252" y="0"/>
                    </a:lnTo>
                    <a:lnTo>
                      <a:pt x="252" y="0"/>
                    </a:lnTo>
                    <a:lnTo>
                      <a:pt x="276" y="2"/>
                    </a:lnTo>
                    <a:lnTo>
                      <a:pt x="300" y="6"/>
                    </a:lnTo>
                    <a:lnTo>
                      <a:pt x="322" y="10"/>
                    </a:lnTo>
                    <a:lnTo>
                      <a:pt x="344" y="18"/>
                    </a:lnTo>
                    <a:lnTo>
                      <a:pt x="364" y="28"/>
                    </a:lnTo>
                    <a:lnTo>
                      <a:pt x="384" y="38"/>
                    </a:lnTo>
                    <a:lnTo>
                      <a:pt x="402" y="52"/>
                    </a:lnTo>
                    <a:lnTo>
                      <a:pt x="420" y="66"/>
                    </a:lnTo>
                    <a:lnTo>
                      <a:pt x="420" y="66"/>
                    </a:lnTo>
                    <a:lnTo>
                      <a:pt x="436" y="82"/>
                    </a:lnTo>
                    <a:lnTo>
                      <a:pt x="450" y="98"/>
                    </a:lnTo>
                    <a:lnTo>
                      <a:pt x="462" y="114"/>
                    </a:lnTo>
                    <a:lnTo>
                      <a:pt x="474" y="132"/>
                    </a:lnTo>
                    <a:lnTo>
                      <a:pt x="484" y="152"/>
                    </a:lnTo>
                    <a:lnTo>
                      <a:pt x="490" y="170"/>
                    </a:lnTo>
                    <a:lnTo>
                      <a:pt x="496" y="190"/>
                    </a:lnTo>
                    <a:lnTo>
                      <a:pt x="500" y="210"/>
                    </a:lnTo>
                    <a:lnTo>
                      <a:pt x="500" y="210"/>
                    </a:lnTo>
                    <a:lnTo>
                      <a:pt x="502" y="228"/>
                    </a:lnTo>
                    <a:lnTo>
                      <a:pt x="500" y="242"/>
                    </a:lnTo>
                    <a:lnTo>
                      <a:pt x="500" y="242"/>
                    </a:lnTo>
                    <a:lnTo>
                      <a:pt x="498" y="250"/>
                    </a:lnTo>
                    <a:lnTo>
                      <a:pt x="496" y="252"/>
                    </a:lnTo>
                    <a:lnTo>
                      <a:pt x="496" y="252"/>
                    </a:lnTo>
                    <a:lnTo>
                      <a:pt x="494" y="254"/>
                    </a:lnTo>
                    <a:lnTo>
                      <a:pt x="490" y="256"/>
                    </a:lnTo>
                    <a:lnTo>
                      <a:pt x="484" y="260"/>
                    </a:lnTo>
                    <a:lnTo>
                      <a:pt x="480" y="260"/>
                    </a:lnTo>
                    <a:lnTo>
                      <a:pt x="480" y="260"/>
                    </a:lnTo>
                    <a:lnTo>
                      <a:pt x="470" y="256"/>
                    </a:lnTo>
                    <a:lnTo>
                      <a:pt x="464" y="254"/>
                    </a:lnTo>
                    <a:lnTo>
                      <a:pt x="462" y="252"/>
                    </a:lnTo>
                    <a:lnTo>
                      <a:pt x="462" y="252"/>
                    </a:lnTo>
                    <a:lnTo>
                      <a:pt x="460" y="248"/>
                    </a:lnTo>
                    <a:lnTo>
                      <a:pt x="458" y="244"/>
                    </a:lnTo>
                    <a:lnTo>
                      <a:pt x="454" y="236"/>
                    </a:lnTo>
                    <a:lnTo>
                      <a:pt x="454" y="236"/>
                    </a:lnTo>
                    <a:lnTo>
                      <a:pt x="426" y="176"/>
                    </a:lnTo>
                    <a:lnTo>
                      <a:pt x="426" y="176"/>
                    </a:lnTo>
                    <a:lnTo>
                      <a:pt x="422" y="168"/>
                    </a:lnTo>
                    <a:lnTo>
                      <a:pt x="422" y="168"/>
                    </a:lnTo>
                    <a:lnTo>
                      <a:pt x="414" y="156"/>
                    </a:lnTo>
                    <a:lnTo>
                      <a:pt x="406" y="144"/>
                    </a:lnTo>
                    <a:lnTo>
                      <a:pt x="388" y="122"/>
                    </a:lnTo>
                    <a:lnTo>
                      <a:pt x="388" y="122"/>
                    </a:lnTo>
                    <a:lnTo>
                      <a:pt x="370" y="100"/>
                    </a:lnTo>
                    <a:lnTo>
                      <a:pt x="360" y="92"/>
                    </a:lnTo>
                    <a:lnTo>
                      <a:pt x="350" y="84"/>
                    </a:lnTo>
                    <a:lnTo>
                      <a:pt x="350" y="84"/>
                    </a:lnTo>
                    <a:lnTo>
                      <a:pt x="326" y="72"/>
                    </a:lnTo>
                    <a:lnTo>
                      <a:pt x="302" y="64"/>
                    </a:lnTo>
                    <a:lnTo>
                      <a:pt x="278" y="60"/>
                    </a:lnTo>
                    <a:lnTo>
                      <a:pt x="252" y="58"/>
                    </a:lnTo>
                    <a:lnTo>
                      <a:pt x="252" y="58"/>
                    </a:lnTo>
                    <a:lnTo>
                      <a:pt x="234" y="60"/>
                    </a:lnTo>
                    <a:lnTo>
                      <a:pt x="216" y="60"/>
                    </a:lnTo>
                    <a:lnTo>
                      <a:pt x="200" y="64"/>
                    </a:lnTo>
                    <a:lnTo>
                      <a:pt x="182" y="68"/>
                    </a:lnTo>
                    <a:lnTo>
                      <a:pt x="182" y="68"/>
                    </a:lnTo>
                    <a:lnTo>
                      <a:pt x="168" y="74"/>
                    </a:lnTo>
                    <a:lnTo>
                      <a:pt x="168" y="74"/>
                    </a:lnTo>
                    <a:lnTo>
                      <a:pt x="142" y="92"/>
                    </a:lnTo>
                    <a:lnTo>
                      <a:pt x="118" y="112"/>
                    </a:lnTo>
                    <a:lnTo>
                      <a:pt x="118" y="112"/>
                    </a:lnTo>
                    <a:lnTo>
                      <a:pt x="106" y="126"/>
                    </a:lnTo>
                    <a:lnTo>
                      <a:pt x="94" y="142"/>
                    </a:lnTo>
                    <a:lnTo>
                      <a:pt x="86" y="156"/>
                    </a:lnTo>
                    <a:lnTo>
                      <a:pt x="80" y="172"/>
                    </a:lnTo>
                    <a:lnTo>
                      <a:pt x="80" y="172"/>
                    </a:lnTo>
                    <a:lnTo>
                      <a:pt x="76" y="180"/>
                    </a:lnTo>
                    <a:lnTo>
                      <a:pt x="76" y="180"/>
                    </a:lnTo>
                    <a:lnTo>
                      <a:pt x="70" y="194"/>
                    </a:lnTo>
                    <a:lnTo>
                      <a:pt x="64" y="208"/>
                    </a:lnTo>
                    <a:lnTo>
                      <a:pt x="48" y="236"/>
                    </a:lnTo>
                    <a:lnTo>
                      <a:pt x="48" y="236"/>
                    </a:lnTo>
                    <a:lnTo>
                      <a:pt x="44" y="242"/>
                    </a:lnTo>
                    <a:lnTo>
                      <a:pt x="42" y="250"/>
                    </a:lnTo>
                    <a:lnTo>
                      <a:pt x="42" y="250"/>
                    </a:lnTo>
                    <a:lnTo>
                      <a:pt x="42" y="250"/>
                    </a:lnTo>
                    <a:lnTo>
                      <a:pt x="42" y="250"/>
                    </a:lnTo>
                    <a:lnTo>
                      <a:pt x="42" y="250"/>
                    </a:lnTo>
                    <a:lnTo>
                      <a:pt x="42" y="250"/>
                    </a:lnTo>
                    <a:lnTo>
                      <a:pt x="42" y="250"/>
                    </a:lnTo>
                    <a:lnTo>
                      <a:pt x="42" y="250"/>
                    </a:lnTo>
                    <a:lnTo>
                      <a:pt x="42" y="250"/>
                    </a:lnTo>
                    <a:lnTo>
                      <a:pt x="42" y="250"/>
                    </a:lnTo>
                    <a:lnTo>
                      <a:pt x="44" y="244"/>
                    </a:lnTo>
                    <a:lnTo>
                      <a:pt x="48" y="236"/>
                    </a:lnTo>
                    <a:lnTo>
                      <a:pt x="48" y="236"/>
                    </a:lnTo>
                    <a:lnTo>
                      <a:pt x="64" y="210"/>
                    </a:lnTo>
                    <a:lnTo>
                      <a:pt x="70" y="194"/>
                    </a:lnTo>
                    <a:lnTo>
                      <a:pt x="78" y="180"/>
                    </a:lnTo>
                    <a:lnTo>
                      <a:pt x="78" y="180"/>
                    </a:lnTo>
                    <a:lnTo>
                      <a:pt x="80" y="174"/>
                    </a:lnTo>
                    <a:lnTo>
                      <a:pt x="80" y="174"/>
                    </a:lnTo>
                    <a:lnTo>
                      <a:pt x="86" y="158"/>
                    </a:lnTo>
                    <a:lnTo>
                      <a:pt x="94" y="142"/>
                    </a:lnTo>
                    <a:lnTo>
                      <a:pt x="106" y="128"/>
                    </a:lnTo>
                    <a:lnTo>
                      <a:pt x="118" y="114"/>
                    </a:lnTo>
                    <a:lnTo>
                      <a:pt x="118" y="114"/>
                    </a:lnTo>
                    <a:lnTo>
                      <a:pt x="142" y="94"/>
                    </a:lnTo>
                    <a:lnTo>
                      <a:pt x="168" y="76"/>
                    </a:lnTo>
                    <a:lnTo>
                      <a:pt x="168" y="76"/>
                    </a:lnTo>
                    <a:lnTo>
                      <a:pt x="182" y="68"/>
                    </a:lnTo>
                    <a:lnTo>
                      <a:pt x="182" y="68"/>
                    </a:lnTo>
                    <a:lnTo>
                      <a:pt x="200" y="64"/>
                    </a:lnTo>
                    <a:lnTo>
                      <a:pt x="216" y="62"/>
                    </a:lnTo>
                    <a:lnTo>
                      <a:pt x="234" y="60"/>
                    </a:lnTo>
                    <a:lnTo>
                      <a:pt x="252" y="60"/>
                    </a:lnTo>
                    <a:lnTo>
                      <a:pt x="252" y="60"/>
                    </a:lnTo>
                    <a:lnTo>
                      <a:pt x="278" y="60"/>
                    </a:lnTo>
                    <a:lnTo>
                      <a:pt x="302" y="66"/>
                    </a:lnTo>
                    <a:lnTo>
                      <a:pt x="326" y="74"/>
                    </a:lnTo>
                    <a:lnTo>
                      <a:pt x="350" y="84"/>
                    </a:lnTo>
                    <a:lnTo>
                      <a:pt x="350" y="84"/>
                    </a:lnTo>
                    <a:lnTo>
                      <a:pt x="360" y="92"/>
                    </a:lnTo>
                    <a:lnTo>
                      <a:pt x="370" y="102"/>
                    </a:lnTo>
                    <a:lnTo>
                      <a:pt x="388" y="122"/>
                    </a:lnTo>
                    <a:lnTo>
                      <a:pt x="388" y="122"/>
                    </a:lnTo>
                    <a:lnTo>
                      <a:pt x="406" y="144"/>
                    </a:lnTo>
                    <a:lnTo>
                      <a:pt x="414" y="156"/>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0"/>
                    </a:lnTo>
                    <a:lnTo>
                      <a:pt x="500" y="242"/>
                    </a:lnTo>
                    <a:lnTo>
                      <a:pt x="500" y="242"/>
                    </a:lnTo>
                    <a:lnTo>
                      <a:pt x="502" y="228"/>
                    </a:lnTo>
                    <a:lnTo>
                      <a:pt x="502" y="210"/>
                    </a:lnTo>
                    <a:lnTo>
                      <a:pt x="502" y="210"/>
                    </a:lnTo>
                    <a:lnTo>
                      <a:pt x="498" y="190"/>
                    </a:lnTo>
                    <a:lnTo>
                      <a:pt x="492" y="170"/>
                    </a:lnTo>
                    <a:lnTo>
                      <a:pt x="484" y="152"/>
                    </a:lnTo>
                    <a:lnTo>
                      <a:pt x="474" y="132"/>
                    </a:lnTo>
                    <a:lnTo>
                      <a:pt x="464" y="114"/>
                    </a:lnTo>
                    <a:lnTo>
                      <a:pt x="450" y="98"/>
                    </a:lnTo>
                    <a:lnTo>
                      <a:pt x="436" y="80"/>
                    </a:lnTo>
                    <a:lnTo>
                      <a:pt x="420" y="64"/>
                    </a:lnTo>
                    <a:lnTo>
                      <a:pt x="420" y="64"/>
                    </a:lnTo>
                    <a:lnTo>
                      <a:pt x="402" y="50"/>
                    </a:lnTo>
                    <a:lnTo>
                      <a:pt x="384" y="38"/>
                    </a:lnTo>
                    <a:lnTo>
                      <a:pt x="364" y="26"/>
                    </a:lnTo>
                    <a:lnTo>
                      <a:pt x="344" y="18"/>
                    </a:lnTo>
                    <a:lnTo>
                      <a:pt x="322" y="10"/>
                    </a:lnTo>
                    <a:lnTo>
                      <a:pt x="300" y="4"/>
                    </a:lnTo>
                    <a:lnTo>
                      <a:pt x="276" y="2"/>
                    </a:lnTo>
                    <a:lnTo>
                      <a:pt x="252" y="0"/>
                    </a:lnTo>
                    <a:close/>
                  </a:path>
                </a:pathLst>
              </a:custGeom>
              <a:solidFill>
                <a:srgbClr val="5951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9" name="Freeform 316"/>
              <p:cNvSpPr>
                <a:spLocks/>
              </p:cNvSpPr>
              <p:nvPr/>
            </p:nvSpPr>
            <p:spPr bwMode="auto">
              <a:xfrm>
                <a:off x="2681" y="35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0" name="Freeform 317"/>
              <p:cNvSpPr>
                <a:spLocks/>
              </p:cNvSpPr>
              <p:nvPr/>
            </p:nvSpPr>
            <p:spPr bwMode="auto">
              <a:xfrm>
                <a:off x="2639" y="3287"/>
                <a:ext cx="502" cy="260"/>
              </a:xfrm>
              <a:custGeom>
                <a:avLst/>
                <a:gdLst>
                  <a:gd name="T0" fmla="*/ 196 w 502"/>
                  <a:gd name="T1" fmla="*/ 8 h 260"/>
                  <a:gd name="T2" fmla="*/ 128 w 502"/>
                  <a:gd name="T3" fmla="*/ 30 h 260"/>
                  <a:gd name="T4" fmla="*/ 66 w 502"/>
                  <a:gd name="T5" fmla="*/ 76 h 260"/>
                  <a:gd name="T6" fmla="*/ 32 w 502"/>
                  <a:gd name="T7" fmla="*/ 126 h 260"/>
                  <a:gd name="T8" fmla="*/ 0 w 502"/>
                  <a:gd name="T9" fmla="*/ 216 h 260"/>
                  <a:gd name="T10" fmla="*/ 4 w 502"/>
                  <a:gd name="T11" fmla="*/ 244 h 260"/>
                  <a:gd name="T12" fmla="*/ 14 w 502"/>
                  <a:gd name="T13" fmla="*/ 258 h 260"/>
                  <a:gd name="T14" fmla="*/ 36 w 502"/>
                  <a:gd name="T15" fmla="*/ 258 h 260"/>
                  <a:gd name="T16" fmla="*/ 42 w 502"/>
                  <a:gd name="T17" fmla="*/ 252 h 260"/>
                  <a:gd name="T18" fmla="*/ 42 w 502"/>
                  <a:gd name="T19" fmla="*/ 252 h 260"/>
                  <a:gd name="T20" fmla="*/ 26 w 502"/>
                  <a:gd name="T21" fmla="*/ 260 h 260"/>
                  <a:gd name="T22" fmla="*/ 10 w 502"/>
                  <a:gd name="T23" fmla="*/ 254 h 260"/>
                  <a:gd name="T24" fmla="*/ 2 w 502"/>
                  <a:gd name="T25" fmla="*/ 236 h 260"/>
                  <a:gd name="T26" fmla="*/ 6 w 502"/>
                  <a:gd name="T27" fmla="*/ 192 h 260"/>
                  <a:gd name="T28" fmla="*/ 32 w 502"/>
                  <a:gd name="T29" fmla="*/ 126 h 260"/>
                  <a:gd name="T30" fmla="*/ 82 w 502"/>
                  <a:gd name="T31" fmla="*/ 64 h 260"/>
                  <a:gd name="T32" fmla="*/ 146 w 502"/>
                  <a:gd name="T33" fmla="*/ 24 h 260"/>
                  <a:gd name="T34" fmla="*/ 224 w 502"/>
                  <a:gd name="T35" fmla="*/ 2 h 260"/>
                  <a:gd name="T36" fmla="*/ 300 w 502"/>
                  <a:gd name="T37" fmla="*/ 6 h 260"/>
                  <a:gd name="T38" fmla="*/ 384 w 502"/>
                  <a:gd name="T39" fmla="*/ 38 h 260"/>
                  <a:gd name="T40" fmla="*/ 436 w 502"/>
                  <a:gd name="T41" fmla="*/ 82 h 260"/>
                  <a:gd name="T42" fmla="*/ 484 w 502"/>
                  <a:gd name="T43" fmla="*/ 152 h 260"/>
                  <a:gd name="T44" fmla="*/ 500 w 502"/>
                  <a:gd name="T45" fmla="*/ 210 h 260"/>
                  <a:gd name="T46" fmla="*/ 498 w 502"/>
                  <a:gd name="T47" fmla="*/ 250 h 260"/>
                  <a:gd name="T48" fmla="*/ 490 w 502"/>
                  <a:gd name="T49" fmla="*/ 256 h 260"/>
                  <a:gd name="T50" fmla="*/ 470 w 502"/>
                  <a:gd name="T51" fmla="*/ 256 h 260"/>
                  <a:gd name="T52" fmla="*/ 460 w 502"/>
                  <a:gd name="T53" fmla="*/ 248 h 260"/>
                  <a:gd name="T54" fmla="*/ 426 w 502"/>
                  <a:gd name="T55" fmla="*/ 176 h 260"/>
                  <a:gd name="T56" fmla="*/ 414 w 502"/>
                  <a:gd name="T57" fmla="*/ 156 h 260"/>
                  <a:gd name="T58" fmla="*/ 370 w 502"/>
                  <a:gd name="T59" fmla="*/ 100 h 260"/>
                  <a:gd name="T60" fmla="*/ 326 w 502"/>
                  <a:gd name="T61" fmla="*/ 72 h 260"/>
                  <a:gd name="T62" fmla="*/ 252 w 502"/>
                  <a:gd name="T63" fmla="*/ 58 h 260"/>
                  <a:gd name="T64" fmla="*/ 182 w 502"/>
                  <a:gd name="T65" fmla="*/ 68 h 260"/>
                  <a:gd name="T66" fmla="*/ 142 w 502"/>
                  <a:gd name="T67" fmla="*/ 92 h 260"/>
                  <a:gd name="T68" fmla="*/ 94 w 502"/>
                  <a:gd name="T69" fmla="*/ 142 h 260"/>
                  <a:gd name="T70" fmla="*/ 76 w 502"/>
                  <a:gd name="T71" fmla="*/ 180 h 260"/>
                  <a:gd name="T72" fmla="*/ 48 w 502"/>
                  <a:gd name="T73" fmla="*/ 236 h 260"/>
                  <a:gd name="T74" fmla="*/ 42 w 502"/>
                  <a:gd name="T75" fmla="*/ 250 h 260"/>
                  <a:gd name="T76" fmla="*/ 42 w 502"/>
                  <a:gd name="T77" fmla="*/ 250 h 260"/>
                  <a:gd name="T78" fmla="*/ 42 w 502"/>
                  <a:gd name="T79" fmla="*/ 250 h 260"/>
                  <a:gd name="T80" fmla="*/ 64 w 502"/>
                  <a:gd name="T81" fmla="*/ 210 h 260"/>
                  <a:gd name="T82" fmla="*/ 80 w 502"/>
                  <a:gd name="T83" fmla="*/ 174 h 260"/>
                  <a:gd name="T84" fmla="*/ 106 w 502"/>
                  <a:gd name="T85" fmla="*/ 128 h 260"/>
                  <a:gd name="T86" fmla="*/ 168 w 502"/>
                  <a:gd name="T87" fmla="*/ 76 h 260"/>
                  <a:gd name="T88" fmla="*/ 200 w 502"/>
                  <a:gd name="T89" fmla="*/ 64 h 260"/>
                  <a:gd name="T90" fmla="*/ 252 w 502"/>
                  <a:gd name="T91" fmla="*/ 60 h 260"/>
                  <a:gd name="T92" fmla="*/ 350 w 502"/>
                  <a:gd name="T93" fmla="*/ 84 h 260"/>
                  <a:gd name="T94" fmla="*/ 388 w 502"/>
                  <a:gd name="T95" fmla="*/ 122 h 260"/>
                  <a:gd name="T96" fmla="*/ 422 w 502"/>
                  <a:gd name="T97" fmla="*/ 170 h 260"/>
                  <a:gd name="T98" fmla="*/ 454 w 502"/>
                  <a:gd name="T99" fmla="*/ 236 h 260"/>
                  <a:gd name="T100" fmla="*/ 462 w 502"/>
                  <a:gd name="T101" fmla="*/ 252 h 260"/>
                  <a:gd name="T102" fmla="*/ 480 w 502"/>
                  <a:gd name="T103" fmla="*/ 260 h 260"/>
                  <a:gd name="T104" fmla="*/ 496 w 502"/>
                  <a:gd name="T105" fmla="*/ 252 h 260"/>
                  <a:gd name="T106" fmla="*/ 500 w 502"/>
                  <a:gd name="T107" fmla="*/ 242 h 260"/>
                  <a:gd name="T108" fmla="*/ 498 w 502"/>
                  <a:gd name="T109" fmla="*/ 190 h 260"/>
                  <a:gd name="T110" fmla="*/ 464 w 502"/>
                  <a:gd name="T111" fmla="*/ 114 h 260"/>
                  <a:gd name="T112" fmla="*/ 420 w 502"/>
                  <a:gd name="T113" fmla="*/ 64 h 260"/>
                  <a:gd name="T114" fmla="*/ 344 w 502"/>
                  <a:gd name="T115" fmla="*/ 18 h 260"/>
                  <a:gd name="T116" fmla="*/ 252 w 502"/>
                  <a:gd name="T117"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2" h="260">
                    <a:moveTo>
                      <a:pt x="252" y="0"/>
                    </a:moveTo>
                    <a:lnTo>
                      <a:pt x="252" y="0"/>
                    </a:lnTo>
                    <a:lnTo>
                      <a:pt x="224" y="2"/>
                    </a:lnTo>
                    <a:lnTo>
                      <a:pt x="196" y="8"/>
                    </a:lnTo>
                    <a:lnTo>
                      <a:pt x="170" y="14"/>
                    </a:lnTo>
                    <a:lnTo>
                      <a:pt x="146" y="22"/>
                    </a:lnTo>
                    <a:lnTo>
                      <a:pt x="146" y="22"/>
                    </a:lnTo>
                    <a:lnTo>
                      <a:pt x="128" y="30"/>
                    </a:lnTo>
                    <a:lnTo>
                      <a:pt x="112" y="40"/>
                    </a:lnTo>
                    <a:lnTo>
                      <a:pt x="96" y="50"/>
                    </a:lnTo>
                    <a:lnTo>
                      <a:pt x="80" y="62"/>
                    </a:lnTo>
                    <a:lnTo>
                      <a:pt x="66" y="76"/>
                    </a:lnTo>
                    <a:lnTo>
                      <a:pt x="54" y="92"/>
                    </a:lnTo>
                    <a:lnTo>
                      <a:pt x="42" y="108"/>
                    </a:lnTo>
                    <a:lnTo>
                      <a:pt x="32" y="126"/>
                    </a:lnTo>
                    <a:lnTo>
                      <a:pt x="32" y="126"/>
                    </a:lnTo>
                    <a:lnTo>
                      <a:pt x="20" y="146"/>
                    </a:lnTo>
                    <a:lnTo>
                      <a:pt x="12" y="168"/>
                    </a:lnTo>
                    <a:lnTo>
                      <a:pt x="6" y="192"/>
                    </a:lnTo>
                    <a:lnTo>
                      <a:pt x="0" y="216"/>
                    </a:lnTo>
                    <a:lnTo>
                      <a:pt x="0" y="216"/>
                    </a:lnTo>
                    <a:lnTo>
                      <a:pt x="0" y="226"/>
                    </a:lnTo>
                    <a:lnTo>
                      <a:pt x="2" y="236"/>
                    </a:lnTo>
                    <a:lnTo>
                      <a:pt x="4" y="244"/>
                    </a:lnTo>
                    <a:lnTo>
                      <a:pt x="8" y="252"/>
                    </a:lnTo>
                    <a:lnTo>
                      <a:pt x="8" y="252"/>
                    </a:lnTo>
                    <a:lnTo>
                      <a:pt x="10" y="254"/>
                    </a:lnTo>
                    <a:lnTo>
                      <a:pt x="14" y="258"/>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0" y="254"/>
                    </a:lnTo>
                    <a:lnTo>
                      <a:pt x="36" y="258"/>
                    </a:lnTo>
                    <a:lnTo>
                      <a:pt x="26" y="260"/>
                    </a:lnTo>
                    <a:lnTo>
                      <a:pt x="26" y="260"/>
                    </a:lnTo>
                    <a:lnTo>
                      <a:pt x="20" y="260"/>
                    </a:lnTo>
                    <a:lnTo>
                      <a:pt x="14" y="256"/>
                    </a:lnTo>
                    <a:lnTo>
                      <a:pt x="10" y="254"/>
                    </a:lnTo>
                    <a:lnTo>
                      <a:pt x="8" y="252"/>
                    </a:lnTo>
                    <a:lnTo>
                      <a:pt x="8" y="252"/>
                    </a:lnTo>
                    <a:lnTo>
                      <a:pt x="4" y="244"/>
                    </a:lnTo>
                    <a:lnTo>
                      <a:pt x="2" y="236"/>
                    </a:lnTo>
                    <a:lnTo>
                      <a:pt x="0" y="226"/>
                    </a:lnTo>
                    <a:lnTo>
                      <a:pt x="2" y="216"/>
                    </a:lnTo>
                    <a:lnTo>
                      <a:pt x="2" y="216"/>
                    </a:lnTo>
                    <a:lnTo>
                      <a:pt x="6" y="192"/>
                    </a:lnTo>
                    <a:lnTo>
                      <a:pt x="12" y="168"/>
                    </a:lnTo>
                    <a:lnTo>
                      <a:pt x="22" y="146"/>
                    </a:lnTo>
                    <a:lnTo>
                      <a:pt x="32" y="126"/>
                    </a:lnTo>
                    <a:lnTo>
                      <a:pt x="32" y="126"/>
                    </a:lnTo>
                    <a:lnTo>
                      <a:pt x="42" y="108"/>
                    </a:lnTo>
                    <a:lnTo>
                      <a:pt x="54" y="92"/>
                    </a:lnTo>
                    <a:lnTo>
                      <a:pt x="68" y="76"/>
                    </a:lnTo>
                    <a:lnTo>
                      <a:pt x="82" y="64"/>
                    </a:lnTo>
                    <a:lnTo>
                      <a:pt x="96" y="52"/>
                    </a:lnTo>
                    <a:lnTo>
                      <a:pt x="112" y="40"/>
                    </a:lnTo>
                    <a:lnTo>
                      <a:pt x="128" y="32"/>
                    </a:lnTo>
                    <a:lnTo>
                      <a:pt x="146" y="24"/>
                    </a:lnTo>
                    <a:lnTo>
                      <a:pt x="146" y="24"/>
                    </a:lnTo>
                    <a:lnTo>
                      <a:pt x="170" y="16"/>
                    </a:lnTo>
                    <a:lnTo>
                      <a:pt x="196" y="8"/>
                    </a:lnTo>
                    <a:lnTo>
                      <a:pt x="224" y="2"/>
                    </a:lnTo>
                    <a:lnTo>
                      <a:pt x="252" y="0"/>
                    </a:lnTo>
                    <a:lnTo>
                      <a:pt x="252" y="0"/>
                    </a:lnTo>
                    <a:lnTo>
                      <a:pt x="276" y="2"/>
                    </a:lnTo>
                    <a:lnTo>
                      <a:pt x="300" y="6"/>
                    </a:lnTo>
                    <a:lnTo>
                      <a:pt x="322" y="10"/>
                    </a:lnTo>
                    <a:lnTo>
                      <a:pt x="344" y="18"/>
                    </a:lnTo>
                    <a:lnTo>
                      <a:pt x="364" y="28"/>
                    </a:lnTo>
                    <a:lnTo>
                      <a:pt x="384" y="38"/>
                    </a:lnTo>
                    <a:lnTo>
                      <a:pt x="402" y="52"/>
                    </a:lnTo>
                    <a:lnTo>
                      <a:pt x="420" y="66"/>
                    </a:lnTo>
                    <a:lnTo>
                      <a:pt x="420" y="66"/>
                    </a:lnTo>
                    <a:lnTo>
                      <a:pt x="436" y="82"/>
                    </a:lnTo>
                    <a:lnTo>
                      <a:pt x="450" y="98"/>
                    </a:lnTo>
                    <a:lnTo>
                      <a:pt x="462" y="114"/>
                    </a:lnTo>
                    <a:lnTo>
                      <a:pt x="474" y="132"/>
                    </a:lnTo>
                    <a:lnTo>
                      <a:pt x="484" y="152"/>
                    </a:lnTo>
                    <a:lnTo>
                      <a:pt x="490" y="170"/>
                    </a:lnTo>
                    <a:lnTo>
                      <a:pt x="496" y="190"/>
                    </a:lnTo>
                    <a:lnTo>
                      <a:pt x="500" y="210"/>
                    </a:lnTo>
                    <a:lnTo>
                      <a:pt x="500" y="210"/>
                    </a:lnTo>
                    <a:lnTo>
                      <a:pt x="502" y="228"/>
                    </a:lnTo>
                    <a:lnTo>
                      <a:pt x="500" y="242"/>
                    </a:lnTo>
                    <a:lnTo>
                      <a:pt x="500" y="242"/>
                    </a:lnTo>
                    <a:lnTo>
                      <a:pt x="498" y="250"/>
                    </a:lnTo>
                    <a:lnTo>
                      <a:pt x="496" y="252"/>
                    </a:lnTo>
                    <a:lnTo>
                      <a:pt x="496" y="252"/>
                    </a:lnTo>
                    <a:lnTo>
                      <a:pt x="494" y="254"/>
                    </a:lnTo>
                    <a:lnTo>
                      <a:pt x="490" y="256"/>
                    </a:lnTo>
                    <a:lnTo>
                      <a:pt x="484" y="260"/>
                    </a:lnTo>
                    <a:lnTo>
                      <a:pt x="480" y="260"/>
                    </a:lnTo>
                    <a:lnTo>
                      <a:pt x="480" y="260"/>
                    </a:lnTo>
                    <a:lnTo>
                      <a:pt x="470" y="256"/>
                    </a:lnTo>
                    <a:lnTo>
                      <a:pt x="464" y="254"/>
                    </a:lnTo>
                    <a:lnTo>
                      <a:pt x="462" y="252"/>
                    </a:lnTo>
                    <a:lnTo>
                      <a:pt x="462" y="252"/>
                    </a:lnTo>
                    <a:lnTo>
                      <a:pt x="460" y="248"/>
                    </a:lnTo>
                    <a:lnTo>
                      <a:pt x="458" y="244"/>
                    </a:lnTo>
                    <a:lnTo>
                      <a:pt x="454" y="236"/>
                    </a:lnTo>
                    <a:lnTo>
                      <a:pt x="454" y="236"/>
                    </a:lnTo>
                    <a:lnTo>
                      <a:pt x="426" y="176"/>
                    </a:lnTo>
                    <a:lnTo>
                      <a:pt x="426" y="176"/>
                    </a:lnTo>
                    <a:lnTo>
                      <a:pt x="422" y="168"/>
                    </a:lnTo>
                    <a:lnTo>
                      <a:pt x="422" y="168"/>
                    </a:lnTo>
                    <a:lnTo>
                      <a:pt x="414" y="156"/>
                    </a:lnTo>
                    <a:lnTo>
                      <a:pt x="406" y="144"/>
                    </a:lnTo>
                    <a:lnTo>
                      <a:pt x="388" y="122"/>
                    </a:lnTo>
                    <a:lnTo>
                      <a:pt x="388" y="122"/>
                    </a:lnTo>
                    <a:lnTo>
                      <a:pt x="370" y="100"/>
                    </a:lnTo>
                    <a:lnTo>
                      <a:pt x="360" y="92"/>
                    </a:lnTo>
                    <a:lnTo>
                      <a:pt x="350" y="84"/>
                    </a:lnTo>
                    <a:lnTo>
                      <a:pt x="350" y="84"/>
                    </a:lnTo>
                    <a:lnTo>
                      <a:pt x="326" y="72"/>
                    </a:lnTo>
                    <a:lnTo>
                      <a:pt x="302" y="64"/>
                    </a:lnTo>
                    <a:lnTo>
                      <a:pt x="278" y="60"/>
                    </a:lnTo>
                    <a:lnTo>
                      <a:pt x="252" y="58"/>
                    </a:lnTo>
                    <a:lnTo>
                      <a:pt x="252" y="58"/>
                    </a:lnTo>
                    <a:lnTo>
                      <a:pt x="234" y="60"/>
                    </a:lnTo>
                    <a:lnTo>
                      <a:pt x="216" y="60"/>
                    </a:lnTo>
                    <a:lnTo>
                      <a:pt x="200" y="64"/>
                    </a:lnTo>
                    <a:lnTo>
                      <a:pt x="182" y="68"/>
                    </a:lnTo>
                    <a:lnTo>
                      <a:pt x="182" y="68"/>
                    </a:lnTo>
                    <a:lnTo>
                      <a:pt x="168" y="74"/>
                    </a:lnTo>
                    <a:lnTo>
                      <a:pt x="168" y="74"/>
                    </a:lnTo>
                    <a:lnTo>
                      <a:pt x="142" y="92"/>
                    </a:lnTo>
                    <a:lnTo>
                      <a:pt x="118" y="112"/>
                    </a:lnTo>
                    <a:lnTo>
                      <a:pt x="118" y="112"/>
                    </a:lnTo>
                    <a:lnTo>
                      <a:pt x="106" y="126"/>
                    </a:lnTo>
                    <a:lnTo>
                      <a:pt x="94" y="142"/>
                    </a:lnTo>
                    <a:lnTo>
                      <a:pt x="86" y="156"/>
                    </a:lnTo>
                    <a:lnTo>
                      <a:pt x="80" y="172"/>
                    </a:lnTo>
                    <a:lnTo>
                      <a:pt x="80" y="172"/>
                    </a:lnTo>
                    <a:lnTo>
                      <a:pt x="76" y="180"/>
                    </a:lnTo>
                    <a:lnTo>
                      <a:pt x="76" y="180"/>
                    </a:lnTo>
                    <a:lnTo>
                      <a:pt x="70" y="194"/>
                    </a:lnTo>
                    <a:lnTo>
                      <a:pt x="64" y="208"/>
                    </a:lnTo>
                    <a:lnTo>
                      <a:pt x="48" y="236"/>
                    </a:lnTo>
                    <a:lnTo>
                      <a:pt x="48" y="236"/>
                    </a:lnTo>
                    <a:lnTo>
                      <a:pt x="44" y="242"/>
                    </a:lnTo>
                    <a:lnTo>
                      <a:pt x="42" y="250"/>
                    </a:lnTo>
                    <a:lnTo>
                      <a:pt x="42" y="250"/>
                    </a:lnTo>
                    <a:lnTo>
                      <a:pt x="42" y="250"/>
                    </a:lnTo>
                    <a:lnTo>
                      <a:pt x="42" y="250"/>
                    </a:lnTo>
                    <a:lnTo>
                      <a:pt x="42" y="250"/>
                    </a:lnTo>
                    <a:lnTo>
                      <a:pt x="42" y="250"/>
                    </a:lnTo>
                    <a:lnTo>
                      <a:pt x="42" y="250"/>
                    </a:lnTo>
                    <a:lnTo>
                      <a:pt x="42" y="250"/>
                    </a:lnTo>
                    <a:lnTo>
                      <a:pt x="42" y="250"/>
                    </a:lnTo>
                    <a:lnTo>
                      <a:pt x="42" y="250"/>
                    </a:lnTo>
                    <a:lnTo>
                      <a:pt x="44" y="244"/>
                    </a:lnTo>
                    <a:lnTo>
                      <a:pt x="48" y="236"/>
                    </a:lnTo>
                    <a:lnTo>
                      <a:pt x="48" y="236"/>
                    </a:lnTo>
                    <a:lnTo>
                      <a:pt x="64" y="210"/>
                    </a:lnTo>
                    <a:lnTo>
                      <a:pt x="70" y="194"/>
                    </a:lnTo>
                    <a:lnTo>
                      <a:pt x="78" y="180"/>
                    </a:lnTo>
                    <a:lnTo>
                      <a:pt x="78" y="180"/>
                    </a:lnTo>
                    <a:lnTo>
                      <a:pt x="80" y="174"/>
                    </a:lnTo>
                    <a:lnTo>
                      <a:pt x="80" y="174"/>
                    </a:lnTo>
                    <a:lnTo>
                      <a:pt x="86" y="158"/>
                    </a:lnTo>
                    <a:lnTo>
                      <a:pt x="94" y="142"/>
                    </a:lnTo>
                    <a:lnTo>
                      <a:pt x="106" y="128"/>
                    </a:lnTo>
                    <a:lnTo>
                      <a:pt x="118" y="114"/>
                    </a:lnTo>
                    <a:lnTo>
                      <a:pt x="118" y="114"/>
                    </a:lnTo>
                    <a:lnTo>
                      <a:pt x="142" y="94"/>
                    </a:lnTo>
                    <a:lnTo>
                      <a:pt x="168" y="76"/>
                    </a:lnTo>
                    <a:lnTo>
                      <a:pt x="168" y="76"/>
                    </a:lnTo>
                    <a:lnTo>
                      <a:pt x="182" y="68"/>
                    </a:lnTo>
                    <a:lnTo>
                      <a:pt x="182" y="68"/>
                    </a:lnTo>
                    <a:lnTo>
                      <a:pt x="200" y="64"/>
                    </a:lnTo>
                    <a:lnTo>
                      <a:pt x="216" y="62"/>
                    </a:lnTo>
                    <a:lnTo>
                      <a:pt x="234" y="60"/>
                    </a:lnTo>
                    <a:lnTo>
                      <a:pt x="252" y="60"/>
                    </a:lnTo>
                    <a:lnTo>
                      <a:pt x="252" y="60"/>
                    </a:lnTo>
                    <a:lnTo>
                      <a:pt x="278" y="60"/>
                    </a:lnTo>
                    <a:lnTo>
                      <a:pt x="302" y="66"/>
                    </a:lnTo>
                    <a:lnTo>
                      <a:pt x="326" y="74"/>
                    </a:lnTo>
                    <a:lnTo>
                      <a:pt x="350" y="84"/>
                    </a:lnTo>
                    <a:lnTo>
                      <a:pt x="350" y="84"/>
                    </a:lnTo>
                    <a:lnTo>
                      <a:pt x="360" y="92"/>
                    </a:lnTo>
                    <a:lnTo>
                      <a:pt x="370" y="102"/>
                    </a:lnTo>
                    <a:lnTo>
                      <a:pt x="388" y="122"/>
                    </a:lnTo>
                    <a:lnTo>
                      <a:pt x="388" y="122"/>
                    </a:lnTo>
                    <a:lnTo>
                      <a:pt x="406" y="144"/>
                    </a:lnTo>
                    <a:lnTo>
                      <a:pt x="414" y="156"/>
                    </a:lnTo>
                    <a:lnTo>
                      <a:pt x="422" y="170"/>
                    </a:lnTo>
                    <a:lnTo>
                      <a:pt x="422" y="170"/>
                    </a:lnTo>
                    <a:lnTo>
                      <a:pt x="424" y="178"/>
                    </a:lnTo>
                    <a:lnTo>
                      <a:pt x="424" y="178"/>
                    </a:lnTo>
                    <a:lnTo>
                      <a:pt x="454" y="236"/>
                    </a:lnTo>
                    <a:lnTo>
                      <a:pt x="454" y="236"/>
                    </a:lnTo>
                    <a:lnTo>
                      <a:pt x="458" y="244"/>
                    </a:lnTo>
                    <a:lnTo>
                      <a:pt x="460" y="248"/>
                    </a:lnTo>
                    <a:lnTo>
                      <a:pt x="462" y="252"/>
                    </a:lnTo>
                    <a:lnTo>
                      <a:pt x="462" y="252"/>
                    </a:lnTo>
                    <a:lnTo>
                      <a:pt x="464" y="254"/>
                    </a:lnTo>
                    <a:lnTo>
                      <a:pt x="470" y="258"/>
                    </a:lnTo>
                    <a:lnTo>
                      <a:pt x="480" y="260"/>
                    </a:lnTo>
                    <a:lnTo>
                      <a:pt x="480" y="260"/>
                    </a:lnTo>
                    <a:lnTo>
                      <a:pt x="490" y="258"/>
                    </a:lnTo>
                    <a:lnTo>
                      <a:pt x="494" y="254"/>
                    </a:lnTo>
                    <a:lnTo>
                      <a:pt x="496" y="252"/>
                    </a:lnTo>
                    <a:lnTo>
                      <a:pt x="496" y="252"/>
                    </a:lnTo>
                    <a:lnTo>
                      <a:pt x="498" y="250"/>
                    </a:lnTo>
                    <a:lnTo>
                      <a:pt x="500" y="242"/>
                    </a:lnTo>
                    <a:lnTo>
                      <a:pt x="500" y="242"/>
                    </a:lnTo>
                    <a:lnTo>
                      <a:pt x="502" y="228"/>
                    </a:lnTo>
                    <a:lnTo>
                      <a:pt x="502" y="210"/>
                    </a:lnTo>
                    <a:lnTo>
                      <a:pt x="502" y="210"/>
                    </a:lnTo>
                    <a:lnTo>
                      <a:pt x="498" y="190"/>
                    </a:lnTo>
                    <a:lnTo>
                      <a:pt x="492" y="170"/>
                    </a:lnTo>
                    <a:lnTo>
                      <a:pt x="484" y="152"/>
                    </a:lnTo>
                    <a:lnTo>
                      <a:pt x="474" y="132"/>
                    </a:lnTo>
                    <a:lnTo>
                      <a:pt x="464" y="114"/>
                    </a:lnTo>
                    <a:lnTo>
                      <a:pt x="450" y="98"/>
                    </a:lnTo>
                    <a:lnTo>
                      <a:pt x="436" y="80"/>
                    </a:lnTo>
                    <a:lnTo>
                      <a:pt x="420" y="64"/>
                    </a:lnTo>
                    <a:lnTo>
                      <a:pt x="420" y="64"/>
                    </a:lnTo>
                    <a:lnTo>
                      <a:pt x="402" y="50"/>
                    </a:lnTo>
                    <a:lnTo>
                      <a:pt x="384" y="38"/>
                    </a:lnTo>
                    <a:lnTo>
                      <a:pt x="364" y="26"/>
                    </a:lnTo>
                    <a:lnTo>
                      <a:pt x="344" y="18"/>
                    </a:lnTo>
                    <a:lnTo>
                      <a:pt x="322" y="10"/>
                    </a:lnTo>
                    <a:lnTo>
                      <a:pt x="300" y="4"/>
                    </a:lnTo>
                    <a:lnTo>
                      <a:pt x="276" y="2"/>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1" name="Freeform 318"/>
              <p:cNvSpPr>
                <a:spLocks noEditPoints="1"/>
              </p:cNvSpPr>
              <p:nvPr/>
            </p:nvSpPr>
            <p:spPr bwMode="auto">
              <a:xfrm>
                <a:off x="2639" y="3287"/>
                <a:ext cx="502" cy="260"/>
              </a:xfrm>
              <a:custGeom>
                <a:avLst/>
                <a:gdLst>
                  <a:gd name="T0" fmla="*/ 42 w 502"/>
                  <a:gd name="T1" fmla="*/ 250 h 260"/>
                  <a:gd name="T2" fmla="*/ 252 w 502"/>
                  <a:gd name="T3" fmla="*/ 0 h 260"/>
                  <a:gd name="T4" fmla="*/ 170 w 502"/>
                  <a:gd name="T5" fmla="*/ 16 h 260"/>
                  <a:gd name="T6" fmla="*/ 112 w 502"/>
                  <a:gd name="T7" fmla="*/ 40 h 260"/>
                  <a:gd name="T8" fmla="*/ 54 w 502"/>
                  <a:gd name="T9" fmla="*/ 92 h 260"/>
                  <a:gd name="T10" fmla="*/ 22 w 502"/>
                  <a:gd name="T11" fmla="*/ 146 h 260"/>
                  <a:gd name="T12" fmla="*/ 2 w 502"/>
                  <a:gd name="T13" fmla="*/ 216 h 260"/>
                  <a:gd name="T14" fmla="*/ 8 w 502"/>
                  <a:gd name="T15" fmla="*/ 252 h 260"/>
                  <a:gd name="T16" fmla="*/ 20 w 502"/>
                  <a:gd name="T17" fmla="*/ 260 h 260"/>
                  <a:gd name="T18" fmla="*/ 40 w 502"/>
                  <a:gd name="T19" fmla="*/ 254 h 260"/>
                  <a:gd name="T20" fmla="*/ 42 w 502"/>
                  <a:gd name="T21" fmla="*/ 252 h 260"/>
                  <a:gd name="T22" fmla="*/ 42 w 502"/>
                  <a:gd name="T23" fmla="*/ 252 h 260"/>
                  <a:gd name="T24" fmla="*/ 42 w 502"/>
                  <a:gd name="T25" fmla="*/ 250 h 260"/>
                  <a:gd name="T26" fmla="*/ 26 w 502"/>
                  <a:gd name="T27" fmla="*/ 260 h 260"/>
                  <a:gd name="T28" fmla="*/ 8 w 502"/>
                  <a:gd name="T29" fmla="*/ 250 h 260"/>
                  <a:gd name="T30" fmla="*/ 2 w 502"/>
                  <a:gd name="T31" fmla="*/ 226 h 260"/>
                  <a:gd name="T32" fmla="*/ 14 w 502"/>
                  <a:gd name="T33" fmla="*/ 168 h 260"/>
                  <a:gd name="T34" fmla="*/ 42 w 502"/>
                  <a:gd name="T35" fmla="*/ 108 h 260"/>
                  <a:gd name="T36" fmla="*/ 96 w 502"/>
                  <a:gd name="T37" fmla="*/ 52 h 260"/>
                  <a:gd name="T38" fmla="*/ 146 w 502"/>
                  <a:gd name="T39" fmla="*/ 24 h 260"/>
                  <a:gd name="T40" fmla="*/ 252 w 502"/>
                  <a:gd name="T41" fmla="*/ 2 h 260"/>
                  <a:gd name="T42" fmla="*/ 322 w 502"/>
                  <a:gd name="T43" fmla="*/ 12 h 260"/>
                  <a:gd name="T44" fmla="*/ 402 w 502"/>
                  <a:gd name="T45" fmla="*/ 52 h 260"/>
                  <a:gd name="T46" fmla="*/ 450 w 502"/>
                  <a:gd name="T47" fmla="*/ 98 h 260"/>
                  <a:gd name="T48" fmla="*/ 490 w 502"/>
                  <a:gd name="T49" fmla="*/ 170 h 260"/>
                  <a:gd name="T50" fmla="*/ 502 w 502"/>
                  <a:gd name="T51" fmla="*/ 226 h 260"/>
                  <a:gd name="T52" fmla="*/ 496 w 502"/>
                  <a:gd name="T53" fmla="*/ 250 h 260"/>
                  <a:gd name="T54" fmla="*/ 484 w 502"/>
                  <a:gd name="T55" fmla="*/ 258 h 260"/>
                  <a:gd name="T56" fmla="*/ 464 w 502"/>
                  <a:gd name="T57" fmla="*/ 254 h 260"/>
                  <a:gd name="T58" fmla="*/ 454 w 502"/>
                  <a:gd name="T59" fmla="*/ 234 h 260"/>
                  <a:gd name="T60" fmla="*/ 424 w 502"/>
                  <a:gd name="T61" fmla="*/ 168 h 260"/>
                  <a:gd name="T62" fmla="*/ 388 w 502"/>
                  <a:gd name="T63" fmla="*/ 120 h 260"/>
                  <a:gd name="T64" fmla="*/ 350 w 502"/>
                  <a:gd name="T65" fmla="*/ 84 h 260"/>
                  <a:gd name="T66" fmla="*/ 278 w 502"/>
                  <a:gd name="T67" fmla="*/ 60 h 260"/>
                  <a:gd name="T68" fmla="*/ 216 w 502"/>
                  <a:gd name="T69" fmla="*/ 60 h 260"/>
                  <a:gd name="T70" fmla="*/ 168 w 502"/>
                  <a:gd name="T71" fmla="*/ 74 h 260"/>
                  <a:gd name="T72" fmla="*/ 118 w 502"/>
                  <a:gd name="T73" fmla="*/ 112 h 260"/>
                  <a:gd name="T74" fmla="*/ 80 w 502"/>
                  <a:gd name="T75" fmla="*/ 172 h 260"/>
                  <a:gd name="T76" fmla="*/ 70 w 502"/>
                  <a:gd name="T77" fmla="*/ 192 h 260"/>
                  <a:gd name="T78" fmla="*/ 44 w 502"/>
                  <a:gd name="T79" fmla="*/ 242 h 260"/>
                  <a:gd name="T80" fmla="*/ 42 w 502"/>
                  <a:gd name="T81" fmla="*/ 250 h 260"/>
                  <a:gd name="T82" fmla="*/ 42 w 502"/>
                  <a:gd name="T83" fmla="*/ 250 h 260"/>
                  <a:gd name="T84" fmla="*/ 48 w 502"/>
                  <a:gd name="T85" fmla="*/ 236 h 260"/>
                  <a:gd name="T86" fmla="*/ 76 w 502"/>
                  <a:gd name="T87" fmla="*/ 180 h 260"/>
                  <a:gd name="T88" fmla="*/ 94 w 502"/>
                  <a:gd name="T89" fmla="*/ 142 h 260"/>
                  <a:gd name="T90" fmla="*/ 142 w 502"/>
                  <a:gd name="T91" fmla="*/ 92 h 260"/>
                  <a:gd name="T92" fmla="*/ 182 w 502"/>
                  <a:gd name="T93" fmla="*/ 68 h 260"/>
                  <a:gd name="T94" fmla="*/ 252 w 502"/>
                  <a:gd name="T95" fmla="*/ 58 h 260"/>
                  <a:gd name="T96" fmla="*/ 326 w 502"/>
                  <a:gd name="T97" fmla="*/ 72 h 260"/>
                  <a:gd name="T98" fmla="*/ 370 w 502"/>
                  <a:gd name="T99" fmla="*/ 100 h 260"/>
                  <a:gd name="T100" fmla="*/ 414 w 502"/>
                  <a:gd name="T101" fmla="*/ 156 h 260"/>
                  <a:gd name="T102" fmla="*/ 426 w 502"/>
                  <a:gd name="T103" fmla="*/ 176 h 260"/>
                  <a:gd name="T104" fmla="*/ 460 w 502"/>
                  <a:gd name="T105" fmla="*/ 248 h 260"/>
                  <a:gd name="T106" fmla="*/ 470 w 502"/>
                  <a:gd name="T107" fmla="*/ 256 h 260"/>
                  <a:gd name="T108" fmla="*/ 490 w 502"/>
                  <a:gd name="T109" fmla="*/ 256 h 260"/>
                  <a:gd name="T110" fmla="*/ 498 w 502"/>
                  <a:gd name="T111" fmla="*/ 250 h 260"/>
                  <a:gd name="T112" fmla="*/ 500 w 502"/>
                  <a:gd name="T113" fmla="*/ 210 h 260"/>
                  <a:gd name="T114" fmla="*/ 484 w 502"/>
                  <a:gd name="T115" fmla="*/ 152 h 260"/>
                  <a:gd name="T116" fmla="*/ 436 w 502"/>
                  <a:gd name="T117" fmla="*/ 82 h 260"/>
                  <a:gd name="T118" fmla="*/ 384 w 502"/>
                  <a:gd name="T119" fmla="*/ 38 h 260"/>
                  <a:gd name="T120" fmla="*/ 300 w 502"/>
                  <a:gd name="T121" fmla="*/ 6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2" h="260">
                    <a:moveTo>
                      <a:pt x="42" y="250"/>
                    </a:moveTo>
                    <a:lnTo>
                      <a:pt x="42" y="250"/>
                    </a:lnTo>
                    <a:lnTo>
                      <a:pt x="42" y="250"/>
                    </a:lnTo>
                    <a:lnTo>
                      <a:pt x="42" y="250"/>
                    </a:lnTo>
                    <a:lnTo>
                      <a:pt x="42" y="250"/>
                    </a:lnTo>
                    <a:lnTo>
                      <a:pt x="42" y="250"/>
                    </a:lnTo>
                    <a:lnTo>
                      <a:pt x="42" y="250"/>
                    </a:lnTo>
                    <a:close/>
                    <a:moveTo>
                      <a:pt x="252" y="0"/>
                    </a:moveTo>
                    <a:lnTo>
                      <a:pt x="252" y="0"/>
                    </a:lnTo>
                    <a:lnTo>
                      <a:pt x="224" y="2"/>
                    </a:lnTo>
                    <a:lnTo>
                      <a:pt x="196" y="8"/>
                    </a:lnTo>
                    <a:lnTo>
                      <a:pt x="170" y="16"/>
                    </a:lnTo>
                    <a:lnTo>
                      <a:pt x="146" y="24"/>
                    </a:lnTo>
                    <a:lnTo>
                      <a:pt x="146" y="24"/>
                    </a:lnTo>
                    <a:lnTo>
                      <a:pt x="128" y="32"/>
                    </a:lnTo>
                    <a:lnTo>
                      <a:pt x="112" y="40"/>
                    </a:lnTo>
                    <a:lnTo>
                      <a:pt x="96" y="52"/>
                    </a:lnTo>
                    <a:lnTo>
                      <a:pt x="82" y="64"/>
                    </a:lnTo>
                    <a:lnTo>
                      <a:pt x="68" y="76"/>
                    </a:lnTo>
                    <a:lnTo>
                      <a:pt x="54" y="92"/>
                    </a:lnTo>
                    <a:lnTo>
                      <a:pt x="42" y="108"/>
                    </a:lnTo>
                    <a:lnTo>
                      <a:pt x="32" y="126"/>
                    </a:lnTo>
                    <a:lnTo>
                      <a:pt x="32" y="126"/>
                    </a:lnTo>
                    <a:lnTo>
                      <a:pt x="22" y="146"/>
                    </a:lnTo>
                    <a:lnTo>
                      <a:pt x="12" y="168"/>
                    </a:lnTo>
                    <a:lnTo>
                      <a:pt x="6" y="192"/>
                    </a:lnTo>
                    <a:lnTo>
                      <a:pt x="2" y="216"/>
                    </a:lnTo>
                    <a:lnTo>
                      <a:pt x="2" y="216"/>
                    </a:lnTo>
                    <a:lnTo>
                      <a:pt x="0" y="226"/>
                    </a:lnTo>
                    <a:lnTo>
                      <a:pt x="2" y="236"/>
                    </a:lnTo>
                    <a:lnTo>
                      <a:pt x="4" y="244"/>
                    </a:lnTo>
                    <a:lnTo>
                      <a:pt x="8" y="252"/>
                    </a:lnTo>
                    <a:lnTo>
                      <a:pt x="8" y="252"/>
                    </a:lnTo>
                    <a:lnTo>
                      <a:pt x="10" y="254"/>
                    </a:lnTo>
                    <a:lnTo>
                      <a:pt x="14" y="256"/>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2" y="250"/>
                    </a:lnTo>
                    <a:lnTo>
                      <a:pt x="42" y="250"/>
                    </a:lnTo>
                    <a:lnTo>
                      <a:pt x="42" y="250"/>
                    </a:lnTo>
                    <a:lnTo>
                      <a:pt x="42" y="250"/>
                    </a:lnTo>
                    <a:lnTo>
                      <a:pt x="40" y="254"/>
                    </a:lnTo>
                    <a:lnTo>
                      <a:pt x="36" y="256"/>
                    </a:lnTo>
                    <a:lnTo>
                      <a:pt x="26" y="260"/>
                    </a:lnTo>
                    <a:lnTo>
                      <a:pt x="26" y="260"/>
                    </a:lnTo>
                    <a:lnTo>
                      <a:pt x="20" y="258"/>
                    </a:lnTo>
                    <a:lnTo>
                      <a:pt x="14" y="256"/>
                    </a:lnTo>
                    <a:lnTo>
                      <a:pt x="10" y="254"/>
                    </a:lnTo>
                    <a:lnTo>
                      <a:pt x="8" y="250"/>
                    </a:lnTo>
                    <a:lnTo>
                      <a:pt x="8" y="250"/>
                    </a:lnTo>
                    <a:lnTo>
                      <a:pt x="4" y="244"/>
                    </a:lnTo>
                    <a:lnTo>
                      <a:pt x="2" y="234"/>
                    </a:lnTo>
                    <a:lnTo>
                      <a:pt x="2" y="226"/>
                    </a:lnTo>
                    <a:lnTo>
                      <a:pt x="2" y="214"/>
                    </a:lnTo>
                    <a:lnTo>
                      <a:pt x="2" y="214"/>
                    </a:lnTo>
                    <a:lnTo>
                      <a:pt x="6" y="190"/>
                    </a:lnTo>
                    <a:lnTo>
                      <a:pt x="14" y="168"/>
                    </a:lnTo>
                    <a:lnTo>
                      <a:pt x="22" y="146"/>
                    </a:lnTo>
                    <a:lnTo>
                      <a:pt x="32" y="126"/>
                    </a:lnTo>
                    <a:lnTo>
                      <a:pt x="32" y="126"/>
                    </a:lnTo>
                    <a:lnTo>
                      <a:pt x="42" y="108"/>
                    </a:lnTo>
                    <a:lnTo>
                      <a:pt x="54" y="92"/>
                    </a:lnTo>
                    <a:lnTo>
                      <a:pt x="68" y="78"/>
                    </a:lnTo>
                    <a:lnTo>
                      <a:pt x="82" y="64"/>
                    </a:lnTo>
                    <a:lnTo>
                      <a:pt x="96" y="52"/>
                    </a:lnTo>
                    <a:lnTo>
                      <a:pt x="112" y="40"/>
                    </a:lnTo>
                    <a:lnTo>
                      <a:pt x="130" y="32"/>
                    </a:lnTo>
                    <a:lnTo>
                      <a:pt x="146" y="24"/>
                    </a:lnTo>
                    <a:lnTo>
                      <a:pt x="146" y="24"/>
                    </a:lnTo>
                    <a:lnTo>
                      <a:pt x="170" y="16"/>
                    </a:lnTo>
                    <a:lnTo>
                      <a:pt x="196" y="8"/>
                    </a:lnTo>
                    <a:lnTo>
                      <a:pt x="224" y="4"/>
                    </a:lnTo>
                    <a:lnTo>
                      <a:pt x="252" y="2"/>
                    </a:lnTo>
                    <a:lnTo>
                      <a:pt x="252" y="2"/>
                    </a:lnTo>
                    <a:lnTo>
                      <a:pt x="276" y="2"/>
                    </a:lnTo>
                    <a:lnTo>
                      <a:pt x="300" y="6"/>
                    </a:lnTo>
                    <a:lnTo>
                      <a:pt x="322" y="12"/>
                    </a:lnTo>
                    <a:lnTo>
                      <a:pt x="342" y="18"/>
                    </a:lnTo>
                    <a:lnTo>
                      <a:pt x="364" y="28"/>
                    </a:lnTo>
                    <a:lnTo>
                      <a:pt x="384" y="38"/>
                    </a:lnTo>
                    <a:lnTo>
                      <a:pt x="402" y="52"/>
                    </a:lnTo>
                    <a:lnTo>
                      <a:pt x="418" y="66"/>
                    </a:lnTo>
                    <a:lnTo>
                      <a:pt x="418" y="66"/>
                    </a:lnTo>
                    <a:lnTo>
                      <a:pt x="434" y="82"/>
                    </a:lnTo>
                    <a:lnTo>
                      <a:pt x="450" y="98"/>
                    </a:lnTo>
                    <a:lnTo>
                      <a:pt x="462" y="116"/>
                    </a:lnTo>
                    <a:lnTo>
                      <a:pt x="474" y="132"/>
                    </a:lnTo>
                    <a:lnTo>
                      <a:pt x="482" y="152"/>
                    </a:lnTo>
                    <a:lnTo>
                      <a:pt x="490" y="170"/>
                    </a:lnTo>
                    <a:lnTo>
                      <a:pt x="496" y="190"/>
                    </a:lnTo>
                    <a:lnTo>
                      <a:pt x="500" y="210"/>
                    </a:lnTo>
                    <a:lnTo>
                      <a:pt x="500" y="210"/>
                    </a:lnTo>
                    <a:lnTo>
                      <a:pt x="502" y="226"/>
                    </a:lnTo>
                    <a:lnTo>
                      <a:pt x="500" y="242"/>
                    </a:lnTo>
                    <a:lnTo>
                      <a:pt x="500" y="242"/>
                    </a:lnTo>
                    <a:lnTo>
                      <a:pt x="498" y="250"/>
                    </a:lnTo>
                    <a:lnTo>
                      <a:pt x="496" y="250"/>
                    </a:lnTo>
                    <a:lnTo>
                      <a:pt x="496" y="250"/>
                    </a:lnTo>
                    <a:lnTo>
                      <a:pt x="494" y="254"/>
                    </a:lnTo>
                    <a:lnTo>
                      <a:pt x="490" y="256"/>
                    </a:lnTo>
                    <a:lnTo>
                      <a:pt x="484" y="258"/>
                    </a:lnTo>
                    <a:lnTo>
                      <a:pt x="478" y="260"/>
                    </a:lnTo>
                    <a:lnTo>
                      <a:pt x="478" y="260"/>
                    </a:lnTo>
                    <a:lnTo>
                      <a:pt x="468" y="256"/>
                    </a:lnTo>
                    <a:lnTo>
                      <a:pt x="464" y="254"/>
                    </a:lnTo>
                    <a:lnTo>
                      <a:pt x="462" y="250"/>
                    </a:lnTo>
                    <a:lnTo>
                      <a:pt x="462" y="250"/>
                    </a:lnTo>
                    <a:lnTo>
                      <a:pt x="458" y="242"/>
                    </a:lnTo>
                    <a:lnTo>
                      <a:pt x="454" y="234"/>
                    </a:lnTo>
                    <a:lnTo>
                      <a:pt x="454" y="234"/>
                    </a:lnTo>
                    <a:lnTo>
                      <a:pt x="426" y="176"/>
                    </a:lnTo>
                    <a:lnTo>
                      <a:pt x="426" y="176"/>
                    </a:lnTo>
                    <a:lnTo>
                      <a:pt x="424" y="168"/>
                    </a:lnTo>
                    <a:lnTo>
                      <a:pt x="424" y="168"/>
                    </a:lnTo>
                    <a:lnTo>
                      <a:pt x="416" y="154"/>
                    </a:lnTo>
                    <a:lnTo>
                      <a:pt x="406" y="144"/>
                    </a:lnTo>
                    <a:lnTo>
                      <a:pt x="388" y="120"/>
                    </a:lnTo>
                    <a:lnTo>
                      <a:pt x="388" y="120"/>
                    </a:lnTo>
                    <a:lnTo>
                      <a:pt x="370" y="100"/>
                    </a:lnTo>
                    <a:lnTo>
                      <a:pt x="360" y="90"/>
                    </a:lnTo>
                    <a:lnTo>
                      <a:pt x="350" y="84"/>
                    </a:lnTo>
                    <a:lnTo>
                      <a:pt x="350" y="84"/>
                    </a:lnTo>
                    <a:lnTo>
                      <a:pt x="326" y="72"/>
                    </a:lnTo>
                    <a:lnTo>
                      <a:pt x="302" y="64"/>
                    </a:lnTo>
                    <a:lnTo>
                      <a:pt x="278" y="60"/>
                    </a:lnTo>
                    <a:lnTo>
                      <a:pt x="252" y="58"/>
                    </a:lnTo>
                    <a:lnTo>
                      <a:pt x="252" y="58"/>
                    </a:lnTo>
                    <a:lnTo>
                      <a:pt x="234" y="58"/>
                    </a:lnTo>
                    <a:lnTo>
                      <a:pt x="216" y="60"/>
                    </a:lnTo>
                    <a:lnTo>
                      <a:pt x="200" y="62"/>
                    </a:lnTo>
                    <a:lnTo>
                      <a:pt x="182" y="68"/>
                    </a:lnTo>
                    <a:lnTo>
                      <a:pt x="182" y="68"/>
                    </a:lnTo>
                    <a:lnTo>
                      <a:pt x="168" y="74"/>
                    </a:lnTo>
                    <a:lnTo>
                      <a:pt x="168" y="74"/>
                    </a:lnTo>
                    <a:lnTo>
                      <a:pt x="142" y="92"/>
                    </a:lnTo>
                    <a:lnTo>
                      <a:pt x="118" y="112"/>
                    </a:lnTo>
                    <a:lnTo>
                      <a:pt x="118" y="112"/>
                    </a:lnTo>
                    <a:lnTo>
                      <a:pt x="106" y="126"/>
                    </a:lnTo>
                    <a:lnTo>
                      <a:pt x="94" y="140"/>
                    </a:lnTo>
                    <a:lnTo>
                      <a:pt x="86" y="156"/>
                    </a:lnTo>
                    <a:lnTo>
                      <a:pt x="80" y="172"/>
                    </a:lnTo>
                    <a:lnTo>
                      <a:pt x="80" y="172"/>
                    </a:lnTo>
                    <a:lnTo>
                      <a:pt x="76" y="178"/>
                    </a:lnTo>
                    <a:lnTo>
                      <a:pt x="76" y="178"/>
                    </a:lnTo>
                    <a:lnTo>
                      <a:pt x="70" y="192"/>
                    </a:lnTo>
                    <a:lnTo>
                      <a:pt x="62" y="208"/>
                    </a:lnTo>
                    <a:lnTo>
                      <a:pt x="48" y="234"/>
                    </a:lnTo>
                    <a:lnTo>
                      <a:pt x="48" y="234"/>
                    </a:lnTo>
                    <a:lnTo>
                      <a:pt x="44" y="242"/>
                    </a:lnTo>
                    <a:lnTo>
                      <a:pt x="42" y="250"/>
                    </a:lnTo>
                    <a:lnTo>
                      <a:pt x="42" y="250"/>
                    </a:lnTo>
                    <a:lnTo>
                      <a:pt x="42" y="250"/>
                    </a:lnTo>
                    <a:lnTo>
                      <a:pt x="42" y="250"/>
                    </a:lnTo>
                    <a:lnTo>
                      <a:pt x="42" y="250"/>
                    </a:lnTo>
                    <a:lnTo>
                      <a:pt x="42" y="250"/>
                    </a:lnTo>
                    <a:lnTo>
                      <a:pt x="42" y="250"/>
                    </a:lnTo>
                    <a:lnTo>
                      <a:pt x="42" y="250"/>
                    </a:lnTo>
                    <a:lnTo>
                      <a:pt x="42" y="250"/>
                    </a:lnTo>
                    <a:lnTo>
                      <a:pt x="44" y="242"/>
                    </a:lnTo>
                    <a:lnTo>
                      <a:pt x="48" y="236"/>
                    </a:lnTo>
                    <a:lnTo>
                      <a:pt x="48" y="236"/>
                    </a:lnTo>
                    <a:lnTo>
                      <a:pt x="64" y="208"/>
                    </a:lnTo>
                    <a:lnTo>
                      <a:pt x="70" y="194"/>
                    </a:lnTo>
                    <a:lnTo>
                      <a:pt x="76" y="180"/>
                    </a:lnTo>
                    <a:lnTo>
                      <a:pt x="76" y="180"/>
                    </a:lnTo>
                    <a:lnTo>
                      <a:pt x="80" y="172"/>
                    </a:lnTo>
                    <a:lnTo>
                      <a:pt x="80" y="172"/>
                    </a:lnTo>
                    <a:lnTo>
                      <a:pt x="86" y="156"/>
                    </a:lnTo>
                    <a:lnTo>
                      <a:pt x="94" y="142"/>
                    </a:lnTo>
                    <a:lnTo>
                      <a:pt x="106" y="126"/>
                    </a:lnTo>
                    <a:lnTo>
                      <a:pt x="118" y="112"/>
                    </a:lnTo>
                    <a:lnTo>
                      <a:pt x="118" y="112"/>
                    </a:lnTo>
                    <a:lnTo>
                      <a:pt x="142" y="92"/>
                    </a:lnTo>
                    <a:lnTo>
                      <a:pt x="168" y="74"/>
                    </a:lnTo>
                    <a:lnTo>
                      <a:pt x="168" y="74"/>
                    </a:lnTo>
                    <a:lnTo>
                      <a:pt x="182" y="68"/>
                    </a:lnTo>
                    <a:lnTo>
                      <a:pt x="182" y="68"/>
                    </a:lnTo>
                    <a:lnTo>
                      <a:pt x="200" y="64"/>
                    </a:lnTo>
                    <a:lnTo>
                      <a:pt x="216" y="60"/>
                    </a:lnTo>
                    <a:lnTo>
                      <a:pt x="234" y="60"/>
                    </a:lnTo>
                    <a:lnTo>
                      <a:pt x="252" y="58"/>
                    </a:lnTo>
                    <a:lnTo>
                      <a:pt x="252" y="58"/>
                    </a:lnTo>
                    <a:lnTo>
                      <a:pt x="278" y="60"/>
                    </a:lnTo>
                    <a:lnTo>
                      <a:pt x="302" y="64"/>
                    </a:lnTo>
                    <a:lnTo>
                      <a:pt x="326" y="72"/>
                    </a:lnTo>
                    <a:lnTo>
                      <a:pt x="350" y="84"/>
                    </a:lnTo>
                    <a:lnTo>
                      <a:pt x="350" y="84"/>
                    </a:lnTo>
                    <a:lnTo>
                      <a:pt x="360" y="92"/>
                    </a:lnTo>
                    <a:lnTo>
                      <a:pt x="370" y="100"/>
                    </a:lnTo>
                    <a:lnTo>
                      <a:pt x="388" y="122"/>
                    </a:lnTo>
                    <a:lnTo>
                      <a:pt x="388" y="122"/>
                    </a:lnTo>
                    <a:lnTo>
                      <a:pt x="406" y="144"/>
                    </a:lnTo>
                    <a:lnTo>
                      <a:pt x="414" y="156"/>
                    </a:lnTo>
                    <a:lnTo>
                      <a:pt x="422" y="168"/>
                    </a:lnTo>
                    <a:lnTo>
                      <a:pt x="422" y="168"/>
                    </a:lnTo>
                    <a:lnTo>
                      <a:pt x="426" y="176"/>
                    </a:lnTo>
                    <a:lnTo>
                      <a:pt x="426" y="176"/>
                    </a:lnTo>
                    <a:lnTo>
                      <a:pt x="454" y="236"/>
                    </a:lnTo>
                    <a:lnTo>
                      <a:pt x="454" y="236"/>
                    </a:lnTo>
                    <a:lnTo>
                      <a:pt x="458" y="244"/>
                    </a:lnTo>
                    <a:lnTo>
                      <a:pt x="460" y="248"/>
                    </a:lnTo>
                    <a:lnTo>
                      <a:pt x="462" y="252"/>
                    </a:lnTo>
                    <a:lnTo>
                      <a:pt x="462" y="252"/>
                    </a:lnTo>
                    <a:lnTo>
                      <a:pt x="464" y="254"/>
                    </a:lnTo>
                    <a:lnTo>
                      <a:pt x="470" y="256"/>
                    </a:lnTo>
                    <a:lnTo>
                      <a:pt x="480" y="260"/>
                    </a:lnTo>
                    <a:lnTo>
                      <a:pt x="480" y="260"/>
                    </a:lnTo>
                    <a:lnTo>
                      <a:pt x="484" y="260"/>
                    </a:lnTo>
                    <a:lnTo>
                      <a:pt x="490" y="256"/>
                    </a:lnTo>
                    <a:lnTo>
                      <a:pt x="494" y="254"/>
                    </a:lnTo>
                    <a:lnTo>
                      <a:pt x="496" y="252"/>
                    </a:lnTo>
                    <a:lnTo>
                      <a:pt x="496" y="252"/>
                    </a:lnTo>
                    <a:lnTo>
                      <a:pt x="498" y="250"/>
                    </a:lnTo>
                    <a:lnTo>
                      <a:pt x="500" y="242"/>
                    </a:lnTo>
                    <a:lnTo>
                      <a:pt x="500" y="242"/>
                    </a:lnTo>
                    <a:lnTo>
                      <a:pt x="502" y="228"/>
                    </a:lnTo>
                    <a:lnTo>
                      <a:pt x="500" y="210"/>
                    </a:lnTo>
                    <a:lnTo>
                      <a:pt x="500" y="210"/>
                    </a:lnTo>
                    <a:lnTo>
                      <a:pt x="496" y="190"/>
                    </a:lnTo>
                    <a:lnTo>
                      <a:pt x="490" y="170"/>
                    </a:lnTo>
                    <a:lnTo>
                      <a:pt x="484" y="152"/>
                    </a:lnTo>
                    <a:lnTo>
                      <a:pt x="474" y="132"/>
                    </a:lnTo>
                    <a:lnTo>
                      <a:pt x="462" y="114"/>
                    </a:lnTo>
                    <a:lnTo>
                      <a:pt x="450" y="98"/>
                    </a:lnTo>
                    <a:lnTo>
                      <a:pt x="436" y="82"/>
                    </a:lnTo>
                    <a:lnTo>
                      <a:pt x="420" y="66"/>
                    </a:lnTo>
                    <a:lnTo>
                      <a:pt x="420" y="66"/>
                    </a:lnTo>
                    <a:lnTo>
                      <a:pt x="402" y="52"/>
                    </a:lnTo>
                    <a:lnTo>
                      <a:pt x="384" y="38"/>
                    </a:lnTo>
                    <a:lnTo>
                      <a:pt x="364" y="28"/>
                    </a:lnTo>
                    <a:lnTo>
                      <a:pt x="344" y="18"/>
                    </a:lnTo>
                    <a:lnTo>
                      <a:pt x="322" y="10"/>
                    </a:lnTo>
                    <a:lnTo>
                      <a:pt x="300" y="6"/>
                    </a:lnTo>
                    <a:lnTo>
                      <a:pt x="276" y="2"/>
                    </a:lnTo>
                    <a:lnTo>
                      <a:pt x="252" y="0"/>
                    </a:lnTo>
                    <a:close/>
                  </a:path>
                </a:pathLst>
              </a:custGeom>
              <a:solidFill>
                <a:srgbClr val="554E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2" name="Freeform 319"/>
              <p:cNvSpPr>
                <a:spLocks/>
              </p:cNvSpPr>
              <p:nvPr/>
            </p:nvSpPr>
            <p:spPr bwMode="auto">
              <a:xfrm>
                <a:off x="2681" y="3537"/>
                <a:ext cx="0" cy="0"/>
              </a:xfrm>
              <a:custGeom>
                <a:avLst/>
                <a:gdLst/>
                <a:ahLst/>
                <a:cxnLst>
                  <a:cxn ang="0">
                    <a:pos x="0" y="0"/>
                  </a:cxn>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lnTo>
                      <a:pt x="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3" name="Freeform 320"/>
              <p:cNvSpPr>
                <a:spLocks/>
              </p:cNvSpPr>
              <p:nvPr/>
            </p:nvSpPr>
            <p:spPr bwMode="auto">
              <a:xfrm>
                <a:off x="2639" y="3287"/>
                <a:ext cx="502" cy="260"/>
              </a:xfrm>
              <a:custGeom>
                <a:avLst/>
                <a:gdLst>
                  <a:gd name="T0" fmla="*/ 196 w 502"/>
                  <a:gd name="T1" fmla="*/ 8 h 260"/>
                  <a:gd name="T2" fmla="*/ 128 w 502"/>
                  <a:gd name="T3" fmla="*/ 32 h 260"/>
                  <a:gd name="T4" fmla="*/ 68 w 502"/>
                  <a:gd name="T5" fmla="*/ 76 h 260"/>
                  <a:gd name="T6" fmla="*/ 32 w 502"/>
                  <a:gd name="T7" fmla="*/ 126 h 260"/>
                  <a:gd name="T8" fmla="*/ 2 w 502"/>
                  <a:gd name="T9" fmla="*/ 216 h 260"/>
                  <a:gd name="T10" fmla="*/ 4 w 502"/>
                  <a:gd name="T11" fmla="*/ 244 h 260"/>
                  <a:gd name="T12" fmla="*/ 14 w 502"/>
                  <a:gd name="T13" fmla="*/ 256 h 260"/>
                  <a:gd name="T14" fmla="*/ 36 w 502"/>
                  <a:gd name="T15" fmla="*/ 258 h 260"/>
                  <a:gd name="T16" fmla="*/ 42 w 502"/>
                  <a:gd name="T17" fmla="*/ 252 h 260"/>
                  <a:gd name="T18" fmla="*/ 42 w 502"/>
                  <a:gd name="T19" fmla="*/ 252 h 260"/>
                  <a:gd name="T20" fmla="*/ 42 w 502"/>
                  <a:gd name="T21" fmla="*/ 250 h 260"/>
                  <a:gd name="T22" fmla="*/ 26 w 502"/>
                  <a:gd name="T23" fmla="*/ 260 h 260"/>
                  <a:gd name="T24" fmla="*/ 10 w 502"/>
                  <a:gd name="T25" fmla="*/ 254 h 260"/>
                  <a:gd name="T26" fmla="*/ 2 w 502"/>
                  <a:gd name="T27" fmla="*/ 234 h 260"/>
                  <a:gd name="T28" fmla="*/ 6 w 502"/>
                  <a:gd name="T29" fmla="*/ 190 h 260"/>
                  <a:gd name="T30" fmla="*/ 32 w 502"/>
                  <a:gd name="T31" fmla="*/ 126 h 260"/>
                  <a:gd name="T32" fmla="*/ 82 w 502"/>
                  <a:gd name="T33" fmla="*/ 64 h 260"/>
                  <a:gd name="T34" fmla="*/ 146 w 502"/>
                  <a:gd name="T35" fmla="*/ 24 h 260"/>
                  <a:gd name="T36" fmla="*/ 224 w 502"/>
                  <a:gd name="T37" fmla="*/ 4 h 260"/>
                  <a:gd name="T38" fmla="*/ 300 w 502"/>
                  <a:gd name="T39" fmla="*/ 6 h 260"/>
                  <a:gd name="T40" fmla="*/ 384 w 502"/>
                  <a:gd name="T41" fmla="*/ 38 h 260"/>
                  <a:gd name="T42" fmla="*/ 434 w 502"/>
                  <a:gd name="T43" fmla="*/ 82 h 260"/>
                  <a:gd name="T44" fmla="*/ 482 w 502"/>
                  <a:gd name="T45" fmla="*/ 152 h 260"/>
                  <a:gd name="T46" fmla="*/ 500 w 502"/>
                  <a:gd name="T47" fmla="*/ 210 h 260"/>
                  <a:gd name="T48" fmla="*/ 498 w 502"/>
                  <a:gd name="T49" fmla="*/ 250 h 260"/>
                  <a:gd name="T50" fmla="*/ 490 w 502"/>
                  <a:gd name="T51" fmla="*/ 256 h 260"/>
                  <a:gd name="T52" fmla="*/ 468 w 502"/>
                  <a:gd name="T53" fmla="*/ 256 h 260"/>
                  <a:gd name="T54" fmla="*/ 458 w 502"/>
                  <a:gd name="T55" fmla="*/ 242 h 260"/>
                  <a:gd name="T56" fmla="*/ 426 w 502"/>
                  <a:gd name="T57" fmla="*/ 176 h 260"/>
                  <a:gd name="T58" fmla="*/ 406 w 502"/>
                  <a:gd name="T59" fmla="*/ 144 h 260"/>
                  <a:gd name="T60" fmla="*/ 360 w 502"/>
                  <a:gd name="T61" fmla="*/ 90 h 260"/>
                  <a:gd name="T62" fmla="*/ 302 w 502"/>
                  <a:gd name="T63" fmla="*/ 64 h 260"/>
                  <a:gd name="T64" fmla="*/ 234 w 502"/>
                  <a:gd name="T65" fmla="*/ 58 h 260"/>
                  <a:gd name="T66" fmla="*/ 182 w 502"/>
                  <a:gd name="T67" fmla="*/ 68 h 260"/>
                  <a:gd name="T68" fmla="*/ 118 w 502"/>
                  <a:gd name="T69" fmla="*/ 112 h 260"/>
                  <a:gd name="T70" fmla="*/ 86 w 502"/>
                  <a:gd name="T71" fmla="*/ 156 h 260"/>
                  <a:gd name="T72" fmla="*/ 76 w 502"/>
                  <a:gd name="T73" fmla="*/ 178 h 260"/>
                  <a:gd name="T74" fmla="*/ 48 w 502"/>
                  <a:gd name="T75" fmla="*/ 234 h 260"/>
                  <a:gd name="T76" fmla="*/ 42 w 502"/>
                  <a:gd name="T77" fmla="*/ 250 h 260"/>
                  <a:gd name="T78" fmla="*/ 42 w 502"/>
                  <a:gd name="T79" fmla="*/ 250 h 260"/>
                  <a:gd name="T80" fmla="*/ 48 w 502"/>
                  <a:gd name="T81" fmla="*/ 236 h 260"/>
                  <a:gd name="T82" fmla="*/ 76 w 502"/>
                  <a:gd name="T83" fmla="*/ 180 h 260"/>
                  <a:gd name="T84" fmla="*/ 86 w 502"/>
                  <a:gd name="T85" fmla="*/ 156 h 260"/>
                  <a:gd name="T86" fmla="*/ 118 w 502"/>
                  <a:gd name="T87" fmla="*/ 112 h 260"/>
                  <a:gd name="T88" fmla="*/ 182 w 502"/>
                  <a:gd name="T89" fmla="*/ 68 h 260"/>
                  <a:gd name="T90" fmla="*/ 234 w 502"/>
                  <a:gd name="T91" fmla="*/ 60 h 260"/>
                  <a:gd name="T92" fmla="*/ 302 w 502"/>
                  <a:gd name="T93" fmla="*/ 64 h 260"/>
                  <a:gd name="T94" fmla="*/ 360 w 502"/>
                  <a:gd name="T95" fmla="*/ 92 h 260"/>
                  <a:gd name="T96" fmla="*/ 406 w 502"/>
                  <a:gd name="T97" fmla="*/ 144 h 260"/>
                  <a:gd name="T98" fmla="*/ 426 w 502"/>
                  <a:gd name="T99" fmla="*/ 176 h 260"/>
                  <a:gd name="T100" fmla="*/ 458 w 502"/>
                  <a:gd name="T101" fmla="*/ 244 h 260"/>
                  <a:gd name="T102" fmla="*/ 464 w 502"/>
                  <a:gd name="T103" fmla="*/ 254 h 260"/>
                  <a:gd name="T104" fmla="*/ 484 w 502"/>
                  <a:gd name="T105" fmla="*/ 260 h 260"/>
                  <a:gd name="T106" fmla="*/ 496 w 502"/>
                  <a:gd name="T107" fmla="*/ 252 h 260"/>
                  <a:gd name="T108" fmla="*/ 502 w 502"/>
                  <a:gd name="T109" fmla="*/ 228 h 260"/>
                  <a:gd name="T110" fmla="*/ 490 w 502"/>
                  <a:gd name="T111" fmla="*/ 170 h 260"/>
                  <a:gd name="T112" fmla="*/ 450 w 502"/>
                  <a:gd name="T113" fmla="*/ 98 h 260"/>
                  <a:gd name="T114" fmla="*/ 402 w 502"/>
                  <a:gd name="T115" fmla="*/ 52 h 260"/>
                  <a:gd name="T116" fmla="*/ 322 w 502"/>
                  <a:gd name="T117" fmla="*/ 1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2" h="260">
                    <a:moveTo>
                      <a:pt x="252" y="0"/>
                    </a:moveTo>
                    <a:lnTo>
                      <a:pt x="252" y="0"/>
                    </a:lnTo>
                    <a:lnTo>
                      <a:pt x="224" y="2"/>
                    </a:lnTo>
                    <a:lnTo>
                      <a:pt x="196" y="8"/>
                    </a:lnTo>
                    <a:lnTo>
                      <a:pt x="170" y="16"/>
                    </a:lnTo>
                    <a:lnTo>
                      <a:pt x="146" y="24"/>
                    </a:lnTo>
                    <a:lnTo>
                      <a:pt x="146" y="24"/>
                    </a:lnTo>
                    <a:lnTo>
                      <a:pt x="128" y="32"/>
                    </a:lnTo>
                    <a:lnTo>
                      <a:pt x="112" y="40"/>
                    </a:lnTo>
                    <a:lnTo>
                      <a:pt x="96" y="52"/>
                    </a:lnTo>
                    <a:lnTo>
                      <a:pt x="82" y="64"/>
                    </a:lnTo>
                    <a:lnTo>
                      <a:pt x="68" y="76"/>
                    </a:lnTo>
                    <a:lnTo>
                      <a:pt x="54" y="92"/>
                    </a:lnTo>
                    <a:lnTo>
                      <a:pt x="42" y="108"/>
                    </a:lnTo>
                    <a:lnTo>
                      <a:pt x="32" y="126"/>
                    </a:lnTo>
                    <a:lnTo>
                      <a:pt x="32" y="126"/>
                    </a:lnTo>
                    <a:lnTo>
                      <a:pt x="22" y="146"/>
                    </a:lnTo>
                    <a:lnTo>
                      <a:pt x="12" y="168"/>
                    </a:lnTo>
                    <a:lnTo>
                      <a:pt x="6" y="192"/>
                    </a:lnTo>
                    <a:lnTo>
                      <a:pt x="2" y="216"/>
                    </a:lnTo>
                    <a:lnTo>
                      <a:pt x="2" y="216"/>
                    </a:lnTo>
                    <a:lnTo>
                      <a:pt x="0" y="226"/>
                    </a:lnTo>
                    <a:lnTo>
                      <a:pt x="2" y="236"/>
                    </a:lnTo>
                    <a:lnTo>
                      <a:pt x="4" y="244"/>
                    </a:lnTo>
                    <a:lnTo>
                      <a:pt x="8" y="252"/>
                    </a:lnTo>
                    <a:lnTo>
                      <a:pt x="8" y="252"/>
                    </a:lnTo>
                    <a:lnTo>
                      <a:pt x="10" y="254"/>
                    </a:lnTo>
                    <a:lnTo>
                      <a:pt x="14" y="256"/>
                    </a:lnTo>
                    <a:lnTo>
                      <a:pt x="20" y="260"/>
                    </a:lnTo>
                    <a:lnTo>
                      <a:pt x="26" y="260"/>
                    </a:lnTo>
                    <a:lnTo>
                      <a:pt x="26" y="260"/>
                    </a:lnTo>
                    <a:lnTo>
                      <a:pt x="36" y="258"/>
                    </a:lnTo>
                    <a:lnTo>
                      <a:pt x="40" y="254"/>
                    </a:lnTo>
                    <a:lnTo>
                      <a:pt x="42" y="252"/>
                    </a:lnTo>
                    <a:lnTo>
                      <a:pt x="42" y="252"/>
                    </a:lnTo>
                    <a:lnTo>
                      <a:pt x="42" y="252"/>
                    </a:lnTo>
                    <a:lnTo>
                      <a:pt x="42" y="252"/>
                    </a:lnTo>
                    <a:lnTo>
                      <a:pt x="42" y="252"/>
                    </a:lnTo>
                    <a:lnTo>
                      <a:pt x="42" y="252"/>
                    </a:lnTo>
                    <a:lnTo>
                      <a:pt x="42" y="252"/>
                    </a:lnTo>
                    <a:lnTo>
                      <a:pt x="42" y="252"/>
                    </a:lnTo>
                    <a:lnTo>
                      <a:pt x="42" y="250"/>
                    </a:lnTo>
                    <a:lnTo>
                      <a:pt x="42" y="250"/>
                    </a:lnTo>
                    <a:lnTo>
                      <a:pt x="42" y="250"/>
                    </a:lnTo>
                    <a:lnTo>
                      <a:pt x="42" y="250"/>
                    </a:lnTo>
                    <a:lnTo>
                      <a:pt x="40" y="254"/>
                    </a:lnTo>
                    <a:lnTo>
                      <a:pt x="36" y="256"/>
                    </a:lnTo>
                    <a:lnTo>
                      <a:pt x="26" y="260"/>
                    </a:lnTo>
                    <a:lnTo>
                      <a:pt x="26" y="260"/>
                    </a:lnTo>
                    <a:lnTo>
                      <a:pt x="20" y="258"/>
                    </a:lnTo>
                    <a:lnTo>
                      <a:pt x="14" y="256"/>
                    </a:lnTo>
                    <a:lnTo>
                      <a:pt x="10" y="254"/>
                    </a:lnTo>
                    <a:lnTo>
                      <a:pt x="8" y="250"/>
                    </a:lnTo>
                    <a:lnTo>
                      <a:pt x="8" y="250"/>
                    </a:lnTo>
                    <a:lnTo>
                      <a:pt x="4" y="244"/>
                    </a:lnTo>
                    <a:lnTo>
                      <a:pt x="2" y="234"/>
                    </a:lnTo>
                    <a:lnTo>
                      <a:pt x="2" y="226"/>
                    </a:lnTo>
                    <a:lnTo>
                      <a:pt x="2" y="214"/>
                    </a:lnTo>
                    <a:lnTo>
                      <a:pt x="2" y="214"/>
                    </a:lnTo>
                    <a:lnTo>
                      <a:pt x="6" y="190"/>
                    </a:lnTo>
                    <a:lnTo>
                      <a:pt x="14" y="168"/>
                    </a:lnTo>
                    <a:lnTo>
                      <a:pt x="22" y="146"/>
                    </a:lnTo>
                    <a:lnTo>
                      <a:pt x="32" y="126"/>
                    </a:lnTo>
                    <a:lnTo>
                      <a:pt x="32" y="126"/>
                    </a:lnTo>
                    <a:lnTo>
                      <a:pt x="42" y="108"/>
                    </a:lnTo>
                    <a:lnTo>
                      <a:pt x="54" y="92"/>
                    </a:lnTo>
                    <a:lnTo>
                      <a:pt x="68" y="78"/>
                    </a:lnTo>
                    <a:lnTo>
                      <a:pt x="82" y="64"/>
                    </a:lnTo>
                    <a:lnTo>
                      <a:pt x="96" y="52"/>
                    </a:lnTo>
                    <a:lnTo>
                      <a:pt x="112" y="40"/>
                    </a:lnTo>
                    <a:lnTo>
                      <a:pt x="130" y="32"/>
                    </a:lnTo>
                    <a:lnTo>
                      <a:pt x="146" y="24"/>
                    </a:lnTo>
                    <a:lnTo>
                      <a:pt x="146" y="24"/>
                    </a:lnTo>
                    <a:lnTo>
                      <a:pt x="170" y="16"/>
                    </a:lnTo>
                    <a:lnTo>
                      <a:pt x="196" y="8"/>
                    </a:lnTo>
                    <a:lnTo>
                      <a:pt x="224" y="4"/>
                    </a:lnTo>
                    <a:lnTo>
                      <a:pt x="252" y="2"/>
                    </a:lnTo>
                    <a:lnTo>
                      <a:pt x="252" y="2"/>
                    </a:lnTo>
                    <a:lnTo>
                      <a:pt x="276" y="2"/>
                    </a:lnTo>
                    <a:lnTo>
                      <a:pt x="300" y="6"/>
                    </a:lnTo>
                    <a:lnTo>
                      <a:pt x="322" y="12"/>
                    </a:lnTo>
                    <a:lnTo>
                      <a:pt x="342" y="18"/>
                    </a:lnTo>
                    <a:lnTo>
                      <a:pt x="364" y="28"/>
                    </a:lnTo>
                    <a:lnTo>
                      <a:pt x="384" y="38"/>
                    </a:lnTo>
                    <a:lnTo>
                      <a:pt x="402" y="52"/>
                    </a:lnTo>
                    <a:lnTo>
                      <a:pt x="418" y="66"/>
                    </a:lnTo>
                    <a:lnTo>
                      <a:pt x="418" y="66"/>
                    </a:lnTo>
                    <a:lnTo>
                      <a:pt x="434" y="82"/>
                    </a:lnTo>
                    <a:lnTo>
                      <a:pt x="450" y="98"/>
                    </a:lnTo>
                    <a:lnTo>
                      <a:pt x="462" y="116"/>
                    </a:lnTo>
                    <a:lnTo>
                      <a:pt x="474" y="132"/>
                    </a:lnTo>
                    <a:lnTo>
                      <a:pt x="482" y="152"/>
                    </a:lnTo>
                    <a:lnTo>
                      <a:pt x="490" y="170"/>
                    </a:lnTo>
                    <a:lnTo>
                      <a:pt x="496" y="190"/>
                    </a:lnTo>
                    <a:lnTo>
                      <a:pt x="500" y="210"/>
                    </a:lnTo>
                    <a:lnTo>
                      <a:pt x="500" y="210"/>
                    </a:lnTo>
                    <a:lnTo>
                      <a:pt x="502" y="226"/>
                    </a:lnTo>
                    <a:lnTo>
                      <a:pt x="500" y="242"/>
                    </a:lnTo>
                    <a:lnTo>
                      <a:pt x="500" y="242"/>
                    </a:lnTo>
                    <a:lnTo>
                      <a:pt x="498" y="250"/>
                    </a:lnTo>
                    <a:lnTo>
                      <a:pt x="496" y="250"/>
                    </a:lnTo>
                    <a:lnTo>
                      <a:pt x="496" y="250"/>
                    </a:lnTo>
                    <a:lnTo>
                      <a:pt x="494" y="254"/>
                    </a:lnTo>
                    <a:lnTo>
                      <a:pt x="490" y="256"/>
                    </a:lnTo>
                    <a:lnTo>
                      <a:pt x="484" y="258"/>
                    </a:lnTo>
                    <a:lnTo>
                      <a:pt x="478" y="260"/>
                    </a:lnTo>
                    <a:lnTo>
                      <a:pt x="478" y="260"/>
                    </a:lnTo>
                    <a:lnTo>
                      <a:pt x="468" y="256"/>
                    </a:lnTo>
                    <a:lnTo>
                      <a:pt x="464" y="254"/>
                    </a:lnTo>
                    <a:lnTo>
                      <a:pt x="462" y="250"/>
                    </a:lnTo>
                    <a:lnTo>
                      <a:pt x="462" y="250"/>
                    </a:lnTo>
                    <a:lnTo>
                      <a:pt x="458" y="242"/>
                    </a:lnTo>
                    <a:lnTo>
                      <a:pt x="454" y="234"/>
                    </a:lnTo>
                    <a:lnTo>
                      <a:pt x="454" y="234"/>
                    </a:lnTo>
                    <a:lnTo>
                      <a:pt x="426" y="176"/>
                    </a:lnTo>
                    <a:lnTo>
                      <a:pt x="426" y="176"/>
                    </a:lnTo>
                    <a:lnTo>
                      <a:pt x="424" y="168"/>
                    </a:lnTo>
                    <a:lnTo>
                      <a:pt x="424" y="168"/>
                    </a:lnTo>
                    <a:lnTo>
                      <a:pt x="416" y="154"/>
                    </a:lnTo>
                    <a:lnTo>
                      <a:pt x="406" y="144"/>
                    </a:lnTo>
                    <a:lnTo>
                      <a:pt x="388" y="120"/>
                    </a:lnTo>
                    <a:lnTo>
                      <a:pt x="388" y="120"/>
                    </a:lnTo>
                    <a:lnTo>
                      <a:pt x="370" y="100"/>
                    </a:lnTo>
                    <a:lnTo>
                      <a:pt x="360" y="90"/>
                    </a:lnTo>
                    <a:lnTo>
                      <a:pt x="350" y="84"/>
                    </a:lnTo>
                    <a:lnTo>
                      <a:pt x="350" y="84"/>
                    </a:lnTo>
                    <a:lnTo>
                      <a:pt x="326" y="72"/>
                    </a:lnTo>
                    <a:lnTo>
                      <a:pt x="302" y="64"/>
                    </a:lnTo>
                    <a:lnTo>
                      <a:pt x="278" y="60"/>
                    </a:lnTo>
                    <a:lnTo>
                      <a:pt x="252" y="58"/>
                    </a:lnTo>
                    <a:lnTo>
                      <a:pt x="252" y="58"/>
                    </a:lnTo>
                    <a:lnTo>
                      <a:pt x="234" y="58"/>
                    </a:lnTo>
                    <a:lnTo>
                      <a:pt x="216" y="60"/>
                    </a:lnTo>
                    <a:lnTo>
                      <a:pt x="200" y="62"/>
                    </a:lnTo>
                    <a:lnTo>
                      <a:pt x="182" y="68"/>
                    </a:lnTo>
                    <a:lnTo>
                      <a:pt x="182" y="68"/>
                    </a:lnTo>
                    <a:lnTo>
                      <a:pt x="168" y="74"/>
                    </a:lnTo>
                    <a:lnTo>
                      <a:pt x="168" y="74"/>
                    </a:lnTo>
                    <a:lnTo>
                      <a:pt x="142" y="92"/>
                    </a:lnTo>
                    <a:lnTo>
                      <a:pt x="118" y="112"/>
                    </a:lnTo>
                    <a:lnTo>
                      <a:pt x="118" y="112"/>
                    </a:lnTo>
                    <a:lnTo>
                      <a:pt x="106" y="126"/>
                    </a:lnTo>
                    <a:lnTo>
                      <a:pt x="94" y="140"/>
                    </a:lnTo>
                    <a:lnTo>
                      <a:pt x="86" y="156"/>
                    </a:lnTo>
                    <a:lnTo>
                      <a:pt x="80" y="172"/>
                    </a:lnTo>
                    <a:lnTo>
                      <a:pt x="80" y="172"/>
                    </a:lnTo>
                    <a:lnTo>
                      <a:pt x="76" y="178"/>
                    </a:lnTo>
                    <a:lnTo>
                      <a:pt x="76" y="178"/>
                    </a:lnTo>
                    <a:lnTo>
                      <a:pt x="70" y="192"/>
                    </a:lnTo>
                    <a:lnTo>
                      <a:pt x="62" y="208"/>
                    </a:lnTo>
                    <a:lnTo>
                      <a:pt x="48" y="234"/>
                    </a:lnTo>
                    <a:lnTo>
                      <a:pt x="48" y="234"/>
                    </a:lnTo>
                    <a:lnTo>
                      <a:pt x="44" y="242"/>
                    </a:lnTo>
                    <a:lnTo>
                      <a:pt x="42" y="250"/>
                    </a:lnTo>
                    <a:lnTo>
                      <a:pt x="42" y="250"/>
                    </a:lnTo>
                    <a:lnTo>
                      <a:pt x="42" y="250"/>
                    </a:lnTo>
                    <a:lnTo>
                      <a:pt x="42" y="250"/>
                    </a:lnTo>
                    <a:lnTo>
                      <a:pt x="42" y="250"/>
                    </a:lnTo>
                    <a:lnTo>
                      <a:pt x="42" y="250"/>
                    </a:lnTo>
                    <a:lnTo>
                      <a:pt x="42" y="250"/>
                    </a:lnTo>
                    <a:lnTo>
                      <a:pt x="42" y="250"/>
                    </a:lnTo>
                    <a:lnTo>
                      <a:pt x="42" y="250"/>
                    </a:lnTo>
                    <a:lnTo>
                      <a:pt x="44" y="242"/>
                    </a:lnTo>
                    <a:lnTo>
                      <a:pt x="48" y="236"/>
                    </a:lnTo>
                    <a:lnTo>
                      <a:pt x="48" y="236"/>
                    </a:lnTo>
                    <a:lnTo>
                      <a:pt x="64" y="208"/>
                    </a:lnTo>
                    <a:lnTo>
                      <a:pt x="70" y="194"/>
                    </a:lnTo>
                    <a:lnTo>
                      <a:pt x="76" y="180"/>
                    </a:lnTo>
                    <a:lnTo>
                      <a:pt x="76" y="180"/>
                    </a:lnTo>
                    <a:lnTo>
                      <a:pt x="80" y="172"/>
                    </a:lnTo>
                    <a:lnTo>
                      <a:pt x="80" y="172"/>
                    </a:lnTo>
                    <a:lnTo>
                      <a:pt x="86" y="156"/>
                    </a:lnTo>
                    <a:lnTo>
                      <a:pt x="94" y="142"/>
                    </a:lnTo>
                    <a:lnTo>
                      <a:pt x="106" y="126"/>
                    </a:lnTo>
                    <a:lnTo>
                      <a:pt x="118" y="112"/>
                    </a:lnTo>
                    <a:lnTo>
                      <a:pt x="118" y="112"/>
                    </a:lnTo>
                    <a:lnTo>
                      <a:pt x="142" y="92"/>
                    </a:lnTo>
                    <a:lnTo>
                      <a:pt x="168" y="74"/>
                    </a:lnTo>
                    <a:lnTo>
                      <a:pt x="168" y="74"/>
                    </a:lnTo>
                    <a:lnTo>
                      <a:pt x="182" y="68"/>
                    </a:lnTo>
                    <a:lnTo>
                      <a:pt x="182" y="68"/>
                    </a:lnTo>
                    <a:lnTo>
                      <a:pt x="200" y="64"/>
                    </a:lnTo>
                    <a:lnTo>
                      <a:pt x="216" y="60"/>
                    </a:lnTo>
                    <a:lnTo>
                      <a:pt x="234" y="60"/>
                    </a:lnTo>
                    <a:lnTo>
                      <a:pt x="252" y="58"/>
                    </a:lnTo>
                    <a:lnTo>
                      <a:pt x="252" y="58"/>
                    </a:lnTo>
                    <a:lnTo>
                      <a:pt x="278" y="60"/>
                    </a:lnTo>
                    <a:lnTo>
                      <a:pt x="302" y="64"/>
                    </a:lnTo>
                    <a:lnTo>
                      <a:pt x="326" y="72"/>
                    </a:lnTo>
                    <a:lnTo>
                      <a:pt x="350" y="84"/>
                    </a:lnTo>
                    <a:lnTo>
                      <a:pt x="350" y="84"/>
                    </a:lnTo>
                    <a:lnTo>
                      <a:pt x="360" y="92"/>
                    </a:lnTo>
                    <a:lnTo>
                      <a:pt x="370" y="100"/>
                    </a:lnTo>
                    <a:lnTo>
                      <a:pt x="388" y="122"/>
                    </a:lnTo>
                    <a:lnTo>
                      <a:pt x="388" y="122"/>
                    </a:lnTo>
                    <a:lnTo>
                      <a:pt x="406" y="144"/>
                    </a:lnTo>
                    <a:lnTo>
                      <a:pt x="414" y="156"/>
                    </a:lnTo>
                    <a:lnTo>
                      <a:pt x="422" y="168"/>
                    </a:lnTo>
                    <a:lnTo>
                      <a:pt x="422" y="168"/>
                    </a:lnTo>
                    <a:lnTo>
                      <a:pt x="426" y="176"/>
                    </a:lnTo>
                    <a:lnTo>
                      <a:pt x="426" y="176"/>
                    </a:lnTo>
                    <a:lnTo>
                      <a:pt x="454" y="236"/>
                    </a:lnTo>
                    <a:lnTo>
                      <a:pt x="454" y="236"/>
                    </a:lnTo>
                    <a:lnTo>
                      <a:pt x="458" y="244"/>
                    </a:lnTo>
                    <a:lnTo>
                      <a:pt x="460" y="248"/>
                    </a:lnTo>
                    <a:lnTo>
                      <a:pt x="462" y="252"/>
                    </a:lnTo>
                    <a:lnTo>
                      <a:pt x="462" y="252"/>
                    </a:lnTo>
                    <a:lnTo>
                      <a:pt x="464" y="254"/>
                    </a:lnTo>
                    <a:lnTo>
                      <a:pt x="470" y="256"/>
                    </a:lnTo>
                    <a:lnTo>
                      <a:pt x="480" y="260"/>
                    </a:lnTo>
                    <a:lnTo>
                      <a:pt x="480" y="260"/>
                    </a:lnTo>
                    <a:lnTo>
                      <a:pt x="484" y="260"/>
                    </a:lnTo>
                    <a:lnTo>
                      <a:pt x="490" y="256"/>
                    </a:lnTo>
                    <a:lnTo>
                      <a:pt x="494" y="254"/>
                    </a:lnTo>
                    <a:lnTo>
                      <a:pt x="496" y="252"/>
                    </a:lnTo>
                    <a:lnTo>
                      <a:pt x="496" y="252"/>
                    </a:lnTo>
                    <a:lnTo>
                      <a:pt x="498" y="250"/>
                    </a:lnTo>
                    <a:lnTo>
                      <a:pt x="500" y="242"/>
                    </a:lnTo>
                    <a:lnTo>
                      <a:pt x="500" y="242"/>
                    </a:lnTo>
                    <a:lnTo>
                      <a:pt x="502" y="228"/>
                    </a:lnTo>
                    <a:lnTo>
                      <a:pt x="500" y="210"/>
                    </a:lnTo>
                    <a:lnTo>
                      <a:pt x="500" y="210"/>
                    </a:lnTo>
                    <a:lnTo>
                      <a:pt x="496" y="190"/>
                    </a:lnTo>
                    <a:lnTo>
                      <a:pt x="490" y="170"/>
                    </a:lnTo>
                    <a:lnTo>
                      <a:pt x="484" y="152"/>
                    </a:lnTo>
                    <a:lnTo>
                      <a:pt x="474" y="132"/>
                    </a:lnTo>
                    <a:lnTo>
                      <a:pt x="462" y="114"/>
                    </a:lnTo>
                    <a:lnTo>
                      <a:pt x="450" y="98"/>
                    </a:lnTo>
                    <a:lnTo>
                      <a:pt x="436" y="82"/>
                    </a:lnTo>
                    <a:lnTo>
                      <a:pt x="420" y="66"/>
                    </a:lnTo>
                    <a:lnTo>
                      <a:pt x="420" y="66"/>
                    </a:lnTo>
                    <a:lnTo>
                      <a:pt x="402" y="52"/>
                    </a:lnTo>
                    <a:lnTo>
                      <a:pt x="384" y="38"/>
                    </a:lnTo>
                    <a:lnTo>
                      <a:pt x="364" y="28"/>
                    </a:lnTo>
                    <a:lnTo>
                      <a:pt x="344" y="18"/>
                    </a:lnTo>
                    <a:lnTo>
                      <a:pt x="322" y="10"/>
                    </a:lnTo>
                    <a:lnTo>
                      <a:pt x="300" y="6"/>
                    </a:lnTo>
                    <a:lnTo>
                      <a:pt x="276" y="2"/>
                    </a:lnTo>
                    <a:lnTo>
                      <a:pt x="25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4" name="Freeform 321"/>
              <p:cNvSpPr>
                <a:spLocks/>
              </p:cNvSpPr>
              <p:nvPr/>
            </p:nvSpPr>
            <p:spPr bwMode="auto">
              <a:xfrm>
                <a:off x="2641" y="3289"/>
                <a:ext cx="500" cy="258"/>
              </a:xfrm>
              <a:custGeom>
                <a:avLst/>
                <a:gdLst>
                  <a:gd name="T0" fmla="*/ 194 w 500"/>
                  <a:gd name="T1" fmla="*/ 6 h 258"/>
                  <a:gd name="T2" fmla="*/ 128 w 500"/>
                  <a:gd name="T3" fmla="*/ 30 h 258"/>
                  <a:gd name="T4" fmla="*/ 66 w 500"/>
                  <a:gd name="T5" fmla="*/ 76 h 258"/>
                  <a:gd name="T6" fmla="*/ 30 w 500"/>
                  <a:gd name="T7" fmla="*/ 124 h 258"/>
                  <a:gd name="T8" fmla="*/ 0 w 500"/>
                  <a:gd name="T9" fmla="*/ 212 h 258"/>
                  <a:gd name="T10" fmla="*/ 2 w 500"/>
                  <a:gd name="T11" fmla="*/ 242 h 258"/>
                  <a:gd name="T12" fmla="*/ 12 w 500"/>
                  <a:gd name="T13" fmla="*/ 254 h 258"/>
                  <a:gd name="T14" fmla="*/ 34 w 500"/>
                  <a:gd name="T15" fmla="*/ 254 h 258"/>
                  <a:gd name="T16" fmla="*/ 40 w 500"/>
                  <a:gd name="T17" fmla="*/ 248 h 258"/>
                  <a:gd name="T18" fmla="*/ 40 w 500"/>
                  <a:gd name="T19" fmla="*/ 248 h 258"/>
                  <a:gd name="T20" fmla="*/ 40 w 500"/>
                  <a:gd name="T21" fmla="*/ 248 h 258"/>
                  <a:gd name="T22" fmla="*/ 24 w 500"/>
                  <a:gd name="T23" fmla="*/ 258 h 258"/>
                  <a:gd name="T24" fmla="*/ 8 w 500"/>
                  <a:gd name="T25" fmla="*/ 250 h 258"/>
                  <a:gd name="T26" fmla="*/ 0 w 500"/>
                  <a:gd name="T27" fmla="*/ 232 h 258"/>
                  <a:gd name="T28" fmla="*/ 6 w 500"/>
                  <a:gd name="T29" fmla="*/ 188 h 258"/>
                  <a:gd name="T30" fmla="*/ 30 w 500"/>
                  <a:gd name="T31" fmla="*/ 124 h 258"/>
                  <a:gd name="T32" fmla="*/ 80 w 500"/>
                  <a:gd name="T33" fmla="*/ 62 h 258"/>
                  <a:gd name="T34" fmla="*/ 144 w 500"/>
                  <a:gd name="T35" fmla="*/ 22 h 258"/>
                  <a:gd name="T36" fmla="*/ 222 w 500"/>
                  <a:gd name="T37" fmla="*/ 2 h 258"/>
                  <a:gd name="T38" fmla="*/ 296 w 500"/>
                  <a:gd name="T39" fmla="*/ 4 h 258"/>
                  <a:gd name="T40" fmla="*/ 380 w 500"/>
                  <a:gd name="T41" fmla="*/ 38 h 258"/>
                  <a:gd name="T42" fmla="*/ 432 w 500"/>
                  <a:gd name="T43" fmla="*/ 80 h 258"/>
                  <a:gd name="T44" fmla="*/ 480 w 500"/>
                  <a:gd name="T45" fmla="*/ 150 h 258"/>
                  <a:gd name="T46" fmla="*/ 498 w 500"/>
                  <a:gd name="T47" fmla="*/ 208 h 258"/>
                  <a:gd name="T48" fmla="*/ 496 w 500"/>
                  <a:gd name="T49" fmla="*/ 246 h 258"/>
                  <a:gd name="T50" fmla="*/ 488 w 500"/>
                  <a:gd name="T51" fmla="*/ 254 h 258"/>
                  <a:gd name="T52" fmla="*/ 466 w 500"/>
                  <a:gd name="T53" fmla="*/ 254 h 258"/>
                  <a:gd name="T54" fmla="*/ 456 w 500"/>
                  <a:gd name="T55" fmla="*/ 240 h 258"/>
                  <a:gd name="T56" fmla="*/ 424 w 500"/>
                  <a:gd name="T57" fmla="*/ 172 h 258"/>
                  <a:gd name="T58" fmla="*/ 404 w 500"/>
                  <a:gd name="T59" fmla="*/ 140 h 258"/>
                  <a:gd name="T60" fmla="*/ 358 w 500"/>
                  <a:gd name="T61" fmla="*/ 88 h 258"/>
                  <a:gd name="T62" fmla="*/ 300 w 500"/>
                  <a:gd name="T63" fmla="*/ 62 h 258"/>
                  <a:gd name="T64" fmla="*/ 232 w 500"/>
                  <a:gd name="T65" fmla="*/ 56 h 258"/>
                  <a:gd name="T66" fmla="*/ 180 w 500"/>
                  <a:gd name="T67" fmla="*/ 64 h 258"/>
                  <a:gd name="T68" fmla="*/ 116 w 500"/>
                  <a:gd name="T69" fmla="*/ 110 h 258"/>
                  <a:gd name="T70" fmla="*/ 84 w 500"/>
                  <a:gd name="T71" fmla="*/ 152 h 258"/>
                  <a:gd name="T72" fmla="*/ 74 w 500"/>
                  <a:gd name="T73" fmla="*/ 176 h 258"/>
                  <a:gd name="T74" fmla="*/ 46 w 500"/>
                  <a:gd name="T75" fmla="*/ 232 h 258"/>
                  <a:gd name="T76" fmla="*/ 40 w 500"/>
                  <a:gd name="T77" fmla="*/ 248 h 258"/>
                  <a:gd name="T78" fmla="*/ 40 w 500"/>
                  <a:gd name="T79" fmla="*/ 248 h 258"/>
                  <a:gd name="T80" fmla="*/ 46 w 500"/>
                  <a:gd name="T81" fmla="*/ 232 h 258"/>
                  <a:gd name="T82" fmla="*/ 74 w 500"/>
                  <a:gd name="T83" fmla="*/ 176 h 258"/>
                  <a:gd name="T84" fmla="*/ 92 w 500"/>
                  <a:gd name="T85" fmla="*/ 138 h 258"/>
                  <a:gd name="T86" fmla="*/ 140 w 500"/>
                  <a:gd name="T87" fmla="*/ 90 h 258"/>
                  <a:gd name="T88" fmla="*/ 180 w 500"/>
                  <a:gd name="T89" fmla="*/ 66 h 258"/>
                  <a:gd name="T90" fmla="*/ 250 w 500"/>
                  <a:gd name="T91" fmla="*/ 56 h 258"/>
                  <a:gd name="T92" fmla="*/ 324 w 500"/>
                  <a:gd name="T93" fmla="*/ 70 h 258"/>
                  <a:gd name="T94" fmla="*/ 368 w 500"/>
                  <a:gd name="T95" fmla="*/ 98 h 258"/>
                  <a:gd name="T96" fmla="*/ 414 w 500"/>
                  <a:gd name="T97" fmla="*/ 152 h 258"/>
                  <a:gd name="T98" fmla="*/ 424 w 500"/>
                  <a:gd name="T99" fmla="*/ 174 h 258"/>
                  <a:gd name="T100" fmla="*/ 460 w 500"/>
                  <a:gd name="T101" fmla="*/ 248 h 258"/>
                  <a:gd name="T102" fmla="*/ 476 w 500"/>
                  <a:gd name="T103" fmla="*/ 258 h 258"/>
                  <a:gd name="T104" fmla="*/ 492 w 500"/>
                  <a:gd name="T105" fmla="*/ 252 h 258"/>
                  <a:gd name="T106" fmla="*/ 498 w 500"/>
                  <a:gd name="T107" fmla="*/ 240 h 258"/>
                  <a:gd name="T108" fmla="*/ 498 w 500"/>
                  <a:gd name="T109" fmla="*/ 208 h 258"/>
                  <a:gd name="T110" fmla="*/ 472 w 500"/>
                  <a:gd name="T111" fmla="*/ 130 h 258"/>
                  <a:gd name="T112" fmla="*/ 416 w 500"/>
                  <a:gd name="T113" fmla="*/ 64 h 258"/>
                  <a:gd name="T114" fmla="*/ 362 w 500"/>
                  <a:gd name="T115" fmla="*/ 26 h 258"/>
                  <a:gd name="T116" fmla="*/ 274 w 500"/>
                  <a:gd name="T1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258">
                    <a:moveTo>
                      <a:pt x="250" y="0"/>
                    </a:moveTo>
                    <a:lnTo>
                      <a:pt x="250" y="0"/>
                    </a:lnTo>
                    <a:lnTo>
                      <a:pt x="222" y="2"/>
                    </a:lnTo>
                    <a:lnTo>
                      <a:pt x="194" y="6"/>
                    </a:lnTo>
                    <a:lnTo>
                      <a:pt x="168" y="14"/>
                    </a:lnTo>
                    <a:lnTo>
                      <a:pt x="144" y="22"/>
                    </a:lnTo>
                    <a:lnTo>
                      <a:pt x="144" y="22"/>
                    </a:lnTo>
                    <a:lnTo>
                      <a:pt x="128" y="30"/>
                    </a:lnTo>
                    <a:lnTo>
                      <a:pt x="110" y="38"/>
                    </a:lnTo>
                    <a:lnTo>
                      <a:pt x="94" y="50"/>
                    </a:lnTo>
                    <a:lnTo>
                      <a:pt x="80" y="62"/>
                    </a:lnTo>
                    <a:lnTo>
                      <a:pt x="66" y="76"/>
                    </a:lnTo>
                    <a:lnTo>
                      <a:pt x="52" y="90"/>
                    </a:lnTo>
                    <a:lnTo>
                      <a:pt x="40" y="106"/>
                    </a:lnTo>
                    <a:lnTo>
                      <a:pt x="30" y="124"/>
                    </a:lnTo>
                    <a:lnTo>
                      <a:pt x="30" y="124"/>
                    </a:lnTo>
                    <a:lnTo>
                      <a:pt x="20" y="144"/>
                    </a:lnTo>
                    <a:lnTo>
                      <a:pt x="12" y="166"/>
                    </a:lnTo>
                    <a:lnTo>
                      <a:pt x="4" y="188"/>
                    </a:lnTo>
                    <a:lnTo>
                      <a:pt x="0" y="212"/>
                    </a:lnTo>
                    <a:lnTo>
                      <a:pt x="0" y="212"/>
                    </a:lnTo>
                    <a:lnTo>
                      <a:pt x="0" y="224"/>
                    </a:lnTo>
                    <a:lnTo>
                      <a:pt x="0" y="232"/>
                    </a:lnTo>
                    <a:lnTo>
                      <a:pt x="2" y="242"/>
                    </a:lnTo>
                    <a:lnTo>
                      <a:pt x="6" y="248"/>
                    </a:lnTo>
                    <a:lnTo>
                      <a:pt x="6" y="248"/>
                    </a:lnTo>
                    <a:lnTo>
                      <a:pt x="8" y="252"/>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38" y="252"/>
                    </a:lnTo>
                    <a:lnTo>
                      <a:pt x="34" y="254"/>
                    </a:lnTo>
                    <a:lnTo>
                      <a:pt x="24" y="258"/>
                    </a:lnTo>
                    <a:lnTo>
                      <a:pt x="24" y="258"/>
                    </a:lnTo>
                    <a:lnTo>
                      <a:pt x="18" y="256"/>
                    </a:lnTo>
                    <a:lnTo>
                      <a:pt x="12" y="254"/>
                    </a:lnTo>
                    <a:lnTo>
                      <a:pt x="8" y="250"/>
                    </a:lnTo>
                    <a:lnTo>
                      <a:pt x="6" y="248"/>
                    </a:lnTo>
                    <a:lnTo>
                      <a:pt x="6" y="248"/>
                    </a:lnTo>
                    <a:lnTo>
                      <a:pt x="2" y="240"/>
                    </a:lnTo>
                    <a:lnTo>
                      <a:pt x="0" y="232"/>
                    </a:lnTo>
                    <a:lnTo>
                      <a:pt x="0" y="222"/>
                    </a:lnTo>
                    <a:lnTo>
                      <a:pt x="0" y="212"/>
                    </a:lnTo>
                    <a:lnTo>
                      <a:pt x="0" y="212"/>
                    </a:lnTo>
                    <a:lnTo>
                      <a:pt x="6" y="188"/>
                    </a:lnTo>
                    <a:lnTo>
                      <a:pt x="12" y="166"/>
                    </a:lnTo>
                    <a:lnTo>
                      <a:pt x="20" y="144"/>
                    </a:lnTo>
                    <a:lnTo>
                      <a:pt x="30" y="124"/>
                    </a:lnTo>
                    <a:lnTo>
                      <a:pt x="30" y="124"/>
                    </a:lnTo>
                    <a:lnTo>
                      <a:pt x="42" y="106"/>
                    </a:lnTo>
                    <a:lnTo>
                      <a:pt x="52" y="90"/>
                    </a:lnTo>
                    <a:lnTo>
                      <a:pt x="66" y="76"/>
                    </a:lnTo>
                    <a:lnTo>
                      <a:pt x="80" y="62"/>
                    </a:lnTo>
                    <a:lnTo>
                      <a:pt x="94" y="50"/>
                    </a:lnTo>
                    <a:lnTo>
                      <a:pt x="110" y="40"/>
                    </a:lnTo>
                    <a:lnTo>
                      <a:pt x="128" y="30"/>
                    </a:lnTo>
                    <a:lnTo>
                      <a:pt x="144" y="22"/>
                    </a:lnTo>
                    <a:lnTo>
                      <a:pt x="144" y="22"/>
                    </a:lnTo>
                    <a:lnTo>
                      <a:pt x="168" y="14"/>
                    </a:lnTo>
                    <a:lnTo>
                      <a:pt x="194" y="6"/>
                    </a:lnTo>
                    <a:lnTo>
                      <a:pt x="222" y="2"/>
                    </a:lnTo>
                    <a:lnTo>
                      <a:pt x="250" y="0"/>
                    </a:lnTo>
                    <a:lnTo>
                      <a:pt x="250" y="0"/>
                    </a:lnTo>
                    <a:lnTo>
                      <a:pt x="274" y="0"/>
                    </a:lnTo>
                    <a:lnTo>
                      <a:pt x="296" y="4"/>
                    </a:lnTo>
                    <a:lnTo>
                      <a:pt x="320" y="10"/>
                    </a:lnTo>
                    <a:lnTo>
                      <a:pt x="340" y="18"/>
                    </a:lnTo>
                    <a:lnTo>
                      <a:pt x="362" y="26"/>
                    </a:lnTo>
                    <a:lnTo>
                      <a:pt x="380" y="38"/>
                    </a:lnTo>
                    <a:lnTo>
                      <a:pt x="400" y="50"/>
                    </a:lnTo>
                    <a:lnTo>
                      <a:pt x="416" y="64"/>
                    </a:lnTo>
                    <a:lnTo>
                      <a:pt x="416" y="64"/>
                    </a:lnTo>
                    <a:lnTo>
                      <a:pt x="432" y="80"/>
                    </a:lnTo>
                    <a:lnTo>
                      <a:pt x="446" y="96"/>
                    </a:lnTo>
                    <a:lnTo>
                      <a:pt x="460" y="114"/>
                    </a:lnTo>
                    <a:lnTo>
                      <a:pt x="470" y="130"/>
                    </a:lnTo>
                    <a:lnTo>
                      <a:pt x="480" y="150"/>
                    </a:lnTo>
                    <a:lnTo>
                      <a:pt x="488" y="168"/>
                    </a:lnTo>
                    <a:lnTo>
                      <a:pt x="494" y="188"/>
                    </a:lnTo>
                    <a:lnTo>
                      <a:pt x="498" y="208"/>
                    </a:lnTo>
                    <a:lnTo>
                      <a:pt x="498" y="208"/>
                    </a:lnTo>
                    <a:lnTo>
                      <a:pt x="498" y="224"/>
                    </a:lnTo>
                    <a:lnTo>
                      <a:pt x="498" y="238"/>
                    </a:lnTo>
                    <a:lnTo>
                      <a:pt x="498" y="238"/>
                    </a:lnTo>
                    <a:lnTo>
                      <a:pt x="496" y="246"/>
                    </a:lnTo>
                    <a:lnTo>
                      <a:pt x="494" y="248"/>
                    </a:lnTo>
                    <a:lnTo>
                      <a:pt x="494" y="248"/>
                    </a:lnTo>
                    <a:lnTo>
                      <a:pt x="492" y="250"/>
                    </a:lnTo>
                    <a:lnTo>
                      <a:pt x="488" y="254"/>
                    </a:lnTo>
                    <a:lnTo>
                      <a:pt x="482" y="256"/>
                    </a:lnTo>
                    <a:lnTo>
                      <a:pt x="476" y="258"/>
                    </a:lnTo>
                    <a:lnTo>
                      <a:pt x="476" y="258"/>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2"/>
                    </a:lnTo>
                    <a:lnTo>
                      <a:pt x="404" y="140"/>
                    </a:lnTo>
                    <a:lnTo>
                      <a:pt x="386" y="118"/>
                    </a:lnTo>
                    <a:lnTo>
                      <a:pt x="386" y="118"/>
                    </a:lnTo>
                    <a:lnTo>
                      <a:pt x="368" y="98"/>
                    </a:lnTo>
                    <a:lnTo>
                      <a:pt x="358" y="88"/>
                    </a:lnTo>
                    <a:lnTo>
                      <a:pt x="348" y="80"/>
                    </a:lnTo>
                    <a:lnTo>
                      <a:pt x="348" y="80"/>
                    </a:lnTo>
                    <a:lnTo>
                      <a:pt x="324" y="70"/>
                    </a:lnTo>
                    <a:lnTo>
                      <a:pt x="300" y="62"/>
                    </a:lnTo>
                    <a:lnTo>
                      <a:pt x="276" y="58"/>
                    </a:lnTo>
                    <a:lnTo>
                      <a:pt x="250" y="56"/>
                    </a:lnTo>
                    <a:lnTo>
                      <a:pt x="250" y="56"/>
                    </a:lnTo>
                    <a:lnTo>
                      <a:pt x="232" y="56"/>
                    </a:lnTo>
                    <a:lnTo>
                      <a:pt x="214" y="58"/>
                    </a:lnTo>
                    <a:lnTo>
                      <a:pt x="198" y="60"/>
                    </a:lnTo>
                    <a:lnTo>
                      <a:pt x="180" y="64"/>
                    </a:lnTo>
                    <a:lnTo>
                      <a:pt x="180" y="64"/>
                    </a:lnTo>
                    <a:lnTo>
                      <a:pt x="166" y="72"/>
                    </a:lnTo>
                    <a:lnTo>
                      <a:pt x="166" y="72"/>
                    </a:lnTo>
                    <a:lnTo>
                      <a:pt x="140" y="90"/>
                    </a:lnTo>
                    <a:lnTo>
                      <a:pt x="116" y="110"/>
                    </a:lnTo>
                    <a:lnTo>
                      <a:pt x="116" y="110"/>
                    </a:lnTo>
                    <a:lnTo>
                      <a:pt x="104" y="124"/>
                    </a:lnTo>
                    <a:lnTo>
                      <a:pt x="92" y="138"/>
                    </a:lnTo>
                    <a:lnTo>
                      <a:pt x="84" y="152"/>
                    </a:lnTo>
                    <a:lnTo>
                      <a:pt x="78" y="168"/>
                    </a:lnTo>
                    <a:lnTo>
                      <a:pt x="78" y="168"/>
                    </a:lnTo>
                    <a:lnTo>
                      <a:pt x="74" y="176"/>
                    </a:lnTo>
                    <a:lnTo>
                      <a:pt x="74" y="176"/>
                    </a:lnTo>
                    <a:lnTo>
                      <a:pt x="68" y="190"/>
                    </a:lnTo>
                    <a:lnTo>
                      <a:pt x="60" y="204"/>
                    </a:lnTo>
                    <a:lnTo>
                      <a:pt x="46" y="232"/>
                    </a:lnTo>
                    <a:lnTo>
                      <a:pt x="46" y="232"/>
                    </a:lnTo>
                    <a:lnTo>
                      <a:pt x="42" y="240"/>
                    </a:lnTo>
                    <a:lnTo>
                      <a:pt x="40" y="246"/>
                    </a:lnTo>
                    <a:lnTo>
                      <a:pt x="40" y="246"/>
                    </a:lnTo>
                    <a:lnTo>
                      <a:pt x="40" y="248"/>
                    </a:lnTo>
                    <a:lnTo>
                      <a:pt x="40" y="248"/>
                    </a:lnTo>
                    <a:lnTo>
                      <a:pt x="40" y="248"/>
                    </a:lnTo>
                    <a:lnTo>
                      <a:pt x="40" y="248"/>
                    </a:lnTo>
                    <a:lnTo>
                      <a:pt x="40" y="248"/>
                    </a:lnTo>
                    <a:lnTo>
                      <a:pt x="40" y="248"/>
                    </a:lnTo>
                    <a:lnTo>
                      <a:pt x="42" y="240"/>
                    </a:lnTo>
                    <a:lnTo>
                      <a:pt x="46" y="232"/>
                    </a:lnTo>
                    <a:lnTo>
                      <a:pt x="46" y="232"/>
                    </a:lnTo>
                    <a:lnTo>
                      <a:pt x="60" y="206"/>
                    </a:lnTo>
                    <a:lnTo>
                      <a:pt x="68" y="190"/>
                    </a:lnTo>
                    <a:lnTo>
                      <a:pt x="74" y="176"/>
                    </a:lnTo>
                    <a:lnTo>
                      <a:pt x="74" y="176"/>
                    </a:lnTo>
                    <a:lnTo>
                      <a:pt x="78" y="170"/>
                    </a:lnTo>
                    <a:lnTo>
                      <a:pt x="78" y="170"/>
                    </a:lnTo>
                    <a:lnTo>
                      <a:pt x="84" y="154"/>
                    </a:lnTo>
                    <a:lnTo>
                      <a:pt x="92" y="138"/>
                    </a:lnTo>
                    <a:lnTo>
                      <a:pt x="104" y="124"/>
                    </a:lnTo>
                    <a:lnTo>
                      <a:pt x="116" y="110"/>
                    </a:lnTo>
                    <a:lnTo>
                      <a:pt x="116" y="110"/>
                    </a:lnTo>
                    <a:lnTo>
                      <a:pt x="140" y="90"/>
                    </a:lnTo>
                    <a:lnTo>
                      <a:pt x="166" y="72"/>
                    </a:lnTo>
                    <a:lnTo>
                      <a:pt x="166" y="72"/>
                    </a:lnTo>
                    <a:lnTo>
                      <a:pt x="180" y="66"/>
                    </a:lnTo>
                    <a:lnTo>
                      <a:pt x="180" y="66"/>
                    </a:lnTo>
                    <a:lnTo>
                      <a:pt x="198" y="60"/>
                    </a:lnTo>
                    <a:lnTo>
                      <a:pt x="214" y="58"/>
                    </a:lnTo>
                    <a:lnTo>
                      <a:pt x="232" y="56"/>
                    </a:lnTo>
                    <a:lnTo>
                      <a:pt x="250" y="56"/>
                    </a:lnTo>
                    <a:lnTo>
                      <a:pt x="250" y="56"/>
                    </a:lnTo>
                    <a:lnTo>
                      <a:pt x="276" y="58"/>
                    </a:lnTo>
                    <a:lnTo>
                      <a:pt x="300" y="62"/>
                    </a:lnTo>
                    <a:lnTo>
                      <a:pt x="324" y="70"/>
                    </a:lnTo>
                    <a:lnTo>
                      <a:pt x="348" y="82"/>
                    </a:lnTo>
                    <a:lnTo>
                      <a:pt x="348" y="82"/>
                    </a:lnTo>
                    <a:lnTo>
                      <a:pt x="358" y="88"/>
                    </a:lnTo>
                    <a:lnTo>
                      <a:pt x="368" y="98"/>
                    </a:lnTo>
                    <a:lnTo>
                      <a:pt x="386" y="118"/>
                    </a:lnTo>
                    <a:lnTo>
                      <a:pt x="386" y="118"/>
                    </a:lnTo>
                    <a:lnTo>
                      <a:pt x="404" y="142"/>
                    </a:lnTo>
                    <a:lnTo>
                      <a:pt x="414" y="152"/>
                    </a:lnTo>
                    <a:lnTo>
                      <a:pt x="422" y="166"/>
                    </a:lnTo>
                    <a:lnTo>
                      <a:pt x="422" y="166"/>
                    </a:lnTo>
                    <a:lnTo>
                      <a:pt x="424" y="174"/>
                    </a:lnTo>
                    <a:lnTo>
                      <a:pt x="424" y="174"/>
                    </a:lnTo>
                    <a:lnTo>
                      <a:pt x="452" y="232"/>
                    </a:lnTo>
                    <a:lnTo>
                      <a:pt x="452" y="232"/>
                    </a:lnTo>
                    <a:lnTo>
                      <a:pt x="456" y="240"/>
                    </a:lnTo>
                    <a:lnTo>
                      <a:pt x="460" y="248"/>
                    </a:lnTo>
                    <a:lnTo>
                      <a:pt x="460" y="248"/>
                    </a:lnTo>
                    <a:lnTo>
                      <a:pt x="462" y="252"/>
                    </a:lnTo>
                    <a:lnTo>
                      <a:pt x="466" y="254"/>
                    </a:lnTo>
                    <a:lnTo>
                      <a:pt x="476" y="258"/>
                    </a:lnTo>
                    <a:lnTo>
                      <a:pt x="476" y="258"/>
                    </a:lnTo>
                    <a:lnTo>
                      <a:pt x="482" y="256"/>
                    </a:lnTo>
                    <a:lnTo>
                      <a:pt x="488" y="254"/>
                    </a:lnTo>
                    <a:lnTo>
                      <a:pt x="492" y="252"/>
                    </a:lnTo>
                    <a:lnTo>
                      <a:pt x="494" y="248"/>
                    </a:lnTo>
                    <a:lnTo>
                      <a:pt x="494" y="248"/>
                    </a:lnTo>
                    <a:lnTo>
                      <a:pt x="496" y="248"/>
                    </a:lnTo>
                    <a:lnTo>
                      <a:pt x="498" y="240"/>
                    </a:lnTo>
                    <a:lnTo>
                      <a:pt x="498" y="240"/>
                    </a:lnTo>
                    <a:lnTo>
                      <a:pt x="500" y="224"/>
                    </a:lnTo>
                    <a:lnTo>
                      <a:pt x="498" y="208"/>
                    </a:lnTo>
                    <a:lnTo>
                      <a:pt x="498" y="208"/>
                    </a:lnTo>
                    <a:lnTo>
                      <a:pt x="494" y="188"/>
                    </a:lnTo>
                    <a:lnTo>
                      <a:pt x="488" y="168"/>
                    </a:lnTo>
                    <a:lnTo>
                      <a:pt x="480" y="150"/>
                    </a:lnTo>
                    <a:lnTo>
                      <a:pt x="472" y="130"/>
                    </a:lnTo>
                    <a:lnTo>
                      <a:pt x="460" y="114"/>
                    </a:lnTo>
                    <a:lnTo>
                      <a:pt x="448" y="96"/>
                    </a:lnTo>
                    <a:lnTo>
                      <a:pt x="432" y="80"/>
                    </a:lnTo>
                    <a:lnTo>
                      <a:pt x="416" y="64"/>
                    </a:lnTo>
                    <a:lnTo>
                      <a:pt x="416" y="64"/>
                    </a:lnTo>
                    <a:lnTo>
                      <a:pt x="400" y="50"/>
                    </a:lnTo>
                    <a:lnTo>
                      <a:pt x="382" y="36"/>
                    </a:lnTo>
                    <a:lnTo>
                      <a:pt x="362" y="26"/>
                    </a:lnTo>
                    <a:lnTo>
                      <a:pt x="340" y="16"/>
                    </a:lnTo>
                    <a:lnTo>
                      <a:pt x="320" y="10"/>
                    </a:lnTo>
                    <a:lnTo>
                      <a:pt x="298" y="4"/>
                    </a:lnTo>
                    <a:lnTo>
                      <a:pt x="274" y="0"/>
                    </a:lnTo>
                    <a:lnTo>
                      <a:pt x="250" y="0"/>
                    </a:lnTo>
                    <a:close/>
                  </a:path>
                </a:pathLst>
              </a:custGeom>
              <a:solidFill>
                <a:srgbClr val="524A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5" name="Freeform 322"/>
              <p:cNvSpPr>
                <a:spLocks/>
              </p:cNvSpPr>
              <p:nvPr/>
            </p:nvSpPr>
            <p:spPr bwMode="auto">
              <a:xfrm>
                <a:off x="2641" y="3289"/>
                <a:ext cx="500" cy="258"/>
              </a:xfrm>
              <a:custGeom>
                <a:avLst/>
                <a:gdLst>
                  <a:gd name="T0" fmla="*/ 194 w 500"/>
                  <a:gd name="T1" fmla="*/ 6 h 258"/>
                  <a:gd name="T2" fmla="*/ 128 w 500"/>
                  <a:gd name="T3" fmla="*/ 30 h 258"/>
                  <a:gd name="T4" fmla="*/ 66 w 500"/>
                  <a:gd name="T5" fmla="*/ 76 h 258"/>
                  <a:gd name="T6" fmla="*/ 30 w 500"/>
                  <a:gd name="T7" fmla="*/ 124 h 258"/>
                  <a:gd name="T8" fmla="*/ 0 w 500"/>
                  <a:gd name="T9" fmla="*/ 212 h 258"/>
                  <a:gd name="T10" fmla="*/ 2 w 500"/>
                  <a:gd name="T11" fmla="*/ 242 h 258"/>
                  <a:gd name="T12" fmla="*/ 12 w 500"/>
                  <a:gd name="T13" fmla="*/ 254 h 258"/>
                  <a:gd name="T14" fmla="*/ 34 w 500"/>
                  <a:gd name="T15" fmla="*/ 254 h 258"/>
                  <a:gd name="T16" fmla="*/ 40 w 500"/>
                  <a:gd name="T17" fmla="*/ 248 h 258"/>
                  <a:gd name="T18" fmla="*/ 40 w 500"/>
                  <a:gd name="T19" fmla="*/ 248 h 258"/>
                  <a:gd name="T20" fmla="*/ 40 w 500"/>
                  <a:gd name="T21" fmla="*/ 248 h 258"/>
                  <a:gd name="T22" fmla="*/ 24 w 500"/>
                  <a:gd name="T23" fmla="*/ 258 h 258"/>
                  <a:gd name="T24" fmla="*/ 8 w 500"/>
                  <a:gd name="T25" fmla="*/ 250 h 258"/>
                  <a:gd name="T26" fmla="*/ 0 w 500"/>
                  <a:gd name="T27" fmla="*/ 232 h 258"/>
                  <a:gd name="T28" fmla="*/ 6 w 500"/>
                  <a:gd name="T29" fmla="*/ 188 h 258"/>
                  <a:gd name="T30" fmla="*/ 30 w 500"/>
                  <a:gd name="T31" fmla="*/ 124 h 258"/>
                  <a:gd name="T32" fmla="*/ 80 w 500"/>
                  <a:gd name="T33" fmla="*/ 62 h 258"/>
                  <a:gd name="T34" fmla="*/ 144 w 500"/>
                  <a:gd name="T35" fmla="*/ 22 h 258"/>
                  <a:gd name="T36" fmla="*/ 222 w 500"/>
                  <a:gd name="T37" fmla="*/ 2 h 258"/>
                  <a:gd name="T38" fmla="*/ 296 w 500"/>
                  <a:gd name="T39" fmla="*/ 4 h 258"/>
                  <a:gd name="T40" fmla="*/ 380 w 500"/>
                  <a:gd name="T41" fmla="*/ 38 h 258"/>
                  <a:gd name="T42" fmla="*/ 432 w 500"/>
                  <a:gd name="T43" fmla="*/ 80 h 258"/>
                  <a:gd name="T44" fmla="*/ 480 w 500"/>
                  <a:gd name="T45" fmla="*/ 150 h 258"/>
                  <a:gd name="T46" fmla="*/ 498 w 500"/>
                  <a:gd name="T47" fmla="*/ 208 h 258"/>
                  <a:gd name="T48" fmla="*/ 496 w 500"/>
                  <a:gd name="T49" fmla="*/ 246 h 258"/>
                  <a:gd name="T50" fmla="*/ 488 w 500"/>
                  <a:gd name="T51" fmla="*/ 254 h 258"/>
                  <a:gd name="T52" fmla="*/ 466 w 500"/>
                  <a:gd name="T53" fmla="*/ 254 h 258"/>
                  <a:gd name="T54" fmla="*/ 456 w 500"/>
                  <a:gd name="T55" fmla="*/ 240 h 258"/>
                  <a:gd name="T56" fmla="*/ 424 w 500"/>
                  <a:gd name="T57" fmla="*/ 172 h 258"/>
                  <a:gd name="T58" fmla="*/ 404 w 500"/>
                  <a:gd name="T59" fmla="*/ 140 h 258"/>
                  <a:gd name="T60" fmla="*/ 358 w 500"/>
                  <a:gd name="T61" fmla="*/ 88 h 258"/>
                  <a:gd name="T62" fmla="*/ 300 w 500"/>
                  <a:gd name="T63" fmla="*/ 62 h 258"/>
                  <a:gd name="T64" fmla="*/ 232 w 500"/>
                  <a:gd name="T65" fmla="*/ 56 h 258"/>
                  <a:gd name="T66" fmla="*/ 180 w 500"/>
                  <a:gd name="T67" fmla="*/ 64 h 258"/>
                  <a:gd name="T68" fmla="*/ 116 w 500"/>
                  <a:gd name="T69" fmla="*/ 110 h 258"/>
                  <a:gd name="T70" fmla="*/ 84 w 500"/>
                  <a:gd name="T71" fmla="*/ 152 h 258"/>
                  <a:gd name="T72" fmla="*/ 74 w 500"/>
                  <a:gd name="T73" fmla="*/ 176 h 258"/>
                  <a:gd name="T74" fmla="*/ 46 w 500"/>
                  <a:gd name="T75" fmla="*/ 232 h 258"/>
                  <a:gd name="T76" fmla="*/ 40 w 500"/>
                  <a:gd name="T77" fmla="*/ 248 h 258"/>
                  <a:gd name="T78" fmla="*/ 40 w 500"/>
                  <a:gd name="T79" fmla="*/ 248 h 258"/>
                  <a:gd name="T80" fmla="*/ 46 w 500"/>
                  <a:gd name="T81" fmla="*/ 232 h 258"/>
                  <a:gd name="T82" fmla="*/ 74 w 500"/>
                  <a:gd name="T83" fmla="*/ 176 h 258"/>
                  <a:gd name="T84" fmla="*/ 92 w 500"/>
                  <a:gd name="T85" fmla="*/ 138 h 258"/>
                  <a:gd name="T86" fmla="*/ 140 w 500"/>
                  <a:gd name="T87" fmla="*/ 90 h 258"/>
                  <a:gd name="T88" fmla="*/ 180 w 500"/>
                  <a:gd name="T89" fmla="*/ 66 h 258"/>
                  <a:gd name="T90" fmla="*/ 250 w 500"/>
                  <a:gd name="T91" fmla="*/ 56 h 258"/>
                  <a:gd name="T92" fmla="*/ 324 w 500"/>
                  <a:gd name="T93" fmla="*/ 70 h 258"/>
                  <a:gd name="T94" fmla="*/ 368 w 500"/>
                  <a:gd name="T95" fmla="*/ 98 h 258"/>
                  <a:gd name="T96" fmla="*/ 414 w 500"/>
                  <a:gd name="T97" fmla="*/ 152 h 258"/>
                  <a:gd name="T98" fmla="*/ 424 w 500"/>
                  <a:gd name="T99" fmla="*/ 174 h 258"/>
                  <a:gd name="T100" fmla="*/ 460 w 500"/>
                  <a:gd name="T101" fmla="*/ 248 h 258"/>
                  <a:gd name="T102" fmla="*/ 476 w 500"/>
                  <a:gd name="T103" fmla="*/ 258 h 258"/>
                  <a:gd name="T104" fmla="*/ 492 w 500"/>
                  <a:gd name="T105" fmla="*/ 252 h 258"/>
                  <a:gd name="T106" fmla="*/ 498 w 500"/>
                  <a:gd name="T107" fmla="*/ 240 h 258"/>
                  <a:gd name="T108" fmla="*/ 498 w 500"/>
                  <a:gd name="T109" fmla="*/ 208 h 258"/>
                  <a:gd name="T110" fmla="*/ 472 w 500"/>
                  <a:gd name="T111" fmla="*/ 130 h 258"/>
                  <a:gd name="T112" fmla="*/ 416 w 500"/>
                  <a:gd name="T113" fmla="*/ 64 h 258"/>
                  <a:gd name="T114" fmla="*/ 362 w 500"/>
                  <a:gd name="T115" fmla="*/ 26 h 258"/>
                  <a:gd name="T116" fmla="*/ 274 w 500"/>
                  <a:gd name="T117"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0" h="258">
                    <a:moveTo>
                      <a:pt x="250" y="0"/>
                    </a:moveTo>
                    <a:lnTo>
                      <a:pt x="250" y="0"/>
                    </a:lnTo>
                    <a:lnTo>
                      <a:pt x="222" y="2"/>
                    </a:lnTo>
                    <a:lnTo>
                      <a:pt x="194" y="6"/>
                    </a:lnTo>
                    <a:lnTo>
                      <a:pt x="168" y="14"/>
                    </a:lnTo>
                    <a:lnTo>
                      <a:pt x="144" y="22"/>
                    </a:lnTo>
                    <a:lnTo>
                      <a:pt x="144" y="22"/>
                    </a:lnTo>
                    <a:lnTo>
                      <a:pt x="128" y="30"/>
                    </a:lnTo>
                    <a:lnTo>
                      <a:pt x="110" y="38"/>
                    </a:lnTo>
                    <a:lnTo>
                      <a:pt x="94" y="50"/>
                    </a:lnTo>
                    <a:lnTo>
                      <a:pt x="80" y="62"/>
                    </a:lnTo>
                    <a:lnTo>
                      <a:pt x="66" y="76"/>
                    </a:lnTo>
                    <a:lnTo>
                      <a:pt x="52" y="90"/>
                    </a:lnTo>
                    <a:lnTo>
                      <a:pt x="40" y="106"/>
                    </a:lnTo>
                    <a:lnTo>
                      <a:pt x="30" y="124"/>
                    </a:lnTo>
                    <a:lnTo>
                      <a:pt x="30" y="124"/>
                    </a:lnTo>
                    <a:lnTo>
                      <a:pt x="20" y="144"/>
                    </a:lnTo>
                    <a:lnTo>
                      <a:pt x="12" y="166"/>
                    </a:lnTo>
                    <a:lnTo>
                      <a:pt x="4" y="188"/>
                    </a:lnTo>
                    <a:lnTo>
                      <a:pt x="0" y="212"/>
                    </a:lnTo>
                    <a:lnTo>
                      <a:pt x="0" y="212"/>
                    </a:lnTo>
                    <a:lnTo>
                      <a:pt x="0" y="224"/>
                    </a:lnTo>
                    <a:lnTo>
                      <a:pt x="0" y="232"/>
                    </a:lnTo>
                    <a:lnTo>
                      <a:pt x="2" y="242"/>
                    </a:lnTo>
                    <a:lnTo>
                      <a:pt x="6" y="248"/>
                    </a:lnTo>
                    <a:lnTo>
                      <a:pt x="6" y="248"/>
                    </a:lnTo>
                    <a:lnTo>
                      <a:pt x="8" y="252"/>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40" y="248"/>
                    </a:lnTo>
                    <a:lnTo>
                      <a:pt x="38" y="252"/>
                    </a:lnTo>
                    <a:lnTo>
                      <a:pt x="34" y="254"/>
                    </a:lnTo>
                    <a:lnTo>
                      <a:pt x="24" y="258"/>
                    </a:lnTo>
                    <a:lnTo>
                      <a:pt x="24" y="258"/>
                    </a:lnTo>
                    <a:lnTo>
                      <a:pt x="18" y="256"/>
                    </a:lnTo>
                    <a:lnTo>
                      <a:pt x="12" y="254"/>
                    </a:lnTo>
                    <a:lnTo>
                      <a:pt x="8" y="250"/>
                    </a:lnTo>
                    <a:lnTo>
                      <a:pt x="6" y="248"/>
                    </a:lnTo>
                    <a:lnTo>
                      <a:pt x="6" y="248"/>
                    </a:lnTo>
                    <a:lnTo>
                      <a:pt x="2" y="240"/>
                    </a:lnTo>
                    <a:lnTo>
                      <a:pt x="0" y="232"/>
                    </a:lnTo>
                    <a:lnTo>
                      <a:pt x="0" y="222"/>
                    </a:lnTo>
                    <a:lnTo>
                      <a:pt x="0" y="212"/>
                    </a:lnTo>
                    <a:lnTo>
                      <a:pt x="0" y="212"/>
                    </a:lnTo>
                    <a:lnTo>
                      <a:pt x="6" y="188"/>
                    </a:lnTo>
                    <a:lnTo>
                      <a:pt x="12" y="166"/>
                    </a:lnTo>
                    <a:lnTo>
                      <a:pt x="20" y="144"/>
                    </a:lnTo>
                    <a:lnTo>
                      <a:pt x="30" y="124"/>
                    </a:lnTo>
                    <a:lnTo>
                      <a:pt x="30" y="124"/>
                    </a:lnTo>
                    <a:lnTo>
                      <a:pt x="42" y="106"/>
                    </a:lnTo>
                    <a:lnTo>
                      <a:pt x="52" y="90"/>
                    </a:lnTo>
                    <a:lnTo>
                      <a:pt x="66" y="76"/>
                    </a:lnTo>
                    <a:lnTo>
                      <a:pt x="80" y="62"/>
                    </a:lnTo>
                    <a:lnTo>
                      <a:pt x="94" y="50"/>
                    </a:lnTo>
                    <a:lnTo>
                      <a:pt x="110" y="40"/>
                    </a:lnTo>
                    <a:lnTo>
                      <a:pt x="128" y="30"/>
                    </a:lnTo>
                    <a:lnTo>
                      <a:pt x="144" y="22"/>
                    </a:lnTo>
                    <a:lnTo>
                      <a:pt x="144" y="22"/>
                    </a:lnTo>
                    <a:lnTo>
                      <a:pt x="168" y="14"/>
                    </a:lnTo>
                    <a:lnTo>
                      <a:pt x="194" y="6"/>
                    </a:lnTo>
                    <a:lnTo>
                      <a:pt x="222" y="2"/>
                    </a:lnTo>
                    <a:lnTo>
                      <a:pt x="250" y="0"/>
                    </a:lnTo>
                    <a:lnTo>
                      <a:pt x="250" y="0"/>
                    </a:lnTo>
                    <a:lnTo>
                      <a:pt x="274" y="0"/>
                    </a:lnTo>
                    <a:lnTo>
                      <a:pt x="296" y="4"/>
                    </a:lnTo>
                    <a:lnTo>
                      <a:pt x="320" y="10"/>
                    </a:lnTo>
                    <a:lnTo>
                      <a:pt x="340" y="18"/>
                    </a:lnTo>
                    <a:lnTo>
                      <a:pt x="362" y="26"/>
                    </a:lnTo>
                    <a:lnTo>
                      <a:pt x="380" y="38"/>
                    </a:lnTo>
                    <a:lnTo>
                      <a:pt x="400" y="50"/>
                    </a:lnTo>
                    <a:lnTo>
                      <a:pt x="416" y="64"/>
                    </a:lnTo>
                    <a:lnTo>
                      <a:pt x="416" y="64"/>
                    </a:lnTo>
                    <a:lnTo>
                      <a:pt x="432" y="80"/>
                    </a:lnTo>
                    <a:lnTo>
                      <a:pt x="446" y="96"/>
                    </a:lnTo>
                    <a:lnTo>
                      <a:pt x="460" y="114"/>
                    </a:lnTo>
                    <a:lnTo>
                      <a:pt x="470" y="130"/>
                    </a:lnTo>
                    <a:lnTo>
                      <a:pt x="480" y="150"/>
                    </a:lnTo>
                    <a:lnTo>
                      <a:pt x="488" y="168"/>
                    </a:lnTo>
                    <a:lnTo>
                      <a:pt x="494" y="188"/>
                    </a:lnTo>
                    <a:lnTo>
                      <a:pt x="498" y="208"/>
                    </a:lnTo>
                    <a:lnTo>
                      <a:pt x="498" y="208"/>
                    </a:lnTo>
                    <a:lnTo>
                      <a:pt x="498" y="224"/>
                    </a:lnTo>
                    <a:lnTo>
                      <a:pt x="498" y="238"/>
                    </a:lnTo>
                    <a:lnTo>
                      <a:pt x="498" y="238"/>
                    </a:lnTo>
                    <a:lnTo>
                      <a:pt x="496" y="246"/>
                    </a:lnTo>
                    <a:lnTo>
                      <a:pt x="494" y="248"/>
                    </a:lnTo>
                    <a:lnTo>
                      <a:pt x="494" y="248"/>
                    </a:lnTo>
                    <a:lnTo>
                      <a:pt x="492" y="250"/>
                    </a:lnTo>
                    <a:lnTo>
                      <a:pt x="488" y="254"/>
                    </a:lnTo>
                    <a:lnTo>
                      <a:pt x="482" y="256"/>
                    </a:lnTo>
                    <a:lnTo>
                      <a:pt x="476" y="258"/>
                    </a:lnTo>
                    <a:lnTo>
                      <a:pt x="476" y="258"/>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2"/>
                    </a:lnTo>
                    <a:lnTo>
                      <a:pt x="404" y="140"/>
                    </a:lnTo>
                    <a:lnTo>
                      <a:pt x="386" y="118"/>
                    </a:lnTo>
                    <a:lnTo>
                      <a:pt x="386" y="118"/>
                    </a:lnTo>
                    <a:lnTo>
                      <a:pt x="368" y="98"/>
                    </a:lnTo>
                    <a:lnTo>
                      <a:pt x="358" y="88"/>
                    </a:lnTo>
                    <a:lnTo>
                      <a:pt x="348" y="80"/>
                    </a:lnTo>
                    <a:lnTo>
                      <a:pt x="348" y="80"/>
                    </a:lnTo>
                    <a:lnTo>
                      <a:pt x="324" y="70"/>
                    </a:lnTo>
                    <a:lnTo>
                      <a:pt x="300" y="62"/>
                    </a:lnTo>
                    <a:lnTo>
                      <a:pt x="276" y="58"/>
                    </a:lnTo>
                    <a:lnTo>
                      <a:pt x="250" y="56"/>
                    </a:lnTo>
                    <a:lnTo>
                      <a:pt x="250" y="56"/>
                    </a:lnTo>
                    <a:lnTo>
                      <a:pt x="232" y="56"/>
                    </a:lnTo>
                    <a:lnTo>
                      <a:pt x="214" y="58"/>
                    </a:lnTo>
                    <a:lnTo>
                      <a:pt x="198" y="60"/>
                    </a:lnTo>
                    <a:lnTo>
                      <a:pt x="180" y="64"/>
                    </a:lnTo>
                    <a:lnTo>
                      <a:pt x="180" y="64"/>
                    </a:lnTo>
                    <a:lnTo>
                      <a:pt x="166" y="72"/>
                    </a:lnTo>
                    <a:lnTo>
                      <a:pt x="166" y="72"/>
                    </a:lnTo>
                    <a:lnTo>
                      <a:pt x="140" y="90"/>
                    </a:lnTo>
                    <a:lnTo>
                      <a:pt x="116" y="110"/>
                    </a:lnTo>
                    <a:lnTo>
                      <a:pt x="116" y="110"/>
                    </a:lnTo>
                    <a:lnTo>
                      <a:pt x="104" y="124"/>
                    </a:lnTo>
                    <a:lnTo>
                      <a:pt x="92" y="138"/>
                    </a:lnTo>
                    <a:lnTo>
                      <a:pt x="84" y="152"/>
                    </a:lnTo>
                    <a:lnTo>
                      <a:pt x="78" y="168"/>
                    </a:lnTo>
                    <a:lnTo>
                      <a:pt x="78" y="168"/>
                    </a:lnTo>
                    <a:lnTo>
                      <a:pt x="74" y="176"/>
                    </a:lnTo>
                    <a:lnTo>
                      <a:pt x="74" y="176"/>
                    </a:lnTo>
                    <a:lnTo>
                      <a:pt x="68" y="190"/>
                    </a:lnTo>
                    <a:lnTo>
                      <a:pt x="60" y="204"/>
                    </a:lnTo>
                    <a:lnTo>
                      <a:pt x="46" y="232"/>
                    </a:lnTo>
                    <a:lnTo>
                      <a:pt x="46" y="232"/>
                    </a:lnTo>
                    <a:lnTo>
                      <a:pt x="42" y="240"/>
                    </a:lnTo>
                    <a:lnTo>
                      <a:pt x="40" y="246"/>
                    </a:lnTo>
                    <a:lnTo>
                      <a:pt x="40" y="246"/>
                    </a:lnTo>
                    <a:lnTo>
                      <a:pt x="40" y="248"/>
                    </a:lnTo>
                    <a:lnTo>
                      <a:pt x="40" y="248"/>
                    </a:lnTo>
                    <a:lnTo>
                      <a:pt x="40" y="248"/>
                    </a:lnTo>
                    <a:lnTo>
                      <a:pt x="40" y="248"/>
                    </a:lnTo>
                    <a:lnTo>
                      <a:pt x="40" y="248"/>
                    </a:lnTo>
                    <a:lnTo>
                      <a:pt x="40" y="248"/>
                    </a:lnTo>
                    <a:lnTo>
                      <a:pt x="42" y="240"/>
                    </a:lnTo>
                    <a:lnTo>
                      <a:pt x="46" y="232"/>
                    </a:lnTo>
                    <a:lnTo>
                      <a:pt x="46" y="232"/>
                    </a:lnTo>
                    <a:lnTo>
                      <a:pt x="60" y="206"/>
                    </a:lnTo>
                    <a:lnTo>
                      <a:pt x="68" y="190"/>
                    </a:lnTo>
                    <a:lnTo>
                      <a:pt x="74" y="176"/>
                    </a:lnTo>
                    <a:lnTo>
                      <a:pt x="74" y="176"/>
                    </a:lnTo>
                    <a:lnTo>
                      <a:pt x="78" y="170"/>
                    </a:lnTo>
                    <a:lnTo>
                      <a:pt x="78" y="170"/>
                    </a:lnTo>
                    <a:lnTo>
                      <a:pt x="84" y="154"/>
                    </a:lnTo>
                    <a:lnTo>
                      <a:pt x="92" y="138"/>
                    </a:lnTo>
                    <a:lnTo>
                      <a:pt x="104" y="124"/>
                    </a:lnTo>
                    <a:lnTo>
                      <a:pt x="116" y="110"/>
                    </a:lnTo>
                    <a:lnTo>
                      <a:pt x="116" y="110"/>
                    </a:lnTo>
                    <a:lnTo>
                      <a:pt x="140" y="90"/>
                    </a:lnTo>
                    <a:lnTo>
                      <a:pt x="166" y="72"/>
                    </a:lnTo>
                    <a:lnTo>
                      <a:pt x="166" y="72"/>
                    </a:lnTo>
                    <a:lnTo>
                      <a:pt x="180" y="66"/>
                    </a:lnTo>
                    <a:lnTo>
                      <a:pt x="180" y="66"/>
                    </a:lnTo>
                    <a:lnTo>
                      <a:pt x="198" y="60"/>
                    </a:lnTo>
                    <a:lnTo>
                      <a:pt x="214" y="58"/>
                    </a:lnTo>
                    <a:lnTo>
                      <a:pt x="232" y="56"/>
                    </a:lnTo>
                    <a:lnTo>
                      <a:pt x="250" y="56"/>
                    </a:lnTo>
                    <a:lnTo>
                      <a:pt x="250" y="56"/>
                    </a:lnTo>
                    <a:lnTo>
                      <a:pt x="276" y="58"/>
                    </a:lnTo>
                    <a:lnTo>
                      <a:pt x="300" y="62"/>
                    </a:lnTo>
                    <a:lnTo>
                      <a:pt x="324" y="70"/>
                    </a:lnTo>
                    <a:lnTo>
                      <a:pt x="348" y="82"/>
                    </a:lnTo>
                    <a:lnTo>
                      <a:pt x="348" y="82"/>
                    </a:lnTo>
                    <a:lnTo>
                      <a:pt x="358" y="88"/>
                    </a:lnTo>
                    <a:lnTo>
                      <a:pt x="368" y="98"/>
                    </a:lnTo>
                    <a:lnTo>
                      <a:pt x="386" y="118"/>
                    </a:lnTo>
                    <a:lnTo>
                      <a:pt x="386" y="118"/>
                    </a:lnTo>
                    <a:lnTo>
                      <a:pt x="404" y="142"/>
                    </a:lnTo>
                    <a:lnTo>
                      <a:pt x="414" y="152"/>
                    </a:lnTo>
                    <a:lnTo>
                      <a:pt x="422" y="166"/>
                    </a:lnTo>
                    <a:lnTo>
                      <a:pt x="422" y="166"/>
                    </a:lnTo>
                    <a:lnTo>
                      <a:pt x="424" y="174"/>
                    </a:lnTo>
                    <a:lnTo>
                      <a:pt x="424" y="174"/>
                    </a:lnTo>
                    <a:lnTo>
                      <a:pt x="452" y="232"/>
                    </a:lnTo>
                    <a:lnTo>
                      <a:pt x="452" y="232"/>
                    </a:lnTo>
                    <a:lnTo>
                      <a:pt x="456" y="240"/>
                    </a:lnTo>
                    <a:lnTo>
                      <a:pt x="460" y="248"/>
                    </a:lnTo>
                    <a:lnTo>
                      <a:pt x="460" y="248"/>
                    </a:lnTo>
                    <a:lnTo>
                      <a:pt x="462" y="252"/>
                    </a:lnTo>
                    <a:lnTo>
                      <a:pt x="466" y="254"/>
                    </a:lnTo>
                    <a:lnTo>
                      <a:pt x="476" y="258"/>
                    </a:lnTo>
                    <a:lnTo>
                      <a:pt x="476" y="258"/>
                    </a:lnTo>
                    <a:lnTo>
                      <a:pt x="482" y="256"/>
                    </a:lnTo>
                    <a:lnTo>
                      <a:pt x="488" y="254"/>
                    </a:lnTo>
                    <a:lnTo>
                      <a:pt x="492" y="252"/>
                    </a:lnTo>
                    <a:lnTo>
                      <a:pt x="494" y="248"/>
                    </a:lnTo>
                    <a:lnTo>
                      <a:pt x="494" y="248"/>
                    </a:lnTo>
                    <a:lnTo>
                      <a:pt x="496" y="248"/>
                    </a:lnTo>
                    <a:lnTo>
                      <a:pt x="498" y="240"/>
                    </a:lnTo>
                    <a:lnTo>
                      <a:pt x="498" y="240"/>
                    </a:lnTo>
                    <a:lnTo>
                      <a:pt x="500" y="224"/>
                    </a:lnTo>
                    <a:lnTo>
                      <a:pt x="498" y="208"/>
                    </a:lnTo>
                    <a:lnTo>
                      <a:pt x="498" y="208"/>
                    </a:lnTo>
                    <a:lnTo>
                      <a:pt x="494" y="188"/>
                    </a:lnTo>
                    <a:lnTo>
                      <a:pt x="488" y="168"/>
                    </a:lnTo>
                    <a:lnTo>
                      <a:pt x="480" y="150"/>
                    </a:lnTo>
                    <a:lnTo>
                      <a:pt x="472" y="130"/>
                    </a:lnTo>
                    <a:lnTo>
                      <a:pt x="460" y="114"/>
                    </a:lnTo>
                    <a:lnTo>
                      <a:pt x="448" y="96"/>
                    </a:lnTo>
                    <a:lnTo>
                      <a:pt x="432" y="80"/>
                    </a:lnTo>
                    <a:lnTo>
                      <a:pt x="416" y="64"/>
                    </a:lnTo>
                    <a:lnTo>
                      <a:pt x="416" y="64"/>
                    </a:lnTo>
                    <a:lnTo>
                      <a:pt x="400" y="50"/>
                    </a:lnTo>
                    <a:lnTo>
                      <a:pt x="382" y="36"/>
                    </a:lnTo>
                    <a:lnTo>
                      <a:pt x="362" y="26"/>
                    </a:lnTo>
                    <a:lnTo>
                      <a:pt x="340" y="16"/>
                    </a:lnTo>
                    <a:lnTo>
                      <a:pt x="320" y="10"/>
                    </a:lnTo>
                    <a:lnTo>
                      <a:pt x="298" y="4"/>
                    </a:lnTo>
                    <a:lnTo>
                      <a:pt x="274" y="0"/>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6" name="Freeform 323"/>
              <p:cNvSpPr>
                <a:spLocks/>
              </p:cNvSpPr>
              <p:nvPr/>
            </p:nvSpPr>
            <p:spPr bwMode="auto">
              <a:xfrm>
                <a:off x="2641" y="3289"/>
                <a:ext cx="498" cy="258"/>
              </a:xfrm>
              <a:custGeom>
                <a:avLst/>
                <a:gdLst>
                  <a:gd name="T0" fmla="*/ 194 w 498"/>
                  <a:gd name="T1" fmla="*/ 6 h 258"/>
                  <a:gd name="T2" fmla="*/ 128 w 498"/>
                  <a:gd name="T3" fmla="*/ 30 h 258"/>
                  <a:gd name="T4" fmla="*/ 66 w 498"/>
                  <a:gd name="T5" fmla="*/ 76 h 258"/>
                  <a:gd name="T6" fmla="*/ 30 w 498"/>
                  <a:gd name="T7" fmla="*/ 124 h 258"/>
                  <a:gd name="T8" fmla="*/ 0 w 498"/>
                  <a:gd name="T9" fmla="*/ 212 h 258"/>
                  <a:gd name="T10" fmla="*/ 2 w 498"/>
                  <a:gd name="T11" fmla="*/ 240 h 258"/>
                  <a:gd name="T12" fmla="*/ 12 w 498"/>
                  <a:gd name="T13" fmla="*/ 254 h 258"/>
                  <a:gd name="T14" fmla="*/ 34 w 498"/>
                  <a:gd name="T15" fmla="*/ 254 h 258"/>
                  <a:gd name="T16" fmla="*/ 40 w 498"/>
                  <a:gd name="T17" fmla="*/ 248 h 258"/>
                  <a:gd name="T18" fmla="*/ 40 w 498"/>
                  <a:gd name="T19" fmla="*/ 248 h 258"/>
                  <a:gd name="T20" fmla="*/ 38 w 498"/>
                  <a:gd name="T21" fmla="*/ 250 h 258"/>
                  <a:gd name="T22" fmla="*/ 18 w 498"/>
                  <a:gd name="T23" fmla="*/ 256 h 258"/>
                  <a:gd name="T24" fmla="*/ 6 w 498"/>
                  <a:gd name="T25" fmla="*/ 248 h 258"/>
                  <a:gd name="T26" fmla="*/ 2 w 498"/>
                  <a:gd name="T27" fmla="*/ 212 h 258"/>
                  <a:gd name="T28" fmla="*/ 22 w 498"/>
                  <a:gd name="T29" fmla="*/ 144 h 258"/>
                  <a:gd name="T30" fmla="*/ 54 w 498"/>
                  <a:gd name="T31" fmla="*/ 90 h 258"/>
                  <a:gd name="T32" fmla="*/ 112 w 498"/>
                  <a:gd name="T33" fmla="*/ 40 h 258"/>
                  <a:gd name="T34" fmla="*/ 168 w 498"/>
                  <a:gd name="T35" fmla="*/ 14 h 258"/>
                  <a:gd name="T36" fmla="*/ 250 w 498"/>
                  <a:gd name="T37" fmla="*/ 0 h 258"/>
                  <a:gd name="T38" fmla="*/ 340 w 498"/>
                  <a:gd name="T39" fmla="*/ 18 h 258"/>
                  <a:gd name="T40" fmla="*/ 416 w 498"/>
                  <a:gd name="T41" fmla="*/ 64 h 258"/>
                  <a:gd name="T42" fmla="*/ 458 w 498"/>
                  <a:gd name="T43" fmla="*/ 114 h 258"/>
                  <a:gd name="T44" fmla="*/ 492 w 498"/>
                  <a:gd name="T45" fmla="*/ 188 h 258"/>
                  <a:gd name="T46" fmla="*/ 496 w 498"/>
                  <a:gd name="T47" fmla="*/ 238 h 258"/>
                  <a:gd name="T48" fmla="*/ 494 w 498"/>
                  <a:gd name="T49" fmla="*/ 248 h 258"/>
                  <a:gd name="T50" fmla="*/ 476 w 498"/>
                  <a:gd name="T51" fmla="*/ 256 h 258"/>
                  <a:gd name="T52" fmla="*/ 460 w 498"/>
                  <a:gd name="T53" fmla="*/ 248 h 258"/>
                  <a:gd name="T54" fmla="*/ 452 w 498"/>
                  <a:gd name="T55" fmla="*/ 232 h 258"/>
                  <a:gd name="T56" fmla="*/ 422 w 498"/>
                  <a:gd name="T57" fmla="*/ 164 h 258"/>
                  <a:gd name="T58" fmla="*/ 386 w 498"/>
                  <a:gd name="T59" fmla="*/ 118 h 258"/>
                  <a:gd name="T60" fmla="*/ 348 w 498"/>
                  <a:gd name="T61" fmla="*/ 80 h 258"/>
                  <a:gd name="T62" fmla="*/ 250 w 498"/>
                  <a:gd name="T63" fmla="*/ 56 h 258"/>
                  <a:gd name="T64" fmla="*/ 180 w 498"/>
                  <a:gd name="T65" fmla="*/ 64 h 258"/>
                  <a:gd name="T66" fmla="*/ 152 w 498"/>
                  <a:gd name="T67" fmla="*/ 80 h 258"/>
                  <a:gd name="T68" fmla="*/ 104 w 498"/>
                  <a:gd name="T69" fmla="*/ 122 h 258"/>
                  <a:gd name="T70" fmla="*/ 78 w 498"/>
                  <a:gd name="T71" fmla="*/ 168 h 258"/>
                  <a:gd name="T72" fmla="*/ 60 w 498"/>
                  <a:gd name="T73" fmla="*/ 204 h 258"/>
                  <a:gd name="T74" fmla="*/ 40 w 498"/>
                  <a:gd name="T75" fmla="*/ 246 h 258"/>
                  <a:gd name="T76" fmla="*/ 40 w 498"/>
                  <a:gd name="T77" fmla="*/ 246 h 258"/>
                  <a:gd name="T78" fmla="*/ 42 w 498"/>
                  <a:gd name="T79" fmla="*/ 240 h 258"/>
                  <a:gd name="T80" fmla="*/ 68 w 498"/>
                  <a:gd name="T81" fmla="*/ 190 h 258"/>
                  <a:gd name="T82" fmla="*/ 78 w 498"/>
                  <a:gd name="T83" fmla="*/ 168 h 258"/>
                  <a:gd name="T84" fmla="*/ 116 w 498"/>
                  <a:gd name="T85" fmla="*/ 110 h 258"/>
                  <a:gd name="T86" fmla="*/ 166 w 498"/>
                  <a:gd name="T87" fmla="*/ 72 h 258"/>
                  <a:gd name="T88" fmla="*/ 214 w 498"/>
                  <a:gd name="T89" fmla="*/ 58 h 258"/>
                  <a:gd name="T90" fmla="*/ 276 w 498"/>
                  <a:gd name="T91" fmla="*/ 58 h 258"/>
                  <a:gd name="T92" fmla="*/ 348 w 498"/>
                  <a:gd name="T93" fmla="*/ 80 h 258"/>
                  <a:gd name="T94" fmla="*/ 386 w 498"/>
                  <a:gd name="T95" fmla="*/ 118 h 258"/>
                  <a:gd name="T96" fmla="*/ 422 w 498"/>
                  <a:gd name="T97" fmla="*/ 164 h 258"/>
                  <a:gd name="T98" fmla="*/ 452 w 498"/>
                  <a:gd name="T99" fmla="*/ 232 h 258"/>
                  <a:gd name="T100" fmla="*/ 462 w 498"/>
                  <a:gd name="T101" fmla="*/ 250 h 258"/>
                  <a:gd name="T102" fmla="*/ 482 w 498"/>
                  <a:gd name="T103" fmla="*/ 256 h 258"/>
                  <a:gd name="T104" fmla="*/ 494 w 498"/>
                  <a:gd name="T105" fmla="*/ 248 h 258"/>
                  <a:gd name="T106" fmla="*/ 498 w 498"/>
                  <a:gd name="T107" fmla="*/ 224 h 258"/>
                  <a:gd name="T108" fmla="*/ 488 w 498"/>
                  <a:gd name="T109" fmla="*/ 168 h 258"/>
                  <a:gd name="T110" fmla="*/ 446 w 498"/>
                  <a:gd name="T111" fmla="*/ 96 h 258"/>
                  <a:gd name="T112" fmla="*/ 400 w 498"/>
                  <a:gd name="T113" fmla="*/ 50 h 258"/>
                  <a:gd name="T114" fmla="*/ 320 w 498"/>
                  <a:gd name="T11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8">
                    <a:moveTo>
                      <a:pt x="250" y="0"/>
                    </a:moveTo>
                    <a:lnTo>
                      <a:pt x="250" y="0"/>
                    </a:lnTo>
                    <a:lnTo>
                      <a:pt x="222" y="2"/>
                    </a:lnTo>
                    <a:lnTo>
                      <a:pt x="194" y="6"/>
                    </a:lnTo>
                    <a:lnTo>
                      <a:pt x="168" y="14"/>
                    </a:lnTo>
                    <a:lnTo>
                      <a:pt x="144" y="22"/>
                    </a:lnTo>
                    <a:lnTo>
                      <a:pt x="144" y="22"/>
                    </a:lnTo>
                    <a:lnTo>
                      <a:pt x="128" y="30"/>
                    </a:lnTo>
                    <a:lnTo>
                      <a:pt x="110" y="40"/>
                    </a:lnTo>
                    <a:lnTo>
                      <a:pt x="94" y="50"/>
                    </a:lnTo>
                    <a:lnTo>
                      <a:pt x="80" y="62"/>
                    </a:lnTo>
                    <a:lnTo>
                      <a:pt x="66" y="76"/>
                    </a:lnTo>
                    <a:lnTo>
                      <a:pt x="52" y="90"/>
                    </a:lnTo>
                    <a:lnTo>
                      <a:pt x="42" y="106"/>
                    </a:lnTo>
                    <a:lnTo>
                      <a:pt x="30" y="124"/>
                    </a:lnTo>
                    <a:lnTo>
                      <a:pt x="30" y="124"/>
                    </a:lnTo>
                    <a:lnTo>
                      <a:pt x="20" y="144"/>
                    </a:lnTo>
                    <a:lnTo>
                      <a:pt x="12" y="166"/>
                    </a:lnTo>
                    <a:lnTo>
                      <a:pt x="6" y="188"/>
                    </a:lnTo>
                    <a:lnTo>
                      <a:pt x="0" y="212"/>
                    </a:lnTo>
                    <a:lnTo>
                      <a:pt x="0" y="212"/>
                    </a:lnTo>
                    <a:lnTo>
                      <a:pt x="0" y="222"/>
                    </a:lnTo>
                    <a:lnTo>
                      <a:pt x="0" y="232"/>
                    </a:lnTo>
                    <a:lnTo>
                      <a:pt x="2" y="240"/>
                    </a:lnTo>
                    <a:lnTo>
                      <a:pt x="6" y="248"/>
                    </a:lnTo>
                    <a:lnTo>
                      <a:pt x="6" y="248"/>
                    </a:lnTo>
                    <a:lnTo>
                      <a:pt x="8" y="250"/>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4"/>
                    </a:lnTo>
                    <a:lnTo>
                      <a:pt x="8" y="250"/>
                    </a:lnTo>
                    <a:lnTo>
                      <a:pt x="6" y="248"/>
                    </a:lnTo>
                    <a:lnTo>
                      <a:pt x="6" y="248"/>
                    </a:lnTo>
                    <a:lnTo>
                      <a:pt x="2" y="240"/>
                    </a:lnTo>
                    <a:lnTo>
                      <a:pt x="0" y="232"/>
                    </a:lnTo>
                    <a:lnTo>
                      <a:pt x="0" y="222"/>
                    </a:lnTo>
                    <a:lnTo>
                      <a:pt x="2" y="212"/>
                    </a:lnTo>
                    <a:lnTo>
                      <a:pt x="2" y="212"/>
                    </a:lnTo>
                    <a:lnTo>
                      <a:pt x="6" y="188"/>
                    </a:lnTo>
                    <a:lnTo>
                      <a:pt x="12" y="166"/>
                    </a:lnTo>
                    <a:lnTo>
                      <a:pt x="22" y="144"/>
                    </a:lnTo>
                    <a:lnTo>
                      <a:pt x="32" y="124"/>
                    </a:lnTo>
                    <a:lnTo>
                      <a:pt x="32" y="124"/>
                    </a:lnTo>
                    <a:lnTo>
                      <a:pt x="42" y="106"/>
                    </a:lnTo>
                    <a:lnTo>
                      <a:pt x="54" y="90"/>
                    </a:lnTo>
                    <a:lnTo>
                      <a:pt x="66" y="76"/>
                    </a:lnTo>
                    <a:lnTo>
                      <a:pt x="80" y="62"/>
                    </a:lnTo>
                    <a:lnTo>
                      <a:pt x="96" y="50"/>
                    </a:lnTo>
                    <a:lnTo>
                      <a:pt x="112" y="40"/>
                    </a:lnTo>
                    <a:lnTo>
                      <a:pt x="128" y="30"/>
                    </a:lnTo>
                    <a:lnTo>
                      <a:pt x="146" y="24"/>
                    </a:lnTo>
                    <a:lnTo>
                      <a:pt x="146" y="24"/>
                    </a:lnTo>
                    <a:lnTo>
                      <a:pt x="168" y="14"/>
                    </a:lnTo>
                    <a:lnTo>
                      <a:pt x="194" y="8"/>
                    </a:lnTo>
                    <a:lnTo>
                      <a:pt x="222" y="2"/>
                    </a:lnTo>
                    <a:lnTo>
                      <a:pt x="250" y="0"/>
                    </a:lnTo>
                    <a:lnTo>
                      <a:pt x="250" y="0"/>
                    </a:lnTo>
                    <a:lnTo>
                      <a:pt x="274" y="2"/>
                    </a:lnTo>
                    <a:lnTo>
                      <a:pt x="296" y="4"/>
                    </a:lnTo>
                    <a:lnTo>
                      <a:pt x="320" y="10"/>
                    </a:lnTo>
                    <a:lnTo>
                      <a:pt x="340" y="18"/>
                    </a:lnTo>
                    <a:lnTo>
                      <a:pt x="362" y="28"/>
                    </a:lnTo>
                    <a:lnTo>
                      <a:pt x="380" y="38"/>
                    </a:lnTo>
                    <a:lnTo>
                      <a:pt x="398" y="50"/>
                    </a:lnTo>
                    <a:lnTo>
                      <a:pt x="416" y="64"/>
                    </a:lnTo>
                    <a:lnTo>
                      <a:pt x="416" y="64"/>
                    </a:lnTo>
                    <a:lnTo>
                      <a:pt x="432" y="80"/>
                    </a:lnTo>
                    <a:lnTo>
                      <a:pt x="446" y="96"/>
                    </a:lnTo>
                    <a:lnTo>
                      <a:pt x="458" y="114"/>
                    </a:lnTo>
                    <a:lnTo>
                      <a:pt x="470" y="130"/>
                    </a:lnTo>
                    <a:lnTo>
                      <a:pt x="480" y="150"/>
                    </a:lnTo>
                    <a:lnTo>
                      <a:pt x="486" y="168"/>
                    </a:lnTo>
                    <a:lnTo>
                      <a:pt x="492" y="188"/>
                    </a:lnTo>
                    <a:lnTo>
                      <a:pt x="498" y="206"/>
                    </a:lnTo>
                    <a:lnTo>
                      <a:pt x="498" y="206"/>
                    </a:lnTo>
                    <a:lnTo>
                      <a:pt x="498" y="224"/>
                    </a:lnTo>
                    <a:lnTo>
                      <a:pt x="496" y="238"/>
                    </a:lnTo>
                    <a:lnTo>
                      <a:pt x="496" y="238"/>
                    </a:lnTo>
                    <a:lnTo>
                      <a:pt x="496" y="246"/>
                    </a:lnTo>
                    <a:lnTo>
                      <a:pt x="494" y="248"/>
                    </a:lnTo>
                    <a:lnTo>
                      <a:pt x="494" y="248"/>
                    </a:lnTo>
                    <a:lnTo>
                      <a:pt x="492" y="250"/>
                    </a:lnTo>
                    <a:lnTo>
                      <a:pt x="488" y="254"/>
                    </a:lnTo>
                    <a:lnTo>
                      <a:pt x="482" y="256"/>
                    </a:lnTo>
                    <a:lnTo>
                      <a:pt x="476" y="256"/>
                    </a:lnTo>
                    <a:lnTo>
                      <a:pt x="476" y="256"/>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0"/>
                    </a:lnTo>
                    <a:lnTo>
                      <a:pt x="404" y="140"/>
                    </a:lnTo>
                    <a:lnTo>
                      <a:pt x="386" y="118"/>
                    </a:lnTo>
                    <a:lnTo>
                      <a:pt x="386" y="118"/>
                    </a:lnTo>
                    <a:lnTo>
                      <a:pt x="368" y="96"/>
                    </a:lnTo>
                    <a:lnTo>
                      <a:pt x="358" y="88"/>
                    </a:lnTo>
                    <a:lnTo>
                      <a:pt x="348" y="80"/>
                    </a:lnTo>
                    <a:lnTo>
                      <a:pt x="348" y="80"/>
                    </a:lnTo>
                    <a:lnTo>
                      <a:pt x="324" y="68"/>
                    </a:lnTo>
                    <a:lnTo>
                      <a:pt x="300" y="60"/>
                    </a:lnTo>
                    <a:lnTo>
                      <a:pt x="276" y="56"/>
                    </a:lnTo>
                    <a:lnTo>
                      <a:pt x="250" y="56"/>
                    </a:lnTo>
                    <a:lnTo>
                      <a:pt x="250" y="56"/>
                    </a:lnTo>
                    <a:lnTo>
                      <a:pt x="214" y="56"/>
                    </a:lnTo>
                    <a:lnTo>
                      <a:pt x="198" y="60"/>
                    </a:lnTo>
                    <a:lnTo>
                      <a:pt x="180" y="64"/>
                    </a:lnTo>
                    <a:lnTo>
                      <a:pt x="180" y="64"/>
                    </a:lnTo>
                    <a:lnTo>
                      <a:pt x="166" y="70"/>
                    </a:lnTo>
                    <a:lnTo>
                      <a:pt x="166" y="70"/>
                    </a:lnTo>
                    <a:lnTo>
                      <a:pt x="152" y="80"/>
                    </a:lnTo>
                    <a:lnTo>
                      <a:pt x="140" y="88"/>
                    </a:lnTo>
                    <a:lnTo>
                      <a:pt x="116" y="108"/>
                    </a:lnTo>
                    <a:lnTo>
                      <a:pt x="116" y="108"/>
                    </a:lnTo>
                    <a:lnTo>
                      <a:pt x="104" y="122"/>
                    </a:lnTo>
                    <a:lnTo>
                      <a:pt x="92" y="136"/>
                    </a:lnTo>
                    <a:lnTo>
                      <a:pt x="84" y="152"/>
                    </a:lnTo>
                    <a:lnTo>
                      <a:pt x="78" y="168"/>
                    </a:lnTo>
                    <a:lnTo>
                      <a:pt x="78" y="168"/>
                    </a:lnTo>
                    <a:lnTo>
                      <a:pt x="74" y="174"/>
                    </a:lnTo>
                    <a:lnTo>
                      <a:pt x="74" y="174"/>
                    </a:lnTo>
                    <a:lnTo>
                      <a:pt x="68" y="190"/>
                    </a:lnTo>
                    <a:lnTo>
                      <a:pt x="60" y="204"/>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40"/>
                    </a:lnTo>
                    <a:lnTo>
                      <a:pt x="46" y="232"/>
                    </a:lnTo>
                    <a:lnTo>
                      <a:pt x="46" y="232"/>
                    </a:lnTo>
                    <a:lnTo>
                      <a:pt x="60" y="204"/>
                    </a:lnTo>
                    <a:lnTo>
                      <a:pt x="68" y="190"/>
                    </a:lnTo>
                    <a:lnTo>
                      <a:pt x="74" y="176"/>
                    </a:lnTo>
                    <a:lnTo>
                      <a:pt x="74" y="176"/>
                    </a:lnTo>
                    <a:lnTo>
                      <a:pt x="78" y="168"/>
                    </a:lnTo>
                    <a:lnTo>
                      <a:pt x="78" y="168"/>
                    </a:lnTo>
                    <a:lnTo>
                      <a:pt x="84" y="152"/>
                    </a:lnTo>
                    <a:lnTo>
                      <a:pt x="92" y="138"/>
                    </a:lnTo>
                    <a:lnTo>
                      <a:pt x="104" y="124"/>
                    </a:lnTo>
                    <a:lnTo>
                      <a:pt x="116" y="110"/>
                    </a:lnTo>
                    <a:lnTo>
                      <a:pt x="116" y="110"/>
                    </a:lnTo>
                    <a:lnTo>
                      <a:pt x="140" y="90"/>
                    </a:lnTo>
                    <a:lnTo>
                      <a:pt x="166" y="72"/>
                    </a:lnTo>
                    <a:lnTo>
                      <a:pt x="166" y="72"/>
                    </a:lnTo>
                    <a:lnTo>
                      <a:pt x="180" y="64"/>
                    </a:lnTo>
                    <a:lnTo>
                      <a:pt x="180" y="64"/>
                    </a:lnTo>
                    <a:lnTo>
                      <a:pt x="198" y="60"/>
                    </a:lnTo>
                    <a:lnTo>
                      <a:pt x="214" y="58"/>
                    </a:lnTo>
                    <a:lnTo>
                      <a:pt x="232" y="56"/>
                    </a:lnTo>
                    <a:lnTo>
                      <a:pt x="250" y="56"/>
                    </a:lnTo>
                    <a:lnTo>
                      <a:pt x="250" y="56"/>
                    </a:lnTo>
                    <a:lnTo>
                      <a:pt x="276" y="58"/>
                    </a:lnTo>
                    <a:lnTo>
                      <a:pt x="300" y="62"/>
                    </a:lnTo>
                    <a:lnTo>
                      <a:pt x="324" y="70"/>
                    </a:lnTo>
                    <a:lnTo>
                      <a:pt x="348" y="80"/>
                    </a:lnTo>
                    <a:lnTo>
                      <a:pt x="348" y="80"/>
                    </a:lnTo>
                    <a:lnTo>
                      <a:pt x="358" y="88"/>
                    </a:lnTo>
                    <a:lnTo>
                      <a:pt x="368" y="98"/>
                    </a:lnTo>
                    <a:lnTo>
                      <a:pt x="386" y="118"/>
                    </a:lnTo>
                    <a:lnTo>
                      <a:pt x="386" y="118"/>
                    </a:lnTo>
                    <a:lnTo>
                      <a:pt x="404" y="140"/>
                    </a:lnTo>
                    <a:lnTo>
                      <a:pt x="414" y="152"/>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8"/>
                    </a:lnTo>
                    <a:lnTo>
                      <a:pt x="476" y="258"/>
                    </a:lnTo>
                    <a:lnTo>
                      <a:pt x="482" y="256"/>
                    </a:lnTo>
                    <a:lnTo>
                      <a:pt x="488" y="254"/>
                    </a:lnTo>
                    <a:lnTo>
                      <a:pt x="492" y="250"/>
                    </a:lnTo>
                    <a:lnTo>
                      <a:pt x="494" y="248"/>
                    </a:lnTo>
                    <a:lnTo>
                      <a:pt x="494" y="248"/>
                    </a:lnTo>
                    <a:lnTo>
                      <a:pt x="496" y="246"/>
                    </a:lnTo>
                    <a:lnTo>
                      <a:pt x="498" y="238"/>
                    </a:lnTo>
                    <a:lnTo>
                      <a:pt x="498" y="238"/>
                    </a:lnTo>
                    <a:lnTo>
                      <a:pt x="498" y="224"/>
                    </a:lnTo>
                    <a:lnTo>
                      <a:pt x="498" y="208"/>
                    </a:lnTo>
                    <a:lnTo>
                      <a:pt x="498" y="208"/>
                    </a:lnTo>
                    <a:lnTo>
                      <a:pt x="494" y="188"/>
                    </a:lnTo>
                    <a:lnTo>
                      <a:pt x="488" y="168"/>
                    </a:lnTo>
                    <a:lnTo>
                      <a:pt x="480" y="150"/>
                    </a:lnTo>
                    <a:lnTo>
                      <a:pt x="470" y="130"/>
                    </a:lnTo>
                    <a:lnTo>
                      <a:pt x="460" y="114"/>
                    </a:lnTo>
                    <a:lnTo>
                      <a:pt x="446" y="96"/>
                    </a:lnTo>
                    <a:lnTo>
                      <a:pt x="432" y="80"/>
                    </a:lnTo>
                    <a:lnTo>
                      <a:pt x="416" y="64"/>
                    </a:lnTo>
                    <a:lnTo>
                      <a:pt x="416" y="64"/>
                    </a:lnTo>
                    <a:lnTo>
                      <a:pt x="400" y="50"/>
                    </a:lnTo>
                    <a:lnTo>
                      <a:pt x="380" y="38"/>
                    </a:lnTo>
                    <a:lnTo>
                      <a:pt x="362" y="26"/>
                    </a:lnTo>
                    <a:lnTo>
                      <a:pt x="340" y="18"/>
                    </a:lnTo>
                    <a:lnTo>
                      <a:pt x="320" y="10"/>
                    </a:lnTo>
                    <a:lnTo>
                      <a:pt x="296" y="4"/>
                    </a:lnTo>
                    <a:lnTo>
                      <a:pt x="274" y="0"/>
                    </a:lnTo>
                    <a:lnTo>
                      <a:pt x="250" y="0"/>
                    </a:lnTo>
                    <a:close/>
                  </a:path>
                </a:pathLst>
              </a:custGeom>
              <a:solidFill>
                <a:srgbClr val="4E474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7" name="Freeform 324"/>
              <p:cNvSpPr>
                <a:spLocks/>
              </p:cNvSpPr>
              <p:nvPr/>
            </p:nvSpPr>
            <p:spPr bwMode="auto">
              <a:xfrm>
                <a:off x="2641" y="3289"/>
                <a:ext cx="498" cy="258"/>
              </a:xfrm>
              <a:custGeom>
                <a:avLst/>
                <a:gdLst>
                  <a:gd name="T0" fmla="*/ 194 w 498"/>
                  <a:gd name="T1" fmla="*/ 6 h 258"/>
                  <a:gd name="T2" fmla="*/ 128 w 498"/>
                  <a:gd name="T3" fmla="*/ 30 h 258"/>
                  <a:gd name="T4" fmla="*/ 66 w 498"/>
                  <a:gd name="T5" fmla="*/ 76 h 258"/>
                  <a:gd name="T6" fmla="*/ 30 w 498"/>
                  <a:gd name="T7" fmla="*/ 124 h 258"/>
                  <a:gd name="T8" fmla="*/ 0 w 498"/>
                  <a:gd name="T9" fmla="*/ 212 h 258"/>
                  <a:gd name="T10" fmla="*/ 2 w 498"/>
                  <a:gd name="T11" fmla="*/ 240 h 258"/>
                  <a:gd name="T12" fmla="*/ 12 w 498"/>
                  <a:gd name="T13" fmla="*/ 254 h 258"/>
                  <a:gd name="T14" fmla="*/ 34 w 498"/>
                  <a:gd name="T15" fmla="*/ 254 h 258"/>
                  <a:gd name="T16" fmla="*/ 40 w 498"/>
                  <a:gd name="T17" fmla="*/ 248 h 258"/>
                  <a:gd name="T18" fmla="*/ 40 w 498"/>
                  <a:gd name="T19" fmla="*/ 248 h 258"/>
                  <a:gd name="T20" fmla="*/ 38 w 498"/>
                  <a:gd name="T21" fmla="*/ 250 h 258"/>
                  <a:gd name="T22" fmla="*/ 18 w 498"/>
                  <a:gd name="T23" fmla="*/ 256 h 258"/>
                  <a:gd name="T24" fmla="*/ 6 w 498"/>
                  <a:gd name="T25" fmla="*/ 248 h 258"/>
                  <a:gd name="T26" fmla="*/ 2 w 498"/>
                  <a:gd name="T27" fmla="*/ 212 h 258"/>
                  <a:gd name="T28" fmla="*/ 22 w 498"/>
                  <a:gd name="T29" fmla="*/ 144 h 258"/>
                  <a:gd name="T30" fmla="*/ 54 w 498"/>
                  <a:gd name="T31" fmla="*/ 90 h 258"/>
                  <a:gd name="T32" fmla="*/ 112 w 498"/>
                  <a:gd name="T33" fmla="*/ 40 h 258"/>
                  <a:gd name="T34" fmla="*/ 168 w 498"/>
                  <a:gd name="T35" fmla="*/ 14 h 258"/>
                  <a:gd name="T36" fmla="*/ 250 w 498"/>
                  <a:gd name="T37" fmla="*/ 0 h 258"/>
                  <a:gd name="T38" fmla="*/ 340 w 498"/>
                  <a:gd name="T39" fmla="*/ 18 h 258"/>
                  <a:gd name="T40" fmla="*/ 416 w 498"/>
                  <a:gd name="T41" fmla="*/ 64 h 258"/>
                  <a:gd name="T42" fmla="*/ 458 w 498"/>
                  <a:gd name="T43" fmla="*/ 114 h 258"/>
                  <a:gd name="T44" fmla="*/ 492 w 498"/>
                  <a:gd name="T45" fmla="*/ 188 h 258"/>
                  <a:gd name="T46" fmla="*/ 496 w 498"/>
                  <a:gd name="T47" fmla="*/ 238 h 258"/>
                  <a:gd name="T48" fmla="*/ 494 w 498"/>
                  <a:gd name="T49" fmla="*/ 248 h 258"/>
                  <a:gd name="T50" fmla="*/ 476 w 498"/>
                  <a:gd name="T51" fmla="*/ 256 h 258"/>
                  <a:gd name="T52" fmla="*/ 460 w 498"/>
                  <a:gd name="T53" fmla="*/ 248 h 258"/>
                  <a:gd name="T54" fmla="*/ 452 w 498"/>
                  <a:gd name="T55" fmla="*/ 232 h 258"/>
                  <a:gd name="T56" fmla="*/ 422 w 498"/>
                  <a:gd name="T57" fmla="*/ 164 h 258"/>
                  <a:gd name="T58" fmla="*/ 386 w 498"/>
                  <a:gd name="T59" fmla="*/ 118 h 258"/>
                  <a:gd name="T60" fmla="*/ 348 w 498"/>
                  <a:gd name="T61" fmla="*/ 80 h 258"/>
                  <a:gd name="T62" fmla="*/ 250 w 498"/>
                  <a:gd name="T63" fmla="*/ 56 h 258"/>
                  <a:gd name="T64" fmla="*/ 180 w 498"/>
                  <a:gd name="T65" fmla="*/ 64 h 258"/>
                  <a:gd name="T66" fmla="*/ 152 w 498"/>
                  <a:gd name="T67" fmla="*/ 80 h 258"/>
                  <a:gd name="T68" fmla="*/ 104 w 498"/>
                  <a:gd name="T69" fmla="*/ 122 h 258"/>
                  <a:gd name="T70" fmla="*/ 78 w 498"/>
                  <a:gd name="T71" fmla="*/ 168 h 258"/>
                  <a:gd name="T72" fmla="*/ 60 w 498"/>
                  <a:gd name="T73" fmla="*/ 204 h 258"/>
                  <a:gd name="T74" fmla="*/ 40 w 498"/>
                  <a:gd name="T75" fmla="*/ 246 h 258"/>
                  <a:gd name="T76" fmla="*/ 40 w 498"/>
                  <a:gd name="T77" fmla="*/ 246 h 258"/>
                  <a:gd name="T78" fmla="*/ 42 w 498"/>
                  <a:gd name="T79" fmla="*/ 240 h 258"/>
                  <a:gd name="T80" fmla="*/ 68 w 498"/>
                  <a:gd name="T81" fmla="*/ 190 h 258"/>
                  <a:gd name="T82" fmla="*/ 78 w 498"/>
                  <a:gd name="T83" fmla="*/ 168 h 258"/>
                  <a:gd name="T84" fmla="*/ 116 w 498"/>
                  <a:gd name="T85" fmla="*/ 110 h 258"/>
                  <a:gd name="T86" fmla="*/ 166 w 498"/>
                  <a:gd name="T87" fmla="*/ 72 h 258"/>
                  <a:gd name="T88" fmla="*/ 214 w 498"/>
                  <a:gd name="T89" fmla="*/ 58 h 258"/>
                  <a:gd name="T90" fmla="*/ 276 w 498"/>
                  <a:gd name="T91" fmla="*/ 58 h 258"/>
                  <a:gd name="T92" fmla="*/ 348 w 498"/>
                  <a:gd name="T93" fmla="*/ 80 h 258"/>
                  <a:gd name="T94" fmla="*/ 386 w 498"/>
                  <a:gd name="T95" fmla="*/ 118 h 258"/>
                  <a:gd name="T96" fmla="*/ 422 w 498"/>
                  <a:gd name="T97" fmla="*/ 164 h 258"/>
                  <a:gd name="T98" fmla="*/ 452 w 498"/>
                  <a:gd name="T99" fmla="*/ 232 h 258"/>
                  <a:gd name="T100" fmla="*/ 462 w 498"/>
                  <a:gd name="T101" fmla="*/ 250 h 258"/>
                  <a:gd name="T102" fmla="*/ 482 w 498"/>
                  <a:gd name="T103" fmla="*/ 256 h 258"/>
                  <a:gd name="T104" fmla="*/ 494 w 498"/>
                  <a:gd name="T105" fmla="*/ 248 h 258"/>
                  <a:gd name="T106" fmla="*/ 498 w 498"/>
                  <a:gd name="T107" fmla="*/ 224 h 258"/>
                  <a:gd name="T108" fmla="*/ 488 w 498"/>
                  <a:gd name="T109" fmla="*/ 168 h 258"/>
                  <a:gd name="T110" fmla="*/ 446 w 498"/>
                  <a:gd name="T111" fmla="*/ 96 h 258"/>
                  <a:gd name="T112" fmla="*/ 400 w 498"/>
                  <a:gd name="T113" fmla="*/ 50 h 258"/>
                  <a:gd name="T114" fmla="*/ 320 w 498"/>
                  <a:gd name="T115" fmla="*/ 1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8">
                    <a:moveTo>
                      <a:pt x="250" y="0"/>
                    </a:moveTo>
                    <a:lnTo>
                      <a:pt x="250" y="0"/>
                    </a:lnTo>
                    <a:lnTo>
                      <a:pt x="222" y="2"/>
                    </a:lnTo>
                    <a:lnTo>
                      <a:pt x="194" y="6"/>
                    </a:lnTo>
                    <a:lnTo>
                      <a:pt x="168" y="14"/>
                    </a:lnTo>
                    <a:lnTo>
                      <a:pt x="144" y="22"/>
                    </a:lnTo>
                    <a:lnTo>
                      <a:pt x="144" y="22"/>
                    </a:lnTo>
                    <a:lnTo>
                      <a:pt x="128" y="30"/>
                    </a:lnTo>
                    <a:lnTo>
                      <a:pt x="110" y="40"/>
                    </a:lnTo>
                    <a:lnTo>
                      <a:pt x="94" y="50"/>
                    </a:lnTo>
                    <a:lnTo>
                      <a:pt x="80" y="62"/>
                    </a:lnTo>
                    <a:lnTo>
                      <a:pt x="66" y="76"/>
                    </a:lnTo>
                    <a:lnTo>
                      <a:pt x="52" y="90"/>
                    </a:lnTo>
                    <a:lnTo>
                      <a:pt x="42" y="106"/>
                    </a:lnTo>
                    <a:lnTo>
                      <a:pt x="30" y="124"/>
                    </a:lnTo>
                    <a:lnTo>
                      <a:pt x="30" y="124"/>
                    </a:lnTo>
                    <a:lnTo>
                      <a:pt x="20" y="144"/>
                    </a:lnTo>
                    <a:lnTo>
                      <a:pt x="12" y="166"/>
                    </a:lnTo>
                    <a:lnTo>
                      <a:pt x="6" y="188"/>
                    </a:lnTo>
                    <a:lnTo>
                      <a:pt x="0" y="212"/>
                    </a:lnTo>
                    <a:lnTo>
                      <a:pt x="0" y="212"/>
                    </a:lnTo>
                    <a:lnTo>
                      <a:pt x="0" y="222"/>
                    </a:lnTo>
                    <a:lnTo>
                      <a:pt x="0" y="232"/>
                    </a:lnTo>
                    <a:lnTo>
                      <a:pt x="2" y="240"/>
                    </a:lnTo>
                    <a:lnTo>
                      <a:pt x="6" y="248"/>
                    </a:lnTo>
                    <a:lnTo>
                      <a:pt x="6" y="248"/>
                    </a:lnTo>
                    <a:lnTo>
                      <a:pt x="8" y="250"/>
                    </a:lnTo>
                    <a:lnTo>
                      <a:pt x="12" y="254"/>
                    </a:lnTo>
                    <a:lnTo>
                      <a:pt x="18" y="256"/>
                    </a:lnTo>
                    <a:lnTo>
                      <a:pt x="24" y="258"/>
                    </a:lnTo>
                    <a:lnTo>
                      <a:pt x="24" y="258"/>
                    </a:lnTo>
                    <a:lnTo>
                      <a:pt x="34" y="254"/>
                    </a:lnTo>
                    <a:lnTo>
                      <a:pt x="38" y="252"/>
                    </a:lnTo>
                    <a:lnTo>
                      <a:pt x="40" y="248"/>
                    </a:lnTo>
                    <a:lnTo>
                      <a:pt x="40" y="248"/>
                    </a:lnTo>
                    <a:lnTo>
                      <a:pt x="40" y="248"/>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4"/>
                    </a:lnTo>
                    <a:lnTo>
                      <a:pt x="8" y="250"/>
                    </a:lnTo>
                    <a:lnTo>
                      <a:pt x="6" y="248"/>
                    </a:lnTo>
                    <a:lnTo>
                      <a:pt x="6" y="248"/>
                    </a:lnTo>
                    <a:lnTo>
                      <a:pt x="2" y="240"/>
                    </a:lnTo>
                    <a:lnTo>
                      <a:pt x="0" y="232"/>
                    </a:lnTo>
                    <a:lnTo>
                      <a:pt x="0" y="222"/>
                    </a:lnTo>
                    <a:lnTo>
                      <a:pt x="2" y="212"/>
                    </a:lnTo>
                    <a:lnTo>
                      <a:pt x="2" y="212"/>
                    </a:lnTo>
                    <a:lnTo>
                      <a:pt x="6" y="188"/>
                    </a:lnTo>
                    <a:lnTo>
                      <a:pt x="12" y="166"/>
                    </a:lnTo>
                    <a:lnTo>
                      <a:pt x="22" y="144"/>
                    </a:lnTo>
                    <a:lnTo>
                      <a:pt x="32" y="124"/>
                    </a:lnTo>
                    <a:lnTo>
                      <a:pt x="32" y="124"/>
                    </a:lnTo>
                    <a:lnTo>
                      <a:pt x="42" y="106"/>
                    </a:lnTo>
                    <a:lnTo>
                      <a:pt x="54" y="90"/>
                    </a:lnTo>
                    <a:lnTo>
                      <a:pt x="66" y="76"/>
                    </a:lnTo>
                    <a:lnTo>
                      <a:pt x="80" y="62"/>
                    </a:lnTo>
                    <a:lnTo>
                      <a:pt x="96" y="50"/>
                    </a:lnTo>
                    <a:lnTo>
                      <a:pt x="112" y="40"/>
                    </a:lnTo>
                    <a:lnTo>
                      <a:pt x="128" y="30"/>
                    </a:lnTo>
                    <a:lnTo>
                      <a:pt x="146" y="24"/>
                    </a:lnTo>
                    <a:lnTo>
                      <a:pt x="146" y="24"/>
                    </a:lnTo>
                    <a:lnTo>
                      <a:pt x="168" y="14"/>
                    </a:lnTo>
                    <a:lnTo>
                      <a:pt x="194" y="8"/>
                    </a:lnTo>
                    <a:lnTo>
                      <a:pt x="222" y="2"/>
                    </a:lnTo>
                    <a:lnTo>
                      <a:pt x="250" y="0"/>
                    </a:lnTo>
                    <a:lnTo>
                      <a:pt x="250" y="0"/>
                    </a:lnTo>
                    <a:lnTo>
                      <a:pt x="274" y="2"/>
                    </a:lnTo>
                    <a:lnTo>
                      <a:pt x="296" y="4"/>
                    </a:lnTo>
                    <a:lnTo>
                      <a:pt x="320" y="10"/>
                    </a:lnTo>
                    <a:lnTo>
                      <a:pt x="340" y="18"/>
                    </a:lnTo>
                    <a:lnTo>
                      <a:pt x="362" y="28"/>
                    </a:lnTo>
                    <a:lnTo>
                      <a:pt x="380" y="38"/>
                    </a:lnTo>
                    <a:lnTo>
                      <a:pt x="398" y="50"/>
                    </a:lnTo>
                    <a:lnTo>
                      <a:pt x="416" y="64"/>
                    </a:lnTo>
                    <a:lnTo>
                      <a:pt x="416" y="64"/>
                    </a:lnTo>
                    <a:lnTo>
                      <a:pt x="432" y="80"/>
                    </a:lnTo>
                    <a:lnTo>
                      <a:pt x="446" y="96"/>
                    </a:lnTo>
                    <a:lnTo>
                      <a:pt x="458" y="114"/>
                    </a:lnTo>
                    <a:lnTo>
                      <a:pt x="470" y="130"/>
                    </a:lnTo>
                    <a:lnTo>
                      <a:pt x="480" y="150"/>
                    </a:lnTo>
                    <a:lnTo>
                      <a:pt x="486" y="168"/>
                    </a:lnTo>
                    <a:lnTo>
                      <a:pt x="492" y="188"/>
                    </a:lnTo>
                    <a:lnTo>
                      <a:pt x="498" y="206"/>
                    </a:lnTo>
                    <a:lnTo>
                      <a:pt x="498" y="206"/>
                    </a:lnTo>
                    <a:lnTo>
                      <a:pt x="498" y="224"/>
                    </a:lnTo>
                    <a:lnTo>
                      <a:pt x="496" y="238"/>
                    </a:lnTo>
                    <a:lnTo>
                      <a:pt x="496" y="238"/>
                    </a:lnTo>
                    <a:lnTo>
                      <a:pt x="496" y="246"/>
                    </a:lnTo>
                    <a:lnTo>
                      <a:pt x="494" y="248"/>
                    </a:lnTo>
                    <a:lnTo>
                      <a:pt x="494" y="248"/>
                    </a:lnTo>
                    <a:lnTo>
                      <a:pt x="492" y="250"/>
                    </a:lnTo>
                    <a:lnTo>
                      <a:pt x="488" y="254"/>
                    </a:lnTo>
                    <a:lnTo>
                      <a:pt x="482" y="256"/>
                    </a:lnTo>
                    <a:lnTo>
                      <a:pt x="476" y="256"/>
                    </a:lnTo>
                    <a:lnTo>
                      <a:pt x="476" y="256"/>
                    </a:lnTo>
                    <a:lnTo>
                      <a:pt x="466" y="254"/>
                    </a:lnTo>
                    <a:lnTo>
                      <a:pt x="462" y="250"/>
                    </a:lnTo>
                    <a:lnTo>
                      <a:pt x="460" y="248"/>
                    </a:lnTo>
                    <a:lnTo>
                      <a:pt x="460" y="248"/>
                    </a:lnTo>
                    <a:lnTo>
                      <a:pt x="456" y="240"/>
                    </a:lnTo>
                    <a:lnTo>
                      <a:pt x="452" y="232"/>
                    </a:lnTo>
                    <a:lnTo>
                      <a:pt x="452" y="232"/>
                    </a:lnTo>
                    <a:lnTo>
                      <a:pt x="424" y="172"/>
                    </a:lnTo>
                    <a:lnTo>
                      <a:pt x="424" y="172"/>
                    </a:lnTo>
                    <a:lnTo>
                      <a:pt x="422" y="164"/>
                    </a:lnTo>
                    <a:lnTo>
                      <a:pt x="422" y="164"/>
                    </a:lnTo>
                    <a:lnTo>
                      <a:pt x="414" y="150"/>
                    </a:lnTo>
                    <a:lnTo>
                      <a:pt x="404" y="140"/>
                    </a:lnTo>
                    <a:lnTo>
                      <a:pt x="386" y="118"/>
                    </a:lnTo>
                    <a:lnTo>
                      <a:pt x="386" y="118"/>
                    </a:lnTo>
                    <a:lnTo>
                      <a:pt x="368" y="96"/>
                    </a:lnTo>
                    <a:lnTo>
                      <a:pt x="358" y="88"/>
                    </a:lnTo>
                    <a:lnTo>
                      <a:pt x="348" y="80"/>
                    </a:lnTo>
                    <a:lnTo>
                      <a:pt x="348" y="80"/>
                    </a:lnTo>
                    <a:lnTo>
                      <a:pt x="324" y="68"/>
                    </a:lnTo>
                    <a:lnTo>
                      <a:pt x="300" y="60"/>
                    </a:lnTo>
                    <a:lnTo>
                      <a:pt x="276" y="56"/>
                    </a:lnTo>
                    <a:lnTo>
                      <a:pt x="250" y="56"/>
                    </a:lnTo>
                    <a:lnTo>
                      <a:pt x="250" y="56"/>
                    </a:lnTo>
                    <a:lnTo>
                      <a:pt x="214" y="56"/>
                    </a:lnTo>
                    <a:lnTo>
                      <a:pt x="198" y="60"/>
                    </a:lnTo>
                    <a:lnTo>
                      <a:pt x="180" y="64"/>
                    </a:lnTo>
                    <a:lnTo>
                      <a:pt x="180" y="64"/>
                    </a:lnTo>
                    <a:lnTo>
                      <a:pt x="166" y="70"/>
                    </a:lnTo>
                    <a:lnTo>
                      <a:pt x="166" y="70"/>
                    </a:lnTo>
                    <a:lnTo>
                      <a:pt x="152" y="80"/>
                    </a:lnTo>
                    <a:lnTo>
                      <a:pt x="140" y="88"/>
                    </a:lnTo>
                    <a:lnTo>
                      <a:pt x="116" y="108"/>
                    </a:lnTo>
                    <a:lnTo>
                      <a:pt x="116" y="108"/>
                    </a:lnTo>
                    <a:lnTo>
                      <a:pt x="104" y="122"/>
                    </a:lnTo>
                    <a:lnTo>
                      <a:pt x="92" y="136"/>
                    </a:lnTo>
                    <a:lnTo>
                      <a:pt x="84" y="152"/>
                    </a:lnTo>
                    <a:lnTo>
                      <a:pt x="78" y="168"/>
                    </a:lnTo>
                    <a:lnTo>
                      <a:pt x="78" y="168"/>
                    </a:lnTo>
                    <a:lnTo>
                      <a:pt x="74" y="174"/>
                    </a:lnTo>
                    <a:lnTo>
                      <a:pt x="74" y="174"/>
                    </a:lnTo>
                    <a:lnTo>
                      <a:pt x="68" y="190"/>
                    </a:lnTo>
                    <a:lnTo>
                      <a:pt x="60" y="204"/>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40"/>
                    </a:lnTo>
                    <a:lnTo>
                      <a:pt x="46" y="232"/>
                    </a:lnTo>
                    <a:lnTo>
                      <a:pt x="46" y="232"/>
                    </a:lnTo>
                    <a:lnTo>
                      <a:pt x="60" y="204"/>
                    </a:lnTo>
                    <a:lnTo>
                      <a:pt x="68" y="190"/>
                    </a:lnTo>
                    <a:lnTo>
                      <a:pt x="74" y="176"/>
                    </a:lnTo>
                    <a:lnTo>
                      <a:pt x="74" y="176"/>
                    </a:lnTo>
                    <a:lnTo>
                      <a:pt x="78" y="168"/>
                    </a:lnTo>
                    <a:lnTo>
                      <a:pt x="78" y="168"/>
                    </a:lnTo>
                    <a:lnTo>
                      <a:pt x="84" y="152"/>
                    </a:lnTo>
                    <a:lnTo>
                      <a:pt x="92" y="138"/>
                    </a:lnTo>
                    <a:lnTo>
                      <a:pt x="104" y="124"/>
                    </a:lnTo>
                    <a:lnTo>
                      <a:pt x="116" y="110"/>
                    </a:lnTo>
                    <a:lnTo>
                      <a:pt x="116" y="110"/>
                    </a:lnTo>
                    <a:lnTo>
                      <a:pt x="140" y="90"/>
                    </a:lnTo>
                    <a:lnTo>
                      <a:pt x="166" y="72"/>
                    </a:lnTo>
                    <a:lnTo>
                      <a:pt x="166" y="72"/>
                    </a:lnTo>
                    <a:lnTo>
                      <a:pt x="180" y="64"/>
                    </a:lnTo>
                    <a:lnTo>
                      <a:pt x="180" y="64"/>
                    </a:lnTo>
                    <a:lnTo>
                      <a:pt x="198" y="60"/>
                    </a:lnTo>
                    <a:lnTo>
                      <a:pt x="214" y="58"/>
                    </a:lnTo>
                    <a:lnTo>
                      <a:pt x="232" y="56"/>
                    </a:lnTo>
                    <a:lnTo>
                      <a:pt x="250" y="56"/>
                    </a:lnTo>
                    <a:lnTo>
                      <a:pt x="250" y="56"/>
                    </a:lnTo>
                    <a:lnTo>
                      <a:pt x="276" y="58"/>
                    </a:lnTo>
                    <a:lnTo>
                      <a:pt x="300" y="62"/>
                    </a:lnTo>
                    <a:lnTo>
                      <a:pt x="324" y="70"/>
                    </a:lnTo>
                    <a:lnTo>
                      <a:pt x="348" y="80"/>
                    </a:lnTo>
                    <a:lnTo>
                      <a:pt x="348" y="80"/>
                    </a:lnTo>
                    <a:lnTo>
                      <a:pt x="358" y="88"/>
                    </a:lnTo>
                    <a:lnTo>
                      <a:pt x="368" y="98"/>
                    </a:lnTo>
                    <a:lnTo>
                      <a:pt x="386" y="118"/>
                    </a:lnTo>
                    <a:lnTo>
                      <a:pt x="386" y="118"/>
                    </a:lnTo>
                    <a:lnTo>
                      <a:pt x="404" y="140"/>
                    </a:lnTo>
                    <a:lnTo>
                      <a:pt x="414" y="152"/>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8"/>
                    </a:lnTo>
                    <a:lnTo>
                      <a:pt x="476" y="258"/>
                    </a:lnTo>
                    <a:lnTo>
                      <a:pt x="482" y="256"/>
                    </a:lnTo>
                    <a:lnTo>
                      <a:pt x="488" y="254"/>
                    </a:lnTo>
                    <a:lnTo>
                      <a:pt x="492" y="250"/>
                    </a:lnTo>
                    <a:lnTo>
                      <a:pt x="494" y="248"/>
                    </a:lnTo>
                    <a:lnTo>
                      <a:pt x="494" y="248"/>
                    </a:lnTo>
                    <a:lnTo>
                      <a:pt x="496" y="246"/>
                    </a:lnTo>
                    <a:lnTo>
                      <a:pt x="498" y="238"/>
                    </a:lnTo>
                    <a:lnTo>
                      <a:pt x="498" y="238"/>
                    </a:lnTo>
                    <a:lnTo>
                      <a:pt x="498" y="224"/>
                    </a:lnTo>
                    <a:lnTo>
                      <a:pt x="498" y="208"/>
                    </a:lnTo>
                    <a:lnTo>
                      <a:pt x="498" y="208"/>
                    </a:lnTo>
                    <a:lnTo>
                      <a:pt x="494" y="188"/>
                    </a:lnTo>
                    <a:lnTo>
                      <a:pt x="488" y="168"/>
                    </a:lnTo>
                    <a:lnTo>
                      <a:pt x="480" y="150"/>
                    </a:lnTo>
                    <a:lnTo>
                      <a:pt x="470" y="130"/>
                    </a:lnTo>
                    <a:lnTo>
                      <a:pt x="460" y="114"/>
                    </a:lnTo>
                    <a:lnTo>
                      <a:pt x="446" y="96"/>
                    </a:lnTo>
                    <a:lnTo>
                      <a:pt x="432" y="80"/>
                    </a:lnTo>
                    <a:lnTo>
                      <a:pt x="416" y="64"/>
                    </a:lnTo>
                    <a:lnTo>
                      <a:pt x="416" y="64"/>
                    </a:lnTo>
                    <a:lnTo>
                      <a:pt x="400" y="50"/>
                    </a:lnTo>
                    <a:lnTo>
                      <a:pt x="380" y="38"/>
                    </a:lnTo>
                    <a:lnTo>
                      <a:pt x="362" y="26"/>
                    </a:lnTo>
                    <a:lnTo>
                      <a:pt x="340" y="18"/>
                    </a:lnTo>
                    <a:lnTo>
                      <a:pt x="320" y="10"/>
                    </a:lnTo>
                    <a:lnTo>
                      <a:pt x="296" y="4"/>
                    </a:lnTo>
                    <a:lnTo>
                      <a:pt x="274" y="0"/>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8" name="Freeform 325"/>
              <p:cNvSpPr>
                <a:spLocks/>
              </p:cNvSpPr>
              <p:nvPr/>
            </p:nvSpPr>
            <p:spPr bwMode="auto">
              <a:xfrm>
                <a:off x="2641" y="3289"/>
                <a:ext cx="498" cy="256"/>
              </a:xfrm>
              <a:custGeom>
                <a:avLst/>
                <a:gdLst>
                  <a:gd name="T0" fmla="*/ 194 w 498"/>
                  <a:gd name="T1" fmla="*/ 8 h 256"/>
                  <a:gd name="T2" fmla="*/ 128 w 498"/>
                  <a:gd name="T3" fmla="*/ 30 h 256"/>
                  <a:gd name="T4" fmla="*/ 66 w 498"/>
                  <a:gd name="T5" fmla="*/ 76 h 256"/>
                  <a:gd name="T6" fmla="*/ 32 w 498"/>
                  <a:gd name="T7" fmla="*/ 124 h 256"/>
                  <a:gd name="T8" fmla="*/ 2 w 498"/>
                  <a:gd name="T9" fmla="*/ 212 h 256"/>
                  <a:gd name="T10" fmla="*/ 2 w 498"/>
                  <a:gd name="T11" fmla="*/ 240 h 256"/>
                  <a:gd name="T12" fmla="*/ 12 w 498"/>
                  <a:gd name="T13" fmla="*/ 254 h 256"/>
                  <a:gd name="T14" fmla="*/ 34 w 498"/>
                  <a:gd name="T15" fmla="*/ 254 h 256"/>
                  <a:gd name="T16" fmla="*/ 40 w 498"/>
                  <a:gd name="T17" fmla="*/ 248 h 256"/>
                  <a:gd name="T18" fmla="*/ 40 w 498"/>
                  <a:gd name="T19" fmla="*/ 248 h 256"/>
                  <a:gd name="T20" fmla="*/ 26 w 498"/>
                  <a:gd name="T21" fmla="*/ 256 h 256"/>
                  <a:gd name="T22" fmla="*/ 6 w 498"/>
                  <a:gd name="T23" fmla="*/ 248 h 256"/>
                  <a:gd name="T24" fmla="*/ 0 w 498"/>
                  <a:gd name="T25" fmla="*/ 222 h 256"/>
                  <a:gd name="T26" fmla="*/ 14 w 498"/>
                  <a:gd name="T27" fmla="*/ 166 h 256"/>
                  <a:gd name="T28" fmla="*/ 42 w 498"/>
                  <a:gd name="T29" fmla="*/ 108 h 256"/>
                  <a:gd name="T30" fmla="*/ 96 w 498"/>
                  <a:gd name="T31" fmla="*/ 52 h 256"/>
                  <a:gd name="T32" fmla="*/ 146 w 498"/>
                  <a:gd name="T33" fmla="*/ 24 h 256"/>
                  <a:gd name="T34" fmla="*/ 250 w 498"/>
                  <a:gd name="T35" fmla="*/ 0 h 256"/>
                  <a:gd name="T36" fmla="*/ 320 w 498"/>
                  <a:gd name="T37" fmla="*/ 10 h 256"/>
                  <a:gd name="T38" fmla="*/ 398 w 498"/>
                  <a:gd name="T39" fmla="*/ 52 h 256"/>
                  <a:gd name="T40" fmla="*/ 446 w 498"/>
                  <a:gd name="T41" fmla="*/ 96 h 256"/>
                  <a:gd name="T42" fmla="*/ 486 w 498"/>
                  <a:gd name="T43" fmla="*/ 168 h 256"/>
                  <a:gd name="T44" fmla="*/ 498 w 498"/>
                  <a:gd name="T45" fmla="*/ 224 h 256"/>
                  <a:gd name="T46" fmla="*/ 494 w 498"/>
                  <a:gd name="T47" fmla="*/ 248 h 256"/>
                  <a:gd name="T48" fmla="*/ 482 w 498"/>
                  <a:gd name="T49" fmla="*/ 256 h 256"/>
                  <a:gd name="T50" fmla="*/ 462 w 498"/>
                  <a:gd name="T51" fmla="*/ 250 h 256"/>
                  <a:gd name="T52" fmla="*/ 452 w 498"/>
                  <a:gd name="T53" fmla="*/ 230 h 256"/>
                  <a:gd name="T54" fmla="*/ 424 w 498"/>
                  <a:gd name="T55" fmla="*/ 170 h 256"/>
                  <a:gd name="T56" fmla="*/ 404 w 498"/>
                  <a:gd name="T57" fmla="*/ 138 h 256"/>
                  <a:gd name="T58" fmla="*/ 358 w 498"/>
                  <a:gd name="T59" fmla="*/ 86 h 256"/>
                  <a:gd name="T60" fmla="*/ 300 w 498"/>
                  <a:gd name="T61" fmla="*/ 60 h 256"/>
                  <a:gd name="T62" fmla="*/ 214 w 498"/>
                  <a:gd name="T63" fmla="*/ 56 h 256"/>
                  <a:gd name="T64" fmla="*/ 166 w 498"/>
                  <a:gd name="T65" fmla="*/ 70 h 256"/>
                  <a:gd name="T66" fmla="*/ 116 w 498"/>
                  <a:gd name="T67" fmla="*/ 108 h 256"/>
                  <a:gd name="T68" fmla="*/ 84 w 498"/>
                  <a:gd name="T69" fmla="*/ 150 h 256"/>
                  <a:gd name="T70" fmla="*/ 74 w 498"/>
                  <a:gd name="T71" fmla="*/ 174 h 256"/>
                  <a:gd name="T72" fmla="*/ 42 w 498"/>
                  <a:gd name="T73" fmla="*/ 238 h 256"/>
                  <a:gd name="T74" fmla="*/ 40 w 498"/>
                  <a:gd name="T75" fmla="*/ 246 h 256"/>
                  <a:gd name="T76" fmla="*/ 40 w 498"/>
                  <a:gd name="T77" fmla="*/ 246 h 256"/>
                  <a:gd name="T78" fmla="*/ 60 w 498"/>
                  <a:gd name="T79" fmla="*/ 204 h 256"/>
                  <a:gd name="T80" fmla="*/ 78 w 498"/>
                  <a:gd name="T81" fmla="*/ 168 h 256"/>
                  <a:gd name="T82" fmla="*/ 104 w 498"/>
                  <a:gd name="T83" fmla="*/ 122 h 256"/>
                  <a:gd name="T84" fmla="*/ 152 w 498"/>
                  <a:gd name="T85" fmla="*/ 80 h 256"/>
                  <a:gd name="T86" fmla="*/ 180 w 498"/>
                  <a:gd name="T87" fmla="*/ 64 h 256"/>
                  <a:gd name="T88" fmla="*/ 250 w 498"/>
                  <a:gd name="T89" fmla="*/ 56 h 256"/>
                  <a:gd name="T90" fmla="*/ 348 w 498"/>
                  <a:gd name="T91" fmla="*/ 80 h 256"/>
                  <a:gd name="T92" fmla="*/ 386 w 498"/>
                  <a:gd name="T93" fmla="*/ 118 h 256"/>
                  <a:gd name="T94" fmla="*/ 422 w 498"/>
                  <a:gd name="T95" fmla="*/ 164 h 256"/>
                  <a:gd name="T96" fmla="*/ 452 w 498"/>
                  <a:gd name="T97" fmla="*/ 232 h 256"/>
                  <a:gd name="T98" fmla="*/ 460 w 498"/>
                  <a:gd name="T99" fmla="*/ 248 h 256"/>
                  <a:gd name="T100" fmla="*/ 476 w 498"/>
                  <a:gd name="T101" fmla="*/ 256 h 256"/>
                  <a:gd name="T102" fmla="*/ 494 w 498"/>
                  <a:gd name="T103" fmla="*/ 248 h 256"/>
                  <a:gd name="T104" fmla="*/ 496 w 498"/>
                  <a:gd name="T105" fmla="*/ 238 h 256"/>
                  <a:gd name="T106" fmla="*/ 492 w 498"/>
                  <a:gd name="T107" fmla="*/ 188 h 256"/>
                  <a:gd name="T108" fmla="*/ 458 w 498"/>
                  <a:gd name="T109" fmla="*/ 114 h 256"/>
                  <a:gd name="T110" fmla="*/ 416 w 498"/>
                  <a:gd name="T111" fmla="*/ 64 h 256"/>
                  <a:gd name="T112" fmla="*/ 340 w 498"/>
                  <a:gd name="T113" fmla="*/ 18 h 256"/>
                  <a:gd name="T114" fmla="*/ 250 w 498"/>
                  <a:gd name="T11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4"/>
                    </a:lnTo>
                    <a:lnTo>
                      <a:pt x="146" y="24"/>
                    </a:lnTo>
                    <a:lnTo>
                      <a:pt x="146" y="24"/>
                    </a:lnTo>
                    <a:lnTo>
                      <a:pt x="128" y="30"/>
                    </a:lnTo>
                    <a:lnTo>
                      <a:pt x="112" y="40"/>
                    </a:lnTo>
                    <a:lnTo>
                      <a:pt x="96" y="50"/>
                    </a:lnTo>
                    <a:lnTo>
                      <a:pt x="80" y="62"/>
                    </a:lnTo>
                    <a:lnTo>
                      <a:pt x="66" y="76"/>
                    </a:lnTo>
                    <a:lnTo>
                      <a:pt x="54" y="90"/>
                    </a:lnTo>
                    <a:lnTo>
                      <a:pt x="42" y="106"/>
                    </a:lnTo>
                    <a:lnTo>
                      <a:pt x="32" y="124"/>
                    </a:lnTo>
                    <a:lnTo>
                      <a:pt x="32" y="124"/>
                    </a:lnTo>
                    <a:lnTo>
                      <a:pt x="22" y="144"/>
                    </a:lnTo>
                    <a:lnTo>
                      <a:pt x="12" y="166"/>
                    </a:lnTo>
                    <a:lnTo>
                      <a:pt x="6" y="188"/>
                    </a:lnTo>
                    <a:lnTo>
                      <a:pt x="2" y="212"/>
                    </a:lnTo>
                    <a:lnTo>
                      <a:pt x="2" y="212"/>
                    </a:lnTo>
                    <a:lnTo>
                      <a:pt x="0" y="222"/>
                    </a:lnTo>
                    <a:lnTo>
                      <a:pt x="0" y="232"/>
                    </a:lnTo>
                    <a:lnTo>
                      <a:pt x="2" y="240"/>
                    </a:lnTo>
                    <a:lnTo>
                      <a:pt x="6" y="248"/>
                    </a:lnTo>
                    <a:lnTo>
                      <a:pt x="6" y="248"/>
                    </a:lnTo>
                    <a:lnTo>
                      <a:pt x="8" y="250"/>
                    </a:lnTo>
                    <a:lnTo>
                      <a:pt x="12" y="254"/>
                    </a:lnTo>
                    <a:lnTo>
                      <a:pt x="18" y="256"/>
                    </a:lnTo>
                    <a:lnTo>
                      <a:pt x="26" y="256"/>
                    </a:lnTo>
                    <a:lnTo>
                      <a:pt x="26" y="256"/>
                    </a:lnTo>
                    <a:lnTo>
                      <a:pt x="34" y="254"/>
                    </a:lnTo>
                    <a:lnTo>
                      <a:pt x="38" y="250"/>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2"/>
                    </a:lnTo>
                    <a:lnTo>
                      <a:pt x="8" y="250"/>
                    </a:lnTo>
                    <a:lnTo>
                      <a:pt x="6" y="248"/>
                    </a:lnTo>
                    <a:lnTo>
                      <a:pt x="6" y="248"/>
                    </a:lnTo>
                    <a:lnTo>
                      <a:pt x="4" y="240"/>
                    </a:lnTo>
                    <a:lnTo>
                      <a:pt x="2" y="230"/>
                    </a:lnTo>
                    <a:lnTo>
                      <a:pt x="0" y="222"/>
                    </a:lnTo>
                    <a:lnTo>
                      <a:pt x="2" y="212"/>
                    </a:lnTo>
                    <a:lnTo>
                      <a:pt x="2" y="212"/>
                    </a:lnTo>
                    <a:lnTo>
                      <a:pt x="6" y="188"/>
                    </a:lnTo>
                    <a:lnTo>
                      <a:pt x="14" y="166"/>
                    </a:lnTo>
                    <a:lnTo>
                      <a:pt x="22" y="144"/>
                    </a:lnTo>
                    <a:lnTo>
                      <a:pt x="32" y="124"/>
                    </a:lnTo>
                    <a:lnTo>
                      <a:pt x="32" y="124"/>
                    </a:lnTo>
                    <a:lnTo>
                      <a:pt x="42" y="108"/>
                    </a:lnTo>
                    <a:lnTo>
                      <a:pt x="54" y="92"/>
                    </a:lnTo>
                    <a:lnTo>
                      <a:pt x="66" y="76"/>
                    </a:lnTo>
                    <a:lnTo>
                      <a:pt x="80" y="62"/>
                    </a:lnTo>
                    <a:lnTo>
                      <a:pt x="96" y="52"/>
                    </a:lnTo>
                    <a:lnTo>
                      <a:pt x="112" y="40"/>
                    </a:lnTo>
                    <a:lnTo>
                      <a:pt x="128" y="32"/>
                    </a:lnTo>
                    <a:lnTo>
                      <a:pt x="146" y="24"/>
                    </a:lnTo>
                    <a:lnTo>
                      <a:pt x="146" y="24"/>
                    </a:lnTo>
                    <a:lnTo>
                      <a:pt x="168" y="16"/>
                    </a:lnTo>
                    <a:lnTo>
                      <a:pt x="194" y="8"/>
                    </a:lnTo>
                    <a:lnTo>
                      <a:pt x="222" y="2"/>
                    </a:lnTo>
                    <a:lnTo>
                      <a:pt x="250" y="0"/>
                    </a:lnTo>
                    <a:lnTo>
                      <a:pt x="250" y="0"/>
                    </a:lnTo>
                    <a:lnTo>
                      <a:pt x="274" y="2"/>
                    </a:lnTo>
                    <a:lnTo>
                      <a:pt x="296" y="6"/>
                    </a:lnTo>
                    <a:lnTo>
                      <a:pt x="320" y="10"/>
                    </a:lnTo>
                    <a:lnTo>
                      <a:pt x="340" y="18"/>
                    </a:lnTo>
                    <a:lnTo>
                      <a:pt x="360" y="28"/>
                    </a:lnTo>
                    <a:lnTo>
                      <a:pt x="380" y="38"/>
                    </a:lnTo>
                    <a:lnTo>
                      <a:pt x="398" y="52"/>
                    </a:lnTo>
                    <a:lnTo>
                      <a:pt x="416" y="66"/>
                    </a:lnTo>
                    <a:lnTo>
                      <a:pt x="416" y="66"/>
                    </a:lnTo>
                    <a:lnTo>
                      <a:pt x="432" y="80"/>
                    </a:lnTo>
                    <a:lnTo>
                      <a:pt x="446" y="96"/>
                    </a:lnTo>
                    <a:lnTo>
                      <a:pt x="458" y="114"/>
                    </a:lnTo>
                    <a:lnTo>
                      <a:pt x="470" y="132"/>
                    </a:lnTo>
                    <a:lnTo>
                      <a:pt x="478" y="150"/>
                    </a:lnTo>
                    <a:lnTo>
                      <a:pt x="486" y="168"/>
                    </a:lnTo>
                    <a:lnTo>
                      <a:pt x="492" y="186"/>
                    </a:lnTo>
                    <a:lnTo>
                      <a:pt x="496" y="206"/>
                    </a:lnTo>
                    <a:lnTo>
                      <a:pt x="496" y="206"/>
                    </a:lnTo>
                    <a:lnTo>
                      <a:pt x="498" y="224"/>
                    </a:lnTo>
                    <a:lnTo>
                      <a:pt x="496" y="238"/>
                    </a:lnTo>
                    <a:lnTo>
                      <a:pt x="496" y="238"/>
                    </a:lnTo>
                    <a:lnTo>
                      <a:pt x="496" y="246"/>
                    </a:lnTo>
                    <a:lnTo>
                      <a:pt x="494" y="248"/>
                    </a:lnTo>
                    <a:lnTo>
                      <a:pt x="494" y="248"/>
                    </a:lnTo>
                    <a:lnTo>
                      <a:pt x="492" y="250"/>
                    </a:lnTo>
                    <a:lnTo>
                      <a:pt x="488" y="252"/>
                    </a:lnTo>
                    <a:lnTo>
                      <a:pt x="482" y="256"/>
                    </a:lnTo>
                    <a:lnTo>
                      <a:pt x="476" y="256"/>
                    </a:lnTo>
                    <a:lnTo>
                      <a:pt x="476" y="256"/>
                    </a:lnTo>
                    <a:lnTo>
                      <a:pt x="466" y="252"/>
                    </a:lnTo>
                    <a:lnTo>
                      <a:pt x="462" y="250"/>
                    </a:lnTo>
                    <a:lnTo>
                      <a:pt x="460" y="248"/>
                    </a:lnTo>
                    <a:lnTo>
                      <a:pt x="460" y="248"/>
                    </a:lnTo>
                    <a:lnTo>
                      <a:pt x="456" y="238"/>
                    </a:lnTo>
                    <a:lnTo>
                      <a:pt x="452" y="230"/>
                    </a:lnTo>
                    <a:lnTo>
                      <a:pt x="452" y="230"/>
                    </a:lnTo>
                    <a:lnTo>
                      <a:pt x="440" y="200"/>
                    </a:lnTo>
                    <a:lnTo>
                      <a:pt x="424" y="170"/>
                    </a:lnTo>
                    <a:lnTo>
                      <a:pt x="424" y="170"/>
                    </a:lnTo>
                    <a:lnTo>
                      <a:pt x="422" y="162"/>
                    </a:lnTo>
                    <a:lnTo>
                      <a:pt x="422" y="162"/>
                    </a:lnTo>
                    <a:lnTo>
                      <a:pt x="414" y="150"/>
                    </a:lnTo>
                    <a:lnTo>
                      <a:pt x="404" y="138"/>
                    </a:lnTo>
                    <a:lnTo>
                      <a:pt x="386" y="116"/>
                    </a:lnTo>
                    <a:lnTo>
                      <a:pt x="386" y="116"/>
                    </a:lnTo>
                    <a:lnTo>
                      <a:pt x="368" y="96"/>
                    </a:lnTo>
                    <a:lnTo>
                      <a:pt x="358" y="86"/>
                    </a:lnTo>
                    <a:lnTo>
                      <a:pt x="348" y="78"/>
                    </a:lnTo>
                    <a:lnTo>
                      <a:pt x="348" y="78"/>
                    </a:lnTo>
                    <a:lnTo>
                      <a:pt x="324" y="68"/>
                    </a:lnTo>
                    <a:lnTo>
                      <a:pt x="300" y="60"/>
                    </a:lnTo>
                    <a:lnTo>
                      <a:pt x="276" y="56"/>
                    </a:lnTo>
                    <a:lnTo>
                      <a:pt x="250" y="54"/>
                    </a:lnTo>
                    <a:lnTo>
                      <a:pt x="250" y="54"/>
                    </a:lnTo>
                    <a:lnTo>
                      <a:pt x="214" y="56"/>
                    </a:lnTo>
                    <a:lnTo>
                      <a:pt x="198" y="60"/>
                    </a:lnTo>
                    <a:lnTo>
                      <a:pt x="180" y="64"/>
                    </a:lnTo>
                    <a:lnTo>
                      <a:pt x="180" y="64"/>
                    </a:lnTo>
                    <a:lnTo>
                      <a:pt x="166" y="70"/>
                    </a:lnTo>
                    <a:lnTo>
                      <a:pt x="166" y="70"/>
                    </a:lnTo>
                    <a:lnTo>
                      <a:pt x="152" y="78"/>
                    </a:lnTo>
                    <a:lnTo>
                      <a:pt x="140" y="88"/>
                    </a:lnTo>
                    <a:lnTo>
                      <a:pt x="116" y="108"/>
                    </a:lnTo>
                    <a:lnTo>
                      <a:pt x="116" y="108"/>
                    </a:lnTo>
                    <a:lnTo>
                      <a:pt x="104" y="122"/>
                    </a:lnTo>
                    <a:lnTo>
                      <a:pt x="92" y="136"/>
                    </a:lnTo>
                    <a:lnTo>
                      <a:pt x="84" y="150"/>
                    </a:lnTo>
                    <a:lnTo>
                      <a:pt x="78" y="166"/>
                    </a:lnTo>
                    <a:lnTo>
                      <a:pt x="78" y="166"/>
                    </a:lnTo>
                    <a:lnTo>
                      <a:pt x="74" y="174"/>
                    </a:lnTo>
                    <a:lnTo>
                      <a:pt x="74" y="174"/>
                    </a:lnTo>
                    <a:lnTo>
                      <a:pt x="60" y="202"/>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4"/>
                    </a:lnTo>
                    <a:lnTo>
                      <a:pt x="68" y="190"/>
                    </a:lnTo>
                    <a:lnTo>
                      <a:pt x="74" y="174"/>
                    </a:lnTo>
                    <a:lnTo>
                      <a:pt x="74" y="174"/>
                    </a:lnTo>
                    <a:lnTo>
                      <a:pt x="78" y="168"/>
                    </a:lnTo>
                    <a:lnTo>
                      <a:pt x="78" y="168"/>
                    </a:lnTo>
                    <a:lnTo>
                      <a:pt x="84" y="152"/>
                    </a:lnTo>
                    <a:lnTo>
                      <a:pt x="92" y="136"/>
                    </a:lnTo>
                    <a:lnTo>
                      <a:pt x="104" y="122"/>
                    </a:lnTo>
                    <a:lnTo>
                      <a:pt x="116" y="108"/>
                    </a:lnTo>
                    <a:lnTo>
                      <a:pt x="116" y="108"/>
                    </a:lnTo>
                    <a:lnTo>
                      <a:pt x="140" y="88"/>
                    </a:lnTo>
                    <a:lnTo>
                      <a:pt x="152" y="80"/>
                    </a:lnTo>
                    <a:lnTo>
                      <a:pt x="166" y="70"/>
                    </a:lnTo>
                    <a:lnTo>
                      <a:pt x="166" y="70"/>
                    </a:lnTo>
                    <a:lnTo>
                      <a:pt x="180" y="64"/>
                    </a:lnTo>
                    <a:lnTo>
                      <a:pt x="180" y="64"/>
                    </a:lnTo>
                    <a:lnTo>
                      <a:pt x="198" y="60"/>
                    </a:lnTo>
                    <a:lnTo>
                      <a:pt x="214" y="56"/>
                    </a:lnTo>
                    <a:lnTo>
                      <a:pt x="250" y="56"/>
                    </a:lnTo>
                    <a:lnTo>
                      <a:pt x="250" y="56"/>
                    </a:lnTo>
                    <a:lnTo>
                      <a:pt x="276" y="56"/>
                    </a:lnTo>
                    <a:lnTo>
                      <a:pt x="300" y="60"/>
                    </a:lnTo>
                    <a:lnTo>
                      <a:pt x="324" y="68"/>
                    </a:lnTo>
                    <a:lnTo>
                      <a:pt x="348" y="80"/>
                    </a:lnTo>
                    <a:lnTo>
                      <a:pt x="348" y="80"/>
                    </a:lnTo>
                    <a:lnTo>
                      <a:pt x="358" y="88"/>
                    </a:lnTo>
                    <a:lnTo>
                      <a:pt x="368" y="96"/>
                    </a:lnTo>
                    <a:lnTo>
                      <a:pt x="386" y="118"/>
                    </a:lnTo>
                    <a:lnTo>
                      <a:pt x="386" y="118"/>
                    </a:lnTo>
                    <a:lnTo>
                      <a:pt x="404" y="140"/>
                    </a:lnTo>
                    <a:lnTo>
                      <a:pt x="414" y="150"/>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6"/>
                    </a:lnTo>
                    <a:lnTo>
                      <a:pt x="476" y="256"/>
                    </a:lnTo>
                    <a:lnTo>
                      <a:pt x="482" y="256"/>
                    </a:lnTo>
                    <a:lnTo>
                      <a:pt x="488" y="254"/>
                    </a:lnTo>
                    <a:lnTo>
                      <a:pt x="492" y="250"/>
                    </a:lnTo>
                    <a:lnTo>
                      <a:pt x="494" y="248"/>
                    </a:lnTo>
                    <a:lnTo>
                      <a:pt x="494" y="248"/>
                    </a:lnTo>
                    <a:lnTo>
                      <a:pt x="496" y="246"/>
                    </a:lnTo>
                    <a:lnTo>
                      <a:pt x="496" y="238"/>
                    </a:lnTo>
                    <a:lnTo>
                      <a:pt x="496" y="238"/>
                    </a:lnTo>
                    <a:lnTo>
                      <a:pt x="498" y="224"/>
                    </a:lnTo>
                    <a:lnTo>
                      <a:pt x="498" y="206"/>
                    </a:lnTo>
                    <a:lnTo>
                      <a:pt x="498" y="206"/>
                    </a:lnTo>
                    <a:lnTo>
                      <a:pt x="492" y="188"/>
                    </a:lnTo>
                    <a:lnTo>
                      <a:pt x="486" y="168"/>
                    </a:lnTo>
                    <a:lnTo>
                      <a:pt x="480" y="150"/>
                    </a:lnTo>
                    <a:lnTo>
                      <a:pt x="470" y="130"/>
                    </a:lnTo>
                    <a:lnTo>
                      <a:pt x="458" y="114"/>
                    </a:lnTo>
                    <a:lnTo>
                      <a:pt x="446" y="96"/>
                    </a:lnTo>
                    <a:lnTo>
                      <a:pt x="432" y="80"/>
                    </a:lnTo>
                    <a:lnTo>
                      <a:pt x="416" y="64"/>
                    </a:lnTo>
                    <a:lnTo>
                      <a:pt x="416" y="64"/>
                    </a:lnTo>
                    <a:lnTo>
                      <a:pt x="398" y="50"/>
                    </a:lnTo>
                    <a:lnTo>
                      <a:pt x="380" y="38"/>
                    </a:lnTo>
                    <a:lnTo>
                      <a:pt x="362" y="28"/>
                    </a:lnTo>
                    <a:lnTo>
                      <a:pt x="340" y="18"/>
                    </a:lnTo>
                    <a:lnTo>
                      <a:pt x="320" y="10"/>
                    </a:lnTo>
                    <a:lnTo>
                      <a:pt x="296" y="4"/>
                    </a:lnTo>
                    <a:lnTo>
                      <a:pt x="274" y="2"/>
                    </a:lnTo>
                    <a:lnTo>
                      <a:pt x="250" y="0"/>
                    </a:lnTo>
                    <a:close/>
                  </a:path>
                </a:pathLst>
              </a:custGeom>
              <a:solidFill>
                <a:srgbClr val="4A433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9" name="Freeform 326"/>
              <p:cNvSpPr>
                <a:spLocks/>
              </p:cNvSpPr>
              <p:nvPr/>
            </p:nvSpPr>
            <p:spPr bwMode="auto">
              <a:xfrm>
                <a:off x="2641" y="3289"/>
                <a:ext cx="498" cy="256"/>
              </a:xfrm>
              <a:custGeom>
                <a:avLst/>
                <a:gdLst>
                  <a:gd name="T0" fmla="*/ 194 w 498"/>
                  <a:gd name="T1" fmla="*/ 8 h 256"/>
                  <a:gd name="T2" fmla="*/ 128 w 498"/>
                  <a:gd name="T3" fmla="*/ 30 h 256"/>
                  <a:gd name="T4" fmla="*/ 66 w 498"/>
                  <a:gd name="T5" fmla="*/ 76 h 256"/>
                  <a:gd name="T6" fmla="*/ 32 w 498"/>
                  <a:gd name="T7" fmla="*/ 124 h 256"/>
                  <a:gd name="T8" fmla="*/ 2 w 498"/>
                  <a:gd name="T9" fmla="*/ 212 h 256"/>
                  <a:gd name="T10" fmla="*/ 2 w 498"/>
                  <a:gd name="T11" fmla="*/ 240 h 256"/>
                  <a:gd name="T12" fmla="*/ 12 w 498"/>
                  <a:gd name="T13" fmla="*/ 254 h 256"/>
                  <a:gd name="T14" fmla="*/ 34 w 498"/>
                  <a:gd name="T15" fmla="*/ 254 h 256"/>
                  <a:gd name="T16" fmla="*/ 40 w 498"/>
                  <a:gd name="T17" fmla="*/ 248 h 256"/>
                  <a:gd name="T18" fmla="*/ 40 w 498"/>
                  <a:gd name="T19" fmla="*/ 248 h 256"/>
                  <a:gd name="T20" fmla="*/ 26 w 498"/>
                  <a:gd name="T21" fmla="*/ 256 h 256"/>
                  <a:gd name="T22" fmla="*/ 6 w 498"/>
                  <a:gd name="T23" fmla="*/ 248 h 256"/>
                  <a:gd name="T24" fmla="*/ 0 w 498"/>
                  <a:gd name="T25" fmla="*/ 222 h 256"/>
                  <a:gd name="T26" fmla="*/ 14 w 498"/>
                  <a:gd name="T27" fmla="*/ 166 h 256"/>
                  <a:gd name="T28" fmla="*/ 42 w 498"/>
                  <a:gd name="T29" fmla="*/ 108 h 256"/>
                  <a:gd name="T30" fmla="*/ 96 w 498"/>
                  <a:gd name="T31" fmla="*/ 52 h 256"/>
                  <a:gd name="T32" fmla="*/ 146 w 498"/>
                  <a:gd name="T33" fmla="*/ 24 h 256"/>
                  <a:gd name="T34" fmla="*/ 250 w 498"/>
                  <a:gd name="T35" fmla="*/ 0 h 256"/>
                  <a:gd name="T36" fmla="*/ 320 w 498"/>
                  <a:gd name="T37" fmla="*/ 10 h 256"/>
                  <a:gd name="T38" fmla="*/ 398 w 498"/>
                  <a:gd name="T39" fmla="*/ 52 h 256"/>
                  <a:gd name="T40" fmla="*/ 446 w 498"/>
                  <a:gd name="T41" fmla="*/ 96 h 256"/>
                  <a:gd name="T42" fmla="*/ 486 w 498"/>
                  <a:gd name="T43" fmla="*/ 168 h 256"/>
                  <a:gd name="T44" fmla="*/ 498 w 498"/>
                  <a:gd name="T45" fmla="*/ 224 h 256"/>
                  <a:gd name="T46" fmla="*/ 494 w 498"/>
                  <a:gd name="T47" fmla="*/ 248 h 256"/>
                  <a:gd name="T48" fmla="*/ 482 w 498"/>
                  <a:gd name="T49" fmla="*/ 256 h 256"/>
                  <a:gd name="T50" fmla="*/ 462 w 498"/>
                  <a:gd name="T51" fmla="*/ 250 h 256"/>
                  <a:gd name="T52" fmla="*/ 452 w 498"/>
                  <a:gd name="T53" fmla="*/ 230 h 256"/>
                  <a:gd name="T54" fmla="*/ 424 w 498"/>
                  <a:gd name="T55" fmla="*/ 170 h 256"/>
                  <a:gd name="T56" fmla="*/ 404 w 498"/>
                  <a:gd name="T57" fmla="*/ 138 h 256"/>
                  <a:gd name="T58" fmla="*/ 358 w 498"/>
                  <a:gd name="T59" fmla="*/ 86 h 256"/>
                  <a:gd name="T60" fmla="*/ 300 w 498"/>
                  <a:gd name="T61" fmla="*/ 60 h 256"/>
                  <a:gd name="T62" fmla="*/ 214 w 498"/>
                  <a:gd name="T63" fmla="*/ 56 h 256"/>
                  <a:gd name="T64" fmla="*/ 166 w 498"/>
                  <a:gd name="T65" fmla="*/ 70 h 256"/>
                  <a:gd name="T66" fmla="*/ 116 w 498"/>
                  <a:gd name="T67" fmla="*/ 108 h 256"/>
                  <a:gd name="T68" fmla="*/ 84 w 498"/>
                  <a:gd name="T69" fmla="*/ 150 h 256"/>
                  <a:gd name="T70" fmla="*/ 74 w 498"/>
                  <a:gd name="T71" fmla="*/ 174 h 256"/>
                  <a:gd name="T72" fmla="*/ 42 w 498"/>
                  <a:gd name="T73" fmla="*/ 238 h 256"/>
                  <a:gd name="T74" fmla="*/ 40 w 498"/>
                  <a:gd name="T75" fmla="*/ 246 h 256"/>
                  <a:gd name="T76" fmla="*/ 40 w 498"/>
                  <a:gd name="T77" fmla="*/ 246 h 256"/>
                  <a:gd name="T78" fmla="*/ 60 w 498"/>
                  <a:gd name="T79" fmla="*/ 204 h 256"/>
                  <a:gd name="T80" fmla="*/ 78 w 498"/>
                  <a:gd name="T81" fmla="*/ 168 h 256"/>
                  <a:gd name="T82" fmla="*/ 104 w 498"/>
                  <a:gd name="T83" fmla="*/ 122 h 256"/>
                  <a:gd name="T84" fmla="*/ 152 w 498"/>
                  <a:gd name="T85" fmla="*/ 80 h 256"/>
                  <a:gd name="T86" fmla="*/ 180 w 498"/>
                  <a:gd name="T87" fmla="*/ 64 h 256"/>
                  <a:gd name="T88" fmla="*/ 250 w 498"/>
                  <a:gd name="T89" fmla="*/ 56 h 256"/>
                  <a:gd name="T90" fmla="*/ 348 w 498"/>
                  <a:gd name="T91" fmla="*/ 80 h 256"/>
                  <a:gd name="T92" fmla="*/ 386 w 498"/>
                  <a:gd name="T93" fmla="*/ 118 h 256"/>
                  <a:gd name="T94" fmla="*/ 422 w 498"/>
                  <a:gd name="T95" fmla="*/ 164 h 256"/>
                  <a:gd name="T96" fmla="*/ 452 w 498"/>
                  <a:gd name="T97" fmla="*/ 232 h 256"/>
                  <a:gd name="T98" fmla="*/ 460 w 498"/>
                  <a:gd name="T99" fmla="*/ 248 h 256"/>
                  <a:gd name="T100" fmla="*/ 476 w 498"/>
                  <a:gd name="T101" fmla="*/ 256 h 256"/>
                  <a:gd name="T102" fmla="*/ 494 w 498"/>
                  <a:gd name="T103" fmla="*/ 248 h 256"/>
                  <a:gd name="T104" fmla="*/ 496 w 498"/>
                  <a:gd name="T105" fmla="*/ 238 h 256"/>
                  <a:gd name="T106" fmla="*/ 492 w 498"/>
                  <a:gd name="T107" fmla="*/ 188 h 256"/>
                  <a:gd name="T108" fmla="*/ 458 w 498"/>
                  <a:gd name="T109" fmla="*/ 114 h 256"/>
                  <a:gd name="T110" fmla="*/ 416 w 498"/>
                  <a:gd name="T111" fmla="*/ 64 h 256"/>
                  <a:gd name="T112" fmla="*/ 340 w 498"/>
                  <a:gd name="T113" fmla="*/ 18 h 256"/>
                  <a:gd name="T114" fmla="*/ 250 w 498"/>
                  <a:gd name="T115"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4"/>
                    </a:lnTo>
                    <a:lnTo>
                      <a:pt x="146" y="24"/>
                    </a:lnTo>
                    <a:lnTo>
                      <a:pt x="146" y="24"/>
                    </a:lnTo>
                    <a:lnTo>
                      <a:pt x="128" y="30"/>
                    </a:lnTo>
                    <a:lnTo>
                      <a:pt x="112" y="40"/>
                    </a:lnTo>
                    <a:lnTo>
                      <a:pt x="96" y="50"/>
                    </a:lnTo>
                    <a:lnTo>
                      <a:pt x="80" y="62"/>
                    </a:lnTo>
                    <a:lnTo>
                      <a:pt x="66" y="76"/>
                    </a:lnTo>
                    <a:lnTo>
                      <a:pt x="54" y="90"/>
                    </a:lnTo>
                    <a:lnTo>
                      <a:pt x="42" y="106"/>
                    </a:lnTo>
                    <a:lnTo>
                      <a:pt x="32" y="124"/>
                    </a:lnTo>
                    <a:lnTo>
                      <a:pt x="32" y="124"/>
                    </a:lnTo>
                    <a:lnTo>
                      <a:pt x="22" y="144"/>
                    </a:lnTo>
                    <a:lnTo>
                      <a:pt x="12" y="166"/>
                    </a:lnTo>
                    <a:lnTo>
                      <a:pt x="6" y="188"/>
                    </a:lnTo>
                    <a:lnTo>
                      <a:pt x="2" y="212"/>
                    </a:lnTo>
                    <a:lnTo>
                      <a:pt x="2" y="212"/>
                    </a:lnTo>
                    <a:lnTo>
                      <a:pt x="0" y="222"/>
                    </a:lnTo>
                    <a:lnTo>
                      <a:pt x="0" y="232"/>
                    </a:lnTo>
                    <a:lnTo>
                      <a:pt x="2" y="240"/>
                    </a:lnTo>
                    <a:lnTo>
                      <a:pt x="6" y="248"/>
                    </a:lnTo>
                    <a:lnTo>
                      <a:pt x="6" y="248"/>
                    </a:lnTo>
                    <a:lnTo>
                      <a:pt x="8" y="250"/>
                    </a:lnTo>
                    <a:lnTo>
                      <a:pt x="12" y="254"/>
                    </a:lnTo>
                    <a:lnTo>
                      <a:pt x="18" y="256"/>
                    </a:lnTo>
                    <a:lnTo>
                      <a:pt x="26" y="256"/>
                    </a:lnTo>
                    <a:lnTo>
                      <a:pt x="26" y="256"/>
                    </a:lnTo>
                    <a:lnTo>
                      <a:pt x="34" y="254"/>
                    </a:lnTo>
                    <a:lnTo>
                      <a:pt x="38" y="250"/>
                    </a:lnTo>
                    <a:lnTo>
                      <a:pt x="40" y="248"/>
                    </a:lnTo>
                    <a:lnTo>
                      <a:pt x="40" y="248"/>
                    </a:lnTo>
                    <a:lnTo>
                      <a:pt x="40" y="248"/>
                    </a:lnTo>
                    <a:lnTo>
                      <a:pt x="40" y="248"/>
                    </a:lnTo>
                    <a:lnTo>
                      <a:pt x="40" y="248"/>
                    </a:lnTo>
                    <a:lnTo>
                      <a:pt x="40" y="248"/>
                    </a:lnTo>
                    <a:lnTo>
                      <a:pt x="40" y="248"/>
                    </a:lnTo>
                    <a:lnTo>
                      <a:pt x="38" y="250"/>
                    </a:lnTo>
                    <a:lnTo>
                      <a:pt x="34" y="254"/>
                    </a:lnTo>
                    <a:lnTo>
                      <a:pt x="26" y="256"/>
                    </a:lnTo>
                    <a:lnTo>
                      <a:pt x="26" y="256"/>
                    </a:lnTo>
                    <a:lnTo>
                      <a:pt x="18" y="256"/>
                    </a:lnTo>
                    <a:lnTo>
                      <a:pt x="12" y="252"/>
                    </a:lnTo>
                    <a:lnTo>
                      <a:pt x="8" y="250"/>
                    </a:lnTo>
                    <a:lnTo>
                      <a:pt x="6" y="248"/>
                    </a:lnTo>
                    <a:lnTo>
                      <a:pt x="6" y="248"/>
                    </a:lnTo>
                    <a:lnTo>
                      <a:pt x="4" y="240"/>
                    </a:lnTo>
                    <a:lnTo>
                      <a:pt x="2" y="230"/>
                    </a:lnTo>
                    <a:lnTo>
                      <a:pt x="0" y="222"/>
                    </a:lnTo>
                    <a:lnTo>
                      <a:pt x="2" y="212"/>
                    </a:lnTo>
                    <a:lnTo>
                      <a:pt x="2" y="212"/>
                    </a:lnTo>
                    <a:lnTo>
                      <a:pt x="6" y="188"/>
                    </a:lnTo>
                    <a:lnTo>
                      <a:pt x="14" y="166"/>
                    </a:lnTo>
                    <a:lnTo>
                      <a:pt x="22" y="144"/>
                    </a:lnTo>
                    <a:lnTo>
                      <a:pt x="32" y="124"/>
                    </a:lnTo>
                    <a:lnTo>
                      <a:pt x="32" y="124"/>
                    </a:lnTo>
                    <a:lnTo>
                      <a:pt x="42" y="108"/>
                    </a:lnTo>
                    <a:lnTo>
                      <a:pt x="54" y="92"/>
                    </a:lnTo>
                    <a:lnTo>
                      <a:pt x="66" y="76"/>
                    </a:lnTo>
                    <a:lnTo>
                      <a:pt x="80" y="62"/>
                    </a:lnTo>
                    <a:lnTo>
                      <a:pt x="96" y="52"/>
                    </a:lnTo>
                    <a:lnTo>
                      <a:pt x="112" y="40"/>
                    </a:lnTo>
                    <a:lnTo>
                      <a:pt x="128" y="32"/>
                    </a:lnTo>
                    <a:lnTo>
                      <a:pt x="146" y="24"/>
                    </a:lnTo>
                    <a:lnTo>
                      <a:pt x="146" y="24"/>
                    </a:lnTo>
                    <a:lnTo>
                      <a:pt x="168" y="16"/>
                    </a:lnTo>
                    <a:lnTo>
                      <a:pt x="194" y="8"/>
                    </a:lnTo>
                    <a:lnTo>
                      <a:pt x="222" y="2"/>
                    </a:lnTo>
                    <a:lnTo>
                      <a:pt x="250" y="0"/>
                    </a:lnTo>
                    <a:lnTo>
                      <a:pt x="250" y="0"/>
                    </a:lnTo>
                    <a:lnTo>
                      <a:pt x="274" y="2"/>
                    </a:lnTo>
                    <a:lnTo>
                      <a:pt x="296" y="6"/>
                    </a:lnTo>
                    <a:lnTo>
                      <a:pt x="320" y="10"/>
                    </a:lnTo>
                    <a:lnTo>
                      <a:pt x="340" y="18"/>
                    </a:lnTo>
                    <a:lnTo>
                      <a:pt x="360" y="28"/>
                    </a:lnTo>
                    <a:lnTo>
                      <a:pt x="380" y="38"/>
                    </a:lnTo>
                    <a:lnTo>
                      <a:pt x="398" y="52"/>
                    </a:lnTo>
                    <a:lnTo>
                      <a:pt x="416" y="66"/>
                    </a:lnTo>
                    <a:lnTo>
                      <a:pt x="416" y="66"/>
                    </a:lnTo>
                    <a:lnTo>
                      <a:pt x="432" y="80"/>
                    </a:lnTo>
                    <a:lnTo>
                      <a:pt x="446" y="96"/>
                    </a:lnTo>
                    <a:lnTo>
                      <a:pt x="458" y="114"/>
                    </a:lnTo>
                    <a:lnTo>
                      <a:pt x="470" y="132"/>
                    </a:lnTo>
                    <a:lnTo>
                      <a:pt x="478" y="150"/>
                    </a:lnTo>
                    <a:lnTo>
                      <a:pt x="486" y="168"/>
                    </a:lnTo>
                    <a:lnTo>
                      <a:pt x="492" y="186"/>
                    </a:lnTo>
                    <a:lnTo>
                      <a:pt x="496" y="206"/>
                    </a:lnTo>
                    <a:lnTo>
                      <a:pt x="496" y="206"/>
                    </a:lnTo>
                    <a:lnTo>
                      <a:pt x="498" y="224"/>
                    </a:lnTo>
                    <a:lnTo>
                      <a:pt x="496" y="238"/>
                    </a:lnTo>
                    <a:lnTo>
                      <a:pt x="496" y="238"/>
                    </a:lnTo>
                    <a:lnTo>
                      <a:pt x="496" y="246"/>
                    </a:lnTo>
                    <a:lnTo>
                      <a:pt x="494" y="248"/>
                    </a:lnTo>
                    <a:lnTo>
                      <a:pt x="494" y="248"/>
                    </a:lnTo>
                    <a:lnTo>
                      <a:pt x="492" y="250"/>
                    </a:lnTo>
                    <a:lnTo>
                      <a:pt x="488" y="252"/>
                    </a:lnTo>
                    <a:lnTo>
                      <a:pt x="482" y="256"/>
                    </a:lnTo>
                    <a:lnTo>
                      <a:pt x="476" y="256"/>
                    </a:lnTo>
                    <a:lnTo>
                      <a:pt x="476" y="256"/>
                    </a:lnTo>
                    <a:lnTo>
                      <a:pt x="466" y="252"/>
                    </a:lnTo>
                    <a:lnTo>
                      <a:pt x="462" y="250"/>
                    </a:lnTo>
                    <a:lnTo>
                      <a:pt x="460" y="248"/>
                    </a:lnTo>
                    <a:lnTo>
                      <a:pt x="460" y="248"/>
                    </a:lnTo>
                    <a:lnTo>
                      <a:pt x="456" y="238"/>
                    </a:lnTo>
                    <a:lnTo>
                      <a:pt x="452" y="230"/>
                    </a:lnTo>
                    <a:lnTo>
                      <a:pt x="452" y="230"/>
                    </a:lnTo>
                    <a:lnTo>
                      <a:pt x="440" y="200"/>
                    </a:lnTo>
                    <a:lnTo>
                      <a:pt x="424" y="170"/>
                    </a:lnTo>
                    <a:lnTo>
                      <a:pt x="424" y="170"/>
                    </a:lnTo>
                    <a:lnTo>
                      <a:pt x="422" y="162"/>
                    </a:lnTo>
                    <a:lnTo>
                      <a:pt x="422" y="162"/>
                    </a:lnTo>
                    <a:lnTo>
                      <a:pt x="414" y="150"/>
                    </a:lnTo>
                    <a:lnTo>
                      <a:pt x="404" y="138"/>
                    </a:lnTo>
                    <a:lnTo>
                      <a:pt x="386" y="116"/>
                    </a:lnTo>
                    <a:lnTo>
                      <a:pt x="386" y="116"/>
                    </a:lnTo>
                    <a:lnTo>
                      <a:pt x="368" y="96"/>
                    </a:lnTo>
                    <a:lnTo>
                      <a:pt x="358" y="86"/>
                    </a:lnTo>
                    <a:lnTo>
                      <a:pt x="348" y="78"/>
                    </a:lnTo>
                    <a:lnTo>
                      <a:pt x="348" y="78"/>
                    </a:lnTo>
                    <a:lnTo>
                      <a:pt x="324" y="68"/>
                    </a:lnTo>
                    <a:lnTo>
                      <a:pt x="300" y="60"/>
                    </a:lnTo>
                    <a:lnTo>
                      <a:pt x="276" y="56"/>
                    </a:lnTo>
                    <a:lnTo>
                      <a:pt x="250" y="54"/>
                    </a:lnTo>
                    <a:lnTo>
                      <a:pt x="250" y="54"/>
                    </a:lnTo>
                    <a:lnTo>
                      <a:pt x="214" y="56"/>
                    </a:lnTo>
                    <a:lnTo>
                      <a:pt x="198" y="60"/>
                    </a:lnTo>
                    <a:lnTo>
                      <a:pt x="180" y="64"/>
                    </a:lnTo>
                    <a:lnTo>
                      <a:pt x="180" y="64"/>
                    </a:lnTo>
                    <a:lnTo>
                      <a:pt x="166" y="70"/>
                    </a:lnTo>
                    <a:lnTo>
                      <a:pt x="166" y="70"/>
                    </a:lnTo>
                    <a:lnTo>
                      <a:pt x="152" y="78"/>
                    </a:lnTo>
                    <a:lnTo>
                      <a:pt x="140" y="88"/>
                    </a:lnTo>
                    <a:lnTo>
                      <a:pt x="116" y="108"/>
                    </a:lnTo>
                    <a:lnTo>
                      <a:pt x="116" y="108"/>
                    </a:lnTo>
                    <a:lnTo>
                      <a:pt x="104" y="122"/>
                    </a:lnTo>
                    <a:lnTo>
                      <a:pt x="92" y="136"/>
                    </a:lnTo>
                    <a:lnTo>
                      <a:pt x="84" y="150"/>
                    </a:lnTo>
                    <a:lnTo>
                      <a:pt x="78" y="166"/>
                    </a:lnTo>
                    <a:lnTo>
                      <a:pt x="78" y="166"/>
                    </a:lnTo>
                    <a:lnTo>
                      <a:pt x="74" y="174"/>
                    </a:lnTo>
                    <a:lnTo>
                      <a:pt x="74" y="174"/>
                    </a:lnTo>
                    <a:lnTo>
                      <a:pt x="60" y="202"/>
                    </a:lnTo>
                    <a:lnTo>
                      <a:pt x="46" y="230"/>
                    </a:lnTo>
                    <a:lnTo>
                      <a:pt x="46" y="230"/>
                    </a:lnTo>
                    <a:lnTo>
                      <a:pt x="42" y="238"/>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4"/>
                    </a:lnTo>
                    <a:lnTo>
                      <a:pt x="68" y="190"/>
                    </a:lnTo>
                    <a:lnTo>
                      <a:pt x="74" y="174"/>
                    </a:lnTo>
                    <a:lnTo>
                      <a:pt x="74" y="174"/>
                    </a:lnTo>
                    <a:lnTo>
                      <a:pt x="78" y="168"/>
                    </a:lnTo>
                    <a:lnTo>
                      <a:pt x="78" y="168"/>
                    </a:lnTo>
                    <a:lnTo>
                      <a:pt x="84" y="152"/>
                    </a:lnTo>
                    <a:lnTo>
                      <a:pt x="92" y="136"/>
                    </a:lnTo>
                    <a:lnTo>
                      <a:pt x="104" y="122"/>
                    </a:lnTo>
                    <a:lnTo>
                      <a:pt x="116" y="108"/>
                    </a:lnTo>
                    <a:lnTo>
                      <a:pt x="116" y="108"/>
                    </a:lnTo>
                    <a:lnTo>
                      <a:pt x="140" y="88"/>
                    </a:lnTo>
                    <a:lnTo>
                      <a:pt x="152" y="80"/>
                    </a:lnTo>
                    <a:lnTo>
                      <a:pt x="166" y="70"/>
                    </a:lnTo>
                    <a:lnTo>
                      <a:pt x="166" y="70"/>
                    </a:lnTo>
                    <a:lnTo>
                      <a:pt x="180" y="64"/>
                    </a:lnTo>
                    <a:lnTo>
                      <a:pt x="180" y="64"/>
                    </a:lnTo>
                    <a:lnTo>
                      <a:pt x="198" y="60"/>
                    </a:lnTo>
                    <a:lnTo>
                      <a:pt x="214" y="56"/>
                    </a:lnTo>
                    <a:lnTo>
                      <a:pt x="250" y="56"/>
                    </a:lnTo>
                    <a:lnTo>
                      <a:pt x="250" y="56"/>
                    </a:lnTo>
                    <a:lnTo>
                      <a:pt x="276" y="56"/>
                    </a:lnTo>
                    <a:lnTo>
                      <a:pt x="300" y="60"/>
                    </a:lnTo>
                    <a:lnTo>
                      <a:pt x="324" y="68"/>
                    </a:lnTo>
                    <a:lnTo>
                      <a:pt x="348" y="80"/>
                    </a:lnTo>
                    <a:lnTo>
                      <a:pt x="348" y="80"/>
                    </a:lnTo>
                    <a:lnTo>
                      <a:pt x="358" y="88"/>
                    </a:lnTo>
                    <a:lnTo>
                      <a:pt x="368" y="96"/>
                    </a:lnTo>
                    <a:lnTo>
                      <a:pt x="386" y="118"/>
                    </a:lnTo>
                    <a:lnTo>
                      <a:pt x="386" y="118"/>
                    </a:lnTo>
                    <a:lnTo>
                      <a:pt x="404" y="140"/>
                    </a:lnTo>
                    <a:lnTo>
                      <a:pt x="414" y="150"/>
                    </a:lnTo>
                    <a:lnTo>
                      <a:pt x="422" y="164"/>
                    </a:lnTo>
                    <a:lnTo>
                      <a:pt x="422" y="164"/>
                    </a:lnTo>
                    <a:lnTo>
                      <a:pt x="424" y="172"/>
                    </a:lnTo>
                    <a:lnTo>
                      <a:pt x="424" y="172"/>
                    </a:lnTo>
                    <a:lnTo>
                      <a:pt x="452" y="232"/>
                    </a:lnTo>
                    <a:lnTo>
                      <a:pt x="452" y="232"/>
                    </a:lnTo>
                    <a:lnTo>
                      <a:pt x="456" y="240"/>
                    </a:lnTo>
                    <a:lnTo>
                      <a:pt x="460" y="248"/>
                    </a:lnTo>
                    <a:lnTo>
                      <a:pt x="460" y="248"/>
                    </a:lnTo>
                    <a:lnTo>
                      <a:pt x="462" y="250"/>
                    </a:lnTo>
                    <a:lnTo>
                      <a:pt x="466" y="254"/>
                    </a:lnTo>
                    <a:lnTo>
                      <a:pt x="476" y="256"/>
                    </a:lnTo>
                    <a:lnTo>
                      <a:pt x="476" y="256"/>
                    </a:lnTo>
                    <a:lnTo>
                      <a:pt x="482" y="256"/>
                    </a:lnTo>
                    <a:lnTo>
                      <a:pt x="488" y="254"/>
                    </a:lnTo>
                    <a:lnTo>
                      <a:pt x="492" y="250"/>
                    </a:lnTo>
                    <a:lnTo>
                      <a:pt x="494" y="248"/>
                    </a:lnTo>
                    <a:lnTo>
                      <a:pt x="494" y="248"/>
                    </a:lnTo>
                    <a:lnTo>
                      <a:pt x="496" y="246"/>
                    </a:lnTo>
                    <a:lnTo>
                      <a:pt x="496" y="238"/>
                    </a:lnTo>
                    <a:lnTo>
                      <a:pt x="496" y="238"/>
                    </a:lnTo>
                    <a:lnTo>
                      <a:pt x="498" y="224"/>
                    </a:lnTo>
                    <a:lnTo>
                      <a:pt x="498" y="206"/>
                    </a:lnTo>
                    <a:lnTo>
                      <a:pt x="498" y="206"/>
                    </a:lnTo>
                    <a:lnTo>
                      <a:pt x="492" y="188"/>
                    </a:lnTo>
                    <a:lnTo>
                      <a:pt x="486" y="168"/>
                    </a:lnTo>
                    <a:lnTo>
                      <a:pt x="480" y="150"/>
                    </a:lnTo>
                    <a:lnTo>
                      <a:pt x="470" y="130"/>
                    </a:lnTo>
                    <a:lnTo>
                      <a:pt x="458" y="114"/>
                    </a:lnTo>
                    <a:lnTo>
                      <a:pt x="446" y="96"/>
                    </a:lnTo>
                    <a:lnTo>
                      <a:pt x="432" y="80"/>
                    </a:lnTo>
                    <a:lnTo>
                      <a:pt x="416" y="64"/>
                    </a:lnTo>
                    <a:lnTo>
                      <a:pt x="416" y="64"/>
                    </a:lnTo>
                    <a:lnTo>
                      <a:pt x="398" y="50"/>
                    </a:lnTo>
                    <a:lnTo>
                      <a:pt x="380" y="38"/>
                    </a:lnTo>
                    <a:lnTo>
                      <a:pt x="362" y="28"/>
                    </a:lnTo>
                    <a:lnTo>
                      <a:pt x="340" y="18"/>
                    </a:lnTo>
                    <a:lnTo>
                      <a:pt x="320" y="10"/>
                    </a:lnTo>
                    <a:lnTo>
                      <a:pt x="296" y="4"/>
                    </a:lnTo>
                    <a:lnTo>
                      <a:pt x="274" y="2"/>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0" name="Freeform 327"/>
              <p:cNvSpPr>
                <a:spLocks/>
              </p:cNvSpPr>
              <p:nvPr/>
            </p:nvSpPr>
            <p:spPr bwMode="auto">
              <a:xfrm>
                <a:off x="2641" y="3289"/>
                <a:ext cx="498" cy="256"/>
              </a:xfrm>
              <a:custGeom>
                <a:avLst/>
                <a:gdLst>
                  <a:gd name="T0" fmla="*/ 194 w 498"/>
                  <a:gd name="T1" fmla="*/ 8 h 256"/>
                  <a:gd name="T2" fmla="*/ 128 w 498"/>
                  <a:gd name="T3" fmla="*/ 32 h 256"/>
                  <a:gd name="T4" fmla="*/ 66 w 498"/>
                  <a:gd name="T5" fmla="*/ 76 h 256"/>
                  <a:gd name="T6" fmla="*/ 32 w 498"/>
                  <a:gd name="T7" fmla="*/ 124 h 256"/>
                  <a:gd name="T8" fmla="*/ 2 w 498"/>
                  <a:gd name="T9" fmla="*/ 212 h 256"/>
                  <a:gd name="T10" fmla="*/ 4 w 498"/>
                  <a:gd name="T11" fmla="*/ 240 h 256"/>
                  <a:gd name="T12" fmla="*/ 12 w 498"/>
                  <a:gd name="T13" fmla="*/ 252 h 256"/>
                  <a:gd name="T14" fmla="*/ 34 w 498"/>
                  <a:gd name="T15" fmla="*/ 254 h 256"/>
                  <a:gd name="T16" fmla="*/ 40 w 498"/>
                  <a:gd name="T17" fmla="*/ 248 h 256"/>
                  <a:gd name="T18" fmla="*/ 40 w 498"/>
                  <a:gd name="T19" fmla="*/ 246 h 256"/>
                  <a:gd name="T20" fmla="*/ 26 w 498"/>
                  <a:gd name="T21" fmla="*/ 256 h 256"/>
                  <a:gd name="T22" fmla="*/ 8 w 498"/>
                  <a:gd name="T23" fmla="*/ 250 h 256"/>
                  <a:gd name="T24" fmla="*/ 2 w 498"/>
                  <a:gd name="T25" fmla="*/ 230 h 256"/>
                  <a:gd name="T26" fmla="*/ 8 w 498"/>
                  <a:gd name="T27" fmla="*/ 188 h 256"/>
                  <a:gd name="T28" fmla="*/ 32 w 498"/>
                  <a:gd name="T29" fmla="*/ 126 h 256"/>
                  <a:gd name="T30" fmla="*/ 82 w 498"/>
                  <a:gd name="T31" fmla="*/ 64 h 256"/>
                  <a:gd name="T32" fmla="*/ 146 w 498"/>
                  <a:gd name="T33" fmla="*/ 24 h 256"/>
                  <a:gd name="T34" fmla="*/ 222 w 498"/>
                  <a:gd name="T35" fmla="*/ 4 h 256"/>
                  <a:gd name="T36" fmla="*/ 296 w 498"/>
                  <a:gd name="T37" fmla="*/ 6 h 256"/>
                  <a:gd name="T38" fmla="*/ 380 w 498"/>
                  <a:gd name="T39" fmla="*/ 40 h 256"/>
                  <a:gd name="T40" fmla="*/ 430 w 498"/>
                  <a:gd name="T41" fmla="*/ 82 h 256"/>
                  <a:gd name="T42" fmla="*/ 478 w 498"/>
                  <a:gd name="T43" fmla="*/ 148 h 256"/>
                  <a:gd name="T44" fmla="*/ 496 w 498"/>
                  <a:gd name="T45" fmla="*/ 206 h 256"/>
                  <a:gd name="T46" fmla="*/ 494 w 498"/>
                  <a:gd name="T47" fmla="*/ 246 h 256"/>
                  <a:gd name="T48" fmla="*/ 488 w 498"/>
                  <a:gd name="T49" fmla="*/ 252 h 256"/>
                  <a:gd name="T50" fmla="*/ 466 w 498"/>
                  <a:gd name="T51" fmla="*/ 252 h 256"/>
                  <a:gd name="T52" fmla="*/ 456 w 498"/>
                  <a:gd name="T53" fmla="*/ 238 h 256"/>
                  <a:gd name="T54" fmla="*/ 426 w 498"/>
                  <a:gd name="T55" fmla="*/ 170 h 256"/>
                  <a:gd name="T56" fmla="*/ 414 w 498"/>
                  <a:gd name="T57" fmla="*/ 150 h 256"/>
                  <a:gd name="T58" fmla="*/ 368 w 498"/>
                  <a:gd name="T59" fmla="*/ 94 h 256"/>
                  <a:gd name="T60" fmla="*/ 324 w 498"/>
                  <a:gd name="T61" fmla="*/ 68 h 256"/>
                  <a:gd name="T62" fmla="*/ 250 w 498"/>
                  <a:gd name="T63" fmla="*/ 54 h 256"/>
                  <a:gd name="T64" fmla="*/ 180 w 498"/>
                  <a:gd name="T65" fmla="*/ 64 h 256"/>
                  <a:gd name="T66" fmla="*/ 140 w 498"/>
                  <a:gd name="T67" fmla="*/ 88 h 256"/>
                  <a:gd name="T68" fmla="*/ 92 w 498"/>
                  <a:gd name="T69" fmla="*/ 134 h 256"/>
                  <a:gd name="T70" fmla="*/ 74 w 498"/>
                  <a:gd name="T71" fmla="*/ 174 h 256"/>
                  <a:gd name="T72" fmla="*/ 46 w 498"/>
                  <a:gd name="T73" fmla="*/ 230 h 256"/>
                  <a:gd name="T74" fmla="*/ 40 w 498"/>
                  <a:gd name="T75" fmla="*/ 246 h 256"/>
                  <a:gd name="T76" fmla="*/ 40 w 498"/>
                  <a:gd name="T77" fmla="*/ 246 h 256"/>
                  <a:gd name="T78" fmla="*/ 42 w 498"/>
                  <a:gd name="T79" fmla="*/ 238 h 256"/>
                  <a:gd name="T80" fmla="*/ 74 w 498"/>
                  <a:gd name="T81" fmla="*/ 174 h 256"/>
                  <a:gd name="T82" fmla="*/ 84 w 498"/>
                  <a:gd name="T83" fmla="*/ 150 h 256"/>
                  <a:gd name="T84" fmla="*/ 116 w 498"/>
                  <a:gd name="T85" fmla="*/ 108 h 256"/>
                  <a:gd name="T86" fmla="*/ 166 w 498"/>
                  <a:gd name="T87" fmla="*/ 70 h 256"/>
                  <a:gd name="T88" fmla="*/ 214 w 498"/>
                  <a:gd name="T89" fmla="*/ 56 h 256"/>
                  <a:gd name="T90" fmla="*/ 300 w 498"/>
                  <a:gd name="T91" fmla="*/ 60 h 256"/>
                  <a:gd name="T92" fmla="*/ 358 w 498"/>
                  <a:gd name="T93" fmla="*/ 86 h 256"/>
                  <a:gd name="T94" fmla="*/ 404 w 498"/>
                  <a:gd name="T95" fmla="*/ 138 h 256"/>
                  <a:gd name="T96" fmla="*/ 424 w 498"/>
                  <a:gd name="T97" fmla="*/ 170 h 256"/>
                  <a:gd name="T98" fmla="*/ 452 w 498"/>
                  <a:gd name="T99" fmla="*/ 230 h 256"/>
                  <a:gd name="T100" fmla="*/ 462 w 498"/>
                  <a:gd name="T101" fmla="*/ 250 h 256"/>
                  <a:gd name="T102" fmla="*/ 482 w 498"/>
                  <a:gd name="T103" fmla="*/ 256 h 256"/>
                  <a:gd name="T104" fmla="*/ 494 w 498"/>
                  <a:gd name="T105" fmla="*/ 248 h 256"/>
                  <a:gd name="T106" fmla="*/ 498 w 498"/>
                  <a:gd name="T107" fmla="*/ 224 h 256"/>
                  <a:gd name="T108" fmla="*/ 486 w 498"/>
                  <a:gd name="T109" fmla="*/ 168 h 256"/>
                  <a:gd name="T110" fmla="*/ 446 w 498"/>
                  <a:gd name="T111" fmla="*/ 96 h 256"/>
                  <a:gd name="T112" fmla="*/ 398 w 498"/>
                  <a:gd name="T113" fmla="*/ 52 h 256"/>
                  <a:gd name="T114" fmla="*/ 320 w 498"/>
                  <a:gd name="T115" fmla="*/ 1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6"/>
                    </a:lnTo>
                    <a:lnTo>
                      <a:pt x="146" y="24"/>
                    </a:lnTo>
                    <a:lnTo>
                      <a:pt x="146" y="24"/>
                    </a:lnTo>
                    <a:lnTo>
                      <a:pt x="128" y="32"/>
                    </a:lnTo>
                    <a:lnTo>
                      <a:pt x="112" y="40"/>
                    </a:lnTo>
                    <a:lnTo>
                      <a:pt x="96" y="52"/>
                    </a:lnTo>
                    <a:lnTo>
                      <a:pt x="80" y="62"/>
                    </a:lnTo>
                    <a:lnTo>
                      <a:pt x="66" y="76"/>
                    </a:lnTo>
                    <a:lnTo>
                      <a:pt x="54" y="92"/>
                    </a:lnTo>
                    <a:lnTo>
                      <a:pt x="42" y="108"/>
                    </a:lnTo>
                    <a:lnTo>
                      <a:pt x="32" y="124"/>
                    </a:lnTo>
                    <a:lnTo>
                      <a:pt x="32" y="124"/>
                    </a:lnTo>
                    <a:lnTo>
                      <a:pt x="22" y="144"/>
                    </a:lnTo>
                    <a:lnTo>
                      <a:pt x="14" y="166"/>
                    </a:lnTo>
                    <a:lnTo>
                      <a:pt x="6" y="188"/>
                    </a:lnTo>
                    <a:lnTo>
                      <a:pt x="2" y="212"/>
                    </a:lnTo>
                    <a:lnTo>
                      <a:pt x="2" y="212"/>
                    </a:lnTo>
                    <a:lnTo>
                      <a:pt x="0" y="222"/>
                    </a:lnTo>
                    <a:lnTo>
                      <a:pt x="2" y="230"/>
                    </a:lnTo>
                    <a:lnTo>
                      <a:pt x="4" y="240"/>
                    </a:lnTo>
                    <a:lnTo>
                      <a:pt x="6" y="248"/>
                    </a:lnTo>
                    <a:lnTo>
                      <a:pt x="6" y="248"/>
                    </a:lnTo>
                    <a:lnTo>
                      <a:pt x="8" y="250"/>
                    </a:lnTo>
                    <a:lnTo>
                      <a:pt x="12" y="252"/>
                    </a:lnTo>
                    <a:lnTo>
                      <a:pt x="18" y="256"/>
                    </a:lnTo>
                    <a:lnTo>
                      <a:pt x="26" y="256"/>
                    </a:lnTo>
                    <a:lnTo>
                      <a:pt x="26" y="256"/>
                    </a:lnTo>
                    <a:lnTo>
                      <a:pt x="34" y="254"/>
                    </a:lnTo>
                    <a:lnTo>
                      <a:pt x="38" y="250"/>
                    </a:lnTo>
                    <a:lnTo>
                      <a:pt x="40" y="248"/>
                    </a:lnTo>
                    <a:lnTo>
                      <a:pt x="40" y="248"/>
                    </a:lnTo>
                    <a:lnTo>
                      <a:pt x="40" y="248"/>
                    </a:lnTo>
                    <a:lnTo>
                      <a:pt x="40" y="248"/>
                    </a:lnTo>
                    <a:lnTo>
                      <a:pt x="40" y="246"/>
                    </a:lnTo>
                    <a:lnTo>
                      <a:pt x="40" y="246"/>
                    </a:lnTo>
                    <a:lnTo>
                      <a:pt x="40" y="246"/>
                    </a:lnTo>
                    <a:lnTo>
                      <a:pt x="40" y="246"/>
                    </a:lnTo>
                    <a:lnTo>
                      <a:pt x="38" y="250"/>
                    </a:lnTo>
                    <a:lnTo>
                      <a:pt x="34" y="252"/>
                    </a:lnTo>
                    <a:lnTo>
                      <a:pt x="26" y="256"/>
                    </a:lnTo>
                    <a:lnTo>
                      <a:pt x="26" y="256"/>
                    </a:lnTo>
                    <a:lnTo>
                      <a:pt x="18" y="254"/>
                    </a:lnTo>
                    <a:lnTo>
                      <a:pt x="12" y="252"/>
                    </a:lnTo>
                    <a:lnTo>
                      <a:pt x="8" y="250"/>
                    </a:lnTo>
                    <a:lnTo>
                      <a:pt x="6" y="246"/>
                    </a:lnTo>
                    <a:lnTo>
                      <a:pt x="6" y="246"/>
                    </a:lnTo>
                    <a:lnTo>
                      <a:pt x="4" y="238"/>
                    </a:lnTo>
                    <a:lnTo>
                      <a:pt x="2" y="230"/>
                    </a:lnTo>
                    <a:lnTo>
                      <a:pt x="2" y="220"/>
                    </a:lnTo>
                    <a:lnTo>
                      <a:pt x="2" y="210"/>
                    </a:lnTo>
                    <a:lnTo>
                      <a:pt x="2" y="210"/>
                    </a:lnTo>
                    <a:lnTo>
                      <a:pt x="8" y="188"/>
                    </a:lnTo>
                    <a:lnTo>
                      <a:pt x="14" y="166"/>
                    </a:lnTo>
                    <a:lnTo>
                      <a:pt x="22" y="144"/>
                    </a:lnTo>
                    <a:lnTo>
                      <a:pt x="32" y="126"/>
                    </a:lnTo>
                    <a:lnTo>
                      <a:pt x="32" y="126"/>
                    </a:lnTo>
                    <a:lnTo>
                      <a:pt x="42" y="108"/>
                    </a:lnTo>
                    <a:lnTo>
                      <a:pt x="54" y="92"/>
                    </a:lnTo>
                    <a:lnTo>
                      <a:pt x="68" y="76"/>
                    </a:lnTo>
                    <a:lnTo>
                      <a:pt x="82" y="64"/>
                    </a:lnTo>
                    <a:lnTo>
                      <a:pt x="96" y="52"/>
                    </a:lnTo>
                    <a:lnTo>
                      <a:pt x="112" y="42"/>
                    </a:lnTo>
                    <a:lnTo>
                      <a:pt x="128" y="32"/>
                    </a:lnTo>
                    <a:lnTo>
                      <a:pt x="146" y="24"/>
                    </a:lnTo>
                    <a:lnTo>
                      <a:pt x="146" y="24"/>
                    </a:lnTo>
                    <a:lnTo>
                      <a:pt x="168" y="16"/>
                    </a:lnTo>
                    <a:lnTo>
                      <a:pt x="196" y="8"/>
                    </a:lnTo>
                    <a:lnTo>
                      <a:pt x="222" y="4"/>
                    </a:lnTo>
                    <a:lnTo>
                      <a:pt x="250" y="2"/>
                    </a:lnTo>
                    <a:lnTo>
                      <a:pt x="250" y="2"/>
                    </a:lnTo>
                    <a:lnTo>
                      <a:pt x="274" y="2"/>
                    </a:lnTo>
                    <a:lnTo>
                      <a:pt x="296" y="6"/>
                    </a:lnTo>
                    <a:lnTo>
                      <a:pt x="318" y="12"/>
                    </a:lnTo>
                    <a:lnTo>
                      <a:pt x="340" y="18"/>
                    </a:lnTo>
                    <a:lnTo>
                      <a:pt x="360" y="28"/>
                    </a:lnTo>
                    <a:lnTo>
                      <a:pt x="380" y="40"/>
                    </a:lnTo>
                    <a:lnTo>
                      <a:pt x="398" y="52"/>
                    </a:lnTo>
                    <a:lnTo>
                      <a:pt x="414" y="66"/>
                    </a:lnTo>
                    <a:lnTo>
                      <a:pt x="414" y="66"/>
                    </a:lnTo>
                    <a:lnTo>
                      <a:pt x="430" y="82"/>
                    </a:lnTo>
                    <a:lnTo>
                      <a:pt x="444" y="98"/>
                    </a:lnTo>
                    <a:lnTo>
                      <a:pt x="458" y="114"/>
                    </a:lnTo>
                    <a:lnTo>
                      <a:pt x="468" y="132"/>
                    </a:lnTo>
                    <a:lnTo>
                      <a:pt x="478" y="148"/>
                    </a:lnTo>
                    <a:lnTo>
                      <a:pt x="486" y="168"/>
                    </a:lnTo>
                    <a:lnTo>
                      <a:pt x="492" y="186"/>
                    </a:lnTo>
                    <a:lnTo>
                      <a:pt x="496" y="206"/>
                    </a:lnTo>
                    <a:lnTo>
                      <a:pt x="496" y="206"/>
                    </a:lnTo>
                    <a:lnTo>
                      <a:pt x="498" y="222"/>
                    </a:lnTo>
                    <a:lnTo>
                      <a:pt x="496" y="238"/>
                    </a:lnTo>
                    <a:lnTo>
                      <a:pt x="496" y="238"/>
                    </a:lnTo>
                    <a:lnTo>
                      <a:pt x="494" y="246"/>
                    </a:lnTo>
                    <a:lnTo>
                      <a:pt x="494" y="246"/>
                    </a:lnTo>
                    <a:lnTo>
                      <a:pt x="494" y="246"/>
                    </a:lnTo>
                    <a:lnTo>
                      <a:pt x="492" y="250"/>
                    </a:lnTo>
                    <a:lnTo>
                      <a:pt x="488" y="252"/>
                    </a:lnTo>
                    <a:lnTo>
                      <a:pt x="482" y="254"/>
                    </a:lnTo>
                    <a:lnTo>
                      <a:pt x="476" y="256"/>
                    </a:lnTo>
                    <a:lnTo>
                      <a:pt x="476" y="256"/>
                    </a:lnTo>
                    <a:lnTo>
                      <a:pt x="466" y="252"/>
                    </a:lnTo>
                    <a:lnTo>
                      <a:pt x="462" y="250"/>
                    </a:lnTo>
                    <a:lnTo>
                      <a:pt x="460" y="246"/>
                    </a:lnTo>
                    <a:lnTo>
                      <a:pt x="460" y="246"/>
                    </a:lnTo>
                    <a:lnTo>
                      <a:pt x="456" y="238"/>
                    </a:lnTo>
                    <a:lnTo>
                      <a:pt x="454" y="230"/>
                    </a:lnTo>
                    <a:lnTo>
                      <a:pt x="454" y="230"/>
                    </a:lnTo>
                    <a:lnTo>
                      <a:pt x="440" y="200"/>
                    </a:lnTo>
                    <a:lnTo>
                      <a:pt x="426" y="170"/>
                    </a:lnTo>
                    <a:lnTo>
                      <a:pt x="426" y="170"/>
                    </a:lnTo>
                    <a:lnTo>
                      <a:pt x="422" y="162"/>
                    </a:lnTo>
                    <a:lnTo>
                      <a:pt x="422" y="162"/>
                    </a:lnTo>
                    <a:lnTo>
                      <a:pt x="414" y="150"/>
                    </a:lnTo>
                    <a:lnTo>
                      <a:pt x="404" y="138"/>
                    </a:lnTo>
                    <a:lnTo>
                      <a:pt x="386" y="116"/>
                    </a:lnTo>
                    <a:lnTo>
                      <a:pt x="386" y="116"/>
                    </a:lnTo>
                    <a:lnTo>
                      <a:pt x="368" y="94"/>
                    </a:lnTo>
                    <a:lnTo>
                      <a:pt x="358" y="86"/>
                    </a:lnTo>
                    <a:lnTo>
                      <a:pt x="348" y="78"/>
                    </a:lnTo>
                    <a:lnTo>
                      <a:pt x="348" y="78"/>
                    </a:lnTo>
                    <a:lnTo>
                      <a:pt x="324" y="68"/>
                    </a:lnTo>
                    <a:lnTo>
                      <a:pt x="300" y="60"/>
                    </a:lnTo>
                    <a:lnTo>
                      <a:pt x="276" y="56"/>
                    </a:lnTo>
                    <a:lnTo>
                      <a:pt x="250" y="54"/>
                    </a:lnTo>
                    <a:lnTo>
                      <a:pt x="250" y="54"/>
                    </a:lnTo>
                    <a:lnTo>
                      <a:pt x="214" y="56"/>
                    </a:lnTo>
                    <a:lnTo>
                      <a:pt x="198" y="58"/>
                    </a:lnTo>
                    <a:lnTo>
                      <a:pt x="180" y="64"/>
                    </a:lnTo>
                    <a:lnTo>
                      <a:pt x="180" y="64"/>
                    </a:lnTo>
                    <a:lnTo>
                      <a:pt x="166" y="70"/>
                    </a:lnTo>
                    <a:lnTo>
                      <a:pt x="166" y="70"/>
                    </a:lnTo>
                    <a:lnTo>
                      <a:pt x="152" y="78"/>
                    </a:lnTo>
                    <a:lnTo>
                      <a:pt x="140" y="88"/>
                    </a:lnTo>
                    <a:lnTo>
                      <a:pt x="116" y="108"/>
                    </a:lnTo>
                    <a:lnTo>
                      <a:pt x="116" y="108"/>
                    </a:lnTo>
                    <a:lnTo>
                      <a:pt x="102" y="120"/>
                    </a:lnTo>
                    <a:lnTo>
                      <a:pt x="92" y="134"/>
                    </a:lnTo>
                    <a:lnTo>
                      <a:pt x="84" y="150"/>
                    </a:lnTo>
                    <a:lnTo>
                      <a:pt x="76" y="166"/>
                    </a:lnTo>
                    <a:lnTo>
                      <a:pt x="76" y="166"/>
                    </a:lnTo>
                    <a:lnTo>
                      <a:pt x="74" y="174"/>
                    </a:lnTo>
                    <a:lnTo>
                      <a:pt x="74" y="174"/>
                    </a:lnTo>
                    <a:lnTo>
                      <a:pt x="60" y="202"/>
                    </a:lnTo>
                    <a:lnTo>
                      <a:pt x="46" y="230"/>
                    </a:lnTo>
                    <a:lnTo>
                      <a:pt x="46" y="230"/>
                    </a:lnTo>
                    <a:lnTo>
                      <a:pt x="42" y="236"/>
                    </a:lnTo>
                    <a:lnTo>
                      <a:pt x="40" y="244"/>
                    </a:lnTo>
                    <a:lnTo>
                      <a:pt x="40" y="244"/>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2"/>
                    </a:lnTo>
                    <a:lnTo>
                      <a:pt x="74" y="174"/>
                    </a:lnTo>
                    <a:lnTo>
                      <a:pt x="74" y="174"/>
                    </a:lnTo>
                    <a:lnTo>
                      <a:pt x="78" y="166"/>
                    </a:lnTo>
                    <a:lnTo>
                      <a:pt x="78" y="166"/>
                    </a:lnTo>
                    <a:lnTo>
                      <a:pt x="84" y="150"/>
                    </a:lnTo>
                    <a:lnTo>
                      <a:pt x="92" y="136"/>
                    </a:lnTo>
                    <a:lnTo>
                      <a:pt x="104" y="122"/>
                    </a:lnTo>
                    <a:lnTo>
                      <a:pt x="116" y="108"/>
                    </a:lnTo>
                    <a:lnTo>
                      <a:pt x="116" y="108"/>
                    </a:lnTo>
                    <a:lnTo>
                      <a:pt x="140" y="88"/>
                    </a:lnTo>
                    <a:lnTo>
                      <a:pt x="152" y="78"/>
                    </a:lnTo>
                    <a:lnTo>
                      <a:pt x="166" y="70"/>
                    </a:lnTo>
                    <a:lnTo>
                      <a:pt x="166" y="70"/>
                    </a:lnTo>
                    <a:lnTo>
                      <a:pt x="180" y="64"/>
                    </a:lnTo>
                    <a:lnTo>
                      <a:pt x="180" y="64"/>
                    </a:lnTo>
                    <a:lnTo>
                      <a:pt x="198" y="60"/>
                    </a:lnTo>
                    <a:lnTo>
                      <a:pt x="214" y="56"/>
                    </a:lnTo>
                    <a:lnTo>
                      <a:pt x="250" y="54"/>
                    </a:lnTo>
                    <a:lnTo>
                      <a:pt x="250" y="54"/>
                    </a:lnTo>
                    <a:lnTo>
                      <a:pt x="276" y="56"/>
                    </a:lnTo>
                    <a:lnTo>
                      <a:pt x="300" y="60"/>
                    </a:lnTo>
                    <a:lnTo>
                      <a:pt x="324" y="68"/>
                    </a:lnTo>
                    <a:lnTo>
                      <a:pt x="348" y="78"/>
                    </a:lnTo>
                    <a:lnTo>
                      <a:pt x="348" y="78"/>
                    </a:lnTo>
                    <a:lnTo>
                      <a:pt x="358" y="86"/>
                    </a:lnTo>
                    <a:lnTo>
                      <a:pt x="368" y="96"/>
                    </a:lnTo>
                    <a:lnTo>
                      <a:pt x="386" y="116"/>
                    </a:lnTo>
                    <a:lnTo>
                      <a:pt x="386" y="116"/>
                    </a:lnTo>
                    <a:lnTo>
                      <a:pt x="404" y="138"/>
                    </a:lnTo>
                    <a:lnTo>
                      <a:pt x="414" y="150"/>
                    </a:lnTo>
                    <a:lnTo>
                      <a:pt x="422" y="162"/>
                    </a:lnTo>
                    <a:lnTo>
                      <a:pt x="422" y="162"/>
                    </a:lnTo>
                    <a:lnTo>
                      <a:pt x="424" y="170"/>
                    </a:lnTo>
                    <a:lnTo>
                      <a:pt x="424" y="170"/>
                    </a:lnTo>
                    <a:lnTo>
                      <a:pt x="440" y="200"/>
                    </a:lnTo>
                    <a:lnTo>
                      <a:pt x="452" y="230"/>
                    </a:lnTo>
                    <a:lnTo>
                      <a:pt x="452" y="230"/>
                    </a:lnTo>
                    <a:lnTo>
                      <a:pt x="456" y="238"/>
                    </a:lnTo>
                    <a:lnTo>
                      <a:pt x="460" y="248"/>
                    </a:lnTo>
                    <a:lnTo>
                      <a:pt x="460" y="248"/>
                    </a:lnTo>
                    <a:lnTo>
                      <a:pt x="462" y="250"/>
                    </a:lnTo>
                    <a:lnTo>
                      <a:pt x="466" y="252"/>
                    </a:lnTo>
                    <a:lnTo>
                      <a:pt x="476" y="256"/>
                    </a:lnTo>
                    <a:lnTo>
                      <a:pt x="476" y="256"/>
                    </a:lnTo>
                    <a:lnTo>
                      <a:pt x="482" y="256"/>
                    </a:lnTo>
                    <a:lnTo>
                      <a:pt x="488" y="252"/>
                    </a:lnTo>
                    <a:lnTo>
                      <a:pt x="492" y="250"/>
                    </a:lnTo>
                    <a:lnTo>
                      <a:pt x="494" y="248"/>
                    </a:lnTo>
                    <a:lnTo>
                      <a:pt x="494" y="248"/>
                    </a:lnTo>
                    <a:lnTo>
                      <a:pt x="496" y="246"/>
                    </a:lnTo>
                    <a:lnTo>
                      <a:pt x="496" y="238"/>
                    </a:lnTo>
                    <a:lnTo>
                      <a:pt x="496" y="238"/>
                    </a:lnTo>
                    <a:lnTo>
                      <a:pt x="498" y="224"/>
                    </a:lnTo>
                    <a:lnTo>
                      <a:pt x="496" y="206"/>
                    </a:lnTo>
                    <a:lnTo>
                      <a:pt x="496" y="206"/>
                    </a:lnTo>
                    <a:lnTo>
                      <a:pt x="492" y="186"/>
                    </a:lnTo>
                    <a:lnTo>
                      <a:pt x="486" y="168"/>
                    </a:lnTo>
                    <a:lnTo>
                      <a:pt x="478" y="150"/>
                    </a:lnTo>
                    <a:lnTo>
                      <a:pt x="470" y="132"/>
                    </a:lnTo>
                    <a:lnTo>
                      <a:pt x="458" y="114"/>
                    </a:lnTo>
                    <a:lnTo>
                      <a:pt x="446" y="96"/>
                    </a:lnTo>
                    <a:lnTo>
                      <a:pt x="432" y="80"/>
                    </a:lnTo>
                    <a:lnTo>
                      <a:pt x="416" y="66"/>
                    </a:lnTo>
                    <a:lnTo>
                      <a:pt x="416" y="66"/>
                    </a:lnTo>
                    <a:lnTo>
                      <a:pt x="398" y="52"/>
                    </a:lnTo>
                    <a:lnTo>
                      <a:pt x="380" y="38"/>
                    </a:lnTo>
                    <a:lnTo>
                      <a:pt x="360" y="28"/>
                    </a:lnTo>
                    <a:lnTo>
                      <a:pt x="340" y="18"/>
                    </a:lnTo>
                    <a:lnTo>
                      <a:pt x="320" y="10"/>
                    </a:lnTo>
                    <a:lnTo>
                      <a:pt x="296" y="6"/>
                    </a:lnTo>
                    <a:lnTo>
                      <a:pt x="274" y="2"/>
                    </a:lnTo>
                    <a:lnTo>
                      <a:pt x="250" y="0"/>
                    </a:lnTo>
                    <a:close/>
                  </a:path>
                </a:pathLst>
              </a:custGeom>
              <a:solidFill>
                <a:srgbClr val="47403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1" name="Freeform 328"/>
              <p:cNvSpPr>
                <a:spLocks/>
              </p:cNvSpPr>
              <p:nvPr/>
            </p:nvSpPr>
            <p:spPr bwMode="auto">
              <a:xfrm>
                <a:off x="2641" y="3289"/>
                <a:ext cx="498" cy="256"/>
              </a:xfrm>
              <a:custGeom>
                <a:avLst/>
                <a:gdLst>
                  <a:gd name="T0" fmla="*/ 194 w 498"/>
                  <a:gd name="T1" fmla="*/ 8 h 256"/>
                  <a:gd name="T2" fmla="*/ 128 w 498"/>
                  <a:gd name="T3" fmla="*/ 32 h 256"/>
                  <a:gd name="T4" fmla="*/ 66 w 498"/>
                  <a:gd name="T5" fmla="*/ 76 h 256"/>
                  <a:gd name="T6" fmla="*/ 32 w 498"/>
                  <a:gd name="T7" fmla="*/ 124 h 256"/>
                  <a:gd name="T8" fmla="*/ 2 w 498"/>
                  <a:gd name="T9" fmla="*/ 212 h 256"/>
                  <a:gd name="T10" fmla="*/ 4 w 498"/>
                  <a:gd name="T11" fmla="*/ 240 h 256"/>
                  <a:gd name="T12" fmla="*/ 12 w 498"/>
                  <a:gd name="T13" fmla="*/ 252 h 256"/>
                  <a:gd name="T14" fmla="*/ 34 w 498"/>
                  <a:gd name="T15" fmla="*/ 254 h 256"/>
                  <a:gd name="T16" fmla="*/ 40 w 498"/>
                  <a:gd name="T17" fmla="*/ 248 h 256"/>
                  <a:gd name="T18" fmla="*/ 40 w 498"/>
                  <a:gd name="T19" fmla="*/ 246 h 256"/>
                  <a:gd name="T20" fmla="*/ 26 w 498"/>
                  <a:gd name="T21" fmla="*/ 256 h 256"/>
                  <a:gd name="T22" fmla="*/ 8 w 498"/>
                  <a:gd name="T23" fmla="*/ 250 h 256"/>
                  <a:gd name="T24" fmla="*/ 2 w 498"/>
                  <a:gd name="T25" fmla="*/ 230 h 256"/>
                  <a:gd name="T26" fmla="*/ 8 w 498"/>
                  <a:gd name="T27" fmla="*/ 188 h 256"/>
                  <a:gd name="T28" fmla="*/ 32 w 498"/>
                  <a:gd name="T29" fmla="*/ 126 h 256"/>
                  <a:gd name="T30" fmla="*/ 82 w 498"/>
                  <a:gd name="T31" fmla="*/ 64 h 256"/>
                  <a:gd name="T32" fmla="*/ 146 w 498"/>
                  <a:gd name="T33" fmla="*/ 24 h 256"/>
                  <a:gd name="T34" fmla="*/ 222 w 498"/>
                  <a:gd name="T35" fmla="*/ 4 h 256"/>
                  <a:gd name="T36" fmla="*/ 296 w 498"/>
                  <a:gd name="T37" fmla="*/ 6 h 256"/>
                  <a:gd name="T38" fmla="*/ 380 w 498"/>
                  <a:gd name="T39" fmla="*/ 40 h 256"/>
                  <a:gd name="T40" fmla="*/ 430 w 498"/>
                  <a:gd name="T41" fmla="*/ 82 h 256"/>
                  <a:gd name="T42" fmla="*/ 478 w 498"/>
                  <a:gd name="T43" fmla="*/ 148 h 256"/>
                  <a:gd name="T44" fmla="*/ 496 w 498"/>
                  <a:gd name="T45" fmla="*/ 206 h 256"/>
                  <a:gd name="T46" fmla="*/ 494 w 498"/>
                  <a:gd name="T47" fmla="*/ 246 h 256"/>
                  <a:gd name="T48" fmla="*/ 488 w 498"/>
                  <a:gd name="T49" fmla="*/ 252 h 256"/>
                  <a:gd name="T50" fmla="*/ 466 w 498"/>
                  <a:gd name="T51" fmla="*/ 252 h 256"/>
                  <a:gd name="T52" fmla="*/ 456 w 498"/>
                  <a:gd name="T53" fmla="*/ 238 h 256"/>
                  <a:gd name="T54" fmla="*/ 426 w 498"/>
                  <a:gd name="T55" fmla="*/ 170 h 256"/>
                  <a:gd name="T56" fmla="*/ 414 w 498"/>
                  <a:gd name="T57" fmla="*/ 150 h 256"/>
                  <a:gd name="T58" fmla="*/ 368 w 498"/>
                  <a:gd name="T59" fmla="*/ 94 h 256"/>
                  <a:gd name="T60" fmla="*/ 324 w 498"/>
                  <a:gd name="T61" fmla="*/ 68 h 256"/>
                  <a:gd name="T62" fmla="*/ 250 w 498"/>
                  <a:gd name="T63" fmla="*/ 54 h 256"/>
                  <a:gd name="T64" fmla="*/ 180 w 498"/>
                  <a:gd name="T65" fmla="*/ 64 h 256"/>
                  <a:gd name="T66" fmla="*/ 140 w 498"/>
                  <a:gd name="T67" fmla="*/ 88 h 256"/>
                  <a:gd name="T68" fmla="*/ 92 w 498"/>
                  <a:gd name="T69" fmla="*/ 134 h 256"/>
                  <a:gd name="T70" fmla="*/ 74 w 498"/>
                  <a:gd name="T71" fmla="*/ 174 h 256"/>
                  <a:gd name="T72" fmla="*/ 46 w 498"/>
                  <a:gd name="T73" fmla="*/ 230 h 256"/>
                  <a:gd name="T74" fmla="*/ 40 w 498"/>
                  <a:gd name="T75" fmla="*/ 246 h 256"/>
                  <a:gd name="T76" fmla="*/ 40 w 498"/>
                  <a:gd name="T77" fmla="*/ 246 h 256"/>
                  <a:gd name="T78" fmla="*/ 42 w 498"/>
                  <a:gd name="T79" fmla="*/ 238 h 256"/>
                  <a:gd name="T80" fmla="*/ 74 w 498"/>
                  <a:gd name="T81" fmla="*/ 174 h 256"/>
                  <a:gd name="T82" fmla="*/ 84 w 498"/>
                  <a:gd name="T83" fmla="*/ 150 h 256"/>
                  <a:gd name="T84" fmla="*/ 116 w 498"/>
                  <a:gd name="T85" fmla="*/ 108 h 256"/>
                  <a:gd name="T86" fmla="*/ 166 w 498"/>
                  <a:gd name="T87" fmla="*/ 70 h 256"/>
                  <a:gd name="T88" fmla="*/ 214 w 498"/>
                  <a:gd name="T89" fmla="*/ 56 h 256"/>
                  <a:gd name="T90" fmla="*/ 300 w 498"/>
                  <a:gd name="T91" fmla="*/ 60 h 256"/>
                  <a:gd name="T92" fmla="*/ 358 w 498"/>
                  <a:gd name="T93" fmla="*/ 86 h 256"/>
                  <a:gd name="T94" fmla="*/ 404 w 498"/>
                  <a:gd name="T95" fmla="*/ 138 h 256"/>
                  <a:gd name="T96" fmla="*/ 424 w 498"/>
                  <a:gd name="T97" fmla="*/ 170 h 256"/>
                  <a:gd name="T98" fmla="*/ 452 w 498"/>
                  <a:gd name="T99" fmla="*/ 230 h 256"/>
                  <a:gd name="T100" fmla="*/ 462 w 498"/>
                  <a:gd name="T101" fmla="*/ 250 h 256"/>
                  <a:gd name="T102" fmla="*/ 482 w 498"/>
                  <a:gd name="T103" fmla="*/ 256 h 256"/>
                  <a:gd name="T104" fmla="*/ 494 w 498"/>
                  <a:gd name="T105" fmla="*/ 248 h 256"/>
                  <a:gd name="T106" fmla="*/ 498 w 498"/>
                  <a:gd name="T107" fmla="*/ 224 h 256"/>
                  <a:gd name="T108" fmla="*/ 486 w 498"/>
                  <a:gd name="T109" fmla="*/ 168 h 256"/>
                  <a:gd name="T110" fmla="*/ 446 w 498"/>
                  <a:gd name="T111" fmla="*/ 96 h 256"/>
                  <a:gd name="T112" fmla="*/ 398 w 498"/>
                  <a:gd name="T113" fmla="*/ 52 h 256"/>
                  <a:gd name="T114" fmla="*/ 320 w 498"/>
                  <a:gd name="T115" fmla="*/ 1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8" h="256">
                    <a:moveTo>
                      <a:pt x="250" y="0"/>
                    </a:moveTo>
                    <a:lnTo>
                      <a:pt x="250" y="0"/>
                    </a:lnTo>
                    <a:lnTo>
                      <a:pt x="222" y="2"/>
                    </a:lnTo>
                    <a:lnTo>
                      <a:pt x="194" y="8"/>
                    </a:lnTo>
                    <a:lnTo>
                      <a:pt x="168" y="16"/>
                    </a:lnTo>
                    <a:lnTo>
                      <a:pt x="146" y="24"/>
                    </a:lnTo>
                    <a:lnTo>
                      <a:pt x="146" y="24"/>
                    </a:lnTo>
                    <a:lnTo>
                      <a:pt x="128" y="32"/>
                    </a:lnTo>
                    <a:lnTo>
                      <a:pt x="112" y="40"/>
                    </a:lnTo>
                    <a:lnTo>
                      <a:pt x="96" y="52"/>
                    </a:lnTo>
                    <a:lnTo>
                      <a:pt x="80" y="62"/>
                    </a:lnTo>
                    <a:lnTo>
                      <a:pt x="66" y="76"/>
                    </a:lnTo>
                    <a:lnTo>
                      <a:pt x="54" y="92"/>
                    </a:lnTo>
                    <a:lnTo>
                      <a:pt x="42" y="108"/>
                    </a:lnTo>
                    <a:lnTo>
                      <a:pt x="32" y="124"/>
                    </a:lnTo>
                    <a:lnTo>
                      <a:pt x="32" y="124"/>
                    </a:lnTo>
                    <a:lnTo>
                      <a:pt x="22" y="144"/>
                    </a:lnTo>
                    <a:lnTo>
                      <a:pt x="14" y="166"/>
                    </a:lnTo>
                    <a:lnTo>
                      <a:pt x="6" y="188"/>
                    </a:lnTo>
                    <a:lnTo>
                      <a:pt x="2" y="212"/>
                    </a:lnTo>
                    <a:lnTo>
                      <a:pt x="2" y="212"/>
                    </a:lnTo>
                    <a:lnTo>
                      <a:pt x="0" y="222"/>
                    </a:lnTo>
                    <a:lnTo>
                      <a:pt x="2" y="230"/>
                    </a:lnTo>
                    <a:lnTo>
                      <a:pt x="4" y="240"/>
                    </a:lnTo>
                    <a:lnTo>
                      <a:pt x="6" y="248"/>
                    </a:lnTo>
                    <a:lnTo>
                      <a:pt x="6" y="248"/>
                    </a:lnTo>
                    <a:lnTo>
                      <a:pt x="8" y="250"/>
                    </a:lnTo>
                    <a:lnTo>
                      <a:pt x="12" y="252"/>
                    </a:lnTo>
                    <a:lnTo>
                      <a:pt x="18" y="256"/>
                    </a:lnTo>
                    <a:lnTo>
                      <a:pt x="26" y="256"/>
                    </a:lnTo>
                    <a:lnTo>
                      <a:pt x="26" y="256"/>
                    </a:lnTo>
                    <a:lnTo>
                      <a:pt x="34" y="254"/>
                    </a:lnTo>
                    <a:lnTo>
                      <a:pt x="38" y="250"/>
                    </a:lnTo>
                    <a:lnTo>
                      <a:pt x="40" y="248"/>
                    </a:lnTo>
                    <a:lnTo>
                      <a:pt x="40" y="248"/>
                    </a:lnTo>
                    <a:lnTo>
                      <a:pt x="40" y="248"/>
                    </a:lnTo>
                    <a:lnTo>
                      <a:pt x="40" y="248"/>
                    </a:lnTo>
                    <a:lnTo>
                      <a:pt x="40" y="246"/>
                    </a:lnTo>
                    <a:lnTo>
                      <a:pt x="40" y="246"/>
                    </a:lnTo>
                    <a:lnTo>
                      <a:pt x="40" y="246"/>
                    </a:lnTo>
                    <a:lnTo>
                      <a:pt x="40" y="246"/>
                    </a:lnTo>
                    <a:lnTo>
                      <a:pt x="38" y="250"/>
                    </a:lnTo>
                    <a:lnTo>
                      <a:pt x="34" y="252"/>
                    </a:lnTo>
                    <a:lnTo>
                      <a:pt x="26" y="256"/>
                    </a:lnTo>
                    <a:lnTo>
                      <a:pt x="26" y="256"/>
                    </a:lnTo>
                    <a:lnTo>
                      <a:pt x="18" y="254"/>
                    </a:lnTo>
                    <a:lnTo>
                      <a:pt x="12" y="252"/>
                    </a:lnTo>
                    <a:lnTo>
                      <a:pt x="8" y="250"/>
                    </a:lnTo>
                    <a:lnTo>
                      <a:pt x="6" y="246"/>
                    </a:lnTo>
                    <a:lnTo>
                      <a:pt x="6" y="246"/>
                    </a:lnTo>
                    <a:lnTo>
                      <a:pt x="4" y="238"/>
                    </a:lnTo>
                    <a:lnTo>
                      <a:pt x="2" y="230"/>
                    </a:lnTo>
                    <a:lnTo>
                      <a:pt x="2" y="220"/>
                    </a:lnTo>
                    <a:lnTo>
                      <a:pt x="2" y="210"/>
                    </a:lnTo>
                    <a:lnTo>
                      <a:pt x="2" y="210"/>
                    </a:lnTo>
                    <a:lnTo>
                      <a:pt x="8" y="188"/>
                    </a:lnTo>
                    <a:lnTo>
                      <a:pt x="14" y="166"/>
                    </a:lnTo>
                    <a:lnTo>
                      <a:pt x="22" y="144"/>
                    </a:lnTo>
                    <a:lnTo>
                      <a:pt x="32" y="126"/>
                    </a:lnTo>
                    <a:lnTo>
                      <a:pt x="32" y="126"/>
                    </a:lnTo>
                    <a:lnTo>
                      <a:pt x="42" y="108"/>
                    </a:lnTo>
                    <a:lnTo>
                      <a:pt x="54" y="92"/>
                    </a:lnTo>
                    <a:lnTo>
                      <a:pt x="68" y="76"/>
                    </a:lnTo>
                    <a:lnTo>
                      <a:pt x="82" y="64"/>
                    </a:lnTo>
                    <a:lnTo>
                      <a:pt x="96" y="52"/>
                    </a:lnTo>
                    <a:lnTo>
                      <a:pt x="112" y="42"/>
                    </a:lnTo>
                    <a:lnTo>
                      <a:pt x="128" y="32"/>
                    </a:lnTo>
                    <a:lnTo>
                      <a:pt x="146" y="24"/>
                    </a:lnTo>
                    <a:lnTo>
                      <a:pt x="146" y="24"/>
                    </a:lnTo>
                    <a:lnTo>
                      <a:pt x="168" y="16"/>
                    </a:lnTo>
                    <a:lnTo>
                      <a:pt x="196" y="8"/>
                    </a:lnTo>
                    <a:lnTo>
                      <a:pt x="222" y="4"/>
                    </a:lnTo>
                    <a:lnTo>
                      <a:pt x="250" y="2"/>
                    </a:lnTo>
                    <a:lnTo>
                      <a:pt x="250" y="2"/>
                    </a:lnTo>
                    <a:lnTo>
                      <a:pt x="274" y="2"/>
                    </a:lnTo>
                    <a:lnTo>
                      <a:pt x="296" y="6"/>
                    </a:lnTo>
                    <a:lnTo>
                      <a:pt x="318" y="12"/>
                    </a:lnTo>
                    <a:lnTo>
                      <a:pt x="340" y="18"/>
                    </a:lnTo>
                    <a:lnTo>
                      <a:pt x="360" y="28"/>
                    </a:lnTo>
                    <a:lnTo>
                      <a:pt x="380" y="40"/>
                    </a:lnTo>
                    <a:lnTo>
                      <a:pt x="398" y="52"/>
                    </a:lnTo>
                    <a:lnTo>
                      <a:pt x="414" y="66"/>
                    </a:lnTo>
                    <a:lnTo>
                      <a:pt x="414" y="66"/>
                    </a:lnTo>
                    <a:lnTo>
                      <a:pt x="430" y="82"/>
                    </a:lnTo>
                    <a:lnTo>
                      <a:pt x="444" y="98"/>
                    </a:lnTo>
                    <a:lnTo>
                      <a:pt x="458" y="114"/>
                    </a:lnTo>
                    <a:lnTo>
                      <a:pt x="468" y="132"/>
                    </a:lnTo>
                    <a:lnTo>
                      <a:pt x="478" y="148"/>
                    </a:lnTo>
                    <a:lnTo>
                      <a:pt x="486" y="168"/>
                    </a:lnTo>
                    <a:lnTo>
                      <a:pt x="492" y="186"/>
                    </a:lnTo>
                    <a:lnTo>
                      <a:pt x="496" y="206"/>
                    </a:lnTo>
                    <a:lnTo>
                      <a:pt x="496" y="206"/>
                    </a:lnTo>
                    <a:lnTo>
                      <a:pt x="498" y="222"/>
                    </a:lnTo>
                    <a:lnTo>
                      <a:pt x="496" y="238"/>
                    </a:lnTo>
                    <a:lnTo>
                      <a:pt x="496" y="238"/>
                    </a:lnTo>
                    <a:lnTo>
                      <a:pt x="494" y="246"/>
                    </a:lnTo>
                    <a:lnTo>
                      <a:pt x="494" y="246"/>
                    </a:lnTo>
                    <a:lnTo>
                      <a:pt x="494" y="246"/>
                    </a:lnTo>
                    <a:lnTo>
                      <a:pt x="492" y="250"/>
                    </a:lnTo>
                    <a:lnTo>
                      <a:pt x="488" y="252"/>
                    </a:lnTo>
                    <a:lnTo>
                      <a:pt x="482" y="254"/>
                    </a:lnTo>
                    <a:lnTo>
                      <a:pt x="476" y="256"/>
                    </a:lnTo>
                    <a:lnTo>
                      <a:pt x="476" y="256"/>
                    </a:lnTo>
                    <a:lnTo>
                      <a:pt x="466" y="252"/>
                    </a:lnTo>
                    <a:lnTo>
                      <a:pt x="462" y="250"/>
                    </a:lnTo>
                    <a:lnTo>
                      <a:pt x="460" y="246"/>
                    </a:lnTo>
                    <a:lnTo>
                      <a:pt x="460" y="246"/>
                    </a:lnTo>
                    <a:lnTo>
                      <a:pt x="456" y="238"/>
                    </a:lnTo>
                    <a:lnTo>
                      <a:pt x="454" y="230"/>
                    </a:lnTo>
                    <a:lnTo>
                      <a:pt x="454" y="230"/>
                    </a:lnTo>
                    <a:lnTo>
                      <a:pt x="440" y="200"/>
                    </a:lnTo>
                    <a:lnTo>
                      <a:pt x="426" y="170"/>
                    </a:lnTo>
                    <a:lnTo>
                      <a:pt x="426" y="170"/>
                    </a:lnTo>
                    <a:lnTo>
                      <a:pt x="422" y="162"/>
                    </a:lnTo>
                    <a:lnTo>
                      <a:pt x="422" y="162"/>
                    </a:lnTo>
                    <a:lnTo>
                      <a:pt x="414" y="150"/>
                    </a:lnTo>
                    <a:lnTo>
                      <a:pt x="404" y="138"/>
                    </a:lnTo>
                    <a:lnTo>
                      <a:pt x="386" y="116"/>
                    </a:lnTo>
                    <a:lnTo>
                      <a:pt x="386" y="116"/>
                    </a:lnTo>
                    <a:lnTo>
                      <a:pt x="368" y="94"/>
                    </a:lnTo>
                    <a:lnTo>
                      <a:pt x="358" y="86"/>
                    </a:lnTo>
                    <a:lnTo>
                      <a:pt x="348" y="78"/>
                    </a:lnTo>
                    <a:lnTo>
                      <a:pt x="348" y="78"/>
                    </a:lnTo>
                    <a:lnTo>
                      <a:pt x="324" y="68"/>
                    </a:lnTo>
                    <a:lnTo>
                      <a:pt x="300" y="60"/>
                    </a:lnTo>
                    <a:lnTo>
                      <a:pt x="276" y="56"/>
                    </a:lnTo>
                    <a:lnTo>
                      <a:pt x="250" y="54"/>
                    </a:lnTo>
                    <a:lnTo>
                      <a:pt x="250" y="54"/>
                    </a:lnTo>
                    <a:lnTo>
                      <a:pt x="214" y="56"/>
                    </a:lnTo>
                    <a:lnTo>
                      <a:pt x="198" y="58"/>
                    </a:lnTo>
                    <a:lnTo>
                      <a:pt x="180" y="64"/>
                    </a:lnTo>
                    <a:lnTo>
                      <a:pt x="180" y="64"/>
                    </a:lnTo>
                    <a:lnTo>
                      <a:pt x="166" y="70"/>
                    </a:lnTo>
                    <a:lnTo>
                      <a:pt x="166" y="70"/>
                    </a:lnTo>
                    <a:lnTo>
                      <a:pt x="152" y="78"/>
                    </a:lnTo>
                    <a:lnTo>
                      <a:pt x="140" y="88"/>
                    </a:lnTo>
                    <a:lnTo>
                      <a:pt x="116" y="108"/>
                    </a:lnTo>
                    <a:lnTo>
                      <a:pt x="116" y="108"/>
                    </a:lnTo>
                    <a:lnTo>
                      <a:pt x="102" y="120"/>
                    </a:lnTo>
                    <a:lnTo>
                      <a:pt x="92" y="134"/>
                    </a:lnTo>
                    <a:lnTo>
                      <a:pt x="84" y="150"/>
                    </a:lnTo>
                    <a:lnTo>
                      <a:pt x="76" y="166"/>
                    </a:lnTo>
                    <a:lnTo>
                      <a:pt x="76" y="166"/>
                    </a:lnTo>
                    <a:lnTo>
                      <a:pt x="74" y="174"/>
                    </a:lnTo>
                    <a:lnTo>
                      <a:pt x="74" y="174"/>
                    </a:lnTo>
                    <a:lnTo>
                      <a:pt x="60" y="202"/>
                    </a:lnTo>
                    <a:lnTo>
                      <a:pt x="46" y="230"/>
                    </a:lnTo>
                    <a:lnTo>
                      <a:pt x="46" y="230"/>
                    </a:lnTo>
                    <a:lnTo>
                      <a:pt x="42" y="236"/>
                    </a:lnTo>
                    <a:lnTo>
                      <a:pt x="40" y="244"/>
                    </a:lnTo>
                    <a:lnTo>
                      <a:pt x="40" y="244"/>
                    </a:lnTo>
                    <a:lnTo>
                      <a:pt x="40" y="246"/>
                    </a:lnTo>
                    <a:lnTo>
                      <a:pt x="40" y="246"/>
                    </a:lnTo>
                    <a:lnTo>
                      <a:pt x="40" y="246"/>
                    </a:lnTo>
                    <a:lnTo>
                      <a:pt x="40" y="246"/>
                    </a:lnTo>
                    <a:lnTo>
                      <a:pt x="40" y="246"/>
                    </a:lnTo>
                    <a:lnTo>
                      <a:pt x="40" y="246"/>
                    </a:lnTo>
                    <a:lnTo>
                      <a:pt x="40" y="246"/>
                    </a:lnTo>
                    <a:lnTo>
                      <a:pt x="40" y="246"/>
                    </a:lnTo>
                    <a:lnTo>
                      <a:pt x="42" y="238"/>
                    </a:lnTo>
                    <a:lnTo>
                      <a:pt x="46" y="230"/>
                    </a:lnTo>
                    <a:lnTo>
                      <a:pt x="46" y="230"/>
                    </a:lnTo>
                    <a:lnTo>
                      <a:pt x="60" y="202"/>
                    </a:lnTo>
                    <a:lnTo>
                      <a:pt x="74" y="174"/>
                    </a:lnTo>
                    <a:lnTo>
                      <a:pt x="74" y="174"/>
                    </a:lnTo>
                    <a:lnTo>
                      <a:pt x="78" y="166"/>
                    </a:lnTo>
                    <a:lnTo>
                      <a:pt x="78" y="166"/>
                    </a:lnTo>
                    <a:lnTo>
                      <a:pt x="84" y="150"/>
                    </a:lnTo>
                    <a:lnTo>
                      <a:pt x="92" y="136"/>
                    </a:lnTo>
                    <a:lnTo>
                      <a:pt x="104" y="122"/>
                    </a:lnTo>
                    <a:lnTo>
                      <a:pt x="116" y="108"/>
                    </a:lnTo>
                    <a:lnTo>
                      <a:pt x="116" y="108"/>
                    </a:lnTo>
                    <a:lnTo>
                      <a:pt x="140" y="88"/>
                    </a:lnTo>
                    <a:lnTo>
                      <a:pt x="152" y="78"/>
                    </a:lnTo>
                    <a:lnTo>
                      <a:pt x="166" y="70"/>
                    </a:lnTo>
                    <a:lnTo>
                      <a:pt x="166" y="70"/>
                    </a:lnTo>
                    <a:lnTo>
                      <a:pt x="180" y="64"/>
                    </a:lnTo>
                    <a:lnTo>
                      <a:pt x="180" y="64"/>
                    </a:lnTo>
                    <a:lnTo>
                      <a:pt x="198" y="60"/>
                    </a:lnTo>
                    <a:lnTo>
                      <a:pt x="214" y="56"/>
                    </a:lnTo>
                    <a:lnTo>
                      <a:pt x="250" y="54"/>
                    </a:lnTo>
                    <a:lnTo>
                      <a:pt x="250" y="54"/>
                    </a:lnTo>
                    <a:lnTo>
                      <a:pt x="276" y="56"/>
                    </a:lnTo>
                    <a:lnTo>
                      <a:pt x="300" y="60"/>
                    </a:lnTo>
                    <a:lnTo>
                      <a:pt x="324" y="68"/>
                    </a:lnTo>
                    <a:lnTo>
                      <a:pt x="348" y="78"/>
                    </a:lnTo>
                    <a:lnTo>
                      <a:pt x="348" y="78"/>
                    </a:lnTo>
                    <a:lnTo>
                      <a:pt x="358" y="86"/>
                    </a:lnTo>
                    <a:lnTo>
                      <a:pt x="368" y="96"/>
                    </a:lnTo>
                    <a:lnTo>
                      <a:pt x="386" y="116"/>
                    </a:lnTo>
                    <a:lnTo>
                      <a:pt x="386" y="116"/>
                    </a:lnTo>
                    <a:lnTo>
                      <a:pt x="404" y="138"/>
                    </a:lnTo>
                    <a:lnTo>
                      <a:pt x="414" y="150"/>
                    </a:lnTo>
                    <a:lnTo>
                      <a:pt x="422" y="162"/>
                    </a:lnTo>
                    <a:lnTo>
                      <a:pt x="422" y="162"/>
                    </a:lnTo>
                    <a:lnTo>
                      <a:pt x="424" y="170"/>
                    </a:lnTo>
                    <a:lnTo>
                      <a:pt x="424" y="170"/>
                    </a:lnTo>
                    <a:lnTo>
                      <a:pt x="440" y="200"/>
                    </a:lnTo>
                    <a:lnTo>
                      <a:pt x="452" y="230"/>
                    </a:lnTo>
                    <a:lnTo>
                      <a:pt x="452" y="230"/>
                    </a:lnTo>
                    <a:lnTo>
                      <a:pt x="456" y="238"/>
                    </a:lnTo>
                    <a:lnTo>
                      <a:pt x="460" y="248"/>
                    </a:lnTo>
                    <a:lnTo>
                      <a:pt x="460" y="248"/>
                    </a:lnTo>
                    <a:lnTo>
                      <a:pt x="462" y="250"/>
                    </a:lnTo>
                    <a:lnTo>
                      <a:pt x="466" y="252"/>
                    </a:lnTo>
                    <a:lnTo>
                      <a:pt x="476" y="256"/>
                    </a:lnTo>
                    <a:lnTo>
                      <a:pt x="476" y="256"/>
                    </a:lnTo>
                    <a:lnTo>
                      <a:pt x="482" y="256"/>
                    </a:lnTo>
                    <a:lnTo>
                      <a:pt x="488" y="252"/>
                    </a:lnTo>
                    <a:lnTo>
                      <a:pt x="492" y="250"/>
                    </a:lnTo>
                    <a:lnTo>
                      <a:pt x="494" y="248"/>
                    </a:lnTo>
                    <a:lnTo>
                      <a:pt x="494" y="248"/>
                    </a:lnTo>
                    <a:lnTo>
                      <a:pt x="496" y="246"/>
                    </a:lnTo>
                    <a:lnTo>
                      <a:pt x="496" y="238"/>
                    </a:lnTo>
                    <a:lnTo>
                      <a:pt x="496" y="238"/>
                    </a:lnTo>
                    <a:lnTo>
                      <a:pt x="498" y="224"/>
                    </a:lnTo>
                    <a:lnTo>
                      <a:pt x="496" y="206"/>
                    </a:lnTo>
                    <a:lnTo>
                      <a:pt x="496" y="206"/>
                    </a:lnTo>
                    <a:lnTo>
                      <a:pt x="492" y="186"/>
                    </a:lnTo>
                    <a:lnTo>
                      <a:pt x="486" y="168"/>
                    </a:lnTo>
                    <a:lnTo>
                      <a:pt x="478" y="150"/>
                    </a:lnTo>
                    <a:lnTo>
                      <a:pt x="470" y="132"/>
                    </a:lnTo>
                    <a:lnTo>
                      <a:pt x="458" y="114"/>
                    </a:lnTo>
                    <a:lnTo>
                      <a:pt x="446" y="96"/>
                    </a:lnTo>
                    <a:lnTo>
                      <a:pt x="432" y="80"/>
                    </a:lnTo>
                    <a:lnTo>
                      <a:pt x="416" y="66"/>
                    </a:lnTo>
                    <a:lnTo>
                      <a:pt x="416" y="66"/>
                    </a:lnTo>
                    <a:lnTo>
                      <a:pt x="398" y="52"/>
                    </a:lnTo>
                    <a:lnTo>
                      <a:pt x="380" y="38"/>
                    </a:lnTo>
                    <a:lnTo>
                      <a:pt x="360" y="28"/>
                    </a:lnTo>
                    <a:lnTo>
                      <a:pt x="340" y="18"/>
                    </a:lnTo>
                    <a:lnTo>
                      <a:pt x="320" y="10"/>
                    </a:lnTo>
                    <a:lnTo>
                      <a:pt x="296" y="6"/>
                    </a:lnTo>
                    <a:lnTo>
                      <a:pt x="274" y="2"/>
                    </a:lnTo>
                    <a:lnTo>
                      <a:pt x="2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2" name="Freeform 329"/>
              <p:cNvSpPr>
                <a:spLocks/>
              </p:cNvSpPr>
              <p:nvPr/>
            </p:nvSpPr>
            <p:spPr bwMode="auto">
              <a:xfrm>
                <a:off x="2643" y="3291"/>
                <a:ext cx="496" cy="254"/>
              </a:xfrm>
              <a:custGeom>
                <a:avLst/>
                <a:gdLst>
                  <a:gd name="T0" fmla="*/ 194 w 496"/>
                  <a:gd name="T1" fmla="*/ 6 h 254"/>
                  <a:gd name="T2" fmla="*/ 126 w 496"/>
                  <a:gd name="T3" fmla="*/ 30 h 254"/>
                  <a:gd name="T4" fmla="*/ 66 w 496"/>
                  <a:gd name="T5" fmla="*/ 74 h 254"/>
                  <a:gd name="T6" fmla="*/ 30 w 496"/>
                  <a:gd name="T7" fmla="*/ 124 h 254"/>
                  <a:gd name="T8" fmla="*/ 0 w 496"/>
                  <a:gd name="T9" fmla="*/ 208 h 254"/>
                  <a:gd name="T10" fmla="*/ 2 w 496"/>
                  <a:gd name="T11" fmla="*/ 236 h 254"/>
                  <a:gd name="T12" fmla="*/ 10 w 496"/>
                  <a:gd name="T13" fmla="*/ 250 h 254"/>
                  <a:gd name="T14" fmla="*/ 32 w 496"/>
                  <a:gd name="T15" fmla="*/ 250 h 254"/>
                  <a:gd name="T16" fmla="*/ 38 w 496"/>
                  <a:gd name="T17" fmla="*/ 244 h 254"/>
                  <a:gd name="T18" fmla="*/ 38 w 496"/>
                  <a:gd name="T19" fmla="*/ 244 h 254"/>
                  <a:gd name="T20" fmla="*/ 24 w 496"/>
                  <a:gd name="T21" fmla="*/ 254 h 254"/>
                  <a:gd name="T22" fmla="*/ 6 w 496"/>
                  <a:gd name="T23" fmla="*/ 246 h 254"/>
                  <a:gd name="T24" fmla="*/ 0 w 496"/>
                  <a:gd name="T25" fmla="*/ 218 h 254"/>
                  <a:gd name="T26" fmla="*/ 12 w 496"/>
                  <a:gd name="T27" fmla="*/ 164 h 254"/>
                  <a:gd name="T28" fmla="*/ 40 w 496"/>
                  <a:gd name="T29" fmla="*/ 106 h 254"/>
                  <a:gd name="T30" fmla="*/ 94 w 496"/>
                  <a:gd name="T31" fmla="*/ 50 h 254"/>
                  <a:gd name="T32" fmla="*/ 144 w 496"/>
                  <a:gd name="T33" fmla="*/ 22 h 254"/>
                  <a:gd name="T34" fmla="*/ 248 w 496"/>
                  <a:gd name="T35" fmla="*/ 0 h 254"/>
                  <a:gd name="T36" fmla="*/ 316 w 496"/>
                  <a:gd name="T37" fmla="*/ 10 h 254"/>
                  <a:gd name="T38" fmla="*/ 396 w 496"/>
                  <a:gd name="T39" fmla="*/ 50 h 254"/>
                  <a:gd name="T40" fmla="*/ 442 w 496"/>
                  <a:gd name="T41" fmla="*/ 96 h 254"/>
                  <a:gd name="T42" fmla="*/ 482 w 496"/>
                  <a:gd name="T43" fmla="*/ 166 h 254"/>
                  <a:gd name="T44" fmla="*/ 494 w 496"/>
                  <a:gd name="T45" fmla="*/ 220 h 254"/>
                  <a:gd name="T46" fmla="*/ 492 w 496"/>
                  <a:gd name="T47" fmla="*/ 244 h 254"/>
                  <a:gd name="T48" fmla="*/ 480 w 496"/>
                  <a:gd name="T49" fmla="*/ 252 h 254"/>
                  <a:gd name="T50" fmla="*/ 460 w 496"/>
                  <a:gd name="T51" fmla="*/ 246 h 254"/>
                  <a:gd name="T52" fmla="*/ 452 w 496"/>
                  <a:gd name="T53" fmla="*/ 226 h 254"/>
                  <a:gd name="T54" fmla="*/ 424 w 496"/>
                  <a:gd name="T55" fmla="*/ 166 h 254"/>
                  <a:gd name="T56" fmla="*/ 402 w 496"/>
                  <a:gd name="T57" fmla="*/ 134 h 254"/>
                  <a:gd name="T58" fmla="*/ 356 w 496"/>
                  <a:gd name="T59" fmla="*/ 84 h 254"/>
                  <a:gd name="T60" fmla="*/ 298 w 496"/>
                  <a:gd name="T61" fmla="*/ 58 h 254"/>
                  <a:gd name="T62" fmla="*/ 212 w 496"/>
                  <a:gd name="T63" fmla="*/ 54 h 254"/>
                  <a:gd name="T64" fmla="*/ 164 w 496"/>
                  <a:gd name="T65" fmla="*/ 66 h 254"/>
                  <a:gd name="T66" fmla="*/ 114 w 496"/>
                  <a:gd name="T67" fmla="*/ 104 h 254"/>
                  <a:gd name="T68" fmla="*/ 82 w 496"/>
                  <a:gd name="T69" fmla="*/ 146 h 254"/>
                  <a:gd name="T70" fmla="*/ 70 w 496"/>
                  <a:gd name="T71" fmla="*/ 170 h 254"/>
                  <a:gd name="T72" fmla="*/ 40 w 496"/>
                  <a:gd name="T73" fmla="*/ 234 h 254"/>
                  <a:gd name="T74" fmla="*/ 38 w 496"/>
                  <a:gd name="T75" fmla="*/ 242 h 254"/>
                  <a:gd name="T76" fmla="*/ 38 w 496"/>
                  <a:gd name="T77" fmla="*/ 242 h 254"/>
                  <a:gd name="T78" fmla="*/ 58 w 496"/>
                  <a:gd name="T79" fmla="*/ 200 h 254"/>
                  <a:gd name="T80" fmla="*/ 74 w 496"/>
                  <a:gd name="T81" fmla="*/ 164 h 254"/>
                  <a:gd name="T82" fmla="*/ 114 w 496"/>
                  <a:gd name="T83" fmla="*/ 106 h 254"/>
                  <a:gd name="T84" fmla="*/ 164 w 496"/>
                  <a:gd name="T85" fmla="*/ 68 h 254"/>
                  <a:gd name="T86" fmla="*/ 196 w 496"/>
                  <a:gd name="T87" fmla="*/ 56 h 254"/>
                  <a:gd name="T88" fmla="*/ 274 w 496"/>
                  <a:gd name="T89" fmla="*/ 54 h 254"/>
                  <a:gd name="T90" fmla="*/ 346 w 496"/>
                  <a:gd name="T91" fmla="*/ 76 h 254"/>
                  <a:gd name="T92" fmla="*/ 384 w 496"/>
                  <a:gd name="T93" fmla="*/ 114 h 254"/>
                  <a:gd name="T94" fmla="*/ 420 w 496"/>
                  <a:gd name="T95" fmla="*/ 160 h 254"/>
                  <a:gd name="T96" fmla="*/ 452 w 496"/>
                  <a:gd name="T97" fmla="*/ 228 h 254"/>
                  <a:gd name="T98" fmla="*/ 458 w 496"/>
                  <a:gd name="T99" fmla="*/ 244 h 254"/>
                  <a:gd name="T100" fmla="*/ 474 w 496"/>
                  <a:gd name="T101" fmla="*/ 254 h 254"/>
                  <a:gd name="T102" fmla="*/ 492 w 496"/>
                  <a:gd name="T103" fmla="*/ 244 h 254"/>
                  <a:gd name="T104" fmla="*/ 494 w 496"/>
                  <a:gd name="T105" fmla="*/ 236 h 254"/>
                  <a:gd name="T106" fmla="*/ 490 w 496"/>
                  <a:gd name="T107" fmla="*/ 184 h 254"/>
                  <a:gd name="T108" fmla="*/ 456 w 496"/>
                  <a:gd name="T109" fmla="*/ 112 h 254"/>
                  <a:gd name="T110" fmla="*/ 412 w 496"/>
                  <a:gd name="T111" fmla="*/ 64 h 254"/>
                  <a:gd name="T112" fmla="*/ 338 w 496"/>
                  <a:gd name="T113" fmla="*/ 16 h 254"/>
                  <a:gd name="T114" fmla="*/ 248 w 496"/>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6" h="254">
                    <a:moveTo>
                      <a:pt x="248" y="0"/>
                    </a:moveTo>
                    <a:lnTo>
                      <a:pt x="248" y="0"/>
                    </a:lnTo>
                    <a:lnTo>
                      <a:pt x="220" y="2"/>
                    </a:lnTo>
                    <a:lnTo>
                      <a:pt x="194" y="6"/>
                    </a:lnTo>
                    <a:lnTo>
                      <a:pt x="166" y="14"/>
                    </a:lnTo>
                    <a:lnTo>
                      <a:pt x="144" y="22"/>
                    </a:lnTo>
                    <a:lnTo>
                      <a:pt x="144" y="22"/>
                    </a:lnTo>
                    <a:lnTo>
                      <a:pt x="126" y="30"/>
                    </a:lnTo>
                    <a:lnTo>
                      <a:pt x="110" y="40"/>
                    </a:lnTo>
                    <a:lnTo>
                      <a:pt x="94" y="50"/>
                    </a:lnTo>
                    <a:lnTo>
                      <a:pt x="80" y="62"/>
                    </a:lnTo>
                    <a:lnTo>
                      <a:pt x="66" y="74"/>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2" y="236"/>
                    </a:lnTo>
                    <a:lnTo>
                      <a:pt x="4" y="244"/>
                    </a:lnTo>
                    <a:lnTo>
                      <a:pt x="4" y="244"/>
                    </a:lnTo>
                    <a:lnTo>
                      <a:pt x="6" y="248"/>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8"/>
                    </a:lnTo>
                    <a:lnTo>
                      <a:pt x="32" y="250"/>
                    </a:lnTo>
                    <a:lnTo>
                      <a:pt x="24" y="254"/>
                    </a:lnTo>
                    <a:lnTo>
                      <a:pt x="24" y="254"/>
                    </a:lnTo>
                    <a:lnTo>
                      <a:pt x="16" y="252"/>
                    </a:lnTo>
                    <a:lnTo>
                      <a:pt x="10" y="250"/>
                    </a:lnTo>
                    <a:lnTo>
                      <a:pt x="6" y="246"/>
                    </a:lnTo>
                    <a:lnTo>
                      <a:pt x="4" y="244"/>
                    </a:lnTo>
                    <a:lnTo>
                      <a:pt x="4" y="244"/>
                    </a:lnTo>
                    <a:lnTo>
                      <a:pt x="0" y="228"/>
                    </a:lnTo>
                    <a:lnTo>
                      <a:pt x="0" y="218"/>
                    </a:lnTo>
                    <a:lnTo>
                      <a:pt x="0" y="208"/>
                    </a:lnTo>
                    <a:lnTo>
                      <a:pt x="0" y="208"/>
                    </a:lnTo>
                    <a:lnTo>
                      <a:pt x="6" y="186"/>
                    </a:lnTo>
                    <a:lnTo>
                      <a:pt x="12" y="164"/>
                    </a:lnTo>
                    <a:lnTo>
                      <a:pt x="20" y="142"/>
                    </a:lnTo>
                    <a:lnTo>
                      <a:pt x="30" y="124"/>
                    </a:lnTo>
                    <a:lnTo>
                      <a:pt x="30" y="124"/>
                    </a:lnTo>
                    <a:lnTo>
                      <a:pt x="40" y="106"/>
                    </a:lnTo>
                    <a:lnTo>
                      <a:pt x="52" y="90"/>
                    </a:lnTo>
                    <a:lnTo>
                      <a:pt x="66" y="76"/>
                    </a:lnTo>
                    <a:lnTo>
                      <a:pt x="80" y="62"/>
                    </a:lnTo>
                    <a:lnTo>
                      <a:pt x="94" y="50"/>
                    </a:lnTo>
                    <a:lnTo>
                      <a:pt x="110" y="40"/>
                    </a:lnTo>
                    <a:lnTo>
                      <a:pt x="126" y="30"/>
                    </a:lnTo>
                    <a:lnTo>
                      <a:pt x="144" y="22"/>
                    </a:lnTo>
                    <a:lnTo>
                      <a:pt x="144" y="22"/>
                    </a:lnTo>
                    <a:lnTo>
                      <a:pt x="168" y="14"/>
                    </a:lnTo>
                    <a:lnTo>
                      <a:pt x="194" y="8"/>
                    </a:lnTo>
                    <a:lnTo>
                      <a:pt x="220" y="2"/>
                    </a:lnTo>
                    <a:lnTo>
                      <a:pt x="248" y="0"/>
                    </a:lnTo>
                    <a:lnTo>
                      <a:pt x="248" y="0"/>
                    </a:lnTo>
                    <a:lnTo>
                      <a:pt x="272" y="2"/>
                    </a:lnTo>
                    <a:lnTo>
                      <a:pt x="294" y="4"/>
                    </a:lnTo>
                    <a:lnTo>
                      <a:pt x="316" y="10"/>
                    </a:lnTo>
                    <a:lnTo>
                      <a:pt x="338" y="18"/>
                    </a:lnTo>
                    <a:lnTo>
                      <a:pt x="358" y="26"/>
                    </a:lnTo>
                    <a:lnTo>
                      <a:pt x="378" y="38"/>
                    </a:lnTo>
                    <a:lnTo>
                      <a:pt x="396" y="50"/>
                    </a:lnTo>
                    <a:lnTo>
                      <a:pt x="412" y="64"/>
                    </a:lnTo>
                    <a:lnTo>
                      <a:pt x="412" y="64"/>
                    </a:lnTo>
                    <a:lnTo>
                      <a:pt x="428" y="80"/>
                    </a:lnTo>
                    <a:lnTo>
                      <a:pt x="442" y="96"/>
                    </a:lnTo>
                    <a:lnTo>
                      <a:pt x="454" y="112"/>
                    </a:lnTo>
                    <a:lnTo>
                      <a:pt x="466" y="130"/>
                    </a:lnTo>
                    <a:lnTo>
                      <a:pt x="476" y="146"/>
                    </a:lnTo>
                    <a:lnTo>
                      <a:pt x="482" y="166"/>
                    </a:lnTo>
                    <a:lnTo>
                      <a:pt x="488" y="184"/>
                    </a:lnTo>
                    <a:lnTo>
                      <a:pt x="494" y="204"/>
                    </a:lnTo>
                    <a:lnTo>
                      <a:pt x="494" y="204"/>
                    </a:lnTo>
                    <a:lnTo>
                      <a:pt x="494" y="220"/>
                    </a:lnTo>
                    <a:lnTo>
                      <a:pt x="494" y="234"/>
                    </a:lnTo>
                    <a:lnTo>
                      <a:pt x="494" y="234"/>
                    </a:lnTo>
                    <a:lnTo>
                      <a:pt x="492" y="242"/>
                    </a:lnTo>
                    <a:lnTo>
                      <a:pt x="492" y="244"/>
                    </a:lnTo>
                    <a:lnTo>
                      <a:pt x="492" y="244"/>
                    </a:lnTo>
                    <a:lnTo>
                      <a:pt x="490" y="246"/>
                    </a:lnTo>
                    <a:lnTo>
                      <a:pt x="484" y="250"/>
                    </a:lnTo>
                    <a:lnTo>
                      <a:pt x="480" y="252"/>
                    </a:lnTo>
                    <a:lnTo>
                      <a:pt x="474" y="254"/>
                    </a:lnTo>
                    <a:lnTo>
                      <a:pt x="474" y="254"/>
                    </a:lnTo>
                    <a:lnTo>
                      <a:pt x="464" y="250"/>
                    </a:lnTo>
                    <a:lnTo>
                      <a:pt x="460" y="246"/>
                    </a:lnTo>
                    <a:lnTo>
                      <a:pt x="458" y="244"/>
                    </a:lnTo>
                    <a:lnTo>
                      <a:pt x="458" y="244"/>
                    </a:lnTo>
                    <a:lnTo>
                      <a:pt x="454" y="236"/>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4"/>
                    </a:lnTo>
                    <a:lnTo>
                      <a:pt x="346" y="76"/>
                    </a:lnTo>
                    <a:lnTo>
                      <a:pt x="346" y="76"/>
                    </a:lnTo>
                    <a:lnTo>
                      <a:pt x="322" y="64"/>
                    </a:lnTo>
                    <a:lnTo>
                      <a:pt x="298" y="58"/>
                    </a:lnTo>
                    <a:lnTo>
                      <a:pt x="274" y="52"/>
                    </a:lnTo>
                    <a:lnTo>
                      <a:pt x="248" y="52"/>
                    </a:lnTo>
                    <a:lnTo>
                      <a:pt x="248" y="52"/>
                    </a:lnTo>
                    <a:lnTo>
                      <a:pt x="212" y="54"/>
                    </a:lnTo>
                    <a:lnTo>
                      <a:pt x="196" y="56"/>
                    </a:lnTo>
                    <a:lnTo>
                      <a:pt x="178" y="60"/>
                    </a:lnTo>
                    <a:lnTo>
                      <a:pt x="178" y="60"/>
                    </a:lnTo>
                    <a:lnTo>
                      <a:pt x="164" y="66"/>
                    </a:lnTo>
                    <a:lnTo>
                      <a:pt x="164" y="66"/>
                    </a:lnTo>
                    <a:lnTo>
                      <a:pt x="150" y="76"/>
                    </a:lnTo>
                    <a:lnTo>
                      <a:pt x="138" y="84"/>
                    </a:lnTo>
                    <a:lnTo>
                      <a:pt x="114" y="104"/>
                    </a:lnTo>
                    <a:lnTo>
                      <a:pt x="114" y="104"/>
                    </a:lnTo>
                    <a:lnTo>
                      <a:pt x="100" y="118"/>
                    </a:lnTo>
                    <a:lnTo>
                      <a:pt x="90" y="132"/>
                    </a:lnTo>
                    <a:lnTo>
                      <a:pt x="82" y="146"/>
                    </a:lnTo>
                    <a:lnTo>
                      <a:pt x="74" y="162"/>
                    </a:lnTo>
                    <a:lnTo>
                      <a:pt x="74" y="162"/>
                    </a:lnTo>
                    <a:lnTo>
                      <a:pt x="70" y="170"/>
                    </a:lnTo>
                    <a:lnTo>
                      <a:pt x="70" y="170"/>
                    </a:lnTo>
                    <a:lnTo>
                      <a:pt x="58"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40" y="234"/>
                    </a:lnTo>
                    <a:lnTo>
                      <a:pt x="44" y="228"/>
                    </a:lnTo>
                    <a:lnTo>
                      <a:pt x="44" y="228"/>
                    </a:lnTo>
                    <a:lnTo>
                      <a:pt x="58" y="200"/>
                    </a:lnTo>
                    <a:lnTo>
                      <a:pt x="72" y="172"/>
                    </a:lnTo>
                    <a:lnTo>
                      <a:pt x="72" y="172"/>
                    </a:lnTo>
                    <a:lnTo>
                      <a:pt x="74" y="164"/>
                    </a:lnTo>
                    <a:lnTo>
                      <a:pt x="74" y="164"/>
                    </a:lnTo>
                    <a:lnTo>
                      <a:pt x="82" y="148"/>
                    </a:lnTo>
                    <a:lnTo>
                      <a:pt x="90" y="132"/>
                    </a:lnTo>
                    <a:lnTo>
                      <a:pt x="100" y="118"/>
                    </a:lnTo>
                    <a:lnTo>
                      <a:pt x="114" y="106"/>
                    </a:lnTo>
                    <a:lnTo>
                      <a:pt x="114" y="106"/>
                    </a:lnTo>
                    <a:lnTo>
                      <a:pt x="138" y="86"/>
                    </a:lnTo>
                    <a:lnTo>
                      <a:pt x="150" y="76"/>
                    </a:lnTo>
                    <a:lnTo>
                      <a:pt x="164" y="68"/>
                    </a:lnTo>
                    <a:lnTo>
                      <a:pt x="164" y="68"/>
                    </a:lnTo>
                    <a:lnTo>
                      <a:pt x="178" y="62"/>
                    </a:lnTo>
                    <a:lnTo>
                      <a:pt x="178" y="62"/>
                    </a:lnTo>
                    <a:lnTo>
                      <a:pt x="196" y="56"/>
                    </a:lnTo>
                    <a:lnTo>
                      <a:pt x="212" y="54"/>
                    </a:lnTo>
                    <a:lnTo>
                      <a:pt x="248" y="52"/>
                    </a:lnTo>
                    <a:lnTo>
                      <a:pt x="248" y="52"/>
                    </a:lnTo>
                    <a:lnTo>
                      <a:pt x="274" y="54"/>
                    </a:lnTo>
                    <a:lnTo>
                      <a:pt x="298" y="58"/>
                    </a:lnTo>
                    <a:lnTo>
                      <a:pt x="322" y="66"/>
                    </a:lnTo>
                    <a:lnTo>
                      <a:pt x="346" y="76"/>
                    </a:lnTo>
                    <a:lnTo>
                      <a:pt x="346" y="76"/>
                    </a:lnTo>
                    <a:lnTo>
                      <a:pt x="356" y="84"/>
                    </a:lnTo>
                    <a:lnTo>
                      <a:pt x="366" y="92"/>
                    </a:lnTo>
                    <a:lnTo>
                      <a:pt x="384" y="114"/>
                    </a:lnTo>
                    <a:lnTo>
                      <a:pt x="384" y="114"/>
                    </a:lnTo>
                    <a:lnTo>
                      <a:pt x="402" y="136"/>
                    </a:lnTo>
                    <a:lnTo>
                      <a:pt x="412" y="148"/>
                    </a:lnTo>
                    <a:lnTo>
                      <a:pt x="420" y="160"/>
                    </a:lnTo>
                    <a:lnTo>
                      <a:pt x="420" y="160"/>
                    </a:lnTo>
                    <a:lnTo>
                      <a:pt x="424" y="168"/>
                    </a:lnTo>
                    <a:lnTo>
                      <a:pt x="424" y="168"/>
                    </a:lnTo>
                    <a:lnTo>
                      <a:pt x="438" y="198"/>
                    </a:lnTo>
                    <a:lnTo>
                      <a:pt x="452" y="228"/>
                    </a:lnTo>
                    <a:lnTo>
                      <a:pt x="452" y="228"/>
                    </a:lnTo>
                    <a:lnTo>
                      <a:pt x="454" y="236"/>
                    </a:lnTo>
                    <a:lnTo>
                      <a:pt x="458" y="244"/>
                    </a:lnTo>
                    <a:lnTo>
                      <a:pt x="458" y="244"/>
                    </a:lnTo>
                    <a:lnTo>
                      <a:pt x="460" y="248"/>
                    </a:lnTo>
                    <a:lnTo>
                      <a:pt x="464" y="250"/>
                    </a:lnTo>
                    <a:lnTo>
                      <a:pt x="474" y="254"/>
                    </a:lnTo>
                    <a:lnTo>
                      <a:pt x="474" y="254"/>
                    </a:lnTo>
                    <a:lnTo>
                      <a:pt x="480" y="252"/>
                    </a:lnTo>
                    <a:lnTo>
                      <a:pt x="486" y="250"/>
                    </a:lnTo>
                    <a:lnTo>
                      <a:pt x="490" y="248"/>
                    </a:lnTo>
                    <a:lnTo>
                      <a:pt x="492" y="244"/>
                    </a:lnTo>
                    <a:lnTo>
                      <a:pt x="492" y="244"/>
                    </a:lnTo>
                    <a:lnTo>
                      <a:pt x="492" y="244"/>
                    </a:lnTo>
                    <a:lnTo>
                      <a:pt x="494" y="236"/>
                    </a:lnTo>
                    <a:lnTo>
                      <a:pt x="494" y="236"/>
                    </a:lnTo>
                    <a:lnTo>
                      <a:pt x="496" y="220"/>
                    </a:lnTo>
                    <a:lnTo>
                      <a:pt x="494" y="204"/>
                    </a:lnTo>
                    <a:lnTo>
                      <a:pt x="494" y="204"/>
                    </a:lnTo>
                    <a:lnTo>
                      <a:pt x="490" y="184"/>
                    </a:lnTo>
                    <a:lnTo>
                      <a:pt x="484" y="166"/>
                    </a:lnTo>
                    <a:lnTo>
                      <a:pt x="476" y="146"/>
                    </a:lnTo>
                    <a:lnTo>
                      <a:pt x="466" y="130"/>
                    </a:lnTo>
                    <a:lnTo>
                      <a:pt x="456" y="112"/>
                    </a:lnTo>
                    <a:lnTo>
                      <a:pt x="442" y="96"/>
                    </a:lnTo>
                    <a:lnTo>
                      <a:pt x="428" y="80"/>
                    </a:lnTo>
                    <a:lnTo>
                      <a:pt x="412" y="64"/>
                    </a:lnTo>
                    <a:lnTo>
                      <a:pt x="412" y="64"/>
                    </a:lnTo>
                    <a:lnTo>
                      <a:pt x="396" y="50"/>
                    </a:lnTo>
                    <a:lnTo>
                      <a:pt x="378" y="38"/>
                    </a:lnTo>
                    <a:lnTo>
                      <a:pt x="358" y="26"/>
                    </a:lnTo>
                    <a:lnTo>
                      <a:pt x="338" y="16"/>
                    </a:lnTo>
                    <a:lnTo>
                      <a:pt x="316" y="10"/>
                    </a:lnTo>
                    <a:lnTo>
                      <a:pt x="294" y="4"/>
                    </a:lnTo>
                    <a:lnTo>
                      <a:pt x="272" y="0"/>
                    </a:lnTo>
                    <a:lnTo>
                      <a:pt x="248" y="0"/>
                    </a:lnTo>
                    <a:close/>
                  </a:path>
                </a:pathLst>
              </a:custGeom>
              <a:solidFill>
                <a:srgbClr val="433D3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3" name="Freeform 330"/>
              <p:cNvSpPr>
                <a:spLocks/>
              </p:cNvSpPr>
              <p:nvPr/>
            </p:nvSpPr>
            <p:spPr bwMode="auto">
              <a:xfrm>
                <a:off x="2643" y="3291"/>
                <a:ext cx="496" cy="254"/>
              </a:xfrm>
              <a:custGeom>
                <a:avLst/>
                <a:gdLst>
                  <a:gd name="T0" fmla="*/ 194 w 496"/>
                  <a:gd name="T1" fmla="*/ 6 h 254"/>
                  <a:gd name="T2" fmla="*/ 126 w 496"/>
                  <a:gd name="T3" fmla="*/ 30 h 254"/>
                  <a:gd name="T4" fmla="*/ 66 w 496"/>
                  <a:gd name="T5" fmla="*/ 74 h 254"/>
                  <a:gd name="T6" fmla="*/ 30 w 496"/>
                  <a:gd name="T7" fmla="*/ 124 h 254"/>
                  <a:gd name="T8" fmla="*/ 0 w 496"/>
                  <a:gd name="T9" fmla="*/ 208 h 254"/>
                  <a:gd name="T10" fmla="*/ 2 w 496"/>
                  <a:gd name="T11" fmla="*/ 236 h 254"/>
                  <a:gd name="T12" fmla="*/ 10 w 496"/>
                  <a:gd name="T13" fmla="*/ 250 h 254"/>
                  <a:gd name="T14" fmla="*/ 32 w 496"/>
                  <a:gd name="T15" fmla="*/ 250 h 254"/>
                  <a:gd name="T16" fmla="*/ 38 w 496"/>
                  <a:gd name="T17" fmla="*/ 244 h 254"/>
                  <a:gd name="T18" fmla="*/ 38 w 496"/>
                  <a:gd name="T19" fmla="*/ 244 h 254"/>
                  <a:gd name="T20" fmla="*/ 24 w 496"/>
                  <a:gd name="T21" fmla="*/ 254 h 254"/>
                  <a:gd name="T22" fmla="*/ 6 w 496"/>
                  <a:gd name="T23" fmla="*/ 246 h 254"/>
                  <a:gd name="T24" fmla="*/ 0 w 496"/>
                  <a:gd name="T25" fmla="*/ 218 h 254"/>
                  <a:gd name="T26" fmla="*/ 12 w 496"/>
                  <a:gd name="T27" fmla="*/ 164 h 254"/>
                  <a:gd name="T28" fmla="*/ 40 w 496"/>
                  <a:gd name="T29" fmla="*/ 106 h 254"/>
                  <a:gd name="T30" fmla="*/ 94 w 496"/>
                  <a:gd name="T31" fmla="*/ 50 h 254"/>
                  <a:gd name="T32" fmla="*/ 144 w 496"/>
                  <a:gd name="T33" fmla="*/ 22 h 254"/>
                  <a:gd name="T34" fmla="*/ 248 w 496"/>
                  <a:gd name="T35" fmla="*/ 0 h 254"/>
                  <a:gd name="T36" fmla="*/ 316 w 496"/>
                  <a:gd name="T37" fmla="*/ 10 h 254"/>
                  <a:gd name="T38" fmla="*/ 396 w 496"/>
                  <a:gd name="T39" fmla="*/ 50 h 254"/>
                  <a:gd name="T40" fmla="*/ 442 w 496"/>
                  <a:gd name="T41" fmla="*/ 96 h 254"/>
                  <a:gd name="T42" fmla="*/ 482 w 496"/>
                  <a:gd name="T43" fmla="*/ 166 h 254"/>
                  <a:gd name="T44" fmla="*/ 494 w 496"/>
                  <a:gd name="T45" fmla="*/ 220 h 254"/>
                  <a:gd name="T46" fmla="*/ 492 w 496"/>
                  <a:gd name="T47" fmla="*/ 244 h 254"/>
                  <a:gd name="T48" fmla="*/ 480 w 496"/>
                  <a:gd name="T49" fmla="*/ 252 h 254"/>
                  <a:gd name="T50" fmla="*/ 460 w 496"/>
                  <a:gd name="T51" fmla="*/ 246 h 254"/>
                  <a:gd name="T52" fmla="*/ 452 w 496"/>
                  <a:gd name="T53" fmla="*/ 226 h 254"/>
                  <a:gd name="T54" fmla="*/ 424 w 496"/>
                  <a:gd name="T55" fmla="*/ 166 h 254"/>
                  <a:gd name="T56" fmla="*/ 402 w 496"/>
                  <a:gd name="T57" fmla="*/ 134 h 254"/>
                  <a:gd name="T58" fmla="*/ 356 w 496"/>
                  <a:gd name="T59" fmla="*/ 84 h 254"/>
                  <a:gd name="T60" fmla="*/ 298 w 496"/>
                  <a:gd name="T61" fmla="*/ 58 h 254"/>
                  <a:gd name="T62" fmla="*/ 212 w 496"/>
                  <a:gd name="T63" fmla="*/ 54 h 254"/>
                  <a:gd name="T64" fmla="*/ 164 w 496"/>
                  <a:gd name="T65" fmla="*/ 66 h 254"/>
                  <a:gd name="T66" fmla="*/ 114 w 496"/>
                  <a:gd name="T67" fmla="*/ 104 h 254"/>
                  <a:gd name="T68" fmla="*/ 82 w 496"/>
                  <a:gd name="T69" fmla="*/ 146 h 254"/>
                  <a:gd name="T70" fmla="*/ 70 w 496"/>
                  <a:gd name="T71" fmla="*/ 170 h 254"/>
                  <a:gd name="T72" fmla="*/ 40 w 496"/>
                  <a:gd name="T73" fmla="*/ 234 h 254"/>
                  <a:gd name="T74" fmla="*/ 38 w 496"/>
                  <a:gd name="T75" fmla="*/ 242 h 254"/>
                  <a:gd name="T76" fmla="*/ 38 w 496"/>
                  <a:gd name="T77" fmla="*/ 242 h 254"/>
                  <a:gd name="T78" fmla="*/ 58 w 496"/>
                  <a:gd name="T79" fmla="*/ 200 h 254"/>
                  <a:gd name="T80" fmla="*/ 74 w 496"/>
                  <a:gd name="T81" fmla="*/ 164 h 254"/>
                  <a:gd name="T82" fmla="*/ 114 w 496"/>
                  <a:gd name="T83" fmla="*/ 106 h 254"/>
                  <a:gd name="T84" fmla="*/ 164 w 496"/>
                  <a:gd name="T85" fmla="*/ 68 h 254"/>
                  <a:gd name="T86" fmla="*/ 196 w 496"/>
                  <a:gd name="T87" fmla="*/ 56 h 254"/>
                  <a:gd name="T88" fmla="*/ 274 w 496"/>
                  <a:gd name="T89" fmla="*/ 54 h 254"/>
                  <a:gd name="T90" fmla="*/ 346 w 496"/>
                  <a:gd name="T91" fmla="*/ 76 h 254"/>
                  <a:gd name="T92" fmla="*/ 384 w 496"/>
                  <a:gd name="T93" fmla="*/ 114 h 254"/>
                  <a:gd name="T94" fmla="*/ 420 w 496"/>
                  <a:gd name="T95" fmla="*/ 160 h 254"/>
                  <a:gd name="T96" fmla="*/ 452 w 496"/>
                  <a:gd name="T97" fmla="*/ 228 h 254"/>
                  <a:gd name="T98" fmla="*/ 458 w 496"/>
                  <a:gd name="T99" fmla="*/ 244 h 254"/>
                  <a:gd name="T100" fmla="*/ 474 w 496"/>
                  <a:gd name="T101" fmla="*/ 254 h 254"/>
                  <a:gd name="T102" fmla="*/ 492 w 496"/>
                  <a:gd name="T103" fmla="*/ 244 h 254"/>
                  <a:gd name="T104" fmla="*/ 494 w 496"/>
                  <a:gd name="T105" fmla="*/ 236 h 254"/>
                  <a:gd name="T106" fmla="*/ 490 w 496"/>
                  <a:gd name="T107" fmla="*/ 184 h 254"/>
                  <a:gd name="T108" fmla="*/ 456 w 496"/>
                  <a:gd name="T109" fmla="*/ 112 h 254"/>
                  <a:gd name="T110" fmla="*/ 412 w 496"/>
                  <a:gd name="T111" fmla="*/ 64 h 254"/>
                  <a:gd name="T112" fmla="*/ 338 w 496"/>
                  <a:gd name="T113" fmla="*/ 16 h 254"/>
                  <a:gd name="T114" fmla="*/ 248 w 496"/>
                  <a:gd name="T115"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6" h="254">
                    <a:moveTo>
                      <a:pt x="248" y="0"/>
                    </a:moveTo>
                    <a:lnTo>
                      <a:pt x="248" y="0"/>
                    </a:lnTo>
                    <a:lnTo>
                      <a:pt x="220" y="2"/>
                    </a:lnTo>
                    <a:lnTo>
                      <a:pt x="194" y="6"/>
                    </a:lnTo>
                    <a:lnTo>
                      <a:pt x="166" y="14"/>
                    </a:lnTo>
                    <a:lnTo>
                      <a:pt x="144" y="22"/>
                    </a:lnTo>
                    <a:lnTo>
                      <a:pt x="144" y="22"/>
                    </a:lnTo>
                    <a:lnTo>
                      <a:pt x="126" y="30"/>
                    </a:lnTo>
                    <a:lnTo>
                      <a:pt x="110" y="40"/>
                    </a:lnTo>
                    <a:lnTo>
                      <a:pt x="94" y="50"/>
                    </a:lnTo>
                    <a:lnTo>
                      <a:pt x="80" y="62"/>
                    </a:lnTo>
                    <a:lnTo>
                      <a:pt x="66" y="74"/>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2" y="236"/>
                    </a:lnTo>
                    <a:lnTo>
                      <a:pt x="4" y="244"/>
                    </a:lnTo>
                    <a:lnTo>
                      <a:pt x="4" y="244"/>
                    </a:lnTo>
                    <a:lnTo>
                      <a:pt x="6" y="248"/>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8"/>
                    </a:lnTo>
                    <a:lnTo>
                      <a:pt x="32" y="250"/>
                    </a:lnTo>
                    <a:lnTo>
                      <a:pt x="24" y="254"/>
                    </a:lnTo>
                    <a:lnTo>
                      <a:pt x="24" y="254"/>
                    </a:lnTo>
                    <a:lnTo>
                      <a:pt x="16" y="252"/>
                    </a:lnTo>
                    <a:lnTo>
                      <a:pt x="10" y="250"/>
                    </a:lnTo>
                    <a:lnTo>
                      <a:pt x="6" y="246"/>
                    </a:lnTo>
                    <a:lnTo>
                      <a:pt x="4" y="244"/>
                    </a:lnTo>
                    <a:lnTo>
                      <a:pt x="4" y="244"/>
                    </a:lnTo>
                    <a:lnTo>
                      <a:pt x="0" y="228"/>
                    </a:lnTo>
                    <a:lnTo>
                      <a:pt x="0" y="218"/>
                    </a:lnTo>
                    <a:lnTo>
                      <a:pt x="0" y="208"/>
                    </a:lnTo>
                    <a:lnTo>
                      <a:pt x="0" y="208"/>
                    </a:lnTo>
                    <a:lnTo>
                      <a:pt x="6" y="186"/>
                    </a:lnTo>
                    <a:lnTo>
                      <a:pt x="12" y="164"/>
                    </a:lnTo>
                    <a:lnTo>
                      <a:pt x="20" y="142"/>
                    </a:lnTo>
                    <a:lnTo>
                      <a:pt x="30" y="124"/>
                    </a:lnTo>
                    <a:lnTo>
                      <a:pt x="30" y="124"/>
                    </a:lnTo>
                    <a:lnTo>
                      <a:pt x="40" y="106"/>
                    </a:lnTo>
                    <a:lnTo>
                      <a:pt x="52" y="90"/>
                    </a:lnTo>
                    <a:lnTo>
                      <a:pt x="66" y="76"/>
                    </a:lnTo>
                    <a:lnTo>
                      <a:pt x="80" y="62"/>
                    </a:lnTo>
                    <a:lnTo>
                      <a:pt x="94" y="50"/>
                    </a:lnTo>
                    <a:lnTo>
                      <a:pt x="110" y="40"/>
                    </a:lnTo>
                    <a:lnTo>
                      <a:pt x="126" y="30"/>
                    </a:lnTo>
                    <a:lnTo>
                      <a:pt x="144" y="22"/>
                    </a:lnTo>
                    <a:lnTo>
                      <a:pt x="144" y="22"/>
                    </a:lnTo>
                    <a:lnTo>
                      <a:pt x="168" y="14"/>
                    </a:lnTo>
                    <a:lnTo>
                      <a:pt x="194" y="8"/>
                    </a:lnTo>
                    <a:lnTo>
                      <a:pt x="220" y="2"/>
                    </a:lnTo>
                    <a:lnTo>
                      <a:pt x="248" y="0"/>
                    </a:lnTo>
                    <a:lnTo>
                      <a:pt x="248" y="0"/>
                    </a:lnTo>
                    <a:lnTo>
                      <a:pt x="272" y="2"/>
                    </a:lnTo>
                    <a:lnTo>
                      <a:pt x="294" y="4"/>
                    </a:lnTo>
                    <a:lnTo>
                      <a:pt x="316" y="10"/>
                    </a:lnTo>
                    <a:lnTo>
                      <a:pt x="338" y="18"/>
                    </a:lnTo>
                    <a:lnTo>
                      <a:pt x="358" y="26"/>
                    </a:lnTo>
                    <a:lnTo>
                      <a:pt x="378" y="38"/>
                    </a:lnTo>
                    <a:lnTo>
                      <a:pt x="396" y="50"/>
                    </a:lnTo>
                    <a:lnTo>
                      <a:pt x="412" y="64"/>
                    </a:lnTo>
                    <a:lnTo>
                      <a:pt x="412" y="64"/>
                    </a:lnTo>
                    <a:lnTo>
                      <a:pt x="428" y="80"/>
                    </a:lnTo>
                    <a:lnTo>
                      <a:pt x="442" y="96"/>
                    </a:lnTo>
                    <a:lnTo>
                      <a:pt x="454" y="112"/>
                    </a:lnTo>
                    <a:lnTo>
                      <a:pt x="466" y="130"/>
                    </a:lnTo>
                    <a:lnTo>
                      <a:pt x="476" y="146"/>
                    </a:lnTo>
                    <a:lnTo>
                      <a:pt x="482" y="166"/>
                    </a:lnTo>
                    <a:lnTo>
                      <a:pt x="488" y="184"/>
                    </a:lnTo>
                    <a:lnTo>
                      <a:pt x="494" y="204"/>
                    </a:lnTo>
                    <a:lnTo>
                      <a:pt x="494" y="204"/>
                    </a:lnTo>
                    <a:lnTo>
                      <a:pt x="494" y="220"/>
                    </a:lnTo>
                    <a:lnTo>
                      <a:pt x="494" y="234"/>
                    </a:lnTo>
                    <a:lnTo>
                      <a:pt x="494" y="234"/>
                    </a:lnTo>
                    <a:lnTo>
                      <a:pt x="492" y="242"/>
                    </a:lnTo>
                    <a:lnTo>
                      <a:pt x="492" y="244"/>
                    </a:lnTo>
                    <a:lnTo>
                      <a:pt x="492" y="244"/>
                    </a:lnTo>
                    <a:lnTo>
                      <a:pt x="490" y="246"/>
                    </a:lnTo>
                    <a:lnTo>
                      <a:pt x="484" y="250"/>
                    </a:lnTo>
                    <a:lnTo>
                      <a:pt x="480" y="252"/>
                    </a:lnTo>
                    <a:lnTo>
                      <a:pt x="474" y="254"/>
                    </a:lnTo>
                    <a:lnTo>
                      <a:pt x="474" y="254"/>
                    </a:lnTo>
                    <a:lnTo>
                      <a:pt x="464" y="250"/>
                    </a:lnTo>
                    <a:lnTo>
                      <a:pt x="460" y="246"/>
                    </a:lnTo>
                    <a:lnTo>
                      <a:pt x="458" y="244"/>
                    </a:lnTo>
                    <a:lnTo>
                      <a:pt x="458" y="244"/>
                    </a:lnTo>
                    <a:lnTo>
                      <a:pt x="454" y="236"/>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4"/>
                    </a:lnTo>
                    <a:lnTo>
                      <a:pt x="346" y="76"/>
                    </a:lnTo>
                    <a:lnTo>
                      <a:pt x="346" y="76"/>
                    </a:lnTo>
                    <a:lnTo>
                      <a:pt x="322" y="64"/>
                    </a:lnTo>
                    <a:lnTo>
                      <a:pt x="298" y="58"/>
                    </a:lnTo>
                    <a:lnTo>
                      <a:pt x="274" y="52"/>
                    </a:lnTo>
                    <a:lnTo>
                      <a:pt x="248" y="52"/>
                    </a:lnTo>
                    <a:lnTo>
                      <a:pt x="248" y="52"/>
                    </a:lnTo>
                    <a:lnTo>
                      <a:pt x="212" y="54"/>
                    </a:lnTo>
                    <a:lnTo>
                      <a:pt x="196" y="56"/>
                    </a:lnTo>
                    <a:lnTo>
                      <a:pt x="178" y="60"/>
                    </a:lnTo>
                    <a:lnTo>
                      <a:pt x="178" y="60"/>
                    </a:lnTo>
                    <a:lnTo>
                      <a:pt x="164" y="66"/>
                    </a:lnTo>
                    <a:lnTo>
                      <a:pt x="164" y="66"/>
                    </a:lnTo>
                    <a:lnTo>
                      <a:pt x="150" y="76"/>
                    </a:lnTo>
                    <a:lnTo>
                      <a:pt x="138" y="84"/>
                    </a:lnTo>
                    <a:lnTo>
                      <a:pt x="114" y="104"/>
                    </a:lnTo>
                    <a:lnTo>
                      <a:pt x="114" y="104"/>
                    </a:lnTo>
                    <a:lnTo>
                      <a:pt x="100" y="118"/>
                    </a:lnTo>
                    <a:lnTo>
                      <a:pt x="90" y="132"/>
                    </a:lnTo>
                    <a:lnTo>
                      <a:pt x="82" y="146"/>
                    </a:lnTo>
                    <a:lnTo>
                      <a:pt x="74" y="162"/>
                    </a:lnTo>
                    <a:lnTo>
                      <a:pt x="74" y="162"/>
                    </a:lnTo>
                    <a:lnTo>
                      <a:pt x="70" y="170"/>
                    </a:lnTo>
                    <a:lnTo>
                      <a:pt x="70" y="170"/>
                    </a:lnTo>
                    <a:lnTo>
                      <a:pt x="58"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40" y="234"/>
                    </a:lnTo>
                    <a:lnTo>
                      <a:pt x="44" y="228"/>
                    </a:lnTo>
                    <a:lnTo>
                      <a:pt x="44" y="228"/>
                    </a:lnTo>
                    <a:lnTo>
                      <a:pt x="58" y="200"/>
                    </a:lnTo>
                    <a:lnTo>
                      <a:pt x="72" y="172"/>
                    </a:lnTo>
                    <a:lnTo>
                      <a:pt x="72" y="172"/>
                    </a:lnTo>
                    <a:lnTo>
                      <a:pt x="74" y="164"/>
                    </a:lnTo>
                    <a:lnTo>
                      <a:pt x="74" y="164"/>
                    </a:lnTo>
                    <a:lnTo>
                      <a:pt x="82" y="148"/>
                    </a:lnTo>
                    <a:lnTo>
                      <a:pt x="90" y="132"/>
                    </a:lnTo>
                    <a:lnTo>
                      <a:pt x="100" y="118"/>
                    </a:lnTo>
                    <a:lnTo>
                      <a:pt x="114" y="106"/>
                    </a:lnTo>
                    <a:lnTo>
                      <a:pt x="114" y="106"/>
                    </a:lnTo>
                    <a:lnTo>
                      <a:pt x="138" y="86"/>
                    </a:lnTo>
                    <a:lnTo>
                      <a:pt x="150" y="76"/>
                    </a:lnTo>
                    <a:lnTo>
                      <a:pt x="164" y="68"/>
                    </a:lnTo>
                    <a:lnTo>
                      <a:pt x="164" y="68"/>
                    </a:lnTo>
                    <a:lnTo>
                      <a:pt x="178" y="62"/>
                    </a:lnTo>
                    <a:lnTo>
                      <a:pt x="178" y="62"/>
                    </a:lnTo>
                    <a:lnTo>
                      <a:pt x="196" y="56"/>
                    </a:lnTo>
                    <a:lnTo>
                      <a:pt x="212" y="54"/>
                    </a:lnTo>
                    <a:lnTo>
                      <a:pt x="248" y="52"/>
                    </a:lnTo>
                    <a:lnTo>
                      <a:pt x="248" y="52"/>
                    </a:lnTo>
                    <a:lnTo>
                      <a:pt x="274" y="54"/>
                    </a:lnTo>
                    <a:lnTo>
                      <a:pt x="298" y="58"/>
                    </a:lnTo>
                    <a:lnTo>
                      <a:pt x="322" y="66"/>
                    </a:lnTo>
                    <a:lnTo>
                      <a:pt x="346" y="76"/>
                    </a:lnTo>
                    <a:lnTo>
                      <a:pt x="346" y="76"/>
                    </a:lnTo>
                    <a:lnTo>
                      <a:pt x="356" y="84"/>
                    </a:lnTo>
                    <a:lnTo>
                      <a:pt x="366" y="92"/>
                    </a:lnTo>
                    <a:lnTo>
                      <a:pt x="384" y="114"/>
                    </a:lnTo>
                    <a:lnTo>
                      <a:pt x="384" y="114"/>
                    </a:lnTo>
                    <a:lnTo>
                      <a:pt x="402" y="136"/>
                    </a:lnTo>
                    <a:lnTo>
                      <a:pt x="412" y="148"/>
                    </a:lnTo>
                    <a:lnTo>
                      <a:pt x="420" y="160"/>
                    </a:lnTo>
                    <a:lnTo>
                      <a:pt x="420" y="160"/>
                    </a:lnTo>
                    <a:lnTo>
                      <a:pt x="424" y="168"/>
                    </a:lnTo>
                    <a:lnTo>
                      <a:pt x="424" y="168"/>
                    </a:lnTo>
                    <a:lnTo>
                      <a:pt x="438" y="198"/>
                    </a:lnTo>
                    <a:lnTo>
                      <a:pt x="452" y="228"/>
                    </a:lnTo>
                    <a:lnTo>
                      <a:pt x="452" y="228"/>
                    </a:lnTo>
                    <a:lnTo>
                      <a:pt x="454" y="236"/>
                    </a:lnTo>
                    <a:lnTo>
                      <a:pt x="458" y="244"/>
                    </a:lnTo>
                    <a:lnTo>
                      <a:pt x="458" y="244"/>
                    </a:lnTo>
                    <a:lnTo>
                      <a:pt x="460" y="248"/>
                    </a:lnTo>
                    <a:lnTo>
                      <a:pt x="464" y="250"/>
                    </a:lnTo>
                    <a:lnTo>
                      <a:pt x="474" y="254"/>
                    </a:lnTo>
                    <a:lnTo>
                      <a:pt x="474" y="254"/>
                    </a:lnTo>
                    <a:lnTo>
                      <a:pt x="480" y="252"/>
                    </a:lnTo>
                    <a:lnTo>
                      <a:pt x="486" y="250"/>
                    </a:lnTo>
                    <a:lnTo>
                      <a:pt x="490" y="248"/>
                    </a:lnTo>
                    <a:lnTo>
                      <a:pt x="492" y="244"/>
                    </a:lnTo>
                    <a:lnTo>
                      <a:pt x="492" y="244"/>
                    </a:lnTo>
                    <a:lnTo>
                      <a:pt x="492" y="244"/>
                    </a:lnTo>
                    <a:lnTo>
                      <a:pt x="494" y="236"/>
                    </a:lnTo>
                    <a:lnTo>
                      <a:pt x="494" y="236"/>
                    </a:lnTo>
                    <a:lnTo>
                      <a:pt x="496" y="220"/>
                    </a:lnTo>
                    <a:lnTo>
                      <a:pt x="494" y="204"/>
                    </a:lnTo>
                    <a:lnTo>
                      <a:pt x="494" y="204"/>
                    </a:lnTo>
                    <a:lnTo>
                      <a:pt x="490" y="184"/>
                    </a:lnTo>
                    <a:lnTo>
                      <a:pt x="484" y="166"/>
                    </a:lnTo>
                    <a:lnTo>
                      <a:pt x="476" y="146"/>
                    </a:lnTo>
                    <a:lnTo>
                      <a:pt x="466" y="130"/>
                    </a:lnTo>
                    <a:lnTo>
                      <a:pt x="456" y="112"/>
                    </a:lnTo>
                    <a:lnTo>
                      <a:pt x="442" y="96"/>
                    </a:lnTo>
                    <a:lnTo>
                      <a:pt x="428" y="80"/>
                    </a:lnTo>
                    <a:lnTo>
                      <a:pt x="412" y="64"/>
                    </a:lnTo>
                    <a:lnTo>
                      <a:pt x="412" y="64"/>
                    </a:lnTo>
                    <a:lnTo>
                      <a:pt x="396" y="50"/>
                    </a:lnTo>
                    <a:lnTo>
                      <a:pt x="378" y="38"/>
                    </a:lnTo>
                    <a:lnTo>
                      <a:pt x="358" y="26"/>
                    </a:lnTo>
                    <a:lnTo>
                      <a:pt x="338" y="16"/>
                    </a:lnTo>
                    <a:lnTo>
                      <a:pt x="316" y="10"/>
                    </a:lnTo>
                    <a:lnTo>
                      <a:pt x="294" y="4"/>
                    </a:lnTo>
                    <a:lnTo>
                      <a:pt x="272" y="0"/>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4" name="Freeform 331"/>
              <p:cNvSpPr>
                <a:spLocks/>
              </p:cNvSpPr>
              <p:nvPr/>
            </p:nvSpPr>
            <p:spPr bwMode="auto">
              <a:xfrm>
                <a:off x="2643" y="3291"/>
                <a:ext cx="494" cy="254"/>
              </a:xfrm>
              <a:custGeom>
                <a:avLst/>
                <a:gdLst>
                  <a:gd name="T0" fmla="*/ 194 w 494"/>
                  <a:gd name="T1" fmla="*/ 8 h 254"/>
                  <a:gd name="T2" fmla="*/ 126 w 494"/>
                  <a:gd name="T3" fmla="*/ 30 h 254"/>
                  <a:gd name="T4" fmla="*/ 66 w 494"/>
                  <a:gd name="T5" fmla="*/ 76 h 254"/>
                  <a:gd name="T6" fmla="*/ 30 w 494"/>
                  <a:gd name="T7" fmla="*/ 124 h 254"/>
                  <a:gd name="T8" fmla="*/ 0 w 494"/>
                  <a:gd name="T9" fmla="*/ 208 h 254"/>
                  <a:gd name="T10" fmla="*/ 4 w 494"/>
                  <a:gd name="T11" fmla="*/ 244 h 254"/>
                  <a:gd name="T12" fmla="*/ 16 w 494"/>
                  <a:gd name="T13" fmla="*/ 252 h 254"/>
                  <a:gd name="T14" fmla="*/ 36 w 494"/>
                  <a:gd name="T15" fmla="*/ 248 h 254"/>
                  <a:gd name="T16" fmla="*/ 38 w 494"/>
                  <a:gd name="T17" fmla="*/ 244 h 254"/>
                  <a:gd name="T18" fmla="*/ 38 w 494"/>
                  <a:gd name="T19" fmla="*/ 244 h 254"/>
                  <a:gd name="T20" fmla="*/ 24 w 494"/>
                  <a:gd name="T21" fmla="*/ 254 h 254"/>
                  <a:gd name="T22" fmla="*/ 4 w 494"/>
                  <a:gd name="T23" fmla="*/ 244 h 254"/>
                  <a:gd name="T24" fmla="*/ 2 w 494"/>
                  <a:gd name="T25" fmla="*/ 208 h 254"/>
                  <a:gd name="T26" fmla="*/ 22 w 494"/>
                  <a:gd name="T27" fmla="*/ 144 h 254"/>
                  <a:gd name="T28" fmla="*/ 54 w 494"/>
                  <a:gd name="T29" fmla="*/ 90 h 254"/>
                  <a:gd name="T30" fmla="*/ 110 w 494"/>
                  <a:gd name="T31" fmla="*/ 40 h 254"/>
                  <a:gd name="T32" fmla="*/ 168 w 494"/>
                  <a:gd name="T33" fmla="*/ 16 h 254"/>
                  <a:gd name="T34" fmla="*/ 248 w 494"/>
                  <a:gd name="T35" fmla="*/ 0 h 254"/>
                  <a:gd name="T36" fmla="*/ 338 w 494"/>
                  <a:gd name="T37" fmla="*/ 18 h 254"/>
                  <a:gd name="T38" fmla="*/ 412 w 494"/>
                  <a:gd name="T39" fmla="*/ 64 h 254"/>
                  <a:gd name="T40" fmla="*/ 454 w 494"/>
                  <a:gd name="T41" fmla="*/ 112 h 254"/>
                  <a:gd name="T42" fmla="*/ 488 w 494"/>
                  <a:gd name="T43" fmla="*/ 184 h 254"/>
                  <a:gd name="T44" fmla="*/ 494 w 494"/>
                  <a:gd name="T45" fmla="*/ 234 h 254"/>
                  <a:gd name="T46" fmla="*/ 490 w 494"/>
                  <a:gd name="T47" fmla="*/ 244 h 254"/>
                  <a:gd name="T48" fmla="*/ 474 w 494"/>
                  <a:gd name="T49" fmla="*/ 254 h 254"/>
                  <a:gd name="T50" fmla="*/ 458 w 494"/>
                  <a:gd name="T51" fmla="*/ 244 h 254"/>
                  <a:gd name="T52" fmla="*/ 452 w 494"/>
                  <a:gd name="T53" fmla="*/ 226 h 254"/>
                  <a:gd name="T54" fmla="*/ 420 w 494"/>
                  <a:gd name="T55" fmla="*/ 158 h 254"/>
                  <a:gd name="T56" fmla="*/ 384 w 494"/>
                  <a:gd name="T57" fmla="*/ 112 h 254"/>
                  <a:gd name="T58" fmla="*/ 346 w 494"/>
                  <a:gd name="T59" fmla="*/ 74 h 254"/>
                  <a:gd name="T60" fmla="*/ 274 w 494"/>
                  <a:gd name="T61" fmla="*/ 52 h 254"/>
                  <a:gd name="T62" fmla="*/ 196 w 494"/>
                  <a:gd name="T63" fmla="*/ 56 h 254"/>
                  <a:gd name="T64" fmla="*/ 164 w 494"/>
                  <a:gd name="T65" fmla="*/ 66 h 254"/>
                  <a:gd name="T66" fmla="*/ 114 w 494"/>
                  <a:gd name="T67" fmla="*/ 104 h 254"/>
                  <a:gd name="T68" fmla="*/ 74 w 494"/>
                  <a:gd name="T69" fmla="*/ 162 h 254"/>
                  <a:gd name="T70" fmla="*/ 56 w 494"/>
                  <a:gd name="T71" fmla="*/ 198 h 254"/>
                  <a:gd name="T72" fmla="*/ 38 w 494"/>
                  <a:gd name="T73" fmla="*/ 242 h 254"/>
                  <a:gd name="T74" fmla="*/ 38 w 494"/>
                  <a:gd name="T75" fmla="*/ 242 h 254"/>
                  <a:gd name="T76" fmla="*/ 38 w 494"/>
                  <a:gd name="T77" fmla="*/ 242 h 254"/>
                  <a:gd name="T78" fmla="*/ 44 w 494"/>
                  <a:gd name="T79" fmla="*/ 226 h 254"/>
                  <a:gd name="T80" fmla="*/ 74 w 494"/>
                  <a:gd name="T81" fmla="*/ 162 h 254"/>
                  <a:gd name="T82" fmla="*/ 100 w 494"/>
                  <a:gd name="T83" fmla="*/ 118 h 254"/>
                  <a:gd name="T84" fmla="*/ 150 w 494"/>
                  <a:gd name="T85" fmla="*/ 76 h 254"/>
                  <a:gd name="T86" fmla="*/ 178 w 494"/>
                  <a:gd name="T87" fmla="*/ 60 h 254"/>
                  <a:gd name="T88" fmla="*/ 248 w 494"/>
                  <a:gd name="T89" fmla="*/ 52 h 254"/>
                  <a:gd name="T90" fmla="*/ 346 w 494"/>
                  <a:gd name="T91" fmla="*/ 76 h 254"/>
                  <a:gd name="T92" fmla="*/ 384 w 494"/>
                  <a:gd name="T93" fmla="*/ 112 h 254"/>
                  <a:gd name="T94" fmla="*/ 420 w 494"/>
                  <a:gd name="T95" fmla="*/ 158 h 254"/>
                  <a:gd name="T96" fmla="*/ 438 w 494"/>
                  <a:gd name="T97" fmla="*/ 196 h 254"/>
                  <a:gd name="T98" fmla="*/ 458 w 494"/>
                  <a:gd name="T99" fmla="*/ 244 h 254"/>
                  <a:gd name="T100" fmla="*/ 474 w 494"/>
                  <a:gd name="T101" fmla="*/ 254 h 254"/>
                  <a:gd name="T102" fmla="*/ 490 w 494"/>
                  <a:gd name="T103" fmla="*/ 246 h 254"/>
                  <a:gd name="T104" fmla="*/ 494 w 494"/>
                  <a:gd name="T105" fmla="*/ 234 h 254"/>
                  <a:gd name="T106" fmla="*/ 494 w 494"/>
                  <a:gd name="T107" fmla="*/ 204 h 254"/>
                  <a:gd name="T108" fmla="*/ 466 w 494"/>
                  <a:gd name="T109" fmla="*/ 130 h 254"/>
                  <a:gd name="T110" fmla="*/ 412 w 494"/>
                  <a:gd name="T111" fmla="*/ 64 h 254"/>
                  <a:gd name="T112" fmla="*/ 358 w 494"/>
                  <a:gd name="T113" fmla="*/ 26 h 254"/>
                  <a:gd name="T114" fmla="*/ 272 w 494"/>
                  <a:gd name="T11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254">
                    <a:moveTo>
                      <a:pt x="248" y="0"/>
                    </a:moveTo>
                    <a:lnTo>
                      <a:pt x="248" y="0"/>
                    </a:lnTo>
                    <a:lnTo>
                      <a:pt x="220" y="2"/>
                    </a:lnTo>
                    <a:lnTo>
                      <a:pt x="194" y="8"/>
                    </a:lnTo>
                    <a:lnTo>
                      <a:pt x="168" y="14"/>
                    </a:lnTo>
                    <a:lnTo>
                      <a:pt x="144" y="22"/>
                    </a:lnTo>
                    <a:lnTo>
                      <a:pt x="144" y="22"/>
                    </a:lnTo>
                    <a:lnTo>
                      <a:pt x="126" y="30"/>
                    </a:lnTo>
                    <a:lnTo>
                      <a:pt x="110" y="40"/>
                    </a:lnTo>
                    <a:lnTo>
                      <a:pt x="94" y="50"/>
                    </a:lnTo>
                    <a:lnTo>
                      <a:pt x="80" y="62"/>
                    </a:lnTo>
                    <a:lnTo>
                      <a:pt x="66" y="76"/>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4" y="244"/>
                    </a:lnTo>
                    <a:lnTo>
                      <a:pt x="4" y="244"/>
                    </a:lnTo>
                    <a:lnTo>
                      <a:pt x="6" y="246"/>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6"/>
                    </a:lnTo>
                    <a:lnTo>
                      <a:pt x="32" y="250"/>
                    </a:lnTo>
                    <a:lnTo>
                      <a:pt x="24" y="254"/>
                    </a:lnTo>
                    <a:lnTo>
                      <a:pt x="24" y="254"/>
                    </a:lnTo>
                    <a:lnTo>
                      <a:pt x="18" y="252"/>
                    </a:lnTo>
                    <a:lnTo>
                      <a:pt x="10" y="250"/>
                    </a:lnTo>
                    <a:lnTo>
                      <a:pt x="6" y="246"/>
                    </a:lnTo>
                    <a:lnTo>
                      <a:pt x="4" y="244"/>
                    </a:lnTo>
                    <a:lnTo>
                      <a:pt x="4" y="244"/>
                    </a:lnTo>
                    <a:lnTo>
                      <a:pt x="0" y="228"/>
                    </a:lnTo>
                    <a:lnTo>
                      <a:pt x="0" y="218"/>
                    </a:lnTo>
                    <a:lnTo>
                      <a:pt x="2" y="208"/>
                    </a:lnTo>
                    <a:lnTo>
                      <a:pt x="2" y="208"/>
                    </a:lnTo>
                    <a:lnTo>
                      <a:pt x="6" y="186"/>
                    </a:lnTo>
                    <a:lnTo>
                      <a:pt x="14" y="164"/>
                    </a:lnTo>
                    <a:lnTo>
                      <a:pt x="22" y="144"/>
                    </a:lnTo>
                    <a:lnTo>
                      <a:pt x="30" y="124"/>
                    </a:lnTo>
                    <a:lnTo>
                      <a:pt x="30" y="124"/>
                    </a:lnTo>
                    <a:lnTo>
                      <a:pt x="42" y="106"/>
                    </a:lnTo>
                    <a:lnTo>
                      <a:pt x="54" y="90"/>
                    </a:lnTo>
                    <a:lnTo>
                      <a:pt x="66" y="76"/>
                    </a:lnTo>
                    <a:lnTo>
                      <a:pt x="80" y="62"/>
                    </a:lnTo>
                    <a:lnTo>
                      <a:pt x="94" y="50"/>
                    </a:lnTo>
                    <a:lnTo>
                      <a:pt x="110" y="40"/>
                    </a:lnTo>
                    <a:lnTo>
                      <a:pt x="128" y="30"/>
                    </a:lnTo>
                    <a:lnTo>
                      <a:pt x="144" y="24"/>
                    </a:lnTo>
                    <a:lnTo>
                      <a:pt x="144" y="24"/>
                    </a:lnTo>
                    <a:lnTo>
                      <a:pt x="168" y="16"/>
                    </a:lnTo>
                    <a:lnTo>
                      <a:pt x="194" y="8"/>
                    </a:lnTo>
                    <a:lnTo>
                      <a:pt x="222" y="2"/>
                    </a:lnTo>
                    <a:lnTo>
                      <a:pt x="248" y="0"/>
                    </a:lnTo>
                    <a:lnTo>
                      <a:pt x="248" y="0"/>
                    </a:lnTo>
                    <a:lnTo>
                      <a:pt x="272" y="2"/>
                    </a:lnTo>
                    <a:lnTo>
                      <a:pt x="294" y="6"/>
                    </a:lnTo>
                    <a:lnTo>
                      <a:pt x="316" y="10"/>
                    </a:lnTo>
                    <a:lnTo>
                      <a:pt x="338" y="18"/>
                    </a:lnTo>
                    <a:lnTo>
                      <a:pt x="358" y="28"/>
                    </a:lnTo>
                    <a:lnTo>
                      <a:pt x="378" y="38"/>
                    </a:lnTo>
                    <a:lnTo>
                      <a:pt x="396" y="50"/>
                    </a:lnTo>
                    <a:lnTo>
                      <a:pt x="412" y="64"/>
                    </a:lnTo>
                    <a:lnTo>
                      <a:pt x="412" y="64"/>
                    </a:lnTo>
                    <a:lnTo>
                      <a:pt x="428" y="80"/>
                    </a:lnTo>
                    <a:lnTo>
                      <a:pt x="442" y="96"/>
                    </a:lnTo>
                    <a:lnTo>
                      <a:pt x="454" y="112"/>
                    </a:lnTo>
                    <a:lnTo>
                      <a:pt x="466" y="130"/>
                    </a:lnTo>
                    <a:lnTo>
                      <a:pt x="474" y="146"/>
                    </a:lnTo>
                    <a:lnTo>
                      <a:pt x="482" y="164"/>
                    </a:lnTo>
                    <a:lnTo>
                      <a:pt x="488" y="184"/>
                    </a:lnTo>
                    <a:lnTo>
                      <a:pt x="492" y="202"/>
                    </a:lnTo>
                    <a:lnTo>
                      <a:pt x="492" y="202"/>
                    </a:lnTo>
                    <a:lnTo>
                      <a:pt x="494" y="220"/>
                    </a:lnTo>
                    <a:lnTo>
                      <a:pt x="494" y="234"/>
                    </a:lnTo>
                    <a:lnTo>
                      <a:pt x="494" y="234"/>
                    </a:lnTo>
                    <a:lnTo>
                      <a:pt x="492" y="242"/>
                    </a:lnTo>
                    <a:lnTo>
                      <a:pt x="490" y="244"/>
                    </a:lnTo>
                    <a:lnTo>
                      <a:pt x="490" y="244"/>
                    </a:lnTo>
                    <a:lnTo>
                      <a:pt x="490" y="246"/>
                    </a:lnTo>
                    <a:lnTo>
                      <a:pt x="484" y="250"/>
                    </a:lnTo>
                    <a:lnTo>
                      <a:pt x="480" y="252"/>
                    </a:lnTo>
                    <a:lnTo>
                      <a:pt x="474" y="254"/>
                    </a:lnTo>
                    <a:lnTo>
                      <a:pt x="474" y="254"/>
                    </a:lnTo>
                    <a:lnTo>
                      <a:pt x="464" y="250"/>
                    </a:lnTo>
                    <a:lnTo>
                      <a:pt x="460" y="246"/>
                    </a:lnTo>
                    <a:lnTo>
                      <a:pt x="458" y="244"/>
                    </a:lnTo>
                    <a:lnTo>
                      <a:pt x="458" y="244"/>
                    </a:lnTo>
                    <a:lnTo>
                      <a:pt x="454" y="234"/>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2"/>
                    </a:lnTo>
                    <a:lnTo>
                      <a:pt x="346" y="74"/>
                    </a:lnTo>
                    <a:lnTo>
                      <a:pt x="346" y="74"/>
                    </a:lnTo>
                    <a:lnTo>
                      <a:pt x="322" y="64"/>
                    </a:lnTo>
                    <a:lnTo>
                      <a:pt x="298" y="56"/>
                    </a:lnTo>
                    <a:lnTo>
                      <a:pt x="274" y="52"/>
                    </a:lnTo>
                    <a:lnTo>
                      <a:pt x="248" y="52"/>
                    </a:lnTo>
                    <a:lnTo>
                      <a:pt x="248" y="52"/>
                    </a:lnTo>
                    <a:lnTo>
                      <a:pt x="212" y="52"/>
                    </a:lnTo>
                    <a:lnTo>
                      <a:pt x="196" y="56"/>
                    </a:lnTo>
                    <a:lnTo>
                      <a:pt x="178" y="60"/>
                    </a:lnTo>
                    <a:lnTo>
                      <a:pt x="178" y="60"/>
                    </a:lnTo>
                    <a:lnTo>
                      <a:pt x="164" y="66"/>
                    </a:lnTo>
                    <a:lnTo>
                      <a:pt x="164" y="66"/>
                    </a:lnTo>
                    <a:lnTo>
                      <a:pt x="150" y="74"/>
                    </a:lnTo>
                    <a:lnTo>
                      <a:pt x="138" y="84"/>
                    </a:lnTo>
                    <a:lnTo>
                      <a:pt x="114" y="104"/>
                    </a:lnTo>
                    <a:lnTo>
                      <a:pt x="114" y="104"/>
                    </a:lnTo>
                    <a:lnTo>
                      <a:pt x="100" y="118"/>
                    </a:lnTo>
                    <a:lnTo>
                      <a:pt x="90" y="132"/>
                    </a:lnTo>
                    <a:lnTo>
                      <a:pt x="82" y="146"/>
                    </a:lnTo>
                    <a:lnTo>
                      <a:pt x="74" y="162"/>
                    </a:lnTo>
                    <a:lnTo>
                      <a:pt x="74" y="162"/>
                    </a:lnTo>
                    <a:lnTo>
                      <a:pt x="70" y="170"/>
                    </a:lnTo>
                    <a:lnTo>
                      <a:pt x="70" y="170"/>
                    </a:lnTo>
                    <a:lnTo>
                      <a:pt x="56"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8"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6"/>
                    </a:lnTo>
                    <a:lnTo>
                      <a:pt x="164" y="66"/>
                    </a:lnTo>
                    <a:lnTo>
                      <a:pt x="164" y="66"/>
                    </a:lnTo>
                    <a:lnTo>
                      <a:pt x="178" y="60"/>
                    </a:lnTo>
                    <a:lnTo>
                      <a:pt x="178" y="60"/>
                    </a:lnTo>
                    <a:lnTo>
                      <a:pt x="196" y="56"/>
                    </a:lnTo>
                    <a:lnTo>
                      <a:pt x="212" y="54"/>
                    </a:lnTo>
                    <a:lnTo>
                      <a:pt x="248" y="52"/>
                    </a:lnTo>
                    <a:lnTo>
                      <a:pt x="248" y="52"/>
                    </a:lnTo>
                    <a:lnTo>
                      <a:pt x="274" y="52"/>
                    </a:lnTo>
                    <a:lnTo>
                      <a:pt x="298" y="58"/>
                    </a:lnTo>
                    <a:lnTo>
                      <a:pt x="322" y="64"/>
                    </a:lnTo>
                    <a:lnTo>
                      <a:pt x="346" y="76"/>
                    </a:lnTo>
                    <a:lnTo>
                      <a:pt x="346" y="76"/>
                    </a:lnTo>
                    <a:lnTo>
                      <a:pt x="356" y="84"/>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6"/>
                    </a:lnTo>
                    <a:lnTo>
                      <a:pt x="458" y="244"/>
                    </a:lnTo>
                    <a:lnTo>
                      <a:pt x="458" y="244"/>
                    </a:lnTo>
                    <a:lnTo>
                      <a:pt x="460" y="246"/>
                    </a:lnTo>
                    <a:lnTo>
                      <a:pt x="464" y="250"/>
                    </a:lnTo>
                    <a:lnTo>
                      <a:pt x="474" y="254"/>
                    </a:lnTo>
                    <a:lnTo>
                      <a:pt x="474" y="254"/>
                    </a:lnTo>
                    <a:lnTo>
                      <a:pt x="480" y="252"/>
                    </a:lnTo>
                    <a:lnTo>
                      <a:pt x="484" y="250"/>
                    </a:lnTo>
                    <a:lnTo>
                      <a:pt x="490" y="246"/>
                    </a:lnTo>
                    <a:lnTo>
                      <a:pt x="492" y="244"/>
                    </a:lnTo>
                    <a:lnTo>
                      <a:pt x="492" y="244"/>
                    </a:lnTo>
                    <a:lnTo>
                      <a:pt x="492" y="242"/>
                    </a:lnTo>
                    <a:lnTo>
                      <a:pt x="494" y="234"/>
                    </a:lnTo>
                    <a:lnTo>
                      <a:pt x="494" y="234"/>
                    </a:lnTo>
                    <a:lnTo>
                      <a:pt x="494" y="220"/>
                    </a:lnTo>
                    <a:lnTo>
                      <a:pt x="494" y="204"/>
                    </a:lnTo>
                    <a:lnTo>
                      <a:pt x="494" y="204"/>
                    </a:lnTo>
                    <a:lnTo>
                      <a:pt x="488" y="184"/>
                    </a:lnTo>
                    <a:lnTo>
                      <a:pt x="482" y="166"/>
                    </a:lnTo>
                    <a:lnTo>
                      <a:pt x="476" y="146"/>
                    </a:lnTo>
                    <a:lnTo>
                      <a:pt x="466" y="130"/>
                    </a:lnTo>
                    <a:lnTo>
                      <a:pt x="454" y="112"/>
                    </a:lnTo>
                    <a:lnTo>
                      <a:pt x="442" y="96"/>
                    </a:lnTo>
                    <a:lnTo>
                      <a:pt x="428" y="80"/>
                    </a:lnTo>
                    <a:lnTo>
                      <a:pt x="412" y="64"/>
                    </a:lnTo>
                    <a:lnTo>
                      <a:pt x="412" y="64"/>
                    </a:lnTo>
                    <a:lnTo>
                      <a:pt x="396" y="50"/>
                    </a:lnTo>
                    <a:lnTo>
                      <a:pt x="378" y="38"/>
                    </a:lnTo>
                    <a:lnTo>
                      <a:pt x="358" y="26"/>
                    </a:lnTo>
                    <a:lnTo>
                      <a:pt x="338" y="18"/>
                    </a:lnTo>
                    <a:lnTo>
                      <a:pt x="316" y="10"/>
                    </a:lnTo>
                    <a:lnTo>
                      <a:pt x="294" y="4"/>
                    </a:lnTo>
                    <a:lnTo>
                      <a:pt x="272" y="2"/>
                    </a:lnTo>
                    <a:lnTo>
                      <a:pt x="248" y="0"/>
                    </a:lnTo>
                    <a:close/>
                  </a:path>
                </a:pathLst>
              </a:custGeom>
              <a:solidFill>
                <a:srgbClr val="403A3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5" name="Freeform 332"/>
              <p:cNvSpPr>
                <a:spLocks/>
              </p:cNvSpPr>
              <p:nvPr/>
            </p:nvSpPr>
            <p:spPr bwMode="auto">
              <a:xfrm>
                <a:off x="2643" y="3291"/>
                <a:ext cx="494" cy="254"/>
              </a:xfrm>
              <a:custGeom>
                <a:avLst/>
                <a:gdLst>
                  <a:gd name="T0" fmla="*/ 194 w 494"/>
                  <a:gd name="T1" fmla="*/ 8 h 254"/>
                  <a:gd name="T2" fmla="*/ 126 w 494"/>
                  <a:gd name="T3" fmla="*/ 30 h 254"/>
                  <a:gd name="T4" fmla="*/ 66 w 494"/>
                  <a:gd name="T5" fmla="*/ 76 h 254"/>
                  <a:gd name="T6" fmla="*/ 30 w 494"/>
                  <a:gd name="T7" fmla="*/ 124 h 254"/>
                  <a:gd name="T8" fmla="*/ 0 w 494"/>
                  <a:gd name="T9" fmla="*/ 208 h 254"/>
                  <a:gd name="T10" fmla="*/ 4 w 494"/>
                  <a:gd name="T11" fmla="*/ 244 h 254"/>
                  <a:gd name="T12" fmla="*/ 16 w 494"/>
                  <a:gd name="T13" fmla="*/ 252 h 254"/>
                  <a:gd name="T14" fmla="*/ 36 w 494"/>
                  <a:gd name="T15" fmla="*/ 248 h 254"/>
                  <a:gd name="T16" fmla="*/ 38 w 494"/>
                  <a:gd name="T17" fmla="*/ 244 h 254"/>
                  <a:gd name="T18" fmla="*/ 38 w 494"/>
                  <a:gd name="T19" fmla="*/ 244 h 254"/>
                  <a:gd name="T20" fmla="*/ 24 w 494"/>
                  <a:gd name="T21" fmla="*/ 254 h 254"/>
                  <a:gd name="T22" fmla="*/ 4 w 494"/>
                  <a:gd name="T23" fmla="*/ 244 h 254"/>
                  <a:gd name="T24" fmla="*/ 2 w 494"/>
                  <a:gd name="T25" fmla="*/ 208 h 254"/>
                  <a:gd name="T26" fmla="*/ 22 w 494"/>
                  <a:gd name="T27" fmla="*/ 144 h 254"/>
                  <a:gd name="T28" fmla="*/ 54 w 494"/>
                  <a:gd name="T29" fmla="*/ 90 h 254"/>
                  <a:gd name="T30" fmla="*/ 110 w 494"/>
                  <a:gd name="T31" fmla="*/ 40 h 254"/>
                  <a:gd name="T32" fmla="*/ 168 w 494"/>
                  <a:gd name="T33" fmla="*/ 16 h 254"/>
                  <a:gd name="T34" fmla="*/ 248 w 494"/>
                  <a:gd name="T35" fmla="*/ 0 h 254"/>
                  <a:gd name="T36" fmla="*/ 338 w 494"/>
                  <a:gd name="T37" fmla="*/ 18 h 254"/>
                  <a:gd name="T38" fmla="*/ 412 w 494"/>
                  <a:gd name="T39" fmla="*/ 64 h 254"/>
                  <a:gd name="T40" fmla="*/ 454 w 494"/>
                  <a:gd name="T41" fmla="*/ 112 h 254"/>
                  <a:gd name="T42" fmla="*/ 488 w 494"/>
                  <a:gd name="T43" fmla="*/ 184 h 254"/>
                  <a:gd name="T44" fmla="*/ 494 w 494"/>
                  <a:gd name="T45" fmla="*/ 234 h 254"/>
                  <a:gd name="T46" fmla="*/ 490 w 494"/>
                  <a:gd name="T47" fmla="*/ 244 h 254"/>
                  <a:gd name="T48" fmla="*/ 474 w 494"/>
                  <a:gd name="T49" fmla="*/ 254 h 254"/>
                  <a:gd name="T50" fmla="*/ 458 w 494"/>
                  <a:gd name="T51" fmla="*/ 244 h 254"/>
                  <a:gd name="T52" fmla="*/ 452 w 494"/>
                  <a:gd name="T53" fmla="*/ 226 h 254"/>
                  <a:gd name="T54" fmla="*/ 420 w 494"/>
                  <a:gd name="T55" fmla="*/ 158 h 254"/>
                  <a:gd name="T56" fmla="*/ 384 w 494"/>
                  <a:gd name="T57" fmla="*/ 112 h 254"/>
                  <a:gd name="T58" fmla="*/ 346 w 494"/>
                  <a:gd name="T59" fmla="*/ 74 h 254"/>
                  <a:gd name="T60" fmla="*/ 274 w 494"/>
                  <a:gd name="T61" fmla="*/ 52 h 254"/>
                  <a:gd name="T62" fmla="*/ 196 w 494"/>
                  <a:gd name="T63" fmla="*/ 56 h 254"/>
                  <a:gd name="T64" fmla="*/ 164 w 494"/>
                  <a:gd name="T65" fmla="*/ 66 h 254"/>
                  <a:gd name="T66" fmla="*/ 114 w 494"/>
                  <a:gd name="T67" fmla="*/ 104 h 254"/>
                  <a:gd name="T68" fmla="*/ 74 w 494"/>
                  <a:gd name="T69" fmla="*/ 162 h 254"/>
                  <a:gd name="T70" fmla="*/ 56 w 494"/>
                  <a:gd name="T71" fmla="*/ 198 h 254"/>
                  <a:gd name="T72" fmla="*/ 38 w 494"/>
                  <a:gd name="T73" fmla="*/ 242 h 254"/>
                  <a:gd name="T74" fmla="*/ 38 w 494"/>
                  <a:gd name="T75" fmla="*/ 242 h 254"/>
                  <a:gd name="T76" fmla="*/ 38 w 494"/>
                  <a:gd name="T77" fmla="*/ 242 h 254"/>
                  <a:gd name="T78" fmla="*/ 44 w 494"/>
                  <a:gd name="T79" fmla="*/ 226 h 254"/>
                  <a:gd name="T80" fmla="*/ 74 w 494"/>
                  <a:gd name="T81" fmla="*/ 162 h 254"/>
                  <a:gd name="T82" fmla="*/ 100 w 494"/>
                  <a:gd name="T83" fmla="*/ 118 h 254"/>
                  <a:gd name="T84" fmla="*/ 150 w 494"/>
                  <a:gd name="T85" fmla="*/ 76 h 254"/>
                  <a:gd name="T86" fmla="*/ 178 w 494"/>
                  <a:gd name="T87" fmla="*/ 60 h 254"/>
                  <a:gd name="T88" fmla="*/ 248 w 494"/>
                  <a:gd name="T89" fmla="*/ 52 h 254"/>
                  <a:gd name="T90" fmla="*/ 346 w 494"/>
                  <a:gd name="T91" fmla="*/ 76 h 254"/>
                  <a:gd name="T92" fmla="*/ 384 w 494"/>
                  <a:gd name="T93" fmla="*/ 112 h 254"/>
                  <a:gd name="T94" fmla="*/ 420 w 494"/>
                  <a:gd name="T95" fmla="*/ 158 h 254"/>
                  <a:gd name="T96" fmla="*/ 438 w 494"/>
                  <a:gd name="T97" fmla="*/ 196 h 254"/>
                  <a:gd name="T98" fmla="*/ 458 w 494"/>
                  <a:gd name="T99" fmla="*/ 244 h 254"/>
                  <a:gd name="T100" fmla="*/ 474 w 494"/>
                  <a:gd name="T101" fmla="*/ 254 h 254"/>
                  <a:gd name="T102" fmla="*/ 490 w 494"/>
                  <a:gd name="T103" fmla="*/ 246 h 254"/>
                  <a:gd name="T104" fmla="*/ 494 w 494"/>
                  <a:gd name="T105" fmla="*/ 234 h 254"/>
                  <a:gd name="T106" fmla="*/ 494 w 494"/>
                  <a:gd name="T107" fmla="*/ 204 h 254"/>
                  <a:gd name="T108" fmla="*/ 466 w 494"/>
                  <a:gd name="T109" fmla="*/ 130 h 254"/>
                  <a:gd name="T110" fmla="*/ 412 w 494"/>
                  <a:gd name="T111" fmla="*/ 64 h 254"/>
                  <a:gd name="T112" fmla="*/ 358 w 494"/>
                  <a:gd name="T113" fmla="*/ 26 h 254"/>
                  <a:gd name="T114" fmla="*/ 272 w 494"/>
                  <a:gd name="T115"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254">
                    <a:moveTo>
                      <a:pt x="248" y="0"/>
                    </a:moveTo>
                    <a:lnTo>
                      <a:pt x="248" y="0"/>
                    </a:lnTo>
                    <a:lnTo>
                      <a:pt x="220" y="2"/>
                    </a:lnTo>
                    <a:lnTo>
                      <a:pt x="194" y="8"/>
                    </a:lnTo>
                    <a:lnTo>
                      <a:pt x="168" y="14"/>
                    </a:lnTo>
                    <a:lnTo>
                      <a:pt x="144" y="22"/>
                    </a:lnTo>
                    <a:lnTo>
                      <a:pt x="144" y="22"/>
                    </a:lnTo>
                    <a:lnTo>
                      <a:pt x="126" y="30"/>
                    </a:lnTo>
                    <a:lnTo>
                      <a:pt x="110" y="40"/>
                    </a:lnTo>
                    <a:lnTo>
                      <a:pt x="94" y="50"/>
                    </a:lnTo>
                    <a:lnTo>
                      <a:pt x="80" y="62"/>
                    </a:lnTo>
                    <a:lnTo>
                      <a:pt x="66" y="76"/>
                    </a:lnTo>
                    <a:lnTo>
                      <a:pt x="52" y="90"/>
                    </a:lnTo>
                    <a:lnTo>
                      <a:pt x="40" y="106"/>
                    </a:lnTo>
                    <a:lnTo>
                      <a:pt x="30" y="124"/>
                    </a:lnTo>
                    <a:lnTo>
                      <a:pt x="30" y="124"/>
                    </a:lnTo>
                    <a:lnTo>
                      <a:pt x="20" y="142"/>
                    </a:lnTo>
                    <a:lnTo>
                      <a:pt x="12" y="164"/>
                    </a:lnTo>
                    <a:lnTo>
                      <a:pt x="6" y="186"/>
                    </a:lnTo>
                    <a:lnTo>
                      <a:pt x="0" y="208"/>
                    </a:lnTo>
                    <a:lnTo>
                      <a:pt x="0" y="208"/>
                    </a:lnTo>
                    <a:lnTo>
                      <a:pt x="0" y="218"/>
                    </a:lnTo>
                    <a:lnTo>
                      <a:pt x="0" y="228"/>
                    </a:lnTo>
                    <a:lnTo>
                      <a:pt x="4" y="244"/>
                    </a:lnTo>
                    <a:lnTo>
                      <a:pt x="4" y="244"/>
                    </a:lnTo>
                    <a:lnTo>
                      <a:pt x="6" y="246"/>
                    </a:lnTo>
                    <a:lnTo>
                      <a:pt x="10" y="250"/>
                    </a:lnTo>
                    <a:lnTo>
                      <a:pt x="16" y="252"/>
                    </a:lnTo>
                    <a:lnTo>
                      <a:pt x="24" y="254"/>
                    </a:lnTo>
                    <a:lnTo>
                      <a:pt x="24" y="254"/>
                    </a:lnTo>
                    <a:lnTo>
                      <a:pt x="32" y="250"/>
                    </a:lnTo>
                    <a:lnTo>
                      <a:pt x="36" y="248"/>
                    </a:lnTo>
                    <a:lnTo>
                      <a:pt x="38" y="244"/>
                    </a:lnTo>
                    <a:lnTo>
                      <a:pt x="38" y="244"/>
                    </a:lnTo>
                    <a:lnTo>
                      <a:pt x="38" y="244"/>
                    </a:lnTo>
                    <a:lnTo>
                      <a:pt x="38" y="244"/>
                    </a:lnTo>
                    <a:lnTo>
                      <a:pt x="38" y="244"/>
                    </a:lnTo>
                    <a:lnTo>
                      <a:pt x="38" y="244"/>
                    </a:lnTo>
                    <a:lnTo>
                      <a:pt x="38" y="244"/>
                    </a:lnTo>
                    <a:lnTo>
                      <a:pt x="38" y="244"/>
                    </a:lnTo>
                    <a:lnTo>
                      <a:pt x="36" y="246"/>
                    </a:lnTo>
                    <a:lnTo>
                      <a:pt x="32" y="250"/>
                    </a:lnTo>
                    <a:lnTo>
                      <a:pt x="24" y="254"/>
                    </a:lnTo>
                    <a:lnTo>
                      <a:pt x="24" y="254"/>
                    </a:lnTo>
                    <a:lnTo>
                      <a:pt x="18" y="252"/>
                    </a:lnTo>
                    <a:lnTo>
                      <a:pt x="10" y="250"/>
                    </a:lnTo>
                    <a:lnTo>
                      <a:pt x="6" y="246"/>
                    </a:lnTo>
                    <a:lnTo>
                      <a:pt x="4" y="244"/>
                    </a:lnTo>
                    <a:lnTo>
                      <a:pt x="4" y="244"/>
                    </a:lnTo>
                    <a:lnTo>
                      <a:pt x="0" y="228"/>
                    </a:lnTo>
                    <a:lnTo>
                      <a:pt x="0" y="218"/>
                    </a:lnTo>
                    <a:lnTo>
                      <a:pt x="2" y="208"/>
                    </a:lnTo>
                    <a:lnTo>
                      <a:pt x="2" y="208"/>
                    </a:lnTo>
                    <a:lnTo>
                      <a:pt x="6" y="186"/>
                    </a:lnTo>
                    <a:lnTo>
                      <a:pt x="14" y="164"/>
                    </a:lnTo>
                    <a:lnTo>
                      <a:pt x="22" y="144"/>
                    </a:lnTo>
                    <a:lnTo>
                      <a:pt x="30" y="124"/>
                    </a:lnTo>
                    <a:lnTo>
                      <a:pt x="30" y="124"/>
                    </a:lnTo>
                    <a:lnTo>
                      <a:pt x="42" y="106"/>
                    </a:lnTo>
                    <a:lnTo>
                      <a:pt x="54" y="90"/>
                    </a:lnTo>
                    <a:lnTo>
                      <a:pt x="66" y="76"/>
                    </a:lnTo>
                    <a:lnTo>
                      <a:pt x="80" y="62"/>
                    </a:lnTo>
                    <a:lnTo>
                      <a:pt x="94" y="50"/>
                    </a:lnTo>
                    <a:lnTo>
                      <a:pt x="110" y="40"/>
                    </a:lnTo>
                    <a:lnTo>
                      <a:pt x="128" y="30"/>
                    </a:lnTo>
                    <a:lnTo>
                      <a:pt x="144" y="24"/>
                    </a:lnTo>
                    <a:lnTo>
                      <a:pt x="144" y="24"/>
                    </a:lnTo>
                    <a:lnTo>
                      <a:pt x="168" y="16"/>
                    </a:lnTo>
                    <a:lnTo>
                      <a:pt x="194" y="8"/>
                    </a:lnTo>
                    <a:lnTo>
                      <a:pt x="222" y="2"/>
                    </a:lnTo>
                    <a:lnTo>
                      <a:pt x="248" y="0"/>
                    </a:lnTo>
                    <a:lnTo>
                      <a:pt x="248" y="0"/>
                    </a:lnTo>
                    <a:lnTo>
                      <a:pt x="272" y="2"/>
                    </a:lnTo>
                    <a:lnTo>
                      <a:pt x="294" y="6"/>
                    </a:lnTo>
                    <a:lnTo>
                      <a:pt x="316" y="10"/>
                    </a:lnTo>
                    <a:lnTo>
                      <a:pt x="338" y="18"/>
                    </a:lnTo>
                    <a:lnTo>
                      <a:pt x="358" y="28"/>
                    </a:lnTo>
                    <a:lnTo>
                      <a:pt x="378" y="38"/>
                    </a:lnTo>
                    <a:lnTo>
                      <a:pt x="396" y="50"/>
                    </a:lnTo>
                    <a:lnTo>
                      <a:pt x="412" y="64"/>
                    </a:lnTo>
                    <a:lnTo>
                      <a:pt x="412" y="64"/>
                    </a:lnTo>
                    <a:lnTo>
                      <a:pt x="428" y="80"/>
                    </a:lnTo>
                    <a:lnTo>
                      <a:pt x="442" y="96"/>
                    </a:lnTo>
                    <a:lnTo>
                      <a:pt x="454" y="112"/>
                    </a:lnTo>
                    <a:lnTo>
                      <a:pt x="466" y="130"/>
                    </a:lnTo>
                    <a:lnTo>
                      <a:pt x="474" y="146"/>
                    </a:lnTo>
                    <a:lnTo>
                      <a:pt x="482" y="164"/>
                    </a:lnTo>
                    <a:lnTo>
                      <a:pt x="488" y="184"/>
                    </a:lnTo>
                    <a:lnTo>
                      <a:pt x="492" y="202"/>
                    </a:lnTo>
                    <a:lnTo>
                      <a:pt x="492" y="202"/>
                    </a:lnTo>
                    <a:lnTo>
                      <a:pt x="494" y="220"/>
                    </a:lnTo>
                    <a:lnTo>
                      <a:pt x="494" y="234"/>
                    </a:lnTo>
                    <a:lnTo>
                      <a:pt x="494" y="234"/>
                    </a:lnTo>
                    <a:lnTo>
                      <a:pt x="492" y="242"/>
                    </a:lnTo>
                    <a:lnTo>
                      <a:pt x="490" y="244"/>
                    </a:lnTo>
                    <a:lnTo>
                      <a:pt x="490" y="244"/>
                    </a:lnTo>
                    <a:lnTo>
                      <a:pt x="490" y="246"/>
                    </a:lnTo>
                    <a:lnTo>
                      <a:pt x="484" y="250"/>
                    </a:lnTo>
                    <a:lnTo>
                      <a:pt x="480" y="252"/>
                    </a:lnTo>
                    <a:lnTo>
                      <a:pt x="474" y="254"/>
                    </a:lnTo>
                    <a:lnTo>
                      <a:pt x="474" y="254"/>
                    </a:lnTo>
                    <a:lnTo>
                      <a:pt x="464" y="250"/>
                    </a:lnTo>
                    <a:lnTo>
                      <a:pt x="460" y="246"/>
                    </a:lnTo>
                    <a:lnTo>
                      <a:pt x="458" y="244"/>
                    </a:lnTo>
                    <a:lnTo>
                      <a:pt x="458" y="244"/>
                    </a:lnTo>
                    <a:lnTo>
                      <a:pt x="454" y="234"/>
                    </a:lnTo>
                    <a:lnTo>
                      <a:pt x="452" y="226"/>
                    </a:lnTo>
                    <a:lnTo>
                      <a:pt x="452" y="226"/>
                    </a:lnTo>
                    <a:lnTo>
                      <a:pt x="438" y="196"/>
                    </a:lnTo>
                    <a:lnTo>
                      <a:pt x="424" y="166"/>
                    </a:lnTo>
                    <a:lnTo>
                      <a:pt x="424" y="166"/>
                    </a:lnTo>
                    <a:lnTo>
                      <a:pt x="420" y="158"/>
                    </a:lnTo>
                    <a:lnTo>
                      <a:pt x="420" y="158"/>
                    </a:lnTo>
                    <a:lnTo>
                      <a:pt x="412" y="146"/>
                    </a:lnTo>
                    <a:lnTo>
                      <a:pt x="402" y="134"/>
                    </a:lnTo>
                    <a:lnTo>
                      <a:pt x="384" y="112"/>
                    </a:lnTo>
                    <a:lnTo>
                      <a:pt x="384" y="112"/>
                    </a:lnTo>
                    <a:lnTo>
                      <a:pt x="366" y="92"/>
                    </a:lnTo>
                    <a:lnTo>
                      <a:pt x="356" y="82"/>
                    </a:lnTo>
                    <a:lnTo>
                      <a:pt x="346" y="74"/>
                    </a:lnTo>
                    <a:lnTo>
                      <a:pt x="346" y="74"/>
                    </a:lnTo>
                    <a:lnTo>
                      <a:pt x="322" y="64"/>
                    </a:lnTo>
                    <a:lnTo>
                      <a:pt x="298" y="56"/>
                    </a:lnTo>
                    <a:lnTo>
                      <a:pt x="274" y="52"/>
                    </a:lnTo>
                    <a:lnTo>
                      <a:pt x="248" y="52"/>
                    </a:lnTo>
                    <a:lnTo>
                      <a:pt x="248" y="52"/>
                    </a:lnTo>
                    <a:lnTo>
                      <a:pt x="212" y="52"/>
                    </a:lnTo>
                    <a:lnTo>
                      <a:pt x="196" y="56"/>
                    </a:lnTo>
                    <a:lnTo>
                      <a:pt x="178" y="60"/>
                    </a:lnTo>
                    <a:lnTo>
                      <a:pt x="178" y="60"/>
                    </a:lnTo>
                    <a:lnTo>
                      <a:pt x="164" y="66"/>
                    </a:lnTo>
                    <a:lnTo>
                      <a:pt x="164" y="66"/>
                    </a:lnTo>
                    <a:lnTo>
                      <a:pt x="150" y="74"/>
                    </a:lnTo>
                    <a:lnTo>
                      <a:pt x="138" y="84"/>
                    </a:lnTo>
                    <a:lnTo>
                      <a:pt x="114" y="104"/>
                    </a:lnTo>
                    <a:lnTo>
                      <a:pt x="114" y="104"/>
                    </a:lnTo>
                    <a:lnTo>
                      <a:pt x="100" y="118"/>
                    </a:lnTo>
                    <a:lnTo>
                      <a:pt x="90" y="132"/>
                    </a:lnTo>
                    <a:lnTo>
                      <a:pt x="82" y="146"/>
                    </a:lnTo>
                    <a:lnTo>
                      <a:pt x="74" y="162"/>
                    </a:lnTo>
                    <a:lnTo>
                      <a:pt x="74" y="162"/>
                    </a:lnTo>
                    <a:lnTo>
                      <a:pt x="70" y="170"/>
                    </a:lnTo>
                    <a:lnTo>
                      <a:pt x="70" y="170"/>
                    </a:lnTo>
                    <a:lnTo>
                      <a:pt x="56" y="198"/>
                    </a:lnTo>
                    <a:lnTo>
                      <a:pt x="44" y="226"/>
                    </a:lnTo>
                    <a:lnTo>
                      <a:pt x="44" y="226"/>
                    </a:lnTo>
                    <a:lnTo>
                      <a:pt x="40" y="234"/>
                    </a:lnTo>
                    <a:lnTo>
                      <a:pt x="38" y="242"/>
                    </a:lnTo>
                    <a:lnTo>
                      <a:pt x="38" y="24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8"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6"/>
                    </a:lnTo>
                    <a:lnTo>
                      <a:pt x="164" y="66"/>
                    </a:lnTo>
                    <a:lnTo>
                      <a:pt x="164" y="66"/>
                    </a:lnTo>
                    <a:lnTo>
                      <a:pt x="178" y="60"/>
                    </a:lnTo>
                    <a:lnTo>
                      <a:pt x="178" y="60"/>
                    </a:lnTo>
                    <a:lnTo>
                      <a:pt x="196" y="56"/>
                    </a:lnTo>
                    <a:lnTo>
                      <a:pt x="212" y="54"/>
                    </a:lnTo>
                    <a:lnTo>
                      <a:pt x="248" y="52"/>
                    </a:lnTo>
                    <a:lnTo>
                      <a:pt x="248" y="52"/>
                    </a:lnTo>
                    <a:lnTo>
                      <a:pt x="274" y="52"/>
                    </a:lnTo>
                    <a:lnTo>
                      <a:pt x="298" y="58"/>
                    </a:lnTo>
                    <a:lnTo>
                      <a:pt x="322" y="64"/>
                    </a:lnTo>
                    <a:lnTo>
                      <a:pt x="346" y="76"/>
                    </a:lnTo>
                    <a:lnTo>
                      <a:pt x="346" y="76"/>
                    </a:lnTo>
                    <a:lnTo>
                      <a:pt x="356" y="84"/>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6"/>
                    </a:lnTo>
                    <a:lnTo>
                      <a:pt x="458" y="244"/>
                    </a:lnTo>
                    <a:lnTo>
                      <a:pt x="458" y="244"/>
                    </a:lnTo>
                    <a:lnTo>
                      <a:pt x="460" y="246"/>
                    </a:lnTo>
                    <a:lnTo>
                      <a:pt x="464" y="250"/>
                    </a:lnTo>
                    <a:lnTo>
                      <a:pt x="474" y="254"/>
                    </a:lnTo>
                    <a:lnTo>
                      <a:pt x="474" y="254"/>
                    </a:lnTo>
                    <a:lnTo>
                      <a:pt x="480" y="252"/>
                    </a:lnTo>
                    <a:lnTo>
                      <a:pt x="484" y="250"/>
                    </a:lnTo>
                    <a:lnTo>
                      <a:pt x="490" y="246"/>
                    </a:lnTo>
                    <a:lnTo>
                      <a:pt x="492" y="244"/>
                    </a:lnTo>
                    <a:lnTo>
                      <a:pt x="492" y="244"/>
                    </a:lnTo>
                    <a:lnTo>
                      <a:pt x="492" y="242"/>
                    </a:lnTo>
                    <a:lnTo>
                      <a:pt x="494" y="234"/>
                    </a:lnTo>
                    <a:lnTo>
                      <a:pt x="494" y="234"/>
                    </a:lnTo>
                    <a:lnTo>
                      <a:pt x="494" y="220"/>
                    </a:lnTo>
                    <a:lnTo>
                      <a:pt x="494" y="204"/>
                    </a:lnTo>
                    <a:lnTo>
                      <a:pt x="494" y="204"/>
                    </a:lnTo>
                    <a:lnTo>
                      <a:pt x="488" y="184"/>
                    </a:lnTo>
                    <a:lnTo>
                      <a:pt x="482" y="166"/>
                    </a:lnTo>
                    <a:lnTo>
                      <a:pt x="476" y="146"/>
                    </a:lnTo>
                    <a:lnTo>
                      <a:pt x="466" y="130"/>
                    </a:lnTo>
                    <a:lnTo>
                      <a:pt x="454" y="112"/>
                    </a:lnTo>
                    <a:lnTo>
                      <a:pt x="442" y="96"/>
                    </a:lnTo>
                    <a:lnTo>
                      <a:pt x="428" y="80"/>
                    </a:lnTo>
                    <a:lnTo>
                      <a:pt x="412" y="64"/>
                    </a:lnTo>
                    <a:lnTo>
                      <a:pt x="412" y="64"/>
                    </a:lnTo>
                    <a:lnTo>
                      <a:pt x="396" y="50"/>
                    </a:lnTo>
                    <a:lnTo>
                      <a:pt x="378" y="38"/>
                    </a:lnTo>
                    <a:lnTo>
                      <a:pt x="358" y="26"/>
                    </a:lnTo>
                    <a:lnTo>
                      <a:pt x="338" y="18"/>
                    </a:lnTo>
                    <a:lnTo>
                      <a:pt x="316" y="10"/>
                    </a:lnTo>
                    <a:lnTo>
                      <a:pt x="294" y="4"/>
                    </a:lnTo>
                    <a:lnTo>
                      <a:pt x="272" y="2"/>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6" name="Freeform 333"/>
              <p:cNvSpPr>
                <a:spLocks/>
              </p:cNvSpPr>
              <p:nvPr/>
            </p:nvSpPr>
            <p:spPr bwMode="auto">
              <a:xfrm>
                <a:off x="2643" y="3291"/>
                <a:ext cx="494" cy="254"/>
              </a:xfrm>
              <a:custGeom>
                <a:avLst/>
                <a:gdLst>
                  <a:gd name="T0" fmla="*/ 194 w 494"/>
                  <a:gd name="T1" fmla="*/ 8 h 254"/>
                  <a:gd name="T2" fmla="*/ 128 w 494"/>
                  <a:gd name="T3" fmla="*/ 30 h 254"/>
                  <a:gd name="T4" fmla="*/ 66 w 494"/>
                  <a:gd name="T5" fmla="*/ 76 h 254"/>
                  <a:gd name="T6" fmla="*/ 30 w 494"/>
                  <a:gd name="T7" fmla="*/ 124 h 254"/>
                  <a:gd name="T8" fmla="*/ 2 w 494"/>
                  <a:gd name="T9" fmla="*/ 208 h 254"/>
                  <a:gd name="T10" fmla="*/ 4 w 494"/>
                  <a:gd name="T11" fmla="*/ 244 h 254"/>
                  <a:gd name="T12" fmla="*/ 18 w 494"/>
                  <a:gd name="T13" fmla="*/ 252 h 254"/>
                  <a:gd name="T14" fmla="*/ 36 w 494"/>
                  <a:gd name="T15" fmla="*/ 246 h 254"/>
                  <a:gd name="T16" fmla="*/ 38 w 494"/>
                  <a:gd name="T17" fmla="*/ 244 h 254"/>
                  <a:gd name="T18" fmla="*/ 32 w 494"/>
                  <a:gd name="T19" fmla="*/ 250 h 254"/>
                  <a:gd name="T20" fmla="*/ 10 w 494"/>
                  <a:gd name="T21" fmla="*/ 248 h 254"/>
                  <a:gd name="T22" fmla="*/ 2 w 494"/>
                  <a:gd name="T23" fmla="*/ 226 h 254"/>
                  <a:gd name="T24" fmla="*/ 14 w 494"/>
                  <a:gd name="T25" fmla="*/ 164 h 254"/>
                  <a:gd name="T26" fmla="*/ 42 w 494"/>
                  <a:gd name="T27" fmla="*/ 106 h 254"/>
                  <a:gd name="T28" fmla="*/ 96 w 494"/>
                  <a:gd name="T29" fmla="*/ 50 h 254"/>
                  <a:gd name="T30" fmla="*/ 144 w 494"/>
                  <a:gd name="T31" fmla="*/ 24 h 254"/>
                  <a:gd name="T32" fmla="*/ 248 w 494"/>
                  <a:gd name="T33" fmla="*/ 2 h 254"/>
                  <a:gd name="T34" fmla="*/ 316 w 494"/>
                  <a:gd name="T35" fmla="*/ 12 h 254"/>
                  <a:gd name="T36" fmla="*/ 394 w 494"/>
                  <a:gd name="T37" fmla="*/ 52 h 254"/>
                  <a:gd name="T38" fmla="*/ 442 w 494"/>
                  <a:gd name="T39" fmla="*/ 96 h 254"/>
                  <a:gd name="T40" fmla="*/ 482 w 494"/>
                  <a:gd name="T41" fmla="*/ 164 h 254"/>
                  <a:gd name="T42" fmla="*/ 494 w 494"/>
                  <a:gd name="T43" fmla="*/ 218 h 254"/>
                  <a:gd name="T44" fmla="*/ 490 w 494"/>
                  <a:gd name="T45" fmla="*/ 242 h 254"/>
                  <a:gd name="T46" fmla="*/ 480 w 494"/>
                  <a:gd name="T47" fmla="*/ 252 h 254"/>
                  <a:gd name="T48" fmla="*/ 460 w 494"/>
                  <a:gd name="T49" fmla="*/ 246 h 254"/>
                  <a:gd name="T50" fmla="*/ 452 w 494"/>
                  <a:gd name="T51" fmla="*/ 226 h 254"/>
                  <a:gd name="T52" fmla="*/ 424 w 494"/>
                  <a:gd name="T53" fmla="*/ 164 h 254"/>
                  <a:gd name="T54" fmla="*/ 404 w 494"/>
                  <a:gd name="T55" fmla="*/ 132 h 254"/>
                  <a:gd name="T56" fmla="*/ 356 w 494"/>
                  <a:gd name="T57" fmla="*/ 82 h 254"/>
                  <a:gd name="T58" fmla="*/ 298 w 494"/>
                  <a:gd name="T59" fmla="*/ 56 h 254"/>
                  <a:gd name="T60" fmla="*/ 212 w 494"/>
                  <a:gd name="T61" fmla="*/ 52 h 254"/>
                  <a:gd name="T62" fmla="*/ 164 w 494"/>
                  <a:gd name="T63" fmla="*/ 66 h 254"/>
                  <a:gd name="T64" fmla="*/ 114 w 494"/>
                  <a:gd name="T65" fmla="*/ 102 h 254"/>
                  <a:gd name="T66" fmla="*/ 80 w 494"/>
                  <a:gd name="T67" fmla="*/ 146 h 254"/>
                  <a:gd name="T68" fmla="*/ 70 w 494"/>
                  <a:gd name="T69" fmla="*/ 168 h 254"/>
                  <a:gd name="T70" fmla="*/ 44 w 494"/>
                  <a:gd name="T71" fmla="*/ 224 h 254"/>
                  <a:gd name="T72" fmla="*/ 38 w 494"/>
                  <a:gd name="T73" fmla="*/ 242 h 254"/>
                  <a:gd name="T74" fmla="*/ 38 w 494"/>
                  <a:gd name="T75" fmla="*/ 242 h 254"/>
                  <a:gd name="T76" fmla="*/ 44 w 494"/>
                  <a:gd name="T77" fmla="*/ 226 h 254"/>
                  <a:gd name="T78" fmla="*/ 74 w 494"/>
                  <a:gd name="T79" fmla="*/ 162 h 254"/>
                  <a:gd name="T80" fmla="*/ 100 w 494"/>
                  <a:gd name="T81" fmla="*/ 118 h 254"/>
                  <a:gd name="T82" fmla="*/ 150 w 494"/>
                  <a:gd name="T83" fmla="*/ 74 h 254"/>
                  <a:gd name="T84" fmla="*/ 178 w 494"/>
                  <a:gd name="T85" fmla="*/ 60 h 254"/>
                  <a:gd name="T86" fmla="*/ 248 w 494"/>
                  <a:gd name="T87" fmla="*/ 52 h 254"/>
                  <a:gd name="T88" fmla="*/ 346 w 494"/>
                  <a:gd name="T89" fmla="*/ 74 h 254"/>
                  <a:gd name="T90" fmla="*/ 384 w 494"/>
                  <a:gd name="T91" fmla="*/ 112 h 254"/>
                  <a:gd name="T92" fmla="*/ 420 w 494"/>
                  <a:gd name="T93" fmla="*/ 158 h 254"/>
                  <a:gd name="T94" fmla="*/ 438 w 494"/>
                  <a:gd name="T95" fmla="*/ 196 h 254"/>
                  <a:gd name="T96" fmla="*/ 458 w 494"/>
                  <a:gd name="T97" fmla="*/ 244 h 254"/>
                  <a:gd name="T98" fmla="*/ 474 w 494"/>
                  <a:gd name="T99" fmla="*/ 254 h 254"/>
                  <a:gd name="T100" fmla="*/ 490 w 494"/>
                  <a:gd name="T101" fmla="*/ 246 h 254"/>
                  <a:gd name="T102" fmla="*/ 494 w 494"/>
                  <a:gd name="T103" fmla="*/ 234 h 254"/>
                  <a:gd name="T104" fmla="*/ 492 w 494"/>
                  <a:gd name="T105" fmla="*/ 202 h 254"/>
                  <a:gd name="T106" fmla="*/ 466 w 494"/>
                  <a:gd name="T107" fmla="*/ 130 h 254"/>
                  <a:gd name="T108" fmla="*/ 412 w 494"/>
                  <a:gd name="T109" fmla="*/ 64 h 254"/>
                  <a:gd name="T110" fmla="*/ 358 w 494"/>
                  <a:gd name="T111" fmla="*/ 28 h 254"/>
                  <a:gd name="T112" fmla="*/ 272 w 494"/>
                  <a:gd name="T113"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254">
                    <a:moveTo>
                      <a:pt x="248" y="0"/>
                    </a:moveTo>
                    <a:lnTo>
                      <a:pt x="248" y="0"/>
                    </a:lnTo>
                    <a:lnTo>
                      <a:pt x="222" y="2"/>
                    </a:lnTo>
                    <a:lnTo>
                      <a:pt x="194" y="8"/>
                    </a:lnTo>
                    <a:lnTo>
                      <a:pt x="168" y="16"/>
                    </a:lnTo>
                    <a:lnTo>
                      <a:pt x="144" y="24"/>
                    </a:lnTo>
                    <a:lnTo>
                      <a:pt x="144" y="24"/>
                    </a:lnTo>
                    <a:lnTo>
                      <a:pt x="128" y="30"/>
                    </a:lnTo>
                    <a:lnTo>
                      <a:pt x="110" y="40"/>
                    </a:lnTo>
                    <a:lnTo>
                      <a:pt x="94" y="50"/>
                    </a:lnTo>
                    <a:lnTo>
                      <a:pt x="80" y="62"/>
                    </a:lnTo>
                    <a:lnTo>
                      <a:pt x="66" y="76"/>
                    </a:lnTo>
                    <a:lnTo>
                      <a:pt x="54" y="90"/>
                    </a:lnTo>
                    <a:lnTo>
                      <a:pt x="42" y="106"/>
                    </a:lnTo>
                    <a:lnTo>
                      <a:pt x="30" y="124"/>
                    </a:lnTo>
                    <a:lnTo>
                      <a:pt x="30" y="124"/>
                    </a:lnTo>
                    <a:lnTo>
                      <a:pt x="22" y="144"/>
                    </a:lnTo>
                    <a:lnTo>
                      <a:pt x="14" y="164"/>
                    </a:lnTo>
                    <a:lnTo>
                      <a:pt x="6" y="186"/>
                    </a:lnTo>
                    <a:lnTo>
                      <a:pt x="2" y="208"/>
                    </a:lnTo>
                    <a:lnTo>
                      <a:pt x="2" y="208"/>
                    </a:lnTo>
                    <a:lnTo>
                      <a:pt x="0" y="218"/>
                    </a:lnTo>
                    <a:lnTo>
                      <a:pt x="0" y="228"/>
                    </a:lnTo>
                    <a:lnTo>
                      <a:pt x="4" y="244"/>
                    </a:lnTo>
                    <a:lnTo>
                      <a:pt x="4" y="244"/>
                    </a:lnTo>
                    <a:lnTo>
                      <a:pt x="6" y="246"/>
                    </a:lnTo>
                    <a:lnTo>
                      <a:pt x="10" y="250"/>
                    </a:lnTo>
                    <a:lnTo>
                      <a:pt x="18" y="252"/>
                    </a:lnTo>
                    <a:lnTo>
                      <a:pt x="24" y="254"/>
                    </a:lnTo>
                    <a:lnTo>
                      <a:pt x="24" y="254"/>
                    </a:lnTo>
                    <a:lnTo>
                      <a:pt x="32" y="250"/>
                    </a:lnTo>
                    <a:lnTo>
                      <a:pt x="36" y="246"/>
                    </a:lnTo>
                    <a:lnTo>
                      <a:pt x="38" y="244"/>
                    </a:lnTo>
                    <a:lnTo>
                      <a:pt x="38" y="244"/>
                    </a:lnTo>
                    <a:lnTo>
                      <a:pt x="38" y="244"/>
                    </a:lnTo>
                    <a:lnTo>
                      <a:pt x="38" y="244"/>
                    </a:lnTo>
                    <a:lnTo>
                      <a:pt x="38" y="244"/>
                    </a:lnTo>
                    <a:lnTo>
                      <a:pt x="38" y="244"/>
                    </a:lnTo>
                    <a:lnTo>
                      <a:pt x="36" y="246"/>
                    </a:lnTo>
                    <a:lnTo>
                      <a:pt x="32" y="250"/>
                    </a:lnTo>
                    <a:lnTo>
                      <a:pt x="24" y="252"/>
                    </a:lnTo>
                    <a:lnTo>
                      <a:pt x="24" y="252"/>
                    </a:lnTo>
                    <a:lnTo>
                      <a:pt x="18" y="252"/>
                    </a:lnTo>
                    <a:lnTo>
                      <a:pt x="10" y="248"/>
                    </a:lnTo>
                    <a:lnTo>
                      <a:pt x="6" y="246"/>
                    </a:lnTo>
                    <a:lnTo>
                      <a:pt x="4" y="242"/>
                    </a:lnTo>
                    <a:lnTo>
                      <a:pt x="4" y="242"/>
                    </a:lnTo>
                    <a:lnTo>
                      <a:pt x="2" y="226"/>
                    </a:lnTo>
                    <a:lnTo>
                      <a:pt x="2" y="208"/>
                    </a:lnTo>
                    <a:lnTo>
                      <a:pt x="2" y="208"/>
                    </a:lnTo>
                    <a:lnTo>
                      <a:pt x="6" y="186"/>
                    </a:lnTo>
                    <a:lnTo>
                      <a:pt x="14" y="164"/>
                    </a:lnTo>
                    <a:lnTo>
                      <a:pt x="22" y="144"/>
                    </a:lnTo>
                    <a:lnTo>
                      <a:pt x="32" y="124"/>
                    </a:lnTo>
                    <a:lnTo>
                      <a:pt x="32" y="124"/>
                    </a:lnTo>
                    <a:lnTo>
                      <a:pt x="42" y="106"/>
                    </a:lnTo>
                    <a:lnTo>
                      <a:pt x="54" y="90"/>
                    </a:lnTo>
                    <a:lnTo>
                      <a:pt x="66" y="76"/>
                    </a:lnTo>
                    <a:lnTo>
                      <a:pt x="80" y="62"/>
                    </a:lnTo>
                    <a:lnTo>
                      <a:pt x="96" y="50"/>
                    </a:lnTo>
                    <a:lnTo>
                      <a:pt x="110" y="40"/>
                    </a:lnTo>
                    <a:lnTo>
                      <a:pt x="128" y="32"/>
                    </a:lnTo>
                    <a:lnTo>
                      <a:pt x="144" y="24"/>
                    </a:lnTo>
                    <a:lnTo>
                      <a:pt x="144" y="24"/>
                    </a:lnTo>
                    <a:lnTo>
                      <a:pt x="168" y="16"/>
                    </a:lnTo>
                    <a:lnTo>
                      <a:pt x="194" y="8"/>
                    </a:lnTo>
                    <a:lnTo>
                      <a:pt x="222" y="4"/>
                    </a:lnTo>
                    <a:lnTo>
                      <a:pt x="248" y="2"/>
                    </a:lnTo>
                    <a:lnTo>
                      <a:pt x="248" y="2"/>
                    </a:lnTo>
                    <a:lnTo>
                      <a:pt x="272" y="2"/>
                    </a:lnTo>
                    <a:lnTo>
                      <a:pt x="294" y="6"/>
                    </a:lnTo>
                    <a:lnTo>
                      <a:pt x="316" y="12"/>
                    </a:lnTo>
                    <a:lnTo>
                      <a:pt x="338" y="18"/>
                    </a:lnTo>
                    <a:lnTo>
                      <a:pt x="358" y="28"/>
                    </a:lnTo>
                    <a:lnTo>
                      <a:pt x="376" y="38"/>
                    </a:lnTo>
                    <a:lnTo>
                      <a:pt x="394" y="52"/>
                    </a:lnTo>
                    <a:lnTo>
                      <a:pt x="412" y="66"/>
                    </a:lnTo>
                    <a:lnTo>
                      <a:pt x="412" y="66"/>
                    </a:lnTo>
                    <a:lnTo>
                      <a:pt x="428" y="80"/>
                    </a:lnTo>
                    <a:lnTo>
                      <a:pt x="442" y="96"/>
                    </a:lnTo>
                    <a:lnTo>
                      <a:pt x="454" y="112"/>
                    </a:lnTo>
                    <a:lnTo>
                      <a:pt x="464" y="130"/>
                    </a:lnTo>
                    <a:lnTo>
                      <a:pt x="474" y="146"/>
                    </a:lnTo>
                    <a:lnTo>
                      <a:pt x="482" y="164"/>
                    </a:lnTo>
                    <a:lnTo>
                      <a:pt x="488" y="184"/>
                    </a:lnTo>
                    <a:lnTo>
                      <a:pt x="492" y="202"/>
                    </a:lnTo>
                    <a:lnTo>
                      <a:pt x="492" y="202"/>
                    </a:lnTo>
                    <a:lnTo>
                      <a:pt x="494" y="218"/>
                    </a:lnTo>
                    <a:lnTo>
                      <a:pt x="494" y="234"/>
                    </a:lnTo>
                    <a:lnTo>
                      <a:pt x="494" y="234"/>
                    </a:lnTo>
                    <a:lnTo>
                      <a:pt x="492" y="242"/>
                    </a:lnTo>
                    <a:lnTo>
                      <a:pt x="490" y="242"/>
                    </a:lnTo>
                    <a:lnTo>
                      <a:pt x="490" y="242"/>
                    </a:lnTo>
                    <a:lnTo>
                      <a:pt x="490" y="246"/>
                    </a:lnTo>
                    <a:lnTo>
                      <a:pt x="484" y="248"/>
                    </a:lnTo>
                    <a:lnTo>
                      <a:pt x="480" y="252"/>
                    </a:lnTo>
                    <a:lnTo>
                      <a:pt x="474" y="252"/>
                    </a:lnTo>
                    <a:lnTo>
                      <a:pt x="474" y="252"/>
                    </a:lnTo>
                    <a:lnTo>
                      <a:pt x="464" y="248"/>
                    </a:lnTo>
                    <a:lnTo>
                      <a:pt x="460" y="246"/>
                    </a:lnTo>
                    <a:lnTo>
                      <a:pt x="458" y="242"/>
                    </a:lnTo>
                    <a:lnTo>
                      <a:pt x="458" y="242"/>
                    </a:lnTo>
                    <a:lnTo>
                      <a:pt x="454" y="234"/>
                    </a:lnTo>
                    <a:lnTo>
                      <a:pt x="452" y="226"/>
                    </a:lnTo>
                    <a:lnTo>
                      <a:pt x="452" y="226"/>
                    </a:lnTo>
                    <a:lnTo>
                      <a:pt x="438" y="194"/>
                    </a:lnTo>
                    <a:lnTo>
                      <a:pt x="424" y="164"/>
                    </a:lnTo>
                    <a:lnTo>
                      <a:pt x="424" y="164"/>
                    </a:lnTo>
                    <a:lnTo>
                      <a:pt x="420" y="156"/>
                    </a:lnTo>
                    <a:lnTo>
                      <a:pt x="420" y="156"/>
                    </a:lnTo>
                    <a:lnTo>
                      <a:pt x="412" y="144"/>
                    </a:lnTo>
                    <a:lnTo>
                      <a:pt x="404" y="132"/>
                    </a:lnTo>
                    <a:lnTo>
                      <a:pt x="384" y="112"/>
                    </a:lnTo>
                    <a:lnTo>
                      <a:pt x="384" y="112"/>
                    </a:lnTo>
                    <a:lnTo>
                      <a:pt x="366" y="90"/>
                    </a:lnTo>
                    <a:lnTo>
                      <a:pt x="356" y="82"/>
                    </a:lnTo>
                    <a:lnTo>
                      <a:pt x="346" y="74"/>
                    </a:lnTo>
                    <a:lnTo>
                      <a:pt x="346" y="74"/>
                    </a:lnTo>
                    <a:lnTo>
                      <a:pt x="322" y="64"/>
                    </a:lnTo>
                    <a:lnTo>
                      <a:pt x="298" y="56"/>
                    </a:lnTo>
                    <a:lnTo>
                      <a:pt x="274" y="52"/>
                    </a:lnTo>
                    <a:lnTo>
                      <a:pt x="248" y="50"/>
                    </a:lnTo>
                    <a:lnTo>
                      <a:pt x="248" y="50"/>
                    </a:lnTo>
                    <a:lnTo>
                      <a:pt x="212" y="52"/>
                    </a:lnTo>
                    <a:lnTo>
                      <a:pt x="196" y="54"/>
                    </a:lnTo>
                    <a:lnTo>
                      <a:pt x="178" y="60"/>
                    </a:lnTo>
                    <a:lnTo>
                      <a:pt x="178" y="60"/>
                    </a:lnTo>
                    <a:lnTo>
                      <a:pt x="164" y="66"/>
                    </a:lnTo>
                    <a:lnTo>
                      <a:pt x="164" y="66"/>
                    </a:lnTo>
                    <a:lnTo>
                      <a:pt x="150" y="74"/>
                    </a:lnTo>
                    <a:lnTo>
                      <a:pt x="138" y="84"/>
                    </a:lnTo>
                    <a:lnTo>
                      <a:pt x="114" y="102"/>
                    </a:lnTo>
                    <a:lnTo>
                      <a:pt x="114" y="102"/>
                    </a:lnTo>
                    <a:lnTo>
                      <a:pt x="100" y="116"/>
                    </a:lnTo>
                    <a:lnTo>
                      <a:pt x="90" y="130"/>
                    </a:lnTo>
                    <a:lnTo>
                      <a:pt x="80" y="146"/>
                    </a:lnTo>
                    <a:lnTo>
                      <a:pt x="74" y="160"/>
                    </a:lnTo>
                    <a:lnTo>
                      <a:pt x="74" y="160"/>
                    </a:lnTo>
                    <a:lnTo>
                      <a:pt x="70" y="168"/>
                    </a:lnTo>
                    <a:lnTo>
                      <a:pt x="70" y="168"/>
                    </a:lnTo>
                    <a:lnTo>
                      <a:pt x="56" y="196"/>
                    </a:lnTo>
                    <a:lnTo>
                      <a:pt x="50" y="210"/>
                    </a:lnTo>
                    <a:lnTo>
                      <a:pt x="44" y="224"/>
                    </a:lnTo>
                    <a:lnTo>
                      <a:pt x="44" y="224"/>
                    </a:lnTo>
                    <a:lnTo>
                      <a:pt x="40" y="23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6"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4"/>
                    </a:lnTo>
                    <a:lnTo>
                      <a:pt x="164" y="66"/>
                    </a:lnTo>
                    <a:lnTo>
                      <a:pt x="164" y="66"/>
                    </a:lnTo>
                    <a:lnTo>
                      <a:pt x="178" y="60"/>
                    </a:lnTo>
                    <a:lnTo>
                      <a:pt x="178" y="60"/>
                    </a:lnTo>
                    <a:lnTo>
                      <a:pt x="196" y="56"/>
                    </a:lnTo>
                    <a:lnTo>
                      <a:pt x="212" y="52"/>
                    </a:lnTo>
                    <a:lnTo>
                      <a:pt x="248" y="52"/>
                    </a:lnTo>
                    <a:lnTo>
                      <a:pt x="248" y="52"/>
                    </a:lnTo>
                    <a:lnTo>
                      <a:pt x="274" y="52"/>
                    </a:lnTo>
                    <a:lnTo>
                      <a:pt x="298" y="56"/>
                    </a:lnTo>
                    <a:lnTo>
                      <a:pt x="322" y="64"/>
                    </a:lnTo>
                    <a:lnTo>
                      <a:pt x="346" y="74"/>
                    </a:lnTo>
                    <a:lnTo>
                      <a:pt x="346" y="74"/>
                    </a:lnTo>
                    <a:lnTo>
                      <a:pt x="356" y="82"/>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4"/>
                    </a:lnTo>
                    <a:lnTo>
                      <a:pt x="458" y="244"/>
                    </a:lnTo>
                    <a:lnTo>
                      <a:pt x="458" y="244"/>
                    </a:lnTo>
                    <a:lnTo>
                      <a:pt x="460" y="246"/>
                    </a:lnTo>
                    <a:lnTo>
                      <a:pt x="464" y="250"/>
                    </a:lnTo>
                    <a:lnTo>
                      <a:pt x="474" y="254"/>
                    </a:lnTo>
                    <a:lnTo>
                      <a:pt x="474" y="254"/>
                    </a:lnTo>
                    <a:lnTo>
                      <a:pt x="480" y="252"/>
                    </a:lnTo>
                    <a:lnTo>
                      <a:pt x="484" y="250"/>
                    </a:lnTo>
                    <a:lnTo>
                      <a:pt x="490" y="246"/>
                    </a:lnTo>
                    <a:lnTo>
                      <a:pt x="490" y="244"/>
                    </a:lnTo>
                    <a:lnTo>
                      <a:pt x="490" y="244"/>
                    </a:lnTo>
                    <a:lnTo>
                      <a:pt x="492" y="242"/>
                    </a:lnTo>
                    <a:lnTo>
                      <a:pt x="494" y="234"/>
                    </a:lnTo>
                    <a:lnTo>
                      <a:pt x="494" y="234"/>
                    </a:lnTo>
                    <a:lnTo>
                      <a:pt x="494" y="220"/>
                    </a:lnTo>
                    <a:lnTo>
                      <a:pt x="492" y="202"/>
                    </a:lnTo>
                    <a:lnTo>
                      <a:pt x="492" y="202"/>
                    </a:lnTo>
                    <a:lnTo>
                      <a:pt x="488" y="184"/>
                    </a:lnTo>
                    <a:lnTo>
                      <a:pt x="482" y="164"/>
                    </a:lnTo>
                    <a:lnTo>
                      <a:pt x="474" y="146"/>
                    </a:lnTo>
                    <a:lnTo>
                      <a:pt x="466" y="130"/>
                    </a:lnTo>
                    <a:lnTo>
                      <a:pt x="454" y="112"/>
                    </a:lnTo>
                    <a:lnTo>
                      <a:pt x="442" y="96"/>
                    </a:lnTo>
                    <a:lnTo>
                      <a:pt x="428" y="80"/>
                    </a:lnTo>
                    <a:lnTo>
                      <a:pt x="412" y="64"/>
                    </a:lnTo>
                    <a:lnTo>
                      <a:pt x="412" y="64"/>
                    </a:lnTo>
                    <a:lnTo>
                      <a:pt x="396" y="50"/>
                    </a:lnTo>
                    <a:lnTo>
                      <a:pt x="378" y="38"/>
                    </a:lnTo>
                    <a:lnTo>
                      <a:pt x="358" y="28"/>
                    </a:lnTo>
                    <a:lnTo>
                      <a:pt x="338" y="18"/>
                    </a:lnTo>
                    <a:lnTo>
                      <a:pt x="316" y="10"/>
                    </a:lnTo>
                    <a:lnTo>
                      <a:pt x="294" y="6"/>
                    </a:lnTo>
                    <a:lnTo>
                      <a:pt x="272" y="2"/>
                    </a:lnTo>
                    <a:lnTo>
                      <a:pt x="248" y="0"/>
                    </a:lnTo>
                    <a:close/>
                  </a:path>
                </a:pathLst>
              </a:custGeom>
              <a:solidFill>
                <a:srgbClr val="3C36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7" name="Freeform 334"/>
              <p:cNvSpPr>
                <a:spLocks/>
              </p:cNvSpPr>
              <p:nvPr/>
            </p:nvSpPr>
            <p:spPr bwMode="auto">
              <a:xfrm>
                <a:off x="2643" y="3291"/>
                <a:ext cx="494" cy="254"/>
              </a:xfrm>
              <a:custGeom>
                <a:avLst/>
                <a:gdLst>
                  <a:gd name="T0" fmla="*/ 194 w 494"/>
                  <a:gd name="T1" fmla="*/ 8 h 254"/>
                  <a:gd name="T2" fmla="*/ 128 w 494"/>
                  <a:gd name="T3" fmla="*/ 30 h 254"/>
                  <a:gd name="T4" fmla="*/ 66 w 494"/>
                  <a:gd name="T5" fmla="*/ 76 h 254"/>
                  <a:gd name="T6" fmla="*/ 30 w 494"/>
                  <a:gd name="T7" fmla="*/ 124 h 254"/>
                  <a:gd name="T8" fmla="*/ 2 w 494"/>
                  <a:gd name="T9" fmla="*/ 208 h 254"/>
                  <a:gd name="T10" fmla="*/ 4 w 494"/>
                  <a:gd name="T11" fmla="*/ 244 h 254"/>
                  <a:gd name="T12" fmla="*/ 18 w 494"/>
                  <a:gd name="T13" fmla="*/ 252 h 254"/>
                  <a:gd name="T14" fmla="*/ 36 w 494"/>
                  <a:gd name="T15" fmla="*/ 246 h 254"/>
                  <a:gd name="T16" fmla="*/ 38 w 494"/>
                  <a:gd name="T17" fmla="*/ 244 h 254"/>
                  <a:gd name="T18" fmla="*/ 32 w 494"/>
                  <a:gd name="T19" fmla="*/ 250 h 254"/>
                  <a:gd name="T20" fmla="*/ 10 w 494"/>
                  <a:gd name="T21" fmla="*/ 248 h 254"/>
                  <a:gd name="T22" fmla="*/ 2 w 494"/>
                  <a:gd name="T23" fmla="*/ 226 h 254"/>
                  <a:gd name="T24" fmla="*/ 14 w 494"/>
                  <a:gd name="T25" fmla="*/ 164 h 254"/>
                  <a:gd name="T26" fmla="*/ 42 w 494"/>
                  <a:gd name="T27" fmla="*/ 106 h 254"/>
                  <a:gd name="T28" fmla="*/ 96 w 494"/>
                  <a:gd name="T29" fmla="*/ 50 h 254"/>
                  <a:gd name="T30" fmla="*/ 144 w 494"/>
                  <a:gd name="T31" fmla="*/ 24 h 254"/>
                  <a:gd name="T32" fmla="*/ 248 w 494"/>
                  <a:gd name="T33" fmla="*/ 2 h 254"/>
                  <a:gd name="T34" fmla="*/ 316 w 494"/>
                  <a:gd name="T35" fmla="*/ 12 h 254"/>
                  <a:gd name="T36" fmla="*/ 394 w 494"/>
                  <a:gd name="T37" fmla="*/ 52 h 254"/>
                  <a:gd name="T38" fmla="*/ 442 w 494"/>
                  <a:gd name="T39" fmla="*/ 96 h 254"/>
                  <a:gd name="T40" fmla="*/ 482 w 494"/>
                  <a:gd name="T41" fmla="*/ 164 h 254"/>
                  <a:gd name="T42" fmla="*/ 494 w 494"/>
                  <a:gd name="T43" fmla="*/ 218 h 254"/>
                  <a:gd name="T44" fmla="*/ 490 w 494"/>
                  <a:gd name="T45" fmla="*/ 242 h 254"/>
                  <a:gd name="T46" fmla="*/ 480 w 494"/>
                  <a:gd name="T47" fmla="*/ 252 h 254"/>
                  <a:gd name="T48" fmla="*/ 460 w 494"/>
                  <a:gd name="T49" fmla="*/ 246 h 254"/>
                  <a:gd name="T50" fmla="*/ 452 w 494"/>
                  <a:gd name="T51" fmla="*/ 226 h 254"/>
                  <a:gd name="T52" fmla="*/ 424 w 494"/>
                  <a:gd name="T53" fmla="*/ 164 h 254"/>
                  <a:gd name="T54" fmla="*/ 404 w 494"/>
                  <a:gd name="T55" fmla="*/ 132 h 254"/>
                  <a:gd name="T56" fmla="*/ 356 w 494"/>
                  <a:gd name="T57" fmla="*/ 82 h 254"/>
                  <a:gd name="T58" fmla="*/ 298 w 494"/>
                  <a:gd name="T59" fmla="*/ 56 h 254"/>
                  <a:gd name="T60" fmla="*/ 212 w 494"/>
                  <a:gd name="T61" fmla="*/ 52 h 254"/>
                  <a:gd name="T62" fmla="*/ 164 w 494"/>
                  <a:gd name="T63" fmla="*/ 66 h 254"/>
                  <a:gd name="T64" fmla="*/ 114 w 494"/>
                  <a:gd name="T65" fmla="*/ 102 h 254"/>
                  <a:gd name="T66" fmla="*/ 80 w 494"/>
                  <a:gd name="T67" fmla="*/ 146 h 254"/>
                  <a:gd name="T68" fmla="*/ 70 w 494"/>
                  <a:gd name="T69" fmla="*/ 168 h 254"/>
                  <a:gd name="T70" fmla="*/ 44 w 494"/>
                  <a:gd name="T71" fmla="*/ 224 h 254"/>
                  <a:gd name="T72" fmla="*/ 38 w 494"/>
                  <a:gd name="T73" fmla="*/ 242 h 254"/>
                  <a:gd name="T74" fmla="*/ 38 w 494"/>
                  <a:gd name="T75" fmla="*/ 242 h 254"/>
                  <a:gd name="T76" fmla="*/ 44 w 494"/>
                  <a:gd name="T77" fmla="*/ 226 h 254"/>
                  <a:gd name="T78" fmla="*/ 74 w 494"/>
                  <a:gd name="T79" fmla="*/ 162 h 254"/>
                  <a:gd name="T80" fmla="*/ 100 w 494"/>
                  <a:gd name="T81" fmla="*/ 118 h 254"/>
                  <a:gd name="T82" fmla="*/ 150 w 494"/>
                  <a:gd name="T83" fmla="*/ 74 h 254"/>
                  <a:gd name="T84" fmla="*/ 178 w 494"/>
                  <a:gd name="T85" fmla="*/ 60 h 254"/>
                  <a:gd name="T86" fmla="*/ 248 w 494"/>
                  <a:gd name="T87" fmla="*/ 52 h 254"/>
                  <a:gd name="T88" fmla="*/ 346 w 494"/>
                  <a:gd name="T89" fmla="*/ 74 h 254"/>
                  <a:gd name="T90" fmla="*/ 384 w 494"/>
                  <a:gd name="T91" fmla="*/ 112 h 254"/>
                  <a:gd name="T92" fmla="*/ 420 w 494"/>
                  <a:gd name="T93" fmla="*/ 158 h 254"/>
                  <a:gd name="T94" fmla="*/ 438 w 494"/>
                  <a:gd name="T95" fmla="*/ 196 h 254"/>
                  <a:gd name="T96" fmla="*/ 458 w 494"/>
                  <a:gd name="T97" fmla="*/ 244 h 254"/>
                  <a:gd name="T98" fmla="*/ 474 w 494"/>
                  <a:gd name="T99" fmla="*/ 254 h 254"/>
                  <a:gd name="T100" fmla="*/ 490 w 494"/>
                  <a:gd name="T101" fmla="*/ 246 h 254"/>
                  <a:gd name="T102" fmla="*/ 494 w 494"/>
                  <a:gd name="T103" fmla="*/ 234 h 254"/>
                  <a:gd name="T104" fmla="*/ 492 w 494"/>
                  <a:gd name="T105" fmla="*/ 202 h 254"/>
                  <a:gd name="T106" fmla="*/ 466 w 494"/>
                  <a:gd name="T107" fmla="*/ 130 h 254"/>
                  <a:gd name="T108" fmla="*/ 412 w 494"/>
                  <a:gd name="T109" fmla="*/ 64 h 254"/>
                  <a:gd name="T110" fmla="*/ 358 w 494"/>
                  <a:gd name="T111" fmla="*/ 28 h 254"/>
                  <a:gd name="T112" fmla="*/ 272 w 494"/>
                  <a:gd name="T113" fmla="*/ 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4" h="254">
                    <a:moveTo>
                      <a:pt x="248" y="0"/>
                    </a:moveTo>
                    <a:lnTo>
                      <a:pt x="248" y="0"/>
                    </a:lnTo>
                    <a:lnTo>
                      <a:pt x="222" y="2"/>
                    </a:lnTo>
                    <a:lnTo>
                      <a:pt x="194" y="8"/>
                    </a:lnTo>
                    <a:lnTo>
                      <a:pt x="168" y="16"/>
                    </a:lnTo>
                    <a:lnTo>
                      <a:pt x="144" y="24"/>
                    </a:lnTo>
                    <a:lnTo>
                      <a:pt x="144" y="24"/>
                    </a:lnTo>
                    <a:lnTo>
                      <a:pt x="128" y="30"/>
                    </a:lnTo>
                    <a:lnTo>
                      <a:pt x="110" y="40"/>
                    </a:lnTo>
                    <a:lnTo>
                      <a:pt x="94" y="50"/>
                    </a:lnTo>
                    <a:lnTo>
                      <a:pt x="80" y="62"/>
                    </a:lnTo>
                    <a:lnTo>
                      <a:pt x="66" y="76"/>
                    </a:lnTo>
                    <a:lnTo>
                      <a:pt x="54" y="90"/>
                    </a:lnTo>
                    <a:lnTo>
                      <a:pt x="42" y="106"/>
                    </a:lnTo>
                    <a:lnTo>
                      <a:pt x="30" y="124"/>
                    </a:lnTo>
                    <a:lnTo>
                      <a:pt x="30" y="124"/>
                    </a:lnTo>
                    <a:lnTo>
                      <a:pt x="22" y="144"/>
                    </a:lnTo>
                    <a:lnTo>
                      <a:pt x="14" y="164"/>
                    </a:lnTo>
                    <a:lnTo>
                      <a:pt x="6" y="186"/>
                    </a:lnTo>
                    <a:lnTo>
                      <a:pt x="2" y="208"/>
                    </a:lnTo>
                    <a:lnTo>
                      <a:pt x="2" y="208"/>
                    </a:lnTo>
                    <a:lnTo>
                      <a:pt x="0" y="218"/>
                    </a:lnTo>
                    <a:lnTo>
                      <a:pt x="0" y="228"/>
                    </a:lnTo>
                    <a:lnTo>
                      <a:pt x="4" y="244"/>
                    </a:lnTo>
                    <a:lnTo>
                      <a:pt x="4" y="244"/>
                    </a:lnTo>
                    <a:lnTo>
                      <a:pt x="6" y="246"/>
                    </a:lnTo>
                    <a:lnTo>
                      <a:pt x="10" y="250"/>
                    </a:lnTo>
                    <a:lnTo>
                      <a:pt x="18" y="252"/>
                    </a:lnTo>
                    <a:lnTo>
                      <a:pt x="24" y="254"/>
                    </a:lnTo>
                    <a:lnTo>
                      <a:pt x="24" y="254"/>
                    </a:lnTo>
                    <a:lnTo>
                      <a:pt x="32" y="250"/>
                    </a:lnTo>
                    <a:lnTo>
                      <a:pt x="36" y="246"/>
                    </a:lnTo>
                    <a:lnTo>
                      <a:pt x="38" y="244"/>
                    </a:lnTo>
                    <a:lnTo>
                      <a:pt x="38" y="244"/>
                    </a:lnTo>
                    <a:lnTo>
                      <a:pt x="38" y="244"/>
                    </a:lnTo>
                    <a:lnTo>
                      <a:pt x="38" y="244"/>
                    </a:lnTo>
                    <a:lnTo>
                      <a:pt x="38" y="244"/>
                    </a:lnTo>
                    <a:lnTo>
                      <a:pt x="38" y="244"/>
                    </a:lnTo>
                    <a:lnTo>
                      <a:pt x="36" y="246"/>
                    </a:lnTo>
                    <a:lnTo>
                      <a:pt x="32" y="250"/>
                    </a:lnTo>
                    <a:lnTo>
                      <a:pt x="24" y="252"/>
                    </a:lnTo>
                    <a:lnTo>
                      <a:pt x="24" y="252"/>
                    </a:lnTo>
                    <a:lnTo>
                      <a:pt x="18" y="252"/>
                    </a:lnTo>
                    <a:lnTo>
                      <a:pt x="10" y="248"/>
                    </a:lnTo>
                    <a:lnTo>
                      <a:pt x="6" y="246"/>
                    </a:lnTo>
                    <a:lnTo>
                      <a:pt x="4" y="242"/>
                    </a:lnTo>
                    <a:lnTo>
                      <a:pt x="4" y="242"/>
                    </a:lnTo>
                    <a:lnTo>
                      <a:pt x="2" y="226"/>
                    </a:lnTo>
                    <a:lnTo>
                      <a:pt x="2" y="208"/>
                    </a:lnTo>
                    <a:lnTo>
                      <a:pt x="2" y="208"/>
                    </a:lnTo>
                    <a:lnTo>
                      <a:pt x="6" y="186"/>
                    </a:lnTo>
                    <a:lnTo>
                      <a:pt x="14" y="164"/>
                    </a:lnTo>
                    <a:lnTo>
                      <a:pt x="22" y="144"/>
                    </a:lnTo>
                    <a:lnTo>
                      <a:pt x="32" y="124"/>
                    </a:lnTo>
                    <a:lnTo>
                      <a:pt x="32" y="124"/>
                    </a:lnTo>
                    <a:lnTo>
                      <a:pt x="42" y="106"/>
                    </a:lnTo>
                    <a:lnTo>
                      <a:pt x="54" y="90"/>
                    </a:lnTo>
                    <a:lnTo>
                      <a:pt x="66" y="76"/>
                    </a:lnTo>
                    <a:lnTo>
                      <a:pt x="80" y="62"/>
                    </a:lnTo>
                    <a:lnTo>
                      <a:pt x="96" y="50"/>
                    </a:lnTo>
                    <a:lnTo>
                      <a:pt x="110" y="40"/>
                    </a:lnTo>
                    <a:lnTo>
                      <a:pt x="128" y="32"/>
                    </a:lnTo>
                    <a:lnTo>
                      <a:pt x="144" y="24"/>
                    </a:lnTo>
                    <a:lnTo>
                      <a:pt x="144" y="24"/>
                    </a:lnTo>
                    <a:lnTo>
                      <a:pt x="168" y="16"/>
                    </a:lnTo>
                    <a:lnTo>
                      <a:pt x="194" y="8"/>
                    </a:lnTo>
                    <a:lnTo>
                      <a:pt x="222" y="4"/>
                    </a:lnTo>
                    <a:lnTo>
                      <a:pt x="248" y="2"/>
                    </a:lnTo>
                    <a:lnTo>
                      <a:pt x="248" y="2"/>
                    </a:lnTo>
                    <a:lnTo>
                      <a:pt x="272" y="2"/>
                    </a:lnTo>
                    <a:lnTo>
                      <a:pt x="294" y="6"/>
                    </a:lnTo>
                    <a:lnTo>
                      <a:pt x="316" y="12"/>
                    </a:lnTo>
                    <a:lnTo>
                      <a:pt x="338" y="18"/>
                    </a:lnTo>
                    <a:lnTo>
                      <a:pt x="358" y="28"/>
                    </a:lnTo>
                    <a:lnTo>
                      <a:pt x="376" y="38"/>
                    </a:lnTo>
                    <a:lnTo>
                      <a:pt x="394" y="52"/>
                    </a:lnTo>
                    <a:lnTo>
                      <a:pt x="412" y="66"/>
                    </a:lnTo>
                    <a:lnTo>
                      <a:pt x="412" y="66"/>
                    </a:lnTo>
                    <a:lnTo>
                      <a:pt x="428" y="80"/>
                    </a:lnTo>
                    <a:lnTo>
                      <a:pt x="442" y="96"/>
                    </a:lnTo>
                    <a:lnTo>
                      <a:pt x="454" y="112"/>
                    </a:lnTo>
                    <a:lnTo>
                      <a:pt x="464" y="130"/>
                    </a:lnTo>
                    <a:lnTo>
                      <a:pt x="474" y="146"/>
                    </a:lnTo>
                    <a:lnTo>
                      <a:pt x="482" y="164"/>
                    </a:lnTo>
                    <a:lnTo>
                      <a:pt x="488" y="184"/>
                    </a:lnTo>
                    <a:lnTo>
                      <a:pt x="492" y="202"/>
                    </a:lnTo>
                    <a:lnTo>
                      <a:pt x="492" y="202"/>
                    </a:lnTo>
                    <a:lnTo>
                      <a:pt x="494" y="218"/>
                    </a:lnTo>
                    <a:lnTo>
                      <a:pt x="494" y="234"/>
                    </a:lnTo>
                    <a:lnTo>
                      <a:pt x="494" y="234"/>
                    </a:lnTo>
                    <a:lnTo>
                      <a:pt x="492" y="242"/>
                    </a:lnTo>
                    <a:lnTo>
                      <a:pt x="490" y="242"/>
                    </a:lnTo>
                    <a:lnTo>
                      <a:pt x="490" y="242"/>
                    </a:lnTo>
                    <a:lnTo>
                      <a:pt x="490" y="246"/>
                    </a:lnTo>
                    <a:lnTo>
                      <a:pt x="484" y="248"/>
                    </a:lnTo>
                    <a:lnTo>
                      <a:pt x="480" y="252"/>
                    </a:lnTo>
                    <a:lnTo>
                      <a:pt x="474" y="252"/>
                    </a:lnTo>
                    <a:lnTo>
                      <a:pt x="474" y="252"/>
                    </a:lnTo>
                    <a:lnTo>
                      <a:pt x="464" y="248"/>
                    </a:lnTo>
                    <a:lnTo>
                      <a:pt x="460" y="246"/>
                    </a:lnTo>
                    <a:lnTo>
                      <a:pt x="458" y="242"/>
                    </a:lnTo>
                    <a:lnTo>
                      <a:pt x="458" y="242"/>
                    </a:lnTo>
                    <a:lnTo>
                      <a:pt x="454" y="234"/>
                    </a:lnTo>
                    <a:lnTo>
                      <a:pt x="452" y="226"/>
                    </a:lnTo>
                    <a:lnTo>
                      <a:pt x="452" y="226"/>
                    </a:lnTo>
                    <a:lnTo>
                      <a:pt x="438" y="194"/>
                    </a:lnTo>
                    <a:lnTo>
                      <a:pt x="424" y="164"/>
                    </a:lnTo>
                    <a:lnTo>
                      <a:pt x="424" y="164"/>
                    </a:lnTo>
                    <a:lnTo>
                      <a:pt x="420" y="156"/>
                    </a:lnTo>
                    <a:lnTo>
                      <a:pt x="420" y="156"/>
                    </a:lnTo>
                    <a:lnTo>
                      <a:pt x="412" y="144"/>
                    </a:lnTo>
                    <a:lnTo>
                      <a:pt x="404" y="132"/>
                    </a:lnTo>
                    <a:lnTo>
                      <a:pt x="384" y="112"/>
                    </a:lnTo>
                    <a:lnTo>
                      <a:pt x="384" y="112"/>
                    </a:lnTo>
                    <a:lnTo>
                      <a:pt x="366" y="90"/>
                    </a:lnTo>
                    <a:lnTo>
                      <a:pt x="356" y="82"/>
                    </a:lnTo>
                    <a:lnTo>
                      <a:pt x="346" y="74"/>
                    </a:lnTo>
                    <a:lnTo>
                      <a:pt x="346" y="74"/>
                    </a:lnTo>
                    <a:lnTo>
                      <a:pt x="322" y="64"/>
                    </a:lnTo>
                    <a:lnTo>
                      <a:pt x="298" y="56"/>
                    </a:lnTo>
                    <a:lnTo>
                      <a:pt x="274" y="52"/>
                    </a:lnTo>
                    <a:lnTo>
                      <a:pt x="248" y="50"/>
                    </a:lnTo>
                    <a:lnTo>
                      <a:pt x="248" y="50"/>
                    </a:lnTo>
                    <a:lnTo>
                      <a:pt x="212" y="52"/>
                    </a:lnTo>
                    <a:lnTo>
                      <a:pt x="196" y="54"/>
                    </a:lnTo>
                    <a:lnTo>
                      <a:pt x="178" y="60"/>
                    </a:lnTo>
                    <a:lnTo>
                      <a:pt x="178" y="60"/>
                    </a:lnTo>
                    <a:lnTo>
                      <a:pt x="164" y="66"/>
                    </a:lnTo>
                    <a:lnTo>
                      <a:pt x="164" y="66"/>
                    </a:lnTo>
                    <a:lnTo>
                      <a:pt x="150" y="74"/>
                    </a:lnTo>
                    <a:lnTo>
                      <a:pt x="138" y="84"/>
                    </a:lnTo>
                    <a:lnTo>
                      <a:pt x="114" y="102"/>
                    </a:lnTo>
                    <a:lnTo>
                      <a:pt x="114" y="102"/>
                    </a:lnTo>
                    <a:lnTo>
                      <a:pt x="100" y="116"/>
                    </a:lnTo>
                    <a:lnTo>
                      <a:pt x="90" y="130"/>
                    </a:lnTo>
                    <a:lnTo>
                      <a:pt x="80" y="146"/>
                    </a:lnTo>
                    <a:lnTo>
                      <a:pt x="74" y="160"/>
                    </a:lnTo>
                    <a:lnTo>
                      <a:pt x="74" y="160"/>
                    </a:lnTo>
                    <a:lnTo>
                      <a:pt x="70" y="168"/>
                    </a:lnTo>
                    <a:lnTo>
                      <a:pt x="70" y="168"/>
                    </a:lnTo>
                    <a:lnTo>
                      <a:pt x="56" y="196"/>
                    </a:lnTo>
                    <a:lnTo>
                      <a:pt x="50" y="210"/>
                    </a:lnTo>
                    <a:lnTo>
                      <a:pt x="44" y="224"/>
                    </a:lnTo>
                    <a:lnTo>
                      <a:pt x="44" y="224"/>
                    </a:lnTo>
                    <a:lnTo>
                      <a:pt x="40" y="232"/>
                    </a:lnTo>
                    <a:lnTo>
                      <a:pt x="38" y="242"/>
                    </a:lnTo>
                    <a:lnTo>
                      <a:pt x="38" y="242"/>
                    </a:lnTo>
                    <a:lnTo>
                      <a:pt x="38" y="242"/>
                    </a:lnTo>
                    <a:lnTo>
                      <a:pt x="38" y="242"/>
                    </a:lnTo>
                    <a:lnTo>
                      <a:pt x="38" y="242"/>
                    </a:lnTo>
                    <a:lnTo>
                      <a:pt x="38" y="242"/>
                    </a:lnTo>
                    <a:lnTo>
                      <a:pt x="38" y="242"/>
                    </a:lnTo>
                    <a:lnTo>
                      <a:pt x="38" y="242"/>
                    </a:lnTo>
                    <a:lnTo>
                      <a:pt x="40" y="234"/>
                    </a:lnTo>
                    <a:lnTo>
                      <a:pt x="44" y="226"/>
                    </a:lnTo>
                    <a:lnTo>
                      <a:pt x="44" y="226"/>
                    </a:lnTo>
                    <a:lnTo>
                      <a:pt x="56" y="198"/>
                    </a:lnTo>
                    <a:lnTo>
                      <a:pt x="70" y="170"/>
                    </a:lnTo>
                    <a:lnTo>
                      <a:pt x="70" y="170"/>
                    </a:lnTo>
                    <a:lnTo>
                      <a:pt x="74" y="162"/>
                    </a:lnTo>
                    <a:lnTo>
                      <a:pt x="74" y="162"/>
                    </a:lnTo>
                    <a:lnTo>
                      <a:pt x="82" y="146"/>
                    </a:lnTo>
                    <a:lnTo>
                      <a:pt x="90" y="132"/>
                    </a:lnTo>
                    <a:lnTo>
                      <a:pt x="100" y="118"/>
                    </a:lnTo>
                    <a:lnTo>
                      <a:pt x="114" y="104"/>
                    </a:lnTo>
                    <a:lnTo>
                      <a:pt x="114" y="104"/>
                    </a:lnTo>
                    <a:lnTo>
                      <a:pt x="138" y="84"/>
                    </a:lnTo>
                    <a:lnTo>
                      <a:pt x="150" y="74"/>
                    </a:lnTo>
                    <a:lnTo>
                      <a:pt x="164" y="66"/>
                    </a:lnTo>
                    <a:lnTo>
                      <a:pt x="164" y="66"/>
                    </a:lnTo>
                    <a:lnTo>
                      <a:pt x="178" y="60"/>
                    </a:lnTo>
                    <a:lnTo>
                      <a:pt x="178" y="60"/>
                    </a:lnTo>
                    <a:lnTo>
                      <a:pt x="196" y="56"/>
                    </a:lnTo>
                    <a:lnTo>
                      <a:pt x="212" y="52"/>
                    </a:lnTo>
                    <a:lnTo>
                      <a:pt x="248" y="52"/>
                    </a:lnTo>
                    <a:lnTo>
                      <a:pt x="248" y="52"/>
                    </a:lnTo>
                    <a:lnTo>
                      <a:pt x="274" y="52"/>
                    </a:lnTo>
                    <a:lnTo>
                      <a:pt x="298" y="56"/>
                    </a:lnTo>
                    <a:lnTo>
                      <a:pt x="322" y="64"/>
                    </a:lnTo>
                    <a:lnTo>
                      <a:pt x="346" y="74"/>
                    </a:lnTo>
                    <a:lnTo>
                      <a:pt x="346" y="74"/>
                    </a:lnTo>
                    <a:lnTo>
                      <a:pt x="356" y="82"/>
                    </a:lnTo>
                    <a:lnTo>
                      <a:pt x="366" y="92"/>
                    </a:lnTo>
                    <a:lnTo>
                      <a:pt x="384" y="112"/>
                    </a:lnTo>
                    <a:lnTo>
                      <a:pt x="384" y="112"/>
                    </a:lnTo>
                    <a:lnTo>
                      <a:pt x="402" y="134"/>
                    </a:lnTo>
                    <a:lnTo>
                      <a:pt x="412" y="146"/>
                    </a:lnTo>
                    <a:lnTo>
                      <a:pt x="420" y="158"/>
                    </a:lnTo>
                    <a:lnTo>
                      <a:pt x="420" y="158"/>
                    </a:lnTo>
                    <a:lnTo>
                      <a:pt x="424" y="166"/>
                    </a:lnTo>
                    <a:lnTo>
                      <a:pt x="424" y="166"/>
                    </a:lnTo>
                    <a:lnTo>
                      <a:pt x="438" y="196"/>
                    </a:lnTo>
                    <a:lnTo>
                      <a:pt x="452" y="226"/>
                    </a:lnTo>
                    <a:lnTo>
                      <a:pt x="452" y="226"/>
                    </a:lnTo>
                    <a:lnTo>
                      <a:pt x="454" y="234"/>
                    </a:lnTo>
                    <a:lnTo>
                      <a:pt x="458" y="244"/>
                    </a:lnTo>
                    <a:lnTo>
                      <a:pt x="458" y="244"/>
                    </a:lnTo>
                    <a:lnTo>
                      <a:pt x="460" y="246"/>
                    </a:lnTo>
                    <a:lnTo>
                      <a:pt x="464" y="250"/>
                    </a:lnTo>
                    <a:lnTo>
                      <a:pt x="474" y="254"/>
                    </a:lnTo>
                    <a:lnTo>
                      <a:pt x="474" y="254"/>
                    </a:lnTo>
                    <a:lnTo>
                      <a:pt x="480" y="252"/>
                    </a:lnTo>
                    <a:lnTo>
                      <a:pt x="484" y="250"/>
                    </a:lnTo>
                    <a:lnTo>
                      <a:pt x="490" y="246"/>
                    </a:lnTo>
                    <a:lnTo>
                      <a:pt x="490" y="244"/>
                    </a:lnTo>
                    <a:lnTo>
                      <a:pt x="490" y="244"/>
                    </a:lnTo>
                    <a:lnTo>
                      <a:pt x="492" y="242"/>
                    </a:lnTo>
                    <a:lnTo>
                      <a:pt x="494" y="234"/>
                    </a:lnTo>
                    <a:lnTo>
                      <a:pt x="494" y="234"/>
                    </a:lnTo>
                    <a:lnTo>
                      <a:pt x="494" y="220"/>
                    </a:lnTo>
                    <a:lnTo>
                      <a:pt x="492" y="202"/>
                    </a:lnTo>
                    <a:lnTo>
                      <a:pt x="492" y="202"/>
                    </a:lnTo>
                    <a:lnTo>
                      <a:pt x="488" y="184"/>
                    </a:lnTo>
                    <a:lnTo>
                      <a:pt x="482" y="164"/>
                    </a:lnTo>
                    <a:lnTo>
                      <a:pt x="474" y="146"/>
                    </a:lnTo>
                    <a:lnTo>
                      <a:pt x="466" y="130"/>
                    </a:lnTo>
                    <a:lnTo>
                      <a:pt x="454" y="112"/>
                    </a:lnTo>
                    <a:lnTo>
                      <a:pt x="442" y="96"/>
                    </a:lnTo>
                    <a:lnTo>
                      <a:pt x="428" y="80"/>
                    </a:lnTo>
                    <a:lnTo>
                      <a:pt x="412" y="64"/>
                    </a:lnTo>
                    <a:lnTo>
                      <a:pt x="412" y="64"/>
                    </a:lnTo>
                    <a:lnTo>
                      <a:pt x="396" y="50"/>
                    </a:lnTo>
                    <a:lnTo>
                      <a:pt x="378" y="38"/>
                    </a:lnTo>
                    <a:lnTo>
                      <a:pt x="358" y="28"/>
                    </a:lnTo>
                    <a:lnTo>
                      <a:pt x="338" y="18"/>
                    </a:lnTo>
                    <a:lnTo>
                      <a:pt x="316" y="10"/>
                    </a:lnTo>
                    <a:lnTo>
                      <a:pt x="294" y="6"/>
                    </a:lnTo>
                    <a:lnTo>
                      <a:pt x="272" y="2"/>
                    </a:lnTo>
                    <a:lnTo>
                      <a:pt x="2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8" name="Freeform 335"/>
              <p:cNvSpPr>
                <a:spLocks/>
              </p:cNvSpPr>
              <p:nvPr/>
            </p:nvSpPr>
            <p:spPr bwMode="auto">
              <a:xfrm>
                <a:off x="2645" y="3293"/>
                <a:ext cx="492" cy="250"/>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6 w 492"/>
                  <a:gd name="T15" fmla="*/ 242 h 250"/>
                  <a:gd name="T16" fmla="*/ 36 w 492"/>
                  <a:gd name="T17" fmla="*/ 240 h 250"/>
                  <a:gd name="T18" fmla="*/ 34 w 492"/>
                  <a:gd name="T19" fmla="*/ 244 h 250"/>
                  <a:gd name="T20" fmla="*/ 22 w 492"/>
                  <a:gd name="T21" fmla="*/ 250 h 250"/>
                  <a:gd name="T22" fmla="*/ 2 w 492"/>
                  <a:gd name="T23" fmla="*/ 240 h 250"/>
                  <a:gd name="T24" fmla="*/ 0 w 492"/>
                  <a:gd name="T25" fmla="*/ 206 h 250"/>
                  <a:gd name="T26" fmla="*/ 30 w 492"/>
                  <a:gd name="T27" fmla="*/ 122 h 250"/>
                  <a:gd name="T28" fmla="*/ 64 w 492"/>
                  <a:gd name="T29" fmla="*/ 74 h 250"/>
                  <a:gd name="T30" fmla="*/ 126 w 492"/>
                  <a:gd name="T31" fmla="*/ 30 h 250"/>
                  <a:gd name="T32" fmla="*/ 192 w 492"/>
                  <a:gd name="T33" fmla="*/ 6 h 250"/>
                  <a:gd name="T34" fmla="*/ 270 w 492"/>
                  <a:gd name="T35" fmla="*/ 0 h 250"/>
                  <a:gd name="T36" fmla="*/ 356 w 492"/>
                  <a:gd name="T37" fmla="*/ 26 h 250"/>
                  <a:gd name="T38" fmla="*/ 410 w 492"/>
                  <a:gd name="T39" fmla="*/ 64 h 250"/>
                  <a:gd name="T40" fmla="*/ 462 w 492"/>
                  <a:gd name="T41" fmla="*/ 128 h 250"/>
                  <a:gd name="T42" fmla="*/ 490 w 492"/>
                  <a:gd name="T43" fmla="*/ 200 h 250"/>
                  <a:gd name="T44" fmla="*/ 492 w 492"/>
                  <a:gd name="T45" fmla="*/ 230 h 250"/>
                  <a:gd name="T46" fmla="*/ 486 w 492"/>
                  <a:gd name="T47" fmla="*/ 244 h 250"/>
                  <a:gd name="T48" fmla="*/ 472 w 492"/>
                  <a:gd name="T49" fmla="*/ 250 h 250"/>
                  <a:gd name="T50" fmla="*/ 456 w 492"/>
                  <a:gd name="T51" fmla="*/ 240 h 250"/>
                  <a:gd name="T52" fmla="*/ 438 w 492"/>
                  <a:gd name="T53" fmla="*/ 192 h 250"/>
                  <a:gd name="T54" fmla="*/ 420 w 492"/>
                  <a:gd name="T55" fmla="*/ 154 h 250"/>
                  <a:gd name="T56" fmla="*/ 382 w 492"/>
                  <a:gd name="T57" fmla="*/ 108 h 250"/>
                  <a:gd name="T58" fmla="*/ 344 w 492"/>
                  <a:gd name="T59" fmla="*/ 72 h 250"/>
                  <a:gd name="T60" fmla="*/ 246 w 492"/>
                  <a:gd name="T61" fmla="*/ 48 h 250"/>
                  <a:gd name="T62" fmla="*/ 176 w 492"/>
                  <a:gd name="T63" fmla="*/ 56 h 250"/>
                  <a:gd name="T64" fmla="*/ 148 w 492"/>
                  <a:gd name="T65" fmla="*/ 72 h 250"/>
                  <a:gd name="T66" fmla="*/ 98 w 492"/>
                  <a:gd name="T67" fmla="*/ 114 h 250"/>
                  <a:gd name="T68" fmla="*/ 72 w 492"/>
                  <a:gd name="T69" fmla="*/ 158 h 250"/>
                  <a:gd name="T70" fmla="*/ 46 w 492"/>
                  <a:gd name="T71" fmla="*/ 208 h 250"/>
                  <a:gd name="T72" fmla="*/ 36 w 492"/>
                  <a:gd name="T73" fmla="*/ 238 h 250"/>
                  <a:gd name="T74" fmla="*/ 36 w 492"/>
                  <a:gd name="T75" fmla="*/ 238 h 250"/>
                  <a:gd name="T76" fmla="*/ 36 w 492"/>
                  <a:gd name="T77" fmla="*/ 240 h 250"/>
                  <a:gd name="T78" fmla="*/ 42 w 492"/>
                  <a:gd name="T79" fmla="*/ 222 h 250"/>
                  <a:gd name="T80" fmla="*/ 68 w 492"/>
                  <a:gd name="T81" fmla="*/ 166 h 250"/>
                  <a:gd name="T82" fmla="*/ 88 w 492"/>
                  <a:gd name="T83" fmla="*/ 128 h 250"/>
                  <a:gd name="T84" fmla="*/ 136 w 492"/>
                  <a:gd name="T85" fmla="*/ 82 h 250"/>
                  <a:gd name="T86" fmla="*/ 176 w 492"/>
                  <a:gd name="T87" fmla="*/ 58 h 250"/>
                  <a:gd name="T88" fmla="*/ 246 w 492"/>
                  <a:gd name="T89" fmla="*/ 48 h 250"/>
                  <a:gd name="T90" fmla="*/ 320 w 492"/>
                  <a:gd name="T91" fmla="*/ 62 h 250"/>
                  <a:gd name="T92" fmla="*/ 364 w 492"/>
                  <a:gd name="T93" fmla="*/ 88 h 250"/>
                  <a:gd name="T94" fmla="*/ 410 w 492"/>
                  <a:gd name="T95" fmla="*/ 142 h 250"/>
                  <a:gd name="T96" fmla="*/ 422 w 492"/>
                  <a:gd name="T97" fmla="*/ 162 h 250"/>
                  <a:gd name="T98" fmla="*/ 452 w 492"/>
                  <a:gd name="T99" fmla="*/ 232 h 250"/>
                  <a:gd name="T100" fmla="*/ 462 w 492"/>
                  <a:gd name="T101" fmla="*/ 246 h 250"/>
                  <a:gd name="T102" fmla="*/ 482 w 492"/>
                  <a:gd name="T103" fmla="*/ 246 h 250"/>
                  <a:gd name="T104" fmla="*/ 490 w 492"/>
                  <a:gd name="T105" fmla="*/ 240 h 250"/>
                  <a:gd name="T106" fmla="*/ 490 w 492"/>
                  <a:gd name="T107" fmla="*/ 200 h 250"/>
                  <a:gd name="T108" fmla="*/ 472 w 492"/>
                  <a:gd name="T109" fmla="*/ 144 h 250"/>
                  <a:gd name="T110" fmla="*/ 426 w 492"/>
                  <a:gd name="T111" fmla="*/ 78 h 250"/>
                  <a:gd name="T112" fmla="*/ 374 w 492"/>
                  <a:gd name="T113" fmla="*/ 36 h 250"/>
                  <a:gd name="T114" fmla="*/ 292 w 492"/>
                  <a:gd name="T115"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08" y="38"/>
                    </a:lnTo>
                    <a:lnTo>
                      <a:pt x="94" y="48"/>
                    </a:lnTo>
                    <a:lnTo>
                      <a:pt x="78" y="60"/>
                    </a:lnTo>
                    <a:lnTo>
                      <a:pt x="64" y="74"/>
                    </a:lnTo>
                    <a:lnTo>
                      <a:pt x="52" y="88"/>
                    </a:lnTo>
                    <a:lnTo>
                      <a:pt x="40" y="104"/>
                    </a:lnTo>
                    <a:lnTo>
                      <a:pt x="30" y="122"/>
                    </a:lnTo>
                    <a:lnTo>
                      <a:pt x="30" y="122"/>
                    </a:lnTo>
                    <a:lnTo>
                      <a:pt x="20" y="142"/>
                    </a:lnTo>
                    <a:lnTo>
                      <a:pt x="12" y="162"/>
                    </a:lnTo>
                    <a:lnTo>
                      <a:pt x="4" y="184"/>
                    </a:lnTo>
                    <a:lnTo>
                      <a:pt x="0" y="206"/>
                    </a:lnTo>
                    <a:lnTo>
                      <a:pt x="0" y="206"/>
                    </a:lnTo>
                    <a:lnTo>
                      <a:pt x="0" y="224"/>
                    </a:lnTo>
                    <a:lnTo>
                      <a:pt x="2" y="240"/>
                    </a:lnTo>
                    <a:lnTo>
                      <a:pt x="2" y="240"/>
                    </a:lnTo>
                    <a:lnTo>
                      <a:pt x="4" y="244"/>
                    </a:lnTo>
                    <a:lnTo>
                      <a:pt x="8" y="246"/>
                    </a:lnTo>
                    <a:lnTo>
                      <a:pt x="16" y="250"/>
                    </a:lnTo>
                    <a:lnTo>
                      <a:pt x="22" y="250"/>
                    </a:lnTo>
                    <a:lnTo>
                      <a:pt x="22" y="250"/>
                    </a:lnTo>
                    <a:lnTo>
                      <a:pt x="30" y="248"/>
                    </a:lnTo>
                    <a:lnTo>
                      <a:pt x="34" y="244"/>
                    </a:lnTo>
                    <a:lnTo>
                      <a:pt x="36" y="242"/>
                    </a:lnTo>
                    <a:lnTo>
                      <a:pt x="36" y="242"/>
                    </a:lnTo>
                    <a:lnTo>
                      <a:pt x="36" y="240"/>
                    </a:lnTo>
                    <a:lnTo>
                      <a:pt x="36" y="240"/>
                    </a:lnTo>
                    <a:lnTo>
                      <a:pt x="36" y="240"/>
                    </a:lnTo>
                    <a:lnTo>
                      <a:pt x="36" y="240"/>
                    </a:lnTo>
                    <a:lnTo>
                      <a:pt x="36" y="240"/>
                    </a:lnTo>
                    <a:lnTo>
                      <a:pt x="36" y="240"/>
                    </a:lnTo>
                    <a:lnTo>
                      <a:pt x="34" y="244"/>
                    </a:lnTo>
                    <a:lnTo>
                      <a:pt x="30" y="246"/>
                    </a:lnTo>
                    <a:lnTo>
                      <a:pt x="26" y="250"/>
                    </a:lnTo>
                    <a:lnTo>
                      <a:pt x="22" y="250"/>
                    </a:lnTo>
                    <a:lnTo>
                      <a:pt x="22" y="250"/>
                    </a:lnTo>
                    <a:lnTo>
                      <a:pt x="16" y="250"/>
                    </a:lnTo>
                    <a:lnTo>
                      <a:pt x="10" y="246"/>
                    </a:lnTo>
                    <a:lnTo>
                      <a:pt x="4" y="244"/>
                    </a:lnTo>
                    <a:lnTo>
                      <a:pt x="2" y="240"/>
                    </a:lnTo>
                    <a:lnTo>
                      <a:pt x="2" y="240"/>
                    </a:lnTo>
                    <a:lnTo>
                      <a:pt x="0" y="224"/>
                    </a:lnTo>
                    <a:lnTo>
                      <a:pt x="0" y="206"/>
                    </a:lnTo>
                    <a:lnTo>
                      <a:pt x="0" y="206"/>
                    </a:lnTo>
                    <a:lnTo>
                      <a:pt x="6" y="182"/>
                    </a:lnTo>
                    <a:lnTo>
                      <a:pt x="12" y="162"/>
                    </a:lnTo>
                    <a:lnTo>
                      <a:pt x="20" y="142"/>
                    </a:lnTo>
                    <a:lnTo>
                      <a:pt x="30" y="122"/>
                    </a:lnTo>
                    <a:lnTo>
                      <a:pt x="30" y="122"/>
                    </a:lnTo>
                    <a:lnTo>
                      <a:pt x="40" y="104"/>
                    </a:lnTo>
                    <a:lnTo>
                      <a:pt x="52" y="88"/>
                    </a:lnTo>
                    <a:lnTo>
                      <a:pt x="64" y="74"/>
                    </a:lnTo>
                    <a:lnTo>
                      <a:pt x="78" y="62"/>
                    </a:lnTo>
                    <a:lnTo>
                      <a:pt x="94" y="50"/>
                    </a:lnTo>
                    <a:lnTo>
                      <a:pt x="110" y="40"/>
                    </a:lnTo>
                    <a:lnTo>
                      <a:pt x="126" y="30"/>
                    </a:lnTo>
                    <a:lnTo>
                      <a:pt x="142" y="22"/>
                    </a:lnTo>
                    <a:lnTo>
                      <a:pt x="142" y="22"/>
                    </a:lnTo>
                    <a:lnTo>
                      <a:pt x="166" y="14"/>
                    </a:lnTo>
                    <a:lnTo>
                      <a:pt x="192" y="6"/>
                    </a:lnTo>
                    <a:lnTo>
                      <a:pt x="220" y="2"/>
                    </a:lnTo>
                    <a:lnTo>
                      <a:pt x="246" y="0"/>
                    </a:lnTo>
                    <a:lnTo>
                      <a:pt x="246" y="0"/>
                    </a:lnTo>
                    <a:lnTo>
                      <a:pt x="270" y="0"/>
                    </a:lnTo>
                    <a:lnTo>
                      <a:pt x="292" y="4"/>
                    </a:lnTo>
                    <a:lnTo>
                      <a:pt x="314" y="10"/>
                    </a:lnTo>
                    <a:lnTo>
                      <a:pt x="336" y="18"/>
                    </a:lnTo>
                    <a:lnTo>
                      <a:pt x="356" y="26"/>
                    </a:lnTo>
                    <a:lnTo>
                      <a:pt x="374" y="38"/>
                    </a:lnTo>
                    <a:lnTo>
                      <a:pt x="392" y="50"/>
                    </a:lnTo>
                    <a:lnTo>
                      <a:pt x="410" y="64"/>
                    </a:lnTo>
                    <a:lnTo>
                      <a:pt x="410" y="64"/>
                    </a:lnTo>
                    <a:lnTo>
                      <a:pt x="424" y="78"/>
                    </a:lnTo>
                    <a:lnTo>
                      <a:pt x="438" y="94"/>
                    </a:lnTo>
                    <a:lnTo>
                      <a:pt x="450" y="110"/>
                    </a:lnTo>
                    <a:lnTo>
                      <a:pt x="462" y="128"/>
                    </a:lnTo>
                    <a:lnTo>
                      <a:pt x="472" y="144"/>
                    </a:lnTo>
                    <a:lnTo>
                      <a:pt x="478" y="162"/>
                    </a:lnTo>
                    <a:lnTo>
                      <a:pt x="484" y="180"/>
                    </a:lnTo>
                    <a:lnTo>
                      <a:pt x="490" y="200"/>
                    </a:lnTo>
                    <a:lnTo>
                      <a:pt x="490" y="200"/>
                    </a:lnTo>
                    <a:lnTo>
                      <a:pt x="492" y="216"/>
                    </a:lnTo>
                    <a:lnTo>
                      <a:pt x="492" y="230"/>
                    </a:lnTo>
                    <a:lnTo>
                      <a:pt x="492" y="230"/>
                    </a:lnTo>
                    <a:lnTo>
                      <a:pt x="490" y="238"/>
                    </a:lnTo>
                    <a:lnTo>
                      <a:pt x="488" y="240"/>
                    </a:lnTo>
                    <a:lnTo>
                      <a:pt x="488" y="240"/>
                    </a:lnTo>
                    <a:lnTo>
                      <a:pt x="486" y="244"/>
                    </a:lnTo>
                    <a:lnTo>
                      <a:pt x="482" y="246"/>
                    </a:lnTo>
                    <a:lnTo>
                      <a:pt x="478" y="250"/>
                    </a:lnTo>
                    <a:lnTo>
                      <a:pt x="472" y="250"/>
                    </a:lnTo>
                    <a:lnTo>
                      <a:pt x="472" y="250"/>
                    </a:lnTo>
                    <a:lnTo>
                      <a:pt x="462" y="246"/>
                    </a:lnTo>
                    <a:lnTo>
                      <a:pt x="458" y="244"/>
                    </a:lnTo>
                    <a:lnTo>
                      <a:pt x="456" y="240"/>
                    </a:lnTo>
                    <a:lnTo>
                      <a:pt x="456" y="240"/>
                    </a:lnTo>
                    <a:lnTo>
                      <a:pt x="452" y="232"/>
                    </a:lnTo>
                    <a:lnTo>
                      <a:pt x="450" y="222"/>
                    </a:lnTo>
                    <a:lnTo>
                      <a:pt x="450" y="222"/>
                    </a:lnTo>
                    <a:lnTo>
                      <a:pt x="438" y="192"/>
                    </a:lnTo>
                    <a:lnTo>
                      <a:pt x="422" y="162"/>
                    </a:lnTo>
                    <a:lnTo>
                      <a:pt x="422" y="162"/>
                    </a:lnTo>
                    <a:lnTo>
                      <a:pt x="420" y="154"/>
                    </a:lnTo>
                    <a:lnTo>
                      <a:pt x="420" y="154"/>
                    </a:lnTo>
                    <a:lnTo>
                      <a:pt x="410" y="142"/>
                    </a:lnTo>
                    <a:lnTo>
                      <a:pt x="402" y="130"/>
                    </a:lnTo>
                    <a:lnTo>
                      <a:pt x="382" y="108"/>
                    </a:lnTo>
                    <a:lnTo>
                      <a:pt x="382" y="108"/>
                    </a:lnTo>
                    <a:lnTo>
                      <a:pt x="364" y="88"/>
                    </a:lnTo>
                    <a:lnTo>
                      <a:pt x="354" y="80"/>
                    </a:lnTo>
                    <a:lnTo>
                      <a:pt x="344" y="72"/>
                    </a:lnTo>
                    <a:lnTo>
                      <a:pt x="344" y="72"/>
                    </a:lnTo>
                    <a:lnTo>
                      <a:pt x="320" y="60"/>
                    </a:lnTo>
                    <a:lnTo>
                      <a:pt x="296" y="54"/>
                    </a:lnTo>
                    <a:lnTo>
                      <a:pt x="272" y="50"/>
                    </a:lnTo>
                    <a:lnTo>
                      <a:pt x="246" y="48"/>
                    </a:lnTo>
                    <a:lnTo>
                      <a:pt x="246" y="48"/>
                    </a:lnTo>
                    <a:lnTo>
                      <a:pt x="210" y="50"/>
                    </a:lnTo>
                    <a:lnTo>
                      <a:pt x="194" y="52"/>
                    </a:lnTo>
                    <a:lnTo>
                      <a:pt x="176" y="56"/>
                    </a:lnTo>
                    <a:lnTo>
                      <a:pt x="176" y="56"/>
                    </a:lnTo>
                    <a:lnTo>
                      <a:pt x="162" y="62"/>
                    </a:lnTo>
                    <a:lnTo>
                      <a:pt x="162" y="62"/>
                    </a:lnTo>
                    <a:lnTo>
                      <a:pt x="148" y="72"/>
                    </a:lnTo>
                    <a:lnTo>
                      <a:pt x="134" y="80"/>
                    </a:lnTo>
                    <a:lnTo>
                      <a:pt x="112" y="100"/>
                    </a:lnTo>
                    <a:lnTo>
                      <a:pt x="112" y="100"/>
                    </a:lnTo>
                    <a:lnTo>
                      <a:pt x="98" y="114"/>
                    </a:lnTo>
                    <a:lnTo>
                      <a:pt x="88" y="128"/>
                    </a:lnTo>
                    <a:lnTo>
                      <a:pt x="78" y="142"/>
                    </a:lnTo>
                    <a:lnTo>
                      <a:pt x="72" y="158"/>
                    </a:lnTo>
                    <a:lnTo>
                      <a:pt x="72" y="158"/>
                    </a:lnTo>
                    <a:lnTo>
                      <a:pt x="68" y="166"/>
                    </a:lnTo>
                    <a:lnTo>
                      <a:pt x="68" y="166"/>
                    </a:lnTo>
                    <a:lnTo>
                      <a:pt x="54" y="194"/>
                    </a:lnTo>
                    <a:lnTo>
                      <a:pt x="46" y="208"/>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6" y="240"/>
                    </a:lnTo>
                    <a:lnTo>
                      <a:pt x="36" y="240"/>
                    </a:lnTo>
                    <a:lnTo>
                      <a:pt x="38" y="230"/>
                    </a:lnTo>
                    <a:lnTo>
                      <a:pt x="42" y="222"/>
                    </a:lnTo>
                    <a:lnTo>
                      <a:pt x="42" y="222"/>
                    </a:lnTo>
                    <a:lnTo>
                      <a:pt x="48" y="208"/>
                    </a:lnTo>
                    <a:lnTo>
                      <a:pt x="54" y="194"/>
                    </a:lnTo>
                    <a:lnTo>
                      <a:pt x="68" y="166"/>
                    </a:lnTo>
                    <a:lnTo>
                      <a:pt x="68" y="166"/>
                    </a:lnTo>
                    <a:lnTo>
                      <a:pt x="72" y="158"/>
                    </a:lnTo>
                    <a:lnTo>
                      <a:pt x="72" y="158"/>
                    </a:lnTo>
                    <a:lnTo>
                      <a:pt x="78" y="144"/>
                    </a:lnTo>
                    <a:lnTo>
                      <a:pt x="88" y="128"/>
                    </a:lnTo>
                    <a:lnTo>
                      <a:pt x="98" y="114"/>
                    </a:lnTo>
                    <a:lnTo>
                      <a:pt x="112" y="100"/>
                    </a:lnTo>
                    <a:lnTo>
                      <a:pt x="112" y="100"/>
                    </a:lnTo>
                    <a:lnTo>
                      <a:pt x="136" y="82"/>
                    </a:lnTo>
                    <a:lnTo>
                      <a:pt x="148" y="72"/>
                    </a:lnTo>
                    <a:lnTo>
                      <a:pt x="162" y="64"/>
                    </a:lnTo>
                    <a:lnTo>
                      <a:pt x="162" y="64"/>
                    </a:lnTo>
                    <a:lnTo>
                      <a:pt x="176" y="58"/>
                    </a:lnTo>
                    <a:lnTo>
                      <a:pt x="176" y="58"/>
                    </a:lnTo>
                    <a:lnTo>
                      <a:pt x="194" y="52"/>
                    </a:lnTo>
                    <a:lnTo>
                      <a:pt x="210" y="50"/>
                    </a:lnTo>
                    <a:lnTo>
                      <a:pt x="246" y="48"/>
                    </a:lnTo>
                    <a:lnTo>
                      <a:pt x="246" y="48"/>
                    </a:lnTo>
                    <a:lnTo>
                      <a:pt x="272" y="50"/>
                    </a:lnTo>
                    <a:lnTo>
                      <a:pt x="296" y="54"/>
                    </a:lnTo>
                    <a:lnTo>
                      <a:pt x="320" y="62"/>
                    </a:lnTo>
                    <a:lnTo>
                      <a:pt x="344" y="72"/>
                    </a:lnTo>
                    <a:lnTo>
                      <a:pt x="344" y="72"/>
                    </a:lnTo>
                    <a:lnTo>
                      <a:pt x="354" y="80"/>
                    </a:lnTo>
                    <a:lnTo>
                      <a:pt x="364" y="88"/>
                    </a:lnTo>
                    <a:lnTo>
                      <a:pt x="382" y="110"/>
                    </a:lnTo>
                    <a:lnTo>
                      <a:pt x="382" y="110"/>
                    </a:lnTo>
                    <a:lnTo>
                      <a:pt x="402" y="130"/>
                    </a:lnTo>
                    <a:lnTo>
                      <a:pt x="410" y="142"/>
                    </a:lnTo>
                    <a:lnTo>
                      <a:pt x="418" y="154"/>
                    </a:lnTo>
                    <a:lnTo>
                      <a:pt x="418" y="154"/>
                    </a:lnTo>
                    <a:lnTo>
                      <a:pt x="422" y="162"/>
                    </a:lnTo>
                    <a:lnTo>
                      <a:pt x="422" y="162"/>
                    </a:lnTo>
                    <a:lnTo>
                      <a:pt x="436" y="192"/>
                    </a:lnTo>
                    <a:lnTo>
                      <a:pt x="450" y="224"/>
                    </a:lnTo>
                    <a:lnTo>
                      <a:pt x="450" y="224"/>
                    </a:lnTo>
                    <a:lnTo>
                      <a:pt x="452" y="232"/>
                    </a:lnTo>
                    <a:lnTo>
                      <a:pt x="456" y="240"/>
                    </a:lnTo>
                    <a:lnTo>
                      <a:pt x="456" y="240"/>
                    </a:lnTo>
                    <a:lnTo>
                      <a:pt x="458" y="244"/>
                    </a:lnTo>
                    <a:lnTo>
                      <a:pt x="462" y="246"/>
                    </a:lnTo>
                    <a:lnTo>
                      <a:pt x="472" y="250"/>
                    </a:lnTo>
                    <a:lnTo>
                      <a:pt x="472" y="250"/>
                    </a:lnTo>
                    <a:lnTo>
                      <a:pt x="478" y="250"/>
                    </a:lnTo>
                    <a:lnTo>
                      <a:pt x="482" y="246"/>
                    </a:lnTo>
                    <a:lnTo>
                      <a:pt x="488" y="244"/>
                    </a:lnTo>
                    <a:lnTo>
                      <a:pt x="488" y="240"/>
                    </a:lnTo>
                    <a:lnTo>
                      <a:pt x="488" y="240"/>
                    </a:lnTo>
                    <a:lnTo>
                      <a:pt x="490" y="240"/>
                    </a:lnTo>
                    <a:lnTo>
                      <a:pt x="492" y="232"/>
                    </a:lnTo>
                    <a:lnTo>
                      <a:pt x="492" y="232"/>
                    </a:lnTo>
                    <a:lnTo>
                      <a:pt x="492" y="216"/>
                    </a:lnTo>
                    <a:lnTo>
                      <a:pt x="490" y="200"/>
                    </a:lnTo>
                    <a:lnTo>
                      <a:pt x="490" y="200"/>
                    </a:lnTo>
                    <a:lnTo>
                      <a:pt x="486" y="182"/>
                    </a:lnTo>
                    <a:lnTo>
                      <a:pt x="480" y="162"/>
                    </a:lnTo>
                    <a:lnTo>
                      <a:pt x="472" y="144"/>
                    </a:lnTo>
                    <a:lnTo>
                      <a:pt x="462" y="128"/>
                    </a:lnTo>
                    <a:lnTo>
                      <a:pt x="452" y="110"/>
                    </a:lnTo>
                    <a:lnTo>
                      <a:pt x="440" y="94"/>
                    </a:lnTo>
                    <a:lnTo>
                      <a:pt x="426" y="78"/>
                    </a:lnTo>
                    <a:lnTo>
                      <a:pt x="410" y="64"/>
                    </a:lnTo>
                    <a:lnTo>
                      <a:pt x="410" y="64"/>
                    </a:lnTo>
                    <a:lnTo>
                      <a:pt x="392" y="50"/>
                    </a:lnTo>
                    <a:lnTo>
                      <a:pt x="374" y="36"/>
                    </a:lnTo>
                    <a:lnTo>
                      <a:pt x="356" y="26"/>
                    </a:lnTo>
                    <a:lnTo>
                      <a:pt x="336" y="16"/>
                    </a:lnTo>
                    <a:lnTo>
                      <a:pt x="314" y="10"/>
                    </a:lnTo>
                    <a:lnTo>
                      <a:pt x="292" y="4"/>
                    </a:lnTo>
                    <a:lnTo>
                      <a:pt x="270" y="0"/>
                    </a:lnTo>
                    <a:lnTo>
                      <a:pt x="246" y="0"/>
                    </a:lnTo>
                    <a:close/>
                  </a:path>
                </a:pathLst>
              </a:custGeom>
              <a:solidFill>
                <a:srgbClr val="39333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79" name="Freeform 337"/>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6 w 492"/>
                <a:gd name="T15" fmla="*/ 242 h 250"/>
                <a:gd name="T16" fmla="*/ 36 w 492"/>
                <a:gd name="T17" fmla="*/ 240 h 250"/>
                <a:gd name="T18" fmla="*/ 34 w 492"/>
                <a:gd name="T19" fmla="*/ 244 h 250"/>
                <a:gd name="T20" fmla="*/ 22 w 492"/>
                <a:gd name="T21" fmla="*/ 250 h 250"/>
                <a:gd name="T22" fmla="*/ 2 w 492"/>
                <a:gd name="T23" fmla="*/ 240 h 250"/>
                <a:gd name="T24" fmla="*/ 0 w 492"/>
                <a:gd name="T25" fmla="*/ 206 h 250"/>
                <a:gd name="T26" fmla="*/ 30 w 492"/>
                <a:gd name="T27" fmla="*/ 122 h 250"/>
                <a:gd name="T28" fmla="*/ 64 w 492"/>
                <a:gd name="T29" fmla="*/ 74 h 250"/>
                <a:gd name="T30" fmla="*/ 126 w 492"/>
                <a:gd name="T31" fmla="*/ 30 h 250"/>
                <a:gd name="T32" fmla="*/ 192 w 492"/>
                <a:gd name="T33" fmla="*/ 6 h 250"/>
                <a:gd name="T34" fmla="*/ 270 w 492"/>
                <a:gd name="T35" fmla="*/ 0 h 250"/>
                <a:gd name="T36" fmla="*/ 356 w 492"/>
                <a:gd name="T37" fmla="*/ 26 h 250"/>
                <a:gd name="T38" fmla="*/ 410 w 492"/>
                <a:gd name="T39" fmla="*/ 64 h 250"/>
                <a:gd name="T40" fmla="*/ 462 w 492"/>
                <a:gd name="T41" fmla="*/ 128 h 250"/>
                <a:gd name="T42" fmla="*/ 490 w 492"/>
                <a:gd name="T43" fmla="*/ 200 h 250"/>
                <a:gd name="T44" fmla="*/ 492 w 492"/>
                <a:gd name="T45" fmla="*/ 230 h 250"/>
                <a:gd name="T46" fmla="*/ 486 w 492"/>
                <a:gd name="T47" fmla="*/ 244 h 250"/>
                <a:gd name="T48" fmla="*/ 472 w 492"/>
                <a:gd name="T49" fmla="*/ 250 h 250"/>
                <a:gd name="T50" fmla="*/ 456 w 492"/>
                <a:gd name="T51" fmla="*/ 240 h 250"/>
                <a:gd name="T52" fmla="*/ 438 w 492"/>
                <a:gd name="T53" fmla="*/ 192 h 250"/>
                <a:gd name="T54" fmla="*/ 420 w 492"/>
                <a:gd name="T55" fmla="*/ 154 h 250"/>
                <a:gd name="T56" fmla="*/ 382 w 492"/>
                <a:gd name="T57" fmla="*/ 108 h 250"/>
                <a:gd name="T58" fmla="*/ 344 w 492"/>
                <a:gd name="T59" fmla="*/ 72 h 250"/>
                <a:gd name="T60" fmla="*/ 246 w 492"/>
                <a:gd name="T61" fmla="*/ 48 h 250"/>
                <a:gd name="T62" fmla="*/ 176 w 492"/>
                <a:gd name="T63" fmla="*/ 56 h 250"/>
                <a:gd name="T64" fmla="*/ 148 w 492"/>
                <a:gd name="T65" fmla="*/ 72 h 250"/>
                <a:gd name="T66" fmla="*/ 98 w 492"/>
                <a:gd name="T67" fmla="*/ 114 h 250"/>
                <a:gd name="T68" fmla="*/ 72 w 492"/>
                <a:gd name="T69" fmla="*/ 158 h 250"/>
                <a:gd name="T70" fmla="*/ 46 w 492"/>
                <a:gd name="T71" fmla="*/ 208 h 250"/>
                <a:gd name="T72" fmla="*/ 36 w 492"/>
                <a:gd name="T73" fmla="*/ 238 h 250"/>
                <a:gd name="T74" fmla="*/ 36 w 492"/>
                <a:gd name="T75" fmla="*/ 238 h 250"/>
                <a:gd name="T76" fmla="*/ 36 w 492"/>
                <a:gd name="T77" fmla="*/ 240 h 250"/>
                <a:gd name="T78" fmla="*/ 42 w 492"/>
                <a:gd name="T79" fmla="*/ 222 h 250"/>
                <a:gd name="T80" fmla="*/ 68 w 492"/>
                <a:gd name="T81" fmla="*/ 166 h 250"/>
                <a:gd name="T82" fmla="*/ 88 w 492"/>
                <a:gd name="T83" fmla="*/ 128 h 250"/>
                <a:gd name="T84" fmla="*/ 136 w 492"/>
                <a:gd name="T85" fmla="*/ 82 h 250"/>
                <a:gd name="T86" fmla="*/ 176 w 492"/>
                <a:gd name="T87" fmla="*/ 58 h 250"/>
                <a:gd name="T88" fmla="*/ 246 w 492"/>
                <a:gd name="T89" fmla="*/ 48 h 250"/>
                <a:gd name="T90" fmla="*/ 320 w 492"/>
                <a:gd name="T91" fmla="*/ 62 h 250"/>
                <a:gd name="T92" fmla="*/ 364 w 492"/>
                <a:gd name="T93" fmla="*/ 88 h 250"/>
                <a:gd name="T94" fmla="*/ 410 w 492"/>
                <a:gd name="T95" fmla="*/ 142 h 250"/>
                <a:gd name="T96" fmla="*/ 422 w 492"/>
                <a:gd name="T97" fmla="*/ 162 h 250"/>
                <a:gd name="T98" fmla="*/ 452 w 492"/>
                <a:gd name="T99" fmla="*/ 232 h 250"/>
                <a:gd name="T100" fmla="*/ 462 w 492"/>
                <a:gd name="T101" fmla="*/ 246 h 250"/>
                <a:gd name="T102" fmla="*/ 482 w 492"/>
                <a:gd name="T103" fmla="*/ 246 h 250"/>
                <a:gd name="T104" fmla="*/ 490 w 492"/>
                <a:gd name="T105" fmla="*/ 240 h 250"/>
                <a:gd name="T106" fmla="*/ 490 w 492"/>
                <a:gd name="T107" fmla="*/ 200 h 250"/>
                <a:gd name="T108" fmla="*/ 472 w 492"/>
                <a:gd name="T109" fmla="*/ 144 h 250"/>
                <a:gd name="T110" fmla="*/ 426 w 492"/>
                <a:gd name="T111" fmla="*/ 78 h 250"/>
                <a:gd name="T112" fmla="*/ 374 w 492"/>
                <a:gd name="T113" fmla="*/ 36 h 250"/>
                <a:gd name="T114" fmla="*/ 292 w 492"/>
                <a:gd name="T115" fmla="*/ 4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08" y="38"/>
                  </a:lnTo>
                  <a:lnTo>
                    <a:pt x="94" y="48"/>
                  </a:lnTo>
                  <a:lnTo>
                    <a:pt x="78" y="60"/>
                  </a:lnTo>
                  <a:lnTo>
                    <a:pt x="64" y="74"/>
                  </a:lnTo>
                  <a:lnTo>
                    <a:pt x="52" y="88"/>
                  </a:lnTo>
                  <a:lnTo>
                    <a:pt x="40" y="104"/>
                  </a:lnTo>
                  <a:lnTo>
                    <a:pt x="30" y="122"/>
                  </a:lnTo>
                  <a:lnTo>
                    <a:pt x="30" y="122"/>
                  </a:lnTo>
                  <a:lnTo>
                    <a:pt x="20" y="142"/>
                  </a:lnTo>
                  <a:lnTo>
                    <a:pt x="12" y="162"/>
                  </a:lnTo>
                  <a:lnTo>
                    <a:pt x="4" y="184"/>
                  </a:lnTo>
                  <a:lnTo>
                    <a:pt x="0" y="206"/>
                  </a:lnTo>
                  <a:lnTo>
                    <a:pt x="0" y="206"/>
                  </a:lnTo>
                  <a:lnTo>
                    <a:pt x="0" y="224"/>
                  </a:lnTo>
                  <a:lnTo>
                    <a:pt x="2" y="240"/>
                  </a:lnTo>
                  <a:lnTo>
                    <a:pt x="2" y="240"/>
                  </a:lnTo>
                  <a:lnTo>
                    <a:pt x="4" y="244"/>
                  </a:lnTo>
                  <a:lnTo>
                    <a:pt x="8" y="246"/>
                  </a:lnTo>
                  <a:lnTo>
                    <a:pt x="16" y="250"/>
                  </a:lnTo>
                  <a:lnTo>
                    <a:pt x="22" y="250"/>
                  </a:lnTo>
                  <a:lnTo>
                    <a:pt x="22" y="250"/>
                  </a:lnTo>
                  <a:lnTo>
                    <a:pt x="30" y="248"/>
                  </a:lnTo>
                  <a:lnTo>
                    <a:pt x="34" y="244"/>
                  </a:lnTo>
                  <a:lnTo>
                    <a:pt x="36" y="242"/>
                  </a:lnTo>
                  <a:lnTo>
                    <a:pt x="36" y="242"/>
                  </a:lnTo>
                  <a:lnTo>
                    <a:pt x="36" y="240"/>
                  </a:lnTo>
                  <a:lnTo>
                    <a:pt x="36" y="240"/>
                  </a:lnTo>
                  <a:lnTo>
                    <a:pt x="36" y="240"/>
                  </a:lnTo>
                  <a:lnTo>
                    <a:pt x="36" y="240"/>
                  </a:lnTo>
                  <a:lnTo>
                    <a:pt x="36" y="240"/>
                  </a:lnTo>
                  <a:lnTo>
                    <a:pt x="36" y="240"/>
                  </a:lnTo>
                  <a:lnTo>
                    <a:pt x="34" y="244"/>
                  </a:lnTo>
                  <a:lnTo>
                    <a:pt x="30" y="246"/>
                  </a:lnTo>
                  <a:lnTo>
                    <a:pt x="26" y="250"/>
                  </a:lnTo>
                  <a:lnTo>
                    <a:pt x="22" y="250"/>
                  </a:lnTo>
                  <a:lnTo>
                    <a:pt x="22" y="250"/>
                  </a:lnTo>
                  <a:lnTo>
                    <a:pt x="16" y="250"/>
                  </a:lnTo>
                  <a:lnTo>
                    <a:pt x="10" y="246"/>
                  </a:lnTo>
                  <a:lnTo>
                    <a:pt x="4" y="244"/>
                  </a:lnTo>
                  <a:lnTo>
                    <a:pt x="2" y="240"/>
                  </a:lnTo>
                  <a:lnTo>
                    <a:pt x="2" y="240"/>
                  </a:lnTo>
                  <a:lnTo>
                    <a:pt x="0" y="224"/>
                  </a:lnTo>
                  <a:lnTo>
                    <a:pt x="0" y="206"/>
                  </a:lnTo>
                  <a:lnTo>
                    <a:pt x="0" y="206"/>
                  </a:lnTo>
                  <a:lnTo>
                    <a:pt x="6" y="182"/>
                  </a:lnTo>
                  <a:lnTo>
                    <a:pt x="12" y="162"/>
                  </a:lnTo>
                  <a:lnTo>
                    <a:pt x="20" y="142"/>
                  </a:lnTo>
                  <a:lnTo>
                    <a:pt x="30" y="122"/>
                  </a:lnTo>
                  <a:lnTo>
                    <a:pt x="30" y="122"/>
                  </a:lnTo>
                  <a:lnTo>
                    <a:pt x="40" y="104"/>
                  </a:lnTo>
                  <a:lnTo>
                    <a:pt x="52" y="88"/>
                  </a:lnTo>
                  <a:lnTo>
                    <a:pt x="64" y="74"/>
                  </a:lnTo>
                  <a:lnTo>
                    <a:pt x="78" y="62"/>
                  </a:lnTo>
                  <a:lnTo>
                    <a:pt x="94" y="50"/>
                  </a:lnTo>
                  <a:lnTo>
                    <a:pt x="110" y="40"/>
                  </a:lnTo>
                  <a:lnTo>
                    <a:pt x="126" y="30"/>
                  </a:lnTo>
                  <a:lnTo>
                    <a:pt x="142" y="22"/>
                  </a:lnTo>
                  <a:lnTo>
                    <a:pt x="142" y="22"/>
                  </a:lnTo>
                  <a:lnTo>
                    <a:pt x="166" y="14"/>
                  </a:lnTo>
                  <a:lnTo>
                    <a:pt x="192" y="6"/>
                  </a:lnTo>
                  <a:lnTo>
                    <a:pt x="220" y="2"/>
                  </a:lnTo>
                  <a:lnTo>
                    <a:pt x="246" y="0"/>
                  </a:lnTo>
                  <a:lnTo>
                    <a:pt x="246" y="0"/>
                  </a:lnTo>
                  <a:lnTo>
                    <a:pt x="270" y="0"/>
                  </a:lnTo>
                  <a:lnTo>
                    <a:pt x="292" y="4"/>
                  </a:lnTo>
                  <a:lnTo>
                    <a:pt x="314" y="10"/>
                  </a:lnTo>
                  <a:lnTo>
                    <a:pt x="336" y="18"/>
                  </a:lnTo>
                  <a:lnTo>
                    <a:pt x="356" y="26"/>
                  </a:lnTo>
                  <a:lnTo>
                    <a:pt x="374" y="38"/>
                  </a:lnTo>
                  <a:lnTo>
                    <a:pt x="392" y="50"/>
                  </a:lnTo>
                  <a:lnTo>
                    <a:pt x="410" y="64"/>
                  </a:lnTo>
                  <a:lnTo>
                    <a:pt x="410" y="64"/>
                  </a:lnTo>
                  <a:lnTo>
                    <a:pt x="424" y="78"/>
                  </a:lnTo>
                  <a:lnTo>
                    <a:pt x="438" y="94"/>
                  </a:lnTo>
                  <a:lnTo>
                    <a:pt x="450" y="110"/>
                  </a:lnTo>
                  <a:lnTo>
                    <a:pt x="462" y="128"/>
                  </a:lnTo>
                  <a:lnTo>
                    <a:pt x="472" y="144"/>
                  </a:lnTo>
                  <a:lnTo>
                    <a:pt x="478" y="162"/>
                  </a:lnTo>
                  <a:lnTo>
                    <a:pt x="484" y="180"/>
                  </a:lnTo>
                  <a:lnTo>
                    <a:pt x="490" y="200"/>
                  </a:lnTo>
                  <a:lnTo>
                    <a:pt x="490" y="200"/>
                  </a:lnTo>
                  <a:lnTo>
                    <a:pt x="492" y="216"/>
                  </a:lnTo>
                  <a:lnTo>
                    <a:pt x="492" y="230"/>
                  </a:lnTo>
                  <a:lnTo>
                    <a:pt x="492" y="230"/>
                  </a:lnTo>
                  <a:lnTo>
                    <a:pt x="490" y="238"/>
                  </a:lnTo>
                  <a:lnTo>
                    <a:pt x="488" y="240"/>
                  </a:lnTo>
                  <a:lnTo>
                    <a:pt x="488" y="240"/>
                  </a:lnTo>
                  <a:lnTo>
                    <a:pt x="486" y="244"/>
                  </a:lnTo>
                  <a:lnTo>
                    <a:pt x="482" y="246"/>
                  </a:lnTo>
                  <a:lnTo>
                    <a:pt x="478" y="250"/>
                  </a:lnTo>
                  <a:lnTo>
                    <a:pt x="472" y="250"/>
                  </a:lnTo>
                  <a:lnTo>
                    <a:pt x="472" y="250"/>
                  </a:lnTo>
                  <a:lnTo>
                    <a:pt x="462" y="246"/>
                  </a:lnTo>
                  <a:lnTo>
                    <a:pt x="458" y="244"/>
                  </a:lnTo>
                  <a:lnTo>
                    <a:pt x="456" y="240"/>
                  </a:lnTo>
                  <a:lnTo>
                    <a:pt x="456" y="240"/>
                  </a:lnTo>
                  <a:lnTo>
                    <a:pt x="452" y="232"/>
                  </a:lnTo>
                  <a:lnTo>
                    <a:pt x="450" y="222"/>
                  </a:lnTo>
                  <a:lnTo>
                    <a:pt x="450" y="222"/>
                  </a:lnTo>
                  <a:lnTo>
                    <a:pt x="438" y="192"/>
                  </a:lnTo>
                  <a:lnTo>
                    <a:pt x="422" y="162"/>
                  </a:lnTo>
                  <a:lnTo>
                    <a:pt x="422" y="162"/>
                  </a:lnTo>
                  <a:lnTo>
                    <a:pt x="420" y="154"/>
                  </a:lnTo>
                  <a:lnTo>
                    <a:pt x="420" y="154"/>
                  </a:lnTo>
                  <a:lnTo>
                    <a:pt x="410" y="142"/>
                  </a:lnTo>
                  <a:lnTo>
                    <a:pt x="402" y="130"/>
                  </a:lnTo>
                  <a:lnTo>
                    <a:pt x="382" y="108"/>
                  </a:lnTo>
                  <a:lnTo>
                    <a:pt x="382" y="108"/>
                  </a:lnTo>
                  <a:lnTo>
                    <a:pt x="364" y="88"/>
                  </a:lnTo>
                  <a:lnTo>
                    <a:pt x="354" y="80"/>
                  </a:lnTo>
                  <a:lnTo>
                    <a:pt x="344" y="72"/>
                  </a:lnTo>
                  <a:lnTo>
                    <a:pt x="344" y="72"/>
                  </a:lnTo>
                  <a:lnTo>
                    <a:pt x="320" y="60"/>
                  </a:lnTo>
                  <a:lnTo>
                    <a:pt x="296" y="54"/>
                  </a:lnTo>
                  <a:lnTo>
                    <a:pt x="272" y="50"/>
                  </a:lnTo>
                  <a:lnTo>
                    <a:pt x="246" y="48"/>
                  </a:lnTo>
                  <a:lnTo>
                    <a:pt x="246" y="48"/>
                  </a:lnTo>
                  <a:lnTo>
                    <a:pt x="210" y="50"/>
                  </a:lnTo>
                  <a:lnTo>
                    <a:pt x="194" y="52"/>
                  </a:lnTo>
                  <a:lnTo>
                    <a:pt x="176" y="56"/>
                  </a:lnTo>
                  <a:lnTo>
                    <a:pt x="176" y="56"/>
                  </a:lnTo>
                  <a:lnTo>
                    <a:pt x="162" y="62"/>
                  </a:lnTo>
                  <a:lnTo>
                    <a:pt x="162" y="62"/>
                  </a:lnTo>
                  <a:lnTo>
                    <a:pt x="148" y="72"/>
                  </a:lnTo>
                  <a:lnTo>
                    <a:pt x="134" y="80"/>
                  </a:lnTo>
                  <a:lnTo>
                    <a:pt x="112" y="100"/>
                  </a:lnTo>
                  <a:lnTo>
                    <a:pt x="112" y="100"/>
                  </a:lnTo>
                  <a:lnTo>
                    <a:pt x="98" y="114"/>
                  </a:lnTo>
                  <a:lnTo>
                    <a:pt x="88" y="128"/>
                  </a:lnTo>
                  <a:lnTo>
                    <a:pt x="78" y="142"/>
                  </a:lnTo>
                  <a:lnTo>
                    <a:pt x="72" y="158"/>
                  </a:lnTo>
                  <a:lnTo>
                    <a:pt x="72" y="158"/>
                  </a:lnTo>
                  <a:lnTo>
                    <a:pt x="68" y="166"/>
                  </a:lnTo>
                  <a:lnTo>
                    <a:pt x="68" y="166"/>
                  </a:lnTo>
                  <a:lnTo>
                    <a:pt x="54" y="194"/>
                  </a:lnTo>
                  <a:lnTo>
                    <a:pt x="46" y="208"/>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6" y="240"/>
                  </a:lnTo>
                  <a:lnTo>
                    <a:pt x="36" y="240"/>
                  </a:lnTo>
                  <a:lnTo>
                    <a:pt x="38" y="230"/>
                  </a:lnTo>
                  <a:lnTo>
                    <a:pt x="42" y="222"/>
                  </a:lnTo>
                  <a:lnTo>
                    <a:pt x="42" y="222"/>
                  </a:lnTo>
                  <a:lnTo>
                    <a:pt x="48" y="208"/>
                  </a:lnTo>
                  <a:lnTo>
                    <a:pt x="54" y="194"/>
                  </a:lnTo>
                  <a:lnTo>
                    <a:pt x="68" y="166"/>
                  </a:lnTo>
                  <a:lnTo>
                    <a:pt x="68" y="166"/>
                  </a:lnTo>
                  <a:lnTo>
                    <a:pt x="72" y="158"/>
                  </a:lnTo>
                  <a:lnTo>
                    <a:pt x="72" y="158"/>
                  </a:lnTo>
                  <a:lnTo>
                    <a:pt x="78" y="144"/>
                  </a:lnTo>
                  <a:lnTo>
                    <a:pt x="88" y="128"/>
                  </a:lnTo>
                  <a:lnTo>
                    <a:pt x="98" y="114"/>
                  </a:lnTo>
                  <a:lnTo>
                    <a:pt x="112" y="100"/>
                  </a:lnTo>
                  <a:lnTo>
                    <a:pt x="112" y="100"/>
                  </a:lnTo>
                  <a:lnTo>
                    <a:pt x="136" y="82"/>
                  </a:lnTo>
                  <a:lnTo>
                    <a:pt x="148" y="72"/>
                  </a:lnTo>
                  <a:lnTo>
                    <a:pt x="162" y="64"/>
                  </a:lnTo>
                  <a:lnTo>
                    <a:pt x="162" y="64"/>
                  </a:lnTo>
                  <a:lnTo>
                    <a:pt x="176" y="58"/>
                  </a:lnTo>
                  <a:lnTo>
                    <a:pt x="176" y="58"/>
                  </a:lnTo>
                  <a:lnTo>
                    <a:pt x="194" y="52"/>
                  </a:lnTo>
                  <a:lnTo>
                    <a:pt x="210" y="50"/>
                  </a:lnTo>
                  <a:lnTo>
                    <a:pt x="246" y="48"/>
                  </a:lnTo>
                  <a:lnTo>
                    <a:pt x="246" y="48"/>
                  </a:lnTo>
                  <a:lnTo>
                    <a:pt x="272" y="50"/>
                  </a:lnTo>
                  <a:lnTo>
                    <a:pt x="296" y="54"/>
                  </a:lnTo>
                  <a:lnTo>
                    <a:pt x="320" y="62"/>
                  </a:lnTo>
                  <a:lnTo>
                    <a:pt x="344" y="72"/>
                  </a:lnTo>
                  <a:lnTo>
                    <a:pt x="344" y="72"/>
                  </a:lnTo>
                  <a:lnTo>
                    <a:pt x="354" y="80"/>
                  </a:lnTo>
                  <a:lnTo>
                    <a:pt x="364" y="88"/>
                  </a:lnTo>
                  <a:lnTo>
                    <a:pt x="382" y="110"/>
                  </a:lnTo>
                  <a:lnTo>
                    <a:pt x="382" y="110"/>
                  </a:lnTo>
                  <a:lnTo>
                    <a:pt x="402" y="130"/>
                  </a:lnTo>
                  <a:lnTo>
                    <a:pt x="410" y="142"/>
                  </a:lnTo>
                  <a:lnTo>
                    <a:pt x="418" y="154"/>
                  </a:lnTo>
                  <a:lnTo>
                    <a:pt x="418" y="154"/>
                  </a:lnTo>
                  <a:lnTo>
                    <a:pt x="422" y="162"/>
                  </a:lnTo>
                  <a:lnTo>
                    <a:pt x="422" y="162"/>
                  </a:lnTo>
                  <a:lnTo>
                    <a:pt x="436" y="192"/>
                  </a:lnTo>
                  <a:lnTo>
                    <a:pt x="450" y="224"/>
                  </a:lnTo>
                  <a:lnTo>
                    <a:pt x="450" y="224"/>
                  </a:lnTo>
                  <a:lnTo>
                    <a:pt x="452" y="232"/>
                  </a:lnTo>
                  <a:lnTo>
                    <a:pt x="456" y="240"/>
                  </a:lnTo>
                  <a:lnTo>
                    <a:pt x="456" y="240"/>
                  </a:lnTo>
                  <a:lnTo>
                    <a:pt x="458" y="244"/>
                  </a:lnTo>
                  <a:lnTo>
                    <a:pt x="462" y="246"/>
                  </a:lnTo>
                  <a:lnTo>
                    <a:pt x="472" y="250"/>
                  </a:lnTo>
                  <a:lnTo>
                    <a:pt x="472" y="250"/>
                  </a:lnTo>
                  <a:lnTo>
                    <a:pt x="478" y="250"/>
                  </a:lnTo>
                  <a:lnTo>
                    <a:pt x="482" y="246"/>
                  </a:lnTo>
                  <a:lnTo>
                    <a:pt x="488" y="244"/>
                  </a:lnTo>
                  <a:lnTo>
                    <a:pt x="488" y="240"/>
                  </a:lnTo>
                  <a:lnTo>
                    <a:pt x="488" y="240"/>
                  </a:lnTo>
                  <a:lnTo>
                    <a:pt x="490" y="240"/>
                  </a:lnTo>
                  <a:lnTo>
                    <a:pt x="492" y="232"/>
                  </a:lnTo>
                  <a:lnTo>
                    <a:pt x="492" y="232"/>
                  </a:lnTo>
                  <a:lnTo>
                    <a:pt x="492" y="216"/>
                  </a:lnTo>
                  <a:lnTo>
                    <a:pt x="490" y="200"/>
                  </a:lnTo>
                  <a:lnTo>
                    <a:pt x="490" y="200"/>
                  </a:lnTo>
                  <a:lnTo>
                    <a:pt x="486" y="182"/>
                  </a:lnTo>
                  <a:lnTo>
                    <a:pt x="480" y="162"/>
                  </a:lnTo>
                  <a:lnTo>
                    <a:pt x="472" y="144"/>
                  </a:lnTo>
                  <a:lnTo>
                    <a:pt x="462" y="128"/>
                  </a:lnTo>
                  <a:lnTo>
                    <a:pt x="452" y="110"/>
                  </a:lnTo>
                  <a:lnTo>
                    <a:pt x="440" y="94"/>
                  </a:lnTo>
                  <a:lnTo>
                    <a:pt x="426" y="78"/>
                  </a:lnTo>
                  <a:lnTo>
                    <a:pt x="410" y="64"/>
                  </a:lnTo>
                  <a:lnTo>
                    <a:pt x="410" y="64"/>
                  </a:lnTo>
                  <a:lnTo>
                    <a:pt x="392" y="50"/>
                  </a:lnTo>
                  <a:lnTo>
                    <a:pt x="374" y="36"/>
                  </a:lnTo>
                  <a:lnTo>
                    <a:pt x="356" y="26"/>
                  </a:lnTo>
                  <a:lnTo>
                    <a:pt x="336" y="16"/>
                  </a:lnTo>
                  <a:lnTo>
                    <a:pt x="314" y="10"/>
                  </a:lnTo>
                  <a:lnTo>
                    <a:pt x="292" y="4"/>
                  </a:lnTo>
                  <a:lnTo>
                    <a:pt x="270" y="0"/>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338"/>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4 w 492"/>
                <a:gd name="T15" fmla="*/ 244 h 250"/>
                <a:gd name="T16" fmla="*/ 36 w 492"/>
                <a:gd name="T17" fmla="*/ 240 h 250"/>
                <a:gd name="T18" fmla="*/ 36 w 492"/>
                <a:gd name="T19" fmla="*/ 240 h 250"/>
                <a:gd name="T20" fmla="*/ 22 w 492"/>
                <a:gd name="T21" fmla="*/ 250 h 250"/>
                <a:gd name="T22" fmla="*/ 4 w 492"/>
                <a:gd name="T23" fmla="*/ 242 h 250"/>
                <a:gd name="T24" fmla="*/ 2 w 492"/>
                <a:gd name="T25" fmla="*/ 204 h 250"/>
                <a:gd name="T26" fmla="*/ 22 w 492"/>
                <a:gd name="T27" fmla="*/ 142 h 250"/>
                <a:gd name="T28" fmla="*/ 52 w 492"/>
                <a:gd name="T29" fmla="*/ 90 h 250"/>
                <a:gd name="T30" fmla="*/ 110 w 492"/>
                <a:gd name="T31" fmla="*/ 40 h 250"/>
                <a:gd name="T32" fmla="*/ 166 w 492"/>
                <a:gd name="T33" fmla="*/ 14 h 250"/>
                <a:gd name="T34" fmla="*/ 246 w 492"/>
                <a:gd name="T35" fmla="*/ 0 h 250"/>
                <a:gd name="T36" fmla="*/ 336 w 492"/>
                <a:gd name="T37" fmla="*/ 18 h 250"/>
                <a:gd name="T38" fmla="*/ 408 w 492"/>
                <a:gd name="T39" fmla="*/ 64 h 250"/>
                <a:gd name="T40" fmla="*/ 450 w 492"/>
                <a:gd name="T41" fmla="*/ 110 h 250"/>
                <a:gd name="T42" fmla="*/ 484 w 492"/>
                <a:gd name="T43" fmla="*/ 180 h 250"/>
                <a:gd name="T44" fmla="*/ 490 w 492"/>
                <a:gd name="T45" fmla="*/ 230 h 250"/>
                <a:gd name="T46" fmla="*/ 488 w 492"/>
                <a:gd name="T47" fmla="*/ 240 h 250"/>
                <a:gd name="T48" fmla="*/ 472 w 492"/>
                <a:gd name="T49" fmla="*/ 250 h 250"/>
                <a:gd name="T50" fmla="*/ 456 w 492"/>
                <a:gd name="T51" fmla="*/ 240 h 250"/>
                <a:gd name="T52" fmla="*/ 450 w 492"/>
                <a:gd name="T53" fmla="*/ 222 h 250"/>
                <a:gd name="T54" fmla="*/ 420 w 492"/>
                <a:gd name="T55" fmla="*/ 152 h 250"/>
                <a:gd name="T56" fmla="*/ 382 w 492"/>
                <a:gd name="T57" fmla="*/ 108 h 250"/>
                <a:gd name="T58" fmla="*/ 344 w 492"/>
                <a:gd name="T59" fmla="*/ 70 h 250"/>
                <a:gd name="T60" fmla="*/ 272 w 492"/>
                <a:gd name="T61" fmla="*/ 48 h 250"/>
                <a:gd name="T62" fmla="*/ 194 w 492"/>
                <a:gd name="T63" fmla="*/ 52 h 250"/>
                <a:gd name="T64" fmla="*/ 162 w 492"/>
                <a:gd name="T65" fmla="*/ 62 h 250"/>
                <a:gd name="T66" fmla="*/ 112 w 492"/>
                <a:gd name="T67" fmla="*/ 100 h 250"/>
                <a:gd name="T68" fmla="*/ 72 w 492"/>
                <a:gd name="T69" fmla="*/ 158 h 250"/>
                <a:gd name="T70" fmla="*/ 54 w 492"/>
                <a:gd name="T71" fmla="*/ 192 h 250"/>
                <a:gd name="T72" fmla="*/ 38 w 492"/>
                <a:gd name="T73" fmla="*/ 230 h 250"/>
                <a:gd name="T74" fmla="*/ 36 w 492"/>
                <a:gd name="T75" fmla="*/ 238 h 250"/>
                <a:gd name="T76" fmla="*/ 36 w 492"/>
                <a:gd name="T77" fmla="*/ 238 h 250"/>
                <a:gd name="T78" fmla="*/ 46 w 492"/>
                <a:gd name="T79" fmla="*/ 208 h 250"/>
                <a:gd name="T80" fmla="*/ 72 w 492"/>
                <a:gd name="T81" fmla="*/ 158 h 250"/>
                <a:gd name="T82" fmla="*/ 98 w 492"/>
                <a:gd name="T83" fmla="*/ 114 h 250"/>
                <a:gd name="T84" fmla="*/ 148 w 492"/>
                <a:gd name="T85" fmla="*/ 72 h 250"/>
                <a:gd name="T86" fmla="*/ 176 w 492"/>
                <a:gd name="T87" fmla="*/ 56 h 250"/>
                <a:gd name="T88" fmla="*/ 246 w 492"/>
                <a:gd name="T89" fmla="*/ 48 h 250"/>
                <a:gd name="T90" fmla="*/ 344 w 492"/>
                <a:gd name="T91" fmla="*/ 72 h 250"/>
                <a:gd name="T92" fmla="*/ 382 w 492"/>
                <a:gd name="T93" fmla="*/ 108 h 250"/>
                <a:gd name="T94" fmla="*/ 420 w 492"/>
                <a:gd name="T95" fmla="*/ 154 h 250"/>
                <a:gd name="T96" fmla="*/ 438 w 492"/>
                <a:gd name="T97" fmla="*/ 192 h 250"/>
                <a:gd name="T98" fmla="*/ 456 w 492"/>
                <a:gd name="T99" fmla="*/ 240 h 250"/>
                <a:gd name="T100" fmla="*/ 472 w 492"/>
                <a:gd name="T101" fmla="*/ 250 h 250"/>
                <a:gd name="T102" fmla="*/ 486 w 492"/>
                <a:gd name="T103" fmla="*/ 244 h 250"/>
                <a:gd name="T104" fmla="*/ 492 w 492"/>
                <a:gd name="T105" fmla="*/ 230 h 250"/>
                <a:gd name="T106" fmla="*/ 490 w 492"/>
                <a:gd name="T107" fmla="*/ 200 h 250"/>
                <a:gd name="T108" fmla="*/ 462 w 492"/>
                <a:gd name="T109" fmla="*/ 128 h 250"/>
                <a:gd name="T110" fmla="*/ 410 w 492"/>
                <a:gd name="T111" fmla="*/ 64 h 250"/>
                <a:gd name="T112" fmla="*/ 356 w 492"/>
                <a:gd name="T113" fmla="*/ 26 h 250"/>
                <a:gd name="T114" fmla="*/ 270 w 492"/>
                <a:gd name="T11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10" y="40"/>
                  </a:lnTo>
                  <a:lnTo>
                    <a:pt x="94" y="50"/>
                  </a:lnTo>
                  <a:lnTo>
                    <a:pt x="78" y="62"/>
                  </a:lnTo>
                  <a:lnTo>
                    <a:pt x="64" y="74"/>
                  </a:lnTo>
                  <a:lnTo>
                    <a:pt x="52" y="88"/>
                  </a:lnTo>
                  <a:lnTo>
                    <a:pt x="40" y="104"/>
                  </a:lnTo>
                  <a:lnTo>
                    <a:pt x="30" y="122"/>
                  </a:lnTo>
                  <a:lnTo>
                    <a:pt x="30" y="122"/>
                  </a:lnTo>
                  <a:lnTo>
                    <a:pt x="20" y="142"/>
                  </a:lnTo>
                  <a:lnTo>
                    <a:pt x="12" y="162"/>
                  </a:lnTo>
                  <a:lnTo>
                    <a:pt x="6" y="182"/>
                  </a:lnTo>
                  <a:lnTo>
                    <a:pt x="0" y="206"/>
                  </a:lnTo>
                  <a:lnTo>
                    <a:pt x="0" y="206"/>
                  </a:lnTo>
                  <a:lnTo>
                    <a:pt x="0" y="224"/>
                  </a:lnTo>
                  <a:lnTo>
                    <a:pt x="2" y="240"/>
                  </a:lnTo>
                  <a:lnTo>
                    <a:pt x="2" y="240"/>
                  </a:lnTo>
                  <a:lnTo>
                    <a:pt x="4" y="244"/>
                  </a:lnTo>
                  <a:lnTo>
                    <a:pt x="10" y="246"/>
                  </a:lnTo>
                  <a:lnTo>
                    <a:pt x="16" y="250"/>
                  </a:lnTo>
                  <a:lnTo>
                    <a:pt x="22" y="250"/>
                  </a:lnTo>
                  <a:lnTo>
                    <a:pt x="22" y="250"/>
                  </a:lnTo>
                  <a:lnTo>
                    <a:pt x="26" y="250"/>
                  </a:lnTo>
                  <a:lnTo>
                    <a:pt x="30" y="246"/>
                  </a:lnTo>
                  <a:lnTo>
                    <a:pt x="34" y="244"/>
                  </a:lnTo>
                  <a:lnTo>
                    <a:pt x="36" y="240"/>
                  </a:lnTo>
                  <a:lnTo>
                    <a:pt x="36" y="240"/>
                  </a:lnTo>
                  <a:lnTo>
                    <a:pt x="36" y="240"/>
                  </a:lnTo>
                  <a:lnTo>
                    <a:pt x="36" y="240"/>
                  </a:lnTo>
                  <a:lnTo>
                    <a:pt x="36" y="240"/>
                  </a:lnTo>
                  <a:lnTo>
                    <a:pt x="36" y="240"/>
                  </a:lnTo>
                  <a:lnTo>
                    <a:pt x="36" y="240"/>
                  </a:lnTo>
                  <a:lnTo>
                    <a:pt x="36" y="240"/>
                  </a:lnTo>
                  <a:lnTo>
                    <a:pt x="34" y="244"/>
                  </a:lnTo>
                  <a:lnTo>
                    <a:pt x="30" y="246"/>
                  </a:lnTo>
                  <a:lnTo>
                    <a:pt x="26" y="248"/>
                  </a:lnTo>
                  <a:lnTo>
                    <a:pt x="22" y="250"/>
                  </a:lnTo>
                  <a:lnTo>
                    <a:pt x="22" y="250"/>
                  </a:lnTo>
                  <a:lnTo>
                    <a:pt x="16" y="248"/>
                  </a:lnTo>
                  <a:lnTo>
                    <a:pt x="10" y="246"/>
                  </a:lnTo>
                  <a:lnTo>
                    <a:pt x="4" y="242"/>
                  </a:lnTo>
                  <a:lnTo>
                    <a:pt x="2" y="240"/>
                  </a:lnTo>
                  <a:lnTo>
                    <a:pt x="2" y="240"/>
                  </a:lnTo>
                  <a:lnTo>
                    <a:pt x="0" y="224"/>
                  </a:lnTo>
                  <a:lnTo>
                    <a:pt x="2" y="204"/>
                  </a:lnTo>
                  <a:lnTo>
                    <a:pt x="2" y="204"/>
                  </a:lnTo>
                  <a:lnTo>
                    <a:pt x="6" y="182"/>
                  </a:lnTo>
                  <a:lnTo>
                    <a:pt x="12" y="162"/>
                  </a:lnTo>
                  <a:lnTo>
                    <a:pt x="22" y="142"/>
                  </a:lnTo>
                  <a:lnTo>
                    <a:pt x="30" y="122"/>
                  </a:lnTo>
                  <a:lnTo>
                    <a:pt x="30" y="122"/>
                  </a:lnTo>
                  <a:lnTo>
                    <a:pt x="40" y="106"/>
                  </a:lnTo>
                  <a:lnTo>
                    <a:pt x="52" y="90"/>
                  </a:lnTo>
                  <a:lnTo>
                    <a:pt x="66" y="74"/>
                  </a:lnTo>
                  <a:lnTo>
                    <a:pt x="80" y="62"/>
                  </a:lnTo>
                  <a:lnTo>
                    <a:pt x="94" y="50"/>
                  </a:lnTo>
                  <a:lnTo>
                    <a:pt x="110" y="40"/>
                  </a:lnTo>
                  <a:lnTo>
                    <a:pt x="126" y="30"/>
                  </a:lnTo>
                  <a:lnTo>
                    <a:pt x="144" y="22"/>
                  </a:lnTo>
                  <a:lnTo>
                    <a:pt x="144" y="22"/>
                  </a:lnTo>
                  <a:lnTo>
                    <a:pt x="166" y="14"/>
                  </a:lnTo>
                  <a:lnTo>
                    <a:pt x="192" y="8"/>
                  </a:lnTo>
                  <a:lnTo>
                    <a:pt x="220" y="2"/>
                  </a:lnTo>
                  <a:lnTo>
                    <a:pt x="246" y="0"/>
                  </a:lnTo>
                  <a:lnTo>
                    <a:pt x="246" y="0"/>
                  </a:lnTo>
                  <a:lnTo>
                    <a:pt x="270" y="2"/>
                  </a:lnTo>
                  <a:lnTo>
                    <a:pt x="292" y="4"/>
                  </a:lnTo>
                  <a:lnTo>
                    <a:pt x="314" y="10"/>
                  </a:lnTo>
                  <a:lnTo>
                    <a:pt x="336" y="18"/>
                  </a:lnTo>
                  <a:lnTo>
                    <a:pt x="356" y="26"/>
                  </a:lnTo>
                  <a:lnTo>
                    <a:pt x="374" y="38"/>
                  </a:lnTo>
                  <a:lnTo>
                    <a:pt x="392" y="50"/>
                  </a:lnTo>
                  <a:lnTo>
                    <a:pt x="408" y="64"/>
                  </a:lnTo>
                  <a:lnTo>
                    <a:pt x="408" y="64"/>
                  </a:lnTo>
                  <a:lnTo>
                    <a:pt x="424" y="80"/>
                  </a:lnTo>
                  <a:lnTo>
                    <a:pt x="438" y="94"/>
                  </a:lnTo>
                  <a:lnTo>
                    <a:pt x="450" y="110"/>
                  </a:lnTo>
                  <a:lnTo>
                    <a:pt x="462" y="128"/>
                  </a:lnTo>
                  <a:lnTo>
                    <a:pt x="470" y="144"/>
                  </a:lnTo>
                  <a:lnTo>
                    <a:pt x="478" y="162"/>
                  </a:lnTo>
                  <a:lnTo>
                    <a:pt x="484" y="180"/>
                  </a:lnTo>
                  <a:lnTo>
                    <a:pt x="488" y="200"/>
                  </a:lnTo>
                  <a:lnTo>
                    <a:pt x="488" y="200"/>
                  </a:lnTo>
                  <a:lnTo>
                    <a:pt x="490" y="216"/>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2"/>
                  </a:lnTo>
                  <a:lnTo>
                    <a:pt x="422" y="160"/>
                  </a:lnTo>
                  <a:lnTo>
                    <a:pt x="422" y="160"/>
                  </a:lnTo>
                  <a:lnTo>
                    <a:pt x="420" y="152"/>
                  </a:lnTo>
                  <a:lnTo>
                    <a:pt x="420" y="152"/>
                  </a:lnTo>
                  <a:lnTo>
                    <a:pt x="410" y="140"/>
                  </a:lnTo>
                  <a:lnTo>
                    <a:pt x="402" y="130"/>
                  </a:lnTo>
                  <a:lnTo>
                    <a:pt x="382" y="108"/>
                  </a:lnTo>
                  <a:lnTo>
                    <a:pt x="382" y="108"/>
                  </a:lnTo>
                  <a:lnTo>
                    <a:pt x="364" y="88"/>
                  </a:lnTo>
                  <a:lnTo>
                    <a:pt x="354" y="78"/>
                  </a:lnTo>
                  <a:lnTo>
                    <a:pt x="344" y="70"/>
                  </a:lnTo>
                  <a:lnTo>
                    <a:pt x="344" y="70"/>
                  </a:lnTo>
                  <a:lnTo>
                    <a:pt x="320" y="60"/>
                  </a:lnTo>
                  <a:lnTo>
                    <a:pt x="296" y="52"/>
                  </a:lnTo>
                  <a:lnTo>
                    <a:pt x="272" y="48"/>
                  </a:lnTo>
                  <a:lnTo>
                    <a:pt x="246" y="48"/>
                  </a:lnTo>
                  <a:lnTo>
                    <a:pt x="246" y="48"/>
                  </a:lnTo>
                  <a:lnTo>
                    <a:pt x="210" y="48"/>
                  </a:lnTo>
                  <a:lnTo>
                    <a:pt x="194" y="52"/>
                  </a:lnTo>
                  <a:lnTo>
                    <a:pt x="176" y="56"/>
                  </a:lnTo>
                  <a:lnTo>
                    <a:pt x="176" y="56"/>
                  </a:lnTo>
                  <a:lnTo>
                    <a:pt x="162" y="62"/>
                  </a:lnTo>
                  <a:lnTo>
                    <a:pt x="162" y="62"/>
                  </a:lnTo>
                  <a:lnTo>
                    <a:pt x="148" y="70"/>
                  </a:lnTo>
                  <a:lnTo>
                    <a:pt x="134" y="80"/>
                  </a:lnTo>
                  <a:lnTo>
                    <a:pt x="112" y="100"/>
                  </a:lnTo>
                  <a:lnTo>
                    <a:pt x="112" y="100"/>
                  </a:lnTo>
                  <a:lnTo>
                    <a:pt x="98" y="112"/>
                  </a:lnTo>
                  <a:lnTo>
                    <a:pt x="88" y="126"/>
                  </a:lnTo>
                  <a:lnTo>
                    <a:pt x="78" y="142"/>
                  </a:lnTo>
                  <a:lnTo>
                    <a:pt x="72" y="158"/>
                  </a:lnTo>
                  <a:lnTo>
                    <a:pt x="72" y="158"/>
                  </a:lnTo>
                  <a:lnTo>
                    <a:pt x="68" y="164"/>
                  </a:lnTo>
                  <a:lnTo>
                    <a:pt x="68" y="164"/>
                  </a:lnTo>
                  <a:lnTo>
                    <a:pt x="54" y="192"/>
                  </a:lnTo>
                  <a:lnTo>
                    <a:pt x="46" y="206"/>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8" y="230"/>
                  </a:lnTo>
                  <a:lnTo>
                    <a:pt x="40" y="222"/>
                  </a:lnTo>
                  <a:lnTo>
                    <a:pt x="40" y="222"/>
                  </a:lnTo>
                  <a:lnTo>
                    <a:pt x="46" y="208"/>
                  </a:lnTo>
                  <a:lnTo>
                    <a:pt x="54" y="194"/>
                  </a:lnTo>
                  <a:lnTo>
                    <a:pt x="68" y="166"/>
                  </a:lnTo>
                  <a:lnTo>
                    <a:pt x="68" y="166"/>
                  </a:lnTo>
                  <a:lnTo>
                    <a:pt x="72" y="158"/>
                  </a:lnTo>
                  <a:lnTo>
                    <a:pt x="72" y="158"/>
                  </a:lnTo>
                  <a:lnTo>
                    <a:pt x="78" y="142"/>
                  </a:lnTo>
                  <a:lnTo>
                    <a:pt x="88" y="128"/>
                  </a:lnTo>
                  <a:lnTo>
                    <a:pt x="98" y="114"/>
                  </a:lnTo>
                  <a:lnTo>
                    <a:pt x="112" y="100"/>
                  </a:lnTo>
                  <a:lnTo>
                    <a:pt x="112" y="100"/>
                  </a:lnTo>
                  <a:lnTo>
                    <a:pt x="134" y="80"/>
                  </a:lnTo>
                  <a:lnTo>
                    <a:pt x="148" y="72"/>
                  </a:lnTo>
                  <a:lnTo>
                    <a:pt x="162" y="62"/>
                  </a:lnTo>
                  <a:lnTo>
                    <a:pt x="162" y="62"/>
                  </a:lnTo>
                  <a:lnTo>
                    <a:pt x="176" y="56"/>
                  </a:lnTo>
                  <a:lnTo>
                    <a:pt x="176" y="56"/>
                  </a:lnTo>
                  <a:lnTo>
                    <a:pt x="194" y="52"/>
                  </a:lnTo>
                  <a:lnTo>
                    <a:pt x="210" y="50"/>
                  </a:lnTo>
                  <a:lnTo>
                    <a:pt x="246" y="48"/>
                  </a:lnTo>
                  <a:lnTo>
                    <a:pt x="246" y="48"/>
                  </a:lnTo>
                  <a:lnTo>
                    <a:pt x="272" y="50"/>
                  </a:lnTo>
                  <a:lnTo>
                    <a:pt x="296" y="54"/>
                  </a:lnTo>
                  <a:lnTo>
                    <a:pt x="320" y="60"/>
                  </a:lnTo>
                  <a:lnTo>
                    <a:pt x="344" y="72"/>
                  </a:lnTo>
                  <a:lnTo>
                    <a:pt x="344" y="72"/>
                  </a:lnTo>
                  <a:lnTo>
                    <a:pt x="354" y="80"/>
                  </a:lnTo>
                  <a:lnTo>
                    <a:pt x="364" y="88"/>
                  </a:lnTo>
                  <a:lnTo>
                    <a:pt x="382" y="108"/>
                  </a:lnTo>
                  <a:lnTo>
                    <a:pt x="382" y="108"/>
                  </a:lnTo>
                  <a:lnTo>
                    <a:pt x="402" y="130"/>
                  </a:lnTo>
                  <a:lnTo>
                    <a:pt x="410" y="142"/>
                  </a:lnTo>
                  <a:lnTo>
                    <a:pt x="420" y="154"/>
                  </a:lnTo>
                  <a:lnTo>
                    <a:pt x="420" y="154"/>
                  </a:lnTo>
                  <a:lnTo>
                    <a:pt x="422" y="162"/>
                  </a:lnTo>
                  <a:lnTo>
                    <a:pt x="422" y="162"/>
                  </a:lnTo>
                  <a:lnTo>
                    <a:pt x="438" y="192"/>
                  </a:lnTo>
                  <a:lnTo>
                    <a:pt x="450" y="222"/>
                  </a:lnTo>
                  <a:lnTo>
                    <a:pt x="450" y="222"/>
                  </a:lnTo>
                  <a:lnTo>
                    <a:pt x="452" y="232"/>
                  </a:lnTo>
                  <a:lnTo>
                    <a:pt x="456" y="240"/>
                  </a:lnTo>
                  <a:lnTo>
                    <a:pt x="456" y="240"/>
                  </a:lnTo>
                  <a:lnTo>
                    <a:pt x="458" y="244"/>
                  </a:lnTo>
                  <a:lnTo>
                    <a:pt x="462" y="246"/>
                  </a:lnTo>
                  <a:lnTo>
                    <a:pt x="472" y="250"/>
                  </a:lnTo>
                  <a:lnTo>
                    <a:pt x="472" y="250"/>
                  </a:lnTo>
                  <a:lnTo>
                    <a:pt x="478" y="250"/>
                  </a:lnTo>
                  <a:lnTo>
                    <a:pt x="482" y="246"/>
                  </a:lnTo>
                  <a:lnTo>
                    <a:pt x="486" y="244"/>
                  </a:lnTo>
                  <a:lnTo>
                    <a:pt x="488" y="240"/>
                  </a:lnTo>
                  <a:lnTo>
                    <a:pt x="488" y="240"/>
                  </a:lnTo>
                  <a:lnTo>
                    <a:pt x="490" y="238"/>
                  </a:lnTo>
                  <a:lnTo>
                    <a:pt x="492" y="230"/>
                  </a:lnTo>
                  <a:lnTo>
                    <a:pt x="492" y="230"/>
                  </a:lnTo>
                  <a:lnTo>
                    <a:pt x="492" y="216"/>
                  </a:lnTo>
                  <a:lnTo>
                    <a:pt x="490" y="200"/>
                  </a:lnTo>
                  <a:lnTo>
                    <a:pt x="490" y="200"/>
                  </a:lnTo>
                  <a:lnTo>
                    <a:pt x="484" y="180"/>
                  </a:lnTo>
                  <a:lnTo>
                    <a:pt x="478" y="162"/>
                  </a:lnTo>
                  <a:lnTo>
                    <a:pt x="472" y="144"/>
                  </a:lnTo>
                  <a:lnTo>
                    <a:pt x="462" y="128"/>
                  </a:lnTo>
                  <a:lnTo>
                    <a:pt x="450" y="110"/>
                  </a:lnTo>
                  <a:lnTo>
                    <a:pt x="438" y="94"/>
                  </a:lnTo>
                  <a:lnTo>
                    <a:pt x="424" y="78"/>
                  </a:lnTo>
                  <a:lnTo>
                    <a:pt x="410" y="64"/>
                  </a:lnTo>
                  <a:lnTo>
                    <a:pt x="410" y="64"/>
                  </a:lnTo>
                  <a:lnTo>
                    <a:pt x="392" y="50"/>
                  </a:lnTo>
                  <a:lnTo>
                    <a:pt x="374" y="38"/>
                  </a:lnTo>
                  <a:lnTo>
                    <a:pt x="356" y="26"/>
                  </a:lnTo>
                  <a:lnTo>
                    <a:pt x="336" y="18"/>
                  </a:lnTo>
                  <a:lnTo>
                    <a:pt x="314" y="10"/>
                  </a:lnTo>
                  <a:lnTo>
                    <a:pt x="292" y="4"/>
                  </a:lnTo>
                  <a:lnTo>
                    <a:pt x="270" y="0"/>
                  </a:lnTo>
                  <a:lnTo>
                    <a:pt x="246" y="0"/>
                  </a:lnTo>
                  <a:close/>
                </a:path>
              </a:pathLst>
            </a:custGeom>
            <a:solidFill>
              <a:srgbClr val="3530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339"/>
            <p:cNvSpPr>
              <a:spLocks/>
            </p:cNvSpPr>
            <p:nvPr/>
          </p:nvSpPr>
          <p:spPr bwMode="auto">
            <a:xfrm>
              <a:off x="4198938" y="5227638"/>
              <a:ext cx="781050" cy="396875"/>
            </a:xfrm>
            <a:custGeom>
              <a:avLst/>
              <a:gdLst>
                <a:gd name="T0" fmla="*/ 192 w 492"/>
                <a:gd name="T1" fmla="*/ 6 h 250"/>
                <a:gd name="T2" fmla="*/ 126 w 492"/>
                <a:gd name="T3" fmla="*/ 30 h 250"/>
                <a:gd name="T4" fmla="*/ 64 w 492"/>
                <a:gd name="T5" fmla="*/ 74 h 250"/>
                <a:gd name="T6" fmla="*/ 30 w 492"/>
                <a:gd name="T7" fmla="*/ 122 h 250"/>
                <a:gd name="T8" fmla="*/ 0 w 492"/>
                <a:gd name="T9" fmla="*/ 206 h 250"/>
                <a:gd name="T10" fmla="*/ 2 w 492"/>
                <a:gd name="T11" fmla="*/ 240 h 250"/>
                <a:gd name="T12" fmla="*/ 22 w 492"/>
                <a:gd name="T13" fmla="*/ 250 h 250"/>
                <a:gd name="T14" fmla="*/ 34 w 492"/>
                <a:gd name="T15" fmla="*/ 244 h 250"/>
                <a:gd name="T16" fmla="*/ 36 w 492"/>
                <a:gd name="T17" fmla="*/ 240 h 250"/>
                <a:gd name="T18" fmla="*/ 36 w 492"/>
                <a:gd name="T19" fmla="*/ 240 h 250"/>
                <a:gd name="T20" fmla="*/ 22 w 492"/>
                <a:gd name="T21" fmla="*/ 250 h 250"/>
                <a:gd name="T22" fmla="*/ 4 w 492"/>
                <a:gd name="T23" fmla="*/ 242 h 250"/>
                <a:gd name="T24" fmla="*/ 2 w 492"/>
                <a:gd name="T25" fmla="*/ 204 h 250"/>
                <a:gd name="T26" fmla="*/ 22 w 492"/>
                <a:gd name="T27" fmla="*/ 142 h 250"/>
                <a:gd name="T28" fmla="*/ 52 w 492"/>
                <a:gd name="T29" fmla="*/ 90 h 250"/>
                <a:gd name="T30" fmla="*/ 110 w 492"/>
                <a:gd name="T31" fmla="*/ 40 h 250"/>
                <a:gd name="T32" fmla="*/ 166 w 492"/>
                <a:gd name="T33" fmla="*/ 14 h 250"/>
                <a:gd name="T34" fmla="*/ 246 w 492"/>
                <a:gd name="T35" fmla="*/ 0 h 250"/>
                <a:gd name="T36" fmla="*/ 336 w 492"/>
                <a:gd name="T37" fmla="*/ 18 h 250"/>
                <a:gd name="T38" fmla="*/ 408 w 492"/>
                <a:gd name="T39" fmla="*/ 64 h 250"/>
                <a:gd name="T40" fmla="*/ 450 w 492"/>
                <a:gd name="T41" fmla="*/ 110 h 250"/>
                <a:gd name="T42" fmla="*/ 484 w 492"/>
                <a:gd name="T43" fmla="*/ 180 h 250"/>
                <a:gd name="T44" fmla="*/ 490 w 492"/>
                <a:gd name="T45" fmla="*/ 230 h 250"/>
                <a:gd name="T46" fmla="*/ 488 w 492"/>
                <a:gd name="T47" fmla="*/ 240 h 250"/>
                <a:gd name="T48" fmla="*/ 472 w 492"/>
                <a:gd name="T49" fmla="*/ 250 h 250"/>
                <a:gd name="T50" fmla="*/ 456 w 492"/>
                <a:gd name="T51" fmla="*/ 240 h 250"/>
                <a:gd name="T52" fmla="*/ 450 w 492"/>
                <a:gd name="T53" fmla="*/ 222 h 250"/>
                <a:gd name="T54" fmla="*/ 420 w 492"/>
                <a:gd name="T55" fmla="*/ 152 h 250"/>
                <a:gd name="T56" fmla="*/ 382 w 492"/>
                <a:gd name="T57" fmla="*/ 108 h 250"/>
                <a:gd name="T58" fmla="*/ 344 w 492"/>
                <a:gd name="T59" fmla="*/ 70 h 250"/>
                <a:gd name="T60" fmla="*/ 272 w 492"/>
                <a:gd name="T61" fmla="*/ 48 h 250"/>
                <a:gd name="T62" fmla="*/ 194 w 492"/>
                <a:gd name="T63" fmla="*/ 52 h 250"/>
                <a:gd name="T64" fmla="*/ 162 w 492"/>
                <a:gd name="T65" fmla="*/ 62 h 250"/>
                <a:gd name="T66" fmla="*/ 112 w 492"/>
                <a:gd name="T67" fmla="*/ 100 h 250"/>
                <a:gd name="T68" fmla="*/ 72 w 492"/>
                <a:gd name="T69" fmla="*/ 158 h 250"/>
                <a:gd name="T70" fmla="*/ 54 w 492"/>
                <a:gd name="T71" fmla="*/ 192 h 250"/>
                <a:gd name="T72" fmla="*/ 38 w 492"/>
                <a:gd name="T73" fmla="*/ 230 h 250"/>
                <a:gd name="T74" fmla="*/ 36 w 492"/>
                <a:gd name="T75" fmla="*/ 238 h 250"/>
                <a:gd name="T76" fmla="*/ 36 w 492"/>
                <a:gd name="T77" fmla="*/ 238 h 250"/>
                <a:gd name="T78" fmla="*/ 46 w 492"/>
                <a:gd name="T79" fmla="*/ 208 h 250"/>
                <a:gd name="T80" fmla="*/ 72 w 492"/>
                <a:gd name="T81" fmla="*/ 158 h 250"/>
                <a:gd name="T82" fmla="*/ 98 w 492"/>
                <a:gd name="T83" fmla="*/ 114 h 250"/>
                <a:gd name="T84" fmla="*/ 148 w 492"/>
                <a:gd name="T85" fmla="*/ 72 h 250"/>
                <a:gd name="T86" fmla="*/ 176 w 492"/>
                <a:gd name="T87" fmla="*/ 56 h 250"/>
                <a:gd name="T88" fmla="*/ 246 w 492"/>
                <a:gd name="T89" fmla="*/ 48 h 250"/>
                <a:gd name="T90" fmla="*/ 344 w 492"/>
                <a:gd name="T91" fmla="*/ 72 h 250"/>
                <a:gd name="T92" fmla="*/ 382 w 492"/>
                <a:gd name="T93" fmla="*/ 108 h 250"/>
                <a:gd name="T94" fmla="*/ 420 w 492"/>
                <a:gd name="T95" fmla="*/ 154 h 250"/>
                <a:gd name="T96" fmla="*/ 438 w 492"/>
                <a:gd name="T97" fmla="*/ 192 h 250"/>
                <a:gd name="T98" fmla="*/ 456 w 492"/>
                <a:gd name="T99" fmla="*/ 240 h 250"/>
                <a:gd name="T100" fmla="*/ 472 w 492"/>
                <a:gd name="T101" fmla="*/ 250 h 250"/>
                <a:gd name="T102" fmla="*/ 486 w 492"/>
                <a:gd name="T103" fmla="*/ 244 h 250"/>
                <a:gd name="T104" fmla="*/ 492 w 492"/>
                <a:gd name="T105" fmla="*/ 230 h 250"/>
                <a:gd name="T106" fmla="*/ 490 w 492"/>
                <a:gd name="T107" fmla="*/ 200 h 250"/>
                <a:gd name="T108" fmla="*/ 462 w 492"/>
                <a:gd name="T109" fmla="*/ 128 h 250"/>
                <a:gd name="T110" fmla="*/ 410 w 492"/>
                <a:gd name="T111" fmla="*/ 64 h 250"/>
                <a:gd name="T112" fmla="*/ 356 w 492"/>
                <a:gd name="T113" fmla="*/ 26 h 250"/>
                <a:gd name="T114" fmla="*/ 270 w 492"/>
                <a:gd name="T115" fmla="*/ 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2" h="250">
                  <a:moveTo>
                    <a:pt x="246" y="0"/>
                  </a:moveTo>
                  <a:lnTo>
                    <a:pt x="246" y="0"/>
                  </a:lnTo>
                  <a:lnTo>
                    <a:pt x="220" y="2"/>
                  </a:lnTo>
                  <a:lnTo>
                    <a:pt x="192" y="6"/>
                  </a:lnTo>
                  <a:lnTo>
                    <a:pt x="166" y="14"/>
                  </a:lnTo>
                  <a:lnTo>
                    <a:pt x="142" y="22"/>
                  </a:lnTo>
                  <a:lnTo>
                    <a:pt x="142" y="22"/>
                  </a:lnTo>
                  <a:lnTo>
                    <a:pt x="126" y="30"/>
                  </a:lnTo>
                  <a:lnTo>
                    <a:pt x="110" y="40"/>
                  </a:lnTo>
                  <a:lnTo>
                    <a:pt x="94" y="50"/>
                  </a:lnTo>
                  <a:lnTo>
                    <a:pt x="78" y="62"/>
                  </a:lnTo>
                  <a:lnTo>
                    <a:pt x="64" y="74"/>
                  </a:lnTo>
                  <a:lnTo>
                    <a:pt x="52" y="88"/>
                  </a:lnTo>
                  <a:lnTo>
                    <a:pt x="40" y="104"/>
                  </a:lnTo>
                  <a:lnTo>
                    <a:pt x="30" y="122"/>
                  </a:lnTo>
                  <a:lnTo>
                    <a:pt x="30" y="122"/>
                  </a:lnTo>
                  <a:lnTo>
                    <a:pt x="20" y="142"/>
                  </a:lnTo>
                  <a:lnTo>
                    <a:pt x="12" y="162"/>
                  </a:lnTo>
                  <a:lnTo>
                    <a:pt x="6" y="182"/>
                  </a:lnTo>
                  <a:lnTo>
                    <a:pt x="0" y="206"/>
                  </a:lnTo>
                  <a:lnTo>
                    <a:pt x="0" y="206"/>
                  </a:lnTo>
                  <a:lnTo>
                    <a:pt x="0" y="224"/>
                  </a:lnTo>
                  <a:lnTo>
                    <a:pt x="2" y="240"/>
                  </a:lnTo>
                  <a:lnTo>
                    <a:pt x="2" y="240"/>
                  </a:lnTo>
                  <a:lnTo>
                    <a:pt x="4" y="244"/>
                  </a:lnTo>
                  <a:lnTo>
                    <a:pt x="10" y="246"/>
                  </a:lnTo>
                  <a:lnTo>
                    <a:pt x="16" y="250"/>
                  </a:lnTo>
                  <a:lnTo>
                    <a:pt x="22" y="250"/>
                  </a:lnTo>
                  <a:lnTo>
                    <a:pt x="22" y="250"/>
                  </a:lnTo>
                  <a:lnTo>
                    <a:pt x="26" y="250"/>
                  </a:lnTo>
                  <a:lnTo>
                    <a:pt x="30" y="246"/>
                  </a:lnTo>
                  <a:lnTo>
                    <a:pt x="34" y="244"/>
                  </a:lnTo>
                  <a:lnTo>
                    <a:pt x="36" y="240"/>
                  </a:lnTo>
                  <a:lnTo>
                    <a:pt x="36" y="240"/>
                  </a:lnTo>
                  <a:lnTo>
                    <a:pt x="36" y="240"/>
                  </a:lnTo>
                  <a:lnTo>
                    <a:pt x="36" y="240"/>
                  </a:lnTo>
                  <a:lnTo>
                    <a:pt x="36" y="240"/>
                  </a:lnTo>
                  <a:lnTo>
                    <a:pt x="36" y="240"/>
                  </a:lnTo>
                  <a:lnTo>
                    <a:pt x="36" y="240"/>
                  </a:lnTo>
                  <a:lnTo>
                    <a:pt x="36" y="240"/>
                  </a:lnTo>
                  <a:lnTo>
                    <a:pt x="34" y="244"/>
                  </a:lnTo>
                  <a:lnTo>
                    <a:pt x="30" y="246"/>
                  </a:lnTo>
                  <a:lnTo>
                    <a:pt x="26" y="248"/>
                  </a:lnTo>
                  <a:lnTo>
                    <a:pt x="22" y="250"/>
                  </a:lnTo>
                  <a:lnTo>
                    <a:pt x="22" y="250"/>
                  </a:lnTo>
                  <a:lnTo>
                    <a:pt x="16" y="248"/>
                  </a:lnTo>
                  <a:lnTo>
                    <a:pt x="10" y="246"/>
                  </a:lnTo>
                  <a:lnTo>
                    <a:pt x="4" y="242"/>
                  </a:lnTo>
                  <a:lnTo>
                    <a:pt x="2" y="240"/>
                  </a:lnTo>
                  <a:lnTo>
                    <a:pt x="2" y="240"/>
                  </a:lnTo>
                  <a:lnTo>
                    <a:pt x="0" y="224"/>
                  </a:lnTo>
                  <a:lnTo>
                    <a:pt x="2" y="204"/>
                  </a:lnTo>
                  <a:lnTo>
                    <a:pt x="2" y="204"/>
                  </a:lnTo>
                  <a:lnTo>
                    <a:pt x="6" y="182"/>
                  </a:lnTo>
                  <a:lnTo>
                    <a:pt x="12" y="162"/>
                  </a:lnTo>
                  <a:lnTo>
                    <a:pt x="22" y="142"/>
                  </a:lnTo>
                  <a:lnTo>
                    <a:pt x="30" y="122"/>
                  </a:lnTo>
                  <a:lnTo>
                    <a:pt x="30" y="122"/>
                  </a:lnTo>
                  <a:lnTo>
                    <a:pt x="40" y="106"/>
                  </a:lnTo>
                  <a:lnTo>
                    <a:pt x="52" y="90"/>
                  </a:lnTo>
                  <a:lnTo>
                    <a:pt x="66" y="74"/>
                  </a:lnTo>
                  <a:lnTo>
                    <a:pt x="80" y="62"/>
                  </a:lnTo>
                  <a:lnTo>
                    <a:pt x="94" y="50"/>
                  </a:lnTo>
                  <a:lnTo>
                    <a:pt x="110" y="40"/>
                  </a:lnTo>
                  <a:lnTo>
                    <a:pt x="126" y="30"/>
                  </a:lnTo>
                  <a:lnTo>
                    <a:pt x="144" y="22"/>
                  </a:lnTo>
                  <a:lnTo>
                    <a:pt x="144" y="22"/>
                  </a:lnTo>
                  <a:lnTo>
                    <a:pt x="166" y="14"/>
                  </a:lnTo>
                  <a:lnTo>
                    <a:pt x="192" y="8"/>
                  </a:lnTo>
                  <a:lnTo>
                    <a:pt x="220" y="2"/>
                  </a:lnTo>
                  <a:lnTo>
                    <a:pt x="246" y="0"/>
                  </a:lnTo>
                  <a:lnTo>
                    <a:pt x="246" y="0"/>
                  </a:lnTo>
                  <a:lnTo>
                    <a:pt x="270" y="2"/>
                  </a:lnTo>
                  <a:lnTo>
                    <a:pt x="292" y="4"/>
                  </a:lnTo>
                  <a:lnTo>
                    <a:pt x="314" y="10"/>
                  </a:lnTo>
                  <a:lnTo>
                    <a:pt x="336" y="18"/>
                  </a:lnTo>
                  <a:lnTo>
                    <a:pt x="356" y="26"/>
                  </a:lnTo>
                  <a:lnTo>
                    <a:pt x="374" y="38"/>
                  </a:lnTo>
                  <a:lnTo>
                    <a:pt x="392" y="50"/>
                  </a:lnTo>
                  <a:lnTo>
                    <a:pt x="408" y="64"/>
                  </a:lnTo>
                  <a:lnTo>
                    <a:pt x="408" y="64"/>
                  </a:lnTo>
                  <a:lnTo>
                    <a:pt x="424" y="80"/>
                  </a:lnTo>
                  <a:lnTo>
                    <a:pt x="438" y="94"/>
                  </a:lnTo>
                  <a:lnTo>
                    <a:pt x="450" y="110"/>
                  </a:lnTo>
                  <a:lnTo>
                    <a:pt x="462" y="128"/>
                  </a:lnTo>
                  <a:lnTo>
                    <a:pt x="470" y="144"/>
                  </a:lnTo>
                  <a:lnTo>
                    <a:pt x="478" y="162"/>
                  </a:lnTo>
                  <a:lnTo>
                    <a:pt x="484" y="180"/>
                  </a:lnTo>
                  <a:lnTo>
                    <a:pt x="488" y="200"/>
                  </a:lnTo>
                  <a:lnTo>
                    <a:pt x="488" y="200"/>
                  </a:lnTo>
                  <a:lnTo>
                    <a:pt x="490" y="216"/>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2"/>
                  </a:lnTo>
                  <a:lnTo>
                    <a:pt x="422" y="160"/>
                  </a:lnTo>
                  <a:lnTo>
                    <a:pt x="422" y="160"/>
                  </a:lnTo>
                  <a:lnTo>
                    <a:pt x="420" y="152"/>
                  </a:lnTo>
                  <a:lnTo>
                    <a:pt x="420" y="152"/>
                  </a:lnTo>
                  <a:lnTo>
                    <a:pt x="410" y="140"/>
                  </a:lnTo>
                  <a:lnTo>
                    <a:pt x="402" y="130"/>
                  </a:lnTo>
                  <a:lnTo>
                    <a:pt x="382" y="108"/>
                  </a:lnTo>
                  <a:lnTo>
                    <a:pt x="382" y="108"/>
                  </a:lnTo>
                  <a:lnTo>
                    <a:pt x="364" y="88"/>
                  </a:lnTo>
                  <a:lnTo>
                    <a:pt x="354" y="78"/>
                  </a:lnTo>
                  <a:lnTo>
                    <a:pt x="344" y="70"/>
                  </a:lnTo>
                  <a:lnTo>
                    <a:pt x="344" y="70"/>
                  </a:lnTo>
                  <a:lnTo>
                    <a:pt x="320" y="60"/>
                  </a:lnTo>
                  <a:lnTo>
                    <a:pt x="296" y="52"/>
                  </a:lnTo>
                  <a:lnTo>
                    <a:pt x="272" y="48"/>
                  </a:lnTo>
                  <a:lnTo>
                    <a:pt x="246" y="48"/>
                  </a:lnTo>
                  <a:lnTo>
                    <a:pt x="246" y="48"/>
                  </a:lnTo>
                  <a:lnTo>
                    <a:pt x="210" y="48"/>
                  </a:lnTo>
                  <a:lnTo>
                    <a:pt x="194" y="52"/>
                  </a:lnTo>
                  <a:lnTo>
                    <a:pt x="176" y="56"/>
                  </a:lnTo>
                  <a:lnTo>
                    <a:pt x="176" y="56"/>
                  </a:lnTo>
                  <a:lnTo>
                    <a:pt x="162" y="62"/>
                  </a:lnTo>
                  <a:lnTo>
                    <a:pt x="162" y="62"/>
                  </a:lnTo>
                  <a:lnTo>
                    <a:pt x="148" y="70"/>
                  </a:lnTo>
                  <a:lnTo>
                    <a:pt x="134" y="80"/>
                  </a:lnTo>
                  <a:lnTo>
                    <a:pt x="112" y="100"/>
                  </a:lnTo>
                  <a:lnTo>
                    <a:pt x="112" y="100"/>
                  </a:lnTo>
                  <a:lnTo>
                    <a:pt x="98" y="112"/>
                  </a:lnTo>
                  <a:lnTo>
                    <a:pt x="88" y="126"/>
                  </a:lnTo>
                  <a:lnTo>
                    <a:pt x="78" y="142"/>
                  </a:lnTo>
                  <a:lnTo>
                    <a:pt x="72" y="158"/>
                  </a:lnTo>
                  <a:lnTo>
                    <a:pt x="72" y="158"/>
                  </a:lnTo>
                  <a:lnTo>
                    <a:pt x="68" y="164"/>
                  </a:lnTo>
                  <a:lnTo>
                    <a:pt x="68" y="164"/>
                  </a:lnTo>
                  <a:lnTo>
                    <a:pt x="54" y="192"/>
                  </a:lnTo>
                  <a:lnTo>
                    <a:pt x="46" y="206"/>
                  </a:lnTo>
                  <a:lnTo>
                    <a:pt x="40" y="222"/>
                  </a:lnTo>
                  <a:lnTo>
                    <a:pt x="40" y="222"/>
                  </a:lnTo>
                  <a:lnTo>
                    <a:pt x="38" y="230"/>
                  </a:lnTo>
                  <a:lnTo>
                    <a:pt x="36" y="238"/>
                  </a:lnTo>
                  <a:lnTo>
                    <a:pt x="36" y="238"/>
                  </a:lnTo>
                  <a:lnTo>
                    <a:pt x="36" y="238"/>
                  </a:lnTo>
                  <a:lnTo>
                    <a:pt x="36" y="238"/>
                  </a:lnTo>
                  <a:lnTo>
                    <a:pt x="36" y="238"/>
                  </a:lnTo>
                  <a:lnTo>
                    <a:pt x="36" y="238"/>
                  </a:lnTo>
                  <a:lnTo>
                    <a:pt x="36" y="238"/>
                  </a:lnTo>
                  <a:lnTo>
                    <a:pt x="36" y="238"/>
                  </a:lnTo>
                  <a:lnTo>
                    <a:pt x="38" y="230"/>
                  </a:lnTo>
                  <a:lnTo>
                    <a:pt x="40" y="222"/>
                  </a:lnTo>
                  <a:lnTo>
                    <a:pt x="40" y="222"/>
                  </a:lnTo>
                  <a:lnTo>
                    <a:pt x="46" y="208"/>
                  </a:lnTo>
                  <a:lnTo>
                    <a:pt x="54" y="194"/>
                  </a:lnTo>
                  <a:lnTo>
                    <a:pt x="68" y="166"/>
                  </a:lnTo>
                  <a:lnTo>
                    <a:pt x="68" y="166"/>
                  </a:lnTo>
                  <a:lnTo>
                    <a:pt x="72" y="158"/>
                  </a:lnTo>
                  <a:lnTo>
                    <a:pt x="72" y="158"/>
                  </a:lnTo>
                  <a:lnTo>
                    <a:pt x="78" y="142"/>
                  </a:lnTo>
                  <a:lnTo>
                    <a:pt x="88" y="128"/>
                  </a:lnTo>
                  <a:lnTo>
                    <a:pt x="98" y="114"/>
                  </a:lnTo>
                  <a:lnTo>
                    <a:pt x="112" y="100"/>
                  </a:lnTo>
                  <a:lnTo>
                    <a:pt x="112" y="100"/>
                  </a:lnTo>
                  <a:lnTo>
                    <a:pt x="134" y="80"/>
                  </a:lnTo>
                  <a:lnTo>
                    <a:pt x="148" y="72"/>
                  </a:lnTo>
                  <a:lnTo>
                    <a:pt x="162" y="62"/>
                  </a:lnTo>
                  <a:lnTo>
                    <a:pt x="162" y="62"/>
                  </a:lnTo>
                  <a:lnTo>
                    <a:pt x="176" y="56"/>
                  </a:lnTo>
                  <a:lnTo>
                    <a:pt x="176" y="56"/>
                  </a:lnTo>
                  <a:lnTo>
                    <a:pt x="194" y="52"/>
                  </a:lnTo>
                  <a:lnTo>
                    <a:pt x="210" y="50"/>
                  </a:lnTo>
                  <a:lnTo>
                    <a:pt x="246" y="48"/>
                  </a:lnTo>
                  <a:lnTo>
                    <a:pt x="246" y="48"/>
                  </a:lnTo>
                  <a:lnTo>
                    <a:pt x="272" y="50"/>
                  </a:lnTo>
                  <a:lnTo>
                    <a:pt x="296" y="54"/>
                  </a:lnTo>
                  <a:lnTo>
                    <a:pt x="320" y="60"/>
                  </a:lnTo>
                  <a:lnTo>
                    <a:pt x="344" y="72"/>
                  </a:lnTo>
                  <a:lnTo>
                    <a:pt x="344" y="72"/>
                  </a:lnTo>
                  <a:lnTo>
                    <a:pt x="354" y="80"/>
                  </a:lnTo>
                  <a:lnTo>
                    <a:pt x="364" y="88"/>
                  </a:lnTo>
                  <a:lnTo>
                    <a:pt x="382" y="108"/>
                  </a:lnTo>
                  <a:lnTo>
                    <a:pt x="382" y="108"/>
                  </a:lnTo>
                  <a:lnTo>
                    <a:pt x="402" y="130"/>
                  </a:lnTo>
                  <a:lnTo>
                    <a:pt x="410" y="142"/>
                  </a:lnTo>
                  <a:lnTo>
                    <a:pt x="420" y="154"/>
                  </a:lnTo>
                  <a:lnTo>
                    <a:pt x="420" y="154"/>
                  </a:lnTo>
                  <a:lnTo>
                    <a:pt x="422" y="162"/>
                  </a:lnTo>
                  <a:lnTo>
                    <a:pt x="422" y="162"/>
                  </a:lnTo>
                  <a:lnTo>
                    <a:pt x="438" y="192"/>
                  </a:lnTo>
                  <a:lnTo>
                    <a:pt x="450" y="222"/>
                  </a:lnTo>
                  <a:lnTo>
                    <a:pt x="450" y="222"/>
                  </a:lnTo>
                  <a:lnTo>
                    <a:pt x="452" y="232"/>
                  </a:lnTo>
                  <a:lnTo>
                    <a:pt x="456" y="240"/>
                  </a:lnTo>
                  <a:lnTo>
                    <a:pt x="456" y="240"/>
                  </a:lnTo>
                  <a:lnTo>
                    <a:pt x="458" y="244"/>
                  </a:lnTo>
                  <a:lnTo>
                    <a:pt x="462" y="246"/>
                  </a:lnTo>
                  <a:lnTo>
                    <a:pt x="472" y="250"/>
                  </a:lnTo>
                  <a:lnTo>
                    <a:pt x="472" y="250"/>
                  </a:lnTo>
                  <a:lnTo>
                    <a:pt x="478" y="250"/>
                  </a:lnTo>
                  <a:lnTo>
                    <a:pt x="482" y="246"/>
                  </a:lnTo>
                  <a:lnTo>
                    <a:pt x="486" y="244"/>
                  </a:lnTo>
                  <a:lnTo>
                    <a:pt x="488" y="240"/>
                  </a:lnTo>
                  <a:lnTo>
                    <a:pt x="488" y="240"/>
                  </a:lnTo>
                  <a:lnTo>
                    <a:pt x="490" y="238"/>
                  </a:lnTo>
                  <a:lnTo>
                    <a:pt x="492" y="230"/>
                  </a:lnTo>
                  <a:lnTo>
                    <a:pt x="492" y="230"/>
                  </a:lnTo>
                  <a:lnTo>
                    <a:pt x="492" y="216"/>
                  </a:lnTo>
                  <a:lnTo>
                    <a:pt x="490" y="200"/>
                  </a:lnTo>
                  <a:lnTo>
                    <a:pt x="490" y="200"/>
                  </a:lnTo>
                  <a:lnTo>
                    <a:pt x="484" y="180"/>
                  </a:lnTo>
                  <a:lnTo>
                    <a:pt x="478" y="162"/>
                  </a:lnTo>
                  <a:lnTo>
                    <a:pt x="472" y="144"/>
                  </a:lnTo>
                  <a:lnTo>
                    <a:pt x="462" y="128"/>
                  </a:lnTo>
                  <a:lnTo>
                    <a:pt x="450" y="110"/>
                  </a:lnTo>
                  <a:lnTo>
                    <a:pt x="438" y="94"/>
                  </a:lnTo>
                  <a:lnTo>
                    <a:pt x="424" y="78"/>
                  </a:lnTo>
                  <a:lnTo>
                    <a:pt x="410" y="64"/>
                  </a:lnTo>
                  <a:lnTo>
                    <a:pt x="410" y="64"/>
                  </a:lnTo>
                  <a:lnTo>
                    <a:pt x="392" y="50"/>
                  </a:lnTo>
                  <a:lnTo>
                    <a:pt x="374" y="38"/>
                  </a:lnTo>
                  <a:lnTo>
                    <a:pt x="356" y="26"/>
                  </a:lnTo>
                  <a:lnTo>
                    <a:pt x="336" y="18"/>
                  </a:lnTo>
                  <a:lnTo>
                    <a:pt x="314" y="10"/>
                  </a:lnTo>
                  <a:lnTo>
                    <a:pt x="292" y="4"/>
                  </a:lnTo>
                  <a:lnTo>
                    <a:pt x="270" y="0"/>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340"/>
            <p:cNvSpPr>
              <a:spLocks/>
            </p:cNvSpPr>
            <p:nvPr/>
          </p:nvSpPr>
          <p:spPr bwMode="auto">
            <a:xfrm>
              <a:off x="4198938" y="5227638"/>
              <a:ext cx="777875" cy="396875"/>
            </a:xfrm>
            <a:custGeom>
              <a:avLst/>
              <a:gdLst>
                <a:gd name="T0" fmla="*/ 192 w 490"/>
                <a:gd name="T1" fmla="*/ 8 h 250"/>
                <a:gd name="T2" fmla="*/ 126 w 490"/>
                <a:gd name="T3" fmla="*/ 30 h 250"/>
                <a:gd name="T4" fmla="*/ 66 w 490"/>
                <a:gd name="T5" fmla="*/ 74 h 250"/>
                <a:gd name="T6" fmla="*/ 30 w 490"/>
                <a:gd name="T7" fmla="*/ 122 h 250"/>
                <a:gd name="T8" fmla="*/ 2 w 490"/>
                <a:gd name="T9" fmla="*/ 204 h 250"/>
                <a:gd name="T10" fmla="*/ 2 w 490"/>
                <a:gd name="T11" fmla="*/ 240 h 250"/>
                <a:gd name="T12" fmla="*/ 22 w 490"/>
                <a:gd name="T13" fmla="*/ 250 h 250"/>
                <a:gd name="T14" fmla="*/ 34 w 490"/>
                <a:gd name="T15" fmla="*/ 244 h 250"/>
                <a:gd name="T16" fmla="*/ 36 w 490"/>
                <a:gd name="T17" fmla="*/ 240 h 250"/>
                <a:gd name="T18" fmla="*/ 36 w 490"/>
                <a:gd name="T19" fmla="*/ 240 h 250"/>
                <a:gd name="T20" fmla="*/ 22 w 490"/>
                <a:gd name="T21" fmla="*/ 250 h 250"/>
                <a:gd name="T22" fmla="*/ 4 w 490"/>
                <a:gd name="T23" fmla="*/ 242 h 250"/>
                <a:gd name="T24" fmla="*/ 2 w 490"/>
                <a:gd name="T25" fmla="*/ 204 h 250"/>
                <a:gd name="T26" fmla="*/ 22 w 490"/>
                <a:gd name="T27" fmla="*/ 142 h 250"/>
                <a:gd name="T28" fmla="*/ 52 w 490"/>
                <a:gd name="T29" fmla="*/ 90 h 250"/>
                <a:gd name="T30" fmla="*/ 110 w 490"/>
                <a:gd name="T31" fmla="*/ 40 h 250"/>
                <a:gd name="T32" fmla="*/ 166 w 490"/>
                <a:gd name="T33" fmla="*/ 16 h 250"/>
                <a:gd name="T34" fmla="*/ 246 w 490"/>
                <a:gd name="T35" fmla="*/ 0 h 250"/>
                <a:gd name="T36" fmla="*/ 336 w 490"/>
                <a:gd name="T37" fmla="*/ 18 h 250"/>
                <a:gd name="T38" fmla="*/ 408 w 490"/>
                <a:gd name="T39" fmla="*/ 64 h 250"/>
                <a:gd name="T40" fmla="*/ 450 w 490"/>
                <a:gd name="T41" fmla="*/ 110 h 250"/>
                <a:gd name="T42" fmla="*/ 484 w 490"/>
                <a:gd name="T43" fmla="*/ 180 h 250"/>
                <a:gd name="T44" fmla="*/ 490 w 490"/>
                <a:gd name="T45" fmla="*/ 230 h 250"/>
                <a:gd name="T46" fmla="*/ 488 w 490"/>
                <a:gd name="T47" fmla="*/ 240 h 250"/>
                <a:gd name="T48" fmla="*/ 472 w 490"/>
                <a:gd name="T49" fmla="*/ 250 h 250"/>
                <a:gd name="T50" fmla="*/ 456 w 490"/>
                <a:gd name="T51" fmla="*/ 240 h 250"/>
                <a:gd name="T52" fmla="*/ 450 w 490"/>
                <a:gd name="T53" fmla="*/ 222 h 250"/>
                <a:gd name="T54" fmla="*/ 420 w 490"/>
                <a:gd name="T55" fmla="*/ 152 h 250"/>
                <a:gd name="T56" fmla="*/ 382 w 490"/>
                <a:gd name="T57" fmla="*/ 106 h 250"/>
                <a:gd name="T58" fmla="*/ 344 w 490"/>
                <a:gd name="T59" fmla="*/ 70 h 250"/>
                <a:gd name="T60" fmla="*/ 272 w 490"/>
                <a:gd name="T61" fmla="*/ 48 h 250"/>
                <a:gd name="T62" fmla="*/ 194 w 490"/>
                <a:gd name="T63" fmla="*/ 50 h 250"/>
                <a:gd name="T64" fmla="*/ 162 w 490"/>
                <a:gd name="T65" fmla="*/ 62 h 250"/>
                <a:gd name="T66" fmla="*/ 112 w 490"/>
                <a:gd name="T67" fmla="*/ 98 h 250"/>
                <a:gd name="T68" fmla="*/ 72 w 490"/>
                <a:gd name="T69" fmla="*/ 156 h 250"/>
                <a:gd name="T70" fmla="*/ 54 w 490"/>
                <a:gd name="T71" fmla="*/ 192 h 250"/>
                <a:gd name="T72" fmla="*/ 38 w 490"/>
                <a:gd name="T73" fmla="*/ 228 h 250"/>
                <a:gd name="T74" fmla="*/ 36 w 490"/>
                <a:gd name="T75" fmla="*/ 236 h 250"/>
                <a:gd name="T76" fmla="*/ 36 w 490"/>
                <a:gd name="T77" fmla="*/ 238 h 250"/>
                <a:gd name="T78" fmla="*/ 40 w 490"/>
                <a:gd name="T79" fmla="*/ 222 h 250"/>
                <a:gd name="T80" fmla="*/ 68 w 490"/>
                <a:gd name="T81" fmla="*/ 164 h 250"/>
                <a:gd name="T82" fmla="*/ 78 w 490"/>
                <a:gd name="T83" fmla="*/ 142 h 250"/>
                <a:gd name="T84" fmla="*/ 112 w 490"/>
                <a:gd name="T85" fmla="*/ 100 h 250"/>
                <a:gd name="T86" fmla="*/ 162 w 490"/>
                <a:gd name="T87" fmla="*/ 62 h 250"/>
                <a:gd name="T88" fmla="*/ 210 w 490"/>
                <a:gd name="T89" fmla="*/ 48 h 250"/>
                <a:gd name="T90" fmla="*/ 296 w 490"/>
                <a:gd name="T91" fmla="*/ 52 h 250"/>
                <a:gd name="T92" fmla="*/ 354 w 490"/>
                <a:gd name="T93" fmla="*/ 78 h 250"/>
                <a:gd name="T94" fmla="*/ 402 w 490"/>
                <a:gd name="T95" fmla="*/ 130 h 250"/>
                <a:gd name="T96" fmla="*/ 422 w 490"/>
                <a:gd name="T97" fmla="*/ 160 h 250"/>
                <a:gd name="T98" fmla="*/ 450 w 490"/>
                <a:gd name="T99" fmla="*/ 222 h 250"/>
                <a:gd name="T100" fmla="*/ 458 w 490"/>
                <a:gd name="T101" fmla="*/ 242 h 250"/>
                <a:gd name="T102" fmla="*/ 478 w 490"/>
                <a:gd name="T103" fmla="*/ 248 h 250"/>
                <a:gd name="T104" fmla="*/ 488 w 490"/>
                <a:gd name="T105" fmla="*/ 240 h 250"/>
                <a:gd name="T106" fmla="*/ 490 w 490"/>
                <a:gd name="T107" fmla="*/ 216 h 250"/>
                <a:gd name="T108" fmla="*/ 478 w 490"/>
                <a:gd name="T109" fmla="*/ 162 h 250"/>
                <a:gd name="T110" fmla="*/ 438 w 490"/>
                <a:gd name="T111" fmla="*/ 94 h 250"/>
                <a:gd name="T112" fmla="*/ 392 w 490"/>
                <a:gd name="T113" fmla="*/ 50 h 250"/>
                <a:gd name="T114" fmla="*/ 314 w 490"/>
                <a:gd name="T115" fmla="*/ 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4"/>
                  </a:lnTo>
                  <a:lnTo>
                    <a:pt x="144" y="22"/>
                  </a:lnTo>
                  <a:lnTo>
                    <a:pt x="144" y="22"/>
                  </a:lnTo>
                  <a:lnTo>
                    <a:pt x="126" y="30"/>
                  </a:lnTo>
                  <a:lnTo>
                    <a:pt x="110" y="40"/>
                  </a:lnTo>
                  <a:lnTo>
                    <a:pt x="94" y="50"/>
                  </a:lnTo>
                  <a:lnTo>
                    <a:pt x="80" y="62"/>
                  </a:lnTo>
                  <a:lnTo>
                    <a:pt x="66" y="74"/>
                  </a:lnTo>
                  <a:lnTo>
                    <a:pt x="52" y="90"/>
                  </a:lnTo>
                  <a:lnTo>
                    <a:pt x="40" y="106"/>
                  </a:lnTo>
                  <a:lnTo>
                    <a:pt x="30" y="122"/>
                  </a:lnTo>
                  <a:lnTo>
                    <a:pt x="30" y="122"/>
                  </a:lnTo>
                  <a:lnTo>
                    <a:pt x="22" y="142"/>
                  </a:lnTo>
                  <a:lnTo>
                    <a:pt x="12" y="162"/>
                  </a:lnTo>
                  <a:lnTo>
                    <a:pt x="6" y="182"/>
                  </a:lnTo>
                  <a:lnTo>
                    <a:pt x="2" y="204"/>
                  </a:lnTo>
                  <a:lnTo>
                    <a:pt x="2" y="204"/>
                  </a:lnTo>
                  <a:lnTo>
                    <a:pt x="0" y="224"/>
                  </a:lnTo>
                  <a:lnTo>
                    <a:pt x="2" y="240"/>
                  </a:lnTo>
                  <a:lnTo>
                    <a:pt x="2" y="240"/>
                  </a:lnTo>
                  <a:lnTo>
                    <a:pt x="4" y="242"/>
                  </a:lnTo>
                  <a:lnTo>
                    <a:pt x="10" y="246"/>
                  </a:lnTo>
                  <a:lnTo>
                    <a:pt x="16" y="248"/>
                  </a:lnTo>
                  <a:lnTo>
                    <a:pt x="22" y="250"/>
                  </a:lnTo>
                  <a:lnTo>
                    <a:pt x="22" y="250"/>
                  </a:lnTo>
                  <a:lnTo>
                    <a:pt x="26" y="248"/>
                  </a:lnTo>
                  <a:lnTo>
                    <a:pt x="30" y="246"/>
                  </a:lnTo>
                  <a:lnTo>
                    <a:pt x="34" y="244"/>
                  </a:lnTo>
                  <a:lnTo>
                    <a:pt x="36" y="240"/>
                  </a:lnTo>
                  <a:lnTo>
                    <a:pt x="36" y="240"/>
                  </a:lnTo>
                  <a:lnTo>
                    <a:pt x="36" y="240"/>
                  </a:lnTo>
                  <a:lnTo>
                    <a:pt x="36" y="240"/>
                  </a:lnTo>
                  <a:lnTo>
                    <a:pt x="36" y="240"/>
                  </a:lnTo>
                  <a:lnTo>
                    <a:pt x="36" y="240"/>
                  </a:lnTo>
                  <a:lnTo>
                    <a:pt x="36" y="240"/>
                  </a:lnTo>
                  <a:lnTo>
                    <a:pt x="36" y="240"/>
                  </a:lnTo>
                  <a:lnTo>
                    <a:pt x="34" y="242"/>
                  </a:lnTo>
                  <a:lnTo>
                    <a:pt x="30" y="246"/>
                  </a:lnTo>
                  <a:lnTo>
                    <a:pt x="26" y="248"/>
                  </a:lnTo>
                  <a:lnTo>
                    <a:pt x="22" y="250"/>
                  </a:lnTo>
                  <a:lnTo>
                    <a:pt x="22" y="250"/>
                  </a:lnTo>
                  <a:lnTo>
                    <a:pt x="16" y="248"/>
                  </a:lnTo>
                  <a:lnTo>
                    <a:pt x="10" y="246"/>
                  </a:lnTo>
                  <a:lnTo>
                    <a:pt x="4" y="242"/>
                  </a:lnTo>
                  <a:lnTo>
                    <a:pt x="2" y="240"/>
                  </a:lnTo>
                  <a:lnTo>
                    <a:pt x="2" y="240"/>
                  </a:lnTo>
                  <a:lnTo>
                    <a:pt x="0" y="222"/>
                  </a:lnTo>
                  <a:lnTo>
                    <a:pt x="2" y="204"/>
                  </a:lnTo>
                  <a:lnTo>
                    <a:pt x="2" y="204"/>
                  </a:lnTo>
                  <a:lnTo>
                    <a:pt x="6" y="182"/>
                  </a:lnTo>
                  <a:lnTo>
                    <a:pt x="14" y="162"/>
                  </a:lnTo>
                  <a:lnTo>
                    <a:pt x="22" y="142"/>
                  </a:lnTo>
                  <a:lnTo>
                    <a:pt x="30" y="122"/>
                  </a:lnTo>
                  <a:lnTo>
                    <a:pt x="30" y="122"/>
                  </a:lnTo>
                  <a:lnTo>
                    <a:pt x="42" y="106"/>
                  </a:lnTo>
                  <a:lnTo>
                    <a:pt x="52" y="90"/>
                  </a:lnTo>
                  <a:lnTo>
                    <a:pt x="66" y="76"/>
                  </a:lnTo>
                  <a:lnTo>
                    <a:pt x="80" y="62"/>
                  </a:lnTo>
                  <a:lnTo>
                    <a:pt x="94" y="50"/>
                  </a:lnTo>
                  <a:lnTo>
                    <a:pt x="110" y="40"/>
                  </a:lnTo>
                  <a:lnTo>
                    <a:pt x="126" y="32"/>
                  </a:lnTo>
                  <a:lnTo>
                    <a:pt x="144" y="24"/>
                  </a:lnTo>
                  <a:lnTo>
                    <a:pt x="144" y="24"/>
                  </a:lnTo>
                  <a:lnTo>
                    <a:pt x="166" y="16"/>
                  </a:lnTo>
                  <a:lnTo>
                    <a:pt x="192" y="8"/>
                  </a:lnTo>
                  <a:lnTo>
                    <a:pt x="220" y="2"/>
                  </a:lnTo>
                  <a:lnTo>
                    <a:pt x="246" y="0"/>
                  </a:lnTo>
                  <a:lnTo>
                    <a:pt x="246" y="0"/>
                  </a:lnTo>
                  <a:lnTo>
                    <a:pt x="270" y="2"/>
                  </a:lnTo>
                  <a:lnTo>
                    <a:pt x="292" y="6"/>
                  </a:lnTo>
                  <a:lnTo>
                    <a:pt x="314" y="10"/>
                  </a:lnTo>
                  <a:lnTo>
                    <a:pt x="336" y="18"/>
                  </a:lnTo>
                  <a:lnTo>
                    <a:pt x="356" y="28"/>
                  </a:lnTo>
                  <a:lnTo>
                    <a:pt x="374" y="38"/>
                  </a:lnTo>
                  <a:lnTo>
                    <a:pt x="392" y="50"/>
                  </a:lnTo>
                  <a:lnTo>
                    <a:pt x="408" y="64"/>
                  </a:lnTo>
                  <a:lnTo>
                    <a:pt x="408" y="64"/>
                  </a:lnTo>
                  <a:lnTo>
                    <a:pt x="424" y="80"/>
                  </a:lnTo>
                  <a:lnTo>
                    <a:pt x="438" y="94"/>
                  </a:lnTo>
                  <a:lnTo>
                    <a:pt x="450" y="110"/>
                  </a:lnTo>
                  <a:lnTo>
                    <a:pt x="460" y="128"/>
                  </a:lnTo>
                  <a:lnTo>
                    <a:pt x="470" y="144"/>
                  </a:lnTo>
                  <a:lnTo>
                    <a:pt x="478" y="162"/>
                  </a:lnTo>
                  <a:lnTo>
                    <a:pt x="484" y="180"/>
                  </a:lnTo>
                  <a:lnTo>
                    <a:pt x="488" y="198"/>
                  </a:lnTo>
                  <a:lnTo>
                    <a:pt x="488" y="198"/>
                  </a:lnTo>
                  <a:lnTo>
                    <a:pt x="490" y="214"/>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0"/>
                  </a:lnTo>
                  <a:lnTo>
                    <a:pt x="424" y="160"/>
                  </a:lnTo>
                  <a:lnTo>
                    <a:pt x="424" y="160"/>
                  </a:lnTo>
                  <a:lnTo>
                    <a:pt x="420" y="152"/>
                  </a:lnTo>
                  <a:lnTo>
                    <a:pt x="420" y="152"/>
                  </a:lnTo>
                  <a:lnTo>
                    <a:pt x="412" y="140"/>
                  </a:lnTo>
                  <a:lnTo>
                    <a:pt x="402" y="128"/>
                  </a:lnTo>
                  <a:lnTo>
                    <a:pt x="382" y="106"/>
                  </a:lnTo>
                  <a:lnTo>
                    <a:pt x="382" y="106"/>
                  </a:lnTo>
                  <a:lnTo>
                    <a:pt x="364" y="86"/>
                  </a:lnTo>
                  <a:lnTo>
                    <a:pt x="354" y="78"/>
                  </a:lnTo>
                  <a:lnTo>
                    <a:pt x="344" y="70"/>
                  </a:lnTo>
                  <a:lnTo>
                    <a:pt x="344" y="70"/>
                  </a:lnTo>
                  <a:lnTo>
                    <a:pt x="320" y="60"/>
                  </a:lnTo>
                  <a:lnTo>
                    <a:pt x="296" y="52"/>
                  </a:lnTo>
                  <a:lnTo>
                    <a:pt x="272" y="48"/>
                  </a:lnTo>
                  <a:lnTo>
                    <a:pt x="246" y="46"/>
                  </a:lnTo>
                  <a:lnTo>
                    <a:pt x="246" y="46"/>
                  </a:lnTo>
                  <a:lnTo>
                    <a:pt x="210" y="48"/>
                  </a:lnTo>
                  <a:lnTo>
                    <a:pt x="194" y="50"/>
                  </a:lnTo>
                  <a:lnTo>
                    <a:pt x="176" y="56"/>
                  </a:lnTo>
                  <a:lnTo>
                    <a:pt x="176" y="56"/>
                  </a:lnTo>
                  <a:lnTo>
                    <a:pt x="162" y="62"/>
                  </a:lnTo>
                  <a:lnTo>
                    <a:pt x="162" y="62"/>
                  </a:lnTo>
                  <a:lnTo>
                    <a:pt x="148" y="70"/>
                  </a:lnTo>
                  <a:lnTo>
                    <a:pt x="134" y="80"/>
                  </a:lnTo>
                  <a:lnTo>
                    <a:pt x="112" y="98"/>
                  </a:lnTo>
                  <a:lnTo>
                    <a:pt x="112" y="98"/>
                  </a:lnTo>
                  <a:lnTo>
                    <a:pt x="98" y="112"/>
                  </a:lnTo>
                  <a:lnTo>
                    <a:pt x="88" y="126"/>
                  </a:lnTo>
                  <a:lnTo>
                    <a:pt x="78" y="140"/>
                  </a:lnTo>
                  <a:lnTo>
                    <a:pt x="72" y="156"/>
                  </a:lnTo>
                  <a:lnTo>
                    <a:pt x="72" y="156"/>
                  </a:lnTo>
                  <a:lnTo>
                    <a:pt x="68" y="164"/>
                  </a:lnTo>
                  <a:lnTo>
                    <a:pt x="68" y="164"/>
                  </a:lnTo>
                  <a:lnTo>
                    <a:pt x="54" y="192"/>
                  </a:lnTo>
                  <a:lnTo>
                    <a:pt x="46" y="206"/>
                  </a:lnTo>
                  <a:lnTo>
                    <a:pt x="40" y="220"/>
                  </a:lnTo>
                  <a:lnTo>
                    <a:pt x="40" y="220"/>
                  </a:lnTo>
                  <a:lnTo>
                    <a:pt x="38" y="228"/>
                  </a:lnTo>
                  <a:lnTo>
                    <a:pt x="36" y="236"/>
                  </a:lnTo>
                  <a:lnTo>
                    <a:pt x="36" y="236"/>
                  </a:lnTo>
                  <a:lnTo>
                    <a:pt x="36" y="236"/>
                  </a:lnTo>
                  <a:lnTo>
                    <a:pt x="36" y="236"/>
                  </a:lnTo>
                  <a:lnTo>
                    <a:pt x="36" y="238"/>
                  </a:lnTo>
                  <a:lnTo>
                    <a:pt x="36" y="238"/>
                  </a:lnTo>
                  <a:lnTo>
                    <a:pt x="36" y="238"/>
                  </a:lnTo>
                  <a:lnTo>
                    <a:pt x="36" y="238"/>
                  </a:lnTo>
                  <a:lnTo>
                    <a:pt x="36" y="238"/>
                  </a:lnTo>
                  <a:lnTo>
                    <a:pt x="36" y="238"/>
                  </a:lnTo>
                  <a:lnTo>
                    <a:pt x="38" y="230"/>
                  </a:lnTo>
                  <a:lnTo>
                    <a:pt x="40" y="222"/>
                  </a:lnTo>
                  <a:lnTo>
                    <a:pt x="40" y="222"/>
                  </a:lnTo>
                  <a:lnTo>
                    <a:pt x="46" y="206"/>
                  </a:lnTo>
                  <a:lnTo>
                    <a:pt x="54" y="192"/>
                  </a:lnTo>
                  <a:lnTo>
                    <a:pt x="68" y="164"/>
                  </a:lnTo>
                  <a:lnTo>
                    <a:pt x="68" y="164"/>
                  </a:lnTo>
                  <a:lnTo>
                    <a:pt x="72" y="158"/>
                  </a:lnTo>
                  <a:lnTo>
                    <a:pt x="72" y="158"/>
                  </a:lnTo>
                  <a:lnTo>
                    <a:pt x="78" y="142"/>
                  </a:lnTo>
                  <a:lnTo>
                    <a:pt x="88" y="126"/>
                  </a:lnTo>
                  <a:lnTo>
                    <a:pt x="98" y="112"/>
                  </a:lnTo>
                  <a:lnTo>
                    <a:pt x="112" y="100"/>
                  </a:lnTo>
                  <a:lnTo>
                    <a:pt x="112" y="100"/>
                  </a:lnTo>
                  <a:lnTo>
                    <a:pt x="134" y="80"/>
                  </a:lnTo>
                  <a:lnTo>
                    <a:pt x="148" y="70"/>
                  </a:lnTo>
                  <a:lnTo>
                    <a:pt x="162" y="62"/>
                  </a:lnTo>
                  <a:lnTo>
                    <a:pt x="162" y="62"/>
                  </a:lnTo>
                  <a:lnTo>
                    <a:pt x="176" y="56"/>
                  </a:lnTo>
                  <a:lnTo>
                    <a:pt x="176" y="56"/>
                  </a:lnTo>
                  <a:lnTo>
                    <a:pt x="194" y="52"/>
                  </a:lnTo>
                  <a:lnTo>
                    <a:pt x="210" y="48"/>
                  </a:lnTo>
                  <a:lnTo>
                    <a:pt x="246" y="48"/>
                  </a:lnTo>
                  <a:lnTo>
                    <a:pt x="246" y="48"/>
                  </a:lnTo>
                  <a:lnTo>
                    <a:pt x="272" y="48"/>
                  </a:lnTo>
                  <a:lnTo>
                    <a:pt x="296" y="52"/>
                  </a:lnTo>
                  <a:lnTo>
                    <a:pt x="320" y="60"/>
                  </a:lnTo>
                  <a:lnTo>
                    <a:pt x="344" y="70"/>
                  </a:lnTo>
                  <a:lnTo>
                    <a:pt x="344" y="70"/>
                  </a:lnTo>
                  <a:lnTo>
                    <a:pt x="354" y="78"/>
                  </a:lnTo>
                  <a:lnTo>
                    <a:pt x="364" y="88"/>
                  </a:lnTo>
                  <a:lnTo>
                    <a:pt x="382" y="108"/>
                  </a:lnTo>
                  <a:lnTo>
                    <a:pt x="382" y="108"/>
                  </a:lnTo>
                  <a:lnTo>
                    <a:pt x="402" y="130"/>
                  </a:lnTo>
                  <a:lnTo>
                    <a:pt x="410" y="140"/>
                  </a:lnTo>
                  <a:lnTo>
                    <a:pt x="420" y="152"/>
                  </a:lnTo>
                  <a:lnTo>
                    <a:pt x="420" y="152"/>
                  </a:lnTo>
                  <a:lnTo>
                    <a:pt x="422" y="160"/>
                  </a:lnTo>
                  <a:lnTo>
                    <a:pt x="422" y="160"/>
                  </a:lnTo>
                  <a:lnTo>
                    <a:pt x="438" y="192"/>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6"/>
                  </a:lnTo>
                  <a:lnTo>
                    <a:pt x="488" y="200"/>
                  </a:lnTo>
                  <a:lnTo>
                    <a:pt x="488" y="200"/>
                  </a:lnTo>
                  <a:lnTo>
                    <a:pt x="484" y="180"/>
                  </a:lnTo>
                  <a:lnTo>
                    <a:pt x="478" y="162"/>
                  </a:lnTo>
                  <a:lnTo>
                    <a:pt x="470" y="144"/>
                  </a:lnTo>
                  <a:lnTo>
                    <a:pt x="462" y="128"/>
                  </a:lnTo>
                  <a:lnTo>
                    <a:pt x="450" y="110"/>
                  </a:lnTo>
                  <a:lnTo>
                    <a:pt x="438" y="94"/>
                  </a:lnTo>
                  <a:lnTo>
                    <a:pt x="424" y="80"/>
                  </a:lnTo>
                  <a:lnTo>
                    <a:pt x="408" y="64"/>
                  </a:lnTo>
                  <a:lnTo>
                    <a:pt x="408" y="64"/>
                  </a:lnTo>
                  <a:lnTo>
                    <a:pt x="392" y="50"/>
                  </a:lnTo>
                  <a:lnTo>
                    <a:pt x="374" y="38"/>
                  </a:lnTo>
                  <a:lnTo>
                    <a:pt x="356" y="26"/>
                  </a:lnTo>
                  <a:lnTo>
                    <a:pt x="336" y="18"/>
                  </a:lnTo>
                  <a:lnTo>
                    <a:pt x="314" y="10"/>
                  </a:lnTo>
                  <a:lnTo>
                    <a:pt x="292" y="4"/>
                  </a:lnTo>
                  <a:lnTo>
                    <a:pt x="270" y="2"/>
                  </a:lnTo>
                  <a:lnTo>
                    <a:pt x="246" y="0"/>
                  </a:lnTo>
                  <a:close/>
                </a:path>
              </a:pathLst>
            </a:custGeom>
            <a:solidFill>
              <a:srgbClr val="312D2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341"/>
            <p:cNvSpPr>
              <a:spLocks/>
            </p:cNvSpPr>
            <p:nvPr/>
          </p:nvSpPr>
          <p:spPr bwMode="auto">
            <a:xfrm>
              <a:off x="4198938" y="5227638"/>
              <a:ext cx="777875" cy="396875"/>
            </a:xfrm>
            <a:custGeom>
              <a:avLst/>
              <a:gdLst>
                <a:gd name="T0" fmla="*/ 192 w 490"/>
                <a:gd name="T1" fmla="*/ 8 h 250"/>
                <a:gd name="T2" fmla="*/ 126 w 490"/>
                <a:gd name="T3" fmla="*/ 30 h 250"/>
                <a:gd name="T4" fmla="*/ 66 w 490"/>
                <a:gd name="T5" fmla="*/ 74 h 250"/>
                <a:gd name="T6" fmla="*/ 30 w 490"/>
                <a:gd name="T7" fmla="*/ 122 h 250"/>
                <a:gd name="T8" fmla="*/ 2 w 490"/>
                <a:gd name="T9" fmla="*/ 204 h 250"/>
                <a:gd name="T10" fmla="*/ 2 w 490"/>
                <a:gd name="T11" fmla="*/ 240 h 250"/>
                <a:gd name="T12" fmla="*/ 22 w 490"/>
                <a:gd name="T13" fmla="*/ 250 h 250"/>
                <a:gd name="T14" fmla="*/ 34 w 490"/>
                <a:gd name="T15" fmla="*/ 244 h 250"/>
                <a:gd name="T16" fmla="*/ 36 w 490"/>
                <a:gd name="T17" fmla="*/ 240 h 250"/>
                <a:gd name="T18" fmla="*/ 36 w 490"/>
                <a:gd name="T19" fmla="*/ 240 h 250"/>
                <a:gd name="T20" fmla="*/ 22 w 490"/>
                <a:gd name="T21" fmla="*/ 250 h 250"/>
                <a:gd name="T22" fmla="*/ 4 w 490"/>
                <a:gd name="T23" fmla="*/ 242 h 250"/>
                <a:gd name="T24" fmla="*/ 2 w 490"/>
                <a:gd name="T25" fmla="*/ 204 h 250"/>
                <a:gd name="T26" fmla="*/ 22 w 490"/>
                <a:gd name="T27" fmla="*/ 142 h 250"/>
                <a:gd name="T28" fmla="*/ 52 w 490"/>
                <a:gd name="T29" fmla="*/ 90 h 250"/>
                <a:gd name="T30" fmla="*/ 110 w 490"/>
                <a:gd name="T31" fmla="*/ 40 h 250"/>
                <a:gd name="T32" fmla="*/ 166 w 490"/>
                <a:gd name="T33" fmla="*/ 16 h 250"/>
                <a:gd name="T34" fmla="*/ 246 w 490"/>
                <a:gd name="T35" fmla="*/ 0 h 250"/>
                <a:gd name="T36" fmla="*/ 336 w 490"/>
                <a:gd name="T37" fmla="*/ 18 h 250"/>
                <a:gd name="T38" fmla="*/ 408 w 490"/>
                <a:gd name="T39" fmla="*/ 64 h 250"/>
                <a:gd name="T40" fmla="*/ 450 w 490"/>
                <a:gd name="T41" fmla="*/ 110 h 250"/>
                <a:gd name="T42" fmla="*/ 484 w 490"/>
                <a:gd name="T43" fmla="*/ 180 h 250"/>
                <a:gd name="T44" fmla="*/ 490 w 490"/>
                <a:gd name="T45" fmla="*/ 230 h 250"/>
                <a:gd name="T46" fmla="*/ 488 w 490"/>
                <a:gd name="T47" fmla="*/ 240 h 250"/>
                <a:gd name="T48" fmla="*/ 472 w 490"/>
                <a:gd name="T49" fmla="*/ 250 h 250"/>
                <a:gd name="T50" fmla="*/ 456 w 490"/>
                <a:gd name="T51" fmla="*/ 240 h 250"/>
                <a:gd name="T52" fmla="*/ 450 w 490"/>
                <a:gd name="T53" fmla="*/ 222 h 250"/>
                <a:gd name="T54" fmla="*/ 420 w 490"/>
                <a:gd name="T55" fmla="*/ 152 h 250"/>
                <a:gd name="T56" fmla="*/ 382 w 490"/>
                <a:gd name="T57" fmla="*/ 106 h 250"/>
                <a:gd name="T58" fmla="*/ 344 w 490"/>
                <a:gd name="T59" fmla="*/ 70 h 250"/>
                <a:gd name="T60" fmla="*/ 272 w 490"/>
                <a:gd name="T61" fmla="*/ 48 h 250"/>
                <a:gd name="T62" fmla="*/ 194 w 490"/>
                <a:gd name="T63" fmla="*/ 50 h 250"/>
                <a:gd name="T64" fmla="*/ 162 w 490"/>
                <a:gd name="T65" fmla="*/ 62 h 250"/>
                <a:gd name="T66" fmla="*/ 112 w 490"/>
                <a:gd name="T67" fmla="*/ 98 h 250"/>
                <a:gd name="T68" fmla="*/ 72 w 490"/>
                <a:gd name="T69" fmla="*/ 156 h 250"/>
                <a:gd name="T70" fmla="*/ 54 w 490"/>
                <a:gd name="T71" fmla="*/ 192 h 250"/>
                <a:gd name="T72" fmla="*/ 38 w 490"/>
                <a:gd name="T73" fmla="*/ 228 h 250"/>
                <a:gd name="T74" fmla="*/ 36 w 490"/>
                <a:gd name="T75" fmla="*/ 236 h 250"/>
                <a:gd name="T76" fmla="*/ 36 w 490"/>
                <a:gd name="T77" fmla="*/ 238 h 250"/>
                <a:gd name="T78" fmla="*/ 40 w 490"/>
                <a:gd name="T79" fmla="*/ 222 h 250"/>
                <a:gd name="T80" fmla="*/ 68 w 490"/>
                <a:gd name="T81" fmla="*/ 164 h 250"/>
                <a:gd name="T82" fmla="*/ 78 w 490"/>
                <a:gd name="T83" fmla="*/ 142 h 250"/>
                <a:gd name="T84" fmla="*/ 112 w 490"/>
                <a:gd name="T85" fmla="*/ 100 h 250"/>
                <a:gd name="T86" fmla="*/ 162 w 490"/>
                <a:gd name="T87" fmla="*/ 62 h 250"/>
                <a:gd name="T88" fmla="*/ 210 w 490"/>
                <a:gd name="T89" fmla="*/ 48 h 250"/>
                <a:gd name="T90" fmla="*/ 296 w 490"/>
                <a:gd name="T91" fmla="*/ 52 h 250"/>
                <a:gd name="T92" fmla="*/ 354 w 490"/>
                <a:gd name="T93" fmla="*/ 78 h 250"/>
                <a:gd name="T94" fmla="*/ 402 w 490"/>
                <a:gd name="T95" fmla="*/ 130 h 250"/>
                <a:gd name="T96" fmla="*/ 422 w 490"/>
                <a:gd name="T97" fmla="*/ 160 h 250"/>
                <a:gd name="T98" fmla="*/ 450 w 490"/>
                <a:gd name="T99" fmla="*/ 222 h 250"/>
                <a:gd name="T100" fmla="*/ 458 w 490"/>
                <a:gd name="T101" fmla="*/ 242 h 250"/>
                <a:gd name="T102" fmla="*/ 478 w 490"/>
                <a:gd name="T103" fmla="*/ 248 h 250"/>
                <a:gd name="T104" fmla="*/ 488 w 490"/>
                <a:gd name="T105" fmla="*/ 240 h 250"/>
                <a:gd name="T106" fmla="*/ 490 w 490"/>
                <a:gd name="T107" fmla="*/ 216 h 250"/>
                <a:gd name="T108" fmla="*/ 478 w 490"/>
                <a:gd name="T109" fmla="*/ 162 h 250"/>
                <a:gd name="T110" fmla="*/ 438 w 490"/>
                <a:gd name="T111" fmla="*/ 94 h 250"/>
                <a:gd name="T112" fmla="*/ 392 w 490"/>
                <a:gd name="T113" fmla="*/ 50 h 250"/>
                <a:gd name="T114" fmla="*/ 314 w 490"/>
                <a:gd name="T115" fmla="*/ 1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4"/>
                  </a:lnTo>
                  <a:lnTo>
                    <a:pt x="144" y="22"/>
                  </a:lnTo>
                  <a:lnTo>
                    <a:pt x="144" y="22"/>
                  </a:lnTo>
                  <a:lnTo>
                    <a:pt x="126" y="30"/>
                  </a:lnTo>
                  <a:lnTo>
                    <a:pt x="110" y="40"/>
                  </a:lnTo>
                  <a:lnTo>
                    <a:pt x="94" y="50"/>
                  </a:lnTo>
                  <a:lnTo>
                    <a:pt x="80" y="62"/>
                  </a:lnTo>
                  <a:lnTo>
                    <a:pt x="66" y="74"/>
                  </a:lnTo>
                  <a:lnTo>
                    <a:pt x="52" y="90"/>
                  </a:lnTo>
                  <a:lnTo>
                    <a:pt x="40" y="106"/>
                  </a:lnTo>
                  <a:lnTo>
                    <a:pt x="30" y="122"/>
                  </a:lnTo>
                  <a:lnTo>
                    <a:pt x="30" y="122"/>
                  </a:lnTo>
                  <a:lnTo>
                    <a:pt x="22" y="142"/>
                  </a:lnTo>
                  <a:lnTo>
                    <a:pt x="12" y="162"/>
                  </a:lnTo>
                  <a:lnTo>
                    <a:pt x="6" y="182"/>
                  </a:lnTo>
                  <a:lnTo>
                    <a:pt x="2" y="204"/>
                  </a:lnTo>
                  <a:lnTo>
                    <a:pt x="2" y="204"/>
                  </a:lnTo>
                  <a:lnTo>
                    <a:pt x="0" y="224"/>
                  </a:lnTo>
                  <a:lnTo>
                    <a:pt x="2" y="240"/>
                  </a:lnTo>
                  <a:lnTo>
                    <a:pt x="2" y="240"/>
                  </a:lnTo>
                  <a:lnTo>
                    <a:pt x="4" y="242"/>
                  </a:lnTo>
                  <a:lnTo>
                    <a:pt x="10" y="246"/>
                  </a:lnTo>
                  <a:lnTo>
                    <a:pt x="16" y="248"/>
                  </a:lnTo>
                  <a:lnTo>
                    <a:pt x="22" y="250"/>
                  </a:lnTo>
                  <a:lnTo>
                    <a:pt x="22" y="250"/>
                  </a:lnTo>
                  <a:lnTo>
                    <a:pt x="26" y="248"/>
                  </a:lnTo>
                  <a:lnTo>
                    <a:pt x="30" y="246"/>
                  </a:lnTo>
                  <a:lnTo>
                    <a:pt x="34" y="244"/>
                  </a:lnTo>
                  <a:lnTo>
                    <a:pt x="36" y="240"/>
                  </a:lnTo>
                  <a:lnTo>
                    <a:pt x="36" y="240"/>
                  </a:lnTo>
                  <a:lnTo>
                    <a:pt x="36" y="240"/>
                  </a:lnTo>
                  <a:lnTo>
                    <a:pt x="36" y="240"/>
                  </a:lnTo>
                  <a:lnTo>
                    <a:pt x="36" y="240"/>
                  </a:lnTo>
                  <a:lnTo>
                    <a:pt x="36" y="240"/>
                  </a:lnTo>
                  <a:lnTo>
                    <a:pt x="36" y="240"/>
                  </a:lnTo>
                  <a:lnTo>
                    <a:pt x="36" y="240"/>
                  </a:lnTo>
                  <a:lnTo>
                    <a:pt x="34" y="242"/>
                  </a:lnTo>
                  <a:lnTo>
                    <a:pt x="30" y="246"/>
                  </a:lnTo>
                  <a:lnTo>
                    <a:pt x="26" y="248"/>
                  </a:lnTo>
                  <a:lnTo>
                    <a:pt x="22" y="250"/>
                  </a:lnTo>
                  <a:lnTo>
                    <a:pt x="22" y="250"/>
                  </a:lnTo>
                  <a:lnTo>
                    <a:pt x="16" y="248"/>
                  </a:lnTo>
                  <a:lnTo>
                    <a:pt x="10" y="246"/>
                  </a:lnTo>
                  <a:lnTo>
                    <a:pt x="4" y="242"/>
                  </a:lnTo>
                  <a:lnTo>
                    <a:pt x="2" y="240"/>
                  </a:lnTo>
                  <a:lnTo>
                    <a:pt x="2" y="240"/>
                  </a:lnTo>
                  <a:lnTo>
                    <a:pt x="0" y="222"/>
                  </a:lnTo>
                  <a:lnTo>
                    <a:pt x="2" y="204"/>
                  </a:lnTo>
                  <a:lnTo>
                    <a:pt x="2" y="204"/>
                  </a:lnTo>
                  <a:lnTo>
                    <a:pt x="6" y="182"/>
                  </a:lnTo>
                  <a:lnTo>
                    <a:pt x="14" y="162"/>
                  </a:lnTo>
                  <a:lnTo>
                    <a:pt x="22" y="142"/>
                  </a:lnTo>
                  <a:lnTo>
                    <a:pt x="30" y="122"/>
                  </a:lnTo>
                  <a:lnTo>
                    <a:pt x="30" y="122"/>
                  </a:lnTo>
                  <a:lnTo>
                    <a:pt x="42" y="106"/>
                  </a:lnTo>
                  <a:lnTo>
                    <a:pt x="52" y="90"/>
                  </a:lnTo>
                  <a:lnTo>
                    <a:pt x="66" y="76"/>
                  </a:lnTo>
                  <a:lnTo>
                    <a:pt x="80" y="62"/>
                  </a:lnTo>
                  <a:lnTo>
                    <a:pt x="94" y="50"/>
                  </a:lnTo>
                  <a:lnTo>
                    <a:pt x="110" y="40"/>
                  </a:lnTo>
                  <a:lnTo>
                    <a:pt x="126" y="32"/>
                  </a:lnTo>
                  <a:lnTo>
                    <a:pt x="144" y="24"/>
                  </a:lnTo>
                  <a:lnTo>
                    <a:pt x="144" y="24"/>
                  </a:lnTo>
                  <a:lnTo>
                    <a:pt x="166" y="16"/>
                  </a:lnTo>
                  <a:lnTo>
                    <a:pt x="192" y="8"/>
                  </a:lnTo>
                  <a:lnTo>
                    <a:pt x="220" y="2"/>
                  </a:lnTo>
                  <a:lnTo>
                    <a:pt x="246" y="0"/>
                  </a:lnTo>
                  <a:lnTo>
                    <a:pt x="246" y="0"/>
                  </a:lnTo>
                  <a:lnTo>
                    <a:pt x="270" y="2"/>
                  </a:lnTo>
                  <a:lnTo>
                    <a:pt x="292" y="6"/>
                  </a:lnTo>
                  <a:lnTo>
                    <a:pt x="314" y="10"/>
                  </a:lnTo>
                  <a:lnTo>
                    <a:pt x="336" y="18"/>
                  </a:lnTo>
                  <a:lnTo>
                    <a:pt x="356" y="28"/>
                  </a:lnTo>
                  <a:lnTo>
                    <a:pt x="374" y="38"/>
                  </a:lnTo>
                  <a:lnTo>
                    <a:pt x="392" y="50"/>
                  </a:lnTo>
                  <a:lnTo>
                    <a:pt x="408" y="64"/>
                  </a:lnTo>
                  <a:lnTo>
                    <a:pt x="408" y="64"/>
                  </a:lnTo>
                  <a:lnTo>
                    <a:pt x="424" y="80"/>
                  </a:lnTo>
                  <a:lnTo>
                    <a:pt x="438" y="94"/>
                  </a:lnTo>
                  <a:lnTo>
                    <a:pt x="450" y="110"/>
                  </a:lnTo>
                  <a:lnTo>
                    <a:pt x="460" y="128"/>
                  </a:lnTo>
                  <a:lnTo>
                    <a:pt x="470" y="144"/>
                  </a:lnTo>
                  <a:lnTo>
                    <a:pt x="478" y="162"/>
                  </a:lnTo>
                  <a:lnTo>
                    <a:pt x="484" y="180"/>
                  </a:lnTo>
                  <a:lnTo>
                    <a:pt x="488" y="198"/>
                  </a:lnTo>
                  <a:lnTo>
                    <a:pt x="488" y="198"/>
                  </a:lnTo>
                  <a:lnTo>
                    <a:pt x="490" y="214"/>
                  </a:lnTo>
                  <a:lnTo>
                    <a:pt x="490" y="230"/>
                  </a:lnTo>
                  <a:lnTo>
                    <a:pt x="490" y="230"/>
                  </a:lnTo>
                  <a:lnTo>
                    <a:pt x="490" y="238"/>
                  </a:lnTo>
                  <a:lnTo>
                    <a:pt x="488" y="240"/>
                  </a:lnTo>
                  <a:lnTo>
                    <a:pt x="488" y="240"/>
                  </a:lnTo>
                  <a:lnTo>
                    <a:pt x="486" y="242"/>
                  </a:lnTo>
                  <a:lnTo>
                    <a:pt x="482" y="246"/>
                  </a:lnTo>
                  <a:lnTo>
                    <a:pt x="478" y="248"/>
                  </a:lnTo>
                  <a:lnTo>
                    <a:pt x="472" y="250"/>
                  </a:lnTo>
                  <a:lnTo>
                    <a:pt x="472" y="250"/>
                  </a:lnTo>
                  <a:lnTo>
                    <a:pt x="462" y="246"/>
                  </a:lnTo>
                  <a:lnTo>
                    <a:pt x="458" y="242"/>
                  </a:lnTo>
                  <a:lnTo>
                    <a:pt x="456" y="240"/>
                  </a:lnTo>
                  <a:lnTo>
                    <a:pt x="456" y="240"/>
                  </a:lnTo>
                  <a:lnTo>
                    <a:pt x="452" y="230"/>
                  </a:lnTo>
                  <a:lnTo>
                    <a:pt x="450" y="222"/>
                  </a:lnTo>
                  <a:lnTo>
                    <a:pt x="450" y="222"/>
                  </a:lnTo>
                  <a:lnTo>
                    <a:pt x="438" y="190"/>
                  </a:lnTo>
                  <a:lnTo>
                    <a:pt x="424" y="160"/>
                  </a:lnTo>
                  <a:lnTo>
                    <a:pt x="424" y="160"/>
                  </a:lnTo>
                  <a:lnTo>
                    <a:pt x="420" y="152"/>
                  </a:lnTo>
                  <a:lnTo>
                    <a:pt x="420" y="152"/>
                  </a:lnTo>
                  <a:lnTo>
                    <a:pt x="412" y="140"/>
                  </a:lnTo>
                  <a:lnTo>
                    <a:pt x="402" y="128"/>
                  </a:lnTo>
                  <a:lnTo>
                    <a:pt x="382" y="106"/>
                  </a:lnTo>
                  <a:lnTo>
                    <a:pt x="382" y="106"/>
                  </a:lnTo>
                  <a:lnTo>
                    <a:pt x="364" y="86"/>
                  </a:lnTo>
                  <a:lnTo>
                    <a:pt x="354" y="78"/>
                  </a:lnTo>
                  <a:lnTo>
                    <a:pt x="344" y="70"/>
                  </a:lnTo>
                  <a:lnTo>
                    <a:pt x="344" y="70"/>
                  </a:lnTo>
                  <a:lnTo>
                    <a:pt x="320" y="60"/>
                  </a:lnTo>
                  <a:lnTo>
                    <a:pt x="296" y="52"/>
                  </a:lnTo>
                  <a:lnTo>
                    <a:pt x="272" y="48"/>
                  </a:lnTo>
                  <a:lnTo>
                    <a:pt x="246" y="46"/>
                  </a:lnTo>
                  <a:lnTo>
                    <a:pt x="246" y="46"/>
                  </a:lnTo>
                  <a:lnTo>
                    <a:pt x="210" y="48"/>
                  </a:lnTo>
                  <a:lnTo>
                    <a:pt x="194" y="50"/>
                  </a:lnTo>
                  <a:lnTo>
                    <a:pt x="176" y="56"/>
                  </a:lnTo>
                  <a:lnTo>
                    <a:pt x="176" y="56"/>
                  </a:lnTo>
                  <a:lnTo>
                    <a:pt x="162" y="62"/>
                  </a:lnTo>
                  <a:lnTo>
                    <a:pt x="162" y="62"/>
                  </a:lnTo>
                  <a:lnTo>
                    <a:pt x="148" y="70"/>
                  </a:lnTo>
                  <a:lnTo>
                    <a:pt x="134" y="80"/>
                  </a:lnTo>
                  <a:lnTo>
                    <a:pt x="112" y="98"/>
                  </a:lnTo>
                  <a:lnTo>
                    <a:pt x="112" y="98"/>
                  </a:lnTo>
                  <a:lnTo>
                    <a:pt x="98" y="112"/>
                  </a:lnTo>
                  <a:lnTo>
                    <a:pt x="88" y="126"/>
                  </a:lnTo>
                  <a:lnTo>
                    <a:pt x="78" y="140"/>
                  </a:lnTo>
                  <a:lnTo>
                    <a:pt x="72" y="156"/>
                  </a:lnTo>
                  <a:lnTo>
                    <a:pt x="72" y="156"/>
                  </a:lnTo>
                  <a:lnTo>
                    <a:pt x="68" y="164"/>
                  </a:lnTo>
                  <a:lnTo>
                    <a:pt x="68" y="164"/>
                  </a:lnTo>
                  <a:lnTo>
                    <a:pt x="54" y="192"/>
                  </a:lnTo>
                  <a:lnTo>
                    <a:pt x="46" y="206"/>
                  </a:lnTo>
                  <a:lnTo>
                    <a:pt x="40" y="220"/>
                  </a:lnTo>
                  <a:lnTo>
                    <a:pt x="40" y="220"/>
                  </a:lnTo>
                  <a:lnTo>
                    <a:pt x="38" y="228"/>
                  </a:lnTo>
                  <a:lnTo>
                    <a:pt x="36" y="236"/>
                  </a:lnTo>
                  <a:lnTo>
                    <a:pt x="36" y="236"/>
                  </a:lnTo>
                  <a:lnTo>
                    <a:pt x="36" y="236"/>
                  </a:lnTo>
                  <a:lnTo>
                    <a:pt x="36" y="236"/>
                  </a:lnTo>
                  <a:lnTo>
                    <a:pt x="36" y="238"/>
                  </a:lnTo>
                  <a:lnTo>
                    <a:pt x="36" y="238"/>
                  </a:lnTo>
                  <a:lnTo>
                    <a:pt x="36" y="238"/>
                  </a:lnTo>
                  <a:lnTo>
                    <a:pt x="36" y="238"/>
                  </a:lnTo>
                  <a:lnTo>
                    <a:pt x="36" y="238"/>
                  </a:lnTo>
                  <a:lnTo>
                    <a:pt x="36" y="238"/>
                  </a:lnTo>
                  <a:lnTo>
                    <a:pt x="38" y="230"/>
                  </a:lnTo>
                  <a:lnTo>
                    <a:pt x="40" y="222"/>
                  </a:lnTo>
                  <a:lnTo>
                    <a:pt x="40" y="222"/>
                  </a:lnTo>
                  <a:lnTo>
                    <a:pt x="46" y="206"/>
                  </a:lnTo>
                  <a:lnTo>
                    <a:pt x="54" y="192"/>
                  </a:lnTo>
                  <a:lnTo>
                    <a:pt x="68" y="164"/>
                  </a:lnTo>
                  <a:lnTo>
                    <a:pt x="68" y="164"/>
                  </a:lnTo>
                  <a:lnTo>
                    <a:pt x="72" y="158"/>
                  </a:lnTo>
                  <a:lnTo>
                    <a:pt x="72" y="158"/>
                  </a:lnTo>
                  <a:lnTo>
                    <a:pt x="78" y="142"/>
                  </a:lnTo>
                  <a:lnTo>
                    <a:pt x="88" y="126"/>
                  </a:lnTo>
                  <a:lnTo>
                    <a:pt x="98" y="112"/>
                  </a:lnTo>
                  <a:lnTo>
                    <a:pt x="112" y="100"/>
                  </a:lnTo>
                  <a:lnTo>
                    <a:pt x="112" y="100"/>
                  </a:lnTo>
                  <a:lnTo>
                    <a:pt x="134" y="80"/>
                  </a:lnTo>
                  <a:lnTo>
                    <a:pt x="148" y="70"/>
                  </a:lnTo>
                  <a:lnTo>
                    <a:pt x="162" y="62"/>
                  </a:lnTo>
                  <a:lnTo>
                    <a:pt x="162" y="62"/>
                  </a:lnTo>
                  <a:lnTo>
                    <a:pt x="176" y="56"/>
                  </a:lnTo>
                  <a:lnTo>
                    <a:pt x="176" y="56"/>
                  </a:lnTo>
                  <a:lnTo>
                    <a:pt x="194" y="52"/>
                  </a:lnTo>
                  <a:lnTo>
                    <a:pt x="210" y="48"/>
                  </a:lnTo>
                  <a:lnTo>
                    <a:pt x="246" y="48"/>
                  </a:lnTo>
                  <a:lnTo>
                    <a:pt x="246" y="48"/>
                  </a:lnTo>
                  <a:lnTo>
                    <a:pt x="272" y="48"/>
                  </a:lnTo>
                  <a:lnTo>
                    <a:pt x="296" y="52"/>
                  </a:lnTo>
                  <a:lnTo>
                    <a:pt x="320" y="60"/>
                  </a:lnTo>
                  <a:lnTo>
                    <a:pt x="344" y="70"/>
                  </a:lnTo>
                  <a:lnTo>
                    <a:pt x="344" y="70"/>
                  </a:lnTo>
                  <a:lnTo>
                    <a:pt x="354" y="78"/>
                  </a:lnTo>
                  <a:lnTo>
                    <a:pt x="364" y="88"/>
                  </a:lnTo>
                  <a:lnTo>
                    <a:pt x="382" y="108"/>
                  </a:lnTo>
                  <a:lnTo>
                    <a:pt x="382" y="108"/>
                  </a:lnTo>
                  <a:lnTo>
                    <a:pt x="402" y="130"/>
                  </a:lnTo>
                  <a:lnTo>
                    <a:pt x="410" y="140"/>
                  </a:lnTo>
                  <a:lnTo>
                    <a:pt x="420" y="152"/>
                  </a:lnTo>
                  <a:lnTo>
                    <a:pt x="420" y="152"/>
                  </a:lnTo>
                  <a:lnTo>
                    <a:pt x="422" y="160"/>
                  </a:lnTo>
                  <a:lnTo>
                    <a:pt x="422" y="160"/>
                  </a:lnTo>
                  <a:lnTo>
                    <a:pt x="438" y="192"/>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6"/>
                  </a:lnTo>
                  <a:lnTo>
                    <a:pt x="488" y="200"/>
                  </a:lnTo>
                  <a:lnTo>
                    <a:pt x="488" y="200"/>
                  </a:lnTo>
                  <a:lnTo>
                    <a:pt x="484" y="180"/>
                  </a:lnTo>
                  <a:lnTo>
                    <a:pt x="478" y="162"/>
                  </a:lnTo>
                  <a:lnTo>
                    <a:pt x="470" y="144"/>
                  </a:lnTo>
                  <a:lnTo>
                    <a:pt x="462" y="128"/>
                  </a:lnTo>
                  <a:lnTo>
                    <a:pt x="450" y="110"/>
                  </a:lnTo>
                  <a:lnTo>
                    <a:pt x="438" y="94"/>
                  </a:lnTo>
                  <a:lnTo>
                    <a:pt x="424" y="80"/>
                  </a:lnTo>
                  <a:lnTo>
                    <a:pt x="408" y="64"/>
                  </a:lnTo>
                  <a:lnTo>
                    <a:pt x="408" y="64"/>
                  </a:lnTo>
                  <a:lnTo>
                    <a:pt x="392" y="50"/>
                  </a:lnTo>
                  <a:lnTo>
                    <a:pt x="374" y="38"/>
                  </a:lnTo>
                  <a:lnTo>
                    <a:pt x="356" y="26"/>
                  </a:lnTo>
                  <a:lnTo>
                    <a:pt x="336" y="18"/>
                  </a:lnTo>
                  <a:lnTo>
                    <a:pt x="314" y="10"/>
                  </a:lnTo>
                  <a:lnTo>
                    <a:pt x="292" y="4"/>
                  </a:lnTo>
                  <a:lnTo>
                    <a:pt x="270" y="2"/>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342"/>
            <p:cNvSpPr>
              <a:spLocks/>
            </p:cNvSpPr>
            <p:nvPr/>
          </p:nvSpPr>
          <p:spPr bwMode="auto">
            <a:xfrm>
              <a:off x="4198938" y="5227638"/>
              <a:ext cx="777875" cy="396875"/>
            </a:xfrm>
            <a:custGeom>
              <a:avLst/>
              <a:gdLst>
                <a:gd name="T0" fmla="*/ 192 w 490"/>
                <a:gd name="T1" fmla="*/ 8 h 250"/>
                <a:gd name="T2" fmla="*/ 126 w 490"/>
                <a:gd name="T3" fmla="*/ 32 h 250"/>
                <a:gd name="T4" fmla="*/ 66 w 490"/>
                <a:gd name="T5" fmla="*/ 76 h 250"/>
                <a:gd name="T6" fmla="*/ 30 w 490"/>
                <a:gd name="T7" fmla="*/ 122 h 250"/>
                <a:gd name="T8" fmla="*/ 2 w 490"/>
                <a:gd name="T9" fmla="*/ 204 h 250"/>
                <a:gd name="T10" fmla="*/ 2 w 490"/>
                <a:gd name="T11" fmla="*/ 240 h 250"/>
                <a:gd name="T12" fmla="*/ 22 w 490"/>
                <a:gd name="T13" fmla="*/ 250 h 250"/>
                <a:gd name="T14" fmla="*/ 34 w 490"/>
                <a:gd name="T15" fmla="*/ 242 h 250"/>
                <a:gd name="T16" fmla="*/ 36 w 490"/>
                <a:gd name="T17" fmla="*/ 240 h 250"/>
                <a:gd name="T18" fmla="*/ 36 w 490"/>
                <a:gd name="T19" fmla="*/ 238 h 250"/>
                <a:gd name="T20" fmla="*/ 22 w 490"/>
                <a:gd name="T21" fmla="*/ 248 h 250"/>
                <a:gd name="T22" fmla="*/ 4 w 490"/>
                <a:gd name="T23" fmla="*/ 242 h 250"/>
                <a:gd name="T24" fmla="*/ 2 w 490"/>
                <a:gd name="T25" fmla="*/ 204 h 250"/>
                <a:gd name="T26" fmla="*/ 22 w 490"/>
                <a:gd name="T27" fmla="*/ 142 h 250"/>
                <a:gd name="T28" fmla="*/ 54 w 490"/>
                <a:gd name="T29" fmla="*/ 90 h 250"/>
                <a:gd name="T30" fmla="*/ 110 w 490"/>
                <a:gd name="T31" fmla="*/ 40 h 250"/>
                <a:gd name="T32" fmla="*/ 166 w 490"/>
                <a:gd name="T33" fmla="*/ 16 h 250"/>
                <a:gd name="T34" fmla="*/ 246 w 490"/>
                <a:gd name="T35" fmla="*/ 2 h 250"/>
                <a:gd name="T36" fmla="*/ 334 w 490"/>
                <a:gd name="T37" fmla="*/ 18 h 250"/>
                <a:gd name="T38" fmla="*/ 408 w 490"/>
                <a:gd name="T39" fmla="*/ 64 h 250"/>
                <a:gd name="T40" fmla="*/ 448 w 490"/>
                <a:gd name="T41" fmla="*/ 112 h 250"/>
                <a:gd name="T42" fmla="*/ 482 w 490"/>
                <a:gd name="T43" fmla="*/ 180 h 250"/>
                <a:gd name="T44" fmla="*/ 490 w 490"/>
                <a:gd name="T45" fmla="*/ 228 h 250"/>
                <a:gd name="T46" fmla="*/ 488 w 490"/>
                <a:gd name="T47" fmla="*/ 238 h 250"/>
                <a:gd name="T48" fmla="*/ 472 w 490"/>
                <a:gd name="T49" fmla="*/ 248 h 250"/>
                <a:gd name="T50" fmla="*/ 456 w 490"/>
                <a:gd name="T51" fmla="*/ 238 h 250"/>
                <a:gd name="T52" fmla="*/ 450 w 490"/>
                <a:gd name="T53" fmla="*/ 220 h 250"/>
                <a:gd name="T54" fmla="*/ 420 w 490"/>
                <a:gd name="T55" fmla="*/ 150 h 250"/>
                <a:gd name="T56" fmla="*/ 382 w 490"/>
                <a:gd name="T57" fmla="*/ 106 h 250"/>
                <a:gd name="T58" fmla="*/ 344 w 490"/>
                <a:gd name="T59" fmla="*/ 70 h 250"/>
                <a:gd name="T60" fmla="*/ 272 w 490"/>
                <a:gd name="T61" fmla="*/ 48 h 250"/>
                <a:gd name="T62" fmla="*/ 194 w 490"/>
                <a:gd name="T63" fmla="*/ 50 h 250"/>
                <a:gd name="T64" fmla="*/ 162 w 490"/>
                <a:gd name="T65" fmla="*/ 60 h 250"/>
                <a:gd name="T66" fmla="*/ 112 w 490"/>
                <a:gd name="T67" fmla="*/ 98 h 250"/>
                <a:gd name="T68" fmla="*/ 72 w 490"/>
                <a:gd name="T69" fmla="*/ 156 h 250"/>
                <a:gd name="T70" fmla="*/ 52 w 490"/>
                <a:gd name="T71" fmla="*/ 190 h 250"/>
                <a:gd name="T72" fmla="*/ 36 w 490"/>
                <a:gd name="T73" fmla="*/ 236 h 250"/>
                <a:gd name="T74" fmla="*/ 36 w 490"/>
                <a:gd name="T75" fmla="*/ 236 h 250"/>
                <a:gd name="T76" fmla="*/ 36 w 490"/>
                <a:gd name="T77" fmla="*/ 236 h 250"/>
                <a:gd name="T78" fmla="*/ 40 w 490"/>
                <a:gd name="T79" fmla="*/ 220 h 250"/>
                <a:gd name="T80" fmla="*/ 68 w 490"/>
                <a:gd name="T81" fmla="*/ 164 h 250"/>
                <a:gd name="T82" fmla="*/ 88 w 490"/>
                <a:gd name="T83" fmla="*/ 126 h 250"/>
                <a:gd name="T84" fmla="*/ 134 w 490"/>
                <a:gd name="T85" fmla="*/ 80 h 250"/>
                <a:gd name="T86" fmla="*/ 176 w 490"/>
                <a:gd name="T87" fmla="*/ 56 h 250"/>
                <a:gd name="T88" fmla="*/ 246 w 490"/>
                <a:gd name="T89" fmla="*/ 46 h 250"/>
                <a:gd name="T90" fmla="*/ 320 w 490"/>
                <a:gd name="T91" fmla="*/ 60 h 250"/>
                <a:gd name="T92" fmla="*/ 364 w 490"/>
                <a:gd name="T93" fmla="*/ 86 h 250"/>
                <a:gd name="T94" fmla="*/ 412 w 490"/>
                <a:gd name="T95" fmla="*/ 140 h 250"/>
                <a:gd name="T96" fmla="*/ 424 w 490"/>
                <a:gd name="T97" fmla="*/ 160 h 250"/>
                <a:gd name="T98" fmla="*/ 452 w 490"/>
                <a:gd name="T99" fmla="*/ 230 h 250"/>
                <a:gd name="T100" fmla="*/ 462 w 490"/>
                <a:gd name="T101" fmla="*/ 246 h 250"/>
                <a:gd name="T102" fmla="*/ 482 w 490"/>
                <a:gd name="T103" fmla="*/ 246 h 250"/>
                <a:gd name="T104" fmla="*/ 490 w 490"/>
                <a:gd name="T105" fmla="*/ 238 h 250"/>
                <a:gd name="T106" fmla="*/ 488 w 490"/>
                <a:gd name="T107" fmla="*/ 198 h 250"/>
                <a:gd name="T108" fmla="*/ 470 w 490"/>
                <a:gd name="T109" fmla="*/ 144 h 250"/>
                <a:gd name="T110" fmla="*/ 424 w 490"/>
                <a:gd name="T111" fmla="*/ 80 h 250"/>
                <a:gd name="T112" fmla="*/ 374 w 490"/>
                <a:gd name="T113" fmla="*/ 38 h 250"/>
                <a:gd name="T114" fmla="*/ 292 w 490"/>
                <a:gd name="T115"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6"/>
                  </a:lnTo>
                  <a:lnTo>
                    <a:pt x="144" y="24"/>
                  </a:lnTo>
                  <a:lnTo>
                    <a:pt x="144" y="24"/>
                  </a:lnTo>
                  <a:lnTo>
                    <a:pt x="126" y="32"/>
                  </a:lnTo>
                  <a:lnTo>
                    <a:pt x="110" y="40"/>
                  </a:lnTo>
                  <a:lnTo>
                    <a:pt x="94" y="50"/>
                  </a:lnTo>
                  <a:lnTo>
                    <a:pt x="80" y="62"/>
                  </a:lnTo>
                  <a:lnTo>
                    <a:pt x="66" y="76"/>
                  </a:lnTo>
                  <a:lnTo>
                    <a:pt x="52" y="90"/>
                  </a:lnTo>
                  <a:lnTo>
                    <a:pt x="42" y="106"/>
                  </a:lnTo>
                  <a:lnTo>
                    <a:pt x="30" y="122"/>
                  </a:lnTo>
                  <a:lnTo>
                    <a:pt x="30" y="122"/>
                  </a:lnTo>
                  <a:lnTo>
                    <a:pt x="22" y="142"/>
                  </a:lnTo>
                  <a:lnTo>
                    <a:pt x="14" y="162"/>
                  </a:lnTo>
                  <a:lnTo>
                    <a:pt x="6" y="182"/>
                  </a:lnTo>
                  <a:lnTo>
                    <a:pt x="2" y="204"/>
                  </a:lnTo>
                  <a:lnTo>
                    <a:pt x="2" y="204"/>
                  </a:lnTo>
                  <a:lnTo>
                    <a:pt x="0" y="222"/>
                  </a:lnTo>
                  <a:lnTo>
                    <a:pt x="2" y="240"/>
                  </a:lnTo>
                  <a:lnTo>
                    <a:pt x="2" y="240"/>
                  </a:lnTo>
                  <a:lnTo>
                    <a:pt x="4" y="242"/>
                  </a:lnTo>
                  <a:lnTo>
                    <a:pt x="10" y="246"/>
                  </a:lnTo>
                  <a:lnTo>
                    <a:pt x="16" y="248"/>
                  </a:lnTo>
                  <a:lnTo>
                    <a:pt x="22" y="250"/>
                  </a:lnTo>
                  <a:lnTo>
                    <a:pt x="22" y="250"/>
                  </a:lnTo>
                  <a:lnTo>
                    <a:pt x="26" y="248"/>
                  </a:lnTo>
                  <a:lnTo>
                    <a:pt x="30" y="246"/>
                  </a:lnTo>
                  <a:lnTo>
                    <a:pt x="34" y="242"/>
                  </a:lnTo>
                  <a:lnTo>
                    <a:pt x="36" y="240"/>
                  </a:lnTo>
                  <a:lnTo>
                    <a:pt x="36" y="240"/>
                  </a:lnTo>
                  <a:lnTo>
                    <a:pt x="36" y="240"/>
                  </a:lnTo>
                  <a:lnTo>
                    <a:pt x="36" y="240"/>
                  </a:lnTo>
                  <a:lnTo>
                    <a:pt x="36" y="240"/>
                  </a:lnTo>
                  <a:lnTo>
                    <a:pt x="36" y="240"/>
                  </a:lnTo>
                  <a:lnTo>
                    <a:pt x="36" y="238"/>
                  </a:lnTo>
                  <a:lnTo>
                    <a:pt x="36" y="238"/>
                  </a:lnTo>
                  <a:lnTo>
                    <a:pt x="34" y="242"/>
                  </a:lnTo>
                  <a:lnTo>
                    <a:pt x="30" y="246"/>
                  </a:lnTo>
                  <a:lnTo>
                    <a:pt x="26" y="248"/>
                  </a:lnTo>
                  <a:lnTo>
                    <a:pt x="22" y="248"/>
                  </a:lnTo>
                  <a:lnTo>
                    <a:pt x="22" y="248"/>
                  </a:lnTo>
                  <a:lnTo>
                    <a:pt x="16" y="248"/>
                  </a:lnTo>
                  <a:lnTo>
                    <a:pt x="10" y="246"/>
                  </a:lnTo>
                  <a:lnTo>
                    <a:pt x="4" y="242"/>
                  </a:lnTo>
                  <a:lnTo>
                    <a:pt x="4" y="238"/>
                  </a:lnTo>
                  <a:lnTo>
                    <a:pt x="4" y="238"/>
                  </a:lnTo>
                  <a:lnTo>
                    <a:pt x="0" y="222"/>
                  </a:lnTo>
                  <a:lnTo>
                    <a:pt x="2" y="204"/>
                  </a:lnTo>
                  <a:lnTo>
                    <a:pt x="2" y="204"/>
                  </a:lnTo>
                  <a:lnTo>
                    <a:pt x="8" y="182"/>
                  </a:lnTo>
                  <a:lnTo>
                    <a:pt x="14" y="162"/>
                  </a:lnTo>
                  <a:lnTo>
                    <a:pt x="22" y="142"/>
                  </a:lnTo>
                  <a:lnTo>
                    <a:pt x="32" y="124"/>
                  </a:lnTo>
                  <a:lnTo>
                    <a:pt x="32" y="124"/>
                  </a:lnTo>
                  <a:lnTo>
                    <a:pt x="42" y="106"/>
                  </a:lnTo>
                  <a:lnTo>
                    <a:pt x="54" y="90"/>
                  </a:lnTo>
                  <a:lnTo>
                    <a:pt x="66" y="76"/>
                  </a:lnTo>
                  <a:lnTo>
                    <a:pt x="80" y="62"/>
                  </a:lnTo>
                  <a:lnTo>
                    <a:pt x="94" y="50"/>
                  </a:lnTo>
                  <a:lnTo>
                    <a:pt x="110" y="40"/>
                  </a:lnTo>
                  <a:lnTo>
                    <a:pt x="126" y="32"/>
                  </a:lnTo>
                  <a:lnTo>
                    <a:pt x="144" y="24"/>
                  </a:lnTo>
                  <a:lnTo>
                    <a:pt x="144" y="24"/>
                  </a:lnTo>
                  <a:lnTo>
                    <a:pt x="166" y="16"/>
                  </a:lnTo>
                  <a:lnTo>
                    <a:pt x="192" y="8"/>
                  </a:lnTo>
                  <a:lnTo>
                    <a:pt x="220" y="4"/>
                  </a:lnTo>
                  <a:lnTo>
                    <a:pt x="246" y="2"/>
                  </a:lnTo>
                  <a:lnTo>
                    <a:pt x="246" y="2"/>
                  </a:lnTo>
                  <a:lnTo>
                    <a:pt x="270" y="2"/>
                  </a:lnTo>
                  <a:lnTo>
                    <a:pt x="292" y="6"/>
                  </a:lnTo>
                  <a:lnTo>
                    <a:pt x="314" y="12"/>
                  </a:lnTo>
                  <a:lnTo>
                    <a:pt x="334" y="18"/>
                  </a:lnTo>
                  <a:lnTo>
                    <a:pt x="354" y="28"/>
                  </a:lnTo>
                  <a:lnTo>
                    <a:pt x="374" y="38"/>
                  </a:lnTo>
                  <a:lnTo>
                    <a:pt x="392" y="52"/>
                  </a:lnTo>
                  <a:lnTo>
                    <a:pt x="408" y="64"/>
                  </a:lnTo>
                  <a:lnTo>
                    <a:pt x="408" y="64"/>
                  </a:lnTo>
                  <a:lnTo>
                    <a:pt x="422" y="80"/>
                  </a:lnTo>
                  <a:lnTo>
                    <a:pt x="436" y="96"/>
                  </a:lnTo>
                  <a:lnTo>
                    <a:pt x="448" y="112"/>
                  </a:lnTo>
                  <a:lnTo>
                    <a:pt x="460" y="128"/>
                  </a:lnTo>
                  <a:lnTo>
                    <a:pt x="468" y="144"/>
                  </a:lnTo>
                  <a:lnTo>
                    <a:pt x="476" y="162"/>
                  </a:lnTo>
                  <a:lnTo>
                    <a:pt x="482" y="180"/>
                  </a:lnTo>
                  <a:lnTo>
                    <a:pt x="488" y="198"/>
                  </a:lnTo>
                  <a:lnTo>
                    <a:pt x="488" y="198"/>
                  </a:lnTo>
                  <a:lnTo>
                    <a:pt x="490" y="214"/>
                  </a:lnTo>
                  <a:lnTo>
                    <a:pt x="490" y="228"/>
                  </a:lnTo>
                  <a:lnTo>
                    <a:pt x="490" y="228"/>
                  </a:lnTo>
                  <a:lnTo>
                    <a:pt x="490" y="238"/>
                  </a:lnTo>
                  <a:lnTo>
                    <a:pt x="488" y="238"/>
                  </a:lnTo>
                  <a:lnTo>
                    <a:pt x="488" y="238"/>
                  </a:lnTo>
                  <a:lnTo>
                    <a:pt x="486" y="242"/>
                  </a:lnTo>
                  <a:lnTo>
                    <a:pt x="482" y="246"/>
                  </a:lnTo>
                  <a:lnTo>
                    <a:pt x="478" y="248"/>
                  </a:lnTo>
                  <a:lnTo>
                    <a:pt x="472" y="248"/>
                  </a:lnTo>
                  <a:lnTo>
                    <a:pt x="472" y="248"/>
                  </a:lnTo>
                  <a:lnTo>
                    <a:pt x="462" y="246"/>
                  </a:lnTo>
                  <a:lnTo>
                    <a:pt x="458" y="242"/>
                  </a:lnTo>
                  <a:lnTo>
                    <a:pt x="456" y="238"/>
                  </a:lnTo>
                  <a:lnTo>
                    <a:pt x="456" y="238"/>
                  </a:lnTo>
                  <a:lnTo>
                    <a:pt x="452" y="230"/>
                  </a:lnTo>
                  <a:lnTo>
                    <a:pt x="450" y="220"/>
                  </a:lnTo>
                  <a:lnTo>
                    <a:pt x="450" y="220"/>
                  </a:lnTo>
                  <a:lnTo>
                    <a:pt x="438" y="190"/>
                  </a:lnTo>
                  <a:lnTo>
                    <a:pt x="424" y="160"/>
                  </a:lnTo>
                  <a:lnTo>
                    <a:pt x="424" y="160"/>
                  </a:lnTo>
                  <a:lnTo>
                    <a:pt x="420" y="150"/>
                  </a:lnTo>
                  <a:lnTo>
                    <a:pt x="420" y="150"/>
                  </a:lnTo>
                  <a:lnTo>
                    <a:pt x="412" y="138"/>
                  </a:lnTo>
                  <a:lnTo>
                    <a:pt x="402" y="128"/>
                  </a:lnTo>
                  <a:lnTo>
                    <a:pt x="382" y="106"/>
                  </a:lnTo>
                  <a:lnTo>
                    <a:pt x="382" y="106"/>
                  </a:lnTo>
                  <a:lnTo>
                    <a:pt x="364" y="86"/>
                  </a:lnTo>
                  <a:lnTo>
                    <a:pt x="354" y="76"/>
                  </a:lnTo>
                  <a:lnTo>
                    <a:pt x="344" y="70"/>
                  </a:lnTo>
                  <a:lnTo>
                    <a:pt x="344" y="70"/>
                  </a:lnTo>
                  <a:lnTo>
                    <a:pt x="320" y="58"/>
                  </a:lnTo>
                  <a:lnTo>
                    <a:pt x="296" y="52"/>
                  </a:lnTo>
                  <a:lnTo>
                    <a:pt x="272" y="48"/>
                  </a:lnTo>
                  <a:lnTo>
                    <a:pt x="246" y="46"/>
                  </a:lnTo>
                  <a:lnTo>
                    <a:pt x="246" y="46"/>
                  </a:lnTo>
                  <a:lnTo>
                    <a:pt x="210" y="48"/>
                  </a:lnTo>
                  <a:lnTo>
                    <a:pt x="194" y="50"/>
                  </a:lnTo>
                  <a:lnTo>
                    <a:pt x="176" y="54"/>
                  </a:lnTo>
                  <a:lnTo>
                    <a:pt x="176" y="54"/>
                  </a:lnTo>
                  <a:lnTo>
                    <a:pt x="162" y="60"/>
                  </a:lnTo>
                  <a:lnTo>
                    <a:pt x="162" y="60"/>
                  </a:lnTo>
                  <a:lnTo>
                    <a:pt x="148" y="70"/>
                  </a:lnTo>
                  <a:lnTo>
                    <a:pt x="134" y="78"/>
                  </a:lnTo>
                  <a:lnTo>
                    <a:pt x="112" y="98"/>
                  </a:lnTo>
                  <a:lnTo>
                    <a:pt x="112" y="98"/>
                  </a:lnTo>
                  <a:lnTo>
                    <a:pt x="98" y="110"/>
                  </a:lnTo>
                  <a:lnTo>
                    <a:pt x="88" y="124"/>
                  </a:lnTo>
                  <a:lnTo>
                    <a:pt x="78" y="140"/>
                  </a:lnTo>
                  <a:lnTo>
                    <a:pt x="72" y="156"/>
                  </a:lnTo>
                  <a:lnTo>
                    <a:pt x="72" y="156"/>
                  </a:lnTo>
                  <a:lnTo>
                    <a:pt x="66" y="162"/>
                  </a:lnTo>
                  <a:lnTo>
                    <a:pt x="66" y="162"/>
                  </a:lnTo>
                  <a:lnTo>
                    <a:pt x="52" y="190"/>
                  </a:lnTo>
                  <a:lnTo>
                    <a:pt x="46" y="206"/>
                  </a:lnTo>
                  <a:lnTo>
                    <a:pt x="40" y="220"/>
                  </a:lnTo>
                  <a:lnTo>
                    <a:pt x="40" y="220"/>
                  </a:lnTo>
                  <a:lnTo>
                    <a:pt x="36" y="236"/>
                  </a:lnTo>
                  <a:lnTo>
                    <a:pt x="36" y="236"/>
                  </a:lnTo>
                  <a:lnTo>
                    <a:pt x="36" y="236"/>
                  </a:lnTo>
                  <a:lnTo>
                    <a:pt x="36" y="236"/>
                  </a:lnTo>
                  <a:lnTo>
                    <a:pt x="36" y="236"/>
                  </a:lnTo>
                  <a:lnTo>
                    <a:pt x="36" y="236"/>
                  </a:lnTo>
                  <a:lnTo>
                    <a:pt x="36" y="236"/>
                  </a:lnTo>
                  <a:lnTo>
                    <a:pt x="36" y="236"/>
                  </a:lnTo>
                  <a:lnTo>
                    <a:pt x="36" y="236"/>
                  </a:lnTo>
                  <a:lnTo>
                    <a:pt x="36" y="236"/>
                  </a:lnTo>
                  <a:lnTo>
                    <a:pt x="38" y="228"/>
                  </a:lnTo>
                  <a:lnTo>
                    <a:pt x="40" y="220"/>
                  </a:lnTo>
                  <a:lnTo>
                    <a:pt x="40" y="220"/>
                  </a:lnTo>
                  <a:lnTo>
                    <a:pt x="46" y="206"/>
                  </a:lnTo>
                  <a:lnTo>
                    <a:pt x="54" y="192"/>
                  </a:lnTo>
                  <a:lnTo>
                    <a:pt x="68" y="164"/>
                  </a:lnTo>
                  <a:lnTo>
                    <a:pt x="68" y="164"/>
                  </a:lnTo>
                  <a:lnTo>
                    <a:pt x="72" y="156"/>
                  </a:lnTo>
                  <a:lnTo>
                    <a:pt x="72" y="156"/>
                  </a:lnTo>
                  <a:lnTo>
                    <a:pt x="78" y="140"/>
                  </a:lnTo>
                  <a:lnTo>
                    <a:pt x="88" y="126"/>
                  </a:lnTo>
                  <a:lnTo>
                    <a:pt x="98" y="112"/>
                  </a:lnTo>
                  <a:lnTo>
                    <a:pt x="112" y="98"/>
                  </a:lnTo>
                  <a:lnTo>
                    <a:pt x="112" y="98"/>
                  </a:lnTo>
                  <a:lnTo>
                    <a:pt x="134" y="80"/>
                  </a:lnTo>
                  <a:lnTo>
                    <a:pt x="148" y="70"/>
                  </a:lnTo>
                  <a:lnTo>
                    <a:pt x="162" y="62"/>
                  </a:lnTo>
                  <a:lnTo>
                    <a:pt x="162" y="62"/>
                  </a:lnTo>
                  <a:lnTo>
                    <a:pt x="176" y="56"/>
                  </a:lnTo>
                  <a:lnTo>
                    <a:pt x="176" y="56"/>
                  </a:lnTo>
                  <a:lnTo>
                    <a:pt x="194" y="50"/>
                  </a:lnTo>
                  <a:lnTo>
                    <a:pt x="210" y="48"/>
                  </a:lnTo>
                  <a:lnTo>
                    <a:pt x="246" y="46"/>
                  </a:lnTo>
                  <a:lnTo>
                    <a:pt x="246" y="46"/>
                  </a:lnTo>
                  <a:lnTo>
                    <a:pt x="272" y="48"/>
                  </a:lnTo>
                  <a:lnTo>
                    <a:pt x="296" y="52"/>
                  </a:lnTo>
                  <a:lnTo>
                    <a:pt x="320" y="60"/>
                  </a:lnTo>
                  <a:lnTo>
                    <a:pt x="344" y="70"/>
                  </a:lnTo>
                  <a:lnTo>
                    <a:pt x="344" y="70"/>
                  </a:lnTo>
                  <a:lnTo>
                    <a:pt x="354" y="78"/>
                  </a:lnTo>
                  <a:lnTo>
                    <a:pt x="364" y="86"/>
                  </a:lnTo>
                  <a:lnTo>
                    <a:pt x="382" y="106"/>
                  </a:lnTo>
                  <a:lnTo>
                    <a:pt x="382" y="106"/>
                  </a:lnTo>
                  <a:lnTo>
                    <a:pt x="402" y="128"/>
                  </a:lnTo>
                  <a:lnTo>
                    <a:pt x="412" y="140"/>
                  </a:lnTo>
                  <a:lnTo>
                    <a:pt x="420" y="152"/>
                  </a:lnTo>
                  <a:lnTo>
                    <a:pt x="420" y="152"/>
                  </a:lnTo>
                  <a:lnTo>
                    <a:pt x="424" y="160"/>
                  </a:lnTo>
                  <a:lnTo>
                    <a:pt x="424" y="160"/>
                  </a:lnTo>
                  <a:lnTo>
                    <a:pt x="438" y="190"/>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4"/>
                  </a:lnTo>
                  <a:lnTo>
                    <a:pt x="488" y="198"/>
                  </a:lnTo>
                  <a:lnTo>
                    <a:pt x="488" y="198"/>
                  </a:lnTo>
                  <a:lnTo>
                    <a:pt x="484" y="180"/>
                  </a:lnTo>
                  <a:lnTo>
                    <a:pt x="478" y="162"/>
                  </a:lnTo>
                  <a:lnTo>
                    <a:pt x="470" y="144"/>
                  </a:lnTo>
                  <a:lnTo>
                    <a:pt x="460" y="128"/>
                  </a:lnTo>
                  <a:lnTo>
                    <a:pt x="450" y="110"/>
                  </a:lnTo>
                  <a:lnTo>
                    <a:pt x="438" y="94"/>
                  </a:lnTo>
                  <a:lnTo>
                    <a:pt x="424" y="80"/>
                  </a:lnTo>
                  <a:lnTo>
                    <a:pt x="408" y="64"/>
                  </a:lnTo>
                  <a:lnTo>
                    <a:pt x="408" y="64"/>
                  </a:lnTo>
                  <a:lnTo>
                    <a:pt x="392" y="50"/>
                  </a:lnTo>
                  <a:lnTo>
                    <a:pt x="374" y="38"/>
                  </a:lnTo>
                  <a:lnTo>
                    <a:pt x="356" y="28"/>
                  </a:lnTo>
                  <a:lnTo>
                    <a:pt x="336" y="18"/>
                  </a:lnTo>
                  <a:lnTo>
                    <a:pt x="314" y="10"/>
                  </a:lnTo>
                  <a:lnTo>
                    <a:pt x="292" y="6"/>
                  </a:lnTo>
                  <a:lnTo>
                    <a:pt x="270" y="2"/>
                  </a:lnTo>
                  <a:lnTo>
                    <a:pt x="246" y="0"/>
                  </a:lnTo>
                  <a:close/>
                </a:path>
              </a:pathLst>
            </a:custGeom>
            <a:solidFill>
              <a:srgbClr val="2E292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343"/>
            <p:cNvSpPr>
              <a:spLocks/>
            </p:cNvSpPr>
            <p:nvPr/>
          </p:nvSpPr>
          <p:spPr bwMode="auto">
            <a:xfrm>
              <a:off x="4198938" y="5227638"/>
              <a:ext cx="777875" cy="396875"/>
            </a:xfrm>
            <a:custGeom>
              <a:avLst/>
              <a:gdLst>
                <a:gd name="T0" fmla="*/ 192 w 490"/>
                <a:gd name="T1" fmla="*/ 8 h 250"/>
                <a:gd name="T2" fmla="*/ 126 w 490"/>
                <a:gd name="T3" fmla="*/ 32 h 250"/>
                <a:gd name="T4" fmla="*/ 66 w 490"/>
                <a:gd name="T5" fmla="*/ 76 h 250"/>
                <a:gd name="T6" fmla="*/ 30 w 490"/>
                <a:gd name="T7" fmla="*/ 122 h 250"/>
                <a:gd name="T8" fmla="*/ 2 w 490"/>
                <a:gd name="T9" fmla="*/ 204 h 250"/>
                <a:gd name="T10" fmla="*/ 2 w 490"/>
                <a:gd name="T11" fmla="*/ 240 h 250"/>
                <a:gd name="T12" fmla="*/ 22 w 490"/>
                <a:gd name="T13" fmla="*/ 250 h 250"/>
                <a:gd name="T14" fmla="*/ 34 w 490"/>
                <a:gd name="T15" fmla="*/ 242 h 250"/>
                <a:gd name="T16" fmla="*/ 36 w 490"/>
                <a:gd name="T17" fmla="*/ 240 h 250"/>
                <a:gd name="T18" fmla="*/ 36 w 490"/>
                <a:gd name="T19" fmla="*/ 238 h 250"/>
                <a:gd name="T20" fmla="*/ 22 w 490"/>
                <a:gd name="T21" fmla="*/ 248 h 250"/>
                <a:gd name="T22" fmla="*/ 4 w 490"/>
                <a:gd name="T23" fmla="*/ 242 h 250"/>
                <a:gd name="T24" fmla="*/ 2 w 490"/>
                <a:gd name="T25" fmla="*/ 204 h 250"/>
                <a:gd name="T26" fmla="*/ 22 w 490"/>
                <a:gd name="T27" fmla="*/ 142 h 250"/>
                <a:gd name="T28" fmla="*/ 54 w 490"/>
                <a:gd name="T29" fmla="*/ 90 h 250"/>
                <a:gd name="T30" fmla="*/ 110 w 490"/>
                <a:gd name="T31" fmla="*/ 40 h 250"/>
                <a:gd name="T32" fmla="*/ 166 w 490"/>
                <a:gd name="T33" fmla="*/ 16 h 250"/>
                <a:gd name="T34" fmla="*/ 246 w 490"/>
                <a:gd name="T35" fmla="*/ 2 h 250"/>
                <a:gd name="T36" fmla="*/ 334 w 490"/>
                <a:gd name="T37" fmla="*/ 18 h 250"/>
                <a:gd name="T38" fmla="*/ 408 w 490"/>
                <a:gd name="T39" fmla="*/ 64 h 250"/>
                <a:gd name="T40" fmla="*/ 448 w 490"/>
                <a:gd name="T41" fmla="*/ 112 h 250"/>
                <a:gd name="T42" fmla="*/ 482 w 490"/>
                <a:gd name="T43" fmla="*/ 180 h 250"/>
                <a:gd name="T44" fmla="*/ 490 w 490"/>
                <a:gd name="T45" fmla="*/ 228 h 250"/>
                <a:gd name="T46" fmla="*/ 488 w 490"/>
                <a:gd name="T47" fmla="*/ 238 h 250"/>
                <a:gd name="T48" fmla="*/ 472 w 490"/>
                <a:gd name="T49" fmla="*/ 248 h 250"/>
                <a:gd name="T50" fmla="*/ 456 w 490"/>
                <a:gd name="T51" fmla="*/ 238 h 250"/>
                <a:gd name="T52" fmla="*/ 450 w 490"/>
                <a:gd name="T53" fmla="*/ 220 h 250"/>
                <a:gd name="T54" fmla="*/ 420 w 490"/>
                <a:gd name="T55" fmla="*/ 150 h 250"/>
                <a:gd name="T56" fmla="*/ 382 w 490"/>
                <a:gd name="T57" fmla="*/ 106 h 250"/>
                <a:gd name="T58" fmla="*/ 344 w 490"/>
                <a:gd name="T59" fmla="*/ 70 h 250"/>
                <a:gd name="T60" fmla="*/ 272 w 490"/>
                <a:gd name="T61" fmla="*/ 48 h 250"/>
                <a:gd name="T62" fmla="*/ 194 w 490"/>
                <a:gd name="T63" fmla="*/ 50 h 250"/>
                <a:gd name="T64" fmla="*/ 162 w 490"/>
                <a:gd name="T65" fmla="*/ 60 h 250"/>
                <a:gd name="T66" fmla="*/ 112 w 490"/>
                <a:gd name="T67" fmla="*/ 98 h 250"/>
                <a:gd name="T68" fmla="*/ 72 w 490"/>
                <a:gd name="T69" fmla="*/ 156 h 250"/>
                <a:gd name="T70" fmla="*/ 52 w 490"/>
                <a:gd name="T71" fmla="*/ 190 h 250"/>
                <a:gd name="T72" fmla="*/ 36 w 490"/>
                <a:gd name="T73" fmla="*/ 236 h 250"/>
                <a:gd name="T74" fmla="*/ 36 w 490"/>
                <a:gd name="T75" fmla="*/ 236 h 250"/>
                <a:gd name="T76" fmla="*/ 36 w 490"/>
                <a:gd name="T77" fmla="*/ 236 h 250"/>
                <a:gd name="T78" fmla="*/ 40 w 490"/>
                <a:gd name="T79" fmla="*/ 220 h 250"/>
                <a:gd name="T80" fmla="*/ 68 w 490"/>
                <a:gd name="T81" fmla="*/ 164 h 250"/>
                <a:gd name="T82" fmla="*/ 88 w 490"/>
                <a:gd name="T83" fmla="*/ 126 h 250"/>
                <a:gd name="T84" fmla="*/ 134 w 490"/>
                <a:gd name="T85" fmla="*/ 80 h 250"/>
                <a:gd name="T86" fmla="*/ 176 w 490"/>
                <a:gd name="T87" fmla="*/ 56 h 250"/>
                <a:gd name="T88" fmla="*/ 246 w 490"/>
                <a:gd name="T89" fmla="*/ 46 h 250"/>
                <a:gd name="T90" fmla="*/ 320 w 490"/>
                <a:gd name="T91" fmla="*/ 60 h 250"/>
                <a:gd name="T92" fmla="*/ 364 w 490"/>
                <a:gd name="T93" fmla="*/ 86 h 250"/>
                <a:gd name="T94" fmla="*/ 412 w 490"/>
                <a:gd name="T95" fmla="*/ 140 h 250"/>
                <a:gd name="T96" fmla="*/ 424 w 490"/>
                <a:gd name="T97" fmla="*/ 160 h 250"/>
                <a:gd name="T98" fmla="*/ 452 w 490"/>
                <a:gd name="T99" fmla="*/ 230 h 250"/>
                <a:gd name="T100" fmla="*/ 462 w 490"/>
                <a:gd name="T101" fmla="*/ 246 h 250"/>
                <a:gd name="T102" fmla="*/ 482 w 490"/>
                <a:gd name="T103" fmla="*/ 246 h 250"/>
                <a:gd name="T104" fmla="*/ 490 w 490"/>
                <a:gd name="T105" fmla="*/ 238 h 250"/>
                <a:gd name="T106" fmla="*/ 488 w 490"/>
                <a:gd name="T107" fmla="*/ 198 h 250"/>
                <a:gd name="T108" fmla="*/ 470 w 490"/>
                <a:gd name="T109" fmla="*/ 144 h 250"/>
                <a:gd name="T110" fmla="*/ 424 w 490"/>
                <a:gd name="T111" fmla="*/ 80 h 250"/>
                <a:gd name="T112" fmla="*/ 374 w 490"/>
                <a:gd name="T113" fmla="*/ 38 h 250"/>
                <a:gd name="T114" fmla="*/ 292 w 490"/>
                <a:gd name="T115" fmla="*/ 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50">
                  <a:moveTo>
                    <a:pt x="246" y="0"/>
                  </a:moveTo>
                  <a:lnTo>
                    <a:pt x="246" y="0"/>
                  </a:lnTo>
                  <a:lnTo>
                    <a:pt x="220" y="2"/>
                  </a:lnTo>
                  <a:lnTo>
                    <a:pt x="192" y="8"/>
                  </a:lnTo>
                  <a:lnTo>
                    <a:pt x="166" y="16"/>
                  </a:lnTo>
                  <a:lnTo>
                    <a:pt x="144" y="24"/>
                  </a:lnTo>
                  <a:lnTo>
                    <a:pt x="144" y="24"/>
                  </a:lnTo>
                  <a:lnTo>
                    <a:pt x="126" y="32"/>
                  </a:lnTo>
                  <a:lnTo>
                    <a:pt x="110" y="40"/>
                  </a:lnTo>
                  <a:lnTo>
                    <a:pt x="94" y="50"/>
                  </a:lnTo>
                  <a:lnTo>
                    <a:pt x="80" y="62"/>
                  </a:lnTo>
                  <a:lnTo>
                    <a:pt x="66" y="76"/>
                  </a:lnTo>
                  <a:lnTo>
                    <a:pt x="52" y="90"/>
                  </a:lnTo>
                  <a:lnTo>
                    <a:pt x="42" y="106"/>
                  </a:lnTo>
                  <a:lnTo>
                    <a:pt x="30" y="122"/>
                  </a:lnTo>
                  <a:lnTo>
                    <a:pt x="30" y="122"/>
                  </a:lnTo>
                  <a:lnTo>
                    <a:pt x="22" y="142"/>
                  </a:lnTo>
                  <a:lnTo>
                    <a:pt x="14" y="162"/>
                  </a:lnTo>
                  <a:lnTo>
                    <a:pt x="6" y="182"/>
                  </a:lnTo>
                  <a:lnTo>
                    <a:pt x="2" y="204"/>
                  </a:lnTo>
                  <a:lnTo>
                    <a:pt x="2" y="204"/>
                  </a:lnTo>
                  <a:lnTo>
                    <a:pt x="0" y="222"/>
                  </a:lnTo>
                  <a:lnTo>
                    <a:pt x="2" y="240"/>
                  </a:lnTo>
                  <a:lnTo>
                    <a:pt x="2" y="240"/>
                  </a:lnTo>
                  <a:lnTo>
                    <a:pt x="4" y="242"/>
                  </a:lnTo>
                  <a:lnTo>
                    <a:pt x="10" y="246"/>
                  </a:lnTo>
                  <a:lnTo>
                    <a:pt x="16" y="248"/>
                  </a:lnTo>
                  <a:lnTo>
                    <a:pt x="22" y="250"/>
                  </a:lnTo>
                  <a:lnTo>
                    <a:pt x="22" y="250"/>
                  </a:lnTo>
                  <a:lnTo>
                    <a:pt x="26" y="248"/>
                  </a:lnTo>
                  <a:lnTo>
                    <a:pt x="30" y="246"/>
                  </a:lnTo>
                  <a:lnTo>
                    <a:pt x="34" y="242"/>
                  </a:lnTo>
                  <a:lnTo>
                    <a:pt x="36" y="240"/>
                  </a:lnTo>
                  <a:lnTo>
                    <a:pt x="36" y="240"/>
                  </a:lnTo>
                  <a:lnTo>
                    <a:pt x="36" y="240"/>
                  </a:lnTo>
                  <a:lnTo>
                    <a:pt x="36" y="240"/>
                  </a:lnTo>
                  <a:lnTo>
                    <a:pt x="36" y="240"/>
                  </a:lnTo>
                  <a:lnTo>
                    <a:pt x="36" y="240"/>
                  </a:lnTo>
                  <a:lnTo>
                    <a:pt x="36" y="238"/>
                  </a:lnTo>
                  <a:lnTo>
                    <a:pt x="36" y="238"/>
                  </a:lnTo>
                  <a:lnTo>
                    <a:pt x="34" y="242"/>
                  </a:lnTo>
                  <a:lnTo>
                    <a:pt x="30" y="246"/>
                  </a:lnTo>
                  <a:lnTo>
                    <a:pt x="26" y="248"/>
                  </a:lnTo>
                  <a:lnTo>
                    <a:pt x="22" y="248"/>
                  </a:lnTo>
                  <a:lnTo>
                    <a:pt x="22" y="248"/>
                  </a:lnTo>
                  <a:lnTo>
                    <a:pt x="16" y="248"/>
                  </a:lnTo>
                  <a:lnTo>
                    <a:pt x="10" y="246"/>
                  </a:lnTo>
                  <a:lnTo>
                    <a:pt x="4" y="242"/>
                  </a:lnTo>
                  <a:lnTo>
                    <a:pt x="4" y="238"/>
                  </a:lnTo>
                  <a:lnTo>
                    <a:pt x="4" y="238"/>
                  </a:lnTo>
                  <a:lnTo>
                    <a:pt x="0" y="222"/>
                  </a:lnTo>
                  <a:lnTo>
                    <a:pt x="2" y="204"/>
                  </a:lnTo>
                  <a:lnTo>
                    <a:pt x="2" y="204"/>
                  </a:lnTo>
                  <a:lnTo>
                    <a:pt x="8" y="182"/>
                  </a:lnTo>
                  <a:lnTo>
                    <a:pt x="14" y="162"/>
                  </a:lnTo>
                  <a:lnTo>
                    <a:pt x="22" y="142"/>
                  </a:lnTo>
                  <a:lnTo>
                    <a:pt x="32" y="124"/>
                  </a:lnTo>
                  <a:lnTo>
                    <a:pt x="32" y="124"/>
                  </a:lnTo>
                  <a:lnTo>
                    <a:pt x="42" y="106"/>
                  </a:lnTo>
                  <a:lnTo>
                    <a:pt x="54" y="90"/>
                  </a:lnTo>
                  <a:lnTo>
                    <a:pt x="66" y="76"/>
                  </a:lnTo>
                  <a:lnTo>
                    <a:pt x="80" y="62"/>
                  </a:lnTo>
                  <a:lnTo>
                    <a:pt x="94" y="50"/>
                  </a:lnTo>
                  <a:lnTo>
                    <a:pt x="110" y="40"/>
                  </a:lnTo>
                  <a:lnTo>
                    <a:pt x="126" y="32"/>
                  </a:lnTo>
                  <a:lnTo>
                    <a:pt x="144" y="24"/>
                  </a:lnTo>
                  <a:lnTo>
                    <a:pt x="144" y="24"/>
                  </a:lnTo>
                  <a:lnTo>
                    <a:pt x="166" y="16"/>
                  </a:lnTo>
                  <a:lnTo>
                    <a:pt x="192" y="8"/>
                  </a:lnTo>
                  <a:lnTo>
                    <a:pt x="220" y="4"/>
                  </a:lnTo>
                  <a:lnTo>
                    <a:pt x="246" y="2"/>
                  </a:lnTo>
                  <a:lnTo>
                    <a:pt x="246" y="2"/>
                  </a:lnTo>
                  <a:lnTo>
                    <a:pt x="270" y="2"/>
                  </a:lnTo>
                  <a:lnTo>
                    <a:pt x="292" y="6"/>
                  </a:lnTo>
                  <a:lnTo>
                    <a:pt x="314" y="12"/>
                  </a:lnTo>
                  <a:lnTo>
                    <a:pt x="334" y="18"/>
                  </a:lnTo>
                  <a:lnTo>
                    <a:pt x="354" y="28"/>
                  </a:lnTo>
                  <a:lnTo>
                    <a:pt x="374" y="38"/>
                  </a:lnTo>
                  <a:lnTo>
                    <a:pt x="392" y="52"/>
                  </a:lnTo>
                  <a:lnTo>
                    <a:pt x="408" y="64"/>
                  </a:lnTo>
                  <a:lnTo>
                    <a:pt x="408" y="64"/>
                  </a:lnTo>
                  <a:lnTo>
                    <a:pt x="422" y="80"/>
                  </a:lnTo>
                  <a:lnTo>
                    <a:pt x="436" y="96"/>
                  </a:lnTo>
                  <a:lnTo>
                    <a:pt x="448" y="112"/>
                  </a:lnTo>
                  <a:lnTo>
                    <a:pt x="460" y="128"/>
                  </a:lnTo>
                  <a:lnTo>
                    <a:pt x="468" y="144"/>
                  </a:lnTo>
                  <a:lnTo>
                    <a:pt x="476" y="162"/>
                  </a:lnTo>
                  <a:lnTo>
                    <a:pt x="482" y="180"/>
                  </a:lnTo>
                  <a:lnTo>
                    <a:pt x="488" y="198"/>
                  </a:lnTo>
                  <a:lnTo>
                    <a:pt x="488" y="198"/>
                  </a:lnTo>
                  <a:lnTo>
                    <a:pt x="490" y="214"/>
                  </a:lnTo>
                  <a:lnTo>
                    <a:pt x="490" y="228"/>
                  </a:lnTo>
                  <a:lnTo>
                    <a:pt x="490" y="228"/>
                  </a:lnTo>
                  <a:lnTo>
                    <a:pt x="490" y="238"/>
                  </a:lnTo>
                  <a:lnTo>
                    <a:pt x="488" y="238"/>
                  </a:lnTo>
                  <a:lnTo>
                    <a:pt x="488" y="238"/>
                  </a:lnTo>
                  <a:lnTo>
                    <a:pt x="486" y="242"/>
                  </a:lnTo>
                  <a:lnTo>
                    <a:pt x="482" y="246"/>
                  </a:lnTo>
                  <a:lnTo>
                    <a:pt x="478" y="248"/>
                  </a:lnTo>
                  <a:lnTo>
                    <a:pt x="472" y="248"/>
                  </a:lnTo>
                  <a:lnTo>
                    <a:pt x="472" y="248"/>
                  </a:lnTo>
                  <a:lnTo>
                    <a:pt x="462" y="246"/>
                  </a:lnTo>
                  <a:lnTo>
                    <a:pt x="458" y="242"/>
                  </a:lnTo>
                  <a:lnTo>
                    <a:pt x="456" y="238"/>
                  </a:lnTo>
                  <a:lnTo>
                    <a:pt x="456" y="238"/>
                  </a:lnTo>
                  <a:lnTo>
                    <a:pt x="452" y="230"/>
                  </a:lnTo>
                  <a:lnTo>
                    <a:pt x="450" y="220"/>
                  </a:lnTo>
                  <a:lnTo>
                    <a:pt x="450" y="220"/>
                  </a:lnTo>
                  <a:lnTo>
                    <a:pt x="438" y="190"/>
                  </a:lnTo>
                  <a:lnTo>
                    <a:pt x="424" y="160"/>
                  </a:lnTo>
                  <a:lnTo>
                    <a:pt x="424" y="160"/>
                  </a:lnTo>
                  <a:lnTo>
                    <a:pt x="420" y="150"/>
                  </a:lnTo>
                  <a:lnTo>
                    <a:pt x="420" y="150"/>
                  </a:lnTo>
                  <a:lnTo>
                    <a:pt x="412" y="138"/>
                  </a:lnTo>
                  <a:lnTo>
                    <a:pt x="402" y="128"/>
                  </a:lnTo>
                  <a:lnTo>
                    <a:pt x="382" y="106"/>
                  </a:lnTo>
                  <a:lnTo>
                    <a:pt x="382" y="106"/>
                  </a:lnTo>
                  <a:lnTo>
                    <a:pt x="364" y="86"/>
                  </a:lnTo>
                  <a:lnTo>
                    <a:pt x="354" y="76"/>
                  </a:lnTo>
                  <a:lnTo>
                    <a:pt x="344" y="70"/>
                  </a:lnTo>
                  <a:lnTo>
                    <a:pt x="344" y="70"/>
                  </a:lnTo>
                  <a:lnTo>
                    <a:pt x="320" y="58"/>
                  </a:lnTo>
                  <a:lnTo>
                    <a:pt x="296" y="52"/>
                  </a:lnTo>
                  <a:lnTo>
                    <a:pt x="272" y="48"/>
                  </a:lnTo>
                  <a:lnTo>
                    <a:pt x="246" y="46"/>
                  </a:lnTo>
                  <a:lnTo>
                    <a:pt x="246" y="46"/>
                  </a:lnTo>
                  <a:lnTo>
                    <a:pt x="210" y="48"/>
                  </a:lnTo>
                  <a:lnTo>
                    <a:pt x="194" y="50"/>
                  </a:lnTo>
                  <a:lnTo>
                    <a:pt x="176" y="54"/>
                  </a:lnTo>
                  <a:lnTo>
                    <a:pt x="176" y="54"/>
                  </a:lnTo>
                  <a:lnTo>
                    <a:pt x="162" y="60"/>
                  </a:lnTo>
                  <a:lnTo>
                    <a:pt x="162" y="60"/>
                  </a:lnTo>
                  <a:lnTo>
                    <a:pt x="148" y="70"/>
                  </a:lnTo>
                  <a:lnTo>
                    <a:pt x="134" y="78"/>
                  </a:lnTo>
                  <a:lnTo>
                    <a:pt x="112" y="98"/>
                  </a:lnTo>
                  <a:lnTo>
                    <a:pt x="112" y="98"/>
                  </a:lnTo>
                  <a:lnTo>
                    <a:pt x="98" y="110"/>
                  </a:lnTo>
                  <a:lnTo>
                    <a:pt x="88" y="124"/>
                  </a:lnTo>
                  <a:lnTo>
                    <a:pt x="78" y="140"/>
                  </a:lnTo>
                  <a:lnTo>
                    <a:pt x="72" y="156"/>
                  </a:lnTo>
                  <a:lnTo>
                    <a:pt x="72" y="156"/>
                  </a:lnTo>
                  <a:lnTo>
                    <a:pt x="66" y="162"/>
                  </a:lnTo>
                  <a:lnTo>
                    <a:pt x="66" y="162"/>
                  </a:lnTo>
                  <a:lnTo>
                    <a:pt x="52" y="190"/>
                  </a:lnTo>
                  <a:lnTo>
                    <a:pt x="46" y="206"/>
                  </a:lnTo>
                  <a:lnTo>
                    <a:pt x="40" y="220"/>
                  </a:lnTo>
                  <a:lnTo>
                    <a:pt x="40" y="220"/>
                  </a:lnTo>
                  <a:lnTo>
                    <a:pt x="36" y="236"/>
                  </a:lnTo>
                  <a:lnTo>
                    <a:pt x="36" y="236"/>
                  </a:lnTo>
                  <a:lnTo>
                    <a:pt x="36" y="236"/>
                  </a:lnTo>
                  <a:lnTo>
                    <a:pt x="36" y="236"/>
                  </a:lnTo>
                  <a:lnTo>
                    <a:pt x="36" y="236"/>
                  </a:lnTo>
                  <a:lnTo>
                    <a:pt x="36" y="236"/>
                  </a:lnTo>
                  <a:lnTo>
                    <a:pt x="36" y="236"/>
                  </a:lnTo>
                  <a:lnTo>
                    <a:pt x="36" y="236"/>
                  </a:lnTo>
                  <a:lnTo>
                    <a:pt x="36" y="236"/>
                  </a:lnTo>
                  <a:lnTo>
                    <a:pt x="36" y="236"/>
                  </a:lnTo>
                  <a:lnTo>
                    <a:pt x="38" y="228"/>
                  </a:lnTo>
                  <a:lnTo>
                    <a:pt x="40" y="220"/>
                  </a:lnTo>
                  <a:lnTo>
                    <a:pt x="40" y="220"/>
                  </a:lnTo>
                  <a:lnTo>
                    <a:pt x="46" y="206"/>
                  </a:lnTo>
                  <a:lnTo>
                    <a:pt x="54" y="192"/>
                  </a:lnTo>
                  <a:lnTo>
                    <a:pt x="68" y="164"/>
                  </a:lnTo>
                  <a:lnTo>
                    <a:pt x="68" y="164"/>
                  </a:lnTo>
                  <a:lnTo>
                    <a:pt x="72" y="156"/>
                  </a:lnTo>
                  <a:lnTo>
                    <a:pt x="72" y="156"/>
                  </a:lnTo>
                  <a:lnTo>
                    <a:pt x="78" y="140"/>
                  </a:lnTo>
                  <a:lnTo>
                    <a:pt x="88" y="126"/>
                  </a:lnTo>
                  <a:lnTo>
                    <a:pt x="98" y="112"/>
                  </a:lnTo>
                  <a:lnTo>
                    <a:pt x="112" y="98"/>
                  </a:lnTo>
                  <a:lnTo>
                    <a:pt x="112" y="98"/>
                  </a:lnTo>
                  <a:lnTo>
                    <a:pt x="134" y="80"/>
                  </a:lnTo>
                  <a:lnTo>
                    <a:pt x="148" y="70"/>
                  </a:lnTo>
                  <a:lnTo>
                    <a:pt x="162" y="62"/>
                  </a:lnTo>
                  <a:lnTo>
                    <a:pt x="162" y="62"/>
                  </a:lnTo>
                  <a:lnTo>
                    <a:pt x="176" y="56"/>
                  </a:lnTo>
                  <a:lnTo>
                    <a:pt x="176" y="56"/>
                  </a:lnTo>
                  <a:lnTo>
                    <a:pt x="194" y="50"/>
                  </a:lnTo>
                  <a:lnTo>
                    <a:pt x="210" y="48"/>
                  </a:lnTo>
                  <a:lnTo>
                    <a:pt x="246" y="46"/>
                  </a:lnTo>
                  <a:lnTo>
                    <a:pt x="246" y="46"/>
                  </a:lnTo>
                  <a:lnTo>
                    <a:pt x="272" y="48"/>
                  </a:lnTo>
                  <a:lnTo>
                    <a:pt x="296" y="52"/>
                  </a:lnTo>
                  <a:lnTo>
                    <a:pt x="320" y="60"/>
                  </a:lnTo>
                  <a:lnTo>
                    <a:pt x="344" y="70"/>
                  </a:lnTo>
                  <a:lnTo>
                    <a:pt x="344" y="70"/>
                  </a:lnTo>
                  <a:lnTo>
                    <a:pt x="354" y="78"/>
                  </a:lnTo>
                  <a:lnTo>
                    <a:pt x="364" y="86"/>
                  </a:lnTo>
                  <a:lnTo>
                    <a:pt x="382" y="106"/>
                  </a:lnTo>
                  <a:lnTo>
                    <a:pt x="382" y="106"/>
                  </a:lnTo>
                  <a:lnTo>
                    <a:pt x="402" y="128"/>
                  </a:lnTo>
                  <a:lnTo>
                    <a:pt x="412" y="140"/>
                  </a:lnTo>
                  <a:lnTo>
                    <a:pt x="420" y="152"/>
                  </a:lnTo>
                  <a:lnTo>
                    <a:pt x="420" y="152"/>
                  </a:lnTo>
                  <a:lnTo>
                    <a:pt x="424" y="160"/>
                  </a:lnTo>
                  <a:lnTo>
                    <a:pt x="424" y="160"/>
                  </a:lnTo>
                  <a:lnTo>
                    <a:pt x="438" y="190"/>
                  </a:lnTo>
                  <a:lnTo>
                    <a:pt x="450" y="222"/>
                  </a:lnTo>
                  <a:lnTo>
                    <a:pt x="450" y="222"/>
                  </a:lnTo>
                  <a:lnTo>
                    <a:pt x="452" y="230"/>
                  </a:lnTo>
                  <a:lnTo>
                    <a:pt x="456" y="240"/>
                  </a:lnTo>
                  <a:lnTo>
                    <a:pt x="456" y="240"/>
                  </a:lnTo>
                  <a:lnTo>
                    <a:pt x="458" y="242"/>
                  </a:lnTo>
                  <a:lnTo>
                    <a:pt x="462" y="246"/>
                  </a:lnTo>
                  <a:lnTo>
                    <a:pt x="472" y="250"/>
                  </a:lnTo>
                  <a:lnTo>
                    <a:pt x="472" y="250"/>
                  </a:lnTo>
                  <a:lnTo>
                    <a:pt x="478" y="248"/>
                  </a:lnTo>
                  <a:lnTo>
                    <a:pt x="482" y="246"/>
                  </a:lnTo>
                  <a:lnTo>
                    <a:pt x="486" y="242"/>
                  </a:lnTo>
                  <a:lnTo>
                    <a:pt x="488" y="240"/>
                  </a:lnTo>
                  <a:lnTo>
                    <a:pt x="488" y="240"/>
                  </a:lnTo>
                  <a:lnTo>
                    <a:pt x="490" y="238"/>
                  </a:lnTo>
                  <a:lnTo>
                    <a:pt x="490" y="230"/>
                  </a:lnTo>
                  <a:lnTo>
                    <a:pt x="490" y="230"/>
                  </a:lnTo>
                  <a:lnTo>
                    <a:pt x="490" y="214"/>
                  </a:lnTo>
                  <a:lnTo>
                    <a:pt x="488" y="198"/>
                  </a:lnTo>
                  <a:lnTo>
                    <a:pt x="488" y="198"/>
                  </a:lnTo>
                  <a:lnTo>
                    <a:pt x="484" y="180"/>
                  </a:lnTo>
                  <a:lnTo>
                    <a:pt x="478" y="162"/>
                  </a:lnTo>
                  <a:lnTo>
                    <a:pt x="470" y="144"/>
                  </a:lnTo>
                  <a:lnTo>
                    <a:pt x="460" y="128"/>
                  </a:lnTo>
                  <a:lnTo>
                    <a:pt x="450" y="110"/>
                  </a:lnTo>
                  <a:lnTo>
                    <a:pt x="438" y="94"/>
                  </a:lnTo>
                  <a:lnTo>
                    <a:pt x="424" y="80"/>
                  </a:lnTo>
                  <a:lnTo>
                    <a:pt x="408" y="64"/>
                  </a:lnTo>
                  <a:lnTo>
                    <a:pt x="408" y="64"/>
                  </a:lnTo>
                  <a:lnTo>
                    <a:pt x="392" y="50"/>
                  </a:lnTo>
                  <a:lnTo>
                    <a:pt x="374" y="38"/>
                  </a:lnTo>
                  <a:lnTo>
                    <a:pt x="356" y="28"/>
                  </a:lnTo>
                  <a:lnTo>
                    <a:pt x="336" y="18"/>
                  </a:lnTo>
                  <a:lnTo>
                    <a:pt x="314" y="10"/>
                  </a:lnTo>
                  <a:lnTo>
                    <a:pt x="292" y="6"/>
                  </a:lnTo>
                  <a:lnTo>
                    <a:pt x="270" y="2"/>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344"/>
            <p:cNvSpPr>
              <a:spLocks/>
            </p:cNvSpPr>
            <p:nvPr/>
          </p:nvSpPr>
          <p:spPr bwMode="auto">
            <a:xfrm>
              <a:off x="4198938" y="5230813"/>
              <a:ext cx="777875" cy="390525"/>
            </a:xfrm>
            <a:custGeom>
              <a:avLst/>
              <a:gdLst>
                <a:gd name="T0" fmla="*/ 192 w 490"/>
                <a:gd name="T1" fmla="*/ 6 h 246"/>
                <a:gd name="T2" fmla="*/ 126 w 490"/>
                <a:gd name="T3" fmla="*/ 30 h 246"/>
                <a:gd name="T4" fmla="*/ 66 w 490"/>
                <a:gd name="T5" fmla="*/ 74 h 246"/>
                <a:gd name="T6" fmla="*/ 32 w 490"/>
                <a:gd name="T7" fmla="*/ 122 h 246"/>
                <a:gd name="T8" fmla="*/ 2 w 490"/>
                <a:gd name="T9" fmla="*/ 202 h 246"/>
                <a:gd name="T10" fmla="*/ 4 w 490"/>
                <a:gd name="T11" fmla="*/ 236 h 246"/>
                <a:gd name="T12" fmla="*/ 22 w 490"/>
                <a:gd name="T13" fmla="*/ 246 h 246"/>
                <a:gd name="T14" fmla="*/ 34 w 490"/>
                <a:gd name="T15" fmla="*/ 240 h 246"/>
                <a:gd name="T16" fmla="*/ 36 w 490"/>
                <a:gd name="T17" fmla="*/ 236 h 246"/>
                <a:gd name="T18" fmla="*/ 30 w 490"/>
                <a:gd name="T19" fmla="*/ 242 h 246"/>
                <a:gd name="T20" fmla="*/ 16 w 490"/>
                <a:gd name="T21" fmla="*/ 246 h 246"/>
                <a:gd name="T22" fmla="*/ 4 w 490"/>
                <a:gd name="T23" fmla="*/ 236 h 246"/>
                <a:gd name="T24" fmla="*/ 8 w 490"/>
                <a:gd name="T25" fmla="*/ 180 h 246"/>
                <a:gd name="T26" fmla="*/ 32 w 490"/>
                <a:gd name="T27" fmla="*/ 122 h 246"/>
                <a:gd name="T28" fmla="*/ 80 w 490"/>
                <a:gd name="T29" fmla="*/ 60 h 246"/>
                <a:gd name="T30" fmla="*/ 144 w 490"/>
                <a:gd name="T31" fmla="*/ 22 h 246"/>
                <a:gd name="T32" fmla="*/ 220 w 490"/>
                <a:gd name="T33" fmla="*/ 2 h 246"/>
                <a:gd name="T34" fmla="*/ 292 w 490"/>
                <a:gd name="T35" fmla="*/ 4 h 246"/>
                <a:gd name="T36" fmla="*/ 374 w 490"/>
                <a:gd name="T37" fmla="*/ 38 h 246"/>
                <a:gd name="T38" fmla="*/ 422 w 490"/>
                <a:gd name="T39" fmla="*/ 78 h 246"/>
                <a:gd name="T40" fmla="*/ 468 w 490"/>
                <a:gd name="T41" fmla="*/ 142 h 246"/>
                <a:gd name="T42" fmla="*/ 486 w 490"/>
                <a:gd name="T43" fmla="*/ 196 h 246"/>
                <a:gd name="T44" fmla="*/ 488 w 490"/>
                <a:gd name="T45" fmla="*/ 234 h 246"/>
                <a:gd name="T46" fmla="*/ 482 w 490"/>
                <a:gd name="T47" fmla="*/ 242 h 246"/>
                <a:gd name="T48" fmla="*/ 468 w 490"/>
                <a:gd name="T49" fmla="*/ 246 h 246"/>
                <a:gd name="T50" fmla="*/ 456 w 490"/>
                <a:gd name="T51" fmla="*/ 236 h 246"/>
                <a:gd name="T52" fmla="*/ 438 w 490"/>
                <a:gd name="T53" fmla="*/ 186 h 246"/>
                <a:gd name="T54" fmla="*/ 420 w 490"/>
                <a:gd name="T55" fmla="*/ 148 h 246"/>
                <a:gd name="T56" fmla="*/ 382 w 490"/>
                <a:gd name="T57" fmla="*/ 104 h 246"/>
                <a:gd name="T58" fmla="*/ 344 w 490"/>
                <a:gd name="T59" fmla="*/ 66 h 246"/>
                <a:gd name="T60" fmla="*/ 246 w 490"/>
                <a:gd name="T61" fmla="*/ 44 h 246"/>
                <a:gd name="T62" fmla="*/ 176 w 490"/>
                <a:gd name="T63" fmla="*/ 52 h 246"/>
                <a:gd name="T64" fmla="*/ 148 w 490"/>
                <a:gd name="T65" fmla="*/ 66 h 246"/>
                <a:gd name="T66" fmla="*/ 98 w 490"/>
                <a:gd name="T67" fmla="*/ 108 h 246"/>
                <a:gd name="T68" fmla="*/ 70 w 490"/>
                <a:gd name="T69" fmla="*/ 152 h 246"/>
                <a:gd name="T70" fmla="*/ 46 w 490"/>
                <a:gd name="T71" fmla="*/ 202 h 246"/>
                <a:gd name="T72" fmla="*/ 36 w 490"/>
                <a:gd name="T73" fmla="*/ 234 h 246"/>
                <a:gd name="T74" fmla="*/ 36 w 490"/>
                <a:gd name="T75" fmla="*/ 234 h 246"/>
                <a:gd name="T76" fmla="*/ 36 w 490"/>
                <a:gd name="T77" fmla="*/ 234 h 246"/>
                <a:gd name="T78" fmla="*/ 52 w 490"/>
                <a:gd name="T79" fmla="*/ 188 h 246"/>
                <a:gd name="T80" fmla="*/ 72 w 490"/>
                <a:gd name="T81" fmla="*/ 154 h 246"/>
                <a:gd name="T82" fmla="*/ 112 w 490"/>
                <a:gd name="T83" fmla="*/ 96 h 246"/>
                <a:gd name="T84" fmla="*/ 162 w 490"/>
                <a:gd name="T85" fmla="*/ 58 h 246"/>
                <a:gd name="T86" fmla="*/ 194 w 490"/>
                <a:gd name="T87" fmla="*/ 48 h 246"/>
                <a:gd name="T88" fmla="*/ 272 w 490"/>
                <a:gd name="T89" fmla="*/ 46 h 246"/>
                <a:gd name="T90" fmla="*/ 344 w 490"/>
                <a:gd name="T91" fmla="*/ 68 h 246"/>
                <a:gd name="T92" fmla="*/ 382 w 490"/>
                <a:gd name="T93" fmla="*/ 104 h 246"/>
                <a:gd name="T94" fmla="*/ 420 w 490"/>
                <a:gd name="T95" fmla="*/ 148 h 246"/>
                <a:gd name="T96" fmla="*/ 450 w 490"/>
                <a:gd name="T97" fmla="*/ 218 h 246"/>
                <a:gd name="T98" fmla="*/ 456 w 490"/>
                <a:gd name="T99" fmla="*/ 236 h 246"/>
                <a:gd name="T100" fmla="*/ 472 w 490"/>
                <a:gd name="T101" fmla="*/ 246 h 246"/>
                <a:gd name="T102" fmla="*/ 488 w 490"/>
                <a:gd name="T103" fmla="*/ 236 h 246"/>
                <a:gd name="T104" fmla="*/ 490 w 490"/>
                <a:gd name="T105" fmla="*/ 226 h 246"/>
                <a:gd name="T106" fmla="*/ 482 w 490"/>
                <a:gd name="T107" fmla="*/ 178 h 246"/>
                <a:gd name="T108" fmla="*/ 448 w 490"/>
                <a:gd name="T109" fmla="*/ 110 h 246"/>
                <a:gd name="T110" fmla="*/ 408 w 490"/>
                <a:gd name="T111" fmla="*/ 62 h 246"/>
                <a:gd name="T112" fmla="*/ 334 w 490"/>
                <a:gd name="T113" fmla="*/ 16 h 246"/>
                <a:gd name="T114" fmla="*/ 246 w 490"/>
                <a:gd name="T11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46">
                  <a:moveTo>
                    <a:pt x="246" y="0"/>
                  </a:moveTo>
                  <a:lnTo>
                    <a:pt x="246" y="0"/>
                  </a:lnTo>
                  <a:lnTo>
                    <a:pt x="220" y="2"/>
                  </a:lnTo>
                  <a:lnTo>
                    <a:pt x="192" y="6"/>
                  </a:lnTo>
                  <a:lnTo>
                    <a:pt x="166" y="14"/>
                  </a:lnTo>
                  <a:lnTo>
                    <a:pt x="144" y="22"/>
                  </a:lnTo>
                  <a:lnTo>
                    <a:pt x="144" y="22"/>
                  </a:lnTo>
                  <a:lnTo>
                    <a:pt x="126" y="30"/>
                  </a:lnTo>
                  <a:lnTo>
                    <a:pt x="110" y="38"/>
                  </a:lnTo>
                  <a:lnTo>
                    <a:pt x="94" y="48"/>
                  </a:lnTo>
                  <a:lnTo>
                    <a:pt x="80" y="60"/>
                  </a:lnTo>
                  <a:lnTo>
                    <a:pt x="66" y="74"/>
                  </a:lnTo>
                  <a:lnTo>
                    <a:pt x="54" y="88"/>
                  </a:lnTo>
                  <a:lnTo>
                    <a:pt x="42" y="104"/>
                  </a:lnTo>
                  <a:lnTo>
                    <a:pt x="32" y="122"/>
                  </a:lnTo>
                  <a:lnTo>
                    <a:pt x="32" y="122"/>
                  </a:lnTo>
                  <a:lnTo>
                    <a:pt x="22" y="140"/>
                  </a:lnTo>
                  <a:lnTo>
                    <a:pt x="14" y="160"/>
                  </a:lnTo>
                  <a:lnTo>
                    <a:pt x="8" y="180"/>
                  </a:lnTo>
                  <a:lnTo>
                    <a:pt x="2" y="202"/>
                  </a:lnTo>
                  <a:lnTo>
                    <a:pt x="2" y="202"/>
                  </a:lnTo>
                  <a:lnTo>
                    <a:pt x="0" y="220"/>
                  </a:lnTo>
                  <a:lnTo>
                    <a:pt x="4" y="236"/>
                  </a:lnTo>
                  <a:lnTo>
                    <a:pt x="4" y="236"/>
                  </a:lnTo>
                  <a:lnTo>
                    <a:pt x="4" y="240"/>
                  </a:lnTo>
                  <a:lnTo>
                    <a:pt x="10" y="244"/>
                  </a:lnTo>
                  <a:lnTo>
                    <a:pt x="16" y="246"/>
                  </a:lnTo>
                  <a:lnTo>
                    <a:pt x="22" y="246"/>
                  </a:lnTo>
                  <a:lnTo>
                    <a:pt x="22" y="246"/>
                  </a:lnTo>
                  <a:lnTo>
                    <a:pt x="26" y="246"/>
                  </a:lnTo>
                  <a:lnTo>
                    <a:pt x="30" y="244"/>
                  </a:lnTo>
                  <a:lnTo>
                    <a:pt x="34" y="240"/>
                  </a:lnTo>
                  <a:lnTo>
                    <a:pt x="36" y="236"/>
                  </a:lnTo>
                  <a:lnTo>
                    <a:pt x="36" y="236"/>
                  </a:lnTo>
                  <a:lnTo>
                    <a:pt x="36" y="236"/>
                  </a:lnTo>
                  <a:lnTo>
                    <a:pt x="36" y="236"/>
                  </a:lnTo>
                  <a:lnTo>
                    <a:pt x="36" y="236"/>
                  </a:lnTo>
                  <a:lnTo>
                    <a:pt x="36" y="236"/>
                  </a:lnTo>
                  <a:lnTo>
                    <a:pt x="34" y="240"/>
                  </a:lnTo>
                  <a:lnTo>
                    <a:pt x="30" y="242"/>
                  </a:lnTo>
                  <a:lnTo>
                    <a:pt x="26" y="246"/>
                  </a:lnTo>
                  <a:lnTo>
                    <a:pt x="22" y="246"/>
                  </a:lnTo>
                  <a:lnTo>
                    <a:pt x="22" y="246"/>
                  </a:lnTo>
                  <a:lnTo>
                    <a:pt x="16" y="246"/>
                  </a:lnTo>
                  <a:lnTo>
                    <a:pt x="10" y="242"/>
                  </a:lnTo>
                  <a:lnTo>
                    <a:pt x="4" y="240"/>
                  </a:lnTo>
                  <a:lnTo>
                    <a:pt x="4" y="236"/>
                  </a:lnTo>
                  <a:lnTo>
                    <a:pt x="4" y="236"/>
                  </a:lnTo>
                  <a:lnTo>
                    <a:pt x="2" y="220"/>
                  </a:lnTo>
                  <a:lnTo>
                    <a:pt x="2" y="202"/>
                  </a:lnTo>
                  <a:lnTo>
                    <a:pt x="2" y="202"/>
                  </a:lnTo>
                  <a:lnTo>
                    <a:pt x="8" y="180"/>
                  </a:lnTo>
                  <a:lnTo>
                    <a:pt x="14" y="160"/>
                  </a:lnTo>
                  <a:lnTo>
                    <a:pt x="22" y="140"/>
                  </a:lnTo>
                  <a:lnTo>
                    <a:pt x="32" y="122"/>
                  </a:lnTo>
                  <a:lnTo>
                    <a:pt x="32" y="122"/>
                  </a:lnTo>
                  <a:lnTo>
                    <a:pt x="42" y="104"/>
                  </a:lnTo>
                  <a:lnTo>
                    <a:pt x="54" y="88"/>
                  </a:lnTo>
                  <a:lnTo>
                    <a:pt x="66" y="74"/>
                  </a:lnTo>
                  <a:lnTo>
                    <a:pt x="80" y="60"/>
                  </a:lnTo>
                  <a:lnTo>
                    <a:pt x="96" y="50"/>
                  </a:lnTo>
                  <a:lnTo>
                    <a:pt x="110" y="40"/>
                  </a:lnTo>
                  <a:lnTo>
                    <a:pt x="128" y="30"/>
                  </a:lnTo>
                  <a:lnTo>
                    <a:pt x="144" y="22"/>
                  </a:lnTo>
                  <a:lnTo>
                    <a:pt x="144" y="22"/>
                  </a:lnTo>
                  <a:lnTo>
                    <a:pt x="166" y="14"/>
                  </a:lnTo>
                  <a:lnTo>
                    <a:pt x="192" y="8"/>
                  </a:lnTo>
                  <a:lnTo>
                    <a:pt x="220" y="2"/>
                  </a:lnTo>
                  <a:lnTo>
                    <a:pt x="246" y="0"/>
                  </a:lnTo>
                  <a:lnTo>
                    <a:pt x="246" y="0"/>
                  </a:lnTo>
                  <a:lnTo>
                    <a:pt x="270" y="2"/>
                  </a:lnTo>
                  <a:lnTo>
                    <a:pt x="292" y="4"/>
                  </a:lnTo>
                  <a:lnTo>
                    <a:pt x="314" y="10"/>
                  </a:lnTo>
                  <a:lnTo>
                    <a:pt x="334" y="18"/>
                  </a:lnTo>
                  <a:lnTo>
                    <a:pt x="354" y="26"/>
                  </a:lnTo>
                  <a:lnTo>
                    <a:pt x="374" y="38"/>
                  </a:lnTo>
                  <a:lnTo>
                    <a:pt x="390" y="50"/>
                  </a:lnTo>
                  <a:lnTo>
                    <a:pt x="408" y="64"/>
                  </a:lnTo>
                  <a:lnTo>
                    <a:pt x="408" y="64"/>
                  </a:lnTo>
                  <a:lnTo>
                    <a:pt x="422" y="78"/>
                  </a:lnTo>
                  <a:lnTo>
                    <a:pt x="436" y="94"/>
                  </a:lnTo>
                  <a:lnTo>
                    <a:pt x="448" y="110"/>
                  </a:lnTo>
                  <a:lnTo>
                    <a:pt x="460" y="126"/>
                  </a:lnTo>
                  <a:lnTo>
                    <a:pt x="468" y="142"/>
                  </a:lnTo>
                  <a:lnTo>
                    <a:pt x="476" y="160"/>
                  </a:lnTo>
                  <a:lnTo>
                    <a:pt x="482" y="178"/>
                  </a:lnTo>
                  <a:lnTo>
                    <a:pt x="486" y="196"/>
                  </a:lnTo>
                  <a:lnTo>
                    <a:pt x="486" y="196"/>
                  </a:lnTo>
                  <a:lnTo>
                    <a:pt x="490" y="212"/>
                  </a:lnTo>
                  <a:lnTo>
                    <a:pt x="490" y="226"/>
                  </a:lnTo>
                  <a:lnTo>
                    <a:pt x="490" y="226"/>
                  </a:lnTo>
                  <a:lnTo>
                    <a:pt x="488" y="234"/>
                  </a:lnTo>
                  <a:lnTo>
                    <a:pt x="488" y="236"/>
                  </a:lnTo>
                  <a:lnTo>
                    <a:pt x="488" y="236"/>
                  </a:lnTo>
                  <a:lnTo>
                    <a:pt x="486" y="240"/>
                  </a:lnTo>
                  <a:lnTo>
                    <a:pt x="482" y="242"/>
                  </a:lnTo>
                  <a:lnTo>
                    <a:pt x="478" y="246"/>
                  </a:lnTo>
                  <a:lnTo>
                    <a:pt x="472" y="246"/>
                  </a:lnTo>
                  <a:lnTo>
                    <a:pt x="472" y="246"/>
                  </a:lnTo>
                  <a:lnTo>
                    <a:pt x="468" y="246"/>
                  </a:lnTo>
                  <a:lnTo>
                    <a:pt x="462" y="242"/>
                  </a:lnTo>
                  <a:lnTo>
                    <a:pt x="458" y="240"/>
                  </a:lnTo>
                  <a:lnTo>
                    <a:pt x="456" y="236"/>
                  </a:lnTo>
                  <a:lnTo>
                    <a:pt x="456" y="236"/>
                  </a:lnTo>
                  <a:lnTo>
                    <a:pt x="452" y="226"/>
                  </a:lnTo>
                  <a:lnTo>
                    <a:pt x="450" y="218"/>
                  </a:lnTo>
                  <a:lnTo>
                    <a:pt x="450" y="218"/>
                  </a:lnTo>
                  <a:lnTo>
                    <a:pt x="438" y="186"/>
                  </a:lnTo>
                  <a:lnTo>
                    <a:pt x="424" y="156"/>
                  </a:lnTo>
                  <a:lnTo>
                    <a:pt x="424" y="156"/>
                  </a:lnTo>
                  <a:lnTo>
                    <a:pt x="420" y="148"/>
                  </a:lnTo>
                  <a:lnTo>
                    <a:pt x="420" y="148"/>
                  </a:lnTo>
                  <a:lnTo>
                    <a:pt x="412" y="136"/>
                  </a:lnTo>
                  <a:lnTo>
                    <a:pt x="402" y="124"/>
                  </a:lnTo>
                  <a:lnTo>
                    <a:pt x="382" y="104"/>
                  </a:lnTo>
                  <a:lnTo>
                    <a:pt x="382" y="104"/>
                  </a:lnTo>
                  <a:lnTo>
                    <a:pt x="364" y="84"/>
                  </a:lnTo>
                  <a:lnTo>
                    <a:pt x="354" y="74"/>
                  </a:lnTo>
                  <a:lnTo>
                    <a:pt x="344" y="66"/>
                  </a:lnTo>
                  <a:lnTo>
                    <a:pt x="344" y="66"/>
                  </a:lnTo>
                  <a:lnTo>
                    <a:pt x="320" y="56"/>
                  </a:lnTo>
                  <a:lnTo>
                    <a:pt x="296" y="48"/>
                  </a:lnTo>
                  <a:lnTo>
                    <a:pt x="272" y="44"/>
                  </a:lnTo>
                  <a:lnTo>
                    <a:pt x="246" y="44"/>
                  </a:lnTo>
                  <a:lnTo>
                    <a:pt x="246" y="44"/>
                  </a:lnTo>
                  <a:lnTo>
                    <a:pt x="210" y="46"/>
                  </a:lnTo>
                  <a:lnTo>
                    <a:pt x="194" y="48"/>
                  </a:lnTo>
                  <a:lnTo>
                    <a:pt x="176" y="52"/>
                  </a:lnTo>
                  <a:lnTo>
                    <a:pt x="176" y="52"/>
                  </a:lnTo>
                  <a:lnTo>
                    <a:pt x="162" y="58"/>
                  </a:lnTo>
                  <a:lnTo>
                    <a:pt x="162" y="58"/>
                  </a:lnTo>
                  <a:lnTo>
                    <a:pt x="148" y="66"/>
                  </a:lnTo>
                  <a:lnTo>
                    <a:pt x="134" y="76"/>
                  </a:lnTo>
                  <a:lnTo>
                    <a:pt x="112" y="96"/>
                  </a:lnTo>
                  <a:lnTo>
                    <a:pt x="112" y="96"/>
                  </a:lnTo>
                  <a:lnTo>
                    <a:pt x="98" y="108"/>
                  </a:lnTo>
                  <a:lnTo>
                    <a:pt x="88" y="122"/>
                  </a:lnTo>
                  <a:lnTo>
                    <a:pt x="78" y="136"/>
                  </a:lnTo>
                  <a:lnTo>
                    <a:pt x="70" y="152"/>
                  </a:lnTo>
                  <a:lnTo>
                    <a:pt x="70" y="152"/>
                  </a:lnTo>
                  <a:lnTo>
                    <a:pt x="66" y="160"/>
                  </a:lnTo>
                  <a:lnTo>
                    <a:pt x="66" y="160"/>
                  </a:lnTo>
                  <a:lnTo>
                    <a:pt x="52" y="188"/>
                  </a:lnTo>
                  <a:lnTo>
                    <a:pt x="46" y="202"/>
                  </a:lnTo>
                  <a:lnTo>
                    <a:pt x="40" y="218"/>
                  </a:lnTo>
                  <a:lnTo>
                    <a:pt x="40" y="218"/>
                  </a:lnTo>
                  <a:lnTo>
                    <a:pt x="36" y="234"/>
                  </a:lnTo>
                  <a:lnTo>
                    <a:pt x="36" y="234"/>
                  </a:lnTo>
                  <a:lnTo>
                    <a:pt x="36" y="234"/>
                  </a:lnTo>
                  <a:lnTo>
                    <a:pt x="36" y="234"/>
                  </a:lnTo>
                  <a:lnTo>
                    <a:pt x="36" y="234"/>
                  </a:lnTo>
                  <a:lnTo>
                    <a:pt x="36" y="234"/>
                  </a:lnTo>
                  <a:lnTo>
                    <a:pt x="36" y="234"/>
                  </a:lnTo>
                  <a:lnTo>
                    <a:pt x="36" y="234"/>
                  </a:lnTo>
                  <a:lnTo>
                    <a:pt x="36" y="234"/>
                  </a:lnTo>
                  <a:lnTo>
                    <a:pt x="36" y="234"/>
                  </a:lnTo>
                  <a:lnTo>
                    <a:pt x="40" y="218"/>
                  </a:lnTo>
                  <a:lnTo>
                    <a:pt x="40" y="218"/>
                  </a:lnTo>
                  <a:lnTo>
                    <a:pt x="46" y="204"/>
                  </a:lnTo>
                  <a:lnTo>
                    <a:pt x="52" y="188"/>
                  </a:lnTo>
                  <a:lnTo>
                    <a:pt x="66" y="160"/>
                  </a:lnTo>
                  <a:lnTo>
                    <a:pt x="66" y="160"/>
                  </a:lnTo>
                  <a:lnTo>
                    <a:pt x="72" y="154"/>
                  </a:lnTo>
                  <a:lnTo>
                    <a:pt x="72" y="154"/>
                  </a:lnTo>
                  <a:lnTo>
                    <a:pt x="78" y="138"/>
                  </a:lnTo>
                  <a:lnTo>
                    <a:pt x="88" y="122"/>
                  </a:lnTo>
                  <a:lnTo>
                    <a:pt x="98" y="108"/>
                  </a:lnTo>
                  <a:lnTo>
                    <a:pt x="112" y="96"/>
                  </a:lnTo>
                  <a:lnTo>
                    <a:pt x="112" y="96"/>
                  </a:lnTo>
                  <a:lnTo>
                    <a:pt x="134" y="76"/>
                  </a:lnTo>
                  <a:lnTo>
                    <a:pt x="148" y="68"/>
                  </a:lnTo>
                  <a:lnTo>
                    <a:pt x="162" y="58"/>
                  </a:lnTo>
                  <a:lnTo>
                    <a:pt x="162" y="58"/>
                  </a:lnTo>
                  <a:lnTo>
                    <a:pt x="176" y="52"/>
                  </a:lnTo>
                  <a:lnTo>
                    <a:pt x="176" y="52"/>
                  </a:lnTo>
                  <a:lnTo>
                    <a:pt x="194" y="48"/>
                  </a:lnTo>
                  <a:lnTo>
                    <a:pt x="210" y="46"/>
                  </a:lnTo>
                  <a:lnTo>
                    <a:pt x="246" y="44"/>
                  </a:lnTo>
                  <a:lnTo>
                    <a:pt x="246" y="44"/>
                  </a:lnTo>
                  <a:lnTo>
                    <a:pt x="272" y="46"/>
                  </a:lnTo>
                  <a:lnTo>
                    <a:pt x="296" y="50"/>
                  </a:lnTo>
                  <a:lnTo>
                    <a:pt x="320" y="56"/>
                  </a:lnTo>
                  <a:lnTo>
                    <a:pt x="344" y="68"/>
                  </a:lnTo>
                  <a:lnTo>
                    <a:pt x="344" y="68"/>
                  </a:lnTo>
                  <a:lnTo>
                    <a:pt x="354" y="74"/>
                  </a:lnTo>
                  <a:lnTo>
                    <a:pt x="364" y="84"/>
                  </a:lnTo>
                  <a:lnTo>
                    <a:pt x="382" y="104"/>
                  </a:lnTo>
                  <a:lnTo>
                    <a:pt x="382" y="104"/>
                  </a:lnTo>
                  <a:lnTo>
                    <a:pt x="402" y="126"/>
                  </a:lnTo>
                  <a:lnTo>
                    <a:pt x="412" y="136"/>
                  </a:lnTo>
                  <a:lnTo>
                    <a:pt x="420" y="148"/>
                  </a:lnTo>
                  <a:lnTo>
                    <a:pt x="420" y="148"/>
                  </a:lnTo>
                  <a:lnTo>
                    <a:pt x="424" y="158"/>
                  </a:lnTo>
                  <a:lnTo>
                    <a:pt x="424" y="158"/>
                  </a:lnTo>
                  <a:lnTo>
                    <a:pt x="438" y="188"/>
                  </a:lnTo>
                  <a:lnTo>
                    <a:pt x="450" y="218"/>
                  </a:lnTo>
                  <a:lnTo>
                    <a:pt x="450" y="218"/>
                  </a:lnTo>
                  <a:lnTo>
                    <a:pt x="452" y="228"/>
                  </a:lnTo>
                  <a:lnTo>
                    <a:pt x="456" y="236"/>
                  </a:lnTo>
                  <a:lnTo>
                    <a:pt x="456" y="236"/>
                  </a:lnTo>
                  <a:lnTo>
                    <a:pt x="458" y="240"/>
                  </a:lnTo>
                  <a:lnTo>
                    <a:pt x="462" y="244"/>
                  </a:lnTo>
                  <a:lnTo>
                    <a:pt x="472" y="246"/>
                  </a:lnTo>
                  <a:lnTo>
                    <a:pt x="472" y="246"/>
                  </a:lnTo>
                  <a:lnTo>
                    <a:pt x="478" y="246"/>
                  </a:lnTo>
                  <a:lnTo>
                    <a:pt x="482" y="244"/>
                  </a:lnTo>
                  <a:lnTo>
                    <a:pt x="486" y="240"/>
                  </a:lnTo>
                  <a:lnTo>
                    <a:pt x="488" y="236"/>
                  </a:lnTo>
                  <a:lnTo>
                    <a:pt x="488" y="236"/>
                  </a:lnTo>
                  <a:lnTo>
                    <a:pt x="490" y="236"/>
                  </a:lnTo>
                  <a:lnTo>
                    <a:pt x="490" y="226"/>
                  </a:lnTo>
                  <a:lnTo>
                    <a:pt x="490" y="226"/>
                  </a:lnTo>
                  <a:lnTo>
                    <a:pt x="490" y="212"/>
                  </a:lnTo>
                  <a:lnTo>
                    <a:pt x="488" y="196"/>
                  </a:lnTo>
                  <a:lnTo>
                    <a:pt x="488" y="196"/>
                  </a:lnTo>
                  <a:lnTo>
                    <a:pt x="482" y="178"/>
                  </a:lnTo>
                  <a:lnTo>
                    <a:pt x="476" y="160"/>
                  </a:lnTo>
                  <a:lnTo>
                    <a:pt x="468" y="142"/>
                  </a:lnTo>
                  <a:lnTo>
                    <a:pt x="460" y="126"/>
                  </a:lnTo>
                  <a:lnTo>
                    <a:pt x="448" y="110"/>
                  </a:lnTo>
                  <a:lnTo>
                    <a:pt x="436" y="94"/>
                  </a:lnTo>
                  <a:lnTo>
                    <a:pt x="422" y="78"/>
                  </a:lnTo>
                  <a:lnTo>
                    <a:pt x="408" y="62"/>
                  </a:lnTo>
                  <a:lnTo>
                    <a:pt x="408" y="62"/>
                  </a:lnTo>
                  <a:lnTo>
                    <a:pt x="392" y="50"/>
                  </a:lnTo>
                  <a:lnTo>
                    <a:pt x="374" y="36"/>
                  </a:lnTo>
                  <a:lnTo>
                    <a:pt x="354" y="26"/>
                  </a:lnTo>
                  <a:lnTo>
                    <a:pt x="334" y="16"/>
                  </a:lnTo>
                  <a:lnTo>
                    <a:pt x="314" y="10"/>
                  </a:lnTo>
                  <a:lnTo>
                    <a:pt x="292" y="4"/>
                  </a:lnTo>
                  <a:lnTo>
                    <a:pt x="270" y="0"/>
                  </a:lnTo>
                  <a:lnTo>
                    <a:pt x="246" y="0"/>
                  </a:lnTo>
                  <a:close/>
                </a:path>
              </a:pathLst>
            </a:custGeom>
            <a:solidFill>
              <a:srgbClr val="2B262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345"/>
            <p:cNvSpPr>
              <a:spLocks/>
            </p:cNvSpPr>
            <p:nvPr/>
          </p:nvSpPr>
          <p:spPr bwMode="auto">
            <a:xfrm>
              <a:off x="4198938" y="5230813"/>
              <a:ext cx="777875" cy="390525"/>
            </a:xfrm>
            <a:custGeom>
              <a:avLst/>
              <a:gdLst>
                <a:gd name="T0" fmla="*/ 192 w 490"/>
                <a:gd name="T1" fmla="*/ 6 h 246"/>
                <a:gd name="T2" fmla="*/ 126 w 490"/>
                <a:gd name="T3" fmla="*/ 30 h 246"/>
                <a:gd name="T4" fmla="*/ 66 w 490"/>
                <a:gd name="T5" fmla="*/ 74 h 246"/>
                <a:gd name="T6" fmla="*/ 32 w 490"/>
                <a:gd name="T7" fmla="*/ 122 h 246"/>
                <a:gd name="T8" fmla="*/ 2 w 490"/>
                <a:gd name="T9" fmla="*/ 202 h 246"/>
                <a:gd name="T10" fmla="*/ 4 w 490"/>
                <a:gd name="T11" fmla="*/ 236 h 246"/>
                <a:gd name="T12" fmla="*/ 22 w 490"/>
                <a:gd name="T13" fmla="*/ 246 h 246"/>
                <a:gd name="T14" fmla="*/ 34 w 490"/>
                <a:gd name="T15" fmla="*/ 240 h 246"/>
                <a:gd name="T16" fmla="*/ 36 w 490"/>
                <a:gd name="T17" fmla="*/ 236 h 246"/>
                <a:gd name="T18" fmla="*/ 30 w 490"/>
                <a:gd name="T19" fmla="*/ 242 h 246"/>
                <a:gd name="T20" fmla="*/ 16 w 490"/>
                <a:gd name="T21" fmla="*/ 246 h 246"/>
                <a:gd name="T22" fmla="*/ 4 w 490"/>
                <a:gd name="T23" fmla="*/ 236 h 246"/>
                <a:gd name="T24" fmla="*/ 8 w 490"/>
                <a:gd name="T25" fmla="*/ 180 h 246"/>
                <a:gd name="T26" fmla="*/ 32 w 490"/>
                <a:gd name="T27" fmla="*/ 122 h 246"/>
                <a:gd name="T28" fmla="*/ 80 w 490"/>
                <a:gd name="T29" fmla="*/ 60 h 246"/>
                <a:gd name="T30" fmla="*/ 144 w 490"/>
                <a:gd name="T31" fmla="*/ 22 h 246"/>
                <a:gd name="T32" fmla="*/ 220 w 490"/>
                <a:gd name="T33" fmla="*/ 2 h 246"/>
                <a:gd name="T34" fmla="*/ 292 w 490"/>
                <a:gd name="T35" fmla="*/ 4 h 246"/>
                <a:gd name="T36" fmla="*/ 374 w 490"/>
                <a:gd name="T37" fmla="*/ 38 h 246"/>
                <a:gd name="T38" fmla="*/ 422 w 490"/>
                <a:gd name="T39" fmla="*/ 78 h 246"/>
                <a:gd name="T40" fmla="*/ 468 w 490"/>
                <a:gd name="T41" fmla="*/ 142 h 246"/>
                <a:gd name="T42" fmla="*/ 486 w 490"/>
                <a:gd name="T43" fmla="*/ 196 h 246"/>
                <a:gd name="T44" fmla="*/ 488 w 490"/>
                <a:gd name="T45" fmla="*/ 234 h 246"/>
                <a:gd name="T46" fmla="*/ 482 w 490"/>
                <a:gd name="T47" fmla="*/ 242 h 246"/>
                <a:gd name="T48" fmla="*/ 468 w 490"/>
                <a:gd name="T49" fmla="*/ 246 h 246"/>
                <a:gd name="T50" fmla="*/ 456 w 490"/>
                <a:gd name="T51" fmla="*/ 236 h 246"/>
                <a:gd name="T52" fmla="*/ 438 w 490"/>
                <a:gd name="T53" fmla="*/ 186 h 246"/>
                <a:gd name="T54" fmla="*/ 420 w 490"/>
                <a:gd name="T55" fmla="*/ 148 h 246"/>
                <a:gd name="T56" fmla="*/ 382 w 490"/>
                <a:gd name="T57" fmla="*/ 104 h 246"/>
                <a:gd name="T58" fmla="*/ 344 w 490"/>
                <a:gd name="T59" fmla="*/ 66 h 246"/>
                <a:gd name="T60" fmla="*/ 246 w 490"/>
                <a:gd name="T61" fmla="*/ 44 h 246"/>
                <a:gd name="T62" fmla="*/ 176 w 490"/>
                <a:gd name="T63" fmla="*/ 52 h 246"/>
                <a:gd name="T64" fmla="*/ 148 w 490"/>
                <a:gd name="T65" fmla="*/ 66 h 246"/>
                <a:gd name="T66" fmla="*/ 98 w 490"/>
                <a:gd name="T67" fmla="*/ 108 h 246"/>
                <a:gd name="T68" fmla="*/ 70 w 490"/>
                <a:gd name="T69" fmla="*/ 152 h 246"/>
                <a:gd name="T70" fmla="*/ 46 w 490"/>
                <a:gd name="T71" fmla="*/ 202 h 246"/>
                <a:gd name="T72" fmla="*/ 36 w 490"/>
                <a:gd name="T73" fmla="*/ 234 h 246"/>
                <a:gd name="T74" fmla="*/ 36 w 490"/>
                <a:gd name="T75" fmla="*/ 234 h 246"/>
                <a:gd name="T76" fmla="*/ 36 w 490"/>
                <a:gd name="T77" fmla="*/ 234 h 246"/>
                <a:gd name="T78" fmla="*/ 52 w 490"/>
                <a:gd name="T79" fmla="*/ 188 h 246"/>
                <a:gd name="T80" fmla="*/ 72 w 490"/>
                <a:gd name="T81" fmla="*/ 154 h 246"/>
                <a:gd name="T82" fmla="*/ 112 w 490"/>
                <a:gd name="T83" fmla="*/ 96 h 246"/>
                <a:gd name="T84" fmla="*/ 162 w 490"/>
                <a:gd name="T85" fmla="*/ 58 h 246"/>
                <a:gd name="T86" fmla="*/ 194 w 490"/>
                <a:gd name="T87" fmla="*/ 48 h 246"/>
                <a:gd name="T88" fmla="*/ 272 w 490"/>
                <a:gd name="T89" fmla="*/ 46 h 246"/>
                <a:gd name="T90" fmla="*/ 344 w 490"/>
                <a:gd name="T91" fmla="*/ 68 h 246"/>
                <a:gd name="T92" fmla="*/ 382 w 490"/>
                <a:gd name="T93" fmla="*/ 104 h 246"/>
                <a:gd name="T94" fmla="*/ 420 w 490"/>
                <a:gd name="T95" fmla="*/ 148 h 246"/>
                <a:gd name="T96" fmla="*/ 450 w 490"/>
                <a:gd name="T97" fmla="*/ 218 h 246"/>
                <a:gd name="T98" fmla="*/ 456 w 490"/>
                <a:gd name="T99" fmla="*/ 236 h 246"/>
                <a:gd name="T100" fmla="*/ 472 w 490"/>
                <a:gd name="T101" fmla="*/ 246 h 246"/>
                <a:gd name="T102" fmla="*/ 488 w 490"/>
                <a:gd name="T103" fmla="*/ 236 h 246"/>
                <a:gd name="T104" fmla="*/ 490 w 490"/>
                <a:gd name="T105" fmla="*/ 226 h 246"/>
                <a:gd name="T106" fmla="*/ 482 w 490"/>
                <a:gd name="T107" fmla="*/ 178 h 246"/>
                <a:gd name="T108" fmla="*/ 448 w 490"/>
                <a:gd name="T109" fmla="*/ 110 h 246"/>
                <a:gd name="T110" fmla="*/ 408 w 490"/>
                <a:gd name="T111" fmla="*/ 62 h 246"/>
                <a:gd name="T112" fmla="*/ 334 w 490"/>
                <a:gd name="T113" fmla="*/ 16 h 246"/>
                <a:gd name="T114" fmla="*/ 246 w 490"/>
                <a:gd name="T115"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0" h="246">
                  <a:moveTo>
                    <a:pt x="246" y="0"/>
                  </a:moveTo>
                  <a:lnTo>
                    <a:pt x="246" y="0"/>
                  </a:lnTo>
                  <a:lnTo>
                    <a:pt x="220" y="2"/>
                  </a:lnTo>
                  <a:lnTo>
                    <a:pt x="192" y="6"/>
                  </a:lnTo>
                  <a:lnTo>
                    <a:pt x="166" y="14"/>
                  </a:lnTo>
                  <a:lnTo>
                    <a:pt x="144" y="22"/>
                  </a:lnTo>
                  <a:lnTo>
                    <a:pt x="144" y="22"/>
                  </a:lnTo>
                  <a:lnTo>
                    <a:pt x="126" y="30"/>
                  </a:lnTo>
                  <a:lnTo>
                    <a:pt x="110" y="38"/>
                  </a:lnTo>
                  <a:lnTo>
                    <a:pt x="94" y="48"/>
                  </a:lnTo>
                  <a:lnTo>
                    <a:pt x="80" y="60"/>
                  </a:lnTo>
                  <a:lnTo>
                    <a:pt x="66" y="74"/>
                  </a:lnTo>
                  <a:lnTo>
                    <a:pt x="54" y="88"/>
                  </a:lnTo>
                  <a:lnTo>
                    <a:pt x="42" y="104"/>
                  </a:lnTo>
                  <a:lnTo>
                    <a:pt x="32" y="122"/>
                  </a:lnTo>
                  <a:lnTo>
                    <a:pt x="32" y="122"/>
                  </a:lnTo>
                  <a:lnTo>
                    <a:pt x="22" y="140"/>
                  </a:lnTo>
                  <a:lnTo>
                    <a:pt x="14" y="160"/>
                  </a:lnTo>
                  <a:lnTo>
                    <a:pt x="8" y="180"/>
                  </a:lnTo>
                  <a:lnTo>
                    <a:pt x="2" y="202"/>
                  </a:lnTo>
                  <a:lnTo>
                    <a:pt x="2" y="202"/>
                  </a:lnTo>
                  <a:lnTo>
                    <a:pt x="0" y="220"/>
                  </a:lnTo>
                  <a:lnTo>
                    <a:pt x="4" y="236"/>
                  </a:lnTo>
                  <a:lnTo>
                    <a:pt x="4" y="236"/>
                  </a:lnTo>
                  <a:lnTo>
                    <a:pt x="4" y="240"/>
                  </a:lnTo>
                  <a:lnTo>
                    <a:pt x="10" y="244"/>
                  </a:lnTo>
                  <a:lnTo>
                    <a:pt x="16" y="246"/>
                  </a:lnTo>
                  <a:lnTo>
                    <a:pt x="22" y="246"/>
                  </a:lnTo>
                  <a:lnTo>
                    <a:pt x="22" y="246"/>
                  </a:lnTo>
                  <a:lnTo>
                    <a:pt x="26" y="246"/>
                  </a:lnTo>
                  <a:lnTo>
                    <a:pt x="30" y="244"/>
                  </a:lnTo>
                  <a:lnTo>
                    <a:pt x="34" y="240"/>
                  </a:lnTo>
                  <a:lnTo>
                    <a:pt x="36" y="236"/>
                  </a:lnTo>
                  <a:lnTo>
                    <a:pt x="36" y="236"/>
                  </a:lnTo>
                  <a:lnTo>
                    <a:pt x="36" y="236"/>
                  </a:lnTo>
                  <a:lnTo>
                    <a:pt x="36" y="236"/>
                  </a:lnTo>
                  <a:lnTo>
                    <a:pt x="36" y="236"/>
                  </a:lnTo>
                  <a:lnTo>
                    <a:pt x="36" y="236"/>
                  </a:lnTo>
                  <a:lnTo>
                    <a:pt x="34" y="240"/>
                  </a:lnTo>
                  <a:lnTo>
                    <a:pt x="30" y="242"/>
                  </a:lnTo>
                  <a:lnTo>
                    <a:pt x="26" y="246"/>
                  </a:lnTo>
                  <a:lnTo>
                    <a:pt x="22" y="246"/>
                  </a:lnTo>
                  <a:lnTo>
                    <a:pt x="22" y="246"/>
                  </a:lnTo>
                  <a:lnTo>
                    <a:pt x="16" y="246"/>
                  </a:lnTo>
                  <a:lnTo>
                    <a:pt x="10" y="242"/>
                  </a:lnTo>
                  <a:lnTo>
                    <a:pt x="4" y="240"/>
                  </a:lnTo>
                  <a:lnTo>
                    <a:pt x="4" y="236"/>
                  </a:lnTo>
                  <a:lnTo>
                    <a:pt x="4" y="236"/>
                  </a:lnTo>
                  <a:lnTo>
                    <a:pt x="2" y="220"/>
                  </a:lnTo>
                  <a:lnTo>
                    <a:pt x="2" y="202"/>
                  </a:lnTo>
                  <a:lnTo>
                    <a:pt x="2" y="202"/>
                  </a:lnTo>
                  <a:lnTo>
                    <a:pt x="8" y="180"/>
                  </a:lnTo>
                  <a:lnTo>
                    <a:pt x="14" y="160"/>
                  </a:lnTo>
                  <a:lnTo>
                    <a:pt x="22" y="140"/>
                  </a:lnTo>
                  <a:lnTo>
                    <a:pt x="32" y="122"/>
                  </a:lnTo>
                  <a:lnTo>
                    <a:pt x="32" y="122"/>
                  </a:lnTo>
                  <a:lnTo>
                    <a:pt x="42" y="104"/>
                  </a:lnTo>
                  <a:lnTo>
                    <a:pt x="54" y="88"/>
                  </a:lnTo>
                  <a:lnTo>
                    <a:pt x="66" y="74"/>
                  </a:lnTo>
                  <a:lnTo>
                    <a:pt x="80" y="60"/>
                  </a:lnTo>
                  <a:lnTo>
                    <a:pt x="96" y="50"/>
                  </a:lnTo>
                  <a:lnTo>
                    <a:pt x="110" y="40"/>
                  </a:lnTo>
                  <a:lnTo>
                    <a:pt x="128" y="30"/>
                  </a:lnTo>
                  <a:lnTo>
                    <a:pt x="144" y="22"/>
                  </a:lnTo>
                  <a:lnTo>
                    <a:pt x="144" y="22"/>
                  </a:lnTo>
                  <a:lnTo>
                    <a:pt x="166" y="14"/>
                  </a:lnTo>
                  <a:lnTo>
                    <a:pt x="192" y="8"/>
                  </a:lnTo>
                  <a:lnTo>
                    <a:pt x="220" y="2"/>
                  </a:lnTo>
                  <a:lnTo>
                    <a:pt x="246" y="0"/>
                  </a:lnTo>
                  <a:lnTo>
                    <a:pt x="246" y="0"/>
                  </a:lnTo>
                  <a:lnTo>
                    <a:pt x="270" y="2"/>
                  </a:lnTo>
                  <a:lnTo>
                    <a:pt x="292" y="4"/>
                  </a:lnTo>
                  <a:lnTo>
                    <a:pt x="314" y="10"/>
                  </a:lnTo>
                  <a:lnTo>
                    <a:pt x="334" y="18"/>
                  </a:lnTo>
                  <a:lnTo>
                    <a:pt x="354" y="26"/>
                  </a:lnTo>
                  <a:lnTo>
                    <a:pt x="374" y="38"/>
                  </a:lnTo>
                  <a:lnTo>
                    <a:pt x="390" y="50"/>
                  </a:lnTo>
                  <a:lnTo>
                    <a:pt x="408" y="64"/>
                  </a:lnTo>
                  <a:lnTo>
                    <a:pt x="408" y="64"/>
                  </a:lnTo>
                  <a:lnTo>
                    <a:pt x="422" y="78"/>
                  </a:lnTo>
                  <a:lnTo>
                    <a:pt x="436" y="94"/>
                  </a:lnTo>
                  <a:lnTo>
                    <a:pt x="448" y="110"/>
                  </a:lnTo>
                  <a:lnTo>
                    <a:pt x="460" y="126"/>
                  </a:lnTo>
                  <a:lnTo>
                    <a:pt x="468" y="142"/>
                  </a:lnTo>
                  <a:lnTo>
                    <a:pt x="476" y="160"/>
                  </a:lnTo>
                  <a:lnTo>
                    <a:pt x="482" y="178"/>
                  </a:lnTo>
                  <a:lnTo>
                    <a:pt x="486" y="196"/>
                  </a:lnTo>
                  <a:lnTo>
                    <a:pt x="486" y="196"/>
                  </a:lnTo>
                  <a:lnTo>
                    <a:pt x="490" y="212"/>
                  </a:lnTo>
                  <a:lnTo>
                    <a:pt x="490" y="226"/>
                  </a:lnTo>
                  <a:lnTo>
                    <a:pt x="490" y="226"/>
                  </a:lnTo>
                  <a:lnTo>
                    <a:pt x="488" y="234"/>
                  </a:lnTo>
                  <a:lnTo>
                    <a:pt x="488" y="236"/>
                  </a:lnTo>
                  <a:lnTo>
                    <a:pt x="488" y="236"/>
                  </a:lnTo>
                  <a:lnTo>
                    <a:pt x="486" y="240"/>
                  </a:lnTo>
                  <a:lnTo>
                    <a:pt x="482" y="242"/>
                  </a:lnTo>
                  <a:lnTo>
                    <a:pt x="478" y="246"/>
                  </a:lnTo>
                  <a:lnTo>
                    <a:pt x="472" y="246"/>
                  </a:lnTo>
                  <a:lnTo>
                    <a:pt x="472" y="246"/>
                  </a:lnTo>
                  <a:lnTo>
                    <a:pt x="468" y="246"/>
                  </a:lnTo>
                  <a:lnTo>
                    <a:pt x="462" y="242"/>
                  </a:lnTo>
                  <a:lnTo>
                    <a:pt x="458" y="240"/>
                  </a:lnTo>
                  <a:lnTo>
                    <a:pt x="456" y="236"/>
                  </a:lnTo>
                  <a:lnTo>
                    <a:pt x="456" y="236"/>
                  </a:lnTo>
                  <a:lnTo>
                    <a:pt x="452" y="226"/>
                  </a:lnTo>
                  <a:lnTo>
                    <a:pt x="450" y="218"/>
                  </a:lnTo>
                  <a:lnTo>
                    <a:pt x="450" y="218"/>
                  </a:lnTo>
                  <a:lnTo>
                    <a:pt x="438" y="186"/>
                  </a:lnTo>
                  <a:lnTo>
                    <a:pt x="424" y="156"/>
                  </a:lnTo>
                  <a:lnTo>
                    <a:pt x="424" y="156"/>
                  </a:lnTo>
                  <a:lnTo>
                    <a:pt x="420" y="148"/>
                  </a:lnTo>
                  <a:lnTo>
                    <a:pt x="420" y="148"/>
                  </a:lnTo>
                  <a:lnTo>
                    <a:pt x="412" y="136"/>
                  </a:lnTo>
                  <a:lnTo>
                    <a:pt x="402" y="124"/>
                  </a:lnTo>
                  <a:lnTo>
                    <a:pt x="382" y="104"/>
                  </a:lnTo>
                  <a:lnTo>
                    <a:pt x="382" y="104"/>
                  </a:lnTo>
                  <a:lnTo>
                    <a:pt x="364" y="84"/>
                  </a:lnTo>
                  <a:lnTo>
                    <a:pt x="354" y="74"/>
                  </a:lnTo>
                  <a:lnTo>
                    <a:pt x="344" y="66"/>
                  </a:lnTo>
                  <a:lnTo>
                    <a:pt x="344" y="66"/>
                  </a:lnTo>
                  <a:lnTo>
                    <a:pt x="320" y="56"/>
                  </a:lnTo>
                  <a:lnTo>
                    <a:pt x="296" y="48"/>
                  </a:lnTo>
                  <a:lnTo>
                    <a:pt x="272" y="44"/>
                  </a:lnTo>
                  <a:lnTo>
                    <a:pt x="246" y="44"/>
                  </a:lnTo>
                  <a:lnTo>
                    <a:pt x="246" y="44"/>
                  </a:lnTo>
                  <a:lnTo>
                    <a:pt x="210" y="46"/>
                  </a:lnTo>
                  <a:lnTo>
                    <a:pt x="194" y="48"/>
                  </a:lnTo>
                  <a:lnTo>
                    <a:pt x="176" y="52"/>
                  </a:lnTo>
                  <a:lnTo>
                    <a:pt x="176" y="52"/>
                  </a:lnTo>
                  <a:lnTo>
                    <a:pt x="162" y="58"/>
                  </a:lnTo>
                  <a:lnTo>
                    <a:pt x="162" y="58"/>
                  </a:lnTo>
                  <a:lnTo>
                    <a:pt x="148" y="66"/>
                  </a:lnTo>
                  <a:lnTo>
                    <a:pt x="134" y="76"/>
                  </a:lnTo>
                  <a:lnTo>
                    <a:pt x="112" y="96"/>
                  </a:lnTo>
                  <a:lnTo>
                    <a:pt x="112" y="96"/>
                  </a:lnTo>
                  <a:lnTo>
                    <a:pt x="98" y="108"/>
                  </a:lnTo>
                  <a:lnTo>
                    <a:pt x="88" y="122"/>
                  </a:lnTo>
                  <a:lnTo>
                    <a:pt x="78" y="136"/>
                  </a:lnTo>
                  <a:lnTo>
                    <a:pt x="70" y="152"/>
                  </a:lnTo>
                  <a:lnTo>
                    <a:pt x="70" y="152"/>
                  </a:lnTo>
                  <a:lnTo>
                    <a:pt x="66" y="160"/>
                  </a:lnTo>
                  <a:lnTo>
                    <a:pt x="66" y="160"/>
                  </a:lnTo>
                  <a:lnTo>
                    <a:pt x="52" y="188"/>
                  </a:lnTo>
                  <a:lnTo>
                    <a:pt x="46" y="202"/>
                  </a:lnTo>
                  <a:lnTo>
                    <a:pt x="40" y="218"/>
                  </a:lnTo>
                  <a:lnTo>
                    <a:pt x="40" y="218"/>
                  </a:lnTo>
                  <a:lnTo>
                    <a:pt x="36" y="234"/>
                  </a:lnTo>
                  <a:lnTo>
                    <a:pt x="36" y="234"/>
                  </a:lnTo>
                  <a:lnTo>
                    <a:pt x="36" y="234"/>
                  </a:lnTo>
                  <a:lnTo>
                    <a:pt x="36" y="234"/>
                  </a:lnTo>
                  <a:lnTo>
                    <a:pt x="36" y="234"/>
                  </a:lnTo>
                  <a:lnTo>
                    <a:pt x="36" y="234"/>
                  </a:lnTo>
                  <a:lnTo>
                    <a:pt x="36" y="234"/>
                  </a:lnTo>
                  <a:lnTo>
                    <a:pt x="36" y="234"/>
                  </a:lnTo>
                  <a:lnTo>
                    <a:pt x="36" y="234"/>
                  </a:lnTo>
                  <a:lnTo>
                    <a:pt x="36" y="234"/>
                  </a:lnTo>
                  <a:lnTo>
                    <a:pt x="40" y="218"/>
                  </a:lnTo>
                  <a:lnTo>
                    <a:pt x="40" y="218"/>
                  </a:lnTo>
                  <a:lnTo>
                    <a:pt x="46" y="204"/>
                  </a:lnTo>
                  <a:lnTo>
                    <a:pt x="52" y="188"/>
                  </a:lnTo>
                  <a:lnTo>
                    <a:pt x="66" y="160"/>
                  </a:lnTo>
                  <a:lnTo>
                    <a:pt x="66" y="160"/>
                  </a:lnTo>
                  <a:lnTo>
                    <a:pt x="72" y="154"/>
                  </a:lnTo>
                  <a:lnTo>
                    <a:pt x="72" y="154"/>
                  </a:lnTo>
                  <a:lnTo>
                    <a:pt x="78" y="138"/>
                  </a:lnTo>
                  <a:lnTo>
                    <a:pt x="88" y="122"/>
                  </a:lnTo>
                  <a:lnTo>
                    <a:pt x="98" y="108"/>
                  </a:lnTo>
                  <a:lnTo>
                    <a:pt x="112" y="96"/>
                  </a:lnTo>
                  <a:lnTo>
                    <a:pt x="112" y="96"/>
                  </a:lnTo>
                  <a:lnTo>
                    <a:pt x="134" y="76"/>
                  </a:lnTo>
                  <a:lnTo>
                    <a:pt x="148" y="68"/>
                  </a:lnTo>
                  <a:lnTo>
                    <a:pt x="162" y="58"/>
                  </a:lnTo>
                  <a:lnTo>
                    <a:pt x="162" y="58"/>
                  </a:lnTo>
                  <a:lnTo>
                    <a:pt x="176" y="52"/>
                  </a:lnTo>
                  <a:lnTo>
                    <a:pt x="176" y="52"/>
                  </a:lnTo>
                  <a:lnTo>
                    <a:pt x="194" y="48"/>
                  </a:lnTo>
                  <a:lnTo>
                    <a:pt x="210" y="46"/>
                  </a:lnTo>
                  <a:lnTo>
                    <a:pt x="246" y="44"/>
                  </a:lnTo>
                  <a:lnTo>
                    <a:pt x="246" y="44"/>
                  </a:lnTo>
                  <a:lnTo>
                    <a:pt x="272" y="46"/>
                  </a:lnTo>
                  <a:lnTo>
                    <a:pt x="296" y="50"/>
                  </a:lnTo>
                  <a:lnTo>
                    <a:pt x="320" y="56"/>
                  </a:lnTo>
                  <a:lnTo>
                    <a:pt x="344" y="68"/>
                  </a:lnTo>
                  <a:lnTo>
                    <a:pt x="344" y="68"/>
                  </a:lnTo>
                  <a:lnTo>
                    <a:pt x="354" y="74"/>
                  </a:lnTo>
                  <a:lnTo>
                    <a:pt x="364" y="84"/>
                  </a:lnTo>
                  <a:lnTo>
                    <a:pt x="382" y="104"/>
                  </a:lnTo>
                  <a:lnTo>
                    <a:pt x="382" y="104"/>
                  </a:lnTo>
                  <a:lnTo>
                    <a:pt x="402" y="126"/>
                  </a:lnTo>
                  <a:lnTo>
                    <a:pt x="412" y="136"/>
                  </a:lnTo>
                  <a:lnTo>
                    <a:pt x="420" y="148"/>
                  </a:lnTo>
                  <a:lnTo>
                    <a:pt x="420" y="148"/>
                  </a:lnTo>
                  <a:lnTo>
                    <a:pt x="424" y="158"/>
                  </a:lnTo>
                  <a:lnTo>
                    <a:pt x="424" y="158"/>
                  </a:lnTo>
                  <a:lnTo>
                    <a:pt x="438" y="188"/>
                  </a:lnTo>
                  <a:lnTo>
                    <a:pt x="450" y="218"/>
                  </a:lnTo>
                  <a:lnTo>
                    <a:pt x="450" y="218"/>
                  </a:lnTo>
                  <a:lnTo>
                    <a:pt x="452" y="228"/>
                  </a:lnTo>
                  <a:lnTo>
                    <a:pt x="456" y="236"/>
                  </a:lnTo>
                  <a:lnTo>
                    <a:pt x="456" y="236"/>
                  </a:lnTo>
                  <a:lnTo>
                    <a:pt x="458" y="240"/>
                  </a:lnTo>
                  <a:lnTo>
                    <a:pt x="462" y="244"/>
                  </a:lnTo>
                  <a:lnTo>
                    <a:pt x="472" y="246"/>
                  </a:lnTo>
                  <a:lnTo>
                    <a:pt x="472" y="246"/>
                  </a:lnTo>
                  <a:lnTo>
                    <a:pt x="478" y="246"/>
                  </a:lnTo>
                  <a:lnTo>
                    <a:pt x="482" y="244"/>
                  </a:lnTo>
                  <a:lnTo>
                    <a:pt x="486" y="240"/>
                  </a:lnTo>
                  <a:lnTo>
                    <a:pt x="488" y="236"/>
                  </a:lnTo>
                  <a:lnTo>
                    <a:pt x="488" y="236"/>
                  </a:lnTo>
                  <a:lnTo>
                    <a:pt x="490" y="236"/>
                  </a:lnTo>
                  <a:lnTo>
                    <a:pt x="490" y="226"/>
                  </a:lnTo>
                  <a:lnTo>
                    <a:pt x="490" y="226"/>
                  </a:lnTo>
                  <a:lnTo>
                    <a:pt x="490" y="212"/>
                  </a:lnTo>
                  <a:lnTo>
                    <a:pt x="488" y="196"/>
                  </a:lnTo>
                  <a:lnTo>
                    <a:pt x="488" y="196"/>
                  </a:lnTo>
                  <a:lnTo>
                    <a:pt x="482" y="178"/>
                  </a:lnTo>
                  <a:lnTo>
                    <a:pt x="476" y="160"/>
                  </a:lnTo>
                  <a:lnTo>
                    <a:pt x="468" y="142"/>
                  </a:lnTo>
                  <a:lnTo>
                    <a:pt x="460" y="126"/>
                  </a:lnTo>
                  <a:lnTo>
                    <a:pt x="448" y="110"/>
                  </a:lnTo>
                  <a:lnTo>
                    <a:pt x="436" y="94"/>
                  </a:lnTo>
                  <a:lnTo>
                    <a:pt x="422" y="78"/>
                  </a:lnTo>
                  <a:lnTo>
                    <a:pt x="408" y="62"/>
                  </a:lnTo>
                  <a:lnTo>
                    <a:pt x="408" y="62"/>
                  </a:lnTo>
                  <a:lnTo>
                    <a:pt x="392" y="50"/>
                  </a:lnTo>
                  <a:lnTo>
                    <a:pt x="374" y="36"/>
                  </a:lnTo>
                  <a:lnTo>
                    <a:pt x="354" y="26"/>
                  </a:lnTo>
                  <a:lnTo>
                    <a:pt x="334" y="16"/>
                  </a:lnTo>
                  <a:lnTo>
                    <a:pt x="314" y="10"/>
                  </a:lnTo>
                  <a:lnTo>
                    <a:pt x="292" y="4"/>
                  </a:lnTo>
                  <a:lnTo>
                    <a:pt x="270" y="0"/>
                  </a:lnTo>
                  <a:lnTo>
                    <a:pt x="2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346"/>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0 w 488"/>
                <a:gd name="T9" fmla="*/ 202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88 h 246"/>
                <a:gd name="T30" fmla="*/ 110 w 488"/>
                <a:gd name="T31" fmla="*/ 40 h 246"/>
                <a:gd name="T32" fmla="*/ 164 w 488"/>
                <a:gd name="T33" fmla="*/ 16 h 246"/>
                <a:gd name="T34" fmla="*/ 244 w 488"/>
                <a:gd name="T35" fmla="*/ 0 h 246"/>
                <a:gd name="T36" fmla="*/ 332 w 488"/>
                <a:gd name="T37" fmla="*/ 18 h 246"/>
                <a:gd name="T38" fmla="*/ 404 w 488"/>
                <a:gd name="T39" fmla="*/ 64 h 246"/>
                <a:gd name="T40" fmla="*/ 446 w 488"/>
                <a:gd name="T41" fmla="*/ 110 h 246"/>
                <a:gd name="T42" fmla="*/ 480 w 488"/>
                <a:gd name="T43" fmla="*/ 178 h 246"/>
                <a:gd name="T44" fmla="*/ 488 w 488"/>
                <a:gd name="T45" fmla="*/ 226 h 246"/>
                <a:gd name="T46" fmla="*/ 486 w 488"/>
                <a:gd name="T47" fmla="*/ 236 h 246"/>
                <a:gd name="T48" fmla="*/ 470 w 488"/>
                <a:gd name="T49" fmla="*/ 246 h 246"/>
                <a:gd name="T50" fmla="*/ 456 w 488"/>
                <a:gd name="T51" fmla="*/ 238 h 246"/>
                <a:gd name="T52" fmla="*/ 448 w 488"/>
                <a:gd name="T53" fmla="*/ 216 h 246"/>
                <a:gd name="T54" fmla="*/ 422 w 488"/>
                <a:gd name="T55" fmla="*/ 156 h 246"/>
                <a:gd name="T56" fmla="*/ 400 w 488"/>
                <a:gd name="T57" fmla="*/ 124 h 246"/>
                <a:gd name="T58" fmla="*/ 352 w 488"/>
                <a:gd name="T59" fmla="*/ 74 h 246"/>
                <a:gd name="T60" fmla="*/ 294 w 488"/>
                <a:gd name="T61" fmla="*/ 48 h 246"/>
                <a:gd name="T62" fmla="*/ 208 w 488"/>
                <a:gd name="T63" fmla="*/ 44 h 246"/>
                <a:gd name="T64" fmla="*/ 160 w 488"/>
                <a:gd name="T65" fmla="*/ 58 h 246"/>
                <a:gd name="T66" fmla="*/ 110 w 488"/>
                <a:gd name="T67" fmla="*/ 94 h 246"/>
                <a:gd name="T68" fmla="*/ 76 w 488"/>
                <a:gd name="T69" fmla="*/ 136 h 246"/>
                <a:gd name="T70" fmla="*/ 64 w 488"/>
                <a:gd name="T71" fmla="*/ 158 h 246"/>
                <a:gd name="T72" fmla="*/ 38 w 488"/>
                <a:gd name="T73" fmla="*/ 216 h 246"/>
                <a:gd name="T74" fmla="*/ 34 w 488"/>
                <a:gd name="T75" fmla="*/ 232 h 246"/>
                <a:gd name="T76" fmla="*/ 34 w 488"/>
                <a:gd name="T77" fmla="*/ 234 h 246"/>
                <a:gd name="T78" fmla="*/ 38 w 488"/>
                <a:gd name="T79" fmla="*/ 218 h 246"/>
                <a:gd name="T80" fmla="*/ 64 w 488"/>
                <a:gd name="T81" fmla="*/ 160 h 246"/>
                <a:gd name="T82" fmla="*/ 86 w 488"/>
                <a:gd name="T83" fmla="*/ 122 h 246"/>
                <a:gd name="T84" fmla="*/ 132 w 488"/>
                <a:gd name="T85" fmla="*/ 76 h 246"/>
                <a:gd name="T86" fmla="*/ 174 w 488"/>
                <a:gd name="T87" fmla="*/ 52 h 246"/>
                <a:gd name="T88" fmla="*/ 244 w 488"/>
                <a:gd name="T89" fmla="*/ 44 h 246"/>
                <a:gd name="T90" fmla="*/ 318 w 488"/>
                <a:gd name="T91" fmla="*/ 56 h 246"/>
                <a:gd name="T92" fmla="*/ 362 w 488"/>
                <a:gd name="T93" fmla="*/ 84 h 246"/>
                <a:gd name="T94" fmla="*/ 410 w 488"/>
                <a:gd name="T95" fmla="*/ 136 h 246"/>
                <a:gd name="T96" fmla="*/ 422 w 488"/>
                <a:gd name="T97" fmla="*/ 156 h 246"/>
                <a:gd name="T98" fmla="*/ 450 w 488"/>
                <a:gd name="T99" fmla="*/ 226 h 246"/>
                <a:gd name="T100" fmla="*/ 460 w 488"/>
                <a:gd name="T101" fmla="*/ 242 h 246"/>
                <a:gd name="T102" fmla="*/ 476 w 488"/>
                <a:gd name="T103" fmla="*/ 246 h 246"/>
                <a:gd name="T104" fmla="*/ 486 w 488"/>
                <a:gd name="T105" fmla="*/ 236 h 246"/>
                <a:gd name="T106" fmla="*/ 488 w 488"/>
                <a:gd name="T107" fmla="*/ 212 h 246"/>
                <a:gd name="T108" fmla="*/ 474 w 488"/>
                <a:gd name="T109" fmla="*/ 160 h 246"/>
                <a:gd name="T110" fmla="*/ 434 w 488"/>
                <a:gd name="T111" fmla="*/ 94 h 246"/>
                <a:gd name="T112" fmla="*/ 388 w 488"/>
                <a:gd name="T113" fmla="*/ 50 h 246"/>
                <a:gd name="T114" fmla="*/ 312 w 488"/>
                <a:gd name="T115" fmla="*/ 1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8" h="246">
                  <a:moveTo>
                    <a:pt x="244" y="0"/>
                  </a:moveTo>
                  <a:lnTo>
                    <a:pt x="244" y="0"/>
                  </a:lnTo>
                  <a:lnTo>
                    <a:pt x="218" y="2"/>
                  </a:lnTo>
                  <a:lnTo>
                    <a:pt x="190" y="8"/>
                  </a:lnTo>
                  <a:lnTo>
                    <a:pt x="164" y="14"/>
                  </a:lnTo>
                  <a:lnTo>
                    <a:pt x="142" y="22"/>
                  </a:lnTo>
                  <a:lnTo>
                    <a:pt x="142" y="22"/>
                  </a:lnTo>
                  <a:lnTo>
                    <a:pt x="126" y="30"/>
                  </a:lnTo>
                  <a:lnTo>
                    <a:pt x="108" y="40"/>
                  </a:lnTo>
                  <a:lnTo>
                    <a:pt x="94" y="50"/>
                  </a:lnTo>
                  <a:lnTo>
                    <a:pt x="78" y="60"/>
                  </a:lnTo>
                  <a:lnTo>
                    <a:pt x="64" y="74"/>
                  </a:lnTo>
                  <a:lnTo>
                    <a:pt x="52" y="88"/>
                  </a:lnTo>
                  <a:lnTo>
                    <a:pt x="40" y="104"/>
                  </a:lnTo>
                  <a:lnTo>
                    <a:pt x="30" y="122"/>
                  </a:lnTo>
                  <a:lnTo>
                    <a:pt x="30" y="122"/>
                  </a:lnTo>
                  <a:lnTo>
                    <a:pt x="20" y="140"/>
                  </a:lnTo>
                  <a:lnTo>
                    <a:pt x="12" y="160"/>
                  </a:lnTo>
                  <a:lnTo>
                    <a:pt x="6" y="180"/>
                  </a:lnTo>
                  <a:lnTo>
                    <a:pt x="0" y="202"/>
                  </a:lnTo>
                  <a:lnTo>
                    <a:pt x="0" y="202"/>
                  </a:lnTo>
                  <a:lnTo>
                    <a:pt x="0" y="220"/>
                  </a:lnTo>
                  <a:lnTo>
                    <a:pt x="2" y="236"/>
                  </a:lnTo>
                  <a:lnTo>
                    <a:pt x="2" y="236"/>
                  </a:lnTo>
                  <a:lnTo>
                    <a:pt x="2" y="240"/>
                  </a:lnTo>
                  <a:lnTo>
                    <a:pt x="8" y="242"/>
                  </a:lnTo>
                  <a:lnTo>
                    <a:pt x="14" y="246"/>
                  </a:lnTo>
                  <a:lnTo>
                    <a:pt x="20" y="246"/>
                  </a:lnTo>
                  <a:lnTo>
                    <a:pt x="20" y="246"/>
                  </a:lnTo>
                  <a:lnTo>
                    <a:pt x="24" y="246"/>
                  </a:lnTo>
                  <a:lnTo>
                    <a:pt x="28" y="242"/>
                  </a:lnTo>
                  <a:lnTo>
                    <a:pt x="32" y="240"/>
                  </a:lnTo>
                  <a:lnTo>
                    <a:pt x="34" y="236"/>
                  </a:lnTo>
                  <a:lnTo>
                    <a:pt x="34" y="236"/>
                  </a:lnTo>
                  <a:lnTo>
                    <a:pt x="34" y="236"/>
                  </a:lnTo>
                  <a:lnTo>
                    <a:pt x="34" y="236"/>
                  </a:lnTo>
                  <a:lnTo>
                    <a:pt x="34" y="236"/>
                  </a:lnTo>
                  <a:lnTo>
                    <a:pt x="34" y="236"/>
                  </a:lnTo>
                  <a:lnTo>
                    <a:pt x="34" y="236"/>
                  </a:lnTo>
                  <a:lnTo>
                    <a:pt x="34" y="236"/>
                  </a:lnTo>
                  <a:lnTo>
                    <a:pt x="32" y="240"/>
                  </a:lnTo>
                  <a:lnTo>
                    <a:pt x="28" y="242"/>
                  </a:lnTo>
                  <a:lnTo>
                    <a:pt x="24" y="244"/>
                  </a:lnTo>
                  <a:lnTo>
                    <a:pt x="20" y="246"/>
                  </a:lnTo>
                  <a:lnTo>
                    <a:pt x="20" y="246"/>
                  </a:lnTo>
                  <a:lnTo>
                    <a:pt x="14" y="244"/>
                  </a:lnTo>
                  <a:lnTo>
                    <a:pt x="8" y="242"/>
                  </a:lnTo>
                  <a:lnTo>
                    <a:pt x="4" y="238"/>
                  </a:lnTo>
                  <a:lnTo>
                    <a:pt x="2" y="236"/>
                  </a:lnTo>
                  <a:lnTo>
                    <a:pt x="2" y="236"/>
                  </a:lnTo>
                  <a:lnTo>
                    <a:pt x="0" y="218"/>
                  </a:lnTo>
                  <a:lnTo>
                    <a:pt x="2" y="200"/>
                  </a:lnTo>
                  <a:lnTo>
                    <a:pt x="2" y="200"/>
                  </a:lnTo>
                  <a:lnTo>
                    <a:pt x="6" y="180"/>
                  </a:lnTo>
                  <a:lnTo>
                    <a:pt x="14" y="160"/>
                  </a:lnTo>
                  <a:lnTo>
                    <a:pt x="22" y="140"/>
                  </a:lnTo>
                  <a:lnTo>
                    <a:pt x="30" y="122"/>
                  </a:lnTo>
                  <a:lnTo>
                    <a:pt x="30" y="122"/>
                  </a:lnTo>
                  <a:lnTo>
                    <a:pt x="40" y="104"/>
                  </a:lnTo>
                  <a:lnTo>
                    <a:pt x="52" y="88"/>
                  </a:lnTo>
                  <a:lnTo>
                    <a:pt x="64" y="74"/>
                  </a:lnTo>
                  <a:lnTo>
                    <a:pt x="78" y="62"/>
                  </a:lnTo>
                  <a:lnTo>
                    <a:pt x="94" y="50"/>
                  </a:lnTo>
                  <a:lnTo>
                    <a:pt x="110" y="40"/>
                  </a:lnTo>
                  <a:lnTo>
                    <a:pt x="126" y="30"/>
                  </a:lnTo>
                  <a:lnTo>
                    <a:pt x="142" y="24"/>
                  </a:lnTo>
                  <a:lnTo>
                    <a:pt x="142" y="24"/>
                  </a:lnTo>
                  <a:lnTo>
                    <a:pt x="164" y="16"/>
                  </a:lnTo>
                  <a:lnTo>
                    <a:pt x="190" y="8"/>
                  </a:lnTo>
                  <a:lnTo>
                    <a:pt x="218" y="2"/>
                  </a:lnTo>
                  <a:lnTo>
                    <a:pt x="244" y="0"/>
                  </a:lnTo>
                  <a:lnTo>
                    <a:pt x="244" y="0"/>
                  </a:lnTo>
                  <a:lnTo>
                    <a:pt x="268" y="2"/>
                  </a:lnTo>
                  <a:lnTo>
                    <a:pt x="290" y="6"/>
                  </a:lnTo>
                  <a:lnTo>
                    <a:pt x="312" y="10"/>
                  </a:lnTo>
                  <a:lnTo>
                    <a:pt x="332" y="18"/>
                  </a:lnTo>
                  <a:lnTo>
                    <a:pt x="352" y="28"/>
                  </a:lnTo>
                  <a:lnTo>
                    <a:pt x="372" y="38"/>
                  </a:lnTo>
                  <a:lnTo>
                    <a:pt x="388" y="50"/>
                  </a:lnTo>
                  <a:lnTo>
                    <a:pt x="404" y="64"/>
                  </a:lnTo>
                  <a:lnTo>
                    <a:pt x="404" y="64"/>
                  </a:lnTo>
                  <a:lnTo>
                    <a:pt x="420" y="78"/>
                  </a:lnTo>
                  <a:lnTo>
                    <a:pt x="434" y="94"/>
                  </a:lnTo>
                  <a:lnTo>
                    <a:pt x="446" y="110"/>
                  </a:lnTo>
                  <a:lnTo>
                    <a:pt x="456" y="126"/>
                  </a:lnTo>
                  <a:lnTo>
                    <a:pt x="466" y="142"/>
                  </a:lnTo>
                  <a:lnTo>
                    <a:pt x="474" y="160"/>
                  </a:lnTo>
                  <a:lnTo>
                    <a:pt x="480" y="178"/>
                  </a:lnTo>
                  <a:lnTo>
                    <a:pt x="484" y="196"/>
                  </a:lnTo>
                  <a:lnTo>
                    <a:pt x="484" y="196"/>
                  </a:lnTo>
                  <a:lnTo>
                    <a:pt x="486" y="210"/>
                  </a:lnTo>
                  <a:lnTo>
                    <a:pt x="488" y="226"/>
                  </a:lnTo>
                  <a:lnTo>
                    <a:pt x="488" y="226"/>
                  </a:lnTo>
                  <a:lnTo>
                    <a:pt x="486" y="234"/>
                  </a:lnTo>
                  <a:lnTo>
                    <a:pt x="486" y="236"/>
                  </a:lnTo>
                  <a:lnTo>
                    <a:pt x="486" y="236"/>
                  </a:lnTo>
                  <a:lnTo>
                    <a:pt x="484" y="238"/>
                  </a:lnTo>
                  <a:lnTo>
                    <a:pt x="480" y="242"/>
                  </a:lnTo>
                  <a:lnTo>
                    <a:pt x="474" y="244"/>
                  </a:lnTo>
                  <a:lnTo>
                    <a:pt x="470" y="246"/>
                  </a:lnTo>
                  <a:lnTo>
                    <a:pt x="470" y="246"/>
                  </a:lnTo>
                  <a:lnTo>
                    <a:pt x="466" y="244"/>
                  </a:lnTo>
                  <a:lnTo>
                    <a:pt x="460" y="242"/>
                  </a:lnTo>
                  <a:lnTo>
                    <a:pt x="456" y="238"/>
                  </a:lnTo>
                  <a:lnTo>
                    <a:pt x="454" y="236"/>
                  </a:lnTo>
                  <a:lnTo>
                    <a:pt x="454" y="236"/>
                  </a:lnTo>
                  <a:lnTo>
                    <a:pt x="452" y="226"/>
                  </a:lnTo>
                  <a:lnTo>
                    <a:pt x="448" y="216"/>
                  </a:lnTo>
                  <a:lnTo>
                    <a:pt x="448" y="216"/>
                  </a:lnTo>
                  <a:lnTo>
                    <a:pt x="436" y="186"/>
                  </a:lnTo>
                  <a:lnTo>
                    <a:pt x="422" y="156"/>
                  </a:lnTo>
                  <a:lnTo>
                    <a:pt x="422" y="156"/>
                  </a:lnTo>
                  <a:lnTo>
                    <a:pt x="418" y="146"/>
                  </a:lnTo>
                  <a:lnTo>
                    <a:pt x="418" y="146"/>
                  </a:lnTo>
                  <a:lnTo>
                    <a:pt x="410" y="134"/>
                  </a:lnTo>
                  <a:lnTo>
                    <a:pt x="400" y="124"/>
                  </a:lnTo>
                  <a:lnTo>
                    <a:pt x="380" y="102"/>
                  </a:lnTo>
                  <a:lnTo>
                    <a:pt x="380" y="102"/>
                  </a:lnTo>
                  <a:lnTo>
                    <a:pt x="362" y="82"/>
                  </a:lnTo>
                  <a:lnTo>
                    <a:pt x="352" y="74"/>
                  </a:lnTo>
                  <a:lnTo>
                    <a:pt x="342" y="66"/>
                  </a:lnTo>
                  <a:lnTo>
                    <a:pt x="342" y="66"/>
                  </a:lnTo>
                  <a:lnTo>
                    <a:pt x="318" y="56"/>
                  </a:lnTo>
                  <a:lnTo>
                    <a:pt x="294" y="48"/>
                  </a:lnTo>
                  <a:lnTo>
                    <a:pt x="270" y="44"/>
                  </a:lnTo>
                  <a:lnTo>
                    <a:pt x="244" y="44"/>
                  </a:lnTo>
                  <a:lnTo>
                    <a:pt x="244" y="44"/>
                  </a:lnTo>
                  <a:lnTo>
                    <a:pt x="208" y="44"/>
                  </a:lnTo>
                  <a:lnTo>
                    <a:pt x="192" y="48"/>
                  </a:lnTo>
                  <a:lnTo>
                    <a:pt x="174" y="52"/>
                  </a:lnTo>
                  <a:lnTo>
                    <a:pt x="174" y="52"/>
                  </a:lnTo>
                  <a:lnTo>
                    <a:pt x="160" y="58"/>
                  </a:lnTo>
                  <a:lnTo>
                    <a:pt x="160" y="58"/>
                  </a:lnTo>
                  <a:lnTo>
                    <a:pt x="146" y="66"/>
                  </a:lnTo>
                  <a:lnTo>
                    <a:pt x="132" y="74"/>
                  </a:lnTo>
                  <a:lnTo>
                    <a:pt x="110" y="94"/>
                  </a:lnTo>
                  <a:lnTo>
                    <a:pt x="110" y="94"/>
                  </a:lnTo>
                  <a:lnTo>
                    <a:pt x="96" y="108"/>
                  </a:lnTo>
                  <a:lnTo>
                    <a:pt x="84" y="122"/>
                  </a:lnTo>
                  <a:lnTo>
                    <a:pt x="76" y="136"/>
                  </a:lnTo>
                  <a:lnTo>
                    <a:pt x="68" y="152"/>
                  </a:lnTo>
                  <a:lnTo>
                    <a:pt x="68" y="152"/>
                  </a:lnTo>
                  <a:lnTo>
                    <a:pt x="64" y="158"/>
                  </a:lnTo>
                  <a:lnTo>
                    <a:pt x="64" y="158"/>
                  </a:lnTo>
                  <a:lnTo>
                    <a:pt x="50" y="186"/>
                  </a:lnTo>
                  <a:lnTo>
                    <a:pt x="44" y="202"/>
                  </a:lnTo>
                  <a:lnTo>
                    <a:pt x="38" y="216"/>
                  </a:lnTo>
                  <a:lnTo>
                    <a:pt x="38" y="216"/>
                  </a:lnTo>
                  <a:lnTo>
                    <a:pt x="34" y="232"/>
                  </a:lnTo>
                  <a:lnTo>
                    <a:pt x="34" y="232"/>
                  </a:lnTo>
                  <a:lnTo>
                    <a:pt x="34" y="232"/>
                  </a:lnTo>
                  <a:lnTo>
                    <a:pt x="34" y="232"/>
                  </a:lnTo>
                  <a:lnTo>
                    <a:pt x="34" y="232"/>
                  </a:lnTo>
                  <a:lnTo>
                    <a:pt x="34" y="232"/>
                  </a:lnTo>
                  <a:lnTo>
                    <a:pt x="34" y="234"/>
                  </a:lnTo>
                  <a:lnTo>
                    <a:pt x="34" y="234"/>
                  </a:lnTo>
                  <a:lnTo>
                    <a:pt x="34" y="234"/>
                  </a:lnTo>
                  <a:lnTo>
                    <a:pt x="34" y="234"/>
                  </a:lnTo>
                  <a:lnTo>
                    <a:pt x="38" y="218"/>
                  </a:lnTo>
                  <a:lnTo>
                    <a:pt x="38" y="218"/>
                  </a:lnTo>
                  <a:lnTo>
                    <a:pt x="44" y="202"/>
                  </a:lnTo>
                  <a:lnTo>
                    <a:pt x="50" y="188"/>
                  </a:lnTo>
                  <a:lnTo>
                    <a:pt x="64" y="160"/>
                  </a:lnTo>
                  <a:lnTo>
                    <a:pt x="64" y="160"/>
                  </a:lnTo>
                  <a:lnTo>
                    <a:pt x="68" y="152"/>
                  </a:lnTo>
                  <a:lnTo>
                    <a:pt x="68" y="152"/>
                  </a:lnTo>
                  <a:lnTo>
                    <a:pt x="76" y="136"/>
                  </a:lnTo>
                  <a:lnTo>
                    <a:pt x="86" y="122"/>
                  </a:lnTo>
                  <a:lnTo>
                    <a:pt x="96" y="108"/>
                  </a:lnTo>
                  <a:lnTo>
                    <a:pt x="110" y="96"/>
                  </a:lnTo>
                  <a:lnTo>
                    <a:pt x="110" y="96"/>
                  </a:lnTo>
                  <a:lnTo>
                    <a:pt x="132" y="76"/>
                  </a:lnTo>
                  <a:lnTo>
                    <a:pt x="146" y="66"/>
                  </a:lnTo>
                  <a:lnTo>
                    <a:pt x="160" y="58"/>
                  </a:lnTo>
                  <a:lnTo>
                    <a:pt x="160" y="58"/>
                  </a:lnTo>
                  <a:lnTo>
                    <a:pt x="174" y="52"/>
                  </a:lnTo>
                  <a:lnTo>
                    <a:pt x="174" y="52"/>
                  </a:lnTo>
                  <a:lnTo>
                    <a:pt x="192" y="48"/>
                  </a:lnTo>
                  <a:lnTo>
                    <a:pt x="208" y="46"/>
                  </a:lnTo>
                  <a:lnTo>
                    <a:pt x="244" y="44"/>
                  </a:lnTo>
                  <a:lnTo>
                    <a:pt x="244" y="44"/>
                  </a:lnTo>
                  <a:lnTo>
                    <a:pt x="270" y="44"/>
                  </a:lnTo>
                  <a:lnTo>
                    <a:pt x="294" y="48"/>
                  </a:lnTo>
                  <a:lnTo>
                    <a:pt x="318" y="56"/>
                  </a:lnTo>
                  <a:lnTo>
                    <a:pt x="342" y="66"/>
                  </a:lnTo>
                  <a:lnTo>
                    <a:pt x="342" y="66"/>
                  </a:lnTo>
                  <a:lnTo>
                    <a:pt x="352" y="74"/>
                  </a:lnTo>
                  <a:lnTo>
                    <a:pt x="362" y="84"/>
                  </a:lnTo>
                  <a:lnTo>
                    <a:pt x="380" y="104"/>
                  </a:lnTo>
                  <a:lnTo>
                    <a:pt x="380" y="104"/>
                  </a:lnTo>
                  <a:lnTo>
                    <a:pt x="400" y="124"/>
                  </a:lnTo>
                  <a:lnTo>
                    <a:pt x="410" y="136"/>
                  </a:lnTo>
                  <a:lnTo>
                    <a:pt x="418" y="148"/>
                  </a:lnTo>
                  <a:lnTo>
                    <a:pt x="418" y="148"/>
                  </a:lnTo>
                  <a:lnTo>
                    <a:pt x="422" y="156"/>
                  </a:lnTo>
                  <a:lnTo>
                    <a:pt x="422" y="156"/>
                  </a:lnTo>
                  <a:lnTo>
                    <a:pt x="436" y="186"/>
                  </a:lnTo>
                  <a:lnTo>
                    <a:pt x="448" y="218"/>
                  </a:lnTo>
                  <a:lnTo>
                    <a:pt x="448" y="218"/>
                  </a:lnTo>
                  <a:lnTo>
                    <a:pt x="450" y="226"/>
                  </a:lnTo>
                  <a:lnTo>
                    <a:pt x="454" y="236"/>
                  </a:lnTo>
                  <a:lnTo>
                    <a:pt x="454" y="236"/>
                  </a:lnTo>
                  <a:lnTo>
                    <a:pt x="456" y="240"/>
                  </a:lnTo>
                  <a:lnTo>
                    <a:pt x="460" y="242"/>
                  </a:lnTo>
                  <a:lnTo>
                    <a:pt x="466" y="246"/>
                  </a:lnTo>
                  <a:lnTo>
                    <a:pt x="470" y="246"/>
                  </a:lnTo>
                  <a:lnTo>
                    <a:pt x="470" y="246"/>
                  </a:lnTo>
                  <a:lnTo>
                    <a:pt x="476" y="246"/>
                  </a:lnTo>
                  <a:lnTo>
                    <a:pt x="480" y="242"/>
                  </a:lnTo>
                  <a:lnTo>
                    <a:pt x="484" y="240"/>
                  </a:lnTo>
                  <a:lnTo>
                    <a:pt x="486" y="236"/>
                  </a:lnTo>
                  <a:lnTo>
                    <a:pt x="486" y="236"/>
                  </a:lnTo>
                  <a:lnTo>
                    <a:pt x="486" y="234"/>
                  </a:lnTo>
                  <a:lnTo>
                    <a:pt x="488" y="226"/>
                  </a:lnTo>
                  <a:lnTo>
                    <a:pt x="488" y="226"/>
                  </a:lnTo>
                  <a:lnTo>
                    <a:pt x="488" y="212"/>
                  </a:lnTo>
                  <a:lnTo>
                    <a:pt x="484" y="196"/>
                  </a:lnTo>
                  <a:lnTo>
                    <a:pt x="484" y="196"/>
                  </a:lnTo>
                  <a:lnTo>
                    <a:pt x="480" y="178"/>
                  </a:lnTo>
                  <a:lnTo>
                    <a:pt x="474" y="160"/>
                  </a:lnTo>
                  <a:lnTo>
                    <a:pt x="466" y="142"/>
                  </a:lnTo>
                  <a:lnTo>
                    <a:pt x="458" y="126"/>
                  </a:lnTo>
                  <a:lnTo>
                    <a:pt x="446" y="110"/>
                  </a:lnTo>
                  <a:lnTo>
                    <a:pt x="434" y="94"/>
                  </a:lnTo>
                  <a:lnTo>
                    <a:pt x="420" y="78"/>
                  </a:lnTo>
                  <a:lnTo>
                    <a:pt x="406" y="64"/>
                  </a:lnTo>
                  <a:lnTo>
                    <a:pt x="406" y="64"/>
                  </a:lnTo>
                  <a:lnTo>
                    <a:pt x="388" y="50"/>
                  </a:lnTo>
                  <a:lnTo>
                    <a:pt x="372" y="38"/>
                  </a:lnTo>
                  <a:lnTo>
                    <a:pt x="352" y="26"/>
                  </a:lnTo>
                  <a:lnTo>
                    <a:pt x="332" y="18"/>
                  </a:lnTo>
                  <a:lnTo>
                    <a:pt x="312" y="10"/>
                  </a:lnTo>
                  <a:lnTo>
                    <a:pt x="290" y="4"/>
                  </a:lnTo>
                  <a:lnTo>
                    <a:pt x="268" y="2"/>
                  </a:lnTo>
                  <a:lnTo>
                    <a:pt x="244" y="0"/>
                  </a:lnTo>
                  <a:close/>
                </a:path>
              </a:pathLst>
            </a:custGeom>
            <a:solidFill>
              <a:srgbClr val="26232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347"/>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0 w 488"/>
                <a:gd name="T9" fmla="*/ 202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88 h 246"/>
                <a:gd name="T30" fmla="*/ 110 w 488"/>
                <a:gd name="T31" fmla="*/ 40 h 246"/>
                <a:gd name="T32" fmla="*/ 164 w 488"/>
                <a:gd name="T33" fmla="*/ 16 h 246"/>
                <a:gd name="T34" fmla="*/ 244 w 488"/>
                <a:gd name="T35" fmla="*/ 0 h 246"/>
                <a:gd name="T36" fmla="*/ 332 w 488"/>
                <a:gd name="T37" fmla="*/ 18 h 246"/>
                <a:gd name="T38" fmla="*/ 404 w 488"/>
                <a:gd name="T39" fmla="*/ 64 h 246"/>
                <a:gd name="T40" fmla="*/ 446 w 488"/>
                <a:gd name="T41" fmla="*/ 110 h 246"/>
                <a:gd name="T42" fmla="*/ 480 w 488"/>
                <a:gd name="T43" fmla="*/ 178 h 246"/>
                <a:gd name="T44" fmla="*/ 488 w 488"/>
                <a:gd name="T45" fmla="*/ 226 h 246"/>
                <a:gd name="T46" fmla="*/ 486 w 488"/>
                <a:gd name="T47" fmla="*/ 236 h 246"/>
                <a:gd name="T48" fmla="*/ 470 w 488"/>
                <a:gd name="T49" fmla="*/ 246 h 246"/>
                <a:gd name="T50" fmla="*/ 456 w 488"/>
                <a:gd name="T51" fmla="*/ 238 h 246"/>
                <a:gd name="T52" fmla="*/ 448 w 488"/>
                <a:gd name="T53" fmla="*/ 216 h 246"/>
                <a:gd name="T54" fmla="*/ 422 w 488"/>
                <a:gd name="T55" fmla="*/ 156 h 246"/>
                <a:gd name="T56" fmla="*/ 400 w 488"/>
                <a:gd name="T57" fmla="*/ 124 h 246"/>
                <a:gd name="T58" fmla="*/ 352 w 488"/>
                <a:gd name="T59" fmla="*/ 74 h 246"/>
                <a:gd name="T60" fmla="*/ 294 w 488"/>
                <a:gd name="T61" fmla="*/ 48 h 246"/>
                <a:gd name="T62" fmla="*/ 208 w 488"/>
                <a:gd name="T63" fmla="*/ 44 h 246"/>
                <a:gd name="T64" fmla="*/ 160 w 488"/>
                <a:gd name="T65" fmla="*/ 58 h 246"/>
                <a:gd name="T66" fmla="*/ 110 w 488"/>
                <a:gd name="T67" fmla="*/ 94 h 246"/>
                <a:gd name="T68" fmla="*/ 76 w 488"/>
                <a:gd name="T69" fmla="*/ 136 h 246"/>
                <a:gd name="T70" fmla="*/ 64 w 488"/>
                <a:gd name="T71" fmla="*/ 158 h 246"/>
                <a:gd name="T72" fmla="*/ 38 w 488"/>
                <a:gd name="T73" fmla="*/ 216 h 246"/>
                <a:gd name="T74" fmla="*/ 34 w 488"/>
                <a:gd name="T75" fmla="*/ 232 h 246"/>
                <a:gd name="T76" fmla="*/ 34 w 488"/>
                <a:gd name="T77" fmla="*/ 234 h 246"/>
                <a:gd name="T78" fmla="*/ 38 w 488"/>
                <a:gd name="T79" fmla="*/ 218 h 246"/>
                <a:gd name="T80" fmla="*/ 64 w 488"/>
                <a:gd name="T81" fmla="*/ 160 h 246"/>
                <a:gd name="T82" fmla="*/ 86 w 488"/>
                <a:gd name="T83" fmla="*/ 122 h 246"/>
                <a:gd name="T84" fmla="*/ 132 w 488"/>
                <a:gd name="T85" fmla="*/ 76 h 246"/>
                <a:gd name="T86" fmla="*/ 174 w 488"/>
                <a:gd name="T87" fmla="*/ 52 h 246"/>
                <a:gd name="T88" fmla="*/ 244 w 488"/>
                <a:gd name="T89" fmla="*/ 44 h 246"/>
                <a:gd name="T90" fmla="*/ 318 w 488"/>
                <a:gd name="T91" fmla="*/ 56 h 246"/>
                <a:gd name="T92" fmla="*/ 362 w 488"/>
                <a:gd name="T93" fmla="*/ 84 h 246"/>
                <a:gd name="T94" fmla="*/ 410 w 488"/>
                <a:gd name="T95" fmla="*/ 136 h 246"/>
                <a:gd name="T96" fmla="*/ 422 w 488"/>
                <a:gd name="T97" fmla="*/ 156 h 246"/>
                <a:gd name="T98" fmla="*/ 450 w 488"/>
                <a:gd name="T99" fmla="*/ 226 h 246"/>
                <a:gd name="T100" fmla="*/ 460 w 488"/>
                <a:gd name="T101" fmla="*/ 242 h 246"/>
                <a:gd name="T102" fmla="*/ 476 w 488"/>
                <a:gd name="T103" fmla="*/ 246 h 246"/>
                <a:gd name="T104" fmla="*/ 486 w 488"/>
                <a:gd name="T105" fmla="*/ 236 h 246"/>
                <a:gd name="T106" fmla="*/ 488 w 488"/>
                <a:gd name="T107" fmla="*/ 212 h 246"/>
                <a:gd name="T108" fmla="*/ 474 w 488"/>
                <a:gd name="T109" fmla="*/ 160 h 246"/>
                <a:gd name="T110" fmla="*/ 434 w 488"/>
                <a:gd name="T111" fmla="*/ 94 h 246"/>
                <a:gd name="T112" fmla="*/ 388 w 488"/>
                <a:gd name="T113" fmla="*/ 50 h 246"/>
                <a:gd name="T114" fmla="*/ 312 w 488"/>
                <a:gd name="T115" fmla="*/ 1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8" h="246">
                  <a:moveTo>
                    <a:pt x="244" y="0"/>
                  </a:moveTo>
                  <a:lnTo>
                    <a:pt x="244" y="0"/>
                  </a:lnTo>
                  <a:lnTo>
                    <a:pt x="218" y="2"/>
                  </a:lnTo>
                  <a:lnTo>
                    <a:pt x="190" y="8"/>
                  </a:lnTo>
                  <a:lnTo>
                    <a:pt x="164" y="14"/>
                  </a:lnTo>
                  <a:lnTo>
                    <a:pt x="142" y="22"/>
                  </a:lnTo>
                  <a:lnTo>
                    <a:pt x="142" y="22"/>
                  </a:lnTo>
                  <a:lnTo>
                    <a:pt x="126" y="30"/>
                  </a:lnTo>
                  <a:lnTo>
                    <a:pt x="108" y="40"/>
                  </a:lnTo>
                  <a:lnTo>
                    <a:pt x="94" y="50"/>
                  </a:lnTo>
                  <a:lnTo>
                    <a:pt x="78" y="60"/>
                  </a:lnTo>
                  <a:lnTo>
                    <a:pt x="64" y="74"/>
                  </a:lnTo>
                  <a:lnTo>
                    <a:pt x="52" y="88"/>
                  </a:lnTo>
                  <a:lnTo>
                    <a:pt x="40" y="104"/>
                  </a:lnTo>
                  <a:lnTo>
                    <a:pt x="30" y="122"/>
                  </a:lnTo>
                  <a:lnTo>
                    <a:pt x="30" y="122"/>
                  </a:lnTo>
                  <a:lnTo>
                    <a:pt x="20" y="140"/>
                  </a:lnTo>
                  <a:lnTo>
                    <a:pt x="12" y="160"/>
                  </a:lnTo>
                  <a:lnTo>
                    <a:pt x="6" y="180"/>
                  </a:lnTo>
                  <a:lnTo>
                    <a:pt x="0" y="202"/>
                  </a:lnTo>
                  <a:lnTo>
                    <a:pt x="0" y="202"/>
                  </a:lnTo>
                  <a:lnTo>
                    <a:pt x="0" y="220"/>
                  </a:lnTo>
                  <a:lnTo>
                    <a:pt x="2" y="236"/>
                  </a:lnTo>
                  <a:lnTo>
                    <a:pt x="2" y="236"/>
                  </a:lnTo>
                  <a:lnTo>
                    <a:pt x="2" y="240"/>
                  </a:lnTo>
                  <a:lnTo>
                    <a:pt x="8" y="242"/>
                  </a:lnTo>
                  <a:lnTo>
                    <a:pt x="14" y="246"/>
                  </a:lnTo>
                  <a:lnTo>
                    <a:pt x="20" y="246"/>
                  </a:lnTo>
                  <a:lnTo>
                    <a:pt x="20" y="246"/>
                  </a:lnTo>
                  <a:lnTo>
                    <a:pt x="24" y="246"/>
                  </a:lnTo>
                  <a:lnTo>
                    <a:pt x="28" y="242"/>
                  </a:lnTo>
                  <a:lnTo>
                    <a:pt x="32" y="240"/>
                  </a:lnTo>
                  <a:lnTo>
                    <a:pt x="34" y="236"/>
                  </a:lnTo>
                  <a:lnTo>
                    <a:pt x="34" y="236"/>
                  </a:lnTo>
                  <a:lnTo>
                    <a:pt x="34" y="236"/>
                  </a:lnTo>
                  <a:lnTo>
                    <a:pt x="34" y="236"/>
                  </a:lnTo>
                  <a:lnTo>
                    <a:pt x="34" y="236"/>
                  </a:lnTo>
                  <a:lnTo>
                    <a:pt x="34" y="236"/>
                  </a:lnTo>
                  <a:lnTo>
                    <a:pt x="34" y="236"/>
                  </a:lnTo>
                  <a:lnTo>
                    <a:pt x="34" y="236"/>
                  </a:lnTo>
                  <a:lnTo>
                    <a:pt x="32" y="240"/>
                  </a:lnTo>
                  <a:lnTo>
                    <a:pt x="28" y="242"/>
                  </a:lnTo>
                  <a:lnTo>
                    <a:pt x="24" y="244"/>
                  </a:lnTo>
                  <a:lnTo>
                    <a:pt x="20" y="246"/>
                  </a:lnTo>
                  <a:lnTo>
                    <a:pt x="20" y="246"/>
                  </a:lnTo>
                  <a:lnTo>
                    <a:pt x="14" y="244"/>
                  </a:lnTo>
                  <a:lnTo>
                    <a:pt x="8" y="242"/>
                  </a:lnTo>
                  <a:lnTo>
                    <a:pt x="4" y="238"/>
                  </a:lnTo>
                  <a:lnTo>
                    <a:pt x="2" y="236"/>
                  </a:lnTo>
                  <a:lnTo>
                    <a:pt x="2" y="236"/>
                  </a:lnTo>
                  <a:lnTo>
                    <a:pt x="0" y="218"/>
                  </a:lnTo>
                  <a:lnTo>
                    <a:pt x="2" y="200"/>
                  </a:lnTo>
                  <a:lnTo>
                    <a:pt x="2" y="200"/>
                  </a:lnTo>
                  <a:lnTo>
                    <a:pt x="6" y="180"/>
                  </a:lnTo>
                  <a:lnTo>
                    <a:pt x="14" y="160"/>
                  </a:lnTo>
                  <a:lnTo>
                    <a:pt x="22" y="140"/>
                  </a:lnTo>
                  <a:lnTo>
                    <a:pt x="30" y="122"/>
                  </a:lnTo>
                  <a:lnTo>
                    <a:pt x="30" y="122"/>
                  </a:lnTo>
                  <a:lnTo>
                    <a:pt x="40" y="104"/>
                  </a:lnTo>
                  <a:lnTo>
                    <a:pt x="52" y="88"/>
                  </a:lnTo>
                  <a:lnTo>
                    <a:pt x="64" y="74"/>
                  </a:lnTo>
                  <a:lnTo>
                    <a:pt x="78" y="62"/>
                  </a:lnTo>
                  <a:lnTo>
                    <a:pt x="94" y="50"/>
                  </a:lnTo>
                  <a:lnTo>
                    <a:pt x="110" y="40"/>
                  </a:lnTo>
                  <a:lnTo>
                    <a:pt x="126" y="30"/>
                  </a:lnTo>
                  <a:lnTo>
                    <a:pt x="142" y="24"/>
                  </a:lnTo>
                  <a:lnTo>
                    <a:pt x="142" y="24"/>
                  </a:lnTo>
                  <a:lnTo>
                    <a:pt x="164" y="16"/>
                  </a:lnTo>
                  <a:lnTo>
                    <a:pt x="190" y="8"/>
                  </a:lnTo>
                  <a:lnTo>
                    <a:pt x="218" y="2"/>
                  </a:lnTo>
                  <a:lnTo>
                    <a:pt x="244" y="0"/>
                  </a:lnTo>
                  <a:lnTo>
                    <a:pt x="244" y="0"/>
                  </a:lnTo>
                  <a:lnTo>
                    <a:pt x="268" y="2"/>
                  </a:lnTo>
                  <a:lnTo>
                    <a:pt x="290" y="6"/>
                  </a:lnTo>
                  <a:lnTo>
                    <a:pt x="312" y="10"/>
                  </a:lnTo>
                  <a:lnTo>
                    <a:pt x="332" y="18"/>
                  </a:lnTo>
                  <a:lnTo>
                    <a:pt x="352" y="28"/>
                  </a:lnTo>
                  <a:lnTo>
                    <a:pt x="372" y="38"/>
                  </a:lnTo>
                  <a:lnTo>
                    <a:pt x="388" y="50"/>
                  </a:lnTo>
                  <a:lnTo>
                    <a:pt x="404" y="64"/>
                  </a:lnTo>
                  <a:lnTo>
                    <a:pt x="404" y="64"/>
                  </a:lnTo>
                  <a:lnTo>
                    <a:pt x="420" y="78"/>
                  </a:lnTo>
                  <a:lnTo>
                    <a:pt x="434" y="94"/>
                  </a:lnTo>
                  <a:lnTo>
                    <a:pt x="446" y="110"/>
                  </a:lnTo>
                  <a:lnTo>
                    <a:pt x="456" y="126"/>
                  </a:lnTo>
                  <a:lnTo>
                    <a:pt x="466" y="142"/>
                  </a:lnTo>
                  <a:lnTo>
                    <a:pt x="474" y="160"/>
                  </a:lnTo>
                  <a:lnTo>
                    <a:pt x="480" y="178"/>
                  </a:lnTo>
                  <a:lnTo>
                    <a:pt x="484" y="196"/>
                  </a:lnTo>
                  <a:lnTo>
                    <a:pt x="484" y="196"/>
                  </a:lnTo>
                  <a:lnTo>
                    <a:pt x="486" y="210"/>
                  </a:lnTo>
                  <a:lnTo>
                    <a:pt x="488" y="226"/>
                  </a:lnTo>
                  <a:lnTo>
                    <a:pt x="488" y="226"/>
                  </a:lnTo>
                  <a:lnTo>
                    <a:pt x="486" y="234"/>
                  </a:lnTo>
                  <a:lnTo>
                    <a:pt x="486" y="236"/>
                  </a:lnTo>
                  <a:lnTo>
                    <a:pt x="486" y="236"/>
                  </a:lnTo>
                  <a:lnTo>
                    <a:pt x="484" y="238"/>
                  </a:lnTo>
                  <a:lnTo>
                    <a:pt x="480" y="242"/>
                  </a:lnTo>
                  <a:lnTo>
                    <a:pt x="474" y="244"/>
                  </a:lnTo>
                  <a:lnTo>
                    <a:pt x="470" y="246"/>
                  </a:lnTo>
                  <a:lnTo>
                    <a:pt x="470" y="246"/>
                  </a:lnTo>
                  <a:lnTo>
                    <a:pt x="466" y="244"/>
                  </a:lnTo>
                  <a:lnTo>
                    <a:pt x="460" y="242"/>
                  </a:lnTo>
                  <a:lnTo>
                    <a:pt x="456" y="238"/>
                  </a:lnTo>
                  <a:lnTo>
                    <a:pt x="454" y="236"/>
                  </a:lnTo>
                  <a:lnTo>
                    <a:pt x="454" y="236"/>
                  </a:lnTo>
                  <a:lnTo>
                    <a:pt x="452" y="226"/>
                  </a:lnTo>
                  <a:lnTo>
                    <a:pt x="448" y="216"/>
                  </a:lnTo>
                  <a:lnTo>
                    <a:pt x="448" y="216"/>
                  </a:lnTo>
                  <a:lnTo>
                    <a:pt x="436" y="186"/>
                  </a:lnTo>
                  <a:lnTo>
                    <a:pt x="422" y="156"/>
                  </a:lnTo>
                  <a:lnTo>
                    <a:pt x="422" y="156"/>
                  </a:lnTo>
                  <a:lnTo>
                    <a:pt x="418" y="146"/>
                  </a:lnTo>
                  <a:lnTo>
                    <a:pt x="418" y="146"/>
                  </a:lnTo>
                  <a:lnTo>
                    <a:pt x="410" y="134"/>
                  </a:lnTo>
                  <a:lnTo>
                    <a:pt x="400" y="124"/>
                  </a:lnTo>
                  <a:lnTo>
                    <a:pt x="380" y="102"/>
                  </a:lnTo>
                  <a:lnTo>
                    <a:pt x="380" y="102"/>
                  </a:lnTo>
                  <a:lnTo>
                    <a:pt x="362" y="82"/>
                  </a:lnTo>
                  <a:lnTo>
                    <a:pt x="352" y="74"/>
                  </a:lnTo>
                  <a:lnTo>
                    <a:pt x="342" y="66"/>
                  </a:lnTo>
                  <a:lnTo>
                    <a:pt x="342" y="66"/>
                  </a:lnTo>
                  <a:lnTo>
                    <a:pt x="318" y="56"/>
                  </a:lnTo>
                  <a:lnTo>
                    <a:pt x="294" y="48"/>
                  </a:lnTo>
                  <a:lnTo>
                    <a:pt x="270" y="44"/>
                  </a:lnTo>
                  <a:lnTo>
                    <a:pt x="244" y="44"/>
                  </a:lnTo>
                  <a:lnTo>
                    <a:pt x="244" y="44"/>
                  </a:lnTo>
                  <a:lnTo>
                    <a:pt x="208" y="44"/>
                  </a:lnTo>
                  <a:lnTo>
                    <a:pt x="192" y="48"/>
                  </a:lnTo>
                  <a:lnTo>
                    <a:pt x="174" y="52"/>
                  </a:lnTo>
                  <a:lnTo>
                    <a:pt x="174" y="52"/>
                  </a:lnTo>
                  <a:lnTo>
                    <a:pt x="160" y="58"/>
                  </a:lnTo>
                  <a:lnTo>
                    <a:pt x="160" y="58"/>
                  </a:lnTo>
                  <a:lnTo>
                    <a:pt x="146" y="66"/>
                  </a:lnTo>
                  <a:lnTo>
                    <a:pt x="132" y="74"/>
                  </a:lnTo>
                  <a:lnTo>
                    <a:pt x="110" y="94"/>
                  </a:lnTo>
                  <a:lnTo>
                    <a:pt x="110" y="94"/>
                  </a:lnTo>
                  <a:lnTo>
                    <a:pt x="96" y="108"/>
                  </a:lnTo>
                  <a:lnTo>
                    <a:pt x="84" y="122"/>
                  </a:lnTo>
                  <a:lnTo>
                    <a:pt x="76" y="136"/>
                  </a:lnTo>
                  <a:lnTo>
                    <a:pt x="68" y="152"/>
                  </a:lnTo>
                  <a:lnTo>
                    <a:pt x="68" y="152"/>
                  </a:lnTo>
                  <a:lnTo>
                    <a:pt x="64" y="158"/>
                  </a:lnTo>
                  <a:lnTo>
                    <a:pt x="64" y="158"/>
                  </a:lnTo>
                  <a:lnTo>
                    <a:pt x="50" y="186"/>
                  </a:lnTo>
                  <a:lnTo>
                    <a:pt x="44" y="202"/>
                  </a:lnTo>
                  <a:lnTo>
                    <a:pt x="38" y="216"/>
                  </a:lnTo>
                  <a:lnTo>
                    <a:pt x="38" y="216"/>
                  </a:lnTo>
                  <a:lnTo>
                    <a:pt x="34" y="232"/>
                  </a:lnTo>
                  <a:lnTo>
                    <a:pt x="34" y="232"/>
                  </a:lnTo>
                  <a:lnTo>
                    <a:pt x="34" y="232"/>
                  </a:lnTo>
                  <a:lnTo>
                    <a:pt x="34" y="232"/>
                  </a:lnTo>
                  <a:lnTo>
                    <a:pt x="34" y="232"/>
                  </a:lnTo>
                  <a:lnTo>
                    <a:pt x="34" y="232"/>
                  </a:lnTo>
                  <a:lnTo>
                    <a:pt x="34" y="234"/>
                  </a:lnTo>
                  <a:lnTo>
                    <a:pt x="34" y="234"/>
                  </a:lnTo>
                  <a:lnTo>
                    <a:pt x="34" y="234"/>
                  </a:lnTo>
                  <a:lnTo>
                    <a:pt x="34" y="234"/>
                  </a:lnTo>
                  <a:lnTo>
                    <a:pt x="38" y="218"/>
                  </a:lnTo>
                  <a:lnTo>
                    <a:pt x="38" y="218"/>
                  </a:lnTo>
                  <a:lnTo>
                    <a:pt x="44" y="202"/>
                  </a:lnTo>
                  <a:lnTo>
                    <a:pt x="50" y="188"/>
                  </a:lnTo>
                  <a:lnTo>
                    <a:pt x="64" y="160"/>
                  </a:lnTo>
                  <a:lnTo>
                    <a:pt x="64" y="160"/>
                  </a:lnTo>
                  <a:lnTo>
                    <a:pt x="68" y="152"/>
                  </a:lnTo>
                  <a:lnTo>
                    <a:pt x="68" y="152"/>
                  </a:lnTo>
                  <a:lnTo>
                    <a:pt x="76" y="136"/>
                  </a:lnTo>
                  <a:lnTo>
                    <a:pt x="86" y="122"/>
                  </a:lnTo>
                  <a:lnTo>
                    <a:pt x="96" y="108"/>
                  </a:lnTo>
                  <a:lnTo>
                    <a:pt x="110" y="96"/>
                  </a:lnTo>
                  <a:lnTo>
                    <a:pt x="110" y="96"/>
                  </a:lnTo>
                  <a:lnTo>
                    <a:pt x="132" y="76"/>
                  </a:lnTo>
                  <a:lnTo>
                    <a:pt x="146" y="66"/>
                  </a:lnTo>
                  <a:lnTo>
                    <a:pt x="160" y="58"/>
                  </a:lnTo>
                  <a:lnTo>
                    <a:pt x="160" y="58"/>
                  </a:lnTo>
                  <a:lnTo>
                    <a:pt x="174" y="52"/>
                  </a:lnTo>
                  <a:lnTo>
                    <a:pt x="174" y="52"/>
                  </a:lnTo>
                  <a:lnTo>
                    <a:pt x="192" y="48"/>
                  </a:lnTo>
                  <a:lnTo>
                    <a:pt x="208" y="46"/>
                  </a:lnTo>
                  <a:lnTo>
                    <a:pt x="244" y="44"/>
                  </a:lnTo>
                  <a:lnTo>
                    <a:pt x="244" y="44"/>
                  </a:lnTo>
                  <a:lnTo>
                    <a:pt x="270" y="44"/>
                  </a:lnTo>
                  <a:lnTo>
                    <a:pt x="294" y="48"/>
                  </a:lnTo>
                  <a:lnTo>
                    <a:pt x="318" y="56"/>
                  </a:lnTo>
                  <a:lnTo>
                    <a:pt x="342" y="66"/>
                  </a:lnTo>
                  <a:lnTo>
                    <a:pt x="342" y="66"/>
                  </a:lnTo>
                  <a:lnTo>
                    <a:pt x="352" y="74"/>
                  </a:lnTo>
                  <a:lnTo>
                    <a:pt x="362" y="84"/>
                  </a:lnTo>
                  <a:lnTo>
                    <a:pt x="380" y="104"/>
                  </a:lnTo>
                  <a:lnTo>
                    <a:pt x="380" y="104"/>
                  </a:lnTo>
                  <a:lnTo>
                    <a:pt x="400" y="124"/>
                  </a:lnTo>
                  <a:lnTo>
                    <a:pt x="410" y="136"/>
                  </a:lnTo>
                  <a:lnTo>
                    <a:pt x="418" y="148"/>
                  </a:lnTo>
                  <a:lnTo>
                    <a:pt x="418" y="148"/>
                  </a:lnTo>
                  <a:lnTo>
                    <a:pt x="422" y="156"/>
                  </a:lnTo>
                  <a:lnTo>
                    <a:pt x="422" y="156"/>
                  </a:lnTo>
                  <a:lnTo>
                    <a:pt x="436" y="186"/>
                  </a:lnTo>
                  <a:lnTo>
                    <a:pt x="448" y="218"/>
                  </a:lnTo>
                  <a:lnTo>
                    <a:pt x="448" y="218"/>
                  </a:lnTo>
                  <a:lnTo>
                    <a:pt x="450" y="226"/>
                  </a:lnTo>
                  <a:lnTo>
                    <a:pt x="454" y="236"/>
                  </a:lnTo>
                  <a:lnTo>
                    <a:pt x="454" y="236"/>
                  </a:lnTo>
                  <a:lnTo>
                    <a:pt x="456" y="240"/>
                  </a:lnTo>
                  <a:lnTo>
                    <a:pt x="460" y="242"/>
                  </a:lnTo>
                  <a:lnTo>
                    <a:pt x="466" y="246"/>
                  </a:lnTo>
                  <a:lnTo>
                    <a:pt x="470" y="246"/>
                  </a:lnTo>
                  <a:lnTo>
                    <a:pt x="470" y="246"/>
                  </a:lnTo>
                  <a:lnTo>
                    <a:pt x="476" y="246"/>
                  </a:lnTo>
                  <a:lnTo>
                    <a:pt x="480" y="242"/>
                  </a:lnTo>
                  <a:lnTo>
                    <a:pt x="484" y="240"/>
                  </a:lnTo>
                  <a:lnTo>
                    <a:pt x="486" y="236"/>
                  </a:lnTo>
                  <a:lnTo>
                    <a:pt x="486" y="236"/>
                  </a:lnTo>
                  <a:lnTo>
                    <a:pt x="486" y="234"/>
                  </a:lnTo>
                  <a:lnTo>
                    <a:pt x="488" y="226"/>
                  </a:lnTo>
                  <a:lnTo>
                    <a:pt x="488" y="226"/>
                  </a:lnTo>
                  <a:lnTo>
                    <a:pt x="488" y="212"/>
                  </a:lnTo>
                  <a:lnTo>
                    <a:pt x="484" y="196"/>
                  </a:lnTo>
                  <a:lnTo>
                    <a:pt x="484" y="196"/>
                  </a:lnTo>
                  <a:lnTo>
                    <a:pt x="480" y="178"/>
                  </a:lnTo>
                  <a:lnTo>
                    <a:pt x="474" y="160"/>
                  </a:lnTo>
                  <a:lnTo>
                    <a:pt x="466" y="142"/>
                  </a:lnTo>
                  <a:lnTo>
                    <a:pt x="458" y="126"/>
                  </a:lnTo>
                  <a:lnTo>
                    <a:pt x="446" y="110"/>
                  </a:lnTo>
                  <a:lnTo>
                    <a:pt x="434" y="94"/>
                  </a:lnTo>
                  <a:lnTo>
                    <a:pt x="420" y="78"/>
                  </a:lnTo>
                  <a:lnTo>
                    <a:pt x="406" y="64"/>
                  </a:lnTo>
                  <a:lnTo>
                    <a:pt x="406" y="64"/>
                  </a:lnTo>
                  <a:lnTo>
                    <a:pt x="388" y="50"/>
                  </a:lnTo>
                  <a:lnTo>
                    <a:pt x="372" y="38"/>
                  </a:lnTo>
                  <a:lnTo>
                    <a:pt x="352" y="26"/>
                  </a:lnTo>
                  <a:lnTo>
                    <a:pt x="332" y="18"/>
                  </a:lnTo>
                  <a:lnTo>
                    <a:pt x="312" y="10"/>
                  </a:lnTo>
                  <a:lnTo>
                    <a:pt x="290" y="4"/>
                  </a:lnTo>
                  <a:lnTo>
                    <a:pt x="268" y="2"/>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348"/>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2 w 488"/>
                <a:gd name="T9" fmla="*/ 200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90 h 246"/>
                <a:gd name="T30" fmla="*/ 110 w 488"/>
                <a:gd name="T31" fmla="*/ 40 h 246"/>
                <a:gd name="T32" fmla="*/ 164 w 488"/>
                <a:gd name="T33" fmla="*/ 16 h 246"/>
                <a:gd name="T34" fmla="*/ 244 w 488"/>
                <a:gd name="T35" fmla="*/ 2 h 246"/>
                <a:gd name="T36" fmla="*/ 332 w 488"/>
                <a:gd name="T37" fmla="*/ 18 h 246"/>
                <a:gd name="T38" fmla="*/ 404 w 488"/>
                <a:gd name="T39" fmla="*/ 64 h 246"/>
                <a:gd name="T40" fmla="*/ 446 w 488"/>
                <a:gd name="T41" fmla="*/ 110 h 246"/>
                <a:gd name="T42" fmla="*/ 478 w 488"/>
                <a:gd name="T43" fmla="*/ 176 h 246"/>
                <a:gd name="T44" fmla="*/ 488 w 488"/>
                <a:gd name="T45" fmla="*/ 224 h 246"/>
                <a:gd name="T46" fmla="*/ 486 w 488"/>
                <a:gd name="T47" fmla="*/ 234 h 246"/>
                <a:gd name="T48" fmla="*/ 470 w 488"/>
                <a:gd name="T49" fmla="*/ 246 h 246"/>
                <a:gd name="T50" fmla="*/ 456 w 488"/>
                <a:gd name="T51" fmla="*/ 238 h 246"/>
                <a:gd name="T52" fmla="*/ 448 w 488"/>
                <a:gd name="T53" fmla="*/ 216 h 246"/>
                <a:gd name="T54" fmla="*/ 422 w 488"/>
                <a:gd name="T55" fmla="*/ 154 h 246"/>
                <a:gd name="T56" fmla="*/ 400 w 488"/>
                <a:gd name="T57" fmla="*/ 122 h 246"/>
                <a:gd name="T58" fmla="*/ 352 w 488"/>
                <a:gd name="T59" fmla="*/ 72 h 246"/>
                <a:gd name="T60" fmla="*/ 294 w 488"/>
                <a:gd name="T61" fmla="*/ 48 h 246"/>
                <a:gd name="T62" fmla="*/ 208 w 488"/>
                <a:gd name="T63" fmla="*/ 44 h 246"/>
                <a:gd name="T64" fmla="*/ 160 w 488"/>
                <a:gd name="T65" fmla="*/ 56 h 246"/>
                <a:gd name="T66" fmla="*/ 110 w 488"/>
                <a:gd name="T67" fmla="*/ 94 h 246"/>
                <a:gd name="T68" fmla="*/ 76 w 488"/>
                <a:gd name="T69" fmla="*/ 134 h 246"/>
                <a:gd name="T70" fmla="*/ 64 w 488"/>
                <a:gd name="T71" fmla="*/ 158 h 246"/>
                <a:gd name="T72" fmla="*/ 38 w 488"/>
                <a:gd name="T73" fmla="*/ 216 h 246"/>
                <a:gd name="T74" fmla="*/ 34 w 488"/>
                <a:gd name="T75" fmla="*/ 232 h 246"/>
                <a:gd name="T76" fmla="*/ 34 w 488"/>
                <a:gd name="T77" fmla="*/ 232 h 246"/>
                <a:gd name="T78" fmla="*/ 34 w 488"/>
                <a:gd name="T79" fmla="*/ 232 h 246"/>
                <a:gd name="T80" fmla="*/ 50 w 488"/>
                <a:gd name="T81" fmla="*/ 186 h 246"/>
                <a:gd name="T82" fmla="*/ 68 w 488"/>
                <a:gd name="T83" fmla="*/ 152 h 246"/>
                <a:gd name="T84" fmla="*/ 110 w 488"/>
                <a:gd name="T85" fmla="*/ 94 h 246"/>
                <a:gd name="T86" fmla="*/ 160 w 488"/>
                <a:gd name="T87" fmla="*/ 58 h 246"/>
                <a:gd name="T88" fmla="*/ 192 w 488"/>
                <a:gd name="T89" fmla="*/ 48 h 246"/>
                <a:gd name="T90" fmla="*/ 270 w 488"/>
                <a:gd name="T91" fmla="*/ 44 h 246"/>
                <a:gd name="T92" fmla="*/ 342 w 488"/>
                <a:gd name="T93" fmla="*/ 66 h 246"/>
                <a:gd name="T94" fmla="*/ 380 w 488"/>
                <a:gd name="T95" fmla="*/ 102 h 246"/>
                <a:gd name="T96" fmla="*/ 418 w 488"/>
                <a:gd name="T97" fmla="*/ 146 h 246"/>
                <a:gd name="T98" fmla="*/ 448 w 488"/>
                <a:gd name="T99" fmla="*/ 216 h 246"/>
                <a:gd name="T100" fmla="*/ 454 w 488"/>
                <a:gd name="T101" fmla="*/ 236 h 246"/>
                <a:gd name="T102" fmla="*/ 470 w 488"/>
                <a:gd name="T103" fmla="*/ 246 h 246"/>
                <a:gd name="T104" fmla="*/ 484 w 488"/>
                <a:gd name="T105" fmla="*/ 238 h 246"/>
                <a:gd name="T106" fmla="*/ 488 w 488"/>
                <a:gd name="T107" fmla="*/ 226 h 246"/>
                <a:gd name="T108" fmla="*/ 484 w 488"/>
                <a:gd name="T109" fmla="*/ 196 h 246"/>
                <a:gd name="T110" fmla="*/ 456 w 488"/>
                <a:gd name="T111" fmla="*/ 126 h 246"/>
                <a:gd name="T112" fmla="*/ 404 w 488"/>
                <a:gd name="T113" fmla="*/ 64 h 246"/>
                <a:gd name="T114" fmla="*/ 352 w 488"/>
                <a:gd name="T115" fmla="*/ 28 h 246"/>
                <a:gd name="T116" fmla="*/ 268 w 488"/>
                <a:gd name="T117"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246">
                  <a:moveTo>
                    <a:pt x="244" y="0"/>
                  </a:moveTo>
                  <a:lnTo>
                    <a:pt x="244" y="0"/>
                  </a:lnTo>
                  <a:lnTo>
                    <a:pt x="218" y="2"/>
                  </a:lnTo>
                  <a:lnTo>
                    <a:pt x="190" y="8"/>
                  </a:lnTo>
                  <a:lnTo>
                    <a:pt x="164" y="16"/>
                  </a:lnTo>
                  <a:lnTo>
                    <a:pt x="142" y="24"/>
                  </a:lnTo>
                  <a:lnTo>
                    <a:pt x="142" y="24"/>
                  </a:lnTo>
                  <a:lnTo>
                    <a:pt x="126" y="30"/>
                  </a:lnTo>
                  <a:lnTo>
                    <a:pt x="110" y="40"/>
                  </a:lnTo>
                  <a:lnTo>
                    <a:pt x="94" y="50"/>
                  </a:lnTo>
                  <a:lnTo>
                    <a:pt x="78" y="62"/>
                  </a:lnTo>
                  <a:lnTo>
                    <a:pt x="64" y="74"/>
                  </a:lnTo>
                  <a:lnTo>
                    <a:pt x="52" y="88"/>
                  </a:lnTo>
                  <a:lnTo>
                    <a:pt x="40" y="104"/>
                  </a:lnTo>
                  <a:lnTo>
                    <a:pt x="30" y="122"/>
                  </a:lnTo>
                  <a:lnTo>
                    <a:pt x="30" y="122"/>
                  </a:lnTo>
                  <a:lnTo>
                    <a:pt x="22" y="140"/>
                  </a:lnTo>
                  <a:lnTo>
                    <a:pt x="14" y="160"/>
                  </a:lnTo>
                  <a:lnTo>
                    <a:pt x="6" y="180"/>
                  </a:lnTo>
                  <a:lnTo>
                    <a:pt x="2" y="200"/>
                  </a:lnTo>
                  <a:lnTo>
                    <a:pt x="2" y="200"/>
                  </a:lnTo>
                  <a:lnTo>
                    <a:pt x="0" y="218"/>
                  </a:lnTo>
                  <a:lnTo>
                    <a:pt x="2" y="236"/>
                  </a:lnTo>
                  <a:lnTo>
                    <a:pt x="2" y="236"/>
                  </a:lnTo>
                  <a:lnTo>
                    <a:pt x="4" y="238"/>
                  </a:lnTo>
                  <a:lnTo>
                    <a:pt x="8" y="242"/>
                  </a:lnTo>
                  <a:lnTo>
                    <a:pt x="14" y="244"/>
                  </a:lnTo>
                  <a:lnTo>
                    <a:pt x="20" y="246"/>
                  </a:lnTo>
                  <a:lnTo>
                    <a:pt x="20" y="246"/>
                  </a:lnTo>
                  <a:lnTo>
                    <a:pt x="24" y="244"/>
                  </a:lnTo>
                  <a:lnTo>
                    <a:pt x="28" y="242"/>
                  </a:lnTo>
                  <a:lnTo>
                    <a:pt x="32" y="240"/>
                  </a:lnTo>
                  <a:lnTo>
                    <a:pt x="34" y="236"/>
                  </a:lnTo>
                  <a:lnTo>
                    <a:pt x="34" y="236"/>
                  </a:lnTo>
                  <a:lnTo>
                    <a:pt x="34" y="236"/>
                  </a:lnTo>
                  <a:lnTo>
                    <a:pt x="34" y="236"/>
                  </a:lnTo>
                  <a:lnTo>
                    <a:pt x="34" y="236"/>
                  </a:lnTo>
                  <a:lnTo>
                    <a:pt x="34" y="236"/>
                  </a:lnTo>
                  <a:lnTo>
                    <a:pt x="34" y="236"/>
                  </a:lnTo>
                  <a:lnTo>
                    <a:pt x="34" y="236"/>
                  </a:lnTo>
                  <a:lnTo>
                    <a:pt x="32" y="238"/>
                  </a:lnTo>
                  <a:lnTo>
                    <a:pt x="28" y="242"/>
                  </a:lnTo>
                  <a:lnTo>
                    <a:pt x="24" y="244"/>
                  </a:lnTo>
                  <a:lnTo>
                    <a:pt x="20" y="246"/>
                  </a:lnTo>
                  <a:lnTo>
                    <a:pt x="20" y="246"/>
                  </a:lnTo>
                  <a:lnTo>
                    <a:pt x="14" y="244"/>
                  </a:lnTo>
                  <a:lnTo>
                    <a:pt x="8" y="242"/>
                  </a:lnTo>
                  <a:lnTo>
                    <a:pt x="4" y="238"/>
                  </a:lnTo>
                  <a:lnTo>
                    <a:pt x="2" y="234"/>
                  </a:lnTo>
                  <a:lnTo>
                    <a:pt x="2" y="234"/>
                  </a:lnTo>
                  <a:lnTo>
                    <a:pt x="0" y="218"/>
                  </a:lnTo>
                  <a:lnTo>
                    <a:pt x="2" y="200"/>
                  </a:lnTo>
                  <a:lnTo>
                    <a:pt x="2" y="200"/>
                  </a:lnTo>
                  <a:lnTo>
                    <a:pt x="8" y="180"/>
                  </a:lnTo>
                  <a:lnTo>
                    <a:pt x="14" y="158"/>
                  </a:lnTo>
                  <a:lnTo>
                    <a:pt x="22" y="140"/>
                  </a:lnTo>
                  <a:lnTo>
                    <a:pt x="30" y="122"/>
                  </a:lnTo>
                  <a:lnTo>
                    <a:pt x="30" y="122"/>
                  </a:lnTo>
                  <a:lnTo>
                    <a:pt x="40" y="104"/>
                  </a:lnTo>
                  <a:lnTo>
                    <a:pt x="52" y="90"/>
                  </a:lnTo>
                  <a:lnTo>
                    <a:pt x="66" y="74"/>
                  </a:lnTo>
                  <a:lnTo>
                    <a:pt x="78" y="62"/>
                  </a:lnTo>
                  <a:lnTo>
                    <a:pt x="94" y="50"/>
                  </a:lnTo>
                  <a:lnTo>
                    <a:pt x="110" y="40"/>
                  </a:lnTo>
                  <a:lnTo>
                    <a:pt x="126" y="32"/>
                  </a:lnTo>
                  <a:lnTo>
                    <a:pt x="142" y="24"/>
                  </a:lnTo>
                  <a:lnTo>
                    <a:pt x="142" y="24"/>
                  </a:lnTo>
                  <a:lnTo>
                    <a:pt x="164" y="16"/>
                  </a:lnTo>
                  <a:lnTo>
                    <a:pt x="190" y="8"/>
                  </a:lnTo>
                  <a:lnTo>
                    <a:pt x="218" y="4"/>
                  </a:lnTo>
                  <a:lnTo>
                    <a:pt x="244" y="2"/>
                  </a:lnTo>
                  <a:lnTo>
                    <a:pt x="244" y="2"/>
                  </a:lnTo>
                  <a:lnTo>
                    <a:pt x="268" y="2"/>
                  </a:lnTo>
                  <a:lnTo>
                    <a:pt x="290" y="6"/>
                  </a:lnTo>
                  <a:lnTo>
                    <a:pt x="312" y="12"/>
                  </a:lnTo>
                  <a:lnTo>
                    <a:pt x="332" y="18"/>
                  </a:lnTo>
                  <a:lnTo>
                    <a:pt x="352" y="28"/>
                  </a:lnTo>
                  <a:lnTo>
                    <a:pt x="370" y="38"/>
                  </a:lnTo>
                  <a:lnTo>
                    <a:pt x="388" y="50"/>
                  </a:lnTo>
                  <a:lnTo>
                    <a:pt x="404" y="64"/>
                  </a:lnTo>
                  <a:lnTo>
                    <a:pt x="404" y="64"/>
                  </a:lnTo>
                  <a:lnTo>
                    <a:pt x="420" y="80"/>
                  </a:lnTo>
                  <a:lnTo>
                    <a:pt x="432" y="94"/>
                  </a:lnTo>
                  <a:lnTo>
                    <a:pt x="446" y="110"/>
                  </a:lnTo>
                  <a:lnTo>
                    <a:pt x="456" y="126"/>
                  </a:lnTo>
                  <a:lnTo>
                    <a:pt x="464" y="142"/>
                  </a:lnTo>
                  <a:lnTo>
                    <a:pt x="472" y="160"/>
                  </a:lnTo>
                  <a:lnTo>
                    <a:pt x="478" y="176"/>
                  </a:lnTo>
                  <a:lnTo>
                    <a:pt x="484" y="194"/>
                  </a:lnTo>
                  <a:lnTo>
                    <a:pt x="484" y="194"/>
                  </a:lnTo>
                  <a:lnTo>
                    <a:pt x="486" y="210"/>
                  </a:lnTo>
                  <a:lnTo>
                    <a:pt x="488" y="224"/>
                  </a:lnTo>
                  <a:lnTo>
                    <a:pt x="488" y="224"/>
                  </a:lnTo>
                  <a:lnTo>
                    <a:pt x="486" y="234"/>
                  </a:lnTo>
                  <a:lnTo>
                    <a:pt x="486" y="234"/>
                  </a:lnTo>
                  <a:lnTo>
                    <a:pt x="486" y="234"/>
                  </a:lnTo>
                  <a:lnTo>
                    <a:pt x="484" y="238"/>
                  </a:lnTo>
                  <a:lnTo>
                    <a:pt x="480" y="242"/>
                  </a:lnTo>
                  <a:lnTo>
                    <a:pt x="474" y="244"/>
                  </a:lnTo>
                  <a:lnTo>
                    <a:pt x="470" y="246"/>
                  </a:lnTo>
                  <a:lnTo>
                    <a:pt x="470" y="246"/>
                  </a:lnTo>
                  <a:lnTo>
                    <a:pt x="466" y="244"/>
                  </a:lnTo>
                  <a:lnTo>
                    <a:pt x="460" y="242"/>
                  </a:lnTo>
                  <a:lnTo>
                    <a:pt x="456" y="238"/>
                  </a:lnTo>
                  <a:lnTo>
                    <a:pt x="454" y="234"/>
                  </a:lnTo>
                  <a:lnTo>
                    <a:pt x="454" y="234"/>
                  </a:lnTo>
                  <a:lnTo>
                    <a:pt x="452" y="226"/>
                  </a:lnTo>
                  <a:lnTo>
                    <a:pt x="448" y="216"/>
                  </a:lnTo>
                  <a:lnTo>
                    <a:pt x="448" y="216"/>
                  </a:lnTo>
                  <a:lnTo>
                    <a:pt x="438" y="184"/>
                  </a:lnTo>
                  <a:lnTo>
                    <a:pt x="422" y="154"/>
                  </a:lnTo>
                  <a:lnTo>
                    <a:pt x="422" y="154"/>
                  </a:lnTo>
                  <a:lnTo>
                    <a:pt x="418" y="146"/>
                  </a:lnTo>
                  <a:lnTo>
                    <a:pt x="418" y="146"/>
                  </a:lnTo>
                  <a:lnTo>
                    <a:pt x="410" y="134"/>
                  </a:lnTo>
                  <a:lnTo>
                    <a:pt x="400" y="122"/>
                  </a:lnTo>
                  <a:lnTo>
                    <a:pt x="380" y="102"/>
                  </a:lnTo>
                  <a:lnTo>
                    <a:pt x="380" y="102"/>
                  </a:lnTo>
                  <a:lnTo>
                    <a:pt x="362" y="82"/>
                  </a:lnTo>
                  <a:lnTo>
                    <a:pt x="352" y="72"/>
                  </a:lnTo>
                  <a:lnTo>
                    <a:pt x="342" y="66"/>
                  </a:lnTo>
                  <a:lnTo>
                    <a:pt x="342" y="66"/>
                  </a:lnTo>
                  <a:lnTo>
                    <a:pt x="318" y="54"/>
                  </a:lnTo>
                  <a:lnTo>
                    <a:pt x="294" y="48"/>
                  </a:lnTo>
                  <a:lnTo>
                    <a:pt x="270" y="44"/>
                  </a:lnTo>
                  <a:lnTo>
                    <a:pt x="244" y="42"/>
                  </a:lnTo>
                  <a:lnTo>
                    <a:pt x="244" y="42"/>
                  </a:lnTo>
                  <a:lnTo>
                    <a:pt x="208" y="44"/>
                  </a:lnTo>
                  <a:lnTo>
                    <a:pt x="192" y="46"/>
                  </a:lnTo>
                  <a:lnTo>
                    <a:pt x="174" y="50"/>
                  </a:lnTo>
                  <a:lnTo>
                    <a:pt x="174" y="50"/>
                  </a:lnTo>
                  <a:lnTo>
                    <a:pt x="160" y="56"/>
                  </a:lnTo>
                  <a:lnTo>
                    <a:pt x="160" y="56"/>
                  </a:lnTo>
                  <a:lnTo>
                    <a:pt x="146" y="64"/>
                  </a:lnTo>
                  <a:lnTo>
                    <a:pt x="132" y="74"/>
                  </a:lnTo>
                  <a:lnTo>
                    <a:pt x="110" y="94"/>
                  </a:lnTo>
                  <a:lnTo>
                    <a:pt x="110" y="94"/>
                  </a:lnTo>
                  <a:lnTo>
                    <a:pt x="96" y="106"/>
                  </a:lnTo>
                  <a:lnTo>
                    <a:pt x="84" y="120"/>
                  </a:lnTo>
                  <a:lnTo>
                    <a:pt x="76" y="134"/>
                  </a:lnTo>
                  <a:lnTo>
                    <a:pt x="68" y="150"/>
                  </a:lnTo>
                  <a:lnTo>
                    <a:pt x="68" y="150"/>
                  </a:lnTo>
                  <a:lnTo>
                    <a:pt x="64" y="158"/>
                  </a:lnTo>
                  <a:lnTo>
                    <a:pt x="64" y="158"/>
                  </a:lnTo>
                  <a:lnTo>
                    <a:pt x="50" y="186"/>
                  </a:lnTo>
                  <a:lnTo>
                    <a:pt x="44" y="200"/>
                  </a:lnTo>
                  <a:lnTo>
                    <a:pt x="38" y="216"/>
                  </a:lnTo>
                  <a:lnTo>
                    <a:pt x="38" y="216"/>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8" y="216"/>
                  </a:lnTo>
                  <a:lnTo>
                    <a:pt x="38" y="216"/>
                  </a:lnTo>
                  <a:lnTo>
                    <a:pt x="44" y="202"/>
                  </a:lnTo>
                  <a:lnTo>
                    <a:pt x="50" y="186"/>
                  </a:lnTo>
                  <a:lnTo>
                    <a:pt x="64" y="158"/>
                  </a:lnTo>
                  <a:lnTo>
                    <a:pt x="64" y="158"/>
                  </a:lnTo>
                  <a:lnTo>
                    <a:pt x="68" y="152"/>
                  </a:lnTo>
                  <a:lnTo>
                    <a:pt x="68" y="152"/>
                  </a:lnTo>
                  <a:lnTo>
                    <a:pt x="76" y="136"/>
                  </a:lnTo>
                  <a:lnTo>
                    <a:pt x="84" y="122"/>
                  </a:lnTo>
                  <a:lnTo>
                    <a:pt x="96" y="108"/>
                  </a:lnTo>
                  <a:lnTo>
                    <a:pt x="110" y="94"/>
                  </a:lnTo>
                  <a:lnTo>
                    <a:pt x="110" y="94"/>
                  </a:lnTo>
                  <a:lnTo>
                    <a:pt x="132" y="74"/>
                  </a:lnTo>
                  <a:lnTo>
                    <a:pt x="146" y="66"/>
                  </a:lnTo>
                  <a:lnTo>
                    <a:pt x="160" y="58"/>
                  </a:lnTo>
                  <a:lnTo>
                    <a:pt x="160" y="58"/>
                  </a:lnTo>
                  <a:lnTo>
                    <a:pt x="174" y="52"/>
                  </a:lnTo>
                  <a:lnTo>
                    <a:pt x="174" y="52"/>
                  </a:lnTo>
                  <a:lnTo>
                    <a:pt x="192" y="48"/>
                  </a:lnTo>
                  <a:lnTo>
                    <a:pt x="208" y="44"/>
                  </a:lnTo>
                  <a:lnTo>
                    <a:pt x="244" y="44"/>
                  </a:lnTo>
                  <a:lnTo>
                    <a:pt x="244" y="44"/>
                  </a:lnTo>
                  <a:lnTo>
                    <a:pt x="270" y="44"/>
                  </a:lnTo>
                  <a:lnTo>
                    <a:pt x="294" y="48"/>
                  </a:lnTo>
                  <a:lnTo>
                    <a:pt x="318" y="56"/>
                  </a:lnTo>
                  <a:lnTo>
                    <a:pt x="342" y="66"/>
                  </a:lnTo>
                  <a:lnTo>
                    <a:pt x="342" y="66"/>
                  </a:lnTo>
                  <a:lnTo>
                    <a:pt x="352" y="74"/>
                  </a:lnTo>
                  <a:lnTo>
                    <a:pt x="362" y="82"/>
                  </a:lnTo>
                  <a:lnTo>
                    <a:pt x="380" y="102"/>
                  </a:lnTo>
                  <a:lnTo>
                    <a:pt x="380" y="102"/>
                  </a:lnTo>
                  <a:lnTo>
                    <a:pt x="400" y="124"/>
                  </a:lnTo>
                  <a:lnTo>
                    <a:pt x="410" y="134"/>
                  </a:lnTo>
                  <a:lnTo>
                    <a:pt x="418" y="146"/>
                  </a:lnTo>
                  <a:lnTo>
                    <a:pt x="418" y="146"/>
                  </a:lnTo>
                  <a:lnTo>
                    <a:pt x="422" y="156"/>
                  </a:lnTo>
                  <a:lnTo>
                    <a:pt x="422" y="156"/>
                  </a:lnTo>
                  <a:lnTo>
                    <a:pt x="436" y="186"/>
                  </a:lnTo>
                  <a:lnTo>
                    <a:pt x="448" y="216"/>
                  </a:lnTo>
                  <a:lnTo>
                    <a:pt x="448" y="216"/>
                  </a:lnTo>
                  <a:lnTo>
                    <a:pt x="452" y="226"/>
                  </a:lnTo>
                  <a:lnTo>
                    <a:pt x="454" y="236"/>
                  </a:lnTo>
                  <a:lnTo>
                    <a:pt x="454" y="236"/>
                  </a:lnTo>
                  <a:lnTo>
                    <a:pt x="456" y="238"/>
                  </a:lnTo>
                  <a:lnTo>
                    <a:pt x="460" y="242"/>
                  </a:lnTo>
                  <a:lnTo>
                    <a:pt x="466" y="244"/>
                  </a:lnTo>
                  <a:lnTo>
                    <a:pt x="470" y="246"/>
                  </a:lnTo>
                  <a:lnTo>
                    <a:pt x="470" y="246"/>
                  </a:lnTo>
                  <a:lnTo>
                    <a:pt x="474" y="244"/>
                  </a:lnTo>
                  <a:lnTo>
                    <a:pt x="480" y="242"/>
                  </a:lnTo>
                  <a:lnTo>
                    <a:pt x="484" y="238"/>
                  </a:lnTo>
                  <a:lnTo>
                    <a:pt x="486" y="236"/>
                  </a:lnTo>
                  <a:lnTo>
                    <a:pt x="486" y="236"/>
                  </a:lnTo>
                  <a:lnTo>
                    <a:pt x="486" y="234"/>
                  </a:lnTo>
                  <a:lnTo>
                    <a:pt x="488" y="226"/>
                  </a:lnTo>
                  <a:lnTo>
                    <a:pt x="488" y="226"/>
                  </a:lnTo>
                  <a:lnTo>
                    <a:pt x="486" y="210"/>
                  </a:lnTo>
                  <a:lnTo>
                    <a:pt x="484" y="196"/>
                  </a:lnTo>
                  <a:lnTo>
                    <a:pt x="484" y="196"/>
                  </a:lnTo>
                  <a:lnTo>
                    <a:pt x="480" y="178"/>
                  </a:lnTo>
                  <a:lnTo>
                    <a:pt x="474" y="160"/>
                  </a:lnTo>
                  <a:lnTo>
                    <a:pt x="466" y="142"/>
                  </a:lnTo>
                  <a:lnTo>
                    <a:pt x="456" y="126"/>
                  </a:lnTo>
                  <a:lnTo>
                    <a:pt x="446" y="110"/>
                  </a:lnTo>
                  <a:lnTo>
                    <a:pt x="434" y="94"/>
                  </a:lnTo>
                  <a:lnTo>
                    <a:pt x="420" y="78"/>
                  </a:lnTo>
                  <a:lnTo>
                    <a:pt x="404" y="64"/>
                  </a:lnTo>
                  <a:lnTo>
                    <a:pt x="404" y="64"/>
                  </a:lnTo>
                  <a:lnTo>
                    <a:pt x="388" y="50"/>
                  </a:lnTo>
                  <a:lnTo>
                    <a:pt x="372" y="38"/>
                  </a:lnTo>
                  <a:lnTo>
                    <a:pt x="352" y="28"/>
                  </a:lnTo>
                  <a:lnTo>
                    <a:pt x="332" y="18"/>
                  </a:lnTo>
                  <a:lnTo>
                    <a:pt x="312" y="10"/>
                  </a:lnTo>
                  <a:lnTo>
                    <a:pt x="290" y="6"/>
                  </a:lnTo>
                  <a:lnTo>
                    <a:pt x="268" y="2"/>
                  </a:lnTo>
                  <a:lnTo>
                    <a:pt x="244" y="0"/>
                  </a:lnTo>
                  <a:close/>
                </a:path>
              </a:pathLst>
            </a:custGeom>
            <a:solidFill>
              <a:srgbClr val="23201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349"/>
            <p:cNvSpPr>
              <a:spLocks/>
            </p:cNvSpPr>
            <p:nvPr/>
          </p:nvSpPr>
          <p:spPr bwMode="auto">
            <a:xfrm>
              <a:off x="4202113" y="5230813"/>
              <a:ext cx="774700" cy="390525"/>
            </a:xfrm>
            <a:custGeom>
              <a:avLst/>
              <a:gdLst>
                <a:gd name="T0" fmla="*/ 190 w 488"/>
                <a:gd name="T1" fmla="*/ 8 h 246"/>
                <a:gd name="T2" fmla="*/ 126 w 488"/>
                <a:gd name="T3" fmla="*/ 30 h 246"/>
                <a:gd name="T4" fmla="*/ 64 w 488"/>
                <a:gd name="T5" fmla="*/ 74 h 246"/>
                <a:gd name="T6" fmla="*/ 30 w 488"/>
                <a:gd name="T7" fmla="*/ 122 h 246"/>
                <a:gd name="T8" fmla="*/ 2 w 488"/>
                <a:gd name="T9" fmla="*/ 200 h 246"/>
                <a:gd name="T10" fmla="*/ 2 w 488"/>
                <a:gd name="T11" fmla="*/ 236 h 246"/>
                <a:gd name="T12" fmla="*/ 20 w 488"/>
                <a:gd name="T13" fmla="*/ 246 h 246"/>
                <a:gd name="T14" fmla="*/ 32 w 488"/>
                <a:gd name="T15" fmla="*/ 240 h 246"/>
                <a:gd name="T16" fmla="*/ 34 w 488"/>
                <a:gd name="T17" fmla="*/ 236 h 246"/>
                <a:gd name="T18" fmla="*/ 34 w 488"/>
                <a:gd name="T19" fmla="*/ 236 h 246"/>
                <a:gd name="T20" fmla="*/ 20 w 488"/>
                <a:gd name="T21" fmla="*/ 246 h 246"/>
                <a:gd name="T22" fmla="*/ 4 w 488"/>
                <a:gd name="T23" fmla="*/ 238 h 246"/>
                <a:gd name="T24" fmla="*/ 2 w 488"/>
                <a:gd name="T25" fmla="*/ 200 h 246"/>
                <a:gd name="T26" fmla="*/ 22 w 488"/>
                <a:gd name="T27" fmla="*/ 140 h 246"/>
                <a:gd name="T28" fmla="*/ 52 w 488"/>
                <a:gd name="T29" fmla="*/ 90 h 246"/>
                <a:gd name="T30" fmla="*/ 110 w 488"/>
                <a:gd name="T31" fmla="*/ 40 h 246"/>
                <a:gd name="T32" fmla="*/ 164 w 488"/>
                <a:gd name="T33" fmla="*/ 16 h 246"/>
                <a:gd name="T34" fmla="*/ 244 w 488"/>
                <a:gd name="T35" fmla="*/ 2 h 246"/>
                <a:gd name="T36" fmla="*/ 332 w 488"/>
                <a:gd name="T37" fmla="*/ 18 h 246"/>
                <a:gd name="T38" fmla="*/ 404 w 488"/>
                <a:gd name="T39" fmla="*/ 64 h 246"/>
                <a:gd name="T40" fmla="*/ 446 w 488"/>
                <a:gd name="T41" fmla="*/ 110 h 246"/>
                <a:gd name="T42" fmla="*/ 478 w 488"/>
                <a:gd name="T43" fmla="*/ 176 h 246"/>
                <a:gd name="T44" fmla="*/ 488 w 488"/>
                <a:gd name="T45" fmla="*/ 224 h 246"/>
                <a:gd name="T46" fmla="*/ 486 w 488"/>
                <a:gd name="T47" fmla="*/ 234 h 246"/>
                <a:gd name="T48" fmla="*/ 470 w 488"/>
                <a:gd name="T49" fmla="*/ 246 h 246"/>
                <a:gd name="T50" fmla="*/ 456 w 488"/>
                <a:gd name="T51" fmla="*/ 238 h 246"/>
                <a:gd name="T52" fmla="*/ 448 w 488"/>
                <a:gd name="T53" fmla="*/ 216 h 246"/>
                <a:gd name="T54" fmla="*/ 422 w 488"/>
                <a:gd name="T55" fmla="*/ 154 h 246"/>
                <a:gd name="T56" fmla="*/ 400 w 488"/>
                <a:gd name="T57" fmla="*/ 122 h 246"/>
                <a:gd name="T58" fmla="*/ 352 w 488"/>
                <a:gd name="T59" fmla="*/ 72 h 246"/>
                <a:gd name="T60" fmla="*/ 294 w 488"/>
                <a:gd name="T61" fmla="*/ 48 h 246"/>
                <a:gd name="T62" fmla="*/ 208 w 488"/>
                <a:gd name="T63" fmla="*/ 44 h 246"/>
                <a:gd name="T64" fmla="*/ 160 w 488"/>
                <a:gd name="T65" fmla="*/ 56 h 246"/>
                <a:gd name="T66" fmla="*/ 110 w 488"/>
                <a:gd name="T67" fmla="*/ 94 h 246"/>
                <a:gd name="T68" fmla="*/ 76 w 488"/>
                <a:gd name="T69" fmla="*/ 134 h 246"/>
                <a:gd name="T70" fmla="*/ 64 w 488"/>
                <a:gd name="T71" fmla="*/ 158 h 246"/>
                <a:gd name="T72" fmla="*/ 38 w 488"/>
                <a:gd name="T73" fmla="*/ 216 h 246"/>
                <a:gd name="T74" fmla="*/ 34 w 488"/>
                <a:gd name="T75" fmla="*/ 232 h 246"/>
                <a:gd name="T76" fmla="*/ 34 w 488"/>
                <a:gd name="T77" fmla="*/ 232 h 246"/>
                <a:gd name="T78" fmla="*/ 34 w 488"/>
                <a:gd name="T79" fmla="*/ 232 h 246"/>
                <a:gd name="T80" fmla="*/ 50 w 488"/>
                <a:gd name="T81" fmla="*/ 186 h 246"/>
                <a:gd name="T82" fmla="*/ 68 w 488"/>
                <a:gd name="T83" fmla="*/ 152 h 246"/>
                <a:gd name="T84" fmla="*/ 110 w 488"/>
                <a:gd name="T85" fmla="*/ 94 h 246"/>
                <a:gd name="T86" fmla="*/ 160 w 488"/>
                <a:gd name="T87" fmla="*/ 58 h 246"/>
                <a:gd name="T88" fmla="*/ 192 w 488"/>
                <a:gd name="T89" fmla="*/ 48 h 246"/>
                <a:gd name="T90" fmla="*/ 270 w 488"/>
                <a:gd name="T91" fmla="*/ 44 h 246"/>
                <a:gd name="T92" fmla="*/ 342 w 488"/>
                <a:gd name="T93" fmla="*/ 66 h 246"/>
                <a:gd name="T94" fmla="*/ 380 w 488"/>
                <a:gd name="T95" fmla="*/ 102 h 246"/>
                <a:gd name="T96" fmla="*/ 418 w 488"/>
                <a:gd name="T97" fmla="*/ 146 h 246"/>
                <a:gd name="T98" fmla="*/ 448 w 488"/>
                <a:gd name="T99" fmla="*/ 216 h 246"/>
                <a:gd name="T100" fmla="*/ 454 w 488"/>
                <a:gd name="T101" fmla="*/ 236 h 246"/>
                <a:gd name="T102" fmla="*/ 470 w 488"/>
                <a:gd name="T103" fmla="*/ 246 h 246"/>
                <a:gd name="T104" fmla="*/ 484 w 488"/>
                <a:gd name="T105" fmla="*/ 238 h 246"/>
                <a:gd name="T106" fmla="*/ 488 w 488"/>
                <a:gd name="T107" fmla="*/ 226 h 246"/>
                <a:gd name="T108" fmla="*/ 484 w 488"/>
                <a:gd name="T109" fmla="*/ 196 h 246"/>
                <a:gd name="T110" fmla="*/ 456 w 488"/>
                <a:gd name="T111" fmla="*/ 126 h 246"/>
                <a:gd name="T112" fmla="*/ 404 w 488"/>
                <a:gd name="T113" fmla="*/ 64 h 246"/>
                <a:gd name="T114" fmla="*/ 352 w 488"/>
                <a:gd name="T115" fmla="*/ 28 h 246"/>
                <a:gd name="T116" fmla="*/ 268 w 488"/>
                <a:gd name="T117" fmla="*/ 2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8" h="246">
                  <a:moveTo>
                    <a:pt x="244" y="0"/>
                  </a:moveTo>
                  <a:lnTo>
                    <a:pt x="244" y="0"/>
                  </a:lnTo>
                  <a:lnTo>
                    <a:pt x="218" y="2"/>
                  </a:lnTo>
                  <a:lnTo>
                    <a:pt x="190" y="8"/>
                  </a:lnTo>
                  <a:lnTo>
                    <a:pt x="164" y="16"/>
                  </a:lnTo>
                  <a:lnTo>
                    <a:pt x="142" y="24"/>
                  </a:lnTo>
                  <a:lnTo>
                    <a:pt x="142" y="24"/>
                  </a:lnTo>
                  <a:lnTo>
                    <a:pt x="126" y="30"/>
                  </a:lnTo>
                  <a:lnTo>
                    <a:pt x="110" y="40"/>
                  </a:lnTo>
                  <a:lnTo>
                    <a:pt x="94" y="50"/>
                  </a:lnTo>
                  <a:lnTo>
                    <a:pt x="78" y="62"/>
                  </a:lnTo>
                  <a:lnTo>
                    <a:pt x="64" y="74"/>
                  </a:lnTo>
                  <a:lnTo>
                    <a:pt x="52" y="88"/>
                  </a:lnTo>
                  <a:lnTo>
                    <a:pt x="40" y="104"/>
                  </a:lnTo>
                  <a:lnTo>
                    <a:pt x="30" y="122"/>
                  </a:lnTo>
                  <a:lnTo>
                    <a:pt x="30" y="122"/>
                  </a:lnTo>
                  <a:lnTo>
                    <a:pt x="22" y="140"/>
                  </a:lnTo>
                  <a:lnTo>
                    <a:pt x="14" y="160"/>
                  </a:lnTo>
                  <a:lnTo>
                    <a:pt x="6" y="180"/>
                  </a:lnTo>
                  <a:lnTo>
                    <a:pt x="2" y="200"/>
                  </a:lnTo>
                  <a:lnTo>
                    <a:pt x="2" y="200"/>
                  </a:lnTo>
                  <a:lnTo>
                    <a:pt x="0" y="218"/>
                  </a:lnTo>
                  <a:lnTo>
                    <a:pt x="2" y="236"/>
                  </a:lnTo>
                  <a:lnTo>
                    <a:pt x="2" y="236"/>
                  </a:lnTo>
                  <a:lnTo>
                    <a:pt x="4" y="238"/>
                  </a:lnTo>
                  <a:lnTo>
                    <a:pt x="8" y="242"/>
                  </a:lnTo>
                  <a:lnTo>
                    <a:pt x="14" y="244"/>
                  </a:lnTo>
                  <a:lnTo>
                    <a:pt x="20" y="246"/>
                  </a:lnTo>
                  <a:lnTo>
                    <a:pt x="20" y="246"/>
                  </a:lnTo>
                  <a:lnTo>
                    <a:pt x="24" y="244"/>
                  </a:lnTo>
                  <a:lnTo>
                    <a:pt x="28" y="242"/>
                  </a:lnTo>
                  <a:lnTo>
                    <a:pt x="32" y="240"/>
                  </a:lnTo>
                  <a:lnTo>
                    <a:pt x="34" y="236"/>
                  </a:lnTo>
                  <a:lnTo>
                    <a:pt x="34" y="236"/>
                  </a:lnTo>
                  <a:lnTo>
                    <a:pt x="34" y="236"/>
                  </a:lnTo>
                  <a:lnTo>
                    <a:pt x="34" y="236"/>
                  </a:lnTo>
                  <a:lnTo>
                    <a:pt x="34" y="236"/>
                  </a:lnTo>
                  <a:lnTo>
                    <a:pt x="34" y="236"/>
                  </a:lnTo>
                  <a:lnTo>
                    <a:pt x="34" y="236"/>
                  </a:lnTo>
                  <a:lnTo>
                    <a:pt x="34" y="236"/>
                  </a:lnTo>
                  <a:lnTo>
                    <a:pt x="32" y="238"/>
                  </a:lnTo>
                  <a:lnTo>
                    <a:pt x="28" y="242"/>
                  </a:lnTo>
                  <a:lnTo>
                    <a:pt x="24" y="244"/>
                  </a:lnTo>
                  <a:lnTo>
                    <a:pt x="20" y="246"/>
                  </a:lnTo>
                  <a:lnTo>
                    <a:pt x="20" y="246"/>
                  </a:lnTo>
                  <a:lnTo>
                    <a:pt x="14" y="244"/>
                  </a:lnTo>
                  <a:lnTo>
                    <a:pt x="8" y="242"/>
                  </a:lnTo>
                  <a:lnTo>
                    <a:pt x="4" y="238"/>
                  </a:lnTo>
                  <a:lnTo>
                    <a:pt x="2" y="234"/>
                  </a:lnTo>
                  <a:lnTo>
                    <a:pt x="2" y="234"/>
                  </a:lnTo>
                  <a:lnTo>
                    <a:pt x="0" y="218"/>
                  </a:lnTo>
                  <a:lnTo>
                    <a:pt x="2" y="200"/>
                  </a:lnTo>
                  <a:lnTo>
                    <a:pt x="2" y="200"/>
                  </a:lnTo>
                  <a:lnTo>
                    <a:pt x="8" y="180"/>
                  </a:lnTo>
                  <a:lnTo>
                    <a:pt x="14" y="158"/>
                  </a:lnTo>
                  <a:lnTo>
                    <a:pt x="22" y="140"/>
                  </a:lnTo>
                  <a:lnTo>
                    <a:pt x="30" y="122"/>
                  </a:lnTo>
                  <a:lnTo>
                    <a:pt x="30" y="122"/>
                  </a:lnTo>
                  <a:lnTo>
                    <a:pt x="40" y="104"/>
                  </a:lnTo>
                  <a:lnTo>
                    <a:pt x="52" y="90"/>
                  </a:lnTo>
                  <a:lnTo>
                    <a:pt x="66" y="74"/>
                  </a:lnTo>
                  <a:lnTo>
                    <a:pt x="78" y="62"/>
                  </a:lnTo>
                  <a:lnTo>
                    <a:pt x="94" y="50"/>
                  </a:lnTo>
                  <a:lnTo>
                    <a:pt x="110" y="40"/>
                  </a:lnTo>
                  <a:lnTo>
                    <a:pt x="126" y="32"/>
                  </a:lnTo>
                  <a:lnTo>
                    <a:pt x="142" y="24"/>
                  </a:lnTo>
                  <a:lnTo>
                    <a:pt x="142" y="24"/>
                  </a:lnTo>
                  <a:lnTo>
                    <a:pt x="164" y="16"/>
                  </a:lnTo>
                  <a:lnTo>
                    <a:pt x="190" y="8"/>
                  </a:lnTo>
                  <a:lnTo>
                    <a:pt x="218" y="4"/>
                  </a:lnTo>
                  <a:lnTo>
                    <a:pt x="244" y="2"/>
                  </a:lnTo>
                  <a:lnTo>
                    <a:pt x="244" y="2"/>
                  </a:lnTo>
                  <a:lnTo>
                    <a:pt x="268" y="2"/>
                  </a:lnTo>
                  <a:lnTo>
                    <a:pt x="290" y="6"/>
                  </a:lnTo>
                  <a:lnTo>
                    <a:pt x="312" y="12"/>
                  </a:lnTo>
                  <a:lnTo>
                    <a:pt x="332" y="18"/>
                  </a:lnTo>
                  <a:lnTo>
                    <a:pt x="352" y="28"/>
                  </a:lnTo>
                  <a:lnTo>
                    <a:pt x="370" y="38"/>
                  </a:lnTo>
                  <a:lnTo>
                    <a:pt x="388" y="50"/>
                  </a:lnTo>
                  <a:lnTo>
                    <a:pt x="404" y="64"/>
                  </a:lnTo>
                  <a:lnTo>
                    <a:pt x="404" y="64"/>
                  </a:lnTo>
                  <a:lnTo>
                    <a:pt x="420" y="80"/>
                  </a:lnTo>
                  <a:lnTo>
                    <a:pt x="432" y="94"/>
                  </a:lnTo>
                  <a:lnTo>
                    <a:pt x="446" y="110"/>
                  </a:lnTo>
                  <a:lnTo>
                    <a:pt x="456" y="126"/>
                  </a:lnTo>
                  <a:lnTo>
                    <a:pt x="464" y="142"/>
                  </a:lnTo>
                  <a:lnTo>
                    <a:pt x="472" y="160"/>
                  </a:lnTo>
                  <a:lnTo>
                    <a:pt x="478" y="176"/>
                  </a:lnTo>
                  <a:lnTo>
                    <a:pt x="484" y="194"/>
                  </a:lnTo>
                  <a:lnTo>
                    <a:pt x="484" y="194"/>
                  </a:lnTo>
                  <a:lnTo>
                    <a:pt x="486" y="210"/>
                  </a:lnTo>
                  <a:lnTo>
                    <a:pt x="488" y="224"/>
                  </a:lnTo>
                  <a:lnTo>
                    <a:pt x="488" y="224"/>
                  </a:lnTo>
                  <a:lnTo>
                    <a:pt x="486" y="234"/>
                  </a:lnTo>
                  <a:lnTo>
                    <a:pt x="486" y="234"/>
                  </a:lnTo>
                  <a:lnTo>
                    <a:pt x="486" y="234"/>
                  </a:lnTo>
                  <a:lnTo>
                    <a:pt x="484" y="238"/>
                  </a:lnTo>
                  <a:lnTo>
                    <a:pt x="480" y="242"/>
                  </a:lnTo>
                  <a:lnTo>
                    <a:pt x="474" y="244"/>
                  </a:lnTo>
                  <a:lnTo>
                    <a:pt x="470" y="246"/>
                  </a:lnTo>
                  <a:lnTo>
                    <a:pt x="470" y="246"/>
                  </a:lnTo>
                  <a:lnTo>
                    <a:pt x="466" y="244"/>
                  </a:lnTo>
                  <a:lnTo>
                    <a:pt x="460" y="242"/>
                  </a:lnTo>
                  <a:lnTo>
                    <a:pt x="456" y="238"/>
                  </a:lnTo>
                  <a:lnTo>
                    <a:pt x="454" y="234"/>
                  </a:lnTo>
                  <a:lnTo>
                    <a:pt x="454" y="234"/>
                  </a:lnTo>
                  <a:lnTo>
                    <a:pt x="452" y="226"/>
                  </a:lnTo>
                  <a:lnTo>
                    <a:pt x="448" y="216"/>
                  </a:lnTo>
                  <a:lnTo>
                    <a:pt x="448" y="216"/>
                  </a:lnTo>
                  <a:lnTo>
                    <a:pt x="438" y="184"/>
                  </a:lnTo>
                  <a:lnTo>
                    <a:pt x="422" y="154"/>
                  </a:lnTo>
                  <a:lnTo>
                    <a:pt x="422" y="154"/>
                  </a:lnTo>
                  <a:lnTo>
                    <a:pt x="418" y="146"/>
                  </a:lnTo>
                  <a:lnTo>
                    <a:pt x="418" y="146"/>
                  </a:lnTo>
                  <a:lnTo>
                    <a:pt x="410" y="134"/>
                  </a:lnTo>
                  <a:lnTo>
                    <a:pt x="400" y="122"/>
                  </a:lnTo>
                  <a:lnTo>
                    <a:pt x="380" y="102"/>
                  </a:lnTo>
                  <a:lnTo>
                    <a:pt x="380" y="102"/>
                  </a:lnTo>
                  <a:lnTo>
                    <a:pt x="362" y="82"/>
                  </a:lnTo>
                  <a:lnTo>
                    <a:pt x="352" y="72"/>
                  </a:lnTo>
                  <a:lnTo>
                    <a:pt x="342" y="66"/>
                  </a:lnTo>
                  <a:lnTo>
                    <a:pt x="342" y="66"/>
                  </a:lnTo>
                  <a:lnTo>
                    <a:pt x="318" y="54"/>
                  </a:lnTo>
                  <a:lnTo>
                    <a:pt x="294" y="48"/>
                  </a:lnTo>
                  <a:lnTo>
                    <a:pt x="270" y="44"/>
                  </a:lnTo>
                  <a:lnTo>
                    <a:pt x="244" y="42"/>
                  </a:lnTo>
                  <a:lnTo>
                    <a:pt x="244" y="42"/>
                  </a:lnTo>
                  <a:lnTo>
                    <a:pt x="208" y="44"/>
                  </a:lnTo>
                  <a:lnTo>
                    <a:pt x="192" y="46"/>
                  </a:lnTo>
                  <a:lnTo>
                    <a:pt x="174" y="50"/>
                  </a:lnTo>
                  <a:lnTo>
                    <a:pt x="174" y="50"/>
                  </a:lnTo>
                  <a:lnTo>
                    <a:pt x="160" y="56"/>
                  </a:lnTo>
                  <a:lnTo>
                    <a:pt x="160" y="56"/>
                  </a:lnTo>
                  <a:lnTo>
                    <a:pt x="146" y="64"/>
                  </a:lnTo>
                  <a:lnTo>
                    <a:pt x="132" y="74"/>
                  </a:lnTo>
                  <a:lnTo>
                    <a:pt x="110" y="94"/>
                  </a:lnTo>
                  <a:lnTo>
                    <a:pt x="110" y="94"/>
                  </a:lnTo>
                  <a:lnTo>
                    <a:pt x="96" y="106"/>
                  </a:lnTo>
                  <a:lnTo>
                    <a:pt x="84" y="120"/>
                  </a:lnTo>
                  <a:lnTo>
                    <a:pt x="76" y="134"/>
                  </a:lnTo>
                  <a:lnTo>
                    <a:pt x="68" y="150"/>
                  </a:lnTo>
                  <a:lnTo>
                    <a:pt x="68" y="150"/>
                  </a:lnTo>
                  <a:lnTo>
                    <a:pt x="64" y="158"/>
                  </a:lnTo>
                  <a:lnTo>
                    <a:pt x="64" y="158"/>
                  </a:lnTo>
                  <a:lnTo>
                    <a:pt x="50" y="186"/>
                  </a:lnTo>
                  <a:lnTo>
                    <a:pt x="44" y="200"/>
                  </a:lnTo>
                  <a:lnTo>
                    <a:pt x="38" y="216"/>
                  </a:lnTo>
                  <a:lnTo>
                    <a:pt x="38" y="216"/>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4" y="232"/>
                  </a:lnTo>
                  <a:lnTo>
                    <a:pt x="38" y="216"/>
                  </a:lnTo>
                  <a:lnTo>
                    <a:pt x="38" y="216"/>
                  </a:lnTo>
                  <a:lnTo>
                    <a:pt x="44" y="202"/>
                  </a:lnTo>
                  <a:lnTo>
                    <a:pt x="50" y="186"/>
                  </a:lnTo>
                  <a:lnTo>
                    <a:pt x="64" y="158"/>
                  </a:lnTo>
                  <a:lnTo>
                    <a:pt x="64" y="158"/>
                  </a:lnTo>
                  <a:lnTo>
                    <a:pt x="68" y="152"/>
                  </a:lnTo>
                  <a:lnTo>
                    <a:pt x="68" y="152"/>
                  </a:lnTo>
                  <a:lnTo>
                    <a:pt x="76" y="136"/>
                  </a:lnTo>
                  <a:lnTo>
                    <a:pt x="84" y="122"/>
                  </a:lnTo>
                  <a:lnTo>
                    <a:pt x="96" y="108"/>
                  </a:lnTo>
                  <a:lnTo>
                    <a:pt x="110" y="94"/>
                  </a:lnTo>
                  <a:lnTo>
                    <a:pt x="110" y="94"/>
                  </a:lnTo>
                  <a:lnTo>
                    <a:pt x="132" y="74"/>
                  </a:lnTo>
                  <a:lnTo>
                    <a:pt x="146" y="66"/>
                  </a:lnTo>
                  <a:lnTo>
                    <a:pt x="160" y="58"/>
                  </a:lnTo>
                  <a:lnTo>
                    <a:pt x="160" y="58"/>
                  </a:lnTo>
                  <a:lnTo>
                    <a:pt x="174" y="52"/>
                  </a:lnTo>
                  <a:lnTo>
                    <a:pt x="174" y="52"/>
                  </a:lnTo>
                  <a:lnTo>
                    <a:pt x="192" y="48"/>
                  </a:lnTo>
                  <a:lnTo>
                    <a:pt x="208" y="44"/>
                  </a:lnTo>
                  <a:lnTo>
                    <a:pt x="244" y="44"/>
                  </a:lnTo>
                  <a:lnTo>
                    <a:pt x="244" y="44"/>
                  </a:lnTo>
                  <a:lnTo>
                    <a:pt x="270" y="44"/>
                  </a:lnTo>
                  <a:lnTo>
                    <a:pt x="294" y="48"/>
                  </a:lnTo>
                  <a:lnTo>
                    <a:pt x="318" y="56"/>
                  </a:lnTo>
                  <a:lnTo>
                    <a:pt x="342" y="66"/>
                  </a:lnTo>
                  <a:lnTo>
                    <a:pt x="342" y="66"/>
                  </a:lnTo>
                  <a:lnTo>
                    <a:pt x="352" y="74"/>
                  </a:lnTo>
                  <a:lnTo>
                    <a:pt x="362" y="82"/>
                  </a:lnTo>
                  <a:lnTo>
                    <a:pt x="380" y="102"/>
                  </a:lnTo>
                  <a:lnTo>
                    <a:pt x="380" y="102"/>
                  </a:lnTo>
                  <a:lnTo>
                    <a:pt x="400" y="124"/>
                  </a:lnTo>
                  <a:lnTo>
                    <a:pt x="410" y="134"/>
                  </a:lnTo>
                  <a:lnTo>
                    <a:pt x="418" y="146"/>
                  </a:lnTo>
                  <a:lnTo>
                    <a:pt x="418" y="146"/>
                  </a:lnTo>
                  <a:lnTo>
                    <a:pt x="422" y="156"/>
                  </a:lnTo>
                  <a:lnTo>
                    <a:pt x="422" y="156"/>
                  </a:lnTo>
                  <a:lnTo>
                    <a:pt x="436" y="186"/>
                  </a:lnTo>
                  <a:lnTo>
                    <a:pt x="448" y="216"/>
                  </a:lnTo>
                  <a:lnTo>
                    <a:pt x="448" y="216"/>
                  </a:lnTo>
                  <a:lnTo>
                    <a:pt x="452" y="226"/>
                  </a:lnTo>
                  <a:lnTo>
                    <a:pt x="454" y="236"/>
                  </a:lnTo>
                  <a:lnTo>
                    <a:pt x="454" y="236"/>
                  </a:lnTo>
                  <a:lnTo>
                    <a:pt x="456" y="238"/>
                  </a:lnTo>
                  <a:lnTo>
                    <a:pt x="460" y="242"/>
                  </a:lnTo>
                  <a:lnTo>
                    <a:pt x="466" y="244"/>
                  </a:lnTo>
                  <a:lnTo>
                    <a:pt x="470" y="246"/>
                  </a:lnTo>
                  <a:lnTo>
                    <a:pt x="470" y="246"/>
                  </a:lnTo>
                  <a:lnTo>
                    <a:pt x="474" y="244"/>
                  </a:lnTo>
                  <a:lnTo>
                    <a:pt x="480" y="242"/>
                  </a:lnTo>
                  <a:lnTo>
                    <a:pt x="484" y="238"/>
                  </a:lnTo>
                  <a:lnTo>
                    <a:pt x="486" y="236"/>
                  </a:lnTo>
                  <a:lnTo>
                    <a:pt x="486" y="236"/>
                  </a:lnTo>
                  <a:lnTo>
                    <a:pt x="486" y="234"/>
                  </a:lnTo>
                  <a:lnTo>
                    <a:pt x="488" y="226"/>
                  </a:lnTo>
                  <a:lnTo>
                    <a:pt x="488" y="226"/>
                  </a:lnTo>
                  <a:lnTo>
                    <a:pt x="486" y="210"/>
                  </a:lnTo>
                  <a:lnTo>
                    <a:pt x="484" y="196"/>
                  </a:lnTo>
                  <a:lnTo>
                    <a:pt x="484" y="196"/>
                  </a:lnTo>
                  <a:lnTo>
                    <a:pt x="480" y="178"/>
                  </a:lnTo>
                  <a:lnTo>
                    <a:pt x="474" y="160"/>
                  </a:lnTo>
                  <a:lnTo>
                    <a:pt x="466" y="142"/>
                  </a:lnTo>
                  <a:lnTo>
                    <a:pt x="456" y="126"/>
                  </a:lnTo>
                  <a:lnTo>
                    <a:pt x="446" y="110"/>
                  </a:lnTo>
                  <a:lnTo>
                    <a:pt x="434" y="94"/>
                  </a:lnTo>
                  <a:lnTo>
                    <a:pt x="420" y="78"/>
                  </a:lnTo>
                  <a:lnTo>
                    <a:pt x="404" y="64"/>
                  </a:lnTo>
                  <a:lnTo>
                    <a:pt x="404" y="64"/>
                  </a:lnTo>
                  <a:lnTo>
                    <a:pt x="388" y="50"/>
                  </a:lnTo>
                  <a:lnTo>
                    <a:pt x="372" y="38"/>
                  </a:lnTo>
                  <a:lnTo>
                    <a:pt x="352" y="28"/>
                  </a:lnTo>
                  <a:lnTo>
                    <a:pt x="332" y="18"/>
                  </a:lnTo>
                  <a:lnTo>
                    <a:pt x="312" y="10"/>
                  </a:lnTo>
                  <a:lnTo>
                    <a:pt x="290" y="6"/>
                  </a:lnTo>
                  <a:lnTo>
                    <a:pt x="268" y="2"/>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350"/>
            <p:cNvSpPr>
              <a:spLocks/>
            </p:cNvSpPr>
            <p:nvPr/>
          </p:nvSpPr>
          <p:spPr bwMode="auto">
            <a:xfrm>
              <a:off x="4202113" y="5233988"/>
              <a:ext cx="774700" cy="387350"/>
            </a:xfrm>
            <a:custGeom>
              <a:avLst/>
              <a:gdLst>
                <a:gd name="T0" fmla="*/ 190 w 488"/>
                <a:gd name="T1" fmla="*/ 6 h 244"/>
                <a:gd name="T2" fmla="*/ 126 w 488"/>
                <a:gd name="T3" fmla="*/ 30 h 244"/>
                <a:gd name="T4" fmla="*/ 66 w 488"/>
                <a:gd name="T5" fmla="*/ 72 h 244"/>
                <a:gd name="T6" fmla="*/ 30 w 488"/>
                <a:gd name="T7" fmla="*/ 120 h 244"/>
                <a:gd name="T8" fmla="*/ 2 w 488"/>
                <a:gd name="T9" fmla="*/ 198 h 244"/>
                <a:gd name="T10" fmla="*/ 2 w 488"/>
                <a:gd name="T11" fmla="*/ 232 h 244"/>
                <a:gd name="T12" fmla="*/ 20 w 488"/>
                <a:gd name="T13" fmla="*/ 244 h 244"/>
                <a:gd name="T14" fmla="*/ 32 w 488"/>
                <a:gd name="T15" fmla="*/ 236 h 244"/>
                <a:gd name="T16" fmla="*/ 34 w 488"/>
                <a:gd name="T17" fmla="*/ 232 h 244"/>
                <a:gd name="T18" fmla="*/ 34 w 488"/>
                <a:gd name="T19" fmla="*/ 232 h 244"/>
                <a:gd name="T20" fmla="*/ 20 w 488"/>
                <a:gd name="T21" fmla="*/ 244 h 244"/>
                <a:gd name="T22" fmla="*/ 4 w 488"/>
                <a:gd name="T23" fmla="*/ 236 h 244"/>
                <a:gd name="T24" fmla="*/ 2 w 488"/>
                <a:gd name="T25" fmla="*/ 198 h 244"/>
                <a:gd name="T26" fmla="*/ 22 w 488"/>
                <a:gd name="T27" fmla="*/ 138 h 244"/>
                <a:gd name="T28" fmla="*/ 52 w 488"/>
                <a:gd name="T29" fmla="*/ 88 h 244"/>
                <a:gd name="T30" fmla="*/ 110 w 488"/>
                <a:gd name="T31" fmla="*/ 38 h 244"/>
                <a:gd name="T32" fmla="*/ 164 w 488"/>
                <a:gd name="T33" fmla="*/ 14 h 244"/>
                <a:gd name="T34" fmla="*/ 244 w 488"/>
                <a:gd name="T35" fmla="*/ 0 h 244"/>
                <a:gd name="T36" fmla="*/ 332 w 488"/>
                <a:gd name="T37" fmla="*/ 18 h 244"/>
                <a:gd name="T38" fmla="*/ 404 w 488"/>
                <a:gd name="T39" fmla="*/ 62 h 244"/>
                <a:gd name="T40" fmla="*/ 444 w 488"/>
                <a:gd name="T41" fmla="*/ 108 h 244"/>
                <a:gd name="T42" fmla="*/ 478 w 488"/>
                <a:gd name="T43" fmla="*/ 174 h 244"/>
                <a:gd name="T44" fmla="*/ 486 w 488"/>
                <a:gd name="T45" fmla="*/ 222 h 244"/>
                <a:gd name="T46" fmla="*/ 486 w 488"/>
                <a:gd name="T47" fmla="*/ 232 h 244"/>
                <a:gd name="T48" fmla="*/ 470 w 488"/>
                <a:gd name="T49" fmla="*/ 244 h 244"/>
                <a:gd name="T50" fmla="*/ 456 w 488"/>
                <a:gd name="T51" fmla="*/ 236 h 244"/>
                <a:gd name="T52" fmla="*/ 448 w 488"/>
                <a:gd name="T53" fmla="*/ 214 h 244"/>
                <a:gd name="T54" fmla="*/ 418 w 488"/>
                <a:gd name="T55" fmla="*/ 144 h 244"/>
                <a:gd name="T56" fmla="*/ 380 w 488"/>
                <a:gd name="T57" fmla="*/ 98 h 244"/>
                <a:gd name="T58" fmla="*/ 342 w 488"/>
                <a:gd name="T59" fmla="*/ 62 h 244"/>
                <a:gd name="T60" fmla="*/ 270 w 488"/>
                <a:gd name="T61" fmla="*/ 42 h 244"/>
                <a:gd name="T62" fmla="*/ 192 w 488"/>
                <a:gd name="T63" fmla="*/ 44 h 244"/>
                <a:gd name="T64" fmla="*/ 160 w 488"/>
                <a:gd name="T65" fmla="*/ 54 h 244"/>
                <a:gd name="T66" fmla="*/ 110 w 488"/>
                <a:gd name="T67" fmla="*/ 90 h 244"/>
                <a:gd name="T68" fmla="*/ 68 w 488"/>
                <a:gd name="T69" fmla="*/ 148 h 244"/>
                <a:gd name="T70" fmla="*/ 50 w 488"/>
                <a:gd name="T71" fmla="*/ 182 h 244"/>
                <a:gd name="T72" fmla="*/ 34 w 488"/>
                <a:gd name="T73" fmla="*/ 228 h 244"/>
                <a:gd name="T74" fmla="*/ 34 w 488"/>
                <a:gd name="T75" fmla="*/ 230 h 244"/>
                <a:gd name="T76" fmla="*/ 44 w 488"/>
                <a:gd name="T77" fmla="*/ 198 h 244"/>
                <a:gd name="T78" fmla="*/ 68 w 488"/>
                <a:gd name="T79" fmla="*/ 148 h 244"/>
                <a:gd name="T80" fmla="*/ 96 w 488"/>
                <a:gd name="T81" fmla="*/ 104 h 244"/>
                <a:gd name="T82" fmla="*/ 146 w 488"/>
                <a:gd name="T83" fmla="*/ 62 h 244"/>
                <a:gd name="T84" fmla="*/ 174 w 488"/>
                <a:gd name="T85" fmla="*/ 48 h 244"/>
                <a:gd name="T86" fmla="*/ 244 w 488"/>
                <a:gd name="T87" fmla="*/ 40 h 244"/>
                <a:gd name="T88" fmla="*/ 342 w 488"/>
                <a:gd name="T89" fmla="*/ 64 h 244"/>
                <a:gd name="T90" fmla="*/ 380 w 488"/>
                <a:gd name="T91" fmla="*/ 100 h 244"/>
                <a:gd name="T92" fmla="*/ 418 w 488"/>
                <a:gd name="T93" fmla="*/ 144 h 244"/>
                <a:gd name="T94" fmla="*/ 438 w 488"/>
                <a:gd name="T95" fmla="*/ 182 h 244"/>
                <a:gd name="T96" fmla="*/ 454 w 488"/>
                <a:gd name="T97" fmla="*/ 232 h 244"/>
                <a:gd name="T98" fmla="*/ 466 w 488"/>
                <a:gd name="T99" fmla="*/ 242 h 244"/>
                <a:gd name="T100" fmla="*/ 480 w 488"/>
                <a:gd name="T101" fmla="*/ 240 h 244"/>
                <a:gd name="T102" fmla="*/ 486 w 488"/>
                <a:gd name="T103" fmla="*/ 232 h 244"/>
                <a:gd name="T104" fmla="*/ 484 w 488"/>
                <a:gd name="T105" fmla="*/ 192 h 244"/>
                <a:gd name="T106" fmla="*/ 464 w 488"/>
                <a:gd name="T107" fmla="*/ 140 h 244"/>
                <a:gd name="T108" fmla="*/ 420 w 488"/>
                <a:gd name="T109" fmla="*/ 78 h 244"/>
                <a:gd name="T110" fmla="*/ 370 w 488"/>
                <a:gd name="T111" fmla="*/ 36 h 244"/>
                <a:gd name="T112" fmla="*/ 290 w 488"/>
                <a:gd name="T113" fmla="*/ 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244">
                  <a:moveTo>
                    <a:pt x="244" y="0"/>
                  </a:moveTo>
                  <a:lnTo>
                    <a:pt x="244" y="0"/>
                  </a:lnTo>
                  <a:lnTo>
                    <a:pt x="218" y="2"/>
                  </a:lnTo>
                  <a:lnTo>
                    <a:pt x="190" y="6"/>
                  </a:lnTo>
                  <a:lnTo>
                    <a:pt x="164" y="14"/>
                  </a:lnTo>
                  <a:lnTo>
                    <a:pt x="142" y="22"/>
                  </a:lnTo>
                  <a:lnTo>
                    <a:pt x="142" y="22"/>
                  </a:lnTo>
                  <a:lnTo>
                    <a:pt x="126" y="30"/>
                  </a:lnTo>
                  <a:lnTo>
                    <a:pt x="110" y="38"/>
                  </a:lnTo>
                  <a:lnTo>
                    <a:pt x="94" y="48"/>
                  </a:lnTo>
                  <a:lnTo>
                    <a:pt x="78" y="60"/>
                  </a:lnTo>
                  <a:lnTo>
                    <a:pt x="66" y="72"/>
                  </a:lnTo>
                  <a:lnTo>
                    <a:pt x="52" y="88"/>
                  </a:lnTo>
                  <a:lnTo>
                    <a:pt x="40" y="102"/>
                  </a:lnTo>
                  <a:lnTo>
                    <a:pt x="30" y="120"/>
                  </a:lnTo>
                  <a:lnTo>
                    <a:pt x="30" y="120"/>
                  </a:lnTo>
                  <a:lnTo>
                    <a:pt x="22" y="138"/>
                  </a:lnTo>
                  <a:lnTo>
                    <a:pt x="14" y="156"/>
                  </a:lnTo>
                  <a:lnTo>
                    <a:pt x="8" y="178"/>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4"/>
                  </a:lnTo>
                  <a:lnTo>
                    <a:pt x="34" y="234"/>
                  </a:lnTo>
                  <a:lnTo>
                    <a:pt x="34" y="232"/>
                  </a:lnTo>
                  <a:lnTo>
                    <a:pt x="34" y="232"/>
                  </a:lnTo>
                  <a:lnTo>
                    <a:pt x="34" y="232"/>
                  </a:lnTo>
                  <a:lnTo>
                    <a:pt x="34" y="232"/>
                  </a:lnTo>
                  <a:lnTo>
                    <a:pt x="34" y="232"/>
                  </a:lnTo>
                  <a:lnTo>
                    <a:pt x="34" y="232"/>
                  </a:lnTo>
                  <a:lnTo>
                    <a:pt x="32" y="236"/>
                  </a:lnTo>
                  <a:lnTo>
                    <a:pt x="28" y="240"/>
                  </a:lnTo>
                  <a:lnTo>
                    <a:pt x="24" y="242"/>
                  </a:lnTo>
                  <a:lnTo>
                    <a:pt x="20" y="244"/>
                  </a:lnTo>
                  <a:lnTo>
                    <a:pt x="20" y="244"/>
                  </a:lnTo>
                  <a:lnTo>
                    <a:pt x="14" y="242"/>
                  </a:lnTo>
                  <a:lnTo>
                    <a:pt x="8" y="240"/>
                  </a:lnTo>
                  <a:lnTo>
                    <a:pt x="4" y="236"/>
                  </a:lnTo>
                  <a:lnTo>
                    <a:pt x="2" y="232"/>
                  </a:lnTo>
                  <a:lnTo>
                    <a:pt x="2" y="232"/>
                  </a:lnTo>
                  <a:lnTo>
                    <a:pt x="0" y="216"/>
                  </a:lnTo>
                  <a:lnTo>
                    <a:pt x="2" y="198"/>
                  </a:lnTo>
                  <a:lnTo>
                    <a:pt x="2" y="198"/>
                  </a:lnTo>
                  <a:lnTo>
                    <a:pt x="8" y="176"/>
                  </a:lnTo>
                  <a:lnTo>
                    <a:pt x="14" y="156"/>
                  </a:lnTo>
                  <a:lnTo>
                    <a:pt x="22" y="138"/>
                  </a:lnTo>
                  <a:lnTo>
                    <a:pt x="32" y="120"/>
                  </a:lnTo>
                  <a:lnTo>
                    <a:pt x="32" y="120"/>
                  </a:lnTo>
                  <a:lnTo>
                    <a:pt x="42" y="104"/>
                  </a:lnTo>
                  <a:lnTo>
                    <a:pt x="52" y="88"/>
                  </a:lnTo>
                  <a:lnTo>
                    <a:pt x="66" y="74"/>
                  </a:lnTo>
                  <a:lnTo>
                    <a:pt x="80" y="60"/>
                  </a:lnTo>
                  <a:lnTo>
                    <a:pt x="94" y="48"/>
                  </a:lnTo>
                  <a:lnTo>
                    <a:pt x="110" y="38"/>
                  </a:lnTo>
                  <a:lnTo>
                    <a:pt x="126" y="30"/>
                  </a:lnTo>
                  <a:lnTo>
                    <a:pt x="144" y="22"/>
                  </a:lnTo>
                  <a:lnTo>
                    <a:pt x="144" y="22"/>
                  </a:lnTo>
                  <a:lnTo>
                    <a:pt x="164" y="14"/>
                  </a:lnTo>
                  <a:lnTo>
                    <a:pt x="190" y="6"/>
                  </a:lnTo>
                  <a:lnTo>
                    <a:pt x="218" y="2"/>
                  </a:lnTo>
                  <a:lnTo>
                    <a:pt x="244" y="0"/>
                  </a:lnTo>
                  <a:lnTo>
                    <a:pt x="244" y="0"/>
                  </a:lnTo>
                  <a:lnTo>
                    <a:pt x="268" y="0"/>
                  </a:lnTo>
                  <a:lnTo>
                    <a:pt x="290" y="4"/>
                  </a:lnTo>
                  <a:lnTo>
                    <a:pt x="312" y="10"/>
                  </a:lnTo>
                  <a:lnTo>
                    <a:pt x="332" y="18"/>
                  </a:lnTo>
                  <a:lnTo>
                    <a:pt x="352" y="26"/>
                  </a:lnTo>
                  <a:lnTo>
                    <a:pt x="370" y="38"/>
                  </a:lnTo>
                  <a:lnTo>
                    <a:pt x="388" y="50"/>
                  </a:lnTo>
                  <a:lnTo>
                    <a:pt x="404" y="62"/>
                  </a:lnTo>
                  <a:lnTo>
                    <a:pt x="404" y="62"/>
                  </a:lnTo>
                  <a:lnTo>
                    <a:pt x="418" y="78"/>
                  </a:lnTo>
                  <a:lnTo>
                    <a:pt x="432" y="92"/>
                  </a:lnTo>
                  <a:lnTo>
                    <a:pt x="444" y="108"/>
                  </a:lnTo>
                  <a:lnTo>
                    <a:pt x="456" y="124"/>
                  </a:lnTo>
                  <a:lnTo>
                    <a:pt x="464" y="140"/>
                  </a:lnTo>
                  <a:lnTo>
                    <a:pt x="472" y="158"/>
                  </a:lnTo>
                  <a:lnTo>
                    <a:pt x="478" y="174"/>
                  </a:lnTo>
                  <a:lnTo>
                    <a:pt x="482" y="192"/>
                  </a:lnTo>
                  <a:lnTo>
                    <a:pt x="482" y="192"/>
                  </a:lnTo>
                  <a:lnTo>
                    <a:pt x="486" y="208"/>
                  </a:lnTo>
                  <a:lnTo>
                    <a:pt x="486" y="222"/>
                  </a:lnTo>
                  <a:lnTo>
                    <a:pt x="486" y="222"/>
                  </a:lnTo>
                  <a:lnTo>
                    <a:pt x="486" y="232"/>
                  </a:lnTo>
                  <a:lnTo>
                    <a:pt x="486" y="232"/>
                  </a:lnTo>
                  <a:lnTo>
                    <a:pt x="486" y="232"/>
                  </a:lnTo>
                  <a:lnTo>
                    <a:pt x="484" y="236"/>
                  </a:lnTo>
                  <a:lnTo>
                    <a:pt x="480" y="240"/>
                  </a:lnTo>
                  <a:lnTo>
                    <a:pt x="474" y="242"/>
                  </a:lnTo>
                  <a:lnTo>
                    <a:pt x="470" y="244"/>
                  </a:lnTo>
                  <a:lnTo>
                    <a:pt x="470" y="244"/>
                  </a:lnTo>
                  <a:lnTo>
                    <a:pt x="466" y="242"/>
                  </a:lnTo>
                  <a:lnTo>
                    <a:pt x="460" y="240"/>
                  </a:lnTo>
                  <a:lnTo>
                    <a:pt x="456" y="236"/>
                  </a:lnTo>
                  <a:lnTo>
                    <a:pt x="454" y="232"/>
                  </a:lnTo>
                  <a:lnTo>
                    <a:pt x="454" y="232"/>
                  </a:lnTo>
                  <a:lnTo>
                    <a:pt x="448" y="214"/>
                  </a:lnTo>
                  <a:lnTo>
                    <a:pt x="448" y="214"/>
                  </a:lnTo>
                  <a:lnTo>
                    <a:pt x="438" y="182"/>
                  </a:lnTo>
                  <a:lnTo>
                    <a:pt x="424" y="152"/>
                  </a:lnTo>
                  <a:lnTo>
                    <a:pt x="424" y="152"/>
                  </a:lnTo>
                  <a:lnTo>
                    <a:pt x="418" y="144"/>
                  </a:lnTo>
                  <a:lnTo>
                    <a:pt x="418" y="144"/>
                  </a:lnTo>
                  <a:lnTo>
                    <a:pt x="410" y="130"/>
                  </a:lnTo>
                  <a:lnTo>
                    <a:pt x="400" y="120"/>
                  </a:lnTo>
                  <a:lnTo>
                    <a:pt x="380" y="98"/>
                  </a:lnTo>
                  <a:lnTo>
                    <a:pt x="380" y="98"/>
                  </a:lnTo>
                  <a:lnTo>
                    <a:pt x="362" y="78"/>
                  </a:lnTo>
                  <a:lnTo>
                    <a:pt x="352" y="70"/>
                  </a:lnTo>
                  <a:lnTo>
                    <a:pt x="342" y="62"/>
                  </a:lnTo>
                  <a:lnTo>
                    <a:pt x="342" y="62"/>
                  </a:lnTo>
                  <a:lnTo>
                    <a:pt x="318" y="52"/>
                  </a:lnTo>
                  <a:lnTo>
                    <a:pt x="294" y="46"/>
                  </a:lnTo>
                  <a:lnTo>
                    <a:pt x="270" y="42"/>
                  </a:lnTo>
                  <a:lnTo>
                    <a:pt x="244" y="40"/>
                  </a:lnTo>
                  <a:lnTo>
                    <a:pt x="244" y="40"/>
                  </a:lnTo>
                  <a:lnTo>
                    <a:pt x="208" y="42"/>
                  </a:lnTo>
                  <a:lnTo>
                    <a:pt x="192" y="44"/>
                  </a:lnTo>
                  <a:lnTo>
                    <a:pt x="174" y="48"/>
                  </a:lnTo>
                  <a:lnTo>
                    <a:pt x="174" y="48"/>
                  </a:lnTo>
                  <a:lnTo>
                    <a:pt x="160" y="54"/>
                  </a:lnTo>
                  <a:lnTo>
                    <a:pt x="160" y="54"/>
                  </a:lnTo>
                  <a:lnTo>
                    <a:pt x="146" y="62"/>
                  </a:lnTo>
                  <a:lnTo>
                    <a:pt x="132" y="72"/>
                  </a:lnTo>
                  <a:lnTo>
                    <a:pt x="110" y="90"/>
                  </a:lnTo>
                  <a:lnTo>
                    <a:pt x="110" y="90"/>
                  </a:lnTo>
                  <a:lnTo>
                    <a:pt x="96" y="104"/>
                  </a:lnTo>
                  <a:lnTo>
                    <a:pt x="84" y="118"/>
                  </a:lnTo>
                  <a:lnTo>
                    <a:pt x="76" y="132"/>
                  </a:lnTo>
                  <a:lnTo>
                    <a:pt x="68" y="148"/>
                  </a:lnTo>
                  <a:lnTo>
                    <a:pt x="68" y="148"/>
                  </a:lnTo>
                  <a:lnTo>
                    <a:pt x="64" y="156"/>
                  </a:lnTo>
                  <a:lnTo>
                    <a:pt x="64" y="156"/>
                  </a:lnTo>
                  <a:lnTo>
                    <a:pt x="50" y="182"/>
                  </a:lnTo>
                  <a:lnTo>
                    <a:pt x="42" y="198"/>
                  </a:lnTo>
                  <a:lnTo>
                    <a:pt x="38" y="212"/>
                  </a:lnTo>
                  <a:lnTo>
                    <a:pt x="38" y="212"/>
                  </a:lnTo>
                  <a:lnTo>
                    <a:pt x="34" y="228"/>
                  </a:lnTo>
                  <a:lnTo>
                    <a:pt x="34" y="228"/>
                  </a:lnTo>
                  <a:lnTo>
                    <a:pt x="34" y="230"/>
                  </a:lnTo>
                  <a:lnTo>
                    <a:pt x="34" y="230"/>
                  </a:lnTo>
                  <a:lnTo>
                    <a:pt x="34" y="230"/>
                  </a:lnTo>
                  <a:lnTo>
                    <a:pt x="34" y="230"/>
                  </a:lnTo>
                  <a:lnTo>
                    <a:pt x="38" y="214"/>
                  </a:lnTo>
                  <a:lnTo>
                    <a:pt x="38" y="214"/>
                  </a:lnTo>
                  <a:lnTo>
                    <a:pt x="44" y="198"/>
                  </a:lnTo>
                  <a:lnTo>
                    <a:pt x="50" y="184"/>
                  </a:lnTo>
                  <a:lnTo>
                    <a:pt x="64" y="156"/>
                  </a:lnTo>
                  <a:lnTo>
                    <a:pt x="64" y="156"/>
                  </a:lnTo>
                  <a:lnTo>
                    <a:pt x="68" y="148"/>
                  </a:lnTo>
                  <a:lnTo>
                    <a:pt x="68" y="148"/>
                  </a:lnTo>
                  <a:lnTo>
                    <a:pt x="76" y="132"/>
                  </a:lnTo>
                  <a:lnTo>
                    <a:pt x="84" y="118"/>
                  </a:lnTo>
                  <a:lnTo>
                    <a:pt x="96" y="104"/>
                  </a:lnTo>
                  <a:lnTo>
                    <a:pt x="110" y="92"/>
                  </a:lnTo>
                  <a:lnTo>
                    <a:pt x="110" y="92"/>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4"/>
                  </a:lnTo>
                  <a:lnTo>
                    <a:pt x="342" y="64"/>
                  </a:lnTo>
                  <a:lnTo>
                    <a:pt x="352" y="70"/>
                  </a:lnTo>
                  <a:lnTo>
                    <a:pt x="362" y="80"/>
                  </a:lnTo>
                  <a:lnTo>
                    <a:pt x="380" y="100"/>
                  </a:lnTo>
                  <a:lnTo>
                    <a:pt x="380" y="100"/>
                  </a:lnTo>
                  <a:lnTo>
                    <a:pt x="400" y="120"/>
                  </a:lnTo>
                  <a:lnTo>
                    <a:pt x="410" y="132"/>
                  </a:lnTo>
                  <a:lnTo>
                    <a:pt x="418" y="144"/>
                  </a:lnTo>
                  <a:lnTo>
                    <a:pt x="418" y="144"/>
                  </a:lnTo>
                  <a:lnTo>
                    <a:pt x="422" y="152"/>
                  </a:lnTo>
                  <a:lnTo>
                    <a:pt x="422" y="152"/>
                  </a:lnTo>
                  <a:lnTo>
                    <a:pt x="438" y="182"/>
                  </a:lnTo>
                  <a:lnTo>
                    <a:pt x="448" y="214"/>
                  </a:lnTo>
                  <a:lnTo>
                    <a:pt x="448" y="214"/>
                  </a:lnTo>
                  <a:lnTo>
                    <a:pt x="452" y="22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8" y="222"/>
                  </a:lnTo>
                  <a:lnTo>
                    <a:pt x="488" y="222"/>
                  </a:lnTo>
                  <a:lnTo>
                    <a:pt x="486" y="208"/>
                  </a:lnTo>
                  <a:lnTo>
                    <a:pt x="484" y="192"/>
                  </a:lnTo>
                  <a:lnTo>
                    <a:pt x="484" y="192"/>
                  </a:lnTo>
                  <a:lnTo>
                    <a:pt x="478" y="174"/>
                  </a:lnTo>
                  <a:lnTo>
                    <a:pt x="472" y="158"/>
                  </a:lnTo>
                  <a:lnTo>
                    <a:pt x="464" y="140"/>
                  </a:lnTo>
                  <a:lnTo>
                    <a:pt x="456" y="124"/>
                  </a:lnTo>
                  <a:lnTo>
                    <a:pt x="446" y="108"/>
                  </a:lnTo>
                  <a:lnTo>
                    <a:pt x="432" y="92"/>
                  </a:lnTo>
                  <a:lnTo>
                    <a:pt x="420" y="78"/>
                  </a:lnTo>
                  <a:lnTo>
                    <a:pt x="404" y="62"/>
                  </a:lnTo>
                  <a:lnTo>
                    <a:pt x="404" y="62"/>
                  </a:lnTo>
                  <a:lnTo>
                    <a:pt x="388" y="48"/>
                  </a:lnTo>
                  <a:lnTo>
                    <a:pt x="370" y="36"/>
                  </a:lnTo>
                  <a:lnTo>
                    <a:pt x="352" y="26"/>
                  </a:lnTo>
                  <a:lnTo>
                    <a:pt x="332" y="16"/>
                  </a:lnTo>
                  <a:lnTo>
                    <a:pt x="312" y="10"/>
                  </a:lnTo>
                  <a:lnTo>
                    <a:pt x="290" y="4"/>
                  </a:lnTo>
                  <a:lnTo>
                    <a:pt x="268" y="0"/>
                  </a:lnTo>
                  <a:lnTo>
                    <a:pt x="244" y="0"/>
                  </a:lnTo>
                  <a:close/>
                </a:path>
              </a:pathLst>
            </a:custGeom>
            <a:solidFill>
              <a:srgbClr val="1F1D1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351"/>
            <p:cNvSpPr>
              <a:spLocks/>
            </p:cNvSpPr>
            <p:nvPr/>
          </p:nvSpPr>
          <p:spPr bwMode="auto">
            <a:xfrm>
              <a:off x="4202113" y="5233988"/>
              <a:ext cx="774700" cy="387350"/>
            </a:xfrm>
            <a:custGeom>
              <a:avLst/>
              <a:gdLst>
                <a:gd name="T0" fmla="*/ 190 w 488"/>
                <a:gd name="T1" fmla="*/ 6 h 244"/>
                <a:gd name="T2" fmla="*/ 126 w 488"/>
                <a:gd name="T3" fmla="*/ 30 h 244"/>
                <a:gd name="T4" fmla="*/ 66 w 488"/>
                <a:gd name="T5" fmla="*/ 72 h 244"/>
                <a:gd name="T6" fmla="*/ 30 w 488"/>
                <a:gd name="T7" fmla="*/ 120 h 244"/>
                <a:gd name="T8" fmla="*/ 2 w 488"/>
                <a:gd name="T9" fmla="*/ 198 h 244"/>
                <a:gd name="T10" fmla="*/ 2 w 488"/>
                <a:gd name="T11" fmla="*/ 232 h 244"/>
                <a:gd name="T12" fmla="*/ 20 w 488"/>
                <a:gd name="T13" fmla="*/ 244 h 244"/>
                <a:gd name="T14" fmla="*/ 32 w 488"/>
                <a:gd name="T15" fmla="*/ 236 h 244"/>
                <a:gd name="T16" fmla="*/ 34 w 488"/>
                <a:gd name="T17" fmla="*/ 232 h 244"/>
                <a:gd name="T18" fmla="*/ 34 w 488"/>
                <a:gd name="T19" fmla="*/ 232 h 244"/>
                <a:gd name="T20" fmla="*/ 20 w 488"/>
                <a:gd name="T21" fmla="*/ 244 h 244"/>
                <a:gd name="T22" fmla="*/ 4 w 488"/>
                <a:gd name="T23" fmla="*/ 236 h 244"/>
                <a:gd name="T24" fmla="*/ 2 w 488"/>
                <a:gd name="T25" fmla="*/ 198 h 244"/>
                <a:gd name="T26" fmla="*/ 22 w 488"/>
                <a:gd name="T27" fmla="*/ 138 h 244"/>
                <a:gd name="T28" fmla="*/ 52 w 488"/>
                <a:gd name="T29" fmla="*/ 88 h 244"/>
                <a:gd name="T30" fmla="*/ 110 w 488"/>
                <a:gd name="T31" fmla="*/ 38 h 244"/>
                <a:gd name="T32" fmla="*/ 164 w 488"/>
                <a:gd name="T33" fmla="*/ 14 h 244"/>
                <a:gd name="T34" fmla="*/ 244 w 488"/>
                <a:gd name="T35" fmla="*/ 0 h 244"/>
                <a:gd name="T36" fmla="*/ 332 w 488"/>
                <a:gd name="T37" fmla="*/ 18 h 244"/>
                <a:gd name="T38" fmla="*/ 404 w 488"/>
                <a:gd name="T39" fmla="*/ 62 h 244"/>
                <a:gd name="T40" fmla="*/ 444 w 488"/>
                <a:gd name="T41" fmla="*/ 108 h 244"/>
                <a:gd name="T42" fmla="*/ 478 w 488"/>
                <a:gd name="T43" fmla="*/ 174 h 244"/>
                <a:gd name="T44" fmla="*/ 486 w 488"/>
                <a:gd name="T45" fmla="*/ 222 h 244"/>
                <a:gd name="T46" fmla="*/ 486 w 488"/>
                <a:gd name="T47" fmla="*/ 232 h 244"/>
                <a:gd name="T48" fmla="*/ 470 w 488"/>
                <a:gd name="T49" fmla="*/ 244 h 244"/>
                <a:gd name="T50" fmla="*/ 456 w 488"/>
                <a:gd name="T51" fmla="*/ 236 h 244"/>
                <a:gd name="T52" fmla="*/ 448 w 488"/>
                <a:gd name="T53" fmla="*/ 214 h 244"/>
                <a:gd name="T54" fmla="*/ 418 w 488"/>
                <a:gd name="T55" fmla="*/ 144 h 244"/>
                <a:gd name="T56" fmla="*/ 380 w 488"/>
                <a:gd name="T57" fmla="*/ 98 h 244"/>
                <a:gd name="T58" fmla="*/ 342 w 488"/>
                <a:gd name="T59" fmla="*/ 62 h 244"/>
                <a:gd name="T60" fmla="*/ 270 w 488"/>
                <a:gd name="T61" fmla="*/ 42 h 244"/>
                <a:gd name="T62" fmla="*/ 192 w 488"/>
                <a:gd name="T63" fmla="*/ 44 h 244"/>
                <a:gd name="T64" fmla="*/ 160 w 488"/>
                <a:gd name="T65" fmla="*/ 54 h 244"/>
                <a:gd name="T66" fmla="*/ 110 w 488"/>
                <a:gd name="T67" fmla="*/ 90 h 244"/>
                <a:gd name="T68" fmla="*/ 68 w 488"/>
                <a:gd name="T69" fmla="*/ 148 h 244"/>
                <a:gd name="T70" fmla="*/ 50 w 488"/>
                <a:gd name="T71" fmla="*/ 182 h 244"/>
                <a:gd name="T72" fmla="*/ 34 w 488"/>
                <a:gd name="T73" fmla="*/ 228 h 244"/>
                <a:gd name="T74" fmla="*/ 34 w 488"/>
                <a:gd name="T75" fmla="*/ 230 h 244"/>
                <a:gd name="T76" fmla="*/ 44 w 488"/>
                <a:gd name="T77" fmla="*/ 198 h 244"/>
                <a:gd name="T78" fmla="*/ 68 w 488"/>
                <a:gd name="T79" fmla="*/ 148 h 244"/>
                <a:gd name="T80" fmla="*/ 96 w 488"/>
                <a:gd name="T81" fmla="*/ 104 h 244"/>
                <a:gd name="T82" fmla="*/ 146 w 488"/>
                <a:gd name="T83" fmla="*/ 62 h 244"/>
                <a:gd name="T84" fmla="*/ 174 w 488"/>
                <a:gd name="T85" fmla="*/ 48 h 244"/>
                <a:gd name="T86" fmla="*/ 244 w 488"/>
                <a:gd name="T87" fmla="*/ 40 h 244"/>
                <a:gd name="T88" fmla="*/ 342 w 488"/>
                <a:gd name="T89" fmla="*/ 64 h 244"/>
                <a:gd name="T90" fmla="*/ 380 w 488"/>
                <a:gd name="T91" fmla="*/ 100 h 244"/>
                <a:gd name="T92" fmla="*/ 418 w 488"/>
                <a:gd name="T93" fmla="*/ 144 h 244"/>
                <a:gd name="T94" fmla="*/ 438 w 488"/>
                <a:gd name="T95" fmla="*/ 182 h 244"/>
                <a:gd name="T96" fmla="*/ 454 w 488"/>
                <a:gd name="T97" fmla="*/ 232 h 244"/>
                <a:gd name="T98" fmla="*/ 466 w 488"/>
                <a:gd name="T99" fmla="*/ 242 h 244"/>
                <a:gd name="T100" fmla="*/ 480 w 488"/>
                <a:gd name="T101" fmla="*/ 240 h 244"/>
                <a:gd name="T102" fmla="*/ 486 w 488"/>
                <a:gd name="T103" fmla="*/ 232 h 244"/>
                <a:gd name="T104" fmla="*/ 484 w 488"/>
                <a:gd name="T105" fmla="*/ 192 h 244"/>
                <a:gd name="T106" fmla="*/ 464 w 488"/>
                <a:gd name="T107" fmla="*/ 140 h 244"/>
                <a:gd name="T108" fmla="*/ 420 w 488"/>
                <a:gd name="T109" fmla="*/ 78 h 244"/>
                <a:gd name="T110" fmla="*/ 370 w 488"/>
                <a:gd name="T111" fmla="*/ 36 h 244"/>
                <a:gd name="T112" fmla="*/ 290 w 488"/>
                <a:gd name="T113" fmla="*/ 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8" h="244">
                  <a:moveTo>
                    <a:pt x="244" y="0"/>
                  </a:moveTo>
                  <a:lnTo>
                    <a:pt x="244" y="0"/>
                  </a:lnTo>
                  <a:lnTo>
                    <a:pt x="218" y="2"/>
                  </a:lnTo>
                  <a:lnTo>
                    <a:pt x="190" y="6"/>
                  </a:lnTo>
                  <a:lnTo>
                    <a:pt x="164" y="14"/>
                  </a:lnTo>
                  <a:lnTo>
                    <a:pt x="142" y="22"/>
                  </a:lnTo>
                  <a:lnTo>
                    <a:pt x="142" y="22"/>
                  </a:lnTo>
                  <a:lnTo>
                    <a:pt x="126" y="30"/>
                  </a:lnTo>
                  <a:lnTo>
                    <a:pt x="110" y="38"/>
                  </a:lnTo>
                  <a:lnTo>
                    <a:pt x="94" y="48"/>
                  </a:lnTo>
                  <a:lnTo>
                    <a:pt x="78" y="60"/>
                  </a:lnTo>
                  <a:lnTo>
                    <a:pt x="66" y="72"/>
                  </a:lnTo>
                  <a:lnTo>
                    <a:pt x="52" y="88"/>
                  </a:lnTo>
                  <a:lnTo>
                    <a:pt x="40" y="102"/>
                  </a:lnTo>
                  <a:lnTo>
                    <a:pt x="30" y="120"/>
                  </a:lnTo>
                  <a:lnTo>
                    <a:pt x="30" y="120"/>
                  </a:lnTo>
                  <a:lnTo>
                    <a:pt x="22" y="138"/>
                  </a:lnTo>
                  <a:lnTo>
                    <a:pt x="14" y="156"/>
                  </a:lnTo>
                  <a:lnTo>
                    <a:pt x="8" y="178"/>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4"/>
                  </a:lnTo>
                  <a:lnTo>
                    <a:pt x="34" y="234"/>
                  </a:lnTo>
                  <a:lnTo>
                    <a:pt x="34" y="232"/>
                  </a:lnTo>
                  <a:lnTo>
                    <a:pt x="34" y="232"/>
                  </a:lnTo>
                  <a:lnTo>
                    <a:pt x="34" y="232"/>
                  </a:lnTo>
                  <a:lnTo>
                    <a:pt x="34" y="232"/>
                  </a:lnTo>
                  <a:lnTo>
                    <a:pt x="34" y="232"/>
                  </a:lnTo>
                  <a:lnTo>
                    <a:pt x="34" y="232"/>
                  </a:lnTo>
                  <a:lnTo>
                    <a:pt x="32" y="236"/>
                  </a:lnTo>
                  <a:lnTo>
                    <a:pt x="28" y="240"/>
                  </a:lnTo>
                  <a:lnTo>
                    <a:pt x="24" y="242"/>
                  </a:lnTo>
                  <a:lnTo>
                    <a:pt x="20" y="244"/>
                  </a:lnTo>
                  <a:lnTo>
                    <a:pt x="20" y="244"/>
                  </a:lnTo>
                  <a:lnTo>
                    <a:pt x="14" y="242"/>
                  </a:lnTo>
                  <a:lnTo>
                    <a:pt x="8" y="240"/>
                  </a:lnTo>
                  <a:lnTo>
                    <a:pt x="4" y="236"/>
                  </a:lnTo>
                  <a:lnTo>
                    <a:pt x="2" y="232"/>
                  </a:lnTo>
                  <a:lnTo>
                    <a:pt x="2" y="232"/>
                  </a:lnTo>
                  <a:lnTo>
                    <a:pt x="0" y="216"/>
                  </a:lnTo>
                  <a:lnTo>
                    <a:pt x="2" y="198"/>
                  </a:lnTo>
                  <a:lnTo>
                    <a:pt x="2" y="198"/>
                  </a:lnTo>
                  <a:lnTo>
                    <a:pt x="8" y="176"/>
                  </a:lnTo>
                  <a:lnTo>
                    <a:pt x="14" y="156"/>
                  </a:lnTo>
                  <a:lnTo>
                    <a:pt x="22" y="138"/>
                  </a:lnTo>
                  <a:lnTo>
                    <a:pt x="32" y="120"/>
                  </a:lnTo>
                  <a:lnTo>
                    <a:pt x="32" y="120"/>
                  </a:lnTo>
                  <a:lnTo>
                    <a:pt x="42" y="104"/>
                  </a:lnTo>
                  <a:lnTo>
                    <a:pt x="52" y="88"/>
                  </a:lnTo>
                  <a:lnTo>
                    <a:pt x="66" y="74"/>
                  </a:lnTo>
                  <a:lnTo>
                    <a:pt x="80" y="60"/>
                  </a:lnTo>
                  <a:lnTo>
                    <a:pt x="94" y="48"/>
                  </a:lnTo>
                  <a:lnTo>
                    <a:pt x="110" y="38"/>
                  </a:lnTo>
                  <a:lnTo>
                    <a:pt x="126" y="30"/>
                  </a:lnTo>
                  <a:lnTo>
                    <a:pt x="144" y="22"/>
                  </a:lnTo>
                  <a:lnTo>
                    <a:pt x="144" y="22"/>
                  </a:lnTo>
                  <a:lnTo>
                    <a:pt x="164" y="14"/>
                  </a:lnTo>
                  <a:lnTo>
                    <a:pt x="190" y="6"/>
                  </a:lnTo>
                  <a:lnTo>
                    <a:pt x="218" y="2"/>
                  </a:lnTo>
                  <a:lnTo>
                    <a:pt x="244" y="0"/>
                  </a:lnTo>
                  <a:lnTo>
                    <a:pt x="244" y="0"/>
                  </a:lnTo>
                  <a:lnTo>
                    <a:pt x="268" y="0"/>
                  </a:lnTo>
                  <a:lnTo>
                    <a:pt x="290" y="4"/>
                  </a:lnTo>
                  <a:lnTo>
                    <a:pt x="312" y="10"/>
                  </a:lnTo>
                  <a:lnTo>
                    <a:pt x="332" y="18"/>
                  </a:lnTo>
                  <a:lnTo>
                    <a:pt x="352" y="26"/>
                  </a:lnTo>
                  <a:lnTo>
                    <a:pt x="370" y="38"/>
                  </a:lnTo>
                  <a:lnTo>
                    <a:pt x="388" y="50"/>
                  </a:lnTo>
                  <a:lnTo>
                    <a:pt x="404" y="62"/>
                  </a:lnTo>
                  <a:lnTo>
                    <a:pt x="404" y="62"/>
                  </a:lnTo>
                  <a:lnTo>
                    <a:pt x="418" y="78"/>
                  </a:lnTo>
                  <a:lnTo>
                    <a:pt x="432" y="92"/>
                  </a:lnTo>
                  <a:lnTo>
                    <a:pt x="444" y="108"/>
                  </a:lnTo>
                  <a:lnTo>
                    <a:pt x="456" y="124"/>
                  </a:lnTo>
                  <a:lnTo>
                    <a:pt x="464" y="140"/>
                  </a:lnTo>
                  <a:lnTo>
                    <a:pt x="472" y="158"/>
                  </a:lnTo>
                  <a:lnTo>
                    <a:pt x="478" y="174"/>
                  </a:lnTo>
                  <a:lnTo>
                    <a:pt x="482" y="192"/>
                  </a:lnTo>
                  <a:lnTo>
                    <a:pt x="482" y="192"/>
                  </a:lnTo>
                  <a:lnTo>
                    <a:pt x="486" y="208"/>
                  </a:lnTo>
                  <a:lnTo>
                    <a:pt x="486" y="222"/>
                  </a:lnTo>
                  <a:lnTo>
                    <a:pt x="486" y="222"/>
                  </a:lnTo>
                  <a:lnTo>
                    <a:pt x="486" y="232"/>
                  </a:lnTo>
                  <a:lnTo>
                    <a:pt x="486" y="232"/>
                  </a:lnTo>
                  <a:lnTo>
                    <a:pt x="486" y="232"/>
                  </a:lnTo>
                  <a:lnTo>
                    <a:pt x="484" y="236"/>
                  </a:lnTo>
                  <a:lnTo>
                    <a:pt x="480" y="240"/>
                  </a:lnTo>
                  <a:lnTo>
                    <a:pt x="474" y="242"/>
                  </a:lnTo>
                  <a:lnTo>
                    <a:pt x="470" y="244"/>
                  </a:lnTo>
                  <a:lnTo>
                    <a:pt x="470" y="244"/>
                  </a:lnTo>
                  <a:lnTo>
                    <a:pt x="466" y="242"/>
                  </a:lnTo>
                  <a:lnTo>
                    <a:pt x="460" y="240"/>
                  </a:lnTo>
                  <a:lnTo>
                    <a:pt x="456" y="236"/>
                  </a:lnTo>
                  <a:lnTo>
                    <a:pt x="454" y="232"/>
                  </a:lnTo>
                  <a:lnTo>
                    <a:pt x="454" y="232"/>
                  </a:lnTo>
                  <a:lnTo>
                    <a:pt x="448" y="214"/>
                  </a:lnTo>
                  <a:lnTo>
                    <a:pt x="448" y="214"/>
                  </a:lnTo>
                  <a:lnTo>
                    <a:pt x="438" y="182"/>
                  </a:lnTo>
                  <a:lnTo>
                    <a:pt x="424" y="152"/>
                  </a:lnTo>
                  <a:lnTo>
                    <a:pt x="424" y="152"/>
                  </a:lnTo>
                  <a:lnTo>
                    <a:pt x="418" y="144"/>
                  </a:lnTo>
                  <a:lnTo>
                    <a:pt x="418" y="144"/>
                  </a:lnTo>
                  <a:lnTo>
                    <a:pt x="410" y="130"/>
                  </a:lnTo>
                  <a:lnTo>
                    <a:pt x="400" y="120"/>
                  </a:lnTo>
                  <a:lnTo>
                    <a:pt x="380" y="98"/>
                  </a:lnTo>
                  <a:lnTo>
                    <a:pt x="380" y="98"/>
                  </a:lnTo>
                  <a:lnTo>
                    <a:pt x="362" y="78"/>
                  </a:lnTo>
                  <a:lnTo>
                    <a:pt x="352" y="70"/>
                  </a:lnTo>
                  <a:lnTo>
                    <a:pt x="342" y="62"/>
                  </a:lnTo>
                  <a:lnTo>
                    <a:pt x="342" y="62"/>
                  </a:lnTo>
                  <a:lnTo>
                    <a:pt x="318" y="52"/>
                  </a:lnTo>
                  <a:lnTo>
                    <a:pt x="294" y="46"/>
                  </a:lnTo>
                  <a:lnTo>
                    <a:pt x="270" y="42"/>
                  </a:lnTo>
                  <a:lnTo>
                    <a:pt x="244" y="40"/>
                  </a:lnTo>
                  <a:lnTo>
                    <a:pt x="244" y="40"/>
                  </a:lnTo>
                  <a:lnTo>
                    <a:pt x="208" y="42"/>
                  </a:lnTo>
                  <a:lnTo>
                    <a:pt x="192" y="44"/>
                  </a:lnTo>
                  <a:lnTo>
                    <a:pt x="174" y="48"/>
                  </a:lnTo>
                  <a:lnTo>
                    <a:pt x="174" y="48"/>
                  </a:lnTo>
                  <a:lnTo>
                    <a:pt x="160" y="54"/>
                  </a:lnTo>
                  <a:lnTo>
                    <a:pt x="160" y="54"/>
                  </a:lnTo>
                  <a:lnTo>
                    <a:pt x="146" y="62"/>
                  </a:lnTo>
                  <a:lnTo>
                    <a:pt x="132" y="72"/>
                  </a:lnTo>
                  <a:lnTo>
                    <a:pt x="110" y="90"/>
                  </a:lnTo>
                  <a:lnTo>
                    <a:pt x="110" y="90"/>
                  </a:lnTo>
                  <a:lnTo>
                    <a:pt x="96" y="104"/>
                  </a:lnTo>
                  <a:lnTo>
                    <a:pt x="84" y="118"/>
                  </a:lnTo>
                  <a:lnTo>
                    <a:pt x="76" y="132"/>
                  </a:lnTo>
                  <a:lnTo>
                    <a:pt x="68" y="148"/>
                  </a:lnTo>
                  <a:lnTo>
                    <a:pt x="68" y="148"/>
                  </a:lnTo>
                  <a:lnTo>
                    <a:pt x="64" y="156"/>
                  </a:lnTo>
                  <a:lnTo>
                    <a:pt x="64" y="156"/>
                  </a:lnTo>
                  <a:lnTo>
                    <a:pt x="50" y="182"/>
                  </a:lnTo>
                  <a:lnTo>
                    <a:pt x="42" y="198"/>
                  </a:lnTo>
                  <a:lnTo>
                    <a:pt x="38" y="212"/>
                  </a:lnTo>
                  <a:lnTo>
                    <a:pt x="38" y="212"/>
                  </a:lnTo>
                  <a:lnTo>
                    <a:pt x="34" y="228"/>
                  </a:lnTo>
                  <a:lnTo>
                    <a:pt x="34" y="228"/>
                  </a:lnTo>
                  <a:lnTo>
                    <a:pt x="34" y="230"/>
                  </a:lnTo>
                  <a:lnTo>
                    <a:pt x="34" y="230"/>
                  </a:lnTo>
                  <a:lnTo>
                    <a:pt x="34" y="230"/>
                  </a:lnTo>
                  <a:lnTo>
                    <a:pt x="34" y="230"/>
                  </a:lnTo>
                  <a:lnTo>
                    <a:pt x="38" y="214"/>
                  </a:lnTo>
                  <a:lnTo>
                    <a:pt x="38" y="214"/>
                  </a:lnTo>
                  <a:lnTo>
                    <a:pt x="44" y="198"/>
                  </a:lnTo>
                  <a:lnTo>
                    <a:pt x="50" y="184"/>
                  </a:lnTo>
                  <a:lnTo>
                    <a:pt x="64" y="156"/>
                  </a:lnTo>
                  <a:lnTo>
                    <a:pt x="64" y="156"/>
                  </a:lnTo>
                  <a:lnTo>
                    <a:pt x="68" y="148"/>
                  </a:lnTo>
                  <a:lnTo>
                    <a:pt x="68" y="148"/>
                  </a:lnTo>
                  <a:lnTo>
                    <a:pt x="76" y="132"/>
                  </a:lnTo>
                  <a:lnTo>
                    <a:pt x="84" y="118"/>
                  </a:lnTo>
                  <a:lnTo>
                    <a:pt x="96" y="104"/>
                  </a:lnTo>
                  <a:lnTo>
                    <a:pt x="110" y="92"/>
                  </a:lnTo>
                  <a:lnTo>
                    <a:pt x="110" y="92"/>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4"/>
                  </a:lnTo>
                  <a:lnTo>
                    <a:pt x="342" y="64"/>
                  </a:lnTo>
                  <a:lnTo>
                    <a:pt x="352" y="70"/>
                  </a:lnTo>
                  <a:lnTo>
                    <a:pt x="362" y="80"/>
                  </a:lnTo>
                  <a:lnTo>
                    <a:pt x="380" y="100"/>
                  </a:lnTo>
                  <a:lnTo>
                    <a:pt x="380" y="100"/>
                  </a:lnTo>
                  <a:lnTo>
                    <a:pt x="400" y="120"/>
                  </a:lnTo>
                  <a:lnTo>
                    <a:pt x="410" y="132"/>
                  </a:lnTo>
                  <a:lnTo>
                    <a:pt x="418" y="144"/>
                  </a:lnTo>
                  <a:lnTo>
                    <a:pt x="418" y="144"/>
                  </a:lnTo>
                  <a:lnTo>
                    <a:pt x="422" y="152"/>
                  </a:lnTo>
                  <a:lnTo>
                    <a:pt x="422" y="152"/>
                  </a:lnTo>
                  <a:lnTo>
                    <a:pt x="438" y="182"/>
                  </a:lnTo>
                  <a:lnTo>
                    <a:pt x="448" y="214"/>
                  </a:lnTo>
                  <a:lnTo>
                    <a:pt x="448" y="214"/>
                  </a:lnTo>
                  <a:lnTo>
                    <a:pt x="452" y="22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8" y="222"/>
                  </a:lnTo>
                  <a:lnTo>
                    <a:pt x="488" y="222"/>
                  </a:lnTo>
                  <a:lnTo>
                    <a:pt x="486" y="208"/>
                  </a:lnTo>
                  <a:lnTo>
                    <a:pt x="484" y="192"/>
                  </a:lnTo>
                  <a:lnTo>
                    <a:pt x="484" y="192"/>
                  </a:lnTo>
                  <a:lnTo>
                    <a:pt x="478" y="174"/>
                  </a:lnTo>
                  <a:lnTo>
                    <a:pt x="472" y="158"/>
                  </a:lnTo>
                  <a:lnTo>
                    <a:pt x="464" y="140"/>
                  </a:lnTo>
                  <a:lnTo>
                    <a:pt x="456" y="124"/>
                  </a:lnTo>
                  <a:lnTo>
                    <a:pt x="446" y="108"/>
                  </a:lnTo>
                  <a:lnTo>
                    <a:pt x="432" y="92"/>
                  </a:lnTo>
                  <a:lnTo>
                    <a:pt x="420" y="78"/>
                  </a:lnTo>
                  <a:lnTo>
                    <a:pt x="404" y="62"/>
                  </a:lnTo>
                  <a:lnTo>
                    <a:pt x="404" y="62"/>
                  </a:lnTo>
                  <a:lnTo>
                    <a:pt x="388" y="48"/>
                  </a:lnTo>
                  <a:lnTo>
                    <a:pt x="370" y="36"/>
                  </a:lnTo>
                  <a:lnTo>
                    <a:pt x="352" y="26"/>
                  </a:lnTo>
                  <a:lnTo>
                    <a:pt x="332" y="16"/>
                  </a:lnTo>
                  <a:lnTo>
                    <a:pt x="312" y="10"/>
                  </a:lnTo>
                  <a:lnTo>
                    <a:pt x="290" y="4"/>
                  </a:lnTo>
                  <a:lnTo>
                    <a:pt x="268" y="0"/>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352"/>
            <p:cNvSpPr>
              <a:spLocks/>
            </p:cNvSpPr>
            <p:nvPr/>
          </p:nvSpPr>
          <p:spPr bwMode="auto">
            <a:xfrm>
              <a:off x="4202113" y="5233988"/>
              <a:ext cx="771525" cy="387350"/>
            </a:xfrm>
            <a:custGeom>
              <a:avLst/>
              <a:gdLst>
                <a:gd name="T0" fmla="*/ 190 w 486"/>
                <a:gd name="T1" fmla="*/ 6 h 244"/>
                <a:gd name="T2" fmla="*/ 126 w 486"/>
                <a:gd name="T3" fmla="*/ 30 h 244"/>
                <a:gd name="T4" fmla="*/ 66 w 486"/>
                <a:gd name="T5" fmla="*/ 74 h 244"/>
                <a:gd name="T6" fmla="*/ 32 w 486"/>
                <a:gd name="T7" fmla="*/ 120 h 244"/>
                <a:gd name="T8" fmla="*/ 2 w 486"/>
                <a:gd name="T9" fmla="*/ 198 h 244"/>
                <a:gd name="T10" fmla="*/ 2 w 486"/>
                <a:gd name="T11" fmla="*/ 232 h 244"/>
                <a:gd name="T12" fmla="*/ 20 w 486"/>
                <a:gd name="T13" fmla="*/ 244 h 244"/>
                <a:gd name="T14" fmla="*/ 32 w 486"/>
                <a:gd name="T15" fmla="*/ 236 h 244"/>
                <a:gd name="T16" fmla="*/ 34 w 486"/>
                <a:gd name="T17" fmla="*/ 232 h 244"/>
                <a:gd name="T18" fmla="*/ 28 w 486"/>
                <a:gd name="T19" fmla="*/ 238 h 244"/>
                <a:gd name="T20" fmla="*/ 14 w 486"/>
                <a:gd name="T21" fmla="*/ 242 h 244"/>
                <a:gd name="T22" fmla="*/ 2 w 486"/>
                <a:gd name="T23" fmla="*/ 232 h 244"/>
                <a:gd name="T24" fmla="*/ 8 w 486"/>
                <a:gd name="T25" fmla="*/ 176 h 244"/>
                <a:gd name="T26" fmla="*/ 32 w 486"/>
                <a:gd name="T27" fmla="*/ 120 h 244"/>
                <a:gd name="T28" fmla="*/ 80 w 486"/>
                <a:gd name="T29" fmla="*/ 60 h 244"/>
                <a:gd name="T30" fmla="*/ 144 w 486"/>
                <a:gd name="T31" fmla="*/ 22 h 244"/>
                <a:gd name="T32" fmla="*/ 218 w 486"/>
                <a:gd name="T33" fmla="*/ 2 h 244"/>
                <a:gd name="T34" fmla="*/ 290 w 486"/>
                <a:gd name="T35" fmla="*/ 4 h 244"/>
                <a:gd name="T36" fmla="*/ 370 w 486"/>
                <a:gd name="T37" fmla="*/ 38 h 244"/>
                <a:gd name="T38" fmla="*/ 418 w 486"/>
                <a:gd name="T39" fmla="*/ 78 h 244"/>
                <a:gd name="T40" fmla="*/ 464 w 486"/>
                <a:gd name="T41" fmla="*/ 140 h 244"/>
                <a:gd name="T42" fmla="*/ 482 w 486"/>
                <a:gd name="T43" fmla="*/ 192 h 244"/>
                <a:gd name="T44" fmla="*/ 486 w 486"/>
                <a:gd name="T45" fmla="*/ 232 h 244"/>
                <a:gd name="T46" fmla="*/ 474 w 486"/>
                <a:gd name="T47" fmla="*/ 242 h 244"/>
                <a:gd name="T48" fmla="*/ 460 w 486"/>
                <a:gd name="T49" fmla="*/ 238 h 244"/>
                <a:gd name="T50" fmla="*/ 448 w 486"/>
                <a:gd name="T51" fmla="*/ 212 h 244"/>
                <a:gd name="T52" fmla="*/ 424 w 486"/>
                <a:gd name="T53" fmla="*/ 150 h 244"/>
                <a:gd name="T54" fmla="*/ 400 w 486"/>
                <a:gd name="T55" fmla="*/ 120 h 244"/>
                <a:gd name="T56" fmla="*/ 352 w 486"/>
                <a:gd name="T57" fmla="*/ 70 h 244"/>
                <a:gd name="T58" fmla="*/ 294 w 486"/>
                <a:gd name="T59" fmla="*/ 44 h 244"/>
                <a:gd name="T60" fmla="*/ 208 w 486"/>
                <a:gd name="T61" fmla="*/ 40 h 244"/>
                <a:gd name="T62" fmla="*/ 160 w 486"/>
                <a:gd name="T63" fmla="*/ 54 h 244"/>
                <a:gd name="T64" fmla="*/ 110 w 486"/>
                <a:gd name="T65" fmla="*/ 90 h 244"/>
                <a:gd name="T66" fmla="*/ 76 w 486"/>
                <a:gd name="T67" fmla="*/ 130 h 244"/>
                <a:gd name="T68" fmla="*/ 64 w 486"/>
                <a:gd name="T69" fmla="*/ 154 h 244"/>
                <a:gd name="T70" fmla="*/ 38 w 486"/>
                <a:gd name="T71" fmla="*/ 212 h 244"/>
                <a:gd name="T72" fmla="*/ 34 w 486"/>
                <a:gd name="T73" fmla="*/ 228 h 244"/>
                <a:gd name="T74" fmla="*/ 50 w 486"/>
                <a:gd name="T75" fmla="*/ 182 h 244"/>
                <a:gd name="T76" fmla="*/ 68 w 486"/>
                <a:gd name="T77" fmla="*/ 148 h 244"/>
                <a:gd name="T78" fmla="*/ 110 w 486"/>
                <a:gd name="T79" fmla="*/ 90 h 244"/>
                <a:gd name="T80" fmla="*/ 160 w 486"/>
                <a:gd name="T81" fmla="*/ 54 h 244"/>
                <a:gd name="T82" fmla="*/ 192 w 486"/>
                <a:gd name="T83" fmla="*/ 44 h 244"/>
                <a:gd name="T84" fmla="*/ 270 w 486"/>
                <a:gd name="T85" fmla="*/ 42 h 244"/>
                <a:gd name="T86" fmla="*/ 342 w 486"/>
                <a:gd name="T87" fmla="*/ 62 h 244"/>
                <a:gd name="T88" fmla="*/ 380 w 486"/>
                <a:gd name="T89" fmla="*/ 98 h 244"/>
                <a:gd name="T90" fmla="*/ 418 w 486"/>
                <a:gd name="T91" fmla="*/ 144 h 244"/>
                <a:gd name="T92" fmla="*/ 448 w 486"/>
                <a:gd name="T93" fmla="*/ 214 h 244"/>
                <a:gd name="T94" fmla="*/ 456 w 486"/>
                <a:gd name="T95" fmla="*/ 236 h 244"/>
                <a:gd name="T96" fmla="*/ 470 w 486"/>
                <a:gd name="T97" fmla="*/ 244 h 244"/>
                <a:gd name="T98" fmla="*/ 486 w 486"/>
                <a:gd name="T99" fmla="*/ 232 h 244"/>
                <a:gd name="T100" fmla="*/ 486 w 486"/>
                <a:gd name="T101" fmla="*/ 222 h 244"/>
                <a:gd name="T102" fmla="*/ 478 w 486"/>
                <a:gd name="T103" fmla="*/ 174 h 244"/>
                <a:gd name="T104" fmla="*/ 444 w 486"/>
                <a:gd name="T105" fmla="*/ 108 h 244"/>
                <a:gd name="T106" fmla="*/ 404 w 486"/>
                <a:gd name="T107" fmla="*/ 62 h 244"/>
                <a:gd name="T108" fmla="*/ 332 w 486"/>
                <a:gd name="T109" fmla="*/ 18 h 244"/>
                <a:gd name="T110" fmla="*/ 244 w 486"/>
                <a:gd name="T11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6" h="244">
                  <a:moveTo>
                    <a:pt x="244" y="0"/>
                  </a:moveTo>
                  <a:lnTo>
                    <a:pt x="244" y="0"/>
                  </a:lnTo>
                  <a:lnTo>
                    <a:pt x="218" y="2"/>
                  </a:lnTo>
                  <a:lnTo>
                    <a:pt x="190" y="6"/>
                  </a:lnTo>
                  <a:lnTo>
                    <a:pt x="164" y="14"/>
                  </a:lnTo>
                  <a:lnTo>
                    <a:pt x="144" y="22"/>
                  </a:lnTo>
                  <a:lnTo>
                    <a:pt x="144" y="22"/>
                  </a:lnTo>
                  <a:lnTo>
                    <a:pt x="126" y="30"/>
                  </a:lnTo>
                  <a:lnTo>
                    <a:pt x="110" y="38"/>
                  </a:lnTo>
                  <a:lnTo>
                    <a:pt x="94" y="48"/>
                  </a:lnTo>
                  <a:lnTo>
                    <a:pt x="80" y="60"/>
                  </a:lnTo>
                  <a:lnTo>
                    <a:pt x="66" y="74"/>
                  </a:lnTo>
                  <a:lnTo>
                    <a:pt x="52" y="88"/>
                  </a:lnTo>
                  <a:lnTo>
                    <a:pt x="42" y="104"/>
                  </a:lnTo>
                  <a:lnTo>
                    <a:pt x="32" y="120"/>
                  </a:lnTo>
                  <a:lnTo>
                    <a:pt x="32" y="120"/>
                  </a:lnTo>
                  <a:lnTo>
                    <a:pt x="22" y="138"/>
                  </a:lnTo>
                  <a:lnTo>
                    <a:pt x="14" y="156"/>
                  </a:lnTo>
                  <a:lnTo>
                    <a:pt x="8" y="176"/>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2"/>
                  </a:lnTo>
                  <a:lnTo>
                    <a:pt x="34" y="232"/>
                  </a:lnTo>
                  <a:lnTo>
                    <a:pt x="34" y="232"/>
                  </a:lnTo>
                  <a:lnTo>
                    <a:pt x="34" y="232"/>
                  </a:lnTo>
                  <a:lnTo>
                    <a:pt x="34" y="232"/>
                  </a:lnTo>
                  <a:lnTo>
                    <a:pt x="34" y="232"/>
                  </a:lnTo>
                  <a:lnTo>
                    <a:pt x="32" y="236"/>
                  </a:lnTo>
                  <a:lnTo>
                    <a:pt x="28" y="238"/>
                  </a:lnTo>
                  <a:lnTo>
                    <a:pt x="24" y="242"/>
                  </a:lnTo>
                  <a:lnTo>
                    <a:pt x="20" y="242"/>
                  </a:lnTo>
                  <a:lnTo>
                    <a:pt x="20" y="242"/>
                  </a:lnTo>
                  <a:lnTo>
                    <a:pt x="14" y="242"/>
                  </a:lnTo>
                  <a:lnTo>
                    <a:pt x="8" y="238"/>
                  </a:lnTo>
                  <a:lnTo>
                    <a:pt x="4" y="236"/>
                  </a:lnTo>
                  <a:lnTo>
                    <a:pt x="2" y="232"/>
                  </a:lnTo>
                  <a:lnTo>
                    <a:pt x="2" y="232"/>
                  </a:lnTo>
                  <a:lnTo>
                    <a:pt x="2" y="214"/>
                  </a:lnTo>
                  <a:lnTo>
                    <a:pt x="4" y="198"/>
                  </a:lnTo>
                  <a:lnTo>
                    <a:pt x="4" y="198"/>
                  </a:lnTo>
                  <a:lnTo>
                    <a:pt x="8" y="176"/>
                  </a:lnTo>
                  <a:lnTo>
                    <a:pt x="16" y="156"/>
                  </a:lnTo>
                  <a:lnTo>
                    <a:pt x="22" y="138"/>
                  </a:lnTo>
                  <a:lnTo>
                    <a:pt x="32" y="120"/>
                  </a:lnTo>
                  <a:lnTo>
                    <a:pt x="32" y="120"/>
                  </a:lnTo>
                  <a:lnTo>
                    <a:pt x="42" y="104"/>
                  </a:lnTo>
                  <a:lnTo>
                    <a:pt x="54" y="88"/>
                  </a:lnTo>
                  <a:lnTo>
                    <a:pt x="66" y="74"/>
                  </a:lnTo>
                  <a:lnTo>
                    <a:pt x="80" y="60"/>
                  </a:lnTo>
                  <a:lnTo>
                    <a:pt x="94" y="50"/>
                  </a:lnTo>
                  <a:lnTo>
                    <a:pt x="110" y="40"/>
                  </a:lnTo>
                  <a:lnTo>
                    <a:pt x="126" y="30"/>
                  </a:lnTo>
                  <a:lnTo>
                    <a:pt x="144" y="22"/>
                  </a:lnTo>
                  <a:lnTo>
                    <a:pt x="144" y="22"/>
                  </a:lnTo>
                  <a:lnTo>
                    <a:pt x="166" y="14"/>
                  </a:lnTo>
                  <a:lnTo>
                    <a:pt x="190" y="8"/>
                  </a:lnTo>
                  <a:lnTo>
                    <a:pt x="218" y="2"/>
                  </a:lnTo>
                  <a:lnTo>
                    <a:pt x="244" y="0"/>
                  </a:lnTo>
                  <a:lnTo>
                    <a:pt x="244" y="0"/>
                  </a:lnTo>
                  <a:lnTo>
                    <a:pt x="268" y="2"/>
                  </a:lnTo>
                  <a:lnTo>
                    <a:pt x="290" y="4"/>
                  </a:lnTo>
                  <a:lnTo>
                    <a:pt x="312" y="10"/>
                  </a:lnTo>
                  <a:lnTo>
                    <a:pt x="332" y="18"/>
                  </a:lnTo>
                  <a:lnTo>
                    <a:pt x="352" y="26"/>
                  </a:lnTo>
                  <a:lnTo>
                    <a:pt x="370" y="38"/>
                  </a:lnTo>
                  <a:lnTo>
                    <a:pt x="388" y="50"/>
                  </a:lnTo>
                  <a:lnTo>
                    <a:pt x="404" y="64"/>
                  </a:lnTo>
                  <a:lnTo>
                    <a:pt x="404" y="64"/>
                  </a:lnTo>
                  <a:lnTo>
                    <a:pt x="418" y="78"/>
                  </a:lnTo>
                  <a:lnTo>
                    <a:pt x="432" y="92"/>
                  </a:lnTo>
                  <a:lnTo>
                    <a:pt x="444" y="108"/>
                  </a:lnTo>
                  <a:lnTo>
                    <a:pt x="454" y="124"/>
                  </a:lnTo>
                  <a:lnTo>
                    <a:pt x="464" y="140"/>
                  </a:lnTo>
                  <a:lnTo>
                    <a:pt x="472" y="156"/>
                  </a:lnTo>
                  <a:lnTo>
                    <a:pt x="478" y="174"/>
                  </a:lnTo>
                  <a:lnTo>
                    <a:pt x="482" y="192"/>
                  </a:lnTo>
                  <a:lnTo>
                    <a:pt x="482" y="192"/>
                  </a:lnTo>
                  <a:lnTo>
                    <a:pt x="484" y="208"/>
                  </a:lnTo>
                  <a:lnTo>
                    <a:pt x="486" y="222"/>
                  </a:lnTo>
                  <a:lnTo>
                    <a:pt x="486" y="222"/>
                  </a:lnTo>
                  <a:lnTo>
                    <a:pt x="486" y="232"/>
                  </a:lnTo>
                  <a:lnTo>
                    <a:pt x="486" y="232"/>
                  </a:lnTo>
                  <a:lnTo>
                    <a:pt x="484" y="236"/>
                  </a:lnTo>
                  <a:lnTo>
                    <a:pt x="480" y="238"/>
                  </a:lnTo>
                  <a:lnTo>
                    <a:pt x="474" y="242"/>
                  </a:lnTo>
                  <a:lnTo>
                    <a:pt x="470" y="242"/>
                  </a:lnTo>
                  <a:lnTo>
                    <a:pt x="470" y="242"/>
                  </a:lnTo>
                  <a:lnTo>
                    <a:pt x="464" y="242"/>
                  </a:lnTo>
                  <a:lnTo>
                    <a:pt x="460" y="238"/>
                  </a:lnTo>
                  <a:lnTo>
                    <a:pt x="456" y="236"/>
                  </a:lnTo>
                  <a:lnTo>
                    <a:pt x="454" y="232"/>
                  </a:lnTo>
                  <a:lnTo>
                    <a:pt x="454" y="232"/>
                  </a:lnTo>
                  <a:lnTo>
                    <a:pt x="448" y="212"/>
                  </a:lnTo>
                  <a:lnTo>
                    <a:pt x="448" y="212"/>
                  </a:lnTo>
                  <a:lnTo>
                    <a:pt x="438" y="180"/>
                  </a:lnTo>
                  <a:lnTo>
                    <a:pt x="424" y="150"/>
                  </a:lnTo>
                  <a:lnTo>
                    <a:pt x="424" y="150"/>
                  </a:lnTo>
                  <a:lnTo>
                    <a:pt x="420" y="142"/>
                  </a:lnTo>
                  <a:lnTo>
                    <a:pt x="420" y="142"/>
                  </a:lnTo>
                  <a:lnTo>
                    <a:pt x="410" y="130"/>
                  </a:lnTo>
                  <a:lnTo>
                    <a:pt x="400" y="120"/>
                  </a:lnTo>
                  <a:lnTo>
                    <a:pt x="380" y="98"/>
                  </a:lnTo>
                  <a:lnTo>
                    <a:pt x="380" y="98"/>
                  </a:lnTo>
                  <a:lnTo>
                    <a:pt x="362" y="78"/>
                  </a:lnTo>
                  <a:lnTo>
                    <a:pt x="352" y="70"/>
                  </a:lnTo>
                  <a:lnTo>
                    <a:pt x="342" y="62"/>
                  </a:lnTo>
                  <a:lnTo>
                    <a:pt x="342" y="62"/>
                  </a:lnTo>
                  <a:lnTo>
                    <a:pt x="318" y="52"/>
                  </a:lnTo>
                  <a:lnTo>
                    <a:pt x="294" y="44"/>
                  </a:lnTo>
                  <a:lnTo>
                    <a:pt x="270" y="40"/>
                  </a:lnTo>
                  <a:lnTo>
                    <a:pt x="244" y="40"/>
                  </a:lnTo>
                  <a:lnTo>
                    <a:pt x="244" y="40"/>
                  </a:lnTo>
                  <a:lnTo>
                    <a:pt x="208" y="40"/>
                  </a:lnTo>
                  <a:lnTo>
                    <a:pt x="192" y="44"/>
                  </a:lnTo>
                  <a:lnTo>
                    <a:pt x="174" y="48"/>
                  </a:lnTo>
                  <a:lnTo>
                    <a:pt x="174" y="48"/>
                  </a:lnTo>
                  <a:lnTo>
                    <a:pt x="160" y="54"/>
                  </a:lnTo>
                  <a:lnTo>
                    <a:pt x="160" y="54"/>
                  </a:lnTo>
                  <a:lnTo>
                    <a:pt x="146" y="62"/>
                  </a:lnTo>
                  <a:lnTo>
                    <a:pt x="132" y="70"/>
                  </a:lnTo>
                  <a:lnTo>
                    <a:pt x="110" y="90"/>
                  </a:lnTo>
                  <a:lnTo>
                    <a:pt x="110" y="90"/>
                  </a:lnTo>
                  <a:lnTo>
                    <a:pt x="96" y="102"/>
                  </a:lnTo>
                  <a:lnTo>
                    <a:pt x="84" y="116"/>
                  </a:lnTo>
                  <a:lnTo>
                    <a:pt x="76" y="130"/>
                  </a:lnTo>
                  <a:lnTo>
                    <a:pt x="68" y="146"/>
                  </a:lnTo>
                  <a:lnTo>
                    <a:pt x="68" y="146"/>
                  </a:lnTo>
                  <a:lnTo>
                    <a:pt x="64" y="154"/>
                  </a:lnTo>
                  <a:lnTo>
                    <a:pt x="64" y="154"/>
                  </a:lnTo>
                  <a:lnTo>
                    <a:pt x="50" y="182"/>
                  </a:lnTo>
                  <a:lnTo>
                    <a:pt x="42" y="196"/>
                  </a:lnTo>
                  <a:lnTo>
                    <a:pt x="38" y="212"/>
                  </a:lnTo>
                  <a:lnTo>
                    <a:pt x="38" y="212"/>
                  </a:lnTo>
                  <a:lnTo>
                    <a:pt x="34" y="228"/>
                  </a:lnTo>
                  <a:lnTo>
                    <a:pt x="34" y="228"/>
                  </a:lnTo>
                  <a:lnTo>
                    <a:pt x="34" y="228"/>
                  </a:lnTo>
                  <a:lnTo>
                    <a:pt x="34" y="228"/>
                  </a:lnTo>
                  <a:lnTo>
                    <a:pt x="38" y="212"/>
                  </a:lnTo>
                  <a:lnTo>
                    <a:pt x="38" y="212"/>
                  </a:lnTo>
                  <a:lnTo>
                    <a:pt x="42" y="198"/>
                  </a:lnTo>
                  <a:lnTo>
                    <a:pt x="50" y="182"/>
                  </a:lnTo>
                  <a:lnTo>
                    <a:pt x="64" y="156"/>
                  </a:lnTo>
                  <a:lnTo>
                    <a:pt x="64" y="156"/>
                  </a:lnTo>
                  <a:lnTo>
                    <a:pt x="68" y="148"/>
                  </a:lnTo>
                  <a:lnTo>
                    <a:pt x="68" y="148"/>
                  </a:lnTo>
                  <a:lnTo>
                    <a:pt x="76" y="132"/>
                  </a:lnTo>
                  <a:lnTo>
                    <a:pt x="84" y="118"/>
                  </a:lnTo>
                  <a:lnTo>
                    <a:pt x="96" y="104"/>
                  </a:lnTo>
                  <a:lnTo>
                    <a:pt x="110" y="90"/>
                  </a:lnTo>
                  <a:lnTo>
                    <a:pt x="110" y="90"/>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2"/>
                  </a:lnTo>
                  <a:lnTo>
                    <a:pt x="342" y="62"/>
                  </a:lnTo>
                  <a:lnTo>
                    <a:pt x="352" y="70"/>
                  </a:lnTo>
                  <a:lnTo>
                    <a:pt x="362" y="78"/>
                  </a:lnTo>
                  <a:lnTo>
                    <a:pt x="380" y="98"/>
                  </a:lnTo>
                  <a:lnTo>
                    <a:pt x="380" y="98"/>
                  </a:lnTo>
                  <a:lnTo>
                    <a:pt x="400" y="120"/>
                  </a:lnTo>
                  <a:lnTo>
                    <a:pt x="410" y="130"/>
                  </a:lnTo>
                  <a:lnTo>
                    <a:pt x="418" y="144"/>
                  </a:lnTo>
                  <a:lnTo>
                    <a:pt x="418" y="144"/>
                  </a:lnTo>
                  <a:lnTo>
                    <a:pt x="424" y="152"/>
                  </a:lnTo>
                  <a:lnTo>
                    <a:pt x="424" y="152"/>
                  </a:lnTo>
                  <a:lnTo>
                    <a:pt x="438" y="182"/>
                  </a:lnTo>
                  <a:lnTo>
                    <a:pt x="448" y="214"/>
                  </a:lnTo>
                  <a:lnTo>
                    <a:pt x="448" y="21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6" y="222"/>
                  </a:lnTo>
                  <a:lnTo>
                    <a:pt x="486" y="222"/>
                  </a:lnTo>
                  <a:lnTo>
                    <a:pt x="486" y="208"/>
                  </a:lnTo>
                  <a:lnTo>
                    <a:pt x="482" y="192"/>
                  </a:lnTo>
                  <a:lnTo>
                    <a:pt x="482" y="192"/>
                  </a:lnTo>
                  <a:lnTo>
                    <a:pt x="478" y="174"/>
                  </a:lnTo>
                  <a:lnTo>
                    <a:pt x="472" y="158"/>
                  </a:lnTo>
                  <a:lnTo>
                    <a:pt x="464" y="140"/>
                  </a:lnTo>
                  <a:lnTo>
                    <a:pt x="456" y="124"/>
                  </a:lnTo>
                  <a:lnTo>
                    <a:pt x="444" y="108"/>
                  </a:lnTo>
                  <a:lnTo>
                    <a:pt x="432" y="92"/>
                  </a:lnTo>
                  <a:lnTo>
                    <a:pt x="418" y="78"/>
                  </a:lnTo>
                  <a:lnTo>
                    <a:pt x="404" y="62"/>
                  </a:lnTo>
                  <a:lnTo>
                    <a:pt x="404" y="62"/>
                  </a:lnTo>
                  <a:lnTo>
                    <a:pt x="388" y="50"/>
                  </a:lnTo>
                  <a:lnTo>
                    <a:pt x="370" y="38"/>
                  </a:lnTo>
                  <a:lnTo>
                    <a:pt x="352" y="26"/>
                  </a:lnTo>
                  <a:lnTo>
                    <a:pt x="332" y="18"/>
                  </a:lnTo>
                  <a:lnTo>
                    <a:pt x="312" y="10"/>
                  </a:lnTo>
                  <a:lnTo>
                    <a:pt x="290" y="4"/>
                  </a:lnTo>
                  <a:lnTo>
                    <a:pt x="268" y="0"/>
                  </a:lnTo>
                  <a:lnTo>
                    <a:pt x="244" y="0"/>
                  </a:lnTo>
                  <a:close/>
                </a:path>
              </a:pathLst>
            </a:custGeom>
            <a:solidFill>
              <a:srgbClr val="1B1A1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353"/>
            <p:cNvSpPr>
              <a:spLocks/>
            </p:cNvSpPr>
            <p:nvPr/>
          </p:nvSpPr>
          <p:spPr bwMode="auto">
            <a:xfrm>
              <a:off x="4202113" y="5233988"/>
              <a:ext cx="771525" cy="387350"/>
            </a:xfrm>
            <a:custGeom>
              <a:avLst/>
              <a:gdLst>
                <a:gd name="T0" fmla="*/ 190 w 486"/>
                <a:gd name="T1" fmla="*/ 6 h 244"/>
                <a:gd name="T2" fmla="*/ 126 w 486"/>
                <a:gd name="T3" fmla="*/ 30 h 244"/>
                <a:gd name="T4" fmla="*/ 66 w 486"/>
                <a:gd name="T5" fmla="*/ 74 h 244"/>
                <a:gd name="T6" fmla="*/ 32 w 486"/>
                <a:gd name="T7" fmla="*/ 120 h 244"/>
                <a:gd name="T8" fmla="*/ 2 w 486"/>
                <a:gd name="T9" fmla="*/ 198 h 244"/>
                <a:gd name="T10" fmla="*/ 2 w 486"/>
                <a:gd name="T11" fmla="*/ 232 h 244"/>
                <a:gd name="T12" fmla="*/ 20 w 486"/>
                <a:gd name="T13" fmla="*/ 244 h 244"/>
                <a:gd name="T14" fmla="*/ 32 w 486"/>
                <a:gd name="T15" fmla="*/ 236 h 244"/>
                <a:gd name="T16" fmla="*/ 34 w 486"/>
                <a:gd name="T17" fmla="*/ 232 h 244"/>
                <a:gd name="T18" fmla="*/ 28 w 486"/>
                <a:gd name="T19" fmla="*/ 238 h 244"/>
                <a:gd name="T20" fmla="*/ 14 w 486"/>
                <a:gd name="T21" fmla="*/ 242 h 244"/>
                <a:gd name="T22" fmla="*/ 2 w 486"/>
                <a:gd name="T23" fmla="*/ 232 h 244"/>
                <a:gd name="T24" fmla="*/ 8 w 486"/>
                <a:gd name="T25" fmla="*/ 176 h 244"/>
                <a:gd name="T26" fmla="*/ 32 w 486"/>
                <a:gd name="T27" fmla="*/ 120 h 244"/>
                <a:gd name="T28" fmla="*/ 80 w 486"/>
                <a:gd name="T29" fmla="*/ 60 h 244"/>
                <a:gd name="T30" fmla="*/ 144 w 486"/>
                <a:gd name="T31" fmla="*/ 22 h 244"/>
                <a:gd name="T32" fmla="*/ 218 w 486"/>
                <a:gd name="T33" fmla="*/ 2 h 244"/>
                <a:gd name="T34" fmla="*/ 290 w 486"/>
                <a:gd name="T35" fmla="*/ 4 h 244"/>
                <a:gd name="T36" fmla="*/ 370 w 486"/>
                <a:gd name="T37" fmla="*/ 38 h 244"/>
                <a:gd name="T38" fmla="*/ 418 w 486"/>
                <a:gd name="T39" fmla="*/ 78 h 244"/>
                <a:gd name="T40" fmla="*/ 464 w 486"/>
                <a:gd name="T41" fmla="*/ 140 h 244"/>
                <a:gd name="T42" fmla="*/ 482 w 486"/>
                <a:gd name="T43" fmla="*/ 192 h 244"/>
                <a:gd name="T44" fmla="*/ 486 w 486"/>
                <a:gd name="T45" fmla="*/ 232 h 244"/>
                <a:gd name="T46" fmla="*/ 474 w 486"/>
                <a:gd name="T47" fmla="*/ 242 h 244"/>
                <a:gd name="T48" fmla="*/ 460 w 486"/>
                <a:gd name="T49" fmla="*/ 238 h 244"/>
                <a:gd name="T50" fmla="*/ 448 w 486"/>
                <a:gd name="T51" fmla="*/ 212 h 244"/>
                <a:gd name="T52" fmla="*/ 424 w 486"/>
                <a:gd name="T53" fmla="*/ 150 h 244"/>
                <a:gd name="T54" fmla="*/ 400 w 486"/>
                <a:gd name="T55" fmla="*/ 120 h 244"/>
                <a:gd name="T56" fmla="*/ 352 w 486"/>
                <a:gd name="T57" fmla="*/ 70 h 244"/>
                <a:gd name="T58" fmla="*/ 294 w 486"/>
                <a:gd name="T59" fmla="*/ 44 h 244"/>
                <a:gd name="T60" fmla="*/ 208 w 486"/>
                <a:gd name="T61" fmla="*/ 40 h 244"/>
                <a:gd name="T62" fmla="*/ 160 w 486"/>
                <a:gd name="T63" fmla="*/ 54 h 244"/>
                <a:gd name="T64" fmla="*/ 110 w 486"/>
                <a:gd name="T65" fmla="*/ 90 h 244"/>
                <a:gd name="T66" fmla="*/ 76 w 486"/>
                <a:gd name="T67" fmla="*/ 130 h 244"/>
                <a:gd name="T68" fmla="*/ 64 w 486"/>
                <a:gd name="T69" fmla="*/ 154 h 244"/>
                <a:gd name="T70" fmla="*/ 38 w 486"/>
                <a:gd name="T71" fmla="*/ 212 h 244"/>
                <a:gd name="T72" fmla="*/ 34 w 486"/>
                <a:gd name="T73" fmla="*/ 228 h 244"/>
                <a:gd name="T74" fmla="*/ 50 w 486"/>
                <a:gd name="T75" fmla="*/ 182 h 244"/>
                <a:gd name="T76" fmla="*/ 68 w 486"/>
                <a:gd name="T77" fmla="*/ 148 h 244"/>
                <a:gd name="T78" fmla="*/ 110 w 486"/>
                <a:gd name="T79" fmla="*/ 90 h 244"/>
                <a:gd name="T80" fmla="*/ 160 w 486"/>
                <a:gd name="T81" fmla="*/ 54 h 244"/>
                <a:gd name="T82" fmla="*/ 192 w 486"/>
                <a:gd name="T83" fmla="*/ 44 h 244"/>
                <a:gd name="T84" fmla="*/ 270 w 486"/>
                <a:gd name="T85" fmla="*/ 42 h 244"/>
                <a:gd name="T86" fmla="*/ 342 w 486"/>
                <a:gd name="T87" fmla="*/ 62 h 244"/>
                <a:gd name="T88" fmla="*/ 380 w 486"/>
                <a:gd name="T89" fmla="*/ 98 h 244"/>
                <a:gd name="T90" fmla="*/ 418 w 486"/>
                <a:gd name="T91" fmla="*/ 144 h 244"/>
                <a:gd name="T92" fmla="*/ 448 w 486"/>
                <a:gd name="T93" fmla="*/ 214 h 244"/>
                <a:gd name="T94" fmla="*/ 456 w 486"/>
                <a:gd name="T95" fmla="*/ 236 h 244"/>
                <a:gd name="T96" fmla="*/ 470 w 486"/>
                <a:gd name="T97" fmla="*/ 244 h 244"/>
                <a:gd name="T98" fmla="*/ 486 w 486"/>
                <a:gd name="T99" fmla="*/ 232 h 244"/>
                <a:gd name="T100" fmla="*/ 486 w 486"/>
                <a:gd name="T101" fmla="*/ 222 h 244"/>
                <a:gd name="T102" fmla="*/ 478 w 486"/>
                <a:gd name="T103" fmla="*/ 174 h 244"/>
                <a:gd name="T104" fmla="*/ 444 w 486"/>
                <a:gd name="T105" fmla="*/ 108 h 244"/>
                <a:gd name="T106" fmla="*/ 404 w 486"/>
                <a:gd name="T107" fmla="*/ 62 h 244"/>
                <a:gd name="T108" fmla="*/ 332 w 486"/>
                <a:gd name="T109" fmla="*/ 18 h 244"/>
                <a:gd name="T110" fmla="*/ 244 w 486"/>
                <a:gd name="T111" fmla="*/ 0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6" h="244">
                  <a:moveTo>
                    <a:pt x="244" y="0"/>
                  </a:moveTo>
                  <a:lnTo>
                    <a:pt x="244" y="0"/>
                  </a:lnTo>
                  <a:lnTo>
                    <a:pt x="218" y="2"/>
                  </a:lnTo>
                  <a:lnTo>
                    <a:pt x="190" y="6"/>
                  </a:lnTo>
                  <a:lnTo>
                    <a:pt x="164" y="14"/>
                  </a:lnTo>
                  <a:lnTo>
                    <a:pt x="144" y="22"/>
                  </a:lnTo>
                  <a:lnTo>
                    <a:pt x="144" y="22"/>
                  </a:lnTo>
                  <a:lnTo>
                    <a:pt x="126" y="30"/>
                  </a:lnTo>
                  <a:lnTo>
                    <a:pt x="110" y="38"/>
                  </a:lnTo>
                  <a:lnTo>
                    <a:pt x="94" y="48"/>
                  </a:lnTo>
                  <a:lnTo>
                    <a:pt x="80" y="60"/>
                  </a:lnTo>
                  <a:lnTo>
                    <a:pt x="66" y="74"/>
                  </a:lnTo>
                  <a:lnTo>
                    <a:pt x="52" y="88"/>
                  </a:lnTo>
                  <a:lnTo>
                    <a:pt x="42" y="104"/>
                  </a:lnTo>
                  <a:lnTo>
                    <a:pt x="32" y="120"/>
                  </a:lnTo>
                  <a:lnTo>
                    <a:pt x="32" y="120"/>
                  </a:lnTo>
                  <a:lnTo>
                    <a:pt x="22" y="138"/>
                  </a:lnTo>
                  <a:lnTo>
                    <a:pt x="14" y="156"/>
                  </a:lnTo>
                  <a:lnTo>
                    <a:pt x="8" y="176"/>
                  </a:lnTo>
                  <a:lnTo>
                    <a:pt x="2" y="198"/>
                  </a:lnTo>
                  <a:lnTo>
                    <a:pt x="2" y="198"/>
                  </a:lnTo>
                  <a:lnTo>
                    <a:pt x="0" y="216"/>
                  </a:lnTo>
                  <a:lnTo>
                    <a:pt x="2" y="232"/>
                  </a:lnTo>
                  <a:lnTo>
                    <a:pt x="2" y="232"/>
                  </a:lnTo>
                  <a:lnTo>
                    <a:pt x="4" y="236"/>
                  </a:lnTo>
                  <a:lnTo>
                    <a:pt x="8" y="240"/>
                  </a:lnTo>
                  <a:lnTo>
                    <a:pt x="14" y="242"/>
                  </a:lnTo>
                  <a:lnTo>
                    <a:pt x="20" y="244"/>
                  </a:lnTo>
                  <a:lnTo>
                    <a:pt x="20" y="244"/>
                  </a:lnTo>
                  <a:lnTo>
                    <a:pt x="24" y="242"/>
                  </a:lnTo>
                  <a:lnTo>
                    <a:pt x="28" y="240"/>
                  </a:lnTo>
                  <a:lnTo>
                    <a:pt x="32" y="236"/>
                  </a:lnTo>
                  <a:lnTo>
                    <a:pt x="34" y="232"/>
                  </a:lnTo>
                  <a:lnTo>
                    <a:pt x="34" y="232"/>
                  </a:lnTo>
                  <a:lnTo>
                    <a:pt x="34" y="232"/>
                  </a:lnTo>
                  <a:lnTo>
                    <a:pt x="34" y="232"/>
                  </a:lnTo>
                  <a:lnTo>
                    <a:pt x="34" y="232"/>
                  </a:lnTo>
                  <a:lnTo>
                    <a:pt x="34" y="232"/>
                  </a:lnTo>
                  <a:lnTo>
                    <a:pt x="32" y="236"/>
                  </a:lnTo>
                  <a:lnTo>
                    <a:pt x="28" y="238"/>
                  </a:lnTo>
                  <a:lnTo>
                    <a:pt x="24" y="242"/>
                  </a:lnTo>
                  <a:lnTo>
                    <a:pt x="20" y="242"/>
                  </a:lnTo>
                  <a:lnTo>
                    <a:pt x="20" y="242"/>
                  </a:lnTo>
                  <a:lnTo>
                    <a:pt x="14" y="242"/>
                  </a:lnTo>
                  <a:lnTo>
                    <a:pt x="8" y="238"/>
                  </a:lnTo>
                  <a:lnTo>
                    <a:pt x="4" y="236"/>
                  </a:lnTo>
                  <a:lnTo>
                    <a:pt x="2" y="232"/>
                  </a:lnTo>
                  <a:lnTo>
                    <a:pt x="2" y="232"/>
                  </a:lnTo>
                  <a:lnTo>
                    <a:pt x="2" y="214"/>
                  </a:lnTo>
                  <a:lnTo>
                    <a:pt x="4" y="198"/>
                  </a:lnTo>
                  <a:lnTo>
                    <a:pt x="4" y="198"/>
                  </a:lnTo>
                  <a:lnTo>
                    <a:pt x="8" y="176"/>
                  </a:lnTo>
                  <a:lnTo>
                    <a:pt x="16" y="156"/>
                  </a:lnTo>
                  <a:lnTo>
                    <a:pt x="22" y="138"/>
                  </a:lnTo>
                  <a:lnTo>
                    <a:pt x="32" y="120"/>
                  </a:lnTo>
                  <a:lnTo>
                    <a:pt x="32" y="120"/>
                  </a:lnTo>
                  <a:lnTo>
                    <a:pt x="42" y="104"/>
                  </a:lnTo>
                  <a:lnTo>
                    <a:pt x="54" y="88"/>
                  </a:lnTo>
                  <a:lnTo>
                    <a:pt x="66" y="74"/>
                  </a:lnTo>
                  <a:lnTo>
                    <a:pt x="80" y="60"/>
                  </a:lnTo>
                  <a:lnTo>
                    <a:pt x="94" y="50"/>
                  </a:lnTo>
                  <a:lnTo>
                    <a:pt x="110" y="40"/>
                  </a:lnTo>
                  <a:lnTo>
                    <a:pt x="126" y="30"/>
                  </a:lnTo>
                  <a:lnTo>
                    <a:pt x="144" y="22"/>
                  </a:lnTo>
                  <a:lnTo>
                    <a:pt x="144" y="22"/>
                  </a:lnTo>
                  <a:lnTo>
                    <a:pt x="166" y="14"/>
                  </a:lnTo>
                  <a:lnTo>
                    <a:pt x="190" y="8"/>
                  </a:lnTo>
                  <a:lnTo>
                    <a:pt x="218" y="2"/>
                  </a:lnTo>
                  <a:lnTo>
                    <a:pt x="244" y="0"/>
                  </a:lnTo>
                  <a:lnTo>
                    <a:pt x="244" y="0"/>
                  </a:lnTo>
                  <a:lnTo>
                    <a:pt x="268" y="2"/>
                  </a:lnTo>
                  <a:lnTo>
                    <a:pt x="290" y="4"/>
                  </a:lnTo>
                  <a:lnTo>
                    <a:pt x="312" y="10"/>
                  </a:lnTo>
                  <a:lnTo>
                    <a:pt x="332" y="18"/>
                  </a:lnTo>
                  <a:lnTo>
                    <a:pt x="352" y="26"/>
                  </a:lnTo>
                  <a:lnTo>
                    <a:pt x="370" y="38"/>
                  </a:lnTo>
                  <a:lnTo>
                    <a:pt x="388" y="50"/>
                  </a:lnTo>
                  <a:lnTo>
                    <a:pt x="404" y="64"/>
                  </a:lnTo>
                  <a:lnTo>
                    <a:pt x="404" y="64"/>
                  </a:lnTo>
                  <a:lnTo>
                    <a:pt x="418" y="78"/>
                  </a:lnTo>
                  <a:lnTo>
                    <a:pt x="432" y="92"/>
                  </a:lnTo>
                  <a:lnTo>
                    <a:pt x="444" y="108"/>
                  </a:lnTo>
                  <a:lnTo>
                    <a:pt x="454" y="124"/>
                  </a:lnTo>
                  <a:lnTo>
                    <a:pt x="464" y="140"/>
                  </a:lnTo>
                  <a:lnTo>
                    <a:pt x="472" y="156"/>
                  </a:lnTo>
                  <a:lnTo>
                    <a:pt x="478" y="174"/>
                  </a:lnTo>
                  <a:lnTo>
                    <a:pt x="482" y="192"/>
                  </a:lnTo>
                  <a:lnTo>
                    <a:pt x="482" y="192"/>
                  </a:lnTo>
                  <a:lnTo>
                    <a:pt x="484" y="208"/>
                  </a:lnTo>
                  <a:lnTo>
                    <a:pt x="486" y="222"/>
                  </a:lnTo>
                  <a:lnTo>
                    <a:pt x="486" y="222"/>
                  </a:lnTo>
                  <a:lnTo>
                    <a:pt x="486" y="232"/>
                  </a:lnTo>
                  <a:lnTo>
                    <a:pt x="486" y="232"/>
                  </a:lnTo>
                  <a:lnTo>
                    <a:pt x="484" y="236"/>
                  </a:lnTo>
                  <a:lnTo>
                    <a:pt x="480" y="238"/>
                  </a:lnTo>
                  <a:lnTo>
                    <a:pt x="474" y="242"/>
                  </a:lnTo>
                  <a:lnTo>
                    <a:pt x="470" y="242"/>
                  </a:lnTo>
                  <a:lnTo>
                    <a:pt x="470" y="242"/>
                  </a:lnTo>
                  <a:lnTo>
                    <a:pt x="464" y="242"/>
                  </a:lnTo>
                  <a:lnTo>
                    <a:pt x="460" y="238"/>
                  </a:lnTo>
                  <a:lnTo>
                    <a:pt x="456" y="236"/>
                  </a:lnTo>
                  <a:lnTo>
                    <a:pt x="454" y="232"/>
                  </a:lnTo>
                  <a:lnTo>
                    <a:pt x="454" y="232"/>
                  </a:lnTo>
                  <a:lnTo>
                    <a:pt x="448" y="212"/>
                  </a:lnTo>
                  <a:lnTo>
                    <a:pt x="448" y="212"/>
                  </a:lnTo>
                  <a:lnTo>
                    <a:pt x="438" y="180"/>
                  </a:lnTo>
                  <a:lnTo>
                    <a:pt x="424" y="150"/>
                  </a:lnTo>
                  <a:lnTo>
                    <a:pt x="424" y="150"/>
                  </a:lnTo>
                  <a:lnTo>
                    <a:pt x="420" y="142"/>
                  </a:lnTo>
                  <a:lnTo>
                    <a:pt x="420" y="142"/>
                  </a:lnTo>
                  <a:lnTo>
                    <a:pt x="410" y="130"/>
                  </a:lnTo>
                  <a:lnTo>
                    <a:pt x="400" y="120"/>
                  </a:lnTo>
                  <a:lnTo>
                    <a:pt x="380" y="98"/>
                  </a:lnTo>
                  <a:lnTo>
                    <a:pt x="380" y="98"/>
                  </a:lnTo>
                  <a:lnTo>
                    <a:pt x="362" y="78"/>
                  </a:lnTo>
                  <a:lnTo>
                    <a:pt x="352" y="70"/>
                  </a:lnTo>
                  <a:lnTo>
                    <a:pt x="342" y="62"/>
                  </a:lnTo>
                  <a:lnTo>
                    <a:pt x="342" y="62"/>
                  </a:lnTo>
                  <a:lnTo>
                    <a:pt x="318" y="52"/>
                  </a:lnTo>
                  <a:lnTo>
                    <a:pt x="294" y="44"/>
                  </a:lnTo>
                  <a:lnTo>
                    <a:pt x="270" y="40"/>
                  </a:lnTo>
                  <a:lnTo>
                    <a:pt x="244" y="40"/>
                  </a:lnTo>
                  <a:lnTo>
                    <a:pt x="244" y="40"/>
                  </a:lnTo>
                  <a:lnTo>
                    <a:pt x="208" y="40"/>
                  </a:lnTo>
                  <a:lnTo>
                    <a:pt x="192" y="44"/>
                  </a:lnTo>
                  <a:lnTo>
                    <a:pt x="174" y="48"/>
                  </a:lnTo>
                  <a:lnTo>
                    <a:pt x="174" y="48"/>
                  </a:lnTo>
                  <a:lnTo>
                    <a:pt x="160" y="54"/>
                  </a:lnTo>
                  <a:lnTo>
                    <a:pt x="160" y="54"/>
                  </a:lnTo>
                  <a:lnTo>
                    <a:pt x="146" y="62"/>
                  </a:lnTo>
                  <a:lnTo>
                    <a:pt x="132" y="70"/>
                  </a:lnTo>
                  <a:lnTo>
                    <a:pt x="110" y="90"/>
                  </a:lnTo>
                  <a:lnTo>
                    <a:pt x="110" y="90"/>
                  </a:lnTo>
                  <a:lnTo>
                    <a:pt x="96" y="102"/>
                  </a:lnTo>
                  <a:lnTo>
                    <a:pt x="84" y="116"/>
                  </a:lnTo>
                  <a:lnTo>
                    <a:pt x="76" y="130"/>
                  </a:lnTo>
                  <a:lnTo>
                    <a:pt x="68" y="146"/>
                  </a:lnTo>
                  <a:lnTo>
                    <a:pt x="68" y="146"/>
                  </a:lnTo>
                  <a:lnTo>
                    <a:pt x="64" y="154"/>
                  </a:lnTo>
                  <a:lnTo>
                    <a:pt x="64" y="154"/>
                  </a:lnTo>
                  <a:lnTo>
                    <a:pt x="50" y="182"/>
                  </a:lnTo>
                  <a:lnTo>
                    <a:pt x="42" y="196"/>
                  </a:lnTo>
                  <a:lnTo>
                    <a:pt x="38" y="212"/>
                  </a:lnTo>
                  <a:lnTo>
                    <a:pt x="38" y="212"/>
                  </a:lnTo>
                  <a:lnTo>
                    <a:pt x="34" y="228"/>
                  </a:lnTo>
                  <a:lnTo>
                    <a:pt x="34" y="228"/>
                  </a:lnTo>
                  <a:lnTo>
                    <a:pt x="34" y="228"/>
                  </a:lnTo>
                  <a:lnTo>
                    <a:pt x="34" y="228"/>
                  </a:lnTo>
                  <a:lnTo>
                    <a:pt x="38" y="212"/>
                  </a:lnTo>
                  <a:lnTo>
                    <a:pt x="38" y="212"/>
                  </a:lnTo>
                  <a:lnTo>
                    <a:pt x="42" y="198"/>
                  </a:lnTo>
                  <a:lnTo>
                    <a:pt x="50" y="182"/>
                  </a:lnTo>
                  <a:lnTo>
                    <a:pt x="64" y="156"/>
                  </a:lnTo>
                  <a:lnTo>
                    <a:pt x="64" y="156"/>
                  </a:lnTo>
                  <a:lnTo>
                    <a:pt x="68" y="148"/>
                  </a:lnTo>
                  <a:lnTo>
                    <a:pt x="68" y="148"/>
                  </a:lnTo>
                  <a:lnTo>
                    <a:pt x="76" y="132"/>
                  </a:lnTo>
                  <a:lnTo>
                    <a:pt x="84" y="118"/>
                  </a:lnTo>
                  <a:lnTo>
                    <a:pt x="96" y="104"/>
                  </a:lnTo>
                  <a:lnTo>
                    <a:pt x="110" y="90"/>
                  </a:lnTo>
                  <a:lnTo>
                    <a:pt x="110" y="90"/>
                  </a:lnTo>
                  <a:lnTo>
                    <a:pt x="132" y="72"/>
                  </a:lnTo>
                  <a:lnTo>
                    <a:pt x="146" y="62"/>
                  </a:lnTo>
                  <a:lnTo>
                    <a:pt x="160" y="54"/>
                  </a:lnTo>
                  <a:lnTo>
                    <a:pt x="160" y="54"/>
                  </a:lnTo>
                  <a:lnTo>
                    <a:pt x="174" y="48"/>
                  </a:lnTo>
                  <a:lnTo>
                    <a:pt x="174" y="48"/>
                  </a:lnTo>
                  <a:lnTo>
                    <a:pt x="192" y="44"/>
                  </a:lnTo>
                  <a:lnTo>
                    <a:pt x="208" y="42"/>
                  </a:lnTo>
                  <a:lnTo>
                    <a:pt x="244" y="40"/>
                  </a:lnTo>
                  <a:lnTo>
                    <a:pt x="244" y="40"/>
                  </a:lnTo>
                  <a:lnTo>
                    <a:pt x="270" y="42"/>
                  </a:lnTo>
                  <a:lnTo>
                    <a:pt x="294" y="46"/>
                  </a:lnTo>
                  <a:lnTo>
                    <a:pt x="318" y="52"/>
                  </a:lnTo>
                  <a:lnTo>
                    <a:pt x="342" y="62"/>
                  </a:lnTo>
                  <a:lnTo>
                    <a:pt x="342" y="62"/>
                  </a:lnTo>
                  <a:lnTo>
                    <a:pt x="352" y="70"/>
                  </a:lnTo>
                  <a:lnTo>
                    <a:pt x="362" y="78"/>
                  </a:lnTo>
                  <a:lnTo>
                    <a:pt x="380" y="98"/>
                  </a:lnTo>
                  <a:lnTo>
                    <a:pt x="380" y="98"/>
                  </a:lnTo>
                  <a:lnTo>
                    <a:pt x="400" y="120"/>
                  </a:lnTo>
                  <a:lnTo>
                    <a:pt x="410" y="130"/>
                  </a:lnTo>
                  <a:lnTo>
                    <a:pt x="418" y="144"/>
                  </a:lnTo>
                  <a:lnTo>
                    <a:pt x="418" y="144"/>
                  </a:lnTo>
                  <a:lnTo>
                    <a:pt x="424" y="152"/>
                  </a:lnTo>
                  <a:lnTo>
                    <a:pt x="424" y="152"/>
                  </a:lnTo>
                  <a:lnTo>
                    <a:pt x="438" y="182"/>
                  </a:lnTo>
                  <a:lnTo>
                    <a:pt x="448" y="214"/>
                  </a:lnTo>
                  <a:lnTo>
                    <a:pt x="448" y="214"/>
                  </a:lnTo>
                  <a:lnTo>
                    <a:pt x="454" y="232"/>
                  </a:lnTo>
                  <a:lnTo>
                    <a:pt x="454" y="232"/>
                  </a:lnTo>
                  <a:lnTo>
                    <a:pt x="456" y="236"/>
                  </a:lnTo>
                  <a:lnTo>
                    <a:pt x="460" y="240"/>
                  </a:lnTo>
                  <a:lnTo>
                    <a:pt x="466" y="242"/>
                  </a:lnTo>
                  <a:lnTo>
                    <a:pt x="470" y="244"/>
                  </a:lnTo>
                  <a:lnTo>
                    <a:pt x="470" y="244"/>
                  </a:lnTo>
                  <a:lnTo>
                    <a:pt x="474" y="242"/>
                  </a:lnTo>
                  <a:lnTo>
                    <a:pt x="480" y="240"/>
                  </a:lnTo>
                  <a:lnTo>
                    <a:pt x="484" y="236"/>
                  </a:lnTo>
                  <a:lnTo>
                    <a:pt x="486" y="232"/>
                  </a:lnTo>
                  <a:lnTo>
                    <a:pt x="486" y="232"/>
                  </a:lnTo>
                  <a:lnTo>
                    <a:pt x="486" y="232"/>
                  </a:lnTo>
                  <a:lnTo>
                    <a:pt x="486" y="222"/>
                  </a:lnTo>
                  <a:lnTo>
                    <a:pt x="486" y="222"/>
                  </a:lnTo>
                  <a:lnTo>
                    <a:pt x="486" y="208"/>
                  </a:lnTo>
                  <a:lnTo>
                    <a:pt x="482" y="192"/>
                  </a:lnTo>
                  <a:lnTo>
                    <a:pt x="482" y="192"/>
                  </a:lnTo>
                  <a:lnTo>
                    <a:pt x="478" y="174"/>
                  </a:lnTo>
                  <a:lnTo>
                    <a:pt x="472" y="158"/>
                  </a:lnTo>
                  <a:lnTo>
                    <a:pt x="464" y="140"/>
                  </a:lnTo>
                  <a:lnTo>
                    <a:pt x="456" y="124"/>
                  </a:lnTo>
                  <a:lnTo>
                    <a:pt x="444" y="108"/>
                  </a:lnTo>
                  <a:lnTo>
                    <a:pt x="432" y="92"/>
                  </a:lnTo>
                  <a:lnTo>
                    <a:pt x="418" y="78"/>
                  </a:lnTo>
                  <a:lnTo>
                    <a:pt x="404" y="62"/>
                  </a:lnTo>
                  <a:lnTo>
                    <a:pt x="404" y="62"/>
                  </a:lnTo>
                  <a:lnTo>
                    <a:pt x="388" y="50"/>
                  </a:lnTo>
                  <a:lnTo>
                    <a:pt x="370" y="38"/>
                  </a:lnTo>
                  <a:lnTo>
                    <a:pt x="352" y="26"/>
                  </a:lnTo>
                  <a:lnTo>
                    <a:pt x="332" y="18"/>
                  </a:lnTo>
                  <a:lnTo>
                    <a:pt x="312" y="10"/>
                  </a:lnTo>
                  <a:lnTo>
                    <a:pt x="290" y="4"/>
                  </a:lnTo>
                  <a:lnTo>
                    <a:pt x="268" y="0"/>
                  </a:lnTo>
                  <a:lnTo>
                    <a:pt x="2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354"/>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8 h 242"/>
                <a:gd name="T26" fmla="*/ 22 w 484"/>
                <a:gd name="T27" fmla="*/ 138 h 242"/>
                <a:gd name="T28" fmla="*/ 52 w 484"/>
                <a:gd name="T29" fmla="*/ 88 h 242"/>
                <a:gd name="T30" fmla="*/ 108 w 484"/>
                <a:gd name="T31" fmla="*/ 40 h 242"/>
                <a:gd name="T32" fmla="*/ 164 w 484"/>
                <a:gd name="T33" fmla="*/ 16 h 242"/>
                <a:gd name="T34" fmla="*/ 242 w 484"/>
                <a:gd name="T35" fmla="*/ 0 h 242"/>
                <a:gd name="T36" fmla="*/ 330 w 484"/>
                <a:gd name="T37" fmla="*/ 18 h 242"/>
                <a:gd name="T38" fmla="*/ 402 w 484"/>
                <a:gd name="T39" fmla="*/ 64 h 242"/>
                <a:gd name="T40" fmla="*/ 442 w 484"/>
                <a:gd name="T41" fmla="*/ 108 h 242"/>
                <a:gd name="T42" fmla="*/ 474 w 484"/>
                <a:gd name="T43" fmla="*/ 174 h 242"/>
                <a:gd name="T44" fmla="*/ 484 w 484"/>
                <a:gd name="T45" fmla="*/ 222 h 242"/>
                <a:gd name="T46" fmla="*/ 482 w 484"/>
                <a:gd name="T47" fmla="*/ 234 h 242"/>
                <a:gd name="T48" fmla="*/ 468 w 484"/>
                <a:gd name="T49" fmla="*/ 242 h 242"/>
                <a:gd name="T50" fmla="*/ 452 w 484"/>
                <a:gd name="T51" fmla="*/ 232 h 242"/>
                <a:gd name="T52" fmla="*/ 436 w 484"/>
                <a:gd name="T53" fmla="*/ 180 h 242"/>
                <a:gd name="T54" fmla="*/ 418 w 484"/>
                <a:gd name="T55" fmla="*/ 142 h 242"/>
                <a:gd name="T56" fmla="*/ 378 w 484"/>
                <a:gd name="T57" fmla="*/ 98 h 242"/>
                <a:gd name="T58" fmla="*/ 340 w 484"/>
                <a:gd name="T59" fmla="*/ 62 h 242"/>
                <a:gd name="T60" fmla="*/ 242 w 484"/>
                <a:gd name="T61" fmla="*/ 38 h 242"/>
                <a:gd name="T62" fmla="*/ 172 w 484"/>
                <a:gd name="T63" fmla="*/ 48 h 242"/>
                <a:gd name="T64" fmla="*/ 144 w 484"/>
                <a:gd name="T65" fmla="*/ 60 h 242"/>
                <a:gd name="T66" fmla="*/ 94 w 484"/>
                <a:gd name="T67" fmla="*/ 102 h 242"/>
                <a:gd name="T68" fmla="*/ 66 w 484"/>
                <a:gd name="T69" fmla="*/ 146 h 242"/>
                <a:gd name="T70" fmla="*/ 40 w 484"/>
                <a:gd name="T71" fmla="*/ 196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40 h 242"/>
                <a:gd name="T86" fmla="*/ 316 w 484"/>
                <a:gd name="T87" fmla="*/ 52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6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4"/>
                  </a:lnTo>
                  <a:lnTo>
                    <a:pt x="142" y="22"/>
                  </a:lnTo>
                  <a:lnTo>
                    <a:pt x="142" y="22"/>
                  </a:lnTo>
                  <a:lnTo>
                    <a:pt x="124" y="30"/>
                  </a:lnTo>
                  <a:lnTo>
                    <a:pt x="108" y="40"/>
                  </a:lnTo>
                  <a:lnTo>
                    <a:pt x="92" y="50"/>
                  </a:lnTo>
                  <a:lnTo>
                    <a:pt x="78" y="60"/>
                  </a:lnTo>
                  <a:lnTo>
                    <a:pt x="64" y="74"/>
                  </a:lnTo>
                  <a:lnTo>
                    <a:pt x="52" y="88"/>
                  </a:lnTo>
                  <a:lnTo>
                    <a:pt x="40" y="104"/>
                  </a:lnTo>
                  <a:lnTo>
                    <a:pt x="30" y="120"/>
                  </a:lnTo>
                  <a:lnTo>
                    <a:pt x="30" y="120"/>
                  </a:lnTo>
                  <a:lnTo>
                    <a:pt x="20" y="138"/>
                  </a:lnTo>
                  <a:lnTo>
                    <a:pt x="14" y="156"/>
                  </a:lnTo>
                  <a:lnTo>
                    <a:pt x="6" y="176"/>
                  </a:lnTo>
                  <a:lnTo>
                    <a:pt x="2" y="198"/>
                  </a:lnTo>
                  <a:lnTo>
                    <a:pt x="2" y="198"/>
                  </a:lnTo>
                  <a:lnTo>
                    <a:pt x="0" y="214"/>
                  </a:lnTo>
                  <a:lnTo>
                    <a:pt x="0" y="232"/>
                  </a:lnTo>
                  <a:lnTo>
                    <a:pt x="0" y="232"/>
                  </a:lnTo>
                  <a:lnTo>
                    <a:pt x="2" y="236"/>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6"/>
                  </a:lnTo>
                  <a:lnTo>
                    <a:pt x="26" y="238"/>
                  </a:lnTo>
                  <a:lnTo>
                    <a:pt x="22" y="242"/>
                  </a:lnTo>
                  <a:lnTo>
                    <a:pt x="18" y="242"/>
                  </a:lnTo>
                  <a:lnTo>
                    <a:pt x="18" y="242"/>
                  </a:lnTo>
                  <a:lnTo>
                    <a:pt x="12" y="242"/>
                  </a:lnTo>
                  <a:lnTo>
                    <a:pt x="6" y="238"/>
                  </a:lnTo>
                  <a:lnTo>
                    <a:pt x="2" y="234"/>
                  </a:lnTo>
                  <a:lnTo>
                    <a:pt x="0" y="232"/>
                  </a:lnTo>
                  <a:lnTo>
                    <a:pt x="0" y="232"/>
                  </a:lnTo>
                  <a:lnTo>
                    <a:pt x="0" y="214"/>
                  </a:lnTo>
                  <a:lnTo>
                    <a:pt x="2" y="198"/>
                  </a:lnTo>
                  <a:lnTo>
                    <a:pt x="2" y="198"/>
                  </a:lnTo>
                  <a:lnTo>
                    <a:pt x="8" y="176"/>
                  </a:lnTo>
                  <a:lnTo>
                    <a:pt x="14" y="156"/>
                  </a:lnTo>
                  <a:lnTo>
                    <a:pt x="22" y="138"/>
                  </a:lnTo>
                  <a:lnTo>
                    <a:pt x="30" y="120"/>
                  </a:lnTo>
                  <a:lnTo>
                    <a:pt x="30" y="120"/>
                  </a:lnTo>
                  <a:lnTo>
                    <a:pt x="40" y="104"/>
                  </a:lnTo>
                  <a:lnTo>
                    <a:pt x="52" y="88"/>
                  </a:lnTo>
                  <a:lnTo>
                    <a:pt x="64" y="74"/>
                  </a:lnTo>
                  <a:lnTo>
                    <a:pt x="78" y="62"/>
                  </a:lnTo>
                  <a:lnTo>
                    <a:pt x="92" y="50"/>
                  </a:lnTo>
                  <a:lnTo>
                    <a:pt x="108" y="40"/>
                  </a:lnTo>
                  <a:lnTo>
                    <a:pt x="124" y="30"/>
                  </a:lnTo>
                  <a:lnTo>
                    <a:pt x="142" y="24"/>
                  </a:lnTo>
                  <a:lnTo>
                    <a:pt x="142" y="24"/>
                  </a:lnTo>
                  <a:lnTo>
                    <a:pt x="164" y="16"/>
                  </a:lnTo>
                  <a:lnTo>
                    <a:pt x="188" y="8"/>
                  </a:lnTo>
                  <a:lnTo>
                    <a:pt x="216" y="2"/>
                  </a:lnTo>
                  <a:lnTo>
                    <a:pt x="242" y="0"/>
                  </a:lnTo>
                  <a:lnTo>
                    <a:pt x="242" y="0"/>
                  </a:lnTo>
                  <a:lnTo>
                    <a:pt x="266" y="2"/>
                  </a:lnTo>
                  <a:lnTo>
                    <a:pt x="288" y="6"/>
                  </a:lnTo>
                  <a:lnTo>
                    <a:pt x="310" y="10"/>
                  </a:lnTo>
                  <a:lnTo>
                    <a:pt x="330" y="18"/>
                  </a:lnTo>
                  <a:lnTo>
                    <a:pt x="350" y="28"/>
                  </a:lnTo>
                  <a:lnTo>
                    <a:pt x="368" y="38"/>
                  </a:lnTo>
                  <a:lnTo>
                    <a:pt x="386" y="50"/>
                  </a:lnTo>
                  <a:lnTo>
                    <a:pt x="402" y="64"/>
                  </a:lnTo>
                  <a:lnTo>
                    <a:pt x="402" y="64"/>
                  </a:lnTo>
                  <a:lnTo>
                    <a:pt x="416" y="78"/>
                  </a:lnTo>
                  <a:lnTo>
                    <a:pt x="430" y="94"/>
                  </a:lnTo>
                  <a:lnTo>
                    <a:pt x="442" y="108"/>
                  </a:lnTo>
                  <a:lnTo>
                    <a:pt x="452" y="124"/>
                  </a:lnTo>
                  <a:lnTo>
                    <a:pt x="460" y="140"/>
                  </a:lnTo>
                  <a:lnTo>
                    <a:pt x="468" y="156"/>
                  </a:lnTo>
                  <a:lnTo>
                    <a:pt x="474" y="174"/>
                  </a:lnTo>
                  <a:lnTo>
                    <a:pt x="480" y="192"/>
                  </a:lnTo>
                  <a:lnTo>
                    <a:pt x="480" y="192"/>
                  </a:lnTo>
                  <a:lnTo>
                    <a:pt x="482" y="206"/>
                  </a:lnTo>
                  <a:lnTo>
                    <a:pt x="484" y="222"/>
                  </a:lnTo>
                  <a:lnTo>
                    <a:pt x="484" y="222"/>
                  </a:lnTo>
                  <a:lnTo>
                    <a:pt x="484" y="232"/>
                  </a:lnTo>
                  <a:lnTo>
                    <a:pt x="484" y="232"/>
                  </a:lnTo>
                  <a:lnTo>
                    <a:pt x="482" y="234"/>
                  </a:lnTo>
                  <a:lnTo>
                    <a:pt x="478" y="238"/>
                  </a:lnTo>
                  <a:lnTo>
                    <a:pt x="472" y="242"/>
                  </a:lnTo>
                  <a:lnTo>
                    <a:pt x="468" y="242"/>
                  </a:lnTo>
                  <a:lnTo>
                    <a:pt x="468" y="242"/>
                  </a:lnTo>
                  <a:lnTo>
                    <a:pt x="462" y="242"/>
                  </a:lnTo>
                  <a:lnTo>
                    <a:pt x="458" y="238"/>
                  </a:lnTo>
                  <a:lnTo>
                    <a:pt x="454" y="234"/>
                  </a:lnTo>
                  <a:lnTo>
                    <a:pt x="452" y="232"/>
                  </a:lnTo>
                  <a:lnTo>
                    <a:pt x="452" y="232"/>
                  </a:lnTo>
                  <a:lnTo>
                    <a:pt x="446" y="212"/>
                  </a:lnTo>
                  <a:lnTo>
                    <a:pt x="446" y="212"/>
                  </a:lnTo>
                  <a:lnTo>
                    <a:pt x="436" y="180"/>
                  </a:lnTo>
                  <a:lnTo>
                    <a:pt x="422" y="150"/>
                  </a:lnTo>
                  <a:lnTo>
                    <a:pt x="422" y="150"/>
                  </a:lnTo>
                  <a:lnTo>
                    <a:pt x="418" y="142"/>
                  </a:lnTo>
                  <a:lnTo>
                    <a:pt x="418" y="142"/>
                  </a:lnTo>
                  <a:lnTo>
                    <a:pt x="408" y="130"/>
                  </a:lnTo>
                  <a:lnTo>
                    <a:pt x="398" y="118"/>
                  </a:lnTo>
                  <a:lnTo>
                    <a:pt x="378" y="98"/>
                  </a:lnTo>
                  <a:lnTo>
                    <a:pt x="378" y="98"/>
                  </a:lnTo>
                  <a:lnTo>
                    <a:pt x="360" y="78"/>
                  </a:lnTo>
                  <a:lnTo>
                    <a:pt x="350" y="68"/>
                  </a:lnTo>
                  <a:lnTo>
                    <a:pt x="340" y="62"/>
                  </a:lnTo>
                  <a:lnTo>
                    <a:pt x="340" y="62"/>
                  </a:lnTo>
                  <a:lnTo>
                    <a:pt x="316" y="50"/>
                  </a:lnTo>
                  <a:lnTo>
                    <a:pt x="292" y="44"/>
                  </a:lnTo>
                  <a:lnTo>
                    <a:pt x="268" y="40"/>
                  </a:lnTo>
                  <a:lnTo>
                    <a:pt x="242" y="38"/>
                  </a:lnTo>
                  <a:lnTo>
                    <a:pt x="242" y="38"/>
                  </a:lnTo>
                  <a:lnTo>
                    <a:pt x="206" y="40"/>
                  </a:lnTo>
                  <a:lnTo>
                    <a:pt x="190" y="42"/>
                  </a:lnTo>
                  <a:lnTo>
                    <a:pt x="172" y="48"/>
                  </a:lnTo>
                  <a:lnTo>
                    <a:pt x="172" y="48"/>
                  </a:lnTo>
                  <a:lnTo>
                    <a:pt x="158" y="52"/>
                  </a:lnTo>
                  <a:lnTo>
                    <a:pt x="158" y="52"/>
                  </a:lnTo>
                  <a:lnTo>
                    <a:pt x="144" y="60"/>
                  </a:lnTo>
                  <a:lnTo>
                    <a:pt x="130" y="70"/>
                  </a:lnTo>
                  <a:lnTo>
                    <a:pt x="108" y="90"/>
                  </a:lnTo>
                  <a:lnTo>
                    <a:pt x="108" y="90"/>
                  </a:lnTo>
                  <a:lnTo>
                    <a:pt x="94" y="102"/>
                  </a:lnTo>
                  <a:lnTo>
                    <a:pt x="82" y="116"/>
                  </a:lnTo>
                  <a:lnTo>
                    <a:pt x="72" y="130"/>
                  </a:lnTo>
                  <a:lnTo>
                    <a:pt x="66" y="146"/>
                  </a:lnTo>
                  <a:lnTo>
                    <a:pt x="66" y="146"/>
                  </a:lnTo>
                  <a:lnTo>
                    <a:pt x="62" y="154"/>
                  </a:lnTo>
                  <a:lnTo>
                    <a:pt x="62" y="154"/>
                  </a:lnTo>
                  <a:lnTo>
                    <a:pt x="46" y="180"/>
                  </a:lnTo>
                  <a:lnTo>
                    <a:pt x="40" y="196"/>
                  </a:lnTo>
                  <a:lnTo>
                    <a:pt x="36" y="212"/>
                  </a:lnTo>
                  <a:lnTo>
                    <a:pt x="36" y="212"/>
                  </a:lnTo>
                  <a:lnTo>
                    <a:pt x="32" y="228"/>
                  </a:lnTo>
                  <a:lnTo>
                    <a:pt x="32" y="228"/>
                  </a:lnTo>
                  <a:lnTo>
                    <a:pt x="32" y="228"/>
                  </a:lnTo>
                  <a:lnTo>
                    <a:pt x="32" y="228"/>
                  </a:lnTo>
                  <a:lnTo>
                    <a:pt x="36" y="212"/>
                  </a:lnTo>
                  <a:lnTo>
                    <a:pt x="36" y="212"/>
                  </a:lnTo>
                  <a:lnTo>
                    <a:pt x="40" y="196"/>
                  </a:lnTo>
                  <a:lnTo>
                    <a:pt x="48" y="182"/>
                  </a:lnTo>
                  <a:lnTo>
                    <a:pt x="62" y="154"/>
                  </a:lnTo>
                  <a:lnTo>
                    <a:pt x="62" y="154"/>
                  </a:lnTo>
                  <a:lnTo>
                    <a:pt x="66" y="146"/>
                  </a:lnTo>
                  <a:lnTo>
                    <a:pt x="66" y="146"/>
                  </a:lnTo>
                  <a:lnTo>
                    <a:pt x="74" y="130"/>
                  </a:lnTo>
                  <a:lnTo>
                    <a:pt x="82" y="116"/>
                  </a:lnTo>
                  <a:lnTo>
                    <a:pt x="94" y="102"/>
                  </a:lnTo>
                  <a:lnTo>
                    <a:pt x="108" y="90"/>
                  </a:lnTo>
                  <a:lnTo>
                    <a:pt x="108" y="90"/>
                  </a:lnTo>
                  <a:lnTo>
                    <a:pt x="130" y="70"/>
                  </a:lnTo>
                  <a:lnTo>
                    <a:pt x="144" y="62"/>
                  </a:lnTo>
                  <a:lnTo>
                    <a:pt x="158" y="54"/>
                  </a:lnTo>
                  <a:lnTo>
                    <a:pt x="158" y="54"/>
                  </a:lnTo>
                  <a:lnTo>
                    <a:pt x="172" y="48"/>
                  </a:lnTo>
                  <a:lnTo>
                    <a:pt x="172" y="48"/>
                  </a:lnTo>
                  <a:lnTo>
                    <a:pt x="190" y="44"/>
                  </a:lnTo>
                  <a:lnTo>
                    <a:pt x="206" y="40"/>
                  </a:lnTo>
                  <a:lnTo>
                    <a:pt x="242" y="40"/>
                  </a:lnTo>
                  <a:lnTo>
                    <a:pt x="242" y="40"/>
                  </a:lnTo>
                  <a:lnTo>
                    <a:pt x="268" y="40"/>
                  </a:lnTo>
                  <a:lnTo>
                    <a:pt x="292" y="44"/>
                  </a:lnTo>
                  <a:lnTo>
                    <a:pt x="316" y="52"/>
                  </a:lnTo>
                  <a:lnTo>
                    <a:pt x="340" y="62"/>
                  </a:lnTo>
                  <a:lnTo>
                    <a:pt x="340" y="62"/>
                  </a:lnTo>
                  <a:lnTo>
                    <a:pt x="350" y="70"/>
                  </a:lnTo>
                  <a:lnTo>
                    <a:pt x="360" y="78"/>
                  </a:lnTo>
                  <a:lnTo>
                    <a:pt x="378" y="98"/>
                  </a:lnTo>
                  <a:lnTo>
                    <a:pt x="378" y="98"/>
                  </a:lnTo>
                  <a:lnTo>
                    <a:pt x="398" y="120"/>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6"/>
                  </a:lnTo>
                  <a:lnTo>
                    <a:pt x="458" y="238"/>
                  </a:lnTo>
                  <a:lnTo>
                    <a:pt x="462" y="242"/>
                  </a:lnTo>
                  <a:lnTo>
                    <a:pt x="468" y="242"/>
                  </a:lnTo>
                  <a:lnTo>
                    <a:pt x="468" y="242"/>
                  </a:lnTo>
                  <a:lnTo>
                    <a:pt x="472" y="242"/>
                  </a:lnTo>
                  <a:lnTo>
                    <a:pt x="478" y="238"/>
                  </a:lnTo>
                  <a:lnTo>
                    <a:pt x="482" y="236"/>
                  </a:lnTo>
                  <a:lnTo>
                    <a:pt x="484" y="232"/>
                  </a:lnTo>
                  <a:lnTo>
                    <a:pt x="484" y="232"/>
                  </a:lnTo>
                  <a:lnTo>
                    <a:pt x="484" y="222"/>
                  </a:lnTo>
                  <a:lnTo>
                    <a:pt x="484" y="222"/>
                  </a:lnTo>
                  <a:lnTo>
                    <a:pt x="482" y="208"/>
                  </a:lnTo>
                  <a:lnTo>
                    <a:pt x="480" y="192"/>
                  </a:lnTo>
                  <a:lnTo>
                    <a:pt x="480" y="192"/>
                  </a:lnTo>
                  <a:lnTo>
                    <a:pt x="476" y="174"/>
                  </a:lnTo>
                  <a:lnTo>
                    <a:pt x="470" y="156"/>
                  </a:lnTo>
                  <a:lnTo>
                    <a:pt x="462" y="140"/>
                  </a:lnTo>
                  <a:lnTo>
                    <a:pt x="452" y="124"/>
                  </a:lnTo>
                  <a:lnTo>
                    <a:pt x="442" y="108"/>
                  </a:lnTo>
                  <a:lnTo>
                    <a:pt x="430" y="92"/>
                  </a:lnTo>
                  <a:lnTo>
                    <a:pt x="416" y="78"/>
                  </a:lnTo>
                  <a:lnTo>
                    <a:pt x="402" y="64"/>
                  </a:lnTo>
                  <a:lnTo>
                    <a:pt x="402" y="64"/>
                  </a:lnTo>
                  <a:lnTo>
                    <a:pt x="386" y="50"/>
                  </a:lnTo>
                  <a:lnTo>
                    <a:pt x="368" y="38"/>
                  </a:lnTo>
                  <a:lnTo>
                    <a:pt x="350" y="26"/>
                  </a:lnTo>
                  <a:lnTo>
                    <a:pt x="330" y="18"/>
                  </a:lnTo>
                  <a:lnTo>
                    <a:pt x="310" y="10"/>
                  </a:lnTo>
                  <a:lnTo>
                    <a:pt x="288" y="4"/>
                  </a:lnTo>
                  <a:lnTo>
                    <a:pt x="266" y="2"/>
                  </a:lnTo>
                  <a:lnTo>
                    <a:pt x="242" y="0"/>
                  </a:lnTo>
                  <a:close/>
                </a:path>
              </a:pathLst>
            </a:custGeom>
            <a:solidFill>
              <a:srgbClr val="18171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355"/>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8 h 242"/>
                <a:gd name="T26" fmla="*/ 22 w 484"/>
                <a:gd name="T27" fmla="*/ 138 h 242"/>
                <a:gd name="T28" fmla="*/ 52 w 484"/>
                <a:gd name="T29" fmla="*/ 88 h 242"/>
                <a:gd name="T30" fmla="*/ 108 w 484"/>
                <a:gd name="T31" fmla="*/ 40 h 242"/>
                <a:gd name="T32" fmla="*/ 164 w 484"/>
                <a:gd name="T33" fmla="*/ 16 h 242"/>
                <a:gd name="T34" fmla="*/ 242 w 484"/>
                <a:gd name="T35" fmla="*/ 0 h 242"/>
                <a:gd name="T36" fmla="*/ 330 w 484"/>
                <a:gd name="T37" fmla="*/ 18 h 242"/>
                <a:gd name="T38" fmla="*/ 402 w 484"/>
                <a:gd name="T39" fmla="*/ 64 h 242"/>
                <a:gd name="T40" fmla="*/ 442 w 484"/>
                <a:gd name="T41" fmla="*/ 108 h 242"/>
                <a:gd name="T42" fmla="*/ 474 w 484"/>
                <a:gd name="T43" fmla="*/ 174 h 242"/>
                <a:gd name="T44" fmla="*/ 484 w 484"/>
                <a:gd name="T45" fmla="*/ 222 h 242"/>
                <a:gd name="T46" fmla="*/ 482 w 484"/>
                <a:gd name="T47" fmla="*/ 234 h 242"/>
                <a:gd name="T48" fmla="*/ 468 w 484"/>
                <a:gd name="T49" fmla="*/ 242 h 242"/>
                <a:gd name="T50" fmla="*/ 452 w 484"/>
                <a:gd name="T51" fmla="*/ 232 h 242"/>
                <a:gd name="T52" fmla="*/ 436 w 484"/>
                <a:gd name="T53" fmla="*/ 180 h 242"/>
                <a:gd name="T54" fmla="*/ 418 w 484"/>
                <a:gd name="T55" fmla="*/ 142 h 242"/>
                <a:gd name="T56" fmla="*/ 378 w 484"/>
                <a:gd name="T57" fmla="*/ 98 h 242"/>
                <a:gd name="T58" fmla="*/ 340 w 484"/>
                <a:gd name="T59" fmla="*/ 62 h 242"/>
                <a:gd name="T60" fmla="*/ 242 w 484"/>
                <a:gd name="T61" fmla="*/ 38 h 242"/>
                <a:gd name="T62" fmla="*/ 172 w 484"/>
                <a:gd name="T63" fmla="*/ 48 h 242"/>
                <a:gd name="T64" fmla="*/ 144 w 484"/>
                <a:gd name="T65" fmla="*/ 60 h 242"/>
                <a:gd name="T66" fmla="*/ 94 w 484"/>
                <a:gd name="T67" fmla="*/ 102 h 242"/>
                <a:gd name="T68" fmla="*/ 66 w 484"/>
                <a:gd name="T69" fmla="*/ 146 h 242"/>
                <a:gd name="T70" fmla="*/ 40 w 484"/>
                <a:gd name="T71" fmla="*/ 196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40 h 242"/>
                <a:gd name="T86" fmla="*/ 316 w 484"/>
                <a:gd name="T87" fmla="*/ 52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6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4"/>
                  </a:lnTo>
                  <a:lnTo>
                    <a:pt x="142" y="22"/>
                  </a:lnTo>
                  <a:lnTo>
                    <a:pt x="142" y="22"/>
                  </a:lnTo>
                  <a:lnTo>
                    <a:pt x="124" y="30"/>
                  </a:lnTo>
                  <a:lnTo>
                    <a:pt x="108" y="40"/>
                  </a:lnTo>
                  <a:lnTo>
                    <a:pt x="92" y="50"/>
                  </a:lnTo>
                  <a:lnTo>
                    <a:pt x="78" y="60"/>
                  </a:lnTo>
                  <a:lnTo>
                    <a:pt x="64" y="74"/>
                  </a:lnTo>
                  <a:lnTo>
                    <a:pt x="52" y="88"/>
                  </a:lnTo>
                  <a:lnTo>
                    <a:pt x="40" y="104"/>
                  </a:lnTo>
                  <a:lnTo>
                    <a:pt x="30" y="120"/>
                  </a:lnTo>
                  <a:lnTo>
                    <a:pt x="30" y="120"/>
                  </a:lnTo>
                  <a:lnTo>
                    <a:pt x="20" y="138"/>
                  </a:lnTo>
                  <a:lnTo>
                    <a:pt x="14" y="156"/>
                  </a:lnTo>
                  <a:lnTo>
                    <a:pt x="6" y="176"/>
                  </a:lnTo>
                  <a:lnTo>
                    <a:pt x="2" y="198"/>
                  </a:lnTo>
                  <a:lnTo>
                    <a:pt x="2" y="198"/>
                  </a:lnTo>
                  <a:lnTo>
                    <a:pt x="0" y="214"/>
                  </a:lnTo>
                  <a:lnTo>
                    <a:pt x="0" y="232"/>
                  </a:lnTo>
                  <a:lnTo>
                    <a:pt x="0" y="232"/>
                  </a:lnTo>
                  <a:lnTo>
                    <a:pt x="2" y="236"/>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6"/>
                  </a:lnTo>
                  <a:lnTo>
                    <a:pt x="26" y="238"/>
                  </a:lnTo>
                  <a:lnTo>
                    <a:pt x="22" y="242"/>
                  </a:lnTo>
                  <a:lnTo>
                    <a:pt x="18" y="242"/>
                  </a:lnTo>
                  <a:lnTo>
                    <a:pt x="18" y="242"/>
                  </a:lnTo>
                  <a:lnTo>
                    <a:pt x="12" y="242"/>
                  </a:lnTo>
                  <a:lnTo>
                    <a:pt x="6" y="238"/>
                  </a:lnTo>
                  <a:lnTo>
                    <a:pt x="2" y="234"/>
                  </a:lnTo>
                  <a:lnTo>
                    <a:pt x="0" y="232"/>
                  </a:lnTo>
                  <a:lnTo>
                    <a:pt x="0" y="232"/>
                  </a:lnTo>
                  <a:lnTo>
                    <a:pt x="0" y="214"/>
                  </a:lnTo>
                  <a:lnTo>
                    <a:pt x="2" y="198"/>
                  </a:lnTo>
                  <a:lnTo>
                    <a:pt x="2" y="198"/>
                  </a:lnTo>
                  <a:lnTo>
                    <a:pt x="8" y="176"/>
                  </a:lnTo>
                  <a:lnTo>
                    <a:pt x="14" y="156"/>
                  </a:lnTo>
                  <a:lnTo>
                    <a:pt x="22" y="138"/>
                  </a:lnTo>
                  <a:lnTo>
                    <a:pt x="30" y="120"/>
                  </a:lnTo>
                  <a:lnTo>
                    <a:pt x="30" y="120"/>
                  </a:lnTo>
                  <a:lnTo>
                    <a:pt x="40" y="104"/>
                  </a:lnTo>
                  <a:lnTo>
                    <a:pt x="52" y="88"/>
                  </a:lnTo>
                  <a:lnTo>
                    <a:pt x="64" y="74"/>
                  </a:lnTo>
                  <a:lnTo>
                    <a:pt x="78" y="62"/>
                  </a:lnTo>
                  <a:lnTo>
                    <a:pt x="92" y="50"/>
                  </a:lnTo>
                  <a:lnTo>
                    <a:pt x="108" y="40"/>
                  </a:lnTo>
                  <a:lnTo>
                    <a:pt x="124" y="30"/>
                  </a:lnTo>
                  <a:lnTo>
                    <a:pt x="142" y="24"/>
                  </a:lnTo>
                  <a:lnTo>
                    <a:pt x="142" y="24"/>
                  </a:lnTo>
                  <a:lnTo>
                    <a:pt x="164" y="16"/>
                  </a:lnTo>
                  <a:lnTo>
                    <a:pt x="188" y="8"/>
                  </a:lnTo>
                  <a:lnTo>
                    <a:pt x="216" y="2"/>
                  </a:lnTo>
                  <a:lnTo>
                    <a:pt x="242" y="0"/>
                  </a:lnTo>
                  <a:lnTo>
                    <a:pt x="242" y="0"/>
                  </a:lnTo>
                  <a:lnTo>
                    <a:pt x="266" y="2"/>
                  </a:lnTo>
                  <a:lnTo>
                    <a:pt x="288" y="6"/>
                  </a:lnTo>
                  <a:lnTo>
                    <a:pt x="310" y="10"/>
                  </a:lnTo>
                  <a:lnTo>
                    <a:pt x="330" y="18"/>
                  </a:lnTo>
                  <a:lnTo>
                    <a:pt x="350" y="28"/>
                  </a:lnTo>
                  <a:lnTo>
                    <a:pt x="368" y="38"/>
                  </a:lnTo>
                  <a:lnTo>
                    <a:pt x="386" y="50"/>
                  </a:lnTo>
                  <a:lnTo>
                    <a:pt x="402" y="64"/>
                  </a:lnTo>
                  <a:lnTo>
                    <a:pt x="402" y="64"/>
                  </a:lnTo>
                  <a:lnTo>
                    <a:pt x="416" y="78"/>
                  </a:lnTo>
                  <a:lnTo>
                    <a:pt x="430" y="94"/>
                  </a:lnTo>
                  <a:lnTo>
                    <a:pt x="442" y="108"/>
                  </a:lnTo>
                  <a:lnTo>
                    <a:pt x="452" y="124"/>
                  </a:lnTo>
                  <a:lnTo>
                    <a:pt x="460" y="140"/>
                  </a:lnTo>
                  <a:lnTo>
                    <a:pt x="468" y="156"/>
                  </a:lnTo>
                  <a:lnTo>
                    <a:pt x="474" y="174"/>
                  </a:lnTo>
                  <a:lnTo>
                    <a:pt x="480" y="192"/>
                  </a:lnTo>
                  <a:lnTo>
                    <a:pt x="480" y="192"/>
                  </a:lnTo>
                  <a:lnTo>
                    <a:pt x="482" y="206"/>
                  </a:lnTo>
                  <a:lnTo>
                    <a:pt x="484" y="222"/>
                  </a:lnTo>
                  <a:lnTo>
                    <a:pt x="484" y="222"/>
                  </a:lnTo>
                  <a:lnTo>
                    <a:pt x="484" y="232"/>
                  </a:lnTo>
                  <a:lnTo>
                    <a:pt x="484" y="232"/>
                  </a:lnTo>
                  <a:lnTo>
                    <a:pt x="482" y="234"/>
                  </a:lnTo>
                  <a:lnTo>
                    <a:pt x="478" y="238"/>
                  </a:lnTo>
                  <a:lnTo>
                    <a:pt x="472" y="242"/>
                  </a:lnTo>
                  <a:lnTo>
                    <a:pt x="468" y="242"/>
                  </a:lnTo>
                  <a:lnTo>
                    <a:pt x="468" y="242"/>
                  </a:lnTo>
                  <a:lnTo>
                    <a:pt x="462" y="242"/>
                  </a:lnTo>
                  <a:lnTo>
                    <a:pt x="458" y="238"/>
                  </a:lnTo>
                  <a:lnTo>
                    <a:pt x="454" y="234"/>
                  </a:lnTo>
                  <a:lnTo>
                    <a:pt x="452" y="232"/>
                  </a:lnTo>
                  <a:lnTo>
                    <a:pt x="452" y="232"/>
                  </a:lnTo>
                  <a:lnTo>
                    <a:pt x="446" y="212"/>
                  </a:lnTo>
                  <a:lnTo>
                    <a:pt x="446" y="212"/>
                  </a:lnTo>
                  <a:lnTo>
                    <a:pt x="436" y="180"/>
                  </a:lnTo>
                  <a:lnTo>
                    <a:pt x="422" y="150"/>
                  </a:lnTo>
                  <a:lnTo>
                    <a:pt x="422" y="150"/>
                  </a:lnTo>
                  <a:lnTo>
                    <a:pt x="418" y="142"/>
                  </a:lnTo>
                  <a:lnTo>
                    <a:pt x="418" y="142"/>
                  </a:lnTo>
                  <a:lnTo>
                    <a:pt x="408" y="130"/>
                  </a:lnTo>
                  <a:lnTo>
                    <a:pt x="398" y="118"/>
                  </a:lnTo>
                  <a:lnTo>
                    <a:pt x="378" y="98"/>
                  </a:lnTo>
                  <a:lnTo>
                    <a:pt x="378" y="98"/>
                  </a:lnTo>
                  <a:lnTo>
                    <a:pt x="360" y="78"/>
                  </a:lnTo>
                  <a:lnTo>
                    <a:pt x="350" y="68"/>
                  </a:lnTo>
                  <a:lnTo>
                    <a:pt x="340" y="62"/>
                  </a:lnTo>
                  <a:lnTo>
                    <a:pt x="340" y="62"/>
                  </a:lnTo>
                  <a:lnTo>
                    <a:pt x="316" y="50"/>
                  </a:lnTo>
                  <a:lnTo>
                    <a:pt x="292" y="44"/>
                  </a:lnTo>
                  <a:lnTo>
                    <a:pt x="268" y="40"/>
                  </a:lnTo>
                  <a:lnTo>
                    <a:pt x="242" y="38"/>
                  </a:lnTo>
                  <a:lnTo>
                    <a:pt x="242" y="38"/>
                  </a:lnTo>
                  <a:lnTo>
                    <a:pt x="206" y="40"/>
                  </a:lnTo>
                  <a:lnTo>
                    <a:pt x="190" y="42"/>
                  </a:lnTo>
                  <a:lnTo>
                    <a:pt x="172" y="48"/>
                  </a:lnTo>
                  <a:lnTo>
                    <a:pt x="172" y="48"/>
                  </a:lnTo>
                  <a:lnTo>
                    <a:pt x="158" y="52"/>
                  </a:lnTo>
                  <a:lnTo>
                    <a:pt x="158" y="52"/>
                  </a:lnTo>
                  <a:lnTo>
                    <a:pt x="144" y="60"/>
                  </a:lnTo>
                  <a:lnTo>
                    <a:pt x="130" y="70"/>
                  </a:lnTo>
                  <a:lnTo>
                    <a:pt x="108" y="90"/>
                  </a:lnTo>
                  <a:lnTo>
                    <a:pt x="108" y="90"/>
                  </a:lnTo>
                  <a:lnTo>
                    <a:pt x="94" y="102"/>
                  </a:lnTo>
                  <a:lnTo>
                    <a:pt x="82" y="116"/>
                  </a:lnTo>
                  <a:lnTo>
                    <a:pt x="72" y="130"/>
                  </a:lnTo>
                  <a:lnTo>
                    <a:pt x="66" y="146"/>
                  </a:lnTo>
                  <a:lnTo>
                    <a:pt x="66" y="146"/>
                  </a:lnTo>
                  <a:lnTo>
                    <a:pt x="62" y="154"/>
                  </a:lnTo>
                  <a:lnTo>
                    <a:pt x="62" y="154"/>
                  </a:lnTo>
                  <a:lnTo>
                    <a:pt x="46" y="180"/>
                  </a:lnTo>
                  <a:lnTo>
                    <a:pt x="40" y="196"/>
                  </a:lnTo>
                  <a:lnTo>
                    <a:pt x="36" y="212"/>
                  </a:lnTo>
                  <a:lnTo>
                    <a:pt x="36" y="212"/>
                  </a:lnTo>
                  <a:lnTo>
                    <a:pt x="32" y="228"/>
                  </a:lnTo>
                  <a:lnTo>
                    <a:pt x="32" y="228"/>
                  </a:lnTo>
                  <a:lnTo>
                    <a:pt x="32" y="228"/>
                  </a:lnTo>
                  <a:lnTo>
                    <a:pt x="32" y="228"/>
                  </a:lnTo>
                  <a:lnTo>
                    <a:pt x="36" y="212"/>
                  </a:lnTo>
                  <a:lnTo>
                    <a:pt x="36" y="212"/>
                  </a:lnTo>
                  <a:lnTo>
                    <a:pt x="40" y="196"/>
                  </a:lnTo>
                  <a:lnTo>
                    <a:pt x="48" y="182"/>
                  </a:lnTo>
                  <a:lnTo>
                    <a:pt x="62" y="154"/>
                  </a:lnTo>
                  <a:lnTo>
                    <a:pt x="62" y="154"/>
                  </a:lnTo>
                  <a:lnTo>
                    <a:pt x="66" y="146"/>
                  </a:lnTo>
                  <a:lnTo>
                    <a:pt x="66" y="146"/>
                  </a:lnTo>
                  <a:lnTo>
                    <a:pt x="74" y="130"/>
                  </a:lnTo>
                  <a:lnTo>
                    <a:pt x="82" y="116"/>
                  </a:lnTo>
                  <a:lnTo>
                    <a:pt x="94" y="102"/>
                  </a:lnTo>
                  <a:lnTo>
                    <a:pt x="108" y="90"/>
                  </a:lnTo>
                  <a:lnTo>
                    <a:pt x="108" y="90"/>
                  </a:lnTo>
                  <a:lnTo>
                    <a:pt x="130" y="70"/>
                  </a:lnTo>
                  <a:lnTo>
                    <a:pt x="144" y="62"/>
                  </a:lnTo>
                  <a:lnTo>
                    <a:pt x="158" y="54"/>
                  </a:lnTo>
                  <a:lnTo>
                    <a:pt x="158" y="54"/>
                  </a:lnTo>
                  <a:lnTo>
                    <a:pt x="172" y="48"/>
                  </a:lnTo>
                  <a:lnTo>
                    <a:pt x="172" y="48"/>
                  </a:lnTo>
                  <a:lnTo>
                    <a:pt x="190" y="44"/>
                  </a:lnTo>
                  <a:lnTo>
                    <a:pt x="206" y="40"/>
                  </a:lnTo>
                  <a:lnTo>
                    <a:pt x="242" y="40"/>
                  </a:lnTo>
                  <a:lnTo>
                    <a:pt x="242" y="40"/>
                  </a:lnTo>
                  <a:lnTo>
                    <a:pt x="268" y="40"/>
                  </a:lnTo>
                  <a:lnTo>
                    <a:pt x="292" y="44"/>
                  </a:lnTo>
                  <a:lnTo>
                    <a:pt x="316" y="52"/>
                  </a:lnTo>
                  <a:lnTo>
                    <a:pt x="340" y="62"/>
                  </a:lnTo>
                  <a:lnTo>
                    <a:pt x="340" y="62"/>
                  </a:lnTo>
                  <a:lnTo>
                    <a:pt x="350" y="70"/>
                  </a:lnTo>
                  <a:lnTo>
                    <a:pt x="360" y="78"/>
                  </a:lnTo>
                  <a:lnTo>
                    <a:pt x="378" y="98"/>
                  </a:lnTo>
                  <a:lnTo>
                    <a:pt x="378" y="98"/>
                  </a:lnTo>
                  <a:lnTo>
                    <a:pt x="398" y="120"/>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6"/>
                  </a:lnTo>
                  <a:lnTo>
                    <a:pt x="458" y="238"/>
                  </a:lnTo>
                  <a:lnTo>
                    <a:pt x="462" y="242"/>
                  </a:lnTo>
                  <a:lnTo>
                    <a:pt x="468" y="242"/>
                  </a:lnTo>
                  <a:lnTo>
                    <a:pt x="468" y="242"/>
                  </a:lnTo>
                  <a:lnTo>
                    <a:pt x="472" y="242"/>
                  </a:lnTo>
                  <a:lnTo>
                    <a:pt x="478" y="238"/>
                  </a:lnTo>
                  <a:lnTo>
                    <a:pt x="482" y="236"/>
                  </a:lnTo>
                  <a:lnTo>
                    <a:pt x="484" y="232"/>
                  </a:lnTo>
                  <a:lnTo>
                    <a:pt x="484" y="232"/>
                  </a:lnTo>
                  <a:lnTo>
                    <a:pt x="484" y="222"/>
                  </a:lnTo>
                  <a:lnTo>
                    <a:pt x="484" y="222"/>
                  </a:lnTo>
                  <a:lnTo>
                    <a:pt x="482" y="208"/>
                  </a:lnTo>
                  <a:lnTo>
                    <a:pt x="480" y="192"/>
                  </a:lnTo>
                  <a:lnTo>
                    <a:pt x="480" y="192"/>
                  </a:lnTo>
                  <a:lnTo>
                    <a:pt x="476" y="174"/>
                  </a:lnTo>
                  <a:lnTo>
                    <a:pt x="470" y="156"/>
                  </a:lnTo>
                  <a:lnTo>
                    <a:pt x="462" y="140"/>
                  </a:lnTo>
                  <a:lnTo>
                    <a:pt x="452" y="124"/>
                  </a:lnTo>
                  <a:lnTo>
                    <a:pt x="442" y="108"/>
                  </a:lnTo>
                  <a:lnTo>
                    <a:pt x="430" y="92"/>
                  </a:lnTo>
                  <a:lnTo>
                    <a:pt x="416" y="78"/>
                  </a:lnTo>
                  <a:lnTo>
                    <a:pt x="402" y="64"/>
                  </a:lnTo>
                  <a:lnTo>
                    <a:pt x="402" y="64"/>
                  </a:lnTo>
                  <a:lnTo>
                    <a:pt x="386" y="50"/>
                  </a:lnTo>
                  <a:lnTo>
                    <a:pt x="368" y="38"/>
                  </a:lnTo>
                  <a:lnTo>
                    <a:pt x="350" y="26"/>
                  </a:lnTo>
                  <a:lnTo>
                    <a:pt x="330" y="18"/>
                  </a:lnTo>
                  <a:lnTo>
                    <a:pt x="310" y="10"/>
                  </a:lnTo>
                  <a:lnTo>
                    <a:pt x="288" y="4"/>
                  </a:lnTo>
                  <a:lnTo>
                    <a:pt x="266" y="2"/>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356"/>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6 h 242"/>
                <a:gd name="T26" fmla="*/ 22 w 484"/>
                <a:gd name="T27" fmla="*/ 138 h 242"/>
                <a:gd name="T28" fmla="*/ 52 w 484"/>
                <a:gd name="T29" fmla="*/ 88 h 242"/>
                <a:gd name="T30" fmla="*/ 108 w 484"/>
                <a:gd name="T31" fmla="*/ 40 h 242"/>
                <a:gd name="T32" fmla="*/ 164 w 484"/>
                <a:gd name="T33" fmla="*/ 16 h 242"/>
                <a:gd name="T34" fmla="*/ 242 w 484"/>
                <a:gd name="T35" fmla="*/ 2 h 242"/>
                <a:gd name="T36" fmla="*/ 330 w 484"/>
                <a:gd name="T37" fmla="*/ 18 h 242"/>
                <a:gd name="T38" fmla="*/ 400 w 484"/>
                <a:gd name="T39" fmla="*/ 64 h 242"/>
                <a:gd name="T40" fmla="*/ 440 w 484"/>
                <a:gd name="T41" fmla="*/ 108 h 242"/>
                <a:gd name="T42" fmla="*/ 474 w 484"/>
                <a:gd name="T43" fmla="*/ 174 h 242"/>
                <a:gd name="T44" fmla="*/ 484 w 484"/>
                <a:gd name="T45" fmla="*/ 220 h 242"/>
                <a:gd name="T46" fmla="*/ 478 w 484"/>
                <a:gd name="T47" fmla="*/ 238 h 242"/>
                <a:gd name="T48" fmla="*/ 462 w 484"/>
                <a:gd name="T49" fmla="*/ 240 h 242"/>
                <a:gd name="T50" fmla="*/ 452 w 484"/>
                <a:gd name="T51" fmla="*/ 230 h 242"/>
                <a:gd name="T52" fmla="*/ 436 w 484"/>
                <a:gd name="T53" fmla="*/ 178 h 242"/>
                <a:gd name="T54" fmla="*/ 418 w 484"/>
                <a:gd name="T55" fmla="*/ 140 h 242"/>
                <a:gd name="T56" fmla="*/ 378 w 484"/>
                <a:gd name="T57" fmla="*/ 96 h 242"/>
                <a:gd name="T58" fmla="*/ 340 w 484"/>
                <a:gd name="T59" fmla="*/ 60 h 242"/>
                <a:gd name="T60" fmla="*/ 242 w 484"/>
                <a:gd name="T61" fmla="*/ 38 h 242"/>
                <a:gd name="T62" fmla="*/ 172 w 484"/>
                <a:gd name="T63" fmla="*/ 46 h 242"/>
                <a:gd name="T64" fmla="*/ 144 w 484"/>
                <a:gd name="T65" fmla="*/ 60 h 242"/>
                <a:gd name="T66" fmla="*/ 94 w 484"/>
                <a:gd name="T67" fmla="*/ 102 h 242"/>
                <a:gd name="T68" fmla="*/ 66 w 484"/>
                <a:gd name="T69" fmla="*/ 144 h 242"/>
                <a:gd name="T70" fmla="*/ 40 w 484"/>
                <a:gd name="T71" fmla="*/ 194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38 h 242"/>
                <a:gd name="T86" fmla="*/ 316 w 484"/>
                <a:gd name="T87" fmla="*/ 50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8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6"/>
                  </a:lnTo>
                  <a:lnTo>
                    <a:pt x="142" y="24"/>
                  </a:lnTo>
                  <a:lnTo>
                    <a:pt x="142" y="24"/>
                  </a:lnTo>
                  <a:lnTo>
                    <a:pt x="124" y="30"/>
                  </a:lnTo>
                  <a:lnTo>
                    <a:pt x="108" y="40"/>
                  </a:lnTo>
                  <a:lnTo>
                    <a:pt x="92" y="50"/>
                  </a:lnTo>
                  <a:lnTo>
                    <a:pt x="78" y="62"/>
                  </a:lnTo>
                  <a:lnTo>
                    <a:pt x="64" y="74"/>
                  </a:lnTo>
                  <a:lnTo>
                    <a:pt x="52" y="88"/>
                  </a:lnTo>
                  <a:lnTo>
                    <a:pt x="40" y="104"/>
                  </a:lnTo>
                  <a:lnTo>
                    <a:pt x="30" y="120"/>
                  </a:lnTo>
                  <a:lnTo>
                    <a:pt x="30" y="120"/>
                  </a:lnTo>
                  <a:lnTo>
                    <a:pt x="22" y="138"/>
                  </a:lnTo>
                  <a:lnTo>
                    <a:pt x="14" y="156"/>
                  </a:lnTo>
                  <a:lnTo>
                    <a:pt x="8" y="176"/>
                  </a:lnTo>
                  <a:lnTo>
                    <a:pt x="2" y="198"/>
                  </a:lnTo>
                  <a:lnTo>
                    <a:pt x="2" y="198"/>
                  </a:lnTo>
                  <a:lnTo>
                    <a:pt x="0" y="214"/>
                  </a:lnTo>
                  <a:lnTo>
                    <a:pt x="0" y="232"/>
                  </a:lnTo>
                  <a:lnTo>
                    <a:pt x="0" y="232"/>
                  </a:lnTo>
                  <a:lnTo>
                    <a:pt x="2" y="234"/>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4"/>
                  </a:lnTo>
                  <a:lnTo>
                    <a:pt x="28" y="238"/>
                  </a:lnTo>
                  <a:lnTo>
                    <a:pt x="22" y="240"/>
                  </a:lnTo>
                  <a:lnTo>
                    <a:pt x="18" y="242"/>
                  </a:lnTo>
                  <a:lnTo>
                    <a:pt x="18" y="242"/>
                  </a:lnTo>
                  <a:lnTo>
                    <a:pt x="12" y="240"/>
                  </a:lnTo>
                  <a:lnTo>
                    <a:pt x="6" y="238"/>
                  </a:lnTo>
                  <a:lnTo>
                    <a:pt x="2" y="234"/>
                  </a:lnTo>
                  <a:lnTo>
                    <a:pt x="0" y="230"/>
                  </a:lnTo>
                  <a:lnTo>
                    <a:pt x="0" y="230"/>
                  </a:lnTo>
                  <a:lnTo>
                    <a:pt x="0" y="214"/>
                  </a:lnTo>
                  <a:lnTo>
                    <a:pt x="2" y="196"/>
                  </a:lnTo>
                  <a:lnTo>
                    <a:pt x="2" y="196"/>
                  </a:lnTo>
                  <a:lnTo>
                    <a:pt x="8" y="176"/>
                  </a:lnTo>
                  <a:lnTo>
                    <a:pt x="14" y="156"/>
                  </a:lnTo>
                  <a:lnTo>
                    <a:pt x="22" y="138"/>
                  </a:lnTo>
                  <a:lnTo>
                    <a:pt x="30" y="122"/>
                  </a:lnTo>
                  <a:lnTo>
                    <a:pt x="30" y="122"/>
                  </a:lnTo>
                  <a:lnTo>
                    <a:pt x="40" y="104"/>
                  </a:lnTo>
                  <a:lnTo>
                    <a:pt x="52" y="88"/>
                  </a:lnTo>
                  <a:lnTo>
                    <a:pt x="64" y="74"/>
                  </a:lnTo>
                  <a:lnTo>
                    <a:pt x="78" y="62"/>
                  </a:lnTo>
                  <a:lnTo>
                    <a:pt x="94" y="50"/>
                  </a:lnTo>
                  <a:lnTo>
                    <a:pt x="108" y="40"/>
                  </a:lnTo>
                  <a:lnTo>
                    <a:pt x="126" y="32"/>
                  </a:lnTo>
                  <a:lnTo>
                    <a:pt x="142" y="24"/>
                  </a:lnTo>
                  <a:lnTo>
                    <a:pt x="142" y="24"/>
                  </a:lnTo>
                  <a:lnTo>
                    <a:pt x="164" y="16"/>
                  </a:lnTo>
                  <a:lnTo>
                    <a:pt x="188" y="8"/>
                  </a:lnTo>
                  <a:lnTo>
                    <a:pt x="216" y="4"/>
                  </a:lnTo>
                  <a:lnTo>
                    <a:pt x="242" y="2"/>
                  </a:lnTo>
                  <a:lnTo>
                    <a:pt x="242" y="2"/>
                  </a:lnTo>
                  <a:lnTo>
                    <a:pt x="266" y="2"/>
                  </a:lnTo>
                  <a:lnTo>
                    <a:pt x="288" y="6"/>
                  </a:lnTo>
                  <a:lnTo>
                    <a:pt x="310" y="12"/>
                  </a:lnTo>
                  <a:lnTo>
                    <a:pt x="330" y="18"/>
                  </a:lnTo>
                  <a:lnTo>
                    <a:pt x="350" y="28"/>
                  </a:lnTo>
                  <a:lnTo>
                    <a:pt x="368" y="38"/>
                  </a:lnTo>
                  <a:lnTo>
                    <a:pt x="384" y="50"/>
                  </a:lnTo>
                  <a:lnTo>
                    <a:pt x="400" y="64"/>
                  </a:lnTo>
                  <a:lnTo>
                    <a:pt x="400" y="64"/>
                  </a:lnTo>
                  <a:lnTo>
                    <a:pt x="416" y="78"/>
                  </a:lnTo>
                  <a:lnTo>
                    <a:pt x="428" y="94"/>
                  </a:lnTo>
                  <a:lnTo>
                    <a:pt x="440" y="108"/>
                  </a:lnTo>
                  <a:lnTo>
                    <a:pt x="450" y="124"/>
                  </a:lnTo>
                  <a:lnTo>
                    <a:pt x="460" y="140"/>
                  </a:lnTo>
                  <a:lnTo>
                    <a:pt x="468" y="156"/>
                  </a:lnTo>
                  <a:lnTo>
                    <a:pt x="474" y="174"/>
                  </a:lnTo>
                  <a:lnTo>
                    <a:pt x="478" y="190"/>
                  </a:lnTo>
                  <a:lnTo>
                    <a:pt x="478" y="190"/>
                  </a:lnTo>
                  <a:lnTo>
                    <a:pt x="484" y="220"/>
                  </a:lnTo>
                  <a:lnTo>
                    <a:pt x="484" y="220"/>
                  </a:lnTo>
                  <a:lnTo>
                    <a:pt x="484" y="230"/>
                  </a:lnTo>
                  <a:lnTo>
                    <a:pt x="484" y="230"/>
                  </a:lnTo>
                  <a:lnTo>
                    <a:pt x="482" y="234"/>
                  </a:lnTo>
                  <a:lnTo>
                    <a:pt x="478" y="238"/>
                  </a:lnTo>
                  <a:lnTo>
                    <a:pt x="472" y="240"/>
                  </a:lnTo>
                  <a:lnTo>
                    <a:pt x="468" y="242"/>
                  </a:lnTo>
                  <a:lnTo>
                    <a:pt x="468" y="242"/>
                  </a:lnTo>
                  <a:lnTo>
                    <a:pt x="462" y="240"/>
                  </a:lnTo>
                  <a:lnTo>
                    <a:pt x="458" y="238"/>
                  </a:lnTo>
                  <a:lnTo>
                    <a:pt x="452" y="234"/>
                  </a:lnTo>
                  <a:lnTo>
                    <a:pt x="452" y="230"/>
                  </a:lnTo>
                  <a:lnTo>
                    <a:pt x="452" y="230"/>
                  </a:lnTo>
                  <a:lnTo>
                    <a:pt x="448" y="212"/>
                  </a:lnTo>
                  <a:lnTo>
                    <a:pt x="448" y="212"/>
                  </a:lnTo>
                  <a:lnTo>
                    <a:pt x="442" y="194"/>
                  </a:lnTo>
                  <a:lnTo>
                    <a:pt x="436" y="178"/>
                  </a:lnTo>
                  <a:lnTo>
                    <a:pt x="422" y="148"/>
                  </a:lnTo>
                  <a:lnTo>
                    <a:pt x="422" y="148"/>
                  </a:lnTo>
                  <a:lnTo>
                    <a:pt x="418" y="140"/>
                  </a:lnTo>
                  <a:lnTo>
                    <a:pt x="418" y="140"/>
                  </a:lnTo>
                  <a:lnTo>
                    <a:pt x="408" y="128"/>
                  </a:lnTo>
                  <a:lnTo>
                    <a:pt x="398" y="118"/>
                  </a:lnTo>
                  <a:lnTo>
                    <a:pt x="378" y="96"/>
                  </a:lnTo>
                  <a:lnTo>
                    <a:pt x="378" y="96"/>
                  </a:lnTo>
                  <a:lnTo>
                    <a:pt x="360" y="76"/>
                  </a:lnTo>
                  <a:lnTo>
                    <a:pt x="350" y="68"/>
                  </a:lnTo>
                  <a:lnTo>
                    <a:pt x="340" y="60"/>
                  </a:lnTo>
                  <a:lnTo>
                    <a:pt x="340" y="60"/>
                  </a:lnTo>
                  <a:lnTo>
                    <a:pt x="316" y="50"/>
                  </a:lnTo>
                  <a:lnTo>
                    <a:pt x="292" y="44"/>
                  </a:lnTo>
                  <a:lnTo>
                    <a:pt x="268" y="40"/>
                  </a:lnTo>
                  <a:lnTo>
                    <a:pt x="242" y="38"/>
                  </a:lnTo>
                  <a:lnTo>
                    <a:pt x="242" y="38"/>
                  </a:lnTo>
                  <a:lnTo>
                    <a:pt x="206" y="40"/>
                  </a:lnTo>
                  <a:lnTo>
                    <a:pt x="188" y="42"/>
                  </a:lnTo>
                  <a:lnTo>
                    <a:pt x="172" y="46"/>
                  </a:lnTo>
                  <a:lnTo>
                    <a:pt x="172" y="46"/>
                  </a:lnTo>
                  <a:lnTo>
                    <a:pt x="158" y="52"/>
                  </a:lnTo>
                  <a:lnTo>
                    <a:pt x="158" y="52"/>
                  </a:lnTo>
                  <a:lnTo>
                    <a:pt x="144" y="60"/>
                  </a:lnTo>
                  <a:lnTo>
                    <a:pt x="130" y="70"/>
                  </a:lnTo>
                  <a:lnTo>
                    <a:pt x="108" y="88"/>
                  </a:lnTo>
                  <a:lnTo>
                    <a:pt x="108" y="88"/>
                  </a:lnTo>
                  <a:lnTo>
                    <a:pt x="94" y="102"/>
                  </a:lnTo>
                  <a:lnTo>
                    <a:pt x="82" y="114"/>
                  </a:lnTo>
                  <a:lnTo>
                    <a:pt x="72" y="130"/>
                  </a:lnTo>
                  <a:lnTo>
                    <a:pt x="66" y="144"/>
                  </a:lnTo>
                  <a:lnTo>
                    <a:pt x="66" y="144"/>
                  </a:lnTo>
                  <a:lnTo>
                    <a:pt x="60" y="152"/>
                  </a:lnTo>
                  <a:lnTo>
                    <a:pt x="60" y="152"/>
                  </a:lnTo>
                  <a:lnTo>
                    <a:pt x="46" y="180"/>
                  </a:lnTo>
                  <a:lnTo>
                    <a:pt x="40" y="194"/>
                  </a:lnTo>
                  <a:lnTo>
                    <a:pt x="36" y="210"/>
                  </a:lnTo>
                  <a:lnTo>
                    <a:pt x="36" y="210"/>
                  </a:lnTo>
                  <a:lnTo>
                    <a:pt x="32" y="228"/>
                  </a:lnTo>
                  <a:lnTo>
                    <a:pt x="32" y="228"/>
                  </a:lnTo>
                  <a:lnTo>
                    <a:pt x="32" y="228"/>
                  </a:lnTo>
                  <a:lnTo>
                    <a:pt x="32" y="228"/>
                  </a:lnTo>
                  <a:lnTo>
                    <a:pt x="36" y="212"/>
                  </a:lnTo>
                  <a:lnTo>
                    <a:pt x="36" y="212"/>
                  </a:lnTo>
                  <a:lnTo>
                    <a:pt x="40" y="196"/>
                  </a:lnTo>
                  <a:lnTo>
                    <a:pt x="46" y="180"/>
                  </a:lnTo>
                  <a:lnTo>
                    <a:pt x="62" y="154"/>
                  </a:lnTo>
                  <a:lnTo>
                    <a:pt x="62" y="154"/>
                  </a:lnTo>
                  <a:lnTo>
                    <a:pt x="66" y="146"/>
                  </a:lnTo>
                  <a:lnTo>
                    <a:pt x="66" y="146"/>
                  </a:lnTo>
                  <a:lnTo>
                    <a:pt x="72" y="130"/>
                  </a:lnTo>
                  <a:lnTo>
                    <a:pt x="82" y="116"/>
                  </a:lnTo>
                  <a:lnTo>
                    <a:pt x="94" y="102"/>
                  </a:lnTo>
                  <a:lnTo>
                    <a:pt x="108" y="90"/>
                  </a:lnTo>
                  <a:lnTo>
                    <a:pt x="108" y="90"/>
                  </a:lnTo>
                  <a:lnTo>
                    <a:pt x="130" y="70"/>
                  </a:lnTo>
                  <a:lnTo>
                    <a:pt x="144" y="60"/>
                  </a:lnTo>
                  <a:lnTo>
                    <a:pt x="158" y="52"/>
                  </a:lnTo>
                  <a:lnTo>
                    <a:pt x="158" y="52"/>
                  </a:lnTo>
                  <a:lnTo>
                    <a:pt x="172" y="48"/>
                  </a:lnTo>
                  <a:lnTo>
                    <a:pt x="172" y="48"/>
                  </a:lnTo>
                  <a:lnTo>
                    <a:pt x="190" y="42"/>
                  </a:lnTo>
                  <a:lnTo>
                    <a:pt x="206" y="40"/>
                  </a:lnTo>
                  <a:lnTo>
                    <a:pt x="242" y="38"/>
                  </a:lnTo>
                  <a:lnTo>
                    <a:pt x="242" y="38"/>
                  </a:lnTo>
                  <a:lnTo>
                    <a:pt x="268" y="40"/>
                  </a:lnTo>
                  <a:lnTo>
                    <a:pt x="292" y="44"/>
                  </a:lnTo>
                  <a:lnTo>
                    <a:pt x="316" y="50"/>
                  </a:lnTo>
                  <a:lnTo>
                    <a:pt x="340" y="62"/>
                  </a:lnTo>
                  <a:lnTo>
                    <a:pt x="340" y="62"/>
                  </a:lnTo>
                  <a:lnTo>
                    <a:pt x="350" y="68"/>
                  </a:lnTo>
                  <a:lnTo>
                    <a:pt x="360" y="78"/>
                  </a:lnTo>
                  <a:lnTo>
                    <a:pt x="378" y="98"/>
                  </a:lnTo>
                  <a:lnTo>
                    <a:pt x="378" y="98"/>
                  </a:lnTo>
                  <a:lnTo>
                    <a:pt x="398" y="118"/>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4"/>
                  </a:lnTo>
                  <a:lnTo>
                    <a:pt x="458" y="238"/>
                  </a:lnTo>
                  <a:lnTo>
                    <a:pt x="462" y="242"/>
                  </a:lnTo>
                  <a:lnTo>
                    <a:pt x="468" y="242"/>
                  </a:lnTo>
                  <a:lnTo>
                    <a:pt x="468" y="242"/>
                  </a:lnTo>
                  <a:lnTo>
                    <a:pt x="472" y="242"/>
                  </a:lnTo>
                  <a:lnTo>
                    <a:pt x="478" y="238"/>
                  </a:lnTo>
                  <a:lnTo>
                    <a:pt x="482" y="234"/>
                  </a:lnTo>
                  <a:lnTo>
                    <a:pt x="484" y="232"/>
                  </a:lnTo>
                  <a:lnTo>
                    <a:pt x="484" y="232"/>
                  </a:lnTo>
                  <a:lnTo>
                    <a:pt x="484" y="222"/>
                  </a:lnTo>
                  <a:lnTo>
                    <a:pt x="484" y="222"/>
                  </a:lnTo>
                  <a:lnTo>
                    <a:pt x="482" y="206"/>
                  </a:lnTo>
                  <a:lnTo>
                    <a:pt x="480" y="192"/>
                  </a:lnTo>
                  <a:lnTo>
                    <a:pt x="480" y="192"/>
                  </a:lnTo>
                  <a:lnTo>
                    <a:pt x="474" y="174"/>
                  </a:lnTo>
                  <a:lnTo>
                    <a:pt x="468" y="156"/>
                  </a:lnTo>
                  <a:lnTo>
                    <a:pt x="460" y="140"/>
                  </a:lnTo>
                  <a:lnTo>
                    <a:pt x="452" y="124"/>
                  </a:lnTo>
                  <a:lnTo>
                    <a:pt x="442" y="108"/>
                  </a:lnTo>
                  <a:lnTo>
                    <a:pt x="430" y="94"/>
                  </a:lnTo>
                  <a:lnTo>
                    <a:pt x="416" y="78"/>
                  </a:lnTo>
                  <a:lnTo>
                    <a:pt x="402" y="64"/>
                  </a:lnTo>
                  <a:lnTo>
                    <a:pt x="402" y="64"/>
                  </a:lnTo>
                  <a:lnTo>
                    <a:pt x="386" y="50"/>
                  </a:lnTo>
                  <a:lnTo>
                    <a:pt x="368" y="38"/>
                  </a:lnTo>
                  <a:lnTo>
                    <a:pt x="350" y="28"/>
                  </a:lnTo>
                  <a:lnTo>
                    <a:pt x="330" y="18"/>
                  </a:lnTo>
                  <a:lnTo>
                    <a:pt x="310" y="10"/>
                  </a:lnTo>
                  <a:lnTo>
                    <a:pt x="288" y="6"/>
                  </a:lnTo>
                  <a:lnTo>
                    <a:pt x="266" y="2"/>
                  </a:lnTo>
                  <a:lnTo>
                    <a:pt x="242" y="0"/>
                  </a:lnTo>
                  <a:close/>
                </a:path>
              </a:pathLst>
            </a:custGeom>
            <a:solidFill>
              <a:srgbClr val="1514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357"/>
            <p:cNvSpPr>
              <a:spLocks/>
            </p:cNvSpPr>
            <p:nvPr/>
          </p:nvSpPr>
          <p:spPr bwMode="auto">
            <a:xfrm>
              <a:off x="4205288" y="5233988"/>
              <a:ext cx="768350" cy="384175"/>
            </a:xfrm>
            <a:custGeom>
              <a:avLst/>
              <a:gdLst>
                <a:gd name="T0" fmla="*/ 188 w 484"/>
                <a:gd name="T1" fmla="*/ 8 h 242"/>
                <a:gd name="T2" fmla="*/ 124 w 484"/>
                <a:gd name="T3" fmla="*/ 30 h 242"/>
                <a:gd name="T4" fmla="*/ 64 w 484"/>
                <a:gd name="T5" fmla="*/ 74 h 242"/>
                <a:gd name="T6" fmla="*/ 30 w 484"/>
                <a:gd name="T7" fmla="*/ 120 h 242"/>
                <a:gd name="T8" fmla="*/ 2 w 484"/>
                <a:gd name="T9" fmla="*/ 198 h 242"/>
                <a:gd name="T10" fmla="*/ 0 w 484"/>
                <a:gd name="T11" fmla="*/ 232 h 242"/>
                <a:gd name="T12" fmla="*/ 18 w 484"/>
                <a:gd name="T13" fmla="*/ 242 h 242"/>
                <a:gd name="T14" fmla="*/ 30 w 484"/>
                <a:gd name="T15" fmla="*/ 236 h 242"/>
                <a:gd name="T16" fmla="*/ 32 w 484"/>
                <a:gd name="T17" fmla="*/ 232 h 242"/>
                <a:gd name="T18" fmla="*/ 32 w 484"/>
                <a:gd name="T19" fmla="*/ 232 h 242"/>
                <a:gd name="T20" fmla="*/ 18 w 484"/>
                <a:gd name="T21" fmla="*/ 242 h 242"/>
                <a:gd name="T22" fmla="*/ 2 w 484"/>
                <a:gd name="T23" fmla="*/ 234 h 242"/>
                <a:gd name="T24" fmla="*/ 2 w 484"/>
                <a:gd name="T25" fmla="*/ 196 h 242"/>
                <a:gd name="T26" fmla="*/ 22 w 484"/>
                <a:gd name="T27" fmla="*/ 138 h 242"/>
                <a:gd name="T28" fmla="*/ 52 w 484"/>
                <a:gd name="T29" fmla="*/ 88 h 242"/>
                <a:gd name="T30" fmla="*/ 108 w 484"/>
                <a:gd name="T31" fmla="*/ 40 h 242"/>
                <a:gd name="T32" fmla="*/ 164 w 484"/>
                <a:gd name="T33" fmla="*/ 16 h 242"/>
                <a:gd name="T34" fmla="*/ 242 w 484"/>
                <a:gd name="T35" fmla="*/ 2 h 242"/>
                <a:gd name="T36" fmla="*/ 330 w 484"/>
                <a:gd name="T37" fmla="*/ 18 h 242"/>
                <a:gd name="T38" fmla="*/ 400 w 484"/>
                <a:gd name="T39" fmla="*/ 64 h 242"/>
                <a:gd name="T40" fmla="*/ 440 w 484"/>
                <a:gd name="T41" fmla="*/ 108 h 242"/>
                <a:gd name="T42" fmla="*/ 474 w 484"/>
                <a:gd name="T43" fmla="*/ 174 h 242"/>
                <a:gd name="T44" fmla="*/ 484 w 484"/>
                <a:gd name="T45" fmla="*/ 220 h 242"/>
                <a:gd name="T46" fmla="*/ 478 w 484"/>
                <a:gd name="T47" fmla="*/ 238 h 242"/>
                <a:gd name="T48" fmla="*/ 462 w 484"/>
                <a:gd name="T49" fmla="*/ 240 h 242"/>
                <a:gd name="T50" fmla="*/ 452 w 484"/>
                <a:gd name="T51" fmla="*/ 230 h 242"/>
                <a:gd name="T52" fmla="*/ 436 w 484"/>
                <a:gd name="T53" fmla="*/ 178 h 242"/>
                <a:gd name="T54" fmla="*/ 418 w 484"/>
                <a:gd name="T55" fmla="*/ 140 h 242"/>
                <a:gd name="T56" fmla="*/ 378 w 484"/>
                <a:gd name="T57" fmla="*/ 96 h 242"/>
                <a:gd name="T58" fmla="*/ 340 w 484"/>
                <a:gd name="T59" fmla="*/ 60 h 242"/>
                <a:gd name="T60" fmla="*/ 242 w 484"/>
                <a:gd name="T61" fmla="*/ 38 h 242"/>
                <a:gd name="T62" fmla="*/ 172 w 484"/>
                <a:gd name="T63" fmla="*/ 46 h 242"/>
                <a:gd name="T64" fmla="*/ 144 w 484"/>
                <a:gd name="T65" fmla="*/ 60 h 242"/>
                <a:gd name="T66" fmla="*/ 94 w 484"/>
                <a:gd name="T67" fmla="*/ 102 h 242"/>
                <a:gd name="T68" fmla="*/ 66 w 484"/>
                <a:gd name="T69" fmla="*/ 144 h 242"/>
                <a:gd name="T70" fmla="*/ 40 w 484"/>
                <a:gd name="T71" fmla="*/ 194 h 242"/>
                <a:gd name="T72" fmla="*/ 32 w 484"/>
                <a:gd name="T73" fmla="*/ 228 h 242"/>
                <a:gd name="T74" fmla="*/ 36 w 484"/>
                <a:gd name="T75" fmla="*/ 212 h 242"/>
                <a:gd name="T76" fmla="*/ 62 w 484"/>
                <a:gd name="T77" fmla="*/ 154 h 242"/>
                <a:gd name="T78" fmla="*/ 82 w 484"/>
                <a:gd name="T79" fmla="*/ 116 h 242"/>
                <a:gd name="T80" fmla="*/ 130 w 484"/>
                <a:gd name="T81" fmla="*/ 70 h 242"/>
                <a:gd name="T82" fmla="*/ 172 w 484"/>
                <a:gd name="T83" fmla="*/ 48 h 242"/>
                <a:gd name="T84" fmla="*/ 242 w 484"/>
                <a:gd name="T85" fmla="*/ 38 h 242"/>
                <a:gd name="T86" fmla="*/ 316 w 484"/>
                <a:gd name="T87" fmla="*/ 50 h 242"/>
                <a:gd name="T88" fmla="*/ 360 w 484"/>
                <a:gd name="T89" fmla="*/ 78 h 242"/>
                <a:gd name="T90" fmla="*/ 408 w 484"/>
                <a:gd name="T91" fmla="*/ 130 h 242"/>
                <a:gd name="T92" fmla="*/ 422 w 484"/>
                <a:gd name="T93" fmla="*/ 150 h 242"/>
                <a:gd name="T94" fmla="*/ 452 w 484"/>
                <a:gd name="T95" fmla="*/ 232 h 242"/>
                <a:gd name="T96" fmla="*/ 462 w 484"/>
                <a:gd name="T97" fmla="*/ 242 h 242"/>
                <a:gd name="T98" fmla="*/ 478 w 484"/>
                <a:gd name="T99" fmla="*/ 238 h 242"/>
                <a:gd name="T100" fmla="*/ 484 w 484"/>
                <a:gd name="T101" fmla="*/ 222 h 242"/>
                <a:gd name="T102" fmla="*/ 480 w 484"/>
                <a:gd name="T103" fmla="*/ 192 h 242"/>
                <a:gd name="T104" fmla="*/ 452 w 484"/>
                <a:gd name="T105" fmla="*/ 124 h 242"/>
                <a:gd name="T106" fmla="*/ 402 w 484"/>
                <a:gd name="T107" fmla="*/ 64 h 242"/>
                <a:gd name="T108" fmla="*/ 350 w 484"/>
                <a:gd name="T109" fmla="*/ 28 h 242"/>
                <a:gd name="T110" fmla="*/ 266 w 484"/>
                <a:gd name="T111" fmla="*/ 2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2">
                  <a:moveTo>
                    <a:pt x="242" y="0"/>
                  </a:moveTo>
                  <a:lnTo>
                    <a:pt x="242" y="0"/>
                  </a:lnTo>
                  <a:lnTo>
                    <a:pt x="216" y="2"/>
                  </a:lnTo>
                  <a:lnTo>
                    <a:pt x="188" y="8"/>
                  </a:lnTo>
                  <a:lnTo>
                    <a:pt x="164" y="16"/>
                  </a:lnTo>
                  <a:lnTo>
                    <a:pt x="142" y="24"/>
                  </a:lnTo>
                  <a:lnTo>
                    <a:pt x="142" y="24"/>
                  </a:lnTo>
                  <a:lnTo>
                    <a:pt x="124" y="30"/>
                  </a:lnTo>
                  <a:lnTo>
                    <a:pt x="108" y="40"/>
                  </a:lnTo>
                  <a:lnTo>
                    <a:pt x="92" y="50"/>
                  </a:lnTo>
                  <a:lnTo>
                    <a:pt x="78" y="62"/>
                  </a:lnTo>
                  <a:lnTo>
                    <a:pt x="64" y="74"/>
                  </a:lnTo>
                  <a:lnTo>
                    <a:pt x="52" y="88"/>
                  </a:lnTo>
                  <a:lnTo>
                    <a:pt x="40" y="104"/>
                  </a:lnTo>
                  <a:lnTo>
                    <a:pt x="30" y="120"/>
                  </a:lnTo>
                  <a:lnTo>
                    <a:pt x="30" y="120"/>
                  </a:lnTo>
                  <a:lnTo>
                    <a:pt x="22" y="138"/>
                  </a:lnTo>
                  <a:lnTo>
                    <a:pt x="14" y="156"/>
                  </a:lnTo>
                  <a:lnTo>
                    <a:pt x="8" y="176"/>
                  </a:lnTo>
                  <a:lnTo>
                    <a:pt x="2" y="198"/>
                  </a:lnTo>
                  <a:lnTo>
                    <a:pt x="2" y="198"/>
                  </a:lnTo>
                  <a:lnTo>
                    <a:pt x="0" y="214"/>
                  </a:lnTo>
                  <a:lnTo>
                    <a:pt x="0" y="232"/>
                  </a:lnTo>
                  <a:lnTo>
                    <a:pt x="0" y="232"/>
                  </a:lnTo>
                  <a:lnTo>
                    <a:pt x="2" y="234"/>
                  </a:lnTo>
                  <a:lnTo>
                    <a:pt x="6" y="238"/>
                  </a:lnTo>
                  <a:lnTo>
                    <a:pt x="12" y="242"/>
                  </a:lnTo>
                  <a:lnTo>
                    <a:pt x="18" y="242"/>
                  </a:lnTo>
                  <a:lnTo>
                    <a:pt x="18" y="242"/>
                  </a:lnTo>
                  <a:lnTo>
                    <a:pt x="22" y="242"/>
                  </a:lnTo>
                  <a:lnTo>
                    <a:pt x="26" y="238"/>
                  </a:lnTo>
                  <a:lnTo>
                    <a:pt x="30" y="236"/>
                  </a:lnTo>
                  <a:lnTo>
                    <a:pt x="32" y="232"/>
                  </a:lnTo>
                  <a:lnTo>
                    <a:pt x="32" y="232"/>
                  </a:lnTo>
                  <a:lnTo>
                    <a:pt x="32" y="232"/>
                  </a:lnTo>
                  <a:lnTo>
                    <a:pt x="32" y="232"/>
                  </a:lnTo>
                  <a:lnTo>
                    <a:pt x="32" y="232"/>
                  </a:lnTo>
                  <a:lnTo>
                    <a:pt x="32" y="232"/>
                  </a:lnTo>
                  <a:lnTo>
                    <a:pt x="32" y="232"/>
                  </a:lnTo>
                  <a:lnTo>
                    <a:pt x="32" y="232"/>
                  </a:lnTo>
                  <a:lnTo>
                    <a:pt x="30" y="234"/>
                  </a:lnTo>
                  <a:lnTo>
                    <a:pt x="28" y="238"/>
                  </a:lnTo>
                  <a:lnTo>
                    <a:pt x="22" y="240"/>
                  </a:lnTo>
                  <a:lnTo>
                    <a:pt x="18" y="242"/>
                  </a:lnTo>
                  <a:lnTo>
                    <a:pt x="18" y="242"/>
                  </a:lnTo>
                  <a:lnTo>
                    <a:pt x="12" y="240"/>
                  </a:lnTo>
                  <a:lnTo>
                    <a:pt x="6" y="238"/>
                  </a:lnTo>
                  <a:lnTo>
                    <a:pt x="2" y="234"/>
                  </a:lnTo>
                  <a:lnTo>
                    <a:pt x="0" y="230"/>
                  </a:lnTo>
                  <a:lnTo>
                    <a:pt x="0" y="230"/>
                  </a:lnTo>
                  <a:lnTo>
                    <a:pt x="0" y="214"/>
                  </a:lnTo>
                  <a:lnTo>
                    <a:pt x="2" y="196"/>
                  </a:lnTo>
                  <a:lnTo>
                    <a:pt x="2" y="196"/>
                  </a:lnTo>
                  <a:lnTo>
                    <a:pt x="8" y="176"/>
                  </a:lnTo>
                  <a:lnTo>
                    <a:pt x="14" y="156"/>
                  </a:lnTo>
                  <a:lnTo>
                    <a:pt x="22" y="138"/>
                  </a:lnTo>
                  <a:lnTo>
                    <a:pt x="30" y="122"/>
                  </a:lnTo>
                  <a:lnTo>
                    <a:pt x="30" y="122"/>
                  </a:lnTo>
                  <a:lnTo>
                    <a:pt x="40" y="104"/>
                  </a:lnTo>
                  <a:lnTo>
                    <a:pt x="52" y="88"/>
                  </a:lnTo>
                  <a:lnTo>
                    <a:pt x="64" y="74"/>
                  </a:lnTo>
                  <a:lnTo>
                    <a:pt x="78" y="62"/>
                  </a:lnTo>
                  <a:lnTo>
                    <a:pt x="94" y="50"/>
                  </a:lnTo>
                  <a:lnTo>
                    <a:pt x="108" y="40"/>
                  </a:lnTo>
                  <a:lnTo>
                    <a:pt x="126" y="32"/>
                  </a:lnTo>
                  <a:lnTo>
                    <a:pt x="142" y="24"/>
                  </a:lnTo>
                  <a:lnTo>
                    <a:pt x="142" y="24"/>
                  </a:lnTo>
                  <a:lnTo>
                    <a:pt x="164" y="16"/>
                  </a:lnTo>
                  <a:lnTo>
                    <a:pt x="188" y="8"/>
                  </a:lnTo>
                  <a:lnTo>
                    <a:pt x="216" y="4"/>
                  </a:lnTo>
                  <a:lnTo>
                    <a:pt x="242" y="2"/>
                  </a:lnTo>
                  <a:lnTo>
                    <a:pt x="242" y="2"/>
                  </a:lnTo>
                  <a:lnTo>
                    <a:pt x="266" y="2"/>
                  </a:lnTo>
                  <a:lnTo>
                    <a:pt x="288" y="6"/>
                  </a:lnTo>
                  <a:lnTo>
                    <a:pt x="310" y="12"/>
                  </a:lnTo>
                  <a:lnTo>
                    <a:pt x="330" y="18"/>
                  </a:lnTo>
                  <a:lnTo>
                    <a:pt x="350" y="28"/>
                  </a:lnTo>
                  <a:lnTo>
                    <a:pt x="368" y="38"/>
                  </a:lnTo>
                  <a:lnTo>
                    <a:pt x="384" y="50"/>
                  </a:lnTo>
                  <a:lnTo>
                    <a:pt x="400" y="64"/>
                  </a:lnTo>
                  <a:lnTo>
                    <a:pt x="400" y="64"/>
                  </a:lnTo>
                  <a:lnTo>
                    <a:pt x="416" y="78"/>
                  </a:lnTo>
                  <a:lnTo>
                    <a:pt x="428" y="94"/>
                  </a:lnTo>
                  <a:lnTo>
                    <a:pt x="440" y="108"/>
                  </a:lnTo>
                  <a:lnTo>
                    <a:pt x="450" y="124"/>
                  </a:lnTo>
                  <a:lnTo>
                    <a:pt x="460" y="140"/>
                  </a:lnTo>
                  <a:lnTo>
                    <a:pt x="468" y="156"/>
                  </a:lnTo>
                  <a:lnTo>
                    <a:pt x="474" y="174"/>
                  </a:lnTo>
                  <a:lnTo>
                    <a:pt x="478" y="190"/>
                  </a:lnTo>
                  <a:lnTo>
                    <a:pt x="478" y="190"/>
                  </a:lnTo>
                  <a:lnTo>
                    <a:pt x="484" y="220"/>
                  </a:lnTo>
                  <a:lnTo>
                    <a:pt x="484" y="220"/>
                  </a:lnTo>
                  <a:lnTo>
                    <a:pt x="484" y="230"/>
                  </a:lnTo>
                  <a:lnTo>
                    <a:pt x="484" y="230"/>
                  </a:lnTo>
                  <a:lnTo>
                    <a:pt x="482" y="234"/>
                  </a:lnTo>
                  <a:lnTo>
                    <a:pt x="478" y="238"/>
                  </a:lnTo>
                  <a:lnTo>
                    <a:pt x="472" y="240"/>
                  </a:lnTo>
                  <a:lnTo>
                    <a:pt x="468" y="242"/>
                  </a:lnTo>
                  <a:lnTo>
                    <a:pt x="468" y="242"/>
                  </a:lnTo>
                  <a:lnTo>
                    <a:pt x="462" y="240"/>
                  </a:lnTo>
                  <a:lnTo>
                    <a:pt x="458" y="238"/>
                  </a:lnTo>
                  <a:lnTo>
                    <a:pt x="452" y="234"/>
                  </a:lnTo>
                  <a:lnTo>
                    <a:pt x="452" y="230"/>
                  </a:lnTo>
                  <a:lnTo>
                    <a:pt x="452" y="230"/>
                  </a:lnTo>
                  <a:lnTo>
                    <a:pt x="448" y="212"/>
                  </a:lnTo>
                  <a:lnTo>
                    <a:pt x="448" y="212"/>
                  </a:lnTo>
                  <a:lnTo>
                    <a:pt x="442" y="194"/>
                  </a:lnTo>
                  <a:lnTo>
                    <a:pt x="436" y="178"/>
                  </a:lnTo>
                  <a:lnTo>
                    <a:pt x="422" y="148"/>
                  </a:lnTo>
                  <a:lnTo>
                    <a:pt x="422" y="148"/>
                  </a:lnTo>
                  <a:lnTo>
                    <a:pt x="418" y="140"/>
                  </a:lnTo>
                  <a:lnTo>
                    <a:pt x="418" y="140"/>
                  </a:lnTo>
                  <a:lnTo>
                    <a:pt x="408" y="128"/>
                  </a:lnTo>
                  <a:lnTo>
                    <a:pt x="398" y="118"/>
                  </a:lnTo>
                  <a:lnTo>
                    <a:pt x="378" y="96"/>
                  </a:lnTo>
                  <a:lnTo>
                    <a:pt x="378" y="96"/>
                  </a:lnTo>
                  <a:lnTo>
                    <a:pt x="360" y="76"/>
                  </a:lnTo>
                  <a:lnTo>
                    <a:pt x="350" y="68"/>
                  </a:lnTo>
                  <a:lnTo>
                    <a:pt x="340" y="60"/>
                  </a:lnTo>
                  <a:lnTo>
                    <a:pt x="340" y="60"/>
                  </a:lnTo>
                  <a:lnTo>
                    <a:pt x="316" y="50"/>
                  </a:lnTo>
                  <a:lnTo>
                    <a:pt x="292" y="44"/>
                  </a:lnTo>
                  <a:lnTo>
                    <a:pt x="268" y="40"/>
                  </a:lnTo>
                  <a:lnTo>
                    <a:pt x="242" y="38"/>
                  </a:lnTo>
                  <a:lnTo>
                    <a:pt x="242" y="38"/>
                  </a:lnTo>
                  <a:lnTo>
                    <a:pt x="206" y="40"/>
                  </a:lnTo>
                  <a:lnTo>
                    <a:pt x="188" y="42"/>
                  </a:lnTo>
                  <a:lnTo>
                    <a:pt x="172" y="46"/>
                  </a:lnTo>
                  <a:lnTo>
                    <a:pt x="172" y="46"/>
                  </a:lnTo>
                  <a:lnTo>
                    <a:pt x="158" y="52"/>
                  </a:lnTo>
                  <a:lnTo>
                    <a:pt x="158" y="52"/>
                  </a:lnTo>
                  <a:lnTo>
                    <a:pt x="144" y="60"/>
                  </a:lnTo>
                  <a:lnTo>
                    <a:pt x="130" y="70"/>
                  </a:lnTo>
                  <a:lnTo>
                    <a:pt x="108" y="88"/>
                  </a:lnTo>
                  <a:lnTo>
                    <a:pt x="108" y="88"/>
                  </a:lnTo>
                  <a:lnTo>
                    <a:pt x="94" y="102"/>
                  </a:lnTo>
                  <a:lnTo>
                    <a:pt x="82" y="114"/>
                  </a:lnTo>
                  <a:lnTo>
                    <a:pt x="72" y="130"/>
                  </a:lnTo>
                  <a:lnTo>
                    <a:pt x="66" y="144"/>
                  </a:lnTo>
                  <a:lnTo>
                    <a:pt x="66" y="144"/>
                  </a:lnTo>
                  <a:lnTo>
                    <a:pt x="60" y="152"/>
                  </a:lnTo>
                  <a:lnTo>
                    <a:pt x="60" y="152"/>
                  </a:lnTo>
                  <a:lnTo>
                    <a:pt x="46" y="180"/>
                  </a:lnTo>
                  <a:lnTo>
                    <a:pt x="40" y="194"/>
                  </a:lnTo>
                  <a:lnTo>
                    <a:pt x="36" y="210"/>
                  </a:lnTo>
                  <a:lnTo>
                    <a:pt x="36" y="210"/>
                  </a:lnTo>
                  <a:lnTo>
                    <a:pt x="32" y="228"/>
                  </a:lnTo>
                  <a:lnTo>
                    <a:pt x="32" y="228"/>
                  </a:lnTo>
                  <a:lnTo>
                    <a:pt x="32" y="228"/>
                  </a:lnTo>
                  <a:lnTo>
                    <a:pt x="32" y="228"/>
                  </a:lnTo>
                  <a:lnTo>
                    <a:pt x="36" y="212"/>
                  </a:lnTo>
                  <a:lnTo>
                    <a:pt x="36" y="212"/>
                  </a:lnTo>
                  <a:lnTo>
                    <a:pt x="40" y="196"/>
                  </a:lnTo>
                  <a:lnTo>
                    <a:pt x="46" y="180"/>
                  </a:lnTo>
                  <a:lnTo>
                    <a:pt x="62" y="154"/>
                  </a:lnTo>
                  <a:lnTo>
                    <a:pt x="62" y="154"/>
                  </a:lnTo>
                  <a:lnTo>
                    <a:pt x="66" y="146"/>
                  </a:lnTo>
                  <a:lnTo>
                    <a:pt x="66" y="146"/>
                  </a:lnTo>
                  <a:lnTo>
                    <a:pt x="72" y="130"/>
                  </a:lnTo>
                  <a:lnTo>
                    <a:pt x="82" y="116"/>
                  </a:lnTo>
                  <a:lnTo>
                    <a:pt x="94" y="102"/>
                  </a:lnTo>
                  <a:lnTo>
                    <a:pt x="108" y="90"/>
                  </a:lnTo>
                  <a:lnTo>
                    <a:pt x="108" y="90"/>
                  </a:lnTo>
                  <a:lnTo>
                    <a:pt x="130" y="70"/>
                  </a:lnTo>
                  <a:lnTo>
                    <a:pt x="144" y="60"/>
                  </a:lnTo>
                  <a:lnTo>
                    <a:pt x="158" y="52"/>
                  </a:lnTo>
                  <a:lnTo>
                    <a:pt x="158" y="52"/>
                  </a:lnTo>
                  <a:lnTo>
                    <a:pt x="172" y="48"/>
                  </a:lnTo>
                  <a:lnTo>
                    <a:pt x="172" y="48"/>
                  </a:lnTo>
                  <a:lnTo>
                    <a:pt x="190" y="42"/>
                  </a:lnTo>
                  <a:lnTo>
                    <a:pt x="206" y="40"/>
                  </a:lnTo>
                  <a:lnTo>
                    <a:pt x="242" y="38"/>
                  </a:lnTo>
                  <a:lnTo>
                    <a:pt x="242" y="38"/>
                  </a:lnTo>
                  <a:lnTo>
                    <a:pt x="268" y="40"/>
                  </a:lnTo>
                  <a:lnTo>
                    <a:pt x="292" y="44"/>
                  </a:lnTo>
                  <a:lnTo>
                    <a:pt x="316" y="50"/>
                  </a:lnTo>
                  <a:lnTo>
                    <a:pt x="340" y="62"/>
                  </a:lnTo>
                  <a:lnTo>
                    <a:pt x="340" y="62"/>
                  </a:lnTo>
                  <a:lnTo>
                    <a:pt x="350" y="68"/>
                  </a:lnTo>
                  <a:lnTo>
                    <a:pt x="360" y="78"/>
                  </a:lnTo>
                  <a:lnTo>
                    <a:pt x="378" y="98"/>
                  </a:lnTo>
                  <a:lnTo>
                    <a:pt x="378" y="98"/>
                  </a:lnTo>
                  <a:lnTo>
                    <a:pt x="398" y="118"/>
                  </a:lnTo>
                  <a:lnTo>
                    <a:pt x="408" y="130"/>
                  </a:lnTo>
                  <a:lnTo>
                    <a:pt x="418" y="142"/>
                  </a:lnTo>
                  <a:lnTo>
                    <a:pt x="418" y="142"/>
                  </a:lnTo>
                  <a:lnTo>
                    <a:pt x="422" y="150"/>
                  </a:lnTo>
                  <a:lnTo>
                    <a:pt x="422" y="150"/>
                  </a:lnTo>
                  <a:lnTo>
                    <a:pt x="436" y="180"/>
                  </a:lnTo>
                  <a:lnTo>
                    <a:pt x="446" y="212"/>
                  </a:lnTo>
                  <a:lnTo>
                    <a:pt x="446" y="212"/>
                  </a:lnTo>
                  <a:lnTo>
                    <a:pt x="452" y="232"/>
                  </a:lnTo>
                  <a:lnTo>
                    <a:pt x="452" y="232"/>
                  </a:lnTo>
                  <a:lnTo>
                    <a:pt x="454" y="234"/>
                  </a:lnTo>
                  <a:lnTo>
                    <a:pt x="458" y="238"/>
                  </a:lnTo>
                  <a:lnTo>
                    <a:pt x="462" y="242"/>
                  </a:lnTo>
                  <a:lnTo>
                    <a:pt x="468" y="242"/>
                  </a:lnTo>
                  <a:lnTo>
                    <a:pt x="468" y="242"/>
                  </a:lnTo>
                  <a:lnTo>
                    <a:pt x="472" y="242"/>
                  </a:lnTo>
                  <a:lnTo>
                    <a:pt x="478" y="238"/>
                  </a:lnTo>
                  <a:lnTo>
                    <a:pt x="482" y="234"/>
                  </a:lnTo>
                  <a:lnTo>
                    <a:pt x="484" y="232"/>
                  </a:lnTo>
                  <a:lnTo>
                    <a:pt x="484" y="232"/>
                  </a:lnTo>
                  <a:lnTo>
                    <a:pt x="484" y="222"/>
                  </a:lnTo>
                  <a:lnTo>
                    <a:pt x="484" y="222"/>
                  </a:lnTo>
                  <a:lnTo>
                    <a:pt x="482" y="206"/>
                  </a:lnTo>
                  <a:lnTo>
                    <a:pt x="480" y="192"/>
                  </a:lnTo>
                  <a:lnTo>
                    <a:pt x="480" y="192"/>
                  </a:lnTo>
                  <a:lnTo>
                    <a:pt x="474" y="174"/>
                  </a:lnTo>
                  <a:lnTo>
                    <a:pt x="468" y="156"/>
                  </a:lnTo>
                  <a:lnTo>
                    <a:pt x="460" y="140"/>
                  </a:lnTo>
                  <a:lnTo>
                    <a:pt x="452" y="124"/>
                  </a:lnTo>
                  <a:lnTo>
                    <a:pt x="442" y="108"/>
                  </a:lnTo>
                  <a:lnTo>
                    <a:pt x="430" y="94"/>
                  </a:lnTo>
                  <a:lnTo>
                    <a:pt x="416" y="78"/>
                  </a:lnTo>
                  <a:lnTo>
                    <a:pt x="402" y="64"/>
                  </a:lnTo>
                  <a:lnTo>
                    <a:pt x="402" y="64"/>
                  </a:lnTo>
                  <a:lnTo>
                    <a:pt x="386" y="50"/>
                  </a:lnTo>
                  <a:lnTo>
                    <a:pt x="368" y="38"/>
                  </a:lnTo>
                  <a:lnTo>
                    <a:pt x="350" y="28"/>
                  </a:lnTo>
                  <a:lnTo>
                    <a:pt x="330" y="18"/>
                  </a:lnTo>
                  <a:lnTo>
                    <a:pt x="310" y="10"/>
                  </a:lnTo>
                  <a:lnTo>
                    <a:pt x="288" y="6"/>
                  </a:lnTo>
                  <a:lnTo>
                    <a:pt x="266" y="2"/>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358"/>
            <p:cNvSpPr>
              <a:spLocks/>
            </p:cNvSpPr>
            <p:nvPr/>
          </p:nvSpPr>
          <p:spPr bwMode="auto">
            <a:xfrm>
              <a:off x="4205288" y="5237163"/>
              <a:ext cx="768350" cy="381000"/>
            </a:xfrm>
            <a:custGeom>
              <a:avLst/>
              <a:gdLst>
                <a:gd name="T0" fmla="*/ 188 w 484"/>
                <a:gd name="T1" fmla="*/ 6 h 240"/>
                <a:gd name="T2" fmla="*/ 126 w 484"/>
                <a:gd name="T3" fmla="*/ 30 h 240"/>
                <a:gd name="T4" fmla="*/ 64 w 484"/>
                <a:gd name="T5" fmla="*/ 72 h 240"/>
                <a:gd name="T6" fmla="*/ 30 w 484"/>
                <a:gd name="T7" fmla="*/ 120 h 240"/>
                <a:gd name="T8" fmla="*/ 2 w 484"/>
                <a:gd name="T9" fmla="*/ 194 h 240"/>
                <a:gd name="T10" fmla="*/ 0 w 484"/>
                <a:gd name="T11" fmla="*/ 228 h 240"/>
                <a:gd name="T12" fmla="*/ 18 w 484"/>
                <a:gd name="T13" fmla="*/ 240 h 240"/>
                <a:gd name="T14" fmla="*/ 30 w 484"/>
                <a:gd name="T15" fmla="*/ 232 h 240"/>
                <a:gd name="T16" fmla="*/ 32 w 484"/>
                <a:gd name="T17" fmla="*/ 228 h 240"/>
                <a:gd name="T18" fmla="*/ 28 w 484"/>
                <a:gd name="T19" fmla="*/ 236 h 240"/>
                <a:gd name="T20" fmla="*/ 12 w 484"/>
                <a:gd name="T21" fmla="*/ 238 h 240"/>
                <a:gd name="T22" fmla="*/ 0 w 484"/>
                <a:gd name="T23" fmla="*/ 228 h 240"/>
                <a:gd name="T24" fmla="*/ 8 w 484"/>
                <a:gd name="T25" fmla="*/ 174 h 240"/>
                <a:gd name="T26" fmla="*/ 30 w 484"/>
                <a:gd name="T27" fmla="*/ 120 h 240"/>
                <a:gd name="T28" fmla="*/ 78 w 484"/>
                <a:gd name="T29" fmla="*/ 60 h 240"/>
                <a:gd name="T30" fmla="*/ 142 w 484"/>
                <a:gd name="T31" fmla="*/ 22 h 240"/>
                <a:gd name="T32" fmla="*/ 216 w 484"/>
                <a:gd name="T33" fmla="*/ 2 h 240"/>
                <a:gd name="T34" fmla="*/ 288 w 484"/>
                <a:gd name="T35" fmla="*/ 4 h 240"/>
                <a:gd name="T36" fmla="*/ 368 w 484"/>
                <a:gd name="T37" fmla="*/ 38 h 240"/>
                <a:gd name="T38" fmla="*/ 414 w 484"/>
                <a:gd name="T39" fmla="*/ 78 h 240"/>
                <a:gd name="T40" fmla="*/ 460 w 484"/>
                <a:gd name="T41" fmla="*/ 138 h 240"/>
                <a:gd name="T42" fmla="*/ 478 w 484"/>
                <a:gd name="T43" fmla="*/ 188 h 240"/>
                <a:gd name="T44" fmla="*/ 482 w 484"/>
                <a:gd name="T45" fmla="*/ 228 h 240"/>
                <a:gd name="T46" fmla="*/ 468 w 484"/>
                <a:gd name="T47" fmla="*/ 240 h 240"/>
                <a:gd name="T48" fmla="*/ 452 w 484"/>
                <a:gd name="T49" fmla="*/ 232 h 240"/>
                <a:gd name="T50" fmla="*/ 448 w 484"/>
                <a:gd name="T51" fmla="*/ 208 h 240"/>
                <a:gd name="T52" fmla="*/ 422 w 484"/>
                <a:gd name="T53" fmla="*/ 146 h 240"/>
                <a:gd name="T54" fmla="*/ 408 w 484"/>
                <a:gd name="T55" fmla="*/ 126 h 240"/>
                <a:gd name="T56" fmla="*/ 360 w 484"/>
                <a:gd name="T57" fmla="*/ 74 h 240"/>
                <a:gd name="T58" fmla="*/ 316 w 484"/>
                <a:gd name="T59" fmla="*/ 48 h 240"/>
                <a:gd name="T60" fmla="*/ 242 w 484"/>
                <a:gd name="T61" fmla="*/ 36 h 240"/>
                <a:gd name="T62" fmla="*/ 172 w 484"/>
                <a:gd name="T63" fmla="*/ 44 h 240"/>
                <a:gd name="T64" fmla="*/ 130 w 484"/>
                <a:gd name="T65" fmla="*/ 66 h 240"/>
                <a:gd name="T66" fmla="*/ 82 w 484"/>
                <a:gd name="T67" fmla="*/ 112 h 240"/>
                <a:gd name="T68" fmla="*/ 60 w 484"/>
                <a:gd name="T69" fmla="*/ 150 h 240"/>
                <a:gd name="T70" fmla="*/ 36 w 484"/>
                <a:gd name="T71" fmla="*/ 208 h 240"/>
                <a:gd name="T72" fmla="*/ 32 w 484"/>
                <a:gd name="T73" fmla="*/ 226 h 240"/>
                <a:gd name="T74" fmla="*/ 40 w 484"/>
                <a:gd name="T75" fmla="*/ 192 h 240"/>
                <a:gd name="T76" fmla="*/ 66 w 484"/>
                <a:gd name="T77" fmla="*/ 142 h 240"/>
                <a:gd name="T78" fmla="*/ 94 w 484"/>
                <a:gd name="T79" fmla="*/ 100 h 240"/>
                <a:gd name="T80" fmla="*/ 144 w 484"/>
                <a:gd name="T81" fmla="*/ 58 h 240"/>
                <a:gd name="T82" fmla="*/ 172 w 484"/>
                <a:gd name="T83" fmla="*/ 44 h 240"/>
                <a:gd name="T84" fmla="*/ 242 w 484"/>
                <a:gd name="T85" fmla="*/ 36 h 240"/>
                <a:gd name="T86" fmla="*/ 340 w 484"/>
                <a:gd name="T87" fmla="*/ 58 h 240"/>
                <a:gd name="T88" fmla="*/ 378 w 484"/>
                <a:gd name="T89" fmla="*/ 94 h 240"/>
                <a:gd name="T90" fmla="*/ 418 w 484"/>
                <a:gd name="T91" fmla="*/ 138 h 240"/>
                <a:gd name="T92" fmla="*/ 436 w 484"/>
                <a:gd name="T93" fmla="*/ 176 h 240"/>
                <a:gd name="T94" fmla="*/ 452 w 484"/>
                <a:gd name="T95" fmla="*/ 228 h 240"/>
                <a:gd name="T96" fmla="*/ 462 w 484"/>
                <a:gd name="T97" fmla="*/ 238 h 240"/>
                <a:gd name="T98" fmla="*/ 478 w 484"/>
                <a:gd name="T99" fmla="*/ 236 h 240"/>
                <a:gd name="T100" fmla="*/ 484 w 484"/>
                <a:gd name="T101" fmla="*/ 218 h 240"/>
                <a:gd name="T102" fmla="*/ 474 w 484"/>
                <a:gd name="T103" fmla="*/ 172 h 240"/>
                <a:gd name="T104" fmla="*/ 440 w 484"/>
                <a:gd name="T105" fmla="*/ 106 h 240"/>
                <a:gd name="T106" fmla="*/ 400 w 484"/>
                <a:gd name="T107" fmla="*/ 62 h 240"/>
                <a:gd name="T108" fmla="*/ 330 w 484"/>
                <a:gd name="T109" fmla="*/ 16 h 240"/>
                <a:gd name="T110" fmla="*/ 242 w 484"/>
                <a:gd name="T11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0">
                  <a:moveTo>
                    <a:pt x="242" y="0"/>
                  </a:moveTo>
                  <a:lnTo>
                    <a:pt x="242" y="0"/>
                  </a:lnTo>
                  <a:lnTo>
                    <a:pt x="216" y="2"/>
                  </a:lnTo>
                  <a:lnTo>
                    <a:pt x="188" y="6"/>
                  </a:lnTo>
                  <a:lnTo>
                    <a:pt x="164" y="14"/>
                  </a:lnTo>
                  <a:lnTo>
                    <a:pt x="142" y="22"/>
                  </a:lnTo>
                  <a:lnTo>
                    <a:pt x="142" y="22"/>
                  </a:lnTo>
                  <a:lnTo>
                    <a:pt x="126" y="30"/>
                  </a:lnTo>
                  <a:lnTo>
                    <a:pt x="108" y="38"/>
                  </a:lnTo>
                  <a:lnTo>
                    <a:pt x="94" y="48"/>
                  </a:lnTo>
                  <a:lnTo>
                    <a:pt x="78" y="60"/>
                  </a:lnTo>
                  <a:lnTo>
                    <a:pt x="64" y="72"/>
                  </a:lnTo>
                  <a:lnTo>
                    <a:pt x="52" y="86"/>
                  </a:lnTo>
                  <a:lnTo>
                    <a:pt x="40" y="102"/>
                  </a:lnTo>
                  <a:lnTo>
                    <a:pt x="30" y="120"/>
                  </a:lnTo>
                  <a:lnTo>
                    <a:pt x="30" y="120"/>
                  </a:lnTo>
                  <a:lnTo>
                    <a:pt x="22" y="136"/>
                  </a:lnTo>
                  <a:lnTo>
                    <a:pt x="14" y="154"/>
                  </a:lnTo>
                  <a:lnTo>
                    <a:pt x="8" y="174"/>
                  </a:lnTo>
                  <a:lnTo>
                    <a:pt x="2" y="194"/>
                  </a:lnTo>
                  <a:lnTo>
                    <a:pt x="2"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30"/>
                  </a:lnTo>
                  <a:lnTo>
                    <a:pt x="32" y="230"/>
                  </a:lnTo>
                  <a:lnTo>
                    <a:pt x="32" y="228"/>
                  </a:lnTo>
                  <a:lnTo>
                    <a:pt x="32" y="228"/>
                  </a:lnTo>
                  <a:lnTo>
                    <a:pt x="32" y="228"/>
                  </a:lnTo>
                  <a:lnTo>
                    <a:pt x="32" y="228"/>
                  </a:lnTo>
                  <a:lnTo>
                    <a:pt x="30" y="232"/>
                  </a:lnTo>
                  <a:lnTo>
                    <a:pt x="28" y="236"/>
                  </a:lnTo>
                  <a:lnTo>
                    <a:pt x="22" y="238"/>
                  </a:lnTo>
                  <a:lnTo>
                    <a:pt x="18" y="240"/>
                  </a:lnTo>
                  <a:lnTo>
                    <a:pt x="18" y="240"/>
                  </a:lnTo>
                  <a:lnTo>
                    <a:pt x="12" y="238"/>
                  </a:lnTo>
                  <a:lnTo>
                    <a:pt x="6" y="236"/>
                  </a:lnTo>
                  <a:lnTo>
                    <a:pt x="2" y="232"/>
                  </a:lnTo>
                  <a:lnTo>
                    <a:pt x="0" y="228"/>
                  </a:lnTo>
                  <a:lnTo>
                    <a:pt x="0" y="228"/>
                  </a:lnTo>
                  <a:lnTo>
                    <a:pt x="0" y="212"/>
                  </a:lnTo>
                  <a:lnTo>
                    <a:pt x="4" y="194"/>
                  </a:lnTo>
                  <a:lnTo>
                    <a:pt x="4" y="194"/>
                  </a:lnTo>
                  <a:lnTo>
                    <a:pt x="8" y="174"/>
                  </a:lnTo>
                  <a:lnTo>
                    <a:pt x="14" y="154"/>
                  </a:lnTo>
                  <a:lnTo>
                    <a:pt x="22" y="136"/>
                  </a:lnTo>
                  <a:lnTo>
                    <a:pt x="30" y="120"/>
                  </a:lnTo>
                  <a:lnTo>
                    <a:pt x="30" y="120"/>
                  </a:lnTo>
                  <a:lnTo>
                    <a:pt x="42" y="102"/>
                  </a:lnTo>
                  <a:lnTo>
                    <a:pt x="52" y="86"/>
                  </a:lnTo>
                  <a:lnTo>
                    <a:pt x="66" y="72"/>
                  </a:lnTo>
                  <a:lnTo>
                    <a:pt x="78" y="60"/>
                  </a:lnTo>
                  <a:lnTo>
                    <a:pt x="94" y="48"/>
                  </a:lnTo>
                  <a:lnTo>
                    <a:pt x="110" y="38"/>
                  </a:lnTo>
                  <a:lnTo>
                    <a:pt x="126" y="30"/>
                  </a:lnTo>
                  <a:lnTo>
                    <a:pt x="142" y="22"/>
                  </a:lnTo>
                  <a:lnTo>
                    <a:pt x="142" y="22"/>
                  </a:lnTo>
                  <a:lnTo>
                    <a:pt x="164" y="14"/>
                  </a:lnTo>
                  <a:lnTo>
                    <a:pt x="190" y="8"/>
                  </a:lnTo>
                  <a:lnTo>
                    <a:pt x="216" y="2"/>
                  </a:lnTo>
                  <a:lnTo>
                    <a:pt x="242" y="0"/>
                  </a:lnTo>
                  <a:lnTo>
                    <a:pt x="242" y="0"/>
                  </a:lnTo>
                  <a:lnTo>
                    <a:pt x="266" y="0"/>
                  </a:lnTo>
                  <a:lnTo>
                    <a:pt x="288" y="4"/>
                  </a:lnTo>
                  <a:lnTo>
                    <a:pt x="310" y="10"/>
                  </a:lnTo>
                  <a:lnTo>
                    <a:pt x="330" y="18"/>
                  </a:lnTo>
                  <a:lnTo>
                    <a:pt x="348" y="26"/>
                  </a:lnTo>
                  <a:lnTo>
                    <a:pt x="368" y="38"/>
                  </a:lnTo>
                  <a:lnTo>
                    <a:pt x="384" y="50"/>
                  </a:lnTo>
                  <a:lnTo>
                    <a:pt x="400" y="62"/>
                  </a:lnTo>
                  <a:lnTo>
                    <a:pt x="400" y="62"/>
                  </a:lnTo>
                  <a:lnTo>
                    <a:pt x="414" y="78"/>
                  </a:lnTo>
                  <a:lnTo>
                    <a:pt x="428" y="92"/>
                  </a:lnTo>
                  <a:lnTo>
                    <a:pt x="440" y="106"/>
                  </a:lnTo>
                  <a:lnTo>
                    <a:pt x="450" y="122"/>
                  </a:lnTo>
                  <a:lnTo>
                    <a:pt x="460" y="138"/>
                  </a:lnTo>
                  <a:lnTo>
                    <a:pt x="468" y="154"/>
                  </a:lnTo>
                  <a:lnTo>
                    <a:pt x="474" y="172"/>
                  </a:lnTo>
                  <a:lnTo>
                    <a:pt x="478" y="188"/>
                  </a:lnTo>
                  <a:lnTo>
                    <a:pt x="478" y="188"/>
                  </a:lnTo>
                  <a:lnTo>
                    <a:pt x="484" y="218"/>
                  </a:lnTo>
                  <a:lnTo>
                    <a:pt x="484" y="218"/>
                  </a:lnTo>
                  <a:lnTo>
                    <a:pt x="482" y="228"/>
                  </a:lnTo>
                  <a:lnTo>
                    <a:pt x="482" y="228"/>
                  </a:lnTo>
                  <a:lnTo>
                    <a:pt x="482" y="232"/>
                  </a:lnTo>
                  <a:lnTo>
                    <a:pt x="478" y="236"/>
                  </a:lnTo>
                  <a:lnTo>
                    <a:pt x="472" y="238"/>
                  </a:lnTo>
                  <a:lnTo>
                    <a:pt x="468" y="240"/>
                  </a:lnTo>
                  <a:lnTo>
                    <a:pt x="468" y="240"/>
                  </a:lnTo>
                  <a:lnTo>
                    <a:pt x="462" y="238"/>
                  </a:lnTo>
                  <a:lnTo>
                    <a:pt x="458" y="236"/>
                  </a:lnTo>
                  <a:lnTo>
                    <a:pt x="452" y="232"/>
                  </a:lnTo>
                  <a:lnTo>
                    <a:pt x="452" y="228"/>
                  </a:lnTo>
                  <a:lnTo>
                    <a:pt x="452" y="228"/>
                  </a:lnTo>
                  <a:lnTo>
                    <a:pt x="448" y="208"/>
                  </a:lnTo>
                  <a:lnTo>
                    <a:pt x="448" y="208"/>
                  </a:lnTo>
                  <a:lnTo>
                    <a:pt x="442" y="192"/>
                  </a:lnTo>
                  <a:lnTo>
                    <a:pt x="436" y="176"/>
                  </a:lnTo>
                  <a:lnTo>
                    <a:pt x="430" y="160"/>
                  </a:lnTo>
                  <a:lnTo>
                    <a:pt x="422" y="146"/>
                  </a:lnTo>
                  <a:lnTo>
                    <a:pt x="422" y="146"/>
                  </a:lnTo>
                  <a:lnTo>
                    <a:pt x="418" y="138"/>
                  </a:lnTo>
                  <a:lnTo>
                    <a:pt x="418" y="138"/>
                  </a:lnTo>
                  <a:lnTo>
                    <a:pt x="408" y="126"/>
                  </a:lnTo>
                  <a:lnTo>
                    <a:pt x="398" y="114"/>
                  </a:lnTo>
                  <a:lnTo>
                    <a:pt x="378" y="94"/>
                  </a:lnTo>
                  <a:lnTo>
                    <a:pt x="378" y="94"/>
                  </a:lnTo>
                  <a:lnTo>
                    <a:pt x="360" y="74"/>
                  </a:lnTo>
                  <a:lnTo>
                    <a:pt x="350" y="66"/>
                  </a:lnTo>
                  <a:lnTo>
                    <a:pt x="340" y="58"/>
                  </a:lnTo>
                  <a:lnTo>
                    <a:pt x="340" y="58"/>
                  </a:lnTo>
                  <a:lnTo>
                    <a:pt x="316" y="48"/>
                  </a:lnTo>
                  <a:lnTo>
                    <a:pt x="292" y="40"/>
                  </a:lnTo>
                  <a:lnTo>
                    <a:pt x="268" y="36"/>
                  </a:lnTo>
                  <a:lnTo>
                    <a:pt x="242" y="36"/>
                  </a:lnTo>
                  <a:lnTo>
                    <a:pt x="242" y="36"/>
                  </a:lnTo>
                  <a:lnTo>
                    <a:pt x="206" y="38"/>
                  </a:lnTo>
                  <a:lnTo>
                    <a:pt x="188" y="40"/>
                  </a:lnTo>
                  <a:lnTo>
                    <a:pt x="172" y="44"/>
                  </a:lnTo>
                  <a:lnTo>
                    <a:pt x="172" y="44"/>
                  </a:lnTo>
                  <a:lnTo>
                    <a:pt x="158" y="50"/>
                  </a:lnTo>
                  <a:lnTo>
                    <a:pt x="158" y="50"/>
                  </a:lnTo>
                  <a:lnTo>
                    <a:pt x="144" y="58"/>
                  </a:lnTo>
                  <a:lnTo>
                    <a:pt x="130" y="66"/>
                  </a:lnTo>
                  <a:lnTo>
                    <a:pt x="108" y="86"/>
                  </a:lnTo>
                  <a:lnTo>
                    <a:pt x="108" y="86"/>
                  </a:lnTo>
                  <a:lnTo>
                    <a:pt x="94" y="98"/>
                  </a:lnTo>
                  <a:lnTo>
                    <a:pt x="82" y="112"/>
                  </a:lnTo>
                  <a:lnTo>
                    <a:pt x="72" y="126"/>
                  </a:lnTo>
                  <a:lnTo>
                    <a:pt x="64" y="142"/>
                  </a:lnTo>
                  <a:lnTo>
                    <a:pt x="64" y="142"/>
                  </a:lnTo>
                  <a:lnTo>
                    <a:pt x="60" y="150"/>
                  </a:lnTo>
                  <a:lnTo>
                    <a:pt x="60" y="150"/>
                  </a:lnTo>
                  <a:lnTo>
                    <a:pt x="46" y="176"/>
                  </a:lnTo>
                  <a:lnTo>
                    <a:pt x="40" y="192"/>
                  </a:lnTo>
                  <a:lnTo>
                    <a:pt x="36" y="208"/>
                  </a:lnTo>
                  <a:lnTo>
                    <a:pt x="36" y="208"/>
                  </a:lnTo>
                  <a:lnTo>
                    <a:pt x="32" y="224"/>
                  </a:lnTo>
                  <a:lnTo>
                    <a:pt x="32" y="224"/>
                  </a:lnTo>
                  <a:lnTo>
                    <a:pt x="32" y="226"/>
                  </a:lnTo>
                  <a:lnTo>
                    <a:pt x="32" y="226"/>
                  </a:lnTo>
                  <a:lnTo>
                    <a:pt x="36" y="208"/>
                  </a:lnTo>
                  <a:lnTo>
                    <a:pt x="36" y="208"/>
                  </a:lnTo>
                  <a:lnTo>
                    <a:pt x="40" y="192"/>
                  </a:lnTo>
                  <a:lnTo>
                    <a:pt x="46" y="178"/>
                  </a:lnTo>
                  <a:lnTo>
                    <a:pt x="60" y="150"/>
                  </a:lnTo>
                  <a:lnTo>
                    <a:pt x="60" y="150"/>
                  </a:lnTo>
                  <a:lnTo>
                    <a:pt x="66" y="142"/>
                  </a:lnTo>
                  <a:lnTo>
                    <a:pt x="66" y="142"/>
                  </a:lnTo>
                  <a:lnTo>
                    <a:pt x="72" y="128"/>
                  </a:lnTo>
                  <a:lnTo>
                    <a:pt x="82" y="112"/>
                  </a:lnTo>
                  <a:lnTo>
                    <a:pt x="94" y="100"/>
                  </a:lnTo>
                  <a:lnTo>
                    <a:pt x="108" y="86"/>
                  </a:lnTo>
                  <a:lnTo>
                    <a:pt x="108" y="86"/>
                  </a:lnTo>
                  <a:lnTo>
                    <a:pt x="130" y="68"/>
                  </a:lnTo>
                  <a:lnTo>
                    <a:pt x="144" y="58"/>
                  </a:lnTo>
                  <a:lnTo>
                    <a:pt x="158" y="50"/>
                  </a:lnTo>
                  <a:lnTo>
                    <a:pt x="158" y="50"/>
                  </a:lnTo>
                  <a:lnTo>
                    <a:pt x="172" y="44"/>
                  </a:lnTo>
                  <a:lnTo>
                    <a:pt x="172" y="44"/>
                  </a:lnTo>
                  <a:lnTo>
                    <a:pt x="188" y="40"/>
                  </a:lnTo>
                  <a:lnTo>
                    <a:pt x="206" y="38"/>
                  </a:lnTo>
                  <a:lnTo>
                    <a:pt x="242" y="36"/>
                  </a:lnTo>
                  <a:lnTo>
                    <a:pt x="242" y="36"/>
                  </a:lnTo>
                  <a:lnTo>
                    <a:pt x="268" y="38"/>
                  </a:lnTo>
                  <a:lnTo>
                    <a:pt x="292" y="42"/>
                  </a:lnTo>
                  <a:lnTo>
                    <a:pt x="316" y="48"/>
                  </a:lnTo>
                  <a:lnTo>
                    <a:pt x="340" y="58"/>
                  </a:lnTo>
                  <a:lnTo>
                    <a:pt x="340" y="58"/>
                  </a:lnTo>
                  <a:lnTo>
                    <a:pt x="350" y="66"/>
                  </a:lnTo>
                  <a:lnTo>
                    <a:pt x="360" y="74"/>
                  </a:lnTo>
                  <a:lnTo>
                    <a:pt x="378" y="94"/>
                  </a:lnTo>
                  <a:lnTo>
                    <a:pt x="378" y="94"/>
                  </a:lnTo>
                  <a:lnTo>
                    <a:pt x="398" y="116"/>
                  </a:lnTo>
                  <a:lnTo>
                    <a:pt x="408" y="126"/>
                  </a:lnTo>
                  <a:lnTo>
                    <a:pt x="418" y="138"/>
                  </a:lnTo>
                  <a:lnTo>
                    <a:pt x="418" y="138"/>
                  </a:lnTo>
                  <a:lnTo>
                    <a:pt x="422" y="146"/>
                  </a:lnTo>
                  <a:lnTo>
                    <a:pt x="422" y="146"/>
                  </a:lnTo>
                  <a:lnTo>
                    <a:pt x="436" y="176"/>
                  </a:lnTo>
                  <a:lnTo>
                    <a:pt x="442" y="192"/>
                  </a:lnTo>
                  <a:lnTo>
                    <a:pt x="448" y="210"/>
                  </a:lnTo>
                  <a:lnTo>
                    <a:pt x="448" y="210"/>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4" y="228"/>
                  </a:lnTo>
                  <a:lnTo>
                    <a:pt x="484"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6" y="76"/>
                  </a:lnTo>
                  <a:lnTo>
                    <a:pt x="400" y="62"/>
                  </a:lnTo>
                  <a:lnTo>
                    <a:pt x="400" y="62"/>
                  </a:lnTo>
                  <a:lnTo>
                    <a:pt x="384" y="48"/>
                  </a:lnTo>
                  <a:lnTo>
                    <a:pt x="368" y="36"/>
                  </a:lnTo>
                  <a:lnTo>
                    <a:pt x="350" y="26"/>
                  </a:lnTo>
                  <a:lnTo>
                    <a:pt x="330" y="16"/>
                  </a:lnTo>
                  <a:lnTo>
                    <a:pt x="310" y="10"/>
                  </a:lnTo>
                  <a:lnTo>
                    <a:pt x="288" y="4"/>
                  </a:lnTo>
                  <a:lnTo>
                    <a:pt x="266" y="0"/>
                  </a:lnTo>
                  <a:lnTo>
                    <a:pt x="242" y="0"/>
                  </a:lnTo>
                  <a:close/>
                </a:path>
              </a:pathLst>
            </a:custGeom>
            <a:solidFill>
              <a:srgbClr val="10100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359"/>
            <p:cNvSpPr>
              <a:spLocks/>
            </p:cNvSpPr>
            <p:nvPr/>
          </p:nvSpPr>
          <p:spPr bwMode="auto">
            <a:xfrm>
              <a:off x="4205288" y="5237163"/>
              <a:ext cx="768350" cy="381000"/>
            </a:xfrm>
            <a:custGeom>
              <a:avLst/>
              <a:gdLst>
                <a:gd name="T0" fmla="*/ 188 w 484"/>
                <a:gd name="T1" fmla="*/ 6 h 240"/>
                <a:gd name="T2" fmla="*/ 126 w 484"/>
                <a:gd name="T3" fmla="*/ 30 h 240"/>
                <a:gd name="T4" fmla="*/ 64 w 484"/>
                <a:gd name="T5" fmla="*/ 72 h 240"/>
                <a:gd name="T6" fmla="*/ 30 w 484"/>
                <a:gd name="T7" fmla="*/ 120 h 240"/>
                <a:gd name="T8" fmla="*/ 2 w 484"/>
                <a:gd name="T9" fmla="*/ 194 h 240"/>
                <a:gd name="T10" fmla="*/ 0 w 484"/>
                <a:gd name="T11" fmla="*/ 228 h 240"/>
                <a:gd name="T12" fmla="*/ 18 w 484"/>
                <a:gd name="T13" fmla="*/ 240 h 240"/>
                <a:gd name="T14" fmla="*/ 30 w 484"/>
                <a:gd name="T15" fmla="*/ 232 h 240"/>
                <a:gd name="T16" fmla="*/ 32 w 484"/>
                <a:gd name="T17" fmla="*/ 228 h 240"/>
                <a:gd name="T18" fmla="*/ 28 w 484"/>
                <a:gd name="T19" fmla="*/ 236 h 240"/>
                <a:gd name="T20" fmla="*/ 12 w 484"/>
                <a:gd name="T21" fmla="*/ 238 h 240"/>
                <a:gd name="T22" fmla="*/ 0 w 484"/>
                <a:gd name="T23" fmla="*/ 228 h 240"/>
                <a:gd name="T24" fmla="*/ 8 w 484"/>
                <a:gd name="T25" fmla="*/ 174 h 240"/>
                <a:gd name="T26" fmla="*/ 30 w 484"/>
                <a:gd name="T27" fmla="*/ 120 h 240"/>
                <a:gd name="T28" fmla="*/ 78 w 484"/>
                <a:gd name="T29" fmla="*/ 60 h 240"/>
                <a:gd name="T30" fmla="*/ 142 w 484"/>
                <a:gd name="T31" fmla="*/ 22 h 240"/>
                <a:gd name="T32" fmla="*/ 216 w 484"/>
                <a:gd name="T33" fmla="*/ 2 h 240"/>
                <a:gd name="T34" fmla="*/ 288 w 484"/>
                <a:gd name="T35" fmla="*/ 4 h 240"/>
                <a:gd name="T36" fmla="*/ 368 w 484"/>
                <a:gd name="T37" fmla="*/ 38 h 240"/>
                <a:gd name="T38" fmla="*/ 414 w 484"/>
                <a:gd name="T39" fmla="*/ 78 h 240"/>
                <a:gd name="T40" fmla="*/ 460 w 484"/>
                <a:gd name="T41" fmla="*/ 138 h 240"/>
                <a:gd name="T42" fmla="*/ 478 w 484"/>
                <a:gd name="T43" fmla="*/ 188 h 240"/>
                <a:gd name="T44" fmla="*/ 482 w 484"/>
                <a:gd name="T45" fmla="*/ 228 h 240"/>
                <a:gd name="T46" fmla="*/ 468 w 484"/>
                <a:gd name="T47" fmla="*/ 240 h 240"/>
                <a:gd name="T48" fmla="*/ 452 w 484"/>
                <a:gd name="T49" fmla="*/ 232 h 240"/>
                <a:gd name="T50" fmla="*/ 448 w 484"/>
                <a:gd name="T51" fmla="*/ 208 h 240"/>
                <a:gd name="T52" fmla="*/ 422 w 484"/>
                <a:gd name="T53" fmla="*/ 146 h 240"/>
                <a:gd name="T54" fmla="*/ 408 w 484"/>
                <a:gd name="T55" fmla="*/ 126 h 240"/>
                <a:gd name="T56" fmla="*/ 360 w 484"/>
                <a:gd name="T57" fmla="*/ 74 h 240"/>
                <a:gd name="T58" fmla="*/ 316 w 484"/>
                <a:gd name="T59" fmla="*/ 48 h 240"/>
                <a:gd name="T60" fmla="*/ 242 w 484"/>
                <a:gd name="T61" fmla="*/ 36 h 240"/>
                <a:gd name="T62" fmla="*/ 172 w 484"/>
                <a:gd name="T63" fmla="*/ 44 h 240"/>
                <a:gd name="T64" fmla="*/ 130 w 484"/>
                <a:gd name="T65" fmla="*/ 66 h 240"/>
                <a:gd name="T66" fmla="*/ 82 w 484"/>
                <a:gd name="T67" fmla="*/ 112 h 240"/>
                <a:gd name="T68" fmla="*/ 60 w 484"/>
                <a:gd name="T69" fmla="*/ 150 h 240"/>
                <a:gd name="T70" fmla="*/ 36 w 484"/>
                <a:gd name="T71" fmla="*/ 208 h 240"/>
                <a:gd name="T72" fmla="*/ 32 w 484"/>
                <a:gd name="T73" fmla="*/ 226 h 240"/>
                <a:gd name="T74" fmla="*/ 40 w 484"/>
                <a:gd name="T75" fmla="*/ 192 h 240"/>
                <a:gd name="T76" fmla="*/ 66 w 484"/>
                <a:gd name="T77" fmla="*/ 142 h 240"/>
                <a:gd name="T78" fmla="*/ 94 w 484"/>
                <a:gd name="T79" fmla="*/ 100 h 240"/>
                <a:gd name="T80" fmla="*/ 144 w 484"/>
                <a:gd name="T81" fmla="*/ 58 h 240"/>
                <a:gd name="T82" fmla="*/ 172 w 484"/>
                <a:gd name="T83" fmla="*/ 44 h 240"/>
                <a:gd name="T84" fmla="*/ 242 w 484"/>
                <a:gd name="T85" fmla="*/ 36 h 240"/>
                <a:gd name="T86" fmla="*/ 340 w 484"/>
                <a:gd name="T87" fmla="*/ 58 h 240"/>
                <a:gd name="T88" fmla="*/ 378 w 484"/>
                <a:gd name="T89" fmla="*/ 94 h 240"/>
                <a:gd name="T90" fmla="*/ 418 w 484"/>
                <a:gd name="T91" fmla="*/ 138 h 240"/>
                <a:gd name="T92" fmla="*/ 436 w 484"/>
                <a:gd name="T93" fmla="*/ 176 h 240"/>
                <a:gd name="T94" fmla="*/ 452 w 484"/>
                <a:gd name="T95" fmla="*/ 228 h 240"/>
                <a:gd name="T96" fmla="*/ 462 w 484"/>
                <a:gd name="T97" fmla="*/ 238 h 240"/>
                <a:gd name="T98" fmla="*/ 478 w 484"/>
                <a:gd name="T99" fmla="*/ 236 h 240"/>
                <a:gd name="T100" fmla="*/ 484 w 484"/>
                <a:gd name="T101" fmla="*/ 218 h 240"/>
                <a:gd name="T102" fmla="*/ 474 w 484"/>
                <a:gd name="T103" fmla="*/ 172 h 240"/>
                <a:gd name="T104" fmla="*/ 440 w 484"/>
                <a:gd name="T105" fmla="*/ 106 h 240"/>
                <a:gd name="T106" fmla="*/ 400 w 484"/>
                <a:gd name="T107" fmla="*/ 62 h 240"/>
                <a:gd name="T108" fmla="*/ 330 w 484"/>
                <a:gd name="T109" fmla="*/ 16 h 240"/>
                <a:gd name="T110" fmla="*/ 242 w 484"/>
                <a:gd name="T111"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40">
                  <a:moveTo>
                    <a:pt x="242" y="0"/>
                  </a:moveTo>
                  <a:lnTo>
                    <a:pt x="242" y="0"/>
                  </a:lnTo>
                  <a:lnTo>
                    <a:pt x="216" y="2"/>
                  </a:lnTo>
                  <a:lnTo>
                    <a:pt x="188" y="6"/>
                  </a:lnTo>
                  <a:lnTo>
                    <a:pt x="164" y="14"/>
                  </a:lnTo>
                  <a:lnTo>
                    <a:pt x="142" y="22"/>
                  </a:lnTo>
                  <a:lnTo>
                    <a:pt x="142" y="22"/>
                  </a:lnTo>
                  <a:lnTo>
                    <a:pt x="126" y="30"/>
                  </a:lnTo>
                  <a:lnTo>
                    <a:pt x="108" y="38"/>
                  </a:lnTo>
                  <a:lnTo>
                    <a:pt x="94" y="48"/>
                  </a:lnTo>
                  <a:lnTo>
                    <a:pt x="78" y="60"/>
                  </a:lnTo>
                  <a:lnTo>
                    <a:pt x="64" y="72"/>
                  </a:lnTo>
                  <a:lnTo>
                    <a:pt x="52" y="86"/>
                  </a:lnTo>
                  <a:lnTo>
                    <a:pt x="40" y="102"/>
                  </a:lnTo>
                  <a:lnTo>
                    <a:pt x="30" y="120"/>
                  </a:lnTo>
                  <a:lnTo>
                    <a:pt x="30" y="120"/>
                  </a:lnTo>
                  <a:lnTo>
                    <a:pt x="22" y="136"/>
                  </a:lnTo>
                  <a:lnTo>
                    <a:pt x="14" y="154"/>
                  </a:lnTo>
                  <a:lnTo>
                    <a:pt x="8" y="174"/>
                  </a:lnTo>
                  <a:lnTo>
                    <a:pt x="2" y="194"/>
                  </a:lnTo>
                  <a:lnTo>
                    <a:pt x="2"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30"/>
                  </a:lnTo>
                  <a:lnTo>
                    <a:pt x="32" y="230"/>
                  </a:lnTo>
                  <a:lnTo>
                    <a:pt x="32" y="228"/>
                  </a:lnTo>
                  <a:lnTo>
                    <a:pt x="32" y="228"/>
                  </a:lnTo>
                  <a:lnTo>
                    <a:pt x="32" y="228"/>
                  </a:lnTo>
                  <a:lnTo>
                    <a:pt x="32" y="228"/>
                  </a:lnTo>
                  <a:lnTo>
                    <a:pt x="30" y="232"/>
                  </a:lnTo>
                  <a:lnTo>
                    <a:pt x="28" y="236"/>
                  </a:lnTo>
                  <a:lnTo>
                    <a:pt x="22" y="238"/>
                  </a:lnTo>
                  <a:lnTo>
                    <a:pt x="18" y="240"/>
                  </a:lnTo>
                  <a:lnTo>
                    <a:pt x="18" y="240"/>
                  </a:lnTo>
                  <a:lnTo>
                    <a:pt x="12" y="238"/>
                  </a:lnTo>
                  <a:lnTo>
                    <a:pt x="6" y="236"/>
                  </a:lnTo>
                  <a:lnTo>
                    <a:pt x="2" y="232"/>
                  </a:lnTo>
                  <a:lnTo>
                    <a:pt x="0" y="228"/>
                  </a:lnTo>
                  <a:lnTo>
                    <a:pt x="0" y="228"/>
                  </a:lnTo>
                  <a:lnTo>
                    <a:pt x="0" y="212"/>
                  </a:lnTo>
                  <a:lnTo>
                    <a:pt x="4" y="194"/>
                  </a:lnTo>
                  <a:lnTo>
                    <a:pt x="4" y="194"/>
                  </a:lnTo>
                  <a:lnTo>
                    <a:pt x="8" y="174"/>
                  </a:lnTo>
                  <a:lnTo>
                    <a:pt x="14" y="154"/>
                  </a:lnTo>
                  <a:lnTo>
                    <a:pt x="22" y="136"/>
                  </a:lnTo>
                  <a:lnTo>
                    <a:pt x="30" y="120"/>
                  </a:lnTo>
                  <a:lnTo>
                    <a:pt x="30" y="120"/>
                  </a:lnTo>
                  <a:lnTo>
                    <a:pt x="42" y="102"/>
                  </a:lnTo>
                  <a:lnTo>
                    <a:pt x="52" y="86"/>
                  </a:lnTo>
                  <a:lnTo>
                    <a:pt x="66" y="72"/>
                  </a:lnTo>
                  <a:lnTo>
                    <a:pt x="78" y="60"/>
                  </a:lnTo>
                  <a:lnTo>
                    <a:pt x="94" y="48"/>
                  </a:lnTo>
                  <a:lnTo>
                    <a:pt x="110" y="38"/>
                  </a:lnTo>
                  <a:lnTo>
                    <a:pt x="126" y="30"/>
                  </a:lnTo>
                  <a:lnTo>
                    <a:pt x="142" y="22"/>
                  </a:lnTo>
                  <a:lnTo>
                    <a:pt x="142" y="22"/>
                  </a:lnTo>
                  <a:lnTo>
                    <a:pt x="164" y="14"/>
                  </a:lnTo>
                  <a:lnTo>
                    <a:pt x="190" y="8"/>
                  </a:lnTo>
                  <a:lnTo>
                    <a:pt x="216" y="2"/>
                  </a:lnTo>
                  <a:lnTo>
                    <a:pt x="242" y="0"/>
                  </a:lnTo>
                  <a:lnTo>
                    <a:pt x="242" y="0"/>
                  </a:lnTo>
                  <a:lnTo>
                    <a:pt x="266" y="0"/>
                  </a:lnTo>
                  <a:lnTo>
                    <a:pt x="288" y="4"/>
                  </a:lnTo>
                  <a:lnTo>
                    <a:pt x="310" y="10"/>
                  </a:lnTo>
                  <a:lnTo>
                    <a:pt x="330" y="18"/>
                  </a:lnTo>
                  <a:lnTo>
                    <a:pt x="348" y="26"/>
                  </a:lnTo>
                  <a:lnTo>
                    <a:pt x="368" y="38"/>
                  </a:lnTo>
                  <a:lnTo>
                    <a:pt x="384" y="50"/>
                  </a:lnTo>
                  <a:lnTo>
                    <a:pt x="400" y="62"/>
                  </a:lnTo>
                  <a:lnTo>
                    <a:pt x="400" y="62"/>
                  </a:lnTo>
                  <a:lnTo>
                    <a:pt x="414" y="78"/>
                  </a:lnTo>
                  <a:lnTo>
                    <a:pt x="428" y="92"/>
                  </a:lnTo>
                  <a:lnTo>
                    <a:pt x="440" y="106"/>
                  </a:lnTo>
                  <a:lnTo>
                    <a:pt x="450" y="122"/>
                  </a:lnTo>
                  <a:lnTo>
                    <a:pt x="460" y="138"/>
                  </a:lnTo>
                  <a:lnTo>
                    <a:pt x="468" y="154"/>
                  </a:lnTo>
                  <a:lnTo>
                    <a:pt x="474" y="172"/>
                  </a:lnTo>
                  <a:lnTo>
                    <a:pt x="478" y="188"/>
                  </a:lnTo>
                  <a:lnTo>
                    <a:pt x="478" y="188"/>
                  </a:lnTo>
                  <a:lnTo>
                    <a:pt x="484" y="218"/>
                  </a:lnTo>
                  <a:lnTo>
                    <a:pt x="484" y="218"/>
                  </a:lnTo>
                  <a:lnTo>
                    <a:pt x="482" y="228"/>
                  </a:lnTo>
                  <a:lnTo>
                    <a:pt x="482" y="228"/>
                  </a:lnTo>
                  <a:lnTo>
                    <a:pt x="482" y="232"/>
                  </a:lnTo>
                  <a:lnTo>
                    <a:pt x="478" y="236"/>
                  </a:lnTo>
                  <a:lnTo>
                    <a:pt x="472" y="238"/>
                  </a:lnTo>
                  <a:lnTo>
                    <a:pt x="468" y="240"/>
                  </a:lnTo>
                  <a:lnTo>
                    <a:pt x="468" y="240"/>
                  </a:lnTo>
                  <a:lnTo>
                    <a:pt x="462" y="238"/>
                  </a:lnTo>
                  <a:lnTo>
                    <a:pt x="458" y="236"/>
                  </a:lnTo>
                  <a:lnTo>
                    <a:pt x="452" y="232"/>
                  </a:lnTo>
                  <a:lnTo>
                    <a:pt x="452" y="228"/>
                  </a:lnTo>
                  <a:lnTo>
                    <a:pt x="452" y="228"/>
                  </a:lnTo>
                  <a:lnTo>
                    <a:pt x="448" y="208"/>
                  </a:lnTo>
                  <a:lnTo>
                    <a:pt x="448" y="208"/>
                  </a:lnTo>
                  <a:lnTo>
                    <a:pt x="442" y="192"/>
                  </a:lnTo>
                  <a:lnTo>
                    <a:pt x="436" y="176"/>
                  </a:lnTo>
                  <a:lnTo>
                    <a:pt x="430" y="160"/>
                  </a:lnTo>
                  <a:lnTo>
                    <a:pt x="422" y="146"/>
                  </a:lnTo>
                  <a:lnTo>
                    <a:pt x="422" y="146"/>
                  </a:lnTo>
                  <a:lnTo>
                    <a:pt x="418" y="138"/>
                  </a:lnTo>
                  <a:lnTo>
                    <a:pt x="418" y="138"/>
                  </a:lnTo>
                  <a:lnTo>
                    <a:pt x="408" y="126"/>
                  </a:lnTo>
                  <a:lnTo>
                    <a:pt x="398" y="114"/>
                  </a:lnTo>
                  <a:lnTo>
                    <a:pt x="378" y="94"/>
                  </a:lnTo>
                  <a:lnTo>
                    <a:pt x="378" y="94"/>
                  </a:lnTo>
                  <a:lnTo>
                    <a:pt x="360" y="74"/>
                  </a:lnTo>
                  <a:lnTo>
                    <a:pt x="350" y="66"/>
                  </a:lnTo>
                  <a:lnTo>
                    <a:pt x="340" y="58"/>
                  </a:lnTo>
                  <a:lnTo>
                    <a:pt x="340" y="58"/>
                  </a:lnTo>
                  <a:lnTo>
                    <a:pt x="316" y="48"/>
                  </a:lnTo>
                  <a:lnTo>
                    <a:pt x="292" y="40"/>
                  </a:lnTo>
                  <a:lnTo>
                    <a:pt x="268" y="36"/>
                  </a:lnTo>
                  <a:lnTo>
                    <a:pt x="242" y="36"/>
                  </a:lnTo>
                  <a:lnTo>
                    <a:pt x="242" y="36"/>
                  </a:lnTo>
                  <a:lnTo>
                    <a:pt x="206" y="38"/>
                  </a:lnTo>
                  <a:lnTo>
                    <a:pt x="188" y="40"/>
                  </a:lnTo>
                  <a:lnTo>
                    <a:pt x="172" y="44"/>
                  </a:lnTo>
                  <a:lnTo>
                    <a:pt x="172" y="44"/>
                  </a:lnTo>
                  <a:lnTo>
                    <a:pt x="158" y="50"/>
                  </a:lnTo>
                  <a:lnTo>
                    <a:pt x="158" y="50"/>
                  </a:lnTo>
                  <a:lnTo>
                    <a:pt x="144" y="58"/>
                  </a:lnTo>
                  <a:lnTo>
                    <a:pt x="130" y="66"/>
                  </a:lnTo>
                  <a:lnTo>
                    <a:pt x="108" y="86"/>
                  </a:lnTo>
                  <a:lnTo>
                    <a:pt x="108" y="86"/>
                  </a:lnTo>
                  <a:lnTo>
                    <a:pt x="94" y="98"/>
                  </a:lnTo>
                  <a:lnTo>
                    <a:pt x="82" y="112"/>
                  </a:lnTo>
                  <a:lnTo>
                    <a:pt x="72" y="126"/>
                  </a:lnTo>
                  <a:lnTo>
                    <a:pt x="64" y="142"/>
                  </a:lnTo>
                  <a:lnTo>
                    <a:pt x="64" y="142"/>
                  </a:lnTo>
                  <a:lnTo>
                    <a:pt x="60" y="150"/>
                  </a:lnTo>
                  <a:lnTo>
                    <a:pt x="60" y="150"/>
                  </a:lnTo>
                  <a:lnTo>
                    <a:pt x="46" y="176"/>
                  </a:lnTo>
                  <a:lnTo>
                    <a:pt x="40" y="192"/>
                  </a:lnTo>
                  <a:lnTo>
                    <a:pt x="36" y="208"/>
                  </a:lnTo>
                  <a:lnTo>
                    <a:pt x="36" y="208"/>
                  </a:lnTo>
                  <a:lnTo>
                    <a:pt x="32" y="224"/>
                  </a:lnTo>
                  <a:lnTo>
                    <a:pt x="32" y="224"/>
                  </a:lnTo>
                  <a:lnTo>
                    <a:pt x="32" y="226"/>
                  </a:lnTo>
                  <a:lnTo>
                    <a:pt x="32" y="226"/>
                  </a:lnTo>
                  <a:lnTo>
                    <a:pt x="36" y="208"/>
                  </a:lnTo>
                  <a:lnTo>
                    <a:pt x="36" y="208"/>
                  </a:lnTo>
                  <a:lnTo>
                    <a:pt x="40" y="192"/>
                  </a:lnTo>
                  <a:lnTo>
                    <a:pt x="46" y="178"/>
                  </a:lnTo>
                  <a:lnTo>
                    <a:pt x="60" y="150"/>
                  </a:lnTo>
                  <a:lnTo>
                    <a:pt x="60" y="150"/>
                  </a:lnTo>
                  <a:lnTo>
                    <a:pt x="66" y="142"/>
                  </a:lnTo>
                  <a:lnTo>
                    <a:pt x="66" y="142"/>
                  </a:lnTo>
                  <a:lnTo>
                    <a:pt x="72" y="128"/>
                  </a:lnTo>
                  <a:lnTo>
                    <a:pt x="82" y="112"/>
                  </a:lnTo>
                  <a:lnTo>
                    <a:pt x="94" y="100"/>
                  </a:lnTo>
                  <a:lnTo>
                    <a:pt x="108" y="86"/>
                  </a:lnTo>
                  <a:lnTo>
                    <a:pt x="108" y="86"/>
                  </a:lnTo>
                  <a:lnTo>
                    <a:pt x="130" y="68"/>
                  </a:lnTo>
                  <a:lnTo>
                    <a:pt x="144" y="58"/>
                  </a:lnTo>
                  <a:lnTo>
                    <a:pt x="158" y="50"/>
                  </a:lnTo>
                  <a:lnTo>
                    <a:pt x="158" y="50"/>
                  </a:lnTo>
                  <a:lnTo>
                    <a:pt x="172" y="44"/>
                  </a:lnTo>
                  <a:lnTo>
                    <a:pt x="172" y="44"/>
                  </a:lnTo>
                  <a:lnTo>
                    <a:pt x="188" y="40"/>
                  </a:lnTo>
                  <a:lnTo>
                    <a:pt x="206" y="38"/>
                  </a:lnTo>
                  <a:lnTo>
                    <a:pt x="242" y="36"/>
                  </a:lnTo>
                  <a:lnTo>
                    <a:pt x="242" y="36"/>
                  </a:lnTo>
                  <a:lnTo>
                    <a:pt x="268" y="38"/>
                  </a:lnTo>
                  <a:lnTo>
                    <a:pt x="292" y="42"/>
                  </a:lnTo>
                  <a:lnTo>
                    <a:pt x="316" y="48"/>
                  </a:lnTo>
                  <a:lnTo>
                    <a:pt x="340" y="58"/>
                  </a:lnTo>
                  <a:lnTo>
                    <a:pt x="340" y="58"/>
                  </a:lnTo>
                  <a:lnTo>
                    <a:pt x="350" y="66"/>
                  </a:lnTo>
                  <a:lnTo>
                    <a:pt x="360" y="74"/>
                  </a:lnTo>
                  <a:lnTo>
                    <a:pt x="378" y="94"/>
                  </a:lnTo>
                  <a:lnTo>
                    <a:pt x="378" y="94"/>
                  </a:lnTo>
                  <a:lnTo>
                    <a:pt x="398" y="116"/>
                  </a:lnTo>
                  <a:lnTo>
                    <a:pt x="408" y="126"/>
                  </a:lnTo>
                  <a:lnTo>
                    <a:pt x="418" y="138"/>
                  </a:lnTo>
                  <a:lnTo>
                    <a:pt x="418" y="138"/>
                  </a:lnTo>
                  <a:lnTo>
                    <a:pt x="422" y="146"/>
                  </a:lnTo>
                  <a:lnTo>
                    <a:pt x="422" y="146"/>
                  </a:lnTo>
                  <a:lnTo>
                    <a:pt x="436" y="176"/>
                  </a:lnTo>
                  <a:lnTo>
                    <a:pt x="442" y="192"/>
                  </a:lnTo>
                  <a:lnTo>
                    <a:pt x="448" y="210"/>
                  </a:lnTo>
                  <a:lnTo>
                    <a:pt x="448" y="210"/>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4" y="228"/>
                  </a:lnTo>
                  <a:lnTo>
                    <a:pt x="484"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6" y="76"/>
                  </a:lnTo>
                  <a:lnTo>
                    <a:pt x="400" y="62"/>
                  </a:lnTo>
                  <a:lnTo>
                    <a:pt x="400" y="62"/>
                  </a:lnTo>
                  <a:lnTo>
                    <a:pt x="384" y="48"/>
                  </a:lnTo>
                  <a:lnTo>
                    <a:pt x="368" y="36"/>
                  </a:lnTo>
                  <a:lnTo>
                    <a:pt x="350" y="26"/>
                  </a:lnTo>
                  <a:lnTo>
                    <a:pt x="330" y="16"/>
                  </a:lnTo>
                  <a:lnTo>
                    <a:pt x="310" y="10"/>
                  </a:lnTo>
                  <a:lnTo>
                    <a:pt x="288" y="4"/>
                  </a:lnTo>
                  <a:lnTo>
                    <a:pt x="266" y="0"/>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360"/>
            <p:cNvSpPr>
              <a:spLocks/>
            </p:cNvSpPr>
            <p:nvPr/>
          </p:nvSpPr>
          <p:spPr bwMode="auto">
            <a:xfrm>
              <a:off x="4205288" y="5237163"/>
              <a:ext cx="768350" cy="381000"/>
            </a:xfrm>
            <a:custGeom>
              <a:avLst/>
              <a:gdLst>
                <a:gd name="T0" fmla="*/ 190 w 484"/>
                <a:gd name="T1" fmla="*/ 8 h 240"/>
                <a:gd name="T2" fmla="*/ 126 w 484"/>
                <a:gd name="T3" fmla="*/ 30 h 240"/>
                <a:gd name="T4" fmla="*/ 66 w 484"/>
                <a:gd name="T5" fmla="*/ 72 h 240"/>
                <a:gd name="T6" fmla="*/ 30 w 484"/>
                <a:gd name="T7" fmla="*/ 120 h 240"/>
                <a:gd name="T8" fmla="*/ 4 w 484"/>
                <a:gd name="T9" fmla="*/ 194 h 240"/>
                <a:gd name="T10" fmla="*/ 0 w 484"/>
                <a:gd name="T11" fmla="*/ 228 h 240"/>
                <a:gd name="T12" fmla="*/ 18 w 484"/>
                <a:gd name="T13" fmla="*/ 240 h 240"/>
                <a:gd name="T14" fmla="*/ 30 w 484"/>
                <a:gd name="T15" fmla="*/ 232 h 240"/>
                <a:gd name="T16" fmla="*/ 32 w 484"/>
                <a:gd name="T17" fmla="*/ 228 h 240"/>
                <a:gd name="T18" fmla="*/ 32 w 484"/>
                <a:gd name="T19" fmla="*/ 228 h 240"/>
                <a:gd name="T20" fmla="*/ 18 w 484"/>
                <a:gd name="T21" fmla="*/ 238 h 240"/>
                <a:gd name="T22" fmla="*/ 2 w 484"/>
                <a:gd name="T23" fmla="*/ 232 h 240"/>
                <a:gd name="T24" fmla="*/ 4 w 484"/>
                <a:gd name="T25" fmla="*/ 194 h 240"/>
                <a:gd name="T26" fmla="*/ 24 w 484"/>
                <a:gd name="T27" fmla="*/ 136 h 240"/>
                <a:gd name="T28" fmla="*/ 54 w 484"/>
                <a:gd name="T29" fmla="*/ 88 h 240"/>
                <a:gd name="T30" fmla="*/ 110 w 484"/>
                <a:gd name="T31" fmla="*/ 40 h 240"/>
                <a:gd name="T32" fmla="*/ 164 w 484"/>
                <a:gd name="T33" fmla="*/ 16 h 240"/>
                <a:gd name="T34" fmla="*/ 242 w 484"/>
                <a:gd name="T35" fmla="*/ 0 h 240"/>
                <a:gd name="T36" fmla="*/ 330 w 484"/>
                <a:gd name="T37" fmla="*/ 18 h 240"/>
                <a:gd name="T38" fmla="*/ 400 w 484"/>
                <a:gd name="T39" fmla="*/ 64 h 240"/>
                <a:gd name="T40" fmla="*/ 440 w 484"/>
                <a:gd name="T41" fmla="*/ 106 h 240"/>
                <a:gd name="T42" fmla="*/ 472 w 484"/>
                <a:gd name="T43" fmla="*/ 170 h 240"/>
                <a:gd name="T44" fmla="*/ 484 w 484"/>
                <a:gd name="T45" fmla="*/ 218 h 240"/>
                <a:gd name="T46" fmla="*/ 478 w 484"/>
                <a:gd name="T47" fmla="*/ 234 h 240"/>
                <a:gd name="T48" fmla="*/ 462 w 484"/>
                <a:gd name="T49" fmla="*/ 238 h 240"/>
                <a:gd name="T50" fmla="*/ 452 w 484"/>
                <a:gd name="T51" fmla="*/ 228 h 240"/>
                <a:gd name="T52" fmla="*/ 438 w 484"/>
                <a:gd name="T53" fmla="*/ 174 h 240"/>
                <a:gd name="T54" fmla="*/ 418 w 484"/>
                <a:gd name="T55" fmla="*/ 136 h 240"/>
                <a:gd name="T56" fmla="*/ 390 w 484"/>
                <a:gd name="T57" fmla="*/ 102 h 240"/>
                <a:gd name="T58" fmla="*/ 360 w 484"/>
                <a:gd name="T59" fmla="*/ 72 h 240"/>
                <a:gd name="T60" fmla="*/ 316 w 484"/>
                <a:gd name="T61" fmla="*/ 46 h 240"/>
                <a:gd name="T62" fmla="*/ 242 w 484"/>
                <a:gd name="T63" fmla="*/ 36 h 240"/>
                <a:gd name="T64" fmla="*/ 172 w 484"/>
                <a:gd name="T65" fmla="*/ 44 h 240"/>
                <a:gd name="T66" fmla="*/ 130 w 484"/>
                <a:gd name="T67" fmla="*/ 66 h 240"/>
                <a:gd name="T68" fmla="*/ 82 w 484"/>
                <a:gd name="T69" fmla="*/ 110 h 240"/>
                <a:gd name="T70" fmla="*/ 60 w 484"/>
                <a:gd name="T71" fmla="*/ 148 h 240"/>
                <a:gd name="T72" fmla="*/ 34 w 484"/>
                <a:gd name="T73" fmla="*/ 208 h 240"/>
                <a:gd name="T74" fmla="*/ 32 w 484"/>
                <a:gd name="T75" fmla="*/ 224 h 240"/>
                <a:gd name="T76" fmla="*/ 40 w 484"/>
                <a:gd name="T77" fmla="*/ 192 h 240"/>
                <a:gd name="T78" fmla="*/ 64 w 484"/>
                <a:gd name="T79" fmla="*/ 142 h 240"/>
                <a:gd name="T80" fmla="*/ 94 w 484"/>
                <a:gd name="T81" fmla="*/ 98 h 240"/>
                <a:gd name="T82" fmla="*/ 144 w 484"/>
                <a:gd name="T83" fmla="*/ 58 h 240"/>
                <a:gd name="T84" fmla="*/ 172 w 484"/>
                <a:gd name="T85" fmla="*/ 44 h 240"/>
                <a:gd name="T86" fmla="*/ 242 w 484"/>
                <a:gd name="T87" fmla="*/ 36 h 240"/>
                <a:gd name="T88" fmla="*/ 340 w 484"/>
                <a:gd name="T89" fmla="*/ 58 h 240"/>
                <a:gd name="T90" fmla="*/ 378 w 484"/>
                <a:gd name="T91" fmla="*/ 94 h 240"/>
                <a:gd name="T92" fmla="*/ 418 w 484"/>
                <a:gd name="T93" fmla="*/ 138 h 240"/>
                <a:gd name="T94" fmla="*/ 430 w 484"/>
                <a:gd name="T95" fmla="*/ 160 h 240"/>
                <a:gd name="T96" fmla="*/ 448 w 484"/>
                <a:gd name="T97" fmla="*/ 208 h 240"/>
                <a:gd name="T98" fmla="*/ 458 w 484"/>
                <a:gd name="T99" fmla="*/ 236 h 240"/>
                <a:gd name="T100" fmla="*/ 472 w 484"/>
                <a:gd name="T101" fmla="*/ 238 h 240"/>
                <a:gd name="T102" fmla="*/ 482 w 484"/>
                <a:gd name="T103" fmla="*/ 228 h 240"/>
                <a:gd name="T104" fmla="*/ 478 w 484"/>
                <a:gd name="T105" fmla="*/ 188 h 240"/>
                <a:gd name="T106" fmla="*/ 450 w 484"/>
                <a:gd name="T107" fmla="*/ 122 h 240"/>
                <a:gd name="T108" fmla="*/ 400 w 484"/>
                <a:gd name="T109" fmla="*/ 62 h 240"/>
                <a:gd name="T110" fmla="*/ 348 w 484"/>
                <a:gd name="T111" fmla="*/ 26 h 240"/>
                <a:gd name="T112" fmla="*/ 266 w 484"/>
                <a:gd name="T11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240">
                  <a:moveTo>
                    <a:pt x="242" y="0"/>
                  </a:moveTo>
                  <a:lnTo>
                    <a:pt x="242" y="0"/>
                  </a:lnTo>
                  <a:lnTo>
                    <a:pt x="216" y="2"/>
                  </a:lnTo>
                  <a:lnTo>
                    <a:pt x="190" y="8"/>
                  </a:lnTo>
                  <a:lnTo>
                    <a:pt x="164" y="14"/>
                  </a:lnTo>
                  <a:lnTo>
                    <a:pt x="142" y="22"/>
                  </a:lnTo>
                  <a:lnTo>
                    <a:pt x="142" y="22"/>
                  </a:lnTo>
                  <a:lnTo>
                    <a:pt x="126" y="30"/>
                  </a:lnTo>
                  <a:lnTo>
                    <a:pt x="110" y="38"/>
                  </a:lnTo>
                  <a:lnTo>
                    <a:pt x="94" y="48"/>
                  </a:lnTo>
                  <a:lnTo>
                    <a:pt x="78" y="60"/>
                  </a:lnTo>
                  <a:lnTo>
                    <a:pt x="66" y="72"/>
                  </a:lnTo>
                  <a:lnTo>
                    <a:pt x="52" y="86"/>
                  </a:lnTo>
                  <a:lnTo>
                    <a:pt x="42" y="102"/>
                  </a:lnTo>
                  <a:lnTo>
                    <a:pt x="30" y="120"/>
                  </a:lnTo>
                  <a:lnTo>
                    <a:pt x="30" y="120"/>
                  </a:lnTo>
                  <a:lnTo>
                    <a:pt x="22" y="136"/>
                  </a:lnTo>
                  <a:lnTo>
                    <a:pt x="14" y="154"/>
                  </a:lnTo>
                  <a:lnTo>
                    <a:pt x="8" y="174"/>
                  </a:lnTo>
                  <a:lnTo>
                    <a:pt x="4" y="194"/>
                  </a:lnTo>
                  <a:lnTo>
                    <a:pt x="4"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28"/>
                  </a:lnTo>
                  <a:lnTo>
                    <a:pt x="32" y="228"/>
                  </a:lnTo>
                  <a:lnTo>
                    <a:pt x="32" y="228"/>
                  </a:lnTo>
                  <a:lnTo>
                    <a:pt x="32" y="228"/>
                  </a:lnTo>
                  <a:lnTo>
                    <a:pt x="32" y="228"/>
                  </a:lnTo>
                  <a:lnTo>
                    <a:pt x="32" y="228"/>
                  </a:lnTo>
                  <a:lnTo>
                    <a:pt x="32" y="228"/>
                  </a:lnTo>
                  <a:lnTo>
                    <a:pt x="32" y="228"/>
                  </a:lnTo>
                  <a:lnTo>
                    <a:pt x="30" y="232"/>
                  </a:lnTo>
                  <a:lnTo>
                    <a:pt x="28" y="234"/>
                  </a:lnTo>
                  <a:lnTo>
                    <a:pt x="22" y="238"/>
                  </a:lnTo>
                  <a:lnTo>
                    <a:pt x="18" y="238"/>
                  </a:lnTo>
                  <a:lnTo>
                    <a:pt x="18" y="238"/>
                  </a:lnTo>
                  <a:lnTo>
                    <a:pt x="12" y="238"/>
                  </a:lnTo>
                  <a:lnTo>
                    <a:pt x="6" y="234"/>
                  </a:lnTo>
                  <a:lnTo>
                    <a:pt x="2" y="232"/>
                  </a:lnTo>
                  <a:lnTo>
                    <a:pt x="0" y="228"/>
                  </a:lnTo>
                  <a:lnTo>
                    <a:pt x="0" y="228"/>
                  </a:lnTo>
                  <a:lnTo>
                    <a:pt x="0" y="210"/>
                  </a:lnTo>
                  <a:lnTo>
                    <a:pt x="4" y="194"/>
                  </a:lnTo>
                  <a:lnTo>
                    <a:pt x="4" y="194"/>
                  </a:lnTo>
                  <a:lnTo>
                    <a:pt x="8" y="174"/>
                  </a:lnTo>
                  <a:lnTo>
                    <a:pt x="16" y="154"/>
                  </a:lnTo>
                  <a:lnTo>
                    <a:pt x="24" y="136"/>
                  </a:lnTo>
                  <a:lnTo>
                    <a:pt x="32" y="120"/>
                  </a:lnTo>
                  <a:lnTo>
                    <a:pt x="32" y="120"/>
                  </a:lnTo>
                  <a:lnTo>
                    <a:pt x="42" y="102"/>
                  </a:lnTo>
                  <a:lnTo>
                    <a:pt x="54" y="88"/>
                  </a:lnTo>
                  <a:lnTo>
                    <a:pt x="66" y="74"/>
                  </a:lnTo>
                  <a:lnTo>
                    <a:pt x="80" y="60"/>
                  </a:lnTo>
                  <a:lnTo>
                    <a:pt x="94" y="50"/>
                  </a:lnTo>
                  <a:lnTo>
                    <a:pt x="110" y="40"/>
                  </a:lnTo>
                  <a:lnTo>
                    <a:pt x="126" y="30"/>
                  </a:lnTo>
                  <a:lnTo>
                    <a:pt x="142" y="22"/>
                  </a:lnTo>
                  <a:lnTo>
                    <a:pt x="142" y="22"/>
                  </a:lnTo>
                  <a:lnTo>
                    <a:pt x="164" y="16"/>
                  </a:lnTo>
                  <a:lnTo>
                    <a:pt x="190" y="8"/>
                  </a:lnTo>
                  <a:lnTo>
                    <a:pt x="216" y="2"/>
                  </a:lnTo>
                  <a:lnTo>
                    <a:pt x="242" y="0"/>
                  </a:lnTo>
                  <a:lnTo>
                    <a:pt x="242" y="0"/>
                  </a:lnTo>
                  <a:lnTo>
                    <a:pt x="266" y="2"/>
                  </a:lnTo>
                  <a:lnTo>
                    <a:pt x="288" y="4"/>
                  </a:lnTo>
                  <a:lnTo>
                    <a:pt x="308" y="10"/>
                  </a:lnTo>
                  <a:lnTo>
                    <a:pt x="330" y="18"/>
                  </a:lnTo>
                  <a:lnTo>
                    <a:pt x="348" y="28"/>
                  </a:lnTo>
                  <a:lnTo>
                    <a:pt x="366" y="38"/>
                  </a:lnTo>
                  <a:lnTo>
                    <a:pt x="384" y="50"/>
                  </a:lnTo>
                  <a:lnTo>
                    <a:pt x="400" y="64"/>
                  </a:lnTo>
                  <a:lnTo>
                    <a:pt x="400" y="64"/>
                  </a:lnTo>
                  <a:lnTo>
                    <a:pt x="414" y="78"/>
                  </a:lnTo>
                  <a:lnTo>
                    <a:pt x="428" y="92"/>
                  </a:lnTo>
                  <a:lnTo>
                    <a:pt x="440" y="106"/>
                  </a:lnTo>
                  <a:lnTo>
                    <a:pt x="450" y="122"/>
                  </a:lnTo>
                  <a:lnTo>
                    <a:pt x="458" y="138"/>
                  </a:lnTo>
                  <a:lnTo>
                    <a:pt x="466" y="154"/>
                  </a:lnTo>
                  <a:lnTo>
                    <a:pt x="472" y="170"/>
                  </a:lnTo>
                  <a:lnTo>
                    <a:pt x="478" y="188"/>
                  </a:lnTo>
                  <a:lnTo>
                    <a:pt x="478" y="188"/>
                  </a:lnTo>
                  <a:lnTo>
                    <a:pt x="484" y="218"/>
                  </a:lnTo>
                  <a:lnTo>
                    <a:pt x="484" y="218"/>
                  </a:lnTo>
                  <a:lnTo>
                    <a:pt x="482" y="228"/>
                  </a:lnTo>
                  <a:lnTo>
                    <a:pt x="482" y="228"/>
                  </a:lnTo>
                  <a:lnTo>
                    <a:pt x="482" y="232"/>
                  </a:lnTo>
                  <a:lnTo>
                    <a:pt x="478" y="234"/>
                  </a:lnTo>
                  <a:lnTo>
                    <a:pt x="472" y="238"/>
                  </a:lnTo>
                  <a:lnTo>
                    <a:pt x="468" y="238"/>
                  </a:lnTo>
                  <a:lnTo>
                    <a:pt x="468" y="238"/>
                  </a:lnTo>
                  <a:lnTo>
                    <a:pt x="462" y="238"/>
                  </a:lnTo>
                  <a:lnTo>
                    <a:pt x="458" y="234"/>
                  </a:lnTo>
                  <a:lnTo>
                    <a:pt x="452" y="232"/>
                  </a:lnTo>
                  <a:lnTo>
                    <a:pt x="452" y="228"/>
                  </a:lnTo>
                  <a:lnTo>
                    <a:pt x="452" y="228"/>
                  </a:lnTo>
                  <a:lnTo>
                    <a:pt x="448" y="208"/>
                  </a:lnTo>
                  <a:lnTo>
                    <a:pt x="448" y="208"/>
                  </a:lnTo>
                  <a:lnTo>
                    <a:pt x="442" y="190"/>
                  </a:lnTo>
                  <a:lnTo>
                    <a:pt x="438" y="174"/>
                  </a:lnTo>
                  <a:lnTo>
                    <a:pt x="430" y="160"/>
                  </a:lnTo>
                  <a:lnTo>
                    <a:pt x="422" y="144"/>
                  </a:lnTo>
                  <a:lnTo>
                    <a:pt x="422"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6"/>
                  </a:lnTo>
                  <a:lnTo>
                    <a:pt x="242" y="36"/>
                  </a:lnTo>
                  <a:lnTo>
                    <a:pt x="206" y="36"/>
                  </a:lnTo>
                  <a:lnTo>
                    <a:pt x="188" y="40"/>
                  </a:lnTo>
                  <a:lnTo>
                    <a:pt x="172" y="44"/>
                  </a:lnTo>
                  <a:lnTo>
                    <a:pt x="172" y="44"/>
                  </a:lnTo>
                  <a:lnTo>
                    <a:pt x="158" y="48"/>
                  </a:lnTo>
                  <a:lnTo>
                    <a:pt x="158" y="48"/>
                  </a:lnTo>
                  <a:lnTo>
                    <a:pt x="144" y="56"/>
                  </a:lnTo>
                  <a:lnTo>
                    <a:pt x="130" y="66"/>
                  </a:lnTo>
                  <a:lnTo>
                    <a:pt x="108" y="84"/>
                  </a:lnTo>
                  <a:lnTo>
                    <a:pt x="108" y="84"/>
                  </a:lnTo>
                  <a:lnTo>
                    <a:pt x="94" y="98"/>
                  </a:lnTo>
                  <a:lnTo>
                    <a:pt x="82" y="110"/>
                  </a:lnTo>
                  <a:lnTo>
                    <a:pt x="72" y="126"/>
                  </a:lnTo>
                  <a:lnTo>
                    <a:pt x="64" y="142"/>
                  </a:lnTo>
                  <a:lnTo>
                    <a:pt x="64" y="142"/>
                  </a:lnTo>
                  <a:lnTo>
                    <a:pt x="60" y="148"/>
                  </a:lnTo>
                  <a:lnTo>
                    <a:pt x="60" y="148"/>
                  </a:lnTo>
                  <a:lnTo>
                    <a:pt x="46" y="176"/>
                  </a:lnTo>
                  <a:lnTo>
                    <a:pt x="40" y="192"/>
                  </a:lnTo>
                  <a:lnTo>
                    <a:pt x="34" y="208"/>
                  </a:lnTo>
                  <a:lnTo>
                    <a:pt x="34" y="208"/>
                  </a:lnTo>
                  <a:lnTo>
                    <a:pt x="32" y="224"/>
                  </a:lnTo>
                  <a:lnTo>
                    <a:pt x="32" y="224"/>
                  </a:lnTo>
                  <a:lnTo>
                    <a:pt x="32" y="224"/>
                  </a:lnTo>
                  <a:lnTo>
                    <a:pt x="32" y="224"/>
                  </a:lnTo>
                  <a:lnTo>
                    <a:pt x="36" y="208"/>
                  </a:lnTo>
                  <a:lnTo>
                    <a:pt x="36" y="208"/>
                  </a:lnTo>
                  <a:lnTo>
                    <a:pt x="40" y="192"/>
                  </a:lnTo>
                  <a:lnTo>
                    <a:pt x="46" y="176"/>
                  </a:lnTo>
                  <a:lnTo>
                    <a:pt x="60" y="150"/>
                  </a:lnTo>
                  <a:lnTo>
                    <a:pt x="60" y="150"/>
                  </a:lnTo>
                  <a:lnTo>
                    <a:pt x="64" y="142"/>
                  </a:lnTo>
                  <a:lnTo>
                    <a:pt x="64" y="142"/>
                  </a:lnTo>
                  <a:lnTo>
                    <a:pt x="72" y="126"/>
                  </a:lnTo>
                  <a:lnTo>
                    <a:pt x="82" y="112"/>
                  </a:lnTo>
                  <a:lnTo>
                    <a:pt x="94" y="98"/>
                  </a:lnTo>
                  <a:lnTo>
                    <a:pt x="108" y="86"/>
                  </a:lnTo>
                  <a:lnTo>
                    <a:pt x="108" y="86"/>
                  </a:lnTo>
                  <a:lnTo>
                    <a:pt x="130" y="66"/>
                  </a:lnTo>
                  <a:lnTo>
                    <a:pt x="144" y="58"/>
                  </a:lnTo>
                  <a:lnTo>
                    <a:pt x="158" y="50"/>
                  </a:lnTo>
                  <a:lnTo>
                    <a:pt x="158" y="50"/>
                  </a:lnTo>
                  <a:lnTo>
                    <a:pt x="172" y="44"/>
                  </a:lnTo>
                  <a:lnTo>
                    <a:pt x="172" y="44"/>
                  </a:lnTo>
                  <a:lnTo>
                    <a:pt x="188" y="40"/>
                  </a:lnTo>
                  <a:lnTo>
                    <a:pt x="206" y="38"/>
                  </a:lnTo>
                  <a:lnTo>
                    <a:pt x="242" y="36"/>
                  </a:lnTo>
                  <a:lnTo>
                    <a:pt x="242" y="36"/>
                  </a:lnTo>
                  <a:lnTo>
                    <a:pt x="268" y="36"/>
                  </a:lnTo>
                  <a:lnTo>
                    <a:pt x="292" y="40"/>
                  </a:lnTo>
                  <a:lnTo>
                    <a:pt x="316" y="48"/>
                  </a:lnTo>
                  <a:lnTo>
                    <a:pt x="340" y="58"/>
                  </a:lnTo>
                  <a:lnTo>
                    <a:pt x="340" y="58"/>
                  </a:lnTo>
                  <a:lnTo>
                    <a:pt x="350" y="66"/>
                  </a:lnTo>
                  <a:lnTo>
                    <a:pt x="360" y="74"/>
                  </a:lnTo>
                  <a:lnTo>
                    <a:pt x="378" y="94"/>
                  </a:lnTo>
                  <a:lnTo>
                    <a:pt x="378" y="94"/>
                  </a:lnTo>
                  <a:lnTo>
                    <a:pt x="398" y="114"/>
                  </a:lnTo>
                  <a:lnTo>
                    <a:pt x="408" y="126"/>
                  </a:lnTo>
                  <a:lnTo>
                    <a:pt x="418" y="138"/>
                  </a:lnTo>
                  <a:lnTo>
                    <a:pt x="418" y="138"/>
                  </a:lnTo>
                  <a:lnTo>
                    <a:pt x="422" y="146"/>
                  </a:lnTo>
                  <a:lnTo>
                    <a:pt x="422" y="146"/>
                  </a:lnTo>
                  <a:lnTo>
                    <a:pt x="430" y="160"/>
                  </a:lnTo>
                  <a:lnTo>
                    <a:pt x="436" y="176"/>
                  </a:lnTo>
                  <a:lnTo>
                    <a:pt x="442" y="192"/>
                  </a:lnTo>
                  <a:lnTo>
                    <a:pt x="448" y="208"/>
                  </a:lnTo>
                  <a:lnTo>
                    <a:pt x="448" y="208"/>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2" y="228"/>
                  </a:lnTo>
                  <a:lnTo>
                    <a:pt x="482"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4" y="78"/>
                  </a:lnTo>
                  <a:lnTo>
                    <a:pt x="400" y="62"/>
                  </a:lnTo>
                  <a:lnTo>
                    <a:pt x="400" y="62"/>
                  </a:lnTo>
                  <a:lnTo>
                    <a:pt x="384" y="50"/>
                  </a:lnTo>
                  <a:lnTo>
                    <a:pt x="368" y="38"/>
                  </a:lnTo>
                  <a:lnTo>
                    <a:pt x="348" y="26"/>
                  </a:lnTo>
                  <a:lnTo>
                    <a:pt x="330" y="18"/>
                  </a:lnTo>
                  <a:lnTo>
                    <a:pt x="310" y="10"/>
                  </a:lnTo>
                  <a:lnTo>
                    <a:pt x="288" y="4"/>
                  </a:lnTo>
                  <a:lnTo>
                    <a:pt x="266" y="0"/>
                  </a:lnTo>
                  <a:lnTo>
                    <a:pt x="242" y="0"/>
                  </a:lnTo>
                  <a:close/>
                </a:path>
              </a:pathLst>
            </a:custGeom>
            <a:solidFill>
              <a:srgbClr val="0D0D0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361"/>
            <p:cNvSpPr>
              <a:spLocks/>
            </p:cNvSpPr>
            <p:nvPr/>
          </p:nvSpPr>
          <p:spPr bwMode="auto">
            <a:xfrm>
              <a:off x="4205288" y="5237163"/>
              <a:ext cx="768350" cy="381000"/>
            </a:xfrm>
            <a:custGeom>
              <a:avLst/>
              <a:gdLst>
                <a:gd name="T0" fmla="*/ 190 w 484"/>
                <a:gd name="T1" fmla="*/ 8 h 240"/>
                <a:gd name="T2" fmla="*/ 126 w 484"/>
                <a:gd name="T3" fmla="*/ 30 h 240"/>
                <a:gd name="T4" fmla="*/ 66 w 484"/>
                <a:gd name="T5" fmla="*/ 72 h 240"/>
                <a:gd name="T6" fmla="*/ 30 w 484"/>
                <a:gd name="T7" fmla="*/ 120 h 240"/>
                <a:gd name="T8" fmla="*/ 4 w 484"/>
                <a:gd name="T9" fmla="*/ 194 h 240"/>
                <a:gd name="T10" fmla="*/ 0 w 484"/>
                <a:gd name="T11" fmla="*/ 228 h 240"/>
                <a:gd name="T12" fmla="*/ 18 w 484"/>
                <a:gd name="T13" fmla="*/ 240 h 240"/>
                <a:gd name="T14" fmla="*/ 30 w 484"/>
                <a:gd name="T15" fmla="*/ 232 h 240"/>
                <a:gd name="T16" fmla="*/ 32 w 484"/>
                <a:gd name="T17" fmla="*/ 228 h 240"/>
                <a:gd name="T18" fmla="*/ 32 w 484"/>
                <a:gd name="T19" fmla="*/ 228 h 240"/>
                <a:gd name="T20" fmla="*/ 18 w 484"/>
                <a:gd name="T21" fmla="*/ 238 h 240"/>
                <a:gd name="T22" fmla="*/ 2 w 484"/>
                <a:gd name="T23" fmla="*/ 232 h 240"/>
                <a:gd name="T24" fmla="*/ 4 w 484"/>
                <a:gd name="T25" fmla="*/ 194 h 240"/>
                <a:gd name="T26" fmla="*/ 24 w 484"/>
                <a:gd name="T27" fmla="*/ 136 h 240"/>
                <a:gd name="T28" fmla="*/ 54 w 484"/>
                <a:gd name="T29" fmla="*/ 88 h 240"/>
                <a:gd name="T30" fmla="*/ 110 w 484"/>
                <a:gd name="T31" fmla="*/ 40 h 240"/>
                <a:gd name="T32" fmla="*/ 164 w 484"/>
                <a:gd name="T33" fmla="*/ 16 h 240"/>
                <a:gd name="T34" fmla="*/ 242 w 484"/>
                <a:gd name="T35" fmla="*/ 0 h 240"/>
                <a:gd name="T36" fmla="*/ 330 w 484"/>
                <a:gd name="T37" fmla="*/ 18 h 240"/>
                <a:gd name="T38" fmla="*/ 400 w 484"/>
                <a:gd name="T39" fmla="*/ 64 h 240"/>
                <a:gd name="T40" fmla="*/ 440 w 484"/>
                <a:gd name="T41" fmla="*/ 106 h 240"/>
                <a:gd name="T42" fmla="*/ 472 w 484"/>
                <a:gd name="T43" fmla="*/ 170 h 240"/>
                <a:gd name="T44" fmla="*/ 484 w 484"/>
                <a:gd name="T45" fmla="*/ 218 h 240"/>
                <a:gd name="T46" fmla="*/ 478 w 484"/>
                <a:gd name="T47" fmla="*/ 234 h 240"/>
                <a:gd name="T48" fmla="*/ 462 w 484"/>
                <a:gd name="T49" fmla="*/ 238 h 240"/>
                <a:gd name="T50" fmla="*/ 452 w 484"/>
                <a:gd name="T51" fmla="*/ 228 h 240"/>
                <a:gd name="T52" fmla="*/ 438 w 484"/>
                <a:gd name="T53" fmla="*/ 174 h 240"/>
                <a:gd name="T54" fmla="*/ 418 w 484"/>
                <a:gd name="T55" fmla="*/ 136 h 240"/>
                <a:gd name="T56" fmla="*/ 390 w 484"/>
                <a:gd name="T57" fmla="*/ 102 h 240"/>
                <a:gd name="T58" fmla="*/ 360 w 484"/>
                <a:gd name="T59" fmla="*/ 72 h 240"/>
                <a:gd name="T60" fmla="*/ 316 w 484"/>
                <a:gd name="T61" fmla="*/ 46 h 240"/>
                <a:gd name="T62" fmla="*/ 242 w 484"/>
                <a:gd name="T63" fmla="*/ 36 h 240"/>
                <a:gd name="T64" fmla="*/ 172 w 484"/>
                <a:gd name="T65" fmla="*/ 44 h 240"/>
                <a:gd name="T66" fmla="*/ 130 w 484"/>
                <a:gd name="T67" fmla="*/ 66 h 240"/>
                <a:gd name="T68" fmla="*/ 82 w 484"/>
                <a:gd name="T69" fmla="*/ 110 h 240"/>
                <a:gd name="T70" fmla="*/ 60 w 484"/>
                <a:gd name="T71" fmla="*/ 148 h 240"/>
                <a:gd name="T72" fmla="*/ 34 w 484"/>
                <a:gd name="T73" fmla="*/ 208 h 240"/>
                <a:gd name="T74" fmla="*/ 32 w 484"/>
                <a:gd name="T75" fmla="*/ 224 h 240"/>
                <a:gd name="T76" fmla="*/ 40 w 484"/>
                <a:gd name="T77" fmla="*/ 192 h 240"/>
                <a:gd name="T78" fmla="*/ 64 w 484"/>
                <a:gd name="T79" fmla="*/ 142 h 240"/>
                <a:gd name="T80" fmla="*/ 94 w 484"/>
                <a:gd name="T81" fmla="*/ 98 h 240"/>
                <a:gd name="T82" fmla="*/ 144 w 484"/>
                <a:gd name="T83" fmla="*/ 58 h 240"/>
                <a:gd name="T84" fmla="*/ 172 w 484"/>
                <a:gd name="T85" fmla="*/ 44 h 240"/>
                <a:gd name="T86" fmla="*/ 242 w 484"/>
                <a:gd name="T87" fmla="*/ 36 h 240"/>
                <a:gd name="T88" fmla="*/ 340 w 484"/>
                <a:gd name="T89" fmla="*/ 58 h 240"/>
                <a:gd name="T90" fmla="*/ 378 w 484"/>
                <a:gd name="T91" fmla="*/ 94 h 240"/>
                <a:gd name="T92" fmla="*/ 418 w 484"/>
                <a:gd name="T93" fmla="*/ 138 h 240"/>
                <a:gd name="T94" fmla="*/ 430 w 484"/>
                <a:gd name="T95" fmla="*/ 160 h 240"/>
                <a:gd name="T96" fmla="*/ 448 w 484"/>
                <a:gd name="T97" fmla="*/ 208 h 240"/>
                <a:gd name="T98" fmla="*/ 458 w 484"/>
                <a:gd name="T99" fmla="*/ 236 h 240"/>
                <a:gd name="T100" fmla="*/ 472 w 484"/>
                <a:gd name="T101" fmla="*/ 238 h 240"/>
                <a:gd name="T102" fmla="*/ 482 w 484"/>
                <a:gd name="T103" fmla="*/ 228 h 240"/>
                <a:gd name="T104" fmla="*/ 478 w 484"/>
                <a:gd name="T105" fmla="*/ 188 h 240"/>
                <a:gd name="T106" fmla="*/ 450 w 484"/>
                <a:gd name="T107" fmla="*/ 122 h 240"/>
                <a:gd name="T108" fmla="*/ 400 w 484"/>
                <a:gd name="T109" fmla="*/ 62 h 240"/>
                <a:gd name="T110" fmla="*/ 348 w 484"/>
                <a:gd name="T111" fmla="*/ 26 h 240"/>
                <a:gd name="T112" fmla="*/ 266 w 484"/>
                <a:gd name="T113"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4" h="240">
                  <a:moveTo>
                    <a:pt x="242" y="0"/>
                  </a:moveTo>
                  <a:lnTo>
                    <a:pt x="242" y="0"/>
                  </a:lnTo>
                  <a:lnTo>
                    <a:pt x="216" y="2"/>
                  </a:lnTo>
                  <a:lnTo>
                    <a:pt x="190" y="8"/>
                  </a:lnTo>
                  <a:lnTo>
                    <a:pt x="164" y="14"/>
                  </a:lnTo>
                  <a:lnTo>
                    <a:pt x="142" y="22"/>
                  </a:lnTo>
                  <a:lnTo>
                    <a:pt x="142" y="22"/>
                  </a:lnTo>
                  <a:lnTo>
                    <a:pt x="126" y="30"/>
                  </a:lnTo>
                  <a:lnTo>
                    <a:pt x="110" y="38"/>
                  </a:lnTo>
                  <a:lnTo>
                    <a:pt x="94" y="48"/>
                  </a:lnTo>
                  <a:lnTo>
                    <a:pt x="78" y="60"/>
                  </a:lnTo>
                  <a:lnTo>
                    <a:pt x="66" y="72"/>
                  </a:lnTo>
                  <a:lnTo>
                    <a:pt x="52" y="86"/>
                  </a:lnTo>
                  <a:lnTo>
                    <a:pt x="42" y="102"/>
                  </a:lnTo>
                  <a:lnTo>
                    <a:pt x="30" y="120"/>
                  </a:lnTo>
                  <a:lnTo>
                    <a:pt x="30" y="120"/>
                  </a:lnTo>
                  <a:lnTo>
                    <a:pt x="22" y="136"/>
                  </a:lnTo>
                  <a:lnTo>
                    <a:pt x="14" y="154"/>
                  </a:lnTo>
                  <a:lnTo>
                    <a:pt x="8" y="174"/>
                  </a:lnTo>
                  <a:lnTo>
                    <a:pt x="4" y="194"/>
                  </a:lnTo>
                  <a:lnTo>
                    <a:pt x="4" y="194"/>
                  </a:lnTo>
                  <a:lnTo>
                    <a:pt x="0" y="212"/>
                  </a:lnTo>
                  <a:lnTo>
                    <a:pt x="0" y="228"/>
                  </a:lnTo>
                  <a:lnTo>
                    <a:pt x="0" y="228"/>
                  </a:lnTo>
                  <a:lnTo>
                    <a:pt x="2" y="232"/>
                  </a:lnTo>
                  <a:lnTo>
                    <a:pt x="6" y="236"/>
                  </a:lnTo>
                  <a:lnTo>
                    <a:pt x="12" y="238"/>
                  </a:lnTo>
                  <a:lnTo>
                    <a:pt x="18" y="240"/>
                  </a:lnTo>
                  <a:lnTo>
                    <a:pt x="18" y="240"/>
                  </a:lnTo>
                  <a:lnTo>
                    <a:pt x="22" y="238"/>
                  </a:lnTo>
                  <a:lnTo>
                    <a:pt x="28" y="236"/>
                  </a:lnTo>
                  <a:lnTo>
                    <a:pt x="30" y="232"/>
                  </a:lnTo>
                  <a:lnTo>
                    <a:pt x="32" y="228"/>
                  </a:lnTo>
                  <a:lnTo>
                    <a:pt x="32" y="228"/>
                  </a:lnTo>
                  <a:lnTo>
                    <a:pt x="32" y="228"/>
                  </a:lnTo>
                  <a:lnTo>
                    <a:pt x="32" y="228"/>
                  </a:lnTo>
                  <a:lnTo>
                    <a:pt x="32" y="228"/>
                  </a:lnTo>
                  <a:lnTo>
                    <a:pt x="32" y="228"/>
                  </a:lnTo>
                  <a:lnTo>
                    <a:pt x="32" y="228"/>
                  </a:lnTo>
                  <a:lnTo>
                    <a:pt x="32" y="228"/>
                  </a:lnTo>
                  <a:lnTo>
                    <a:pt x="30" y="232"/>
                  </a:lnTo>
                  <a:lnTo>
                    <a:pt x="28" y="234"/>
                  </a:lnTo>
                  <a:lnTo>
                    <a:pt x="22" y="238"/>
                  </a:lnTo>
                  <a:lnTo>
                    <a:pt x="18" y="238"/>
                  </a:lnTo>
                  <a:lnTo>
                    <a:pt x="18" y="238"/>
                  </a:lnTo>
                  <a:lnTo>
                    <a:pt x="12" y="238"/>
                  </a:lnTo>
                  <a:lnTo>
                    <a:pt x="6" y="234"/>
                  </a:lnTo>
                  <a:lnTo>
                    <a:pt x="2" y="232"/>
                  </a:lnTo>
                  <a:lnTo>
                    <a:pt x="0" y="228"/>
                  </a:lnTo>
                  <a:lnTo>
                    <a:pt x="0" y="228"/>
                  </a:lnTo>
                  <a:lnTo>
                    <a:pt x="0" y="210"/>
                  </a:lnTo>
                  <a:lnTo>
                    <a:pt x="4" y="194"/>
                  </a:lnTo>
                  <a:lnTo>
                    <a:pt x="4" y="194"/>
                  </a:lnTo>
                  <a:lnTo>
                    <a:pt x="8" y="174"/>
                  </a:lnTo>
                  <a:lnTo>
                    <a:pt x="16" y="154"/>
                  </a:lnTo>
                  <a:lnTo>
                    <a:pt x="24" y="136"/>
                  </a:lnTo>
                  <a:lnTo>
                    <a:pt x="32" y="120"/>
                  </a:lnTo>
                  <a:lnTo>
                    <a:pt x="32" y="120"/>
                  </a:lnTo>
                  <a:lnTo>
                    <a:pt x="42" y="102"/>
                  </a:lnTo>
                  <a:lnTo>
                    <a:pt x="54" y="88"/>
                  </a:lnTo>
                  <a:lnTo>
                    <a:pt x="66" y="74"/>
                  </a:lnTo>
                  <a:lnTo>
                    <a:pt x="80" y="60"/>
                  </a:lnTo>
                  <a:lnTo>
                    <a:pt x="94" y="50"/>
                  </a:lnTo>
                  <a:lnTo>
                    <a:pt x="110" y="40"/>
                  </a:lnTo>
                  <a:lnTo>
                    <a:pt x="126" y="30"/>
                  </a:lnTo>
                  <a:lnTo>
                    <a:pt x="142" y="22"/>
                  </a:lnTo>
                  <a:lnTo>
                    <a:pt x="142" y="22"/>
                  </a:lnTo>
                  <a:lnTo>
                    <a:pt x="164" y="16"/>
                  </a:lnTo>
                  <a:lnTo>
                    <a:pt x="190" y="8"/>
                  </a:lnTo>
                  <a:lnTo>
                    <a:pt x="216" y="2"/>
                  </a:lnTo>
                  <a:lnTo>
                    <a:pt x="242" y="0"/>
                  </a:lnTo>
                  <a:lnTo>
                    <a:pt x="242" y="0"/>
                  </a:lnTo>
                  <a:lnTo>
                    <a:pt x="266" y="2"/>
                  </a:lnTo>
                  <a:lnTo>
                    <a:pt x="288" y="4"/>
                  </a:lnTo>
                  <a:lnTo>
                    <a:pt x="308" y="10"/>
                  </a:lnTo>
                  <a:lnTo>
                    <a:pt x="330" y="18"/>
                  </a:lnTo>
                  <a:lnTo>
                    <a:pt x="348" y="28"/>
                  </a:lnTo>
                  <a:lnTo>
                    <a:pt x="366" y="38"/>
                  </a:lnTo>
                  <a:lnTo>
                    <a:pt x="384" y="50"/>
                  </a:lnTo>
                  <a:lnTo>
                    <a:pt x="400" y="64"/>
                  </a:lnTo>
                  <a:lnTo>
                    <a:pt x="400" y="64"/>
                  </a:lnTo>
                  <a:lnTo>
                    <a:pt x="414" y="78"/>
                  </a:lnTo>
                  <a:lnTo>
                    <a:pt x="428" y="92"/>
                  </a:lnTo>
                  <a:lnTo>
                    <a:pt x="440" y="106"/>
                  </a:lnTo>
                  <a:lnTo>
                    <a:pt x="450" y="122"/>
                  </a:lnTo>
                  <a:lnTo>
                    <a:pt x="458" y="138"/>
                  </a:lnTo>
                  <a:lnTo>
                    <a:pt x="466" y="154"/>
                  </a:lnTo>
                  <a:lnTo>
                    <a:pt x="472" y="170"/>
                  </a:lnTo>
                  <a:lnTo>
                    <a:pt x="478" y="188"/>
                  </a:lnTo>
                  <a:lnTo>
                    <a:pt x="478" y="188"/>
                  </a:lnTo>
                  <a:lnTo>
                    <a:pt x="484" y="218"/>
                  </a:lnTo>
                  <a:lnTo>
                    <a:pt x="484" y="218"/>
                  </a:lnTo>
                  <a:lnTo>
                    <a:pt x="482" y="228"/>
                  </a:lnTo>
                  <a:lnTo>
                    <a:pt x="482" y="228"/>
                  </a:lnTo>
                  <a:lnTo>
                    <a:pt x="482" y="232"/>
                  </a:lnTo>
                  <a:lnTo>
                    <a:pt x="478" y="234"/>
                  </a:lnTo>
                  <a:lnTo>
                    <a:pt x="472" y="238"/>
                  </a:lnTo>
                  <a:lnTo>
                    <a:pt x="468" y="238"/>
                  </a:lnTo>
                  <a:lnTo>
                    <a:pt x="468" y="238"/>
                  </a:lnTo>
                  <a:lnTo>
                    <a:pt x="462" y="238"/>
                  </a:lnTo>
                  <a:lnTo>
                    <a:pt x="458" y="234"/>
                  </a:lnTo>
                  <a:lnTo>
                    <a:pt x="452" y="232"/>
                  </a:lnTo>
                  <a:lnTo>
                    <a:pt x="452" y="228"/>
                  </a:lnTo>
                  <a:lnTo>
                    <a:pt x="452" y="228"/>
                  </a:lnTo>
                  <a:lnTo>
                    <a:pt x="448" y="208"/>
                  </a:lnTo>
                  <a:lnTo>
                    <a:pt x="448" y="208"/>
                  </a:lnTo>
                  <a:lnTo>
                    <a:pt x="442" y="190"/>
                  </a:lnTo>
                  <a:lnTo>
                    <a:pt x="438" y="174"/>
                  </a:lnTo>
                  <a:lnTo>
                    <a:pt x="430" y="160"/>
                  </a:lnTo>
                  <a:lnTo>
                    <a:pt x="422" y="144"/>
                  </a:lnTo>
                  <a:lnTo>
                    <a:pt x="422"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6"/>
                  </a:lnTo>
                  <a:lnTo>
                    <a:pt x="242" y="36"/>
                  </a:lnTo>
                  <a:lnTo>
                    <a:pt x="206" y="36"/>
                  </a:lnTo>
                  <a:lnTo>
                    <a:pt x="188" y="40"/>
                  </a:lnTo>
                  <a:lnTo>
                    <a:pt x="172" y="44"/>
                  </a:lnTo>
                  <a:lnTo>
                    <a:pt x="172" y="44"/>
                  </a:lnTo>
                  <a:lnTo>
                    <a:pt x="158" y="48"/>
                  </a:lnTo>
                  <a:lnTo>
                    <a:pt x="158" y="48"/>
                  </a:lnTo>
                  <a:lnTo>
                    <a:pt x="144" y="56"/>
                  </a:lnTo>
                  <a:lnTo>
                    <a:pt x="130" y="66"/>
                  </a:lnTo>
                  <a:lnTo>
                    <a:pt x="108" y="84"/>
                  </a:lnTo>
                  <a:lnTo>
                    <a:pt x="108" y="84"/>
                  </a:lnTo>
                  <a:lnTo>
                    <a:pt x="94" y="98"/>
                  </a:lnTo>
                  <a:lnTo>
                    <a:pt x="82" y="110"/>
                  </a:lnTo>
                  <a:lnTo>
                    <a:pt x="72" y="126"/>
                  </a:lnTo>
                  <a:lnTo>
                    <a:pt x="64" y="142"/>
                  </a:lnTo>
                  <a:lnTo>
                    <a:pt x="64" y="142"/>
                  </a:lnTo>
                  <a:lnTo>
                    <a:pt x="60" y="148"/>
                  </a:lnTo>
                  <a:lnTo>
                    <a:pt x="60" y="148"/>
                  </a:lnTo>
                  <a:lnTo>
                    <a:pt x="46" y="176"/>
                  </a:lnTo>
                  <a:lnTo>
                    <a:pt x="40" y="192"/>
                  </a:lnTo>
                  <a:lnTo>
                    <a:pt x="34" y="208"/>
                  </a:lnTo>
                  <a:lnTo>
                    <a:pt x="34" y="208"/>
                  </a:lnTo>
                  <a:lnTo>
                    <a:pt x="32" y="224"/>
                  </a:lnTo>
                  <a:lnTo>
                    <a:pt x="32" y="224"/>
                  </a:lnTo>
                  <a:lnTo>
                    <a:pt x="32" y="224"/>
                  </a:lnTo>
                  <a:lnTo>
                    <a:pt x="32" y="224"/>
                  </a:lnTo>
                  <a:lnTo>
                    <a:pt x="36" y="208"/>
                  </a:lnTo>
                  <a:lnTo>
                    <a:pt x="36" y="208"/>
                  </a:lnTo>
                  <a:lnTo>
                    <a:pt x="40" y="192"/>
                  </a:lnTo>
                  <a:lnTo>
                    <a:pt x="46" y="176"/>
                  </a:lnTo>
                  <a:lnTo>
                    <a:pt x="60" y="150"/>
                  </a:lnTo>
                  <a:lnTo>
                    <a:pt x="60" y="150"/>
                  </a:lnTo>
                  <a:lnTo>
                    <a:pt x="64" y="142"/>
                  </a:lnTo>
                  <a:lnTo>
                    <a:pt x="64" y="142"/>
                  </a:lnTo>
                  <a:lnTo>
                    <a:pt x="72" y="126"/>
                  </a:lnTo>
                  <a:lnTo>
                    <a:pt x="82" y="112"/>
                  </a:lnTo>
                  <a:lnTo>
                    <a:pt x="94" y="98"/>
                  </a:lnTo>
                  <a:lnTo>
                    <a:pt x="108" y="86"/>
                  </a:lnTo>
                  <a:lnTo>
                    <a:pt x="108" y="86"/>
                  </a:lnTo>
                  <a:lnTo>
                    <a:pt x="130" y="66"/>
                  </a:lnTo>
                  <a:lnTo>
                    <a:pt x="144" y="58"/>
                  </a:lnTo>
                  <a:lnTo>
                    <a:pt x="158" y="50"/>
                  </a:lnTo>
                  <a:lnTo>
                    <a:pt x="158" y="50"/>
                  </a:lnTo>
                  <a:lnTo>
                    <a:pt x="172" y="44"/>
                  </a:lnTo>
                  <a:lnTo>
                    <a:pt x="172" y="44"/>
                  </a:lnTo>
                  <a:lnTo>
                    <a:pt x="188" y="40"/>
                  </a:lnTo>
                  <a:lnTo>
                    <a:pt x="206" y="38"/>
                  </a:lnTo>
                  <a:lnTo>
                    <a:pt x="242" y="36"/>
                  </a:lnTo>
                  <a:lnTo>
                    <a:pt x="242" y="36"/>
                  </a:lnTo>
                  <a:lnTo>
                    <a:pt x="268" y="36"/>
                  </a:lnTo>
                  <a:lnTo>
                    <a:pt x="292" y="40"/>
                  </a:lnTo>
                  <a:lnTo>
                    <a:pt x="316" y="48"/>
                  </a:lnTo>
                  <a:lnTo>
                    <a:pt x="340" y="58"/>
                  </a:lnTo>
                  <a:lnTo>
                    <a:pt x="340" y="58"/>
                  </a:lnTo>
                  <a:lnTo>
                    <a:pt x="350" y="66"/>
                  </a:lnTo>
                  <a:lnTo>
                    <a:pt x="360" y="74"/>
                  </a:lnTo>
                  <a:lnTo>
                    <a:pt x="378" y="94"/>
                  </a:lnTo>
                  <a:lnTo>
                    <a:pt x="378" y="94"/>
                  </a:lnTo>
                  <a:lnTo>
                    <a:pt x="398" y="114"/>
                  </a:lnTo>
                  <a:lnTo>
                    <a:pt x="408" y="126"/>
                  </a:lnTo>
                  <a:lnTo>
                    <a:pt x="418" y="138"/>
                  </a:lnTo>
                  <a:lnTo>
                    <a:pt x="418" y="138"/>
                  </a:lnTo>
                  <a:lnTo>
                    <a:pt x="422" y="146"/>
                  </a:lnTo>
                  <a:lnTo>
                    <a:pt x="422" y="146"/>
                  </a:lnTo>
                  <a:lnTo>
                    <a:pt x="430" y="160"/>
                  </a:lnTo>
                  <a:lnTo>
                    <a:pt x="436" y="176"/>
                  </a:lnTo>
                  <a:lnTo>
                    <a:pt x="442" y="192"/>
                  </a:lnTo>
                  <a:lnTo>
                    <a:pt x="448" y="208"/>
                  </a:lnTo>
                  <a:lnTo>
                    <a:pt x="448" y="208"/>
                  </a:lnTo>
                  <a:lnTo>
                    <a:pt x="452" y="228"/>
                  </a:lnTo>
                  <a:lnTo>
                    <a:pt x="452" y="228"/>
                  </a:lnTo>
                  <a:lnTo>
                    <a:pt x="452" y="232"/>
                  </a:lnTo>
                  <a:lnTo>
                    <a:pt x="458" y="236"/>
                  </a:lnTo>
                  <a:lnTo>
                    <a:pt x="462" y="238"/>
                  </a:lnTo>
                  <a:lnTo>
                    <a:pt x="468" y="240"/>
                  </a:lnTo>
                  <a:lnTo>
                    <a:pt x="468" y="240"/>
                  </a:lnTo>
                  <a:lnTo>
                    <a:pt x="472" y="238"/>
                  </a:lnTo>
                  <a:lnTo>
                    <a:pt x="478" y="236"/>
                  </a:lnTo>
                  <a:lnTo>
                    <a:pt x="482" y="232"/>
                  </a:lnTo>
                  <a:lnTo>
                    <a:pt x="482" y="228"/>
                  </a:lnTo>
                  <a:lnTo>
                    <a:pt x="482" y="228"/>
                  </a:lnTo>
                  <a:lnTo>
                    <a:pt x="484" y="218"/>
                  </a:lnTo>
                  <a:lnTo>
                    <a:pt x="484" y="218"/>
                  </a:lnTo>
                  <a:lnTo>
                    <a:pt x="478" y="188"/>
                  </a:lnTo>
                  <a:lnTo>
                    <a:pt x="478" y="188"/>
                  </a:lnTo>
                  <a:lnTo>
                    <a:pt x="474" y="172"/>
                  </a:lnTo>
                  <a:lnTo>
                    <a:pt x="468" y="154"/>
                  </a:lnTo>
                  <a:lnTo>
                    <a:pt x="460" y="138"/>
                  </a:lnTo>
                  <a:lnTo>
                    <a:pt x="450" y="122"/>
                  </a:lnTo>
                  <a:lnTo>
                    <a:pt x="440" y="106"/>
                  </a:lnTo>
                  <a:lnTo>
                    <a:pt x="428" y="92"/>
                  </a:lnTo>
                  <a:lnTo>
                    <a:pt x="414" y="78"/>
                  </a:lnTo>
                  <a:lnTo>
                    <a:pt x="400" y="62"/>
                  </a:lnTo>
                  <a:lnTo>
                    <a:pt x="400" y="62"/>
                  </a:lnTo>
                  <a:lnTo>
                    <a:pt x="384" y="50"/>
                  </a:lnTo>
                  <a:lnTo>
                    <a:pt x="368" y="38"/>
                  </a:lnTo>
                  <a:lnTo>
                    <a:pt x="348" y="26"/>
                  </a:lnTo>
                  <a:lnTo>
                    <a:pt x="330" y="18"/>
                  </a:lnTo>
                  <a:lnTo>
                    <a:pt x="310" y="10"/>
                  </a:lnTo>
                  <a:lnTo>
                    <a:pt x="288" y="4"/>
                  </a:lnTo>
                  <a:lnTo>
                    <a:pt x="266" y="0"/>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362"/>
            <p:cNvSpPr>
              <a:spLocks/>
            </p:cNvSpPr>
            <p:nvPr/>
          </p:nvSpPr>
          <p:spPr bwMode="auto">
            <a:xfrm>
              <a:off x="4205288" y="5237163"/>
              <a:ext cx="768350" cy="377825"/>
            </a:xfrm>
            <a:custGeom>
              <a:avLst/>
              <a:gdLst>
                <a:gd name="T0" fmla="*/ 190 w 484"/>
                <a:gd name="T1" fmla="*/ 8 h 238"/>
                <a:gd name="T2" fmla="*/ 126 w 484"/>
                <a:gd name="T3" fmla="*/ 30 h 238"/>
                <a:gd name="T4" fmla="*/ 66 w 484"/>
                <a:gd name="T5" fmla="*/ 74 h 238"/>
                <a:gd name="T6" fmla="*/ 32 w 484"/>
                <a:gd name="T7" fmla="*/ 120 h 238"/>
                <a:gd name="T8" fmla="*/ 4 w 484"/>
                <a:gd name="T9" fmla="*/ 194 h 238"/>
                <a:gd name="T10" fmla="*/ 0 w 484"/>
                <a:gd name="T11" fmla="*/ 228 h 238"/>
                <a:gd name="T12" fmla="*/ 18 w 484"/>
                <a:gd name="T13" fmla="*/ 238 h 238"/>
                <a:gd name="T14" fmla="*/ 30 w 484"/>
                <a:gd name="T15" fmla="*/ 232 h 238"/>
                <a:gd name="T16" fmla="*/ 32 w 484"/>
                <a:gd name="T17" fmla="*/ 228 h 238"/>
                <a:gd name="T18" fmla="*/ 28 w 484"/>
                <a:gd name="T19" fmla="*/ 234 h 238"/>
                <a:gd name="T20" fmla="*/ 12 w 484"/>
                <a:gd name="T21" fmla="*/ 238 h 238"/>
                <a:gd name="T22" fmla="*/ 0 w 484"/>
                <a:gd name="T23" fmla="*/ 228 h 238"/>
                <a:gd name="T24" fmla="*/ 10 w 484"/>
                <a:gd name="T25" fmla="*/ 174 h 238"/>
                <a:gd name="T26" fmla="*/ 32 w 484"/>
                <a:gd name="T27" fmla="*/ 120 h 238"/>
                <a:gd name="T28" fmla="*/ 80 w 484"/>
                <a:gd name="T29" fmla="*/ 60 h 238"/>
                <a:gd name="T30" fmla="*/ 142 w 484"/>
                <a:gd name="T31" fmla="*/ 24 h 238"/>
                <a:gd name="T32" fmla="*/ 216 w 484"/>
                <a:gd name="T33" fmla="*/ 4 h 238"/>
                <a:gd name="T34" fmla="*/ 288 w 484"/>
                <a:gd name="T35" fmla="*/ 6 h 238"/>
                <a:gd name="T36" fmla="*/ 366 w 484"/>
                <a:gd name="T37" fmla="*/ 38 h 238"/>
                <a:gd name="T38" fmla="*/ 414 w 484"/>
                <a:gd name="T39" fmla="*/ 78 h 238"/>
                <a:gd name="T40" fmla="*/ 458 w 484"/>
                <a:gd name="T41" fmla="*/ 138 h 238"/>
                <a:gd name="T42" fmla="*/ 478 w 484"/>
                <a:gd name="T43" fmla="*/ 188 h 238"/>
                <a:gd name="T44" fmla="*/ 482 w 484"/>
                <a:gd name="T45" fmla="*/ 228 h 238"/>
                <a:gd name="T46" fmla="*/ 466 w 484"/>
                <a:gd name="T47" fmla="*/ 238 h 238"/>
                <a:gd name="T48" fmla="*/ 452 w 484"/>
                <a:gd name="T49" fmla="*/ 230 h 238"/>
                <a:gd name="T50" fmla="*/ 448 w 484"/>
                <a:gd name="T51" fmla="*/ 206 h 238"/>
                <a:gd name="T52" fmla="*/ 424 w 484"/>
                <a:gd name="T53" fmla="*/ 144 h 238"/>
                <a:gd name="T54" fmla="*/ 410 w 484"/>
                <a:gd name="T55" fmla="*/ 124 h 238"/>
                <a:gd name="T56" fmla="*/ 378 w 484"/>
                <a:gd name="T57" fmla="*/ 92 h 238"/>
                <a:gd name="T58" fmla="*/ 340 w 484"/>
                <a:gd name="T59" fmla="*/ 56 h 238"/>
                <a:gd name="T60" fmla="*/ 268 w 484"/>
                <a:gd name="T61" fmla="*/ 36 h 238"/>
                <a:gd name="T62" fmla="*/ 188 w 484"/>
                <a:gd name="T63" fmla="*/ 38 h 238"/>
                <a:gd name="T64" fmla="*/ 158 w 484"/>
                <a:gd name="T65" fmla="*/ 48 h 238"/>
                <a:gd name="T66" fmla="*/ 106 w 484"/>
                <a:gd name="T67" fmla="*/ 84 h 238"/>
                <a:gd name="T68" fmla="*/ 64 w 484"/>
                <a:gd name="T69" fmla="*/ 140 h 238"/>
                <a:gd name="T70" fmla="*/ 46 w 484"/>
                <a:gd name="T71" fmla="*/ 174 h 238"/>
                <a:gd name="T72" fmla="*/ 32 w 484"/>
                <a:gd name="T73" fmla="*/ 224 h 238"/>
                <a:gd name="T74" fmla="*/ 40 w 484"/>
                <a:gd name="T75" fmla="*/ 192 h 238"/>
                <a:gd name="T76" fmla="*/ 64 w 484"/>
                <a:gd name="T77" fmla="*/ 142 h 238"/>
                <a:gd name="T78" fmla="*/ 94 w 484"/>
                <a:gd name="T79" fmla="*/ 98 h 238"/>
                <a:gd name="T80" fmla="*/ 144 w 484"/>
                <a:gd name="T81" fmla="*/ 56 h 238"/>
                <a:gd name="T82" fmla="*/ 172 w 484"/>
                <a:gd name="T83" fmla="*/ 44 h 238"/>
                <a:gd name="T84" fmla="*/ 242 w 484"/>
                <a:gd name="T85" fmla="*/ 36 h 238"/>
                <a:gd name="T86" fmla="*/ 340 w 484"/>
                <a:gd name="T87" fmla="*/ 56 h 238"/>
                <a:gd name="T88" fmla="*/ 370 w 484"/>
                <a:gd name="T89" fmla="*/ 82 h 238"/>
                <a:gd name="T90" fmla="*/ 400 w 484"/>
                <a:gd name="T91" fmla="*/ 112 h 238"/>
                <a:gd name="T92" fmla="*/ 422 w 484"/>
                <a:gd name="T93" fmla="*/ 144 h 238"/>
                <a:gd name="T94" fmla="*/ 442 w 484"/>
                <a:gd name="T95" fmla="*/ 190 h 238"/>
                <a:gd name="T96" fmla="*/ 452 w 484"/>
                <a:gd name="T97" fmla="*/ 228 h 238"/>
                <a:gd name="T98" fmla="*/ 468 w 484"/>
                <a:gd name="T99" fmla="*/ 238 h 238"/>
                <a:gd name="T100" fmla="*/ 482 w 484"/>
                <a:gd name="T101" fmla="*/ 232 h 238"/>
                <a:gd name="T102" fmla="*/ 484 w 484"/>
                <a:gd name="T103" fmla="*/ 218 h 238"/>
                <a:gd name="T104" fmla="*/ 466 w 484"/>
                <a:gd name="T105" fmla="*/ 154 h 238"/>
                <a:gd name="T106" fmla="*/ 428 w 484"/>
                <a:gd name="T107" fmla="*/ 92 h 238"/>
                <a:gd name="T108" fmla="*/ 384 w 484"/>
                <a:gd name="T109" fmla="*/ 50 h 238"/>
                <a:gd name="T110" fmla="*/ 308 w 484"/>
                <a:gd name="T111" fmla="*/ 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38">
                  <a:moveTo>
                    <a:pt x="242" y="0"/>
                  </a:moveTo>
                  <a:lnTo>
                    <a:pt x="242" y="0"/>
                  </a:lnTo>
                  <a:lnTo>
                    <a:pt x="216" y="2"/>
                  </a:lnTo>
                  <a:lnTo>
                    <a:pt x="190" y="8"/>
                  </a:lnTo>
                  <a:lnTo>
                    <a:pt x="164" y="16"/>
                  </a:lnTo>
                  <a:lnTo>
                    <a:pt x="142" y="22"/>
                  </a:lnTo>
                  <a:lnTo>
                    <a:pt x="142" y="22"/>
                  </a:lnTo>
                  <a:lnTo>
                    <a:pt x="126" y="30"/>
                  </a:lnTo>
                  <a:lnTo>
                    <a:pt x="110" y="40"/>
                  </a:lnTo>
                  <a:lnTo>
                    <a:pt x="94" y="50"/>
                  </a:lnTo>
                  <a:lnTo>
                    <a:pt x="80" y="60"/>
                  </a:lnTo>
                  <a:lnTo>
                    <a:pt x="66" y="74"/>
                  </a:lnTo>
                  <a:lnTo>
                    <a:pt x="54" y="88"/>
                  </a:lnTo>
                  <a:lnTo>
                    <a:pt x="42" y="102"/>
                  </a:lnTo>
                  <a:lnTo>
                    <a:pt x="32" y="120"/>
                  </a:lnTo>
                  <a:lnTo>
                    <a:pt x="32" y="120"/>
                  </a:lnTo>
                  <a:lnTo>
                    <a:pt x="24" y="136"/>
                  </a:lnTo>
                  <a:lnTo>
                    <a:pt x="16" y="154"/>
                  </a:lnTo>
                  <a:lnTo>
                    <a:pt x="8" y="174"/>
                  </a:lnTo>
                  <a:lnTo>
                    <a:pt x="4" y="194"/>
                  </a:lnTo>
                  <a:lnTo>
                    <a:pt x="4" y="194"/>
                  </a:lnTo>
                  <a:lnTo>
                    <a:pt x="0" y="210"/>
                  </a:lnTo>
                  <a:lnTo>
                    <a:pt x="0" y="228"/>
                  </a:lnTo>
                  <a:lnTo>
                    <a:pt x="0" y="228"/>
                  </a:lnTo>
                  <a:lnTo>
                    <a:pt x="2" y="232"/>
                  </a:lnTo>
                  <a:lnTo>
                    <a:pt x="6" y="234"/>
                  </a:lnTo>
                  <a:lnTo>
                    <a:pt x="12" y="238"/>
                  </a:lnTo>
                  <a:lnTo>
                    <a:pt x="18" y="238"/>
                  </a:lnTo>
                  <a:lnTo>
                    <a:pt x="18" y="238"/>
                  </a:lnTo>
                  <a:lnTo>
                    <a:pt x="22" y="238"/>
                  </a:lnTo>
                  <a:lnTo>
                    <a:pt x="28" y="234"/>
                  </a:lnTo>
                  <a:lnTo>
                    <a:pt x="30" y="232"/>
                  </a:lnTo>
                  <a:lnTo>
                    <a:pt x="32" y="228"/>
                  </a:lnTo>
                  <a:lnTo>
                    <a:pt x="32" y="228"/>
                  </a:lnTo>
                  <a:lnTo>
                    <a:pt x="32" y="228"/>
                  </a:lnTo>
                  <a:lnTo>
                    <a:pt x="32" y="228"/>
                  </a:lnTo>
                  <a:lnTo>
                    <a:pt x="32" y="228"/>
                  </a:lnTo>
                  <a:lnTo>
                    <a:pt x="32" y="228"/>
                  </a:lnTo>
                  <a:lnTo>
                    <a:pt x="30" y="230"/>
                  </a:lnTo>
                  <a:lnTo>
                    <a:pt x="28" y="234"/>
                  </a:lnTo>
                  <a:lnTo>
                    <a:pt x="24" y="238"/>
                  </a:lnTo>
                  <a:lnTo>
                    <a:pt x="18" y="238"/>
                  </a:lnTo>
                  <a:lnTo>
                    <a:pt x="18" y="238"/>
                  </a:lnTo>
                  <a:lnTo>
                    <a:pt x="12" y="238"/>
                  </a:lnTo>
                  <a:lnTo>
                    <a:pt x="6" y="234"/>
                  </a:lnTo>
                  <a:lnTo>
                    <a:pt x="2" y="230"/>
                  </a:lnTo>
                  <a:lnTo>
                    <a:pt x="0" y="228"/>
                  </a:lnTo>
                  <a:lnTo>
                    <a:pt x="0" y="228"/>
                  </a:lnTo>
                  <a:lnTo>
                    <a:pt x="2" y="210"/>
                  </a:lnTo>
                  <a:lnTo>
                    <a:pt x="4" y="194"/>
                  </a:lnTo>
                  <a:lnTo>
                    <a:pt x="4" y="194"/>
                  </a:lnTo>
                  <a:lnTo>
                    <a:pt x="10" y="174"/>
                  </a:lnTo>
                  <a:lnTo>
                    <a:pt x="16" y="154"/>
                  </a:lnTo>
                  <a:lnTo>
                    <a:pt x="24" y="136"/>
                  </a:lnTo>
                  <a:lnTo>
                    <a:pt x="32" y="120"/>
                  </a:lnTo>
                  <a:lnTo>
                    <a:pt x="32" y="120"/>
                  </a:lnTo>
                  <a:lnTo>
                    <a:pt x="42" y="104"/>
                  </a:lnTo>
                  <a:lnTo>
                    <a:pt x="54" y="88"/>
                  </a:lnTo>
                  <a:lnTo>
                    <a:pt x="66" y="74"/>
                  </a:lnTo>
                  <a:lnTo>
                    <a:pt x="80" y="60"/>
                  </a:lnTo>
                  <a:lnTo>
                    <a:pt x="94" y="50"/>
                  </a:lnTo>
                  <a:lnTo>
                    <a:pt x="110" y="40"/>
                  </a:lnTo>
                  <a:lnTo>
                    <a:pt x="126" y="30"/>
                  </a:lnTo>
                  <a:lnTo>
                    <a:pt x="142" y="24"/>
                  </a:lnTo>
                  <a:lnTo>
                    <a:pt x="142" y="24"/>
                  </a:lnTo>
                  <a:lnTo>
                    <a:pt x="164" y="16"/>
                  </a:lnTo>
                  <a:lnTo>
                    <a:pt x="190" y="8"/>
                  </a:lnTo>
                  <a:lnTo>
                    <a:pt x="216" y="4"/>
                  </a:lnTo>
                  <a:lnTo>
                    <a:pt x="242" y="0"/>
                  </a:lnTo>
                  <a:lnTo>
                    <a:pt x="242" y="0"/>
                  </a:lnTo>
                  <a:lnTo>
                    <a:pt x="266" y="2"/>
                  </a:lnTo>
                  <a:lnTo>
                    <a:pt x="288" y="6"/>
                  </a:lnTo>
                  <a:lnTo>
                    <a:pt x="308" y="12"/>
                  </a:lnTo>
                  <a:lnTo>
                    <a:pt x="330" y="18"/>
                  </a:lnTo>
                  <a:lnTo>
                    <a:pt x="348" y="28"/>
                  </a:lnTo>
                  <a:lnTo>
                    <a:pt x="366" y="38"/>
                  </a:lnTo>
                  <a:lnTo>
                    <a:pt x="384" y="50"/>
                  </a:lnTo>
                  <a:lnTo>
                    <a:pt x="400" y="64"/>
                  </a:lnTo>
                  <a:lnTo>
                    <a:pt x="400" y="64"/>
                  </a:lnTo>
                  <a:lnTo>
                    <a:pt x="414" y="78"/>
                  </a:lnTo>
                  <a:lnTo>
                    <a:pt x="426" y="92"/>
                  </a:lnTo>
                  <a:lnTo>
                    <a:pt x="438" y="108"/>
                  </a:lnTo>
                  <a:lnTo>
                    <a:pt x="448" y="122"/>
                  </a:lnTo>
                  <a:lnTo>
                    <a:pt x="458" y="138"/>
                  </a:lnTo>
                  <a:lnTo>
                    <a:pt x="466" y="154"/>
                  </a:lnTo>
                  <a:lnTo>
                    <a:pt x="472" y="170"/>
                  </a:lnTo>
                  <a:lnTo>
                    <a:pt x="478" y="188"/>
                  </a:lnTo>
                  <a:lnTo>
                    <a:pt x="478" y="188"/>
                  </a:lnTo>
                  <a:lnTo>
                    <a:pt x="482" y="216"/>
                  </a:lnTo>
                  <a:lnTo>
                    <a:pt x="482" y="216"/>
                  </a:lnTo>
                  <a:lnTo>
                    <a:pt x="482" y="228"/>
                  </a:lnTo>
                  <a:lnTo>
                    <a:pt x="482" y="228"/>
                  </a:lnTo>
                  <a:lnTo>
                    <a:pt x="482" y="230"/>
                  </a:lnTo>
                  <a:lnTo>
                    <a:pt x="478" y="234"/>
                  </a:lnTo>
                  <a:lnTo>
                    <a:pt x="472" y="238"/>
                  </a:lnTo>
                  <a:lnTo>
                    <a:pt x="466" y="238"/>
                  </a:lnTo>
                  <a:lnTo>
                    <a:pt x="466" y="238"/>
                  </a:lnTo>
                  <a:lnTo>
                    <a:pt x="462" y="238"/>
                  </a:lnTo>
                  <a:lnTo>
                    <a:pt x="458" y="234"/>
                  </a:lnTo>
                  <a:lnTo>
                    <a:pt x="452" y="230"/>
                  </a:lnTo>
                  <a:lnTo>
                    <a:pt x="452" y="228"/>
                  </a:lnTo>
                  <a:lnTo>
                    <a:pt x="452" y="228"/>
                  </a:lnTo>
                  <a:lnTo>
                    <a:pt x="448" y="206"/>
                  </a:lnTo>
                  <a:lnTo>
                    <a:pt x="448" y="206"/>
                  </a:lnTo>
                  <a:lnTo>
                    <a:pt x="444" y="190"/>
                  </a:lnTo>
                  <a:lnTo>
                    <a:pt x="438" y="174"/>
                  </a:lnTo>
                  <a:lnTo>
                    <a:pt x="432" y="158"/>
                  </a:lnTo>
                  <a:lnTo>
                    <a:pt x="424" y="144"/>
                  </a:lnTo>
                  <a:lnTo>
                    <a:pt x="424"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4"/>
                  </a:lnTo>
                  <a:lnTo>
                    <a:pt x="242" y="34"/>
                  </a:lnTo>
                  <a:lnTo>
                    <a:pt x="206" y="36"/>
                  </a:lnTo>
                  <a:lnTo>
                    <a:pt x="188" y="38"/>
                  </a:lnTo>
                  <a:lnTo>
                    <a:pt x="172" y="42"/>
                  </a:lnTo>
                  <a:lnTo>
                    <a:pt x="172" y="42"/>
                  </a:lnTo>
                  <a:lnTo>
                    <a:pt x="158" y="48"/>
                  </a:lnTo>
                  <a:lnTo>
                    <a:pt x="158" y="48"/>
                  </a:lnTo>
                  <a:lnTo>
                    <a:pt x="144" y="56"/>
                  </a:lnTo>
                  <a:lnTo>
                    <a:pt x="130" y="66"/>
                  </a:lnTo>
                  <a:lnTo>
                    <a:pt x="106" y="84"/>
                  </a:lnTo>
                  <a:lnTo>
                    <a:pt x="106" y="84"/>
                  </a:lnTo>
                  <a:lnTo>
                    <a:pt x="94" y="96"/>
                  </a:lnTo>
                  <a:lnTo>
                    <a:pt x="82" y="110"/>
                  </a:lnTo>
                  <a:lnTo>
                    <a:pt x="72" y="124"/>
                  </a:lnTo>
                  <a:lnTo>
                    <a:pt x="64" y="140"/>
                  </a:lnTo>
                  <a:lnTo>
                    <a:pt x="64" y="140"/>
                  </a:lnTo>
                  <a:lnTo>
                    <a:pt x="60" y="148"/>
                  </a:lnTo>
                  <a:lnTo>
                    <a:pt x="60" y="148"/>
                  </a:lnTo>
                  <a:lnTo>
                    <a:pt x="46" y="174"/>
                  </a:lnTo>
                  <a:lnTo>
                    <a:pt x="40" y="190"/>
                  </a:lnTo>
                  <a:lnTo>
                    <a:pt x="34" y="206"/>
                  </a:lnTo>
                  <a:lnTo>
                    <a:pt x="34" y="206"/>
                  </a:lnTo>
                  <a:lnTo>
                    <a:pt x="32" y="224"/>
                  </a:lnTo>
                  <a:lnTo>
                    <a:pt x="32" y="224"/>
                  </a:lnTo>
                  <a:lnTo>
                    <a:pt x="34" y="208"/>
                  </a:lnTo>
                  <a:lnTo>
                    <a:pt x="34" y="208"/>
                  </a:lnTo>
                  <a:lnTo>
                    <a:pt x="40" y="192"/>
                  </a:lnTo>
                  <a:lnTo>
                    <a:pt x="46" y="176"/>
                  </a:lnTo>
                  <a:lnTo>
                    <a:pt x="60" y="148"/>
                  </a:lnTo>
                  <a:lnTo>
                    <a:pt x="60" y="148"/>
                  </a:lnTo>
                  <a:lnTo>
                    <a:pt x="64" y="142"/>
                  </a:lnTo>
                  <a:lnTo>
                    <a:pt x="64" y="142"/>
                  </a:lnTo>
                  <a:lnTo>
                    <a:pt x="72" y="126"/>
                  </a:lnTo>
                  <a:lnTo>
                    <a:pt x="82" y="110"/>
                  </a:lnTo>
                  <a:lnTo>
                    <a:pt x="94" y="98"/>
                  </a:lnTo>
                  <a:lnTo>
                    <a:pt x="108" y="84"/>
                  </a:lnTo>
                  <a:lnTo>
                    <a:pt x="108" y="84"/>
                  </a:lnTo>
                  <a:lnTo>
                    <a:pt x="130" y="66"/>
                  </a:lnTo>
                  <a:lnTo>
                    <a:pt x="144" y="56"/>
                  </a:lnTo>
                  <a:lnTo>
                    <a:pt x="158" y="48"/>
                  </a:lnTo>
                  <a:lnTo>
                    <a:pt x="158" y="48"/>
                  </a:lnTo>
                  <a:lnTo>
                    <a:pt x="172" y="44"/>
                  </a:lnTo>
                  <a:lnTo>
                    <a:pt x="172" y="44"/>
                  </a:lnTo>
                  <a:lnTo>
                    <a:pt x="188" y="40"/>
                  </a:lnTo>
                  <a:lnTo>
                    <a:pt x="206" y="36"/>
                  </a:lnTo>
                  <a:lnTo>
                    <a:pt x="242" y="36"/>
                  </a:lnTo>
                  <a:lnTo>
                    <a:pt x="242" y="36"/>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2" y="144"/>
                  </a:lnTo>
                  <a:lnTo>
                    <a:pt x="422" y="144"/>
                  </a:lnTo>
                  <a:lnTo>
                    <a:pt x="430" y="160"/>
                  </a:lnTo>
                  <a:lnTo>
                    <a:pt x="438" y="174"/>
                  </a:lnTo>
                  <a:lnTo>
                    <a:pt x="442" y="190"/>
                  </a:lnTo>
                  <a:lnTo>
                    <a:pt x="448" y="208"/>
                  </a:lnTo>
                  <a:lnTo>
                    <a:pt x="448" y="208"/>
                  </a:lnTo>
                  <a:lnTo>
                    <a:pt x="452" y="228"/>
                  </a:lnTo>
                  <a:lnTo>
                    <a:pt x="452" y="228"/>
                  </a:lnTo>
                  <a:lnTo>
                    <a:pt x="452" y="232"/>
                  </a:lnTo>
                  <a:lnTo>
                    <a:pt x="458" y="234"/>
                  </a:lnTo>
                  <a:lnTo>
                    <a:pt x="462" y="238"/>
                  </a:lnTo>
                  <a:lnTo>
                    <a:pt x="468" y="238"/>
                  </a:lnTo>
                  <a:lnTo>
                    <a:pt x="468" y="238"/>
                  </a:lnTo>
                  <a:lnTo>
                    <a:pt x="472" y="238"/>
                  </a:lnTo>
                  <a:lnTo>
                    <a:pt x="478" y="234"/>
                  </a:lnTo>
                  <a:lnTo>
                    <a:pt x="482" y="232"/>
                  </a:lnTo>
                  <a:lnTo>
                    <a:pt x="482" y="228"/>
                  </a:lnTo>
                  <a:lnTo>
                    <a:pt x="482" y="228"/>
                  </a:lnTo>
                  <a:lnTo>
                    <a:pt x="484" y="218"/>
                  </a:lnTo>
                  <a:lnTo>
                    <a:pt x="484" y="218"/>
                  </a:lnTo>
                  <a:lnTo>
                    <a:pt x="478" y="188"/>
                  </a:lnTo>
                  <a:lnTo>
                    <a:pt x="478" y="188"/>
                  </a:lnTo>
                  <a:lnTo>
                    <a:pt x="472" y="170"/>
                  </a:lnTo>
                  <a:lnTo>
                    <a:pt x="466" y="154"/>
                  </a:lnTo>
                  <a:lnTo>
                    <a:pt x="458" y="138"/>
                  </a:lnTo>
                  <a:lnTo>
                    <a:pt x="450" y="122"/>
                  </a:lnTo>
                  <a:lnTo>
                    <a:pt x="440" y="106"/>
                  </a:lnTo>
                  <a:lnTo>
                    <a:pt x="428" y="92"/>
                  </a:lnTo>
                  <a:lnTo>
                    <a:pt x="414" y="78"/>
                  </a:lnTo>
                  <a:lnTo>
                    <a:pt x="400" y="64"/>
                  </a:lnTo>
                  <a:lnTo>
                    <a:pt x="400" y="64"/>
                  </a:lnTo>
                  <a:lnTo>
                    <a:pt x="384" y="50"/>
                  </a:lnTo>
                  <a:lnTo>
                    <a:pt x="366" y="38"/>
                  </a:lnTo>
                  <a:lnTo>
                    <a:pt x="348" y="28"/>
                  </a:lnTo>
                  <a:lnTo>
                    <a:pt x="330" y="18"/>
                  </a:lnTo>
                  <a:lnTo>
                    <a:pt x="308" y="10"/>
                  </a:lnTo>
                  <a:lnTo>
                    <a:pt x="288" y="4"/>
                  </a:lnTo>
                  <a:lnTo>
                    <a:pt x="266" y="2"/>
                  </a:lnTo>
                  <a:lnTo>
                    <a:pt x="242" y="0"/>
                  </a:lnTo>
                  <a:close/>
                </a:path>
              </a:pathLst>
            </a:custGeom>
            <a:solidFill>
              <a:srgbClr val="09080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363"/>
            <p:cNvSpPr>
              <a:spLocks/>
            </p:cNvSpPr>
            <p:nvPr/>
          </p:nvSpPr>
          <p:spPr bwMode="auto">
            <a:xfrm>
              <a:off x="4205288" y="5237163"/>
              <a:ext cx="768350" cy="377825"/>
            </a:xfrm>
            <a:custGeom>
              <a:avLst/>
              <a:gdLst>
                <a:gd name="T0" fmla="*/ 190 w 484"/>
                <a:gd name="T1" fmla="*/ 8 h 238"/>
                <a:gd name="T2" fmla="*/ 126 w 484"/>
                <a:gd name="T3" fmla="*/ 30 h 238"/>
                <a:gd name="T4" fmla="*/ 66 w 484"/>
                <a:gd name="T5" fmla="*/ 74 h 238"/>
                <a:gd name="T6" fmla="*/ 32 w 484"/>
                <a:gd name="T7" fmla="*/ 120 h 238"/>
                <a:gd name="T8" fmla="*/ 4 w 484"/>
                <a:gd name="T9" fmla="*/ 194 h 238"/>
                <a:gd name="T10" fmla="*/ 0 w 484"/>
                <a:gd name="T11" fmla="*/ 228 h 238"/>
                <a:gd name="T12" fmla="*/ 18 w 484"/>
                <a:gd name="T13" fmla="*/ 238 h 238"/>
                <a:gd name="T14" fmla="*/ 30 w 484"/>
                <a:gd name="T15" fmla="*/ 232 h 238"/>
                <a:gd name="T16" fmla="*/ 32 w 484"/>
                <a:gd name="T17" fmla="*/ 228 h 238"/>
                <a:gd name="T18" fmla="*/ 28 w 484"/>
                <a:gd name="T19" fmla="*/ 234 h 238"/>
                <a:gd name="T20" fmla="*/ 12 w 484"/>
                <a:gd name="T21" fmla="*/ 238 h 238"/>
                <a:gd name="T22" fmla="*/ 0 w 484"/>
                <a:gd name="T23" fmla="*/ 228 h 238"/>
                <a:gd name="T24" fmla="*/ 10 w 484"/>
                <a:gd name="T25" fmla="*/ 174 h 238"/>
                <a:gd name="T26" fmla="*/ 32 w 484"/>
                <a:gd name="T27" fmla="*/ 120 h 238"/>
                <a:gd name="T28" fmla="*/ 80 w 484"/>
                <a:gd name="T29" fmla="*/ 60 h 238"/>
                <a:gd name="T30" fmla="*/ 142 w 484"/>
                <a:gd name="T31" fmla="*/ 24 h 238"/>
                <a:gd name="T32" fmla="*/ 216 w 484"/>
                <a:gd name="T33" fmla="*/ 4 h 238"/>
                <a:gd name="T34" fmla="*/ 288 w 484"/>
                <a:gd name="T35" fmla="*/ 6 h 238"/>
                <a:gd name="T36" fmla="*/ 366 w 484"/>
                <a:gd name="T37" fmla="*/ 38 h 238"/>
                <a:gd name="T38" fmla="*/ 414 w 484"/>
                <a:gd name="T39" fmla="*/ 78 h 238"/>
                <a:gd name="T40" fmla="*/ 458 w 484"/>
                <a:gd name="T41" fmla="*/ 138 h 238"/>
                <a:gd name="T42" fmla="*/ 478 w 484"/>
                <a:gd name="T43" fmla="*/ 188 h 238"/>
                <a:gd name="T44" fmla="*/ 482 w 484"/>
                <a:gd name="T45" fmla="*/ 228 h 238"/>
                <a:gd name="T46" fmla="*/ 466 w 484"/>
                <a:gd name="T47" fmla="*/ 238 h 238"/>
                <a:gd name="T48" fmla="*/ 452 w 484"/>
                <a:gd name="T49" fmla="*/ 230 h 238"/>
                <a:gd name="T50" fmla="*/ 448 w 484"/>
                <a:gd name="T51" fmla="*/ 206 h 238"/>
                <a:gd name="T52" fmla="*/ 424 w 484"/>
                <a:gd name="T53" fmla="*/ 144 h 238"/>
                <a:gd name="T54" fmla="*/ 410 w 484"/>
                <a:gd name="T55" fmla="*/ 124 h 238"/>
                <a:gd name="T56" fmla="*/ 378 w 484"/>
                <a:gd name="T57" fmla="*/ 92 h 238"/>
                <a:gd name="T58" fmla="*/ 340 w 484"/>
                <a:gd name="T59" fmla="*/ 56 h 238"/>
                <a:gd name="T60" fmla="*/ 268 w 484"/>
                <a:gd name="T61" fmla="*/ 36 h 238"/>
                <a:gd name="T62" fmla="*/ 188 w 484"/>
                <a:gd name="T63" fmla="*/ 38 h 238"/>
                <a:gd name="T64" fmla="*/ 158 w 484"/>
                <a:gd name="T65" fmla="*/ 48 h 238"/>
                <a:gd name="T66" fmla="*/ 106 w 484"/>
                <a:gd name="T67" fmla="*/ 84 h 238"/>
                <a:gd name="T68" fmla="*/ 64 w 484"/>
                <a:gd name="T69" fmla="*/ 140 h 238"/>
                <a:gd name="T70" fmla="*/ 46 w 484"/>
                <a:gd name="T71" fmla="*/ 174 h 238"/>
                <a:gd name="T72" fmla="*/ 32 w 484"/>
                <a:gd name="T73" fmla="*/ 224 h 238"/>
                <a:gd name="T74" fmla="*/ 40 w 484"/>
                <a:gd name="T75" fmla="*/ 192 h 238"/>
                <a:gd name="T76" fmla="*/ 64 w 484"/>
                <a:gd name="T77" fmla="*/ 142 h 238"/>
                <a:gd name="T78" fmla="*/ 94 w 484"/>
                <a:gd name="T79" fmla="*/ 98 h 238"/>
                <a:gd name="T80" fmla="*/ 144 w 484"/>
                <a:gd name="T81" fmla="*/ 56 h 238"/>
                <a:gd name="T82" fmla="*/ 172 w 484"/>
                <a:gd name="T83" fmla="*/ 44 h 238"/>
                <a:gd name="T84" fmla="*/ 242 w 484"/>
                <a:gd name="T85" fmla="*/ 36 h 238"/>
                <a:gd name="T86" fmla="*/ 340 w 484"/>
                <a:gd name="T87" fmla="*/ 56 h 238"/>
                <a:gd name="T88" fmla="*/ 370 w 484"/>
                <a:gd name="T89" fmla="*/ 82 h 238"/>
                <a:gd name="T90" fmla="*/ 400 w 484"/>
                <a:gd name="T91" fmla="*/ 112 h 238"/>
                <a:gd name="T92" fmla="*/ 422 w 484"/>
                <a:gd name="T93" fmla="*/ 144 h 238"/>
                <a:gd name="T94" fmla="*/ 442 w 484"/>
                <a:gd name="T95" fmla="*/ 190 h 238"/>
                <a:gd name="T96" fmla="*/ 452 w 484"/>
                <a:gd name="T97" fmla="*/ 228 h 238"/>
                <a:gd name="T98" fmla="*/ 468 w 484"/>
                <a:gd name="T99" fmla="*/ 238 h 238"/>
                <a:gd name="T100" fmla="*/ 482 w 484"/>
                <a:gd name="T101" fmla="*/ 232 h 238"/>
                <a:gd name="T102" fmla="*/ 484 w 484"/>
                <a:gd name="T103" fmla="*/ 218 h 238"/>
                <a:gd name="T104" fmla="*/ 466 w 484"/>
                <a:gd name="T105" fmla="*/ 154 h 238"/>
                <a:gd name="T106" fmla="*/ 428 w 484"/>
                <a:gd name="T107" fmla="*/ 92 h 238"/>
                <a:gd name="T108" fmla="*/ 384 w 484"/>
                <a:gd name="T109" fmla="*/ 50 h 238"/>
                <a:gd name="T110" fmla="*/ 308 w 484"/>
                <a:gd name="T111" fmla="*/ 1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4" h="238">
                  <a:moveTo>
                    <a:pt x="242" y="0"/>
                  </a:moveTo>
                  <a:lnTo>
                    <a:pt x="242" y="0"/>
                  </a:lnTo>
                  <a:lnTo>
                    <a:pt x="216" y="2"/>
                  </a:lnTo>
                  <a:lnTo>
                    <a:pt x="190" y="8"/>
                  </a:lnTo>
                  <a:lnTo>
                    <a:pt x="164" y="16"/>
                  </a:lnTo>
                  <a:lnTo>
                    <a:pt x="142" y="22"/>
                  </a:lnTo>
                  <a:lnTo>
                    <a:pt x="142" y="22"/>
                  </a:lnTo>
                  <a:lnTo>
                    <a:pt x="126" y="30"/>
                  </a:lnTo>
                  <a:lnTo>
                    <a:pt x="110" y="40"/>
                  </a:lnTo>
                  <a:lnTo>
                    <a:pt x="94" y="50"/>
                  </a:lnTo>
                  <a:lnTo>
                    <a:pt x="80" y="60"/>
                  </a:lnTo>
                  <a:lnTo>
                    <a:pt x="66" y="74"/>
                  </a:lnTo>
                  <a:lnTo>
                    <a:pt x="54" y="88"/>
                  </a:lnTo>
                  <a:lnTo>
                    <a:pt x="42" y="102"/>
                  </a:lnTo>
                  <a:lnTo>
                    <a:pt x="32" y="120"/>
                  </a:lnTo>
                  <a:lnTo>
                    <a:pt x="32" y="120"/>
                  </a:lnTo>
                  <a:lnTo>
                    <a:pt x="24" y="136"/>
                  </a:lnTo>
                  <a:lnTo>
                    <a:pt x="16" y="154"/>
                  </a:lnTo>
                  <a:lnTo>
                    <a:pt x="8" y="174"/>
                  </a:lnTo>
                  <a:lnTo>
                    <a:pt x="4" y="194"/>
                  </a:lnTo>
                  <a:lnTo>
                    <a:pt x="4" y="194"/>
                  </a:lnTo>
                  <a:lnTo>
                    <a:pt x="0" y="210"/>
                  </a:lnTo>
                  <a:lnTo>
                    <a:pt x="0" y="228"/>
                  </a:lnTo>
                  <a:lnTo>
                    <a:pt x="0" y="228"/>
                  </a:lnTo>
                  <a:lnTo>
                    <a:pt x="2" y="232"/>
                  </a:lnTo>
                  <a:lnTo>
                    <a:pt x="6" y="234"/>
                  </a:lnTo>
                  <a:lnTo>
                    <a:pt x="12" y="238"/>
                  </a:lnTo>
                  <a:lnTo>
                    <a:pt x="18" y="238"/>
                  </a:lnTo>
                  <a:lnTo>
                    <a:pt x="18" y="238"/>
                  </a:lnTo>
                  <a:lnTo>
                    <a:pt x="22" y="238"/>
                  </a:lnTo>
                  <a:lnTo>
                    <a:pt x="28" y="234"/>
                  </a:lnTo>
                  <a:lnTo>
                    <a:pt x="30" y="232"/>
                  </a:lnTo>
                  <a:lnTo>
                    <a:pt x="32" y="228"/>
                  </a:lnTo>
                  <a:lnTo>
                    <a:pt x="32" y="228"/>
                  </a:lnTo>
                  <a:lnTo>
                    <a:pt x="32" y="228"/>
                  </a:lnTo>
                  <a:lnTo>
                    <a:pt x="32" y="228"/>
                  </a:lnTo>
                  <a:lnTo>
                    <a:pt x="32" y="228"/>
                  </a:lnTo>
                  <a:lnTo>
                    <a:pt x="32" y="228"/>
                  </a:lnTo>
                  <a:lnTo>
                    <a:pt x="30" y="230"/>
                  </a:lnTo>
                  <a:lnTo>
                    <a:pt x="28" y="234"/>
                  </a:lnTo>
                  <a:lnTo>
                    <a:pt x="24" y="238"/>
                  </a:lnTo>
                  <a:lnTo>
                    <a:pt x="18" y="238"/>
                  </a:lnTo>
                  <a:lnTo>
                    <a:pt x="18" y="238"/>
                  </a:lnTo>
                  <a:lnTo>
                    <a:pt x="12" y="238"/>
                  </a:lnTo>
                  <a:lnTo>
                    <a:pt x="6" y="234"/>
                  </a:lnTo>
                  <a:lnTo>
                    <a:pt x="2" y="230"/>
                  </a:lnTo>
                  <a:lnTo>
                    <a:pt x="0" y="228"/>
                  </a:lnTo>
                  <a:lnTo>
                    <a:pt x="0" y="228"/>
                  </a:lnTo>
                  <a:lnTo>
                    <a:pt x="2" y="210"/>
                  </a:lnTo>
                  <a:lnTo>
                    <a:pt x="4" y="194"/>
                  </a:lnTo>
                  <a:lnTo>
                    <a:pt x="4" y="194"/>
                  </a:lnTo>
                  <a:lnTo>
                    <a:pt x="10" y="174"/>
                  </a:lnTo>
                  <a:lnTo>
                    <a:pt x="16" y="154"/>
                  </a:lnTo>
                  <a:lnTo>
                    <a:pt x="24" y="136"/>
                  </a:lnTo>
                  <a:lnTo>
                    <a:pt x="32" y="120"/>
                  </a:lnTo>
                  <a:lnTo>
                    <a:pt x="32" y="120"/>
                  </a:lnTo>
                  <a:lnTo>
                    <a:pt x="42" y="104"/>
                  </a:lnTo>
                  <a:lnTo>
                    <a:pt x="54" y="88"/>
                  </a:lnTo>
                  <a:lnTo>
                    <a:pt x="66" y="74"/>
                  </a:lnTo>
                  <a:lnTo>
                    <a:pt x="80" y="60"/>
                  </a:lnTo>
                  <a:lnTo>
                    <a:pt x="94" y="50"/>
                  </a:lnTo>
                  <a:lnTo>
                    <a:pt x="110" y="40"/>
                  </a:lnTo>
                  <a:lnTo>
                    <a:pt x="126" y="30"/>
                  </a:lnTo>
                  <a:lnTo>
                    <a:pt x="142" y="24"/>
                  </a:lnTo>
                  <a:lnTo>
                    <a:pt x="142" y="24"/>
                  </a:lnTo>
                  <a:lnTo>
                    <a:pt x="164" y="16"/>
                  </a:lnTo>
                  <a:lnTo>
                    <a:pt x="190" y="8"/>
                  </a:lnTo>
                  <a:lnTo>
                    <a:pt x="216" y="4"/>
                  </a:lnTo>
                  <a:lnTo>
                    <a:pt x="242" y="0"/>
                  </a:lnTo>
                  <a:lnTo>
                    <a:pt x="242" y="0"/>
                  </a:lnTo>
                  <a:lnTo>
                    <a:pt x="266" y="2"/>
                  </a:lnTo>
                  <a:lnTo>
                    <a:pt x="288" y="6"/>
                  </a:lnTo>
                  <a:lnTo>
                    <a:pt x="308" y="12"/>
                  </a:lnTo>
                  <a:lnTo>
                    <a:pt x="330" y="18"/>
                  </a:lnTo>
                  <a:lnTo>
                    <a:pt x="348" y="28"/>
                  </a:lnTo>
                  <a:lnTo>
                    <a:pt x="366" y="38"/>
                  </a:lnTo>
                  <a:lnTo>
                    <a:pt x="384" y="50"/>
                  </a:lnTo>
                  <a:lnTo>
                    <a:pt x="400" y="64"/>
                  </a:lnTo>
                  <a:lnTo>
                    <a:pt x="400" y="64"/>
                  </a:lnTo>
                  <a:lnTo>
                    <a:pt x="414" y="78"/>
                  </a:lnTo>
                  <a:lnTo>
                    <a:pt x="426" y="92"/>
                  </a:lnTo>
                  <a:lnTo>
                    <a:pt x="438" y="108"/>
                  </a:lnTo>
                  <a:lnTo>
                    <a:pt x="448" y="122"/>
                  </a:lnTo>
                  <a:lnTo>
                    <a:pt x="458" y="138"/>
                  </a:lnTo>
                  <a:lnTo>
                    <a:pt x="466" y="154"/>
                  </a:lnTo>
                  <a:lnTo>
                    <a:pt x="472" y="170"/>
                  </a:lnTo>
                  <a:lnTo>
                    <a:pt x="478" y="188"/>
                  </a:lnTo>
                  <a:lnTo>
                    <a:pt x="478" y="188"/>
                  </a:lnTo>
                  <a:lnTo>
                    <a:pt x="482" y="216"/>
                  </a:lnTo>
                  <a:lnTo>
                    <a:pt x="482" y="216"/>
                  </a:lnTo>
                  <a:lnTo>
                    <a:pt x="482" y="228"/>
                  </a:lnTo>
                  <a:lnTo>
                    <a:pt x="482" y="228"/>
                  </a:lnTo>
                  <a:lnTo>
                    <a:pt x="482" y="230"/>
                  </a:lnTo>
                  <a:lnTo>
                    <a:pt x="478" y="234"/>
                  </a:lnTo>
                  <a:lnTo>
                    <a:pt x="472" y="238"/>
                  </a:lnTo>
                  <a:lnTo>
                    <a:pt x="466" y="238"/>
                  </a:lnTo>
                  <a:lnTo>
                    <a:pt x="466" y="238"/>
                  </a:lnTo>
                  <a:lnTo>
                    <a:pt x="462" y="238"/>
                  </a:lnTo>
                  <a:lnTo>
                    <a:pt x="458" y="234"/>
                  </a:lnTo>
                  <a:lnTo>
                    <a:pt x="452" y="230"/>
                  </a:lnTo>
                  <a:lnTo>
                    <a:pt x="452" y="228"/>
                  </a:lnTo>
                  <a:lnTo>
                    <a:pt x="452" y="228"/>
                  </a:lnTo>
                  <a:lnTo>
                    <a:pt x="448" y="206"/>
                  </a:lnTo>
                  <a:lnTo>
                    <a:pt x="448" y="206"/>
                  </a:lnTo>
                  <a:lnTo>
                    <a:pt x="444" y="190"/>
                  </a:lnTo>
                  <a:lnTo>
                    <a:pt x="438" y="174"/>
                  </a:lnTo>
                  <a:lnTo>
                    <a:pt x="432" y="158"/>
                  </a:lnTo>
                  <a:lnTo>
                    <a:pt x="424" y="144"/>
                  </a:lnTo>
                  <a:lnTo>
                    <a:pt x="424" y="144"/>
                  </a:lnTo>
                  <a:lnTo>
                    <a:pt x="418" y="136"/>
                  </a:lnTo>
                  <a:lnTo>
                    <a:pt x="418" y="136"/>
                  </a:lnTo>
                  <a:lnTo>
                    <a:pt x="410" y="124"/>
                  </a:lnTo>
                  <a:lnTo>
                    <a:pt x="400" y="112"/>
                  </a:lnTo>
                  <a:lnTo>
                    <a:pt x="390" y="102"/>
                  </a:lnTo>
                  <a:lnTo>
                    <a:pt x="378" y="92"/>
                  </a:lnTo>
                  <a:lnTo>
                    <a:pt x="378" y="92"/>
                  </a:lnTo>
                  <a:lnTo>
                    <a:pt x="370" y="82"/>
                  </a:lnTo>
                  <a:lnTo>
                    <a:pt x="360" y="72"/>
                  </a:lnTo>
                  <a:lnTo>
                    <a:pt x="350" y="64"/>
                  </a:lnTo>
                  <a:lnTo>
                    <a:pt x="340" y="56"/>
                  </a:lnTo>
                  <a:lnTo>
                    <a:pt x="340" y="56"/>
                  </a:lnTo>
                  <a:lnTo>
                    <a:pt x="316" y="46"/>
                  </a:lnTo>
                  <a:lnTo>
                    <a:pt x="292" y="40"/>
                  </a:lnTo>
                  <a:lnTo>
                    <a:pt x="268" y="36"/>
                  </a:lnTo>
                  <a:lnTo>
                    <a:pt x="242" y="34"/>
                  </a:lnTo>
                  <a:lnTo>
                    <a:pt x="242" y="34"/>
                  </a:lnTo>
                  <a:lnTo>
                    <a:pt x="206" y="36"/>
                  </a:lnTo>
                  <a:lnTo>
                    <a:pt x="188" y="38"/>
                  </a:lnTo>
                  <a:lnTo>
                    <a:pt x="172" y="42"/>
                  </a:lnTo>
                  <a:lnTo>
                    <a:pt x="172" y="42"/>
                  </a:lnTo>
                  <a:lnTo>
                    <a:pt x="158" y="48"/>
                  </a:lnTo>
                  <a:lnTo>
                    <a:pt x="158" y="48"/>
                  </a:lnTo>
                  <a:lnTo>
                    <a:pt x="144" y="56"/>
                  </a:lnTo>
                  <a:lnTo>
                    <a:pt x="130" y="66"/>
                  </a:lnTo>
                  <a:lnTo>
                    <a:pt x="106" y="84"/>
                  </a:lnTo>
                  <a:lnTo>
                    <a:pt x="106" y="84"/>
                  </a:lnTo>
                  <a:lnTo>
                    <a:pt x="94" y="96"/>
                  </a:lnTo>
                  <a:lnTo>
                    <a:pt x="82" y="110"/>
                  </a:lnTo>
                  <a:lnTo>
                    <a:pt x="72" y="124"/>
                  </a:lnTo>
                  <a:lnTo>
                    <a:pt x="64" y="140"/>
                  </a:lnTo>
                  <a:lnTo>
                    <a:pt x="64" y="140"/>
                  </a:lnTo>
                  <a:lnTo>
                    <a:pt x="60" y="148"/>
                  </a:lnTo>
                  <a:lnTo>
                    <a:pt x="60" y="148"/>
                  </a:lnTo>
                  <a:lnTo>
                    <a:pt x="46" y="174"/>
                  </a:lnTo>
                  <a:lnTo>
                    <a:pt x="40" y="190"/>
                  </a:lnTo>
                  <a:lnTo>
                    <a:pt x="34" y="206"/>
                  </a:lnTo>
                  <a:lnTo>
                    <a:pt x="34" y="206"/>
                  </a:lnTo>
                  <a:lnTo>
                    <a:pt x="32" y="224"/>
                  </a:lnTo>
                  <a:lnTo>
                    <a:pt x="32" y="224"/>
                  </a:lnTo>
                  <a:lnTo>
                    <a:pt x="34" y="208"/>
                  </a:lnTo>
                  <a:lnTo>
                    <a:pt x="34" y="208"/>
                  </a:lnTo>
                  <a:lnTo>
                    <a:pt x="40" y="192"/>
                  </a:lnTo>
                  <a:lnTo>
                    <a:pt x="46" y="176"/>
                  </a:lnTo>
                  <a:lnTo>
                    <a:pt x="60" y="148"/>
                  </a:lnTo>
                  <a:lnTo>
                    <a:pt x="60" y="148"/>
                  </a:lnTo>
                  <a:lnTo>
                    <a:pt x="64" y="142"/>
                  </a:lnTo>
                  <a:lnTo>
                    <a:pt x="64" y="142"/>
                  </a:lnTo>
                  <a:lnTo>
                    <a:pt x="72" y="126"/>
                  </a:lnTo>
                  <a:lnTo>
                    <a:pt x="82" y="110"/>
                  </a:lnTo>
                  <a:lnTo>
                    <a:pt x="94" y="98"/>
                  </a:lnTo>
                  <a:lnTo>
                    <a:pt x="108" y="84"/>
                  </a:lnTo>
                  <a:lnTo>
                    <a:pt x="108" y="84"/>
                  </a:lnTo>
                  <a:lnTo>
                    <a:pt x="130" y="66"/>
                  </a:lnTo>
                  <a:lnTo>
                    <a:pt x="144" y="56"/>
                  </a:lnTo>
                  <a:lnTo>
                    <a:pt x="158" y="48"/>
                  </a:lnTo>
                  <a:lnTo>
                    <a:pt x="158" y="48"/>
                  </a:lnTo>
                  <a:lnTo>
                    <a:pt x="172" y="44"/>
                  </a:lnTo>
                  <a:lnTo>
                    <a:pt x="172" y="44"/>
                  </a:lnTo>
                  <a:lnTo>
                    <a:pt x="188" y="40"/>
                  </a:lnTo>
                  <a:lnTo>
                    <a:pt x="206" y="36"/>
                  </a:lnTo>
                  <a:lnTo>
                    <a:pt x="242" y="36"/>
                  </a:lnTo>
                  <a:lnTo>
                    <a:pt x="242" y="36"/>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2" y="144"/>
                  </a:lnTo>
                  <a:lnTo>
                    <a:pt x="422" y="144"/>
                  </a:lnTo>
                  <a:lnTo>
                    <a:pt x="430" y="160"/>
                  </a:lnTo>
                  <a:lnTo>
                    <a:pt x="438" y="174"/>
                  </a:lnTo>
                  <a:lnTo>
                    <a:pt x="442" y="190"/>
                  </a:lnTo>
                  <a:lnTo>
                    <a:pt x="448" y="208"/>
                  </a:lnTo>
                  <a:lnTo>
                    <a:pt x="448" y="208"/>
                  </a:lnTo>
                  <a:lnTo>
                    <a:pt x="452" y="228"/>
                  </a:lnTo>
                  <a:lnTo>
                    <a:pt x="452" y="228"/>
                  </a:lnTo>
                  <a:lnTo>
                    <a:pt x="452" y="232"/>
                  </a:lnTo>
                  <a:lnTo>
                    <a:pt x="458" y="234"/>
                  </a:lnTo>
                  <a:lnTo>
                    <a:pt x="462" y="238"/>
                  </a:lnTo>
                  <a:lnTo>
                    <a:pt x="468" y="238"/>
                  </a:lnTo>
                  <a:lnTo>
                    <a:pt x="468" y="238"/>
                  </a:lnTo>
                  <a:lnTo>
                    <a:pt x="472" y="238"/>
                  </a:lnTo>
                  <a:lnTo>
                    <a:pt x="478" y="234"/>
                  </a:lnTo>
                  <a:lnTo>
                    <a:pt x="482" y="232"/>
                  </a:lnTo>
                  <a:lnTo>
                    <a:pt x="482" y="228"/>
                  </a:lnTo>
                  <a:lnTo>
                    <a:pt x="482" y="228"/>
                  </a:lnTo>
                  <a:lnTo>
                    <a:pt x="484" y="218"/>
                  </a:lnTo>
                  <a:lnTo>
                    <a:pt x="484" y="218"/>
                  </a:lnTo>
                  <a:lnTo>
                    <a:pt x="478" y="188"/>
                  </a:lnTo>
                  <a:lnTo>
                    <a:pt x="478" y="188"/>
                  </a:lnTo>
                  <a:lnTo>
                    <a:pt x="472" y="170"/>
                  </a:lnTo>
                  <a:lnTo>
                    <a:pt x="466" y="154"/>
                  </a:lnTo>
                  <a:lnTo>
                    <a:pt x="458" y="138"/>
                  </a:lnTo>
                  <a:lnTo>
                    <a:pt x="450" y="122"/>
                  </a:lnTo>
                  <a:lnTo>
                    <a:pt x="440" y="106"/>
                  </a:lnTo>
                  <a:lnTo>
                    <a:pt x="428" y="92"/>
                  </a:lnTo>
                  <a:lnTo>
                    <a:pt x="414" y="78"/>
                  </a:lnTo>
                  <a:lnTo>
                    <a:pt x="400" y="64"/>
                  </a:lnTo>
                  <a:lnTo>
                    <a:pt x="400" y="64"/>
                  </a:lnTo>
                  <a:lnTo>
                    <a:pt x="384" y="50"/>
                  </a:lnTo>
                  <a:lnTo>
                    <a:pt x="366" y="38"/>
                  </a:lnTo>
                  <a:lnTo>
                    <a:pt x="348" y="28"/>
                  </a:lnTo>
                  <a:lnTo>
                    <a:pt x="330" y="18"/>
                  </a:lnTo>
                  <a:lnTo>
                    <a:pt x="308" y="10"/>
                  </a:lnTo>
                  <a:lnTo>
                    <a:pt x="288" y="4"/>
                  </a:lnTo>
                  <a:lnTo>
                    <a:pt x="266" y="2"/>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364"/>
            <p:cNvSpPr>
              <a:spLocks/>
            </p:cNvSpPr>
            <p:nvPr/>
          </p:nvSpPr>
          <p:spPr bwMode="auto">
            <a:xfrm>
              <a:off x="4205288" y="5237163"/>
              <a:ext cx="765175" cy="377825"/>
            </a:xfrm>
            <a:custGeom>
              <a:avLst/>
              <a:gdLst>
                <a:gd name="T0" fmla="*/ 216 w 482"/>
                <a:gd name="T1" fmla="*/ 4 h 238"/>
                <a:gd name="T2" fmla="*/ 142 w 482"/>
                <a:gd name="T3" fmla="*/ 24 h 238"/>
                <a:gd name="T4" fmla="*/ 110 w 482"/>
                <a:gd name="T5" fmla="*/ 40 h 238"/>
                <a:gd name="T6" fmla="*/ 66 w 482"/>
                <a:gd name="T7" fmla="*/ 74 h 238"/>
                <a:gd name="T8" fmla="*/ 32 w 482"/>
                <a:gd name="T9" fmla="*/ 120 h 238"/>
                <a:gd name="T10" fmla="*/ 16 w 482"/>
                <a:gd name="T11" fmla="*/ 154 h 238"/>
                <a:gd name="T12" fmla="*/ 4 w 482"/>
                <a:gd name="T13" fmla="*/ 194 h 238"/>
                <a:gd name="T14" fmla="*/ 0 w 482"/>
                <a:gd name="T15" fmla="*/ 228 h 238"/>
                <a:gd name="T16" fmla="*/ 12 w 482"/>
                <a:gd name="T17" fmla="*/ 238 h 238"/>
                <a:gd name="T18" fmla="*/ 24 w 482"/>
                <a:gd name="T19" fmla="*/ 238 h 238"/>
                <a:gd name="T20" fmla="*/ 32 w 482"/>
                <a:gd name="T21" fmla="*/ 228 h 238"/>
                <a:gd name="T22" fmla="*/ 32 w 482"/>
                <a:gd name="T23" fmla="*/ 228 h 238"/>
                <a:gd name="T24" fmla="*/ 32 w 482"/>
                <a:gd name="T25" fmla="*/ 226 h 238"/>
                <a:gd name="T26" fmla="*/ 32 w 482"/>
                <a:gd name="T27" fmla="*/ 226 h 238"/>
                <a:gd name="T28" fmla="*/ 32 w 482"/>
                <a:gd name="T29" fmla="*/ 226 h 238"/>
                <a:gd name="T30" fmla="*/ 32 w 482"/>
                <a:gd name="T31" fmla="*/ 224 h 238"/>
                <a:gd name="T32" fmla="*/ 34 w 482"/>
                <a:gd name="T33" fmla="*/ 206 h 238"/>
                <a:gd name="T34" fmla="*/ 46 w 482"/>
                <a:gd name="T35" fmla="*/ 174 h 238"/>
                <a:gd name="T36" fmla="*/ 64 w 482"/>
                <a:gd name="T37" fmla="*/ 140 h 238"/>
                <a:gd name="T38" fmla="*/ 82 w 482"/>
                <a:gd name="T39" fmla="*/ 110 h 238"/>
                <a:gd name="T40" fmla="*/ 106 w 482"/>
                <a:gd name="T41" fmla="*/ 84 h 238"/>
                <a:gd name="T42" fmla="*/ 158 w 482"/>
                <a:gd name="T43" fmla="*/ 48 h 238"/>
                <a:gd name="T44" fmla="*/ 172 w 482"/>
                <a:gd name="T45" fmla="*/ 42 h 238"/>
                <a:gd name="T46" fmla="*/ 242 w 482"/>
                <a:gd name="T47" fmla="*/ 34 h 238"/>
                <a:gd name="T48" fmla="*/ 292 w 482"/>
                <a:gd name="T49" fmla="*/ 40 h 238"/>
                <a:gd name="T50" fmla="*/ 340 w 482"/>
                <a:gd name="T51" fmla="*/ 56 h 238"/>
                <a:gd name="T52" fmla="*/ 370 w 482"/>
                <a:gd name="T53" fmla="*/ 82 h 238"/>
                <a:gd name="T54" fmla="*/ 390 w 482"/>
                <a:gd name="T55" fmla="*/ 102 h 238"/>
                <a:gd name="T56" fmla="*/ 418 w 482"/>
                <a:gd name="T57" fmla="*/ 136 h 238"/>
                <a:gd name="T58" fmla="*/ 424 w 482"/>
                <a:gd name="T59" fmla="*/ 144 h 238"/>
                <a:gd name="T60" fmla="*/ 444 w 482"/>
                <a:gd name="T61" fmla="*/ 190 h 238"/>
                <a:gd name="T62" fmla="*/ 452 w 482"/>
                <a:gd name="T63" fmla="*/ 228 h 238"/>
                <a:gd name="T64" fmla="*/ 458 w 482"/>
                <a:gd name="T65" fmla="*/ 234 h 238"/>
                <a:gd name="T66" fmla="*/ 466 w 482"/>
                <a:gd name="T67" fmla="*/ 238 h 238"/>
                <a:gd name="T68" fmla="*/ 482 w 482"/>
                <a:gd name="T69" fmla="*/ 230 h 238"/>
                <a:gd name="T70" fmla="*/ 482 w 482"/>
                <a:gd name="T71" fmla="*/ 216 h 238"/>
                <a:gd name="T72" fmla="*/ 478 w 482"/>
                <a:gd name="T73" fmla="*/ 188 h 238"/>
                <a:gd name="T74" fmla="*/ 458 w 482"/>
                <a:gd name="T75" fmla="*/ 138 h 238"/>
                <a:gd name="T76" fmla="*/ 426 w 482"/>
                <a:gd name="T77" fmla="*/ 92 h 238"/>
                <a:gd name="T78" fmla="*/ 400 w 482"/>
                <a:gd name="T79" fmla="*/ 64 h 238"/>
                <a:gd name="T80" fmla="*/ 348 w 482"/>
                <a:gd name="T81" fmla="*/ 28 h 238"/>
                <a:gd name="T82" fmla="*/ 288 w 482"/>
                <a:gd name="T83"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238">
                  <a:moveTo>
                    <a:pt x="242" y="0"/>
                  </a:moveTo>
                  <a:lnTo>
                    <a:pt x="242" y="0"/>
                  </a:lnTo>
                  <a:lnTo>
                    <a:pt x="216" y="4"/>
                  </a:lnTo>
                  <a:lnTo>
                    <a:pt x="190" y="8"/>
                  </a:lnTo>
                  <a:lnTo>
                    <a:pt x="164" y="16"/>
                  </a:lnTo>
                  <a:lnTo>
                    <a:pt x="142" y="24"/>
                  </a:lnTo>
                  <a:lnTo>
                    <a:pt x="142" y="24"/>
                  </a:lnTo>
                  <a:lnTo>
                    <a:pt x="126" y="30"/>
                  </a:lnTo>
                  <a:lnTo>
                    <a:pt x="110" y="40"/>
                  </a:lnTo>
                  <a:lnTo>
                    <a:pt x="94" y="50"/>
                  </a:lnTo>
                  <a:lnTo>
                    <a:pt x="80" y="60"/>
                  </a:lnTo>
                  <a:lnTo>
                    <a:pt x="66" y="74"/>
                  </a:lnTo>
                  <a:lnTo>
                    <a:pt x="54" y="88"/>
                  </a:lnTo>
                  <a:lnTo>
                    <a:pt x="42" y="104"/>
                  </a:lnTo>
                  <a:lnTo>
                    <a:pt x="32" y="120"/>
                  </a:lnTo>
                  <a:lnTo>
                    <a:pt x="32" y="120"/>
                  </a:lnTo>
                  <a:lnTo>
                    <a:pt x="24" y="136"/>
                  </a:lnTo>
                  <a:lnTo>
                    <a:pt x="16" y="154"/>
                  </a:lnTo>
                  <a:lnTo>
                    <a:pt x="10" y="174"/>
                  </a:lnTo>
                  <a:lnTo>
                    <a:pt x="4" y="194"/>
                  </a:lnTo>
                  <a:lnTo>
                    <a:pt x="4" y="194"/>
                  </a:lnTo>
                  <a:lnTo>
                    <a:pt x="2" y="210"/>
                  </a:lnTo>
                  <a:lnTo>
                    <a:pt x="0" y="228"/>
                  </a:lnTo>
                  <a:lnTo>
                    <a:pt x="0" y="228"/>
                  </a:lnTo>
                  <a:lnTo>
                    <a:pt x="2" y="230"/>
                  </a:lnTo>
                  <a:lnTo>
                    <a:pt x="6" y="234"/>
                  </a:lnTo>
                  <a:lnTo>
                    <a:pt x="12" y="238"/>
                  </a:lnTo>
                  <a:lnTo>
                    <a:pt x="18" y="238"/>
                  </a:lnTo>
                  <a:lnTo>
                    <a:pt x="18" y="238"/>
                  </a:lnTo>
                  <a:lnTo>
                    <a:pt x="24" y="238"/>
                  </a:lnTo>
                  <a:lnTo>
                    <a:pt x="28" y="234"/>
                  </a:lnTo>
                  <a:lnTo>
                    <a:pt x="30" y="230"/>
                  </a:lnTo>
                  <a:lnTo>
                    <a:pt x="32" y="228"/>
                  </a:lnTo>
                  <a:lnTo>
                    <a:pt x="32" y="228"/>
                  </a:lnTo>
                  <a:lnTo>
                    <a:pt x="32" y="228"/>
                  </a:lnTo>
                  <a:lnTo>
                    <a:pt x="32" y="228"/>
                  </a:lnTo>
                  <a:lnTo>
                    <a:pt x="32" y="228"/>
                  </a:lnTo>
                  <a:lnTo>
                    <a:pt x="32" y="228"/>
                  </a:lnTo>
                  <a:lnTo>
                    <a:pt x="32" y="226"/>
                  </a:lnTo>
                  <a:lnTo>
                    <a:pt x="32" y="226"/>
                  </a:lnTo>
                  <a:lnTo>
                    <a:pt x="32" y="226"/>
                  </a:lnTo>
                  <a:lnTo>
                    <a:pt x="32" y="226"/>
                  </a:lnTo>
                  <a:lnTo>
                    <a:pt x="32" y="226"/>
                  </a:lnTo>
                  <a:lnTo>
                    <a:pt x="32" y="226"/>
                  </a:lnTo>
                  <a:lnTo>
                    <a:pt x="32" y="226"/>
                  </a:lnTo>
                  <a:lnTo>
                    <a:pt x="32" y="226"/>
                  </a:lnTo>
                  <a:lnTo>
                    <a:pt x="32" y="224"/>
                  </a:lnTo>
                  <a:lnTo>
                    <a:pt x="32" y="224"/>
                  </a:lnTo>
                  <a:lnTo>
                    <a:pt x="32" y="224"/>
                  </a:lnTo>
                  <a:lnTo>
                    <a:pt x="32" y="224"/>
                  </a:lnTo>
                  <a:lnTo>
                    <a:pt x="34" y="206"/>
                  </a:lnTo>
                  <a:lnTo>
                    <a:pt x="34" y="206"/>
                  </a:lnTo>
                  <a:lnTo>
                    <a:pt x="40" y="190"/>
                  </a:lnTo>
                  <a:lnTo>
                    <a:pt x="46" y="174"/>
                  </a:lnTo>
                  <a:lnTo>
                    <a:pt x="60" y="148"/>
                  </a:lnTo>
                  <a:lnTo>
                    <a:pt x="60" y="148"/>
                  </a:lnTo>
                  <a:lnTo>
                    <a:pt x="64" y="140"/>
                  </a:lnTo>
                  <a:lnTo>
                    <a:pt x="64" y="140"/>
                  </a:lnTo>
                  <a:lnTo>
                    <a:pt x="72" y="124"/>
                  </a:lnTo>
                  <a:lnTo>
                    <a:pt x="82" y="110"/>
                  </a:lnTo>
                  <a:lnTo>
                    <a:pt x="94" y="96"/>
                  </a:lnTo>
                  <a:lnTo>
                    <a:pt x="106" y="84"/>
                  </a:lnTo>
                  <a:lnTo>
                    <a:pt x="106" y="84"/>
                  </a:lnTo>
                  <a:lnTo>
                    <a:pt x="130" y="66"/>
                  </a:lnTo>
                  <a:lnTo>
                    <a:pt x="144" y="56"/>
                  </a:lnTo>
                  <a:lnTo>
                    <a:pt x="158" y="48"/>
                  </a:lnTo>
                  <a:lnTo>
                    <a:pt x="158" y="48"/>
                  </a:lnTo>
                  <a:lnTo>
                    <a:pt x="172" y="42"/>
                  </a:lnTo>
                  <a:lnTo>
                    <a:pt x="172" y="42"/>
                  </a:lnTo>
                  <a:lnTo>
                    <a:pt x="188" y="38"/>
                  </a:lnTo>
                  <a:lnTo>
                    <a:pt x="206" y="36"/>
                  </a:lnTo>
                  <a:lnTo>
                    <a:pt x="242" y="34"/>
                  </a:lnTo>
                  <a:lnTo>
                    <a:pt x="242" y="34"/>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4" y="144"/>
                  </a:lnTo>
                  <a:lnTo>
                    <a:pt x="424" y="144"/>
                  </a:lnTo>
                  <a:lnTo>
                    <a:pt x="432" y="158"/>
                  </a:lnTo>
                  <a:lnTo>
                    <a:pt x="438" y="174"/>
                  </a:lnTo>
                  <a:lnTo>
                    <a:pt x="444" y="190"/>
                  </a:lnTo>
                  <a:lnTo>
                    <a:pt x="448" y="206"/>
                  </a:lnTo>
                  <a:lnTo>
                    <a:pt x="448" y="206"/>
                  </a:lnTo>
                  <a:lnTo>
                    <a:pt x="452" y="228"/>
                  </a:lnTo>
                  <a:lnTo>
                    <a:pt x="452" y="228"/>
                  </a:lnTo>
                  <a:lnTo>
                    <a:pt x="452" y="230"/>
                  </a:lnTo>
                  <a:lnTo>
                    <a:pt x="458" y="234"/>
                  </a:lnTo>
                  <a:lnTo>
                    <a:pt x="462" y="238"/>
                  </a:lnTo>
                  <a:lnTo>
                    <a:pt x="466" y="238"/>
                  </a:lnTo>
                  <a:lnTo>
                    <a:pt x="466" y="238"/>
                  </a:lnTo>
                  <a:lnTo>
                    <a:pt x="472" y="238"/>
                  </a:lnTo>
                  <a:lnTo>
                    <a:pt x="478" y="234"/>
                  </a:lnTo>
                  <a:lnTo>
                    <a:pt x="482" y="230"/>
                  </a:lnTo>
                  <a:lnTo>
                    <a:pt x="482" y="228"/>
                  </a:lnTo>
                  <a:lnTo>
                    <a:pt x="482" y="228"/>
                  </a:lnTo>
                  <a:lnTo>
                    <a:pt x="482" y="216"/>
                  </a:lnTo>
                  <a:lnTo>
                    <a:pt x="482" y="216"/>
                  </a:lnTo>
                  <a:lnTo>
                    <a:pt x="478" y="188"/>
                  </a:lnTo>
                  <a:lnTo>
                    <a:pt x="478" y="188"/>
                  </a:lnTo>
                  <a:lnTo>
                    <a:pt x="472" y="170"/>
                  </a:lnTo>
                  <a:lnTo>
                    <a:pt x="466" y="154"/>
                  </a:lnTo>
                  <a:lnTo>
                    <a:pt x="458" y="138"/>
                  </a:lnTo>
                  <a:lnTo>
                    <a:pt x="448" y="122"/>
                  </a:lnTo>
                  <a:lnTo>
                    <a:pt x="438" y="108"/>
                  </a:lnTo>
                  <a:lnTo>
                    <a:pt x="426" y="92"/>
                  </a:lnTo>
                  <a:lnTo>
                    <a:pt x="414" y="78"/>
                  </a:lnTo>
                  <a:lnTo>
                    <a:pt x="400" y="64"/>
                  </a:lnTo>
                  <a:lnTo>
                    <a:pt x="400" y="64"/>
                  </a:lnTo>
                  <a:lnTo>
                    <a:pt x="384" y="50"/>
                  </a:lnTo>
                  <a:lnTo>
                    <a:pt x="366" y="38"/>
                  </a:lnTo>
                  <a:lnTo>
                    <a:pt x="348" y="28"/>
                  </a:lnTo>
                  <a:lnTo>
                    <a:pt x="330" y="18"/>
                  </a:lnTo>
                  <a:lnTo>
                    <a:pt x="308" y="12"/>
                  </a:lnTo>
                  <a:lnTo>
                    <a:pt x="288" y="6"/>
                  </a:lnTo>
                  <a:lnTo>
                    <a:pt x="266" y="2"/>
                  </a:lnTo>
                  <a:lnTo>
                    <a:pt x="242" y="0"/>
                  </a:lnTo>
                  <a:close/>
                </a:path>
              </a:pathLst>
            </a:custGeom>
            <a:solidFill>
              <a:srgbClr val="06040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365"/>
            <p:cNvSpPr>
              <a:spLocks/>
            </p:cNvSpPr>
            <p:nvPr/>
          </p:nvSpPr>
          <p:spPr bwMode="auto">
            <a:xfrm>
              <a:off x="4205288" y="5237163"/>
              <a:ext cx="765175" cy="377825"/>
            </a:xfrm>
            <a:custGeom>
              <a:avLst/>
              <a:gdLst>
                <a:gd name="T0" fmla="*/ 216 w 482"/>
                <a:gd name="T1" fmla="*/ 4 h 238"/>
                <a:gd name="T2" fmla="*/ 142 w 482"/>
                <a:gd name="T3" fmla="*/ 24 h 238"/>
                <a:gd name="T4" fmla="*/ 110 w 482"/>
                <a:gd name="T5" fmla="*/ 40 h 238"/>
                <a:gd name="T6" fmla="*/ 66 w 482"/>
                <a:gd name="T7" fmla="*/ 74 h 238"/>
                <a:gd name="T8" fmla="*/ 32 w 482"/>
                <a:gd name="T9" fmla="*/ 120 h 238"/>
                <a:gd name="T10" fmla="*/ 16 w 482"/>
                <a:gd name="T11" fmla="*/ 154 h 238"/>
                <a:gd name="T12" fmla="*/ 4 w 482"/>
                <a:gd name="T13" fmla="*/ 194 h 238"/>
                <a:gd name="T14" fmla="*/ 0 w 482"/>
                <a:gd name="T15" fmla="*/ 228 h 238"/>
                <a:gd name="T16" fmla="*/ 12 w 482"/>
                <a:gd name="T17" fmla="*/ 238 h 238"/>
                <a:gd name="T18" fmla="*/ 24 w 482"/>
                <a:gd name="T19" fmla="*/ 238 h 238"/>
                <a:gd name="T20" fmla="*/ 32 w 482"/>
                <a:gd name="T21" fmla="*/ 228 h 238"/>
                <a:gd name="T22" fmla="*/ 32 w 482"/>
                <a:gd name="T23" fmla="*/ 228 h 238"/>
                <a:gd name="T24" fmla="*/ 32 w 482"/>
                <a:gd name="T25" fmla="*/ 226 h 238"/>
                <a:gd name="T26" fmla="*/ 32 w 482"/>
                <a:gd name="T27" fmla="*/ 226 h 238"/>
                <a:gd name="T28" fmla="*/ 32 w 482"/>
                <a:gd name="T29" fmla="*/ 226 h 238"/>
                <a:gd name="T30" fmla="*/ 32 w 482"/>
                <a:gd name="T31" fmla="*/ 224 h 238"/>
                <a:gd name="T32" fmla="*/ 34 w 482"/>
                <a:gd name="T33" fmla="*/ 206 h 238"/>
                <a:gd name="T34" fmla="*/ 46 w 482"/>
                <a:gd name="T35" fmla="*/ 174 h 238"/>
                <a:gd name="T36" fmla="*/ 64 w 482"/>
                <a:gd name="T37" fmla="*/ 140 h 238"/>
                <a:gd name="T38" fmla="*/ 82 w 482"/>
                <a:gd name="T39" fmla="*/ 110 h 238"/>
                <a:gd name="T40" fmla="*/ 106 w 482"/>
                <a:gd name="T41" fmla="*/ 84 h 238"/>
                <a:gd name="T42" fmla="*/ 158 w 482"/>
                <a:gd name="T43" fmla="*/ 48 h 238"/>
                <a:gd name="T44" fmla="*/ 172 w 482"/>
                <a:gd name="T45" fmla="*/ 42 h 238"/>
                <a:gd name="T46" fmla="*/ 242 w 482"/>
                <a:gd name="T47" fmla="*/ 34 h 238"/>
                <a:gd name="T48" fmla="*/ 292 w 482"/>
                <a:gd name="T49" fmla="*/ 40 h 238"/>
                <a:gd name="T50" fmla="*/ 340 w 482"/>
                <a:gd name="T51" fmla="*/ 56 h 238"/>
                <a:gd name="T52" fmla="*/ 370 w 482"/>
                <a:gd name="T53" fmla="*/ 82 h 238"/>
                <a:gd name="T54" fmla="*/ 390 w 482"/>
                <a:gd name="T55" fmla="*/ 102 h 238"/>
                <a:gd name="T56" fmla="*/ 418 w 482"/>
                <a:gd name="T57" fmla="*/ 136 h 238"/>
                <a:gd name="T58" fmla="*/ 424 w 482"/>
                <a:gd name="T59" fmla="*/ 144 h 238"/>
                <a:gd name="T60" fmla="*/ 444 w 482"/>
                <a:gd name="T61" fmla="*/ 190 h 238"/>
                <a:gd name="T62" fmla="*/ 452 w 482"/>
                <a:gd name="T63" fmla="*/ 228 h 238"/>
                <a:gd name="T64" fmla="*/ 458 w 482"/>
                <a:gd name="T65" fmla="*/ 234 h 238"/>
                <a:gd name="T66" fmla="*/ 466 w 482"/>
                <a:gd name="T67" fmla="*/ 238 h 238"/>
                <a:gd name="T68" fmla="*/ 482 w 482"/>
                <a:gd name="T69" fmla="*/ 230 h 238"/>
                <a:gd name="T70" fmla="*/ 482 w 482"/>
                <a:gd name="T71" fmla="*/ 216 h 238"/>
                <a:gd name="T72" fmla="*/ 478 w 482"/>
                <a:gd name="T73" fmla="*/ 188 h 238"/>
                <a:gd name="T74" fmla="*/ 458 w 482"/>
                <a:gd name="T75" fmla="*/ 138 h 238"/>
                <a:gd name="T76" fmla="*/ 426 w 482"/>
                <a:gd name="T77" fmla="*/ 92 h 238"/>
                <a:gd name="T78" fmla="*/ 400 w 482"/>
                <a:gd name="T79" fmla="*/ 64 h 238"/>
                <a:gd name="T80" fmla="*/ 348 w 482"/>
                <a:gd name="T81" fmla="*/ 28 h 238"/>
                <a:gd name="T82" fmla="*/ 288 w 482"/>
                <a:gd name="T83" fmla="*/ 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2" h="238">
                  <a:moveTo>
                    <a:pt x="242" y="0"/>
                  </a:moveTo>
                  <a:lnTo>
                    <a:pt x="242" y="0"/>
                  </a:lnTo>
                  <a:lnTo>
                    <a:pt x="216" y="4"/>
                  </a:lnTo>
                  <a:lnTo>
                    <a:pt x="190" y="8"/>
                  </a:lnTo>
                  <a:lnTo>
                    <a:pt x="164" y="16"/>
                  </a:lnTo>
                  <a:lnTo>
                    <a:pt x="142" y="24"/>
                  </a:lnTo>
                  <a:lnTo>
                    <a:pt x="142" y="24"/>
                  </a:lnTo>
                  <a:lnTo>
                    <a:pt x="126" y="30"/>
                  </a:lnTo>
                  <a:lnTo>
                    <a:pt x="110" y="40"/>
                  </a:lnTo>
                  <a:lnTo>
                    <a:pt x="94" y="50"/>
                  </a:lnTo>
                  <a:lnTo>
                    <a:pt x="80" y="60"/>
                  </a:lnTo>
                  <a:lnTo>
                    <a:pt x="66" y="74"/>
                  </a:lnTo>
                  <a:lnTo>
                    <a:pt x="54" y="88"/>
                  </a:lnTo>
                  <a:lnTo>
                    <a:pt x="42" y="104"/>
                  </a:lnTo>
                  <a:lnTo>
                    <a:pt x="32" y="120"/>
                  </a:lnTo>
                  <a:lnTo>
                    <a:pt x="32" y="120"/>
                  </a:lnTo>
                  <a:lnTo>
                    <a:pt x="24" y="136"/>
                  </a:lnTo>
                  <a:lnTo>
                    <a:pt x="16" y="154"/>
                  </a:lnTo>
                  <a:lnTo>
                    <a:pt x="10" y="174"/>
                  </a:lnTo>
                  <a:lnTo>
                    <a:pt x="4" y="194"/>
                  </a:lnTo>
                  <a:lnTo>
                    <a:pt x="4" y="194"/>
                  </a:lnTo>
                  <a:lnTo>
                    <a:pt x="2" y="210"/>
                  </a:lnTo>
                  <a:lnTo>
                    <a:pt x="0" y="228"/>
                  </a:lnTo>
                  <a:lnTo>
                    <a:pt x="0" y="228"/>
                  </a:lnTo>
                  <a:lnTo>
                    <a:pt x="2" y="230"/>
                  </a:lnTo>
                  <a:lnTo>
                    <a:pt x="6" y="234"/>
                  </a:lnTo>
                  <a:lnTo>
                    <a:pt x="12" y="238"/>
                  </a:lnTo>
                  <a:lnTo>
                    <a:pt x="18" y="238"/>
                  </a:lnTo>
                  <a:lnTo>
                    <a:pt x="18" y="238"/>
                  </a:lnTo>
                  <a:lnTo>
                    <a:pt x="24" y="238"/>
                  </a:lnTo>
                  <a:lnTo>
                    <a:pt x="28" y="234"/>
                  </a:lnTo>
                  <a:lnTo>
                    <a:pt x="30" y="230"/>
                  </a:lnTo>
                  <a:lnTo>
                    <a:pt x="32" y="228"/>
                  </a:lnTo>
                  <a:lnTo>
                    <a:pt x="32" y="228"/>
                  </a:lnTo>
                  <a:lnTo>
                    <a:pt x="32" y="228"/>
                  </a:lnTo>
                  <a:lnTo>
                    <a:pt x="32" y="228"/>
                  </a:lnTo>
                  <a:lnTo>
                    <a:pt x="32" y="228"/>
                  </a:lnTo>
                  <a:lnTo>
                    <a:pt x="32" y="228"/>
                  </a:lnTo>
                  <a:lnTo>
                    <a:pt x="32" y="226"/>
                  </a:lnTo>
                  <a:lnTo>
                    <a:pt x="32" y="226"/>
                  </a:lnTo>
                  <a:lnTo>
                    <a:pt x="32" y="226"/>
                  </a:lnTo>
                  <a:lnTo>
                    <a:pt x="32" y="226"/>
                  </a:lnTo>
                  <a:lnTo>
                    <a:pt x="32" y="226"/>
                  </a:lnTo>
                  <a:lnTo>
                    <a:pt x="32" y="226"/>
                  </a:lnTo>
                  <a:lnTo>
                    <a:pt x="32" y="226"/>
                  </a:lnTo>
                  <a:lnTo>
                    <a:pt x="32" y="226"/>
                  </a:lnTo>
                  <a:lnTo>
                    <a:pt x="32" y="224"/>
                  </a:lnTo>
                  <a:lnTo>
                    <a:pt x="32" y="224"/>
                  </a:lnTo>
                  <a:lnTo>
                    <a:pt x="32" y="224"/>
                  </a:lnTo>
                  <a:lnTo>
                    <a:pt x="32" y="224"/>
                  </a:lnTo>
                  <a:lnTo>
                    <a:pt x="34" y="206"/>
                  </a:lnTo>
                  <a:lnTo>
                    <a:pt x="34" y="206"/>
                  </a:lnTo>
                  <a:lnTo>
                    <a:pt x="40" y="190"/>
                  </a:lnTo>
                  <a:lnTo>
                    <a:pt x="46" y="174"/>
                  </a:lnTo>
                  <a:lnTo>
                    <a:pt x="60" y="148"/>
                  </a:lnTo>
                  <a:lnTo>
                    <a:pt x="60" y="148"/>
                  </a:lnTo>
                  <a:lnTo>
                    <a:pt x="64" y="140"/>
                  </a:lnTo>
                  <a:lnTo>
                    <a:pt x="64" y="140"/>
                  </a:lnTo>
                  <a:lnTo>
                    <a:pt x="72" y="124"/>
                  </a:lnTo>
                  <a:lnTo>
                    <a:pt x="82" y="110"/>
                  </a:lnTo>
                  <a:lnTo>
                    <a:pt x="94" y="96"/>
                  </a:lnTo>
                  <a:lnTo>
                    <a:pt x="106" y="84"/>
                  </a:lnTo>
                  <a:lnTo>
                    <a:pt x="106" y="84"/>
                  </a:lnTo>
                  <a:lnTo>
                    <a:pt x="130" y="66"/>
                  </a:lnTo>
                  <a:lnTo>
                    <a:pt x="144" y="56"/>
                  </a:lnTo>
                  <a:lnTo>
                    <a:pt x="158" y="48"/>
                  </a:lnTo>
                  <a:lnTo>
                    <a:pt x="158" y="48"/>
                  </a:lnTo>
                  <a:lnTo>
                    <a:pt x="172" y="42"/>
                  </a:lnTo>
                  <a:lnTo>
                    <a:pt x="172" y="42"/>
                  </a:lnTo>
                  <a:lnTo>
                    <a:pt x="188" y="38"/>
                  </a:lnTo>
                  <a:lnTo>
                    <a:pt x="206" y="36"/>
                  </a:lnTo>
                  <a:lnTo>
                    <a:pt x="242" y="34"/>
                  </a:lnTo>
                  <a:lnTo>
                    <a:pt x="242" y="34"/>
                  </a:lnTo>
                  <a:lnTo>
                    <a:pt x="268" y="36"/>
                  </a:lnTo>
                  <a:lnTo>
                    <a:pt x="292" y="40"/>
                  </a:lnTo>
                  <a:lnTo>
                    <a:pt x="316" y="46"/>
                  </a:lnTo>
                  <a:lnTo>
                    <a:pt x="340" y="56"/>
                  </a:lnTo>
                  <a:lnTo>
                    <a:pt x="340" y="56"/>
                  </a:lnTo>
                  <a:lnTo>
                    <a:pt x="350" y="64"/>
                  </a:lnTo>
                  <a:lnTo>
                    <a:pt x="360" y="72"/>
                  </a:lnTo>
                  <a:lnTo>
                    <a:pt x="370" y="82"/>
                  </a:lnTo>
                  <a:lnTo>
                    <a:pt x="378" y="92"/>
                  </a:lnTo>
                  <a:lnTo>
                    <a:pt x="378" y="92"/>
                  </a:lnTo>
                  <a:lnTo>
                    <a:pt x="390" y="102"/>
                  </a:lnTo>
                  <a:lnTo>
                    <a:pt x="400" y="112"/>
                  </a:lnTo>
                  <a:lnTo>
                    <a:pt x="410" y="124"/>
                  </a:lnTo>
                  <a:lnTo>
                    <a:pt x="418" y="136"/>
                  </a:lnTo>
                  <a:lnTo>
                    <a:pt x="418" y="136"/>
                  </a:lnTo>
                  <a:lnTo>
                    <a:pt x="424" y="144"/>
                  </a:lnTo>
                  <a:lnTo>
                    <a:pt x="424" y="144"/>
                  </a:lnTo>
                  <a:lnTo>
                    <a:pt x="432" y="158"/>
                  </a:lnTo>
                  <a:lnTo>
                    <a:pt x="438" y="174"/>
                  </a:lnTo>
                  <a:lnTo>
                    <a:pt x="444" y="190"/>
                  </a:lnTo>
                  <a:lnTo>
                    <a:pt x="448" y="206"/>
                  </a:lnTo>
                  <a:lnTo>
                    <a:pt x="448" y="206"/>
                  </a:lnTo>
                  <a:lnTo>
                    <a:pt x="452" y="228"/>
                  </a:lnTo>
                  <a:lnTo>
                    <a:pt x="452" y="228"/>
                  </a:lnTo>
                  <a:lnTo>
                    <a:pt x="452" y="230"/>
                  </a:lnTo>
                  <a:lnTo>
                    <a:pt x="458" y="234"/>
                  </a:lnTo>
                  <a:lnTo>
                    <a:pt x="462" y="238"/>
                  </a:lnTo>
                  <a:lnTo>
                    <a:pt x="466" y="238"/>
                  </a:lnTo>
                  <a:lnTo>
                    <a:pt x="466" y="238"/>
                  </a:lnTo>
                  <a:lnTo>
                    <a:pt x="472" y="238"/>
                  </a:lnTo>
                  <a:lnTo>
                    <a:pt x="478" y="234"/>
                  </a:lnTo>
                  <a:lnTo>
                    <a:pt x="482" y="230"/>
                  </a:lnTo>
                  <a:lnTo>
                    <a:pt x="482" y="228"/>
                  </a:lnTo>
                  <a:lnTo>
                    <a:pt x="482" y="228"/>
                  </a:lnTo>
                  <a:lnTo>
                    <a:pt x="482" y="216"/>
                  </a:lnTo>
                  <a:lnTo>
                    <a:pt x="482" y="216"/>
                  </a:lnTo>
                  <a:lnTo>
                    <a:pt x="478" y="188"/>
                  </a:lnTo>
                  <a:lnTo>
                    <a:pt x="478" y="188"/>
                  </a:lnTo>
                  <a:lnTo>
                    <a:pt x="472" y="170"/>
                  </a:lnTo>
                  <a:lnTo>
                    <a:pt x="466" y="154"/>
                  </a:lnTo>
                  <a:lnTo>
                    <a:pt x="458" y="138"/>
                  </a:lnTo>
                  <a:lnTo>
                    <a:pt x="448" y="122"/>
                  </a:lnTo>
                  <a:lnTo>
                    <a:pt x="438" y="108"/>
                  </a:lnTo>
                  <a:lnTo>
                    <a:pt x="426" y="92"/>
                  </a:lnTo>
                  <a:lnTo>
                    <a:pt x="414" y="78"/>
                  </a:lnTo>
                  <a:lnTo>
                    <a:pt x="400" y="64"/>
                  </a:lnTo>
                  <a:lnTo>
                    <a:pt x="400" y="64"/>
                  </a:lnTo>
                  <a:lnTo>
                    <a:pt x="384" y="50"/>
                  </a:lnTo>
                  <a:lnTo>
                    <a:pt x="366" y="38"/>
                  </a:lnTo>
                  <a:lnTo>
                    <a:pt x="348" y="28"/>
                  </a:lnTo>
                  <a:lnTo>
                    <a:pt x="330" y="18"/>
                  </a:lnTo>
                  <a:lnTo>
                    <a:pt x="308" y="12"/>
                  </a:lnTo>
                  <a:lnTo>
                    <a:pt x="288" y="6"/>
                  </a:lnTo>
                  <a:lnTo>
                    <a:pt x="266" y="2"/>
                  </a:lnTo>
                  <a:lnTo>
                    <a:pt x="2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366"/>
            <p:cNvSpPr>
              <a:spLocks/>
            </p:cNvSpPr>
            <p:nvPr/>
          </p:nvSpPr>
          <p:spPr bwMode="auto">
            <a:xfrm>
              <a:off x="4205288" y="5240338"/>
              <a:ext cx="765175" cy="374650"/>
            </a:xfrm>
            <a:custGeom>
              <a:avLst/>
              <a:gdLst>
                <a:gd name="T0" fmla="*/ 482 w 482"/>
                <a:gd name="T1" fmla="*/ 224 h 236"/>
                <a:gd name="T2" fmla="*/ 482 w 482"/>
                <a:gd name="T3" fmla="*/ 214 h 236"/>
                <a:gd name="T4" fmla="*/ 478 w 482"/>
                <a:gd name="T5" fmla="*/ 194 h 236"/>
                <a:gd name="T6" fmla="*/ 466 w 482"/>
                <a:gd name="T7" fmla="*/ 152 h 236"/>
                <a:gd name="T8" fmla="*/ 446 w 482"/>
                <a:gd name="T9" fmla="*/ 114 h 236"/>
                <a:gd name="T10" fmla="*/ 418 w 482"/>
                <a:gd name="T11" fmla="*/ 78 h 236"/>
                <a:gd name="T12" fmla="*/ 398 w 482"/>
                <a:gd name="T13" fmla="*/ 62 h 236"/>
                <a:gd name="T14" fmla="*/ 368 w 482"/>
                <a:gd name="T15" fmla="*/ 36 h 236"/>
                <a:gd name="T16" fmla="*/ 330 w 482"/>
                <a:gd name="T17" fmla="*/ 16 h 236"/>
                <a:gd name="T18" fmla="*/ 288 w 482"/>
                <a:gd name="T19" fmla="*/ 4 h 236"/>
                <a:gd name="T20" fmla="*/ 242 w 482"/>
                <a:gd name="T21" fmla="*/ 0 h 236"/>
                <a:gd name="T22" fmla="*/ 216 w 482"/>
                <a:gd name="T23" fmla="*/ 2 h 236"/>
                <a:gd name="T24" fmla="*/ 164 w 482"/>
                <a:gd name="T25" fmla="*/ 12 h 236"/>
                <a:gd name="T26" fmla="*/ 144 w 482"/>
                <a:gd name="T27" fmla="*/ 22 h 236"/>
                <a:gd name="T28" fmla="*/ 110 w 482"/>
                <a:gd name="T29" fmla="*/ 36 h 236"/>
                <a:gd name="T30" fmla="*/ 80 w 482"/>
                <a:gd name="T31" fmla="*/ 58 h 236"/>
                <a:gd name="T32" fmla="*/ 56 w 482"/>
                <a:gd name="T33" fmla="*/ 86 h 236"/>
                <a:gd name="T34" fmla="*/ 32 w 482"/>
                <a:gd name="T35" fmla="*/ 118 h 236"/>
                <a:gd name="T36" fmla="*/ 12 w 482"/>
                <a:gd name="T37" fmla="*/ 168 h 236"/>
                <a:gd name="T38" fmla="*/ 2 w 482"/>
                <a:gd name="T39" fmla="*/ 210 h 236"/>
                <a:gd name="T40" fmla="*/ 0 w 482"/>
                <a:gd name="T41" fmla="*/ 224 h 236"/>
                <a:gd name="T42" fmla="*/ 6 w 482"/>
                <a:gd name="T43" fmla="*/ 232 h 236"/>
                <a:gd name="T44" fmla="*/ 20 w 482"/>
                <a:gd name="T45" fmla="*/ 236 h 236"/>
                <a:gd name="T46" fmla="*/ 24 w 482"/>
                <a:gd name="T47" fmla="*/ 234 h 236"/>
                <a:gd name="T48" fmla="*/ 32 w 482"/>
                <a:gd name="T49" fmla="*/ 228 h 236"/>
                <a:gd name="T50" fmla="*/ 32 w 482"/>
                <a:gd name="T51" fmla="*/ 224 h 236"/>
                <a:gd name="T52" fmla="*/ 36 w 482"/>
                <a:gd name="T53" fmla="*/ 200 h 236"/>
                <a:gd name="T54" fmla="*/ 54 w 482"/>
                <a:gd name="T55" fmla="*/ 156 h 236"/>
                <a:gd name="T56" fmla="*/ 64 w 482"/>
                <a:gd name="T57" fmla="*/ 138 h 236"/>
                <a:gd name="T58" fmla="*/ 80 w 482"/>
                <a:gd name="T59" fmla="*/ 110 h 236"/>
                <a:gd name="T60" fmla="*/ 100 w 482"/>
                <a:gd name="T61" fmla="*/ 88 h 236"/>
                <a:gd name="T62" fmla="*/ 158 w 482"/>
                <a:gd name="T63" fmla="*/ 46 h 236"/>
                <a:gd name="T64" fmla="*/ 178 w 482"/>
                <a:gd name="T65" fmla="*/ 38 h 236"/>
                <a:gd name="T66" fmla="*/ 220 w 482"/>
                <a:gd name="T67" fmla="*/ 32 h 236"/>
                <a:gd name="T68" fmla="*/ 242 w 482"/>
                <a:gd name="T69" fmla="*/ 32 h 236"/>
                <a:gd name="T70" fmla="*/ 282 w 482"/>
                <a:gd name="T71" fmla="*/ 34 h 236"/>
                <a:gd name="T72" fmla="*/ 318 w 482"/>
                <a:gd name="T73" fmla="*/ 44 h 236"/>
                <a:gd name="T74" fmla="*/ 352 w 482"/>
                <a:gd name="T75" fmla="*/ 62 h 236"/>
                <a:gd name="T76" fmla="*/ 378 w 482"/>
                <a:gd name="T77" fmla="*/ 90 h 236"/>
                <a:gd name="T78" fmla="*/ 392 w 482"/>
                <a:gd name="T79" fmla="*/ 102 h 236"/>
                <a:gd name="T80" fmla="*/ 416 w 482"/>
                <a:gd name="T81" fmla="*/ 130 h 236"/>
                <a:gd name="T82" fmla="*/ 436 w 482"/>
                <a:gd name="T83" fmla="*/ 164 h 236"/>
                <a:gd name="T84" fmla="*/ 448 w 482"/>
                <a:gd name="T85" fmla="*/ 202 h 236"/>
                <a:gd name="T86" fmla="*/ 450 w 482"/>
                <a:gd name="T87" fmla="*/ 224 h 236"/>
                <a:gd name="T88" fmla="*/ 458 w 482"/>
                <a:gd name="T89" fmla="*/ 232 h 236"/>
                <a:gd name="T90" fmla="*/ 466 w 482"/>
                <a:gd name="T91" fmla="*/ 236 h 236"/>
                <a:gd name="T92" fmla="*/ 472 w 482"/>
                <a:gd name="T93" fmla="*/ 234 h 236"/>
                <a:gd name="T94" fmla="*/ 480 w 482"/>
                <a:gd name="T95" fmla="*/ 228 h 236"/>
                <a:gd name="T96" fmla="*/ 482 w 482"/>
                <a:gd name="T97" fmla="*/ 224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2" h="236">
                  <a:moveTo>
                    <a:pt x="482" y="224"/>
                  </a:moveTo>
                  <a:lnTo>
                    <a:pt x="482" y="224"/>
                  </a:lnTo>
                  <a:lnTo>
                    <a:pt x="482" y="224"/>
                  </a:lnTo>
                  <a:lnTo>
                    <a:pt x="482" y="214"/>
                  </a:lnTo>
                  <a:lnTo>
                    <a:pt x="482" y="214"/>
                  </a:lnTo>
                  <a:lnTo>
                    <a:pt x="478" y="194"/>
                  </a:lnTo>
                  <a:lnTo>
                    <a:pt x="474" y="172"/>
                  </a:lnTo>
                  <a:lnTo>
                    <a:pt x="466" y="152"/>
                  </a:lnTo>
                  <a:lnTo>
                    <a:pt x="456" y="132"/>
                  </a:lnTo>
                  <a:lnTo>
                    <a:pt x="446" y="114"/>
                  </a:lnTo>
                  <a:lnTo>
                    <a:pt x="432" y="96"/>
                  </a:lnTo>
                  <a:lnTo>
                    <a:pt x="418" y="78"/>
                  </a:lnTo>
                  <a:lnTo>
                    <a:pt x="398" y="62"/>
                  </a:lnTo>
                  <a:lnTo>
                    <a:pt x="398" y="62"/>
                  </a:lnTo>
                  <a:lnTo>
                    <a:pt x="384" y="48"/>
                  </a:lnTo>
                  <a:lnTo>
                    <a:pt x="368" y="36"/>
                  </a:lnTo>
                  <a:lnTo>
                    <a:pt x="350" y="24"/>
                  </a:lnTo>
                  <a:lnTo>
                    <a:pt x="330" y="16"/>
                  </a:lnTo>
                  <a:lnTo>
                    <a:pt x="310" y="8"/>
                  </a:lnTo>
                  <a:lnTo>
                    <a:pt x="288" y="4"/>
                  </a:lnTo>
                  <a:lnTo>
                    <a:pt x="266" y="0"/>
                  </a:lnTo>
                  <a:lnTo>
                    <a:pt x="242" y="0"/>
                  </a:lnTo>
                  <a:lnTo>
                    <a:pt x="242" y="0"/>
                  </a:lnTo>
                  <a:lnTo>
                    <a:pt x="216" y="2"/>
                  </a:lnTo>
                  <a:lnTo>
                    <a:pt x="188" y="6"/>
                  </a:lnTo>
                  <a:lnTo>
                    <a:pt x="164" y="12"/>
                  </a:lnTo>
                  <a:lnTo>
                    <a:pt x="144" y="22"/>
                  </a:lnTo>
                  <a:lnTo>
                    <a:pt x="144" y="22"/>
                  </a:lnTo>
                  <a:lnTo>
                    <a:pt x="126" y="28"/>
                  </a:lnTo>
                  <a:lnTo>
                    <a:pt x="110" y="36"/>
                  </a:lnTo>
                  <a:lnTo>
                    <a:pt x="94" y="46"/>
                  </a:lnTo>
                  <a:lnTo>
                    <a:pt x="80" y="58"/>
                  </a:lnTo>
                  <a:lnTo>
                    <a:pt x="68" y="72"/>
                  </a:lnTo>
                  <a:lnTo>
                    <a:pt x="56" y="86"/>
                  </a:lnTo>
                  <a:lnTo>
                    <a:pt x="32" y="118"/>
                  </a:lnTo>
                  <a:lnTo>
                    <a:pt x="32" y="118"/>
                  </a:lnTo>
                  <a:lnTo>
                    <a:pt x="22" y="142"/>
                  </a:lnTo>
                  <a:lnTo>
                    <a:pt x="12" y="168"/>
                  </a:lnTo>
                  <a:lnTo>
                    <a:pt x="4" y="196"/>
                  </a:lnTo>
                  <a:lnTo>
                    <a:pt x="2" y="210"/>
                  </a:lnTo>
                  <a:lnTo>
                    <a:pt x="0" y="224"/>
                  </a:lnTo>
                  <a:lnTo>
                    <a:pt x="0" y="224"/>
                  </a:lnTo>
                  <a:lnTo>
                    <a:pt x="2" y="228"/>
                  </a:lnTo>
                  <a:lnTo>
                    <a:pt x="6" y="232"/>
                  </a:lnTo>
                  <a:lnTo>
                    <a:pt x="12" y="234"/>
                  </a:lnTo>
                  <a:lnTo>
                    <a:pt x="20" y="236"/>
                  </a:lnTo>
                  <a:lnTo>
                    <a:pt x="20" y="236"/>
                  </a:lnTo>
                  <a:lnTo>
                    <a:pt x="24" y="234"/>
                  </a:lnTo>
                  <a:lnTo>
                    <a:pt x="28" y="232"/>
                  </a:lnTo>
                  <a:lnTo>
                    <a:pt x="32" y="228"/>
                  </a:lnTo>
                  <a:lnTo>
                    <a:pt x="32" y="224"/>
                  </a:lnTo>
                  <a:lnTo>
                    <a:pt x="32" y="224"/>
                  </a:lnTo>
                  <a:lnTo>
                    <a:pt x="34" y="212"/>
                  </a:lnTo>
                  <a:lnTo>
                    <a:pt x="36" y="200"/>
                  </a:lnTo>
                  <a:lnTo>
                    <a:pt x="44" y="176"/>
                  </a:lnTo>
                  <a:lnTo>
                    <a:pt x="54" y="156"/>
                  </a:lnTo>
                  <a:lnTo>
                    <a:pt x="64" y="138"/>
                  </a:lnTo>
                  <a:lnTo>
                    <a:pt x="64" y="138"/>
                  </a:lnTo>
                  <a:lnTo>
                    <a:pt x="70" y="124"/>
                  </a:lnTo>
                  <a:lnTo>
                    <a:pt x="80" y="110"/>
                  </a:lnTo>
                  <a:lnTo>
                    <a:pt x="90" y="98"/>
                  </a:lnTo>
                  <a:lnTo>
                    <a:pt x="100" y="88"/>
                  </a:lnTo>
                  <a:lnTo>
                    <a:pt x="126" y="66"/>
                  </a:lnTo>
                  <a:lnTo>
                    <a:pt x="158" y="46"/>
                  </a:lnTo>
                  <a:lnTo>
                    <a:pt x="158" y="46"/>
                  </a:lnTo>
                  <a:lnTo>
                    <a:pt x="178" y="38"/>
                  </a:lnTo>
                  <a:lnTo>
                    <a:pt x="198" y="34"/>
                  </a:lnTo>
                  <a:lnTo>
                    <a:pt x="220" y="32"/>
                  </a:lnTo>
                  <a:lnTo>
                    <a:pt x="242" y="32"/>
                  </a:lnTo>
                  <a:lnTo>
                    <a:pt x="242" y="32"/>
                  </a:lnTo>
                  <a:lnTo>
                    <a:pt x="262" y="32"/>
                  </a:lnTo>
                  <a:lnTo>
                    <a:pt x="282" y="34"/>
                  </a:lnTo>
                  <a:lnTo>
                    <a:pt x="300" y="38"/>
                  </a:lnTo>
                  <a:lnTo>
                    <a:pt x="318" y="44"/>
                  </a:lnTo>
                  <a:lnTo>
                    <a:pt x="336" y="52"/>
                  </a:lnTo>
                  <a:lnTo>
                    <a:pt x="352" y="62"/>
                  </a:lnTo>
                  <a:lnTo>
                    <a:pt x="366" y="74"/>
                  </a:lnTo>
                  <a:lnTo>
                    <a:pt x="378" y="90"/>
                  </a:lnTo>
                  <a:lnTo>
                    <a:pt x="378" y="90"/>
                  </a:lnTo>
                  <a:lnTo>
                    <a:pt x="392" y="102"/>
                  </a:lnTo>
                  <a:lnTo>
                    <a:pt x="404" y="114"/>
                  </a:lnTo>
                  <a:lnTo>
                    <a:pt x="416" y="130"/>
                  </a:lnTo>
                  <a:lnTo>
                    <a:pt x="426" y="146"/>
                  </a:lnTo>
                  <a:lnTo>
                    <a:pt x="436" y="164"/>
                  </a:lnTo>
                  <a:lnTo>
                    <a:pt x="442" y="182"/>
                  </a:lnTo>
                  <a:lnTo>
                    <a:pt x="448" y="202"/>
                  </a:lnTo>
                  <a:lnTo>
                    <a:pt x="450" y="224"/>
                  </a:lnTo>
                  <a:lnTo>
                    <a:pt x="450" y="224"/>
                  </a:lnTo>
                  <a:lnTo>
                    <a:pt x="452" y="228"/>
                  </a:lnTo>
                  <a:lnTo>
                    <a:pt x="458" y="232"/>
                  </a:lnTo>
                  <a:lnTo>
                    <a:pt x="462" y="234"/>
                  </a:lnTo>
                  <a:lnTo>
                    <a:pt x="466" y="236"/>
                  </a:lnTo>
                  <a:lnTo>
                    <a:pt x="466" y="236"/>
                  </a:lnTo>
                  <a:lnTo>
                    <a:pt x="472" y="234"/>
                  </a:lnTo>
                  <a:lnTo>
                    <a:pt x="478" y="232"/>
                  </a:lnTo>
                  <a:lnTo>
                    <a:pt x="480" y="228"/>
                  </a:lnTo>
                  <a:lnTo>
                    <a:pt x="482" y="224"/>
                  </a:lnTo>
                  <a:lnTo>
                    <a:pt x="482" y="224"/>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367"/>
            <p:cNvSpPr>
              <a:spLocks/>
            </p:cNvSpPr>
            <p:nvPr/>
          </p:nvSpPr>
          <p:spPr bwMode="auto">
            <a:xfrm>
              <a:off x="4164013" y="5253038"/>
              <a:ext cx="304800" cy="393700"/>
            </a:xfrm>
            <a:custGeom>
              <a:avLst/>
              <a:gdLst>
                <a:gd name="T0" fmla="*/ 158 w 192"/>
                <a:gd name="T1" fmla="*/ 0 h 248"/>
                <a:gd name="T2" fmla="*/ 158 w 192"/>
                <a:gd name="T3" fmla="*/ 0 h 248"/>
                <a:gd name="T4" fmla="*/ 140 w 192"/>
                <a:gd name="T5" fmla="*/ 10 h 248"/>
                <a:gd name="T6" fmla="*/ 122 w 192"/>
                <a:gd name="T7" fmla="*/ 20 h 248"/>
                <a:gd name="T8" fmla="*/ 106 w 192"/>
                <a:gd name="T9" fmla="*/ 30 h 248"/>
                <a:gd name="T10" fmla="*/ 90 w 192"/>
                <a:gd name="T11" fmla="*/ 42 h 248"/>
                <a:gd name="T12" fmla="*/ 78 w 192"/>
                <a:gd name="T13" fmla="*/ 56 h 248"/>
                <a:gd name="T14" fmla="*/ 66 w 192"/>
                <a:gd name="T15" fmla="*/ 72 h 248"/>
                <a:gd name="T16" fmla="*/ 54 w 192"/>
                <a:gd name="T17" fmla="*/ 88 h 248"/>
                <a:gd name="T18" fmla="*/ 46 w 192"/>
                <a:gd name="T19" fmla="*/ 106 h 248"/>
                <a:gd name="T20" fmla="*/ 46 w 192"/>
                <a:gd name="T21" fmla="*/ 106 h 248"/>
                <a:gd name="T22" fmla="*/ 28 w 192"/>
                <a:gd name="T23" fmla="*/ 134 h 248"/>
                <a:gd name="T24" fmla="*/ 12 w 192"/>
                <a:gd name="T25" fmla="*/ 164 h 248"/>
                <a:gd name="T26" fmla="*/ 6 w 192"/>
                <a:gd name="T27" fmla="*/ 178 h 248"/>
                <a:gd name="T28" fmla="*/ 2 w 192"/>
                <a:gd name="T29" fmla="*/ 194 h 248"/>
                <a:gd name="T30" fmla="*/ 0 w 192"/>
                <a:gd name="T31" fmla="*/ 212 h 248"/>
                <a:gd name="T32" fmla="*/ 0 w 192"/>
                <a:gd name="T33" fmla="*/ 228 h 248"/>
                <a:gd name="T34" fmla="*/ 0 w 192"/>
                <a:gd name="T35" fmla="*/ 228 h 248"/>
                <a:gd name="T36" fmla="*/ 2 w 192"/>
                <a:gd name="T37" fmla="*/ 236 h 248"/>
                <a:gd name="T38" fmla="*/ 6 w 192"/>
                <a:gd name="T39" fmla="*/ 242 h 248"/>
                <a:gd name="T40" fmla="*/ 12 w 192"/>
                <a:gd name="T41" fmla="*/ 246 h 248"/>
                <a:gd name="T42" fmla="*/ 20 w 192"/>
                <a:gd name="T43" fmla="*/ 248 h 248"/>
                <a:gd name="T44" fmla="*/ 86 w 192"/>
                <a:gd name="T45" fmla="*/ 248 h 248"/>
                <a:gd name="T46" fmla="*/ 86 w 192"/>
                <a:gd name="T47" fmla="*/ 248 h 248"/>
                <a:gd name="T48" fmla="*/ 88 w 192"/>
                <a:gd name="T49" fmla="*/ 246 h 248"/>
                <a:gd name="T50" fmla="*/ 90 w 192"/>
                <a:gd name="T51" fmla="*/ 242 h 248"/>
                <a:gd name="T52" fmla="*/ 90 w 192"/>
                <a:gd name="T53" fmla="*/ 228 h 248"/>
                <a:gd name="T54" fmla="*/ 90 w 192"/>
                <a:gd name="T55" fmla="*/ 228 h 248"/>
                <a:gd name="T56" fmla="*/ 92 w 192"/>
                <a:gd name="T57" fmla="*/ 206 h 248"/>
                <a:gd name="T58" fmla="*/ 96 w 192"/>
                <a:gd name="T59" fmla="*/ 186 h 248"/>
                <a:gd name="T60" fmla="*/ 100 w 192"/>
                <a:gd name="T61" fmla="*/ 176 h 248"/>
                <a:gd name="T62" fmla="*/ 104 w 192"/>
                <a:gd name="T63" fmla="*/ 166 h 248"/>
                <a:gd name="T64" fmla="*/ 110 w 192"/>
                <a:gd name="T65" fmla="*/ 158 h 248"/>
                <a:gd name="T66" fmla="*/ 116 w 192"/>
                <a:gd name="T67" fmla="*/ 150 h 248"/>
                <a:gd name="T68" fmla="*/ 116 w 192"/>
                <a:gd name="T69" fmla="*/ 150 h 248"/>
                <a:gd name="T70" fmla="*/ 124 w 192"/>
                <a:gd name="T71" fmla="*/ 138 h 248"/>
                <a:gd name="T72" fmla="*/ 132 w 192"/>
                <a:gd name="T73" fmla="*/ 128 h 248"/>
                <a:gd name="T74" fmla="*/ 142 w 192"/>
                <a:gd name="T75" fmla="*/ 118 h 248"/>
                <a:gd name="T76" fmla="*/ 152 w 192"/>
                <a:gd name="T77" fmla="*/ 108 h 248"/>
                <a:gd name="T78" fmla="*/ 172 w 192"/>
                <a:gd name="T79" fmla="*/ 92 h 248"/>
                <a:gd name="T80" fmla="*/ 192 w 192"/>
                <a:gd name="T81" fmla="*/ 82 h 248"/>
                <a:gd name="T82" fmla="*/ 158 w 192"/>
                <a:gd name="T83"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2" h="248">
                  <a:moveTo>
                    <a:pt x="158" y="0"/>
                  </a:moveTo>
                  <a:lnTo>
                    <a:pt x="158" y="0"/>
                  </a:lnTo>
                  <a:lnTo>
                    <a:pt x="140" y="10"/>
                  </a:lnTo>
                  <a:lnTo>
                    <a:pt x="122" y="20"/>
                  </a:lnTo>
                  <a:lnTo>
                    <a:pt x="106" y="30"/>
                  </a:lnTo>
                  <a:lnTo>
                    <a:pt x="90" y="42"/>
                  </a:lnTo>
                  <a:lnTo>
                    <a:pt x="78" y="56"/>
                  </a:lnTo>
                  <a:lnTo>
                    <a:pt x="66" y="72"/>
                  </a:lnTo>
                  <a:lnTo>
                    <a:pt x="54" y="88"/>
                  </a:lnTo>
                  <a:lnTo>
                    <a:pt x="46" y="106"/>
                  </a:lnTo>
                  <a:lnTo>
                    <a:pt x="46" y="106"/>
                  </a:lnTo>
                  <a:lnTo>
                    <a:pt x="28" y="134"/>
                  </a:lnTo>
                  <a:lnTo>
                    <a:pt x="12" y="164"/>
                  </a:lnTo>
                  <a:lnTo>
                    <a:pt x="6" y="178"/>
                  </a:lnTo>
                  <a:lnTo>
                    <a:pt x="2" y="194"/>
                  </a:lnTo>
                  <a:lnTo>
                    <a:pt x="0" y="212"/>
                  </a:lnTo>
                  <a:lnTo>
                    <a:pt x="0" y="228"/>
                  </a:lnTo>
                  <a:lnTo>
                    <a:pt x="0" y="228"/>
                  </a:lnTo>
                  <a:lnTo>
                    <a:pt x="2" y="236"/>
                  </a:lnTo>
                  <a:lnTo>
                    <a:pt x="6" y="242"/>
                  </a:lnTo>
                  <a:lnTo>
                    <a:pt x="12" y="246"/>
                  </a:lnTo>
                  <a:lnTo>
                    <a:pt x="20" y="248"/>
                  </a:lnTo>
                  <a:lnTo>
                    <a:pt x="86" y="248"/>
                  </a:lnTo>
                  <a:lnTo>
                    <a:pt x="86" y="248"/>
                  </a:lnTo>
                  <a:lnTo>
                    <a:pt x="88" y="246"/>
                  </a:lnTo>
                  <a:lnTo>
                    <a:pt x="90" y="242"/>
                  </a:lnTo>
                  <a:lnTo>
                    <a:pt x="90" y="228"/>
                  </a:lnTo>
                  <a:lnTo>
                    <a:pt x="90" y="228"/>
                  </a:lnTo>
                  <a:lnTo>
                    <a:pt x="92" y="206"/>
                  </a:lnTo>
                  <a:lnTo>
                    <a:pt x="96" y="186"/>
                  </a:lnTo>
                  <a:lnTo>
                    <a:pt x="100" y="176"/>
                  </a:lnTo>
                  <a:lnTo>
                    <a:pt x="104" y="166"/>
                  </a:lnTo>
                  <a:lnTo>
                    <a:pt x="110" y="158"/>
                  </a:lnTo>
                  <a:lnTo>
                    <a:pt x="116" y="150"/>
                  </a:lnTo>
                  <a:lnTo>
                    <a:pt x="116" y="150"/>
                  </a:lnTo>
                  <a:lnTo>
                    <a:pt x="124" y="138"/>
                  </a:lnTo>
                  <a:lnTo>
                    <a:pt x="132" y="128"/>
                  </a:lnTo>
                  <a:lnTo>
                    <a:pt x="142" y="118"/>
                  </a:lnTo>
                  <a:lnTo>
                    <a:pt x="152" y="108"/>
                  </a:lnTo>
                  <a:lnTo>
                    <a:pt x="172" y="92"/>
                  </a:lnTo>
                  <a:lnTo>
                    <a:pt x="192" y="82"/>
                  </a:lnTo>
                  <a:lnTo>
                    <a:pt x="158" y="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368"/>
            <p:cNvSpPr>
              <a:spLocks/>
            </p:cNvSpPr>
            <p:nvPr/>
          </p:nvSpPr>
          <p:spPr bwMode="auto">
            <a:xfrm>
              <a:off x="4414838" y="5211763"/>
              <a:ext cx="568325" cy="434975"/>
            </a:xfrm>
            <a:custGeom>
              <a:avLst/>
              <a:gdLst>
                <a:gd name="T0" fmla="*/ 280 w 358"/>
                <a:gd name="T1" fmla="*/ 64 h 274"/>
                <a:gd name="T2" fmla="*/ 280 w 358"/>
                <a:gd name="T3" fmla="*/ 64 h 274"/>
                <a:gd name="T4" fmla="*/ 260 w 358"/>
                <a:gd name="T5" fmla="*/ 50 h 274"/>
                <a:gd name="T6" fmla="*/ 240 w 358"/>
                <a:gd name="T7" fmla="*/ 38 h 274"/>
                <a:gd name="T8" fmla="*/ 220 w 358"/>
                <a:gd name="T9" fmla="*/ 28 h 274"/>
                <a:gd name="T10" fmla="*/ 200 w 358"/>
                <a:gd name="T11" fmla="*/ 18 h 274"/>
                <a:gd name="T12" fmla="*/ 178 w 358"/>
                <a:gd name="T13" fmla="*/ 10 h 274"/>
                <a:gd name="T14" fmla="*/ 156 w 358"/>
                <a:gd name="T15" fmla="*/ 4 h 274"/>
                <a:gd name="T16" fmla="*/ 134 w 358"/>
                <a:gd name="T17" fmla="*/ 2 h 274"/>
                <a:gd name="T18" fmla="*/ 110 w 358"/>
                <a:gd name="T19" fmla="*/ 0 h 274"/>
                <a:gd name="T20" fmla="*/ 110 w 358"/>
                <a:gd name="T21" fmla="*/ 0 h 274"/>
                <a:gd name="T22" fmla="*/ 80 w 358"/>
                <a:gd name="T23" fmla="*/ 2 h 274"/>
                <a:gd name="T24" fmla="*/ 52 w 358"/>
                <a:gd name="T25" fmla="*/ 8 h 274"/>
                <a:gd name="T26" fmla="*/ 26 w 358"/>
                <a:gd name="T27" fmla="*/ 16 h 274"/>
                <a:gd name="T28" fmla="*/ 0 w 358"/>
                <a:gd name="T29" fmla="*/ 26 h 274"/>
                <a:gd name="T30" fmla="*/ 34 w 358"/>
                <a:gd name="T31" fmla="*/ 108 h 274"/>
                <a:gd name="T32" fmla="*/ 34 w 358"/>
                <a:gd name="T33" fmla="*/ 108 h 274"/>
                <a:gd name="T34" fmla="*/ 42 w 358"/>
                <a:gd name="T35" fmla="*/ 102 h 274"/>
                <a:gd name="T36" fmla="*/ 50 w 358"/>
                <a:gd name="T37" fmla="*/ 98 h 274"/>
                <a:gd name="T38" fmla="*/ 68 w 358"/>
                <a:gd name="T39" fmla="*/ 94 h 274"/>
                <a:gd name="T40" fmla="*/ 88 w 358"/>
                <a:gd name="T41" fmla="*/ 92 h 274"/>
                <a:gd name="T42" fmla="*/ 110 w 358"/>
                <a:gd name="T43" fmla="*/ 92 h 274"/>
                <a:gd name="T44" fmla="*/ 110 w 358"/>
                <a:gd name="T45" fmla="*/ 92 h 274"/>
                <a:gd name="T46" fmla="*/ 126 w 358"/>
                <a:gd name="T47" fmla="*/ 92 h 274"/>
                <a:gd name="T48" fmla="*/ 140 w 358"/>
                <a:gd name="T49" fmla="*/ 94 h 274"/>
                <a:gd name="T50" fmla="*/ 154 w 358"/>
                <a:gd name="T51" fmla="*/ 98 h 274"/>
                <a:gd name="T52" fmla="*/ 168 w 358"/>
                <a:gd name="T53" fmla="*/ 102 h 274"/>
                <a:gd name="T54" fmla="*/ 198 w 358"/>
                <a:gd name="T55" fmla="*/ 116 h 274"/>
                <a:gd name="T56" fmla="*/ 224 w 358"/>
                <a:gd name="T57" fmla="*/ 132 h 274"/>
                <a:gd name="T58" fmla="*/ 224 w 358"/>
                <a:gd name="T59" fmla="*/ 132 h 274"/>
                <a:gd name="T60" fmla="*/ 234 w 358"/>
                <a:gd name="T61" fmla="*/ 144 h 274"/>
                <a:gd name="T62" fmla="*/ 244 w 358"/>
                <a:gd name="T63" fmla="*/ 156 h 274"/>
                <a:gd name="T64" fmla="*/ 252 w 358"/>
                <a:gd name="T65" fmla="*/ 172 h 274"/>
                <a:gd name="T66" fmla="*/ 258 w 358"/>
                <a:gd name="T67" fmla="*/ 186 h 274"/>
                <a:gd name="T68" fmla="*/ 270 w 358"/>
                <a:gd name="T69" fmla="*/ 220 h 274"/>
                <a:gd name="T70" fmla="*/ 280 w 358"/>
                <a:gd name="T71" fmla="*/ 254 h 274"/>
                <a:gd name="T72" fmla="*/ 266 w 358"/>
                <a:gd name="T73" fmla="*/ 254 h 274"/>
                <a:gd name="T74" fmla="*/ 266 w 358"/>
                <a:gd name="T75" fmla="*/ 254 h 274"/>
                <a:gd name="T76" fmla="*/ 268 w 358"/>
                <a:gd name="T77" fmla="*/ 262 h 274"/>
                <a:gd name="T78" fmla="*/ 274 w 358"/>
                <a:gd name="T79" fmla="*/ 268 h 274"/>
                <a:gd name="T80" fmla="*/ 280 w 358"/>
                <a:gd name="T81" fmla="*/ 272 h 274"/>
                <a:gd name="T82" fmla="*/ 286 w 358"/>
                <a:gd name="T83" fmla="*/ 274 h 274"/>
                <a:gd name="T84" fmla="*/ 350 w 358"/>
                <a:gd name="T85" fmla="*/ 274 h 274"/>
                <a:gd name="T86" fmla="*/ 350 w 358"/>
                <a:gd name="T87" fmla="*/ 274 h 274"/>
                <a:gd name="T88" fmla="*/ 354 w 358"/>
                <a:gd name="T89" fmla="*/ 272 h 274"/>
                <a:gd name="T90" fmla="*/ 358 w 358"/>
                <a:gd name="T91" fmla="*/ 268 h 274"/>
                <a:gd name="T92" fmla="*/ 358 w 358"/>
                <a:gd name="T93" fmla="*/ 254 h 274"/>
                <a:gd name="T94" fmla="*/ 358 w 358"/>
                <a:gd name="T95" fmla="*/ 254 h 274"/>
                <a:gd name="T96" fmla="*/ 356 w 358"/>
                <a:gd name="T97" fmla="*/ 228 h 274"/>
                <a:gd name="T98" fmla="*/ 352 w 358"/>
                <a:gd name="T99" fmla="*/ 202 h 274"/>
                <a:gd name="T100" fmla="*/ 346 w 358"/>
                <a:gd name="T101" fmla="*/ 176 h 274"/>
                <a:gd name="T102" fmla="*/ 338 w 358"/>
                <a:gd name="T103" fmla="*/ 152 h 274"/>
                <a:gd name="T104" fmla="*/ 326 w 358"/>
                <a:gd name="T105" fmla="*/ 128 h 274"/>
                <a:gd name="T106" fmla="*/ 312 w 358"/>
                <a:gd name="T107" fmla="*/ 106 h 274"/>
                <a:gd name="T108" fmla="*/ 298 w 358"/>
                <a:gd name="T109" fmla="*/ 84 h 274"/>
                <a:gd name="T110" fmla="*/ 280 w 358"/>
                <a:gd name="T111" fmla="*/ 64 h 274"/>
                <a:gd name="T112" fmla="*/ 280 w 358"/>
                <a:gd name="T113" fmla="*/ 6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8" h="274">
                  <a:moveTo>
                    <a:pt x="280" y="64"/>
                  </a:moveTo>
                  <a:lnTo>
                    <a:pt x="280" y="64"/>
                  </a:lnTo>
                  <a:lnTo>
                    <a:pt x="260" y="50"/>
                  </a:lnTo>
                  <a:lnTo>
                    <a:pt x="240" y="38"/>
                  </a:lnTo>
                  <a:lnTo>
                    <a:pt x="220" y="28"/>
                  </a:lnTo>
                  <a:lnTo>
                    <a:pt x="200" y="18"/>
                  </a:lnTo>
                  <a:lnTo>
                    <a:pt x="178" y="10"/>
                  </a:lnTo>
                  <a:lnTo>
                    <a:pt x="156" y="4"/>
                  </a:lnTo>
                  <a:lnTo>
                    <a:pt x="134" y="2"/>
                  </a:lnTo>
                  <a:lnTo>
                    <a:pt x="110" y="0"/>
                  </a:lnTo>
                  <a:lnTo>
                    <a:pt x="110" y="0"/>
                  </a:lnTo>
                  <a:lnTo>
                    <a:pt x="80" y="2"/>
                  </a:lnTo>
                  <a:lnTo>
                    <a:pt x="52" y="8"/>
                  </a:lnTo>
                  <a:lnTo>
                    <a:pt x="26" y="16"/>
                  </a:lnTo>
                  <a:lnTo>
                    <a:pt x="0" y="26"/>
                  </a:lnTo>
                  <a:lnTo>
                    <a:pt x="34" y="108"/>
                  </a:lnTo>
                  <a:lnTo>
                    <a:pt x="34" y="108"/>
                  </a:lnTo>
                  <a:lnTo>
                    <a:pt x="42" y="102"/>
                  </a:lnTo>
                  <a:lnTo>
                    <a:pt x="50" y="98"/>
                  </a:lnTo>
                  <a:lnTo>
                    <a:pt x="68" y="94"/>
                  </a:lnTo>
                  <a:lnTo>
                    <a:pt x="88" y="92"/>
                  </a:lnTo>
                  <a:lnTo>
                    <a:pt x="110" y="92"/>
                  </a:lnTo>
                  <a:lnTo>
                    <a:pt x="110" y="92"/>
                  </a:lnTo>
                  <a:lnTo>
                    <a:pt x="126" y="92"/>
                  </a:lnTo>
                  <a:lnTo>
                    <a:pt x="140" y="94"/>
                  </a:lnTo>
                  <a:lnTo>
                    <a:pt x="154" y="98"/>
                  </a:lnTo>
                  <a:lnTo>
                    <a:pt x="168" y="102"/>
                  </a:lnTo>
                  <a:lnTo>
                    <a:pt x="198" y="116"/>
                  </a:lnTo>
                  <a:lnTo>
                    <a:pt x="224" y="132"/>
                  </a:lnTo>
                  <a:lnTo>
                    <a:pt x="224" y="132"/>
                  </a:lnTo>
                  <a:lnTo>
                    <a:pt x="234" y="144"/>
                  </a:lnTo>
                  <a:lnTo>
                    <a:pt x="244" y="156"/>
                  </a:lnTo>
                  <a:lnTo>
                    <a:pt x="252" y="172"/>
                  </a:lnTo>
                  <a:lnTo>
                    <a:pt x="258" y="186"/>
                  </a:lnTo>
                  <a:lnTo>
                    <a:pt x="270" y="220"/>
                  </a:lnTo>
                  <a:lnTo>
                    <a:pt x="280" y="254"/>
                  </a:lnTo>
                  <a:lnTo>
                    <a:pt x="266" y="254"/>
                  </a:lnTo>
                  <a:lnTo>
                    <a:pt x="266" y="254"/>
                  </a:lnTo>
                  <a:lnTo>
                    <a:pt x="268" y="262"/>
                  </a:lnTo>
                  <a:lnTo>
                    <a:pt x="274" y="268"/>
                  </a:lnTo>
                  <a:lnTo>
                    <a:pt x="280" y="272"/>
                  </a:lnTo>
                  <a:lnTo>
                    <a:pt x="286" y="274"/>
                  </a:lnTo>
                  <a:lnTo>
                    <a:pt x="350" y="274"/>
                  </a:lnTo>
                  <a:lnTo>
                    <a:pt x="350" y="274"/>
                  </a:lnTo>
                  <a:lnTo>
                    <a:pt x="354" y="272"/>
                  </a:lnTo>
                  <a:lnTo>
                    <a:pt x="358" y="268"/>
                  </a:lnTo>
                  <a:lnTo>
                    <a:pt x="358" y="254"/>
                  </a:lnTo>
                  <a:lnTo>
                    <a:pt x="358" y="254"/>
                  </a:lnTo>
                  <a:lnTo>
                    <a:pt x="356" y="228"/>
                  </a:lnTo>
                  <a:lnTo>
                    <a:pt x="352" y="202"/>
                  </a:lnTo>
                  <a:lnTo>
                    <a:pt x="346" y="176"/>
                  </a:lnTo>
                  <a:lnTo>
                    <a:pt x="338" y="152"/>
                  </a:lnTo>
                  <a:lnTo>
                    <a:pt x="326" y="128"/>
                  </a:lnTo>
                  <a:lnTo>
                    <a:pt x="312" y="106"/>
                  </a:lnTo>
                  <a:lnTo>
                    <a:pt x="298" y="84"/>
                  </a:lnTo>
                  <a:lnTo>
                    <a:pt x="280" y="64"/>
                  </a:lnTo>
                  <a:lnTo>
                    <a:pt x="280" y="6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724" name="组合 4723"/>
          <p:cNvGrpSpPr/>
          <p:nvPr/>
        </p:nvGrpSpPr>
        <p:grpSpPr>
          <a:xfrm>
            <a:off x="8067653" y="5077201"/>
            <a:ext cx="638175" cy="647700"/>
            <a:chOff x="7999413" y="5254625"/>
            <a:chExt cx="638175" cy="647700"/>
          </a:xfrm>
        </p:grpSpPr>
        <p:sp>
          <p:nvSpPr>
            <p:cNvPr id="4412" name="Freeform 573"/>
            <p:cNvSpPr>
              <a:spLocks/>
            </p:cNvSpPr>
            <p:nvPr/>
          </p:nvSpPr>
          <p:spPr bwMode="auto">
            <a:xfrm>
              <a:off x="8301038" y="5549900"/>
              <a:ext cx="266700" cy="279400"/>
            </a:xfrm>
            <a:custGeom>
              <a:avLst/>
              <a:gdLst>
                <a:gd name="T0" fmla="*/ 100 w 168"/>
                <a:gd name="T1" fmla="*/ 0 h 176"/>
                <a:gd name="T2" fmla="*/ 86 w 168"/>
                <a:gd name="T3" fmla="*/ 0 h 176"/>
                <a:gd name="T4" fmla="*/ 76 w 168"/>
                <a:gd name="T5" fmla="*/ 0 h 176"/>
                <a:gd name="T6" fmla="*/ 52 w 168"/>
                <a:gd name="T7" fmla="*/ 6 h 176"/>
                <a:gd name="T8" fmla="*/ 28 w 168"/>
                <a:gd name="T9" fmla="*/ 20 h 176"/>
                <a:gd name="T10" fmla="*/ 26 w 168"/>
                <a:gd name="T11" fmla="*/ 24 h 176"/>
                <a:gd name="T12" fmla="*/ 24 w 168"/>
                <a:gd name="T13" fmla="*/ 26 h 176"/>
                <a:gd name="T14" fmla="*/ 22 w 168"/>
                <a:gd name="T15" fmla="*/ 26 h 176"/>
                <a:gd name="T16" fmla="*/ 20 w 168"/>
                <a:gd name="T17" fmla="*/ 26 h 176"/>
                <a:gd name="T18" fmla="*/ 18 w 168"/>
                <a:gd name="T19" fmla="*/ 32 h 176"/>
                <a:gd name="T20" fmla="*/ 14 w 168"/>
                <a:gd name="T21" fmla="*/ 36 h 176"/>
                <a:gd name="T22" fmla="*/ 12 w 168"/>
                <a:gd name="T23" fmla="*/ 38 h 176"/>
                <a:gd name="T24" fmla="*/ 10 w 168"/>
                <a:gd name="T25" fmla="*/ 40 h 176"/>
                <a:gd name="T26" fmla="*/ 8 w 168"/>
                <a:gd name="T27" fmla="*/ 40 h 176"/>
                <a:gd name="T28" fmla="*/ 8 w 168"/>
                <a:gd name="T29" fmla="*/ 44 h 176"/>
                <a:gd name="T30" fmla="*/ 2 w 168"/>
                <a:gd name="T31" fmla="*/ 66 h 176"/>
                <a:gd name="T32" fmla="*/ 0 w 168"/>
                <a:gd name="T33" fmla="*/ 88 h 176"/>
                <a:gd name="T34" fmla="*/ 0 w 168"/>
                <a:gd name="T35" fmla="*/ 94 h 176"/>
                <a:gd name="T36" fmla="*/ 2 w 168"/>
                <a:gd name="T37" fmla="*/ 110 h 176"/>
                <a:gd name="T38" fmla="*/ 14 w 168"/>
                <a:gd name="T39" fmla="*/ 140 h 176"/>
                <a:gd name="T40" fmla="*/ 36 w 168"/>
                <a:gd name="T41" fmla="*/ 162 h 176"/>
                <a:gd name="T42" fmla="*/ 62 w 168"/>
                <a:gd name="T43" fmla="*/ 174 h 176"/>
                <a:gd name="T44" fmla="*/ 76 w 168"/>
                <a:gd name="T45" fmla="*/ 176 h 176"/>
                <a:gd name="T46" fmla="*/ 116 w 168"/>
                <a:gd name="T47" fmla="*/ 168 h 176"/>
                <a:gd name="T48" fmla="*/ 144 w 168"/>
                <a:gd name="T49" fmla="*/ 150 h 176"/>
                <a:gd name="T50" fmla="*/ 162 w 168"/>
                <a:gd name="T51" fmla="*/ 120 h 176"/>
                <a:gd name="T52" fmla="*/ 168 w 168"/>
                <a:gd name="T53" fmla="*/ 84 h 176"/>
                <a:gd name="T54" fmla="*/ 168 w 168"/>
                <a:gd name="T55" fmla="*/ 74 h 176"/>
                <a:gd name="T56" fmla="*/ 168 w 168"/>
                <a:gd name="T57" fmla="*/ 72 h 176"/>
                <a:gd name="T58" fmla="*/ 168 w 168"/>
                <a:gd name="T59" fmla="*/ 68 h 176"/>
                <a:gd name="T60" fmla="*/ 166 w 168"/>
                <a:gd name="T61" fmla="*/ 66 h 176"/>
                <a:gd name="T62" fmla="*/ 166 w 168"/>
                <a:gd name="T63" fmla="*/ 60 h 176"/>
                <a:gd name="T64" fmla="*/ 166 w 168"/>
                <a:gd name="T65" fmla="*/ 54 h 176"/>
                <a:gd name="T66" fmla="*/ 162 w 168"/>
                <a:gd name="T67" fmla="*/ 54 h 176"/>
                <a:gd name="T68" fmla="*/ 162 w 168"/>
                <a:gd name="T69" fmla="*/ 50 h 176"/>
                <a:gd name="T70" fmla="*/ 162 w 168"/>
                <a:gd name="T71" fmla="*/ 46 h 176"/>
                <a:gd name="T72" fmla="*/ 158 w 168"/>
                <a:gd name="T73" fmla="*/ 40 h 176"/>
                <a:gd name="T74" fmla="*/ 158 w 168"/>
                <a:gd name="T75" fmla="*/ 38 h 176"/>
                <a:gd name="T76" fmla="*/ 156 w 168"/>
                <a:gd name="T77" fmla="*/ 38 h 176"/>
                <a:gd name="T78" fmla="*/ 154 w 168"/>
                <a:gd name="T79" fmla="*/ 36 h 176"/>
                <a:gd name="T80" fmla="*/ 152 w 168"/>
                <a:gd name="T81" fmla="*/ 32 h 176"/>
                <a:gd name="T82" fmla="*/ 150 w 168"/>
                <a:gd name="T83" fmla="*/ 30 h 176"/>
                <a:gd name="T84" fmla="*/ 146 w 168"/>
                <a:gd name="T85" fmla="*/ 26 h 176"/>
                <a:gd name="T86" fmla="*/ 144 w 168"/>
                <a:gd name="T87" fmla="*/ 24 h 176"/>
                <a:gd name="T88" fmla="*/ 142 w 168"/>
                <a:gd name="T89" fmla="*/ 24 h 176"/>
                <a:gd name="T90" fmla="*/ 138 w 168"/>
                <a:gd name="T91" fmla="*/ 20 h 176"/>
                <a:gd name="T92" fmla="*/ 134 w 168"/>
                <a:gd name="T93" fmla="*/ 16 h 176"/>
                <a:gd name="T94" fmla="*/ 126 w 168"/>
                <a:gd name="T95" fmla="*/ 16 h 176"/>
                <a:gd name="T96" fmla="*/ 120 w 168"/>
                <a:gd name="T97" fmla="*/ 10 h 176"/>
                <a:gd name="T98" fmla="*/ 114 w 168"/>
                <a:gd name="T99" fmla="*/ 4 h 176"/>
                <a:gd name="T100" fmla="*/ 102 w 168"/>
                <a:gd name="T101"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76">
                  <a:moveTo>
                    <a:pt x="102" y="0"/>
                  </a:moveTo>
                  <a:lnTo>
                    <a:pt x="100" y="0"/>
                  </a:lnTo>
                  <a:lnTo>
                    <a:pt x="100" y="0"/>
                  </a:lnTo>
                  <a:lnTo>
                    <a:pt x="86" y="0"/>
                  </a:lnTo>
                  <a:lnTo>
                    <a:pt x="76" y="0"/>
                  </a:lnTo>
                  <a:lnTo>
                    <a:pt x="76" y="0"/>
                  </a:lnTo>
                  <a:lnTo>
                    <a:pt x="64" y="2"/>
                  </a:lnTo>
                  <a:lnTo>
                    <a:pt x="52" y="6"/>
                  </a:lnTo>
                  <a:lnTo>
                    <a:pt x="40" y="12"/>
                  </a:lnTo>
                  <a:lnTo>
                    <a:pt x="28" y="20"/>
                  </a:lnTo>
                  <a:lnTo>
                    <a:pt x="28" y="20"/>
                  </a:lnTo>
                  <a:lnTo>
                    <a:pt x="26" y="24"/>
                  </a:lnTo>
                  <a:lnTo>
                    <a:pt x="24" y="24"/>
                  </a:lnTo>
                  <a:lnTo>
                    <a:pt x="24" y="26"/>
                  </a:lnTo>
                  <a:lnTo>
                    <a:pt x="22" y="26"/>
                  </a:lnTo>
                  <a:lnTo>
                    <a:pt x="22" y="26"/>
                  </a:lnTo>
                  <a:lnTo>
                    <a:pt x="20" y="26"/>
                  </a:lnTo>
                  <a:lnTo>
                    <a:pt x="20" y="26"/>
                  </a:lnTo>
                  <a:lnTo>
                    <a:pt x="18" y="30"/>
                  </a:lnTo>
                  <a:lnTo>
                    <a:pt x="18" y="32"/>
                  </a:lnTo>
                  <a:lnTo>
                    <a:pt x="14" y="36"/>
                  </a:lnTo>
                  <a:lnTo>
                    <a:pt x="14" y="36"/>
                  </a:lnTo>
                  <a:lnTo>
                    <a:pt x="12" y="36"/>
                  </a:lnTo>
                  <a:lnTo>
                    <a:pt x="12" y="38"/>
                  </a:lnTo>
                  <a:lnTo>
                    <a:pt x="10" y="38"/>
                  </a:lnTo>
                  <a:lnTo>
                    <a:pt x="10" y="40"/>
                  </a:lnTo>
                  <a:lnTo>
                    <a:pt x="10" y="40"/>
                  </a:lnTo>
                  <a:lnTo>
                    <a:pt x="8" y="40"/>
                  </a:lnTo>
                  <a:lnTo>
                    <a:pt x="8" y="42"/>
                  </a:lnTo>
                  <a:lnTo>
                    <a:pt x="8" y="44"/>
                  </a:lnTo>
                  <a:lnTo>
                    <a:pt x="8" y="44"/>
                  </a:lnTo>
                  <a:lnTo>
                    <a:pt x="2" y="66"/>
                  </a:lnTo>
                  <a:lnTo>
                    <a:pt x="0" y="84"/>
                  </a:lnTo>
                  <a:lnTo>
                    <a:pt x="0" y="88"/>
                  </a:lnTo>
                  <a:lnTo>
                    <a:pt x="0" y="88"/>
                  </a:lnTo>
                  <a:lnTo>
                    <a:pt x="0" y="94"/>
                  </a:lnTo>
                  <a:lnTo>
                    <a:pt x="0" y="94"/>
                  </a:lnTo>
                  <a:lnTo>
                    <a:pt x="2" y="110"/>
                  </a:lnTo>
                  <a:lnTo>
                    <a:pt x="6" y="126"/>
                  </a:lnTo>
                  <a:lnTo>
                    <a:pt x="14" y="140"/>
                  </a:lnTo>
                  <a:lnTo>
                    <a:pt x="24" y="152"/>
                  </a:lnTo>
                  <a:lnTo>
                    <a:pt x="36" y="162"/>
                  </a:lnTo>
                  <a:lnTo>
                    <a:pt x="50" y="168"/>
                  </a:lnTo>
                  <a:lnTo>
                    <a:pt x="62" y="174"/>
                  </a:lnTo>
                  <a:lnTo>
                    <a:pt x="76" y="176"/>
                  </a:lnTo>
                  <a:lnTo>
                    <a:pt x="76" y="176"/>
                  </a:lnTo>
                  <a:lnTo>
                    <a:pt x="98" y="174"/>
                  </a:lnTo>
                  <a:lnTo>
                    <a:pt x="116" y="168"/>
                  </a:lnTo>
                  <a:lnTo>
                    <a:pt x="132" y="160"/>
                  </a:lnTo>
                  <a:lnTo>
                    <a:pt x="144" y="150"/>
                  </a:lnTo>
                  <a:lnTo>
                    <a:pt x="156" y="136"/>
                  </a:lnTo>
                  <a:lnTo>
                    <a:pt x="162" y="120"/>
                  </a:lnTo>
                  <a:lnTo>
                    <a:pt x="168" y="104"/>
                  </a:lnTo>
                  <a:lnTo>
                    <a:pt x="168" y="84"/>
                  </a:lnTo>
                  <a:lnTo>
                    <a:pt x="168" y="84"/>
                  </a:lnTo>
                  <a:lnTo>
                    <a:pt x="168" y="74"/>
                  </a:lnTo>
                  <a:lnTo>
                    <a:pt x="168" y="74"/>
                  </a:lnTo>
                  <a:lnTo>
                    <a:pt x="168" y="72"/>
                  </a:lnTo>
                  <a:lnTo>
                    <a:pt x="168" y="72"/>
                  </a:lnTo>
                  <a:lnTo>
                    <a:pt x="168" y="68"/>
                  </a:lnTo>
                  <a:lnTo>
                    <a:pt x="166" y="66"/>
                  </a:lnTo>
                  <a:lnTo>
                    <a:pt x="166" y="66"/>
                  </a:lnTo>
                  <a:lnTo>
                    <a:pt x="166" y="64"/>
                  </a:lnTo>
                  <a:lnTo>
                    <a:pt x="166" y="60"/>
                  </a:lnTo>
                  <a:lnTo>
                    <a:pt x="166" y="60"/>
                  </a:lnTo>
                  <a:lnTo>
                    <a:pt x="166" y="54"/>
                  </a:lnTo>
                  <a:lnTo>
                    <a:pt x="166" y="54"/>
                  </a:lnTo>
                  <a:lnTo>
                    <a:pt x="162" y="54"/>
                  </a:lnTo>
                  <a:lnTo>
                    <a:pt x="162" y="50"/>
                  </a:lnTo>
                  <a:lnTo>
                    <a:pt x="162" y="50"/>
                  </a:lnTo>
                  <a:lnTo>
                    <a:pt x="162" y="46"/>
                  </a:lnTo>
                  <a:lnTo>
                    <a:pt x="162" y="46"/>
                  </a:lnTo>
                  <a:lnTo>
                    <a:pt x="160" y="44"/>
                  </a:lnTo>
                  <a:lnTo>
                    <a:pt x="158" y="40"/>
                  </a:lnTo>
                  <a:lnTo>
                    <a:pt x="158" y="40"/>
                  </a:lnTo>
                  <a:lnTo>
                    <a:pt x="158" y="38"/>
                  </a:lnTo>
                  <a:lnTo>
                    <a:pt x="158" y="38"/>
                  </a:lnTo>
                  <a:lnTo>
                    <a:pt x="156" y="38"/>
                  </a:lnTo>
                  <a:lnTo>
                    <a:pt x="154" y="36"/>
                  </a:lnTo>
                  <a:lnTo>
                    <a:pt x="154" y="36"/>
                  </a:lnTo>
                  <a:lnTo>
                    <a:pt x="154" y="34"/>
                  </a:lnTo>
                  <a:lnTo>
                    <a:pt x="152" y="32"/>
                  </a:lnTo>
                  <a:lnTo>
                    <a:pt x="150" y="32"/>
                  </a:lnTo>
                  <a:lnTo>
                    <a:pt x="150" y="30"/>
                  </a:lnTo>
                  <a:lnTo>
                    <a:pt x="146" y="30"/>
                  </a:lnTo>
                  <a:lnTo>
                    <a:pt x="146" y="26"/>
                  </a:lnTo>
                  <a:lnTo>
                    <a:pt x="144" y="26"/>
                  </a:lnTo>
                  <a:lnTo>
                    <a:pt x="144" y="24"/>
                  </a:lnTo>
                  <a:lnTo>
                    <a:pt x="144" y="24"/>
                  </a:lnTo>
                  <a:lnTo>
                    <a:pt x="142" y="24"/>
                  </a:lnTo>
                  <a:lnTo>
                    <a:pt x="142" y="20"/>
                  </a:lnTo>
                  <a:lnTo>
                    <a:pt x="138" y="20"/>
                  </a:lnTo>
                  <a:lnTo>
                    <a:pt x="138" y="20"/>
                  </a:lnTo>
                  <a:lnTo>
                    <a:pt x="134" y="16"/>
                  </a:lnTo>
                  <a:lnTo>
                    <a:pt x="134" y="16"/>
                  </a:lnTo>
                  <a:lnTo>
                    <a:pt x="126" y="16"/>
                  </a:lnTo>
                  <a:lnTo>
                    <a:pt x="126" y="16"/>
                  </a:lnTo>
                  <a:lnTo>
                    <a:pt x="120" y="10"/>
                  </a:lnTo>
                  <a:lnTo>
                    <a:pt x="114" y="6"/>
                  </a:lnTo>
                  <a:lnTo>
                    <a:pt x="114" y="4"/>
                  </a:lnTo>
                  <a:lnTo>
                    <a:pt x="114" y="4"/>
                  </a:lnTo>
                  <a:lnTo>
                    <a:pt x="102" y="4"/>
                  </a:lnTo>
                  <a:lnTo>
                    <a:pt x="10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3" name="Freeform 574"/>
            <p:cNvSpPr>
              <a:spLocks noEditPoints="1"/>
            </p:cNvSpPr>
            <p:nvPr/>
          </p:nvSpPr>
          <p:spPr bwMode="auto">
            <a:xfrm>
              <a:off x="8304213" y="5553075"/>
              <a:ext cx="260350" cy="273050"/>
            </a:xfrm>
            <a:custGeom>
              <a:avLst/>
              <a:gdLst>
                <a:gd name="T0" fmla="*/ 48 w 164"/>
                <a:gd name="T1" fmla="*/ 162 h 172"/>
                <a:gd name="T2" fmla="*/ 8 w 164"/>
                <a:gd name="T3" fmla="*/ 122 h 172"/>
                <a:gd name="T4" fmla="*/ 2 w 164"/>
                <a:gd name="T5" fmla="*/ 86 h 172"/>
                <a:gd name="T6" fmla="*/ 8 w 164"/>
                <a:gd name="T7" fmla="*/ 44 h 172"/>
                <a:gd name="T8" fmla="*/ 12 w 164"/>
                <a:gd name="T9" fmla="*/ 40 h 172"/>
                <a:gd name="T10" fmla="*/ 14 w 164"/>
                <a:gd name="T11" fmla="*/ 36 h 172"/>
                <a:gd name="T12" fmla="*/ 22 w 164"/>
                <a:gd name="T13" fmla="*/ 28 h 172"/>
                <a:gd name="T14" fmla="*/ 26 w 164"/>
                <a:gd name="T15" fmla="*/ 26 h 172"/>
                <a:gd name="T16" fmla="*/ 40 w 164"/>
                <a:gd name="T17" fmla="*/ 14 h 172"/>
                <a:gd name="T18" fmla="*/ 84 w 164"/>
                <a:gd name="T19" fmla="*/ 2 h 172"/>
                <a:gd name="T20" fmla="*/ 100 w 164"/>
                <a:gd name="T21" fmla="*/ 6 h 172"/>
                <a:gd name="T22" fmla="*/ 112 w 164"/>
                <a:gd name="T23" fmla="*/ 8 h 172"/>
                <a:gd name="T24" fmla="*/ 130 w 164"/>
                <a:gd name="T25" fmla="*/ 16 h 172"/>
                <a:gd name="T26" fmla="*/ 138 w 164"/>
                <a:gd name="T27" fmla="*/ 26 h 172"/>
                <a:gd name="T28" fmla="*/ 142 w 164"/>
                <a:gd name="T29" fmla="*/ 28 h 172"/>
                <a:gd name="T30" fmla="*/ 146 w 164"/>
                <a:gd name="T31" fmla="*/ 32 h 172"/>
                <a:gd name="T32" fmla="*/ 150 w 164"/>
                <a:gd name="T33" fmla="*/ 38 h 172"/>
                <a:gd name="T34" fmla="*/ 154 w 164"/>
                <a:gd name="T35" fmla="*/ 40 h 172"/>
                <a:gd name="T36" fmla="*/ 156 w 164"/>
                <a:gd name="T37" fmla="*/ 50 h 172"/>
                <a:gd name="T38" fmla="*/ 160 w 164"/>
                <a:gd name="T39" fmla="*/ 52 h 172"/>
                <a:gd name="T40" fmla="*/ 160 w 164"/>
                <a:gd name="T41" fmla="*/ 66 h 172"/>
                <a:gd name="T42" fmla="*/ 162 w 164"/>
                <a:gd name="T43" fmla="*/ 70 h 172"/>
                <a:gd name="T44" fmla="*/ 162 w 164"/>
                <a:gd name="T45" fmla="*/ 82 h 172"/>
                <a:gd name="T46" fmla="*/ 140 w 164"/>
                <a:gd name="T47" fmla="*/ 144 h 172"/>
                <a:gd name="T48" fmla="*/ 74 w 164"/>
                <a:gd name="T49" fmla="*/ 168 h 172"/>
                <a:gd name="T50" fmla="*/ 84 w 164"/>
                <a:gd name="T51" fmla="*/ 0 h 172"/>
                <a:gd name="T52" fmla="*/ 50 w 164"/>
                <a:gd name="T53" fmla="*/ 6 h 172"/>
                <a:gd name="T54" fmla="*/ 26 w 164"/>
                <a:gd name="T55" fmla="*/ 22 h 172"/>
                <a:gd name="T56" fmla="*/ 20 w 164"/>
                <a:gd name="T57" fmla="*/ 26 h 172"/>
                <a:gd name="T58" fmla="*/ 14 w 164"/>
                <a:gd name="T59" fmla="*/ 34 h 172"/>
                <a:gd name="T60" fmla="*/ 10 w 164"/>
                <a:gd name="T61" fmla="*/ 38 h 172"/>
                <a:gd name="T62" fmla="*/ 8 w 164"/>
                <a:gd name="T63" fmla="*/ 40 h 172"/>
                <a:gd name="T64" fmla="*/ 0 w 164"/>
                <a:gd name="T65" fmla="*/ 82 h 172"/>
                <a:gd name="T66" fmla="*/ 0 w 164"/>
                <a:gd name="T67" fmla="*/ 92 h 172"/>
                <a:gd name="T68" fmla="*/ 24 w 164"/>
                <a:gd name="T69" fmla="*/ 148 h 172"/>
                <a:gd name="T70" fmla="*/ 74 w 164"/>
                <a:gd name="T71" fmla="*/ 172 h 172"/>
                <a:gd name="T72" fmla="*/ 128 w 164"/>
                <a:gd name="T73" fmla="*/ 156 h 172"/>
                <a:gd name="T74" fmla="*/ 164 w 164"/>
                <a:gd name="T75" fmla="*/ 100 h 172"/>
                <a:gd name="T76" fmla="*/ 164 w 164"/>
                <a:gd name="T77" fmla="*/ 72 h 172"/>
                <a:gd name="T78" fmla="*/ 162 w 164"/>
                <a:gd name="T79" fmla="*/ 66 h 172"/>
                <a:gd name="T80" fmla="*/ 162 w 164"/>
                <a:gd name="T81" fmla="*/ 58 h 172"/>
                <a:gd name="T82" fmla="*/ 158 w 164"/>
                <a:gd name="T83" fmla="*/ 48 h 172"/>
                <a:gd name="T84" fmla="*/ 156 w 164"/>
                <a:gd name="T85" fmla="*/ 42 h 172"/>
                <a:gd name="T86" fmla="*/ 154 w 164"/>
                <a:gd name="T87" fmla="*/ 38 h 172"/>
                <a:gd name="T88" fmla="*/ 150 w 164"/>
                <a:gd name="T89" fmla="*/ 32 h 172"/>
                <a:gd name="T90" fmla="*/ 144 w 164"/>
                <a:gd name="T91" fmla="*/ 26 h 172"/>
                <a:gd name="T92" fmla="*/ 138 w 164"/>
                <a:gd name="T93" fmla="*/ 24 h 172"/>
                <a:gd name="T94" fmla="*/ 130 w 164"/>
                <a:gd name="T95" fmla="*/ 16 h 172"/>
                <a:gd name="T96" fmla="*/ 118 w 164"/>
                <a:gd name="T97" fmla="*/ 10 h 172"/>
                <a:gd name="T98" fmla="*/ 100 w 164"/>
                <a:gd name="T9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72">
                  <a:moveTo>
                    <a:pt x="74" y="168"/>
                  </a:moveTo>
                  <a:lnTo>
                    <a:pt x="74" y="168"/>
                  </a:lnTo>
                  <a:lnTo>
                    <a:pt x="62" y="168"/>
                  </a:lnTo>
                  <a:lnTo>
                    <a:pt x="48" y="162"/>
                  </a:lnTo>
                  <a:lnTo>
                    <a:pt x="36" y="156"/>
                  </a:lnTo>
                  <a:lnTo>
                    <a:pt x="26" y="146"/>
                  </a:lnTo>
                  <a:lnTo>
                    <a:pt x="16" y="136"/>
                  </a:lnTo>
                  <a:lnTo>
                    <a:pt x="8" y="122"/>
                  </a:lnTo>
                  <a:lnTo>
                    <a:pt x="4" y="108"/>
                  </a:lnTo>
                  <a:lnTo>
                    <a:pt x="2" y="92"/>
                  </a:lnTo>
                  <a:lnTo>
                    <a:pt x="2" y="92"/>
                  </a:lnTo>
                  <a:lnTo>
                    <a:pt x="2" y="86"/>
                  </a:lnTo>
                  <a:lnTo>
                    <a:pt x="2" y="82"/>
                  </a:lnTo>
                  <a:lnTo>
                    <a:pt x="2" y="82"/>
                  </a:lnTo>
                  <a:lnTo>
                    <a:pt x="4" y="64"/>
                  </a:lnTo>
                  <a:lnTo>
                    <a:pt x="8" y="44"/>
                  </a:lnTo>
                  <a:lnTo>
                    <a:pt x="8" y="44"/>
                  </a:lnTo>
                  <a:lnTo>
                    <a:pt x="10" y="42"/>
                  </a:lnTo>
                  <a:lnTo>
                    <a:pt x="10" y="40"/>
                  </a:lnTo>
                  <a:lnTo>
                    <a:pt x="12" y="40"/>
                  </a:lnTo>
                  <a:lnTo>
                    <a:pt x="12" y="38"/>
                  </a:lnTo>
                  <a:lnTo>
                    <a:pt x="12" y="38"/>
                  </a:lnTo>
                  <a:lnTo>
                    <a:pt x="14" y="38"/>
                  </a:lnTo>
                  <a:lnTo>
                    <a:pt x="14" y="36"/>
                  </a:lnTo>
                  <a:lnTo>
                    <a:pt x="18" y="32"/>
                  </a:lnTo>
                  <a:lnTo>
                    <a:pt x="18" y="32"/>
                  </a:lnTo>
                  <a:lnTo>
                    <a:pt x="20" y="30"/>
                  </a:lnTo>
                  <a:lnTo>
                    <a:pt x="22" y="28"/>
                  </a:lnTo>
                  <a:lnTo>
                    <a:pt x="22" y="28"/>
                  </a:lnTo>
                  <a:lnTo>
                    <a:pt x="24" y="28"/>
                  </a:lnTo>
                  <a:lnTo>
                    <a:pt x="24" y="28"/>
                  </a:lnTo>
                  <a:lnTo>
                    <a:pt x="26" y="26"/>
                  </a:lnTo>
                  <a:lnTo>
                    <a:pt x="26" y="24"/>
                  </a:lnTo>
                  <a:lnTo>
                    <a:pt x="28" y="22"/>
                  </a:lnTo>
                  <a:lnTo>
                    <a:pt x="28" y="22"/>
                  </a:lnTo>
                  <a:lnTo>
                    <a:pt x="40" y="14"/>
                  </a:lnTo>
                  <a:lnTo>
                    <a:pt x="52" y="8"/>
                  </a:lnTo>
                  <a:lnTo>
                    <a:pt x="64" y="4"/>
                  </a:lnTo>
                  <a:lnTo>
                    <a:pt x="74" y="2"/>
                  </a:lnTo>
                  <a:lnTo>
                    <a:pt x="84" y="2"/>
                  </a:lnTo>
                  <a:lnTo>
                    <a:pt x="84" y="2"/>
                  </a:lnTo>
                  <a:lnTo>
                    <a:pt x="98" y="2"/>
                  </a:lnTo>
                  <a:lnTo>
                    <a:pt x="100" y="2"/>
                  </a:lnTo>
                  <a:lnTo>
                    <a:pt x="100" y="6"/>
                  </a:lnTo>
                  <a:lnTo>
                    <a:pt x="100" y="6"/>
                  </a:lnTo>
                  <a:lnTo>
                    <a:pt x="112" y="6"/>
                  </a:lnTo>
                  <a:lnTo>
                    <a:pt x="112" y="8"/>
                  </a:lnTo>
                  <a:lnTo>
                    <a:pt x="112" y="8"/>
                  </a:lnTo>
                  <a:lnTo>
                    <a:pt x="118" y="12"/>
                  </a:lnTo>
                  <a:lnTo>
                    <a:pt x="122" y="16"/>
                  </a:lnTo>
                  <a:lnTo>
                    <a:pt x="122" y="16"/>
                  </a:lnTo>
                  <a:lnTo>
                    <a:pt x="130" y="16"/>
                  </a:lnTo>
                  <a:lnTo>
                    <a:pt x="130" y="16"/>
                  </a:lnTo>
                  <a:lnTo>
                    <a:pt x="134" y="22"/>
                  </a:lnTo>
                  <a:lnTo>
                    <a:pt x="138" y="22"/>
                  </a:lnTo>
                  <a:lnTo>
                    <a:pt x="138" y="26"/>
                  </a:lnTo>
                  <a:lnTo>
                    <a:pt x="138" y="26"/>
                  </a:lnTo>
                  <a:lnTo>
                    <a:pt x="140" y="26"/>
                  </a:lnTo>
                  <a:lnTo>
                    <a:pt x="140" y="28"/>
                  </a:lnTo>
                  <a:lnTo>
                    <a:pt x="142" y="28"/>
                  </a:lnTo>
                  <a:lnTo>
                    <a:pt x="142" y="32"/>
                  </a:lnTo>
                  <a:lnTo>
                    <a:pt x="146" y="32"/>
                  </a:lnTo>
                  <a:lnTo>
                    <a:pt x="146" y="32"/>
                  </a:lnTo>
                  <a:lnTo>
                    <a:pt x="146" y="32"/>
                  </a:lnTo>
                  <a:lnTo>
                    <a:pt x="148" y="34"/>
                  </a:lnTo>
                  <a:lnTo>
                    <a:pt x="150" y="36"/>
                  </a:lnTo>
                  <a:lnTo>
                    <a:pt x="150" y="36"/>
                  </a:lnTo>
                  <a:lnTo>
                    <a:pt x="150" y="38"/>
                  </a:lnTo>
                  <a:lnTo>
                    <a:pt x="152" y="38"/>
                  </a:lnTo>
                  <a:lnTo>
                    <a:pt x="152" y="38"/>
                  </a:lnTo>
                  <a:lnTo>
                    <a:pt x="154" y="40"/>
                  </a:lnTo>
                  <a:lnTo>
                    <a:pt x="154" y="40"/>
                  </a:lnTo>
                  <a:lnTo>
                    <a:pt x="154" y="44"/>
                  </a:lnTo>
                  <a:lnTo>
                    <a:pt x="156" y="46"/>
                  </a:lnTo>
                  <a:lnTo>
                    <a:pt x="156" y="46"/>
                  </a:lnTo>
                  <a:lnTo>
                    <a:pt x="156" y="50"/>
                  </a:lnTo>
                  <a:lnTo>
                    <a:pt x="156" y="52"/>
                  </a:lnTo>
                  <a:lnTo>
                    <a:pt x="156" y="52"/>
                  </a:lnTo>
                  <a:lnTo>
                    <a:pt x="160" y="52"/>
                  </a:lnTo>
                  <a:lnTo>
                    <a:pt x="160" y="52"/>
                  </a:lnTo>
                  <a:lnTo>
                    <a:pt x="160" y="60"/>
                  </a:lnTo>
                  <a:lnTo>
                    <a:pt x="160" y="62"/>
                  </a:lnTo>
                  <a:lnTo>
                    <a:pt x="160" y="62"/>
                  </a:lnTo>
                  <a:lnTo>
                    <a:pt x="160" y="66"/>
                  </a:lnTo>
                  <a:lnTo>
                    <a:pt x="162" y="68"/>
                  </a:lnTo>
                  <a:lnTo>
                    <a:pt x="162" y="68"/>
                  </a:lnTo>
                  <a:lnTo>
                    <a:pt x="162" y="70"/>
                  </a:lnTo>
                  <a:lnTo>
                    <a:pt x="162" y="70"/>
                  </a:lnTo>
                  <a:lnTo>
                    <a:pt x="162" y="72"/>
                  </a:lnTo>
                  <a:lnTo>
                    <a:pt x="162" y="72"/>
                  </a:lnTo>
                  <a:lnTo>
                    <a:pt x="162" y="82"/>
                  </a:lnTo>
                  <a:lnTo>
                    <a:pt x="162" y="82"/>
                  </a:lnTo>
                  <a:lnTo>
                    <a:pt x="162" y="100"/>
                  </a:lnTo>
                  <a:lnTo>
                    <a:pt x="156" y="116"/>
                  </a:lnTo>
                  <a:lnTo>
                    <a:pt x="150" y="132"/>
                  </a:lnTo>
                  <a:lnTo>
                    <a:pt x="140" y="144"/>
                  </a:lnTo>
                  <a:lnTo>
                    <a:pt x="128" y="154"/>
                  </a:lnTo>
                  <a:lnTo>
                    <a:pt x="112" y="162"/>
                  </a:lnTo>
                  <a:lnTo>
                    <a:pt x="94" y="168"/>
                  </a:lnTo>
                  <a:lnTo>
                    <a:pt x="74" y="168"/>
                  </a:lnTo>
                  <a:close/>
                  <a:moveTo>
                    <a:pt x="100" y="0"/>
                  </a:moveTo>
                  <a:lnTo>
                    <a:pt x="98" y="0"/>
                  </a:lnTo>
                  <a:lnTo>
                    <a:pt x="98" y="0"/>
                  </a:lnTo>
                  <a:lnTo>
                    <a:pt x="84" y="0"/>
                  </a:lnTo>
                  <a:lnTo>
                    <a:pt x="74" y="0"/>
                  </a:lnTo>
                  <a:lnTo>
                    <a:pt x="74" y="0"/>
                  </a:lnTo>
                  <a:lnTo>
                    <a:pt x="62" y="2"/>
                  </a:lnTo>
                  <a:lnTo>
                    <a:pt x="50" y="6"/>
                  </a:lnTo>
                  <a:lnTo>
                    <a:pt x="38" y="12"/>
                  </a:lnTo>
                  <a:lnTo>
                    <a:pt x="26" y="20"/>
                  </a:lnTo>
                  <a:lnTo>
                    <a:pt x="26" y="20"/>
                  </a:lnTo>
                  <a:lnTo>
                    <a:pt x="26" y="22"/>
                  </a:lnTo>
                  <a:lnTo>
                    <a:pt x="24" y="24"/>
                  </a:lnTo>
                  <a:lnTo>
                    <a:pt x="22" y="26"/>
                  </a:lnTo>
                  <a:lnTo>
                    <a:pt x="22" y="26"/>
                  </a:lnTo>
                  <a:lnTo>
                    <a:pt x="20" y="26"/>
                  </a:lnTo>
                  <a:lnTo>
                    <a:pt x="20" y="26"/>
                  </a:lnTo>
                  <a:lnTo>
                    <a:pt x="18" y="30"/>
                  </a:lnTo>
                  <a:lnTo>
                    <a:pt x="16" y="32"/>
                  </a:lnTo>
                  <a:lnTo>
                    <a:pt x="14" y="34"/>
                  </a:lnTo>
                  <a:lnTo>
                    <a:pt x="14" y="34"/>
                  </a:lnTo>
                  <a:lnTo>
                    <a:pt x="12" y="36"/>
                  </a:lnTo>
                  <a:lnTo>
                    <a:pt x="12" y="38"/>
                  </a:lnTo>
                  <a:lnTo>
                    <a:pt x="10" y="38"/>
                  </a:lnTo>
                  <a:lnTo>
                    <a:pt x="10" y="38"/>
                  </a:lnTo>
                  <a:lnTo>
                    <a:pt x="10" y="38"/>
                  </a:lnTo>
                  <a:lnTo>
                    <a:pt x="8" y="40"/>
                  </a:lnTo>
                  <a:lnTo>
                    <a:pt x="8" y="40"/>
                  </a:lnTo>
                  <a:lnTo>
                    <a:pt x="6" y="42"/>
                  </a:lnTo>
                  <a:lnTo>
                    <a:pt x="6" y="42"/>
                  </a:lnTo>
                  <a:lnTo>
                    <a:pt x="2" y="64"/>
                  </a:lnTo>
                  <a:lnTo>
                    <a:pt x="0" y="82"/>
                  </a:lnTo>
                  <a:lnTo>
                    <a:pt x="0" y="86"/>
                  </a:lnTo>
                  <a:lnTo>
                    <a:pt x="0" y="86"/>
                  </a:lnTo>
                  <a:lnTo>
                    <a:pt x="0" y="92"/>
                  </a:lnTo>
                  <a:lnTo>
                    <a:pt x="0" y="92"/>
                  </a:lnTo>
                  <a:lnTo>
                    <a:pt x="2" y="108"/>
                  </a:lnTo>
                  <a:lnTo>
                    <a:pt x="6" y="124"/>
                  </a:lnTo>
                  <a:lnTo>
                    <a:pt x="14" y="136"/>
                  </a:lnTo>
                  <a:lnTo>
                    <a:pt x="24" y="148"/>
                  </a:lnTo>
                  <a:lnTo>
                    <a:pt x="36" y="158"/>
                  </a:lnTo>
                  <a:lnTo>
                    <a:pt x="48" y="164"/>
                  </a:lnTo>
                  <a:lnTo>
                    <a:pt x="62" y="170"/>
                  </a:lnTo>
                  <a:lnTo>
                    <a:pt x="74" y="172"/>
                  </a:lnTo>
                  <a:lnTo>
                    <a:pt x="74" y="172"/>
                  </a:lnTo>
                  <a:lnTo>
                    <a:pt x="96" y="170"/>
                  </a:lnTo>
                  <a:lnTo>
                    <a:pt x="114" y="164"/>
                  </a:lnTo>
                  <a:lnTo>
                    <a:pt x="128" y="156"/>
                  </a:lnTo>
                  <a:lnTo>
                    <a:pt x="142" y="146"/>
                  </a:lnTo>
                  <a:lnTo>
                    <a:pt x="152" y="132"/>
                  </a:lnTo>
                  <a:lnTo>
                    <a:pt x="158" y="118"/>
                  </a:lnTo>
                  <a:lnTo>
                    <a:pt x="164" y="100"/>
                  </a:lnTo>
                  <a:lnTo>
                    <a:pt x="164" y="82"/>
                  </a:lnTo>
                  <a:lnTo>
                    <a:pt x="164" y="82"/>
                  </a:lnTo>
                  <a:lnTo>
                    <a:pt x="164" y="72"/>
                  </a:lnTo>
                  <a:lnTo>
                    <a:pt x="164" y="72"/>
                  </a:lnTo>
                  <a:lnTo>
                    <a:pt x="164" y="70"/>
                  </a:lnTo>
                  <a:lnTo>
                    <a:pt x="164" y="70"/>
                  </a:lnTo>
                  <a:lnTo>
                    <a:pt x="164" y="66"/>
                  </a:lnTo>
                  <a:lnTo>
                    <a:pt x="162" y="66"/>
                  </a:lnTo>
                  <a:lnTo>
                    <a:pt x="162" y="66"/>
                  </a:lnTo>
                  <a:lnTo>
                    <a:pt x="162" y="62"/>
                  </a:lnTo>
                  <a:lnTo>
                    <a:pt x="162" y="58"/>
                  </a:lnTo>
                  <a:lnTo>
                    <a:pt x="162" y="58"/>
                  </a:lnTo>
                  <a:lnTo>
                    <a:pt x="162" y="52"/>
                  </a:lnTo>
                  <a:lnTo>
                    <a:pt x="162" y="52"/>
                  </a:lnTo>
                  <a:lnTo>
                    <a:pt x="158" y="52"/>
                  </a:lnTo>
                  <a:lnTo>
                    <a:pt x="158" y="48"/>
                  </a:lnTo>
                  <a:lnTo>
                    <a:pt x="158" y="48"/>
                  </a:lnTo>
                  <a:lnTo>
                    <a:pt x="158" y="46"/>
                  </a:lnTo>
                  <a:lnTo>
                    <a:pt x="158" y="46"/>
                  </a:lnTo>
                  <a:lnTo>
                    <a:pt x="156" y="42"/>
                  </a:lnTo>
                  <a:lnTo>
                    <a:pt x="156" y="38"/>
                  </a:lnTo>
                  <a:lnTo>
                    <a:pt x="156" y="38"/>
                  </a:lnTo>
                  <a:lnTo>
                    <a:pt x="154" y="38"/>
                  </a:lnTo>
                  <a:lnTo>
                    <a:pt x="154" y="38"/>
                  </a:lnTo>
                  <a:lnTo>
                    <a:pt x="152" y="38"/>
                  </a:lnTo>
                  <a:lnTo>
                    <a:pt x="150" y="34"/>
                  </a:lnTo>
                  <a:lnTo>
                    <a:pt x="150" y="34"/>
                  </a:lnTo>
                  <a:lnTo>
                    <a:pt x="150" y="32"/>
                  </a:lnTo>
                  <a:lnTo>
                    <a:pt x="146" y="32"/>
                  </a:lnTo>
                  <a:lnTo>
                    <a:pt x="146" y="30"/>
                  </a:lnTo>
                  <a:lnTo>
                    <a:pt x="144" y="30"/>
                  </a:lnTo>
                  <a:lnTo>
                    <a:pt x="144" y="26"/>
                  </a:lnTo>
                  <a:lnTo>
                    <a:pt x="140" y="26"/>
                  </a:lnTo>
                  <a:lnTo>
                    <a:pt x="140" y="24"/>
                  </a:lnTo>
                  <a:lnTo>
                    <a:pt x="140" y="24"/>
                  </a:lnTo>
                  <a:lnTo>
                    <a:pt x="138" y="24"/>
                  </a:lnTo>
                  <a:lnTo>
                    <a:pt x="138" y="20"/>
                  </a:lnTo>
                  <a:lnTo>
                    <a:pt x="134" y="20"/>
                  </a:lnTo>
                  <a:lnTo>
                    <a:pt x="134" y="20"/>
                  </a:lnTo>
                  <a:lnTo>
                    <a:pt x="130" y="16"/>
                  </a:lnTo>
                  <a:lnTo>
                    <a:pt x="130" y="16"/>
                  </a:lnTo>
                  <a:lnTo>
                    <a:pt x="124" y="16"/>
                  </a:lnTo>
                  <a:lnTo>
                    <a:pt x="124" y="16"/>
                  </a:lnTo>
                  <a:lnTo>
                    <a:pt x="118" y="10"/>
                  </a:lnTo>
                  <a:lnTo>
                    <a:pt x="112" y="6"/>
                  </a:lnTo>
                  <a:lnTo>
                    <a:pt x="112" y="4"/>
                  </a:lnTo>
                  <a:lnTo>
                    <a:pt x="112" y="4"/>
                  </a:lnTo>
                  <a:lnTo>
                    <a:pt x="100" y="4"/>
                  </a:lnTo>
                  <a:lnTo>
                    <a:pt x="100" y="0"/>
                  </a:lnTo>
                  <a:close/>
                </a:path>
              </a:pathLst>
            </a:custGeom>
            <a:solidFill>
              <a:srgbClr val="7C746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4" name="Freeform 575"/>
            <p:cNvSpPr>
              <a:spLocks/>
            </p:cNvSpPr>
            <p:nvPr/>
          </p:nvSpPr>
          <p:spPr bwMode="auto">
            <a:xfrm>
              <a:off x="8307388" y="5556250"/>
              <a:ext cx="254000" cy="263525"/>
            </a:xfrm>
            <a:custGeom>
              <a:avLst/>
              <a:gdLst>
                <a:gd name="T0" fmla="*/ 72 w 160"/>
                <a:gd name="T1" fmla="*/ 166 h 166"/>
                <a:gd name="T2" fmla="*/ 46 w 160"/>
                <a:gd name="T3" fmla="*/ 160 h 166"/>
                <a:gd name="T4" fmla="*/ 24 w 160"/>
                <a:gd name="T5" fmla="*/ 144 h 166"/>
                <a:gd name="T6" fmla="*/ 6 w 160"/>
                <a:gd name="T7" fmla="*/ 120 h 166"/>
                <a:gd name="T8" fmla="*/ 0 w 160"/>
                <a:gd name="T9" fmla="*/ 90 h 166"/>
                <a:gd name="T10" fmla="*/ 0 w 160"/>
                <a:gd name="T11" fmla="*/ 84 h 166"/>
                <a:gd name="T12" fmla="*/ 0 w 160"/>
                <a:gd name="T13" fmla="*/ 80 h 166"/>
                <a:gd name="T14" fmla="*/ 6 w 160"/>
                <a:gd name="T15" fmla="*/ 42 h 166"/>
                <a:gd name="T16" fmla="*/ 8 w 160"/>
                <a:gd name="T17" fmla="*/ 40 h 166"/>
                <a:gd name="T18" fmla="*/ 10 w 160"/>
                <a:gd name="T19" fmla="*/ 38 h 166"/>
                <a:gd name="T20" fmla="*/ 10 w 160"/>
                <a:gd name="T21" fmla="*/ 36 h 166"/>
                <a:gd name="T22" fmla="*/ 12 w 160"/>
                <a:gd name="T23" fmla="*/ 34 h 166"/>
                <a:gd name="T24" fmla="*/ 16 w 160"/>
                <a:gd name="T25" fmla="*/ 30 h 166"/>
                <a:gd name="T26" fmla="*/ 20 w 160"/>
                <a:gd name="T27" fmla="*/ 26 h 166"/>
                <a:gd name="T28" fmla="*/ 22 w 160"/>
                <a:gd name="T29" fmla="*/ 26 h 166"/>
                <a:gd name="T30" fmla="*/ 24 w 160"/>
                <a:gd name="T31" fmla="*/ 24 h 166"/>
                <a:gd name="T32" fmla="*/ 26 w 160"/>
                <a:gd name="T33" fmla="*/ 20 h 166"/>
                <a:gd name="T34" fmla="*/ 38 w 160"/>
                <a:gd name="T35" fmla="*/ 12 h 166"/>
                <a:gd name="T36" fmla="*/ 62 w 160"/>
                <a:gd name="T37" fmla="*/ 2 h 166"/>
                <a:gd name="T38" fmla="*/ 82 w 160"/>
                <a:gd name="T39" fmla="*/ 0 h 166"/>
                <a:gd name="T40" fmla="*/ 96 w 160"/>
                <a:gd name="T41" fmla="*/ 0 h 166"/>
                <a:gd name="T42" fmla="*/ 98 w 160"/>
                <a:gd name="T43" fmla="*/ 4 h 166"/>
                <a:gd name="T44" fmla="*/ 110 w 160"/>
                <a:gd name="T45" fmla="*/ 4 h 166"/>
                <a:gd name="T46" fmla="*/ 110 w 160"/>
                <a:gd name="T47" fmla="*/ 6 h 166"/>
                <a:gd name="T48" fmla="*/ 120 w 160"/>
                <a:gd name="T49" fmla="*/ 14 h 166"/>
                <a:gd name="T50" fmla="*/ 128 w 160"/>
                <a:gd name="T51" fmla="*/ 14 h 166"/>
                <a:gd name="T52" fmla="*/ 132 w 160"/>
                <a:gd name="T53" fmla="*/ 20 h 166"/>
                <a:gd name="T54" fmla="*/ 136 w 160"/>
                <a:gd name="T55" fmla="*/ 24 h 166"/>
                <a:gd name="T56" fmla="*/ 138 w 160"/>
                <a:gd name="T57" fmla="*/ 24 h 166"/>
                <a:gd name="T58" fmla="*/ 140 w 160"/>
                <a:gd name="T59" fmla="*/ 26 h 166"/>
                <a:gd name="T60" fmla="*/ 144 w 160"/>
                <a:gd name="T61" fmla="*/ 30 h 166"/>
                <a:gd name="T62" fmla="*/ 144 w 160"/>
                <a:gd name="T63" fmla="*/ 30 h 166"/>
                <a:gd name="T64" fmla="*/ 148 w 160"/>
                <a:gd name="T65" fmla="*/ 34 h 166"/>
                <a:gd name="T66" fmla="*/ 148 w 160"/>
                <a:gd name="T67" fmla="*/ 36 h 166"/>
                <a:gd name="T68" fmla="*/ 150 w 160"/>
                <a:gd name="T69" fmla="*/ 36 h 166"/>
                <a:gd name="T70" fmla="*/ 152 w 160"/>
                <a:gd name="T71" fmla="*/ 38 h 166"/>
                <a:gd name="T72" fmla="*/ 154 w 160"/>
                <a:gd name="T73" fmla="*/ 44 h 166"/>
                <a:gd name="T74" fmla="*/ 154 w 160"/>
                <a:gd name="T75" fmla="*/ 48 h 166"/>
                <a:gd name="T76" fmla="*/ 154 w 160"/>
                <a:gd name="T77" fmla="*/ 50 h 166"/>
                <a:gd name="T78" fmla="*/ 158 w 160"/>
                <a:gd name="T79" fmla="*/ 50 h 166"/>
                <a:gd name="T80" fmla="*/ 158 w 160"/>
                <a:gd name="T81" fmla="*/ 60 h 166"/>
                <a:gd name="T82" fmla="*/ 158 w 160"/>
                <a:gd name="T83" fmla="*/ 64 h 166"/>
                <a:gd name="T84" fmla="*/ 160 w 160"/>
                <a:gd name="T85" fmla="*/ 66 h 166"/>
                <a:gd name="T86" fmla="*/ 160 w 160"/>
                <a:gd name="T87" fmla="*/ 68 h 166"/>
                <a:gd name="T88" fmla="*/ 160 w 160"/>
                <a:gd name="T89" fmla="*/ 70 h 166"/>
                <a:gd name="T90" fmla="*/ 160 w 160"/>
                <a:gd name="T91" fmla="*/ 80 h 166"/>
                <a:gd name="T92" fmla="*/ 154 w 160"/>
                <a:gd name="T93" fmla="*/ 114 h 166"/>
                <a:gd name="T94" fmla="*/ 138 w 160"/>
                <a:gd name="T95" fmla="*/ 142 h 166"/>
                <a:gd name="T96" fmla="*/ 110 w 160"/>
                <a:gd name="T97" fmla="*/ 160 h 166"/>
                <a:gd name="T98" fmla="*/ 72 w 160"/>
                <a:gd name="T9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72" y="166"/>
                  </a:moveTo>
                  <a:lnTo>
                    <a:pt x="72" y="166"/>
                  </a:lnTo>
                  <a:lnTo>
                    <a:pt x="60" y="166"/>
                  </a:lnTo>
                  <a:lnTo>
                    <a:pt x="46" y="160"/>
                  </a:lnTo>
                  <a:lnTo>
                    <a:pt x="34" y="154"/>
                  </a:lnTo>
                  <a:lnTo>
                    <a:pt x="24" y="144"/>
                  </a:lnTo>
                  <a:lnTo>
                    <a:pt x="14" y="134"/>
                  </a:lnTo>
                  <a:lnTo>
                    <a:pt x="6" y="120"/>
                  </a:lnTo>
                  <a:lnTo>
                    <a:pt x="2" y="106"/>
                  </a:lnTo>
                  <a:lnTo>
                    <a:pt x="0" y="90"/>
                  </a:lnTo>
                  <a:lnTo>
                    <a:pt x="0" y="90"/>
                  </a:lnTo>
                  <a:lnTo>
                    <a:pt x="0" y="84"/>
                  </a:lnTo>
                  <a:lnTo>
                    <a:pt x="0" y="80"/>
                  </a:lnTo>
                  <a:lnTo>
                    <a:pt x="0" y="80"/>
                  </a:lnTo>
                  <a:lnTo>
                    <a:pt x="2" y="62"/>
                  </a:lnTo>
                  <a:lnTo>
                    <a:pt x="6" y="42"/>
                  </a:lnTo>
                  <a:lnTo>
                    <a:pt x="6" y="42"/>
                  </a:lnTo>
                  <a:lnTo>
                    <a:pt x="8" y="40"/>
                  </a:lnTo>
                  <a:lnTo>
                    <a:pt x="8" y="38"/>
                  </a:lnTo>
                  <a:lnTo>
                    <a:pt x="10" y="38"/>
                  </a:lnTo>
                  <a:lnTo>
                    <a:pt x="10" y="36"/>
                  </a:lnTo>
                  <a:lnTo>
                    <a:pt x="10" y="36"/>
                  </a:lnTo>
                  <a:lnTo>
                    <a:pt x="12" y="36"/>
                  </a:lnTo>
                  <a:lnTo>
                    <a:pt x="12" y="34"/>
                  </a:lnTo>
                  <a:lnTo>
                    <a:pt x="16" y="30"/>
                  </a:lnTo>
                  <a:lnTo>
                    <a:pt x="16" y="30"/>
                  </a:lnTo>
                  <a:lnTo>
                    <a:pt x="18" y="28"/>
                  </a:lnTo>
                  <a:lnTo>
                    <a:pt x="20" y="26"/>
                  </a:lnTo>
                  <a:lnTo>
                    <a:pt x="20" y="26"/>
                  </a:lnTo>
                  <a:lnTo>
                    <a:pt x="22" y="26"/>
                  </a:lnTo>
                  <a:lnTo>
                    <a:pt x="22" y="26"/>
                  </a:lnTo>
                  <a:lnTo>
                    <a:pt x="24" y="24"/>
                  </a:lnTo>
                  <a:lnTo>
                    <a:pt x="24" y="22"/>
                  </a:lnTo>
                  <a:lnTo>
                    <a:pt x="26" y="20"/>
                  </a:lnTo>
                  <a:lnTo>
                    <a:pt x="26" y="20"/>
                  </a:lnTo>
                  <a:lnTo>
                    <a:pt x="38" y="12"/>
                  </a:lnTo>
                  <a:lnTo>
                    <a:pt x="50" y="6"/>
                  </a:lnTo>
                  <a:lnTo>
                    <a:pt x="62" y="2"/>
                  </a:lnTo>
                  <a:lnTo>
                    <a:pt x="72" y="0"/>
                  </a:lnTo>
                  <a:lnTo>
                    <a:pt x="82" y="0"/>
                  </a:lnTo>
                  <a:lnTo>
                    <a:pt x="82" y="0"/>
                  </a:lnTo>
                  <a:lnTo>
                    <a:pt x="96" y="0"/>
                  </a:lnTo>
                  <a:lnTo>
                    <a:pt x="98" y="0"/>
                  </a:lnTo>
                  <a:lnTo>
                    <a:pt x="98" y="4"/>
                  </a:lnTo>
                  <a:lnTo>
                    <a:pt x="98" y="4"/>
                  </a:lnTo>
                  <a:lnTo>
                    <a:pt x="110" y="4"/>
                  </a:lnTo>
                  <a:lnTo>
                    <a:pt x="110" y="6"/>
                  </a:lnTo>
                  <a:lnTo>
                    <a:pt x="110" y="6"/>
                  </a:lnTo>
                  <a:lnTo>
                    <a:pt x="116" y="10"/>
                  </a:lnTo>
                  <a:lnTo>
                    <a:pt x="120" y="14"/>
                  </a:lnTo>
                  <a:lnTo>
                    <a:pt x="120" y="14"/>
                  </a:lnTo>
                  <a:lnTo>
                    <a:pt x="128" y="14"/>
                  </a:lnTo>
                  <a:lnTo>
                    <a:pt x="128" y="14"/>
                  </a:lnTo>
                  <a:lnTo>
                    <a:pt x="132" y="20"/>
                  </a:lnTo>
                  <a:lnTo>
                    <a:pt x="136" y="20"/>
                  </a:lnTo>
                  <a:lnTo>
                    <a:pt x="136" y="24"/>
                  </a:lnTo>
                  <a:lnTo>
                    <a:pt x="136" y="24"/>
                  </a:lnTo>
                  <a:lnTo>
                    <a:pt x="138" y="24"/>
                  </a:lnTo>
                  <a:lnTo>
                    <a:pt x="138" y="26"/>
                  </a:lnTo>
                  <a:lnTo>
                    <a:pt x="140" y="26"/>
                  </a:lnTo>
                  <a:lnTo>
                    <a:pt x="140" y="30"/>
                  </a:lnTo>
                  <a:lnTo>
                    <a:pt x="144" y="30"/>
                  </a:lnTo>
                  <a:lnTo>
                    <a:pt x="144" y="30"/>
                  </a:lnTo>
                  <a:lnTo>
                    <a:pt x="144" y="30"/>
                  </a:lnTo>
                  <a:lnTo>
                    <a:pt x="146" y="32"/>
                  </a:lnTo>
                  <a:lnTo>
                    <a:pt x="148" y="34"/>
                  </a:lnTo>
                  <a:lnTo>
                    <a:pt x="148" y="34"/>
                  </a:lnTo>
                  <a:lnTo>
                    <a:pt x="148" y="36"/>
                  </a:lnTo>
                  <a:lnTo>
                    <a:pt x="150" y="36"/>
                  </a:lnTo>
                  <a:lnTo>
                    <a:pt x="150" y="36"/>
                  </a:lnTo>
                  <a:lnTo>
                    <a:pt x="152" y="38"/>
                  </a:lnTo>
                  <a:lnTo>
                    <a:pt x="152" y="38"/>
                  </a:lnTo>
                  <a:lnTo>
                    <a:pt x="152" y="42"/>
                  </a:lnTo>
                  <a:lnTo>
                    <a:pt x="154" y="44"/>
                  </a:lnTo>
                  <a:lnTo>
                    <a:pt x="154" y="44"/>
                  </a:lnTo>
                  <a:lnTo>
                    <a:pt x="154" y="48"/>
                  </a:lnTo>
                  <a:lnTo>
                    <a:pt x="154" y="50"/>
                  </a:lnTo>
                  <a:lnTo>
                    <a:pt x="154" y="50"/>
                  </a:lnTo>
                  <a:lnTo>
                    <a:pt x="158" y="50"/>
                  </a:lnTo>
                  <a:lnTo>
                    <a:pt x="158" y="50"/>
                  </a:lnTo>
                  <a:lnTo>
                    <a:pt x="158" y="58"/>
                  </a:lnTo>
                  <a:lnTo>
                    <a:pt x="158" y="60"/>
                  </a:lnTo>
                  <a:lnTo>
                    <a:pt x="158" y="60"/>
                  </a:lnTo>
                  <a:lnTo>
                    <a:pt x="158" y="64"/>
                  </a:lnTo>
                  <a:lnTo>
                    <a:pt x="160" y="66"/>
                  </a:lnTo>
                  <a:lnTo>
                    <a:pt x="160" y="66"/>
                  </a:lnTo>
                  <a:lnTo>
                    <a:pt x="160" y="68"/>
                  </a:lnTo>
                  <a:lnTo>
                    <a:pt x="160" y="68"/>
                  </a:lnTo>
                  <a:lnTo>
                    <a:pt x="160" y="70"/>
                  </a:lnTo>
                  <a:lnTo>
                    <a:pt x="160" y="70"/>
                  </a:lnTo>
                  <a:lnTo>
                    <a:pt x="160" y="80"/>
                  </a:lnTo>
                  <a:lnTo>
                    <a:pt x="160" y="80"/>
                  </a:lnTo>
                  <a:lnTo>
                    <a:pt x="160" y="98"/>
                  </a:lnTo>
                  <a:lnTo>
                    <a:pt x="154" y="114"/>
                  </a:lnTo>
                  <a:lnTo>
                    <a:pt x="148" y="130"/>
                  </a:lnTo>
                  <a:lnTo>
                    <a:pt x="138" y="142"/>
                  </a:lnTo>
                  <a:lnTo>
                    <a:pt x="126" y="152"/>
                  </a:lnTo>
                  <a:lnTo>
                    <a:pt x="110" y="160"/>
                  </a:lnTo>
                  <a:lnTo>
                    <a:pt x="92" y="166"/>
                  </a:lnTo>
                  <a:lnTo>
                    <a:pt x="72" y="1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5" name="Freeform 576"/>
            <p:cNvSpPr>
              <a:spLocks/>
            </p:cNvSpPr>
            <p:nvPr/>
          </p:nvSpPr>
          <p:spPr bwMode="auto">
            <a:xfrm>
              <a:off x="8304213" y="5553075"/>
              <a:ext cx="260350" cy="273050"/>
            </a:xfrm>
            <a:custGeom>
              <a:avLst/>
              <a:gdLst>
                <a:gd name="T0" fmla="*/ 98 w 164"/>
                <a:gd name="T1" fmla="*/ 0 h 172"/>
                <a:gd name="T2" fmla="*/ 84 w 164"/>
                <a:gd name="T3" fmla="*/ 0 h 172"/>
                <a:gd name="T4" fmla="*/ 74 w 164"/>
                <a:gd name="T5" fmla="*/ 0 h 172"/>
                <a:gd name="T6" fmla="*/ 50 w 164"/>
                <a:gd name="T7" fmla="*/ 6 h 172"/>
                <a:gd name="T8" fmla="*/ 26 w 164"/>
                <a:gd name="T9" fmla="*/ 20 h 172"/>
                <a:gd name="T10" fmla="*/ 26 w 164"/>
                <a:gd name="T11" fmla="*/ 22 h 172"/>
                <a:gd name="T12" fmla="*/ 22 w 164"/>
                <a:gd name="T13" fmla="*/ 26 h 172"/>
                <a:gd name="T14" fmla="*/ 20 w 164"/>
                <a:gd name="T15" fmla="*/ 26 h 172"/>
                <a:gd name="T16" fmla="*/ 18 w 164"/>
                <a:gd name="T17" fmla="*/ 30 h 172"/>
                <a:gd name="T18" fmla="*/ 14 w 164"/>
                <a:gd name="T19" fmla="*/ 34 h 172"/>
                <a:gd name="T20" fmla="*/ 12 w 164"/>
                <a:gd name="T21" fmla="*/ 36 h 172"/>
                <a:gd name="T22" fmla="*/ 10 w 164"/>
                <a:gd name="T23" fmla="*/ 38 h 172"/>
                <a:gd name="T24" fmla="*/ 10 w 164"/>
                <a:gd name="T25" fmla="*/ 38 h 172"/>
                <a:gd name="T26" fmla="*/ 8 w 164"/>
                <a:gd name="T27" fmla="*/ 40 h 172"/>
                <a:gd name="T28" fmla="*/ 6 w 164"/>
                <a:gd name="T29" fmla="*/ 42 h 172"/>
                <a:gd name="T30" fmla="*/ 0 w 164"/>
                <a:gd name="T31" fmla="*/ 82 h 172"/>
                <a:gd name="T32" fmla="*/ 0 w 164"/>
                <a:gd name="T33" fmla="*/ 86 h 172"/>
                <a:gd name="T34" fmla="*/ 0 w 164"/>
                <a:gd name="T35" fmla="*/ 92 h 172"/>
                <a:gd name="T36" fmla="*/ 6 w 164"/>
                <a:gd name="T37" fmla="*/ 124 h 172"/>
                <a:gd name="T38" fmla="*/ 24 w 164"/>
                <a:gd name="T39" fmla="*/ 148 h 172"/>
                <a:gd name="T40" fmla="*/ 48 w 164"/>
                <a:gd name="T41" fmla="*/ 164 h 172"/>
                <a:gd name="T42" fmla="*/ 74 w 164"/>
                <a:gd name="T43" fmla="*/ 172 h 172"/>
                <a:gd name="T44" fmla="*/ 96 w 164"/>
                <a:gd name="T45" fmla="*/ 170 h 172"/>
                <a:gd name="T46" fmla="*/ 128 w 164"/>
                <a:gd name="T47" fmla="*/ 156 h 172"/>
                <a:gd name="T48" fmla="*/ 152 w 164"/>
                <a:gd name="T49" fmla="*/ 132 h 172"/>
                <a:gd name="T50" fmla="*/ 164 w 164"/>
                <a:gd name="T51" fmla="*/ 100 h 172"/>
                <a:gd name="T52" fmla="*/ 164 w 164"/>
                <a:gd name="T53" fmla="*/ 82 h 172"/>
                <a:gd name="T54" fmla="*/ 164 w 164"/>
                <a:gd name="T55" fmla="*/ 72 h 172"/>
                <a:gd name="T56" fmla="*/ 164 w 164"/>
                <a:gd name="T57" fmla="*/ 70 h 172"/>
                <a:gd name="T58" fmla="*/ 162 w 164"/>
                <a:gd name="T59" fmla="*/ 66 h 172"/>
                <a:gd name="T60" fmla="*/ 162 w 164"/>
                <a:gd name="T61" fmla="*/ 62 h 172"/>
                <a:gd name="T62" fmla="*/ 162 w 164"/>
                <a:gd name="T63" fmla="*/ 58 h 172"/>
                <a:gd name="T64" fmla="*/ 162 w 164"/>
                <a:gd name="T65" fmla="*/ 52 h 172"/>
                <a:gd name="T66" fmla="*/ 158 w 164"/>
                <a:gd name="T67" fmla="*/ 48 h 172"/>
                <a:gd name="T68" fmla="*/ 158 w 164"/>
                <a:gd name="T69" fmla="*/ 46 h 172"/>
                <a:gd name="T70" fmla="*/ 156 w 164"/>
                <a:gd name="T71" fmla="*/ 42 h 172"/>
                <a:gd name="T72" fmla="*/ 156 w 164"/>
                <a:gd name="T73" fmla="*/ 38 h 172"/>
                <a:gd name="T74" fmla="*/ 154 w 164"/>
                <a:gd name="T75" fmla="*/ 38 h 172"/>
                <a:gd name="T76" fmla="*/ 150 w 164"/>
                <a:gd name="T77" fmla="*/ 34 h 172"/>
                <a:gd name="T78" fmla="*/ 150 w 164"/>
                <a:gd name="T79" fmla="*/ 32 h 172"/>
                <a:gd name="T80" fmla="*/ 146 w 164"/>
                <a:gd name="T81" fmla="*/ 30 h 172"/>
                <a:gd name="T82" fmla="*/ 144 w 164"/>
                <a:gd name="T83" fmla="*/ 26 h 172"/>
                <a:gd name="T84" fmla="*/ 140 w 164"/>
                <a:gd name="T85" fmla="*/ 24 h 172"/>
                <a:gd name="T86" fmla="*/ 138 w 164"/>
                <a:gd name="T87" fmla="*/ 24 h 172"/>
                <a:gd name="T88" fmla="*/ 134 w 164"/>
                <a:gd name="T89" fmla="*/ 20 h 172"/>
                <a:gd name="T90" fmla="*/ 130 w 164"/>
                <a:gd name="T91" fmla="*/ 16 h 172"/>
                <a:gd name="T92" fmla="*/ 124 w 164"/>
                <a:gd name="T93" fmla="*/ 16 h 172"/>
                <a:gd name="T94" fmla="*/ 118 w 164"/>
                <a:gd name="T95" fmla="*/ 10 h 172"/>
                <a:gd name="T96" fmla="*/ 112 w 164"/>
                <a:gd name="T97" fmla="*/ 4 h 172"/>
                <a:gd name="T98" fmla="*/ 100 w 164"/>
                <a:gd name="T99" fmla="*/ 4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4" h="172">
                  <a:moveTo>
                    <a:pt x="100" y="0"/>
                  </a:moveTo>
                  <a:lnTo>
                    <a:pt x="98" y="0"/>
                  </a:lnTo>
                  <a:lnTo>
                    <a:pt x="98" y="0"/>
                  </a:lnTo>
                  <a:lnTo>
                    <a:pt x="84" y="0"/>
                  </a:lnTo>
                  <a:lnTo>
                    <a:pt x="74" y="0"/>
                  </a:lnTo>
                  <a:lnTo>
                    <a:pt x="74" y="0"/>
                  </a:lnTo>
                  <a:lnTo>
                    <a:pt x="62" y="2"/>
                  </a:lnTo>
                  <a:lnTo>
                    <a:pt x="50" y="6"/>
                  </a:lnTo>
                  <a:lnTo>
                    <a:pt x="38" y="12"/>
                  </a:lnTo>
                  <a:lnTo>
                    <a:pt x="26" y="20"/>
                  </a:lnTo>
                  <a:lnTo>
                    <a:pt x="26" y="20"/>
                  </a:lnTo>
                  <a:lnTo>
                    <a:pt x="26" y="22"/>
                  </a:lnTo>
                  <a:lnTo>
                    <a:pt x="24" y="24"/>
                  </a:lnTo>
                  <a:lnTo>
                    <a:pt x="22" y="26"/>
                  </a:lnTo>
                  <a:lnTo>
                    <a:pt x="22" y="26"/>
                  </a:lnTo>
                  <a:lnTo>
                    <a:pt x="20" y="26"/>
                  </a:lnTo>
                  <a:lnTo>
                    <a:pt x="20" y="26"/>
                  </a:lnTo>
                  <a:lnTo>
                    <a:pt x="18" y="30"/>
                  </a:lnTo>
                  <a:lnTo>
                    <a:pt x="16" y="32"/>
                  </a:lnTo>
                  <a:lnTo>
                    <a:pt x="14" y="34"/>
                  </a:lnTo>
                  <a:lnTo>
                    <a:pt x="14" y="34"/>
                  </a:lnTo>
                  <a:lnTo>
                    <a:pt x="12" y="36"/>
                  </a:lnTo>
                  <a:lnTo>
                    <a:pt x="12" y="38"/>
                  </a:lnTo>
                  <a:lnTo>
                    <a:pt x="10" y="38"/>
                  </a:lnTo>
                  <a:lnTo>
                    <a:pt x="10" y="38"/>
                  </a:lnTo>
                  <a:lnTo>
                    <a:pt x="10" y="38"/>
                  </a:lnTo>
                  <a:lnTo>
                    <a:pt x="8" y="40"/>
                  </a:lnTo>
                  <a:lnTo>
                    <a:pt x="8" y="40"/>
                  </a:lnTo>
                  <a:lnTo>
                    <a:pt x="6" y="42"/>
                  </a:lnTo>
                  <a:lnTo>
                    <a:pt x="6" y="42"/>
                  </a:lnTo>
                  <a:lnTo>
                    <a:pt x="2" y="64"/>
                  </a:lnTo>
                  <a:lnTo>
                    <a:pt x="0" y="82"/>
                  </a:lnTo>
                  <a:lnTo>
                    <a:pt x="0" y="86"/>
                  </a:lnTo>
                  <a:lnTo>
                    <a:pt x="0" y="86"/>
                  </a:lnTo>
                  <a:lnTo>
                    <a:pt x="0" y="92"/>
                  </a:lnTo>
                  <a:lnTo>
                    <a:pt x="0" y="92"/>
                  </a:lnTo>
                  <a:lnTo>
                    <a:pt x="2" y="108"/>
                  </a:lnTo>
                  <a:lnTo>
                    <a:pt x="6" y="124"/>
                  </a:lnTo>
                  <a:lnTo>
                    <a:pt x="14" y="136"/>
                  </a:lnTo>
                  <a:lnTo>
                    <a:pt x="24" y="148"/>
                  </a:lnTo>
                  <a:lnTo>
                    <a:pt x="36" y="158"/>
                  </a:lnTo>
                  <a:lnTo>
                    <a:pt x="48" y="164"/>
                  </a:lnTo>
                  <a:lnTo>
                    <a:pt x="62" y="170"/>
                  </a:lnTo>
                  <a:lnTo>
                    <a:pt x="74" y="172"/>
                  </a:lnTo>
                  <a:lnTo>
                    <a:pt x="74" y="172"/>
                  </a:lnTo>
                  <a:lnTo>
                    <a:pt x="96" y="170"/>
                  </a:lnTo>
                  <a:lnTo>
                    <a:pt x="114" y="164"/>
                  </a:lnTo>
                  <a:lnTo>
                    <a:pt x="128" y="156"/>
                  </a:lnTo>
                  <a:lnTo>
                    <a:pt x="142" y="146"/>
                  </a:lnTo>
                  <a:lnTo>
                    <a:pt x="152" y="132"/>
                  </a:lnTo>
                  <a:lnTo>
                    <a:pt x="158" y="118"/>
                  </a:lnTo>
                  <a:lnTo>
                    <a:pt x="164" y="100"/>
                  </a:lnTo>
                  <a:lnTo>
                    <a:pt x="164" y="82"/>
                  </a:lnTo>
                  <a:lnTo>
                    <a:pt x="164" y="82"/>
                  </a:lnTo>
                  <a:lnTo>
                    <a:pt x="164" y="72"/>
                  </a:lnTo>
                  <a:lnTo>
                    <a:pt x="164" y="72"/>
                  </a:lnTo>
                  <a:lnTo>
                    <a:pt x="164" y="70"/>
                  </a:lnTo>
                  <a:lnTo>
                    <a:pt x="164" y="70"/>
                  </a:lnTo>
                  <a:lnTo>
                    <a:pt x="164" y="66"/>
                  </a:lnTo>
                  <a:lnTo>
                    <a:pt x="162" y="66"/>
                  </a:lnTo>
                  <a:lnTo>
                    <a:pt x="162" y="66"/>
                  </a:lnTo>
                  <a:lnTo>
                    <a:pt x="162" y="62"/>
                  </a:lnTo>
                  <a:lnTo>
                    <a:pt x="162" y="58"/>
                  </a:lnTo>
                  <a:lnTo>
                    <a:pt x="162" y="58"/>
                  </a:lnTo>
                  <a:lnTo>
                    <a:pt x="162" y="52"/>
                  </a:lnTo>
                  <a:lnTo>
                    <a:pt x="162" y="52"/>
                  </a:lnTo>
                  <a:lnTo>
                    <a:pt x="158" y="52"/>
                  </a:lnTo>
                  <a:lnTo>
                    <a:pt x="158" y="48"/>
                  </a:lnTo>
                  <a:lnTo>
                    <a:pt x="158" y="48"/>
                  </a:lnTo>
                  <a:lnTo>
                    <a:pt x="158" y="46"/>
                  </a:lnTo>
                  <a:lnTo>
                    <a:pt x="158" y="46"/>
                  </a:lnTo>
                  <a:lnTo>
                    <a:pt x="156" y="42"/>
                  </a:lnTo>
                  <a:lnTo>
                    <a:pt x="156" y="38"/>
                  </a:lnTo>
                  <a:lnTo>
                    <a:pt x="156" y="38"/>
                  </a:lnTo>
                  <a:lnTo>
                    <a:pt x="154" y="38"/>
                  </a:lnTo>
                  <a:lnTo>
                    <a:pt x="154" y="38"/>
                  </a:lnTo>
                  <a:lnTo>
                    <a:pt x="152" y="38"/>
                  </a:lnTo>
                  <a:lnTo>
                    <a:pt x="150" y="34"/>
                  </a:lnTo>
                  <a:lnTo>
                    <a:pt x="150" y="34"/>
                  </a:lnTo>
                  <a:lnTo>
                    <a:pt x="150" y="32"/>
                  </a:lnTo>
                  <a:lnTo>
                    <a:pt x="146" y="32"/>
                  </a:lnTo>
                  <a:lnTo>
                    <a:pt x="146" y="30"/>
                  </a:lnTo>
                  <a:lnTo>
                    <a:pt x="144" y="30"/>
                  </a:lnTo>
                  <a:lnTo>
                    <a:pt x="144" y="26"/>
                  </a:lnTo>
                  <a:lnTo>
                    <a:pt x="140" y="26"/>
                  </a:lnTo>
                  <a:lnTo>
                    <a:pt x="140" y="24"/>
                  </a:lnTo>
                  <a:lnTo>
                    <a:pt x="140" y="24"/>
                  </a:lnTo>
                  <a:lnTo>
                    <a:pt x="138" y="24"/>
                  </a:lnTo>
                  <a:lnTo>
                    <a:pt x="138" y="20"/>
                  </a:lnTo>
                  <a:lnTo>
                    <a:pt x="134" y="20"/>
                  </a:lnTo>
                  <a:lnTo>
                    <a:pt x="134" y="20"/>
                  </a:lnTo>
                  <a:lnTo>
                    <a:pt x="130" y="16"/>
                  </a:lnTo>
                  <a:lnTo>
                    <a:pt x="130" y="16"/>
                  </a:lnTo>
                  <a:lnTo>
                    <a:pt x="124" y="16"/>
                  </a:lnTo>
                  <a:lnTo>
                    <a:pt x="124" y="16"/>
                  </a:lnTo>
                  <a:lnTo>
                    <a:pt x="118" y="10"/>
                  </a:lnTo>
                  <a:lnTo>
                    <a:pt x="112" y="6"/>
                  </a:lnTo>
                  <a:lnTo>
                    <a:pt x="112" y="4"/>
                  </a:lnTo>
                  <a:lnTo>
                    <a:pt x="112" y="4"/>
                  </a:lnTo>
                  <a:lnTo>
                    <a:pt x="100" y="4"/>
                  </a:lnTo>
                  <a:lnTo>
                    <a:pt x="10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6" name="Freeform 577"/>
            <p:cNvSpPr>
              <a:spLocks noEditPoints="1"/>
            </p:cNvSpPr>
            <p:nvPr/>
          </p:nvSpPr>
          <p:spPr bwMode="auto">
            <a:xfrm>
              <a:off x="8307388" y="5556250"/>
              <a:ext cx="254000" cy="263525"/>
            </a:xfrm>
            <a:custGeom>
              <a:avLst/>
              <a:gdLst>
                <a:gd name="T0" fmla="*/ 48 w 160"/>
                <a:gd name="T1" fmla="*/ 158 h 166"/>
                <a:gd name="T2" fmla="*/ 8 w 160"/>
                <a:gd name="T3" fmla="*/ 120 h 166"/>
                <a:gd name="T4" fmla="*/ 2 w 160"/>
                <a:gd name="T5" fmla="*/ 84 h 166"/>
                <a:gd name="T6" fmla="*/ 8 w 160"/>
                <a:gd name="T7" fmla="*/ 42 h 166"/>
                <a:gd name="T8" fmla="*/ 12 w 160"/>
                <a:gd name="T9" fmla="*/ 38 h 166"/>
                <a:gd name="T10" fmla="*/ 14 w 160"/>
                <a:gd name="T11" fmla="*/ 34 h 166"/>
                <a:gd name="T12" fmla="*/ 20 w 160"/>
                <a:gd name="T13" fmla="*/ 28 h 166"/>
                <a:gd name="T14" fmla="*/ 24 w 160"/>
                <a:gd name="T15" fmla="*/ 26 h 166"/>
                <a:gd name="T16" fmla="*/ 38 w 160"/>
                <a:gd name="T17" fmla="*/ 14 h 166"/>
                <a:gd name="T18" fmla="*/ 82 w 160"/>
                <a:gd name="T19" fmla="*/ 2 h 166"/>
                <a:gd name="T20" fmla="*/ 98 w 160"/>
                <a:gd name="T21" fmla="*/ 6 h 166"/>
                <a:gd name="T22" fmla="*/ 108 w 160"/>
                <a:gd name="T23" fmla="*/ 8 h 166"/>
                <a:gd name="T24" fmla="*/ 126 w 160"/>
                <a:gd name="T25" fmla="*/ 16 h 166"/>
                <a:gd name="T26" fmla="*/ 134 w 160"/>
                <a:gd name="T27" fmla="*/ 26 h 166"/>
                <a:gd name="T28" fmla="*/ 138 w 160"/>
                <a:gd name="T29" fmla="*/ 28 h 166"/>
                <a:gd name="T30" fmla="*/ 142 w 160"/>
                <a:gd name="T31" fmla="*/ 32 h 166"/>
                <a:gd name="T32" fmla="*/ 146 w 160"/>
                <a:gd name="T33" fmla="*/ 38 h 166"/>
                <a:gd name="T34" fmla="*/ 150 w 160"/>
                <a:gd name="T35" fmla="*/ 38 h 166"/>
                <a:gd name="T36" fmla="*/ 152 w 160"/>
                <a:gd name="T37" fmla="*/ 48 h 166"/>
                <a:gd name="T38" fmla="*/ 156 w 160"/>
                <a:gd name="T39" fmla="*/ 52 h 166"/>
                <a:gd name="T40" fmla="*/ 156 w 160"/>
                <a:gd name="T41" fmla="*/ 64 h 166"/>
                <a:gd name="T42" fmla="*/ 158 w 160"/>
                <a:gd name="T43" fmla="*/ 70 h 166"/>
                <a:gd name="T44" fmla="*/ 158 w 160"/>
                <a:gd name="T45" fmla="*/ 80 h 166"/>
                <a:gd name="T46" fmla="*/ 136 w 160"/>
                <a:gd name="T47" fmla="*/ 140 h 166"/>
                <a:gd name="T48" fmla="*/ 72 w 160"/>
                <a:gd name="T49" fmla="*/ 164 h 166"/>
                <a:gd name="T50" fmla="*/ 82 w 160"/>
                <a:gd name="T51" fmla="*/ 0 h 166"/>
                <a:gd name="T52" fmla="*/ 50 w 160"/>
                <a:gd name="T53" fmla="*/ 6 h 166"/>
                <a:gd name="T54" fmla="*/ 24 w 160"/>
                <a:gd name="T55" fmla="*/ 22 h 166"/>
                <a:gd name="T56" fmla="*/ 20 w 160"/>
                <a:gd name="T57" fmla="*/ 26 h 166"/>
                <a:gd name="T58" fmla="*/ 12 w 160"/>
                <a:gd name="T59" fmla="*/ 34 h 166"/>
                <a:gd name="T60" fmla="*/ 10 w 160"/>
                <a:gd name="T61" fmla="*/ 38 h 166"/>
                <a:gd name="T62" fmla="*/ 6 w 160"/>
                <a:gd name="T63" fmla="*/ 42 h 166"/>
                <a:gd name="T64" fmla="*/ 0 w 160"/>
                <a:gd name="T65" fmla="*/ 84 h 166"/>
                <a:gd name="T66" fmla="*/ 2 w 160"/>
                <a:gd name="T67" fmla="*/ 106 h 166"/>
                <a:gd name="T68" fmla="*/ 34 w 160"/>
                <a:gd name="T69" fmla="*/ 154 h 166"/>
                <a:gd name="T70" fmla="*/ 72 w 160"/>
                <a:gd name="T71" fmla="*/ 166 h 166"/>
                <a:gd name="T72" fmla="*/ 138 w 160"/>
                <a:gd name="T73" fmla="*/ 142 h 166"/>
                <a:gd name="T74" fmla="*/ 160 w 160"/>
                <a:gd name="T75" fmla="*/ 80 h 166"/>
                <a:gd name="T76" fmla="*/ 160 w 160"/>
                <a:gd name="T77" fmla="*/ 68 h 166"/>
                <a:gd name="T78" fmla="*/ 158 w 160"/>
                <a:gd name="T79" fmla="*/ 64 h 166"/>
                <a:gd name="T80" fmla="*/ 158 w 160"/>
                <a:gd name="T81" fmla="*/ 50 h 166"/>
                <a:gd name="T82" fmla="*/ 154 w 160"/>
                <a:gd name="T83" fmla="*/ 48 h 166"/>
                <a:gd name="T84" fmla="*/ 152 w 160"/>
                <a:gd name="T85" fmla="*/ 38 h 166"/>
                <a:gd name="T86" fmla="*/ 148 w 160"/>
                <a:gd name="T87" fmla="*/ 36 h 166"/>
                <a:gd name="T88" fmla="*/ 144 w 160"/>
                <a:gd name="T89" fmla="*/ 30 h 166"/>
                <a:gd name="T90" fmla="*/ 138 w 160"/>
                <a:gd name="T91" fmla="*/ 26 h 166"/>
                <a:gd name="T92" fmla="*/ 136 w 160"/>
                <a:gd name="T93" fmla="*/ 20 h 166"/>
                <a:gd name="T94" fmla="*/ 128 w 160"/>
                <a:gd name="T95" fmla="*/ 14 h 166"/>
                <a:gd name="T96" fmla="*/ 110 w 160"/>
                <a:gd name="T97" fmla="*/ 6 h 166"/>
                <a:gd name="T98" fmla="*/ 98 w 160"/>
                <a:gd name="T9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72" y="164"/>
                  </a:moveTo>
                  <a:lnTo>
                    <a:pt x="72" y="164"/>
                  </a:lnTo>
                  <a:lnTo>
                    <a:pt x="60" y="164"/>
                  </a:lnTo>
                  <a:lnTo>
                    <a:pt x="48" y="158"/>
                  </a:lnTo>
                  <a:lnTo>
                    <a:pt x="36" y="152"/>
                  </a:lnTo>
                  <a:lnTo>
                    <a:pt x="24" y="142"/>
                  </a:lnTo>
                  <a:lnTo>
                    <a:pt x="16" y="132"/>
                  </a:lnTo>
                  <a:lnTo>
                    <a:pt x="8" y="120"/>
                  </a:lnTo>
                  <a:lnTo>
                    <a:pt x="4" y="106"/>
                  </a:lnTo>
                  <a:lnTo>
                    <a:pt x="2" y="90"/>
                  </a:lnTo>
                  <a:lnTo>
                    <a:pt x="2" y="90"/>
                  </a:lnTo>
                  <a:lnTo>
                    <a:pt x="2" y="84"/>
                  </a:lnTo>
                  <a:lnTo>
                    <a:pt x="2" y="80"/>
                  </a:lnTo>
                  <a:lnTo>
                    <a:pt x="2" y="80"/>
                  </a:lnTo>
                  <a:lnTo>
                    <a:pt x="4" y="64"/>
                  </a:lnTo>
                  <a:lnTo>
                    <a:pt x="8" y="42"/>
                  </a:lnTo>
                  <a:lnTo>
                    <a:pt x="8" y="42"/>
                  </a:lnTo>
                  <a:lnTo>
                    <a:pt x="8" y="40"/>
                  </a:lnTo>
                  <a:lnTo>
                    <a:pt x="10" y="40"/>
                  </a:lnTo>
                  <a:lnTo>
                    <a:pt x="12" y="38"/>
                  </a:lnTo>
                  <a:lnTo>
                    <a:pt x="12" y="38"/>
                  </a:lnTo>
                  <a:lnTo>
                    <a:pt x="12" y="38"/>
                  </a:lnTo>
                  <a:lnTo>
                    <a:pt x="14" y="36"/>
                  </a:lnTo>
                  <a:lnTo>
                    <a:pt x="14" y="34"/>
                  </a:lnTo>
                  <a:lnTo>
                    <a:pt x="18" y="32"/>
                  </a:lnTo>
                  <a:lnTo>
                    <a:pt x="18" y="32"/>
                  </a:lnTo>
                  <a:lnTo>
                    <a:pt x="20" y="30"/>
                  </a:lnTo>
                  <a:lnTo>
                    <a:pt x="20" y="28"/>
                  </a:lnTo>
                  <a:lnTo>
                    <a:pt x="20" y="28"/>
                  </a:lnTo>
                  <a:lnTo>
                    <a:pt x="22" y="28"/>
                  </a:lnTo>
                  <a:lnTo>
                    <a:pt x="22" y="28"/>
                  </a:lnTo>
                  <a:lnTo>
                    <a:pt x="24" y="26"/>
                  </a:lnTo>
                  <a:lnTo>
                    <a:pt x="26" y="24"/>
                  </a:lnTo>
                  <a:lnTo>
                    <a:pt x="26" y="22"/>
                  </a:lnTo>
                  <a:lnTo>
                    <a:pt x="26" y="22"/>
                  </a:lnTo>
                  <a:lnTo>
                    <a:pt x="38" y="14"/>
                  </a:lnTo>
                  <a:lnTo>
                    <a:pt x="50" y="8"/>
                  </a:lnTo>
                  <a:lnTo>
                    <a:pt x="62" y="4"/>
                  </a:lnTo>
                  <a:lnTo>
                    <a:pt x="72" y="2"/>
                  </a:lnTo>
                  <a:lnTo>
                    <a:pt x="82" y="2"/>
                  </a:lnTo>
                  <a:lnTo>
                    <a:pt x="82" y="2"/>
                  </a:lnTo>
                  <a:lnTo>
                    <a:pt x="94" y="2"/>
                  </a:lnTo>
                  <a:lnTo>
                    <a:pt x="98" y="2"/>
                  </a:lnTo>
                  <a:lnTo>
                    <a:pt x="98" y="6"/>
                  </a:lnTo>
                  <a:lnTo>
                    <a:pt x="98" y="6"/>
                  </a:lnTo>
                  <a:lnTo>
                    <a:pt x="108" y="6"/>
                  </a:lnTo>
                  <a:lnTo>
                    <a:pt x="108" y="8"/>
                  </a:lnTo>
                  <a:lnTo>
                    <a:pt x="108" y="8"/>
                  </a:lnTo>
                  <a:lnTo>
                    <a:pt x="114" y="12"/>
                  </a:lnTo>
                  <a:lnTo>
                    <a:pt x="120" y="16"/>
                  </a:lnTo>
                  <a:lnTo>
                    <a:pt x="120" y="16"/>
                  </a:lnTo>
                  <a:lnTo>
                    <a:pt x="126" y="16"/>
                  </a:lnTo>
                  <a:lnTo>
                    <a:pt x="126" y="16"/>
                  </a:lnTo>
                  <a:lnTo>
                    <a:pt x="130" y="22"/>
                  </a:lnTo>
                  <a:lnTo>
                    <a:pt x="134" y="22"/>
                  </a:lnTo>
                  <a:lnTo>
                    <a:pt x="134" y="26"/>
                  </a:lnTo>
                  <a:lnTo>
                    <a:pt x="134" y="26"/>
                  </a:lnTo>
                  <a:lnTo>
                    <a:pt x="136" y="26"/>
                  </a:lnTo>
                  <a:lnTo>
                    <a:pt x="136" y="28"/>
                  </a:lnTo>
                  <a:lnTo>
                    <a:pt x="138" y="28"/>
                  </a:lnTo>
                  <a:lnTo>
                    <a:pt x="138" y="30"/>
                  </a:lnTo>
                  <a:lnTo>
                    <a:pt x="142" y="30"/>
                  </a:lnTo>
                  <a:lnTo>
                    <a:pt x="142" y="32"/>
                  </a:lnTo>
                  <a:lnTo>
                    <a:pt x="142" y="32"/>
                  </a:lnTo>
                  <a:lnTo>
                    <a:pt x="144" y="34"/>
                  </a:lnTo>
                  <a:lnTo>
                    <a:pt x="146" y="34"/>
                  </a:lnTo>
                  <a:lnTo>
                    <a:pt x="146" y="34"/>
                  </a:lnTo>
                  <a:lnTo>
                    <a:pt x="146" y="38"/>
                  </a:lnTo>
                  <a:lnTo>
                    <a:pt x="148" y="38"/>
                  </a:lnTo>
                  <a:lnTo>
                    <a:pt x="148" y="38"/>
                  </a:lnTo>
                  <a:lnTo>
                    <a:pt x="150" y="38"/>
                  </a:lnTo>
                  <a:lnTo>
                    <a:pt x="150" y="38"/>
                  </a:lnTo>
                  <a:lnTo>
                    <a:pt x="150" y="42"/>
                  </a:lnTo>
                  <a:lnTo>
                    <a:pt x="152" y="46"/>
                  </a:lnTo>
                  <a:lnTo>
                    <a:pt x="152" y="46"/>
                  </a:lnTo>
                  <a:lnTo>
                    <a:pt x="152" y="48"/>
                  </a:lnTo>
                  <a:lnTo>
                    <a:pt x="152" y="52"/>
                  </a:lnTo>
                  <a:lnTo>
                    <a:pt x="152" y="52"/>
                  </a:lnTo>
                  <a:lnTo>
                    <a:pt x="156" y="52"/>
                  </a:lnTo>
                  <a:lnTo>
                    <a:pt x="156" y="52"/>
                  </a:lnTo>
                  <a:lnTo>
                    <a:pt x="156" y="58"/>
                  </a:lnTo>
                  <a:lnTo>
                    <a:pt x="156" y="62"/>
                  </a:lnTo>
                  <a:lnTo>
                    <a:pt x="156" y="62"/>
                  </a:lnTo>
                  <a:lnTo>
                    <a:pt x="156" y="64"/>
                  </a:lnTo>
                  <a:lnTo>
                    <a:pt x="158" y="66"/>
                  </a:lnTo>
                  <a:lnTo>
                    <a:pt x="158" y="66"/>
                  </a:lnTo>
                  <a:lnTo>
                    <a:pt x="158" y="70"/>
                  </a:lnTo>
                  <a:lnTo>
                    <a:pt x="158" y="70"/>
                  </a:lnTo>
                  <a:lnTo>
                    <a:pt x="158" y="70"/>
                  </a:lnTo>
                  <a:lnTo>
                    <a:pt x="158" y="70"/>
                  </a:lnTo>
                  <a:lnTo>
                    <a:pt x="158" y="80"/>
                  </a:lnTo>
                  <a:lnTo>
                    <a:pt x="158" y="80"/>
                  </a:lnTo>
                  <a:lnTo>
                    <a:pt x="158" y="98"/>
                  </a:lnTo>
                  <a:lnTo>
                    <a:pt x="152" y="114"/>
                  </a:lnTo>
                  <a:lnTo>
                    <a:pt x="146" y="128"/>
                  </a:lnTo>
                  <a:lnTo>
                    <a:pt x="136" y="140"/>
                  </a:lnTo>
                  <a:lnTo>
                    <a:pt x="124" y="150"/>
                  </a:lnTo>
                  <a:lnTo>
                    <a:pt x="110" y="158"/>
                  </a:lnTo>
                  <a:lnTo>
                    <a:pt x="92" y="164"/>
                  </a:lnTo>
                  <a:lnTo>
                    <a:pt x="72" y="164"/>
                  </a:lnTo>
                  <a:close/>
                  <a:moveTo>
                    <a:pt x="98" y="0"/>
                  </a:moveTo>
                  <a:lnTo>
                    <a:pt x="96" y="0"/>
                  </a:lnTo>
                  <a:lnTo>
                    <a:pt x="96" y="0"/>
                  </a:lnTo>
                  <a:lnTo>
                    <a:pt x="82" y="0"/>
                  </a:lnTo>
                  <a:lnTo>
                    <a:pt x="72" y="0"/>
                  </a:lnTo>
                  <a:lnTo>
                    <a:pt x="72" y="0"/>
                  </a:lnTo>
                  <a:lnTo>
                    <a:pt x="62" y="2"/>
                  </a:lnTo>
                  <a:lnTo>
                    <a:pt x="50" y="6"/>
                  </a:lnTo>
                  <a:lnTo>
                    <a:pt x="38" y="12"/>
                  </a:lnTo>
                  <a:lnTo>
                    <a:pt x="26" y="20"/>
                  </a:lnTo>
                  <a:lnTo>
                    <a:pt x="26" y="20"/>
                  </a:lnTo>
                  <a:lnTo>
                    <a:pt x="24" y="22"/>
                  </a:lnTo>
                  <a:lnTo>
                    <a:pt x="24" y="24"/>
                  </a:lnTo>
                  <a:lnTo>
                    <a:pt x="22" y="26"/>
                  </a:lnTo>
                  <a:lnTo>
                    <a:pt x="22" y="26"/>
                  </a:lnTo>
                  <a:lnTo>
                    <a:pt x="20" y="26"/>
                  </a:lnTo>
                  <a:lnTo>
                    <a:pt x="20" y="26"/>
                  </a:lnTo>
                  <a:lnTo>
                    <a:pt x="18" y="28"/>
                  </a:lnTo>
                  <a:lnTo>
                    <a:pt x="16" y="30"/>
                  </a:lnTo>
                  <a:lnTo>
                    <a:pt x="12" y="34"/>
                  </a:lnTo>
                  <a:lnTo>
                    <a:pt x="12" y="34"/>
                  </a:lnTo>
                  <a:lnTo>
                    <a:pt x="12" y="36"/>
                  </a:lnTo>
                  <a:lnTo>
                    <a:pt x="10" y="36"/>
                  </a:lnTo>
                  <a:lnTo>
                    <a:pt x="10" y="38"/>
                  </a:lnTo>
                  <a:lnTo>
                    <a:pt x="10" y="38"/>
                  </a:lnTo>
                  <a:lnTo>
                    <a:pt x="8" y="38"/>
                  </a:lnTo>
                  <a:lnTo>
                    <a:pt x="8" y="40"/>
                  </a:lnTo>
                  <a:lnTo>
                    <a:pt x="6" y="42"/>
                  </a:lnTo>
                  <a:lnTo>
                    <a:pt x="6" y="42"/>
                  </a:lnTo>
                  <a:lnTo>
                    <a:pt x="2" y="62"/>
                  </a:lnTo>
                  <a:lnTo>
                    <a:pt x="0" y="80"/>
                  </a:lnTo>
                  <a:lnTo>
                    <a:pt x="0" y="84"/>
                  </a:lnTo>
                  <a:lnTo>
                    <a:pt x="0" y="84"/>
                  </a:lnTo>
                  <a:lnTo>
                    <a:pt x="0" y="90"/>
                  </a:lnTo>
                  <a:lnTo>
                    <a:pt x="0" y="90"/>
                  </a:lnTo>
                  <a:lnTo>
                    <a:pt x="2" y="106"/>
                  </a:lnTo>
                  <a:lnTo>
                    <a:pt x="6" y="120"/>
                  </a:lnTo>
                  <a:lnTo>
                    <a:pt x="14" y="134"/>
                  </a:lnTo>
                  <a:lnTo>
                    <a:pt x="24" y="144"/>
                  </a:lnTo>
                  <a:lnTo>
                    <a:pt x="34" y="154"/>
                  </a:lnTo>
                  <a:lnTo>
                    <a:pt x="46" y="160"/>
                  </a:lnTo>
                  <a:lnTo>
                    <a:pt x="60" y="166"/>
                  </a:lnTo>
                  <a:lnTo>
                    <a:pt x="72" y="166"/>
                  </a:lnTo>
                  <a:lnTo>
                    <a:pt x="72" y="166"/>
                  </a:lnTo>
                  <a:lnTo>
                    <a:pt x="92" y="166"/>
                  </a:lnTo>
                  <a:lnTo>
                    <a:pt x="110" y="160"/>
                  </a:lnTo>
                  <a:lnTo>
                    <a:pt x="126" y="152"/>
                  </a:lnTo>
                  <a:lnTo>
                    <a:pt x="138" y="142"/>
                  </a:lnTo>
                  <a:lnTo>
                    <a:pt x="148" y="130"/>
                  </a:lnTo>
                  <a:lnTo>
                    <a:pt x="154" y="114"/>
                  </a:lnTo>
                  <a:lnTo>
                    <a:pt x="160" y="98"/>
                  </a:lnTo>
                  <a:lnTo>
                    <a:pt x="160" y="80"/>
                  </a:lnTo>
                  <a:lnTo>
                    <a:pt x="160" y="80"/>
                  </a:lnTo>
                  <a:lnTo>
                    <a:pt x="160" y="70"/>
                  </a:lnTo>
                  <a:lnTo>
                    <a:pt x="160" y="70"/>
                  </a:lnTo>
                  <a:lnTo>
                    <a:pt x="160" y="68"/>
                  </a:lnTo>
                  <a:lnTo>
                    <a:pt x="160" y="68"/>
                  </a:lnTo>
                  <a:lnTo>
                    <a:pt x="160" y="66"/>
                  </a:lnTo>
                  <a:lnTo>
                    <a:pt x="158" y="64"/>
                  </a:lnTo>
                  <a:lnTo>
                    <a:pt x="158" y="64"/>
                  </a:lnTo>
                  <a:lnTo>
                    <a:pt x="158" y="60"/>
                  </a:lnTo>
                  <a:lnTo>
                    <a:pt x="158" y="58"/>
                  </a:lnTo>
                  <a:lnTo>
                    <a:pt x="158" y="58"/>
                  </a:lnTo>
                  <a:lnTo>
                    <a:pt x="158" y="50"/>
                  </a:lnTo>
                  <a:lnTo>
                    <a:pt x="158" y="50"/>
                  </a:lnTo>
                  <a:lnTo>
                    <a:pt x="154" y="50"/>
                  </a:lnTo>
                  <a:lnTo>
                    <a:pt x="154" y="48"/>
                  </a:lnTo>
                  <a:lnTo>
                    <a:pt x="154" y="48"/>
                  </a:lnTo>
                  <a:lnTo>
                    <a:pt x="154" y="44"/>
                  </a:lnTo>
                  <a:lnTo>
                    <a:pt x="154" y="44"/>
                  </a:lnTo>
                  <a:lnTo>
                    <a:pt x="152" y="42"/>
                  </a:lnTo>
                  <a:lnTo>
                    <a:pt x="152" y="38"/>
                  </a:lnTo>
                  <a:lnTo>
                    <a:pt x="152" y="38"/>
                  </a:lnTo>
                  <a:lnTo>
                    <a:pt x="150" y="36"/>
                  </a:lnTo>
                  <a:lnTo>
                    <a:pt x="150" y="36"/>
                  </a:lnTo>
                  <a:lnTo>
                    <a:pt x="148" y="36"/>
                  </a:lnTo>
                  <a:lnTo>
                    <a:pt x="148" y="34"/>
                  </a:lnTo>
                  <a:lnTo>
                    <a:pt x="148" y="34"/>
                  </a:lnTo>
                  <a:lnTo>
                    <a:pt x="146" y="32"/>
                  </a:lnTo>
                  <a:lnTo>
                    <a:pt x="144" y="30"/>
                  </a:lnTo>
                  <a:lnTo>
                    <a:pt x="144" y="30"/>
                  </a:lnTo>
                  <a:lnTo>
                    <a:pt x="140" y="30"/>
                  </a:lnTo>
                  <a:lnTo>
                    <a:pt x="140" y="26"/>
                  </a:lnTo>
                  <a:lnTo>
                    <a:pt x="138" y="26"/>
                  </a:lnTo>
                  <a:lnTo>
                    <a:pt x="138" y="24"/>
                  </a:lnTo>
                  <a:lnTo>
                    <a:pt x="138" y="24"/>
                  </a:lnTo>
                  <a:lnTo>
                    <a:pt x="136" y="24"/>
                  </a:lnTo>
                  <a:lnTo>
                    <a:pt x="136" y="20"/>
                  </a:lnTo>
                  <a:lnTo>
                    <a:pt x="132" y="20"/>
                  </a:lnTo>
                  <a:lnTo>
                    <a:pt x="132" y="20"/>
                  </a:lnTo>
                  <a:lnTo>
                    <a:pt x="128" y="14"/>
                  </a:lnTo>
                  <a:lnTo>
                    <a:pt x="128" y="14"/>
                  </a:lnTo>
                  <a:lnTo>
                    <a:pt x="120" y="14"/>
                  </a:lnTo>
                  <a:lnTo>
                    <a:pt x="120" y="14"/>
                  </a:lnTo>
                  <a:lnTo>
                    <a:pt x="116" y="10"/>
                  </a:lnTo>
                  <a:lnTo>
                    <a:pt x="110" y="6"/>
                  </a:lnTo>
                  <a:lnTo>
                    <a:pt x="110" y="4"/>
                  </a:lnTo>
                  <a:lnTo>
                    <a:pt x="110" y="4"/>
                  </a:lnTo>
                  <a:lnTo>
                    <a:pt x="98" y="4"/>
                  </a:lnTo>
                  <a:lnTo>
                    <a:pt x="98" y="0"/>
                  </a:lnTo>
                  <a:close/>
                </a:path>
              </a:pathLst>
            </a:custGeom>
            <a:solidFill>
              <a:srgbClr val="79706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7" name="Freeform 578"/>
            <p:cNvSpPr>
              <a:spLocks/>
            </p:cNvSpPr>
            <p:nvPr/>
          </p:nvSpPr>
          <p:spPr bwMode="auto">
            <a:xfrm>
              <a:off x="8310563" y="5559425"/>
              <a:ext cx="247650" cy="257175"/>
            </a:xfrm>
            <a:custGeom>
              <a:avLst/>
              <a:gdLst>
                <a:gd name="T0" fmla="*/ 70 w 156"/>
                <a:gd name="T1" fmla="*/ 162 h 162"/>
                <a:gd name="T2" fmla="*/ 46 w 156"/>
                <a:gd name="T3" fmla="*/ 156 h 162"/>
                <a:gd name="T4" fmla="*/ 22 w 156"/>
                <a:gd name="T5" fmla="*/ 140 h 162"/>
                <a:gd name="T6" fmla="*/ 6 w 156"/>
                <a:gd name="T7" fmla="*/ 118 h 162"/>
                <a:gd name="T8" fmla="*/ 0 w 156"/>
                <a:gd name="T9" fmla="*/ 88 h 162"/>
                <a:gd name="T10" fmla="*/ 0 w 156"/>
                <a:gd name="T11" fmla="*/ 82 h 162"/>
                <a:gd name="T12" fmla="*/ 0 w 156"/>
                <a:gd name="T13" fmla="*/ 78 h 162"/>
                <a:gd name="T14" fmla="*/ 6 w 156"/>
                <a:gd name="T15" fmla="*/ 40 h 162"/>
                <a:gd name="T16" fmla="*/ 6 w 156"/>
                <a:gd name="T17" fmla="*/ 38 h 162"/>
                <a:gd name="T18" fmla="*/ 10 w 156"/>
                <a:gd name="T19" fmla="*/ 36 h 162"/>
                <a:gd name="T20" fmla="*/ 10 w 156"/>
                <a:gd name="T21" fmla="*/ 36 h 162"/>
                <a:gd name="T22" fmla="*/ 12 w 156"/>
                <a:gd name="T23" fmla="*/ 32 h 162"/>
                <a:gd name="T24" fmla="*/ 16 w 156"/>
                <a:gd name="T25" fmla="*/ 30 h 162"/>
                <a:gd name="T26" fmla="*/ 18 w 156"/>
                <a:gd name="T27" fmla="*/ 26 h 162"/>
                <a:gd name="T28" fmla="*/ 20 w 156"/>
                <a:gd name="T29" fmla="*/ 26 h 162"/>
                <a:gd name="T30" fmla="*/ 22 w 156"/>
                <a:gd name="T31" fmla="*/ 24 h 162"/>
                <a:gd name="T32" fmla="*/ 24 w 156"/>
                <a:gd name="T33" fmla="*/ 20 h 162"/>
                <a:gd name="T34" fmla="*/ 36 w 156"/>
                <a:gd name="T35" fmla="*/ 12 h 162"/>
                <a:gd name="T36" fmla="*/ 60 w 156"/>
                <a:gd name="T37" fmla="*/ 2 h 162"/>
                <a:gd name="T38" fmla="*/ 80 w 156"/>
                <a:gd name="T39" fmla="*/ 0 h 162"/>
                <a:gd name="T40" fmla="*/ 92 w 156"/>
                <a:gd name="T41" fmla="*/ 0 h 162"/>
                <a:gd name="T42" fmla="*/ 96 w 156"/>
                <a:gd name="T43" fmla="*/ 4 h 162"/>
                <a:gd name="T44" fmla="*/ 106 w 156"/>
                <a:gd name="T45" fmla="*/ 4 h 162"/>
                <a:gd name="T46" fmla="*/ 106 w 156"/>
                <a:gd name="T47" fmla="*/ 6 h 162"/>
                <a:gd name="T48" fmla="*/ 118 w 156"/>
                <a:gd name="T49" fmla="*/ 14 h 162"/>
                <a:gd name="T50" fmla="*/ 124 w 156"/>
                <a:gd name="T51" fmla="*/ 14 h 162"/>
                <a:gd name="T52" fmla="*/ 128 w 156"/>
                <a:gd name="T53" fmla="*/ 20 h 162"/>
                <a:gd name="T54" fmla="*/ 132 w 156"/>
                <a:gd name="T55" fmla="*/ 24 h 162"/>
                <a:gd name="T56" fmla="*/ 134 w 156"/>
                <a:gd name="T57" fmla="*/ 24 h 162"/>
                <a:gd name="T58" fmla="*/ 136 w 156"/>
                <a:gd name="T59" fmla="*/ 26 h 162"/>
                <a:gd name="T60" fmla="*/ 140 w 156"/>
                <a:gd name="T61" fmla="*/ 28 h 162"/>
                <a:gd name="T62" fmla="*/ 140 w 156"/>
                <a:gd name="T63" fmla="*/ 30 h 162"/>
                <a:gd name="T64" fmla="*/ 144 w 156"/>
                <a:gd name="T65" fmla="*/ 32 h 162"/>
                <a:gd name="T66" fmla="*/ 144 w 156"/>
                <a:gd name="T67" fmla="*/ 36 h 162"/>
                <a:gd name="T68" fmla="*/ 146 w 156"/>
                <a:gd name="T69" fmla="*/ 36 h 162"/>
                <a:gd name="T70" fmla="*/ 148 w 156"/>
                <a:gd name="T71" fmla="*/ 36 h 162"/>
                <a:gd name="T72" fmla="*/ 150 w 156"/>
                <a:gd name="T73" fmla="*/ 44 h 162"/>
                <a:gd name="T74" fmla="*/ 150 w 156"/>
                <a:gd name="T75" fmla="*/ 46 h 162"/>
                <a:gd name="T76" fmla="*/ 150 w 156"/>
                <a:gd name="T77" fmla="*/ 50 h 162"/>
                <a:gd name="T78" fmla="*/ 154 w 156"/>
                <a:gd name="T79" fmla="*/ 50 h 162"/>
                <a:gd name="T80" fmla="*/ 154 w 156"/>
                <a:gd name="T81" fmla="*/ 60 h 162"/>
                <a:gd name="T82" fmla="*/ 154 w 156"/>
                <a:gd name="T83" fmla="*/ 62 h 162"/>
                <a:gd name="T84" fmla="*/ 156 w 156"/>
                <a:gd name="T85" fmla="*/ 64 h 162"/>
                <a:gd name="T86" fmla="*/ 156 w 156"/>
                <a:gd name="T87" fmla="*/ 68 h 162"/>
                <a:gd name="T88" fmla="*/ 156 w 156"/>
                <a:gd name="T89" fmla="*/ 68 h 162"/>
                <a:gd name="T90" fmla="*/ 156 w 156"/>
                <a:gd name="T91" fmla="*/ 78 h 162"/>
                <a:gd name="T92" fmla="*/ 150 w 156"/>
                <a:gd name="T93" fmla="*/ 112 h 162"/>
                <a:gd name="T94" fmla="*/ 134 w 156"/>
                <a:gd name="T95" fmla="*/ 138 h 162"/>
                <a:gd name="T96" fmla="*/ 108 w 156"/>
                <a:gd name="T97" fmla="*/ 156 h 162"/>
                <a:gd name="T98" fmla="*/ 70 w 156"/>
                <a:gd name="T99" fmla="*/ 162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70" y="162"/>
                  </a:moveTo>
                  <a:lnTo>
                    <a:pt x="70" y="162"/>
                  </a:lnTo>
                  <a:lnTo>
                    <a:pt x="58" y="162"/>
                  </a:lnTo>
                  <a:lnTo>
                    <a:pt x="46" y="156"/>
                  </a:lnTo>
                  <a:lnTo>
                    <a:pt x="34" y="150"/>
                  </a:lnTo>
                  <a:lnTo>
                    <a:pt x="22" y="140"/>
                  </a:lnTo>
                  <a:lnTo>
                    <a:pt x="14" y="130"/>
                  </a:lnTo>
                  <a:lnTo>
                    <a:pt x="6" y="118"/>
                  </a:lnTo>
                  <a:lnTo>
                    <a:pt x="2" y="104"/>
                  </a:lnTo>
                  <a:lnTo>
                    <a:pt x="0" y="88"/>
                  </a:lnTo>
                  <a:lnTo>
                    <a:pt x="0" y="88"/>
                  </a:lnTo>
                  <a:lnTo>
                    <a:pt x="0" y="82"/>
                  </a:lnTo>
                  <a:lnTo>
                    <a:pt x="0" y="78"/>
                  </a:lnTo>
                  <a:lnTo>
                    <a:pt x="0" y="78"/>
                  </a:lnTo>
                  <a:lnTo>
                    <a:pt x="2" y="62"/>
                  </a:lnTo>
                  <a:lnTo>
                    <a:pt x="6" y="40"/>
                  </a:lnTo>
                  <a:lnTo>
                    <a:pt x="6" y="40"/>
                  </a:lnTo>
                  <a:lnTo>
                    <a:pt x="6" y="38"/>
                  </a:lnTo>
                  <a:lnTo>
                    <a:pt x="8" y="38"/>
                  </a:lnTo>
                  <a:lnTo>
                    <a:pt x="10" y="36"/>
                  </a:lnTo>
                  <a:lnTo>
                    <a:pt x="10" y="36"/>
                  </a:lnTo>
                  <a:lnTo>
                    <a:pt x="10" y="36"/>
                  </a:lnTo>
                  <a:lnTo>
                    <a:pt x="12" y="34"/>
                  </a:lnTo>
                  <a:lnTo>
                    <a:pt x="12"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6" y="12"/>
                  </a:lnTo>
                  <a:lnTo>
                    <a:pt x="48" y="6"/>
                  </a:lnTo>
                  <a:lnTo>
                    <a:pt x="60" y="2"/>
                  </a:lnTo>
                  <a:lnTo>
                    <a:pt x="70" y="0"/>
                  </a:lnTo>
                  <a:lnTo>
                    <a:pt x="80" y="0"/>
                  </a:lnTo>
                  <a:lnTo>
                    <a:pt x="80" y="0"/>
                  </a:lnTo>
                  <a:lnTo>
                    <a:pt x="92" y="0"/>
                  </a:lnTo>
                  <a:lnTo>
                    <a:pt x="96" y="0"/>
                  </a:lnTo>
                  <a:lnTo>
                    <a:pt x="96" y="4"/>
                  </a:lnTo>
                  <a:lnTo>
                    <a:pt x="96" y="4"/>
                  </a:lnTo>
                  <a:lnTo>
                    <a:pt x="106" y="4"/>
                  </a:lnTo>
                  <a:lnTo>
                    <a:pt x="106" y="6"/>
                  </a:lnTo>
                  <a:lnTo>
                    <a:pt x="106" y="6"/>
                  </a:lnTo>
                  <a:lnTo>
                    <a:pt x="112" y="10"/>
                  </a:lnTo>
                  <a:lnTo>
                    <a:pt x="118" y="14"/>
                  </a:lnTo>
                  <a:lnTo>
                    <a:pt x="118" y="14"/>
                  </a:lnTo>
                  <a:lnTo>
                    <a:pt x="124" y="14"/>
                  </a:lnTo>
                  <a:lnTo>
                    <a:pt x="124" y="14"/>
                  </a:lnTo>
                  <a:lnTo>
                    <a:pt x="128" y="20"/>
                  </a:lnTo>
                  <a:lnTo>
                    <a:pt x="132" y="20"/>
                  </a:lnTo>
                  <a:lnTo>
                    <a:pt x="132" y="24"/>
                  </a:lnTo>
                  <a:lnTo>
                    <a:pt x="132" y="24"/>
                  </a:lnTo>
                  <a:lnTo>
                    <a:pt x="134" y="24"/>
                  </a:lnTo>
                  <a:lnTo>
                    <a:pt x="134" y="26"/>
                  </a:lnTo>
                  <a:lnTo>
                    <a:pt x="136" y="26"/>
                  </a:lnTo>
                  <a:lnTo>
                    <a:pt x="136" y="28"/>
                  </a:lnTo>
                  <a:lnTo>
                    <a:pt x="140" y="28"/>
                  </a:lnTo>
                  <a:lnTo>
                    <a:pt x="140" y="30"/>
                  </a:lnTo>
                  <a:lnTo>
                    <a:pt x="140" y="30"/>
                  </a:lnTo>
                  <a:lnTo>
                    <a:pt x="142" y="32"/>
                  </a:lnTo>
                  <a:lnTo>
                    <a:pt x="144" y="32"/>
                  </a:lnTo>
                  <a:lnTo>
                    <a:pt x="144" y="32"/>
                  </a:lnTo>
                  <a:lnTo>
                    <a:pt x="144" y="36"/>
                  </a:lnTo>
                  <a:lnTo>
                    <a:pt x="146" y="36"/>
                  </a:lnTo>
                  <a:lnTo>
                    <a:pt x="146" y="36"/>
                  </a:lnTo>
                  <a:lnTo>
                    <a:pt x="148" y="36"/>
                  </a:lnTo>
                  <a:lnTo>
                    <a:pt x="148" y="36"/>
                  </a:lnTo>
                  <a:lnTo>
                    <a:pt x="148" y="40"/>
                  </a:lnTo>
                  <a:lnTo>
                    <a:pt x="150" y="44"/>
                  </a:lnTo>
                  <a:lnTo>
                    <a:pt x="150" y="44"/>
                  </a:lnTo>
                  <a:lnTo>
                    <a:pt x="150" y="46"/>
                  </a:lnTo>
                  <a:lnTo>
                    <a:pt x="150" y="50"/>
                  </a:lnTo>
                  <a:lnTo>
                    <a:pt x="150" y="50"/>
                  </a:lnTo>
                  <a:lnTo>
                    <a:pt x="154" y="50"/>
                  </a:lnTo>
                  <a:lnTo>
                    <a:pt x="154" y="50"/>
                  </a:lnTo>
                  <a:lnTo>
                    <a:pt x="154" y="56"/>
                  </a:lnTo>
                  <a:lnTo>
                    <a:pt x="154" y="60"/>
                  </a:lnTo>
                  <a:lnTo>
                    <a:pt x="154" y="60"/>
                  </a:lnTo>
                  <a:lnTo>
                    <a:pt x="154" y="62"/>
                  </a:lnTo>
                  <a:lnTo>
                    <a:pt x="156" y="64"/>
                  </a:lnTo>
                  <a:lnTo>
                    <a:pt x="156" y="64"/>
                  </a:lnTo>
                  <a:lnTo>
                    <a:pt x="156" y="68"/>
                  </a:lnTo>
                  <a:lnTo>
                    <a:pt x="156" y="68"/>
                  </a:lnTo>
                  <a:lnTo>
                    <a:pt x="156" y="68"/>
                  </a:lnTo>
                  <a:lnTo>
                    <a:pt x="156" y="68"/>
                  </a:lnTo>
                  <a:lnTo>
                    <a:pt x="156" y="78"/>
                  </a:lnTo>
                  <a:lnTo>
                    <a:pt x="156" y="78"/>
                  </a:lnTo>
                  <a:lnTo>
                    <a:pt x="156" y="96"/>
                  </a:lnTo>
                  <a:lnTo>
                    <a:pt x="150" y="112"/>
                  </a:lnTo>
                  <a:lnTo>
                    <a:pt x="144" y="126"/>
                  </a:lnTo>
                  <a:lnTo>
                    <a:pt x="134" y="138"/>
                  </a:lnTo>
                  <a:lnTo>
                    <a:pt x="122" y="148"/>
                  </a:lnTo>
                  <a:lnTo>
                    <a:pt x="108" y="156"/>
                  </a:lnTo>
                  <a:lnTo>
                    <a:pt x="90" y="162"/>
                  </a:lnTo>
                  <a:lnTo>
                    <a:pt x="70" y="1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8" name="Freeform 579"/>
            <p:cNvSpPr>
              <a:spLocks/>
            </p:cNvSpPr>
            <p:nvPr/>
          </p:nvSpPr>
          <p:spPr bwMode="auto">
            <a:xfrm>
              <a:off x="8307388" y="5556250"/>
              <a:ext cx="254000" cy="263525"/>
            </a:xfrm>
            <a:custGeom>
              <a:avLst/>
              <a:gdLst>
                <a:gd name="T0" fmla="*/ 96 w 160"/>
                <a:gd name="T1" fmla="*/ 0 h 166"/>
                <a:gd name="T2" fmla="*/ 82 w 160"/>
                <a:gd name="T3" fmla="*/ 0 h 166"/>
                <a:gd name="T4" fmla="*/ 72 w 160"/>
                <a:gd name="T5" fmla="*/ 0 h 166"/>
                <a:gd name="T6" fmla="*/ 50 w 160"/>
                <a:gd name="T7" fmla="*/ 6 h 166"/>
                <a:gd name="T8" fmla="*/ 26 w 160"/>
                <a:gd name="T9" fmla="*/ 20 h 166"/>
                <a:gd name="T10" fmla="*/ 24 w 160"/>
                <a:gd name="T11" fmla="*/ 22 h 166"/>
                <a:gd name="T12" fmla="*/ 22 w 160"/>
                <a:gd name="T13" fmla="*/ 26 h 166"/>
                <a:gd name="T14" fmla="*/ 20 w 160"/>
                <a:gd name="T15" fmla="*/ 26 h 166"/>
                <a:gd name="T16" fmla="*/ 18 w 160"/>
                <a:gd name="T17" fmla="*/ 28 h 166"/>
                <a:gd name="T18" fmla="*/ 12 w 160"/>
                <a:gd name="T19" fmla="*/ 34 h 166"/>
                <a:gd name="T20" fmla="*/ 12 w 160"/>
                <a:gd name="T21" fmla="*/ 36 h 166"/>
                <a:gd name="T22" fmla="*/ 10 w 160"/>
                <a:gd name="T23" fmla="*/ 38 h 166"/>
                <a:gd name="T24" fmla="*/ 8 w 160"/>
                <a:gd name="T25" fmla="*/ 38 h 166"/>
                <a:gd name="T26" fmla="*/ 6 w 160"/>
                <a:gd name="T27" fmla="*/ 42 h 166"/>
                <a:gd name="T28" fmla="*/ 2 w 160"/>
                <a:gd name="T29" fmla="*/ 62 h 166"/>
                <a:gd name="T30" fmla="*/ 0 w 160"/>
                <a:gd name="T31" fmla="*/ 84 h 166"/>
                <a:gd name="T32" fmla="*/ 0 w 160"/>
                <a:gd name="T33" fmla="*/ 90 h 166"/>
                <a:gd name="T34" fmla="*/ 2 w 160"/>
                <a:gd name="T35" fmla="*/ 106 h 166"/>
                <a:gd name="T36" fmla="*/ 14 w 160"/>
                <a:gd name="T37" fmla="*/ 134 h 166"/>
                <a:gd name="T38" fmla="*/ 34 w 160"/>
                <a:gd name="T39" fmla="*/ 154 h 166"/>
                <a:gd name="T40" fmla="*/ 60 w 160"/>
                <a:gd name="T41" fmla="*/ 166 h 166"/>
                <a:gd name="T42" fmla="*/ 72 w 160"/>
                <a:gd name="T43" fmla="*/ 166 h 166"/>
                <a:gd name="T44" fmla="*/ 110 w 160"/>
                <a:gd name="T45" fmla="*/ 160 h 166"/>
                <a:gd name="T46" fmla="*/ 138 w 160"/>
                <a:gd name="T47" fmla="*/ 142 h 166"/>
                <a:gd name="T48" fmla="*/ 154 w 160"/>
                <a:gd name="T49" fmla="*/ 114 h 166"/>
                <a:gd name="T50" fmla="*/ 160 w 160"/>
                <a:gd name="T51" fmla="*/ 80 h 166"/>
                <a:gd name="T52" fmla="*/ 160 w 160"/>
                <a:gd name="T53" fmla="*/ 70 h 166"/>
                <a:gd name="T54" fmla="*/ 160 w 160"/>
                <a:gd name="T55" fmla="*/ 68 h 166"/>
                <a:gd name="T56" fmla="*/ 160 w 160"/>
                <a:gd name="T57" fmla="*/ 66 h 166"/>
                <a:gd name="T58" fmla="*/ 158 w 160"/>
                <a:gd name="T59" fmla="*/ 64 h 166"/>
                <a:gd name="T60" fmla="*/ 158 w 160"/>
                <a:gd name="T61" fmla="*/ 58 h 166"/>
                <a:gd name="T62" fmla="*/ 158 w 160"/>
                <a:gd name="T63" fmla="*/ 50 h 166"/>
                <a:gd name="T64" fmla="*/ 154 w 160"/>
                <a:gd name="T65" fmla="*/ 50 h 166"/>
                <a:gd name="T66" fmla="*/ 154 w 160"/>
                <a:gd name="T67" fmla="*/ 48 h 166"/>
                <a:gd name="T68" fmla="*/ 154 w 160"/>
                <a:gd name="T69" fmla="*/ 44 h 166"/>
                <a:gd name="T70" fmla="*/ 152 w 160"/>
                <a:gd name="T71" fmla="*/ 38 h 166"/>
                <a:gd name="T72" fmla="*/ 150 w 160"/>
                <a:gd name="T73" fmla="*/ 36 h 166"/>
                <a:gd name="T74" fmla="*/ 148 w 160"/>
                <a:gd name="T75" fmla="*/ 36 h 166"/>
                <a:gd name="T76" fmla="*/ 148 w 160"/>
                <a:gd name="T77" fmla="*/ 34 h 166"/>
                <a:gd name="T78" fmla="*/ 144 w 160"/>
                <a:gd name="T79" fmla="*/ 30 h 166"/>
                <a:gd name="T80" fmla="*/ 140 w 160"/>
                <a:gd name="T81" fmla="*/ 30 h 166"/>
                <a:gd name="T82" fmla="*/ 138 w 160"/>
                <a:gd name="T83" fmla="*/ 26 h 166"/>
                <a:gd name="T84" fmla="*/ 138 w 160"/>
                <a:gd name="T85" fmla="*/ 24 h 166"/>
                <a:gd name="T86" fmla="*/ 136 w 160"/>
                <a:gd name="T87" fmla="*/ 20 h 166"/>
                <a:gd name="T88" fmla="*/ 132 w 160"/>
                <a:gd name="T89" fmla="*/ 20 h 166"/>
                <a:gd name="T90" fmla="*/ 128 w 160"/>
                <a:gd name="T91" fmla="*/ 14 h 166"/>
                <a:gd name="T92" fmla="*/ 120 w 160"/>
                <a:gd name="T93" fmla="*/ 14 h 166"/>
                <a:gd name="T94" fmla="*/ 110 w 160"/>
                <a:gd name="T95" fmla="*/ 6 h 166"/>
                <a:gd name="T96" fmla="*/ 110 w 160"/>
                <a:gd name="T97" fmla="*/ 4 h 166"/>
                <a:gd name="T98" fmla="*/ 98 w 160"/>
                <a:gd name="T9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0" h="166">
                  <a:moveTo>
                    <a:pt x="98" y="0"/>
                  </a:moveTo>
                  <a:lnTo>
                    <a:pt x="96" y="0"/>
                  </a:lnTo>
                  <a:lnTo>
                    <a:pt x="96" y="0"/>
                  </a:lnTo>
                  <a:lnTo>
                    <a:pt x="82" y="0"/>
                  </a:lnTo>
                  <a:lnTo>
                    <a:pt x="72" y="0"/>
                  </a:lnTo>
                  <a:lnTo>
                    <a:pt x="72" y="0"/>
                  </a:lnTo>
                  <a:lnTo>
                    <a:pt x="62" y="2"/>
                  </a:lnTo>
                  <a:lnTo>
                    <a:pt x="50" y="6"/>
                  </a:lnTo>
                  <a:lnTo>
                    <a:pt x="38" y="12"/>
                  </a:lnTo>
                  <a:lnTo>
                    <a:pt x="26" y="20"/>
                  </a:lnTo>
                  <a:lnTo>
                    <a:pt x="26" y="20"/>
                  </a:lnTo>
                  <a:lnTo>
                    <a:pt x="24" y="22"/>
                  </a:lnTo>
                  <a:lnTo>
                    <a:pt x="24" y="24"/>
                  </a:lnTo>
                  <a:lnTo>
                    <a:pt x="22" y="26"/>
                  </a:lnTo>
                  <a:lnTo>
                    <a:pt x="22" y="26"/>
                  </a:lnTo>
                  <a:lnTo>
                    <a:pt x="20" y="26"/>
                  </a:lnTo>
                  <a:lnTo>
                    <a:pt x="20" y="26"/>
                  </a:lnTo>
                  <a:lnTo>
                    <a:pt x="18" y="28"/>
                  </a:lnTo>
                  <a:lnTo>
                    <a:pt x="16" y="30"/>
                  </a:lnTo>
                  <a:lnTo>
                    <a:pt x="12" y="34"/>
                  </a:lnTo>
                  <a:lnTo>
                    <a:pt x="12" y="34"/>
                  </a:lnTo>
                  <a:lnTo>
                    <a:pt x="12" y="36"/>
                  </a:lnTo>
                  <a:lnTo>
                    <a:pt x="10" y="36"/>
                  </a:lnTo>
                  <a:lnTo>
                    <a:pt x="10" y="38"/>
                  </a:lnTo>
                  <a:lnTo>
                    <a:pt x="10" y="38"/>
                  </a:lnTo>
                  <a:lnTo>
                    <a:pt x="8" y="38"/>
                  </a:lnTo>
                  <a:lnTo>
                    <a:pt x="8" y="40"/>
                  </a:lnTo>
                  <a:lnTo>
                    <a:pt x="6" y="42"/>
                  </a:lnTo>
                  <a:lnTo>
                    <a:pt x="6" y="42"/>
                  </a:lnTo>
                  <a:lnTo>
                    <a:pt x="2" y="62"/>
                  </a:lnTo>
                  <a:lnTo>
                    <a:pt x="0" y="80"/>
                  </a:lnTo>
                  <a:lnTo>
                    <a:pt x="0" y="84"/>
                  </a:lnTo>
                  <a:lnTo>
                    <a:pt x="0" y="84"/>
                  </a:lnTo>
                  <a:lnTo>
                    <a:pt x="0" y="90"/>
                  </a:lnTo>
                  <a:lnTo>
                    <a:pt x="0" y="90"/>
                  </a:lnTo>
                  <a:lnTo>
                    <a:pt x="2" y="106"/>
                  </a:lnTo>
                  <a:lnTo>
                    <a:pt x="6" y="120"/>
                  </a:lnTo>
                  <a:lnTo>
                    <a:pt x="14" y="134"/>
                  </a:lnTo>
                  <a:lnTo>
                    <a:pt x="24" y="144"/>
                  </a:lnTo>
                  <a:lnTo>
                    <a:pt x="34" y="154"/>
                  </a:lnTo>
                  <a:lnTo>
                    <a:pt x="46" y="160"/>
                  </a:lnTo>
                  <a:lnTo>
                    <a:pt x="60" y="166"/>
                  </a:lnTo>
                  <a:lnTo>
                    <a:pt x="72" y="166"/>
                  </a:lnTo>
                  <a:lnTo>
                    <a:pt x="72" y="166"/>
                  </a:lnTo>
                  <a:lnTo>
                    <a:pt x="92" y="166"/>
                  </a:lnTo>
                  <a:lnTo>
                    <a:pt x="110" y="160"/>
                  </a:lnTo>
                  <a:lnTo>
                    <a:pt x="126" y="152"/>
                  </a:lnTo>
                  <a:lnTo>
                    <a:pt x="138" y="142"/>
                  </a:lnTo>
                  <a:lnTo>
                    <a:pt x="148" y="130"/>
                  </a:lnTo>
                  <a:lnTo>
                    <a:pt x="154" y="114"/>
                  </a:lnTo>
                  <a:lnTo>
                    <a:pt x="160" y="98"/>
                  </a:lnTo>
                  <a:lnTo>
                    <a:pt x="160" y="80"/>
                  </a:lnTo>
                  <a:lnTo>
                    <a:pt x="160" y="80"/>
                  </a:lnTo>
                  <a:lnTo>
                    <a:pt x="160" y="70"/>
                  </a:lnTo>
                  <a:lnTo>
                    <a:pt x="160" y="70"/>
                  </a:lnTo>
                  <a:lnTo>
                    <a:pt x="160" y="68"/>
                  </a:lnTo>
                  <a:lnTo>
                    <a:pt x="160" y="68"/>
                  </a:lnTo>
                  <a:lnTo>
                    <a:pt x="160" y="66"/>
                  </a:lnTo>
                  <a:lnTo>
                    <a:pt x="158" y="64"/>
                  </a:lnTo>
                  <a:lnTo>
                    <a:pt x="158" y="64"/>
                  </a:lnTo>
                  <a:lnTo>
                    <a:pt x="158" y="60"/>
                  </a:lnTo>
                  <a:lnTo>
                    <a:pt x="158" y="58"/>
                  </a:lnTo>
                  <a:lnTo>
                    <a:pt x="158" y="58"/>
                  </a:lnTo>
                  <a:lnTo>
                    <a:pt x="158" y="50"/>
                  </a:lnTo>
                  <a:lnTo>
                    <a:pt x="158" y="50"/>
                  </a:lnTo>
                  <a:lnTo>
                    <a:pt x="154" y="50"/>
                  </a:lnTo>
                  <a:lnTo>
                    <a:pt x="154" y="48"/>
                  </a:lnTo>
                  <a:lnTo>
                    <a:pt x="154" y="48"/>
                  </a:lnTo>
                  <a:lnTo>
                    <a:pt x="154" y="44"/>
                  </a:lnTo>
                  <a:lnTo>
                    <a:pt x="154" y="44"/>
                  </a:lnTo>
                  <a:lnTo>
                    <a:pt x="152" y="42"/>
                  </a:lnTo>
                  <a:lnTo>
                    <a:pt x="152" y="38"/>
                  </a:lnTo>
                  <a:lnTo>
                    <a:pt x="152" y="38"/>
                  </a:lnTo>
                  <a:lnTo>
                    <a:pt x="150" y="36"/>
                  </a:lnTo>
                  <a:lnTo>
                    <a:pt x="150" y="36"/>
                  </a:lnTo>
                  <a:lnTo>
                    <a:pt x="148" y="36"/>
                  </a:lnTo>
                  <a:lnTo>
                    <a:pt x="148" y="34"/>
                  </a:lnTo>
                  <a:lnTo>
                    <a:pt x="148" y="34"/>
                  </a:lnTo>
                  <a:lnTo>
                    <a:pt x="146" y="32"/>
                  </a:lnTo>
                  <a:lnTo>
                    <a:pt x="144" y="30"/>
                  </a:lnTo>
                  <a:lnTo>
                    <a:pt x="144" y="30"/>
                  </a:lnTo>
                  <a:lnTo>
                    <a:pt x="140" y="30"/>
                  </a:lnTo>
                  <a:lnTo>
                    <a:pt x="140" y="26"/>
                  </a:lnTo>
                  <a:lnTo>
                    <a:pt x="138" y="26"/>
                  </a:lnTo>
                  <a:lnTo>
                    <a:pt x="138" y="24"/>
                  </a:lnTo>
                  <a:lnTo>
                    <a:pt x="138" y="24"/>
                  </a:lnTo>
                  <a:lnTo>
                    <a:pt x="136" y="24"/>
                  </a:lnTo>
                  <a:lnTo>
                    <a:pt x="136" y="20"/>
                  </a:lnTo>
                  <a:lnTo>
                    <a:pt x="132" y="20"/>
                  </a:lnTo>
                  <a:lnTo>
                    <a:pt x="132" y="20"/>
                  </a:lnTo>
                  <a:lnTo>
                    <a:pt x="128" y="14"/>
                  </a:lnTo>
                  <a:lnTo>
                    <a:pt x="128" y="14"/>
                  </a:lnTo>
                  <a:lnTo>
                    <a:pt x="120" y="14"/>
                  </a:lnTo>
                  <a:lnTo>
                    <a:pt x="120" y="14"/>
                  </a:lnTo>
                  <a:lnTo>
                    <a:pt x="116" y="10"/>
                  </a:lnTo>
                  <a:lnTo>
                    <a:pt x="110" y="6"/>
                  </a:lnTo>
                  <a:lnTo>
                    <a:pt x="110" y="4"/>
                  </a:lnTo>
                  <a:lnTo>
                    <a:pt x="110" y="4"/>
                  </a:lnTo>
                  <a:lnTo>
                    <a:pt x="98" y="4"/>
                  </a:lnTo>
                  <a:lnTo>
                    <a:pt x="9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9" name="Freeform 580"/>
            <p:cNvSpPr>
              <a:spLocks noEditPoints="1"/>
            </p:cNvSpPr>
            <p:nvPr/>
          </p:nvSpPr>
          <p:spPr bwMode="auto">
            <a:xfrm>
              <a:off x="8310563" y="5559425"/>
              <a:ext cx="247650" cy="257175"/>
            </a:xfrm>
            <a:custGeom>
              <a:avLst/>
              <a:gdLst>
                <a:gd name="T0" fmla="*/ 46 w 156"/>
                <a:gd name="T1" fmla="*/ 154 h 162"/>
                <a:gd name="T2" fmla="*/ 8 w 156"/>
                <a:gd name="T3" fmla="*/ 116 h 162"/>
                <a:gd name="T4" fmla="*/ 2 w 156"/>
                <a:gd name="T5" fmla="*/ 82 h 162"/>
                <a:gd name="T6" fmla="*/ 8 w 156"/>
                <a:gd name="T7" fmla="*/ 42 h 162"/>
                <a:gd name="T8" fmla="*/ 12 w 156"/>
                <a:gd name="T9" fmla="*/ 38 h 162"/>
                <a:gd name="T10" fmla="*/ 14 w 156"/>
                <a:gd name="T11" fmla="*/ 34 h 162"/>
                <a:gd name="T12" fmla="*/ 20 w 156"/>
                <a:gd name="T13" fmla="*/ 26 h 162"/>
                <a:gd name="T14" fmla="*/ 24 w 156"/>
                <a:gd name="T15" fmla="*/ 24 h 162"/>
                <a:gd name="T16" fmla="*/ 38 w 156"/>
                <a:gd name="T17" fmla="*/ 14 h 162"/>
                <a:gd name="T18" fmla="*/ 80 w 156"/>
                <a:gd name="T19" fmla="*/ 2 h 162"/>
                <a:gd name="T20" fmla="*/ 96 w 156"/>
                <a:gd name="T21" fmla="*/ 6 h 162"/>
                <a:gd name="T22" fmla="*/ 106 w 156"/>
                <a:gd name="T23" fmla="*/ 8 h 162"/>
                <a:gd name="T24" fmla="*/ 124 w 156"/>
                <a:gd name="T25" fmla="*/ 16 h 162"/>
                <a:gd name="T26" fmla="*/ 130 w 156"/>
                <a:gd name="T27" fmla="*/ 24 h 162"/>
                <a:gd name="T28" fmla="*/ 134 w 156"/>
                <a:gd name="T29" fmla="*/ 26 h 162"/>
                <a:gd name="T30" fmla="*/ 138 w 156"/>
                <a:gd name="T31" fmla="*/ 32 h 162"/>
                <a:gd name="T32" fmla="*/ 142 w 156"/>
                <a:gd name="T33" fmla="*/ 36 h 162"/>
                <a:gd name="T34" fmla="*/ 146 w 156"/>
                <a:gd name="T35" fmla="*/ 38 h 162"/>
                <a:gd name="T36" fmla="*/ 148 w 156"/>
                <a:gd name="T37" fmla="*/ 46 h 162"/>
                <a:gd name="T38" fmla="*/ 152 w 156"/>
                <a:gd name="T39" fmla="*/ 50 h 162"/>
                <a:gd name="T40" fmla="*/ 152 w 156"/>
                <a:gd name="T41" fmla="*/ 62 h 162"/>
                <a:gd name="T42" fmla="*/ 154 w 156"/>
                <a:gd name="T43" fmla="*/ 68 h 162"/>
                <a:gd name="T44" fmla="*/ 154 w 156"/>
                <a:gd name="T45" fmla="*/ 78 h 162"/>
                <a:gd name="T46" fmla="*/ 132 w 156"/>
                <a:gd name="T47" fmla="*/ 138 h 162"/>
                <a:gd name="T48" fmla="*/ 70 w 156"/>
                <a:gd name="T49" fmla="*/ 160 h 162"/>
                <a:gd name="T50" fmla="*/ 80 w 156"/>
                <a:gd name="T51" fmla="*/ 0 h 162"/>
                <a:gd name="T52" fmla="*/ 48 w 156"/>
                <a:gd name="T53" fmla="*/ 6 h 162"/>
                <a:gd name="T54" fmla="*/ 24 w 156"/>
                <a:gd name="T55" fmla="*/ 22 h 162"/>
                <a:gd name="T56" fmla="*/ 18 w 156"/>
                <a:gd name="T57" fmla="*/ 26 h 162"/>
                <a:gd name="T58" fmla="*/ 12 w 156"/>
                <a:gd name="T59" fmla="*/ 32 h 162"/>
                <a:gd name="T60" fmla="*/ 10 w 156"/>
                <a:gd name="T61" fmla="*/ 36 h 162"/>
                <a:gd name="T62" fmla="*/ 6 w 156"/>
                <a:gd name="T63" fmla="*/ 40 h 162"/>
                <a:gd name="T64" fmla="*/ 0 w 156"/>
                <a:gd name="T65" fmla="*/ 82 h 162"/>
                <a:gd name="T66" fmla="*/ 2 w 156"/>
                <a:gd name="T67" fmla="*/ 104 h 162"/>
                <a:gd name="T68" fmla="*/ 34 w 156"/>
                <a:gd name="T69" fmla="*/ 150 h 162"/>
                <a:gd name="T70" fmla="*/ 70 w 156"/>
                <a:gd name="T71" fmla="*/ 162 h 162"/>
                <a:gd name="T72" fmla="*/ 134 w 156"/>
                <a:gd name="T73" fmla="*/ 138 h 162"/>
                <a:gd name="T74" fmla="*/ 156 w 156"/>
                <a:gd name="T75" fmla="*/ 78 h 162"/>
                <a:gd name="T76" fmla="*/ 156 w 156"/>
                <a:gd name="T77" fmla="*/ 68 h 162"/>
                <a:gd name="T78" fmla="*/ 154 w 156"/>
                <a:gd name="T79" fmla="*/ 62 h 162"/>
                <a:gd name="T80" fmla="*/ 154 w 156"/>
                <a:gd name="T81" fmla="*/ 50 h 162"/>
                <a:gd name="T82" fmla="*/ 150 w 156"/>
                <a:gd name="T83" fmla="*/ 46 h 162"/>
                <a:gd name="T84" fmla="*/ 148 w 156"/>
                <a:gd name="T85" fmla="*/ 36 h 162"/>
                <a:gd name="T86" fmla="*/ 144 w 156"/>
                <a:gd name="T87" fmla="*/ 36 h 162"/>
                <a:gd name="T88" fmla="*/ 140 w 156"/>
                <a:gd name="T89" fmla="*/ 30 h 162"/>
                <a:gd name="T90" fmla="*/ 134 w 156"/>
                <a:gd name="T91" fmla="*/ 26 h 162"/>
                <a:gd name="T92" fmla="*/ 132 w 156"/>
                <a:gd name="T93" fmla="*/ 20 h 162"/>
                <a:gd name="T94" fmla="*/ 124 w 156"/>
                <a:gd name="T95" fmla="*/ 14 h 162"/>
                <a:gd name="T96" fmla="*/ 106 w 156"/>
                <a:gd name="T97" fmla="*/ 6 h 162"/>
                <a:gd name="T98" fmla="*/ 96 w 15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70" y="160"/>
                  </a:moveTo>
                  <a:lnTo>
                    <a:pt x="70" y="160"/>
                  </a:lnTo>
                  <a:lnTo>
                    <a:pt x="58" y="160"/>
                  </a:lnTo>
                  <a:lnTo>
                    <a:pt x="46" y="154"/>
                  </a:lnTo>
                  <a:lnTo>
                    <a:pt x="34" y="148"/>
                  </a:lnTo>
                  <a:lnTo>
                    <a:pt x="24" y="140"/>
                  </a:lnTo>
                  <a:lnTo>
                    <a:pt x="16" y="128"/>
                  </a:lnTo>
                  <a:lnTo>
                    <a:pt x="8" y="116"/>
                  </a:lnTo>
                  <a:lnTo>
                    <a:pt x="4" y="102"/>
                  </a:lnTo>
                  <a:lnTo>
                    <a:pt x="2" y="88"/>
                  </a:lnTo>
                  <a:lnTo>
                    <a:pt x="2" y="88"/>
                  </a:lnTo>
                  <a:lnTo>
                    <a:pt x="2" y="82"/>
                  </a:lnTo>
                  <a:lnTo>
                    <a:pt x="2" y="78"/>
                  </a:lnTo>
                  <a:lnTo>
                    <a:pt x="2" y="78"/>
                  </a:lnTo>
                  <a:lnTo>
                    <a:pt x="4" y="62"/>
                  </a:lnTo>
                  <a:lnTo>
                    <a:pt x="8" y="42"/>
                  </a:lnTo>
                  <a:lnTo>
                    <a:pt x="8" y="42"/>
                  </a:lnTo>
                  <a:lnTo>
                    <a:pt x="8" y="40"/>
                  </a:lnTo>
                  <a:lnTo>
                    <a:pt x="10" y="38"/>
                  </a:lnTo>
                  <a:lnTo>
                    <a:pt x="12" y="38"/>
                  </a:lnTo>
                  <a:lnTo>
                    <a:pt x="12" y="38"/>
                  </a:lnTo>
                  <a:lnTo>
                    <a:pt x="12" y="38"/>
                  </a:lnTo>
                  <a:lnTo>
                    <a:pt x="14" y="36"/>
                  </a:lnTo>
                  <a:lnTo>
                    <a:pt x="14" y="34"/>
                  </a:lnTo>
                  <a:lnTo>
                    <a:pt x="18" y="32"/>
                  </a:lnTo>
                  <a:lnTo>
                    <a:pt x="18" y="32"/>
                  </a:lnTo>
                  <a:lnTo>
                    <a:pt x="18" y="30"/>
                  </a:lnTo>
                  <a:lnTo>
                    <a:pt x="20" y="26"/>
                  </a:lnTo>
                  <a:lnTo>
                    <a:pt x="20" y="26"/>
                  </a:lnTo>
                  <a:lnTo>
                    <a:pt x="22" y="26"/>
                  </a:lnTo>
                  <a:lnTo>
                    <a:pt x="22" y="26"/>
                  </a:lnTo>
                  <a:lnTo>
                    <a:pt x="24" y="24"/>
                  </a:lnTo>
                  <a:lnTo>
                    <a:pt x="26" y="24"/>
                  </a:lnTo>
                  <a:lnTo>
                    <a:pt x="26" y="22"/>
                  </a:lnTo>
                  <a:lnTo>
                    <a:pt x="26" y="22"/>
                  </a:lnTo>
                  <a:lnTo>
                    <a:pt x="38" y="14"/>
                  </a:lnTo>
                  <a:lnTo>
                    <a:pt x="48" y="8"/>
                  </a:lnTo>
                  <a:lnTo>
                    <a:pt x="60" y="4"/>
                  </a:lnTo>
                  <a:lnTo>
                    <a:pt x="70" y="2"/>
                  </a:lnTo>
                  <a:lnTo>
                    <a:pt x="80" y="2"/>
                  </a:lnTo>
                  <a:lnTo>
                    <a:pt x="80" y="2"/>
                  </a:lnTo>
                  <a:lnTo>
                    <a:pt x="92" y="2"/>
                  </a:lnTo>
                  <a:lnTo>
                    <a:pt x="96" y="2"/>
                  </a:lnTo>
                  <a:lnTo>
                    <a:pt x="96" y="6"/>
                  </a:lnTo>
                  <a:lnTo>
                    <a:pt x="96" y="6"/>
                  </a:lnTo>
                  <a:lnTo>
                    <a:pt x="106" y="6"/>
                  </a:lnTo>
                  <a:lnTo>
                    <a:pt x="106" y="8"/>
                  </a:lnTo>
                  <a:lnTo>
                    <a:pt x="106" y="8"/>
                  </a:lnTo>
                  <a:lnTo>
                    <a:pt x="112" y="12"/>
                  </a:lnTo>
                  <a:lnTo>
                    <a:pt x="116" y="16"/>
                  </a:lnTo>
                  <a:lnTo>
                    <a:pt x="116" y="16"/>
                  </a:lnTo>
                  <a:lnTo>
                    <a:pt x="124" y="16"/>
                  </a:lnTo>
                  <a:lnTo>
                    <a:pt x="124" y="16"/>
                  </a:lnTo>
                  <a:lnTo>
                    <a:pt x="128" y="22"/>
                  </a:lnTo>
                  <a:lnTo>
                    <a:pt x="130" y="22"/>
                  </a:lnTo>
                  <a:lnTo>
                    <a:pt x="130" y="24"/>
                  </a:lnTo>
                  <a:lnTo>
                    <a:pt x="130" y="24"/>
                  </a:lnTo>
                  <a:lnTo>
                    <a:pt x="132" y="24"/>
                  </a:lnTo>
                  <a:lnTo>
                    <a:pt x="132" y="26"/>
                  </a:lnTo>
                  <a:lnTo>
                    <a:pt x="134" y="26"/>
                  </a:lnTo>
                  <a:lnTo>
                    <a:pt x="134" y="30"/>
                  </a:lnTo>
                  <a:lnTo>
                    <a:pt x="138" y="30"/>
                  </a:lnTo>
                  <a:lnTo>
                    <a:pt x="138" y="32"/>
                  </a:lnTo>
                  <a:lnTo>
                    <a:pt x="138" y="32"/>
                  </a:lnTo>
                  <a:lnTo>
                    <a:pt x="142" y="32"/>
                  </a:lnTo>
                  <a:lnTo>
                    <a:pt x="142" y="34"/>
                  </a:lnTo>
                  <a:lnTo>
                    <a:pt x="142" y="34"/>
                  </a:lnTo>
                  <a:lnTo>
                    <a:pt x="142" y="36"/>
                  </a:lnTo>
                  <a:lnTo>
                    <a:pt x="144" y="38"/>
                  </a:lnTo>
                  <a:lnTo>
                    <a:pt x="144" y="38"/>
                  </a:lnTo>
                  <a:lnTo>
                    <a:pt x="146" y="38"/>
                  </a:lnTo>
                  <a:lnTo>
                    <a:pt x="146" y="38"/>
                  </a:lnTo>
                  <a:lnTo>
                    <a:pt x="146" y="42"/>
                  </a:lnTo>
                  <a:lnTo>
                    <a:pt x="148" y="44"/>
                  </a:lnTo>
                  <a:lnTo>
                    <a:pt x="148" y="44"/>
                  </a:lnTo>
                  <a:lnTo>
                    <a:pt x="148" y="46"/>
                  </a:lnTo>
                  <a:lnTo>
                    <a:pt x="148" y="50"/>
                  </a:lnTo>
                  <a:lnTo>
                    <a:pt x="148" y="50"/>
                  </a:lnTo>
                  <a:lnTo>
                    <a:pt x="152" y="50"/>
                  </a:lnTo>
                  <a:lnTo>
                    <a:pt x="152" y="50"/>
                  </a:lnTo>
                  <a:lnTo>
                    <a:pt x="152" y="56"/>
                  </a:lnTo>
                  <a:lnTo>
                    <a:pt x="152" y="60"/>
                  </a:lnTo>
                  <a:lnTo>
                    <a:pt x="152" y="60"/>
                  </a:lnTo>
                  <a:lnTo>
                    <a:pt x="152" y="62"/>
                  </a:lnTo>
                  <a:lnTo>
                    <a:pt x="154" y="64"/>
                  </a:lnTo>
                  <a:lnTo>
                    <a:pt x="154" y="64"/>
                  </a:lnTo>
                  <a:lnTo>
                    <a:pt x="154" y="68"/>
                  </a:lnTo>
                  <a:lnTo>
                    <a:pt x="154" y="68"/>
                  </a:lnTo>
                  <a:lnTo>
                    <a:pt x="154" y="70"/>
                  </a:lnTo>
                  <a:lnTo>
                    <a:pt x="154" y="70"/>
                  </a:lnTo>
                  <a:lnTo>
                    <a:pt x="154" y="78"/>
                  </a:lnTo>
                  <a:lnTo>
                    <a:pt x="154" y="78"/>
                  </a:lnTo>
                  <a:lnTo>
                    <a:pt x="154" y="96"/>
                  </a:lnTo>
                  <a:lnTo>
                    <a:pt x="148" y="112"/>
                  </a:lnTo>
                  <a:lnTo>
                    <a:pt x="142" y="126"/>
                  </a:lnTo>
                  <a:lnTo>
                    <a:pt x="132" y="138"/>
                  </a:lnTo>
                  <a:lnTo>
                    <a:pt x="122" y="146"/>
                  </a:lnTo>
                  <a:lnTo>
                    <a:pt x="106" y="154"/>
                  </a:lnTo>
                  <a:lnTo>
                    <a:pt x="90" y="160"/>
                  </a:lnTo>
                  <a:lnTo>
                    <a:pt x="70" y="160"/>
                  </a:lnTo>
                  <a:close/>
                  <a:moveTo>
                    <a:pt x="96" y="0"/>
                  </a:moveTo>
                  <a:lnTo>
                    <a:pt x="92" y="0"/>
                  </a:lnTo>
                  <a:lnTo>
                    <a:pt x="92" y="0"/>
                  </a:lnTo>
                  <a:lnTo>
                    <a:pt x="80" y="0"/>
                  </a:lnTo>
                  <a:lnTo>
                    <a:pt x="70" y="0"/>
                  </a:lnTo>
                  <a:lnTo>
                    <a:pt x="70" y="0"/>
                  </a:lnTo>
                  <a:lnTo>
                    <a:pt x="60" y="2"/>
                  </a:lnTo>
                  <a:lnTo>
                    <a:pt x="48" y="6"/>
                  </a:lnTo>
                  <a:lnTo>
                    <a:pt x="36" y="12"/>
                  </a:lnTo>
                  <a:lnTo>
                    <a:pt x="24" y="20"/>
                  </a:lnTo>
                  <a:lnTo>
                    <a:pt x="24" y="20"/>
                  </a:lnTo>
                  <a:lnTo>
                    <a:pt x="24" y="22"/>
                  </a:lnTo>
                  <a:lnTo>
                    <a:pt x="22" y="24"/>
                  </a:lnTo>
                  <a:lnTo>
                    <a:pt x="20" y="26"/>
                  </a:lnTo>
                  <a:lnTo>
                    <a:pt x="20" y="26"/>
                  </a:lnTo>
                  <a:lnTo>
                    <a:pt x="18" y="26"/>
                  </a:lnTo>
                  <a:lnTo>
                    <a:pt x="18" y="26"/>
                  </a:lnTo>
                  <a:lnTo>
                    <a:pt x="18" y="28"/>
                  </a:lnTo>
                  <a:lnTo>
                    <a:pt x="16" y="30"/>
                  </a:lnTo>
                  <a:lnTo>
                    <a:pt x="12" y="32"/>
                  </a:lnTo>
                  <a:lnTo>
                    <a:pt x="12" y="32"/>
                  </a:lnTo>
                  <a:lnTo>
                    <a:pt x="12" y="34"/>
                  </a:lnTo>
                  <a:lnTo>
                    <a:pt x="10" y="36"/>
                  </a:lnTo>
                  <a:lnTo>
                    <a:pt x="10" y="36"/>
                  </a:lnTo>
                  <a:lnTo>
                    <a:pt x="10" y="36"/>
                  </a:lnTo>
                  <a:lnTo>
                    <a:pt x="8" y="38"/>
                  </a:lnTo>
                  <a:lnTo>
                    <a:pt x="6" y="38"/>
                  </a:lnTo>
                  <a:lnTo>
                    <a:pt x="6" y="40"/>
                  </a:lnTo>
                  <a:lnTo>
                    <a:pt x="6" y="40"/>
                  </a:lnTo>
                  <a:lnTo>
                    <a:pt x="2" y="62"/>
                  </a:lnTo>
                  <a:lnTo>
                    <a:pt x="0" y="78"/>
                  </a:lnTo>
                  <a:lnTo>
                    <a:pt x="0" y="82"/>
                  </a:lnTo>
                  <a:lnTo>
                    <a:pt x="0" y="82"/>
                  </a:lnTo>
                  <a:lnTo>
                    <a:pt x="0" y="88"/>
                  </a:lnTo>
                  <a:lnTo>
                    <a:pt x="0" y="88"/>
                  </a:lnTo>
                  <a:lnTo>
                    <a:pt x="2" y="104"/>
                  </a:lnTo>
                  <a:lnTo>
                    <a:pt x="6" y="118"/>
                  </a:lnTo>
                  <a:lnTo>
                    <a:pt x="14" y="130"/>
                  </a:lnTo>
                  <a:lnTo>
                    <a:pt x="22" y="140"/>
                  </a:lnTo>
                  <a:lnTo>
                    <a:pt x="34" y="150"/>
                  </a:lnTo>
                  <a:lnTo>
                    <a:pt x="46" y="156"/>
                  </a:lnTo>
                  <a:lnTo>
                    <a:pt x="58" y="162"/>
                  </a:lnTo>
                  <a:lnTo>
                    <a:pt x="70" y="162"/>
                  </a:lnTo>
                  <a:lnTo>
                    <a:pt x="70" y="162"/>
                  </a:lnTo>
                  <a:lnTo>
                    <a:pt x="90" y="162"/>
                  </a:lnTo>
                  <a:lnTo>
                    <a:pt x="108" y="156"/>
                  </a:lnTo>
                  <a:lnTo>
                    <a:pt x="122" y="148"/>
                  </a:lnTo>
                  <a:lnTo>
                    <a:pt x="134" y="138"/>
                  </a:lnTo>
                  <a:lnTo>
                    <a:pt x="144" y="126"/>
                  </a:lnTo>
                  <a:lnTo>
                    <a:pt x="150" y="112"/>
                  </a:lnTo>
                  <a:lnTo>
                    <a:pt x="156" y="96"/>
                  </a:lnTo>
                  <a:lnTo>
                    <a:pt x="156" y="78"/>
                  </a:lnTo>
                  <a:lnTo>
                    <a:pt x="156" y="78"/>
                  </a:lnTo>
                  <a:lnTo>
                    <a:pt x="156" y="68"/>
                  </a:lnTo>
                  <a:lnTo>
                    <a:pt x="156" y="68"/>
                  </a:lnTo>
                  <a:lnTo>
                    <a:pt x="156" y="68"/>
                  </a:lnTo>
                  <a:lnTo>
                    <a:pt x="156" y="68"/>
                  </a:lnTo>
                  <a:lnTo>
                    <a:pt x="156" y="64"/>
                  </a:lnTo>
                  <a:lnTo>
                    <a:pt x="154" y="62"/>
                  </a:lnTo>
                  <a:lnTo>
                    <a:pt x="154" y="62"/>
                  </a:lnTo>
                  <a:lnTo>
                    <a:pt x="154" y="60"/>
                  </a:lnTo>
                  <a:lnTo>
                    <a:pt x="154" y="56"/>
                  </a:lnTo>
                  <a:lnTo>
                    <a:pt x="154" y="56"/>
                  </a:lnTo>
                  <a:lnTo>
                    <a:pt x="154" y="50"/>
                  </a:lnTo>
                  <a:lnTo>
                    <a:pt x="154" y="50"/>
                  </a:lnTo>
                  <a:lnTo>
                    <a:pt x="150" y="50"/>
                  </a:lnTo>
                  <a:lnTo>
                    <a:pt x="150" y="46"/>
                  </a:lnTo>
                  <a:lnTo>
                    <a:pt x="150" y="46"/>
                  </a:lnTo>
                  <a:lnTo>
                    <a:pt x="150" y="44"/>
                  </a:lnTo>
                  <a:lnTo>
                    <a:pt x="150" y="44"/>
                  </a:lnTo>
                  <a:lnTo>
                    <a:pt x="148" y="40"/>
                  </a:lnTo>
                  <a:lnTo>
                    <a:pt x="148" y="36"/>
                  </a:lnTo>
                  <a:lnTo>
                    <a:pt x="148" y="36"/>
                  </a:lnTo>
                  <a:lnTo>
                    <a:pt x="146" y="36"/>
                  </a:lnTo>
                  <a:lnTo>
                    <a:pt x="146" y="36"/>
                  </a:lnTo>
                  <a:lnTo>
                    <a:pt x="144" y="36"/>
                  </a:lnTo>
                  <a:lnTo>
                    <a:pt x="144" y="32"/>
                  </a:lnTo>
                  <a:lnTo>
                    <a:pt x="144" y="32"/>
                  </a:lnTo>
                  <a:lnTo>
                    <a:pt x="142" y="32"/>
                  </a:lnTo>
                  <a:lnTo>
                    <a:pt x="140" y="30"/>
                  </a:lnTo>
                  <a:lnTo>
                    <a:pt x="140" y="28"/>
                  </a:lnTo>
                  <a:lnTo>
                    <a:pt x="136" y="28"/>
                  </a:lnTo>
                  <a:lnTo>
                    <a:pt x="136" y="26"/>
                  </a:lnTo>
                  <a:lnTo>
                    <a:pt x="134" y="26"/>
                  </a:lnTo>
                  <a:lnTo>
                    <a:pt x="134" y="24"/>
                  </a:lnTo>
                  <a:lnTo>
                    <a:pt x="134" y="24"/>
                  </a:lnTo>
                  <a:lnTo>
                    <a:pt x="132" y="24"/>
                  </a:lnTo>
                  <a:lnTo>
                    <a:pt x="132" y="20"/>
                  </a:lnTo>
                  <a:lnTo>
                    <a:pt x="128" y="20"/>
                  </a:lnTo>
                  <a:lnTo>
                    <a:pt x="128" y="20"/>
                  </a:lnTo>
                  <a:lnTo>
                    <a:pt x="124" y="14"/>
                  </a:lnTo>
                  <a:lnTo>
                    <a:pt x="124" y="14"/>
                  </a:lnTo>
                  <a:lnTo>
                    <a:pt x="118" y="14"/>
                  </a:lnTo>
                  <a:lnTo>
                    <a:pt x="118" y="14"/>
                  </a:lnTo>
                  <a:lnTo>
                    <a:pt x="112" y="10"/>
                  </a:lnTo>
                  <a:lnTo>
                    <a:pt x="106" y="6"/>
                  </a:lnTo>
                  <a:lnTo>
                    <a:pt x="106" y="4"/>
                  </a:lnTo>
                  <a:lnTo>
                    <a:pt x="106" y="4"/>
                  </a:lnTo>
                  <a:lnTo>
                    <a:pt x="96" y="4"/>
                  </a:lnTo>
                  <a:lnTo>
                    <a:pt x="96" y="0"/>
                  </a:lnTo>
                  <a:close/>
                </a:path>
              </a:pathLst>
            </a:custGeom>
            <a:solidFill>
              <a:srgbClr val="756D6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0" name="Freeform 581"/>
            <p:cNvSpPr>
              <a:spLocks/>
            </p:cNvSpPr>
            <p:nvPr/>
          </p:nvSpPr>
          <p:spPr bwMode="auto">
            <a:xfrm>
              <a:off x="8313738" y="5562600"/>
              <a:ext cx="241300" cy="250825"/>
            </a:xfrm>
            <a:custGeom>
              <a:avLst/>
              <a:gdLst>
                <a:gd name="T0" fmla="*/ 68 w 152"/>
                <a:gd name="T1" fmla="*/ 158 h 158"/>
                <a:gd name="T2" fmla="*/ 44 w 152"/>
                <a:gd name="T3" fmla="*/ 152 h 158"/>
                <a:gd name="T4" fmla="*/ 22 w 152"/>
                <a:gd name="T5" fmla="*/ 138 h 158"/>
                <a:gd name="T6" fmla="*/ 6 w 152"/>
                <a:gd name="T7" fmla="*/ 114 h 158"/>
                <a:gd name="T8" fmla="*/ 0 w 152"/>
                <a:gd name="T9" fmla="*/ 86 h 158"/>
                <a:gd name="T10" fmla="*/ 0 w 152"/>
                <a:gd name="T11" fmla="*/ 80 h 158"/>
                <a:gd name="T12" fmla="*/ 0 w 152"/>
                <a:gd name="T13" fmla="*/ 76 h 158"/>
                <a:gd name="T14" fmla="*/ 6 w 152"/>
                <a:gd name="T15" fmla="*/ 40 h 158"/>
                <a:gd name="T16" fmla="*/ 6 w 152"/>
                <a:gd name="T17" fmla="*/ 38 h 158"/>
                <a:gd name="T18" fmla="*/ 10 w 152"/>
                <a:gd name="T19" fmla="*/ 36 h 158"/>
                <a:gd name="T20" fmla="*/ 10 w 152"/>
                <a:gd name="T21" fmla="*/ 36 h 158"/>
                <a:gd name="T22" fmla="*/ 12 w 152"/>
                <a:gd name="T23" fmla="*/ 32 h 158"/>
                <a:gd name="T24" fmla="*/ 16 w 152"/>
                <a:gd name="T25" fmla="*/ 30 h 158"/>
                <a:gd name="T26" fmla="*/ 18 w 152"/>
                <a:gd name="T27" fmla="*/ 24 h 158"/>
                <a:gd name="T28" fmla="*/ 20 w 152"/>
                <a:gd name="T29" fmla="*/ 24 h 158"/>
                <a:gd name="T30" fmla="*/ 22 w 152"/>
                <a:gd name="T31" fmla="*/ 22 h 158"/>
                <a:gd name="T32" fmla="*/ 24 w 152"/>
                <a:gd name="T33" fmla="*/ 20 h 158"/>
                <a:gd name="T34" fmla="*/ 36 w 152"/>
                <a:gd name="T35" fmla="*/ 12 h 158"/>
                <a:gd name="T36" fmla="*/ 58 w 152"/>
                <a:gd name="T37" fmla="*/ 2 h 158"/>
                <a:gd name="T38" fmla="*/ 78 w 152"/>
                <a:gd name="T39" fmla="*/ 0 h 158"/>
                <a:gd name="T40" fmla="*/ 90 w 152"/>
                <a:gd name="T41" fmla="*/ 0 h 158"/>
                <a:gd name="T42" fmla="*/ 94 w 152"/>
                <a:gd name="T43" fmla="*/ 4 h 158"/>
                <a:gd name="T44" fmla="*/ 104 w 152"/>
                <a:gd name="T45" fmla="*/ 4 h 158"/>
                <a:gd name="T46" fmla="*/ 104 w 152"/>
                <a:gd name="T47" fmla="*/ 6 h 158"/>
                <a:gd name="T48" fmla="*/ 114 w 152"/>
                <a:gd name="T49" fmla="*/ 14 h 158"/>
                <a:gd name="T50" fmla="*/ 122 w 152"/>
                <a:gd name="T51" fmla="*/ 14 h 158"/>
                <a:gd name="T52" fmla="*/ 126 w 152"/>
                <a:gd name="T53" fmla="*/ 20 h 158"/>
                <a:gd name="T54" fmla="*/ 128 w 152"/>
                <a:gd name="T55" fmla="*/ 22 h 158"/>
                <a:gd name="T56" fmla="*/ 130 w 152"/>
                <a:gd name="T57" fmla="*/ 22 h 158"/>
                <a:gd name="T58" fmla="*/ 132 w 152"/>
                <a:gd name="T59" fmla="*/ 24 h 158"/>
                <a:gd name="T60" fmla="*/ 136 w 152"/>
                <a:gd name="T61" fmla="*/ 28 h 158"/>
                <a:gd name="T62" fmla="*/ 136 w 152"/>
                <a:gd name="T63" fmla="*/ 30 h 158"/>
                <a:gd name="T64" fmla="*/ 140 w 152"/>
                <a:gd name="T65" fmla="*/ 32 h 158"/>
                <a:gd name="T66" fmla="*/ 140 w 152"/>
                <a:gd name="T67" fmla="*/ 34 h 158"/>
                <a:gd name="T68" fmla="*/ 142 w 152"/>
                <a:gd name="T69" fmla="*/ 36 h 158"/>
                <a:gd name="T70" fmla="*/ 144 w 152"/>
                <a:gd name="T71" fmla="*/ 36 h 158"/>
                <a:gd name="T72" fmla="*/ 146 w 152"/>
                <a:gd name="T73" fmla="*/ 42 h 158"/>
                <a:gd name="T74" fmla="*/ 146 w 152"/>
                <a:gd name="T75" fmla="*/ 44 h 158"/>
                <a:gd name="T76" fmla="*/ 146 w 152"/>
                <a:gd name="T77" fmla="*/ 48 h 158"/>
                <a:gd name="T78" fmla="*/ 150 w 152"/>
                <a:gd name="T79" fmla="*/ 48 h 158"/>
                <a:gd name="T80" fmla="*/ 150 w 152"/>
                <a:gd name="T81" fmla="*/ 58 h 158"/>
                <a:gd name="T82" fmla="*/ 150 w 152"/>
                <a:gd name="T83" fmla="*/ 60 h 158"/>
                <a:gd name="T84" fmla="*/ 152 w 152"/>
                <a:gd name="T85" fmla="*/ 62 h 158"/>
                <a:gd name="T86" fmla="*/ 152 w 152"/>
                <a:gd name="T87" fmla="*/ 66 h 158"/>
                <a:gd name="T88" fmla="*/ 152 w 152"/>
                <a:gd name="T89" fmla="*/ 68 h 158"/>
                <a:gd name="T90" fmla="*/ 152 w 152"/>
                <a:gd name="T91" fmla="*/ 76 h 158"/>
                <a:gd name="T92" fmla="*/ 146 w 152"/>
                <a:gd name="T93" fmla="*/ 110 h 158"/>
                <a:gd name="T94" fmla="*/ 130 w 152"/>
                <a:gd name="T95" fmla="*/ 136 h 158"/>
                <a:gd name="T96" fmla="*/ 104 w 152"/>
                <a:gd name="T97" fmla="*/ 152 h 158"/>
                <a:gd name="T98" fmla="*/ 68 w 152"/>
                <a:gd name="T9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68" y="158"/>
                  </a:moveTo>
                  <a:lnTo>
                    <a:pt x="68" y="158"/>
                  </a:lnTo>
                  <a:lnTo>
                    <a:pt x="56" y="158"/>
                  </a:lnTo>
                  <a:lnTo>
                    <a:pt x="44" y="152"/>
                  </a:lnTo>
                  <a:lnTo>
                    <a:pt x="32" y="146"/>
                  </a:lnTo>
                  <a:lnTo>
                    <a:pt x="22" y="138"/>
                  </a:lnTo>
                  <a:lnTo>
                    <a:pt x="14" y="126"/>
                  </a:lnTo>
                  <a:lnTo>
                    <a:pt x="6" y="114"/>
                  </a:lnTo>
                  <a:lnTo>
                    <a:pt x="2" y="100"/>
                  </a:lnTo>
                  <a:lnTo>
                    <a:pt x="0" y="86"/>
                  </a:lnTo>
                  <a:lnTo>
                    <a:pt x="0" y="86"/>
                  </a:lnTo>
                  <a:lnTo>
                    <a:pt x="0" y="80"/>
                  </a:lnTo>
                  <a:lnTo>
                    <a:pt x="0" y="76"/>
                  </a:lnTo>
                  <a:lnTo>
                    <a:pt x="0" y="76"/>
                  </a:lnTo>
                  <a:lnTo>
                    <a:pt x="2" y="60"/>
                  </a:lnTo>
                  <a:lnTo>
                    <a:pt x="6" y="40"/>
                  </a:lnTo>
                  <a:lnTo>
                    <a:pt x="6" y="40"/>
                  </a:lnTo>
                  <a:lnTo>
                    <a:pt x="6" y="38"/>
                  </a:lnTo>
                  <a:lnTo>
                    <a:pt x="8" y="36"/>
                  </a:lnTo>
                  <a:lnTo>
                    <a:pt x="10" y="36"/>
                  </a:lnTo>
                  <a:lnTo>
                    <a:pt x="10" y="36"/>
                  </a:lnTo>
                  <a:lnTo>
                    <a:pt x="10" y="36"/>
                  </a:lnTo>
                  <a:lnTo>
                    <a:pt x="12" y="34"/>
                  </a:lnTo>
                  <a:lnTo>
                    <a:pt x="12" y="32"/>
                  </a:lnTo>
                  <a:lnTo>
                    <a:pt x="16" y="30"/>
                  </a:lnTo>
                  <a:lnTo>
                    <a:pt x="16" y="30"/>
                  </a:lnTo>
                  <a:lnTo>
                    <a:pt x="16" y="28"/>
                  </a:lnTo>
                  <a:lnTo>
                    <a:pt x="18" y="24"/>
                  </a:lnTo>
                  <a:lnTo>
                    <a:pt x="18" y="24"/>
                  </a:lnTo>
                  <a:lnTo>
                    <a:pt x="20" y="24"/>
                  </a:lnTo>
                  <a:lnTo>
                    <a:pt x="20" y="24"/>
                  </a:lnTo>
                  <a:lnTo>
                    <a:pt x="22" y="22"/>
                  </a:lnTo>
                  <a:lnTo>
                    <a:pt x="24" y="22"/>
                  </a:lnTo>
                  <a:lnTo>
                    <a:pt x="24" y="20"/>
                  </a:lnTo>
                  <a:lnTo>
                    <a:pt x="24" y="20"/>
                  </a:lnTo>
                  <a:lnTo>
                    <a:pt x="36" y="12"/>
                  </a:lnTo>
                  <a:lnTo>
                    <a:pt x="46" y="6"/>
                  </a:lnTo>
                  <a:lnTo>
                    <a:pt x="58" y="2"/>
                  </a:lnTo>
                  <a:lnTo>
                    <a:pt x="68" y="0"/>
                  </a:lnTo>
                  <a:lnTo>
                    <a:pt x="78" y="0"/>
                  </a:lnTo>
                  <a:lnTo>
                    <a:pt x="78" y="0"/>
                  </a:lnTo>
                  <a:lnTo>
                    <a:pt x="90" y="0"/>
                  </a:lnTo>
                  <a:lnTo>
                    <a:pt x="94" y="0"/>
                  </a:lnTo>
                  <a:lnTo>
                    <a:pt x="94" y="4"/>
                  </a:lnTo>
                  <a:lnTo>
                    <a:pt x="94" y="4"/>
                  </a:lnTo>
                  <a:lnTo>
                    <a:pt x="104" y="4"/>
                  </a:lnTo>
                  <a:lnTo>
                    <a:pt x="104" y="6"/>
                  </a:lnTo>
                  <a:lnTo>
                    <a:pt x="104" y="6"/>
                  </a:lnTo>
                  <a:lnTo>
                    <a:pt x="110" y="10"/>
                  </a:lnTo>
                  <a:lnTo>
                    <a:pt x="114" y="14"/>
                  </a:lnTo>
                  <a:lnTo>
                    <a:pt x="114" y="14"/>
                  </a:lnTo>
                  <a:lnTo>
                    <a:pt x="122" y="14"/>
                  </a:lnTo>
                  <a:lnTo>
                    <a:pt x="122" y="14"/>
                  </a:lnTo>
                  <a:lnTo>
                    <a:pt x="126" y="20"/>
                  </a:lnTo>
                  <a:lnTo>
                    <a:pt x="128" y="20"/>
                  </a:lnTo>
                  <a:lnTo>
                    <a:pt x="128" y="22"/>
                  </a:lnTo>
                  <a:lnTo>
                    <a:pt x="128" y="22"/>
                  </a:lnTo>
                  <a:lnTo>
                    <a:pt x="130" y="22"/>
                  </a:lnTo>
                  <a:lnTo>
                    <a:pt x="130" y="24"/>
                  </a:lnTo>
                  <a:lnTo>
                    <a:pt x="132" y="24"/>
                  </a:lnTo>
                  <a:lnTo>
                    <a:pt x="132" y="28"/>
                  </a:lnTo>
                  <a:lnTo>
                    <a:pt x="136" y="28"/>
                  </a:lnTo>
                  <a:lnTo>
                    <a:pt x="136" y="30"/>
                  </a:lnTo>
                  <a:lnTo>
                    <a:pt x="136" y="30"/>
                  </a:lnTo>
                  <a:lnTo>
                    <a:pt x="140" y="30"/>
                  </a:lnTo>
                  <a:lnTo>
                    <a:pt x="140" y="32"/>
                  </a:lnTo>
                  <a:lnTo>
                    <a:pt x="140" y="32"/>
                  </a:lnTo>
                  <a:lnTo>
                    <a:pt x="140" y="34"/>
                  </a:lnTo>
                  <a:lnTo>
                    <a:pt x="142" y="36"/>
                  </a:lnTo>
                  <a:lnTo>
                    <a:pt x="142" y="36"/>
                  </a:lnTo>
                  <a:lnTo>
                    <a:pt x="144" y="36"/>
                  </a:lnTo>
                  <a:lnTo>
                    <a:pt x="144" y="36"/>
                  </a:lnTo>
                  <a:lnTo>
                    <a:pt x="144" y="40"/>
                  </a:lnTo>
                  <a:lnTo>
                    <a:pt x="146" y="42"/>
                  </a:lnTo>
                  <a:lnTo>
                    <a:pt x="146" y="42"/>
                  </a:lnTo>
                  <a:lnTo>
                    <a:pt x="146" y="44"/>
                  </a:lnTo>
                  <a:lnTo>
                    <a:pt x="146" y="48"/>
                  </a:lnTo>
                  <a:lnTo>
                    <a:pt x="146" y="48"/>
                  </a:lnTo>
                  <a:lnTo>
                    <a:pt x="150" y="48"/>
                  </a:lnTo>
                  <a:lnTo>
                    <a:pt x="150" y="48"/>
                  </a:lnTo>
                  <a:lnTo>
                    <a:pt x="150" y="54"/>
                  </a:lnTo>
                  <a:lnTo>
                    <a:pt x="150" y="58"/>
                  </a:lnTo>
                  <a:lnTo>
                    <a:pt x="150" y="58"/>
                  </a:lnTo>
                  <a:lnTo>
                    <a:pt x="150" y="60"/>
                  </a:lnTo>
                  <a:lnTo>
                    <a:pt x="152" y="62"/>
                  </a:lnTo>
                  <a:lnTo>
                    <a:pt x="152" y="62"/>
                  </a:lnTo>
                  <a:lnTo>
                    <a:pt x="152" y="66"/>
                  </a:lnTo>
                  <a:lnTo>
                    <a:pt x="152" y="66"/>
                  </a:lnTo>
                  <a:lnTo>
                    <a:pt x="152" y="68"/>
                  </a:lnTo>
                  <a:lnTo>
                    <a:pt x="152" y="68"/>
                  </a:lnTo>
                  <a:lnTo>
                    <a:pt x="152" y="76"/>
                  </a:lnTo>
                  <a:lnTo>
                    <a:pt x="152" y="76"/>
                  </a:lnTo>
                  <a:lnTo>
                    <a:pt x="152" y="94"/>
                  </a:lnTo>
                  <a:lnTo>
                    <a:pt x="146" y="110"/>
                  </a:lnTo>
                  <a:lnTo>
                    <a:pt x="140" y="124"/>
                  </a:lnTo>
                  <a:lnTo>
                    <a:pt x="130" y="136"/>
                  </a:lnTo>
                  <a:lnTo>
                    <a:pt x="120" y="144"/>
                  </a:lnTo>
                  <a:lnTo>
                    <a:pt x="104" y="152"/>
                  </a:lnTo>
                  <a:lnTo>
                    <a:pt x="88" y="158"/>
                  </a:lnTo>
                  <a:lnTo>
                    <a:pt x="68" y="1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1" name="Freeform 582"/>
            <p:cNvSpPr>
              <a:spLocks/>
            </p:cNvSpPr>
            <p:nvPr/>
          </p:nvSpPr>
          <p:spPr bwMode="auto">
            <a:xfrm>
              <a:off x="8310563" y="5559425"/>
              <a:ext cx="247650" cy="257175"/>
            </a:xfrm>
            <a:custGeom>
              <a:avLst/>
              <a:gdLst>
                <a:gd name="T0" fmla="*/ 92 w 156"/>
                <a:gd name="T1" fmla="*/ 0 h 162"/>
                <a:gd name="T2" fmla="*/ 80 w 156"/>
                <a:gd name="T3" fmla="*/ 0 h 162"/>
                <a:gd name="T4" fmla="*/ 70 w 156"/>
                <a:gd name="T5" fmla="*/ 0 h 162"/>
                <a:gd name="T6" fmla="*/ 48 w 156"/>
                <a:gd name="T7" fmla="*/ 6 h 162"/>
                <a:gd name="T8" fmla="*/ 24 w 156"/>
                <a:gd name="T9" fmla="*/ 20 h 162"/>
                <a:gd name="T10" fmla="*/ 24 w 156"/>
                <a:gd name="T11" fmla="*/ 22 h 162"/>
                <a:gd name="T12" fmla="*/ 20 w 156"/>
                <a:gd name="T13" fmla="*/ 26 h 162"/>
                <a:gd name="T14" fmla="*/ 18 w 156"/>
                <a:gd name="T15" fmla="*/ 26 h 162"/>
                <a:gd name="T16" fmla="*/ 18 w 156"/>
                <a:gd name="T17" fmla="*/ 28 h 162"/>
                <a:gd name="T18" fmla="*/ 12 w 156"/>
                <a:gd name="T19" fmla="*/ 32 h 162"/>
                <a:gd name="T20" fmla="*/ 12 w 156"/>
                <a:gd name="T21" fmla="*/ 34 h 162"/>
                <a:gd name="T22" fmla="*/ 10 w 156"/>
                <a:gd name="T23" fmla="*/ 36 h 162"/>
                <a:gd name="T24" fmla="*/ 8 w 156"/>
                <a:gd name="T25" fmla="*/ 38 h 162"/>
                <a:gd name="T26" fmla="*/ 6 w 156"/>
                <a:gd name="T27" fmla="*/ 40 h 162"/>
                <a:gd name="T28" fmla="*/ 2 w 156"/>
                <a:gd name="T29" fmla="*/ 62 h 162"/>
                <a:gd name="T30" fmla="*/ 0 w 156"/>
                <a:gd name="T31" fmla="*/ 82 h 162"/>
                <a:gd name="T32" fmla="*/ 0 w 156"/>
                <a:gd name="T33" fmla="*/ 88 h 162"/>
                <a:gd name="T34" fmla="*/ 2 w 156"/>
                <a:gd name="T35" fmla="*/ 104 h 162"/>
                <a:gd name="T36" fmla="*/ 14 w 156"/>
                <a:gd name="T37" fmla="*/ 130 h 162"/>
                <a:gd name="T38" fmla="*/ 34 w 156"/>
                <a:gd name="T39" fmla="*/ 150 h 162"/>
                <a:gd name="T40" fmla="*/ 58 w 156"/>
                <a:gd name="T41" fmla="*/ 162 h 162"/>
                <a:gd name="T42" fmla="*/ 70 w 156"/>
                <a:gd name="T43" fmla="*/ 162 h 162"/>
                <a:gd name="T44" fmla="*/ 108 w 156"/>
                <a:gd name="T45" fmla="*/ 156 h 162"/>
                <a:gd name="T46" fmla="*/ 134 w 156"/>
                <a:gd name="T47" fmla="*/ 138 h 162"/>
                <a:gd name="T48" fmla="*/ 150 w 156"/>
                <a:gd name="T49" fmla="*/ 112 h 162"/>
                <a:gd name="T50" fmla="*/ 156 w 156"/>
                <a:gd name="T51" fmla="*/ 78 h 162"/>
                <a:gd name="T52" fmla="*/ 156 w 156"/>
                <a:gd name="T53" fmla="*/ 68 h 162"/>
                <a:gd name="T54" fmla="*/ 156 w 156"/>
                <a:gd name="T55" fmla="*/ 68 h 162"/>
                <a:gd name="T56" fmla="*/ 156 w 156"/>
                <a:gd name="T57" fmla="*/ 64 h 162"/>
                <a:gd name="T58" fmla="*/ 154 w 156"/>
                <a:gd name="T59" fmla="*/ 62 h 162"/>
                <a:gd name="T60" fmla="*/ 154 w 156"/>
                <a:gd name="T61" fmla="*/ 56 h 162"/>
                <a:gd name="T62" fmla="*/ 154 w 156"/>
                <a:gd name="T63" fmla="*/ 50 h 162"/>
                <a:gd name="T64" fmla="*/ 150 w 156"/>
                <a:gd name="T65" fmla="*/ 50 h 162"/>
                <a:gd name="T66" fmla="*/ 150 w 156"/>
                <a:gd name="T67" fmla="*/ 46 h 162"/>
                <a:gd name="T68" fmla="*/ 150 w 156"/>
                <a:gd name="T69" fmla="*/ 44 h 162"/>
                <a:gd name="T70" fmla="*/ 148 w 156"/>
                <a:gd name="T71" fmla="*/ 36 h 162"/>
                <a:gd name="T72" fmla="*/ 146 w 156"/>
                <a:gd name="T73" fmla="*/ 36 h 162"/>
                <a:gd name="T74" fmla="*/ 144 w 156"/>
                <a:gd name="T75" fmla="*/ 36 h 162"/>
                <a:gd name="T76" fmla="*/ 144 w 156"/>
                <a:gd name="T77" fmla="*/ 32 h 162"/>
                <a:gd name="T78" fmla="*/ 140 w 156"/>
                <a:gd name="T79" fmla="*/ 30 h 162"/>
                <a:gd name="T80" fmla="*/ 136 w 156"/>
                <a:gd name="T81" fmla="*/ 28 h 162"/>
                <a:gd name="T82" fmla="*/ 134 w 156"/>
                <a:gd name="T83" fmla="*/ 26 h 162"/>
                <a:gd name="T84" fmla="*/ 134 w 156"/>
                <a:gd name="T85" fmla="*/ 24 h 162"/>
                <a:gd name="T86" fmla="*/ 132 w 156"/>
                <a:gd name="T87" fmla="*/ 20 h 162"/>
                <a:gd name="T88" fmla="*/ 128 w 156"/>
                <a:gd name="T89" fmla="*/ 20 h 162"/>
                <a:gd name="T90" fmla="*/ 124 w 156"/>
                <a:gd name="T91" fmla="*/ 14 h 162"/>
                <a:gd name="T92" fmla="*/ 118 w 156"/>
                <a:gd name="T93" fmla="*/ 14 h 162"/>
                <a:gd name="T94" fmla="*/ 106 w 156"/>
                <a:gd name="T95" fmla="*/ 6 h 162"/>
                <a:gd name="T96" fmla="*/ 106 w 156"/>
                <a:gd name="T97" fmla="*/ 4 h 162"/>
                <a:gd name="T98" fmla="*/ 96 w 156"/>
                <a:gd name="T99"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6" h="162">
                  <a:moveTo>
                    <a:pt x="96" y="0"/>
                  </a:moveTo>
                  <a:lnTo>
                    <a:pt x="92" y="0"/>
                  </a:lnTo>
                  <a:lnTo>
                    <a:pt x="92" y="0"/>
                  </a:lnTo>
                  <a:lnTo>
                    <a:pt x="80" y="0"/>
                  </a:lnTo>
                  <a:lnTo>
                    <a:pt x="70" y="0"/>
                  </a:lnTo>
                  <a:lnTo>
                    <a:pt x="70" y="0"/>
                  </a:lnTo>
                  <a:lnTo>
                    <a:pt x="60" y="2"/>
                  </a:lnTo>
                  <a:lnTo>
                    <a:pt x="48" y="6"/>
                  </a:lnTo>
                  <a:lnTo>
                    <a:pt x="36" y="12"/>
                  </a:lnTo>
                  <a:lnTo>
                    <a:pt x="24" y="20"/>
                  </a:lnTo>
                  <a:lnTo>
                    <a:pt x="24" y="20"/>
                  </a:lnTo>
                  <a:lnTo>
                    <a:pt x="24" y="22"/>
                  </a:lnTo>
                  <a:lnTo>
                    <a:pt x="22" y="24"/>
                  </a:lnTo>
                  <a:lnTo>
                    <a:pt x="20" y="26"/>
                  </a:lnTo>
                  <a:lnTo>
                    <a:pt x="20" y="26"/>
                  </a:lnTo>
                  <a:lnTo>
                    <a:pt x="18" y="26"/>
                  </a:lnTo>
                  <a:lnTo>
                    <a:pt x="18" y="26"/>
                  </a:lnTo>
                  <a:lnTo>
                    <a:pt x="18" y="28"/>
                  </a:lnTo>
                  <a:lnTo>
                    <a:pt x="16" y="30"/>
                  </a:lnTo>
                  <a:lnTo>
                    <a:pt x="12" y="32"/>
                  </a:lnTo>
                  <a:lnTo>
                    <a:pt x="12" y="32"/>
                  </a:lnTo>
                  <a:lnTo>
                    <a:pt x="12" y="34"/>
                  </a:lnTo>
                  <a:lnTo>
                    <a:pt x="10" y="36"/>
                  </a:lnTo>
                  <a:lnTo>
                    <a:pt x="10" y="36"/>
                  </a:lnTo>
                  <a:lnTo>
                    <a:pt x="10" y="36"/>
                  </a:lnTo>
                  <a:lnTo>
                    <a:pt x="8" y="38"/>
                  </a:lnTo>
                  <a:lnTo>
                    <a:pt x="6" y="38"/>
                  </a:lnTo>
                  <a:lnTo>
                    <a:pt x="6" y="40"/>
                  </a:lnTo>
                  <a:lnTo>
                    <a:pt x="6" y="40"/>
                  </a:lnTo>
                  <a:lnTo>
                    <a:pt x="2" y="62"/>
                  </a:lnTo>
                  <a:lnTo>
                    <a:pt x="0" y="78"/>
                  </a:lnTo>
                  <a:lnTo>
                    <a:pt x="0" y="82"/>
                  </a:lnTo>
                  <a:lnTo>
                    <a:pt x="0" y="82"/>
                  </a:lnTo>
                  <a:lnTo>
                    <a:pt x="0" y="88"/>
                  </a:lnTo>
                  <a:lnTo>
                    <a:pt x="0" y="88"/>
                  </a:lnTo>
                  <a:lnTo>
                    <a:pt x="2" y="104"/>
                  </a:lnTo>
                  <a:lnTo>
                    <a:pt x="6" y="118"/>
                  </a:lnTo>
                  <a:lnTo>
                    <a:pt x="14" y="130"/>
                  </a:lnTo>
                  <a:lnTo>
                    <a:pt x="22" y="140"/>
                  </a:lnTo>
                  <a:lnTo>
                    <a:pt x="34" y="150"/>
                  </a:lnTo>
                  <a:lnTo>
                    <a:pt x="46" y="156"/>
                  </a:lnTo>
                  <a:lnTo>
                    <a:pt x="58" y="162"/>
                  </a:lnTo>
                  <a:lnTo>
                    <a:pt x="70" y="162"/>
                  </a:lnTo>
                  <a:lnTo>
                    <a:pt x="70" y="162"/>
                  </a:lnTo>
                  <a:lnTo>
                    <a:pt x="90" y="162"/>
                  </a:lnTo>
                  <a:lnTo>
                    <a:pt x="108" y="156"/>
                  </a:lnTo>
                  <a:lnTo>
                    <a:pt x="122" y="148"/>
                  </a:lnTo>
                  <a:lnTo>
                    <a:pt x="134" y="138"/>
                  </a:lnTo>
                  <a:lnTo>
                    <a:pt x="144" y="126"/>
                  </a:lnTo>
                  <a:lnTo>
                    <a:pt x="150" y="112"/>
                  </a:lnTo>
                  <a:lnTo>
                    <a:pt x="156" y="96"/>
                  </a:lnTo>
                  <a:lnTo>
                    <a:pt x="156" y="78"/>
                  </a:lnTo>
                  <a:lnTo>
                    <a:pt x="156" y="78"/>
                  </a:lnTo>
                  <a:lnTo>
                    <a:pt x="156" y="68"/>
                  </a:lnTo>
                  <a:lnTo>
                    <a:pt x="156" y="68"/>
                  </a:lnTo>
                  <a:lnTo>
                    <a:pt x="156" y="68"/>
                  </a:lnTo>
                  <a:lnTo>
                    <a:pt x="156" y="68"/>
                  </a:lnTo>
                  <a:lnTo>
                    <a:pt x="156" y="64"/>
                  </a:lnTo>
                  <a:lnTo>
                    <a:pt x="154" y="62"/>
                  </a:lnTo>
                  <a:lnTo>
                    <a:pt x="154" y="62"/>
                  </a:lnTo>
                  <a:lnTo>
                    <a:pt x="154" y="60"/>
                  </a:lnTo>
                  <a:lnTo>
                    <a:pt x="154" y="56"/>
                  </a:lnTo>
                  <a:lnTo>
                    <a:pt x="154" y="56"/>
                  </a:lnTo>
                  <a:lnTo>
                    <a:pt x="154" y="50"/>
                  </a:lnTo>
                  <a:lnTo>
                    <a:pt x="154" y="50"/>
                  </a:lnTo>
                  <a:lnTo>
                    <a:pt x="150" y="50"/>
                  </a:lnTo>
                  <a:lnTo>
                    <a:pt x="150" y="46"/>
                  </a:lnTo>
                  <a:lnTo>
                    <a:pt x="150" y="46"/>
                  </a:lnTo>
                  <a:lnTo>
                    <a:pt x="150" y="44"/>
                  </a:lnTo>
                  <a:lnTo>
                    <a:pt x="150" y="44"/>
                  </a:lnTo>
                  <a:lnTo>
                    <a:pt x="148" y="40"/>
                  </a:lnTo>
                  <a:lnTo>
                    <a:pt x="148" y="36"/>
                  </a:lnTo>
                  <a:lnTo>
                    <a:pt x="148" y="36"/>
                  </a:lnTo>
                  <a:lnTo>
                    <a:pt x="146" y="36"/>
                  </a:lnTo>
                  <a:lnTo>
                    <a:pt x="146" y="36"/>
                  </a:lnTo>
                  <a:lnTo>
                    <a:pt x="144" y="36"/>
                  </a:lnTo>
                  <a:lnTo>
                    <a:pt x="144" y="32"/>
                  </a:lnTo>
                  <a:lnTo>
                    <a:pt x="144" y="32"/>
                  </a:lnTo>
                  <a:lnTo>
                    <a:pt x="142" y="32"/>
                  </a:lnTo>
                  <a:lnTo>
                    <a:pt x="140" y="30"/>
                  </a:lnTo>
                  <a:lnTo>
                    <a:pt x="140" y="28"/>
                  </a:lnTo>
                  <a:lnTo>
                    <a:pt x="136" y="28"/>
                  </a:lnTo>
                  <a:lnTo>
                    <a:pt x="136" y="26"/>
                  </a:lnTo>
                  <a:lnTo>
                    <a:pt x="134" y="26"/>
                  </a:lnTo>
                  <a:lnTo>
                    <a:pt x="134" y="24"/>
                  </a:lnTo>
                  <a:lnTo>
                    <a:pt x="134" y="24"/>
                  </a:lnTo>
                  <a:lnTo>
                    <a:pt x="132" y="24"/>
                  </a:lnTo>
                  <a:lnTo>
                    <a:pt x="132" y="20"/>
                  </a:lnTo>
                  <a:lnTo>
                    <a:pt x="128" y="20"/>
                  </a:lnTo>
                  <a:lnTo>
                    <a:pt x="128" y="20"/>
                  </a:lnTo>
                  <a:lnTo>
                    <a:pt x="124" y="14"/>
                  </a:lnTo>
                  <a:lnTo>
                    <a:pt x="124" y="14"/>
                  </a:lnTo>
                  <a:lnTo>
                    <a:pt x="118" y="14"/>
                  </a:lnTo>
                  <a:lnTo>
                    <a:pt x="118" y="14"/>
                  </a:lnTo>
                  <a:lnTo>
                    <a:pt x="112" y="10"/>
                  </a:lnTo>
                  <a:lnTo>
                    <a:pt x="106" y="6"/>
                  </a:lnTo>
                  <a:lnTo>
                    <a:pt x="106" y="4"/>
                  </a:lnTo>
                  <a:lnTo>
                    <a:pt x="106" y="4"/>
                  </a:lnTo>
                  <a:lnTo>
                    <a:pt x="96" y="4"/>
                  </a:lnTo>
                  <a:lnTo>
                    <a:pt x="9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2" name="Freeform 583"/>
            <p:cNvSpPr>
              <a:spLocks noEditPoints="1"/>
            </p:cNvSpPr>
            <p:nvPr/>
          </p:nvSpPr>
          <p:spPr bwMode="auto">
            <a:xfrm>
              <a:off x="8313738" y="5562600"/>
              <a:ext cx="241300" cy="250825"/>
            </a:xfrm>
            <a:custGeom>
              <a:avLst/>
              <a:gdLst>
                <a:gd name="T0" fmla="*/ 44 w 152"/>
                <a:gd name="T1" fmla="*/ 152 h 158"/>
                <a:gd name="T2" fmla="*/ 8 w 152"/>
                <a:gd name="T3" fmla="*/ 114 h 158"/>
                <a:gd name="T4" fmla="*/ 2 w 152"/>
                <a:gd name="T5" fmla="*/ 80 h 158"/>
                <a:gd name="T6" fmla="*/ 8 w 152"/>
                <a:gd name="T7" fmla="*/ 40 h 158"/>
                <a:gd name="T8" fmla="*/ 12 w 152"/>
                <a:gd name="T9" fmla="*/ 36 h 158"/>
                <a:gd name="T10" fmla="*/ 14 w 152"/>
                <a:gd name="T11" fmla="*/ 34 h 158"/>
                <a:gd name="T12" fmla="*/ 20 w 152"/>
                <a:gd name="T13" fmla="*/ 26 h 158"/>
                <a:gd name="T14" fmla="*/ 24 w 152"/>
                <a:gd name="T15" fmla="*/ 24 h 158"/>
                <a:gd name="T16" fmla="*/ 36 w 152"/>
                <a:gd name="T17" fmla="*/ 14 h 158"/>
                <a:gd name="T18" fmla="*/ 78 w 152"/>
                <a:gd name="T19" fmla="*/ 2 h 158"/>
                <a:gd name="T20" fmla="*/ 92 w 152"/>
                <a:gd name="T21" fmla="*/ 6 h 158"/>
                <a:gd name="T22" fmla="*/ 104 w 152"/>
                <a:gd name="T23" fmla="*/ 8 h 158"/>
                <a:gd name="T24" fmla="*/ 120 w 152"/>
                <a:gd name="T25" fmla="*/ 16 h 158"/>
                <a:gd name="T26" fmla="*/ 128 w 152"/>
                <a:gd name="T27" fmla="*/ 24 h 158"/>
                <a:gd name="T28" fmla="*/ 132 w 152"/>
                <a:gd name="T29" fmla="*/ 26 h 158"/>
                <a:gd name="T30" fmla="*/ 134 w 152"/>
                <a:gd name="T31" fmla="*/ 30 h 158"/>
                <a:gd name="T32" fmla="*/ 140 w 152"/>
                <a:gd name="T33" fmla="*/ 36 h 158"/>
                <a:gd name="T34" fmla="*/ 142 w 152"/>
                <a:gd name="T35" fmla="*/ 36 h 158"/>
                <a:gd name="T36" fmla="*/ 146 w 152"/>
                <a:gd name="T37" fmla="*/ 46 h 158"/>
                <a:gd name="T38" fmla="*/ 148 w 152"/>
                <a:gd name="T39" fmla="*/ 50 h 158"/>
                <a:gd name="T40" fmla="*/ 148 w 152"/>
                <a:gd name="T41" fmla="*/ 62 h 158"/>
                <a:gd name="T42" fmla="*/ 150 w 152"/>
                <a:gd name="T43" fmla="*/ 66 h 158"/>
                <a:gd name="T44" fmla="*/ 150 w 152"/>
                <a:gd name="T45" fmla="*/ 76 h 158"/>
                <a:gd name="T46" fmla="*/ 130 w 152"/>
                <a:gd name="T47" fmla="*/ 134 h 158"/>
                <a:gd name="T48" fmla="*/ 68 w 152"/>
                <a:gd name="T49" fmla="*/ 156 h 158"/>
                <a:gd name="T50" fmla="*/ 78 w 152"/>
                <a:gd name="T51" fmla="*/ 0 h 158"/>
                <a:gd name="T52" fmla="*/ 46 w 152"/>
                <a:gd name="T53" fmla="*/ 6 h 158"/>
                <a:gd name="T54" fmla="*/ 24 w 152"/>
                <a:gd name="T55" fmla="*/ 22 h 158"/>
                <a:gd name="T56" fmla="*/ 18 w 152"/>
                <a:gd name="T57" fmla="*/ 24 h 158"/>
                <a:gd name="T58" fmla="*/ 12 w 152"/>
                <a:gd name="T59" fmla="*/ 32 h 158"/>
                <a:gd name="T60" fmla="*/ 10 w 152"/>
                <a:gd name="T61" fmla="*/ 36 h 158"/>
                <a:gd name="T62" fmla="*/ 6 w 152"/>
                <a:gd name="T63" fmla="*/ 40 h 158"/>
                <a:gd name="T64" fmla="*/ 0 w 152"/>
                <a:gd name="T65" fmla="*/ 80 h 158"/>
                <a:gd name="T66" fmla="*/ 2 w 152"/>
                <a:gd name="T67" fmla="*/ 100 h 158"/>
                <a:gd name="T68" fmla="*/ 32 w 152"/>
                <a:gd name="T69" fmla="*/ 146 h 158"/>
                <a:gd name="T70" fmla="*/ 68 w 152"/>
                <a:gd name="T71" fmla="*/ 158 h 158"/>
                <a:gd name="T72" fmla="*/ 130 w 152"/>
                <a:gd name="T73" fmla="*/ 136 h 158"/>
                <a:gd name="T74" fmla="*/ 152 w 152"/>
                <a:gd name="T75" fmla="*/ 76 h 158"/>
                <a:gd name="T76" fmla="*/ 152 w 152"/>
                <a:gd name="T77" fmla="*/ 66 h 158"/>
                <a:gd name="T78" fmla="*/ 150 w 152"/>
                <a:gd name="T79" fmla="*/ 60 h 158"/>
                <a:gd name="T80" fmla="*/ 150 w 152"/>
                <a:gd name="T81" fmla="*/ 48 h 158"/>
                <a:gd name="T82" fmla="*/ 146 w 152"/>
                <a:gd name="T83" fmla="*/ 44 h 158"/>
                <a:gd name="T84" fmla="*/ 144 w 152"/>
                <a:gd name="T85" fmla="*/ 36 h 158"/>
                <a:gd name="T86" fmla="*/ 140 w 152"/>
                <a:gd name="T87" fmla="*/ 34 h 158"/>
                <a:gd name="T88" fmla="*/ 136 w 152"/>
                <a:gd name="T89" fmla="*/ 30 h 158"/>
                <a:gd name="T90" fmla="*/ 130 w 152"/>
                <a:gd name="T91" fmla="*/ 24 h 158"/>
                <a:gd name="T92" fmla="*/ 128 w 152"/>
                <a:gd name="T93" fmla="*/ 20 h 158"/>
                <a:gd name="T94" fmla="*/ 122 w 152"/>
                <a:gd name="T95" fmla="*/ 14 h 158"/>
                <a:gd name="T96" fmla="*/ 104 w 152"/>
                <a:gd name="T97" fmla="*/ 6 h 158"/>
                <a:gd name="T98" fmla="*/ 94 w 152"/>
                <a:gd name="T9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68" y="156"/>
                  </a:moveTo>
                  <a:lnTo>
                    <a:pt x="68" y="156"/>
                  </a:lnTo>
                  <a:lnTo>
                    <a:pt x="56" y="156"/>
                  </a:lnTo>
                  <a:lnTo>
                    <a:pt x="44" y="152"/>
                  </a:lnTo>
                  <a:lnTo>
                    <a:pt x="34" y="144"/>
                  </a:lnTo>
                  <a:lnTo>
                    <a:pt x="24" y="136"/>
                  </a:lnTo>
                  <a:lnTo>
                    <a:pt x="16" y="126"/>
                  </a:lnTo>
                  <a:lnTo>
                    <a:pt x="8" y="114"/>
                  </a:lnTo>
                  <a:lnTo>
                    <a:pt x="4" y="100"/>
                  </a:lnTo>
                  <a:lnTo>
                    <a:pt x="2" y="86"/>
                  </a:lnTo>
                  <a:lnTo>
                    <a:pt x="2" y="86"/>
                  </a:lnTo>
                  <a:lnTo>
                    <a:pt x="2" y="80"/>
                  </a:lnTo>
                  <a:lnTo>
                    <a:pt x="2" y="76"/>
                  </a:lnTo>
                  <a:lnTo>
                    <a:pt x="2" y="76"/>
                  </a:lnTo>
                  <a:lnTo>
                    <a:pt x="4" y="60"/>
                  </a:lnTo>
                  <a:lnTo>
                    <a:pt x="8" y="40"/>
                  </a:lnTo>
                  <a:lnTo>
                    <a:pt x="8" y="40"/>
                  </a:lnTo>
                  <a:lnTo>
                    <a:pt x="8" y="38"/>
                  </a:lnTo>
                  <a:lnTo>
                    <a:pt x="10" y="38"/>
                  </a:lnTo>
                  <a:lnTo>
                    <a:pt x="12" y="36"/>
                  </a:lnTo>
                  <a:lnTo>
                    <a:pt x="12" y="36"/>
                  </a:lnTo>
                  <a:lnTo>
                    <a:pt x="12" y="36"/>
                  </a:lnTo>
                  <a:lnTo>
                    <a:pt x="14" y="34"/>
                  </a:lnTo>
                  <a:lnTo>
                    <a:pt x="14" y="34"/>
                  </a:lnTo>
                  <a:lnTo>
                    <a:pt x="18" y="30"/>
                  </a:lnTo>
                  <a:lnTo>
                    <a:pt x="18" y="30"/>
                  </a:lnTo>
                  <a:lnTo>
                    <a:pt x="18" y="30"/>
                  </a:lnTo>
                  <a:lnTo>
                    <a:pt x="20" y="26"/>
                  </a:lnTo>
                  <a:lnTo>
                    <a:pt x="20" y="26"/>
                  </a:lnTo>
                  <a:lnTo>
                    <a:pt x="22" y="26"/>
                  </a:lnTo>
                  <a:lnTo>
                    <a:pt x="22" y="26"/>
                  </a:lnTo>
                  <a:lnTo>
                    <a:pt x="24" y="24"/>
                  </a:lnTo>
                  <a:lnTo>
                    <a:pt x="24" y="22"/>
                  </a:lnTo>
                  <a:lnTo>
                    <a:pt x="26" y="22"/>
                  </a:lnTo>
                  <a:lnTo>
                    <a:pt x="26" y="22"/>
                  </a:lnTo>
                  <a:lnTo>
                    <a:pt x="36" y="14"/>
                  </a:lnTo>
                  <a:lnTo>
                    <a:pt x="48" y="8"/>
                  </a:lnTo>
                  <a:lnTo>
                    <a:pt x="58" y="4"/>
                  </a:lnTo>
                  <a:lnTo>
                    <a:pt x="68" y="2"/>
                  </a:lnTo>
                  <a:lnTo>
                    <a:pt x="78" y="2"/>
                  </a:lnTo>
                  <a:lnTo>
                    <a:pt x="78" y="2"/>
                  </a:lnTo>
                  <a:lnTo>
                    <a:pt x="90" y="2"/>
                  </a:lnTo>
                  <a:lnTo>
                    <a:pt x="92" y="2"/>
                  </a:lnTo>
                  <a:lnTo>
                    <a:pt x="92" y="6"/>
                  </a:lnTo>
                  <a:lnTo>
                    <a:pt x="92" y="6"/>
                  </a:lnTo>
                  <a:lnTo>
                    <a:pt x="104" y="6"/>
                  </a:lnTo>
                  <a:lnTo>
                    <a:pt x="104" y="8"/>
                  </a:lnTo>
                  <a:lnTo>
                    <a:pt x="104" y="8"/>
                  </a:lnTo>
                  <a:lnTo>
                    <a:pt x="108" y="12"/>
                  </a:lnTo>
                  <a:lnTo>
                    <a:pt x="114" y="16"/>
                  </a:lnTo>
                  <a:lnTo>
                    <a:pt x="114" y="16"/>
                  </a:lnTo>
                  <a:lnTo>
                    <a:pt x="120" y="16"/>
                  </a:lnTo>
                  <a:lnTo>
                    <a:pt x="120" y="16"/>
                  </a:lnTo>
                  <a:lnTo>
                    <a:pt x="124" y="22"/>
                  </a:lnTo>
                  <a:lnTo>
                    <a:pt x="128" y="22"/>
                  </a:lnTo>
                  <a:lnTo>
                    <a:pt x="128" y="24"/>
                  </a:lnTo>
                  <a:lnTo>
                    <a:pt x="128" y="24"/>
                  </a:lnTo>
                  <a:lnTo>
                    <a:pt x="130" y="24"/>
                  </a:lnTo>
                  <a:lnTo>
                    <a:pt x="130" y="26"/>
                  </a:lnTo>
                  <a:lnTo>
                    <a:pt x="132" y="26"/>
                  </a:lnTo>
                  <a:lnTo>
                    <a:pt x="132" y="30"/>
                  </a:lnTo>
                  <a:lnTo>
                    <a:pt x="134" y="30"/>
                  </a:lnTo>
                  <a:lnTo>
                    <a:pt x="134" y="30"/>
                  </a:lnTo>
                  <a:lnTo>
                    <a:pt x="134" y="30"/>
                  </a:lnTo>
                  <a:lnTo>
                    <a:pt x="138" y="32"/>
                  </a:lnTo>
                  <a:lnTo>
                    <a:pt x="138" y="34"/>
                  </a:lnTo>
                  <a:lnTo>
                    <a:pt x="138" y="34"/>
                  </a:lnTo>
                  <a:lnTo>
                    <a:pt x="140" y="36"/>
                  </a:lnTo>
                  <a:lnTo>
                    <a:pt x="140" y="36"/>
                  </a:lnTo>
                  <a:lnTo>
                    <a:pt x="140" y="36"/>
                  </a:lnTo>
                  <a:lnTo>
                    <a:pt x="142" y="36"/>
                  </a:lnTo>
                  <a:lnTo>
                    <a:pt x="142" y="36"/>
                  </a:lnTo>
                  <a:lnTo>
                    <a:pt x="142" y="40"/>
                  </a:lnTo>
                  <a:lnTo>
                    <a:pt x="146" y="44"/>
                  </a:lnTo>
                  <a:lnTo>
                    <a:pt x="146" y="44"/>
                  </a:lnTo>
                  <a:lnTo>
                    <a:pt x="146" y="46"/>
                  </a:lnTo>
                  <a:lnTo>
                    <a:pt x="146" y="50"/>
                  </a:lnTo>
                  <a:lnTo>
                    <a:pt x="146" y="50"/>
                  </a:lnTo>
                  <a:lnTo>
                    <a:pt x="148" y="50"/>
                  </a:lnTo>
                  <a:lnTo>
                    <a:pt x="148" y="50"/>
                  </a:lnTo>
                  <a:lnTo>
                    <a:pt x="148" y="56"/>
                  </a:lnTo>
                  <a:lnTo>
                    <a:pt x="148" y="58"/>
                  </a:lnTo>
                  <a:lnTo>
                    <a:pt x="148" y="58"/>
                  </a:lnTo>
                  <a:lnTo>
                    <a:pt x="148" y="62"/>
                  </a:lnTo>
                  <a:lnTo>
                    <a:pt x="150" y="62"/>
                  </a:lnTo>
                  <a:lnTo>
                    <a:pt x="150" y="62"/>
                  </a:lnTo>
                  <a:lnTo>
                    <a:pt x="150" y="66"/>
                  </a:lnTo>
                  <a:lnTo>
                    <a:pt x="150" y="66"/>
                  </a:lnTo>
                  <a:lnTo>
                    <a:pt x="150" y="68"/>
                  </a:lnTo>
                  <a:lnTo>
                    <a:pt x="150" y="68"/>
                  </a:lnTo>
                  <a:lnTo>
                    <a:pt x="150" y="76"/>
                  </a:lnTo>
                  <a:lnTo>
                    <a:pt x="150" y="76"/>
                  </a:lnTo>
                  <a:lnTo>
                    <a:pt x="150" y="94"/>
                  </a:lnTo>
                  <a:lnTo>
                    <a:pt x="146" y="108"/>
                  </a:lnTo>
                  <a:lnTo>
                    <a:pt x="138" y="122"/>
                  </a:lnTo>
                  <a:lnTo>
                    <a:pt x="130" y="134"/>
                  </a:lnTo>
                  <a:lnTo>
                    <a:pt x="118" y="144"/>
                  </a:lnTo>
                  <a:lnTo>
                    <a:pt x="104" y="150"/>
                  </a:lnTo>
                  <a:lnTo>
                    <a:pt x="88" y="156"/>
                  </a:lnTo>
                  <a:lnTo>
                    <a:pt x="68" y="156"/>
                  </a:lnTo>
                  <a:close/>
                  <a:moveTo>
                    <a:pt x="94" y="0"/>
                  </a:moveTo>
                  <a:lnTo>
                    <a:pt x="90" y="0"/>
                  </a:lnTo>
                  <a:lnTo>
                    <a:pt x="90" y="0"/>
                  </a:lnTo>
                  <a:lnTo>
                    <a:pt x="78" y="0"/>
                  </a:lnTo>
                  <a:lnTo>
                    <a:pt x="68" y="0"/>
                  </a:lnTo>
                  <a:lnTo>
                    <a:pt x="68" y="0"/>
                  </a:lnTo>
                  <a:lnTo>
                    <a:pt x="58" y="2"/>
                  </a:lnTo>
                  <a:lnTo>
                    <a:pt x="46" y="6"/>
                  </a:lnTo>
                  <a:lnTo>
                    <a:pt x="36" y="12"/>
                  </a:lnTo>
                  <a:lnTo>
                    <a:pt x="24" y="20"/>
                  </a:lnTo>
                  <a:lnTo>
                    <a:pt x="24" y="20"/>
                  </a:lnTo>
                  <a:lnTo>
                    <a:pt x="24" y="22"/>
                  </a:lnTo>
                  <a:lnTo>
                    <a:pt x="22" y="22"/>
                  </a:lnTo>
                  <a:lnTo>
                    <a:pt x="20" y="24"/>
                  </a:lnTo>
                  <a:lnTo>
                    <a:pt x="20" y="24"/>
                  </a:lnTo>
                  <a:lnTo>
                    <a:pt x="18" y="24"/>
                  </a:lnTo>
                  <a:lnTo>
                    <a:pt x="18" y="24"/>
                  </a:lnTo>
                  <a:lnTo>
                    <a:pt x="16" y="28"/>
                  </a:lnTo>
                  <a:lnTo>
                    <a:pt x="16" y="30"/>
                  </a:lnTo>
                  <a:lnTo>
                    <a:pt x="12" y="32"/>
                  </a:lnTo>
                  <a:lnTo>
                    <a:pt x="12" y="32"/>
                  </a:lnTo>
                  <a:lnTo>
                    <a:pt x="12" y="34"/>
                  </a:lnTo>
                  <a:lnTo>
                    <a:pt x="10" y="36"/>
                  </a:lnTo>
                  <a:lnTo>
                    <a:pt x="10" y="36"/>
                  </a:lnTo>
                  <a:lnTo>
                    <a:pt x="10" y="36"/>
                  </a:lnTo>
                  <a:lnTo>
                    <a:pt x="8" y="36"/>
                  </a:lnTo>
                  <a:lnTo>
                    <a:pt x="6" y="38"/>
                  </a:lnTo>
                  <a:lnTo>
                    <a:pt x="6" y="40"/>
                  </a:lnTo>
                  <a:lnTo>
                    <a:pt x="6" y="40"/>
                  </a:lnTo>
                  <a:lnTo>
                    <a:pt x="2" y="60"/>
                  </a:lnTo>
                  <a:lnTo>
                    <a:pt x="0" y="76"/>
                  </a:lnTo>
                  <a:lnTo>
                    <a:pt x="0" y="80"/>
                  </a:lnTo>
                  <a:lnTo>
                    <a:pt x="0" y="80"/>
                  </a:lnTo>
                  <a:lnTo>
                    <a:pt x="0" y="86"/>
                  </a:lnTo>
                  <a:lnTo>
                    <a:pt x="0" y="86"/>
                  </a:lnTo>
                  <a:lnTo>
                    <a:pt x="2" y="100"/>
                  </a:lnTo>
                  <a:lnTo>
                    <a:pt x="6" y="114"/>
                  </a:lnTo>
                  <a:lnTo>
                    <a:pt x="14" y="126"/>
                  </a:lnTo>
                  <a:lnTo>
                    <a:pt x="22" y="138"/>
                  </a:lnTo>
                  <a:lnTo>
                    <a:pt x="32" y="146"/>
                  </a:lnTo>
                  <a:lnTo>
                    <a:pt x="44" y="152"/>
                  </a:lnTo>
                  <a:lnTo>
                    <a:pt x="56" y="158"/>
                  </a:lnTo>
                  <a:lnTo>
                    <a:pt x="68" y="158"/>
                  </a:lnTo>
                  <a:lnTo>
                    <a:pt x="68" y="158"/>
                  </a:lnTo>
                  <a:lnTo>
                    <a:pt x="88" y="158"/>
                  </a:lnTo>
                  <a:lnTo>
                    <a:pt x="104" y="152"/>
                  </a:lnTo>
                  <a:lnTo>
                    <a:pt x="120" y="144"/>
                  </a:lnTo>
                  <a:lnTo>
                    <a:pt x="130" y="136"/>
                  </a:lnTo>
                  <a:lnTo>
                    <a:pt x="140" y="124"/>
                  </a:lnTo>
                  <a:lnTo>
                    <a:pt x="146" y="110"/>
                  </a:lnTo>
                  <a:lnTo>
                    <a:pt x="152" y="94"/>
                  </a:lnTo>
                  <a:lnTo>
                    <a:pt x="152" y="76"/>
                  </a:lnTo>
                  <a:lnTo>
                    <a:pt x="152" y="76"/>
                  </a:lnTo>
                  <a:lnTo>
                    <a:pt x="152" y="68"/>
                  </a:lnTo>
                  <a:lnTo>
                    <a:pt x="152" y="68"/>
                  </a:lnTo>
                  <a:lnTo>
                    <a:pt x="152" y="66"/>
                  </a:lnTo>
                  <a:lnTo>
                    <a:pt x="152" y="66"/>
                  </a:lnTo>
                  <a:lnTo>
                    <a:pt x="152" y="62"/>
                  </a:lnTo>
                  <a:lnTo>
                    <a:pt x="150" y="60"/>
                  </a:lnTo>
                  <a:lnTo>
                    <a:pt x="150" y="60"/>
                  </a:lnTo>
                  <a:lnTo>
                    <a:pt x="150" y="58"/>
                  </a:lnTo>
                  <a:lnTo>
                    <a:pt x="150" y="54"/>
                  </a:lnTo>
                  <a:lnTo>
                    <a:pt x="150" y="54"/>
                  </a:lnTo>
                  <a:lnTo>
                    <a:pt x="150" y="48"/>
                  </a:lnTo>
                  <a:lnTo>
                    <a:pt x="150" y="48"/>
                  </a:lnTo>
                  <a:lnTo>
                    <a:pt x="146" y="48"/>
                  </a:lnTo>
                  <a:lnTo>
                    <a:pt x="146" y="44"/>
                  </a:lnTo>
                  <a:lnTo>
                    <a:pt x="146" y="44"/>
                  </a:lnTo>
                  <a:lnTo>
                    <a:pt x="146" y="42"/>
                  </a:lnTo>
                  <a:lnTo>
                    <a:pt x="146" y="42"/>
                  </a:lnTo>
                  <a:lnTo>
                    <a:pt x="144" y="40"/>
                  </a:lnTo>
                  <a:lnTo>
                    <a:pt x="144" y="36"/>
                  </a:lnTo>
                  <a:lnTo>
                    <a:pt x="144" y="36"/>
                  </a:lnTo>
                  <a:lnTo>
                    <a:pt x="142" y="36"/>
                  </a:lnTo>
                  <a:lnTo>
                    <a:pt x="142" y="36"/>
                  </a:lnTo>
                  <a:lnTo>
                    <a:pt x="140" y="34"/>
                  </a:lnTo>
                  <a:lnTo>
                    <a:pt x="140" y="32"/>
                  </a:lnTo>
                  <a:lnTo>
                    <a:pt x="140" y="32"/>
                  </a:lnTo>
                  <a:lnTo>
                    <a:pt x="140" y="30"/>
                  </a:lnTo>
                  <a:lnTo>
                    <a:pt x="136" y="30"/>
                  </a:lnTo>
                  <a:lnTo>
                    <a:pt x="136" y="28"/>
                  </a:lnTo>
                  <a:lnTo>
                    <a:pt x="132" y="28"/>
                  </a:lnTo>
                  <a:lnTo>
                    <a:pt x="132" y="24"/>
                  </a:lnTo>
                  <a:lnTo>
                    <a:pt x="130" y="24"/>
                  </a:lnTo>
                  <a:lnTo>
                    <a:pt x="130" y="22"/>
                  </a:lnTo>
                  <a:lnTo>
                    <a:pt x="130" y="22"/>
                  </a:lnTo>
                  <a:lnTo>
                    <a:pt x="128" y="22"/>
                  </a:lnTo>
                  <a:lnTo>
                    <a:pt x="128" y="20"/>
                  </a:lnTo>
                  <a:lnTo>
                    <a:pt x="126" y="20"/>
                  </a:lnTo>
                  <a:lnTo>
                    <a:pt x="126" y="20"/>
                  </a:lnTo>
                  <a:lnTo>
                    <a:pt x="122" y="14"/>
                  </a:lnTo>
                  <a:lnTo>
                    <a:pt x="122" y="14"/>
                  </a:lnTo>
                  <a:lnTo>
                    <a:pt x="114" y="14"/>
                  </a:lnTo>
                  <a:lnTo>
                    <a:pt x="114" y="14"/>
                  </a:lnTo>
                  <a:lnTo>
                    <a:pt x="110" y="10"/>
                  </a:lnTo>
                  <a:lnTo>
                    <a:pt x="104" y="6"/>
                  </a:lnTo>
                  <a:lnTo>
                    <a:pt x="104" y="4"/>
                  </a:lnTo>
                  <a:lnTo>
                    <a:pt x="104" y="4"/>
                  </a:lnTo>
                  <a:lnTo>
                    <a:pt x="94" y="4"/>
                  </a:lnTo>
                  <a:lnTo>
                    <a:pt x="94" y="0"/>
                  </a:lnTo>
                  <a:close/>
                </a:path>
              </a:pathLst>
            </a:custGeom>
            <a:solidFill>
              <a:srgbClr val="71696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3" name="Freeform 584"/>
            <p:cNvSpPr>
              <a:spLocks/>
            </p:cNvSpPr>
            <p:nvPr/>
          </p:nvSpPr>
          <p:spPr bwMode="auto">
            <a:xfrm>
              <a:off x="8316913" y="5565775"/>
              <a:ext cx="234950" cy="244475"/>
            </a:xfrm>
            <a:custGeom>
              <a:avLst/>
              <a:gdLst>
                <a:gd name="T0" fmla="*/ 66 w 148"/>
                <a:gd name="T1" fmla="*/ 154 h 154"/>
                <a:gd name="T2" fmla="*/ 42 w 148"/>
                <a:gd name="T3" fmla="*/ 150 h 154"/>
                <a:gd name="T4" fmla="*/ 22 w 148"/>
                <a:gd name="T5" fmla="*/ 134 h 154"/>
                <a:gd name="T6" fmla="*/ 6 w 148"/>
                <a:gd name="T7" fmla="*/ 112 h 154"/>
                <a:gd name="T8" fmla="*/ 0 w 148"/>
                <a:gd name="T9" fmla="*/ 84 h 154"/>
                <a:gd name="T10" fmla="*/ 0 w 148"/>
                <a:gd name="T11" fmla="*/ 78 h 154"/>
                <a:gd name="T12" fmla="*/ 0 w 148"/>
                <a:gd name="T13" fmla="*/ 74 h 154"/>
                <a:gd name="T14" fmla="*/ 6 w 148"/>
                <a:gd name="T15" fmla="*/ 38 h 154"/>
                <a:gd name="T16" fmla="*/ 6 w 148"/>
                <a:gd name="T17" fmla="*/ 36 h 154"/>
                <a:gd name="T18" fmla="*/ 10 w 148"/>
                <a:gd name="T19" fmla="*/ 34 h 154"/>
                <a:gd name="T20" fmla="*/ 10 w 148"/>
                <a:gd name="T21" fmla="*/ 34 h 154"/>
                <a:gd name="T22" fmla="*/ 12 w 148"/>
                <a:gd name="T23" fmla="*/ 32 h 154"/>
                <a:gd name="T24" fmla="*/ 16 w 148"/>
                <a:gd name="T25" fmla="*/ 28 h 154"/>
                <a:gd name="T26" fmla="*/ 18 w 148"/>
                <a:gd name="T27" fmla="*/ 24 h 154"/>
                <a:gd name="T28" fmla="*/ 20 w 148"/>
                <a:gd name="T29" fmla="*/ 24 h 154"/>
                <a:gd name="T30" fmla="*/ 22 w 148"/>
                <a:gd name="T31" fmla="*/ 22 h 154"/>
                <a:gd name="T32" fmla="*/ 24 w 148"/>
                <a:gd name="T33" fmla="*/ 20 h 154"/>
                <a:gd name="T34" fmla="*/ 34 w 148"/>
                <a:gd name="T35" fmla="*/ 12 h 154"/>
                <a:gd name="T36" fmla="*/ 56 w 148"/>
                <a:gd name="T37" fmla="*/ 2 h 154"/>
                <a:gd name="T38" fmla="*/ 76 w 148"/>
                <a:gd name="T39" fmla="*/ 0 h 154"/>
                <a:gd name="T40" fmla="*/ 88 w 148"/>
                <a:gd name="T41" fmla="*/ 0 h 154"/>
                <a:gd name="T42" fmla="*/ 90 w 148"/>
                <a:gd name="T43" fmla="*/ 4 h 154"/>
                <a:gd name="T44" fmla="*/ 102 w 148"/>
                <a:gd name="T45" fmla="*/ 4 h 154"/>
                <a:gd name="T46" fmla="*/ 102 w 148"/>
                <a:gd name="T47" fmla="*/ 6 h 154"/>
                <a:gd name="T48" fmla="*/ 112 w 148"/>
                <a:gd name="T49" fmla="*/ 14 h 154"/>
                <a:gd name="T50" fmla="*/ 118 w 148"/>
                <a:gd name="T51" fmla="*/ 14 h 154"/>
                <a:gd name="T52" fmla="*/ 122 w 148"/>
                <a:gd name="T53" fmla="*/ 20 h 154"/>
                <a:gd name="T54" fmla="*/ 126 w 148"/>
                <a:gd name="T55" fmla="*/ 22 h 154"/>
                <a:gd name="T56" fmla="*/ 128 w 148"/>
                <a:gd name="T57" fmla="*/ 22 h 154"/>
                <a:gd name="T58" fmla="*/ 130 w 148"/>
                <a:gd name="T59" fmla="*/ 24 h 154"/>
                <a:gd name="T60" fmla="*/ 132 w 148"/>
                <a:gd name="T61" fmla="*/ 28 h 154"/>
                <a:gd name="T62" fmla="*/ 132 w 148"/>
                <a:gd name="T63" fmla="*/ 28 h 154"/>
                <a:gd name="T64" fmla="*/ 136 w 148"/>
                <a:gd name="T65" fmla="*/ 32 h 154"/>
                <a:gd name="T66" fmla="*/ 138 w 148"/>
                <a:gd name="T67" fmla="*/ 34 h 154"/>
                <a:gd name="T68" fmla="*/ 138 w 148"/>
                <a:gd name="T69" fmla="*/ 34 h 154"/>
                <a:gd name="T70" fmla="*/ 140 w 148"/>
                <a:gd name="T71" fmla="*/ 34 h 154"/>
                <a:gd name="T72" fmla="*/ 144 w 148"/>
                <a:gd name="T73" fmla="*/ 42 h 154"/>
                <a:gd name="T74" fmla="*/ 144 w 148"/>
                <a:gd name="T75" fmla="*/ 44 h 154"/>
                <a:gd name="T76" fmla="*/ 144 w 148"/>
                <a:gd name="T77" fmla="*/ 48 h 154"/>
                <a:gd name="T78" fmla="*/ 146 w 148"/>
                <a:gd name="T79" fmla="*/ 48 h 154"/>
                <a:gd name="T80" fmla="*/ 146 w 148"/>
                <a:gd name="T81" fmla="*/ 56 h 154"/>
                <a:gd name="T82" fmla="*/ 146 w 148"/>
                <a:gd name="T83" fmla="*/ 60 h 154"/>
                <a:gd name="T84" fmla="*/ 148 w 148"/>
                <a:gd name="T85" fmla="*/ 60 h 154"/>
                <a:gd name="T86" fmla="*/ 148 w 148"/>
                <a:gd name="T87" fmla="*/ 64 h 154"/>
                <a:gd name="T88" fmla="*/ 148 w 148"/>
                <a:gd name="T89" fmla="*/ 66 h 154"/>
                <a:gd name="T90" fmla="*/ 148 w 148"/>
                <a:gd name="T91" fmla="*/ 74 h 154"/>
                <a:gd name="T92" fmla="*/ 144 w 148"/>
                <a:gd name="T93" fmla="*/ 106 h 154"/>
                <a:gd name="T94" fmla="*/ 128 w 148"/>
                <a:gd name="T95" fmla="*/ 132 h 154"/>
                <a:gd name="T96" fmla="*/ 102 w 148"/>
                <a:gd name="T97" fmla="*/ 148 h 154"/>
                <a:gd name="T98" fmla="*/ 66 w 148"/>
                <a:gd name="T9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54">
                  <a:moveTo>
                    <a:pt x="66" y="154"/>
                  </a:moveTo>
                  <a:lnTo>
                    <a:pt x="66" y="154"/>
                  </a:lnTo>
                  <a:lnTo>
                    <a:pt x="54" y="154"/>
                  </a:lnTo>
                  <a:lnTo>
                    <a:pt x="42" y="150"/>
                  </a:lnTo>
                  <a:lnTo>
                    <a:pt x="32" y="142"/>
                  </a:lnTo>
                  <a:lnTo>
                    <a:pt x="22" y="134"/>
                  </a:lnTo>
                  <a:lnTo>
                    <a:pt x="14" y="124"/>
                  </a:lnTo>
                  <a:lnTo>
                    <a:pt x="6" y="112"/>
                  </a:lnTo>
                  <a:lnTo>
                    <a:pt x="2" y="98"/>
                  </a:lnTo>
                  <a:lnTo>
                    <a:pt x="0" y="84"/>
                  </a:lnTo>
                  <a:lnTo>
                    <a:pt x="0" y="84"/>
                  </a:lnTo>
                  <a:lnTo>
                    <a:pt x="0" y="78"/>
                  </a:lnTo>
                  <a:lnTo>
                    <a:pt x="0" y="74"/>
                  </a:lnTo>
                  <a:lnTo>
                    <a:pt x="0" y="74"/>
                  </a:lnTo>
                  <a:lnTo>
                    <a:pt x="2" y="58"/>
                  </a:lnTo>
                  <a:lnTo>
                    <a:pt x="6" y="38"/>
                  </a:lnTo>
                  <a:lnTo>
                    <a:pt x="6" y="38"/>
                  </a:lnTo>
                  <a:lnTo>
                    <a:pt x="6" y="36"/>
                  </a:lnTo>
                  <a:lnTo>
                    <a:pt x="8" y="36"/>
                  </a:lnTo>
                  <a:lnTo>
                    <a:pt x="10" y="34"/>
                  </a:lnTo>
                  <a:lnTo>
                    <a:pt x="10" y="34"/>
                  </a:lnTo>
                  <a:lnTo>
                    <a:pt x="10" y="34"/>
                  </a:lnTo>
                  <a:lnTo>
                    <a:pt x="12" y="32"/>
                  </a:lnTo>
                  <a:lnTo>
                    <a:pt x="12" y="32"/>
                  </a:lnTo>
                  <a:lnTo>
                    <a:pt x="16" y="28"/>
                  </a:lnTo>
                  <a:lnTo>
                    <a:pt x="16" y="28"/>
                  </a:lnTo>
                  <a:lnTo>
                    <a:pt x="16" y="28"/>
                  </a:lnTo>
                  <a:lnTo>
                    <a:pt x="18" y="24"/>
                  </a:lnTo>
                  <a:lnTo>
                    <a:pt x="18" y="24"/>
                  </a:lnTo>
                  <a:lnTo>
                    <a:pt x="20" y="24"/>
                  </a:lnTo>
                  <a:lnTo>
                    <a:pt x="20" y="24"/>
                  </a:lnTo>
                  <a:lnTo>
                    <a:pt x="22" y="22"/>
                  </a:lnTo>
                  <a:lnTo>
                    <a:pt x="22" y="20"/>
                  </a:lnTo>
                  <a:lnTo>
                    <a:pt x="24" y="20"/>
                  </a:lnTo>
                  <a:lnTo>
                    <a:pt x="24" y="20"/>
                  </a:lnTo>
                  <a:lnTo>
                    <a:pt x="34" y="12"/>
                  </a:lnTo>
                  <a:lnTo>
                    <a:pt x="46" y="6"/>
                  </a:lnTo>
                  <a:lnTo>
                    <a:pt x="56" y="2"/>
                  </a:lnTo>
                  <a:lnTo>
                    <a:pt x="66" y="0"/>
                  </a:lnTo>
                  <a:lnTo>
                    <a:pt x="76" y="0"/>
                  </a:lnTo>
                  <a:lnTo>
                    <a:pt x="76" y="0"/>
                  </a:lnTo>
                  <a:lnTo>
                    <a:pt x="88" y="0"/>
                  </a:lnTo>
                  <a:lnTo>
                    <a:pt x="90" y="0"/>
                  </a:lnTo>
                  <a:lnTo>
                    <a:pt x="90" y="4"/>
                  </a:lnTo>
                  <a:lnTo>
                    <a:pt x="90" y="4"/>
                  </a:lnTo>
                  <a:lnTo>
                    <a:pt x="102" y="4"/>
                  </a:lnTo>
                  <a:lnTo>
                    <a:pt x="102" y="6"/>
                  </a:lnTo>
                  <a:lnTo>
                    <a:pt x="102" y="6"/>
                  </a:lnTo>
                  <a:lnTo>
                    <a:pt x="106" y="10"/>
                  </a:lnTo>
                  <a:lnTo>
                    <a:pt x="112" y="14"/>
                  </a:lnTo>
                  <a:lnTo>
                    <a:pt x="112" y="14"/>
                  </a:lnTo>
                  <a:lnTo>
                    <a:pt x="118" y="14"/>
                  </a:lnTo>
                  <a:lnTo>
                    <a:pt x="118" y="14"/>
                  </a:lnTo>
                  <a:lnTo>
                    <a:pt x="122" y="20"/>
                  </a:lnTo>
                  <a:lnTo>
                    <a:pt x="126" y="20"/>
                  </a:lnTo>
                  <a:lnTo>
                    <a:pt x="126" y="22"/>
                  </a:lnTo>
                  <a:lnTo>
                    <a:pt x="126" y="22"/>
                  </a:lnTo>
                  <a:lnTo>
                    <a:pt x="128" y="22"/>
                  </a:lnTo>
                  <a:lnTo>
                    <a:pt x="128" y="24"/>
                  </a:lnTo>
                  <a:lnTo>
                    <a:pt x="130" y="24"/>
                  </a:lnTo>
                  <a:lnTo>
                    <a:pt x="130" y="28"/>
                  </a:lnTo>
                  <a:lnTo>
                    <a:pt x="132" y="28"/>
                  </a:lnTo>
                  <a:lnTo>
                    <a:pt x="132" y="28"/>
                  </a:lnTo>
                  <a:lnTo>
                    <a:pt x="132" y="28"/>
                  </a:lnTo>
                  <a:lnTo>
                    <a:pt x="136" y="30"/>
                  </a:lnTo>
                  <a:lnTo>
                    <a:pt x="136" y="32"/>
                  </a:lnTo>
                  <a:lnTo>
                    <a:pt x="136" y="32"/>
                  </a:lnTo>
                  <a:lnTo>
                    <a:pt x="138" y="34"/>
                  </a:lnTo>
                  <a:lnTo>
                    <a:pt x="138" y="34"/>
                  </a:lnTo>
                  <a:lnTo>
                    <a:pt x="138" y="34"/>
                  </a:lnTo>
                  <a:lnTo>
                    <a:pt x="140" y="34"/>
                  </a:lnTo>
                  <a:lnTo>
                    <a:pt x="140" y="34"/>
                  </a:lnTo>
                  <a:lnTo>
                    <a:pt x="140" y="38"/>
                  </a:lnTo>
                  <a:lnTo>
                    <a:pt x="144" y="42"/>
                  </a:lnTo>
                  <a:lnTo>
                    <a:pt x="144" y="42"/>
                  </a:lnTo>
                  <a:lnTo>
                    <a:pt x="144" y="44"/>
                  </a:lnTo>
                  <a:lnTo>
                    <a:pt x="144" y="48"/>
                  </a:lnTo>
                  <a:lnTo>
                    <a:pt x="144" y="48"/>
                  </a:lnTo>
                  <a:lnTo>
                    <a:pt x="146" y="48"/>
                  </a:lnTo>
                  <a:lnTo>
                    <a:pt x="146" y="48"/>
                  </a:lnTo>
                  <a:lnTo>
                    <a:pt x="146" y="54"/>
                  </a:lnTo>
                  <a:lnTo>
                    <a:pt x="146" y="56"/>
                  </a:lnTo>
                  <a:lnTo>
                    <a:pt x="146" y="56"/>
                  </a:lnTo>
                  <a:lnTo>
                    <a:pt x="146" y="60"/>
                  </a:lnTo>
                  <a:lnTo>
                    <a:pt x="148" y="60"/>
                  </a:lnTo>
                  <a:lnTo>
                    <a:pt x="148" y="60"/>
                  </a:lnTo>
                  <a:lnTo>
                    <a:pt x="148" y="64"/>
                  </a:lnTo>
                  <a:lnTo>
                    <a:pt x="148" y="64"/>
                  </a:lnTo>
                  <a:lnTo>
                    <a:pt x="148" y="66"/>
                  </a:lnTo>
                  <a:lnTo>
                    <a:pt x="148" y="66"/>
                  </a:lnTo>
                  <a:lnTo>
                    <a:pt x="148" y="74"/>
                  </a:lnTo>
                  <a:lnTo>
                    <a:pt x="148" y="74"/>
                  </a:lnTo>
                  <a:lnTo>
                    <a:pt x="148" y="92"/>
                  </a:lnTo>
                  <a:lnTo>
                    <a:pt x="144" y="106"/>
                  </a:lnTo>
                  <a:lnTo>
                    <a:pt x="136" y="120"/>
                  </a:lnTo>
                  <a:lnTo>
                    <a:pt x="128" y="132"/>
                  </a:lnTo>
                  <a:lnTo>
                    <a:pt x="116" y="142"/>
                  </a:lnTo>
                  <a:lnTo>
                    <a:pt x="102" y="148"/>
                  </a:lnTo>
                  <a:lnTo>
                    <a:pt x="86" y="154"/>
                  </a:lnTo>
                  <a:lnTo>
                    <a:pt x="66" y="1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4" name="Freeform 585"/>
            <p:cNvSpPr>
              <a:spLocks/>
            </p:cNvSpPr>
            <p:nvPr/>
          </p:nvSpPr>
          <p:spPr bwMode="auto">
            <a:xfrm>
              <a:off x="8313738" y="5562600"/>
              <a:ext cx="241300" cy="250825"/>
            </a:xfrm>
            <a:custGeom>
              <a:avLst/>
              <a:gdLst>
                <a:gd name="T0" fmla="*/ 90 w 152"/>
                <a:gd name="T1" fmla="*/ 0 h 158"/>
                <a:gd name="T2" fmla="*/ 78 w 152"/>
                <a:gd name="T3" fmla="*/ 0 h 158"/>
                <a:gd name="T4" fmla="*/ 68 w 152"/>
                <a:gd name="T5" fmla="*/ 0 h 158"/>
                <a:gd name="T6" fmla="*/ 46 w 152"/>
                <a:gd name="T7" fmla="*/ 6 h 158"/>
                <a:gd name="T8" fmla="*/ 24 w 152"/>
                <a:gd name="T9" fmla="*/ 20 h 158"/>
                <a:gd name="T10" fmla="*/ 24 w 152"/>
                <a:gd name="T11" fmla="*/ 22 h 158"/>
                <a:gd name="T12" fmla="*/ 20 w 152"/>
                <a:gd name="T13" fmla="*/ 24 h 158"/>
                <a:gd name="T14" fmla="*/ 18 w 152"/>
                <a:gd name="T15" fmla="*/ 24 h 158"/>
                <a:gd name="T16" fmla="*/ 16 w 152"/>
                <a:gd name="T17" fmla="*/ 28 h 158"/>
                <a:gd name="T18" fmla="*/ 12 w 152"/>
                <a:gd name="T19" fmla="*/ 32 h 158"/>
                <a:gd name="T20" fmla="*/ 12 w 152"/>
                <a:gd name="T21" fmla="*/ 34 h 158"/>
                <a:gd name="T22" fmla="*/ 10 w 152"/>
                <a:gd name="T23" fmla="*/ 36 h 158"/>
                <a:gd name="T24" fmla="*/ 8 w 152"/>
                <a:gd name="T25" fmla="*/ 36 h 158"/>
                <a:gd name="T26" fmla="*/ 6 w 152"/>
                <a:gd name="T27" fmla="*/ 40 h 158"/>
                <a:gd name="T28" fmla="*/ 2 w 152"/>
                <a:gd name="T29" fmla="*/ 60 h 158"/>
                <a:gd name="T30" fmla="*/ 0 w 152"/>
                <a:gd name="T31" fmla="*/ 80 h 158"/>
                <a:gd name="T32" fmla="*/ 0 w 152"/>
                <a:gd name="T33" fmla="*/ 86 h 158"/>
                <a:gd name="T34" fmla="*/ 2 w 152"/>
                <a:gd name="T35" fmla="*/ 100 h 158"/>
                <a:gd name="T36" fmla="*/ 14 w 152"/>
                <a:gd name="T37" fmla="*/ 126 h 158"/>
                <a:gd name="T38" fmla="*/ 32 w 152"/>
                <a:gd name="T39" fmla="*/ 146 h 158"/>
                <a:gd name="T40" fmla="*/ 56 w 152"/>
                <a:gd name="T41" fmla="*/ 158 h 158"/>
                <a:gd name="T42" fmla="*/ 68 w 152"/>
                <a:gd name="T43" fmla="*/ 158 h 158"/>
                <a:gd name="T44" fmla="*/ 104 w 152"/>
                <a:gd name="T45" fmla="*/ 152 h 158"/>
                <a:gd name="T46" fmla="*/ 130 w 152"/>
                <a:gd name="T47" fmla="*/ 136 h 158"/>
                <a:gd name="T48" fmla="*/ 146 w 152"/>
                <a:gd name="T49" fmla="*/ 110 h 158"/>
                <a:gd name="T50" fmla="*/ 152 w 152"/>
                <a:gd name="T51" fmla="*/ 76 h 158"/>
                <a:gd name="T52" fmla="*/ 152 w 152"/>
                <a:gd name="T53" fmla="*/ 68 h 158"/>
                <a:gd name="T54" fmla="*/ 152 w 152"/>
                <a:gd name="T55" fmla="*/ 66 h 158"/>
                <a:gd name="T56" fmla="*/ 152 w 152"/>
                <a:gd name="T57" fmla="*/ 62 h 158"/>
                <a:gd name="T58" fmla="*/ 150 w 152"/>
                <a:gd name="T59" fmla="*/ 60 h 158"/>
                <a:gd name="T60" fmla="*/ 150 w 152"/>
                <a:gd name="T61" fmla="*/ 54 h 158"/>
                <a:gd name="T62" fmla="*/ 150 w 152"/>
                <a:gd name="T63" fmla="*/ 48 h 158"/>
                <a:gd name="T64" fmla="*/ 146 w 152"/>
                <a:gd name="T65" fmla="*/ 48 h 158"/>
                <a:gd name="T66" fmla="*/ 146 w 152"/>
                <a:gd name="T67" fmla="*/ 44 h 158"/>
                <a:gd name="T68" fmla="*/ 146 w 152"/>
                <a:gd name="T69" fmla="*/ 42 h 158"/>
                <a:gd name="T70" fmla="*/ 144 w 152"/>
                <a:gd name="T71" fmla="*/ 36 h 158"/>
                <a:gd name="T72" fmla="*/ 142 w 152"/>
                <a:gd name="T73" fmla="*/ 36 h 158"/>
                <a:gd name="T74" fmla="*/ 140 w 152"/>
                <a:gd name="T75" fmla="*/ 34 h 158"/>
                <a:gd name="T76" fmla="*/ 140 w 152"/>
                <a:gd name="T77" fmla="*/ 32 h 158"/>
                <a:gd name="T78" fmla="*/ 136 w 152"/>
                <a:gd name="T79" fmla="*/ 30 h 158"/>
                <a:gd name="T80" fmla="*/ 132 w 152"/>
                <a:gd name="T81" fmla="*/ 28 h 158"/>
                <a:gd name="T82" fmla="*/ 130 w 152"/>
                <a:gd name="T83" fmla="*/ 24 h 158"/>
                <a:gd name="T84" fmla="*/ 130 w 152"/>
                <a:gd name="T85" fmla="*/ 22 h 158"/>
                <a:gd name="T86" fmla="*/ 128 w 152"/>
                <a:gd name="T87" fmla="*/ 20 h 158"/>
                <a:gd name="T88" fmla="*/ 126 w 152"/>
                <a:gd name="T89" fmla="*/ 20 h 158"/>
                <a:gd name="T90" fmla="*/ 122 w 152"/>
                <a:gd name="T91" fmla="*/ 14 h 158"/>
                <a:gd name="T92" fmla="*/ 114 w 152"/>
                <a:gd name="T93" fmla="*/ 14 h 158"/>
                <a:gd name="T94" fmla="*/ 104 w 152"/>
                <a:gd name="T95" fmla="*/ 6 h 158"/>
                <a:gd name="T96" fmla="*/ 104 w 152"/>
                <a:gd name="T97" fmla="*/ 4 h 158"/>
                <a:gd name="T98" fmla="*/ 94 w 152"/>
                <a:gd name="T99"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2" h="158">
                  <a:moveTo>
                    <a:pt x="94" y="0"/>
                  </a:moveTo>
                  <a:lnTo>
                    <a:pt x="90" y="0"/>
                  </a:lnTo>
                  <a:lnTo>
                    <a:pt x="90" y="0"/>
                  </a:lnTo>
                  <a:lnTo>
                    <a:pt x="78" y="0"/>
                  </a:lnTo>
                  <a:lnTo>
                    <a:pt x="68" y="0"/>
                  </a:lnTo>
                  <a:lnTo>
                    <a:pt x="68" y="0"/>
                  </a:lnTo>
                  <a:lnTo>
                    <a:pt x="58" y="2"/>
                  </a:lnTo>
                  <a:lnTo>
                    <a:pt x="46" y="6"/>
                  </a:lnTo>
                  <a:lnTo>
                    <a:pt x="36" y="12"/>
                  </a:lnTo>
                  <a:lnTo>
                    <a:pt x="24" y="20"/>
                  </a:lnTo>
                  <a:lnTo>
                    <a:pt x="24" y="20"/>
                  </a:lnTo>
                  <a:lnTo>
                    <a:pt x="24" y="22"/>
                  </a:lnTo>
                  <a:lnTo>
                    <a:pt x="22" y="22"/>
                  </a:lnTo>
                  <a:lnTo>
                    <a:pt x="20" y="24"/>
                  </a:lnTo>
                  <a:lnTo>
                    <a:pt x="20" y="24"/>
                  </a:lnTo>
                  <a:lnTo>
                    <a:pt x="18" y="24"/>
                  </a:lnTo>
                  <a:lnTo>
                    <a:pt x="18" y="24"/>
                  </a:lnTo>
                  <a:lnTo>
                    <a:pt x="16" y="28"/>
                  </a:lnTo>
                  <a:lnTo>
                    <a:pt x="16" y="30"/>
                  </a:lnTo>
                  <a:lnTo>
                    <a:pt x="12" y="32"/>
                  </a:lnTo>
                  <a:lnTo>
                    <a:pt x="12" y="32"/>
                  </a:lnTo>
                  <a:lnTo>
                    <a:pt x="12" y="34"/>
                  </a:lnTo>
                  <a:lnTo>
                    <a:pt x="10" y="36"/>
                  </a:lnTo>
                  <a:lnTo>
                    <a:pt x="10" y="36"/>
                  </a:lnTo>
                  <a:lnTo>
                    <a:pt x="10" y="36"/>
                  </a:lnTo>
                  <a:lnTo>
                    <a:pt x="8" y="36"/>
                  </a:lnTo>
                  <a:lnTo>
                    <a:pt x="6" y="38"/>
                  </a:lnTo>
                  <a:lnTo>
                    <a:pt x="6" y="40"/>
                  </a:lnTo>
                  <a:lnTo>
                    <a:pt x="6" y="40"/>
                  </a:lnTo>
                  <a:lnTo>
                    <a:pt x="2" y="60"/>
                  </a:lnTo>
                  <a:lnTo>
                    <a:pt x="0" y="76"/>
                  </a:lnTo>
                  <a:lnTo>
                    <a:pt x="0" y="80"/>
                  </a:lnTo>
                  <a:lnTo>
                    <a:pt x="0" y="80"/>
                  </a:lnTo>
                  <a:lnTo>
                    <a:pt x="0" y="86"/>
                  </a:lnTo>
                  <a:lnTo>
                    <a:pt x="0" y="86"/>
                  </a:lnTo>
                  <a:lnTo>
                    <a:pt x="2" y="100"/>
                  </a:lnTo>
                  <a:lnTo>
                    <a:pt x="6" y="114"/>
                  </a:lnTo>
                  <a:lnTo>
                    <a:pt x="14" y="126"/>
                  </a:lnTo>
                  <a:lnTo>
                    <a:pt x="22" y="138"/>
                  </a:lnTo>
                  <a:lnTo>
                    <a:pt x="32" y="146"/>
                  </a:lnTo>
                  <a:lnTo>
                    <a:pt x="44" y="152"/>
                  </a:lnTo>
                  <a:lnTo>
                    <a:pt x="56" y="158"/>
                  </a:lnTo>
                  <a:lnTo>
                    <a:pt x="68" y="158"/>
                  </a:lnTo>
                  <a:lnTo>
                    <a:pt x="68" y="158"/>
                  </a:lnTo>
                  <a:lnTo>
                    <a:pt x="88" y="158"/>
                  </a:lnTo>
                  <a:lnTo>
                    <a:pt x="104" y="152"/>
                  </a:lnTo>
                  <a:lnTo>
                    <a:pt x="120" y="144"/>
                  </a:lnTo>
                  <a:lnTo>
                    <a:pt x="130" y="136"/>
                  </a:lnTo>
                  <a:lnTo>
                    <a:pt x="140" y="124"/>
                  </a:lnTo>
                  <a:lnTo>
                    <a:pt x="146" y="110"/>
                  </a:lnTo>
                  <a:lnTo>
                    <a:pt x="152" y="94"/>
                  </a:lnTo>
                  <a:lnTo>
                    <a:pt x="152" y="76"/>
                  </a:lnTo>
                  <a:lnTo>
                    <a:pt x="152" y="76"/>
                  </a:lnTo>
                  <a:lnTo>
                    <a:pt x="152" y="68"/>
                  </a:lnTo>
                  <a:lnTo>
                    <a:pt x="152" y="68"/>
                  </a:lnTo>
                  <a:lnTo>
                    <a:pt x="152" y="66"/>
                  </a:lnTo>
                  <a:lnTo>
                    <a:pt x="152" y="66"/>
                  </a:lnTo>
                  <a:lnTo>
                    <a:pt x="152" y="62"/>
                  </a:lnTo>
                  <a:lnTo>
                    <a:pt x="150" y="60"/>
                  </a:lnTo>
                  <a:lnTo>
                    <a:pt x="150" y="60"/>
                  </a:lnTo>
                  <a:lnTo>
                    <a:pt x="150" y="58"/>
                  </a:lnTo>
                  <a:lnTo>
                    <a:pt x="150" y="54"/>
                  </a:lnTo>
                  <a:lnTo>
                    <a:pt x="150" y="54"/>
                  </a:lnTo>
                  <a:lnTo>
                    <a:pt x="150" y="48"/>
                  </a:lnTo>
                  <a:lnTo>
                    <a:pt x="150" y="48"/>
                  </a:lnTo>
                  <a:lnTo>
                    <a:pt x="146" y="48"/>
                  </a:lnTo>
                  <a:lnTo>
                    <a:pt x="146" y="44"/>
                  </a:lnTo>
                  <a:lnTo>
                    <a:pt x="146" y="44"/>
                  </a:lnTo>
                  <a:lnTo>
                    <a:pt x="146" y="42"/>
                  </a:lnTo>
                  <a:lnTo>
                    <a:pt x="146" y="42"/>
                  </a:lnTo>
                  <a:lnTo>
                    <a:pt x="144" y="40"/>
                  </a:lnTo>
                  <a:lnTo>
                    <a:pt x="144" y="36"/>
                  </a:lnTo>
                  <a:lnTo>
                    <a:pt x="144" y="36"/>
                  </a:lnTo>
                  <a:lnTo>
                    <a:pt x="142" y="36"/>
                  </a:lnTo>
                  <a:lnTo>
                    <a:pt x="142" y="36"/>
                  </a:lnTo>
                  <a:lnTo>
                    <a:pt x="140" y="34"/>
                  </a:lnTo>
                  <a:lnTo>
                    <a:pt x="140" y="32"/>
                  </a:lnTo>
                  <a:lnTo>
                    <a:pt x="140" y="32"/>
                  </a:lnTo>
                  <a:lnTo>
                    <a:pt x="140" y="30"/>
                  </a:lnTo>
                  <a:lnTo>
                    <a:pt x="136" y="30"/>
                  </a:lnTo>
                  <a:lnTo>
                    <a:pt x="136" y="28"/>
                  </a:lnTo>
                  <a:lnTo>
                    <a:pt x="132" y="28"/>
                  </a:lnTo>
                  <a:lnTo>
                    <a:pt x="132" y="24"/>
                  </a:lnTo>
                  <a:lnTo>
                    <a:pt x="130" y="24"/>
                  </a:lnTo>
                  <a:lnTo>
                    <a:pt x="130" y="22"/>
                  </a:lnTo>
                  <a:lnTo>
                    <a:pt x="130" y="22"/>
                  </a:lnTo>
                  <a:lnTo>
                    <a:pt x="128" y="22"/>
                  </a:lnTo>
                  <a:lnTo>
                    <a:pt x="128" y="20"/>
                  </a:lnTo>
                  <a:lnTo>
                    <a:pt x="126" y="20"/>
                  </a:lnTo>
                  <a:lnTo>
                    <a:pt x="126" y="20"/>
                  </a:lnTo>
                  <a:lnTo>
                    <a:pt x="122" y="14"/>
                  </a:lnTo>
                  <a:lnTo>
                    <a:pt x="122" y="14"/>
                  </a:lnTo>
                  <a:lnTo>
                    <a:pt x="114" y="14"/>
                  </a:lnTo>
                  <a:lnTo>
                    <a:pt x="114" y="14"/>
                  </a:lnTo>
                  <a:lnTo>
                    <a:pt x="110" y="10"/>
                  </a:lnTo>
                  <a:lnTo>
                    <a:pt x="104" y="6"/>
                  </a:lnTo>
                  <a:lnTo>
                    <a:pt x="104" y="4"/>
                  </a:lnTo>
                  <a:lnTo>
                    <a:pt x="104" y="4"/>
                  </a:lnTo>
                  <a:lnTo>
                    <a:pt x="94" y="4"/>
                  </a:lnTo>
                  <a:lnTo>
                    <a:pt x="9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5" name="Freeform 586"/>
            <p:cNvSpPr>
              <a:spLocks noEditPoints="1"/>
            </p:cNvSpPr>
            <p:nvPr/>
          </p:nvSpPr>
          <p:spPr bwMode="auto">
            <a:xfrm>
              <a:off x="8316913" y="5565775"/>
              <a:ext cx="234950" cy="244475"/>
            </a:xfrm>
            <a:custGeom>
              <a:avLst/>
              <a:gdLst>
                <a:gd name="T0" fmla="*/ 44 w 148"/>
                <a:gd name="T1" fmla="*/ 148 h 154"/>
                <a:gd name="T2" fmla="*/ 8 w 148"/>
                <a:gd name="T3" fmla="*/ 110 h 154"/>
                <a:gd name="T4" fmla="*/ 2 w 148"/>
                <a:gd name="T5" fmla="*/ 78 h 154"/>
                <a:gd name="T6" fmla="*/ 8 w 148"/>
                <a:gd name="T7" fmla="*/ 40 h 154"/>
                <a:gd name="T8" fmla="*/ 10 w 148"/>
                <a:gd name="T9" fmla="*/ 36 h 154"/>
                <a:gd name="T10" fmla="*/ 16 w 148"/>
                <a:gd name="T11" fmla="*/ 30 h 154"/>
                <a:gd name="T12" fmla="*/ 18 w 148"/>
                <a:gd name="T13" fmla="*/ 26 h 154"/>
                <a:gd name="T14" fmla="*/ 24 w 148"/>
                <a:gd name="T15" fmla="*/ 22 h 154"/>
                <a:gd name="T16" fmla="*/ 46 w 148"/>
                <a:gd name="T17" fmla="*/ 8 h 154"/>
                <a:gd name="T18" fmla="*/ 76 w 148"/>
                <a:gd name="T19" fmla="*/ 2 h 154"/>
                <a:gd name="T20" fmla="*/ 90 w 148"/>
                <a:gd name="T21" fmla="*/ 6 h 154"/>
                <a:gd name="T22" fmla="*/ 106 w 148"/>
                <a:gd name="T23" fmla="*/ 10 h 154"/>
                <a:gd name="T24" fmla="*/ 118 w 148"/>
                <a:gd name="T25" fmla="*/ 16 h 154"/>
                <a:gd name="T26" fmla="*/ 124 w 148"/>
                <a:gd name="T27" fmla="*/ 24 h 154"/>
                <a:gd name="T28" fmla="*/ 128 w 148"/>
                <a:gd name="T29" fmla="*/ 28 h 154"/>
                <a:gd name="T30" fmla="*/ 134 w 148"/>
                <a:gd name="T31" fmla="*/ 32 h 154"/>
                <a:gd name="T32" fmla="*/ 136 w 148"/>
                <a:gd name="T33" fmla="*/ 36 h 154"/>
                <a:gd name="T34" fmla="*/ 138 w 148"/>
                <a:gd name="T35" fmla="*/ 40 h 154"/>
                <a:gd name="T36" fmla="*/ 142 w 148"/>
                <a:gd name="T37" fmla="*/ 48 h 154"/>
                <a:gd name="T38" fmla="*/ 144 w 148"/>
                <a:gd name="T39" fmla="*/ 54 h 154"/>
                <a:gd name="T40" fmla="*/ 146 w 148"/>
                <a:gd name="T41" fmla="*/ 60 h 154"/>
                <a:gd name="T42" fmla="*/ 146 w 148"/>
                <a:gd name="T43" fmla="*/ 66 h 154"/>
                <a:gd name="T44" fmla="*/ 144 w 148"/>
                <a:gd name="T45" fmla="*/ 90 h 154"/>
                <a:gd name="T46" fmla="*/ 114 w 148"/>
                <a:gd name="T47" fmla="*/ 140 h 154"/>
                <a:gd name="T48" fmla="*/ 90 w 148"/>
                <a:gd name="T49" fmla="*/ 0 h 154"/>
                <a:gd name="T50" fmla="*/ 66 w 148"/>
                <a:gd name="T51" fmla="*/ 0 h 154"/>
                <a:gd name="T52" fmla="*/ 34 w 148"/>
                <a:gd name="T53" fmla="*/ 12 h 154"/>
                <a:gd name="T54" fmla="*/ 22 w 148"/>
                <a:gd name="T55" fmla="*/ 22 h 154"/>
                <a:gd name="T56" fmla="*/ 18 w 148"/>
                <a:gd name="T57" fmla="*/ 24 h 154"/>
                <a:gd name="T58" fmla="*/ 12 w 148"/>
                <a:gd name="T59" fmla="*/ 32 h 154"/>
                <a:gd name="T60" fmla="*/ 10 w 148"/>
                <a:gd name="T61" fmla="*/ 34 h 154"/>
                <a:gd name="T62" fmla="*/ 6 w 148"/>
                <a:gd name="T63" fmla="*/ 38 h 154"/>
                <a:gd name="T64" fmla="*/ 0 w 148"/>
                <a:gd name="T65" fmla="*/ 78 h 154"/>
                <a:gd name="T66" fmla="*/ 6 w 148"/>
                <a:gd name="T67" fmla="*/ 112 h 154"/>
                <a:gd name="T68" fmla="*/ 42 w 148"/>
                <a:gd name="T69" fmla="*/ 150 h 154"/>
                <a:gd name="T70" fmla="*/ 86 w 148"/>
                <a:gd name="T71" fmla="*/ 154 h 154"/>
                <a:gd name="T72" fmla="*/ 136 w 148"/>
                <a:gd name="T73" fmla="*/ 120 h 154"/>
                <a:gd name="T74" fmla="*/ 148 w 148"/>
                <a:gd name="T75" fmla="*/ 74 h 154"/>
                <a:gd name="T76" fmla="*/ 148 w 148"/>
                <a:gd name="T77" fmla="*/ 64 h 154"/>
                <a:gd name="T78" fmla="*/ 146 w 148"/>
                <a:gd name="T79" fmla="*/ 56 h 154"/>
                <a:gd name="T80" fmla="*/ 146 w 148"/>
                <a:gd name="T81" fmla="*/ 48 h 154"/>
                <a:gd name="T82" fmla="*/ 144 w 148"/>
                <a:gd name="T83" fmla="*/ 42 h 154"/>
                <a:gd name="T84" fmla="*/ 140 w 148"/>
                <a:gd name="T85" fmla="*/ 34 h 154"/>
                <a:gd name="T86" fmla="*/ 136 w 148"/>
                <a:gd name="T87" fmla="*/ 32 h 154"/>
                <a:gd name="T88" fmla="*/ 132 w 148"/>
                <a:gd name="T89" fmla="*/ 28 h 154"/>
                <a:gd name="T90" fmla="*/ 128 w 148"/>
                <a:gd name="T91" fmla="*/ 22 h 154"/>
                <a:gd name="T92" fmla="*/ 122 w 148"/>
                <a:gd name="T93" fmla="*/ 20 h 154"/>
                <a:gd name="T94" fmla="*/ 112 w 148"/>
                <a:gd name="T95" fmla="*/ 14 h 154"/>
                <a:gd name="T96" fmla="*/ 102 w 148"/>
                <a:gd name="T97"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8" h="154">
                  <a:moveTo>
                    <a:pt x="66" y="152"/>
                  </a:moveTo>
                  <a:lnTo>
                    <a:pt x="66" y="152"/>
                  </a:lnTo>
                  <a:lnTo>
                    <a:pt x="56" y="152"/>
                  </a:lnTo>
                  <a:lnTo>
                    <a:pt x="44" y="148"/>
                  </a:lnTo>
                  <a:lnTo>
                    <a:pt x="32" y="140"/>
                  </a:lnTo>
                  <a:lnTo>
                    <a:pt x="24" y="132"/>
                  </a:lnTo>
                  <a:lnTo>
                    <a:pt x="14" y="122"/>
                  </a:lnTo>
                  <a:lnTo>
                    <a:pt x="8" y="110"/>
                  </a:lnTo>
                  <a:lnTo>
                    <a:pt x="4" y="98"/>
                  </a:lnTo>
                  <a:lnTo>
                    <a:pt x="2" y="84"/>
                  </a:lnTo>
                  <a:lnTo>
                    <a:pt x="2" y="84"/>
                  </a:lnTo>
                  <a:lnTo>
                    <a:pt x="2" y="78"/>
                  </a:lnTo>
                  <a:lnTo>
                    <a:pt x="2" y="74"/>
                  </a:lnTo>
                  <a:lnTo>
                    <a:pt x="2" y="74"/>
                  </a:lnTo>
                  <a:lnTo>
                    <a:pt x="4" y="58"/>
                  </a:lnTo>
                  <a:lnTo>
                    <a:pt x="8" y="40"/>
                  </a:lnTo>
                  <a:lnTo>
                    <a:pt x="8" y="40"/>
                  </a:lnTo>
                  <a:lnTo>
                    <a:pt x="8" y="38"/>
                  </a:lnTo>
                  <a:lnTo>
                    <a:pt x="10" y="36"/>
                  </a:lnTo>
                  <a:lnTo>
                    <a:pt x="10" y="36"/>
                  </a:lnTo>
                  <a:lnTo>
                    <a:pt x="10" y="36"/>
                  </a:lnTo>
                  <a:lnTo>
                    <a:pt x="12" y="34"/>
                  </a:lnTo>
                  <a:lnTo>
                    <a:pt x="14"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6" y="14"/>
                  </a:lnTo>
                  <a:lnTo>
                    <a:pt x="46" y="8"/>
                  </a:lnTo>
                  <a:lnTo>
                    <a:pt x="56" y="4"/>
                  </a:lnTo>
                  <a:lnTo>
                    <a:pt x="66" y="2"/>
                  </a:lnTo>
                  <a:lnTo>
                    <a:pt x="76" y="2"/>
                  </a:lnTo>
                  <a:lnTo>
                    <a:pt x="76" y="2"/>
                  </a:lnTo>
                  <a:lnTo>
                    <a:pt x="88" y="2"/>
                  </a:lnTo>
                  <a:lnTo>
                    <a:pt x="90" y="2"/>
                  </a:lnTo>
                  <a:lnTo>
                    <a:pt x="90" y="6"/>
                  </a:lnTo>
                  <a:lnTo>
                    <a:pt x="90" y="6"/>
                  </a:lnTo>
                  <a:lnTo>
                    <a:pt x="100" y="6"/>
                  </a:lnTo>
                  <a:lnTo>
                    <a:pt x="100" y="8"/>
                  </a:lnTo>
                  <a:lnTo>
                    <a:pt x="100" y="8"/>
                  </a:lnTo>
                  <a:lnTo>
                    <a:pt x="106" y="10"/>
                  </a:lnTo>
                  <a:lnTo>
                    <a:pt x="110" y="16"/>
                  </a:lnTo>
                  <a:lnTo>
                    <a:pt x="110" y="16"/>
                  </a:lnTo>
                  <a:lnTo>
                    <a:pt x="118" y="16"/>
                  </a:lnTo>
                  <a:lnTo>
                    <a:pt x="118" y="16"/>
                  </a:lnTo>
                  <a:lnTo>
                    <a:pt x="120" y="20"/>
                  </a:lnTo>
                  <a:lnTo>
                    <a:pt x="124" y="20"/>
                  </a:lnTo>
                  <a:lnTo>
                    <a:pt x="124" y="24"/>
                  </a:lnTo>
                  <a:lnTo>
                    <a:pt x="124" y="24"/>
                  </a:lnTo>
                  <a:lnTo>
                    <a:pt x="126" y="24"/>
                  </a:lnTo>
                  <a:lnTo>
                    <a:pt x="126" y="26"/>
                  </a:lnTo>
                  <a:lnTo>
                    <a:pt x="128" y="26"/>
                  </a:lnTo>
                  <a:lnTo>
                    <a:pt x="128" y="28"/>
                  </a:lnTo>
                  <a:lnTo>
                    <a:pt x="130" y="28"/>
                  </a:lnTo>
                  <a:lnTo>
                    <a:pt x="130" y="30"/>
                  </a:lnTo>
                  <a:lnTo>
                    <a:pt x="130" y="30"/>
                  </a:lnTo>
                  <a:lnTo>
                    <a:pt x="134" y="32"/>
                  </a:lnTo>
                  <a:lnTo>
                    <a:pt x="134" y="32"/>
                  </a:lnTo>
                  <a:lnTo>
                    <a:pt x="134" y="32"/>
                  </a:lnTo>
                  <a:lnTo>
                    <a:pt x="136" y="36"/>
                  </a:lnTo>
                  <a:lnTo>
                    <a:pt x="136" y="36"/>
                  </a:lnTo>
                  <a:lnTo>
                    <a:pt x="136" y="36"/>
                  </a:lnTo>
                  <a:lnTo>
                    <a:pt x="138" y="36"/>
                  </a:lnTo>
                  <a:lnTo>
                    <a:pt x="138" y="36"/>
                  </a:lnTo>
                  <a:lnTo>
                    <a:pt x="138" y="40"/>
                  </a:lnTo>
                  <a:lnTo>
                    <a:pt x="142" y="42"/>
                  </a:lnTo>
                  <a:lnTo>
                    <a:pt x="142" y="42"/>
                  </a:lnTo>
                  <a:lnTo>
                    <a:pt x="142" y="44"/>
                  </a:lnTo>
                  <a:lnTo>
                    <a:pt x="142" y="48"/>
                  </a:lnTo>
                  <a:lnTo>
                    <a:pt x="142" y="48"/>
                  </a:lnTo>
                  <a:lnTo>
                    <a:pt x="144" y="48"/>
                  </a:lnTo>
                  <a:lnTo>
                    <a:pt x="144" y="48"/>
                  </a:lnTo>
                  <a:lnTo>
                    <a:pt x="144" y="54"/>
                  </a:lnTo>
                  <a:lnTo>
                    <a:pt x="144" y="56"/>
                  </a:lnTo>
                  <a:lnTo>
                    <a:pt x="144" y="56"/>
                  </a:lnTo>
                  <a:lnTo>
                    <a:pt x="144" y="60"/>
                  </a:lnTo>
                  <a:lnTo>
                    <a:pt x="146" y="60"/>
                  </a:lnTo>
                  <a:lnTo>
                    <a:pt x="146" y="60"/>
                  </a:lnTo>
                  <a:lnTo>
                    <a:pt x="146" y="64"/>
                  </a:lnTo>
                  <a:lnTo>
                    <a:pt x="146" y="64"/>
                  </a:lnTo>
                  <a:lnTo>
                    <a:pt x="146" y="66"/>
                  </a:lnTo>
                  <a:lnTo>
                    <a:pt x="146" y="66"/>
                  </a:lnTo>
                  <a:lnTo>
                    <a:pt x="146" y="74"/>
                  </a:lnTo>
                  <a:lnTo>
                    <a:pt x="146" y="74"/>
                  </a:lnTo>
                  <a:lnTo>
                    <a:pt x="144" y="90"/>
                  </a:lnTo>
                  <a:lnTo>
                    <a:pt x="142" y="106"/>
                  </a:lnTo>
                  <a:lnTo>
                    <a:pt x="134" y="118"/>
                  </a:lnTo>
                  <a:lnTo>
                    <a:pt x="126" y="130"/>
                  </a:lnTo>
                  <a:lnTo>
                    <a:pt x="114" y="140"/>
                  </a:lnTo>
                  <a:lnTo>
                    <a:pt x="102" y="146"/>
                  </a:lnTo>
                  <a:lnTo>
                    <a:pt x="86" y="152"/>
                  </a:lnTo>
                  <a:lnTo>
                    <a:pt x="66" y="152"/>
                  </a:lnTo>
                  <a:close/>
                  <a:moveTo>
                    <a:pt x="90" y="0"/>
                  </a:moveTo>
                  <a:lnTo>
                    <a:pt x="88" y="0"/>
                  </a:lnTo>
                  <a:lnTo>
                    <a:pt x="88" y="0"/>
                  </a:lnTo>
                  <a:lnTo>
                    <a:pt x="76" y="0"/>
                  </a:lnTo>
                  <a:lnTo>
                    <a:pt x="66" y="0"/>
                  </a:lnTo>
                  <a:lnTo>
                    <a:pt x="66" y="0"/>
                  </a:lnTo>
                  <a:lnTo>
                    <a:pt x="56" y="2"/>
                  </a:lnTo>
                  <a:lnTo>
                    <a:pt x="46" y="6"/>
                  </a:lnTo>
                  <a:lnTo>
                    <a:pt x="34" y="12"/>
                  </a:lnTo>
                  <a:lnTo>
                    <a:pt x="24" y="20"/>
                  </a:lnTo>
                  <a:lnTo>
                    <a:pt x="24" y="20"/>
                  </a:lnTo>
                  <a:lnTo>
                    <a:pt x="22" y="20"/>
                  </a:lnTo>
                  <a:lnTo>
                    <a:pt x="22" y="22"/>
                  </a:lnTo>
                  <a:lnTo>
                    <a:pt x="20" y="24"/>
                  </a:lnTo>
                  <a:lnTo>
                    <a:pt x="20" y="24"/>
                  </a:lnTo>
                  <a:lnTo>
                    <a:pt x="18" y="24"/>
                  </a:lnTo>
                  <a:lnTo>
                    <a:pt x="18" y="24"/>
                  </a:lnTo>
                  <a:lnTo>
                    <a:pt x="16" y="28"/>
                  </a:lnTo>
                  <a:lnTo>
                    <a:pt x="16" y="28"/>
                  </a:lnTo>
                  <a:lnTo>
                    <a:pt x="12" y="32"/>
                  </a:lnTo>
                  <a:lnTo>
                    <a:pt x="12" y="32"/>
                  </a:lnTo>
                  <a:lnTo>
                    <a:pt x="12" y="32"/>
                  </a:lnTo>
                  <a:lnTo>
                    <a:pt x="10" y="34"/>
                  </a:lnTo>
                  <a:lnTo>
                    <a:pt x="10" y="34"/>
                  </a:lnTo>
                  <a:lnTo>
                    <a:pt x="10" y="34"/>
                  </a:lnTo>
                  <a:lnTo>
                    <a:pt x="8" y="36"/>
                  </a:lnTo>
                  <a:lnTo>
                    <a:pt x="6" y="36"/>
                  </a:lnTo>
                  <a:lnTo>
                    <a:pt x="6" y="38"/>
                  </a:lnTo>
                  <a:lnTo>
                    <a:pt x="6" y="38"/>
                  </a:lnTo>
                  <a:lnTo>
                    <a:pt x="2" y="58"/>
                  </a:lnTo>
                  <a:lnTo>
                    <a:pt x="0" y="74"/>
                  </a:lnTo>
                  <a:lnTo>
                    <a:pt x="0" y="78"/>
                  </a:lnTo>
                  <a:lnTo>
                    <a:pt x="0" y="78"/>
                  </a:lnTo>
                  <a:lnTo>
                    <a:pt x="0" y="84"/>
                  </a:lnTo>
                  <a:lnTo>
                    <a:pt x="0" y="84"/>
                  </a:lnTo>
                  <a:lnTo>
                    <a:pt x="2" y="98"/>
                  </a:lnTo>
                  <a:lnTo>
                    <a:pt x="6" y="112"/>
                  </a:lnTo>
                  <a:lnTo>
                    <a:pt x="14" y="124"/>
                  </a:lnTo>
                  <a:lnTo>
                    <a:pt x="22" y="134"/>
                  </a:lnTo>
                  <a:lnTo>
                    <a:pt x="32" y="142"/>
                  </a:lnTo>
                  <a:lnTo>
                    <a:pt x="42" y="150"/>
                  </a:lnTo>
                  <a:lnTo>
                    <a:pt x="54" y="154"/>
                  </a:lnTo>
                  <a:lnTo>
                    <a:pt x="66" y="154"/>
                  </a:lnTo>
                  <a:lnTo>
                    <a:pt x="66" y="154"/>
                  </a:lnTo>
                  <a:lnTo>
                    <a:pt x="86" y="154"/>
                  </a:lnTo>
                  <a:lnTo>
                    <a:pt x="102" y="148"/>
                  </a:lnTo>
                  <a:lnTo>
                    <a:pt x="116" y="142"/>
                  </a:lnTo>
                  <a:lnTo>
                    <a:pt x="128" y="132"/>
                  </a:lnTo>
                  <a:lnTo>
                    <a:pt x="136" y="120"/>
                  </a:lnTo>
                  <a:lnTo>
                    <a:pt x="144" y="106"/>
                  </a:lnTo>
                  <a:lnTo>
                    <a:pt x="148" y="92"/>
                  </a:lnTo>
                  <a:lnTo>
                    <a:pt x="148" y="74"/>
                  </a:lnTo>
                  <a:lnTo>
                    <a:pt x="148" y="74"/>
                  </a:lnTo>
                  <a:lnTo>
                    <a:pt x="148" y="66"/>
                  </a:lnTo>
                  <a:lnTo>
                    <a:pt x="148" y="66"/>
                  </a:lnTo>
                  <a:lnTo>
                    <a:pt x="148" y="64"/>
                  </a:lnTo>
                  <a:lnTo>
                    <a:pt x="148" y="64"/>
                  </a:lnTo>
                  <a:lnTo>
                    <a:pt x="148" y="60"/>
                  </a:lnTo>
                  <a:lnTo>
                    <a:pt x="146" y="60"/>
                  </a:lnTo>
                  <a:lnTo>
                    <a:pt x="146" y="60"/>
                  </a:lnTo>
                  <a:lnTo>
                    <a:pt x="146" y="56"/>
                  </a:lnTo>
                  <a:lnTo>
                    <a:pt x="146" y="54"/>
                  </a:lnTo>
                  <a:lnTo>
                    <a:pt x="146" y="54"/>
                  </a:lnTo>
                  <a:lnTo>
                    <a:pt x="146" y="48"/>
                  </a:lnTo>
                  <a:lnTo>
                    <a:pt x="146" y="48"/>
                  </a:lnTo>
                  <a:lnTo>
                    <a:pt x="144" y="48"/>
                  </a:lnTo>
                  <a:lnTo>
                    <a:pt x="144" y="44"/>
                  </a:lnTo>
                  <a:lnTo>
                    <a:pt x="144" y="44"/>
                  </a:lnTo>
                  <a:lnTo>
                    <a:pt x="144" y="42"/>
                  </a:lnTo>
                  <a:lnTo>
                    <a:pt x="144" y="42"/>
                  </a:lnTo>
                  <a:lnTo>
                    <a:pt x="140" y="38"/>
                  </a:lnTo>
                  <a:lnTo>
                    <a:pt x="140" y="34"/>
                  </a:lnTo>
                  <a:lnTo>
                    <a:pt x="140" y="34"/>
                  </a:lnTo>
                  <a:lnTo>
                    <a:pt x="138" y="34"/>
                  </a:lnTo>
                  <a:lnTo>
                    <a:pt x="138" y="34"/>
                  </a:lnTo>
                  <a:lnTo>
                    <a:pt x="138" y="34"/>
                  </a:lnTo>
                  <a:lnTo>
                    <a:pt x="136" y="32"/>
                  </a:lnTo>
                  <a:lnTo>
                    <a:pt x="136" y="32"/>
                  </a:lnTo>
                  <a:lnTo>
                    <a:pt x="136" y="30"/>
                  </a:lnTo>
                  <a:lnTo>
                    <a:pt x="132" y="28"/>
                  </a:lnTo>
                  <a:lnTo>
                    <a:pt x="132" y="28"/>
                  </a:lnTo>
                  <a:lnTo>
                    <a:pt x="130" y="28"/>
                  </a:lnTo>
                  <a:lnTo>
                    <a:pt x="130" y="24"/>
                  </a:lnTo>
                  <a:lnTo>
                    <a:pt x="128" y="24"/>
                  </a:lnTo>
                  <a:lnTo>
                    <a:pt x="128" y="22"/>
                  </a:lnTo>
                  <a:lnTo>
                    <a:pt x="128" y="22"/>
                  </a:lnTo>
                  <a:lnTo>
                    <a:pt x="126" y="22"/>
                  </a:lnTo>
                  <a:lnTo>
                    <a:pt x="126" y="20"/>
                  </a:lnTo>
                  <a:lnTo>
                    <a:pt x="122" y="20"/>
                  </a:lnTo>
                  <a:lnTo>
                    <a:pt x="122" y="20"/>
                  </a:lnTo>
                  <a:lnTo>
                    <a:pt x="118" y="14"/>
                  </a:lnTo>
                  <a:lnTo>
                    <a:pt x="118" y="14"/>
                  </a:lnTo>
                  <a:lnTo>
                    <a:pt x="112" y="14"/>
                  </a:lnTo>
                  <a:lnTo>
                    <a:pt x="112" y="14"/>
                  </a:lnTo>
                  <a:lnTo>
                    <a:pt x="106" y="10"/>
                  </a:lnTo>
                  <a:lnTo>
                    <a:pt x="102" y="6"/>
                  </a:lnTo>
                  <a:lnTo>
                    <a:pt x="102" y="4"/>
                  </a:lnTo>
                  <a:lnTo>
                    <a:pt x="102" y="4"/>
                  </a:lnTo>
                  <a:lnTo>
                    <a:pt x="90" y="4"/>
                  </a:lnTo>
                  <a:lnTo>
                    <a:pt x="90" y="0"/>
                  </a:lnTo>
                  <a:close/>
                </a:path>
              </a:pathLst>
            </a:custGeom>
            <a:solidFill>
              <a:srgbClr val="6E666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6" name="Freeform 587"/>
            <p:cNvSpPr>
              <a:spLocks/>
            </p:cNvSpPr>
            <p:nvPr/>
          </p:nvSpPr>
          <p:spPr bwMode="auto">
            <a:xfrm>
              <a:off x="8320088" y="5568950"/>
              <a:ext cx="228600" cy="238125"/>
            </a:xfrm>
            <a:custGeom>
              <a:avLst/>
              <a:gdLst>
                <a:gd name="T0" fmla="*/ 64 w 144"/>
                <a:gd name="T1" fmla="*/ 150 h 150"/>
                <a:gd name="T2" fmla="*/ 42 w 144"/>
                <a:gd name="T3" fmla="*/ 146 h 150"/>
                <a:gd name="T4" fmla="*/ 22 w 144"/>
                <a:gd name="T5" fmla="*/ 130 h 150"/>
                <a:gd name="T6" fmla="*/ 6 w 144"/>
                <a:gd name="T7" fmla="*/ 108 h 150"/>
                <a:gd name="T8" fmla="*/ 0 w 144"/>
                <a:gd name="T9" fmla="*/ 82 h 150"/>
                <a:gd name="T10" fmla="*/ 0 w 144"/>
                <a:gd name="T11" fmla="*/ 76 h 150"/>
                <a:gd name="T12" fmla="*/ 0 w 144"/>
                <a:gd name="T13" fmla="*/ 72 h 150"/>
                <a:gd name="T14" fmla="*/ 6 w 144"/>
                <a:gd name="T15" fmla="*/ 38 h 150"/>
                <a:gd name="T16" fmla="*/ 6 w 144"/>
                <a:gd name="T17" fmla="*/ 36 h 150"/>
                <a:gd name="T18" fmla="*/ 8 w 144"/>
                <a:gd name="T19" fmla="*/ 34 h 150"/>
                <a:gd name="T20" fmla="*/ 10 w 144"/>
                <a:gd name="T21" fmla="*/ 32 h 150"/>
                <a:gd name="T22" fmla="*/ 14 w 144"/>
                <a:gd name="T23" fmla="*/ 28 h 150"/>
                <a:gd name="T24" fmla="*/ 16 w 144"/>
                <a:gd name="T25" fmla="*/ 26 h 150"/>
                <a:gd name="T26" fmla="*/ 16 w 144"/>
                <a:gd name="T27" fmla="*/ 24 h 150"/>
                <a:gd name="T28" fmla="*/ 18 w 144"/>
                <a:gd name="T29" fmla="*/ 24 h 150"/>
                <a:gd name="T30" fmla="*/ 22 w 144"/>
                <a:gd name="T31" fmla="*/ 20 h 150"/>
                <a:gd name="T32" fmla="*/ 22 w 144"/>
                <a:gd name="T33" fmla="*/ 18 h 150"/>
                <a:gd name="T34" fmla="*/ 44 w 144"/>
                <a:gd name="T35" fmla="*/ 6 h 150"/>
                <a:gd name="T36" fmla="*/ 64 w 144"/>
                <a:gd name="T37" fmla="*/ 0 h 150"/>
                <a:gd name="T38" fmla="*/ 74 w 144"/>
                <a:gd name="T39" fmla="*/ 0 h 150"/>
                <a:gd name="T40" fmla="*/ 88 w 144"/>
                <a:gd name="T41" fmla="*/ 0 h 150"/>
                <a:gd name="T42" fmla="*/ 88 w 144"/>
                <a:gd name="T43" fmla="*/ 4 h 150"/>
                <a:gd name="T44" fmla="*/ 98 w 144"/>
                <a:gd name="T45" fmla="*/ 6 h 150"/>
                <a:gd name="T46" fmla="*/ 104 w 144"/>
                <a:gd name="T47" fmla="*/ 8 h 150"/>
                <a:gd name="T48" fmla="*/ 108 w 144"/>
                <a:gd name="T49" fmla="*/ 14 h 150"/>
                <a:gd name="T50" fmla="*/ 116 w 144"/>
                <a:gd name="T51" fmla="*/ 14 h 150"/>
                <a:gd name="T52" fmla="*/ 122 w 144"/>
                <a:gd name="T53" fmla="*/ 18 h 150"/>
                <a:gd name="T54" fmla="*/ 122 w 144"/>
                <a:gd name="T55" fmla="*/ 22 h 150"/>
                <a:gd name="T56" fmla="*/ 124 w 144"/>
                <a:gd name="T57" fmla="*/ 24 h 150"/>
                <a:gd name="T58" fmla="*/ 126 w 144"/>
                <a:gd name="T59" fmla="*/ 26 h 150"/>
                <a:gd name="T60" fmla="*/ 128 w 144"/>
                <a:gd name="T61" fmla="*/ 28 h 150"/>
                <a:gd name="T62" fmla="*/ 132 w 144"/>
                <a:gd name="T63" fmla="*/ 30 h 150"/>
                <a:gd name="T64" fmla="*/ 132 w 144"/>
                <a:gd name="T65" fmla="*/ 30 h 150"/>
                <a:gd name="T66" fmla="*/ 134 w 144"/>
                <a:gd name="T67" fmla="*/ 34 h 150"/>
                <a:gd name="T68" fmla="*/ 136 w 144"/>
                <a:gd name="T69" fmla="*/ 34 h 150"/>
                <a:gd name="T70" fmla="*/ 136 w 144"/>
                <a:gd name="T71" fmla="*/ 38 h 150"/>
                <a:gd name="T72" fmla="*/ 140 w 144"/>
                <a:gd name="T73" fmla="*/ 40 h 150"/>
                <a:gd name="T74" fmla="*/ 140 w 144"/>
                <a:gd name="T75" fmla="*/ 46 h 150"/>
                <a:gd name="T76" fmla="*/ 142 w 144"/>
                <a:gd name="T77" fmla="*/ 46 h 150"/>
                <a:gd name="T78" fmla="*/ 142 w 144"/>
                <a:gd name="T79" fmla="*/ 52 h 150"/>
                <a:gd name="T80" fmla="*/ 142 w 144"/>
                <a:gd name="T81" fmla="*/ 54 h 150"/>
                <a:gd name="T82" fmla="*/ 144 w 144"/>
                <a:gd name="T83" fmla="*/ 58 h 150"/>
                <a:gd name="T84" fmla="*/ 144 w 144"/>
                <a:gd name="T85" fmla="*/ 62 h 150"/>
                <a:gd name="T86" fmla="*/ 144 w 144"/>
                <a:gd name="T87" fmla="*/ 64 h 150"/>
                <a:gd name="T88" fmla="*/ 144 w 144"/>
                <a:gd name="T89" fmla="*/ 72 h 150"/>
                <a:gd name="T90" fmla="*/ 142 w 144"/>
                <a:gd name="T91" fmla="*/ 88 h 150"/>
                <a:gd name="T92" fmla="*/ 132 w 144"/>
                <a:gd name="T93" fmla="*/ 116 h 150"/>
                <a:gd name="T94" fmla="*/ 112 w 144"/>
                <a:gd name="T95" fmla="*/ 138 h 150"/>
                <a:gd name="T96" fmla="*/ 84 w 144"/>
                <a:gd name="T9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64" y="150"/>
                  </a:moveTo>
                  <a:lnTo>
                    <a:pt x="64" y="150"/>
                  </a:lnTo>
                  <a:lnTo>
                    <a:pt x="54" y="150"/>
                  </a:lnTo>
                  <a:lnTo>
                    <a:pt x="42" y="146"/>
                  </a:lnTo>
                  <a:lnTo>
                    <a:pt x="30" y="138"/>
                  </a:lnTo>
                  <a:lnTo>
                    <a:pt x="22" y="130"/>
                  </a:lnTo>
                  <a:lnTo>
                    <a:pt x="12" y="120"/>
                  </a:lnTo>
                  <a:lnTo>
                    <a:pt x="6" y="108"/>
                  </a:lnTo>
                  <a:lnTo>
                    <a:pt x="2" y="96"/>
                  </a:lnTo>
                  <a:lnTo>
                    <a:pt x="0" y="82"/>
                  </a:lnTo>
                  <a:lnTo>
                    <a:pt x="0" y="82"/>
                  </a:lnTo>
                  <a:lnTo>
                    <a:pt x="0" y="76"/>
                  </a:lnTo>
                  <a:lnTo>
                    <a:pt x="0" y="72"/>
                  </a:lnTo>
                  <a:lnTo>
                    <a:pt x="0" y="72"/>
                  </a:lnTo>
                  <a:lnTo>
                    <a:pt x="2" y="56"/>
                  </a:lnTo>
                  <a:lnTo>
                    <a:pt x="6" y="38"/>
                  </a:lnTo>
                  <a:lnTo>
                    <a:pt x="6" y="38"/>
                  </a:lnTo>
                  <a:lnTo>
                    <a:pt x="6" y="36"/>
                  </a:lnTo>
                  <a:lnTo>
                    <a:pt x="8" y="34"/>
                  </a:lnTo>
                  <a:lnTo>
                    <a:pt x="8" y="34"/>
                  </a:lnTo>
                  <a:lnTo>
                    <a:pt x="8" y="34"/>
                  </a:lnTo>
                  <a:lnTo>
                    <a:pt x="10" y="32"/>
                  </a:lnTo>
                  <a:lnTo>
                    <a:pt x="12" y="30"/>
                  </a:lnTo>
                  <a:lnTo>
                    <a:pt x="14" y="28"/>
                  </a:lnTo>
                  <a:lnTo>
                    <a:pt x="14" y="28"/>
                  </a:lnTo>
                  <a:lnTo>
                    <a:pt x="16" y="26"/>
                  </a:lnTo>
                  <a:lnTo>
                    <a:pt x="16" y="24"/>
                  </a:lnTo>
                  <a:lnTo>
                    <a:pt x="16" y="24"/>
                  </a:lnTo>
                  <a:lnTo>
                    <a:pt x="18" y="24"/>
                  </a:lnTo>
                  <a:lnTo>
                    <a:pt x="18" y="24"/>
                  </a:lnTo>
                  <a:lnTo>
                    <a:pt x="20" y="22"/>
                  </a:lnTo>
                  <a:lnTo>
                    <a:pt x="22" y="20"/>
                  </a:lnTo>
                  <a:lnTo>
                    <a:pt x="22" y="18"/>
                  </a:lnTo>
                  <a:lnTo>
                    <a:pt x="22" y="18"/>
                  </a:lnTo>
                  <a:lnTo>
                    <a:pt x="34" y="12"/>
                  </a:lnTo>
                  <a:lnTo>
                    <a:pt x="44" y="6"/>
                  </a:lnTo>
                  <a:lnTo>
                    <a:pt x="54" y="2"/>
                  </a:lnTo>
                  <a:lnTo>
                    <a:pt x="64" y="0"/>
                  </a:lnTo>
                  <a:lnTo>
                    <a:pt x="74" y="0"/>
                  </a:lnTo>
                  <a:lnTo>
                    <a:pt x="74" y="0"/>
                  </a:lnTo>
                  <a:lnTo>
                    <a:pt x="86" y="0"/>
                  </a:lnTo>
                  <a:lnTo>
                    <a:pt x="88" y="0"/>
                  </a:lnTo>
                  <a:lnTo>
                    <a:pt x="88" y="4"/>
                  </a:lnTo>
                  <a:lnTo>
                    <a:pt x="88" y="4"/>
                  </a:lnTo>
                  <a:lnTo>
                    <a:pt x="98" y="4"/>
                  </a:lnTo>
                  <a:lnTo>
                    <a:pt x="98" y="6"/>
                  </a:lnTo>
                  <a:lnTo>
                    <a:pt x="98" y="6"/>
                  </a:lnTo>
                  <a:lnTo>
                    <a:pt x="104" y="8"/>
                  </a:lnTo>
                  <a:lnTo>
                    <a:pt x="108" y="14"/>
                  </a:lnTo>
                  <a:lnTo>
                    <a:pt x="108" y="14"/>
                  </a:lnTo>
                  <a:lnTo>
                    <a:pt x="116" y="14"/>
                  </a:lnTo>
                  <a:lnTo>
                    <a:pt x="116" y="14"/>
                  </a:lnTo>
                  <a:lnTo>
                    <a:pt x="118" y="18"/>
                  </a:lnTo>
                  <a:lnTo>
                    <a:pt x="122" y="18"/>
                  </a:lnTo>
                  <a:lnTo>
                    <a:pt x="122" y="22"/>
                  </a:lnTo>
                  <a:lnTo>
                    <a:pt x="122" y="22"/>
                  </a:lnTo>
                  <a:lnTo>
                    <a:pt x="124" y="22"/>
                  </a:lnTo>
                  <a:lnTo>
                    <a:pt x="124" y="24"/>
                  </a:lnTo>
                  <a:lnTo>
                    <a:pt x="126" y="24"/>
                  </a:lnTo>
                  <a:lnTo>
                    <a:pt x="126" y="26"/>
                  </a:lnTo>
                  <a:lnTo>
                    <a:pt x="128" y="26"/>
                  </a:lnTo>
                  <a:lnTo>
                    <a:pt x="128" y="28"/>
                  </a:lnTo>
                  <a:lnTo>
                    <a:pt x="128" y="28"/>
                  </a:lnTo>
                  <a:lnTo>
                    <a:pt x="132" y="30"/>
                  </a:lnTo>
                  <a:lnTo>
                    <a:pt x="132" y="30"/>
                  </a:lnTo>
                  <a:lnTo>
                    <a:pt x="132" y="30"/>
                  </a:lnTo>
                  <a:lnTo>
                    <a:pt x="134" y="34"/>
                  </a:lnTo>
                  <a:lnTo>
                    <a:pt x="134" y="34"/>
                  </a:lnTo>
                  <a:lnTo>
                    <a:pt x="134" y="34"/>
                  </a:lnTo>
                  <a:lnTo>
                    <a:pt x="136" y="34"/>
                  </a:lnTo>
                  <a:lnTo>
                    <a:pt x="136" y="34"/>
                  </a:lnTo>
                  <a:lnTo>
                    <a:pt x="136" y="38"/>
                  </a:lnTo>
                  <a:lnTo>
                    <a:pt x="140" y="40"/>
                  </a:lnTo>
                  <a:lnTo>
                    <a:pt x="140" y="40"/>
                  </a:lnTo>
                  <a:lnTo>
                    <a:pt x="140" y="42"/>
                  </a:lnTo>
                  <a:lnTo>
                    <a:pt x="140" y="46"/>
                  </a:lnTo>
                  <a:lnTo>
                    <a:pt x="140" y="46"/>
                  </a:lnTo>
                  <a:lnTo>
                    <a:pt x="142" y="46"/>
                  </a:lnTo>
                  <a:lnTo>
                    <a:pt x="142" y="46"/>
                  </a:lnTo>
                  <a:lnTo>
                    <a:pt x="142" y="52"/>
                  </a:lnTo>
                  <a:lnTo>
                    <a:pt x="142" y="54"/>
                  </a:lnTo>
                  <a:lnTo>
                    <a:pt x="142" y="54"/>
                  </a:lnTo>
                  <a:lnTo>
                    <a:pt x="142" y="58"/>
                  </a:lnTo>
                  <a:lnTo>
                    <a:pt x="144" y="58"/>
                  </a:lnTo>
                  <a:lnTo>
                    <a:pt x="144" y="58"/>
                  </a:lnTo>
                  <a:lnTo>
                    <a:pt x="144" y="62"/>
                  </a:lnTo>
                  <a:lnTo>
                    <a:pt x="144" y="62"/>
                  </a:lnTo>
                  <a:lnTo>
                    <a:pt x="144" y="64"/>
                  </a:lnTo>
                  <a:lnTo>
                    <a:pt x="144" y="64"/>
                  </a:lnTo>
                  <a:lnTo>
                    <a:pt x="144" y="72"/>
                  </a:lnTo>
                  <a:lnTo>
                    <a:pt x="144" y="72"/>
                  </a:lnTo>
                  <a:lnTo>
                    <a:pt x="142" y="88"/>
                  </a:lnTo>
                  <a:lnTo>
                    <a:pt x="140" y="104"/>
                  </a:lnTo>
                  <a:lnTo>
                    <a:pt x="132" y="116"/>
                  </a:lnTo>
                  <a:lnTo>
                    <a:pt x="124" y="128"/>
                  </a:lnTo>
                  <a:lnTo>
                    <a:pt x="112" y="138"/>
                  </a:lnTo>
                  <a:lnTo>
                    <a:pt x="100" y="144"/>
                  </a:lnTo>
                  <a:lnTo>
                    <a:pt x="84" y="150"/>
                  </a:lnTo>
                  <a:lnTo>
                    <a:pt x="64" y="1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7" name="Freeform 588"/>
            <p:cNvSpPr>
              <a:spLocks/>
            </p:cNvSpPr>
            <p:nvPr/>
          </p:nvSpPr>
          <p:spPr bwMode="auto">
            <a:xfrm>
              <a:off x="8316913" y="5565775"/>
              <a:ext cx="234950" cy="244475"/>
            </a:xfrm>
            <a:custGeom>
              <a:avLst/>
              <a:gdLst>
                <a:gd name="T0" fmla="*/ 88 w 148"/>
                <a:gd name="T1" fmla="*/ 0 h 154"/>
                <a:gd name="T2" fmla="*/ 76 w 148"/>
                <a:gd name="T3" fmla="*/ 0 h 154"/>
                <a:gd name="T4" fmla="*/ 66 w 148"/>
                <a:gd name="T5" fmla="*/ 0 h 154"/>
                <a:gd name="T6" fmla="*/ 46 w 148"/>
                <a:gd name="T7" fmla="*/ 6 h 154"/>
                <a:gd name="T8" fmla="*/ 24 w 148"/>
                <a:gd name="T9" fmla="*/ 20 h 154"/>
                <a:gd name="T10" fmla="*/ 22 w 148"/>
                <a:gd name="T11" fmla="*/ 20 h 154"/>
                <a:gd name="T12" fmla="*/ 20 w 148"/>
                <a:gd name="T13" fmla="*/ 24 h 154"/>
                <a:gd name="T14" fmla="*/ 18 w 148"/>
                <a:gd name="T15" fmla="*/ 24 h 154"/>
                <a:gd name="T16" fmla="*/ 16 w 148"/>
                <a:gd name="T17" fmla="*/ 28 h 154"/>
                <a:gd name="T18" fmla="*/ 12 w 148"/>
                <a:gd name="T19" fmla="*/ 32 h 154"/>
                <a:gd name="T20" fmla="*/ 12 w 148"/>
                <a:gd name="T21" fmla="*/ 32 h 154"/>
                <a:gd name="T22" fmla="*/ 10 w 148"/>
                <a:gd name="T23" fmla="*/ 34 h 154"/>
                <a:gd name="T24" fmla="*/ 8 w 148"/>
                <a:gd name="T25" fmla="*/ 36 h 154"/>
                <a:gd name="T26" fmla="*/ 6 w 148"/>
                <a:gd name="T27" fmla="*/ 38 h 154"/>
                <a:gd name="T28" fmla="*/ 2 w 148"/>
                <a:gd name="T29" fmla="*/ 58 h 154"/>
                <a:gd name="T30" fmla="*/ 0 w 148"/>
                <a:gd name="T31" fmla="*/ 78 h 154"/>
                <a:gd name="T32" fmla="*/ 0 w 148"/>
                <a:gd name="T33" fmla="*/ 84 h 154"/>
                <a:gd name="T34" fmla="*/ 2 w 148"/>
                <a:gd name="T35" fmla="*/ 98 h 154"/>
                <a:gd name="T36" fmla="*/ 14 w 148"/>
                <a:gd name="T37" fmla="*/ 124 h 154"/>
                <a:gd name="T38" fmla="*/ 32 w 148"/>
                <a:gd name="T39" fmla="*/ 142 h 154"/>
                <a:gd name="T40" fmla="*/ 54 w 148"/>
                <a:gd name="T41" fmla="*/ 154 h 154"/>
                <a:gd name="T42" fmla="*/ 66 w 148"/>
                <a:gd name="T43" fmla="*/ 154 h 154"/>
                <a:gd name="T44" fmla="*/ 102 w 148"/>
                <a:gd name="T45" fmla="*/ 148 h 154"/>
                <a:gd name="T46" fmla="*/ 128 w 148"/>
                <a:gd name="T47" fmla="*/ 132 h 154"/>
                <a:gd name="T48" fmla="*/ 144 w 148"/>
                <a:gd name="T49" fmla="*/ 106 h 154"/>
                <a:gd name="T50" fmla="*/ 148 w 148"/>
                <a:gd name="T51" fmla="*/ 74 h 154"/>
                <a:gd name="T52" fmla="*/ 148 w 148"/>
                <a:gd name="T53" fmla="*/ 66 h 154"/>
                <a:gd name="T54" fmla="*/ 148 w 148"/>
                <a:gd name="T55" fmla="*/ 64 h 154"/>
                <a:gd name="T56" fmla="*/ 148 w 148"/>
                <a:gd name="T57" fmla="*/ 60 h 154"/>
                <a:gd name="T58" fmla="*/ 146 w 148"/>
                <a:gd name="T59" fmla="*/ 60 h 154"/>
                <a:gd name="T60" fmla="*/ 146 w 148"/>
                <a:gd name="T61" fmla="*/ 54 h 154"/>
                <a:gd name="T62" fmla="*/ 146 w 148"/>
                <a:gd name="T63" fmla="*/ 48 h 154"/>
                <a:gd name="T64" fmla="*/ 144 w 148"/>
                <a:gd name="T65" fmla="*/ 48 h 154"/>
                <a:gd name="T66" fmla="*/ 144 w 148"/>
                <a:gd name="T67" fmla="*/ 44 h 154"/>
                <a:gd name="T68" fmla="*/ 144 w 148"/>
                <a:gd name="T69" fmla="*/ 42 h 154"/>
                <a:gd name="T70" fmla="*/ 140 w 148"/>
                <a:gd name="T71" fmla="*/ 34 h 154"/>
                <a:gd name="T72" fmla="*/ 138 w 148"/>
                <a:gd name="T73" fmla="*/ 34 h 154"/>
                <a:gd name="T74" fmla="*/ 138 w 148"/>
                <a:gd name="T75" fmla="*/ 34 h 154"/>
                <a:gd name="T76" fmla="*/ 136 w 148"/>
                <a:gd name="T77" fmla="*/ 32 h 154"/>
                <a:gd name="T78" fmla="*/ 132 w 148"/>
                <a:gd name="T79" fmla="*/ 28 h 154"/>
                <a:gd name="T80" fmla="*/ 130 w 148"/>
                <a:gd name="T81" fmla="*/ 28 h 154"/>
                <a:gd name="T82" fmla="*/ 128 w 148"/>
                <a:gd name="T83" fmla="*/ 24 h 154"/>
                <a:gd name="T84" fmla="*/ 128 w 148"/>
                <a:gd name="T85" fmla="*/ 22 h 154"/>
                <a:gd name="T86" fmla="*/ 126 w 148"/>
                <a:gd name="T87" fmla="*/ 20 h 154"/>
                <a:gd name="T88" fmla="*/ 122 w 148"/>
                <a:gd name="T89" fmla="*/ 20 h 154"/>
                <a:gd name="T90" fmla="*/ 118 w 148"/>
                <a:gd name="T91" fmla="*/ 14 h 154"/>
                <a:gd name="T92" fmla="*/ 112 w 148"/>
                <a:gd name="T93" fmla="*/ 14 h 154"/>
                <a:gd name="T94" fmla="*/ 102 w 148"/>
                <a:gd name="T95" fmla="*/ 6 h 154"/>
                <a:gd name="T96" fmla="*/ 102 w 148"/>
                <a:gd name="T97" fmla="*/ 4 h 154"/>
                <a:gd name="T98" fmla="*/ 90 w 148"/>
                <a:gd name="T99"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54">
                  <a:moveTo>
                    <a:pt x="90" y="0"/>
                  </a:moveTo>
                  <a:lnTo>
                    <a:pt x="88" y="0"/>
                  </a:lnTo>
                  <a:lnTo>
                    <a:pt x="88" y="0"/>
                  </a:lnTo>
                  <a:lnTo>
                    <a:pt x="76" y="0"/>
                  </a:lnTo>
                  <a:lnTo>
                    <a:pt x="66" y="0"/>
                  </a:lnTo>
                  <a:lnTo>
                    <a:pt x="66" y="0"/>
                  </a:lnTo>
                  <a:lnTo>
                    <a:pt x="56" y="2"/>
                  </a:lnTo>
                  <a:lnTo>
                    <a:pt x="46" y="6"/>
                  </a:lnTo>
                  <a:lnTo>
                    <a:pt x="34" y="12"/>
                  </a:lnTo>
                  <a:lnTo>
                    <a:pt x="24" y="20"/>
                  </a:lnTo>
                  <a:lnTo>
                    <a:pt x="24" y="20"/>
                  </a:lnTo>
                  <a:lnTo>
                    <a:pt x="22" y="20"/>
                  </a:lnTo>
                  <a:lnTo>
                    <a:pt x="22" y="22"/>
                  </a:lnTo>
                  <a:lnTo>
                    <a:pt x="20" y="24"/>
                  </a:lnTo>
                  <a:lnTo>
                    <a:pt x="20" y="24"/>
                  </a:lnTo>
                  <a:lnTo>
                    <a:pt x="18" y="24"/>
                  </a:lnTo>
                  <a:lnTo>
                    <a:pt x="18" y="24"/>
                  </a:lnTo>
                  <a:lnTo>
                    <a:pt x="16" y="28"/>
                  </a:lnTo>
                  <a:lnTo>
                    <a:pt x="16" y="28"/>
                  </a:lnTo>
                  <a:lnTo>
                    <a:pt x="12" y="32"/>
                  </a:lnTo>
                  <a:lnTo>
                    <a:pt x="12" y="32"/>
                  </a:lnTo>
                  <a:lnTo>
                    <a:pt x="12" y="32"/>
                  </a:lnTo>
                  <a:lnTo>
                    <a:pt x="10" y="34"/>
                  </a:lnTo>
                  <a:lnTo>
                    <a:pt x="10" y="34"/>
                  </a:lnTo>
                  <a:lnTo>
                    <a:pt x="10" y="34"/>
                  </a:lnTo>
                  <a:lnTo>
                    <a:pt x="8" y="36"/>
                  </a:lnTo>
                  <a:lnTo>
                    <a:pt x="6" y="36"/>
                  </a:lnTo>
                  <a:lnTo>
                    <a:pt x="6" y="38"/>
                  </a:lnTo>
                  <a:lnTo>
                    <a:pt x="6" y="38"/>
                  </a:lnTo>
                  <a:lnTo>
                    <a:pt x="2" y="58"/>
                  </a:lnTo>
                  <a:lnTo>
                    <a:pt x="0" y="74"/>
                  </a:lnTo>
                  <a:lnTo>
                    <a:pt x="0" y="78"/>
                  </a:lnTo>
                  <a:lnTo>
                    <a:pt x="0" y="78"/>
                  </a:lnTo>
                  <a:lnTo>
                    <a:pt x="0" y="84"/>
                  </a:lnTo>
                  <a:lnTo>
                    <a:pt x="0" y="84"/>
                  </a:lnTo>
                  <a:lnTo>
                    <a:pt x="2" y="98"/>
                  </a:lnTo>
                  <a:lnTo>
                    <a:pt x="6" y="112"/>
                  </a:lnTo>
                  <a:lnTo>
                    <a:pt x="14" y="124"/>
                  </a:lnTo>
                  <a:lnTo>
                    <a:pt x="22" y="134"/>
                  </a:lnTo>
                  <a:lnTo>
                    <a:pt x="32" y="142"/>
                  </a:lnTo>
                  <a:lnTo>
                    <a:pt x="42" y="150"/>
                  </a:lnTo>
                  <a:lnTo>
                    <a:pt x="54" y="154"/>
                  </a:lnTo>
                  <a:lnTo>
                    <a:pt x="66" y="154"/>
                  </a:lnTo>
                  <a:lnTo>
                    <a:pt x="66" y="154"/>
                  </a:lnTo>
                  <a:lnTo>
                    <a:pt x="86" y="154"/>
                  </a:lnTo>
                  <a:lnTo>
                    <a:pt x="102" y="148"/>
                  </a:lnTo>
                  <a:lnTo>
                    <a:pt x="116" y="142"/>
                  </a:lnTo>
                  <a:lnTo>
                    <a:pt x="128" y="132"/>
                  </a:lnTo>
                  <a:lnTo>
                    <a:pt x="136" y="120"/>
                  </a:lnTo>
                  <a:lnTo>
                    <a:pt x="144" y="106"/>
                  </a:lnTo>
                  <a:lnTo>
                    <a:pt x="148" y="92"/>
                  </a:lnTo>
                  <a:lnTo>
                    <a:pt x="148" y="74"/>
                  </a:lnTo>
                  <a:lnTo>
                    <a:pt x="148" y="74"/>
                  </a:lnTo>
                  <a:lnTo>
                    <a:pt x="148" y="66"/>
                  </a:lnTo>
                  <a:lnTo>
                    <a:pt x="148" y="66"/>
                  </a:lnTo>
                  <a:lnTo>
                    <a:pt x="148" y="64"/>
                  </a:lnTo>
                  <a:lnTo>
                    <a:pt x="148" y="64"/>
                  </a:lnTo>
                  <a:lnTo>
                    <a:pt x="148" y="60"/>
                  </a:lnTo>
                  <a:lnTo>
                    <a:pt x="146" y="60"/>
                  </a:lnTo>
                  <a:lnTo>
                    <a:pt x="146" y="60"/>
                  </a:lnTo>
                  <a:lnTo>
                    <a:pt x="146" y="56"/>
                  </a:lnTo>
                  <a:lnTo>
                    <a:pt x="146" y="54"/>
                  </a:lnTo>
                  <a:lnTo>
                    <a:pt x="146" y="54"/>
                  </a:lnTo>
                  <a:lnTo>
                    <a:pt x="146" y="48"/>
                  </a:lnTo>
                  <a:lnTo>
                    <a:pt x="146" y="48"/>
                  </a:lnTo>
                  <a:lnTo>
                    <a:pt x="144" y="48"/>
                  </a:lnTo>
                  <a:lnTo>
                    <a:pt x="144" y="44"/>
                  </a:lnTo>
                  <a:lnTo>
                    <a:pt x="144" y="44"/>
                  </a:lnTo>
                  <a:lnTo>
                    <a:pt x="144" y="42"/>
                  </a:lnTo>
                  <a:lnTo>
                    <a:pt x="144" y="42"/>
                  </a:lnTo>
                  <a:lnTo>
                    <a:pt x="140" y="38"/>
                  </a:lnTo>
                  <a:lnTo>
                    <a:pt x="140" y="34"/>
                  </a:lnTo>
                  <a:lnTo>
                    <a:pt x="140" y="34"/>
                  </a:lnTo>
                  <a:lnTo>
                    <a:pt x="138" y="34"/>
                  </a:lnTo>
                  <a:lnTo>
                    <a:pt x="138" y="34"/>
                  </a:lnTo>
                  <a:lnTo>
                    <a:pt x="138" y="34"/>
                  </a:lnTo>
                  <a:lnTo>
                    <a:pt x="136" y="32"/>
                  </a:lnTo>
                  <a:lnTo>
                    <a:pt x="136" y="32"/>
                  </a:lnTo>
                  <a:lnTo>
                    <a:pt x="136" y="30"/>
                  </a:lnTo>
                  <a:lnTo>
                    <a:pt x="132" y="28"/>
                  </a:lnTo>
                  <a:lnTo>
                    <a:pt x="132" y="28"/>
                  </a:lnTo>
                  <a:lnTo>
                    <a:pt x="130" y="28"/>
                  </a:lnTo>
                  <a:lnTo>
                    <a:pt x="130" y="24"/>
                  </a:lnTo>
                  <a:lnTo>
                    <a:pt x="128" y="24"/>
                  </a:lnTo>
                  <a:lnTo>
                    <a:pt x="128" y="22"/>
                  </a:lnTo>
                  <a:lnTo>
                    <a:pt x="128" y="22"/>
                  </a:lnTo>
                  <a:lnTo>
                    <a:pt x="126" y="22"/>
                  </a:lnTo>
                  <a:lnTo>
                    <a:pt x="126" y="20"/>
                  </a:lnTo>
                  <a:lnTo>
                    <a:pt x="122" y="20"/>
                  </a:lnTo>
                  <a:lnTo>
                    <a:pt x="122" y="20"/>
                  </a:lnTo>
                  <a:lnTo>
                    <a:pt x="118" y="14"/>
                  </a:lnTo>
                  <a:lnTo>
                    <a:pt x="118" y="14"/>
                  </a:lnTo>
                  <a:lnTo>
                    <a:pt x="112" y="14"/>
                  </a:lnTo>
                  <a:lnTo>
                    <a:pt x="112" y="14"/>
                  </a:lnTo>
                  <a:lnTo>
                    <a:pt x="106" y="10"/>
                  </a:lnTo>
                  <a:lnTo>
                    <a:pt x="102" y="6"/>
                  </a:lnTo>
                  <a:lnTo>
                    <a:pt x="102" y="4"/>
                  </a:lnTo>
                  <a:lnTo>
                    <a:pt x="102" y="4"/>
                  </a:lnTo>
                  <a:lnTo>
                    <a:pt x="90" y="4"/>
                  </a:lnTo>
                  <a:lnTo>
                    <a:pt x="9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8" name="Freeform 589"/>
            <p:cNvSpPr>
              <a:spLocks noEditPoints="1"/>
            </p:cNvSpPr>
            <p:nvPr/>
          </p:nvSpPr>
          <p:spPr bwMode="auto">
            <a:xfrm>
              <a:off x="8320088" y="5568950"/>
              <a:ext cx="228600" cy="238125"/>
            </a:xfrm>
            <a:custGeom>
              <a:avLst/>
              <a:gdLst>
                <a:gd name="T0" fmla="*/ 42 w 144"/>
                <a:gd name="T1" fmla="*/ 144 h 150"/>
                <a:gd name="T2" fmla="*/ 8 w 144"/>
                <a:gd name="T3" fmla="*/ 108 h 150"/>
                <a:gd name="T4" fmla="*/ 2 w 144"/>
                <a:gd name="T5" fmla="*/ 76 h 150"/>
                <a:gd name="T6" fmla="*/ 8 w 144"/>
                <a:gd name="T7" fmla="*/ 38 h 150"/>
                <a:gd name="T8" fmla="*/ 10 w 144"/>
                <a:gd name="T9" fmla="*/ 34 h 150"/>
                <a:gd name="T10" fmla="*/ 16 w 144"/>
                <a:gd name="T11" fmla="*/ 30 h 150"/>
                <a:gd name="T12" fmla="*/ 18 w 144"/>
                <a:gd name="T13" fmla="*/ 26 h 150"/>
                <a:gd name="T14" fmla="*/ 24 w 144"/>
                <a:gd name="T15" fmla="*/ 22 h 150"/>
                <a:gd name="T16" fmla="*/ 44 w 144"/>
                <a:gd name="T17" fmla="*/ 8 h 150"/>
                <a:gd name="T18" fmla="*/ 74 w 144"/>
                <a:gd name="T19" fmla="*/ 2 h 150"/>
                <a:gd name="T20" fmla="*/ 88 w 144"/>
                <a:gd name="T21" fmla="*/ 6 h 150"/>
                <a:gd name="T22" fmla="*/ 102 w 144"/>
                <a:gd name="T23" fmla="*/ 10 h 150"/>
                <a:gd name="T24" fmla="*/ 114 w 144"/>
                <a:gd name="T25" fmla="*/ 16 h 150"/>
                <a:gd name="T26" fmla="*/ 120 w 144"/>
                <a:gd name="T27" fmla="*/ 24 h 150"/>
                <a:gd name="T28" fmla="*/ 124 w 144"/>
                <a:gd name="T29" fmla="*/ 28 h 150"/>
                <a:gd name="T30" fmla="*/ 130 w 144"/>
                <a:gd name="T31" fmla="*/ 30 h 150"/>
                <a:gd name="T32" fmla="*/ 132 w 144"/>
                <a:gd name="T33" fmla="*/ 34 h 150"/>
                <a:gd name="T34" fmla="*/ 134 w 144"/>
                <a:gd name="T35" fmla="*/ 38 h 150"/>
                <a:gd name="T36" fmla="*/ 138 w 144"/>
                <a:gd name="T37" fmla="*/ 46 h 150"/>
                <a:gd name="T38" fmla="*/ 138 w 144"/>
                <a:gd name="T39" fmla="*/ 52 h 150"/>
                <a:gd name="T40" fmla="*/ 142 w 144"/>
                <a:gd name="T41" fmla="*/ 60 h 150"/>
                <a:gd name="T42" fmla="*/ 142 w 144"/>
                <a:gd name="T43" fmla="*/ 64 h 150"/>
                <a:gd name="T44" fmla="*/ 140 w 144"/>
                <a:gd name="T45" fmla="*/ 88 h 150"/>
                <a:gd name="T46" fmla="*/ 112 w 144"/>
                <a:gd name="T47" fmla="*/ 136 h 150"/>
                <a:gd name="T48" fmla="*/ 88 w 144"/>
                <a:gd name="T49" fmla="*/ 0 h 150"/>
                <a:gd name="T50" fmla="*/ 64 w 144"/>
                <a:gd name="T51" fmla="*/ 0 h 150"/>
                <a:gd name="T52" fmla="*/ 34 w 144"/>
                <a:gd name="T53" fmla="*/ 12 h 150"/>
                <a:gd name="T54" fmla="*/ 20 w 144"/>
                <a:gd name="T55" fmla="*/ 22 h 150"/>
                <a:gd name="T56" fmla="*/ 16 w 144"/>
                <a:gd name="T57" fmla="*/ 24 h 150"/>
                <a:gd name="T58" fmla="*/ 12 w 144"/>
                <a:gd name="T59" fmla="*/ 30 h 150"/>
                <a:gd name="T60" fmla="*/ 8 w 144"/>
                <a:gd name="T61" fmla="*/ 34 h 150"/>
                <a:gd name="T62" fmla="*/ 2 w 144"/>
                <a:gd name="T63" fmla="*/ 56 h 150"/>
                <a:gd name="T64" fmla="*/ 0 w 144"/>
                <a:gd name="T65" fmla="*/ 82 h 150"/>
                <a:gd name="T66" fmla="*/ 12 w 144"/>
                <a:gd name="T67" fmla="*/ 120 h 150"/>
                <a:gd name="T68" fmla="*/ 54 w 144"/>
                <a:gd name="T69" fmla="*/ 150 h 150"/>
                <a:gd name="T70" fmla="*/ 100 w 144"/>
                <a:gd name="T71" fmla="*/ 144 h 150"/>
                <a:gd name="T72" fmla="*/ 140 w 144"/>
                <a:gd name="T73" fmla="*/ 104 h 150"/>
                <a:gd name="T74" fmla="*/ 144 w 144"/>
                <a:gd name="T75" fmla="*/ 64 h 150"/>
                <a:gd name="T76" fmla="*/ 144 w 144"/>
                <a:gd name="T77" fmla="*/ 58 h 150"/>
                <a:gd name="T78" fmla="*/ 142 w 144"/>
                <a:gd name="T79" fmla="*/ 52 h 150"/>
                <a:gd name="T80" fmla="*/ 140 w 144"/>
                <a:gd name="T81" fmla="*/ 46 h 150"/>
                <a:gd name="T82" fmla="*/ 140 w 144"/>
                <a:gd name="T83" fmla="*/ 40 h 150"/>
                <a:gd name="T84" fmla="*/ 134 w 144"/>
                <a:gd name="T85" fmla="*/ 34 h 150"/>
                <a:gd name="T86" fmla="*/ 132 w 144"/>
                <a:gd name="T87" fmla="*/ 30 h 150"/>
                <a:gd name="T88" fmla="*/ 126 w 144"/>
                <a:gd name="T89" fmla="*/ 26 h 150"/>
                <a:gd name="T90" fmla="*/ 124 w 144"/>
                <a:gd name="T91" fmla="*/ 22 h 150"/>
                <a:gd name="T92" fmla="*/ 118 w 144"/>
                <a:gd name="T93" fmla="*/ 18 h 150"/>
                <a:gd name="T94" fmla="*/ 108 w 144"/>
                <a:gd name="T95" fmla="*/ 14 h 150"/>
                <a:gd name="T96" fmla="*/ 98 w 144"/>
                <a:gd name="T97"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64" y="148"/>
                  </a:moveTo>
                  <a:lnTo>
                    <a:pt x="64" y="148"/>
                  </a:lnTo>
                  <a:lnTo>
                    <a:pt x="54" y="148"/>
                  </a:lnTo>
                  <a:lnTo>
                    <a:pt x="42" y="144"/>
                  </a:lnTo>
                  <a:lnTo>
                    <a:pt x="32" y="136"/>
                  </a:lnTo>
                  <a:lnTo>
                    <a:pt x="22" y="128"/>
                  </a:lnTo>
                  <a:lnTo>
                    <a:pt x="14" y="118"/>
                  </a:lnTo>
                  <a:lnTo>
                    <a:pt x="8" y="108"/>
                  </a:lnTo>
                  <a:lnTo>
                    <a:pt x="4" y="94"/>
                  </a:lnTo>
                  <a:lnTo>
                    <a:pt x="2" y="80"/>
                  </a:lnTo>
                  <a:lnTo>
                    <a:pt x="2" y="80"/>
                  </a:lnTo>
                  <a:lnTo>
                    <a:pt x="2" y="76"/>
                  </a:lnTo>
                  <a:lnTo>
                    <a:pt x="2" y="72"/>
                  </a:lnTo>
                  <a:lnTo>
                    <a:pt x="2" y="72"/>
                  </a:lnTo>
                  <a:lnTo>
                    <a:pt x="4" y="58"/>
                  </a:lnTo>
                  <a:lnTo>
                    <a:pt x="8" y="38"/>
                  </a:lnTo>
                  <a:lnTo>
                    <a:pt x="8" y="38"/>
                  </a:lnTo>
                  <a:lnTo>
                    <a:pt x="8" y="36"/>
                  </a:lnTo>
                  <a:lnTo>
                    <a:pt x="10" y="36"/>
                  </a:lnTo>
                  <a:lnTo>
                    <a:pt x="10" y="34"/>
                  </a:lnTo>
                  <a:lnTo>
                    <a:pt x="10" y="34"/>
                  </a:lnTo>
                  <a:lnTo>
                    <a:pt x="12" y="34"/>
                  </a:lnTo>
                  <a:lnTo>
                    <a:pt x="12" y="32"/>
                  </a:lnTo>
                  <a:lnTo>
                    <a:pt x="16" y="30"/>
                  </a:lnTo>
                  <a:lnTo>
                    <a:pt x="16" y="30"/>
                  </a:lnTo>
                  <a:lnTo>
                    <a:pt x="18" y="28"/>
                  </a:lnTo>
                  <a:lnTo>
                    <a:pt x="18" y="26"/>
                  </a:lnTo>
                  <a:lnTo>
                    <a:pt x="18" y="26"/>
                  </a:lnTo>
                  <a:lnTo>
                    <a:pt x="20" y="26"/>
                  </a:lnTo>
                  <a:lnTo>
                    <a:pt x="20" y="26"/>
                  </a:lnTo>
                  <a:lnTo>
                    <a:pt x="22" y="24"/>
                  </a:lnTo>
                  <a:lnTo>
                    <a:pt x="24" y="22"/>
                  </a:lnTo>
                  <a:lnTo>
                    <a:pt x="24" y="20"/>
                  </a:lnTo>
                  <a:lnTo>
                    <a:pt x="24" y="20"/>
                  </a:lnTo>
                  <a:lnTo>
                    <a:pt x="34" y="14"/>
                  </a:lnTo>
                  <a:lnTo>
                    <a:pt x="44" y="8"/>
                  </a:lnTo>
                  <a:lnTo>
                    <a:pt x="56" y="4"/>
                  </a:lnTo>
                  <a:lnTo>
                    <a:pt x="64" y="2"/>
                  </a:lnTo>
                  <a:lnTo>
                    <a:pt x="74" y="2"/>
                  </a:lnTo>
                  <a:lnTo>
                    <a:pt x="74" y="2"/>
                  </a:lnTo>
                  <a:lnTo>
                    <a:pt x="86" y="2"/>
                  </a:lnTo>
                  <a:lnTo>
                    <a:pt x="88" y="2"/>
                  </a:lnTo>
                  <a:lnTo>
                    <a:pt x="88" y="6"/>
                  </a:lnTo>
                  <a:lnTo>
                    <a:pt x="88" y="6"/>
                  </a:lnTo>
                  <a:lnTo>
                    <a:pt x="98" y="6"/>
                  </a:lnTo>
                  <a:lnTo>
                    <a:pt x="98" y="8"/>
                  </a:lnTo>
                  <a:lnTo>
                    <a:pt x="98" y="8"/>
                  </a:lnTo>
                  <a:lnTo>
                    <a:pt x="102" y="10"/>
                  </a:lnTo>
                  <a:lnTo>
                    <a:pt x="108" y="16"/>
                  </a:lnTo>
                  <a:lnTo>
                    <a:pt x="108" y="16"/>
                  </a:lnTo>
                  <a:lnTo>
                    <a:pt x="114" y="16"/>
                  </a:lnTo>
                  <a:lnTo>
                    <a:pt x="114" y="16"/>
                  </a:lnTo>
                  <a:lnTo>
                    <a:pt x="118" y="20"/>
                  </a:lnTo>
                  <a:lnTo>
                    <a:pt x="120" y="20"/>
                  </a:lnTo>
                  <a:lnTo>
                    <a:pt x="120" y="24"/>
                  </a:lnTo>
                  <a:lnTo>
                    <a:pt x="120" y="24"/>
                  </a:lnTo>
                  <a:lnTo>
                    <a:pt x="122" y="24"/>
                  </a:lnTo>
                  <a:lnTo>
                    <a:pt x="122" y="26"/>
                  </a:lnTo>
                  <a:lnTo>
                    <a:pt x="124" y="26"/>
                  </a:lnTo>
                  <a:lnTo>
                    <a:pt x="124" y="28"/>
                  </a:lnTo>
                  <a:lnTo>
                    <a:pt x="128" y="28"/>
                  </a:lnTo>
                  <a:lnTo>
                    <a:pt x="128" y="30"/>
                  </a:lnTo>
                  <a:lnTo>
                    <a:pt x="128" y="30"/>
                  </a:lnTo>
                  <a:lnTo>
                    <a:pt x="130" y="30"/>
                  </a:lnTo>
                  <a:lnTo>
                    <a:pt x="130" y="32"/>
                  </a:lnTo>
                  <a:lnTo>
                    <a:pt x="130" y="32"/>
                  </a:lnTo>
                  <a:lnTo>
                    <a:pt x="132" y="34"/>
                  </a:lnTo>
                  <a:lnTo>
                    <a:pt x="132" y="34"/>
                  </a:lnTo>
                  <a:lnTo>
                    <a:pt x="132" y="34"/>
                  </a:lnTo>
                  <a:lnTo>
                    <a:pt x="134" y="36"/>
                  </a:lnTo>
                  <a:lnTo>
                    <a:pt x="134" y="36"/>
                  </a:lnTo>
                  <a:lnTo>
                    <a:pt x="134" y="38"/>
                  </a:lnTo>
                  <a:lnTo>
                    <a:pt x="138" y="42"/>
                  </a:lnTo>
                  <a:lnTo>
                    <a:pt x="138" y="42"/>
                  </a:lnTo>
                  <a:lnTo>
                    <a:pt x="138" y="44"/>
                  </a:lnTo>
                  <a:lnTo>
                    <a:pt x="138" y="46"/>
                  </a:lnTo>
                  <a:lnTo>
                    <a:pt x="138" y="46"/>
                  </a:lnTo>
                  <a:lnTo>
                    <a:pt x="138" y="46"/>
                  </a:lnTo>
                  <a:lnTo>
                    <a:pt x="138" y="46"/>
                  </a:lnTo>
                  <a:lnTo>
                    <a:pt x="138" y="52"/>
                  </a:lnTo>
                  <a:lnTo>
                    <a:pt x="138" y="56"/>
                  </a:lnTo>
                  <a:lnTo>
                    <a:pt x="138" y="56"/>
                  </a:lnTo>
                  <a:lnTo>
                    <a:pt x="138" y="58"/>
                  </a:lnTo>
                  <a:lnTo>
                    <a:pt x="142" y="60"/>
                  </a:lnTo>
                  <a:lnTo>
                    <a:pt x="142" y="60"/>
                  </a:lnTo>
                  <a:lnTo>
                    <a:pt x="142" y="62"/>
                  </a:lnTo>
                  <a:lnTo>
                    <a:pt x="142" y="62"/>
                  </a:lnTo>
                  <a:lnTo>
                    <a:pt x="142" y="64"/>
                  </a:lnTo>
                  <a:lnTo>
                    <a:pt x="142" y="64"/>
                  </a:lnTo>
                  <a:lnTo>
                    <a:pt x="142" y="72"/>
                  </a:lnTo>
                  <a:lnTo>
                    <a:pt x="142" y="72"/>
                  </a:lnTo>
                  <a:lnTo>
                    <a:pt x="140" y="88"/>
                  </a:lnTo>
                  <a:lnTo>
                    <a:pt x="138" y="102"/>
                  </a:lnTo>
                  <a:lnTo>
                    <a:pt x="132" y="116"/>
                  </a:lnTo>
                  <a:lnTo>
                    <a:pt x="122" y="126"/>
                  </a:lnTo>
                  <a:lnTo>
                    <a:pt x="112" y="136"/>
                  </a:lnTo>
                  <a:lnTo>
                    <a:pt x="98" y="142"/>
                  </a:lnTo>
                  <a:lnTo>
                    <a:pt x="82" y="146"/>
                  </a:lnTo>
                  <a:lnTo>
                    <a:pt x="64" y="148"/>
                  </a:lnTo>
                  <a:close/>
                  <a:moveTo>
                    <a:pt x="88" y="0"/>
                  </a:moveTo>
                  <a:lnTo>
                    <a:pt x="86" y="0"/>
                  </a:lnTo>
                  <a:lnTo>
                    <a:pt x="86" y="0"/>
                  </a:lnTo>
                  <a:lnTo>
                    <a:pt x="74" y="0"/>
                  </a:lnTo>
                  <a:lnTo>
                    <a:pt x="64" y="0"/>
                  </a:lnTo>
                  <a:lnTo>
                    <a:pt x="64" y="0"/>
                  </a:lnTo>
                  <a:lnTo>
                    <a:pt x="54" y="2"/>
                  </a:lnTo>
                  <a:lnTo>
                    <a:pt x="44" y="6"/>
                  </a:lnTo>
                  <a:lnTo>
                    <a:pt x="34" y="12"/>
                  </a:lnTo>
                  <a:lnTo>
                    <a:pt x="22" y="18"/>
                  </a:lnTo>
                  <a:lnTo>
                    <a:pt x="22" y="18"/>
                  </a:lnTo>
                  <a:lnTo>
                    <a:pt x="22" y="20"/>
                  </a:lnTo>
                  <a:lnTo>
                    <a:pt x="20" y="22"/>
                  </a:lnTo>
                  <a:lnTo>
                    <a:pt x="18" y="24"/>
                  </a:lnTo>
                  <a:lnTo>
                    <a:pt x="18" y="24"/>
                  </a:lnTo>
                  <a:lnTo>
                    <a:pt x="16" y="24"/>
                  </a:lnTo>
                  <a:lnTo>
                    <a:pt x="16" y="24"/>
                  </a:lnTo>
                  <a:lnTo>
                    <a:pt x="16" y="26"/>
                  </a:lnTo>
                  <a:lnTo>
                    <a:pt x="14" y="28"/>
                  </a:lnTo>
                  <a:lnTo>
                    <a:pt x="12" y="30"/>
                  </a:lnTo>
                  <a:lnTo>
                    <a:pt x="12" y="30"/>
                  </a:lnTo>
                  <a:lnTo>
                    <a:pt x="10" y="32"/>
                  </a:lnTo>
                  <a:lnTo>
                    <a:pt x="8" y="34"/>
                  </a:lnTo>
                  <a:lnTo>
                    <a:pt x="8" y="34"/>
                  </a:lnTo>
                  <a:lnTo>
                    <a:pt x="8" y="34"/>
                  </a:lnTo>
                  <a:lnTo>
                    <a:pt x="6" y="36"/>
                  </a:lnTo>
                  <a:lnTo>
                    <a:pt x="6" y="38"/>
                  </a:lnTo>
                  <a:lnTo>
                    <a:pt x="6" y="38"/>
                  </a:lnTo>
                  <a:lnTo>
                    <a:pt x="2" y="56"/>
                  </a:lnTo>
                  <a:lnTo>
                    <a:pt x="0" y="72"/>
                  </a:lnTo>
                  <a:lnTo>
                    <a:pt x="0" y="76"/>
                  </a:lnTo>
                  <a:lnTo>
                    <a:pt x="0" y="76"/>
                  </a:lnTo>
                  <a:lnTo>
                    <a:pt x="0" y="82"/>
                  </a:lnTo>
                  <a:lnTo>
                    <a:pt x="0" y="82"/>
                  </a:lnTo>
                  <a:lnTo>
                    <a:pt x="2" y="96"/>
                  </a:lnTo>
                  <a:lnTo>
                    <a:pt x="6" y="108"/>
                  </a:lnTo>
                  <a:lnTo>
                    <a:pt x="12" y="120"/>
                  </a:lnTo>
                  <a:lnTo>
                    <a:pt x="22" y="130"/>
                  </a:lnTo>
                  <a:lnTo>
                    <a:pt x="30" y="138"/>
                  </a:lnTo>
                  <a:lnTo>
                    <a:pt x="42" y="146"/>
                  </a:lnTo>
                  <a:lnTo>
                    <a:pt x="54" y="150"/>
                  </a:lnTo>
                  <a:lnTo>
                    <a:pt x="64" y="150"/>
                  </a:lnTo>
                  <a:lnTo>
                    <a:pt x="64" y="150"/>
                  </a:lnTo>
                  <a:lnTo>
                    <a:pt x="84" y="150"/>
                  </a:lnTo>
                  <a:lnTo>
                    <a:pt x="100" y="144"/>
                  </a:lnTo>
                  <a:lnTo>
                    <a:pt x="112" y="138"/>
                  </a:lnTo>
                  <a:lnTo>
                    <a:pt x="124" y="128"/>
                  </a:lnTo>
                  <a:lnTo>
                    <a:pt x="132" y="116"/>
                  </a:lnTo>
                  <a:lnTo>
                    <a:pt x="140" y="104"/>
                  </a:lnTo>
                  <a:lnTo>
                    <a:pt x="142" y="88"/>
                  </a:lnTo>
                  <a:lnTo>
                    <a:pt x="144" y="72"/>
                  </a:lnTo>
                  <a:lnTo>
                    <a:pt x="144" y="72"/>
                  </a:lnTo>
                  <a:lnTo>
                    <a:pt x="144" y="64"/>
                  </a:lnTo>
                  <a:lnTo>
                    <a:pt x="144" y="64"/>
                  </a:lnTo>
                  <a:lnTo>
                    <a:pt x="144" y="62"/>
                  </a:lnTo>
                  <a:lnTo>
                    <a:pt x="144" y="62"/>
                  </a:lnTo>
                  <a:lnTo>
                    <a:pt x="144" y="58"/>
                  </a:lnTo>
                  <a:lnTo>
                    <a:pt x="142" y="58"/>
                  </a:lnTo>
                  <a:lnTo>
                    <a:pt x="142" y="58"/>
                  </a:lnTo>
                  <a:lnTo>
                    <a:pt x="142" y="54"/>
                  </a:lnTo>
                  <a:lnTo>
                    <a:pt x="142" y="52"/>
                  </a:lnTo>
                  <a:lnTo>
                    <a:pt x="142" y="52"/>
                  </a:lnTo>
                  <a:lnTo>
                    <a:pt x="142" y="46"/>
                  </a:lnTo>
                  <a:lnTo>
                    <a:pt x="142" y="46"/>
                  </a:lnTo>
                  <a:lnTo>
                    <a:pt x="140" y="46"/>
                  </a:lnTo>
                  <a:lnTo>
                    <a:pt x="140" y="42"/>
                  </a:lnTo>
                  <a:lnTo>
                    <a:pt x="140" y="42"/>
                  </a:lnTo>
                  <a:lnTo>
                    <a:pt x="140" y="40"/>
                  </a:lnTo>
                  <a:lnTo>
                    <a:pt x="140" y="40"/>
                  </a:lnTo>
                  <a:lnTo>
                    <a:pt x="136" y="38"/>
                  </a:lnTo>
                  <a:lnTo>
                    <a:pt x="136" y="34"/>
                  </a:lnTo>
                  <a:lnTo>
                    <a:pt x="136" y="34"/>
                  </a:lnTo>
                  <a:lnTo>
                    <a:pt x="134" y="34"/>
                  </a:lnTo>
                  <a:lnTo>
                    <a:pt x="134" y="34"/>
                  </a:lnTo>
                  <a:lnTo>
                    <a:pt x="134" y="34"/>
                  </a:lnTo>
                  <a:lnTo>
                    <a:pt x="132" y="30"/>
                  </a:lnTo>
                  <a:lnTo>
                    <a:pt x="132" y="30"/>
                  </a:lnTo>
                  <a:lnTo>
                    <a:pt x="132" y="30"/>
                  </a:lnTo>
                  <a:lnTo>
                    <a:pt x="128" y="28"/>
                  </a:lnTo>
                  <a:lnTo>
                    <a:pt x="128" y="26"/>
                  </a:lnTo>
                  <a:lnTo>
                    <a:pt x="126" y="26"/>
                  </a:lnTo>
                  <a:lnTo>
                    <a:pt x="126" y="24"/>
                  </a:lnTo>
                  <a:lnTo>
                    <a:pt x="124" y="24"/>
                  </a:lnTo>
                  <a:lnTo>
                    <a:pt x="124" y="22"/>
                  </a:lnTo>
                  <a:lnTo>
                    <a:pt x="124" y="22"/>
                  </a:lnTo>
                  <a:lnTo>
                    <a:pt x="122" y="22"/>
                  </a:lnTo>
                  <a:lnTo>
                    <a:pt x="122" y="18"/>
                  </a:lnTo>
                  <a:lnTo>
                    <a:pt x="118" y="18"/>
                  </a:lnTo>
                  <a:lnTo>
                    <a:pt x="118" y="18"/>
                  </a:lnTo>
                  <a:lnTo>
                    <a:pt x="116" y="14"/>
                  </a:lnTo>
                  <a:lnTo>
                    <a:pt x="116" y="14"/>
                  </a:lnTo>
                  <a:lnTo>
                    <a:pt x="108" y="14"/>
                  </a:lnTo>
                  <a:lnTo>
                    <a:pt x="108" y="14"/>
                  </a:lnTo>
                  <a:lnTo>
                    <a:pt x="104" y="8"/>
                  </a:lnTo>
                  <a:lnTo>
                    <a:pt x="98" y="6"/>
                  </a:lnTo>
                  <a:lnTo>
                    <a:pt x="98" y="4"/>
                  </a:lnTo>
                  <a:lnTo>
                    <a:pt x="98" y="4"/>
                  </a:lnTo>
                  <a:lnTo>
                    <a:pt x="88" y="4"/>
                  </a:lnTo>
                  <a:lnTo>
                    <a:pt x="88" y="0"/>
                  </a:lnTo>
                  <a:close/>
                </a:path>
              </a:pathLst>
            </a:custGeom>
            <a:solidFill>
              <a:srgbClr val="6B625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9" name="Freeform 590"/>
            <p:cNvSpPr>
              <a:spLocks/>
            </p:cNvSpPr>
            <p:nvPr/>
          </p:nvSpPr>
          <p:spPr bwMode="auto">
            <a:xfrm>
              <a:off x="8323263" y="5572125"/>
              <a:ext cx="222250" cy="231775"/>
            </a:xfrm>
            <a:custGeom>
              <a:avLst/>
              <a:gdLst>
                <a:gd name="T0" fmla="*/ 62 w 140"/>
                <a:gd name="T1" fmla="*/ 146 h 146"/>
                <a:gd name="T2" fmla="*/ 40 w 140"/>
                <a:gd name="T3" fmla="*/ 142 h 146"/>
                <a:gd name="T4" fmla="*/ 20 w 140"/>
                <a:gd name="T5" fmla="*/ 126 h 146"/>
                <a:gd name="T6" fmla="*/ 6 w 140"/>
                <a:gd name="T7" fmla="*/ 106 h 146"/>
                <a:gd name="T8" fmla="*/ 0 w 140"/>
                <a:gd name="T9" fmla="*/ 78 h 146"/>
                <a:gd name="T10" fmla="*/ 0 w 140"/>
                <a:gd name="T11" fmla="*/ 74 h 146"/>
                <a:gd name="T12" fmla="*/ 0 w 140"/>
                <a:gd name="T13" fmla="*/ 70 h 146"/>
                <a:gd name="T14" fmla="*/ 6 w 140"/>
                <a:gd name="T15" fmla="*/ 36 h 146"/>
                <a:gd name="T16" fmla="*/ 6 w 140"/>
                <a:gd name="T17" fmla="*/ 34 h 146"/>
                <a:gd name="T18" fmla="*/ 8 w 140"/>
                <a:gd name="T19" fmla="*/ 32 h 146"/>
                <a:gd name="T20" fmla="*/ 10 w 140"/>
                <a:gd name="T21" fmla="*/ 32 h 146"/>
                <a:gd name="T22" fmla="*/ 14 w 140"/>
                <a:gd name="T23" fmla="*/ 28 h 146"/>
                <a:gd name="T24" fmla="*/ 16 w 140"/>
                <a:gd name="T25" fmla="*/ 26 h 146"/>
                <a:gd name="T26" fmla="*/ 16 w 140"/>
                <a:gd name="T27" fmla="*/ 24 h 146"/>
                <a:gd name="T28" fmla="*/ 18 w 140"/>
                <a:gd name="T29" fmla="*/ 24 h 146"/>
                <a:gd name="T30" fmla="*/ 22 w 140"/>
                <a:gd name="T31" fmla="*/ 20 h 146"/>
                <a:gd name="T32" fmla="*/ 22 w 140"/>
                <a:gd name="T33" fmla="*/ 18 h 146"/>
                <a:gd name="T34" fmla="*/ 42 w 140"/>
                <a:gd name="T35" fmla="*/ 6 h 146"/>
                <a:gd name="T36" fmla="*/ 62 w 140"/>
                <a:gd name="T37" fmla="*/ 0 h 146"/>
                <a:gd name="T38" fmla="*/ 72 w 140"/>
                <a:gd name="T39" fmla="*/ 0 h 146"/>
                <a:gd name="T40" fmla="*/ 86 w 140"/>
                <a:gd name="T41" fmla="*/ 0 h 146"/>
                <a:gd name="T42" fmla="*/ 86 w 140"/>
                <a:gd name="T43" fmla="*/ 4 h 146"/>
                <a:gd name="T44" fmla="*/ 96 w 140"/>
                <a:gd name="T45" fmla="*/ 6 h 146"/>
                <a:gd name="T46" fmla="*/ 100 w 140"/>
                <a:gd name="T47" fmla="*/ 8 h 146"/>
                <a:gd name="T48" fmla="*/ 106 w 140"/>
                <a:gd name="T49" fmla="*/ 14 h 146"/>
                <a:gd name="T50" fmla="*/ 112 w 140"/>
                <a:gd name="T51" fmla="*/ 14 h 146"/>
                <a:gd name="T52" fmla="*/ 118 w 140"/>
                <a:gd name="T53" fmla="*/ 18 h 146"/>
                <a:gd name="T54" fmla="*/ 118 w 140"/>
                <a:gd name="T55" fmla="*/ 22 h 146"/>
                <a:gd name="T56" fmla="*/ 120 w 140"/>
                <a:gd name="T57" fmla="*/ 24 h 146"/>
                <a:gd name="T58" fmla="*/ 122 w 140"/>
                <a:gd name="T59" fmla="*/ 26 h 146"/>
                <a:gd name="T60" fmla="*/ 126 w 140"/>
                <a:gd name="T61" fmla="*/ 28 h 146"/>
                <a:gd name="T62" fmla="*/ 128 w 140"/>
                <a:gd name="T63" fmla="*/ 28 h 146"/>
                <a:gd name="T64" fmla="*/ 128 w 140"/>
                <a:gd name="T65" fmla="*/ 30 h 146"/>
                <a:gd name="T66" fmla="*/ 130 w 140"/>
                <a:gd name="T67" fmla="*/ 32 h 146"/>
                <a:gd name="T68" fmla="*/ 132 w 140"/>
                <a:gd name="T69" fmla="*/ 34 h 146"/>
                <a:gd name="T70" fmla="*/ 132 w 140"/>
                <a:gd name="T71" fmla="*/ 36 h 146"/>
                <a:gd name="T72" fmla="*/ 136 w 140"/>
                <a:gd name="T73" fmla="*/ 40 h 146"/>
                <a:gd name="T74" fmla="*/ 136 w 140"/>
                <a:gd name="T75" fmla="*/ 44 h 146"/>
                <a:gd name="T76" fmla="*/ 136 w 140"/>
                <a:gd name="T77" fmla="*/ 44 h 146"/>
                <a:gd name="T78" fmla="*/ 136 w 140"/>
                <a:gd name="T79" fmla="*/ 50 h 146"/>
                <a:gd name="T80" fmla="*/ 136 w 140"/>
                <a:gd name="T81" fmla="*/ 54 h 146"/>
                <a:gd name="T82" fmla="*/ 140 w 140"/>
                <a:gd name="T83" fmla="*/ 58 h 146"/>
                <a:gd name="T84" fmla="*/ 140 w 140"/>
                <a:gd name="T85" fmla="*/ 60 h 146"/>
                <a:gd name="T86" fmla="*/ 140 w 140"/>
                <a:gd name="T87" fmla="*/ 62 h 146"/>
                <a:gd name="T88" fmla="*/ 140 w 140"/>
                <a:gd name="T89" fmla="*/ 70 h 146"/>
                <a:gd name="T90" fmla="*/ 138 w 140"/>
                <a:gd name="T91" fmla="*/ 86 h 146"/>
                <a:gd name="T92" fmla="*/ 130 w 140"/>
                <a:gd name="T93" fmla="*/ 114 h 146"/>
                <a:gd name="T94" fmla="*/ 110 w 140"/>
                <a:gd name="T95" fmla="*/ 134 h 146"/>
                <a:gd name="T96" fmla="*/ 80 w 140"/>
                <a:gd name="T97"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62" y="146"/>
                  </a:moveTo>
                  <a:lnTo>
                    <a:pt x="62" y="146"/>
                  </a:lnTo>
                  <a:lnTo>
                    <a:pt x="52" y="146"/>
                  </a:lnTo>
                  <a:lnTo>
                    <a:pt x="40" y="142"/>
                  </a:lnTo>
                  <a:lnTo>
                    <a:pt x="30" y="134"/>
                  </a:lnTo>
                  <a:lnTo>
                    <a:pt x="20" y="126"/>
                  </a:lnTo>
                  <a:lnTo>
                    <a:pt x="12" y="116"/>
                  </a:lnTo>
                  <a:lnTo>
                    <a:pt x="6" y="106"/>
                  </a:lnTo>
                  <a:lnTo>
                    <a:pt x="2" y="92"/>
                  </a:lnTo>
                  <a:lnTo>
                    <a:pt x="0" y="78"/>
                  </a:lnTo>
                  <a:lnTo>
                    <a:pt x="0" y="78"/>
                  </a:lnTo>
                  <a:lnTo>
                    <a:pt x="0" y="74"/>
                  </a:lnTo>
                  <a:lnTo>
                    <a:pt x="0" y="70"/>
                  </a:lnTo>
                  <a:lnTo>
                    <a:pt x="0" y="70"/>
                  </a:lnTo>
                  <a:lnTo>
                    <a:pt x="2" y="56"/>
                  </a:lnTo>
                  <a:lnTo>
                    <a:pt x="6" y="36"/>
                  </a:lnTo>
                  <a:lnTo>
                    <a:pt x="6" y="36"/>
                  </a:lnTo>
                  <a:lnTo>
                    <a:pt x="6" y="34"/>
                  </a:lnTo>
                  <a:lnTo>
                    <a:pt x="8" y="34"/>
                  </a:lnTo>
                  <a:lnTo>
                    <a:pt x="8" y="32"/>
                  </a:lnTo>
                  <a:lnTo>
                    <a:pt x="8" y="32"/>
                  </a:lnTo>
                  <a:lnTo>
                    <a:pt x="10" y="32"/>
                  </a:lnTo>
                  <a:lnTo>
                    <a:pt x="10" y="30"/>
                  </a:lnTo>
                  <a:lnTo>
                    <a:pt x="14" y="28"/>
                  </a:lnTo>
                  <a:lnTo>
                    <a:pt x="14" y="28"/>
                  </a:lnTo>
                  <a:lnTo>
                    <a:pt x="16" y="26"/>
                  </a:lnTo>
                  <a:lnTo>
                    <a:pt x="16" y="24"/>
                  </a:lnTo>
                  <a:lnTo>
                    <a:pt x="16" y="24"/>
                  </a:lnTo>
                  <a:lnTo>
                    <a:pt x="18" y="24"/>
                  </a:lnTo>
                  <a:lnTo>
                    <a:pt x="18" y="24"/>
                  </a:lnTo>
                  <a:lnTo>
                    <a:pt x="20" y="22"/>
                  </a:lnTo>
                  <a:lnTo>
                    <a:pt x="22" y="20"/>
                  </a:lnTo>
                  <a:lnTo>
                    <a:pt x="22" y="18"/>
                  </a:lnTo>
                  <a:lnTo>
                    <a:pt x="22" y="18"/>
                  </a:lnTo>
                  <a:lnTo>
                    <a:pt x="32" y="12"/>
                  </a:lnTo>
                  <a:lnTo>
                    <a:pt x="42" y="6"/>
                  </a:lnTo>
                  <a:lnTo>
                    <a:pt x="54" y="2"/>
                  </a:lnTo>
                  <a:lnTo>
                    <a:pt x="62" y="0"/>
                  </a:lnTo>
                  <a:lnTo>
                    <a:pt x="72" y="0"/>
                  </a:lnTo>
                  <a:lnTo>
                    <a:pt x="72" y="0"/>
                  </a:lnTo>
                  <a:lnTo>
                    <a:pt x="84" y="0"/>
                  </a:lnTo>
                  <a:lnTo>
                    <a:pt x="86" y="0"/>
                  </a:lnTo>
                  <a:lnTo>
                    <a:pt x="86" y="4"/>
                  </a:lnTo>
                  <a:lnTo>
                    <a:pt x="86" y="4"/>
                  </a:lnTo>
                  <a:lnTo>
                    <a:pt x="96" y="4"/>
                  </a:lnTo>
                  <a:lnTo>
                    <a:pt x="96" y="6"/>
                  </a:lnTo>
                  <a:lnTo>
                    <a:pt x="96" y="6"/>
                  </a:lnTo>
                  <a:lnTo>
                    <a:pt x="100" y="8"/>
                  </a:lnTo>
                  <a:lnTo>
                    <a:pt x="106" y="14"/>
                  </a:lnTo>
                  <a:lnTo>
                    <a:pt x="106" y="14"/>
                  </a:lnTo>
                  <a:lnTo>
                    <a:pt x="112" y="14"/>
                  </a:lnTo>
                  <a:lnTo>
                    <a:pt x="112" y="14"/>
                  </a:lnTo>
                  <a:lnTo>
                    <a:pt x="116" y="18"/>
                  </a:lnTo>
                  <a:lnTo>
                    <a:pt x="118" y="18"/>
                  </a:lnTo>
                  <a:lnTo>
                    <a:pt x="118" y="22"/>
                  </a:lnTo>
                  <a:lnTo>
                    <a:pt x="118" y="22"/>
                  </a:lnTo>
                  <a:lnTo>
                    <a:pt x="120" y="22"/>
                  </a:lnTo>
                  <a:lnTo>
                    <a:pt x="120" y="24"/>
                  </a:lnTo>
                  <a:lnTo>
                    <a:pt x="122" y="24"/>
                  </a:lnTo>
                  <a:lnTo>
                    <a:pt x="122" y="26"/>
                  </a:lnTo>
                  <a:lnTo>
                    <a:pt x="126" y="26"/>
                  </a:lnTo>
                  <a:lnTo>
                    <a:pt x="126" y="28"/>
                  </a:lnTo>
                  <a:lnTo>
                    <a:pt x="126" y="28"/>
                  </a:lnTo>
                  <a:lnTo>
                    <a:pt x="128" y="28"/>
                  </a:lnTo>
                  <a:lnTo>
                    <a:pt x="128" y="30"/>
                  </a:lnTo>
                  <a:lnTo>
                    <a:pt x="128" y="30"/>
                  </a:lnTo>
                  <a:lnTo>
                    <a:pt x="130" y="32"/>
                  </a:lnTo>
                  <a:lnTo>
                    <a:pt x="130" y="32"/>
                  </a:lnTo>
                  <a:lnTo>
                    <a:pt x="130" y="32"/>
                  </a:lnTo>
                  <a:lnTo>
                    <a:pt x="132" y="34"/>
                  </a:lnTo>
                  <a:lnTo>
                    <a:pt x="132" y="34"/>
                  </a:lnTo>
                  <a:lnTo>
                    <a:pt x="132" y="36"/>
                  </a:lnTo>
                  <a:lnTo>
                    <a:pt x="136" y="40"/>
                  </a:lnTo>
                  <a:lnTo>
                    <a:pt x="136" y="40"/>
                  </a:lnTo>
                  <a:lnTo>
                    <a:pt x="136" y="42"/>
                  </a:lnTo>
                  <a:lnTo>
                    <a:pt x="136" y="44"/>
                  </a:lnTo>
                  <a:lnTo>
                    <a:pt x="136" y="44"/>
                  </a:lnTo>
                  <a:lnTo>
                    <a:pt x="136" y="44"/>
                  </a:lnTo>
                  <a:lnTo>
                    <a:pt x="136" y="44"/>
                  </a:lnTo>
                  <a:lnTo>
                    <a:pt x="136" y="50"/>
                  </a:lnTo>
                  <a:lnTo>
                    <a:pt x="136" y="54"/>
                  </a:lnTo>
                  <a:lnTo>
                    <a:pt x="136" y="54"/>
                  </a:lnTo>
                  <a:lnTo>
                    <a:pt x="136" y="56"/>
                  </a:lnTo>
                  <a:lnTo>
                    <a:pt x="140" y="58"/>
                  </a:lnTo>
                  <a:lnTo>
                    <a:pt x="140" y="58"/>
                  </a:lnTo>
                  <a:lnTo>
                    <a:pt x="140" y="60"/>
                  </a:lnTo>
                  <a:lnTo>
                    <a:pt x="140" y="60"/>
                  </a:lnTo>
                  <a:lnTo>
                    <a:pt x="140" y="62"/>
                  </a:lnTo>
                  <a:lnTo>
                    <a:pt x="140" y="62"/>
                  </a:lnTo>
                  <a:lnTo>
                    <a:pt x="140" y="70"/>
                  </a:lnTo>
                  <a:lnTo>
                    <a:pt x="140" y="70"/>
                  </a:lnTo>
                  <a:lnTo>
                    <a:pt x="138" y="86"/>
                  </a:lnTo>
                  <a:lnTo>
                    <a:pt x="136" y="100"/>
                  </a:lnTo>
                  <a:lnTo>
                    <a:pt x="130" y="114"/>
                  </a:lnTo>
                  <a:lnTo>
                    <a:pt x="120" y="124"/>
                  </a:lnTo>
                  <a:lnTo>
                    <a:pt x="110" y="134"/>
                  </a:lnTo>
                  <a:lnTo>
                    <a:pt x="96" y="140"/>
                  </a:lnTo>
                  <a:lnTo>
                    <a:pt x="80" y="144"/>
                  </a:lnTo>
                  <a:lnTo>
                    <a:pt x="62" y="1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0" name="Freeform 591"/>
            <p:cNvSpPr>
              <a:spLocks/>
            </p:cNvSpPr>
            <p:nvPr/>
          </p:nvSpPr>
          <p:spPr bwMode="auto">
            <a:xfrm>
              <a:off x="8320088" y="5568950"/>
              <a:ext cx="228600" cy="238125"/>
            </a:xfrm>
            <a:custGeom>
              <a:avLst/>
              <a:gdLst>
                <a:gd name="T0" fmla="*/ 86 w 144"/>
                <a:gd name="T1" fmla="*/ 0 h 150"/>
                <a:gd name="T2" fmla="*/ 74 w 144"/>
                <a:gd name="T3" fmla="*/ 0 h 150"/>
                <a:gd name="T4" fmla="*/ 64 w 144"/>
                <a:gd name="T5" fmla="*/ 0 h 150"/>
                <a:gd name="T6" fmla="*/ 44 w 144"/>
                <a:gd name="T7" fmla="*/ 6 h 150"/>
                <a:gd name="T8" fmla="*/ 22 w 144"/>
                <a:gd name="T9" fmla="*/ 18 h 150"/>
                <a:gd name="T10" fmla="*/ 22 w 144"/>
                <a:gd name="T11" fmla="*/ 20 h 150"/>
                <a:gd name="T12" fmla="*/ 18 w 144"/>
                <a:gd name="T13" fmla="*/ 24 h 150"/>
                <a:gd name="T14" fmla="*/ 16 w 144"/>
                <a:gd name="T15" fmla="*/ 24 h 150"/>
                <a:gd name="T16" fmla="*/ 16 w 144"/>
                <a:gd name="T17" fmla="*/ 26 h 150"/>
                <a:gd name="T18" fmla="*/ 12 w 144"/>
                <a:gd name="T19" fmla="*/ 30 h 150"/>
                <a:gd name="T20" fmla="*/ 10 w 144"/>
                <a:gd name="T21" fmla="*/ 32 h 150"/>
                <a:gd name="T22" fmla="*/ 8 w 144"/>
                <a:gd name="T23" fmla="*/ 34 h 150"/>
                <a:gd name="T24" fmla="*/ 6 w 144"/>
                <a:gd name="T25" fmla="*/ 36 h 150"/>
                <a:gd name="T26" fmla="*/ 6 w 144"/>
                <a:gd name="T27" fmla="*/ 38 h 150"/>
                <a:gd name="T28" fmla="*/ 0 w 144"/>
                <a:gd name="T29" fmla="*/ 72 h 150"/>
                <a:gd name="T30" fmla="*/ 0 w 144"/>
                <a:gd name="T31" fmla="*/ 76 h 150"/>
                <a:gd name="T32" fmla="*/ 0 w 144"/>
                <a:gd name="T33" fmla="*/ 82 h 150"/>
                <a:gd name="T34" fmla="*/ 6 w 144"/>
                <a:gd name="T35" fmla="*/ 108 h 150"/>
                <a:gd name="T36" fmla="*/ 22 w 144"/>
                <a:gd name="T37" fmla="*/ 130 h 150"/>
                <a:gd name="T38" fmla="*/ 42 w 144"/>
                <a:gd name="T39" fmla="*/ 146 h 150"/>
                <a:gd name="T40" fmla="*/ 64 w 144"/>
                <a:gd name="T41" fmla="*/ 150 h 150"/>
                <a:gd name="T42" fmla="*/ 84 w 144"/>
                <a:gd name="T43" fmla="*/ 150 h 150"/>
                <a:gd name="T44" fmla="*/ 112 w 144"/>
                <a:gd name="T45" fmla="*/ 138 h 150"/>
                <a:gd name="T46" fmla="*/ 132 w 144"/>
                <a:gd name="T47" fmla="*/ 116 h 150"/>
                <a:gd name="T48" fmla="*/ 142 w 144"/>
                <a:gd name="T49" fmla="*/ 88 h 150"/>
                <a:gd name="T50" fmla="*/ 144 w 144"/>
                <a:gd name="T51" fmla="*/ 72 h 150"/>
                <a:gd name="T52" fmla="*/ 144 w 144"/>
                <a:gd name="T53" fmla="*/ 64 h 150"/>
                <a:gd name="T54" fmla="*/ 144 w 144"/>
                <a:gd name="T55" fmla="*/ 62 h 150"/>
                <a:gd name="T56" fmla="*/ 142 w 144"/>
                <a:gd name="T57" fmla="*/ 58 h 150"/>
                <a:gd name="T58" fmla="*/ 142 w 144"/>
                <a:gd name="T59" fmla="*/ 54 h 150"/>
                <a:gd name="T60" fmla="*/ 142 w 144"/>
                <a:gd name="T61" fmla="*/ 52 h 150"/>
                <a:gd name="T62" fmla="*/ 142 w 144"/>
                <a:gd name="T63" fmla="*/ 46 h 150"/>
                <a:gd name="T64" fmla="*/ 140 w 144"/>
                <a:gd name="T65" fmla="*/ 42 h 150"/>
                <a:gd name="T66" fmla="*/ 140 w 144"/>
                <a:gd name="T67" fmla="*/ 40 h 150"/>
                <a:gd name="T68" fmla="*/ 136 w 144"/>
                <a:gd name="T69" fmla="*/ 38 h 150"/>
                <a:gd name="T70" fmla="*/ 136 w 144"/>
                <a:gd name="T71" fmla="*/ 34 h 150"/>
                <a:gd name="T72" fmla="*/ 134 w 144"/>
                <a:gd name="T73" fmla="*/ 34 h 150"/>
                <a:gd name="T74" fmla="*/ 132 w 144"/>
                <a:gd name="T75" fmla="*/ 30 h 150"/>
                <a:gd name="T76" fmla="*/ 132 w 144"/>
                <a:gd name="T77" fmla="*/ 30 h 150"/>
                <a:gd name="T78" fmla="*/ 128 w 144"/>
                <a:gd name="T79" fmla="*/ 26 h 150"/>
                <a:gd name="T80" fmla="*/ 126 w 144"/>
                <a:gd name="T81" fmla="*/ 24 h 150"/>
                <a:gd name="T82" fmla="*/ 124 w 144"/>
                <a:gd name="T83" fmla="*/ 22 h 150"/>
                <a:gd name="T84" fmla="*/ 122 w 144"/>
                <a:gd name="T85" fmla="*/ 22 h 150"/>
                <a:gd name="T86" fmla="*/ 118 w 144"/>
                <a:gd name="T87" fmla="*/ 18 h 150"/>
                <a:gd name="T88" fmla="*/ 116 w 144"/>
                <a:gd name="T89" fmla="*/ 14 h 150"/>
                <a:gd name="T90" fmla="*/ 108 w 144"/>
                <a:gd name="T91" fmla="*/ 14 h 150"/>
                <a:gd name="T92" fmla="*/ 104 w 144"/>
                <a:gd name="T93" fmla="*/ 8 h 150"/>
                <a:gd name="T94" fmla="*/ 98 w 144"/>
                <a:gd name="T95" fmla="*/ 4 h 150"/>
                <a:gd name="T96" fmla="*/ 88 w 144"/>
                <a:gd name="T97" fmla="*/ 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4" h="150">
                  <a:moveTo>
                    <a:pt x="88" y="0"/>
                  </a:moveTo>
                  <a:lnTo>
                    <a:pt x="86" y="0"/>
                  </a:lnTo>
                  <a:lnTo>
                    <a:pt x="86" y="0"/>
                  </a:lnTo>
                  <a:lnTo>
                    <a:pt x="74" y="0"/>
                  </a:lnTo>
                  <a:lnTo>
                    <a:pt x="64" y="0"/>
                  </a:lnTo>
                  <a:lnTo>
                    <a:pt x="64" y="0"/>
                  </a:lnTo>
                  <a:lnTo>
                    <a:pt x="54" y="2"/>
                  </a:lnTo>
                  <a:lnTo>
                    <a:pt x="44" y="6"/>
                  </a:lnTo>
                  <a:lnTo>
                    <a:pt x="34" y="12"/>
                  </a:lnTo>
                  <a:lnTo>
                    <a:pt x="22" y="18"/>
                  </a:lnTo>
                  <a:lnTo>
                    <a:pt x="22" y="18"/>
                  </a:lnTo>
                  <a:lnTo>
                    <a:pt x="22" y="20"/>
                  </a:lnTo>
                  <a:lnTo>
                    <a:pt x="20" y="22"/>
                  </a:lnTo>
                  <a:lnTo>
                    <a:pt x="18" y="24"/>
                  </a:lnTo>
                  <a:lnTo>
                    <a:pt x="18" y="24"/>
                  </a:lnTo>
                  <a:lnTo>
                    <a:pt x="16" y="24"/>
                  </a:lnTo>
                  <a:lnTo>
                    <a:pt x="16" y="24"/>
                  </a:lnTo>
                  <a:lnTo>
                    <a:pt x="16" y="26"/>
                  </a:lnTo>
                  <a:lnTo>
                    <a:pt x="14" y="28"/>
                  </a:lnTo>
                  <a:lnTo>
                    <a:pt x="12" y="30"/>
                  </a:lnTo>
                  <a:lnTo>
                    <a:pt x="12" y="30"/>
                  </a:lnTo>
                  <a:lnTo>
                    <a:pt x="10" y="32"/>
                  </a:lnTo>
                  <a:lnTo>
                    <a:pt x="8" y="34"/>
                  </a:lnTo>
                  <a:lnTo>
                    <a:pt x="8" y="34"/>
                  </a:lnTo>
                  <a:lnTo>
                    <a:pt x="8" y="34"/>
                  </a:lnTo>
                  <a:lnTo>
                    <a:pt x="6" y="36"/>
                  </a:lnTo>
                  <a:lnTo>
                    <a:pt x="6" y="38"/>
                  </a:lnTo>
                  <a:lnTo>
                    <a:pt x="6" y="38"/>
                  </a:lnTo>
                  <a:lnTo>
                    <a:pt x="2" y="56"/>
                  </a:lnTo>
                  <a:lnTo>
                    <a:pt x="0" y="72"/>
                  </a:lnTo>
                  <a:lnTo>
                    <a:pt x="0" y="76"/>
                  </a:lnTo>
                  <a:lnTo>
                    <a:pt x="0" y="76"/>
                  </a:lnTo>
                  <a:lnTo>
                    <a:pt x="0" y="82"/>
                  </a:lnTo>
                  <a:lnTo>
                    <a:pt x="0" y="82"/>
                  </a:lnTo>
                  <a:lnTo>
                    <a:pt x="2" y="96"/>
                  </a:lnTo>
                  <a:lnTo>
                    <a:pt x="6" y="108"/>
                  </a:lnTo>
                  <a:lnTo>
                    <a:pt x="12" y="120"/>
                  </a:lnTo>
                  <a:lnTo>
                    <a:pt x="22" y="130"/>
                  </a:lnTo>
                  <a:lnTo>
                    <a:pt x="30" y="138"/>
                  </a:lnTo>
                  <a:lnTo>
                    <a:pt x="42" y="146"/>
                  </a:lnTo>
                  <a:lnTo>
                    <a:pt x="54" y="150"/>
                  </a:lnTo>
                  <a:lnTo>
                    <a:pt x="64" y="150"/>
                  </a:lnTo>
                  <a:lnTo>
                    <a:pt x="64" y="150"/>
                  </a:lnTo>
                  <a:lnTo>
                    <a:pt x="84" y="150"/>
                  </a:lnTo>
                  <a:lnTo>
                    <a:pt x="100" y="144"/>
                  </a:lnTo>
                  <a:lnTo>
                    <a:pt x="112" y="138"/>
                  </a:lnTo>
                  <a:lnTo>
                    <a:pt x="124" y="128"/>
                  </a:lnTo>
                  <a:lnTo>
                    <a:pt x="132" y="116"/>
                  </a:lnTo>
                  <a:lnTo>
                    <a:pt x="140" y="104"/>
                  </a:lnTo>
                  <a:lnTo>
                    <a:pt x="142" y="88"/>
                  </a:lnTo>
                  <a:lnTo>
                    <a:pt x="144" y="72"/>
                  </a:lnTo>
                  <a:lnTo>
                    <a:pt x="144" y="72"/>
                  </a:lnTo>
                  <a:lnTo>
                    <a:pt x="144" y="64"/>
                  </a:lnTo>
                  <a:lnTo>
                    <a:pt x="144" y="64"/>
                  </a:lnTo>
                  <a:lnTo>
                    <a:pt x="144" y="62"/>
                  </a:lnTo>
                  <a:lnTo>
                    <a:pt x="144" y="62"/>
                  </a:lnTo>
                  <a:lnTo>
                    <a:pt x="144" y="58"/>
                  </a:lnTo>
                  <a:lnTo>
                    <a:pt x="142" y="58"/>
                  </a:lnTo>
                  <a:lnTo>
                    <a:pt x="142" y="58"/>
                  </a:lnTo>
                  <a:lnTo>
                    <a:pt x="142" y="54"/>
                  </a:lnTo>
                  <a:lnTo>
                    <a:pt x="142" y="52"/>
                  </a:lnTo>
                  <a:lnTo>
                    <a:pt x="142" y="52"/>
                  </a:lnTo>
                  <a:lnTo>
                    <a:pt x="142" y="46"/>
                  </a:lnTo>
                  <a:lnTo>
                    <a:pt x="142" y="46"/>
                  </a:lnTo>
                  <a:lnTo>
                    <a:pt x="140" y="46"/>
                  </a:lnTo>
                  <a:lnTo>
                    <a:pt x="140" y="42"/>
                  </a:lnTo>
                  <a:lnTo>
                    <a:pt x="140" y="42"/>
                  </a:lnTo>
                  <a:lnTo>
                    <a:pt x="140" y="40"/>
                  </a:lnTo>
                  <a:lnTo>
                    <a:pt x="140" y="40"/>
                  </a:lnTo>
                  <a:lnTo>
                    <a:pt x="136" y="38"/>
                  </a:lnTo>
                  <a:lnTo>
                    <a:pt x="136" y="34"/>
                  </a:lnTo>
                  <a:lnTo>
                    <a:pt x="136" y="34"/>
                  </a:lnTo>
                  <a:lnTo>
                    <a:pt x="134" y="34"/>
                  </a:lnTo>
                  <a:lnTo>
                    <a:pt x="134" y="34"/>
                  </a:lnTo>
                  <a:lnTo>
                    <a:pt x="134" y="34"/>
                  </a:lnTo>
                  <a:lnTo>
                    <a:pt x="132" y="30"/>
                  </a:lnTo>
                  <a:lnTo>
                    <a:pt x="132" y="30"/>
                  </a:lnTo>
                  <a:lnTo>
                    <a:pt x="132" y="30"/>
                  </a:lnTo>
                  <a:lnTo>
                    <a:pt x="128" y="28"/>
                  </a:lnTo>
                  <a:lnTo>
                    <a:pt x="128" y="26"/>
                  </a:lnTo>
                  <a:lnTo>
                    <a:pt x="126" y="26"/>
                  </a:lnTo>
                  <a:lnTo>
                    <a:pt x="126" y="24"/>
                  </a:lnTo>
                  <a:lnTo>
                    <a:pt x="124" y="24"/>
                  </a:lnTo>
                  <a:lnTo>
                    <a:pt x="124" y="22"/>
                  </a:lnTo>
                  <a:lnTo>
                    <a:pt x="124" y="22"/>
                  </a:lnTo>
                  <a:lnTo>
                    <a:pt x="122" y="22"/>
                  </a:lnTo>
                  <a:lnTo>
                    <a:pt x="122" y="18"/>
                  </a:lnTo>
                  <a:lnTo>
                    <a:pt x="118" y="18"/>
                  </a:lnTo>
                  <a:lnTo>
                    <a:pt x="118" y="18"/>
                  </a:lnTo>
                  <a:lnTo>
                    <a:pt x="116" y="14"/>
                  </a:lnTo>
                  <a:lnTo>
                    <a:pt x="116" y="14"/>
                  </a:lnTo>
                  <a:lnTo>
                    <a:pt x="108" y="14"/>
                  </a:lnTo>
                  <a:lnTo>
                    <a:pt x="108" y="14"/>
                  </a:lnTo>
                  <a:lnTo>
                    <a:pt x="104" y="8"/>
                  </a:lnTo>
                  <a:lnTo>
                    <a:pt x="98" y="6"/>
                  </a:lnTo>
                  <a:lnTo>
                    <a:pt x="98" y="4"/>
                  </a:lnTo>
                  <a:lnTo>
                    <a:pt x="98" y="4"/>
                  </a:lnTo>
                  <a:lnTo>
                    <a:pt x="88" y="4"/>
                  </a:lnTo>
                  <a:lnTo>
                    <a:pt x="8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1" name="Freeform 592"/>
            <p:cNvSpPr>
              <a:spLocks noEditPoints="1"/>
            </p:cNvSpPr>
            <p:nvPr/>
          </p:nvSpPr>
          <p:spPr bwMode="auto">
            <a:xfrm>
              <a:off x="8323263" y="5572125"/>
              <a:ext cx="222250" cy="231775"/>
            </a:xfrm>
            <a:custGeom>
              <a:avLst/>
              <a:gdLst>
                <a:gd name="T0" fmla="*/ 42 w 140"/>
                <a:gd name="T1" fmla="*/ 140 h 146"/>
                <a:gd name="T2" fmla="*/ 8 w 140"/>
                <a:gd name="T3" fmla="*/ 104 h 146"/>
                <a:gd name="T4" fmla="*/ 2 w 140"/>
                <a:gd name="T5" fmla="*/ 74 h 146"/>
                <a:gd name="T6" fmla="*/ 8 w 140"/>
                <a:gd name="T7" fmla="*/ 38 h 146"/>
                <a:gd name="T8" fmla="*/ 10 w 140"/>
                <a:gd name="T9" fmla="*/ 34 h 146"/>
                <a:gd name="T10" fmla="*/ 16 w 140"/>
                <a:gd name="T11" fmla="*/ 28 h 146"/>
                <a:gd name="T12" fmla="*/ 18 w 140"/>
                <a:gd name="T13" fmla="*/ 24 h 146"/>
                <a:gd name="T14" fmla="*/ 22 w 140"/>
                <a:gd name="T15" fmla="*/ 22 h 146"/>
                <a:gd name="T16" fmla="*/ 44 w 140"/>
                <a:gd name="T17" fmla="*/ 8 h 146"/>
                <a:gd name="T18" fmla="*/ 72 w 140"/>
                <a:gd name="T19" fmla="*/ 2 h 146"/>
                <a:gd name="T20" fmla="*/ 86 w 140"/>
                <a:gd name="T21" fmla="*/ 6 h 146"/>
                <a:gd name="T22" fmla="*/ 100 w 140"/>
                <a:gd name="T23" fmla="*/ 10 h 146"/>
                <a:gd name="T24" fmla="*/ 110 w 140"/>
                <a:gd name="T25" fmla="*/ 16 h 146"/>
                <a:gd name="T26" fmla="*/ 118 w 140"/>
                <a:gd name="T27" fmla="*/ 22 h 146"/>
                <a:gd name="T28" fmla="*/ 120 w 140"/>
                <a:gd name="T29" fmla="*/ 28 h 146"/>
                <a:gd name="T30" fmla="*/ 126 w 140"/>
                <a:gd name="T31" fmla="*/ 30 h 146"/>
                <a:gd name="T32" fmla="*/ 128 w 140"/>
                <a:gd name="T33" fmla="*/ 34 h 146"/>
                <a:gd name="T34" fmla="*/ 130 w 140"/>
                <a:gd name="T35" fmla="*/ 38 h 146"/>
                <a:gd name="T36" fmla="*/ 134 w 140"/>
                <a:gd name="T37" fmla="*/ 46 h 146"/>
                <a:gd name="T38" fmla="*/ 134 w 140"/>
                <a:gd name="T39" fmla="*/ 52 h 146"/>
                <a:gd name="T40" fmla="*/ 138 w 140"/>
                <a:gd name="T41" fmla="*/ 58 h 146"/>
                <a:gd name="T42" fmla="*/ 138 w 140"/>
                <a:gd name="T43" fmla="*/ 62 h 146"/>
                <a:gd name="T44" fmla="*/ 136 w 140"/>
                <a:gd name="T45" fmla="*/ 86 h 146"/>
                <a:gd name="T46" fmla="*/ 108 w 140"/>
                <a:gd name="T47" fmla="*/ 132 h 146"/>
                <a:gd name="T48" fmla="*/ 86 w 140"/>
                <a:gd name="T49" fmla="*/ 0 h 146"/>
                <a:gd name="T50" fmla="*/ 62 w 140"/>
                <a:gd name="T51" fmla="*/ 0 h 146"/>
                <a:gd name="T52" fmla="*/ 32 w 140"/>
                <a:gd name="T53" fmla="*/ 12 h 146"/>
                <a:gd name="T54" fmla="*/ 20 w 140"/>
                <a:gd name="T55" fmla="*/ 22 h 146"/>
                <a:gd name="T56" fmla="*/ 16 w 140"/>
                <a:gd name="T57" fmla="*/ 24 h 146"/>
                <a:gd name="T58" fmla="*/ 10 w 140"/>
                <a:gd name="T59" fmla="*/ 30 h 146"/>
                <a:gd name="T60" fmla="*/ 8 w 140"/>
                <a:gd name="T61" fmla="*/ 34 h 146"/>
                <a:gd name="T62" fmla="*/ 2 w 140"/>
                <a:gd name="T63" fmla="*/ 56 h 146"/>
                <a:gd name="T64" fmla="*/ 0 w 140"/>
                <a:gd name="T65" fmla="*/ 78 h 146"/>
                <a:gd name="T66" fmla="*/ 12 w 140"/>
                <a:gd name="T67" fmla="*/ 116 h 146"/>
                <a:gd name="T68" fmla="*/ 52 w 140"/>
                <a:gd name="T69" fmla="*/ 146 h 146"/>
                <a:gd name="T70" fmla="*/ 96 w 140"/>
                <a:gd name="T71" fmla="*/ 140 h 146"/>
                <a:gd name="T72" fmla="*/ 136 w 140"/>
                <a:gd name="T73" fmla="*/ 100 h 146"/>
                <a:gd name="T74" fmla="*/ 140 w 140"/>
                <a:gd name="T75" fmla="*/ 62 h 146"/>
                <a:gd name="T76" fmla="*/ 140 w 140"/>
                <a:gd name="T77" fmla="*/ 58 h 146"/>
                <a:gd name="T78" fmla="*/ 136 w 140"/>
                <a:gd name="T79" fmla="*/ 50 h 146"/>
                <a:gd name="T80" fmla="*/ 136 w 140"/>
                <a:gd name="T81" fmla="*/ 44 h 146"/>
                <a:gd name="T82" fmla="*/ 136 w 140"/>
                <a:gd name="T83" fmla="*/ 40 h 146"/>
                <a:gd name="T84" fmla="*/ 130 w 140"/>
                <a:gd name="T85" fmla="*/ 32 h 146"/>
                <a:gd name="T86" fmla="*/ 128 w 140"/>
                <a:gd name="T87" fmla="*/ 30 h 146"/>
                <a:gd name="T88" fmla="*/ 122 w 140"/>
                <a:gd name="T89" fmla="*/ 26 h 146"/>
                <a:gd name="T90" fmla="*/ 120 w 140"/>
                <a:gd name="T91" fmla="*/ 22 h 146"/>
                <a:gd name="T92" fmla="*/ 116 w 140"/>
                <a:gd name="T93" fmla="*/ 18 h 146"/>
                <a:gd name="T94" fmla="*/ 106 w 140"/>
                <a:gd name="T95" fmla="*/ 14 h 146"/>
                <a:gd name="T96" fmla="*/ 96 w 140"/>
                <a:gd name="T9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62" y="144"/>
                  </a:moveTo>
                  <a:lnTo>
                    <a:pt x="62" y="144"/>
                  </a:lnTo>
                  <a:lnTo>
                    <a:pt x="52" y="144"/>
                  </a:lnTo>
                  <a:lnTo>
                    <a:pt x="42" y="140"/>
                  </a:lnTo>
                  <a:lnTo>
                    <a:pt x="32" y="134"/>
                  </a:lnTo>
                  <a:lnTo>
                    <a:pt x="22" y="126"/>
                  </a:lnTo>
                  <a:lnTo>
                    <a:pt x="14" y="116"/>
                  </a:lnTo>
                  <a:lnTo>
                    <a:pt x="8" y="104"/>
                  </a:lnTo>
                  <a:lnTo>
                    <a:pt x="4" y="92"/>
                  </a:lnTo>
                  <a:lnTo>
                    <a:pt x="2" y="78"/>
                  </a:lnTo>
                  <a:lnTo>
                    <a:pt x="2" y="78"/>
                  </a:lnTo>
                  <a:lnTo>
                    <a:pt x="2" y="74"/>
                  </a:lnTo>
                  <a:lnTo>
                    <a:pt x="2" y="70"/>
                  </a:lnTo>
                  <a:lnTo>
                    <a:pt x="2" y="70"/>
                  </a:lnTo>
                  <a:lnTo>
                    <a:pt x="4" y="56"/>
                  </a:lnTo>
                  <a:lnTo>
                    <a:pt x="8" y="38"/>
                  </a:lnTo>
                  <a:lnTo>
                    <a:pt x="8" y="38"/>
                  </a:lnTo>
                  <a:lnTo>
                    <a:pt x="8" y="36"/>
                  </a:lnTo>
                  <a:lnTo>
                    <a:pt x="10" y="34"/>
                  </a:lnTo>
                  <a:lnTo>
                    <a:pt x="10" y="34"/>
                  </a:lnTo>
                  <a:lnTo>
                    <a:pt x="10" y="34"/>
                  </a:lnTo>
                  <a:lnTo>
                    <a:pt x="12" y="32"/>
                  </a:lnTo>
                  <a:lnTo>
                    <a:pt x="12" y="32"/>
                  </a:lnTo>
                  <a:lnTo>
                    <a:pt x="16" y="28"/>
                  </a:lnTo>
                  <a:lnTo>
                    <a:pt x="16" y="28"/>
                  </a:lnTo>
                  <a:lnTo>
                    <a:pt x="16" y="28"/>
                  </a:lnTo>
                  <a:lnTo>
                    <a:pt x="18" y="24"/>
                  </a:lnTo>
                  <a:lnTo>
                    <a:pt x="18" y="24"/>
                  </a:lnTo>
                  <a:lnTo>
                    <a:pt x="20" y="24"/>
                  </a:lnTo>
                  <a:lnTo>
                    <a:pt x="20" y="24"/>
                  </a:lnTo>
                  <a:lnTo>
                    <a:pt x="22" y="22"/>
                  </a:lnTo>
                  <a:lnTo>
                    <a:pt x="22" y="22"/>
                  </a:lnTo>
                  <a:lnTo>
                    <a:pt x="24" y="20"/>
                  </a:lnTo>
                  <a:lnTo>
                    <a:pt x="24" y="20"/>
                  </a:lnTo>
                  <a:lnTo>
                    <a:pt x="34" y="12"/>
                  </a:lnTo>
                  <a:lnTo>
                    <a:pt x="44" y="8"/>
                  </a:lnTo>
                  <a:lnTo>
                    <a:pt x="54" y="4"/>
                  </a:lnTo>
                  <a:lnTo>
                    <a:pt x="62" y="2"/>
                  </a:lnTo>
                  <a:lnTo>
                    <a:pt x="72" y="2"/>
                  </a:lnTo>
                  <a:lnTo>
                    <a:pt x="72" y="2"/>
                  </a:lnTo>
                  <a:lnTo>
                    <a:pt x="84" y="2"/>
                  </a:lnTo>
                  <a:lnTo>
                    <a:pt x="86" y="2"/>
                  </a:lnTo>
                  <a:lnTo>
                    <a:pt x="86" y="6"/>
                  </a:lnTo>
                  <a:lnTo>
                    <a:pt x="86" y="6"/>
                  </a:lnTo>
                  <a:lnTo>
                    <a:pt x="96" y="6"/>
                  </a:lnTo>
                  <a:lnTo>
                    <a:pt x="96" y="8"/>
                  </a:lnTo>
                  <a:lnTo>
                    <a:pt x="96" y="8"/>
                  </a:lnTo>
                  <a:lnTo>
                    <a:pt x="100" y="10"/>
                  </a:lnTo>
                  <a:lnTo>
                    <a:pt x="104" y="16"/>
                  </a:lnTo>
                  <a:lnTo>
                    <a:pt x="104" y="16"/>
                  </a:lnTo>
                  <a:lnTo>
                    <a:pt x="110" y="16"/>
                  </a:lnTo>
                  <a:lnTo>
                    <a:pt x="110" y="16"/>
                  </a:lnTo>
                  <a:lnTo>
                    <a:pt x="114" y="20"/>
                  </a:lnTo>
                  <a:lnTo>
                    <a:pt x="118" y="20"/>
                  </a:lnTo>
                  <a:lnTo>
                    <a:pt x="118" y="22"/>
                  </a:lnTo>
                  <a:lnTo>
                    <a:pt x="118" y="22"/>
                  </a:lnTo>
                  <a:lnTo>
                    <a:pt x="118" y="22"/>
                  </a:lnTo>
                  <a:lnTo>
                    <a:pt x="118" y="24"/>
                  </a:lnTo>
                  <a:lnTo>
                    <a:pt x="120" y="24"/>
                  </a:lnTo>
                  <a:lnTo>
                    <a:pt x="120" y="28"/>
                  </a:lnTo>
                  <a:lnTo>
                    <a:pt x="124" y="28"/>
                  </a:lnTo>
                  <a:lnTo>
                    <a:pt x="124" y="28"/>
                  </a:lnTo>
                  <a:lnTo>
                    <a:pt x="124" y="28"/>
                  </a:lnTo>
                  <a:lnTo>
                    <a:pt x="126" y="30"/>
                  </a:lnTo>
                  <a:lnTo>
                    <a:pt x="126" y="32"/>
                  </a:lnTo>
                  <a:lnTo>
                    <a:pt x="126" y="32"/>
                  </a:lnTo>
                  <a:lnTo>
                    <a:pt x="128" y="34"/>
                  </a:lnTo>
                  <a:lnTo>
                    <a:pt x="128" y="34"/>
                  </a:lnTo>
                  <a:lnTo>
                    <a:pt x="128" y="34"/>
                  </a:lnTo>
                  <a:lnTo>
                    <a:pt x="130" y="34"/>
                  </a:lnTo>
                  <a:lnTo>
                    <a:pt x="130" y="34"/>
                  </a:lnTo>
                  <a:lnTo>
                    <a:pt x="130" y="38"/>
                  </a:lnTo>
                  <a:lnTo>
                    <a:pt x="134" y="40"/>
                  </a:lnTo>
                  <a:lnTo>
                    <a:pt x="134" y="40"/>
                  </a:lnTo>
                  <a:lnTo>
                    <a:pt x="134" y="42"/>
                  </a:lnTo>
                  <a:lnTo>
                    <a:pt x="134" y="46"/>
                  </a:lnTo>
                  <a:lnTo>
                    <a:pt x="134" y="46"/>
                  </a:lnTo>
                  <a:lnTo>
                    <a:pt x="134" y="46"/>
                  </a:lnTo>
                  <a:lnTo>
                    <a:pt x="134" y="46"/>
                  </a:lnTo>
                  <a:lnTo>
                    <a:pt x="134" y="52"/>
                  </a:lnTo>
                  <a:lnTo>
                    <a:pt x="134" y="54"/>
                  </a:lnTo>
                  <a:lnTo>
                    <a:pt x="134" y="54"/>
                  </a:lnTo>
                  <a:lnTo>
                    <a:pt x="134" y="56"/>
                  </a:lnTo>
                  <a:lnTo>
                    <a:pt x="138" y="58"/>
                  </a:lnTo>
                  <a:lnTo>
                    <a:pt x="138" y="58"/>
                  </a:lnTo>
                  <a:lnTo>
                    <a:pt x="138" y="62"/>
                  </a:lnTo>
                  <a:lnTo>
                    <a:pt x="138" y="62"/>
                  </a:lnTo>
                  <a:lnTo>
                    <a:pt x="138" y="62"/>
                  </a:lnTo>
                  <a:lnTo>
                    <a:pt x="138" y="62"/>
                  </a:lnTo>
                  <a:lnTo>
                    <a:pt x="138" y="70"/>
                  </a:lnTo>
                  <a:lnTo>
                    <a:pt x="138" y="70"/>
                  </a:lnTo>
                  <a:lnTo>
                    <a:pt x="136" y="86"/>
                  </a:lnTo>
                  <a:lnTo>
                    <a:pt x="134" y="100"/>
                  </a:lnTo>
                  <a:lnTo>
                    <a:pt x="128" y="112"/>
                  </a:lnTo>
                  <a:lnTo>
                    <a:pt x="118" y="124"/>
                  </a:lnTo>
                  <a:lnTo>
                    <a:pt x="108" y="132"/>
                  </a:lnTo>
                  <a:lnTo>
                    <a:pt x="96" y="138"/>
                  </a:lnTo>
                  <a:lnTo>
                    <a:pt x="80" y="142"/>
                  </a:lnTo>
                  <a:lnTo>
                    <a:pt x="62" y="144"/>
                  </a:lnTo>
                  <a:close/>
                  <a:moveTo>
                    <a:pt x="86" y="0"/>
                  </a:moveTo>
                  <a:lnTo>
                    <a:pt x="84" y="0"/>
                  </a:lnTo>
                  <a:lnTo>
                    <a:pt x="84" y="0"/>
                  </a:lnTo>
                  <a:lnTo>
                    <a:pt x="72" y="0"/>
                  </a:lnTo>
                  <a:lnTo>
                    <a:pt x="62" y="0"/>
                  </a:lnTo>
                  <a:lnTo>
                    <a:pt x="62" y="0"/>
                  </a:lnTo>
                  <a:lnTo>
                    <a:pt x="54" y="2"/>
                  </a:lnTo>
                  <a:lnTo>
                    <a:pt x="42" y="6"/>
                  </a:lnTo>
                  <a:lnTo>
                    <a:pt x="32" y="12"/>
                  </a:lnTo>
                  <a:lnTo>
                    <a:pt x="22" y="18"/>
                  </a:lnTo>
                  <a:lnTo>
                    <a:pt x="22" y="18"/>
                  </a:lnTo>
                  <a:lnTo>
                    <a:pt x="22" y="20"/>
                  </a:lnTo>
                  <a:lnTo>
                    <a:pt x="20" y="22"/>
                  </a:lnTo>
                  <a:lnTo>
                    <a:pt x="18" y="24"/>
                  </a:lnTo>
                  <a:lnTo>
                    <a:pt x="18" y="24"/>
                  </a:lnTo>
                  <a:lnTo>
                    <a:pt x="16" y="24"/>
                  </a:lnTo>
                  <a:lnTo>
                    <a:pt x="16" y="24"/>
                  </a:lnTo>
                  <a:lnTo>
                    <a:pt x="16" y="26"/>
                  </a:lnTo>
                  <a:lnTo>
                    <a:pt x="14" y="28"/>
                  </a:lnTo>
                  <a:lnTo>
                    <a:pt x="10" y="30"/>
                  </a:lnTo>
                  <a:lnTo>
                    <a:pt x="10" y="30"/>
                  </a:lnTo>
                  <a:lnTo>
                    <a:pt x="10" y="32"/>
                  </a:lnTo>
                  <a:lnTo>
                    <a:pt x="8" y="32"/>
                  </a:lnTo>
                  <a:lnTo>
                    <a:pt x="8" y="34"/>
                  </a:lnTo>
                  <a:lnTo>
                    <a:pt x="8" y="34"/>
                  </a:lnTo>
                  <a:lnTo>
                    <a:pt x="6" y="34"/>
                  </a:lnTo>
                  <a:lnTo>
                    <a:pt x="6" y="36"/>
                  </a:lnTo>
                  <a:lnTo>
                    <a:pt x="6" y="36"/>
                  </a:lnTo>
                  <a:lnTo>
                    <a:pt x="2" y="56"/>
                  </a:lnTo>
                  <a:lnTo>
                    <a:pt x="0" y="70"/>
                  </a:lnTo>
                  <a:lnTo>
                    <a:pt x="0" y="74"/>
                  </a:lnTo>
                  <a:lnTo>
                    <a:pt x="0" y="74"/>
                  </a:lnTo>
                  <a:lnTo>
                    <a:pt x="0" y="78"/>
                  </a:lnTo>
                  <a:lnTo>
                    <a:pt x="0" y="78"/>
                  </a:lnTo>
                  <a:lnTo>
                    <a:pt x="2" y="92"/>
                  </a:lnTo>
                  <a:lnTo>
                    <a:pt x="6" y="106"/>
                  </a:lnTo>
                  <a:lnTo>
                    <a:pt x="12" y="116"/>
                  </a:lnTo>
                  <a:lnTo>
                    <a:pt x="20" y="126"/>
                  </a:lnTo>
                  <a:lnTo>
                    <a:pt x="30" y="134"/>
                  </a:lnTo>
                  <a:lnTo>
                    <a:pt x="40" y="142"/>
                  </a:lnTo>
                  <a:lnTo>
                    <a:pt x="52" y="146"/>
                  </a:lnTo>
                  <a:lnTo>
                    <a:pt x="62" y="146"/>
                  </a:lnTo>
                  <a:lnTo>
                    <a:pt x="62" y="146"/>
                  </a:lnTo>
                  <a:lnTo>
                    <a:pt x="80" y="144"/>
                  </a:lnTo>
                  <a:lnTo>
                    <a:pt x="96" y="140"/>
                  </a:lnTo>
                  <a:lnTo>
                    <a:pt x="110" y="134"/>
                  </a:lnTo>
                  <a:lnTo>
                    <a:pt x="120" y="124"/>
                  </a:lnTo>
                  <a:lnTo>
                    <a:pt x="130" y="114"/>
                  </a:lnTo>
                  <a:lnTo>
                    <a:pt x="136" y="100"/>
                  </a:lnTo>
                  <a:lnTo>
                    <a:pt x="138" y="86"/>
                  </a:lnTo>
                  <a:lnTo>
                    <a:pt x="140" y="70"/>
                  </a:lnTo>
                  <a:lnTo>
                    <a:pt x="140" y="70"/>
                  </a:lnTo>
                  <a:lnTo>
                    <a:pt x="140" y="62"/>
                  </a:lnTo>
                  <a:lnTo>
                    <a:pt x="140" y="62"/>
                  </a:lnTo>
                  <a:lnTo>
                    <a:pt x="140" y="60"/>
                  </a:lnTo>
                  <a:lnTo>
                    <a:pt x="140" y="60"/>
                  </a:lnTo>
                  <a:lnTo>
                    <a:pt x="140" y="58"/>
                  </a:lnTo>
                  <a:lnTo>
                    <a:pt x="136" y="56"/>
                  </a:lnTo>
                  <a:lnTo>
                    <a:pt x="136" y="56"/>
                  </a:lnTo>
                  <a:lnTo>
                    <a:pt x="136" y="54"/>
                  </a:lnTo>
                  <a:lnTo>
                    <a:pt x="136" y="50"/>
                  </a:lnTo>
                  <a:lnTo>
                    <a:pt x="136" y="50"/>
                  </a:lnTo>
                  <a:lnTo>
                    <a:pt x="136" y="44"/>
                  </a:lnTo>
                  <a:lnTo>
                    <a:pt x="136" y="44"/>
                  </a:lnTo>
                  <a:lnTo>
                    <a:pt x="136" y="44"/>
                  </a:lnTo>
                  <a:lnTo>
                    <a:pt x="136" y="42"/>
                  </a:lnTo>
                  <a:lnTo>
                    <a:pt x="136" y="42"/>
                  </a:lnTo>
                  <a:lnTo>
                    <a:pt x="136" y="40"/>
                  </a:lnTo>
                  <a:lnTo>
                    <a:pt x="136" y="40"/>
                  </a:lnTo>
                  <a:lnTo>
                    <a:pt x="132" y="36"/>
                  </a:lnTo>
                  <a:lnTo>
                    <a:pt x="132" y="34"/>
                  </a:lnTo>
                  <a:lnTo>
                    <a:pt x="132" y="34"/>
                  </a:lnTo>
                  <a:lnTo>
                    <a:pt x="130" y="32"/>
                  </a:lnTo>
                  <a:lnTo>
                    <a:pt x="130" y="32"/>
                  </a:lnTo>
                  <a:lnTo>
                    <a:pt x="130" y="32"/>
                  </a:lnTo>
                  <a:lnTo>
                    <a:pt x="128" y="30"/>
                  </a:lnTo>
                  <a:lnTo>
                    <a:pt x="128" y="30"/>
                  </a:lnTo>
                  <a:lnTo>
                    <a:pt x="128" y="28"/>
                  </a:lnTo>
                  <a:lnTo>
                    <a:pt x="126" y="28"/>
                  </a:lnTo>
                  <a:lnTo>
                    <a:pt x="126" y="26"/>
                  </a:lnTo>
                  <a:lnTo>
                    <a:pt x="122" y="26"/>
                  </a:lnTo>
                  <a:lnTo>
                    <a:pt x="122" y="24"/>
                  </a:lnTo>
                  <a:lnTo>
                    <a:pt x="120" y="24"/>
                  </a:lnTo>
                  <a:lnTo>
                    <a:pt x="120" y="22"/>
                  </a:lnTo>
                  <a:lnTo>
                    <a:pt x="120" y="22"/>
                  </a:lnTo>
                  <a:lnTo>
                    <a:pt x="118" y="22"/>
                  </a:lnTo>
                  <a:lnTo>
                    <a:pt x="118" y="18"/>
                  </a:lnTo>
                  <a:lnTo>
                    <a:pt x="116" y="18"/>
                  </a:lnTo>
                  <a:lnTo>
                    <a:pt x="116" y="18"/>
                  </a:lnTo>
                  <a:lnTo>
                    <a:pt x="112" y="14"/>
                  </a:lnTo>
                  <a:lnTo>
                    <a:pt x="112" y="14"/>
                  </a:lnTo>
                  <a:lnTo>
                    <a:pt x="106" y="14"/>
                  </a:lnTo>
                  <a:lnTo>
                    <a:pt x="106" y="14"/>
                  </a:lnTo>
                  <a:lnTo>
                    <a:pt x="100" y="8"/>
                  </a:lnTo>
                  <a:lnTo>
                    <a:pt x="96" y="6"/>
                  </a:lnTo>
                  <a:lnTo>
                    <a:pt x="96" y="4"/>
                  </a:lnTo>
                  <a:lnTo>
                    <a:pt x="96" y="4"/>
                  </a:lnTo>
                  <a:lnTo>
                    <a:pt x="86" y="4"/>
                  </a:lnTo>
                  <a:lnTo>
                    <a:pt x="86" y="0"/>
                  </a:lnTo>
                  <a:close/>
                </a:path>
              </a:pathLst>
            </a:custGeom>
            <a:solidFill>
              <a:srgbClr val="675F5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2" name="Freeform 593"/>
            <p:cNvSpPr>
              <a:spLocks/>
            </p:cNvSpPr>
            <p:nvPr/>
          </p:nvSpPr>
          <p:spPr bwMode="auto">
            <a:xfrm>
              <a:off x="8326438" y="5575300"/>
              <a:ext cx="215900" cy="225425"/>
            </a:xfrm>
            <a:custGeom>
              <a:avLst/>
              <a:gdLst>
                <a:gd name="T0" fmla="*/ 60 w 136"/>
                <a:gd name="T1" fmla="*/ 142 h 142"/>
                <a:gd name="T2" fmla="*/ 40 w 136"/>
                <a:gd name="T3" fmla="*/ 138 h 142"/>
                <a:gd name="T4" fmla="*/ 20 w 136"/>
                <a:gd name="T5" fmla="*/ 124 h 142"/>
                <a:gd name="T6" fmla="*/ 6 w 136"/>
                <a:gd name="T7" fmla="*/ 102 h 142"/>
                <a:gd name="T8" fmla="*/ 0 w 136"/>
                <a:gd name="T9" fmla="*/ 76 h 142"/>
                <a:gd name="T10" fmla="*/ 0 w 136"/>
                <a:gd name="T11" fmla="*/ 72 h 142"/>
                <a:gd name="T12" fmla="*/ 0 w 136"/>
                <a:gd name="T13" fmla="*/ 68 h 142"/>
                <a:gd name="T14" fmla="*/ 6 w 136"/>
                <a:gd name="T15" fmla="*/ 36 h 142"/>
                <a:gd name="T16" fmla="*/ 6 w 136"/>
                <a:gd name="T17" fmla="*/ 34 h 142"/>
                <a:gd name="T18" fmla="*/ 8 w 136"/>
                <a:gd name="T19" fmla="*/ 32 h 142"/>
                <a:gd name="T20" fmla="*/ 10 w 136"/>
                <a:gd name="T21" fmla="*/ 30 h 142"/>
                <a:gd name="T22" fmla="*/ 14 w 136"/>
                <a:gd name="T23" fmla="*/ 26 h 142"/>
                <a:gd name="T24" fmla="*/ 14 w 136"/>
                <a:gd name="T25" fmla="*/ 26 h 142"/>
                <a:gd name="T26" fmla="*/ 16 w 136"/>
                <a:gd name="T27" fmla="*/ 22 h 142"/>
                <a:gd name="T28" fmla="*/ 18 w 136"/>
                <a:gd name="T29" fmla="*/ 22 h 142"/>
                <a:gd name="T30" fmla="*/ 20 w 136"/>
                <a:gd name="T31" fmla="*/ 20 h 142"/>
                <a:gd name="T32" fmla="*/ 22 w 136"/>
                <a:gd name="T33" fmla="*/ 18 h 142"/>
                <a:gd name="T34" fmla="*/ 42 w 136"/>
                <a:gd name="T35" fmla="*/ 6 h 142"/>
                <a:gd name="T36" fmla="*/ 60 w 136"/>
                <a:gd name="T37" fmla="*/ 0 h 142"/>
                <a:gd name="T38" fmla="*/ 70 w 136"/>
                <a:gd name="T39" fmla="*/ 0 h 142"/>
                <a:gd name="T40" fmla="*/ 84 w 136"/>
                <a:gd name="T41" fmla="*/ 0 h 142"/>
                <a:gd name="T42" fmla="*/ 84 w 136"/>
                <a:gd name="T43" fmla="*/ 4 h 142"/>
                <a:gd name="T44" fmla="*/ 94 w 136"/>
                <a:gd name="T45" fmla="*/ 6 h 142"/>
                <a:gd name="T46" fmla="*/ 98 w 136"/>
                <a:gd name="T47" fmla="*/ 8 h 142"/>
                <a:gd name="T48" fmla="*/ 102 w 136"/>
                <a:gd name="T49" fmla="*/ 14 h 142"/>
                <a:gd name="T50" fmla="*/ 108 w 136"/>
                <a:gd name="T51" fmla="*/ 14 h 142"/>
                <a:gd name="T52" fmla="*/ 116 w 136"/>
                <a:gd name="T53" fmla="*/ 18 h 142"/>
                <a:gd name="T54" fmla="*/ 116 w 136"/>
                <a:gd name="T55" fmla="*/ 20 h 142"/>
                <a:gd name="T56" fmla="*/ 116 w 136"/>
                <a:gd name="T57" fmla="*/ 22 h 142"/>
                <a:gd name="T58" fmla="*/ 118 w 136"/>
                <a:gd name="T59" fmla="*/ 26 h 142"/>
                <a:gd name="T60" fmla="*/ 122 w 136"/>
                <a:gd name="T61" fmla="*/ 26 h 142"/>
                <a:gd name="T62" fmla="*/ 124 w 136"/>
                <a:gd name="T63" fmla="*/ 28 h 142"/>
                <a:gd name="T64" fmla="*/ 124 w 136"/>
                <a:gd name="T65" fmla="*/ 30 h 142"/>
                <a:gd name="T66" fmla="*/ 126 w 136"/>
                <a:gd name="T67" fmla="*/ 32 h 142"/>
                <a:gd name="T68" fmla="*/ 128 w 136"/>
                <a:gd name="T69" fmla="*/ 32 h 142"/>
                <a:gd name="T70" fmla="*/ 128 w 136"/>
                <a:gd name="T71" fmla="*/ 36 h 142"/>
                <a:gd name="T72" fmla="*/ 132 w 136"/>
                <a:gd name="T73" fmla="*/ 38 h 142"/>
                <a:gd name="T74" fmla="*/ 132 w 136"/>
                <a:gd name="T75" fmla="*/ 44 h 142"/>
                <a:gd name="T76" fmla="*/ 132 w 136"/>
                <a:gd name="T77" fmla="*/ 44 h 142"/>
                <a:gd name="T78" fmla="*/ 132 w 136"/>
                <a:gd name="T79" fmla="*/ 50 h 142"/>
                <a:gd name="T80" fmla="*/ 132 w 136"/>
                <a:gd name="T81" fmla="*/ 52 h 142"/>
                <a:gd name="T82" fmla="*/ 136 w 136"/>
                <a:gd name="T83" fmla="*/ 56 h 142"/>
                <a:gd name="T84" fmla="*/ 136 w 136"/>
                <a:gd name="T85" fmla="*/ 60 h 142"/>
                <a:gd name="T86" fmla="*/ 136 w 136"/>
                <a:gd name="T87" fmla="*/ 60 h 142"/>
                <a:gd name="T88" fmla="*/ 136 w 136"/>
                <a:gd name="T89" fmla="*/ 68 h 142"/>
                <a:gd name="T90" fmla="*/ 134 w 136"/>
                <a:gd name="T91" fmla="*/ 84 h 142"/>
                <a:gd name="T92" fmla="*/ 126 w 136"/>
                <a:gd name="T93" fmla="*/ 110 h 142"/>
                <a:gd name="T94" fmla="*/ 106 w 136"/>
                <a:gd name="T95" fmla="*/ 130 h 142"/>
                <a:gd name="T96" fmla="*/ 78 w 136"/>
                <a:gd name="T97" fmla="*/ 14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60" y="142"/>
                  </a:moveTo>
                  <a:lnTo>
                    <a:pt x="60" y="142"/>
                  </a:lnTo>
                  <a:lnTo>
                    <a:pt x="50" y="142"/>
                  </a:lnTo>
                  <a:lnTo>
                    <a:pt x="40" y="138"/>
                  </a:lnTo>
                  <a:lnTo>
                    <a:pt x="30" y="132"/>
                  </a:lnTo>
                  <a:lnTo>
                    <a:pt x="20" y="124"/>
                  </a:lnTo>
                  <a:lnTo>
                    <a:pt x="12" y="114"/>
                  </a:lnTo>
                  <a:lnTo>
                    <a:pt x="6" y="102"/>
                  </a:lnTo>
                  <a:lnTo>
                    <a:pt x="2" y="90"/>
                  </a:lnTo>
                  <a:lnTo>
                    <a:pt x="0" y="76"/>
                  </a:lnTo>
                  <a:lnTo>
                    <a:pt x="0" y="76"/>
                  </a:lnTo>
                  <a:lnTo>
                    <a:pt x="0" y="72"/>
                  </a:lnTo>
                  <a:lnTo>
                    <a:pt x="0" y="68"/>
                  </a:lnTo>
                  <a:lnTo>
                    <a:pt x="0" y="68"/>
                  </a:lnTo>
                  <a:lnTo>
                    <a:pt x="2" y="54"/>
                  </a:lnTo>
                  <a:lnTo>
                    <a:pt x="6" y="36"/>
                  </a:lnTo>
                  <a:lnTo>
                    <a:pt x="6" y="36"/>
                  </a:lnTo>
                  <a:lnTo>
                    <a:pt x="6" y="34"/>
                  </a:lnTo>
                  <a:lnTo>
                    <a:pt x="8" y="32"/>
                  </a:lnTo>
                  <a:lnTo>
                    <a:pt x="8" y="32"/>
                  </a:lnTo>
                  <a:lnTo>
                    <a:pt x="8" y="32"/>
                  </a:lnTo>
                  <a:lnTo>
                    <a:pt x="10" y="30"/>
                  </a:lnTo>
                  <a:lnTo>
                    <a:pt x="10" y="30"/>
                  </a:lnTo>
                  <a:lnTo>
                    <a:pt x="14" y="26"/>
                  </a:lnTo>
                  <a:lnTo>
                    <a:pt x="14" y="26"/>
                  </a:lnTo>
                  <a:lnTo>
                    <a:pt x="14" y="26"/>
                  </a:lnTo>
                  <a:lnTo>
                    <a:pt x="16" y="22"/>
                  </a:lnTo>
                  <a:lnTo>
                    <a:pt x="16" y="22"/>
                  </a:lnTo>
                  <a:lnTo>
                    <a:pt x="18" y="22"/>
                  </a:lnTo>
                  <a:lnTo>
                    <a:pt x="18" y="22"/>
                  </a:lnTo>
                  <a:lnTo>
                    <a:pt x="20" y="20"/>
                  </a:lnTo>
                  <a:lnTo>
                    <a:pt x="20" y="20"/>
                  </a:lnTo>
                  <a:lnTo>
                    <a:pt x="22" y="18"/>
                  </a:lnTo>
                  <a:lnTo>
                    <a:pt x="22" y="18"/>
                  </a:lnTo>
                  <a:lnTo>
                    <a:pt x="32" y="10"/>
                  </a:lnTo>
                  <a:lnTo>
                    <a:pt x="42" y="6"/>
                  </a:lnTo>
                  <a:lnTo>
                    <a:pt x="52" y="2"/>
                  </a:lnTo>
                  <a:lnTo>
                    <a:pt x="60" y="0"/>
                  </a:lnTo>
                  <a:lnTo>
                    <a:pt x="70" y="0"/>
                  </a:lnTo>
                  <a:lnTo>
                    <a:pt x="70" y="0"/>
                  </a:lnTo>
                  <a:lnTo>
                    <a:pt x="82" y="0"/>
                  </a:lnTo>
                  <a:lnTo>
                    <a:pt x="84" y="0"/>
                  </a:lnTo>
                  <a:lnTo>
                    <a:pt x="84" y="4"/>
                  </a:lnTo>
                  <a:lnTo>
                    <a:pt x="84" y="4"/>
                  </a:lnTo>
                  <a:lnTo>
                    <a:pt x="94" y="4"/>
                  </a:lnTo>
                  <a:lnTo>
                    <a:pt x="94" y="6"/>
                  </a:lnTo>
                  <a:lnTo>
                    <a:pt x="94" y="6"/>
                  </a:lnTo>
                  <a:lnTo>
                    <a:pt x="98" y="8"/>
                  </a:lnTo>
                  <a:lnTo>
                    <a:pt x="102" y="14"/>
                  </a:lnTo>
                  <a:lnTo>
                    <a:pt x="102" y="14"/>
                  </a:lnTo>
                  <a:lnTo>
                    <a:pt x="108" y="14"/>
                  </a:lnTo>
                  <a:lnTo>
                    <a:pt x="108" y="14"/>
                  </a:lnTo>
                  <a:lnTo>
                    <a:pt x="112" y="18"/>
                  </a:lnTo>
                  <a:lnTo>
                    <a:pt x="116" y="18"/>
                  </a:lnTo>
                  <a:lnTo>
                    <a:pt x="116" y="20"/>
                  </a:lnTo>
                  <a:lnTo>
                    <a:pt x="116" y="20"/>
                  </a:lnTo>
                  <a:lnTo>
                    <a:pt x="116" y="20"/>
                  </a:lnTo>
                  <a:lnTo>
                    <a:pt x="116" y="22"/>
                  </a:lnTo>
                  <a:lnTo>
                    <a:pt x="118" y="22"/>
                  </a:lnTo>
                  <a:lnTo>
                    <a:pt x="118" y="26"/>
                  </a:lnTo>
                  <a:lnTo>
                    <a:pt x="122" y="26"/>
                  </a:lnTo>
                  <a:lnTo>
                    <a:pt x="122" y="26"/>
                  </a:lnTo>
                  <a:lnTo>
                    <a:pt x="122" y="26"/>
                  </a:lnTo>
                  <a:lnTo>
                    <a:pt x="124" y="28"/>
                  </a:lnTo>
                  <a:lnTo>
                    <a:pt x="124" y="30"/>
                  </a:lnTo>
                  <a:lnTo>
                    <a:pt x="124" y="30"/>
                  </a:lnTo>
                  <a:lnTo>
                    <a:pt x="126" y="32"/>
                  </a:lnTo>
                  <a:lnTo>
                    <a:pt x="126" y="32"/>
                  </a:lnTo>
                  <a:lnTo>
                    <a:pt x="126" y="32"/>
                  </a:lnTo>
                  <a:lnTo>
                    <a:pt x="128" y="32"/>
                  </a:lnTo>
                  <a:lnTo>
                    <a:pt x="128" y="32"/>
                  </a:lnTo>
                  <a:lnTo>
                    <a:pt x="128" y="36"/>
                  </a:lnTo>
                  <a:lnTo>
                    <a:pt x="132" y="38"/>
                  </a:lnTo>
                  <a:lnTo>
                    <a:pt x="132" y="38"/>
                  </a:lnTo>
                  <a:lnTo>
                    <a:pt x="132" y="40"/>
                  </a:lnTo>
                  <a:lnTo>
                    <a:pt x="132" y="44"/>
                  </a:lnTo>
                  <a:lnTo>
                    <a:pt x="132" y="44"/>
                  </a:lnTo>
                  <a:lnTo>
                    <a:pt x="132" y="44"/>
                  </a:lnTo>
                  <a:lnTo>
                    <a:pt x="132" y="44"/>
                  </a:lnTo>
                  <a:lnTo>
                    <a:pt x="132" y="50"/>
                  </a:lnTo>
                  <a:lnTo>
                    <a:pt x="132" y="52"/>
                  </a:lnTo>
                  <a:lnTo>
                    <a:pt x="132" y="52"/>
                  </a:lnTo>
                  <a:lnTo>
                    <a:pt x="132" y="54"/>
                  </a:lnTo>
                  <a:lnTo>
                    <a:pt x="136" y="56"/>
                  </a:lnTo>
                  <a:lnTo>
                    <a:pt x="136" y="56"/>
                  </a:lnTo>
                  <a:lnTo>
                    <a:pt x="136" y="60"/>
                  </a:lnTo>
                  <a:lnTo>
                    <a:pt x="136" y="60"/>
                  </a:lnTo>
                  <a:lnTo>
                    <a:pt x="136" y="60"/>
                  </a:lnTo>
                  <a:lnTo>
                    <a:pt x="136" y="60"/>
                  </a:lnTo>
                  <a:lnTo>
                    <a:pt x="136" y="68"/>
                  </a:lnTo>
                  <a:lnTo>
                    <a:pt x="136" y="68"/>
                  </a:lnTo>
                  <a:lnTo>
                    <a:pt x="134" y="84"/>
                  </a:lnTo>
                  <a:lnTo>
                    <a:pt x="132" y="98"/>
                  </a:lnTo>
                  <a:lnTo>
                    <a:pt x="126" y="110"/>
                  </a:lnTo>
                  <a:lnTo>
                    <a:pt x="116" y="122"/>
                  </a:lnTo>
                  <a:lnTo>
                    <a:pt x="106" y="130"/>
                  </a:lnTo>
                  <a:lnTo>
                    <a:pt x="94" y="136"/>
                  </a:lnTo>
                  <a:lnTo>
                    <a:pt x="78" y="140"/>
                  </a:lnTo>
                  <a:lnTo>
                    <a:pt x="60" y="1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3" name="Freeform 594"/>
            <p:cNvSpPr>
              <a:spLocks/>
            </p:cNvSpPr>
            <p:nvPr/>
          </p:nvSpPr>
          <p:spPr bwMode="auto">
            <a:xfrm>
              <a:off x="8323263" y="5572125"/>
              <a:ext cx="222250" cy="231775"/>
            </a:xfrm>
            <a:custGeom>
              <a:avLst/>
              <a:gdLst>
                <a:gd name="T0" fmla="*/ 84 w 140"/>
                <a:gd name="T1" fmla="*/ 0 h 146"/>
                <a:gd name="T2" fmla="*/ 72 w 140"/>
                <a:gd name="T3" fmla="*/ 0 h 146"/>
                <a:gd name="T4" fmla="*/ 62 w 140"/>
                <a:gd name="T5" fmla="*/ 0 h 146"/>
                <a:gd name="T6" fmla="*/ 42 w 140"/>
                <a:gd name="T7" fmla="*/ 6 h 146"/>
                <a:gd name="T8" fmla="*/ 22 w 140"/>
                <a:gd name="T9" fmla="*/ 18 h 146"/>
                <a:gd name="T10" fmla="*/ 22 w 140"/>
                <a:gd name="T11" fmla="*/ 20 h 146"/>
                <a:gd name="T12" fmla="*/ 18 w 140"/>
                <a:gd name="T13" fmla="*/ 24 h 146"/>
                <a:gd name="T14" fmla="*/ 16 w 140"/>
                <a:gd name="T15" fmla="*/ 24 h 146"/>
                <a:gd name="T16" fmla="*/ 16 w 140"/>
                <a:gd name="T17" fmla="*/ 26 h 146"/>
                <a:gd name="T18" fmla="*/ 10 w 140"/>
                <a:gd name="T19" fmla="*/ 30 h 146"/>
                <a:gd name="T20" fmla="*/ 10 w 140"/>
                <a:gd name="T21" fmla="*/ 32 h 146"/>
                <a:gd name="T22" fmla="*/ 8 w 140"/>
                <a:gd name="T23" fmla="*/ 34 h 146"/>
                <a:gd name="T24" fmla="*/ 6 w 140"/>
                <a:gd name="T25" fmla="*/ 34 h 146"/>
                <a:gd name="T26" fmla="*/ 6 w 140"/>
                <a:gd name="T27" fmla="*/ 36 h 146"/>
                <a:gd name="T28" fmla="*/ 0 w 140"/>
                <a:gd name="T29" fmla="*/ 70 h 146"/>
                <a:gd name="T30" fmla="*/ 0 w 140"/>
                <a:gd name="T31" fmla="*/ 74 h 146"/>
                <a:gd name="T32" fmla="*/ 0 w 140"/>
                <a:gd name="T33" fmla="*/ 78 h 146"/>
                <a:gd name="T34" fmla="*/ 6 w 140"/>
                <a:gd name="T35" fmla="*/ 106 h 146"/>
                <a:gd name="T36" fmla="*/ 20 w 140"/>
                <a:gd name="T37" fmla="*/ 126 h 146"/>
                <a:gd name="T38" fmla="*/ 40 w 140"/>
                <a:gd name="T39" fmla="*/ 142 h 146"/>
                <a:gd name="T40" fmla="*/ 62 w 140"/>
                <a:gd name="T41" fmla="*/ 146 h 146"/>
                <a:gd name="T42" fmla="*/ 80 w 140"/>
                <a:gd name="T43" fmla="*/ 144 h 146"/>
                <a:gd name="T44" fmla="*/ 110 w 140"/>
                <a:gd name="T45" fmla="*/ 134 h 146"/>
                <a:gd name="T46" fmla="*/ 130 w 140"/>
                <a:gd name="T47" fmla="*/ 114 h 146"/>
                <a:gd name="T48" fmla="*/ 138 w 140"/>
                <a:gd name="T49" fmla="*/ 86 h 146"/>
                <a:gd name="T50" fmla="*/ 140 w 140"/>
                <a:gd name="T51" fmla="*/ 70 h 146"/>
                <a:gd name="T52" fmla="*/ 140 w 140"/>
                <a:gd name="T53" fmla="*/ 62 h 146"/>
                <a:gd name="T54" fmla="*/ 140 w 140"/>
                <a:gd name="T55" fmla="*/ 60 h 146"/>
                <a:gd name="T56" fmla="*/ 136 w 140"/>
                <a:gd name="T57" fmla="*/ 56 h 146"/>
                <a:gd name="T58" fmla="*/ 136 w 140"/>
                <a:gd name="T59" fmla="*/ 54 h 146"/>
                <a:gd name="T60" fmla="*/ 136 w 140"/>
                <a:gd name="T61" fmla="*/ 50 h 146"/>
                <a:gd name="T62" fmla="*/ 136 w 140"/>
                <a:gd name="T63" fmla="*/ 44 h 146"/>
                <a:gd name="T64" fmla="*/ 136 w 140"/>
                <a:gd name="T65" fmla="*/ 42 h 146"/>
                <a:gd name="T66" fmla="*/ 136 w 140"/>
                <a:gd name="T67" fmla="*/ 40 h 146"/>
                <a:gd name="T68" fmla="*/ 132 w 140"/>
                <a:gd name="T69" fmla="*/ 36 h 146"/>
                <a:gd name="T70" fmla="*/ 132 w 140"/>
                <a:gd name="T71" fmla="*/ 34 h 146"/>
                <a:gd name="T72" fmla="*/ 130 w 140"/>
                <a:gd name="T73" fmla="*/ 32 h 146"/>
                <a:gd name="T74" fmla="*/ 128 w 140"/>
                <a:gd name="T75" fmla="*/ 30 h 146"/>
                <a:gd name="T76" fmla="*/ 128 w 140"/>
                <a:gd name="T77" fmla="*/ 28 h 146"/>
                <a:gd name="T78" fmla="*/ 126 w 140"/>
                <a:gd name="T79" fmla="*/ 26 h 146"/>
                <a:gd name="T80" fmla="*/ 122 w 140"/>
                <a:gd name="T81" fmla="*/ 24 h 146"/>
                <a:gd name="T82" fmla="*/ 120 w 140"/>
                <a:gd name="T83" fmla="*/ 22 h 146"/>
                <a:gd name="T84" fmla="*/ 118 w 140"/>
                <a:gd name="T85" fmla="*/ 22 h 146"/>
                <a:gd name="T86" fmla="*/ 116 w 140"/>
                <a:gd name="T87" fmla="*/ 18 h 146"/>
                <a:gd name="T88" fmla="*/ 112 w 140"/>
                <a:gd name="T89" fmla="*/ 14 h 146"/>
                <a:gd name="T90" fmla="*/ 106 w 140"/>
                <a:gd name="T91" fmla="*/ 14 h 146"/>
                <a:gd name="T92" fmla="*/ 100 w 140"/>
                <a:gd name="T93" fmla="*/ 8 h 146"/>
                <a:gd name="T94" fmla="*/ 96 w 140"/>
                <a:gd name="T95" fmla="*/ 4 h 146"/>
                <a:gd name="T96" fmla="*/ 86 w 140"/>
                <a:gd name="T97" fmla="*/ 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46">
                  <a:moveTo>
                    <a:pt x="86" y="0"/>
                  </a:moveTo>
                  <a:lnTo>
                    <a:pt x="84" y="0"/>
                  </a:lnTo>
                  <a:lnTo>
                    <a:pt x="84" y="0"/>
                  </a:lnTo>
                  <a:lnTo>
                    <a:pt x="72" y="0"/>
                  </a:lnTo>
                  <a:lnTo>
                    <a:pt x="62" y="0"/>
                  </a:lnTo>
                  <a:lnTo>
                    <a:pt x="62" y="0"/>
                  </a:lnTo>
                  <a:lnTo>
                    <a:pt x="54" y="2"/>
                  </a:lnTo>
                  <a:lnTo>
                    <a:pt x="42" y="6"/>
                  </a:lnTo>
                  <a:lnTo>
                    <a:pt x="32" y="12"/>
                  </a:lnTo>
                  <a:lnTo>
                    <a:pt x="22" y="18"/>
                  </a:lnTo>
                  <a:lnTo>
                    <a:pt x="22" y="18"/>
                  </a:lnTo>
                  <a:lnTo>
                    <a:pt x="22" y="20"/>
                  </a:lnTo>
                  <a:lnTo>
                    <a:pt x="20" y="22"/>
                  </a:lnTo>
                  <a:lnTo>
                    <a:pt x="18" y="24"/>
                  </a:lnTo>
                  <a:lnTo>
                    <a:pt x="18" y="24"/>
                  </a:lnTo>
                  <a:lnTo>
                    <a:pt x="16" y="24"/>
                  </a:lnTo>
                  <a:lnTo>
                    <a:pt x="16" y="24"/>
                  </a:lnTo>
                  <a:lnTo>
                    <a:pt x="16" y="26"/>
                  </a:lnTo>
                  <a:lnTo>
                    <a:pt x="14" y="28"/>
                  </a:lnTo>
                  <a:lnTo>
                    <a:pt x="10" y="30"/>
                  </a:lnTo>
                  <a:lnTo>
                    <a:pt x="10" y="30"/>
                  </a:lnTo>
                  <a:lnTo>
                    <a:pt x="10" y="32"/>
                  </a:lnTo>
                  <a:lnTo>
                    <a:pt x="8" y="32"/>
                  </a:lnTo>
                  <a:lnTo>
                    <a:pt x="8" y="34"/>
                  </a:lnTo>
                  <a:lnTo>
                    <a:pt x="8" y="34"/>
                  </a:lnTo>
                  <a:lnTo>
                    <a:pt x="6" y="34"/>
                  </a:lnTo>
                  <a:lnTo>
                    <a:pt x="6" y="36"/>
                  </a:lnTo>
                  <a:lnTo>
                    <a:pt x="6" y="36"/>
                  </a:lnTo>
                  <a:lnTo>
                    <a:pt x="2" y="56"/>
                  </a:lnTo>
                  <a:lnTo>
                    <a:pt x="0" y="70"/>
                  </a:lnTo>
                  <a:lnTo>
                    <a:pt x="0" y="74"/>
                  </a:lnTo>
                  <a:lnTo>
                    <a:pt x="0" y="74"/>
                  </a:lnTo>
                  <a:lnTo>
                    <a:pt x="0" y="78"/>
                  </a:lnTo>
                  <a:lnTo>
                    <a:pt x="0" y="78"/>
                  </a:lnTo>
                  <a:lnTo>
                    <a:pt x="2" y="92"/>
                  </a:lnTo>
                  <a:lnTo>
                    <a:pt x="6" y="106"/>
                  </a:lnTo>
                  <a:lnTo>
                    <a:pt x="12" y="116"/>
                  </a:lnTo>
                  <a:lnTo>
                    <a:pt x="20" y="126"/>
                  </a:lnTo>
                  <a:lnTo>
                    <a:pt x="30" y="134"/>
                  </a:lnTo>
                  <a:lnTo>
                    <a:pt x="40" y="142"/>
                  </a:lnTo>
                  <a:lnTo>
                    <a:pt x="52" y="146"/>
                  </a:lnTo>
                  <a:lnTo>
                    <a:pt x="62" y="146"/>
                  </a:lnTo>
                  <a:lnTo>
                    <a:pt x="62" y="146"/>
                  </a:lnTo>
                  <a:lnTo>
                    <a:pt x="80" y="144"/>
                  </a:lnTo>
                  <a:lnTo>
                    <a:pt x="96" y="140"/>
                  </a:lnTo>
                  <a:lnTo>
                    <a:pt x="110" y="134"/>
                  </a:lnTo>
                  <a:lnTo>
                    <a:pt x="120" y="124"/>
                  </a:lnTo>
                  <a:lnTo>
                    <a:pt x="130" y="114"/>
                  </a:lnTo>
                  <a:lnTo>
                    <a:pt x="136" y="100"/>
                  </a:lnTo>
                  <a:lnTo>
                    <a:pt x="138" y="86"/>
                  </a:lnTo>
                  <a:lnTo>
                    <a:pt x="140" y="70"/>
                  </a:lnTo>
                  <a:lnTo>
                    <a:pt x="140" y="70"/>
                  </a:lnTo>
                  <a:lnTo>
                    <a:pt x="140" y="62"/>
                  </a:lnTo>
                  <a:lnTo>
                    <a:pt x="140" y="62"/>
                  </a:lnTo>
                  <a:lnTo>
                    <a:pt x="140" y="60"/>
                  </a:lnTo>
                  <a:lnTo>
                    <a:pt x="140" y="60"/>
                  </a:lnTo>
                  <a:lnTo>
                    <a:pt x="140" y="58"/>
                  </a:lnTo>
                  <a:lnTo>
                    <a:pt x="136" y="56"/>
                  </a:lnTo>
                  <a:lnTo>
                    <a:pt x="136" y="56"/>
                  </a:lnTo>
                  <a:lnTo>
                    <a:pt x="136" y="54"/>
                  </a:lnTo>
                  <a:lnTo>
                    <a:pt x="136" y="50"/>
                  </a:lnTo>
                  <a:lnTo>
                    <a:pt x="136" y="50"/>
                  </a:lnTo>
                  <a:lnTo>
                    <a:pt x="136" y="44"/>
                  </a:lnTo>
                  <a:lnTo>
                    <a:pt x="136" y="44"/>
                  </a:lnTo>
                  <a:lnTo>
                    <a:pt x="136" y="44"/>
                  </a:lnTo>
                  <a:lnTo>
                    <a:pt x="136" y="42"/>
                  </a:lnTo>
                  <a:lnTo>
                    <a:pt x="136" y="42"/>
                  </a:lnTo>
                  <a:lnTo>
                    <a:pt x="136" y="40"/>
                  </a:lnTo>
                  <a:lnTo>
                    <a:pt x="136" y="40"/>
                  </a:lnTo>
                  <a:lnTo>
                    <a:pt x="132" y="36"/>
                  </a:lnTo>
                  <a:lnTo>
                    <a:pt x="132" y="34"/>
                  </a:lnTo>
                  <a:lnTo>
                    <a:pt x="132" y="34"/>
                  </a:lnTo>
                  <a:lnTo>
                    <a:pt x="130" y="32"/>
                  </a:lnTo>
                  <a:lnTo>
                    <a:pt x="130" y="32"/>
                  </a:lnTo>
                  <a:lnTo>
                    <a:pt x="130" y="32"/>
                  </a:lnTo>
                  <a:lnTo>
                    <a:pt x="128" y="30"/>
                  </a:lnTo>
                  <a:lnTo>
                    <a:pt x="128" y="30"/>
                  </a:lnTo>
                  <a:lnTo>
                    <a:pt x="128" y="28"/>
                  </a:lnTo>
                  <a:lnTo>
                    <a:pt x="126" y="28"/>
                  </a:lnTo>
                  <a:lnTo>
                    <a:pt x="126" y="26"/>
                  </a:lnTo>
                  <a:lnTo>
                    <a:pt x="122" y="26"/>
                  </a:lnTo>
                  <a:lnTo>
                    <a:pt x="122" y="24"/>
                  </a:lnTo>
                  <a:lnTo>
                    <a:pt x="120" y="24"/>
                  </a:lnTo>
                  <a:lnTo>
                    <a:pt x="120" y="22"/>
                  </a:lnTo>
                  <a:lnTo>
                    <a:pt x="120" y="22"/>
                  </a:lnTo>
                  <a:lnTo>
                    <a:pt x="118" y="22"/>
                  </a:lnTo>
                  <a:lnTo>
                    <a:pt x="118" y="18"/>
                  </a:lnTo>
                  <a:lnTo>
                    <a:pt x="116" y="18"/>
                  </a:lnTo>
                  <a:lnTo>
                    <a:pt x="116" y="18"/>
                  </a:lnTo>
                  <a:lnTo>
                    <a:pt x="112" y="14"/>
                  </a:lnTo>
                  <a:lnTo>
                    <a:pt x="112" y="14"/>
                  </a:lnTo>
                  <a:lnTo>
                    <a:pt x="106" y="14"/>
                  </a:lnTo>
                  <a:lnTo>
                    <a:pt x="106" y="14"/>
                  </a:lnTo>
                  <a:lnTo>
                    <a:pt x="100" y="8"/>
                  </a:lnTo>
                  <a:lnTo>
                    <a:pt x="96" y="6"/>
                  </a:lnTo>
                  <a:lnTo>
                    <a:pt x="96" y="4"/>
                  </a:lnTo>
                  <a:lnTo>
                    <a:pt x="96" y="4"/>
                  </a:lnTo>
                  <a:lnTo>
                    <a:pt x="86" y="4"/>
                  </a:lnTo>
                  <a:lnTo>
                    <a:pt x="8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4" name="Freeform 595"/>
            <p:cNvSpPr>
              <a:spLocks noEditPoints="1"/>
            </p:cNvSpPr>
            <p:nvPr/>
          </p:nvSpPr>
          <p:spPr bwMode="auto">
            <a:xfrm>
              <a:off x="8326438" y="5575300"/>
              <a:ext cx="215900" cy="225425"/>
            </a:xfrm>
            <a:custGeom>
              <a:avLst/>
              <a:gdLst>
                <a:gd name="T0" fmla="*/ 40 w 136"/>
                <a:gd name="T1" fmla="*/ 136 h 142"/>
                <a:gd name="T2" fmla="*/ 8 w 136"/>
                <a:gd name="T3" fmla="*/ 102 h 142"/>
                <a:gd name="T4" fmla="*/ 2 w 136"/>
                <a:gd name="T5" fmla="*/ 72 h 142"/>
                <a:gd name="T6" fmla="*/ 8 w 136"/>
                <a:gd name="T7" fmla="*/ 36 h 142"/>
                <a:gd name="T8" fmla="*/ 10 w 136"/>
                <a:gd name="T9" fmla="*/ 32 h 142"/>
                <a:gd name="T10" fmla="*/ 16 w 136"/>
                <a:gd name="T11" fmla="*/ 28 h 142"/>
                <a:gd name="T12" fmla="*/ 18 w 136"/>
                <a:gd name="T13" fmla="*/ 24 h 142"/>
                <a:gd name="T14" fmla="*/ 22 w 136"/>
                <a:gd name="T15" fmla="*/ 22 h 142"/>
                <a:gd name="T16" fmla="*/ 42 w 136"/>
                <a:gd name="T17" fmla="*/ 8 h 142"/>
                <a:gd name="T18" fmla="*/ 70 w 136"/>
                <a:gd name="T19" fmla="*/ 2 h 142"/>
                <a:gd name="T20" fmla="*/ 84 w 136"/>
                <a:gd name="T21" fmla="*/ 6 h 142"/>
                <a:gd name="T22" fmla="*/ 98 w 136"/>
                <a:gd name="T23" fmla="*/ 10 h 142"/>
                <a:gd name="T24" fmla="*/ 108 w 136"/>
                <a:gd name="T25" fmla="*/ 16 h 142"/>
                <a:gd name="T26" fmla="*/ 114 w 136"/>
                <a:gd name="T27" fmla="*/ 22 h 142"/>
                <a:gd name="T28" fmla="*/ 118 w 136"/>
                <a:gd name="T29" fmla="*/ 26 h 142"/>
                <a:gd name="T30" fmla="*/ 122 w 136"/>
                <a:gd name="T31" fmla="*/ 30 h 142"/>
                <a:gd name="T32" fmla="*/ 126 w 136"/>
                <a:gd name="T33" fmla="*/ 32 h 142"/>
                <a:gd name="T34" fmla="*/ 126 w 136"/>
                <a:gd name="T35" fmla="*/ 36 h 142"/>
                <a:gd name="T36" fmla="*/ 130 w 136"/>
                <a:gd name="T37" fmla="*/ 44 h 142"/>
                <a:gd name="T38" fmla="*/ 130 w 136"/>
                <a:gd name="T39" fmla="*/ 50 h 142"/>
                <a:gd name="T40" fmla="*/ 134 w 136"/>
                <a:gd name="T41" fmla="*/ 56 h 142"/>
                <a:gd name="T42" fmla="*/ 134 w 136"/>
                <a:gd name="T43" fmla="*/ 60 h 142"/>
                <a:gd name="T44" fmla="*/ 132 w 136"/>
                <a:gd name="T45" fmla="*/ 84 h 142"/>
                <a:gd name="T46" fmla="*/ 106 w 136"/>
                <a:gd name="T47" fmla="*/ 128 h 142"/>
                <a:gd name="T48" fmla="*/ 84 w 136"/>
                <a:gd name="T49" fmla="*/ 0 h 142"/>
                <a:gd name="T50" fmla="*/ 60 w 136"/>
                <a:gd name="T51" fmla="*/ 0 h 142"/>
                <a:gd name="T52" fmla="*/ 32 w 136"/>
                <a:gd name="T53" fmla="*/ 10 h 142"/>
                <a:gd name="T54" fmla="*/ 20 w 136"/>
                <a:gd name="T55" fmla="*/ 20 h 142"/>
                <a:gd name="T56" fmla="*/ 16 w 136"/>
                <a:gd name="T57" fmla="*/ 22 h 142"/>
                <a:gd name="T58" fmla="*/ 10 w 136"/>
                <a:gd name="T59" fmla="*/ 30 h 142"/>
                <a:gd name="T60" fmla="*/ 8 w 136"/>
                <a:gd name="T61" fmla="*/ 32 h 142"/>
                <a:gd name="T62" fmla="*/ 2 w 136"/>
                <a:gd name="T63" fmla="*/ 54 h 142"/>
                <a:gd name="T64" fmla="*/ 0 w 136"/>
                <a:gd name="T65" fmla="*/ 76 h 142"/>
                <a:gd name="T66" fmla="*/ 12 w 136"/>
                <a:gd name="T67" fmla="*/ 114 h 142"/>
                <a:gd name="T68" fmla="*/ 50 w 136"/>
                <a:gd name="T69" fmla="*/ 142 h 142"/>
                <a:gd name="T70" fmla="*/ 94 w 136"/>
                <a:gd name="T71" fmla="*/ 136 h 142"/>
                <a:gd name="T72" fmla="*/ 132 w 136"/>
                <a:gd name="T73" fmla="*/ 98 h 142"/>
                <a:gd name="T74" fmla="*/ 136 w 136"/>
                <a:gd name="T75" fmla="*/ 60 h 142"/>
                <a:gd name="T76" fmla="*/ 136 w 136"/>
                <a:gd name="T77" fmla="*/ 56 h 142"/>
                <a:gd name="T78" fmla="*/ 132 w 136"/>
                <a:gd name="T79" fmla="*/ 50 h 142"/>
                <a:gd name="T80" fmla="*/ 132 w 136"/>
                <a:gd name="T81" fmla="*/ 44 h 142"/>
                <a:gd name="T82" fmla="*/ 132 w 136"/>
                <a:gd name="T83" fmla="*/ 38 h 142"/>
                <a:gd name="T84" fmla="*/ 126 w 136"/>
                <a:gd name="T85" fmla="*/ 32 h 142"/>
                <a:gd name="T86" fmla="*/ 124 w 136"/>
                <a:gd name="T87" fmla="*/ 30 h 142"/>
                <a:gd name="T88" fmla="*/ 118 w 136"/>
                <a:gd name="T89" fmla="*/ 26 h 142"/>
                <a:gd name="T90" fmla="*/ 116 w 136"/>
                <a:gd name="T91" fmla="*/ 20 h 142"/>
                <a:gd name="T92" fmla="*/ 112 w 136"/>
                <a:gd name="T93" fmla="*/ 18 h 142"/>
                <a:gd name="T94" fmla="*/ 102 w 136"/>
                <a:gd name="T95" fmla="*/ 14 h 142"/>
                <a:gd name="T96" fmla="*/ 94 w 136"/>
                <a:gd name="T97"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60" y="140"/>
                  </a:moveTo>
                  <a:lnTo>
                    <a:pt x="60" y="140"/>
                  </a:lnTo>
                  <a:lnTo>
                    <a:pt x="50" y="138"/>
                  </a:lnTo>
                  <a:lnTo>
                    <a:pt x="40" y="136"/>
                  </a:lnTo>
                  <a:lnTo>
                    <a:pt x="30" y="130"/>
                  </a:lnTo>
                  <a:lnTo>
                    <a:pt x="22" y="122"/>
                  </a:lnTo>
                  <a:lnTo>
                    <a:pt x="14" y="112"/>
                  </a:lnTo>
                  <a:lnTo>
                    <a:pt x="8" y="102"/>
                  </a:lnTo>
                  <a:lnTo>
                    <a:pt x="4" y="90"/>
                  </a:lnTo>
                  <a:lnTo>
                    <a:pt x="2" y="76"/>
                  </a:lnTo>
                  <a:lnTo>
                    <a:pt x="2" y="76"/>
                  </a:lnTo>
                  <a:lnTo>
                    <a:pt x="2" y="72"/>
                  </a:lnTo>
                  <a:lnTo>
                    <a:pt x="2" y="68"/>
                  </a:lnTo>
                  <a:lnTo>
                    <a:pt x="2" y="68"/>
                  </a:lnTo>
                  <a:lnTo>
                    <a:pt x="4" y="54"/>
                  </a:lnTo>
                  <a:lnTo>
                    <a:pt x="8" y="36"/>
                  </a:lnTo>
                  <a:lnTo>
                    <a:pt x="8" y="36"/>
                  </a:lnTo>
                  <a:lnTo>
                    <a:pt x="8" y="34"/>
                  </a:lnTo>
                  <a:lnTo>
                    <a:pt x="10" y="34"/>
                  </a:lnTo>
                  <a:lnTo>
                    <a:pt x="10" y="32"/>
                  </a:lnTo>
                  <a:lnTo>
                    <a:pt x="10" y="32"/>
                  </a:lnTo>
                  <a:lnTo>
                    <a:pt x="12" y="32"/>
                  </a:lnTo>
                  <a:lnTo>
                    <a:pt x="12" y="30"/>
                  </a:lnTo>
                  <a:lnTo>
                    <a:pt x="16" y="28"/>
                  </a:lnTo>
                  <a:lnTo>
                    <a:pt x="16" y="28"/>
                  </a:lnTo>
                  <a:lnTo>
                    <a:pt x="16" y="26"/>
                  </a:lnTo>
                  <a:lnTo>
                    <a:pt x="18" y="24"/>
                  </a:lnTo>
                  <a:lnTo>
                    <a:pt x="18" y="24"/>
                  </a:lnTo>
                  <a:lnTo>
                    <a:pt x="18" y="24"/>
                  </a:lnTo>
                  <a:lnTo>
                    <a:pt x="18" y="24"/>
                  </a:lnTo>
                  <a:lnTo>
                    <a:pt x="20" y="22"/>
                  </a:lnTo>
                  <a:lnTo>
                    <a:pt x="22" y="22"/>
                  </a:lnTo>
                  <a:lnTo>
                    <a:pt x="22" y="20"/>
                  </a:lnTo>
                  <a:lnTo>
                    <a:pt x="22" y="20"/>
                  </a:lnTo>
                  <a:lnTo>
                    <a:pt x="32" y="12"/>
                  </a:lnTo>
                  <a:lnTo>
                    <a:pt x="42" y="8"/>
                  </a:lnTo>
                  <a:lnTo>
                    <a:pt x="52" y="4"/>
                  </a:lnTo>
                  <a:lnTo>
                    <a:pt x="60" y="2"/>
                  </a:lnTo>
                  <a:lnTo>
                    <a:pt x="70" y="2"/>
                  </a:lnTo>
                  <a:lnTo>
                    <a:pt x="70" y="2"/>
                  </a:lnTo>
                  <a:lnTo>
                    <a:pt x="82" y="2"/>
                  </a:lnTo>
                  <a:lnTo>
                    <a:pt x="84" y="2"/>
                  </a:lnTo>
                  <a:lnTo>
                    <a:pt x="84" y="6"/>
                  </a:lnTo>
                  <a:lnTo>
                    <a:pt x="84" y="6"/>
                  </a:lnTo>
                  <a:lnTo>
                    <a:pt x="92" y="6"/>
                  </a:lnTo>
                  <a:lnTo>
                    <a:pt x="92" y="8"/>
                  </a:lnTo>
                  <a:lnTo>
                    <a:pt x="92" y="8"/>
                  </a:lnTo>
                  <a:lnTo>
                    <a:pt x="98" y="10"/>
                  </a:lnTo>
                  <a:lnTo>
                    <a:pt x="102" y="16"/>
                  </a:lnTo>
                  <a:lnTo>
                    <a:pt x="102" y="16"/>
                  </a:lnTo>
                  <a:lnTo>
                    <a:pt x="108" y="16"/>
                  </a:lnTo>
                  <a:lnTo>
                    <a:pt x="108" y="16"/>
                  </a:lnTo>
                  <a:lnTo>
                    <a:pt x="112" y="20"/>
                  </a:lnTo>
                  <a:lnTo>
                    <a:pt x="114" y="20"/>
                  </a:lnTo>
                  <a:lnTo>
                    <a:pt x="114" y="22"/>
                  </a:lnTo>
                  <a:lnTo>
                    <a:pt x="114" y="22"/>
                  </a:lnTo>
                  <a:lnTo>
                    <a:pt x="116" y="22"/>
                  </a:lnTo>
                  <a:lnTo>
                    <a:pt x="116" y="24"/>
                  </a:lnTo>
                  <a:lnTo>
                    <a:pt x="118" y="24"/>
                  </a:lnTo>
                  <a:lnTo>
                    <a:pt x="118" y="26"/>
                  </a:lnTo>
                  <a:lnTo>
                    <a:pt x="120" y="26"/>
                  </a:lnTo>
                  <a:lnTo>
                    <a:pt x="120" y="28"/>
                  </a:lnTo>
                  <a:lnTo>
                    <a:pt x="120" y="28"/>
                  </a:lnTo>
                  <a:lnTo>
                    <a:pt x="122" y="30"/>
                  </a:lnTo>
                  <a:lnTo>
                    <a:pt x="124" y="30"/>
                  </a:lnTo>
                  <a:lnTo>
                    <a:pt x="124" y="30"/>
                  </a:lnTo>
                  <a:lnTo>
                    <a:pt x="124" y="32"/>
                  </a:lnTo>
                  <a:lnTo>
                    <a:pt x="126" y="32"/>
                  </a:lnTo>
                  <a:lnTo>
                    <a:pt x="126" y="32"/>
                  </a:lnTo>
                  <a:lnTo>
                    <a:pt x="126" y="34"/>
                  </a:lnTo>
                  <a:lnTo>
                    <a:pt x="126" y="34"/>
                  </a:lnTo>
                  <a:lnTo>
                    <a:pt x="126" y="36"/>
                  </a:lnTo>
                  <a:lnTo>
                    <a:pt x="130" y="38"/>
                  </a:lnTo>
                  <a:lnTo>
                    <a:pt x="130" y="38"/>
                  </a:lnTo>
                  <a:lnTo>
                    <a:pt x="130" y="42"/>
                  </a:lnTo>
                  <a:lnTo>
                    <a:pt x="130" y="44"/>
                  </a:lnTo>
                  <a:lnTo>
                    <a:pt x="130" y="44"/>
                  </a:lnTo>
                  <a:lnTo>
                    <a:pt x="130" y="44"/>
                  </a:lnTo>
                  <a:lnTo>
                    <a:pt x="130" y="44"/>
                  </a:lnTo>
                  <a:lnTo>
                    <a:pt x="130" y="50"/>
                  </a:lnTo>
                  <a:lnTo>
                    <a:pt x="130" y="52"/>
                  </a:lnTo>
                  <a:lnTo>
                    <a:pt x="130" y="52"/>
                  </a:lnTo>
                  <a:lnTo>
                    <a:pt x="130" y="56"/>
                  </a:lnTo>
                  <a:lnTo>
                    <a:pt x="134" y="56"/>
                  </a:lnTo>
                  <a:lnTo>
                    <a:pt x="134" y="56"/>
                  </a:lnTo>
                  <a:lnTo>
                    <a:pt x="134" y="60"/>
                  </a:lnTo>
                  <a:lnTo>
                    <a:pt x="134" y="60"/>
                  </a:lnTo>
                  <a:lnTo>
                    <a:pt x="134" y="60"/>
                  </a:lnTo>
                  <a:lnTo>
                    <a:pt x="134" y="60"/>
                  </a:lnTo>
                  <a:lnTo>
                    <a:pt x="134" y="68"/>
                  </a:lnTo>
                  <a:lnTo>
                    <a:pt x="134" y="68"/>
                  </a:lnTo>
                  <a:lnTo>
                    <a:pt x="132" y="84"/>
                  </a:lnTo>
                  <a:lnTo>
                    <a:pt x="130" y="96"/>
                  </a:lnTo>
                  <a:lnTo>
                    <a:pt x="124" y="110"/>
                  </a:lnTo>
                  <a:lnTo>
                    <a:pt x="116" y="120"/>
                  </a:lnTo>
                  <a:lnTo>
                    <a:pt x="106" y="128"/>
                  </a:lnTo>
                  <a:lnTo>
                    <a:pt x="92" y="134"/>
                  </a:lnTo>
                  <a:lnTo>
                    <a:pt x="78" y="138"/>
                  </a:lnTo>
                  <a:lnTo>
                    <a:pt x="60" y="140"/>
                  </a:lnTo>
                  <a:close/>
                  <a:moveTo>
                    <a:pt x="84" y="0"/>
                  </a:moveTo>
                  <a:lnTo>
                    <a:pt x="82" y="0"/>
                  </a:lnTo>
                  <a:lnTo>
                    <a:pt x="82" y="0"/>
                  </a:lnTo>
                  <a:lnTo>
                    <a:pt x="70" y="0"/>
                  </a:lnTo>
                  <a:lnTo>
                    <a:pt x="60" y="0"/>
                  </a:lnTo>
                  <a:lnTo>
                    <a:pt x="60" y="0"/>
                  </a:lnTo>
                  <a:lnTo>
                    <a:pt x="52" y="2"/>
                  </a:lnTo>
                  <a:lnTo>
                    <a:pt x="42" y="6"/>
                  </a:lnTo>
                  <a:lnTo>
                    <a:pt x="32" y="10"/>
                  </a:lnTo>
                  <a:lnTo>
                    <a:pt x="22" y="18"/>
                  </a:lnTo>
                  <a:lnTo>
                    <a:pt x="22" y="18"/>
                  </a:lnTo>
                  <a:lnTo>
                    <a:pt x="20" y="20"/>
                  </a:lnTo>
                  <a:lnTo>
                    <a:pt x="20" y="20"/>
                  </a:lnTo>
                  <a:lnTo>
                    <a:pt x="18" y="22"/>
                  </a:lnTo>
                  <a:lnTo>
                    <a:pt x="18" y="22"/>
                  </a:lnTo>
                  <a:lnTo>
                    <a:pt x="16" y="22"/>
                  </a:lnTo>
                  <a:lnTo>
                    <a:pt x="16" y="22"/>
                  </a:lnTo>
                  <a:lnTo>
                    <a:pt x="14" y="26"/>
                  </a:lnTo>
                  <a:lnTo>
                    <a:pt x="14" y="26"/>
                  </a:lnTo>
                  <a:lnTo>
                    <a:pt x="10" y="30"/>
                  </a:lnTo>
                  <a:lnTo>
                    <a:pt x="10" y="30"/>
                  </a:lnTo>
                  <a:lnTo>
                    <a:pt x="10" y="30"/>
                  </a:lnTo>
                  <a:lnTo>
                    <a:pt x="8" y="32"/>
                  </a:lnTo>
                  <a:lnTo>
                    <a:pt x="8" y="32"/>
                  </a:lnTo>
                  <a:lnTo>
                    <a:pt x="8" y="32"/>
                  </a:lnTo>
                  <a:lnTo>
                    <a:pt x="6" y="34"/>
                  </a:lnTo>
                  <a:lnTo>
                    <a:pt x="6" y="36"/>
                  </a:lnTo>
                  <a:lnTo>
                    <a:pt x="6" y="36"/>
                  </a:lnTo>
                  <a:lnTo>
                    <a:pt x="2" y="54"/>
                  </a:lnTo>
                  <a:lnTo>
                    <a:pt x="0" y="68"/>
                  </a:lnTo>
                  <a:lnTo>
                    <a:pt x="0" y="72"/>
                  </a:lnTo>
                  <a:lnTo>
                    <a:pt x="0" y="72"/>
                  </a:lnTo>
                  <a:lnTo>
                    <a:pt x="0" y="76"/>
                  </a:lnTo>
                  <a:lnTo>
                    <a:pt x="0" y="76"/>
                  </a:lnTo>
                  <a:lnTo>
                    <a:pt x="2" y="90"/>
                  </a:lnTo>
                  <a:lnTo>
                    <a:pt x="6" y="102"/>
                  </a:lnTo>
                  <a:lnTo>
                    <a:pt x="12" y="114"/>
                  </a:lnTo>
                  <a:lnTo>
                    <a:pt x="20" y="124"/>
                  </a:lnTo>
                  <a:lnTo>
                    <a:pt x="30" y="132"/>
                  </a:lnTo>
                  <a:lnTo>
                    <a:pt x="40" y="138"/>
                  </a:lnTo>
                  <a:lnTo>
                    <a:pt x="50" y="142"/>
                  </a:lnTo>
                  <a:lnTo>
                    <a:pt x="60" y="142"/>
                  </a:lnTo>
                  <a:lnTo>
                    <a:pt x="60" y="142"/>
                  </a:lnTo>
                  <a:lnTo>
                    <a:pt x="78" y="140"/>
                  </a:lnTo>
                  <a:lnTo>
                    <a:pt x="94" y="136"/>
                  </a:lnTo>
                  <a:lnTo>
                    <a:pt x="106" y="130"/>
                  </a:lnTo>
                  <a:lnTo>
                    <a:pt x="116" y="122"/>
                  </a:lnTo>
                  <a:lnTo>
                    <a:pt x="126" y="110"/>
                  </a:lnTo>
                  <a:lnTo>
                    <a:pt x="132" y="98"/>
                  </a:lnTo>
                  <a:lnTo>
                    <a:pt x="134" y="84"/>
                  </a:lnTo>
                  <a:lnTo>
                    <a:pt x="136" y="68"/>
                  </a:lnTo>
                  <a:lnTo>
                    <a:pt x="136" y="68"/>
                  </a:lnTo>
                  <a:lnTo>
                    <a:pt x="136" y="60"/>
                  </a:lnTo>
                  <a:lnTo>
                    <a:pt x="136" y="60"/>
                  </a:lnTo>
                  <a:lnTo>
                    <a:pt x="136" y="60"/>
                  </a:lnTo>
                  <a:lnTo>
                    <a:pt x="136" y="60"/>
                  </a:lnTo>
                  <a:lnTo>
                    <a:pt x="136" y="56"/>
                  </a:lnTo>
                  <a:lnTo>
                    <a:pt x="132" y="54"/>
                  </a:lnTo>
                  <a:lnTo>
                    <a:pt x="132" y="54"/>
                  </a:lnTo>
                  <a:lnTo>
                    <a:pt x="132" y="52"/>
                  </a:lnTo>
                  <a:lnTo>
                    <a:pt x="132" y="50"/>
                  </a:lnTo>
                  <a:lnTo>
                    <a:pt x="132" y="50"/>
                  </a:lnTo>
                  <a:lnTo>
                    <a:pt x="132" y="44"/>
                  </a:lnTo>
                  <a:lnTo>
                    <a:pt x="132" y="44"/>
                  </a:lnTo>
                  <a:lnTo>
                    <a:pt x="132" y="44"/>
                  </a:lnTo>
                  <a:lnTo>
                    <a:pt x="132" y="40"/>
                  </a:lnTo>
                  <a:lnTo>
                    <a:pt x="132" y="40"/>
                  </a:lnTo>
                  <a:lnTo>
                    <a:pt x="132" y="38"/>
                  </a:lnTo>
                  <a:lnTo>
                    <a:pt x="132" y="38"/>
                  </a:lnTo>
                  <a:lnTo>
                    <a:pt x="128" y="36"/>
                  </a:lnTo>
                  <a:lnTo>
                    <a:pt x="128" y="32"/>
                  </a:lnTo>
                  <a:lnTo>
                    <a:pt x="128" y="32"/>
                  </a:lnTo>
                  <a:lnTo>
                    <a:pt x="126" y="32"/>
                  </a:lnTo>
                  <a:lnTo>
                    <a:pt x="126" y="32"/>
                  </a:lnTo>
                  <a:lnTo>
                    <a:pt x="126" y="32"/>
                  </a:lnTo>
                  <a:lnTo>
                    <a:pt x="124" y="30"/>
                  </a:lnTo>
                  <a:lnTo>
                    <a:pt x="124" y="30"/>
                  </a:lnTo>
                  <a:lnTo>
                    <a:pt x="124" y="28"/>
                  </a:lnTo>
                  <a:lnTo>
                    <a:pt x="122" y="26"/>
                  </a:lnTo>
                  <a:lnTo>
                    <a:pt x="122" y="26"/>
                  </a:lnTo>
                  <a:lnTo>
                    <a:pt x="118" y="26"/>
                  </a:lnTo>
                  <a:lnTo>
                    <a:pt x="118" y="22"/>
                  </a:lnTo>
                  <a:lnTo>
                    <a:pt x="116" y="22"/>
                  </a:lnTo>
                  <a:lnTo>
                    <a:pt x="116" y="20"/>
                  </a:lnTo>
                  <a:lnTo>
                    <a:pt x="116" y="20"/>
                  </a:lnTo>
                  <a:lnTo>
                    <a:pt x="116" y="20"/>
                  </a:lnTo>
                  <a:lnTo>
                    <a:pt x="116" y="18"/>
                  </a:lnTo>
                  <a:lnTo>
                    <a:pt x="112" y="18"/>
                  </a:lnTo>
                  <a:lnTo>
                    <a:pt x="112" y="18"/>
                  </a:lnTo>
                  <a:lnTo>
                    <a:pt x="108" y="14"/>
                  </a:lnTo>
                  <a:lnTo>
                    <a:pt x="108" y="14"/>
                  </a:lnTo>
                  <a:lnTo>
                    <a:pt x="102" y="14"/>
                  </a:lnTo>
                  <a:lnTo>
                    <a:pt x="102" y="14"/>
                  </a:lnTo>
                  <a:lnTo>
                    <a:pt x="98" y="8"/>
                  </a:lnTo>
                  <a:lnTo>
                    <a:pt x="94" y="6"/>
                  </a:lnTo>
                  <a:lnTo>
                    <a:pt x="94" y="4"/>
                  </a:lnTo>
                  <a:lnTo>
                    <a:pt x="94" y="4"/>
                  </a:lnTo>
                  <a:lnTo>
                    <a:pt x="84" y="4"/>
                  </a:lnTo>
                  <a:lnTo>
                    <a:pt x="84" y="0"/>
                  </a:lnTo>
                  <a:close/>
                </a:path>
              </a:pathLst>
            </a:custGeom>
            <a:solidFill>
              <a:srgbClr val="645B5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5" name="Freeform 596"/>
            <p:cNvSpPr>
              <a:spLocks/>
            </p:cNvSpPr>
            <p:nvPr/>
          </p:nvSpPr>
          <p:spPr bwMode="auto">
            <a:xfrm>
              <a:off x="8329613" y="5578475"/>
              <a:ext cx="209550" cy="219075"/>
            </a:xfrm>
            <a:custGeom>
              <a:avLst/>
              <a:gdLst>
                <a:gd name="T0" fmla="*/ 58 w 132"/>
                <a:gd name="T1" fmla="*/ 138 h 138"/>
                <a:gd name="T2" fmla="*/ 38 w 132"/>
                <a:gd name="T3" fmla="*/ 134 h 138"/>
                <a:gd name="T4" fmla="*/ 20 w 132"/>
                <a:gd name="T5" fmla="*/ 120 h 138"/>
                <a:gd name="T6" fmla="*/ 6 w 132"/>
                <a:gd name="T7" fmla="*/ 100 h 138"/>
                <a:gd name="T8" fmla="*/ 0 w 132"/>
                <a:gd name="T9" fmla="*/ 74 h 138"/>
                <a:gd name="T10" fmla="*/ 0 w 132"/>
                <a:gd name="T11" fmla="*/ 70 h 138"/>
                <a:gd name="T12" fmla="*/ 0 w 132"/>
                <a:gd name="T13" fmla="*/ 66 h 138"/>
                <a:gd name="T14" fmla="*/ 6 w 132"/>
                <a:gd name="T15" fmla="*/ 34 h 138"/>
                <a:gd name="T16" fmla="*/ 6 w 132"/>
                <a:gd name="T17" fmla="*/ 32 h 138"/>
                <a:gd name="T18" fmla="*/ 8 w 132"/>
                <a:gd name="T19" fmla="*/ 30 h 138"/>
                <a:gd name="T20" fmla="*/ 10 w 132"/>
                <a:gd name="T21" fmla="*/ 30 h 138"/>
                <a:gd name="T22" fmla="*/ 14 w 132"/>
                <a:gd name="T23" fmla="*/ 26 h 138"/>
                <a:gd name="T24" fmla="*/ 14 w 132"/>
                <a:gd name="T25" fmla="*/ 24 h 138"/>
                <a:gd name="T26" fmla="*/ 16 w 132"/>
                <a:gd name="T27" fmla="*/ 22 h 138"/>
                <a:gd name="T28" fmla="*/ 16 w 132"/>
                <a:gd name="T29" fmla="*/ 22 h 138"/>
                <a:gd name="T30" fmla="*/ 20 w 132"/>
                <a:gd name="T31" fmla="*/ 20 h 138"/>
                <a:gd name="T32" fmla="*/ 20 w 132"/>
                <a:gd name="T33" fmla="*/ 18 h 138"/>
                <a:gd name="T34" fmla="*/ 40 w 132"/>
                <a:gd name="T35" fmla="*/ 6 h 138"/>
                <a:gd name="T36" fmla="*/ 58 w 132"/>
                <a:gd name="T37" fmla="*/ 0 h 138"/>
                <a:gd name="T38" fmla="*/ 68 w 132"/>
                <a:gd name="T39" fmla="*/ 0 h 138"/>
                <a:gd name="T40" fmla="*/ 82 w 132"/>
                <a:gd name="T41" fmla="*/ 0 h 138"/>
                <a:gd name="T42" fmla="*/ 82 w 132"/>
                <a:gd name="T43" fmla="*/ 4 h 138"/>
                <a:gd name="T44" fmla="*/ 90 w 132"/>
                <a:gd name="T45" fmla="*/ 6 h 138"/>
                <a:gd name="T46" fmla="*/ 96 w 132"/>
                <a:gd name="T47" fmla="*/ 8 h 138"/>
                <a:gd name="T48" fmla="*/ 100 w 132"/>
                <a:gd name="T49" fmla="*/ 14 h 138"/>
                <a:gd name="T50" fmla="*/ 106 w 132"/>
                <a:gd name="T51" fmla="*/ 14 h 138"/>
                <a:gd name="T52" fmla="*/ 112 w 132"/>
                <a:gd name="T53" fmla="*/ 18 h 138"/>
                <a:gd name="T54" fmla="*/ 112 w 132"/>
                <a:gd name="T55" fmla="*/ 20 h 138"/>
                <a:gd name="T56" fmla="*/ 114 w 132"/>
                <a:gd name="T57" fmla="*/ 22 h 138"/>
                <a:gd name="T58" fmla="*/ 116 w 132"/>
                <a:gd name="T59" fmla="*/ 24 h 138"/>
                <a:gd name="T60" fmla="*/ 118 w 132"/>
                <a:gd name="T61" fmla="*/ 26 h 138"/>
                <a:gd name="T62" fmla="*/ 120 w 132"/>
                <a:gd name="T63" fmla="*/ 28 h 138"/>
                <a:gd name="T64" fmla="*/ 122 w 132"/>
                <a:gd name="T65" fmla="*/ 28 h 138"/>
                <a:gd name="T66" fmla="*/ 124 w 132"/>
                <a:gd name="T67" fmla="*/ 30 h 138"/>
                <a:gd name="T68" fmla="*/ 124 w 132"/>
                <a:gd name="T69" fmla="*/ 32 h 138"/>
                <a:gd name="T70" fmla="*/ 124 w 132"/>
                <a:gd name="T71" fmla="*/ 34 h 138"/>
                <a:gd name="T72" fmla="*/ 128 w 132"/>
                <a:gd name="T73" fmla="*/ 36 h 138"/>
                <a:gd name="T74" fmla="*/ 128 w 132"/>
                <a:gd name="T75" fmla="*/ 42 h 138"/>
                <a:gd name="T76" fmla="*/ 128 w 132"/>
                <a:gd name="T77" fmla="*/ 42 h 138"/>
                <a:gd name="T78" fmla="*/ 128 w 132"/>
                <a:gd name="T79" fmla="*/ 48 h 138"/>
                <a:gd name="T80" fmla="*/ 128 w 132"/>
                <a:gd name="T81" fmla="*/ 50 h 138"/>
                <a:gd name="T82" fmla="*/ 132 w 132"/>
                <a:gd name="T83" fmla="*/ 54 h 138"/>
                <a:gd name="T84" fmla="*/ 132 w 132"/>
                <a:gd name="T85" fmla="*/ 58 h 138"/>
                <a:gd name="T86" fmla="*/ 132 w 132"/>
                <a:gd name="T87" fmla="*/ 58 h 138"/>
                <a:gd name="T88" fmla="*/ 132 w 132"/>
                <a:gd name="T89" fmla="*/ 66 h 138"/>
                <a:gd name="T90" fmla="*/ 130 w 132"/>
                <a:gd name="T91" fmla="*/ 82 h 138"/>
                <a:gd name="T92" fmla="*/ 122 w 132"/>
                <a:gd name="T93" fmla="*/ 108 h 138"/>
                <a:gd name="T94" fmla="*/ 104 w 132"/>
                <a:gd name="T95" fmla="*/ 126 h 138"/>
                <a:gd name="T96" fmla="*/ 76 w 132"/>
                <a:gd name="T97" fmla="*/ 13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58" y="138"/>
                  </a:moveTo>
                  <a:lnTo>
                    <a:pt x="58" y="138"/>
                  </a:lnTo>
                  <a:lnTo>
                    <a:pt x="48" y="136"/>
                  </a:lnTo>
                  <a:lnTo>
                    <a:pt x="38" y="134"/>
                  </a:lnTo>
                  <a:lnTo>
                    <a:pt x="28" y="128"/>
                  </a:lnTo>
                  <a:lnTo>
                    <a:pt x="20" y="120"/>
                  </a:lnTo>
                  <a:lnTo>
                    <a:pt x="12" y="110"/>
                  </a:lnTo>
                  <a:lnTo>
                    <a:pt x="6" y="100"/>
                  </a:lnTo>
                  <a:lnTo>
                    <a:pt x="2" y="88"/>
                  </a:lnTo>
                  <a:lnTo>
                    <a:pt x="0" y="74"/>
                  </a:lnTo>
                  <a:lnTo>
                    <a:pt x="0" y="74"/>
                  </a:lnTo>
                  <a:lnTo>
                    <a:pt x="0" y="70"/>
                  </a:lnTo>
                  <a:lnTo>
                    <a:pt x="0" y="66"/>
                  </a:lnTo>
                  <a:lnTo>
                    <a:pt x="0" y="66"/>
                  </a:lnTo>
                  <a:lnTo>
                    <a:pt x="2" y="52"/>
                  </a:lnTo>
                  <a:lnTo>
                    <a:pt x="6" y="34"/>
                  </a:lnTo>
                  <a:lnTo>
                    <a:pt x="6" y="34"/>
                  </a:lnTo>
                  <a:lnTo>
                    <a:pt x="6" y="32"/>
                  </a:lnTo>
                  <a:lnTo>
                    <a:pt x="8" y="32"/>
                  </a:lnTo>
                  <a:lnTo>
                    <a:pt x="8" y="30"/>
                  </a:lnTo>
                  <a:lnTo>
                    <a:pt x="8" y="30"/>
                  </a:lnTo>
                  <a:lnTo>
                    <a:pt x="10" y="30"/>
                  </a:lnTo>
                  <a:lnTo>
                    <a:pt x="10" y="28"/>
                  </a:lnTo>
                  <a:lnTo>
                    <a:pt x="14" y="26"/>
                  </a:lnTo>
                  <a:lnTo>
                    <a:pt x="14" y="26"/>
                  </a:lnTo>
                  <a:lnTo>
                    <a:pt x="14" y="24"/>
                  </a:lnTo>
                  <a:lnTo>
                    <a:pt x="16" y="22"/>
                  </a:lnTo>
                  <a:lnTo>
                    <a:pt x="16" y="22"/>
                  </a:lnTo>
                  <a:lnTo>
                    <a:pt x="16" y="22"/>
                  </a:lnTo>
                  <a:lnTo>
                    <a:pt x="16" y="22"/>
                  </a:lnTo>
                  <a:lnTo>
                    <a:pt x="18" y="20"/>
                  </a:lnTo>
                  <a:lnTo>
                    <a:pt x="20" y="20"/>
                  </a:lnTo>
                  <a:lnTo>
                    <a:pt x="20" y="18"/>
                  </a:lnTo>
                  <a:lnTo>
                    <a:pt x="20" y="18"/>
                  </a:lnTo>
                  <a:lnTo>
                    <a:pt x="30" y="10"/>
                  </a:lnTo>
                  <a:lnTo>
                    <a:pt x="40" y="6"/>
                  </a:lnTo>
                  <a:lnTo>
                    <a:pt x="50" y="2"/>
                  </a:lnTo>
                  <a:lnTo>
                    <a:pt x="58" y="0"/>
                  </a:lnTo>
                  <a:lnTo>
                    <a:pt x="68" y="0"/>
                  </a:lnTo>
                  <a:lnTo>
                    <a:pt x="68" y="0"/>
                  </a:lnTo>
                  <a:lnTo>
                    <a:pt x="80" y="0"/>
                  </a:lnTo>
                  <a:lnTo>
                    <a:pt x="82" y="0"/>
                  </a:lnTo>
                  <a:lnTo>
                    <a:pt x="82" y="4"/>
                  </a:lnTo>
                  <a:lnTo>
                    <a:pt x="82" y="4"/>
                  </a:lnTo>
                  <a:lnTo>
                    <a:pt x="90" y="4"/>
                  </a:lnTo>
                  <a:lnTo>
                    <a:pt x="90" y="6"/>
                  </a:lnTo>
                  <a:lnTo>
                    <a:pt x="90" y="6"/>
                  </a:lnTo>
                  <a:lnTo>
                    <a:pt x="96" y="8"/>
                  </a:lnTo>
                  <a:lnTo>
                    <a:pt x="100" y="14"/>
                  </a:lnTo>
                  <a:lnTo>
                    <a:pt x="100" y="14"/>
                  </a:lnTo>
                  <a:lnTo>
                    <a:pt x="106" y="14"/>
                  </a:lnTo>
                  <a:lnTo>
                    <a:pt x="106" y="14"/>
                  </a:lnTo>
                  <a:lnTo>
                    <a:pt x="110" y="18"/>
                  </a:lnTo>
                  <a:lnTo>
                    <a:pt x="112" y="18"/>
                  </a:lnTo>
                  <a:lnTo>
                    <a:pt x="112" y="20"/>
                  </a:lnTo>
                  <a:lnTo>
                    <a:pt x="112" y="20"/>
                  </a:lnTo>
                  <a:lnTo>
                    <a:pt x="114" y="20"/>
                  </a:lnTo>
                  <a:lnTo>
                    <a:pt x="114" y="22"/>
                  </a:lnTo>
                  <a:lnTo>
                    <a:pt x="116" y="22"/>
                  </a:lnTo>
                  <a:lnTo>
                    <a:pt x="116" y="24"/>
                  </a:lnTo>
                  <a:lnTo>
                    <a:pt x="118" y="24"/>
                  </a:lnTo>
                  <a:lnTo>
                    <a:pt x="118" y="26"/>
                  </a:lnTo>
                  <a:lnTo>
                    <a:pt x="118" y="26"/>
                  </a:lnTo>
                  <a:lnTo>
                    <a:pt x="120" y="28"/>
                  </a:lnTo>
                  <a:lnTo>
                    <a:pt x="122" y="28"/>
                  </a:lnTo>
                  <a:lnTo>
                    <a:pt x="122" y="28"/>
                  </a:lnTo>
                  <a:lnTo>
                    <a:pt x="122" y="30"/>
                  </a:lnTo>
                  <a:lnTo>
                    <a:pt x="124" y="30"/>
                  </a:lnTo>
                  <a:lnTo>
                    <a:pt x="124" y="30"/>
                  </a:lnTo>
                  <a:lnTo>
                    <a:pt x="124" y="32"/>
                  </a:lnTo>
                  <a:lnTo>
                    <a:pt x="124" y="32"/>
                  </a:lnTo>
                  <a:lnTo>
                    <a:pt x="124" y="34"/>
                  </a:lnTo>
                  <a:lnTo>
                    <a:pt x="128" y="36"/>
                  </a:lnTo>
                  <a:lnTo>
                    <a:pt x="128" y="36"/>
                  </a:lnTo>
                  <a:lnTo>
                    <a:pt x="128" y="40"/>
                  </a:lnTo>
                  <a:lnTo>
                    <a:pt x="128" y="42"/>
                  </a:lnTo>
                  <a:lnTo>
                    <a:pt x="128" y="42"/>
                  </a:lnTo>
                  <a:lnTo>
                    <a:pt x="128" y="42"/>
                  </a:lnTo>
                  <a:lnTo>
                    <a:pt x="128" y="42"/>
                  </a:lnTo>
                  <a:lnTo>
                    <a:pt x="128" y="48"/>
                  </a:lnTo>
                  <a:lnTo>
                    <a:pt x="128" y="50"/>
                  </a:lnTo>
                  <a:lnTo>
                    <a:pt x="128" y="50"/>
                  </a:lnTo>
                  <a:lnTo>
                    <a:pt x="128" y="54"/>
                  </a:lnTo>
                  <a:lnTo>
                    <a:pt x="132" y="54"/>
                  </a:lnTo>
                  <a:lnTo>
                    <a:pt x="132" y="54"/>
                  </a:lnTo>
                  <a:lnTo>
                    <a:pt x="132" y="58"/>
                  </a:lnTo>
                  <a:lnTo>
                    <a:pt x="132" y="58"/>
                  </a:lnTo>
                  <a:lnTo>
                    <a:pt x="132" y="58"/>
                  </a:lnTo>
                  <a:lnTo>
                    <a:pt x="132" y="58"/>
                  </a:lnTo>
                  <a:lnTo>
                    <a:pt x="132" y="66"/>
                  </a:lnTo>
                  <a:lnTo>
                    <a:pt x="132" y="66"/>
                  </a:lnTo>
                  <a:lnTo>
                    <a:pt x="130" y="82"/>
                  </a:lnTo>
                  <a:lnTo>
                    <a:pt x="128" y="94"/>
                  </a:lnTo>
                  <a:lnTo>
                    <a:pt x="122" y="108"/>
                  </a:lnTo>
                  <a:lnTo>
                    <a:pt x="114" y="118"/>
                  </a:lnTo>
                  <a:lnTo>
                    <a:pt x="104" y="126"/>
                  </a:lnTo>
                  <a:lnTo>
                    <a:pt x="90" y="132"/>
                  </a:lnTo>
                  <a:lnTo>
                    <a:pt x="76" y="136"/>
                  </a:lnTo>
                  <a:lnTo>
                    <a:pt x="58" y="1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6" name="Freeform 597"/>
            <p:cNvSpPr>
              <a:spLocks/>
            </p:cNvSpPr>
            <p:nvPr/>
          </p:nvSpPr>
          <p:spPr bwMode="auto">
            <a:xfrm>
              <a:off x="8326438" y="5575300"/>
              <a:ext cx="215900" cy="225425"/>
            </a:xfrm>
            <a:custGeom>
              <a:avLst/>
              <a:gdLst>
                <a:gd name="T0" fmla="*/ 82 w 136"/>
                <a:gd name="T1" fmla="*/ 0 h 142"/>
                <a:gd name="T2" fmla="*/ 70 w 136"/>
                <a:gd name="T3" fmla="*/ 0 h 142"/>
                <a:gd name="T4" fmla="*/ 60 w 136"/>
                <a:gd name="T5" fmla="*/ 0 h 142"/>
                <a:gd name="T6" fmla="*/ 42 w 136"/>
                <a:gd name="T7" fmla="*/ 6 h 142"/>
                <a:gd name="T8" fmla="*/ 22 w 136"/>
                <a:gd name="T9" fmla="*/ 18 h 142"/>
                <a:gd name="T10" fmla="*/ 20 w 136"/>
                <a:gd name="T11" fmla="*/ 20 h 142"/>
                <a:gd name="T12" fmla="*/ 18 w 136"/>
                <a:gd name="T13" fmla="*/ 22 h 142"/>
                <a:gd name="T14" fmla="*/ 16 w 136"/>
                <a:gd name="T15" fmla="*/ 22 h 142"/>
                <a:gd name="T16" fmla="*/ 14 w 136"/>
                <a:gd name="T17" fmla="*/ 26 h 142"/>
                <a:gd name="T18" fmla="*/ 10 w 136"/>
                <a:gd name="T19" fmla="*/ 30 h 142"/>
                <a:gd name="T20" fmla="*/ 10 w 136"/>
                <a:gd name="T21" fmla="*/ 30 h 142"/>
                <a:gd name="T22" fmla="*/ 8 w 136"/>
                <a:gd name="T23" fmla="*/ 32 h 142"/>
                <a:gd name="T24" fmla="*/ 6 w 136"/>
                <a:gd name="T25" fmla="*/ 34 h 142"/>
                <a:gd name="T26" fmla="*/ 6 w 136"/>
                <a:gd name="T27" fmla="*/ 36 h 142"/>
                <a:gd name="T28" fmla="*/ 0 w 136"/>
                <a:gd name="T29" fmla="*/ 68 h 142"/>
                <a:gd name="T30" fmla="*/ 0 w 136"/>
                <a:gd name="T31" fmla="*/ 72 h 142"/>
                <a:gd name="T32" fmla="*/ 0 w 136"/>
                <a:gd name="T33" fmla="*/ 76 h 142"/>
                <a:gd name="T34" fmla="*/ 6 w 136"/>
                <a:gd name="T35" fmla="*/ 102 h 142"/>
                <a:gd name="T36" fmla="*/ 20 w 136"/>
                <a:gd name="T37" fmla="*/ 124 h 142"/>
                <a:gd name="T38" fmla="*/ 40 w 136"/>
                <a:gd name="T39" fmla="*/ 138 h 142"/>
                <a:gd name="T40" fmla="*/ 60 w 136"/>
                <a:gd name="T41" fmla="*/ 142 h 142"/>
                <a:gd name="T42" fmla="*/ 78 w 136"/>
                <a:gd name="T43" fmla="*/ 140 h 142"/>
                <a:gd name="T44" fmla="*/ 106 w 136"/>
                <a:gd name="T45" fmla="*/ 130 h 142"/>
                <a:gd name="T46" fmla="*/ 126 w 136"/>
                <a:gd name="T47" fmla="*/ 110 h 142"/>
                <a:gd name="T48" fmla="*/ 134 w 136"/>
                <a:gd name="T49" fmla="*/ 84 h 142"/>
                <a:gd name="T50" fmla="*/ 136 w 136"/>
                <a:gd name="T51" fmla="*/ 68 h 142"/>
                <a:gd name="T52" fmla="*/ 136 w 136"/>
                <a:gd name="T53" fmla="*/ 60 h 142"/>
                <a:gd name="T54" fmla="*/ 136 w 136"/>
                <a:gd name="T55" fmla="*/ 60 h 142"/>
                <a:gd name="T56" fmla="*/ 132 w 136"/>
                <a:gd name="T57" fmla="*/ 54 h 142"/>
                <a:gd name="T58" fmla="*/ 132 w 136"/>
                <a:gd name="T59" fmla="*/ 52 h 142"/>
                <a:gd name="T60" fmla="*/ 132 w 136"/>
                <a:gd name="T61" fmla="*/ 50 h 142"/>
                <a:gd name="T62" fmla="*/ 132 w 136"/>
                <a:gd name="T63" fmla="*/ 44 h 142"/>
                <a:gd name="T64" fmla="*/ 132 w 136"/>
                <a:gd name="T65" fmla="*/ 40 h 142"/>
                <a:gd name="T66" fmla="*/ 132 w 136"/>
                <a:gd name="T67" fmla="*/ 38 h 142"/>
                <a:gd name="T68" fmla="*/ 128 w 136"/>
                <a:gd name="T69" fmla="*/ 36 h 142"/>
                <a:gd name="T70" fmla="*/ 128 w 136"/>
                <a:gd name="T71" fmla="*/ 32 h 142"/>
                <a:gd name="T72" fmla="*/ 126 w 136"/>
                <a:gd name="T73" fmla="*/ 32 h 142"/>
                <a:gd name="T74" fmla="*/ 124 w 136"/>
                <a:gd name="T75" fmla="*/ 30 h 142"/>
                <a:gd name="T76" fmla="*/ 124 w 136"/>
                <a:gd name="T77" fmla="*/ 28 h 142"/>
                <a:gd name="T78" fmla="*/ 122 w 136"/>
                <a:gd name="T79" fmla="*/ 26 h 142"/>
                <a:gd name="T80" fmla="*/ 118 w 136"/>
                <a:gd name="T81" fmla="*/ 22 h 142"/>
                <a:gd name="T82" fmla="*/ 116 w 136"/>
                <a:gd name="T83" fmla="*/ 20 h 142"/>
                <a:gd name="T84" fmla="*/ 116 w 136"/>
                <a:gd name="T85" fmla="*/ 20 h 142"/>
                <a:gd name="T86" fmla="*/ 112 w 136"/>
                <a:gd name="T87" fmla="*/ 18 h 142"/>
                <a:gd name="T88" fmla="*/ 108 w 136"/>
                <a:gd name="T89" fmla="*/ 14 h 142"/>
                <a:gd name="T90" fmla="*/ 102 w 136"/>
                <a:gd name="T91" fmla="*/ 14 h 142"/>
                <a:gd name="T92" fmla="*/ 98 w 136"/>
                <a:gd name="T93" fmla="*/ 8 h 142"/>
                <a:gd name="T94" fmla="*/ 94 w 136"/>
                <a:gd name="T95" fmla="*/ 4 h 142"/>
                <a:gd name="T96" fmla="*/ 84 w 136"/>
                <a:gd name="T97" fmla="*/ 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6" h="142">
                  <a:moveTo>
                    <a:pt x="84" y="0"/>
                  </a:moveTo>
                  <a:lnTo>
                    <a:pt x="82" y="0"/>
                  </a:lnTo>
                  <a:lnTo>
                    <a:pt x="82" y="0"/>
                  </a:lnTo>
                  <a:lnTo>
                    <a:pt x="70" y="0"/>
                  </a:lnTo>
                  <a:lnTo>
                    <a:pt x="60" y="0"/>
                  </a:lnTo>
                  <a:lnTo>
                    <a:pt x="60" y="0"/>
                  </a:lnTo>
                  <a:lnTo>
                    <a:pt x="52" y="2"/>
                  </a:lnTo>
                  <a:lnTo>
                    <a:pt x="42" y="6"/>
                  </a:lnTo>
                  <a:lnTo>
                    <a:pt x="32" y="10"/>
                  </a:lnTo>
                  <a:lnTo>
                    <a:pt x="22" y="18"/>
                  </a:lnTo>
                  <a:lnTo>
                    <a:pt x="22" y="18"/>
                  </a:lnTo>
                  <a:lnTo>
                    <a:pt x="20" y="20"/>
                  </a:lnTo>
                  <a:lnTo>
                    <a:pt x="20" y="20"/>
                  </a:lnTo>
                  <a:lnTo>
                    <a:pt x="18" y="22"/>
                  </a:lnTo>
                  <a:lnTo>
                    <a:pt x="18" y="22"/>
                  </a:lnTo>
                  <a:lnTo>
                    <a:pt x="16" y="22"/>
                  </a:lnTo>
                  <a:lnTo>
                    <a:pt x="16" y="22"/>
                  </a:lnTo>
                  <a:lnTo>
                    <a:pt x="14" y="26"/>
                  </a:lnTo>
                  <a:lnTo>
                    <a:pt x="14" y="26"/>
                  </a:lnTo>
                  <a:lnTo>
                    <a:pt x="10" y="30"/>
                  </a:lnTo>
                  <a:lnTo>
                    <a:pt x="10" y="30"/>
                  </a:lnTo>
                  <a:lnTo>
                    <a:pt x="10" y="30"/>
                  </a:lnTo>
                  <a:lnTo>
                    <a:pt x="8" y="32"/>
                  </a:lnTo>
                  <a:lnTo>
                    <a:pt x="8" y="32"/>
                  </a:lnTo>
                  <a:lnTo>
                    <a:pt x="8" y="32"/>
                  </a:lnTo>
                  <a:lnTo>
                    <a:pt x="6" y="34"/>
                  </a:lnTo>
                  <a:lnTo>
                    <a:pt x="6" y="36"/>
                  </a:lnTo>
                  <a:lnTo>
                    <a:pt x="6" y="36"/>
                  </a:lnTo>
                  <a:lnTo>
                    <a:pt x="2" y="54"/>
                  </a:lnTo>
                  <a:lnTo>
                    <a:pt x="0" y="68"/>
                  </a:lnTo>
                  <a:lnTo>
                    <a:pt x="0" y="72"/>
                  </a:lnTo>
                  <a:lnTo>
                    <a:pt x="0" y="72"/>
                  </a:lnTo>
                  <a:lnTo>
                    <a:pt x="0" y="76"/>
                  </a:lnTo>
                  <a:lnTo>
                    <a:pt x="0" y="76"/>
                  </a:lnTo>
                  <a:lnTo>
                    <a:pt x="2" y="90"/>
                  </a:lnTo>
                  <a:lnTo>
                    <a:pt x="6" y="102"/>
                  </a:lnTo>
                  <a:lnTo>
                    <a:pt x="12" y="114"/>
                  </a:lnTo>
                  <a:lnTo>
                    <a:pt x="20" y="124"/>
                  </a:lnTo>
                  <a:lnTo>
                    <a:pt x="30" y="132"/>
                  </a:lnTo>
                  <a:lnTo>
                    <a:pt x="40" y="138"/>
                  </a:lnTo>
                  <a:lnTo>
                    <a:pt x="50" y="142"/>
                  </a:lnTo>
                  <a:lnTo>
                    <a:pt x="60" y="142"/>
                  </a:lnTo>
                  <a:lnTo>
                    <a:pt x="60" y="142"/>
                  </a:lnTo>
                  <a:lnTo>
                    <a:pt x="78" y="140"/>
                  </a:lnTo>
                  <a:lnTo>
                    <a:pt x="94" y="136"/>
                  </a:lnTo>
                  <a:lnTo>
                    <a:pt x="106" y="130"/>
                  </a:lnTo>
                  <a:lnTo>
                    <a:pt x="116" y="122"/>
                  </a:lnTo>
                  <a:lnTo>
                    <a:pt x="126" y="110"/>
                  </a:lnTo>
                  <a:lnTo>
                    <a:pt x="132" y="98"/>
                  </a:lnTo>
                  <a:lnTo>
                    <a:pt x="134" y="84"/>
                  </a:lnTo>
                  <a:lnTo>
                    <a:pt x="136" y="68"/>
                  </a:lnTo>
                  <a:lnTo>
                    <a:pt x="136" y="68"/>
                  </a:lnTo>
                  <a:lnTo>
                    <a:pt x="136" y="60"/>
                  </a:lnTo>
                  <a:lnTo>
                    <a:pt x="136" y="60"/>
                  </a:lnTo>
                  <a:lnTo>
                    <a:pt x="136" y="60"/>
                  </a:lnTo>
                  <a:lnTo>
                    <a:pt x="136" y="60"/>
                  </a:lnTo>
                  <a:lnTo>
                    <a:pt x="136" y="56"/>
                  </a:lnTo>
                  <a:lnTo>
                    <a:pt x="132" y="54"/>
                  </a:lnTo>
                  <a:lnTo>
                    <a:pt x="132" y="54"/>
                  </a:lnTo>
                  <a:lnTo>
                    <a:pt x="132" y="52"/>
                  </a:lnTo>
                  <a:lnTo>
                    <a:pt x="132" y="50"/>
                  </a:lnTo>
                  <a:lnTo>
                    <a:pt x="132" y="50"/>
                  </a:lnTo>
                  <a:lnTo>
                    <a:pt x="132" y="44"/>
                  </a:lnTo>
                  <a:lnTo>
                    <a:pt x="132" y="44"/>
                  </a:lnTo>
                  <a:lnTo>
                    <a:pt x="132" y="44"/>
                  </a:lnTo>
                  <a:lnTo>
                    <a:pt x="132" y="40"/>
                  </a:lnTo>
                  <a:lnTo>
                    <a:pt x="132" y="40"/>
                  </a:lnTo>
                  <a:lnTo>
                    <a:pt x="132" y="38"/>
                  </a:lnTo>
                  <a:lnTo>
                    <a:pt x="132" y="38"/>
                  </a:lnTo>
                  <a:lnTo>
                    <a:pt x="128" y="36"/>
                  </a:lnTo>
                  <a:lnTo>
                    <a:pt x="128" y="32"/>
                  </a:lnTo>
                  <a:lnTo>
                    <a:pt x="128" y="32"/>
                  </a:lnTo>
                  <a:lnTo>
                    <a:pt x="126" y="32"/>
                  </a:lnTo>
                  <a:lnTo>
                    <a:pt x="126" y="32"/>
                  </a:lnTo>
                  <a:lnTo>
                    <a:pt x="126" y="32"/>
                  </a:lnTo>
                  <a:lnTo>
                    <a:pt x="124" y="30"/>
                  </a:lnTo>
                  <a:lnTo>
                    <a:pt x="124" y="30"/>
                  </a:lnTo>
                  <a:lnTo>
                    <a:pt x="124" y="28"/>
                  </a:lnTo>
                  <a:lnTo>
                    <a:pt x="122" y="26"/>
                  </a:lnTo>
                  <a:lnTo>
                    <a:pt x="122" y="26"/>
                  </a:lnTo>
                  <a:lnTo>
                    <a:pt x="118" y="26"/>
                  </a:lnTo>
                  <a:lnTo>
                    <a:pt x="118" y="22"/>
                  </a:lnTo>
                  <a:lnTo>
                    <a:pt x="116" y="22"/>
                  </a:lnTo>
                  <a:lnTo>
                    <a:pt x="116" y="20"/>
                  </a:lnTo>
                  <a:lnTo>
                    <a:pt x="116" y="20"/>
                  </a:lnTo>
                  <a:lnTo>
                    <a:pt x="116" y="20"/>
                  </a:lnTo>
                  <a:lnTo>
                    <a:pt x="116" y="18"/>
                  </a:lnTo>
                  <a:lnTo>
                    <a:pt x="112" y="18"/>
                  </a:lnTo>
                  <a:lnTo>
                    <a:pt x="112" y="18"/>
                  </a:lnTo>
                  <a:lnTo>
                    <a:pt x="108" y="14"/>
                  </a:lnTo>
                  <a:lnTo>
                    <a:pt x="108" y="14"/>
                  </a:lnTo>
                  <a:lnTo>
                    <a:pt x="102" y="14"/>
                  </a:lnTo>
                  <a:lnTo>
                    <a:pt x="102" y="14"/>
                  </a:lnTo>
                  <a:lnTo>
                    <a:pt x="98" y="8"/>
                  </a:lnTo>
                  <a:lnTo>
                    <a:pt x="94" y="6"/>
                  </a:lnTo>
                  <a:lnTo>
                    <a:pt x="94" y="4"/>
                  </a:lnTo>
                  <a:lnTo>
                    <a:pt x="94" y="4"/>
                  </a:lnTo>
                  <a:lnTo>
                    <a:pt x="84" y="4"/>
                  </a:lnTo>
                  <a:lnTo>
                    <a:pt x="8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7" name="Freeform 598"/>
            <p:cNvSpPr>
              <a:spLocks noEditPoints="1"/>
            </p:cNvSpPr>
            <p:nvPr/>
          </p:nvSpPr>
          <p:spPr bwMode="auto">
            <a:xfrm>
              <a:off x="8329613" y="5578475"/>
              <a:ext cx="209550" cy="219075"/>
            </a:xfrm>
            <a:custGeom>
              <a:avLst/>
              <a:gdLst>
                <a:gd name="T0" fmla="*/ 38 w 132"/>
                <a:gd name="T1" fmla="*/ 132 h 138"/>
                <a:gd name="T2" fmla="*/ 8 w 132"/>
                <a:gd name="T3" fmla="*/ 98 h 138"/>
                <a:gd name="T4" fmla="*/ 2 w 132"/>
                <a:gd name="T5" fmla="*/ 70 h 138"/>
                <a:gd name="T6" fmla="*/ 8 w 132"/>
                <a:gd name="T7" fmla="*/ 36 h 138"/>
                <a:gd name="T8" fmla="*/ 10 w 132"/>
                <a:gd name="T9" fmla="*/ 32 h 138"/>
                <a:gd name="T10" fmla="*/ 14 w 132"/>
                <a:gd name="T11" fmla="*/ 28 h 138"/>
                <a:gd name="T12" fmla="*/ 16 w 132"/>
                <a:gd name="T13" fmla="*/ 24 h 138"/>
                <a:gd name="T14" fmla="*/ 22 w 132"/>
                <a:gd name="T15" fmla="*/ 20 h 138"/>
                <a:gd name="T16" fmla="*/ 50 w 132"/>
                <a:gd name="T17" fmla="*/ 4 h 138"/>
                <a:gd name="T18" fmla="*/ 78 w 132"/>
                <a:gd name="T19" fmla="*/ 4 h 138"/>
                <a:gd name="T20" fmla="*/ 90 w 132"/>
                <a:gd name="T21" fmla="*/ 6 h 138"/>
                <a:gd name="T22" fmla="*/ 98 w 132"/>
                <a:gd name="T23" fmla="*/ 16 h 138"/>
                <a:gd name="T24" fmla="*/ 108 w 132"/>
                <a:gd name="T25" fmla="*/ 20 h 138"/>
                <a:gd name="T26" fmla="*/ 112 w 132"/>
                <a:gd name="T27" fmla="*/ 22 h 138"/>
                <a:gd name="T28" fmla="*/ 116 w 132"/>
                <a:gd name="T29" fmla="*/ 26 h 138"/>
                <a:gd name="T30" fmla="*/ 120 w 132"/>
                <a:gd name="T31" fmla="*/ 30 h 138"/>
                <a:gd name="T32" fmla="*/ 122 w 132"/>
                <a:gd name="T33" fmla="*/ 32 h 138"/>
                <a:gd name="T34" fmla="*/ 126 w 132"/>
                <a:gd name="T35" fmla="*/ 38 h 138"/>
                <a:gd name="T36" fmla="*/ 126 w 132"/>
                <a:gd name="T37" fmla="*/ 42 h 138"/>
                <a:gd name="T38" fmla="*/ 126 w 132"/>
                <a:gd name="T39" fmla="*/ 52 h 138"/>
                <a:gd name="T40" fmla="*/ 130 w 132"/>
                <a:gd name="T41" fmla="*/ 54 h 138"/>
                <a:gd name="T42" fmla="*/ 130 w 132"/>
                <a:gd name="T43" fmla="*/ 58 h 138"/>
                <a:gd name="T44" fmla="*/ 126 w 132"/>
                <a:gd name="T45" fmla="*/ 94 h 138"/>
                <a:gd name="T46" fmla="*/ 90 w 132"/>
                <a:gd name="T47" fmla="*/ 130 h 138"/>
                <a:gd name="T48" fmla="*/ 80 w 132"/>
                <a:gd name="T49" fmla="*/ 0 h 138"/>
                <a:gd name="T50" fmla="*/ 58 w 132"/>
                <a:gd name="T51" fmla="*/ 0 h 138"/>
                <a:gd name="T52" fmla="*/ 20 w 132"/>
                <a:gd name="T53" fmla="*/ 18 h 138"/>
                <a:gd name="T54" fmla="*/ 16 w 132"/>
                <a:gd name="T55" fmla="*/ 22 h 138"/>
                <a:gd name="T56" fmla="*/ 14 w 132"/>
                <a:gd name="T57" fmla="*/ 24 h 138"/>
                <a:gd name="T58" fmla="*/ 10 w 132"/>
                <a:gd name="T59" fmla="*/ 30 h 138"/>
                <a:gd name="T60" fmla="*/ 6 w 132"/>
                <a:gd name="T61" fmla="*/ 32 h 138"/>
                <a:gd name="T62" fmla="*/ 0 w 132"/>
                <a:gd name="T63" fmla="*/ 66 h 138"/>
                <a:gd name="T64" fmla="*/ 0 w 132"/>
                <a:gd name="T65" fmla="*/ 74 h 138"/>
                <a:gd name="T66" fmla="*/ 20 w 132"/>
                <a:gd name="T67" fmla="*/ 120 h 138"/>
                <a:gd name="T68" fmla="*/ 58 w 132"/>
                <a:gd name="T69" fmla="*/ 138 h 138"/>
                <a:gd name="T70" fmla="*/ 104 w 132"/>
                <a:gd name="T71" fmla="*/ 126 h 138"/>
                <a:gd name="T72" fmla="*/ 130 w 132"/>
                <a:gd name="T73" fmla="*/ 82 h 138"/>
                <a:gd name="T74" fmla="*/ 132 w 132"/>
                <a:gd name="T75" fmla="*/ 58 h 138"/>
                <a:gd name="T76" fmla="*/ 128 w 132"/>
                <a:gd name="T77" fmla="*/ 54 h 138"/>
                <a:gd name="T78" fmla="*/ 128 w 132"/>
                <a:gd name="T79" fmla="*/ 48 h 138"/>
                <a:gd name="T80" fmla="*/ 128 w 132"/>
                <a:gd name="T81" fmla="*/ 40 h 138"/>
                <a:gd name="T82" fmla="*/ 124 w 132"/>
                <a:gd name="T83" fmla="*/ 34 h 138"/>
                <a:gd name="T84" fmla="*/ 124 w 132"/>
                <a:gd name="T85" fmla="*/ 30 h 138"/>
                <a:gd name="T86" fmla="*/ 120 w 132"/>
                <a:gd name="T87" fmla="*/ 28 h 138"/>
                <a:gd name="T88" fmla="*/ 116 w 132"/>
                <a:gd name="T89" fmla="*/ 22 h 138"/>
                <a:gd name="T90" fmla="*/ 112 w 132"/>
                <a:gd name="T91" fmla="*/ 20 h 138"/>
                <a:gd name="T92" fmla="*/ 106 w 132"/>
                <a:gd name="T93" fmla="*/ 14 h 138"/>
                <a:gd name="T94" fmla="*/ 96 w 132"/>
                <a:gd name="T95" fmla="*/ 8 h 138"/>
                <a:gd name="T96" fmla="*/ 82 w 132"/>
                <a:gd name="T97"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58" y="136"/>
                  </a:moveTo>
                  <a:lnTo>
                    <a:pt x="58" y="136"/>
                  </a:lnTo>
                  <a:lnTo>
                    <a:pt x="48" y="134"/>
                  </a:lnTo>
                  <a:lnTo>
                    <a:pt x="38" y="132"/>
                  </a:lnTo>
                  <a:lnTo>
                    <a:pt x="30" y="126"/>
                  </a:lnTo>
                  <a:lnTo>
                    <a:pt x="20" y="118"/>
                  </a:lnTo>
                  <a:lnTo>
                    <a:pt x="14" y="108"/>
                  </a:lnTo>
                  <a:lnTo>
                    <a:pt x="8" y="98"/>
                  </a:lnTo>
                  <a:lnTo>
                    <a:pt x="4" y="86"/>
                  </a:lnTo>
                  <a:lnTo>
                    <a:pt x="2" y="74"/>
                  </a:lnTo>
                  <a:lnTo>
                    <a:pt x="2" y="74"/>
                  </a:lnTo>
                  <a:lnTo>
                    <a:pt x="2" y="70"/>
                  </a:lnTo>
                  <a:lnTo>
                    <a:pt x="2" y="66"/>
                  </a:lnTo>
                  <a:lnTo>
                    <a:pt x="2" y="66"/>
                  </a:lnTo>
                  <a:lnTo>
                    <a:pt x="4" y="52"/>
                  </a:lnTo>
                  <a:lnTo>
                    <a:pt x="8" y="36"/>
                  </a:lnTo>
                  <a:lnTo>
                    <a:pt x="8" y="36"/>
                  </a:lnTo>
                  <a:lnTo>
                    <a:pt x="8" y="34"/>
                  </a:lnTo>
                  <a:lnTo>
                    <a:pt x="10" y="32"/>
                  </a:lnTo>
                  <a:lnTo>
                    <a:pt x="10" y="32"/>
                  </a:lnTo>
                  <a:lnTo>
                    <a:pt x="10" y="32"/>
                  </a:lnTo>
                  <a:lnTo>
                    <a:pt x="12" y="30"/>
                  </a:lnTo>
                  <a:lnTo>
                    <a:pt x="12" y="30"/>
                  </a:lnTo>
                  <a:lnTo>
                    <a:pt x="14" y="28"/>
                  </a:lnTo>
                  <a:lnTo>
                    <a:pt x="14" y="28"/>
                  </a:lnTo>
                  <a:lnTo>
                    <a:pt x="16" y="26"/>
                  </a:lnTo>
                  <a:lnTo>
                    <a:pt x="16" y="24"/>
                  </a:lnTo>
                  <a:lnTo>
                    <a:pt x="16" y="24"/>
                  </a:lnTo>
                  <a:lnTo>
                    <a:pt x="18" y="24"/>
                  </a:lnTo>
                  <a:lnTo>
                    <a:pt x="18" y="24"/>
                  </a:lnTo>
                  <a:lnTo>
                    <a:pt x="20" y="22"/>
                  </a:lnTo>
                  <a:lnTo>
                    <a:pt x="22" y="20"/>
                  </a:lnTo>
                  <a:lnTo>
                    <a:pt x="22" y="20"/>
                  </a:lnTo>
                  <a:lnTo>
                    <a:pt x="32" y="12"/>
                  </a:lnTo>
                  <a:lnTo>
                    <a:pt x="40" y="8"/>
                  </a:lnTo>
                  <a:lnTo>
                    <a:pt x="50" y="4"/>
                  </a:lnTo>
                  <a:lnTo>
                    <a:pt x="58" y="4"/>
                  </a:lnTo>
                  <a:lnTo>
                    <a:pt x="70" y="4"/>
                  </a:lnTo>
                  <a:lnTo>
                    <a:pt x="70" y="4"/>
                  </a:lnTo>
                  <a:lnTo>
                    <a:pt x="78" y="4"/>
                  </a:lnTo>
                  <a:lnTo>
                    <a:pt x="82" y="4"/>
                  </a:lnTo>
                  <a:lnTo>
                    <a:pt x="82" y="6"/>
                  </a:lnTo>
                  <a:lnTo>
                    <a:pt x="82" y="6"/>
                  </a:lnTo>
                  <a:lnTo>
                    <a:pt x="90" y="6"/>
                  </a:lnTo>
                  <a:lnTo>
                    <a:pt x="90" y="8"/>
                  </a:lnTo>
                  <a:lnTo>
                    <a:pt x="90" y="8"/>
                  </a:lnTo>
                  <a:lnTo>
                    <a:pt x="94" y="10"/>
                  </a:lnTo>
                  <a:lnTo>
                    <a:pt x="98" y="16"/>
                  </a:lnTo>
                  <a:lnTo>
                    <a:pt x="98" y="16"/>
                  </a:lnTo>
                  <a:lnTo>
                    <a:pt x="104" y="16"/>
                  </a:lnTo>
                  <a:lnTo>
                    <a:pt x="104" y="16"/>
                  </a:lnTo>
                  <a:lnTo>
                    <a:pt x="108" y="20"/>
                  </a:lnTo>
                  <a:lnTo>
                    <a:pt x="110" y="20"/>
                  </a:lnTo>
                  <a:lnTo>
                    <a:pt x="110" y="22"/>
                  </a:lnTo>
                  <a:lnTo>
                    <a:pt x="110" y="22"/>
                  </a:lnTo>
                  <a:lnTo>
                    <a:pt x="112" y="22"/>
                  </a:lnTo>
                  <a:lnTo>
                    <a:pt x="112" y="24"/>
                  </a:lnTo>
                  <a:lnTo>
                    <a:pt x="114" y="24"/>
                  </a:lnTo>
                  <a:lnTo>
                    <a:pt x="114" y="26"/>
                  </a:lnTo>
                  <a:lnTo>
                    <a:pt x="116" y="26"/>
                  </a:lnTo>
                  <a:lnTo>
                    <a:pt x="116" y="28"/>
                  </a:lnTo>
                  <a:lnTo>
                    <a:pt x="116" y="28"/>
                  </a:lnTo>
                  <a:lnTo>
                    <a:pt x="120" y="28"/>
                  </a:lnTo>
                  <a:lnTo>
                    <a:pt x="120" y="30"/>
                  </a:lnTo>
                  <a:lnTo>
                    <a:pt x="120" y="30"/>
                  </a:lnTo>
                  <a:lnTo>
                    <a:pt x="120" y="32"/>
                  </a:lnTo>
                  <a:lnTo>
                    <a:pt x="122" y="32"/>
                  </a:lnTo>
                  <a:lnTo>
                    <a:pt x="122" y="32"/>
                  </a:lnTo>
                  <a:lnTo>
                    <a:pt x="122" y="32"/>
                  </a:lnTo>
                  <a:lnTo>
                    <a:pt x="122" y="32"/>
                  </a:lnTo>
                  <a:lnTo>
                    <a:pt x="122" y="36"/>
                  </a:lnTo>
                  <a:lnTo>
                    <a:pt x="126" y="38"/>
                  </a:lnTo>
                  <a:lnTo>
                    <a:pt x="126" y="38"/>
                  </a:lnTo>
                  <a:lnTo>
                    <a:pt x="126" y="40"/>
                  </a:lnTo>
                  <a:lnTo>
                    <a:pt x="126" y="42"/>
                  </a:lnTo>
                  <a:lnTo>
                    <a:pt x="126" y="42"/>
                  </a:lnTo>
                  <a:lnTo>
                    <a:pt x="126" y="42"/>
                  </a:lnTo>
                  <a:lnTo>
                    <a:pt x="126" y="42"/>
                  </a:lnTo>
                  <a:lnTo>
                    <a:pt x="126" y="48"/>
                  </a:lnTo>
                  <a:lnTo>
                    <a:pt x="126" y="52"/>
                  </a:lnTo>
                  <a:lnTo>
                    <a:pt x="126" y="52"/>
                  </a:lnTo>
                  <a:lnTo>
                    <a:pt x="126" y="54"/>
                  </a:lnTo>
                  <a:lnTo>
                    <a:pt x="130" y="54"/>
                  </a:lnTo>
                  <a:lnTo>
                    <a:pt x="130" y="54"/>
                  </a:lnTo>
                  <a:lnTo>
                    <a:pt x="130" y="58"/>
                  </a:lnTo>
                  <a:lnTo>
                    <a:pt x="130" y="58"/>
                  </a:lnTo>
                  <a:lnTo>
                    <a:pt x="130" y="58"/>
                  </a:lnTo>
                  <a:lnTo>
                    <a:pt x="130" y="58"/>
                  </a:lnTo>
                  <a:lnTo>
                    <a:pt x="130" y="66"/>
                  </a:lnTo>
                  <a:lnTo>
                    <a:pt x="130" y="66"/>
                  </a:lnTo>
                  <a:lnTo>
                    <a:pt x="128" y="80"/>
                  </a:lnTo>
                  <a:lnTo>
                    <a:pt x="126" y="94"/>
                  </a:lnTo>
                  <a:lnTo>
                    <a:pt x="120" y="106"/>
                  </a:lnTo>
                  <a:lnTo>
                    <a:pt x="112" y="116"/>
                  </a:lnTo>
                  <a:lnTo>
                    <a:pt x="102" y="124"/>
                  </a:lnTo>
                  <a:lnTo>
                    <a:pt x="90" y="130"/>
                  </a:lnTo>
                  <a:lnTo>
                    <a:pt x="76" y="134"/>
                  </a:lnTo>
                  <a:lnTo>
                    <a:pt x="58" y="136"/>
                  </a:lnTo>
                  <a:close/>
                  <a:moveTo>
                    <a:pt x="82" y="0"/>
                  </a:moveTo>
                  <a:lnTo>
                    <a:pt x="80" y="0"/>
                  </a:lnTo>
                  <a:lnTo>
                    <a:pt x="80" y="0"/>
                  </a:lnTo>
                  <a:lnTo>
                    <a:pt x="68" y="0"/>
                  </a:lnTo>
                  <a:lnTo>
                    <a:pt x="58" y="0"/>
                  </a:lnTo>
                  <a:lnTo>
                    <a:pt x="58" y="0"/>
                  </a:lnTo>
                  <a:lnTo>
                    <a:pt x="50" y="2"/>
                  </a:lnTo>
                  <a:lnTo>
                    <a:pt x="40" y="6"/>
                  </a:lnTo>
                  <a:lnTo>
                    <a:pt x="30" y="10"/>
                  </a:lnTo>
                  <a:lnTo>
                    <a:pt x="20" y="18"/>
                  </a:lnTo>
                  <a:lnTo>
                    <a:pt x="20" y="18"/>
                  </a:lnTo>
                  <a:lnTo>
                    <a:pt x="20" y="20"/>
                  </a:lnTo>
                  <a:lnTo>
                    <a:pt x="18" y="20"/>
                  </a:lnTo>
                  <a:lnTo>
                    <a:pt x="16" y="22"/>
                  </a:lnTo>
                  <a:lnTo>
                    <a:pt x="16" y="22"/>
                  </a:lnTo>
                  <a:lnTo>
                    <a:pt x="16" y="22"/>
                  </a:lnTo>
                  <a:lnTo>
                    <a:pt x="16" y="22"/>
                  </a:lnTo>
                  <a:lnTo>
                    <a:pt x="14" y="24"/>
                  </a:lnTo>
                  <a:lnTo>
                    <a:pt x="14" y="26"/>
                  </a:lnTo>
                  <a:lnTo>
                    <a:pt x="10" y="28"/>
                  </a:lnTo>
                  <a:lnTo>
                    <a:pt x="10" y="28"/>
                  </a:lnTo>
                  <a:lnTo>
                    <a:pt x="10" y="30"/>
                  </a:lnTo>
                  <a:lnTo>
                    <a:pt x="8" y="30"/>
                  </a:lnTo>
                  <a:lnTo>
                    <a:pt x="8" y="32"/>
                  </a:lnTo>
                  <a:lnTo>
                    <a:pt x="8" y="32"/>
                  </a:lnTo>
                  <a:lnTo>
                    <a:pt x="6" y="32"/>
                  </a:lnTo>
                  <a:lnTo>
                    <a:pt x="6" y="34"/>
                  </a:lnTo>
                  <a:lnTo>
                    <a:pt x="6" y="34"/>
                  </a:lnTo>
                  <a:lnTo>
                    <a:pt x="2" y="52"/>
                  </a:lnTo>
                  <a:lnTo>
                    <a:pt x="0" y="66"/>
                  </a:lnTo>
                  <a:lnTo>
                    <a:pt x="0" y="70"/>
                  </a:lnTo>
                  <a:lnTo>
                    <a:pt x="0" y="70"/>
                  </a:lnTo>
                  <a:lnTo>
                    <a:pt x="0" y="74"/>
                  </a:lnTo>
                  <a:lnTo>
                    <a:pt x="0" y="74"/>
                  </a:lnTo>
                  <a:lnTo>
                    <a:pt x="2" y="88"/>
                  </a:lnTo>
                  <a:lnTo>
                    <a:pt x="6" y="100"/>
                  </a:lnTo>
                  <a:lnTo>
                    <a:pt x="12" y="110"/>
                  </a:lnTo>
                  <a:lnTo>
                    <a:pt x="20" y="120"/>
                  </a:lnTo>
                  <a:lnTo>
                    <a:pt x="28" y="128"/>
                  </a:lnTo>
                  <a:lnTo>
                    <a:pt x="38" y="134"/>
                  </a:lnTo>
                  <a:lnTo>
                    <a:pt x="48" y="136"/>
                  </a:lnTo>
                  <a:lnTo>
                    <a:pt x="58" y="138"/>
                  </a:lnTo>
                  <a:lnTo>
                    <a:pt x="58" y="138"/>
                  </a:lnTo>
                  <a:lnTo>
                    <a:pt x="76" y="136"/>
                  </a:lnTo>
                  <a:lnTo>
                    <a:pt x="90" y="132"/>
                  </a:lnTo>
                  <a:lnTo>
                    <a:pt x="104" y="126"/>
                  </a:lnTo>
                  <a:lnTo>
                    <a:pt x="114" y="118"/>
                  </a:lnTo>
                  <a:lnTo>
                    <a:pt x="122" y="108"/>
                  </a:lnTo>
                  <a:lnTo>
                    <a:pt x="128" y="94"/>
                  </a:lnTo>
                  <a:lnTo>
                    <a:pt x="130" y="82"/>
                  </a:lnTo>
                  <a:lnTo>
                    <a:pt x="132" y="66"/>
                  </a:lnTo>
                  <a:lnTo>
                    <a:pt x="132" y="66"/>
                  </a:lnTo>
                  <a:lnTo>
                    <a:pt x="132" y="58"/>
                  </a:lnTo>
                  <a:lnTo>
                    <a:pt x="132" y="58"/>
                  </a:lnTo>
                  <a:lnTo>
                    <a:pt x="132" y="58"/>
                  </a:lnTo>
                  <a:lnTo>
                    <a:pt x="132" y="58"/>
                  </a:lnTo>
                  <a:lnTo>
                    <a:pt x="132" y="54"/>
                  </a:lnTo>
                  <a:lnTo>
                    <a:pt x="128" y="54"/>
                  </a:lnTo>
                  <a:lnTo>
                    <a:pt x="128" y="54"/>
                  </a:lnTo>
                  <a:lnTo>
                    <a:pt x="128" y="50"/>
                  </a:lnTo>
                  <a:lnTo>
                    <a:pt x="128" y="48"/>
                  </a:lnTo>
                  <a:lnTo>
                    <a:pt x="128" y="48"/>
                  </a:lnTo>
                  <a:lnTo>
                    <a:pt x="128" y="42"/>
                  </a:lnTo>
                  <a:lnTo>
                    <a:pt x="128" y="42"/>
                  </a:lnTo>
                  <a:lnTo>
                    <a:pt x="128" y="42"/>
                  </a:lnTo>
                  <a:lnTo>
                    <a:pt x="128" y="40"/>
                  </a:lnTo>
                  <a:lnTo>
                    <a:pt x="128" y="40"/>
                  </a:lnTo>
                  <a:lnTo>
                    <a:pt x="128" y="36"/>
                  </a:lnTo>
                  <a:lnTo>
                    <a:pt x="128" y="36"/>
                  </a:lnTo>
                  <a:lnTo>
                    <a:pt x="124" y="34"/>
                  </a:lnTo>
                  <a:lnTo>
                    <a:pt x="124" y="32"/>
                  </a:lnTo>
                  <a:lnTo>
                    <a:pt x="124" y="32"/>
                  </a:lnTo>
                  <a:lnTo>
                    <a:pt x="124" y="30"/>
                  </a:lnTo>
                  <a:lnTo>
                    <a:pt x="124" y="30"/>
                  </a:lnTo>
                  <a:lnTo>
                    <a:pt x="122" y="30"/>
                  </a:lnTo>
                  <a:lnTo>
                    <a:pt x="122" y="28"/>
                  </a:lnTo>
                  <a:lnTo>
                    <a:pt x="122" y="28"/>
                  </a:lnTo>
                  <a:lnTo>
                    <a:pt x="120" y="28"/>
                  </a:lnTo>
                  <a:lnTo>
                    <a:pt x="118" y="26"/>
                  </a:lnTo>
                  <a:lnTo>
                    <a:pt x="118" y="24"/>
                  </a:lnTo>
                  <a:lnTo>
                    <a:pt x="116" y="24"/>
                  </a:lnTo>
                  <a:lnTo>
                    <a:pt x="116" y="22"/>
                  </a:lnTo>
                  <a:lnTo>
                    <a:pt x="114" y="22"/>
                  </a:lnTo>
                  <a:lnTo>
                    <a:pt x="114" y="20"/>
                  </a:lnTo>
                  <a:lnTo>
                    <a:pt x="114" y="20"/>
                  </a:lnTo>
                  <a:lnTo>
                    <a:pt x="112" y="20"/>
                  </a:lnTo>
                  <a:lnTo>
                    <a:pt x="112" y="18"/>
                  </a:lnTo>
                  <a:lnTo>
                    <a:pt x="110" y="18"/>
                  </a:lnTo>
                  <a:lnTo>
                    <a:pt x="110" y="18"/>
                  </a:lnTo>
                  <a:lnTo>
                    <a:pt x="106" y="14"/>
                  </a:lnTo>
                  <a:lnTo>
                    <a:pt x="106" y="14"/>
                  </a:lnTo>
                  <a:lnTo>
                    <a:pt x="100" y="14"/>
                  </a:lnTo>
                  <a:lnTo>
                    <a:pt x="100" y="14"/>
                  </a:lnTo>
                  <a:lnTo>
                    <a:pt x="96" y="8"/>
                  </a:lnTo>
                  <a:lnTo>
                    <a:pt x="90" y="6"/>
                  </a:lnTo>
                  <a:lnTo>
                    <a:pt x="90" y="4"/>
                  </a:lnTo>
                  <a:lnTo>
                    <a:pt x="90" y="4"/>
                  </a:lnTo>
                  <a:lnTo>
                    <a:pt x="82" y="4"/>
                  </a:lnTo>
                  <a:lnTo>
                    <a:pt x="82" y="0"/>
                  </a:lnTo>
                  <a:close/>
                </a:path>
              </a:pathLst>
            </a:custGeom>
            <a:solidFill>
              <a:srgbClr val="61585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8" name="Freeform 599"/>
            <p:cNvSpPr>
              <a:spLocks/>
            </p:cNvSpPr>
            <p:nvPr/>
          </p:nvSpPr>
          <p:spPr bwMode="auto">
            <a:xfrm>
              <a:off x="8332788" y="5584825"/>
              <a:ext cx="203200" cy="209550"/>
            </a:xfrm>
            <a:custGeom>
              <a:avLst/>
              <a:gdLst>
                <a:gd name="T0" fmla="*/ 56 w 128"/>
                <a:gd name="T1" fmla="*/ 132 h 132"/>
                <a:gd name="T2" fmla="*/ 36 w 128"/>
                <a:gd name="T3" fmla="*/ 128 h 132"/>
                <a:gd name="T4" fmla="*/ 18 w 128"/>
                <a:gd name="T5" fmla="*/ 114 h 132"/>
                <a:gd name="T6" fmla="*/ 6 w 128"/>
                <a:gd name="T7" fmla="*/ 94 h 132"/>
                <a:gd name="T8" fmla="*/ 0 w 128"/>
                <a:gd name="T9" fmla="*/ 70 h 132"/>
                <a:gd name="T10" fmla="*/ 0 w 128"/>
                <a:gd name="T11" fmla="*/ 66 h 132"/>
                <a:gd name="T12" fmla="*/ 0 w 128"/>
                <a:gd name="T13" fmla="*/ 62 h 132"/>
                <a:gd name="T14" fmla="*/ 6 w 128"/>
                <a:gd name="T15" fmla="*/ 32 h 132"/>
                <a:gd name="T16" fmla="*/ 6 w 128"/>
                <a:gd name="T17" fmla="*/ 30 h 132"/>
                <a:gd name="T18" fmla="*/ 8 w 128"/>
                <a:gd name="T19" fmla="*/ 28 h 132"/>
                <a:gd name="T20" fmla="*/ 10 w 128"/>
                <a:gd name="T21" fmla="*/ 26 h 132"/>
                <a:gd name="T22" fmla="*/ 12 w 128"/>
                <a:gd name="T23" fmla="*/ 24 h 132"/>
                <a:gd name="T24" fmla="*/ 14 w 128"/>
                <a:gd name="T25" fmla="*/ 22 h 132"/>
                <a:gd name="T26" fmla="*/ 14 w 128"/>
                <a:gd name="T27" fmla="*/ 20 h 132"/>
                <a:gd name="T28" fmla="*/ 16 w 128"/>
                <a:gd name="T29" fmla="*/ 20 h 132"/>
                <a:gd name="T30" fmla="*/ 20 w 128"/>
                <a:gd name="T31" fmla="*/ 16 h 132"/>
                <a:gd name="T32" fmla="*/ 30 w 128"/>
                <a:gd name="T33" fmla="*/ 8 h 132"/>
                <a:gd name="T34" fmla="*/ 48 w 128"/>
                <a:gd name="T35" fmla="*/ 0 h 132"/>
                <a:gd name="T36" fmla="*/ 68 w 128"/>
                <a:gd name="T37" fmla="*/ 0 h 132"/>
                <a:gd name="T38" fmla="*/ 76 w 128"/>
                <a:gd name="T39" fmla="*/ 0 h 132"/>
                <a:gd name="T40" fmla="*/ 80 w 128"/>
                <a:gd name="T41" fmla="*/ 2 h 132"/>
                <a:gd name="T42" fmla="*/ 88 w 128"/>
                <a:gd name="T43" fmla="*/ 2 h 132"/>
                <a:gd name="T44" fmla="*/ 88 w 128"/>
                <a:gd name="T45" fmla="*/ 4 h 132"/>
                <a:gd name="T46" fmla="*/ 96 w 128"/>
                <a:gd name="T47" fmla="*/ 12 h 132"/>
                <a:gd name="T48" fmla="*/ 102 w 128"/>
                <a:gd name="T49" fmla="*/ 12 h 132"/>
                <a:gd name="T50" fmla="*/ 106 w 128"/>
                <a:gd name="T51" fmla="*/ 16 h 132"/>
                <a:gd name="T52" fmla="*/ 108 w 128"/>
                <a:gd name="T53" fmla="*/ 18 h 132"/>
                <a:gd name="T54" fmla="*/ 110 w 128"/>
                <a:gd name="T55" fmla="*/ 18 h 132"/>
                <a:gd name="T56" fmla="*/ 112 w 128"/>
                <a:gd name="T57" fmla="*/ 20 h 132"/>
                <a:gd name="T58" fmla="*/ 114 w 128"/>
                <a:gd name="T59" fmla="*/ 22 h 132"/>
                <a:gd name="T60" fmla="*/ 114 w 128"/>
                <a:gd name="T61" fmla="*/ 24 h 132"/>
                <a:gd name="T62" fmla="*/ 118 w 128"/>
                <a:gd name="T63" fmla="*/ 26 h 132"/>
                <a:gd name="T64" fmla="*/ 118 w 128"/>
                <a:gd name="T65" fmla="*/ 28 h 132"/>
                <a:gd name="T66" fmla="*/ 120 w 128"/>
                <a:gd name="T67" fmla="*/ 28 h 132"/>
                <a:gd name="T68" fmla="*/ 120 w 128"/>
                <a:gd name="T69" fmla="*/ 28 h 132"/>
                <a:gd name="T70" fmla="*/ 124 w 128"/>
                <a:gd name="T71" fmla="*/ 34 h 132"/>
                <a:gd name="T72" fmla="*/ 124 w 128"/>
                <a:gd name="T73" fmla="*/ 36 h 132"/>
                <a:gd name="T74" fmla="*/ 124 w 128"/>
                <a:gd name="T75" fmla="*/ 38 h 132"/>
                <a:gd name="T76" fmla="*/ 124 w 128"/>
                <a:gd name="T77" fmla="*/ 38 h 132"/>
                <a:gd name="T78" fmla="*/ 124 w 128"/>
                <a:gd name="T79" fmla="*/ 48 h 132"/>
                <a:gd name="T80" fmla="*/ 124 w 128"/>
                <a:gd name="T81" fmla="*/ 50 h 132"/>
                <a:gd name="T82" fmla="*/ 128 w 128"/>
                <a:gd name="T83" fmla="*/ 50 h 132"/>
                <a:gd name="T84" fmla="*/ 128 w 128"/>
                <a:gd name="T85" fmla="*/ 54 h 132"/>
                <a:gd name="T86" fmla="*/ 128 w 128"/>
                <a:gd name="T87" fmla="*/ 54 h 132"/>
                <a:gd name="T88" fmla="*/ 128 w 128"/>
                <a:gd name="T89" fmla="*/ 62 h 132"/>
                <a:gd name="T90" fmla="*/ 124 w 128"/>
                <a:gd name="T91" fmla="*/ 90 h 132"/>
                <a:gd name="T92" fmla="*/ 110 w 128"/>
                <a:gd name="T93" fmla="*/ 112 h 132"/>
                <a:gd name="T94" fmla="*/ 88 w 128"/>
                <a:gd name="T95" fmla="*/ 126 h 132"/>
                <a:gd name="T96" fmla="*/ 56 w 128"/>
                <a:gd name="T9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56" y="132"/>
                  </a:moveTo>
                  <a:lnTo>
                    <a:pt x="56" y="132"/>
                  </a:lnTo>
                  <a:lnTo>
                    <a:pt x="46" y="130"/>
                  </a:lnTo>
                  <a:lnTo>
                    <a:pt x="36" y="128"/>
                  </a:lnTo>
                  <a:lnTo>
                    <a:pt x="28" y="122"/>
                  </a:lnTo>
                  <a:lnTo>
                    <a:pt x="18" y="114"/>
                  </a:lnTo>
                  <a:lnTo>
                    <a:pt x="12" y="104"/>
                  </a:lnTo>
                  <a:lnTo>
                    <a:pt x="6" y="94"/>
                  </a:lnTo>
                  <a:lnTo>
                    <a:pt x="2" y="82"/>
                  </a:lnTo>
                  <a:lnTo>
                    <a:pt x="0" y="70"/>
                  </a:lnTo>
                  <a:lnTo>
                    <a:pt x="0" y="70"/>
                  </a:lnTo>
                  <a:lnTo>
                    <a:pt x="0" y="66"/>
                  </a:lnTo>
                  <a:lnTo>
                    <a:pt x="0" y="62"/>
                  </a:lnTo>
                  <a:lnTo>
                    <a:pt x="0" y="62"/>
                  </a:lnTo>
                  <a:lnTo>
                    <a:pt x="2" y="48"/>
                  </a:lnTo>
                  <a:lnTo>
                    <a:pt x="6" y="32"/>
                  </a:lnTo>
                  <a:lnTo>
                    <a:pt x="6" y="32"/>
                  </a:lnTo>
                  <a:lnTo>
                    <a:pt x="6" y="30"/>
                  </a:lnTo>
                  <a:lnTo>
                    <a:pt x="8" y="28"/>
                  </a:lnTo>
                  <a:lnTo>
                    <a:pt x="8" y="28"/>
                  </a:lnTo>
                  <a:lnTo>
                    <a:pt x="8" y="28"/>
                  </a:lnTo>
                  <a:lnTo>
                    <a:pt x="10" y="26"/>
                  </a:lnTo>
                  <a:lnTo>
                    <a:pt x="10" y="26"/>
                  </a:lnTo>
                  <a:lnTo>
                    <a:pt x="12" y="24"/>
                  </a:lnTo>
                  <a:lnTo>
                    <a:pt x="12" y="24"/>
                  </a:lnTo>
                  <a:lnTo>
                    <a:pt x="14" y="22"/>
                  </a:lnTo>
                  <a:lnTo>
                    <a:pt x="14" y="20"/>
                  </a:lnTo>
                  <a:lnTo>
                    <a:pt x="14" y="20"/>
                  </a:lnTo>
                  <a:lnTo>
                    <a:pt x="16" y="20"/>
                  </a:lnTo>
                  <a:lnTo>
                    <a:pt x="16" y="20"/>
                  </a:lnTo>
                  <a:lnTo>
                    <a:pt x="18" y="18"/>
                  </a:lnTo>
                  <a:lnTo>
                    <a:pt x="20" y="16"/>
                  </a:lnTo>
                  <a:lnTo>
                    <a:pt x="20" y="16"/>
                  </a:lnTo>
                  <a:lnTo>
                    <a:pt x="30" y="8"/>
                  </a:lnTo>
                  <a:lnTo>
                    <a:pt x="38" y="4"/>
                  </a:lnTo>
                  <a:lnTo>
                    <a:pt x="48" y="0"/>
                  </a:lnTo>
                  <a:lnTo>
                    <a:pt x="56" y="0"/>
                  </a:lnTo>
                  <a:lnTo>
                    <a:pt x="68" y="0"/>
                  </a:lnTo>
                  <a:lnTo>
                    <a:pt x="68" y="0"/>
                  </a:lnTo>
                  <a:lnTo>
                    <a:pt x="76" y="0"/>
                  </a:lnTo>
                  <a:lnTo>
                    <a:pt x="80" y="0"/>
                  </a:lnTo>
                  <a:lnTo>
                    <a:pt x="80" y="2"/>
                  </a:lnTo>
                  <a:lnTo>
                    <a:pt x="80" y="2"/>
                  </a:lnTo>
                  <a:lnTo>
                    <a:pt x="88" y="2"/>
                  </a:lnTo>
                  <a:lnTo>
                    <a:pt x="88" y="4"/>
                  </a:lnTo>
                  <a:lnTo>
                    <a:pt x="88" y="4"/>
                  </a:lnTo>
                  <a:lnTo>
                    <a:pt x="92" y="6"/>
                  </a:lnTo>
                  <a:lnTo>
                    <a:pt x="96" y="12"/>
                  </a:lnTo>
                  <a:lnTo>
                    <a:pt x="96" y="12"/>
                  </a:lnTo>
                  <a:lnTo>
                    <a:pt x="102" y="12"/>
                  </a:lnTo>
                  <a:lnTo>
                    <a:pt x="102" y="12"/>
                  </a:lnTo>
                  <a:lnTo>
                    <a:pt x="106" y="16"/>
                  </a:lnTo>
                  <a:lnTo>
                    <a:pt x="108" y="16"/>
                  </a:lnTo>
                  <a:lnTo>
                    <a:pt x="108" y="18"/>
                  </a:lnTo>
                  <a:lnTo>
                    <a:pt x="108" y="18"/>
                  </a:lnTo>
                  <a:lnTo>
                    <a:pt x="110" y="18"/>
                  </a:lnTo>
                  <a:lnTo>
                    <a:pt x="110" y="20"/>
                  </a:lnTo>
                  <a:lnTo>
                    <a:pt x="112" y="20"/>
                  </a:lnTo>
                  <a:lnTo>
                    <a:pt x="112" y="22"/>
                  </a:lnTo>
                  <a:lnTo>
                    <a:pt x="114" y="22"/>
                  </a:lnTo>
                  <a:lnTo>
                    <a:pt x="114" y="24"/>
                  </a:lnTo>
                  <a:lnTo>
                    <a:pt x="114" y="24"/>
                  </a:lnTo>
                  <a:lnTo>
                    <a:pt x="118" y="24"/>
                  </a:lnTo>
                  <a:lnTo>
                    <a:pt x="118" y="26"/>
                  </a:lnTo>
                  <a:lnTo>
                    <a:pt x="118" y="26"/>
                  </a:lnTo>
                  <a:lnTo>
                    <a:pt x="118" y="28"/>
                  </a:lnTo>
                  <a:lnTo>
                    <a:pt x="120" y="28"/>
                  </a:lnTo>
                  <a:lnTo>
                    <a:pt x="120" y="28"/>
                  </a:lnTo>
                  <a:lnTo>
                    <a:pt x="120" y="28"/>
                  </a:lnTo>
                  <a:lnTo>
                    <a:pt x="120" y="28"/>
                  </a:lnTo>
                  <a:lnTo>
                    <a:pt x="120" y="32"/>
                  </a:lnTo>
                  <a:lnTo>
                    <a:pt x="124" y="34"/>
                  </a:lnTo>
                  <a:lnTo>
                    <a:pt x="124" y="34"/>
                  </a:lnTo>
                  <a:lnTo>
                    <a:pt x="124" y="36"/>
                  </a:lnTo>
                  <a:lnTo>
                    <a:pt x="124" y="38"/>
                  </a:lnTo>
                  <a:lnTo>
                    <a:pt x="124" y="38"/>
                  </a:lnTo>
                  <a:lnTo>
                    <a:pt x="124" y="38"/>
                  </a:lnTo>
                  <a:lnTo>
                    <a:pt x="124" y="38"/>
                  </a:lnTo>
                  <a:lnTo>
                    <a:pt x="124" y="44"/>
                  </a:lnTo>
                  <a:lnTo>
                    <a:pt x="124" y="48"/>
                  </a:lnTo>
                  <a:lnTo>
                    <a:pt x="124" y="48"/>
                  </a:lnTo>
                  <a:lnTo>
                    <a:pt x="124" y="50"/>
                  </a:lnTo>
                  <a:lnTo>
                    <a:pt x="128" y="50"/>
                  </a:lnTo>
                  <a:lnTo>
                    <a:pt x="128" y="50"/>
                  </a:lnTo>
                  <a:lnTo>
                    <a:pt x="128" y="54"/>
                  </a:lnTo>
                  <a:lnTo>
                    <a:pt x="128" y="54"/>
                  </a:lnTo>
                  <a:lnTo>
                    <a:pt x="128" y="54"/>
                  </a:lnTo>
                  <a:lnTo>
                    <a:pt x="128" y="54"/>
                  </a:lnTo>
                  <a:lnTo>
                    <a:pt x="128" y="62"/>
                  </a:lnTo>
                  <a:lnTo>
                    <a:pt x="128" y="62"/>
                  </a:lnTo>
                  <a:lnTo>
                    <a:pt x="126" y="76"/>
                  </a:lnTo>
                  <a:lnTo>
                    <a:pt x="124" y="90"/>
                  </a:lnTo>
                  <a:lnTo>
                    <a:pt x="118" y="102"/>
                  </a:lnTo>
                  <a:lnTo>
                    <a:pt x="110" y="112"/>
                  </a:lnTo>
                  <a:lnTo>
                    <a:pt x="100" y="120"/>
                  </a:lnTo>
                  <a:lnTo>
                    <a:pt x="88" y="126"/>
                  </a:lnTo>
                  <a:lnTo>
                    <a:pt x="74" y="130"/>
                  </a:lnTo>
                  <a:lnTo>
                    <a:pt x="56" y="13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9" name="Freeform 600"/>
            <p:cNvSpPr>
              <a:spLocks/>
            </p:cNvSpPr>
            <p:nvPr/>
          </p:nvSpPr>
          <p:spPr bwMode="auto">
            <a:xfrm>
              <a:off x="8329613" y="5578475"/>
              <a:ext cx="209550" cy="219075"/>
            </a:xfrm>
            <a:custGeom>
              <a:avLst/>
              <a:gdLst>
                <a:gd name="T0" fmla="*/ 80 w 132"/>
                <a:gd name="T1" fmla="*/ 0 h 138"/>
                <a:gd name="T2" fmla="*/ 68 w 132"/>
                <a:gd name="T3" fmla="*/ 0 h 138"/>
                <a:gd name="T4" fmla="*/ 58 w 132"/>
                <a:gd name="T5" fmla="*/ 0 h 138"/>
                <a:gd name="T6" fmla="*/ 40 w 132"/>
                <a:gd name="T7" fmla="*/ 6 h 138"/>
                <a:gd name="T8" fmla="*/ 20 w 132"/>
                <a:gd name="T9" fmla="*/ 18 h 138"/>
                <a:gd name="T10" fmla="*/ 20 w 132"/>
                <a:gd name="T11" fmla="*/ 20 h 138"/>
                <a:gd name="T12" fmla="*/ 16 w 132"/>
                <a:gd name="T13" fmla="*/ 22 h 138"/>
                <a:gd name="T14" fmla="*/ 16 w 132"/>
                <a:gd name="T15" fmla="*/ 22 h 138"/>
                <a:gd name="T16" fmla="*/ 14 w 132"/>
                <a:gd name="T17" fmla="*/ 24 h 138"/>
                <a:gd name="T18" fmla="*/ 10 w 132"/>
                <a:gd name="T19" fmla="*/ 28 h 138"/>
                <a:gd name="T20" fmla="*/ 10 w 132"/>
                <a:gd name="T21" fmla="*/ 30 h 138"/>
                <a:gd name="T22" fmla="*/ 8 w 132"/>
                <a:gd name="T23" fmla="*/ 32 h 138"/>
                <a:gd name="T24" fmla="*/ 6 w 132"/>
                <a:gd name="T25" fmla="*/ 32 h 138"/>
                <a:gd name="T26" fmla="*/ 6 w 132"/>
                <a:gd name="T27" fmla="*/ 34 h 138"/>
                <a:gd name="T28" fmla="*/ 0 w 132"/>
                <a:gd name="T29" fmla="*/ 66 h 138"/>
                <a:gd name="T30" fmla="*/ 0 w 132"/>
                <a:gd name="T31" fmla="*/ 70 h 138"/>
                <a:gd name="T32" fmla="*/ 0 w 132"/>
                <a:gd name="T33" fmla="*/ 74 h 138"/>
                <a:gd name="T34" fmla="*/ 6 w 132"/>
                <a:gd name="T35" fmla="*/ 100 h 138"/>
                <a:gd name="T36" fmla="*/ 20 w 132"/>
                <a:gd name="T37" fmla="*/ 120 h 138"/>
                <a:gd name="T38" fmla="*/ 38 w 132"/>
                <a:gd name="T39" fmla="*/ 134 h 138"/>
                <a:gd name="T40" fmla="*/ 58 w 132"/>
                <a:gd name="T41" fmla="*/ 138 h 138"/>
                <a:gd name="T42" fmla="*/ 76 w 132"/>
                <a:gd name="T43" fmla="*/ 136 h 138"/>
                <a:gd name="T44" fmla="*/ 104 w 132"/>
                <a:gd name="T45" fmla="*/ 126 h 138"/>
                <a:gd name="T46" fmla="*/ 122 w 132"/>
                <a:gd name="T47" fmla="*/ 108 h 138"/>
                <a:gd name="T48" fmla="*/ 130 w 132"/>
                <a:gd name="T49" fmla="*/ 82 h 138"/>
                <a:gd name="T50" fmla="*/ 132 w 132"/>
                <a:gd name="T51" fmla="*/ 66 h 138"/>
                <a:gd name="T52" fmla="*/ 132 w 132"/>
                <a:gd name="T53" fmla="*/ 58 h 138"/>
                <a:gd name="T54" fmla="*/ 132 w 132"/>
                <a:gd name="T55" fmla="*/ 58 h 138"/>
                <a:gd name="T56" fmla="*/ 128 w 132"/>
                <a:gd name="T57" fmla="*/ 54 h 138"/>
                <a:gd name="T58" fmla="*/ 128 w 132"/>
                <a:gd name="T59" fmla="*/ 50 h 138"/>
                <a:gd name="T60" fmla="*/ 128 w 132"/>
                <a:gd name="T61" fmla="*/ 48 h 138"/>
                <a:gd name="T62" fmla="*/ 128 w 132"/>
                <a:gd name="T63" fmla="*/ 42 h 138"/>
                <a:gd name="T64" fmla="*/ 128 w 132"/>
                <a:gd name="T65" fmla="*/ 40 h 138"/>
                <a:gd name="T66" fmla="*/ 128 w 132"/>
                <a:gd name="T67" fmla="*/ 36 h 138"/>
                <a:gd name="T68" fmla="*/ 124 w 132"/>
                <a:gd name="T69" fmla="*/ 34 h 138"/>
                <a:gd name="T70" fmla="*/ 124 w 132"/>
                <a:gd name="T71" fmla="*/ 32 h 138"/>
                <a:gd name="T72" fmla="*/ 124 w 132"/>
                <a:gd name="T73" fmla="*/ 30 h 138"/>
                <a:gd name="T74" fmla="*/ 122 w 132"/>
                <a:gd name="T75" fmla="*/ 28 h 138"/>
                <a:gd name="T76" fmla="*/ 120 w 132"/>
                <a:gd name="T77" fmla="*/ 28 h 138"/>
                <a:gd name="T78" fmla="*/ 118 w 132"/>
                <a:gd name="T79" fmla="*/ 24 h 138"/>
                <a:gd name="T80" fmla="*/ 116 w 132"/>
                <a:gd name="T81" fmla="*/ 22 h 138"/>
                <a:gd name="T82" fmla="*/ 114 w 132"/>
                <a:gd name="T83" fmla="*/ 20 h 138"/>
                <a:gd name="T84" fmla="*/ 112 w 132"/>
                <a:gd name="T85" fmla="*/ 20 h 138"/>
                <a:gd name="T86" fmla="*/ 110 w 132"/>
                <a:gd name="T87" fmla="*/ 18 h 138"/>
                <a:gd name="T88" fmla="*/ 106 w 132"/>
                <a:gd name="T89" fmla="*/ 14 h 138"/>
                <a:gd name="T90" fmla="*/ 100 w 132"/>
                <a:gd name="T91" fmla="*/ 14 h 138"/>
                <a:gd name="T92" fmla="*/ 96 w 132"/>
                <a:gd name="T93" fmla="*/ 8 h 138"/>
                <a:gd name="T94" fmla="*/ 90 w 132"/>
                <a:gd name="T95" fmla="*/ 4 h 138"/>
                <a:gd name="T96" fmla="*/ 82 w 132"/>
                <a:gd name="T97" fmla="*/ 4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138">
                  <a:moveTo>
                    <a:pt x="82" y="0"/>
                  </a:moveTo>
                  <a:lnTo>
                    <a:pt x="80" y="0"/>
                  </a:lnTo>
                  <a:lnTo>
                    <a:pt x="80" y="0"/>
                  </a:lnTo>
                  <a:lnTo>
                    <a:pt x="68" y="0"/>
                  </a:lnTo>
                  <a:lnTo>
                    <a:pt x="58" y="0"/>
                  </a:lnTo>
                  <a:lnTo>
                    <a:pt x="58" y="0"/>
                  </a:lnTo>
                  <a:lnTo>
                    <a:pt x="50" y="2"/>
                  </a:lnTo>
                  <a:lnTo>
                    <a:pt x="40" y="6"/>
                  </a:lnTo>
                  <a:lnTo>
                    <a:pt x="30" y="10"/>
                  </a:lnTo>
                  <a:lnTo>
                    <a:pt x="20" y="18"/>
                  </a:lnTo>
                  <a:lnTo>
                    <a:pt x="20" y="18"/>
                  </a:lnTo>
                  <a:lnTo>
                    <a:pt x="20" y="20"/>
                  </a:lnTo>
                  <a:lnTo>
                    <a:pt x="18" y="20"/>
                  </a:lnTo>
                  <a:lnTo>
                    <a:pt x="16" y="22"/>
                  </a:lnTo>
                  <a:lnTo>
                    <a:pt x="16" y="22"/>
                  </a:lnTo>
                  <a:lnTo>
                    <a:pt x="16" y="22"/>
                  </a:lnTo>
                  <a:lnTo>
                    <a:pt x="16" y="22"/>
                  </a:lnTo>
                  <a:lnTo>
                    <a:pt x="14" y="24"/>
                  </a:lnTo>
                  <a:lnTo>
                    <a:pt x="14" y="26"/>
                  </a:lnTo>
                  <a:lnTo>
                    <a:pt x="10" y="28"/>
                  </a:lnTo>
                  <a:lnTo>
                    <a:pt x="10" y="28"/>
                  </a:lnTo>
                  <a:lnTo>
                    <a:pt x="10" y="30"/>
                  </a:lnTo>
                  <a:lnTo>
                    <a:pt x="8" y="30"/>
                  </a:lnTo>
                  <a:lnTo>
                    <a:pt x="8" y="32"/>
                  </a:lnTo>
                  <a:lnTo>
                    <a:pt x="8" y="32"/>
                  </a:lnTo>
                  <a:lnTo>
                    <a:pt x="6" y="32"/>
                  </a:lnTo>
                  <a:lnTo>
                    <a:pt x="6" y="34"/>
                  </a:lnTo>
                  <a:lnTo>
                    <a:pt x="6" y="34"/>
                  </a:lnTo>
                  <a:lnTo>
                    <a:pt x="2" y="52"/>
                  </a:lnTo>
                  <a:lnTo>
                    <a:pt x="0" y="66"/>
                  </a:lnTo>
                  <a:lnTo>
                    <a:pt x="0" y="70"/>
                  </a:lnTo>
                  <a:lnTo>
                    <a:pt x="0" y="70"/>
                  </a:lnTo>
                  <a:lnTo>
                    <a:pt x="0" y="74"/>
                  </a:lnTo>
                  <a:lnTo>
                    <a:pt x="0" y="74"/>
                  </a:lnTo>
                  <a:lnTo>
                    <a:pt x="2" y="88"/>
                  </a:lnTo>
                  <a:lnTo>
                    <a:pt x="6" y="100"/>
                  </a:lnTo>
                  <a:lnTo>
                    <a:pt x="12" y="110"/>
                  </a:lnTo>
                  <a:lnTo>
                    <a:pt x="20" y="120"/>
                  </a:lnTo>
                  <a:lnTo>
                    <a:pt x="28" y="128"/>
                  </a:lnTo>
                  <a:lnTo>
                    <a:pt x="38" y="134"/>
                  </a:lnTo>
                  <a:lnTo>
                    <a:pt x="48" y="136"/>
                  </a:lnTo>
                  <a:lnTo>
                    <a:pt x="58" y="138"/>
                  </a:lnTo>
                  <a:lnTo>
                    <a:pt x="58" y="138"/>
                  </a:lnTo>
                  <a:lnTo>
                    <a:pt x="76" y="136"/>
                  </a:lnTo>
                  <a:lnTo>
                    <a:pt x="90" y="132"/>
                  </a:lnTo>
                  <a:lnTo>
                    <a:pt x="104" y="126"/>
                  </a:lnTo>
                  <a:lnTo>
                    <a:pt x="114" y="118"/>
                  </a:lnTo>
                  <a:lnTo>
                    <a:pt x="122" y="108"/>
                  </a:lnTo>
                  <a:lnTo>
                    <a:pt x="128" y="94"/>
                  </a:lnTo>
                  <a:lnTo>
                    <a:pt x="130" y="82"/>
                  </a:lnTo>
                  <a:lnTo>
                    <a:pt x="132" y="66"/>
                  </a:lnTo>
                  <a:lnTo>
                    <a:pt x="132" y="66"/>
                  </a:lnTo>
                  <a:lnTo>
                    <a:pt x="132" y="58"/>
                  </a:lnTo>
                  <a:lnTo>
                    <a:pt x="132" y="58"/>
                  </a:lnTo>
                  <a:lnTo>
                    <a:pt x="132" y="58"/>
                  </a:lnTo>
                  <a:lnTo>
                    <a:pt x="132" y="58"/>
                  </a:lnTo>
                  <a:lnTo>
                    <a:pt x="132" y="54"/>
                  </a:lnTo>
                  <a:lnTo>
                    <a:pt x="128" y="54"/>
                  </a:lnTo>
                  <a:lnTo>
                    <a:pt x="128" y="54"/>
                  </a:lnTo>
                  <a:lnTo>
                    <a:pt x="128" y="50"/>
                  </a:lnTo>
                  <a:lnTo>
                    <a:pt x="128" y="48"/>
                  </a:lnTo>
                  <a:lnTo>
                    <a:pt x="128" y="48"/>
                  </a:lnTo>
                  <a:lnTo>
                    <a:pt x="128" y="42"/>
                  </a:lnTo>
                  <a:lnTo>
                    <a:pt x="128" y="42"/>
                  </a:lnTo>
                  <a:lnTo>
                    <a:pt x="128" y="42"/>
                  </a:lnTo>
                  <a:lnTo>
                    <a:pt x="128" y="40"/>
                  </a:lnTo>
                  <a:lnTo>
                    <a:pt x="128" y="40"/>
                  </a:lnTo>
                  <a:lnTo>
                    <a:pt x="128" y="36"/>
                  </a:lnTo>
                  <a:lnTo>
                    <a:pt x="128" y="36"/>
                  </a:lnTo>
                  <a:lnTo>
                    <a:pt x="124" y="34"/>
                  </a:lnTo>
                  <a:lnTo>
                    <a:pt x="124" y="32"/>
                  </a:lnTo>
                  <a:lnTo>
                    <a:pt x="124" y="32"/>
                  </a:lnTo>
                  <a:lnTo>
                    <a:pt x="124" y="30"/>
                  </a:lnTo>
                  <a:lnTo>
                    <a:pt x="124" y="30"/>
                  </a:lnTo>
                  <a:lnTo>
                    <a:pt x="122" y="30"/>
                  </a:lnTo>
                  <a:lnTo>
                    <a:pt x="122" y="28"/>
                  </a:lnTo>
                  <a:lnTo>
                    <a:pt x="122" y="28"/>
                  </a:lnTo>
                  <a:lnTo>
                    <a:pt x="120" y="28"/>
                  </a:lnTo>
                  <a:lnTo>
                    <a:pt x="118" y="26"/>
                  </a:lnTo>
                  <a:lnTo>
                    <a:pt x="118" y="24"/>
                  </a:lnTo>
                  <a:lnTo>
                    <a:pt x="116" y="24"/>
                  </a:lnTo>
                  <a:lnTo>
                    <a:pt x="116" y="22"/>
                  </a:lnTo>
                  <a:lnTo>
                    <a:pt x="114" y="22"/>
                  </a:lnTo>
                  <a:lnTo>
                    <a:pt x="114" y="20"/>
                  </a:lnTo>
                  <a:lnTo>
                    <a:pt x="114" y="20"/>
                  </a:lnTo>
                  <a:lnTo>
                    <a:pt x="112" y="20"/>
                  </a:lnTo>
                  <a:lnTo>
                    <a:pt x="112" y="18"/>
                  </a:lnTo>
                  <a:lnTo>
                    <a:pt x="110" y="18"/>
                  </a:lnTo>
                  <a:lnTo>
                    <a:pt x="110" y="18"/>
                  </a:lnTo>
                  <a:lnTo>
                    <a:pt x="106" y="14"/>
                  </a:lnTo>
                  <a:lnTo>
                    <a:pt x="106" y="14"/>
                  </a:lnTo>
                  <a:lnTo>
                    <a:pt x="100" y="14"/>
                  </a:lnTo>
                  <a:lnTo>
                    <a:pt x="100" y="14"/>
                  </a:lnTo>
                  <a:lnTo>
                    <a:pt x="96" y="8"/>
                  </a:lnTo>
                  <a:lnTo>
                    <a:pt x="90" y="6"/>
                  </a:lnTo>
                  <a:lnTo>
                    <a:pt x="90" y="4"/>
                  </a:lnTo>
                  <a:lnTo>
                    <a:pt x="90" y="4"/>
                  </a:lnTo>
                  <a:lnTo>
                    <a:pt x="82" y="4"/>
                  </a:lnTo>
                  <a:lnTo>
                    <a:pt x="8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0" name="Freeform 601"/>
            <p:cNvSpPr>
              <a:spLocks noEditPoints="1"/>
            </p:cNvSpPr>
            <p:nvPr/>
          </p:nvSpPr>
          <p:spPr bwMode="auto">
            <a:xfrm>
              <a:off x="8332788" y="5584825"/>
              <a:ext cx="203200" cy="209550"/>
            </a:xfrm>
            <a:custGeom>
              <a:avLst/>
              <a:gdLst>
                <a:gd name="T0" fmla="*/ 38 w 128"/>
                <a:gd name="T1" fmla="*/ 126 h 132"/>
                <a:gd name="T2" fmla="*/ 8 w 128"/>
                <a:gd name="T3" fmla="*/ 94 h 132"/>
                <a:gd name="T4" fmla="*/ 2 w 128"/>
                <a:gd name="T5" fmla="*/ 66 h 132"/>
                <a:gd name="T6" fmla="*/ 8 w 128"/>
                <a:gd name="T7" fmla="*/ 32 h 132"/>
                <a:gd name="T8" fmla="*/ 10 w 128"/>
                <a:gd name="T9" fmla="*/ 30 h 132"/>
                <a:gd name="T10" fmla="*/ 14 w 128"/>
                <a:gd name="T11" fmla="*/ 24 h 132"/>
                <a:gd name="T12" fmla="*/ 16 w 128"/>
                <a:gd name="T13" fmla="*/ 22 h 132"/>
                <a:gd name="T14" fmla="*/ 22 w 128"/>
                <a:gd name="T15" fmla="*/ 16 h 132"/>
                <a:gd name="T16" fmla="*/ 48 w 128"/>
                <a:gd name="T17" fmla="*/ 2 h 132"/>
                <a:gd name="T18" fmla="*/ 76 w 128"/>
                <a:gd name="T19" fmla="*/ 2 h 132"/>
                <a:gd name="T20" fmla="*/ 88 w 128"/>
                <a:gd name="T21" fmla="*/ 4 h 132"/>
                <a:gd name="T22" fmla="*/ 96 w 128"/>
                <a:gd name="T23" fmla="*/ 14 h 132"/>
                <a:gd name="T24" fmla="*/ 104 w 128"/>
                <a:gd name="T25" fmla="*/ 16 h 132"/>
                <a:gd name="T26" fmla="*/ 108 w 128"/>
                <a:gd name="T27" fmla="*/ 20 h 132"/>
                <a:gd name="T28" fmla="*/ 114 w 128"/>
                <a:gd name="T29" fmla="*/ 24 h 132"/>
                <a:gd name="T30" fmla="*/ 116 w 128"/>
                <a:gd name="T31" fmla="*/ 26 h 132"/>
                <a:gd name="T32" fmla="*/ 118 w 128"/>
                <a:gd name="T33" fmla="*/ 30 h 132"/>
                <a:gd name="T34" fmla="*/ 122 w 128"/>
                <a:gd name="T35" fmla="*/ 34 h 132"/>
                <a:gd name="T36" fmla="*/ 122 w 128"/>
                <a:gd name="T37" fmla="*/ 40 h 132"/>
                <a:gd name="T38" fmla="*/ 122 w 128"/>
                <a:gd name="T39" fmla="*/ 48 h 132"/>
                <a:gd name="T40" fmla="*/ 126 w 128"/>
                <a:gd name="T41" fmla="*/ 52 h 132"/>
                <a:gd name="T42" fmla="*/ 126 w 128"/>
                <a:gd name="T43" fmla="*/ 56 h 132"/>
                <a:gd name="T44" fmla="*/ 122 w 128"/>
                <a:gd name="T45" fmla="*/ 90 h 132"/>
                <a:gd name="T46" fmla="*/ 86 w 128"/>
                <a:gd name="T47" fmla="*/ 124 h 132"/>
                <a:gd name="T48" fmla="*/ 76 w 128"/>
                <a:gd name="T49" fmla="*/ 0 h 132"/>
                <a:gd name="T50" fmla="*/ 56 w 128"/>
                <a:gd name="T51" fmla="*/ 0 h 132"/>
                <a:gd name="T52" fmla="*/ 20 w 128"/>
                <a:gd name="T53" fmla="*/ 16 h 132"/>
                <a:gd name="T54" fmla="*/ 16 w 128"/>
                <a:gd name="T55" fmla="*/ 20 h 132"/>
                <a:gd name="T56" fmla="*/ 12 w 128"/>
                <a:gd name="T57" fmla="*/ 24 h 132"/>
                <a:gd name="T58" fmla="*/ 8 w 128"/>
                <a:gd name="T59" fmla="*/ 28 h 132"/>
                <a:gd name="T60" fmla="*/ 6 w 128"/>
                <a:gd name="T61" fmla="*/ 32 h 132"/>
                <a:gd name="T62" fmla="*/ 0 w 128"/>
                <a:gd name="T63" fmla="*/ 66 h 132"/>
                <a:gd name="T64" fmla="*/ 2 w 128"/>
                <a:gd name="T65" fmla="*/ 82 h 132"/>
                <a:gd name="T66" fmla="*/ 28 w 128"/>
                <a:gd name="T67" fmla="*/ 122 h 132"/>
                <a:gd name="T68" fmla="*/ 56 w 128"/>
                <a:gd name="T69" fmla="*/ 132 h 132"/>
                <a:gd name="T70" fmla="*/ 110 w 128"/>
                <a:gd name="T71" fmla="*/ 112 h 132"/>
                <a:gd name="T72" fmla="*/ 128 w 128"/>
                <a:gd name="T73" fmla="*/ 62 h 132"/>
                <a:gd name="T74" fmla="*/ 128 w 128"/>
                <a:gd name="T75" fmla="*/ 54 h 132"/>
                <a:gd name="T76" fmla="*/ 124 w 128"/>
                <a:gd name="T77" fmla="*/ 50 h 132"/>
                <a:gd name="T78" fmla="*/ 124 w 128"/>
                <a:gd name="T79" fmla="*/ 38 h 132"/>
                <a:gd name="T80" fmla="*/ 124 w 128"/>
                <a:gd name="T81" fmla="*/ 36 h 132"/>
                <a:gd name="T82" fmla="*/ 120 w 128"/>
                <a:gd name="T83" fmla="*/ 28 h 132"/>
                <a:gd name="T84" fmla="*/ 118 w 128"/>
                <a:gd name="T85" fmla="*/ 28 h 132"/>
                <a:gd name="T86" fmla="*/ 114 w 128"/>
                <a:gd name="T87" fmla="*/ 24 h 132"/>
                <a:gd name="T88" fmla="*/ 110 w 128"/>
                <a:gd name="T89" fmla="*/ 20 h 132"/>
                <a:gd name="T90" fmla="*/ 108 w 128"/>
                <a:gd name="T91" fmla="*/ 16 h 132"/>
                <a:gd name="T92" fmla="*/ 102 w 128"/>
                <a:gd name="T93" fmla="*/ 12 h 132"/>
                <a:gd name="T94" fmla="*/ 88 w 128"/>
                <a:gd name="T95" fmla="*/ 4 h 132"/>
                <a:gd name="T96" fmla="*/ 80 w 12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56" y="130"/>
                  </a:moveTo>
                  <a:lnTo>
                    <a:pt x="56" y="130"/>
                  </a:lnTo>
                  <a:lnTo>
                    <a:pt x="46" y="128"/>
                  </a:lnTo>
                  <a:lnTo>
                    <a:pt x="38" y="126"/>
                  </a:lnTo>
                  <a:lnTo>
                    <a:pt x="28" y="120"/>
                  </a:lnTo>
                  <a:lnTo>
                    <a:pt x="20" y="112"/>
                  </a:lnTo>
                  <a:lnTo>
                    <a:pt x="12" y="104"/>
                  </a:lnTo>
                  <a:lnTo>
                    <a:pt x="8" y="94"/>
                  </a:lnTo>
                  <a:lnTo>
                    <a:pt x="4" y="82"/>
                  </a:lnTo>
                  <a:lnTo>
                    <a:pt x="2" y="70"/>
                  </a:lnTo>
                  <a:lnTo>
                    <a:pt x="2" y="70"/>
                  </a:lnTo>
                  <a:lnTo>
                    <a:pt x="2" y="66"/>
                  </a:lnTo>
                  <a:lnTo>
                    <a:pt x="2" y="62"/>
                  </a:lnTo>
                  <a:lnTo>
                    <a:pt x="2" y="62"/>
                  </a:lnTo>
                  <a:lnTo>
                    <a:pt x="4" y="50"/>
                  </a:lnTo>
                  <a:lnTo>
                    <a:pt x="8" y="32"/>
                  </a:lnTo>
                  <a:lnTo>
                    <a:pt x="8" y="32"/>
                  </a:lnTo>
                  <a:lnTo>
                    <a:pt x="8" y="32"/>
                  </a:lnTo>
                  <a:lnTo>
                    <a:pt x="10" y="30"/>
                  </a:lnTo>
                  <a:lnTo>
                    <a:pt x="10" y="30"/>
                  </a:lnTo>
                  <a:lnTo>
                    <a:pt x="10" y="30"/>
                  </a:lnTo>
                  <a:lnTo>
                    <a:pt x="12" y="28"/>
                  </a:lnTo>
                  <a:lnTo>
                    <a:pt x="12" y="26"/>
                  </a:lnTo>
                  <a:lnTo>
                    <a:pt x="14" y="24"/>
                  </a:lnTo>
                  <a:lnTo>
                    <a:pt x="14" y="24"/>
                  </a:lnTo>
                  <a:lnTo>
                    <a:pt x="16" y="24"/>
                  </a:lnTo>
                  <a:lnTo>
                    <a:pt x="16" y="22"/>
                  </a:lnTo>
                  <a:lnTo>
                    <a:pt x="16" y="22"/>
                  </a:lnTo>
                  <a:lnTo>
                    <a:pt x="18" y="22"/>
                  </a:lnTo>
                  <a:lnTo>
                    <a:pt x="18" y="22"/>
                  </a:lnTo>
                  <a:lnTo>
                    <a:pt x="20" y="20"/>
                  </a:lnTo>
                  <a:lnTo>
                    <a:pt x="22" y="16"/>
                  </a:lnTo>
                  <a:lnTo>
                    <a:pt x="22" y="16"/>
                  </a:lnTo>
                  <a:lnTo>
                    <a:pt x="30" y="10"/>
                  </a:lnTo>
                  <a:lnTo>
                    <a:pt x="40" y="6"/>
                  </a:lnTo>
                  <a:lnTo>
                    <a:pt x="48" y="2"/>
                  </a:lnTo>
                  <a:lnTo>
                    <a:pt x="56" y="2"/>
                  </a:lnTo>
                  <a:lnTo>
                    <a:pt x="68" y="2"/>
                  </a:lnTo>
                  <a:lnTo>
                    <a:pt x="68" y="2"/>
                  </a:lnTo>
                  <a:lnTo>
                    <a:pt x="76" y="2"/>
                  </a:lnTo>
                  <a:lnTo>
                    <a:pt x="78" y="2"/>
                  </a:lnTo>
                  <a:lnTo>
                    <a:pt x="78" y="4"/>
                  </a:lnTo>
                  <a:lnTo>
                    <a:pt x="78" y="4"/>
                  </a:lnTo>
                  <a:lnTo>
                    <a:pt x="88" y="4"/>
                  </a:lnTo>
                  <a:lnTo>
                    <a:pt x="88" y="6"/>
                  </a:lnTo>
                  <a:lnTo>
                    <a:pt x="88" y="6"/>
                  </a:lnTo>
                  <a:lnTo>
                    <a:pt x="92" y="8"/>
                  </a:lnTo>
                  <a:lnTo>
                    <a:pt x="96" y="14"/>
                  </a:lnTo>
                  <a:lnTo>
                    <a:pt x="96" y="14"/>
                  </a:lnTo>
                  <a:lnTo>
                    <a:pt x="102" y="14"/>
                  </a:lnTo>
                  <a:lnTo>
                    <a:pt x="102" y="14"/>
                  </a:lnTo>
                  <a:lnTo>
                    <a:pt x="104" y="16"/>
                  </a:lnTo>
                  <a:lnTo>
                    <a:pt x="108" y="16"/>
                  </a:lnTo>
                  <a:lnTo>
                    <a:pt x="108" y="20"/>
                  </a:lnTo>
                  <a:lnTo>
                    <a:pt x="108" y="20"/>
                  </a:lnTo>
                  <a:lnTo>
                    <a:pt x="108" y="20"/>
                  </a:lnTo>
                  <a:lnTo>
                    <a:pt x="108" y="22"/>
                  </a:lnTo>
                  <a:lnTo>
                    <a:pt x="110" y="22"/>
                  </a:lnTo>
                  <a:lnTo>
                    <a:pt x="110" y="24"/>
                  </a:lnTo>
                  <a:lnTo>
                    <a:pt x="114" y="24"/>
                  </a:lnTo>
                  <a:lnTo>
                    <a:pt x="114" y="24"/>
                  </a:lnTo>
                  <a:lnTo>
                    <a:pt x="114" y="24"/>
                  </a:lnTo>
                  <a:lnTo>
                    <a:pt x="116" y="26"/>
                  </a:lnTo>
                  <a:lnTo>
                    <a:pt x="116" y="26"/>
                  </a:lnTo>
                  <a:lnTo>
                    <a:pt x="116" y="26"/>
                  </a:lnTo>
                  <a:lnTo>
                    <a:pt x="116" y="28"/>
                  </a:lnTo>
                  <a:lnTo>
                    <a:pt x="118" y="30"/>
                  </a:lnTo>
                  <a:lnTo>
                    <a:pt x="118" y="30"/>
                  </a:lnTo>
                  <a:lnTo>
                    <a:pt x="118" y="30"/>
                  </a:lnTo>
                  <a:lnTo>
                    <a:pt x="118" y="30"/>
                  </a:lnTo>
                  <a:lnTo>
                    <a:pt x="120" y="32"/>
                  </a:lnTo>
                  <a:lnTo>
                    <a:pt x="122" y="34"/>
                  </a:lnTo>
                  <a:lnTo>
                    <a:pt x="122" y="34"/>
                  </a:lnTo>
                  <a:lnTo>
                    <a:pt x="122" y="36"/>
                  </a:lnTo>
                  <a:lnTo>
                    <a:pt x="122" y="40"/>
                  </a:lnTo>
                  <a:lnTo>
                    <a:pt x="122" y="40"/>
                  </a:lnTo>
                  <a:lnTo>
                    <a:pt x="122" y="40"/>
                  </a:lnTo>
                  <a:lnTo>
                    <a:pt x="122" y="40"/>
                  </a:lnTo>
                  <a:lnTo>
                    <a:pt x="122" y="46"/>
                  </a:lnTo>
                  <a:lnTo>
                    <a:pt x="122" y="48"/>
                  </a:lnTo>
                  <a:lnTo>
                    <a:pt x="122" y="48"/>
                  </a:lnTo>
                  <a:lnTo>
                    <a:pt x="122" y="50"/>
                  </a:lnTo>
                  <a:lnTo>
                    <a:pt x="126" y="52"/>
                  </a:lnTo>
                  <a:lnTo>
                    <a:pt x="126" y="52"/>
                  </a:lnTo>
                  <a:lnTo>
                    <a:pt x="126" y="54"/>
                  </a:lnTo>
                  <a:lnTo>
                    <a:pt x="126" y="54"/>
                  </a:lnTo>
                  <a:lnTo>
                    <a:pt x="126" y="56"/>
                  </a:lnTo>
                  <a:lnTo>
                    <a:pt x="126" y="56"/>
                  </a:lnTo>
                  <a:lnTo>
                    <a:pt x="126" y="62"/>
                  </a:lnTo>
                  <a:lnTo>
                    <a:pt x="126" y="62"/>
                  </a:lnTo>
                  <a:lnTo>
                    <a:pt x="124" y="76"/>
                  </a:lnTo>
                  <a:lnTo>
                    <a:pt x="122" y="90"/>
                  </a:lnTo>
                  <a:lnTo>
                    <a:pt x="116" y="100"/>
                  </a:lnTo>
                  <a:lnTo>
                    <a:pt x="108" y="110"/>
                  </a:lnTo>
                  <a:lnTo>
                    <a:pt x="98" y="118"/>
                  </a:lnTo>
                  <a:lnTo>
                    <a:pt x="86" y="124"/>
                  </a:lnTo>
                  <a:lnTo>
                    <a:pt x="72" y="128"/>
                  </a:lnTo>
                  <a:lnTo>
                    <a:pt x="56" y="130"/>
                  </a:lnTo>
                  <a:close/>
                  <a:moveTo>
                    <a:pt x="80" y="0"/>
                  </a:moveTo>
                  <a:lnTo>
                    <a:pt x="76" y="0"/>
                  </a:lnTo>
                  <a:lnTo>
                    <a:pt x="76" y="0"/>
                  </a:lnTo>
                  <a:lnTo>
                    <a:pt x="68" y="0"/>
                  </a:lnTo>
                  <a:lnTo>
                    <a:pt x="56" y="0"/>
                  </a:lnTo>
                  <a:lnTo>
                    <a:pt x="56" y="0"/>
                  </a:lnTo>
                  <a:lnTo>
                    <a:pt x="48" y="0"/>
                  </a:lnTo>
                  <a:lnTo>
                    <a:pt x="38" y="4"/>
                  </a:lnTo>
                  <a:lnTo>
                    <a:pt x="30" y="8"/>
                  </a:lnTo>
                  <a:lnTo>
                    <a:pt x="20" y="16"/>
                  </a:lnTo>
                  <a:lnTo>
                    <a:pt x="20" y="16"/>
                  </a:lnTo>
                  <a:lnTo>
                    <a:pt x="18" y="18"/>
                  </a:lnTo>
                  <a:lnTo>
                    <a:pt x="16" y="20"/>
                  </a:lnTo>
                  <a:lnTo>
                    <a:pt x="16" y="20"/>
                  </a:lnTo>
                  <a:lnTo>
                    <a:pt x="14" y="20"/>
                  </a:lnTo>
                  <a:lnTo>
                    <a:pt x="14" y="20"/>
                  </a:lnTo>
                  <a:lnTo>
                    <a:pt x="14" y="22"/>
                  </a:lnTo>
                  <a:lnTo>
                    <a:pt x="12" y="24"/>
                  </a:lnTo>
                  <a:lnTo>
                    <a:pt x="10" y="26"/>
                  </a:lnTo>
                  <a:lnTo>
                    <a:pt x="10" y="26"/>
                  </a:lnTo>
                  <a:lnTo>
                    <a:pt x="10" y="26"/>
                  </a:lnTo>
                  <a:lnTo>
                    <a:pt x="8" y="28"/>
                  </a:lnTo>
                  <a:lnTo>
                    <a:pt x="8" y="28"/>
                  </a:lnTo>
                  <a:lnTo>
                    <a:pt x="8" y="28"/>
                  </a:lnTo>
                  <a:lnTo>
                    <a:pt x="6" y="30"/>
                  </a:lnTo>
                  <a:lnTo>
                    <a:pt x="6" y="32"/>
                  </a:lnTo>
                  <a:lnTo>
                    <a:pt x="6" y="32"/>
                  </a:lnTo>
                  <a:lnTo>
                    <a:pt x="2" y="48"/>
                  </a:lnTo>
                  <a:lnTo>
                    <a:pt x="0" y="62"/>
                  </a:lnTo>
                  <a:lnTo>
                    <a:pt x="0" y="66"/>
                  </a:lnTo>
                  <a:lnTo>
                    <a:pt x="0" y="66"/>
                  </a:lnTo>
                  <a:lnTo>
                    <a:pt x="0" y="70"/>
                  </a:lnTo>
                  <a:lnTo>
                    <a:pt x="0" y="70"/>
                  </a:lnTo>
                  <a:lnTo>
                    <a:pt x="2" y="82"/>
                  </a:lnTo>
                  <a:lnTo>
                    <a:pt x="6" y="94"/>
                  </a:lnTo>
                  <a:lnTo>
                    <a:pt x="12" y="104"/>
                  </a:lnTo>
                  <a:lnTo>
                    <a:pt x="18" y="114"/>
                  </a:lnTo>
                  <a:lnTo>
                    <a:pt x="28" y="122"/>
                  </a:lnTo>
                  <a:lnTo>
                    <a:pt x="36" y="128"/>
                  </a:lnTo>
                  <a:lnTo>
                    <a:pt x="46" y="130"/>
                  </a:lnTo>
                  <a:lnTo>
                    <a:pt x="56" y="132"/>
                  </a:lnTo>
                  <a:lnTo>
                    <a:pt x="56" y="132"/>
                  </a:lnTo>
                  <a:lnTo>
                    <a:pt x="74" y="130"/>
                  </a:lnTo>
                  <a:lnTo>
                    <a:pt x="88" y="126"/>
                  </a:lnTo>
                  <a:lnTo>
                    <a:pt x="100" y="120"/>
                  </a:lnTo>
                  <a:lnTo>
                    <a:pt x="110" y="112"/>
                  </a:lnTo>
                  <a:lnTo>
                    <a:pt x="118" y="102"/>
                  </a:lnTo>
                  <a:lnTo>
                    <a:pt x="124" y="90"/>
                  </a:lnTo>
                  <a:lnTo>
                    <a:pt x="126" y="76"/>
                  </a:lnTo>
                  <a:lnTo>
                    <a:pt x="128" y="62"/>
                  </a:lnTo>
                  <a:lnTo>
                    <a:pt x="128" y="62"/>
                  </a:lnTo>
                  <a:lnTo>
                    <a:pt x="128" y="54"/>
                  </a:lnTo>
                  <a:lnTo>
                    <a:pt x="128" y="54"/>
                  </a:lnTo>
                  <a:lnTo>
                    <a:pt x="128" y="54"/>
                  </a:lnTo>
                  <a:lnTo>
                    <a:pt x="128" y="54"/>
                  </a:lnTo>
                  <a:lnTo>
                    <a:pt x="128" y="50"/>
                  </a:lnTo>
                  <a:lnTo>
                    <a:pt x="124" y="50"/>
                  </a:lnTo>
                  <a:lnTo>
                    <a:pt x="124" y="50"/>
                  </a:lnTo>
                  <a:lnTo>
                    <a:pt x="124" y="48"/>
                  </a:lnTo>
                  <a:lnTo>
                    <a:pt x="124" y="44"/>
                  </a:lnTo>
                  <a:lnTo>
                    <a:pt x="124" y="44"/>
                  </a:lnTo>
                  <a:lnTo>
                    <a:pt x="124" y="38"/>
                  </a:lnTo>
                  <a:lnTo>
                    <a:pt x="124" y="38"/>
                  </a:lnTo>
                  <a:lnTo>
                    <a:pt x="124" y="38"/>
                  </a:lnTo>
                  <a:lnTo>
                    <a:pt x="124" y="36"/>
                  </a:lnTo>
                  <a:lnTo>
                    <a:pt x="124" y="36"/>
                  </a:lnTo>
                  <a:lnTo>
                    <a:pt x="124" y="34"/>
                  </a:lnTo>
                  <a:lnTo>
                    <a:pt x="124" y="34"/>
                  </a:lnTo>
                  <a:lnTo>
                    <a:pt x="120" y="32"/>
                  </a:lnTo>
                  <a:lnTo>
                    <a:pt x="120" y="28"/>
                  </a:lnTo>
                  <a:lnTo>
                    <a:pt x="120" y="28"/>
                  </a:lnTo>
                  <a:lnTo>
                    <a:pt x="120" y="28"/>
                  </a:lnTo>
                  <a:lnTo>
                    <a:pt x="120" y="28"/>
                  </a:lnTo>
                  <a:lnTo>
                    <a:pt x="118" y="28"/>
                  </a:lnTo>
                  <a:lnTo>
                    <a:pt x="118" y="26"/>
                  </a:lnTo>
                  <a:lnTo>
                    <a:pt x="118" y="26"/>
                  </a:lnTo>
                  <a:lnTo>
                    <a:pt x="118" y="24"/>
                  </a:lnTo>
                  <a:lnTo>
                    <a:pt x="114" y="24"/>
                  </a:lnTo>
                  <a:lnTo>
                    <a:pt x="114" y="22"/>
                  </a:lnTo>
                  <a:lnTo>
                    <a:pt x="112" y="22"/>
                  </a:lnTo>
                  <a:lnTo>
                    <a:pt x="112" y="20"/>
                  </a:lnTo>
                  <a:lnTo>
                    <a:pt x="110" y="20"/>
                  </a:lnTo>
                  <a:lnTo>
                    <a:pt x="110" y="18"/>
                  </a:lnTo>
                  <a:lnTo>
                    <a:pt x="110" y="18"/>
                  </a:lnTo>
                  <a:lnTo>
                    <a:pt x="108" y="18"/>
                  </a:lnTo>
                  <a:lnTo>
                    <a:pt x="108" y="16"/>
                  </a:lnTo>
                  <a:lnTo>
                    <a:pt x="106" y="16"/>
                  </a:lnTo>
                  <a:lnTo>
                    <a:pt x="106" y="16"/>
                  </a:lnTo>
                  <a:lnTo>
                    <a:pt x="102" y="12"/>
                  </a:lnTo>
                  <a:lnTo>
                    <a:pt x="102" y="12"/>
                  </a:lnTo>
                  <a:lnTo>
                    <a:pt x="96" y="12"/>
                  </a:lnTo>
                  <a:lnTo>
                    <a:pt x="96" y="12"/>
                  </a:lnTo>
                  <a:lnTo>
                    <a:pt x="92" y="6"/>
                  </a:lnTo>
                  <a:lnTo>
                    <a:pt x="88" y="4"/>
                  </a:lnTo>
                  <a:lnTo>
                    <a:pt x="88" y="2"/>
                  </a:lnTo>
                  <a:lnTo>
                    <a:pt x="88" y="2"/>
                  </a:lnTo>
                  <a:lnTo>
                    <a:pt x="80" y="2"/>
                  </a:lnTo>
                  <a:lnTo>
                    <a:pt x="80" y="0"/>
                  </a:lnTo>
                  <a:close/>
                </a:path>
              </a:pathLst>
            </a:custGeom>
            <a:solidFill>
              <a:srgbClr val="5C544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1" name="Freeform 602"/>
            <p:cNvSpPr>
              <a:spLocks/>
            </p:cNvSpPr>
            <p:nvPr/>
          </p:nvSpPr>
          <p:spPr bwMode="auto">
            <a:xfrm>
              <a:off x="8335963" y="5588000"/>
              <a:ext cx="196850" cy="203200"/>
            </a:xfrm>
            <a:custGeom>
              <a:avLst/>
              <a:gdLst>
                <a:gd name="T0" fmla="*/ 54 w 124"/>
                <a:gd name="T1" fmla="*/ 128 h 128"/>
                <a:gd name="T2" fmla="*/ 36 w 124"/>
                <a:gd name="T3" fmla="*/ 124 h 128"/>
                <a:gd name="T4" fmla="*/ 18 w 124"/>
                <a:gd name="T5" fmla="*/ 110 h 128"/>
                <a:gd name="T6" fmla="*/ 6 w 124"/>
                <a:gd name="T7" fmla="*/ 92 h 128"/>
                <a:gd name="T8" fmla="*/ 0 w 124"/>
                <a:gd name="T9" fmla="*/ 68 h 128"/>
                <a:gd name="T10" fmla="*/ 0 w 124"/>
                <a:gd name="T11" fmla="*/ 64 h 128"/>
                <a:gd name="T12" fmla="*/ 0 w 124"/>
                <a:gd name="T13" fmla="*/ 60 h 128"/>
                <a:gd name="T14" fmla="*/ 6 w 124"/>
                <a:gd name="T15" fmla="*/ 30 h 128"/>
                <a:gd name="T16" fmla="*/ 6 w 124"/>
                <a:gd name="T17" fmla="*/ 30 h 128"/>
                <a:gd name="T18" fmla="*/ 8 w 124"/>
                <a:gd name="T19" fmla="*/ 28 h 128"/>
                <a:gd name="T20" fmla="*/ 10 w 124"/>
                <a:gd name="T21" fmla="*/ 26 h 128"/>
                <a:gd name="T22" fmla="*/ 12 w 124"/>
                <a:gd name="T23" fmla="*/ 22 h 128"/>
                <a:gd name="T24" fmla="*/ 14 w 124"/>
                <a:gd name="T25" fmla="*/ 22 h 128"/>
                <a:gd name="T26" fmla="*/ 14 w 124"/>
                <a:gd name="T27" fmla="*/ 20 h 128"/>
                <a:gd name="T28" fmla="*/ 16 w 124"/>
                <a:gd name="T29" fmla="*/ 20 h 128"/>
                <a:gd name="T30" fmla="*/ 20 w 124"/>
                <a:gd name="T31" fmla="*/ 14 h 128"/>
                <a:gd name="T32" fmla="*/ 28 w 124"/>
                <a:gd name="T33" fmla="*/ 8 h 128"/>
                <a:gd name="T34" fmla="*/ 46 w 124"/>
                <a:gd name="T35" fmla="*/ 0 h 128"/>
                <a:gd name="T36" fmla="*/ 66 w 124"/>
                <a:gd name="T37" fmla="*/ 0 h 128"/>
                <a:gd name="T38" fmla="*/ 74 w 124"/>
                <a:gd name="T39" fmla="*/ 0 h 128"/>
                <a:gd name="T40" fmla="*/ 76 w 124"/>
                <a:gd name="T41" fmla="*/ 2 h 128"/>
                <a:gd name="T42" fmla="*/ 86 w 124"/>
                <a:gd name="T43" fmla="*/ 2 h 128"/>
                <a:gd name="T44" fmla="*/ 86 w 124"/>
                <a:gd name="T45" fmla="*/ 4 h 128"/>
                <a:gd name="T46" fmla="*/ 94 w 124"/>
                <a:gd name="T47" fmla="*/ 12 h 128"/>
                <a:gd name="T48" fmla="*/ 100 w 124"/>
                <a:gd name="T49" fmla="*/ 12 h 128"/>
                <a:gd name="T50" fmla="*/ 102 w 124"/>
                <a:gd name="T51" fmla="*/ 14 h 128"/>
                <a:gd name="T52" fmla="*/ 106 w 124"/>
                <a:gd name="T53" fmla="*/ 18 h 128"/>
                <a:gd name="T54" fmla="*/ 106 w 124"/>
                <a:gd name="T55" fmla="*/ 18 h 128"/>
                <a:gd name="T56" fmla="*/ 108 w 124"/>
                <a:gd name="T57" fmla="*/ 20 h 128"/>
                <a:gd name="T58" fmla="*/ 112 w 124"/>
                <a:gd name="T59" fmla="*/ 22 h 128"/>
                <a:gd name="T60" fmla="*/ 112 w 124"/>
                <a:gd name="T61" fmla="*/ 22 h 128"/>
                <a:gd name="T62" fmla="*/ 114 w 124"/>
                <a:gd name="T63" fmla="*/ 24 h 128"/>
                <a:gd name="T64" fmla="*/ 114 w 124"/>
                <a:gd name="T65" fmla="*/ 26 h 128"/>
                <a:gd name="T66" fmla="*/ 116 w 124"/>
                <a:gd name="T67" fmla="*/ 28 h 128"/>
                <a:gd name="T68" fmla="*/ 116 w 124"/>
                <a:gd name="T69" fmla="*/ 28 h 128"/>
                <a:gd name="T70" fmla="*/ 120 w 124"/>
                <a:gd name="T71" fmla="*/ 32 h 128"/>
                <a:gd name="T72" fmla="*/ 120 w 124"/>
                <a:gd name="T73" fmla="*/ 34 h 128"/>
                <a:gd name="T74" fmla="*/ 120 w 124"/>
                <a:gd name="T75" fmla="*/ 38 h 128"/>
                <a:gd name="T76" fmla="*/ 120 w 124"/>
                <a:gd name="T77" fmla="*/ 38 h 128"/>
                <a:gd name="T78" fmla="*/ 120 w 124"/>
                <a:gd name="T79" fmla="*/ 46 h 128"/>
                <a:gd name="T80" fmla="*/ 120 w 124"/>
                <a:gd name="T81" fmla="*/ 48 h 128"/>
                <a:gd name="T82" fmla="*/ 124 w 124"/>
                <a:gd name="T83" fmla="*/ 50 h 128"/>
                <a:gd name="T84" fmla="*/ 124 w 124"/>
                <a:gd name="T85" fmla="*/ 52 h 128"/>
                <a:gd name="T86" fmla="*/ 124 w 124"/>
                <a:gd name="T87" fmla="*/ 54 h 128"/>
                <a:gd name="T88" fmla="*/ 124 w 124"/>
                <a:gd name="T89" fmla="*/ 60 h 128"/>
                <a:gd name="T90" fmla="*/ 120 w 124"/>
                <a:gd name="T91" fmla="*/ 88 h 128"/>
                <a:gd name="T92" fmla="*/ 106 w 124"/>
                <a:gd name="T93" fmla="*/ 108 h 128"/>
                <a:gd name="T94" fmla="*/ 84 w 124"/>
                <a:gd name="T95" fmla="*/ 122 h 128"/>
                <a:gd name="T96" fmla="*/ 54 w 124"/>
                <a:gd name="T9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54" y="128"/>
                  </a:moveTo>
                  <a:lnTo>
                    <a:pt x="54" y="128"/>
                  </a:lnTo>
                  <a:lnTo>
                    <a:pt x="44" y="126"/>
                  </a:lnTo>
                  <a:lnTo>
                    <a:pt x="36" y="124"/>
                  </a:lnTo>
                  <a:lnTo>
                    <a:pt x="26" y="118"/>
                  </a:lnTo>
                  <a:lnTo>
                    <a:pt x="18" y="110"/>
                  </a:lnTo>
                  <a:lnTo>
                    <a:pt x="10" y="102"/>
                  </a:lnTo>
                  <a:lnTo>
                    <a:pt x="6" y="92"/>
                  </a:lnTo>
                  <a:lnTo>
                    <a:pt x="2" y="80"/>
                  </a:lnTo>
                  <a:lnTo>
                    <a:pt x="0" y="68"/>
                  </a:lnTo>
                  <a:lnTo>
                    <a:pt x="0" y="68"/>
                  </a:lnTo>
                  <a:lnTo>
                    <a:pt x="0" y="64"/>
                  </a:lnTo>
                  <a:lnTo>
                    <a:pt x="0" y="60"/>
                  </a:lnTo>
                  <a:lnTo>
                    <a:pt x="0" y="60"/>
                  </a:lnTo>
                  <a:lnTo>
                    <a:pt x="2" y="48"/>
                  </a:lnTo>
                  <a:lnTo>
                    <a:pt x="6" y="30"/>
                  </a:lnTo>
                  <a:lnTo>
                    <a:pt x="6" y="30"/>
                  </a:lnTo>
                  <a:lnTo>
                    <a:pt x="6" y="30"/>
                  </a:lnTo>
                  <a:lnTo>
                    <a:pt x="8" y="28"/>
                  </a:lnTo>
                  <a:lnTo>
                    <a:pt x="8" y="28"/>
                  </a:lnTo>
                  <a:lnTo>
                    <a:pt x="8" y="28"/>
                  </a:lnTo>
                  <a:lnTo>
                    <a:pt x="10" y="26"/>
                  </a:lnTo>
                  <a:lnTo>
                    <a:pt x="10" y="24"/>
                  </a:lnTo>
                  <a:lnTo>
                    <a:pt x="12" y="22"/>
                  </a:lnTo>
                  <a:lnTo>
                    <a:pt x="12" y="22"/>
                  </a:lnTo>
                  <a:lnTo>
                    <a:pt x="14" y="22"/>
                  </a:lnTo>
                  <a:lnTo>
                    <a:pt x="14" y="20"/>
                  </a:lnTo>
                  <a:lnTo>
                    <a:pt x="14" y="20"/>
                  </a:lnTo>
                  <a:lnTo>
                    <a:pt x="16" y="20"/>
                  </a:lnTo>
                  <a:lnTo>
                    <a:pt x="16" y="20"/>
                  </a:lnTo>
                  <a:lnTo>
                    <a:pt x="18" y="18"/>
                  </a:lnTo>
                  <a:lnTo>
                    <a:pt x="20" y="14"/>
                  </a:lnTo>
                  <a:lnTo>
                    <a:pt x="20" y="14"/>
                  </a:lnTo>
                  <a:lnTo>
                    <a:pt x="28" y="8"/>
                  </a:lnTo>
                  <a:lnTo>
                    <a:pt x="38" y="4"/>
                  </a:lnTo>
                  <a:lnTo>
                    <a:pt x="46" y="0"/>
                  </a:lnTo>
                  <a:lnTo>
                    <a:pt x="54" y="0"/>
                  </a:lnTo>
                  <a:lnTo>
                    <a:pt x="66" y="0"/>
                  </a:lnTo>
                  <a:lnTo>
                    <a:pt x="66" y="0"/>
                  </a:lnTo>
                  <a:lnTo>
                    <a:pt x="74" y="0"/>
                  </a:lnTo>
                  <a:lnTo>
                    <a:pt x="76" y="0"/>
                  </a:lnTo>
                  <a:lnTo>
                    <a:pt x="76" y="2"/>
                  </a:lnTo>
                  <a:lnTo>
                    <a:pt x="76" y="2"/>
                  </a:lnTo>
                  <a:lnTo>
                    <a:pt x="86" y="2"/>
                  </a:lnTo>
                  <a:lnTo>
                    <a:pt x="86" y="4"/>
                  </a:lnTo>
                  <a:lnTo>
                    <a:pt x="86" y="4"/>
                  </a:lnTo>
                  <a:lnTo>
                    <a:pt x="90" y="6"/>
                  </a:lnTo>
                  <a:lnTo>
                    <a:pt x="94" y="12"/>
                  </a:lnTo>
                  <a:lnTo>
                    <a:pt x="94" y="12"/>
                  </a:lnTo>
                  <a:lnTo>
                    <a:pt x="100" y="12"/>
                  </a:lnTo>
                  <a:lnTo>
                    <a:pt x="100" y="12"/>
                  </a:lnTo>
                  <a:lnTo>
                    <a:pt x="102" y="14"/>
                  </a:lnTo>
                  <a:lnTo>
                    <a:pt x="106" y="14"/>
                  </a:lnTo>
                  <a:lnTo>
                    <a:pt x="106" y="18"/>
                  </a:lnTo>
                  <a:lnTo>
                    <a:pt x="106" y="18"/>
                  </a:lnTo>
                  <a:lnTo>
                    <a:pt x="106" y="18"/>
                  </a:lnTo>
                  <a:lnTo>
                    <a:pt x="106" y="20"/>
                  </a:lnTo>
                  <a:lnTo>
                    <a:pt x="108" y="20"/>
                  </a:lnTo>
                  <a:lnTo>
                    <a:pt x="108" y="22"/>
                  </a:lnTo>
                  <a:lnTo>
                    <a:pt x="112" y="22"/>
                  </a:lnTo>
                  <a:lnTo>
                    <a:pt x="112" y="22"/>
                  </a:lnTo>
                  <a:lnTo>
                    <a:pt x="112" y="22"/>
                  </a:lnTo>
                  <a:lnTo>
                    <a:pt x="114" y="24"/>
                  </a:lnTo>
                  <a:lnTo>
                    <a:pt x="114" y="24"/>
                  </a:lnTo>
                  <a:lnTo>
                    <a:pt x="114" y="24"/>
                  </a:lnTo>
                  <a:lnTo>
                    <a:pt x="114" y="26"/>
                  </a:lnTo>
                  <a:lnTo>
                    <a:pt x="116" y="28"/>
                  </a:lnTo>
                  <a:lnTo>
                    <a:pt x="116" y="28"/>
                  </a:lnTo>
                  <a:lnTo>
                    <a:pt x="116" y="28"/>
                  </a:lnTo>
                  <a:lnTo>
                    <a:pt x="116" y="28"/>
                  </a:lnTo>
                  <a:lnTo>
                    <a:pt x="118" y="30"/>
                  </a:lnTo>
                  <a:lnTo>
                    <a:pt x="120" y="32"/>
                  </a:lnTo>
                  <a:lnTo>
                    <a:pt x="120" y="32"/>
                  </a:lnTo>
                  <a:lnTo>
                    <a:pt x="120" y="34"/>
                  </a:lnTo>
                  <a:lnTo>
                    <a:pt x="120" y="38"/>
                  </a:lnTo>
                  <a:lnTo>
                    <a:pt x="120" y="38"/>
                  </a:lnTo>
                  <a:lnTo>
                    <a:pt x="120" y="38"/>
                  </a:lnTo>
                  <a:lnTo>
                    <a:pt x="120" y="38"/>
                  </a:lnTo>
                  <a:lnTo>
                    <a:pt x="120" y="44"/>
                  </a:lnTo>
                  <a:lnTo>
                    <a:pt x="120" y="46"/>
                  </a:lnTo>
                  <a:lnTo>
                    <a:pt x="120" y="46"/>
                  </a:lnTo>
                  <a:lnTo>
                    <a:pt x="120" y="48"/>
                  </a:lnTo>
                  <a:lnTo>
                    <a:pt x="124" y="50"/>
                  </a:lnTo>
                  <a:lnTo>
                    <a:pt x="124" y="50"/>
                  </a:lnTo>
                  <a:lnTo>
                    <a:pt x="124" y="52"/>
                  </a:lnTo>
                  <a:lnTo>
                    <a:pt x="124" y="52"/>
                  </a:lnTo>
                  <a:lnTo>
                    <a:pt x="124" y="54"/>
                  </a:lnTo>
                  <a:lnTo>
                    <a:pt x="124" y="54"/>
                  </a:lnTo>
                  <a:lnTo>
                    <a:pt x="124" y="60"/>
                  </a:lnTo>
                  <a:lnTo>
                    <a:pt x="124" y="60"/>
                  </a:lnTo>
                  <a:lnTo>
                    <a:pt x="122" y="74"/>
                  </a:lnTo>
                  <a:lnTo>
                    <a:pt x="120" y="88"/>
                  </a:lnTo>
                  <a:lnTo>
                    <a:pt x="114" y="98"/>
                  </a:lnTo>
                  <a:lnTo>
                    <a:pt x="106" y="108"/>
                  </a:lnTo>
                  <a:lnTo>
                    <a:pt x="96" y="116"/>
                  </a:lnTo>
                  <a:lnTo>
                    <a:pt x="84" y="122"/>
                  </a:lnTo>
                  <a:lnTo>
                    <a:pt x="70" y="126"/>
                  </a:lnTo>
                  <a:lnTo>
                    <a:pt x="54" y="12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2" name="Freeform 603"/>
            <p:cNvSpPr>
              <a:spLocks/>
            </p:cNvSpPr>
            <p:nvPr/>
          </p:nvSpPr>
          <p:spPr bwMode="auto">
            <a:xfrm>
              <a:off x="8332788" y="5584825"/>
              <a:ext cx="203200" cy="209550"/>
            </a:xfrm>
            <a:custGeom>
              <a:avLst/>
              <a:gdLst>
                <a:gd name="T0" fmla="*/ 76 w 128"/>
                <a:gd name="T1" fmla="*/ 0 h 132"/>
                <a:gd name="T2" fmla="*/ 68 w 128"/>
                <a:gd name="T3" fmla="*/ 0 h 132"/>
                <a:gd name="T4" fmla="*/ 56 w 128"/>
                <a:gd name="T5" fmla="*/ 0 h 132"/>
                <a:gd name="T6" fmla="*/ 38 w 128"/>
                <a:gd name="T7" fmla="*/ 4 h 132"/>
                <a:gd name="T8" fmla="*/ 20 w 128"/>
                <a:gd name="T9" fmla="*/ 16 h 132"/>
                <a:gd name="T10" fmla="*/ 18 w 128"/>
                <a:gd name="T11" fmla="*/ 18 h 132"/>
                <a:gd name="T12" fmla="*/ 16 w 128"/>
                <a:gd name="T13" fmla="*/ 20 h 132"/>
                <a:gd name="T14" fmla="*/ 14 w 128"/>
                <a:gd name="T15" fmla="*/ 20 h 132"/>
                <a:gd name="T16" fmla="*/ 12 w 128"/>
                <a:gd name="T17" fmla="*/ 24 h 132"/>
                <a:gd name="T18" fmla="*/ 10 w 128"/>
                <a:gd name="T19" fmla="*/ 26 h 132"/>
                <a:gd name="T20" fmla="*/ 8 w 128"/>
                <a:gd name="T21" fmla="*/ 28 h 132"/>
                <a:gd name="T22" fmla="*/ 8 w 128"/>
                <a:gd name="T23" fmla="*/ 28 h 132"/>
                <a:gd name="T24" fmla="*/ 6 w 128"/>
                <a:gd name="T25" fmla="*/ 32 h 132"/>
                <a:gd name="T26" fmla="*/ 2 w 128"/>
                <a:gd name="T27" fmla="*/ 48 h 132"/>
                <a:gd name="T28" fmla="*/ 0 w 128"/>
                <a:gd name="T29" fmla="*/ 66 h 132"/>
                <a:gd name="T30" fmla="*/ 0 w 128"/>
                <a:gd name="T31" fmla="*/ 70 h 132"/>
                <a:gd name="T32" fmla="*/ 2 w 128"/>
                <a:gd name="T33" fmla="*/ 82 h 132"/>
                <a:gd name="T34" fmla="*/ 12 w 128"/>
                <a:gd name="T35" fmla="*/ 104 h 132"/>
                <a:gd name="T36" fmla="*/ 28 w 128"/>
                <a:gd name="T37" fmla="*/ 122 h 132"/>
                <a:gd name="T38" fmla="*/ 46 w 128"/>
                <a:gd name="T39" fmla="*/ 130 h 132"/>
                <a:gd name="T40" fmla="*/ 56 w 128"/>
                <a:gd name="T41" fmla="*/ 132 h 132"/>
                <a:gd name="T42" fmla="*/ 88 w 128"/>
                <a:gd name="T43" fmla="*/ 126 h 132"/>
                <a:gd name="T44" fmla="*/ 110 w 128"/>
                <a:gd name="T45" fmla="*/ 112 h 132"/>
                <a:gd name="T46" fmla="*/ 124 w 128"/>
                <a:gd name="T47" fmla="*/ 90 h 132"/>
                <a:gd name="T48" fmla="*/ 128 w 128"/>
                <a:gd name="T49" fmla="*/ 62 h 132"/>
                <a:gd name="T50" fmla="*/ 128 w 128"/>
                <a:gd name="T51" fmla="*/ 54 h 132"/>
                <a:gd name="T52" fmla="*/ 128 w 128"/>
                <a:gd name="T53" fmla="*/ 54 h 132"/>
                <a:gd name="T54" fmla="*/ 128 w 128"/>
                <a:gd name="T55" fmla="*/ 50 h 132"/>
                <a:gd name="T56" fmla="*/ 124 w 128"/>
                <a:gd name="T57" fmla="*/ 50 h 132"/>
                <a:gd name="T58" fmla="*/ 124 w 128"/>
                <a:gd name="T59" fmla="*/ 44 h 132"/>
                <a:gd name="T60" fmla="*/ 124 w 128"/>
                <a:gd name="T61" fmla="*/ 38 h 132"/>
                <a:gd name="T62" fmla="*/ 124 w 128"/>
                <a:gd name="T63" fmla="*/ 38 h 132"/>
                <a:gd name="T64" fmla="*/ 124 w 128"/>
                <a:gd name="T65" fmla="*/ 36 h 132"/>
                <a:gd name="T66" fmla="*/ 124 w 128"/>
                <a:gd name="T67" fmla="*/ 34 h 132"/>
                <a:gd name="T68" fmla="*/ 120 w 128"/>
                <a:gd name="T69" fmla="*/ 28 h 132"/>
                <a:gd name="T70" fmla="*/ 120 w 128"/>
                <a:gd name="T71" fmla="*/ 28 h 132"/>
                <a:gd name="T72" fmla="*/ 118 w 128"/>
                <a:gd name="T73" fmla="*/ 28 h 132"/>
                <a:gd name="T74" fmla="*/ 118 w 128"/>
                <a:gd name="T75" fmla="*/ 26 h 132"/>
                <a:gd name="T76" fmla="*/ 114 w 128"/>
                <a:gd name="T77" fmla="*/ 24 h 132"/>
                <a:gd name="T78" fmla="*/ 112 w 128"/>
                <a:gd name="T79" fmla="*/ 22 h 132"/>
                <a:gd name="T80" fmla="*/ 110 w 128"/>
                <a:gd name="T81" fmla="*/ 20 h 132"/>
                <a:gd name="T82" fmla="*/ 110 w 128"/>
                <a:gd name="T83" fmla="*/ 18 h 132"/>
                <a:gd name="T84" fmla="*/ 108 w 128"/>
                <a:gd name="T85" fmla="*/ 16 h 132"/>
                <a:gd name="T86" fmla="*/ 106 w 128"/>
                <a:gd name="T87" fmla="*/ 16 h 132"/>
                <a:gd name="T88" fmla="*/ 102 w 128"/>
                <a:gd name="T89" fmla="*/ 12 h 132"/>
                <a:gd name="T90" fmla="*/ 96 w 128"/>
                <a:gd name="T91" fmla="*/ 12 h 132"/>
                <a:gd name="T92" fmla="*/ 88 w 128"/>
                <a:gd name="T93" fmla="*/ 4 h 132"/>
                <a:gd name="T94" fmla="*/ 88 w 128"/>
                <a:gd name="T95" fmla="*/ 2 h 132"/>
                <a:gd name="T96" fmla="*/ 80 w 128"/>
                <a:gd name="T97"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32">
                  <a:moveTo>
                    <a:pt x="80" y="0"/>
                  </a:moveTo>
                  <a:lnTo>
                    <a:pt x="76" y="0"/>
                  </a:lnTo>
                  <a:lnTo>
                    <a:pt x="76" y="0"/>
                  </a:lnTo>
                  <a:lnTo>
                    <a:pt x="68" y="0"/>
                  </a:lnTo>
                  <a:lnTo>
                    <a:pt x="56" y="0"/>
                  </a:lnTo>
                  <a:lnTo>
                    <a:pt x="56" y="0"/>
                  </a:lnTo>
                  <a:lnTo>
                    <a:pt x="48" y="0"/>
                  </a:lnTo>
                  <a:lnTo>
                    <a:pt x="38" y="4"/>
                  </a:lnTo>
                  <a:lnTo>
                    <a:pt x="30" y="8"/>
                  </a:lnTo>
                  <a:lnTo>
                    <a:pt x="20" y="16"/>
                  </a:lnTo>
                  <a:lnTo>
                    <a:pt x="20" y="16"/>
                  </a:lnTo>
                  <a:lnTo>
                    <a:pt x="18" y="18"/>
                  </a:lnTo>
                  <a:lnTo>
                    <a:pt x="16" y="20"/>
                  </a:lnTo>
                  <a:lnTo>
                    <a:pt x="16" y="20"/>
                  </a:lnTo>
                  <a:lnTo>
                    <a:pt x="14" y="20"/>
                  </a:lnTo>
                  <a:lnTo>
                    <a:pt x="14" y="20"/>
                  </a:lnTo>
                  <a:lnTo>
                    <a:pt x="14" y="22"/>
                  </a:lnTo>
                  <a:lnTo>
                    <a:pt x="12" y="24"/>
                  </a:lnTo>
                  <a:lnTo>
                    <a:pt x="10" y="26"/>
                  </a:lnTo>
                  <a:lnTo>
                    <a:pt x="10" y="26"/>
                  </a:lnTo>
                  <a:lnTo>
                    <a:pt x="10" y="26"/>
                  </a:lnTo>
                  <a:lnTo>
                    <a:pt x="8" y="28"/>
                  </a:lnTo>
                  <a:lnTo>
                    <a:pt x="8" y="28"/>
                  </a:lnTo>
                  <a:lnTo>
                    <a:pt x="8" y="28"/>
                  </a:lnTo>
                  <a:lnTo>
                    <a:pt x="6" y="30"/>
                  </a:lnTo>
                  <a:lnTo>
                    <a:pt x="6" y="32"/>
                  </a:lnTo>
                  <a:lnTo>
                    <a:pt x="6" y="32"/>
                  </a:lnTo>
                  <a:lnTo>
                    <a:pt x="2" y="48"/>
                  </a:lnTo>
                  <a:lnTo>
                    <a:pt x="0" y="62"/>
                  </a:lnTo>
                  <a:lnTo>
                    <a:pt x="0" y="66"/>
                  </a:lnTo>
                  <a:lnTo>
                    <a:pt x="0" y="66"/>
                  </a:lnTo>
                  <a:lnTo>
                    <a:pt x="0" y="70"/>
                  </a:lnTo>
                  <a:lnTo>
                    <a:pt x="0" y="70"/>
                  </a:lnTo>
                  <a:lnTo>
                    <a:pt x="2" y="82"/>
                  </a:lnTo>
                  <a:lnTo>
                    <a:pt x="6" y="94"/>
                  </a:lnTo>
                  <a:lnTo>
                    <a:pt x="12" y="104"/>
                  </a:lnTo>
                  <a:lnTo>
                    <a:pt x="18" y="114"/>
                  </a:lnTo>
                  <a:lnTo>
                    <a:pt x="28" y="122"/>
                  </a:lnTo>
                  <a:lnTo>
                    <a:pt x="36" y="128"/>
                  </a:lnTo>
                  <a:lnTo>
                    <a:pt x="46" y="130"/>
                  </a:lnTo>
                  <a:lnTo>
                    <a:pt x="56" y="132"/>
                  </a:lnTo>
                  <a:lnTo>
                    <a:pt x="56" y="132"/>
                  </a:lnTo>
                  <a:lnTo>
                    <a:pt x="74" y="130"/>
                  </a:lnTo>
                  <a:lnTo>
                    <a:pt x="88" y="126"/>
                  </a:lnTo>
                  <a:lnTo>
                    <a:pt x="100" y="120"/>
                  </a:lnTo>
                  <a:lnTo>
                    <a:pt x="110" y="112"/>
                  </a:lnTo>
                  <a:lnTo>
                    <a:pt x="118" y="102"/>
                  </a:lnTo>
                  <a:lnTo>
                    <a:pt x="124" y="90"/>
                  </a:lnTo>
                  <a:lnTo>
                    <a:pt x="126" y="76"/>
                  </a:lnTo>
                  <a:lnTo>
                    <a:pt x="128" y="62"/>
                  </a:lnTo>
                  <a:lnTo>
                    <a:pt x="128" y="62"/>
                  </a:lnTo>
                  <a:lnTo>
                    <a:pt x="128" y="54"/>
                  </a:lnTo>
                  <a:lnTo>
                    <a:pt x="128" y="54"/>
                  </a:lnTo>
                  <a:lnTo>
                    <a:pt x="128" y="54"/>
                  </a:lnTo>
                  <a:lnTo>
                    <a:pt x="128" y="54"/>
                  </a:lnTo>
                  <a:lnTo>
                    <a:pt x="128" y="50"/>
                  </a:lnTo>
                  <a:lnTo>
                    <a:pt x="124" y="50"/>
                  </a:lnTo>
                  <a:lnTo>
                    <a:pt x="124" y="50"/>
                  </a:lnTo>
                  <a:lnTo>
                    <a:pt x="124" y="48"/>
                  </a:lnTo>
                  <a:lnTo>
                    <a:pt x="124" y="44"/>
                  </a:lnTo>
                  <a:lnTo>
                    <a:pt x="124" y="44"/>
                  </a:lnTo>
                  <a:lnTo>
                    <a:pt x="124" y="38"/>
                  </a:lnTo>
                  <a:lnTo>
                    <a:pt x="124" y="38"/>
                  </a:lnTo>
                  <a:lnTo>
                    <a:pt x="124" y="38"/>
                  </a:lnTo>
                  <a:lnTo>
                    <a:pt x="124" y="36"/>
                  </a:lnTo>
                  <a:lnTo>
                    <a:pt x="124" y="36"/>
                  </a:lnTo>
                  <a:lnTo>
                    <a:pt x="124" y="34"/>
                  </a:lnTo>
                  <a:lnTo>
                    <a:pt x="124" y="34"/>
                  </a:lnTo>
                  <a:lnTo>
                    <a:pt x="120" y="32"/>
                  </a:lnTo>
                  <a:lnTo>
                    <a:pt x="120" y="28"/>
                  </a:lnTo>
                  <a:lnTo>
                    <a:pt x="120" y="28"/>
                  </a:lnTo>
                  <a:lnTo>
                    <a:pt x="120" y="28"/>
                  </a:lnTo>
                  <a:lnTo>
                    <a:pt x="120" y="28"/>
                  </a:lnTo>
                  <a:lnTo>
                    <a:pt x="118" y="28"/>
                  </a:lnTo>
                  <a:lnTo>
                    <a:pt x="118" y="26"/>
                  </a:lnTo>
                  <a:lnTo>
                    <a:pt x="118" y="26"/>
                  </a:lnTo>
                  <a:lnTo>
                    <a:pt x="118" y="24"/>
                  </a:lnTo>
                  <a:lnTo>
                    <a:pt x="114" y="24"/>
                  </a:lnTo>
                  <a:lnTo>
                    <a:pt x="114" y="22"/>
                  </a:lnTo>
                  <a:lnTo>
                    <a:pt x="112" y="22"/>
                  </a:lnTo>
                  <a:lnTo>
                    <a:pt x="112" y="20"/>
                  </a:lnTo>
                  <a:lnTo>
                    <a:pt x="110" y="20"/>
                  </a:lnTo>
                  <a:lnTo>
                    <a:pt x="110" y="18"/>
                  </a:lnTo>
                  <a:lnTo>
                    <a:pt x="110" y="18"/>
                  </a:lnTo>
                  <a:lnTo>
                    <a:pt x="108" y="18"/>
                  </a:lnTo>
                  <a:lnTo>
                    <a:pt x="108" y="16"/>
                  </a:lnTo>
                  <a:lnTo>
                    <a:pt x="106" y="16"/>
                  </a:lnTo>
                  <a:lnTo>
                    <a:pt x="106" y="16"/>
                  </a:lnTo>
                  <a:lnTo>
                    <a:pt x="102" y="12"/>
                  </a:lnTo>
                  <a:lnTo>
                    <a:pt x="102" y="12"/>
                  </a:lnTo>
                  <a:lnTo>
                    <a:pt x="96" y="12"/>
                  </a:lnTo>
                  <a:lnTo>
                    <a:pt x="96" y="12"/>
                  </a:lnTo>
                  <a:lnTo>
                    <a:pt x="92" y="6"/>
                  </a:lnTo>
                  <a:lnTo>
                    <a:pt x="88" y="4"/>
                  </a:lnTo>
                  <a:lnTo>
                    <a:pt x="88" y="2"/>
                  </a:lnTo>
                  <a:lnTo>
                    <a:pt x="88" y="2"/>
                  </a:lnTo>
                  <a:lnTo>
                    <a:pt x="80" y="2"/>
                  </a:lnTo>
                  <a:lnTo>
                    <a:pt x="8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3" name="Freeform 604"/>
            <p:cNvSpPr>
              <a:spLocks noEditPoints="1"/>
            </p:cNvSpPr>
            <p:nvPr/>
          </p:nvSpPr>
          <p:spPr bwMode="auto">
            <a:xfrm>
              <a:off x="8335963" y="5588000"/>
              <a:ext cx="196850" cy="203200"/>
            </a:xfrm>
            <a:custGeom>
              <a:avLst/>
              <a:gdLst>
                <a:gd name="T0" fmla="*/ 36 w 124"/>
                <a:gd name="T1" fmla="*/ 122 h 128"/>
                <a:gd name="T2" fmla="*/ 8 w 124"/>
                <a:gd name="T3" fmla="*/ 90 h 128"/>
                <a:gd name="T4" fmla="*/ 2 w 124"/>
                <a:gd name="T5" fmla="*/ 64 h 128"/>
                <a:gd name="T6" fmla="*/ 8 w 124"/>
                <a:gd name="T7" fmla="*/ 32 h 128"/>
                <a:gd name="T8" fmla="*/ 10 w 124"/>
                <a:gd name="T9" fmla="*/ 28 h 128"/>
                <a:gd name="T10" fmla="*/ 14 w 124"/>
                <a:gd name="T11" fmla="*/ 24 h 128"/>
                <a:gd name="T12" fmla="*/ 16 w 124"/>
                <a:gd name="T13" fmla="*/ 20 h 128"/>
                <a:gd name="T14" fmla="*/ 20 w 124"/>
                <a:gd name="T15" fmla="*/ 16 h 128"/>
                <a:gd name="T16" fmla="*/ 46 w 124"/>
                <a:gd name="T17" fmla="*/ 2 h 128"/>
                <a:gd name="T18" fmla="*/ 74 w 124"/>
                <a:gd name="T19" fmla="*/ 2 h 128"/>
                <a:gd name="T20" fmla="*/ 84 w 124"/>
                <a:gd name="T21" fmla="*/ 4 h 128"/>
                <a:gd name="T22" fmla="*/ 92 w 124"/>
                <a:gd name="T23" fmla="*/ 12 h 128"/>
                <a:gd name="T24" fmla="*/ 102 w 124"/>
                <a:gd name="T25" fmla="*/ 16 h 128"/>
                <a:gd name="T26" fmla="*/ 106 w 124"/>
                <a:gd name="T27" fmla="*/ 20 h 128"/>
                <a:gd name="T28" fmla="*/ 110 w 124"/>
                <a:gd name="T29" fmla="*/ 22 h 128"/>
                <a:gd name="T30" fmla="*/ 112 w 124"/>
                <a:gd name="T31" fmla="*/ 26 h 128"/>
                <a:gd name="T32" fmla="*/ 114 w 124"/>
                <a:gd name="T33" fmla="*/ 28 h 128"/>
                <a:gd name="T34" fmla="*/ 118 w 124"/>
                <a:gd name="T35" fmla="*/ 34 h 128"/>
                <a:gd name="T36" fmla="*/ 118 w 124"/>
                <a:gd name="T37" fmla="*/ 38 h 128"/>
                <a:gd name="T38" fmla="*/ 118 w 124"/>
                <a:gd name="T39" fmla="*/ 46 h 128"/>
                <a:gd name="T40" fmla="*/ 122 w 124"/>
                <a:gd name="T41" fmla="*/ 50 h 128"/>
                <a:gd name="T42" fmla="*/ 122 w 124"/>
                <a:gd name="T43" fmla="*/ 54 h 128"/>
                <a:gd name="T44" fmla="*/ 118 w 124"/>
                <a:gd name="T45" fmla="*/ 86 h 128"/>
                <a:gd name="T46" fmla="*/ 84 w 124"/>
                <a:gd name="T47" fmla="*/ 122 h 128"/>
                <a:gd name="T48" fmla="*/ 74 w 124"/>
                <a:gd name="T49" fmla="*/ 0 h 128"/>
                <a:gd name="T50" fmla="*/ 54 w 124"/>
                <a:gd name="T51" fmla="*/ 0 h 128"/>
                <a:gd name="T52" fmla="*/ 20 w 124"/>
                <a:gd name="T53" fmla="*/ 14 h 128"/>
                <a:gd name="T54" fmla="*/ 16 w 124"/>
                <a:gd name="T55" fmla="*/ 20 h 128"/>
                <a:gd name="T56" fmla="*/ 12 w 124"/>
                <a:gd name="T57" fmla="*/ 22 h 128"/>
                <a:gd name="T58" fmla="*/ 8 w 124"/>
                <a:gd name="T59" fmla="*/ 28 h 128"/>
                <a:gd name="T60" fmla="*/ 6 w 124"/>
                <a:gd name="T61" fmla="*/ 30 h 128"/>
                <a:gd name="T62" fmla="*/ 0 w 124"/>
                <a:gd name="T63" fmla="*/ 64 h 128"/>
                <a:gd name="T64" fmla="*/ 2 w 124"/>
                <a:gd name="T65" fmla="*/ 80 h 128"/>
                <a:gd name="T66" fmla="*/ 26 w 124"/>
                <a:gd name="T67" fmla="*/ 118 h 128"/>
                <a:gd name="T68" fmla="*/ 54 w 124"/>
                <a:gd name="T69" fmla="*/ 128 h 128"/>
                <a:gd name="T70" fmla="*/ 106 w 124"/>
                <a:gd name="T71" fmla="*/ 108 h 128"/>
                <a:gd name="T72" fmla="*/ 124 w 124"/>
                <a:gd name="T73" fmla="*/ 60 h 128"/>
                <a:gd name="T74" fmla="*/ 124 w 124"/>
                <a:gd name="T75" fmla="*/ 52 h 128"/>
                <a:gd name="T76" fmla="*/ 120 w 124"/>
                <a:gd name="T77" fmla="*/ 48 h 128"/>
                <a:gd name="T78" fmla="*/ 120 w 124"/>
                <a:gd name="T79" fmla="*/ 38 h 128"/>
                <a:gd name="T80" fmla="*/ 120 w 124"/>
                <a:gd name="T81" fmla="*/ 34 h 128"/>
                <a:gd name="T82" fmla="*/ 116 w 124"/>
                <a:gd name="T83" fmla="*/ 28 h 128"/>
                <a:gd name="T84" fmla="*/ 114 w 124"/>
                <a:gd name="T85" fmla="*/ 26 h 128"/>
                <a:gd name="T86" fmla="*/ 112 w 124"/>
                <a:gd name="T87" fmla="*/ 22 h 128"/>
                <a:gd name="T88" fmla="*/ 106 w 124"/>
                <a:gd name="T89" fmla="*/ 20 h 128"/>
                <a:gd name="T90" fmla="*/ 106 w 124"/>
                <a:gd name="T91" fmla="*/ 14 h 128"/>
                <a:gd name="T92" fmla="*/ 100 w 124"/>
                <a:gd name="T93" fmla="*/ 12 h 128"/>
                <a:gd name="T94" fmla="*/ 86 w 124"/>
                <a:gd name="T95" fmla="*/ 4 h 128"/>
                <a:gd name="T96" fmla="*/ 76 w 124"/>
                <a:gd name="T9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54" y="126"/>
                  </a:moveTo>
                  <a:lnTo>
                    <a:pt x="54" y="126"/>
                  </a:lnTo>
                  <a:lnTo>
                    <a:pt x="46" y="124"/>
                  </a:lnTo>
                  <a:lnTo>
                    <a:pt x="36" y="122"/>
                  </a:lnTo>
                  <a:lnTo>
                    <a:pt x="28" y="116"/>
                  </a:lnTo>
                  <a:lnTo>
                    <a:pt x="20" y="108"/>
                  </a:lnTo>
                  <a:lnTo>
                    <a:pt x="12" y="100"/>
                  </a:lnTo>
                  <a:lnTo>
                    <a:pt x="8" y="90"/>
                  </a:lnTo>
                  <a:lnTo>
                    <a:pt x="4" y="80"/>
                  </a:lnTo>
                  <a:lnTo>
                    <a:pt x="2" y="68"/>
                  </a:lnTo>
                  <a:lnTo>
                    <a:pt x="2" y="68"/>
                  </a:lnTo>
                  <a:lnTo>
                    <a:pt x="2" y="64"/>
                  </a:lnTo>
                  <a:lnTo>
                    <a:pt x="2" y="60"/>
                  </a:lnTo>
                  <a:lnTo>
                    <a:pt x="2" y="60"/>
                  </a:lnTo>
                  <a:lnTo>
                    <a:pt x="4" y="48"/>
                  </a:lnTo>
                  <a:lnTo>
                    <a:pt x="8" y="32"/>
                  </a:lnTo>
                  <a:lnTo>
                    <a:pt x="8" y="32"/>
                  </a:lnTo>
                  <a:lnTo>
                    <a:pt x="8" y="30"/>
                  </a:lnTo>
                  <a:lnTo>
                    <a:pt x="10" y="28"/>
                  </a:lnTo>
                  <a:lnTo>
                    <a:pt x="10" y="28"/>
                  </a:lnTo>
                  <a:lnTo>
                    <a:pt x="10" y="28"/>
                  </a:lnTo>
                  <a:lnTo>
                    <a:pt x="10" y="28"/>
                  </a:lnTo>
                  <a:lnTo>
                    <a:pt x="12" y="26"/>
                  </a:lnTo>
                  <a:lnTo>
                    <a:pt x="14" y="24"/>
                  </a:lnTo>
                  <a:lnTo>
                    <a:pt x="14" y="24"/>
                  </a:lnTo>
                  <a:lnTo>
                    <a:pt x="14" y="22"/>
                  </a:lnTo>
                  <a:lnTo>
                    <a:pt x="16" y="20"/>
                  </a:lnTo>
                  <a:lnTo>
                    <a:pt x="16" y="20"/>
                  </a:lnTo>
                  <a:lnTo>
                    <a:pt x="16" y="20"/>
                  </a:lnTo>
                  <a:lnTo>
                    <a:pt x="16" y="20"/>
                  </a:lnTo>
                  <a:lnTo>
                    <a:pt x="18" y="18"/>
                  </a:lnTo>
                  <a:lnTo>
                    <a:pt x="20" y="16"/>
                  </a:lnTo>
                  <a:lnTo>
                    <a:pt x="20" y="16"/>
                  </a:lnTo>
                  <a:lnTo>
                    <a:pt x="30" y="10"/>
                  </a:lnTo>
                  <a:lnTo>
                    <a:pt x="38" y="6"/>
                  </a:lnTo>
                  <a:lnTo>
                    <a:pt x="46" y="2"/>
                  </a:lnTo>
                  <a:lnTo>
                    <a:pt x="54" y="2"/>
                  </a:lnTo>
                  <a:lnTo>
                    <a:pt x="66" y="2"/>
                  </a:lnTo>
                  <a:lnTo>
                    <a:pt x="66" y="2"/>
                  </a:lnTo>
                  <a:lnTo>
                    <a:pt x="74" y="2"/>
                  </a:lnTo>
                  <a:lnTo>
                    <a:pt x="76" y="2"/>
                  </a:lnTo>
                  <a:lnTo>
                    <a:pt x="76" y="4"/>
                  </a:lnTo>
                  <a:lnTo>
                    <a:pt x="76" y="4"/>
                  </a:lnTo>
                  <a:lnTo>
                    <a:pt x="84" y="4"/>
                  </a:lnTo>
                  <a:lnTo>
                    <a:pt x="84" y="4"/>
                  </a:lnTo>
                  <a:lnTo>
                    <a:pt x="84" y="4"/>
                  </a:lnTo>
                  <a:lnTo>
                    <a:pt x="88" y="8"/>
                  </a:lnTo>
                  <a:lnTo>
                    <a:pt x="92" y="12"/>
                  </a:lnTo>
                  <a:lnTo>
                    <a:pt x="92" y="12"/>
                  </a:lnTo>
                  <a:lnTo>
                    <a:pt x="98" y="12"/>
                  </a:lnTo>
                  <a:lnTo>
                    <a:pt x="98" y="12"/>
                  </a:lnTo>
                  <a:lnTo>
                    <a:pt x="102" y="16"/>
                  </a:lnTo>
                  <a:lnTo>
                    <a:pt x="104" y="16"/>
                  </a:lnTo>
                  <a:lnTo>
                    <a:pt x="104" y="20"/>
                  </a:lnTo>
                  <a:lnTo>
                    <a:pt x="104" y="20"/>
                  </a:lnTo>
                  <a:lnTo>
                    <a:pt x="106" y="20"/>
                  </a:lnTo>
                  <a:lnTo>
                    <a:pt x="106" y="20"/>
                  </a:lnTo>
                  <a:lnTo>
                    <a:pt x="106" y="20"/>
                  </a:lnTo>
                  <a:lnTo>
                    <a:pt x="106" y="22"/>
                  </a:lnTo>
                  <a:lnTo>
                    <a:pt x="110" y="22"/>
                  </a:lnTo>
                  <a:lnTo>
                    <a:pt x="110" y="24"/>
                  </a:lnTo>
                  <a:lnTo>
                    <a:pt x="110" y="24"/>
                  </a:lnTo>
                  <a:lnTo>
                    <a:pt x="112" y="24"/>
                  </a:lnTo>
                  <a:lnTo>
                    <a:pt x="112" y="26"/>
                  </a:lnTo>
                  <a:lnTo>
                    <a:pt x="112" y="26"/>
                  </a:lnTo>
                  <a:lnTo>
                    <a:pt x="112" y="28"/>
                  </a:lnTo>
                  <a:lnTo>
                    <a:pt x="114" y="28"/>
                  </a:lnTo>
                  <a:lnTo>
                    <a:pt x="114" y="28"/>
                  </a:lnTo>
                  <a:lnTo>
                    <a:pt x="114" y="28"/>
                  </a:lnTo>
                  <a:lnTo>
                    <a:pt x="114" y="28"/>
                  </a:lnTo>
                  <a:lnTo>
                    <a:pt x="116" y="32"/>
                  </a:lnTo>
                  <a:lnTo>
                    <a:pt x="118" y="34"/>
                  </a:lnTo>
                  <a:lnTo>
                    <a:pt x="118" y="34"/>
                  </a:lnTo>
                  <a:lnTo>
                    <a:pt x="118" y="36"/>
                  </a:lnTo>
                  <a:lnTo>
                    <a:pt x="118" y="38"/>
                  </a:lnTo>
                  <a:lnTo>
                    <a:pt x="118" y="38"/>
                  </a:lnTo>
                  <a:lnTo>
                    <a:pt x="118" y="38"/>
                  </a:lnTo>
                  <a:lnTo>
                    <a:pt x="118" y="38"/>
                  </a:lnTo>
                  <a:lnTo>
                    <a:pt x="118" y="44"/>
                  </a:lnTo>
                  <a:lnTo>
                    <a:pt x="118" y="46"/>
                  </a:lnTo>
                  <a:lnTo>
                    <a:pt x="118" y="46"/>
                  </a:lnTo>
                  <a:lnTo>
                    <a:pt x="118" y="48"/>
                  </a:lnTo>
                  <a:lnTo>
                    <a:pt x="122" y="50"/>
                  </a:lnTo>
                  <a:lnTo>
                    <a:pt x="122" y="50"/>
                  </a:lnTo>
                  <a:lnTo>
                    <a:pt x="122" y="52"/>
                  </a:lnTo>
                  <a:lnTo>
                    <a:pt x="122" y="52"/>
                  </a:lnTo>
                  <a:lnTo>
                    <a:pt x="122" y="54"/>
                  </a:lnTo>
                  <a:lnTo>
                    <a:pt x="122" y="54"/>
                  </a:lnTo>
                  <a:lnTo>
                    <a:pt x="122" y="60"/>
                  </a:lnTo>
                  <a:lnTo>
                    <a:pt x="122" y="60"/>
                  </a:lnTo>
                  <a:lnTo>
                    <a:pt x="120" y="74"/>
                  </a:lnTo>
                  <a:lnTo>
                    <a:pt x="118" y="86"/>
                  </a:lnTo>
                  <a:lnTo>
                    <a:pt x="112" y="98"/>
                  </a:lnTo>
                  <a:lnTo>
                    <a:pt x="104" y="108"/>
                  </a:lnTo>
                  <a:lnTo>
                    <a:pt x="96" y="116"/>
                  </a:lnTo>
                  <a:lnTo>
                    <a:pt x="84" y="122"/>
                  </a:lnTo>
                  <a:lnTo>
                    <a:pt x="70" y="124"/>
                  </a:lnTo>
                  <a:lnTo>
                    <a:pt x="54" y="126"/>
                  </a:lnTo>
                  <a:close/>
                  <a:moveTo>
                    <a:pt x="76" y="0"/>
                  </a:moveTo>
                  <a:lnTo>
                    <a:pt x="74" y="0"/>
                  </a:lnTo>
                  <a:lnTo>
                    <a:pt x="74" y="0"/>
                  </a:lnTo>
                  <a:lnTo>
                    <a:pt x="66" y="0"/>
                  </a:lnTo>
                  <a:lnTo>
                    <a:pt x="54" y="0"/>
                  </a:lnTo>
                  <a:lnTo>
                    <a:pt x="54" y="0"/>
                  </a:lnTo>
                  <a:lnTo>
                    <a:pt x="46" y="0"/>
                  </a:lnTo>
                  <a:lnTo>
                    <a:pt x="38" y="4"/>
                  </a:lnTo>
                  <a:lnTo>
                    <a:pt x="28" y="8"/>
                  </a:lnTo>
                  <a:lnTo>
                    <a:pt x="20" y="14"/>
                  </a:lnTo>
                  <a:lnTo>
                    <a:pt x="20" y="14"/>
                  </a:lnTo>
                  <a:lnTo>
                    <a:pt x="18" y="18"/>
                  </a:lnTo>
                  <a:lnTo>
                    <a:pt x="16" y="20"/>
                  </a:lnTo>
                  <a:lnTo>
                    <a:pt x="16" y="20"/>
                  </a:lnTo>
                  <a:lnTo>
                    <a:pt x="14" y="20"/>
                  </a:lnTo>
                  <a:lnTo>
                    <a:pt x="14" y="20"/>
                  </a:lnTo>
                  <a:lnTo>
                    <a:pt x="14" y="22"/>
                  </a:lnTo>
                  <a:lnTo>
                    <a:pt x="12" y="22"/>
                  </a:lnTo>
                  <a:lnTo>
                    <a:pt x="10" y="24"/>
                  </a:lnTo>
                  <a:lnTo>
                    <a:pt x="10" y="24"/>
                  </a:lnTo>
                  <a:lnTo>
                    <a:pt x="10" y="26"/>
                  </a:lnTo>
                  <a:lnTo>
                    <a:pt x="8" y="28"/>
                  </a:lnTo>
                  <a:lnTo>
                    <a:pt x="8" y="28"/>
                  </a:lnTo>
                  <a:lnTo>
                    <a:pt x="8" y="28"/>
                  </a:lnTo>
                  <a:lnTo>
                    <a:pt x="6" y="30"/>
                  </a:lnTo>
                  <a:lnTo>
                    <a:pt x="6" y="30"/>
                  </a:lnTo>
                  <a:lnTo>
                    <a:pt x="6" y="30"/>
                  </a:lnTo>
                  <a:lnTo>
                    <a:pt x="2" y="48"/>
                  </a:lnTo>
                  <a:lnTo>
                    <a:pt x="0" y="60"/>
                  </a:lnTo>
                  <a:lnTo>
                    <a:pt x="0" y="64"/>
                  </a:lnTo>
                  <a:lnTo>
                    <a:pt x="0" y="64"/>
                  </a:lnTo>
                  <a:lnTo>
                    <a:pt x="0" y="68"/>
                  </a:lnTo>
                  <a:lnTo>
                    <a:pt x="0" y="68"/>
                  </a:lnTo>
                  <a:lnTo>
                    <a:pt x="2" y="80"/>
                  </a:lnTo>
                  <a:lnTo>
                    <a:pt x="6" y="92"/>
                  </a:lnTo>
                  <a:lnTo>
                    <a:pt x="10" y="102"/>
                  </a:lnTo>
                  <a:lnTo>
                    <a:pt x="18" y="110"/>
                  </a:lnTo>
                  <a:lnTo>
                    <a:pt x="26" y="118"/>
                  </a:lnTo>
                  <a:lnTo>
                    <a:pt x="36" y="124"/>
                  </a:lnTo>
                  <a:lnTo>
                    <a:pt x="44" y="126"/>
                  </a:lnTo>
                  <a:lnTo>
                    <a:pt x="54" y="128"/>
                  </a:lnTo>
                  <a:lnTo>
                    <a:pt x="54" y="128"/>
                  </a:lnTo>
                  <a:lnTo>
                    <a:pt x="70" y="126"/>
                  </a:lnTo>
                  <a:lnTo>
                    <a:pt x="84" y="122"/>
                  </a:lnTo>
                  <a:lnTo>
                    <a:pt x="96" y="116"/>
                  </a:lnTo>
                  <a:lnTo>
                    <a:pt x="106" y="108"/>
                  </a:lnTo>
                  <a:lnTo>
                    <a:pt x="114" y="98"/>
                  </a:lnTo>
                  <a:lnTo>
                    <a:pt x="120" y="88"/>
                  </a:lnTo>
                  <a:lnTo>
                    <a:pt x="122" y="74"/>
                  </a:lnTo>
                  <a:lnTo>
                    <a:pt x="124" y="60"/>
                  </a:lnTo>
                  <a:lnTo>
                    <a:pt x="124" y="60"/>
                  </a:lnTo>
                  <a:lnTo>
                    <a:pt x="124" y="54"/>
                  </a:lnTo>
                  <a:lnTo>
                    <a:pt x="124" y="54"/>
                  </a:lnTo>
                  <a:lnTo>
                    <a:pt x="124" y="52"/>
                  </a:lnTo>
                  <a:lnTo>
                    <a:pt x="124" y="52"/>
                  </a:lnTo>
                  <a:lnTo>
                    <a:pt x="124" y="50"/>
                  </a:lnTo>
                  <a:lnTo>
                    <a:pt x="120" y="48"/>
                  </a:lnTo>
                  <a:lnTo>
                    <a:pt x="120" y="48"/>
                  </a:lnTo>
                  <a:lnTo>
                    <a:pt x="120" y="46"/>
                  </a:lnTo>
                  <a:lnTo>
                    <a:pt x="120" y="44"/>
                  </a:lnTo>
                  <a:lnTo>
                    <a:pt x="120" y="44"/>
                  </a:lnTo>
                  <a:lnTo>
                    <a:pt x="120" y="38"/>
                  </a:lnTo>
                  <a:lnTo>
                    <a:pt x="120" y="38"/>
                  </a:lnTo>
                  <a:lnTo>
                    <a:pt x="120" y="38"/>
                  </a:lnTo>
                  <a:lnTo>
                    <a:pt x="120" y="34"/>
                  </a:lnTo>
                  <a:lnTo>
                    <a:pt x="120" y="34"/>
                  </a:lnTo>
                  <a:lnTo>
                    <a:pt x="120" y="32"/>
                  </a:lnTo>
                  <a:lnTo>
                    <a:pt x="120" y="32"/>
                  </a:lnTo>
                  <a:lnTo>
                    <a:pt x="118" y="30"/>
                  </a:lnTo>
                  <a:lnTo>
                    <a:pt x="116" y="28"/>
                  </a:lnTo>
                  <a:lnTo>
                    <a:pt x="116" y="28"/>
                  </a:lnTo>
                  <a:lnTo>
                    <a:pt x="116" y="28"/>
                  </a:lnTo>
                  <a:lnTo>
                    <a:pt x="116" y="28"/>
                  </a:lnTo>
                  <a:lnTo>
                    <a:pt x="114" y="26"/>
                  </a:lnTo>
                  <a:lnTo>
                    <a:pt x="114" y="24"/>
                  </a:lnTo>
                  <a:lnTo>
                    <a:pt x="114" y="24"/>
                  </a:lnTo>
                  <a:lnTo>
                    <a:pt x="114" y="24"/>
                  </a:lnTo>
                  <a:lnTo>
                    <a:pt x="112" y="22"/>
                  </a:lnTo>
                  <a:lnTo>
                    <a:pt x="112" y="22"/>
                  </a:lnTo>
                  <a:lnTo>
                    <a:pt x="108" y="22"/>
                  </a:lnTo>
                  <a:lnTo>
                    <a:pt x="108" y="20"/>
                  </a:lnTo>
                  <a:lnTo>
                    <a:pt x="106" y="20"/>
                  </a:lnTo>
                  <a:lnTo>
                    <a:pt x="106" y="18"/>
                  </a:lnTo>
                  <a:lnTo>
                    <a:pt x="106" y="18"/>
                  </a:lnTo>
                  <a:lnTo>
                    <a:pt x="106" y="18"/>
                  </a:lnTo>
                  <a:lnTo>
                    <a:pt x="106" y="14"/>
                  </a:lnTo>
                  <a:lnTo>
                    <a:pt x="102" y="14"/>
                  </a:lnTo>
                  <a:lnTo>
                    <a:pt x="102" y="14"/>
                  </a:lnTo>
                  <a:lnTo>
                    <a:pt x="100" y="12"/>
                  </a:lnTo>
                  <a:lnTo>
                    <a:pt x="100" y="12"/>
                  </a:lnTo>
                  <a:lnTo>
                    <a:pt x="94" y="12"/>
                  </a:lnTo>
                  <a:lnTo>
                    <a:pt x="94" y="12"/>
                  </a:lnTo>
                  <a:lnTo>
                    <a:pt x="90" y="6"/>
                  </a:lnTo>
                  <a:lnTo>
                    <a:pt x="86" y="4"/>
                  </a:lnTo>
                  <a:lnTo>
                    <a:pt x="86" y="2"/>
                  </a:lnTo>
                  <a:lnTo>
                    <a:pt x="86" y="2"/>
                  </a:lnTo>
                  <a:lnTo>
                    <a:pt x="76" y="2"/>
                  </a:lnTo>
                  <a:lnTo>
                    <a:pt x="76" y="0"/>
                  </a:lnTo>
                  <a:close/>
                </a:path>
              </a:pathLst>
            </a:custGeom>
            <a:solidFill>
              <a:srgbClr val="59514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4" name="Freeform 605"/>
            <p:cNvSpPr>
              <a:spLocks/>
            </p:cNvSpPr>
            <p:nvPr/>
          </p:nvSpPr>
          <p:spPr bwMode="auto">
            <a:xfrm>
              <a:off x="8339138" y="5591175"/>
              <a:ext cx="190500" cy="196850"/>
            </a:xfrm>
            <a:custGeom>
              <a:avLst/>
              <a:gdLst>
                <a:gd name="T0" fmla="*/ 52 w 120"/>
                <a:gd name="T1" fmla="*/ 124 h 124"/>
                <a:gd name="T2" fmla="*/ 34 w 120"/>
                <a:gd name="T3" fmla="*/ 120 h 124"/>
                <a:gd name="T4" fmla="*/ 18 w 120"/>
                <a:gd name="T5" fmla="*/ 106 h 124"/>
                <a:gd name="T6" fmla="*/ 6 w 120"/>
                <a:gd name="T7" fmla="*/ 88 h 124"/>
                <a:gd name="T8" fmla="*/ 0 w 120"/>
                <a:gd name="T9" fmla="*/ 66 h 124"/>
                <a:gd name="T10" fmla="*/ 0 w 120"/>
                <a:gd name="T11" fmla="*/ 62 h 124"/>
                <a:gd name="T12" fmla="*/ 0 w 120"/>
                <a:gd name="T13" fmla="*/ 58 h 124"/>
                <a:gd name="T14" fmla="*/ 6 w 120"/>
                <a:gd name="T15" fmla="*/ 30 h 124"/>
                <a:gd name="T16" fmla="*/ 6 w 120"/>
                <a:gd name="T17" fmla="*/ 28 h 124"/>
                <a:gd name="T18" fmla="*/ 8 w 120"/>
                <a:gd name="T19" fmla="*/ 26 h 124"/>
                <a:gd name="T20" fmla="*/ 8 w 120"/>
                <a:gd name="T21" fmla="*/ 26 h 124"/>
                <a:gd name="T22" fmla="*/ 12 w 120"/>
                <a:gd name="T23" fmla="*/ 22 h 124"/>
                <a:gd name="T24" fmla="*/ 12 w 120"/>
                <a:gd name="T25" fmla="*/ 20 h 124"/>
                <a:gd name="T26" fmla="*/ 14 w 120"/>
                <a:gd name="T27" fmla="*/ 18 h 124"/>
                <a:gd name="T28" fmla="*/ 14 w 120"/>
                <a:gd name="T29" fmla="*/ 18 h 124"/>
                <a:gd name="T30" fmla="*/ 18 w 120"/>
                <a:gd name="T31" fmla="*/ 14 h 124"/>
                <a:gd name="T32" fmla="*/ 28 w 120"/>
                <a:gd name="T33" fmla="*/ 8 h 124"/>
                <a:gd name="T34" fmla="*/ 44 w 120"/>
                <a:gd name="T35" fmla="*/ 0 h 124"/>
                <a:gd name="T36" fmla="*/ 64 w 120"/>
                <a:gd name="T37" fmla="*/ 0 h 124"/>
                <a:gd name="T38" fmla="*/ 72 w 120"/>
                <a:gd name="T39" fmla="*/ 0 h 124"/>
                <a:gd name="T40" fmla="*/ 74 w 120"/>
                <a:gd name="T41" fmla="*/ 2 h 124"/>
                <a:gd name="T42" fmla="*/ 82 w 120"/>
                <a:gd name="T43" fmla="*/ 2 h 124"/>
                <a:gd name="T44" fmla="*/ 82 w 120"/>
                <a:gd name="T45" fmla="*/ 2 h 124"/>
                <a:gd name="T46" fmla="*/ 90 w 120"/>
                <a:gd name="T47" fmla="*/ 10 h 124"/>
                <a:gd name="T48" fmla="*/ 96 w 120"/>
                <a:gd name="T49" fmla="*/ 10 h 124"/>
                <a:gd name="T50" fmla="*/ 100 w 120"/>
                <a:gd name="T51" fmla="*/ 14 h 124"/>
                <a:gd name="T52" fmla="*/ 102 w 120"/>
                <a:gd name="T53" fmla="*/ 18 h 124"/>
                <a:gd name="T54" fmla="*/ 104 w 120"/>
                <a:gd name="T55" fmla="*/ 18 h 124"/>
                <a:gd name="T56" fmla="*/ 104 w 120"/>
                <a:gd name="T57" fmla="*/ 18 h 124"/>
                <a:gd name="T58" fmla="*/ 108 w 120"/>
                <a:gd name="T59" fmla="*/ 20 h 124"/>
                <a:gd name="T60" fmla="*/ 108 w 120"/>
                <a:gd name="T61" fmla="*/ 22 h 124"/>
                <a:gd name="T62" fmla="*/ 110 w 120"/>
                <a:gd name="T63" fmla="*/ 24 h 124"/>
                <a:gd name="T64" fmla="*/ 110 w 120"/>
                <a:gd name="T65" fmla="*/ 26 h 124"/>
                <a:gd name="T66" fmla="*/ 112 w 120"/>
                <a:gd name="T67" fmla="*/ 26 h 124"/>
                <a:gd name="T68" fmla="*/ 112 w 120"/>
                <a:gd name="T69" fmla="*/ 26 h 124"/>
                <a:gd name="T70" fmla="*/ 116 w 120"/>
                <a:gd name="T71" fmla="*/ 32 h 124"/>
                <a:gd name="T72" fmla="*/ 116 w 120"/>
                <a:gd name="T73" fmla="*/ 34 h 124"/>
                <a:gd name="T74" fmla="*/ 116 w 120"/>
                <a:gd name="T75" fmla="*/ 36 h 124"/>
                <a:gd name="T76" fmla="*/ 116 w 120"/>
                <a:gd name="T77" fmla="*/ 36 h 124"/>
                <a:gd name="T78" fmla="*/ 116 w 120"/>
                <a:gd name="T79" fmla="*/ 44 h 124"/>
                <a:gd name="T80" fmla="*/ 116 w 120"/>
                <a:gd name="T81" fmla="*/ 46 h 124"/>
                <a:gd name="T82" fmla="*/ 120 w 120"/>
                <a:gd name="T83" fmla="*/ 48 h 124"/>
                <a:gd name="T84" fmla="*/ 120 w 120"/>
                <a:gd name="T85" fmla="*/ 50 h 124"/>
                <a:gd name="T86" fmla="*/ 120 w 120"/>
                <a:gd name="T87" fmla="*/ 52 h 124"/>
                <a:gd name="T88" fmla="*/ 120 w 120"/>
                <a:gd name="T89" fmla="*/ 58 h 124"/>
                <a:gd name="T90" fmla="*/ 116 w 120"/>
                <a:gd name="T91" fmla="*/ 84 h 124"/>
                <a:gd name="T92" fmla="*/ 102 w 120"/>
                <a:gd name="T93" fmla="*/ 106 h 124"/>
                <a:gd name="T94" fmla="*/ 82 w 120"/>
                <a:gd name="T95" fmla="*/ 120 h 124"/>
                <a:gd name="T96" fmla="*/ 52 w 120"/>
                <a:gd name="T97"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52" y="124"/>
                  </a:moveTo>
                  <a:lnTo>
                    <a:pt x="52" y="124"/>
                  </a:lnTo>
                  <a:lnTo>
                    <a:pt x="44" y="122"/>
                  </a:lnTo>
                  <a:lnTo>
                    <a:pt x="34" y="120"/>
                  </a:lnTo>
                  <a:lnTo>
                    <a:pt x="26" y="114"/>
                  </a:lnTo>
                  <a:lnTo>
                    <a:pt x="18" y="106"/>
                  </a:lnTo>
                  <a:lnTo>
                    <a:pt x="10" y="98"/>
                  </a:lnTo>
                  <a:lnTo>
                    <a:pt x="6" y="88"/>
                  </a:lnTo>
                  <a:lnTo>
                    <a:pt x="2" y="78"/>
                  </a:lnTo>
                  <a:lnTo>
                    <a:pt x="0" y="66"/>
                  </a:lnTo>
                  <a:lnTo>
                    <a:pt x="0" y="66"/>
                  </a:lnTo>
                  <a:lnTo>
                    <a:pt x="0" y="62"/>
                  </a:lnTo>
                  <a:lnTo>
                    <a:pt x="0" y="58"/>
                  </a:lnTo>
                  <a:lnTo>
                    <a:pt x="0" y="58"/>
                  </a:lnTo>
                  <a:lnTo>
                    <a:pt x="2" y="46"/>
                  </a:lnTo>
                  <a:lnTo>
                    <a:pt x="6" y="30"/>
                  </a:lnTo>
                  <a:lnTo>
                    <a:pt x="6" y="30"/>
                  </a:lnTo>
                  <a:lnTo>
                    <a:pt x="6" y="28"/>
                  </a:lnTo>
                  <a:lnTo>
                    <a:pt x="8" y="26"/>
                  </a:lnTo>
                  <a:lnTo>
                    <a:pt x="8" y="26"/>
                  </a:lnTo>
                  <a:lnTo>
                    <a:pt x="8" y="26"/>
                  </a:lnTo>
                  <a:lnTo>
                    <a:pt x="8" y="26"/>
                  </a:lnTo>
                  <a:lnTo>
                    <a:pt x="10" y="24"/>
                  </a:lnTo>
                  <a:lnTo>
                    <a:pt x="12" y="22"/>
                  </a:lnTo>
                  <a:lnTo>
                    <a:pt x="12" y="22"/>
                  </a:lnTo>
                  <a:lnTo>
                    <a:pt x="12" y="20"/>
                  </a:lnTo>
                  <a:lnTo>
                    <a:pt x="14" y="18"/>
                  </a:lnTo>
                  <a:lnTo>
                    <a:pt x="14" y="18"/>
                  </a:lnTo>
                  <a:lnTo>
                    <a:pt x="14" y="18"/>
                  </a:lnTo>
                  <a:lnTo>
                    <a:pt x="14" y="18"/>
                  </a:lnTo>
                  <a:lnTo>
                    <a:pt x="16" y="16"/>
                  </a:lnTo>
                  <a:lnTo>
                    <a:pt x="18" y="14"/>
                  </a:lnTo>
                  <a:lnTo>
                    <a:pt x="18" y="14"/>
                  </a:lnTo>
                  <a:lnTo>
                    <a:pt x="28" y="8"/>
                  </a:lnTo>
                  <a:lnTo>
                    <a:pt x="36" y="4"/>
                  </a:lnTo>
                  <a:lnTo>
                    <a:pt x="44" y="0"/>
                  </a:lnTo>
                  <a:lnTo>
                    <a:pt x="52" y="0"/>
                  </a:lnTo>
                  <a:lnTo>
                    <a:pt x="64" y="0"/>
                  </a:lnTo>
                  <a:lnTo>
                    <a:pt x="64" y="0"/>
                  </a:lnTo>
                  <a:lnTo>
                    <a:pt x="72" y="0"/>
                  </a:lnTo>
                  <a:lnTo>
                    <a:pt x="74" y="0"/>
                  </a:lnTo>
                  <a:lnTo>
                    <a:pt x="74" y="2"/>
                  </a:lnTo>
                  <a:lnTo>
                    <a:pt x="74" y="2"/>
                  </a:lnTo>
                  <a:lnTo>
                    <a:pt x="82" y="2"/>
                  </a:lnTo>
                  <a:lnTo>
                    <a:pt x="82" y="2"/>
                  </a:lnTo>
                  <a:lnTo>
                    <a:pt x="82" y="2"/>
                  </a:lnTo>
                  <a:lnTo>
                    <a:pt x="86" y="6"/>
                  </a:lnTo>
                  <a:lnTo>
                    <a:pt x="90" y="10"/>
                  </a:lnTo>
                  <a:lnTo>
                    <a:pt x="90" y="10"/>
                  </a:lnTo>
                  <a:lnTo>
                    <a:pt x="96" y="10"/>
                  </a:lnTo>
                  <a:lnTo>
                    <a:pt x="96" y="10"/>
                  </a:lnTo>
                  <a:lnTo>
                    <a:pt x="100" y="14"/>
                  </a:lnTo>
                  <a:lnTo>
                    <a:pt x="102" y="14"/>
                  </a:lnTo>
                  <a:lnTo>
                    <a:pt x="102" y="18"/>
                  </a:lnTo>
                  <a:lnTo>
                    <a:pt x="102" y="18"/>
                  </a:lnTo>
                  <a:lnTo>
                    <a:pt x="104" y="18"/>
                  </a:lnTo>
                  <a:lnTo>
                    <a:pt x="104" y="18"/>
                  </a:lnTo>
                  <a:lnTo>
                    <a:pt x="104" y="18"/>
                  </a:lnTo>
                  <a:lnTo>
                    <a:pt x="104" y="20"/>
                  </a:lnTo>
                  <a:lnTo>
                    <a:pt x="108" y="20"/>
                  </a:lnTo>
                  <a:lnTo>
                    <a:pt x="108" y="22"/>
                  </a:lnTo>
                  <a:lnTo>
                    <a:pt x="108" y="22"/>
                  </a:lnTo>
                  <a:lnTo>
                    <a:pt x="110" y="22"/>
                  </a:lnTo>
                  <a:lnTo>
                    <a:pt x="110" y="24"/>
                  </a:lnTo>
                  <a:lnTo>
                    <a:pt x="110" y="24"/>
                  </a:lnTo>
                  <a:lnTo>
                    <a:pt x="110" y="26"/>
                  </a:lnTo>
                  <a:lnTo>
                    <a:pt x="112" y="26"/>
                  </a:lnTo>
                  <a:lnTo>
                    <a:pt x="112" y="26"/>
                  </a:lnTo>
                  <a:lnTo>
                    <a:pt x="112" y="26"/>
                  </a:lnTo>
                  <a:lnTo>
                    <a:pt x="112" y="26"/>
                  </a:lnTo>
                  <a:lnTo>
                    <a:pt x="114" y="30"/>
                  </a:lnTo>
                  <a:lnTo>
                    <a:pt x="116" y="32"/>
                  </a:lnTo>
                  <a:lnTo>
                    <a:pt x="116" y="32"/>
                  </a:lnTo>
                  <a:lnTo>
                    <a:pt x="116" y="34"/>
                  </a:lnTo>
                  <a:lnTo>
                    <a:pt x="116" y="36"/>
                  </a:lnTo>
                  <a:lnTo>
                    <a:pt x="116" y="36"/>
                  </a:lnTo>
                  <a:lnTo>
                    <a:pt x="116" y="36"/>
                  </a:lnTo>
                  <a:lnTo>
                    <a:pt x="116" y="36"/>
                  </a:lnTo>
                  <a:lnTo>
                    <a:pt x="116" y="42"/>
                  </a:lnTo>
                  <a:lnTo>
                    <a:pt x="116" y="44"/>
                  </a:lnTo>
                  <a:lnTo>
                    <a:pt x="116" y="44"/>
                  </a:lnTo>
                  <a:lnTo>
                    <a:pt x="116" y="46"/>
                  </a:lnTo>
                  <a:lnTo>
                    <a:pt x="120" y="48"/>
                  </a:lnTo>
                  <a:lnTo>
                    <a:pt x="120" y="48"/>
                  </a:lnTo>
                  <a:lnTo>
                    <a:pt x="120" y="50"/>
                  </a:lnTo>
                  <a:lnTo>
                    <a:pt x="120" y="50"/>
                  </a:lnTo>
                  <a:lnTo>
                    <a:pt x="120" y="52"/>
                  </a:lnTo>
                  <a:lnTo>
                    <a:pt x="120" y="52"/>
                  </a:lnTo>
                  <a:lnTo>
                    <a:pt x="120" y="58"/>
                  </a:lnTo>
                  <a:lnTo>
                    <a:pt x="120" y="58"/>
                  </a:lnTo>
                  <a:lnTo>
                    <a:pt x="118" y="72"/>
                  </a:lnTo>
                  <a:lnTo>
                    <a:pt x="116" y="84"/>
                  </a:lnTo>
                  <a:lnTo>
                    <a:pt x="110" y="96"/>
                  </a:lnTo>
                  <a:lnTo>
                    <a:pt x="102" y="106"/>
                  </a:lnTo>
                  <a:lnTo>
                    <a:pt x="94" y="114"/>
                  </a:lnTo>
                  <a:lnTo>
                    <a:pt x="82" y="120"/>
                  </a:lnTo>
                  <a:lnTo>
                    <a:pt x="68" y="122"/>
                  </a:lnTo>
                  <a:lnTo>
                    <a:pt x="52" y="12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5" name="Freeform 606"/>
            <p:cNvSpPr>
              <a:spLocks/>
            </p:cNvSpPr>
            <p:nvPr/>
          </p:nvSpPr>
          <p:spPr bwMode="auto">
            <a:xfrm>
              <a:off x="8335963" y="5588000"/>
              <a:ext cx="196850" cy="203200"/>
            </a:xfrm>
            <a:custGeom>
              <a:avLst/>
              <a:gdLst>
                <a:gd name="T0" fmla="*/ 74 w 124"/>
                <a:gd name="T1" fmla="*/ 0 h 128"/>
                <a:gd name="T2" fmla="*/ 66 w 124"/>
                <a:gd name="T3" fmla="*/ 0 h 128"/>
                <a:gd name="T4" fmla="*/ 54 w 124"/>
                <a:gd name="T5" fmla="*/ 0 h 128"/>
                <a:gd name="T6" fmla="*/ 38 w 124"/>
                <a:gd name="T7" fmla="*/ 4 h 128"/>
                <a:gd name="T8" fmla="*/ 20 w 124"/>
                <a:gd name="T9" fmla="*/ 14 h 128"/>
                <a:gd name="T10" fmla="*/ 18 w 124"/>
                <a:gd name="T11" fmla="*/ 18 h 128"/>
                <a:gd name="T12" fmla="*/ 16 w 124"/>
                <a:gd name="T13" fmla="*/ 20 h 128"/>
                <a:gd name="T14" fmla="*/ 14 w 124"/>
                <a:gd name="T15" fmla="*/ 20 h 128"/>
                <a:gd name="T16" fmla="*/ 12 w 124"/>
                <a:gd name="T17" fmla="*/ 22 h 128"/>
                <a:gd name="T18" fmla="*/ 10 w 124"/>
                <a:gd name="T19" fmla="*/ 24 h 128"/>
                <a:gd name="T20" fmla="*/ 8 w 124"/>
                <a:gd name="T21" fmla="*/ 28 h 128"/>
                <a:gd name="T22" fmla="*/ 8 w 124"/>
                <a:gd name="T23" fmla="*/ 28 h 128"/>
                <a:gd name="T24" fmla="*/ 6 w 124"/>
                <a:gd name="T25" fmla="*/ 30 h 128"/>
                <a:gd name="T26" fmla="*/ 2 w 124"/>
                <a:gd name="T27" fmla="*/ 48 h 128"/>
                <a:gd name="T28" fmla="*/ 0 w 124"/>
                <a:gd name="T29" fmla="*/ 64 h 128"/>
                <a:gd name="T30" fmla="*/ 0 w 124"/>
                <a:gd name="T31" fmla="*/ 68 h 128"/>
                <a:gd name="T32" fmla="*/ 2 w 124"/>
                <a:gd name="T33" fmla="*/ 80 h 128"/>
                <a:gd name="T34" fmla="*/ 10 w 124"/>
                <a:gd name="T35" fmla="*/ 102 h 128"/>
                <a:gd name="T36" fmla="*/ 26 w 124"/>
                <a:gd name="T37" fmla="*/ 118 h 128"/>
                <a:gd name="T38" fmla="*/ 44 w 124"/>
                <a:gd name="T39" fmla="*/ 126 h 128"/>
                <a:gd name="T40" fmla="*/ 54 w 124"/>
                <a:gd name="T41" fmla="*/ 128 h 128"/>
                <a:gd name="T42" fmla="*/ 84 w 124"/>
                <a:gd name="T43" fmla="*/ 122 h 128"/>
                <a:gd name="T44" fmla="*/ 106 w 124"/>
                <a:gd name="T45" fmla="*/ 108 h 128"/>
                <a:gd name="T46" fmla="*/ 120 w 124"/>
                <a:gd name="T47" fmla="*/ 88 h 128"/>
                <a:gd name="T48" fmla="*/ 124 w 124"/>
                <a:gd name="T49" fmla="*/ 60 h 128"/>
                <a:gd name="T50" fmla="*/ 124 w 124"/>
                <a:gd name="T51" fmla="*/ 54 h 128"/>
                <a:gd name="T52" fmla="*/ 124 w 124"/>
                <a:gd name="T53" fmla="*/ 52 h 128"/>
                <a:gd name="T54" fmla="*/ 124 w 124"/>
                <a:gd name="T55" fmla="*/ 50 h 128"/>
                <a:gd name="T56" fmla="*/ 120 w 124"/>
                <a:gd name="T57" fmla="*/ 48 h 128"/>
                <a:gd name="T58" fmla="*/ 120 w 124"/>
                <a:gd name="T59" fmla="*/ 44 h 128"/>
                <a:gd name="T60" fmla="*/ 120 w 124"/>
                <a:gd name="T61" fmla="*/ 38 h 128"/>
                <a:gd name="T62" fmla="*/ 120 w 124"/>
                <a:gd name="T63" fmla="*/ 38 h 128"/>
                <a:gd name="T64" fmla="*/ 120 w 124"/>
                <a:gd name="T65" fmla="*/ 34 h 128"/>
                <a:gd name="T66" fmla="*/ 120 w 124"/>
                <a:gd name="T67" fmla="*/ 32 h 128"/>
                <a:gd name="T68" fmla="*/ 116 w 124"/>
                <a:gd name="T69" fmla="*/ 28 h 128"/>
                <a:gd name="T70" fmla="*/ 116 w 124"/>
                <a:gd name="T71" fmla="*/ 28 h 128"/>
                <a:gd name="T72" fmla="*/ 114 w 124"/>
                <a:gd name="T73" fmla="*/ 26 h 128"/>
                <a:gd name="T74" fmla="*/ 114 w 124"/>
                <a:gd name="T75" fmla="*/ 24 h 128"/>
                <a:gd name="T76" fmla="*/ 112 w 124"/>
                <a:gd name="T77" fmla="*/ 22 h 128"/>
                <a:gd name="T78" fmla="*/ 108 w 124"/>
                <a:gd name="T79" fmla="*/ 22 h 128"/>
                <a:gd name="T80" fmla="*/ 106 w 124"/>
                <a:gd name="T81" fmla="*/ 20 h 128"/>
                <a:gd name="T82" fmla="*/ 106 w 124"/>
                <a:gd name="T83" fmla="*/ 18 h 128"/>
                <a:gd name="T84" fmla="*/ 106 w 124"/>
                <a:gd name="T85" fmla="*/ 14 h 128"/>
                <a:gd name="T86" fmla="*/ 102 w 124"/>
                <a:gd name="T87" fmla="*/ 14 h 128"/>
                <a:gd name="T88" fmla="*/ 100 w 124"/>
                <a:gd name="T89" fmla="*/ 12 h 128"/>
                <a:gd name="T90" fmla="*/ 94 w 124"/>
                <a:gd name="T91" fmla="*/ 12 h 128"/>
                <a:gd name="T92" fmla="*/ 86 w 124"/>
                <a:gd name="T93" fmla="*/ 4 h 128"/>
                <a:gd name="T94" fmla="*/ 86 w 124"/>
                <a:gd name="T95" fmla="*/ 2 h 128"/>
                <a:gd name="T96" fmla="*/ 76 w 124"/>
                <a:gd name="T9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4" h="128">
                  <a:moveTo>
                    <a:pt x="76" y="0"/>
                  </a:moveTo>
                  <a:lnTo>
                    <a:pt x="74" y="0"/>
                  </a:lnTo>
                  <a:lnTo>
                    <a:pt x="74" y="0"/>
                  </a:lnTo>
                  <a:lnTo>
                    <a:pt x="66" y="0"/>
                  </a:lnTo>
                  <a:lnTo>
                    <a:pt x="54" y="0"/>
                  </a:lnTo>
                  <a:lnTo>
                    <a:pt x="54" y="0"/>
                  </a:lnTo>
                  <a:lnTo>
                    <a:pt x="46" y="0"/>
                  </a:lnTo>
                  <a:lnTo>
                    <a:pt x="38" y="4"/>
                  </a:lnTo>
                  <a:lnTo>
                    <a:pt x="28" y="8"/>
                  </a:lnTo>
                  <a:lnTo>
                    <a:pt x="20" y="14"/>
                  </a:lnTo>
                  <a:lnTo>
                    <a:pt x="20" y="14"/>
                  </a:lnTo>
                  <a:lnTo>
                    <a:pt x="18" y="18"/>
                  </a:lnTo>
                  <a:lnTo>
                    <a:pt x="16" y="20"/>
                  </a:lnTo>
                  <a:lnTo>
                    <a:pt x="16" y="20"/>
                  </a:lnTo>
                  <a:lnTo>
                    <a:pt x="14" y="20"/>
                  </a:lnTo>
                  <a:lnTo>
                    <a:pt x="14" y="20"/>
                  </a:lnTo>
                  <a:lnTo>
                    <a:pt x="14" y="22"/>
                  </a:lnTo>
                  <a:lnTo>
                    <a:pt x="12" y="22"/>
                  </a:lnTo>
                  <a:lnTo>
                    <a:pt x="10" y="24"/>
                  </a:lnTo>
                  <a:lnTo>
                    <a:pt x="10" y="24"/>
                  </a:lnTo>
                  <a:lnTo>
                    <a:pt x="10" y="26"/>
                  </a:lnTo>
                  <a:lnTo>
                    <a:pt x="8" y="28"/>
                  </a:lnTo>
                  <a:lnTo>
                    <a:pt x="8" y="28"/>
                  </a:lnTo>
                  <a:lnTo>
                    <a:pt x="8" y="28"/>
                  </a:lnTo>
                  <a:lnTo>
                    <a:pt x="6" y="30"/>
                  </a:lnTo>
                  <a:lnTo>
                    <a:pt x="6" y="30"/>
                  </a:lnTo>
                  <a:lnTo>
                    <a:pt x="6" y="30"/>
                  </a:lnTo>
                  <a:lnTo>
                    <a:pt x="2" y="48"/>
                  </a:lnTo>
                  <a:lnTo>
                    <a:pt x="0" y="60"/>
                  </a:lnTo>
                  <a:lnTo>
                    <a:pt x="0" y="64"/>
                  </a:lnTo>
                  <a:lnTo>
                    <a:pt x="0" y="64"/>
                  </a:lnTo>
                  <a:lnTo>
                    <a:pt x="0" y="68"/>
                  </a:lnTo>
                  <a:lnTo>
                    <a:pt x="0" y="68"/>
                  </a:lnTo>
                  <a:lnTo>
                    <a:pt x="2" y="80"/>
                  </a:lnTo>
                  <a:lnTo>
                    <a:pt x="6" y="92"/>
                  </a:lnTo>
                  <a:lnTo>
                    <a:pt x="10" y="102"/>
                  </a:lnTo>
                  <a:lnTo>
                    <a:pt x="18" y="110"/>
                  </a:lnTo>
                  <a:lnTo>
                    <a:pt x="26" y="118"/>
                  </a:lnTo>
                  <a:lnTo>
                    <a:pt x="36" y="124"/>
                  </a:lnTo>
                  <a:lnTo>
                    <a:pt x="44" y="126"/>
                  </a:lnTo>
                  <a:lnTo>
                    <a:pt x="54" y="128"/>
                  </a:lnTo>
                  <a:lnTo>
                    <a:pt x="54" y="128"/>
                  </a:lnTo>
                  <a:lnTo>
                    <a:pt x="70" y="126"/>
                  </a:lnTo>
                  <a:lnTo>
                    <a:pt x="84" y="122"/>
                  </a:lnTo>
                  <a:lnTo>
                    <a:pt x="96" y="116"/>
                  </a:lnTo>
                  <a:lnTo>
                    <a:pt x="106" y="108"/>
                  </a:lnTo>
                  <a:lnTo>
                    <a:pt x="114" y="98"/>
                  </a:lnTo>
                  <a:lnTo>
                    <a:pt x="120" y="88"/>
                  </a:lnTo>
                  <a:lnTo>
                    <a:pt x="122" y="74"/>
                  </a:lnTo>
                  <a:lnTo>
                    <a:pt x="124" y="60"/>
                  </a:lnTo>
                  <a:lnTo>
                    <a:pt x="124" y="60"/>
                  </a:lnTo>
                  <a:lnTo>
                    <a:pt x="124" y="54"/>
                  </a:lnTo>
                  <a:lnTo>
                    <a:pt x="124" y="54"/>
                  </a:lnTo>
                  <a:lnTo>
                    <a:pt x="124" y="52"/>
                  </a:lnTo>
                  <a:lnTo>
                    <a:pt x="124" y="52"/>
                  </a:lnTo>
                  <a:lnTo>
                    <a:pt x="124" y="50"/>
                  </a:lnTo>
                  <a:lnTo>
                    <a:pt x="120" y="48"/>
                  </a:lnTo>
                  <a:lnTo>
                    <a:pt x="120" y="48"/>
                  </a:lnTo>
                  <a:lnTo>
                    <a:pt x="120" y="46"/>
                  </a:lnTo>
                  <a:lnTo>
                    <a:pt x="120" y="44"/>
                  </a:lnTo>
                  <a:lnTo>
                    <a:pt x="120" y="44"/>
                  </a:lnTo>
                  <a:lnTo>
                    <a:pt x="120" y="38"/>
                  </a:lnTo>
                  <a:lnTo>
                    <a:pt x="120" y="38"/>
                  </a:lnTo>
                  <a:lnTo>
                    <a:pt x="120" y="38"/>
                  </a:lnTo>
                  <a:lnTo>
                    <a:pt x="120" y="34"/>
                  </a:lnTo>
                  <a:lnTo>
                    <a:pt x="120" y="34"/>
                  </a:lnTo>
                  <a:lnTo>
                    <a:pt x="120" y="32"/>
                  </a:lnTo>
                  <a:lnTo>
                    <a:pt x="120" y="32"/>
                  </a:lnTo>
                  <a:lnTo>
                    <a:pt x="118" y="30"/>
                  </a:lnTo>
                  <a:lnTo>
                    <a:pt x="116" y="28"/>
                  </a:lnTo>
                  <a:lnTo>
                    <a:pt x="116" y="28"/>
                  </a:lnTo>
                  <a:lnTo>
                    <a:pt x="116" y="28"/>
                  </a:lnTo>
                  <a:lnTo>
                    <a:pt x="116" y="28"/>
                  </a:lnTo>
                  <a:lnTo>
                    <a:pt x="114" y="26"/>
                  </a:lnTo>
                  <a:lnTo>
                    <a:pt x="114" y="24"/>
                  </a:lnTo>
                  <a:lnTo>
                    <a:pt x="114" y="24"/>
                  </a:lnTo>
                  <a:lnTo>
                    <a:pt x="114" y="24"/>
                  </a:lnTo>
                  <a:lnTo>
                    <a:pt x="112" y="22"/>
                  </a:lnTo>
                  <a:lnTo>
                    <a:pt x="112" y="22"/>
                  </a:lnTo>
                  <a:lnTo>
                    <a:pt x="108" y="22"/>
                  </a:lnTo>
                  <a:lnTo>
                    <a:pt x="108" y="20"/>
                  </a:lnTo>
                  <a:lnTo>
                    <a:pt x="106" y="20"/>
                  </a:lnTo>
                  <a:lnTo>
                    <a:pt x="106" y="18"/>
                  </a:lnTo>
                  <a:lnTo>
                    <a:pt x="106" y="18"/>
                  </a:lnTo>
                  <a:lnTo>
                    <a:pt x="106" y="18"/>
                  </a:lnTo>
                  <a:lnTo>
                    <a:pt x="106" y="14"/>
                  </a:lnTo>
                  <a:lnTo>
                    <a:pt x="102" y="14"/>
                  </a:lnTo>
                  <a:lnTo>
                    <a:pt x="102" y="14"/>
                  </a:lnTo>
                  <a:lnTo>
                    <a:pt x="100" y="12"/>
                  </a:lnTo>
                  <a:lnTo>
                    <a:pt x="100" y="12"/>
                  </a:lnTo>
                  <a:lnTo>
                    <a:pt x="94" y="12"/>
                  </a:lnTo>
                  <a:lnTo>
                    <a:pt x="94" y="12"/>
                  </a:lnTo>
                  <a:lnTo>
                    <a:pt x="90" y="6"/>
                  </a:lnTo>
                  <a:lnTo>
                    <a:pt x="86" y="4"/>
                  </a:lnTo>
                  <a:lnTo>
                    <a:pt x="86" y="2"/>
                  </a:lnTo>
                  <a:lnTo>
                    <a:pt x="86" y="2"/>
                  </a:lnTo>
                  <a:lnTo>
                    <a:pt x="76" y="2"/>
                  </a:lnTo>
                  <a:lnTo>
                    <a:pt x="7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6" name="Freeform 607"/>
            <p:cNvSpPr>
              <a:spLocks noEditPoints="1"/>
            </p:cNvSpPr>
            <p:nvPr/>
          </p:nvSpPr>
          <p:spPr bwMode="auto">
            <a:xfrm>
              <a:off x="8339138" y="5591175"/>
              <a:ext cx="190500" cy="196850"/>
            </a:xfrm>
            <a:custGeom>
              <a:avLst/>
              <a:gdLst>
                <a:gd name="T0" fmla="*/ 34 w 120"/>
                <a:gd name="T1" fmla="*/ 118 h 124"/>
                <a:gd name="T2" fmla="*/ 8 w 120"/>
                <a:gd name="T3" fmla="*/ 88 h 124"/>
                <a:gd name="T4" fmla="*/ 2 w 120"/>
                <a:gd name="T5" fmla="*/ 60 h 124"/>
                <a:gd name="T6" fmla="*/ 6 w 120"/>
                <a:gd name="T7" fmla="*/ 30 h 124"/>
                <a:gd name="T8" fmla="*/ 8 w 120"/>
                <a:gd name="T9" fmla="*/ 28 h 124"/>
                <a:gd name="T10" fmla="*/ 14 w 120"/>
                <a:gd name="T11" fmla="*/ 24 h 124"/>
                <a:gd name="T12" fmla="*/ 16 w 120"/>
                <a:gd name="T13" fmla="*/ 20 h 124"/>
                <a:gd name="T14" fmla="*/ 20 w 120"/>
                <a:gd name="T15" fmla="*/ 16 h 124"/>
                <a:gd name="T16" fmla="*/ 46 w 120"/>
                <a:gd name="T17" fmla="*/ 2 h 124"/>
                <a:gd name="T18" fmla="*/ 72 w 120"/>
                <a:gd name="T19" fmla="*/ 2 h 124"/>
                <a:gd name="T20" fmla="*/ 82 w 120"/>
                <a:gd name="T21" fmla="*/ 4 h 124"/>
                <a:gd name="T22" fmla="*/ 90 w 120"/>
                <a:gd name="T23" fmla="*/ 12 h 124"/>
                <a:gd name="T24" fmla="*/ 98 w 120"/>
                <a:gd name="T25" fmla="*/ 16 h 124"/>
                <a:gd name="T26" fmla="*/ 102 w 120"/>
                <a:gd name="T27" fmla="*/ 18 h 124"/>
                <a:gd name="T28" fmla="*/ 106 w 120"/>
                <a:gd name="T29" fmla="*/ 22 h 124"/>
                <a:gd name="T30" fmla="*/ 108 w 120"/>
                <a:gd name="T31" fmla="*/ 26 h 124"/>
                <a:gd name="T32" fmla="*/ 110 w 120"/>
                <a:gd name="T33" fmla="*/ 28 h 124"/>
                <a:gd name="T34" fmla="*/ 114 w 120"/>
                <a:gd name="T35" fmla="*/ 32 h 124"/>
                <a:gd name="T36" fmla="*/ 114 w 120"/>
                <a:gd name="T37" fmla="*/ 36 h 124"/>
                <a:gd name="T38" fmla="*/ 114 w 120"/>
                <a:gd name="T39" fmla="*/ 46 h 124"/>
                <a:gd name="T40" fmla="*/ 118 w 120"/>
                <a:gd name="T41" fmla="*/ 48 h 124"/>
                <a:gd name="T42" fmla="*/ 118 w 120"/>
                <a:gd name="T43" fmla="*/ 52 h 124"/>
                <a:gd name="T44" fmla="*/ 114 w 120"/>
                <a:gd name="T45" fmla="*/ 84 h 124"/>
                <a:gd name="T46" fmla="*/ 82 w 120"/>
                <a:gd name="T47" fmla="*/ 118 h 124"/>
                <a:gd name="T48" fmla="*/ 72 w 120"/>
                <a:gd name="T49" fmla="*/ 0 h 124"/>
                <a:gd name="T50" fmla="*/ 52 w 120"/>
                <a:gd name="T51" fmla="*/ 0 h 124"/>
                <a:gd name="T52" fmla="*/ 18 w 120"/>
                <a:gd name="T53" fmla="*/ 14 h 124"/>
                <a:gd name="T54" fmla="*/ 14 w 120"/>
                <a:gd name="T55" fmla="*/ 18 h 124"/>
                <a:gd name="T56" fmla="*/ 12 w 120"/>
                <a:gd name="T57" fmla="*/ 22 h 124"/>
                <a:gd name="T58" fmla="*/ 8 w 120"/>
                <a:gd name="T59" fmla="*/ 26 h 124"/>
                <a:gd name="T60" fmla="*/ 6 w 120"/>
                <a:gd name="T61" fmla="*/ 30 h 124"/>
                <a:gd name="T62" fmla="*/ 0 w 120"/>
                <a:gd name="T63" fmla="*/ 62 h 124"/>
                <a:gd name="T64" fmla="*/ 2 w 120"/>
                <a:gd name="T65" fmla="*/ 78 h 124"/>
                <a:gd name="T66" fmla="*/ 26 w 120"/>
                <a:gd name="T67" fmla="*/ 114 h 124"/>
                <a:gd name="T68" fmla="*/ 52 w 120"/>
                <a:gd name="T69" fmla="*/ 124 h 124"/>
                <a:gd name="T70" fmla="*/ 102 w 120"/>
                <a:gd name="T71" fmla="*/ 106 h 124"/>
                <a:gd name="T72" fmla="*/ 120 w 120"/>
                <a:gd name="T73" fmla="*/ 58 h 124"/>
                <a:gd name="T74" fmla="*/ 120 w 120"/>
                <a:gd name="T75" fmla="*/ 50 h 124"/>
                <a:gd name="T76" fmla="*/ 116 w 120"/>
                <a:gd name="T77" fmla="*/ 46 h 124"/>
                <a:gd name="T78" fmla="*/ 116 w 120"/>
                <a:gd name="T79" fmla="*/ 36 h 124"/>
                <a:gd name="T80" fmla="*/ 116 w 120"/>
                <a:gd name="T81" fmla="*/ 34 h 124"/>
                <a:gd name="T82" fmla="*/ 112 w 120"/>
                <a:gd name="T83" fmla="*/ 26 h 124"/>
                <a:gd name="T84" fmla="*/ 110 w 120"/>
                <a:gd name="T85" fmla="*/ 26 h 124"/>
                <a:gd name="T86" fmla="*/ 108 w 120"/>
                <a:gd name="T87" fmla="*/ 22 h 124"/>
                <a:gd name="T88" fmla="*/ 104 w 120"/>
                <a:gd name="T89" fmla="*/ 18 h 124"/>
                <a:gd name="T90" fmla="*/ 102 w 120"/>
                <a:gd name="T91" fmla="*/ 14 h 124"/>
                <a:gd name="T92" fmla="*/ 96 w 120"/>
                <a:gd name="T93" fmla="*/ 10 h 124"/>
                <a:gd name="T94" fmla="*/ 82 w 120"/>
                <a:gd name="T95" fmla="*/ 2 h 124"/>
                <a:gd name="T96" fmla="*/ 74 w 120"/>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52" y="122"/>
                  </a:moveTo>
                  <a:lnTo>
                    <a:pt x="52" y="122"/>
                  </a:lnTo>
                  <a:lnTo>
                    <a:pt x="44" y="120"/>
                  </a:lnTo>
                  <a:lnTo>
                    <a:pt x="34" y="118"/>
                  </a:lnTo>
                  <a:lnTo>
                    <a:pt x="26" y="112"/>
                  </a:lnTo>
                  <a:lnTo>
                    <a:pt x="18" y="106"/>
                  </a:lnTo>
                  <a:lnTo>
                    <a:pt x="12" y="96"/>
                  </a:lnTo>
                  <a:lnTo>
                    <a:pt x="8" y="88"/>
                  </a:lnTo>
                  <a:lnTo>
                    <a:pt x="4" y="76"/>
                  </a:lnTo>
                  <a:lnTo>
                    <a:pt x="2" y="66"/>
                  </a:lnTo>
                  <a:lnTo>
                    <a:pt x="2" y="66"/>
                  </a:lnTo>
                  <a:lnTo>
                    <a:pt x="2" y="60"/>
                  </a:lnTo>
                  <a:lnTo>
                    <a:pt x="2" y="58"/>
                  </a:lnTo>
                  <a:lnTo>
                    <a:pt x="2" y="58"/>
                  </a:lnTo>
                  <a:lnTo>
                    <a:pt x="4" y="46"/>
                  </a:lnTo>
                  <a:lnTo>
                    <a:pt x="6" y="30"/>
                  </a:lnTo>
                  <a:lnTo>
                    <a:pt x="6" y="30"/>
                  </a:lnTo>
                  <a:lnTo>
                    <a:pt x="8" y="30"/>
                  </a:lnTo>
                  <a:lnTo>
                    <a:pt x="8" y="28"/>
                  </a:lnTo>
                  <a:lnTo>
                    <a:pt x="8" y="28"/>
                  </a:lnTo>
                  <a:lnTo>
                    <a:pt x="8" y="28"/>
                  </a:lnTo>
                  <a:lnTo>
                    <a:pt x="10" y="26"/>
                  </a:lnTo>
                  <a:lnTo>
                    <a:pt x="10" y="26"/>
                  </a:lnTo>
                  <a:lnTo>
                    <a:pt x="14" y="24"/>
                  </a:lnTo>
                  <a:lnTo>
                    <a:pt x="14" y="24"/>
                  </a:lnTo>
                  <a:lnTo>
                    <a:pt x="14" y="22"/>
                  </a:lnTo>
                  <a:lnTo>
                    <a:pt x="16" y="20"/>
                  </a:lnTo>
                  <a:lnTo>
                    <a:pt x="16" y="20"/>
                  </a:lnTo>
                  <a:lnTo>
                    <a:pt x="16" y="20"/>
                  </a:lnTo>
                  <a:lnTo>
                    <a:pt x="16" y="20"/>
                  </a:lnTo>
                  <a:lnTo>
                    <a:pt x="18" y="18"/>
                  </a:lnTo>
                  <a:lnTo>
                    <a:pt x="20" y="16"/>
                  </a:lnTo>
                  <a:lnTo>
                    <a:pt x="20" y="16"/>
                  </a:lnTo>
                  <a:lnTo>
                    <a:pt x="28" y="10"/>
                  </a:lnTo>
                  <a:lnTo>
                    <a:pt x="36" y="6"/>
                  </a:lnTo>
                  <a:lnTo>
                    <a:pt x="46" y="2"/>
                  </a:lnTo>
                  <a:lnTo>
                    <a:pt x="52" y="2"/>
                  </a:lnTo>
                  <a:lnTo>
                    <a:pt x="64" y="2"/>
                  </a:lnTo>
                  <a:lnTo>
                    <a:pt x="64" y="2"/>
                  </a:lnTo>
                  <a:lnTo>
                    <a:pt x="72" y="2"/>
                  </a:lnTo>
                  <a:lnTo>
                    <a:pt x="74" y="2"/>
                  </a:lnTo>
                  <a:lnTo>
                    <a:pt x="74" y="4"/>
                  </a:lnTo>
                  <a:lnTo>
                    <a:pt x="74" y="4"/>
                  </a:lnTo>
                  <a:lnTo>
                    <a:pt x="82" y="4"/>
                  </a:lnTo>
                  <a:lnTo>
                    <a:pt x="82" y="4"/>
                  </a:lnTo>
                  <a:lnTo>
                    <a:pt x="82" y="4"/>
                  </a:lnTo>
                  <a:lnTo>
                    <a:pt x="86" y="8"/>
                  </a:lnTo>
                  <a:lnTo>
                    <a:pt x="90" y="12"/>
                  </a:lnTo>
                  <a:lnTo>
                    <a:pt x="90" y="12"/>
                  </a:lnTo>
                  <a:lnTo>
                    <a:pt x="96" y="12"/>
                  </a:lnTo>
                  <a:lnTo>
                    <a:pt x="96" y="12"/>
                  </a:lnTo>
                  <a:lnTo>
                    <a:pt x="98" y="16"/>
                  </a:lnTo>
                  <a:lnTo>
                    <a:pt x="100" y="16"/>
                  </a:lnTo>
                  <a:lnTo>
                    <a:pt x="100" y="18"/>
                  </a:lnTo>
                  <a:lnTo>
                    <a:pt x="100" y="18"/>
                  </a:lnTo>
                  <a:lnTo>
                    <a:pt x="102" y="18"/>
                  </a:lnTo>
                  <a:lnTo>
                    <a:pt x="102" y="20"/>
                  </a:lnTo>
                  <a:lnTo>
                    <a:pt x="104" y="20"/>
                  </a:lnTo>
                  <a:lnTo>
                    <a:pt x="104" y="22"/>
                  </a:lnTo>
                  <a:lnTo>
                    <a:pt x="106" y="22"/>
                  </a:lnTo>
                  <a:lnTo>
                    <a:pt x="106" y="24"/>
                  </a:lnTo>
                  <a:lnTo>
                    <a:pt x="106" y="24"/>
                  </a:lnTo>
                  <a:lnTo>
                    <a:pt x="108" y="24"/>
                  </a:lnTo>
                  <a:lnTo>
                    <a:pt x="108" y="26"/>
                  </a:lnTo>
                  <a:lnTo>
                    <a:pt x="108" y="26"/>
                  </a:lnTo>
                  <a:lnTo>
                    <a:pt x="110" y="28"/>
                  </a:lnTo>
                  <a:lnTo>
                    <a:pt x="110" y="28"/>
                  </a:lnTo>
                  <a:lnTo>
                    <a:pt x="110" y="28"/>
                  </a:lnTo>
                  <a:lnTo>
                    <a:pt x="112" y="28"/>
                  </a:lnTo>
                  <a:lnTo>
                    <a:pt x="112" y="28"/>
                  </a:lnTo>
                  <a:lnTo>
                    <a:pt x="112" y="30"/>
                  </a:lnTo>
                  <a:lnTo>
                    <a:pt x="114" y="32"/>
                  </a:lnTo>
                  <a:lnTo>
                    <a:pt x="114" y="32"/>
                  </a:lnTo>
                  <a:lnTo>
                    <a:pt x="114" y="34"/>
                  </a:lnTo>
                  <a:lnTo>
                    <a:pt x="114" y="36"/>
                  </a:lnTo>
                  <a:lnTo>
                    <a:pt x="114" y="36"/>
                  </a:lnTo>
                  <a:lnTo>
                    <a:pt x="114" y="36"/>
                  </a:lnTo>
                  <a:lnTo>
                    <a:pt x="114" y="36"/>
                  </a:lnTo>
                  <a:lnTo>
                    <a:pt x="114" y="44"/>
                  </a:lnTo>
                  <a:lnTo>
                    <a:pt x="114" y="46"/>
                  </a:lnTo>
                  <a:lnTo>
                    <a:pt x="114" y="46"/>
                  </a:lnTo>
                  <a:lnTo>
                    <a:pt x="114" y="48"/>
                  </a:lnTo>
                  <a:lnTo>
                    <a:pt x="118" y="48"/>
                  </a:lnTo>
                  <a:lnTo>
                    <a:pt x="118" y="48"/>
                  </a:lnTo>
                  <a:lnTo>
                    <a:pt x="118" y="50"/>
                  </a:lnTo>
                  <a:lnTo>
                    <a:pt x="118" y="50"/>
                  </a:lnTo>
                  <a:lnTo>
                    <a:pt x="118" y="52"/>
                  </a:lnTo>
                  <a:lnTo>
                    <a:pt x="118" y="52"/>
                  </a:lnTo>
                  <a:lnTo>
                    <a:pt x="118" y="58"/>
                  </a:lnTo>
                  <a:lnTo>
                    <a:pt x="118" y="58"/>
                  </a:lnTo>
                  <a:lnTo>
                    <a:pt x="116" y="72"/>
                  </a:lnTo>
                  <a:lnTo>
                    <a:pt x="114" y="84"/>
                  </a:lnTo>
                  <a:lnTo>
                    <a:pt x="108" y="94"/>
                  </a:lnTo>
                  <a:lnTo>
                    <a:pt x="102" y="104"/>
                  </a:lnTo>
                  <a:lnTo>
                    <a:pt x="92" y="112"/>
                  </a:lnTo>
                  <a:lnTo>
                    <a:pt x="82" y="118"/>
                  </a:lnTo>
                  <a:lnTo>
                    <a:pt x="68" y="120"/>
                  </a:lnTo>
                  <a:lnTo>
                    <a:pt x="52" y="122"/>
                  </a:lnTo>
                  <a:close/>
                  <a:moveTo>
                    <a:pt x="74" y="0"/>
                  </a:moveTo>
                  <a:lnTo>
                    <a:pt x="72" y="0"/>
                  </a:lnTo>
                  <a:lnTo>
                    <a:pt x="72" y="0"/>
                  </a:lnTo>
                  <a:lnTo>
                    <a:pt x="64" y="0"/>
                  </a:lnTo>
                  <a:lnTo>
                    <a:pt x="52" y="0"/>
                  </a:lnTo>
                  <a:lnTo>
                    <a:pt x="52" y="0"/>
                  </a:lnTo>
                  <a:lnTo>
                    <a:pt x="44" y="0"/>
                  </a:lnTo>
                  <a:lnTo>
                    <a:pt x="36" y="4"/>
                  </a:lnTo>
                  <a:lnTo>
                    <a:pt x="28" y="8"/>
                  </a:lnTo>
                  <a:lnTo>
                    <a:pt x="18" y="14"/>
                  </a:lnTo>
                  <a:lnTo>
                    <a:pt x="18" y="14"/>
                  </a:lnTo>
                  <a:lnTo>
                    <a:pt x="16" y="16"/>
                  </a:lnTo>
                  <a:lnTo>
                    <a:pt x="14" y="18"/>
                  </a:lnTo>
                  <a:lnTo>
                    <a:pt x="14" y="18"/>
                  </a:lnTo>
                  <a:lnTo>
                    <a:pt x="14" y="18"/>
                  </a:lnTo>
                  <a:lnTo>
                    <a:pt x="14" y="18"/>
                  </a:lnTo>
                  <a:lnTo>
                    <a:pt x="12" y="20"/>
                  </a:lnTo>
                  <a:lnTo>
                    <a:pt x="12" y="22"/>
                  </a:lnTo>
                  <a:lnTo>
                    <a:pt x="10" y="24"/>
                  </a:lnTo>
                  <a:lnTo>
                    <a:pt x="10" y="24"/>
                  </a:lnTo>
                  <a:lnTo>
                    <a:pt x="8" y="26"/>
                  </a:lnTo>
                  <a:lnTo>
                    <a:pt x="8" y="26"/>
                  </a:lnTo>
                  <a:lnTo>
                    <a:pt x="8" y="26"/>
                  </a:lnTo>
                  <a:lnTo>
                    <a:pt x="8" y="26"/>
                  </a:lnTo>
                  <a:lnTo>
                    <a:pt x="6" y="28"/>
                  </a:lnTo>
                  <a:lnTo>
                    <a:pt x="6" y="30"/>
                  </a:lnTo>
                  <a:lnTo>
                    <a:pt x="6" y="30"/>
                  </a:lnTo>
                  <a:lnTo>
                    <a:pt x="2" y="46"/>
                  </a:lnTo>
                  <a:lnTo>
                    <a:pt x="0" y="58"/>
                  </a:lnTo>
                  <a:lnTo>
                    <a:pt x="0" y="62"/>
                  </a:lnTo>
                  <a:lnTo>
                    <a:pt x="0" y="62"/>
                  </a:lnTo>
                  <a:lnTo>
                    <a:pt x="0" y="66"/>
                  </a:lnTo>
                  <a:lnTo>
                    <a:pt x="0" y="66"/>
                  </a:lnTo>
                  <a:lnTo>
                    <a:pt x="2" y="78"/>
                  </a:lnTo>
                  <a:lnTo>
                    <a:pt x="6" y="88"/>
                  </a:lnTo>
                  <a:lnTo>
                    <a:pt x="10" y="98"/>
                  </a:lnTo>
                  <a:lnTo>
                    <a:pt x="18" y="106"/>
                  </a:lnTo>
                  <a:lnTo>
                    <a:pt x="26" y="114"/>
                  </a:lnTo>
                  <a:lnTo>
                    <a:pt x="34" y="120"/>
                  </a:lnTo>
                  <a:lnTo>
                    <a:pt x="44" y="122"/>
                  </a:lnTo>
                  <a:lnTo>
                    <a:pt x="52" y="124"/>
                  </a:lnTo>
                  <a:lnTo>
                    <a:pt x="52" y="124"/>
                  </a:lnTo>
                  <a:lnTo>
                    <a:pt x="68" y="122"/>
                  </a:lnTo>
                  <a:lnTo>
                    <a:pt x="82" y="120"/>
                  </a:lnTo>
                  <a:lnTo>
                    <a:pt x="94" y="114"/>
                  </a:lnTo>
                  <a:lnTo>
                    <a:pt x="102" y="106"/>
                  </a:lnTo>
                  <a:lnTo>
                    <a:pt x="110" y="96"/>
                  </a:lnTo>
                  <a:lnTo>
                    <a:pt x="116" y="84"/>
                  </a:lnTo>
                  <a:lnTo>
                    <a:pt x="118" y="72"/>
                  </a:lnTo>
                  <a:lnTo>
                    <a:pt x="120" y="58"/>
                  </a:lnTo>
                  <a:lnTo>
                    <a:pt x="120" y="58"/>
                  </a:lnTo>
                  <a:lnTo>
                    <a:pt x="120" y="52"/>
                  </a:lnTo>
                  <a:lnTo>
                    <a:pt x="120" y="52"/>
                  </a:lnTo>
                  <a:lnTo>
                    <a:pt x="120" y="50"/>
                  </a:lnTo>
                  <a:lnTo>
                    <a:pt x="120" y="50"/>
                  </a:lnTo>
                  <a:lnTo>
                    <a:pt x="120" y="48"/>
                  </a:lnTo>
                  <a:lnTo>
                    <a:pt x="116" y="46"/>
                  </a:lnTo>
                  <a:lnTo>
                    <a:pt x="116" y="46"/>
                  </a:lnTo>
                  <a:lnTo>
                    <a:pt x="116" y="44"/>
                  </a:lnTo>
                  <a:lnTo>
                    <a:pt x="116" y="42"/>
                  </a:lnTo>
                  <a:lnTo>
                    <a:pt x="116" y="42"/>
                  </a:lnTo>
                  <a:lnTo>
                    <a:pt x="116" y="36"/>
                  </a:lnTo>
                  <a:lnTo>
                    <a:pt x="116" y="36"/>
                  </a:lnTo>
                  <a:lnTo>
                    <a:pt x="116" y="36"/>
                  </a:lnTo>
                  <a:lnTo>
                    <a:pt x="116" y="34"/>
                  </a:lnTo>
                  <a:lnTo>
                    <a:pt x="116" y="34"/>
                  </a:lnTo>
                  <a:lnTo>
                    <a:pt x="116" y="32"/>
                  </a:lnTo>
                  <a:lnTo>
                    <a:pt x="116" y="32"/>
                  </a:lnTo>
                  <a:lnTo>
                    <a:pt x="114" y="30"/>
                  </a:lnTo>
                  <a:lnTo>
                    <a:pt x="112" y="26"/>
                  </a:lnTo>
                  <a:lnTo>
                    <a:pt x="112" y="26"/>
                  </a:lnTo>
                  <a:lnTo>
                    <a:pt x="112" y="26"/>
                  </a:lnTo>
                  <a:lnTo>
                    <a:pt x="112" y="26"/>
                  </a:lnTo>
                  <a:lnTo>
                    <a:pt x="110" y="26"/>
                  </a:lnTo>
                  <a:lnTo>
                    <a:pt x="110" y="24"/>
                  </a:lnTo>
                  <a:lnTo>
                    <a:pt x="110" y="24"/>
                  </a:lnTo>
                  <a:lnTo>
                    <a:pt x="110" y="22"/>
                  </a:lnTo>
                  <a:lnTo>
                    <a:pt x="108" y="22"/>
                  </a:lnTo>
                  <a:lnTo>
                    <a:pt x="108" y="20"/>
                  </a:lnTo>
                  <a:lnTo>
                    <a:pt x="104" y="20"/>
                  </a:lnTo>
                  <a:lnTo>
                    <a:pt x="104" y="18"/>
                  </a:lnTo>
                  <a:lnTo>
                    <a:pt x="104" y="18"/>
                  </a:lnTo>
                  <a:lnTo>
                    <a:pt x="104" y="18"/>
                  </a:lnTo>
                  <a:lnTo>
                    <a:pt x="104" y="18"/>
                  </a:lnTo>
                  <a:lnTo>
                    <a:pt x="102" y="18"/>
                  </a:lnTo>
                  <a:lnTo>
                    <a:pt x="102" y="14"/>
                  </a:lnTo>
                  <a:lnTo>
                    <a:pt x="100" y="14"/>
                  </a:lnTo>
                  <a:lnTo>
                    <a:pt x="100" y="14"/>
                  </a:lnTo>
                  <a:lnTo>
                    <a:pt x="96" y="10"/>
                  </a:lnTo>
                  <a:lnTo>
                    <a:pt x="96" y="10"/>
                  </a:lnTo>
                  <a:lnTo>
                    <a:pt x="90" y="10"/>
                  </a:lnTo>
                  <a:lnTo>
                    <a:pt x="90" y="10"/>
                  </a:lnTo>
                  <a:lnTo>
                    <a:pt x="86" y="6"/>
                  </a:lnTo>
                  <a:lnTo>
                    <a:pt x="82" y="2"/>
                  </a:lnTo>
                  <a:lnTo>
                    <a:pt x="82" y="2"/>
                  </a:lnTo>
                  <a:lnTo>
                    <a:pt x="82" y="2"/>
                  </a:lnTo>
                  <a:lnTo>
                    <a:pt x="74" y="2"/>
                  </a:lnTo>
                  <a:lnTo>
                    <a:pt x="74" y="0"/>
                  </a:lnTo>
                  <a:close/>
                </a:path>
              </a:pathLst>
            </a:custGeom>
            <a:solidFill>
              <a:srgbClr val="554E49"/>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7" name="Freeform 608"/>
            <p:cNvSpPr>
              <a:spLocks/>
            </p:cNvSpPr>
            <p:nvPr/>
          </p:nvSpPr>
          <p:spPr bwMode="auto">
            <a:xfrm>
              <a:off x="8342313" y="5594350"/>
              <a:ext cx="184150" cy="190500"/>
            </a:xfrm>
            <a:custGeom>
              <a:avLst/>
              <a:gdLst>
                <a:gd name="T0" fmla="*/ 50 w 116"/>
                <a:gd name="T1" fmla="*/ 120 h 120"/>
                <a:gd name="T2" fmla="*/ 32 w 116"/>
                <a:gd name="T3" fmla="*/ 116 h 120"/>
                <a:gd name="T4" fmla="*/ 16 w 116"/>
                <a:gd name="T5" fmla="*/ 104 h 120"/>
                <a:gd name="T6" fmla="*/ 6 w 116"/>
                <a:gd name="T7" fmla="*/ 86 h 120"/>
                <a:gd name="T8" fmla="*/ 0 w 116"/>
                <a:gd name="T9" fmla="*/ 64 h 120"/>
                <a:gd name="T10" fmla="*/ 0 w 116"/>
                <a:gd name="T11" fmla="*/ 58 h 120"/>
                <a:gd name="T12" fmla="*/ 0 w 116"/>
                <a:gd name="T13" fmla="*/ 56 h 120"/>
                <a:gd name="T14" fmla="*/ 4 w 116"/>
                <a:gd name="T15" fmla="*/ 28 h 120"/>
                <a:gd name="T16" fmla="*/ 6 w 116"/>
                <a:gd name="T17" fmla="*/ 28 h 120"/>
                <a:gd name="T18" fmla="*/ 6 w 116"/>
                <a:gd name="T19" fmla="*/ 26 h 120"/>
                <a:gd name="T20" fmla="*/ 8 w 116"/>
                <a:gd name="T21" fmla="*/ 24 h 120"/>
                <a:gd name="T22" fmla="*/ 12 w 116"/>
                <a:gd name="T23" fmla="*/ 22 h 120"/>
                <a:gd name="T24" fmla="*/ 12 w 116"/>
                <a:gd name="T25" fmla="*/ 20 h 120"/>
                <a:gd name="T26" fmla="*/ 14 w 116"/>
                <a:gd name="T27" fmla="*/ 18 h 120"/>
                <a:gd name="T28" fmla="*/ 14 w 116"/>
                <a:gd name="T29" fmla="*/ 18 h 120"/>
                <a:gd name="T30" fmla="*/ 18 w 116"/>
                <a:gd name="T31" fmla="*/ 14 h 120"/>
                <a:gd name="T32" fmla="*/ 26 w 116"/>
                <a:gd name="T33" fmla="*/ 8 h 120"/>
                <a:gd name="T34" fmla="*/ 44 w 116"/>
                <a:gd name="T35" fmla="*/ 0 h 120"/>
                <a:gd name="T36" fmla="*/ 62 w 116"/>
                <a:gd name="T37" fmla="*/ 0 h 120"/>
                <a:gd name="T38" fmla="*/ 70 w 116"/>
                <a:gd name="T39" fmla="*/ 0 h 120"/>
                <a:gd name="T40" fmla="*/ 72 w 116"/>
                <a:gd name="T41" fmla="*/ 2 h 120"/>
                <a:gd name="T42" fmla="*/ 80 w 116"/>
                <a:gd name="T43" fmla="*/ 2 h 120"/>
                <a:gd name="T44" fmla="*/ 80 w 116"/>
                <a:gd name="T45" fmla="*/ 2 h 120"/>
                <a:gd name="T46" fmla="*/ 88 w 116"/>
                <a:gd name="T47" fmla="*/ 10 h 120"/>
                <a:gd name="T48" fmla="*/ 94 w 116"/>
                <a:gd name="T49" fmla="*/ 10 h 120"/>
                <a:gd name="T50" fmla="*/ 96 w 116"/>
                <a:gd name="T51" fmla="*/ 14 h 120"/>
                <a:gd name="T52" fmla="*/ 98 w 116"/>
                <a:gd name="T53" fmla="*/ 16 h 120"/>
                <a:gd name="T54" fmla="*/ 100 w 116"/>
                <a:gd name="T55" fmla="*/ 16 h 120"/>
                <a:gd name="T56" fmla="*/ 102 w 116"/>
                <a:gd name="T57" fmla="*/ 18 h 120"/>
                <a:gd name="T58" fmla="*/ 104 w 116"/>
                <a:gd name="T59" fmla="*/ 20 h 120"/>
                <a:gd name="T60" fmla="*/ 104 w 116"/>
                <a:gd name="T61" fmla="*/ 22 h 120"/>
                <a:gd name="T62" fmla="*/ 106 w 116"/>
                <a:gd name="T63" fmla="*/ 24 h 120"/>
                <a:gd name="T64" fmla="*/ 108 w 116"/>
                <a:gd name="T65" fmla="*/ 26 h 120"/>
                <a:gd name="T66" fmla="*/ 108 w 116"/>
                <a:gd name="T67" fmla="*/ 26 h 120"/>
                <a:gd name="T68" fmla="*/ 110 w 116"/>
                <a:gd name="T69" fmla="*/ 26 h 120"/>
                <a:gd name="T70" fmla="*/ 112 w 116"/>
                <a:gd name="T71" fmla="*/ 30 h 120"/>
                <a:gd name="T72" fmla="*/ 112 w 116"/>
                <a:gd name="T73" fmla="*/ 32 h 120"/>
                <a:gd name="T74" fmla="*/ 112 w 116"/>
                <a:gd name="T75" fmla="*/ 34 h 120"/>
                <a:gd name="T76" fmla="*/ 112 w 116"/>
                <a:gd name="T77" fmla="*/ 34 h 120"/>
                <a:gd name="T78" fmla="*/ 112 w 116"/>
                <a:gd name="T79" fmla="*/ 44 h 120"/>
                <a:gd name="T80" fmla="*/ 112 w 116"/>
                <a:gd name="T81" fmla="*/ 46 h 120"/>
                <a:gd name="T82" fmla="*/ 116 w 116"/>
                <a:gd name="T83" fmla="*/ 46 h 120"/>
                <a:gd name="T84" fmla="*/ 116 w 116"/>
                <a:gd name="T85" fmla="*/ 48 h 120"/>
                <a:gd name="T86" fmla="*/ 116 w 116"/>
                <a:gd name="T87" fmla="*/ 50 h 120"/>
                <a:gd name="T88" fmla="*/ 116 w 116"/>
                <a:gd name="T89" fmla="*/ 56 h 120"/>
                <a:gd name="T90" fmla="*/ 112 w 116"/>
                <a:gd name="T91" fmla="*/ 82 h 120"/>
                <a:gd name="T92" fmla="*/ 100 w 116"/>
                <a:gd name="T93" fmla="*/ 102 h 120"/>
                <a:gd name="T94" fmla="*/ 80 w 116"/>
                <a:gd name="T95" fmla="*/ 116 h 120"/>
                <a:gd name="T96" fmla="*/ 50 w 116"/>
                <a:gd name="T97"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50" y="120"/>
                  </a:moveTo>
                  <a:lnTo>
                    <a:pt x="50" y="120"/>
                  </a:lnTo>
                  <a:lnTo>
                    <a:pt x="42" y="118"/>
                  </a:lnTo>
                  <a:lnTo>
                    <a:pt x="32" y="116"/>
                  </a:lnTo>
                  <a:lnTo>
                    <a:pt x="24" y="110"/>
                  </a:lnTo>
                  <a:lnTo>
                    <a:pt x="16" y="104"/>
                  </a:lnTo>
                  <a:lnTo>
                    <a:pt x="10" y="94"/>
                  </a:lnTo>
                  <a:lnTo>
                    <a:pt x="6" y="86"/>
                  </a:lnTo>
                  <a:lnTo>
                    <a:pt x="2" y="74"/>
                  </a:lnTo>
                  <a:lnTo>
                    <a:pt x="0" y="64"/>
                  </a:lnTo>
                  <a:lnTo>
                    <a:pt x="0" y="64"/>
                  </a:lnTo>
                  <a:lnTo>
                    <a:pt x="0" y="58"/>
                  </a:lnTo>
                  <a:lnTo>
                    <a:pt x="0" y="56"/>
                  </a:lnTo>
                  <a:lnTo>
                    <a:pt x="0" y="56"/>
                  </a:lnTo>
                  <a:lnTo>
                    <a:pt x="2" y="44"/>
                  </a:lnTo>
                  <a:lnTo>
                    <a:pt x="4" y="28"/>
                  </a:lnTo>
                  <a:lnTo>
                    <a:pt x="4" y="28"/>
                  </a:lnTo>
                  <a:lnTo>
                    <a:pt x="6" y="28"/>
                  </a:lnTo>
                  <a:lnTo>
                    <a:pt x="6" y="26"/>
                  </a:lnTo>
                  <a:lnTo>
                    <a:pt x="6" y="26"/>
                  </a:lnTo>
                  <a:lnTo>
                    <a:pt x="6" y="26"/>
                  </a:lnTo>
                  <a:lnTo>
                    <a:pt x="8" y="24"/>
                  </a:lnTo>
                  <a:lnTo>
                    <a:pt x="8" y="24"/>
                  </a:lnTo>
                  <a:lnTo>
                    <a:pt x="12" y="22"/>
                  </a:lnTo>
                  <a:lnTo>
                    <a:pt x="12" y="22"/>
                  </a:lnTo>
                  <a:lnTo>
                    <a:pt x="12" y="20"/>
                  </a:lnTo>
                  <a:lnTo>
                    <a:pt x="14" y="18"/>
                  </a:lnTo>
                  <a:lnTo>
                    <a:pt x="14" y="18"/>
                  </a:lnTo>
                  <a:lnTo>
                    <a:pt x="14" y="18"/>
                  </a:lnTo>
                  <a:lnTo>
                    <a:pt x="14" y="18"/>
                  </a:lnTo>
                  <a:lnTo>
                    <a:pt x="16" y="16"/>
                  </a:lnTo>
                  <a:lnTo>
                    <a:pt x="18" y="14"/>
                  </a:lnTo>
                  <a:lnTo>
                    <a:pt x="18" y="14"/>
                  </a:lnTo>
                  <a:lnTo>
                    <a:pt x="26" y="8"/>
                  </a:lnTo>
                  <a:lnTo>
                    <a:pt x="34" y="4"/>
                  </a:lnTo>
                  <a:lnTo>
                    <a:pt x="44" y="0"/>
                  </a:lnTo>
                  <a:lnTo>
                    <a:pt x="50" y="0"/>
                  </a:lnTo>
                  <a:lnTo>
                    <a:pt x="62" y="0"/>
                  </a:lnTo>
                  <a:lnTo>
                    <a:pt x="62" y="0"/>
                  </a:lnTo>
                  <a:lnTo>
                    <a:pt x="70" y="0"/>
                  </a:lnTo>
                  <a:lnTo>
                    <a:pt x="72" y="0"/>
                  </a:lnTo>
                  <a:lnTo>
                    <a:pt x="72" y="2"/>
                  </a:lnTo>
                  <a:lnTo>
                    <a:pt x="72" y="2"/>
                  </a:lnTo>
                  <a:lnTo>
                    <a:pt x="80" y="2"/>
                  </a:lnTo>
                  <a:lnTo>
                    <a:pt x="80" y="2"/>
                  </a:lnTo>
                  <a:lnTo>
                    <a:pt x="80" y="2"/>
                  </a:lnTo>
                  <a:lnTo>
                    <a:pt x="84" y="6"/>
                  </a:lnTo>
                  <a:lnTo>
                    <a:pt x="88" y="10"/>
                  </a:lnTo>
                  <a:lnTo>
                    <a:pt x="88" y="10"/>
                  </a:lnTo>
                  <a:lnTo>
                    <a:pt x="94" y="10"/>
                  </a:lnTo>
                  <a:lnTo>
                    <a:pt x="94" y="10"/>
                  </a:lnTo>
                  <a:lnTo>
                    <a:pt x="96" y="14"/>
                  </a:lnTo>
                  <a:lnTo>
                    <a:pt x="98" y="14"/>
                  </a:lnTo>
                  <a:lnTo>
                    <a:pt x="98" y="16"/>
                  </a:lnTo>
                  <a:lnTo>
                    <a:pt x="98" y="16"/>
                  </a:lnTo>
                  <a:lnTo>
                    <a:pt x="100" y="16"/>
                  </a:lnTo>
                  <a:lnTo>
                    <a:pt x="100" y="18"/>
                  </a:lnTo>
                  <a:lnTo>
                    <a:pt x="102" y="18"/>
                  </a:lnTo>
                  <a:lnTo>
                    <a:pt x="102" y="20"/>
                  </a:lnTo>
                  <a:lnTo>
                    <a:pt x="104" y="20"/>
                  </a:lnTo>
                  <a:lnTo>
                    <a:pt x="104" y="22"/>
                  </a:lnTo>
                  <a:lnTo>
                    <a:pt x="104" y="22"/>
                  </a:lnTo>
                  <a:lnTo>
                    <a:pt x="106" y="22"/>
                  </a:lnTo>
                  <a:lnTo>
                    <a:pt x="106" y="24"/>
                  </a:lnTo>
                  <a:lnTo>
                    <a:pt x="106" y="24"/>
                  </a:lnTo>
                  <a:lnTo>
                    <a:pt x="108" y="26"/>
                  </a:lnTo>
                  <a:lnTo>
                    <a:pt x="108" y="26"/>
                  </a:lnTo>
                  <a:lnTo>
                    <a:pt x="108" y="26"/>
                  </a:lnTo>
                  <a:lnTo>
                    <a:pt x="110" y="26"/>
                  </a:lnTo>
                  <a:lnTo>
                    <a:pt x="110" y="26"/>
                  </a:lnTo>
                  <a:lnTo>
                    <a:pt x="110" y="28"/>
                  </a:lnTo>
                  <a:lnTo>
                    <a:pt x="112" y="30"/>
                  </a:lnTo>
                  <a:lnTo>
                    <a:pt x="112" y="30"/>
                  </a:lnTo>
                  <a:lnTo>
                    <a:pt x="112" y="32"/>
                  </a:lnTo>
                  <a:lnTo>
                    <a:pt x="112" y="34"/>
                  </a:lnTo>
                  <a:lnTo>
                    <a:pt x="112" y="34"/>
                  </a:lnTo>
                  <a:lnTo>
                    <a:pt x="112" y="34"/>
                  </a:lnTo>
                  <a:lnTo>
                    <a:pt x="112" y="34"/>
                  </a:lnTo>
                  <a:lnTo>
                    <a:pt x="112" y="42"/>
                  </a:lnTo>
                  <a:lnTo>
                    <a:pt x="112" y="44"/>
                  </a:lnTo>
                  <a:lnTo>
                    <a:pt x="112" y="44"/>
                  </a:lnTo>
                  <a:lnTo>
                    <a:pt x="112" y="46"/>
                  </a:lnTo>
                  <a:lnTo>
                    <a:pt x="116" y="46"/>
                  </a:lnTo>
                  <a:lnTo>
                    <a:pt x="116" y="46"/>
                  </a:lnTo>
                  <a:lnTo>
                    <a:pt x="116" y="48"/>
                  </a:lnTo>
                  <a:lnTo>
                    <a:pt x="116" y="48"/>
                  </a:lnTo>
                  <a:lnTo>
                    <a:pt x="116" y="50"/>
                  </a:lnTo>
                  <a:lnTo>
                    <a:pt x="116" y="50"/>
                  </a:lnTo>
                  <a:lnTo>
                    <a:pt x="116" y="56"/>
                  </a:lnTo>
                  <a:lnTo>
                    <a:pt x="116" y="56"/>
                  </a:lnTo>
                  <a:lnTo>
                    <a:pt x="114" y="70"/>
                  </a:lnTo>
                  <a:lnTo>
                    <a:pt x="112" y="82"/>
                  </a:lnTo>
                  <a:lnTo>
                    <a:pt x="106" y="92"/>
                  </a:lnTo>
                  <a:lnTo>
                    <a:pt x="100" y="102"/>
                  </a:lnTo>
                  <a:lnTo>
                    <a:pt x="90" y="110"/>
                  </a:lnTo>
                  <a:lnTo>
                    <a:pt x="80" y="116"/>
                  </a:lnTo>
                  <a:lnTo>
                    <a:pt x="66" y="118"/>
                  </a:lnTo>
                  <a:lnTo>
                    <a:pt x="50" y="12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8" name="Freeform 609"/>
            <p:cNvSpPr>
              <a:spLocks/>
            </p:cNvSpPr>
            <p:nvPr/>
          </p:nvSpPr>
          <p:spPr bwMode="auto">
            <a:xfrm>
              <a:off x="8339138" y="5591175"/>
              <a:ext cx="190500" cy="196850"/>
            </a:xfrm>
            <a:custGeom>
              <a:avLst/>
              <a:gdLst>
                <a:gd name="T0" fmla="*/ 72 w 120"/>
                <a:gd name="T1" fmla="*/ 0 h 124"/>
                <a:gd name="T2" fmla="*/ 64 w 120"/>
                <a:gd name="T3" fmla="*/ 0 h 124"/>
                <a:gd name="T4" fmla="*/ 52 w 120"/>
                <a:gd name="T5" fmla="*/ 0 h 124"/>
                <a:gd name="T6" fmla="*/ 36 w 120"/>
                <a:gd name="T7" fmla="*/ 4 h 124"/>
                <a:gd name="T8" fmla="*/ 18 w 120"/>
                <a:gd name="T9" fmla="*/ 14 h 124"/>
                <a:gd name="T10" fmla="*/ 16 w 120"/>
                <a:gd name="T11" fmla="*/ 16 h 124"/>
                <a:gd name="T12" fmla="*/ 14 w 120"/>
                <a:gd name="T13" fmla="*/ 18 h 124"/>
                <a:gd name="T14" fmla="*/ 14 w 120"/>
                <a:gd name="T15" fmla="*/ 18 h 124"/>
                <a:gd name="T16" fmla="*/ 12 w 120"/>
                <a:gd name="T17" fmla="*/ 22 h 124"/>
                <a:gd name="T18" fmla="*/ 10 w 120"/>
                <a:gd name="T19" fmla="*/ 24 h 124"/>
                <a:gd name="T20" fmla="*/ 8 w 120"/>
                <a:gd name="T21" fmla="*/ 26 h 124"/>
                <a:gd name="T22" fmla="*/ 8 w 120"/>
                <a:gd name="T23" fmla="*/ 26 h 124"/>
                <a:gd name="T24" fmla="*/ 6 w 120"/>
                <a:gd name="T25" fmla="*/ 30 h 124"/>
                <a:gd name="T26" fmla="*/ 2 w 120"/>
                <a:gd name="T27" fmla="*/ 46 h 124"/>
                <a:gd name="T28" fmla="*/ 0 w 120"/>
                <a:gd name="T29" fmla="*/ 62 h 124"/>
                <a:gd name="T30" fmla="*/ 0 w 120"/>
                <a:gd name="T31" fmla="*/ 66 h 124"/>
                <a:gd name="T32" fmla="*/ 2 w 120"/>
                <a:gd name="T33" fmla="*/ 78 h 124"/>
                <a:gd name="T34" fmla="*/ 10 w 120"/>
                <a:gd name="T35" fmla="*/ 98 h 124"/>
                <a:gd name="T36" fmla="*/ 26 w 120"/>
                <a:gd name="T37" fmla="*/ 114 h 124"/>
                <a:gd name="T38" fmla="*/ 44 w 120"/>
                <a:gd name="T39" fmla="*/ 122 h 124"/>
                <a:gd name="T40" fmla="*/ 52 w 120"/>
                <a:gd name="T41" fmla="*/ 124 h 124"/>
                <a:gd name="T42" fmla="*/ 82 w 120"/>
                <a:gd name="T43" fmla="*/ 120 h 124"/>
                <a:gd name="T44" fmla="*/ 102 w 120"/>
                <a:gd name="T45" fmla="*/ 106 h 124"/>
                <a:gd name="T46" fmla="*/ 116 w 120"/>
                <a:gd name="T47" fmla="*/ 84 h 124"/>
                <a:gd name="T48" fmla="*/ 120 w 120"/>
                <a:gd name="T49" fmla="*/ 58 h 124"/>
                <a:gd name="T50" fmla="*/ 120 w 120"/>
                <a:gd name="T51" fmla="*/ 52 h 124"/>
                <a:gd name="T52" fmla="*/ 120 w 120"/>
                <a:gd name="T53" fmla="*/ 50 h 124"/>
                <a:gd name="T54" fmla="*/ 120 w 120"/>
                <a:gd name="T55" fmla="*/ 48 h 124"/>
                <a:gd name="T56" fmla="*/ 116 w 120"/>
                <a:gd name="T57" fmla="*/ 46 h 124"/>
                <a:gd name="T58" fmla="*/ 116 w 120"/>
                <a:gd name="T59" fmla="*/ 42 h 124"/>
                <a:gd name="T60" fmla="*/ 116 w 120"/>
                <a:gd name="T61" fmla="*/ 36 h 124"/>
                <a:gd name="T62" fmla="*/ 116 w 120"/>
                <a:gd name="T63" fmla="*/ 36 h 124"/>
                <a:gd name="T64" fmla="*/ 116 w 120"/>
                <a:gd name="T65" fmla="*/ 34 h 124"/>
                <a:gd name="T66" fmla="*/ 116 w 120"/>
                <a:gd name="T67" fmla="*/ 32 h 124"/>
                <a:gd name="T68" fmla="*/ 112 w 120"/>
                <a:gd name="T69" fmla="*/ 26 h 124"/>
                <a:gd name="T70" fmla="*/ 112 w 120"/>
                <a:gd name="T71" fmla="*/ 26 h 124"/>
                <a:gd name="T72" fmla="*/ 110 w 120"/>
                <a:gd name="T73" fmla="*/ 26 h 124"/>
                <a:gd name="T74" fmla="*/ 110 w 120"/>
                <a:gd name="T75" fmla="*/ 24 h 124"/>
                <a:gd name="T76" fmla="*/ 108 w 120"/>
                <a:gd name="T77" fmla="*/ 22 h 124"/>
                <a:gd name="T78" fmla="*/ 104 w 120"/>
                <a:gd name="T79" fmla="*/ 20 h 124"/>
                <a:gd name="T80" fmla="*/ 104 w 120"/>
                <a:gd name="T81" fmla="*/ 18 h 124"/>
                <a:gd name="T82" fmla="*/ 104 w 120"/>
                <a:gd name="T83" fmla="*/ 18 h 124"/>
                <a:gd name="T84" fmla="*/ 102 w 120"/>
                <a:gd name="T85" fmla="*/ 14 h 124"/>
                <a:gd name="T86" fmla="*/ 100 w 120"/>
                <a:gd name="T87" fmla="*/ 14 h 124"/>
                <a:gd name="T88" fmla="*/ 96 w 120"/>
                <a:gd name="T89" fmla="*/ 10 h 124"/>
                <a:gd name="T90" fmla="*/ 90 w 120"/>
                <a:gd name="T91" fmla="*/ 10 h 124"/>
                <a:gd name="T92" fmla="*/ 82 w 120"/>
                <a:gd name="T93" fmla="*/ 2 h 124"/>
                <a:gd name="T94" fmla="*/ 82 w 120"/>
                <a:gd name="T95" fmla="*/ 2 h 124"/>
                <a:gd name="T96" fmla="*/ 74 w 120"/>
                <a:gd name="T9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24">
                  <a:moveTo>
                    <a:pt x="74" y="0"/>
                  </a:moveTo>
                  <a:lnTo>
                    <a:pt x="72" y="0"/>
                  </a:lnTo>
                  <a:lnTo>
                    <a:pt x="72" y="0"/>
                  </a:lnTo>
                  <a:lnTo>
                    <a:pt x="64" y="0"/>
                  </a:lnTo>
                  <a:lnTo>
                    <a:pt x="52" y="0"/>
                  </a:lnTo>
                  <a:lnTo>
                    <a:pt x="52" y="0"/>
                  </a:lnTo>
                  <a:lnTo>
                    <a:pt x="44" y="0"/>
                  </a:lnTo>
                  <a:lnTo>
                    <a:pt x="36" y="4"/>
                  </a:lnTo>
                  <a:lnTo>
                    <a:pt x="28" y="8"/>
                  </a:lnTo>
                  <a:lnTo>
                    <a:pt x="18" y="14"/>
                  </a:lnTo>
                  <a:lnTo>
                    <a:pt x="18" y="14"/>
                  </a:lnTo>
                  <a:lnTo>
                    <a:pt x="16" y="16"/>
                  </a:lnTo>
                  <a:lnTo>
                    <a:pt x="14" y="18"/>
                  </a:lnTo>
                  <a:lnTo>
                    <a:pt x="14" y="18"/>
                  </a:lnTo>
                  <a:lnTo>
                    <a:pt x="14" y="18"/>
                  </a:lnTo>
                  <a:lnTo>
                    <a:pt x="14" y="18"/>
                  </a:lnTo>
                  <a:lnTo>
                    <a:pt x="12" y="20"/>
                  </a:lnTo>
                  <a:lnTo>
                    <a:pt x="12" y="22"/>
                  </a:lnTo>
                  <a:lnTo>
                    <a:pt x="10" y="24"/>
                  </a:lnTo>
                  <a:lnTo>
                    <a:pt x="10" y="24"/>
                  </a:lnTo>
                  <a:lnTo>
                    <a:pt x="8" y="26"/>
                  </a:lnTo>
                  <a:lnTo>
                    <a:pt x="8" y="26"/>
                  </a:lnTo>
                  <a:lnTo>
                    <a:pt x="8" y="26"/>
                  </a:lnTo>
                  <a:lnTo>
                    <a:pt x="8" y="26"/>
                  </a:lnTo>
                  <a:lnTo>
                    <a:pt x="6" y="28"/>
                  </a:lnTo>
                  <a:lnTo>
                    <a:pt x="6" y="30"/>
                  </a:lnTo>
                  <a:lnTo>
                    <a:pt x="6" y="30"/>
                  </a:lnTo>
                  <a:lnTo>
                    <a:pt x="2" y="46"/>
                  </a:lnTo>
                  <a:lnTo>
                    <a:pt x="0" y="58"/>
                  </a:lnTo>
                  <a:lnTo>
                    <a:pt x="0" y="62"/>
                  </a:lnTo>
                  <a:lnTo>
                    <a:pt x="0" y="62"/>
                  </a:lnTo>
                  <a:lnTo>
                    <a:pt x="0" y="66"/>
                  </a:lnTo>
                  <a:lnTo>
                    <a:pt x="0" y="66"/>
                  </a:lnTo>
                  <a:lnTo>
                    <a:pt x="2" y="78"/>
                  </a:lnTo>
                  <a:lnTo>
                    <a:pt x="6" y="88"/>
                  </a:lnTo>
                  <a:lnTo>
                    <a:pt x="10" y="98"/>
                  </a:lnTo>
                  <a:lnTo>
                    <a:pt x="18" y="106"/>
                  </a:lnTo>
                  <a:lnTo>
                    <a:pt x="26" y="114"/>
                  </a:lnTo>
                  <a:lnTo>
                    <a:pt x="34" y="120"/>
                  </a:lnTo>
                  <a:lnTo>
                    <a:pt x="44" y="122"/>
                  </a:lnTo>
                  <a:lnTo>
                    <a:pt x="52" y="124"/>
                  </a:lnTo>
                  <a:lnTo>
                    <a:pt x="52" y="124"/>
                  </a:lnTo>
                  <a:lnTo>
                    <a:pt x="68" y="122"/>
                  </a:lnTo>
                  <a:lnTo>
                    <a:pt x="82" y="120"/>
                  </a:lnTo>
                  <a:lnTo>
                    <a:pt x="94" y="114"/>
                  </a:lnTo>
                  <a:lnTo>
                    <a:pt x="102" y="106"/>
                  </a:lnTo>
                  <a:lnTo>
                    <a:pt x="110" y="96"/>
                  </a:lnTo>
                  <a:lnTo>
                    <a:pt x="116" y="84"/>
                  </a:lnTo>
                  <a:lnTo>
                    <a:pt x="118" y="72"/>
                  </a:lnTo>
                  <a:lnTo>
                    <a:pt x="120" y="58"/>
                  </a:lnTo>
                  <a:lnTo>
                    <a:pt x="120" y="58"/>
                  </a:lnTo>
                  <a:lnTo>
                    <a:pt x="120" y="52"/>
                  </a:lnTo>
                  <a:lnTo>
                    <a:pt x="120" y="52"/>
                  </a:lnTo>
                  <a:lnTo>
                    <a:pt x="120" y="50"/>
                  </a:lnTo>
                  <a:lnTo>
                    <a:pt x="120" y="50"/>
                  </a:lnTo>
                  <a:lnTo>
                    <a:pt x="120" y="48"/>
                  </a:lnTo>
                  <a:lnTo>
                    <a:pt x="116" y="46"/>
                  </a:lnTo>
                  <a:lnTo>
                    <a:pt x="116" y="46"/>
                  </a:lnTo>
                  <a:lnTo>
                    <a:pt x="116" y="44"/>
                  </a:lnTo>
                  <a:lnTo>
                    <a:pt x="116" y="42"/>
                  </a:lnTo>
                  <a:lnTo>
                    <a:pt x="116" y="42"/>
                  </a:lnTo>
                  <a:lnTo>
                    <a:pt x="116" y="36"/>
                  </a:lnTo>
                  <a:lnTo>
                    <a:pt x="116" y="36"/>
                  </a:lnTo>
                  <a:lnTo>
                    <a:pt x="116" y="36"/>
                  </a:lnTo>
                  <a:lnTo>
                    <a:pt x="116" y="34"/>
                  </a:lnTo>
                  <a:lnTo>
                    <a:pt x="116" y="34"/>
                  </a:lnTo>
                  <a:lnTo>
                    <a:pt x="116" y="32"/>
                  </a:lnTo>
                  <a:lnTo>
                    <a:pt x="116" y="32"/>
                  </a:lnTo>
                  <a:lnTo>
                    <a:pt x="114" y="30"/>
                  </a:lnTo>
                  <a:lnTo>
                    <a:pt x="112" y="26"/>
                  </a:lnTo>
                  <a:lnTo>
                    <a:pt x="112" y="26"/>
                  </a:lnTo>
                  <a:lnTo>
                    <a:pt x="112" y="26"/>
                  </a:lnTo>
                  <a:lnTo>
                    <a:pt x="112" y="26"/>
                  </a:lnTo>
                  <a:lnTo>
                    <a:pt x="110" y="26"/>
                  </a:lnTo>
                  <a:lnTo>
                    <a:pt x="110" y="24"/>
                  </a:lnTo>
                  <a:lnTo>
                    <a:pt x="110" y="24"/>
                  </a:lnTo>
                  <a:lnTo>
                    <a:pt x="110" y="22"/>
                  </a:lnTo>
                  <a:lnTo>
                    <a:pt x="108" y="22"/>
                  </a:lnTo>
                  <a:lnTo>
                    <a:pt x="108" y="20"/>
                  </a:lnTo>
                  <a:lnTo>
                    <a:pt x="104" y="20"/>
                  </a:lnTo>
                  <a:lnTo>
                    <a:pt x="104" y="18"/>
                  </a:lnTo>
                  <a:lnTo>
                    <a:pt x="104" y="18"/>
                  </a:lnTo>
                  <a:lnTo>
                    <a:pt x="104" y="18"/>
                  </a:lnTo>
                  <a:lnTo>
                    <a:pt x="104" y="18"/>
                  </a:lnTo>
                  <a:lnTo>
                    <a:pt x="102" y="18"/>
                  </a:lnTo>
                  <a:lnTo>
                    <a:pt x="102" y="14"/>
                  </a:lnTo>
                  <a:lnTo>
                    <a:pt x="100" y="14"/>
                  </a:lnTo>
                  <a:lnTo>
                    <a:pt x="100" y="14"/>
                  </a:lnTo>
                  <a:lnTo>
                    <a:pt x="96" y="10"/>
                  </a:lnTo>
                  <a:lnTo>
                    <a:pt x="96" y="10"/>
                  </a:lnTo>
                  <a:lnTo>
                    <a:pt x="90" y="10"/>
                  </a:lnTo>
                  <a:lnTo>
                    <a:pt x="90" y="10"/>
                  </a:lnTo>
                  <a:lnTo>
                    <a:pt x="86" y="6"/>
                  </a:lnTo>
                  <a:lnTo>
                    <a:pt x="82" y="2"/>
                  </a:lnTo>
                  <a:lnTo>
                    <a:pt x="82" y="2"/>
                  </a:lnTo>
                  <a:lnTo>
                    <a:pt x="82" y="2"/>
                  </a:lnTo>
                  <a:lnTo>
                    <a:pt x="74" y="2"/>
                  </a:lnTo>
                  <a:lnTo>
                    <a:pt x="7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9" name="Freeform 610"/>
            <p:cNvSpPr>
              <a:spLocks noEditPoints="1"/>
            </p:cNvSpPr>
            <p:nvPr/>
          </p:nvSpPr>
          <p:spPr bwMode="auto">
            <a:xfrm>
              <a:off x="8342313" y="5594350"/>
              <a:ext cx="184150" cy="190500"/>
            </a:xfrm>
            <a:custGeom>
              <a:avLst/>
              <a:gdLst>
                <a:gd name="T0" fmla="*/ 34 w 116"/>
                <a:gd name="T1" fmla="*/ 114 h 120"/>
                <a:gd name="T2" fmla="*/ 6 w 116"/>
                <a:gd name="T3" fmla="*/ 84 h 120"/>
                <a:gd name="T4" fmla="*/ 2 w 116"/>
                <a:gd name="T5" fmla="*/ 58 h 120"/>
                <a:gd name="T6" fmla="*/ 6 w 116"/>
                <a:gd name="T7" fmla="*/ 30 h 120"/>
                <a:gd name="T8" fmla="*/ 8 w 116"/>
                <a:gd name="T9" fmla="*/ 26 h 120"/>
                <a:gd name="T10" fmla="*/ 12 w 116"/>
                <a:gd name="T11" fmla="*/ 22 h 120"/>
                <a:gd name="T12" fmla="*/ 14 w 116"/>
                <a:gd name="T13" fmla="*/ 20 h 120"/>
                <a:gd name="T14" fmla="*/ 18 w 116"/>
                <a:gd name="T15" fmla="*/ 16 h 120"/>
                <a:gd name="T16" fmla="*/ 44 w 116"/>
                <a:gd name="T17" fmla="*/ 2 h 120"/>
                <a:gd name="T18" fmla="*/ 70 w 116"/>
                <a:gd name="T19" fmla="*/ 2 h 120"/>
                <a:gd name="T20" fmla="*/ 80 w 116"/>
                <a:gd name="T21" fmla="*/ 4 h 120"/>
                <a:gd name="T22" fmla="*/ 86 w 116"/>
                <a:gd name="T23" fmla="*/ 12 h 120"/>
                <a:gd name="T24" fmla="*/ 94 w 116"/>
                <a:gd name="T25" fmla="*/ 16 h 120"/>
                <a:gd name="T26" fmla="*/ 98 w 116"/>
                <a:gd name="T27" fmla="*/ 18 h 120"/>
                <a:gd name="T28" fmla="*/ 102 w 116"/>
                <a:gd name="T29" fmla="*/ 22 h 120"/>
                <a:gd name="T30" fmla="*/ 104 w 116"/>
                <a:gd name="T31" fmla="*/ 24 h 120"/>
                <a:gd name="T32" fmla="*/ 106 w 116"/>
                <a:gd name="T33" fmla="*/ 26 h 120"/>
                <a:gd name="T34" fmla="*/ 110 w 116"/>
                <a:gd name="T35" fmla="*/ 32 h 120"/>
                <a:gd name="T36" fmla="*/ 110 w 116"/>
                <a:gd name="T37" fmla="*/ 36 h 120"/>
                <a:gd name="T38" fmla="*/ 110 w 116"/>
                <a:gd name="T39" fmla="*/ 44 h 120"/>
                <a:gd name="T40" fmla="*/ 114 w 116"/>
                <a:gd name="T41" fmla="*/ 46 h 120"/>
                <a:gd name="T42" fmla="*/ 114 w 116"/>
                <a:gd name="T43" fmla="*/ 50 h 120"/>
                <a:gd name="T44" fmla="*/ 110 w 116"/>
                <a:gd name="T45" fmla="*/ 80 h 120"/>
                <a:gd name="T46" fmla="*/ 78 w 116"/>
                <a:gd name="T47" fmla="*/ 114 h 120"/>
                <a:gd name="T48" fmla="*/ 70 w 116"/>
                <a:gd name="T49" fmla="*/ 0 h 120"/>
                <a:gd name="T50" fmla="*/ 50 w 116"/>
                <a:gd name="T51" fmla="*/ 0 h 120"/>
                <a:gd name="T52" fmla="*/ 18 w 116"/>
                <a:gd name="T53" fmla="*/ 14 h 120"/>
                <a:gd name="T54" fmla="*/ 14 w 116"/>
                <a:gd name="T55" fmla="*/ 18 h 120"/>
                <a:gd name="T56" fmla="*/ 12 w 116"/>
                <a:gd name="T57" fmla="*/ 22 h 120"/>
                <a:gd name="T58" fmla="*/ 6 w 116"/>
                <a:gd name="T59" fmla="*/ 26 h 120"/>
                <a:gd name="T60" fmla="*/ 4 w 116"/>
                <a:gd name="T61" fmla="*/ 28 h 120"/>
                <a:gd name="T62" fmla="*/ 0 w 116"/>
                <a:gd name="T63" fmla="*/ 58 h 120"/>
                <a:gd name="T64" fmla="*/ 2 w 116"/>
                <a:gd name="T65" fmla="*/ 74 h 120"/>
                <a:gd name="T66" fmla="*/ 24 w 116"/>
                <a:gd name="T67" fmla="*/ 110 h 120"/>
                <a:gd name="T68" fmla="*/ 50 w 116"/>
                <a:gd name="T69" fmla="*/ 120 h 120"/>
                <a:gd name="T70" fmla="*/ 100 w 116"/>
                <a:gd name="T71" fmla="*/ 102 h 120"/>
                <a:gd name="T72" fmla="*/ 116 w 116"/>
                <a:gd name="T73" fmla="*/ 56 h 120"/>
                <a:gd name="T74" fmla="*/ 116 w 116"/>
                <a:gd name="T75" fmla="*/ 48 h 120"/>
                <a:gd name="T76" fmla="*/ 112 w 116"/>
                <a:gd name="T77" fmla="*/ 46 h 120"/>
                <a:gd name="T78" fmla="*/ 112 w 116"/>
                <a:gd name="T79" fmla="*/ 34 h 120"/>
                <a:gd name="T80" fmla="*/ 112 w 116"/>
                <a:gd name="T81" fmla="*/ 32 h 120"/>
                <a:gd name="T82" fmla="*/ 110 w 116"/>
                <a:gd name="T83" fmla="*/ 26 h 120"/>
                <a:gd name="T84" fmla="*/ 108 w 116"/>
                <a:gd name="T85" fmla="*/ 26 h 120"/>
                <a:gd name="T86" fmla="*/ 104 w 116"/>
                <a:gd name="T87" fmla="*/ 22 h 120"/>
                <a:gd name="T88" fmla="*/ 100 w 116"/>
                <a:gd name="T89" fmla="*/ 18 h 120"/>
                <a:gd name="T90" fmla="*/ 98 w 116"/>
                <a:gd name="T91" fmla="*/ 14 h 120"/>
                <a:gd name="T92" fmla="*/ 94 w 116"/>
                <a:gd name="T93" fmla="*/ 10 h 120"/>
                <a:gd name="T94" fmla="*/ 80 w 116"/>
                <a:gd name="T95" fmla="*/ 2 h 120"/>
                <a:gd name="T96" fmla="*/ 72 w 116"/>
                <a:gd name="T9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50" y="118"/>
                  </a:moveTo>
                  <a:lnTo>
                    <a:pt x="50" y="118"/>
                  </a:lnTo>
                  <a:lnTo>
                    <a:pt x="42" y="116"/>
                  </a:lnTo>
                  <a:lnTo>
                    <a:pt x="34" y="114"/>
                  </a:lnTo>
                  <a:lnTo>
                    <a:pt x="26" y="108"/>
                  </a:lnTo>
                  <a:lnTo>
                    <a:pt x="18" y="102"/>
                  </a:lnTo>
                  <a:lnTo>
                    <a:pt x="12" y="94"/>
                  </a:lnTo>
                  <a:lnTo>
                    <a:pt x="6" y="84"/>
                  </a:lnTo>
                  <a:lnTo>
                    <a:pt x="4" y="74"/>
                  </a:lnTo>
                  <a:lnTo>
                    <a:pt x="2" y="62"/>
                  </a:lnTo>
                  <a:lnTo>
                    <a:pt x="2" y="62"/>
                  </a:lnTo>
                  <a:lnTo>
                    <a:pt x="2" y="58"/>
                  </a:lnTo>
                  <a:lnTo>
                    <a:pt x="2" y="56"/>
                  </a:lnTo>
                  <a:lnTo>
                    <a:pt x="2" y="56"/>
                  </a:lnTo>
                  <a:lnTo>
                    <a:pt x="4" y="44"/>
                  </a:lnTo>
                  <a:lnTo>
                    <a:pt x="6" y="30"/>
                  </a:lnTo>
                  <a:lnTo>
                    <a:pt x="6" y="30"/>
                  </a:lnTo>
                  <a:lnTo>
                    <a:pt x="6" y="28"/>
                  </a:lnTo>
                  <a:lnTo>
                    <a:pt x="8" y="28"/>
                  </a:lnTo>
                  <a:lnTo>
                    <a:pt x="8" y="26"/>
                  </a:lnTo>
                  <a:lnTo>
                    <a:pt x="8" y="26"/>
                  </a:lnTo>
                  <a:lnTo>
                    <a:pt x="10" y="26"/>
                  </a:lnTo>
                  <a:lnTo>
                    <a:pt x="10" y="24"/>
                  </a:lnTo>
                  <a:lnTo>
                    <a:pt x="12" y="22"/>
                  </a:lnTo>
                  <a:lnTo>
                    <a:pt x="12" y="22"/>
                  </a:lnTo>
                  <a:lnTo>
                    <a:pt x="14" y="22"/>
                  </a:lnTo>
                  <a:lnTo>
                    <a:pt x="14" y="20"/>
                  </a:lnTo>
                  <a:lnTo>
                    <a:pt x="14" y="20"/>
                  </a:lnTo>
                  <a:lnTo>
                    <a:pt x="16" y="20"/>
                  </a:lnTo>
                  <a:lnTo>
                    <a:pt x="16" y="20"/>
                  </a:lnTo>
                  <a:lnTo>
                    <a:pt x="18" y="18"/>
                  </a:lnTo>
                  <a:lnTo>
                    <a:pt x="18" y="16"/>
                  </a:lnTo>
                  <a:lnTo>
                    <a:pt x="18" y="16"/>
                  </a:lnTo>
                  <a:lnTo>
                    <a:pt x="28" y="10"/>
                  </a:lnTo>
                  <a:lnTo>
                    <a:pt x="36" y="6"/>
                  </a:lnTo>
                  <a:lnTo>
                    <a:pt x="44" y="2"/>
                  </a:lnTo>
                  <a:lnTo>
                    <a:pt x="50" y="2"/>
                  </a:lnTo>
                  <a:lnTo>
                    <a:pt x="62" y="2"/>
                  </a:lnTo>
                  <a:lnTo>
                    <a:pt x="62" y="2"/>
                  </a:lnTo>
                  <a:lnTo>
                    <a:pt x="70" y="2"/>
                  </a:lnTo>
                  <a:lnTo>
                    <a:pt x="72" y="2"/>
                  </a:lnTo>
                  <a:lnTo>
                    <a:pt x="72" y="4"/>
                  </a:lnTo>
                  <a:lnTo>
                    <a:pt x="72" y="4"/>
                  </a:lnTo>
                  <a:lnTo>
                    <a:pt x="80" y="4"/>
                  </a:lnTo>
                  <a:lnTo>
                    <a:pt x="80" y="4"/>
                  </a:lnTo>
                  <a:lnTo>
                    <a:pt x="80" y="4"/>
                  </a:lnTo>
                  <a:lnTo>
                    <a:pt x="82" y="8"/>
                  </a:lnTo>
                  <a:lnTo>
                    <a:pt x="86" y="12"/>
                  </a:lnTo>
                  <a:lnTo>
                    <a:pt x="86" y="12"/>
                  </a:lnTo>
                  <a:lnTo>
                    <a:pt x="92" y="12"/>
                  </a:lnTo>
                  <a:lnTo>
                    <a:pt x="92" y="12"/>
                  </a:lnTo>
                  <a:lnTo>
                    <a:pt x="94" y="16"/>
                  </a:lnTo>
                  <a:lnTo>
                    <a:pt x="98" y="16"/>
                  </a:lnTo>
                  <a:lnTo>
                    <a:pt x="98" y="18"/>
                  </a:lnTo>
                  <a:lnTo>
                    <a:pt x="98" y="18"/>
                  </a:lnTo>
                  <a:lnTo>
                    <a:pt x="98" y="18"/>
                  </a:lnTo>
                  <a:lnTo>
                    <a:pt x="98" y="20"/>
                  </a:lnTo>
                  <a:lnTo>
                    <a:pt x="100" y="20"/>
                  </a:lnTo>
                  <a:lnTo>
                    <a:pt x="100" y="22"/>
                  </a:lnTo>
                  <a:lnTo>
                    <a:pt x="102" y="22"/>
                  </a:lnTo>
                  <a:lnTo>
                    <a:pt x="102" y="22"/>
                  </a:lnTo>
                  <a:lnTo>
                    <a:pt x="102" y="22"/>
                  </a:lnTo>
                  <a:lnTo>
                    <a:pt x="104" y="24"/>
                  </a:lnTo>
                  <a:lnTo>
                    <a:pt x="104" y="24"/>
                  </a:lnTo>
                  <a:lnTo>
                    <a:pt x="104" y="24"/>
                  </a:lnTo>
                  <a:lnTo>
                    <a:pt x="106" y="26"/>
                  </a:lnTo>
                  <a:lnTo>
                    <a:pt x="106" y="26"/>
                  </a:lnTo>
                  <a:lnTo>
                    <a:pt x="106" y="26"/>
                  </a:lnTo>
                  <a:lnTo>
                    <a:pt x="108" y="28"/>
                  </a:lnTo>
                  <a:lnTo>
                    <a:pt x="108" y="28"/>
                  </a:lnTo>
                  <a:lnTo>
                    <a:pt x="108" y="30"/>
                  </a:lnTo>
                  <a:lnTo>
                    <a:pt x="110" y="32"/>
                  </a:lnTo>
                  <a:lnTo>
                    <a:pt x="110" y="32"/>
                  </a:lnTo>
                  <a:lnTo>
                    <a:pt x="110" y="34"/>
                  </a:lnTo>
                  <a:lnTo>
                    <a:pt x="110" y="36"/>
                  </a:lnTo>
                  <a:lnTo>
                    <a:pt x="110" y="36"/>
                  </a:lnTo>
                  <a:lnTo>
                    <a:pt x="110" y="36"/>
                  </a:lnTo>
                  <a:lnTo>
                    <a:pt x="110" y="36"/>
                  </a:lnTo>
                  <a:lnTo>
                    <a:pt x="110" y="42"/>
                  </a:lnTo>
                  <a:lnTo>
                    <a:pt x="110" y="44"/>
                  </a:lnTo>
                  <a:lnTo>
                    <a:pt x="110" y="44"/>
                  </a:lnTo>
                  <a:lnTo>
                    <a:pt x="110" y="46"/>
                  </a:lnTo>
                  <a:lnTo>
                    <a:pt x="114" y="46"/>
                  </a:lnTo>
                  <a:lnTo>
                    <a:pt x="114" y="46"/>
                  </a:lnTo>
                  <a:lnTo>
                    <a:pt x="114" y="50"/>
                  </a:lnTo>
                  <a:lnTo>
                    <a:pt x="114" y="50"/>
                  </a:lnTo>
                  <a:lnTo>
                    <a:pt x="114" y="50"/>
                  </a:lnTo>
                  <a:lnTo>
                    <a:pt x="114" y="50"/>
                  </a:lnTo>
                  <a:lnTo>
                    <a:pt x="114" y="56"/>
                  </a:lnTo>
                  <a:lnTo>
                    <a:pt x="114" y="56"/>
                  </a:lnTo>
                  <a:lnTo>
                    <a:pt x="112" y="70"/>
                  </a:lnTo>
                  <a:lnTo>
                    <a:pt x="110" y="80"/>
                  </a:lnTo>
                  <a:lnTo>
                    <a:pt x="104" y="92"/>
                  </a:lnTo>
                  <a:lnTo>
                    <a:pt x="98" y="100"/>
                  </a:lnTo>
                  <a:lnTo>
                    <a:pt x="90" y="108"/>
                  </a:lnTo>
                  <a:lnTo>
                    <a:pt x="78" y="114"/>
                  </a:lnTo>
                  <a:lnTo>
                    <a:pt x="66" y="116"/>
                  </a:lnTo>
                  <a:lnTo>
                    <a:pt x="50" y="118"/>
                  </a:lnTo>
                  <a:close/>
                  <a:moveTo>
                    <a:pt x="72" y="0"/>
                  </a:moveTo>
                  <a:lnTo>
                    <a:pt x="70" y="0"/>
                  </a:lnTo>
                  <a:lnTo>
                    <a:pt x="70" y="0"/>
                  </a:lnTo>
                  <a:lnTo>
                    <a:pt x="62" y="0"/>
                  </a:lnTo>
                  <a:lnTo>
                    <a:pt x="50" y="0"/>
                  </a:lnTo>
                  <a:lnTo>
                    <a:pt x="50" y="0"/>
                  </a:lnTo>
                  <a:lnTo>
                    <a:pt x="44" y="0"/>
                  </a:lnTo>
                  <a:lnTo>
                    <a:pt x="34" y="4"/>
                  </a:lnTo>
                  <a:lnTo>
                    <a:pt x="26" y="8"/>
                  </a:lnTo>
                  <a:lnTo>
                    <a:pt x="18" y="14"/>
                  </a:lnTo>
                  <a:lnTo>
                    <a:pt x="18" y="14"/>
                  </a:lnTo>
                  <a:lnTo>
                    <a:pt x="16" y="16"/>
                  </a:lnTo>
                  <a:lnTo>
                    <a:pt x="14" y="18"/>
                  </a:lnTo>
                  <a:lnTo>
                    <a:pt x="14" y="18"/>
                  </a:lnTo>
                  <a:lnTo>
                    <a:pt x="14" y="18"/>
                  </a:lnTo>
                  <a:lnTo>
                    <a:pt x="14" y="18"/>
                  </a:lnTo>
                  <a:lnTo>
                    <a:pt x="12" y="20"/>
                  </a:lnTo>
                  <a:lnTo>
                    <a:pt x="12" y="22"/>
                  </a:lnTo>
                  <a:lnTo>
                    <a:pt x="8" y="24"/>
                  </a:lnTo>
                  <a:lnTo>
                    <a:pt x="8" y="24"/>
                  </a:lnTo>
                  <a:lnTo>
                    <a:pt x="8" y="24"/>
                  </a:lnTo>
                  <a:lnTo>
                    <a:pt x="6" y="26"/>
                  </a:lnTo>
                  <a:lnTo>
                    <a:pt x="6" y="26"/>
                  </a:lnTo>
                  <a:lnTo>
                    <a:pt x="6" y="26"/>
                  </a:lnTo>
                  <a:lnTo>
                    <a:pt x="6" y="28"/>
                  </a:lnTo>
                  <a:lnTo>
                    <a:pt x="4" y="28"/>
                  </a:lnTo>
                  <a:lnTo>
                    <a:pt x="4" y="28"/>
                  </a:lnTo>
                  <a:lnTo>
                    <a:pt x="2" y="44"/>
                  </a:lnTo>
                  <a:lnTo>
                    <a:pt x="0" y="56"/>
                  </a:lnTo>
                  <a:lnTo>
                    <a:pt x="0" y="58"/>
                  </a:lnTo>
                  <a:lnTo>
                    <a:pt x="0" y="58"/>
                  </a:lnTo>
                  <a:lnTo>
                    <a:pt x="0" y="64"/>
                  </a:lnTo>
                  <a:lnTo>
                    <a:pt x="0" y="64"/>
                  </a:lnTo>
                  <a:lnTo>
                    <a:pt x="2" y="74"/>
                  </a:lnTo>
                  <a:lnTo>
                    <a:pt x="6" y="86"/>
                  </a:lnTo>
                  <a:lnTo>
                    <a:pt x="10" y="94"/>
                  </a:lnTo>
                  <a:lnTo>
                    <a:pt x="16" y="104"/>
                  </a:lnTo>
                  <a:lnTo>
                    <a:pt x="24" y="110"/>
                  </a:lnTo>
                  <a:lnTo>
                    <a:pt x="32" y="116"/>
                  </a:lnTo>
                  <a:lnTo>
                    <a:pt x="42" y="118"/>
                  </a:lnTo>
                  <a:lnTo>
                    <a:pt x="50" y="120"/>
                  </a:lnTo>
                  <a:lnTo>
                    <a:pt x="50" y="120"/>
                  </a:lnTo>
                  <a:lnTo>
                    <a:pt x="66" y="118"/>
                  </a:lnTo>
                  <a:lnTo>
                    <a:pt x="80" y="116"/>
                  </a:lnTo>
                  <a:lnTo>
                    <a:pt x="90" y="110"/>
                  </a:lnTo>
                  <a:lnTo>
                    <a:pt x="100" y="102"/>
                  </a:lnTo>
                  <a:lnTo>
                    <a:pt x="106" y="92"/>
                  </a:lnTo>
                  <a:lnTo>
                    <a:pt x="112" y="82"/>
                  </a:lnTo>
                  <a:lnTo>
                    <a:pt x="114" y="70"/>
                  </a:lnTo>
                  <a:lnTo>
                    <a:pt x="116" y="56"/>
                  </a:lnTo>
                  <a:lnTo>
                    <a:pt x="116" y="56"/>
                  </a:lnTo>
                  <a:lnTo>
                    <a:pt x="116" y="50"/>
                  </a:lnTo>
                  <a:lnTo>
                    <a:pt x="116" y="50"/>
                  </a:lnTo>
                  <a:lnTo>
                    <a:pt x="116" y="48"/>
                  </a:lnTo>
                  <a:lnTo>
                    <a:pt x="116" y="48"/>
                  </a:lnTo>
                  <a:lnTo>
                    <a:pt x="116" y="46"/>
                  </a:lnTo>
                  <a:lnTo>
                    <a:pt x="112" y="46"/>
                  </a:lnTo>
                  <a:lnTo>
                    <a:pt x="112" y="46"/>
                  </a:lnTo>
                  <a:lnTo>
                    <a:pt x="112" y="44"/>
                  </a:lnTo>
                  <a:lnTo>
                    <a:pt x="112" y="42"/>
                  </a:lnTo>
                  <a:lnTo>
                    <a:pt x="112" y="42"/>
                  </a:lnTo>
                  <a:lnTo>
                    <a:pt x="112" y="34"/>
                  </a:lnTo>
                  <a:lnTo>
                    <a:pt x="112" y="34"/>
                  </a:lnTo>
                  <a:lnTo>
                    <a:pt x="112" y="34"/>
                  </a:lnTo>
                  <a:lnTo>
                    <a:pt x="112" y="32"/>
                  </a:lnTo>
                  <a:lnTo>
                    <a:pt x="112" y="32"/>
                  </a:lnTo>
                  <a:lnTo>
                    <a:pt x="112" y="30"/>
                  </a:lnTo>
                  <a:lnTo>
                    <a:pt x="112" y="30"/>
                  </a:lnTo>
                  <a:lnTo>
                    <a:pt x="110" y="28"/>
                  </a:lnTo>
                  <a:lnTo>
                    <a:pt x="110" y="26"/>
                  </a:lnTo>
                  <a:lnTo>
                    <a:pt x="110" y="26"/>
                  </a:lnTo>
                  <a:lnTo>
                    <a:pt x="108" y="26"/>
                  </a:lnTo>
                  <a:lnTo>
                    <a:pt x="108" y="26"/>
                  </a:lnTo>
                  <a:lnTo>
                    <a:pt x="108" y="26"/>
                  </a:lnTo>
                  <a:lnTo>
                    <a:pt x="106" y="24"/>
                  </a:lnTo>
                  <a:lnTo>
                    <a:pt x="106" y="24"/>
                  </a:lnTo>
                  <a:lnTo>
                    <a:pt x="106" y="22"/>
                  </a:lnTo>
                  <a:lnTo>
                    <a:pt x="104" y="22"/>
                  </a:lnTo>
                  <a:lnTo>
                    <a:pt x="104" y="20"/>
                  </a:lnTo>
                  <a:lnTo>
                    <a:pt x="102" y="20"/>
                  </a:lnTo>
                  <a:lnTo>
                    <a:pt x="102" y="18"/>
                  </a:lnTo>
                  <a:lnTo>
                    <a:pt x="100" y="18"/>
                  </a:lnTo>
                  <a:lnTo>
                    <a:pt x="100" y="16"/>
                  </a:lnTo>
                  <a:lnTo>
                    <a:pt x="100" y="16"/>
                  </a:lnTo>
                  <a:lnTo>
                    <a:pt x="98" y="16"/>
                  </a:lnTo>
                  <a:lnTo>
                    <a:pt x="98" y="14"/>
                  </a:lnTo>
                  <a:lnTo>
                    <a:pt x="96" y="14"/>
                  </a:lnTo>
                  <a:lnTo>
                    <a:pt x="96" y="14"/>
                  </a:lnTo>
                  <a:lnTo>
                    <a:pt x="94" y="10"/>
                  </a:lnTo>
                  <a:lnTo>
                    <a:pt x="94" y="10"/>
                  </a:lnTo>
                  <a:lnTo>
                    <a:pt x="88" y="10"/>
                  </a:lnTo>
                  <a:lnTo>
                    <a:pt x="88" y="10"/>
                  </a:lnTo>
                  <a:lnTo>
                    <a:pt x="84" y="6"/>
                  </a:lnTo>
                  <a:lnTo>
                    <a:pt x="80" y="2"/>
                  </a:lnTo>
                  <a:lnTo>
                    <a:pt x="80" y="2"/>
                  </a:lnTo>
                  <a:lnTo>
                    <a:pt x="80" y="2"/>
                  </a:lnTo>
                  <a:lnTo>
                    <a:pt x="72" y="2"/>
                  </a:lnTo>
                  <a:lnTo>
                    <a:pt x="72" y="0"/>
                  </a:lnTo>
                  <a:close/>
                </a:path>
              </a:pathLst>
            </a:custGeom>
            <a:solidFill>
              <a:srgbClr val="524A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0" name="Freeform 611"/>
            <p:cNvSpPr>
              <a:spLocks/>
            </p:cNvSpPr>
            <p:nvPr/>
          </p:nvSpPr>
          <p:spPr bwMode="auto">
            <a:xfrm>
              <a:off x="8345488" y="5597525"/>
              <a:ext cx="177800" cy="184150"/>
            </a:xfrm>
            <a:custGeom>
              <a:avLst/>
              <a:gdLst>
                <a:gd name="T0" fmla="*/ 48 w 112"/>
                <a:gd name="T1" fmla="*/ 116 h 116"/>
                <a:gd name="T2" fmla="*/ 32 w 112"/>
                <a:gd name="T3" fmla="*/ 112 h 116"/>
                <a:gd name="T4" fmla="*/ 16 w 112"/>
                <a:gd name="T5" fmla="*/ 100 h 116"/>
                <a:gd name="T6" fmla="*/ 4 w 112"/>
                <a:gd name="T7" fmla="*/ 82 h 116"/>
                <a:gd name="T8" fmla="*/ 0 w 112"/>
                <a:gd name="T9" fmla="*/ 60 h 116"/>
                <a:gd name="T10" fmla="*/ 0 w 112"/>
                <a:gd name="T11" fmla="*/ 56 h 116"/>
                <a:gd name="T12" fmla="*/ 0 w 112"/>
                <a:gd name="T13" fmla="*/ 54 h 116"/>
                <a:gd name="T14" fmla="*/ 4 w 112"/>
                <a:gd name="T15" fmla="*/ 28 h 116"/>
                <a:gd name="T16" fmla="*/ 4 w 112"/>
                <a:gd name="T17" fmla="*/ 26 h 116"/>
                <a:gd name="T18" fmla="*/ 6 w 112"/>
                <a:gd name="T19" fmla="*/ 24 h 116"/>
                <a:gd name="T20" fmla="*/ 8 w 112"/>
                <a:gd name="T21" fmla="*/ 24 h 116"/>
                <a:gd name="T22" fmla="*/ 10 w 112"/>
                <a:gd name="T23" fmla="*/ 20 h 116"/>
                <a:gd name="T24" fmla="*/ 12 w 112"/>
                <a:gd name="T25" fmla="*/ 20 h 116"/>
                <a:gd name="T26" fmla="*/ 12 w 112"/>
                <a:gd name="T27" fmla="*/ 18 h 116"/>
                <a:gd name="T28" fmla="*/ 14 w 112"/>
                <a:gd name="T29" fmla="*/ 18 h 116"/>
                <a:gd name="T30" fmla="*/ 16 w 112"/>
                <a:gd name="T31" fmla="*/ 14 h 116"/>
                <a:gd name="T32" fmla="*/ 26 w 112"/>
                <a:gd name="T33" fmla="*/ 8 h 116"/>
                <a:gd name="T34" fmla="*/ 42 w 112"/>
                <a:gd name="T35" fmla="*/ 0 h 116"/>
                <a:gd name="T36" fmla="*/ 60 w 112"/>
                <a:gd name="T37" fmla="*/ 0 h 116"/>
                <a:gd name="T38" fmla="*/ 68 w 112"/>
                <a:gd name="T39" fmla="*/ 0 h 116"/>
                <a:gd name="T40" fmla="*/ 70 w 112"/>
                <a:gd name="T41" fmla="*/ 2 h 116"/>
                <a:gd name="T42" fmla="*/ 78 w 112"/>
                <a:gd name="T43" fmla="*/ 2 h 116"/>
                <a:gd name="T44" fmla="*/ 78 w 112"/>
                <a:gd name="T45" fmla="*/ 2 h 116"/>
                <a:gd name="T46" fmla="*/ 84 w 112"/>
                <a:gd name="T47" fmla="*/ 10 h 116"/>
                <a:gd name="T48" fmla="*/ 90 w 112"/>
                <a:gd name="T49" fmla="*/ 10 h 116"/>
                <a:gd name="T50" fmla="*/ 92 w 112"/>
                <a:gd name="T51" fmla="*/ 14 h 116"/>
                <a:gd name="T52" fmla="*/ 96 w 112"/>
                <a:gd name="T53" fmla="*/ 16 h 116"/>
                <a:gd name="T54" fmla="*/ 96 w 112"/>
                <a:gd name="T55" fmla="*/ 16 h 116"/>
                <a:gd name="T56" fmla="*/ 98 w 112"/>
                <a:gd name="T57" fmla="*/ 18 h 116"/>
                <a:gd name="T58" fmla="*/ 100 w 112"/>
                <a:gd name="T59" fmla="*/ 20 h 116"/>
                <a:gd name="T60" fmla="*/ 100 w 112"/>
                <a:gd name="T61" fmla="*/ 20 h 116"/>
                <a:gd name="T62" fmla="*/ 102 w 112"/>
                <a:gd name="T63" fmla="*/ 22 h 116"/>
                <a:gd name="T64" fmla="*/ 104 w 112"/>
                <a:gd name="T65" fmla="*/ 24 h 116"/>
                <a:gd name="T66" fmla="*/ 104 w 112"/>
                <a:gd name="T67" fmla="*/ 24 h 116"/>
                <a:gd name="T68" fmla="*/ 106 w 112"/>
                <a:gd name="T69" fmla="*/ 26 h 116"/>
                <a:gd name="T70" fmla="*/ 108 w 112"/>
                <a:gd name="T71" fmla="*/ 30 h 116"/>
                <a:gd name="T72" fmla="*/ 108 w 112"/>
                <a:gd name="T73" fmla="*/ 32 h 116"/>
                <a:gd name="T74" fmla="*/ 108 w 112"/>
                <a:gd name="T75" fmla="*/ 34 h 116"/>
                <a:gd name="T76" fmla="*/ 108 w 112"/>
                <a:gd name="T77" fmla="*/ 34 h 116"/>
                <a:gd name="T78" fmla="*/ 108 w 112"/>
                <a:gd name="T79" fmla="*/ 42 h 116"/>
                <a:gd name="T80" fmla="*/ 108 w 112"/>
                <a:gd name="T81" fmla="*/ 44 h 116"/>
                <a:gd name="T82" fmla="*/ 112 w 112"/>
                <a:gd name="T83" fmla="*/ 44 h 116"/>
                <a:gd name="T84" fmla="*/ 112 w 112"/>
                <a:gd name="T85" fmla="*/ 48 h 116"/>
                <a:gd name="T86" fmla="*/ 112 w 112"/>
                <a:gd name="T87" fmla="*/ 48 h 116"/>
                <a:gd name="T88" fmla="*/ 112 w 112"/>
                <a:gd name="T89" fmla="*/ 54 h 116"/>
                <a:gd name="T90" fmla="*/ 108 w 112"/>
                <a:gd name="T91" fmla="*/ 78 h 116"/>
                <a:gd name="T92" fmla="*/ 96 w 112"/>
                <a:gd name="T93" fmla="*/ 98 h 116"/>
                <a:gd name="T94" fmla="*/ 76 w 112"/>
                <a:gd name="T95" fmla="*/ 112 h 116"/>
                <a:gd name="T96" fmla="*/ 48 w 112"/>
                <a:gd name="T9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16">
                  <a:moveTo>
                    <a:pt x="48" y="116"/>
                  </a:moveTo>
                  <a:lnTo>
                    <a:pt x="48" y="116"/>
                  </a:lnTo>
                  <a:lnTo>
                    <a:pt x="40" y="114"/>
                  </a:lnTo>
                  <a:lnTo>
                    <a:pt x="32" y="112"/>
                  </a:lnTo>
                  <a:lnTo>
                    <a:pt x="24" y="106"/>
                  </a:lnTo>
                  <a:lnTo>
                    <a:pt x="16" y="100"/>
                  </a:lnTo>
                  <a:lnTo>
                    <a:pt x="10" y="92"/>
                  </a:lnTo>
                  <a:lnTo>
                    <a:pt x="4" y="82"/>
                  </a:lnTo>
                  <a:lnTo>
                    <a:pt x="2" y="72"/>
                  </a:lnTo>
                  <a:lnTo>
                    <a:pt x="0" y="60"/>
                  </a:lnTo>
                  <a:lnTo>
                    <a:pt x="0" y="60"/>
                  </a:lnTo>
                  <a:lnTo>
                    <a:pt x="0" y="56"/>
                  </a:lnTo>
                  <a:lnTo>
                    <a:pt x="0" y="54"/>
                  </a:lnTo>
                  <a:lnTo>
                    <a:pt x="0" y="54"/>
                  </a:lnTo>
                  <a:lnTo>
                    <a:pt x="2" y="42"/>
                  </a:lnTo>
                  <a:lnTo>
                    <a:pt x="4" y="28"/>
                  </a:lnTo>
                  <a:lnTo>
                    <a:pt x="4" y="28"/>
                  </a:lnTo>
                  <a:lnTo>
                    <a:pt x="4" y="26"/>
                  </a:lnTo>
                  <a:lnTo>
                    <a:pt x="6" y="26"/>
                  </a:lnTo>
                  <a:lnTo>
                    <a:pt x="6" y="24"/>
                  </a:lnTo>
                  <a:lnTo>
                    <a:pt x="6" y="24"/>
                  </a:lnTo>
                  <a:lnTo>
                    <a:pt x="8" y="24"/>
                  </a:lnTo>
                  <a:lnTo>
                    <a:pt x="8" y="22"/>
                  </a:lnTo>
                  <a:lnTo>
                    <a:pt x="10" y="20"/>
                  </a:lnTo>
                  <a:lnTo>
                    <a:pt x="10" y="20"/>
                  </a:lnTo>
                  <a:lnTo>
                    <a:pt x="12" y="20"/>
                  </a:lnTo>
                  <a:lnTo>
                    <a:pt x="12" y="18"/>
                  </a:lnTo>
                  <a:lnTo>
                    <a:pt x="12" y="18"/>
                  </a:lnTo>
                  <a:lnTo>
                    <a:pt x="14" y="18"/>
                  </a:lnTo>
                  <a:lnTo>
                    <a:pt x="14" y="18"/>
                  </a:lnTo>
                  <a:lnTo>
                    <a:pt x="16" y="16"/>
                  </a:lnTo>
                  <a:lnTo>
                    <a:pt x="16" y="14"/>
                  </a:lnTo>
                  <a:lnTo>
                    <a:pt x="16" y="14"/>
                  </a:lnTo>
                  <a:lnTo>
                    <a:pt x="26" y="8"/>
                  </a:lnTo>
                  <a:lnTo>
                    <a:pt x="34" y="4"/>
                  </a:lnTo>
                  <a:lnTo>
                    <a:pt x="42" y="0"/>
                  </a:lnTo>
                  <a:lnTo>
                    <a:pt x="48" y="0"/>
                  </a:lnTo>
                  <a:lnTo>
                    <a:pt x="60" y="0"/>
                  </a:lnTo>
                  <a:lnTo>
                    <a:pt x="60" y="0"/>
                  </a:lnTo>
                  <a:lnTo>
                    <a:pt x="68" y="0"/>
                  </a:lnTo>
                  <a:lnTo>
                    <a:pt x="70" y="0"/>
                  </a:lnTo>
                  <a:lnTo>
                    <a:pt x="70" y="2"/>
                  </a:lnTo>
                  <a:lnTo>
                    <a:pt x="70" y="2"/>
                  </a:lnTo>
                  <a:lnTo>
                    <a:pt x="78" y="2"/>
                  </a:lnTo>
                  <a:lnTo>
                    <a:pt x="78" y="2"/>
                  </a:lnTo>
                  <a:lnTo>
                    <a:pt x="78" y="2"/>
                  </a:lnTo>
                  <a:lnTo>
                    <a:pt x="80" y="6"/>
                  </a:lnTo>
                  <a:lnTo>
                    <a:pt x="84" y="10"/>
                  </a:lnTo>
                  <a:lnTo>
                    <a:pt x="84" y="10"/>
                  </a:lnTo>
                  <a:lnTo>
                    <a:pt x="90" y="10"/>
                  </a:lnTo>
                  <a:lnTo>
                    <a:pt x="90" y="10"/>
                  </a:lnTo>
                  <a:lnTo>
                    <a:pt x="92" y="14"/>
                  </a:lnTo>
                  <a:lnTo>
                    <a:pt x="96" y="14"/>
                  </a:lnTo>
                  <a:lnTo>
                    <a:pt x="96" y="16"/>
                  </a:lnTo>
                  <a:lnTo>
                    <a:pt x="96" y="16"/>
                  </a:lnTo>
                  <a:lnTo>
                    <a:pt x="96" y="16"/>
                  </a:lnTo>
                  <a:lnTo>
                    <a:pt x="96" y="18"/>
                  </a:lnTo>
                  <a:lnTo>
                    <a:pt x="98" y="18"/>
                  </a:lnTo>
                  <a:lnTo>
                    <a:pt x="98" y="20"/>
                  </a:lnTo>
                  <a:lnTo>
                    <a:pt x="100" y="20"/>
                  </a:lnTo>
                  <a:lnTo>
                    <a:pt x="100" y="20"/>
                  </a:lnTo>
                  <a:lnTo>
                    <a:pt x="100" y="20"/>
                  </a:lnTo>
                  <a:lnTo>
                    <a:pt x="102" y="22"/>
                  </a:lnTo>
                  <a:lnTo>
                    <a:pt x="102" y="22"/>
                  </a:lnTo>
                  <a:lnTo>
                    <a:pt x="102" y="22"/>
                  </a:lnTo>
                  <a:lnTo>
                    <a:pt x="104" y="24"/>
                  </a:lnTo>
                  <a:lnTo>
                    <a:pt x="104" y="24"/>
                  </a:lnTo>
                  <a:lnTo>
                    <a:pt x="104" y="24"/>
                  </a:lnTo>
                  <a:lnTo>
                    <a:pt x="106" y="26"/>
                  </a:lnTo>
                  <a:lnTo>
                    <a:pt x="106" y="26"/>
                  </a:lnTo>
                  <a:lnTo>
                    <a:pt x="106" y="28"/>
                  </a:lnTo>
                  <a:lnTo>
                    <a:pt x="108" y="30"/>
                  </a:lnTo>
                  <a:lnTo>
                    <a:pt x="108" y="30"/>
                  </a:lnTo>
                  <a:lnTo>
                    <a:pt x="108" y="32"/>
                  </a:lnTo>
                  <a:lnTo>
                    <a:pt x="108" y="34"/>
                  </a:lnTo>
                  <a:lnTo>
                    <a:pt x="108" y="34"/>
                  </a:lnTo>
                  <a:lnTo>
                    <a:pt x="108" y="34"/>
                  </a:lnTo>
                  <a:lnTo>
                    <a:pt x="108" y="34"/>
                  </a:lnTo>
                  <a:lnTo>
                    <a:pt x="108" y="40"/>
                  </a:lnTo>
                  <a:lnTo>
                    <a:pt x="108" y="42"/>
                  </a:lnTo>
                  <a:lnTo>
                    <a:pt x="108" y="42"/>
                  </a:lnTo>
                  <a:lnTo>
                    <a:pt x="108" y="44"/>
                  </a:lnTo>
                  <a:lnTo>
                    <a:pt x="112" y="44"/>
                  </a:lnTo>
                  <a:lnTo>
                    <a:pt x="112" y="44"/>
                  </a:lnTo>
                  <a:lnTo>
                    <a:pt x="112" y="48"/>
                  </a:lnTo>
                  <a:lnTo>
                    <a:pt x="112" y="48"/>
                  </a:lnTo>
                  <a:lnTo>
                    <a:pt x="112" y="48"/>
                  </a:lnTo>
                  <a:lnTo>
                    <a:pt x="112" y="48"/>
                  </a:lnTo>
                  <a:lnTo>
                    <a:pt x="112" y="54"/>
                  </a:lnTo>
                  <a:lnTo>
                    <a:pt x="112" y="54"/>
                  </a:lnTo>
                  <a:lnTo>
                    <a:pt x="110" y="68"/>
                  </a:lnTo>
                  <a:lnTo>
                    <a:pt x="108" y="78"/>
                  </a:lnTo>
                  <a:lnTo>
                    <a:pt x="102" y="90"/>
                  </a:lnTo>
                  <a:lnTo>
                    <a:pt x="96" y="98"/>
                  </a:lnTo>
                  <a:lnTo>
                    <a:pt x="88" y="106"/>
                  </a:lnTo>
                  <a:lnTo>
                    <a:pt x="76" y="112"/>
                  </a:lnTo>
                  <a:lnTo>
                    <a:pt x="64" y="114"/>
                  </a:lnTo>
                  <a:lnTo>
                    <a:pt x="48" y="11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1" name="Freeform 612"/>
            <p:cNvSpPr>
              <a:spLocks/>
            </p:cNvSpPr>
            <p:nvPr/>
          </p:nvSpPr>
          <p:spPr bwMode="auto">
            <a:xfrm>
              <a:off x="8342313" y="5594350"/>
              <a:ext cx="184150" cy="190500"/>
            </a:xfrm>
            <a:custGeom>
              <a:avLst/>
              <a:gdLst>
                <a:gd name="T0" fmla="*/ 70 w 116"/>
                <a:gd name="T1" fmla="*/ 0 h 120"/>
                <a:gd name="T2" fmla="*/ 62 w 116"/>
                <a:gd name="T3" fmla="*/ 0 h 120"/>
                <a:gd name="T4" fmla="*/ 50 w 116"/>
                <a:gd name="T5" fmla="*/ 0 h 120"/>
                <a:gd name="T6" fmla="*/ 34 w 116"/>
                <a:gd name="T7" fmla="*/ 4 h 120"/>
                <a:gd name="T8" fmla="*/ 18 w 116"/>
                <a:gd name="T9" fmla="*/ 14 h 120"/>
                <a:gd name="T10" fmla="*/ 16 w 116"/>
                <a:gd name="T11" fmla="*/ 16 h 120"/>
                <a:gd name="T12" fmla="*/ 14 w 116"/>
                <a:gd name="T13" fmla="*/ 18 h 120"/>
                <a:gd name="T14" fmla="*/ 14 w 116"/>
                <a:gd name="T15" fmla="*/ 18 h 120"/>
                <a:gd name="T16" fmla="*/ 12 w 116"/>
                <a:gd name="T17" fmla="*/ 22 h 120"/>
                <a:gd name="T18" fmla="*/ 8 w 116"/>
                <a:gd name="T19" fmla="*/ 24 h 120"/>
                <a:gd name="T20" fmla="*/ 6 w 116"/>
                <a:gd name="T21" fmla="*/ 26 h 120"/>
                <a:gd name="T22" fmla="*/ 6 w 116"/>
                <a:gd name="T23" fmla="*/ 26 h 120"/>
                <a:gd name="T24" fmla="*/ 4 w 116"/>
                <a:gd name="T25" fmla="*/ 28 h 120"/>
                <a:gd name="T26" fmla="*/ 2 w 116"/>
                <a:gd name="T27" fmla="*/ 44 h 120"/>
                <a:gd name="T28" fmla="*/ 0 w 116"/>
                <a:gd name="T29" fmla="*/ 58 h 120"/>
                <a:gd name="T30" fmla="*/ 0 w 116"/>
                <a:gd name="T31" fmla="*/ 64 h 120"/>
                <a:gd name="T32" fmla="*/ 2 w 116"/>
                <a:gd name="T33" fmla="*/ 74 h 120"/>
                <a:gd name="T34" fmla="*/ 10 w 116"/>
                <a:gd name="T35" fmla="*/ 94 h 120"/>
                <a:gd name="T36" fmla="*/ 24 w 116"/>
                <a:gd name="T37" fmla="*/ 110 h 120"/>
                <a:gd name="T38" fmla="*/ 42 w 116"/>
                <a:gd name="T39" fmla="*/ 118 h 120"/>
                <a:gd name="T40" fmla="*/ 50 w 116"/>
                <a:gd name="T41" fmla="*/ 120 h 120"/>
                <a:gd name="T42" fmla="*/ 80 w 116"/>
                <a:gd name="T43" fmla="*/ 116 h 120"/>
                <a:gd name="T44" fmla="*/ 100 w 116"/>
                <a:gd name="T45" fmla="*/ 102 h 120"/>
                <a:gd name="T46" fmla="*/ 112 w 116"/>
                <a:gd name="T47" fmla="*/ 82 h 120"/>
                <a:gd name="T48" fmla="*/ 116 w 116"/>
                <a:gd name="T49" fmla="*/ 56 h 120"/>
                <a:gd name="T50" fmla="*/ 116 w 116"/>
                <a:gd name="T51" fmla="*/ 50 h 120"/>
                <a:gd name="T52" fmla="*/ 116 w 116"/>
                <a:gd name="T53" fmla="*/ 48 h 120"/>
                <a:gd name="T54" fmla="*/ 116 w 116"/>
                <a:gd name="T55" fmla="*/ 46 h 120"/>
                <a:gd name="T56" fmla="*/ 112 w 116"/>
                <a:gd name="T57" fmla="*/ 46 h 120"/>
                <a:gd name="T58" fmla="*/ 112 w 116"/>
                <a:gd name="T59" fmla="*/ 42 h 120"/>
                <a:gd name="T60" fmla="*/ 112 w 116"/>
                <a:gd name="T61" fmla="*/ 34 h 120"/>
                <a:gd name="T62" fmla="*/ 112 w 116"/>
                <a:gd name="T63" fmla="*/ 34 h 120"/>
                <a:gd name="T64" fmla="*/ 112 w 116"/>
                <a:gd name="T65" fmla="*/ 32 h 120"/>
                <a:gd name="T66" fmla="*/ 112 w 116"/>
                <a:gd name="T67" fmla="*/ 30 h 120"/>
                <a:gd name="T68" fmla="*/ 110 w 116"/>
                <a:gd name="T69" fmla="*/ 26 h 120"/>
                <a:gd name="T70" fmla="*/ 108 w 116"/>
                <a:gd name="T71" fmla="*/ 26 h 120"/>
                <a:gd name="T72" fmla="*/ 108 w 116"/>
                <a:gd name="T73" fmla="*/ 26 h 120"/>
                <a:gd name="T74" fmla="*/ 106 w 116"/>
                <a:gd name="T75" fmla="*/ 24 h 120"/>
                <a:gd name="T76" fmla="*/ 104 w 116"/>
                <a:gd name="T77" fmla="*/ 22 h 120"/>
                <a:gd name="T78" fmla="*/ 102 w 116"/>
                <a:gd name="T79" fmla="*/ 20 h 120"/>
                <a:gd name="T80" fmla="*/ 100 w 116"/>
                <a:gd name="T81" fmla="*/ 18 h 120"/>
                <a:gd name="T82" fmla="*/ 100 w 116"/>
                <a:gd name="T83" fmla="*/ 16 h 120"/>
                <a:gd name="T84" fmla="*/ 98 w 116"/>
                <a:gd name="T85" fmla="*/ 14 h 120"/>
                <a:gd name="T86" fmla="*/ 96 w 116"/>
                <a:gd name="T87" fmla="*/ 14 h 120"/>
                <a:gd name="T88" fmla="*/ 94 w 116"/>
                <a:gd name="T89" fmla="*/ 10 h 120"/>
                <a:gd name="T90" fmla="*/ 88 w 116"/>
                <a:gd name="T91" fmla="*/ 10 h 120"/>
                <a:gd name="T92" fmla="*/ 80 w 116"/>
                <a:gd name="T93" fmla="*/ 2 h 120"/>
                <a:gd name="T94" fmla="*/ 80 w 116"/>
                <a:gd name="T95" fmla="*/ 2 h 120"/>
                <a:gd name="T96" fmla="*/ 72 w 116"/>
                <a:gd name="T9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 h="120">
                  <a:moveTo>
                    <a:pt x="72" y="0"/>
                  </a:moveTo>
                  <a:lnTo>
                    <a:pt x="70" y="0"/>
                  </a:lnTo>
                  <a:lnTo>
                    <a:pt x="70" y="0"/>
                  </a:lnTo>
                  <a:lnTo>
                    <a:pt x="62" y="0"/>
                  </a:lnTo>
                  <a:lnTo>
                    <a:pt x="50" y="0"/>
                  </a:lnTo>
                  <a:lnTo>
                    <a:pt x="50" y="0"/>
                  </a:lnTo>
                  <a:lnTo>
                    <a:pt x="44" y="0"/>
                  </a:lnTo>
                  <a:lnTo>
                    <a:pt x="34" y="4"/>
                  </a:lnTo>
                  <a:lnTo>
                    <a:pt x="26" y="8"/>
                  </a:lnTo>
                  <a:lnTo>
                    <a:pt x="18" y="14"/>
                  </a:lnTo>
                  <a:lnTo>
                    <a:pt x="18" y="14"/>
                  </a:lnTo>
                  <a:lnTo>
                    <a:pt x="16" y="16"/>
                  </a:lnTo>
                  <a:lnTo>
                    <a:pt x="14" y="18"/>
                  </a:lnTo>
                  <a:lnTo>
                    <a:pt x="14" y="18"/>
                  </a:lnTo>
                  <a:lnTo>
                    <a:pt x="14" y="18"/>
                  </a:lnTo>
                  <a:lnTo>
                    <a:pt x="14" y="18"/>
                  </a:lnTo>
                  <a:lnTo>
                    <a:pt x="12" y="20"/>
                  </a:lnTo>
                  <a:lnTo>
                    <a:pt x="12" y="22"/>
                  </a:lnTo>
                  <a:lnTo>
                    <a:pt x="8" y="24"/>
                  </a:lnTo>
                  <a:lnTo>
                    <a:pt x="8" y="24"/>
                  </a:lnTo>
                  <a:lnTo>
                    <a:pt x="8" y="24"/>
                  </a:lnTo>
                  <a:lnTo>
                    <a:pt x="6" y="26"/>
                  </a:lnTo>
                  <a:lnTo>
                    <a:pt x="6" y="26"/>
                  </a:lnTo>
                  <a:lnTo>
                    <a:pt x="6" y="26"/>
                  </a:lnTo>
                  <a:lnTo>
                    <a:pt x="6" y="28"/>
                  </a:lnTo>
                  <a:lnTo>
                    <a:pt x="4" y="28"/>
                  </a:lnTo>
                  <a:lnTo>
                    <a:pt x="4" y="28"/>
                  </a:lnTo>
                  <a:lnTo>
                    <a:pt x="2" y="44"/>
                  </a:lnTo>
                  <a:lnTo>
                    <a:pt x="0" y="56"/>
                  </a:lnTo>
                  <a:lnTo>
                    <a:pt x="0" y="58"/>
                  </a:lnTo>
                  <a:lnTo>
                    <a:pt x="0" y="58"/>
                  </a:lnTo>
                  <a:lnTo>
                    <a:pt x="0" y="64"/>
                  </a:lnTo>
                  <a:lnTo>
                    <a:pt x="0" y="64"/>
                  </a:lnTo>
                  <a:lnTo>
                    <a:pt x="2" y="74"/>
                  </a:lnTo>
                  <a:lnTo>
                    <a:pt x="6" y="86"/>
                  </a:lnTo>
                  <a:lnTo>
                    <a:pt x="10" y="94"/>
                  </a:lnTo>
                  <a:lnTo>
                    <a:pt x="16" y="104"/>
                  </a:lnTo>
                  <a:lnTo>
                    <a:pt x="24" y="110"/>
                  </a:lnTo>
                  <a:lnTo>
                    <a:pt x="32" y="116"/>
                  </a:lnTo>
                  <a:lnTo>
                    <a:pt x="42" y="118"/>
                  </a:lnTo>
                  <a:lnTo>
                    <a:pt x="50" y="120"/>
                  </a:lnTo>
                  <a:lnTo>
                    <a:pt x="50" y="120"/>
                  </a:lnTo>
                  <a:lnTo>
                    <a:pt x="66" y="118"/>
                  </a:lnTo>
                  <a:lnTo>
                    <a:pt x="80" y="116"/>
                  </a:lnTo>
                  <a:lnTo>
                    <a:pt x="90" y="110"/>
                  </a:lnTo>
                  <a:lnTo>
                    <a:pt x="100" y="102"/>
                  </a:lnTo>
                  <a:lnTo>
                    <a:pt x="106" y="92"/>
                  </a:lnTo>
                  <a:lnTo>
                    <a:pt x="112" y="82"/>
                  </a:lnTo>
                  <a:lnTo>
                    <a:pt x="114" y="70"/>
                  </a:lnTo>
                  <a:lnTo>
                    <a:pt x="116" y="56"/>
                  </a:lnTo>
                  <a:lnTo>
                    <a:pt x="116" y="56"/>
                  </a:lnTo>
                  <a:lnTo>
                    <a:pt x="116" y="50"/>
                  </a:lnTo>
                  <a:lnTo>
                    <a:pt x="116" y="50"/>
                  </a:lnTo>
                  <a:lnTo>
                    <a:pt x="116" y="48"/>
                  </a:lnTo>
                  <a:lnTo>
                    <a:pt x="116" y="48"/>
                  </a:lnTo>
                  <a:lnTo>
                    <a:pt x="116" y="46"/>
                  </a:lnTo>
                  <a:lnTo>
                    <a:pt x="112" y="46"/>
                  </a:lnTo>
                  <a:lnTo>
                    <a:pt x="112" y="46"/>
                  </a:lnTo>
                  <a:lnTo>
                    <a:pt x="112" y="44"/>
                  </a:lnTo>
                  <a:lnTo>
                    <a:pt x="112" y="42"/>
                  </a:lnTo>
                  <a:lnTo>
                    <a:pt x="112" y="42"/>
                  </a:lnTo>
                  <a:lnTo>
                    <a:pt x="112" y="34"/>
                  </a:lnTo>
                  <a:lnTo>
                    <a:pt x="112" y="34"/>
                  </a:lnTo>
                  <a:lnTo>
                    <a:pt x="112" y="34"/>
                  </a:lnTo>
                  <a:lnTo>
                    <a:pt x="112" y="32"/>
                  </a:lnTo>
                  <a:lnTo>
                    <a:pt x="112" y="32"/>
                  </a:lnTo>
                  <a:lnTo>
                    <a:pt x="112" y="30"/>
                  </a:lnTo>
                  <a:lnTo>
                    <a:pt x="112" y="30"/>
                  </a:lnTo>
                  <a:lnTo>
                    <a:pt x="110" y="28"/>
                  </a:lnTo>
                  <a:lnTo>
                    <a:pt x="110" y="26"/>
                  </a:lnTo>
                  <a:lnTo>
                    <a:pt x="110" y="26"/>
                  </a:lnTo>
                  <a:lnTo>
                    <a:pt x="108" y="26"/>
                  </a:lnTo>
                  <a:lnTo>
                    <a:pt x="108" y="26"/>
                  </a:lnTo>
                  <a:lnTo>
                    <a:pt x="108" y="26"/>
                  </a:lnTo>
                  <a:lnTo>
                    <a:pt x="106" y="24"/>
                  </a:lnTo>
                  <a:lnTo>
                    <a:pt x="106" y="24"/>
                  </a:lnTo>
                  <a:lnTo>
                    <a:pt x="106" y="22"/>
                  </a:lnTo>
                  <a:lnTo>
                    <a:pt x="104" y="22"/>
                  </a:lnTo>
                  <a:lnTo>
                    <a:pt x="104" y="20"/>
                  </a:lnTo>
                  <a:lnTo>
                    <a:pt x="102" y="20"/>
                  </a:lnTo>
                  <a:lnTo>
                    <a:pt x="102" y="18"/>
                  </a:lnTo>
                  <a:lnTo>
                    <a:pt x="100" y="18"/>
                  </a:lnTo>
                  <a:lnTo>
                    <a:pt x="100" y="16"/>
                  </a:lnTo>
                  <a:lnTo>
                    <a:pt x="100" y="16"/>
                  </a:lnTo>
                  <a:lnTo>
                    <a:pt x="98" y="16"/>
                  </a:lnTo>
                  <a:lnTo>
                    <a:pt x="98" y="14"/>
                  </a:lnTo>
                  <a:lnTo>
                    <a:pt x="96" y="14"/>
                  </a:lnTo>
                  <a:lnTo>
                    <a:pt x="96" y="14"/>
                  </a:lnTo>
                  <a:lnTo>
                    <a:pt x="94" y="10"/>
                  </a:lnTo>
                  <a:lnTo>
                    <a:pt x="94" y="10"/>
                  </a:lnTo>
                  <a:lnTo>
                    <a:pt x="88" y="10"/>
                  </a:lnTo>
                  <a:lnTo>
                    <a:pt x="88" y="10"/>
                  </a:lnTo>
                  <a:lnTo>
                    <a:pt x="84" y="6"/>
                  </a:lnTo>
                  <a:lnTo>
                    <a:pt x="80" y="2"/>
                  </a:lnTo>
                  <a:lnTo>
                    <a:pt x="80" y="2"/>
                  </a:lnTo>
                  <a:lnTo>
                    <a:pt x="80" y="2"/>
                  </a:lnTo>
                  <a:lnTo>
                    <a:pt x="72" y="2"/>
                  </a:lnTo>
                  <a:lnTo>
                    <a:pt x="7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2" name="Freeform 613"/>
            <p:cNvSpPr>
              <a:spLocks noEditPoints="1"/>
            </p:cNvSpPr>
            <p:nvPr/>
          </p:nvSpPr>
          <p:spPr bwMode="auto">
            <a:xfrm>
              <a:off x="8345488" y="5597525"/>
              <a:ext cx="177800" cy="184150"/>
            </a:xfrm>
            <a:custGeom>
              <a:avLst/>
              <a:gdLst>
                <a:gd name="T0" fmla="*/ 32 w 112"/>
                <a:gd name="T1" fmla="*/ 110 h 116"/>
                <a:gd name="T2" fmla="*/ 6 w 112"/>
                <a:gd name="T3" fmla="*/ 82 h 116"/>
                <a:gd name="T4" fmla="*/ 2 w 112"/>
                <a:gd name="T5" fmla="*/ 56 h 116"/>
                <a:gd name="T6" fmla="*/ 6 w 112"/>
                <a:gd name="T7" fmla="*/ 28 h 116"/>
                <a:gd name="T8" fmla="*/ 8 w 112"/>
                <a:gd name="T9" fmla="*/ 26 h 116"/>
                <a:gd name="T10" fmla="*/ 12 w 112"/>
                <a:gd name="T11" fmla="*/ 22 h 116"/>
                <a:gd name="T12" fmla="*/ 14 w 112"/>
                <a:gd name="T13" fmla="*/ 20 h 116"/>
                <a:gd name="T14" fmla="*/ 18 w 112"/>
                <a:gd name="T15" fmla="*/ 16 h 116"/>
                <a:gd name="T16" fmla="*/ 48 w 112"/>
                <a:gd name="T17" fmla="*/ 2 h 116"/>
                <a:gd name="T18" fmla="*/ 70 w 112"/>
                <a:gd name="T19" fmla="*/ 2 h 116"/>
                <a:gd name="T20" fmla="*/ 76 w 112"/>
                <a:gd name="T21" fmla="*/ 4 h 116"/>
                <a:gd name="T22" fmla="*/ 84 w 112"/>
                <a:gd name="T23" fmla="*/ 12 h 116"/>
                <a:gd name="T24" fmla="*/ 94 w 112"/>
                <a:gd name="T25" fmla="*/ 16 h 116"/>
                <a:gd name="T26" fmla="*/ 96 w 112"/>
                <a:gd name="T27" fmla="*/ 20 h 116"/>
                <a:gd name="T28" fmla="*/ 98 w 112"/>
                <a:gd name="T29" fmla="*/ 22 h 116"/>
                <a:gd name="T30" fmla="*/ 100 w 112"/>
                <a:gd name="T31" fmla="*/ 24 h 116"/>
                <a:gd name="T32" fmla="*/ 104 w 112"/>
                <a:gd name="T33" fmla="*/ 26 h 116"/>
                <a:gd name="T34" fmla="*/ 106 w 112"/>
                <a:gd name="T35" fmla="*/ 30 h 116"/>
                <a:gd name="T36" fmla="*/ 106 w 112"/>
                <a:gd name="T37" fmla="*/ 34 h 116"/>
                <a:gd name="T38" fmla="*/ 106 w 112"/>
                <a:gd name="T39" fmla="*/ 42 h 116"/>
                <a:gd name="T40" fmla="*/ 110 w 112"/>
                <a:gd name="T41" fmla="*/ 48 h 116"/>
                <a:gd name="T42" fmla="*/ 110 w 112"/>
                <a:gd name="T43" fmla="*/ 54 h 116"/>
                <a:gd name="T44" fmla="*/ 100 w 112"/>
                <a:gd name="T45" fmla="*/ 88 h 116"/>
                <a:gd name="T46" fmla="*/ 64 w 112"/>
                <a:gd name="T47" fmla="*/ 112 h 116"/>
                <a:gd name="T48" fmla="*/ 68 w 112"/>
                <a:gd name="T49" fmla="*/ 0 h 116"/>
                <a:gd name="T50" fmla="*/ 42 w 112"/>
                <a:gd name="T51" fmla="*/ 0 h 116"/>
                <a:gd name="T52" fmla="*/ 16 w 112"/>
                <a:gd name="T53" fmla="*/ 14 h 116"/>
                <a:gd name="T54" fmla="*/ 12 w 112"/>
                <a:gd name="T55" fmla="*/ 18 h 116"/>
                <a:gd name="T56" fmla="*/ 8 w 112"/>
                <a:gd name="T57" fmla="*/ 22 h 116"/>
                <a:gd name="T58" fmla="*/ 6 w 112"/>
                <a:gd name="T59" fmla="*/ 26 h 116"/>
                <a:gd name="T60" fmla="*/ 4 w 112"/>
                <a:gd name="T61" fmla="*/ 28 h 116"/>
                <a:gd name="T62" fmla="*/ 0 w 112"/>
                <a:gd name="T63" fmla="*/ 56 h 116"/>
                <a:gd name="T64" fmla="*/ 4 w 112"/>
                <a:gd name="T65" fmla="*/ 82 h 116"/>
                <a:gd name="T66" fmla="*/ 32 w 112"/>
                <a:gd name="T67" fmla="*/ 112 h 116"/>
                <a:gd name="T68" fmla="*/ 64 w 112"/>
                <a:gd name="T69" fmla="*/ 114 h 116"/>
                <a:gd name="T70" fmla="*/ 102 w 112"/>
                <a:gd name="T71" fmla="*/ 90 h 116"/>
                <a:gd name="T72" fmla="*/ 112 w 112"/>
                <a:gd name="T73" fmla="*/ 54 h 116"/>
                <a:gd name="T74" fmla="*/ 112 w 112"/>
                <a:gd name="T75" fmla="*/ 48 h 116"/>
                <a:gd name="T76" fmla="*/ 108 w 112"/>
                <a:gd name="T77" fmla="*/ 42 h 116"/>
                <a:gd name="T78" fmla="*/ 108 w 112"/>
                <a:gd name="T79" fmla="*/ 34 h 116"/>
                <a:gd name="T80" fmla="*/ 108 w 112"/>
                <a:gd name="T81" fmla="*/ 30 h 116"/>
                <a:gd name="T82" fmla="*/ 106 w 112"/>
                <a:gd name="T83" fmla="*/ 26 h 116"/>
                <a:gd name="T84" fmla="*/ 102 w 112"/>
                <a:gd name="T85" fmla="*/ 22 h 116"/>
                <a:gd name="T86" fmla="*/ 100 w 112"/>
                <a:gd name="T87" fmla="*/ 20 h 116"/>
                <a:gd name="T88" fmla="*/ 96 w 112"/>
                <a:gd name="T89" fmla="*/ 16 h 116"/>
                <a:gd name="T90" fmla="*/ 92 w 112"/>
                <a:gd name="T91" fmla="*/ 14 h 116"/>
                <a:gd name="T92" fmla="*/ 84 w 112"/>
                <a:gd name="T93" fmla="*/ 10 h 116"/>
                <a:gd name="T94" fmla="*/ 78 w 112"/>
                <a:gd name="T95" fmla="*/ 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2" h="116">
                  <a:moveTo>
                    <a:pt x="48" y="114"/>
                  </a:moveTo>
                  <a:lnTo>
                    <a:pt x="48" y="114"/>
                  </a:lnTo>
                  <a:lnTo>
                    <a:pt x="40" y="112"/>
                  </a:lnTo>
                  <a:lnTo>
                    <a:pt x="32" y="110"/>
                  </a:lnTo>
                  <a:lnTo>
                    <a:pt x="24" y="104"/>
                  </a:lnTo>
                  <a:lnTo>
                    <a:pt x="18" y="98"/>
                  </a:lnTo>
                  <a:lnTo>
                    <a:pt x="12" y="90"/>
                  </a:lnTo>
                  <a:lnTo>
                    <a:pt x="6" y="82"/>
                  </a:lnTo>
                  <a:lnTo>
                    <a:pt x="4" y="72"/>
                  </a:lnTo>
                  <a:lnTo>
                    <a:pt x="2" y="60"/>
                  </a:lnTo>
                  <a:lnTo>
                    <a:pt x="2" y="60"/>
                  </a:lnTo>
                  <a:lnTo>
                    <a:pt x="2" y="56"/>
                  </a:lnTo>
                  <a:lnTo>
                    <a:pt x="2" y="54"/>
                  </a:lnTo>
                  <a:lnTo>
                    <a:pt x="2" y="54"/>
                  </a:lnTo>
                  <a:lnTo>
                    <a:pt x="4" y="44"/>
                  </a:lnTo>
                  <a:lnTo>
                    <a:pt x="6" y="28"/>
                  </a:lnTo>
                  <a:lnTo>
                    <a:pt x="6" y="28"/>
                  </a:lnTo>
                  <a:lnTo>
                    <a:pt x="6" y="28"/>
                  </a:lnTo>
                  <a:lnTo>
                    <a:pt x="8" y="26"/>
                  </a:lnTo>
                  <a:lnTo>
                    <a:pt x="8" y="26"/>
                  </a:lnTo>
                  <a:lnTo>
                    <a:pt x="8" y="26"/>
                  </a:lnTo>
                  <a:lnTo>
                    <a:pt x="10" y="24"/>
                  </a:lnTo>
                  <a:lnTo>
                    <a:pt x="10" y="24"/>
                  </a:lnTo>
                  <a:lnTo>
                    <a:pt x="12" y="22"/>
                  </a:lnTo>
                  <a:lnTo>
                    <a:pt x="12" y="22"/>
                  </a:lnTo>
                  <a:lnTo>
                    <a:pt x="14" y="20"/>
                  </a:lnTo>
                  <a:lnTo>
                    <a:pt x="14" y="20"/>
                  </a:lnTo>
                  <a:lnTo>
                    <a:pt x="14" y="20"/>
                  </a:lnTo>
                  <a:lnTo>
                    <a:pt x="16" y="20"/>
                  </a:lnTo>
                  <a:lnTo>
                    <a:pt x="16" y="20"/>
                  </a:lnTo>
                  <a:lnTo>
                    <a:pt x="16" y="18"/>
                  </a:lnTo>
                  <a:lnTo>
                    <a:pt x="18" y="16"/>
                  </a:lnTo>
                  <a:lnTo>
                    <a:pt x="18" y="16"/>
                  </a:lnTo>
                  <a:lnTo>
                    <a:pt x="34" y="6"/>
                  </a:lnTo>
                  <a:lnTo>
                    <a:pt x="42" y="2"/>
                  </a:lnTo>
                  <a:lnTo>
                    <a:pt x="48" y="2"/>
                  </a:lnTo>
                  <a:lnTo>
                    <a:pt x="60" y="2"/>
                  </a:lnTo>
                  <a:lnTo>
                    <a:pt x="60" y="2"/>
                  </a:lnTo>
                  <a:lnTo>
                    <a:pt x="68" y="2"/>
                  </a:lnTo>
                  <a:lnTo>
                    <a:pt x="70" y="2"/>
                  </a:lnTo>
                  <a:lnTo>
                    <a:pt x="70" y="4"/>
                  </a:lnTo>
                  <a:lnTo>
                    <a:pt x="70" y="4"/>
                  </a:lnTo>
                  <a:lnTo>
                    <a:pt x="76" y="4"/>
                  </a:lnTo>
                  <a:lnTo>
                    <a:pt x="76" y="4"/>
                  </a:lnTo>
                  <a:lnTo>
                    <a:pt x="76" y="4"/>
                  </a:lnTo>
                  <a:lnTo>
                    <a:pt x="80" y="8"/>
                  </a:lnTo>
                  <a:lnTo>
                    <a:pt x="84" y="12"/>
                  </a:lnTo>
                  <a:lnTo>
                    <a:pt x="84" y="12"/>
                  </a:lnTo>
                  <a:lnTo>
                    <a:pt x="90" y="12"/>
                  </a:lnTo>
                  <a:lnTo>
                    <a:pt x="90" y="12"/>
                  </a:lnTo>
                  <a:lnTo>
                    <a:pt x="92" y="16"/>
                  </a:lnTo>
                  <a:lnTo>
                    <a:pt x="94" y="16"/>
                  </a:lnTo>
                  <a:lnTo>
                    <a:pt x="94" y="18"/>
                  </a:lnTo>
                  <a:lnTo>
                    <a:pt x="94" y="18"/>
                  </a:lnTo>
                  <a:lnTo>
                    <a:pt x="96" y="18"/>
                  </a:lnTo>
                  <a:lnTo>
                    <a:pt x="96" y="20"/>
                  </a:lnTo>
                  <a:lnTo>
                    <a:pt x="96" y="20"/>
                  </a:lnTo>
                  <a:lnTo>
                    <a:pt x="96" y="20"/>
                  </a:lnTo>
                  <a:lnTo>
                    <a:pt x="98" y="20"/>
                  </a:lnTo>
                  <a:lnTo>
                    <a:pt x="98" y="22"/>
                  </a:lnTo>
                  <a:lnTo>
                    <a:pt x="98" y="22"/>
                  </a:lnTo>
                  <a:lnTo>
                    <a:pt x="100" y="22"/>
                  </a:lnTo>
                  <a:lnTo>
                    <a:pt x="100" y="24"/>
                  </a:lnTo>
                  <a:lnTo>
                    <a:pt x="100" y="24"/>
                  </a:lnTo>
                  <a:lnTo>
                    <a:pt x="102" y="26"/>
                  </a:lnTo>
                  <a:lnTo>
                    <a:pt x="102" y="26"/>
                  </a:lnTo>
                  <a:lnTo>
                    <a:pt x="102" y="26"/>
                  </a:lnTo>
                  <a:lnTo>
                    <a:pt x="104" y="26"/>
                  </a:lnTo>
                  <a:lnTo>
                    <a:pt x="104" y="26"/>
                  </a:lnTo>
                  <a:lnTo>
                    <a:pt x="104" y="28"/>
                  </a:lnTo>
                  <a:lnTo>
                    <a:pt x="106" y="30"/>
                  </a:lnTo>
                  <a:lnTo>
                    <a:pt x="106" y="30"/>
                  </a:lnTo>
                  <a:lnTo>
                    <a:pt x="106" y="32"/>
                  </a:lnTo>
                  <a:lnTo>
                    <a:pt x="106" y="34"/>
                  </a:lnTo>
                  <a:lnTo>
                    <a:pt x="106" y="34"/>
                  </a:lnTo>
                  <a:lnTo>
                    <a:pt x="106" y="34"/>
                  </a:lnTo>
                  <a:lnTo>
                    <a:pt x="106" y="34"/>
                  </a:lnTo>
                  <a:lnTo>
                    <a:pt x="106" y="40"/>
                  </a:lnTo>
                  <a:lnTo>
                    <a:pt x="106" y="42"/>
                  </a:lnTo>
                  <a:lnTo>
                    <a:pt x="106" y="42"/>
                  </a:lnTo>
                  <a:lnTo>
                    <a:pt x="106" y="44"/>
                  </a:lnTo>
                  <a:lnTo>
                    <a:pt x="110" y="46"/>
                  </a:lnTo>
                  <a:lnTo>
                    <a:pt x="110" y="46"/>
                  </a:lnTo>
                  <a:lnTo>
                    <a:pt x="110" y="48"/>
                  </a:lnTo>
                  <a:lnTo>
                    <a:pt x="110" y="48"/>
                  </a:lnTo>
                  <a:lnTo>
                    <a:pt x="110" y="48"/>
                  </a:lnTo>
                  <a:lnTo>
                    <a:pt x="110" y="48"/>
                  </a:lnTo>
                  <a:lnTo>
                    <a:pt x="110" y="54"/>
                  </a:lnTo>
                  <a:lnTo>
                    <a:pt x="110" y="54"/>
                  </a:lnTo>
                  <a:lnTo>
                    <a:pt x="108" y="66"/>
                  </a:lnTo>
                  <a:lnTo>
                    <a:pt x="106" y="78"/>
                  </a:lnTo>
                  <a:lnTo>
                    <a:pt x="100" y="88"/>
                  </a:lnTo>
                  <a:lnTo>
                    <a:pt x="94" y="96"/>
                  </a:lnTo>
                  <a:lnTo>
                    <a:pt x="86" y="104"/>
                  </a:lnTo>
                  <a:lnTo>
                    <a:pt x="76" y="110"/>
                  </a:lnTo>
                  <a:lnTo>
                    <a:pt x="64" y="112"/>
                  </a:lnTo>
                  <a:lnTo>
                    <a:pt x="48" y="114"/>
                  </a:lnTo>
                  <a:close/>
                  <a:moveTo>
                    <a:pt x="70" y="0"/>
                  </a:moveTo>
                  <a:lnTo>
                    <a:pt x="68" y="0"/>
                  </a:lnTo>
                  <a:lnTo>
                    <a:pt x="68" y="0"/>
                  </a:lnTo>
                  <a:lnTo>
                    <a:pt x="60" y="0"/>
                  </a:lnTo>
                  <a:lnTo>
                    <a:pt x="48" y="0"/>
                  </a:lnTo>
                  <a:lnTo>
                    <a:pt x="48" y="0"/>
                  </a:lnTo>
                  <a:lnTo>
                    <a:pt x="42" y="0"/>
                  </a:lnTo>
                  <a:lnTo>
                    <a:pt x="34" y="4"/>
                  </a:lnTo>
                  <a:lnTo>
                    <a:pt x="26" y="8"/>
                  </a:lnTo>
                  <a:lnTo>
                    <a:pt x="16" y="14"/>
                  </a:lnTo>
                  <a:lnTo>
                    <a:pt x="16" y="14"/>
                  </a:lnTo>
                  <a:lnTo>
                    <a:pt x="16" y="16"/>
                  </a:lnTo>
                  <a:lnTo>
                    <a:pt x="14" y="18"/>
                  </a:lnTo>
                  <a:lnTo>
                    <a:pt x="14" y="18"/>
                  </a:lnTo>
                  <a:lnTo>
                    <a:pt x="12" y="18"/>
                  </a:lnTo>
                  <a:lnTo>
                    <a:pt x="12" y="18"/>
                  </a:lnTo>
                  <a:lnTo>
                    <a:pt x="12" y="20"/>
                  </a:lnTo>
                  <a:lnTo>
                    <a:pt x="10" y="20"/>
                  </a:lnTo>
                  <a:lnTo>
                    <a:pt x="8" y="22"/>
                  </a:lnTo>
                  <a:lnTo>
                    <a:pt x="8" y="22"/>
                  </a:lnTo>
                  <a:lnTo>
                    <a:pt x="8" y="24"/>
                  </a:lnTo>
                  <a:lnTo>
                    <a:pt x="6" y="24"/>
                  </a:lnTo>
                  <a:lnTo>
                    <a:pt x="6" y="26"/>
                  </a:lnTo>
                  <a:lnTo>
                    <a:pt x="6" y="26"/>
                  </a:lnTo>
                  <a:lnTo>
                    <a:pt x="4" y="26"/>
                  </a:lnTo>
                  <a:lnTo>
                    <a:pt x="4" y="28"/>
                  </a:lnTo>
                  <a:lnTo>
                    <a:pt x="4" y="28"/>
                  </a:lnTo>
                  <a:lnTo>
                    <a:pt x="2" y="42"/>
                  </a:lnTo>
                  <a:lnTo>
                    <a:pt x="0" y="54"/>
                  </a:lnTo>
                  <a:lnTo>
                    <a:pt x="0" y="56"/>
                  </a:lnTo>
                  <a:lnTo>
                    <a:pt x="0" y="56"/>
                  </a:lnTo>
                  <a:lnTo>
                    <a:pt x="0" y="60"/>
                  </a:lnTo>
                  <a:lnTo>
                    <a:pt x="0" y="60"/>
                  </a:lnTo>
                  <a:lnTo>
                    <a:pt x="2" y="72"/>
                  </a:lnTo>
                  <a:lnTo>
                    <a:pt x="4" y="82"/>
                  </a:lnTo>
                  <a:lnTo>
                    <a:pt x="10" y="92"/>
                  </a:lnTo>
                  <a:lnTo>
                    <a:pt x="16" y="100"/>
                  </a:lnTo>
                  <a:lnTo>
                    <a:pt x="24" y="106"/>
                  </a:lnTo>
                  <a:lnTo>
                    <a:pt x="32" y="112"/>
                  </a:lnTo>
                  <a:lnTo>
                    <a:pt x="40" y="114"/>
                  </a:lnTo>
                  <a:lnTo>
                    <a:pt x="48" y="116"/>
                  </a:lnTo>
                  <a:lnTo>
                    <a:pt x="48" y="116"/>
                  </a:lnTo>
                  <a:lnTo>
                    <a:pt x="64" y="114"/>
                  </a:lnTo>
                  <a:lnTo>
                    <a:pt x="76" y="112"/>
                  </a:lnTo>
                  <a:lnTo>
                    <a:pt x="88" y="106"/>
                  </a:lnTo>
                  <a:lnTo>
                    <a:pt x="96" y="98"/>
                  </a:lnTo>
                  <a:lnTo>
                    <a:pt x="102" y="90"/>
                  </a:lnTo>
                  <a:lnTo>
                    <a:pt x="108" y="78"/>
                  </a:lnTo>
                  <a:lnTo>
                    <a:pt x="110" y="68"/>
                  </a:lnTo>
                  <a:lnTo>
                    <a:pt x="112" y="54"/>
                  </a:lnTo>
                  <a:lnTo>
                    <a:pt x="112" y="54"/>
                  </a:lnTo>
                  <a:lnTo>
                    <a:pt x="112" y="48"/>
                  </a:lnTo>
                  <a:lnTo>
                    <a:pt x="112" y="48"/>
                  </a:lnTo>
                  <a:lnTo>
                    <a:pt x="112" y="48"/>
                  </a:lnTo>
                  <a:lnTo>
                    <a:pt x="112" y="48"/>
                  </a:lnTo>
                  <a:lnTo>
                    <a:pt x="112" y="44"/>
                  </a:lnTo>
                  <a:lnTo>
                    <a:pt x="108" y="44"/>
                  </a:lnTo>
                  <a:lnTo>
                    <a:pt x="108" y="44"/>
                  </a:lnTo>
                  <a:lnTo>
                    <a:pt x="108" y="42"/>
                  </a:lnTo>
                  <a:lnTo>
                    <a:pt x="108" y="40"/>
                  </a:lnTo>
                  <a:lnTo>
                    <a:pt x="108" y="40"/>
                  </a:lnTo>
                  <a:lnTo>
                    <a:pt x="108" y="34"/>
                  </a:lnTo>
                  <a:lnTo>
                    <a:pt x="108" y="34"/>
                  </a:lnTo>
                  <a:lnTo>
                    <a:pt x="108" y="34"/>
                  </a:lnTo>
                  <a:lnTo>
                    <a:pt x="108" y="32"/>
                  </a:lnTo>
                  <a:lnTo>
                    <a:pt x="108" y="32"/>
                  </a:lnTo>
                  <a:lnTo>
                    <a:pt x="108" y="30"/>
                  </a:lnTo>
                  <a:lnTo>
                    <a:pt x="108" y="30"/>
                  </a:lnTo>
                  <a:lnTo>
                    <a:pt x="106" y="28"/>
                  </a:lnTo>
                  <a:lnTo>
                    <a:pt x="106" y="26"/>
                  </a:lnTo>
                  <a:lnTo>
                    <a:pt x="106" y="26"/>
                  </a:lnTo>
                  <a:lnTo>
                    <a:pt x="104" y="24"/>
                  </a:lnTo>
                  <a:lnTo>
                    <a:pt x="104" y="24"/>
                  </a:lnTo>
                  <a:lnTo>
                    <a:pt x="104" y="24"/>
                  </a:lnTo>
                  <a:lnTo>
                    <a:pt x="102" y="22"/>
                  </a:lnTo>
                  <a:lnTo>
                    <a:pt x="102" y="22"/>
                  </a:lnTo>
                  <a:lnTo>
                    <a:pt x="102" y="22"/>
                  </a:lnTo>
                  <a:lnTo>
                    <a:pt x="100" y="20"/>
                  </a:lnTo>
                  <a:lnTo>
                    <a:pt x="100" y="20"/>
                  </a:lnTo>
                  <a:lnTo>
                    <a:pt x="98" y="20"/>
                  </a:lnTo>
                  <a:lnTo>
                    <a:pt x="98" y="18"/>
                  </a:lnTo>
                  <a:lnTo>
                    <a:pt x="96" y="18"/>
                  </a:lnTo>
                  <a:lnTo>
                    <a:pt x="96" y="16"/>
                  </a:lnTo>
                  <a:lnTo>
                    <a:pt x="96" y="16"/>
                  </a:lnTo>
                  <a:lnTo>
                    <a:pt x="96" y="16"/>
                  </a:lnTo>
                  <a:lnTo>
                    <a:pt x="96" y="14"/>
                  </a:lnTo>
                  <a:lnTo>
                    <a:pt x="92" y="14"/>
                  </a:lnTo>
                  <a:lnTo>
                    <a:pt x="92" y="14"/>
                  </a:lnTo>
                  <a:lnTo>
                    <a:pt x="90" y="10"/>
                  </a:lnTo>
                  <a:lnTo>
                    <a:pt x="90" y="10"/>
                  </a:lnTo>
                  <a:lnTo>
                    <a:pt x="84" y="10"/>
                  </a:lnTo>
                  <a:lnTo>
                    <a:pt x="84" y="10"/>
                  </a:lnTo>
                  <a:lnTo>
                    <a:pt x="80" y="6"/>
                  </a:lnTo>
                  <a:lnTo>
                    <a:pt x="78" y="2"/>
                  </a:lnTo>
                  <a:lnTo>
                    <a:pt x="78" y="2"/>
                  </a:lnTo>
                  <a:lnTo>
                    <a:pt x="78" y="2"/>
                  </a:lnTo>
                  <a:lnTo>
                    <a:pt x="70" y="2"/>
                  </a:lnTo>
                  <a:lnTo>
                    <a:pt x="70" y="0"/>
                  </a:lnTo>
                  <a:close/>
                </a:path>
              </a:pathLst>
            </a:custGeom>
            <a:solidFill>
              <a:srgbClr val="4E474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3" name="Freeform 614"/>
            <p:cNvSpPr>
              <a:spLocks/>
            </p:cNvSpPr>
            <p:nvPr/>
          </p:nvSpPr>
          <p:spPr bwMode="auto">
            <a:xfrm>
              <a:off x="8348663" y="5600700"/>
              <a:ext cx="171450" cy="177800"/>
            </a:xfrm>
            <a:custGeom>
              <a:avLst/>
              <a:gdLst>
                <a:gd name="T0" fmla="*/ 46 w 108"/>
                <a:gd name="T1" fmla="*/ 112 h 112"/>
                <a:gd name="T2" fmla="*/ 30 w 108"/>
                <a:gd name="T3" fmla="*/ 108 h 112"/>
                <a:gd name="T4" fmla="*/ 16 w 108"/>
                <a:gd name="T5" fmla="*/ 96 h 112"/>
                <a:gd name="T6" fmla="*/ 4 w 108"/>
                <a:gd name="T7" fmla="*/ 80 h 112"/>
                <a:gd name="T8" fmla="*/ 0 w 108"/>
                <a:gd name="T9" fmla="*/ 58 h 112"/>
                <a:gd name="T10" fmla="*/ 0 w 108"/>
                <a:gd name="T11" fmla="*/ 54 h 112"/>
                <a:gd name="T12" fmla="*/ 0 w 108"/>
                <a:gd name="T13" fmla="*/ 52 h 112"/>
                <a:gd name="T14" fmla="*/ 4 w 108"/>
                <a:gd name="T15" fmla="*/ 26 h 112"/>
                <a:gd name="T16" fmla="*/ 4 w 108"/>
                <a:gd name="T17" fmla="*/ 26 h 112"/>
                <a:gd name="T18" fmla="*/ 6 w 108"/>
                <a:gd name="T19" fmla="*/ 24 h 112"/>
                <a:gd name="T20" fmla="*/ 8 w 108"/>
                <a:gd name="T21" fmla="*/ 22 h 112"/>
                <a:gd name="T22" fmla="*/ 10 w 108"/>
                <a:gd name="T23" fmla="*/ 20 h 112"/>
                <a:gd name="T24" fmla="*/ 12 w 108"/>
                <a:gd name="T25" fmla="*/ 18 h 112"/>
                <a:gd name="T26" fmla="*/ 12 w 108"/>
                <a:gd name="T27" fmla="*/ 18 h 112"/>
                <a:gd name="T28" fmla="*/ 14 w 108"/>
                <a:gd name="T29" fmla="*/ 18 h 112"/>
                <a:gd name="T30" fmla="*/ 16 w 108"/>
                <a:gd name="T31" fmla="*/ 14 h 112"/>
                <a:gd name="T32" fmla="*/ 32 w 108"/>
                <a:gd name="T33" fmla="*/ 4 h 112"/>
                <a:gd name="T34" fmla="*/ 46 w 108"/>
                <a:gd name="T35" fmla="*/ 0 h 112"/>
                <a:gd name="T36" fmla="*/ 58 w 108"/>
                <a:gd name="T37" fmla="*/ 0 h 112"/>
                <a:gd name="T38" fmla="*/ 68 w 108"/>
                <a:gd name="T39" fmla="*/ 0 h 112"/>
                <a:gd name="T40" fmla="*/ 68 w 108"/>
                <a:gd name="T41" fmla="*/ 2 h 112"/>
                <a:gd name="T42" fmla="*/ 74 w 108"/>
                <a:gd name="T43" fmla="*/ 2 h 112"/>
                <a:gd name="T44" fmla="*/ 78 w 108"/>
                <a:gd name="T45" fmla="*/ 6 h 112"/>
                <a:gd name="T46" fmla="*/ 82 w 108"/>
                <a:gd name="T47" fmla="*/ 10 h 112"/>
                <a:gd name="T48" fmla="*/ 88 w 108"/>
                <a:gd name="T49" fmla="*/ 10 h 112"/>
                <a:gd name="T50" fmla="*/ 92 w 108"/>
                <a:gd name="T51" fmla="*/ 14 h 112"/>
                <a:gd name="T52" fmla="*/ 92 w 108"/>
                <a:gd name="T53" fmla="*/ 16 h 112"/>
                <a:gd name="T54" fmla="*/ 94 w 108"/>
                <a:gd name="T55" fmla="*/ 18 h 112"/>
                <a:gd name="T56" fmla="*/ 94 w 108"/>
                <a:gd name="T57" fmla="*/ 18 h 112"/>
                <a:gd name="T58" fmla="*/ 96 w 108"/>
                <a:gd name="T59" fmla="*/ 20 h 112"/>
                <a:gd name="T60" fmla="*/ 98 w 108"/>
                <a:gd name="T61" fmla="*/ 20 h 112"/>
                <a:gd name="T62" fmla="*/ 98 w 108"/>
                <a:gd name="T63" fmla="*/ 22 h 112"/>
                <a:gd name="T64" fmla="*/ 100 w 108"/>
                <a:gd name="T65" fmla="*/ 24 h 112"/>
                <a:gd name="T66" fmla="*/ 102 w 108"/>
                <a:gd name="T67" fmla="*/ 24 h 112"/>
                <a:gd name="T68" fmla="*/ 102 w 108"/>
                <a:gd name="T69" fmla="*/ 26 h 112"/>
                <a:gd name="T70" fmla="*/ 104 w 108"/>
                <a:gd name="T71" fmla="*/ 28 h 112"/>
                <a:gd name="T72" fmla="*/ 104 w 108"/>
                <a:gd name="T73" fmla="*/ 32 h 112"/>
                <a:gd name="T74" fmla="*/ 104 w 108"/>
                <a:gd name="T75" fmla="*/ 32 h 112"/>
                <a:gd name="T76" fmla="*/ 104 w 108"/>
                <a:gd name="T77" fmla="*/ 38 h 112"/>
                <a:gd name="T78" fmla="*/ 104 w 108"/>
                <a:gd name="T79" fmla="*/ 40 h 112"/>
                <a:gd name="T80" fmla="*/ 108 w 108"/>
                <a:gd name="T81" fmla="*/ 44 h 112"/>
                <a:gd name="T82" fmla="*/ 108 w 108"/>
                <a:gd name="T83" fmla="*/ 46 h 112"/>
                <a:gd name="T84" fmla="*/ 108 w 108"/>
                <a:gd name="T85" fmla="*/ 46 h 112"/>
                <a:gd name="T86" fmla="*/ 108 w 108"/>
                <a:gd name="T87" fmla="*/ 52 h 112"/>
                <a:gd name="T88" fmla="*/ 106 w 108"/>
                <a:gd name="T89" fmla="*/ 64 h 112"/>
                <a:gd name="T90" fmla="*/ 98 w 108"/>
                <a:gd name="T91" fmla="*/ 86 h 112"/>
                <a:gd name="T92" fmla="*/ 84 w 108"/>
                <a:gd name="T93" fmla="*/ 102 h 112"/>
                <a:gd name="T94" fmla="*/ 62 w 108"/>
                <a:gd name="T95" fmla="*/ 11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46" y="112"/>
                  </a:moveTo>
                  <a:lnTo>
                    <a:pt x="46" y="112"/>
                  </a:lnTo>
                  <a:lnTo>
                    <a:pt x="38" y="110"/>
                  </a:lnTo>
                  <a:lnTo>
                    <a:pt x="30" y="108"/>
                  </a:lnTo>
                  <a:lnTo>
                    <a:pt x="22" y="102"/>
                  </a:lnTo>
                  <a:lnTo>
                    <a:pt x="16" y="96"/>
                  </a:lnTo>
                  <a:lnTo>
                    <a:pt x="10" y="88"/>
                  </a:lnTo>
                  <a:lnTo>
                    <a:pt x="4" y="80"/>
                  </a:lnTo>
                  <a:lnTo>
                    <a:pt x="2" y="70"/>
                  </a:lnTo>
                  <a:lnTo>
                    <a:pt x="0" y="58"/>
                  </a:lnTo>
                  <a:lnTo>
                    <a:pt x="0" y="58"/>
                  </a:lnTo>
                  <a:lnTo>
                    <a:pt x="0" y="54"/>
                  </a:lnTo>
                  <a:lnTo>
                    <a:pt x="0" y="52"/>
                  </a:lnTo>
                  <a:lnTo>
                    <a:pt x="0" y="52"/>
                  </a:lnTo>
                  <a:lnTo>
                    <a:pt x="2" y="42"/>
                  </a:lnTo>
                  <a:lnTo>
                    <a:pt x="4" y="26"/>
                  </a:lnTo>
                  <a:lnTo>
                    <a:pt x="4" y="26"/>
                  </a:lnTo>
                  <a:lnTo>
                    <a:pt x="4" y="26"/>
                  </a:lnTo>
                  <a:lnTo>
                    <a:pt x="6" y="24"/>
                  </a:lnTo>
                  <a:lnTo>
                    <a:pt x="6" y="24"/>
                  </a:lnTo>
                  <a:lnTo>
                    <a:pt x="6" y="24"/>
                  </a:lnTo>
                  <a:lnTo>
                    <a:pt x="8" y="22"/>
                  </a:lnTo>
                  <a:lnTo>
                    <a:pt x="8" y="22"/>
                  </a:lnTo>
                  <a:lnTo>
                    <a:pt x="10" y="20"/>
                  </a:lnTo>
                  <a:lnTo>
                    <a:pt x="10" y="20"/>
                  </a:lnTo>
                  <a:lnTo>
                    <a:pt x="12" y="18"/>
                  </a:lnTo>
                  <a:lnTo>
                    <a:pt x="12" y="18"/>
                  </a:lnTo>
                  <a:lnTo>
                    <a:pt x="12" y="18"/>
                  </a:lnTo>
                  <a:lnTo>
                    <a:pt x="14" y="18"/>
                  </a:lnTo>
                  <a:lnTo>
                    <a:pt x="14" y="18"/>
                  </a:lnTo>
                  <a:lnTo>
                    <a:pt x="14" y="16"/>
                  </a:lnTo>
                  <a:lnTo>
                    <a:pt x="16" y="14"/>
                  </a:lnTo>
                  <a:lnTo>
                    <a:pt x="16" y="14"/>
                  </a:lnTo>
                  <a:lnTo>
                    <a:pt x="32" y="4"/>
                  </a:lnTo>
                  <a:lnTo>
                    <a:pt x="40" y="0"/>
                  </a:lnTo>
                  <a:lnTo>
                    <a:pt x="46" y="0"/>
                  </a:lnTo>
                  <a:lnTo>
                    <a:pt x="58" y="0"/>
                  </a:lnTo>
                  <a:lnTo>
                    <a:pt x="58" y="0"/>
                  </a:lnTo>
                  <a:lnTo>
                    <a:pt x="66" y="0"/>
                  </a:lnTo>
                  <a:lnTo>
                    <a:pt x="68" y="0"/>
                  </a:lnTo>
                  <a:lnTo>
                    <a:pt x="68" y="2"/>
                  </a:lnTo>
                  <a:lnTo>
                    <a:pt x="68" y="2"/>
                  </a:lnTo>
                  <a:lnTo>
                    <a:pt x="74" y="2"/>
                  </a:lnTo>
                  <a:lnTo>
                    <a:pt x="74" y="2"/>
                  </a:lnTo>
                  <a:lnTo>
                    <a:pt x="74" y="2"/>
                  </a:lnTo>
                  <a:lnTo>
                    <a:pt x="78" y="6"/>
                  </a:lnTo>
                  <a:lnTo>
                    <a:pt x="82" y="10"/>
                  </a:lnTo>
                  <a:lnTo>
                    <a:pt x="82" y="10"/>
                  </a:lnTo>
                  <a:lnTo>
                    <a:pt x="88" y="10"/>
                  </a:lnTo>
                  <a:lnTo>
                    <a:pt x="88" y="10"/>
                  </a:lnTo>
                  <a:lnTo>
                    <a:pt x="90" y="14"/>
                  </a:lnTo>
                  <a:lnTo>
                    <a:pt x="92" y="14"/>
                  </a:lnTo>
                  <a:lnTo>
                    <a:pt x="92" y="16"/>
                  </a:lnTo>
                  <a:lnTo>
                    <a:pt x="92" y="16"/>
                  </a:lnTo>
                  <a:lnTo>
                    <a:pt x="94" y="16"/>
                  </a:lnTo>
                  <a:lnTo>
                    <a:pt x="94" y="18"/>
                  </a:lnTo>
                  <a:lnTo>
                    <a:pt x="94" y="18"/>
                  </a:lnTo>
                  <a:lnTo>
                    <a:pt x="94" y="18"/>
                  </a:lnTo>
                  <a:lnTo>
                    <a:pt x="96" y="18"/>
                  </a:lnTo>
                  <a:lnTo>
                    <a:pt x="96" y="20"/>
                  </a:lnTo>
                  <a:lnTo>
                    <a:pt x="96" y="20"/>
                  </a:lnTo>
                  <a:lnTo>
                    <a:pt x="98" y="20"/>
                  </a:lnTo>
                  <a:lnTo>
                    <a:pt x="98" y="22"/>
                  </a:lnTo>
                  <a:lnTo>
                    <a:pt x="98" y="22"/>
                  </a:lnTo>
                  <a:lnTo>
                    <a:pt x="100" y="24"/>
                  </a:lnTo>
                  <a:lnTo>
                    <a:pt x="100" y="24"/>
                  </a:lnTo>
                  <a:lnTo>
                    <a:pt x="100" y="24"/>
                  </a:lnTo>
                  <a:lnTo>
                    <a:pt x="102" y="24"/>
                  </a:lnTo>
                  <a:lnTo>
                    <a:pt x="102" y="24"/>
                  </a:lnTo>
                  <a:lnTo>
                    <a:pt x="102" y="26"/>
                  </a:lnTo>
                  <a:lnTo>
                    <a:pt x="104" y="28"/>
                  </a:lnTo>
                  <a:lnTo>
                    <a:pt x="104" y="28"/>
                  </a:lnTo>
                  <a:lnTo>
                    <a:pt x="104" y="30"/>
                  </a:lnTo>
                  <a:lnTo>
                    <a:pt x="104" y="32"/>
                  </a:lnTo>
                  <a:lnTo>
                    <a:pt x="104" y="32"/>
                  </a:lnTo>
                  <a:lnTo>
                    <a:pt x="104" y="32"/>
                  </a:lnTo>
                  <a:lnTo>
                    <a:pt x="104" y="32"/>
                  </a:lnTo>
                  <a:lnTo>
                    <a:pt x="104" y="38"/>
                  </a:lnTo>
                  <a:lnTo>
                    <a:pt x="104" y="40"/>
                  </a:lnTo>
                  <a:lnTo>
                    <a:pt x="104" y="40"/>
                  </a:lnTo>
                  <a:lnTo>
                    <a:pt x="104" y="42"/>
                  </a:lnTo>
                  <a:lnTo>
                    <a:pt x="108" y="44"/>
                  </a:lnTo>
                  <a:lnTo>
                    <a:pt x="108" y="44"/>
                  </a:lnTo>
                  <a:lnTo>
                    <a:pt x="108" y="46"/>
                  </a:lnTo>
                  <a:lnTo>
                    <a:pt x="108" y="46"/>
                  </a:lnTo>
                  <a:lnTo>
                    <a:pt x="108" y="46"/>
                  </a:lnTo>
                  <a:lnTo>
                    <a:pt x="108" y="46"/>
                  </a:lnTo>
                  <a:lnTo>
                    <a:pt x="108" y="52"/>
                  </a:lnTo>
                  <a:lnTo>
                    <a:pt x="108" y="52"/>
                  </a:lnTo>
                  <a:lnTo>
                    <a:pt x="106" y="64"/>
                  </a:lnTo>
                  <a:lnTo>
                    <a:pt x="104" y="76"/>
                  </a:lnTo>
                  <a:lnTo>
                    <a:pt x="98" y="86"/>
                  </a:lnTo>
                  <a:lnTo>
                    <a:pt x="92" y="94"/>
                  </a:lnTo>
                  <a:lnTo>
                    <a:pt x="84" y="102"/>
                  </a:lnTo>
                  <a:lnTo>
                    <a:pt x="74" y="108"/>
                  </a:lnTo>
                  <a:lnTo>
                    <a:pt x="62" y="110"/>
                  </a:lnTo>
                  <a:lnTo>
                    <a:pt x="46" y="11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4" name="Freeform 615"/>
            <p:cNvSpPr>
              <a:spLocks/>
            </p:cNvSpPr>
            <p:nvPr/>
          </p:nvSpPr>
          <p:spPr bwMode="auto">
            <a:xfrm>
              <a:off x="8345488" y="5597525"/>
              <a:ext cx="177800" cy="184150"/>
            </a:xfrm>
            <a:custGeom>
              <a:avLst/>
              <a:gdLst>
                <a:gd name="T0" fmla="*/ 68 w 112"/>
                <a:gd name="T1" fmla="*/ 0 h 116"/>
                <a:gd name="T2" fmla="*/ 60 w 112"/>
                <a:gd name="T3" fmla="*/ 0 h 116"/>
                <a:gd name="T4" fmla="*/ 48 w 112"/>
                <a:gd name="T5" fmla="*/ 0 h 116"/>
                <a:gd name="T6" fmla="*/ 34 w 112"/>
                <a:gd name="T7" fmla="*/ 4 h 116"/>
                <a:gd name="T8" fmla="*/ 16 w 112"/>
                <a:gd name="T9" fmla="*/ 14 h 116"/>
                <a:gd name="T10" fmla="*/ 16 w 112"/>
                <a:gd name="T11" fmla="*/ 16 h 116"/>
                <a:gd name="T12" fmla="*/ 14 w 112"/>
                <a:gd name="T13" fmla="*/ 18 h 116"/>
                <a:gd name="T14" fmla="*/ 12 w 112"/>
                <a:gd name="T15" fmla="*/ 18 h 116"/>
                <a:gd name="T16" fmla="*/ 10 w 112"/>
                <a:gd name="T17" fmla="*/ 20 h 116"/>
                <a:gd name="T18" fmla="*/ 8 w 112"/>
                <a:gd name="T19" fmla="*/ 22 h 116"/>
                <a:gd name="T20" fmla="*/ 6 w 112"/>
                <a:gd name="T21" fmla="*/ 24 h 116"/>
                <a:gd name="T22" fmla="*/ 6 w 112"/>
                <a:gd name="T23" fmla="*/ 26 h 116"/>
                <a:gd name="T24" fmla="*/ 4 w 112"/>
                <a:gd name="T25" fmla="*/ 28 h 116"/>
                <a:gd name="T26" fmla="*/ 2 w 112"/>
                <a:gd name="T27" fmla="*/ 42 h 116"/>
                <a:gd name="T28" fmla="*/ 0 w 112"/>
                <a:gd name="T29" fmla="*/ 56 h 116"/>
                <a:gd name="T30" fmla="*/ 0 w 112"/>
                <a:gd name="T31" fmla="*/ 60 h 116"/>
                <a:gd name="T32" fmla="*/ 2 w 112"/>
                <a:gd name="T33" fmla="*/ 72 h 116"/>
                <a:gd name="T34" fmla="*/ 10 w 112"/>
                <a:gd name="T35" fmla="*/ 92 h 116"/>
                <a:gd name="T36" fmla="*/ 24 w 112"/>
                <a:gd name="T37" fmla="*/ 106 h 116"/>
                <a:gd name="T38" fmla="*/ 40 w 112"/>
                <a:gd name="T39" fmla="*/ 114 h 116"/>
                <a:gd name="T40" fmla="*/ 48 w 112"/>
                <a:gd name="T41" fmla="*/ 116 h 116"/>
                <a:gd name="T42" fmla="*/ 76 w 112"/>
                <a:gd name="T43" fmla="*/ 112 h 116"/>
                <a:gd name="T44" fmla="*/ 96 w 112"/>
                <a:gd name="T45" fmla="*/ 98 h 116"/>
                <a:gd name="T46" fmla="*/ 108 w 112"/>
                <a:gd name="T47" fmla="*/ 78 h 116"/>
                <a:gd name="T48" fmla="*/ 112 w 112"/>
                <a:gd name="T49" fmla="*/ 54 h 116"/>
                <a:gd name="T50" fmla="*/ 112 w 112"/>
                <a:gd name="T51" fmla="*/ 48 h 116"/>
                <a:gd name="T52" fmla="*/ 112 w 112"/>
                <a:gd name="T53" fmla="*/ 48 h 116"/>
                <a:gd name="T54" fmla="*/ 112 w 112"/>
                <a:gd name="T55" fmla="*/ 44 h 116"/>
                <a:gd name="T56" fmla="*/ 108 w 112"/>
                <a:gd name="T57" fmla="*/ 44 h 116"/>
                <a:gd name="T58" fmla="*/ 108 w 112"/>
                <a:gd name="T59" fmla="*/ 40 h 116"/>
                <a:gd name="T60" fmla="*/ 108 w 112"/>
                <a:gd name="T61" fmla="*/ 34 h 116"/>
                <a:gd name="T62" fmla="*/ 108 w 112"/>
                <a:gd name="T63" fmla="*/ 34 h 116"/>
                <a:gd name="T64" fmla="*/ 108 w 112"/>
                <a:gd name="T65" fmla="*/ 32 h 116"/>
                <a:gd name="T66" fmla="*/ 108 w 112"/>
                <a:gd name="T67" fmla="*/ 30 h 116"/>
                <a:gd name="T68" fmla="*/ 106 w 112"/>
                <a:gd name="T69" fmla="*/ 26 h 116"/>
                <a:gd name="T70" fmla="*/ 104 w 112"/>
                <a:gd name="T71" fmla="*/ 24 h 116"/>
                <a:gd name="T72" fmla="*/ 104 w 112"/>
                <a:gd name="T73" fmla="*/ 24 h 116"/>
                <a:gd name="T74" fmla="*/ 102 w 112"/>
                <a:gd name="T75" fmla="*/ 22 h 116"/>
                <a:gd name="T76" fmla="*/ 100 w 112"/>
                <a:gd name="T77" fmla="*/ 20 h 116"/>
                <a:gd name="T78" fmla="*/ 98 w 112"/>
                <a:gd name="T79" fmla="*/ 20 h 116"/>
                <a:gd name="T80" fmla="*/ 96 w 112"/>
                <a:gd name="T81" fmla="*/ 18 h 116"/>
                <a:gd name="T82" fmla="*/ 96 w 112"/>
                <a:gd name="T83" fmla="*/ 16 h 116"/>
                <a:gd name="T84" fmla="*/ 96 w 112"/>
                <a:gd name="T85" fmla="*/ 14 h 116"/>
                <a:gd name="T86" fmla="*/ 92 w 112"/>
                <a:gd name="T87" fmla="*/ 14 h 116"/>
                <a:gd name="T88" fmla="*/ 90 w 112"/>
                <a:gd name="T89" fmla="*/ 10 h 116"/>
                <a:gd name="T90" fmla="*/ 84 w 112"/>
                <a:gd name="T91" fmla="*/ 10 h 116"/>
                <a:gd name="T92" fmla="*/ 78 w 112"/>
                <a:gd name="T93" fmla="*/ 2 h 116"/>
                <a:gd name="T94" fmla="*/ 78 w 112"/>
                <a:gd name="T95" fmla="*/ 2 h 116"/>
                <a:gd name="T96" fmla="*/ 70 w 112"/>
                <a:gd name="T9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16">
                  <a:moveTo>
                    <a:pt x="70" y="0"/>
                  </a:moveTo>
                  <a:lnTo>
                    <a:pt x="68" y="0"/>
                  </a:lnTo>
                  <a:lnTo>
                    <a:pt x="68" y="0"/>
                  </a:lnTo>
                  <a:lnTo>
                    <a:pt x="60" y="0"/>
                  </a:lnTo>
                  <a:lnTo>
                    <a:pt x="48" y="0"/>
                  </a:lnTo>
                  <a:lnTo>
                    <a:pt x="48" y="0"/>
                  </a:lnTo>
                  <a:lnTo>
                    <a:pt x="42" y="0"/>
                  </a:lnTo>
                  <a:lnTo>
                    <a:pt x="34" y="4"/>
                  </a:lnTo>
                  <a:lnTo>
                    <a:pt x="26" y="8"/>
                  </a:lnTo>
                  <a:lnTo>
                    <a:pt x="16" y="14"/>
                  </a:lnTo>
                  <a:lnTo>
                    <a:pt x="16" y="14"/>
                  </a:lnTo>
                  <a:lnTo>
                    <a:pt x="16" y="16"/>
                  </a:lnTo>
                  <a:lnTo>
                    <a:pt x="14" y="18"/>
                  </a:lnTo>
                  <a:lnTo>
                    <a:pt x="14" y="18"/>
                  </a:lnTo>
                  <a:lnTo>
                    <a:pt x="12" y="18"/>
                  </a:lnTo>
                  <a:lnTo>
                    <a:pt x="12" y="18"/>
                  </a:lnTo>
                  <a:lnTo>
                    <a:pt x="12" y="20"/>
                  </a:lnTo>
                  <a:lnTo>
                    <a:pt x="10" y="20"/>
                  </a:lnTo>
                  <a:lnTo>
                    <a:pt x="8" y="22"/>
                  </a:lnTo>
                  <a:lnTo>
                    <a:pt x="8" y="22"/>
                  </a:lnTo>
                  <a:lnTo>
                    <a:pt x="8" y="24"/>
                  </a:lnTo>
                  <a:lnTo>
                    <a:pt x="6" y="24"/>
                  </a:lnTo>
                  <a:lnTo>
                    <a:pt x="6" y="26"/>
                  </a:lnTo>
                  <a:lnTo>
                    <a:pt x="6" y="26"/>
                  </a:lnTo>
                  <a:lnTo>
                    <a:pt x="4" y="26"/>
                  </a:lnTo>
                  <a:lnTo>
                    <a:pt x="4" y="28"/>
                  </a:lnTo>
                  <a:lnTo>
                    <a:pt x="4" y="28"/>
                  </a:lnTo>
                  <a:lnTo>
                    <a:pt x="2" y="42"/>
                  </a:lnTo>
                  <a:lnTo>
                    <a:pt x="0" y="54"/>
                  </a:lnTo>
                  <a:lnTo>
                    <a:pt x="0" y="56"/>
                  </a:lnTo>
                  <a:lnTo>
                    <a:pt x="0" y="56"/>
                  </a:lnTo>
                  <a:lnTo>
                    <a:pt x="0" y="60"/>
                  </a:lnTo>
                  <a:lnTo>
                    <a:pt x="0" y="60"/>
                  </a:lnTo>
                  <a:lnTo>
                    <a:pt x="2" y="72"/>
                  </a:lnTo>
                  <a:lnTo>
                    <a:pt x="4" y="82"/>
                  </a:lnTo>
                  <a:lnTo>
                    <a:pt x="10" y="92"/>
                  </a:lnTo>
                  <a:lnTo>
                    <a:pt x="16" y="100"/>
                  </a:lnTo>
                  <a:lnTo>
                    <a:pt x="24" y="106"/>
                  </a:lnTo>
                  <a:lnTo>
                    <a:pt x="32" y="112"/>
                  </a:lnTo>
                  <a:lnTo>
                    <a:pt x="40" y="114"/>
                  </a:lnTo>
                  <a:lnTo>
                    <a:pt x="48" y="116"/>
                  </a:lnTo>
                  <a:lnTo>
                    <a:pt x="48" y="116"/>
                  </a:lnTo>
                  <a:lnTo>
                    <a:pt x="64" y="114"/>
                  </a:lnTo>
                  <a:lnTo>
                    <a:pt x="76" y="112"/>
                  </a:lnTo>
                  <a:lnTo>
                    <a:pt x="88" y="106"/>
                  </a:lnTo>
                  <a:lnTo>
                    <a:pt x="96" y="98"/>
                  </a:lnTo>
                  <a:lnTo>
                    <a:pt x="102" y="90"/>
                  </a:lnTo>
                  <a:lnTo>
                    <a:pt x="108" y="78"/>
                  </a:lnTo>
                  <a:lnTo>
                    <a:pt x="110" y="68"/>
                  </a:lnTo>
                  <a:lnTo>
                    <a:pt x="112" y="54"/>
                  </a:lnTo>
                  <a:lnTo>
                    <a:pt x="112" y="54"/>
                  </a:lnTo>
                  <a:lnTo>
                    <a:pt x="112" y="48"/>
                  </a:lnTo>
                  <a:lnTo>
                    <a:pt x="112" y="48"/>
                  </a:lnTo>
                  <a:lnTo>
                    <a:pt x="112" y="48"/>
                  </a:lnTo>
                  <a:lnTo>
                    <a:pt x="112" y="48"/>
                  </a:lnTo>
                  <a:lnTo>
                    <a:pt x="112" y="44"/>
                  </a:lnTo>
                  <a:lnTo>
                    <a:pt x="108" y="44"/>
                  </a:lnTo>
                  <a:lnTo>
                    <a:pt x="108" y="44"/>
                  </a:lnTo>
                  <a:lnTo>
                    <a:pt x="108" y="42"/>
                  </a:lnTo>
                  <a:lnTo>
                    <a:pt x="108" y="40"/>
                  </a:lnTo>
                  <a:lnTo>
                    <a:pt x="108" y="40"/>
                  </a:lnTo>
                  <a:lnTo>
                    <a:pt x="108" y="34"/>
                  </a:lnTo>
                  <a:lnTo>
                    <a:pt x="108" y="34"/>
                  </a:lnTo>
                  <a:lnTo>
                    <a:pt x="108" y="34"/>
                  </a:lnTo>
                  <a:lnTo>
                    <a:pt x="108" y="32"/>
                  </a:lnTo>
                  <a:lnTo>
                    <a:pt x="108" y="32"/>
                  </a:lnTo>
                  <a:lnTo>
                    <a:pt x="108" y="30"/>
                  </a:lnTo>
                  <a:lnTo>
                    <a:pt x="108" y="30"/>
                  </a:lnTo>
                  <a:lnTo>
                    <a:pt x="106" y="28"/>
                  </a:lnTo>
                  <a:lnTo>
                    <a:pt x="106" y="26"/>
                  </a:lnTo>
                  <a:lnTo>
                    <a:pt x="106" y="26"/>
                  </a:lnTo>
                  <a:lnTo>
                    <a:pt x="104" y="24"/>
                  </a:lnTo>
                  <a:lnTo>
                    <a:pt x="104" y="24"/>
                  </a:lnTo>
                  <a:lnTo>
                    <a:pt x="104" y="24"/>
                  </a:lnTo>
                  <a:lnTo>
                    <a:pt x="102" y="22"/>
                  </a:lnTo>
                  <a:lnTo>
                    <a:pt x="102" y="22"/>
                  </a:lnTo>
                  <a:lnTo>
                    <a:pt x="102" y="22"/>
                  </a:lnTo>
                  <a:lnTo>
                    <a:pt x="100" y="20"/>
                  </a:lnTo>
                  <a:lnTo>
                    <a:pt x="100" y="20"/>
                  </a:lnTo>
                  <a:lnTo>
                    <a:pt x="98" y="20"/>
                  </a:lnTo>
                  <a:lnTo>
                    <a:pt x="98" y="18"/>
                  </a:lnTo>
                  <a:lnTo>
                    <a:pt x="96" y="18"/>
                  </a:lnTo>
                  <a:lnTo>
                    <a:pt x="96" y="16"/>
                  </a:lnTo>
                  <a:lnTo>
                    <a:pt x="96" y="16"/>
                  </a:lnTo>
                  <a:lnTo>
                    <a:pt x="96" y="16"/>
                  </a:lnTo>
                  <a:lnTo>
                    <a:pt x="96" y="14"/>
                  </a:lnTo>
                  <a:lnTo>
                    <a:pt x="92" y="14"/>
                  </a:lnTo>
                  <a:lnTo>
                    <a:pt x="92" y="14"/>
                  </a:lnTo>
                  <a:lnTo>
                    <a:pt x="90" y="10"/>
                  </a:lnTo>
                  <a:lnTo>
                    <a:pt x="90" y="10"/>
                  </a:lnTo>
                  <a:lnTo>
                    <a:pt x="84" y="10"/>
                  </a:lnTo>
                  <a:lnTo>
                    <a:pt x="84" y="10"/>
                  </a:lnTo>
                  <a:lnTo>
                    <a:pt x="80" y="6"/>
                  </a:lnTo>
                  <a:lnTo>
                    <a:pt x="78" y="2"/>
                  </a:lnTo>
                  <a:lnTo>
                    <a:pt x="78" y="2"/>
                  </a:lnTo>
                  <a:lnTo>
                    <a:pt x="78" y="2"/>
                  </a:lnTo>
                  <a:lnTo>
                    <a:pt x="70" y="2"/>
                  </a:lnTo>
                  <a:lnTo>
                    <a:pt x="7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5" name="Freeform 616"/>
            <p:cNvSpPr>
              <a:spLocks noEditPoints="1"/>
            </p:cNvSpPr>
            <p:nvPr/>
          </p:nvSpPr>
          <p:spPr bwMode="auto">
            <a:xfrm>
              <a:off x="8348663" y="5600700"/>
              <a:ext cx="171450" cy="177800"/>
            </a:xfrm>
            <a:custGeom>
              <a:avLst/>
              <a:gdLst>
                <a:gd name="T0" fmla="*/ 32 w 108"/>
                <a:gd name="T1" fmla="*/ 106 h 112"/>
                <a:gd name="T2" fmla="*/ 6 w 108"/>
                <a:gd name="T3" fmla="*/ 78 h 112"/>
                <a:gd name="T4" fmla="*/ 2 w 108"/>
                <a:gd name="T5" fmla="*/ 54 h 112"/>
                <a:gd name="T6" fmla="*/ 6 w 108"/>
                <a:gd name="T7" fmla="*/ 28 h 112"/>
                <a:gd name="T8" fmla="*/ 8 w 108"/>
                <a:gd name="T9" fmla="*/ 24 h 112"/>
                <a:gd name="T10" fmla="*/ 12 w 108"/>
                <a:gd name="T11" fmla="*/ 22 h 112"/>
                <a:gd name="T12" fmla="*/ 14 w 108"/>
                <a:gd name="T13" fmla="*/ 18 h 112"/>
                <a:gd name="T14" fmla="*/ 18 w 108"/>
                <a:gd name="T15" fmla="*/ 16 h 112"/>
                <a:gd name="T16" fmla="*/ 46 w 108"/>
                <a:gd name="T17" fmla="*/ 2 h 112"/>
                <a:gd name="T18" fmla="*/ 68 w 108"/>
                <a:gd name="T19" fmla="*/ 2 h 112"/>
                <a:gd name="T20" fmla="*/ 74 w 108"/>
                <a:gd name="T21" fmla="*/ 4 h 112"/>
                <a:gd name="T22" fmla="*/ 80 w 108"/>
                <a:gd name="T23" fmla="*/ 12 h 112"/>
                <a:gd name="T24" fmla="*/ 90 w 108"/>
                <a:gd name="T25" fmla="*/ 16 h 112"/>
                <a:gd name="T26" fmla="*/ 92 w 108"/>
                <a:gd name="T27" fmla="*/ 18 h 112"/>
                <a:gd name="T28" fmla="*/ 96 w 108"/>
                <a:gd name="T29" fmla="*/ 22 h 112"/>
                <a:gd name="T30" fmla="*/ 98 w 108"/>
                <a:gd name="T31" fmla="*/ 22 h 112"/>
                <a:gd name="T32" fmla="*/ 100 w 108"/>
                <a:gd name="T33" fmla="*/ 26 h 112"/>
                <a:gd name="T34" fmla="*/ 102 w 108"/>
                <a:gd name="T35" fmla="*/ 30 h 112"/>
                <a:gd name="T36" fmla="*/ 102 w 108"/>
                <a:gd name="T37" fmla="*/ 32 h 112"/>
                <a:gd name="T38" fmla="*/ 102 w 108"/>
                <a:gd name="T39" fmla="*/ 42 h 112"/>
                <a:gd name="T40" fmla="*/ 106 w 108"/>
                <a:gd name="T41" fmla="*/ 46 h 112"/>
                <a:gd name="T42" fmla="*/ 106 w 108"/>
                <a:gd name="T43" fmla="*/ 52 h 112"/>
                <a:gd name="T44" fmla="*/ 98 w 108"/>
                <a:gd name="T45" fmla="*/ 84 h 112"/>
                <a:gd name="T46" fmla="*/ 60 w 108"/>
                <a:gd name="T47" fmla="*/ 108 h 112"/>
                <a:gd name="T48" fmla="*/ 66 w 108"/>
                <a:gd name="T49" fmla="*/ 0 h 112"/>
                <a:gd name="T50" fmla="*/ 40 w 108"/>
                <a:gd name="T51" fmla="*/ 0 h 112"/>
                <a:gd name="T52" fmla="*/ 14 w 108"/>
                <a:gd name="T53" fmla="*/ 16 h 112"/>
                <a:gd name="T54" fmla="*/ 12 w 108"/>
                <a:gd name="T55" fmla="*/ 18 h 112"/>
                <a:gd name="T56" fmla="*/ 8 w 108"/>
                <a:gd name="T57" fmla="*/ 22 h 112"/>
                <a:gd name="T58" fmla="*/ 6 w 108"/>
                <a:gd name="T59" fmla="*/ 24 h 112"/>
                <a:gd name="T60" fmla="*/ 2 w 108"/>
                <a:gd name="T61" fmla="*/ 42 h 112"/>
                <a:gd name="T62" fmla="*/ 0 w 108"/>
                <a:gd name="T63" fmla="*/ 58 h 112"/>
                <a:gd name="T64" fmla="*/ 10 w 108"/>
                <a:gd name="T65" fmla="*/ 88 h 112"/>
                <a:gd name="T66" fmla="*/ 38 w 108"/>
                <a:gd name="T67" fmla="*/ 110 h 112"/>
                <a:gd name="T68" fmla="*/ 74 w 108"/>
                <a:gd name="T69" fmla="*/ 108 h 112"/>
                <a:gd name="T70" fmla="*/ 104 w 108"/>
                <a:gd name="T71" fmla="*/ 76 h 112"/>
                <a:gd name="T72" fmla="*/ 108 w 108"/>
                <a:gd name="T73" fmla="*/ 46 h 112"/>
                <a:gd name="T74" fmla="*/ 108 w 108"/>
                <a:gd name="T75" fmla="*/ 44 h 112"/>
                <a:gd name="T76" fmla="*/ 104 w 108"/>
                <a:gd name="T77" fmla="*/ 38 h 112"/>
                <a:gd name="T78" fmla="*/ 104 w 108"/>
                <a:gd name="T79" fmla="*/ 32 h 112"/>
                <a:gd name="T80" fmla="*/ 104 w 108"/>
                <a:gd name="T81" fmla="*/ 28 h 112"/>
                <a:gd name="T82" fmla="*/ 100 w 108"/>
                <a:gd name="T83" fmla="*/ 24 h 112"/>
                <a:gd name="T84" fmla="*/ 98 w 108"/>
                <a:gd name="T85" fmla="*/ 22 h 112"/>
                <a:gd name="T86" fmla="*/ 94 w 108"/>
                <a:gd name="T87" fmla="*/ 18 h 112"/>
                <a:gd name="T88" fmla="*/ 94 w 108"/>
                <a:gd name="T89" fmla="*/ 16 h 112"/>
                <a:gd name="T90" fmla="*/ 90 w 108"/>
                <a:gd name="T91" fmla="*/ 14 h 112"/>
                <a:gd name="T92" fmla="*/ 82 w 108"/>
                <a:gd name="T93" fmla="*/ 10 h 112"/>
                <a:gd name="T94" fmla="*/ 74 w 108"/>
                <a:gd name="T9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46" y="110"/>
                  </a:moveTo>
                  <a:lnTo>
                    <a:pt x="46" y="110"/>
                  </a:lnTo>
                  <a:lnTo>
                    <a:pt x="38" y="108"/>
                  </a:lnTo>
                  <a:lnTo>
                    <a:pt x="32" y="106"/>
                  </a:lnTo>
                  <a:lnTo>
                    <a:pt x="24" y="100"/>
                  </a:lnTo>
                  <a:lnTo>
                    <a:pt x="18" y="94"/>
                  </a:lnTo>
                  <a:lnTo>
                    <a:pt x="12" y="88"/>
                  </a:lnTo>
                  <a:lnTo>
                    <a:pt x="6" y="78"/>
                  </a:lnTo>
                  <a:lnTo>
                    <a:pt x="4" y="68"/>
                  </a:lnTo>
                  <a:lnTo>
                    <a:pt x="2" y="58"/>
                  </a:lnTo>
                  <a:lnTo>
                    <a:pt x="2" y="58"/>
                  </a:lnTo>
                  <a:lnTo>
                    <a:pt x="2" y="54"/>
                  </a:lnTo>
                  <a:lnTo>
                    <a:pt x="2" y="52"/>
                  </a:lnTo>
                  <a:lnTo>
                    <a:pt x="2" y="52"/>
                  </a:lnTo>
                  <a:lnTo>
                    <a:pt x="4" y="42"/>
                  </a:lnTo>
                  <a:lnTo>
                    <a:pt x="6" y="28"/>
                  </a:lnTo>
                  <a:lnTo>
                    <a:pt x="6" y="28"/>
                  </a:lnTo>
                  <a:lnTo>
                    <a:pt x="6" y="26"/>
                  </a:lnTo>
                  <a:lnTo>
                    <a:pt x="8" y="26"/>
                  </a:lnTo>
                  <a:lnTo>
                    <a:pt x="8" y="24"/>
                  </a:lnTo>
                  <a:lnTo>
                    <a:pt x="8" y="24"/>
                  </a:lnTo>
                  <a:lnTo>
                    <a:pt x="10" y="24"/>
                  </a:lnTo>
                  <a:lnTo>
                    <a:pt x="10" y="22"/>
                  </a:lnTo>
                  <a:lnTo>
                    <a:pt x="12" y="22"/>
                  </a:lnTo>
                  <a:lnTo>
                    <a:pt x="12" y="22"/>
                  </a:lnTo>
                  <a:lnTo>
                    <a:pt x="12" y="20"/>
                  </a:lnTo>
                  <a:lnTo>
                    <a:pt x="14" y="18"/>
                  </a:lnTo>
                  <a:lnTo>
                    <a:pt x="14" y="18"/>
                  </a:lnTo>
                  <a:lnTo>
                    <a:pt x="14" y="18"/>
                  </a:lnTo>
                  <a:lnTo>
                    <a:pt x="14" y="18"/>
                  </a:lnTo>
                  <a:lnTo>
                    <a:pt x="16" y="18"/>
                  </a:lnTo>
                  <a:lnTo>
                    <a:pt x="18" y="16"/>
                  </a:lnTo>
                  <a:lnTo>
                    <a:pt x="18" y="16"/>
                  </a:lnTo>
                  <a:lnTo>
                    <a:pt x="32" y="4"/>
                  </a:lnTo>
                  <a:lnTo>
                    <a:pt x="40" y="2"/>
                  </a:lnTo>
                  <a:lnTo>
                    <a:pt x="46" y="2"/>
                  </a:lnTo>
                  <a:lnTo>
                    <a:pt x="58" y="2"/>
                  </a:lnTo>
                  <a:lnTo>
                    <a:pt x="58" y="2"/>
                  </a:lnTo>
                  <a:lnTo>
                    <a:pt x="66" y="2"/>
                  </a:lnTo>
                  <a:lnTo>
                    <a:pt x="68" y="2"/>
                  </a:lnTo>
                  <a:lnTo>
                    <a:pt x="68" y="4"/>
                  </a:lnTo>
                  <a:lnTo>
                    <a:pt x="68" y="4"/>
                  </a:lnTo>
                  <a:lnTo>
                    <a:pt x="74" y="4"/>
                  </a:lnTo>
                  <a:lnTo>
                    <a:pt x="74" y="4"/>
                  </a:lnTo>
                  <a:lnTo>
                    <a:pt x="74" y="4"/>
                  </a:lnTo>
                  <a:lnTo>
                    <a:pt x="76" y="8"/>
                  </a:lnTo>
                  <a:lnTo>
                    <a:pt x="80" y="12"/>
                  </a:lnTo>
                  <a:lnTo>
                    <a:pt x="80" y="12"/>
                  </a:lnTo>
                  <a:lnTo>
                    <a:pt x="86" y="12"/>
                  </a:lnTo>
                  <a:lnTo>
                    <a:pt x="86" y="12"/>
                  </a:lnTo>
                  <a:lnTo>
                    <a:pt x="88" y="16"/>
                  </a:lnTo>
                  <a:lnTo>
                    <a:pt x="90" y="16"/>
                  </a:lnTo>
                  <a:lnTo>
                    <a:pt x="90" y="18"/>
                  </a:lnTo>
                  <a:lnTo>
                    <a:pt x="90" y="18"/>
                  </a:lnTo>
                  <a:lnTo>
                    <a:pt x="92" y="18"/>
                  </a:lnTo>
                  <a:lnTo>
                    <a:pt x="92" y="18"/>
                  </a:lnTo>
                  <a:lnTo>
                    <a:pt x="92" y="18"/>
                  </a:lnTo>
                  <a:lnTo>
                    <a:pt x="92" y="20"/>
                  </a:lnTo>
                  <a:lnTo>
                    <a:pt x="96" y="20"/>
                  </a:lnTo>
                  <a:lnTo>
                    <a:pt x="96" y="22"/>
                  </a:lnTo>
                  <a:lnTo>
                    <a:pt x="96" y="22"/>
                  </a:lnTo>
                  <a:lnTo>
                    <a:pt x="96" y="22"/>
                  </a:lnTo>
                  <a:lnTo>
                    <a:pt x="98" y="22"/>
                  </a:lnTo>
                  <a:lnTo>
                    <a:pt x="98" y="22"/>
                  </a:lnTo>
                  <a:lnTo>
                    <a:pt x="98" y="24"/>
                  </a:lnTo>
                  <a:lnTo>
                    <a:pt x="98" y="24"/>
                  </a:lnTo>
                  <a:lnTo>
                    <a:pt x="98" y="24"/>
                  </a:lnTo>
                  <a:lnTo>
                    <a:pt x="100" y="26"/>
                  </a:lnTo>
                  <a:lnTo>
                    <a:pt x="100" y="26"/>
                  </a:lnTo>
                  <a:lnTo>
                    <a:pt x="100" y="28"/>
                  </a:lnTo>
                  <a:lnTo>
                    <a:pt x="102" y="30"/>
                  </a:lnTo>
                  <a:lnTo>
                    <a:pt x="102" y="30"/>
                  </a:lnTo>
                  <a:lnTo>
                    <a:pt x="102" y="30"/>
                  </a:lnTo>
                  <a:lnTo>
                    <a:pt x="102" y="32"/>
                  </a:lnTo>
                  <a:lnTo>
                    <a:pt x="102" y="32"/>
                  </a:lnTo>
                  <a:lnTo>
                    <a:pt x="102" y="32"/>
                  </a:lnTo>
                  <a:lnTo>
                    <a:pt x="102" y="32"/>
                  </a:lnTo>
                  <a:lnTo>
                    <a:pt x="102" y="40"/>
                  </a:lnTo>
                  <a:lnTo>
                    <a:pt x="102" y="42"/>
                  </a:lnTo>
                  <a:lnTo>
                    <a:pt x="102" y="42"/>
                  </a:lnTo>
                  <a:lnTo>
                    <a:pt x="102" y="42"/>
                  </a:lnTo>
                  <a:lnTo>
                    <a:pt x="106" y="44"/>
                  </a:lnTo>
                  <a:lnTo>
                    <a:pt x="106" y="44"/>
                  </a:lnTo>
                  <a:lnTo>
                    <a:pt x="106" y="46"/>
                  </a:lnTo>
                  <a:lnTo>
                    <a:pt x="106" y="46"/>
                  </a:lnTo>
                  <a:lnTo>
                    <a:pt x="106" y="46"/>
                  </a:lnTo>
                  <a:lnTo>
                    <a:pt x="106" y="46"/>
                  </a:lnTo>
                  <a:lnTo>
                    <a:pt x="106" y="52"/>
                  </a:lnTo>
                  <a:lnTo>
                    <a:pt x="106" y="52"/>
                  </a:lnTo>
                  <a:lnTo>
                    <a:pt x="104" y="64"/>
                  </a:lnTo>
                  <a:lnTo>
                    <a:pt x="102" y="76"/>
                  </a:lnTo>
                  <a:lnTo>
                    <a:pt x="98" y="84"/>
                  </a:lnTo>
                  <a:lnTo>
                    <a:pt x="92" y="94"/>
                  </a:lnTo>
                  <a:lnTo>
                    <a:pt x="82" y="100"/>
                  </a:lnTo>
                  <a:lnTo>
                    <a:pt x="72" y="106"/>
                  </a:lnTo>
                  <a:lnTo>
                    <a:pt x="60" y="108"/>
                  </a:lnTo>
                  <a:lnTo>
                    <a:pt x="46" y="110"/>
                  </a:lnTo>
                  <a:close/>
                  <a:moveTo>
                    <a:pt x="68" y="0"/>
                  </a:moveTo>
                  <a:lnTo>
                    <a:pt x="66" y="0"/>
                  </a:lnTo>
                  <a:lnTo>
                    <a:pt x="66" y="0"/>
                  </a:lnTo>
                  <a:lnTo>
                    <a:pt x="58" y="0"/>
                  </a:lnTo>
                  <a:lnTo>
                    <a:pt x="46" y="0"/>
                  </a:lnTo>
                  <a:lnTo>
                    <a:pt x="46" y="0"/>
                  </a:lnTo>
                  <a:lnTo>
                    <a:pt x="40" y="0"/>
                  </a:lnTo>
                  <a:lnTo>
                    <a:pt x="32" y="4"/>
                  </a:lnTo>
                  <a:lnTo>
                    <a:pt x="16" y="14"/>
                  </a:lnTo>
                  <a:lnTo>
                    <a:pt x="16" y="14"/>
                  </a:lnTo>
                  <a:lnTo>
                    <a:pt x="14" y="16"/>
                  </a:lnTo>
                  <a:lnTo>
                    <a:pt x="14" y="18"/>
                  </a:lnTo>
                  <a:lnTo>
                    <a:pt x="14" y="18"/>
                  </a:lnTo>
                  <a:lnTo>
                    <a:pt x="12" y="18"/>
                  </a:lnTo>
                  <a:lnTo>
                    <a:pt x="12" y="18"/>
                  </a:lnTo>
                  <a:lnTo>
                    <a:pt x="12" y="18"/>
                  </a:lnTo>
                  <a:lnTo>
                    <a:pt x="10" y="20"/>
                  </a:lnTo>
                  <a:lnTo>
                    <a:pt x="8" y="22"/>
                  </a:lnTo>
                  <a:lnTo>
                    <a:pt x="8" y="22"/>
                  </a:lnTo>
                  <a:lnTo>
                    <a:pt x="8" y="22"/>
                  </a:lnTo>
                  <a:lnTo>
                    <a:pt x="6" y="24"/>
                  </a:lnTo>
                  <a:lnTo>
                    <a:pt x="6" y="24"/>
                  </a:lnTo>
                  <a:lnTo>
                    <a:pt x="6" y="24"/>
                  </a:lnTo>
                  <a:lnTo>
                    <a:pt x="4" y="26"/>
                  </a:lnTo>
                  <a:lnTo>
                    <a:pt x="4" y="26"/>
                  </a:lnTo>
                  <a:lnTo>
                    <a:pt x="4" y="26"/>
                  </a:lnTo>
                  <a:lnTo>
                    <a:pt x="2" y="42"/>
                  </a:lnTo>
                  <a:lnTo>
                    <a:pt x="0" y="52"/>
                  </a:lnTo>
                  <a:lnTo>
                    <a:pt x="0" y="54"/>
                  </a:lnTo>
                  <a:lnTo>
                    <a:pt x="0" y="54"/>
                  </a:lnTo>
                  <a:lnTo>
                    <a:pt x="0" y="58"/>
                  </a:lnTo>
                  <a:lnTo>
                    <a:pt x="0" y="58"/>
                  </a:lnTo>
                  <a:lnTo>
                    <a:pt x="2" y="70"/>
                  </a:lnTo>
                  <a:lnTo>
                    <a:pt x="4" y="80"/>
                  </a:lnTo>
                  <a:lnTo>
                    <a:pt x="10" y="88"/>
                  </a:lnTo>
                  <a:lnTo>
                    <a:pt x="16" y="96"/>
                  </a:lnTo>
                  <a:lnTo>
                    <a:pt x="22" y="102"/>
                  </a:lnTo>
                  <a:lnTo>
                    <a:pt x="30" y="108"/>
                  </a:lnTo>
                  <a:lnTo>
                    <a:pt x="38" y="110"/>
                  </a:lnTo>
                  <a:lnTo>
                    <a:pt x="46" y="112"/>
                  </a:lnTo>
                  <a:lnTo>
                    <a:pt x="46" y="112"/>
                  </a:lnTo>
                  <a:lnTo>
                    <a:pt x="62" y="110"/>
                  </a:lnTo>
                  <a:lnTo>
                    <a:pt x="74" y="108"/>
                  </a:lnTo>
                  <a:lnTo>
                    <a:pt x="84" y="102"/>
                  </a:lnTo>
                  <a:lnTo>
                    <a:pt x="92" y="94"/>
                  </a:lnTo>
                  <a:lnTo>
                    <a:pt x="98" y="86"/>
                  </a:lnTo>
                  <a:lnTo>
                    <a:pt x="104" y="76"/>
                  </a:lnTo>
                  <a:lnTo>
                    <a:pt x="106" y="64"/>
                  </a:lnTo>
                  <a:lnTo>
                    <a:pt x="108" y="52"/>
                  </a:lnTo>
                  <a:lnTo>
                    <a:pt x="108" y="52"/>
                  </a:lnTo>
                  <a:lnTo>
                    <a:pt x="108" y="46"/>
                  </a:lnTo>
                  <a:lnTo>
                    <a:pt x="108" y="46"/>
                  </a:lnTo>
                  <a:lnTo>
                    <a:pt x="108" y="46"/>
                  </a:lnTo>
                  <a:lnTo>
                    <a:pt x="108" y="46"/>
                  </a:lnTo>
                  <a:lnTo>
                    <a:pt x="108" y="44"/>
                  </a:lnTo>
                  <a:lnTo>
                    <a:pt x="104" y="42"/>
                  </a:lnTo>
                  <a:lnTo>
                    <a:pt x="104" y="42"/>
                  </a:lnTo>
                  <a:lnTo>
                    <a:pt x="104" y="40"/>
                  </a:lnTo>
                  <a:lnTo>
                    <a:pt x="104" y="38"/>
                  </a:lnTo>
                  <a:lnTo>
                    <a:pt x="104" y="38"/>
                  </a:lnTo>
                  <a:lnTo>
                    <a:pt x="104" y="32"/>
                  </a:lnTo>
                  <a:lnTo>
                    <a:pt x="104" y="32"/>
                  </a:lnTo>
                  <a:lnTo>
                    <a:pt x="104" y="32"/>
                  </a:lnTo>
                  <a:lnTo>
                    <a:pt x="104" y="30"/>
                  </a:lnTo>
                  <a:lnTo>
                    <a:pt x="104" y="30"/>
                  </a:lnTo>
                  <a:lnTo>
                    <a:pt x="104" y="28"/>
                  </a:lnTo>
                  <a:lnTo>
                    <a:pt x="104" y="28"/>
                  </a:lnTo>
                  <a:lnTo>
                    <a:pt x="102" y="26"/>
                  </a:lnTo>
                  <a:lnTo>
                    <a:pt x="102" y="24"/>
                  </a:lnTo>
                  <a:lnTo>
                    <a:pt x="102" y="24"/>
                  </a:lnTo>
                  <a:lnTo>
                    <a:pt x="100" y="24"/>
                  </a:lnTo>
                  <a:lnTo>
                    <a:pt x="100" y="24"/>
                  </a:lnTo>
                  <a:lnTo>
                    <a:pt x="100" y="24"/>
                  </a:lnTo>
                  <a:lnTo>
                    <a:pt x="98" y="22"/>
                  </a:lnTo>
                  <a:lnTo>
                    <a:pt x="98" y="22"/>
                  </a:lnTo>
                  <a:lnTo>
                    <a:pt x="98" y="20"/>
                  </a:lnTo>
                  <a:lnTo>
                    <a:pt x="96" y="20"/>
                  </a:lnTo>
                  <a:lnTo>
                    <a:pt x="96" y="18"/>
                  </a:lnTo>
                  <a:lnTo>
                    <a:pt x="94" y="18"/>
                  </a:lnTo>
                  <a:lnTo>
                    <a:pt x="94" y="18"/>
                  </a:lnTo>
                  <a:lnTo>
                    <a:pt x="94" y="18"/>
                  </a:lnTo>
                  <a:lnTo>
                    <a:pt x="94" y="16"/>
                  </a:lnTo>
                  <a:lnTo>
                    <a:pt x="94" y="16"/>
                  </a:lnTo>
                  <a:lnTo>
                    <a:pt x="92" y="16"/>
                  </a:lnTo>
                  <a:lnTo>
                    <a:pt x="92" y="14"/>
                  </a:lnTo>
                  <a:lnTo>
                    <a:pt x="90" y="14"/>
                  </a:lnTo>
                  <a:lnTo>
                    <a:pt x="90" y="14"/>
                  </a:lnTo>
                  <a:lnTo>
                    <a:pt x="88" y="10"/>
                  </a:lnTo>
                  <a:lnTo>
                    <a:pt x="88" y="10"/>
                  </a:lnTo>
                  <a:lnTo>
                    <a:pt x="82" y="10"/>
                  </a:lnTo>
                  <a:lnTo>
                    <a:pt x="82" y="10"/>
                  </a:lnTo>
                  <a:lnTo>
                    <a:pt x="78" y="6"/>
                  </a:lnTo>
                  <a:lnTo>
                    <a:pt x="74" y="2"/>
                  </a:lnTo>
                  <a:lnTo>
                    <a:pt x="74" y="2"/>
                  </a:lnTo>
                  <a:lnTo>
                    <a:pt x="74" y="2"/>
                  </a:lnTo>
                  <a:lnTo>
                    <a:pt x="68" y="2"/>
                  </a:lnTo>
                  <a:lnTo>
                    <a:pt x="68" y="0"/>
                  </a:lnTo>
                  <a:close/>
                </a:path>
              </a:pathLst>
            </a:custGeom>
            <a:solidFill>
              <a:srgbClr val="4A433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6" name="Freeform 617"/>
            <p:cNvSpPr>
              <a:spLocks/>
            </p:cNvSpPr>
            <p:nvPr/>
          </p:nvSpPr>
          <p:spPr bwMode="auto">
            <a:xfrm>
              <a:off x="8351838" y="5603875"/>
              <a:ext cx="165100" cy="171450"/>
            </a:xfrm>
            <a:custGeom>
              <a:avLst/>
              <a:gdLst>
                <a:gd name="T0" fmla="*/ 44 w 104"/>
                <a:gd name="T1" fmla="*/ 108 h 108"/>
                <a:gd name="T2" fmla="*/ 30 w 104"/>
                <a:gd name="T3" fmla="*/ 104 h 108"/>
                <a:gd name="T4" fmla="*/ 16 w 104"/>
                <a:gd name="T5" fmla="*/ 92 h 108"/>
                <a:gd name="T6" fmla="*/ 4 w 104"/>
                <a:gd name="T7" fmla="*/ 76 h 108"/>
                <a:gd name="T8" fmla="*/ 0 w 104"/>
                <a:gd name="T9" fmla="*/ 56 h 108"/>
                <a:gd name="T10" fmla="*/ 0 w 104"/>
                <a:gd name="T11" fmla="*/ 52 h 108"/>
                <a:gd name="T12" fmla="*/ 0 w 104"/>
                <a:gd name="T13" fmla="*/ 50 h 108"/>
                <a:gd name="T14" fmla="*/ 4 w 104"/>
                <a:gd name="T15" fmla="*/ 26 h 108"/>
                <a:gd name="T16" fmla="*/ 4 w 104"/>
                <a:gd name="T17" fmla="*/ 24 h 108"/>
                <a:gd name="T18" fmla="*/ 6 w 104"/>
                <a:gd name="T19" fmla="*/ 22 h 108"/>
                <a:gd name="T20" fmla="*/ 8 w 104"/>
                <a:gd name="T21" fmla="*/ 22 h 108"/>
                <a:gd name="T22" fmla="*/ 10 w 104"/>
                <a:gd name="T23" fmla="*/ 20 h 108"/>
                <a:gd name="T24" fmla="*/ 10 w 104"/>
                <a:gd name="T25" fmla="*/ 18 h 108"/>
                <a:gd name="T26" fmla="*/ 12 w 104"/>
                <a:gd name="T27" fmla="*/ 16 h 108"/>
                <a:gd name="T28" fmla="*/ 12 w 104"/>
                <a:gd name="T29" fmla="*/ 16 h 108"/>
                <a:gd name="T30" fmla="*/ 16 w 104"/>
                <a:gd name="T31" fmla="*/ 14 h 108"/>
                <a:gd name="T32" fmla="*/ 30 w 104"/>
                <a:gd name="T33" fmla="*/ 2 h 108"/>
                <a:gd name="T34" fmla="*/ 44 w 104"/>
                <a:gd name="T35" fmla="*/ 0 h 108"/>
                <a:gd name="T36" fmla="*/ 56 w 104"/>
                <a:gd name="T37" fmla="*/ 0 h 108"/>
                <a:gd name="T38" fmla="*/ 66 w 104"/>
                <a:gd name="T39" fmla="*/ 0 h 108"/>
                <a:gd name="T40" fmla="*/ 66 w 104"/>
                <a:gd name="T41" fmla="*/ 2 h 108"/>
                <a:gd name="T42" fmla="*/ 72 w 104"/>
                <a:gd name="T43" fmla="*/ 2 h 108"/>
                <a:gd name="T44" fmla="*/ 74 w 104"/>
                <a:gd name="T45" fmla="*/ 6 h 108"/>
                <a:gd name="T46" fmla="*/ 78 w 104"/>
                <a:gd name="T47" fmla="*/ 10 h 108"/>
                <a:gd name="T48" fmla="*/ 84 w 104"/>
                <a:gd name="T49" fmla="*/ 10 h 108"/>
                <a:gd name="T50" fmla="*/ 88 w 104"/>
                <a:gd name="T51" fmla="*/ 14 h 108"/>
                <a:gd name="T52" fmla="*/ 88 w 104"/>
                <a:gd name="T53" fmla="*/ 16 h 108"/>
                <a:gd name="T54" fmla="*/ 90 w 104"/>
                <a:gd name="T55" fmla="*/ 16 h 108"/>
                <a:gd name="T56" fmla="*/ 90 w 104"/>
                <a:gd name="T57" fmla="*/ 18 h 108"/>
                <a:gd name="T58" fmla="*/ 94 w 104"/>
                <a:gd name="T59" fmla="*/ 20 h 108"/>
                <a:gd name="T60" fmla="*/ 94 w 104"/>
                <a:gd name="T61" fmla="*/ 20 h 108"/>
                <a:gd name="T62" fmla="*/ 96 w 104"/>
                <a:gd name="T63" fmla="*/ 20 h 108"/>
                <a:gd name="T64" fmla="*/ 96 w 104"/>
                <a:gd name="T65" fmla="*/ 22 h 108"/>
                <a:gd name="T66" fmla="*/ 98 w 104"/>
                <a:gd name="T67" fmla="*/ 24 h 108"/>
                <a:gd name="T68" fmla="*/ 98 w 104"/>
                <a:gd name="T69" fmla="*/ 26 h 108"/>
                <a:gd name="T70" fmla="*/ 100 w 104"/>
                <a:gd name="T71" fmla="*/ 28 h 108"/>
                <a:gd name="T72" fmla="*/ 100 w 104"/>
                <a:gd name="T73" fmla="*/ 30 h 108"/>
                <a:gd name="T74" fmla="*/ 100 w 104"/>
                <a:gd name="T75" fmla="*/ 30 h 108"/>
                <a:gd name="T76" fmla="*/ 100 w 104"/>
                <a:gd name="T77" fmla="*/ 38 h 108"/>
                <a:gd name="T78" fmla="*/ 100 w 104"/>
                <a:gd name="T79" fmla="*/ 40 h 108"/>
                <a:gd name="T80" fmla="*/ 104 w 104"/>
                <a:gd name="T81" fmla="*/ 42 h 108"/>
                <a:gd name="T82" fmla="*/ 104 w 104"/>
                <a:gd name="T83" fmla="*/ 44 h 108"/>
                <a:gd name="T84" fmla="*/ 104 w 104"/>
                <a:gd name="T85" fmla="*/ 44 h 108"/>
                <a:gd name="T86" fmla="*/ 104 w 104"/>
                <a:gd name="T87" fmla="*/ 50 h 108"/>
                <a:gd name="T88" fmla="*/ 102 w 104"/>
                <a:gd name="T89" fmla="*/ 62 h 108"/>
                <a:gd name="T90" fmla="*/ 96 w 104"/>
                <a:gd name="T91" fmla="*/ 82 h 108"/>
                <a:gd name="T92" fmla="*/ 80 w 104"/>
                <a:gd name="T93" fmla="*/ 98 h 108"/>
                <a:gd name="T94" fmla="*/ 58 w 104"/>
                <a:gd name="T95" fmla="*/ 10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44" y="108"/>
                  </a:moveTo>
                  <a:lnTo>
                    <a:pt x="44" y="108"/>
                  </a:lnTo>
                  <a:lnTo>
                    <a:pt x="36" y="106"/>
                  </a:lnTo>
                  <a:lnTo>
                    <a:pt x="30" y="104"/>
                  </a:lnTo>
                  <a:lnTo>
                    <a:pt x="22" y="98"/>
                  </a:lnTo>
                  <a:lnTo>
                    <a:pt x="16" y="92"/>
                  </a:lnTo>
                  <a:lnTo>
                    <a:pt x="10" y="86"/>
                  </a:lnTo>
                  <a:lnTo>
                    <a:pt x="4" y="76"/>
                  </a:lnTo>
                  <a:lnTo>
                    <a:pt x="2" y="66"/>
                  </a:lnTo>
                  <a:lnTo>
                    <a:pt x="0" y="56"/>
                  </a:lnTo>
                  <a:lnTo>
                    <a:pt x="0" y="56"/>
                  </a:lnTo>
                  <a:lnTo>
                    <a:pt x="0" y="52"/>
                  </a:lnTo>
                  <a:lnTo>
                    <a:pt x="0" y="50"/>
                  </a:lnTo>
                  <a:lnTo>
                    <a:pt x="0" y="50"/>
                  </a:lnTo>
                  <a:lnTo>
                    <a:pt x="2" y="40"/>
                  </a:lnTo>
                  <a:lnTo>
                    <a:pt x="4" y="26"/>
                  </a:lnTo>
                  <a:lnTo>
                    <a:pt x="4" y="26"/>
                  </a:lnTo>
                  <a:lnTo>
                    <a:pt x="4" y="24"/>
                  </a:lnTo>
                  <a:lnTo>
                    <a:pt x="6" y="24"/>
                  </a:lnTo>
                  <a:lnTo>
                    <a:pt x="6" y="22"/>
                  </a:lnTo>
                  <a:lnTo>
                    <a:pt x="6" y="22"/>
                  </a:lnTo>
                  <a:lnTo>
                    <a:pt x="8" y="22"/>
                  </a:lnTo>
                  <a:lnTo>
                    <a:pt x="8" y="20"/>
                  </a:lnTo>
                  <a:lnTo>
                    <a:pt x="10" y="20"/>
                  </a:lnTo>
                  <a:lnTo>
                    <a:pt x="10" y="20"/>
                  </a:lnTo>
                  <a:lnTo>
                    <a:pt x="10" y="18"/>
                  </a:lnTo>
                  <a:lnTo>
                    <a:pt x="12" y="16"/>
                  </a:lnTo>
                  <a:lnTo>
                    <a:pt x="12" y="16"/>
                  </a:lnTo>
                  <a:lnTo>
                    <a:pt x="12" y="16"/>
                  </a:lnTo>
                  <a:lnTo>
                    <a:pt x="12" y="16"/>
                  </a:lnTo>
                  <a:lnTo>
                    <a:pt x="14" y="16"/>
                  </a:lnTo>
                  <a:lnTo>
                    <a:pt x="16" y="14"/>
                  </a:lnTo>
                  <a:lnTo>
                    <a:pt x="16" y="14"/>
                  </a:lnTo>
                  <a:lnTo>
                    <a:pt x="30" y="2"/>
                  </a:lnTo>
                  <a:lnTo>
                    <a:pt x="38" y="0"/>
                  </a:lnTo>
                  <a:lnTo>
                    <a:pt x="44" y="0"/>
                  </a:lnTo>
                  <a:lnTo>
                    <a:pt x="56" y="0"/>
                  </a:lnTo>
                  <a:lnTo>
                    <a:pt x="56" y="0"/>
                  </a:lnTo>
                  <a:lnTo>
                    <a:pt x="64" y="0"/>
                  </a:lnTo>
                  <a:lnTo>
                    <a:pt x="66" y="0"/>
                  </a:lnTo>
                  <a:lnTo>
                    <a:pt x="66" y="2"/>
                  </a:lnTo>
                  <a:lnTo>
                    <a:pt x="66" y="2"/>
                  </a:lnTo>
                  <a:lnTo>
                    <a:pt x="72" y="2"/>
                  </a:lnTo>
                  <a:lnTo>
                    <a:pt x="72" y="2"/>
                  </a:lnTo>
                  <a:lnTo>
                    <a:pt x="72" y="2"/>
                  </a:lnTo>
                  <a:lnTo>
                    <a:pt x="74" y="6"/>
                  </a:lnTo>
                  <a:lnTo>
                    <a:pt x="78" y="10"/>
                  </a:lnTo>
                  <a:lnTo>
                    <a:pt x="78" y="10"/>
                  </a:lnTo>
                  <a:lnTo>
                    <a:pt x="84" y="10"/>
                  </a:lnTo>
                  <a:lnTo>
                    <a:pt x="84" y="10"/>
                  </a:lnTo>
                  <a:lnTo>
                    <a:pt x="86" y="14"/>
                  </a:lnTo>
                  <a:lnTo>
                    <a:pt x="88" y="14"/>
                  </a:lnTo>
                  <a:lnTo>
                    <a:pt x="88" y="16"/>
                  </a:lnTo>
                  <a:lnTo>
                    <a:pt x="88" y="16"/>
                  </a:lnTo>
                  <a:lnTo>
                    <a:pt x="90" y="16"/>
                  </a:lnTo>
                  <a:lnTo>
                    <a:pt x="90" y="16"/>
                  </a:lnTo>
                  <a:lnTo>
                    <a:pt x="90" y="16"/>
                  </a:lnTo>
                  <a:lnTo>
                    <a:pt x="90" y="18"/>
                  </a:lnTo>
                  <a:lnTo>
                    <a:pt x="94" y="18"/>
                  </a:lnTo>
                  <a:lnTo>
                    <a:pt x="94" y="20"/>
                  </a:lnTo>
                  <a:lnTo>
                    <a:pt x="94" y="20"/>
                  </a:lnTo>
                  <a:lnTo>
                    <a:pt x="94" y="20"/>
                  </a:lnTo>
                  <a:lnTo>
                    <a:pt x="96" y="20"/>
                  </a:lnTo>
                  <a:lnTo>
                    <a:pt x="96" y="20"/>
                  </a:lnTo>
                  <a:lnTo>
                    <a:pt x="96" y="22"/>
                  </a:lnTo>
                  <a:lnTo>
                    <a:pt x="96" y="22"/>
                  </a:lnTo>
                  <a:lnTo>
                    <a:pt x="96" y="22"/>
                  </a:lnTo>
                  <a:lnTo>
                    <a:pt x="98" y="24"/>
                  </a:lnTo>
                  <a:lnTo>
                    <a:pt x="98" y="24"/>
                  </a:lnTo>
                  <a:lnTo>
                    <a:pt x="98" y="26"/>
                  </a:lnTo>
                  <a:lnTo>
                    <a:pt x="100" y="28"/>
                  </a:lnTo>
                  <a:lnTo>
                    <a:pt x="100" y="28"/>
                  </a:lnTo>
                  <a:lnTo>
                    <a:pt x="100" y="28"/>
                  </a:lnTo>
                  <a:lnTo>
                    <a:pt x="100" y="30"/>
                  </a:lnTo>
                  <a:lnTo>
                    <a:pt x="100" y="30"/>
                  </a:lnTo>
                  <a:lnTo>
                    <a:pt x="100" y="30"/>
                  </a:lnTo>
                  <a:lnTo>
                    <a:pt x="100" y="30"/>
                  </a:lnTo>
                  <a:lnTo>
                    <a:pt x="100" y="38"/>
                  </a:lnTo>
                  <a:lnTo>
                    <a:pt x="100" y="40"/>
                  </a:lnTo>
                  <a:lnTo>
                    <a:pt x="100" y="40"/>
                  </a:lnTo>
                  <a:lnTo>
                    <a:pt x="100" y="40"/>
                  </a:lnTo>
                  <a:lnTo>
                    <a:pt x="104" y="42"/>
                  </a:lnTo>
                  <a:lnTo>
                    <a:pt x="104" y="42"/>
                  </a:lnTo>
                  <a:lnTo>
                    <a:pt x="104" y="44"/>
                  </a:lnTo>
                  <a:lnTo>
                    <a:pt x="104" y="44"/>
                  </a:lnTo>
                  <a:lnTo>
                    <a:pt x="104" y="44"/>
                  </a:lnTo>
                  <a:lnTo>
                    <a:pt x="104" y="44"/>
                  </a:lnTo>
                  <a:lnTo>
                    <a:pt x="104" y="50"/>
                  </a:lnTo>
                  <a:lnTo>
                    <a:pt x="104" y="50"/>
                  </a:lnTo>
                  <a:lnTo>
                    <a:pt x="102" y="62"/>
                  </a:lnTo>
                  <a:lnTo>
                    <a:pt x="100" y="74"/>
                  </a:lnTo>
                  <a:lnTo>
                    <a:pt x="96" y="82"/>
                  </a:lnTo>
                  <a:lnTo>
                    <a:pt x="90" y="92"/>
                  </a:lnTo>
                  <a:lnTo>
                    <a:pt x="80" y="98"/>
                  </a:lnTo>
                  <a:lnTo>
                    <a:pt x="70" y="104"/>
                  </a:lnTo>
                  <a:lnTo>
                    <a:pt x="58" y="106"/>
                  </a:lnTo>
                  <a:lnTo>
                    <a:pt x="44" y="10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7" name="Freeform 618"/>
            <p:cNvSpPr>
              <a:spLocks/>
            </p:cNvSpPr>
            <p:nvPr/>
          </p:nvSpPr>
          <p:spPr bwMode="auto">
            <a:xfrm>
              <a:off x="8348663" y="5600700"/>
              <a:ext cx="171450" cy="177800"/>
            </a:xfrm>
            <a:custGeom>
              <a:avLst/>
              <a:gdLst>
                <a:gd name="T0" fmla="*/ 66 w 108"/>
                <a:gd name="T1" fmla="*/ 0 h 112"/>
                <a:gd name="T2" fmla="*/ 58 w 108"/>
                <a:gd name="T3" fmla="*/ 0 h 112"/>
                <a:gd name="T4" fmla="*/ 46 w 108"/>
                <a:gd name="T5" fmla="*/ 0 h 112"/>
                <a:gd name="T6" fmla="*/ 32 w 108"/>
                <a:gd name="T7" fmla="*/ 4 h 112"/>
                <a:gd name="T8" fmla="*/ 16 w 108"/>
                <a:gd name="T9" fmla="*/ 14 h 112"/>
                <a:gd name="T10" fmla="*/ 14 w 108"/>
                <a:gd name="T11" fmla="*/ 18 h 112"/>
                <a:gd name="T12" fmla="*/ 12 w 108"/>
                <a:gd name="T13" fmla="*/ 18 h 112"/>
                <a:gd name="T14" fmla="*/ 12 w 108"/>
                <a:gd name="T15" fmla="*/ 18 h 112"/>
                <a:gd name="T16" fmla="*/ 8 w 108"/>
                <a:gd name="T17" fmla="*/ 22 h 112"/>
                <a:gd name="T18" fmla="*/ 8 w 108"/>
                <a:gd name="T19" fmla="*/ 22 h 112"/>
                <a:gd name="T20" fmla="*/ 6 w 108"/>
                <a:gd name="T21" fmla="*/ 24 h 112"/>
                <a:gd name="T22" fmla="*/ 4 w 108"/>
                <a:gd name="T23" fmla="*/ 26 h 112"/>
                <a:gd name="T24" fmla="*/ 4 w 108"/>
                <a:gd name="T25" fmla="*/ 26 h 112"/>
                <a:gd name="T26" fmla="*/ 0 w 108"/>
                <a:gd name="T27" fmla="*/ 52 h 112"/>
                <a:gd name="T28" fmla="*/ 0 w 108"/>
                <a:gd name="T29" fmla="*/ 54 h 112"/>
                <a:gd name="T30" fmla="*/ 0 w 108"/>
                <a:gd name="T31" fmla="*/ 58 h 112"/>
                <a:gd name="T32" fmla="*/ 4 w 108"/>
                <a:gd name="T33" fmla="*/ 80 h 112"/>
                <a:gd name="T34" fmla="*/ 16 w 108"/>
                <a:gd name="T35" fmla="*/ 96 h 112"/>
                <a:gd name="T36" fmla="*/ 30 w 108"/>
                <a:gd name="T37" fmla="*/ 108 h 112"/>
                <a:gd name="T38" fmla="*/ 46 w 108"/>
                <a:gd name="T39" fmla="*/ 112 h 112"/>
                <a:gd name="T40" fmla="*/ 62 w 108"/>
                <a:gd name="T41" fmla="*/ 110 h 112"/>
                <a:gd name="T42" fmla="*/ 84 w 108"/>
                <a:gd name="T43" fmla="*/ 102 h 112"/>
                <a:gd name="T44" fmla="*/ 98 w 108"/>
                <a:gd name="T45" fmla="*/ 86 h 112"/>
                <a:gd name="T46" fmla="*/ 106 w 108"/>
                <a:gd name="T47" fmla="*/ 64 h 112"/>
                <a:gd name="T48" fmla="*/ 108 w 108"/>
                <a:gd name="T49" fmla="*/ 52 h 112"/>
                <a:gd name="T50" fmla="*/ 108 w 108"/>
                <a:gd name="T51" fmla="*/ 46 h 112"/>
                <a:gd name="T52" fmla="*/ 108 w 108"/>
                <a:gd name="T53" fmla="*/ 46 h 112"/>
                <a:gd name="T54" fmla="*/ 104 w 108"/>
                <a:gd name="T55" fmla="*/ 42 h 112"/>
                <a:gd name="T56" fmla="*/ 104 w 108"/>
                <a:gd name="T57" fmla="*/ 40 h 112"/>
                <a:gd name="T58" fmla="*/ 104 w 108"/>
                <a:gd name="T59" fmla="*/ 38 h 112"/>
                <a:gd name="T60" fmla="*/ 104 w 108"/>
                <a:gd name="T61" fmla="*/ 32 h 112"/>
                <a:gd name="T62" fmla="*/ 104 w 108"/>
                <a:gd name="T63" fmla="*/ 30 h 112"/>
                <a:gd name="T64" fmla="*/ 104 w 108"/>
                <a:gd name="T65" fmla="*/ 28 h 112"/>
                <a:gd name="T66" fmla="*/ 102 w 108"/>
                <a:gd name="T67" fmla="*/ 26 h 112"/>
                <a:gd name="T68" fmla="*/ 102 w 108"/>
                <a:gd name="T69" fmla="*/ 24 h 112"/>
                <a:gd name="T70" fmla="*/ 100 w 108"/>
                <a:gd name="T71" fmla="*/ 24 h 112"/>
                <a:gd name="T72" fmla="*/ 98 w 108"/>
                <a:gd name="T73" fmla="*/ 22 h 112"/>
                <a:gd name="T74" fmla="*/ 98 w 108"/>
                <a:gd name="T75" fmla="*/ 20 h 112"/>
                <a:gd name="T76" fmla="*/ 96 w 108"/>
                <a:gd name="T77" fmla="*/ 18 h 112"/>
                <a:gd name="T78" fmla="*/ 94 w 108"/>
                <a:gd name="T79" fmla="*/ 18 h 112"/>
                <a:gd name="T80" fmla="*/ 94 w 108"/>
                <a:gd name="T81" fmla="*/ 16 h 112"/>
                <a:gd name="T82" fmla="*/ 92 w 108"/>
                <a:gd name="T83" fmla="*/ 16 h 112"/>
                <a:gd name="T84" fmla="*/ 90 w 108"/>
                <a:gd name="T85" fmla="*/ 14 h 112"/>
                <a:gd name="T86" fmla="*/ 88 w 108"/>
                <a:gd name="T87" fmla="*/ 10 h 112"/>
                <a:gd name="T88" fmla="*/ 82 w 108"/>
                <a:gd name="T89" fmla="*/ 10 h 112"/>
                <a:gd name="T90" fmla="*/ 78 w 108"/>
                <a:gd name="T91" fmla="*/ 6 h 112"/>
                <a:gd name="T92" fmla="*/ 74 w 108"/>
                <a:gd name="T93" fmla="*/ 2 h 112"/>
                <a:gd name="T94" fmla="*/ 68 w 108"/>
                <a:gd name="T95" fmla="*/ 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8" h="112">
                  <a:moveTo>
                    <a:pt x="68" y="0"/>
                  </a:moveTo>
                  <a:lnTo>
                    <a:pt x="66" y="0"/>
                  </a:lnTo>
                  <a:lnTo>
                    <a:pt x="66" y="0"/>
                  </a:lnTo>
                  <a:lnTo>
                    <a:pt x="58" y="0"/>
                  </a:lnTo>
                  <a:lnTo>
                    <a:pt x="46" y="0"/>
                  </a:lnTo>
                  <a:lnTo>
                    <a:pt x="46" y="0"/>
                  </a:lnTo>
                  <a:lnTo>
                    <a:pt x="40" y="0"/>
                  </a:lnTo>
                  <a:lnTo>
                    <a:pt x="32" y="4"/>
                  </a:lnTo>
                  <a:lnTo>
                    <a:pt x="16" y="14"/>
                  </a:lnTo>
                  <a:lnTo>
                    <a:pt x="16" y="14"/>
                  </a:lnTo>
                  <a:lnTo>
                    <a:pt x="14" y="16"/>
                  </a:lnTo>
                  <a:lnTo>
                    <a:pt x="14" y="18"/>
                  </a:lnTo>
                  <a:lnTo>
                    <a:pt x="14" y="18"/>
                  </a:lnTo>
                  <a:lnTo>
                    <a:pt x="12" y="18"/>
                  </a:lnTo>
                  <a:lnTo>
                    <a:pt x="12" y="18"/>
                  </a:lnTo>
                  <a:lnTo>
                    <a:pt x="12" y="18"/>
                  </a:lnTo>
                  <a:lnTo>
                    <a:pt x="10" y="20"/>
                  </a:lnTo>
                  <a:lnTo>
                    <a:pt x="8" y="22"/>
                  </a:lnTo>
                  <a:lnTo>
                    <a:pt x="8" y="22"/>
                  </a:lnTo>
                  <a:lnTo>
                    <a:pt x="8" y="22"/>
                  </a:lnTo>
                  <a:lnTo>
                    <a:pt x="6" y="24"/>
                  </a:lnTo>
                  <a:lnTo>
                    <a:pt x="6" y="24"/>
                  </a:lnTo>
                  <a:lnTo>
                    <a:pt x="6" y="24"/>
                  </a:lnTo>
                  <a:lnTo>
                    <a:pt x="4" y="26"/>
                  </a:lnTo>
                  <a:lnTo>
                    <a:pt x="4" y="26"/>
                  </a:lnTo>
                  <a:lnTo>
                    <a:pt x="4" y="26"/>
                  </a:lnTo>
                  <a:lnTo>
                    <a:pt x="2" y="42"/>
                  </a:lnTo>
                  <a:lnTo>
                    <a:pt x="0" y="52"/>
                  </a:lnTo>
                  <a:lnTo>
                    <a:pt x="0" y="54"/>
                  </a:lnTo>
                  <a:lnTo>
                    <a:pt x="0" y="54"/>
                  </a:lnTo>
                  <a:lnTo>
                    <a:pt x="0" y="58"/>
                  </a:lnTo>
                  <a:lnTo>
                    <a:pt x="0" y="58"/>
                  </a:lnTo>
                  <a:lnTo>
                    <a:pt x="2" y="70"/>
                  </a:lnTo>
                  <a:lnTo>
                    <a:pt x="4" y="80"/>
                  </a:lnTo>
                  <a:lnTo>
                    <a:pt x="10" y="88"/>
                  </a:lnTo>
                  <a:lnTo>
                    <a:pt x="16" y="96"/>
                  </a:lnTo>
                  <a:lnTo>
                    <a:pt x="22" y="102"/>
                  </a:lnTo>
                  <a:lnTo>
                    <a:pt x="30" y="108"/>
                  </a:lnTo>
                  <a:lnTo>
                    <a:pt x="38" y="110"/>
                  </a:lnTo>
                  <a:lnTo>
                    <a:pt x="46" y="112"/>
                  </a:lnTo>
                  <a:lnTo>
                    <a:pt x="46" y="112"/>
                  </a:lnTo>
                  <a:lnTo>
                    <a:pt x="62" y="110"/>
                  </a:lnTo>
                  <a:lnTo>
                    <a:pt x="74" y="108"/>
                  </a:lnTo>
                  <a:lnTo>
                    <a:pt x="84" y="102"/>
                  </a:lnTo>
                  <a:lnTo>
                    <a:pt x="92" y="94"/>
                  </a:lnTo>
                  <a:lnTo>
                    <a:pt x="98" y="86"/>
                  </a:lnTo>
                  <a:lnTo>
                    <a:pt x="104" y="76"/>
                  </a:lnTo>
                  <a:lnTo>
                    <a:pt x="106" y="64"/>
                  </a:lnTo>
                  <a:lnTo>
                    <a:pt x="108" y="52"/>
                  </a:lnTo>
                  <a:lnTo>
                    <a:pt x="108" y="52"/>
                  </a:lnTo>
                  <a:lnTo>
                    <a:pt x="108" y="46"/>
                  </a:lnTo>
                  <a:lnTo>
                    <a:pt x="108" y="46"/>
                  </a:lnTo>
                  <a:lnTo>
                    <a:pt x="108" y="46"/>
                  </a:lnTo>
                  <a:lnTo>
                    <a:pt x="108" y="46"/>
                  </a:lnTo>
                  <a:lnTo>
                    <a:pt x="108" y="44"/>
                  </a:lnTo>
                  <a:lnTo>
                    <a:pt x="104" y="42"/>
                  </a:lnTo>
                  <a:lnTo>
                    <a:pt x="104" y="42"/>
                  </a:lnTo>
                  <a:lnTo>
                    <a:pt x="104" y="40"/>
                  </a:lnTo>
                  <a:lnTo>
                    <a:pt x="104" y="38"/>
                  </a:lnTo>
                  <a:lnTo>
                    <a:pt x="104" y="38"/>
                  </a:lnTo>
                  <a:lnTo>
                    <a:pt x="104" y="32"/>
                  </a:lnTo>
                  <a:lnTo>
                    <a:pt x="104" y="32"/>
                  </a:lnTo>
                  <a:lnTo>
                    <a:pt x="104" y="32"/>
                  </a:lnTo>
                  <a:lnTo>
                    <a:pt x="104" y="30"/>
                  </a:lnTo>
                  <a:lnTo>
                    <a:pt x="104" y="30"/>
                  </a:lnTo>
                  <a:lnTo>
                    <a:pt x="104" y="28"/>
                  </a:lnTo>
                  <a:lnTo>
                    <a:pt x="104" y="28"/>
                  </a:lnTo>
                  <a:lnTo>
                    <a:pt x="102" y="26"/>
                  </a:lnTo>
                  <a:lnTo>
                    <a:pt x="102" y="24"/>
                  </a:lnTo>
                  <a:lnTo>
                    <a:pt x="102" y="24"/>
                  </a:lnTo>
                  <a:lnTo>
                    <a:pt x="100" y="24"/>
                  </a:lnTo>
                  <a:lnTo>
                    <a:pt x="100" y="24"/>
                  </a:lnTo>
                  <a:lnTo>
                    <a:pt x="100" y="24"/>
                  </a:lnTo>
                  <a:lnTo>
                    <a:pt x="98" y="22"/>
                  </a:lnTo>
                  <a:lnTo>
                    <a:pt x="98" y="22"/>
                  </a:lnTo>
                  <a:lnTo>
                    <a:pt x="98" y="20"/>
                  </a:lnTo>
                  <a:lnTo>
                    <a:pt x="96" y="20"/>
                  </a:lnTo>
                  <a:lnTo>
                    <a:pt x="96" y="18"/>
                  </a:lnTo>
                  <a:lnTo>
                    <a:pt x="94" y="18"/>
                  </a:lnTo>
                  <a:lnTo>
                    <a:pt x="94" y="18"/>
                  </a:lnTo>
                  <a:lnTo>
                    <a:pt x="94" y="18"/>
                  </a:lnTo>
                  <a:lnTo>
                    <a:pt x="94" y="16"/>
                  </a:lnTo>
                  <a:lnTo>
                    <a:pt x="94" y="16"/>
                  </a:lnTo>
                  <a:lnTo>
                    <a:pt x="92" y="16"/>
                  </a:lnTo>
                  <a:lnTo>
                    <a:pt x="92" y="14"/>
                  </a:lnTo>
                  <a:lnTo>
                    <a:pt x="90" y="14"/>
                  </a:lnTo>
                  <a:lnTo>
                    <a:pt x="90" y="14"/>
                  </a:lnTo>
                  <a:lnTo>
                    <a:pt x="88" y="10"/>
                  </a:lnTo>
                  <a:lnTo>
                    <a:pt x="88" y="10"/>
                  </a:lnTo>
                  <a:lnTo>
                    <a:pt x="82" y="10"/>
                  </a:lnTo>
                  <a:lnTo>
                    <a:pt x="82" y="10"/>
                  </a:lnTo>
                  <a:lnTo>
                    <a:pt x="78" y="6"/>
                  </a:lnTo>
                  <a:lnTo>
                    <a:pt x="74" y="2"/>
                  </a:lnTo>
                  <a:lnTo>
                    <a:pt x="74" y="2"/>
                  </a:lnTo>
                  <a:lnTo>
                    <a:pt x="74" y="2"/>
                  </a:lnTo>
                  <a:lnTo>
                    <a:pt x="68" y="2"/>
                  </a:lnTo>
                  <a:lnTo>
                    <a:pt x="6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8" name="Freeform 619"/>
            <p:cNvSpPr>
              <a:spLocks noEditPoints="1"/>
            </p:cNvSpPr>
            <p:nvPr/>
          </p:nvSpPr>
          <p:spPr bwMode="auto">
            <a:xfrm>
              <a:off x="8351838" y="5603875"/>
              <a:ext cx="165100" cy="171450"/>
            </a:xfrm>
            <a:custGeom>
              <a:avLst/>
              <a:gdLst>
                <a:gd name="T0" fmla="*/ 30 w 104"/>
                <a:gd name="T1" fmla="*/ 102 h 108"/>
                <a:gd name="T2" fmla="*/ 6 w 104"/>
                <a:gd name="T3" fmla="*/ 76 h 108"/>
                <a:gd name="T4" fmla="*/ 2 w 104"/>
                <a:gd name="T5" fmla="*/ 52 h 108"/>
                <a:gd name="T6" fmla="*/ 6 w 104"/>
                <a:gd name="T7" fmla="*/ 26 h 108"/>
                <a:gd name="T8" fmla="*/ 8 w 104"/>
                <a:gd name="T9" fmla="*/ 24 h 108"/>
                <a:gd name="T10" fmla="*/ 12 w 104"/>
                <a:gd name="T11" fmla="*/ 20 h 108"/>
                <a:gd name="T12" fmla="*/ 12 w 104"/>
                <a:gd name="T13" fmla="*/ 18 h 108"/>
                <a:gd name="T14" fmla="*/ 16 w 104"/>
                <a:gd name="T15" fmla="*/ 14 h 108"/>
                <a:gd name="T16" fmla="*/ 44 w 104"/>
                <a:gd name="T17" fmla="*/ 2 h 108"/>
                <a:gd name="T18" fmla="*/ 64 w 104"/>
                <a:gd name="T19" fmla="*/ 2 h 108"/>
                <a:gd name="T20" fmla="*/ 70 w 104"/>
                <a:gd name="T21" fmla="*/ 4 h 108"/>
                <a:gd name="T22" fmla="*/ 78 w 104"/>
                <a:gd name="T23" fmla="*/ 12 h 108"/>
                <a:gd name="T24" fmla="*/ 88 w 104"/>
                <a:gd name="T25" fmla="*/ 14 h 108"/>
                <a:gd name="T26" fmla="*/ 88 w 104"/>
                <a:gd name="T27" fmla="*/ 18 h 108"/>
                <a:gd name="T28" fmla="*/ 92 w 104"/>
                <a:gd name="T29" fmla="*/ 20 h 108"/>
                <a:gd name="T30" fmla="*/ 94 w 104"/>
                <a:gd name="T31" fmla="*/ 22 h 108"/>
                <a:gd name="T32" fmla="*/ 96 w 104"/>
                <a:gd name="T33" fmla="*/ 24 h 108"/>
                <a:gd name="T34" fmla="*/ 98 w 104"/>
                <a:gd name="T35" fmla="*/ 28 h 108"/>
                <a:gd name="T36" fmla="*/ 98 w 104"/>
                <a:gd name="T37" fmla="*/ 32 h 108"/>
                <a:gd name="T38" fmla="*/ 98 w 104"/>
                <a:gd name="T39" fmla="*/ 40 h 108"/>
                <a:gd name="T40" fmla="*/ 100 w 104"/>
                <a:gd name="T41" fmla="*/ 44 h 108"/>
                <a:gd name="T42" fmla="*/ 100 w 104"/>
                <a:gd name="T43" fmla="*/ 50 h 108"/>
                <a:gd name="T44" fmla="*/ 94 w 104"/>
                <a:gd name="T45" fmla="*/ 82 h 108"/>
                <a:gd name="T46" fmla="*/ 58 w 104"/>
                <a:gd name="T47" fmla="*/ 104 h 108"/>
                <a:gd name="T48" fmla="*/ 64 w 104"/>
                <a:gd name="T49" fmla="*/ 0 h 108"/>
                <a:gd name="T50" fmla="*/ 38 w 104"/>
                <a:gd name="T51" fmla="*/ 0 h 108"/>
                <a:gd name="T52" fmla="*/ 14 w 104"/>
                <a:gd name="T53" fmla="*/ 16 h 108"/>
                <a:gd name="T54" fmla="*/ 12 w 104"/>
                <a:gd name="T55" fmla="*/ 16 h 108"/>
                <a:gd name="T56" fmla="*/ 8 w 104"/>
                <a:gd name="T57" fmla="*/ 20 h 108"/>
                <a:gd name="T58" fmla="*/ 6 w 104"/>
                <a:gd name="T59" fmla="*/ 24 h 108"/>
                <a:gd name="T60" fmla="*/ 2 w 104"/>
                <a:gd name="T61" fmla="*/ 40 h 108"/>
                <a:gd name="T62" fmla="*/ 0 w 104"/>
                <a:gd name="T63" fmla="*/ 56 h 108"/>
                <a:gd name="T64" fmla="*/ 10 w 104"/>
                <a:gd name="T65" fmla="*/ 86 h 108"/>
                <a:gd name="T66" fmla="*/ 36 w 104"/>
                <a:gd name="T67" fmla="*/ 106 h 108"/>
                <a:gd name="T68" fmla="*/ 70 w 104"/>
                <a:gd name="T69" fmla="*/ 104 h 108"/>
                <a:gd name="T70" fmla="*/ 100 w 104"/>
                <a:gd name="T71" fmla="*/ 74 h 108"/>
                <a:gd name="T72" fmla="*/ 104 w 104"/>
                <a:gd name="T73" fmla="*/ 44 h 108"/>
                <a:gd name="T74" fmla="*/ 104 w 104"/>
                <a:gd name="T75" fmla="*/ 42 h 108"/>
                <a:gd name="T76" fmla="*/ 100 w 104"/>
                <a:gd name="T77" fmla="*/ 38 h 108"/>
                <a:gd name="T78" fmla="*/ 100 w 104"/>
                <a:gd name="T79" fmla="*/ 30 h 108"/>
                <a:gd name="T80" fmla="*/ 100 w 104"/>
                <a:gd name="T81" fmla="*/ 28 h 108"/>
                <a:gd name="T82" fmla="*/ 96 w 104"/>
                <a:gd name="T83" fmla="*/ 22 h 108"/>
                <a:gd name="T84" fmla="*/ 96 w 104"/>
                <a:gd name="T85" fmla="*/ 20 h 108"/>
                <a:gd name="T86" fmla="*/ 90 w 104"/>
                <a:gd name="T87" fmla="*/ 18 h 108"/>
                <a:gd name="T88" fmla="*/ 90 w 104"/>
                <a:gd name="T89" fmla="*/ 16 h 108"/>
                <a:gd name="T90" fmla="*/ 86 w 104"/>
                <a:gd name="T91" fmla="*/ 14 h 108"/>
                <a:gd name="T92" fmla="*/ 78 w 104"/>
                <a:gd name="T93" fmla="*/ 10 h 108"/>
                <a:gd name="T94" fmla="*/ 72 w 104"/>
                <a:gd name="T95"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44" y="106"/>
                  </a:moveTo>
                  <a:lnTo>
                    <a:pt x="44" y="106"/>
                  </a:lnTo>
                  <a:lnTo>
                    <a:pt x="38" y="104"/>
                  </a:lnTo>
                  <a:lnTo>
                    <a:pt x="30" y="102"/>
                  </a:lnTo>
                  <a:lnTo>
                    <a:pt x="22" y="98"/>
                  </a:lnTo>
                  <a:lnTo>
                    <a:pt x="16" y="92"/>
                  </a:lnTo>
                  <a:lnTo>
                    <a:pt x="10" y="84"/>
                  </a:lnTo>
                  <a:lnTo>
                    <a:pt x="6" y="76"/>
                  </a:lnTo>
                  <a:lnTo>
                    <a:pt x="4" y="66"/>
                  </a:lnTo>
                  <a:lnTo>
                    <a:pt x="2" y="56"/>
                  </a:lnTo>
                  <a:lnTo>
                    <a:pt x="2" y="56"/>
                  </a:lnTo>
                  <a:lnTo>
                    <a:pt x="2" y="52"/>
                  </a:lnTo>
                  <a:lnTo>
                    <a:pt x="2" y="50"/>
                  </a:lnTo>
                  <a:lnTo>
                    <a:pt x="2" y="50"/>
                  </a:lnTo>
                  <a:lnTo>
                    <a:pt x="4" y="40"/>
                  </a:lnTo>
                  <a:lnTo>
                    <a:pt x="6" y="26"/>
                  </a:lnTo>
                  <a:lnTo>
                    <a:pt x="6" y="26"/>
                  </a:lnTo>
                  <a:lnTo>
                    <a:pt x="6" y="26"/>
                  </a:lnTo>
                  <a:lnTo>
                    <a:pt x="8" y="24"/>
                  </a:lnTo>
                  <a:lnTo>
                    <a:pt x="8" y="24"/>
                  </a:lnTo>
                  <a:lnTo>
                    <a:pt x="8" y="24"/>
                  </a:lnTo>
                  <a:lnTo>
                    <a:pt x="10" y="24"/>
                  </a:lnTo>
                  <a:lnTo>
                    <a:pt x="10" y="22"/>
                  </a:lnTo>
                  <a:lnTo>
                    <a:pt x="12" y="20"/>
                  </a:lnTo>
                  <a:lnTo>
                    <a:pt x="12" y="20"/>
                  </a:lnTo>
                  <a:lnTo>
                    <a:pt x="12" y="20"/>
                  </a:lnTo>
                  <a:lnTo>
                    <a:pt x="12" y="18"/>
                  </a:lnTo>
                  <a:lnTo>
                    <a:pt x="12" y="18"/>
                  </a:lnTo>
                  <a:lnTo>
                    <a:pt x="14" y="18"/>
                  </a:lnTo>
                  <a:lnTo>
                    <a:pt x="14" y="18"/>
                  </a:lnTo>
                  <a:lnTo>
                    <a:pt x="16" y="16"/>
                  </a:lnTo>
                  <a:lnTo>
                    <a:pt x="16" y="14"/>
                  </a:lnTo>
                  <a:lnTo>
                    <a:pt x="16" y="14"/>
                  </a:lnTo>
                  <a:lnTo>
                    <a:pt x="32" y="4"/>
                  </a:lnTo>
                  <a:lnTo>
                    <a:pt x="38" y="2"/>
                  </a:lnTo>
                  <a:lnTo>
                    <a:pt x="44" y="2"/>
                  </a:lnTo>
                  <a:lnTo>
                    <a:pt x="56" y="2"/>
                  </a:lnTo>
                  <a:lnTo>
                    <a:pt x="56" y="2"/>
                  </a:lnTo>
                  <a:lnTo>
                    <a:pt x="64" y="2"/>
                  </a:lnTo>
                  <a:lnTo>
                    <a:pt x="64" y="2"/>
                  </a:lnTo>
                  <a:lnTo>
                    <a:pt x="64" y="4"/>
                  </a:lnTo>
                  <a:lnTo>
                    <a:pt x="64" y="4"/>
                  </a:lnTo>
                  <a:lnTo>
                    <a:pt x="70" y="4"/>
                  </a:lnTo>
                  <a:lnTo>
                    <a:pt x="70" y="4"/>
                  </a:lnTo>
                  <a:lnTo>
                    <a:pt x="70" y="4"/>
                  </a:lnTo>
                  <a:lnTo>
                    <a:pt x="74" y="8"/>
                  </a:lnTo>
                  <a:lnTo>
                    <a:pt x="78" y="12"/>
                  </a:lnTo>
                  <a:lnTo>
                    <a:pt x="78" y="12"/>
                  </a:lnTo>
                  <a:lnTo>
                    <a:pt x="82" y="12"/>
                  </a:lnTo>
                  <a:lnTo>
                    <a:pt x="82" y="12"/>
                  </a:lnTo>
                  <a:lnTo>
                    <a:pt x="86" y="14"/>
                  </a:lnTo>
                  <a:lnTo>
                    <a:pt x="88" y="14"/>
                  </a:lnTo>
                  <a:lnTo>
                    <a:pt x="88" y="16"/>
                  </a:lnTo>
                  <a:lnTo>
                    <a:pt x="88" y="16"/>
                  </a:lnTo>
                  <a:lnTo>
                    <a:pt x="88" y="16"/>
                  </a:lnTo>
                  <a:lnTo>
                    <a:pt x="88" y="18"/>
                  </a:lnTo>
                  <a:lnTo>
                    <a:pt x="90" y="18"/>
                  </a:lnTo>
                  <a:lnTo>
                    <a:pt x="90" y="20"/>
                  </a:lnTo>
                  <a:lnTo>
                    <a:pt x="92" y="20"/>
                  </a:lnTo>
                  <a:lnTo>
                    <a:pt x="92" y="20"/>
                  </a:lnTo>
                  <a:lnTo>
                    <a:pt x="92" y="20"/>
                  </a:lnTo>
                  <a:lnTo>
                    <a:pt x="94" y="22"/>
                  </a:lnTo>
                  <a:lnTo>
                    <a:pt x="94" y="22"/>
                  </a:lnTo>
                  <a:lnTo>
                    <a:pt x="94" y="22"/>
                  </a:lnTo>
                  <a:lnTo>
                    <a:pt x="94" y="24"/>
                  </a:lnTo>
                  <a:lnTo>
                    <a:pt x="94" y="24"/>
                  </a:lnTo>
                  <a:lnTo>
                    <a:pt x="94" y="24"/>
                  </a:lnTo>
                  <a:lnTo>
                    <a:pt x="96" y="24"/>
                  </a:lnTo>
                  <a:lnTo>
                    <a:pt x="96" y="24"/>
                  </a:lnTo>
                  <a:lnTo>
                    <a:pt x="96" y="26"/>
                  </a:lnTo>
                  <a:lnTo>
                    <a:pt x="98" y="28"/>
                  </a:lnTo>
                  <a:lnTo>
                    <a:pt x="98" y="28"/>
                  </a:lnTo>
                  <a:lnTo>
                    <a:pt x="98" y="30"/>
                  </a:lnTo>
                  <a:lnTo>
                    <a:pt x="98" y="32"/>
                  </a:lnTo>
                  <a:lnTo>
                    <a:pt x="98" y="32"/>
                  </a:lnTo>
                  <a:lnTo>
                    <a:pt x="98" y="32"/>
                  </a:lnTo>
                  <a:lnTo>
                    <a:pt x="98" y="32"/>
                  </a:lnTo>
                  <a:lnTo>
                    <a:pt x="98" y="38"/>
                  </a:lnTo>
                  <a:lnTo>
                    <a:pt x="98" y="40"/>
                  </a:lnTo>
                  <a:lnTo>
                    <a:pt x="98" y="40"/>
                  </a:lnTo>
                  <a:lnTo>
                    <a:pt x="98" y="42"/>
                  </a:lnTo>
                  <a:lnTo>
                    <a:pt x="100" y="42"/>
                  </a:lnTo>
                  <a:lnTo>
                    <a:pt x="100" y="42"/>
                  </a:lnTo>
                  <a:lnTo>
                    <a:pt x="100" y="44"/>
                  </a:lnTo>
                  <a:lnTo>
                    <a:pt x="100" y="44"/>
                  </a:lnTo>
                  <a:lnTo>
                    <a:pt x="100" y="46"/>
                  </a:lnTo>
                  <a:lnTo>
                    <a:pt x="100" y="46"/>
                  </a:lnTo>
                  <a:lnTo>
                    <a:pt x="100" y="50"/>
                  </a:lnTo>
                  <a:lnTo>
                    <a:pt x="100" y="50"/>
                  </a:lnTo>
                  <a:lnTo>
                    <a:pt x="100" y="62"/>
                  </a:lnTo>
                  <a:lnTo>
                    <a:pt x="98" y="72"/>
                  </a:lnTo>
                  <a:lnTo>
                    <a:pt x="94" y="82"/>
                  </a:lnTo>
                  <a:lnTo>
                    <a:pt x="88" y="90"/>
                  </a:lnTo>
                  <a:lnTo>
                    <a:pt x="80" y="96"/>
                  </a:lnTo>
                  <a:lnTo>
                    <a:pt x="70" y="102"/>
                  </a:lnTo>
                  <a:lnTo>
                    <a:pt x="58" y="104"/>
                  </a:lnTo>
                  <a:lnTo>
                    <a:pt x="44" y="106"/>
                  </a:lnTo>
                  <a:close/>
                  <a:moveTo>
                    <a:pt x="66" y="0"/>
                  </a:moveTo>
                  <a:lnTo>
                    <a:pt x="64" y="0"/>
                  </a:lnTo>
                  <a:lnTo>
                    <a:pt x="64" y="0"/>
                  </a:lnTo>
                  <a:lnTo>
                    <a:pt x="56" y="0"/>
                  </a:lnTo>
                  <a:lnTo>
                    <a:pt x="44" y="0"/>
                  </a:lnTo>
                  <a:lnTo>
                    <a:pt x="44" y="0"/>
                  </a:lnTo>
                  <a:lnTo>
                    <a:pt x="38" y="0"/>
                  </a:lnTo>
                  <a:lnTo>
                    <a:pt x="30" y="2"/>
                  </a:lnTo>
                  <a:lnTo>
                    <a:pt x="16" y="14"/>
                  </a:lnTo>
                  <a:lnTo>
                    <a:pt x="16" y="14"/>
                  </a:lnTo>
                  <a:lnTo>
                    <a:pt x="14" y="16"/>
                  </a:lnTo>
                  <a:lnTo>
                    <a:pt x="12" y="16"/>
                  </a:lnTo>
                  <a:lnTo>
                    <a:pt x="12" y="16"/>
                  </a:lnTo>
                  <a:lnTo>
                    <a:pt x="12" y="16"/>
                  </a:lnTo>
                  <a:lnTo>
                    <a:pt x="12" y="16"/>
                  </a:lnTo>
                  <a:lnTo>
                    <a:pt x="10" y="18"/>
                  </a:lnTo>
                  <a:lnTo>
                    <a:pt x="10" y="20"/>
                  </a:lnTo>
                  <a:lnTo>
                    <a:pt x="8" y="20"/>
                  </a:lnTo>
                  <a:lnTo>
                    <a:pt x="8" y="20"/>
                  </a:lnTo>
                  <a:lnTo>
                    <a:pt x="8" y="22"/>
                  </a:lnTo>
                  <a:lnTo>
                    <a:pt x="6" y="22"/>
                  </a:lnTo>
                  <a:lnTo>
                    <a:pt x="6" y="24"/>
                  </a:lnTo>
                  <a:lnTo>
                    <a:pt x="6" y="24"/>
                  </a:lnTo>
                  <a:lnTo>
                    <a:pt x="4" y="24"/>
                  </a:lnTo>
                  <a:lnTo>
                    <a:pt x="4" y="26"/>
                  </a:lnTo>
                  <a:lnTo>
                    <a:pt x="4" y="26"/>
                  </a:lnTo>
                  <a:lnTo>
                    <a:pt x="2" y="40"/>
                  </a:lnTo>
                  <a:lnTo>
                    <a:pt x="0" y="50"/>
                  </a:lnTo>
                  <a:lnTo>
                    <a:pt x="0" y="52"/>
                  </a:lnTo>
                  <a:lnTo>
                    <a:pt x="0" y="52"/>
                  </a:lnTo>
                  <a:lnTo>
                    <a:pt x="0" y="56"/>
                  </a:lnTo>
                  <a:lnTo>
                    <a:pt x="0" y="56"/>
                  </a:lnTo>
                  <a:lnTo>
                    <a:pt x="2" y="66"/>
                  </a:lnTo>
                  <a:lnTo>
                    <a:pt x="4" y="76"/>
                  </a:lnTo>
                  <a:lnTo>
                    <a:pt x="10" y="86"/>
                  </a:lnTo>
                  <a:lnTo>
                    <a:pt x="16" y="92"/>
                  </a:lnTo>
                  <a:lnTo>
                    <a:pt x="22" y="98"/>
                  </a:lnTo>
                  <a:lnTo>
                    <a:pt x="30" y="104"/>
                  </a:lnTo>
                  <a:lnTo>
                    <a:pt x="36" y="106"/>
                  </a:lnTo>
                  <a:lnTo>
                    <a:pt x="44" y="108"/>
                  </a:lnTo>
                  <a:lnTo>
                    <a:pt x="44" y="108"/>
                  </a:lnTo>
                  <a:lnTo>
                    <a:pt x="58" y="106"/>
                  </a:lnTo>
                  <a:lnTo>
                    <a:pt x="70" y="104"/>
                  </a:lnTo>
                  <a:lnTo>
                    <a:pt x="80" y="98"/>
                  </a:lnTo>
                  <a:lnTo>
                    <a:pt x="90" y="92"/>
                  </a:lnTo>
                  <a:lnTo>
                    <a:pt x="96" y="82"/>
                  </a:lnTo>
                  <a:lnTo>
                    <a:pt x="100" y="74"/>
                  </a:lnTo>
                  <a:lnTo>
                    <a:pt x="102" y="62"/>
                  </a:lnTo>
                  <a:lnTo>
                    <a:pt x="104" y="50"/>
                  </a:lnTo>
                  <a:lnTo>
                    <a:pt x="104" y="50"/>
                  </a:lnTo>
                  <a:lnTo>
                    <a:pt x="104" y="44"/>
                  </a:lnTo>
                  <a:lnTo>
                    <a:pt x="104" y="44"/>
                  </a:lnTo>
                  <a:lnTo>
                    <a:pt x="104" y="44"/>
                  </a:lnTo>
                  <a:lnTo>
                    <a:pt x="104" y="44"/>
                  </a:lnTo>
                  <a:lnTo>
                    <a:pt x="104" y="42"/>
                  </a:lnTo>
                  <a:lnTo>
                    <a:pt x="100" y="40"/>
                  </a:lnTo>
                  <a:lnTo>
                    <a:pt x="100" y="40"/>
                  </a:lnTo>
                  <a:lnTo>
                    <a:pt x="100" y="40"/>
                  </a:lnTo>
                  <a:lnTo>
                    <a:pt x="100" y="38"/>
                  </a:lnTo>
                  <a:lnTo>
                    <a:pt x="100" y="38"/>
                  </a:lnTo>
                  <a:lnTo>
                    <a:pt x="100" y="30"/>
                  </a:lnTo>
                  <a:lnTo>
                    <a:pt x="100" y="30"/>
                  </a:lnTo>
                  <a:lnTo>
                    <a:pt x="100" y="30"/>
                  </a:lnTo>
                  <a:lnTo>
                    <a:pt x="100" y="28"/>
                  </a:lnTo>
                  <a:lnTo>
                    <a:pt x="100" y="28"/>
                  </a:lnTo>
                  <a:lnTo>
                    <a:pt x="100" y="28"/>
                  </a:lnTo>
                  <a:lnTo>
                    <a:pt x="100" y="28"/>
                  </a:lnTo>
                  <a:lnTo>
                    <a:pt x="98" y="26"/>
                  </a:lnTo>
                  <a:lnTo>
                    <a:pt x="98" y="24"/>
                  </a:lnTo>
                  <a:lnTo>
                    <a:pt x="98" y="24"/>
                  </a:lnTo>
                  <a:lnTo>
                    <a:pt x="96" y="22"/>
                  </a:lnTo>
                  <a:lnTo>
                    <a:pt x="96" y="22"/>
                  </a:lnTo>
                  <a:lnTo>
                    <a:pt x="96" y="22"/>
                  </a:lnTo>
                  <a:lnTo>
                    <a:pt x="96" y="20"/>
                  </a:lnTo>
                  <a:lnTo>
                    <a:pt x="96" y="20"/>
                  </a:lnTo>
                  <a:lnTo>
                    <a:pt x="94" y="20"/>
                  </a:lnTo>
                  <a:lnTo>
                    <a:pt x="94" y="20"/>
                  </a:lnTo>
                  <a:lnTo>
                    <a:pt x="94" y="18"/>
                  </a:lnTo>
                  <a:lnTo>
                    <a:pt x="90" y="18"/>
                  </a:lnTo>
                  <a:lnTo>
                    <a:pt x="90" y="16"/>
                  </a:lnTo>
                  <a:lnTo>
                    <a:pt x="90" y="16"/>
                  </a:lnTo>
                  <a:lnTo>
                    <a:pt x="90" y="16"/>
                  </a:lnTo>
                  <a:lnTo>
                    <a:pt x="90" y="16"/>
                  </a:lnTo>
                  <a:lnTo>
                    <a:pt x="88" y="16"/>
                  </a:lnTo>
                  <a:lnTo>
                    <a:pt x="88" y="14"/>
                  </a:lnTo>
                  <a:lnTo>
                    <a:pt x="86" y="14"/>
                  </a:lnTo>
                  <a:lnTo>
                    <a:pt x="86" y="14"/>
                  </a:lnTo>
                  <a:lnTo>
                    <a:pt x="84" y="10"/>
                  </a:lnTo>
                  <a:lnTo>
                    <a:pt x="84" y="10"/>
                  </a:lnTo>
                  <a:lnTo>
                    <a:pt x="78" y="10"/>
                  </a:lnTo>
                  <a:lnTo>
                    <a:pt x="78" y="10"/>
                  </a:lnTo>
                  <a:lnTo>
                    <a:pt x="74" y="6"/>
                  </a:lnTo>
                  <a:lnTo>
                    <a:pt x="72" y="2"/>
                  </a:lnTo>
                  <a:lnTo>
                    <a:pt x="72" y="2"/>
                  </a:lnTo>
                  <a:lnTo>
                    <a:pt x="72" y="2"/>
                  </a:lnTo>
                  <a:lnTo>
                    <a:pt x="66" y="2"/>
                  </a:lnTo>
                  <a:lnTo>
                    <a:pt x="66" y="0"/>
                  </a:lnTo>
                  <a:close/>
                </a:path>
              </a:pathLst>
            </a:custGeom>
            <a:solidFill>
              <a:srgbClr val="47403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9" name="Freeform 620"/>
            <p:cNvSpPr>
              <a:spLocks/>
            </p:cNvSpPr>
            <p:nvPr/>
          </p:nvSpPr>
          <p:spPr bwMode="auto">
            <a:xfrm>
              <a:off x="8355013" y="5607050"/>
              <a:ext cx="155575" cy="165100"/>
            </a:xfrm>
            <a:custGeom>
              <a:avLst/>
              <a:gdLst>
                <a:gd name="T0" fmla="*/ 42 w 98"/>
                <a:gd name="T1" fmla="*/ 104 h 104"/>
                <a:gd name="T2" fmla="*/ 28 w 98"/>
                <a:gd name="T3" fmla="*/ 100 h 104"/>
                <a:gd name="T4" fmla="*/ 14 w 98"/>
                <a:gd name="T5" fmla="*/ 90 h 104"/>
                <a:gd name="T6" fmla="*/ 4 w 98"/>
                <a:gd name="T7" fmla="*/ 74 h 104"/>
                <a:gd name="T8" fmla="*/ 0 w 98"/>
                <a:gd name="T9" fmla="*/ 54 h 104"/>
                <a:gd name="T10" fmla="*/ 0 w 98"/>
                <a:gd name="T11" fmla="*/ 50 h 104"/>
                <a:gd name="T12" fmla="*/ 0 w 98"/>
                <a:gd name="T13" fmla="*/ 48 h 104"/>
                <a:gd name="T14" fmla="*/ 4 w 98"/>
                <a:gd name="T15" fmla="*/ 24 h 104"/>
                <a:gd name="T16" fmla="*/ 4 w 98"/>
                <a:gd name="T17" fmla="*/ 24 h 104"/>
                <a:gd name="T18" fmla="*/ 6 w 98"/>
                <a:gd name="T19" fmla="*/ 22 h 104"/>
                <a:gd name="T20" fmla="*/ 8 w 98"/>
                <a:gd name="T21" fmla="*/ 22 h 104"/>
                <a:gd name="T22" fmla="*/ 10 w 98"/>
                <a:gd name="T23" fmla="*/ 18 h 104"/>
                <a:gd name="T24" fmla="*/ 10 w 98"/>
                <a:gd name="T25" fmla="*/ 18 h 104"/>
                <a:gd name="T26" fmla="*/ 10 w 98"/>
                <a:gd name="T27" fmla="*/ 16 h 104"/>
                <a:gd name="T28" fmla="*/ 12 w 98"/>
                <a:gd name="T29" fmla="*/ 16 h 104"/>
                <a:gd name="T30" fmla="*/ 14 w 98"/>
                <a:gd name="T31" fmla="*/ 12 h 104"/>
                <a:gd name="T32" fmla="*/ 30 w 98"/>
                <a:gd name="T33" fmla="*/ 2 h 104"/>
                <a:gd name="T34" fmla="*/ 42 w 98"/>
                <a:gd name="T35" fmla="*/ 0 h 104"/>
                <a:gd name="T36" fmla="*/ 54 w 98"/>
                <a:gd name="T37" fmla="*/ 0 h 104"/>
                <a:gd name="T38" fmla="*/ 62 w 98"/>
                <a:gd name="T39" fmla="*/ 0 h 104"/>
                <a:gd name="T40" fmla="*/ 62 w 98"/>
                <a:gd name="T41" fmla="*/ 2 h 104"/>
                <a:gd name="T42" fmla="*/ 68 w 98"/>
                <a:gd name="T43" fmla="*/ 2 h 104"/>
                <a:gd name="T44" fmla="*/ 72 w 98"/>
                <a:gd name="T45" fmla="*/ 6 h 104"/>
                <a:gd name="T46" fmla="*/ 76 w 98"/>
                <a:gd name="T47" fmla="*/ 10 h 104"/>
                <a:gd name="T48" fmla="*/ 80 w 98"/>
                <a:gd name="T49" fmla="*/ 10 h 104"/>
                <a:gd name="T50" fmla="*/ 86 w 98"/>
                <a:gd name="T51" fmla="*/ 12 h 104"/>
                <a:gd name="T52" fmla="*/ 86 w 98"/>
                <a:gd name="T53" fmla="*/ 14 h 104"/>
                <a:gd name="T54" fmla="*/ 86 w 98"/>
                <a:gd name="T55" fmla="*/ 16 h 104"/>
                <a:gd name="T56" fmla="*/ 88 w 98"/>
                <a:gd name="T57" fmla="*/ 18 h 104"/>
                <a:gd name="T58" fmla="*/ 90 w 98"/>
                <a:gd name="T59" fmla="*/ 18 h 104"/>
                <a:gd name="T60" fmla="*/ 92 w 98"/>
                <a:gd name="T61" fmla="*/ 20 h 104"/>
                <a:gd name="T62" fmla="*/ 92 w 98"/>
                <a:gd name="T63" fmla="*/ 20 h 104"/>
                <a:gd name="T64" fmla="*/ 92 w 98"/>
                <a:gd name="T65" fmla="*/ 22 h 104"/>
                <a:gd name="T66" fmla="*/ 94 w 98"/>
                <a:gd name="T67" fmla="*/ 22 h 104"/>
                <a:gd name="T68" fmla="*/ 94 w 98"/>
                <a:gd name="T69" fmla="*/ 24 h 104"/>
                <a:gd name="T70" fmla="*/ 96 w 98"/>
                <a:gd name="T71" fmla="*/ 26 h 104"/>
                <a:gd name="T72" fmla="*/ 96 w 98"/>
                <a:gd name="T73" fmla="*/ 30 h 104"/>
                <a:gd name="T74" fmla="*/ 96 w 98"/>
                <a:gd name="T75" fmla="*/ 30 h 104"/>
                <a:gd name="T76" fmla="*/ 96 w 98"/>
                <a:gd name="T77" fmla="*/ 36 h 104"/>
                <a:gd name="T78" fmla="*/ 96 w 98"/>
                <a:gd name="T79" fmla="*/ 38 h 104"/>
                <a:gd name="T80" fmla="*/ 98 w 98"/>
                <a:gd name="T81" fmla="*/ 40 h 104"/>
                <a:gd name="T82" fmla="*/ 98 w 98"/>
                <a:gd name="T83" fmla="*/ 42 h 104"/>
                <a:gd name="T84" fmla="*/ 98 w 98"/>
                <a:gd name="T85" fmla="*/ 44 h 104"/>
                <a:gd name="T86" fmla="*/ 98 w 98"/>
                <a:gd name="T87" fmla="*/ 48 h 104"/>
                <a:gd name="T88" fmla="*/ 98 w 98"/>
                <a:gd name="T89" fmla="*/ 60 h 104"/>
                <a:gd name="T90" fmla="*/ 92 w 98"/>
                <a:gd name="T91" fmla="*/ 80 h 104"/>
                <a:gd name="T92" fmla="*/ 78 w 98"/>
                <a:gd name="T93" fmla="*/ 94 h 104"/>
                <a:gd name="T94" fmla="*/ 56 w 98"/>
                <a:gd name="T95" fmla="*/ 10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42" y="104"/>
                  </a:moveTo>
                  <a:lnTo>
                    <a:pt x="42" y="104"/>
                  </a:lnTo>
                  <a:lnTo>
                    <a:pt x="36" y="102"/>
                  </a:lnTo>
                  <a:lnTo>
                    <a:pt x="28" y="100"/>
                  </a:lnTo>
                  <a:lnTo>
                    <a:pt x="20" y="96"/>
                  </a:lnTo>
                  <a:lnTo>
                    <a:pt x="14" y="90"/>
                  </a:lnTo>
                  <a:lnTo>
                    <a:pt x="8" y="82"/>
                  </a:lnTo>
                  <a:lnTo>
                    <a:pt x="4" y="74"/>
                  </a:lnTo>
                  <a:lnTo>
                    <a:pt x="2" y="64"/>
                  </a:lnTo>
                  <a:lnTo>
                    <a:pt x="0" y="54"/>
                  </a:lnTo>
                  <a:lnTo>
                    <a:pt x="0" y="54"/>
                  </a:lnTo>
                  <a:lnTo>
                    <a:pt x="0" y="50"/>
                  </a:lnTo>
                  <a:lnTo>
                    <a:pt x="0" y="48"/>
                  </a:lnTo>
                  <a:lnTo>
                    <a:pt x="0" y="48"/>
                  </a:lnTo>
                  <a:lnTo>
                    <a:pt x="2" y="38"/>
                  </a:lnTo>
                  <a:lnTo>
                    <a:pt x="4" y="24"/>
                  </a:lnTo>
                  <a:lnTo>
                    <a:pt x="4" y="24"/>
                  </a:lnTo>
                  <a:lnTo>
                    <a:pt x="4" y="24"/>
                  </a:lnTo>
                  <a:lnTo>
                    <a:pt x="6" y="22"/>
                  </a:lnTo>
                  <a:lnTo>
                    <a:pt x="6" y="22"/>
                  </a:lnTo>
                  <a:lnTo>
                    <a:pt x="6" y="22"/>
                  </a:lnTo>
                  <a:lnTo>
                    <a:pt x="8" y="22"/>
                  </a:lnTo>
                  <a:lnTo>
                    <a:pt x="8" y="20"/>
                  </a:lnTo>
                  <a:lnTo>
                    <a:pt x="10" y="18"/>
                  </a:lnTo>
                  <a:lnTo>
                    <a:pt x="10" y="18"/>
                  </a:lnTo>
                  <a:lnTo>
                    <a:pt x="10" y="18"/>
                  </a:lnTo>
                  <a:lnTo>
                    <a:pt x="10" y="16"/>
                  </a:lnTo>
                  <a:lnTo>
                    <a:pt x="10" y="16"/>
                  </a:lnTo>
                  <a:lnTo>
                    <a:pt x="12" y="16"/>
                  </a:lnTo>
                  <a:lnTo>
                    <a:pt x="12" y="16"/>
                  </a:lnTo>
                  <a:lnTo>
                    <a:pt x="14" y="14"/>
                  </a:lnTo>
                  <a:lnTo>
                    <a:pt x="14" y="12"/>
                  </a:lnTo>
                  <a:lnTo>
                    <a:pt x="14" y="12"/>
                  </a:lnTo>
                  <a:lnTo>
                    <a:pt x="30" y="2"/>
                  </a:lnTo>
                  <a:lnTo>
                    <a:pt x="36" y="0"/>
                  </a:lnTo>
                  <a:lnTo>
                    <a:pt x="42" y="0"/>
                  </a:lnTo>
                  <a:lnTo>
                    <a:pt x="54" y="0"/>
                  </a:lnTo>
                  <a:lnTo>
                    <a:pt x="54" y="0"/>
                  </a:lnTo>
                  <a:lnTo>
                    <a:pt x="62" y="0"/>
                  </a:lnTo>
                  <a:lnTo>
                    <a:pt x="62" y="0"/>
                  </a:lnTo>
                  <a:lnTo>
                    <a:pt x="62" y="2"/>
                  </a:lnTo>
                  <a:lnTo>
                    <a:pt x="62" y="2"/>
                  </a:lnTo>
                  <a:lnTo>
                    <a:pt x="68" y="2"/>
                  </a:lnTo>
                  <a:lnTo>
                    <a:pt x="68" y="2"/>
                  </a:lnTo>
                  <a:lnTo>
                    <a:pt x="68" y="2"/>
                  </a:lnTo>
                  <a:lnTo>
                    <a:pt x="72" y="6"/>
                  </a:lnTo>
                  <a:lnTo>
                    <a:pt x="76" y="10"/>
                  </a:lnTo>
                  <a:lnTo>
                    <a:pt x="76" y="10"/>
                  </a:lnTo>
                  <a:lnTo>
                    <a:pt x="80" y="10"/>
                  </a:lnTo>
                  <a:lnTo>
                    <a:pt x="80" y="10"/>
                  </a:lnTo>
                  <a:lnTo>
                    <a:pt x="84" y="12"/>
                  </a:lnTo>
                  <a:lnTo>
                    <a:pt x="86" y="12"/>
                  </a:lnTo>
                  <a:lnTo>
                    <a:pt x="86" y="14"/>
                  </a:lnTo>
                  <a:lnTo>
                    <a:pt x="86" y="14"/>
                  </a:lnTo>
                  <a:lnTo>
                    <a:pt x="86" y="14"/>
                  </a:lnTo>
                  <a:lnTo>
                    <a:pt x="86" y="16"/>
                  </a:lnTo>
                  <a:lnTo>
                    <a:pt x="88" y="16"/>
                  </a:lnTo>
                  <a:lnTo>
                    <a:pt x="88" y="18"/>
                  </a:lnTo>
                  <a:lnTo>
                    <a:pt x="90" y="18"/>
                  </a:lnTo>
                  <a:lnTo>
                    <a:pt x="90" y="18"/>
                  </a:lnTo>
                  <a:lnTo>
                    <a:pt x="90" y="18"/>
                  </a:lnTo>
                  <a:lnTo>
                    <a:pt x="92" y="20"/>
                  </a:lnTo>
                  <a:lnTo>
                    <a:pt x="92" y="20"/>
                  </a:lnTo>
                  <a:lnTo>
                    <a:pt x="92" y="20"/>
                  </a:lnTo>
                  <a:lnTo>
                    <a:pt x="92" y="22"/>
                  </a:lnTo>
                  <a:lnTo>
                    <a:pt x="92" y="22"/>
                  </a:lnTo>
                  <a:lnTo>
                    <a:pt x="92" y="22"/>
                  </a:lnTo>
                  <a:lnTo>
                    <a:pt x="94" y="22"/>
                  </a:lnTo>
                  <a:lnTo>
                    <a:pt x="94" y="22"/>
                  </a:lnTo>
                  <a:lnTo>
                    <a:pt x="94" y="24"/>
                  </a:lnTo>
                  <a:lnTo>
                    <a:pt x="96" y="26"/>
                  </a:lnTo>
                  <a:lnTo>
                    <a:pt x="96" y="26"/>
                  </a:lnTo>
                  <a:lnTo>
                    <a:pt x="96" y="28"/>
                  </a:lnTo>
                  <a:lnTo>
                    <a:pt x="96" y="30"/>
                  </a:lnTo>
                  <a:lnTo>
                    <a:pt x="96" y="30"/>
                  </a:lnTo>
                  <a:lnTo>
                    <a:pt x="96" y="30"/>
                  </a:lnTo>
                  <a:lnTo>
                    <a:pt x="96" y="30"/>
                  </a:lnTo>
                  <a:lnTo>
                    <a:pt x="96" y="36"/>
                  </a:lnTo>
                  <a:lnTo>
                    <a:pt x="96" y="38"/>
                  </a:lnTo>
                  <a:lnTo>
                    <a:pt x="96" y="38"/>
                  </a:lnTo>
                  <a:lnTo>
                    <a:pt x="96" y="40"/>
                  </a:lnTo>
                  <a:lnTo>
                    <a:pt x="98" y="40"/>
                  </a:lnTo>
                  <a:lnTo>
                    <a:pt x="98" y="40"/>
                  </a:lnTo>
                  <a:lnTo>
                    <a:pt x="98" y="42"/>
                  </a:lnTo>
                  <a:lnTo>
                    <a:pt x="98" y="42"/>
                  </a:lnTo>
                  <a:lnTo>
                    <a:pt x="98" y="44"/>
                  </a:lnTo>
                  <a:lnTo>
                    <a:pt x="98" y="44"/>
                  </a:lnTo>
                  <a:lnTo>
                    <a:pt x="98" y="48"/>
                  </a:lnTo>
                  <a:lnTo>
                    <a:pt x="98" y="48"/>
                  </a:lnTo>
                  <a:lnTo>
                    <a:pt x="98" y="60"/>
                  </a:lnTo>
                  <a:lnTo>
                    <a:pt x="96" y="70"/>
                  </a:lnTo>
                  <a:lnTo>
                    <a:pt x="92" y="80"/>
                  </a:lnTo>
                  <a:lnTo>
                    <a:pt x="86" y="88"/>
                  </a:lnTo>
                  <a:lnTo>
                    <a:pt x="78" y="94"/>
                  </a:lnTo>
                  <a:lnTo>
                    <a:pt x="68" y="100"/>
                  </a:lnTo>
                  <a:lnTo>
                    <a:pt x="56" y="102"/>
                  </a:lnTo>
                  <a:lnTo>
                    <a:pt x="42" y="10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0" name="Freeform 621"/>
            <p:cNvSpPr>
              <a:spLocks/>
            </p:cNvSpPr>
            <p:nvPr/>
          </p:nvSpPr>
          <p:spPr bwMode="auto">
            <a:xfrm>
              <a:off x="8351838" y="5603875"/>
              <a:ext cx="165100" cy="171450"/>
            </a:xfrm>
            <a:custGeom>
              <a:avLst/>
              <a:gdLst>
                <a:gd name="T0" fmla="*/ 64 w 104"/>
                <a:gd name="T1" fmla="*/ 0 h 108"/>
                <a:gd name="T2" fmla="*/ 56 w 104"/>
                <a:gd name="T3" fmla="*/ 0 h 108"/>
                <a:gd name="T4" fmla="*/ 44 w 104"/>
                <a:gd name="T5" fmla="*/ 0 h 108"/>
                <a:gd name="T6" fmla="*/ 30 w 104"/>
                <a:gd name="T7" fmla="*/ 2 h 108"/>
                <a:gd name="T8" fmla="*/ 16 w 104"/>
                <a:gd name="T9" fmla="*/ 14 h 108"/>
                <a:gd name="T10" fmla="*/ 12 w 104"/>
                <a:gd name="T11" fmla="*/ 16 h 108"/>
                <a:gd name="T12" fmla="*/ 12 w 104"/>
                <a:gd name="T13" fmla="*/ 16 h 108"/>
                <a:gd name="T14" fmla="*/ 10 w 104"/>
                <a:gd name="T15" fmla="*/ 18 h 108"/>
                <a:gd name="T16" fmla="*/ 8 w 104"/>
                <a:gd name="T17" fmla="*/ 20 h 108"/>
                <a:gd name="T18" fmla="*/ 8 w 104"/>
                <a:gd name="T19" fmla="*/ 22 h 108"/>
                <a:gd name="T20" fmla="*/ 6 w 104"/>
                <a:gd name="T21" fmla="*/ 24 h 108"/>
                <a:gd name="T22" fmla="*/ 4 w 104"/>
                <a:gd name="T23" fmla="*/ 24 h 108"/>
                <a:gd name="T24" fmla="*/ 4 w 104"/>
                <a:gd name="T25" fmla="*/ 26 h 108"/>
                <a:gd name="T26" fmla="*/ 0 w 104"/>
                <a:gd name="T27" fmla="*/ 50 h 108"/>
                <a:gd name="T28" fmla="*/ 0 w 104"/>
                <a:gd name="T29" fmla="*/ 52 h 108"/>
                <a:gd name="T30" fmla="*/ 0 w 104"/>
                <a:gd name="T31" fmla="*/ 56 h 108"/>
                <a:gd name="T32" fmla="*/ 4 w 104"/>
                <a:gd name="T33" fmla="*/ 76 h 108"/>
                <a:gd name="T34" fmla="*/ 16 w 104"/>
                <a:gd name="T35" fmla="*/ 92 h 108"/>
                <a:gd name="T36" fmla="*/ 30 w 104"/>
                <a:gd name="T37" fmla="*/ 104 h 108"/>
                <a:gd name="T38" fmla="*/ 44 w 104"/>
                <a:gd name="T39" fmla="*/ 108 h 108"/>
                <a:gd name="T40" fmla="*/ 58 w 104"/>
                <a:gd name="T41" fmla="*/ 106 h 108"/>
                <a:gd name="T42" fmla="*/ 80 w 104"/>
                <a:gd name="T43" fmla="*/ 98 h 108"/>
                <a:gd name="T44" fmla="*/ 96 w 104"/>
                <a:gd name="T45" fmla="*/ 82 h 108"/>
                <a:gd name="T46" fmla="*/ 102 w 104"/>
                <a:gd name="T47" fmla="*/ 62 h 108"/>
                <a:gd name="T48" fmla="*/ 104 w 104"/>
                <a:gd name="T49" fmla="*/ 50 h 108"/>
                <a:gd name="T50" fmla="*/ 104 w 104"/>
                <a:gd name="T51" fmla="*/ 44 h 108"/>
                <a:gd name="T52" fmla="*/ 104 w 104"/>
                <a:gd name="T53" fmla="*/ 44 h 108"/>
                <a:gd name="T54" fmla="*/ 100 w 104"/>
                <a:gd name="T55" fmla="*/ 40 h 108"/>
                <a:gd name="T56" fmla="*/ 100 w 104"/>
                <a:gd name="T57" fmla="*/ 40 h 108"/>
                <a:gd name="T58" fmla="*/ 100 w 104"/>
                <a:gd name="T59" fmla="*/ 38 h 108"/>
                <a:gd name="T60" fmla="*/ 100 w 104"/>
                <a:gd name="T61" fmla="*/ 30 h 108"/>
                <a:gd name="T62" fmla="*/ 100 w 104"/>
                <a:gd name="T63" fmla="*/ 28 h 108"/>
                <a:gd name="T64" fmla="*/ 100 w 104"/>
                <a:gd name="T65" fmla="*/ 28 h 108"/>
                <a:gd name="T66" fmla="*/ 98 w 104"/>
                <a:gd name="T67" fmla="*/ 26 h 108"/>
                <a:gd name="T68" fmla="*/ 98 w 104"/>
                <a:gd name="T69" fmla="*/ 24 h 108"/>
                <a:gd name="T70" fmla="*/ 96 w 104"/>
                <a:gd name="T71" fmla="*/ 22 h 108"/>
                <a:gd name="T72" fmla="*/ 96 w 104"/>
                <a:gd name="T73" fmla="*/ 20 h 108"/>
                <a:gd name="T74" fmla="*/ 94 w 104"/>
                <a:gd name="T75" fmla="*/ 20 h 108"/>
                <a:gd name="T76" fmla="*/ 94 w 104"/>
                <a:gd name="T77" fmla="*/ 18 h 108"/>
                <a:gd name="T78" fmla="*/ 90 w 104"/>
                <a:gd name="T79" fmla="*/ 16 h 108"/>
                <a:gd name="T80" fmla="*/ 90 w 104"/>
                <a:gd name="T81" fmla="*/ 16 h 108"/>
                <a:gd name="T82" fmla="*/ 88 w 104"/>
                <a:gd name="T83" fmla="*/ 16 h 108"/>
                <a:gd name="T84" fmla="*/ 86 w 104"/>
                <a:gd name="T85" fmla="*/ 14 h 108"/>
                <a:gd name="T86" fmla="*/ 84 w 104"/>
                <a:gd name="T87" fmla="*/ 10 h 108"/>
                <a:gd name="T88" fmla="*/ 78 w 104"/>
                <a:gd name="T89" fmla="*/ 10 h 108"/>
                <a:gd name="T90" fmla="*/ 74 w 104"/>
                <a:gd name="T91" fmla="*/ 6 h 108"/>
                <a:gd name="T92" fmla="*/ 72 w 104"/>
                <a:gd name="T93" fmla="*/ 2 h 108"/>
                <a:gd name="T94" fmla="*/ 66 w 104"/>
                <a:gd name="T95"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108">
                  <a:moveTo>
                    <a:pt x="66" y="0"/>
                  </a:moveTo>
                  <a:lnTo>
                    <a:pt x="64" y="0"/>
                  </a:lnTo>
                  <a:lnTo>
                    <a:pt x="64" y="0"/>
                  </a:lnTo>
                  <a:lnTo>
                    <a:pt x="56" y="0"/>
                  </a:lnTo>
                  <a:lnTo>
                    <a:pt x="44" y="0"/>
                  </a:lnTo>
                  <a:lnTo>
                    <a:pt x="44" y="0"/>
                  </a:lnTo>
                  <a:lnTo>
                    <a:pt x="38" y="0"/>
                  </a:lnTo>
                  <a:lnTo>
                    <a:pt x="30" y="2"/>
                  </a:lnTo>
                  <a:lnTo>
                    <a:pt x="16" y="14"/>
                  </a:lnTo>
                  <a:lnTo>
                    <a:pt x="16" y="14"/>
                  </a:lnTo>
                  <a:lnTo>
                    <a:pt x="14" y="16"/>
                  </a:lnTo>
                  <a:lnTo>
                    <a:pt x="12" y="16"/>
                  </a:lnTo>
                  <a:lnTo>
                    <a:pt x="12" y="16"/>
                  </a:lnTo>
                  <a:lnTo>
                    <a:pt x="12" y="16"/>
                  </a:lnTo>
                  <a:lnTo>
                    <a:pt x="12" y="16"/>
                  </a:lnTo>
                  <a:lnTo>
                    <a:pt x="10" y="18"/>
                  </a:lnTo>
                  <a:lnTo>
                    <a:pt x="10" y="20"/>
                  </a:lnTo>
                  <a:lnTo>
                    <a:pt x="8" y="20"/>
                  </a:lnTo>
                  <a:lnTo>
                    <a:pt x="8" y="20"/>
                  </a:lnTo>
                  <a:lnTo>
                    <a:pt x="8" y="22"/>
                  </a:lnTo>
                  <a:lnTo>
                    <a:pt x="6" y="22"/>
                  </a:lnTo>
                  <a:lnTo>
                    <a:pt x="6" y="24"/>
                  </a:lnTo>
                  <a:lnTo>
                    <a:pt x="6" y="24"/>
                  </a:lnTo>
                  <a:lnTo>
                    <a:pt x="4" y="24"/>
                  </a:lnTo>
                  <a:lnTo>
                    <a:pt x="4" y="26"/>
                  </a:lnTo>
                  <a:lnTo>
                    <a:pt x="4" y="26"/>
                  </a:lnTo>
                  <a:lnTo>
                    <a:pt x="2" y="40"/>
                  </a:lnTo>
                  <a:lnTo>
                    <a:pt x="0" y="50"/>
                  </a:lnTo>
                  <a:lnTo>
                    <a:pt x="0" y="52"/>
                  </a:lnTo>
                  <a:lnTo>
                    <a:pt x="0" y="52"/>
                  </a:lnTo>
                  <a:lnTo>
                    <a:pt x="0" y="56"/>
                  </a:lnTo>
                  <a:lnTo>
                    <a:pt x="0" y="56"/>
                  </a:lnTo>
                  <a:lnTo>
                    <a:pt x="2" y="66"/>
                  </a:lnTo>
                  <a:lnTo>
                    <a:pt x="4" y="76"/>
                  </a:lnTo>
                  <a:lnTo>
                    <a:pt x="10" y="86"/>
                  </a:lnTo>
                  <a:lnTo>
                    <a:pt x="16" y="92"/>
                  </a:lnTo>
                  <a:lnTo>
                    <a:pt x="22" y="98"/>
                  </a:lnTo>
                  <a:lnTo>
                    <a:pt x="30" y="104"/>
                  </a:lnTo>
                  <a:lnTo>
                    <a:pt x="36" y="106"/>
                  </a:lnTo>
                  <a:lnTo>
                    <a:pt x="44" y="108"/>
                  </a:lnTo>
                  <a:lnTo>
                    <a:pt x="44" y="108"/>
                  </a:lnTo>
                  <a:lnTo>
                    <a:pt x="58" y="106"/>
                  </a:lnTo>
                  <a:lnTo>
                    <a:pt x="70" y="104"/>
                  </a:lnTo>
                  <a:lnTo>
                    <a:pt x="80" y="98"/>
                  </a:lnTo>
                  <a:lnTo>
                    <a:pt x="90" y="92"/>
                  </a:lnTo>
                  <a:lnTo>
                    <a:pt x="96" y="82"/>
                  </a:lnTo>
                  <a:lnTo>
                    <a:pt x="100" y="74"/>
                  </a:lnTo>
                  <a:lnTo>
                    <a:pt x="102" y="62"/>
                  </a:lnTo>
                  <a:lnTo>
                    <a:pt x="104" y="50"/>
                  </a:lnTo>
                  <a:lnTo>
                    <a:pt x="104" y="50"/>
                  </a:lnTo>
                  <a:lnTo>
                    <a:pt x="104" y="44"/>
                  </a:lnTo>
                  <a:lnTo>
                    <a:pt x="104" y="44"/>
                  </a:lnTo>
                  <a:lnTo>
                    <a:pt x="104" y="44"/>
                  </a:lnTo>
                  <a:lnTo>
                    <a:pt x="104" y="44"/>
                  </a:lnTo>
                  <a:lnTo>
                    <a:pt x="104" y="42"/>
                  </a:lnTo>
                  <a:lnTo>
                    <a:pt x="100" y="40"/>
                  </a:lnTo>
                  <a:lnTo>
                    <a:pt x="100" y="40"/>
                  </a:lnTo>
                  <a:lnTo>
                    <a:pt x="100" y="40"/>
                  </a:lnTo>
                  <a:lnTo>
                    <a:pt x="100" y="38"/>
                  </a:lnTo>
                  <a:lnTo>
                    <a:pt x="100" y="38"/>
                  </a:lnTo>
                  <a:lnTo>
                    <a:pt x="100" y="30"/>
                  </a:lnTo>
                  <a:lnTo>
                    <a:pt x="100" y="30"/>
                  </a:lnTo>
                  <a:lnTo>
                    <a:pt x="100" y="30"/>
                  </a:lnTo>
                  <a:lnTo>
                    <a:pt x="100" y="28"/>
                  </a:lnTo>
                  <a:lnTo>
                    <a:pt x="100" y="28"/>
                  </a:lnTo>
                  <a:lnTo>
                    <a:pt x="100" y="28"/>
                  </a:lnTo>
                  <a:lnTo>
                    <a:pt x="100" y="28"/>
                  </a:lnTo>
                  <a:lnTo>
                    <a:pt x="98" y="26"/>
                  </a:lnTo>
                  <a:lnTo>
                    <a:pt x="98" y="24"/>
                  </a:lnTo>
                  <a:lnTo>
                    <a:pt x="98" y="24"/>
                  </a:lnTo>
                  <a:lnTo>
                    <a:pt x="96" y="22"/>
                  </a:lnTo>
                  <a:lnTo>
                    <a:pt x="96" y="22"/>
                  </a:lnTo>
                  <a:lnTo>
                    <a:pt x="96" y="22"/>
                  </a:lnTo>
                  <a:lnTo>
                    <a:pt x="96" y="20"/>
                  </a:lnTo>
                  <a:lnTo>
                    <a:pt x="96" y="20"/>
                  </a:lnTo>
                  <a:lnTo>
                    <a:pt x="94" y="20"/>
                  </a:lnTo>
                  <a:lnTo>
                    <a:pt x="94" y="20"/>
                  </a:lnTo>
                  <a:lnTo>
                    <a:pt x="94" y="18"/>
                  </a:lnTo>
                  <a:lnTo>
                    <a:pt x="90" y="18"/>
                  </a:lnTo>
                  <a:lnTo>
                    <a:pt x="90" y="16"/>
                  </a:lnTo>
                  <a:lnTo>
                    <a:pt x="90" y="16"/>
                  </a:lnTo>
                  <a:lnTo>
                    <a:pt x="90" y="16"/>
                  </a:lnTo>
                  <a:lnTo>
                    <a:pt x="90" y="16"/>
                  </a:lnTo>
                  <a:lnTo>
                    <a:pt x="88" y="16"/>
                  </a:lnTo>
                  <a:lnTo>
                    <a:pt x="88" y="14"/>
                  </a:lnTo>
                  <a:lnTo>
                    <a:pt x="86" y="14"/>
                  </a:lnTo>
                  <a:lnTo>
                    <a:pt x="86" y="14"/>
                  </a:lnTo>
                  <a:lnTo>
                    <a:pt x="84" y="10"/>
                  </a:lnTo>
                  <a:lnTo>
                    <a:pt x="84" y="10"/>
                  </a:lnTo>
                  <a:lnTo>
                    <a:pt x="78" y="10"/>
                  </a:lnTo>
                  <a:lnTo>
                    <a:pt x="78" y="10"/>
                  </a:lnTo>
                  <a:lnTo>
                    <a:pt x="74" y="6"/>
                  </a:lnTo>
                  <a:lnTo>
                    <a:pt x="72" y="2"/>
                  </a:lnTo>
                  <a:lnTo>
                    <a:pt x="72" y="2"/>
                  </a:lnTo>
                  <a:lnTo>
                    <a:pt x="72" y="2"/>
                  </a:lnTo>
                  <a:lnTo>
                    <a:pt x="66" y="2"/>
                  </a:lnTo>
                  <a:lnTo>
                    <a:pt x="6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1" name="Freeform 622"/>
            <p:cNvSpPr>
              <a:spLocks noEditPoints="1"/>
            </p:cNvSpPr>
            <p:nvPr/>
          </p:nvSpPr>
          <p:spPr bwMode="auto">
            <a:xfrm>
              <a:off x="8355013" y="5607050"/>
              <a:ext cx="155575" cy="165100"/>
            </a:xfrm>
            <a:custGeom>
              <a:avLst/>
              <a:gdLst>
                <a:gd name="T0" fmla="*/ 28 w 98"/>
                <a:gd name="T1" fmla="*/ 98 h 104"/>
                <a:gd name="T2" fmla="*/ 6 w 98"/>
                <a:gd name="T3" fmla="*/ 72 h 104"/>
                <a:gd name="T4" fmla="*/ 2 w 98"/>
                <a:gd name="T5" fmla="*/ 50 h 104"/>
                <a:gd name="T6" fmla="*/ 6 w 98"/>
                <a:gd name="T7" fmla="*/ 26 h 104"/>
                <a:gd name="T8" fmla="*/ 8 w 98"/>
                <a:gd name="T9" fmla="*/ 24 h 104"/>
                <a:gd name="T10" fmla="*/ 12 w 98"/>
                <a:gd name="T11" fmla="*/ 20 h 104"/>
                <a:gd name="T12" fmla="*/ 14 w 98"/>
                <a:gd name="T13" fmla="*/ 18 h 104"/>
                <a:gd name="T14" fmla="*/ 16 w 98"/>
                <a:gd name="T15" fmla="*/ 14 h 104"/>
                <a:gd name="T16" fmla="*/ 54 w 98"/>
                <a:gd name="T17" fmla="*/ 2 h 104"/>
                <a:gd name="T18" fmla="*/ 62 w 98"/>
                <a:gd name="T19" fmla="*/ 4 h 104"/>
                <a:gd name="T20" fmla="*/ 68 w 98"/>
                <a:gd name="T21" fmla="*/ 4 h 104"/>
                <a:gd name="T22" fmla="*/ 80 w 98"/>
                <a:gd name="T23" fmla="*/ 12 h 104"/>
                <a:gd name="T24" fmla="*/ 84 w 98"/>
                <a:gd name="T25" fmla="*/ 16 h 104"/>
                <a:gd name="T26" fmla="*/ 86 w 98"/>
                <a:gd name="T27" fmla="*/ 18 h 104"/>
                <a:gd name="T28" fmla="*/ 88 w 98"/>
                <a:gd name="T29" fmla="*/ 20 h 104"/>
                <a:gd name="T30" fmla="*/ 90 w 98"/>
                <a:gd name="T31" fmla="*/ 22 h 104"/>
                <a:gd name="T32" fmla="*/ 92 w 98"/>
                <a:gd name="T33" fmla="*/ 24 h 104"/>
                <a:gd name="T34" fmla="*/ 94 w 98"/>
                <a:gd name="T35" fmla="*/ 28 h 104"/>
                <a:gd name="T36" fmla="*/ 94 w 98"/>
                <a:gd name="T37" fmla="*/ 30 h 104"/>
                <a:gd name="T38" fmla="*/ 94 w 98"/>
                <a:gd name="T39" fmla="*/ 40 h 104"/>
                <a:gd name="T40" fmla="*/ 96 w 98"/>
                <a:gd name="T41" fmla="*/ 44 h 104"/>
                <a:gd name="T42" fmla="*/ 96 w 98"/>
                <a:gd name="T43" fmla="*/ 60 h 104"/>
                <a:gd name="T44" fmla="*/ 76 w 98"/>
                <a:gd name="T45" fmla="*/ 92 h 104"/>
                <a:gd name="T46" fmla="*/ 62 w 98"/>
                <a:gd name="T47" fmla="*/ 0 h 104"/>
                <a:gd name="T48" fmla="*/ 42 w 98"/>
                <a:gd name="T49" fmla="*/ 0 h 104"/>
                <a:gd name="T50" fmla="*/ 14 w 98"/>
                <a:gd name="T51" fmla="*/ 12 h 104"/>
                <a:gd name="T52" fmla="*/ 12 w 98"/>
                <a:gd name="T53" fmla="*/ 16 h 104"/>
                <a:gd name="T54" fmla="*/ 10 w 98"/>
                <a:gd name="T55" fmla="*/ 18 h 104"/>
                <a:gd name="T56" fmla="*/ 6 w 98"/>
                <a:gd name="T57" fmla="*/ 22 h 104"/>
                <a:gd name="T58" fmla="*/ 4 w 98"/>
                <a:gd name="T59" fmla="*/ 24 h 104"/>
                <a:gd name="T60" fmla="*/ 0 w 98"/>
                <a:gd name="T61" fmla="*/ 50 h 104"/>
                <a:gd name="T62" fmla="*/ 2 w 98"/>
                <a:gd name="T63" fmla="*/ 64 h 104"/>
                <a:gd name="T64" fmla="*/ 20 w 98"/>
                <a:gd name="T65" fmla="*/ 96 h 104"/>
                <a:gd name="T66" fmla="*/ 42 w 98"/>
                <a:gd name="T67" fmla="*/ 104 h 104"/>
                <a:gd name="T68" fmla="*/ 86 w 98"/>
                <a:gd name="T69" fmla="*/ 88 h 104"/>
                <a:gd name="T70" fmla="*/ 98 w 98"/>
                <a:gd name="T71" fmla="*/ 48 h 104"/>
                <a:gd name="T72" fmla="*/ 98 w 98"/>
                <a:gd name="T73" fmla="*/ 42 h 104"/>
                <a:gd name="T74" fmla="*/ 96 w 98"/>
                <a:gd name="T75" fmla="*/ 40 h 104"/>
                <a:gd name="T76" fmla="*/ 96 w 98"/>
                <a:gd name="T77" fmla="*/ 30 h 104"/>
                <a:gd name="T78" fmla="*/ 96 w 98"/>
                <a:gd name="T79" fmla="*/ 28 h 104"/>
                <a:gd name="T80" fmla="*/ 94 w 98"/>
                <a:gd name="T81" fmla="*/ 22 h 104"/>
                <a:gd name="T82" fmla="*/ 92 w 98"/>
                <a:gd name="T83" fmla="*/ 22 h 104"/>
                <a:gd name="T84" fmla="*/ 90 w 98"/>
                <a:gd name="T85" fmla="*/ 18 h 104"/>
                <a:gd name="T86" fmla="*/ 86 w 98"/>
                <a:gd name="T87" fmla="*/ 16 h 104"/>
                <a:gd name="T88" fmla="*/ 86 w 98"/>
                <a:gd name="T89" fmla="*/ 12 h 104"/>
                <a:gd name="T90" fmla="*/ 80 w 98"/>
                <a:gd name="T91" fmla="*/ 10 h 104"/>
                <a:gd name="T92" fmla="*/ 68 w 98"/>
                <a:gd name="T93" fmla="*/ 2 h 104"/>
                <a:gd name="T94" fmla="*/ 62 w 98"/>
                <a:gd name="T95"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42" y="102"/>
                  </a:moveTo>
                  <a:lnTo>
                    <a:pt x="42" y="102"/>
                  </a:lnTo>
                  <a:lnTo>
                    <a:pt x="36" y="100"/>
                  </a:lnTo>
                  <a:lnTo>
                    <a:pt x="28" y="98"/>
                  </a:lnTo>
                  <a:lnTo>
                    <a:pt x="22" y="94"/>
                  </a:lnTo>
                  <a:lnTo>
                    <a:pt x="16" y="88"/>
                  </a:lnTo>
                  <a:lnTo>
                    <a:pt x="10" y="80"/>
                  </a:lnTo>
                  <a:lnTo>
                    <a:pt x="6" y="72"/>
                  </a:lnTo>
                  <a:lnTo>
                    <a:pt x="4" y="64"/>
                  </a:lnTo>
                  <a:lnTo>
                    <a:pt x="2" y="54"/>
                  </a:lnTo>
                  <a:lnTo>
                    <a:pt x="2" y="54"/>
                  </a:lnTo>
                  <a:lnTo>
                    <a:pt x="2" y="50"/>
                  </a:lnTo>
                  <a:lnTo>
                    <a:pt x="2" y="48"/>
                  </a:lnTo>
                  <a:lnTo>
                    <a:pt x="2" y="48"/>
                  </a:lnTo>
                  <a:lnTo>
                    <a:pt x="4" y="38"/>
                  </a:lnTo>
                  <a:lnTo>
                    <a:pt x="6" y="26"/>
                  </a:lnTo>
                  <a:lnTo>
                    <a:pt x="6" y="26"/>
                  </a:lnTo>
                  <a:lnTo>
                    <a:pt x="6" y="24"/>
                  </a:lnTo>
                  <a:lnTo>
                    <a:pt x="8" y="24"/>
                  </a:lnTo>
                  <a:lnTo>
                    <a:pt x="8" y="24"/>
                  </a:lnTo>
                  <a:lnTo>
                    <a:pt x="8" y="24"/>
                  </a:lnTo>
                  <a:lnTo>
                    <a:pt x="8" y="22"/>
                  </a:lnTo>
                  <a:lnTo>
                    <a:pt x="10" y="22"/>
                  </a:lnTo>
                  <a:lnTo>
                    <a:pt x="12" y="20"/>
                  </a:lnTo>
                  <a:lnTo>
                    <a:pt x="12" y="20"/>
                  </a:lnTo>
                  <a:lnTo>
                    <a:pt x="12" y="18"/>
                  </a:lnTo>
                  <a:lnTo>
                    <a:pt x="12" y="18"/>
                  </a:lnTo>
                  <a:lnTo>
                    <a:pt x="14" y="18"/>
                  </a:lnTo>
                  <a:lnTo>
                    <a:pt x="14" y="18"/>
                  </a:lnTo>
                  <a:lnTo>
                    <a:pt x="14" y="16"/>
                  </a:lnTo>
                  <a:lnTo>
                    <a:pt x="16" y="14"/>
                  </a:lnTo>
                  <a:lnTo>
                    <a:pt x="16" y="14"/>
                  </a:lnTo>
                  <a:lnTo>
                    <a:pt x="30" y="4"/>
                  </a:lnTo>
                  <a:lnTo>
                    <a:pt x="36" y="2"/>
                  </a:lnTo>
                  <a:lnTo>
                    <a:pt x="42" y="2"/>
                  </a:lnTo>
                  <a:lnTo>
                    <a:pt x="54" y="2"/>
                  </a:lnTo>
                  <a:lnTo>
                    <a:pt x="54" y="2"/>
                  </a:lnTo>
                  <a:lnTo>
                    <a:pt x="60" y="2"/>
                  </a:lnTo>
                  <a:lnTo>
                    <a:pt x="62" y="2"/>
                  </a:lnTo>
                  <a:lnTo>
                    <a:pt x="62" y="4"/>
                  </a:lnTo>
                  <a:lnTo>
                    <a:pt x="62" y="4"/>
                  </a:lnTo>
                  <a:lnTo>
                    <a:pt x="68" y="4"/>
                  </a:lnTo>
                  <a:lnTo>
                    <a:pt x="68" y="4"/>
                  </a:lnTo>
                  <a:lnTo>
                    <a:pt x="68" y="4"/>
                  </a:lnTo>
                  <a:lnTo>
                    <a:pt x="72" y="8"/>
                  </a:lnTo>
                  <a:lnTo>
                    <a:pt x="74" y="12"/>
                  </a:lnTo>
                  <a:lnTo>
                    <a:pt x="74" y="12"/>
                  </a:lnTo>
                  <a:lnTo>
                    <a:pt x="80" y="12"/>
                  </a:lnTo>
                  <a:lnTo>
                    <a:pt x="80" y="12"/>
                  </a:lnTo>
                  <a:lnTo>
                    <a:pt x="82" y="14"/>
                  </a:lnTo>
                  <a:lnTo>
                    <a:pt x="84" y="14"/>
                  </a:lnTo>
                  <a:lnTo>
                    <a:pt x="84" y="16"/>
                  </a:lnTo>
                  <a:lnTo>
                    <a:pt x="84" y="16"/>
                  </a:lnTo>
                  <a:lnTo>
                    <a:pt x="84" y="16"/>
                  </a:lnTo>
                  <a:lnTo>
                    <a:pt x="84" y="18"/>
                  </a:lnTo>
                  <a:lnTo>
                    <a:pt x="86" y="18"/>
                  </a:lnTo>
                  <a:lnTo>
                    <a:pt x="86" y="20"/>
                  </a:lnTo>
                  <a:lnTo>
                    <a:pt x="88" y="20"/>
                  </a:lnTo>
                  <a:lnTo>
                    <a:pt x="88" y="20"/>
                  </a:lnTo>
                  <a:lnTo>
                    <a:pt x="88" y="20"/>
                  </a:lnTo>
                  <a:lnTo>
                    <a:pt x="90" y="20"/>
                  </a:lnTo>
                  <a:lnTo>
                    <a:pt x="90" y="22"/>
                  </a:lnTo>
                  <a:lnTo>
                    <a:pt x="90" y="22"/>
                  </a:lnTo>
                  <a:lnTo>
                    <a:pt x="90" y="22"/>
                  </a:lnTo>
                  <a:lnTo>
                    <a:pt x="92" y="24"/>
                  </a:lnTo>
                  <a:lnTo>
                    <a:pt x="92" y="24"/>
                  </a:lnTo>
                  <a:lnTo>
                    <a:pt x="92" y="24"/>
                  </a:lnTo>
                  <a:lnTo>
                    <a:pt x="92" y="24"/>
                  </a:lnTo>
                  <a:lnTo>
                    <a:pt x="92" y="26"/>
                  </a:lnTo>
                  <a:lnTo>
                    <a:pt x="94" y="28"/>
                  </a:lnTo>
                  <a:lnTo>
                    <a:pt x="94" y="28"/>
                  </a:lnTo>
                  <a:lnTo>
                    <a:pt x="94" y="28"/>
                  </a:lnTo>
                  <a:lnTo>
                    <a:pt x="94" y="30"/>
                  </a:lnTo>
                  <a:lnTo>
                    <a:pt x="94" y="30"/>
                  </a:lnTo>
                  <a:lnTo>
                    <a:pt x="94" y="30"/>
                  </a:lnTo>
                  <a:lnTo>
                    <a:pt x="94" y="30"/>
                  </a:lnTo>
                  <a:lnTo>
                    <a:pt x="94" y="36"/>
                  </a:lnTo>
                  <a:lnTo>
                    <a:pt x="94" y="38"/>
                  </a:lnTo>
                  <a:lnTo>
                    <a:pt x="94" y="38"/>
                  </a:lnTo>
                  <a:lnTo>
                    <a:pt x="94" y="40"/>
                  </a:lnTo>
                  <a:lnTo>
                    <a:pt x="96" y="40"/>
                  </a:lnTo>
                  <a:lnTo>
                    <a:pt x="96" y="40"/>
                  </a:lnTo>
                  <a:lnTo>
                    <a:pt x="96" y="42"/>
                  </a:lnTo>
                  <a:lnTo>
                    <a:pt x="96" y="44"/>
                  </a:lnTo>
                  <a:lnTo>
                    <a:pt x="96" y="44"/>
                  </a:lnTo>
                  <a:lnTo>
                    <a:pt x="96" y="48"/>
                  </a:lnTo>
                  <a:lnTo>
                    <a:pt x="96" y="48"/>
                  </a:lnTo>
                  <a:lnTo>
                    <a:pt x="96" y="60"/>
                  </a:lnTo>
                  <a:lnTo>
                    <a:pt x="94" y="70"/>
                  </a:lnTo>
                  <a:lnTo>
                    <a:pt x="90" y="78"/>
                  </a:lnTo>
                  <a:lnTo>
                    <a:pt x="84" y="86"/>
                  </a:lnTo>
                  <a:lnTo>
                    <a:pt x="76" y="92"/>
                  </a:lnTo>
                  <a:lnTo>
                    <a:pt x="68" y="98"/>
                  </a:lnTo>
                  <a:lnTo>
                    <a:pt x="56" y="100"/>
                  </a:lnTo>
                  <a:lnTo>
                    <a:pt x="42" y="102"/>
                  </a:lnTo>
                  <a:close/>
                  <a:moveTo>
                    <a:pt x="62" y="0"/>
                  </a:moveTo>
                  <a:lnTo>
                    <a:pt x="62" y="0"/>
                  </a:lnTo>
                  <a:lnTo>
                    <a:pt x="62" y="0"/>
                  </a:lnTo>
                  <a:lnTo>
                    <a:pt x="54" y="0"/>
                  </a:lnTo>
                  <a:lnTo>
                    <a:pt x="42" y="0"/>
                  </a:lnTo>
                  <a:lnTo>
                    <a:pt x="42" y="0"/>
                  </a:lnTo>
                  <a:lnTo>
                    <a:pt x="36" y="0"/>
                  </a:lnTo>
                  <a:lnTo>
                    <a:pt x="30" y="2"/>
                  </a:lnTo>
                  <a:lnTo>
                    <a:pt x="14" y="12"/>
                  </a:lnTo>
                  <a:lnTo>
                    <a:pt x="14" y="12"/>
                  </a:lnTo>
                  <a:lnTo>
                    <a:pt x="14" y="14"/>
                  </a:lnTo>
                  <a:lnTo>
                    <a:pt x="12" y="16"/>
                  </a:lnTo>
                  <a:lnTo>
                    <a:pt x="12" y="16"/>
                  </a:lnTo>
                  <a:lnTo>
                    <a:pt x="10" y="16"/>
                  </a:lnTo>
                  <a:lnTo>
                    <a:pt x="10" y="16"/>
                  </a:lnTo>
                  <a:lnTo>
                    <a:pt x="10" y="18"/>
                  </a:lnTo>
                  <a:lnTo>
                    <a:pt x="10" y="18"/>
                  </a:lnTo>
                  <a:lnTo>
                    <a:pt x="8" y="20"/>
                  </a:lnTo>
                  <a:lnTo>
                    <a:pt x="8" y="20"/>
                  </a:lnTo>
                  <a:lnTo>
                    <a:pt x="8" y="22"/>
                  </a:lnTo>
                  <a:lnTo>
                    <a:pt x="6" y="22"/>
                  </a:lnTo>
                  <a:lnTo>
                    <a:pt x="6" y="22"/>
                  </a:lnTo>
                  <a:lnTo>
                    <a:pt x="6" y="22"/>
                  </a:lnTo>
                  <a:lnTo>
                    <a:pt x="4" y="24"/>
                  </a:lnTo>
                  <a:lnTo>
                    <a:pt x="4" y="24"/>
                  </a:lnTo>
                  <a:lnTo>
                    <a:pt x="4" y="24"/>
                  </a:lnTo>
                  <a:lnTo>
                    <a:pt x="2" y="38"/>
                  </a:lnTo>
                  <a:lnTo>
                    <a:pt x="0" y="48"/>
                  </a:lnTo>
                  <a:lnTo>
                    <a:pt x="0" y="50"/>
                  </a:lnTo>
                  <a:lnTo>
                    <a:pt x="0" y="50"/>
                  </a:lnTo>
                  <a:lnTo>
                    <a:pt x="0" y="54"/>
                  </a:lnTo>
                  <a:lnTo>
                    <a:pt x="0" y="54"/>
                  </a:lnTo>
                  <a:lnTo>
                    <a:pt x="2" y="64"/>
                  </a:lnTo>
                  <a:lnTo>
                    <a:pt x="4" y="74"/>
                  </a:lnTo>
                  <a:lnTo>
                    <a:pt x="8" y="82"/>
                  </a:lnTo>
                  <a:lnTo>
                    <a:pt x="14" y="90"/>
                  </a:lnTo>
                  <a:lnTo>
                    <a:pt x="20" y="96"/>
                  </a:lnTo>
                  <a:lnTo>
                    <a:pt x="28" y="100"/>
                  </a:lnTo>
                  <a:lnTo>
                    <a:pt x="36" y="102"/>
                  </a:lnTo>
                  <a:lnTo>
                    <a:pt x="42" y="104"/>
                  </a:lnTo>
                  <a:lnTo>
                    <a:pt x="42" y="104"/>
                  </a:lnTo>
                  <a:lnTo>
                    <a:pt x="56" y="102"/>
                  </a:lnTo>
                  <a:lnTo>
                    <a:pt x="68" y="100"/>
                  </a:lnTo>
                  <a:lnTo>
                    <a:pt x="78" y="94"/>
                  </a:lnTo>
                  <a:lnTo>
                    <a:pt x="86" y="88"/>
                  </a:lnTo>
                  <a:lnTo>
                    <a:pt x="92" y="80"/>
                  </a:lnTo>
                  <a:lnTo>
                    <a:pt x="96" y="70"/>
                  </a:lnTo>
                  <a:lnTo>
                    <a:pt x="98" y="60"/>
                  </a:lnTo>
                  <a:lnTo>
                    <a:pt x="98" y="48"/>
                  </a:lnTo>
                  <a:lnTo>
                    <a:pt x="98" y="48"/>
                  </a:lnTo>
                  <a:lnTo>
                    <a:pt x="98" y="44"/>
                  </a:lnTo>
                  <a:lnTo>
                    <a:pt x="98" y="44"/>
                  </a:lnTo>
                  <a:lnTo>
                    <a:pt x="98" y="42"/>
                  </a:lnTo>
                  <a:lnTo>
                    <a:pt x="98" y="42"/>
                  </a:lnTo>
                  <a:lnTo>
                    <a:pt x="98" y="40"/>
                  </a:lnTo>
                  <a:lnTo>
                    <a:pt x="96" y="40"/>
                  </a:lnTo>
                  <a:lnTo>
                    <a:pt x="96" y="40"/>
                  </a:lnTo>
                  <a:lnTo>
                    <a:pt x="96" y="38"/>
                  </a:lnTo>
                  <a:lnTo>
                    <a:pt x="96" y="36"/>
                  </a:lnTo>
                  <a:lnTo>
                    <a:pt x="96" y="36"/>
                  </a:lnTo>
                  <a:lnTo>
                    <a:pt x="96" y="30"/>
                  </a:lnTo>
                  <a:lnTo>
                    <a:pt x="96" y="30"/>
                  </a:lnTo>
                  <a:lnTo>
                    <a:pt x="96" y="30"/>
                  </a:lnTo>
                  <a:lnTo>
                    <a:pt x="96" y="28"/>
                  </a:lnTo>
                  <a:lnTo>
                    <a:pt x="96" y="28"/>
                  </a:lnTo>
                  <a:lnTo>
                    <a:pt x="96" y="26"/>
                  </a:lnTo>
                  <a:lnTo>
                    <a:pt x="96" y="26"/>
                  </a:lnTo>
                  <a:lnTo>
                    <a:pt x="94" y="24"/>
                  </a:lnTo>
                  <a:lnTo>
                    <a:pt x="94" y="22"/>
                  </a:lnTo>
                  <a:lnTo>
                    <a:pt x="94" y="22"/>
                  </a:lnTo>
                  <a:lnTo>
                    <a:pt x="92" y="22"/>
                  </a:lnTo>
                  <a:lnTo>
                    <a:pt x="92" y="22"/>
                  </a:lnTo>
                  <a:lnTo>
                    <a:pt x="92" y="22"/>
                  </a:lnTo>
                  <a:lnTo>
                    <a:pt x="92" y="20"/>
                  </a:lnTo>
                  <a:lnTo>
                    <a:pt x="92" y="20"/>
                  </a:lnTo>
                  <a:lnTo>
                    <a:pt x="92" y="20"/>
                  </a:lnTo>
                  <a:lnTo>
                    <a:pt x="90" y="18"/>
                  </a:lnTo>
                  <a:lnTo>
                    <a:pt x="90" y="18"/>
                  </a:lnTo>
                  <a:lnTo>
                    <a:pt x="88" y="18"/>
                  </a:lnTo>
                  <a:lnTo>
                    <a:pt x="88" y="16"/>
                  </a:lnTo>
                  <a:lnTo>
                    <a:pt x="86" y="16"/>
                  </a:lnTo>
                  <a:lnTo>
                    <a:pt x="86" y="14"/>
                  </a:lnTo>
                  <a:lnTo>
                    <a:pt x="86" y="14"/>
                  </a:lnTo>
                  <a:lnTo>
                    <a:pt x="86" y="14"/>
                  </a:lnTo>
                  <a:lnTo>
                    <a:pt x="86" y="12"/>
                  </a:lnTo>
                  <a:lnTo>
                    <a:pt x="84" y="12"/>
                  </a:lnTo>
                  <a:lnTo>
                    <a:pt x="84" y="12"/>
                  </a:lnTo>
                  <a:lnTo>
                    <a:pt x="80" y="10"/>
                  </a:lnTo>
                  <a:lnTo>
                    <a:pt x="80" y="10"/>
                  </a:lnTo>
                  <a:lnTo>
                    <a:pt x="76" y="10"/>
                  </a:lnTo>
                  <a:lnTo>
                    <a:pt x="76" y="10"/>
                  </a:lnTo>
                  <a:lnTo>
                    <a:pt x="72" y="6"/>
                  </a:lnTo>
                  <a:lnTo>
                    <a:pt x="68" y="2"/>
                  </a:lnTo>
                  <a:lnTo>
                    <a:pt x="68" y="2"/>
                  </a:lnTo>
                  <a:lnTo>
                    <a:pt x="68" y="2"/>
                  </a:lnTo>
                  <a:lnTo>
                    <a:pt x="62" y="2"/>
                  </a:lnTo>
                  <a:lnTo>
                    <a:pt x="62" y="0"/>
                  </a:lnTo>
                  <a:close/>
                </a:path>
              </a:pathLst>
            </a:custGeom>
            <a:solidFill>
              <a:srgbClr val="433D3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2" name="Freeform 623"/>
            <p:cNvSpPr>
              <a:spLocks/>
            </p:cNvSpPr>
            <p:nvPr/>
          </p:nvSpPr>
          <p:spPr bwMode="auto">
            <a:xfrm>
              <a:off x="8358188" y="5610225"/>
              <a:ext cx="149225" cy="158750"/>
            </a:xfrm>
            <a:custGeom>
              <a:avLst/>
              <a:gdLst>
                <a:gd name="T0" fmla="*/ 40 w 94"/>
                <a:gd name="T1" fmla="*/ 100 h 100"/>
                <a:gd name="T2" fmla="*/ 26 w 94"/>
                <a:gd name="T3" fmla="*/ 96 h 100"/>
                <a:gd name="T4" fmla="*/ 14 w 94"/>
                <a:gd name="T5" fmla="*/ 86 h 100"/>
                <a:gd name="T6" fmla="*/ 4 w 94"/>
                <a:gd name="T7" fmla="*/ 70 h 100"/>
                <a:gd name="T8" fmla="*/ 0 w 94"/>
                <a:gd name="T9" fmla="*/ 52 h 100"/>
                <a:gd name="T10" fmla="*/ 0 w 94"/>
                <a:gd name="T11" fmla="*/ 48 h 100"/>
                <a:gd name="T12" fmla="*/ 0 w 94"/>
                <a:gd name="T13" fmla="*/ 46 h 100"/>
                <a:gd name="T14" fmla="*/ 4 w 94"/>
                <a:gd name="T15" fmla="*/ 24 h 100"/>
                <a:gd name="T16" fmla="*/ 4 w 94"/>
                <a:gd name="T17" fmla="*/ 22 h 100"/>
                <a:gd name="T18" fmla="*/ 6 w 94"/>
                <a:gd name="T19" fmla="*/ 22 h 100"/>
                <a:gd name="T20" fmla="*/ 6 w 94"/>
                <a:gd name="T21" fmla="*/ 20 h 100"/>
                <a:gd name="T22" fmla="*/ 10 w 94"/>
                <a:gd name="T23" fmla="*/ 18 h 100"/>
                <a:gd name="T24" fmla="*/ 10 w 94"/>
                <a:gd name="T25" fmla="*/ 16 h 100"/>
                <a:gd name="T26" fmla="*/ 12 w 94"/>
                <a:gd name="T27" fmla="*/ 16 h 100"/>
                <a:gd name="T28" fmla="*/ 12 w 94"/>
                <a:gd name="T29" fmla="*/ 14 h 100"/>
                <a:gd name="T30" fmla="*/ 14 w 94"/>
                <a:gd name="T31" fmla="*/ 12 h 100"/>
                <a:gd name="T32" fmla="*/ 34 w 94"/>
                <a:gd name="T33" fmla="*/ 0 h 100"/>
                <a:gd name="T34" fmla="*/ 52 w 94"/>
                <a:gd name="T35" fmla="*/ 0 h 100"/>
                <a:gd name="T36" fmla="*/ 58 w 94"/>
                <a:gd name="T37" fmla="*/ 0 h 100"/>
                <a:gd name="T38" fmla="*/ 60 w 94"/>
                <a:gd name="T39" fmla="*/ 2 h 100"/>
                <a:gd name="T40" fmla="*/ 66 w 94"/>
                <a:gd name="T41" fmla="*/ 2 h 100"/>
                <a:gd name="T42" fmla="*/ 66 w 94"/>
                <a:gd name="T43" fmla="*/ 2 h 100"/>
                <a:gd name="T44" fmla="*/ 72 w 94"/>
                <a:gd name="T45" fmla="*/ 10 h 100"/>
                <a:gd name="T46" fmla="*/ 78 w 94"/>
                <a:gd name="T47" fmla="*/ 10 h 100"/>
                <a:gd name="T48" fmla="*/ 80 w 94"/>
                <a:gd name="T49" fmla="*/ 12 h 100"/>
                <a:gd name="T50" fmla="*/ 82 w 94"/>
                <a:gd name="T51" fmla="*/ 14 h 100"/>
                <a:gd name="T52" fmla="*/ 82 w 94"/>
                <a:gd name="T53" fmla="*/ 14 h 100"/>
                <a:gd name="T54" fmla="*/ 84 w 94"/>
                <a:gd name="T55" fmla="*/ 16 h 100"/>
                <a:gd name="T56" fmla="*/ 86 w 94"/>
                <a:gd name="T57" fmla="*/ 18 h 100"/>
                <a:gd name="T58" fmla="*/ 86 w 94"/>
                <a:gd name="T59" fmla="*/ 18 h 100"/>
                <a:gd name="T60" fmla="*/ 88 w 94"/>
                <a:gd name="T61" fmla="*/ 20 h 100"/>
                <a:gd name="T62" fmla="*/ 88 w 94"/>
                <a:gd name="T63" fmla="*/ 20 h 100"/>
                <a:gd name="T64" fmla="*/ 90 w 94"/>
                <a:gd name="T65" fmla="*/ 22 h 100"/>
                <a:gd name="T66" fmla="*/ 90 w 94"/>
                <a:gd name="T67" fmla="*/ 22 h 100"/>
                <a:gd name="T68" fmla="*/ 92 w 94"/>
                <a:gd name="T69" fmla="*/ 26 h 100"/>
                <a:gd name="T70" fmla="*/ 92 w 94"/>
                <a:gd name="T71" fmla="*/ 26 h 100"/>
                <a:gd name="T72" fmla="*/ 92 w 94"/>
                <a:gd name="T73" fmla="*/ 28 h 100"/>
                <a:gd name="T74" fmla="*/ 92 w 94"/>
                <a:gd name="T75" fmla="*/ 28 h 100"/>
                <a:gd name="T76" fmla="*/ 92 w 94"/>
                <a:gd name="T77" fmla="*/ 36 h 100"/>
                <a:gd name="T78" fmla="*/ 92 w 94"/>
                <a:gd name="T79" fmla="*/ 38 h 100"/>
                <a:gd name="T80" fmla="*/ 94 w 94"/>
                <a:gd name="T81" fmla="*/ 38 h 100"/>
                <a:gd name="T82" fmla="*/ 94 w 94"/>
                <a:gd name="T83" fmla="*/ 42 h 100"/>
                <a:gd name="T84" fmla="*/ 94 w 94"/>
                <a:gd name="T85" fmla="*/ 46 h 100"/>
                <a:gd name="T86" fmla="*/ 94 w 94"/>
                <a:gd name="T87" fmla="*/ 58 h 100"/>
                <a:gd name="T88" fmla="*/ 88 w 94"/>
                <a:gd name="T89" fmla="*/ 76 h 100"/>
                <a:gd name="T90" fmla="*/ 74 w 94"/>
                <a:gd name="T91" fmla="*/ 90 h 100"/>
                <a:gd name="T92" fmla="*/ 54 w 94"/>
                <a:gd name="T93" fmla="*/ 9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100">
                  <a:moveTo>
                    <a:pt x="40" y="100"/>
                  </a:moveTo>
                  <a:lnTo>
                    <a:pt x="40" y="100"/>
                  </a:lnTo>
                  <a:lnTo>
                    <a:pt x="34" y="98"/>
                  </a:lnTo>
                  <a:lnTo>
                    <a:pt x="26" y="96"/>
                  </a:lnTo>
                  <a:lnTo>
                    <a:pt x="20" y="92"/>
                  </a:lnTo>
                  <a:lnTo>
                    <a:pt x="14" y="86"/>
                  </a:lnTo>
                  <a:lnTo>
                    <a:pt x="8" y="78"/>
                  </a:lnTo>
                  <a:lnTo>
                    <a:pt x="4" y="70"/>
                  </a:lnTo>
                  <a:lnTo>
                    <a:pt x="2" y="62"/>
                  </a:lnTo>
                  <a:lnTo>
                    <a:pt x="0" y="52"/>
                  </a:lnTo>
                  <a:lnTo>
                    <a:pt x="0" y="52"/>
                  </a:lnTo>
                  <a:lnTo>
                    <a:pt x="0" y="48"/>
                  </a:lnTo>
                  <a:lnTo>
                    <a:pt x="0" y="46"/>
                  </a:lnTo>
                  <a:lnTo>
                    <a:pt x="0" y="46"/>
                  </a:lnTo>
                  <a:lnTo>
                    <a:pt x="2" y="36"/>
                  </a:lnTo>
                  <a:lnTo>
                    <a:pt x="4" y="24"/>
                  </a:lnTo>
                  <a:lnTo>
                    <a:pt x="4" y="24"/>
                  </a:lnTo>
                  <a:lnTo>
                    <a:pt x="4" y="22"/>
                  </a:lnTo>
                  <a:lnTo>
                    <a:pt x="6" y="22"/>
                  </a:lnTo>
                  <a:lnTo>
                    <a:pt x="6" y="22"/>
                  </a:lnTo>
                  <a:lnTo>
                    <a:pt x="6" y="22"/>
                  </a:lnTo>
                  <a:lnTo>
                    <a:pt x="6" y="20"/>
                  </a:lnTo>
                  <a:lnTo>
                    <a:pt x="8" y="20"/>
                  </a:lnTo>
                  <a:lnTo>
                    <a:pt x="10" y="18"/>
                  </a:lnTo>
                  <a:lnTo>
                    <a:pt x="10" y="18"/>
                  </a:lnTo>
                  <a:lnTo>
                    <a:pt x="10" y="16"/>
                  </a:lnTo>
                  <a:lnTo>
                    <a:pt x="10" y="16"/>
                  </a:lnTo>
                  <a:lnTo>
                    <a:pt x="12" y="16"/>
                  </a:lnTo>
                  <a:lnTo>
                    <a:pt x="12" y="16"/>
                  </a:lnTo>
                  <a:lnTo>
                    <a:pt x="12" y="14"/>
                  </a:lnTo>
                  <a:lnTo>
                    <a:pt x="14" y="12"/>
                  </a:lnTo>
                  <a:lnTo>
                    <a:pt x="14" y="12"/>
                  </a:lnTo>
                  <a:lnTo>
                    <a:pt x="28" y="2"/>
                  </a:lnTo>
                  <a:lnTo>
                    <a:pt x="34" y="0"/>
                  </a:lnTo>
                  <a:lnTo>
                    <a:pt x="40" y="0"/>
                  </a:lnTo>
                  <a:lnTo>
                    <a:pt x="52" y="0"/>
                  </a:lnTo>
                  <a:lnTo>
                    <a:pt x="52" y="0"/>
                  </a:lnTo>
                  <a:lnTo>
                    <a:pt x="58" y="0"/>
                  </a:lnTo>
                  <a:lnTo>
                    <a:pt x="60" y="0"/>
                  </a:lnTo>
                  <a:lnTo>
                    <a:pt x="60" y="2"/>
                  </a:lnTo>
                  <a:lnTo>
                    <a:pt x="60" y="2"/>
                  </a:lnTo>
                  <a:lnTo>
                    <a:pt x="66" y="2"/>
                  </a:lnTo>
                  <a:lnTo>
                    <a:pt x="66" y="2"/>
                  </a:lnTo>
                  <a:lnTo>
                    <a:pt x="66" y="2"/>
                  </a:lnTo>
                  <a:lnTo>
                    <a:pt x="70" y="6"/>
                  </a:lnTo>
                  <a:lnTo>
                    <a:pt x="72" y="10"/>
                  </a:lnTo>
                  <a:lnTo>
                    <a:pt x="72" y="10"/>
                  </a:lnTo>
                  <a:lnTo>
                    <a:pt x="78" y="10"/>
                  </a:lnTo>
                  <a:lnTo>
                    <a:pt x="78" y="10"/>
                  </a:lnTo>
                  <a:lnTo>
                    <a:pt x="80" y="12"/>
                  </a:lnTo>
                  <a:lnTo>
                    <a:pt x="82" y="12"/>
                  </a:lnTo>
                  <a:lnTo>
                    <a:pt x="82" y="14"/>
                  </a:lnTo>
                  <a:lnTo>
                    <a:pt x="82" y="14"/>
                  </a:lnTo>
                  <a:lnTo>
                    <a:pt x="82" y="14"/>
                  </a:lnTo>
                  <a:lnTo>
                    <a:pt x="82" y="16"/>
                  </a:lnTo>
                  <a:lnTo>
                    <a:pt x="84" y="16"/>
                  </a:lnTo>
                  <a:lnTo>
                    <a:pt x="84" y="18"/>
                  </a:lnTo>
                  <a:lnTo>
                    <a:pt x="86" y="18"/>
                  </a:lnTo>
                  <a:lnTo>
                    <a:pt x="86" y="18"/>
                  </a:lnTo>
                  <a:lnTo>
                    <a:pt x="86" y="18"/>
                  </a:lnTo>
                  <a:lnTo>
                    <a:pt x="88" y="18"/>
                  </a:lnTo>
                  <a:lnTo>
                    <a:pt x="88" y="20"/>
                  </a:lnTo>
                  <a:lnTo>
                    <a:pt x="88" y="20"/>
                  </a:lnTo>
                  <a:lnTo>
                    <a:pt x="88" y="20"/>
                  </a:lnTo>
                  <a:lnTo>
                    <a:pt x="90" y="22"/>
                  </a:lnTo>
                  <a:lnTo>
                    <a:pt x="90" y="22"/>
                  </a:lnTo>
                  <a:lnTo>
                    <a:pt x="90" y="22"/>
                  </a:lnTo>
                  <a:lnTo>
                    <a:pt x="90" y="22"/>
                  </a:lnTo>
                  <a:lnTo>
                    <a:pt x="90" y="24"/>
                  </a:lnTo>
                  <a:lnTo>
                    <a:pt x="92" y="26"/>
                  </a:lnTo>
                  <a:lnTo>
                    <a:pt x="92" y="26"/>
                  </a:lnTo>
                  <a:lnTo>
                    <a:pt x="92" y="26"/>
                  </a:lnTo>
                  <a:lnTo>
                    <a:pt x="92" y="28"/>
                  </a:lnTo>
                  <a:lnTo>
                    <a:pt x="92" y="28"/>
                  </a:lnTo>
                  <a:lnTo>
                    <a:pt x="92" y="28"/>
                  </a:lnTo>
                  <a:lnTo>
                    <a:pt x="92" y="28"/>
                  </a:lnTo>
                  <a:lnTo>
                    <a:pt x="92" y="34"/>
                  </a:lnTo>
                  <a:lnTo>
                    <a:pt x="92" y="36"/>
                  </a:lnTo>
                  <a:lnTo>
                    <a:pt x="92" y="36"/>
                  </a:lnTo>
                  <a:lnTo>
                    <a:pt x="92" y="38"/>
                  </a:lnTo>
                  <a:lnTo>
                    <a:pt x="94" y="38"/>
                  </a:lnTo>
                  <a:lnTo>
                    <a:pt x="94" y="38"/>
                  </a:lnTo>
                  <a:lnTo>
                    <a:pt x="94" y="40"/>
                  </a:lnTo>
                  <a:lnTo>
                    <a:pt x="94" y="42"/>
                  </a:lnTo>
                  <a:lnTo>
                    <a:pt x="94" y="42"/>
                  </a:lnTo>
                  <a:lnTo>
                    <a:pt x="94" y="46"/>
                  </a:lnTo>
                  <a:lnTo>
                    <a:pt x="94" y="46"/>
                  </a:lnTo>
                  <a:lnTo>
                    <a:pt x="94" y="58"/>
                  </a:lnTo>
                  <a:lnTo>
                    <a:pt x="92" y="68"/>
                  </a:lnTo>
                  <a:lnTo>
                    <a:pt x="88" y="76"/>
                  </a:lnTo>
                  <a:lnTo>
                    <a:pt x="82" y="84"/>
                  </a:lnTo>
                  <a:lnTo>
                    <a:pt x="74" y="90"/>
                  </a:lnTo>
                  <a:lnTo>
                    <a:pt x="66" y="96"/>
                  </a:lnTo>
                  <a:lnTo>
                    <a:pt x="54" y="98"/>
                  </a:lnTo>
                  <a:lnTo>
                    <a:pt x="40" y="10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3" name="Freeform 624"/>
            <p:cNvSpPr>
              <a:spLocks/>
            </p:cNvSpPr>
            <p:nvPr/>
          </p:nvSpPr>
          <p:spPr bwMode="auto">
            <a:xfrm>
              <a:off x="8355013" y="5607050"/>
              <a:ext cx="155575" cy="165100"/>
            </a:xfrm>
            <a:custGeom>
              <a:avLst/>
              <a:gdLst>
                <a:gd name="T0" fmla="*/ 62 w 98"/>
                <a:gd name="T1" fmla="*/ 0 h 104"/>
                <a:gd name="T2" fmla="*/ 54 w 98"/>
                <a:gd name="T3" fmla="*/ 0 h 104"/>
                <a:gd name="T4" fmla="*/ 42 w 98"/>
                <a:gd name="T5" fmla="*/ 0 h 104"/>
                <a:gd name="T6" fmla="*/ 30 w 98"/>
                <a:gd name="T7" fmla="*/ 2 h 104"/>
                <a:gd name="T8" fmla="*/ 14 w 98"/>
                <a:gd name="T9" fmla="*/ 12 h 104"/>
                <a:gd name="T10" fmla="*/ 12 w 98"/>
                <a:gd name="T11" fmla="*/ 16 h 104"/>
                <a:gd name="T12" fmla="*/ 10 w 98"/>
                <a:gd name="T13" fmla="*/ 16 h 104"/>
                <a:gd name="T14" fmla="*/ 10 w 98"/>
                <a:gd name="T15" fmla="*/ 18 h 104"/>
                <a:gd name="T16" fmla="*/ 8 w 98"/>
                <a:gd name="T17" fmla="*/ 20 h 104"/>
                <a:gd name="T18" fmla="*/ 8 w 98"/>
                <a:gd name="T19" fmla="*/ 22 h 104"/>
                <a:gd name="T20" fmla="*/ 6 w 98"/>
                <a:gd name="T21" fmla="*/ 22 h 104"/>
                <a:gd name="T22" fmla="*/ 4 w 98"/>
                <a:gd name="T23" fmla="*/ 24 h 104"/>
                <a:gd name="T24" fmla="*/ 4 w 98"/>
                <a:gd name="T25" fmla="*/ 24 h 104"/>
                <a:gd name="T26" fmla="*/ 0 w 98"/>
                <a:gd name="T27" fmla="*/ 48 h 104"/>
                <a:gd name="T28" fmla="*/ 0 w 98"/>
                <a:gd name="T29" fmla="*/ 50 h 104"/>
                <a:gd name="T30" fmla="*/ 0 w 98"/>
                <a:gd name="T31" fmla="*/ 54 h 104"/>
                <a:gd name="T32" fmla="*/ 4 w 98"/>
                <a:gd name="T33" fmla="*/ 74 h 104"/>
                <a:gd name="T34" fmla="*/ 14 w 98"/>
                <a:gd name="T35" fmla="*/ 90 h 104"/>
                <a:gd name="T36" fmla="*/ 28 w 98"/>
                <a:gd name="T37" fmla="*/ 100 h 104"/>
                <a:gd name="T38" fmla="*/ 42 w 98"/>
                <a:gd name="T39" fmla="*/ 104 h 104"/>
                <a:gd name="T40" fmla="*/ 56 w 98"/>
                <a:gd name="T41" fmla="*/ 102 h 104"/>
                <a:gd name="T42" fmla="*/ 78 w 98"/>
                <a:gd name="T43" fmla="*/ 94 h 104"/>
                <a:gd name="T44" fmla="*/ 92 w 98"/>
                <a:gd name="T45" fmla="*/ 80 h 104"/>
                <a:gd name="T46" fmla="*/ 98 w 98"/>
                <a:gd name="T47" fmla="*/ 60 h 104"/>
                <a:gd name="T48" fmla="*/ 98 w 98"/>
                <a:gd name="T49" fmla="*/ 48 h 104"/>
                <a:gd name="T50" fmla="*/ 98 w 98"/>
                <a:gd name="T51" fmla="*/ 44 h 104"/>
                <a:gd name="T52" fmla="*/ 98 w 98"/>
                <a:gd name="T53" fmla="*/ 42 h 104"/>
                <a:gd name="T54" fmla="*/ 96 w 98"/>
                <a:gd name="T55" fmla="*/ 40 h 104"/>
                <a:gd name="T56" fmla="*/ 96 w 98"/>
                <a:gd name="T57" fmla="*/ 38 h 104"/>
                <a:gd name="T58" fmla="*/ 96 w 98"/>
                <a:gd name="T59" fmla="*/ 36 h 104"/>
                <a:gd name="T60" fmla="*/ 96 w 98"/>
                <a:gd name="T61" fmla="*/ 30 h 104"/>
                <a:gd name="T62" fmla="*/ 96 w 98"/>
                <a:gd name="T63" fmla="*/ 28 h 104"/>
                <a:gd name="T64" fmla="*/ 96 w 98"/>
                <a:gd name="T65" fmla="*/ 26 h 104"/>
                <a:gd name="T66" fmla="*/ 94 w 98"/>
                <a:gd name="T67" fmla="*/ 24 h 104"/>
                <a:gd name="T68" fmla="*/ 94 w 98"/>
                <a:gd name="T69" fmla="*/ 22 h 104"/>
                <a:gd name="T70" fmla="*/ 92 w 98"/>
                <a:gd name="T71" fmla="*/ 22 h 104"/>
                <a:gd name="T72" fmla="*/ 92 w 98"/>
                <a:gd name="T73" fmla="*/ 20 h 104"/>
                <a:gd name="T74" fmla="*/ 92 w 98"/>
                <a:gd name="T75" fmla="*/ 20 h 104"/>
                <a:gd name="T76" fmla="*/ 90 w 98"/>
                <a:gd name="T77" fmla="*/ 18 h 104"/>
                <a:gd name="T78" fmla="*/ 88 w 98"/>
                <a:gd name="T79" fmla="*/ 16 h 104"/>
                <a:gd name="T80" fmla="*/ 86 w 98"/>
                <a:gd name="T81" fmla="*/ 14 h 104"/>
                <a:gd name="T82" fmla="*/ 86 w 98"/>
                <a:gd name="T83" fmla="*/ 14 h 104"/>
                <a:gd name="T84" fmla="*/ 84 w 98"/>
                <a:gd name="T85" fmla="*/ 12 h 104"/>
                <a:gd name="T86" fmla="*/ 80 w 98"/>
                <a:gd name="T87" fmla="*/ 10 h 104"/>
                <a:gd name="T88" fmla="*/ 76 w 98"/>
                <a:gd name="T89" fmla="*/ 10 h 104"/>
                <a:gd name="T90" fmla="*/ 72 w 98"/>
                <a:gd name="T91" fmla="*/ 6 h 104"/>
                <a:gd name="T92" fmla="*/ 68 w 98"/>
                <a:gd name="T93" fmla="*/ 2 h 104"/>
                <a:gd name="T94" fmla="*/ 62 w 98"/>
                <a:gd name="T95"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8" h="104">
                  <a:moveTo>
                    <a:pt x="62" y="0"/>
                  </a:moveTo>
                  <a:lnTo>
                    <a:pt x="62" y="0"/>
                  </a:lnTo>
                  <a:lnTo>
                    <a:pt x="62" y="0"/>
                  </a:lnTo>
                  <a:lnTo>
                    <a:pt x="54" y="0"/>
                  </a:lnTo>
                  <a:lnTo>
                    <a:pt x="42" y="0"/>
                  </a:lnTo>
                  <a:lnTo>
                    <a:pt x="42" y="0"/>
                  </a:lnTo>
                  <a:lnTo>
                    <a:pt x="36" y="0"/>
                  </a:lnTo>
                  <a:lnTo>
                    <a:pt x="30" y="2"/>
                  </a:lnTo>
                  <a:lnTo>
                    <a:pt x="14" y="12"/>
                  </a:lnTo>
                  <a:lnTo>
                    <a:pt x="14" y="12"/>
                  </a:lnTo>
                  <a:lnTo>
                    <a:pt x="14" y="14"/>
                  </a:lnTo>
                  <a:lnTo>
                    <a:pt x="12" y="16"/>
                  </a:lnTo>
                  <a:lnTo>
                    <a:pt x="12" y="16"/>
                  </a:lnTo>
                  <a:lnTo>
                    <a:pt x="10" y="16"/>
                  </a:lnTo>
                  <a:lnTo>
                    <a:pt x="10" y="16"/>
                  </a:lnTo>
                  <a:lnTo>
                    <a:pt x="10" y="18"/>
                  </a:lnTo>
                  <a:lnTo>
                    <a:pt x="10" y="18"/>
                  </a:lnTo>
                  <a:lnTo>
                    <a:pt x="8" y="20"/>
                  </a:lnTo>
                  <a:lnTo>
                    <a:pt x="8" y="20"/>
                  </a:lnTo>
                  <a:lnTo>
                    <a:pt x="8" y="22"/>
                  </a:lnTo>
                  <a:lnTo>
                    <a:pt x="6" y="22"/>
                  </a:lnTo>
                  <a:lnTo>
                    <a:pt x="6" y="22"/>
                  </a:lnTo>
                  <a:lnTo>
                    <a:pt x="6" y="22"/>
                  </a:lnTo>
                  <a:lnTo>
                    <a:pt x="4" y="24"/>
                  </a:lnTo>
                  <a:lnTo>
                    <a:pt x="4" y="24"/>
                  </a:lnTo>
                  <a:lnTo>
                    <a:pt x="4" y="24"/>
                  </a:lnTo>
                  <a:lnTo>
                    <a:pt x="2" y="38"/>
                  </a:lnTo>
                  <a:lnTo>
                    <a:pt x="0" y="48"/>
                  </a:lnTo>
                  <a:lnTo>
                    <a:pt x="0" y="50"/>
                  </a:lnTo>
                  <a:lnTo>
                    <a:pt x="0" y="50"/>
                  </a:lnTo>
                  <a:lnTo>
                    <a:pt x="0" y="54"/>
                  </a:lnTo>
                  <a:lnTo>
                    <a:pt x="0" y="54"/>
                  </a:lnTo>
                  <a:lnTo>
                    <a:pt x="2" y="64"/>
                  </a:lnTo>
                  <a:lnTo>
                    <a:pt x="4" y="74"/>
                  </a:lnTo>
                  <a:lnTo>
                    <a:pt x="8" y="82"/>
                  </a:lnTo>
                  <a:lnTo>
                    <a:pt x="14" y="90"/>
                  </a:lnTo>
                  <a:lnTo>
                    <a:pt x="20" y="96"/>
                  </a:lnTo>
                  <a:lnTo>
                    <a:pt x="28" y="100"/>
                  </a:lnTo>
                  <a:lnTo>
                    <a:pt x="36" y="102"/>
                  </a:lnTo>
                  <a:lnTo>
                    <a:pt x="42" y="104"/>
                  </a:lnTo>
                  <a:lnTo>
                    <a:pt x="42" y="104"/>
                  </a:lnTo>
                  <a:lnTo>
                    <a:pt x="56" y="102"/>
                  </a:lnTo>
                  <a:lnTo>
                    <a:pt x="68" y="100"/>
                  </a:lnTo>
                  <a:lnTo>
                    <a:pt x="78" y="94"/>
                  </a:lnTo>
                  <a:lnTo>
                    <a:pt x="86" y="88"/>
                  </a:lnTo>
                  <a:lnTo>
                    <a:pt x="92" y="80"/>
                  </a:lnTo>
                  <a:lnTo>
                    <a:pt x="96" y="70"/>
                  </a:lnTo>
                  <a:lnTo>
                    <a:pt x="98" y="60"/>
                  </a:lnTo>
                  <a:lnTo>
                    <a:pt x="98" y="48"/>
                  </a:lnTo>
                  <a:lnTo>
                    <a:pt x="98" y="48"/>
                  </a:lnTo>
                  <a:lnTo>
                    <a:pt x="98" y="44"/>
                  </a:lnTo>
                  <a:lnTo>
                    <a:pt x="98" y="44"/>
                  </a:lnTo>
                  <a:lnTo>
                    <a:pt x="98" y="42"/>
                  </a:lnTo>
                  <a:lnTo>
                    <a:pt x="98" y="42"/>
                  </a:lnTo>
                  <a:lnTo>
                    <a:pt x="98" y="40"/>
                  </a:lnTo>
                  <a:lnTo>
                    <a:pt x="96" y="40"/>
                  </a:lnTo>
                  <a:lnTo>
                    <a:pt x="96" y="40"/>
                  </a:lnTo>
                  <a:lnTo>
                    <a:pt x="96" y="38"/>
                  </a:lnTo>
                  <a:lnTo>
                    <a:pt x="96" y="36"/>
                  </a:lnTo>
                  <a:lnTo>
                    <a:pt x="96" y="36"/>
                  </a:lnTo>
                  <a:lnTo>
                    <a:pt x="96" y="30"/>
                  </a:lnTo>
                  <a:lnTo>
                    <a:pt x="96" y="30"/>
                  </a:lnTo>
                  <a:lnTo>
                    <a:pt x="96" y="30"/>
                  </a:lnTo>
                  <a:lnTo>
                    <a:pt x="96" y="28"/>
                  </a:lnTo>
                  <a:lnTo>
                    <a:pt x="96" y="28"/>
                  </a:lnTo>
                  <a:lnTo>
                    <a:pt x="96" y="26"/>
                  </a:lnTo>
                  <a:lnTo>
                    <a:pt x="96" y="26"/>
                  </a:lnTo>
                  <a:lnTo>
                    <a:pt x="94" y="24"/>
                  </a:lnTo>
                  <a:lnTo>
                    <a:pt x="94" y="22"/>
                  </a:lnTo>
                  <a:lnTo>
                    <a:pt x="94" y="22"/>
                  </a:lnTo>
                  <a:lnTo>
                    <a:pt x="92" y="22"/>
                  </a:lnTo>
                  <a:lnTo>
                    <a:pt x="92" y="22"/>
                  </a:lnTo>
                  <a:lnTo>
                    <a:pt x="92" y="22"/>
                  </a:lnTo>
                  <a:lnTo>
                    <a:pt x="92" y="20"/>
                  </a:lnTo>
                  <a:lnTo>
                    <a:pt x="92" y="20"/>
                  </a:lnTo>
                  <a:lnTo>
                    <a:pt x="92" y="20"/>
                  </a:lnTo>
                  <a:lnTo>
                    <a:pt x="90" y="18"/>
                  </a:lnTo>
                  <a:lnTo>
                    <a:pt x="90" y="18"/>
                  </a:lnTo>
                  <a:lnTo>
                    <a:pt x="88" y="18"/>
                  </a:lnTo>
                  <a:lnTo>
                    <a:pt x="88" y="16"/>
                  </a:lnTo>
                  <a:lnTo>
                    <a:pt x="86" y="16"/>
                  </a:lnTo>
                  <a:lnTo>
                    <a:pt x="86" y="14"/>
                  </a:lnTo>
                  <a:lnTo>
                    <a:pt x="86" y="14"/>
                  </a:lnTo>
                  <a:lnTo>
                    <a:pt x="86" y="14"/>
                  </a:lnTo>
                  <a:lnTo>
                    <a:pt x="86" y="12"/>
                  </a:lnTo>
                  <a:lnTo>
                    <a:pt x="84" y="12"/>
                  </a:lnTo>
                  <a:lnTo>
                    <a:pt x="84" y="12"/>
                  </a:lnTo>
                  <a:lnTo>
                    <a:pt x="80" y="10"/>
                  </a:lnTo>
                  <a:lnTo>
                    <a:pt x="80" y="10"/>
                  </a:lnTo>
                  <a:lnTo>
                    <a:pt x="76" y="10"/>
                  </a:lnTo>
                  <a:lnTo>
                    <a:pt x="76" y="10"/>
                  </a:lnTo>
                  <a:lnTo>
                    <a:pt x="72" y="6"/>
                  </a:lnTo>
                  <a:lnTo>
                    <a:pt x="68" y="2"/>
                  </a:lnTo>
                  <a:lnTo>
                    <a:pt x="68" y="2"/>
                  </a:lnTo>
                  <a:lnTo>
                    <a:pt x="68" y="2"/>
                  </a:lnTo>
                  <a:lnTo>
                    <a:pt x="62" y="2"/>
                  </a:lnTo>
                  <a:lnTo>
                    <a:pt x="6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4" name="Freeform 625"/>
            <p:cNvSpPr>
              <a:spLocks noEditPoints="1"/>
            </p:cNvSpPr>
            <p:nvPr/>
          </p:nvSpPr>
          <p:spPr bwMode="auto">
            <a:xfrm>
              <a:off x="8358188" y="5610225"/>
              <a:ext cx="149225" cy="158750"/>
            </a:xfrm>
            <a:custGeom>
              <a:avLst/>
              <a:gdLst>
                <a:gd name="T0" fmla="*/ 34 w 94"/>
                <a:gd name="T1" fmla="*/ 96 h 100"/>
                <a:gd name="T2" fmla="*/ 16 w 94"/>
                <a:gd name="T3" fmla="*/ 84 h 100"/>
                <a:gd name="T4" fmla="*/ 4 w 94"/>
                <a:gd name="T5" fmla="*/ 60 h 100"/>
                <a:gd name="T6" fmla="*/ 2 w 94"/>
                <a:gd name="T7" fmla="*/ 48 h 100"/>
                <a:gd name="T8" fmla="*/ 4 w 94"/>
                <a:gd name="T9" fmla="*/ 38 h 100"/>
                <a:gd name="T10" fmla="*/ 6 w 94"/>
                <a:gd name="T11" fmla="*/ 24 h 100"/>
                <a:gd name="T12" fmla="*/ 8 w 94"/>
                <a:gd name="T13" fmla="*/ 22 h 100"/>
                <a:gd name="T14" fmla="*/ 10 w 94"/>
                <a:gd name="T15" fmla="*/ 20 h 100"/>
                <a:gd name="T16" fmla="*/ 12 w 94"/>
                <a:gd name="T17" fmla="*/ 16 h 100"/>
                <a:gd name="T18" fmla="*/ 14 w 94"/>
                <a:gd name="T19" fmla="*/ 16 h 100"/>
                <a:gd name="T20" fmla="*/ 28 w 94"/>
                <a:gd name="T21" fmla="*/ 4 h 100"/>
                <a:gd name="T22" fmla="*/ 52 w 94"/>
                <a:gd name="T23" fmla="*/ 2 h 100"/>
                <a:gd name="T24" fmla="*/ 60 w 94"/>
                <a:gd name="T25" fmla="*/ 2 h 100"/>
                <a:gd name="T26" fmla="*/ 66 w 94"/>
                <a:gd name="T27" fmla="*/ 4 h 100"/>
                <a:gd name="T28" fmla="*/ 68 w 94"/>
                <a:gd name="T29" fmla="*/ 8 h 100"/>
                <a:gd name="T30" fmla="*/ 76 w 94"/>
                <a:gd name="T31" fmla="*/ 12 h 100"/>
                <a:gd name="T32" fmla="*/ 80 w 94"/>
                <a:gd name="T33" fmla="*/ 14 h 100"/>
                <a:gd name="T34" fmla="*/ 82 w 94"/>
                <a:gd name="T35" fmla="*/ 16 h 100"/>
                <a:gd name="T36" fmla="*/ 82 w 94"/>
                <a:gd name="T37" fmla="*/ 18 h 100"/>
                <a:gd name="T38" fmla="*/ 84 w 94"/>
                <a:gd name="T39" fmla="*/ 20 h 100"/>
                <a:gd name="T40" fmla="*/ 86 w 94"/>
                <a:gd name="T41" fmla="*/ 20 h 100"/>
                <a:gd name="T42" fmla="*/ 88 w 94"/>
                <a:gd name="T43" fmla="*/ 22 h 100"/>
                <a:gd name="T44" fmla="*/ 88 w 94"/>
                <a:gd name="T45" fmla="*/ 24 h 100"/>
                <a:gd name="T46" fmla="*/ 90 w 94"/>
                <a:gd name="T47" fmla="*/ 28 h 100"/>
                <a:gd name="T48" fmla="*/ 90 w 94"/>
                <a:gd name="T49" fmla="*/ 30 h 100"/>
                <a:gd name="T50" fmla="*/ 90 w 94"/>
                <a:gd name="T51" fmla="*/ 36 h 100"/>
                <a:gd name="T52" fmla="*/ 92 w 94"/>
                <a:gd name="T53" fmla="*/ 40 h 100"/>
                <a:gd name="T54" fmla="*/ 92 w 94"/>
                <a:gd name="T55" fmla="*/ 42 h 100"/>
                <a:gd name="T56" fmla="*/ 92 w 94"/>
                <a:gd name="T57" fmla="*/ 46 h 100"/>
                <a:gd name="T58" fmla="*/ 86 w 94"/>
                <a:gd name="T59" fmla="*/ 76 h 100"/>
                <a:gd name="T60" fmla="*/ 64 w 94"/>
                <a:gd name="T61" fmla="*/ 94 h 100"/>
                <a:gd name="T62" fmla="*/ 60 w 94"/>
                <a:gd name="T63" fmla="*/ 0 h 100"/>
                <a:gd name="T64" fmla="*/ 52 w 94"/>
                <a:gd name="T65" fmla="*/ 0 h 100"/>
                <a:gd name="T66" fmla="*/ 34 w 94"/>
                <a:gd name="T67" fmla="*/ 0 h 100"/>
                <a:gd name="T68" fmla="*/ 14 w 94"/>
                <a:gd name="T69" fmla="*/ 12 h 100"/>
                <a:gd name="T70" fmla="*/ 12 w 94"/>
                <a:gd name="T71" fmla="*/ 16 h 100"/>
                <a:gd name="T72" fmla="*/ 10 w 94"/>
                <a:gd name="T73" fmla="*/ 18 h 100"/>
                <a:gd name="T74" fmla="*/ 6 w 94"/>
                <a:gd name="T75" fmla="*/ 20 h 100"/>
                <a:gd name="T76" fmla="*/ 6 w 94"/>
                <a:gd name="T77" fmla="*/ 22 h 100"/>
                <a:gd name="T78" fmla="*/ 4 w 94"/>
                <a:gd name="T79" fmla="*/ 24 h 100"/>
                <a:gd name="T80" fmla="*/ 0 w 94"/>
                <a:gd name="T81" fmla="*/ 48 h 100"/>
                <a:gd name="T82" fmla="*/ 0 w 94"/>
                <a:gd name="T83" fmla="*/ 52 h 100"/>
                <a:gd name="T84" fmla="*/ 8 w 94"/>
                <a:gd name="T85" fmla="*/ 78 h 100"/>
                <a:gd name="T86" fmla="*/ 26 w 94"/>
                <a:gd name="T87" fmla="*/ 96 h 100"/>
                <a:gd name="T88" fmla="*/ 40 w 94"/>
                <a:gd name="T89" fmla="*/ 100 h 100"/>
                <a:gd name="T90" fmla="*/ 74 w 94"/>
                <a:gd name="T91" fmla="*/ 90 h 100"/>
                <a:gd name="T92" fmla="*/ 92 w 94"/>
                <a:gd name="T93" fmla="*/ 68 h 100"/>
                <a:gd name="T94" fmla="*/ 94 w 94"/>
                <a:gd name="T95" fmla="*/ 46 h 100"/>
                <a:gd name="T96" fmla="*/ 94 w 94"/>
                <a:gd name="T97" fmla="*/ 40 h 100"/>
                <a:gd name="T98" fmla="*/ 92 w 94"/>
                <a:gd name="T99" fmla="*/ 38 h 100"/>
                <a:gd name="T100" fmla="*/ 92 w 94"/>
                <a:gd name="T101" fmla="*/ 34 h 100"/>
                <a:gd name="T102" fmla="*/ 92 w 94"/>
                <a:gd name="T103" fmla="*/ 28 h 100"/>
                <a:gd name="T104" fmla="*/ 92 w 94"/>
                <a:gd name="T105" fmla="*/ 26 h 100"/>
                <a:gd name="T106" fmla="*/ 90 w 94"/>
                <a:gd name="T107" fmla="*/ 22 h 100"/>
                <a:gd name="T108" fmla="*/ 90 w 94"/>
                <a:gd name="T109" fmla="*/ 22 h 100"/>
                <a:gd name="T110" fmla="*/ 88 w 94"/>
                <a:gd name="T111" fmla="*/ 20 h 100"/>
                <a:gd name="T112" fmla="*/ 86 w 94"/>
                <a:gd name="T113" fmla="*/ 18 h 100"/>
                <a:gd name="T114" fmla="*/ 82 w 94"/>
                <a:gd name="T115" fmla="*/ 16 h 100"/>
                <a:gd name="T116" fmla="*/ 82 w 94"/>
                <a:gd name="T117" fmla="*/ 14 h 100"/>
                <a:gd name="T118" fmla="*/ 80 w 94"/>
                <a:gd name="T119" fmla="*/ 12 h 100"/>
                <a:gd name="T120" fmla="*/ 72 w 94"/>
                <a:gd name="T121" fmla="*/ 10 h 100"/>
                <a:gd name="T122" fmla="*/ 66 w 94"/>
                <a:gd name="T123" fmla="*/ 2 h 100"/>
                <a:gd name="T124" fmla="*/ 60 w 94"/>
                <a:gd name="T125"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4" h="100">
                  <a:moveTo>
                    <a:pt x="40" y="98"/>
                  </a:moveTo>
                  <a:lnTo>
                    <a:pt x="40" y="98"/>
                  </a:lnTo>
                  <a:lnTo>
                    <a:pt x="34" y="96"/>
                  </a:lnTo>
                  <a:lnTo>
                    <a:pt x="28" y="94"/>
                  </a:lnTo>
                  <a:lnTo>
                    <a:pt x="22" y="90"/>
                  </a:lnTo>
                  <a:lnTo>
                    <a:pt x="16" y="84"/>
                  </a:lnTo>
                  <a:lnTo>
                    <a:pt x="10" y="78"/>
                  </a:lnTo>
                  <a:lnTo>
                    <a:pt x="6" y="70"/>
                  </a:lnTo>
                  <a:lnTo>
                    <a:pt x="4" y="60"/>
                  </a:lnTo>
                  <a:lnTo>
                    <a:pt x="2" y="52"/>
                  </a:lnTo>
                  <a:lnTo>
                    <a:pt x="2" y="52"/>
                  </a:lnTo>
                  <a:lnTo>
                    <a:pt x="2" y="48"/>
                  </a:lnTo>
                  <a:lnTo>
                    <a:pt x="2" y="46"/>
                  </a:lnTo>
                  <a:lnTo>
                    <a:pt x="2" y="46"/>
                  </a:lnTo>
                  <a:lnTo>
                    <a:pt x="4" y="38"/>
                  </a:lnTo>
                  <a:lnTo>
                    <a:pt x="6" y="24"/>
                  </a:lnTo>
                  <a:lnTo>
                    <a:pt x="6" y="24"/>
                  </a:lnTo>
                  <a:lnTo>
                    <a:pt x="6" y="24"/>
                  </a:lnTo>
                  <a:lnTo>
                    <a:pt x="8" y="22"/>
                  </a:lnTo>
                  <a:lnTo>
                    <a:pt x="8" y="22"/>
                  </a:lnTo>
                  <a:lnTo>
                    <a:pt x="8" y="22"/>
                  </a:lnTo>
                  <a:lnTo>
                    <a:pt x="8" y="22"/>
                  </a:lnTo>
                  <a:lnTo>
                    <a:pt x="8" y="20"/>
                  </a:lnTo>
                  <a:lnTo>
                    <a:pt x="10" y="20"/>
                  </a:lnTo>
                  <a:lnTo>
                    <a:pt x="10" y="20"/>
                  </a:lnTo>
                  <a:lnTo>
                    <a:pt x="12" y="16"/>
                  </a:lnTo>
                  <a:lnTo>
                    <a:pt x="12" y="16"/>
                  </a:lnTo>
                  <a:lnTo>
                    <a:pt x="12" y="16"/>
                  </a:lnTo>
                  <a:lnTo>
                    <a:pt x="12" y="16"/>
                  </a:lnTo>
                  <a:lnTo>
                    <a:pt x="14" y="16"/>
                  </a:lnTo>
                  <a:lnTo>
                    <a:pt x="16" y="14"/>
                  </a:lnTo>
                  <a:lnTo>
                    <a:pt x="16" y="14"/>
                  </a:lnTo>
                  <a:lnTo>
                    <a:pt x="28" y="4"/>
                  </a:lnTo>
                  <a:lnTo>
                    <a:pt x="36" y="2"/>
                  </a:lnTo>
                  <a:lnTo>
                    <a:pt x="40" y="2"/>
                  </a:lnTo>
                  <a:lnTo>
                    <a:pt x="52" y="2"/>
                  </a:lnTo>
                  <a:lnTo>
                    <a:pt x="52" y="2"/>
                  </a:lnTo>
                  <a:lnTo>
                    <a:pt x="58" y="2"/>
                  </a:lnTo>
                  <a:lnTo>
                    <a:pt x="60" y="2"/>
                  </a:lnTo>
                  <a:lnTo>
                    <a:pt x="60" y="4"/>
                  </a:lnTo>
                  <a:lnTo>
                    <a:pt x="60" y="4"/>
                  </a:lnTo>
                  <a:lnTo>
                    <a:pt x="66" y="4"/>
                  </a:lnTo>
                  <a:lnTo>
                    <a:pt x="66" y="4"/>
                  </a:lnTo>
                  <a:lnTo>
                    <a:pt x="66" y="4"/>
                  </a:lnTo>
                  <a:lnTo>
                    <a:pt x="68" y="8"/>
                  </a:lnTo>
                  <a:lnTo>
                    <a:pt x="72" y="12"/>
                  </a:lnTo>
                  <a:lnTo>
                    <a:pt x="72" y="12"/>
                  </a:lnTo>
                  <a:lnTo>
                    <a:pt x="76" y="12"/>
                  </a:lnTo>
                  <a:lnTo>
                    <a:pt x="76" y="12"/>
                  </a:lnTo>
                  <a:lnTo>
                    <a:pt x="78" y="14"/>
                  </a:lnTo>
                  <a:lnTo>
                    <a:pt x="80" y="14"/>
                  </a:lnTo>
                  <a:lnTo>
                    <a:pt x="80" y="16"/>
                  </a:lnTo>
                  <a:lnTo>
                    <a:pt x="80" y="16"/>
                  </a:lnTo>
                  <a:lnTo>
                    <a:pt x="82" y="16"/>
                  </a:lnTo>
                  <a:lnTo>
                    <a:pt x="82" y="16"/>
                  </a:lnTo>
                  <a:lnTo>
                    <a:pt x="82" y="16"/>
                  </a:lnTo>
                  <a:lnTo>
                    <a:pt x="82" y="18"/>
                  </a:lnTo>
                  <a:lnTo>
                    <a:pt x="84" y="18"/>
                  </a:lnTo>
                  <a:lnTo>
                    <a:pt x="84" y="20"/>
                  </a:lnTo>
                  <a:lnTo>
                    <a:pt x="84" y="20"/>
                  </a:lnTo>
                  <a:lnTo>
                    <a:pt x="86" y="20"/>
                  </a:lnTo>
                  <a:lnTo>
                    <a:pt x="86" y="20"/>
                  </a:lnTo>
                  <a:lnTo>
                    <a:pt x="86" y="20"/>
                  </a:lnTo>
                  <a:lnTo>
                    <a:pt x="86" y="22"/>
                  </a:lnTo>
                  <a:lnTo>
                    <a:pt x="88" y="22"/>
                  </a:lnTo>
                  <a:lnTo>
                    <a:pt x="88" y="22"/>
                  </a:lnTo>
                  <a:lnTo>
                    <a:pt x="88" y="22"/>
                  </a:lnTo>
                  <a:lnTo>
                    <a:pt x="88" y="22"/>
                  </a:lnTo>
                  <a:lnTo>
                    <a:pt x="88" y="24"/>
                  </a:lnTo>
                  <a:lnTo>
                    <a:pt x="90" y="26"/>
                  </a:lnTo>
                  <a:lnTo>
                    <a:pt x="90" y="26"/>
                  </a:lnTo>
                  <a:lnTo>
                    <a:pt x="90" y="28"/>
                  </a:lnTo>
                  <a:lnTo>
                    <a:pt x="90" y="30"/>
                  </a:lnTo>
                  <a:lnTo>
                    <a:pt x="90" y="30"/>
                  </a:lnTo>
                  <a:lnTo>
                    <a:pt x="90" y="30"/>
                  </a:lnTo>
                  <a:lnTo>
                    <a:pt x="90" y="30"/>
                  </a:lnTo>
                  <a:lnTo>
                    <a:pt x="90" y="36"/>
                  </a:lnTo>
                  <a:lnTo>
                    <a:pt x="90" y="36"/>
                  </a:lnTo>
                  <a:lnTo>
                    <a:pt x="90" y="36"/>
                  </a:lnTo>
                  <a:lnTo>
                    <a:pt x="90" y="38"/>
                  </a:lnTo>
                  <a:lnTo>
                    <a:pt x="92" y="40"/>
                  </a:lnTo>
                  <a:lnTo>
                    <a:pt x="92" y="40"/>
                  </a:lnTo>
                  <a:lnTo>
                    <a:pt x="92" y="40"/>
                  </a:lnTo>
                  <a:lnTo>
                    <a:pt x="92" y="42"/>
                  </a:lnTo>
                  <a:lnTo>
                    <a:pt x="92" y="42"/>
                  </a:lnTo>
                  <a:lnTo>
                    <a:pt x="92" y="46"/>
                  </a:lnTo>
                  <a:lnTo>
                    <a:pt x="92" y="46"/>
                  </a:lnTo>
                  <a:lnTo>
                    <a:pt x="92" y="58"/>
                  </a:lnTo>
                  <a:lnTo>
                    <a:pt x="90" y="66"/>
                  </a:lnTo>
                  <a:lnTo>
                    <a:pt x="86" y="76"/>
                  </a:lnTo>
                  <a:lnTo>
                    <a:pt x="80" y="82"/>
                  </a:lnTo>
                  <a:lnTo>
                    <a:pt x="74" y="88"/>
                  </a:lnTo>
                  <a:lnTo>
                    <a:pt x="64" y="94"/>
                  </a:lnTo>
                  <a:lnTo>
                    <a:pt x="54" y="96"/>
                  </a:lnTo>
                  <a:lnTo>
                    <a:pt x="40" y="98"/>
                  </a:lnTo>
                  <a:close/>
                  <a:moveTo>
                    <a:pt x="60" y="0"/>
                  </a:moveTo>
                  <a:lnTo>
                    <a:pt x="58" y="0"/>
                  </a:lnTo>
                  <a:lnTo>
                    <a:pt x="58" y="0"/>
                  </a:lnTo>
                  <a:lnTo>
                    <a:pt x="52" y="0"/>
                  </a:lnTo>
                  <a:lnTo>
                    <a:pt x="40" y="0"/>
                  </a:lnTo>
                  <a:lnTo>
                    <a:pt x="40" y="0"/>
                  </a:lnTo>
                  <a:lnTo>
                    <a:pt x="34" y="0"/>
                  </a:lnTo>
                  <a:lnTo>
                    <a:pt x="28" y="2"/>
                  </a:lnTo>
                  <a:lnTo>
                    <a:pt x="14" y="12"/>
                  </a:lnTo>
                  <a:lnTo>
                    <a:pt x="14" y="12"/>
                  </a:lnTo>
                  <a:lnTo>
                    <a:pt x="12" y="14"/>
                  </a:lnTo>
                  <a:lnTo>
                    <a:pt x="12" y="16"/>
                  </a:lnTo>
                  <a:lnTo>
                    <a:pt x="12" y="16"/>
                  </a:lnTo>
                  <a:lnTo>
                    <a:pt x="10" y="16"/>
                  </a:lnTo>
                  <a:lnTo>
                    <a:pt x="10" y="16"/>
                  </a:lnTo>
                  <a:lnTo>
                    <a:pt x="10" y="18"/>
                  </a:lnTo>
                  <a:lnTo>
                    <a:pt x="8" y="20"/>
                  </a:lnTo>
                  <a:lnTo>
                    <a:pt x="8" y="20"/>
                  </a:lnTo>
                  <a:lnTo>
                    <a:pt x="6" y="20"/>
                  </a:lnTo>
                  <a:lnTo>
                    <a:pt x="6" y="22"/>
                  </a:lnTo>
                  <a:lnTo>
                    <a:pt x="6" y="22"/>
                  </a:lnTo>
                  <a:lnTo>
                    <a:pt x="6" y="22"/>
                  </a:lnTo>
                  <a:lnTo>
                    <a:pt x="4" y="22"/>
                  </a:lnTo>
                  <a:lnTo>
                    <a:pt x="4" y="24"/>
                  </a:lnTo>
                  <a:lnTo>
                    <a:pt x="4" y="24"/>
                  </a:lnTo>
                  <a:lnTo>
                    <a:pt x="2" y="36"/>
                  </a:lnTo>
                  <a:lnTo>
                    <a:pt x="0" y="46"/>
                  </a:lnTo>
                  <a:lnTo>
                    <a:pt x="0" y="48"/>
                  </a:lnTo>
                  <a:lnTo>
                    <a:pt x="0" y="48"/>
                  </a:lnTo>
                  <a:lnTo>
                    <a:pt x="0" y="52"/>
                  </a:lnTo>
                  <a:lnTo>
                    <a:pt x="0" y="52"/>
                  </a:lnTo>
                  <a:lnTo>
                    <a:pt x="2" y="62"/>
                  </a:lnTo>
                  <a:lnTo>
                    <a:pt x="4" y="70"/>
                  </a:lnTo>
                  <a:lnTo>
                    <a:pt x="8" y="78"/>
                  </a:lnTo>
                  <a:lnTo>
                    <a:pt x="14" y="86"/>
                  </a:lnTo>
                  <a:lnTo>
                    <a:pt x="20" y="92"/>
                  </a:lnTo>
                  <a:lnTo>
                    <a:pt x="26" y="96"/>
                  </a:lnTo>
                  <a:lnTo>
                    <a:pt x="34" y="98"/>
                  </a:lnTo>
                  <a:lnTo>
                    <a:pt x="40" y="100"/>
                  </a:lnTo>
                  <a:lnTo>
                    <a:pt x="40" y="100"/>
                  </a:lnTo>
                  <a:lnTo>
                    <a:pt x="54" y="98"/>
                  </a:lnTo>
                  <a:lnTo>
                    <a:pt x="66" y="96"/>
                  </a:lnTo>
                  <a:lnTo>
                    <a:pt x="74" y="90"/>
                  </a:lnTo>
                  <a:lnTo>
                    <a:pt x="82" y="84"/>
                  </a:lnTo>
                  <a:lnTo>
                    <a:pt x="88" y="76"/>
                  </a:lnTo>
                  <a:lnTo>
                    <a:pt x="92" y="68"/>
                  </a:lnTo>
                  <a:lnTo>
                    <a:pt x="94" y="58"/>
                  </a:lnTo>
                  <a:lnTo>
                    <a:pt x="94" y="46"/>
                  </a:lnTo>
                  <a:lnTo>
                    <a:pt x="94" y="46"/>
                  </a:lnTo>
                  <a:lnTo>
                    <a:pt x="94" y="42"/>
                  </a:lnTo>
                  <a:lnTo>
                    <a:pt x="94" y="40"/>
                  </a:lnTo>
                  <a:lnTo>
                    <a:pt x="94" y="40"/>
                  </a:lnTo>
                  <a:lnTo>
                    <a:pt x="94" y="38"/>
                  </a:lnTo>
                  <a:lnTo>
                    <a:pt x="92" y="38"/>
                  </a:lnTo>
                  <a:lnTo>
                    <a:pt x="92" y="38"/>
                  </a:lnTo>
                  <a:lnTo>
                    <a:pt x="92" y="36"/>
                  </a:lnTo>
                  <a:lnTo>
                    <a:pt x="92" y="34"/>
                  </a:lnTo>
                  <a:lnTo>
                    <a:pt x="92" y="34"/>
                  </a:lnTo>
                  <a:lnTo>
                    <a:pt x="92" y="28"/>
                  </a:lnTo>
                  <a:lnTo>
                    <a:pt x="92" y="28"/>
                  </a:lnTo>
                  <a:lnTo>
                    <a:pt x="92" y="28"/>
                  </a:lnTo>
                  <a:lnTo>
                    <a:pt x="92" y="26"/>
                  </a:lnTo>
                  <a:lnTo>
                    <a:pt x="92" y="26"/>
                  </a:lnTo>
                  <a:lnTo>
                    <a:pt x="92" y="26"/>
                  </a:lnTo>
                  <a:lnTo>
                    <a:pt x="92" y="26"/>
                  </a:lnTo>
                  <a:lnTo>
                    <a:pt x="90" y="24"/>
                  </a:lnTo>
                  <a:lnTo>
                    <a:pt x="90" y="22"/>
                  </a:lnTo>
                  <a:lnTo>
                    <a:pt x="90" y="22"/>
                  </a:lnTo>
                  <a:lnTo>
                    <a:pt x="90" y="22"/>
                  </a:lnTo>
                  <a:lnTo>
                    <a:pt x="90" y="22"/>
                  </a:lnTo>
                  <a:lnTo>
                    <a:pt x="88" y="20"/>
                  </a:lnTo>
                  <a:lnTo>
                    <a:pt x="88" y="20"/>
                  </a:lnTo>
                  <a:lnTo>
                    <a:pt x="88" y="20"/>
                  </a:lnTo>
                  <a:lnTo>
                    <a:pt x="88" y="18"/>
                  </a:lnTo>
                  <a:lnTo>
                    <a:pt x="86" y="18"/>
                  </a:lnTo>
                  <a:lnTo>
                    <a:pt x="86" y="18"/>
                  </a:lnTo>
                  <a:lnTo>
                    <a:pt x="84" y="18"/>
                  </a:lnTo>
                  <a:lnTo>
                    <a:pt x="84" y="16"/>
                  </a:lnTo>
                  <a:lnTo>
                    <a:pt x="82" y="16"/>
                  </a:lnTo>
                  <a:lnTo>
                    <a:pt x="82" y="14"/>
                  </a:lnTo>
                  <a:lnTo>
                    <a:pt x="82" y="14"/>
                  </a:lnTo>
                  <a:lnTo>
                    <a:pt x="82" y="14"/>
                  </a:lnTo>
                  <a:lnTo>
                    <a:pt x="82" y="12"/>
                  </a:lnTo>
                  <a:lnTo>
                    <a:pt x="80" y="12"/>
                  </a:lnTo>
                  <a:lnTo>
                    <a:pt x="80" y="12"/>
                  </a:lnTo>
                  <a:lnTo>
                    <a:pt x="78" y="10"/>
                  </a:lnTo>
                  <a:lnTo>
                    <a:pt x="78" y="10"/>
                  </a:lnTo>
                  <a:lnTo>
                    <a:pt x="72" y="10"/>
                  </a:lnTo>
                  <a:lnTo>
                    <a:pt x="72" y="10"/>
                  </a:lnTo>
                  <a:lnTo>
                    <a:pt x="70" y="6"/>
                  </a:lnTo>
                  <a:lnTo>
                    <a:pt x="66" y="2"/>
                  </a:lnTo>
                  <a:lnTo>
                    <a:pt x="66" y="2"/>
                  </a:lnTo>
                  <a:lnTo>
                    <a:pt x="66" y="2"/>
                  </a:lnTo>
                  <a:lnTo>
                    <a:pt x="60" y="2"/>
                  </a:lnTo>
                  <a:lnTo>
                    <a:pt x="60" y="0"/>
                  </a:lnTo>
                  <a:close/>
                </a:path>
              </a:pathLst>
            </a:custGeom>
            <a:solidFill>
              <a:srgbClr val="403A3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5" name="Freeform 626"/>
            <p:cNvSpPr>
              <a:spLocks/>
            </p:cNvSpPr>
            <p:nvPr/>
          </p:nvSpPr>
          <p:spPr bwMode="auto">
            <a:xfrm>
              <a:off x="8361363" y="5613400"/>
              <a:ext cx="142875" cy="152400"/>
            </a:xfrm>
            <a:custGeom>
              <a:avLst/>
              <a:gdLst>
                <a:gd name="T0" fmla="*/ 38 w 90"/>
                <a:gd name="T1" fmla="*/ 96 h 96"/>
                <a:gd name="T2" fmla="*/ 26 w 90"/>
                <a:gd name="T3" fmla="*/ 92 h 96"/>
                <a:gd name="T4" fmla="*/ 14 w 90"/>
                <a:gd name="T5" fmla="*/ 82 h 96"/>
                <a:gd name="T6" fmla="*/ 4 w 90"/>
                <a:gd name="T7" fmla="*/ 68 h 96"/>
                <a:gd name="T8" fmla="*/ 0 w 90"/>
                <a:gd name="T9" fmla="*/ 50 h 96"/>
                <a:gd name="T10" fmla="*/ 0 w 90"/>
                <a:gd name="T11" fmla="*/ 46 h 96"/>
                <a:gd name="T12" fmla="*/ 0 w 90"/>
                <a:gd name="T13" fmla="*/ 44 h 96"/>
                <a:gd name="T14" fmla="*/ 4 w 90"/>
                <a:gd name="T15" fmla="*/ 22 h 96"/>
                <a:gd name="T16" fmla="*/ 4 w 90"/>
                <a:gd name="T17" fmla="*/ 22 h 96"/>
                <a:gd name="T18" fmla="*/ 6 w 90"/>
                <a:gd name="T19" fmla="*/ 20 h 96"/>
                <a:gd name="T20" fmla="*/ 6 w 90"/>
                <a:gd name="T21" fmla="*/ 20 h 96"/>
                <a:gd name="T22" fmla="*/ 8 w 90"/>
                <a:gd name="T23" fmla="*/ 18 h 96"/>
                <a:gd name="T24" fmla="*/ 10 w 90"/>
                <a:gd name="T25" fmla="*/ 14 h 96"/>
                <a:gd name="T26" fmla="*/ 10 w 90"/>
                <a:gd name="T27" fmla="*/ 14 h 96"/>
                <a:gd name="T28" fmla="*/ 12 w 90"/>
                <a:gd name="T29" fmla="*/ 14 h 96"/>
                <a:gd name="T30" fmla="*/ 14 w 90"/>
                <a:gd name="T31" fmla="*/ 12 h 96"/>
                <a:gd name="T32" fmla="*/ 34 w 90"/>
                <a:gd name="T33" fmla="*/ 0 h 96"/>
                <a:gd name="T34" fmla="*/ 50 w 90"/>
                <a:gd name="T35" fmla="*/ 0 h 96"/>
                <a:gd name="T36" fmla="*/ 56 w 90"/>
                <a:gd name="T37" fmla="*/ 0 h 96"/>
                <a:gd name="T38" fmla="*/ 58 w 90"/>
                <a:gd name="T39" fmla="*/ 2 h 96"/>
                <a:gd name="T40" fmla="*/ 64 w 90"/>
                <a:gd name="T41" fmla="*/ 2 h 96"/>
                <a:gd name="T42" fmla="*/ 64 w 90"/>
                <a:gd name="T43" fmla="*/ 2 h 96"/>
                <a:gd name="T44" fmla="*/ 70 w 90"/>
                <a:gd name="T45" fmla="*/ 10 h 96"/>
                <a:gd name="T46" fmla="*/ 74 w 90"/>
                <a:gd name="T47" fmla="*/ 10 h 96"/>
                <a:gd name="T48" fmla="*/ 76 w 90"/>
                <a:gd name="T49" fmla="*/ 12 h 96"/>
                <a:gd name="T50" fmla="*/ 78 w 90"/>
                <a:gd name="T51" fmla="*/ 14 h 96"/>
                <a:gd name="T52" fmla="*/ 80 w 90"/>
                <a:gd name="T53" fmla="*/ 14 h 96"/>
                <a:gd name="T54" fmla="*/ 80 w 90"/>
                <a:gd name="T55" fmla="*/ 14 h 96"/>
                <a:gd name="T56" fmla="*/ 82 w 90"/>
                <a:gd name="T57" fmla="*/ 16 h 96"/>
                <a:gd name="T58" fmla="*/ 82 w 90"/>
                <a:gd name="T59" fmla="*/ 18 h 96"/>
                <a:gd name="T60" fmla="*/ 84 w 90"/>
                <a:gd name="T61" fmla="*/ 18 h 96"/>
                <a:gd name="T62" fmla="*/ 84 w 90"/>
                <a:gd name="T63" fmla="*/ 20 h 96"/>
                <a:gd name="T64" fmla="*/ 86 w 90"/>
                <a:gd name="T65" fmla="*/ 20 h 96"/>
                <a:gd name="T66" fmla="*/ 86 w 90"/>
                <a:gd name="T67" fmla="*/ 20 h 96"/>
                <a:gd name="T68" fmla="*/ 88 w 90"/>
                <a:gd name="T69" fmla="*/ 24 h 96"/>
                <a:gd name="T70" fmla="*/ 88 w 90"/>
                <a:gd name="T71" fmla="*/ 26 h 96"/>
                <a:gd name="T72" fmla="*/ 88 w 90"/>
                <a:gd name="T73" fmla="*/ 28 h 96"/>
                <a:gd name="T74" fmla="*/ 88 w 90"/>
                <a:gd name="T75" fmla="*/ 28 h 96"/>
                <a:gd name="T76" fmla="*/ 88 w 90"/>
                <a:gd name="T77" fmla="*/ 34 h 96"/>
                <a:gd name="T78" fmla="*/ 88 w 90"/>
                <a:gd name="T79" fmla="*/ 36 h 96"/>
                <a:gd name="T80" fmla="*/ 90 w 90"/>
                <a:gd name="T81" fmla="*/ 38 h 96"/>
                <a:gd name="T82" fmla="*/ 90 w 90"/>
                <a:gd name="T83" fmla="*/ 40 h 96"/>
                <a:gd name="T84" fmla="*/ 90 w 90"/>
                <a:gd name="T85" fmla="*/ 44 h 96"/>
                <a:gd name="T86" fmla="*/ 90 w 90"/>
                <a:gd name="T87" fmla="*/ 56 h 96"/>
                <a:gd name="T88" fmla="*/ 84 w 90"/>
                <a:gd name="T89" fmla="*/ 74 h 96"/>
                <a:gd name="T90" fmla="*/ 72 w 90"/>
                <a:gd name="T91" fmla="*/ 86 h 96"/>
                <a:gd name="T92" fmla="*/ 52 w 90"/>
                <a:gd name="T93" fmla="*/ 9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96">
                  <a:moveTo>
                    <a:pt x="38" y="96"/>
                  </a:moveTo>
                  <a:lnTo>
                    <a:pt x="38" y="96"/>
                  </a:lnTo>
                  <a:lnTo>
                    <a:pt x="32" y="94"/>
                  </a:lnTo>
                  <a:lnTo>
                    <a:pt x="26" y="92"/>
                  </a:lnTo>
                  <a:lnTo>
                    <a:pt x="20" y="88"/>
                  </a:lnTo>
                  <a:lnTo>
                    <a:pt x="14" y="82"/>
                  </a:lnTo>
                  <a:lnTo>
                    <a:pt x="8" y="76"/>
                  </a:lnTo>
                  <a:lnTo>
                    <a:pt x="4" y="68"/>
                  </a:lnTo>
                  <a:lnTo>
                    <a:pt x="2" y="58"/>
                  </a:lnTo>
                  <a:lnTo>
                    <a:pt x="0" y="50"/>
                  </a:lnTo>
                  <a:lnTo>
                    <a:pt x="0" y="50"/>
                  </a:lnTo>
                  <a:lnTo>
                    <a:pt x="0" y="46"/>
                  </a:lnTo>
                  <a:lnTo>
                    <a:pt x="0" y="44"/>
                  </a:lnTo>
                  <a:lnTo>
                    <a:pt x="0" y="44"/>
                  </a:lnTo>
                  <a:lnTo>
                    <a:pt x="2" y="36"/>
                  </a:lnTo>
                  <a:lnTo>
                    <a:pt x="4" y="22"/>
                  </a:lnTo>
                  <a:lnTo>
                    <a:pt x="4" y="22"/>
                  </a:lnTo>
                  <a:lnTo>
                    <a:pt x="4" y="22"/>
                  </a:lnTo>
                  <a:lnTo>
                    <a:pt x="6" y="20"/>
                  </a:lnTo>
                  <a:lnTo>
                    <a:pt x="6" y="20"/>
                  </a:lnTo>
                  <a:lnTo>
                    <a:pt x="6" y="20"/>
                  </a:lnTo>
                  <a:lnTo>
                    <a:pt x="6" y="20"/>
                  </a:lnTo>
                  <a:lnTo>
                    <a:pt x="6" y="18"/>
                  </a:lnTo>
                  <a:lnTo>
                    <a:pt x="8" y="18"/>
                  </a:lnTo>
                  <a:lnTo>
                    <a:pt x="8" y="18"/>
                  </a:lnTo>
                  <a:lnTo>
                    <a:pt x="10" y="14"/>
                  </a:lnTo>
                  <a:lnTo>
                    <a:pt x="10" y="14"/>
                  </a:lnTo>
                  <a:lnTo>
                    <a:pt x="10" y="14"/>
                  </a:lnTo>
                  <a:lnTo>
                    <a:pt x="10" y="14"/>
                  </a:lnTo>
                  <a:lnTo>
                    <a:pt x="12" y="14"/>
                  </a:lnTo>
                  <a:lnTo>
                    <a:pt x="14" y="12"/>
                  </a:lnTo>
                  <a:lnTo>
                    <a:pt x="14" y="12"/>
                  </a:lnTo>
                  <a:lnTo>
                    <a:pt x="26" y="2"/>
                  </a:lnTo>
                  <a:lnTo>
                    <a:pt x="34" y="0"/>
                  </a:lnTo>
                  <a:lnTo>
                    <a:pt x="38" y="0"/>
                  </a:lnTo>
                  <a:lnTo>
                    <a:pt x="50" y="0"/>
                  </a:lnTo>
                  <a:lnTo>
                    <a:pt x="50" y="0"/>
                  </a:lnTo>
                  <a:lnTo>
                    <a:pt x="56" y="0"/>
                  </a:lnTo>
                  <a:lnTo>
                    <a:pt x="58" y="0"/>
                  </a:lnTo>
                  <a:lnTo>
                    <a:pt x="58" y="2"/>
                  </a:lnTo>
                  <a:lnTo>
                    <a:pt x="58" y="2"/>
                  </a:lnTo>
                  <a:lnTo>
                    <a:pt x="64" y="2"/>
                  </a:lnTo>
                  <a:lnTo>
                    <a:pt x="64" y="2"/>
                  </a:lnTo>
                  <a:lnTo>
                    <a:pt x="64" y="2"/>
                  </a:lnTo>
                  <a:lnTo>
                    <a:pt x="66" y="6"/>
                  </a:lnTo>
                  <a:lnTo>
                    <a:pt x="70" y="10"/>
                  </a:lnTo>
                  <a:lnTo>
                    <a:pt x="70" y="10"/>
                  </a:lnTo>
                  <a:lnTo>
                    <a:pt x="74" y="10"/>
                  </a:lnTo>
                  <a:lnTo>
                    <a:pt x="74" y="10"/>
                  </a:lnTo>
                  <a:lnTo>
                    <a:pt x="76" y="12"/>
                  </a:lnTo>
                  <a:lnTo>
                    <a:pt x="78" y="12"/>
                  </a:lnTo>
                  <a:lnTo>
                    <a:pt x="78" y="14"/>
                  </a:lnTo>
                  <a:lnTo>
                    <a:pt x="78" y="14"/>
                  </a:lnTo>
                  <a:lnTo>
                    <a:pt x="80" y="14"/>
                  </a:lnTo>
                  <a:lnTo>
                    <a:pt x="80" y="14"/>
                  </a:lnTo>
                  <a:lnTo>
                    <a:pt x="80" y="14"/>
                  </a:lnTo>
                  <a:lnTo>
                    <a:pt x="80" y="16"/>
                  </a:lnTo>
                  <a:lnTo>
                    <a:pt x="82" y="16"/>
                  </a:lnTo>
                  <a:lnTo>
                    <a:pt x="82" y="18"/>
                  </a:lnTo>
                  <a:lnTo>
                    <a:pt x="82" y="18"/>
                  </a:lnTo>
                  <a:lnTo>
                    <a:pt x="84" y="18"/>
                  </a:lnTo>
                  <a:lnTo>
                    <a:pt x="84" y="18"/>
                  </a:lnTo>
                  <a:lnTo>
                    <a:pt x="84" y="18"/>
                  </a:lnTo>
                  <a:lnTo>
                    <a:pt x="84" y="20"/>
                  </a:lnTo>
                  <a:lnTo>
                    <a:pt x="86" y="20"/>
                  </a:lnTo>
                  <a:lnTo>
                    <a:pt x="86" y="20"/>
                  </a:lnTo>
                  <a:lnTo>
                    <a:pt x="86" y="20"/>
                  </a:lnTo>
                  <a:lnTo>
                    <a:pt x="86" y="20"/>
                  </a:lnTo>
                  <a:lnTo>
                    <a:pt x="86" y="22"/>
                  </a:lnTo>
                  <a:lnTo>
                    <a:pt x="88" y="24"/>
                  </a:lnTo>
                  <a:lnTo>
                    <a:pt x="88" y="24"/>
                  </a:lnTo>
                  <a:lnTo>
                    <a:pt x="88" y="26"/>
                  </a:lnTo>
                  <a:lnTo>
                    <a:pt x="88" y="28"/>
                  </a:lnTo>
                  <a:lnTo>
                    <a:pt x="88" y="28"/>
                  </a:lnTo>
                  <a:lnTo>
                    <a:pt x="88" y="28"/>
                  </a:lnTo>
                  <a:lnTo>
                    <a:pt x="88" y="28"/>
                  </a:lnTo>
                  <a:lnTo>
                    <a:pt x="88" y="34"/>
                  </a:lnTo>
                  <a:lnTo>
                    <a:pt x="88" y="34"/>
                  </a:lnTo>
                  <a:lnTo>
                    <a:pt x="88" y="34"/>
                  </a:lnTo>
                  <a:lnTo>
                    <a:pt x="88" y="36"/>
                  </a:lnTo>
                  <a:lnTo>
                    <a:pt x="90" y="38"/>
                  </a:lnTo>
                  <a:lnTo>
                    <a:pt x="90" y="38"/>
                  </a:lnTo>
                  <a:lnTo>
                    <a:pt x="90" y="38"/>
                  </a:lnTo>
                  <a:lnTo>
                    <a:pt x="90" y="40"/>
                  </a:lnTo>
                  <a:lnTo>
                    <a:pt x="90" y="40"/>
                  </a:lnTo>
                  <a:lnTo>
                    <a:pt x="90" y="44"/>
                  </a:lnTo>
                  <a:lnTo>
                    <a:pt x="90" y="44"/>
                  </a:lnTo>
                  <a:lnTo>
                    <a:pt x="90" y="56"/>
                  </a:lnTo>
                  <a:lnTo>
                    <a:pt x="88" y="64"/>
                  </a:lnTo>
                  <a:lnTo>
                    <a:pt x="84" y="74"/>
                  </a:lnTo>
                  <a:lnTo>
                    <a:pt x="78" y="80"/>
                  </a:lnTo>
                  <a:lnTo>
                    <a:pt x="72" y="86"/>
                  </a:lnTo>
                  <a:lnTo>
                    <a:pt x="62" y="92"/>
                  </a:lnTo>
                  <a:lnTo>
                    <a:pt x="52" y="94"/>
                  </a:lnTo>
                  <a:lnTo>
                    <a:pt x="38" y="9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6" name="Freeform 627"/>
            <p:cNvSpPr>
              <a:spLocks/>
            </p:cNvSpPr>
            <p:nvPr/>
          </p:nvSpPr>
          <p:spPr bwMode="auto">
            <a:xfrm>
              <a:off x="8358188" y="5610225"/>
              <a:ext cx="149225" cy="158750"/>
            </a:xfrm>
            <a:custGeom>
              <a:avLst/>
              <a:gdLst>
                <a:gd name="T0" fmla="*/ 58 w 94"/>
                <a:gd name="T1" fmla="*/ 0 h 100"/>
                <a:gd name="T2" fmla="*/ 52 w 94"/>
                <a:gd name="T3" fmla="*/ 0 h 100"/>
                <a:gd name="T4" fmla="*/ 40 w 94"/>
                <a:gd name="T5" fmla="*/ 0 h 100"/>
                <a:gd name="T6" fmla="*/ 28 w 94"/>
                <a:gd name="T7" fmla="*/ 2 h 100"/>
                <a:gd name="T8" fmla="*/ 14 w 94"/>
                <a:gd name="T9" fmla="*/ 12 h 100"/>
                <a:gd name="T10" fmla="*/ 12 w 94"/>
                <a:gd name="T11" fmla="*/ 16 h 100"/>
                <a:gd name="T12" fmla="*/ 10 w 94"/>
                <a:gd name="T13" fmla="*/ 16 h 100"/>
                <a:gd name="T14" fmla="*/ 10 w 94"/>
                <a:gd name="T15" fmla="*/ 18 h 100"/>
                <a:gd name="T16" fmla="*/ 8 w 94"/>
                <a:gd name="T17" fmla="*/ 20 h 100"/>
                <a:gd name="T18" fmla="*/ 6 w 94"/>
                <a:gd name="T19" fmla="*/ 22 h 100"/>
                <a:gd name="T20" fmla="*/ 6 w 94"/>
                <a:gd name="T21" fmla="*/ 22 h 100"/>
                <a:gd name="T22" fmla="*/ 4 w 94"/>
                <a:gd name="T23" fmla="*/ 24 h 100"/>
                <a:gd name="T24" fmla="*/ 2 w 94"/>
                <a:gd name="T25" fmla="*/ 36 h 100"/>
                <a:gd name="T26" fmla="*/ 0 w 94"/>
                <a:gd name="T27" fmla="*/ 48 h 100"/>
                <a:gd name="T28" fmla="*/ 0 w 94"/>
                <a:gd name="T29" fmla="*/ 52 h 100"/>
                <a:gd name="T30" fmla="*/ 2 w 94"/>
                <a:gd name="T31" fmla="*/ 62 h 100"/>
                <a:gd name="T32" fmla="*/ 8 w 94"/>
                <a:gd name="T33" fmla="*/ 78 h 100"/>
                <a:gd name="T34" fmla="*/ 20 w 94"/>
                <a:gd name="T35" fmla="*/ 92 h 100"/>
                <a:gd name="T36" fmla="*/ 34 w 94"/>
                <a:gd name="T37" fmla="*/ 98 h 100"/>
                <a:gd name="T38" fmla="*/ 40 w 94"/>
                <a:gd name="T39" fmla="*/ 100 h 100"/>
                <a:gd name="T40" fmla="*/ 66 w 94"/>
                <a:gd name="T41" fmla="*/ 96 h 100"/>
                <a:gd name="T42" fmla="*/ 82 w 94"/>
                <a:gd name="T43" fmla="*/ 84 h 100"/>
                <a:gd name="T44" fmla="*/ 92 w 94"/>
                <a:gd name="T45" fmla="*/ 68 h 100"/>
                <a:gd name="T46" fmla="*/ 94 w 94"/>
                <a:gd name="T47" fmla="*/ 46 h 100"/>
                <a:gd name="T48" fmla="*/ 94 w 94"/>
                <a:gd name="T49" fmla="*/ 42 h 100"/>
                <a:gd name="T50" fmla="*/ 94 w 94"/>
                <a:gd name="T51" fmla="*/ 40 h 100"/>
                <a:gd name="T52" fmla="*/ 92 w 94"/>
                <a:gd name="T53" fmla="*/ 38 h 100"/>
                <a:gd name="T54" fmla="*/ 92 w 94"/>
                <a:gd name="T55" fmla="*/ 36 h 100"/>
                <a:gd name="T56" fmla="*/ 92 w 94"/>
                <a:gd name="T57" fmla="*/ 34 h 100"/>
                <a:gd name="T58" fmla="*/ 92 w 94"/>
                <a:gd name="T59" fmla="*/ 28 h 100"/>
                <a:gd name="T60" fmla="*/ 92 w 94"/>
                <a:gd name="T61" fmla="*/ 26 h 100"/>
                <a:gd name="T62" fmla="*/ 92 w 94"/>
                <a:gd name="T63" fmla="*/ 26 h 100"/>
                <a:gd name="T64" fmla="*/ 90 w 94"/>
                <a:gd name="T65" fmla="*/ 24 h 100"/>
                <a:gd name="T66" fmla="*/ 90 w 94"/>
                <a:gd name="T67" fmla="*/ 22 h 100"/>
                <a:gd name="T68" fmla="*/ 90 w 94"/>
                <a:gd name="T69" fmla="*/ 22 h 100"/>
                <a:gd name="T70" fmla="*/ 88 w 94"/>
                <a:gd name="T71" fmla="*/ 20 h 100"/>
                <a:gd name="T72" fmla="*/ 88 w 94"/>
                <a:gd name="T73" fmla="*/ 18 h 100"/>
                <a:gd name="T74" fmla="*/ 86 w 94"/>
                <a:gd name="T75" fmla="*/ 18 h 100"/>
                <a:gd name="T76" fmla="*/ 84 w 94"/>
                <a:gd name="T77" fmla="*/ 16 h 100"/>
                <a:gd name="T78" fmla="*/ 82 w 94"/>
                <a:gd name="T79" fmla="*/ 14 h 100"/>
                <a:gd name="T80" fmla="*/ 82 w 94"/>
                <a:gd name="T81" fmla="*/ 14 h 100"/>
                <a:gd name="T82" fmla="*/ 80 w 94"/>
                <a:gd name="T83" fmla="*/ 12 h 100"/>
                <a:gd name="T84" fmla="*/ 78 w 94"/>
                <a:gd name="T85" fmla="*/ 10 h 100"/>
                <a:gd name="T86" fmla="*/ 72 w 94"/>
                <a:gd name="T87" fmla="*/ 10 h 100"/>
                <a:gd name="T88" fmla="*/ 70 w 94"/>
                <a:gd name="T89" fmla="*/ 6 h 100"/>
                <a:gd name="T90" fmla="*/ 66 w 94"/>
                <a:gd name="T91" fmla="*/ 2 h 100"/>
                <a:gd name="T92" fmla="*/ 60 w 94"/>
                <a:gd name="T93"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4" h="100">
                  <a:moveTo>
                    <a:pt x="60" y="0"/>
                  </a:moveTo>
                  <a:lnTo>
                    <a:pt x="58" y="0"/>
                  </a:lnTo>
                  <a:lnTo>
                    <a:pt x="58" y="0"/>
                  </a:lnTo>
                  <a:lnTo>
                    <a:pt x="52" y="0"/>
                  </a:lnTo>
                  <a:lnTo>
                    <a:pt x="40" y="0"/>
                  </a:lnTo>
                  <a:lnTo>
                    <a:pt x="40" y="0"/>
                  </a:lnTo>
                  <a:lnTo>
                    <a:pt x="34" y="0"/>
                  </a:lnTo>
                  <a:lnTo>
                    <a:pt x="28" y="2"/>
                  </a:lnTo>
                  <a:lnTo>
                    <a:pt x="14" y="12"/>
                  </a:lnTo>
                  <a:lnTo>
                    <a:pt x="14" y="12"/>
                  </a:lnTo>
                  <a:lnTo>
                    <a:pt x="12" y="14"/>
                  </a:lnTo>
                  <a:lnTo>
                    <a:pt x="12" y="16"/>
                  </a:lnTo>
                  <a:lnTo>
                    <a:pt x="12" y="16"/>
                  </a:lnTo>
                  <a:lnTo>
                    <a:pt x="10" y="16"/>
                  </a:lnTo>
                  <a:lnTo>
                    <a:pt x="10" y="16"/>
                  </a:lnTo>
                  <a:lnTo>
                    <a:pt x="10" y="18"/>
                  </a:lnTo>
                  <a:lnTo>
                    <a:pt x="8" y="20"/>
                  </a:lnTo>
                  <a:lnTo>
                    <a:pt x="8" y="20"/>
                  </a:lnTo>
                  <a:lnTo>
                    <a:pt x="6" y="20"/>
                  </a:lnTo>
                  <a:lnTo>
                    <a:pt x="6" y="22"/>
                  </a:lnTo>
                  <a:lnTo>
                    <a:pt x="6" y="22"/>
                  </a:lnTo>
                  <a:lnTo>
                    <a:pt x="6" y="22"/>
                  </a:lnTo>
                  <a:lnTo>
                    <a:pt x="4" y="22"/>
                  </a:lnTo>
                  <a:lnTo>
                    <a:pt x="4" y="24"/>
                  </a:lnTo>
                  <a:lnTo>
                    <a:pt x="4" y="24"/>
                  </a:lnTo>
                  <a:lnTo>
                    <a:pt x="2" y="36"/>
                  </a:lnTo>
                  <a:lnTo>
                    <a:pt x="0" y="46"/>
                  </a:lnTo>
                  <a:lnTo>
                    <a:pt x="0" y="48"/>
                  </a:lnTo>
                  <a:lnTo>
                    <a:pt x="0" y="48"/>
                  </a:lnTo>
                  <a:lnTo>
                    <a:pt x="0" y="52"/>
                  </a:lnTo>
                  <a:lnTo>
                    <a:pt x="0" y="52"/>
                  </a:lnTo>
                  <a:lnTo>
                    <a:pt x="2" y="62"/>
                  </a:lnTo>
                  <a:lnTo>
                    <a:pt x="4" y="70"/>
                  </a:lnTo>
                  <a:lnTo>
                    <a:pt x="8" y="78"/>
                  </a:lnTo>
                  <a:lnTo>
                    <a:pt x="14" y="86"/>
                  </a:lnTo>
                  <a:lnTo>
                    <a:pt x="20" y="92"/>
                  </a:lnTo>
                  <a:lnTo>
                    <a:pt x="26" y="96"/>
                  </a:lnTo>
                  <a:lnTo>
                    <a:pt x="34" y="98"/>
                  </a:lnTo>
                  <a:lnTo>
                    <a:pt x="40" y="100"/>
                  </a:lnTo>
                  <a:lnTo>
                    <a:pt x="40" y="100"/>
                  </a:lnTo>
                  <a:lnTo>
                    <a:pt x="54" y="98"/>
                  </a:lnTo>
                  <a:lnTo>
                    <a:pt x="66" y="96"/>
                  </a:lnTo>
                  <a:lnTo>
                    <a:pt x="74" y="90"/>
                  </a:lnTo>
                  <a:lnTo>
                    <a:pt x="82" y="84"/>
                  </a:lnTo>
                  <a:lnTo>
                    <a:pt x="88" y="76"/>
                  </a:lnTo>
                  <a:lnTo>
                    <a:pt x="92" y="68"/>
                  </a:lnTo>
                  <a:lnTo>
                    <a:pt x="94" y="58"/>
                  </a:lnTo>
                  <a:lnTo>
                    <a:pt x="94" y="46"/>
                  </a:lnTo>
                  <a:lnTo>
                    <a:pt x="94" y="46"/>
                  </a:lnTo>
                  <a:lnTo>
                    <a:pt x="94" y="42"/>
                  </a:lnTo>
                  <a:lnTo>
                    <a:pt x="94" y="40"/>
                  </a:lnTo>
                  <a:lnTo>
                    <a:pt x="94" y="40"/>
                  </a:lnTo>
                  <a:lnTo>
                    <a:pt x="94" y="38"/>
                  </a:lnTo>
                  <a:lnTo>
                    <a:pt x="92" y="38"/>
                  </a:lnTo>
                  <a:lnTo>
                    <a:pt x="92" y="38"/>
                  </a:lnTo>
                  <a:lnTo>
                    <a:pt x="92" y="36"/>
                  </a:lnTo>
                  <a:lnTo>
                    <a:pt x="92" y="34"/>
                  </a:lnTo>
                  <a:lnTo>
                    <a:pt x="92" y="34"/>
                  </a:lnTo>
                  <a:lnTo>
                    <a:pt x="92" y="28"/>
                  </a:lnTo>
                  <a:lnTo>
                    <a:pt x="92" y="28"/>
                  </a:lnTo>
                  <a:lnTo>
                    <a:pt x="92" y="28"/>
                  </a:lnTo>
                  <a:lnTo>
                    <a:pt x="92" y="26"/>
                  </a:lnTo>
                  <a:lnTo>
                    <a:pt x="92" y="26"/>
                  </a:lnTo>
                  <a:lnTo>
                    <a:pt x="92" y="26"/>
                  </a:lnTo>
                  <a:lnTo>
                    <a:pt x="92" y="26"/>
                  </a:lnTo>
                  <a:lnTo>
                    <a:pt x="90" y="24"/>
                  </a:lnTo>
                  <a:lnTo>
                    <a:pt x="90" y="22"/>
                  </a:lnTo>
                  <a:lnTo>
                    <a:pt x="90" y="22"/>
                  </a:lnTo>
                  <a:lnTo>
                    <a:pt x="90" y="22"/>
                  </a:lnTo>
                  <a:lnTo>
                    <a:pt x="90" y="22"/>
                  </a:lnTo>
                  <a:lnTo>
                    <a:pt x="88" y="20"/>
                  </a:lnTo>
                  <a:lnTo>
                    <a:pt x="88" y="20"/>
                  </a:lnTo>
                  <a:lnTo>
                    <a:pt x="88" y="20"/>
                  </a:lnTo>
                  <a:lnTo>
                    <a:pt x="88" y="18"/>
                  </a:lnTo>
                  <a:lnTo>
                    <a:pt x="86" y="18"/>
                  </a:lnTo>
                  <a:lnTo>
                    <a:pt x="86" y="18"/>
                  </a:lnTo>
                  <a:lnTo>
                    <a:pt x="84" y="18"/>
                  </a:lnTo>
                  <a:lnTo>
                    <a:pt x="84" y="16"/>
                  </a:lnTo>
                  <a:lnTo>
                    <a:pt x="82" y="16"/>
                  </a:lnTo>
                  <a:lnTo>
                    <a:pt x="82" y="14"/>
                  </a:lnTo>
                  <a:lnTo>
                    <a:pt x="82" y="14"/>
                  </a:lnTo>
                  <a:lnTo>
                    <a:pt x="82" y="14"/>
                  </a:lnTo>
                  <a:lnTo>
                    <a:pt x="82" y="12"/>
                  </a:lnTo>
                  <a:lnTo>
                    <a:pt x="80" y="12"/>
                  </a:lnTo>
                  <a:lnTo>
                    <a:pt x="80" y="12"/>
                  </a:lnTo>
                  <a:lnTo>
                    <a:pt x="78" y="10"/>
                  </a:lnTo>
                  <a:lnTo>
                    <a:pt x="78" y="10"/>
                  </a:lnTo>
                  <a:lnTo>
                    <a:pt x="72" y="10"/>
                  </a:lnTo>
                  <a:lnTo>
                    <a:pt x="72" y="10"/>
                  </a:lnTo>
                  <a:lnTo>
                    <a:pt x="70" y="6"/>
                  </a:lnTo>
                  <a:lnTo>
                    <a:pt x="66" y="2"/>
                  </a:lnTo>
                  <a:lnTo>
                    <a:pt x="66" y="2"/>
                  </a:lnTo>
                  <a:lnTo>
                    <a:pt x="66" y="2"/>
                  </a:lnTo>
                  <a:lnTo>
                    <a:pt x="60" y="2"/>
                  </a:lnTo>
                  <a:lnTo>
                    <a:pt x="6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7" name="Freeform 628"/>
            <p:cNvSpPr>
              <a:spLocks noEditPoints="1"/>
            </p:cNvSpPr>
            <p:nvPr/>
          </p:nvSpPr>
          <p:spPr bwMode="auto">
            <a:xfrm>
              <a:off x="8361363" y="5613400"/>
              <a:ext cx="142875" cy="152400"/>
            </a:xfrm>
            <a:custGeom>
              <a:avLst/>
              <a:gdLst>
                <a:gd name="T0" fmla="*/ 32 w 90"/>
                <a:gd name="T1" fmla="*/ 92 h 96"/>
                <a:gd name="T2" fmla="*/ 14 w 90"/>
                <a:gd name="T3" fmla="*/ 80 h 96"/>
                <a:gd name="T4" fmla="*/ 4 w 90"/>
                <a:gd name="T5" fmla="*/ 58 h 96"/>
                <a:gd name="T6" fmla="*/ 2 w 90"/>
                <a:gd name="T7" fmla="*/ 46 h 96"/>
                <a:gd name="T8" fmla="*/ 6 w 90"/>
                <a:gd name="T9" fmla="*/ 24 h 96"/>
                <a:gd name="T10" fmla="*/ 8 w 90"/>
                <a:gd name="T11" fmla="*/ 22 h 96"/>
                <a:gd name="T12" fmla="*/ 8 w 90"/>
                <a:gd name="T13" fmla="*/ 20 h 96"/>
                <a:gd name="T14" fmla="*/ 10 w 90"/>
                <a:gd name="T15" fmla="*/ 18 h 96"/>
                <a:gd name="T16" fmla="*/ 12 w 90"/>
                <a:gd name="T17" fmla="*/ 16 h 96"/>
                <a:gd name="T18" fmla="*/ 14 w 90"/>
                <a:gd name="T19" fmla="*/ 14 h 96"/>
                <a:gd name="T20" fmla="*/ 34 w 90"/>
                <a:gd name="T21" fmla="*/ 2 h 96"/>
                <a:gd name="T22" fmla="*/ 50 w 90"/>
                <a:gd name="T23" fmla="*/ 2 h 96"/>
                <a:gd name="T24" fmla="*/ 58 w 90"/>
                <a:gd name="T25" fmla="*/ 4 h 96"/>
                <a:gd name="T26" fmla="*/ 62 w 90"/>
                <a:gd name="T27" fmla="*/ 4 h 96"/>
                <a:gd name="T28" fmla="*/ 68 w 90"/>
                <a:gd name="T29" fmla="*/ 12 h 96"/>
                <a:gd name="T30" fmla="*/ 74 w 90"/>
                <a:gd name="T31" fmla="*/ 12 h 96"/>
                <a:gd name="T32" fmla="*/ 78 w 90"/>
                <a:gd name="T33" fmla="*/ 16 h 96"/>
                <a:gd name="T34" fmla="*/ 78 w 90"/>
                <a:gd name="T35" fmla="*/ 16 h 96"/>
                <a:gd name="T36" fmla="*/ 80 w 90"/>
                <a:gd name="T37" fmla="*/ 18 h 96"/>
                <a:gd name="T38" fmla="*/ 82 w 90"/>
                <a:gd name="T39" fmla="*/ 20 h 96"/>
                <a:gd name="T40" fmla="*/ 84 w 90"/>
                <a:gd name="T41" fmla="*/ 22 h 96"/>
                <a:gd name="T42" fmla="*/ 84 w 90"/>
                <a:gd name="T43" fmla="*/ 22 h 96"/>
                <a:gd name="T44" fmla="*/ 86 w 90"/>
                <a:gd name="T45" fmla="*/ 24 h 96"/>
                <a:gd name="T46" fmla="*/ 86 w 90"/>
                <a:gd name="T47" fmla="*/ 28 h 96"/>
                <a:gd name="T48" fmla="*/ 86 w 90"/>
                <a:gd name="T49" fmla="*/ 28 h 96"/>
                <a:gd name="T50" fmla="*/ 86 w 90"/>
                <a:gd name="T51" fmla="*/ 36 h 96"/>
                <a:gd name="T52" fmla="*/ 88 w 90"/>
                <a:gd name="T53" fmla="*/ 38 h 96"/>
                <a:gd name="T54" fmla="*/ 88 w 90"/>
                <a:gd name="T55" fmla="*/ 40 h 96"/>
                <a:gd name="T56" fmla="*/ 88 w 90"/>
                <a:gd name="T57" fmla="*/ 54 h 96"/>
                <a:gd name="T58" fmla="*/ 78 w 90"/>
                <a:gd name="T59" fmla="*/ 80 h 96"/>
                <a:gd name="T60" fmla="*/ 52 w 90"/>
                <a:gd name="T61" fmla="*/ 92 h 96"/>
                <a:gd name="T62" fmla="*/ 56 w 90"/>
                <a:gd name="T63" fmla="*/ 0 h 96"/>
                <a:gd name="T64" fmla="*/ 38 w 90"/>
                <a:gd name="T65" fmla="*/ 0 h 96"/>
                <a:gd name="T66" fmla="*/ 26 w 90"/>
                <a:gd name="T67" fmla="*/ 2 h 96"/>
                <a:gd name="T68" fmla="*/ 12 w 90"/>
                <a:gd name="T69" fmla="*/ 14 h 96"/>
                <a:gd name="T70" fmla="*/ 10 w 90"/>
                <a:gd name="T71" fmla="*/ 14 h 96"/>
                <a:gd name="T72" fmla="*/ 6 w 90"/>
                <a:gd name="T73" fmla="*/ 18 h 96"/>
                <a:gd name="T74" fmla="*/ 6 w 90"/>
                <a:gd name="T75" fmla="*/ 20 h 96"/>
                <a:gd name="T76" fmla="*/ 4 w 90"/>
                <a:gd name="T77" fmla="*/ 22 h 96"/>
                <a:gd name="T78" fmla="*/ 2 w 90"/>
                <a:gd name="T79" fmla="*/ 36 h 96"/>
                <a:gd name="T80" fmla="*/ 0 w 90"/>
                <a:gd name="T81" fmla="*/ 46 h 96"/>
                <a:gd name="T82" fmla="*/ 2 w 90"/>
                <a:gd name="T83" fmla="*/ 58 h 96"/>
                <a:gd name="T84" fmla="*/ 14 w 90"/>
                <a:gd name="T85" fmla="*/ 82 h 96"/>
                <a:gd name="T86" fmla="*/ 32 w 90"/>
                <a:gd name="T87" fmla="*/ 94 h 96"/>
                <a:gd name="T88" fmla="*/ 52 w 90"/>
                <a:gd name="T89" fmla="*/ 94 h 96"/>
                <a:gd name="T90" fmla="*/ 78 w 90"/>
                <a:gd name="T91" fmla="*/ 80 h 96"/>
                <a:gd name="T92" fmla="*/ 90 w 90"/>
                <a:gd name="T93" fmla="*/ 56 h 96"/>
                <a:gd name="T94" fmla="*/ 90 w 90"/>
                <a:gd name="T95" fmla="*/ 40 h 96"/>
                <a:gd name="T96" fmla="*/ 90 w 90"/>
                <a:gd name="T97" fmla="*/ 38 h 96"/>
                <a:gd name="T98" fmla="*/ 88 w 90"/>
                <a:gd name="T99" fmla="*/ 34 h 96"/>
                <a:gd name="T100" fmla="*/ 88 w 90"/>
                <a:gd name="T101" fmla="*/ 28 h 96"/>
                <a:gd name="T102" fmla="*/ 88 w 90"/>
                <a:gd name="T103" fmla="*/ 26 h 96"/>
                <a:gd name="T104" fmla="*/ 88 w 90"/>
                <a:gd name="T105" fmla="*/ 24 h 96"/>
                <a:gd name="T106" fmla="*/ 86 w 90"/>
                <a:gd name="T107" fmla="*/ 20 h 96"/>
                <a:gd name="T108" fmla="*/ 84 w 90"/>
                <a:gd name="T109" fmla="*/ 20 h 96"/>
                <a:gd name="T110" fmla="*/ 84 w 90"/>
                <a:gd name="T111" fmla="*/ 18 h 96"/>
                <a:gd name="T112" fmla="*/ 80 w 90"/>
                <a:gd name="T113" fmla="*/ 16 h 96"/>
                <a:gd name="T114" fmla="*/ 80 w 90"/>
                <a:gd name="T115" fmla="*/ 14 h 96"/>
                <a:gd name="T116" fmla="*/ 78 w 90"/>
                <a:gd name="T117" fmla="*/ 12 h 96"/>
                <a:gd name="T118" fmla="*/ 74 w 90"/>
                <a:gd name="T119" fmla="*/ 10 h 96"/>
                <a:gd name="T120" fmla="*/ 70 w 90"/>
                <a:gd name="T121" fmla="*/ 10 h 96"/>
                <a:gd name="T122" fmla="*/ 64 w 90"/>
                <a:gd name="T123" fmla="*/ 2 h 96"/>
                <a:gd name="T124" fmla="*/ 58 w 90"/>
                <a:gd name="T12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0" h="96">
                  <a:moveTo>
                    <a:pt x="38" y="94"/>
                  </a:moveTo>
                  <a:lnTo>
                    <a:pt x="38" y="94"/>
                  </a:lnTo>
                  <a:lnTo>
                    <a:pt x="32" y="92"/>
                  </a:lnTo>
                  <a:lnTo>
                    <a:pt x="26" y="90"/>
                  </a:lnTo>
                  <a:lnTo>
                    <a:pt x="20" y="86"/>
                  </a:lnTo>
                  <a:lnTo>
                    <a:pt x="14" y="80"/>
                  </a:lnTo>
                  <a:lnTo>
                    <a:pt x="10" y="74"/>
                  </a:lnTo>
                  <a:lnTo>
                    <a:pt x="6" y="66"/>
                  </a:lnTo>
                  <a:lnTo>
                    <a:pt x="4" y="58"/>
                  </a:lnTo>
                  <a:lnTo>
                    <a:pt x="2" y="50"/>
                  </a:lnTo>
                  <a:lnTo>
                    <a:pt x="2" y="50"/>
                  </a:lnTo>
                  <a:lnTo>
                    <a:pt x="2" y="46"/>
                  </a:lnTo>
                  <a:lnTo>
                    <a:pt x="2" y="44"/>
                  </a:lnTo>
                  <a:lnTo>
                    <a:pt x="2" y="44"/>
                  </a:lnTo>
                  <a:lnTo>
                    <a:pt x="6" y="24"/>
                  </a:lnTo>
                  <a:lnTo>
                    <a:pt x="6" y="24"/>
                  </a:lnTo>
                  <a:lnTo>
                    <a:pt x="6" y="22"/>
                  </a:lnTo>
                  <a:lnTo>
                    <a:pt x="8" y="22"/>
                  </a:lnTo>
                  <a:lnTo>
                    <a:pt x="8" y="22"/>
                  </a:lnTo>
                  <a:lnTo>
                    <a:pt x="8" y="22"/>
                  </a:lnTo>
                  <a:lnTo>
                    <a:pt x="8" y="20"/>
                  </a:lnTo>
                  <a:lnTo>
                    <a:pt x="8" y="20"/>
                  </a:lnTo>
                  <a:lnTo>
                    <a:pt x="10" y="18"/>
                  </a:lnTo>
                  <a:lnTo>
                    <a:pt x="10" y="18"/>
                  </a:lnTo>
                  <a:lnTo>
                    <a:pt x="12" y="16"/>
                  </a:lnTo>
                  <a:lnTo>
                    <a:pt x="12" y="16"/>
                  </a:lnTo>
                  <a:lnTo>
                    <a:pt x="12" y="16"/>
                  </a:lnTo>
                  <a:lnTo>
                    <a:pt x="12" y="16"/>
                  </a:lnTo>
                  <a:lnTo>
                    <a:pt x="14" y="16"/>
                  </a:lnTo>
                  <a:lnTo>
                    <a:pt x="14" y="14"/>
                  </a:lnTo>
                  <a:lnTo>
                    <a:pt x="14" y="14"/>
                  </a:lnTo>
                  <a:lnTo>
                    <a:pt x="28" y="4"/>
                  </a:lnTo>
                  <a:lnTo>
                    <a:pt x="34" y="2"/>
                  </a:lnTo>
                  <a:lnTo>
                    <a:pt x="38" y="2"/>
                  </a:lnTo>
                  <a:lnTo>
                    <a:pt x="50" y="2"/>
                  </a:lnTo>
                  <a:lnTo>
                    <a:pt x="50" y="2"/>
                  </a:lnTo>
                  <a:lnTo>
                    <a:pt x="56" y="2"/>
                  </a:lnTo>
                  <a:lnTo>
                    <a:pt x="58" y="2"/>
                  </a:lnTo>
                  <a:lnTo>
                    <a:pt x="58" y="4"/>
                  </a:lnTo>
                  <a:lnTo>
                    <a:pt x="58" y="4"/>
                  </a:lnTo>
                  <a:lnTo>
                    <a:pt x="62" y="4"/>
                  </a:lnTo>
                  <a:lnTo>
                    <a:pt x="62" y="4"/>
                  </a:lnTo>
                  <a:lnTo>
                    <a:pt x="62" y="4"/>
                  </a:lnTo>
                  <a:lnTo>
                    <a:pt x="66" y="8"/>
                  </a:lnTo>
                  <a:lnTo>
                    <a:pt x="68" y="12"/>
                  </a:lnTo>
                  <a:lnTo>
                    <a:pt x="68" y="12"/>
                  </a:lnTo>
                  <a:lnTo>
                    <a:pt x="74" y="12"/>
                  </a:lnTo>
                  <a:lnTo>
                    <a:pt x="74" y="12"/>
                  </a:lnTo>
                  <a:lnTo>
                    <a:pt x="76" y="14"/>
                  </a:lnTo>
                  <a:lnTo>
                    <a:pt x="78" y="14"/>
                  </a:lnTo>
                  <a:lnTo>
                    <a:pt x="78" y="16"/>
                  </a:lnTo>
                  <a:lnTo>
                    <a:pt x="78" y="16"/>
                  </a:lnTo>
                  <a:lnTo>
                    <a:pt x="78" y="16"/>
                  </a:lnTo>
                  <a:lnTo>
                    <a:pt x="78" y="16"/>
                  </a:lnTo>
                  <a:lnTo>
                    <a:pt x="80" y="16"/>
                  </a:lnTo>
                  <a:lnTo>
                    <a:pt x="80" y="18"/>
                  </a:lnTo>
                  <a:lnTo>
                    <a:pt x="80" y="18"/>
                  </a:lnTo>
                  <a:lnTo>
                    <a:pt x="80" y="18"/>
                  </a:lnTo>
                  <a:lnTo>
                    <a:pt x="80" y="18"/>
                  </a:lnTo>
                  <a:lnTo>
                    <a:pt x="82" y="20"/>
                  </a:lnTo>
                  <a:lnTo>
                    <a:pt x="82" y="20"/>
                  </a:lnTo>
                  <a:lnTo>
                    <a:pt x="82" y="20"/>
                  </a:lnTo>
                  <a:lnTo>
                    <a:pt x="84" y="22"/>
                  </a:lnTo>
                  <a:lnTo>
                    <a:pt x="84" y="22"/>
                  </a:lnTo>
                  <a:lnTo>
                    <a:pt x="84" y="22"/>
                  </a:lnTo>
                  <a:lnTo>
                    <a:pt x="84" y="22"/>
                  </a:lnTo>
                  <a:lnTo>
                    <a:pt x="84" y="22"/>
                  </a:lnTo>
                  <a:lnTo>
                    <a:pt x="84" y="24"/>
                  </a:lnTo>
                  <a:lnTo>
                    <a:pt x="86" y="24"/>
                  </a:lnTo>
                  <a:lnTo>
                    <a:pt x="86" y="24"/>
                  </a:lnTo>
                  <a:lnTo>
                    <a:pt x="86" y="26"/>
                  </a:lnTo>
                  <a:lnTo>
                    <a:pt x="86" y="28"/>
                  </a:lnTo>
                  <a:lnTo>
                    <a:pt x="86" y="28"/>
                  </a:lnTo>
                  <a:lnTo>
                    <a:pt x="86" y="28"/>
                  </a:lnTo>
                  <a:lnTo>
                    <a:pt x="86" y="28"/>
                  </a:lnTo>
                  <a:lnTo>
                    <a:pt x="86" y="34"/>
                  </a:lnTo>
                  <a:lnTo>
                    <a:pt x="86" y="36"/>
                  </a:lnTo>
                  <a:lnTo>
                    <a:pt x="86" y="36"/>
                  </a:lnTo>
                  <a:lnTo>
                    <a:pt x="86" y="36"/>
                  </a:lnTo>
                  <a:lnTo>
                    <a:pt x="88" y="38"/>
                  </a:lnTo>
                  <a:lnTo>
                    <a:pt x="88" y="38"/>
                  </a:lnTo>
                  <a:lnTo>
                    <a:pt x="88" y="40"/>
                  </a:lnTo>
                  <a:lnTo>
                    <a:pt x="88" y="40"/>
                  </a:lnTo>
                  <a:lnTo>
                    <a:pt x="88" y="40"/>
                  </a:lnTo>
                  <a:lnTo>
                    <a:pt x="88" y="44"/>
                  </a:lnTo>
                  <a:lnTo>
                    <a:pt x="88" y="44"/>
                  </a:lnTo>
                  <a:lnTo>
                    <a:pt x="88" y="54"/>
                  </a:lnTo>
                  <a:lnTo>
                    <a:pt x="86" y="64"/>
                  </a:lnTo>
                  <a:lnTo>
                    <a:pt x="82" y="72"/>
                  </a:lnTo>
                  <a:lnTo>
                    <a:pt x="78" y="80"/>
                  </a:lnTo>
                  <a:lnTo>
                    <a:pt x="70" y="86"/>
                  </a:lnTo>
                  <a:lnTo>
                    <a:pt x="62" y="90"/>
                  </a:lnTo>
                  <a:lnTo>
                    <a:pt x="52" y="92"/>
                  </a:lnTo>
                  <a:lnTo>
                    <a:pt x="38" y="94"/>
                  </a:lnTo>
                  <a:close/>
                  <a:moveTo>
                    <a:pt x="58" y="0"/>
                  </a:moveTo>
                  <a:lnTo>
                    <a:pt x="56" y="0"/>
                  </a:lnTo>
                  <a:lnTo>
                    <a:pt x="56" y="0"/>
                  </a:lnTo>
                  <a:lnTo>
                    <a:pt x="50" y="0"/>
                  </a:lnTo>
                  <a:lnTo>
                    <a:pt x="38" y="0"/>
                  </a:lnTo>
                  <a:lnTo>
                    <a:pt x="38" y="0"/>
                  </a:lnTo>
                  <a:lnTo>
                    <a:pt x="34" y="0"/>
                  </a:lnTo>
                  <a:lnTo>
                    <a:pt x="26" y="2"/>
                  </a:lnTo>
                  <a:lnTo>
                    <a:pt x="14" y="12"/>
                  </a:lnTo>
                  <a:lnTo>
                    <a:pt x="14" y="12"/>
                  </a:lnTo>
                  <a:lnTo>
                    <a:pt x="12" y="14"/>
                  </a:lnTo>
                  <a:lnTo>
                    <a:pt x="10" y="14"/>
                  </a:lnTo>
                  <a:lnTo>
                    <a:pt x="10" y="14"/>
                  </a:lnTo>
                  <a:lnTo>
                    <a:pt x="10" y="14"/>
                  </a:lnTo>
                  <a:lnTo>
                    <a:pt x="10" y="14"/>
                  </a:lnTo>
                  <a:lnTo>
                    <a:pt x="8" y="18"/>
                  </a:lnTo>
                  <a:lnTo>
                    <a:pt x="6" y="18"/>
                  </a:lnTo>
                  <a:lnTo>
                    <a:pt x="6" y="18"/>
                  </a:lnTo>
                  <a:lnTo>
                    <a:pt x="6" y="20"/>
                  </a:lnTo>
                  <a:lnTo>
                    <a:pt x="6" y="20"/>
                  </a:lnTo>
                  <a:lnTo>
                    <a:pt x="6" y="20"/>
                  </a:lnTo>
                  <a:lnTo>
                    <a:pt x="6" y="20"/>
                  </a:lnTo>
                  <a:lnTo>
                    <a:pt x="4" y="22"/>
                  </a:lnTo>
                  <a:lnTo>
                    <a:pt x="4" y="22"/>
                  </a:lnTo>
                  <a:lnTo>
                    <a:pt x="4" y="22"/>
                  </a:lnTo>
                  <a:lnTo>
                    <a:pt x="2" y="36"/>
                  </a:lnTo>
                  <a:lnTo>
                    <a:pt x="0" y="44"/>
                  </a:lnTo>
                  <a:lnTo>
                    <a:pt x="0" y="46"/>
                  </a:lnTo>
                  <a:lnTo>
                    <a:pt x="0" y="46"/>
                  </a:lnTo>
                  <a:lnTo>
                    <a:pt x="0" y="50"/>
                  </a:lnTo>
                  <a:lnTo>
                    <a:pt x="0" y="50"/>
                  </a:lnTo>
                  <a:lnTo>
                    <a:pt x="2" y="58"/>
                  </a:lnTo>
                  <a:lnTo>
                    <a:pt x="4" y="68"/>
                  </a:lnTo>
                  <a:lnTo>
                    <a:pt x="8" y="76"/>
                  </a:lnTo>
                  <a:lnTo>
                    <a:pt x="14" y="82"/>
                  </a:lnTo>
                  <a:lnTo>
                    <a:pt x="20" y="88"/>
                  </a:lnTo>
                  <a:lnTo>
                    <a:pt x="26" y="92"/>
                  </a:lnTo>
                  <a:lnTo>
                    <a:pt x="32" y="94"/>
                  </a:lnTo>
                  <a:lnTo>
                    <a:pt x="38" y="96"/>
                  </a:lnTo>
                  <a:lnTo>
                    <a:pt x="38" y="96"/>
                  </a:lnTo>
                  <a:lnTo>
                    <a:pt x="52" y="94"/>
                  </a:lnTo>
                  <a:lnTo>
                    <a:pt x="62" y="92"/>
                  </a:lnTo>
                  <a:lnTo>
                    <a:pt x="72" y="86"/>
                  </a:lnTo>
                  <a:lnTo>
                    <a:pt x="78" y="80"/>
                  </a:lnTo>
                  <a:lnTo>
                    <a:pt x="84" y="74"/>
                  </a:lnTo>
                  <a:lnTo>
                    <a:pt x="88" y="64"/>
                  </a:lnTo>
                  <a:lnTo>
                    <a:pt x="90" y="56"/>
                  </a:lnTo>
                  <a:lnTo>
                    <a:pt x="90" y="44"/>
                  </a:lnTo>
                  <a:lnTo>
                    <a:pt x="90" y="44"/>
                  </a:lnTo>
                  <a:lnTo>
                    <a:pt x="90" y="40"/>
                  </a:lnTo>
                  <a:lnTo>
                    <a:pt x="90" y="38"/>
                  </a:lnTo>
                  <a:lnTo>
                    <a:pt x="90" y="38"/>
                  </a:lnTo>
                  <a:lnTo>
                    <a:pt x="90" y="38"/>
                  </a:lnTo>
                  <a:lnTo>
                    <a:pt x="88" y="36"/>
                  </a:lnTo>
                  <a:lnTo>
                    <a:pt x="88" y="36"/>
                  </a:lnTo>
                  <a:lnTo>
                    <a:pt x="88" y="34"/>
                  </a:lnTo>
                  <a:lnTo>
                    <a:pt x="88" y="34"/>
                  </a:lnTo>
                  <a:lnTo>
                    <a:pt x="88" y="34"/>
                  </a:lnTo>
                  <a:lnTo>
                    <a:pt x="88" y="28"/>
                  </a:lnTo>
                  <a:lnTo>
                    <a:pt x="88" y="28"/>
                  </a:lnTo>
                  <a:lnTo>
                    <a:pt x="88" y="28"/>
                  </a:lnTo>
                  <a:lnTo>
                    <a:pt x="88" y="26"/>
                  </a:lnTo>
                  <a:lnTo>
                    <a:pt x="88" y="26"/>
                  </a:lnTo>
                  <a:lnTo>
                    <a:pt x="88" y="24"/>
                  </a:lnTo>
                  <a:lnTo>
                    <a:pt x="88" y="24"/>
                  </a:lnTo>
                  <a:lnTo>
                    <a:pt x="86" y="22"/>
                  </a:lnTo>
                  <a:lnTo>
                    <a:pt x="86" y="20"/>
                  </a:lnTo>
                  <a:lnTo>
                    <a:pt x="86" y="20"/>
                  </a:lnTo>
                  <a:lnTo>
                    <a:pt x="86" y="20"/>
                  </a:lnTo>
                  <a:lnTo>
                    <a:pt x="86" y="20"/>
                  </a:lnTo>
                  <a:lnTo>
                    <a:pt x="84" y="20"/>
                  </a:lnTo>
                  <a:lnTo>
                    <a:pt x="84" y="18"/>
                  </a:lnTo>
                  <a:lnTo>
                    <a:pt x="84" y="18"/>
                  </a:lnTo>
                  <a:lnTo>
                    <a:pt x="84" y="18"/>
                  </a:lnTo>
                  <a:lnTo>
                    <a:pt x="82" y="18"/>
                  </a:lnTo>
                  <a:lnTo>
                    <a:pt x="82" y="16"/>
                  </a:lnTo>
                  <a:lnTo>
                    <a:pt x="80" y="16"/>
                  </a:lnTo>
                  <a:lnTo>
                    <a:pt x="80" y="14"/>
                  </a:lnTo>
                  <a:lnTo>
                    <a:pt x="80" y="14"/>
                  </a:lnTo>
                  <a:lnTo>
                    <a:pt x="80" y="14"/>
                  </a:lnTo>
                  <a:lnTo>
                    <a:pt x="80" y="14"/>
                  </a:lnTo>
                  <a:lnTo>
                    <a:pt x="78" y="14"/>
                  </a:lnTo>
                  <a:lnTo>
                    <a:pt x="78" y="12"/>
                  </a:lnTo>
                  <a:lnTo>
                    <a:pt x="76" y="12"/>
                  </a:lnTo>
                  <a:lnTo>
                    <a:pt x="76" y="12"/>
                  </a:lnTo>
                  <a:lnTo>
                    <a:pt x="74" y="10"/>
                  </a:lnTo>
                  <a:lnTo>
                    <a:pt x="74" y="10"/>
                  </a:lnTo>
                  <a:lnTo>
                    <a:pt x="70" y="10"/>
                  </a:lnTo>
                  <a:lnTo>
                    <a:pt x="70" y="10"/>
                  </a:lnTo>
                  <a:lnTo>
                    <a:pt x="66" y="6"/>
                  </a:lnTo>
                  <a:lnTo>
                    <a:pt x="64" y="2"/>
                  </a:lnTo>
                  <a:lnTo>
                    <a:pt x="64" y="2"/>
                  </a:lnTo>
                  <a:lnTo>
                    <a:pt x="64" y="2"/>
                  </a:lnTo>
                  <a:lnTo>
                    <a:pt x="58" y="2"/>
                  </a:lnTo>
                  <a:lnTo>
                    <a:pt x="58" y="0"/>
                  </a:lnTo>
                  <a:close/>
                </a:path>
              </a:pathLst>
            </a:custGeom>
            <a:solidFill>
              <a:srgbClr val="3C363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8" name="Freeform 629"/>
            <p:cNvSpPr>
              <a:spLocks/>
            </p:cNvSpPr>
            <p:nvPr/>
          </p:nvSpPr>
          <p:spPr bwMode="auto">
            <a:xfrm>
              <a:off x="8364538" y="5616575"/>
              <a:ext cx="136525" cy="146050"/>
            </a:xfrm>
            <a:custGeom>
              <a:avLst/>
              <a:gdLst>
                <a:gd name="T0" fmla="*/ 36 w 86"/>
                <a:gd name="T1" fmla="*/ 92 h 92"/>
                <a:gd name="T2" fmla="*/ 24 w 86"/>
                <a:gd name="T3" fmla="*/ 88 h 92"/>
                <a:gd name="T4" fmla="*/ 12 w 86"/>
                <a:gd name="T5" fmla="*/ 78 h 92"/>
                <a:gd name="T6" fmla="*/ 4 w 86"/>
                <a:gd name="T7" fmla="*/ 64 h 92"/>
                <a:gd name="T8" fmla="*/ 0 w 86"/>
                <a:gd name="T9" fmla="*/ 48 h 92"/>
                <a:gd name="T10" fmla="*/ 0 w 86"/>
                <a:gd name="T11" fmla="*/ 44 h 92"/>
                <a:gd name="T12" fmla="*/ 0 w 86"/>
                <a:gd name="T13" fmla="*/ 42 h 92"/>
                <a:gd name="T14" fmla="*/ 4 w 86"/>
                <a:gd name="T15" fmla="*/ 22 h 92"/>
                <a:gd name="T16" fmla="*/ 6 w 86"/>
                <a:gd name="T17" fmla="*/ 20 h 92"/>
                <a:gd name="T18" fmla="*/ 6 w 86"/>
                <a:gd name="T19" fmla="*/ 20 h 92"/>
                <a:gd name="T20" fmla="*/ 6 w 86"/>
                <a:gd name="T21" fmla="*/ 18 h 92"/>
                <a:gd name="T22" fmla="*/ 8 w 86"/>
                <a:gd name="T23" fmla="*/ 16 h 92"/>
                <a:gd name="T24" fmla="*/ 10 w 86"/>
                <a:gd name="T25" fmla="*/ 14 h 92"/>
                <a:gd name="T26" fmla="*/ 10 w 86"/>
                <a:gd name="T27" fmla="*/ 14 h 92"/>
                <a:gd name="T28" fmla="*/ 12 w 86"/>
                <a:gd name="T29" fmla="*/ 12 h 92"/>
                <a:gd name="T30" fmla="*/ 26 w 86"/>
                <a:gd name="T31" fmla="*/ 2 h 92"/>
                <a:gd name="T32" fmla="*/ 36 w 86"/>
                <a:gd name="T33" fmla="*/ 0 h 92"/>
                <a:gd name="T34" fmla="*/ 48 w 86"/>
                <a:gd name="T35" fmla="*/ 0 h 92"/>
                <a:gd name="T36" fmla="*/ 56 w 86"/>
                <a:gd name="T37" fmla="*/ 0 h 92"/>
                <a:gd name="T38" fmla="*/ 56 w 86"/>
                <a:gd name="T39" fmla="*/ 2 h 92"/>
                <a:gd name="T40" fmla="*/ 60 w 86"/>
                <a:gd name="T41" fmla="*/ 2 h 92"/>
                <a:gd name="T42" fmla="*/ 64 w 86"/>
                <a:gd name="T43" fmla="*/ 6 h 92"/>
                <a:gd name="T44" fmla="*/ 66 w 86"/>
                <a:gd name="T45" fmla="*/ 10 h 92"/>
                <a:gd name="T46" fmla="*/ 72 w 86"/>
                <a:gd name="T47" fmla="*/ 10 h 92"/>
                <a:gd name="T48" fmla="*/ 76 w 86"/>
                <a:gd name="T49" fmla="*/ 12 h 92"/>
                <a:gd name="T50" fmla="*/ 76 w 86"/>
                <a:gd name="T51" fmla="*/ 14 h 92"/>
                <a:gd name="T52" fmla="*/ 76 w 86"/>
                <a:gd name="T53" fmla="*/ 14 h 92"/>
                <a:gd name="T54" fmla="*/ 78 w 86"/>
                <a:gd name="T55" fmla="*/ 16 h 92"/>
                <a:gd name="T56" fmla="*/ 78 w 86"/>
                <a:gd name="T57" fmla="*/ 16 h 92"/>
                <a:gd name="T58" fmla="*/ 80 w 86"/>
                <a:gd name="T59" fmla="*/ 18 h 92"/>
                <a:gd name="T60" fmla="*/ 80 w 86"/>
                <a:gd name="T61" fmla="*/ 18 h 92"/>
                <a:gd name="T62" fmla="*/ 82 w 86"/>
                <a:gd name="T63" fmla="*/ 20 h 92"/>
                <a:gd name="T64" fmla="*/ 82 w 86"/>
                <a:gd name="T65" fmla="*/ 20 h 92"/>
                <a:gd name="T66" fmla="*/ 82 w 86"/>
                <a:gd name="T67" fmla="*/ 22 h 92"/>
                <a:gd name="T68" fmla="*/ 84 w 86"/>
                <a:gd name="T69" fmla="*/ 22 h 92"/>
                <a:gd name="T70" fmla="*/ 84 w 86"/>
                <a:gd name="T71" fmla="*/ 26 h 92"/>
                <a:gd name="T72" fmla="*/ 84 w 86"/>
                <a:gd name="T73" fmla="*/ 26 h 92"/>
                <a:gd name="T74" fmla="*/ 84 w 86"/>
                <a:gd name="T75" fmla="*/ 32 h 92"/>
                <a:gd name="T76" fmla="*/ 84 w 86"/>
                <a:gd name="T77" fmla="*/ 34 h 92"/>
                <a:gd name="T78" fmla="*/ 86 w 86"/>
                <a:gd name="T79" fmla="*/ 36 h 92"/>
                <a:gd name="T80" fmla="*/ 86 w 86"/>
                <a:gd name="T81" fmla="*/ 38 h 92"/>
                <a:gd name="T82" fmla="*/ 86 w 86"/>
                <a:gd name="T83" fmla="*/ 38 h 92"/>
                <a:gd name="T84" fmla="*/ 86 w 86"/>
                <a:gd name="T85" fmla="*/ 42 h 92"/>
                <a:gd name="T86" fmla="*/ 84 w 86"/>
                <a:gd name="T87" fmla="*/ 62 h 92"/>
                <a:gd name="T88" fmla="*/ 76 w 86"/>
                <a:gd name="T89" fmla="*/ 78 h 92"/>
                <a:gd name="T90" fmla="*/ 60 w 86"/>
                <a:gd name="T91" fmla="*/ 88 h 92"/>
                <a:gd name="T92" fmla="*/ 36 w 86"/>
                <a:gd name="T93"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2">
                  <a:moveTo>
                    <a:pt x="36" y="92"/>
                  </a:moveTo>
                  <a:lnTo>
                    <a:pt x="36" y="92"/>
                  </a:lnTo>
                  <a:lnTo>
                    <a:pt x="30" y="90"/>
                  </a:lnTo>
                  <a:lnTo>
                    <a:pt x="24" y="88"/>
                  </a:lnTo>
                  <a:lnTo>
                    <a:pt x="18" y="84"/>
                  </a:lnTo>
                  <a:lnTo>
                    <a:pt x="12" y="78"/>
                  </a:lnTo>
                  <a:lnTo>
                    <a:pt x="8" y="72"/>
                  </a:lnTo>
                  <a:lnTo>
                    <a:pt x="4" y="64"/>
                  </a:lnTo>
                  <a:lnTo>
                    <a:pt x="2" y="56"/>
                  </a:lnTo>
                  <a:lnTo>
                    <a:pt x="0" y="48"/>
                  </a:lnTo>
                  <a:lnTo>
                    <a:pt x="0" y="48"/>
                  </a:lnTo>
                  <a:lnTo>
                    <a:pt x="0" y="44"/>
                  </a:lnTo>
                  <a:lnTo>
                    <a:pt x="0" y="42"/>
                  </a:lnTo>
                  <a:lnTo>
                    <a:pt x="0" y="42"/>
                  </a:lnTo>
                  <a:lnTo>
                    <a:pt x="4" y="22"/>
                  </a:lnTo>
                  <a:lnTo>
                    <a:pt x="4" y="22"/>
                  </a:lnTo>
                  <a:lnTo>
                    <a:pt x="4" y="20"/>
                  </a:lnTo>
                  <a:lnTo>
                    <a:pt x="6" y="20"/>
                  </a:lnTo>
                  <a:lnTo>
                    <a:pt x="6" y="20"/>
                  </a:lnTo>
                  <a:lnTo>
                    <a:pt x="6" y="20"/>
                  </a:lnTo>
                  <a:lnTo>
                    <a:pt x="6" y="18"/>
                  </a:lnTo>
                  <a:lnTo>
                    <a:pt x="6" y="18"/>
                  </a:lnTo>
                  <a:lnTo>
                    <a:pt x="8" y="16"/>
                  </a:lnTo>
                  <a:lnTo>
                    <a:pt x="8" y="16"/>
                  </a:lnTo>
                  <a:lnTo>
                    <a:pt x="10" y="14"/>
                  </a:lnTo>
                  <a:lnTo>
                    <a:pt x="10" y="14"/>
                  </a:lnTo>
                  <a:lnTo>
                    <a:pt x="10" y="14"/>
                  </a:lnTo>
                  <a:lnTo>
                    <a:pt x="10" y="14"/>
                  </a:lnTo>
                  <a:lnTo>
                    <a:pt x="12" y="14"/>
                  </a:lnTo>
                  <a:lnTo>
                    <a:pt x="12" y="12"/>
                  </a:lnTo>
                  <a:lnTo>
                    <a:pt x="12" y="12"/>
                  </a:lnTo>
                  <a:lnTo>
                    <a:pt x="26" y="2"/>
                  </a:lnTo>
                  <a:lnTo>
                    <a:pt x="32" y="0"/>
                  </a:lnTo>
                  <a:lnTo>
                    <a:pt x="36" y="0"/>
                  </a:lnTo>
                  <a:lnTo>
                    <a:pt x="48" y="0"/>
                  </a:lnTo>
                  <a:lnTo>
                    <a:pt x="48" y="0"/>
                  </a:lnTo>
                  <a:lnTo>
                    <a:pt x="54" y="0"/>
                  </a:lnTo>
                  <a:lnTo>
                    <a:pt x="56" y="0"/>
                  </a:lnTo>
                  <a:lnTo>
                    <a:pt x="56" y="2"/>
                  </a:lnTo>
                  <a:lnTo>
                    <a:pt x="56" y="2"/>
                  </a:lnTo>
                  <a:lnTo>
                    <a:pt x="60" y="2"/>
                  </a:lnTo>
                  <a:lnTo>
                    <a:pt x="60" y="2"/>
                  </a:lnTo>
                  <a:lnTo>
                    <a:pt x="60" y="2"/>
                  </a:lnTo>
                  <a:lnTo>
                    <a:pt x="64" y="6"/>
                  </a:lnTo>
                  <a:lnTo>
                    <a:pt x="66" y="10"/>
                  </a:lnTo>
                  <a:lnTo>
                    <a:pt x="66" y="10"/>
                  </a:lnTo>
                  <a:lnTo>
                    <a:pt x="72" y="10"/>
                  </a:lnTo>
                  <a:lnTo>
                    <a:pt x="72" y="10"/>
                  </a:lnTo>
                  <a:lnTo>
                    <a:pt x="74" y="12"/>
                  </a:lnTo>
                  <a:lnTo>
                    <a:pt x="76" y="12"/>
                  </a:lnTo>
                  <a:lnTo>
                    <a:pt x="76" y="14"/>
                  </a:lnTo>
                  <a:lnTo>
                    <a:pt x="76" y="14"/>
                  </a:lnTo>
                  <a:lnTo>
                    <a:pt x="76" y="14"/>
                  </a:lnTo>
                  <a:lnTo>
                    <a:pt x="76" y="14"/>
                  </a:lnTo>
                  <a:lnTo>
                    <a:pt x="78" y="14"/>
                  </a:lnTo>
                  <a:lnTo>
                    <a:pt x="78" y="16"/>
                  </a:lnTo>
                  <a:lnTo>
                    <a:pt x="78" y="16"/>
                  </a:lnTo>
                  <a:lnTo>
                    <a:pt x="78" y="16"/>
                  </a:lnTo>
                  <a:lnTo>
                    <a:pt x="78" y="16"/>
                  </a:lnTo>
                  <a:lnTo>
                    <a:pt x="80" y="18"/>
                  </a:lnTo>
                  <a:lnTo>
                    <a:pt x="80" y="18"/>
                  </a:lnTo>
                  <a:lnTo>
                    <a:pt x="80" y="18"/>
                  </a:lnTo>
                  <a:lnTo>
                    <a:pt x="82" y="20"/>
                  </a:lnTo>
                  <a:lnTo>
                    <a:pt x="82" y="20"/>
                  </a:lnTo>
                  <a:lnTo>
                    <a:pt x="82" y="20"/>
                  </a:lnTo>
                  <a:lnTo>
                    <a:pt x="82" y="20"/>
                  </a:lnTo>
                  <a:lnTo>
                    <a:pt x="82" y="20"/>
                  </a:lnTo>
                  <a:lnTo>
                    <a:pt x="82" y="22"/>
                  </a:lnTo>
                  <a:lnTo>
                    <a:pt x="84" y="22"/>
                  </a:lnTo>
                  <a:lnTo>
                    <a:pt x="84" y="22"/>
                  </a:lnTo>
                  <a:lnTo>
                    <a:pt x="84" y="24"/>
                  </a:lnTo>
                  <a:lnTo>
                    <a:pt x="84" y="26"/>
                  </a:lnTo>
                  <a:lnTo>
                    <a:pt x="84" y="26"/>
                  </a:lnTo>
                  <a:lnTo>
                    <a:pt x="84" y="26"/>
                  </a:lnTo>
                  <a:lnTo>
                    <a:pt x="84" y="26"/>
                  </a:lnTo>
                  <a:lnTo>
                    <a:pt x="84" y="32"/>
                  </a:lnTo>
                  <a:lnTo>
                    <a:pt x="84" y="34"/>
                  </a:lnTo>
                  <a:lnTo>
                    <a:pt x="84" y="34"/>
                  </a:lnTo>
                  <a:lnTo>
                    <a:pt x="84" y="34"/>
                  </a:lnTo>
                  <a:lnTo>
                    <a:pt x="86" y="36"/>
                  </a:lnTo>
                  <a:lnTo>
                    <a:pt x="86" y="36"/>
                  </a:lnTo>
                  <a:lnTo>
                    <a:pt x="86" y="38"/>
                  </a:lnTo>
                  <a:lnTo>
                    <a:pt x="86" y="38"/>
                  </a:lnTo>
                  <a:lnTo>
                    <a:pt x="86" y="38"/>
                  </a:lnTo>
                  <a:lnTo>
                    <a:pt x="86" y="42"/>
                  </a:lnTo>
                  <a:lnTo>
                    <a:pt x="86" y="42"/>
                  </a:lnTo>
                  <a:lnTo>
                    <a:pt x="86" y="52"/>
                  </a:lnTo>
                  <a:lnTo>
                    <a:pt x="84" y="62"/>
                  </a:lnTo>
                  <a:lnTo>
                    <a:pt x="80" y="70"/>
                  </a:lnTo>
                  <a:lnTo>
                    <a:pt x="76" y="78"/>
                  </a:lnTo>
                  <a:lnTo>
                    <a:pt x="68" y="84"/>
                  </a:lnTo>
                  <a:lnTo>
                    <a:pt x="60" y="88"/>
                  </a:lnTo>
                  <a:lnTo>
                    <a:pt x="50" y="90"/>
                  </a:lnTo>
                  <a:lnTo>
                    <a:pt x="36" y="9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9" name="Freeform 630"/>
            <p:cNvSpPr>
              <a:spLocks/>
            </p:cNvSpPr>
            <p:nvPr/>
          </p:nvSpPr>
          <p:spPr bwMode="auto">
            <a:xfrm>
              <a:off x="8361363" y="5613400"/>
              <a:ext cx="142875" cy="152400"/>
            </a:xfrm>
            <a:custGeom>
              <a:avLst/>
              <a:gdLst>
                <a:gd name="T0" fmla="*/ 56 w 90"/>
                <a:gd name="T1" fmla="*/ 0 h 96"/>
                <a:gd name="T2" fmla="*/ 50 w 90"/>
                <a:gd name="T3" fmla="*/ 0 h 96"/>
                <a:gd name="T4" fmla="*/ 38 w 90"/>
                <a:gd name="T5" fmla="*/ 0 h 96"/>
                <a:gd name="T6" fmla="*/ 26 w 90"/>
                <a:gd name="T7" fmla="*/ 2 h 96"/>
                <a:gd name="T8" fmla="*/ 14 w 90"/>
                <a:gd name="T9" fmla="*/ 12 h 96"/>
                <a:gd name="T10" fmla="*/ 10 w 90"/>
                <a:gd name="T11" fmla="*/ 14 h 96"/>
                <a:gd name="T12" fmla="*/ 10 w 90"/>
                <a:gd name="T13" fmla="*/ 14 h 96"/>
                <a:gd name="T14" fmla="*/ 8 w 90"/>
                <a:gd name="T15" fmla="*/ 18 h 96"/>
                <a:gd name="T16" fmla="*/ 6 w 90"/>
                <a:gd name="T17" fmla="*/ 18 h 96"/>
                <a:gd name="T18" fmla="*/ 6 w 90"/>
                <a:gd name="T19" fmla="*/ 20 h 96"/>
                <a:gd name="T20" fmla="*/ 6 w 90"/>
                <a:gd name="T21" fmla="*/ 20 h 96"/>
                <a:gd name="T22" fmla="*/ 4 w 90"/>
                <a:gd name="T23" fmla="*/ 22 h 96"/>
                <a:gd name="T24" fmla="*/ 2 w 90"/>
                <a:gd name="T25" fmla="*/ 36 h 96"/>
                <a:gd name="T26" fmla="*/ 0 w 90"/>
                <a:gd name="T27" fmla="*/ 46 h 96"/>
                <a:gd name="T28" fmla="*/ 0 w 90"/>
                <a:gd name="T29" fmla="*/ 50 h 96"/>
                <a:gd name="T30" fmla="*/ 2 w 90"/>
                <a:gd name="T31" fmla="*/ 58 h 96"/>
                <a:gd name="T32" fmla="*/ 8 w 90"/>
                <a:gd name="T33" fmla="*/ 76 h 96"/>
                <a:gd name="T34" fmla="*/ 20 w 90"/>
                <a:gd name="T35" fmla="*/ 88 h 96"/>
                <a:gd name="T36" fmla="*/ 32 w 90"/>
                <a:gd name="T37" fmla="*/ 94 h 96"/>
                <a:gd name="T38" fmla="*/ 38 w 90"/>
                <a:gd name="T39" fmla="*/ 96 h 96"/>
                <a:gd name="T40" fmla="*/ 62 w 90"/>
                <a:gd name="T41" fmla="*/ 92 h 96"/>
                <a:gd name="T42" fmla="*/ 78 w 90"/>
                <a:gd name="T43" fmla="*/ 80 h 96"/>
                <a:gd name="T44" fmla="*/ 88 w 90"/>
                <a:gd name="T45" fmla="*/ 64 h 96"/>
                <a:gd name="T46" fmla="*/ 90 w 90"/>
                <a:gd name="T47" fmla="*/ 44 h 96"/>
                <a:gd name="T48" fmla="*/ 90 w 90"/>
                <a:gd name="T49" fmla="*/ 40 h 96"/>
                <a:gd name="T50" fmla="*/ 90 w 90"/>
                <a:gd name="T51" fmla="*/ 38 h 96"/>
                <a:gd name="T52" fmla="*/ 88 w 90"/>
                <a:gd name="T53" fmla="*/ 36 h 96"/>
                <a:gd name="T54" fmla="*/ 88 w 90"/>
                <a:gd name="T55" fmla="*/ 34 h 96"/>
                <a:gd name="T56" fmla="*/ 88 w 90"/>
                <a:gd name="T57" fmla="*/ 34 h 96"/>
                <a:gd name="T58" fmla="*/ 88 w 90"/>
                <a:gd name="T59" fmla="*/ 28 h 96"/>
                <a:gd name="T60" fmla="*/ 88 w 90"/>
                <a:gd name="T61" fmla="*/ 26 h 96"/>
                <a:gd name="T62" fmla="*/ 88 w 90"/>
                <a:gd name="T63" fmla="*/ 24 h 96"/>
                <a:gd name="T64" fmla="*/ 86 w 90"/>
                <a:gd name="T65" fmla="*/ 22 h 96"/>
                <a:gd name="T66" fmla="*/ 86 w 90"/>
                <a:gd name="T67" fmla="*/ 20 h 96"/>
                <a:gd name="T68" fmla="*/ 86 w 90"/>
                <a:gd name="T69" fmla="*/ 20 h 96"/>
                <a:gd name="T70" fmla="*/ 84 w 90"/>
                <a:gd name="T71" fmla="*/ 18 h 96"/>
                <a:gd name="T72" fmla="*/ 84 w 90"/>
                <a:gd name="T73" fmla="*/ 18 h 96"/>
                <a:gd name="T74" fmla="*/ 82 w 90"/>
                <a:gd name="T75" fmla="*/ 16 h 96"/>
                <a:gd name="T76" fmla="*/ 80 w 90"/>
                <a:gd name="T77" fmla="*/ 14 h 96"/>
                <a:gd name="T78" fmla="*/ 80 w 90"/>
                <a:gd name="T79" fmla="*/ 14 h 96"/>
                <a:gd name="T80" fmla="*/ 78 w 90"/>
                <a:gd name="T81" fmla="*/ 14 h 96"/>
                <a:gd name="T82" fmla="*/ 76 w 90"/>
                <a:gd name="T83" fmla="*/ 12 h 96"/>
                <a:gd name="T84" fmla="*/ 74 w 90"/>
                <a:gd name="T85" fmla="*/ 10 h 96"/>
                <a:gd name="T86" fmla="*/ 70 w 90"/>
                <a:gd name="T87" fmla="*/ 10 h 96"/>
                <a:gd name="T88" fmla="*/ 66 w 90"/>
                <a:gd name="T89" fmla="*/ 6 h 96"/>
                <a:gd name="T90" fmla="*/ 64 w 90"/>
                <a:gd name="T91" fmla="*/ 2 h 96"/>
                <a:gd name="T92" fmla="*/ 58 w 90"/>
                <a:gd name="T93" fmla="*/ 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0" h="96">
                  <a:moveTo>
                    <a:pt x="58" y="0"/>
                  </a:moveTo>
                  <a:lnTo>
                    <a:pt x="56" y="0"/>
                  </a:lnTo>
                  <a:lnTo>
                    <a:pt x="56" y="0"/>
                  </a:lnTo>
                  <a:lnTo>
                    <a:pt x="50" y="0"/>
                  </a:lnTo>
                  <a:lnTo>
                    <a:pt x="38" y="0"/>
                  </a:lnTo>
                  <a:lnTo>
                    <a:pt x="38" y="0"/>
                  </a:lnTo>
                  <a:lnTo>
                    <a:pt x="34" y="0"/>
                  </a:lnTo>
                  <a:lnTo>
                    <a:pt x="26" y="2"/>
                  </a:lnTo>
                  <a:lnTo>
                    <a:pt x="14" y="12"/>
                  </a:lnTo>
                  <a:lnTo>
                    <a:pt x="14" y="12"/>
                  </a:lnTo>
                  <a:lnTo>
                    <a:pt x="12" y="14"/>
                  </a:lnTo>
                  <a:lnTo>
                    <a:pt x="10" y="14"/>
                  </a:lnTo>
                  <a:lnTo>
                    <a:pt x="10" y="14"/>
                  </a:lnTo>
                  <a:lnTo>
                    <a:pt x="10" y="14"/>
                  </a:lnTo>
                  <a:lnTo>
                    <a:pt x="10" y="14"/>
                  </a:lnTo>
                  <a:lnTo>
                    <a:pt x="8" y="18"/>
                  </a:lnTo>
                  <a:lnTo>
                    <a:pt x="6" y="18"/>
                  </a:lnTo>
                  <a:lnTo>
                    <a:pt x="6" y="18"/>
                  </a:lnTo>
                  <a:lnTo>
                    <a:pt x="6" y="20"/>
                  </a:lnTo>
                  <a:lnTo>
                    <a:pt x="6" y="20"/>
                  </a:lnTo>
                  <a:lnTo>
                    <a:pt x="6" y="20"/>
                  </a:lnTo>
                  <a:lnTo>
                    <a:pt x="6" y="20"/>
                  </a:lnTo>
                  <a:lnTo>
                    <a:pt x="4" y="22"/>
                  </a:lnTo>
                  <a:lnTo>
                    <a:pt x="4" y="22"/>
                  </a:lnTo>
                  <a:lnTo>
                    <a:pt x="4" y="22"/>
                  </a:lnTo>
                  <a:lnTo>
                    <a:pt x="2" y="36"/>
                  </a:lnTo>
                  <a:lnTo>
                    <a:pt x="0" y="44"/>
                  </a:lnTo>
                  <a:lnTo>
                    <a:pt x="0" y="46"/>
                  </a:lnTo>
                  <a:lnTo>
                    <a:pt x="0" y="46"/>
                  </a:lnTo>
                  <a:lnTo>
                    <a:pt x="0" y="50"/>
                  </a:lnTo>
                  <a:lnTo>
                    <a:pt x="0" y="50"/>
                  </a:lnTo>
                  <a:lnTo>
                    <a:pt x="2" y="58"/>
                  </a:lnTo>
                  <a:lnTo>
                    <a:pt x="4" y="68"/>
                  </a:lnTo>
                  <a:lnTo>
                    <a:pt x="8" y="76"/>
                  </a:lnTo>
                  <a:lnTo>
                    <a:pt x="14" y="82"/>
                  </a:lnTo>
                  <a:lnTo>
                    <a:pt x="20" y="88"/>
                  </a:lnTo>
                  <a:lnTo>
                    <a:pt x="26" y="92"/>
                  </a:lnTo>
                  <a:lnTo>
                    <a:pt x="32" y="94"/>
                  </a:lnTo>
                  <a:lnTo>
                    <a:pt x="38" y="96"/>
                  </a:lnTo>
                  <a:lnTo>
                    <a:pt x="38" y="96"/>
                  </a:lnTo>
                  <a:lnTo>
                    <a:pt x="52" y="94"/>
                  </a:lnTo>
                  <a:lnTo>
                    <a:pt x="62" y="92"/>
                  </a:lnTo>
                  <a:lnTo>
                    <a:pt x="72" y="86"/>
                  </a:lnTo>
                  <a:lnTo>
                    <a:pt x="78" y="80"/>
                  </a:lnTo>
                  <a:lnTo>
                    <a:pt x="84" y="74"/>
                  </a:lnTo>
                  <a:lnTo>
                    <a:pt x="88" y="64"/>
                  </a:lnTo>
                  <a:lnTo>
                    <a:pt x="90" y="56"/>
                  </a:lnTo>
                  <a:lnTo>
                    <a:pt x="90" y="44"/>
                  </a:lnTo>
                  <a:lnTo>
                    <a:pt x="90" y="44"/>
                  </a:lnTo>
                  <a:lnTo>
                    <a:pt x="90" y="40"/>
                  </a:lnTo>
                  <a:lnTo>
                    <a:pt x="90" y="38"/>
                  </a:lnTo>
                  <a:lnTo>
                    <a:pt x="90" y="38"/>
                  </a:lnTo>
                  <a:lnTo>
                    <a:pt x="90" y="38"/>
                  </a:lnTo>
                  <a:lnTo>
                    <a:pt x="88" y="36"/>
                  </a:lnTo>
                  <a:lnTo>
                    <a:pt x="88" y="36"/>
                  </a:lnTo>
                  <a:lnTo>
                    <a:pt x="88" y="34"/>
                  </a:lnTo>
                  <a:lnTo>
                    <a:pt x="88" y="34"/>
                  </a:lnTo>
                  <a:lnTo>
                    <a:pt x="88" y="34"/>
                  </a:lnTo>
                  <a:lnTo>
                    <a:pt x="88" y="28"/>
                  </a:lnTo>
                  <a:lnTo>
                    <a:pt x="88" y="28"/>
                  </a:lnTo>
                  <a:lnTo>
                    <a:pt x="88" y="28"/>
                  </a:lnTo>
                  <a:lnTo>
                    <a:pt x="88" y="26"/>
                  </a:lnTo>
                  <a:lnTo>
                    <a:pt x="88" y="26"/>
                  </a:lnTo>
                  <a:lnTo>
                    <a:pt x="88" y="24"/>
                  </a:lnTo>
                  <a:lnTo>
                    <a:pt x="88" y="24"/>
                  </a:lnTo>
                  <a:lnTo>
                    <a:pt x="86" y="22"/>
                  </a:lnTo>
                  <a:lnTo>
                    <a:pt x="86" y="20"/>
                  </a:lnTo>
                  <a:lnTo>
                    <a:pt x="86" y="20"/>
                  </a:lnTo>
                  <a:lnTo>
                    <a:pt x="86" y="20"/>
                  </a:lnTo>
                  <a:lnTo>
                    <a:pt x="86" y="20"/>
                  </a:lnTo>
                  <a:lnTo>
                    <a:pt x="84" y="20"/>
                  </a:lnTo>
                  <a:lnTo>
                    <a:pt x="84" y="18"/>
                  </a:lnTo>
                  <a:lnTo>
                    <a:pt x="84" y="18"/>
                  </a:lnTo>
                  <a:lnTo>
                    <a:pt x="84" y="18"/>
                  </a:lnTo>
                  <a:lnTo>
                    <a:pt x="82" y="18"/>
                  </a:lnTo>
                  <a:lnTo>
                    <a:pt x="82" y="16"/>
                  </a:lnTo>
                  <a:lnTo>
                    <a:pt x="80" y="16"/>
                  </a:lnTo>
                  <a:lnTo>
                    <a:pt x="80" y="14"/>
                  </a:lnTo>
                  <a:lnTo>
                    <a:pt x="80" y="14"/>
                  </a:lnTo>
                  <a:lnTo>
                    <a:pt x="80" y="14"/>
                  </a:lnTo>
                  <a:lnTo>
                    <a:pt x="80" y="14"/>
                  </a:lnTo>
                  <a:lnTo>
                    <a:pt x="78" y="14"/>
                  </a:lnTo>
                  <a:lnTo>
                    <a:pt x="78" y="12"/>
                  </a:lnTo>
                  <a:lnTo>
                    <a:pt x="76" y="12"/>
                  </a:lnTo>
                  <a:lnTo>
                    <a:pt x="76" y="12"/>
                  </a:lnTo>
                  <a:lnTo>
                    <a:pt x="74" y="10"/>
                  </a:lnTo>
                  <a:lnTo>
                    <a:pt x="74" y="10"/>
                  </a:lnTo>
                  <a:lnTo>
                    <a:pt x="70" y="10"/>
                  </a:lnTo>
                  <a:lnTo>
                    <a:pt x="70" y="10"/>
                  </a:lnTo>
                  <a:lnTo>
                    <a:pt x="66" y="6"/>
                  </a:lnTo>
                  <a:lnTo>
                    <a:pt x="64" y="2"/>
                  </a:lnTo>
                  <a:lnTo>
                    <a:pt x="64" y="2"/>
                  </a:lnTo>
                  <a:lnTo>
                    <a:pt x="64" y="2"/>
                  </a:lnTo>
                  <a:lnTo>
                    <a:pt x="58" y="2"/>
                  </a:lnTo>
                  <a:lnTo>
                    <a:pt x="5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0" name="Freeform 631"/>
            <p:cNvSpPr>
              <a:spLocks noEditPoints="1"/>
            </p:cNvSpPr>
            <p:nvPr/>
          </p:nvSpPr>
          <p:spPr bwMode="auto">
            <a:xfrm>
              <a:off x="8364538" y="5616575"/>
              <a:ext cx="136525" cy="146050"/>
            </a:xfrm>
            <a:custGeom>
              <a:avLst/>
              <a:gdLst>
                <a:gd name="T0" fmla="*/ 30 w 86"/>
                <a:gd name="T1" fmla="*/ 88 h 92"/>
                <a:gd name="T2" fmla="*/ 14 w 86"/>
                <a:gd name="T3" fmla="*/ 76 h 92"/>
                <a:gd name="T4" fmla="*/ 4 w 86"/>
                <a:gd name="T5" fmla="*/ 56 h 92"/>
                <a:gd name="T6" fmla="*/ 2 w 86"/>
                <a:gd name="T7" fmla="*/ 44 h 92"/>
                <a:gd name="T8" fmla="*/ 6 w 86"/>
                <a:gd name="T9" fmla="*/ 22 h 92"/>
                <a:gd name="T10" fmla="*/ 6 w 86"/>
                <a:gd name="T11" fmla="*/ 20 h 92"/>
                <a:gd name="T12" fmla="*/ 8 w 86"/>
                <a:gd name="T13" fmla="*/ 20 h 92"/>
                <a:gd name="T14" fmla="*/ 10 w 86"/>
                <a:gd name="T15" fmla="*/ 18 h 92"/>
                <a:gd name="T16" fmla="*/ 12 w 86"/>
                <a:gd name="T17" fmla="*/ 16 h 92"/>
                <a:gd name="T18" fmla="*/ 14 w 86"/>
                <a:gd name="T19" fmla="*/ 14 h 92"/>
                <a:gd name="T20" fmla="*/ 32 w 86"/>
                <a:gd name="T21" fmla="*/ 2 h 92"/>
                <a:gd name="T22" fmla="*/ 48 w 86"/>
                <a:gd name="T23" fmla="*/ 2 h 92"/>
                <a:gd name="T24" fmla="*/ 56 w 86"/>
                <a:gd name="T25" fmla="*/ 4 h 92"/>
                <a:gd name="T26" fmla="*/ 60 w 86"/>
                <a:gd name="T27" fmla="*/ 4 h 92"/>
                <a:gd name="T28" fmla="*/ 66 w 86"/>
                <a:gd name="T29" fmla="*/ 12 h 92"/>
                <a:gd name="T30" fmla="*/ 70 w 86"/>
                <a:gd name="T31" fmla="*/ 12 h 92"/>
                <a:gd name="T32" fmla="*/ 74 w 86"/>
                <a:gd name="T33" fmla="*/ 14 h 92"/>
                <a:gd name="T34" fmla="*/ 74 w 86"/>
                <a:gd name="T35" fmla="*/ 16 h 92"/>
                <a:gd name="T36" fmla="*/ 78 w 86"/>
                <a:gd name="T37" fmla="*/ 18 h 92"/>
                <a:gd name="T38" fmla="*/ 78 w 86"/>
                <a:gd name="T39" fmla="*/ 18 h 92"/>
                <a:gd name="T40" fmla="*/ 80 w 86"/>
                <a:gd name="T41" fmla="*/ 20 h 92"/>
                <a:gd name="T42" fmla="*/ 80 w 86"/>
                <a:gd name="T43" fmla="*/ 20 h 92"/>
                <a:gd name="T44" fmla="*/ 82 w 86"/>
                <a:gd name="T45" fmla="*/ 24 h 92"/>
                <a:gd name="T46" fmla="*/ 82 w 86"/>
                <a:gd name="T47" fmla="*/ 26 h 92"/>
                <a:gd name="T48" fmla="*/ 82 w 86"/>
                <a:gd name="T49" fmla="*/ 34 h 92"/>
                <a:gd name="T50" fmla="*/ 84 w 86"/>
                <a:gd name="T51" fmla="*/ 36 h 92"/>
                <a:gd name="T52" fmla="*/ 84 w 86"/>
                <a:gd name="T53" fmla="*/ 38 h 92"/>
                <a:gd name="T54" fmla="*/ 84 w 86"/>
                <a:gd name="T55" fmla="*/ 42 h 92"/>
                <a:gd name="T56" fmla="*/ 78 w 86"/>
                <a:gd name="T57" fmla="*/ 70 h 92"/>
                <a:gd name="T58" fmla="*/ 58 w 86"/>
                <a:gd name="T59" fmla="*/ 86 h 92"/>
                <a:gd name="T60" fmla="*/ 56 w 86"/>
                <a:gd name="T61" fmla="*/ 0 h 92"/>
                <a:gd name="T62" fmla="*/ 48 w 86"/>
                <a:gd name="T63" fmla="*/ 0 h 92"/>
                <a:gd name="T64" fmla="*/ 32 w 86"/>
                <a:gd name="T65" fmla="*/ 0 h 92"/>
                <a:gd name="T66" fmla="*/ 12 w 86"/>
                <a:gd name="T67" fmla="*/ 12 h 92"/>
                <a:gd name="T68" fmla="*/ 10 w 86"/>
                <a:gd name="T69" fmla="*/ 14 h 92"/>
                <a:gd name="T70" fmla="*/ 8 w 86"/>
                <a:gd name="T71" fmla="*/ 16 h 92"/>
                <a:gd name="T72" fmla="*/ 6 w 86"/>
                <a:gd name="T73" fmla="*/ 18 h 92"/>
                <a:gd name="T74" fmla="*/ 6 w 86"/>
                <a:gd name="T75" fmla="*/ 20 h 92"/>
                <a:gd name="T76" fmla="*/ 4 w 86"/>
                <a:gd name="T77" fmla="*/ 22 h 92"/>
                <a:gd name="T78" fmla="*/ 0 w 86"/>
                <a:gd name="T79" fmla="*/ 44 h 92"/>
                <a:gd name="T80" fmla="*/ 2 w 86"/>
                <a:gd name="T81" fmla="*/ 56 h 92"/>
                <a:gd name="T82" fmla="*/ 12 w 86"/>
                <a:gd name="T83" fmla="*/ 78 h 92"/>
                <a:gd name="T84" fmla="*/ 30 w 86"/>
                <a:gd name="T85" fmla="*/ 90 h 92"/>
                <a:gd name="T86" fmla="*/ 50 w 86"/>
                <a:gd name="T87" fmla="*/ 90 h 92"/>
                <a:gd name="T88" fmla="*/ 76 w 86"/>
                <a:gd name="T89" fmla="*/ 78 h 92"/>
                <a:gd name="T90" fmla="*/ 86 w 86"/>
                <a:gd name="T91" fmla="*/ 52 h 92"/>
                <a:gd name="T92" fmla="*/ 86 w 86"/>
                <a:gd name="T93" fmla="*/ 38 h 92"/>
                <a:gd name="T94" fmla="*/ 86 w 86"/>
                <a:gd name="T95" fmla="*/ 36 h 92"/>
                <a:gd name="T96" fmla="*/ 84 w 86"/>
                <a:gd name="T97" fmla="*/ 34 h 92"/>
                <a:gd name="T98" fmla="*/ 84 w 86"/>
                <a:gd name="T99" fmla="*/ 26 h 92"/>
                <a:gd name="T100" fmla="*/ 84 w 86"/>
                <a:gd name="T101" fmla="*/ 24 h 92"/>
                <a:gd name="T102" fmla="*/ 84 w 86"/>
                <a:gd name="T103" fmla="*/ 22 h 92"/>
                <a:gd name="T104" fmla="*/ 82 w 86"/>
                <a:gd name="T105" fmla="*/ 20 h 92"/>
                <a:gd name="T106" fmla="*/ 82 w 86"/>
                <a:gd name="T107" fmla="*/ 20 h 92"/>
                <a:gd name="T108" fmla="*/ 80 w 86"/>
                <a:gd name="T109" fmla="*/ 18 h 92"/>
                <a:gd name="T110" fmla="*/ 78 w 86"/>
                <a:gd name="T111" fmla="*/ 16 h 92"/>
                <a:gd name="T112" fmla="*/ 76 w 86"/>
                <a:gd name="T113" fmla="*/ 14 h 92"/>
                <a:gd name="T114" fmla="*/ 76 w 86"/>
                <a:gd name="T115" fmla="*/ 12 h 92"/>
                <a:gd name="T116" fmla="*/ 72 w 86"/>
                <a:gd name="T117" fmla="*/ 10 h 92"/>
                <a:gd name="T118" fmla="*/ 66 w 86"/>
                <a:gd name="T119" fmla="*/ 10 h 92"/>
                <a:gd name="T120" fmla="*/ 60 w 86"/>
                <a:gd name="T121" fmla="*/ 2 h 92"/>
                <a:gd name="T122" fmla="*/ 56 w 86"/>
                <a:gd name="T12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6" h="92">
                  <a:moveTo>
                    <a:pt x="36" y="90"/>
                  </a:moveTo>
                  <a:lnTo>
                    <a:pt x="36" y="90"/>
                  </a:lnTo>
                  <a:lnTo>
                    <a:pt x="30" y="88"/>
                  </a:lnTo>
                  <a:lnTo>
                    <a:pt x="26" y="86"/>
                  </a:lnTo>
                  <a:lnTo>
                    <a:pt x="20" y="82"/>
                  </a:lnTo>
                  <a:lnTo>
                    <a:pt x="14" y="76"/>
                  </a:lnTo>
                  <a:lnTo>
                    <a:pt x="10" y="70"/>
                  </a:lnTo>
                  <a:lnTo>
                    <a:pt x="6" y="64"/>
                  </a:lnTo>
                  <a:lnTo>
                    <a:pt x="4" y="56"/>
                  </a:lnTo>
                  <a:lnTo>
                    <a:pt x="2" y="46"/>
                  </a:lnTo>
                  <a:lnTo>
                    <a:pt x="2" y="46"/>
                  </a:lnTo>
                  <a:lnTo>
                    <a:pt x="2" y="44"/>
                  </a:lnTo>
                  <a:lnTo>
                    <a:pt x="2" y="42"/>
                  </a:lnTo>
                  <a:lnTo>
                    <a:pt x="2" y="42"/>
                  </a:lnTo>
                  <a:lnTo>
                    <a:pt x="6" y="22"/>
                  </a:lnTo>
                  <a:lnTo>
                    <a:pt x="6" y="22"/>
                  </a:lnTo>
                  <a:lnTo>
                    <a:pt x="6" y="22"/>
                  </a:lnTo>
                  <a:lnTo>
                    <a:pt x="6" y="20"/>
                  </a:lnTo>
                  <a:lnTo>
                    <a:pt x="6" y="20"/>
                  </a:lnTo>
                  <a:lnTo>
                    <a:pt x="6" y="20"/>
                  </a:lnTo>
                  <a:lnTo>
                    <a:pt x="8" y="20"/>
                  </a:lnTo>
                  <a:lnTo>
                    <a:pt x="8" y="20"/>
                  </a:lnTo>
                  <a:lnTo>
                    <a:pt x="10" y="18"/>
                  </a:lnTo>
                  <a:lnTo>
                    <a:pt x="10" y="18"/>
                  </a:lnTo>
                  <a:lnTo>
                    <a:pt x="10" y="16"/>
                  </a:lnTo>
                  <a:lnTo>
                    <a:pt x="10" y="16"/>
                  </a:lnTo>
                  <a:lnTo>
                    <a:pt x="12" y="16"/>
                  </a:lnTo>
                  <a:lnTo>
                    <a:pt x="12" y="16"/>
                  </a:lnTo>
                  <a:lnTo>
                    <a:pt x="12" y="14"/>
                  </a:lnTo>
                  <a:lnTo>
                    <a:pt x="14" y="14"/>
                  </a:lnTo>
                  <a:lnTo>
                    <a:pt x="14" y="14"/>
                  </a:lnTo>
                  <a:lnTo>
                    <a:pt x="26" y="4"/>
                  </a:lnTo>
                  <a:lnTo>
                    <a:pt x="32" y="2"/>
                  </a:lnTo>
                  <a:lnTo>
                    <a:pt x="36" y="2"/>
                  </a:lnTo>
                  <a:lnTo>
                    <a:pt x="48" y="2"/>
                  </a:lnTo>
                  <a:lnTo>
                    <a:pt x="48" y="2"/>
                  </a:lnTo>
                  <a:lnTo>
                    <a:pt x="54" y="2"/>
                  </a:lnTo>
                  <a:lnTo>
                    <a:pt x="56" y="2"/>
                  </a:lnTo>
                  <a:lnTo>
                    <a:pt x="56" y="4"/>
                  </a:lnTo>
                  <a:lnTo>
                    <a:pt x="56" y="4"/>
                  </a:lnTo>
                  <a:lnTo>
                    <a:pt x="60" y="4"/>
                  </a:lnTo>
                  <a:lnTo>
                    <a:pt x="60" y="4"/>
                  </a:lnTo>
                  <a:lnTo>
                    <a:pt x="60" y="4"/>
                  </a:lnTo>
                  <a:lnTo>
                    <a:pt x="62" y="8"/>
                  </a:lnTo>
                  <a:lnTo>
                    <a:pt x="66" y="12"/>
                  </a:lnTo>
                  <a:lnTo>
                    <a:pt x="66" y="12"/>
                  </a:lnTo>
                  <a:lnTo>
                    <a:pt x="70" y="12"/>
                  </a:lnTo>
                  <a:lnTo>
                    <a:pt x="70" y="12"/>
                  </a:lnTo>
                  <a:lnTo>
                    <a:pt x="72" y="14"/>
                  </a:lnTo>
                  <a:lnTo>
                    <a:pt x="74" y="14"/>
                  </a:lnTo>
                  <a:lnTo>
                    <a:pt x="74" y="14"/>
                  </a:lnTo>
                  <a:lnTo>
                    <a:pt x="74" y="14"/>
                  </a:lnTo>
                  <a:lnTo>
                    <a:pt x="74" y="14"/>
                  </a:lnTo>
                  <a:lnTo>
                    <a:pt x="74" y="16"/>
                  </a:lnTo>
                  <a:lnTo>
                    <a:pt x="76" y="16"/>
                  </a:lnTo>
                  <a:lnTo>
                    <a:pt x="76" y="18"/>
                  </a:lnTo>
                  <a:lnTo>
                    <a:pt x="78" y="18"/>
                  </a:lnTo>
                  <a:lnTo>
                    <a:pt x="78" y="18"/>
                  </a:lnTo>
                  <a:lnTo>
                    <a:pt x="78" y="18"/>
                  </a:lnTo>
                  <a:lnTo>
                    <a:pt x="78" y="18"/>
                  </a:lnTo>
                  <a:lnTo>
                    <a:pt x="78" y="20"/>
                  </a:lnTo>
                  <a:lnTo>
                    <a:pt x="78" y="20"/>
                  </a:lnTo>
                  <a:lnTo>
                    <a:pt x="80" y="20"/>
                  </a:lnTo>
                  <a:lnTo>
                    <a:pt x="80" y="20"/>
                  </a:lnTo>
                  <a:lnTo>
                    <a:pt x="80" y="20"/>
                  </a:lnTo>
                  <a:lnTo>
                    <a:pt x="80" y="20"/>
                  </a:lnTo>
                  <a:lnTo>
                    <a:pt x="82" y="24"/>
                  </a:lnTo>
                  <a:lnTo>
                    <a:pt x="82" y="24"/>
                  </a:lnTo>
                  <a:lnTo>
                    <a:pt x="82" y="24"/>
                  </a:lnTo>
                  <a:lnTo>
                    <a:pt x="82" y="26"/>
                  </a:lnTo>
                  <a:lnTo>
                    <a:pt x="82" y="26"/>
                  </a:lnTo>
                  <a:lnTo>
                    <a:pt x="82" y="26"/>
                  </a:lnTo>
                  <a:lnTo>
                    <a:pt x="82" y="26"/>
                  </a:lnTo>
                  <a:lnTo>
                    <a:pt x="82" y="32"/>
                  </a:lnTo>
                  <a:lnTo>
                    <a:pt x="82" y="34"/>
                  </a:lnTo>
                  <a:lnTo>
                    <a:pt x="82" y="34"/>
                  </a:lnTo>
                  <a:lnTo>
                    <a:pt x="82" y="36"/>
                  </a:lnTo>
                  <a:lnTo>
                    <a:pt x="84" y="36"/>
                  </a:lnTo>
                  <a:lnTo>
                    <a:pt x="84" y="36"/>
                  </a:lnTo>
                  <a:lnTo>
                    <a:pt x="84" y="38"/>
                  </a:lnTo>
                  <a:lnTo>
                    <a:pt x="84" y="38"/>
                  </a:lnTo>
                  <a:lnTo>
                    <a:pt x="84" y="38"/>
                  </a:lnTo>
                  <a:lnTo>
                    <a:pt x="84" y="42"/>
                  </a:lnTo>
                  <a:lnTo>
                    <a:pt x="84" y="42"/>
                  </a:lnTo>
                  <a:lnTo>
                    <a:pt x="84" y="52"/>
                  </a:lnTo>
                  <a:lnTo>
                    <a:pt x="82" y="62"/>
                  </a:lnTo>
                  <a:lnTo>
                    <a:pt x="78" y="70"/>
                  </a:lnTo>
                  <a:lnTo>
                    <a:pt x="74" y="76"/>
                  </a:lnTo>
                  <a:lnTo>
                    <a:pt x="66" y="82"/>
                  </a:lnTo>
                  <a:lnTo>
                    <a:pt x="58" y="86"/>
                  </a:lnTo>
                  <a:lnTo>
                    <a:pt x="48" y="88"/>
                  </a:lnTo>
                  <a:lnTo>
                    <a:pt x="36" y="90"/>
                  </a:lnTo>
                  <a:close/>
                  <a:moveTo>
                    <a:pt x="56" y="0"/>
                  </a:moveTo>
                  <a:lnTo>
                    <a:pt x="54" y="0"/>
                  </a:lnTo>
                  <a:lnTo>
                    <a:pt x="54" y="0"/>
                  </a:lnTo>
                  <a:lnTo>
                    <a:pt x="48" y="0"/>
                  </a:lnTo>
                  <a:lnTo>
                    <a:pt x="36" y="0"/>
                  </a:lnTo>
                  <a:lnTo>
                    <a:pt x="36" y="0"/>
                  </a:lnTo>
                  <a:lnTo>
                    <a:pt x="32" y="0"/>
                  </a:lnTo>
                  <a:lnTo>
                    <a:pt x="26" y="2"/>
                  </a:lnTo>
                  <a:lnTo>
                    <a:pt x="12" y="12"/>
                  </a:lnTo>
                  <a:lnTo>
                    <a:pt x="12" y="12"/>
                  </a:lnTo>
                  <a:lnTo>
                    <a:pt x="12" y="14"/>
                  </a:lnTo>
                  <a:lnTo>
                    <a:pt x="10" y="14"/>
                  </a:lnTo>
                  <a:lnTo>
                    <a:pt x="10" y="14"/>
                  </a:lnTo>
                  <a:lnTo>
                    <a:pt x="10" y="14"/>
                  </a:lnTo>
                  <a:lnTo>
                    <a:pt x="10" y="14"/>
                  </a:lnTo>
                  <a:lnTo>
                    <a:pt x="8" y="16"/>
                  </a:lnTo>
                  <a:lnTo>
                    <a:pt x="6" y="18"/>
                  </a:lnTo>
                  <a:lnTo>
                    <a:pt x="6" y="18"/>
                  </a:lnTo>
                  <a:lnTo>
                    <a:pt x="6" y="18"/>
                  </a:lnTo>
                  <a:lnTo>
                    <a:pt x="6" y="20"/>
                  </a:lnTo>
                  <a:lnTo>
                    <a:pt x="6" y="20"/>
                  </a:lnTo>
                  <a:lnTo>
                    <a:pt x="6" y="20"/>
                  </a:lnTo>
                  <a:lnTo>
                    <a:pt x="4" y="20"/>
                  </a:lnTo>
                  <a:lnTo>
                    <a:pt x="4" y="22"/>
                  </a:lnTo>
                  <a:lnTo>
                    <a:pt x="4" y="22"/>
                  </a:lnTo>
                  <a:lnTo>
                    <a:pt x="0" y="42"/>
                  </a:lnTo>
                  <a:lnTo>
                    <a:pt x="0" y="44"/>
                  </a:lnTo>
                  <a:lnTo>
                    <a:pt x="0" y="44"/>
                  </a:lnTo>
                  <a:lnTo>
                    <a:pt x="0" y="48"/>
                  </a:lnTo>
                  <a:lnTo>
                    <a:pt x="0" y="48"/>
                  </a:lnTo>
                  <a:lnTo>
                    <a:pt x="2" y="56"/>
                  </a:lnTo>
                  <a:lnTo>
                    <a:pt x="4" y="64"/>
                  </a:lnTo>
                  <a:lnTo>
                    <a:pt x="8" y="72"/>
                  </a:lnTo>
                  <a:lnTo>
                    <a:pt x="12" y="78"/>
                  </a:lnTo>
                  <a:lnTo>
                    <a:pt x="18" y="84"/>
                  </a:lnTo>
                  <a:lnTo>
                    <a:pt x="24" y="88"/>
                  </a:lnTo>
                  <a:lnTo>
                    <a:pt x="30" y="90"/>
                  </a:lnTo>
                  <a:lnTo>
                    <a:pt x="36" y="92"/>
                  </a:lnTo>
                  <a:lnTo>
                    <a:pt x="36" y="92"/>
                  </a:lnTo>
                  <a:lnTo>
                    <a:pt x="50" y="90"/>
                  </a:lnTo>
                  <a:lnTo>
                    <a:pt x="60" y="88"/>
                  </a:lnTo>
                  <a:lnTo>
                    <a:pt x="68" y="84"/>
                  </a:lnTo>
                  <a:lnTo>
                    <a:pt x="76" y="78"/>
                  </a:lnTo>
                  <a:lnTo>
                    <a:pt x="80" y="70"/>
                  </a:lnTo>
                  <a:lnTo>
                    <a:pt x="84" y="62"/>
                  </a:lnTo>
                  <a:lnTo>
                    <a:pt x="86" y="52"/>
                  </a:lnTo>
                  <a:lnTo>
                    <a:pt x="86" y="42"/>
                  </a:lnTo>
                  <a:lnTo>
                    <a:pt x="86" y="42"/>
                  </a:lnTo>
                  <a:lnTo>
                    <a:pt x="86" y="38"/>
                  </a:lnTo>
                  <a:lnTo>
                    <a:pt x="86" y="38"/>
                  </a:lnTo>
                  <a:lnTo>
                    <a:pt x="86" y="38"/>
                  </a:lnTo>
                  <a:lnTo>
                    <a:pt x="86" y="36"/>
                  </a:lnTo>
                  <a:lnTo>
                    <a:pt x="84" y="34"/>
                  </a:lnTo>
                  <a:lnTo>
                    <a:pt x="84" y="34"/>
                  </a:lnTo>
                  <a:lnTo>
                    <a:pt x="84" y="34"/>
                  </a:lnTo>
                  <a:lnTo>
                    <a:pt x="84" y="32"/>
                  </a:lnTo>
                  <a:lnTo>
                    <a:pt x="84" y="32"/>
                  </a:lnTo>
                  <a:lnTo>
                    <a:pt x="84" y="26"/>
                  </a:lnTo>
                  <a:lnTo>
                    <a:pt x="84" y="26"/>
                  </a:lnTo>
                  <a:lnTo>
                    <a:pt x="84" y="26"/>
                  </a:lnTo>
                  <a:lnTo>
                    <a:pt x="84" y="24"/>
                  </a:lnTo>
                  <a:lnTo>
                    <a:pt x="84" y="24"/>
                  </a:lnTo>
                  <a:lnTo>
                    <a:pt x="84" y="22"/>
                  </a:lnTo>
                  <a:lnTo>
                    <a:pt x="84" y="22"/>
                  </a:lnTo>
                  <a:lnTo>
                    <a:pt x="82" y="22"/>
                  </a:lnTo>
                  <a:lnTo>
                    <a:pt x="82" y="20"/>
                  </a:lnTo>
                  <a:lnTo>
                    <a:pt x="82" y="20"/>
                  </a:lnTo>
                  <a:lnTo>
                    <a:pt x="82" y="20"/>
                  </a:lnTo>
                  <a:lnTo>
                    <a:pt x="82" y="20"/>
                  </a:lnTo>
                  <a:lnTo>
                    <a:pt x="82" y="20"/>
                  </a:lnTo>
                  <a:lnTo>
                    <a:pt x="80" y="18"/>
                  </a:lnTo>
                  <a:lnTo>
                    <a:pt x="80" y="18"/>
                  </a:lnTo>
                  <a:lnTo>
                    <a:pt x="80" y="18"/>
                  </a:lnTo>
                  <a:lnTo>
                    <a:pt x="78" y="16"/>
                  </a:lnTo>
                  <a:lnTo>
                    <a:pt x="78" y="16"/>
                  </a:lnTo>
                  <a:lnTo>
                    <a:pt x="78" y="16"/>
                  </a:lnTo>
                  <a:lnTo>
                    <a:pt x="78" y="14"/>
                  </a:lnTo>
                  <a:lnTo>
                    <a:pt x="76" y="14"/>
                  </a:lnTo>
                  <a:lnTo>
                    <a:pt x="76" y="14"/>
                  </a:lnTo>
                  <a:lnTo>
                    <a:pt x="76" y="14"/>
                  </a:lnTo>
                  <a:lnTo>
                    <a:pt x="76" y="14"/>
                  </a:lnTo>
                  <a:lnTo>
                    <a:pt x="76" y="12"/>
                  </a:lnTo>
                  <a:lnTo>
                    <a:pt x="74" y="12"/>
                  </a:lnTo>
                  <a:lnTo>
                    <a:pt x="74" y="12"/>
                  </a:lnTo>
                  <a:lnTo>
                    <a:pt x="72" y="10"/>
                  </a:lnTo>
                  <a:lnTo>
                    <a:pt x="72" y="10"/>
                  </a:lnTo>
                  <a:lnTo>
                    <a:pt x="66" y="10"/>
                  </a:lnTo>
                  <a:lnTo>
                    <a:pt x="66" y="10"/>
                  </a:lnTo>
                  <a:lnTo>
                    <a:pt x="64" y="6"/>
                  </a:lnTo>
                  <a:lnTo>
                    <a:pt x="60" y="2"/>
                  </a:lnTo>
                  <a:lnTo>
                    <a:pt x="60" y="2"/>
                  </a:lnTo>
                  <a:lnTo>
                    <a:pt x="60" y="2"/>
                  </a:lnTo>
                  <a:lnTo>
                    <a:pt x="56" y="2"/>
                  </a:lnTo>
                  <a:lnTo>
                    <a:pt x="56" y="0"/>
                  </a:lnTo>
                  <a:close/>
                </a:path>
              </a:pathLst>
            </a:custGeom>
            <a:solidFill>
              <a:srgbClr val="39333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1" name="Freeform 632"/>
            <p:cNvSpPr>
              <a:spLocks/>
            </p:cNvSpPr>
            <p:nvPr/>
          </p:nvSpPr>
          <p:spPr bwMode="auto">
            <a:xfrm>
              <a:off x="8367713" y="5619750"/>
              <a:ext cx="130175" cy="139700"/>
            </a:xfrm>
            <a:custGeom>
              <a:avLst/>
              <a:gdLst>
                <a:gd name="T0" fmla="*/ 34 w 82"/>
                <a:gd name="T1" fmla="*/ 88 h 88"/>
                <a:gd name="T2" fmla="*/ 24 w 82"/>
                <a:gd name="T3" fmla="*/ 84 h 88"/>
                <a:gd name="T4" fmla="*/ 12 w 82"/>
                <a:gd name="T5" fmla="*/ 74 h 88"/>
                <a:gd name="T6" fmla="*/ 4 w 82"/>
                <a:gd name="T7" fmla="*/ 62 h 88"/>
                <a:gd name="T8" fmla="*/ 0 w 82"/>
                <a:gd name="T9" fmla="*/ 44 h 88"/>
                <a:gd name="T10" fmla="*/ 0 w 82"/>
                <a:gd name="T11" fmla="*/ 42 h 88"/>
                <a:gd name="T12" fmla="*/ 0 w 82"/>
                <a:gd name="T13" fmla="*/ 40 h 88"/>
                <a:gd name="T14" fmla="*/ 4 w 82"/>
                <a:gd name="T15" fmla="*/ 20 h 88"/>
                <a:gd name="T16" fmla="*/ 4 w 82"/>
                <a:gd name="T17" fmla="*/ 18 h 88"/>
                <a:gd name="T18" fmla="*/ 4 w 82"/>
                <a:gd name="T19" fmla="*/ 18 h 88"/>
                <a:gd name="T20" fmla="*/ 6 w 82"/>
                <a:gd name="T21" fmla="*/ 18 h 88"/>
                <a:gd name="T22" fmla="*/ 8 w 82"/>
                <a:gd name="T23" fmla="*/ 16 h 88"/>
                <a:gd name="T24" fmla="*/ 8 w 82"/>
                <a:gd name="T25" fmla="*/ 14 h 88"/>
                <a:gd name="T26" fmla="*/ 10 w 82"/>
                <a:gd name="T27" fmla="*/ 14 h 88"/>
                <a:gd name="T28" fmla="*/ 12 w 82"/>
                <a:gd name="T29" fmla="*/ 12 h 88"/>
                <a:gd name="T30" fmla="*/ 24 w 82"/>
                <a:gd name="T31" fmla="*/ 2 h 88"/>
                <a:gd name="T32" fmla="*/ 34 w 82"/>
                <a:gd name="T33" fmla="*/ 0 h 88"/>
                <a:gd name="T34" fmla="*/ 46 w 82"/>
                <a:gd name="T35" fmla="*/ 0 h 88"/>
                <a:gd name="T36" fmla="*/ 54 w 82"/>
                <a:gd name="T37" fmla="*/ 0 h 88"/>
                <a:gd name="T38" fmla="*/ 54 w 82"/>
                <a:gd name="T39" fmla="*/ 2 h 88"/>
                <a:gd name="T40" fmla="*/ 58 w 82"/>
                <a:gd name="T41" fmla="*/ 2 h 88"/>
                <a:gd name="T42" fmla="*/ 60 w 82"/>
                <a:gd name="T43" fmla="*/ 6 h 88"/>
                <a:gd name="T44" fmla="*/ 64 w 82"/>
                <a:gd name="T45" fmla="*/ 10 h 88"/>
                <a:gd name="T46" fmla="*/ 68 w 82"/>
                <a:gd name="T47" fmla="*/ 10 h 88"/>
                <a:gd name="T48" fmla="*/ 72 w 82"/>
                <a:gd name="T49" fmla="*/ 12 h 88"/>
                <a:gd name="T50" fmla="*/ 72 w 82"/>
                <a:gd name="T51" fmla="*/ 12 h 88"/>
                <a:gd name="T52" fmla="*/ 72 w 82"/>
                <a:gd name="T53" fmla="*/ 14 h 88"/>
                <a:gd name="T54" fmla="*/ 74 w 82"/>
                <a:gd name="T55" fmla="*/ 16 h 88"/>
                <a:gd name="T56" fmla="*/ 76 w 82"/>
                <a:gd name="T57" fmla="*/ 16 h 88"/>
                <a:gd name="T58" fmla="*/ 76 w 82"/>
                <a:gd name="T59" fmla="*/ 16 h 88"/>
                <a:gd name="T60" fmla="*/ 76 w 82"/>
                <a:gd name="T61" fmla="*/ 18 h 88"/>
                <a:gd name="T62" fmla="*/ 78 w 82"/>
                <a:gd name="T63" fmla="*/ 18 h 88"/>
                <a:gd name="T64" fmla="*/ 78 w 82"/>
                <a:gd name="T65" fmla="*/ 18 h 88"/>
                <a:gd name="T66" fmla="*/ 80 w 82"/>
                <a:gd name="T67" fmla="*/ 22 h 88"/>
                <a:gd name="T68" fmla="*/ 80 w 82"/>
                <a:gd name="T69" fmla="*/ 24 h 88"/>
                <a:gd name="T70" fmla="*/ 80 w 82"/>
                <a:gd name="T71" fmla="*/ 24 h 88"/>
                <a:gd name="T72" fmla="*/ 80 w 82"/>
                <a:gd name="T73" fmla="*/ 30 h 88"/>
                <a:gd name="T74" fmla="*/ 80 w 82"/>
                <a:gd name="T75" fmla="*/ 32 h 88"/>
                <a:gd name="T76" fmla="*/ 82 w 82"/>
                <a:gd name="T77" fmla="*/ 34 h 88"/>
                <a:gd name="T78" fmla="*/ 82 w 82"/>
                <a:gd name="T79" fmla="*/ 36 h 88"/>
                <a:gd name="T80" fmla="*/ 82 w 82"/>
                <a:gd name="T81" fmla="*/ 36 h 88"/>
                <a:gd name="T82" fmla="*/ 82 w 82"/>
                <a:gd name="T83" fmla="*/ 40 h 88"/>
                <a:gd name="T84" fmla="*/ 80 w 82"/>
                <a:gd name="T85" fmla="*/ 60 h 88"/>
                <a:gd name="T86" fmla="*/ 72 w 82"/>
                <a:gd name="T87" fmla="*/ 74 h 88"/>
                <a:gd name="T88" fmla="*/ 56 w 82"/>
                <a:gd name="T89" fmla="*/ 84 h 88"/>
                <a:gd name="T90" fmla="*/ 34 w 82"/>
                <a:gd name="T9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34" y="88"/>
                  </a:moveTo>
                  <a:lnTo>
                    <a:pt x="34" y="88"/>
                  </a:lnTo>
                  <a:lnTo>
                    <a:pt x="28" y="86"/>
                  </a:lnTo>
                  <a:lnTo>
                    <a:pt x="24" y="84"/>
                  </a:lnTo>
                  <a:lnTo>
                    <a:pt x="18" y="80"/>
                  </a:lnTo>
                  <a:lnTo>
                    <a:pt x="12" y="74"/>
                  </a:lnTo>
                  <a:lnTo>
                    <a:pt x="8" y="68"/>
                  </a:lnTo>
                  <a:lnTo>
                    <a:pt x="4" y="62"/>
                  </a:lnTo>
                  <a:lnTo>
                    <a:pt x="2" y="54"/>
                  </a:lnTo>
                  <a:lnTo>
                    <a:pt x="0" y="44"/>
                  </a:lnTo>
                  <a:lnTo>
                    <a:pt x="0" y="44"/>
                  </a:lnTo>
                  <a:lnTo>
                    <a:pt x="0" y="42"/>
                  </a:lnTo>
                  <a:lnTo>
                    <a:pt x="0" y="40"/>
                  </a:lnTo>
                  <a:lnTo>
                    <a:pt x="0" y="40"/>
                  </a:lnTo>
                  <a:lnTo>
                    <a:pt x="4" y="20"/>
                  </a:lnTo>
                  <a:lnTo>
                    <a:pt x="4" y="20"/>
                  </a:lnTo>
                  <a:lnTo>
                    <a:pt x="4" y="20"/>
                  </a:lnTo>
                  <a:lnTo>
                    <a:pt x="4" y="18"/>
                  </a:lnTo>
                  <a:lnTo>
                    <a:pt x="4" y="18"/>
                  </a:lnTo>
                  <a:lnTo>
                    <a:pt x="4" y="18"/>
                  </a:lnTo>
                  <a:lnTo>
                    <a:pt x="6" y="18"/>
                  </a:lnTo>
                  <a:lnTo>
                    <a:pt x="6" y="18"/>
                  </a:lnTo>
                  <a:lnTo>
                    <a:pt x="8" y="16"/>
                  </a:lnTo>
                  <a:lnTo>
                    <a:pt x="8" y="16"/>
                  </a:lnTo>
                  <a:lnTo>
                    <a:pt x="8" y="14"/>
                  </a:lnTo>
                  <a:lnTo>
                    <a:pt x="8" y="14"/>
                  </a:lnTo>
                  <a:lnTo>
                    <a:pt x="10" y="14"/>
                  </a:lnTo>
                  <a:lnTo>
                    <a:pt x="10" y="14"/>
                  </a:lnTo>
                  <a:lnTo>
                    <a:pt x="10" y="12"/>
                  </a:lnTo>
                  <a:lnTo>
                    <a:pt x="12" y="12"/>
                  </a:lnTo>
                  <a:lnTo>
                    <a:pt x="12" y="12"/>
                  </a:lnTo>
                  <a:lnTo>
                    <a:pt x="24" y="2"/>
                  </a:lnTo>
                  <a:lnTo>
                    <a:pt x="30" y="0"/>
                  </a:lnTo>
                  <a:lnTo>
                    <a:pt x="34" y="0"/>
                  </a:lnTo>
                  <a:lnTo>
                    <a:pt x="46" y="0"/>
                  </a:lnTo>
                  <a:lnTo>
                    <a:pt x="46" y="0"/>
                  </a:lnTo>
                  <a:lnTo>
                    <a:pt x="52" y="0"/>
                  </a:lnTo>
                  <a:lnTo>
                    <a:pt x="54" y="0"/>
                  </a:lnTo>
                  <a:lnTo>
                    <a:pt x="54" y="2"/>
                  </a:lnTo>
                  <a:lnTo>
                    <a:pt x="54" y="2"/>
                  </a:lnTo>
                  <a:lnTo>
                    <a:pt x="58" y="2"/>
                  </a:lnTo>
                  <a:lnTo>
                    <a:pt x="58" y="2"/>
                  </a:lnTo>
                  <a:lnTo>
                    <a:pt x="58" y="2"/>
                  </a:lnTo>
                  <a:lnTo>
                    <a:pt x="60" y="6"/>
                  </a:lnTo>
                  <a:lnTo>
                    <a:pt x="64" y="10"/>
                  </a:lnTo>
                  <a:lnTo>
                    <a:pt x="64" y="10"/>
                  </a:lnTo>
                  <a:lnTo>
                    <a:pt x="68" y="10"/>
                  </a:lnTo>
                  <a:lnTo>
                    <a:pt x="68" y="10"/>
                  </a:lnTo>
                  <a:lnTo>
                    <a:pt x="70" y="12"/>
                  </a:lnTo>
                  <a:lnTo>
                    <a:pt x="72" y="12"/>
                  </a:lnTo>
                  <a:lnTo>
                    <a:pt x="72" y="12"/>
                  </a:lnTo>
                  <a:lnTo>
                    <a:pt x="72" y="12"/>
                  </a:lnTo>
                  <a:lnTo>
                    <a:pt x="72" y="12"/>
                  </a:lnTo>
                  <a:lnTo>
                    <a:pt x="72" y="14"/>
                  </a:lnTo>
                  <a:lnTo>
                    <a:pt x="74" y="14"/>
                  </a:lnTo>
                  <a:lnTo>
                    <a:pt x="74" y="16"/>
                  </a:lnTo>
                  <a:lnTo>
                    <a:pt x="76" y="16"/>
                  </a:lnTo>
                  <a:lnTo>
                    <a:pt x="76" y="16"/>
                  </a:lnTo>
                  <a:lnTo>
                    <a:pt x="76" y="16"/>
                  </a:lnTo>
                  <a:lnTo>
                    <a:pt x="76" y="16"/>
                  </a:lnTo>
                  <a:lnTo>
                    <a:pt x="76" y="18"/>
                  </a:lnTo>
                  <a:lnTo>
                    <a:pt x="76" y="18"/>
                  </a:lnTo>
                  <a:lnTo>
                    <a:pt x="78" y="18"/>
                  </a:lnTo>
                  <a:lnTo>
                    <a:pt x="78" y="18"/>
                  </a:lnTo>
                  <a:lnTo>
                    <a:pt x="78" y="18"/>
                  </a:lnTo>
                  <a:lnTo>
                    <a:pt x="78" y="18"/>
                  </a:lnTo>
                  <a:lnTo>
                    <a:pt x="80" y="22"/>
                  </a:lnTo>
                  <a:lnTo>
                    <a:pt x="80" y="22"/>
                  </a:lnTo>
                  <a:lnTo>
                    <a:pt x="80" y="22"/>
                  </a:lnTo>
                  <a:lnTo>
                    <a:pt x="80" y="24"/>
                  </a:lnTo>
                  <a:lnTo>
                    <a:pt x="80" y="24"/>
                  </a:lnTo>
                  <a:lnTo>
                    <a:pt x="80" y="24"/>
                  </a:lnTo>
                  <a:lnTo>
                    <a:pt x="80" y="24"/>
                  </a:lnTo>
                  <a:lnTo>
                    <a:pt x="80" y="30"/>
                  </a:lnTo>
                  <a:lnTo>
                    <a:pt x="80" y="32"/>
                  </a:lnTo>
                  <a:lnTo>
                    <a:pt x="80" y="32"/>
                  </a:lnTo>
                  <a:lnTo>
                    <a:pt x="80" y="34"/>
                  </a:lnTo>
                  <a:lnTo>
                    <a:pt x="82" y="34"/>
                  </a:lnTo>
                  <a:lnTo>
                    <a:pt x="82" y="34"/>
                  </a:lnTo>
                  <a:lnTo>
                    <a:pt x="82" y="36"/>
                  </a:lnTo>
                  <a:lnTo>
                    <a:pt x="82" y="36"/>
                  </a:lnTo>
                  <a:lnTo>
                    <a:pt x="82" y="36"/>
                  </a:lnTo>
                  <a:lnTo>
                    <a:pt x="82" y="40"/>
                  </a:lnTo>
                  <a:lnTo>
                    <a:pt x="82" y="40"/>
                  </a:lnTo>
                  <a:lnTo>
                    <a:pt x="82" y="50"/>
                  </a:lnTo>
                  <a:lnTo>
                    <a:pt x="80" y="60"/>
                  </a:lnTo>
                  <a:lnTo>
                    <a:pt x="76" y="68"/>
                  </a:lnTo>
                  <a:lnTo>
                    <a:pt x="72" y="74"/>
                  </a:lnTo>
                  <a:lnTo>
                    <a:pt x="64" y="80"/>
                  </a:lnTo>
                  <a:lnTo>
                    <a:pt x="56" y="84"/>
                  </a:lnTo>
                  <a:lnTo>
                    <a:pt x="46" y="86"/>
                  </a:lnTo>
                  <a:lnTo>
                    <a:pt x="34" y="8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2" name="Freeform 633"/>
            <p:cNvSpPr>
              <a:spLocks/>
            </p:cNvSpPr>
            <p:nvPr/>
          </p:nvSpPr>
          <p:spPr bwMode="auto">
            <a:xfrm>
              <a:off x="8364538" y="5616575"/>
              <a:ext cx="136525" cy="146050"/>
            </a:xfrm>
            <a:custGeom>
              <a:avLst/>
              <a:gdLst>
                <a:gd name="T0" fmla="*/ 54 w 86"/>
                <a:gd name="T1" fmla="*/ 0 h 92"/>
                <a:gd name="T2" fmla="*/ 48 w 86"/>
                <a:gd name="T3" fmla="*/ 0 h 92"/>
                <a:gd name="T4" fmla="*/ 36 w 86"/>
                <a:gd name="T5" fmla="*/ 0 h 92"/>
                <a:gd name="T6" fmla="*/ 26 w 86"/>
                <a:gd name="T7" fmla="*/ 2 h 92"/>
                <a:gd name="T8" fmla="*/ 12 w 86"/>
                <a:gd name="T9" fmla="*/ 12 h 92"/>
                <a:gd name="T10" fmla="*/ 10 w 86"/>
                <a:gd name="T11" fmla="*/ 14 h 92"/>
                <a:gd name="T12" fmla="*/ 10 w 86"/>
                <a:gd name="T13" fmla="*/ 14 h 92"/>
                <a:gd name="T14" fmla="*/ 8 w 86"/>
                <a:gd name="T15" fmla="*/ 16 h 92"/>
                <a:gd name="T16" fmla="*/ 6 w 86"/>
                <a:gd name="T17" fmla="*/ 18 h 92"/>
                <a:gd name="T18" fmla="*/ 6 w 86"/>
                <a:gd name="T19" fmla="*/ 20 h 92"/>
                <a:gd name="T20" fmla="*/ 6 w 86"/>
                <a:gd name="T21" fmla="*/ 20 h 92"/>
                <a:gd name="T22" fmla="*/ 4 w 86"/>
                <a:gd name="T23" fmla="*/ 22 h 92"/>
                <a:gd name="T24" fmla="*/ 0 w 86"/>
                <a:gd name="T25" fmla="*/ 42 h 92"/>
                <a:gd name="T26" fmla="*/ 0 w 86"/>
                <a:gd name="T27" fmla="*/ 44 h 92"/>
                <a:gd name="T28" fmla="*/ 0 w 86"/>
                <a:gd name="T29" fmla="*/ 48 h 92"/>
                <a:gd name="T30" fmla="*/ 4 w 86"/>
                <a:gd name="T31" fmla="*/ 64 h 92"/>
                <a:gd name="T32" fmla="*/ 12 w 86"/>
                <a:gd name="T33" fmla="*/ 78 h 92"/>
                <a:gd name="T34" fmla="*/ 24 w 86"/>
                <a:gd name="T35" fmla="*/ 88 h 92"/>
                <a:gd name="T36" fmla="*/ 36 w 86"/>
                <a:gd name="T37" fmla="*/ 92 h 92"/>
                <a:gd name="T38" fmla="*/ 50 w 86"/>
                <a:gd name="T39" fmla="*/ 90 h 92"/>
                <a:gd name="T40" fmla="*/ 68 w 86"/>
                <a:gd name="T41" fmla="*/ 84 h 92"/>
                <a:gd name="T42" fmla="*/ 80 w 86"/>
                <a:gd name="T43" fmla="*/ 70 h 92"/>
                <a:gd name="T44" fmla="*/ 86 w 86"/>
                <a:gd name="T45" fmla="*/ 52 h 92"/>
                <a:gd name="T46" fmla="*/ 86 w 86"/>
                <a:gd name="T47" fmla="*/ 42 h 92"/>
                <a:gd name="T48" fmla="*/ 86 w 86"/>
                <a:gd name="T49" fmla="*/ 38 h 92"/>
                <a:gd name="T50" fmla="*/ 86 w 86"/>
                <a:gd name="T51" fmla="*/ 36 h 92"/>
                <a:gd name="T52" fmla="*/ 84 w 86"/>
                <a:gd name="T53" fmla="*/ 34 h 92"/>
                <a:gd name="T54" fmla="*/ 84 w 86"/>
                <a:gd name="T55" fmla="*/ 32 h 92"/>
                <a:gd name="T56" fmla="*/ 84 w 86"/>
                <a:gd name="T57" fmla="*/ 26 h 92"/>
                <a:gd name="T58" fmla="*/ 84 w 86"/>
                <a:gd name="T59" fmla="*/ 26 h 92"/>
                <a:gd name="T60" fmla="*/ 84 w 86"/>
                <a:gd name="T61" fmla="*/ 24 h 92"/>
                <a:gd name="T62" fmla="*/ 84 w 86"/>
                <a:gd name="T63" fmla="*/ 22 h 92"/>
                <a:gd name="T64" fmla="*/ 82 w 86"/>
                <a:gd name="T65" fmla="*/ 20 h 92"/>
                <a:gd name="T66" fmla="*/ 82 w 86"/>
                <a:gd name="T67" fmla="*/ 20 h 92"/>
                <a:gd name="T68" fmla="*/ 82 w 86"/>
                <a:gd name="T69" fmla="*/ 20 h 92"/>
                <a:gd name="T70" fmla="*/ 80 w 86"/>
                <a:gd name="T71" fmla="*/ 18 h 92"/>
                <a:gd name="T72" fmla="*/ 78 w 86"/>
                <a:gd name="T73" fmla="*/ 16 h 92"/>
                <a:gd name="T74" fmla="*/ 78 w 86"/>
                <a:gd name="T75" fmla="*/ 16 h 92"/>
                <a:gd name="T76" fmla="*/ 76 w 86"/>
                <a:gd name="T77" fmla="*/ 14 h 92"/>
                <a:gd name="T78" fmla="*/ 76 w 86"/>
                <a:gd name="T79" fmla="*/ 14 h 92"/>
                <a:gd name="T80" fmla="*/ 76 w 86"/>
                <a:gd name="T81" fmla="*/ 12 h 92"/>
                <a:gd name="T82" fmla="*/ 74 w 86"/>
                <a:gd name="T83" fmla="*/ 12 h 92"/>
                <a:gd name="T84" fmla="*/ 72 w 86"/>
                <a:gd name="T85" fmla="*/ 10 h 92"/>
                <a:gd name="T86" fmla="*/ 66 w 86"/>
                <a:gd name="T87" fmla="*/ 10 h 92"/>
                <a:gd name="T88" fmla="*/ 60 w 86"/>
                <a:gd name="T89" fmla="*/ 2 h 92"/>
                <a:gd name="T90" fmla="*/ 60 w 86"/>
                <a:gd name="T91" fmla="*/ 2 h 92"/>
                <a:gd name="T92" fmla="*/ 56 w 86"/>
                <a:gd name="T9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6" h="92">
                  <a:moveTo>
                    <a:pt x="56" y="0"/>
                  </a:moveTo>
                  <a:lnTo>
                    <a:pt x="54" y="0"/>
                  </a:lnTo>
                  <a:lnTo>
                    <a:pt x="54" y="0"/>
                  </a:lnTo>
                  <a:lnTo>
                    <a:pt x="48" y="0"/>
                  </a:lnTo>
                  <a:lnTo>
                    <a:pt x="36" y="0"/>
                  </a:lnTo>
                  <a:lnTo>
                    <a:pt x="36" y="0"/>
                  </a:lnTo>
                  <a:lnTo>
                    <a:pt x="32" y="0"/>
                  </a:lnTo>
                  <a:lnTo>
                    <a:pt x="26" y="2"/>
                  </a:lnTo>
                  <a:lnTo>
                    <a:pt x="12" y="12"/>
                  </a:lnTo>
                  <a:lnTo>
                    <a:pt x="12" y="12"/>
                  </a:lnTo>
                  <a:lnTo>
                    <a:pt x="12" y="14"/>
                  </a:lnTo>
                  <a:lnTo>
                    <a:pt x="10" y="14"/>
                  </a:lnTo>
                  <a:lnTo>
                    <a:pt x="10" y="14"/>
                  </a:lnTo>
                  <a:lnTo>
                    <a:pt x="10" y="14"/>
                  </a:lnTo>
                  <a:lnTo>
                    <a:pt x="10" y="14"/>
                  </a:lnTo>
                  <a:lnTo>
                    <a:pt x="8" y="16"/>
                  </a:lnTo>
                  <a:lnTo>
                    <a:pt x="6" y="18"/>
                  </a:lnTo>
                  <a:lnTo>
                    <a:pt x="6" y="18"/>
                  </a:lnTo>
                  <a:lnTo>
                    <a:pt x="6" y="18"/>
                  </a:lnTo>
                  <a:lnTo>
                    <a:pt x="6" y="20"/>
                  </a:lnTo>
                  <a:lnTo>
                    <a:pt x="6" y="20"/>
                  </a:lnTo>
                  <a:lnTo>
                    <a:pt x="6" y="20"/>
                  </a:lnTo>
                  <a:lnTo>
                    <a:pt x="4" y="20"/>
                  </a:lnTo>
                  <a:lnTo>
                    <a:pt x="4" y="22"/>
                  </a:lnTo>
                  <a:lnTo>
                    <a:pt x="4" y="22"/>
                  </a:lnTo>
                  <a:lnTo>
                    <a:pt x="0" y="42"/>
                  </a:lnTo>
                  <a:lnTo>
                    <a:pt x="0" y="44"/>
                  </a:lnTo>
                  <a:lnTo>
                    <a:pt x="0" y="44"/>
                  </a:lnTo>
                  <a:lnTo>
                    <a:pt x="0" y="48"/>
                  </a:lnTo>
                  <a:lnTo>
                    <a:pt x="0" y="48"/>
                  </a:lnTo>
                  <a:lnTo>
                    <a:pt x="2" y="56"/>
                  </a:lnTo>
                  <a:lnTo>
                    <a:pt x="4" y="64"/>
                  </a:lnTo>
                  <a:lnTo>
                    <a:pt x="8" y="72"/>
                  </a:lnTo>
                  <a:lnTo>
                    <a:pt x="12" y="78"/>
                  </a:lnTo>
                  <a:lnTo>
                    <a:pt x="18" y="84"/>
                  </a:lnTo>
                  <a:lnTo>
                    <a:pt x="24" y="88"/>
                  </a:lnTo>
                  <a:lnTo>
                    <a:pt x="30" y="90"/>
                  </a:lnTo>
                  <a:lnTo>
                    <a:pt x="36" y="92"/>
                  </a:lnTo>
                  <a:lnTo>
                    <a:pt x="36" y="92"/>
                  </a:lnTo>
                  <a:lnTo>
                    <a:pt x="50" y="90"/>
                  </a:lnTo>
                  <a:lnTo>
                    <a:pt x="60" y="88"/>
                  </a:lnTo>
                  <a:lnTo>
                    <a:pt x="68" y="84"/>
                  </a:lnTo>
                  <a:lnTo>
                    <a:pt x="76" y="78"/>
                  </a:lnTo>
                  <a:lnTo>
                    <a:pt x="80" y="70"/>
                  </a:lnTo>
                  <a:lnTo>
                    <a:pt x="84" y="62"/>
                  </a:lnTo>
                  <a:lnTo>
                    <a:pt x="86" y="52"/>
                  </a:lnTo>
                  <a:lnTo>
                    <a:pt x="86" y="42"/>
                  </a:lnTo>
                  <a:lnTo>
                    <a:pt x="86" y="42"/>
                  </a:lnTo>
                  <a:lnTo>
                    <a:pt x="86" y="38"/>
                  </a:lnTo>
                  <a:lnTo>
                    <a:pt x="86" y="38"/>
                  </a:lnTo>
                  <a:lnTo>
                    <a:pt x="86" y="38"/>
                  </a:lnTo>
                  <a:lnTo>
                    <a:pt x="86" y="36"/>
                  </a:lnTo>
                  <a:lnTo>
                    <a:pt x="84" y="34"/>
                  </a:lnTo>
                  <a:lnTo>
                    <a:pt x="84" y="34"/>
                  </a:lnTo>
                  <a:lnTo>
                    <a:pt x="84" y="34"/>
                  </a:lnTo>
                  <a:lnTo>
                    <a:pt x="84" y="32"/>
                  </a:lnTo>
                  <a:lnTo>
                    <a:pt x="84" y="32"/>
                  </a:lnTo>
                  <a:lnTo>
                    <a:pt x="84" y="26"/>
                  </a:lnTo>
                  <a:lnTo>
                    <a:pt x="84" y="26"/>
                  </a:lnTo>
                  <a:lnTo>
                    <a:pt x="84" y="26"/>
                  </a:lnTo>
                  <a:lnTo>
                    <a:pt x="84" y="24"/>
                  </a:lnTo>
                  <a:lnTo>
                    <a:pt x="84" y="24"/>
                  </a:lnTo>
                  <a:lnTo>
                    <a:pt x="84" y="22"/>
                  </a:lnTo>
                  <a:lnTo>
                    <a:pt x="84" y="22"/>
                  </a:lnTo>
                  <a:lnTo>
                    <a:pt x="82" y="22"/>
                  </a:lnTo>
                  <a:lnTo>
                    <a:pt x="82" y="20"/>
                  </a:lnTo>
                  <a:lnTo>
                    <a:pt x="82" y="20"/>
                  </a:lnTo>
                  <a:lnTo>
                    <a:pt x="82" y="20"/>
                  </a:lnTo>
                  <a:lnTo>
                    <a:pt x="82" y="20"/>
                  </a:lnTo>
                  <a:lnTo>
                    <a:pt x="82" y="20"/>
                  </a:lnTo>
                  <a:lnTo>
                    <a:pt x="80" y="18"/>
                  </a:lnTo>
                  <a:lnTo>
                    <a:pt x="80" y="18"/>
                  </a:lnTo>
                  <a:lnTo>
                    <a:pt x="80" y="18"/>
                  </a:lnTo>
                  <a:lnTo>
                    <a:pt x="78" y="16"/>
                  </a:lnTo>
                  <a:lnTo>
                    <a:pt x="78" y="16"/>
                  </a:lnTo>
                  <a:lnTo>
                    <a:pt x="78" y="16"/>
                  </a:lnTo>
                  <a:lnTo>
                    <a:pt x="78" y="14"/>
                  </a:lnTo>
                  <a:lnTo>
                    <a:pt x="76" y="14"/>
                  </a:lnTo>
                  <a:lnTo>
                    <a:pt x="76" y="14"/>
                  </a:lnTo>
                  <a:lnTo>
                    <a:pt x="76" y="14"/>
                  </a:lnTo>
                  <a:lnTo>
                    <a:pt x="76" y="14"/>
                  </a:lnTo>
                  <a:lnTo>
                    <a:pt x="76" y="12"/>
                  </a:lnTo>
                  <a:lnTo>
                    <a:pt x="74" y="12"/>
                  </a:lnTo>
                  <a:lnTo>
                    <a:pt x="74" y="12"/>
                  </a:lnTo>
                  <a:lnTo>
                    <a:pt x="72" y="10"/>
                  </a:lnTo>
                  <a:lnTo>
                    <a:pt x="72" y="10"/>
                  </a:lnTo>
                  <a:lnTo>
                    <a:pt x="66" y="10"/>
                  </a:lnTo>
                  <a:lnTo>
                    <a:pt x="66" y="10"/>
                  </a:lnTo>
                  <a:lnTo>
                    <a:pt x="64" y="6"/>
                  </a:lnTo>
                  <a:lnTo>
                    <a:pt x="60" y="2"/>
                  </a:lnTo>
                  <a:lnTo>
                    <a:pt x="60" y="2"/>
                  </a:lnTo>
                  <a:lnTo>
                    <a:pt x="60" y="2"/>
                  </a:lnTo>
                  <a:lnTo>
                    <a:pt x="56" y="2"/>
                  </a:lnTo>
                  <a:lnTo>
                    <a:pt x="5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3" name="Freeform 634"/>
            <p:cNvSpPr>
              <a:spLocks noEditPoints="1"/>
            </p:cNvSpPr>
            <p:nvPr/>
          </p:nvSpPr>
          <p:spPr bwMode="auto">
            <a:xfrm>
              <a:off x="8367713" y="5619750"/>
              <a:ext cx="130175" cy="139700"/>
            </a:xfrm>
            <a:custGeom>
              <a:avLst/>
              <a:gdLst>
                <a:gd name="T0" fmla="*/ 30 w 82"/>
                <a:gd name="T1" fmla="*/ 84 h 88"/>
                <a:gd name="T2" fmla="*/ 10 w 82"/>
                <a:gd name="T3" fmla="*/ 68 h 88"/>
                <a:gd name="T4" fmla="*/ 2 w 82"/>
                <a:gd name="T5" fmla="*/ 44 h 88"/>
                <a:gd name="T6" fmla="*/ 2 w 82"/>
                <a:gd name="T7" fmla="*/ 40 h 88"/>
                <a:gd name="T8" fmla="*/ 6 w 82"/>
                <a:gd name="T9" fmla="*/ 22 h 88"/>
                <a:gd name="T10" fmla="*/ 6 w 82"/>
                <a:gd name="T11" fmla="*/ 20 h 88"/>
                <a:gd name="T12" fmla="*/ 8 w 82"/>
                <a:gd name="T13" fmla="*/ 18 h 88"/>
                <a:gd name="T14" fmla="*/ 10 w 82"/>
                <a:gd name="T15" fmla="*/ 16 h 88"/>
                <a:gd name="T16" fmla="*/ 10 w 82"/>
                <a:gd name="T17" fmla="*/ 16 h 88"/>
                <a:gd name="T18" fmla="*/ 12 w 82"/>
                <a:gd name="T19" fmla="*/ 14 h 88"/>
                <a:gd name="T20" fmla="*/ 46 w 82"/>
                <a:gd name="T21" fmla="*/ 2 h 88"/>
                <a:gd name="T22" fmla="*/ 52 w 82"/>
                <a:gd name="T23" fmla="*/ 2 h 88"/>
                <a:gd name="T24" fmla="*/ 58 w 82"/>
                <a:gd name="T25" fmla="*/ 4 h 88"/>
                <a:gd name="T26" fmla="*/ 60 w 82"/>
                <a:gd name="T27" fmla="*/ 8 h 88"/>
                <a:gd name="T28" fmla="*/ 68 w 82"/>
                <a:gd name="T29" fmla="*/ 12 h 88"/>
                <a:gd name="T30" fmla="*/ 70 w 82"/>
                <a:gd name="T31" fmla="*/ 14 h 88"/>
                <a:gd name="T32" fmla="*/ 72 w 82"/>
                <a:gd name="T33" fmla="*/ 14 h 88"/>
                <a:gd name="T34" fmla="*/ 72 w 82"/>
                <a:gd name="T35" fmla="*/ 16 h 88"/>
                <a:gd name="T36" fmla="*/ 74 w 82"/>
                <a:gd name="T37" fmla="*/ 18 h 88"/>
                <a:gd name="T38" fmla="*/ 76 w 82"/>
                <a:gd name="T39" fmla="*/ 18 h 88"/>
                <a:gd name="T40" fmla="*/ 76 w 82"/>
                <a:gd name="T41" fmla="*/ 20 h 88"/>
                <a:gd name="T42" fmla="*/ 78 w 82"/>
                <a:gd name="T43" fmla="*/ 24 h 88"/>
                <a:gd name="T44" fmla="*/ 78 w 82"/>
                <a:gd name="T45" fmla="*/ 26 h 88"/>
                <a:gd name="T46" fmla="*/ 78 w 82"/>
                <a:gd name="T47" fmla="*/ 32 h 88"/>
                <a:gd name="T48" fmla="*/ 80 w 82"/>
                <a:gd name="T49" fmla="*/ 34 h 88"/>
                <a:gd name="T50" fmla="*/ 80 w 82"/>
                <a:gd name="T51" fmla="*/ 36 h 88"/>
                <a:gd name="T52" fmla="*/ 80 w 82"/>
                <a:gd name="T53" fmla="*/ 40 h 88"/>
                <a:gd name="T54" fmla="*/ 74 w 82"/>
                <a:gd name="T55" fmla="*/ 66 h 88"/>
                <a:gd name="T56" fmla="*/ 56 w 82"/>
                <a:gd name="T57" fmla="*/ 82 h 88"/>
                <a:gd name="T58" fmla="*/ 54 w 82"/>
                <a:gd name="T59" fmla="*/ 0 h 88"/>
                <a:gd name="T60" fmla="*/ 46 w 82"/>
                <a:gd name="T61" fmla="*/ 0 h 88"/>
                <a:gd name="T62" fmla="*/ 30 w 82"/>
                <a:gd name="T63" fmla="*/ 0 h 88"/>
                <a:gd name="T64" fmla="*/ 12 w 82"/>
                <a:gd name="T65" fmla="*/ 12 h 88"/>
                <a:gd name="T66" fmla="*/ 10 w 82"/>
                <a:gd name="T67" fmla="*/ 14 h 88"/>
                <a:gd name="T68" fmla="*/ 8 w 82"/>
                <a:gd name="T69" fmla="*/ 16 h 88"/>
                <a:gd name="T70" fmla="*/ 6 w 82"/>
                <a:gd name="T71" fmla="*/ 18 h 88"/>
                <a:gd name="T72" fmla="*/ 4 w 82"/>
                <a:gd name="T73" fmla="*/ 18 h 88"/>
                <a:gd name="T74" fmla="*/ 4 w 82"/>
                <a:gd name="T75" fmla="*/ 20 h 88"/>
                <a:gd name="T76" fmla="*/ 0 w 82"/>
                <a:gd name="T77" fmla="*/ 42 h 88"/>
                <a:gd name="T78" fmla="*/ 2 w 82"/>
                <a:gd name="T79" fmla="*/ 54 h 88"/>
                <a:gd name="T80" fmla="*/ 12 w 82"/>
                <a:gd name="T81" fmla="*/ 74 h 88"/>
                <a:gd name="T82" fmla="*/ 28 w 82"/>
                <a:gd name="T83" fmla="*/ 86 h 88"/>
                <a:gd name="T84" fmla="*/ 46 w 82"/>
                <a:gd name="T85" fmla="*/ 86 h 88"/>
                <a:gd name="T86" fmla="*/ 72 w 82"/>
                <a:gd name="T87" fmla="*/ 74 h 88"/>
                <a:gd name="T88" fmla="*/ 82 w 82"/>
                <a:gd name="T89" fmla="*/ 50 h 88"/>
                <a:gd name="T90" fmla="*/ 82 w 82"/>
                <a:gd name="T91" fmla="*/ 36 h 88"/>
                <a:gd name="T92" fmla="*/ 82 w 82"/>
                <a:gd name="T93" fmla="*/ 34 h 88"/>
                <a:gd name="T94" fmla="*/ 80 w 82"/>
                <a:gd name="T95" fmla="*/ 32 h 88"/>
                <a:gd name="T96" fmla="*/ 80 w 82"/>
                <a:gd name="T97" fmla="*/ 24 h 88"/>
                <a:gd name="T98" fmla="*/ 80 w 82"/>
                <a:gd name="T99" fmla="*/ 22 h 88"/>
                <a:gd name="T100" fmla="*/ 80 w 82"/>
                <a:gd name="T101" fmla="*/ 22 h 88"/>
                <a:gd name="T102" fmla="*/ 78 w 82"/>
                <a:gd name="T103" fmla="*/ 18 h 88"/>
                <a:gd name="T104" fmla="*/ 76 w 82"/>
                <a:gd name="T105" fmla="*/ 18 h 88"/>
                <a:gd name="T106" fmla="*/ 76 w 82"/>
                <a:gd name="T107" fmla="*/ 16 h 88"/>
                <a:gd name="T108" fmla="*/ 72 w 82"/>
                <a:gd name="T109" fmla="*/ 14 h 88"/>
                <a:gd name="T110" fmla="*/ 72 w 82"/>
                <a:gd name="T111" fmla="*/ 12 h 88"/>
                <a:gd name="T112" fmla="*/ 70 w 82"/>
                <a:gd name="T113" fmla="*/ 12 h 88"/>
                <a:gd name="T114" fmla="*/ 64 w 82"/>
                <a:gd name="T115" fmla="*/ 10 h 88"/>
                <a:gd name="T116" fmla="*/ 58 w 82"/>
                <a:gd name="T117" fmla="*/ 2 h 88"/>
                <a:gd name="T118" fmla="*/ 54 w 82"/>
                <a:gd name="T119"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2" h="88">
                  <a:moveTo>
                    <a:pt x="34" y="86"/>
                  </a:moveTo>
                  <a:lnTo>
                    <a:pt x="34" y="86"/>
                  </a:lnTo>
                  <a:lnTo>
                    <a:pt x="30" y="84"/>
                  </a:lnTo>
                  <a:lnTo>
                    <a:pt x="24" y="82"/>
                  </a:lnTo>
                  <a:lnTo>
                    <a:pt x="14" y="74"/>
                  </a:lnTo>
                  <a:lnTo>
                    <a:pt x="10" y="68"/>
                  </a:lnTo>
                  <a:lnTo>
                    <a:pt x="6" y="60"/>
                  </a:lnTo>
                  <a:lnTo>
                    <a:pt x="4" y="52"/>
                  </a:lnTo>
                  <a:lnTo>
                    <a:pt x="2" y="44"/>
                  </a:lnTo>
                  <a:lnTo>
                    <a:pt x="2" y="44"/>
                  </a:lnTo>
                  <a:lnTo>
                    <a:pt x="2" y="42"/>
                  </a:lnTo>
                  <a:lnTo>
                    <a:pt x="2" y="40"/>
                  </a:lnTo>
                  <a:lnTo>
                    <a:pt x="2" y="40"/>
                  </a:lnTo>
                  <a:lnTo>
                    <a:pt x="6" y="22"/>
                  </a:lnTo>
                  <a:lnTo>
                    <a:pt x="6" y="22"/>
                  </a:lnTo>
                  <a:lnTo>
                    <a:pt x="6" y="20"/>
                  </a:lnTo>
                  <a:lnTo>
                    <a:pt x="6" y="20"/>
                  </a:lnTo>
                  <a:lnTo>
                    <a:pt x="6" y="20"/>
                  </a:lnTo>
                  <a:lnTo>
                    <a:pt x="6" y="20"/>
                  </a:lnTo>
                  <a:lnTo>
                    <a:pt x="8" y="20"/>
                  </a:lnTo>
                  <a:lnTo>
                    <a:pt x="8" y="18"/>
                  </a:lnTo>
                  <a:lnTo>
                    <a:pt x="10" y="18"/>
                  </a:lnTo>
                  <a:lnTo>
                    <a:pt x="10" y="18"/>
                  </a:lnTo>
                  <a:lnTo>
                    <a:pt x="10" y="16"/>
                  </a:lnTo>
                  <a:lnTo>
                    <a:pt x="10" y="16"/>
                  </a:lnTo>
                  <a:lnTo>
                    <a:pt x="10" y="16"/>
                  </a:lnTo>
                  <a:lnTo>
                    <a:pt x="10" y="16"/>
                  </a:lnTo>
                  <a:lnTo>
                    <a:pt x="12" y="14"/>
                  </a:lnTo>
                  <a:lnTo>
                    <a:pt x="12" y="14"/>
                  </a:lnTo>
                  <a:lnTo>
                    <a:pt x="12" y="14"/>
                  </a:lnTo>
                  <a:lnTo>
                    <a:pt x="26" y="4"/>
                  </a:lnTo>
                  <a:lnTo>
                    <a:pt x="34" y="2"/>
                  </a:lnTo>
                  <a:lnTo>
                    <a:pt x="46" y="2"/>
                  </a:lnTo>
                  <a:lnTo>
                    <a:pt x="46" y="2"/>
                  </a:lnTo>
                  <a:lnTo>
                    <a:pt x="52" y="2"/>
                  </a:lnTo>
                  <a:lnTo>
                    <a:pt x="52" y="2"/>
                  </a:lnTo>
                  <a:lnTo>
                    <a:pt x="52" y="4"/>
                  </a:lnTo>
                  <a:lnTo>
                    <a:pt x="52" y="4"/>
                  </a:lnTo>
                  <a:lnTo>
                    <a:pt x="58" y="4"/>
                  </a:lnTo>
                  <a:lnTo>
                    <a:pt x="58" y="4"/>
                  </a:lnTo>
                  <a:lnTo>
                    <a:pt x="58" y="4"/>
                  </a:lnTo>
                  <a:lnTo>
                    <a:pt x="60" y="8"/>
                  </a:lnTo>
                  <a:lnTo>
                    <a:pt x="62" y="12"/>
                  </a:lnTo>
                  <a:lnTo>
                    <a:pt x="62" y="12"/>
                  </a:lnTo>
                  <a:lnTo>
                    <a:pt x="68" y="12"/>
                  </a:lnTo>
                  <a:lnTo>
                    <a:pt x="68" y="12"/>
                  </a:lnTo>
                  <a:lnTo>
                    <a:pt x="68" y="14"/>
                  </a:lnTo>
                  <a:lnTo>
                    <a:pt x="70" y="14"/>
                  </a:lnTo>
                  <a:lnTo>
                    <a:pt x="70" y="14"/>
                  </a:lnTo>
                  <a:lnTo>
                    <a:pt x="70" y="14"/>
                  </a:lnTo>
                  <a:lnTo>
                    <a:pt x="72" y="14"/>
                  </a:lnTo>
                  <a:lnTo>
                    <a:pt x="72" y="16"/>
                  </a:lnTo>
                  <a:lnTo>
                    <a:pt x="72" y="16"/>
                  </a:lnTo>
                  <a:lnTo>
                    <a:pt x="72" y="16"/>
                  </a:lnTo>
                  <a:lnTo>
                    <a:pt x="74" y="16"/>
                  </a:lnTo>
                  <a:lnTo>
                    <a:pt x="74" y="18"/>
                  </a:lnTo>
                  <a:lnTo>
                    <a:pt x="74" y="18"/>
                  </a:lnTo>
                  <a:lnTo>
                    <a:pt x="74" y="18"/>
                  </a:lnTo>
                  <a:lnTo>
                    <a:pt x="76" y="18"/>
                  </a:lnTo>
                  <a:lnTo>
                    <a:pt x="76" y="18"/>
                  </a:lnTo>
                  <a:lnTo>
                    <a:pt x="76" y="20"/>
                  </a:lnTo>
                  <a:lnTo>
                    <a:pt x="76" y="20"/>
                  </a:lnTo>
                  <a:lnTo>
                    <a:pt x="76" y="20"/>
                  </a:lnTo>
                  <a:lnTo>
                    <a:pt x="78" y="22"/>
                  </a:lnTo>
                  <a:lnTo>
                    <a:pt x="78" y="22"/>
                  </a:lnTo>
                  <a:lnTo>
                    <a:pt x="78" y="24"/>
                  </a:lnTo>
                  <a:lnTo>
                    <a:pt x="78" y="26"/>
                  </a:lnTo>
                  <a:lnTo>
                    <a:pt x="78" y="26"/>
                  </a:lnTo>
                  <a:lnTo>
                    <a:pt x="78" y="26"/>
                  </a:lnTo>
                  <a:lnTo>
                    <a:pt x="78" y="26"/>
                  </a:lnTo>
                  <a:lnTo>
                    <a:pt x="78" y="32"/>
                  </a:lnTo>
                  <a:lnTo>
                    <a:pt x="78" y="32"/>
                  </a:lnTo>
                  <a:lnTo>
                    <a:pt x="78" y="32"/>
                  </a:lnTo>
                  <a:lnTo>
                    <a:pt x="78" y="34"/>
                  </a:lnTo>
                  <a:lnTo>
                    <a:pt x="80" y="34"/>
                  </a:lnTo>
                  <a:lnTo>
                    <a:pt x="80" y="34"/>
                  </a:lnTo>
                  <a:lnTo>
                    <a:pt x="80" y="36"/>
                  </a:lnTo>
                  <a:lnTo>
                    <a:pt x="80" y="36"/>
                  </a:lnTo>
                  <a:lnTo>
                    <a:pt x="80" y="36"/>
                  </a:lnTo>
                  <a:lnTo>
                    <a:pt x="80" y="40"/>
                  </a:lnTo>
                  <a:lnTo>
                    <a:pt x="80" y="40"/>
                  </a:lnTo>
                  <a:lnTo>
                    <a:pt x="80" y="50"/>
                  </a:lnTo>
                  <a:lnTo>
                    <a:pt x="78" y="58"/>
                  </a:lnTo>
                  <a:lnTo>
                    <a:pt x="74" y="66"/>
                  </a:lnTo>
                  <a:lnTo>
                    <a:pt x="70" y="72"/>
                  </a:lnTo>
                  <a:lnTo>
                    <a:pt x="64" y="78"/>
                  </a:lnTo>
                  <a:lnTo>
                    <a:pt x="56" y="82"/>
                  </a:lnTo>
                  <a:lnTo>
                    <a:pt x="46" y="84"/>
                  </a:lnTo>
                  <a:lnTo>
                    <a:pt x="34" y="86"/>
                  </a:lnTo>
                  <a:close/>
                  <a:moveTo>
                    <a:pt x="54" y="0"/>
                  </a:moveTo>
                  <a:lnTo>
                    <a:pt x="52" y="0"/>
                  </a:lnTo>
                  <a:lnTo>
                    <a:pt x="52" y="0"/>
                  </a:lnTo>
                  <a:lnTo>
                    <a:pt x="46" y="0"/>
                  </a:lnTo>
                  <a:lnTo>
                    <a:pt x="34" y="0"/>
                  </a:lnTo>
                  <a:lnTo>
                    <a:pt x="34" y="0"/>
                  </a:lnTo>
                  <a:lnTo>
                    <a:pt x="30" y="0"/>
                  </a:lnTo>
                  <a:lnTo>
                    <a:pt x="24" y="2"/>
                  </a:lnTo>
                  <a:lnTo>
                    <a:pt x="12" y="12"/>
                  </a:lnTo>
                  <a:lnTo>
                    <a:pt x="12" y="12"/>
                  </a:lnTo>
                  <a:lnTo>
                    <a:pt x="10" y="12"/>
                  </a:lnTo>
                  <a:lnTo>
                    <a:pt x="10" y="14"/>
                  </a:lnTo>
                  <a:lnTo>
                    <a:pt x="10" y="14"/>
                  </a:lnTo>
                  <a:lnTo>
                    <a:pt x="8" y="14"/>
                  </a:lnTo>
                  <a:lnTo>
                    <a:pt x="8" y="14"/>
                  </a:lnTo>
                  <a:lnTo>
                    <a:pt x="8" y="16"/>
                  </a:lnTo>
                  <a:lnTo>
                    <a:pt x="6" y="18"/>
                  </a:lnTo>
                  <a:lnTo>
                    <a:pt x="6" y="18"/>
                  </a:lnTo>
                  <a:lnTo>
                    <a:pt x="6" y="18"/>
                  </a:lnTo>
                  <a:lnTo>
                    <a:pt x="4" y="18"/>
                  </a:lnTo>
                  <a:lnTo>
                    <a:pt x="4" y="18"/>
                  </a:lnTo>
                  <a:lnTo>
                    <a:pt x="4" y="18"/>
                  </a:lnTo>
                  <a:lnTo>
                    <a:pt x="4" y="20"/>
                  </a:lnTo>
                  <a:lnTo>
                    <a:pt x="4" y="20"/>
                  </a:lnTo>
                  <a:lnTo>
                    <a:pt x="4" y="20"/>
                  </a:lnTo>
                  <a:lnTo>
                    <a:pt x="0" y="40"/>
                  </a:lnTo>
                  <a:lnTo>
                    <a:pt x="0" y="42"/>
                  </a:lnTo>
                  <a:lnTo>
                    <a:pt x="0" y="42"/>
                  </a:lnTo>
                  <a:lnTo>
                    <a:pt x="0" y="44"/>
                  </a:lnTo>
                  <a:lnTo>
                    <a:pt x="0" y="44"/>
                  </a:lnTo>
                  <a:lnTo>
                    <a:pt x="2" y="54"/>
                  </a:lnTo>
                  <a:lnTo>
                    <a:pt x="4" y="62"/>
                  </a:lnTo>
                  <a:lnTo>
                    <a:pt x="8" y="68"/>
                  </a:lnTo>
                  <a:lnTo>
                    <a:pt x="12" y="74"/>
                  </a:lnTo>
                  <a:lnTo>
                    <a:pt x="18" y="80"/>
                  </a:lnTo>
                  <a:lnTo>
                    <a:pt x="24" y="84"/>
                  </a:lnTo>
                  <a:lnTo>
                    <a:pt x="28" y="86"/>
                  </a:lnTo>
                  <a:lnTo>
                    <a:pt x="34" y="88"/>
                  </a:lnTo>
                  <a:lnTo>
                    <a:pt x="34" y="88"/>
                  </a:lnTo>
                  <a:lnTo>
                    <a:pt x="46" y="86"/>
                  </a:lnTo>
                  <a:lnTo>
                    <a:pt x="56" y="84"/>
                  </a:lnTo>
                  <a:lnTo>
                    <a:pt x="64" y="80"/>
                  </a:lnTo>
                  <a:lnTo>
                    <a:pt x="72" y="74"/>
                  </a:lnTo>
                  <a:lnTo>
                    <a:pt x="76" y="68"/>
                  </a:lnTo>
                  <a:lnTo>
                    <a:pt x="80" y="60"/>
                  </a:lnTo>
                  <a:lnTo>
                    <a:pt x="82" y="50"/>
                  </a:lnTo>
                  <a:lnTo>
                    <a:pt x="82" y="40"/>
                  </a:lnTo>
                  <a:lnTo>
                    <a:pt x="82" y="40"/>
                  </a:lnTo>
                  <a:lnTo>
                    <a:pt x="82" y="36"/>
                  </a:lnTo>
                  <a:lnTo>
                    <a:pt x="82" y="36"/>
                  </a:lnTo>
                  <a:lnTo>
                    <a:pt x="82" y="36"/>
                  </a:lnTo>
                  <a:lnTo>
                    <a:pt x="82" y="34"/>
                  </a:lnTo>
                  <a:lnTo>
                    <a:pt x="80" y="34"/>
                  </a:lnTo>
                  <a:lnTo>
                    <a:pt x="80" y="34"/>
                  </a:lnTo>
                  <a:lnTo>
                    <a:pt x="80" y="32"/>
                  </a:lnTo>
                  <a:lnTo>
                    <a:pt x="80" y="30"/>
                  </a:lnTo>
                  <a:lnTo>
                    <a:pt x="80" y="30"/>
                  </a:lnTo>
                  <a:lnTo>
                    <a:pt x="80" y="24"/>
                  </a:lnTo>
                  <a:lnTo>
                    <a:pt x="80" y="24"/>
                  </a:lnTo>
                  <a:lnTo>
                    <a:pt x="80" y="24"/>
                  </a:lnTo>
                  <a:lnTo>
                    <a:pt x="80" y="22"/>
                  </a:lnTo>
                  <a:lnTo>
                    <a:pt x="80" y="22"/>
                  </a:lnTo>
                  <a:lnTo>
                    <a:pt x="80" y="22"/>
                  </a:lnTo>
                  <a:lnTo>
                    <a:pt x="80" y="22"/>
                  </a:lnTo>
                  <a:lnTo>
                    <a:pt x="78" y="18"/>
                  </a:lnTo>
                  <a:lnTo>
                    <a:pt x="78" y="18"/>
                  </a:lnTo>
                  <a:lnTo>
                    <a:pt x="78" y="18"/>
                  </a:lnTo>
                  <a:lnTo>
                    <a:pt x="78" y="18"/>
                  </a:lnTo>
                  <a:lnTo>
                    <a:pt x="76" y="18"/>
                  </a:lnTo>
                  <a:lnTo>
                    <a:pt x="76" y="18"/>
                  </a:lnTo>
                  <a:lnTo>
                    <a:pt x="76" y="16"/>
                  </a:lnTo>
                  <a:lnTo>
                    <a:pt x="76" y="16"/>
                  </a:lnTo>
                  <a:lnTo>
                    <a:pt x="76" y="16"/>
                  </a:lnTo>
                  <a:lnTo>
                    <a:pt x="74" y="16"/>
                  </a:lnTo>
                  <a:lnTo>
                    <a:pt x="74" y="14"/>
                  </a:lnTo>
                  <a:lnTo>
                    <a:pt x="72" y="14"/>
                  </a:lnTo>
                  <a:lnTo>
                    <a:pt x="72" y="12"/>
                  </a:lnTo>
                  <a:lnTo>
                    <a:pt x="72" y="12"/>
                  </a:lnTo>
                  <a:lnTo>
                    <a:pt x="72" y="12"/>
                  </a:lnTo>
                  <a:lnTo>
                    <a:pt x="72" y="12"/>
                  </a:lnTo>
                  <a:lnTo>
                    <a:pt x="70" y="12"/>
                  </a:lnTo>
                  <a:lnTo>
                    <a:pt x="70" y="12"/>
                  </a:lnTo>
                  <a:lnTo>
                    <a:pt x="68" y="10"/>
                  </a:lnTo>
                  <a:lnTo>
                    <a:pt x="68" y="10"/>
                  </a:lnTo>
                  <a:lnTo>
                    <a:pt x="64" y="10"/>
                  </a:lnTo>
                  <a:lnTo>
                    <a:pt x="64" y="10"/>
                  </a:lnTo>
                  <a:lnTo>
                    <a:pt x="60" y="6"/>
                  </a:lnTo>
                  <a:lnTo>
                    <a:pt x="58" y="2"/>
                  </a:lnTo>
                  <a:lnTo>
                    <a:pt x="58" y="2"/>
                  </a:lnTo>
                  <a:lnTo>
                    <a:pt x="58" y="2"/>
                  </a:lnTo>
                  <a:lnTo>
                    <a:pt x="54" y="2"/>
                  </a:lnTo>
                  <a:lnTo>
                    <a:pt x="54" y="0"/>
                  </a:lnTo>
                  <a:close/>
                </a:path>
              </a:pathLst>
            </a:custGeom>
            <a:solidFill>
              <a:srgbClr val="35302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4" name="Freeform 635"/>
            <p:cNvSpPr>
              <a:spLocks/>
            </p:cNvSpPr>
            <p:nvPr/>
          </p:nvSpPr>
          <p:spPr bwMode="auto">
            <a:xfrm>
              <a:off x="8370888" y="5622925"/>
              <a:ext cx="123825" cy="133350"/>
            </a:xfrm>
            <a:custGeom>
              <a:avLst/>
              <a:gdLst>
                <a:gd name="T0" fmla="*/ 32 w 78"/>
                <a:gd name="T1" fmla="*/ 84 h 84"/>
                <a:gd name="T2" fmla="*/ 22 w 78"/>
                <a:gd name="T3" fmla="*/ 80 h 84"/>
                <a:gd name="T4" fmla="*/ 8 w 78"/>
                <a:gd name="T5" fmla="*/ 66 h 84"/>
                <a:gd name="T6" fmla="*/ 2 w 78"/>
                <a:gd name="T7" fmla="*/ 50 h 84"/>
                <a:gd name="T8" fmla="*/ 0 w 78"/>
                <a:gd name="T9" fmla="*/ 42 h 84"/>
                <a:gd name="T10" fmla="*/ 0 w 78"/>
                <a:gd name="T11" fmla="*/ 38 h 84"/>
                <a:gd name="T12" fmla="*/ 4 w 78"/>
                <a:gd name="T13" fmla="*/ 20 h 84"/>
                <a:gd name="T14" fmla="*/ 4 w 78"/>
                <a:gd name="T15" fmla="*/ 18 h 84"/>
                <a:gd name="T16" fmla="*/ 4 w 78"/>
                <a:gd name="T17" fmla="*/ 18 h 84"/>
                <a:gd name="T18" fmla="*/ 6 w 78"/>
                <a:gd name="T19" fmla="*/ 18 h 84"/>
                <a:gd name="T20" fmla="*/ 8 w 78"/>
                <a:gd name="T21" fmla="*/ 16 h 84"/>
                <a:gd name="T22" fmla="*/ 8 w 78"/>
                <a:gd name="T23" fmla="*/ 14 h 84"/>
                <a:gd name="T24" fmla="*/ 8 w 78"/>
                <a:gd name="T25" fmla="*/ 14 h 84"/>
                <a:gd name="T26" fmla="*/ 10 w 78"/>
                <a:gd name="T27" fmla="*/ 12 h 84"/>
                <a:gd name="T28" fmla="*/ 10 w 78"/>
                <a:gd name="T29" fmla="*/ 12 h 84"/>
                <a:gd name="T30" fmla="*/ 32 w 78"/>
                <a:gd name="T31" fmla="*/ 0 h 84"/>
                <a:gd name="T32" fmla="*/ 44 w 78"/>
                <a:gd name="T33" fmla="*/ 0 h 84"/>
                <a:gd name="T34" fmla="*/ 50 w 78"/>
                <a:gd name="T35" fmla="*/ 0 h 84"/>
                <a:gd name="T36" fmla="*/ 50 w 78"/>
                <a:gd name="T37" fmla="*/ 2 h 84"/>
                <a:gd name="T38" fmla="*/ 56 w 78"/>
                <a:gd name="T39" fmla="*/ 2 h 84"/>
                <a:gd name="T40" fmla="*/ 58 w 78"/>
                <a:gd name="T41" fmla="*/ 6 h 84"/>
                <a:gd name="T42" fmla="*/ 60 w 78"/>
                <a:gd name="T43" fmla="*/ 10 h 84"/>
                <a:gd name="T44" fmla="*/ 66 w 78"/>
                <a:gd name="T45" fmla="*/ 10 h 84"/>
                <a:gd name="T46" fmla="*/ 68 w 78"/>
                <a:gd name="T47" fmla="*/ 12 h 84"/>
                <a:gd name="T48" fmla="*/ 68 w 78"/>
                <a:gd name="T49" fmla="*/ 12 h 84"/>
                <a:gd name="T50" fmla="*/ 70 w 78"/>
                <a:gd name="T51" fmla="*/ 14 h 84"/>
                <a:gd name="T52" fmla="*/ 70 w 78"/>
                <a:gd name="T53" fmla="*/ 14 h 84"/>
                <a:gd name="T54" fmla="*/ 72 w 78"/>
                <a:gd name="T55" fmla="*/ 16 h 84"/>
                <a:gd name="T56" fmla="*/ 72 w 78"/>
                <a:gd name="T57" fmla="*/ 16 h 84"/>
                <a:gd name="T58" fmla="*/ 74 w 78"/>
                <a:gd name="T59" fmla="*/ 16 h 84"/>
                <a:gd name="T60" fmla="*/ 74 w 78"/>
                <a:gd name="T61" fmla="*/ 18 h 84"/>
                <a:gd name="T62" fmla="*/ 76 w 78"/>
                <a:gd name="T63" fmla="*/ 20 h 84"/>
                <a:gd name="T64" fmla="*/ 76 w 78"/>
                <a:gd name="T65" fmla="*/ 22 h 84"/>
                <a:gd name="T66" fmla="*/ 76 w 78"/>
                <a:gd name="T67" fmla="*/ 24 h 84"/>
                <a:gd name="T68" fmla="*/ 76 w 78"/>
                <a:gd name="T69" fmla="*/ 24 h 84"/>
                <a:gd name="T70" fmla="*/ 76 w 78"/>
                <a:gd name="T71" fmla="*/ 30 h 84"/>
                <a:gd name="T72" fmla="*/ 76 w 78"/>
                <a:gd name="T73" fmla="*/ 32 h 84"/>
                <a:gd name="T74" fmla="*/ 78 w 78"/>
                <a:gd name="T75" fmla="*/ 32 h 84"/>
                <a:gd name="T76" fmla="*/ 78 w 78"/>
                <a:gd name="T77" fmla="*/ 34 h 84"/>
                <a:gd name="T78" fmla="*/ 78 w 78"/>
                <a:gd name="T79" fmla="*/ 38 h 84"/>
                <a:gd name="T80" fmla="*/ 78 w 78"/>
                <a:gd name="T81" fmla="*/ 48 h 84"/>
                <a:gd name="T82" fmla="*/ 72 w 78"/>
                <a:gd name="T83" fmla="*/ 64 h 84"/>
                <a:gd name="T84" fmla="*/ 62 w 78"/>
                <a:gd name="T85" fmla="*/ 76 h 84"/>
                <a:gd name="T86" fmla="*/ 44 w 78"/>
                <a:gd name="T87" fmla="*/ 8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4">
                  <a:moveTo>
                    <a:pt x="32" y="84"/>
                  </a:moveTo>
                  <a:lnTo>
                    <a:pt x="32" y="84"/>
                  </a:lnTo>
                  <a:lnTo>
                    <a:pt x="28" y="82"/>
                  </a:lnTo>
                  <a:lnTo>
                    <a:pt x="22" y="80"/>
                  </a:lnTo>
                  <a:lnTo>
                    <a:pt x="12" y="72"/>
                  </a:lnTo>
                  <a:lnTo>
                    <a:pt x="8" y="66"/>
                  </a:lnTo>
                  <a:lnTo>
                    <a:pt x="4" y="58"/>
                  </a:lnTo>
                  <a:lnTo>
                    <a:pt x="2" y="50"/>
                  </a:lnTo>
                  <a:lnTo>
                    <a:pt x="0" y="42"/>
                  </a:lnTo>
                  <a:lnTo>
                    <a:pt x="0" y="42"/>
                  </a:lnTo>
                  <a:lnTo>
                    <a:pt x="0" y="40"/>
                  </a:lnTo>
                  <a:lnTo>
                    <a:pt x="0" y="38"/>
                  </a:lnTo>
                  <a:lnTo>
                    <a:pt x="0" y="38"/>
                  </a:lnTo>
                  <a:lnTo>
                    <a:pt x="4" y="20"/>
                  </a:lnTo>
                  <a:lnTo>
                    <a:pt x="4" y="20"/>
                  </a:lnTo>
                  <a:lnTo>
                    <a:pt x="4" y="18"/>
                  </a:lnTo>
                  <a:lnTo>
                    <a:pt x="4" y="18"/>
                  </a:lnTo>
                  <a:lnTo>
                    <a:pt x="4" y="18"/>
                  </a:lnTo>
                  <a:lnTo>
                    <a:pt x="4" y="18"/>
                  </a:lnTo>
                  <a:lnTo>
                    <a:pt x="6" y="18"/>
                  </a:lnTo>
                  <a:lnTo>
                    <a:pt x="6" y="16"/>
                  </a:lnTo>
                  <a:lnTo>
                    <a:pt x="8" y="16"/>
                  </a:lnTo>
                  <a:lnTo>
                    <a:pt x="8" y="16"/>
                  </a:lnTo>
                  <a:lnTo>
                    <a:pt x="8" y="14"/>
                  </a:lnTo>
                  <a:lnTo>
                    <a:pt x="8" y="14"/>
                  </a:lnTo>
                  <a:lnTo>
                    <a:pt x="8" y="14"/>
                  </a:lnTo>
                  <a:lnTo>
                    <a:pt x="8" y="14"/>
                  </a:lnTo>
                  <a:lnTo>
                    <a:pt x="10" y="12"/>
                  </a:lnTo>
                  <a:lnTo>
                    <a:pt x="10" y="12"/>
                  </a:lnTo>
                  <a:lnTo>
                    <a:pt x="10" y="12"/>
                  </a:lnTo>
                  <a:lnTo>
                    <a:pt x="24" y="2"/>
                  </a:lnTo>
                  <a:lnTo>
                    <a:pt x="32" y="0"/>
                  </a:lnTo>
                  <a:lnTo>
                    <a:pt x="44" y="0"/>
                  </a:lnTo>
                  <a:lnTo>
                    <a:pt x="44" y="0"/>
                  </a:lnTo>
                  <a:lnTo>
                    <a:pt x="50" y="0"/>
                  </a:lnTo>
                  <a:lnTo>
                    <a:pt x="50" y="0"/>
                  </a:lnTo>
                  <a:lnTo>
                    <a:pt x="50" y="2"/>
                  </a:lnTo>
                  <a:lnTo>
                    <a:pt x="50" y="2"/>
                  </a:lnTo>
                  <a:lnTo>
                    <a:pt x="56" y="2"/>
                  </a:lnTo>
                  <a:lnTo>
                    <a:pt x="56" y="2"/>
                  </a:lnTo>
                  <a:lnTo>
                    <a:pt x="56" y="2"/>
                  </a:lnTo>
                  <a:lnTo>
                    <a:pt x="58" y="6"/>
                  </a:lnTo>
                  <a:lnTo>
                    <a:pt x="60" y="10"/>
                  </a:lnTo>
                  <a:lnTo>
                    <a:pt x="60" y="10"/>
                  </a:lnTo>
                  <a:lnTo>
                    <a:pt x="66" y="10"/>
                  </a:lnTo>
                  <a:lnTo>
                    <a:pt x="66" y="10"/>
                  </a:lnTo>
                  <a:lnTo>
                    <a:pt x="66" y="12"/>
                  </a:lnTo>
                  <a:lnTo>
                    <a:pt x="68" y="12"/>
                  </a:lnTo>
                  <a:lnTo>
                    <a:pt x="68" y="12"/>
                  </a:lnTo>
                  <a:lnTo>
                    <a:pt x="68" y="12"/>
                  </a:lnTo>
                  <a:lnTo>
                    <a:pt x="70" y="12"/>
                  </a:lnTo>
                  <a:lnTo>
                    <a:pt x="70" y="14"/>
                  </a:lnTo>
                  <a:lnTo>
                    <a:pt x="70" y="14"/>
                  </a:lnTo>
                  <a:lnTo>
                    <a:pt x="70" y="14"/>
                  </a:lnTo>
                  <a:lnTo>
                    <a:pt x="72" y="14"/>
                  </a:lnTo>
                  <a:lnTo>
                    <a:pt x="72" y="16"/>
                  </a:lnTo>
                  <a:lnTo>
                    <a:pt x="72" y="16"/>
                  </a:lnTo>
                  <a:lnTo>
                    <a:pt x="72" y="16"/>
                  </a:lnTo>
                  <a:lnTo>
                    <a:pt x="74" y="16"/>
                  </a:lnTo>
                  <a:lnTo>
                    <a:pt x="74" y="16"/>
                  </a:lnTo>
                  <a:lnTo>
                    <a:pt x="74" y="18"/>
                  </a:lnTo>
                  <a:lnTo>
                    <a:pt x="74" y="18"/>
                  </a:lnTo>
                  <a:lnTo>
                    <a:pt x="74" y="18"/>
                  </a:lnTo>
                  <a:lnTo>
                    <a:pt x="76" y="20"/>
                  </a:lnTo>
                  <a:lnTo>
                    <a:pt x="76" y="20"/>
                  </a:lnTo>
                  <a:lnTo>
                    <a:pt x="76" y="22"/>
                  </a:lnTo>
                  <a:lnTo>
                    <a:pt x="76" y="24"/>
                  </a:lnTo>
                  <a:lnTo>
                    <a:pt x="76" y="24"/>
                  </a:lnTo>
                  <a:lnTo>
                    <a:pt x="76" y="24"/>
                  </a:lnTo>
                  <a:lnTo>
                    <a:pt x="76" y="24"/>
                  </a:lnTo>
                  <a:lnTo>
                    <a:pt x="76" y="30"/>
                  </a:lnTo>
                  <a:lnTo>
                    <a:pt x="76" y="30"/>
                  </a:lnTo>
                  <a:lnTo>
                    <a:pt x="76" y="30"/>
                  </a:lnTo>
                  <a:lnTo>
                    <a:pt x="76" y="32"/>
                  </a:lnTo>
                  <a:lnTo>
                    <a:pt x="78" y="32"/>
                  </a:lnTo>
                  <a:lnTo>
                    <a:pt x="78" y="32"/>
                  </a:lnTo>
                  <a:lnTo>
                    <a:pt x="78" y="34"/>
                  </a:lnTo>
                  <a:lnTo>
                    <a:pt x="78" y="34"/>
                  </a:lnTo>
                  <a:lnTo>
                    <a:pt x="78" y="34"/>
                  </a:lnTo>
                  <a:lnTo>
                    <a:pt x="78" y="38"/>
                  </a:lnTo>
                  <a:lnTo>
                    <a:pt x="78" y="38"/>
                  </a:lnTo>
                  <a:lnTo>
                    <a:pt x="78" y="48"/>
                  </a:lnTo>
                  <a:lnTo>
                    <a:pt x="76" y="56"/>
                  </a:lnTo>
                  <a:lnTo>
                    <a:pt x="72" y="64"/>
                  </a:lnTo>
                  <a:lnTo>
                    <a:pt x="68" y="70"/>
                  </a:lnTo>
                  <a:lnTo>
                    <a:pt x="62" y="76"/>
                  </a:lnTo>
                  <a:lnTo>
                    <a:pt x="54" y="80"/>
                  </a:lnTo>
                  <a:lnTo>
                    <a:pt x="44" y="82"/>
                  </a:lnTo>
                  <a:lnTo>
                    <a:pt x="32" y="8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5" name="Freeform 636"/>
            <p:cNvSpPr>
              <a:spLocks/>
            </p:cNvSpPr>
            <p:nvPr/>
          </p:nvSpPr>
          <p:spPr bwMode="auto">
            <a:xfrm>
              <a:off x="8367713" y="5619750"/>
              <a:ext cx="130175" cy="139700"/>
            </a:xfrm>
            <a:custGeom>
              <a:avLst/>
              <a:gdLst>
                <a:gd name="T0" fmla="*/ 52 w 82"/>
                <a:gd name="T1" fmla="*/ 0 h 88"/>
                <a:gd name="T2" fmla="*/ 46 w 82"/>
                <a:gd name="T3" fmla="*/ 0 h 88"/>
                <a:gd name="T4" fmla="*/ 34 w 82"/>
                <a:gd name="T5" fmla="*/ 0 h 88"/>
                <a:gd name="T6" fmla="*/ 24 w 82"/>
                <a:gd name="T7" fmla="*/ 2 h 88"/>
                <a:gd name="T8" fmla="*/ 12 w 82"/>
                <a:gd name="T9" fmla="*/ 12 h 88"/>
                <a:gd name="T10" fmla="*/ 10 w 82"/>
                <a:gd name="T11" fmla="*/ 14 h 88"/>
                <a:gd name="T12" fmla="*/ 8 w 82"/>
                <a:gd name="T13" fmla="*/ 14 h 88"/>
                <a:gd name="T14" fmla="*/ 8 w 82"/>
                <a:gd name="T15" fmla="*/ 16 h 88"/>
                <a:gd name="T16" fmla="*/ 6 w 82"/>
                <a:gd name="T17" fmla="*/ 18 h 88"/>
                <a:gd name="T18" fmla="*/ 4 w 82"/>
                <a:gd name="T19" fmla="*/ 18 h 88"/>
                <a:gd name="T20" fmla="*/ 4 w 82"/>
                <a:gd name="T21" fmla="*/ 18 h 88"/>
                <a:gd name="T22" fmla="*/ 4 w 82"/>
                <a:gd name="T23" fmla="*/ 20 h 88"/>
                <a:gd name="T24" fmla="*/ 0 w 82"/>
                <a:gd name="T25" fmla="*/ 40 h 88"/>
                <a:gd name="T26" fmla="*/ 0 w 82"/>
                <a:gd name="T27" fmla="*/ 42 h 88"/>
                <a:gd name="T28" fmla="*/ 0 w 82"/>
                <a:gd name="T29" fmla="*/ 44 h 88"/>
                <a:gd name="T30" fmla="*/ 4 w 82"/>
                <a:gd name="T31" fmla="*/ 62 h 88"/>
                <a:gd name="T32" fmla="*/ 12 w 82"/>
                <a:gd name="T33" fmla="*/ 74 h 88"/>
                <a:gd name="T34" fmla="*/ 24 w 82"/>
                <a:gd name="T35" fmla="*/ 84 h 88"/>
                <a:gd name="T36" fmla="*/ 34 w 82"/>
                <a:gd name="T37" fmla="*/ 88 h 88"/>
                <a:gd name="T38" fmla="*/ 46 w 82"/>
                <a:gd name="T39" fmla="*/ 86 h 88"/>
                <a:gd name="T40" fmla="*/ 64 w 82"/>
                <a:gd name="T41" fmla="*/ 80 h 88"/>
                <a:gd name="T42" fmla="*/ 76 w 82"/>
                <a:gd name="T43" fmla="*/ 68 h 88"/>
                <a:gd name="T44" fmla="*/ 82 w 82"/>
                <a:gd name="T45" fmla="*/ 50 h 88"/>
                <a:gd name="T46" fmla="*/ 82 w 82"/>
                <a:gd name="T47" fmla="*/ 40 h 88"/>
                <a:gd name="T48" fmla="*/ 82 w 82"/>
                <a:gd name="T49" fmla="*/ 36 h 88"/>
                <a:gd name="T50" fmla="*/ 82 w 82"/>
                <a:gd name="T51" fmla="*/ 34 h 88"/>
                <a:gd name="T52" fmla="*/ 80 w 82"/>
                <a:gd name="T53" fmla="*/ 34 h 88"/>
                <a:gd name="T54" fmla="*/ 80 w 82"/>
                <a:gd name="T55" fmla="*/ 30 h 88"/>
                <a:gd name="T56" fmla="*/ 80 w 82"/>
                <a:gd name="T57" fmla="*/ 24 h 88"/>
                <a:gd name="T58" fmla="*/ 80 w 82"/>
                <a:gd name="T59" fmla="*/ 24 h 88"/>
                <a:gd name="T60" fmla="*/ 80 w 82"/>
                <a:gd name="T61" fmla="*/ 22 h 88"/>
                <a:gd name="T62" fmla="*/ 80 w 82"/>
                <a:gd name="T63" fmla="*/ 22 h 88"/>
                <a:gd name="T64" fmla="*/ 78 w 82"/>
                <a:gd name="T65" fmla="*/ 18 h 88"/>
                <a:gd name="T66" fmla="*/ 78 w 82"/>
                <a:gd name="T67" fmla="*/ 18 h 88"/>
                <a:gd name="T68" fmla="*/ 76 w 82"/>
                <a:gd name="T69" fmla="*/ 18 h 88"/>
                <a:gd name="T70" fmla="*/ 76 w 82"/>
                <a:gd name="T71" fmla="*/ 16 h 88"/>
                <a:gd name="T72" fmla="*/ 74 w 82"/>
                <a:gd name="T73" fmla="*/ 16 h 88"/>
                <a:gd name="T74" fmla="*/ 72 w 82"/>
                <a:gd name="T75" fmla="*/ 14 h 88"/>
                <a:gd name="T76" fmla="*/ 72 w 82"/>
                <a:gd name="T77" fmla="*/ 12 h 88"/>
                <a:gd name="T78" fmla="*/ 72 w 82"/>
                <a:gd name="T79" fmla="*/ 12 h 88"/>
                <a:gd name="T80" fmla="*/ 70 w 82"/>
                <a:gd name="T81" fmla="*/ 12 h 88"/>
                <a:gd name="T82" fmla="*/ 68 w 82"/>
                <a:gd name="T83" fmla="*/ 10 h 88"/>
                <a:gd name="T84" fmla="*/ 64 w 82"/>
                <a:gd name="T85" fmla="*/ 10 h 88"/>
                <a:gd name="T86" fmla="*/ 58 w 82"/>
                <a:gd name="T87" fmla="*/ 2 h 88"/>
                <a:gd name="T88" fmla="*/ 58 w 82"/>
                <a:gd name="T89" fmla="*/ 2 h 88"/>
                <a:gd name="T90" fmla="*/ 54 w 82"/>
                <a:gd name="T91"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88">
                  <a:moveTo>
                    <a:pt x="54" y="0"/>
                  </a:moveTo>
                  <a:lnTo>
                    <a:pt x="52" y="0"/>
                  </a:lnTo>
                  <a:lnTo>
                    <a:pt x="52" y="0"/>
                  </a:lnTo>
                  <a:lnTo>
                    <a:pt x="46" y="0"/>
                  </a:lnTo>
                  <a:lnTo>
                    <a:pt x="34" y="0"/>
                  </a:lnTo>
                  <a:lnTo>
                    <a:pt x="34" y="0"/>
                  </a:lnTo>
                  <a:lnTo>
                    <a:pt x="30" y="0"/>
                  </a:lnTo>
                  <a:lnTo>
                    <a:pt x="24" y="2"/>
                  </a:lnTo>
                  <a:lnTo>
                    <a:pt x="12" y="12"/>
                  </a:lnTo>
                  <a:lnTo>
                    <a:pt x="12" y="12"/>
                  </a:lnTo>
                  <a:lnTo>
                    <a:pt x="10" y="12"/>
                  </a:lnTo>
                  <a:lnTo>
                    <a:pt x="10" y="14"/>
                  </a:lnTo>
                  <a:lnTo>
                    <a:pt x="10" y="14"/>
                  </a:lnTo>
                  <a:lnTo>
                    <a:pt x="8" y="14"/>
                  </a:lnTo>
                  <a:lnTo>
                    <a:pt x="8" y="14"/>
                  </a:lnTo>
                  <a:lnTo>
                    <a:pt x="8" y="16"/>
                  </a:lnTo>
                  <a:lnTo>
                    <a:pt x="6" y="18"/>
                  </a:lnTo>
                  <a:lnTo>
                    <a:pt x="6" y="18"/>
                  </a:lnTo>
                  <a:lnTo>
                    <a:pt x="6" y="18"/>
                  </a:lnTo>
                  <a:lnTo>
                    <a:pt x="4" y="18"/>
                  </a:lnTo>
                  <a:lnTo>
                    <a:pt x="4" y="18"/>
                  </a:lnTo>
                  <a:lnTo>
                    <a:pt x="4" y="18"/>
                  </a:lnTo>
                  <a:lnTo>
                    <a:pt x="4" y="20"/>
                  </a:lnTo>
                  <a:lnTo>
                    <a:pt x="4" y="20"/>
                  </a:lnTo>
                  <a:lnTo>
                    <a:pt x="4" y="20"/>
                  </a:lnTo>
                  <a:lnTo>
                    <a:pt x="0" y="40"/>
                  </a:lnTo>
                  <a:lnTo>
                    <a:pt x="0" y="42"/>
                  </a:lnTo>
                  <a:lnTo>
                    <a:pt x="0" y="42"/>
                  </a:lnTo>
                  <a:lnTo>
                    <a:pt x="0" y="44"/>
                  </a:lnTo>
                  <a:lnTo>
                    <a:pt x="0" y="44"/>
                  </a:lnTo>
                  <a:lnTo>
                    <a:pt x="2" y="54"/>
                  </a:lnTo>
                  <a:lnTo>
                    <a:pt x="4" y="62"/>
                  </a:lnTo>
                  <a:lnTo>
                    <a:pt x="8" y="68"/>
                  </a:lnTo>
                  <a:lnTo>
                    <a:pt x="12" y="74"/>
                  </a:lnTo>
                  <a:lnTo>
                    <a:pt x="18" y="80"/>
                  </a:lnTo>
                  <a:lnTo>
                    <a:pt x="24" y="84"/>
                  </a:lnTo>
                  <a:lnTo>
                    <a:pt x="28" y="86"/>
                  </a:lnTo>
                  <a:lnTo>
                    <a:pt x="34" y="88"/>
                  </a:lnTo>
                  <a:lnTo>
                    <a:pt x="34" y="88"/>
                  </a:lnTo>
                  <a:lnTo>
                    <a:pt x="46" y="86"/>
                  </a:lnTo>
                  <a:lnTo>
                    <a:pt x="56" y="84"/>
                  </a:lnTo>
                  <a:lnTo>
                    <a:pt x="64" y="80"/>
                  </a:lnTo>
                  <a:lnTo>
                    <a:pt x="72" y="74"/>
                  </a:lnTo>
                  <a:lnTo>
                    <a:pt x="76" y="68"/>
                  </a:lnTo>
                  <a:lnTo>
                    <a:pt x="80" y="60"/>
                  </a:lnTo>
                  <a:lnTo>
                    <a:pt x="82" y="50"/>
                  </a:lnTo>
                  <a:lnTo>
                    <a:pt x="82" y="40"/>
                  </a:lnTo>
                  <a:lnTo>
                    <a:pt x="82" y="40"/>
                  </a:lnTo>
                  <a:lnTo>
                    <a:pt x="82" y="36"/>
                  </a:lnTo>
                  <a:lnTo>
                    <a:pt x="82" y="36"/>
                  </a:lnTo>
                  <a:lnTo>
                    <a:pt x="82" y="36"/>
                  </a:lnTo>
                  <a:lnTo>
                    <a:pt x="82" y="34"/>
                  </a:lnTo>
                  <a:lnTo>
                    <a:pt x="80" y="34"/>
                  </a:lnTo>
                  <a:lnTo>
                    <a:pt x="80" y="34"/>
                  </a:lnTo>
                  <a:lnTo>
                    <a:pt x="80" y="32"/>
                  </a:lnTo>
                  <a:lnTo>
                    <a:pt x="80" y="30"/>
                  </a:lnTo>
                  <a:lnTo>
                    <a:pt x="80" y="30"/>
                  </a:lnTo>
                  <a:lnTo>
                    <a:pt x="80" y="24"/>
                  </a:lnTo>
                  <a:lnTo>
                    <a:pt x="80" y="24"/>
                  </a:lnTo>
                  <a:lnTo>
                    <a:pt x="80" y="24"/>
                  </a:lnTo>
                  <a:lnTo>
                    <a:pt x="80" y="22"/>
                  </a:lnTo>
                  <a:lnTo>
                    <a:pt x="80" y="22"/>
                  </a:lnTo>
                  <a:lnTo>
                    <a:pt x="80" y="22"/>
                  </a:lnTo>
                  <a:lnTo>
                    <a:pt x="80" y="22"/>
                  </a:lnTo>
                  <a:lnTo>
                    <a:pt x="78" y="18"/>
                  </a:lnTo>
                  <a:lnTo>
                    <a:pt x="78" y="18"/>
                  </a:lnTo>
                  <a:lnTo>
                    <a:pt x="78" y="18"/>
                  </a:lnTo>
                  <a:lnTo>
                    <a:pt x="78" y="18"/>
                  </a:lnTo>
                  <a:lnTo>
                    <a:pt x="76" y="18"/>
                  </a:lnTo>
                  <a:lnTo>
                    <a:pt x="76" y="18"/>
                  </a:lnTo>
                  <a:lnTo>
                    <a:pt x="76" y="16"/>
                  </a:lnTo>
                  <a:lnTo>
                    <a:pt x="76" y="16"/>
                  </a:lnTo>
                  <a:lnTo>
                    <a:pt x="76" y="16"/>
                  </a:lnTo>
                  <a:lnTo>
                    <a:pt x="74" y="16"/>
                  </a:lnTo>
                  <a:lnTo>
                    <a:pt x="74" y="14"/>
                  </a:lnTo>
                  <a:lnTo>
                    <a:pt x="72" y="14"/>
                  </a:lnTo>
                  <a:lnTo>
                    <a:pt x="72" y="12"/>
                  </a:lnTo>
                  <a:lnTo>
                    <a:pt x="72" y="12"/>
                  </a:lnTo>
                  <a:lnTo>
                    <a:pt x="72" y="12"/>
                  </a:lnTo>
                  <a:lnTo>
                    <a:pt x="72" y="12"/>
                  </a:lnTo>
                  <a:lnTo>
                    <a:pt x="70" y="12"/>
                  </a:lnTo>
                  <a:lnTo>
                    <a:pt x="70" y="12"/>
                  </a:lnTo>
                  <a:lnTo>
                    <a:pt x="68" y="10"/>
                  </a:lnTo>
                  <a:lnTo>
                    <a:pt x="68" y="10"/>
                  </a:lnTo>
                  <a:lnTo>
                    <a:pt x="64" y="10"/>
                  </a:lnTo>
                  <a:lnTo>
                    <a:pt x="64" y="10"/>
                  </a:lnTo>
                  <a:lnTo>
                    <a:pt x="60" y="6"/>
                  </a:lnTo>
                  <a:lnTo>
                    <a:pt x="58" y="2"/>
                  </a:lnTo>
                  <a:lnTo>
                    <a:pt x="58" y="2"/>
                  </a:lnTo>
                  <a:lnTo>
                    <a:pt x="58" y="2"/>
                  </a:lnTo>
                  <a:lnTo>
                    <a:pt x="54" y="2"/>
                  </a:lnTo>
                  <a:lnTo>
                    <a:pt x="5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6" name="Freeform 637"/>
            <p:cNvSpPr>
              <a:spLocks noEditPoints="1"/>
            </p:cNvSpPr>
            <p:nvPr/>
          </p:nvSpPr>
          <p:spPr bwMode="auto">
            <a:xfrm>
              <a:off x="8370888" y="5622925"/>
              <a:ext cx="123825" cy="133350"/>
            </a:xfrm>
            <a:custGeom>
              <a:avLst/>
              <a:gdLst>
                <a:gd name="T0" fmla="*/ 28 w 78"/>
                <a:gd name="T1" fmla="*/ 80 h 84"/>
                <a:gd name="T2" fmla="*/ 8 w 78"/>
                <a:gd name="T3" fmla="*/ 64 h 84"/>
                <a:gd name="T4" fmla="*/ 2 w 78"/>
                <a:gd name="T5" fmla="*/ 42 h 84"/>
                <a:gd name="T6" fmla="*/ 2 w 78"/>
                <a:gd name="T7" fmla="*/ 38 h 84"/>
                <a:gd name="T8" fmla="*/ 6 w 78"/>
                <a:gd name="T9" fmla="*/ 20 h 84"/>
                <a:gd name="T10" fmla="*/ 6 w 78"/>
                <a:gd name="T11" fmla="*/ 18 h 84"/>
                <a:gd name="T12" fmla="*/ 8 w 78"/>
                <a:gd name="T13" fmla="*/ 16 h 84"/>
                <a:gd name="T14" fmla="*/ 10 w 78"/>
                <a:gd name="T15" fmla="*/ 14 h 84"/>
                <a:gd name="T16" fmla="*/ 12 w 78"/>
                <a:gd name="T17" fmla="*/ 12 h 84"/>
                <a:gd name="T18" fmla="*/ 32 w 78"/>
                <a:gd name="T19" fmla="*/ 2 h 84"/>
                <a:gd name="T20" fmla="*/ 50 w 78"/>
                <a:gd name="T21" fmla="*/ 2 h 84"/>
                <a:gd name="T22" fmla="*/ 50 w 78"/>
                <a:gd name="T23" fmla="*/ 4 h 84"/>
                <a:gd name="T24" fmla="*/ 54 w 78"/>
                <a:gd name="T25" fmla="*/ 4 h 84"/>
                <a:gd name="T26" fmla="*/ 64 w 78"/>
                <a:gd name="T27" fmla="*/ 10 h 84"/>
                <a:gd name="T28" fmla="*/ 68 w 78"/>
                <a:gd name="T29" fmla="*/ 12 h 84"/>
                <a:gd name="T30" fmla="*/ 68 w 78"/>
                <a:gd name="T31" fmla="*/ 14 h 84"/>
                <a:gd name="T32" fmla="*/ 70 w 78"/>
                <a:gd name="T33" fmla="*/ 16 h 84"/>
                <a:gd name="T34" fmla="*/ 72 w 78"/>
                <a:gd name="T35" fmla="*/ 18 h 84"/>
                <a:gd name="T36" fmla="*/ 72 w 78"/>
                <a:gd name="T37" fmla="*/ 18 h 84"/>
                <a:gd name="T38" fmla="*/ 74 w 78"/>
                <a:gd name="T39" fmla="*/ 22 h 84"/>
                <a:gd name="T40" fmla="*/ 74 w 78"/>
                <a:gd name="T41" fmla="*/ 24 h 84"/>
                <a:gd name="T42" fmla="*/ 74 w 78"/>
                <a:gd name="T43" fmla="*/ 24 h 84"/>
                <a:gd name="T44" fmla="*/ 74 w 78"/>
                <a:gd name="T45" fmla="*/ 32 h 84"/>
                <a:gd name="T46" fmla="*/ 76 w 78"/>
                <a:gd name="T47" fmla="*/ 32 h 84"/>
                <a:gd name="T48" fmla="*/ 76 w 78"/>
                <a:gd name="T49" fmla="*/ 34 h 84"/>
                <a:gd name="T50" fmla="*/ 76 w 78"/>
                <a:gd name="T51" fmla="*/ 48 h 84"/>
                <a:gd name="T52" fmla="*/ 66 w 78"/>
                <a:gd name="T53" fmla="*/ 68 h 84"/>
                <a:gd name="T54" fmla="*/ 44 w 78"/>
                <a:gd name="T55" fmla="*/ 80 h 84"/>
                <a:gd name="T56" fmla="*/ 50 w 78"/>
                <a:gd name="T57" fmla="*/ 0 h 84"/>
                <a:gd name="T58" fmla="*/ 32 w 78"/>
                <a:gd name="T59" fmla="*/ 0 h 84"/>
                <a:gd name="T60" fmla="*/ 10 w 78"/>
                <a:gd name="T61" fmla="*/ 12 h 84"/>
                <a:gd name="T62" fmla="*/ 8 w 78"/>
                <a:gd name="T63" fmla="*/ 14 h 84"/>
                <a:gd name="T64" fmla="*/ 8 w 78"/>
                <a:gd name="T65" fmla="*/ 14 h 84"/>
                <a:gd name="T66" fmla="*/ 6 w 78"/>
                <a:gd name="T67" fmla="*/ 16 h 84"/>
                <a:gd name="T68" fmla="*/ 4 w 78"/>
                <a:gd name="T69" fmla="*/ 18 h 84"/>
                <a:gd name="T70" fmla="*/ 4 w 78"/>
                <a:gd name="T71" fmla="*/ 20 h 84"/>
                <a:gd name="T72" fmla="*/ 0 w 78"/>
                <a:gd name="T73" fmla="*/ 40 h 84"/>
                <a:gd name="T74" fmla="*/ 0 w 78"/>
                <a:gd name="T75" fmla="*/ 42 h 84"/>
                <a:gd name="T76" fmla="*/ 8 w 78"/>
                <a:gd name="T77" fmla="*/ 66 h 84"/>
                <a:gd name="T78" fmla="*/ 28 w 78"/>
                <a:gd name="T79" fmla="*/ 82 h 84"/>
                <a:gd name="T80" fmla="*/ 44 w 78"/>
                <a:gd name="T81" fmla="*/ 82 h 84"/>
                <a:gd name="T82" fmla="*/ 68 w 78"/>
                <a:gd name="T83" fmla="*/ 70 h 84"/>
                <a:gd name="T84" fmla="*/ 78 w 78"/>
                <a:gd name="T85" fmla="*/ 48 h 84"/>
                <a:gd name="T86" fmla="*/ 78 w 78"/>
                <a:gd name="T87" fmla="*/ 34 h 84"/>
                <a:gd name="T88" fmla="*/ 78 w 78"/>
                <a:gd name="T89" fmla="*/ 32 h 84"/>
                <a:gd name="T90" fmla="*/ 76 w 78"/>
                <a:gd name="T91" fmla="*/ 30 h 84"/>
                <a:gd name="T92" fmla="*/ 76 w 78"/>
                <a:gd name="T93" fmla="*/ 24 h 84"/>
                <a:gd name="T94" fmla="*/ 76 w 78"/>
                <a:gd name="T95" fmla="*/ 22 h 84"/>
                <a:gd name="T96" fmla="*/ 76 w 78"/>
                <a:gd name="T97" fmla="*/ 20 h 84"/>
                <a:gd name="T98" fmla="*/ 74 w 78"/>
                <a:gd name="T99" fmla="*/ 18 h 84"/>
                <a:gd name="T100" fmla="*/ 72 w 78"/>
                <a:gd name="T101" fmla="*/ 16 h 84"/>
                <a:gd name="T102" fmla="*/ 70 w 78"/>
                <a:gd name="T103" fmla="*/ 14 h 84"/>
                <a:gd name="T104" fmla="*/ 70 w 78"/>
                <a:gd name="T105" fmla="*/ 12 h 84"/>
                <a:gd name="T106" fmla="*/ 68 w 78"/>
                <a:gd name="T107" fmla="*/ 12 h 84"/>
                <a:gd name="T108" fmla="*/ 66 w 78"/>
                <a:gd name="T109" fmla="*/ 10 h 84"/>
                <a:gd name="T110" fmla="*/ 60 w 78"/>
                <a:gd name="T111" fmla="*/ 10 h 84"/>
                <a:gd name="T112" fmla="*/ 56 w 78"/>
                <a:gd name="T113" fmla="*/ 2 h 84"/>
                <a:gd name="T114" fmla="*/ 50 w 78"/>
                <a:gd name="T115"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8" h="84">
                  <a:moveTo>
                    <a:pt x="32" y="82"/>
                  </a:moveTo>
                  <a:lnTo>
                    <a:pt x="32" y="82"/>
                  </a:lnTo>
                  <a:lnTo>
                    <a:pt x="28" y="80"/>
                  </a:lnTo>
                  <a:lnTo>
                    <a:pt x="22" y="78"/>
                  </a:lnTo>
                  <a:lnTo>
                    <a:pt x="12" y="70"/>
                  </a:lnTo>
                  <a:lnTo>
                    <a:pt x="8" y="64"/>
                  </a:lnTo>
                  <a:lnTo>
                    <a:pt x="6" y="58"/>
                  </a:lnTo>
                  <a:lnTo>
                    <a:pt x="4" y="50"/>
                  </a:lnTo>
                  <a:lnTo>
                    <a:pt x="2" y="42"/>
                  </a:lnTo>
                  <a:lnTo>
                    <a:pt x="2" y="42"/>
                  </a:lnTo>
                  <a:lnTo>
                    <a:pt x="2" y="40"/>
                  </a:lnTo>
                  <a:lnTo>
                    <a:pt x="2" y="38"/>
                  </a:lnTo>
                  <a:lnTo>
                    <a:pt x="2" y="38"/>
                  </a:lnTo>
                  <a:lnTo>
                    <a:pt x="6" y="20"/>
                  </a:lnTo>
                  <a:lnTo>
                    <a:pt x="6" y="20"/>
                  </a:lnTo>
                  <a:lnTo>
                    <a:pt x="6" y="20"/>
                  </a:lnTo>
                  <a:lnTo>
                    <a:pt x="6" y="20"/>
                  </a:lnTo>
                  <a:lnTo>
                    <a:pt x="6" y="18"/>
                  </a:lnTo>
                  <a:lnTo>
                    <a:pt x="6" y="18"/>
                  </a:lnTo>
                  <a:lnTo>
                    <a:pt x="8" y="18"/>
                  </a:lnTo>
                  <a:lnTo>
                    <a:pt x="8" y="16"/>
                  </a:lnTo>
                  <a:lnTo>
                    <a:pt x="8" y="16"/>
                  </a:lnTo>
                  <a:lnTo>
                    <a:pt x="10" y="14"/>
                  </a:lnTo>
                  <a:lnTo>
                    <a:pt x="10" y="14"/>
                  </a:lnTo>
                  <a:lnTo>
                    <a:pt x="10" y="14"/>
                  </a:lnTo>
                  <a:lnTo>
                    <a:pt x="12" y="14"/>
                  </a:lnTo>
                  <a:lnTo>
                    <a:pt x="12" y="12"/>
                  </a:lnTo>
                  <a:lnTo>
                    <a:pt x="12" y="12"/>
                  </a:lnTo>
                  <a:lnTo>
                    <a:pt x="24" y="4"/>
                  </a:lnTo>
                  <a:lnTo>
                    <a:pt x="32" y="2"/>
                  </a:lnTo>
                  <a:lnTo>
                    <a:pt x="44" y="2"/>
                  </a:lnTo>
                  <a:lnTo>
                    <a:pt x="44" y="2"/>
                  </a:lnTo>
                  <a:lnTo>
                    <a:pt x="50" y="2"/>
                  </a:lnTo>
                  <a:lnTo>
                    <a:pt x="50" y="2"/>
                  </a:lnTo>
                  <a:lnTo>
                    <a:pt x="50" y="4"/>
                  </a:lnTo>
                  <a:lnTo>
                    <a:pt x="50" y="4"/>
                  </a:lnTo>
                  <a:lnTo>
                    <a:pt x="54" y="4"/>
                  </a:lnTo>
                  <a:lnTo>
                    <a:pt x="54" y="4"/>
                  </a:lnTo>
                  <a:lnTo>
                    <a:pt x="54" y="4"/>
                  </a:lnTo>
                  <a:lnTo>
                    <a:pt x="58" y="10"/>
                  </a:lnTo>
                  <a:lnTo>
                    <a:pt x="58" y="10"/>
                  </a:lnTo>
                  <a:lnTo>
                    <a:pt x="64" y="10"/>
                  </a:lnTo>
                  <a:lnTo>
                    <a:pt x="64" y="10"/>
                  </a:lnTo>
                  <a:lnTo>
                    <a:pt x="66" y="12"/>
                  </a:lnTo>
                  <a:lnTo>
                    <a:pt x="68" y="12"/>
                  </a:lnTo>
                  <a:lnTo>
                    <a:pt x="68" y="14"/>
                  </a:lnTo>
                  <a:lnTo>
                    <a:pt x="68" y="14"/>
                  </a:lnTo>
                  <a:lnTo>
                    <a:pt x="68" y="14"/>
                  </a:lnTo>
                  <a:lnTo>
                    <a:pt x="68" y="14"/>
                  </a:lnTo>
                  <a:lnTo>
                    <a:pt x="68" y="16"/>
                  </a:lnTo>
                  <a:lnTo>
                    <a:pt x="70" y="16"/>
                  </a:lnTo>
                  <a:lnTo>
                    <a:pt x="70" y="16"/>
                  </a:lnTo>
                  <a:lnTo>
                    <a:pt x="70" y="16"/>
                  </a:lnTo>
                  <a:lnTo>
                    <a:pt x="72" y="18"/>
                  </a:lnTo>
                  <a:lnTo>
                    <a:pt x="72" y="18"/>
                  </a:lnTo>
                  <a:lnTo>
                    <a:pt x="72" y="18"/>
                  </a:lnTo>
                  <a:lnTo>
                    <a:pt x="72" y="18"/>
                  </a:lnTo>
                  <a:lnTo>
                    <a:pt x="72" y="20"/>
                  </a:lnTo>
                  <a:lnTo>
                    <a:pt x="72" y="20"/>
                  </a:lnTo>
                  <a:lnTo>
                    <a:pt x="74" y="22"/>
                  </a:lnTo>
                  <a:lnTo>
                    <a:pt x="74" y="22"/>
                  </a:lnTo>
                  <a:lnTo>
                    <a:pt x="74" y="22"/>
                  </a:lnTo>
                  <a:lnTo>
                    <a:pt x="74" y="24"/>
                  </a:lnTo>
                  <a:lnTo>
                    <a:pt x="74" y="24"/>
                  </a:lnTo>
                  <a:lnTo>
                    <a:pt x="74" y="24"/>
                  </a:lnTo>
                  <a:lnTo>
                    <a:pt x="74" y="24"/>
                  </a:lnTo>
                  <a:lnTo>
                    <a:pt x="74" y="30"/>
                  </a:lnTo>
                  <a:lnTo>
                    <a:pt x="74" y="32"/>
                  </a:lnTo>
                  <a:lnTo>
                    <a:pt x="74" y="32"/>
                  </a:lnTo>
                  <a:lnTo>
                    <a:pt x="74" y="32"/>
                  </a:lnTo>
                  <a:lnTo>
                    <a:pt x="76" y="32"/>
                  </a:lnTo>
                  <a:lnTo>
                    <a:pt x="76" y="32"/>
                  </a:lnTo>
                  <a:lnTo>
                    <a:pt x="76" y="34"/>
                  </a:lnTo>
                  <a:lnTo>
                    <a:pt x="76" y="34"/>
                  </a:lnTo>
                  <a:lnTo>
                    <a:pt x="76" y="34"/>
                  </a:lnTo>
                  <a:lnTo>
                    <a:pt x="76" y="38"/>
                  </a:lnTo>
                  <a:lnTo>
                    <a:pt x="76" y="38"/>
                  </a:lnTo>
                  <a:lnTo>
                    <a:pt x="76" y="48"/>
                  </a:lnTo>
                  <a:lnTo>
                    <a:pt x="74" y="56"/>
                  </a:lnTo>
                  <a:lnTo>
                    <a:pt x="70" y="62"/>
                  </a:lnTo>
                  <a:lnTo>
                    <a:pt x="66" y="68"/>
                  </a:lnTo>
                  <a:lnTo>
                    <a:pt x="60" y="74"/>
                  </a:lnTo>
                  <a:lnTo>
                    <a:pt x="54" y="78"/>
                  </a:lnTo>
                  <a:lnTo>
                    <a:pt x="44" y="80"/>
                  </a:lnTo>
                  <a:lnTo>
                    <a:pt x="32" y="82"/>
                  </a:lnTo>
                  <a:close/>
                  <a:moveTo>
                    <a:pt x="50" y="0"/>
                  </a:moveTo>
                  <a:lnTo>
                    <a:pt x="50" y="0"/>
                  </a:lnTo>
                  <a:lnTo>
                    <a:pt x="50" y="0"/>
                  </a:lnTo>
                  <a:lnTo>
                    <a:pt x="44" y="0"/>
                  </a:lnTo>
                  <a:lnTo>
                    <a:pt x="32" y="0"/>
                  </a:lnTo>
                  <a:lnTo>
                    <a:pt x="32" y="0"/>
                  </a:lnTo>
                  <a:lnTo>
                    <a:pt x="24" y="2"/>
                  </a:lnTo>
                  <a:lnTo>
                    <a:pt x="10" y="12"/>
                  </a:lnTo>
                  <a:lnTo>
                    <a:pt x="10" y="12"/>
                  </a:lnTo>
                  <a:lnTo>
                    <a:pt x="10" y="12"/>
                  </a:lnTo>
                  <a:lnTo>
                    <a:pt x="8" y="14"/>
                  </a:lnTo>
                  <a:lnTo>
                    <a:pt x="8" y="14"/>
                  </a:lnTo>
                  <a:lnTo>
                    <a:pt x="8" y="14"/>
                  </a:lnTo>
                  <a:lnTo>
                    <a:pt x="8" y="14"/>
                  </a:lnTo>
                  <a:lnTo>
                    <a:pt x="8" y="16"/>
                  </a:lnTo>
                  <a:lnTo>
                    <a:pt x="6" y="16"/>
                  </a:lnTo>
                  <a:lnTo>
                    <a:pt x="6" y="16"/>
                  </a:lnTo>
                  <a:lnTo>
                    <a:pt x="6" y="18"/>
                  </a:lnTo>
                  <a:lnTo>
                    <a:pt x="4" y="18"/>
                  </a:lnTo>
                  <a:lnTo>
                    <a:pt x="4" y="18"/>
                  </a:lnTo>
                  <a:lnTo>
                    <a:pt x="4" y="18"/>
                  </a:lnTo>
                  <a:lnTo>
                    <a:pt x="4" y="18"/>
                  </a:lnTo>
                  <a:lnTo>
                    <a:pt x="4" y="20"/>
                  </a:lnTo>
                  <a:lnTo>
                    <a:pt x="4" y="20"/>
                  </a:lnTo>
                  <a:lnTo>
                    <a:pt x="0" y="38"/>
                  </a:lnTo>
                  <a:lnTo>
                    <a:pt x="0" y="40"/>
                  </a:lnTo>
                  <a:lnTo>
                    <a:pt x="0" y="40"/>
                  </a:lnTo>
                  <a:lnTo>
                    <a:pt x="0" y="42"/>
                  </a:lnTo>
                  <a:lnTo>
                    <a:pt x="0" y="42"/>
                  </a:lnTo>
                  <a:lnTo>
                    <a:pt x="2" y="50"/>
                  </a:lnTo>
                  <a:lnTo>
                    <a:pt x="4" y="58"/>
                  </a:lnTo>
                  <a:lnTo>
                    <a:pt x="8" y="66"/>
                  </a:lnTo>
                  <a:lnTo>
                    <a:pt x="12" y="72"/>
                  </a:lnTo>
                  <a:lnTo>
                    <a:pt x="22" y="80"/>
                  </a:lnTo>
                  <a:lnTo>
                    <a:pt x="28" y="82"/>
                  </a:lnTo>
                  <a:lnTo>
                    <a:pt x="32" y="84"/>
                  </a:lnTo>
                  <a:lnTo>
                    <a:pt x="32" y="84"/>
                  </a:lnTo>
                  <a:lnTo>
                    <a:pt x="44" y="82"/>
                  </a:lnTo>
                  <a:lnTo>
                    <a:pt x="54" y="80"/>
                  </a:lnTo>
                  <a:lnTo>
                    <a:pt x="62" y="76"/>
                  </a:lnTo>
                  <a:lnTo>
                    <a:pt x="68" y="70"/>
                  </a:lnTo>
                  <a:lnTo>
                    <a:pt x="72" y="64"/>
                  </a:lnTo>
                  <a:lnTo>
                    <a:pt x="76" y="56"/>
                  </a:lnTo>
                  <a:lnTo>
                    <a:pt x="78" y="48"/>
                  </a:lnTo>
                  <a:lnTo>
                    <a:pt x="78" y="38"/>
                  </a:lnTo>
                  <a:lnTo>
                    <a:pt x="78" y="38"/>
                  </a:lnTo>
                  <a:lnTo>
                    <a:pt x="78" y="34"/>
                  </a:lnTo>
                  <a:lnTo>
                    <a:pt x="78" y="34"/>
                  </a:lnTo>
                  <a:lnTo>
                    <a:pt x="78" y="34"/>
                  </a:lnTo>
                  <a:lnTo>
                    <a:pt x="78" y="32"/>
                  </a:lnTo>
                  <a:lnTo>
                    <a:pt x="76" y="32"/>
                  </a:lnTo>
                  <a:lnTo>
                    <a:pt x="76" y="32"/>
                  </a:lnTo>
                  <a:lnTo>
                    <a:pt x="76" y="30"/>
                  </a:lnTo>
                  <a:lnTo>
                    <a:pt x="76" y="30"/>
                  </a:lnTo>
                  <a:lnTo>
                    <a:pt x="76" y="30"/>
                  </a:lnTo>
                  <a:lnTo>
                    <a:pt x="76" y="24"/>
                  </a:lnTo>
                  <a:lnTo>
                    <a:pt x="76" y="24"/>
                  </a:lnTo>
                  <a:lnTo>
                    <a:pt x="76" y="24"/>
                  </a:lnTo>
                  <a:lnTo>
                    <a:pt x="76" y="22"/>
                  </a:lnTo>
                  <a:lnTo>
                    <a:pt x="76" y="22"/>
                  </a:lnTo>
                  <a:lnTo>
                    <a:pt x="76" y="20"/>
                  </a:lnTo>
                  <a:lnTo>
                    <a:pt x="76" y="20"/>
                  </a:lnTo>
                  <a:lnTo>
                    <a:pt x="74" y="18"/>
                  </a:lnTo>
                  <a:lnTo>
                    <a:pt x="74" y="18"/>
                  </a:lnTo>
                  <a:lnTo>
                    <a:pt x="74" y="18"/>
                  </a:lnTo>
                  <a:lnTo>
                    <a:pt x="74" y="16"/>
                  </a:lnTo>
                  <a:lnTo>
                    <a:pt x="74" y="16"/>
                  </a:lnTo>
                  <a:lnTo>
                    <a:pt x="72" y="16"/>
                  </a:lnTo>
                  <a:lnTo>
                    <a:pt x="72" y="16"/>
                  </a:lnTo>
                  <a:lnTo>
                    <a:pt x="72" y="14"/>
                  </a:lnTo>
                  <a:lnTo>
                    <a:pt x="70" y="14"/>
                  </a:lnTo>
                  <a:lnTo>
                    <a:pt x="70" y="14"/>
                  </a:lnTo>
                  <a:lnTo>
                    <a:pt x="70" y="14"/>
                  </a:lnTo>
                  <a:lnTo>
                    <a:pt x="70" y="12"/>
                  </a:lnTo>
                  <a:lnTo>
                    <a:pt x="70" y="12"/>
                  </a:lnTo>
                  <a:lnTo>
                    <a:pt x="68" y="12"/>
                  </a:lnTo>
                  <a:lnTo>
                    <a:pt x="68" y="12"/>
                  </a:lnTo>
                  <a:lnTo>
                    <a:pt x="66" y="12"/>
                  </a:lnTo>
                  <a:lnTo>
                    <a:pt x="66" y="12"/>
                  </a:lnTo>
                  <a:lnTo>
                    <a:pt x="66" y="10"/>
                  </a:lnTo>
                  <a:lnTo>
                    <a:pt x="66" y="10"/>
                  </a:lnTo>
                  <a:lnTo>
                    <a:pt x="60" y="10"/>
                  </a:lnTo>
                  <a:lnTo>
                    <a:pt x="60" y="10"/>
                  </a:lnTo>
                  <a:lnTo>
                    <a:pt x="58" y="6"/>
                  </a:lnTo>
                  <a:lnTo>
                    <a:pt x="56" y="2"/>
                  </a:lnTo>
                  <a:lnTo>
                    <a:pt x="56" y="2"/>
                  </a:lnTo>
                  <a:lnTo>
                    <a:pt x="56" y="2"/>
                  </a:lnTo>
                  <a:lnTo>
                    <a:pt x="50" y="2"/>
                  </a:lnTo>
                  <a:lnTo>
                    <a:pt x="50" y="0"/>
                  </a:lnTo>
                  <a:close/>
                </a:path>
              </a:pathLst>
            </a:custGeom>
            <a:solidFill>
              <a:srgbClr val="312D2A"/>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7" name="Freeform 638"/>
            <p:cNvSpPr>
              <a:spLocks/>
            </p:cNvSpPr>
            <p:nvPr/>
          </p:nvSpPr>
          <p:spPr bwMode="auto">
            <a:xfrm>
              <a:off x="8374063" y="5626100"/>
              <a:ext cx="117475" cy="127000"/>
            </a:xfrm>
            <a:custGeom>
              <a:avLst/>
              <a:gdLst>
                <a:gd name="T0" fmla="*/ 30 w 74"/>
                <a:gd name="T1" fmla="*/ 80 h 80"/>
                <a:gd name="T2" fmla="*/ 20 w 74"/>
                <a:gd name="T3" fmla="*/ 76 h 80"/>
                <a:gd name="T4" fmla="*/ 6 w 74"/>
                <a:gd name="T5" fmla="*/ 62 h 80"/>
                <a:gd name="T6" fmla="*/ 2 w 74"/>
                <a:gd name="T7" fmla="*/ 48 h 80"/>
                <a:gd name="T8" fmla="*/ 0 w 74"/>
                <a:gd name="T9" fmla="*/ 40 h 80"/>
                <a:gd name="T10" fmla="*/ 0 w 74"/>
                <a:gd name="T11" fmla="*/ 36 h 80"/>
                <a:gd name="T12" fmla="*/ 4 w 74"/>
                <a:gd name="T13" fmla="*/ 18 h 80"/>
                <a:gd name="T14" fmla="*/ 4 w 74"/>
                <a:gd name="T15" fmla="*/ 18 h 80"/>
                <a:gd name="T16" fmla="*/ 4 w 74"/>
                <a:gd name="T17" fmla="*/ 16 h 80"/>
                <a:gd name="T18" fmla="*/ 6 w 74"/>
                <a:gd name="T19" fmla="*/ 16 h 80"/>
                <a:gd name="T20" fmla="*/ 6 w 74"/>
                <a:gd name="T21" fmla="*/ 14 h 80"/>
                <a:gd name="T22" fmla="*/ 8 w 74"/>
                <a:gd name="T23" fmla="*/ 12 h 80"/>
                <a:gd name="T24" fmla="*/ 10 w 74"/>
                <a:gd name="T25" fmla="*/ 12 h 80"/>
                <a:gd name="T26" fmla="*/ 10 w 74"/>
                <a:gd name="T27" fmla="*/ 10 h 80"/>
                <a:gd name="T28" fmla="*/ 30 w 74"/>
                <a:gd name="T29" fmla="*/ 0 h 80"/>
                <a:gd name="T30" fmla="*/ 42 w 74"/>
                <a:gd name="T31" fmla="*/ 0 h 80"/>
                <a:gd name="T32" fmla="*/ 48 w 74"/>
                <a:gd name="T33" fmla="*/ 0 h 80"/>
                <a:gd name="T34" fmla="*/ 48 w 74"/>
                <a:gd name="T35" fmla="*/ 2 h 80"/>
                <a:gd name="T36" fmla="*/ 52 w 74"/>
                <a:gd name="T37" fmla="*/ 2 h 80"/>
                <a:gd name="T38" fmla="*/ 56 w 74"/>
                <a:gd name="T39" fmla="*/ 8 h 80"/>
                <a:gd name="T40" fmla="*/ 62 w 74"/>
                <a:gd name="T41" fmla="*/ 8 h 80"/>
                <a:gd name="T42" fmla="*/ 64 w 74"/>
                <a:gd name="T43" fmla="*/ 10 h 80"/>
                <a:gd name="T44" fmla="*/ 66 w 74"/>
                <a:gd name="T45" fmla="*/ 12 h 80"/>
                <a:gd name="T46" fmla="*/ 66 w 74"/>
                <a:gd name="T47" fmla="*/ 12 h 80"/>
                <a:gd name="T48" fmla="*/ 66 w 74"/>
                <a:gd name="T49" fmla="*/ 14 h 80"/>
                <a:gd name="T50" fmla="*/ 68 w 74"/>
                <a:gd name="T51" fmla="*/ 14 h 80"/>
                <a:gd name="T52" fmla="*/ 70 w 74"/>
                <a:gd name="T53" fmla="*/ 16 h 80"/>
                <a:gd name="T54" fmla="*/ 70 w 74"/>
                <a:gd name="T55" fmla="*/ 16 h 80"/>
                <a:gd name="T56" fmla="*/ 70 w 74"/>
                <a:gd name="T57" fmla="*/ 18 h 80"/>
                <a:gd name="T58" fmla="*/ 72 w 74"/>
                <a:gd name="T59" fmla="*/ 20 h 80"/>
                <a:gd name="T60" fmla="*/ 72 w 74"/>
                <a:gd name="T61" fmla="*/ 20 h 80"/>
                <a:gd name="T62" fmla="*/ 72 w 74"/>
                <a:gd name="T63" fmla="*/ 22 h 80"/>
                <a:gd name="T64" fmla="*/ 72 w 74"/>
                <a:gd name="T65" fmla="*/ 22 h 80"/>
                <a:gd name="T66" fmla="*/ 72 w 74"/>
                <a:gd name="T67" fmla="*/ 30 h 80"/>
                <a:gd name="T68" fmla="*/ 72 w 74"/>
                <a:gd name="T69" fmla="*/ 30 h 80"/>
                <a:gd name="T70" fmla="*/ 74 w 74"/>
                <a:gd name="T71" fmla="*/ 30 h 80"/>
                <a:gd name="T72" fmla="*/ 74 w 74"/>
                <a:gd name="T73" fmla="*/ 32 h 80"/>
                <a:gd name="T74" fmla="*/ 74 w 74"/>
                <a:gd name="T75" fmla="*/ 36 h 80"/>
                <a:gd name="T76" fmla="*/ 74 w 74"/>
                <a:gd name="T77" fmla="*/ 46 h 80"/>
                <a:gd name="T78" fmla="*/ 68 w 74"/>
                <a:gd name="T79" fmla="*/ 60 h 80"/>
                <a:gd name="T80" fmla="*/ 58 w 74"/>
                <a:gd name="T81" fmla="*/ 72 h 80"/>
                <a:gd name="T82" fmla="*/ 42 w 74"/>
                <a:gd name="T83"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80">
                  <a:moveTo>
                    <a:pt x="30" y="80"/>
                  </a:moveTo>
                  <a:lnTo>
                    <a:pt x="30" y="80"/>
                  </a:lnTo>
                  <a:lnTo>
                    <a:pt x="26" y="78"/>
                  </a:lnTo>
                  <a:lnTo>
                    <a:pt x="20" y="76"/>
                  </a:lnTo>
                  <a:lnTo>
                    <a:pt x="10" y="68"/>
                  </a:lnTo>
                  <a:lnTo>
                    <a:pt x="6" y="62"/>
                  </a:lnTo>
                  <a:lnTo>
                    <a:pt x="4" y="56"/>
                  </a:lnTo>
                  <a:lnTo>
                    <a:pt x="2" y="48"/>
                  </a:lnTo>
                  <a:lnTo>
                    <a:pt x="0" y="40"/>
                  </a:lnTo>
                  <a:lnTo>
                    <a:pt x="0" y="40"/>
                  </a:lnTo>
                  <a:lnTo>
                    <a:pt x="0" y="38"/>
                  </a:lnTo>
                  <a:lnTo>
                    <a:pt x="0" y="36"/>
                  </a:lnTo>
                  <a:lnTo>
                    <a:pt x="0" y="36"/>
                  </a:lnTo>
                  <a:lnTo>
                    <a:pt x="4" y="18"/>
                  </a:lnTo>
                  <a:lnTo>
                    <a:pt x="4" y="18"/>
                  </a:lnTo>
                  <a:lnTo>
                    <a:pt x="4" y="18"/>
                  </a:lnTo>
                  <a:lnTo>
                    <a:pt x="4" y="18"/>
                  </a:lnTo>
                  <a:lnTo>
                    <a:pt x="4" y="16"/>
                  </a:lnTo>
                  <a:lnTo>
                    <a:pt x="4" y="16"/>
                  </a:lnTo>
                  <a:lnTo>
                    <a:pt x="6" y="16"/>
                  </a:lnTo>
                  <a:lnTo>
                    <a:pt x="6" y="14"/>
                  </a:lnTo>
                  <a:lnTo>
                    <a:pt x="6" y="14"/>
                  </a:lnTo>
                  <a:lnTo>
                    <a:pt x="8" y="12"/>
                  </a:lnTo>
                  <a:lnTo>
                    <a:pt x="8" y="12"/>
                  </a:lnTo>
                  <a:lnTo>
                    <a:pt x="8" y="12"/>
                  </a:lnTo>
                  <a:lnTo>
                    <a:pt x="10" y="12"/>
                  </a:lnTo>
                  <a:lnTo>
                    <a:pt x="10" y="10"/>
                  </a:lnTo>
                  <a:lnTo>
                    <a:pt x="10" y="10"/>
                  </a:lnTo>
                  <a:lnTo>
                    <a:pt x="22" y="2"/>
                  </a:lnTo>
                  <a:lnTo>
                    <a:pt x="30" y="0"/>
                  </a:lnTo>
                  <a:lnTo>
                    <a:pt x="42" y="0"/>
                  </a:lnTo>
                  <a:lnTo>
                    <a:pt x="42" y="0"/>
                  </a:lnTo>
                  <a:lnTo>
                    <a:pt x="48" y="0"/>
                  </a:lnTo>
                  <a:lnTo>
                    <a:pt x="48" y="0"/>
                  </a:lnTo>
                  <a:lnTo>
                    <a:pt x="48" y="2"/>
                  </a:lnTo>
                  <a:lnTo>
                    <a:pt x="48" y="2"/>
                  </a:lnTo>
                  <a:lnTo>
                    <a:pt x="52" y="2"/>
                  </a:lnTo>
                  <a:lnTo>
                    <a:pt x="52" y="2"/>
                  </a:lnTo>
                  <a:lnTo>
                    <a:pt x="52" y="2"/>
                  </a:lnTo>
                  <a:lnTo>
                    <a:pt x="56" y="8"/>
                  </a:lnTo>
                  <a:lnTo>
                    <a:pt x="56" y="8"/>
                  </a:lnTo>
                  <a:lnTo>
                    <a:pt x="62" y="8"/>
                  </a:lnTo>
                  <a:lnTo>
                    <a:pt x="62" y="8"/>
                  </a:lnTo>
                  <a:lnTo>
                    <a:pt x="64" y="10"/>
                  </a:lnTo>
                  <a:lnTo>
                    <a:pt x="66" y="10"/>
                  </a:lnTo>
                  <a:lnTo>
                    <a:pt x="66" y="12"/>
                  </a:lnTo>
                  <a:lnTo>
                    <a:pt x="66" y="12"/>
                  </a:lnTo>
                  <a:lnTo>
                    <a:pt x="66" y="12"/>
                  </a:lnTo>
                  <a:lnTo>
                    <a:pt x="66" y="12"/>
                  </a:lnTo>
                  <a:lnTo>
                    <a:pt x="66" y="14"/>
                  </a:lnTo>
                  <a:lnTo>
                    <a:pt x="68" y="14"/>
                  </a:lnTo>
                  <a:lnTo>
                    <a:pt x="68" y="14"/>
                  </a:lnTo>
                  <a:lnTo>
                    <a:pt x="68" y="14"/>
                  </a:lnTo>
                  <a:lnTo>
                    <a:pt x="70" y="16"/>
                  </a:lnTo>
                  <a:lnTo>
                    <a:pt x="70" y="16"/>
                  </a:lnTo>
                  <a:lnTo>
                    <a:pt x="70" y="16"/>
                  </a:lnTo>
                  <a:lnTo>
                    <a:pt x="70" y="16"/>
                  </a:lnTo>
                  <a:lnTo>
                    <a:pt x="70" y="18"/>
                  </a:lnTo>
                  <a:lnTo>
                    <a:pt x="70" y="18"/>
                  </a:lnTo>
                  <a:lnTo>
                    <a:pt x="72" y="20"/>
                  </a:lnTo>
                  <a:lnTo>
                    <a:pt x="72" y="20"/>
                  </a:lnTo>
                  <a:lnTo>
                    <a:pt x="72" y="20"/>
                  </a:lnTo>
                  <a:lnTo>
                    <a:pt x="72" y="22"/>
                  </a:lnTo>
                  <a:lnTo>
                    <a:pt x="72" y="22"/>
                  </a:lnTo>
                  <a:lnTo>
                    <a:pt x="72" y="22"/>
                  </a:lnTo>
                  <a:lnTo>
                    <a:pt x="72" y="22"/>
                  </a:lnTo>
                  <a:lnTo>
                    <a:pt x="72" y="28"/>
                  </a:lnTo>
                  <a:lnTo>
                    <a:pt x="72" y="30"/>
                  </a:lnTo>
                  <a:lnTo>
                    <a:pt x="72" y="30"/>
                  </a:lnTo>
                  <a:lnTo>
                    <a:pt x="72" y="30"/>
                  </a:lnTo>
                  <a:lnTo>
                    <a:pt x="74" y="30"/>
                  </a:lnTo>
                  <a:lnTo>
                    <a:pt x="74" y="30"/>
                  </a:lnTo>
                  <a:lnTo>
                    <a:pt x="74" y="32"/>
                  </a:lnTo>
                  <a:lnTo>
                    <a:pt x="74" y="32"/>
                  </a:lnTo>
                  <a:lnTo>
                    <a:pt x="74" y="32"/>
                  </a:lnTo>
                  <a:lnTo>
                    <a:pt x="74" y="36"/>
                  </a:lnTo>
                  <a:lnTo>
                    <a:pt x="74" y="36"/>
                  </a:lnTo>
                  <a:lnTo>
                    <a:pt x="74" y="46"/>
                  </a:lnTo>
                  <a:lnTo>
                    <a:pt x="72" y="54"/>
                  </a:lnTo>
                  <a:lnTo>
                    <a:pt x="68" y="60"/>
                  </a:lnTo>
                  <a:lnTo>
                    <a:pt x="64" y="66"/>
                  </a:lnTo>
                  <a:lnTo>
                    <a:pt x="58" y="72"/>
                  </a:lnTo>
                  <a:lnTo>
                    <a:pt x="52" y="76"/>
                  </a:lnTo>
                  <a:lnTo>
                    <a:pt x="42" y="78"/>
                  </a:lnTo>
                  <a:lnTo>
                    <a:pt x="30" y="8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8" name="Freeform 639"/>
            <p:cNvSpPr>
              <a:spLocks/>
            </p:cNvSpPr>
            <p:nvPr/>
          </p:nvSpPr>
          <p:spPr bwMode="auto">
            <a:xfrm>
              <a:off x="8370888" y="5622925"/>
              <a:ext cx="123825" cy="133350"/>
            </a:xfrm>
            <a:custGeom>
              <a:avLst/>
              <a:gdLst>
                <a:gd name="T0" fmla="*/ 50 w 78"/>
                <a:gd name="T1" fmla="*/ 0 h 84"/>
                <a:gd name="T2" fmla="*/ 44 w 78"/>
                <a:gd name="T3" fmla="*/ 0 h 84"/>
                <a:gd name="T4" fmla="*/ 32 w 78"/>
                <a:gd name="T5" fmla="*/ 0 h 84"/>
                <a:gd name="T6" fmla="*/ 10 w 78"/>
                <a:gd name="T7" fmla="*/ 12 h 84"/>
                <a:gd name="T8" fmla="*/ 10 w 78"/>
                <a:gd name="T9" fmla="*/ 12 h 84"/>
                <a:gd name="T10" fmla="*/ 8 w 78"/>
                <a:gd name="T11" fmla="*/ 14 h 84"/>
                <a:gd name="T12" fmla="*/ 8 w 78"/>
                <a:gd name="T13" fmla="*/ 14 h 84"/>
                <a:gd name="T14" fmla="*/ 6 w 78"/>
                <a:gd name="T15" fmla="*/ 16 h 84"/>
                <a:gd name="T16" fmla="*/ 6 w 78"/>
                <a:gd name="T17" fmla="*/ 18 h 84"/>
                <a:gd name="T18" fmla="*/ 4 w 78"/>
                <a:gd name="T19" fmla="*/ 18 h 84"/>
                <a:gd name="T20" fmla="*/ 4 w 78"/>
                <a:gd name="T21" fmla="*/ 18 h 84"/>
                <a:gd name="T22" fmla="*/ 4 w 78"/>
                <a:gd name="T23" fmla="*/ 20 h 84"/>
                <a:gd name="T24" fmla="*/ 0 w 78"/>
                <a:gd name="T25" fmla="*/ 40 h 84"/>
                <a:gd name="T26" fmla="*/ 0 w 78"/>
                <a:gd name="T27" fmla="*/ 42 h 84"/>
                <a:gd name="T28" fmla="*/ 2 w 78"/>
                <a:gd name="T29" fmla="*/ 50 h 84"/>
                <a:gd name="T30" fmla="*/ 8 w 78"/>
                <a:gd name="T31" fmla="*/ 66 h 84"/>
                <a:gd name="T32" fmla="*/ 22 w 78"/>
                <a:gd name="T33" fmla="*/ 80 h 84"/>
                <a:gd name="T34" fmla="*/ 32 w 78"/>
                <a:gd name="T35" fmla="*/ 84 h 84"/>
                <a:gd name="T36" fmla="*/ 44 w 78"/>
                <a:gd name="T37" fmla="*/ 82 h 84"/>
                <a:gd name="T38" fmla="*/ 62 w 78"/>
                <a:gd name="T39" fmla="*/ 76 h 84"/>
                <a:gd name="T40" fmla="*/ 72 w 78"/>
                <a:gd name="T41" fmla="*/ 64 h 84"/>
                <a:gd name="T42" fmla="*/ 78 w 78"/>
                <a:gd name="T43" fmla="*/ 48 h 84"/>
                <a:gd name="T44" fmla="*/ 78 w 78"/>
                <a:gd name="T45" fmla="*/ 38 h 84"/>
                <a:gd name="T46" fmla="*/ 78 w 78"/>
                <a:gd name="T47" fmla="*/ 34 h 84"/>
                <a:gd name="T48" fmla="*/ 78 w 78"/>
                <a:gd name="T49" fmla="*/ 32 h 84"/>
                <a:gd name="T50" fmla="*/ 76 w 78"/>
                <a:gd name="T51" fmla="*/ 32 h 84"/>
                <a:gd name="T52" fmla="*/ 76 w 78"/>
                <a:gd name="T53" fmla="*/ 30 h 84"/>
                <a:gd name="T54" fmla="*/ 76 w 78"/>
                <a:gd name="T55" fmla="*/ 24 h 84"/>
                <a:gd name="T56" fmla="*/ 76 w 78"/>
                <a:gd name="T57" fmla="*/ 24 h 84"/>
                <a:gd name="T58" fmla="*/ 76 w 78"/>
                <a:gd name="T59" fmla="*/ 22 h 84"/>
                <a:gd name="T60" fmla="*/ 76 w 78"/>
                <a:gd name="T61" fmla="*/ 20 h 84"/>
                <a:gd name="T62" fmla="*/ 74 w 78"/>
                <a:gd name="T63" fmla="*/ 18 h 84"/>
                <a:gd name="T64" fmla="*/ 74 w 78"/>
                <a:gd name="T65" fmla="*/ 16 h 84"/>
                <a:gd name="T66" fmla="*/ 72 w 78"/>
                <a:gd name="T67" fmla="*/ 16 h 84"/>
                <a:gd name="T68" fmla="*/ 72 w 78"/>
                <a:gd name="T69" fmla="*/ 14 h 84"/>
                <a:gd name="T70" fmla="*/ 70 w 78"/>
                <a:gd name="T71" fmla="*/ 14 h 84"/>
                <a:gd name="T72" fmla="*/ 70 w 78"/>
                <a:gd name="T73" fmla="*/ 12 h 84"/>
                <a:gd name="T74" fmla="*/ 68 w 78"/>
                <a:gd name="T75" fmla="*/ 12 h 84"/>
                <a:gd name="T76" fmla="*/ 66 w 78"/>
                <a:gd name="T77" fmla="*/ 12 h 84"/>
                <a:gd name="T78" fmla="*/ 66 w 78"/>
                <a:gd name="T79" fmla="*/ 10 h 84"/>
                <a:gd name="T80" fmla="*/ 60 w 78"/>
                <a:gd name="T81" fmla="*/ 10 h 84"/>
                <a:gd name="T82" fmla="*/ 58 w 78"/>
                <a:gd name="T83" fmla="*/ 6 h 84"/>
                <a:gd name="T84" fmla="*/ 56 w 78"/>
                <a:gd name="T85" fmla="*/ 2 h 84"/>
                <a:gd name="T86" fmla="*/ 50 w 78"/>
                <a:gd name="T87" fmla="*/ 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 h="84">
                  <a:moveTo>
                    <a:pt x="50" y="0"/>
                  </a:moveTo>
                  <a:lnTo>
                    <a:pt x="50" y="0"/>
                  </a:lnTo>
                  <a:lnTo>
                    <a:pt x="50" y="0"/>
                  </a:lnTo>
                  <a:lnTo>
                    <a:pt x="44" y="0"/>
                  </a:lnTo>
                  <a:lnTo>
                    <a:pt x="32" y="0"/>
                  </a:lnTo>
                  <a:lnTo>
                    <a:pt x="32" y="0"/>
                  </a:lnTo>
                  <a:lnTo>
                    <a:pt x="24" y="2"/>
                  </a:lnTo>
                  <a:lnTo>
                    <a:pt x="10" y="12"/>
                  </a:lnTo>
                  <a:lnTo>
                    <a:pt x="10" y="12"/>
                  </a:lnTo>
                  <a:lnTo>
                    <a:pt x="10" y="12"/>
                  </a:lnTo>
                  <a:lnTo>
                    <a:pt x="8" y="14"/>
                  </a:lnTo>
                  <a:lnTo>
                    <a:pt x="8" y="14"/>
                  </a:lnTo>
                  <a:lnTo>
                    <a:pt x="8" y="14"/>
                  </a:lnTo>
                  <a:lnTo>
                    <a:pt x="8" y="14"/>
                  </a:lnTo>
                  <a:lnTo>
                    <a:pt x="8" y="16"/>
                  </a:lnTo>
                  <a:lnTo>
                    <a:pt x="6" y="16"/>
                  </a:lnTo>
                  <a:lnTo>
                    <a:pt x="6" y="16"/>
                  </a:lnTo>
                  <a:lnTo>
                    <a:pt x="6" y="18"/>
                  </a:lnTo>
                  <a:lnTo>
                    <a:pt x="4" y="18"/>
                  </a:lnTo>
                  <a:lnTo>
                    <a:pt x="4" y="18"/>
                  </a:lnTo>
                  <a:lnTo>
                    <a:pt x="4" y="18"/>
                  </a:lnTo>
                  <a:lnTo>
                    <a:pt x="4" y="18"/>
                  </a:lnTo>
                  <a:lnTo>
                    <a:pt x="4" y="20"/>
                  </a:lnTo>
                  <a:lnTo>
                    <a:pt x="4" y="20"/>
                  </a:lnTo>
                  <a:lnTo>
                    <a:pt x="0" y="38"/>
                  </a:lnTo>
                  <a:lnTo>
                    <a:pt x="0" y="40"/>
                  </a:lnTo>
                  <a:lnTo>
                    <a:pt x="0" y="40"/>
                  </a:lnTo>
                  <a:lnTo>
                    <a:pt x="0" y="42"/>
                  </a:lnTo>
                  <a:lnTo>
                    <a:pt x="0" y="42"/>
                  </a:lnTo>
                  <a:lnTo>
                    <a:pt x="2" y="50"/>
                  </a:lnTo>
                  <a:lnTo>
                    <a:pt x="4" y="58"/>
                  </a:lnTo>
                  <a:lnTo>
                    <a:pt x="8" y="66"/>
                  </a:lnTo>
                  <a:lnTo>
                    <a:pt x="12" y="72"/>
                  </a:lnTo>
                  <a:lnTo>
                    <a:pt x="22" y="80"/>
                  </a:lnTo>
                  <a:lnTo>
                    <a:pt x="28" y="82"/>
                  </a:lnTo>
                  <a:lnTo>
                    <a:pt x="32" y="84"/>
                  </a:lnTo>
                  <a:lnTo>
                    <a:pt x="32" y="84"/>
                  </a:lnTo>
                  <a:lnTo>
                    <a:pt x="44" y="82"/>
                  </a:lnTo>
                  <a:lnTo>
                    <a:pt x="54" y="80"/>
                  </a:lnTo>
                  <a:lnTo>
                    <a:pt x="62" y="76"/>
                  </a:lnTo>
                  <a:lnTo>
                    <a:pt x="68" y="70"/>
                  </a:lnTo>
                  <a:lnTo>
                    <a:pt x="72" y="64"/>
                  </a:lnTo>
                  <a:lnTo>
                    <a:pt x="76" y="56"/>
                  </a:lnTo>
                  <a:lnTo>
                    <a:pt x="78" y="48"/>
                  </a:lnTo>
                  <a:lnTo>
                    <a:pt x="78" y="38"/>
                  </a:lnTo>
                  <a:lnTo>
                    <a:pt x="78" y="38"/>
                  </a:lnTo>
                  <a:lnTo>
                    <a:pt x="78" y="34"/>
                  </a:lnTo>
                  <a:lnTo>
                    <a:pt x="78" y="34"/>
                  </a:lnTo>
                  <a:lnTo>
                    <a:pt x="78" y="34"/>
                  </a:lnTo>
                  <a:lnTo>
                    <a:pt x="78" y="32"/>
                  </a:lnTo>
                  <a:lnTo>
                    <a:pt x="76" y="32"/>
                  </a:lnTo>
                  <a:lnTo>
                    <a:pt x="76" y="32"/>
                  </a:lnTo>
                  <a:lnTo>
                    <a:pt x="76" y="30"/>
                  </a:lnTo>
                  <a:lnTo>
                    <a:pt x="76" y="30"/>
                  </a:lnTo>
                  <a:lnTo>
                    <a:pt x="76" y="30"/>
                  </a:lnTo>
                  <a:lnTo>
                    <a:pt x="76" y="24"/>
                  </a:lnTo>
                  <a:lnTo>
                    <a:pt x="76" y="24"/>
                  </a:lnTo>
                  <a:lnTo>
                    <a:pt x="76" y="24"/>
                  </a:lnTo>
                  <a:lnTo>
                    <a:pt x="76" y="22"/>
                  </a:lnTo>
                  <a:lnTo>
                    <a:pt x="76" y="22"/>
                  </a:lnTo>
                  <a:lnTo>
                    <a:pt x="76" y="20"/>
                  </a:lnTo>
                  <a:lnTo>
                    <a:pt x="76" y="20"/>
                  </a:lnTo>
                  <a:lnTo>
                    <a:pt x="74" y="18"/>
                  </a:lnTo>
                  <a:lnTo>
                    <a:pt x="74" y="18"/>
                  </a:lnTo>
                  <a:lnTo>
                    <a:pt x="74" y="18"/>
                  </a:lnTo>
                  <a:lnTo>
                    <a:pt x="74" y="16"/>
                  </a:lnTo>
                  <a:lnTo>
                    <a:pt x="74" y="16"/>
                  </a:lnTo>
                  <a:lnTo>
                    <a:pt x="72" y="16"/>
                  </a:lnTo>
                  <a:lnTo>
                    <a:pt x="72" y="16"/>
                  </a:lnTo>
                  <a:lnTo>
                    <a:pt x="72" y="14"/>
                  </a:lnTo>
                  <a:lnTo>
                    <a:pt x="70" y="14"/>
                  </a:lnTo>
                  <a:lnTo>
                    <a:pt x="70" y="14"/>
                  </a:lnTo>
                  <a:lnTo>
                    <a:pt x="70" y="14"/>
                  </a:lnTo>
                  <a:lnTo>
                    <a:pt x="70" y="12"/>
                  </a:lnTo>
                  <a:lnTo>
                    <a:pt x="70" y="12"/>
                  </a:lnTo>
                  <a:lnTo>
                    <a:pt x="68" y="12"/>
                  </a:lnTo>
                  <a:lnTo>
                    <a:pt x="68" y="12"/>
                  </a:lnTo>
                  <a:lnTo>
                    <a:pt x="66" y="12"/>
                  </a:lnTo>
                  <a:lnTo>
                    <a:pt x="66" y="12"/>
                  </a:lnTo>
                  <a:lnTo>
                    <a:pt x="66" y="10"/>
                  </a:lnTo>
                  <a:lnTo>
                    <a:pt x="66" y="10"/>
                  </a:lnTo>
                  <a:lnTo>
                    <a:pt x="60" y="10"/>
                  </a:lnTo>
                  <a:lnTo>
                    <a:pt x="60" y="10"/>
                  </a:lnTo>
                  <a:lnTo>
                    <a:pt x="58" y="6"/>
                  </a:lnTo>
                  <a:lnTo>
                    <a:pt x="56" y="2"/>
                  </a:lnTo>
                  <a:lnTo>
                    <a:pt x="56" y="2"/>
                  </a:lnTo>
                  <a:lnTo>
                    <a:pt x="56" y="2"/>
                  </a:lnTo>
                  <a:lnTo>
                    <a:pt x="50" y="2"/>
                  </a:lnTo>
                  <a:lnTo>
                    <a:pt x="5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9" name="Freeform 640"/>
            <p:cNvSpPr>
              <a:spLocks noEditPoints="1"/>
            </p:cNvSpPr>
            <p:nvPr/>
          </p:nvSpPr>
          <p:spPr bwMode="auto">
            <a:xfrm>
              <a:off x="8374063" y="5626100"/>
              <a:ext cx="117475" cy="127000"/>
            </a:xfrm>
            <a:custGeom>
              <a:avLst/>
              <a:gdLst>
                <a:gd name="T0" fmla="*/ 26 w 74"/>
                <a:gd name="T1" fmla="*/ 76 h 80"/>
                <a:gd name="T2" fmla="*/ 6 w 74"/>
                <a:gd name="T3" fmla="*/ 54 h 80"/>
                <a:gd name="T4" fmla="*/ 2 w 74"/>
                <a:gd name="T5" fmla="*/ 40 h 80"/>
                <a:gd name="T6" fmla="*/ 2 w 74"/>
                <a:gd name="T7" fmla="*/ 36 h 80"/>
                <a:gd name="T8" fmla="*/ 6 w 74"/>
                <a:gd name="T9" fmla="*/ 18 h 80"/>
                <a:gd name="T10" fmla="*/ 6 w 74"/>
                <a:gd name="T11" fmla="*/ 18 h 80"/>
                <a:gd name="T12" fmla="*/ 8 w 74"/>
                <a:gd name="T13" fmla="*/ 16 h 80"/>
                <a:gd name="T14" fmla="*/ 10 w 74"/>
                <a:gd name="T15" fmla="*/ 14 h 80"/>
                <a:gd name="T16" fmla="*/ 22 w 74"/>
                <a:gd name="T17" fmla="*/ 4 h 80"/>
                <a:gd name="T18" fmla="*/ 42 w 74"/>
                <a:gd name="T19" fmla="*/ 2 h 80"/>
                <a:gd name="T20" fmla="*/ 48 w 74"/>
                <a:gd name="T21" fmla="*/ 4 h 80"/>
                <a:gd name="T22" fmla="*/ 52 w 74"/>
                <a:gd name="T23" fmla="*/ 4 h 80"/>
                <a:gd name="T24" fmla="*/ 56 w 74"/>
                <a:gd name="T25" fmla="*/ 10 h 80"/>
                <a:gd name="T26" fmla="*/ 62 w 74"/>
                <a:gd name="T27" fmla="*/ 12 h 80"/>
                <a:gd name="T28" fmla="*/ 64 w 74"/>
                <a:gd name="T29" fmla="*/ 14 h 80"/>
                <a:gd name="T30" fmla="*/ 66 w 74"/>
                <a:gd name="T31" fmla="*/ 16 h 80"/>
                <a:gd name="T32" fmla="*/ 66 w 74"/>
                <a:gd name="T33" fmla="*/ 16 h 80"/>
                <a:gd name="T34" fmla="*/ 68 w 74"/>
                <a:gd name="T35" fmla="*/ 18 h 80"/>
                <a:gd name="T36" fmla="*/ 70 w 74"/>
                <a:gd name="T37" fmla="*/ 20 h 80"/>
                <a:gd name="T38" fmla="*/ 70 w 74"/>
                <a:gd name="T39" fmla="*/ 22 h 80"/>
                <a:gd name="T40" fmla="*/ 70 w 74"/>
                <a:gd name="T41" fmla="*/ 22 h 80"/>
                <a:gd name="T42" fmla="*/ 70 w 74"/>
                <a:gd name="T43" fmla="*/ 30 h 80"/>
                <a:gd name="T44" fmla="*/ 72 w 74"/>
                <a:gd name="T45" fmla="*/ 32 h 80"/>
                <a:gd name="T46" fmla="*/ 72 w 74"/>
                <a:gd name="T47" fmla="*/ 34 h 80"/>
                <a:gd name="T48" fmla="*/ 72 w 74"/>
                <a:gd name="T49" fmla="*/ 46 h 80"/>
                <a:gd name="T50" fmla="*/ 64 w 74"/>
                <a:gd name="T51" fmla="*/ 66 h 80"/>
                <a:gd name="T52" fmla="*/ 42 w 74"/>
                <a:gd name="T53" fmla="*/ 76 h 80"/>
                <a:gd name="T54" fmla="*/ 48 w 74"/>
                <a:gd name="T55" fmla="*/ 0 h 80"/>
                <a:gd name="T56" fmla="*/ 30 w 74"/>
                <a:gd name="T57" fmla="*/ 0 h 80"/>
                <a:gd name="T58" fmla="*/ 10 w 74"/>
                <a:gd name="T59" fmla="*/ 10 h 80"/>
                <a:gd name="T60" fmla="*/ 8 w 74"/>
                <a:gd name="T61" fmla="*/ 12 h 80"/>
                <a:gd name="T62" fmla="*/ 6 w 74"/>
                <a:gd name="T63" fmla="*/ 14 h 80"/>
                <a:gd name="T64" fmla="*/ 4 w 74"/>
                <a:gd name="T65" fmla="*/ 16 h 80"/>
                <a:gd name="T66" fmla="*/ 4 w 74"/>
                <a:gd name="T67" fmla="*/ 18 h 80"/>
                <a:gd name="T68" fmla="*/ 0 w 74"/>
                <a:gd name="T69" fmla="*/ 36 h 80"/>
                <a:gd name="T70" fmla="*/ 0 w 74"/>
                <a:gd name="T71" fmla="*/ 40 h 80"/>
                <a:gd name="T72" fmla="*/ 4 w 74"/>
                <a:gd name="T73" fmla="*/ 56 h 80"/>
                <a:gd name="T74" fmla="*/ 20 w 74"/>
                <a:gd name="T75" fmla="*/ 76 h 80"/>
                <a:gd name="T76" fmla="*/ 30 w 74"/>
                <a:gd name="T77" fmla="*/ 80 h 80"/>
                <a:gd name="T78" fmla="*/ 58 w 74"/>
                <a:gd name="T79" fmla="*/ 72 h 80"/>
                <a:gd name="T80" fmla="*/ 72 w 74"/>
                <a:gd name="T81" fmla="*/ 54 h 80"/>
                <a:gd name="T82" fmla="*/ 74 w 74"/>
                <a:gd name="T83" fmla="*/ 36 h 80"/>
                <a:gd name="T84" fmla="*/ 74 w 74"/>
                <a:gd name="T85" fmla="*/ 32 h 80"/>
                <a:gd name="T86" fmla="*/ 72 w 74"/>
                <a:gd name="T87" fmla="*/ 30 h 80"/>
                <a:gd name="T88" fmla="*/ 72 w 74"/>
                <a:gd name="T89" fmla="*/ 28 h 80"/>
                <a:gd name="T90" fmla="*/ 72 w 74"/>
                <a:gd name="T91" fmla="*/ 22 h 80"/>
                <a:gd name="T92" fmla="*/ 72 w 74"/>
                <a:gd name="T93" fmla="*/ 20 h 80"/>
                <a:gd name="T94" fmla="*/ 70 w 74"/>
                <a:gd name="T95" fmla="*/ 16 h 80"/>
                <a:gd name="T96" fmla="*/ 70 w 74"/>
                <a:gd name="T97" fmla="*/ 16 h 80"/>
                <a:gd name="T98" fmla="*/ 68 w 74"/>
                <a:gd name="T99" fmla="*/ 14 h 80"/>
                <a:gd name="T100" fmla="*/ 66 w 74"/>
                <a:gd name="T101" fmla="*/ 12 h 80"/>
                <a:gd name="T102" fmla="*/ 66 w 74"/>
                <a:gd name="T103" fmla="*/ 10 h 80"/>
                <a:gd name="T104" fmla="*/ 62 w 74"/>
                <a:gd name="T105" fmla="*/ 8 h 80"/>
                <a:gd name="T106" fmla="*/ 56 w 74"/>
                <a:gd name="T107" fmla="*/ 8 h 80"/>
                <a:gd name="T108" fmla="*/ 52 w 74"/>
                <a:gd name="T109"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4" h="80">
                  <a:moveTo>
                    <a:pt x="30" y="76"/>
                  </a:moveTo>
                  <a:lnTo>
                    <a:pt x="30" y="76"/>
                  </a:lnTo>
                  <a:lnTo>
                    <a:pt x="26" y="76"/>
                  </a:lnTo>
                  <a:lnTo>
                    <a:pt x="22" y="74"/>
                  </a:lnTo>
                  <a:lnTo>
                    <a:pt x="12" y="66"/>
                  </a:lnTo>
                  <a:lnTo>
                    <a:pt x="6" y="54"/>
                  </a:lnTo>
                  <a:lnTo>
                    <a:pt x="4" y="48"/>
                  </a:lnTo>
                  <a:lnTo>
                    <a:pt x="2" y="40"/>
                  </a:lnTo>
                  <a:lnTo>
                    <a:pt x="2" y="40"/>
                  </a:lnTo>
                  <a:lnTo>
                    <a:pt x="2" y="38"/>
                  </a:lnTo>
                  <a:lnTo>
                    <a:pt x="2" y="36"/>
                  </a:lnTo>
                  <a:lnTo>
                    <a:pt x="2" y="36"/>
                  </a:lnTo>
                  <a:lnTo>
                    <a:pt x="4" y="20"/>
                  </a:lnTo>
                  <a:lnTo>
                    <a:pt x="4" y="20"/>
                  </a:lnTo>
                  <a:lnTo>
                    <a:pt x="6" y="18"/>
                  </a:lnTo>
                  <a:lnTo>
                    <a:pt x="6" y="18"/>
                  </a:lnTo>
                  <a:lnTo>
                    <a:pt x="6" y="18"/>
                  </a:lnTo>
                  <a:lnTo>
                    <a:pt x="6" y="18"/>
                  </a:lnTo>
                  <a:lnTo>
                    <a:pt x="6" y="16"/>
                  </a:lnTo>
                  <a:lnTo>
                    <a:pt x="8" y="16"/>
                  </a:lnTo>
                  <a:lnTo>
                    <a:pt x="8" y="16"/>
                  </a:lnTo>
                  <a:lnTo>
                    <a:pt x="10" y="14"/>
                  </a:lnTo>
                  <a:lnTo>
                    <a:pt x="10" y="14"/>
                  </a:lnTo>
                  <a:lnTo>
                    <a:pt x="10" y="14"/>
                  </a:lnTo>
                  <a:lnTo>
                    <a:pt x="12" y="12"/>
                  </a:lnTo>
                  <a:lnTo>
                    <a:pt x="12" y="12"/>
                  </a:lnTo>
                  <a:lnTo>
                    <a:pt x="22" y="4"/>
                  </a:lnTo>
                  <a:lnTo>
                    <a:pt x="30" y="2"/>
                  </a:lnTo>
                  <a:lnTo>
                    <a:pt x="42" y="2"/>
                  </a:lnTo>
                  <a:lnTo>
                    <a:pt x="42" y="2"/>
                  </a:lnTo>
                  <a:lnTo>
                    <a:pt x="48" y="2"/>
                  </a:lnTo>
                  <a:lnTo>
                    <a:pt x="48" y="2"/>
                  </a:lnTo>
                  <a:lnTo>
                    <a:pt x="48" y="4"/>
                  </a:lnTo>
                  <a:lnTo>
                    <a:pt x="48" y="4"/>
                  </a:lnTo>
                  <a:lnTo>
                    <a:pt x="52" y="4"/>
                  </a:lnTo>
                  <a:lnTo>
                    <a:pt x="52" y="4"/>
                  </a:lnTo>
                  <a:lnTo>
                    <a:pt x="52" y="4"/>
                  </a:lnTo>
                  <a:lnTo>
                    <a:pt x="56" y="10"/>
                  </a:lnTo>
                  <a:lnTo>
                    <a:pt x="56" y="10"/>
                  </a:lnTo>
                  <a:lnTo>
                    <a:pt x="62" y="10"/>
                  </a:lnTo>
                  <a:lnTo>
                    <a:pt x="62" y="10"/>
                  </a:lnTo>
                  <a:lnTo>
                    <a:pt x="62" y="12"/>
                  </a:lnTo>
                  <a:lnTo>
                    <a:pt x="64" y="12"/>
                  </a:lnTo>
                  <a:lnTo>
                    <a:pt x="64" y="14"/>
                  </a:lnTo>
                  <a:lnTo>
                    <a:pt x="64" y="14"/>
                  </a:lnTo>
                  <a:lnTo>
                    <a:pt x="64" y="14"/>
                  </a:lnTo>
                  <a:lnTo>
                    <a:pt x="66" y="14"/>
                  </a:lnTo>
                  <a:lnTo>
                    <a:pt x="66" y="16"/>
                  </a:lnTo>
                  <a:lnTo>
                    <a:pt x="66" y="16"/>
                  </a:lnTo>
                  <a:lnTo>
                    <a:pt x="66" y="16"/>
                  </a:lnTo>
                  <a:lnTo>
                    <a:pt x="66" y="16"/>
                  </a:lnTo>
                  <a:lnTo>
                    <a:pt x="68" y="16"/>
                  </a:lnTo>
                  <a:lnTo>
                    <a:pt x="68" y="16"/>
                  </a:lnTo>
                  <a:lnTo>
                    <a:pt x="68" y="18"/>
                  </a:lnTo>
                  <a:lnTo>
                    <a:pt x="70" y="18"/>
                  </a:lnTo>
                  <a:lnTo>
                    <a:pt x="70" y="18"/>
                  </a:lnTo>
                  <a:lnTo>
                    <a:pt x="70" y="20"/>
                  </a:lnTo>
                  <a:lnTo>
                    <a:pt x="70" y="20"/>
                  </a:lnTo>
                  <a:lnTo>
                    <a:pt x="70" y="22"/>
                  </a:lnTo>
                  <a:lnTo>
                    <a:pt x="70" y="22"/>
                  </a:lnTo>
                  <a:lnTo>
                    <a:pt x="70" y="22"/>
                  </a:lnTo>
                  <a:lnTo>
                    <a:pt x="70" y="22"/>
                  </a:lnTo>
                  <a:lnTo>
                    <a:pt x="70" y="22"/>
                  </a:lnTo>
                  <a:lnTo>
                    <a:pt x="70" y="28"/>
                  </a:lnTo>
                  <a:lnTo>
                    <a:pt x="70" y="30"/>
                  </a:lnTo>
                  <a:lnTo>
                    <a:pt x="70" y="30"/>
                  </a:lnTo>
                  <a:lnTo>
                    <a:pt x="70" y="30"/>
                  </a:lnTo>
                  <a:lnTo>
                    <a:pt x="72" y="32"/>
                  </a:lnTo>
                  <a:lnTo>
                    <a:pt x="72" y="32"/>
                  </a:lnTo>
                  <a:lnTo>
                    <a:pt x="72" y="32"/>
                  </a:lnTo>
                  <a:lnTo>
                    <a:pt x="72" y="34"/>
                  </a:lnTo>
                  <a:lnTo>
                    <a:pt x="72" y="34"/>
                  </a:lnTo>
                  <a:lnTo>
                    <a:pt x="72" y="36"/>
                  </a:lnTo>
                  <a:lnTo>
                    <a:pt x="72" y="36"/>
                  </a:lnTo>
                  <a:lnTo>
                    <a:pt x="72" y="46"/>
                  </a:lnTo>
                  <a:lnTo>
                    <a:pt x="70" y="52"/>
                  </a:lnTo>
                  <a:lnTo>
                    <a:pt x="68" y="60"/>
                  </a:lnTo>
                  <a:lnTo>
                    <a:pt x="64" y="66"/>
                  </a:lnTo>
                  <a:lnTo>
                    <a:pt x="58" y="70"/>
                  </a:lnTo>
                  <a:lnTo>
                    <a:pt x="50" y="74"/>
                  </a:lnTo>
                  <a:lnTo>
                    <a:pt x="42" y="76"/>
                  </a:lnTo>
                  <a:lnTo>
                    <a:pt x="30" y="76"/>
                  </a:lnTo>
                  <a:close/>
                  <a:moveTo>
                    <a:pt x="48" y="0"/>
                  </a:moveTo>
                  <a:lnTo>
                    <a:pt x="48" y="0"/>
                  </a:lnTo>
                  <a:lnTo>
                    <a:pt x="48" y="0"/>
                  </a:lnTo>
                  <a:lnTo>
                    <a:pt x="42" y="0"/>
                  </a:lnTo>
                  <a:lnTo>
                    <a:pt x="30" y="0"/>
                  </a:lnTo>
                  <a:lnTo>
                    <a:pt x="30" y="0"/>
                  </a:lnTo>
                  <a:lnTo>
                    <a:pt x="22" y="2"/>
                  </a:lnTo>
                  <a:lnTo>
                    <a:pt x="10" y="10"/>
                  </a:lnTo>
                  <a:lnTo>
                    <a:pt x="10" y="10"/>
                  </a:lnTo>
                  <a:lnTo>
                    <a:pt x="10" y="12"/>
                  </a:lnTo>
                  <a:lnTo>
                    <a:pt x="8" y="12"/>
                  </a:lnTo>
                  <a:lnTo>
                    <a:pt x="8" y="12"/>
                  </a:lnTo>
                  <a:lnTo>
                    <a:pt x="8" y="12"/>
                  </a:lnTo>
                  <a:lnTo>
                    <a:pt x="6" y="14"/>
                  </a:lnTo>
                  <a:lnTo>
                    <a:pt x="6" y="16"/>
                  </a:lnTo>
                  <a:lnTo>
                    <a:pt x="6" y="16"/>
                  </a:lnTo>
                  <a:lnTo>
                    <a:pt x="4" y="16"/>
                  </a:lnTo>
                  <a:lnTo>
                    <a:pt x="4" y="18"/>
                  </a:lnTo>
                  <a:lnTo>
                    <a:pt x="4" y="18"/>
                  </a:lnTo>
                  <a:lnTo>
                    <a:pt x="4" y="18"/>
                  </a:lnTo>
                  <a:lnTo>
                    <a:pt x="4" y="18"/>
                  </a:lnTo>
                  <a:lnTo>
                    <a:pt x="4" y="18"/>
                  </a:lnTo>
                  <a:lnTo>
                    <a:pt x="0" y="36"/>
                  </a:lnTo>
                  <a:lnTo>
                    <a:pt x="0" y="38"/>
                  </a:lnTo>
                  <a:lnTo>
                    <a:pt x="0" y="38"/>
                  </a:lnTo>
                  <a:lnTo>
                    <a:pt x="0" y="40"/>
                  </a:lnTo>
                  <a:lnTo>
                    <a:pt x="0" y="40"/>
                  </a:lnTo>
                  <a:lnTo>
                    <a:pt x="2" y="48"/>
                  </a:lnTo>
                  <a:lnTo>
                    <a:pt x="4" y="56"/>
                  </a:lnTo>
                  <a:lnTo>
                    <a:pt x="6" y="62"/>
                  </a:lnTo>
                  <a:lnTo>
                    <a:pt x="10" y="68"/>
                  </a:lnTo>
                  <a:lnTo>
                    <a:pt x="20" y="76"/>
                  </a:lnTo>
                  <a:lnTo>
                    <a:pt x="26" y="78"/>
                  </a:lnTo>
                  <a:lnTo>
                    <a:pt x="30" y="80"/>
                  </a:lnTo>
                  <a:lnTo>
                    <a:pt x="30" y="80"/>
                  </a:lnTo>
                  <a:lnTo>
                    <a:pt x="42" y="78"/>
                  </a:lnTo>
                  <a:lnTo>
                    <a:pt x="52" y="76"/>
                  </a:lnTo>
                  <a:lnTo>
                    <a:pt x="58" y="72"/>
                  </a:lnTo>
                  <a:lnTo>
                    <a:pt x="64" y="66"/>
                  </a:lnTo>
                  <a:lnTo>
                    <a:pt x="68" y="60"/>
                  </a:lnTo>
                  <a:lnTo>
                    <a:pt x="72" y="54"/>
                  </a:lnTo>
                  <a:lnTo>
                    <a:pt x="74" y="46"/>
                  </a:lnTo>
                  <a:lnTo>
                    <a:pt x="74" y="36"/>
                  </a:lnTo>
                  <a:lnTo>
                    <a:pt x="74" y="36"/>
                  </a:lnTo>
                  <a:lnTo>
                    <a:pt x="74" y="32"/>
                  </a:lnTo>
                  <a:lnTo>
                    <a:pt x="74" y="32"/>
                  </a:lnTo>
                  <a:lnTo>
                    <a:pt x="74" y="32"/>
                  </a:lnTo>
                  <a:lnTo>
                    <a:pt x="74" y="30"/>
                  </a:lnTo>
                  <a:lnTo>
                    <a:pt x="72" y="30"/>
                  </a:lnTo>
                  <a:lnTo>
                    <a:pt x="72" y="30"/>
                  </a:lnTo>
                  <a:lnTo>
                    <a:pt x="72" y="30"/>
                  </a:lnTo>
                  <a:lnTo>
                    <a:pt x="72" y="28"/>
                  </a:lnTo>
                  <a:lnTo>
                    <a:pt x="72" y="28"/>
                  </a:lnTo>
                  <a:lnTo>
                    <a:pt x="72" y="22"/>
                  </a:lnTo>
                  <a:lnTo>
                    <a:pt x="72" y="22"/>
                  </a:lnTo>
                  <a:lnTo>
                    <a:pt x="72" y="22"/>
                  </a:lnTo>
                  <a:lnTo>
                    <a:pt x="72" y="20"/>
                  </a:lnTo>
                  <a:lnTo>
                    <a:pt x="72" y="20"/>
                  </a:lnTo>
                  <a:lnTo>
                    <a:pt x="72" y="20"/>
                  </a:lnTo>
                  <a:lnTo>
                    <a:pt x="72" y="20"/>
                  </a:lnTo>
                  <a:lnTo>
                    <a:pt x="70" y="18"/>
                  </a:lnTo>
                  <a:lnTo>
                    <a:pt x="70" y="16"/>
                  </a:lnTo>
                  <a:lnTo>
                    <a:pt x="70" y="16"/>
                  </a:lnTo>
                  <a:lnTo>
                    <a:pt x="70" y="16"/>
                  </a:lnTo>
                  <a:lnTo>
                    <a:pt x="70" y="16"/>
                  </a:lnTo>
                  <a:lnTo>
                    <a:pt x="70" y="16"/>
                  </a:lnTo>
                  <a:lnTo>
                    <a:pt x="68" y="14"/>
                  </a:lnTo>
                  <a:lnTo>
                    <a:pt x="68" y="14"/>
                  </a:lnTo>
                  <a:lnTo>
                    <a:pt x="66" y="14"/>
                  </a:lnTo>
                  <a:lnTo>
                    <a:pt x="66" y="12"/>
                  </a:lnTo>
                  <a:lnTo>
                    <a:pt x="66" y="12"/>
                  </a:lnTo>
                  <a:lnTo>
                    <a:pt x="66" y="12"/>
                  </a:lnTo>
                  <a:lnTo>
                    <a:pt x="66" y="12"/>
                  </a:lnTo>
                  <a:lnTo>
                    <a:pt x="66" y="10"/>
                  </a:lnTo>
                  <a:lnTo>
                    <a:pt x="64" y="10"/>
                  </a:lnTo>
                  <a:lnTo>
                    <a:pt x="64" y="10"/>
                  </a:lnTo>
                  <a:lnTo>
                    <a:pt x="62" y="8"/>
                  </a:lnTo>
                  <a:lnTo>
                    <a:pt x="62" y="8"/>
                  </a:lnTo>
                  <a:lnTo>
                    <a:pt x="56" y="8"/>
                  </a:lnTo>
                  <a:lnTo>
                    <a:pt x="56" y="8"/>
                  </a:lnTo>
                  <a:lnTo>
                    <a:pt x="52" y="2"/>
                  </a:lnTo>
                  <a:lnTo>
                    <a:pt x="52" y="2"/>
                  </a:lnTo>
                  <a:lnTo>
                    <a:pt x="52" y="2"/>
                  </a:lnTo>
                  <a:lnTo>
                    <a:pt x="48" y="2"/>
                  </a:lnTo>
                  <a:lnTo>
                    <a:pt x="48" y="0"/>
                  </a:lnTo>
                  <a:close/>
                </a:path>
              </a:pathLst>
            </a:custGeom>
            <a:solidFill>
              <a:srgbClr val="2E292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0" name="Freeform 641"/>
            <p:cNvSpPr>
              <a:spLocks/>
            </p:cNvSpPr>
            <p:nvPr/>
          </p:nvSpPr>
          <p:spPr bwMode="auto">
            <a:xfrm>
              <a:off x="8377238" y="5629275"/>
              <a:ext cx="111125" cy="117475"/>
            </a:xfrm>
            <a:custGeom>
              <a:avLst/>
              <a:gdLst>
                <a:gd name="T0" fmla="*/ 28 w 70"/>
                <a:gd name="T1" fmla="*/ 74 h 74"/>
                <a:gd name="T2" fmla="*/ 20 w 70"/>
                <a:gd name="T3" fmla="*/ 72 h 74"/>
                <a:gd name="T4" fmla="*/ 4 w 70"/>
                <a:gd name="T5" fmla="*/ 52 h 74"/>
                <a:gd name="T6" fmla="*/ 0 w 70"/>
                <a:gd name="T7" fmla="*/ 38 h 74"/>
                <a:gd name="T8" fmla="*/ 0 w 70"/>
                <a:gd name="T9" fmla="*/ 36 h 74"/>
                <a:gd name="T10" fmla="*/ 0 w 70"/>
                <a:gd name="T11" fmla="*/ 34 h 74"/>
                <a:gd name="T12" fmla="*/ 2 w 70"/>
                <a:gd name="T13" fmla="*/ 18 h 74"/>
                <a:gd name="T14" fmla="*/ 4 w 70"/>
                <a:gd name="T15" fmla="*/ 16 h 74"/>
                <a:gd name="T16" fmla="*/ 4 w 70"/>
                <a:gd name="T17" fmla="*/ 16 h 74"/>
                <a:gd name="T18" fmla="*/ 6 w 70"/>
                <a:gd name="T19" fmla="*/ 14 h 74"/>
                <a:gd name="T20" fmla="*/ 8 w 70"/>
                <a:gd name="T21" fmla="*/ 12 h 74"/>
                <a:gd name="T22" fmla="*/ 8 w 70"/>
                <a:gd name="T23" fmla="*/ 12 h 74"/>
                <a:gd name="T24" fmla="*/ 10 w 70"/>
                <a:gd name="T25" fmla="*/ 10 h 74"/>
                <a:gd name="T26" fmla="*/ 28 w 70"/>
                <a:gd name="T27" fmla="*/ 0 h 74"/>
                <a:gd name="T28" fmla="*/ 40 w 70"/>
                <a:gd name="T29" fmla="*/ 0 h 74"/>
                <a:gd name="T30" fmla="*/ 46 w 70"/>
                <a:gd name="T31" fmla="*/ 0 h 74"/>
                <a:gd name="T32" fmla="*/ 46 w 70"/>
                <a:gd name="T33" fmla="*/ 2 h 74"/>
                <a:gd name="T34" fmla="*/ 50 w 70"/>
                <a:gd name="T35" fmla="*/ 2 h 74"/>
                <a:gd name="T36" fmla="*/ 54 w 70"/>
                <a:gd name="T37" fmla="*/ 8 h 74"/>
                <a:gd name="T38" fmla="*/ 60 w 70"/>
                <a:gd name="T39" fmla="*/ 8 h 74"/>
                <a:gd name="T40" fmla="*/ 60 w 70"/>
                <a:gd name="T41" fmla="*/ 10 h 74"/>
                <a:gd name="T42" fmla="*/ 62 w 70"/>
                <a:gd name="T43" fmla="*/ 12 h 74"/>
                <a:gd name="T44" fmla="*/ 62 w 70"/>
                <a:gd name="T45" fmla="*/ 12 h 74"/>
                <a:gd name="T46" fmla="*/ 64 w 70"/>
                <a:gd name="T47" fmla="*/ 14 h 74"/>
                <a:gd name="T48" fmla="*/ 64 w 70"/>
                <a:gd name="T49" fmla="*/ 14 h 74"/>
                <a:gd name="T50" fmla="*/ 66 w 70"/>
                <a:gd name="T51" fmla="*/ 14 h 74"/>
                <a:gd name="T52" fmla="*/ 66 w 70"/>
                <a:gd name="T53" fmla="*/ 16 h 74"/>
                <a:gd name="T54" fmla="*/ 68 w 70"/>
                <a:gd name="T55" fmla="*/ 16 h 74"/>
                <a:gd name="T56" fmla="*/ 68 w 70"/>
                <a:gd name="T57" fmla="*/ 18 h 74"/>
                <a:gd name="T58" fmla="*/ 68 w 70"/>
                <a:gd name="T59" fmla="*/ 20 h 74"/>
                <a:gd name="T60" fmla="*/ 68 w 70"/>
                <a:gd name="T61" fmla="*/ 20 h 74"/>
                <a:gd name="T62" fmla="*/ 68 w 70"/>
                <a:gd name="T63" fmla="*/ 26 h 74"/>
                <a:gd name="T64" fmla="*/ 68 w 70"/>
                <a:gd name="T65" fmla="*/ 28 h 74"/>
                <a:gd name="T66" fmla="*/ 70 w 70"/>
                <a:gd name="T67" fmla="*/ 30 h 74"/>
                <a:gd name="T68" fmla="*/ 70 w 70"/>
                <a:gd name="T69" fmla="*/ 30 h 74"/>
                <a:gd name="T70" fmla="*/ 70 w 70"/>
                <a:gd name="T71" fmla="*/ 32 h 74"/>
                <a:gd name="T72" fmla="*/ 70 w 70"/>
                <a:gd name="T73" fmla="*/ 34 h 74"/>
                <a:gd name="T74" fmla="*/ 68 w 70"/>
                <a:gd name="T75" fmla="*/ 50 h 74"/>
                <a:gd name="T76" fmla="*/ 62 w 70"/>
                <a:gd name="T77" fmla="*/ 64 h 74"/>
                <a:gd name="T78" fmla="*/ 48 w 70"/>
                <a:gd name="T79" fmla="*/ 72 h 74"/>
                <a:gd name="T80" fmla="*/ 28 w 70"/>
                <a:gd name="T81"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74">
                  <a:moveTo>
                    <a:pt x="28" y="74"/>
                  </a:moveTo>
                  <a:lnTo>
                    <a:pt x="28" y="74"/>
                  </a:lnTo>
                  <a:lnTo>
                    <a:pt x="24" y="74"/>
                  </a:lnTo>
                  <a:lnTo>
                    <a:pt x="20" y="72"/>
                  </a:lnTo>
                  <a:lnTo>
                    <a:pt x="10" y="64"/>
                  </a:lnTo>
                  <a:lnTo>
                    <a:pt x="4" y="52"/>
                  </a:lnTo>
                  <a:lnTo>
                    <a:pt x="2" y="46"/>
                  </a:lnTo>
                  <a:lnTo>
                    <a:pt x="0" y="38"/>
                  </a:lnTo>
                  <a:lnTo>
                    <a:pt x="0" y="38"/>
                  </a:lnTo>
                  <a:lnTo>
                    <a:pt x="0" y="36"/>
                  </a:lnTo>
                  <a:lnTo>
                    <a:pt x="0" y="34"/>
                  </a:lnTo>
                  <a:lnTo>
                    <a:pt x="0" y="34"/>
                  </a:lnTo>
                  <a:lnTo>
                    <a:pt x="2" y="18"/>
                  </a:lnTo>
                  <a:lnTo>
                    <a:pt x="2" y="18"/>
                  </a:lnTo>
                  <a:lnTo>
                    <a:pt x="4" y="16"/>
                  </a:lnTo>
                  <a:lnTo>
                    <a:pt x="4" y="16"/>
                  </a:lnTo>
                  <a:lnTo>
                    <a:pt x="4" y="16"/>
                  </a:lnTo>
                  <a:lnTo>
                    <a:pt x="4" y="16"/>
                  </a:lnTo>
                  <a:lnTo>
                    <a:pt x="4" y="14"/>
                  </a:lnTo>
                  <a:lnTo>
                    <a:pt x="6" y="14"/>
                  </a:lnTo>
                  <a:lnTo>
                    <a:pt x="6" y="14"/>
                  </a:lnTo>
                  <a:lnTo>
                    <a:pt x="8" y="12"/>
                  </a:lnTo>
                  <a:lnTo>
                    <a:pt x="8" y="12"/>
                  </a:lnTo>
                  <a:lnTo>
                    <a:pt x="8" y="12"/>
                  </a:lnTo>
                  <a:lnTo>
                    <a:pt x="10" y="10"/>
                  </a:lnTo>
                  <a:lnTo>
                    <a:pt x="10" y="10"/>
                  </a:lnTo>
                  <a:lnTo>
                    <a:pt x="20" y="2"/>
                  </a:lnTo>
                  <a:lnTo>
                    <a:pt x="28" y="0"/>
                  </a:lnTo>
                  <a:lnTo>
                    <a:pt x="40" y="0"/>
                  </a:lnTo>
                  <a:lnTo>
                    <a:pt x="40" y="0"/>
                  </a:lnTo>
                  <a:lnTo>
                    <a:pt x="46" y="0"/>
                  </a:lnTo>
                  <a:lnTo>
                    <a:pt x="46" y="0"/>
                  </a:lnTo>
                  <a:lnTo>
                    <a:pt x="46" y="2"/>
                  </a:lnTo>
                  <a:lnTo>
                    <a:pt x="46" y="2"/>
                  </a:lnTo>
                  <a:lnTo>
                    <a:pt x="50" y="2"/>
                  </a:lnTo>
                  <a:lnTo>
                    <a:pt x="50" y="2"/>
                  </a:lnTo>
                  <a:lnTo>
                    <a:pt x="50" y="2"/>
                  </a:lnTo>
                  <a:lnTo>
                    <a:pt x="54" y="8"/>
                  </a:lnTo>
                  <a:lnTo>
                    <a:pt x="54" y="8"/>
                  </a:lnTo>
                  <a:lnTo>
                    <a:pt x="60" y="8"/>
                  </a:lnTo>
                  <a:lnTo>
                    <a:pt x="60" y="8"/>
                  </a:lnTo>
                  <a:lnTo>
                    <a:pt x="60" y="10"/>
                  </a:lnTo>
                  <a:lnTo>
                    <a:pt x="62" y="10"/>
                  </a:lnTo>
                  <a:lnTo>
                    <a:pt x="62" y="12"/>
                  </a:lnTo>
                  <a:lnTo>
                    <a:pt x="62" y="12"/>
                  </a:lnTo>
                  <a:lnTo>
                    <a:pt x="62" y="12"/>
                  </a:lnTo>
                  <a:lnTo>
                    <a:pt x="64" y="12"/>
                  </a:lnTo>
                  <a:lnTo>
                    <a:pt x="64" y="14"/>
                  </a:lnTo>
                  <a:lnTo>
                    <a:pt x="64" y="14"/>
                  </a:lnTo>
                  <a:lnTo>
                    <a:pt x="64" y="14"/>
                  </a:lnTo>
                  <a:lnTo>
                    <a:pt x="64" y="14"/>
                  </a:lnTo>
                  <a:lnTo>
                    <a:pt x="66" y="14"/>
                  </a:lnTo>
                  <a:lnTo>
                    <a:pt x="66" y="14"/>
                  </a:lnTo>
                  <a:lnTo>
                    <a:pt x="66" y="16"/>
                  </a:lnTo>
                  <a:lnTo>
                    <a:pt x="68" y="16"/>
                  </a:lnTo>
                  <a:lnTo>
                    <a:pt x="68" y="16"/>
                  </a:lnTo>
                  <a:lnTo>
                    <a:pt x="68" y="18"/>
                  </a:lnTo>
                  <a:lnTo>
                    <a:pt x="68" y="18"/>
                  </a:lnTo>
                  <a:lnTo>
                    <a:pt x="68" y="20"/>
                  </a:lnTo>
                  <a:lnTo>
                    <a:pt x="68" y="20"/>
                  </a:lnTo>
                  <a:lnTo>
                    <a:pt x="68" y="20"/>
                  </a:lnTo>
                  <a:lnTo>
                    <a:pt x="68" y="20"/>
                  </a:lnTo>
                  <a:lnTo>
                    <a:pt x="68" y="20"/>
                  </a:lnTo>
                  <a:lnTo>
                    <a:pt x="68" y="26"/>
                  </a:lnTo>
                  <a:lnTo>
                    <a:pt x="68" y="28"/>
                  </a:lnTo>
                  <a:lnTo>
                    <a:pt x="68" y="28"/>
                  </a:lnTo>
                  <a:lnTo>
                    <a:pt x="68" y="28"/>
                  </a:lnTo>
                  <a:lnTo>
                    <a:pt x="70" y="30"/>
                  </a:lnTo>
                  <a:lnTo>
                    <a:pt x="70" y="30"/>
                  </a:lnTo>
                  <a:lnTo>
                    <a:pt x="70" y="30"/>
                  </a:lnTo>
                  <a:lnTo>
                    <a:pt x="70" y="32"/>
                  </a:lnTo>
                  <a:lnTo>
                    <a:pt x="70" y="32"/>
                  </a:lnTo>
                  <a:lnTo>
                    <a:pt x="70" y="34"/>
                  </a:lnTo>
                  <a:lnTo>
                    <a:pt x="70" y="34"/>
                  </a:lnTo>
                  <a:lnTo>
                    <a:pt x="70" y="44"/>
                  </a:lnTo>
                  <a:lnTo>
                    <a:pt x="68" y="50"/>
                  </a:lnTo>
                  <a:lnTo>
                    <a:pt x="66" y="58"/>
                  </a:lnTo>
                  <a:lnTo>
                    <a:pt x="62" y="64"/>
                  </a:lnTo>
                  <a:lnTo>
                    <a:pt x="56" y="68"/>
                  </a:lnTo>
                  <a:lnTo>
                    <a:pt x="48" y="72"/>
                  </a:lnTo>
                  <a:lnTo>
                    <a:pt x="40" y="74"/>
                  </a:lnTo>
                  <a:lnTo>
                    <a:pt x="28" y="7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1" name="Freeform 642"/>
            <p:cNvSpPr>
              <a:spLocks/>
            </p:cNvSpPr>
            <p:nvPr/>
          </p:nvSpPr>
          <p:spPr bwMode="auto">
            <a:xfrm>
              <a:off x="8374063" y="5626100"/>
              <a:ext cx="117475" cy="127000"/>
            </a:xfrm>
            <a:custGeom>
              <a:avLst/>
              <a:gdLst>
                <a:gd name="T0" fmla="*/ 48 w 74"/>
                <a:gd name="T1" fmla="*/ 0 h 80"/>
                <a:gd name="T2" fmla="*/ 42 w 74"/>
                <a:gd name="T3" fmla="*/ 0 h 80"/>
                <a:gd name="T4" fmla="*/ 30 w 74"/>
                <a:gd name="T5" fmla="*/ 0 h 80"/>
                <a:gd name="T6" fmla="*/ 10 w 74"/>
                <a:gd name="T7" fmla="*/ 10 h 80"/>
                <a:gd name="T8" fmla="*/ 10 w 74"/>
                <a:gd name="T9" fmla="*/ 12 h 80"/>
                <a:gd name="T10" fmla="*/ 8 w 74"/>
                <a:gd name="T11" fmla="*/ 12 h 80"/>
                <a:gd name="T12" fmla="*/ 6 w 74"/>
                <a:gd name="T13" fmla="*/ 14 h 80"/>
                <a:gd name="T14" fmla="*/ 6 w 74"/>
                <a:gd name="T15" fmla="*/ 16 h 80"/>
                <a:gd name="T16" fmla="*/ 4 w 74"/>
                <a:gd name="T17" fmla="*/ 18 h 80"/>
                <a:gd name="T18" fmla="*/ 4 w 74"/>
                <a:gd name="T19" fmla="*/ 18 h 80"/>
                <a:gd name="T20" fmla="*/ 4 w 74"/>
                <a:gd name="T21" fmla="*/ 18 h 80"/>
                <a:gd name="T22" fmla="*/ 0 w 74"/>
                <a:gd name="T23" fmla="*/ 38 h 80"/>
                <a:gd name="T24" fmla="*/ 0 w 74"/>
                <a:gd name="T25" fmla="*/ 40 h 80"/>
                <a:gd name="T26" fmla="*/ 2 w 74"/>
                <a:gd name="T27" fmla="*/ 48 h 80"/>
                <a:gd name="T28" fmla="*/ 6 w 74"/>
                <a:gd name="T29" fmla="*/ 62 h 80"/>
                <a:gd name="T30" fmla="*/ 20 w 74"/>
                <a:gd name="T31" fmla="*/ 76 h 80"/>
                <a:gd name="T32" fmla="*/ 30 w 74"/>
                <a:gd name="T33" fmla="*/ 80 h 80"/>
                <a:gd name="T34" fmla="*/ 42 w 74"/>
                <a:gd name="T35" fmla="*/ 78 h 80"/>
                <a:gd name="T36" fmla="*/ 58 w 74"/>
                <a:gd name="T37" fmla="*/ 72 h 80"/>
                <a:gd name="T38" fmla="*/ 68 w 74"/>
                <a:gd name="T39" fmla="*/ 60 h 80"/>
                <a:gd name="T40" fmla="*/ 74 w 74"/>
                <a:gd name="T41" fmla="*/ 46 h 80"/>
                <a:gd name="T42" fmla="*/ 74 w 74"/>
                <a:gd name="T43" fmla="*/ 36 h 80"/>
                <a:gd name="T44" fmla="*/ 74 w 74"/>
                <a:gd name="T45" fmla="*/ 32 h 80"/>
                <a:gd name="T46" fmla="*/ 74 w 74"/>
                <a:gd name="T47" fmla="*/ 30 h 80"/>
                <a:gd name="T48" fmla="*/ 72 w 74"/>
                <a:gd name="T49" fmla="*/ 30 h 80"/>
                <a:gd name="T50" fmla="*/ 72 w 74"/>
                <a:gd name="T51" fmla="*/ 28 h 80"/>
                <a:gd name="T52" fmla="*/ 72 w 74"/>
                <a:gd name="T53" fmla="*/ 22 h 80"/>
                <a:gd name="T54" fmla="*/ 72 w 74"/>
                <a:gd name="T55" fmla="*/ 22 h 80"/>
                <a:gd name="T56" fmla="*/ 72 w 74"/>
                <a:gd name="T57" fmla="*/ 20 h 80"/>
                <a:gd name="T58" fmla="*/ 72 w 74"/>
                <a:gd name="T59" fmla="*/ 20 h 80"/>
                <a:gd name="T60" fmla="*/ 70 w 74"/>
                <a:gd name="T61" fmla="*/ 16 h 80"/>
                <a:gd name="T62" fmla="*/ 70 w 74"/>
                <a:gd name="T63" fmla="*/ 16 h 80"/>
                <a:gd name="T64" fmla="*/ 70 w 74"/>
                <a:gd name="T65" fmla="*/ 16 h 80"/>
                <a:gd name="T66" fmla="*/ 68 w 74"/>
                <a:gd name="T67" fmla="*/ 14 h 80"/>
                <a:gd name="T68" fmla="*/ 66 w 74"/>
                <a:gd name="T69" fmla="*/ 12 h 80"/>
                <a:gd name="T70" fmla="*/ 66 w 74"/>
                <a:gd name="T71" fmla="*/ 12 h 80"/>
                <a:gd name="T72" fmla="*/ 66 w 74"/>
                <a:gd name="T73" fmla="*/ 10 h 80"/>
                <a:gd name="T74" fmla="*/ 64 w 74"/>
                <a:gd name="T75" fmla="*/ 10 h 80"/>
                <a:gd name="T76" fmla="*/ 62 w 74"/>
                <a:gd name="T77" fmla="*/ 8 h 80"/>
                <a:gd name="T78" fmla="*/ 56 w 74"/>
                <a:gd name="T79" fmla="*/ 8 h 80"/>
                <a:gd name="T80" fmla="*/ 52 w 74"/>
                <a:gd name="T81" fmla="*/ 2 h 80"/>
                <a:gd name="T82" fmla="*/ 48 w 74"/>
                <a:gd name="T8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4" h="80">
                  <a:moveTo>
                    <a:pt x="48" y="0"/>
                  </a:moveTo>
                  <a:lnTo>
                    <a:pt x="48" y="0"/>
                  </a:lnTo>
                  <a:lnTo>
                    <a:pt x="48" y="0"/>
                  </a:lnTo>
                  <a:lnTo>
                    <a:pt x="42" y="0"/>
                  </a:lnTo>
                  <a:lnTo>
                    <a:pt x="30" y="0"/>
                  </a:lnTo>
                  <a:lnTo>
                    <a:pt x="30" y="0"/>
                  </a:lnTo>
                  <a:lnTo>
                    <a:pt x="22" y="2"/>
                  </a:lnTo>
                  <a:lnTo>
                    <a:pt x="10" y="10"/>
                  </a:lnTo>
                  <a:lnTo>
                    <a:pt x="10" y="10"/>
                  </a:lnTo>
                  <a:lnTo>
                    <a:pt x="10" y="12"/>
                  </a:lnTo>
                  <a:lnTo>
                    <a:pt x="8" y="12"/>
                  </a:lnTo>
                  <a:lnTo>
                    <a:pt x="8" y="12"/>
                  </a:lnTo>
                  <a:lnTo>
                    <a:pt x="8" y="12"/>
                  </a:lnTo>
                  <a:lnTo>
                    <a:pt x="6" y="14"/>
                  </a:lnTo>
                  <a:lnTo>
                    <a:pt x="6" y="16"/>
                  </a:lnTo>
                  <a:lnTo>
                    <a:pt x="6" y="16"/>
                  </a:lnTo>
                  <a:lnTo>
                    <a:pt x="4" y="16"/>
                  </a:lnTo>
                  <a:lnTo>
                    <a:pt x="4" y="18"/>
                  </a:lnTo>
                  <a:lnTo>
                    <a:pt x="4" y="18"/>
                  </a:lnTo>
                  <a:lnTo>
                    <a:pt x="4" y="18"/>
                  </a:lnTo>
                  <a:lnTo>
                    <a:pt x="4" y="18"/>
                  </a:lnTo>
                  <a:lnTo>
                    <a:pt x="4" y="18"/>
                  </a:lnTo>
                  <a:lnTo>
                    <a:pt x="0" y="36"/>
                  </a:lnTo>
                  <a:lnTo>
                    <a:pt x="0" y="38"/>
                  </a:lnTo>
                  <a:lnTo>
                    <a:pt x="0" y="38"/>
                  </a:lnTo>
                  <a:lnTo>
                    <a:pt x="0" y="40"/>
                  </a:lnTo>
                  <a:lnTo>
                    <a:pt x="0" y="40"/>
                  </a:lnTo>
                  <a:lnTo>
                    <a:pt x="2" y="48"/>
                  </a:lnTo>
                  <a:lnTo>
                    <a:pt x="4" y="56"/>
                  </a:lnTo>
                  <a:lnTo>
                    <a:pt x="6" y="62"/>
                  </a:lnTo>
                  <a:lnTo>
                    <a:pt x="10" y="68"/>
                  </a:lnTo>
                  <a:lnTo>
                    <a:pt x="20" y="76"/>
                  </a:lnTo>
                  <a:lnTo>
                    <a:pt x="26" y="78"/>
                  </a:lnTo>
                  <a:lnTo>
                    <a:pt x="30" y="80"/>
                  </a:lnTo>
                  <a:lnTo>
                    <a:pt x="30" y="80"/>
                  </a:lnTo>
                  <a:lnTo>
                    <a:pt x="42" y="78"/>
                  </a:lnTo>
                  <a:lnTo>
                    <a:pt x="52" y="76"/>
                  </a:lnTo>
                  <a:lnTo>
                    <a:pt x="58" y="72"/>
                  </a:lnTo>
                  <a:lnTo>
                    <a:pt x="64" y="66"/>
                  </a:lnTo>
                  <a:lnTo>
                    <a:pt x="68" y="60"/>
                  </a:lnTo>
                  <a:lnTo>
                    <a:pt x="72" y="54"/>
                  </a:lnTo>
                  <a:lnTo>
                    <a:pt x="74" y="46"/>
                  </a:lnTo>
                  <a:lnTo>
                    <a:pt x="74" y="36"/>
                  </a:lnTo>
                  <a:lnTo>
                    <a:pt x="74" y="36"/>
                  </a:lnTo>
                  <a:lnTo>
                    <a:pt x="74" y="32"/>
                  </a:lnTo>
                  <a:lnTo>
                    <a:pt x="74" y="32"/>
                  </a:lnTo>
                  <a:lnTo>
                    <a:pt x="74" y="32"/>
                  </a:lnTo>
                  <a:lnTo>
                    <a:pt x="74" y="30"/>
                  </a:lnTo>
                  <a:lnTo>
                    <a:pt x="72" y="30"/>
                  </a:lnTo>
                  <a:lnTo>
                    <a:pt x="72" y="30"/>
                  </a:lnTo>
                  <a:lnTo>
                    <a:pt x="72" y="30"/>
                  </a:lnTo>
                  <a:lnTo>
                    <a:pt x="72" y="28"/>
                  </a:lnTo>
                  <a:lnTo>
                    <a:pt x="72" y="28"/>
                  </a:lnTo>
                  <a:lnTo>
                    <a:pt x="72" y="22"/>
                  </a:lnTo>
                  <a:lnTo>
                    <a:pt x="72" y="22"/>
                  </a:lnTo>
                  <a:lnTo>
                    <a:pt x="72" y="22"/>
                  </a:lnTo>
                  <a:lnTo>
                    <a:pt x="72" y="20"/>
                  </a:lnTo>
                  <a:lnTo>
                    <a:pt x="72" y="20"/>
                  </a:lnTo>
                  <a:lnTo>
                    <a:pt x="72" y="20"/>
                  </a:lnTo>
                  <a:lnTo>
                    <a:pt x="72" y="20"/>
                  </a:lnTo>
                  <a:lnTo>
                    <a:pt x="70" y="18"/>
                  </a:lnTo>
                  <a:lnTo>
                    <a:pt x="70" y="16"/>
                  </a:lnTo>
                  <a:lnTo>
                    <a:pt x="70" y="16"/>
                  </a:lnTo>
                  <a:lnTo>
                    <a:pt x="70" y="16"/>
                  </a:lnTo>
                  <a:lnTo>
                    <a:pt x="70" y="16"/>
                  </a:lnTo>
                  <a:lnTo>
                    <a:pt x="70" y="16"/>
                  </a:lnTo>
                  <a:lnTo>
                    <a:pt x="68" y="14"/>
                  </a:lnTo>
                  <a:lnTo>
                    <a:pt x="68" y="14"/>
                  </a:lnTo>
                  <a:lnTo>
                    <a:pt x="66" y="14"/>
                  </a:lnTo>
                  <a:lnTo>
                    <a:pt x="66" y="12"/>
                  </a:lnTo>
                  <a:lnTo>
                    <a:pt x="66" y="12"/>
                  </a:lnTo>
                  <a:lnTo>
                    <a:pt x="66" y="12"/>
                  </a:lnTo>
                  <a:lnTo>
                    <a:pt x="66" y="12"/>
                  </a:lnTo>
                  <a:lnTo>
                    <a:pt x="66" y="10"/>
                  </a:lnTo>
                  <a:lnTo>
                    <a:pt x="64" y="10"/>
                  </a:lnTo>
                  <a:lnTo>
                    <a:pt x="64" y="10"/>
                  </a:lnTo>
                  <a:lnTo>
                    <a:pt x="62" y="8"/>
                  </a:lnTo>
                  <a:lnTo>
                    <a:pt x="62" y="8"/>
                  </a:lnTo>
                  <a:lnTo>
                    <a:pt x="56" y="8"/>
                  </a:lnTo>
                  <a:lnTo>
                    <a:pt x="56" y="8"/>
                  </a:lnTo>
                  <a:lnTo>
                    <a:pt x="52" y="2"/>
                  </a:lnTo>
                  <a:lnTo>
                    <a:pt x="52" y="2"/>
                  </a:lnTo>
                  <a:lnTo>
                    <a:pt x="52" y="2"/>
                  </a:lnTo>
                  <a:lnTo>
                    <a:pt x="48" y="2"/>
                  </a:lnTo>
                  <a:lnTo>
                    <a:pt x="4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2" name="Freeform 643"/>
            <p:cNvSpPr>
              <a:spLocks noEditPoints="1"/>
            </p:cNvSpPr>
            <p:nvPr/>
          </p:nvSpPr>
          <p:spPr bwMode="auto">
            <a:xfrm>
              <a:off x="8377238" y="5629275"/>
              <a:ext cx="111125" cy="117475"/>
            </a:xfrm>
            <a:custGeom>
              <a:avLst/>
              <a:gdLst>
                <a:gd name="T0" fmla="*/ 24 w 70"/>
                <a:gd name="T1" fmla="*/ 72 h 74"/>
                <a:gd name="T2" fmla="*/ 6 w 70"/>
                <a:gd name="T3" fmla="*/ 52 h 74"/>
                <a:gd name="T4" fmla="*/ 2 w 70"/>
                <a:gd name="T5" fmla="*/ 38 h 74"/>
                <a:gd name="T6" fmla="*/ 2 w 70"/>
                <a:gd name="T7" fmla="*/ 34 h 74"/>
                <a:gd name="T8" fmla="*/ 6 w 70"/>
                <a:gd name="T9" fmla="*/ 18 h 74"/>
                <a:gd name="T10" fmla="*/ 6 w 70"/>
                <a:gd name="T11" fmla="*/ 16 h 74"/>
                <a:gd name="T12" fmla="*/ 8 w 70"/>
                <a:gd name="T13" fmla="*/ 14 h 74"/>
                <a:gd name="T14" fmla="*/ 10 w 70"/>
                <a:gd name="T15" fmla="*/ 12 h 74"/>
                <a:gd name="T16" fmla="*/ 28 w 70"/>
                <a:gd name="T17" fmla="*/ 2 h 74"/>
                <a:gd name="T18" fmla="*/ 46 w 70"/>
                <a:gd name="T19" fmla="*/ 2 h 74"/>
                <a:gd name="T20" fmla="*/ 46 w 70"/>
                <a:gd name="T21" fmla="*/ 4 h 74"/>
                <a:gd name="T22" fmla="*/ 50 w 70"/>
                <a:gd name="T23" fmla="*/ 4 h 74"/>
                <a:gd name="T24" fmla="*/ 58 w 70"/>
                <a:gd name="T25" fmla="*/ 10 h 74"/>
                <a:gd name="T26" fmla="*/ 60 w 70"/>
                <a:gd name="T27" fmla="*/ 12 h 74"/>
                <a:gd name="T28" fmla="*/ 60 w 70"/>
                <a:gd name="T29" fmla="*/ 14 h 74"/>
                <a:gd name="T30" fmla="*/ 62 w 70"/>
                <a:gd name="T31" fmla="*/ 14 h 74"/>
                <a:gd name="T32" fmla="*/ 64 w 70"/>
                <a:gd name="T33" fmla="*/ 16 h 74"/>
                <a:gd name="T34" fmla="*/ 66 w 70"/>
                <a:gd name="T35" fmla="*/ 18 h 74"/>
                <a:gd name="T36" fmla="*/ 66 w 70"/>
                <a:gd name="T37" fmla="*/ 20 h 74"/>
                <a:gd name="T38" fmla="*/ 66 w 70"/>
                <a:gd name="T39" fmla="*/ 22 h 74"/>
                <a:gd name="T40" fmla="*/ 66 w 70"/>
                <a:gd name="T41" fmla="*/ 28 h 74"/>
                <a:gd name="T42" fmla="*/ 68 w 70"/>
                <a:gd name="T43" fmla="*/ 30 h 74"/>
                <a:gd name="T44" fmla="*/ 68 w 70"/>
                <a:gd name="T45" fmla="*/ 32 h 74"/>
                <a:gd name="T46" fmla="*/ 66 w 70"/>
                <a:gd name="T47" fmla="*/ 50 h 74"/>
                <a:gd name="T48" fmla="*/ 54 w 70"/>
                <a:gd name="T49" fmla="*/ 66 h 74"/>
                <a:gd name="T50" fmla="*/ 28 w 70"/>
                <a:gd name="T51" fmla="*/ 72 h 74"/>
                <a:gd name="T52" fmla="*/ 46 w 70"/>
                <a:gd name="T53" fmla="*/ 0 h 74"/>
                <a:gd name="T54" fmla="*/ 28 w 70"/>
                <a:gd name="T55" fmla="*/ 0 h 74"/>
                <a:gd name="T56" fmla="*/ 10 w 70"/>
                <a:gd name="T57" fmla="*/ 10 h 74"/>
                <a:gd name="T58" fmla="*/ 8 w 70"/>
                <a:gd name="T59" fmla="*/ 12 h 74"/>
                <a:gd name="T60" fmla="*/ 4 w 70"/>
                <a:gd name="T61" fmla="*/ 14 h 74"/>
                <a:gd name="T62" fmla="*/ 4 w 70"/>
                <a:gd name="T63" fmla="*/ 16 h 74"/>
                <a:gd name="T64" fmla="*/ 2 w 70"/>
                <a:gd name="T65" fmla="*/ 18 h 74"/>
                <a:gd name="T66" fmla="*/ 0 w 70"/>
                <a:gd name="T67" fmla="*/ 36 h 74"/>
                <a:gd name="T68" fmla="*/ 2 w 70"/>
                <a:gd name="T69" fmla="*/ 46 h 74"/>
                <a:gd name="T70" fmla="*/ 20 w 70"/>
                <a:gd name="T71" fmla="*/ 72 h 74"/>
                <a:gd name="T72" fmla="*/ 28 w 70"/>
                <a:gd name="T73" fmla="*/ 74 h 74"/>
                <a:gd name="T74" fmla="*/ 56 w 70"/>
                <a:gd name="T75" fmla="*/ 68 h 74"/>
                <a:gd name="T76" fmla="*/ 68 w 70"/>
                <a:gd name="T77" fmla="*/ 50 h 74"/>
                <a:gd name="T78" fmla="*/ 70 w 70"/>
                <a:gd name="T79" fmla="*/ 34 h 74"/>
                <a:gd name="T80" fmla="*/ 70 w 70"/>
                <a:gd name="T81" fmla="*/ 30 h 74"/>
                <a:gd name="T82" fmla="*/ 68 w 70"/>
                <a:gd name="T83" fmla="*/ 28 h 74"/>
                <a:gd name="T84" fmla="*/ 68 w 70"/>
                <a:gd name="T85" fmla="*/ 26 h 74"/>
                <a:gd name="T86" fmla="*/ 68 w 70"/>
                <a:gd name="T87" fmla="*/ 20 h 74"/>
                <a:gd name="T88" fmla="*/ 68 w 70"/>
                <a:gd name="T89" fmla="*/ 18 h 74"/>
                <a:gd name="T90" fmla="*/ 66 w 70"/>
                <a:gd name="T91" fmla="*/ 16 h 74"/>
                <a:gd name="T92" fmla="*/ 66 w 70"/>
                <a:gd name="T93" fmla="*/ 14 h 74"/>
                <a:gd name="T94" fmla="*/ 64 w 70"/>
                <a:gd name="T95" fmla="*/ 14 h 74"/>
                <a:gd name="T96" fmla="*/ 62 w 70"/>
                <a:gd name="T97" fmla="*/ 12 h 74"/>
                <a:gd name="T98" fmla="*/ 60 w 70"/>
                <a:gd name="T99" fmla="*/ 10 h 74"/>
                <a:gd name="T100" fmla="*/ 60 w 70"/>
                <a:gd name="T101" fmla="*/ 8 h 74"/>
                <a:gd name="T102" fmla="*/ 50 w 70"/>
                <a:gd name="T103" fmla="*/ 2 h 74"/>
                <a:gd name="T104" fmla="*/ 46 w 70"/>
                <a:gd name="T105" fmla="*/ 2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4">
                  <a:moveTo>
                    <a:pt x="28" y="72"/>
                  </a:moveTo>
                  <a:lnTo>
                    <a:pt x="28" y="72"/>
                  </a:lnTo>
                  <a:lnTo>
                    <a:pt x="24" y="72"/>
                  </a:lnTo>
                  <a:lnTo>
                    <a:pt x="20" y="70"/>
                  </a:lnTo>
                  <a:lnTo>
                    <a:pt x="12" y="62"/>
                  </a:lnTo>
                  <a:lnTo>
                    <a:pt x="6" y="52"/>
                  </a:lnTo>
                  <a:lnTo>
                    <a:pt x="4" y="44"/>
                  </a:lnTo>
                  <a:lnTo>
                    <a:pt x="2" y="38"/>
                  </a:lnTo>
                  <a:lnTo>
                    <a:pt x="2" y="38"/>
                  </a:lnTo>
                  <a:lnTo>
                    <a:pt x="2" y="36"/>
                  </a:lnTo>
                  <a:lnTo>
                    <a:pt x="2" y="34"/>
                  </a:lnTo>
                  <a:lnTo>
                    <a:pt x="2" y="34"/>
                  </a:lnTo>
                  <a:lnTo>
                    <a:pt x="4" y="18"/>
                  </a:lnTo>
                  <a:lnTo>
                    <a:pt x="4" y="18"/>
                  </a:lnTo>
                  <a:lnTo>
                    <a:pt x="6" y="18"/>
                  </a:lnTo>
                  <a:lnTo>
                    <a:pt x="6" y="18"/>
                  </a:lnTo>
                  <a:lnTo>
                    <a:pt x="6" y="18"/>
                  </a:lnTo>
                  <a:lnTo>
                    <a:pt x="6" y="16"/>
                  </a:lnTo>
                  <a:lnTo>
                    <a:pt x="8" y="16"/>
                  </a:lnTo>
                  <a:lnTo>
                    <a:pt x="8" y="16"/>
                  </a:lnTo>
                  <a:lnTo>
                    <a:pt x="8" y="14"/>
                  </a:lnTo>
                  <a:lnTo>
                    <a:pt x="10" y="14"/>
                  </a:lnTo>
                  <a:lnTo>
                    <a:pt x="10" y="14"/>
                  </a:lnTo>
                  <a:lnTo>
                    <a:pt x="10" y="12"/>
                  </a:lnTo>
                  <a:lnTo>
                    <a:pt x="10" y="12"/>
                  </a:lnTo>
                  <a:lnTo>
                    <a:pt x="22" y="4"/>
                  </a:lnTo>
                  <a:lnTo>
                    <a:pt x="28" y="2"/>
                  </a:lnTo>
                  <a:lnTo>
                    <a:pt x="42" y="2"/>
                  </a:lnTo>
                  <a:lnTo>
                    <a:pt x="42" y="2"/>
                  </a:lnTo>
                  <a:lnTo>
                    <a:pt x="46" y="2"/>
                  </a:lnTo>
                  <a:lnTo>
                    <a:pt x="46" y="2"/>
                  </a:lnTo>
                  <a:lnTo>
                    <a:pt x="46" y="4"/>
                  </a:lnTo>
                  <a:lnTo>
                    <a:pt x="46" y="4"/>
                  </a:lnTo>
                  <a:lnTo>
                    <a:pt x="50" y="4"/>
                  </a:lnTo>
                  <a:lnTo>
                    <a:pt x="50" y="4"/>
                  </a:lnTo>
                  <a:lnTo>
                    <a:pt x="50" y="4"/>
                  </a:lnTo>
                  <a:lnTo>
                    <a:pt x="52" y="10"/>
                  </a:lnTo>
                  <a:lnTo>
                    <a:pt x="52" y="10"/>
                  </a:lnTo>
                  <a:lnTo>
                    <a:pt x="58" y="10"/>
                  </a:lnTo>
                  <a:lnTo>
                    <a:pt x="58" y="10"/>
                  </a:lnTo>
                  <a:lnTo>
                    <a:pt x="60" y="12"/>
                  </a:lnTo>
                  <a:lnTo>
                    <a:pt x="60" y="12"/>
                  </a:lnTo>
                  <a:lnTo>
                    <a:pt x="60" y="14"/>
                  </a:lnTo>
                  <a:lnTo>
                    <a:pt x="60" y="14"/>
                  </a:lnTo>
                  <a:lnTo>
                    <a:pt x="60" y="14"/>
                  </a:lnTo>
                  <a:lnTo>
                    <a:pt x="62" y="14"/>
                  </a:lnTo>
                  <a:lnTo>
                    <a:pt x="62" y="14"/>
                  </a:lnTo>
                  <a:lnTo>
                    <a:pt x="62" y="14"/>
                  </a:lnTo>
                  <a:lnTo>
                    <a:pt x="62" y="16"/>
                  </a:lnTo>
                  <a:lnTo>
                    <a:pt x="62" y="16"/>
                  </a:lnTo>
                  <a:lnTo>
                    <a:pt x="64" y="16"/>
                  </a:lnTo>
                  <a:lnTo>
                    <a:pt x="64" y="16"/>
                  </a:lnTo>
                  <a:lnTo>
                    <a:pt x="64" y="18"/>
                  </a:lnTo>
                  <a:lnTo>
                    <a:pt x="66" y="18"/>
                  </a:lnTo>
                  <a:lnTo>
                    <a:pt x="66" y="18"/>
                  </a:lnTo>
                  <a:lnTo>
                    <a:pt x="66" y="20"/>
                  </a:lnTo>
                  <a:lnTo>
                    <a:pt x="66" y="20"/>
                  </a:lnTo>
                  <a:lnTo>
                    <a:pt x="66" y="20"/>
                  </a:lnTo>
                  <a:lnTo>
                    <a:pt x="66" y="22"/>
                  </a:lnTo>
                  <a:lnTo>
                    <a:pt x="66" y="22"/>
                  </a:lnTo>
                  <a:lnTo>
                    <a:pt x="66" y="28"/>
                  </a:lnTo>
                  <a:lnTo>
                    <a:pt x="66" y="28"/>
                  </a:lnTo>
                  <a:lnTo>
                    <a:pt x="66" y="28"/>
                  </a:lnTo>
                  <a:lnTo>
                    <a:pt x="66" y="30"/>
                  </a:lnTo>
                  <a:lnTo>
                    <a:pt x="68" y="30"/>
                  </a:lnTo>
                  <a:lnTo>
                    <a:pt x="68" y="30"/>
                  </a:lnTo>
                  <a:lnTo>
                    <a:pt x="68" y="32"/>
                  </a:lnTo>
                  <a:lnTo>
                    <a:pt x="68" y="32"/>
                  </a:lnTo>
                  <a:lnTo>
                    <a:pt x="68" y="32"/>
                  </a:lnTo>
                  <a:lnTo>
                    <a:pt x="68" y="34"/>
                  </a:lnTo>
                  <a:lnTo>
                    <a:pt x="68" y="34"/>
                  </a:lnTo>
                  <a:lnTo>
                    <a:pt x="66" y="50"/>
                  </a:lnTo>
                  <a:lnTo>
                    <a:pt x="64" y="56"/>
                  </a:lnTo>
                  <a:lnTo>
                    <a:pt x="60" y="62"/>
                  </a:lnTo>
                  <a:lnTo>
                    <a:pt x="54" y="66"/>
                  </a:lnTo>
                  <a:lnTo>
                    <a:pt x="48" y="70"/>
                  </a:lnTo>
                  <a:lnTo>
                    <a:pt x="38" y="72"/>
                  </a:lnTo>
                  <a:lnTo>
                    <a:pt x="28" y="72"/>
                  </a:lnTo>
                  <a:close/>
                  <a:moveTo>
                    <a:pt x="46" y="0"/>
                  </a:moveTo>
                  <a:lnTo>
                    <a:pt x="46" y="0"/>
                  </a:lnTo>
                  <a:lnTo>
                    <a:pt x="46" y="0"/>
                  </a:lnTo>
                  <a:lnTo>
                    <a:pt x="40" y="0"/>
                  </a:lnTo>
                  <a:lnTo>
                    <a:pt x="28" y="0"/>
                  </a:lnTo>
                  <a:lnTo>
                    <a:pt x="28" y="0"/>
                  </a:lnTo>
                  <a:lnTo>
                    <a:pt x="20" y="2"/>
                  </a:lnTo>
                  <a:lnTo>
                    <a:pt x="10" y="10"/>
                  </a:lnTo>
                  <a:lnTo>
                    <a:pt x="10" y="10"/>
                  </a:lnTo>
                  <a:lnTo>
                    <a:pt x="8" y="12"/>
                  </a:lnTo>
                  <a:lnTo>
                    <a:pt x="8" y="12"/>
                  </a:lnTo>
                  <a:lnTo>
                    <a:pt x="8" y="12"/>
                  </a:lnTo>
                  <a:lnTo>
                    <a:pt x="6" y="14"/>
                  </a:lnTo>
                  <a:lnTo>
                    <a:pt x="4" y="14"/>
                  </a:lnTo>
                  <a:lnTo>
                    <a:pt x="4" y="14"/>
                  </a:lnTo>
                  <a:lnTo>
                    <a:pt x="4" y="16"/>
                  </a:lnTo>
                  <a:lnTo>
                    <a:pt x="4" y="16"/>
                  </a:lnTo>
                  <a:lnTo>
                    <a:pt x="4" y="16"/>
                  </a:lnTo>
                  <a:lnTo>
                    <a:pt x="4" y="16"/>
                  </a:lnTo>
                  <a:lnTo>
                    <a:pt x="2" y="18"/>
                  </a:lnTo>
                  <a:lnTo>
                    <a:pt x="2" y="18"/>
                  </a:lnTo>
                  <a:lnTo>
                    <a:pt x="0" y="34"/>
                  </a:lnTo>
                  <a:lnTo>
                    <a:pt x="0" y="36"/>
                  </a:lnTo>
                  <a:lnTo>
                    <a:pt x="0" y="36"/>
                  </a:lnTo>
                  <a:lnTo>
                    <a:pt x="0" y="38"/>
                  </a:lnTo>
                  <a:lnTo>
                    <a:pt x="0" y="38"/>
                  </a:lnTo>
                  <a:lnTo>
                    <a:pt x="2" y="46"/>
                  </a:lnTo>
                  <a:lnTo>
                    <a:pt x="4" y="52"/>
                  </a:lnTo>
                  <a:lnTo>
                    <a:pt x="10" y="64"/>
                  </a:lnTo>
                  <a:lnTo>
                    <a:pt x="20" y="72"/>
                  </a:lnTo>
                  <a:lnTo>
                    <a:pt x="24" y="74"/>
                  </a:lnTo>
                  <a:lnTo>
                    <a:pt x="28" y="74"/>
                  </a:lnTo>
                  <a:lnTo>
                    <a:pt x="28" y="74"/>
                  </a:lnTo>
                  <a:lnTo>
                    <a:pt x="40" y="74"/>
                  </a:lnTo>
                  <a:lnTo>
                    <a:pt x="48" y="72"/>
                  </a:lnTo>
                  <a:lnTo>
                    <a:pt x="56" y="68"/>
                  </a:lnTo>
                  <a:lnTo>
                    <a:pt x="62" y="64"/>
                  </a:lnTo>
                  <a:lnTo>
                    <a:pt x="66" y="58"/>
                  </a:lnTo>
                  <a:lnTo>
                    <a:pt x="68" y="50"/>
                  </a:lnTo>
                  <a:lnTo>
                    <a:pt x="70" y="44"/>
                  </a:lnTo>
                  <a:lnTo>
                    <a:pt x="70" y="34"/>
                  </a:lnTo>
                  <a:lnTo>
                    <a:pt x="70" y="34"/>
                  </a:lnTo>
                  <a:lnTo>
                    <a:pt x="70" y="32"/>
                  </a:lnTo>
                  <a:lnTo>
                    <a:pt x="70" y="30"/>
                  </a:lnTo>
                  <a:lnTo>
                    <a:pt x="70" y="30"/>
                  </a:lnTo>
                  <a:lnTo>
                    <a:pt x="70" y="30"/>
                  </a:lnTo>
                  <a:lnTo>
                    <a:pt x="68" y="28"/>
                  </a:lnTo>
                  <a:lnTo>
                    <a:pt x="68" y="28"/>
                  </a:lnTo>
                  <a:lnTo>
                    <a:pt x="68" y="28"/>
                  </a:lnTo>
                  <a:lnTo>
                    <a:pt x="68" y="26"/>
                  </a:lnTo>
                  <a:lnTo>
                    <a:pt x="68" y="26"/>
                  </a:lnTo>
                  <a:lnTo>
                    <a:pt x="68" y="20"/>
                  </a:lnTo>
                  <a:lnTo>
                    <a:pt x="68" y="20"/>
                  </a:lnTo>
                  <a:lnTo>
                    <a:pt x="68" y="20"/>
                  </a:lnTo>
                  <a:lnTo>
                    <a:pt x="68" y="20"/>
                  </a:lnTo>
                  <a:lnTo>
                    <a:pt x="68" y="20"/>
                  </a:lnTo>
                  <a:lnTo>
                    <a:pt x="68" y="18"/>
                  </a:lnTo>
                  <a:lnTo>
                    <a:pt x="68" y="18"/>
                  </a:lnTo>
                  <a:lnTo>
                    <a:pt x="68" y="16"/>
                  </a:lnTo>
                  <a:lnTo>
                    <a:pt x="66" y="16"/>
                  </a:lnTo>
                  <a:lnTo>
                    <a:pt x="66" y="16"/>
                  </a:lnTo>
                  <a:lnTo>
                    <a:pt x="66" y="14"/>
                  </a:lnTo>
                  <a:lnTo>
                    <a:pt x="66" y="14"/>
                  </a:lnTo>
                  <a:lnTo>
                    <a:pt x="64" y="14"/>
                  </a:lnTo>
                  <a:lnTo>
                    <a:pt x="64" y="14"/>
                  </a:lnTo>
                  <a:lnTo>
                    <a:pt x="64" y="14"/>
                  </a:lnTo>
                  <a:lnTo>
                    <a:pt x="64" y="12"/>
                  </a:lnTo>
                  <a:lnTo>
                    <a:pt x="62" y="12"/>
                  </a:lnTo>
                  <a:lnTo>
                    <a:pt x="62" y="12"/>
                  </a:lnTo>
                  <a:lnTo>
                    <a:pt x="62" y="12"/>
                  </a:lnTo>
                  <a:lnTo>
                    <a:pt x="62" y="10"/>
                  </a:lnTo>
                  <a:lnTo>
                    <a:pt x="60" y="10"/>
                  </a:lnTo>
                  <a:lnTo>
                    <a:pt x="60" y="10"/>
                  </a:lnTo>
                  <a:lnTo>
                    <a:pt x="60" y="8"/>
                  </a:lnTo>
                  <a:lnTo>
                    <a:pt x="60" y="8"/>
                  </a:lnTo>
                  <a:lnTo>
                    <a:pt x="54" y="8"/>
                  </a:lnTo>
                  <a:lnTo>
                    <a:pt x="54" y="8"/>
                  </a:lnTo>
                  <a:lnTo>
                    <a:pt x="50" y="2"/>
                  </a:lnTo>
                  <a:lnTo>
                    <a:pt x="50" y="2"/>
                  </a:lnTo>
                  <a:lnTo>
                    <a:pt x="50" y="2"/>
                  </a:lnTo>
                  <a:lnTo>
                    <a:pt x="46" y="2"/>
                  </a:lnTo>
                  <a:lnTo>
                    <a:pt x="46" y="0"/>
                  </a:lnTo>
                  <a:close/>
                </a:path>
              </a:pathLst>
            </a:custGeom>
            <a:solidFill>
              <a:srgbClr val="2B262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3" name="Freeform 644"/>
            <p:cNvSpPr>
              <a:spLocks/>
            </p:cNvSpPr>
            <p:nvPr/>
          </p:nvSpPr>
          <p:spPr bwMode="auto">
            <a:xfrm>
              <a:off x="8380413" y="5632450"/>
              <a:ext cx="104775" cy="111125"/>
            </a:xfrm>
            <a:custGeom>
              <a:avLst/>
              <a:gdLst>
                <a:gd name="T0" fmla="*/ 26 w 66"/>
                <a:gd name="T1" fmla="*/ 70 h 70"/>
                <a:gd name="T2" fmla="*/ 18 w 66"/>
                <a:gd name="T3" fmla="*/ 68 h 70"/>
                <a:gd name="T4" fmla="*/ 4 w 66"/>
                <a:gd name="T5" fmla="*/ 50 h 70"/>
                <a:gd name="T6" fmla="*/ 0 w 66"/>
                <a:gd name="T7" fmla="*/ 36 h 70"/>
                <a:gd name="T8" fmla="*/ 0 w 66"/>
                <a:gd name="T9" fmla="*/ 34 h 70"/>
                <a:gd name="T10" fmla="*/ 0 w 66"/>
                <a:gd name="T11" fmla="*/ 32 h 70"/>
                <a:gd name="T12" fmla="*/ 2 w 66"/>
                <a:gd name="T13" fmla="*/ 16 h 70"/>
                <a:gd name="T14" fmla="*/ 4 w 66"/>
                <a:gd name="T15" fmla="*/ 16 h 70"/>
                <a:gd name="T16" fmla="*/ 4 w 66"/>
                <a:gd name="T17" fmla="*/ 14 h 70"/>
                <a:gd name="T18" fmla="*/ 6 w 66"/>
                <a:gd name="T19" fmla="*/ 14 h 70"/>
                <a:gd name="T20" fmla="*/ 8 w 66"/>
                <a:gd name="T21" fmla="*/ 12 h 70"/>
                <a:gd name="T22" fmla="*/ 8 w 66"/>
                <a:gd name="T23" fmla="*/ 10 h 70"/>
                <a:gd name="T24" fmla="*/ 20 w 66"/>
                <a:gd name="T25" fmla="*/ 2 h 70"/>
                <a:gd name="T26" fmla="*/ 40 w 66"/>
                <a:gd name="T27" fmla="*/ 0 h 70"/>
                <a:gd name="T28" fmla="*/ 44 w 66"/>
                <a:gd name="T29" fmla="*/ 0 h 70"/>
                <a:gd name="T30" fmla="*/ 44 w 66"/>
                <a:gd name="T31" fmla="*/ 2 h 70"/>
                <a:gd name="T32" fmla="*/ 48 w 66"/>
                <a:gd name="T33" fmla="*/ 2 h 70"/>
                <a:gd name="T34" fmla="*/ 48 w 66"/>
                <a:gd name="T35" fmla="*/ 2 h 70"/>
                <a:gd name="T36" fmla="*/ 50 w 66"/>
                <a:gd name="T37" fmla="*/ 8 h 70"/>
                <a:gd name="T38" fmla="*/ 56 w 66"/>
                <a:gd name="T39" fmla="*/ 8 h 70"/>
                <a:gd name="T40" fmla="*/ 58 w 66"/>
                <a:gd name="T41" fmla="*/ 10 h 70"/>
                <a:gd name="T42" fmla="*/ 58 w 66"/>
                <a:gd name="T43" fmla="*/ 12 h 70"/>
                <a:gd name="T44" fmla="*/ 60 w 66"/>
                <a:gd name="T45" fmla="*/ 12 h 70"/>
                <a:gd name="T46" fmla="*/ 60 w 66"/>
                <a:gd name="T47" fmla="*/ 12 h 70"/>
                <a:gd name="T48" fmla="*/ 60 w 66"/>
                <a:gd name="T49" fmla="*/ 14 h 70"/>
                <a:gd name="T50" fmla="*/ 62 w 66"/>
                <a:gd name="T51" fmla="*/ 14 h 70"/>
                <a:gd name="T52" fmla="*/ 64 w 66"/>
                <a:gd name="T53" fmla="*/ 16 h 70"/>
                <a:gd name="T54" fmla="*/ 64 w 66"/>
                <a:gd name="T55" fmla="*/ 18 h 70"/>
                <a:gd name="T56" fmla="*/ 64 w 66"/>
                <a:gd name="T57" fmla="*/ 18 h 70"/>
                <a:gd name="T58" fmla="*/ 64 w 66"/>
                <a:gd name="T59" fmla="*/ 20 h 70"/>
                <a:gd name="T60" fmla="*/ 64 w 66"/>
                <a:gd name="T61" fmla="*/ 26 h 70"/>
                <a:gd name="T62" fmla="*/ 64 w 66"/>
                <a:gd name="T63" fmla="*/ 28 h 70"/>
                <a:gd name="T64" fmla="*/ 66 w 66"/>
                <a:gd name="T65" fmla="*/ 28 h 70"/>
                <a:gd name="T66" fmla="*/ 66 w 66"/>
                <a:gd name="T67" fmla="*/ 30 h 70"/>
                <a:gd name="T68" fmla="*/ 66 w 66"/>
                <a:gd name="T69" fmla="*/ 32 h 70"/>
                <a:gd name="T70" fmla="*/ 64 w 66"/>
                <a:gd name="T71" fmla="*/ 48 h 70"/>
                <a:gd name="T72" fmla="*/ 58 w 66"/>
                <a:gd name="T73" fmla="*/ 60 h 70"/>
                <a:gd name="T74" fmla="*/ 46 w 66"/>
                <a:gd name="T75" fmla="*/ 68 h 70"/>
                <a:gd name="T76" fmla="*/ 26 w 66"/>
                <a:gd name="T7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70">
                  <a:moveTo>
                    <a:pt x="26" y="70"/>
                  </a:moveTo>
                  <a:lnTo>
                    <a:pt x="26" y="70"/>
                  </a:lnTo>
                  <a:lnTo>
                    <a:pt x="22" y="70"/>
                  </a:lnTo>
                  <a:lnTo>
                    <a:pt x="18" y="68"/>
                  </a:lnTo>
                  <a:lnTo>
                    <a:pt x="10" y="60"/>
                  </a:lnTo>
                  <a:lnTo>
                    <a:pt x="4" y="50"/>
                  </a:lnTo>
                  <a:lnTo>
                    <a:pt x="2" y="42"/>
                  </a:lnTo>
                  <a:lnTo>
                    <a:pt x="0" y="36"/>
                  </a:lnTo>
                  <a:lnTo>
                    <a:pt x="0" y="36"/>
                  </a:lnTo>
                  <a:lnTo>
                    <a:pt x="0" y="34"/>
                  </a:lnTo>
                  <a:lnTo>
                    <a:pt x="0" y="32"/>
                  </a:lnTo>
                  <a:lnTo>
                    <a:pt x="0" y="32"/>
                  </a:lnTo>
                  <a:lnTo>
                    <a:pt x="2" y="16"/>
                  </a:lnTo>
                  <a:lnTo>
                    <a:pt x="2" y="16"/>
                  </a:lnTo>
                  <a:lnTo>
                    <a:pt x="4" y="16"/>
                  </a:lnTo>
                  <a:lnTo>
                    <a:pt x="4" y="16"/>
                  </a:lnTo>
                  <a:lnTo>
                    <a:pt x="4" y="16"/>
                  </a:lnTo>
                  <a:lnTo>
                    <a:pt x="4" y="14"/>
                  </a:lnTo>
                  <a:lnTo>
                    <a:pt x="6" y="14"/>
                  </a:lnTo>
                  <a:lnTo>
                    <a:pt x="6" y="14"/>
                  </a:lnTo>
                  <a:lnTo>
                    <a:pt x="6" y="12"/>
                  </a:lnTo>
                  <a:lnTo>
                    <a:pt x="8" y="12"/>
                  </a:lnTo>
                  <a:lnTo>
                    <a:pt x="8" y="12"/>
                  </a:lnTo>
                  <a:lnTo>
                    <a:pt x="8" y="10"/>
                  </a:lnTo>
                  <a:lnTo>
                    <a:pt x="8" y="10"/>
                  </a:lnTo>
                  <a:lnTo>
                    <a:pt x="20" y="2"/>
                  </a:lnTo>
                  <a:lnTo>
                    <a:pt x="26" y="0"/>
                  </a:lnTo>
                  <a:lnTo>
                    <a:pt x="40" y="0"/>
                  </a:lnTo>
                  <a:lnTo>
                    <a:pt x="40" y="0"/>
                  </a:lnTo>
                  <a:lnTo>
                    <a:pt x="44" y="0"/>
                  </a:lnTo>
                  <a:lnTo>
                    <a:pt x="44" y="0"/>
                  </a:lnTo>
                  <a:lnTo>
                    <a:pt x="44" y="2"/>
                  </a:lnTo>
                  <a:lnTo>
                    <a:pt x="44" y="2"/>
                  </a:lnTo>
                  <a:lnTo>
                    <a:pt x="48" y="2"/>
                  </a:lnTo>
                  <a:lnTo>
                    <a:pt x="48" y="2"/>
                  </a:lnTo>
                  <a:lnTo>
                    <a:pt x="48" y="2"/>
                  </a:lnTo>
                  <a:lnTo>
                    <a:pt x="50" y="8"/>
                  </a:lnTo>
                  <a:lnTo>
                    <a:pt x="50" y="8"/>
                  </a:lnTo>
                  <a:lnTo>
                    <a:pt x="56" y="8"/>
                  </a:lnTo>
                  <a:lnTo>
                    <a:pt x="56" y="8"/>
                  </a:lnTo>
                  <a:lnTo>
                    <a:pt x="58" y="10"/>
                  </a:lnTo>
                  <a:lnTo>
                    <a:pt x="58" y="10"/>
                  </a:lnTo>
                  <a:lnTo>
                    <a:pt x="58" y="12"/>
                  </a:lnTo>
                  <a:lnTo>
                    <a:pt x="58" y="12"/>
                  </a:lnTo>
                  <a:lnTo>
                    <a:pt x="58" y="12"/>
                  </a:lnTo>
                  <a:lnTo>
                    <a:pt x="60" y="12"/>
                  </a:lnTo>
                  <a:lnTo>
                    <a:pt x="60" y="12"/>
                  </a:lnTo>
                  <a:lnTo>
                    <a:pt x="60" y="12"/>
                  </a:lnTo>
                  <a:lnTo>
                    <a:pt x="60" y="14"/>
                  </a:lnTo>
                  <a:lnTo>
                    <a:pt x="60" y="14"/>
                  </a:lnTo>
                  <a:lnTo>
                    <a:pt x="62" y="14"/>
                  </a:lnTo>
                  <a:lnTo>
                    <a:pt x="62" y="14"/>
                  </a:lnTo>
                  <a:lnTo>
                    <a:pt x="62" y="16"/>
                  </a:lnTo>
                  <a:lnTo>
                    <a:pt x="64" y="16"/>
                  </a:lnTo>
                  <a:lnTo>
                    <a:pt x="64" y="16"/>
                  </a:lnTo>
                  <a:lnTo>
                    <a:pt x="64" y="18"/>
                  </a:lnTo>
                  <a:lnTo>
                    <a:pt x="64" y="18"/>
                  </a:lnTo>
                  <a:lnTo>
                    <a:pt x="64" y="18"/>
                  </a:lnTo>
                  <a:lnTo>
                    <a:pt x="64" y="20"/>
                  </a:lnTo>
                  <a:lnTo>
                    <a:pt x="64" y="20"/>
                  </a:lnTo>
                  <a:lnTo>
                    <a:pt x="64" y="26"/>
                  </a:lnTo>
                  <a:lnTo>
                    <a:pt x="64" y="26"/>
                  </a:lnTo>
                  <a:lnTo>
                    <a:pt x="64" y="26"/>
                  </a:lnTo>
                  <a:lnTo>
                    <a:pt x="64" y="28"/>
                  </a:lnTo>
                  <a:lnTo>
                    <a:pt x="66" y="28"/>
                  </a:lnTo>
                  <a:lnTo>
                    <a:pt x="66" y="28"/>
                  </a:lnTo>
                  <a:lnTo>
                    <a:pt x="66" y="30"/>
                  </a:lnTo>
                  <a:lnTo>
                    <a:pt x="66" y="30"/>
                  </a:lnTo>
                  <a:lnTo>
                    <a:pt x="66" y="30"/>
                  </a:lnTo>
                  <a:lnTo>
                    <a:pt x="66" y="32"/>
                  </a:lnTo>
                  <a:lnTo>
                    <a:pt x="66" y="32"/>
                  </a:lnTo>
                  <a:lnTo>
                    <a:pt x="64" y="48"/>
                  </a:lnTo>
                  <a:lnTo>
                    <a:pt x="62" y="54"/>
                  </a:lnTo>
                  <a:lnTo>
                    <a:pt x="58" y="60"/>
                  </a:lnTo>
                  <a:lnTo>
                    <a:pt x="52" y="64"/>
                  </a:lnTo>
                  <a:lnTo>
                    <a:pt x="46" y="68"/>
                  </a:lnTo>
                  <a:lnTo>
                    <a:pt x="36" y="70"/>
                  </a:lnTo>
                  <a:lnTo>
                    <a:pt x="26" y="7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4" name="Freeform 645"/>
            <p:cNvSpPr>
              <a:spLocks/>
            </p:cNvSpPr>
            <p:nvPr/>
          </p:nvSpPr>
          <p:spPr bwMode="auto">
            <a:xfrm>
              <a:off x="8377238" y="5629275"/>
              <a:ext cx="111125" cy="117475"/>
            </a:xfrm>
            <a:custGeom>
              <a:avLst/>
              <a:gdLst>
                <a:gd name="T0" fmla="*/ 46 w 70"/>
                <a:gd name="T1" fmla="*/ 0 h 74"/>
                <a:gd name="T2" fmla="*/ 40 w 70"/>
                <a:gd name="T3" fmla="*/ 0 h 74"/>
                <a:gd name="T4" fmla="*/ 28 w 70"/>
                <a:gd name="T5" fmla="*/ 0 h 74"/>
                <a:gd name="T6" fmla="*/ 10 w 70"/>
                <a:gd name="T7" fmla="*/ 10 h 74"/>
                <a:gd name="T8" fmla="*/ 8 w 70"/>
                <a:gd name="T9" fmla="*/ 12 h 74"/>
                <a:gd name="T10" fmla="*/ 8 w 70"/>
                <a:gd name="T11" fmla="*/ 12 h 74"/>
                <a:gd name="T12" fmla="*/ 4 w 70"/>
                <a:gd name="T13" fmla="*/ 14 h 74"/>
                <a:gd name="T14" fmla="*/ 4 w 70"/>
                <a:gd name="T15" fmla="*/ 16 h 74"/>
                <a:gd name="T16" fmla="*/ 4 w 70"/>
                <a:gd name="T17" fmla="*/ 16 h 74"/>
                <a:gd name="T18" fmla="*/ 2 w 70"/>
                <a:gd name="T19" fmla="*/ 18 h 74"/>
                <a:gd name="T20" fmla="*/ 0 w 70"/>
                <a:gd name="T21" fmla="*/ 34 h 74"/>
                <a:gd name="T22" fmla="*/ 0 w 70"/>
                <a:gd name="T23" fmla="*/ 36 h 74"/>
                <a:gd name="T24" fmla="*/ 0 w 70"/>
                <a:gd name="T25" fmla="*/ 38 h 74"/>
                <a:gd name="T26" fmla="*/ 4 w 70"/>
                <a:gd name="T27" fmla="*/ 52 h 74"/>
                <a:gd name="T28" fmla="*/ 20 w 70"/>
                <a:gd name="T29" fmla="*/ 72 h 74"/>
                <a:gd name="T30" fmla="*/ 28 w 70"/>
                <a:gd name="T31" fmla="*/ 74 h 74"/>
                <a:gd name="T32" fmla="*/ 40 w 70"/>
                <a:gd name="T33" fmla="*/ 74 h 74"/>
                <a:gd name="T34" fmla="*/ 56 w 70"/>
                <a:gd name="T35" fmla="*/ 68 h 74"/>
                <a:gd name="T36" fmla="*/ 66 w 70"/>
                <a:gd name="T37" fmla="*/ 58 h 74"/>
                <a:gd name="T38" fmla="*/ 70 w 70"/>
                <a:gd name="T39" fmla="*/ 44 h 74"/>
                <a:gd name="T40" fmla="*/ 70 w 70"/>
                <a:gd name="T41" fmla="*/ 34 h 74"/>
                <a:gd name="T42" fmla="*/ 70 w 70"/>
                <a:gd name="T43" fmla="*/ 30 h 74"/>
                <a:gd name="T44" fmla="*/ 70 w 70"/>
                <a:gd name="T45" fmla="*/ 30 h 74"/>
                <a:gd name="T46" fmla="*/ 68 w 70"/>
                <a:gd name="T47" fmla="*/ 28 h 74"/>
                <a:gd name="T48" fmla="*/ 68 w 70"/>
                <a:gd name="T49" fmla="*/ 26 h 74"/>
                <a:gd name="T50" fmla="*/ 68 w 70"/>
                <a:gd name="T51" fmla="*/ 20 h 74"/>
                <a:gd name="T52" fmla="*/ 68 w 70"/>
                <a:gd name="T53" fmla="*/ 20 h 74"/>
                <a:gd name="T54" fmla="*/ 68 w 70"/>
                <a:gd name="T55" fmla="*/ 20 h 74"/>
                <a:gd name="T56" fmla="*/ 68 w 70"/>
                <a:gd name="T57" fmla="*/ 18 h 74"/>
                <a:gd name="T58" fmla="*/ 66 w 70"/>
                <a:gd name="T59" fmla="*/ 16 h 74"/>
                <a:gd name="T60" fmla="*/ 66 w 70"/>
                <a:gd name="T61" fmla="*/ 14 h 74"/>
                <a:gd name="T62" fmla="*/ 64 w 70"/>
                <a:gd name="T63" fmla="*/ 14 h 74"/>
                <a:gd name="T64" fmla="*/ 64 w 70"/>
                <a:gd name="T65" fmla="*/ 14 h 74"/>
                <a:gd name="T66" fmla="*/ 62 w 70"/>
                <a:gd name="T67" fmla="*/ 12 h 74"/>
                <a:gd name="T68" fmla="*/ 62 w 70"/>
                <a:gd name="T69" fmla="*/ 12 h 74"/>
                <a:gd name="T70" fmla="*/ 60 w 70"/>
                <a:gd name="T71" fmla="*/ 10 h 74"/>
                <a:gd name="T72" fmla="*/ 60 w 70"/>
                <a:gd name="T73" fmla="*/ 8 h 74"/>
                <a:gd name="T74" fmla="*/ 54 w 70"/>
                <a:gd name="T75" fmla="*/ 8 h 74"/>
                <a:gd name="T76" fmla="*/ 50 w 70"/>
                <a:gd name="T77" fmla="*/ 2 h 74"/>
                <a:gd name="T78" fmla="*/ 50 w 70"/>
                <a:gd name="T79" fmla="*/ 2 h 74"/>
                <a:gd name="T80" fmla="*/ 46 w 70"/>
                <a:gd name="T8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74">
                  <a:moveTo>
                    <a:pt x="46" y="0"/>
                  </a:moveTo>
                  <a:lnTo>
                    <a:pt x="46" y="0"/>
                  </a:lnTo>
                  <a:lnTo>
                    <a:pt x="46" y="0"/>
                  </a:lnTo>
                  <a:lnTo>
                    <a:pt x="40" y="0"/>
                  </a:lnTo>
                  <a:lnTo>
                    <a:pt x="28" y="0"/>
                  </a:lnTo>
                  <a:lnTo>
                    <a:pt x="28" y="0"/>
                  </a:lnTo>
                  <a:lnTo>
                    <a:pt x="20" y="2"/>
                  </a:lnTo>
                  <a:lnTo>
                    <a:pt x="10" y="10"/>
                  </a:lnTo>
                  <a:lnTo>
                    <a:pt x="10" y="10"/>
                  </a:lnTo>
                  <a:lnTo>
                    <a:pt x="8" y="12"/>
                  </a:lnTo>
                  <a:lnTo>
                    <a:pt x="8" y="12"/>
                  </a:lnTo>
                  <a:lnTo>
                    <a:pt x="8" y="12"/>
                  </a:lnTo>
                  <a:lnTo>
                    <a:pt x="6" y="14"/>
                  </a:lnTo>
                  <a:lnTo>
                    <a:pt x="4" y="14"/>
                  </a:lnTo>
                  <a:lnTo>
                    <a:pt x="4" y="14"/>
                  </a:lnTo>
                  <a:lnTo>
                    <a:pt x="4" y="16"/>
                  </a:lnTo>
                  <a:lnTo>
                    <a:pt x="4" y="16"/>
                  </a:lnTo>
                  <a:lnTo>
                    <a:pt x="4" y="16"/>
                  </a:lnTo>
                  <a:lnTo>
                    <a:pt x="4" y="16"/>
                  </a:lnTo>
                  <a:lnTo>
                    <a:pt x="2" y="18"/>
                  </a:lnTo>
                  <a:lnTo>
                    <a:pt x="2" y="18"/>
                  </a:lnTo>
                  <a:lnTo>
                    <a:pt x="0" y="34"/>
                  </a:lnTo>
                  <a:lnTo>
                    <a:pt x="0" y="36"/>
                  </a:lnTo>
                  <a:lnTo>
                    <a:pt x="0" y="36"/>
                  </a:lnTo>
                  <a:lnTo>
                    <a:pt x="0" y="38"/>
                  </a:lnTo>
                  <a:lnTo>
                    <a:pt x="0" y="38"/>
                  </a:lnTo>
                  <a:lnTo>
                    <a:pt x="2" y="46"/>
                  </a:lnTo>
                  <a:lnTo>
                    <a:pt x="4" y="52"/>
                  </a:lnTo>
                  <a:lnTo>
                    <a:pt x="10" y="64"/>
                  </a:lnTo>
                  <a:lnTo>
                    <a:pt x="20" y="72"/>
                  </a:lnTo>
                  <a:lnTo>
                    <a:pt x="24" y="74"/>
                  </a:lnTo>
                  <a:lnTo>
                    <a:pt x="28" y="74"/>
                  </a:lnTo>
                  <a:lnTo>
                    <a:pt x="28" y="74"/>
                  </a:lnTo>
                  <a:lnTo>
                    <a:pt x="40" y="74"/>
                  </a:lnTo>
                  <a:lnTo>
                    <a:pt x="48" y="72"/>
                  </a:lnTo>
                  <a:lnTo>
                    <a:pt x="56" y="68"/>
                  </a:lnTo>
                  <a:lnTo>
                    <a:pt x="62" y="64"/>
                  </a:lnTo>
                  <a:lnTo>
                    <a:pt x="66" y="58"/>
                  </a:lnTo>
                  <a:lnTo>
                    <a:pt x="68" y="50"/>
                  </a:lnTo>
                  <a:lnTo>
                    <a:pt x="70" y="44"/>
                  </a:lnTo>
                  <a:lnTo>
                    <a:pt x="70" y="34"/>
                  </a:lnTo>
                  <a:lnTo>
                    <a:pt x="70" y="34"/>
                  </a:lnTo>
                  <a:lnTo>
                    <a:pt x="70" y="32"/>
                  </a:lnTo>
                  <a:lnTo>
                    <a:pt x="70" y="30"/>
                  </a:lnTo>
                  <a:lnTo>
                    <a:pt x="70" y="30"/>
                  </a:lnTo>
                  <a:lnTo>
                    <a:pt x="70" y="30"/>
                  </a:lnTo>
                  <a:lnTo>
                    <a:pt x="68" y="28"/>
                  </a:lnTo>
                  <a:lnTo>
                    <a:pt x="68" y="28"/>
                  </a:lnTo>
                  <a:lnTo>
                    <a:pt x="68" y="28"/>
                  </a:lnTo>
                  <a:lnTo>
                    <a:pt x="68" y="26"/>
                  </a:lnTo>
                  <a:lnTo>
                    <a:pt x="68" y="26"/>
                  </a:lnTo>
                  <a:lnTo>
                    <a:pt x="68" y="20"/>
                  </a:lnTo>
                  <a:lnTo>
                    <a:pt x="68" y="20"/>
                  </a:lnTo>
                  <a:lnTo>
                    <a:pt x="68" y="20"/>
                  </a:lnTo>
                  <a:lnTo>
                    <a:pt x="68" y="20"/>
                  </a:lnTo>
                  <a:lnTo>
                    <a:pt x="68" y="20"/>
                  </a:lnTo>
                  <a:lnTo>
                    <a:pt x="68" y="18"/>
                  </a:lnTo>
                  <a:lnTo>
                    <a:pt x="68" y="18"/>
                  </a:lnTo>
                  <a:lnTo>
                    <a:pt x="68" y="16"/>
                  </a:lnTo>
                  <a:lnTo>
                    <a:pt x="66" y="16"/>
                  </a:lnTo>
                  <a:lnTo>
                    <a:pt x="66" y="16"/>
                  </a:lnTo>
                  <a:lnTo>
                    <a:pt x="66" y="14"/>
                  </a:lnTo>
                  <a:lnTo>
                    <a:pt x="66" y="14"/>
                  </a:lnTo>
                  <a:lnTo>
                    <a:pt x="64" y="14"/>
                  </a:lnTo>
                  <a:lnTo>
                    <a:pt x="64" y="14"/>
                  </a:lnTo>
                  <a:lnTo>
                    <a:pt x="64" y="14"/>
                  </a:lnTo>
                  <a:lnTo>
                    <a:pt x="64" y="12"/>
                  </a:lnTo>
                  <a:lnTo>
                    <a:pt x="62" y="12"/>
                  </a:lnTo>
                  <a:lnTo>
                    <a:pt x="62" y="12"/>
                  </a:lnTo>
                  <a:lnTo>
                    <a:pt x="62" y="12"/>
                  </a:lnTo>
                  <a:lnTo>
                    <a:pt x="62" y="10"/>
                  </a:lnTo>
                  <a:lnTo>
                    <a:pt x="60" y="10"/>
                  </a:lnTo>
                  <a:lnTo>
                    <a:pt x="60" y="10"/>
                  </a:lnTo>
                  <a:lnTo>
                    <a:pt x="60" y="8"/>
                  </a:lnTo>
                  <a:lnTo>
                    <a:pt x="60" y="8"/>
                  </a:lnTo>
                  <a:lnTo>
                    <a:pt x="54" y="8"/>
                  </a:lnTo>
                  <a:lnTo>
                    <a:pt x="54" y="8"/>
                  </a:lnTo>
                  <a:lnTo>
                    <a:pt x="50" y="2"/>
                  </a:lnTo>
                  <a:lnTo>
                    <a:pt x="50" y="2"/>
                  </a:lnTo>
                  <a:lnTo>
                    <a:pt x="50" y="2"/>
                  </a:lnTo>
                  <a:lnTo>
                    <a:pt x="46" y="2"/>
                  </a:lnTo>
                  <a:lnTo>
                    <a:pt x="4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5" name="Freeform 646"/>
            <p:cNvSpPr>
              <a:spLocks noEditPoints="1"/>
            </p:cNvSpPr>
            <p:nvPr/>
          </p:nvSpPr>
          <p:spPr bwMode="auto">
            <a:xfrm>
              <a:off x="8380413" y="5632450"/>
              <a:ext cx="104775" cy="111125"/>
            </a:xfrm>
            <a:custGeom>
              <a:avLst/>
              <a:gdLst>
                <a:gd name="T0" fmla="*/ 18 w 66"/>
                <a:gd name="T1" fmla="*/ 66 h 70"/>
                <a:gd name="T2" fmla="*/ 4 w 66"/>
                <a:gd name="T3" fmla="*/ 42 h 70"/>
                <a:gd name="T4" fmla="*/ 2 w 66"/>
                <a:gd name="T5" fmla="*/ 34 h 70"/>
                <a:gd name="T6" fmla="*/ 4 w 66"/>
                <a:gd name="T7" fmla="*/ 18 h 70"/>
                <a:gd name="T8" fmla="*/ 6 w 66"/>
                <a:gd name="T9" fmla="*/ 16 h 70"/>
                <a:gd name="T10" fmla="*/ 8 w 66"/>
                <a:gd name="T11" fmla="*/ 14 h 70"/>
                <a:gd name="T12" fmla="*/ 8 w 66"/>
                <a:gd name="T13" fmla="*/ 14 h 70"/>
                <a:gd name="T14" fmla="*/ 10 w 66"/>
                <a:gd name="T15" fmla="*/ 12 h 70"/>
                <a:gd name="T16" fmla="*/ 40 w 66"/>
                <a:gd name="T17" fmla="*/ 2 h 70"/>
                <a:gd name="T18" fmla="*/ 44 w 66"/>
                <a:gd name="T19" fmla="*/ 2 h 70"/>
                <a:gd name="T20" fmla="*/ 46 w 66"/>
                <a:gd name="T21" fmla="*/ 4 h 70"/>
                <a:gd name="T22" fmla="*/ 50 w 66"/>
                <a:gd name="T23" fmla="*/ 10 h 70"/>
                <a:gd name="T24" fmla="*/ 56 w 66"/>
                <a:gd name="T25" fmla="*/ 12 h 70"/>
                <a:gd name="T26" fmla="*/ 58 w 66"/>
                <a:gd name="T27" fmla="*/ 12 h 70"/>
                <a:gd name="T28" fmla="*/ 58 w 66"/>
                <a:gd name="T29" fmla="*/ 14 h 70"/>
                <a:gd name="T30" fmla="*/ 60 w 66"/>
                <a:gd name="T31" fmla="*/ 14 h 70"/>
                <a:gd name="T32" fmla="*/ 60 w 66"/>
                <a:gd name="T33" fmla="*/ 16 h 70"/>
                <a:gd name="T34" fmla="*/ 62 w 66"/>
                <a:gd name="T35" fmla="*/ 18 h 70"/>
                <a:gd name="T36" fmla="*/ 62 w 66"/>
                <a:gd name="T37" fmla="*/ 20 h 70"/>
                <a:gd name="T38" fmla="*/ 62 w 66"/>
                <a:gd name="T39" fmla="*/ 28 h 70"/>
                <a:gd name="T40" fmla="*/ 64 w 66"/>
                <a:gd name="T41" fmla="*/ 28 h 70"/>
                <a:gd name="T42" fmla="*/ 64 w 66"/>
                <a:gd name="T43" fmla="*/ 30 h 70"/>
                <a:gd name="T44" fmla="*/ 64 w 66"/>
                <a:gd name="T45" fmla="*/ 32 h 70"/>
                <a:gd name="T46" fmla="*/ 56 w 66"/>
                <a:gd name="T47" fmla="*/ 58 h 70"/>
                <a:gd name="T48" fmla="*/ 36 w 66"/>
                <a:gd name="T49" fmla="*/ 68 h 70"/>
                <a:gd name="T50" fmla="*/ 44 w 66"/>
                <a:gd name="T51" fmla="*/ 0 h 70"/>
                <a:gd name="T52" fmla="*/ 26 w 66"/>
                <a:gd name="T53" fmla="*/ 0 h 70"/>
                <a:gd name="T54" fmla="*/ 8 w 66"/>
                <a:gd name="T55" fmla="*/ 10 h 70"/>
                <a:gd name="T56" fmla="*/ 6 w 66"/>
                <a:gd name="T57" fmla="*/ 12 h 70"/>
                <a:gd name="T58" fmla="*/ 4 w 66"/>
                <a:gd name="T59" fmla="*/ 14 h 70"/>
                <a:gd name="T60" fmla="*/ 4 w 66"/>
                <a:gd name="T61" fmla="*/ 16 h 70"/>
                <a:gd name="T62" fmla="*/ 2 w 66"/>
                <a:gd name="T63" fmla="*/ 16 h 70"/>
                <a:gd name="T64" fmla="*/ 0 w 66"/>
                <a:gd name="T65" fmla="*/ 34 h 70"/>
                <a:gd name="T66" fmla="*/ 2 w 66"/>
                <a:gd name="T67" fmla="*/ 42 h 70"/>
                <a:gd name="T68" fmla="*/ 18 w 66"/>
                <a:gd name="T69" fmla="*/ 68 h 70"/>
                <a:gd name="T70" fmla="*/ 26 w 66"/>
                <a:gd name="T71" fmla="*/ 70 h 70"/>
                <a:gd name="T72" fmla="*/ 52 w 66"/>
                <a:gd name="T73" fmla="*/ 64 h 70"/>
                <a:gd name="T74" fmla="*/ 64 w 66"/>
                <a:gd name="T75" fmla="*/ 48 h 70"/>
                <a:gd name="T76" fmla="*/ 66 w 66"/>
                <a:gd name="T77" fmla="*/ 30 h 70"/>
                <a:gd name="T78" fmla="*/ 66 w 66"/>
                <a:gd name="T79" fmla="*/ 28 h 70"/>
                <a:gd name="T80" fmla="*/ 64 w 66"/>
                <a:gd name="T81" fmla="*/ 26 h 70"/>
                <a:gd name="T82" fmla="*/ 64 w 66"/>
                <a:gd name="T83" fmla="*/ 20 h 70"/>
                <a:gd name="T84" fmla="*/ 64 w 66"/>
                <a:gd name="T85" fmla="*/ 18 h 70"/>
                <a:gd name="T86" fmla="*/ 62 w 66"/>
                <a:gd name="T87" fmla="*/ 16 h 70"/>
                <a:gd name="T88" fmla="*/ 62 w 66"/>
                <a:gd name="T89" fmla="*/ 14 h 70"/>
                <a:gd name="T90" fmla="*/ 60 w 66"/>
                <a:gd name="T91" fmla="*/ 12 h 70"/>
                <a:gd name="T92" fmla="*/ 58 w 66"/>
                <a:gd name="T93" fmla="*/ 12 h 70"/>
                <a:gd name="T94" fmla="*/ 58 w 66"/>
                <a:gd name="T95" fmla="*/ 10 h 70"/>
                <a:gd name="T96" fmla="*/ 56 w 66"/>
                <a:gd name="T97" fmla="*/ 8 h 70"/>
                <a:gd name="T98" fmla="*/ 48 w 66"/>
                <a:gd name="T99" fmla="*/ 2 h 70"/>
                <a:gd name="T100" fmla="*/ 44 w 66"/>
                <a:gd name="T101"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6" h="70">
                  <a:moveTo>
                    <a:pt x="26" y="68"/>
                  </a:moveTo>
                  <a:lnTo>
                    <a:pt x="26" y="68"/>
                  </a:lnTo>
                  <a:lnTo>
                    <a:pt x="18" y="66"/>
                  </a:lnTo>
                  <a:lnTo>
                    <a:pt x="12" y="60"/>
                  </a:lnTo>
                  <a:lnTo>
                    <a:pt x="6" y="48"/>
                  </a:lnTo>
                  <a:lnTo>
                    <a:pt x="4" y="42"/>
                  </a:lnTo>
                  <a:lnTo>
                    <a:pt x="2" y="36"/>
                  </a:lnTo>
                  <a:lnTo>
                    <a:pt x="2" y="36"/>
                  </a:lnTo>
                  <a:lnTo>
                    <a:pt x="2" y="34"/>
                  </a:lnTo>
                  <a:lnTo>
                    <a:pt x="2" y="32"/>
                  </a:lnTo>
                  <a:lnTo>
                    <a:pt x="2" y="32"/>
                  </a:lnTo>
                  <a:lnTo>
                    <a:pt x="4" y="18"/>
                  </a:lnTo>
                  <a:lnTo>
                    <a:pt x="4" y="18"/>
                  </a:lnTo>
                  <a:lnTo>
                    <a:pt x="6" y="16"/>
                  </a:lnTo>
                  <a:lnTo>
                    <a:pt x="6" y="16"/>
                  </a:lnTo>
                  <a:lnTo>
                    <a:pt x="6" y="16"/>
                  </a:lnTo>
                  <a:lnTo>
                    <a:pt x="6" y="16"/>
                  </a:lnTo>
                  <a:lnTo>
                    <a:pt x="8" y="14"/>
                  </a:lnTo>
                  <a:lnTo>
                    <a:pt x="8" y="14"/>
                  </a:lnTo>
                  <a:lnTo>
                    <a:pt x="8" y="14"/>
                  </a:lnTo>
                  <a:lnTo>
                    <a:pt x="8" y="14"/>
                  </a:lnTo>
                  <a:lnTo>
                    <a:pt x="8" y="14"/>
                  </a:lnTo>
                  <a:lnTo>
                    <a:pt x="10" y="12"/>
                  </a:lnTo>
                  <a:lnTo>
                    <a:pt x="10" y="12"/>
                  </a:lnTo>
                  <a:lnTo>
                    <a:pt x="20" y="4"/>
                  </a:lnTo>
                  <a:lnTo>
                    <a:pt x="26" y="2"/>
                  </a:lnTo>
                  <a:lnTo>
                    <a:pt x="40" y="2"/>
                  </a:lnTo>
                  <a:lnTo>
                    <a:pt x="40" y="2"/>
                  </a:lnTo>
                  <a:lnTo>
                    <a:pt x="42" y="2"/>
                  </a:lnTo>
                  <a:lnTo>
                    <a:pt x="44" y="2"/>
                  </a:lnTo>
                  <a:lnTo>
                    <a:pt x="44" y="4"/>
                  </a:lnTo>
                  <a:lnTo>
                    <a:pt x="44" y="4"/>
                  </a:lnTo>
                  <a:lnTo>
                    <a:pt x="46" y="4"/>
                  </a:lnTo>
                  <a:lnTo>
                    <a:pt x="46" y="4"/>
                  </a:lnTo>
                  <a:lnTo>
                    <a:pt x="50" y="10"/>
                  </a:lnTo>
                  <a:lnTo>
                    <a:pt x="50" y="10"/>
                  </a:lnTo>
                  <a:lnTo>
                    <a:pt x="54" y="10"/>
                  </a:lnTo>
                  <a:lnTo>
                    <a:pt x="54" y="10"/>
                  </a:lnTo>
                  <a:lnTo>
                    <a:pt x="56" y="12"/>
                  </a:lnTo>
                  <a:lnTo>
                    <a:pt x="58" y="12"/>
                  </a:lnTo>
                  <a:lnTo>
                    <a:pt x="58" y="12"/>
                  </a:lnTo>
                  <a:lnTo>
                    <a:pt x="58" y="12"/>
                  </a:lnTo>
                  <a:lnTo>
                    <a:pt x="58" y="14"/>
                  </a:lnTo>
                  <a:lnTo>
                    <a:pt x="58" y="14"/>
                  </a:lnTo>
                  <a:lnTo>
                    <a:pt x="58" y="14"/>
                  </a:lnTo>
                  <a:lnTo>
                    <a:pt x="60" y="14"/>
                  </a:lnTo>
                  <a:lnTo>
                    <a:pt x="60" y="14"/>
                  </a:lnTo>
                  <a:lnTo>
                    <a:pt x="60" y="14"/>
                  </a:lnTo>
                  <a:lnTo>
                    <a:pt x="60" y="16"/>
                  </a:lnTo>
                  <a:lnTo>
                    <a:pt x="60" y="16"/>
                  </a:lnTo>
                  <a:lnTo>
                    <a:pt x="60" y="16"/>
                  </a:lnTo>
                  <a:lnTo>
                    <a:pt x="62" y="16"/>
                  </a:lnTo>
                  <a:lnTo>
                    <a:pt x="62" y="16"/>
                  </a:lnTo>
                  <a:lnTo>
                    <a:pt x="62" y="18"/>
                  </a:lnTo>
                  <a:lnTo>
                    <a:pt x="62" y="18"/>
                  </a:lnTo>
                  <a:lnTo>
                    <a:pt x="62" y="20"/>
                  </a:lnTo>
                  <a:lnTo>
                    <a:pt x="62" y="20"/>
                  </a:lnTo>
                  <a:lnTo>
                    <a:pt x="62" y="20"/>
                  </a:lnTo>
                  <a:lnTo>
                    <a:pt x="62" y="26"/>
                  </a:lnTo>
                  <a:lnTo>
                    <a:pt x="62" y="28"/>
                  </a:lnTo>
                  <a:lnTo>
                    <a:pt x="62" y="28"/>
                  </a:lnTo>
                  <a:lnTo>
                    <a:pt x="62" y="28"/>
                  </a:lnTo>
                  <a:lnTo>
                    <a:pt x="64" y="28"/>
                  </a:lnTo>
                  <a:lnTo>
                    <a:pt x="64" y="28"/>
                  </a:lnTo>
                  <a:lnTo>
                    <a:pt x="64" y="30"/>
                  </a:lnTo>
                  <a:lnTo>
                    <a:pt x="64" y="30"/>
                  </a:lnTo>
                  <a:lnTo>
                    <a:pt x="64" y="30"/>
                  </a:lnTo>
                  <a:lnTo>
                    <a:pt x="64" y="32"/>
                  </a:lnTo>
                  <a:lnTo>
                    <a:pt x="64" y="32"/>
                  </a:lnTo>
                  <a:lnTo>
                    <a:pt x="62" y="48"/>
                  </a:lnTo>
                  <a:lnTo>
                    <a:pt x="60" y="54"/>
                  </a:lnTo>
                  <a:lnTo>
                    <a:pt x="56" y="58"/>
                  </a:lnTo>
                  <a:lnTo>
                    <a:pt x="52" y="62"/>
                  </a:lnTo>
                  <a:lnTo>
                    <a:pt x="44" y="66"/>
                  </a:lnTo>
                  <a:lnTo>
                    <a:pt x="36" y="68"/>
                  </a:lnTo>
                  <a:lnTo>
                    <a:pt x="26" y="68"/>
                  </a:lnTo>
                  <a:close/>
                  <a:moveTo>
                    <a:pt x="44" y="0"/>
                  </a:moveTo>
                  <a:lnTo>
                    <a:pt x="44" y="0"/>
                  </a:lnTo>
                  <a:lnTo>
                    <a:pt x="44" y="0"/>
                  </a:lnTo>
                  <a:lnTo>
                    <a:pt x="40" y="0"/>
                  </a:lnTo>
                  <a:lnTo>
                    <a:pt x="26" y="0"/>
                  </a:lnTo>
                  <a:lnTo>
                    <a:pt x="26" y="0"/>
                  </a:lnTo>
                  <a:lnTo>
                    <a:pt x="20" y="2"/>
                  </a:lnTo>
                  <a:lnTo>
                    <a:pt x="8" y="10"/>
                  </a:lnTo>
                  <a:lnTo>
                    <a:pt x="8" y="10"/>
                  </a:lnTo>
                  <a:lnTo>
                    <a:pt x="8" y="12"/>
                  </a:lnTo>
                  <a:lnTo>
                    <a:pt x="6" y="12"/>
                  </a:lnTo>
                  <a:lnTo>
                    <a:pt x="6" y="12"/>
                  </a:lnTo>
                  <a:lnTo>
                    <a:pt x="6" y="14"/>
                  </a:lnTo>
                  <a:lnTo>
                    <a:pt x="4" y="14"/>
                  </a:lnTo>
                  <a:lnTo>
                    <a:pt x="4" y="14"/>
                  </a:lnTo>
                  <a:lnTo>
                    <a:pt x="4" y="16"/>
                  </a:lnTo>
                  <a:lnTo>
                    <a:pt x="4" y="16"/>
                  </a:lnTo>
                  <a:lnTo>
                    <a:pt x="4" y="16"/>
                  </a:lnTo>
                  <a:lnTo>
                    <a:pt x="2" y="16"/>
                  </a:lnTo>
                  <a:lnTo>
                    <a:pt x="2" y="16"/>
                  </a:lnTo>
                  <a:lnTo>
                    <a:pt x="0" y="32"/>
                  </a:lnTo>
                  <a:lnTo>
                    <a:pt x="0" y="34"/>
                  </a:lnTo>
                  <a:lnTo>
                    <a:pt x="0" y="34"/>
                  </a:lnTo>
                  <a:lnTo>
                    <a:pt x="0" y="36"/>
                  </a:lnTo>
                  <a:lnTo>
                    <a:pt x="0" y="36"/>
                  </a:lnTo>
                  <a:lnTo>
                    <a:pt x="2" y="42"/>
                  </a:lnTo>
                  <a:lnTo>
                    <a:pt x="4" y="50"/>
                  </a:lnTo>
                  <a:lnTo>
                    <a:pt x="10" y="60"/>
                  </a:lnTo>
                  <a:lnTo>
                    <a:pt x="18" y="68"/>
                  </a:lnTo>
                  <a:lnTo>
                    <a:pt x="22" y="70"/>
                  </a:lnTo>
                  <a:lnTo>
                    <a:pt x="26" y="70"/>
                  </a:lnTo>
                  <a:lnTo>
                    <a:pt x="26" y="70"/>
                  </a:lnTo>
                  <a:lnTo>
                    <a:pt x="36" y="70"/>
                  </a:lnTo>
                  <a:lnTo>
                    <a:pt x="46" y="68"/>
                  </a:lnTo>
                  <a:lnTo>
                    <a:pt x="52" y="64"/>
                  </a:lnTo>
                  <a:lnTo>
                    <a:pt x="58" y="60"/>
                  </a:lnTo>
                  <a:lnTo>
                    <a:pt x="62" y="54"/>
                  </a:lnTo>
                  <a:lnTo>
                    <a:pt x="64" y="48"/>
                  </a:lnTo>
                  <a:lnTo>
                    <a:pt x="66" y="32"/>
                  </a:lnTo>
                  <a:lnTo>
                    <a:pt x="66" y="32"/>
                  </a:lnTo>
                  <a:lnTo>
                    <a:pt x="66" y="30"/>
                  </a:lnTo>
                  <a:lnTo>
                    <a:pt x="66" y="30"/>
                  </a:lnTo>
                  <a:lnTo>
                    <a:pt x="66" y="30"/>
                  </a:lnTo>
                  <a:lnTo>
                    <a:pt x="66" y="28"/>
                  </a:lnTo>
                  <a:lnTo>
                    <a:pt x="64" y="28"/>
                  </a:lnTo>
                  <a:lnTo>
                    <a:pt x="64" y="28"/>
                  </a:lnTo>
                  <a:lnTo>
                    <a:pt x="64" y="26"/>
                  </a:lnTo>
                  <a:lnTo>
                    <a:pt x="64" y="26"/>
                  </a:lnTo>
                  <a:lnTo>
                    <a:pt x="64" y="20"/>
                  </a:lnTo>
                  <a:lnTo>
                    <a:pt x="64" y="20"/>
                  </a:lnTo>
                  <a:lnTo>
                    <a:pt x="64" y="18"/>
                  </a:lnTo>
                  <a:lnTo>
                    <a:pt x="64" y="18"/>
                  </a:lnTo>
                  <a:lnTo>
                    <a:pt x="64" y="18"/>
                  </a:lnTo>
                  <a:lnTo>
                    <a:pt x="64" y="18"/>
                  </a:lnTo>
                  <a:lnTo>
                    <a:pt x="64" y="16"/>
                  </a:lnTo>
                  <a:lnTo>
                    <a:pt x="62" y="16"/>
                  </a:lnTo>
                  <a:lnTo>
                    <a:pt x="62" y="16"/>
                  </a:lnTo>
                  <a:lnTo>
                    <a:pt x="62" y="14"/>
                  </a:lnTo>
                  <a:lnTo>
                    <a:pt x="62" y="14"/>
                  </a:lnTo>
                  <a:lnTo>
                    <a:pt x="60" y="14"/>
                  </a:lnTo>
                  <a:lnTo>
                    <a:pt x="60" y="12"/>
                  </a:lnTo>
                  <a:lnTo>
                    <a:pt x="60" y="12"/>
                  </a:lnTo>
                  <a:lnTo>
                    <a:pt x="60" y="12"/>
                  </a:lnTo>
                  <a:lnTo>
                    <a:pt x="58" y="12"/>
                  </a:lnTo>
                  <a:lnTo>
                    <a:pt x="58" y="12"/>
                  </a:lnTo>
                  <a:lnTo>
                    <a:pt x="58" y="12"/>
                  </a:lnTo>
                  <a:lnTo>
                    <a:pt x="58" y="10"/>
                  </a:lnTo>
                  <a:lnTo>
                    <a:pt x="58" y="10"/>
                  </a:lnTo>
                  <a:lnTo>
                    <a:pt x="58" y="10"/>
                  </a:lnTo>
                  <a:lnTo>
                    <a:pt x="56" y="8"/>
                  </a:lnTo>
                  <a:lnTo>
                    <a:pt x="56" y="8"/>
                  </a:lnTo>
                  <a:lnTo>
                    <a:pt x="50" y="8"/>
                  </a:lnTo>
                  <a:lnTo>
                    <a:pt x="50" y="8"/>
                  </a:lnTo>
                  <a:lnTo>
                    <a:pt x="48" y="2"/>
                  </a:lnTo>
                  <a:lnTo>
                    <a:pt x="48" y="2"/>
                  </a:lnTo>
                  <a:lnTo>
                    <a:pt x="48" y="2"/>
                  </a:lnTo>
                  <a:lnTo>
                    <a:pt x="44" y="2"/>
                  </a:lnTo>
                  <a:lnTo>
                    <a:pt x="44" y="0"/>
                  </a:lnTo>
                  <a:close/>
                </a:path>
              </a:pathLst>
            </a:custGeom>
            <a:solidFill>
              <a:srgbClr val="26232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6" name="Freeform 647"/>
            <p:cNvSpPr>
              <a:spLocks/>
            </p:cNvSpPr>
            <p:nvPr/>
          </p:nvSpPr>
          <p:spPr bwMode="auto">
            <a:xfrm>
              <a:off x="8383588" y="5635625"/>
              <a:ext cx="98425" cy="104775"/>
            </a:xfrm>
            <a:custGeom>
              <a:avLst/>
              <a:gdLst>
                <a:gd name="T0" fmla="*/ 24 w 62"/>
                <a:gd name="T1" fmla="*/ 66 h 66"/>
                <a:gd name="T2" fmla="*/ 10 w 62"/>
                <a:gd name="T3" fmla="*/ 58 h 66"/>
                <a:gd name="T4" fmla="*/ 2 w 62"/>
                <a:gd name="T5" fmla="*/ 40 h 66"/>
                <a:gd name="T6" fmla="*/ 0 w 62"/>
                <a:gd name="T7" fmla="*/ 34 h 66"/>
                <a:gd name="T8" fmla="*/ 0 w 62"/>
                <a:gd name="T9" fmla="*/ 30 h 66"/>
                <a:gd name="T10" fmla="*/ 2 w 62"/>
                <a:gd name="T11" fmla="*/ 16 h 66"/>
                <a:gd name="T12" fmla="*/ 4 w 62"/>
                <a:gd name="T13" fmla="*/ 14 h 66"/>
                <a:gd name="T14" fmla="*/ 4 w 62"/>
                <a:gd name="T15" fmla="*/ 14 h 66"/>
                <a:gd name="T16" fmla="*/ 6 w 62"/>
                <a:gd name="T17" fmla="*/ 12 h 66"/>
                <a:gd name="T18" fmla="*/ 6 w 62"/>
                <a:gd name="T19" fmla="*/ 12 h 66"/>
                <a:gd name="T20" fmla="*/ 6 w 62"/>
                <a:gd name="T21" fmla="*/ 12 h 66"/>
                <a:gd name="T22" fmla="*/ 8 w 62"/>
                <a:gd name="T23" fmla="*/ 10 h 66"/>
                <a:gd name="T24" fmla="*/ 24 w 62"/>
                <a:gd name="T25" fmla="*/ 0 h 66"/>
                <a:gd name="T26" fmla="*/ 38 w 62"/>
                <a:gd name="T27" fmla="*/ 0 h 66"/>
                <a:gd name="T28" fmla="*/ 42 w 62"/>
                <a:gd name="T29" fmla="*/ 0 h 66"/>
                <a:gd name="T30" fmla="*/ 42 w 62"/>
                <a:gd name="T31" fmla="*/ 2 h 66"/>
                <a:gd name="T32" fmla="*/ 44 w 62"/>
                <a:gd name="T33" fmla="*/ 2 h 66"/>
                <a:gd name="T34" fmla="*/ 48 w 62"/>
                <a:gd name="T35" fmla="*/ 8 h 66"/>
                <a:gd name="T36" fmla="*/ 52 w 62"/>
                <a:gd name="T37" fmla="*/ 8 h 66"/>
                <a:gd name="T38" fmla="*/ 56 w 62"/>
                <a:gd name="T39" fmla="*/ 10 h 66"/>
                <a:gd name="T40" fmla="*/ 56 w 62"/>
                <a:gd name="T41" fmla="*/ 10 h 66"/>
                <a:gd name="T42" fmla="*/ 56 w 62"/>
                <a:gd name="T43" fmla="*/ 12 h 66"/>
                <a:gd name="T44" fmla="*/ 58 w 62"/>
                <a:gd name="T45" fmla="*/ 12 h 66"/>
                <a:gd name="T46" fmla="*/ 58 w 62"/>
                <a:gd name="T47" fmla="*/ 12 h 66"/>
                <a:gd name="T48" fmla="*/ 58 w 62"/>
                <a:gd name="T49" fmla="*/ 14 h 66"/>
                <a:gd name="T50" fmla="*/ 60 w 62"/>
                <a:gd name="T51" fmla="*/ 14 h 66"/>
                <a:gd name="T52" fmla="*/ 60 w 62"/>
                <a:gd name="T53" fmla="*/ 16 h 66"/>
                <a:gd name="T54" fmla="*/ 60 w 62"/>
                <a:gd name="T55" fmla="*/ 18 h 66"/>
                <a:gd name="T56" fmla="*/ 60 w 62"/>
                <a:gd name="T57" fmla="*/ 18 h 66"/>
                <a:gd name="T58" fmla="*/ 60 w 62"/>
                <a:gd name="T59" fmla="*/ 26 h 66"/>
                <a:gd name="T60" fmla="*/ 60 w 62"/>
                <a:gd name="T61" fmla="*/ 26 h 66"/>
                <a:gd name="T62" fmla="*/ 62 w 62"/>
                <a:gd name="T63" fmla="*/ 26 h 66"/>
                <a:gd name="T64" fmla="*/ 62 w 62"/>
                <a:gd name="T65" fmla="*/ 28 h 66"/>
                <a:gd name="T66" fmla="*/ 62 w 62"/>
                <a:gd name="T67" fmla="*/ 30 h 66"/>
                <a:gd name="T68" fmla="*/ 60 w 62"/>
                <a:gd name="T69" fmla="*/ 46 h 66"/>
                <a:gd name="T70" fmla="*/ 54 w 62"/>
                <a:gd name="T71" fmla="*/ 56 h 66"/>
                <a:gd name="T72" fmla="*/ 42 w 62"/>
                <a:gd name="T73" fmla="*/ 64 h 66"/>
                <a:gd name="T74" fmla="*/ 24 w 62"/>
                <a:gd name="T75"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6">
                  <a:moveTo>
                    <a:pt x="24" y="66"/>
                  </a:moveTo>
                  <a:lnTo>
                    <a:pt x="24" y="66"/>
                  </a:lnTo>
                  <a:lnTo>
                    <a:pt x="16" y="64"/>
                  </a:lnTo>
                  <a:lnTo>
                    <a:pt x="10" y="58"/>
                  </a:lnTo>
                  <a:lnTo>
                    <a:pt x="4" y="46"/>
                  </a:lnTo>
                  <a:lnTo>
                    <a:pt x="2" y="40"/>
                  </a:lnTo>
                  <a:lnTo>
                    <a:pt x="0" y="34"/>
                  </a:lnTo>
                  <a:lnTo>
                    <a:pt x="0" y="34"/>
                  </a:lnTo>
                  <a:lnTo>
                    <a:pt x="0" y="32"/>
                  </a:lnTo>
                  <a:lnTo>
                    <a:pt x="0" y="30"/>
                  </a:lnTo>
                  <a:lnTo>
                    <a:pt x="0" y="30"/>
                  </a:lnTo>
                  <a:lnTo>
                    <a:pt x="2" y="16"/>
                  </a:lnTo>
                  <a:lnTo>
                    <a:pt x="2" y="16"/>
                  </a:lnTo>
                  <a:lnTo>
                    <a:pt x="4" y="14"/>
                  </a:lnTo>
                  <a:lnTo>
                    <a:pt x="4" y="14"/>
                  </a:lnTo>
                  <a:lnTo>
                    <a:pt x="4" y="14"/>
                  </a:lnTo>
                  <a:lnTo>
                    <a:pt x="4" y="14"/>
                  </a:lnTo>
                  <a:lnTo>
                    <a:pt x="6" y="12"/>
                  </a:lnTo>
                  <a:lnTo>
                    <a:pt x="6" y="12"/>
                  </a:lnTo>
                  <a:lnTo>
                    <a:pt x="6" y="12"/>
                  </a:lnTo>
                  <a:lnTo>
                    <a:pt x="6" y="12"/>
                  </a:lnTo>
                  <a:lnTo>
                    <a:pt x="6" y="12"/>
                  </a:lnTo>
                  <a:lnTo>
                    <a:pt x="8" y="10"/>
                  </a:lnTo>
                  <a:lnTo>
                    <a:pt x="8" y="10"/>
                  </a:lnTo>
                  <a:lnTo>
                    <a:pt x="18" y="2"/>
                  </a:lnTo>
                  <a:lnTo>
                    <a:pt x="24" y="0"/>
                  </a:lnTo>
                  <a:lnTo>
                    <a:pt x="38" y="0"/>
                  </a:lnTo>
                  <a:lnTo>
                    <a:pt x="38" y="0"/>
                  </a:lnTo>
                  <a:lnTo>
                    <a:pt x="40" y="0"/>
                  </a:lnTo>
                  <a:lnTo>
                    <a:pt x="42" y="0"/>
                  </a:lnTo>
                  <a:lnTo>
                    <a:pt x="42" y="2"/>
                  </a:lnTo>
                  <a:lnTo>
                    <a:pt x="42" y="2"/>
                  </a:lnTo>
                  <a:lnTo>
                    <a:pt x="44" y="2"/>
                  </a:lnTo>
                  <a:lnTo>
                    <a:pt x="44" y="2"/>
                  </a:lnTo>
                  <a:lnTo>
                    <a:pt x="48" y="8"/>
                  </a:lnTo>
                  <a:lnTo>
                    <a:pt x="48" y="8"/>
                  </a:lnTo>
                  <a:lnTo>
                    <a:pt x="52" y="8"/>
                  </a:lnTo>
                  <a:lnTo>
                    <a:pt x="52" y="8"/>
                  </a:lnTo>
                  <a:lnTo>
                    <a:pt x="54" y="10"/>
                  </a:lnTo>
                  <a:lnTo>
                    <a:pt x="56" y="10"/>
                  </a:lnTo>
                  <a:lnTo>
                    <a:pt x="56" y="10"/>
                  </a:lnTo>
                  <a:lnTo>
                    <a:pt x="56" y="10"/>
                  </a:lnTo>
                  <a:lnTo>
                    <a:pt x="56" y="12"/>
                  </a:lnTo>
                  <a:lnTo>
                    <a:pt x="56" y="12"/>
                  </a:lnTo>
                  <a:lnTo>
                    <a:pt x="56" y="12"/>
                  </a:lnTo>
                  <a:lnTo>
                    <a:pt x="58" y="12"/>
                  </a:lnTo>
                  <a:lnTo>
                    <a:pt x="58" y="12"/>
                  </a:lnTo>
                  <a:lnTo>
                    <a:pt x="58" y="12"/>
                  </a:lnTo>
                  <a:lnTo>
                    <a:pt x="58" y="14"/>
                  </a:lnTo>
                  <a:lnTo>
                    <a:pt x="58" y="14"/>
                  </a:lnTo>
                  <a:lnTo>
                    <a:pt x="58" y="14"/>
                  </a:lnTo>
                  <a:lnTo>
                    <a:pt x="60" y="14"/>
                  </a:lnTo>
                  <a:lnTo>
                    <a:pt x="60" y="14"/>
                  </a:lnTo>
                  <a:lnTo>
                    <a:pt x="60" y="16"/>
                  </a:lnTo>
                  <a:lnTo>
                    <a:pt x="60" y="16"/>
                  </a:lnTo>
                  <a:lnTo>
                    <a:pt x="60" y="18"/>
                  </a:lnTo>
                  <a:lnTo>
                    <a:pt x="60" y="18"/>
                  </a:lnTo>
                  <a:lnTo>
                    <a:pt x="60" y="18"/>
                  </a:lnTo>
                  <a:lnTo>
                    <a:pt x="60" y="24"/>
                  </a:lnTo>
                  <a:lnTo>
                    <a:pt x="60" y="26"/>
                  </a:lnTo>
                  <a:lnTo>
                    <a:pt x="60" y="26"/>
                  </a:lnTo>
                  <a:lnTo>
                    <a:pt x="60" y="26"/>
                  </a:lnTo>
                  <a:lnTo>
                    <a:pt x="62" y="26"/>
                  </a:lnTo>
                  <a:lnTo>
                    <a:pt x="62" y="26"/>
                  </a:lnTo>
                  <a:lnTo>
                    <a:pt x="62" y="28"/>
                  </a:lnTo>
                  <a:lnTo>
                    <a:pt x="62" y="28"/>
                  </a:lnTo>
                  <a:lnTo>
                    <a:pt x="62" y="28"/>
                  </a:lnTo>
                  <a:lnTo>
                    <a:pt x="62" y="30"/>
                  </a:lnTo>
                  <a:lnTo>
                    <a:pt x="62" y="30"/>
                  </a:lnTo>
                  <a:lnTo>
                    <a:pt x="60" y="46"/>
                  </a:lnTo>
                  <a:lnTo>
                    <a:pt x="58" y="52"/>
                  </a:lnTo>
                  <a:lnTo>
                    <a:pt x="54" y="56"/>
                  </a:lnTo>
                  <a:lnTo>
                    <a:pt x="50" y="60"/>
                  </a:lnTo>
                  <a:lnTo>
                    <a:pt x="42" y="64"/>
                  </a:lnTo>
                  <a:lnTo>
                    <a:pt x="34" y="66"/>
                  </a:lnTo>
                  <a:lnTo>
                    <a:pt x="24" y="6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7" name="Freeform 648"/>
            <p:cNvSpPr>
              <a:spLocks/>
            </p:cNvSpPr>
            <p:nvPr/>
          </p:nvSpPr>
          <p:spPr bwMode="auto">
            <a:xfrm>
              <a:off x="8380413" y="5632450"/>
              <a:ext cx="104775" cy="111125"/>
            </a:xfrm>
            <a:custGeom>
              <a:avLst/>
              <a:gdLst>
                <a:gd name="T0" fmla="*/ 44 w 66"/>
                <a:gd name="T1" fmla="*/ 0 h 70"/>
                <a:gd name="T2" fmla="*/ 40 w 66"/>
                <a:gd name="T3" fmla="*/ 0 h 70"/>
                <a:gd name="T4" fmla="*/ 26 w 66"/>
                <a:gd name="T5" fmla="*/ 0 h 70"/>
                <a:gd name="T6" fmla="*/ 8 w 66"/>
                <a:gd name="T7" fmla="*/ 10 h 70"/>
                <a:gd name="T8" fmla="*/ 8 w 66"/>
                <a:gd name="T9" fmla="*/ 12 h 70"/>
                <a:gd name="T10" fmla="*/ 6 w 66"/>
                <a:gd name="T11" fmla="*/ 12 h 70"/>
                <a:gd name="T12" fmla="*/ 4 w 66"/>
                <a:gd name="T13" fmla="*/ 14 h 70"/>
                <a:gd name="T14" fmla="*/ 4 w 66"/>
                <a:gd name="T15" fmla="*/ 16 h 70"/>
                <a:gd name="T16" fmla="*/ 4 w 66"/>
                <a:gd name="T17" fmla="*/ 16 h 70"/>
                <a:gd name="T18" fmla="*/ 2 w 66"/>
                <a:gd name="T19" fmla="*/ 16 h 70"/>
                <a:gd name="T20" fmla="*/ 0 w 66"/>
                <a:gd name="T21" fmla="*/ 34 h 70"/>
                <a:gd name="T22" fmla="*/ 0 w 66"/>
                <a:gd name="T23" fmla="*/ 36 h 70"/>
                <a:gd name="T24" fmla="*/ 2 w 66"/>
                <a:gd name="T25" fmla="*/ 42 h 70"/>
                <a:gd name="T26" fmla="*/ 10 w 66"/>
                <a:gd name="T27" fmla="*/ 60 h 70"/>
                <a:gd name="T28" fmla="*/ 22 w 66"/>
                <a:gd name="T29" fmla="*/ 70 h 70"/>
                <a:gd name="T30" fmla="*/ 26 w 66"/>
                <a:gd name="T31" fmla="*/ 70 h 70"/>
                <a:gd name="T32" fmla="*/ 46 w 66"/>
                <a:gd name="T33" fmla="*/ 68 h 70"/>
                <a:gd name="T34" fmla="*/ 58 w 66"/>
                <a:gd name="T35" fmla="*/ 60 h 70"/>
                <a:gd name="T36" fmla="*/ 64 w 66"/>
                <a:gd name="T37" fmla="*/ 48 h 70"/>
                <a:gd name="T38" fmla="*/ 66 w 66"/>
                <a:gd name="T39" fmla="*/ 32 h 70"/>
                <a:gd name="T40" fmla="*/ 66 w 66"/>
                <a:gd name="T41" fmla="*/ 30 h 70"/>
                <a:gd name="T42" fmla="*/ 66 w 66"/>
                <a:gd name="T43" fmla="*/ 28 h 70"/>
                <a:gd name="T44" fmla="*/ 64 w 66"/>
                <a:gd name="T45" fmla="*/ 28 h 70"/>
                <a:gd name="T46" fmla="*/ 64 w 66"/>
                <a:gd name="T47" fmla="*/ 26 h 70"/>
                <a:gd name="T48" fmla="*/ 64 w 66"/>
                <a:gd name="T49" fmla="*/ 20 h 70"/>
                <a:gd name="T50" fmla="*/ 64 w 66"/>
                <a:gd name="T51" fmla="*/ 18 h 70"/>
                <a:gd name="T52" fmla="*/ 64 w 66"/>
                <a:gd name="T53" fmla="*/ 18 h 70"/>
                <a:gd name="T54" fmla="*/ 62 w 66"/>
                <a:gd name="T55" fmla="*/ 16 h 70"/>
                <a:gd name="T56" fmla="*/ 62 w 66"/>
                <a:gd name="T57" fmla="*/ 14 h 70"/>
                <a:gd name="T58" fmla="*/ 60 w 66"/>
                <a:gd name="T59" fmla="*/ 14 h 70"/>
                <a:gd name="T60" fmla="*/ 60 w 66"/>
                <a:gd name="T61" fmla="*/ 12 h 70"/>
                <a:gd name="T62" fmla="*/ 58 w 66"/>
                <a:gd name="T63" fmla="*/ 12 h 70"/>
                <a:gd name="T64" fmla="*/ 58 w 66"/>
                <a:gd name="T65" fmla="*/ 12 h 70"/>
                <a:gd name="T66" fmla="*/ 58 w 66"/>
                <a:gd name="T67" fmla="*/ 10 h 70"/>
                <a:gd name="T68" fmla="*/ 56 w 66"/>
                <a:gd name="T69" fmla="*/ 8 h 70"/>
                <a:gd name="T70" fmla="*/ 50 w 66"/>
                <a:gd name="T71" fmla="*/ 8 h 70"/>
                <a:gd name="T72" fmla="*/ 48 w 66"/>
                <a:gd name="T73" fmla="*/ 2 h 70"/>
                <a:gd name="T74" fmla="*/ 48 w 66"/>
                <a:gd name="T75" fmla="*/ 2 h 70"/>
                <a:gd name="T76" fmla="*/ 44 w 66"/>
                <a:gd name="T7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6" h="70">
                  <a:moveTo>
                    <a:pt x="44" y="0"/>
                  </a:moveTo>
                  <a:lnTo>
                    <a:pt x="44" y="0"/>
                  </a:lnTo>
                  <a:lnTo>
                    <a:pt x="44" y="0"/>
                  </a:lnTo>
                  <a:lnTo>
                    <a:pt x="40" y="0"/>
                  </a:lnTo>
                  <a:lnTo>
                    <a:pt x="26" y="0"/>
                  </a:lnTo>
                  <a:lnTo>
                    <a:pt x="26" y="0"/>
                  </a:lnTo>
                  <a:lnTo>
                    <a:pt x="20" y="2"/>
                  </a:lnTo>
                  <a:lnTo>
                    <a:pt x="8" y="10"/>
                  </a:lnTo>
                  <a:lnTo>
                    <a:pt x="8" y="10"/>
                  </a:lnTo>
                  <a:lnTo>
                    <a:pt x="8" y="12"/>
                  </a:lnTo>
                  <a:lnTo>
                    <a:pt x="6" y="12"/>
                  </a:lnTo>
                  <a:lnTo>
                    <a:pt x="6" y="12"/>
                  </a:lnTo>
                  <a:lnTo>
                    <a:pt x="6" y="14"/>
                  </a:lnTo>
                  <a:lnTo>
                    <a:pt x="4" y="14"/>
                  </a:lnTo>
                  <a:lnTo>
                    <a:pt x="4" y="14"/>
                  </a:lnTo>
                  <a:lnTo>
                    <a:pt x="4" y="16"/>
                  </a:lnTo>
                  <a:lnTo>
                    <a:pt x="4" y="16"/>
                  </a:lnTo>
                  <a:lnTo>
                    <a:pt x="4" y="16"/>
                  </a:lnTo>
                  <a:lnTo>
                    <a:pt x="2" y="16"/>
                  </a:lnTo>
                  <a:lnTo>
                    <a:pt x="2" y="16"/>
                  </a:lnTo>
                  <a:lnTo>
                    <a:pt x="0" y="32"/>
                  </a:lnTo>
                  <a:lnTo>
                    <a:pt x="0" y="34"/>
                  </a:lnTo>
                  <a:lnTo>
                    <a:pt x="0" y="34"/>
                  </a:lnTo>
                  <a:lnTo>
                    <a:pt x="0" y="36"/>
                  </a:lnTo>
                  <a:lnTo>
                    <a:pt x="0" y="36"/>
                  </a:lnTo>
                  <a:lnTo>
                    <a:pt x="2" y="42"/>
                  </a:lnTo>
                  <a:lnTo>
                    <a:pt x="4" y="50"/>
                  </a:lnTo>
                  <a:lnTo>
                    <a:pt x="10" y="60"/>
                  </a:lnTo>
                  <a:lnTo>
                    <a:pt x="18" y="68"/>
                  </a:lnTo>
                  <a:lnTo>
                    <a:pt x="22" y="70"/>
                  </a:lnTo>
                  <a:lnTo>
                    <a:pt x="26" y="70"/>
                  </a:lnTo>
                  <a:lnTo>
                    <a:pt x="26" y="70"/>
                  </a:lnTo>
                  <a:lnTo>
                    <a:pt x="36" y="70"/>
                  </a:lnTo>
                  <a:lnTo>
                    <a:pt x="46" y="68"/>
                  </a:lnTo>
                  <a:lnTo>
                    <a:pt x="52" y="64"/>
                  </a:lnTo>
                  <a:lnTo>
                    <a:pt x="58" y="60"/>
                  </a:lnTo>
                  <a:lnTo>
                    <a:pt x="62" y="54"/>
                  </a:lnTo>
                  <a:lnTo>
                    <a:pt x="64" y="48"/>
                  </a:lnTo>
                  <a:lnTo>
                    <a:pt x="66" y="32"/>
                  </a:lnTo>
                  <a:lnTo>
                    <a:pt x="66" y="32"/>
                  </a:lnTo>
                  <a:lnTo>
                    <a:pt x="66" y="30"/>
                  </a:lnTo>
                  <a:lnTo>
                    <a:pt x="66" y="30"/>
                  </a:lnTo>
                  <a:lnTo>
                    <a:pt x="66" y="30"/>
                  </a:lnTo>
                  <a:lnTo>
                    <a:pt x="66" y="28"/>
                  </a:lnTo>
                  <a:lnTo>
                    <a:pt x="64" y="28"/>
                  </a:lnTo>
                  <a:lnTo>
                    <a:pt x="64" y="28"/>
                  </a:lnTo>
                  <a:lnTo>
                    <a:pt x="64" y="26"/>
                  </a:lnTo>
                  <a:lnTo>
                    <a:pt x="64" y="26"/>
                  </a:lnTo>
                  <a:lnTo>
                    <a:pt x="64" y="20"/>
                  </a:lnTo>
                  <a:lnTo>
                    <a:pt x="64" y="20"/>
                  </a:lnTo>
                  <a:lnTo>
                    <a:pt x="64" y="18"/>
                  </a:lnTo>
                  <a:lnTo>
                    <a:pt x="64" y="18"/>
                  </a:lnTo>
                  <a:lnTo>
                    <a:pt x="64" y="18"/>
                  </a:lnTo>
                  <a:lnTo>
                    <a:pt x="64" y="18"/>
                  </a:lnTo>
                  <a:lnTo>
                    <a:pt x="64" y="16"/>
                  </a:lnTo>
                  <a:lnTo>
                    <a:pt x="62" y="16"/>
                  </a:lnTo>
                  <a:lnTo>
                    <a:pt x="62" y="16"/>
                  </a:lnTo>
                  <a:lnTo>
                    <a:pt x="62" y="14"/>
                  </a:lnTo>
                  <a:lnTo>
                    <a:pt x="62" y="14"/>
                  </a:lnTo>
                  <a:lnTo>
                    <a:pt x="60" y="14"/>
                  </a:lnTo>
                  <a:lnTo>
                    <a:pt x="60" y="12"/>
                  </a:lnTo>
                  <a:lnTo>
                    <a:pt x="60" y="12"/>
                  </a:lnTo>
                  <a:lnTo>
                    <a:pt x="60" y="12"/>
                  </a:lnTo>
                  <a:lnTo>
                    <a:pt x="58" y="12"/>
                  </a:lnTo>
                  <a:lnTo>
                    <a:pt x="58" y="12"/>
                  </a:lnTo>
                  <a:lnTo>
                    <a:pt x="58" y="12"/>
                  </a:lnTo>
                  <a:lnTo>
                    <a:pt x="58" y="10"/>
                  </a:lnTo>
                  <a:lnTo>
                    <a:pt x="58" y="10"/>
                  </a:lnTo>
                  <a:lnTo>
                    <a:pt x="58" y="10"/>
                  </a:lnTo>
                  <a:lnTo>
                    <a:pt x="56" y="8"/>
                  </a:lnTo>
                  <a:lnTo>
                    <a:pt x="56" y="8"/>
                  </a:lnTo>
                  <a:lnTo>
                    <a:pt x="50" y="8"/>
                  </a:lnTo>
                  <a:lnTo>
                    <a:pt x="50" y="8"/>
                  </a:lnTo>
                  <a:lnTo>
                    <a:pt x="48" y="2"/>
                  </a:lnTo>
                  <a:lnTo>
                    <a:pt x="48" y="2"/>
                  </a:lnTo>
                  <a:lnTo>
                    <a:pt x="48" y="2"/>
                  </a:lnTo>
                  <a:lnTo>
                    <a:pt x="44" y="2"/>
                  </a:lnTo>
                  <a:lnTo>
                    <a:pt x="4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8" name="Freeform 649"/>
            <p:cNvSpPr>
              <a:spLocks noEditPoints="1"/>
            </p:cNvSpPr>
            <p:nvPr/>
          </p:nvSpPr>
          <p:spPr bwMode="auto">
            <a:xfrm>
              <a:off x="8383588" y="5635625"/>
              <a:ext cx="98425" cy="104775"/>
            </a:xfrm>
            <a:custGeom>
              <a:avLst/>
              <a:gdLst>
                <a:gd name="T0" fmla="*/ 18 w 62"/>
                <a:gd name="T1" fmla="*/ 62 h 66"/>
                <a:gd name="T2" fmla="*/ 2 w 62"/>
                <a:gd name="T3" fmla="*/ 34 h 66"/>
                <a:gd name="T4" fmla="*/ 2 w 62"/>
                <a:gd name="T5" fmla="*/ 30 h 66"/>
                <a:gd name="T6" fmla="*/ 4 w 62"/>
                <a:gd name="T7" fmla="*/ 16 h 66"/>
                <a:gd name="T8" fmla="*/ 6 w 62"/>
                <a:gd name="T9" fmla="*/ 14 h 66"/>
                <a:gd name="T10" fmla="*/ 8 w 62"/>
                <a:gd name="T11" fmla="*/ 12 h 66"/>
                <a:gd name="T12" fmla="*/ 10 w 62"/>
                <a:gd name="T13" fmla="*/ 12 h 66"/>
                <a:gd name="T14" fmla="*/ 24 w 62"/>
                <a:gd name="T15" fmla="*/ 2 h 66"/>
                <a:gd name="T16" fmla="*/ 40 w 62"/>
                <a:gd name="T17" fmla="*/ 2 h 66"/>
                <a:gd name="T18" fmla="*/ 42 w 62"/>
                <a:gd name="T19" fmla="*/ 4 h 66"/>
                <a:gd name="T20" fmla="*/ 46 w 62"/>
                <a:gd name="T21" fmla="*/ 10 h 66"/>
                <a:gd name="T22" fmla="*/ 52 w 62"/>
                <a:gd name="T23" fmla="*/ 10 h 66"/>
                <a:gd name="T24" fmla="*/ 54 w 62"/>
                <a:gd name="T25" fmla="*/ 12 h 66"/>
                <a:gd name="T26" fmla="*/ 54 w 62"/>
                <a:gd name="T27" fmla="*/ 12 h 66"/>
                <a:gd name="T28" fmla="*/ 56 w 62"/>
                <a:gd name="T29" fmla="*/ 14 h 66"/>
                <a:gd name="T30" fmla="*/ 56 w 62"/>
                <a:gd name="T31" fmla="*/ 14 h 66"/>
                <a:gd name="T32" fmla="*/ 58 w 62"/>
                <a:gd name="T33" fmla="*/ 16 h 66"/>
                <a:gd name="T34" fmla="*/ 58 w 62"/>
                <a:gd name="T35" fmla="*/ 18 h 66"/>
                <a:gd name="T36" fmla="*/ 58 w 62"/>
                <a:gd name="T37" fmla="*/ 26 h 66"/>
                <a:gd name="T38" fmla="*/ 60 w 62"/>
                <a:gd name="T39" fmla="*/ 26 h 66"/>
                <a:gd name="T40" fmla="*/ 60 w 62"/>
                <a:gd name="T41" fmla="*/ 28 h 66"/>
                <a:gd name="T42" fmla="*/ 60 w 62"/>
                <a:gd name="T43" fmla="*/ 30 h 66"/>
                <a:gd name="T44" fmla="*/ 52 w 62"/>
                <a:gd name="T45" fmla="*/ 56 h 66"/>
                <a:gd name="T46" fmla="*/ 34 w 62"/>
                <a:gd name="T47" fmla="*/ 64 h 66"/>
                <a:gd name="T48" fmla="*/ 40 w 62"/>
                <a:gd name="T49" fmla="*/ 0 h 66"/>
                <a:gd name="T50" fmla="*/ 24 w 62"/>
                <a:gd name="T51" fmla="*/ 0 h 66"/>
                <a:gd name="T52" fmla="*/ 8 w 62"/>
                <a:gd name="T53" fmla="*/ 10 h 66"/>
                <a:gd name="T54" fmla="*/ 6 w 62"/>
                <a:gd name="T55" fmla="*/ 12 h 66"/>
                <a:gd name="T56" fmla="*/ 4 w 62"/>
                <a:gd name="T57" fmla="*/ 14 h 66"/>
                <a:gd name="T58" fmla="*/ 4 w 62"/>
                <a:gd name="T59" fmla="*/ 14 h 66"/>
                <a:gd name="T60" fmla="*/ 2 w 62"/>
                <a:gd name="T61" fmla="*/ 16 h 66"/>
                <a:gd name="T62" fmla="*/ 0 w 62"/>
                <a:gd name="T63" fmla="*/ 32 h 66"/>
                <a:gd name="T64" fmla="*/ 2 w 62"/>
                <a:gd name="T65" fmla="*/ 40 h 66"/>
                <a:gd name="T66" fmla="*/ 16 w 62"/>
                <a:gd name="T67" fmla="*/ 64 h 66"/>
                <a:gd name="T68" fmla="*/ 34 w 62"/>
                <a:gd name="T69" fmla="*/ 66 h 66"/>
                <a:gd name="T70" fmla="*/ 54 w 62"/>
                <a:gd name="T71" fmla="*/ 56 h 66"/>
                <a:gd name="T72" fmla="*/ 62 w 62"/>
                <a:gd name="T73" fmla="*/ 30 h 66"/>
                <a:gd name="T74" fmla="*/ 62 w 62"/>
                <a:gd name="T75" fmla="*/ 28 h 66"/>
                <a:gd name="T76" fmla="*/ 60 w 62"/>
                <a:gd name="T77" fmla="*/ 26 h 66"/>
                <a:gd name="T78" fmla="*/ 60 w 62"/>
                <a:gd name="T79" fmla="*/ 24 h 66"/>
                <a:gd name="T80" fmla="*/ 60 w 62"/>
                <a:gd name="T81" fmla="*/ 18 h 66"/>
                <a:gd name="T82" fmla="*/ 60 w 62"/>
                <a:gd name="T83" fmla="*/ 16 h 66"/>
                <a:gd name="T84" fmla="*/ 58 w 62"/>
                <a:gd name="T85" fmla="*/ 14 h 66"/>
                <a:gd name="T86" fmla="*/ 58 w 62"/>
                <a:gd name="T87" fmla="*/ 12 h 66"/>
                <a:gd name="T88" fmla="*/ 56 w 62"/>
                <a:gd name="T89" fmla="*/ 12 h 66"/>
                <a:gd name="T90" fmla="*/ 56 w 62"/>
                <a:gd name="T91" fmla="*/ 10 h 66"/>
                <a:gd name="T92" fmla="*/ 54 w 62"/>
                <a:gd name="T93" fmla="*/ 10 h 66"/>
                <a:gd name="T94" fmla="*/ 48 w 62"/>
                <a:gd name="T95" fmla="*/ 8 h 66"/>
                <a:gd name="T96" fmla="*/ 44 w 62"/>
                <a:gd name="T97" fmla="*/ 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66">
                  <a:moveTo>
                    <a:pt x="24" y="64"/>
                  </a:moveTo>
                  <a:lnTo>
                    <a:pt x="24" y="64"/>
                  </a:lnTo>
                  <a:lnTo>
                    <a:pt x="18" y="62"/>
                  </a:lnTo>
                  <a:lnTo>
                    <a:pt x="10" y="56"/>
                  </a:lnTo>
                  <a:lnTo>
                    <a:pt x="6" y="46"/>
                  </a:lnTo>
                  <a:lnTo>
                    <a:pt x="2" y="34"/>
                  </a:lnTo>
                  <a:lnTo>
                    <a:pt x="2" y="34"/>
                  </a:lnTo>
                  <a:lnTo>
                    <a:pt x="2" y="32"/>
                  </a:lnTo>
                  <a:lnTo>
                    <a:pt x="2" y="30"/>
                  </a:lnTo>
                  <a:lnTo>
                    <a:pt x="2" y="30"/>
                  </a:lnTo>
                  <a:lnTo>
                    <a:pt x="4" y="16"/>
                  </a:lnTo>
                  <a:lnTo>
                    <a:pt x="4" y="16"/>
                  </a:lnTo>
                  <a:lnTo>
                    <a:pt x="6" y="16"/>
                  </a:lnTo>
                  <a:lnTo>
                    <a:pt x="6" y="16"/>
                  </a:lnTo>
                  <a:lnTo>
                    <a:pt x="6" y="14"/>
                  </a:lnTo>
                  <a:lnTo>
                    <a:pt x="6" y="14"/>
                  </a:lnTo>
                  <a:lnTo>
                    <a:pt x="6" y="14"/>
                  </a:lnTo>
                  <a:lnTo>
                    <a:pt x="8" y="12"/>
                  </a:lnTo>
                  <a:lnTo>
                    <a:pt x="8" y="12"/>
                  </a:lnTo>
                  <a:lnTo>
                    <a:pt x="8" y="12"/>
                  </a:lnTo>
                  <a:lnTo>
                    <a:pt x="10" y="12"/>
                  </a:lnTo>
                  <a:lnTo>
                    <a:pt x="10" y="12"/>
                  </a:lnTo>
                  <a:lnTo>
                    <a:pt x="18" y="4"/>
                  </a:lnTo>
                  <a:lnTo>
                    <a:pt x="24" y="2"/>
                  </a:lnTo>
                  <a:lnTo>
                    <a:pt x="38" y="2"/>
                  </a:lnTo>
                  <a:lnTo>
                    <a:pt x="38" y="2"/>
                  </a:lnTo>
                  <a:lnTo>
                    <a:pt x="40" y="2"/>
                  </a:lnTo>
                  <a:lnTo>
                    <a:pt x="42" y="2"/>
                  </a:lnTo>
                  <a:lnTo>
                    <a:pt x="42" y="4"/>
                  </a:lnTo>
                  <a:lnTo>
                    <a:pt x="42" y="4"/>
                  </a:lnTo>
                  <a:lnTo>
                    <a:pt x="44" y="4"/>
                  </a:lnTo>
                  <a:lnTo>
                    <a:pt x="44" y="4"/>
                  </a:lnTo>
                  <a:lnTo>
                    <a:pt x="46" y="10"/>
                  </a:lnTo>
                  <a:lnTo>
                    <a:pt x="46" y="10"/>
                  </a:lnTo>
                  <a:lnTo>
                    <a:pt x="52" y="10"/>
                  </a:lnTo>
                  <a:lnTo>
                    <a:pt x="52" y="10"/>
                  </a:lnTo>
                  <a:lnTo>
                    <a:pt x="52" y="12"/>
                  </a:lnTo>
                  <a:lnTo>
                    <a:pt x="54" y="12"/>
                  </a:lnTo>
                  <a:lnTo>
                    <a:pt x="54" y="12"/>
                  </a:lnTo>
                  <a:lnTo>
                    <a:pt x="54" y="12"/>
                  </a:lnTo>
                  <a:lnTo>
                    <a:pt x="54" y="12"/>
                  </a:lnTo>
                  <a:lnTo>
                    <a:pt x="54" y="12"/>
                  </a:lnTo>
                  <a:lnTo>
                    <a:pt x="54" y="14"/>
                  </a:lnTo>
                  <a:lnTo>
                    <a:pt x="56" y="14"/>
                  </a:lnTo>
                  <a:lnTo>
                    <a:pt x="56" y="14"/>
                  </a:lnTo>
                  <a:lnTo>
                    <a:pt x="56" y="14"/>
                  </a:lnTo>
                  <a:lnTo>
                    <a:pt x="56" y="14"/>
                  </a:lnTo>
                  <a:lnTo>
                    <a:pt x="56" y="14"/>
                  </a:lnTo>
                  <a:lnTo>
                    <a:pt x="58" y="16"/>
                  </a:lnTo>
                  <a:lnTo>
                    <a:pt x="58" y="16"/>
                  </a:lnTo>
                  <a:lnTo>
                    <a:pt x="58" y="16"/>
                  </a:lnTo>
                  <a:lnTo>
                    <a:pt x="58" y="18"/>
                  </a:lnTo>
                  <a:lnTo>
                    <a:pt x="58" y="18"/>
                  </a:lnTo>
                  <a:lnTo>
                    <a:pt x="58" y="18"/>
                  </a:lnTo>
                  <a:lnTo>
                    <a:pt x="58" y="18"/>
                  </a:lnTo>
                  <a:lnTo>
                    <a:pt x="58" y="24"/>
                  </a:lnTo>
                  <a:lnTo>
                    <a:pt x="58" y="26"/>
                  </a:lnTo>
                  <a:lnTo>
                    <a:pt x="58" y="26"/>
                  </a:lnTo>
                  <a:lnTo>
                    <a:pt x="58" y="26"/>
                  </a:lnTo>
                  <a:lnTo>
                    <a:pt x="60" y="26"/>
                  </a:lnTo>
                  <a:lnTo>
                    <a:pt x="60" y="26"/>
                  </a:lnTo>
                  <a:lnTo>
                    <a:pt x="60" y="28"/>
                  </a:lnTo>
                  <a:lnTo>
                    <a:pt x="60" y="28"/>
                  </a:lnTo>
                  <a:lnTo>
                    <a:pt x="60" y="28"/>
                  </a:lnTo>
                  <a:lnTo>
                    <a:pt x="60" y="30"/>
                  </a:lnTo>
                  <a:lnTo>
                    <a:pt x="60" y="30"/>
                  </a:lnTo>
                  <a:lnTo>
                    <a:pt x="58" y="44"/>
                  </a:lnTo>
                  <a:lnTo>
                    <a:pt x="56" y="50"/>
                  </a:lnTo>
                  <a:lnTo>
                    <a:pt x="52" y="56"/>
                  </a:lnTo>
                  <a:lnTo>
                    <a:pt x="48" y="60"/>
                  </a:lnTo>
                  <a:lnTo>
                    <a:pt x="42" y="62"/>
                  </a:lnTo>
                  <a:lnTo>
                    <a:pt x="34" y="64"/>
                  </a:lnTo>
                  <a:lnTo>
                    <a:pt x="24" y="64"/>
                  </a:lnTo>
                  <a:close/>
                  <a:moveTo>
                    <a:pt x="42" y="0"/>
                  </a:moveTo>
                  <a:lnTo>
                    <a:pt x="40" y="0"/>
                  </a:lnTo>
                  <a:lnTo>
                    <a:pt x="40" y="0"/>
                  </a:lnTo>
                  <a:lnTo>
                    <a:pt x="38" y="0"/>
                  </a:lnTo>
                  <a:lnTo>
                    <a:pt x="24" y="0"/>
                  </a:lnTo>
                  <a:lnTo>
                    <a:pt x="24" y="0"/>
                  </a:lnTo>
                  <a:lnTo>
                    <a:pt x="18" y="2"/>
                  </a:lnTo>
                  <a:lnTo>
                    <a:pt x="8" y="10"/>
                  </a:lnTo>
                  <a:lnTo>
                    <a:pt x="8" y="10"/>
                  </a:lnTo>
                  <a:lnTo>
                    <a:pt x="6" y="12"/>
                  </a:lnTo>
                  <a:lnTo>
                    <a:pt x="6" y="12"/>
                  </a:lnTo>
                  <a:lnTo>
                    <a:pt x="6" y="12"/>
                  </a:lnTo>
                  <a:lnTo>
                    <a:pt x="6" y="12"/>
                  </a:lnTo>
                  <a:lnTo>
                    <a:pt x="4" y="14"/>
                  </a:lnTo>
                  <a:lnTo>
                    <a:pt x="4" y="14"/>
                  </a:lnTo>
                  <a:lnTo>
                    <a:pt x="4" y="14"/>
                  </a:lnTo>
                  <a:lnTo>
                    <a:pt x="4" y="14"/>
                  </a:lnTo>
                  <a:lnTo>
                    <a:pt x="4" y="14"/>
                  </a:lnTo>
                  <a:lnTo>
                    <a:pt x="2" y="16"/>
                  </a:lnTo>
                  <a:lnTo>
                    <a:pt x="2" y="16"/>
                  </a:lnTo>
                  <a:lnTo>
                    <a:pt x="0" y="30"/>
                  </a:lnTo>
                  <a:lnTo>
                    <a:pt x="0" y="32"/>
                  </a:lnTo>
                  <a:lnTo>
                    <a:pt x="0" y="32"/>
                  </a:lnTo>
                  <a:lnTo>
                    <a:pt x="0" y="34"/>
                  </a:lnTo>
                  <a:lnTo>
                    <a:pt x="0" y="34"/>
                  </a:lnTo>
                  <a:lnTo>
                    <a:pt x="2" y="40"/>
                  </a:lnTo>
                  <a:lnTo>
                    <a:pt x="4" y="46"/>
                  </a:lnTo>
                  <a:lnTo>
                    <a:pt x="10" y="58"/>
                  </a:lnTo>
                  <a:lnTo>
                    <a:pt x="16" y="64"/>
                  </a:lnTo>
                  <a:lnTo>
                    <a:pt x="24" y="66"/>
                  </a:lnTo>
                  <a:lnTo>
                    <a:pt x="24" y="66"/>
                  </a:lnTo>
                  <a:lnTo>
                    <a:pt x="34" y="66"/>
                  </a:lnTo>
                  <a:lnTo>
                    <a:pt x="42" y="64"/>
                  </a:lnTo>
                  <a:lnTo>
                    <a:pt x="50" y="60"/>
                  </a:lnTo>
                  <a:lnTo>
                    <a:pt x="54" y="56"/>
                  </a:lnTo>
                  <a:lnTo>
                    <a:pt x="58" y="52"/>
                  </a:lnTo>
                  <a:lnTo>
                    <a:pt x="60" y="46"/>
                  </a:lnTo>
                  <a:lnTo>
                    <a:pt x="62" y="30"/>
                  </a:lnTo>
                  <a:lnTo>
                    <a:pt x="62" y="30"/>
                  </a:lnTo>
                  <a:lnTo>
                    <a:pt x="62" y="28"/>
                  </a:lnTo>
                  <a:lnTo>
                    <a:pt x="62" y="28"/>
                  </a:lnTo>
                  <a:lnTo>
                    <a:pt x="62" y="28"/>
                  </a:lnTo>
                  <a:lnTo>
                    <a:pt x="62" y="26"/>
                  </a:lnTo>
                  <a:lnTo>
                    <a:pt x="60" y="26"/>
                  </a:lnTo>
                  <a:lnTo>
                    <a:pt x="60" y="26"/>
                  </a:lnTo>
                  <a:lnTo>
                    <a:pt x="60" y="26"/>
                  </a:lnTo>
                  <a:lnTo>
                    <a:pt x="60" y="24"/>
                  </a:lnTo>
                  <a:lnTo>
                    <a:pt x="60" y="18"/>
                  </a:lnTo>
                  <a:lnTo>
                    <a:pt x="60" y="18"/>
                  </a:lnTo>
                  <a:lnTo>
                    <a:pt x="60" y="18"/>
                  </a:lnTo>
                  <a:lnTo>
                    <a:pt x="60" y="18"/>
                  </a:lnTo>
                  <a:lnTo>
                    <a:pt x="60" y="16"/>
                  </a:lnTo>
                  <a:lnTo>
                    <a:pt x="60" y="16"/>
                  </a:lnTo>
                  <a:lnTo>
                    <a:pt x="60" y="14"/>
                  </a:lnTo>
                  <a:lnTo>
                    <a:pt x="58" y="14"/>
                  </a:lnTo>
                  <a:lnTo>
                    <a:pt x="58" y="14"/>
                  </a:lnTo>
                  <a:lnTo>
                    <a:pt x="58" y="14"/>
                  </a:lnTo>
                  <a:lnTo>
                    <a:pt x="58" y="14"/>
                  </a:lnTo>
                  <a:lnTo>
                    <a:pt x="58" y="12"/>
                  </a:lnTo>
                  <a:lnTo>
                    <a:pt x="58" y="12"/>
                  </a:lnTo>
                  <a:lnTo>
                    <a:pt x="56" y="12"/>
                  </a:lnTo>
                  <a:lnTo>
                    <a:pt x="56" y="12"/>
                  </a:lnTo>
                  <a:lnTo>
                    <a:pt x="56" y="12"/>
                  </a:lnTo>
                  <a:lnTo>
                    <a:pt x="56" y="10"/>
                  </a:lnTo>
                  <a:lnTo>
                    <a:pt x="56" y="10"/>
                  </a:lnTo>
                  <a:lnTo>
                    <a:pt x="56" y="10"/>
                  </a:lnTo>
                  <a:lnTo>
                    <a:pt x="54" y="10"/>
                  </a:lnTo>
                  <a:lnTo>
                    <a:pt x="54" y="10"/>
                  </a:lnTo>
                  <a:lnTo>
                    <a:pt x="52" y="8"/>
                  </a:lnTo>
                  <a:lnTo>
                    <a:pt x="52" y="8"/>
                  </a:lnTo>
                  <a:lnTo>
                    <a:pt x="48" y="8"/>
                  </a:lnTo>
                  <a:lnTo>
                    <a:pt x="44" y="2"/>
                  </a:lnTo>
                  <a:lnTo>
                    <a:pt x="44" y="2"/>
                  </a:lnTo>
                  <a:lnTo>
                    <a:pt x="44" y="2"/>
                  </a:lnTo>
                  <a:lnTo>
                    <a:pt x="42" y="2"/>
                  </a:lnTo>
                  <a:lnTo>
                    <a:pt x="42" y="0"/>
                  </a:lnTo>
                  <a:close/>
                </a:path>
              </a:pathLst>
            </a:custGeom>
            <a:solidFill>
              <a:srgbClr val="23201E"/>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9" name="Freeform 650"/>
            <p:cNvSpPr>
              <a:spLocks/>
            </p:cNvSpPr>
            <p:nvPr/>
          </p:nvSpPr>
          <p:spPr bwMode="auto">
            <a:xfrm>
              <a:off x="8386763" y="5638800"/>
              <a:ext cx="92075" cy="98425"/>
            </a:xfrm>
            <a:custGeom>
              <a:avLst/>
              <a:gdLst>
                <a:gd name="T0" fmla="*/ 22 w 58"/>
                <a:gd name="T1" fmla="*/ 62 h 62"/>
                <a:gd name="T2" fmla="*/ 8 w 58"/>
                <a:gd name="T3" fmla="*/ 54 h 62"/>
                <a:gd name="T4" fmla="*/ 0 w 58"/>
                <a:gd name="T5" fmla="*/ 32 h 62"/>
                <a:gd name="T6" fmla="*/ 0 w 58"/>
                <a:gd name="T7" fmla="*/ 30 h 62"/>
                <a:gd name="T8" fmla="*/ 0 w 58"/>
                <a:gd name="T9" fmla="*/ 28 h 62"/>
                <a:gd name="T10" fmla="*/ 2 w 58"/>
                <a:gd name="T11" fmla="*/ 14 h 62"/>
                <a:gd name="T12" fmla="*/ 4 w 58"/>
                <a:gd name="T13" fmla="*/ 14 h 62"/>
                <a:gd name="T14" fmla="*/ 4 w 58"/>
                <a:gd name="T15" fmla="*/ 12 h 62"/>
                <a:gd name="T16" fmla="*/ 6 w 58"/>
                <a:gd name="T17" fmla="*/ 10 h 62"/>
                <a:gd name="T18" fmla="*/ 6 w 58"/>
                <a:gd name="T19" fmla="*/ 10 h 62"/>
                <a:gd name="T20" fmla="*/ 8 w 58"/>
                <a:gd name="T21" fmla="*/ 10 h 62"/>
                <a:gd name="T22" fmla="*/ 22 w 58"/>
                <a:gd name="T23" fmla="*/ 0 h 62"/>
                <a:gd name="T24" fmla="*/ 36 w 58"/>
                <a:gd name="T25" fmla="*/ 0 h 62"/>
                <a:gd name="T26" fmla="*/ 40 w 58"/>
                <a:gd name="T27" fmla="*/ 0 h 62"/>
                <a:gd name="T28" fmla="*/ 40 w 58"/>
                <a:gd name="T29" fmla="*/ 2 h 62"/>
                <a:gd name="T30" fmla="*/ 42 w 58"/>
                <a:gd name="T31" fmla="*/ 2 h 62"/>
                <a:gd name="T32" fmla="*/ 44 w 58"/>
                <a:gd name="T33" fmla="*/ 8 h 62"/>
                <a:gd name="T34" fmla="*/ 50 w 58"/>
                <a:gd name="T35" fmla="*/ 8 h 62"/>
                <a:gd name="T36" fmla="*/ 52 w 58"/>
                <a:gd name="T37" fmla="*/ 10 h 62"/>
                <a:gd name="T38" fmla="*/ 52 w 58"/>
                <a:gd name="T39" fmla="*/ 10 h 62"/>
                <a:gd name="T40" fmla="*/ 52 w 58"/>
                <a:gd name="T41" fmla="*/ 10 h 62"/>
                <a:gd name="T42" fmla="*/ 54 w 58"/>
                <a:gd name="T43" fmla="*/ 12 h 62"/>
                <a:gd name="T44" fmla="*/ 54 w 58"/>
                <a:gd name="T45" fmla="*/ 12 h 62"/>
                <a:gd name="T46" fmla="*/ 54 w 58"/>
                <a:gd name="T47" fmla="*/ 12 h 62"/>
                <a:gd name="T48" fmla="*/ 56 w 58"/>
                <a:gd name="T49" fmla="*/ 14 h 62"/>
                <a:gd name="T50" fmla="*/ 56 w 58"/>
                <a:gd name="T51" fmla="*/ 16 h 62"/>
                <a:gd name="T52" fmla="*/ 56 w 58"/>
                <a:gd name="T53" fmla="*/ 16 h 62"/>
                <a:gd name="T54" fmla="*/ 56 w 58"/>
                <a:gd name="T55" fmla="*/ 22 h 62"/>
                <a:gd name="T56" fmla="*/ 56 w 58"/>
                <a:gd name="T57" fmla="*/ 24 h 62"/>
                <a:gd name="T58" fmla="*/ 58 w 58"/>
                <a:gd name="T59" fmla="*/ 24 h 62"/>
                <a:gd name="T60" fmla="*/ 58 w 58"/>
                <a:gd name="T61" fmla="*/ 26 h 62"/>
                <a:gd name="T62" fmla="*/ 58 w 58"/>
                <a:gd name="T63" fmla="*/ 26 h 62"/>
                <a:gd name="T64" fmla="*/ 58 w 58"/>
                <a:gd name="T65" fmla="*/ 28 h 62"/>
                <a:gd name="T66" fmla="*/ 54 w 58"/>
                <a:gd name="T67" fmla="*/ 48 h 62"/>
                <a:gd name="T68" fmla="*/ 46 w 58"/>
                <a:gd name="T69" fmla="*/ 58 h 62"/>
                <a:gd name="T70" fmla="*/ 32 w 58"/>
                <a:gd name="T71"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2">
                  <a:moveTo>
                    <a:pt x="22" y="62"/>
                  </a:moveTo>
                  <a:lnTo>
                    <a:pt x="22" y="62"/>
                  </a:lnTo>
                  <a:lnTo>
                    <a:pt x="16" y="60"/>
                  </a:lnTo>
                  <a:lnTo>
                    <a:pt x="8" y="54"/>
                  </a:lnTo>
                  <a:lnTo>
                    <a:pt x="4" y="44"/>
                  </a:lnTo>
                  <a:lnTo>
                    <a:pt x="0" y="32"/>
                  </a:lnTo>
                  <a:lnTo>
                    <a:pt x="0" y="32"/>
                  </a:lnTo>
                  <a:lnTo>
                    <a:pt x="0" y="30"/>
                  </a:lnTo>
                  <a:lnTo>
                    <a:pt x="0" y="28"/>
                  </a:lnTo>
                  <a:lnTo>
                    <a:pt x="0" y="28"/>
                  </a:lnTo>
                  <a:lnTo>
                    <a:pt x="2" y="14"/>
                  </a:lnTo>
                  <a:lnTo>
                    <a:pt x="2" y="14"/>
                  </a:lnTo>
                  <a:lnTo>
                    <a:pt x="4" y="14"/>
                  </a:lnTo>
                  <a:lnTo>
                    <a:pt x="4" y="14"/>
                  </a:lnTo>
                  <a:lnTo>
                    <a:pt x="4" y="12"/>
                  </a:lnTo>
                  <a:lnTo>
                    <a:pt x="4" y="12"/>
                  </a:lnTo>
                  <a:lnTo>
                    <a:pt x="4" y="12"/>
                  </a:lnTo>
                  <a:lnTo>
                    <a:pt x="6" y="10"/>
                  </a:lnTo>
                  <a:lnTo>
                    <a:pt x="6" y="10"/>
                  </a:lnTo>
                  <a:lnTo>
                    <a:pt x="6" y="10"/>
                  </a:lnTo>
                  <a:lnTo>
                    <a:pt x="8" y="10"/>
                  </a:lnTo>
                  <a:lnTo>
                    <a:pt x="8" y="10"/>
                  </a:lnTo>
                  <a:lnTo>
                    <a:pt x="16" y="2"/>
                  </a:lnTo>
                  <a:lnTo>
                    <a:pt x="22" y="0"/>
                  </a:lnTo>
                  <a:lnTo>
                    <a:pt x="36" y="0"/>
                  </a:lnTo>
                  <a:lnTo>
                    <a:pt x="36" y="0"/>
                  </a:lnTo>
                  <a:lnTo>
                    <a:pt x="38" y="0"/>
                  </a:lnTo>
                  <a:lnTo>
                    <a:pt x="40" y="0"/>
                  </a:lnTo>
                  <a:lnTo>
                    <a:pt x="40" y="2"/>
                  </a:lnTo>
                  <a:lnTo>
                    <a:pt x="40" y="2"/>
                  </a:lnTo>
                  <a:lnTo>
                    <a:pt x="42" y="2"/>
                  </a:lnTo>
                  <a:lnTo>
                    <a:pt x="42" y="2"/>
                  </a:lnTo>
                  <a:lnTo>
                    <a:pt x="44" y="8"/>
                  </a:lnTo>
                  <a:lnTo>
                    <a:pt x="44" y="8"/>
                  </a:lnTo>
                  <a:lnTo>
                    <a:pt x="50" y="8"/>
                  </a:lnTo>
                  <a:lnTo>
                    <a:pt x="50" y="8"/>
                  </a:lnTo>
                  <a:lnTo>
                    <a:pt x="50" y="10"/>
                  </a:lnTo>
                  <a:lnTo>
                    <a:pt x="52" y="10"/>
                  </a:lnTo>
                  <a:lnTo>
                    <a:pt x="52" y="10"/>
                  </a:lnTo>
                  <a:lnTo>
                    <a:pt x="52" y="10"/>
                  </a:lnTo>
                  <a:lnTo>
                    <a:pt x="52" y="10"/>
                  </a:lnTo>
                  <a:lnTo>
                    <a:pt x="52" y="10"/>
                  </a:lnTo>
                  <a:lnTo>
                    <a:pt x="52" y="12"/>
                  </a:lnTo>
                  <a:lnTo>
                    <a:pt x="54" y="12"/>
                  </a:lnTo>
                  <a:lnTo>
                    <a:pt x="54" y="12"/>
                  </a:lnTo>
                  <a:lnTo>
                    <a:pt x="54" y="12"/>
                  </a:lnTo>
                  <a:lnTo>
                    <a:pt x="54" y="12"/>
                  </a:lnTo>
                  <a:lnTo>
                    <a:pt x="54" y="12"/>
                  </a:lnTo>
                  <a:lnTo>
                    <a:pt x="56" y="14"/>
                  </a:lnTo>
                  <a:lnTo>
                    <a:pt x="56" y="14"/>
                  </a:lnTo>
                  <a:lnTo>
                    <a:pt x="56" y="14"/>
                  </a:lnTo>
                  <a:lnTo>
                    <a:pt x="56" y="16"/>
                  </a:lnTo>
                  <a:lnTo>
                    <a:pt x="56" y="16"/>
                  </a:lnTo>
                  <a:lnTo>
                    <a:pt x="56" y="16"/>
                  </a:lnTo>
                  <a:lnTo>
                    <a:pt x="56" y="16"/>
                  </a:lnTo>
                  <a:lnTo>
                    <a:pt x="56" y="22"/>
                  </a:lnTo>
                  <a:lnTo>
                    <a:pt x="56" y="24"/>
                  </a:lnTo>
                  <a:lnTo>
                    <a:pt x="56" y="24"/>
                  </a:lnTo>
                  <a:lnTo>
                    <a:pt x="56" y="24"/>
                  </a:lnTo>
                  <a:lnTo>
                    <a:pt x="58" y="24"/>
                  </a:lnTo>
                  <a:lnTo>
                    <a:pt x="58" y="24"/>
                  </a:lnTo>
                  <a:lnTo>
                    <a:pt x="58" y="26"/>
                  </a:lnTo>
                  <a:lnTo>
                    <a:pt x="58" y="26"/>
                  </a:lnTo>
                  <a:lnTo>
                    <a:pt x="58" y="26"/>
                  </a:lnTo>
                  <a:lnTo>
                    <a:pt x="58" y="28"/>
                  </a:lnTo>
                  <a:lnTo>
                    <a:pt x="58" y="28"/>
                  </a:lnTo>
                  <a:lnTo>
                    <a:pt x="56" y="42"/>
                  </a:lnTo>
                  <a:lnTo>
                    <a:pt x="54" y="48"/>
                  </a:lnTo>
                  <a:lnTo>
                    <a:pt x="50" y="54"/>
                  </a:lnTo>
                  <a:lnTo>
                    <a:pt x="46" y="58"/>
                  </a:lnTo>
                  <a:lnTo>
                    <a:pt x="40" y="60"/>
                  </a:lnTo>
                  <a:lnTo>
                    <a:pt x="32" y="62"/>
                  </a:lnTo>
                  <a:lnTo>
                    <a:pt x="22" y="6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0" name="Freeform 651"/>
            <p:cNvSpPr>
              <a:spLocks/>
            </p:cNvSpPr>
            <p:nvPr/>
          </p:nvSpPr>
          <p:spPr bwMode="auto">
            <a:xfrm>
              <a:off x="8383588" y="5635625"/>
              <a:ext cx="98425" cy="104775"/>
            </a:xfrm>
            <a:custGeom>
              <a:avLst/>
              <a:gdLst>
                <a:gd name="T0" fmla="*/ 40 w 62"/>
                <a:gd name="T1" fmla="*/ 0 h 66"/>
                <a:gd name="T2" fmla="*/ 38 w 62"/>
                <a:gd name="T3" fmla="*/ 0 h 66"/>
                <a:gd name="T4" fmla="*/ 24 w 62"/>
                <a:gd name="T5" fmla="*/ 0 h 66"/>
                <a:gd name="T6" fmla="*/ 8 w 62"/>
                <a:gd name="T7" fmla="*/ 10 h 66"/>
                <a:gd name="T8" fmla="*/ 6 w 62"/>
                <a:gd name="T9" fmla="*/ 12 h 66"/>
                <a:gd name="T10" fmla="*/ 6 w 62"/>
                <a:gd name="T11" fmla="*/ 12 h 66"/>
                <a:gd name="T12" fmla="*/ 4 w 62"/>
                <a:gd name="T13" fmla="*/ 14 h 66"/>
                <a:gd name="T14" fmla="*/ 4 w 62"/>
                <a:gd name="T15" fmla="*/ 14 h 66"/>
                <a:gd name="T16" fmla="*/ 4 w 62"/>
                <a:gd name="T17" fmla="*/ 14 h 66"/>
                <a:gd name="T18" fmla="*/ 2 w 62"/>
                <a:gd name="T19" fmla="*/ 16 h 66"/>
                <a:gd name="T20" fmla="*/ 0 w 62"/>
                <a:gd name="T21" fmla="*/ 32 h 66"/>
                <a:gd name="T22" fmla="*/ 0 w 62"/>
                <a:gd name="T23" fmla="*/ 34 h 66"/>
                <a:gd name="T24" fmla="*/ 2 w 62"/>
                <a:gd name="T25" fmla="*/ 40 h 66"/>
                <a:gd name="T26" fmla="*/ 10 w 62"/>
                <a:gd name="T27" fmla="*/ 58 h 66"/>
                <a:gd name="T28" fmla="*/ 24 w 62"/>
                <a:gd name="T29" fmla="*/ 66 h 66"/>
                <a:gd name="T30" fmla="*/ 34 w 62"/>
                <a:gd name="T31" fmla="*/ 66 h 66"/>
                <a:gd name="T32" fmla="*/ 50 w 62"/>
                <a:gd name="T33" fmla="*/ 60 h 66"/>
                <a:gd name="T34" fmla="*/ 58 w 62"/>
                <a:gd name="T35" fmla="*/ 52 h 66"/>
                <a:gd name="T36" fmla="*/ 62 w 62"/>
                <a:gd name="T37" fmla="*/ 30 h 66"/>
                <a:gd name="T38" fmla="*/ 62 w 62"/>
                <a:gd name="T39" fmla="*/ 28 h 66"/>
                <a:gd name="T40" fmla="*/ 62 w 62"/>
                <a:gd name="T41" fmla="*/ 28 h 66"/>
                <a:gd name="T42" fmla="*/ 60 w 62"/>
                <a:gd name="T43" fmla="*/ 26 h 66"/>
                <a:gd name="T44" fmla="*/ 60 w 62"/>
                <a:gd name="T45" fmla="*/ 26 h 66"/>
                <a:gd name="T46" fmla="*/ 60 w 62"/>
                <a:gd name="T47" fmla="*/ 18 h 66"/>
                <a:gd name="T48" fmla="*/ 60 w 62"/>
                <a:gd name="T49" fmla="*/ 18 h 66"/>
                <a:gd name="T50" fmla="*/ 60 w 62"/>
                <a:gd name="T51" fmla="*/ 16 h 66"/>
                <a:gd name="T52" fmla="*/ 60 w 62"/>
                <a:gd name="T53" fmla="*/ 14 h 66"/>
                <a:gd name="T54" fmla="*/ 58 w 62"/>
                <a:gd name="T55" fmla="*/ 14 h 66"/>
                <a:gd name="T56" fmla="*/ 58 w 62"/>
                <a:gd name="T57" fmla="*/ 14 h 66"/>
                <a:gd name="T58" fmla="*/ 58 w 62"/>
                <a:gd name="T59" fmla="*/ 12 h 66"/>
                <a:gd name="T60" fmla="*/ 56 w 62"/>
                <a:gd name="T61" fmla="*/ 12 h 66"/>
                <a:gd name="T62" fmla="*/ 56 w 62"/>
                <a:gd name="T63" fmla="*/ 10 h 66"/>
                <a:gd name="T64" fmla="*/ 56 w 62"/>
                <a:gd name="T65" fmla="*/ 10 h 66"/>
                <a:gd name="T66" fmla="*/ 54 w 62"/>
                <a:gd name="T67" fmla="*/ 10 h 66"/>
                <a:gd name="T68" fmla="*/ 52 w 62"/>
                <a:gd name="T69" fmla="*/ 8 h 66"/>
                <a:gd name="T70" fmla="*/ 44 w 62"/>
                <a:gd name="T71" fmla="*/ 2 h 66"/>
                <a:gd name="T72" fmla="*/ 44 w 62"/>
                <a:gd name="T73" fmla="*/ 2 h 66"/>
                <a:gd name="T74" fmla="*/ 42 w 62"/>
                <a:gd name="T7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2" h="66">
                  <a:moveTo>
                    <a:pt x="42" y="0"/>
                  </a:moveTo>
                  <a:lnTo>
                    <a:pt x="40" y="0"/>
                  </a:lnTo>
                  <a:lnTo>
                    <a:pt x="40" y="0"/>
                  </a:lnTo>
                  <a:lnTo>
                    <a:pt x="38" y="0"/>
                  </a:lnTo>
                  <a:lnTo>
                    <a:pt x="24" y="0"/>
                  </a:lnTo>
                  <a:lnTo>
                    <a:pt x="24" y="0"/>
                  </a:lnTo>
                  <a:lnTo>
                    <a:pt x="18" y="2"/>
                  </a:lnTo>
                  <a:lnTo>
                    <a:pt x="8" y="10"/>
                  </a:lnTo>
                  <a:lnTo>
                    <a:pt x="8" y="10"/>
                  </a:lnTo>
                  <a:lnTo>
                    <a:pt x="6" y="12"/>
                  </a:lnTo>
                  <a:lnTo>
                    <a:pt x="6" y="12"/>
                  </a:lnTo>
                  <a:lnTo>
                    <a:pt x="6" y="12"/>
                  </a:lnTo>
                  <a:lnTo>
                    <a:pt x="6" y="12"/>
                  </a:lnTo>
                  <a:lnTo>
                    <a:pt x="4" y="14"/>
                  </a:lnTo>
                  <a:lnTo>
                    <a:pt x="4" y="14"/>
                  </a:lnTo>
                  <a:lnTo>
                    <a:pt x="4" y="14"/>
                  </a:lnTo>
                  <a:lnTo>
                    <a:pt x="4" y="14"/>
                  </a:lnTo>
                  <a:lnTo>
                    <a:pt x="4" y="14"/>
                  </a:lnTo>
                  <a:lnTo>
                    <a:pt x="2" y="16"/>
                  </a:lnTo>
                  <a:lnTo>
                    <a:pt x="2" y="16"/>
                  </a:lnTo>
                  <a:lnTo>
                    <a:pt x="0" y="30"/>
                  </a:lnTo>
                  <a:lnTo>
                    <a:pt x="0" y="32"/>
                  </a:lnTo>
                  <a:lnTo>
                    <a:pt x="0" y="32"/>
                  </a:lnTo>
                  <a:lnTo>
                    <a:pt x="0" y="34"/>
                  </a:lnTo>
                  <a:lnTo>
                    <a:pt x="0" y="34"/>
                  </a:lnTo>
                  <a:lnTo>
                    <a:pt x="2" y="40"/>
                  </a:lnTo>
                  <a:lnTo>
                    <a:pt x="4" y="46"/>
                  </a:lnTo>
                  <a:lnTo>
                    <a:pt x="10" y="58"/>
                  </a:lnTo>
                  <a:lnTo>
                    <a:pt x="16" y="64"/>
                  </a:lnTo>
                  <a:lnTo>
                    <a:pt x="24" y="66"/>
                  </a:lnTo>
                  <a:lnTo>
                    <a:pt x="24" y="66"/>
                  </a:lnTo>
                  <a:lnTo>
                    <a:pt x="34" y="66"/>
                  </a:lnTo>
                  <a:lnTo>
                    <a:pt x="42" y="64"/>
                  </a:lnTo>
                  <a:lnTo>
                    <a:pt x="50" y="60"/>
                  </a:lnTo>
                  <a:lnTo>
                    <a:pt x="54" y="56"/>
                  </a:lnTo>
                  <a:lnTo>
                    <a:pt x="58" y="52"/>
                  </a:lnTo>
                  <a:lnTo>
                    <a:pt x="60" y="46"/>
                  </a:lnTo>
                  <a:lnTo>
                    <a:pt x="62" y="30"/>
                  </a:lnTo>
                  <a:lnTo>
                    <a:pt x="62" y="30"/>
                  </a:lnTo>
                  <a:lnTo>
                    <a:pt x="62" y="28"/>
                  </a:lnTo>
                  <a:lnTo>
                    <a:pt x="62" y="28"/>
                  </a:lnTo>
                  <a:lnTo>
                    <a:pt x="62" y="28"/>
                  </a:lnTo>
                  <a:lnTo>
                    <a:pt x="62" y="26"/>
                  </a:lnTo>
                  <a:lnTo>
                    <a:pt x="60" y="26"/>
                  </a:lnTo>
                  <a:lnTo>
                    <a:pt x="60" y="26"/>
                  </a:lnTo>
                  <a:lnTo>
                    <a:pt x="60" y="26"/>
                  </a:lnTo>
                  <a:lnTo>
                    <a:pt x="60" y="24"/>
                  </a:lnTo>
                  <a:lnTo>
                    <a:pt x="60" y="18"/>
                  </a:lnTo>
                  <a:lnTo>
                    <a:pt x="60" y="18"/>
                  </a:lnTo>
                  <a:lnTo>
                    <a:pt x="60" y="18"/>
                  </a:lnTo>
                  <a:lnTo>
                    <a:pt x="60" y="18"/>
                  </a:lnTo>
                  <a:lnTo>
                    <a:pt x="60" y="16"/>
                  </a:lnTo>
                  <a:lnTo>
                    <a:pt x="60" y="16"/>
                  </a:lnTo>
                  <a:lnTo>
                    <a:pt x="60" y="14"/>
                  </a:lnTo>
                  <a:lnTo>
                    <a:pt x="58" y="14"/>
                  </a:lnTo>
                  <a:lnTo>
                    <a:pt x="58" y="14"/>
                  </a:lnTo>
                  <a:lnTo>
                    <a:pt x="58" y="14"/>
                  </a:lnTo>
                  <a:lnTo>
                    <a:pt x="58" y="14"/>
                  </a:lnTo>
                  <a:lnTo>
                    <a:pt x="58" y="12"/>
                  </a:lnTo>
                  <a:lnTo>
                    <a:pt x="58" y="12"/>
                  </a:lnTo>
                  <a:lnTo>
                    <a:pt x="56" y="12"/>
                  </a:lnTo>
                  <a:lnTo>
                    <a:pt x="56" y="12"/>
                  </a:lnTo>
                  <a:lnTo>
                    <a:pt x="56" y="12"/>
                  </a:lnTo>
                  <a:lnTo>
                    <a:pt x="56" y="10"/>
                  </a:lnTo>
                  <a:lnTo>
                    <a:pt x="56" y="10"/>
                  </a:lnTo>
                  <a:lnTo>
                    <a:pt x="56" y="10"/>
                  </a:lnTo>
                  <a:lnTo>
                    <a:pt x="54" y="10"/>
                  </a:lnTo>
                  <a:lnTo>
                    <a:pt x="54" y="10"/>
                  </a:lnTo>
                  <a:lnTo>
                    <a:pt x="52" y="8"/>
                  </a:lnTo>
                  <a:lnTo>
                    <a:pt x="52" y="8"/>
                  </a:lnTo>
                  <a:lnTo>
                    <a:pt x="48" y="8"/>
                  </a:lnTo>
                  <a:lnTo>
                    <a:pt x="44" y="2"/>
                  </a:lnTo>
                  <a:lnTo>
                    <a:pt x="44" y="2"/>
                  </a:lnTo>
                  <a:lnTo>
                    <a:pt x="44" y="2"/>
                  </a:lnTo>
                  <a:lnTo>
                    <a:pt x="42" y="2"/>
                  </a:lnTo>
                  <a:lnTo>
                    <a:pt x="4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1" name="Freeform 652"/>
            <p:cNvSpPr>
              <a:spLocks noEditPoints="1"/>
            </p:cNvSpPr>
            <p:nvPr/>
          </p:nvSpPr>
          <p:spPr bwMode="auto">
            <a:xfrm>
              <a:off x="8386763" y="5638800"/>
              <a:ext cx="92075" cy="98425"/>
            </a:xfrm>
            <a:custGeom>
              <a:avLst/>
              <a:gdLst>
                <a:gd name="T0" fmla="*/ 16 w 58"/>
                <a:gd name="T1" fmla="*/ 58 h 62"/>
                <a:gd name="T2" fmla="*/ 2 w 58"/>
                <a:gd name="T3" fmla="*/ 30 h 62"/>
                <a:gd name="T4" fmla="*/ 2 w 58"/>
                <a:gd name="T5" fmla="*/ 28 h 62"/>
                <a:gd name="T6" fmla="*/ 4 w 58"/>
                <a:gd name="T7" fmla="*/ 14 h 62"/>
                <a:gd name="T8" fmla="*/ 6 w 58"/>
                <a:gd name="T9" fmla="*/ 14 h 62"/>
                <a:gd name="T10" fmla="*/ 8 w 58"/>
                <a:gd name="T11" fmla="*/ 12 h 62"/>
                <a:gd name="T12" fmla="*/ 18 w 58"/>
                <a:gd name="T13" fmla="*/ 4 h 62"/>
                <a:gd name="T14" fmla="*/ 36 w 58"/>
                <a:gd name="T15" fmla="*/ 2 h 62"/>
                <a:gd name="T16" fmla="*/ 38 w 58"/>
                <a:gd name="T17" fmla="*/ 4 h 62"/>
                <a:gd name="T18" fmla="*/ 42 w 58"/>
                <a:gd name="T19" fmla="*/ 4 h 62"/>
                <a:gd name="T20" fmla="*/ 48 w 58"/>
                <a:gd name="T21" fmla="*/ 10 h 62"/>
                <a:gd name="T22" fmla="*/ 50 w 58"/>
                <a:gd name="T23" fmla="*/ 12 h 62"/>
                <a:gd name="T24" fmla="*/ 52 w 58"/>
                <a:gd name="T25" fmla="*/ 12 h 62"/>
                <a:gd name="T26" fmla="*/ 52 w 58"/>
                <a:gd name="T27" fmla="*/ 14 h 62"/>
                <a:gd name="T28" fmla="*/ 54 w 58"/>
                <a:gd name="T29" fmla="*/ 14 h 62"/>
                <a:gd name="T30" fmla="*/ 54 w 58"/>
                <a:gd name="T31" fmla="*/ 16 h 62"/>
                <a:gd name="T32" fmla="*/ 54 w 58"/>
                <a:gd name="T33" fmla="*/ 18 h 62"/>
                <a:gd name="T34" fmla="*/ 54 w 58"/>
                <a:gd name="T35" fmla="*/ 26 h 62"/>
                <a:gd name="T36" fmla="*/ 56 w 58"/>
                <a:gd name="T37" fmla="*/ 26 h 62"/>
                <a:gd name="T38" fmla="*/ 56 w 58"/>
                <a:gd name="T39" fmla="*/ 28 h 62"/>
                <a:gd name="T40" fmla="*/ 52 w 58"/>
                <a:gd name="T41" fmla="*/ 46 h 62"/>
                <a:gd name="T42" fmla="*/ 38 w 58"/>
                <a:gd name="T43" fmla="*/ 58 h 62"/>
                <a:gd name="T44" fmla="*/ 40 w 58"/>
                <a:gd name="T45" fmla="*/ 0 h 62"/>
                <a:gd name="T46" fmla="*/ 36 w 58"/>
                <a:gd name="T47" fmla="*/ 0 h 62"/>
                <a:gd name="T48" fmla="*/ 16 w 58"/>
                <a:gd name="T49" fmla="*/ 2 h 62"/>
                <a:gd name="T50" fmla="*/ 6 w 58"/>
                <a:gd name="T51" fmla="*/ 10 h 62"/>
                <a:gd name="T52" fmla="*/ 4 w 58"/>
                <a:gd name="T53" fmla="*/ 12 h 62"/>
                <a:gd name="T54" fmla="*/ 4 w 58"/>
                <a:gd name="T55" fmla="*/ 14 h 62"/>
                <a:gd name="T56" fmla="*/ 2 w 58"/>
                <a:gd name="T57" fmla="*/ 14 h 62"/>
                <a:gd name="T58" fmla="*/ 0 w 58"/>
                <a:gd name="T59" fmla="*/ 30 h 62"/>
                <a:gd name="T60" fmla="*/ 4 w 58"/>
                <a:gd name="T61" fmla="*/ 44 h 62"/>
                <a:gd name="T62" fmla="*/ 22 w 58"/>
                <a:gd name="T63" fmla="*/ 62 h 62"/>
                <a:gd name="T64" fmla="*/ 40 w 58"/>
                <a:gd name="T65" fmla="*/ 60 h 62"/>
                <a:gd name="T66" fmla="*/ 54 w 58"/>
                <a:gd name="T67" fmla="*/ 48 h 62"/>
                <a:gd name="T68" fmla="*/ 58 w 58"/>
                <a:gd name="T69" fmla="*/ 28 h 62"/>
                <a:gd name="T70" fmla="*/ 58 w 58"/>
                <a:gd name="T71" fmla="*/ 26 h 62"/>
                <a:gd name="T72" fmla="*/ 56 w 58"/>
                <a:gd name="T73" fmla="*/ 24 h 62"/>
                <a:gd name="T74" fmla="*/ 56 w 58"/>
                <a:gd name="T75" fmla="*/ 16 h 62"/>
                <a:gd name="T76" fmla="*/ 56 w 58"/>
                <a:gd name="T77" fmla="*/ 16 h 62"/>
                <a:gd name="T78" fmla="*/ 56 w 58"/>
                <a:gd name="T79" fmla="*/ 14 h 62"/>
                <a:gd name="T80" fmla="*/ 54 w 58"/>
                <a:gd name="T81" fmla="*/ 12 h 62"/>
                <a:gd name="T82" fmla="*/ 52 w 58"/>
                <a:gd name="T83" fmla="*/ 12 h 62"/>
                <a:gd name="T84" fmla="*/ 52 w 58"/>
                <a:gd name="T85" fmla="*/ 10 h 62"/>
                <a:gd name="T86" fmla="*/ 50 w 58"/>
                <a:gd name="T87" fmla="*/ 10 h 62"/>
                <a:gd name="T88" fmla="*/ 50 w 58"/>
                <a:gd name="T89" fmla="*/ 8 h 62"/>
                <a:gd name="T90" fmla="*/ 42 w 58"/>
                <a:gd name="T91" fmla="*/ 2 h 62"/>
                <a:gd name="T92" fmla="*/ 40 w 58"/>
                <a:gd name="T93"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8" h="62">
                  <a:moveTo>
                    <a:pt x="22" y="60"/>
                  </a:moveTo>
                  <a:lnTo>
                    <a:pt x="22" y="60"/>
                  </a:lnTo>
                  <a:lnTo>
                    <a:pt x="16" y="58"/>
                  </a:lnTo>
                  <a:lnTo>
                    <a:pt x="10" y="52"/>
                  </a:lnTo>
                  <a:lnTo>
                    <a:pt x="4" y="42"/>
                  </a:lnTo>
                  <a:lnTo>
                    <a:pt x="2" y="30"/>
                  </a:lnTo>
                  <a:lnTo>
                    <a:pt x="2" y="30"/>
                  </a:lnTo>
                  <a:lnTo>
                    <a:pt x="2" y="30"/>
                  </a:lnTo>
                  <a:lnTo>
                    <a:pt x="2" y="28"/>
                  </a:lnTo>
                  <a:lnTo>
                    <a:pt x="2" y="28"/>
                  </a:lnTo>
                  <a:lnTo>
                    <a:pt x="4" y="16"/>
                  </a:lnTo>
                  <a:lnTo>
                    <a:pt x="4" y="14"/>
                  </a:lnTo>
                  <a:lnTo>
                    <a:pt x="4" y="14"/>
                  </a:lnTo>
                  <a:lnTo>
                    <a:pt x="6" y="14"/>
                  </a:lnTo>
                  <a:lnTo>
                    <a:pt x="6" y="14"/>
                  </a:lnTo>
                  <a:lnTo>
                    <a:pt x="6" y="12"/>
                  </a:lnTo>
                  <a:lnTo>
                    <a:pt x="8" y="12"/>
                  </a:lnTo>
                  <a:lnTo>
                    <a:pt x="8" y="12"/>
                  </a:lnTo>
                  <a:lnTo>
                    <a:pt x="8" y="10"/>
                  </a:lnTo>
                  <a:lnTo>
                    <a:pt x="8" y="10"/>
                  </a:lnTo>
                  <a:lnTo>
                    <a:pt x="18" y="4"/>
                  </a:lnTo>
                  <a:lnTo>
                    <a:pt x="22" y="2"/>
                  </a:lnTo>
                  <a:lnTo>
                    <a:pt x="36" y="2"/>
                  </a:lnTo>
                  <a:lnTo>
                    <a:pt x="36" y="2"/>
                  </a:lnTo>
                  <a:lnTo>
                    <a:pt x="38" y="2"/>
                  </a:lnTo>
                  <a:lnTo>
                    <a:pt x="38" y="2"/>
                  </a:lnTo>
                  <a:lnTo>
                    <a:pt x="38" y="4"/>
                  </a:lnTo>
                  <a:lnTo>
                    <a:pt x="38" y="4"/>
                  </a:lnTo>
                  <a:lnTo>
                    <a:pt x="42" y="4"/>
                  </a:lnTo>
                  <a:lnTo>
                    <a:pt x="42" y="4"/>
                  </a:lnTo>
                  <a:lnTo>
                    <a:pt x="44" y="10"/>
                  </a:lnTo>
                  <a:lnTo>
                    <a:pt x="44" y="10"/>
                  </a:lnTo>
                  <a:lnTo>
                    <a:pt x="48" y="10"/>
                  </a:lnTo>
                  <a:lnTo>
                    <a:pt x="50" y="10"/>
                  </a:lnTo>
                  <a:lnTo>
                    <a:pt x="50" y="10"/>
                  </a:lnTo>
                  <a:lnTo>
                    <a:pt x="50" y="12"/>
                  </a:lnTo>
                  <a:lnTo>
                    <a:pt x="50" y="12"/>
                  </a:lnTo>
                  <a:lnTo>
                    <a:pt x="50" y="12"/>
                  </a:lnTo>
                  <a:lnTo>
                    <a:pt x="52" y="12"/>
                  </a:lnTo>
                  <a:lnTo>
                    <a:pt x="52" y="12"/>
                  </a:lnTo>
                  <a:lnTo>
                    <a:pt x="52" y="12"/>
                  </a:lnTo>
                  <a:lnTo>
                    <a:pt x="52" y="14"/>
                  </a:lnTo>
                  <a:lnTo>
                    <a:pt x="52" y="14"/>
                  </a:lnTo>
                  <a:lnTo>
                    <a:pt x="52" y="14"/>
                  </a:lnTo>
                  <a:lnTo>
                    <a:pt x="54" y="14"/>
                  </a:lnTo>
                  <a:lnTo>
                    <a:pt x="54" y="14"/>
                  </a:lnTo>
                  <a:lnTo>
                    <a:pt x="54" y="14"/>
                  </a:lnTo>
                  <a:lnTo>
                    <a:pt x="54" y="16"/>
                  </a:lnTo>
                  <a:lnTo>
                    <a:pt x="54" y="16"/>
                  </a:lnTo>
                  <a:lnTo>
                    <a:pt x="54" y="18"/>
                  </a:lnTo>
                  <a:lnTo>
                    <a:pt x="54" y="18"/>
                  </a:lnTo>
                  <a:lnTo>
                    <a:pt x="54" y="24"/>
                  </a:lnTo>
                  <a:lnTo>
                    <a:pt x="54" y="24"/>
                  </a:lnTo>
                  <a:lnTo>
                    <a:pt x="54" y="26"/>
                  </a:lnTo>
                  <a:lnTo>
                    <a:pt x="56" y="26"/>
                  </a:lnTo>
                  <a:lnTo>
                    <a:pt x="56" y="26"/>
                  </a:lnTo>
                  <a:lnTo>
                    <a:pt x="56" y="26"/>
                  </a:lnTo>
                  <a:lnTo>
                    <a:pt x="56" y="26"/>
                  </a:lnTo>
                  <a:lnTo>
                    <a:pt x="56" y="26"/>
                  </a:lnTo>
                  <a:lnTo>
                    <a:pt x="56" y="28"/>
                  </a:lnTo>
                  <a:lnTo>
                    <a:pt x="56" y="28"/>
                  </a:lnTo>
                  <a:lnTo>
                    <a:pt x="54" y="42"/>
                  </a:lnTo>
                  <a:lnTo>
                    <a:pt x="52" y="46"/>
                  </a:lnTo>
                  <a:lnTo>
                    <a:pt x="50" y="52"/>
                  </a:lnTo>
                  <a:lnTo>
                    <a:pt x="44" y="56"/>
                  </a:lnTo>
                  <a:lnTo>
                    <a:pt x="38" y="58"/>
                  </a:lnTo>
                  <a:lnTo>
                    <a:pt x="32" y="60"/>
                  </a:lnTo>
                  <a:lnTo>
                    <a:pt x="22" y="60"/>
                  </a:lnTo>
                  <a:close/>
                  <a:moveTo>
                    <a:pt x="40" y="0"/>
                  </a:moveTo>
                  <a:lnTo>
                    <a:pt x="38" y="0"/>
                  </a:lnTo>
                  <a:lnTo>
                    <a:pt x="38" y="0"/>
                  </a:lnTo>
                  <a:lnTo>
                    <a:pt x="36" y="0"/>
                  </a:lnTo>
                  <a:lnTo>
                    <a:pt x="22" y="0"/>
                  </a:lnTo>
                  <a:lnTo>
                    <a:pt x="22" y="0"/>
                  </a:lnTo>
                  <a:lnTo>
                    <a:pt x="16" y="2"/>
                  </a:lnTo>
                  <a:lnTo>
                    <a:pt x="8" y="10"/>
                  </a:lnTo>
                  <a:lnTo>
                    <a:pt x="8" y="10"/>
                  </a:lnTo>
                  <a:lnTo>
                    <a:pt x="6" y="10"/>
                  </a:lnTo>
                  <a:lnTo>
                    <a:pt x="6" y="10"/>
                  </a:lnTo>
                  <a:lnTo>
                    <a:pt x="6" y="10"/>
                  </a:lnTo>
                  <a:lnTo>
                    <a:pt x="4" y="12"/>
                  </a:lnTo>
                  <a:lnTo>
                    <a:pt x="4" y="12"/>
                  </a:lnTo>
                  <a:lnTo>
                    <a:pt x="4" y="14"/>
                  </a:lnTo>
                  <a:lnTo>
                    <a:pt x="4" y="14"/>
                  </a:lnTo>
                  <a:lnTo>
                    <a:pt x="4" y="14"/>
                  </a:lnTo>
                  <a:lnTo>
                    <a:pt x="2" y="14"/>
                  </a:lnTo>
                  <a:lnTo>
                    <a:pt x="2" y="14"/>
                  </a:lnTo>
                  <a:lnTo>
                    <a:pt x="0" y="28"/>
                  </a:lnTo>
                  <a:lnTo>
                    <a:pt x="0" y="30"/>
                  </a:lnTo>
                  <a:lnTo>
                    <a:pt x="0" y="30"/>
                  </a:lnTo>
                  <a:lnTo>
                    <a:pt x="0" y="32"/>
                  </a:lnTo>
                  <a:lnTo>
                    <a:pt x="0" y="32"/>
                  </a:lnTo>
                  <a:lnTo>
                    <a:pt x="4" y="44"/>
                  </a:lnTo>
                  <a:lnTo>
                    <a:pt x="8" y="54"/>
                  </a:lnTo>
                  <a:lnTo>
                    <a:pt x="16" y="60"/>
                  </a:lnTo>
                  <a:lnTo>
                    <a:pt x="22" y="62"/>
                  </a:lnTo>
                  <a:lnTo>
                    <a:pt x="22" y="62"/>
                  </a:lnTo>
                  <a:lnTo>
                    <a:pt x="32" y="62"/>
                  </a:lnTo>
                  <a:lnTo>
                    <a:pt x="40" y="60"/>
                  </a:lnTo>
                  <a:lnTo>
                    <a:pt x="46" y="58"/>
                  </a:lnTo>
                  <a:lnTo>
                    <a:pt x="50" y="54"/>
                  </a:lnTo>
                  <a:lnTo>
                    <a:pt x="54" y="48"/>
                  </a:lnTo>
                  <a:lnTo>
                    <a:pt x="56" y="42"/>
                  </a:lnTo>
                  <a:lnTo>
                    <a:pt x="58" y="28"/>
                  </a:lnTo>
                  <a:lnTo>
                    <a:pt x="58" y="28"/>
                  </a:lnTo>
                  <a:lnTo>
                    <a:pt x="58" y="26"/>
                  </a:lnTo>
                  <a:lnTo>
                    <a:pt x="58" y="26"/>
                  </a:lnTo>
                  <a:lnTo>
                    <a:pt x="58" y="26"/>
                  </a:lnTo>
                  <a:lnTo>
                    <a:pt x="58" y="24"/>
                  </a:lnTo>
                  <a:lnTo>
                    <a:pt x="56" y="24"/>
                  </a:lnTo>
                  <a:lnTo>
                    <a:pt x="56" y="24"/>
                  </a:lnTo>
                  <a:lnTo>
                    <a:pt x="56" y="24"/>
                  </a:lnTo>
                  <a:lnTo>
                    <a:pt x="56" y="22"/>
                  </a:lnTo>
                  <a:lnTo>
                    <a:pt x="56" y="16"/>
                  </a:lnTo>
                  <a:lnTo>
                    <a:pt x="56" y="16"/>
                  </a:lnTo>
                  <a:lnTo>
                    <a:pt x="56" y="16"/>
                  </a:lnTo>
                  <a:lnTo>
                    <a:pt x="56" y="16"/>
                  </a:lnTo>
                  <a:lnTo>
                    <a:pt x="56" y="16"/>
                  </a:lnTo>
                  <a:lnTo>
                    <a:pt x="56" y="14"/>
                  </a:lnTo>
                  <a:lnTo>
                    <a:pt x="56" y="14"/>
                  </a:lnTo>
                  <a:lnTo>
                    <a:pt x="56" y="14"/>
                  </a:lnTo>
                  <a:lnTo>
                    <a:pt x="54" y="12"/>
                  </a:lnTo>
                  <a:lnTo>
                    <a:pt x="54" y="12"/>
                  </a:lnTo>
                  <a:lnTo>
                    <a:pt x="54" y="12"/>
                  </a:lnTo>
                  <a:lnTo>
                    <a:pt x="54" y="12"/>
                  </a:lnTo>
                  <a:lnTo>
                    <a:pt x="52" y="12"/>
                  </a:lnTo>
                  <a:lnTo>
                    <a:pt x="52" y="10"/>
                  </a:lnTo>
                  <a:lnTo>
                    <a:pt x="52" y="10"/>
                  </a:lnTo>
                  <a:lnTo>
                    <a:pt x="52" y="10"/>
                  </a:lnTo>
                  <a:lnTo>
                    <a:pt x="52" y="10"/>
                  </a:lnTo>
                  <a:lnTo>
                    <a:pt x="52" y="10"/>
                  </a:lnTo>
                  <a:lnTo>
                    <a:pt x="50" y="10"/>
                  </a:lnTo>
                  <a:lnTo>
                    <a:pt x="50" y="10"/>
                  </a:lnTo>
                  <a:lnTo>
                    <a:pt x="50" y="8"/>
                  </a:lnTo>
                  <a:lnTo>
                    <a:pt x="50" y="8"/>
                  </a:lnTo>
                  <a:lnTo>
                    <a:pt x="44" y="8"/>
                  </a:lnTo>
                  <a:lnTo>
                    <a:pt x="42" y="2"/>
                  </a:lnTo>
                  <a:lnTo>
                    <a:pt x="42" y="2"/>
                  </a:lnTo>
                  <a:lnTo>
                    <a:pt x="42" y="2"/>
                  </a:lnTo>
                  <a:lnTo>
                    <a:pt x="40" y="2"/>
                  </a:lnTo>
                  <a:lnTo>
                    <a:pt x="40" y="0"/>
                  </a:lnTo>
                  <a:close/>
                </a:path>
              </a:pathLst>
            </a:custGeom>
            <a:solidFill>
              <a:srgbClr val="1F1D1B"/>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2" name="Freeform 653"/>
            <p:cNvSpPr>
              <a:spLocks/>
            </p:cNvSpPr>
            <p:nvPr/>
          </p:nvSpPr>
          <p:spPr bwMode="auto">
            <a:xfrm>
              <a:off x="8389938" y="5641975"/>
              <a:ext cx="85725" cy="92075"/>
            </a:xfrm>
            <a:custGeom>
              <a:avLst/>
              <a:gdLst>
                <a:gd name="T0" fmla="*/ 20 w 54"/>
                <a:gd name="T1" fmla="*/ 58 h 58"/>
                <a:gd name="T2" fmla="*/ 8 w 54"/>
                <a:gd name="T3" fmla="*/ 50 h 58"/>
                <a:gd name="T4" fmla="*/ 0 w 54"/>
                <a:gd name="T5" fmla="*/ 28 h 58"/>
                <a:gd name="T6" fmla="*/ 0 w 54"/>
                <a:gd name="T7" fmla="*/ 28 h 58"/>
                <a:gd name="T8" fmla="*/ 0 w 54"/>
                <a:gd name="T9" fmla="*/ 26 h 58"/>
                <a:gd name="T10" fmla="*/ 2 w 54"/>
                <a:gd name="T11" fmla="*/ 12 h 58"/>
                <a:gd name="T12" fmla="*/ 4 w 54"/>
                <a:gd name="T13" fmla="*/ 12 h 58"/>
                <a:gd name="T14" fmla="*/ 4 w 54"/>
                <a:gd name="T15" fmla="*/ 10 h 58"/>
                <a:gd name="T16" fmla="*/ 6 w 54"/>
                <a:gd name="T17" fmla="*/ 10 h 58"/>
                <a:gd name="T18" fmla="*/ 6 w 54"/>
                <a:gd name="T19" fmla="*/ 8 h 58"/>
                <a:gd name="T20" fmla="*/ 20 w 54"/>
                <a:gd name="T21" fmla="*/ 0 h 58"/>
                <a:gd name="T22" fmla="*/ 34 w 54"/>
                <a:gd name="T23" fmla="*/ 0 h 58"/>
                <a:gd name="T24" fmla="*/ 36 w 54"/>
                <a:gd name="T25" fmla="*/ 0 h 58"/>
                <a:gd name="T26" fmla="*/ 36 w 54"/>
                <a:gd name="T27" fmla="*/ 2 h 58"/>
                <a:gd name="T28" fmla="*/ 40 w 54"/>
                <a:gd name="T29" fmla="*/ 2 h 58"/>
                <a:gd name="T30" fmla="*/ 42 w 54"/>
                <a:gd name="T31" fmla="*/ 8 h 58"/>
                <a:gd name="T32" fmla="*/ 48 w 54"/>
                <a:gd name="T33" fmla="*/ 8 h 58"/>
                <a:gd name="T34" fmla="*/ 48 w 54"/>
                <a:gd name="T35" fmla="*/ 10 h 58"/>
                <a:gd name="T36" fmla="*/ 48 w 54"/>
                <a:gd name="T37" fmla="*/ 10 h 58"/>
                <a:gd name="T38" fmla="*/ 50 w 54"/>
                <a:gd name="T39" fmla="*/ 10 h 58"/>
                <a:gd name="T40" fmla="*/ 50 w 54"/>
                <a:gd name="T41" fmla="*/ 12 h 58"/>
                <a:gd name="T42" fmla="*/ 50 w 54"/>
                <a:gd name="T43" fmla="*/ 12 h 58"/>
                <a:gd name="T44" fmla="*/ 52 w 54"/>
                <a:gd name="T45" fmla="*/ 12 h 58"/>
                <a:gd name="T46" fmla="*/ 52 w 54"/>
                <a:gd name="T47" fmla="*/ 14 h 58"/>
                <a:gd name="T48" fmla="*/ 52 w 54"/>
                <a:gd name="T49" fmla="*/ 16 h 58"/>
                <a:gd name="T50" fmla="*/ 52 w 54"/>
                <a:gd name="T51" fmla="*/ 22 h 58"/>
                <a:gd name="T52" fmla="*/ 52 w 54"/>
                <a:gd name="T53" fmla="*/ 24 h 58"/>
                <a:gd name="T54" fmla="*/ 54 w 54"/>
                <a:gd name="T55" fmla="*/ 24 h 58"/>
                <a:gd name="T56" fmla="*/ 54 w 54"/>
                <a:gd name="T57" fmla="*/ 24 h 58"/>
                <a:gd name="T58" fmla="*/ 54 w 54"/>
                <a:gd name="T59" fmla="*/ 26 h 58"/>
                <a:gd name="T60" fmla="*/ 52 w 54"/>
                <a:gd name="T61" fmla="*/ 40 h 58"/>
                <a:gd name="T62" fmla="*/ 48 w 54"/>
                <a:gd name="T63" fmla="*/ 50 h 58"/>
                <a:gd name="T64" fmla="*/ 36 w 54"/>
                <a:gd name="T65" fmla="*/ 56 h 58"/>
                <a:gd name="T66" fmla="*/ 20 w 54"/>
                <a:gd name="T67"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20" y="58"/>
                  </a:moveTo>
                  <a:lnTo>
                    <a:pt x="20" y="58"/>
                  </a:lnTo>
                  <a:lnTo>
                    <a:pt x="14" y="56"/>
                  </a:lnTo>
                  <a:lnTo>
                    <a:pt x="8" y="50"/>
                  </a:lnTo>
                  <a:lnTo>
                    <a:pt x="2" y="40"/>
                  </a:lnTo>
                  <a:lnTo>
                    <a:pt x="0" y="28"/>
                  </a:lnTo>
                  <a:lnTo>
                    <a:pt x="0" y="28"/>
                  </a:lnTo>
                  <a:lnTo>
                    <a:pt x="0" y="28"/>
                  </a:lnTo>
                  <a:lnTo>
                    <a:pt x="0" y="26"/>
                  </a:lnTo>
                  <a:lnTo>
                    <a:pt x="0" y="26"/>
                  </a:lnTo>
                  <a:lnTo>
                    <a:pt x="2" y="14"/>
                  </a:lnTo>
                  <a:lnTo>
                    <a:pt x="2" y="12"/>
                  </a:lnTo>
                  <a:lnTo>
                    <a:pt x="2" y="12"/>
                  </a:lnTo>
                  <a:lnTo>
                    <a:pt x="4" y="12"/>
                  </a:lnTo>
                  <a:lnTo>
                    <a:pt x="4" y="12"/>
                  </a:lnTo>
                  <a:lnTo>
                    <a:pt x="4" y="10"/>
                  </a:lnTo>
                  <a:lnTo>
                    <a:pt x="6" y="10"/>
                  </a:lnTo>
                  <a:lnTo>
                    <a:pt x="6" y="10"/>
                  </a:lnTo>
                  <a:lnTo>
                    <a:pt x="6" y="8"/>
                  </a:lnTo>
                  <a:lnTo>
                    <a:pt x="6" y="8"/>
                  </a:lnTo>
                  <a:lnTo>
                    <a:pt x="16" y="2"/>
                  </a:lnTo>
                  <a:lnTo>
                    <a:pt x="20" y="0"/>
                  </a:lnTo>
                  <a:lnTo>
                    <a:pt x="34" y="0"/>
                  </a:lnTo>
                  <a:lnTo>
                    <a:pt x="34" y="0"/>
                  </a:lnTo>
                  <a:lnTo>
                    <a:pt x="36" y="0"/>
                  </a:lnTo>
                  <a:lnTo>
                    <a:pt x="36" y="0"/>
                  </a:lnTo>
                  <a:lnTo>
                    <a:pt x="36" y="2"/>
                  </a:lnTo>
                  <a:lnTo>
                    <a:pt x="36" y="2"/>
                  </a:lnTo>
                  <a:lnTo>
                    <a:pt x="40" y="2"/>
                  </a:lnTo>
                  <a:lnTo>
                    <a:pt x="40" y="2"/>
                  </a:lnTo>
                  <a:lnTo>
                    <a:pt x="42" y="8"/>
                  </a:lnTo>
                  <a:lnTo>
                    <a:pt x="42" y="8"/>
                  </a:lnTo>
                  <a:lnTo>
                    <a:pt x="46" y="8"/>
                  </a:lnTo>
                  <a:lnTo>
                    <a:pt x="48" y="8"/>
                  </a:lnTo>
                  <a:lnTo>
                    <a:pt x="48" y="8"/>
                  </a:lnTo>
                  <a:lnTo>
                    <a:pt x="48" y="10"/>
                  </a:lnTo>
                  <a:lnTo>
                    <a:pt x="48" y="10"/>
                  </a:lnTo>
                  <a:lnTo>
                    <a:pt x="48" y="10"/>
                  </a:lnTo>
                  <a:lnTo>
                    <a:pt x="50" y="10"/>
                  </a:lnTo>
                  <a:lnTo>
                    <a:pt x="50" y="10"/>
                  </a:lnTo>
                  <a:lnTo>
                    <a:pt x="50" y="10"/>
                  </a:lnTo>
                  <a:lnTo>
                    <a:pt x="50" y="12"/>
                  </a:lnTo>
                  <a:lnTo>
                    <a:pt x="50" y="12"/>
                  </a:lnTo>
                  <a:lnTo>
                    <a:pt x="50" y="12"/>
                  </a:lnTo>
                  <a:lnTo>
                    <a:pt x="52" y="12"/>
                  </a:lnTo>
                  <a:lnTo>
                    <a:pt x="52" y="12"/>
                  </a:lnTo>
                  <a:lnTo>
                    <a:pt x="52" y="12"/>
                  </a:lnTo>
                  <a:lnTo>
                    <a:pt x="52" y="14"/>
                  </a:lnTo>
                  <a:lnTo>
                    <a:pt x="52" y="14"/>
                  </a:lnTo>
                  <a:lnTo>
                    <a:pt x="52" y="16"/>
                  </a:lnTo>
                  <a:lnTo>
                    <a:pt x="52" y="16"/>
                  </a:lnTo>
                  <a:lnTo>
                    <a:pt x="52" y="22"/>
                  </a:lnTo>
                  <a:lnTo>
                    <a:pt x="52" y="22"/>
                  </a:lnTo>
                  <a:lnTo>
                    <a:pt x="52" y="24"/>
                  </a:lnTo>
                  <a:lnTo>
                    <a:pt x="54" y="24"/>
                  </a:lnTo>
                  <a:lnTo>
                    <a:pt x="54" y="24"/>
                  </a:lnTo>
                  <a:lnTo>
                    <a:pt x="54" y="24"/>
                  </a:lnTo>
                  <a:lnTo>
                    <a:pt x="54" y="24"/>
                  </a:lnTo>
                  <a:lnTo>
                    <a:pt x="54" y="24"/>
                  </a:lnTo>
                  <a:lnTo>
                    <a:pt x="54" y="26"/>
                  </a:lnTo>
                  <a:lnTo>
                    <a:pt x="54" y="26"/>
                  </a:lnTo>
                  <a:lnTo>
                    <a:pt x="52" y="40"/>
                  </a:lnTo>
                  <a:lnTo>
                    <a:pt x="50" y="44"/>
                  </a:lnTo>
                  <a:lnTo>
                    <a:pt x="48" y="50"/>
                  </a:lnTo>
                  <a:lnTo>
                    <a:pt x="42" y="54"/>
                  </a:lnTo>
                  <a:lnTo>
                    <a:pt x="36" y="56"/>
                  </a:lnTo>
                  <a:lnTo>
                    <a:pt x="30" y="58"/>
                  </a:lnTo>
                  <a:lnTo>
                    <a:pt x="20" y="5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3" name="Freeform 654"/>
            <p:cNvSpPr>
              <a:spLocks/>
            </p:cNvSpPr>
            <p:nvPr/>
          </p:nvSpPr>
          <p:spPr bwMode="auto">
            <a:xfrm>
              <a:off x="8386763" y="5638800"/>
              <a:ext cx="92075" cy="98425"/>
            </a:xfrm>
            <a:custGeom>
              <a:avLst/>
              <a:gdLst>
                <a:gd name="T0" fmla="*/ 38 w 58"/>
                <a:gd name="T1" fmla="*/ 0 h 62"/>
                <a:gd name="T2" fmla="*/ 36 w 58"/>
                <a:gd name="T3" fmla="*/ 0 h 62"/>
                <a:gd name="T4" fmla="*/ 22 w 58"/>
                <a:gd name="T5" fmla="*/ 0 h 62"/>
                <a:gd name="T6" fmla="*/ 8 w 58"/>
                <a:gd name="T7" fmla="*/ 10 h 62"/>
                <a:gd name="T8" fmla="*/ 6 w 58"/>
                <a:gd name="T9" fmla="*/ 10 h 62"/>
                <a:gd name="T10" fmla="*/ 6 w 58"/>
                <a:gd name="T11" fmla="*/ 10 h 62"/>
                <a:gd name="T12" fmla="*/ 4 w 58"/>
                <a:gd name="T13" fmla="*/ 12 h 62"/>
                <a:gd name="T14" fmla="*/ 4 w 58"/>
                <a:gd name="T15" fmla="*/ 14 h 62"/>
                <a:gd name="T16" fmla="*/ 2 w 58"/>
                <a:gd name="T17" fmla="*/ 14 h 62"/>
                <a:gd name="T18" fmla="*/ 0 w 58"/>
                <a:gd name="T19" fmla="*/ 28 h 62"/>
                <a:gd name="T20" fmla="*/ 0 w 58"/>
                <a:gd name="T21" fmla="*/ 30 h 62"/>
                <a:gd name="T22" fmla="*/ 0 w 58"/>
                <a:gd name="T23" fmla="*/ 32 h 62"/>
                <a:gd name="T24" fmla="*/ 8 w 58"/>
                <a:gd name="T25" fmla="*/ 54 h 62"/>
                <a:gd name="T26" fmla="*/ 22 w 58"/>
                <a:gd name="T27" fmla="*/ 62 h 62"/>
                <a:gd name="T28" fmla="*/ 32 w 58"/>
                <a:gd name="T29" fmla="*/ 62 h 62"/>
                <a:gd name="T30" fmla="*/ 46 w 58"/>
                <a:gd name="T31" fmla="*/ 58 h 62"/>
                <a:gd name="T32" fmla="*/ 54 w 58"/>
                <a:gd name="T33" fmla="*/ 48 h 62"/>
                <a:gd name="T34" fmla="*/ 58 w 58"/>
                <a:gd name="T35" fmla="*/ 28 h 62"/>
                <a:gd name="T36" fmla="*/ 58 w 58"/>
                <a:gd name="T37" fmla="*/ 26 h 62"/>
                <a:gd name="T38" fmla="*/ 58 w 58"/>
                <a:gd name="T39" fmla="*/ 26 h 62"/>
                <a:gd name="T40" fmla="*/ 56 w 58"/>
                <a:gd name="T41" fmla="*/ 24 h 62"/>
                <a:gd name="T42" fmla="*/ 56 w 58"/>
                <a:gd name="T43" fmla="*/ 24 h 62"/>
                <a:gd name="T44" fmla="*/ 56 w 58"/>
                <a:gd name="T45" fmla="*/ 16 h 62"/>
                <a:gd name="T46" fmla="*/ 56 w 58"/>
                <a:gd name="T47" fmla="*/ 16 h 62"/>
                <a:gd name="T48" fmla="*/ 56 w 58"/>
                <a:gd name="T49" fmla="*/ 16 h 62"/>
                <a:gd name="T50" fmla="*/ 56 w 58"/>
                <a:gd name="T51" fmla="*/ 14 h 62"/>
                <a:gd name="T52" fmla="*/ 54 w 58"/>
                <a:gd name="T53" fmla="*/ 12 h 62"/>
                <a:gd name="T54" fmla="*/ 54 w 58"/>
                <a:gd name="T55" fmla="*/ 12 h 62"/>
                <a:gd name="T56" fmla="*/ 52 w 58"/>
                <a:gd name="T57" fmla="*/ 12 h 62"/>
                <a:gd name="T58" fmla="*/ 52 w 58"/>
                <a:gd name="T59" fmla="*/ 10 h 62"/>
                <a:gd name="T60" fmla="*/ 52 w 58"/>
                <a:gd name="T61" fmla="*/ 10 h 62"/>
                <a:gd name="T62" fmla="*/ 50 w 58"/>
                <a:gd name="T63" fmla="*/ 10 h 62"/>
                <a:gd name="T64" fmla="*/ 50 w 58"/>
                <a:gd name="T65" fmla="*/ 8 h 62"/>
                <a:gd name="T66" fmla="*/ 44 w 58"/>
                <a:gd name="T67" fmla="*/ 8 h 62"/>
                <a:gd name="T68" fmla="*/ 42 w 58"/>
                <a:gd name="T69" fmla="*/ 2 h 62"/>
                <a:gd name="T70" fmla="*/ 40 w 58"/>
                <a:gd name="T71" fmla="*/ 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62">
                  <a:moveTo>
                    <a:pt x="40" y="0"/>
                  </a:moveTo>
                  <a:lnTo>
                    <a:pt x="38" y="0"/>
                  </a:lnTo>
                  <a:lnTo>
                    <a:pt x="38" y="0"/>
                  </a:lnTo>
                  <a:lnTo>
                    <a:pt x="36" y="0"/>
                  </a:lnTo>
                  <a:lnTo>
                    <a:pt x="22" y="0"/>
                  </a:lnTo>
                  <a:lnTo>
                    <a:pt x="22" y="0"/>
                  </a:lnTo>
                  <a:lnTo>
                    <a:pt x="16" y="2"/>
                  </a:lnTo>
                  <a:lnTo>
                    <a:pt x="8" y="10"/>
                  </a:lnTo>
                  <a:lnTo>
                    <a:pt x="8" y="10"/>
                  </a:lnTo>
                  <a:lnTo>
                    <a:pt x="6" y="10"/>
                  </a:lnTo>
                  <a:lnTo>
                    <a:pt x="6" y="10"/>
                  </a:lnTo>
                  <a:lnTo>
                    <a:pt x="6" y="10"/>
                  </a:lnTo>
                  <a:lnTo>
                    <a:pt x="4" y="12"/>
                  </a:lnTo>
                  <a:lnTo>
                    <a:pt x="4" y="12"/>
                  </a:lnTo>
                  <a:lnTo>
                    <a:pt x="4" y="14"/>
                  </a:lnTo>
                  <a:lnTo>
                    <a:pt x="4" y="14"/>
                  </a:lnTo>
                  <a:lnTo>
                    <a:pt x="4" y="14"/>
                  </a:lnTo>
                  <a:lnTo>
                    <a:pt x="2" y="14"/>
                  </a:lnTo>
                  <a:lnTo>
                    <a:pt x="2" y="14"/>
                  </a:lnTo>
                  <a:lnTo>
                    <a:pt x="0" y="28"/>
                  </a:lnTo>
                  <a:lnTo>
                    <a:pt x="0" y="30"/>
                  </a:lnTo>
                  <a:lnTo>
                    <a:pt x="0" y="30"/>
                  </a:lnTo>
                  <a:lnTo>
                    <a:pt x="0" y="32"/>
                  </a:lnTo>
                  <a:lnTo>
                    <a:pt x="0" y="32"/>
                  </a:lnTo>
                  <a:lnTo>
                    <a:pt x="4" y="44"/>
                  </a:lnTo>
                  <a:lnTo>
                    <a:pt x="8" y="54"/>
                  </a:lnTo>
                  <a:lnTo>
                    <a:pt x="16" y="60"/>
                  </a:lnTo>
                  <a:lnTo>
                    <a:pt x="22" y="62"/>
                  </a:lnTo>
                  <a:lnTo>
                    <a:pt x="22" y="62"/>
                  </a:lnTo>
                  <a:lnTo>
                    <a:pt x="32" y="62"/>
                  </a:lnTo>
                  <a:lnTo>
                    <a:pt x="40" y="60"/>
                  </a:lnTo>
                  <a:lnTo>
                    <a:pt x="46" y="58"/>
                  </a:lnTo>
                  <a:lnTo>
                    <a:pt x="50" y="54"/>
                  </a:lnTo>
                  <a:lnTo>
                    <a:pt x="54" y="48"/>
                  </a:lnTo>
                  <a:lnTo>
                    <a:pt x="56" y="42"/>
                  </a:lnTo>
                  <a:lnTo>
                    <a:pt x="58" y="28"/>
                  </a:lnTo>
                  <a:lnTo>
                    <a:pt x="58" y="28"/>
                  </a:lnTo>
                  <a:lnTo>
                    <a:pt x="58" y="26"/>
                  </a:lnTo>
                  <a:lnTo>
                    <a:pt x="58" y="26"/>
                  </a:lnTo>
                  <a:lnTo>
                    <a:pt x="58" y="26"/>
                  </a:lnTo>
                  <a:lnTo>
                    <a:pt x="58" y="24"/>
                  </a:lnTo>
                  <a:lnTo>
                    <a:pt x="56" y="24"/>
                  </a:lnTo>
                  <a:lnTo>
                    <a:pt x="56" y="24"/>
                  </a:lnTo>
                  <a:lnTo>
                    <a:pt x="56" y="24"/>
                  </a:lnTo>
                  <a:lnTo>
                    <a:pt x="56" y="22"/>
                  </a:lnTo>
                  <a:lnTo>
                    <a:pt x="56" y="16"/>
                  </a:lnTo>
                  <a:lnTo>
                    <a:pt x="56" y="16"/>
                  </a:lnTo>
                  <a:lnTo>
                    <a:pt x="56" y="16"/>
                  </a:lnTo>
                  <a:lnTo>
                    <a:pt x="56" y="16"/>
                  </a:lnTo>
                  <a:lnTo>
                    <a:pt x="56" y="16"/>
                  </a:lnTo>
                  <a:lnTo>
                    <a:pt x="56" y="14"/>
                  </a:lnTo>
                  <a:lnTo>
                    <a:pt x="56" y="14"/>
                  </a:lnTo>
                  <a:lnTo>
                    <a:pt x="56" y="14"/>
                  </a:lnTo>
                  <a:lnTo>
                    <a:pt x="54" y="12"/>
                  </a:lnTo>
                  <a:lnTo>
                    <a:pt x="54" y="12"/>
                  </a:lnTo>
                  <a:lnTo>
                    <a:pt x="54" y="12"/>
                  </a:lnTo>
                  <a:lnTo>
                    <a:pt x="54" y="12"/>
                  </a:lnTo>
                  <a:lnTo>
                    <a:pt x="52" y="12"/>
                  </a:lnTo>
                  <a:lnTo>
                    <a:pt x="52" y="10"/>
                  </a:lnTo>
                  <a:lnTo>
                    <a:pt x="52" y="10"/>
                  </a:lnTo>
                  <a:lnTo>
                    <a:pt x="52" y="10"/>
                  </a:lnTo>
                  <a:lnTo>
                    <a:pt x="52" y="10"/>
                  </a:lnTo>
                  <a:lnTo>
                    <a:pt x="52" y="10"/>
                  </a:lnTo>
                  <a:lnTo>
                    <a:pt x="50" y="10"/>
                  </a:lnTo>
                  <a:lnTo>
                    <a:pt x="50" y="10"/>
                  </a:lnTo>
                  <a:lnTo>
                    <a:pt x="50" y="8"/>
                  </a:lnTo>
                  <a:lnTo>
                    <a:pt x="50" y="8"/>
                  </a:lnTo>
                  <a:lnTo>
                    <a:pt x="44" y="8"/>
                  </a:lnTo>
                  <a:lnTo>
                    <a:pt x="42" y="2"/>
                  </a:lnTo>
                  <a:lnTo>
                    <a:pt x="42" y="2"/>
                  </a:lnTo>
                  <a:lnTo>
                    <a:pt x="42" y="2"/>
                  </a:lnTo>
                  <a:lnTo>
                    <a:pt x="40" y="2"/>
                  </a:lnTo>
                  <a:lnTo>
                    <a:pt x="4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4" name="Freeform 655"/>
            <p:cNvSpPr>
              <a:spLocks noEditPoints="1"/>
            </p:cNvSpPr>
            <p:nvPr/>
          </p:nvSpPr>
          <p:spPr bwMode="auto">
            <a:xfrm>
              <a:off x="8389938" y="5641975"/>
              <a:ext cx="85725" cy="92075"/>
            </a:xfrm>
            <a:custGeom>
              <a:avLst/>
              <a:gdLst>
                <a:gd name="T0" fmla="*/ 16 w 54"/>
                <a:gd name="T1" fmla="*/ 54 h 58"/>
                <a:gd name="T2" fmla="*/ 2 w 54"/>
                <a:gd name="T3" fmla="*/ 28 h 58"/>
                <a:gd name="T4" fmla="*/ 2 w 54"/>
                <a:gd name="T5" fmla="*/ 26 h 58"/>
                <a:gd name="T6" fmla="*/ 4 w 54"/>
                <a:gd name="T7" fmla="*/ 14 h 58"/>
                <a:gd name="T8" fmla="*/ 6 w 54"/>
                <a:gd name="T9" fmla="*/ 12 h 58"/>
                <a:gd name="T10" fmla="*/ 8 w 54"/>
                <a:gd name="T11" fmla="*/ 10 h 58"/>
                <a:gd name="T12" fmla="*/ 20 w 54"/>
                <a:gd name="T13" fmla="*/ 2 h 58"/>
                <a:gd name="T14" fmla="*/ 36 w 54"/>
                <a:gd name="T15" fmla="*/ 2 h 58"/>
                <a:gd name="T16" fmla="*/ 36 w 54"/>
                <a:gd name="T17" fmla="*/ 4 h 58"/>
                <a:gd name="T18" fmla="*/ 40 w 54"/>
                <a:gd name="T19" fmla="*/ 10 h 58"/>
                <a:gd name="T20" fmla="*/ 46 w 54"/>
                <a:gd name="T21" fmla="*/ 10 h 58"/>
                <a:gd name="T22" fmla="*/ 48 w 54"/>
                <a:gd name="T23" fmla="*/ 12 h 58"/>
                <a:gd name="T24" fmla="*/ 48 w 54"/>
                <a:gd name="T25" fmla="*/ 12 h 58"/>
                <a:gd name="T26" fmla="*/ 50 w 54"/>
                <a:gd name="T27" fmla="*/ 14 h 58"/>
                <a:gd name="T28" fmla="*/ 50 w 54"/>
                <a:gd name="T29" fmla="*/ 16 h 58"/>
                <a:gd name="T30" fmla="*/ 50 w 54"/>
                <a:gd name="T31" fmla="*/ 16 h 58"/>
                <a:gd name="T32" fmla="*/ 50 w 54"/>
                <a:gd name="T33" fmla="*/ 24 h 58"/>
                <a:gd name="T34" fmla="*/ 52 w 54"/>
                <a:gd name="T35" fmla="*/ 24 h 58"/>
                <a:gd name="T36" fmla="*/ 52 w 54"/>
                <a:gd name="T37" fmla="*/ 26 h 58"/>
                <a:gd name="T38" fmla="*/ 46 w 54"/>
                <a:gd name="T39" fmla="*/ 48 h 58"/>
                <a:gd name="T40" fmla="*/ 30 w 54"/>
                <a:gd name="T41" fmla="*/ 56 h 58"/>
                <a:gd name="T42" fmla="*/ 36 w 54"/>
                <a:gd name="T43" fmla="*/ 0 h 58"/>
                <a:gd name="T44" fmla="*/ 20 w 54"/>
                <a:gd name="T45" fmla="*/ 0 h 58"/>
                <a:gd name="T46" fmla="*/ 6 w 54"/>
                <a:gd name="T47" fmla="*/ 8 h 58"/>
                <a:gd name="T48" fmla="*/ 4 w 54"/>
                <a:gd name="T49" fmla="*/ 10 h 58"/>
                <a:gd name="T50" fmla="*/ 2 w 54"/>
                <a:gd name="T51" fmla="*/ 12 h 58"/>
                <a:gd name="T52" fmla="*/ 2 w 54"/>
                <a:gd name="T53" fmla="*/ 14 h 58"/>
                <a:gd name="T54" fmla="*/ 0 w 54"/>
                <a:gd name="T55" fmla="*/ 28 h 58"/>
                <a:gd name="T56" fmla="*/ 2 w 54"/>
                <a:gd name="T57" fmla="*/ 40 h 58"/>
                <a:gd name="T58" fmla="*/ 20 w 54"/>
                <a:gd name="T59" fmla="*/ 58 h 58"/>
                <a:gd name="T60" fmla="*/ 36 w 54"/>
                <a:gd name="T61" fmla="*/ 56 h 58"/>
                <a:gd name="T62" fmla="*/ 50 w 54"/>
                <a:gd name="T63" fmla="*/ 44 h 58"/>
                <a:gd name="T64" fmla="*/ 54 w 54"/>
                <a:gd name="T65" fmla="*/ 26 h 58"/>
                <a:gd name="T66" fmla="*/ 54 w 54"/>
                <a:gd name="T67" fmla="*/ 24 h 58"/>
                <a:gd name="T68" fmla="*/ 52 w 54"/>
                <a:gd name="T69" fmla="*/ 22 h 58"/>
                <a:gd name="T70" fmla="*/ 52 w 54"/>
                <a:gd name="T71" fmla="*/ 16 h 58"/>
                <a:gd name="T72" fmla="*/ 52 w 54"/>
                <a:gd name="T73" fmla="*/ 14 h 58"/>
                <a:gd name="T74" fmla="*/ 50 w 54"/>
                <a:gd name="T75" fmla="*/ 12 h 58"/>
                <a:gd name="T76" fmla="*/ 50 w 54"/>
                <a:gd name="T77" fmla="*/ 10 h 58"/>
                <a:gd name="T78" fmla="*/ 48 w 54"/>
                <a:gd name="T79" fmla="*/ 10 h 58"/>
                <a:gd name="T80" fmla="*/ 48 w 54"/>
                <a:gd name="T81" fmla="*/ 8 h 58"/>
                <a:gd name="T82" fmla="*/ 46 w 54"/>
                <a:gd name="T83" fmla="*/ 8 h 58"/>
                <a:gd name="T84" fmla="*/ 40 w 54"/>
                <a:gd name="T85" fmla="*/ 2 h 58"/>
                <a:gd name="T86" fmla="*/ 36 w 54"/>
                <a:gd name="T8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 h="58">
                  <a:moveTo>
                    <a:pt x="20" y="56"/>
                  </a:moveTo>
                  <a:lnTo>
                    <a:pt x="20" y="56"/>
                  </a:lnTo>
                  <a:lnTo>
                    <a:pt x="16" y="54"/>
                  </a:lnTo>
                  <a:lnTo>
                    <a:pt x="10" y="48"/>
                  </a:lnTo>
                  <a:lnTo>
                    <a:pt x="4" y="40"/>
                  </a:lnTo>
                  <a:lnTo>
                    <a:pt x="2" y="28"/>
                  </a:lnTo>
                  <a:lnTo>
                    <a:pt x="2" y="28"/>
                  </a:lnTo>
                  <a:lnTo>
                    <a:pt x="2" y="28"/>
                  </a:lnTo>
                  <a:lnTo>
                    <a:pt x="2" y="26"/>
                  </a:lnTo>
                  <a:lnTo>
                    <a:pt x="2" y="26"/>
                  </a:lnTo>
                  <a:lnTo>
                    <a:pt x="4" y="14"/>
                  </a:lnTo>
                  <a:lnTo>
                    <a:pt x="4" y="14"/>
                  </a:lnTo>
                  <a:lnTo>
                    <a:pt x="4" y="14"/>
                  </a:lnTo>
                  <a:lnTo>
                    <a:pt x="6" y="14"/>
                  </a:lnTo>
                  <a:lnTo>
                    <a:pt x="6" y="12"/>
                  </a:lnTo>
                  <a:lnTo>
                    <a:pt x="6" y="12"/>
                  </a:lnTo>
                  <a:lnTo>
                    <a:pt x="6" y="12"/>
                  </a:lnTo>
                  <a:lnTo>
                    <a:pt x="8" y="10"/>
                  </a:lnTo>
                  <a:lnTo>
                    <a:pt x="8" y="10"/>
                  </a:lnTo>
                  <a:lnTo>
                    <a:pt x="16" y="4"/>
                  </a:lnTo>
                  <a:lnTo>
                    <a:pt x="20" y="2"/>
                  </a:lnTo>
                  <a:lnTo>
                    <a:pt x="34" y="2"/>
                  </a:lnTo>
                  <a:lnTo>
                    <a:pt x="34" y="2"/>
                  </a:lnTo>
                  <a:lnTo>
                    <a:pt x="36" y="2"/>
                  </a:lnTo>
                  <a:lnTo>
                    <a:pt x="36" y="2"/>
                  </a:lnTo>
                  <a:lnTo>
                    <a:pt x="36" y="4"/>
                  </a:lnTo>
                  <a:lnTo>
                    <a:pt x="36" y="4"/>
                  </a:lnTo>
                  <a:lnTo>
                    <a:pt x="38" y="4"/>
                  </a:lnTo>
                  <a:lnTo>
                    <a:pt x="38" y="4"/>
                  </a:lnTo>
                  <a:lnTo>
                    <a:pt x="40" y="10"/>
                  </a:lnTo>
                  <a:lnTo>
                    <a:pt x="40" y="10"/>
                  </a:lnTo>
                  <a:lnTo>
                    <a:pt x="46" y="10"/>
                  </a:lnTo>
                  <a:lnTo>
                    <a:pt x="46" y="10"/>
                  </a:lnTo>
                  <a:lnTo>
                    <a:pt x="48" y="10"/>
                  </a:lnTo>
                  <a:lnTo>
                    <a:pt x="48" y="12"/>
                  </a:lnTo>
                  <a:lnTo>
                    <a:pt x="48" y="12"/>
                  </a:lnTo>
                  <a:lnTo>
                    <a:pt x="48" y="12"/>
                  </a:lnTo>
                  <a:lnTo>
                    <a:pt x="48" y="12"/>
                  </a:lnTo>
                  <a:lnTo>
                    <a:pt x="48" y="12"/>
                  </a:lnTo>
                  <a:lnTo>
                    <a:pt x="48" y="12"/>
                  </a:lnTo>
                  <a:lnTo>
                    <a:pt x="48" y="12"/>
                  </a:lnTo>
                  <a:lnTo>
                    <a:pt x="50" y="14"/>
                  </a:lnTo>
                  <a:lnTo>
                    <a:pt x="50" y="14"/>
                  </a:lnTo>
                  <a:lnTo>
                    <a:pt x="50" y="14"/>
                  </a:lnTo>
                  <a:lnTo>
                    <a:pt x="50" y="16"/>
                  </a:lnTo>
                  <a:lnTo>
                    <a:pt x="50" y="16"/>
                  </a:lnTo>
                  <a:lnTo>
                    <a:pt x="50" y="16"/>
                  </a:lnTo>
                  <a:lnTo>
                    <a:pt x="50" y="16"/>
                  </a:lnTo>
                  <a:lnTo>
                    <a:pt x="50" y="22"/>
                  </a:lnTo>
                  <a:lnTo>
                    <a:pt x="50" y="22"/>
                  </a:lnTo>
                  <a:lnTo>
                    <a:pt x="50" y="24"/>
                  </a:lnTo>
                  <a:lnTo>
                    <a:pt x="52" y="24"/>
                  </a:lnTo>
                  <a:lnTo>
                    <a:pt x="52" y="24"/>
                  </a:lnTo>
                  <a:lnTo>
                    <a:pt x="52" y="24"/>
                  </a:lnTo>
                  <a:lnTo>
                    <a:pt x="52" y="24"/>
                  </a:lnTo>
                  <a:lnTo>
                    <a:pt x="52" y="26"/>
                  </a:lnTo>
                  <a:lnTo>
                    <a:pt x="52" y="26"/>
                  </a:lnTo>
                  <a:lnTo>
                    <a:pt x="50" y="38"/>
                  </a:lnTo>
                  <a:lnTo>
                    <a:pt x="48" y="44"/>
                  </a:lnTo>
                  <a:lnTo>
                    <a:pt x="46" y="48"/>
                  </a:lnTo>
                  <a:lnTo>
                    <a:pt x="42" y="52"/>
                  </a:lnTo>
                  <a:lnTo>
                    <a:pt x="36" y="54"/>
                  </a:lnTo>
                  <a:lnTo>
                    <a:pt x="30" y="56"/>
                  </a:lnTo>
                  <a:lnTo>
                    <a:pt x="20" y="56"/>
                  </a:lnTo>
                  <a:close/>
                  <a:moveTo>
                    <a:pt x="36" y="0"/>
                  </a:moveTo>
                  <a:lnTo>
                    <a:pt x="36" y="0"/>
                  </a:lnTo>
                  <a:lnTo>
                    <a:pt x="36" y="0"/>
                  </a:lnTo>
                  <a:lnTo>
                    <a:pt x="34" y="0"/>
                  </a:lnTo>
                  <a:lnTo>
                    <a:pt x="20" y="0"/>
                  </a:lnTo>
                  <a:lnTo>
                    <a:pt x="20" y="0"/>
                  </a:lnTo>
                  <a:lnTo>
                    <a:pt x="16" y="2"/>
                  </a:lnTo>
                  <a:lnTo>
                    <a:pt x="6" y="8"/>
                  </a:lnTo>
                  <a:lnTo>
                    <a:pt x="6" y="8"/>
                  </a:lnTo>
                  <a:lnTo>
                    <a:pt x="6" y="10"/>
                  </a:lnTo>
                  <a:lnTo>
                    <a:pt x="4" y="10"/>
                  </a:lnTo>
                  <a:lnTo>
                    <a:pt x="4" y="12"/>
                  </a:lnTo>
                  <a:lnTo>
                    <a:pt x="4" y="12"/>
                  </a:lnTo>
                  <a:lnTo>
                    <a:pt x="2" y="12"/>
                  </a:lnTo>
                  <a:lnTo>
                    <a:pt x="2" y="12"/>
                  </a:lnTo>
                  <a:lnTo>
                    <a:pt x="2" y="14"/>
                  </a:lnTo>
                  <a:lnTo>
                    <a:pt x="2" y="14"/>
                  </a:lnTo>
                  <a:lnTo>
                    <a:pt x="0" y="26"/>
                  </a:lnTo>
                  <a:lnTo>
                    <a:pt x="0" y="28"/>
                  </a:lnTo>
                  <a:lnTo>
                    <a:pt x="0" y="28"/>
                  </a:lnTo>
                  <a:lnTo>
                    <a:pt x="0" y="28"/>
                  </a:lnTo>
                  <a:lnTo>
                    <a:pt x="0" y="28"/>
                  </a:lnTo>
                  <a:lnTo>
                    <a:pt x="2" y="40"/>
                  </a:lnTo>
                  <a:lnTo>
                    <a:pt x="8" y="50"/>
                  </a:lnTo>
                  <a:lnTo>
                    <a:pt x="14" y="56"/>
                  </a:lnTo>
                  <a:lnTo>
                    <a:pt x="20" y="58"/>
                  </a:lnTo>
                  <a:lnTo>
                    <a:pt x="20" y="58"/>
                  </a:lnTo>
                  <a:lnTo>
                    <a:pt x="30" y="58"/>
                  </a:lnTo>
                  <a:lnTo>
                    <a:pt x="36" y="56"/>
                  </a:lnTo>
                  <a:lnTo>
                    <a:pt x="42" y="54"/>
                  </a:lnTo>
                  <a:lnTo>
                    <a:pt x="48" y="50"/>
                  </a:lnTo>
                  <a:lnTo>
                    <a:pt x="50" y="44"/>
                  </a:lnTo>
                  <a:lnTo>
                    <a:pt x="52" y="40"/>
                  </a:lnTo>
                  <a:lnTo>
                    <a:pt x="54" y="26"/>
                  </a:lnTo>
                  <a:lnTo>
                    <a:pt x="54" y="26"/>
                  </a:lnTo>
                  <a:lnTo>
                    <a:pt x="54" y="24"/>
                  </a:lnTo>
                  <a:lnTo>
                    <a:pt x="54" y="24"/>
                  </a:lnTo>
                  <a:lnTo>
                    <a:pt x="54" y="24"/>
                  </a:lnTo>
                  <a:lnTo>
                    <a:pt x="54" y="24"/>
                  </a:lnTo>
                  <a:lnTo>
                    <a:pt x="52" y="24"/>
                  </a:lnTo>
                  <a:lnTo>
                    <a:pt x="52" y="22"/>
                  </a:lnTo>
                  <a:lnTo>
                    <a:pt x="52" y="22"/>
                  </a:lnTo>
                  <a:lnTo>
                    <a:pt x="52" y="16"/>
                  </a:lnTo>
                  <a:lnTo>
                    <a:pt x="52" y="16"/>
                  </a:lnTo>
                  <a:lnTo>
                    <a:pt x="52" y="14"/>
                  </a:lnTo>
                  <a:lnTo>
                    <a:pt x="52" y="14"/>
                  </a:lnTo>
                  <a:lnTo>
                    <a:pt x="52" y="14"/>
                  </a:lnTo>
                  <a:lnTo>
                    <a:pt x="52" y="12"/>
                  </a:lnTo>
                  <a:lnTo>
                    <a:pt x="52" y="12"/>
                  </a:lnTo>
                  <a:lnTo>
                    <a:pt x="50" y="12"/>
                  </a:lnTo>
                  <a:lnTo>
                    <a:pt x="50" y="12"/>
                  </a:lnTo>
                  <a:lnTo>
                    <a:pt x="50" y="12"/>
                  </a:lnTo>
                  <a:lnTo>
                    <a:pt x="50" y="10"/>
                  </a:lnTo>
                  <a:lnTo>
                    <a:pt x="50" y="10"/>
                  </a:lnTo>
                  <a:lnTo>
                    <a:pt x="50" y="10"/>
                  </a:lnTo>
                  <a:lnTo>
                    <a:pt x="48" y="10"/>
                  </a:lnTo>
                  <a:lnTo>
                    <a:pt x="48" y="10"/>
                  </a:lnTo>
                  <a:lnTo>
                    <a:pt x="48" y="10"/>
                  </a:lnTo>
                  <a:lnTo>
                    <a:pt x="48" y="8"/>
                  </a:lnTo>
                  <a:lnTo>
                    <a:pt x="48" y="8"/>
                  </a:lnTo>
                  <a:lnTo>
                    <a:pt x="46" y="8"/>
                  </a:lnTo>
                  <a:lnTo>
                    <a:pt x="46" y="8"/>
                  </a:lnTo>
                  <a:lnTo>
                    <a:pt x="42" y="8"/>
                  </a:lnTo>
                  <a:lnTo>
                    <a:pt x="40" y="2"/>
                  </a:lnTo>
                  <a:lnTo>
                    <a:pt x="40" y="2"/>
                  </a:lnTo>
                  <a:lnTo>
                    <a:pt x="40" y="2"/>
                  </a:lnTo>
                  <a:lnTo>
                    <a:pt x="36" y="2"/>
                  </a:lnTo>
                  <a:lnTo>
                    <a:pt x="36" y="0"/>
                  </a:lnTo>
                  <a:close/>
                </a:path>
              </a:pathLst>
            </a:custGeom>
            <a:solidFill>
              <a:srgbClr val="1B1A18"/>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5" name="Freeform 656"/>
            <p:cNvSpPr>
              <a:spLocks/>
            </p:cNvSpPr>
            <p:nvPr/>
          </p:nvSpPr>
          <p:spPr bwMode="auto">
            <a:xfrm>
              <a:off x="8393113" y="5645150"/>
              <a:ext cx="79375" cy="85725"/>
            </a:xfrm>
            <a:custGeom>
              <a:avLst/>
              <a:gdLst>
                <a:gd name="T0" fmla="*/ 18 w 50"/>
                <a:gd name="T1" fmla="*/ 54 h 54"/>
                <a:gd name="T2" fmla="*/ 8 w 50"/>
                <a:gd name="T3" fmla="*/ 46 h 54"/>
                <a:gd name="T4" fmla="*/ 0 w 50"/>
                <a:gd name="T5" fmla="*/ 26 h 54"/>
                <a:gd name="T6" fmla="*/ 0 w 50"/>
                <a:gd name="T7" fmla="*/ 26 h 54"/>
                <a:gd name="T8" fmla="*/ 0 w 50"/>
                <a:gd name="T9" fmla="*/ 24 h 54"/>
                <a:gd name="T10" fmla="*/ 2 w 50"/>
                <a:gd name="T11" fmla="*/ 12 h 54"/>
                <a:gd name="T12" fmla="*/ 4 w 50"/>
                <a:gd name="T13" fmla="*/ 12 h 54"/>
                <a:gd name="T14" fmla="*/ 4 w 50"/>
                <a:gd name="T15" fmla="*/ 10 h 54"/>
                <a:gd name="T16" fmla="*/ 6 w 50"/>
                <a:gd name="T17" fmla="*/ 8 h 54"/>
                <a:gd name="T18" fmla="*/ 14 w 50"/>
                <a:gd name="T19" fmla="*/ 2 h 54"/>
                <a:gd name="T20" fmla="*/ 32 w 50"/>
                <a:gd name="T21" fmla="*/ 0 h 54"/>
                <a:gd name="T22" fmla="*/ 34 w 50"/>
                <a:gd name="T23" fmla="*/ 0 h 54"/>
                <a:gd name="T24" fmla="*/ 34 w 50"/>
                <a:gd name="T25" fmla="*/ 2 h 54"/>
                <a:gd name="T26" fmla="*/ 36 w 50"/>
                <a:gd name="T27" fmla="*/ 2 h 54"/>
                <a:gd name="T28" fmla="*/ 38 w 50"/>
                <a:gd name="T29" fmla="*/ 8 h 54"/>
                <a:gd name="T30" fmla="*/ 44 w 50"/>
                <a:gd name="T31" fmla="*/ 8 h 54"/>
                <a:gd name="T32" fmla="*/ 46 w 50"/>
                <a:gd name="T33" fmla="*/ 8 h 54"/>
                <a:gd name="T34" fmla="*/ 46 w 50"/>
                <a:gd name="T35" fmla="*/ 10 h 54"/>
                <a:gd name="T36" fmla="*/ 46 w 50"/>
                <a:gd name="T37" fmla="*/ 10 h 54"/>
                <a:gd name="T38" fmla="*/ 46 w 50"/>
                <a:gd name="T39" fmla="*/ 10 h 54"/>
                <a:gd name="T40" fmla="*/ 48 w 50"/>
                <a:gd name="T41" fmla="*/ 12 h 54"/>
                <a:gd name="T42" fmla="*/ 48 w 50"/>
                <a:gd name="T43" fmla="*/ 12 h 54"/>
                <a:gd name="T44" fmla="*/ 48 w 50"/>
                <a:gd name="T45" fmla="*/ 14 h 54"/>
                <a:gd name="T46" fmla="*/ 48 w 50"/>
                <a:gd name="T47" fmla="*/ 14 h 54"/>
                <a:gd name="T48" fmla="*/ 48 w 50"/>
                <a:gd name="T49" fmla="*/ 20 h 54"/>
                <a:gd name="T50" fmla="*/ 50 w 50"/>
                <a:gd name="T51" fmla="*/ 22 h 54"/>
                <a:gd name="T52" fmla="*/ 50 w 50"/>
                <a:gd name="T53" fmla="*/ 22 h 54"/>
                <a:gd name="T54" fmla="*/ 50 w 50"/>
                <a:gd name="T55" fmla="*/ 24 h 54"/>
                <a:gd name="T56" fmla="*/ 48 w 50"/>
                <a:gd name="T57" fmla="*/ 36 h 54"/>
                <a:gd name="T58" fmla="*/ 44 w 50"/>
                <a:gd name="T59" fmla="*/ 46 h 54"/>
                <a:gd name="T60" fmla="*/ 34 w 50"/>
                <a:gd name="T61" fmla="*/ 52 h 54"/>
                <a:gd name="T62" fmla="*/ 18 w 50"/>
                <a:gd name="T6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54">
                  <a:moveTo>
                    <a:pt x="18" y="54"/>
                  </a:moveTo>
                  <a:lnTo>
                    <a:pt x="18" y="54"/>
                  </a:lnTo>
                  <a:lnTo>
                    <a:pt x="14" y="52"/>
                  </a:lnTo>
                  <a:lnTo>
                    <a:pt x="8" y="46"/>
                  </a:lnTo>
                  <a:lnTo>
                    <a:pt x="2" y="38"/>
                  </a:lnTo>
                  <a:lnTo>
                    <a:pt x="0" y="26"/>
                  </a:lnTo>
                  <a:lnTo>
                    <a:pt x="0" y="26"/>
                  </a:lnTo>
                  <a:lnTo>
                    <a:pt x="0" y="26"/>
                  </a:lnTo>
                  <a:lnTo>
                    <a:pt x="0" y="24"/>
                  </a:lnTo>
                  <a:lnTo>
                    <a:pt x="0" y="24"/>
                  </a:lnTo>
                  <a:lnTo>
                    <a:pt x="2" y="12"/>
                  </a:lnTo>
                  <a:lnTo>
                    <a:pt x="2" y="12"/>
                  </a:lnTo>
                  <a:lnTo>
                    <a:pt x="2" y="12"/>
                  </a:lnTo>
                  <a:lnTo>
                    <a:pt x="4" y="12"/>
                  </a:lnTo>
                  <a:lnTo>
                    <a:pt x="4" y="10"/>
                  </a:lnTo>
                  <a:lnTo>
                    <a:pt x="4" y="10"/>
                  </a:lnTo>
                  <a:lnTo>
                    <a:pt x="4" y="10"/>
                  </a:lnTo>
                  <a:lnTo>
                    <a:pt x="6" y="8"/>
                  </a:lnTo>
                  <a:lnTo>
                    <a:pt x="6" y="8"/>
                  </a:lnTo>
                  <a:lnTo>
                    <a:pt x="14" y="2"/>
                  </a:lnTo>
                  <a:lnTo>
                    <a:pt x="18" y="0"/>
                  </a:lnTo>
                  <a:lnTo>
                    <a:pt x="32" y="0"/>
                  </a:lnTo>
                  <a:lnTo>
                    <a:pt x="32" y="0"/>
                  </a:lnTo>
                  <a:lnTo>
                    <a:pt x="34" y="0"/>
                  </a:lnTo>
                  <a:lnTo>
                    <a:pt x="34" y="0"/>
                  </a:lnTo>
                  <a:lnTo>
                    <a:pt x="34" y="2"/>
                  </a:lnTo>
                  <a:lnTo>
                    <a:pt x="34" y="2"/>
                  </a:lnTo>
                  <a:lnTo>
                    <a:pt x="36" y="2"/>
                  </a:lnTo>
                  <a:lnTo>
                    <a:pt x="36" y="2"/>
                  </a:lnTo>
                  <a:lnTo>
                    <a:pt x="38" y="8"/>
                  </a:lnTo>
                  <a:lnTo>
                    <a:pt x="38" y="8"/>
                  </a:lnTo>
                  <a:lnTo>
                    <a:pt x="44" y="8"/>
                  </a:lnTo>
                  <a:lnTo>
                    <a:pt x="44" y="8"/>
                  </a:lnTo>
                  <a:lnTo>
                    <a:pt x="46" y="8"/>
                  </a:lnTo>
                  <a:lnTo>
                    <a:pt x="46" y="10"/>
                  </a:lnTo>
                  <a:lnTo>
                    <a:pt x="46" y="10"/>
                  </a:lnTo>
                  <a:lnTo>
                    <a:pt x="46" y="10"/>
                  </a:lnTo>
                  <a:lnTo>
                    <a:pt x="46" y="10"/>
                  </a:lnTo>
                  <a:lnTo>
                    <a:pt x="46" y="10"/>
                  </a:lnTo>
                  <a:lnTo>
                    <a:pt x="46" y="10"/>
                  </a:lnTo>
                  <a:lnTo>
                    <a:pt x="46" y="10"/>
                  </a:lnTo>
                  <a:lnTo>
                    <a:pt x="48" y="12"/>
                  </a:lnTo>
                  <a:lnTo>
                    <a:pt x="48" y="12"/>
                  </a:lnTo>
                  <a:lnTo>
                    <a:pt x="48" y="12"/>
                  </a:lnTo>
                  <a:lnTo>
                    <a:pt x="48" y="14"/>
                  </a:lnTo>
                  <a:lnTo>
                    <a:pt x="48" y="14"/>
                  </a:lnTo>
                  <a:lnTo>
                    <a:pt x="48" y="14"/>
                  </a:lnTo>
                  <a:lnTo>
                    <a:pt x="48" y="14"/>
                  </a:lnTo>
                  <a:lnTo>
                    <a:pt x="48" y="20"/>
                  </a:lnTo>
                  <a:lnTo>
                    <a:pt x="48" y="20"/>
                  </a:lnTo>
                  <a:lnTo>
                    <a:pt x="48" y="22"/>
                  </a:lnTo>
                  <a:lnTo>
                    <a:pt x="50" y="22"/>
                  </a:lnTo>
                  <a:lnTo>
                    <a:pt x="50" y="22"/>
                  </a:lnTo>
                  <a:lnTo>
                    <a:pt x="50" y="22"/>
                  </a:lnTo>
                  <a:lnTo>
                    <a:pt x="50" y="22"/>
                  </a:lnTo>
                  <a:lnTo>
                    <a:pt x="50" y="24"/>
                  </a:lnTo>
                  <a:lnTo>
                    <a:pt x="50" y="24"/>
                  </a:lnTo>
                  <a:lnTo>
                    <a:pt x="48" y="36"/>
                  </a:lnTo>
                  <a:lnTo>
                    <a:pt x="46" y="42"/>
                  </a:lnTo>
                  <a:lnTo>
                    <a:pt x="44" y="46"/>
                  </a:lnTo>
                  <a:lnTo>
                    <a:pt x="40" y="50"/>
                  </a:lnTo>
                  <a:lnTo>
                    <a:pt x="34" y="52"/>
                  </a:lnTo>
                  <a:lnTo>
                    <a:pt x="28" y="54"/>
                  </a:lnTo>
                  <a:lnTo>
                    <a:pt x="18" y="5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6" name="Freeform 657"/>
            <p:cNvSpPr>
              <a:spLocks/>
            </p:cNvSpPr>
            <p:nvPr/>
          </p:nvSpPr>
          <p:spPr bwMode="auto">
            <a:xfrm>
              <a:off x="8389938" y="5641975"/>
              <a:ext cx="85725" cy="92075"/>
            </a:xfrm>
            <a:custGeom>
              <a:avLst/>
              <a:gdLst>
                <a:gd name="T0" fmla="*/ 36 w 54"/>
                <a:gd name="T1" fmla="*/ 0 h 58"/>
                <a:gd name="T2" fmla="*/ 34 w 54"/>
                <a:gd name="T3" fmla="*/ 0 h 58"/>
                <a:gd name="T4" fmla="*/ 20 w 54"/>
                <a:gd name="T5" fmla="*/ 0 h 58"/>
                <a:gd name="T6" fmla="*/ 6 w 54"/>
                <a:gd name="T7" fmla="*/ 8 h 58"/>
                <a:gd name="T8" fmla="*/ 6 w 54"/>
                <a:gd name="T9" fmla="*/ 10 h 58"/>
                <a:gd name="T10" fmla="*/ 4 w 54"/>
                <a:gd name="T11" fmla="*/ 12 h 58"/>
                <a:gd name="T12" fmla="*/ 2 w 54"/>
                <a:gd name="T13" fmla="*/ 12 h 58"/>
                <a:gd name="T14" fmla="*/ 2 w 54"/>
                <a:gd name="T15" fmla="*/ 14 h 58"/>
                <a:gd name="T16" fmla="*/ 0 w 54"/>
                <a:gd name="T17" fmla="*/ 26 h 58"/>
                <a:gd name="T18" fmla="*/ 0 w 54"/>
                <a:gd name="T19" fmla="*/ 28 h 58"/>
                <a:gd name="T20" fmla="*/ 0 w 54"/>
                <a:gd name="T21" fmla="*/ 28 h 58"/>
                <a:gd name="T22" fmla="*/ 8 w 54"/>
                <a:gd name="T23" fmla="*/ 50 h 58"/>
                <a:gd name="T24" fmla="*/ 20 w 54"/>
                <a:gd name="T25" fmla="*/ 58 h 58"/>
                <a:gd name="T26" fmla="*/ 30 w 54"/>
                <a:gd name="T27" fmla="*/ 58 h 58"/>
                <a:gd name="T28" fmla="*/ 42 w 54"/>
                <a:gd name="T29" fmla="*/ 54 h 58"/>
                <a:gd name="T30" fmla="*/ 50 w 54"/>
                <a:gd name="T31" fmla="*/ 44 h 58"/>
                <a:gd name="T32" fmla="*/ 54 w 54"/>
                <a:gd name="T33" fmla="*/ 26 h 58"/>
                <a:gd name="T34" fmla="*/ 54 w 54"/>
                <a:gd name="T35" fmla="*/ 24 h 58"/>
                <a:gd name="T36" fmla="*/ 54 w 54"/>
                <a:gd name="T37" fmla="*/ 24 h 58"/>
                <a:gd name="T38" fmla="*/ 52 w 54"/>
                <a:gd name="T39" fmla="*/ 24 h 58"/>
                <a:gd name="T40" fmla="*/ 52 w 54"/>
                <a:gd name="T41" fmla="*/ 22 h 58"/>
                <a:gd name="T42" fmla="*/ 52 w 54"/>
                <a:gd name="T43" fmla="*/ 16 h 58"/>
                <a:gd name="T44" fmla="*/ 52 w 54"/>
                <a:gd name="T45" fmla="*/ 14 h 58"/>
                <a:gd name="T46" fmla="*/ 52 w 54"/>
                <a:gd name="T47" fmla="*/ 12 h 58"/>
                <a:gd name="T48" fmla="*/ 50 w 54"/>
                <a:gd name="T49" fmla="*/ 12 h 58"/>
                <a:gd name="T50" fmla="*/ 50 w 54"/>
                <a:gd name="T51" fmla="*/ 12 h 58"/>
                <a:gd name="T52" fmla="*/ 50 w 54"/>
                <a:gd name="T53" fmla="*/ 10 h 58"/>
                <a:gd name="T54" fmla="*/ 48 w 54"/>
                <a:gd name="T55" fmla="*/ 10 h 58"/>
                <a:gd name="T56" fmla="*/ 48 w 54"/>
                <a:gd name="T57" fmla="*/ 10 h 58"/>
                <a:gd name="T58" fmla="*/ 48 w 54"/>
                <a:gd name="T59" fmla="*/ 8 h 58"/>
                <a:gd name="T60" fmla="*/ 46 w 54"/>
                <a:gd name="T61" fmla="*/ 8 h 58"/>
                <a:gd name="T62" fmla="*/ 40 w 54"/>
                <a:gd name="T63" fmla="*/ 2 h 58"/>
                <a:gd name="T64" fmla="*/ 40 w 54"/>
                <a:gd name="T65" fmla="*/ 2 h 58"/>
                <a:gd name="T66" fmla="*/ 36 w 54"/>
                <a:gd name="T6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36" y="0"/>
                  </a:moveTo>
                  <a:lnTo>
                    <a:pt x="36" y="0"/>
                  </a:lnTo>
                  <a:lnTo>
                    <a:pt x="36" y="0"/>
                  </a:lnTo>
                  <a:lnTo>
                    <a:pt x="34" y="0"/>
                  </a:lnTo>
                  <a:lnTo>
                    <a:pt x="20" y="0"/>
                  </a:lnTo>
                  <a:lnTo>
                    <a:pt x="20" y="0"/>
                  </a:lnTo>
                  <a:lnTo>
                    <a:pt x="16" y="2"/>
                  </a:lnTo>
                  <a:lnTo>
                    <a:pt x="6" y="8"/>
                  </a:lnTo>
                  <a:lnTo>
                    <a:pt x="6" y="8"/>
                  </a:lnTo>
                  <a:lnTo>
                    <a:pt x="6" y="10"/>
                  </a:lnTo>
                  <a:lnTo>
                    <a:pt x="4" y="10"/>
                  </a:lnTo>
                  <a:lnTo>
                    <a:pt x="4" y="12"/>
                  </a:lnTo>
                  <a:lnTo>
                    <a:pt x="4" y="12"/>
                  </a:lnTo>
                  <a:lnTo>
                    <a:pt x="2" y="12"/>
                  </a:lnTo>
                  <a:lnTo>
                    <a:pt x="2" y="12"/>
                  </a:lnTo>
                  <a:lnTo>
                    <a:pt x="2" y="14"/>
                  </a:lnTo>
                  <a:lnTo>
                    <a:pt x="2" y="14"/>
                  </a:lnTo>
                  <a:lnTo>
                    <a:pt x="0" y="26"/>
                  </a:lnTo>
                  <a:lnTo>
                    <a:pt x="0" y="28"/>
                  </a:lnTo>
                  <a:lnTo>
                    <a:pt x="0" y="28"/>
                  </a:lnTo>
                  <a:lnTo>
                    <a:pt x="0" y="28"/>
                  </a:lnTo>
                  <a:lnTo>
                    <a:pt x="0" y="28"/>
                  </a:lnTo>
                  <a:lnTo>
                    <a:pt x="2" y="40"/>
                  </a:lnTo>
                  <a:lnTo>
                    <a:pt x="8" y="50"/>
                  </a:lnTo>
                  <a:lnTo>
                    <a:pt x="14" y="56"/>
                  </a:lnTo>
                  <a:lnTo>
                    <a:pt x="20" y="58"/>
                  </a:lnTo>
                  <a:lnTo>
                    <a:pt x="20" y="58"/>
                  </a:lnTo>
                  <a:lnTo>
                    <a:pt x="30" y="58"/>
                  </a:lnTo>
                  <a:lnTo>
                    <a:pt x="36" y="56"/>
                  </a:lnTo>
                  <a:lnTo>
                    <a:pt x="42" y="54"/>
                  </a:lnTo>
                  <a:lnTo>
                    <a:pt x="48" y="50"/>
                  </a:lnTo>
                  <a:lnTo>
                    <a:pt x="50" y="44"/>
                  </a:lnTo>
                  <a:lnTo>
                    <a:pt x="52" y="40"/>
                  </a:lnTo>
                  <a:lnTo>
                    <a:pt x="54" y="26"/>
                  </a:lnTo>
                  <a:lnTo>
                    <a:pt x="54" y="26"/>
                  </a:lnTo>
                  <a:lnTo>
                    <a:pt x="54" y="24"/>
                  </a:lnTo>
                  <a:lnTo>
                    <a:pt x="54" y="24"/>
                  </a:lnTo>
                  <a:lnTo>
                    <a:pt x="54" y="24"/>
                  </a:lnTo>
                  <a:lnTo>
                    <a:pt x="54" y="24"/>
                  </a:lnTo>
                  <a:lnTo>
                    <a:pt x="52" y="24"/>
                  </a:lnTo>
                  <a:lnTo>
                    <a:pt x="52" y="22"/>
                  </a:lnTo>
                  <a:lnTo>
                    <a:pt x="52" y="22"/>
                  </a:lnTo>
                  <a:lnTo>
                    <a:pt x="52" y="16"/>
                  </a:lnTo>
                  <a:lnTo>
                    <a:pt x="52" y="16"/>
                  </a:lnTo>
                  <a:lnTo>
                    <a:pt x="52" y="14"/>
                  </a:lnTo>
                  <a:lnTo>
                    <a:pt x="52" y="14"/>
                  </a:lnTo>
                  <a:lnTo>
                    <a:pt x="52" y="14"/>
                  </a:lnTo>
                  <a:lnTo>
                    <a:pt x="52" y="12"/>
                  </a:lnTo>
                  <a:lnTo>
                    <a:pt x="52" y="12"/>
                  </a:lnTo>
                  <a:lnTo>
                    <a:pt x="50" y="12"/>
                  </a:lnTo>
                  <a:lnTo>
                    <a:pt x="50" y="12"/>
                  </a:lnTo>
                  <a:lnTo>
                    <a:pt x="50" y="12"/>
                  </a:lnTo>
                  <a:lnTo>
                    <a:pt x="50" y="10"/>
                  </a:lnTo>
                  <a:lnTo>
                    <a:pt x="50" y="10"/>
                  </a:lnTo>
                  <a:lnTo>
                    <a:pt x="50" y="10"/>
                  </a:lnTo>
                  <a:lnTo>
                    <a:pt x="48" y="10"/>
                  </a:lnTo>
                  <a:lnTo>
                    <a:pt x="48" y="10"/>
                  </a:lnTo>
                  <a:lnTo>
                    <a:pt x="48" y="10"/>
                  </a:lnTo>
                  <a:lnTo>
                    <a:pt x="48" y="8"/>
                  </a:lnTo>
                  <a:lnTo>
                    <a:pt x="48" y="8"/>
                  </a:lnTo>
                  <a:lnTo>
                    <a:pt x="46" y="8"/>
                  </a:lnTo>
                  <a:lnTo>
                    <a:pt x="46" y="8"/>
                  </a:lnTo>
                  <a:lnTo>
                    <a:pt x="42" y="8"/>
                  </a:lnTo>
                  <a:lnTo>
                    <a:pt x="40" y="2"/>
                  </a:lnTo>
                  <a:lnTo>
                    <a:pt x="40" y="2"/>
                  </a:lnTo>
                  <a:lnTo>
                    <a:pt x="40" y="2"/>
                  </a:lnTo>
                  <a:lnTo>
                    <a:pt x="36" y="2"/>
                  </a:lnTo>
                  <a:lnTo>
                    <a:pt x="36"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7" name="Freeform 658"/>
            <p:cNvSpPr>
              <a:spLocks noEditPoints="1"/>
            </p:cNvSpPr>
            <p:nvPr/>
          </p:nvSpPr>
          <p:spPr bwMode="auto">
            <a:xfrm>
              <a:off x="8393113" y="5645150"/>
              <a:ext cx="79375" cy="85725"/>
            </a:xfrm>
            <a:custGeom>
              <a:avLst/>
              <a:gdLst>
                <a:gd name="T0" fmla="*/ 18 w 50"/>
                <a:gd name="T1" fmla="*/ 52 h 54"/>
                <a:gd name="T2" fmla="*/ 8 w 50"/>
                <a:gd name="T3" fmla="*/ 44 h 54"/>
                <a:gd name="T4" fmla="*/ 2 w 50"/>
                <a:gd name="T5" fmla="*/ 26 h 54"/>
                <a:gd name="T6" fmla="*/ 2 w 50"/>
                <a:gd name="T7" fmla="*/ 24 h 54"/>
                <a:gd name="T8" fmla="*/ 4 w 50"/>
                <a:gd name="T9" fmla="*/ 14 h 54"/>
                <a:gd name="T10" fmla="*/ 4 w 50"/>
                <a:gd name="T11" fmla="*/ 12 h 54"/>
                <a:gd name="T12" fmla="*/ 6 w 50"/>
                <a:gd name="T13" fmla="*/ 12 h 54"/>
                <a:gd name="T14" fmla="*/ 6 w 50"/>
                <a:gd name="T15" fmla="*/ 12 h 54"/>
                <a:gd name="T16" fmla="*/ 6 w 50"/>
                <a:gd name="T17" fmla="*/ 10 h 54"/>
                <a:gd name="T18" fmla="*/ 18 w 50"/>
                <a:gd name="T19" fmla="*/ 2 h 54"/>
                <a:gd name="T20" fmla="*/ 32 w 50"/>
                <a:gd name="T21" fmla="*/ 2 h 54"/>
                <a:gd name="T22" fmla="*/ 34 w 50"/>
                <a:gd name="T23" fmla="*/ 2 h 54"/>
                <a:gd name="T24" fmla="*/ 34 w 50"/>
                <a:gd name="T25" fmla="*/ 4 h 54"/>
                <a:gd name="T26" fmla="*/ 36 w 50"/>
                <a:gd name="T27" fmla="*/ 4 h 54"/>
                <a:gd name="T28" fmla="*/ 38 w 50"/>
                <a:gd name="T29" fmla="*/ 10 h 54"/>
                <a:gd name="T30" fmla="*/ 44 w 50"/>
                <a:gd name="T31" fmla="*/ 10 h 54"/>
                <a:gd name="T32" fmla="*/ 44 w 50"/>
                <a:gd name="T33" fmla="*/ 10 h 54"/>
                <a:gd name="T34" fmla="*/ 44 w 50"/>
                <a:gd name="T35" fmla="*/ 12 h 54"/>
                <a:gd name="T36" fmla="*/ 44 w 50"/>
                <a:gd name="T37" fmla="*/ 12 h 54"/>
                <a:gd name="T38" fmla="*/ 44 w 50"/>
                <a:gd name="T39" fmla="*/ 12 h 54"/>
                <a:gd name="T40" fmla="*/ 46 w 50"/>
                <a:gd name="T41" fmla="*/ 12 h 54"/>
                <a:gd name="T42" fmla="*/ 46 w 50"/>
                <a:gd name="T43" fmla="*/ 14 h 54"/>
                <a:gd name="T44" fmla="*/ 46 w 50"/>
                <a:gd name="T45" fmla="*/ 14 h 54"/>
                <a:gd name="T46" fmla="*/ 46 w 50"/>
                <a:gd name="T47" fmla="*/ 22 h 54"/>
                <a:gd name="T48" fmla="*/ 46 w 50"/>
                <a:gd name="T49" fmla="*/ 22 h 54"/>
                <a:gd name="T50" fmla="*/ 48 w 50"/>
                <a:gd name="T51" fmla="*/ 22 h 54"/>
                <a:gd name="T52" fmla="*/ 48 w 50"/>
                <a:gd name="T53" fmla="*/ 24 h 54"/>
                <a:gd name="T54" fmla="*/ 46 w 50"/>
                <a:gd name="T55" fmla="*/ 36 h 54"/>
                <a:gd name="T56" fmla="*/ 42 w 50"/>
                <a:gd name="T57" fmla="*/ 44 h 54"/>
                <a:gd name="T58" fmla="*/ 34 w 50"/>
                <a:gd name="T59" fmla="*/ 50 h 54"/>
                <a:gd name="T60" fmla="*/ 18 w 50"/>
                <a:gd name="T61" fmla="*/ 52 h 54"/>
                <a:gd name="T62" fmla="*/ 34 w 50"/>
                <a:gd name="T63" fmla="*/ 0 h 54"/>
                <a:gd name="T64" fmla="*/ 32 w 50"/>
                <a:gd name="T65" fmla="*/ 0 h 54"/>
                <a:gd name="T66" fmla="*/ 18 w 50"/>
                <a:gd name="T67" fmla="*/ 0 h 54"/>
                <a:gd name="T68" fmla="*/ 6 w 50"/>
                <a:gd name="T69" fmla="*/ 8 h 54"/>
                <a:gd name="T70" fmla="*/ 4 w 50"/>
                <a:gd name="T71" fmla="*/ 10 h 54"/>
                <a:gd name="T72" fmla="*/ 4 w 50"/>
                <a:gd name="T73" fmla="*/ 12 h 54"/>
                <a:gd name="T74" fmla="*/ 2 w 50"/>
                <a:gd name="T75" fmla="*/ 12 h 54"/>
                <a:gd name="T76" fmla="*/ 2 w 50"/>
                <a:gd name="T77" fmla="*/ 12 h 54"/>
                <a:gd name="T78" fmla="*/ 0 w 50"/>
                <a:gd name="T79" fmla="*/ 26 h 54"/>
                <a:gd name="T80" fmla="*/ 0 w 50"/>
                <a:gd name="T81" fmla="*/ 26 h 54"/>
                <a:gd name="T82" fmla="*/ 2 w 50"/>
                <a:gd name="T83" fmla="*/ 38 h 54"/>
                <a:gd name="T84" fmla="*/ 14 w 50"/>
                <a:gd name="T85" fmla="*/ 52 h 54"/>
                <a:gd name="T86" fmla="*/ 18 w 50"/>
                <a:gd name="T87" fmla="*/ 54 h 54"/>
                <a:gd name="T88" fmla="*/ 34 w 50"/>
                <a:gd name="T89" fmla="*/ 52 h 54"/>
                <a:gd name="T90" fmla="*/ 44 w 50"/>
                <a:gd name="T91" fmla="*/ 46 h 54"/>
                <a:gd name="T92" fmla="*/ 48 w 50"/>
                <a:gd name="T93" fmla="*/ 36 h 54"/>
                <a:gd name="T94" fmla="*/ 50 w 50"/>
                <a:gd name="T95" fmla="*/ 22 h 54"/>
                <a:gd name="T96" fmla="*/ 50 w 50"/>
                <a:gd name="T97" fmla="*/ 22 h 54"/>
                <a:gd name="T98" fmla="*/ 48 w 50"/>
                <a:gd name="T99" fmla="*/ 22 h 54"/>
                <a:gd name="T100" fmla="*/ 48 w 50"/>
                <a:gd name="T101" fmla="*/ 20 h 54"/>
                <a:gd name="T102" fmla="*/ 48 w 50"/>
                <a:gd name="T103" fmla="*/ 14 h 54"/>
                <a:gd name="T104" fmla="*/ 48 w 50"/>
                <a:gd name="T105" fmla="*/ 14 h 54"/>
                <a:gd name="T106" fmla="*/ 48 w 50"/>
                <a:gd name="T107" fmla="*/ 12 h 54"/>
                <a:gd name="T108" fmla="*/ 46 w 50"/>
                <a:gd name="T109" fmla="*/ 10 h 54"/>
                <a:gd name="T110" fmla="*/ 46 w 50"/>
                <a:gd name="T111" fmla="*/ 10 h 54"/>
                <a:gd name="T112" fmla="*/ 46 w 50"/>
                <a:gd name="T113" fmla="*/ 10 h 54"/>
                <a:gd name="T114" fmla="*/ 46 w 50"/>
                <a:gd name="T115" fmla="*/ 10 h 54"/>
                <a:gd name="T116" fmla="*/ 44 w 50"/>
                <a:gd name="T117" fmla="*/ 8 h 54"/>
                <a:gd name="T118" fmla="*/ 44 w 50"/>
                <a:gd name="T119" fmla="*/ 8 h 54"/>
                <a:gd name="T120" fmla="*/ 36 w 50"/>
                <a:gd name="T121" fmla="*/ 2 h 54"/>
                <a:gd name="T122" fmla="*/ 36 w 50"/>
                <a:gd name="T123" fmla="*/ 2 h 54"/>
                <a:gd name="T124" fmla="*/ 34 w 50"/>
                <a:gd name="T125"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54">
                  <a:moveTo>
                    <a:pt x="18" y="52"/>
                  </a:moveTo>
                  <a:lnTo>
                    <a:pt x="18" y="52"/>
                  </a:lnTo>
                  <a:lnTo>
                    <a:pt x="14" y="50"/>
                  </a:lnTo>
                  <a:lnTo>
                    <a:pt x="8" y="44"/>
                  </a:lnTo>
                  <a:lnTo>
                    <a:pt x="4" y="36"/>
                  </a:lnTo>
                  <a:lnTo>
                    <a:pt x="2" y="26"/>
                  </a:lnTo>
                  <a:lnTo>
                    <a:pt x="2" y="26"/>
                  </a:lnTo>
                  <a:lnTo>
                    <a:pt x="2" y="24"/>
                  </a:lnTo>
                  <a:lnTo>
                    <a:pt x="2" y="24"/>
                  </a:lnTo>
                  <a:lnTo>
                    <a:pt x="4" y="14"/>
                  </a:lnTo>
                  <a:lnTo>
                    <a:pt x="4" y="12"/>
                  </a:lnTo>
                  <a:lnTo>
                    <a:pt x="4" y="12"/>
                  </a:lnTo>
                  <a:lnTo>
                    <a:pt x="4" y="12"/>
                  </a:lnTo>
                  <a:lnTo>
                    <a:pt x="6" y="12"/>
                  </a:lnTo>
                  <a:lnTo>
                    <a:pt x="6" y="12"/>
                  </a:lnTo>
                  <a:lnTo>
                    <a:pt x="6" y="12"/>
                  </a:lnTo>
                  <a:lnTo>
                    <a:pt x="6" y="10"/>
                  </a:lnTo>
                  <a:lnTo>
                    <a:pt x="6" y="10"/>
                  </a:lnTo>
                  <a:lnTo>
                    <a:pt x="14" y="4"/>
                  </a:lnTo>
                  <a:lnTo>
                    <a:pt x="18" y="2"/>
                  </a:lnTo>
                  <a:lnTo>
                    <a:pt x="32" y="2"/>
                  </a:lnTo>
                  <a:lnTo>
                    <a:pt x="32" y="2"/>
                  </a:lnTo>
                  <a:lnTo>
                    <a:pt x="34" y="2"/>
                  </a:lnTo>
                  <a:lnTo>
                    <a:pt x="34" y="2"/>
                  </a:lnTo>
                  <a:lnTo>
                    <a:pt x="34" y="4"/>
                  </a:lnTo>
                  <a:lnTo>
                    <a:pt x="34" y="4"/>
                  </a:lnTo>
                  <a:lnTo>
                    <a:pt x="36" y="4"/>
                  </a:lnTo>
                  <a:lnTo>
                    <a:pt x="36" y="4"/>
                  </a:lnTo>
                  <a:lnTo>
                    <a:pt x="38" y="10"/>
                  </a:lnTo>
                  <a:lnTo>
                    <a:pt x="38" y="10"/>
                  </a:lnTo>
                  <a:lnTo>
                    <a:pt x="42" y="10"/>
                  </a:lnTo>
                  <a:lnTo>
                    <a:pt x="44" y="10"/>
                  </a:lnTo>
                  <a:lnTo>
                    <a:pt x="44" y="10"/>
                  </a:lnTo>
                  <a:lnTo>
                    <a:pt x="44" y="10"/>
                  </a:lnTo>
                  <a:lnTo>
                    <a:pt x="44" y="10"/>
                  </a:lnTo>
                  <a:lnTo>
                    <a:pt x="44" y="12"/>
                  </a:lnTo>
                  <a:lnTo>
                    <a:pt x="44" y="12"/>
                  </a:lnTo>
                  <a:lnTo>
                    <a:pt x="44" y="12"/>
                  </a:lnTo>
                  <a:lnTo>
                    <a:pt x="44" y="12"/>
                  </a:lnTo>
                  <a:lnTo>
                    <a:pt x="44" y="12"/>
                  </a:lnTo>
                  <a:lnTo>
                    <a:pt x="46" y="12"/>
                  </a:lnTo>
                  <a:lnTo>
                    <a:pt x="46" y="12"/>
                  </a:lnTo>
                  <a:lnTo>
                    <a:pt x="46" y="12"/>
                  </a:lnTo>
                  <a:lnTo>
                    <a:pt x="46" y="14"/>
                  </a:lnTo>
                  <a:lnTo>
                    <a:pt x="46" y="14"/>
                  </a:lnTo>
                  <a:lnTo>
                    <a:pt x="46" y="14"/>
                  </a:lnTo>
                  <a:lnTo>
                    <a:pt x="46" y="14"/>
                  </a:lnTo>
                  <a:lnTo>
                    <a:pt x="46" y="22"/>
                  </a:lnTo>
                  <a:lnTo>
                    <a:pt x="46" y="22"/>
                  </a:lnTo>
                  <a:lnTo>
                    <a:pt x="46" y="22"/>
                  </a:lnTo>
                  <a:lnTo>
                    <a:pt x="48" y="22"/>
                  </a:lnTo>
                  <a:lnTo>
                    <a:pt x="48" y="22"/>
                  </a:lnTo>
                  <a:lnTo>
                    <a:pt x="48" y="24"/>
                  </a:lnTo>
                  <a:lnTo>
                    <a:pt x="48" y="24"/>
                  </a:lnTo>
                  <a:lnTo>
                    <a:pt x="48" y="24"/>
                  </a:lnTo>
                  <a:lnTo>
                    <a:pt x="46" y="36"/>
                  </a:lnTo>
                  <a:lnTo>
                    <a:pt x="44" y="40"/>
                  </a:lnTo>
                  <a:lnTo>
                    <a:pt x="42" y="44"/>
                  </a:lnTo>
                  <a:lnTo>
                    <a:pt x="38" y="48"/>
                  </a:lnTo>
                  <a:lnTo>
                    <a:pt x="34" y="50"/>
                  </a:lnTo>
                  <a:lnTo>
                    <a:pt x="26" y="52"/>
                  </a:lnTo>
                  <a:lnTo>
                    <a:pt x="18" y="52"/>
                  </a:lnTo>
                  <a:close/>
                  <a:moveTo>
                    <a:pt x="34" y="0"/>
                  </a:moveTo>
                  <a:lnTo>
                    <a:pt x="34" y="0"/>
                  </a:lnTo>
                  <a:lnTo>
                    <a:pt x="34" y="0"/>
                  </a:lnTo>
                  <a:lnTo>
                    <a:pt x="32" y="0"/>
                  </a:lnTo>
                  <a:lnTo>
                    <a:pt x="18" y="0"/>
                  </a:lnTo>
                  <a:lnTo>
                    <a:pt x="18" y="0"/>
                  </a:lnTo>
                  <a:lnTo>
                    <a:pt x="14" y="2"/>
                  </a:lnTo>
                  <a:lnTo>
                    <a:pt x="6" y="8"/>
                  </a:lnTo>
                  <a:lnTo>
                    <a:pt x="4" y="10"/>
                  </a:lnTo>
                  <a:lnTo>
                    <a:pt x="4" y="10"/>
                  </a:lnTo>
                  <a:lnTo>
                    <a:pt x="4" y="10"/>
                  </a:lnTo>
                  <a:lnTo>
                    <a:pt x="4" y="12"/>
                  </a:lnTo>
                  <a:lnTo>
                    <a:pt x="2" y="12"/>
                  </a:lnTo>
                  <a:lnTo>
                    <a:pt x="2" y="12"/>
                  </a:lnTo>
                  <a:lnTo>
                    <a:pt x="2" y="12"/>
                  </a:lnTo>
                  <a:lnTo>
                    <a:pt x="2" y="12"/>
                  </a:lnTo>
                  <a:lnTo>
                    <a:pt x="0" y="24"/>
                  </a:lnTo>
                  <a:lnTo>
                    <a:pt x="0" y="26"/>
                  </a:lnTo>
                  <a:lnTo>
                    <a:pt x="0" y="26"/>
                  </a:lnTo>
                  <a:lnTo>
                    <a:pt x="0" y="26"/>
                  </a:lnTo>
                  <a:lnTo>
                    <a:pt x="0" y="26"/>
                  </a:lnTo>
                  <a:lnTo>
                    <a:pt x="2" y="38"/>
                  </a:lnTo>
                  <a:lnTo>
                    <a:pt x="8" y="46"/>
                  </a:lnTo>
                  <a:lnTo>
                    <a:pt x="14" y="52"/>
                  </a:lnTo>
                  <a:lnTo>
                    <a:pt x="18" y="54"/>
                  </a:lnTo>
                  <a:lnTo>
                    <a:pt x="18" y="54"/>
                  </a:lnTo>
                  <a:lnTo>
                    <a:pt x="28" y="54"/>
                  </a:lnTo>
                  <a:lnTo>
                    <a:pt x="34" y="52"/>
                  </a:lnTo>
                  <a:lnTo>
                    <a:pt x="40" y="50"/>
                  </a:lnTo>
                  <a:lnTo>
                    <a:pt x="44" y="46"/>
                  </a:lnTo>
                  <a:lnTo>
                    <a:pt x="46" y="42"/>
                  </a:lnTo>
                  <a:lnTo>
                    <a:pt x="48" y="36"/>
                  </a:lnTo>
                  <a:lnTo>
                    <a:pt x="50" y="24"/>
                  </a:lnTo>
                  <a:lnTo>
                    <a:pt x="50" y="22"/>
                  </a:lnTo>
                  <a:lnTo>
                    <a:pt x="50" y="22"/>
                  </a:lnTo>
                  <a:lnTo>
                    <a:pt x="50" y="22"/>
                  </a:lnTo>
                  <a:lnTo>
                    <a:pt x="50" y="22"/>
                  </a:lnTo>
                  <a:lnTo>
                    <a:pt x="48" y="22"/>
                  </a:lnTo>
                  <a:lnTo>
                    <a:pt x="48" y="20"/>
                  </a:lnTo>
                  <a:lnTo>
                    <a:pt x="48" y="20"/>
                  </a:lnTo>
                  <a:lnTo>
                    <a:pt x="48" y="14"/>
                  </a:lnTo>
                  <a:lnTo>
                    <a:pt x="48" y="14"/>
                  </a:lnTo>
                  <a:lnTo>
                    <a:pt x="48" y="14"/>
                  </a:lnTo>
                  <a:lnTo>
                    <a:pt x="48" y="14"/>
                  </a:lnTo>
                  <a:lnTo>
                    <a:pt x="48" y="12"/>
                  </a:lnTo>
                  <a:lnTo>
                    <a:pt x="48" y="12"/>
                  </a:lnTo>
                  <a:lnTo>
                    <a:pt x="48" y="12"/>
                  </a:lnTo>
                  <a:lnTo>
                    <a:pt x="46" y="10"/>
                  </a:lnTo>
                  <a:lnTo>
                    <a:pt x="46" y="10"/>
                  </a:lnTo>
                  <a:lnTo>
                    <a:pt x="46" y="10"/>
                  </a:lnTo>
                  <a:lnTo>
                    <a:pt x="46" y="10"/>
                  </a:lnTo>
                  <a:lnTo>
                    <a:pt x="46" y="10"/>
                  </a:lnTo>
                  <a:lnTo>
                    <a:pt x="46" y="10"/>
                  </a:lnTo>
                  <a:lnTo>
                    <a:pt x="46" y="10"/>
                  </a:lnTo>
                  <a:lnTo>
                    <a:pt x="46" y="8"/>
                  </a:lnTo>
                  <a:lnTo>
                    <a:pt x="44" y="8"/>
                  </a:lnTo>
                  <a:lnTo>
                    <a:pt x="44" y="8"/>
                  </a:lnTo>
                  <a:lnTo>
                    <a:pt x="44" y="8"/>
                  </a:lnTo>
                  <a:lnTo>
                    <a:pt x="38" y="8"/>
                  </a:lnTo>
                  <a:lnTo>
                    <a:pt x="36" y="2"/>
                  </a:lnTo>
                  <a:lnTo>
                    <a:pt x="36" y="2"/>
                  </a:lnTo>
                  <a:lnTo>
                    <a:pt x="36" y="2"/>
                  </a:lnTo>
                  <a:lnTo>
                    <a:pt x="34" y="2"/>
                  </a:lnTo>
                  <a:lnTo>
                    <a:pt x="34" y="0"/>
                  </a:lnTo>
                  <a:close/>
                </a:path>
              </a:pathLst>
            </a:custGeom>
            <a:solidFill>
              <a:srgbClr val="18171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8" name="Freeform 659"/>
            <p:cNvSpPr>
              <a:spLocks/>
            </p:cNvSpPr>
            <p:nvPr/>
          </p:nvSpPr>
          <p:spPr bwMode="auto">
            <a:xfrm>
              <a:off x="8396288" y="5648325"/>
              <a:ext cx="73025" cy="79375"/>
            </a:xfrm>
            <a:custGeom>
              <a:avLst/>
              <a:gdLst>
                <a:gd name="T0" fmla="*/ 16 w 46"/>
                <a:gd name="T1" fmla="*/ 50 h 50"/>
                <a:gd name="T2" fmla="*/ 16 w 46"/>
                <a:gd name="T3" fmla="*/ 50 h 50"/>
                <a:gd name="T4" fmla="*/ 12 w 46"/>
                <a:gd name="T5" fmla="*/ 48 h 50"/>
                <a:gd name="T6" fmla="*/ 6 w 46"/>
                <a:gd name="T7" fmla="*/ 42 h 50"/>
                <a:gd name="T8" fmla="*/ 2 w 46"/>
                <a:gd name="T9" fmla="*/ 34 h 50"/>
                <a:gd name="T10" fmla="*/ 0 w 46"/>
                <a:gd name="T11" fmla="*/ 24 h 50"/>
                <a:gd name="T12" fmla="*/ 0 w 46"/>
                <a:gd name="T13" fmla="*/ 24 h 50"/>
                <a:gd name="T14" fmla="*/ 0 w 46"/>
                <a:gd name="T15" fmla="*/ 22 h 50"/>
                <a:gd name="T16" fmla="*/ 0 w 46"/>
                <a:gd name="T17" fmla="*/ 22 h 50"/>
                <a:gd name="T18" fmla="*/ 2 w 46"/>
                <a:gd name="T19" fmla="*/ 12 h 50"/>
                <a:gd name="T20" fmla="*/ 2 w 46"/>
                <a:gd name="T21" fmla="*/ 10 h 50"/>
                <a:gd name="T22" fmla="*/ 2 w 46"/>
                <a:gd name="T23" fmla="*/ 10 h 50"/>
                <a:gd name="T24" fmla="*/ 2 w 46"/>
                <a:gd name="T25" fmla="*/ 10 h 50"/>
                <a:gd name="T26" fmla="*/ 4 w 46"/>
                <a:gd name="T27" fmla="*/ 10 h 50"/>
                <a:gd name="T28" fmla="*/ 4 w 46"/>
                <a:gd name="T29" fmla="*/ 10 h 50"/>
                <a:gd name="T30" fmla="*/ 4 w 46"/>
                <a:gd name="T31" fmla="*/ 10 h 50"/>
                <a:gd name="T32" fmla="*/ 4 w 46"/>
                <a:gd name="T33" fmla="*/ 8 h 50"/>
                <a:gd name="T34" fmla="*/ 4 w 46"/>
                <a:gd name="T35" fmla="*/ 8 h 50"/>
                <a:gd name="T36" fmla="*/ 12 w 46"/>
                <a:gd name="T37" fmla="*/ 2 h 50"/>
                <a:gd name="T38" fmla="*/ 16 w 46"/>
                <a:gd name="T39" fmla="*/ 0 h 50"/>
                <a:gd name="T40" fmla="*/ 30 w 46"/>
                <a:gd name="T41" fmla="*/ 0 h 50"/>
                <a:gd name="T42" fmla="*/ 30 w 46"/>
                <a:gd name="T43" fmla="*/ 0 h 50"/>
                <a:gd name="T44" fmla="*/ 32 w 46"/>
                <a:gd name="T45" fmla="*/ 0 h 50"/>
                <a:gd name="T46" fmla="*/ 32 w 46"/>
                <a:gd name="T47" fmla="*/ 0 h 50"/>
                <a:gd name="T48" fmla="*/ 32 w 46"/>
                <a:gd name="T49" fmla="*/ 2 h 50"/>
                <a:gd name="T50" fmla="*/ 32 w 46"/>
                <a:gd name="T51" fmla="*/ 2 h 50"/>
                <a:gd name="T52" fmla="*/ 34 w 46"/>
                <a:gd name="T53" fmla="*/ 2 h 50"/>
                <a:gd name="T54" fmla="*/ 34 w 46"/>
                <a:gd name="T55" fmla="*/ 2 h 50"/>
                <a:gd name="T56" fmla="*/ 36 w 46"/>
                <a:gd name="T57" fmla="*/ 8 h 50"/>
                <a:gd name="T58" fmla="*/ 36 w 46"/>
                <a:gd name="T59" fmla="*/ 8 h 50"/>
                <a:gd name="T60" fmla="*/ 40 w 46"/>
                <a:gd name="T61" fmla="*/ 8 h 50"/>
                <a:gd name="T62" fmla="*/ 42 w 46"/>
                <a:gd name="T63" fmla="*/ 8 h 50"/>
                <a:gd name="T64" fmla="*/ 42 w 46"/>
                <a:gd name="T65" fmla="*/ 8 h 50"/>
                <a:gd name="T66" fmla="*/ 42 w 46"/>
                <a:gd name="T67" fmla="*/ 8 h 50"/>
                <a:gd name="T68" fmla="*/ 42 w 46"/>
                <a:gd name="T69" fmla="*/ 8 h 50"/>
                <a:gd name="T70" fmla="*/ 42 w 46"/>
                <a:gd name="T71" fmla="*/ 10 h 50"/>
                <a:gd name="T72" fmla="*/ 42 w 46"/>
                <a:gd name="T73" fmla="*/ 10 h 50"/>
                <a:gd name="T74" fmla="*/ 42 w 46"/>
                <a:gd name="T75" fmla="*/ 10 h 50"/>
                <a:gd name="T76" fmla="*/ 42 w 46"/>
                <a:gd name="T77" fmla="*/ 10 h 50"/>
                <a:gd name="T78" fmla="*/ 42 w 46"/>
                <a:gd name="T79" fmla="*/ 10 h 50"/>
                <a:gd name="T80" fmla="*/ 44 w 46"/>
                <a:gd name="T81" fmla="*/ 10 h 50"/>
                <a:gd name="T82" fmla="*/ 44 w 46"/>
                <a:gd name="T83" fmla="*/ 10 h 50"/>
                <a:gd name="T84" fmla="*/ 44 w 46"/>
                <a:gd name="T85" fmla="*/ 10 h 50"/>
                <a:gd name="T86" fmla="*/ 44 w 46"/>
                <a:gd name="T87" fmla="*/ 12 h 50"/>
                <a:gd name="T88" fmla="*/ 44 w 46"/>
                <a:gd name="T89" fmla="*/ 12 h 50"/>
                <a:gd name="T90" fmla="*/ 44 w 46"/>
                <a:gd name="T91" fmla="*/ 12 h 50"/>
                <a:gd name="T92" fmla="*/ 44 w 46"/>
                <a:gd name="T93" fmla="*/ 12 h 50"/>
                <a:gd name="T94" fmla="*/ 44 w 46"/>
                <a:gd name="T95" fmla="*/ 20 h 50"/>
                <a:gd name="T96" fmla="*/ 44 w 46"/>
                <a:gd name="T97" fmla="*/ 20 h 50"/>
                <a:gd name="T98" fmla="*/ 44 w 46"/>
                <a:gd name="T99" fmla="*/ 20 h 50"/>
                <a:gd name="T100" fmla="*/ 46 w 46"/>
                <a:gd name="T101" fmla="*/ 20 h 50"/>
                <a:gd name="T102" fmla="*/ 46 w 46"/>
                <a:gd name="T103" fmla="*/ 20 h 50"/>
                <a:gd name="T104" fmla="*/ 46 w 46"/>
                <a:gd name="T105" fmla="*/ 22 h 50"/>
                <a:gd name="T106" fmla="*/ 46 w 46"/>
                <a:gd name="T107" fmla="*/ 22 h 50"/>
                <a:gd name="T108" fmla="*/ 46 w 46"/>
                <a:gd name="T109" fmla="*/ 22 h 50"/>
                <a:gd name="T110" fmla="*/ 44 w 46"/>
                <a:gd name="T111" fmla="*/ 34 h 50"/>
                <a:gd name="T112" fmla="*/ 42 w 46"/>
                <a:gd name="T113" fmla="*/ 38 h 50"/>
                <a:gd name="T114" fmla="*/ 40 w 46"/>
                <a:gd name="T115" fmla="*/ 42 h 50"/>
                <a:gd name="T116" fmla="*/ 36 w 46"/>
                <a:gd name="T117" fmla="*/ 46 h 50"/>
                <a:gd name="T118" fmla="*/ 32 w 46"/>
                <a:gd name="T119" fmla="*/ 48 h 50"/>
                <a:gd name="T120" fmla="*/ 24 w 46"/>
                <a:gd name="T121" fmla="*/ 50 h 50"/>
                <a:gd name="T122" fmla="*/ 16 w 46"/>
                <a:gd name="T12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0">
                  <a:moveTo>
                    <a:pt x="16" y="50"/>
                  </a:moveTo>
                  <a:lnTo>
                    <a:pt x="16" y="50"/>
                  </a:lnTo>
                  <a:lnTo>
                    <a:pt x="12" y="48"/>
                  </a:lnTo>
                  <a:lnTo>
                    <a:pt x="6" y="42"/>
                  </a:lnTo>
                  <a:lnTo>
                    <a:pt x="2" y="34"/>
                  </a:lnTo>
                  <a:lnTo>
                    <a:pt x="0" y="24"/>
                  </a:lnTo>
                  <a:lnTo>
                    <a:pt x="0" y="24"/>
                  </a:lnTo>
                  <a:lnTo>
                    <a:pt x="0" y="22"/>
                  </a:lnTo>
                  <a:lnTo>
                    <a:pt x="0" y="22"/>
                  </a:lnTo>
                  <a:lnTo>
                    <a:pt x="2" y="12"/>
                  </a:lnTo>
                  <a:lnTo>
                    <a:pt x="2" y="10"/>
                  </a:lnTo>
                  <a:lnTo>
                    <a:pt x="2" y="10"/>
                  </a:lnTo>
                  <a:lnTo>
                    <a:pt x="2" y="10"/>
                  </a:lnTo>
                  <a:lnTo>
                    <a:pt x="4" y="10"/>
                  </a:lnTo>
                  <a:lnTo>
                    <a:pt x="4" y="10"/>
                  </a:lnTo>
                  <a:lnTo>
                    <a:pt x="4" y="10"/>
                  </a:lnTo>
                  <a:lnTo>
                    <a:pt x="4" y="8"/>
                  </a:lnTo>
                  <a:lnTo>
                    <a:pt x="4" y="8"/>
                  </a:lnTo>
                  <a:lnTo>
                    <a:pt x="12" y="2"/>
                  </a:lnTo>
                  <a:lnTo>
                    <a:pt x="16" y="0"/>
                  </a:lnTo>
                  <a:lnTo>
                    <a:pt x="30" y="0"/>
                  </a:lnTo>
                  <a:lnTo>
                    <a:pt x="30" y="0"/>
                  </a:lnTo>
                  <a:lnTo>
                    <a:pt x="32" y="0"/>
                  </a:lnTo>
                  <a:lnTo>
                    <a:pt x="32" y="0"/>
                  </a:lnTo>
                  <a:lnTo>
                    <a:pt x="32" y="2"/>
                  </a:lnTo>
                  <a:lnTo>
                    <a:pt x="32" y="2"/>
                  </a:lnTo>
                  <a:lnTo>
                    <a:pt x="34" y="2"/>
                  </a:lnTo>
                  <a:lnTo>
                    <a:pt x="34" y="2"/>
                  </a:lnTo>
                  <a:lnTo>
                    <a:pt x="36" y="8"/>
                  </a:lnTo>
                  <a:lnTo>
                    <a:pt x="36" y="8"/>
                  </a:lnTo>
                  <a:lnTo>
                    <a:pt x="40" y="8"/>
                  </a:lnTo>
                  <a:lnTo>
                    <a:pt x="42" y="8"/>
                  </a:lnTo>
                  <a:lnTo>
                    <a:pt x="42" y="8"/>
                  </a:lnTo>
                  <a:lnTo>
                    <a:pt x="42" y="8"/>
                  </a:lnTo>
                  <a:lnTo>
                    <a:pt x="42" y="8"/>
                  </a:lnTo>
                  <a:lnTo>
                    <a:pt x="42" y="10"/>
                  </a:lnTo>
                  <a:lnTo>
                    <a:pt x="42" y="10"/>
                  </a:lnTo>
                  <a:lnTo>
                    <a:pt x="42" y="10"/>
                  </a:lnTo>
                  <a:lnTo>
                    <a:pt x="42" y="10"/>
                  </a:lnTo>
                  <a:lnTo>
                    <a:pt x="42" y="10"/>
                  </a:lnTo>
                  <a:lnTo>
                    <a:pt x="44" y="10"/>
                  </a:lnTo>
                  <a:lnTo>
                    <a:pt x="44" y="10"/>
                  </a:lnTo>
                  <a:lnTo>
                    <a:pt x="44" y="10"/>
                  </a:lnTo>
                  <a:lnTo>
                    <a:pt x="44" y="12"/>
                  </a:lnTo>
                  <a:lnTo>
                    <a:pt x="44" y="12"/>
                  </a:lnTo>
                  <a:lnTo>
                    <a:pt x="44" y="12"/>
                  </a:lnTo>
                  <a:lnTo>
                    <a:pt x="44" y="12"/>
                  </a:lnTo>
                  <a:lnTo>
                    <a:pt x="44" y="20"/>
                  </a:lnTo>
                  <a:lnTo>
                    <a:pt x="44" y="20"/>
                  </a:lnTo>
                  <a:lnTo>
                    <a:pt x="44" y="20"/>
                  </a:lnTo>
                  <a:lnTo>
                    <a:pt x="46" y="20"/>
                  </a:lnTo>
                  <a:lnTo>
                    <a:pt x="46" y="20"/>
                  </a:lnTo>
                  <a:lnTo>
                    <a:pt x="46" y="22"/>
                  </a:lnTo>
                  <a:lnTo>
                    <a:pt x="46" y="22"/>
                  </a:lnTo>
                  <a:lnTo>
                    <a:pt x="46" y="22"/>
                  </a:lnTo>
                  <a:lnTo>
                    <a:pt x="44" y="34"/>
                  </a:lnTo>
                  <a:lnTo>
                    <a:pt x="42" y="38"/>
                  </a:lnTo>
                  <a:lnTo>
                    <a:pt x="40" y="42"/>
                  </a:lnTo>
                  <a:lnTo>
                    <a:pt x="36" y="46"/>
                  </a:lnTo>
                  <a:lnTo>
                    <a:pt x="32" y="48"/>
                  </a:lnTo>
                  <a:lnTo>
                    <a:pt x="24" y="50"/>
                  </a:lnTo>
                  <a:lnTo>
                    <a:pt x="16" y="5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9" name="Freeform 660"/>
            <p:cNvSpPr>
              <a:spLocks/>
            </p:cNvSpPr>
            <p:nvPr/>
          </p:nvSpPr>
          <p:spPr bwMode="auto">
            <a:xfrm>
              <a:off x="8393113" y="5645150"/>
              <a:ext cx="79375" cy="85725"/>
            </a:xfrm>
            <a:custGeom>
              <a:avLst/>
              <a:gdLst>
                <a:gd name="T0" fmla="*/ 34 w 50"/>
                <a:gd name="T1" fmla="*/ 0 h 54"/>
                <a:gd name="T2" fmla="*/ 32 w 50"/>
                <a:gd name="T3" fmla="*/ 0 h 54"/>
                <a:gd name="T4" fmla="*/ 18 w 50"/>
                <a:gd name="T5" fmla="*/ 0 h 54"/>
                <a:gd name="T6" fmla="*/ 6 w 50"/>
                <a:gd name="T7" fmla="*/ 8 h 54"/>
                <a:gd name="T8" fmla="*/ 4 w 50"/>
                <a:gd name="T9" fmla="*/ 10 h 54"/>
                <a:gd name="T10" fmla="*/ 4 w 50"/>
                <a:gd name="T11" fmla="*/ 12 h 54"/>
                <a:gd name="T12" fmla="*/ 2 w 50"/>
                <a:gd name="T13" fmla="*/ 12 h 54"/>
                <a:gd name="T14" fmla="*/ 2 w 50"/>
                <a:gd name="T15" fmla="*/ 12 h 54"/>
                <a:gd name="T16" fmla="*/ 0 w 50"/>
                <a:gd name="T17" fmla="*/ 26 h 54"/>
                <a:gd name="T18" fmla="*/ 0 w 50"/>
                <a:gd name="T19" fmla="*/ 26 h 54"/>
                <a:gd name="T20" fmla="*/ 2 w 50"/>
                <a:gd name="T21" fmla="*/ 38 h 54"/>
                <a:gd name="T22" fmla="*/ 14 w 50"/>
                <a:gd name="T23" fmla="*/ 52 h 54"/>
                <a:gd name="T24" fmla="*/ 18 w 50"/>
                <a:gd name="T25" fmla="*/ 54 h 54"/>
                <a:gd name="T26" fmla="*/ 34 w 50"/>
                <a:gd name="T27" fmla="*/ 52 h 54"/>
                <a:gd name="T28" fmla="*/ 44 w 50"/>
                <a:gd name="T29" fmla="*/ 46 h 54"/>
                <a:gd name="T30" fmla="*/ 48 w 50"/>
                <a:gd name="T31" fmla="*/ 36 h 54"/>
                <a:gd name="T32" fmla="*/ 50 w 50"/>
                <a:gd name="T33" fmla="*/ 22 h 54"/>
                <a:gd name="T34" fmla="*/ 50 w 50"/>
                <a:gd name="T35" fmla="*/ 22 h 54"/>
                <a:gd name="T36" fmla="*/ 48 w 50"/>
                <a:gd name="T37" fmla="*/ 22 h 54"/>
                <a:gd name="T38" fmla="*/ 48 w 50"/>
                <a:gd name="T39" fmla="*/ 20 h 54"/>
                <a:gd name="T40" fmla="*/ 48 w 50"/>
                <a:gd name="T41" fmla="*/ 14 h 54"/>
                <a:gd name="T42" fmla="*/ 48 w 50"/>
                <a:gd name="T43" fmla="*/ 14 h 54"/>
                <a:gd name="T44" fmla="*/ 48 w 50"/>
                <a:gd name="T45" fmla="*/ 12 h 54"/>
                <a:gd name="T46" fmla="*/ 46 w 50"/>
                <a:gd name="T47" fmla="*/ 10 h 54"/>
                <a:gd name="T48" fmla="*/ 46 w 50"/>
                <a:gd name="T49" fmla="*/ 10 h 54"/>
                <a:gd name="T50" fmla="*/ 46 w 50"/>
                <a:gd name="T51" fmla="*/ 10 h 54"/>
                <a:gd name="T52" fmla="*/ 46 w 50"/>
                <a:gd name="T53" fmla="*/ 10 h 54"/>
                <a:gd name="T54" fmla="*/ 44 w 50"/>
                <a:gd name="T55" fmla="*/ 8 h 54"/>
                <a:gd name="T56" fmla="*/ 44 w 50"/>
                <a:gd name="T57" fmla="*/ 8 h 54"/>
                <a:gd name="T58" fmla="*/ 36 w 50"/>
                <a:gd name="T59" fmla="*/ 2 h 54"/>
                <a:gd name="T60" fmla="*/ 36 w 50"/>
                <a:gd name="T61" fmla="*/ 2 h 54"/>
                <a:gd name="T62" fmla="*/ 34 w 50"/>
                <a:gd name="T6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54">
                  <a:moveTo>
                    <a:pt x="34" y="0"/>
                  </a:moveTo>
                  <a:lnTo>
                    <a:pt x="34" y="0"/>
                  </a:lnTo>
                  <a:lnTo>
                    <a:pt x="34" y="0"/>
                  </a:lnTo>
                  <a:lnTo>
                    <a:pt x="32" y="0"/>
                  </a:lnTo>
                  <a:lnTo>
                    <a:pt x="18" y="0"/>
                  </a:lnTo>
                  <a:lnTo>
                    <a:pt x="18" y="0"/>
                  </a:lnTo>
                  <a:lnTo>
                    <a:pt x="14" y="2"/>
                  </a:lnTo>
                  <a:lnTo>
                    <a:pt x="6" y="8"/>
                  </a:lnTo>
                  <a:lnTo>
                    <a:pt x="4" y="10"/>
                  </a:lnTo>
                  <a:lnTo>
                    <a:pt x="4" y="10"/>
                  </a:lnTo>
                  <a:lnTo>
                    <a:pt x="4" y="10"/>
                  </a:lnTo>
                  <a:lnTo>
                    <a:pt x="4" y="12"/>
                  </a:lnTo>
                  <a:lnTo>
                    <a:pt x="2" y="12"/>
                  </a:lnTo>
                  <a:lnTo>
                    <a:pt x="2" y="12"/>
                  </a:lnTo>
                  <a:lnTo>
                    <a:pt x="2" y="12"/>
                  </a:lnTo>
                  <a:lnTo>
                    <a:pt x="2" y="12"/>
                  </a:lnTo>
                  <a:lnTo>
                    <a:pt x="0" y="24"/>
                  </a:lnTo>
                  <a:lnTo>
                    <a:pt x="0" y="26"/>
                  </a:lnTo>
                  <a:lnTo>
                    <a:pt x="0" y="26"/>
                  </a:lnTo>
                  <a:lnTo>
                    <a:pt x="0" y="26"/>
                  </a:lnTo>
                  <a:lnTo>
                    <a:pt x="0" y="26"/>
                  </a:lnTo>
                  <a:lnTo>
                    <a:pt x="2" y="38"/>
                  </a:lnTo>
                  <a:lnTo>
                    <a:pt x="8" y="46"/>
                  </a:lnTo>
                  <a:lnTo>
                    <a:pt x="14" y="52"/>
                  </a:lnTo>
                  <a:lnTo>
                    <a:pt x="18" y="54"/>
                  </a:lnTo>
                  <a:lnTo>
                    <a:pt x="18" y="54"/>
                  </a:lnTo>
                  <a:lnTo>
                    <a:pt x="28" y="54"/>
                  </a:lnTo>
                  <a:lnTo>
                    <a:pt x="34" y="52"/>
                  </a:lnTo>
                  <a:lnTo>
                    <a:pt x="40" y="50"/>
                  </a:lnTo>
                  <a:lnTo>
                    <a:pt x="44" y="46"/>
                  </a:lnTo>
                  <a:lnTo>
                    <a:pt x="46" y="42"/>
                  </a:lnTo>
                  <a:lnTo>
                    <a:pt x="48" y="36"/>
                  </a:lnTo>
                  <a:lnTo>
                    <a:pt x="50" y="24"/>
                  </a:lnTo>
                  <a:lnTo>
                    <a:pt x="50" y="22"/>
                  </a:lnTo>
                  <a:lnTo>
                    <a:pt x="50" y="22"/>
                  </a:lnTo>
                  <a:lnTo>
                    <a:pt x="50" y="22"/>
                  </a:lnTo>
                  <a:lnTo>
                    <a:pt x="50" y="22"/>
                  </a:lnTo>
                  <a:lnTo>
                    <a:pt x="48" y="22"/>
                  </a:lnTo>
                  <a:lnTo>
                    <a:pt x="48" y="20"/>
                  </a:lnTo>
                  <a:lnTo>
                    <a:pt x="48" y="20"/>
                  </a:lnTo>
                  <a:lnTo>
                    <a:pt x="48" y="14"/>
                  </a:lnTo>
                  <a:lnTo>
                    <a:pt x="48" y="14"/>
                  </a:lnTo>
                  <a:lnTo>
                    <a:pt x="48" y="14"/>
                  </a:lnTo>
                  <a:lnTo>
                    <a:pt x="48" y="14"/>
                  </a:lnTo>
                  <a:lnTo>
                    <a:pt x="48" y="12"/>
                  </a:lnTo>
                  <a:lnTo>
                    <a:pt x="48" y="12"/>
                  </a:lnTo>
                  <a:lnTo>
                    <a:pt x="48" y="12"/>
                  </a:lnTo>
                  <a:lnTo>
                    <a:pt x="46" y="10"/>
                  </a:lnTo>
                  <a:lnTo>
                    <a:pt x="46" y="10"/>
                  </a:lnTo>
                  <a:lnTo>
                    <a:pt x="46" y="10"/>
                  </a:lnTo>
                  <a:lnTo>
                    <a:pt x="46" y="10"/>
                  </a:lnTo>
                  <a:lnTo>
                    <a:pt x="46" y="10"/>
                  </a:lnTo>
                  <a:lnTo>
                    <a:pt x="46" y="10"/>
                  </a:lnTo>
                  <a:lnTo>
                    <a:pt x="46" y="10"/>
                  </a:lnTo>
                  <a:lnTo>
                    <a:pt x="46" y="8"/>
                  </a:lnTo>
                  <a:lnTo>
                    <a:pt x="44" y="8"/>
                  </a:lnTo>
                  <a:lnTo>
                    <a:pt x="44" y="8"/>
                  </a:lnTo>
                  <a:lnTo>
                    <a:pt x="44" y="8"/>
                  </a:lnTo>
                  <a:lnTo>
                    <a:pt x="38" y="8"/>
                  </a:lnTo>
                  <a:lnTo>
                    <a:pt x="36" y="2"/>
                  </a:lnTo>
                  <a:lnTo>
                    <a:pt x="36" y="2"/>
                  </a:lnTo>
                  <a:lnTo>
                    <a:pt x="36" y="2"/>
                  </a:lnTo>
                  <a:lnTo>
                    <a:pt x="34" y="2"/>
                  </a:lnTo>
                  <a:lnTo>
                    <a:pt x="3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0" name="Freeform 661"/>
            <p:cNvSpPr>
              <a:spLocks noEditPoints="1"/>
            </p:cNvSpPr>
            <p:nvPr/>
          </p:nvSpPr>
          <p:spPr bwMode="auto">
            <a:xfrm>
              <a:off x="8396288" y="5648325"/>
              <a:ext cx="73025" cy="79375"/>
            </a:xfrm>
            <a:custGeom>
              <a:avLst/>
              <a:gdLst>
                <a:gd name="T0" fmla="*/ 16 w 46"/>
                <a:gd name="T1" fmla="*/ 48 h 50"/>
                <a:gd name="T2" fmla="*/ 8 w 46"/>
                <a:gd name="T3" fmla="*/ 42 h 50"/>
                <a:gd name="T4" fmla="*/ 2 w 46"/>
                <a:gd name="T5" fmla="*/ 24 h 50"/>
                <a:gd name="T6" fmla="*/ 2 w 46"/>
                <a:gd name="T7" fmla="*/ 22 h 50"/>
                <a:gd name="T8" fmla="*/ 4 w 46"/>
                <a:gd name="T9" fmla="*/ 12 h 50"/>
                <a:gd name="T10" fmla="*/ 4 w 46"/>
                <a:gd name="T11" fmla="*/ 12 h 50"/>
                <a:gd name="T12" fmla="*/ 4 w 46"/>
                <a:gd name="T13" fmla="*/ 12 h 50"/>
                <a:gd name="T14" fmla="*/ 6 w 46"/>
                <a:gd name="T15" fmla="*/ 10 h 50"/>
                <a:gd name="T16" fmla="*/ 6 w 46"/>
                <a:gd name="T17" fmla="*/ 10 h 50"/>
                <a:gd name="T18" fmla="*/ 16 w 46"/>
                <a:gd name="T19" fmla="*/ 2 h 50"/>
                <a:gd name="T20" fmla="*/ 30 w 46"/>
                <a:gd name="T21" fmla="*/ 2 h 50"/>
                <a:gd name="T22" fmla="*/ 32 w 46"/>
                <a:gd name="T23" fmla="*/ 2 h 50"/>
                <a:gd name="T24" fmla="*/ 32 w 46"/>
                <a:gd name="T25" fmla="*/ 4 h 50"/>
                <a:gd name="T26" fmla="*/ 34 w 46"/>
                <a:gd name="T27" fmla="*/ 4 h 50"/>
                <a:gd name="T28" fmla="*/ 34 w 46"/>
                <a:gd name="T29" fmla="*/ 10 h 50"/>
                <a:gd name="T30" fmla="*/ 40 w 46"/>
                <a:gd name="T31" fmla="*/ 10 h 50"/>
                <a:gd name="T32" fmla="*/ 40 w 46"/>
                <a:gd name="T33" fmla="*/ 10 h 50"/>
                <a:gd name="T34" fmla="*/ 40 w 46"/>
                <a:gd name="T35" fmla="*/ 10 h 50"/>
                <a:gd name="T36" fmla="*/ 40 w 46"/>
                <a:gd name="T37" fmla="*/ 12 h 50"/>
                <a:gd name="T38" fmla="*/ 42 w 46"/>
                <a:gd name="T39" fmla="*/ 12 h 50"/>
                <a:gd name="T40" fmla="*/ 42 w 46"/>
                <a:gd name="T41" fmla="*/ 12 h 50"/>
                <a:gd name="T42" fmla="*/ 42 w 46"/>
                <a:gd name="T43" fmla="*/ 12 h 50"/>
                <a:gd name="T44" fmla="*/ 42 w 46"/>
                <a:gd name="T45" fmla="*/ 14 h 50"/>
                <a:gd name="T46" fmla="*/ 42 w 46"/>
                <a:gd name="T47" fmla="*/ 20 h 50"/>
                <a:gd name="T48" fmla="*/ 42 w 46"/>
                <a:gd name="T49" fmla="*/ 20 h 50"/>
                <a:gd name="T50" fmla="*/ 44 w 46"/>
                <a:gd name="T51" fmla="*/ 22 h 50"/>
                <a:gd name="T52" fmla="*/ 44 w 46"/>
                <a:gd name="T53" fmla="*/ 22 h 50"/>
                <a:gd name="T54" fmla="*/ 42 w 46"/>
                <a:gd name="T55" fmla="*/ 32 h 50"/>
                <a:gd name="T56" fmla="*/ 36 w 46"/>
                <a:gd name="T57" fmla="*/ 44 h 50"/>
                <a:gd name="T58" fmla="*/ 16 w 46"/>
                <a:gd name="T59" fmla="*/ 48 h 50"/>
                <a:gd name="T60" fmla="*/ 32 w 46"/>
                <a:gd name="T61" fmla="*/ 0 h 50"/>
                <a:gd name="T62" fmla="*/ 30 w 46"/>
                <a:gd name="T63" fmla="*/ 0 h 50"/>
                <a:gd name="T64" fmla="*/ 16 w 46"/>
                <a:gd name="T65" fmla="*/ 0 h 50"/>
                <a:gd name="T66" fmla="*/ 4 w 46"/>
                <a:gd name="T67" fmla="*/ 8 h 50"/>
                <a:gd name="T68" fmla="*/ 4 w 46"/>
                <a:gd name="T69" fmla="*/ 10 h 50"/>
                <a:gd name="T70" fmla="*/ 2 w 46"/>
                <a:gd name="T71" fmla="*/ 10 h 50"/>
                <a:gd name="T72" fmla="*/ 2 w 46"/>
                <a:gd name="T73" fmla="*/ 10 h 50"/>
                <a:gd name="T74" fmla="*/ 2 w 46"/>
                <a:gd name="T75" fmla="*/ 12 h 50"/>
                <a:gd name="T76" fmla="*/ 0 w 46"/>
                <a:gd name="T77" fmla="*/ 24 h 50"/>
                <a:gd name="T78" fmla="*/ 0 w 46"/>
                <a:gd name="T79" fmla="*/ 24 h 50"/>
                <a:gd name="T80" fmla="*/ 6 w 46"/>
                <a:gd name="T81" fmla="*/ 42 h 50"/>
                <a:gd name="T82" fmla="*/ 16 w 46"/>
                <a:gd name="T83" fmla="*/ 50 h 50"/>
                <a:gd name="T84" fmla="*/ 24 w 46"/>
                <a:gd name="T85" fmla="*/ 50 h 50"/>
                <a:gd name="T86" fmla="*/ 36 w 46"/>
                <a:gd name="T87" fmla="*/ 46 h 50"/>
                <a:gd name="T88" fmla="*/ 42 w 46"/>
                <a:gd name="T89" fmla="*/ 38 h 50"/>
                <a:gd name="T90" fmla="*/ 46 w 46"/>
                <a:gd name="T91" fmla="*/ 22 h 50"/>
                <a:gd name="T92" fmla="*/ 46 w 46"/>
                <a:gd name="T93" fmla="*/ 20 h 50"/>
                <a:gd name="T94" fmla="*/ 44 w 46"/>
                <a:gd name="T95" fmla="*/ 20 h 50"/>
                <a:gd name="T96" fmla="*/ 44 w 46"/>
                <a:gd name="T97" fmla="*/ 20 h 50"/>
                <a:gd name="T98" fmla="*/ 44 w 46"/>
                <a:gd name="T99" fmla="*/ 12 h 50"/>
                <a:gd name="T100" fmla="*/ 44 w 46"/>
                <a:gd name="T101" fmla="*/ 12 h 50"/>
                <a:gd name="T102" fmla="*/ 44 w 46"/>
                <a:gd name="T103" fmla="*/ 10 h 50"/>
                <a:gd name="T104" fmla="*/ 42 w 46"/>
                <a:gd name="T105" fmla="*/ 10 h 50"/>
                <a:gd name="T106" fmla="*/ 42 w 46"/>
                <a:gd name="T107" fmla="*/ 10 h 50"/>
                <a:gd name="T108" fmla="*/ 42 w 46"/>
                <a:gd name="T109" fmla="*/ 10 h 50"/>
                <a:gd name="T110" fmla="*/ 42 w 46"/>
                <a:gd name="T111" fmla="*/ 8 h 50"/>
                <a:gd name="T112" fmla="*/ 42 w 46"/>
                <a:gd name="T113" fmla="*/ 8 h 50"/>
                <a:gd name="T114" fmla="*/ 40 w 46"/>
                <a:gd name="T115" fmla="*/ 8 h 50"/>
                <a:gd name="T116" fmla="*/ 34 w 46"/>
                <a:gd name="T117" fmla="*/ 2 h 50"/>
                <a:gd name="T118" fmla="*/ 34 w 46"/>
                <a:gd name="T119" fmla="*/ 2 h 50"/>
                <a:gd name="T120" fmla="*/ 32 w 46"/>
                <a:gd name="T12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6" h="50">
                  <a:moveTo>
                    <a:pt x="16" y="48"/>
                  </a:moveTo>
                  <a:lnTo>
                    <a:pt x="16" y="48"/>
                  </a:lnTo>
                  <a:lnTo>
                    <a:pt x="12" y="46"/>
                  </a:lnTo>
                  <a:lnTo>
                    <a:pt x="8" y="42"/>
                  </a:lnTo>
                  <a:lnTo>
                    <a:pt x="4" y="34"/>
                  </a:lnTo>
                  <a:lnTo>
                    <a:pt x="2" y="24"/>
                  </a:lnTo>
                  <a:lnTo>
                    <a:pt x="2" y="24"/>
                  </a:lnTo>
                  <a:lnTo>
                    <a:pt x="2" y="22"/>
                  </a:lnTo>
                  <a:lnTo>
                    <a:pt x="2" y="22"/>
                  </a:lnTo>
                  <a:lnTo>
                    <a:pt x="4" y="12"/>
                  </a:lnTo>
                  <a:lnTo>
                    <a:pt x="4" y="12"/>
                  </a:lnTo>
                  <a:lnTo>
                    <a:pt x="4" y="12"/>
                  </a:lnTo>
                  <a:lnTo>
                    <a:pt x="4" y="12"/>
                  </a:lnTo>
                  <a:lnTo>
                    <a:pt x="4" y="12"/>
                  </a:lnTo>
                  <a:lnTo>
                    <a:pt x="6" y="10"/>
                  </a:lnTo>
                  <a:lnTo>
                    <a:pt x="6" y="10"/>
                  </a:lnTo>
                  <a:lnTo>
                    <a:pt x="6" y="10"/>
                  </a:lnTo>
                  <a:lnTo>
                    <a:pt x="6" y="10"/>
                  </a:lnTo>
                  <a:lnTo>
                    <a:pt x="14" y="4"/>
                  </a:lnTo>
                  <a:lnTo>
                    <a:pt x="16" y="2"/>
                  </a:lnTo>
                  <a:lnTo>
                    <a:pt x="30" y="2"/>
                  </a:lnTo>
                  <a:lnTo>
                    <a:pt x="30" y="2"/>
                  </a:lnTo>
                  <a:lnTo>
                    <a:pt x="32" y="2"/>
                  </a:lnTo>
                  <a:lnTo>
                    <a:pt x="32" y="2"/>
                  </a:lnTo>
                  <a:lnTo>
                    <a:pt x="32" y="4"/>
                  </a:lnTo>
                  <a:lnTo>
                    <a:pt x="32" y="4"/>
                  </a:lnTo>
                  <a:lnTo>
                    <a:pt x="34" y="4"/>
                  </a:lnTo>
                  <a:lnTo>
                    <a:pt x="34" y="4"/>
                  </a:lnTo>
                  <a:lnTo>
                    <a:pt x="34" y="10"/>
                  </a:lnTo>
                  <a:lnTo>
                    <a:pt x="34" y="10"/>
                  </a:lnTo>
                  <a:lnTo>
                    <a:pt x="40" y="10"/>
                  </a:lnTo>
                  <a:lnTo>
                    <a:pt x="40" y="10"/>
                  </a:lnTo>
                  <a:lnTo>
                    <a:pt x="40" y="10"/>
                  </a:lnTo>
                  <a:lnTo>
                    <a:pt x="40" y="10"/>
                  </a:lnTo>
                  <a:lnTo>
                    <a:pt x="40" y="10"/>
                  </a:lnTo>
                  <a:lnTo>
                    <a:pt x="40" y="10"/>
                  </a:lnTo>
                  <a:lnTo>
                    <a:pt x="40" y="10"/>
                  </a:lnTo>
                  <a:lnTo>
                    <a:pt x="40" y="12"/>
                  </a:lnTo>
                  <a:lnTo>
                    <a:pt x="42" y="12"/>
                  </a:lnTo>
                  <a:lnTo>
                    <a:pt x="42" y="12"/>
                  </a:lnTo>
                  <a:lnTo>
                    <a:pt x="42" y="12"/>
                  </a:lnTo>
                  <a:lnTo>
                    <a:pt x="42" y="12"/>
                  </a:lnTo>
                  <a:lnTo>
                    <a:pt x="42" y="12"/>
                  </a:lnTo>
                  <a:lnTo>
                    <a:pt x="42" y="12"/>
                  </a:lnTo>
                  <a:lnTo>
                    <a:pt x="42" y="14"/>
                  </a:lnTo>
                  <a:lnTo>
                    <a:pt x="42" y="14"/>
                  </a:lnTo>
                  <a:lnTo>
                    <a:pt x="42" y="14"/>
                  </a:lnTo>
                  <a:lnTo>
                    <a:pt x="42" y="20"/>
                  </a:lnTo>
                  <a:lnTo>
                    <a:pt x="42" y="20"/>
                  </a:lnTo>
                  <a:lnTo>
                    <a:pt x="42" y="20"/>
                  </a:lnTo>
                  <a:lnTo>
                    <a:pt x="44" y="20"/>
                  </a:lnTo>
                  <a:lnTo>
                    <a:pt x="44" y="22"/>
                  </a:lnTo>
                  <a:lnTo>
                    <a:pt x="44" y="22"/>
                  </a:lnTo>
                  <a:lnTo>
                    <a:pt x="44" y="22"/>
                  </a:lnTo>
                  <a:lnTo>
                    <a:pt x="44" y="22"/>
                  </a:lnTo>
                  <a:lnTo>
                    <a:pt x="42" y="32"/>
                  </a:lnTo>
                  <a:lnTo>
                    <a:pt x="38" y="42"/>
                  </a:lnTo>
                  <a:lnTo>
                    <a:pt x="36" y="44"/>
                  </a:lnTo>
                  <a:lnTo>
                    <a:pt x="30" y="46"/>
                  </a:lnTo>
                  <a:lnTo>
                    <a:pt x="16" y="48"/>
                  </a:lnTo>
                  <a:close/>
                  <a:moveTo>
                    <a:pt x="32" y="0"/>
                  </a:moveTo>
                  <a:lnTo>
                    <a:pt x="32" y="0"/>
                  </a:lnTo>
                  <a:lnTo>
                    <a:pt x="32" y="0"/>
                  </a:lnTo>
                  <a:lnTo>
                    <a:pt x="30" y="0"/>
                  </a:lnTo>
                  <a:lnTo>
                    <a:pt x="16" y="0"/>
                  </a:lnTo>
                  <a:lnTo>
                    <a:pt x="16" y="0"/>
                  </a:lnTo>
                  <a:lnTo>
                    <a:pt x="12" y="2"/>
                  </a:lnTo>
                  <a:lnTo>
                    <a:pt x="4" y="8"/>
                  </a:lnTo>
                  <a:lnTo>
                    <a:pt x="4" y="10"/>
                  </a:lnTo>
                  <a:lnTo>
                    <a:pt x="4" y="10"/>
                  </a:lnTo>
                  <a:lnTo>
                    <a:pt x="4" y="10"/>
                  </a:lnTo>
                  <a:lnTo>
                    <a:pt x="2" y="10"/>
                  </a:lnTo>
                  <a:lnTo>
                    <a:pt x="2" y="10"/>
                  </a:lnTo>
                  <a:lnTo>
                    <a:pt x="2" y="10"/>
                  </a:lnTo>
                  <a:lnTo>
                    <a:pt x="2" y="12"/>
                  </a:lnTo>
                  <a:lnTo>
                    <a:pt x="2" y="12"/>
                  </a:lnTo>
                  <a:lnTo>
                    <a:pt x="0" y="22"/>
                  </a:lnTo>
                  <a:lnTo>
                    <a:pt x="0" y="24"/>
                  </a:lnTo>
                  <a:lnTo>
                    <a:pt x="0" y="24"/>
                  </a:lnTo>
                  <a:lnTo>
                    <a:pt x="0" y="24"/>
                  </a:lnTo>
                  <a:lnTo>
                    <a:pt x="2" y="34"/>
                  </a:lnTo>
                  <a:lnTo>
                    <a:pt x="6" y="42"/>
                  </a:lnTo>
                  <a:lnTo>
                    <a:pt x="12" y="48"/>
                  </a:lnTo>
                  <a:lnTo>
                    <a:pt x="16" y="50"/>
                  </a:lnTo>
                  <a:lnTo>
                    <a:pt x="16" y="50"/>
                  </a:lnTo>
                  <a:lnTo>
                    <a:pt x="24" y="50"/>
                  </a:lnTo>
                  <a:lnTo>
                    <a:pt x="32" y="48"/>
                  </a:lnTo>
                  <a:lnTo>
                    <a:pt x="36" y="46"/>
                  </a:lnTo>
                  <a:lnTo>
                    <a:pt x="40" y="42"/>
                  </a:lnTo>
                  <a:lnTo>
                    <a:pt x="42" y="38"/>
                  </a:lnTo>
                  <a:lnTo>
                    <a:pt x="44" y="34"/>
                  </a:lnTo>
                  <a:lnTo>
                    <a:pt x="46" y="22"/>
                  </a:lnTo>
                  <a:lnTo>
                    <a:pt x="46" y="22"/>
                  </a:lnTo>
                  <a:lnTo>
                    <a:pt x="46" y="20"/>
                  </a:lnTo>
                  <a:lnTo>
                    <a:pt x="46" y="20"/>
                  </a:lnTo>
                  <a:lnTo>
                    <a:pt x="44" y="20"/>
                  </a:lnTo>
                  <a:lnTo>
                    <a:pt x="44" y="20"/>
                  </a:lnTo>
                  <a:lnTo>
                    <a:pt x="44" y="20"/>
                  </a:lnTo>
                  <a:lnTo>
                    <a:pt x="44" y="12"/>
                  </a:lnTo>
                  <a:lnTo>
                    <a:pt x="44" y="12"/>
                  </a:lnTo>
                  <a:lnTo>
                    <a:pt x="44" y="12"/>
                  </a:lnTo>
                  <a:lnTo>
                    <a:pt x="44" y="12"/>
                  </a:lnTo>
                  <a:lnTo>
                    <a:pt x="44" y="10"/>
                  </a:lnTo>
                  <a:lnTo>
                    <a:pt x="44" y="10"/>
                  </a:lnTo>
                  <a:lnTo>
                    <a:pt x="44" y="10"/>
                  </a:lnTo>
                  <a:lnTo>
                    <a:pt x="42" y="10"/>
                  </a:lnTo>
                  <a:lnTo>
                    <a:pt x="42" y="10"/>
                  </a:lnTo>
                  <a:lnTo>
                    <a:pt x="42" y="10"/>
                  </a:lnTo>
                  <a:lnTo>
                    <a:pt x="42" y="10"/>
                  </a:lnTo>
                  <a:lnTo>
                    <a:pt x="42" y="10"/>
                  </a:lnTo>
                  <a:lnTo>
                    <a:pt x="42" y="8"/>
                  </a:lnTo>
                  <a:lnTo>
                    <a:pt x="42" y="8"/>
                  </a:lnTo>
                  <a:lnTo>
                    <a:pt x="42" y="8"/>
                  </a:lnTo>
                  <a:lnTo>
                    <a:pt x="42" y="8"/>
                  </a:lnTo>
                  <a:lnTo>
                    <a:pt x="40" y="8"/>
                  </a:lnTo>
                  <a:lnTo>
                    <a:pt x="40" y="8"/>
                  </a:lnTo>
                  <a:lnTo>
                    <a:pt x="36" y="8"/>
                  </a:lnTo>
                  <a:lnTo>
                    <a:pt x="34" y="2"/>
                  </a:lnTo>
                  <a:lnTo>
                    <a:pt x="34" y="2"/>
                  </a:lnTo>
                  <a:lnTo>
                    <a:pt x="34" y="2"/>
                  </a:lnTo>
                  <a:lnTo>
                    <a:pt x="32" y="2"/>
                  </a:lnTo>
                  <a:lnTo>
                    <a:pt x="32" y="0"/>
                  </a:lnTo>
                  <a:close/>
                </a:path>
              </a:pathLst>
            </a:custGeom>
            <a:solidFill>
              <a:srgbClr val="15141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1" name="Freeform 662"/>
            <p:cNvSpPr>
              <a:spLocks/>
            </p:cNvSpPr>
            <p:nvPr/>
          </p:nvSpPr>
          <p:spPr bwMode="auto">
            <a:xfrm>
              <a:off x="8399463" y="5651500"/>
              <a:ext cx="66675" cy="73025"/>
            </a:xfrm>
            <a:custGeom>
              <a:avLst/>
              <a:gdLst>
                <a:gd name="T0" fmla="*/ 14 w 42"/>
                <a:gd name="T1" fmla="*/ 46 h 46"/>
                <a:gd name="T2" fmla="*/ 14 w 42"/>
                <a:gd name="T3" fmla="*/ 46 h 46"/>
                <a:gd name="T4" fmla="*/ 10 w 42"/>
                <a:gd name="T5" fmla="*/ 44 h 46"/>
                <a:gd name="T6" fmla="*/ 6 w 42"/>
                <a:gd name="T7" fmla="*/ 40 h 46"/>
                <a:gd name="T8" fmla="*/ 2 w 42"/>
                <a:gd name="T9" fmla="*/ 32 h 46"/>
                <a:gd name="T10" fmla="*/ 0 w 42"/>
                <a:gd name="T11" fmla="*/ 22 h 46"/>
                <a:gd name="T12" fmla="*/ 0 w 42"/>
                <a:gd name="T13" fmla="*/ 22 h 46"/>
                <a:gd name="T14" fmla="*/ 0 w 42"/>
                <a:gd name="T15" fmla="*/ 20 h 46"/>
                <a:gd name="T16" fmla="*/ 0 w 42"/>
                <a:gd name="T17" fmla="*/ 20 h 46"/>
                <a:gd name="T18" fmla="*/ 2 w 42"/>
                <a:gd name="T19" fmla="*/ 10 h 46"/>
                <a:gd name="T20" fmla="*/ 2 w 42"/>
                <a:gd name="T21" fmla="*/ 10 h 46"/>
                <a:gd name="T22" fmla="*/ 2 w 42"/>
                <a:gd name="T23" fmla="*/ 10 h 46"/>
                <a:gd name="T24" fmla="*/ 2 w 42"/>
                <a:gd name="T25" fmla="*/ 10 h 46"/>
                <a:gd name="T26" fmla="*/ 2 w 42"/>
                <a:gd name="T27" fmla="*/ 10 h 46"/>
                <a:gd name="T28" fmla="*/ 4 w 42"/>
                <a:gd name="T29" fmla="*/ 8 h 46"/>
                <a:gd name="T30" fmla="*/ 4 w 42"/>
                <a:gd name="T31" fmla="*/ 8 h 46"/>
                <a:gd name="T32" fmla="*/ 4 w 42"/>
                <a:gd name="T33" fmla="*/ 8 h 46"/>
                <a:gd name="T34" fmla="*/ 4 w 42"/>
                <a:gd name="T35" fmla="*/ 8 h 46"/>
                <a:gd name="T36" fmla="*/ 12 w 42"/>
                <a:gd name="T37" fmla="*/ 2 h 46"/>
                <a:gd name="T38" fmla="*/ 14 w 42"/>
                <a:gd name="T39" fmla="*/ 0 h 46"/>
                <a:gd name="T40" fmla="*/ 28 w 42"/>
                <a:gd name="T41" fmla="*/ 0 h 46"/>
                <a:gd name="T42" fmla="*/ 28 w 42"/>
                <a:gd name="T43" fmla="*/ 0 h 46"/>
                <a:gd name="T44" fmla="*/ 30 w 42"/>
                <a:gd name="T45" fmla="*/ 0 h 46"/>
                <a:gd name="T46" fmla="*/ 30 w 42"/>
                <a:gd name="T47" fmla="*/ 0 h 46"/>
                <a:gd name="T48" fmla="*/ 30 w 42"/>
                <a:gd name="T49" fmla="*/ 2 h 46"/>
                <a:gd name="T50" fmla="*/ 30 w 42"/>
                <a:gd name="T51" fmla="*/ 2 h 46"/>
                <a:gd name="T52" fmla="*/ 32 w 42"/>
                <a:gd name="T53" fmla="*/ 2 h 46"/>
                <a:gd name="T54" fmla="*/ 32 w 42"/>
                <a:gd name="T55" fmla="*/ 2 h 46"/>
                <a:gd name="T56" fmla="*/ 32 w 42"/>
                <a:gd name="T57" fmla="*/ 8 h 46"/>
                <a:gd name="T58" fmla="*/ 32 w 42"/>
                <a:gd name="T59" fmla="*/ 8 h 46"/>
                <a:gd name="T60" fmla="*/ 38 w 42"/>
                <a:gd name="T61" fmla="*/ 8 h 46"/>
                <a:gd name="T62" fmla="*/ 38 w 42"/>
                <a:gd name="T63" fmla="*/ 8 h 46"/>
                <a:gd name="T64" fmla="*/ 38 w 42"/>
                <a:gd name="T65" fmla="*/ 8 h 46"/>
                <a:gd name="T66" fmla="*/ 38 w 42"/>
                <a:gd name="T67" fmla="*/ 8 h 46"/>
                <a:gd name="T68" fmla="*/ 38 w 42"/>
                <a:gd name="T69" fmla="*/ 8 h 46"/>
                <a:gd name="T70" fmla="*/ 38 w 42"/>
                <a:gd name="T71" fmla="*/ 8 h 46"/>
                <a:gd name="T72" fmla="*/ 38 w 42"/>
                <a:gd name="T73" fmla="*/ 8 h 46"/>
                <a:gd name="T74" fmla="*/ 38 w 42"/>
                <a:gd name="T75" fmla="*/ 10 h 46"/>
                <a:gd name="T76" fmla="*/ 40 w 42"/>
                <a:gd name="T77" fmla="*/ 10 h 46"/>
                <a:gd name="T78" fmla="*/ 40 w 42"/>
                <a:gd name="T79" fmla="*/ 10 h 46"/>
                <a:gd name="T80" fmla="*/ 40 w 42"/>
                <a:gd name="T81" fmla="*/ 10 h 46"/>
                <a:gd name="T82" fmla="*/ 40 w 42"/>
                <a:gd name="T83" fmla="*/ 10 h 46"/>
                <a:gd name="T84" fmla="*/ 40 w 42"/>
                <a:gd name="T85" fmla="*/ 10 h 46"/>
                <a:gd name="T86" fmla="*/ 40 w 42"/>
                <a:gd name="T87" fmla="*/ 10 h 46"/>
                <a:gd name="T88" fmla="*/ 40 w 42"/>
                <a:gd name="T89" fmla="*/ 12 h 46"/>
                <a:gd name="T90" fmla="*/ 40 w 42"/>
                <a:gd name="T91" fmla="*/ 12 h 46"/>
                <a:gd name="T92" fmla="*/ 40 w 42"/>
                <a:gd name="T93" fmla="*/ 12 h 46"/>
                <a:gd name="T94" fmla="*/ 40 w 42"/>
                <a:gd name="T95" fmla="*/ 18 h 46"/>
                <a:gd name="T96" fmla="*/ 40 w 42"/>
                <a:gd name="T97" fmla="*/ 18 h 46"/>
                <a:gd name="T98" fmla="*/ 40 w 42"/>
                <a:gd name="T99" fmla="*/ 18 h 46"/>
                <a:gd name="T100" fmla="*/ 42 w 42"/>
                <a:gd name="T101" fmla="*/ 18 h 46"/>
                <a:gd name="T102" fmla="*/ 42 w 42"/>
                <a:gd name="T103" fmla="*/ 20 h 46"/>
                <a:gd name="T104" fmla="*/ 42 w 42"/>
                <a:gd name="T105" fmla="*/ 20 h 46"/>
                <a:gd name="T106" fmla="*/ 42 w 42"/>
                <a:gd name="T107" fmla="*/ 20 h 46"/>
                <a:gd name="T108" fmla="*/ 42 w 42"/>
                <a:gd name="T109" fmla="*/ 20 h 46"/>
                <a:gd name="T110" fmla="*/ 40 w 42"/>
                <a:gd name="T111" fmla="*/ 30 h 46"/>
                <a:gd name="T112" fmla="*/ 36 w 42"/>
                <a:gd name="T113" fmla="*/ 40 h 46"/>
                <a:gd name="T114" fmla="*/ 34 w 42"/>
                <a:gd name="T115" fmla="*/ 42 h 46"/>
                <a:gd name="T116" fmla="*/ 28 w 42"/>
                <a:gd name="T117" fmla="*/ 44 h 46"/>
                <a:gd name="T118" fmla="*/ 14 w 42"/>
                <a:gd name="T11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46">
                  <a:moveTo>
                    <a:pt x="14" y="46"/>
                  </a:moveTo>
                  <a:lnTo>
                    <a:pt x="14" y="46"/>
                  </a:lnTo>
                  <a:lnTo>
                    <a:pt x="10" y="44"/>
                  </a:lnTo>
                  <a:lnTo>
                    <a:pt x="6" y="40"/>
                  </a:lnTo>
                  <a:lnTo>
                    <a:pt x="2" y="32"/>
                  </a:lnTo>
                  <a:lnTo>
                    <a:pt x="0" y="22"/>
                  </a:lnTo>
                  <a:lnTo>
                    <a:pt x="0" y="22"/>
                  </a:lnTo>
                  <a:lnTo>
                    <a:pt x="0" y="20"/>
                  </a:lnTo>
                  <a:lnTo>
                    <a:pt x="0" y="20"/>
                  </a:lnTo>
                  <a:lnTo>
                    <a:pt x="2" y="10"/>
                  </a:lnTo>
                  <a:lnTo>
                    <a:pt x="2" y="10"/>
                  </a:lnTo>
                  <a:lnTo>
                    <a:pt x="2" y="10"/>
                  </a:lnTo>
                  <a:lnTo>
                    <a:pt x="2" y="10"/>
                  </a:lnTo>
                  <a:lnTo>
                    <a:pt x="2" y="10"/>
                  </a:lnTo>
                  <a:lnTo>
                    <a:pt x="4" y="8"/>
                  </a:lnTo>
                  <a:lnTo>
                    <a:pt x="4" y="8"/>
                  </a:lnTo>
                  <a:lnTo>
                    <a:pt x="4" y="8"/>
                  </a:lnTo>
                  <a:lnTo>
                    <a:pt x="4" y="8"/>
                  </a:lnTo>
                  <a:lnTo>
                    <a:pt x="12" y="2"/>
                  </a:lnTo>
                  <a:lnTo>
                    <a:pt x="14" y="0"/>
                  </a:lnTo>
                  <a:lnTo>
                    <a:pt x="28" y="0"/>
                  </a:lnTo>
                  <a:lnTo>
                    <a:pt x="28" y="0"/>
                  </a:lnTo>
                  <a:lnTo>
                    <a:pt x="30" y="0"/>
                  </a:lnTo>
                  <a:lnTo>
                    <a:pt x="30" y="0"/>
                  </a:lnTo>
                  <a:lnTo>
                    <a:pt x="30" y="2"/>
                  </a:lnTo>
                  <a:lnTo>
                    <a:pt x="30" y="2"/>
                  </a:lnTo>
                  <a:lnTo>
                    <a:pt x="32" y="2"/>
                  </a:lnTo>
                  <a:lnTo>
                    <a:pt x="32" y="2"/>
                  </a:lnTo>
                  <a:lnTo>
                    <a:pt x="32" y="8"/>
                  </a:lnTo>
                  <a:lnTo>
                    <a:pt x="32" y="8"/>
                  </a:lnTo>
                  <a:lnTo>
                    <a:pt x="38" y="8"/>
                  </a:lnTo>
                  <a:lnTo>
                    <a:pt x="38" y="8"/>
                  </a:lnTo>
                  <a:lnTo>
                    <a:pt x="38" y="8"/>
                  </a:lnTo>
                  <a:lnTo>
                    <a:pt x="38" y="8"/>
                  </a:lnTo>
                  <a:lnTo>
                    <a:pt x="38" y="8"/>
                  </a:lnTo>
                  <a:lnTo>
                    <a:pt x="38" y="8"/>
                  </a:lnTo>
                  <a:lnTo>
                    <a:pt x="38" y="8"/>
                  </a:lnTo>
                  <a:lnTo>
                    <a:pt x="38" y="10"/>
                  </a:lnTo>
                  <a:lnTo>
                    <a:pt x="40" y="10"/>
                  </a:lnTo>
                  <a:lnTo>
                    <a:pt x="40" y="10"/>
                  </a:lnTo>
                  <a:lnTo>
                    <a:pt x="40" y="10"/>
                  </a:lnTo>
                  <a:lnTo>
                    <a:pt x="40" y="10"/>
                  </a:lnTo>
                  <a:lnTo>
                    <a:pt x="40" y="10"/>
                  </a:lnTo>
                  <a:lnTo>
                    <a:pt x="40" y="10"/>
                  </a:lnTo>
                  <a:lnTo>
                    <a:pt x="40" y="12"/>
                  </a:lnTo>
                  <a:lnTo>
                    <a:pt x="40" y="12"/>
                  </a:lnTo>
                  <a:lnTo>
                    <a:pt x="40" y="12"/>
                  </a:lnTo>
                  <a:lnTo>
                    <a:pt x="40" y="18"/>
                  </a:lnTo>
                  <a:lnTo>
                    <a:pt x="40" y="18"/>
                  </a:lnTo>
                  <a:lnTo>
                    <a:pt x="40" y="18"/>
                  </a:lnTo>
                  <a:lnTo>
                    <a:pt x="42" y="18"/>
                  </a:lnTo>
                  <a:lnTo>
                    <a:pt x="42" y="20"/>
                  </a:lnTo>
                  <a:lnTo>
                    <a:pt x="42" y="20"/>
                  </a:lnTo>
                  <a:lnTo>
                    <a:pt x="42" y="20"/>
                  </a:lnTo>
                  <a:lnTo>
                    <a:pt x="42" y="20"/>
                  </a:lnTo>
                  <a:lnTo>
                    <a:pt x="40" y="30"/>
                  </a:lnTo>
                  <a:lnTo>
                    <a:pt x="36" y="40"/>
                  </a:lnTo>
                  <a:lnTo>
                    <a:pt x="34" y="42"/>
                  </a:lnTo>
                  <a:lnTo>
                    <a:pt x="28" y="44"/>
                  </a:lnTo>
                  <a:lnTo>
                    <a:pt x="14" y="4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2" name="Freeform 663"/>
            <p:cNvSpPr>
              <a:spLocks/>
            </p:cNvSpPr>
            <p:nvPr/>
          </p:nvSpPr>
          <p:spPr bwMode="auto">
            <a:xfrm>
              <a:off x="8396288" y="5648325"/>
              <a:ext cx="73025" cy="79375"/>
            </a:xfrm>
            <a:custGeom>
              <a:avLst/>
              <a:gdLst>
                <a:gd name="T0" fmla="*/ 32 w 46"/>
                <a:gd name="T1" fmla="*/ 0 h 50"/>
                <a:gd name="T2" fmla="*/ 32 w 46"/>
                <a:gd name="T3" fmla="*/ 0 h 50"/>
                <a:gd name="T4" fmla="*/ 32 w 46"/>
                <a:gd name="T5" fmla="*/ 0 h 50"/>
                <a:gd name="T6" fmla="*/ 30 w 46"/>
                <a:gd name="T7" fmla="*/ 0 h 50"/>
                <a:gd name="T8" fmla="*/ 16 w 46"/>
                <a:gd name="T9" fmla="*/ 0 h 50"/>
                <a:gd name="T10" fmla="*/ 16 w 46"/>
                <a:gd name="T11" fmla="*/ 0 h 50"/>
                <a:gd name="T12" fmla="*/ 12 w 46"/>
                <a:gd name="T13" fmla="*/ 2 h 50"/>
                <a:gd name="T14" fmla="*/ 4 w 46"/>
                <a:gd name="T15" fmla="*/ 8 h 50"/>
                <a:gd name="T16" fmla="*/ 4 w 46"/>
                <a:gd name="T17" fmla="*/ 10 h 50"/>
                <a:gd name="T18" fmla="*/ 4 w 46"/>
                <a:gd name="T19" fmla="*/ 10 h 50"/>
                <a:gd name="T20" fmla="*/ 4 w 46"/>
                <a:gd name="T21" fmla="*/ 10 h 50"/>
                <a:gd name="T22" fmla="*/ 2 w 46"/>
                <a:gd name="T23" fmla="*/ 10 h 50"/>
                <a:gd name="T24" fmla="*/ 2 w 46"/>
                <a:gd name="T25" fmla="*/ 10 h 50"/>
                <a:gd name="T26" fmla="*/ 2 w 46"/>
                <a:gd name="T27" fmla="*/ 10 h 50"/>
                <a:gd name="T28" fmla="*/ 2 w 46"/>
                <a:gd name="T29" fmla="*/ 12 h 50"/>
                <a:gd name="T30" fmla="*/ 2 w 46"/>
                <a:gd name="T31" fmla="*/ 12 h 50"/>
                <a:gd name="T32" fmla="*/ 0 w 46"/>
                <a:gd name="T33" fmla="*/ 22 h 50"/>
                <a:gd name="T34" fmla="*/ 0 w 46"/>
                <a:gd name="T35" fmla="*/ 24 h 50"/>
                <a:gd name="T36" fmla="*/ 0 w 46"/>
                <a:gd name="T37" fmla="*/ 24 h 50"/>
                <a:gd name="T38" fmla="*/ 0 w 46"/>
                <a:gd name="T39" fmla="*/ 24 h 50"/>
                <a:gd name="T40" fmla="*/ 2 w 46"/>
                <a:gd name="T41" fmla="*/ 34 h 50"/>
                <a:gd name="T42" fmla="*/ 6 w 46"/>
                <a:gd name="T43" fmla="*/ 42 h 50"/>
                <a:gd name="T44" fmla="*/ 12 w 46"/>
                <a:gd name="T45" fmla="*/ 48 h 50"/>
                <a:gd name="T46" fmla="*/ 16 w 46"/>
                <a:gd name="T47" fmla="*/ 50 h 50"/>
                <a:gd name="T48" fmla="*/ 16 w 46"/>
                <a:gd name="T49" fmla="*/ 50 h 50"/>
                <a:gd name="T50" fmla="*/ 24 w 46"/>
                <a:gd name="T51" fmla="*/ 50 h 50"/>
                <a:gd name="T52" fmla="*/ 32 w 46"/>
                <a:gd name="T53" fmla="*/ 48 h 50"/>
                <a:gd name="T54" fmla="*/ 36 w 46"/>
                <a:gd name="T55" fmla="*/ 46 h 50"/>
                <a:gd name="T56" fmla="*/ 40 w 46"/>
                <a:gd name="T57" fmla="*/ 42 h 50"/>
                <a:gd name="T58" fmla="*/ 42 w 46"/>
                <a:gd name="T59" fmla="*/ 38 h 50"/>
                <a:gd name="T60" fmla="*/ 44 w 46"/>
                <a:gd name="T61" fmla="*/ 34 h 50"/>
                <a:gd name="T62" fmla="*/ 46 w 46"/>
                <a:gd name="T63" fmla="*/ 22 h 50"/>
                <a:gd name="T64" fmla="*/ 46 w 46"/>
                <a:gd name="T65" fmla="*/ 22 h 50"/>
                <a:gd name="T66" fmla="*/ 46 w 46"/>
                <a:gd name="T67" fmla="*/ 20 h 50"/>
                <a:gd name="T68" fmla="*/ 46 w 46"/>
                <a:gd name="T69" fmla="*/ 20 h 50"/>
                <a:gd name="T70" fmla="*/ 44 w 46"/>
                <a:gd name="T71" fmla="*/ 20 h 50"/>
                <a:gd name="T72" fmla="*/ 44 w 46"/>
                <a:gd name="T73" fmla="*/ 20 h 50"/>
                <a:gd name="T74" fmla="*/ 44 w 46"/>
                <a:gd name="T75" fmla="*/ 20 h 50"/>
                <a:gd name="T76" fmla="*/ 44 w 46"/>
                <a:gd name="T77" fmla="*/ 12 h 50"/>
                <a:gd name="T78" fmla="*/ 44 w 46"/>
                <a:gd name="T79" fmla="*/ 12 h 50"/>
                <a:gd name="T80" fmla="*/ 44 w 46"/>
                <a:gd name="T81" fmla="*/ 12 h 50"/>
                <a:gd name="T82" fmla="*/ 44 w 46"/>
                <a:gd name="T83" fmla="*/ 12 h 50"/>
                <a:gd name="T84" fmla="*/ 44 w 46"/>
                <a:gd name="T85" fmla="*/ 10 h 50"/>
                <a:gd name="T86" fmla="*/ 44 w 46"/>
                <a:gd name="T87" fmla="*/ 10 h 50"/>
                <a:gd name="T88" fmla="*/ 44 w 46"/>
                <a:gd name="T89" fmla="*/ 10 h 50"/>
                <a:gd name="T90" fmla="*/ 42 w 46"/>
                <a:gd name="T91" fmla="*/ 10 h 50"/>
                <a:gd name="T92" fmla="*/ 42 w 46"/>
                <a:gd name="T93" fmla="*/ 10 h 50"/>
                <a:gd name="T94" fmla="*/ 42 w 46"/>
                <a:gd name="T95" fmla="*/ 10 h 50"/>
                <a:gd name="T96" fmla="*/ 42 w 46"/>
                <a:gd name="T97" fmla="*/ 10 h 50"/>
                <a:gd name="T98" fmla="*/ 42 w 46"/>
                <a:gd name="T99" fmla="*/ 10 h 50"/>
                <a:gd name="T100" fmla="*/ 42 w 46"/>
                <a:gd name="T101" fmla="*/ 8 h 50"/>
                <a:gd name="T102" fmla="*/ 42 w 46"/>
                <a:gd name="T103" fmla="*/ 8 h 50"/>
                <a:gd name="T104" fmla="*/ 42 w 46"/>
                <a:gd name="T105" fmla="*/ 8 h 50"/>
                <a:gd name="T106" fmla="*/ 42 w 46"/>
                <a:gd name="T107" fmla="*/ 8 h 50"/>
                <a:gd name="T108" fmla="*/ 40 w 46"/>
                <a:gd name="T109" fmla="*/ 8 h 50"/>
                <a:gd name="T110" fmla="*/ 40 w 46"/>
                <a:gd name="T111" fmla="*/ 8 h 50"/>
                <a:gd name="T112" fmla="*/ 36 w 46"/>
                <a:gd name="T113" fmla="*/ 8 h 50"/>
                <a:gd name="T114" fmla="*/ 34 w 46"/>
                <a:gd name="T115" fmla="*/ 2 h 50"/>
                <a:gd name="T116" fmla="*/ 34 w 46"/>
                <a:gd name="T117" fmla="*/ 2 h 50"/>
                <a:gd name="T118" fmla="*/ 34 w 46"/>
                <a:gd name="T119" fmla="*/ 2 h 50"/>
                <a:gd name="T120" fmla="*/ 32 w 46"/>
                <a:gd name="T121" fmla="*/ 2 h 50"/>
                <a:gd name="T122" fmla="*/ 32 w 46"/>
                <a:gd name="T12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 h="50">
                  <a:moveTo>
                    <a:pt x="32" y="0"/>
                  </a:moveTo>
                  <a:lnTo>
                    <a:pt x="32" y="0"/>
                  </a:lnTo>
                  <a:lnTo>
                    <a:pt x="32" y="0"/>
                  </a:lnTo>
                  <a:lnTo>
                    <a:pt x="30" y="0"/>
                  </a:lnTo>
                  <a:lnTo>
                    <a:pt x="16" y="0"/>
                  </a:lnTo>
                  <a:lnTo>
                    <a:pt x="16" y="0"/>
                  </a:lnTo>
                  <a:lnTo>
                    <a:pt x="12" y="2"/>
                  </a:lnTo>
                  <a:lnTo>
                    <a:pt x="4" y="8"/>
                  </a:lnTo>
                  <a:lnTo>
                    <a:pt x="4" y="10"/>
                  </a:lnTo>
                  <a:lnTo>
                    <a:pt x="4" y="10"/>
                  </a:lnTo>
                  <a:lnTo>
                    <a:pt x="4" y="10"/>
                  </a:lnTo>
                  <a:lnTo>
                    <a:pt x="2" y="10"/>
                  </a:lnTo>
                  <a:lnTo>
                    <a:pt x="2" y="10"/>
                  </a:lnTo>
                  <a:lnTo>
                    <a:pt x="2" y="10"/>
                  </a:lnTo>
                  <a:lnTo>
                    <a:pt x="2" y="12"/>
                  </a:lnTo>
                  <a:lnTo>
                    <a:pt x="2" y="12"/>
                  </a:lnTo>
                  <a:lnTo>
                    <a:pt x="0" y="22"/>
                  </a:lnTo>
                  <a:lnTo>
                    <a:pt x="0" y="24"/>
                  </a:lnTo>
                  <a:lnTo>
                    <a:pt x="0" y="24"/>
                  </a:lnTo>
                  <a:lnTo>
                    <a:pt x="0" y="24"/>
                  </a:lnTo>
                  <a:lnTo>
                    <a:pt x="2" y="34"/>
                  </a:lnTo>
                  <a:lnTo>
                    <a:pt x="6" y="42"/>
                  </a:lnTo>
                  <a:lnTo>
                    <a:pt x="12" y="48"/>
                  </a:lnTo>
                  <a:lnTo>
                    <a:pt x="16" y="50"/>
                  </a:lnTo>
                  <a:lnTo>
                    <a:pt x="16" y="50"/>
                  </a:lnTo>
                  <a:lnTo>
                    <a:pt x="24" y="50"/>
                  </a:lnTo>
                  <a:lnTo>
                    <a:pt x="32" y="48"/>
                  </a:lnTo>
                  <a:lnTo>
                    <a:pt x="36" y="46"/>
                  </a:lnTo>
                  <a:lnTo>
                    <a:pt x="40" y="42"/>
                  </a:lnTo>
                  <a:lnTo>
                    <a:pt x="42" y="38"/>
                  </a:lnTo>
                  <a:lnTo>
                    <a:pt x="44" y="34"/>
                  </a:lnTo>
                  <a:lnTo>
                    <a:pt x="46" y="22"/>
                  </a:lnTo>
                  <a:lnTo>
                    <a:pt x="46" y="22"/>
                  </a:lnTo>
                  <a:lnTo>
                    <a:pt x="46" y="20"/>
                  </a:lnTo>
                  <a:lnTo>
                    <a:pt x="46" y="20"/>
                  </a:lnTo>
                  <a:lnTo>
                    <a:pt x="44" y="20"/>
                  </a:lnTo>
                  <a:lnTo>
                    <a:pt x="44" y="20"/>
                  </a:lnTo>
                  <a:lnTo>
                    <a:pt x="44" y="20"/>
                  </a:lnTo>
                  <a:lnTo>
                    <a:pt x="44" y="12"/>
                  </a:lnTo>
                  <a:lnTo>
                    <a:pt x="44" y="12"/>
                  </a:lnTo>
                  <a:lnTo>
                    <a:pt x="44" y="12"/>
                  </a:lnTo>
                  <a:lnTo>
                    <a:pt x="44" y="12"/>
                  </a:lnTo>
                  <a:lnTo>
                    <a:pt x="44" y="10"/>
                  </a:lnTo>
                  <a:lnTo>
                    <a:pt x="44" y="10"/>
                  </a:lnTo>
                  <a:lnTo>
                    <a:pt x="44" y="10"/>
                  </a:lnTo>
                  <a:lnTo>
                    <a:pt x="42" y="10"/>
                  </a:lnTo>
                  <a:lnTo>
                    <a:pt x="42" y="10"/>
                  </a:lnTo>
                  <a:lnTo>
                    <a:pt x="42" y="10"/>
                  </a:lnTo>
                  <a:lnTo>
                    <a:pt x="42" y="10"/>
                  </a:lnTo>
                  <a:lnTo>
                    <a:pt x="42" y="10"/>
                  </a:lnTo>
                  <a:lnTo>
                    <a:pt x="42" y="8"/>
                  </a:lnTo>
                  <a:lnTo>
                    <a:pt x="42" y="8"/>
                  </a:lnTo>
                  <a:lnTo>
                    <a:pt x="42" y="8"/>
                  </a:lnTo>
                  <a:lnTo>
                    <a:pt x="42" y="8"/>
                  </a:lnTo>
                  <a:lnTo>
                    <a:pt x="40" y="8"/>
                  </a:lnTo>
                  <a:lnTo>
                    <a:pt x="40" y="8"/>
                  </a:lnTo>
                  <a:lnTo>
                    <a:pt x="36" y="8"/>
                  </a:lnTo>
                  <a:lnTo>
                    <a:pt x="34" y="2"/>
                  </a:lnTo>
                  <a:lnTo>
                    <a:pt x="34" y="2"/>
                  </a:lnTo>
                  <a:lnTo>
                    <a:pt x="34" y="2"/>
                  </a:lnTo>
                  <a:lnTo>
                    <a:pt x="32" y="2"/>
                  </a:lnTo>
                  <a:lnTo>
                    <a:pt x="32"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3" name="Freeform 664"/>
            <p:cNvSpPr>
              <a:spLocks noEditPoints="1"/>
            </p:cNvSpPr>
            <p:nvPr/>
          </p:nvSpPr>
          <p:spPr bwMode="auto">
            <a:xfrm>
              <a:off x="8399463" y="5651500"/>
              <a:ext cx="66675" cy="73025"/>
            </a:xfrm>
            <a:custGeom>
              <a:avLst/>
              <a:gdLst>
                <a:gd name="T0" fmla="*/ 14 w 42"/>
                <a:gd name="T1" fmla="*/ 44 h 46"/>
                <a:gd name="T2" fmla="*/ 8 w 42"/>
                <a:gd name="T3" fmla="*/ 38 h 46"/>
                <a:gd name="T4" fmla="*/ 2 w 42"/>
                <a:gd name="T5" fmla="*/ 22 h 46"/>
                <a:gd name="T6" fmla="*/ 2 w 42"/>
                <a:gd name="T7" fmla="*/ 20 h 46"/>
                <a:gd name="T8" fmla="*/ 4 w 42"/>
                <a:gd name="T9" fmla="*/ 12 h 46"/>
                <a:gd name="T10" fmla="*/ 4 w 42"/>
                <a:gd name="T11" fmla="*/ 12 h 46"/>
                <a:gd name="T12" fmla="*/ 4 w 42"/>
                <a:gd name="T13" fmla="*/ 10 h 46"/>
                <a:gd name="T14" fmla="*/ 4 w 42"/>
                <a:gd name="T15" fmla="*/ 10 h 46"/>
                <a:gd name="T16" fmla="*/ 6 w 42"/>
                <a:gd name="T17" fmla="*/ 10 h 46"/>
                <a:gd name="T18" fmla="*/ 14 w 42"/>
                <a:gd name="T19" fmla="*/ 2 h 46"/>
                <a:gd name="T20" fmla="*/ 30 w 42"/>
                <a:gd name="T21" fmla="*/ 2 h 46"/>
                <a:gd name="T22" fmla="*/ 30 w 42"/>
                <a:gd name="T23" fmla="*/ 4 h 46"/>
                <a:gd name="T24" fmla="*/ 30 w 42"/>
                <a:gd name="T25" fmla="*/ 4 h 46"/>
                <a:gd name="T26" fmla="*/ 32 w 42"/>
                <a:gd name="T27" fmla="*/ 10 h 46"/>
                <a:gd name="T28" fmla="*/ 36 w 42"/>
                <a:gd name="T29" fmla="*/ 10 h 46"/>
                <a:gd name="T30" fmla="*/ 36 w 42"/>
                <a:gd name="T31" fmla="*/ 10 h 46"/>
                <a:gd name="T32" fmla="*/ 38 w 42"/>
                <a:gd name="T33" fmla="*/ 10 h 46"/>
                <a:gd name="T34" fmla="*/ 38 w 42"/>
                <a:gd name="T35" fmla="*/ 10 h 46"/>
                <a:gd name="T36" fmla="*/ 38 w 42"/>
                <a:gd name="T37" fmla="*/ 10 h 46"/>
                <a:gd name="T38" fmla="*/ 38 w 42"/>
                <a:gd name="T39" fmla="*/ 12 h 46"/>
                <a:gd name="T40" fmla="*/ 38 w 42"/>
                <a:gd name="T41" fmla="*/ 12 h 46"/>
                <a:gd name="T42" fmla="*/ 38 w 42"/>
                <a:gd name="T43" fmla="*/ 12 h 46"/>
                <a:gd name="T44" fmla="*/ 38 w 42"/>
                <a:gd name="T45" fmla="*/ 18 h 46"/>
                <a:gd name="T46" fmla="*/ 38 w 42"/>
                <a:gd name="T47" fmla="*/ 20 h 46"/>
                <a:gd name="T48" fmla="*/ 40 w 42"/>
                <a:gd name="T49" fmla="*/ 20 h 46"/>
                <a:gd name="T50" fmla="*/ 40 w 42"/>
                <a:gd name="T51" fmla="*/ 20 h 46"/>
                <a:gd name="T52" fmla="*/ 38 w 42"/>
                <a:gd name="T53" fmla="*/ 30 h 46"/>
                <a:gd name="T54" fmla="*/ 32 w 42"/>
                <a:gd name="T55" fmla="*/ 40 h 46"/>
                <a:gd name="T56" fmla="*/ 14 w 42"/>
                <a:gd name="T57" fmla="*/ 44 h 46"/>
                <a:gd name="T58" fmla="*/ 30 w 42"/>
                <a:gd name="T59" fmla="*/ 0 h 46"/>
                <a:gd name="T60" fmla="*/ 28 w 42"/>
                <a:gd name="T61" fmla="*/ 0 h 46"/>
                <a:gd name="T62" fmla="*/ 14 w 42"/>
                <a:gd name="T63" fmla="*/ 0 h 46"/>
                <a:gd name="T64" fmla="*/ 4 w 42"/>
                <a:gd name="T65" fmla="*/ 8 h 46"/>
                <a:gd name="T66" fmla="*/ 4 w 42"/>
                <a:gd name="T67" fmla="*/ 8 h 46"/>
                <a:gd name="T68" fmla="*/ 2 w 42"/>
                <a:gd name="T69" fmla="*/ 10 h 46"/>
                <a:gd name="T70" fmla="*/ 2 w 42"/>
                <a:gd name="T71" fmla="*/ 10 h 46"/>
                <a:gd name="T72" fmla="*/ 2 w 42"/>
                <a:gd name="T73" fmla="*/ 10 h 46"/>
                <a:gd name="T74" fmla="*/ 0 w 42"/>
                <a:gd name="T75" fmla="*/ 22 h 46"/>
                <a:gd name="T76" fmla="*/ 0 w 42"/>
                <a:gd name="T77" fmla="*/ 22 h 46"/>
                <a:gd name="T78" fmla="*/ 6 w 42"/>
                <a:gd name="T79" fmla="*/ 40 h 46"/>
                <a:gd name="T80" fmla="*/ 14 w 42"/>
                <a:gd name="T81" fmla="*/ 46 h 46"/>
                <a:gd name="T82" fmla="*/ 28 w 42"/>
                <a:gd name="T83" fmla="*/ 44 h 46"/>
                <a:gd name="T84" fmla="*/ 36 w 42"/>
                <a:gd name="T85" fmla="*/ 40 h 46"/>
                <a:gd name="T86" fmla="*/ 42 w 42"/>
                <a:gd name="T87" fmla="*/ 20 h 46"/>
                <a:gd name="T88" fmla="*/ 42 w 42"/>
                <a:gd name="T89" fmla="*/ 20 h 46"/>
                <a:gd name="T90" fmla="*/ 40 w 42"/>
                <a:gd name="T91" fmla="*/ 18 h 46"/>
                <a:gd name="T92" fmla="*/ 40 w 42"/>
                <a:gd name="T93" fmla="*/ 18 h 46"/>
                <a:gd name="T94" fmla="*/ 40 w 42"/>
                <a:gd name="T95" fmla="*/ 12 h 46"/>
                <a:gd name="T96" fmla="*/ 40 w 42"/>
                <a:gd name="T97" fmla="*/ 10 h 46"/>
                <a:gd name="T98" fmla="*/ 40 w 42"/>
                <a:gd name="T99" fmla="*/ 10 h 46"/>
                <a:gd name="T100" fmla="*/ 40 w 42"/>
                <a:gd name="T101" fmla="*/ 10 h 46"/>
                <a:gd name="T102" fmla="*/ 38 w 42"/>
                <a:gd name="T103" fmla="*/ 10 h 46"/>
                <a:gd name="T104" fmla="*/ 38 w 42"/>
                <a:gd name="T105" fmla="*/ 8 h 46"/>
                <a:gd name="T106" fmla="*/ 38 w 42"/>
                <a:gd name="T107" fmla="*/ 8 h 46"/>
                <a:gd name="T108" fmla="*/ 38 w 42"/>
                <a:gd name="T109" fmla="*/ 8 h 46"/>
                <a:gd name="T110" fmla="*/ 38 w 42"/>
                <a:gd name="T111" fmla="*/ 8 h 46"/>
                <a:gd name="T112" fmla="*/ 32 w 42"/>
                <a:gd name="T113" fmla="*/ 2 h 46"/>
                <a:gd name="T114" fmla="*/ 32 w 42"/>
                <a:gd name="T115" fmla="*/ 2 h 46"/>
                <a:gd name="T116" fmla="*/ 30 w 42"/>
                <a:gd name="T1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 h="46">
                  <a:moveTo>
                    <a:pt x="14" y="44"/>
                  </a:moveTo>
                  <a:lnTo>
                    <a:pt x="14" y="44"/>
                  </a:lnTo>
                  <a:lnTo>
                    <a:pt x="12" y="42"/>
                  </a:lnTo>
                  <a:lnTo>
                    <a:pt x="8" y="38"/>
                  </a:lnTo>
                  <a:lnTo>
                    <a:pt x="4" y="30"/>
                  </a:lnTo>
                  <a:lnTo>
                    <a:pt x="2" y="22"/>
                  </a:lnTo>
                  <a:lnTo>
                    <a:pt x="2" y="20"/>
                  </a:lnTo>
                  <a:lnTo>
                    <a:pt x="2" y="20"/>
                  </a:lnTo>
                  <a:lnTo>
                    <a:pt x="2" y="20"/>
                  </a:lnTo>
                  <a:lnTo>
                    <a:pt x="4" y="12"/>
                  </a:lnTo>
                  <a:lnTo>
                    <a:pt x="4" y="12"/>
                  </a:lnTo>
                  <a:lnTo>
                    <a:pt x="4" y="12"/>
                  </a:lnTo>
                  <a:lnTo>
                    <a:pt x="4" y="10"/>
                  </a:lnTo>
                  <a:lnTo>
                    <a:pt x="4" y="10"/>
                  </a:lnTo>
                  <a:lnTo>
                    <a:pt x="4" y="10"/>
                  </a:lnTo>
                  <a:lnTo>
                    <a:pt x="4" y="10"/>
                  </a:lnTo>
                  <a:lnTo>
                    <a:pt x="6" y="10"/>
                  </a:lnTo>
                  <a:lnTo>
                    <a:pt x="6" y="10"/>
                  </a:lnTo>
                  <a:lnTo>
                    <a:pt x="12" y="4"/>
                  </a:lnTo>
                  <a:lnTo>
                    <a:pt x="14" y="2"/>
                  </a:lnTo>
                  <a:lnTo>
                    <a:pt x="28" y="2"/>
                  </a:lnTo>
                  <a:lnTo>
                    <a:pt x="30" y="2"/>
                  </a:lnTo>
                  <a:lnTo>
                    <a:pt x="30" y="2"/>
                  </a:lnTo>
                  <a:lnTo>
                    <a:pt x="30" y="4"/>
                  </a:lnTo>
                  <a:lnTo>
                    <a:pt x="30" y="4"/>
                  </a:lnTo>
                  <a:lnTo>
                    <a:pt x="30" y="4"/>
                  </a:lnTo>
                  <a:lnTo>
                    <a:pt x="32" y="10"/>
                  </a:lnTo>
                  <a:lnTo>
                    <a:pt x="32" y="10"/>
                  </a:lnTo>
                  <a:lnTo>
                    <a:pt x="36" y="10"/>
                  </a:lnTo>
                  <a:lnTo>
                    <a:pt x="36" y="10"/>
                  </a:lnTo>
                  <a:lnTo>
                    <a:pt x="36" y="10"/>
                  </a:lnTo>
                  <a:lnTo>
                    <a:pt x="36" y="10"/>
                  </a:lnTo>
                  <a:lnTo>
                    <a:pt x="38" y="10"/>
                  </a:lnTo>
                  <a:lnTo>
                    <a:pt x="38" y="10"/>
                  </a:lnTo>
                  <a:lnTo>
                    <a:pt x="38" y="10"/>
                  </a:lnTo>
                  <a:lnTo>
                    <a:pt x="38" y="10"/>
                  </a:lnTo>
                  <a:lnTo>
                    <a:pt x="38" y="10"/>
                  </a:lnTo>
                  <a:lnTo>
                    <a:pt x="38" y="10"/>
                  </a:lnTo>
                  <a:lnTo>
                    <a:pt x="38" y="10"/>
                  </a:lnTo>
                  <a:lnTo>
                    <a:pt x="38" y="12"/>
                  </a:lnTo>
                  <a:lnTo>
                    <a:pt x="38" y="12"/>
                  </a:lnTo>
                  <a:lnTo>
                    <a:pt x="38" y="12"/>
                  </a:lnTo>
                  <a:lnTo>
                    <a:pt x="38" y="12"/>
                  </a:lnTo>
                  <a:lnTo>
                    <a:pt x="38" y="12"/>
                  </a:lnTo>
                  <a:lnTo>
                    <a:pt x="38" y="12"/>
                  </a:lnTo>
                  <a:lnTo>
                    <a:pt x="38" y="18"/>
                  </a:lnTo>
                  <a:lnTo>
                    <a:pt x="38" y="18"/>
                  </a:lnTo>
                  <a:lnTo>
                    <a:pt x="38" y="20"/>
                  </a:lnTo>
                  <a:lnTo>
                    <a:pt x="40" y="20"/>
                  </a:lnTo>
                  <a:lnTo>
                    <a:pt x="40" y="20"/>
                  </a:lnTo>
                  <a:lnTo>
                    <a:pt x="40" y="20"/>
                  </a:lnTo>
                  <a:lnTo>
                    <a:pt x="40" y="20"/>
                  </a:lnTo>
                  <a:lnTo>
                    <a:pt x="40" y="20"/>
                  </a:lnTo>
                  <a:lnTo>
                    <a:pt x="38" y="30"/>
                  </a:lnTo>
                  <a:lnTo>
                    <a:pt x="36" y="38"/>
                  </a:lnTo>
                  <a:lnTo>
                    <a:pt x="32" y="40"/>
                  </a:lnTo>
                  <a:lnTo>
                    <a:pt x="28" y="42"/>
                  </a:lnTo>
                  <a:lnTo>
                    <a:pt x="14" y="44"/>
                  </a:lnTo>
                  <a:close/>
                  <a:moveTo>
                    <a:pt x="30" y="0"/>
                  </a:moveTo>
                  <a:lnTo>
                    <a:pt x="30" y="0"/>
                  </a:lnTo>
                  <a:lnTo>
                    <a:pt x="30" y="0"/>
                  </a:lnTo>
                  <a:lnTo>
                    <a:pt x="28" y="0"/>
                  </a:lnTo>
                  <a:lnTo>
                    <a:pt x="14" y="0"/>
                  </a:lnTo>
                  <a:lnTo>
                    <a:pt x="14" y="0"/>
                  </a:lnTo>
                  <a:lnTo>
                    <a:pt x="12" y="2"/>
                  </a:lnTo>
                  <a:lnTo>
                    <a:pt x="4" y="8"/>
                  </a:lnTo>
                  <a:lnTo>
                    <a:pt x="4" y="8"/>
                  </a:lnTo>
                  <a:lnTo>
                    <a:pt x="4" y="8"/>
                  </a:lnTo>
                  <a:lnTo>
                    <a:pt x="2" y="10"/>
                  </a:lnTo>
                  <a:lnTo>
                    <a:pt x="2" y="10"/>
                  </a:lnTo>
                  <a:lnTo>
                    <a:pt x="2" y="10"/>
                  </a:lnTo>
                  <a:lnTo>
                    <a:pt x="2" y="10"/>
                  </a:lnTo>
                  <a:lnTo>
                    <a:pt x="2" y="10"/>
                  </a:lnTo>
                  <a:lnTo>
                    <a:pt x="2" y="10"/>
                  </a:lnTo>
                  <a:lnTo>
                    <a:pt x="0" y="20"/>
                  </a:lnTo>
                  <a:lnTo>
                    <a:pt x="0" y="22"/>
                  </a:lnTo>
                  <a:lnTo>
                    <a:pt x="0" y="22"/>
                  </a:lnTo>
                  <a:lnTo>
                    <a:pt x="0" y="22"/>
                  </a:lnTo>
                  <a:lnTo>
                    <a:pt x="2" y="32"/>
                  </a:lnTo>
                  <a:lnTo>
                    <a:pt x="6" y="40"/>
                  </a:lnTo>
                  <a:lnTo>
                    <a:pt x="10" y="44"/>
                  </a:lnTo>
                  <a:lnTo>
                    <a:pt x="14" y="46"/>
                  </a:lnTo>
                  <a:lnTo>
                    <a:pt x="14" y="46"/>
                  </a:lnTo>
                  <a:lnTo>
                    <a:pt x="28" y="44"/>
                  </a:lnTo>
                  <a:lnTo>
                    <a:pt x="34" y="42"/>
                  </a:lnTo>
                  <a:lnTo>
                    <a:pt x="36" y="40"/>
                  </a:lnTo>
                  <a:lnTo>
                    <a:pt x="40" y="30"/>
                  </a:lnTo>
                  <a:lnTo>
                    <a:pt x="42" y="20"/>
                  </a:lnTo>
                  <a:lnTo>
                    <a:pt x="42" y="20"/>
                  </a:lnTo>
                  <a:lnTo>
                    <a:pt x="42" y="20"/>
                  </a:lnTo>
                  <a:lnTo>
                    <a:pt x="42" y="18"/>
                  </a:lnTo>
                  <a:lnTo>
                    <a:pt x="40" y="18"/>
                  </a:lnTo>
                  <a:lnTo>
                    <a:pt x="40" y="18"/>
                  </a:lnTo>
                  <a:lnTo>
                    <a:pt x="40" y="18"/>
                  </a:lnTo>
                  <a:lnTo>
                    <a:pt x="40" y="12"/>
                  </a:lnTo>
                  <a:lnTo>
                    <a:pt x="40" y="12"/>
                  </a:lnTo>
                  <a:lnTo>
                    <a:pt x="40" y="12"/>
                  </a:lnTo>
                  <a:lnTo>
                    <a:pt x="40" y="10"/>
                  </a:lnTo>
                  <a:lnTo>
                    <a:pt x="40" y="10"/>
                  </a:lnTo>
                  <a:lnTo>
                    <a:pt x="40" y="10"/>
                  </a:lnTo>
                  <a:lnTo>
                    <a:pt x="40" y="10"/>
                  </a:lnTo>
                  <a:lnTo>
                    <a:pt x="40" y="10"/>
                  </a:lnTo>
                  <a:lnTo>
                    <a:pt x="40" y="10"/>
                  </a:lnTo>
                  <a:lnTo>
                    <a:pt x="38" y="10"/>
                  </a:lnTo>
                  <a:lnTo>
                    <a:pt x="38" y="8"/>
                  </a:lnTo>
                  <a:lnTo>
                    <a:pt x="38" y="8"/>
                  </a:lnTo>
                  <a:lnTo>
                    <a:pt x="38" y="8"/>
                  </a:lnTo>
                  <a:lnTo>
                    <a:pt x="38" y="8"/>
                  </a:lnTo>
                  <a:lnTo>
                    <a:pt x="38" y="8"/>
                  </a:lnTo>
                  <a:lnTo>
                    <a:pt x="38" y="8"/>
                  </a:lnTo>
                  <a:lnTo>
                    <a:pt x="38" y="8"/>
                  </a:lnTo>
                  <a:lnTo>
                    <a:pt x="38" y="8"/>
                  </a:lnTo>
                  <a:lnTo>
                    <a:pt x="32" y="8"/>
                  </a:lnTo>
                  <a:lnTo>
                    <a:pt x="32" y="2"/>
                  </a:lnTo>
                  <a:lnTo>
                    <a:pt x="32" y="2"/>
                  </a:lnTo>
                  <a:lnTo>
                    <a:pt x="32" y="2"/>
                  </a:lnTo>
                  <a:lnTo>
                    <a:pt x="30" y="2"/>
                  </a:lnTo>
                  <a:lnTo>
                    <a:pt x="30" y="0"/>
                  </a:lnTo>
                  <a:close/>
                </a:path>
              </a:pathLst>
            </a:custGeom>
            <a:solidFill>
              <a:srgbClr val="10100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4" name="Freeform 665"/>
            <p:cNvSpPr>
              <a:spLocks/>
            </p:cNvSpPr>
            <p:nvPr/>
          </p:nvSpPr>
          <p:spPr bwMode="auto">
            <a:xfrm>
              <a:off x="8402638" y="5654675"/>
              <a:ext cx="60325" cy="66675"/>
            </a:xfrm>
            <a:custGeom>
              <a:avLst/>
              <a:gdLst>
                <a:gd name="T0" fmla="*/ 12 w 38"/>
                <a:gd name="T1" fmla="*/ 42 h 42"/>
                <a:gd name="T2" fmla="*/ 12 w 38"/>
                <a:gd name="T3" fmla="*/ 42 h 42"/>
                <a:gd name="T4" fmla="*/ 10 w 38"/>
                <a:gd name="T5" fmla="*/ 40 h 42"/>
                <a:gd name="T6" fmla="*/ 6 w 38"/>
                <a:gd name="T7" fmla="*/ 36 h 42"/>
                <a:gd name="T8" fmla="*/ 2 w 38"/>
                <a:gd name="T9" fmla="*/ 28 h 42"/>
                <a:gd name="T10" fmla="*/ 0 w 38"/>
                <a:gd name="T11" fmla="*/ 20 h 42"/>
                <a:gd name="T12" fmla="*/ 0 w 38"/>
                <a:gd name="T13" fmla="*/ 18 h 42"/>
                <a:gd name="T14" fmla="*/ 0 w 38"/>
                <a:gd name="T15" fmla="*/ 18 h 42"/>
                <a:gd name="T16" fmla="*/ 0 w 38"/>
                <a:gd name="T17" fmla="*/ 18 h 42"/>
                <a:gd name="T18" fmla="*/ 2 w 38"/>
                <a:gd name="T19" fmla="*/ 10 h 42"/>
                <a:gd name="T20" fmla="*/ 2 w 38"/>
                <a:gd name="T21" fmla="*/ 10 h 42"/>
                <a:gd name="T22" fmla="*/ 2 w 38"/>
                <a:gd name="T23" fmla="*/ 10 h 42"/>
                <a:gd name="T24" fmla="*/ 2 w 38"/>
                <a:gd name="T25" fmla="*/ 8 h 42"/>
                <a:gd name="T26" fmla="*/ 2 w 38"/>
                <a:gd name="T27" fmla="*/ 8 h 42"/>
                <a:gd name="T28" fmla="*/ 2 w 38"/>
                <a:gd name="T29" fmla="*/ 8 h 42"/>
                <a:gd name="T30" fmla="*/ 2 w 38"/>
                <a:gd name="T31" fmla="*/ 8 h 42"/>
                <a:gd name="T32" fmla="*/ 4 w 38"/>
                <a:gd name="T33" fmla="*/ 8 h 42"/>
                <a:gd name="T34" fmla="*/ 4 w 38"/>
                <a:gd name="T35" fmla="*/ 8 h 42"/>
                <a:gd name="T36" fmla="*/ 10 w 38"/>
                <a:gd name="T37" fmla="*/ 2 h 42"/>
                <a:gd name="T38" fmla="*/ 12 w 38"/>
                <a:gd name="T39" fmla="*/ 0 h 42"/>
                <a:gd name="T40" fmla="*/ 26 w 38"/>
                <a:gd name="T41" fmla="*/ 0 h 42"/>
                <a:gd name="T42" fmla="*/ 28 w 38"/>
                <a:gd name="T43" fmla="*/ 0 h 42"/>
                <a:gd name="T44" fmla="*/ 28 w 38"/>
                <a:gd name="T45" fmla="*/ 0 h 42"/>
                <a:gd name="T46" fmla="*/ 28 w 38"/>
                <a:gd name="T47" fmla="*/ 2 h 42"/>
                <a:gd name="T48" fmla="*/ 28 w 38"/>
                <a:gd name="T49" fmla="*/ 2 h 42"/>
                <a:gd name="T50" fmla="*/ 28 w 38"/>
                <a:gd name="T51" fmla="*/ 2 h 42"/>
                <a:gd name="T52" fmla="*/ 30 w 38"/>
                <a:gd name="T53" fmla="*/ 8 h 42"/>
                <a:gd name="T54" fmla="*/ 30 w 38"/>
                <a:gd name="T55" fmla="*/ 8 h 42"/>
                <a:gd name="T56" fmla="*/ 34 w 38"/>
                <a:gd name="T57" fmla="*/ 8 h 42"/>
                <a:gd name="T58" fmla="*/ 34 w 38"/>
                <a:gd name="T59" fmla="*/ 8 h 42"/>
                <a:gd name="T60" fmla="*/ 34 w 38"/>
                <a:gd name="T61" fmla="*/ 8 h 42"/>
                <a:gd name="T62" fmla="*/ 34 w 38"/>
                <a:gd name="T63" fmla="*/ 8 h 42"/>
                <a:gd name="T64" fmla="*/ 36 w 38"/>
                <a:gd name="T65" fmla="*/ 8 h 42"/>
                <a:gd name="T66" fmla="*/ 36 w 38"/>
                <a:gd name="T67" fmla="*/ 8 h 42"/>
                <a:gd name="T68" fmla="*/ 36 w 38"/>
                <a:gd name="T69" fmla="*/ 8 h 42"/>
                <a:gd name="T70" fmla="*/ 36 w 38"/>
                <a:gd name="T71" fmla="*/ 8 h 42"/>
                <a:gd name="T72" fmla="*/ 36 w 38"/>
                <a:gd name="T73" fmla="*/ 8 h 42"/>
                <a:gd name="T74" fmla="*/ 36 w 38"/>
                <a:gd name="T75" fmla="*/ 8 h 42"/>
                <a:gd name="T76" fmla="*/ 36 w 38"/>
                <a:gd name="T77" fmla="*/ 8 h 42"/>
                <a:gd name="T78" fmla="*/ 36 w 38"/>
                <a:gd name="T79" fmla="*/ 10 h 42"/>
                <a:gd name="T80" fmla="*/ 36 w 38"/>
                <a:gd name="T81" fmla="*/ 10 h 42"/>
                <a:gd name="T82" fmla="*/ 36 w 38"/>
                <a:gd name="T83" fmla="*/ 10 h 42"/>
                <a:gd name="T84" fmla="*/ 36 w 38"/>
                <a:gd name="T85" fmla="*/ 10 h 42"/>
                <a:gd name="T86" fmla="*/ 36 w 38"/>
                <a:gd name="T87" fmla="*/ 10 h 42"/>
                <a:gd name="T88" fmla="*/ 36 w 38"/>
                <a:gd name="T89" fmla="*/ 10 h 42"/>
                <a:gd name="T90" fmla="*/ 36 w 38"/>
                <a:gd name="T91" fmla="*/ 16 h 42"/>
                <a:gd name="T92" fmla="*/ 36 w 38"/>
                <a:gd name="T93" fmla="*/ 16 h 42"/>
                <a:gd name="T94" fmla="*/ 36 w 38"/>
                <a:gd name="T95" fmla="*/ 18 h 42"/>
                <a:gd name="T96" fmla="*/ 38 w 38"/>
                <a:gd name="T97" fmla="*/ 18 h 42"/>
                <a:gd name="T98" fmla="*/ 38 w 38"/>
                <a:gd name="T99" fmla="*/ 18 h 42"/>
                <a:gd name="T100" fmla="*/ 38 w 38"/>
                <a:gd name="T101" fmla="*/ 18 h 42"/>
                <a:gd name="T102" fmla="*/ 38 w 38"/>
                <a:gd name="T103" fmla="*/ 18 h 42"/>
                <a:gd name="T104" fmla="*/ 38 w 38"/>
                <a:gd name="T105" fmla="*/ 18 h 42"/>
                <a:gd name="T106" fmla="*/ 36 w 38"/>
                <a:gd name="T107" fmla="*/ 28 h 42"/>
                <a:gd name="T108" fmla="*/ 34 w 38"/>
                <a:gd name="T109" fmla="*/ 36 h 42"/>
                <a:gd name="T110" fmla="*/ 30 w 38"/>
                <a:gd name="T111" fmla="*/ 38 h 42"/>
                <a:gd name="T112" fmla="*/ 26 w 38"/>
                <a:gd name="T113" fmla="*/ 40 h 42"/>
                <a:gd name="T114" fmla="*/ 12 w 38"/>
                <a:gd name="T115"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12" y="42"/>
                  </a:moveTo>
                  <a:lnTo>
                    <a:pt x="12" y="42"/>
                  </a:lnTo>
                  <a:lnTo>
                    <a:pt x="10" y="40"/>
                  </a:lnTo>
                  <a:lnTo>
                    <a:pt x="6" y="36"/>
                  </a:lnTo>
                  <a:lnTo>
                    <a:pt x="2" y="28"/>
                  </a:lnTo>
                  <a:lnTo>
                    <a:pt x="0" y="20"/>
                  </a:lnTo>
                  <a:lnTo>
                    <a:pt x="0" y="18"/>
                  </a:lnTo>
                  <a:lnTo>
                    <a:pt x="0" y="18"/>
                  </a:lnTo>
                  <a:lnTo>
                    <a:pt x="0" y="18"/>
                  </a:lnTo>
                  <a:lnTo>
                    <a:pt x="2" y="10"/>
                  </a:lnTo>
                  <a:lnTo>
                    <a:pt x="2" y="10"/>
                  </a:lnTo>
                  <a:lnTo>
                    <a:pt x="2" y="10"/>
                  </a:lnTo>
                  <a:lnTo>
                    <a:pt x="2" y="8"/>
                  </a:lnTo>
                  <a:lnTo>
                    <a:pt x="2" y="8"/>
                  </a:lnTo>
                  <a:lnTo>
                    <a:pt x="2" y="8"/>
                  </a:lnTo>
                  <a:lnTo>
                    <a:pt x="2" y="8"/>
                  </a:lnTo>
                  <a:lnTo>
                    <a:pt x="4" y="8"/>
                  </a:lnTo>
                  <a:lnTo>
                    <a:pt x="4" y="8"/>
                  </a:lnTo>
                  <a:lnTo>
                    <a:pt x="10" y="2"/>
                  </a:lnTo>
                  <a:lnTo>
                    <a:pt x="12" y="0"/>
                  </a:lnTo>
                  <a:lnTo>
                    <a:pt x="26" y="0"/>
                  </a:lnTo>
                  <a:lnTo>
                    <a:pt x="28" y="0"/>
                  </a:lnTo>
                  <a:lnTo>
                    <a:pt x="28" y="0"/>
                  </a:lnTo>
                  <a:lnTo>
                    <a:pt x="28" y="2"/>
                  </a:lnTo>
                  <a:lnTo>
                    <a:pt x="28" y="2"/>
                  </a:lnTo>
                  <a:lnTo>
                    <a:pt x="28" y="2"/>
                  </a:lnTo>
                  <a:lnTo>
                    <a:pt x="30" y="8"/>
                  </a:lnTo>
                  <a:lnTo>
                    <a:pt x="30" y="8"/>
                  </a:lnTo>
                  <a:lnTo>
                    <a:pt x="34" y="8"/>
                  </a:lnTo>
                  <a:lnTo>
                    <a:pt x="34" y="8"/>
                  </a:lnTo>
                  <a:lnTo>
                    <a:pt x="34" y="8"/>
                  </a:lnTo>
                  <a:lnTo>
                    <a:pt x="34" y="8"/>
                  </a:lnTo>
                  <a:lnTo>
                    <a:pt x="36" y="8"/>
                  </a:lnTo>
                  <a:lnTo>
                    <a:pt x="36" y="8"/>
                  </a:lnTo>
                  <a:lnTo>
                    <a:pt x="36" y="8"/>
                  </a:lnTo>
                  <a:lnTo>
                    <a:pt x="36" y="8"/>
                  </a:lnTo>
                  <a:lnTo>
                    <a:pt x="36" y="8"/>
                  </a:lnTo>
                  <a:lnTo>
                    <a:pt x="36" y="8"/>
                  </a:lnTo>
                  <a:lnTo>
                    <a:pt x="36" y="8"/>
                  </a:lnTo>
                  <a:lnTo>
                    <a:pt x="36" y="10"/>
                  </a:lnTo>
                  <a:lnTo>
                    <a:pt x="36" y="10"/>
                  </a:lnTo>
                  <a:lnTo>
                    <a:pt x="36" y="10"/>
                  </a:lnTo>
                  <a:lnTo>
                    <a:pt x="36" y="10"/>
                  </a:lnTo>
                  <a:lnTo>
                    <a:pt x="36" y="10"/>
                  </a:lnTo>
                  <a:lnTo>
                    <a:pt x="36" y="10"/>
                  </a:lnTo>
                  <a:lnTo>
                    <a:pt x="36" y="16"/>
                  </a:lnTo>
                  <a:lnTo>
                    <a:pt x="36" y="16"/>
                  </a:lnTo>
                  <a:lnTo>
                    <a:pt x="36" y="18"/>
                  </a:lnTo>
                  <a:lnTo>
                    <a:pt x="38" y="18"/>
                  </a:lnTo>
                  <a:lnTo>
                    <a:pt x="38" y="18"/>
                  </a:lnTo>
                  <a:lnTo>
                    <a:pt x="38" y="18"/>
                  </a:lnTo>
                  <a:lnTo>
                    <a:pt x="38" y="18"/>
                  </a:lnTo>
                  <a:lnTo>
                    <a:pt x="38" y="18"/>
                  </a:lnTo>
                  <a:lnTo>
                    <a:pt x="36" y="28"/>
                  </a:lnTo>
                  <a:lnTo>
                    <a:pt x="34" y="36"/>
                  </a:lnTo>
                  <a:lnTo>
                    <a:pt x="30" y="38"/>
                  </a:lnTo>
                  <a:lnTo>
                    <a:pt x="26" y="40"/>
                  </a:lnTo>
                  <a:lnTo>
                    <a:pt x="12" y="42"/>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5" name="Freeform 666"/>
            <p:cNvSpPr>
              <a:spLocks/>
            </p:cNvSpPr>
            <p:nvPr/>
          </p:nvSpPr>
          <p:spPr bwMode="auto">
            <a:xfrm>
              <a:off x="8399463" y="5651500"/>
              <a:ext cx="66675" cy="73025"/>
            </a:xfrm>
            <a:custGeom>
              <a:avLst/>
              <a:gdLst>
                <a:gd name="T0" fmla="*/ 30 w 42"/>
                <a:gd name="T1" fmla="*/ 0 h 46"/>
                <a:gd name="T2" fmla="*/ 30 w 42"/>
                <a:gd name="T3" fmla="*/ 0 h 46"/>
                <a:gd name="T4" fmla="*/ 30 w 42"/>
                <a:gd name="T5" fmla="*/ 0 h 46"/>
                <a:gd name="T6" fmla="*/ 28 w 42"/>
                <a:gd name="T7" fmla="*/ 0 h 46"/>
                <a:gd name="T8" fmla="*/ 14 w 42"/>
                <a:gd name="T9" fmla="*/ 0 h 46"/>
                <a:gd name="T10" fmla="*/ 14 w 42"/>
                <a:gd name="T11" fmla="*/ 0 h 46"/>
                <a:gd name="T12" fmla="*/ 12 w 42"/>
                <a:gd name="T13" fmla="*/ 2 h 46"/>
                <a:gd name="T14" fmla="*/ 4 w 42"/>
                <a:gd name="T15" fmla="*/ 8 h 46"/>
                <a:gd name="T16" fmla="*/ 4 w 42"/>
                <a:gd name="T17" fmla="*/ 8 h 46"/>
                <a:gd name="T18" fmla="*/ 4 w 42"/>
                <a:gd name="T19" fmla="*/ 8 h 46"/>
                <a:gd name="T20" fmla="*/ 2 w 42"/>
                <a:gd name="T21" fmla="*/ 10 h 46"/>
                <a:gd name="T22" fmla="*/ 2 w 42"/>
                <a:gd name="T23" fmla="*/ 10 h 46"/>
                <a:gd name="T24" fmla="*/ 2 w 42"/>
                <a:gd name="T25" fmla="*/ 10 h 46"/>
                <a:gd name="T26" fmla="*/ 2 w 42"/>
                <a:gd name="T27" fmla="*/ 10 h 46"/>
                <a:gd name="T28" fmla="*/ 2 w 42"/>
                <a:gd name="T29" fmla="*/ 10 h 46"/>
                <a:gd name="T30" fmla="*/ 2 w 42"/>
                <a:gd name="T31" fmla="*/ 10 h 46"/>
                <a:gd name="T32" fmla="*/ 0 w 42"/>
                <a:gd name="T33" fmla="*/ 20 h 46"/>
                <a:gd name="T34" fmla="*/ 0 w 42"/>
                <a:gd name="T35" fmla="*/ 22 h 46"/>
                <a:gd name="T36" fmla="*/ 0 w 42"/>
                <a:gd name="T37" fmla="*/ 22 h 46"/>
                <a:gd name="T38" fmla="*/ 0 w 42"/>
                <a:gd name="T39" fmla="*/ 22 h 46"/>
                <a:gd name="T40" fmla="*/ 2 w 42"/>
                <a:gd name="T41" fmla="*/ 32 h 46"/>
                <a:gd name="T42" fmla="*/ 6 w 42"/>
                <a:gd name="T43" fmla="*/ 40 h 46"/>
                <a:gd name="T44" fmla="*/ 10 w 42"/>
                <a:gd name="T45" fmla="*/ 44 h 46"/>
                <a:gd name="T46" fmla="*/ 14 w 42"/>
                <a:gd name="T47" fmla="*/ 46 h 46"/>
                <a:gd name="T48" fmla="*/ 14 w 42"/>
                <a:gd name="T49" fmla="*/ 46 h 46"/>
                <a:gd name="T50" fmla="*/ 28 w 42"/>
                <a:gd name="T51" fmla="*/ 44 h 46"/>
                <a:gd name="T52" fmla="*/ 34 w 42"/>
                <a:gd name="T53" fmla="*/ 42 h 46"/>
                <a:gd name="T54" fmla="*/ 36 w 42"/>
                <a:gd name="T55" fmla="*/ 40 h 46"/>
                <a:gd name="T56" fmla="*/ 40 w 42"/>
                <a:gd name="T57" fmla="*/ 30 h 46"/>
                <a:gd name="T58" fmla="*/ 42 w 42"/>
                <a:gd name="T59" fmla="*/ 20 h 46"/>
                <a:gd name="T60" fmla="*/ 42 w 42"/>
                <a:gd name="T61" fmla="*/ 20 h 46"/>
                <a:gd name="T62" fmla="*/ 42 w 42"/>
                <a:gd name="T63" fmla="*/ 20 h 46"/>
                <a:gd name="T64" fmla="*/ 42 w 42"/>
                <a:gd name="T65" fmla="*/ 18 h 46"/>
                <a:gd name="T66" fmla="*/ 40 w 42"/>
                <a:gd name="T67" fmla="*/ 18 h 46"/>
                <a:gd name="T68" fmla="*/ 40 w 42"/>
                <a:gd name="T69" fmla="*/ 18 h 46"/>
                <a:gd name="T70" fmla="*/ 40 w 42"/>
                <a:gd name="T71" fmla="*/ 18 h 46"/>
                <a:gd name="T72" fmla="*/ 40 w 42"/>
                <a:gd name="T73" fmla="*/ 12 h 46"/>
                <a:gd name="T74" fmla="*/ 40 w 42"/>
                <a:gd name="T75" fmla="*/ 12 h 46"/>
                <a:gd name="T76" fmla="*/ 40 w 42"/>
                <a:gd name="T77" fmla="*/ 12 h 46"/>
                <a:gd name="T78" fmla="*/ 40 w 42"/>
                <a:gd name="T79" fmla="*/ 10 h 46"/>
                <a:gd name="T80" fmla="*/ 40 w 42"/>
                <a:gd name="T81" fmla="*/ 10 h 46"/>
                <a:gd name="T82" fmla="*/ 40 w 42"/>
                <a:gd name="T83" fmla="*/ 10 h 46"/>
                <a:gd name="T84" fmla="*/ 40 w 42"/>
                <a:gd name="T85" fmla="*/ 10 h 46"/>
                <a:gd name="T86" fmla="*/ 40 w 42"/>
                <a:gd name="T87" fmla="*/ 10 h 46"/>
                <a:gd name="T88" fmla="*/ 40 w 42"/>
                <a:gd name="T89" fmla="*/ 10 h 46"/>
                <a:gd name="T90" fmla="*/ 38 w 42"/>
                <a:gd name="T91" fmla="*/ 10 h 46"/>
                <a:gd name="T92" fmla="*/ 38 w 42"/>
                <a:gd name="T93" fmla="*/ 8 h 46"/>
                <a:gd name="T94" fmla="*/ 38 w 42"/>
                <a:gd name="T95" fmla="*/ 8 h 46"/>
                <a:gd name="T96" fmla="*/ 38 w 42"/>
                <a:gd name="T97" fmla="*/ 8 h 46"/>
                <a:gd name="T98" fmla="*/ 38 w 42"/>
                <a:gd name="T99" fmla="*/ 8 h 46"/>
                <a:gd name="T100" fmla="*/ 38 w 42"/>
                <a:gd name="T101" fmla="*/ 8 h 46"/>
                <a:gd name="T102" fmla="*/ 38 w 42"/>
                <a:gd name="T103" fmla="*/ 8 h 46"/>
                <a:gd name="T104" fmla="*/ 38 w 42"/>
                <a:gd name="T105" fmla="*/ 8 h 46"/>
                <a:gd name="T106" fmla="*/ 38 w 42"/>
                <a:gd name="T107" fmla="*/ 8 h 46"/>
                <a:gd name="T108" fmla="*/ 32 w 42"/>
                <a:gd name="T109" fmla="*/ 8 h 46"/>
                <a:gd name="T110" fmla="*/ 32 w 42"/>
                <a:gd name="T111" fmla="*/ 2 h 46"/>
                <a:gd name="T112" fmla="*/ 32 w 42"/>
                <a:gd name="T113" fmla="*/ 2 h 46"/>
                <a:gd name="T114" fmla="*/ 32 w 42"/>
                <a:gd name="T115" fmla="*/ 2 h 46"/>
                <a:gd name="T116" fmla="*/ 30 w 42"/>
                <a:gd name="T117" fmla="*/ 2 h 46"/>
                <a:gd name="T118" fmla="*/ 30 w 42"/>
                <a:gd name="T119"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2" h="46">
                  <a:moveTo>
                    <a:pt x="30" y="0"/>
                  </a:moveTo>
                  <a:lnTo>
                    <a:pt x="30" y="0"/>
                  </a:lnTo>
                  <a:lnTo>
                    <a:pt x="30" y="0"/>
                  </a:lnTo>
                  <a:lnTo>
                    <a:pt x="28" y="0"/>
                  </a:lnTo>
                  <a:lnTo>
                    <a:pt x="14" y="0"/>
                  </a:lnTo>
                  <a:lnTo>
                    <a:pt x="14" y="0"/>
                  </a:lnTo>
                  <a:lnTo>
                    <a:pt x="12" y="2"/>
                  </a:lnTo>
                  <a:lnTo>
                    <a:pt x="4" y="8"/>
                  </a:lnTo>
                  <a:lnTo>
                    <a:pt x="4" y="8"/>
                  </a:lnTo>
                  <a:lnTo>
                    <a:pt x="4" y="8"/>
                  </a:lnTo>
                  <a:lnTo>
                    <a:pt x="2" y="10"/>
                  </a:lnTo>
                  <a:lnTo>
                    <a:pt x="2" y="10"/>
                  </a:lnTo>
                  <a:lnTo>
                    <a:pt x="2" y="10"/>
                  </a:lnTo>
                  <a:lnTo>
                    <a:pt x="2" y="10"/>
                  </a:lnTo>
                  <a:lnTo>
                    <a:pt x="2" y="10"/>
                  </a:lnTo>
                  <a:lnTo>
                    <a:pt x="2" y="10"/>
                  </a:lnTo>
                  <a:lnTo>
                    <a:pt x="0" y="20"/>
                  </a:lnTo>
                  <a:lnTo>
                    <a:pt x="0" y="22"/>
                  </a:lnTo>
                  <a:lnTo>
                    <a:pt x="0" y="22"/>
                  </a:lnTo>
                  <a:lnTo>
                    <a:pt x="0" y="22"/>
                  </a:lnTo>
                  <a:lnTo>
                    <a:pt x="2" y="32"/>
                  </a:lnTo>
                  <a:lnTo>
                    <a:pt x="6" y="40"/>
                  </a:lnTo>
                  <a:lnTo>
                    <a:pt x="10" y="44"/>
                  </a:lnTo>
                  <a:lnTo>
                    <a:pt x="14" y="46"/>
                  </a:lnTo>
                  <a:lnTo>
                    <a:pt x="14" y="46"/>
                  </a:lnTo>
                  <a:lnTo>
                    <a:pt x="28" y="44"/>
                  </a:lnTo>
                  <a:lnTo>
                    <a:pt x="34" y="42"/>
                  </a:lnTo>
                  <a:lnTo>
                    <a:pt x="36" y="40"/>
                  </a:lnTo>
                  <a:lnTo>
                    <a:pt x="40" y="30"/>
                  </a:lnTo>
                  <a:lnTo>
                    <a:pt x="42" y="20"/>
                  </a:lnTo>
                  <a:lnTo>
                    <a:pt x="42" y="20"/>
                  </a:lnTo>
                  <a:lnTo>
                    <a:pt x="42" y="20"/>
                  </a:lnTo>
                  <a:lnTo>
                    <a:pt x="42" y="18"/>
                  </a:lnTo>
                  <a:lnTo>
                    <a:pt x="40" y="18"/>
                  </a:lnTo>
                  <a:lnTo>
                    <a:pt x="40" y="18"/>
                  </a:lnTo>
                  <a:lnTo>
                    <a:pt x="40" y="18"/>
                  </a:lnTo>
                  <a:lnTo>
                    <a:pt x="40" y="12"/>
                  </a:lnTo>
                  <a:lnTo>
                    <a:pt x="40" y="12"/>
                  </a:lnTo>
                  <a:lnTo>
                    <a:pt x="40" y="12"/>
                  </a:lnTo>
                  <a:lnTo>
                    <a:pt x="40" y="10"/>
                  </a:lnTo>
                  <a:lnTo>
                    <a:pt x="40" y="10"/>
                  </a:lnTo>
                  <a:lnTo>
                    <a:pt x="40" y="10"/>
                  </a:lnTo>
                  <a:lnTo>
                    <a:pt x="40" y="10"/>
                  </a:lnTo>
                  <a:lnTo>
                    <a:pt x="40" y="10"/>
                  </a:lnTo>
                  <a:lnTo>
                    <a:pt x="40" y="10"/>
                  </a:lnTo>
                  <a:lnTo>
                    <a:pt x="38" y="10"/>
                  </a:lnTo>
                  <a:lnTo>
                    <a:pt x="38" y="8"/>
                  </a:lnTo>
                  <a:lnTo>
                    <a:pt x="38" y="8"/>
                  </a:lnTo>
                  <a:lnTo>
                    <a:pt x="38" y="8"/>
                  </a:lnTo>
                  <a:lnTo>
                    <a:pt x="38" y="8"/>
                  </a:lnTo>
                  <a:lnTo>
                    <a:pt x="38" y="8"/>
                  </a:lnTo>
                  <a:lnTo>
                    <a:pt x="38" y="8"/>
                  </a:lnTo>
                  <a:lnTo>
                    <a:pt x="38" y="8"/>
                  </a:lnTo>
                  <a:lnTo>
                    <a:pt x="38" y="8"/>
                  </a:lnTo>
                  <a:lnTo>
                    <a:pt x="32" y="8"/>
                  </a:lnTo>
                  <a:lnTo>
                    <a:pt x="32" y="2"/>
                  </a:lnTo>
                  <a:lnTo>
                    <a:pt x="32" y="2"/>
                  </a:lnTo>
                  <a:lnTo>
                    <a:pt x="32" y="2"/>
                  </a:lnTo>
                  <a:lnTo>
                    <a:pt x="30" y="2"/>
                  </a:lnTo>
                  <a:lnTo>
                    <a:pt x="3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6" name="Freeform 667"/>
            <p:cNvSpPr>
              <a:spLocks noEditPoints="1"/>
            </p:cNvSpPr>
            <p:nvPr/>
          </p:nvSpPr>
          <p:spPr bwMode="auto">
            <a:xfrm>
              <a:off x="8402638" y="5654675"/>
              <a:ext cx="60325" cy="66675"/>
            </a:xfrm>
            <a:custGeom>
              <a:avLst/>
              <a:gdLst>
                <a:gd name="T0" fmla="*/ 12 w 38"/>
                <a:gd name="T1" fmla="*/ 40 h 42"/>
                <a:gd name="T2" fmla="*/ 8 w 38"/>
                <a:gd name="T3" fmla="*/ 34 h 42"/>
                <a:gd name="T4" fmla="*/ 4 w 38"/>
                <a:gd name="T5" fmla="*/ 20 h 42"/>
                <a:gd name="T6" fmla="*/ 4 w 38"/>
                <a:gd name="T7" fmla="*/ 18 h 42"/>
                <a:gd name="T8" fmla="*/ 4 w 38"/>
                <a:gd name="T9" fmla="*/ 10 h 42"/>
                <a:gd name="T10" fmla="*/ 4 w 38"/>
                <a:gd name="T11" fmla="*/ 10 h 42"/>
                <a:gd name="T12" fmla="*/ 4 w 38"/>
                <a:gd name="T13" fmla="*/ 10 h 42"/>
                <a:gd name="T14" fmla="*/ 4 w 38"/>
                <a:gd name="T15" fmla="*/ 10 h 42"/>
                <a:gd name="T16" fmla="*/ 4 w 38"/>
                <a:gd name="T17" fmla="*/ 10 h 42"/>
                <a:gd name="T18" fmla="*/ 12 w 38"/>
                <a:gd name="T19" fmla="*/ 2 h 42"/>
                <a:gd name="T20" fmla="*/ 26 w 38"/>
                <a:gd name="T21" fmla="*/ 2 h 42"/>
                <a:gd name="T22" fmla="*/ 28 w 38"/>
                <a:gd name="T23" fmla="*/ 4 h 42"/>
                <a:gd name="T24" fmla="*/ 28 w 38"/>
                <a:gd name="T25" fmla="*/ 4 h 42"/>
                <a:gd name="T26" fmla="*/ 28 w 38"/>
                <a:gd name="T27" fmla="*/ 8 h 42"/>
                <a:gd name="T28" fmla="*/ 34 w 38"/>
                <a:gd name="T29" fmla="*/ 10 h 42"/>
                <a:gd name="T30" fmla="*/ 34 w 38"/>
                <a:gd name="T31" fmla="*/ 10 h 42"/>
                <a:gd name="T32" fmla="*/ 34 w 38"/>
                <a:gd name="T33" fmla="*/ 10 h 42"/>
                <a:gd name="T34" fmla="*/ 34 w 38"/>
                <a:gd name="T35" fmla="*/ 10 h 42"/>
                <a:gd name="T36" fmla="*/ 34 w 38"/>
                <a:gd name="T37" fmla="*/ 10 h 42"/>
                <a:gd name="T38" fmla="*/ 34 w 38"/>
                <a:gd name="T39" fmla="*/ 10 h 42"/>
                <a:gd name="T40" fmla="*/ 34 w 38"/>
                <a:gd name="T41" fmla="*/ 10 h 42"/>
                <a:gd name="T42" fmla="*/ 34 w 38"/>
                <a:gd name="T43" fmla="*/ 12 h 42"/>
                <a:gd name="T44" fmla="*/ 34 w 38"/>
                <a:gd name="T45" fmla="*/ 18 h 42"/>
                <a:gd name="T46" fmla="*/ 34 w 38"/>
                <a:gd name="T47" fmla="*/ 18 h 42"/>
                <a:gd name="T48" fmla="*/ 36 w 38"/>
                <a:gd name="T49" fmla="*/ 18 h 42"/>
                <a:gd name="T50" fmla="*/ 36 w 38"/>
                <a:gd name="T51" fmla="*/ 18 h 42"/>
                <a:gd name="T52" fmla="*/ 34 w 38"/>
                <a:gd name="T53" fmla="*/ 28 h 42"/>
                <a:gd name="T54" fmla="*/ 28 w 38"/>
                <a:gd name="T55" fmla="*/ 36 h 42"/>
                <a:gd name="T56" fmla="*/ 12 w 38"/>
                <a:gd name="T57" fmla="*/ 40 h 42"/>
                <a:gd name="T58" fmla="*/ 28 w 38"/>
                <a:gd name="T59" fmla="*/ 0 h 42"/>
                <a:gd name="T60" fmla="*/ 12 w 38"/>
                <a:gd name="T61" fmla="*/ 0 h 42"/>
                <a:gd name="T62" fmla="*/ 10 w 38"/>
                <a:gd name="T63" fmla="*/ 2 h 42"/>
                <a:gd name="T64" fmla="*/ 2 w 38"/>
                <a:gd name="T65" fmla="*/ 8 h 42"/>
                <a:gd name="T66" fmla="*/ 2 w 38"/>
                <a:gd name="T67" fmla="*/ 8 h 42"/>
                <a:gd name="T68" fmla="*/ 2 w 38"/>
                <a:gd name="T69" fmla="*/ 10 h 42"/>
                <a:gd name="T70" fmla="*/ 2 w 38"/>
                <a:gd name="T71" fmla="*/ 10 h 42"/>
                <a:gd name="T72" fmla="*/ 0 w 38"/>
                <a:gd name="T73" fmla="*/ 18 h 42"/>
                <a:gd name="T74" fmla="*/ 0 w 38"/>
                <a:gd name="T75" fmla="*/ 20 h 42"/>
                <a:gd name="T76" fmla="*/ 2 w 38"/>
                <a:gd name="T77" fmla="*/ 28 h 42"/>
                <a:gd name="T78" fmla="*/ 10 w 38"/>
                <a:gd name="T79" fmla="*/ 40 h 42"/>
                <a:gd name="T80" fmla="*/ 12 w 38"/>
                <a:gd name="T81" fmla="*/ 42 h 42"/>
                <a:gd name="T82" fmla="*/ 30 w 38"/>
                <a:gd name="T83" fmla="*/ 38 h 42"/>
                <a:gd name="T84" fmla="*/ 36 w 38"/>
                <a:gd name="T85" fmla="*/ 28 h 42"/>
                <a:gd name="T86" fmla="*/ 38 w 38"/>
                <a:gd name="T87" fmla="*/ 18 h 42"/>
                <a:gd name="T88" fmla="*/ 38 w 38"/>
                <a:gd name="T89" fmla="*/ 18 h 42"/>
                <a:gd name="T90" fmla="*/ 36 w 38"/>
                <a:gd name="T91" fmla="*/ 16 h 42"/>
                <a:gd name="T92" fmla="*/ 36 w 38"/>
                <a:gd name="T93" fmla="*/ 10 h 42"/>
                <a:gd name="T94" fmla="*/ 36 w 38"/>
                <a:gd name="T95" fmla="*/ 10 h 42"/>
                <a:gd name="T96" fmla="*/ 36 w 38"/>
                <a:gd name="T97" fmla="*/ 10 h 42"/>
                <a:gd name="T98" fmla="*/ 36 w 38"/>
                <a:gd name="T99" fmla="*/ 8 h 42"/>
                <a:gd name="T100" fmla="*/ 36 w 38"/>
                <a:gd name="T101" fmla="*/ 8 h 42"/>
                <a:gd name="T102" fmla="*/ 36 w 38"/>
                <a:gd name="T103" fmla="*/ 8 h 42"/>
                <a:gd name="T104" fmla="*/ 36 w 38"/>
                <a:gd name="T105" fmla="*/ 8 h 42"/>
                <a:gd name="T106" fmla="*/ 34 w 38"/>
                <a:gd name="T107" fmla="*/ 8 h 42"/>
                <a:gd name="T108" fmla="*/ 34 w 38"/>
                <a:gd name="T109" fmla="*/ 8 h 42"/>
                <a:gd name="T110" fmla="*/ 30 w 38"/>
                <a:gd name="T111" fmla="*/ 8 h 42"/>
                <a:gd name="T112" fmla="*/ 28 w 38"/>
                <a:gd name="T113" fmla="*/ 2 h 42"/>
                <a:gd name="T114" fmla="*/ 28 w 38"/>
                <a:gd name="T11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12" y="40"/>
                  </a:moveTo>
                  <a:lnTo>
                    <a:pt x="12" y="40"/>
                  </a:lnTo>
                  <a:lnTo>
                    <a:pt x="10" y="38"/>
                  </a:lnTo>
                  <a:lnTo>
                    <a:pt x="8" y="34"/>
                  </a:lnTo>
                  <a:lnTo>
                    <a:pt x="4" y="28"/>
                  </a:lnTo>
                  <a:lnTo>
                    <a:pt x="4" y="20"/>
                  </a:lnTo>
                  <a:lnTo>
                    <a:pt x="4" y="18"/>
                  </a:lnTo>
                  <a:lnTo>
                    <a:pt x="4" y="18"/>
                  </a:lnTo>
                  <a:lnTo>
                    <a:pt x="4" y="18"/>
                  </a:lnTo>
                  <a:lnTo>
                    <a:pt x="4" y="10"/>
                  </a:lnTo>
                  <a:lnTo>
                    <a:pt x="4" y="10"/>
                  </a:lnTo>
                  <a:lnTo>
                    <a:pt x="4" y="10"/>
                  </a:lnTo>
                  <a:lnTo>
                    <a:pt x="4" y="10"/>
                  </a:lnTo>
                  <a:lnTo>
                    <a:pt x="4" y="10"/>
                  </a:lnTo>
                  <a:lnTo>
                    <a:pt x="4" y="10"/>
                  </a:lnTo>
                  <a:lnTo>
                    <a:pt x="4" y="10"/>
                  </a:lnTo>
                  <a:lnTo>
                    <a:pt x="4" y="10"/>
                  </a:lnTo>
                  <a:lnTo>
                    <a:pt x="4" y="10"/>
                  </a:lnTo>
                  <a:lnTo>
                    <a:pt x="10" y="4"/>
                  </a:lnTo>
                  <a:lnTo>
                    <a:pt x="12" y="2"/>
                  </a:lnTo>
                  <a:lnTo>
                    <a:pt x="26" y="2"/>
                  </a:lnTo>
                  <a:lnTo>
                    <a:pt x="26" y="2"/>
                  </a:lnTo>
                  <a:lnTo>
                    <a:pt x="28" y="2"/>
                  </a:lnTo>
                  <a:lnTo>
                    <a:pt x="28" y="4"/>
                  </a:lnTo>
                  <a:lnTo>
                    <a:pt x="28" y="4"/>
                  </a:lnTo>
                  <a:lnTo>
                    <a:pt x="28" y="4"/>
                  </a:lnTo>
                  <a:lnTo>
                    <a:pt x="28" y="8"/>
                  </a:lnTo>
                  <a:lnTo>
                    <a:pt x="28" y="8"/>
                  </a:lnTo>
                  <a:lnTo>
                    <a:pt x="34" y="8"/>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0"/>
                  </a:lnTo>
                  <a:lnTo>
                    <a:pt x="34" y="12"/>
                  </a:lnTo>
                  <a:lnTo>
                    <a:pt x="34" y="12"/>
                  </a:lnTo>
                  <a:lnTo>
                    <a:pt x="34" y="18"/>
                  </a:lnTo>
                  <a:lnTo>
                    <a:pt x="34" y="18"/>
                  </a:lnTo>
                  <a:lnTo>
                    <a:pt x="34" y="18"/>
                  </a:lnTo>
                  <a:lnTo>
                    <a:pt x="36" y="18"/>
                  </a:lnTo>
                  <a:lnTo>
                    <a:pt x="36" y="18"/>
                  </a:lnTo>
                  <a:lnTo>
                    <a:pt x="36" y="18"/>
                  </a:lnTo>
                  <a:lnTo>
                    <a:pt x="36" y="18"/>
                  </a:lnTo>
                  <a:lnTo>
                    <a:pt x="36" y="18"/>
                  </a:lnTo>
                  <a:lnTo>
                    <a:pt x="34" y="28"/>
                  </a:lnTo>
                  <a:lnTo>
                    <a:pt x="32" y="34"/>
                  </a:lnTo>
                  <a:lnTo>
                    <a:pt x="28" y="36"/>
                  </a:lnTo>
                  <a:lnTo>
                    <a:pt x="24" y="38"/>
                  </a:lnTo>
                  <a:lnTo>
                    <a:pt x="12" y="40"/>
                  </a:lnTo>
                  <a:close/>
                  <a:moveTo>
                    <a:pt x="28" y="0"/>
                  </a:moveTo>
                  <a:lnTo>
                    <a:pt x="28" y="0"/>
                  </a:lnTo>
                  <a:lnTo>
                    <a:pt x="26" y="0"/>
                  </a:lnTo>
                  <a:lnTo>
                    <a:pt x="12" y="0"/>
                  </a:lnTo>
                  <a:lnTo>
                    <a:pt x="12" y="0"/>
                  </a:lnTo>
                  <a:lnTo>
                    <a:pt x="10" y="2"/>
                  </a:lnTo>
                  <a:lnTo>
                    <a:pt x="4" y="8"/>
                  </a:lnTo>
                  <a:lnTo>
                    <a:pt x="2" y="8"/>
                  </a:lnTo>
                  <a:lnTo>
                    <a:pt x="2" y="8"/>
                  </a:lnTo>
                  <a:lnTo>
                    <a:pt x="2" y="8"/>
                  </a:lnTo>
                  <a:lnTo>
                    <a:pt x="2" y="8"/>
                  </a:lnTo>
                  <a:lnTo>
                    <a:pt x="2" y="10"/>
                  </a:lnTo>
                  <a:lnTo>
                    <a:pt x="2" y="10"/>
                  </a:lnTo>
                  <a:lnTo>
                    <a:pt x="2" y="10"/>
                  </a:lnTo>
                  <a:lnTo>
                    <a:pt x="2" y="10"/>
                  </a:lnTo>
                  <a:lnTo>
                    <a:pt x="0" y="18"/>
                  </a:lnTo>
                  <a:lnTo>
                    <a:pt x="0" y="18"/>
                  </a:lnTo>
                  <a:lnTo>
                    <a:pt x="0" y="20"/>
                  </a:lnTo>
                  <a:lnTo>
                    <a:pt x="0" y="20"/>
                  </a:lnTo>
                  <a:lnTo>
                    <a:pt x="2" y="28"/>
                  </a:lnTo>
                  <a:lnTo>
                    <a:pt x="6" y="36"/>
                  </a:lnTo>
                  <a:lnTo>
                    <a:pt x="10" y="40"/>
                  </a:lnTo>
                  <a:lnTo>
                    <a:pt x="12" y="42"/>
                  </a:lnTo>
                  <a:lnTo>
                    <a:pt x="12" y="42"/>
                  </a:lnTo>
                  <a:lnTo>
                    <a:pt x="26" y="40"/>
                  </a:lnTo>
                  <a:lnTo>
                    <a:pt x="30" y="38"/>
                  </a:lnTo>
                  <a:lnTo>
                    <a:pt x="34" y="36"/>
                  </a:lnTo>
                  <a:lnTo>
                    <a:pt x="36" y="28"/>
                  </a:lnTo>
                  <a:lnTo>
                    <a:pt x="38" y="18"/>
                  </a:lnTo>
                  <a:lnTo>
                    <a:pt x="38" y="18"/>
                  </a:lnTo>
                  <a:lnTo>
                    <a:pt x="38" y="18"/>
                  </a:lnTo>
                  <a:lnTo>
                    <a:pt x="38" y="18"/>
                  </a:lnTo>
                  <a:lnTo>
                    <a:pt x="36" y="18"/>
                  </a:lnTo>
                  <a:lnTo>
                    <a:pt x="36" y="16"/>
                  </a:lnTo>
                  <a:lnTo>
                    <a:pt x="36" y="16"/>
                  </a:lnTo>
                  <a:lnTo>
                    <a:pt x="36" y="10"/>
                  </a:lnTo>
                  <a:lnTo>
                    <a:pt x="36" y="10"/>
                  </a:lnTo>
                  <a:lnTo>
                    <a:pt x="36" y="10"/>
                  </a:lnTo>
                  <a:lnTo>
                    <a:pt x="36" y="10"/>
                  </a:lnTo>
                  <a:lnTo>
                    <a:pt x="36" y="10"/>
                  </a:lnTo>
                  <a:lnTo>
                    <a:pt x="36" y="10"/>
                  </a:lnTo>
                  <a:lnTo>
                    <a:pt x="36" y="8"/>
                  </a:lnTo>
                  <a:lnTo>
                    <a:pt x="36" y="8"/>
                  </a:lnTo>
                  <a:lnTo>
                    <a:pt x="36" y="8"/>
                  </a:lnTo>
                  <a:lnTo>
                    <a:pt x="36" y="8"/>
                  </a:lnTo>
                  <a:lnTo>
                    <a:pt x="36" y="8"/>
                  </a:lnTo>
                  <a:lnTo>
                    <a:pt x="36" y="8"/>
                  </a:lnTo>
                  <a:lnTo>
                    <a:pt x="36" y="8"/>
                  </a:lnTo>
                  <a:lnTo>
                    <a:pt x="34" y="8"/>
                  </a:lnTo>
                  <a:lnTo>
                    <a:pt x="34" y="8"/>
                  </a:lnTo>
                  <a:lnTo>
                    <a:pt x="34" y="8"/>
                  </a:lnTo>
                  <a:lnTo>
                    <a:pt x="34" y="8"/>
                  </a:lnTo>
                  <a:lnTo>
                    <a:pt x="34" y="8"/>
                  </a:lnTo>
                  <a:lnTo>
                    <a:pt x="30" y="8"/>
                  </a:lnTo>
                  <a:lnTo>
                    <a:pt x="28" y="2"/>
                  </a:lnTo>
                  <a:lnTo>
                    <a:pt x="28" y="2"/>
                  </a:lnTo>
                  <a:lnTo>
                    <a:pt x="28" y="2"/>
                  </a:lnTo>
                  <a:lnTo>
                    <a:pt x="28" y="0"/>
                  </a:lnTo>
                  <a:close/>
                </a:path>
              </a:pathLst>
            </a:custGeom>
            <a:solidFill>
              <a:srgbClr val="0D0D0C"/>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7" name="Freeform 668"/>
            <p:cNvSpPr>
              <a:spLocks/>
            </p:cNvSpPr>
            <p:nvPr/>
          </p:nvSpPr>
          <p:spPr bwMode="auto">
            <a:xfrm>
              <a:off x="8408988" y="5657850"/>
              <a:ext cx="50800" cy="60325"/>
            </a:xfrm>
            <a:custGeom>
              <a:avLst/>
              <a:gdLst>
                <a:gd name="T0" fmla="*/ 8 w 32"/>
                <a:gd name="T1" fmla="*/ 38 h 38"/>
                <a:gd name="T2" fmla="*/ 8 w 32"/>
                <a:gd name="T3" fmla="*/ 38 h 38"/>
                <a:gd name="T4" fmla="*/ 6 w 32"/>
                <a:gd name="T5" fmla="*/ 36 h 38"/>
                <a:gd name="T6" fmla="*/ 4 w 32"/>
                <a:gd name="T7" fmla="*/ 32 h 38"/>
                <a:gd name="T8" fmla="*/ 0 w 32"/>
                <a:gd name="T9" fmla="*/ 26 h 38"/>
                <a:gd name="T10" fmla="*/ 0 w 32"/>
                <a:gd name="T11" fmla="*/ 18 h 38"/>
                <a:gd name="T12" fmla="*/ 0 w 32"/>
                <a:gd name="T13" fmla="*/ 16 h 38"/>
                <a:gd name="T14" fmla="*/ 0 w 32"/>
                <a:gd name="T15" fmla="*/ 16 h 38"/>
                <a:gd name="T16" fmla="*/ 0 w 32"/>
                <a:gd name="T17" fmla="*/ 16 h 38"/>
                <a:gd name="T18" fmla="*/ 0 w 32"/>
                <a:gd name="T19" fmla="*/ 8 h 38"/>
                <a:gd name="T20" fmla="*/ 0 w 32"/>
                <a:gd name="T21" fmla="*/ 8 h 38"/>
                <a:gd name="T22" fmla="*/ 0 w 32"/>
                <a:gd name="T23" fmla="*/ 8 h 38"/>
                <a:gd name="T24" fmla="*/ 0 w 32"/>
                <a:gd name="T25" fmla="*/ 8 h 38"/>
                <a:gd name="T26" fmla="*/ 0 w 32"/>
                <a:gd name="T27" fmla="*/ 8 h 38"/>
                <a:gd name="T28" fmla="*/ 0 w 32"/>
                <a:gd name="T29" fmla="*/ 8 h 38"/>
                <a:gd name="T30" fmla="*/ 0 w 32"/>
                <a:gd name="T31" fmla="*/ 8 h 38"/>
                <a:gd name="T32" fmla="*/ 0 w 32"/>
                <a:gd name="T33" fmla="*/ 8 h 38"/>
                <a:gd name="T34" fmla="*/ 0 w 32"/>
                <a:gd name="T35" fmla="*/ 8 h 38"/>
                <a:gd name="T36" fmla="*/ 6 w 32"/>
                <a:gd name="T37" fmla="*/ 2 h 38"/>
                <a:gd name="T38" fmla="*/ 8 w 32"/>
                <a:gd name="T39" fmla="*/ 0 h 38"/>
                <a:gd name="T40" fmla="*/ 22 w 32"/>
                <a:gd name="T41" fmla="*/ 0 h 38"/>
                <a:gd name="T42" fmla="*/ 22 w 32"/>
                <a:gd name="T43" fmla="*/ 0 h 38"/>
                <a:gd name="T44" fmla="*/ 24 w 32"/>
                <a:gd name="T45" fmla="*/ 0 h 38"/>
                <a:gd name="T46" fmla="*/ 24 w 32"/>
                <a:gd name="T47" fmla="*/ 2 h 38"/>
                <a:gd name="T48" fmla="*/ 24 w 32"/>
                <a:gd name="T49" fmla="*/ 2 h 38"/>
                <a:gd name="T50" fmla="*/ 24 w 32"/>
                <a:gd name="T51" fmla="*/ 2 h 38"/>
                <a:gd name="T52" fmla="*/ 24 w 32"/>
                <a:gd name="T53" fmla="*/ 6 h 38"/>
                <a:gd name="T54" fmla="*/ 24 w 32"/>
                <a:gd name="T55" fmla="*/ 6 h 38"/>
                <a:gd name="T56" fmla="*/ 30 w 32"/>
                <a:gd name="T57" fmla="*/ 6 h 38"/>
                <a:gd name="T58" fmla="*/ 30 w 32"/>
                <a:gd name="T59" fmla="*/ 8 h 38"/>
                <a:gd name="T60" fmla="*/ 30 w 32"/>
                <a:gd name="T61" fmla="*/ 8 h 38"/>
                <a:gd name="T62" fmla="*/ 30 w 32"/>
                <a:gd name="T63" fmla="*/ 8 h 38"/>
                <a:gd name="T64" fmla="*/ 30 w 32"/>
                <a:gd name="T65" fmla="*/ 8 h 38"/>
                <a:gd name="T66" fmla="*/ 30 w 32"/>
                <a:gd name="T67" fmla="*/ 8 h 38"/>
                <a:gd name="T68" fmla="*/ 30 w 32"/>
                <a:gd name="T69" fmla="*/ 8 h 38"/>
                <a:gd name="T70" fmla="*/ 30 w 32"/>
                <a:gd name="T71" fmla="*/ 8 h 38"/>
                <a:gd name="T72" fmla="*/ 30 w 32"/>
                <a:gd name="T73" fmla="*/ 8 h 38"/>
                <a:gd name="T74" fmla="*/ 30 w 32"/>
                <a:gd name="T75" fmla="*/ 8 h 38"/>
                <a:gd name="T76" fmla="*/ 30 w 32"/>
                <a:gd name="T77" fmla="*/ 8 h 38"/>
                <a:gd name="T78" fmla="*/ 30 w 32"/>
                <a:gd name="T79" fmla="*/ 8 h 38"/>
                <a:gd name="T80" fmla="*/ 30 w 32"/>
                <a:gd name="T81" fmla="*/ 8 h 38"/>
                <a:gd name="T82" fmla="*/ 30 w 32"/>
                <a:gd name="T83" fmla="*/ 8 h 38"/>
                <a:gd name="T84" fmla="*/ 30 w 32"/>
                <a:gd name="T85" fmla="*/ 8 h 38"/>
                <a:gd name="T86" fmla="*/ 30 w 32"/>
                <a:gd name="T87" fmla="*/ 10 h 38"/>
                <a:gd name="T88" fmla="*/ 30 w 32"/>
                <a:gd name="T89" fmla="*/ 10 h 38"/>
                <a:gd name="T90" fmla="*/ 30 w 32"/>
                <a:gd name="T91" fmla="*/ 16 h 38"/>
                <a:gd name="T92" fmla="*/ 30 w 32"/>
                <a:gd name="T93" fmla="*/ 16 h 38"/>
                <a:gd name="T94" fmla="*/ 30 w 32"/>
                <a:gd name="T95" fmla="*/ 16 h 38"/>
                <a:gd name="T96" fmla="*/ 32 w 32"/>
                <a:gd name="T97" fmla="*/ 16 h 38"/>
                <a:gd name="T98" fmla="*/ 32 w 32"/>
                <a:gd name="T99" fmla="*/ 16 h 38"/>
                <a:gd name="T100" fmla="*/ 32 w 32"/>
                <a:gd name="T101" fmla="*/ 16 h 38"/>
                <a:gd name="T102" fmla="*/ 32 w 32"/>
                <a:gd name="T103" fmla="*/ 16 h 38"/>
                <a:gd name="T104" fmla="*/ 32 w 32"/>
                <a:gd name="T105" fmla="*/ 16 h 38"/>
                <a:gd name="T106" fmla="*/ 30 w 32"/>
                <a:gd name="T107" fmla="*/ 26 h 38"/>
                <a:gd name="T108" fmla="*/ 28 w 32"/>
                <a:gd name="T109" fmla="*/ 32 h 38"/>
                <a:gd name="T110" fmla="*/ 24 w 32"/>
                <a:gd name="T111" fmla="*/ 34 h 38"/>
                <a:gd name="T112" fmla="*/ 20 w 32"/>
                <a:gd name="T113" fmla="*/ 36 h 38"/>
                <a:gd name="T114" fmla="*/ 8 w 32"/>
                <a:gd name="T11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38">
                  <a:moveTo>
                    <a:pt x="8" y="38"/>
                  </a:moveTo>
                  <a:lnTo>
                    <a:pt x="8" y="38"/>
                  </a:lnTo>
                  <a:lnTo>
                    <a:pt x="6" y="36"/>
                  </a:lnTo>
                  <a:lnTo>
                    <a:pt x="4" y="32"/>
                  </a:lnTo>
                  <a:lnTo>
                    <a:pt x="0" y="26"/>
                  </a:lnTo>
                  <a:lnTo>
                    <a:pt x="0" y="18"/>
                  </a:lnTo>
                  <a:lnTo>
                    <a:pt x="0" y="16"/>
                  </a:lnTo>
                  <a:lnTo>
                    <a:pt x="0" y="16"/>
                  </a:lnTo>
                  <a:lnTo>
                    <a:pt x="0" y="16"/>
                  </a:lnTo>
                  <a:lnTo>
                    <a:pt x="0" y="8"/>
                  </a:lnTo>
                  <a:lnTo>
                    <a:pt x="0" y="8"/>
                  </a:lnTo>
                  <a:lnTo>
                    <a:pt x="0" y="8"/>
                  </a:lnTo>
                  <a:lnTo>
                    <a:pt x="0" y="8"/>
                  </a:lnTo>
                  <a:lnTo>
                    <a:pt x="0" y="8"/>
                  </a:lnTo>
                  <a:lnTo>
                    <a:pt x="0" y="8"/>
                  </a:lnTo>
                  <a:lnTo>
                    <a:pt x="0" y="8"/>
                  </a:lnTo>
                  <a:lnTo>
                    <a:pt x="0" y="8"/>
                  </a:lnTo>
                  <a:lnTo>
                    <a:pt x="0" y="8"/>
                  </a:lnTo>
                  <a:lnTo>
                    <a:pt x="6" y="2"/>
                  </a:lnTo>
                  <a:lnTo>
                    <a:pt x="8" y="0"/>
                  </a:lnTo>
                  <a:lnTo>
                    <a:pt x="22" y="0"/>
                  </a:lnTo>
                  <a:lnTo>
                    <a:pt x="22" y="0"/>
                  </a:lnTo>
                  <a:lnTo>
                    <a:pt x="24" y="0"/>
                  </a:lnTo>
                  <a:lnTo>
                    <a:pt x="24" y="2"/>
                  </a:lnTo>
                  <a:lnTo>
                    <a:pt x="24" y="2"/>
                  </a:lnTo>
                  <a:lnTo>
                    <a:pt x="24" y="2"/>
                  </a:lnTo>
                  <a:lnTo>
                    <a:pt x="24" y="6"/>
                  </a:lnTo>
                  <a:lnTo>
                    <a:pt x="24" y="6"/>
                  </a:lnTo>
                  <a:lnTo>
                    <a:pt x="30" y="6"/>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10"/>
                  </a:lnTo>
                  <a:lnTo>
                    <a:pt x="30" y="10"/>
                  </a:lnTo>
                  <a:lnTo>
                    <a:pt x="30" y="16"/>
                  </a:lnTo>
                  <a:lnTo>
                    <a:pt x="30" y="16"/>
                  </a:lnTo>
                  <a:lnTo>
                    <a:pt x="30" y="16"/>
                  </a:lnTo>
                  <a:lnTo>
                    <a:pt x="32" y="16"/>
                  </a:lnTo>
                  <a:lnTo>
                    <a:pt x="32" y="16"/>
                  </a:lnTo>
                  <a:lnTo>
                    <a:pt x="32" y="16"/>
                  </a:lnTo>
                  <a:lnTo>
                    <a:pt x="32" y="16"/>
                  </a:lnTo>
                  <a:lnTo>
                    <a:pt x="32" y="16"/>
                  </a:lnTo>
                  <a:lnTo>
                    <a:pt x="30" y="26"/>
                  </a:lnTo>
                  <a:lnTo>
                    <a:pt x="28" y="32"/>
                  </a:lnTo>
                  <a:lnTo>
                    <a:pt x="24" y="34"/>
                  </a:lnTo>
                  <a:lnTo>
                    <a:pt x="20" y="36"/>
                  </a:lnTo>
                  <a:lnTo>
                    <a:pt x="8" y="38"/>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8" name="Freeform 669"/>
            <p:cNvSpPr>
              <a:spLocks/>
            </p:cNvSpPr>
            <p:nvPr/>
          </p:nvSpPr>
          <p:spPr bwMode="auto">
            <a:xfrm>
              <a:off x="8402638" y="5654675"/>
              <a:ext cx="60325" cy="66675"/>
            </a:xfrm>
            <a:custGeom>
              <a:avLst/>
              <a:gdLst>
                <a:gd name="T0" fmla="*/ 28 w 38"/>
                <a:gd name="T1" fmla="*/ 0 h 42"/>
                <a:gd name="T2" fmla="*/ 28 w 38"/>
                <a:gd name="T3" fmla="*/ 0 h 42"/>
                <a:gd name="T4" fmla="*/ 26 w 38"/>
                <a:gd name="T5" fmla="*/ 0 h 42"/>
                <a:gd name="T6" fmla="*/ 12 w 38"/>
                <a:gd name="T7" fmla="*/ 0 h 42"/>
                <a:gd name="T8" fmla="*/ 12 w 38"/>
                <a:gd name="T9" fmla="*/ 0 h 42"/>
                <a:gd name="T10" fmla="*/ 10 w 38"/>
                <a:gd name="T11" fmla="*/ 2 h 42"/>
                <a:gd name="T12" fmla="*/ 4 w 38"/>
                <a:gd name="T13" fmla="*/ 8 h 42"/>
                <a:gd name="T14" fmla="*/ 2 w 38"/>
                <a:gd name="T15" fmla="*/ 8 h 42"/>
                <a:gd name="T16" fmla="*/ 2 w 38"/>
                <a:gd name="T17" fmla="*/ 8 h 42"/>
                <a:gd name="T18" fmla="*/ 2 w 38"/>
                <a:gd name="T19" fmla="*/ 8 h 42"/>
                <a:gd name="T20" fmla="*/ 2 w 38"/>
                <a:gd name="T21" fmla="*/ 8 h 42"/>
                <a:gd name="T22" fmla="*/ 2 w 38"/>
                <a:gd name="T23" fmla="*/ 10 h 42"/>
                <a:gd name="T24" fmla="*/ 2 w 38"/>
                <a:gd name="T25" fmla="*/ 10 h 42"/>
                <a:gd name="T26" fmla="*/ 2 w 38"/>
                <a:gd name="T27" fmla="*/ 10 h 42"/>
                <a:gd name="T28" fmla="*/ 2 w 38"/>
                <a:gd name="T29" fmla="*/ 10 h 42"/>
                <a:gd name="T30" fmla="*/ 0 w 38"/>
                <a:gd name="T31" fmla="*/ 18 h 42"/>
                <a:gd name="T32" fmla="*/ 0 w 38"/>
                <a:gd name="T33" fmla="*/ 18 h 42"/>
                <a:gd name="T34" fmla="*/ 0 w 38"/>
                <a:gd name="T35" fmla="*/ 20 h 42"/>
                <a:gd name="T36" fmla="*/ 0 w 38"/>
                <a:gd name="T37" fmla="*/ 20 h 42"/>
                <a:gd name="T38" fmla="*/ 2 w 38"/>
                <a:gd name="T39" fmla="*/ 28 h 42"/>
                <a:gd name="T40" fmla="*/ 6 w 38"/>
                <a:gd name="T41" fmla="*/ 36 h 42"/>
                <a:gd name="T42" fmla="*/ 10 w 38"/>
                <a:gd name="T43" fmla="*/ 40 h 42"/>
                <a:gd name="T44" fmla="*/ 12 w 38"/>
                <a:gd name="T45" fmla="*/ 42 h 42"/>
                <a:gd name="T46" fmla="*/ 12 w 38"/>
                <a:gd name="T47" fmla="*/ 42 h 42"/>
                <a:gd name="T48" fmla="*/ 26 w 38"/>
                <a:gd name="T49" fmla="*/ 40 h 42"/>
                <a:gd name="T50" fmla="*/ 30 w 38"/>
                <a:gd name="T51" fmla="*/ 38 h 42"/>
                <a:gd name="T52" fmla="*/ 34 w 38"/>
                <a:gd name="T53" fmla="*/ 36 h 42"/>
                <a:gd name="T54" fmla="*/ 36 w 38"/>
                <a:gd name="T55" fmla="*/ 28 h 42"/>
                <a:gd name="T56" fmla="*/ 38 w 38"/>
                <a:gd name="T57" fmla="*/ 18 h 42"/>
                <a:gd name="T58" fmla="*/ 38 w 38"/>
                <a:gd name="T59" fmla="*/ 18 h 42"/>
                <a:gd name="T60" fmla="*/ 38 w 38"/>
                <a:gd name="T61" fmla="*/ 18 h 42"/>
                <a:gd name="T62" fmla="*/ 38 w 38"/>
                <a:gd name="T63" fmla="*/ 18 h 42"/>
                <a:gd name="T64" fmla="*/ 36 w 38"/>
                <a:gd name="T65" fmla="*/ 18 h 42"/>
                <a:gd name="T66" fmla="*/ 36 w 38"/>
                <a:gd name="T67" fmla="*/ 16 h 42"/>
                <a:gd name="T68" fmla="*/ 36 w 38"/>
                <a:gd name="T69" fmla="*/ 16 h 42"/>
                <a:gd name="T70" fmla="*/ 36 w 38"/>
                <a:gd name="T71" fmla="*/ 10 h 42"/>
                <a:gd name="T72" fmla="*/ 36 w 38"/>
                <a:gd name="T73" fmla="*/ 10 h 42"/>
                <a:gd name="T74" fmla="*/ 36 w 38"/>
                <a:gd name="T75" fmla="*/ 10 h 42"/>
                <a:gd name="T76" fmla="*/ 36 w 38"/>
                <a:gd name="T77" fmla="*/ 10 h 42"/>
                <a:gd name="T78" fmla="*/ 36 w 38"/>
                <a:gd name="T79" fmla="*/ 10 h 42"/>
                <a:gd name="T80" fmla="*/ 36 w 38"/>
                <a:gd name="T81" fmla="*/ 10 h 42"/>
                <a:gd name="T82" fmla="*/ 36 w 38"/>
                <a:gd name="T83" fmla="*/ 8 h 42"/>
                <a:gd name="T84" fmla="*/ 36 w 38"/>
                <a:gd name="T85" fmla="*/ 8 h 42"/>
                <a:gd name="T86" fmla="*/ 36 w 38"/>
                <a:gd name="T87" fmla="*/ 8 h 42"/>
                <a:gd name="T88" fmla="*/ 36 w 38"/>
                <a:gd name="T89" fmla="*/ 8 h 42"/>
                <a:gd name="T90" fmla="*/ 36 w 38"/>
                <a:gd name="T91" fmla="*/ 8 h 42"/>
                <a:gd name="T92" fmla="*/ 36 w 38"/>
                <a:gd name="T93" fmla="*/ 8 h 42"/>
                <a:gd name="T94" fmla="*/ 36 w 38"/>
                <a:gd name="T95" fmla="*/ 8 h 42"/>
                <a:gd name="T96" fmla="*/ 34 w 38"/>
                <a:gd name="T97" fmla="*/ 8 h 42"/>
                <a:gd name="T98" fmla="*/ 34 w 38"/>
                <a:gd name="T99" fmla="*/ 8 h 42"/>
                <a:gd name="T100" fmla="*/ 34 w 38"/>
                <a:gd name="T101" fmla="*/ 8 h 42"/>
                <a:gd name="T102" fmla="*/ 34 w 38"/>
                <a:gd name="T103" fmla="*/ 8 h 42"/>
                <a:gd name="T104" fmla="*/ 34 w 38"/>
                <a:gd name="T105" fmla="*/ 8 h 42"/>
                <a:gd name="T106" fmla="*/ 30 w 38"/>
                <a:gd name="T107" fmla="*/ 8 h 42"/>
                <a:gd name="T108" fmla="*/ 28 w 38"/>
                <a:gd name="T109" fmla="*/ 2 h 42"/>
                <a:gd name="T110" fmla="*/ 28 w 38"/>
                <a:gd name="T111" fmla="*/ 2 h 42"/>
                <a:gd name="T112" fmla="*/ 28 w 38"/>
                <a:gd name="T113" fmla="*/ 2 h 42"/>
                <a:gd name="T114" fmla="*/ 28 w 38"/>
                <a:gd name="T11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 h="42">
                  <a:moveTo>
                    <a:pt x="28" y="0"/>
                  </a:moveTo>
                  <a:lnTo>
                    <a:pt x="28" y="0"/>
                  </a:lnTo>
                  <a:lnTo>
                    <a:pt x="26" y="0"/>
                  </a:lnTo>
                  <a:lnTo>
                    <a:pt x="12" y="0"/>
                  </a:lnTo>
                  <a:lnTo>
                    <a:pt x="12" y="0"/>
                  </a:lnTo>
                  <a:lnTo>
                    <a:pt x="10" y="2"/>
                  </a:lnTo>
                  <a:lnTo>
                    <a:pt x="4" y="8"/>
                  </a:lnTo>
                  <a:lnTo>
                    <a:pt x="2" y="8"/>
                  </a:lnTo>
                  <a:lnTo>
                    <a:pt x="2" y="8"/>
                  </a:lnTo>
                  <a:lnTo>
                    <a:pt x="2" y="8"/>
                  </a:lnTo>
                  <a:lnTo>
                    <a:pt x="2" y="8"/>
                  </a:lnTo>
                  <a:lnTo>
                    <a:pt x="2" y="10"/>
                  </a:lnTo>
                  <a:lnTo>
                    <a:pt x="2" y="10"/>
                  </a:lnTo>
                  <a:lnTo>
                    <a:pt x="2" y="10"/>
                  </a:lnTo>
                  <a:lnTo>
                    <a:pt x="2" y="10"/>
                  </a:lnTo>
                  <a:lnTo>
                    <a:pt x="0" y="18"/>
                  </a:lnTo>
                  <a:lnTo>
                    <a:pt x="0" y="18"/>
                  </a:lnTo>
                  <a:lnTo>
                    <a:pt x="0" y="20"/>
                  </a:lnTo>
                  <a:lnTo>
                    <a:pt x="0" y="20"/>
                  </a:lnTo>
                  <a:lnTo>
                    <a:pt x="2" y="28"/>
                  </a:lnTo>
                  <a:lnTo>
                    <a:pt x="6" y="36"/>
                  </a:lnTo>
                  <a:lnTo>
                    <a:pt x="10" y="40"/>
                  </a:lnTo>
                  <a:lnTo>
                    <a:pt x="12" y="42"/>
                  </a:lnTo>
                  <a:lnTo>
                    <a:pt x="12" y="42"/>
                  </a:lnTo>
                  <a:lnTo>
                    <a:pt x="26" y="40"/>
                  </a:lnTo>
                  <a:lnTo>
                    <a:pt x="30" y="38"/>
                  </a:lnTo>
                  <a:lnTo>
                    <a:pt x="34" y="36"/>
                  </a:lnTo>
                  <a:lnTo>
                    <a:pt x="36" y="28"/>
                  </a:lnTo>
                  <a:lnTo>
                    <a:pt x="38" y="18"/>
                  </a:lnTo>
                  <a:lnTo>
                    <a:pt x="38" y="18"/>
                  </a:lnTo>
                  <a:lnTo>
                    <a:pt x="38" y="18"/>
                  </a:lnTo>
                  <a:lnTo>
                    <a:pt x="38" y="18"/>
                  </a:lnTo>
                  <a:lnTo>
                    <a:pt x="36" y="18"/>
                  </a:lnTo>
                  <a:lnTo>
                    <a:pt x="36" y="16"/>
                  </a:lnTo>
                  <a:lnTo>
                    <a:pt x="36" y="16"/>
                  </a:lnTo>
                  <a:lnTo>
                    <a:pt x="36" y="10"/>
                  </a:lnTo>
                  <a:lnTo>
                    <a:pt x="36" y="10"/>
                  </a:lnTo>
                  <a:lnTo>
                    <a:pt x="36" y="10"/>
                  </a:lnTo>
                  <a:lnTo>
                    <a:pt x="36" y="10"/>
                  </a:lnTo>
                  <a:lnTo>
                    <a:pt x="36" y="10"/>
                  </a:lnTo>
                  <a:lnTo>
                    <a:pt x="36" y="10"/>
                  </a:lnTo>
                  <a:lnTo>
                    <a:pt x="36" y="8"/>
                  </a:lnTo>
                  <a:lnTo>
                    <a:pt x="36" y="8"/>
                  </a:lnTo>
                  <a:lnTo>
                    <a:pt x="36" y="8"/>
                  </a:lnTo>
                  <a:lnTo>
                    <a:pt x="36" y="8"/>
                  </a:lnTo>
                  <a:lnTo>
                    <a:pt x="36" y="8"/>
                  </a:lnTo>
                  <a:lnTo>
                    <a:pt x="36" y="8"/>
                  </a:lnTo>
                  <a:lnTo>
                    <a:pt x="36" y="8"/>
                  </a:lnTo>
                  <a:lnTo>
                    <a:pt x="34" y="8"/>
                  </a:lnTo>
                  <a:lnTo>
                    <a:pt x="34" y="8"/>
                  </a:lnTo>
                  <a:lnTo>
                    <a:pt x="34" y="8"/>
                  </a:lnTo>
                  <a:lnTo>
                    <a:pt x="34" y="8"/>
                  </a:lnTo>
                  <a:lnTo>
                    <a:pt x="34" y="8"/>
                  </a:lnTo>
                  <a:lnTo>
                    <a:pt x="30" y="8"/>
                  </a:lnTo>
                  <a:lnTo>
                    <a:pt x="28" y="2"/>
                  </a:lnTo>
                  <a:lnTo>
                    <a:pt x="28" y="2"/>
                  </a:lnTo>
                  <a:lnTo>
                    <a:pt x="28" y="2"/>
                  </a:lnTo>
                  <a:lnTo>
                    <a:pt x="28"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9" name="Freeform 670"/>
            <p:cNvSpPr>
              <a:spLocks noEditPoints="1"/>
            </p:cNvSpPr>
            <p:nvPr/>
          </p:nvSpPr>
          <p:spPr bwMode="auto">
            <a:xfrm>
              <a:off x="8408988" y="5657850"/>
              <a:ext cx="50800" cy="60325"/>
            </a:xfrm>
            <a:custGeom>
              <a:avLst/>
              <a:gdLst>
                <a:gd name="T0" fmla="*/ 8 w 32"/>
                <a:gd name="T1" fmla="*/ 36 h 38"/>
                <a:gd name="T2" fmla="*/ 2 w 32"/>
                <a:gd name="T3" fmla="*/ 24 h 38"/>
                <a:gd name="T4" fmla="*/ 2 w 32"/>
                <a:gd name="T5" fmla="*/ 16 h 38"/>
                <a:gd name="T6" fmla="*/ 2 w 32"/>
                <a:gd name="T7" fmla="*/ 16 h 38"/>
                <a:gd name="T8" fmla="*/ 2 w 32"/>
                <a:gd name="T9" fmla="*/ 10 h 38"/>
                <a:gd name="T10" fmla="*/ 2 w 32"/>
                <a:gd name="T11" fmla="*/ 10 h 38"/>
                <a:gd name="T12" fmla="*/ 2 w 32"/>
                <a:gd name="T13" fmla="*/ 10 h 38"/>
                <a:gd name="T14" fmla="*/ 2 w 32"/>
                <a:gd name="T15" fmla="*/ 8 h 38"/>
                <a:gd name="T16" fmla="*/ 8 w 32"/>
                <a:gd name="T17" fmla="*/ 2 h 38"/>
                <a:gd name="T18" fmla="*/ 22 w 32"/>
                <a:gd name="T19" fmla="*/ 2 h 38"/>
                <a:gd name="T20" fmla="*/ 22 w 32"/>
                <a:gd name="T21" fmla="*/ 4 h 38"/>
                <a:gd name="T22" fmla="*/ 24 w 32"/>
                <a:gd name="T23" fmla="*/ 4 h 38"/>
                <a:gd name="T24" fmla="*/ 24 w 32"/>
                <a:gd name="T25" fmla="*/ 8 h 38"/>
                <a:gd name="T26" fmla="*/ 28 w 32"/>
                <a:gd name="T27" fmla="*/ 8 h 38"/>
                <a:gd name="T28" fmla="*/ 28 w 32"/>
                <a:gd name="T29" fmla="*/ 8 h 38"/>
                <a:gd name="T30" fmla="*/ 28 w 32"/>
                <a:gd name="T31" fmla="*/ 10 h 38"/>
                <a:gd name="T32" fmla="*/ 28 w 32"/>
                <a:gd name="T33" fmla="*/ 10 h 38"/>
                <a:gd name="T34" fmla="*/ 28 w 32"/>
                <a:gd name="T35" fmla="*/ 10 h 38"/>
                <a:gd name="T36" fmla="*/ 28 w 32"/>
                <a:gd name="T37" fmla="*/ 10 h 38"/>
                <a:gd name="T38" fmla="*/ 28 w 32"/>
                <a:gd name="T39" fmla="*/ 10 h 38"/>
                <a:gd name="T40" fmla="*/ 28 w 32"/>
                <a:gd name="T41" fmla="*/ 10 h 38"/>
                <a:gd name="T42" fmla="*/ 28 w 32"/>
                <a:gd name="T43" fmla="*/ 16 h 38"/>
                <a:gd name="T44" fmla="*/ 28 w 32"/>
                <a:gd name="T45" fmla="*/ 16 h 38"/>
                <a:gd name="T46" fmla="*/ 30 w 32"/>
                <a:gd name="T47" fmla="*/ 16 h 38"/>
                <a:gd name="T48" fmla="*/ 30 w 32"/>
                <a:gd name="T49" fmla="*/ 16 h 38"/>
                <a:gd name="T50" fmla="*/ 28 w 32"/>
                <a:gd name="T51" fmla="*/ 24 h 38"/>
                <a:gd name="T52" fmla="*/ 20 w 32"/>
                <a:gd name="T53" fmla="*/ 34 h 38"/>
                <a:gd name="T54" fmla="*/ 24 w 32"/>
                <a:gd name="T55" fmla="*/ 0 h 38"/>
                <a:gd name="T56" fmla="*/ 22 w 32"/>
                <a:gd name="T57" fmla="*/ 0 h 38"/>
                <a:gd name="T58" fmla="*/ 8 w 32"/>
                <a:gd name="T59" fmla="*/ 0 h 38"/>
                <a:gd name="T60" fmla="*/ 0 w 32"/>
                <a:gd name="T61" fmla="*/ 8 h 38"/>
                <a:gd name="T62" fmla="*/ 0 w 32"/>
                <a:gd name="T63" fmla="*/ 8 h 38"/>
                <a:gd name="T64" fmla="*/ 0 w 32"/>
                <a:gd name="T65" fmla="*/ 8 h 38"/>
                <a:gd name="T66" fmla="*/ 0 w 32"/>
                <a:gd name="T67" fmla="*/ 8 h 38"/>
                <a:gd name="T68" fmla="*/ 0 w 32"/>
                <a:gd name="T69" fmla="*/ 8 h 38"/>
                <a:gd name="T70" fmla="*/ 0 w 32"/>
                <a:gd name="T71" fmla="*/ 16 h 38"/>
                <a:gd name="T72" fmla="*/ 0 w 32"/>
                <a:gd name="T73" fmla="*/ 18 h 38"/>
                <a:gd name="T74" fmla="*/ 4 w 32"/>
                <a:gd name="T75" fmla="*/ 32 h 38"/>
                <a:gd name="T76" fmla="*/ 8 w 32"/>
                <a:gd name="T77" fmla="*/ 38 h 38"/>
                <a:gd name="T78" fmla="*/ 20 w 32"/>
                <a:gd name="T79" fmla="*/ 36 h 38"/>
                <a:gd name="T80" fmla="*/ 28 w 32"/>
                <a:gd name="T81" fmla="*/ 32 h 38"/>
                <a:gd name="T82" fmla="*/ 32 w 32"/>
                <a:gd name="T83" fmla="*/ 16 h 38"/>
                <a:gd name="T84" fmla="*/ 32 w 32"/>
                <a:gd name="T85" fmla="*/ 16 h 38"/>
                <a:gd name="T86" fmla="*/ 30 w 32"/>
                <a:gd name="T87" fmla="*/ 16 h 38"/>
                <a:gd name="T88" fmla="*/ 30 w 32"/>
                <a:gd name="T89" fmla="*/ 16 h 38"/>
                <a:gd name="T90" fmla="*/ 30 w 32"/>
                <a:gd name="T91" fmla="*/ 10 h 38"/>
                <a:gd name="T92" fmla="*/ 30 w 32"/>
                <a:gd name="T93" fmla="*/ 8 h 38"/>
                <a:gd name="T94" fmla="*/ 30 w 32"/>
                <a:gd name="T95" fmla="*/ 8 h 38"/>
                <a:gd name="T96" fmla="*/ 30 w 32"/>
                <a:gd name="T97" fmla="*/ 8 h 38"/>
                <a:gd name="T98" fmla="*/ 30 w 32"/>
                <a:gd name="T99" fmla="*/ 8 h 38"/>
                <a:gd name="T100" fmla="*/ 30 w 32"/>
                <a:gd name="T101" fmla="*/ 8 h 38"/>
                <a:gd name="T102" fmla="*/ 30 w 32"/>
                <a:gd name="T103" fmla="*/ 8 h 38"/>
                <a:gd name="T104" fmla="*/ 30 w 32"/>
                <a:gd name="T105" fmla="*/ 8 h 38"/>
                <a:gd name="T106" fmla="*/ 30 w 32"/>
                <a:gd name="T107" fmla="*/ 6 h 38"/>
                <a:gd name="T108" fmla="*/ 24 w 32"/>
                <a:gd name="T109" fmla="*/ 2 h 38"/>
                <a:gd name="T110" fmla="*/ 24 w 32"/>
                <a:gd name="T111"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 h="38">
                  <a:moveTo>
                    <a:pt x="8" y="36"/>
                  </a:moveTo>
                  <a:lnTo>
                    <a:pt x="8" y="36"/>
                  </a:lnTo>
                  <a:lnTo>
                    <a:pt x="4" y="30"/>
                  </a:lnTo>
                  <a:lnTo>
                    <a:pt x="2" y="24"/>
                  </a:lnTo>
                  <a:lnTo>
                    <a:pt x="2" y="16"/>
                  </a:lnTo>
                  <a:lnTo>
                    <a:pt x="2" y="16"/>
                  </a:lnTo>
                  <a:lnTo>
                    <a:pt x="2" y="16"/>
                  </a:lnTo>
                  <a:lnTo>
                    <a:pt x="2" y="16"/>
                  </a:lnTo>
                  <a:lnTo>
                    <a:pt x="2" y="10"/>
                  </a:lnTo>
                  <a:lnTo>
                    <a:pt x="2" y="10"/>
                  </a:lnTo>
                  <a:lnTo>
                    <a:pt x="2" y="10"/>
                  </a:lnTo>
                  <a:lnTo>
                    <a:pt x="2" y="10"/>
                  </a:lnTo>
                  <a:lnTo>
                    <a:pt x="2" y="10"/>
                  </a:lnTo>
                  <a:lnTo>
                    <a:pt x="2" y="10"/>
                  </a:lnTo>
                  <a:lnTo>
                    <a:pt x="2" y="10"/>
                  </a:lnTo>
                  <a:lnTo>
                    <a:pt x="2" y="8"/>
                  </a:lnTo>
                  <a:lnTo>
                    <a:pt x="2" y="8"/>
                  </a:lnTo>
                  <a:lnTo>
                    <a:pt x="8" y="2"/>
                  </a:lnTo>
                  <a:lnTo>
                    <a:pt x="22" y="2"/>
                  </a:lnTo>
                  <a:lnTo>
                    <a:pt x="22" y="2"/>
                  </a:lnTo>
                  <a:lnTo>
                    <a:pt x="22" y="2"/>
                  </a:lnTo>
                  <a:lnTo>
                    <a:pt x="22" y="4"/>
                  </a:lnTo>
                  <a:lnTo>
                    <a:pt x="24" y="4"/>
                  </a:lnTo>
                  <a:lnTo>
                    <a:pt x="24" y="4"/>
                  </a:lnTo>
                  <a:lnTo>
                    <a:pt x="24" y="8"/>
                  </a:lnTo>
                  <a:lnTo>
                    <a:pt x="24" y="8"/>
                  </a:lnTo>
                  <a:lnTo>
                    <a:pt x="28" y="8"/>
                  </a:lnTo>
                  <a:lnTo>
                    <a:pt x="28" y="8"/>
                  </a:lnTo>
                  <a:lnTo>
                    <a:pt x="28" y="8"/>
                  </a:lnTo>
                  <a:lnTo>
                    <a:pt x="28" y="8"/>
                  </a:lnTo>
                  <a:lnTo>
                    <a:pt x="28" y="8"/>
                  </a:lnTo>
                  <a:lnTo>
                    <a:pt x="28" y="10"/>
                  </a:lnTo>
                  <a:lnTo>
                    <a:pt x="28" y="10"/>
                  </a:lnTo>
                  <a:lnTo>
                    <a:pt x="28" y="10"/>
                  </a:lnTo>
                  <a:lnTo>
                    <a:pt x="28" y="10"/>
                  </a:lnTo>
                  <a:lnTo>
                    <a:pt x="28" y="10"/>
                  </a:lnTo>
                  <a:lnTo>
                    <a:pt x="28" y="10"/>
                  </a:lnTo>
                  <a:lnTo>
                    <a:pt x="28" y="10"/>
                  </a:lnTo>
                  <a:lnTo>
                    <a:pt x="28" y="10"/>
                  </a:lnTo>
                  <a:lnTo>
                    <a:pt x="28" y="10"/>
                  </a:lnTo>
                  <a:lnTo>
                    <a:pt x="28" y="10"/>
                  </a:lnTo>
                  <a:lnTo>
                    <a:pt x="28" y="10"/>
                  </a:lnTo>
                  <a:lnTo>
                    <a:pt x="28" y="10"/>
                  </a:lnTo>
                  <a:lnTo>
                    <a:pt x="28" y="16"/>
                  </a:lnTo>
                  <a:lnTo>
                    <a:pt x="28" y="16"/>
                  </a:lnTo>
                  <a:lnTo>
                    <a:pt x="28" y="16"/>
                  </a:lnTo>
                  <a:lnTo>
                    <a:pt x="30" y="16"/>
                  </a:lnTo>
                  <a:lnTo>
                    <a:pt x="30" y="16"/>
                  </a:lnTo>
                  <a:lnTo>
                    <a:pt x="30" y="16"/>
                  </a:lnTo>
                  <a:lnTo>
                    <a:pt x="30" y="16"/>
                  </a:lnTo>
                  <a:lnTo>
                    <a:pt x="30" y="16"/>
                  </a:lnTo>
                  <a:lnTo>
                    <a:pt x="28" y="24"/>
                  </a:lnTo>
                  <a:lnTo>
                    <a:pt x="26" y="30"/>
                  </a:lnTo>
                  <a:lnTo>
                    <a:pt x="20" y="34"/>
                  </a:lnTo>
                  <a:lnTo>
                    <a:pt x="8" y="36"/>
                  </a:lnTo>
                  <a:close/>
                  <a:moveTo>
                    <a:pt x="24" y="0"/>
                  </a:moveTo>
                  <a:lnTo>
                    <a:pt x="22" y="0"/>
                  </a:lnTo>
                  <a:lnTo>
                    <a:pt x="22" y="0"/>
                  </a:lnTo>
                  <a:lnTo>
                    <a:pt x="8" y="0"/>
                  </a:lnTo>
                  <a:lnTo>
                    <a:pt x="8" y="0"/>
                  </a:lnTo>
                  <a:lnTo>
                    <a:pt x="6" y="2"/>
                  </a:lnTo>
                  <a:lnTo>
                    <a:pt x="0" y="8"/>
                  </a:lnTo>
                  <a:lnTo>
                    <a:pt x="0" y="8"/>
                  </a:lnTo>
                  <a:lnTo>
                    <a:pt x="0" y="8"/>
                  </a:lnTo>
                  <a:lnTo>
                    <a:pt x="0" y="8"/>
                  </a:lnTo>
                  <a:lnTo>
                    <a:pt x="0" y="8"/>
                  </a:lnTo>
                  <a:lnTo>
                    <a:pt x="0" y="8"/>
                  </a:lnTo>
                  <a:lnTo>
                    <a:pt x="0" y="8"/>
                  </a:lnTo>
                  <a:lnTo>
                    <a:pt x="0" y="8"/>
                  </a:lnTo>
                  <a:lnTo>
                    <a:pt x="0" y="8"/>
                  </a:lnTo>
                  <a:lnTo>
                    <a:pt x="0" y="16"/>
                  </a:lnTo>
                  <a:lnTo>
                    <a:pt x="0" y="16"/>
                  </a:lnTo>
                  <a:lnTo>
                    <a:pt x="0" y="18"/>
                  </a:lnTo>
                  <a:lnTo>
                    <a:pt x="0" y="18"/>
                  </a:lnTo>
                  <a:lnTo>
                    <a:pt x="0" y="26"/>
                  </a:lnTo>
                  <a:lnTo>
                    <a:pt x="4" y="32"/>
                  </a:lnTo>
                  <a:lnTo>
                    <a:pt x="6" y="36"/>
                  </a:lnTo>
                  <a:lnTo>
                    <a:pt x="8" y="38"/>
                  </a:lnTo>
                  <a:lnTo>
                    <a:pt x="8" y="38"/>
                  </a:lnTo>
                  <a:lnTo>
                    <a:pt x="20" y="36"/>
                  </a:lnTo>
                  <a:lnTo>
                    <a:pt x="24" y="34"/>
                  </a:lnTo>
                  <a:lnTo>
                    <a:pt x="28" y="32"/>
                  </a:lnTo>
                  <a:lnTo>
                    <a:pt x="30" y="26"/>
                  </a:lnTo>
                  <a:lnTo>
                    <a:pt x="32" y="16"/>
                  </a:lnTo>
                  <a:lnTo>
                    <a:pt x="32" y="16"/>
                  </a:lnTo>
                  <a:lnTo>
                    <a:pt x="32" y="16"/>
                  </a:lnTo>
                  <a:lnTo>
                    <a:pt x="32" y="16"/>
                  </a:lnTo>
                  <a:lnTo>
                    <a:pt x="30" y="16"/>
                  </a:lnTo>
                  <a:lnTo>
                    <a:pt x="30" y="16"/>
                  </a:lnTo>
                  <a:lnTo>
                    <a:pt x="30" y="16"/>
                  </a:lnTo>
                  <a:lnTo>
                    <a:pt x="30" y="10"/>
                  </a:lnTo>
                  <a:lnTo>
                    <a:pt x="30" y="10"/>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6"/>
                  </a:lnTo>
                  <a:lnTo>
                    <a:pt x="30" y="6"/>
                  </a:lnTo>
                  <a:lnTo>
                    <a:pt x="24" y="6"/>
                  </a:lnTo>
                  <a:lnTo>
                    <a:pt x="24" y="2"/>
                  </a:lnTo>
                  <a:lnTo>
                    <a:pt x="24" y="2"/>
                  </a:lnTo>
                  <a:lnTo>
                    <a:pt x="24" y="2"/>
                  </a:lnTo>
                  <a:lnTo>
                    <a:pt x="24" y="0"/>
                  </a:lnTo>
                  <a:close/>
                </a:path>
              </a:pathLst>
            </a:custGeom>
            <a:solidFill>
              <a:srgbClr val="090807"/>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0" name="Freeform 671"/>
            <p:cNvSpPr>
              <a:spLocks/>
            </p:cNvSpPr>
            <p:nvPr/>
          </p:nvSpPr>
          <p:spPr bwMode="auto">
            <a:xfrm>
              <a:off x="8412163" y="5661025"/>
              <a:ext cx="44450" cy="53975"/>
            </a:xfrm>
            <a:custGeom>
              <a:avLst/>
              <a:gdLst>
                <a:gd name="T0" fmla="*/ 6 w 28"/>
                <a:gd name="T1" fmla="*/ 34 h 34"/>
                <a:gd name="T2" fmla="*/ 6 w 28"/>
                <a:gd name="T3" fmla="*/ 34 h 34"/>
                <a:gd name="T4" fmla="*/ 2 w 28"/>
                <a:gd name="T5" fmla="*/ 28 h 34"/>
                <a:gd name="T6" fmla="*/ 0 w 28"/>
                <a:gd name="T7" fmla="*/ 22 h 34"/>
                <a:gd name="T8" fmla="*/ 0 w 28"/>
                <a:gd name="T9" fmla="*/ 14 h 34"/>
                <a:gd name="T10" fmla="*/ 0 w 28"/>
                <a:gd name="T11" fmla="*/ 14 h 34"/>
                <a:gd name="T12" fmla="*/ 0 w 28"/>
                <a:gd name="T13" fmla="*/ 14 h 34"/>
                <a:gd name="T14" fmla="*/ 0 w 28"/>
                <a:gd name="T15" fmla="*/ 14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8 h 34"/>
                <a:gd name="T30" fmla="*/ 0 w 28"/>
                <a:gd name="T31" fmla="*/ 6 h 34"/>
                <a:gd name="T32" fmla="*/ 0 w 28"/>
                <a:gd name="T33" fmla="*/ 6 h 34"/>
                <a:gd name="T34" fmla="*/ 6 w 28"/>
                <a:gd name="T35" fmla="*/ 0 h 34"/>
                <a:gd name="T36" fmla="*/ 20 w 28"/>
                <a:gd name="T37" fmla="*/ 0 h 34"/>
                <a:gd name="T38" fmla="*/ 20 w 28"/>
                <a:gd name="T39" fmla="*/ 0 h 34"/>
                <a:gd name="T40" fmla="*/ 20 w 28"/>
                <a:gd name="T41" fmla="*/ 0 h 34"/>
                <a:gd name="T42" fmla="*/ 20 w 28"/>
                <a:gd name="T43" fmla="*/ 2 h 34"/>
                <a:gd name="T44" fmla="*/ 22 w 28"/>
                <a:gd name="T45" fmla="*/ 2 h 34"/>
                <a:gd name="T46" fmla="*/ 22 w 28"/>
                <a:gd name="T47" fmla="*/ 2 h 34"/>
                <a:gd name="T48" fmla="*/ 22 w 28"/>
                <a:gd name="T49" fmla="*/ 6 h 34"/>
                <a:gd name="T50" fmla="*/ 22 w 28"/>
                <a:gd name="T51" fmla="*/ 6 h 34"/>
                <a:gd name="T52" fmla="*/ 26 w 28"/>
                <a:gd name="T53" fmla="*/ 6 h 34"/>
                <a:gd name="T54" fmla="*/ 26 w 28"/>
                <a:gd name="T55" fmla="*/ 6 h 34"/>
                <a:gd name="T56" fmla="*/ 26 w 28"/>
                <a:gd name="T57" fmla="*/ 6 h 34"/>
                <a:gd name="T58" fmla="*/ 26 w 28"/>
                <a:gd name="T59" fmla="*/ 6 h 34"/>
                <a:gd name="T60" fmla="*/ 26 w 28"/>
                <a:gd name="T61" fmla="*/ 6 h 34"/>
                <a:gd name="T62" fmla="*/ 26 w 28"/>
                <a:gd name="T63" fmla="*/ 8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14 h 34"/>
                <a:gd name="T88" fmla="*/ 26 w 28"/>
                <a:gd name="T89" fmla="*/ 14 h 34"/>
                <a:gd name="T90" fmla="*/ 26 w 28"/>
                <a:gd name="T91" fmla="*/ 14 h 34"/>
                <a:gd name="T92" fmla="*/ 28 w 28"/>
                <a:gd name="T93" fmla="*/ 14 h 34"/>
                <a:gd name="T94" fmla="*/ 28 w 28"/>
                <a:gd name="T95" fmla="*/ 14 h 34"/>
                <a:gd name="T96" fmla="*/ 28 w 28"/>
                <a:gd name="T97" fmla="*/ 14 h 34"/>
                <a:gd name="T98" fmla="*/ 28 w 28"/>
                <a:gd name="T99" fmla="*/ 14 h 34"/>
                <a:gd name="T100" fmla="*/ 28 w 28"/>
                <a:gd name="T101" fmla="*/ 14 h 34"/>
                <a:gd name="T102" fmla="*/ 26 w 28"/>
                <a:gd name="T103" fmla="*/ 22 h 34"/>
                <a:gd name="T104" fmla="*/ 24 w 28"/>
                <a:gd name="T105" fmla="*/ 28 h 34"/>
                <a:gd name="T106" fmla="*/ 18 w 28"/>
                <a:gd name="T107" fmla="*/ 32 h 34"/>
                <a:gd name="T108" fmla="*/ 6 w 28"/>
                <a:gd name="T109"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6" y="34"/>
                  </a:moveTo>
                  <a:lnTo>
                    <a:pt x="6" y="34"/>
                  </a:lnTo>
                  <a:lnTo>
                    <a:pt x="2" y="28"/>
                  </a:lnTo>
                  <a:lnTo>
                    <a:pt x="0" y="22"/>
                  </a:lnTo>
                  <a:lnTo>
                    <a:pt x="0" y="14"/>
                  </a:lnTo>
                  <a:lnTo>
                    <a:pt x="0" y="14"/>
                  </a:lnTo>
                  <a:lnTo>
                    <a:pt x="0" y="14"/>
                  </a:lnTo>
                  <a:lnTo>
                    <a:pt x="0" y="14"/>
                  </a:lnTo>
                  <a:lnTo>
                    <a:pt x="0" y="8"/>
                  </a:lnTo>
                  <a:lnTo>
                    <a:pt x="0" y="8"/>
                  </a:lnTo>
                  <a:lnTo>
                    <a:pt x="0" y="8"/>
                  </a:lnTo>
                  <a:lnTo>
                    <a:pt x="0" y="8"/>
                  </a:lnTo>
                  <a:lnTo>
                    <a:pt x="0" y="8"/>
                  </a:lnTo>
                  <a:lnTo>
                    <a:pt x="0" y="8"/>
                  </a:lnTo>
                  <a:lnTo>
                    <a:pt x="0" y="8"/>
                  </a:lnTo>
                  <a:lnTo>
                    <a:pt x="0" y="6"/>
                  </a:lnTo>
                  <a:lnTo>
                    <a:pt x="0" y="6"/>
                  </a:lnTo>
                  <a:lnTo>
                    <a:pt x="6" y="0"/>
                  </a:lnTo>
                  <a:lnTo>
                    <a:pt x="20" y="0"/>
                  </a:lnTo>
                  <a:lnTo>
                    <a:pt x="20" y="0"/>
                  </a:lnTo>
                  <a:lnTo>
                    <a:pt x="20" y="0"/>
                  </a:lnTo>
                  <a:lnTo>
                    <a:pt x="20" y="2"/>
                  </a:lnTo>
                  <a:lnTo>
                    <a:pt x="22" y="2"/>
                  </a:lnTo>
                  <a:lnTo>
                    <a:pt x="22" y="2"/>
                  </a:lnTo>
                  <a:lnTo>
                    <a:pt x="22" y="6"/>
                  </a:lnTo>
                  <a:lnTo>
                    <a:pt x="22" y="6"/>
                  </a:lnTo>
                  <a:lnTo>
                    <a:pt x="26" y="6"/>
                  </a:lnTo>
                  <a:lnTo>
                    <a:pt x="26" y="6"/>
                  </a:lnTo>
                  <a:lnTo>
                    <a:pt x="26" y="6"/>
                  </a:lnTo>
                  <a:lnTo>
                    <a:pt x="26" y="6"/>
                  </a:lnTo>
                  <a:lnTo>
                    <a:pt x="26" y="6"/>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14"/>
                  </a:lnTo>
                  <a:lnTo>
                    <a:pt x="26" y="14"/>
                  </a:lnTo>
                  <a:lnTo>
                    <a:pt x="26" y="14"/>
                  </a:lnTo>
                  <a:lnTo>
                    <a:pt x="28" y="14"/>
                  </a:lnTo>
                  <a:lnTo>
                    <a:pt x="28" y="14"/>
                  </a:lnTo>
                  <a:lnTo>
                    <a:pt x="28" y="14"/>
                  </a:lnTo>
                  <a:lnTo>
                    <a:pt x="28" y="14"/>
                  </a:lnTo>
                  <a:lnTo>
                    <a:pt x="28" y="14"/>
                  </a:lnTo>
                  <a:lnTo>
                    <a:pt x="26" y="22"/>
                  </a:lnTo>
                  <a:lnTo>
                    <a:pt x="24" y="28"/>
                  </a:lnTo>
                  <a:lnTo>
                    <a:pt x="18" y="32"/>
                  </a:lnTo>
                  <a:lnTo>
                    <a:pt x="6" y="3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1" name="Freeform 672"/>
            <p:cNvSpPr>
              <a:spLocks/>
            </p:cNvSpPr>
            <p:nvPr/>
          </p:nvSpPr>
          <p:spPr bwMode="auto">
            <a:xfrm>
              <a:off x="8408988" y="5657850"/>
              <a:ext cx="50800" cy="60325"/>
            </a:xfrm>
            <a:custGeom>
              <a:avLst/>
              <a:gdLst>
                <a:gd name="T0" fmla="*/ 24 w 32"/>
                <a:gd name="T1" fmla="*/ 0 h 38"/>
                <a:gd name="T2" fmla="*/ 22 w 32"/>
                <a:gd name="T3" fmla="*/ 0 h 38"/>
                <a:gd name="T4" fmla="*/ 22 w 32"/>
                <a:gd name="T5" fmla="*/ 0 h 38"/>
                <a:gd name="T6" fmla="*/ 8 w 32"/>
                <a:gd name="T7" fmla="*/ 0 h 38"/>
                <a:gd name="T8" fmla="*/ 8 w 32"/>
                <a:gd name="T9" fmla="*/ 0 h 38"/>
                <a:gd name="T10" fmla="*/ 6 w 32"/>
                <a:gd name="T11" fmla="*/ 2 h 38"/>
                <a:gd name="T12" fmla="*/ 0 w 32"/>
                <a:gd name="T13" fmla="*/ 8 h 38"/>
                <a:gd name="T14" fmla="*/ 0 w 32"/>
                <a:gd name="T15" fmla="*/ 8 h 38"/>
                <a:gd name="T16" fmla="*/ 0 w 32"/>
                <a:gd name="T17" fmla="*/ 8 h 38"/>
                <a:gd name="T18" fmla="*/ 0 w 32"/>
                <a:gd name="T19" fmla="*/ 8 h 38"/>
                <a:gd name="T20" fmla="*/ 0 w 32"/>
                <a:gd name="T21" fmla="*/ 8 h 38"/>
                <a:gd name="T22" fmla="*/ 0 w 32"/>
                <a:gd name="T23" fmla="*/ 8 h 38"/>
                <a:gd name="T24" fmla="*/ 0 w 32"/>
                <a:gd name="T25" fmla="*/ 8 h 38"/>
                <a:gd name="T26" fmla="*/ 0 w 32"/>
                <a:gd name="T27" fmla="*/ 8 h 38"/>
                <a:gd name="T28" fmla="*/ 0 w 32"/>
                <a:gd name="T29" fmla="*/ 8 h 38"/>
                <a:gd name="T30" fmla="*/ 0 w 32"/>
                <a:gd name="T31" fmla="*/ 16 h 38"/>
                <a:gd name="T32" fmla="*/ 0 w 32"/>
                <a:gd name="T33" fmla="*/ 16 h 38"/>
                <a:gd name="T34" fmla="*/ 0 w 32"/>
                <a:gd name="T35" fmla="*/ 18 h 38"/>
                <a:gd name="T36" fmla="*/ 0 w 32"/>
                <a:gd name="T37" fmla="*/ 18 h 38"/>
                <a:gd name="T38" fmla="*/ 0 w 32"/>
                <a:gd name="T39" fmla="*/ 26 h 38"/>
                <a:gd name="T40" fmla="*/ 4 w 32"/>
                <a:gd name="T41" fmla="*/ 32 h 38"/>
                <a:gd name="T42" fmla="*/ 6 w 32"/>
                <a:gd name="T43" fmla="*/ 36 h 38"/>
                <a:gd name="T44" fmla="*/ 8 w 32"/>
                <a:gd name="T45" fmla="*/ 38 h 38"/>
                <a:gd name="T46" fmla="*/ 8 w 32"/>
                <a:gd name="T47" fmla="*/ 38 h 38"/>
                <a:gd name="T48" fmla="*/ 20 w 32"/>
                <a:gd name="T49" fmla="*/ 36 h 38"/>
                <a:gd name="T50" fmla="*/ 24 w 32"/>
                <a:gd name="T51" fmla="*/ 34 h 38"/>
                <a:gd name="T52" fmla="*/ 28 w 32"/>
                <a:gd name="T53" fmla="*/ 32 h 38"/>
                <a:gd name="T54" fmla="*/ 30 w 32"/>
                <a:gd name="T55" fmla="*/ 26 h 38"/>
                <a:gd name="T56" fmla="*/ 32 w 32"/>
                <a:gd name="T57" fmla="*/ 16 h 38"/>
                <a:gd name="T58" fmla="*/ 32 w 32"/>
                <a:gd name="T59" fmla="*/ 16 h 38"/>
                <a:gd name="T60" fmla="*/ 32 w 32"/>
                <a:gd name="T61" fmla="*/ 16 h 38"/>
                <a:gd name="T62" fmla="*/ 32 w 32"/>
                <a:gd name="T63" fmla="*/ 16 h 38"/>
                <a:gd name="T64" fmla="*/ 30 w 32"/>
                <a:gd name="T65" fmla="*/ 16 h 38"/>
                <a:gd name="T66" fmla="*/ 30 w 32"/>
                <a:gd name="T67" fmla="*/ 16 h 38"/>
                <a:gd name="T68" fmla="*/ 30 w 32"/>
                <a:gd name="T69" fmla="*/ 16 h 38"/>
                <a:gd name="T70" fmla="*/ 30 w 32"/>
                <a:gd name="T71" fmla="*/ 10 h 38"/>
                <a:gd name="T72" fmla="*/ 30 w 32"/>
                <a:gd name="T73" fmla="*/ 10 h 38"/>
                <a:gd name="T74" fmla="*/ 30 w 32"/>
                <a:gd name="T75" fmla="*/ 8 h 38"/>
                <a:gd name="T76" fmla="*/ 30 w 32"/>
                <a:gd name="T77" fmla="*/ 8 h 38"/>
                <a:gd name="T78" fmla="*/ 30 w 32"/>
                <a:gd name="T79" fmla="*/ 8 h 38"/>
                <a:gd name="T80" fmla="*/ 30 w 32"/>
                <a:gd name="T81" fmla="*/ 8 h 38"/>
                <a:gd name="T82" fmla="*/ 30 w 32"/>
                <a:gd name="T83" fmla="*/ 8 h 38"/>
                <a:gd name="T84" fmla="*/ 30 w 32"/>
                <a:gd name="T85" fmla="*/ 8 h 38"/>
                <a:gd name="T86" fmla="*/ 30 w 32"/>
                <a:gd name="T87" fmla="*/ 8 h 38"/>
                <a:gd name="T88" fmla="*/ 30 w 32"/>
                <a:gd name="T89" fmla="*/ 8 h 38"/>
                <a:gd name="T90" fmla="*/ 30 w 32"/>
                <a:gd name="T91" fmla="*/ 8 h 38"/>
                <a:gd name="T92" fmla="*/ 30 w 32"/>
                <a:gd name="T93" fmla="*/ 8 h 38"/>
                <a:gd name="T94" fmla="*/ 30 w 32"/>
                <a:gd name="T95" fmla="*/ 8 h 38"/>
                <a:gd name="T96" fmla="*/ 30 w 32"/>
                <a:gd name="T97" fmla="*/ 8 h 38"/>
                <a:gd name="T98" fmla="*/ 30 w 32"/>
                <a:gd name="T99" fmla="*/ 8 h 38"/>
                <a:gd name="T100" fmla="*/ 30 w 32"/>
                <a:gd name="T101" fmla="*/ 8 h 38"/>
                <a:gd name="T102" fmla="*/ 30 w 32"/>
                <a:gd name="T103" fmla="*/ 6 h 38"/>
                <a:gd name="T104" fmla="*/ 30 w 32"/>
                <a:gd name="T105" fmla="*/ 6 h 38"/>
                <a:gd name="T106" fmla="*/ 24 w 32"/>
                <a:gd name="T107" fmla="*/ 6 h 38"/>
                <a:gd name="T108" fmla="*/ 24 w 32"/>
                <a:gd name="T109" fmla="*/ 2 h 38"/>
                <a:gd name="T110" fmla="*/ 24 w 32"/>
                <a:gd name="T111" fmla="*/ 2 h 38"/>
                <a:gd name="T112" fmla="*/ 24 w 32"/>
                <a:gd name="T113" fmla="*/ 2 h 38"/>
                <a:gd name="T114" fmla="*/ 24 w 32"/>
                <a:gd name="T11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 h="38">
                  <a:moveTo>
                    <a:pt x="24" y="0"/>
                  </a:moveTo>
                  <a:lnTo>
                    <a:pt x="22" y="0"/>
                  </a:lnTo>
                  <a:lnTo>
                    <a:pt x="22" y="0"/>
                  </a:lnTo>
                  <a:lnTo>
                    <a:pt x="8" y="0"/>
                  </a:lnTo>
                  <a:lnTo>
                    <a:pt x="8" y="0"/>
                  </a:lnTo>
                  <a:lnTo>
                    <a:pt x="6" y="2"/>
                  </a:lnTo>
                  <a:lnTo>
                    <a:pt x="0" y="8"/>
                  </a:lnTo>
                  <a:lnTo>
                    <a:pt x="0" y="8"/>
                  </a:lnTo>
                  <a:lnTo>
                    <a:pt x="0" y="8"/>
                  </a:lnTo>
                  <a:lnTo>
                    <a:pt x="0" y="8"/>
                  </a:lnTo>
                  <a:lnTo>
                    <a:pt x="0" y="8"/>
                  </a:lnTo>
                  <a:lnTo>
                    <a:pt x="0" y="8"/>
                  </a:lnTo>
                  <a:lnTo>
                    <a:pt x="0" y="8"/>
                  </a:lnTo>
                  <a:lnTo>
                    <a:pt x="0" y="8"/>
                  </a:lnTo>
                  <a:lnTo>
                    <a:pt x="0" y="8"/>
                  </a:lnTo>
                  <a:lnTo>
                    <a:pt x="0" y="16"/>
                  </a:lnTo>
                  <a:lnTo>
                    <a:pt x="0" y="16"/>
                  </a:lnTo>
                  <a:lnTo>
                    <a:pt x="0" y="18"/>
                  </a:lnTo>
                  <a:lnTo>
                    <a:pt x="0" y="18"/>
                  </a:lnTo>
                  <a:lnTo>
                    <a:pt x="0" y="26"/>
                  </a:lnTo>
                  <a:lnTo>
                    <a:pt x="4" y="32"/>
                  </a:lnTo>
                  <a:lnTo>
                    <a:pt x="6" y="36"/>
                  </a:lnTo>
                  <a:lnTo>
                    <a:pt x="8" y="38"/>
                  </a:lnTo>
                  <a:lnTo>
                    <a:pt x="8" y="38"/>
                  </a:lnTo>
                  <a:lnTo>
                    <a:pt x="20" y="36"/>
                  </a:lnTo>
                  <a:lnTo>
                    <a:pt x="24" y="34"/>
                  </a:lnTo>
                  <a:lnTo>
                    <a:pt x="28" y="32"/>
                  </a:lnTo>
                  <a:lnTo>
                    <a:pt x="30" y="26"/>
                  </a:lnTo>
                  <a:lnTo>
                    <a:pt x="32" y="16"/>
                  </a:lnTo>
                  <a:lnTo>
                    <a:pt x="32" y="16"/>
                  </a:lnTo>
                  <a:lnTo>
                    <a:pt x="32" y="16"/>
                  </a:lnTo>
                  <a:lnTo>
                    <a:pt x="32" y="16"/>
                  </a:lnTo>
                  <a:lnTo>
                    <a:pt x="30" y="16"/>
                  </a:lnTo>
                  <a:lnTo>
                    <a:pt x="30" y="16"/>
                  </a:lnTo>
                  <a:lnTo>
                    <a:pt x="30" y="16"/>
                  </a:lnTo>
                  <a:lnTo>
                    <a:pt x="30" y="10"/>
                  </a:lnTo>
                  <a:lnTo>
                    <a:pt x="30" y="10"/>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8"/>
                  </a:lnTo>
                  <a:lnTo>
                    <a:pt x="30" y="6"/>
                  </a:lnTo>
                  <a:lnTo>
                    <a:pt x="30" y="6"/>
                  </a:lnTo>
                  <a:lnTo>
                    <a:pt x="24" y="6"/>
                  </a:lnTo>
                  <a:lnTo>
                    <a:pt x="24" y="2"/>
                  </a:lnTo>
                  <a:lnTo>
                    <a:pt x="24" y="2"/>
                  </a:lnTo>
                  <a:lnTo>
                    <a:pt x="24" y="2"/>
                  </a:lnTo>
                  <a:lnTo>
                    <a:pt x="24"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2" name="Freeform 673"/>
            <p:cNvSpPr>
              <a:spLocks/>
            </p:cNvSpPr>
            <p:nvPr/>
          </p:nvSpPr>
          <p:spPr bwMode="auto">
            <a:xfrm>
              <a:off x="8412163" y="5661025"/>
              <a:ext cx="44450" cy="53975"/>
            </a:xfrm>
            <a:custGeom>
              <a:avLst/>
              <a:gdLst>
                <a:gd name="T0" fmla="*/ 20 w 28"/>
                <a:gd name="T1" fmla="*/ 0 h 34"/>
                <a:gd name="T2" fmla="*/ 20 w 28"/>
                <a:gd name="T3" fmla="*/ 0 h 34"/>
                <a:gd name="T4" fmla="*/ 20 w 28"/>
                <a:gd name="T5" fmla="*/ 0 h 34"/>
                <a:gd name="T6" fmla="*/ 6 w 28"/>
                <a:gd name="T7" fmla="*/ 0 h 34"/>
                <a:gd name="T8" fmla="*/ 6 w 28"/>
                <a:gd name="T9" fmla="*/ 0 h 34"/>
                <a:gd name="T10" fmla="*/ 0 w 28"/>
                <a:gd name="T11" fmla="*/ 6 h 34"/>
                <a:gd name="T12" fmla="*/ 0 w 28"/>
                <a:gd name="T13" fmla="*/ 8 h 34"/>
                <a:gd name="T14" fmla="*/ 0 w 28"/>
                <a:gd name="T15" fmla="*/ 8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14 h 34"/>
                <a:gd name="T30" fmla="*/ 0 w 28"/>
                <a:gd name="T31" fmla="*/ 14 h 34"/>
                <a:gd name="T32" fmla="*/ 0 w 28"/>
                <a:gd name="T33" fmla="*/ 14 h 34"/>
                <a:gd name="T34" fmla="*/ 0 w 28"/>
                <a:gd name="T35" fmla="*/ 14 h 34"/>
                <a:gd name="T36" fmla="*/ 0 w 28"/>
                <a:gd name="T37" fmla="*/ 22 h 34"/>
                <a:gd name="T38" fmla="*/ 2 w 28"/>
                <a:gd name="T39" fmla="*/ 28 h 34"/>
                <a:gd name="T40" fmla="*/ 6 w 28"/>
                <a:gd name="T41" fmla="*/ 34 h 34"/>
                <a:gd name="T42" fmla="*/ 6 w 28"/>
                <a:gd name="T43" fmla="*/ 34 h 34"/>
                <a:gd name="T44" fmla="*/ 18 w 28"/>
                <a:gd name="T45" fmla="*/ 32 h 34"/>
                <a:gd name="T46" fmla="*/ 24 w 28"/>
                <a:gd name="T47" fmla="*/ 28 h 34"/>
                <a:gd name="T48" fmla="*/ 26 w 28"/>
                <a:gd name="T49" fmla="*/ 22 h 34"/>
                <a:gd name="T50" fmla="*/ 28 w 28"/>
                <a:gd name="T51" fmla="*/ 14 h 34"/>
                <a:gd name="T52" fmla="*/ 28 w 28"/>
                <a:gd name="T53" fmla="*/ 14 h 34"/>
                <a:gd name="T54" fmla="*/ 28 w 28"/>
                <a:gd name="T55" fmla="*/ 14 h 34"/>
                <a:gd name="T56" fmla="*/ 28 w 28"/>
                <a:gd name="T57" fmla="*/ 14 h 34"/>
                <a:gd name="T58" fmla="*/ 26 w 28"/>
                <a:gd name="T59" fmla="*/ 14 h 34"/>
                <a:gd name="T60" fmla="*/ 26 w 28"/>
                <a:gd name="T61" fmla="*/ 14 h 34"/>
                <a:gd name="T62" fmla="*/ 26 w 28"/>
                <a:gd name="T63" fmla="*/ 14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8 h 34"/>
                <a:gd name="T88" fmla="*/ 26 w 28"/>
                <a:gd name="T89" fmla="*/ 6 h 34"/>
                <a:gd name="T90" fmla="*/ 26 w 28"/>
                <a:gd name="T91" fmla="*/ 6 h 34"/>
                <a:gd name="T92" fmla="*/ 26 w 28"/>
                <a:gd name="T93" fmla="*/ 6 h 34"/>
                <a:gd name="T94" fmla="*/ 26 w 28"/>
                <a:gd name="T95" fmla="*/ 6 h 34"/>
                <a:gd name="T96" fmla="*/ 26 w 28"/>
                <a:gd name="T97" fmla="*/ 6 h 34"/>
                <a:gd name="T98" fmla="*/ 26 w 28"/>
                <a:gd name="T99" fmla="*/ 6 h 34"/>
                <a:gd name="T100" fmla="*/ 22 w 28"/>
                <a:gd name="T101" fmla="*/ 6 h 34"/>
                <a:gd name="T102" fmla="*/ 22 w 28"/>
                <a:gd name="T103" fmla="*/ 2 h 34"/>
                <a:gd name="T104" fmla="*/ 22 w 28"/>
                <a:gd name="T105" fmla="*/ 2 h 34"/>
                <a:gd name="T106" fmla="*/ 20 w 28"/>
                <a:gd name="T107" fmla="*/ 2 h 34"/>
                <a:gd name="T108" fmla="*/ 20 w 28"/>
                <a:gd name="T10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20" y="0"/>
                  </a:moveTo>
                  <a:lnTo>
                    <a:pt x="20" y="0"/>
                  </a:lnTo>
                  <a:lnTo>
                    <a:pt x="20" y="0"/>
                  </a:lnTo>
                  <a:lnTo>
                    <a:pt x="6" y="0"/>
                  </a:lnTo>
                  <a:lnTo>
                    <a:pt x="6" y="0"/>
                  </a:lnTo>
                  <a:lnTo>
                    <a:pt x="0" y="6"/>
                  </a:lnTo>
                  <a:lnTo>
                    <a:pt x="0" y="8"/>
                  </a:lnTo>
                  <a:lnTo>
                    <a:pt x="0" y="8"/>
                  </a:lnTo>
                  <a:lnTo>
                    <a:pt x="0" y="8"/>
                  </a:lnTo>
                  <a:lnTo>
                    <a:pt x="0" y="8"/>
                  </a:lnTo>
                  <a:lnTo>
                    <a:pt x="0" y="8"/>
                  </a:lnTo>
                  <a:lnTo>
                    <a:pt x="0" y="8"/>
                  </a:lnTo>
                  <a:lnTo>
                    <a:pt x="0" y="8"/>
                  </a:lnTo>
                  <a:lnTo>
                    <a:pt x="0" y="8"/>
                  </a:lnTo>
                  <a:lnTo>
                    <a:pt x="0" y="14"/>
                  </a:lnTo>
                  <a:lnTo>
                    <a:pt x="0" y="14"/>
                  </a:lnTo>
                  <a:lnTo>
                    <a:pt x="0" y="14"/>
                  </a:lnTo>
                  <a:lnTo>
                    <a:pt x="0" y="14"/>
                  </a:lnTo>
                  <a:lnTo>
                    <a:pt x="0" y="22"/>
                  </a:lnTo>
                  <a:lnTo>
                    <a:pt x="2" y="28"/>
                  </a:lnTo>
                  <a:lnTo>
                    <a:pt x="6" y="34"/>
                  </a:lnTo>
                  <a:lnTo>
                    <a:pt x="6" y="34"/>
                  </a:lnTo>
                  <a:lnTo>
                    <a:pt x="18" y="32"/>
                  </a:lnTo>
                  <a:lnTo>
                    <a:pt x="24" y="28"/>
                  </a:lnTo>
                  <a:lnTo>
                    <a:pt x="26" y="22"/>
                  </a:lnTo>
                  <a:lnTo>
                    <a:pt x="28" y="14"/>
                  </a:lnTo>
                  <a:lnTo>
                    <a:pt x="28" y="14"/>
                  </a:lnTo>
                  <a:lnTo>
                    <a:pt x="28" y="14"/>
                  </a:lnTo>
                  <a:lnTo>
                    <a:pt x="28" y="14"/>
                  </a:lnTo>
                  <a:lnTo>
                    <a:pt x="26" y="14"/>
                  </a:lnTo>
                  <a:lnTo>
                    <a:pt x="26" y="14"/>
                  </a:lnTo>
                  <a:lnTo>
                    <a:pt x="26" y="14"/>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6"/>
                  </a:lnTo>
                  <a:lnTo>
                    <a:pt x="26" y="6"/>
                  </a:lnTo>
                  <a:lnTo>
                    <a:pt x="26" y="6"/>
                  </a:lnTo>
                  <a:lnTo>
                    <a:pt x="26" y="6"/>
                  </a:lnTo>
                  <a:lnTo>
                    <a:pt x="26" y="6"/>
                  </a:lnTo>
                  <a:lnTo>
                    <a:pt x="26" y="6"/>
                  </a:lnTo>
                  <a:lnTo>
                    <a:pt x="22" y="6"/>
                  </a:lnTo>
                  <a:lnTo>
                    <a:pt x="22" y="2"/>
                  </a:lnTo>
                  <a:lnTo>
                    <a:pt x="22" y="2"/>
                  </a:lnTo>
                  <a:lnTo>
                    <a:pt x="20" y="2"/>
                  </a:lnTo>
                  <a:lnTo>
                    <a:pt x="20" y="0"/>
                  </a:lnTo>
                  <a:close/>
                </a:path>
              </a:pathLst>
            </a:custGeom>
            <a:solidFill>
              <a:srgbClr val="06040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3" name="Freeform 674"/>
            <p:cNvSpPr>
              <a:spLocks/>
            </p:cNvSpPr>
            <p:nvPr/>
          </p:nvSpPr>
          <p:spPr bwMode="auto">
            <a:xfrm>
              <a:off x="8412163" y="5661025"/>
              <a:ext cx="44450" cy="53975"/>
            </a:xfrm>
            <a:custGeom>
              <a:avLst/>
              <a:gdLst>
                <a:gd name="T0" fmla="*/ 20 w 28"/>
                <a:gd name="T1" fmla="*/ 0 h 34"/>
                <a:gd name="T2" fmla="*/ 20 w 28"/>
                <a:gd name="T3" fmla="*/ 0 h 34"/>
                <a:gd name="T4" fmla="*/ 20 w 28"/>
                <a:gd name="T5" fmla="*/ 0 h 34"/>
                <a:gd name="T6" fmla="*/ 6 w 28"/>
                <a:gd name="T7" fmla="*/ 0 h 34"/>
                <a:gd name="T8" fmla="*/ 6 w 28"/>
                <a:gd name="T9" fmla="*/ 0 h 34"/>
                <a:gd name="T10" fmla="*/ 0 w 28"/>
                <a:gd name="T11" fmla="*/ 6 h 34"/>
                <a:gd name="T12" fmla="*/ 0 w 28"/>
                <a:gd name="T13" fmla="*/ 8 h 34"/>
                <a:gd name="T14" fmla="*/ 0 w 28"/>
                <a:gd name="T15" fmla="*/ 8 h 34"/>
                <a:gd name="T16" fmla="*/ 0 w 28"/>
                <a:gd name="T17" fmla="*/ 8 h 34"/>
                <a:gd name="T18" fmla="*/ 0 w 28"/>
                <a:gd name="T19" fmla="*/ 8 h 34"/>
                <a:gd name="T20" fmla="*/ 0 w 28"/>
                <a:gd name="T21" fmla="*/ 8 h 34"/>
                <a:gd name="T22" fmla="*/ 0 w 28"/>
                <a:gd name="T23" fmla="*/ 8 h 34"/>
                <a:gd name="T24" fmla="*/ 0 w 28"/>
                <a:gd name="T25" fmla="*/ 8 h 34"/>
                <a:gd name="T26" fmla="*/ 0 w 28"/>
                <a:gd name="T27" fmla="*/ 8 h 34"/>
                <a:gd name="T28" fmla="*/ 0 w 28"/>
                <a:gd name="T29" fmla="*/ 14 h 34"/>
                <a:gd name="T30" fmla="*/ 0 w 28"/>
                <a:gd name="T31" fmla="*/ 14 h 34"/>
                <a:gd name="T32" fmla="*/ 0 w 28"/>
                <a:gd name="T33" fmla="*/ 14 h 34"/>
                <a:gd name="T34" fmla="*/ 0 w 28"/>
                <a:gd name="T35" fmla="*/ 14 h 34"/>
                <a:gd name="T36" fmla="*/ 0 w 28"/>
                <a:gd name="T37" fmla="*/ 22 h 34"/>
                <a:gd name="T38" fmla="*/ 2 w 28"/>
                <a:gd name="T39" fmla="*/ 28 h 34"/>
                <a:gd name="T40" fmla="*/ 6 w 28"/>
                <a:gd name="T41" fmla="*/ 34 h 34"/>
                <a:gd name="T42" fmla="*/ 6 w 28"/>
                <a:gd name="T43" fmla="*/ 34 h 34"/>
                <a:gd name="T44" fmla="*/ 18 w 28"/>
                <a:gd name="T45" fmla="*/ 32 h 34"/>
                <a:gd name="T46" fmla="*/ 24 w 28"/>
                <a:gd name="T47" fmla="*/ 28 h 34"/>
                <a:gd name="T48" fmla="*/ 26 w 28"/>
                <a:gd name="T49" fmla="*/ 22 h 34"/>
                <a:gd name="T50" fmla="*/ 28 w 28"/>
                <a:gd name="T51" fmla="*/ 14 h 34"/>
                <a:gd name="T52" fmla="*/ 28 w 28"/>
                <a:gd name="T53" fmla="*/ 14 h 34"/>
                <a:gd name="T54" fmla="*/ 28 w 28"/>
                <a:gd name="T55" fmla="*/ 14 h 34"/>
                <a:gd name="T56" fmla="*/ 28 w 28"/>
                <a:gd name="T57" fmla="*/ 14 h 34"/>
                <a:gd name="T58" fmla="*/ 26 w 28"/>
                <a:gd name="T59" fmla="*/ 14 h 34"/>
                <a:gd name="T60" fmla="*/ 26 w 28"/>
                <a:gd name="T61" fmla="*/ 14 h 34"/>
                <a:gd name="T62" fmla="*/ 26 w 28"/>
                <a:gd name="T63" fmla="*/ 14 h 34"/>
                <a:gd name="T64" fmla="*/ 26 w 28"/>
                <a:gd name="T65" fmla="*/ 8 h 34"/>
                <a:gd name="T66" fmla="*/ 26 w 28"/>
                <a:gd name="T67" fmla="*/ 8 h 34"/>
                <a:gd name="T68" fmla="*/ 26 w 28"/>
                <a:gd name="T69" fmla="*/ 8 h 34"/>
                <a:gd name="T70" fmla="*/ 26 w 28"/>
                <a:gd name="T71" fmla="*/ 8 h 34"/>
                <a:gd name="T72" fmla="*/ 26 w 28"/>
                <a:gd name="T73" fmla="*/ 8 h 34"/>
                <a:gd name="T74" fmla="*/ 26 w 28"/>
                <a:gd name="T75" fmla="*/ 8 h 34"/>
                <a:gd name="T76" fmla="*/ 26 w 28"/>
                <a:gd name="T77" fmla="*/ 8 h 34"/>
                <a:gd name="T78" fmla="*/ 26 w 28"/>
                <a:gd name="T79" fmla="*/ 8 h 34"/>
                <a:gd name="T80" fmla="*/ 26 w 28"/>
                <a:gd name="T81" fmla="*/ 8 h 34"/>
                <a:gd name="T82" fmla="*/ 26 w 28"/>
                <a:gd name="T83" fmla="*/ 8 h 34"/>
                <a:gd name="T84" fmla="*/ 26 w 28"/>
                <a:gd name="T85" fmla="*/ 8 h 34"/>
                <a:gd name="T86" fmla="*/ 26 w 28"/>
                <a:gd name="T87" fmla="*/ 8 h 34"/>
                <a:gd name="T88" fmla="*/ 26 w 28"/>
                <a:gd name="T89" fmla="*/ 6 h 34"/>
                <a:gd name="T90" fmla="*/ 26 w 28"/>
                <a:gd name="T91" fmla="*/ 6 h 34"/>
                <a:gd name="T92" fmla="*/ 26 w 28"/>
                <a:gd name="T93" fmla="*/ 6 h 34"/>
                <a:gd name="T94" fmla="*/ 26 w 28"/>
                <a:gd name="T95" fmla="*/ 6 h 34"/>
                <a:gd name="T96" fmla="*/ 26 w 28"/>
                <a:gd name="T97" fmla="*/ 6 h 34"/>
                <a:gd name="T98" fmla="*/ 26 w 28"/>
                <a:gd name="T99" fmla="*/ 6 h 34"/>
                <a:gd name="T100" fmla="*/ 22 w 28"/>
                <a:gd name="T101" fmla="*/ 6 h 34"/>
                <a:gd name="T102" fmla="*/ 22 w 28"/>
                <a:gd name="T103" fmla="*/ 2 h 34"/>
                <a:gd name="T104" fmla="*/ 22 w 28"/>
                <a:gd name="T105" fmla="*/ 2 h 34"/>
                <a:gd name="T106" fmla="*/ 20 w 28"/>
                <a:gd name="T107" fmla="*/ 2 h 34"/>
                <a:gd name="T108" fmla="*/ 20 w 28"/>
                <a:gd name="T10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 h="34">
                  <a:moveTo>
                    <a:pt x="20" y="0"/>
                  </a:moveTo>
                  <a:lnTo>
                    <a:pt x="20" y="0"/>
                  </a:lnTo>
                  <a:lnTo>
                    <a:pt x="20" y="0"/>
                  </a:lnTo>
                  <a:lnTo>
                    <a:pt x="6" y="0"/>
                  </a:lnTo>
                  <a:lnTo>
                    <a:pt x="6" y="0"/>
                  </a:lnTo>
                  <a:lnTo>
                    <a:pt x="0" y="6"/>
                  </a:lnTo>
                  <a:lnTo>
                    <a:pt x="0" y="8"/>
                  </a:lnTo>
                  <a:lnTo>
                    <a:pt x="0" y="8"/>
                  </a:lnTo>
                  <a:lnTo>
                    <a:pt x="0" y="8"/>
                  </a:lnTo>
                  <a:lnTo>
                    <a:pt x="0" y="8"/>
                  </a:lnTo>
                  <a:lnTo>
                    <a:pt x="0" y="8"/>
                  </a:lnTo>
                  <a:lnTo>
                    <a:pt x="0" y="8"/>
                  </a:lnTo>
                  <a:lnTo>
                    <a:pt x="0" y="8"/>
                  </a:lnTo>
                  <a:lnTo>
                    <a:pt x="0" y="8"/>
                  </a:lnTo>
                  <a:lnTo>
                    <a:pt x="0" y="14"/>
                  </a:lnTo>
                  <a:lnTo>
                    <a:pt x="0" y="14"/>
                  </a:lnTo>
                  <a:lnTo>
                    <a:pt x="0" y="14"/>
                  </a:lnTo>
                  <a:lnTo>
                    <a:pt x="0" y="14"/>
                  </a:lnTo>
                  <a:lnTo>
                    <a:pt x="0" y="22"/>
                  </a:lnTo>
                  <a:lnTo>
                    <a:pt x="2" y="28"/>
                  </a:lnTo>
                  <a:lnTo>
                    <a:pt x="6" y="34"/>
                  </a:lnTo>
                  <a:lnTo>
                    <a:pt x="6" y="34"/>
                  </a:lnTo>
                  <a:lnTo>
                    <a:pt x="18" y="32"/>
                  </a:lnTo>
                  <a:lnTo>
                    <a:pt x="24" y="28"/>
                  </a:lnTo>
                  <a:lnTo>
                    <a:pt x="26" y="22"/>
                  </a:lnTo>
                  <a:lnTo>
                    <a:pt x="28" y="14"/>
                  </a:lnTo>
                  <a:lnTo>
                    <a:pt x="28" y="14"/>
                  </a:lnTo>
                  <a:lnTo>
                    <a:pt x="28" y="14"/>
                  </a:lnTo>
                  <a:lnTo>
                    <a:pt x="28" y="14"/>
                  </a:lnTo>
                  <a:lnTo>
                    <a:pt x="26" y="14"/>
                  </a:lnTo>
                  <a:lnTo>
                    <a:pt x="26" y="14"/>
                  </a:lnTo>
                  <a:lnTo>
                    <a:pt x="26" y="14"/>
                  </a:lnTo>
                  <a:lnTo>
                    <a:pt x="26" y="8"/>
                  </a:lnTo>
                  <a:lnTo>
                    <a:pt x="26" y="8"/>
                  </a:lnTo>
                  <a:lnTo>
                    <a:pt x="26" y="8"/>
                  </a:lnTo>
                  <a:lnTo>
                    <a:pt x="26" y="8"/>
                  </a:lnTo>
                  <a:lnTo>
                    <a:pt x="26" y="8"/>
                  </a:lnTo>
                  <a:lnTo>
                    <a:pt x="26" y="8"/>
                  </a:lnTo>
                  <a:lnTo>
                    <a:pt x="26" y="8"/>
                  </a:lnTo>
                  <a:lnTo>
                    <a:pt x="26" y="8"/>
                  </a:lnTo>
                  <a:lnTo>
                    <a:pt x="26" y="8"/>
                  </a:lnTo>
                  <a:lnTo>
                    <a:pt x="26" y="8"/>
                  </a:lnTo>
                  <a:lnTo>
                    <a:pt x="26" y="8"/>
                  </a:lnTo>
                  <a:lnTo>
                    <a:pt x="26" y="8"/>
                  </a:lnTo>
                  <a:lnTo>
                    <a:pt x="26" y="6"/>
                  </a:lnTo>
                  <a:lnTo>
                    <a:pt x="26" y="6"/>
                  </a:lnTo>
                  <a:lnTo>
                    <a:pt x="26" y="6"/>
                  </a:lnTo>
                  <a:lnTo>
                    <a:pt x="26" y="6"/>
                  </a:lnTo>
                  <a:lnTo>
                    <a:pt x="26" y="6"/>
                  </a:lnTo>
                  <a:lnTo>
                    <a:pt x="26" y="6"/>
                  </a:lnTo>
                  <a:lnTo>
                    <a:pt x="22" y="6"/>
                  </a:lnTo>
                  <a:lnTo>
                    <a:pt x="22" y="2"/>
                  </a:lnTo>
                  <a:lnTo>
                    <a:pt x="22" y="2"/>
                  </a:lnTo>
                  <a:lnTo>
                    <a:pt x="20" y="2"/>
                  </a:lnTo>
                  <a:lnTo>
                    <a:pt x="20" y="0"/>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4" name="Freeform 675"/>
            <p:cNvSpPr>
              <a:spLocks/>
            </p:cNvSpPr>
            <p:nvPr/>
          </p:nvSpPr>
          <p:spPr bwMode="auto">
            <a:xfrm>
              <a:off x="8415338" y="5664200"/>
              <a:ext cx="34925" cy="47625"/>
            </a:xfrm>
            <a:custGeom>
              <a:avLst/>
              <a:gdLst>
                <a:gd name="T0" fmla="*/ 22 w 22"/>
                <a:gd name="T1" fmla="*/ 12 h 30"/>
                <a:gd name="T2" fmla="*/ 22 w 22"/>
                <a:gd name="T3" fmla="*/ 12 h 30"/>
                <a:gd name="T4" fmla="*/ 22 w 22"/>
                <a:gd name="T5" fmla="*/ 6 h 30"/>
                <a:gd name="T6" fmla="*/ 22 w 22"/>
                <a:gd name="T7" fmla="*/ 6 h 30"/>
                <a:gd name="T8" fmla="*/ 18 w 22"/>
                <a:gd name="T9" fmla="*/ 6 h 30"/>
                <a:gd name="T10" fmla="*/ 18 w 22"/>
                <a:gd name="T11" fmla="*/ 0 h 30"/>
                <a:gd name="T12" fmla="*/ 4 w 22"/>
                <a:gd name="T13" fmla="*/ 0 h 30"/>
                <a:gd name="T14" fmla="*/ 4 w 22"/>
                <a:gd name="T15" fmla="*/ 0 h 30"/>
                <a:gd name="T16" fmla="*/ 0 w 22"/>
                <a:gd name="T17" fmla="*/ 6 h 30"/>
                <a:gd name="T18" fmla="*/ 0 w 22"/>
                <a:gd name="T19" fmla="*/ 6 h 30"/>
                <a:gd name="T20" fmla="*/ 0 w 22"/>
                <a:gd name="T21" fmla="*/ 12 h 30"/>
                <a:gd name="T22" fmla="*/ 0 w 22"/>
                <a:gd name="T23" fmla="*/ 12 h 30"/>
                <a:gd name="T24" fmla="*/ 0 w 22"/>
                <a:gd name="T25" fmla="*/ 20 h 30"/>
                <a:gd name="T26" fmla="*/ 2 w 22"/>
                <a:gd name="T27" fmla="*/ 26 h 30"/>
                <a:gd name="T28" fmla="*/ 4 w 22"/>
                <a:gd name="T29" fmla="*/ 30 h 30"/>
                <a:gd name="T30" fmla="*/ 4 w 22"/>
                <a:gd name="T31" fmla="*/ 30 h 30"/>
                <a:gd name="T32" fmla="*/ 16 w 22"/>
                <a:gd name="T33" fmla="*/ 28 h 30"/>
                <a:gd name="T34" fmla="*/ 20 w 22"/>
                <a:gd name="T35" fmla="*/ 26 h 30"/>
                <a:gd name="T36" fmla="*/ 22 w 22"/>
                <a:gd name="T37" fmla="*/ 20 h 30"/>
                <a:gd name="T38" fmla="*/ 22 w 22"/>
                <a:gd name="T39" fmla="*/ 12 h 30"/>
                <a:gd name="T40" fmla="*/ 22 w 22"/>
                <a:gd name="T41" fmla="*/ 1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 h="30">
                  <a:moveTo>
                    <a:pt x="22" y="12"/>
                  </a:moveTo>
                  <a:lnTo>
                    <a:pt x="22" y="12"/>
                  </a:lnTo>
                  <a:lnTo>
                    <a:pt x="22" y="6"/>
                  </a:lnTo>
                  <a:lnTo>
                    <a:pt x="22" y="6"/>
                  </a:lnTo>
                  <a:lnTo>
                    <a:pt x="18" y="6"/>
                  </a:lnTo>
                  <a:lnTo>
                    <a:pt x="18" y="0"/>
                  </a:lnTo>
                  <a:lnTo>
                    <a:pt x="4" y="0"/>
                  </a:lnTo>
                  <a:lnTo>
                    <a:pt x="4" y="0"/>
                  </a:lnTo>
                  <a:lnTo>
                    <a:pt x="0" y="6"/>
                  </a:lnTo>
                  <a:lnTo>
                    <a:pt x="0" y="6"/>
                  </a:lnTo>
                  <a:lnTo>
                    <a:pt x="0" y="12"/>
                  </a:lnTo>
                  <a:lnTo>
                    <a:pt x="0" y="12"/>
                  </a:lnTo>
                  <a:lnTo>
                    <a:pt x="0" y="20"/>
                  </a:lnTo>
                  <a:lnTo>
                    <a:pt x="2" y="26"/>
                  </a:lnTo>
                  <a:lnTo>
                    <a:pt x="4" y="30"/>
                  </a:lnTo>
                  <a:lnTo>
                    <a:pt x="4" y="30"/>
                  </a:lnTo>
                  <a:lnTo>
                    <a:pt x="16" y="28"/>
                  </a:lnTo>
                  <a:lnTo>
                    <a:pt x="20" y="26"/>
                  </a:lnTo>
                  <a:lnTo>
                    <a:pt x="22" y="20"/>
                  </a:lnTo>
                  <a:lnTo>
                    <a:pt x="22" y="12"/>
                  </a:lnTo>
                  <a:lnTo>
                    <a:pt x="22" y="12"/>
                  </a:lnTo>
                  <a:close/>
                </a:path>
              </a:pathLst>
            </a:custGeom>
            <a:solidFill>
              <a:srgbClr val="04000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5" name="Freeform 676"/>
            <p:cNvSpPr>
              <a:spLocks/>
            </p:cNvSpPr>
            <p:nvPr/>
          </p:nvSpPr>
          <p:spPr bwMode="auto">
            <a:xfrm>
              <a:off x="8167688" y="5429250"/>
              <a:ext cx="276225" cy="196850"/>
            </a:xfrm>
            <a:custGeom>
              <a:avLst/>
              <a:gdLst>
                <a:gd name="T0" fmla="*/ 50 w 174"/>
                <a:gd name="T1" fmla="*/ 108 h 124"/>
                <a:gd name="T2" fmla="*/ 50 w 174"/>
                <a:gd name="T3" fmla="*/ 108 h 124"/>
                <a:gd name="T4" fmla="*/ 42 w 174"/>
                <a:gd name="T5" fmla="*/ 100 h 124"/>
                <a:gd name="T6" fmla="*/ 42 w 174"/>
                <a:gd name="T7" fmla="*/ 96 h 124"/>
                <a:gd name="T8" fmla="*/ 40 w 174"/>
                <a:gd name="T9" fmla="*/ 90 h 124"/>
                <a:gd name="T10" fmla="*/ 40 w 174"/>
                <a:gd name="T11" fmla="*/ 90 h 124"/>
                <a:gd name="T12" fmla="*/ 42 w 174"/>
                <a:gd name="T13" fmla="*/ 86 h 124"/>
                <a:gd name="T14" fmla="*/ 44 w 174"/>
                <a:gd name="T15" fmla="*/ 84 h 124"/>
                <a:gd name="T16" fmla="*/ 50 w 174"/>
                <a:gd name="T17" fmla="*/ 82 h 124"/>
                <a:gd name="T18" fmla="*/ 50 w 174"/>
                <a:gd name="T19" fmla="*/ 82 h 124"/>
                <a:gd name="T20" fmla="*/ 50 w 174"/>
                <a:gd name="T21" fmla="*/ 68 h 124"/>
                <a:gd name="T22" fmla="*/ 50 w 174"/>
                <a:gd name="T23" fmla="*/ 64 h 124"/>
                <a:gd name="T24" fmla="*/ 52 w 174"/>
                <a:gd name="T25" fmla="*/ 62 h 124"/>
                <a:gd name="T26" fmla="*/ 52 w 174"/>
                <a:gd name="T27" fmla="*/ 62 h 124"/>
                <a:gd name="T28" fmla="*/ 56 w 174"/>
                <a:gd name="T29" fmla="*/ 56 h 124"/>
                <a:gd name="T30" fmla="*/ 62 w 174"/>
                <a:gd name="T31" fmla="*/ 50 h 124"/>
                <a:gd name="T32" fmla="*/ 66 w 174"/>
                <a:gd name="T33" fmla="*/ 46 h 124"/>
                <a:gd name="T34" fmla="*/ 72 w 174"/>
                <a:gd name="T35" fmla="*/ 44 h 124"/>
                <a:gd name="T36" fmla="*/ 84 w 174"/>
                <a:gd name="T37" fmla="*/ 40 h 124"/>
                <a:gd name="T38" fmla="*/ 98 w 174"/>
                <a:gd name="T39" fmla="*/ 40 h 124"/>
                <a:gd name="T40" fmla="*/ 98 w 174"/>
                <a:gd name="T41" fmla="*/ 40 h 124"/>
                <a:gd name="T42" fmla="*/ 112 w 174"/>
                <a:gd name="T43" fmla="*/ 40 h 124"/>
                <a:gd name="T44" fmla="*/ 124 w 174"/>
                <a:gd name="T45" fmla="*/ 44 h 124"/>
                <a:gd name="T46" fmla="*/ 130 w 174"/>
                <a:gd name="T47" fmla="*/ 46 h 124"/>
                <a:gd name="T48" fmla="*/ 136 w 174"/>
                <a:gd name="T49" fmla="*/ 50 h 124"/>
                <a:gd name="T50" fmla="*/ 140 w 174"/>
                <a:gd name="T51" fmla="*/ 56 h 124"/>
                <a:gd name="T52" fmla="*/ 142 w 174"/>
                <a:gd name="T53" fmla="*/ 62 h 124"/>
                <a:gd name="T54" fmla="*/ 174 w 174"/>
                <a:gd name="T55" fmla="*/ 40 h 124"/>
                <a:gd name="T56" fmla="*/ 174 w 174"/>
                <a:gd name="T57" fmla="*/ 40 h 124"/>
                <a:gd name="T58" fmla="*/ 160 w 174"/>
                <a:gd name="T59" fmla="*/ 24 h 124"/>
                <a:gd name="T60" fmla="*/ 152 w 174"/>
                <a:gd name="T61" fmla="*/ 16 h 124"/>
                <a:gd name="T62" fmla="*/ 144 w 174"/>
                <a:gd name="T63" fmla="*/ 10 h 124"/>
                <a:gd name="T64" fmla="*/ 134 w 174"/>
                <a:gd name="T65" fmla="*/ 6 h 124"/>
                <a:gd name="T66" fmla="*/ 124 w 174"/>
                <a:gd name="T67" fmla="*/ 2 h 124"/>
                <a:gd name="T68" fmla="*/ 112 w 174"/>
                <a:gd name="T69" fmla="*/ 0 h 124"/>
                <a:gd name="T70" fmla="*/ 98 w 174"/>
                <a:gd name="T71" fmla="*/ 0 h 124"/>
                <a:gd name="T72" fmla="*/ 98 w 174"/>
                <a:gd name="T73" fmla="*/ 0 h 124"/>
                <a:gd name="T74" fmla="*/ 84 w 174"/>
                <a:gd name="T75" fmla="*/ 0 h 124"/>
                <a:gd name="T76" fmla="*/ 72 w 174"/>
                <a:gd name="T77" fmla="*/ 2 h 124"/>
                <a:gd name="T78" fmla="*/ 60 w 174"/>
                <a:gd name="T79" fmla="*/ 6 h 124"/>
                <a:gd name="T80" fmla="*/ 50 w 174"/>
                <a:gd name="T81" fmla="*/ 10 h 124"/>
                <a:gd name="T82" fmla="*/ 40 w 174"/>
                <a:gd name="T83" fmla="*/ 16 h 124"/>
                <a:gd name="T84" fmla="*/ 30 w 174"/>
                <a:gd name="T85" fmla="*/ 24 h 124"/>
                <a:gd name="T86" fmla="*/ 22 w 174"/>
                <a:gd name="T87" fmla="*/ 30 h 124"/>
                <a:gd name="T88" fmla="*/ 14 w 174"/>
                <a:gd name="T89" fmla="*/ 40 h 124"/>
                <a:gd name="T90" fmla="*/ 14 w 174"/>
                <a:gd name="T91" fmla="*/ 40 h 124"/>
                <a:gd name="T92" fmla="*/ 10 w 174"/>
                <a:gd name="T93" fmla="*/ 42 h 124"/>
                <a:gd name="T94" fmla="*/ 8 w 174"/>
                <a:gd name="T95" fmla="*/ 48 h 124"/>
                <a:gd name="T96" fmla="*/ 8 w 174"/>
                <a:gd name="T97" fmla="*/ 62 h 124"/>
                <a:gd name="T98" fmla="*/ 8 w 174"/>
                <a:gd name="T99" fmla="*/ 62 h 124"/>
                <a:gd name="T100" fmla="*/ 4 w 174"/>
                <a:gd name="T101" fmla="*/ 70 h 124"/>
                <a:gd name="T102" fmla="*/ 2 w 174"/>
                <a:gd name="T103" fmla="*/ 76 h 124"/>
                <a:gd name="T104" fmla="*/ 0 w 174"/>
                <a:gd name="T105" fmla="*/ 90 h 124"/>
                <a:gd name="T106" fmla="*/ 0 w 174"/>
                <a:gd name="T107" fmla="*/ 90 h 124"/>
                <a:gd name="T108" fmla="*/ 2 w 174"/>
                <a:gd name="T109" fmla="*/ 104 h 124"/>
                <a:gd name="T110" fmla="*/ 4 w 174"/>
                <a:gd name="T111" fmla="*/ 108 h 124"/>
                <a:gd name="T112" fmla="*/ 8 w 174"/>
                <a:gd name="T113" fmla="*/ 112 h 124"/>
                <a:gd name="T114" fmla="*/ 8 w 174"/>
                <a:gd name="T115" fmla="*/ 124 h 124"/>
                <a:gd name="T116" fmla="*/ 50 w 174"/>
                <a:gd name="T117" fmla="*/ 10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4" h="124">
                  <a:moveTo>
                    <a:pt x="50" y="108"/>
                  </a:moveTo>
                  <a:lnTo>
                    <a:pt x="50" y="108"/>
                  </a:lnTo>
                  <a:lnTo>
                    <a:pt x="42" y="100"/>
                  </a:lnTo>
                  <a:lnTo>
                    <a:pt x="42" y="96"/>
                  </a:lnTo>
                  <a:lnTo>
                    <a:pt x="40" y="90"/>
                  </a:lnTo>
                  <a:lnTo>
                    <a:pt x="40" y="90"/>
                  </a:lnTo>
                  <a:lnTo>
                    <a:pt x="42" y="86"/>
                  </a:lnTo>
                  <a:lnTo>
                    <a:pt x="44" y="84"/>
                  </a:lnTo>
                  <a:lnTo>
                    <a:pt x="50" y="82"/>
                  </a:lnTo>
                  <a:lnTo>
                    <a:pt x="50" y="82"/>
                  </a:lnTo>
                  <a:lnTo>
                    <a:pt x="50" y="68"/>
                  </a:lnTo>
                  <a:lnTo>
                    <a:pt x="50" y="64"/>
                  </a:lnTo>
                  <a:lnTo>
                    <a:pt x="52" y="62"/>
                  </a:lnTo>
                  <a:lnTo>
                    <a:pt x="52" y="62"/>
                  </a:lnTo>
                  <a:lnTo>
                    <a:pt x="56" y="56"/>
                  </a:lnTo>
                  <a:lnTo>
                    <a:pt x="62" y="50"/>
                  </a:lnTo>
                  <a:lnTo>
                    <a:pt x="66" y="46"/>
                  </a:lnTo>
                  <a:lnTo>
                    <a:pt x="72" y="44"/>
                  </a:lnTo>
                  <a:lnTo>
                    <a:pt x="84" y="40"/>
                  </a:lnTo>
                  <a:lnTo>
                    <a:pt x="98" y="40"/>
                  </a:lnTo>
                  <a:lnTo>
                    <a:pt x="98" y="40"/>
                  </a:lnTo>
                  <a:lnTo>
                    <a:pt x="112" y="40"/>
                  </a:lnTo>
                  <a:lnTo>
                    <a:pt x="124" y="44"/>
                  </a:lnTo>
                  <a:lnTo>
                    <a:pt x="130" y="46"/>
                  </a:lnTo>
                  <a:lnTo>
                    <a:pt x="136" y="50"/>
                  </a:lnTo>
                  <a:lnTo>
                    <a:pt x="140" y="56"/>
                  </a:lnTo>
                  <a:lnTo>
                    <a:pt x="142" y="62"/>
                  </a:lnTo>
                  <a:lnTo>
                    <a:pt x="174" y="40"/>
                  </a:lnTo>
                  <a:lnTo>
                    <a:pt x="174" y="40"/>
                  </a:lnTo>
                  <a:lnTo>
                    <a:pt x="160" y="24"/>
                  </a:lnTo>
                  <a:lnTo>
                    <a:pt x="152" y="16"/>
                  </a:lnTo>
                  <a:lnTo>
                    <a:pt x="144" y="10"/>
                  </a:lnTo>
                  <a:lnTo>
                    <a:pt x="134" y="6"/>
                  </a:lnTo>
                  <a:lnTo>
                    <a:pt x="124" y="2"/>
                  </a:lnTo>
                  <a:lnTo>
                    <a:pt x="112" y="0"/>
                  </a:lnTo>
                  <a:lnTo>
                    <a:pt x="98" y="0"/>
                  </a:lnTo>
                  <a:lnTo>
                    <a:pt x="98" y="0"/>
                  </a:lnTo>
                  <a:lnTo>
                    <a:pt x="84" y="0"/>
                  </a:lnTo>
                  <a:lnTo>
                    <a:pt x="72" y="2"/>
                  </a:lnTo>
                  <a:lnTo>
                    <a:pt x="60" y="6"/>
                  </a:lnTo>
                  <a:lnTo>
                    <a:pt x="50" y="10"/>
                  </a:lnTo>
                  <a:lnTo>
                    <a:pt x="40" y="16"/>
                  </a:lnTo>
                  <a:lnTo>
                    <a:pt x="30" y="24"/>
                  </a:lnTo>
                  <a:lnTo>
                    <a:pt x="22" y="30"/>
                  </a:lnTo>
                  <a:lnTo>
                    <a:pt x="14" y="40"/>
                  </a:lnTo>
                  <a:lnTo>
                    <a:pt x="14" y="40"/>
                  </a:lnTo>
                  <a:lnTo>
                    <a:pt x="10" y="42"/>
                  </a:lnTo>
                  <a:lnTo>
                    <a:pt x="8" y="48"/>
                  </a:lnTo>
                  <a:lnTo>
                    <a:pt x="8" y="62"/>
                  </a:lnTo>
                  <a:lnTo>
                    <a:pt x="8" y="62"/>
                  </a:lnTo>
                  <a:lnTo>
                    <a:pt x="4" y="70"/>
                  </a:lnTo>
                  <a:lnTo>
                    <a:pt x="2" y="76"/>
                  </a:lnTo>
                  <a:lnTo>
                    <a:pt x="0" y="90"/>
                  </a:lnTo>
                  <a:lnTo>
                    <a:pt x="0" y="90"/>
                  </a:lnTo>
                  <a:lnTo>
                    <a:pt x="2" y="104"/>
                  </a:lnTo>
                  <a:lnTo>
                    <a:pt x="4" y="108"/>
                  </a:lnTo>
                  <a:lnTo>
                    <a:pt x="8" y="112"/>
                  </a:lnTo>
                  <a:lnTo>
                    <a:pt x="8" y="124"/>
                  </a:lnTo>
                  <a:lnTo>
                    <a:pt x="50" y="108"/>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6" name="Freeform 677"/>
            <p:cNvSpPr>
              <a:spLocks/>
            </p:cNvSpPr>
            <p:nvPr/>
          </p:nvSpPr>
          <p:spPr bwMode="auto">
            <a:xfrm>
              <a:off x="8180388" y="5600700"/>
              <a:ext cx="142875" cy="130175"/>
            </a:xfrm>
            <a:custGeom>
              <a:avLst/>
              <a:gdLst>
                <a:gd name="T0" fmla="*/ 90 w 90"/>
                <a:gd name="T1" fmla="*/ 82 h 82"/>
                <a:gd name="T2" fmla="*/ 90 w 90"/>
                <a:gd name="T3" fmla="*/ 82 h 82"/>
                <a:gd name="T4" fmla="*/ 90 w 90"/>
                <a:gd name="T5" fmla="*/ 40 h 82"/>
                <a:gd name="T6" fmla="*/ 90 w 90"/>
                <a:gd name="T7" fmla="*/ 40 h 82"/>
                <a:gd name="T8" fmla="*/ 80 w 90"/>
                <a:gd name="T9" fmla="*/ 40 h 82"/>
                <a:gd name="T10" fmla="*/ 70 w 90"/>
                <a:gd name="T11" fmla="*/ 38 h 82"/>
                <a:gd name="T12" fmla="*/ 62 w 90"/>
                <a:gd name="T13" fmla="*/ 34 h 82"/>
                <a:gd name="T14" fmla="*/ 56 w 90"/>
                <a:gd name="T15" fmla="*/ 28 h 82"/>
                <a:gd name="T16" fmla="*/ 50 w 90"/>
                <a:gd name="T17" fmla="*/ 22 h 82"/>
                <a:gd name="T18" fmla="*/ 46 w 90"/>
                <a:gd name="T19" fmla="*/ 16 h 82"/>
                <a:gd name="T20" fmla="*/ 44 w 90"/>
                <a:gd name="T21" fmla="*/ 8 h 82"/>
                <a:gd name="T22" fmla="*/ 42 w 90"/>
                <a:gd name="T23" fmla="*/ 0 h 82"/>
                <a:gd name="T24" fmla="*/ 0 w 90"/>
                <a:gd name="T25" fmla="*/ 16 h 82"/>
                <a:gd name="T26" fmla="*/ 0 w 90"/>
                <a:gd name="T27" fmla="*/ 16 h 82"/>
                <a:gd name="T28" fmla="*/ 4 w 90"/>
                <a:gd name="T29" fmla="*/ 28 h 82"/>
                <a:gd name="T30" fmla="*/ 10 w 90"/>
                <a:gd name="T31" fmla="*/ 40 h 82"/>
                <a:gd name="T32" fmla="*/ 20 w 90"/>
                <a:gd name="T33" fmla="*/ 50 h 82"/>
                <a:gd name="T34" fmla="*/ 30 w 90"/>
                <a:gd name="T35" fmla="*/ 60 h 82"/>
                <a:gd name="T36" fmla="*/ 44 w 90"/>
                <a:gd name="T37" fmla="*/ 70 h 82"/>
                <a:gd name="T38" fmla="*/ 58 w 90"/>
                <a:gd name="T39" fmla="*/ 76 h 82"/>
                <a:gd name="T40" fmla="*/ 74 w 90"/>
                <a:gd name="T41" fmla="*/ 80 h 82"/>
                <a:gd name="T42" fmla="*/ 90 w 90"/>
                <a:gd name="T43" fmla="*/ 82 h 82"/>
                <a:gd name="T44" fmla="*/ 90 w 90"/>
                <a:gd name="T45"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90" h="82">
                  <a:moveTo>
                    <a:pt x="90" y="82"/>
                  </a:moveTo>
                  <a:lnTo>
                    <a:pt x="90" y="82"/>
                  </a:lnTo>
                  <a:lnTo>
                    <a:pt x="90" y="40"/>
                  </a:lnTo>
                  <a:lnTo>
                    <a:pt x="90" y="40"/>
                  </a:lnTo>
                  <a:lnTo>
                    <a:pt x="80" y="40"/>
                  </a:lnTo>
                  <a:lnTo>
                    <a:pt x="70" y="38"/>
                  </a:lnTo>
                  <a:lnTo>
                    <a:pt x="62" y="34"/>
                  </a:lnTo>
                  <a:lnTo>
                    <a:pt x="56" y="28"/>
                  </a:lnTo>
                  <a:lnTo>
                    <a:pt x="50" y="22"/>
                  </a:lnTo>
                  <a:lnTo>
                    <a:pt x="46" y="16"/>
                  </a:lnTo>
                  <a:lnTo>
                    <a:pt x="44" y="8"/>
                  </a:lnTo>
                  <a:lnTo>
                    <a:pt x="42" y="0"/>
                  </a:lnTo>
                  <a:lnTo>
                    <a:pt x="0" y="16"/>
                  </a:lnTo>
                  <a:lnTo>
                    <a:pt x="0" y="16"/>
                  </a:lnTo>
                  <a:lnTo>
                    <a:pt x="4" y="28"/>
                  </a:lnTo>
                  <a:lnTo>
                    <a:pt x="10" y="40"/>
                  </a:lnTo>
                  <a:lnTo>
                    <a:pt x="20" y="50"/>
                  </a:lnTo>
                  <a:lnTo>
                    <a:pt x="30" y="60"/>
                  </a:lnTo>
                  <a:lnTo>
                    <a:pt x="44" y="70"/>
                  </a:lnTo>
                  <a:lnTo>
                    <a:pt x="58" y="76"/>
                  </a:lnTo>
                  <a:lnTo>
                    <a:pt x="74" y="80"/>
                  </a:lnTo>
                  <a:lnTo>
                    <a:pt x="90" y="82"/>
                  </a:lnTo>
                  <a:lnTo>
                    <a:pt x="90" y="82"/>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7" name="Freeform 678"/>
            <p:cNvSpPr>
              <a:spLocks/>
            </p:cNvSpPr>
            <p:nvPr/>
          </p:nvSpPr>
          <p:spPr bwMode="auto">
            <a:xfrm>
              <a:off x="7999413" y="5254625"/>
              <a:ext cx="600075" cy="419100"/>
            </a:xfrm>
            <a:custGeom>
              <a:avLst/>
              <a:gdLst>
                <a:gd name="T0" fmla="*/ 56 w 378"/>
                <a:gd name="T1" fmla="*/ 240 h 264"/>
                <a:gd name="T2" fmla="*/ 48 w 378"/>
                <a:gd name="T3" fmla="*/ 220 h 264"/>
                <a:gd name="T4" fmla="*/ 46 w 378"/>
                <a:gd name="T5" fmla="*/ 200 h 264"/>
                <a:gd name="T6" fmla="*/ 48 w 378"/>
                <a:gd name="T7" fmla="*/ 180 h 264"/>
                <a:gd name="T8" fmla="*/ 56 w 378"/>
                <a:gd name="T9" fmla="*/ 152 h 264"/>
                <a:gd name="T10" fmla="*/ 56 w 378"/>
                <a:gd name="T11" fmla="*/ 142 h 264"/>
                <a:gd name="T12" fmla="*/ 70 w 378"/>
                <a:gd name="T13" fmla="*/ 116 h 264"/>
                <a:gd name="T14" fmla="*/ 84 w 378"/>
                <a:gd name="T15" fmla="*/ 102 h 264"/>
                <a:gd name="T16" fmla="*/ 114 w 378"/>
                <a:gd name="T17" fmla="*/ 76 h 264"/>
                <a:gd name="T18" fmla="*/ 146 w 378"/>
                <a:gd name="T19" fmla="*/ 60 h 264"/>
                <a:gd name="T20" fmla="*/ 182 w 378"/>
                <a:gd name="T21" fmla="*/ 50 h 264"/>
                <a:gd name="T22" fmla="*/ 204 w 378"/>
                <a:gd name="T23" fmla="*/ 50 h 264"/>
                <a:gd name="T24" fmla="*/ 242 w 378"/>
                <a:gd name="T25" fmla="*/ 54 h 264"/>
                <a:gd name="T26" fmla="*/ 278 w 378"/>
                <a:gd name="T27" fmla="*/ 66 h 264"/>
                <a:gd name="T28" fmla="*/ 308 w 378"/>
                <a:gd name="T29" fmla="*/ 88 h 264"/>
                <a:gd name="T30" fmla="*/ 328 w 378"/>
                <a:gd name="T31" fmla="*/ 116 h 264"/>
                <a:gd name="T32" fmla="*/ 378 w 378"/>
                <a:gd name="T33" fmla="*/ 92 h 264"/>
                <a:gd name="T34" fmla="*/ 338 w 378"/>
                <a:gd name="T35" fmla="*/ 48 h 264"/>
                <a:gd name="T36" fmla="*/ 314 w 378"/>
                <a:gd name="T37" fmla="*/ 32 h 264"/>
                <a:gd name="T38" fmla="*/ 284 w 378"/>
                <a:gd name="T39" fmla="*/ 20 h 264"/>
                <a:gd name="T40" fmla="*/ 280 w 378"/>
                <a:gd name="T41" fmla="*/ 20 h 264"/>
                <a:gd name="T42" fmla="*/ 272 w 378"/>
                <a:gd name="T43" fmla="*/ 14 h 264"/>
                <a:gd name="T44" fmla="*/ 256 w 378"/>
                <a:gd name="T45" fmla="*/ 10 h 264"/>
                <a:gd name="T46" fmla="*/ 256 w 378"/>
                <a:gd name="T47" fmla="*/ 0 h 264"/>
                <a:gd name="T48" fmla="*/ 248 w 378"/>
                <a:gd name="T49" fmla="*/ 0 h 264"/>
                <a:gd name="T50" fmla="*/ 232 w 378"/>
                <a:gd name="T51" fmla="*/ 0 h 264"/>
                <a:gd name="T52" fmla="*/ 222 w 378"/>
                <a:gd name="T53" fmla="*/ 0 h 264"/>
                <a:gd name="T54" fmla="*/ 212 w 378"/>
                <a:gd name="T55" fmla="*/ 0 h 264"/>
                <a:gd name="T56" fmla="*/ 204 w 378"/>
                <a:gd name="T57" fmla="*/ 0 h 264"/>
                <a:gd name="T58" fmla="*/ 154 w 378"/>
                <a:gd name="T59" fmla="*/ 4 h 264"/>
                <a:gd name="T60" fmla="*/ 134 w 378"/>
                <a:gd name="T61" fmla="*/ 8 h 264"/>
                <a:gd name="T62" fmla="*/ 114 w 378"/>
                <a:gd name="T63" fmla="*/ 20 h 264"/>
                <a:gd name="T64" fmla="*/ 108 w 378"/>
                <a:gd name="T65" fmla="*/ 22 h 264"/>
                <a:gd name="T66" fmla="*/ 88 w 378"/>
                <a:gd name="T67" fmla="*/ 28 h 264"/>
                <a:gd name="T68" fmla="*/ 76 w 378"/>
                <a:gd name="T69" fmla="*/ 34 h 264"/>
                <a:gd name="T70" fmla="*/ 70 w 378"/>
                <a:gd name="T71" fmla="*/ 40 h 264"/>
                <a:gd name="T72" fmla="*/ 54 w 378"/>
                <a:gd name="T73" fmla="*/ 58 h 264"/>
                <a:gd name="T74" fmla="*/ 6 w 378"/>
                <a:gd name="T75" fmla="*/ 66 h 264"/>
                <a:gd name="T76" fmla="*/ 22 w 378"/>
                <a:gd name="T77" fmla="*/ 98 h 264"/>
                <a:gd name="T78" fmla="*/ 22 w 378"/>
                <a:gd name="T79" fmla="*/ 110 h 264"/>
                <a:gd name="T80" fmla="*/ 6 w 378"/>
                <a:gd name="T81" fmla="*/ 150 h 264"/>
                <a:gd name="T82" fmla="*/ 6 w 378"/>
                <a:gd name="T83" fmla="*/ 152 h 264"/>
                <a:gd name="T84" fmla="*/ 6 w 378"/>
                <a:gd name="T85" fmla="*/ 164 h 264"/>
                <a:gd name="T86" fmla="*/ 0 w 378"/>
                <a:gd name="T87" fmla="*/ 164 h 264"/>
                <a:gd name="T88" fmla="*/ 0 w 378"/>
                <a:gd name="T89" fmla="*/ 182 h 264"/>
                <a:gd name="T90" fmla="*/ 0 w 378"/>
                <a:gd name="T91" fmla="*/ 218 h 264"/>
                <a:gd name="T92" fmla="*/ 0 w 378"/>
                <a:gd name="T93" fmla="*/ 222 h 264"/>
                <a:gd name="T94" fmla="*/ 4 w 378"/>
                <a:gd name="T95" fmla="*/ 238 h 264"/>
                <a:gd name="T96" fmla="*/ 6 w 378"/>
                <a:gd name="T97" fmla="*/ 258 h 264"/>
                <a:gd name="T98" fmla="*/ 6 w 378"/>
                <a:gd name="T99" fmla="*/ 264 h 264"/>
                <a:gd name="T100" fmla="*/ 56 w 378"/>
                <a:gd name="T101" fmla="*/ 24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8" h="264">
                  <a:moveTo>
                    <a:pt x="56" y="240"/>
                  </a:moveTo>
                  <a:lnTo>
                    <a:pt x="56" y="240"/>
                  </a:lnTo>
                  <a:lnTo>
                    <a:pt x="50" y="228"/>
                  </a:lnTo>
                  <a:lnTo>
                    <a:pt x="48" y="220"/>
                  </a:lnTo>
                  <a:lnTo>
                    <a:pt x="46" y="212"/>
                  </a:lnTo>
                  <a:lnTo>
                    <a:pt x="46" y="200"/>
                  </a:lnTo>
                  <a:lnTo>
                    <a:pt x="46" y="200"/>
                  </a:lnTo>
                  <a:lnTo>
                    <a:pt x="48" y="180"/>
                  </a:lnTo>
                  <a:lnTo>
                    <a:pt x="50" y="166"/>
                  </a:lnTo>
                  <a:lnTo>
                    <a:pt x="56" y="152"/>
                  </a:lnTo>
                  <a:lnTo>
                    <a:pt x="56" y="152"/>
                  </a:lnTo>
                  <a:lnTo>
                    <a:pt x="56" y="142"/>
                  </a:lnTo>
                  <a:lnTo>
                    <a:pt x="60" y="134"/>
                  </a:lnTo>
                  <a:lnTo>
                    <a:pt x="70" y="116"/>
                  </a:lnTo>
                  <a:lnTo>
                    <a:pt x="70" y="116"/>
                  </a:lnTo>
                  <a:lnTo>
                    <a:pt x="84" y="102"/>
                  </a:lnTo>
                  <a:lnTo>
                    <a:pt x="98" y="88"/>
                  </a:lnTo>
                  <a:lnTo>
                    <a:pt x="114" y="76"/>
                  </a:lnTo>
                  <a:lnTo>
                    <a:pt x="130" y="66"/>
                  </a:lnTo>
                  <a:lnTo>
                    <a:pt x="146" y="60"/>
                  </a:lnTo>
                  <a:lnTo>
                    <a:pt x="164" y="54"/>
                  </a:lnTo>
                  <a:lnTo>
                    <a:pt x="182" y="50"/>
                  </a:lnTo>
                  <a:lnTo>
                    <a:pt x="204" y="50"/>
                  </a:lnTo>
                  <a:lnTo>
                    <a:pt x="204" y="50"/>
                  </a:lnTo>
                  <a:lnTo>
                    <a:pt x="224" y="50"/>
                  </a:lnTo>
                  <a:lnTo>
                    <a:pt x="242" y="54"/>
                  </a:lnTo>
                  <a:lnTo>
                    <a:pt x="260" y="60"/>
                  </a:lnTo>
                  <a:lnTo>
                    <a:pt x="278" y="66"/>
                  </a:lnTo>
                  <a:lnTo>
                    <a:pt x="294" y="76"/>
                  </a:lnTo>
                  <a:lnTo>
                    <a:pt x="308" y="88"/>
                  </a:lnTo>
                  <a:lnTo>
                    <a:pt x="318" y="102"/>
                  </a:lnTo>
                  <a:lnTo>
                    <a:pt x="328" y="116"/>
                  </a:lnTo>
                  <a:lnTo>
                    <a:pt x="378" y="92"/>
                  </a:lnTo>
                  <a:lnTo>
                    <a:pt x="378" y="92"/>
                  </a:lnTo>
                  <a:lnTo>
                    <a:pt x="360" y="68"/>
                  </a:lnTo>
                  <a:lnTo>
                    <a:pt x="338" y="48"/>
                  </a:lnTo>
                  <a:lnTo>
                    <a:pt x="326" y="40"/>
                  </a:lnTo>
                  <a:lnTo>
                    <a:pt x="314" y="32"/>
                  </a:lnTo>
                  <a:lnTo>
                    <a:pt x="300" y="26"/>
                  </a:lnTo>
                  <a:lnTo>
                    <a:pt x="284" y="20"/>
                  </a:lnTo>
                  <a:lnTo>
                    <a:pt x="284" y="20"/>
                  </a:lnTo>
                  <a:lnTo>
                    <a:pt x="280" y="20"/>
                  </a:lnTo>
                  <a:lnTo>
                    <a:pt x="280" y="20"/>
                  </a:lnTo>
                  <a:lnTo>
                    <a:pt x="272" y="14"/>
                  </a:lnTo>
                  <a:lnTo>
                    <a:pt x="266" y="12"/>
                  </a:lnTo>
                  <a:lnTo>
                    <a:pt x="256" y="10"/>
                  </a:lnTo>
                  <a:lnTo>
                    <a:pt x="256" y="10"/>
                  </a:lnTo>
                  <a:lnTo>
                    <a:pt x="256" y="0"/>
                  </a:lnTo>
                  <a:lnTo>
                    <a:pt x="256" y="0"/>
                  </a:lnTo>
                  <a:lnTo>
                    <a:pt x="248" y="0"/>
                  </a:lnTo>
                  <a:lnTo>
                    <a:pt x="242" y="0"/>
                  </a:lnTo>
                  <a:lnTo>
                    <a:pt x="232" y="0"/>
                  </a:lnTo>
                  <a:lnTo>
                    <a:pt x="232" y="0"/>
                  </a:lnTo>
                  <a:lnTo>
                    <a:pt x="222" y="0"/>
                  </a:lnTo>
                  <a:lnTo>
                    <a:pt x="222" y="0"/>
                  </a:lnTo>
                  <a:lnTo>
                    <a:pt x="212" y="0"/>
                  </a:lnTo>
                  <a:lnTo>
                    <a:pt x="204" y="0"/>
                  </a:lnTo>
                  <a:lnTo>
                    <a:pt x="204" y="0"/>
                  </a:lnTo>
                  <a:lnTo>
                    <a:pt x="178" y="0"/>
                  </a:lnTo>
                  <a:lnTo>
                    <a:pt x="154" y="4"/>
                  </a:lnTo>
                  <a:lnTo>
                    <a:pt x="144" y="6"/>
                  </a:lnTo>
                  <a:lnTo>
                    <a:pt x="134" y="8"/>
                  </a:lnTo>
                  <a:lnTo>
                    <a:pt x="124" y="14"/>
                  </a:lnTo>
                  <a:lnTo>
                    <a:pt x="114" y="20"/>
                  </a:lnTo>
                  <a:lnTo>
                    <a:pt x="114" y="20"/>
                  </a:lnTo>
                  <a:lnTo>
                    <a:pt x="108" y="22"/>
                  </a:lnTo>
                  <a:lnTo>
                    <a:pt x="100" y="26"/>
                  </a:lnTo>
                  <a:lnTo>
                    <a:pt x="88" y="28"/>
                  </a:lnTo>
                  <a:lnTo>
                    <a:pt x="76" y="34"/>
                  </a:lnTo>
                  <a:lnTo>
                    <a:pt x="76" y="34"/>
                  </a:lnTo>
                  <a:lnTo>
                    <a:pt x="76" y="40"/>
                  </a:lnTo>
                  <a:lnTo>
                    <a:pt x="70" y="40"/>
                  </a:lnTo>
                  <a:lnTo>
                    <a:pt x="70" y="40"/>
                  </a:lnTo>
                  <a:lnTo>
                    <a:pt x="54" y="58"/>
                  </a:lnTo>
                  <a:lnTo>
                    <a:pt x="40" y="74"/>
                  </a:lnTo>
                  <a:lnTo>
                    <a:pt x="6" y="66"/>
                  </a:lnTo>
                  <a:lnTo>
                    <a:pt x="18" y="82"/>
                  </a:lnTo>
                  <a:lnTo>
                    <a:pt x="22" y="98"/>
                  </a:lnTo>
                  <a:lnTo>
                    <a:pt x="22" y="98"/>
                  </a:lnTo>
                  <a:lnTo>
                    <a:pt x="22" y="110"/>
                  </a:lnTo>
                  <a:lnTo>
                    <a:pt x="18" y="122"/>
                  </a:lnTo>
                  <a:lnTo>
                    <a:pt x="6" y="150"/>
                  </a:lnTo>
                  <a:lnTo>
                    <a:pt x="6" y="152"/>
                  </a:lnTo>
                  <a:lnTo>
                    <a:pt x="6" y="152"/>
                  </a:lnTo>
                  <a:lnTo>
                    <a:pt x="6" y="164"/>
                  </a:lnTo>
                  <a:lnTo>
                    <a:pt x="6" y="164"/>
                  </a:lnTo>
                  <a:lnTo>
                    <a:pt x="0" y="164"/>
                  </a:lnTo>
                  <a:lnTo>
                    <a:pt x="0" y="164"/>
                  </a:lnTo>
                  <a:lnTo>
                    <a:pt x="0" y="182"/>
                  </a:lnTo>
                  <a:lnTo>
                    <a:pt x="0" y="182"/>
                  </a:lnTo>
                  <a:lnTo>
                    <a:pt x="0" y="210"/>
                  </a:lnTo>
                  <a:lnTo>
                    <a:pt x="0" y="218"/>
                  </a:lnTo>
                  <a:lnTo>
                    <a:pt x="0" y="222"/>
                  </a:lnTo>
                  <a:lnTo>
                    <a:pt x="0" y="222"/>
                  </a:lnTo>
                  <a:lnTo>
                    <a:pt x="2" y="230"/>
                  </a:lnTo>
                  <a:lnTo>
                    <a:pt x="4" y="238"/>
                  </a:lnTo>
                  <a:lnTo>
                    <a:pt x="4" y="246"/>
                  </a:lnTo>
                  <a:lnTo>
                    <a:pt x="6" y="258"/>
                  </a:lnTo>
                  <a:lnTo>
                    <a:pt x="6" y="258"/>
                  </a:lnTo>
                  <a:lnTo>
                    <a:pt x="6" y="264"/>
                  </a:lnTo>
                  <a:lnTo>
                    <a:pt x="56" y="246"/>
                  </a:lnTo>
                  <a:lnTo>
                    <a:pt x="56" y="24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8" name="Freeform 679"/>
            <p:cNvSpPr>
              <a:spLocks/>
            </p:cNvSpPr>
            <p:nvPr/>
          </p:nvSpPr>
          <p:spPr bwMode="auto">
            <a:xfrm>
              <a:off x="8088313" y="5346700"/>
              <a:ext cx="431800" cy="298450"/>
            </a:xfrm>
            <a:custGeom>
              <a:avLst/>
              <a:gdLst>
                <a:gd name="T0" fmla="*/ 50 w 272"/>
                <a:gd name="T1" fmla="*/ 164 h 188"/>
                <a:gd name="T2" fmla="*/ 50 w 272"/>
                <a:gd name="T3" fmla="*/ 142 h 188"/>
                <a:gd name="T4" fmla="*/ 50 w 272"/>
                <a:gd name="T5" fmla="*/ 114 h 188"/>
                <a:gd name="T6" fmla="*/ 56 w 272"/>
                <a:gd name="T7" fmla="*/ 100 h 188"/>
                <a:gd name="T8" fmla="*/ 64 w 272"/>
                <a:gd name="T9" fmla="*/ 92 h 188"/>
                <a:gd name="T10" fmla="*/ 72 w 272"/>
                <a:gd name="T11" fmla="*/ 80 h 188"/>
                <a:gd name="T12" fmla="*/ 90 w 272"/>
                <a:gd name="T13" fmla="*/ 60 h 188"/>
                <a:gd name="T14" fmla="*/ 110 w 272"/>
                <a:gd name="T15" fmla="*/ 48 h 188"/>
                <a:gd name="T16" fmla="*/ 134 w 272"/>
                <a:gd name="T17" fmla="*/ 40 h 188"/>
                <a:gd name="T18" fmla="*/ 148 w 272"/>
                <a:gd name="T19" fmla="*/ 40 h 188"/>
                <a:gd name="T20" fmla="*/ 174 w 272"/>
                <a:gd name="T21" fmla="*/ 44 h 188"/>
                <a:gd name="T22" fmla="*/ 196 w 272"/>
                <a:gd name="T23" fmla="*/ 54 h 188"/>
                <a:gd name="T24" fmla="*/ 214 w 272"/>
                <a:gd name="T25" fmla="*/ 70 h 188"/>
                <a:gd name="T26" fmla="*/ 228 w 272"/>
                <a:gd name="T27" fmla="*/ 92 h 188"/>
                <a:gd name="T28" fmla="*/ 272 w 272"/>
                <a:gd name="T29" fmla="*/ 68 h 188"/>
                <a:gd name="T30" fmla="*/ 246 w 272"/>
                <a:gd name="T31" fmla="*/ 38 h 188"/>
                <a:gd name="T32" fmla="*/ 218 w 272"/>
                <a:gd name="T33" fmla="*/ 18 h 188"/>
                <a:gd name="T34" fmla="*/ 184 w 272"/>
                <a:gd name="T35" fmla="*/ 4 h 188"/>
                <a:gd name="T36" fmla="*/ 148 w 272"/>
                <a:gd name="T37" fmla="*/ 0 h 188"/>
                <a:gd name="T38" fmla="*/ 126 w 272"/>
                <a:gd name="T39" fmla="*/ 0 h 188"/>
                <a:gd name="T40" fmla="*/ 90 w 272"/>
                <a:gd name="T41" fmla="*/ 10 h 188"/>
                <a:gd name="T42" fmla="*/ 58 w 272"/>
                <a:gd name="T43" fmla="*/ 26 h 188"/>
                <a:gd name="T44" fmla="*/ 32 w 272"/>
                <a:gd name="T45" fmla="*/ 52 h 188"/>
                <a:gd name="T46" fmla="*/ 20 w 272"/>
                <a:gd name="T47" fmla="*/ 68 h 188"/>
                <a:gd name="T48" fmla="*/ 12 w 272"/>
                <a:gd name="T49" fmla="*/ 82 h 188"/>
                <a:gd name="T50" fmla="*/ 6 w 272"/>
                <a:gd name="T51" fmla="*/ 106 h 188"/>
                <a:gd name="T52" fmla="*/ 2 w 272"/>
                <a:gd name="T53" fmla="*/ 114 h 188"/>
                <a:gd name="T54" fmla="*/ 0 w 272"/>
                <a:gd name="T55" fmla="*/ 142 h 188"/>
                <a:gd name="T56" fmla="*/ 0 w 272"/>
                <a:gd name="T57" fmla="*/ 162 h 188"/>
                <a:gd name="T58" fmla="*/ 6 w 272"/>
                <a:gd name="T59" fmla="*/ 182 h 188"/>
                <a:gd name="T60" fmla="*/ 6 w 272"/>
                <a:gd name="T61" fmla="*/ 188 h 188"/>
                <a:gd name="T62" fmla="*/ 50 w 272"/>
                <a:gd name="T63" fmla="*/ 176 h 188"/>
                <a:gd name="T64" fmla="*/ 50 w 272"/>
                <a:gd name="T65" fmla="*/ 16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2" h="188">
                  <a:moveTo>
                    <a:pt x="50" y="164"/>
                  </a:moveTo>
                  <a:lnTo>
                    <a:pt x="50" y="164"/>
                  </a:lnTo>
                  <a:lnTo>
                    <a:pt x="50" y="142"/>
                  </a:lnTo>
                  <a:lnTo>
                    <a:pt x="50" y="142"/>
                  </a:lnTo>
                  <a:lnTo>
                    <a:pt x="50" y="114"/>
                  </a:lnTo>
                  <a:lnTo>
                    <a:pt x="50" y="114"/>
                  </a:lnTo>
                  <a:lnTo>
                    <a:pt x="52" y="108"/>
                  </a:lnTo>
                  <a:lnTo>
                    <a:pt x="56" y="100"/>
                  </a:lnTo>
                  <a:lnTo>
                    <a:pt x="60" y="94"/>
                  </a:lnTo>
                  <a:lnTo>
                    <a:pt x="64" y="92"/>
                  </a:lnTo>
                  <a:lnTo>
                    <a:pt x="64" y="92"/>
                  </a:lnTo>
                  <a:lnTo>
                    <a:pt x="72" y="80"/>
                  </a:lnTo>
                  <a:lnTo>
                    <a:pt x="80" y="70"/>
                  </a:lnTo>
                  <a:lnTo>
                    <a:pt x="90" y="60"/>
                  </a:lnTo>
                  <a:lnTo>
                    <a:pt x="100" y="54"/>
                  </a:lnTo>
                  <a:lnTo>
                    <a:pt x="110" y="48"/>
                  </a:lnTo>
                  <a:lnTo>
                    <a:pt x="122" y="44"/>
                  </a:lnTo>
                  <a:lnTo>
                    <a:pt x="134" y="40"/>
                  </a:lnTo>
                  <a:lnTo>
                    <a:pt x="148" y="40"/>
                  </a:lnTo>
                  <a:lnTo>
                    <a:pt x="148" y="40"/>
                  </a:lnTo>
                  <a:lnTo>
                    <a:pt x="162" y="40"/>
                  </a:lnTo>
                  <a:lnTo>
                    <a:pt x="174" y="44"/>
                  </a:lnTo>
                  <a:lnTo>
                    <a:pt x="186" y="48"/>
                  </a:lnTo>
                  <a:lnTo>
                    <a:pt x="196" y="54"/>
                  </a:lnTo>
                  <a:lnTo>
                    <a:pt x="206" y="60"/>
                  </a:lnTo>
                  <a:lnTo>
                    <a:pt x="214" y="70"/>
                  </a:lnTo>
                  <a:lnTo>
                    <a:pt x="222" y="80"/>
                  </a:lnTo>
                  <a:lnTo>
                    <a:pt x="228" y="92"/>
                  </a:lnTo>
                  <a:lnTo>
                    <a:pt x="272" y="68"/>
                  </a:lnTo>
                  <a:lnTo>
                    <a:pt x="272" y="68"/>
                  </a:lnTo>
                  <a:lnTo>
                    <a:pt x="260" y="52"/>
                  </a:lnTo>
                  <a:lnTo>
                    <a:pt x="246" y="38"/>
                  </a:lnTo>
                  <a:lnTo>
                    <a:pt x="232" y="26"/>
                  </a:lnTo>
                  <a:lnTo>
                    <a:pt x="218" y="18"/>
                  </a:lnTo>
                  <a:lnTo>
                    <a:pt x="202" y="10"/>
                  </a:lnTo>
                  <a:lnTo>
                    <a:pt x="184" y="4"/>
                  </a:lnTo>
                  <a:lnTo>
                    <a:pt x="166" y="0"/>
                  </a:lnTo>
                  <a:lnTo>
                    <a:pt x="148" y="0"/>
                  </a:lnTo>
                  <a:lnTo>
                    <a:pt x="148" y="0"/>
                  </a:lnTo>
                  <a:lnTo>
                    <a:pt x="126" y="0"/>
                  </a:lnTo>
                  <a:lnTo>
                    <a:pt x="108" y="4"/>
                  </a:lnTo>
                  <a:lnTo>
                    <a:pt x="90" y="10"/>
                  </a:lnTo>
                  <a:lnTo>
                    <a:pt x="74" y="18"/>
                  </a:lnTo>
                  <a:lnTo>
                    <a:pt x="58" y="26"/>
                  </a:lnTo>
                  <a:lnTo>
                    <a:pt x="44" y="38"/>
                  </a:lnTo>
                  <a:lnTo>
                    <a:pt x="32" y="52"/>
                  </a:lnTo>
                  <a:lnTo>
                    <a:pt x="20" y="68"/>
                  </a:lnTo>
                  <a:lnTo>
                    <a:pt x="20" y="68"/>
                  </a:lnTo>
                  <a:lnTo>
                    <a:pt x="16" y="74"/>
                  </a:lnTo>
                  <a:lnTo>
                    <a:pt x="12" y="82"/>
                  </a:lnTo>
                  <a:lnTo>
                    <a:pt x="8" y="94"/>
                  </a:lnTo>
                  <a:lnTo>
                    <a:pt x="6" y="106"/>
                  </a:lnTo>
                  <a:lnTo>
                    <a:pt x="6" y="106"/>
                  </a:lnTo>
                  <a:lnTo>
                    <a:pt x="2" y="114"/>
                  </a:lnTo>
                  <a:lnTo>
                    <a:pt x="0" y="124"/>
                  </a:lnTo>
                  <a:lnTo>
                    <a:pt x="0" y="142"/>
                  </a:lnTo>
                  <a:lnTo>
                    <a:pt x="0" y="142"/>
                  </a:lnTo>
                  <a:lnTo>
                    <a:pt x="0" y="162"/>
                  </a:lnTo>
                  <a:lnTo>
                    <a:pt x="2" y="170"/>
                  </a:lnTo>
                  <a:lnTo>
                    <a:pt x="6" y="182"/>
                  </a:lnTo>
                  <a:lnTo>
                    <a:pt x="6" y="182"/>
                  </a:lnTo>
                  <a:lnTo>
                    <a:pt x="6" y="188"/>
                  </a:lnTo>
                  <a:lnTo>
                    <a:pt x="50" y="176"/>
                  </a:lnTo>
                  <a:lnTo>
                    <a:pt x="50" y="176"/>
                  </a:lnTo>
                  <a:lnTo>
                    <a:pt x="50" y="164"/>
                  </a:lnTo>
                  <a:lnTo>
                    <a:pt x="50" y="16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9" name="Freeform 680"/>
            <p:cNvSpPr>
              <a:spLocks/>
            </p:cNvSpPr>
            <p:nvPr/>
          </p:nvSpPr>
          <p:spPr bwMode="auto">
            <a:xfrm>
              <a:off x="8097838" y="5626100"/>
              <a:ext cx="225425" cy="184150"/>
            </a:xfrm>
            <a:custGeom>
              <a:avLst/>
              <a:gdLst>
                <a:gd name="T0" fmla="*/ 142 w 142"/>
                <a:gd name="T1" fmla="*/ 116 h 116"/>
                <a:gd name="T2" fmla="*/ 142 w 142"/>
                <a:gd name="T3" fmla="*/ 116 h 116"/>
                <a:gd name="T4" fmla="*/ 142 w 142"/>
                <a:gd name="T5" fmla="*/ 66 h 116"/>
                <a:gd name="T6" fmla="*/ 142 w 142"/>
                <a:gd name="T7" fmla="*/ 66 h 116"/>
                <a:gd name="T8" fmla="*/ 124 w 142"/>
                <a:gd name="T9" fmla="*/ 64 h 116"/>
                <a:gd name="T10" fmla="*/ 108 w 142"/>
                <a:gd name="T11" fmla="*/ 62 h 116"/>
                <a:gd name="T12" fmla="*/ 94 w 142"/>
                <a:gd name="T13" fmla="*/ 56 h 116"/>
                <a:gd name="T14" fmla="*/ 80 w 142"/>
                <a:gd name="T15" fmla="*/ 48 h 116"/>
                <a:gd name="T16" fmla="*/ 68 w 142"/>
                <a:gd name="T17" fmla="*/ 38 h 116"/>
                <a:gd name="T18" fmla="*/ 58 w 142"/>
                <a:gd name="T19" fmla="*/ 26 h 116"/>
                <a:gd name="T20" fmla="*/ 50 w 142"/>
                <a:gd name="T21" fmla="*/ 14 h 116"/>
                <a:gd name="T22" fmla="*/ 44 w 142"/>
                <a:gd name="T23" fmla="*/ 0 h 116"/>
                <a:gd name="T24" fmla="*/ 0 w 142"/>
                <a:gd name="T25" fmla="*/ 12 h 116"/>
                <a:gd name="T26" fmla="*/ 0 w 142"/>
                <a:gd name="T27" fmla="*/ 12 h 116"/>
                <a:gd name="T28" fmla="*/ 8 w 142"/>
                <a:gd name="T29" fmla="*/ 34 h 116"/>
                <a:gd name="T30" fmla="*/ 20 w 142"/>
                <a:gd name="T31" fmla="*/ 54 h 116"/>
                <a:gd name="T32" fmla="*/ 34 w 142"/>
                <a:gd name="T33" fmla="*/ 72 h 116"/>
                <a:gd name="T34" fmla="*/ 52 w 142"/>
                <a:gd name="T35" fmla="*/ 86 h 116"/>
                <a:gd name="T36" fmla="*/ 72 w 142"/>
                <a:gd name="T37" fmla="*/ 98 h 116"/>
                <a:gd name="T38" fmla="*/ 94 w 142"/>
                <a:gd name="T39" fmla="*/ 108 h 116"/>
                <a:gd name="T40" fmla="*/ 118 w 142"/>
                <a:gd name="T41" fmla="*/ 114 h 116"/>
                <a:gd name="T42" fmla="*/ 142 w 142"/>
                <a:gd name="T43" fmla="*/ 116 h 116"/>
                <a:gd name="T44" fmla="*/ 142 w 142"/>
                <a:gd name="T45"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2" h="116">
                  <a:moveTo>
                    <a:pt x="142" y="116"/>
                  </a:moveTo>
                  <a:lnTo>
                    <a:pt x="142" y="116"/>
                  </a:lnTo>
                  <a:lnTo>
                    <a:pt x="142" y="66"/>
                  </a:lnTo>
                  <a:lnTo>
                    <a:pt x="142" y="66"/>
                  </a:lnTo>
                  <a:lnTo>
                    <a:pt x="124" y="64"/>
                  </a:lnTo>
                  <a:lnTo>
                    <a:pt x="108" y="62"/>
                  </a:lnTo>
                  <a:lnTo>
                    <a:pt x="94" y="56"/>
                  </a:lnTo>
                  <a:lnTo>
                    <a:pt x="80" y="48"/>
                  </a:lnTo>
                  <a:lnTo>
                    <a:pt x="68" y="38"/>
                  </a:lnTo>
                  <a:lnTo>
                    <a:pt x="58" y="26"/>
                  </a:lnTo>
                  <a:lnTo>
                    <a:pt x="50" y="14"/>
                  </a:lnTo>
                  <a:lnTo>
                    <a:pt x="44" y="0"/>
                  </a:lnTo>
                  <a:lnTo>
                    <a:pt x="0" y="12"/>
                  </a:lnTo>
                  <a:lnTo>
                    <a:pt x="0" y="12"/>
                  </a:lnTo>
                  <a:lnTo>
                    <a:pt x="8" y="34"/>
                  </a:lnTo>
                  <a:lnTo>
                    <a:pt x="20" y="54"/>
                  </a:lnTo>
                  <a:lnTo>
                    <a:pt x="34" y="72"/>
                  </a:lnTo>
                  <a:lnTo>
                    <a:pt x="52" y="86"/>
                  </a:lnTo>
                  <a:lnTo>
                    <a:pt x="72" y="98"/>
                  </a:lnTo>
                  <a:lnTo>
                    <a:pt x="94" y="108"/>
                  </a:lnTo>
                  <a:lnTo>
                    <a:pt x="118" y="114"/>
                  </a:lnTo>
                  <a:lnTo>
                    <a:pt x="142" y="116"/>
                  </a:lnTo>
                  <a:lnTo>
                    <a:pt x="142" y="116"/>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0" name="Freeform 681"/>
            <p:cNvSpPr>
              <a:spLocks/>
            </p:cNvSpPr>
            <p:nvPr/>
          </p:nvSpPr>
          <p:spPr bwMode="auto">
            <a:xfrm>
              <a:off x="8323263" y="5454650"/>
              <a:ext cx="231775" cy="355600"/>
            </a:xfrm>
            <a:custGeom>
              <a:avLst/>
              <a:gdLst>
                <a:gd name="T0" fmla="*/ 0 w 146"/>
                <a:gd name="T1" fmla="*/ 224 h 224"/>
                <a:gd name="T2" fmla="*/ 0 w 146"/>
                <a:gd name="T3" fmla="*/ 224 h 224"/>
                <a:gd name="T4" fmla="*/ 20 w 146"/>
                <a:gd name="T5" fmla="*/ 222 h 224"/>
                <a:gd name="T6" fmla="*/ 42 w 146"/>
                <a:gd name="T7" fmla="*/ 218 h 224"/>
                <a:gd name="T8" fmla="*/ 62 w 146"/>
                <a:gd name="T9" fmla="*/ 210 h 224"/>
                <a:gd name="T10" fmla="*/ 80 w 146"/>
                <a:gd name="T11" fmla="*/ 200 h 224"/>
                <a:gd name="T12" fmla="*/ 98 w 146"/>
                <a:gd name="T13" fmla="*/ 188 h 224"/>
                <a:gd name="T14" fmla="*/ 112 w 146"/>
                <a:gd name="T15" fmla="*/ 172 h 224"/>
                <a:gd name="T16" fmla="*/ 126 w 146"/>
                <a:gd name="T17" fmla="*/ 156 h 224"/>
                <a:gd name="T18" fmla="*/ 136 w 146"/>
                <a:gd name="T19" fmla="*/ 138 h 224"/>
                <a:gd name="T20" fmla="*/ 136 w 146"/>
                <a:gd name="T21" fmla="*/ 138 h 224"/>
                <a:gd name="T22" fmla="*/ 142 w 146"/>
                <a:gd name="T23" fmla="*/ 124 h 224"/>
                <a:gd name="T24" fmla="*/ 146 w 146"/>
                <a:gd name="T25" fmla="*/ 108 h 224"/>
                <a:gd name="T26" fmla="*/ 146 w 146"/>
                <a:gd name="T27" fmla="*/ 90 h 224"/>
                <a:gd name="T28" fmla="*/ 146 w 146"/>
                <a:gd name="T29" fmla="*/ 74 h 224"/>
                <a:gd name="T30" fmla="*/ 146 w 146"/>
                <a:gd name="T31" fmla="*/ 74 h 224"/>
                <a:gd name="T32" fmla="*/ 144 w 146"/>
                <a:gd name="T33" fmla="*/ 54 h 224"/>
                <a:gd name="T34" fmla="*/ 140 w 146"/>
                <a:gd name="T35" fmla="*/ 36 h 224"/>
                <a:gd name="T36" fmla="*/ 132 w 146"/>
                <a:gd name="T37" fmla="*/ 18 h 224"/>
                <a:gd name="T38" fmla="*/ 124 w 146"/>
                <a:gd name="T39" fmla="*/ 0 h 224"/>
                <a:gd name="T40" fmla="*/ 80 w 146"/>
                <a:gd name="T41" fmla="*/ 24 h 224"/>
                <a:gd name="T42" fmla="*/ 80 w 146"/>
                <a:gd name="T43" fmla="*/ 24 h 224"/>
                <a:gd name="T44" fmla="*/ 90 w 146"/>
                <a:gd name="T45" fmla="*/ 34 h 224"/>
                <a:gd name="T46" fmla="*/ 96 w 146"/>
                <a:gd name="T47" fmla="*/ 46 h 224"/>
                <a:gd name="T48" fmla="*/ 102 w 146"/>
                <a:gd name="T49" fmla="*/ 60 h 224"/>
                <a:gd name="T50" fmla="*/ 102 w 146"/>
                <a:gd name="T51" fmla="*/ 74 h 224"/>
                <a:gd name="T52" fmla="*/ 102 w 146"/>
                <a:gd name="T53" fmla="*/ 74 h 224"/>
                <a:gd name="T54" fmla="*/ 102 w 146"/>
                <a:gd name="T55" fmla="*/ 88 h 224"/>
                <a:gd name="T56" fmla="*/ 98 w 146"/>
                <a:gd name="T57" fmla="*/ 100 h 224"/>
                <a:gd name="T58" fmla="*/ 94 w 146"/>
                <a:gd name="T59" fmla="*/ 110 h 224"/>
                <a:gd name="T60" fmla="*/ 92 w 146"/>
                <a:gd name="T61" fmla="*/ 120 h 224"/>
                <a:gd name="T62" fmla="*/ 92 w 146"/>
                <a:gd name="T63" fmla="*/ 120 h 224"/>
                <a:gd name="T64" fmla="*/ 86 w 146"/>
                <a:gd name="T65" fmla="*/ 132 h 224"/>
                <a:gd name="T66" fmla="*/ 78 w 146"/>
                <a:gd name="T67" fmla="*/ 144 h 224"/>
                <a:gd name="T68" fmla="*/ 68 w 146"/>
                <a:gd name="T69" fmla="*/ 152 h 224"/>
                <a:gd name="T70" fmla="*/ 56 w 146"/>
                <a:gd name="T71" fmla="*/ 160 h 224"/>
                <a:gd name="T72" fmla="*/ 44 w 146"/>
                <a:gd name="T73" fmla="*/ 166 h 224"/>
                <a:gd name="T74" fmla="*/ 30 w 146"/>
                <a:gd name="T75" fmla="*/ 170 h 224"/>
                <a:gd name="T76" fmla="*/ 16 w 146"/>
                <a:gd name="T77" fmla="*/ 174 h 224"/>
                <a:gd name="T78" fmla="*/ 0 w 146"/>
                <a:gd name="T79" fmla="*/ 174 h 224"/>
                <a:gd name="T80" fmla="*/ 0 w 146"/>
                <a:gd name="T8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6" h="224">
                  <a:moveTo>
                    <a:pt x="0" y="224"/>
                  </a:moveTo>
                  <a:lnTo>
                    <a:pt x="0" y="224"/>
                  </a:lnTo>
                  <a:lnTo>
                    <a:pt x="20" y="222"/>
                  </a:lnTo>
                  <a:lnTo>
                    <a:pt x="42" y="218"/>
                  </a:lnTo>
                  <a:lnTo>
                    <a:pt x="62" y="210"/>
                  </a:lnTo>
                  <a:lnTo>
                    <a:pt x="80" y="200"/>
                  </a:lnTo>
                  <a:lnTo>
                    <a:pt x="98" y="188"/>
                  </a:lnTo>
                  <a:lnTo>
                    <a:pt x="112" y="172"/>
                  </a:lnTo>
                  <a:lnTo>
                    <a:pt x="126" y="156"/>
                  </a:lnTo>
                  <a:lnTo>
                    <a:pt x="136" y="138"/>
                  </a:lnTo>
                  <a:lnTo>
                    <a:pt x="136" y="138"/>
                  </a:lnTo>
                  <a:lnTo>
                    <a:pt x="142" y="124"/>
                  </a:lnTo>
                  <a:lnTo>
                    <a:pt x="146" y="108"/>
                  </a:lnTo>
                  <a:lnTo>
                    <a:pt x="146" y="90"/>
                  </a:lnTo>
                  <a:lnTo>
                    <a:pt x="146" y="74"/>
                  </a:lnTo>
                  <a:lnTo>
                    <a:pt x="146" y="74"/>
                  </a:lnTo>
                  <a:lnTo>
                    <a:pt x="144" y="54"/>
                  </a:lnTo>
                  <a:lnTo>
                    <a:pt x="140" y="36"/>
                  </a:lnTo>
                  <a:lnTo>
                    <a:pt x="132" y="18"/>
                  </a:lnTo>
                  <a:lnTo>
                    <a:pt x="124" y="0"/>
                  </a:lnTo>
                  <a:lnTo>
                    <a:pt x="80" y="24"/>
                  </a:lnTo>
                  <a:lnTo>
                    <a:pt x="80" y="24"/>
                  </a:lnTo>
                  <a:lnTo>
                    <a:pt x="90" y="34"/>
                  </a:lnTo>
                  <a:lnTo>
                    <a:pt x="96" y="46"/>
                  </a:lnTo>
                  <a:lnTo>
                    <a:pt x="102" y="60"/>
                  </a:lnTo>
                  <a:lnTo>
                    <a:pt x="102" y="74"/>
                  </a:lnTo>
                  <a:lnTo>
                    <a:pt x="102" y="74"/>
                  </a:lnTo>
                  <a:lnTo>
                    <a:pt x="102" y="88"/>
                  </a:lnTo>
                  <a:lnTo>
                    <a:pt x="98" y="100"/>
                  </a:lnTo>
                  <a:lnTo>
                    <a:pt x="94" y="110"/>
                  </a:lnTo>
                  <a:lnTo>
                    <a:pt x="92" y="120"/>
                  </a:lnTo>
                  <a:lnTo>
                    <a:pt x="92" y="120"/>
                  </a:lnTo>
                  <a:lnTo>
                    <a:pt x="86" y="132"/>
                  </a:lnTo>
                  <a:lnTo>
                    <a:pt x="78" y="144"/>
                  </a:lnTo>
                  <a:lnTo>
                    <a:pt x="68" y="152"/>
                  </a:lnTo>
                  <a:lnTo>
                    <a:pt x="56" y="160"/>
                  </a:lnTo>
                  <a:lnTo>
                    <a:pt x="44" y="166"/>
                  </a:lnTo>
                  <a:lnTo>
                    <a:pt x="30" y="170"/>
                  </a:lnTo>
                  <a:lnTo>
                    <a:pt x="16" y="174"/>
                  </a:lnTo>
                  <a:lnTo>
                    <a:pt x="0" y="174"/>
                  </a:lnTo>
                  <a:lnTo>
                    <a:pt x="0" y="224"/>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1" name="Freeform 682"/>
            <p:cNvSpPr>
              <a:spLocks/>
            </p:cNvSpPr>
            <p:nvPr/>
          </p:nvSpPr>
          <p:spPr bwMode="auto">
            <a:xfrm>
              <a:off x="8323263" y="5492750"/>
              <a:ext cx="146050" cy="238125"/>
            </a:xfrm>
            <a:custGeom>
              <a:avLst/>
              <a:gdLst>
                <a:gd name="T0" fmla="*/ 0 w 92"/>
                <a:gd name="T1" fmla="*/ 150 h 150"/>
                <a:gd name="T2" fmla="*/ 0 w 92"/>
                <a:gd name="T3" fmla="*/ 150 h 150"/>
                <a:gd name="T4" fmla="*/ 14 w 92"/>
                <a:gd name="T5" fmla="*/ 148 h 150"/>
                <a:gd name="T6" fmla="*/ 26 w 92"/>
                <a:gd name="T7" fmla="*/ 146 h 150"/>
                <a:gd name="T8" fmla="*/ 38 w 92"/>
                <a:gd name="T9" fmla="*/ 140 h 150"/>
                <a:gd name="T10" fmla="*/ 48 w 92"/>
                <a:gd name="T11" fmla="*/ 132 h 150"/>
                <a:gd name="T12" fmla="*/ 58 w 92"/>
                <a:gd name="T13" fmla="*/ 122 h 150"/>
                <a:gd name="T14" fmla="*/ 66 w 92"/>
                <a:gd name="T15" fmla="*/ 112 h 150"/>
                <a:gd name="T16" fmla="*/ 80 w 92"/>
                <a:gd name="T17" fmla="*/ 90 h 150"/>
                <a:gd name="T18" fmla="*/ 80 w 92"/>
                <a:gd name="T19" fmla="*/ 90 h 150"/>
                <a:gd name="T20" fmla="*/ 84 w 92"/>
                <a:gd name="T21" fmla="*/ 88 h 150"/>
                <a:gd name="T22" fmla="*/ 88 w 92"/>
                <a:gd name="T23" fmla="*/ 84 h 150"/>
                <a:gd name="T24" fmla="*/ 90 w 92"/>
                <a:gd name="T25" fmla="*/ 74 h 150"/>
                <a:gd name="T26" fmla="*/ 92 w 92"/>
                <a:gd name="T27" fmla="*/ 64 h 150"/>
                <a:gd name="T28" fmla="*/ 92 w 92"/>
                <a:gd name="T29" fmla="*/ 50 h 150"/>
                <a:gd name="T30" fmla="*/ 92 w 92"/>
                <a:gd name="T31" fmla="*/ 50 h 150"/>
                <a:gd name="T32" fmla="*/ 90 w 92"/>
                <a:gd name="T33" fmla="*/ 36 h 150"/>
                <a:gd name="T34" fmla="*/ 86 w 92"/>
                <a:gd name="T35" fmla="*/ 22 h 150"/>
                <a:gd name="T36" fmla="*/ 76 w 92"/>
                <a:gd name="T37" fmla="*/ 0 h 150"/>
                <a:gd name="T38" fmla="*/ 44 w 92"/>
                <a:gd name="T39" fmla="*/ 22 h 150"/>
                <a:gd name="T40" fmla="*/ 44 w 92"/>
                <a:gd name="T41" fmla="*/ 22 h 150"/>
                <a:gd name="T42" fmla="*/ 48 w 92"/>
                <a:gd name="T43" fmla="*/ 30 h 150"/>
                <a:gd name="T44" fmla="*/ 52 w 92"/>
                <a:gd name="T45" fmla="*/ 36 h 150"/>
                <a:gd name="T46" fmla="*/ 52 w 92"/>
                <a:gd name="T47" fmla="*/ 50 h 150"/>
                <a:gd name="T48" fmla="*/ 52 w 92"/>
                <a:gd name="T49" fmla="*/ 50 h 150"/>
                <a:gd name="T50" fmla="*/ 52 w 92"/>
                <a:gd name="T51" fmla="*/ 64 h 150"/>
                <a:gd name="T52" fmla="*/ 48 w 92"/>
                <a:gd name="T53" fmla="*/ 68 h 150"/>
                <a:gd name="T54" fmla="*/ 44 w 92"/>
                <a:gd name="T55" fmla="*/ 72 h 150"/>
                <a:gd name="T56" fmla="*/ 44 w 92"/>
                <a:gd name="T57" fmla="*/ 72 h 150"/>
                <a:gd name="T58" fmla="*/ 38 w 92"/>
                <a:gd name="T59" fmla="*/ 86 h 150"/>
                <a:gd name="T60" fmla="*/ 26 w 92"/>
                <a:gd name="T61" fmla="*/ 98 h 150"/>
                <a:gd name="T62" fmla="*/ 14 w 92"/>
                <a:gd name="T63" fmla="*/ 106 h 150"/>
                <a:gd name="T64" fmla="*/ 6 w 92"/>
                <a:gd name="T65" fmla="*/ 108 h 150"/>
                <a:gd name="T66" fmla="*/ 0 w 92"/>
                <a:gd name="T67" fmla="*/ 108 h 150"/>
                <a:gd name="T68" fmla="*/ 0 w 92"/>
                <a:gd name="T69"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 h="150">
                  <a:moveTo>
                    <a:pt x="0" y="150"/>
                  </a:moveTo>
                  <a:lnTo>
                    <a:pt x="0" y="150"/>
                  </a:lnTo>
                  <a:lnTo>
                    <a:pt x="14" y="148"/>
                  </a:lnTo>
                  <a:lnTo>
                    <a:pt x="26" y="146"/>
                  </a:lnTo>
                  <a:lnTo>
                    <a:pt x="38" y="140"/>
                  </a:lnTo>
                  <a:lnTo>
                    <a:pt x="48" y="132"/>
                  </a:lnTo>
                  <a:lnTo>
                    <a:pt x="58" y="122"/>
                  </a:lnTo>
                  <a:lnTo>
                    <a:pt x="66" y="112"/>
                  </a:lnTo>
                  <a:lnTo>
                    <a:pt x="80" y="90"/>
                  </a:lnTo>
                  <a:lnTo>
                    <a:pt x="80" y="90"/>
                  </a:lnTo>
                  <a:lnTo>
                    <a:pt x="84" y="88"/>
                  </a:lnTo>
                  <a:lnTo>
                    <a:pt x="88" y="84"/>
                  </a:lnTo>
                  <a:lnTo>
                    <a:pt x="90" y="74"/>
                  </a:lnTo>
                  <a:lnTo>
                    <a:pt x="92" y="64"/>
                  </a:lnTo>
                  <a:lnTo>
                    <a:pt x="92" y="50"/>
                  </a:lnTo>
                  <a:lnTo>
                    <a:pt x="92" y="50"/>
                  </a:lnTo>
                  <a:lnTo>
                    <a:pt x="90" y="36"/>
                  </a:lnTo>
                  <a:lnTo>
                    <a:pt x="86" y="22"/>
                  </a:lnTo>
                  <a:lnTo>
                    <a:pt x="76" y="0"/>
                  </a:lnTo>
                  <a:lnTo>
                    <a:pt x="44" y="22"/>
                  </a:lnTo>
                  <a:lnTo>
                    <a:pt x="44" y="22"/>
                  </a:lnTo>
                  <a:lnTo>
                    <a:pt x="48" y="30"/>
                  </a:lnTo>
                  <a:lnTo>
                    <a:pt x="52" y="36"/>
                  </a:lnTo>
                  <a:lnTo>
                    <a:pt x="52" y="50"/>
                  </a:lnTo>
                  <a:lnTo>
                    <a:pt x="52" y="50"/>
                  </a:lnTo>
                  <a:lnTo>
                    <a:pt x="52" y="64"/>
                  </a:lnTo>
                  <a:lnTo>
                    <a:pt x="48" y="68"/>
                  </a:lnTo>
                  <a:lnTo>
                    <a:pt x="44" y="72"/>
                  </a:lnTo>
                  <a:lnTo>
                    <a:pt x="44" y="72"/>
                  </a:lnTo>
                  <a:lnTo>
                    <a:pt x="38" y="86"/>
                  </a:lnTo>
                  <a:lnTo>
                    <a:pt x="26" y="98"/>
                  </a:lnTo>
                  <a:lnTo>
                    <a:pt x="14" y="106"/>
                  </a:lnTo>
                  <a:lnTo>
                    <a:pt x="6" y="108"/>
                  </a:lnTo>
                  <a:lnTo>
                    <a:pt x="0" y="108"/>
                  </a:lnTo>
                  <a:lnTo>
                    <a:pt x="0" y="15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2" name="Freeform 683"/>
            <p:cNvSpPr>
              <a:spLocks/>
            </p:cNvSpPr>
            <p:nvPr/>
          </p:nvSpPr>
          <p:spPr bwMode="auto">
            <a:xfrm>
              <a:off x="8323263" y="5400675"/>
              <a:ext cx="314325" cy="501650"/>
            </a:xfrm>
            <a:custGeom>
              <a:avLst/>
              <a:gdLst>
                <a:gd name="T0" fmla="*/ 198 w 198"/>
                <a:gd name="T1" fmla="*/ 100 h 316"/>
                <a:gd name="T2" fmla="*/ 198 w 198"/>
                <a:gd name="T3" fmla="*/ 80 h 316"/>
                <a:gd name="T4" fmla="*/ 198 w 198"/>
                <a:gd name="T5" fmla="*/ 58 h 316"/>
                <a:gd name="T6" fmla="*/ 194 w 198"/>
                <a:gd name="T7" fmla="*/ 42 h 316"/>
                <a:gd name="T8" fmla="*/ 174 w 198"/>
                <a:gd name="T9" fmla="*/ 0 h 316"/>
                <a:gd name="T10" fmla="*/ 124 w 198"/>
                <a:gd name="T11" fmla="*/ 24 h 316"/>
                <a:gd name="T12" fmla="*/ 140 w 198"/>
                <a:gd name="T13" fmla="*/ 48 h 316"/>
                <a:gd name="T14" fmla="*/ 146 w 198"/>
                <a:gd name="T15" fmla="*/ 72 h 316"/>
                <a:gd name="T16" fmla="*/ 148 w 198"/>
                <a:gd name="T17" fmla="*/ 90 h 316"/>
                <a:gd name="T18" fmla="*/ 150 w 198"/>
                <a:gd name="T19" fmla="*/ 108 h 316"/>
                <a:gd name="T20" fmla="*/ 146 w 198"/>
                <a:gd name="T21" fmla="*/ 142 h 316"/>
                <a:gd name="T22" fmla="*/ 136 w 198"/>
                <a:gd name="T23" fmla="*/ 172 h 316"/>
                <a:gd name="T24" fmla="*/ 128 w 198"/>
                <a:gd name="T25" fmla="*/ 190 h 316"/>
                <a:gd name="T26" fmla="*/ 106 w 198"/>
                <a:gd name="T27" fmla="*/ 218 h 316"/>
                <a:gd name="T28" fmla="*/ 78 w 198"/>
                <a:gd name="T29" fmla="*/ 238 h 316"/>
                <a:gd name="T30" fmla="*/ 46 w 198"/>
                <a:gd name="T31" fmla="*/ 252 h 316"/>
                <a:gd name="T32" fmla="*/ 28 w 198"/>
                <a:gd name="T33" fmla="*/ 258 h 316"/>
                <a:gd name="T34" fmla="*/ 14 w 198"/>
                <a:gd name="T35" fmla="*/ 262 h 316"/>
                <a:gd name="T36" fmla="*/ 0 w 198"/>
                <a:gd name="T37" fmla="*/ 316 h 316"/>
                <a:gd name="T38" fmla="*/ 8 w 198"/>
                <a:gd name="T39" fmla="*/ 316 h 316"/>
                <a:gd name="T40" fmla="*/ 18 w 198"/>
                <a:gd name="T41" fmla="*/ 316 h 316"/>
                <a:gd name="T42" fmla="*/ 28 w 198"/>
                <a:gd name="T43" fmla="*/ 316 h 316"/>
                <a:gd name="T44" fmla="*/ 44 w 198"/>
                <a:gd name="T45" fmla="*/ 316 h 316"/>
                <a:gd name="T46" fmla="*/ 44 w 198"/>
                <a:gd name="T47" fmla="*/ 306 h 316"/>
                <a:gd name="T48" fmla="*/ 52 w 198"/>
                <a:gd name="T49" fmla="*/ 306 h 316"/>
                <a:gd name="T50" fmla="*/ 58 w 198"/>
                <a:gd name="T51" fmla="*/ 306 h 316"/>
                <a:gd name="T52" fmla="*/ 62 w 198"/>
                <a:gd name="T53" fmla="*/ 306 h 316"/>
                <a:gd name="T54" fmla="*/ 64 w 198"/>
                <a:gd name="T55" fmla="*/ 300 h 316"/>
                <a:gd name="T56" fmla="*/ 76 w 198"/>
                <a:gd name="T57" fmla="*/ 298 h 316"/>
                <a:gd name="T58" fmla="*/ 80 w 198"/>
                <a:gd name="T59" fmla="*/ 298 h 316"/>
                <a:gd name="T60" fmla="*/ 110 w 198"/>
                <a:gd name="T61" fmla="*/ 278 h 316"/>
                <a:gd name="T62" fmla="*/ 116 w 198"/>
                <a:gd name="T63" fmla="*/ 270 h 316"/>
                <a:gd name="T64" fmla="*/ 124 w 198"/>
                <a:gd name="T65" fmla="*/ 262 h 316"/>
                <a:gd name="T66" fmla="*/ 136 w 198"/>
                <a:gd name="T67" fmla="*/ 262 h 316"/>
                <a:gd name="T68" fmla="*/ 136 w 198"/>
                <a:gd name="T69" fmla="*/ 258 h 316"/>
                <a:gd name="T70" fmla="*/ 146 w 198"/>
                <a:gd name="T71" fmla="*/ 258 h 316"/>
                <a:gd name="T72" fmla="*/ 148 w 198"/>
                <a:gd name="T73" fmla="*/ 248 h 316"/>
                <a:gd name="T74" fmla="*/ 150 w 198"/>
                <a:gd name="T75" fmla="*/ 240 h 316"/>
                <a:gd name="T76" fmla="*/ 154 w 198"/>
                <a:gd name="T77" fmla="*/ 240 h 316"/>
                <a:gd name="T78" fmla="*/ 182 w 198"/>
                <a:gd name="T79" fmla="*/ 230 h 316"/>
                <a:gd name="T80" fmla="*/ 174 w 198"/>
                <a:gd name="T81" fmla="*/ 216 h 316"/>
                <a:gd name="T82" fmla="*/ 174 w 198"/>
                <a:gd name="T83" fmla="*/ 208 h 316"/>
                <a:gd name="T84" fmla="*/ 180 w 198"/>
                <a:gd name="T85" fmla="*/ 206 h 316"/>
                <a:gd name="T86" fmla="*/ 182 w 198"/>
                <a:gd name="T87" fmla="*/ 196 h 316"/>
                <a:gd name="T88" fmla="*/ 188 w 198"/>
                <a:gd name="T89" fmla="*/ 184 h 316"/>
                <a:gd name="T90" fmla="*/ 198 w 198"/>
                <a:gd name="T91" fmla="*/ 166 h 316"/>
                <a:gd name="T92" fmla="*/ 198 w 198"/>
                <a:gd name="T93" fmla="*/ 148 h 316"/>
                <a:gd name="T94" fmla="*/ 198 w 198"/>
                <a:gd name="T95" fmla="*/ 142 h 316"/>
                <a:gd name="T96" fmla="*/ 198 w 198"/>
                <a:gd name="T97" fmla="*/ 130 h 316"/>
                <a:gd name="T98" fmla="*/ 198 w 198"/>
                <a:gd name="T99" fmla="*/ 108 h 316"/>
                <a:gd name="T100" fmla="*/ 198 w 198"/>
                <a:gd name="T101" fmla="*/ 10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316">
                  <a:moveTo>
                    <a:pt x="198" y="100"/>
                  </a:moveTo>
                  <a:lnTo>
                    <a:pt x="198" y="100"/>
                  </a:lnTo>
                  <a:lnTo>
                    <a:pt x="198" y="90"/>
                  </a:lnTo>
                  <a:lnTo>
                    <a:pt x="198" y="80"/>
                  </a:lnTo>
                  <a:lnTo>
                    <a:pt x="198" y="80"/>
                  </a:lnTo>
                  <a:lnTo>
                    <a:pt x="198" y="58"/>
                  </a:lnTo>
                  <a:lnTo>
                    <a:pt x="198" y="58"/>
                  </a:lnTo>
                  <a:lnTo>
                    <a:pt x="194" y="42"/>
                  </a:lnTo>
                  <a:lnTo>
                    <a:pt x="188" y="28"/>
                  </a:lnTo>
                  <a:lnTo>
                    <a:pt x="174" y="0"/>
                  </a:lnTo>
                  <a:lnTo>
                    <a:pt x="124" y="24"/>
                  </a:lnTo>
                  <a:lnTo>
                    <a:pt x="124" y="24"/>
                  </a:lnTo>
                  <a:lnTo>
                    <a:pt x="132" y="36"/>
                  </a:lnTo>
                  <a:lnTo>
                    <a:pt x="140" y="48"/>
                  </a:lnTo>
                  <a:lnTo>
                    <a:pt x="144" y="60"/>
                  </a:lnTo>
                  <a:lnTo>
                    <a:pt x="146" y="72"/>
                  </a:lnTo>
                  <a:lnTo>
                    <a:pt x="146" y="72"/>
                  </a:lnTo>
                  <a:lnTo>
                    <a:pt x="148" y="90"/>
                  </a:lnTo>
                  <a:lnTo>
                    <a:pt x="150" y="108"/>
                  </a:lnTo>
                  <a:lnTo>
                    <a:pt x="150" y="108"/>
                  </a:lnTo>
                  <a:lnTo>
                    <a:pt x="148" y="124"/>
                  </a:lnTo>
                  <a:lnTo>
                    <a:pt x="146" y="142"/>
                  </a:lnTo>
                  <a:lnTo>
                    <a:pt x="142" y="158"/>
                  </a:lnTo>
                  <a:lnTo>
                    <a:pt x="136" y="172"/>
                  </a:lnTo>
                  <a:lnTo>
                    <a:pt x="136" y="172"/>
                  </a:lnTo>
                  <a:lnTo>
                    <a:pt x="128" y="190"/>
                  </a:lnTo>
                  <a:lnTo>
                    <a:pt x="118" y="206"/>
                  </a:lnTo>
                  <a:lnTo>
                    <a:pt x="106" y="218"/>
                  </a:lnTo>
                  <a:lnTo>
                    <a:pt x="92" y="230"/>
                  </a:lnTo>
                  <a:lnTo>
                    <a:pt x="78" y="238"/>
                  </a:lnTo>
                  <a:lnTo>
                    <a:pt x="62" y="246"/>
                  </a:lnTo>
                  <a:lnTo>
                    <a:pt x="46" y="252"/>
                  </a:lnTo>
                  <a:lnTo>
                    <a:pt x="28" y="258"/>
                  </a:lnTo>
                  <a:lnTo>
                    <a:pt x="28" y="258"/>
                  </a:lnTo>
                  <a:lnTo>
                    <a:pt x="20" y="260"/>
                  </a:lnTo>
                  <a:lnTo>
                    <a:pt x="14" y="262"/>
                  </a:lnTo>
                  <a:lnTo>
                    <a:pt x="0" y="262"/>
                  </a:lnTo>
                  <a:lnTo>
                    <a:pt x="0" y="316"/>
                  </a:lnTo>
                  <a:lnTo>
                    <a:pt x="0" y="316"/>
                  </a:lnTo>
                  <a:lnTo>
                    <a:pt x="8" y="316"/>
                  </a:lnTo>
                  <a:lnTo>
                    <a:pt x="8" y="316"/>
                  </a:lnTo>
                  <a:lnTo>
                    <a:pt x="18" y="316"/>
                  </a:lnTo>
                  <a:lnTo>
                    <a:pt x="28" y="316"/>
                  </a:lnTo>
                  <a:lnTo>
                    <a:pt x="28" y="316"/>
                  </a:lnTo>
                  <a:lnTo>
                    <a:pt x="38" y="316"/>
                  </a:lnTo>
                  <a:lnTo>
                    <a:pt x="44" y="316"/>
                  </a:lnTo>
                  <a:lnTo>
                    <a:pt x="44" y="306"/>
                  </a:lnTo>
                  <a:lnTo>
                    <a:pt x="44" y="306"/>
                  </a:lnTo>
                  <a:lnTo>
                    <a:pt x="52" y="306"/>
                  </a:lnTo>
                  <a:lnTo>
                    <a:pt x="52" y="306"/>
                  </a:lnTo>
                  <a:lnTo>
                    <a:pt x="58" y="306"/>
                  </a:lnTo>
                  <a:lnTo>
                    <a:pt x="58" y="306"/>
                  </a:lnTo>
                  <a:lnTo>
                    <a:pt x="62" y="306"/>
                  </a:lnTo>
                  <a:lnTo>
                    <a:pt x="62" y="306"/>
                  </a:lnTo>
                  <a:lnTo>
                    <a:pt x="62" y="302"/>
                  </a:lnTo>
                  <a:lnTo>
                    <a:pt x="64" y="300"/>
                  </a:lnTo>
                  <a:lnTo>
                    <a:pt x="68" y="298"/>
                  </a:lnTo>
                  <a:lnTo>
                    <a:pt x="76" y="298"/>
                  </a:lnTo>
                  <a:lnTo>
                    <a:pt x="80" y="298"/>
                  </a:lnTo>
                  <a:lnTo>
                    <a:pt x="80" y="298"/>
                  </a:lnTo>
                  <a:lnTo>
                    <a:pt x="102" y="284"/>
                  </a:lnTo>
                  <a:lnTo>
                    <a:pt x="110" y="278"/>
                  </a:lnTo>
                  <a:lnTo>
                    <a:pt x="116" y="270"/>
                  </a:lnTo>
                  <a:lnTo>
                    <a:pt x="116" y="270"/>
                  </a:lnTo>
                  <a:lnTo>
                    <a:pt x="124" y="270"/>
                  </a:lnTo>
                  <a:lnTo>
                    <a:pt x="124" y="262"/>
                  </a:lnTo>
                  <a:lnTo>
                    <a:pt x="124" y="262"/>
                  </a:lnTo>
                  <a:lnTo>
                    <a:pt x="136" y="262"/>
                  </a:lnTo>
                  <a:lnTo>
                    <a:pt x="136" y="262"/>
                  </a:lnTo>
                  <a:lnTo>
                    <a:pt x="136" y="258"/>
                  </a:lnTo>
                  <a:lnTo>
                    <a:pt x="136" y="258"/>
                  </a:lnTo>
                  <a:lnTo>
                    <a:pt x="146" y="258"/>
                  </a:lnTo>
                  <a:lnTo>
                    <a:pt x="146" y="258"/>
                  </a:lnTo>
                  <a:lnTo>
                    <a:pt x="148" y="248"/>
                  </a:lnTo>
                  <a:lnTo>
                    <a:pt x="150" y="246"/>
                  </a:lnTo>
                  <a:lnTo>
                    <a:pt x="150" y="240"/>
                  </a:lnTo>
                  <a:lnTo>
                    <a:pt x="150" y="240"/>
                  </a:lnTo>
                  <a:lnTo>
                    <a:pt x="154" y="240"/>
                  </a:lnTo>
                  <a:lnTo>
                    <a:pt x="194" y="240"/>
                  </a:lnTo>
                  <a:lnTo>
                    <a:pt x="182" y="230"/>
                  </a:lnTo>
                  <a:lnTo>
                    <a:pt x="174" y="216"/>
                  </a:lnTo>
                  <a:lnTo>
                    <a:pt x="174" y="216"/>
                  </a:lnTo>
                  <a:lnTo>
                    <a:pt x="174" y="208"/>
                  </a:lnTo>
                  <a:lnTo>
                    <a:pt x="174" y="208"/>
                  </a:lnTo>
                  <a:lnTo>
                    <a:pt x="178" y="208"/>
                  </a:lnTo>
                  <a:lnTo>
                    <a:pt x="180" y="206"/>
                  </a:lnTo>
                  <a:lnTo>
                    <a:pt x="182" y="196"/>
                  </a:lnTo>
                  <a:lnTo>
                    <a:pt x="182" y="196"/>
                  </a:lnTo>
                  <a:lnTo>
                    <a:pt x="184" y="190"/>
                  </a:lnTo>
                  <a:lnTo>
                    <a:pt x="188" y="184"/>
                  </a:lnTo>
                  <a:lnTo>
                    <a:pt x="194" y="176"/>
                  </a:lnTo>
                  <a:lnTo>
                    <a:pt x="198" y="166"/>
                  </a:lnTo>
                  <a:lnTo>
                    <a:pt x="198" y="166"/>
                  </a:lnTo>
                  <a:lnTo>
                    <a:pt x="198" y="148"/>
                  </a:lnTo>
                  <a:lnTo>
                    <a:pt x="198" y="148"/>
                  </a:lnTo>
                  <a:lnTo>
                    <a:pt x="198" y="142"/>
                  </a:lnTo>
                  <a:lnTo>
                    <a:pt x="198" y="130"/>
                  </a:lnTo>
                  <a:lnTo>
                    <a:pt x="198" y="130"/>
                  </a:lnTo>
                  <a:lnTo>
                    <a:pt x="198" y="108"/>
                  </a:lnTo>
                  <a:lnTo>
                    <a:pt x="198" y="108"/>
                  </a:lnTo>
                  <a:lnTo>
                    <a:pt x="198" y="100"/>
                  </a:lnTo>
                  <a:lnTo>
                    <a:pt x="198" y="100"/>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3" name="Freeform 684"/>
            <p:cNvSpPr>
              <a:spLocks/>
            </p:cNvSpPr>
            <p:nvPr/>
          </p:nvSpPr>
          <p:spPr bwMode="auto">
            <a:xfrm>
              <a:off x="8008938" y="5645150"/>
              <a:ext cx="314325" cy="257175"/>
            </a:xfrm>
            <a:custGeom>
              <a:avLst/>
              <a:gdLst>
                <a:gd name="T0" fmla="*/ 50 w 198"/>
                <a:gd name="T1" fmla="*/ 0 h 162"/>
                <a:gd name="T2" fmla="*/ 0 w 198"/>
                <a:gd name="T3" fmla="*/ 18 h 162"/>
                <a:gd name="T4" fmla="*/ 0 w 198"/>
                <a:gd name="T5" fmla="*/ 18 h 162"/>
                <a:gd name="T6" fmla="*/ 14 w 198"/>
                <a:gd name="T7" fmla="*/ 52 h 162"/>
                <a:gd name="T8" fmla="*/ 24 w 198"/>
                <a:gd name="T9" fmla="*/ 68 h 162"/>
                <a:gd name="T10" fmla="*/ 34 w 198"/>
                <a:gd name="T11" fmla="*/ 86 h 162"/>
                <a:gd name="T12" fmla="*/ 34 w 198"/>
                <a:gd name="T13" fmla="*/ 86 h 162"/>
                <a:gd name="T14" fmla="*/ 38 w 198"/>
                <a:gd name="T15" fmla="*/ 86 h 162"/>
                <a:gd name="T16" fmla="*/ 40 w 198"/>
                <a:gd name="T17" fmla="*/ 90 h 162"/>
                <a:gd name="T18" fmla="*/ 50 w 198"/>
                <a:gd name="T19" fmla="*/ 104 h 162"/>
                <a:gd name="T20" fmla="*/ 50 w 198"/>
                <a:gd name="T21" fmla="*/ 92 h 162"/>
                <a:gd name="T22" fmla="*/ 70 w 198"/>
                <a:gd name="T23" fmla="*/ 116 h 162"/>
                <a:gd name="T24" fmla="*/ 80 w 198"/>
                <a:gd name="T25" fmla="*/ 126 h 162"/>
                <a:gd name="T26" fmla="*/ 80 w 198"/>
                <a:gd name="T27" fmla="*/ 126 h 162"/>
                <a:gd name="T28" fmla="*/ 84 w 198"/>
                <a:gd name="T29" fmla="*/ 126 h 162"/>
                <a:gd name="T30" fmla="*/ 88 w 198"/>
                <a:gd name="T31" fmla="*/ 128 h 162"/>
                <a:gd name="T32" fmla="*/ 88 w 198"/>
                <a:gd name="T33" fmla="*/ 130 h 162"/>
                <a:gd name="T34" fmla="*/ 88 w 198"/>
                <a:gd name="T35" fmla="*/ 136 h 162"/>
                <a:gd name="T36" fmla="*/ 88 w 198"/>
                <a:gd name="T37" fmla="*/ 136 h 162"/>
                <a:gd name="T38" fmla="*/ 100 w 198"/>
                <a:gd name="T39" fmla="*/ 136 h 162"/>
                <a:gd name="T40" fmla="*/ 100 w 198"/>
                <a:gd name="T41" fmla="*/ 136 h 162"/>
                <a:gd name="T42" fmla="*/ 104 w 198"/>
                <a:gd name="T43" fmla="*/ 136 h 162"/>
                <a:gd name="T44" fmla="*/ 106 w 198"/>
                <a:gd name="T45" fmla="*/ 140 h 162"/>
                <a:gd name="T46" fmla="*/ 108 w 198"/>
                <a:gd name="T47" fmla="*/ 144 h 162"/>
                <a:gd name="T48" fmla="*/ 108 w 198"/>
                <a:gd name="T49" fmla="*/ 144 h 162"/>
                <a:gd name="T50" fmla="*/ 114 w 198"/>
                <a:gd name="T51" fmla="*/ 144 h 162"/>
                <a:gd name="T52" fmla="*/ 114 w 198"/>
                <a:gd name="T53" fmla="*/ 144 h 162"/>
                <a:gd name="T54" fmla="*/ 128 w 198"/>
                <a:gd name="T55" fmla="*/ 144 h 162"/>
                <a:gd name="T56" fmla="*/ 128 w 198"/>
                <a:gd name="T57" fmla="*/ 144 h 162"/>
                <a:gd name="T58" fmla="*/ 130 w 198"/>
                <a:gd name="T59" fmla="*/ 150 h 162"/>
                <a:gd name="T60" fmla="*/ 130 w 198"/>
                <a:gd name="T61" fmla="*/ 152 h 162"/>
                <a:gd name="T62" fmla="*/ 134 w 198"/>
                <a:gd name="T63" fmla="*/ 152 h 162"/>
                <a:gd name="T64" fmla="*/ 134 w 198"/>
                <a:gd name="T65" fmla="*/ 152 h 162"/>
                <a:gd name="T66" fmla="*/ 150 w 198"/>
                <a:gd name="T67" fmla="*/ 152 h 162"/>
                <a:gd name="T68" fmla="*/ 150 w 198"/>
                <a:gd name="T69" fmla="*/ 152 h 162"/>
                <a:gd name="T70" fmla="*/ 160 w 198"/>
                <a:gd name="T71" fmla="*/ 158 h 162"/>
                <a:gd name="T72" fmla="*/ 172 w 198"/>
                <a:gd name="T73" fmla="*/ 160 h 162"/>
                <a:gd name="T74" fmla="*/ 198 w 198"/>
                <a:gd name="T75" fmla="*/ 162 h 162"/>
                <a:gd name="T76" fmla="*/ 198 w 198"/>
                <a:gd name="T77" fmla="*/ 108 h 162"/>
                <a:gd name="T78" fmla="*/ 198 w 198"/>
                <a:gd name="T79" fmla="*/ 108 h 162"/>
                <a:gd name="T80" fmla="*/ 172 w 198"/>
                <a:gd name="T81" fmla="*/ 106 h 162"/>
                <a:gd name="T82" fmla="*/ 148 w 198"/>
                <a:gd name="T83" fmla="*/ 100 h 162"/>
                <a:gd name="T84" fmla="*/ 126 w 198"/>
                <a:gd name="T85" fmla="*/ 90 h 162"/>
                <a:gd name="T86" fmla="*/ 106 w 198"/>
                <a:gd name="T87" fmla="*/ 76 h 162"/>
                <a:gd name="T88" fmla="*/ 88 w 198"/>
                <a:gd name="T89" fmla="*/ 60 h 162"/>
                <a:gd name="T90" fmla="*/ 72 w 198"/>
                <a:gd name="T91" fmla="*/ 42 h 162"/>
                <a:gd name="T92" fmla="*/ 58 w 198"/>
                <a:gd name="T93" fmla="*/ 22 h 162"/>
                <a:gd name="T94" fmla="*/ 50 w 198"/>
                <a:gd name="T95" fmla="*/ 0 h 162"/>
                <a:gd name="T96" fmla="*/ 50 w 198"/>
                <a:gd name="T97" fmla="*/ 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8" h="162">
                  <a:moveTo>
                    <a:pt x="50" y="0"/>
                  </a:moveTo>
                  <a:lnTo>
                    <a:pt x="0" y="18"/>
                  </a:lnTo>
                  <a:lnTo>
                    <a:pt x="0" y="18"/>
                  </a:lnTo>
                  <a:lnTo>
                    <a:pt x="14" y="52"/>
                  </a:lnTo>
                  <a:lnTo>
                    <a:pt x="24" y="68"/>
                  </a:lnTo>
                  <a:lnTo>
                    <a:pt x="34" y="86"/>
                  </a:lnTo>
                  <a:lnTo>
                    <a:pt x="34" y="86"/>
                  </a:lnTo>
                  <a:lnTo>
                    <a:pt x="38" y="86"/>
                  </a:lnTo>
                  <a:lnTo>
                    <a:pt x="40" y="90"/>
                  </a:lnTo>
                  <a:lnTo>
                    <a:pt x="50" y="104"/>
                  </a:lnTo>
                  <a:lnTo>
                    <a:pt x="50" y="92"/>
                  </a:lnTo>
                  <a:lnTo>
                    <a:pt x="70" y="116"/>
                  </a:lnTo>
                  <a:lnTo>
                    <a:pt x="80" y="126"/>
                  </a:lnTo>
                  <a:lnTo>
                    <a:pt x="80" y="126"/>
                  </a:lnTo>
                  <a:lnTo>
                    <a:pt x="84" y="126"/>
                  </a:lnTo>
                  <a:lnTo>
                    <a:pt x="88" y="128"/>
                  </a:lnTo>
                  <a:lnTo>
                    <a:pt x="88" y="130"/>
                  </a:lnTo>
                  <a:lnTo>
                    <a:pt x="88" y="136"/>
                  </a:lnTo>
                  <a:lnTo>
                    <a:pt x="88" y="136"/>
                  </a:lnTo>
                  <a:lnTo>
                    <a:pt x="100" y="136"/>
                  </a:lnTo>
                  <a:lnTo>
                    <a:pt x="100" y="136"/>
                  </a:lnTo>
                  <a:lnTo>
                    <a:pt x="104" y="136"/>
                  </a:lnTo>
                  <a:lnTo>
                    <a:pt x="106" y="140"/>
                  </a:lnTo>
                  <a:lnTo>
                    <a:pt x="108" y="144"/>
                  </a:lnTo>
                  <a:lnTo>
                    <a:pt x="108" y="144"/>
                  </a:lnTo>
                  <a:lnTo>
                    <a:pt x="114" y="144"/>
                  </a:lnTo>
                  <a:lnTo>
                    <a:pt x="114" y="144"/>
                  </a:lnTo>
                  <a:lnTo>
                    <a:pt x="128" y="144"/>
                  </a:lnTo>
                  <a:lnTo>
                    <a:pt x="128" y="144"/>
                  </a:lnTo>
                  <a:lnTo>
                    <a:pt x="130" y="150"/>
                  </a:lnTo>
                  <a:lnTo>
                    <a:pt x="130" y="152"/>
                  </a:lnTo>
                  <a:lnTo>
                    <a:pt x="134" y="152"/>
                  </a:lnTo>
                  <a:lnTo>
                    <a:pt x="134" y="152"/>
                  </a:lnTo>
                  <a:lnTo>
                    <a:pt x="150" y="152"/>
                  </a:lnTo>
                  <a:lnTo>
                    <a:pt x="150" y="152"/>
                  </a:lnTo>
                  <a:lnTo>
                    <a:pt x="160" y="158"/>
                  </a:lnTo>
                  <a:lnTo>
                    <a:pt x="172" y="160"/>
                  </a:lnTo>
                  <a:lnTo>
                    <a:pt x="198" y="162"/>
                  </a:lnTo>
                  <a:lnTo>
                    <a:pt x="198" y="108"/>
                  </a:lnTo>
                  <a:lnTo>
                    <a:pt x="198" y="108"/>
                  </a:lnTo>
                  <a:lnTo>
                    <a:pt x="172" y="106"/>
                  </a:lnTo>
                  <a:lnTo>
                    <a:pt x="148" y="100"/>
                  </a:lnTo>
                  <a:lnTo>
                    <a:pt x="126" y="90"/>
                  </a:lnTo>
                  <a:lnTo>
                    <a:pt x="106" y="76"/>
                  </a:lnTo>
                  <a:lnTo>
                    <a:pt x="88" y="60"/>
                  </a:lnTo>
                  <a:lnTo>
                    <a:pt x="72" y="42"/>
                  </a:lnTo>
                  <a:lnTo>
                    <a:pt x="58" y="22"/>
                  </a:lnTo>
                  <a:lnTo>
                    <a:pt x="50" y="0"/>
                  </a:lnTo>
                  <a:lnTo>
                    <a:pt x="50" y="0"/>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5" name="矩形 694"/>
          <p:cNvSpPr/>
          <p:nvPr/>
        </p:nvSpPr>
        <p:spPr>
          <a:xfrm>
            <a:off x="4705594" y="167383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6" name="矩形 695"/>
          <p:cNvSpPr/>
          <p:nvPr/>
        </p:nvSpPr>
        <p:spPr>
          <a:xfrm>
            <a:off x="8682782" y="167383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7" name="矩形 696"/>
          <p:cNvSpPr/>
          <p:nvPr/>
        </p:nvSpPr>
        <p:spPr>
          <a:xfrm>
            <a:off x="5099993" y="504741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
        <p:nvSpPr>
          <p:cNvPr id="699" name="矩形 698"/>
          <p:cNvSpPr/>
          <p:nvPr/>
        </p:nvSpPr>
        <p:spPr>
          <a:xfrm>
            <a:off x="6819003" y="5047414"/>
            <a:ext cx="1107996" cy="646331"/>
          </a:xfrm>
          <a:prstGeom prst="rect">
            <a:avLst/>
          </a:prstGeom>
        </p:spPr>
        <p:txBody>
          <a:bodyPr wrap="none">
            <a:spAutoFit/>
          </a:bodyPr>
          <a:lstStyle/>
          <a:p>
            <a:r>
              <a:rPr lang="zh-CN" altLang="en-US" dirty="0">
                <a:solidFill>
                  <a:schemeClr val="tx1">
                    <a:lumMod val="75000"/>
                    <a:lumOff val="25000"/>
                  </a:schemeClr>
                </a:solidFill>
              </a:rPr>
              <a:t>内容</a:t>
            </a:r>
            <a:r>
              <a:rPr lang="zh-CN" altLang="en-US" dirty="0" smtClean="0">
                <a:solidFill>
                  <a:schemeClr val="tx1">
                    <a:lumMod val="75000"/>
                    <a:lumOff val="25000"/>
                  </a:schemeClr>
                </a:solidFill>
              </a:rPr>
              <a:t>说明</a:t>
            </a:r>
            <a:endParaRPr lang="en-US" altLang="zh-CN" dirty="0" smtClean="0">
              <a:solidFill>
                <a:schemeClr val="tx1">
                  <a:lumMod val="75000"/>
                  <a:lumOff val="25000"/>
                </a:schemeClr>
              </a:solidFill>
            </a:endParaRPr>
          </a:p>
          <a:p>
            <a:r>
              <a:rPr lang="zh-CN" altLang="en-US" dirty="0" smtClean="0">
                <a:solidFill>
                  <a:schemeClr val="tx1">
                    <a:lumMod val="75000"/>
                    <a:lumOff val="25000"/>
                  </a:schemeClr>
                </a:solidFill>
              </a:rPr>
              <a:t>内容</a:t>
            </a:r>
            <a:r>
              <a:rPr lang="zh-CN" altLang="en-US" dirty="0">
                <a:solidFill>
                  <a:schemeClr val="tx1">
                    <a:lumMod val="75000"/>
                    <a:lumOff val="25000"/>
                  </a:schemeClr>
                </a:solidFill>
              </a:rPr>
              <a:t>说明</a:t>
            </a:r>
          </a:p>
        </p:txBody>
      </p:sp>
    </p:spTree>
    <p:extLst>
      <p:ext uri="{BB962C8B-B14F-4D97-AF65-F5344CB8AC3E}">
        <p14:creationId xmlns:p14="http://schemas.microsoft.com/office/powerpoint/2010/main" xmlns="" val="179988860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51" name="组合 10350"/>
          <p:cNvGrpSpPr/>
          <p:nvPr/>
        </p:nvGrpSpPr>
        <p:grpSpPr>
          <a:xfrm>
            <a:off x="4210430" y="4875639"/>
            <a:ext cx="3457575" cy="1727200"/>
            <a:chOff x="4210430" y="4875639"/>
            <a:chExt cx="3457575" cy="1727200"/>
          </a:xfrm>
        </p:grpSpPr>
        <p:sp>
          <p:nvSpPr>
            <p:cNvPr id="52" name="Freeform 2651"/>
            <p:cNvSpPr>
              <a:spLocks/>
            </p:cNvSpPr>
            <p:nvPr/>
          </p:nvSpPr>
          <p:spPr bwMode="auto">
            <a:xfrm>
              <a:off x="4429505" y="5412214"/>
              <a:ext cx="2235200" cy="1190625"/>
            </a:xfrm>
            <a:custGeom>
              <a:avLst/>
              <a:gdLst>
                <a:gd name="T0" fmla="*/ 216 w 1408"/>
                <a:gd name="T1" fmla="*/ 462 h 750"/>
                <a:gd name="T2" fmla="*/ 290 w 1408"/>
                <a:gd name="T3" fmla="*/ 524 h 750"/>
                <a:gd name="T4" fmla="*/ 370 w 1408"/>
                <a:gd name="T5" fmla="*/ 582 h 750"/>
                <a:gd name="T6" fmla="*/ 456 w 1408"/>
                <a:gd name="T7" fmla="*/ 630 h 750"/>
                <a:gd name="T8" fmla="*/ 546 w 1408"/>
                <a:gd name="T9" fmla="*/ 672 h 750"/>
                <a:gd name="T10" fmla="*/ 642 w 1408"/>
                <a:gd name="T11" fmla="*/ 704 h 750"/>
                <a:gd name="T12" fmla="*/ 740 w 1408"/>
                <a:gd name="T13" fmla="*/ 730 h 750"/>
                <a:gd name="T14" fmla="*/ 844 w 1408"/>
                <a:gd name="T15" fmla="*/ 744 h 750"/>
                <a:gd name="T16" fmla="*/ 950 w 1408"/>
                <a:gd name="T17" fmla="*/ 750 h 750"/>
                <a:gd name="T18" fmla="*/ 1012 w 1408"/>
                <a:gd name="T19" fmla="*/ 748 h 750"/>
                <a:gd name="T20" fmla="*/ 1132 w 1408"/>
                <a:gd name="T21" fmla="*/ 734 h 750"/>
                <a:gd name="T22" fmla="*/ 1248 w 1408"/>
                <a:gd name="T23" fmla="*/ 708 h 750"/>
                <a:gd name="T24" fmla="*/ 1356 w 1408"/>
                <a:gd name="T25" fmla="*/ 670 h 750"/>
                <a:gd name="T26" fmla="*/ 1256 w 1408"/>
                <a:gd name="T27" fmla="*/ 316 h 750"/>
                <a:gd name="T28" fmla="*/ 1220 w 1408"/>
                <a:gd name="T29" fmla="*/ 328 h 750"/>
                <a:gd name="T30" fmla="*/ 1146 w 1408"/>
                <a:gd name="T31" fmla="*/ 352 h 750"/>
                <a:gd name="T32" fmla="*/ 1068 w 1408"/>
                <a:gd name="T33" fmla="*/ 368 h 750"/>
                <a:gd name="T34" fmla="*/ 988 w 1408"/>
                <a:gd name="T35" fmla="*/ 378 h 750"/>
                <a:gd name="T36" fmla="*/ 950 w 1408"/>
                <a:gd name="T37" fmla="*/ 378 h 750"/>
                <a:gd name="T38" fmla="*/ 880 w 1408"/>
                <a:gd name="T39" fmla="*/ 376 h 750"/>
                <a:gd name="T40" fmla="*/ 812 w 1408"/>
                <a:gd name="T41" fmla="*/ 366 h 750"/>
                <a:gd name="T42" fmla="*/ 748 w 1408"/>
                <a:gd name="T43" fmla="*/ 350 h 750"/>
                <a:gd name="T44" fmla="*/ 686 w 1408"/>
                <a:gd name="T45" fmla="*/ 328 h 750"/>
                <a:gd name="T46" fmla="*/ 626 w 1408"/>
                <a:gd name="T47" fmla="*/ 302 h 750"/>
                <a:gd name="T48" fmla="*/ 568 w 1408"/>
                <a:gd name="T49" fmla="*/ 268 h 750"/>
                <a:gd name="T50" fmla="*/ 516 w 1408"/>
                <a:gd name="T51" fmla="*/ 230 h 750"/>
                <a:gd name="T52" fmla="*/ 468 w 1408"/>
                <a:gd name="T53" fmla="*/ 188 h 750"/>
                <a:gd name="T54" fmla="*/ 444 w 1408"/>
                <a:gd name="T55" fmla="*/ 168 h 750"/>
                <a:gd name="T56" fmla="*/ 402 w 1408"/>
                <a:gd name="T57" fmla="*/ 124 h 750"/>
                <a:gd name="T58" fmla="*/ 366 w 1408"/>
                <a:gd name="T59" fmla="*/ 78 h 750"/>
                <a:gd name="T60" fmla="*/ 334 w 1408"/>
                <a:gd name="T61" fmla="*/ 26 h 750"/>
                <a:gd name="T62" fmla="*/ 0 w 1408"/>
                <a:gd name="T63" fmla="*/ 188 h 750"/>
                <a:gd name="T64" fmla="*/ 22 w 1408"/>
                <a:gd name="T65" fmla="*/ 224 h 750"/>
                <a:gd name="T66" fmla="*/ 70 w 1408"/>
                <a:gd name="T67" fmla="*/ 296 h 750"/>
                <a:gd name="T68" fmla="*/ 124 w 1408"/>
                <a:gd name="T69" fmla="*/ 364 h 750"/>
                <a:gd name="T70" fmla="*/ 184 w 1408"/>
                <a:gd name="T71" fmla="*/ 430 h 750"/>
                <a:gd name="T72" fmla="*/ 216 w 1408"/>
                <a:gd name="T73" fmla="*/ 462 h 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08" h="750">
                  <a:moveTo>
                    <a:pt x="216" y="462"/>
                  </a:moveTo>
                  <a:lnTo>
                    <a:pt x="216" y="462"/>
                  </a:lnTo>
                  <a:lnTo>
                    <a:pt x="252" y="494"/>
                  </a:lnTo>
                  <a:lnTo>
                    <a:pt x="290" y="524"/>
                  </a:lnTo>
                  <a:lnTo>
                    <a:pt x="328" y="554"/>
                  </a:lnTo>
                  <a:lnTo>
                    <a:pt x="370" y="582"/>
                  </a:lnTo>
                  <a:lnTo>
                    <a:pt x="412" y="606"/>
                  </a:lnTo>
                  <a:lnTo>
                    <a:pt x="456" y="630"/>
                  </a:lnTo>
                  <a:lnTo>
                    <a:pt x="500" y="652"/>
                  </a:lnTo>
                  <a:lnTo>
                    <a:pt x="546" y="672"/>
                  </a:lnTo>
                  <a:lnTo>
                    <a:pt x="594" y="690"/>
                  </a:lnTo>
                  <a:lnTo>
                    <a:pt x="642" y="704"/>
                  </a:lnTo>
                  <a:lnTo>
                    <a:pt x="690" y="718"/>
                  </a:lnTo>
                  <a:lnTo>
                    <a:pt x="740" y="730"/>
                  </a:lnTo>
                  <a:lnTo>
                    <a:pt x="792" y="738"/>
                  </a:lnTo>
                  <a:lnTo>
                    <a:pt x="844" y="744"/>
                  </a:lnTo>
                  <a:lnTo>
                    <a:pt x="896" y="748"/>
                  </a:lnTo>
                  <a:lnTo>
                    <a:pt x="950" y="750"/>
                  </a:lnTo>
                  <a:lnTo>
                    <a:pt x="950" y="750"/>
                  </a:lnTo>
                  <a:lnTo>
                    <a:pt x="1012" y="748"/>
                  </a:lnTo>
                  <a:lnTo>
                    <a:pt x="1074" y="742"/>
                  </a:lnTo>
                  <a:lnTo>
                    <a:pt x="1132" y="734"/>
                  </a:lnTo>
                  <a:lnTo>
                    <a:pt x="1190" y="724"/>
                  </a:lnTo>
                  <a:lnTo>
                    <a:pt x="1248" y="708"/>
                  </a:lnTo>
                  <a:lnTo>
                    <a:pt x="1302" y="690"/>
                  </a:lnTo>
                  <a:lnTo>
                    <a:pt x="1356" y="670"/>
                  </a:lnTo>
                  <a:lnTo>
                    <a:pt x="1408" y="646"/>
                  </a:lnTo>
                  <a:lnTo>
                    <a:pt x="1256" y="316"/>
                  </a:lnTo>
                  <a:lnTo>
                    <a:pt x="1256" y="316"/>
                  </a:lnTo>
                  <a:lnTo>
                    <a:pt x="1220" y="328"/>
                  </a:lnTo>
                  <a:lnTo>
                    <a:pt x="1184" y="340"/>
                  </a:lnTo>
                  <a:lnTo>
                    <a:pt x="1146" y="352"/>
                  </a:lnTo>
                  <a:lnTo>
                    <a:pt x="1108" y="360"/>
                  </a:lnTo>
                  <a:lnTo>
                    <a:pt x="1068" y="368"/>
                  </a:lnTo>
                  <a:lnTo>
                    <a:pt x="1028" y="374"/>
                  </a:lnTo>
                  <a:lnTo>
                    <a:pt x="988" y="378"/>
                  </a:lnTo>
                  <a:lnTo>
                    <a:pt x="950" y="378"/>
                  </a:lnTo>
                  <a:lnTo>
                    <a:pt x="950" y="378"/>
                  </a:lnTo>
                  <a:lnTo>
                    <a:pt x="914" y="378"/>
                  </a:lnTo>
                  <a:lnTo>
                    <a:pt x="880" y="376"/>
                  </a:lnTo>
                  <a:lnTo>
                    <a:pt x="846" y="372"/>
                  </a:lnTo>
                  <a:lnTo>
                    <a:pt x="812" y="366"/>
                  </a:lnTo>
                  <a:lnTo>
                    <a:pt x="780" y="358"/>
                  </a:lnTo>
                  <a:lnTo>
                    <a:pt x="748" y="350"/>
                  </a:lnTo>
                  <a:lnTo>
                    <a:pt x="716" y="340"/>
                  </a:lnTo>
                  <a:lnTo>
                    <a:pt x="686" y="328"/>
                  </a:lnTo>
                  <a:lnTo>
                    <a:pt x="654" y="316"/>
                  </a:lnTo>
                  <a:lnTo>
                    <a:pt x="626" y="302"/>
                  </a:lnTo>
                  <a:lnTo>
                    <a:pt x="596" y="286"/>
                  </a:lnTo>
                  <a:lnTo>
                    <a:pt x="568" y="268"/>
                  </a:lnTo>
                  <a:lnTo>
                    <a:pt x="542" y="250"/>
                  </a:lnTo>
                  <a:lnTo>
                    <a:pt x="516" y="230"/>
                  </a:lnTo>
                  <a:lnTo>
                    <a:pt x="492" y="210"/>
                  </a:lnTo>
                  <a:lnTo>
                    <a:pt x="468" y="188"/>
                  </a:lnTo>
                  <a:lnTo>
                    <a:pt x="468" y="188"/>
                  </a:lnTo>
                  <a:lnTo>
                    <a:pt x="444" y="168"/>
                  </a:lnTo>
                  <a:lnTo>
                    <a:pt x="422" y="146"/>
                  </a:lnTo>
                  <a:lnTo>
                    <a:pt x="402" y="124"/>
                  </a:lnTo>
                  <a:lnTo>
                    <a:pt x="382" y="102"/>
                  </a:lnTo>
                  <a:lnTo>
                    <a:pt x="366" y="78"/>
                  </a:lnTo>
                  <a:lnTo>
                    <a:pt x="350" y="52"/>
                  </a:lnTo>
                  <a:lnTo>
                    <a:pt x="334" y="26"/>
                  </a:lnTo>
                  <a:lnTo>
                    <a:pt x="322" y="0"/>
                  </a:lnTo>
                  <a:lnTo>
                    <a:pt x="0" y="188"/>
                  </a:lnTo>
                  <a:lnTo>
                    <a:pt x="0" y="188"/>
                  </a:lnTo>
                  <a:lnTo>
                    <a:pt x="22" y="224"/>
                  </a:lnTo>
                  <a:lnTo>
                    <a:pt x="46" y="260"/>
                  </a:lnTo>
                  <a:lnTo>
                    <a:pt x="70" y="296"/>
                  </a:lnTo>
                  <a:lnTo>
                    <a:pt x="96" y="330"/>
                  </a:lnTo>
                  <a:lnTo>
                    <a:pt x="124" y="364"/>
                  </a:lnTo>
                  <a:lnTo>
                    <a:pt x="154" y="398"/>
                  </a:lnTo>
                  <a:lnTo>
                    <a:pt x="184" y="430"/>
                  </a:lnTo>
                  <a:lnTo>
                    <a:pt x="216" y="462"/>
                  </a:lnTo>
                  <a:lnTo>
                    <a:pt x="216" y="462"/>
                  </a:lnTo>
                  <a:close/>
                </a:path>
              </a:pathLst>
            </a:custGeom>
            <a:solidFill>
              <a:srgbClr val="43415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652"/>
            <p:cNvSpPr>
              <a:spLocks/>
            </p:cNvSpPr>
            <p:nvPr/>
          </p:nvSpPr>
          <p:spPr bwMode="auto">
            <a:xfrm>
              <a:off x="6423405" y="4875639"/>
              <a:ext cx="1244600" cy="1562100"/>
            </a:xfrm>
            <a:custGeom>
              <a:avLst/>
              <a:gdLst>
                <a:gd name="T0" fmla="*/ 412 w 784"/>
                <a:gd name="T1" fmla="*/ 14 h 984"/>
                <a:gd name="T2" fmla="*/ 412 w 784"/>
                <a:gd name="T3" fmla="*/ 14 h 984"/>
                <a:gd name="T4" fmla="*/ 412 w 784"/>
                <a:gd name="T5" fmla="*/ 60 h 984"/>
                <a:gd name="T6" fmla="*/ 406 w 784"/>
                <a:gd name="T7" fmla="*/ 106 h 984"/>
                <a:gd name="T8" fmla="*/ 400 w 784"/>
                <a:gd name="T9" fmla="*/ 152 h 984"/>
                <a:gd name="T10" fmla="*/ 390 w 784"/>
                <a:gd name="T11" fmla="*/ 194 h 984"/>
                <a:gd name="T12" fmla="*/ 376 w 784"/>
                <a:gd name="T13" fmla="*/ 236 h 984"/>
                <a:gd name="T14" fmla="*/ 362 w 784"/>
                <a:gd name="T15" fmla="*/ 276 h 984"/>
                <a:gd name="T16" fmla="*/ 344 w 784"/>
                <a:gd name="T17" fmla="*/ 316 h 984"/>
                <a:gd name="T18" fmla="*/ 322 w 784"/>
                <a:gd name="T19" fmla="*/ 354 h 984"/>
                <a:gd name="T20" fmla="*/ 322 w 784"/>
                <a:gd name="T21" fmla="*/ 354 h 984"/>
                <a:gd name="T22" fmla="*/ 308 w 784"/>
                <a:gd name="T23" fmla="*/ 378 h 984"/>
                <a:gd name="T24" fmla="*/ 292 w 784"/>
                <a:gd name="T25" fmla="*/ 402 h 984"/>
                <a:gd name="T26" fmla="*/ 276 w 784"/>
                <a:gd name="T27" fmla="*/ 426 h 984"/>
                <a:gd name="T28" fmla="*/ 258 w 784"/>
                <a:gd name="T29" fmla="*/ 448 h 984"/>
                <a:gd name="T30" fmla="*/ 222 w 784"/>
                <a:gd name="T31" fmla="*/ 490 h 984"/>
                <a:gd name="T32" fmla="*/ 182 w 784"/>
                <a:gd name="T33" fmla="*/ 528 h 984"/>
                <a:gd name="T34" fmla="*/ 140 w 784"/>
                <a:gd name="T35" fmla="*/ 564 h 984"/>
                <a:gd name="T36" fmla="*/ 96 w 784"/>
                <a:gd name="T37" fmla="*/ 596 h 984"/>
                <a:gd name="T38" fmla="*/ 48 w 784"/>
                <a:gd name="T39" fmla="*/ 626 h 984"/>
                <a:gd name="T40" fmla="*/ 0 w 784"/>
                <a:gd name="T41" fmla="*/ 654 h 984"/>
                <a:gd name="T42" fmla="*/ 152 w 784"/>
                <a:gd name="T43" fmla="*/ 984 h 984"/>
                <a:gd name="T44" fmla="*/ 152 w 784"/>
                <a:gd name="T45" fmla="*/ 984 h 984"/>
                <a:gd name="T46" fmla="*/ 190 w 784"/>
                <a:gd name="T47" fmla="*/ 964 h 984"/>
                <a:gd name="T48" fmla="*/ 228 w 784"/>
                <a:gd name="T49" fmla="*/ 944 h 984"/>
                <a:gd name="T50" fmla="*/ 264 w 784"/>
                <a:gd name="T51" fmla="*/ 922 h 984"/>
                <a:gd name="T52" fmla="*/ 300 w 784"/>
                <a:gd name="T53" fmla="*/ 898 h 984"/>
                <a:gd name="T54" fmla="*/ 334 w 784"/>
                <a:gd name="T55" fmla="*/ 874 h 984"/>
                <a:gd name="T56" fmla="*/ 366 w 784"/>
                <a:gd name="T57" fmla="*/ 850 h 984"/>
                <a:gd name="T58" fmla="*/ 398 w 784"/>
                <a:gd name="T59" fmla="*/ 824 h 984"/>
                <a:gd name="T60" fmla="*/ 430 w 784"/>
                <a:gd name="T61" fmla="*/ 796 h 984"/>
                <a:gd name="T62" fmla="*/ 460 w 784"/>
                <a:gd name="T63" fmla="*/ 768 h 984"/>
                <a:gd name="T64" fmla="*/ 488 w 784"/>
                <a:gd name="T65" fmla="*/ 738 h 984"/>
                <a:gd name="T66" fmla="*/ 516 w 784"/>
                <a:gd name="T67" fmla="*/ 708 h 984"/>
                <a:gd name="T68" fmla="*/ 544 w 784"/>
                <a:gd name="T69" fmla="*/ 676 h 984"/>
                <a:gd name="T70" fmla="*/ 568 w 784"/>
                <a:gd name="T71" fmla="*/ 644 h 984"/>
                <a:gd name="T72" fmla="*/ 592 w 784"/>
                <a:gd name="T73" fmla="*/ 610 h 984"/>
                <a:gd name="T74" fmla="*/ 616 w 784"/>
                <a:gd name="T75" fmla="*/ 574 h 984"/>
                <a:gd name="T76" fmla="*/ 638 w 784"/>
                <a:gd name="T77" fmla="*/ 540 h 984"/>
                <a:gd name="T78" fmla="*/ 638 w 784"/>
                <a:gd name="T79" fmla="*/ 540 h 984"/>
                <a:gd name="T80" fmla="*/ 668 w 784"/>
                <a:gd name="T81" fmla="*/ 478 h 984"/>
                <a:gd name="T82" fmla="*/ 696 w 784"/>
                <a:gd name="T83" fmla="*/ 414 h 984"/>
                <a:gd name="T84" fmla="*/ 722 w 784"/>
                <a:gd name="T85" fmla="*/ 350 h 984"/>
                <a:gd name="T86" fmla="*/ 744 w 784"/>
                <a:gd name="T87" fmla="*/ 282 h 984"/>
                <a:gd name="T88" fmla="*/ 760 w 784"/>
                <a:gd name="T89" fmla="*/ 214 h 984"/>
                <a:gd name="T90" fmla="*/ 768 w 784"/>
                <a:gd name="T91" fmla="*/ 178 h 984"/>
                <a:gd name="T92" fmla="*/ 774 w 784"/>
                <a:gd name="T93" fmla="*/ 144 h 984"/>
                <a:gd name="T94" fmla="*/ 778 w 784"/>
                <a:gd name="T95" fmla="*/ 108 h 984"/>
                <a:gd name="T96" fmla="*/ 782 w 784"/>
                <a:gd name="T97" fmla="*/ 72 h 984"/>
                <a:gd name="T98" fmla="*/ 784 w 784"/>
                <a:gd name="T99" fmla="*/ 36 h 984"/>
                <a:gd name="T100" fmla="*/ 784 w 784"/>
                <a:gd name="T101" fmla="*/ 0 h 984"/>
                <a:gd name="T102" fmla="*/ 412 w 784"/>
                <a:gd name="T103" fmla="*/ 0 h 984"/>
                <a:gd name="T104" fmla="*/ 412 w 784"/>
                <a:gd name="T105" fmla="*/ 0 h 984"/>
                <a:gd name="T106" fmla="*/ 412 w 784"/>
                <a:gd name="T107" fmla="*/ 14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4" h="984">
                  <a:moveTo>
                    <a:pt x="412" y="14"/>
                  </a:moveTo>
                  <a:lnTo>
                    <a:pt x="412" y="14"/>
                  </a:lnTo>
                  <a:lnTo>
                    <a:pt x="412" y="60"/>
                  </a:lnTo>
                  <a:lnTo>
                    <a:pt x="406" y="106"/>
                  </a:lnTo>
                  <a:lnTo>
                    <a:pt x="400" y="152"/>
                  </a:lnTo>
                  <a:lnTo>
                    <a:pt x="390" y="194"/>
                  </a:lnTo>
                  <a:lnTo>
                    <a:pt x="376" y="236"/>
                  </a:lnTo>
                  <a:lnTo>
                    <a:pt x="362" y="276"/>
                  </a:lnTo>
                  <a:lnTo>
                    <a:pt x="344" y="316"/>
                  </a:lnTo>
                  <a:lnTo>
                    <a:pt x="322" y="354"/>
                  </a:lnTo>
                  <a:lnTo>
                    <a:pt x="322" y="354"/>
                  </a:lnTo>
                  <a:lnTo>
                    <a:pt x="308" y="378"/>
                  </a:lnTo>
                  <a:lnTo>
                    <a:pt x="292" y="402"/>
                  </a:lnTo>
                  <a:lnTo>
                    <a:pt x="276" y="426"/>
                  </a:lnTo>
                  <a:lnTo>
                    <a:pt x="258" y="448"/>
                  </a:lnTo>
                  <a:lnTo>
                    <a:pt x="222" y="490"/>
                  </a:lnTo>
                  <a:lnTo>
                    <a:pt x="182" y="528"/>
                  </a:lnTo>
                  <a:lnTo>
                    <a:pt x="140" y="564"/>
                  </a:lnTo>
                  <a:lnTo>
                    <a:pt x="96" y="596"/>
                  </a:lnTo>
                  <a:lnTo>
                    <a:pt x="48" y="626"/>
                  </a:lnTo>
                  <a:lnTo>
                    <a:pt x="0" y="654"/>
                  </a:lnTo>
                  <a:lnTo>
                    <a:pt x="152" y="984"/>
                  </a:lnTo>
                  <a:lnTo>
                    <a:pt x="152" y="984"/>
                  </a:lnTo>
                  <a:lnTo>
                    <a:pt x="190" y="964"/>
                  </a:lnTo>
                  <a:lnTo>
                    <a:pt x="228" y="944"/>
                  </a:lnTo>
                  <a:lnTo>
                    <a:pt x="264" y="922"/>
                  </a:lnTo>
                  <a:lnTo>
                    <a:pt x="300" y="898"/>
                  </a:lnTo>
                  <a:lnTo>
                    <a:pt x="334" y="874"/>
                  </a:lnTo>
                  <a:lnTo>
                    <a:pt x="366" y="850"/>
                  </a:lnTo>
                  <a:lnTo>
                    <a:pt x="398" y="824"/>
                  </a:lnTo>
                  <a:lnTo>
                    <a:pt x="430" y="796"/>
                  </a:lnTo>
                  <a:lnTo>
                    <a:pt x="460" y="768"/>
                  </a:lnTo>
                  <a:lnTo>
                    <a:pt x="488" y="738"/>
                  </a:lnTo>
                  <a:lnTo>
                    <a:pt x="516" y="708"/>
                  </a:lnTo>
                  <a:lnTo>
                    <a:pt x="544" y="676"/>
                  </a:lnTo>
                  <a:lnTo>
                    <a:pt x="568" y="644"/>
                  </a:lnTo>
                  <a:lnTo>
                    <a:pt x="592" y="610"/>
                  </a:lnTo>
                  <a:lnTo>
                    <a:pt x="616" y="574"/>
                  </a:lnTo>
                  <a:lnTo>
                    <a:pt x="638" y="540"/>
                  </a:lnTo>
                  <a:lnTo>
                    <a:pt x="638" y="540"/>
                  </a:lnTo>
                  <a:lnTo>
                    <a:pt x="668" y="478"/>
                  </a:lnTo>
                  <a:lnTo>
                    <a:pt x="696" y="414"/>
                  </a:lnTo>
                  <a:lnTo>
                    <a:pt x="722" y="350"/>
                  </a:lnTo>
                  <a:lnTo>
                    <a:pt x="744" y="282"/>
                  </a:lnTo>
                  <a:lnTo>
                    <a:pt x="760" y="214"/>
                  </a:lnTo>
                  <a:lnTo>
                    <a:pt x="768" y="178"/>
                  </a:lnTo>
                  <a:lnTo>
                    <a:pt x="774" y="144"/>
                  </a:lnTo>
                  <a:lnTo>
                    <a:pt x="778" y="108"/>
                  </a:lnTo>
                  <a:lnTo>
                    <a:pt x="782" y="72"/>
                  </a:lnTo>
                  <a:lnTo>
                    <a:pt x="784" y="36"/>
                  </a:lnTo>
                  <a:lnTo>
                    <a:pt x="784" y="0"/>
                  </a:lnTo>
                  <a:lnTo>
                    <a:pt x="412" y="0"/>
                  </a:lnTo>
                  <a:lnTo>
                    <a:pt x="412" y="0"/>
                  </a:lnTo>
                  <a:lnTo>
                    <a:pt x="412" y="14"/>
                  </a:lnTo>
                  <a:close/>
                </a:path>
              </a:pathLst>
            </a:custGeom>
            <a:solidFill>
              <a:srgbClr val="4BB0D0"/>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54"/>
            <p:cNvSpPr>
              <a:spLocks/>
            </p:cNvSpPr>
            <p:nvPr/>
          </p:nvSpPr>
          <p:spPr bwMode="auto">
            <a:xfrm>
              <a:off x="4210430" y="4875639"/>
              <a:ext cx="730250" cy="835025"/>
            </a:xfrm>
            <a:custGeom>
              <a:avLst/>
              <a:gdLst>
                <a:gd name="T0" fmla="*/ 138 w 460"/>
                <a:gd name="T1" fmla="*/ 526 h 526"/>
                <a:gd name="T2" fmla="*/ 460 w 460"/>
                <a:gd name="T3" fmla="*/ 338 h 526"/>
                <a:gd name="T4" fmla="*/ 460 w 460"/>
                <a:gd name="T5" fmla="*/ 338 h 526"/>
                <a:gd name="T6" fmla="*/ 440 w 460"/>
                <a:gd name="T7" fmla="*/ 302 h 526"/>
                <a:gd name="T8" fmla="*/ 422 w 460"/>
                <a:gd name="T9" fmla="*/ 264 h 526"/>
                <a:gd name="T10" fmla="*/ 408 w 460"/>
                <a:gd name="T11" fmla="*/ 226 h 526"/>
                <a:gd name="T12" fmla="*/ 394 w 460"/>
                <a:gd name="T13" fmla="*/ 186 h 526"/>
                <a:gd name="T14" fmla="*/ 384 w 460"/>
                <a:gd name="T15" fmla="*/ 146 h 526"/>
                <a:gd name="T16" fmla="*/ 378 w 460"/>
                <a:gd name="T17" fmla="*/ 102 h 526"/>
                <a:gd name="T18" fmla="*/ 374 w 460"/>
                <a:gd name="T19" fmla="*/ 58 h 526"/>
                <a:gd name="T20" fmla="*/ 372 w 460"/>
                <a:gd name="T21" fmla="*/ 14 h 526"/>
                <a:gd name="T22" fmla="*/ 372 w 460"/>
                <a:gd name="T23" fmla="*/ 14 h 526"/>
                <a:gd name="T24" fmla="*/ 372 w 460"/>
                <a:gd name="T25" fmla="*/ 0 h 526"/>
                <a:gd name="T26" fmla="*/ 0 w 460"/>
                <a:gd name="T27" fmla="*/ 0 h 526"/>
                <a:gd name="T28" fmla="*/ 0 w 460"/>
                <a:gd name="T29" fmla="*/ 0 h 526"/>
                <a:gd name="T30" fmla="*/ 2 w 460"/>
                <a:gd name="T31" fmla="*/ 68 h 526"/>
                <a:gd name="T32" fmla="*/ 10 w 460"/>
                <a:gd name="T33" fmla="*/ 138 h 526"/>
                <a:gd name="T34" fmla="*/ 20 w 460"/>
                <a:gd name="T35" fmla="*/ 206 h 526"/>
                <a:gd name="T36" fmla="*/ 36 w 460"/>
                <a:gd name="T37" fmla="*/ 272 h 526"/>
                <a:gd name="T38" fmla="*/ 56 w 460"/>
                <a:gd name="T39" fmla="*/ 338 h 526"/>
                <a:gd name="T40" fmla="*/ 80 w 460"/>
                <a:gd name="T41" fmla="*/ 402 h 526"/>
                <a:gd name="T42" fmla="*/ 108 w 460"/>
                <a:gd name="T43" fmla="*/ 464 h 526"/>
                <a:gd name="T44" fmla="*/ 138 w 460"/>
                <a:gd name="T45"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526">
                  <a:moveTo>
                    <a:pt x="138" y="526"/>
                  </a:moveTo>
                  <a:lnTo>
                    <a:pt x="460" y="338"/>
                  </a:lnTo>
                  <a:lnTo>
                    <a:pt x="460" y="338"/>
                  </a:lnTo>
                  <a:lnTo>
                    <a:pt x="440" y="302"/>
                  </a:lnTo>
                  <a:lnTo>
                    <a:pt x="422" y="264"/>
                  </a:lnTo>
                  <a:lnTo>
                    <a:pt x="408" y="226"/>
                  </a:lnTo>
                  <a:lnTo>
                    <a:pt x="394" y="186"/>
                  </a:lnTo>
                  <a:lnTo>
                    <a:pt x="384" y="146"/>
                  </a:lnTo>
                  <a:lnTo>
                    <a:pt x="378" y="102"/>
                  </a:lnTo>
                  <a:lnTo>
                    <a:pt x="374" y="58"/>
                  </a:lnTo>
                  <a:lnTo>
                    <a:pt x="372" y="14"/>
                  </a:lnTo>
                  <a:lnTo>
                    <a:pt x="372" y="14"/>
                  </a:lnTo>
                  <a:lnTo>
                    <a:pt x="372" y="0"/>
                  </a:lnTo>
                  <a:lnTo>
                    <a:pt x="0" y="0"/>
                  </a:lnTo>
                  <a:lnTo>
                    <a:pt x="0" y="0"/>
                  </a:lnTo>
                  <a:lnTo>
                    <a:pt x="2" y="68"/>
                  </a:lnTo>
                  <a:lnTo>
                    <a:pt x="10" y="138"/>
                  </a:lnTo>
                  <a:lnTo>
                    <a:pt x="20" y="206"/>
                  </a:lnTo>
                  <a:lnTo>
                    <a:pt x="36" y="272"/>
                  </a:lnTo>
                  <a:lnTo>
                    <a:pt x="56" y="338"/>
                  </a:lnTo>
                  <a:lnTo>
                    <a:pt x="80" y="402"/>
                  </a:lnTo>
                  <a:lnTo>
                    <a:pt x="108" y="464"/>
                  </a:lnTo>
                  <a:lnTo>
                    <a:pt x="138" y="526"/>
                  </a:lnTo>
                  <a:close/>
                </a:path>
              </a:pathLst>
            </a:custGeom>
            <a:solidFill>
              <a:srgbClr val="EE906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776" name="Picture 2656"/>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1930780" y="4862939"/>
            <a:ext cx="7972425" cy="75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标题 1"/>
          <p:cNvSpPr>
            <a:spLocks noGrp="1"/>
          </p:cNvSpPr>
          <p:nvPr>
            <p:ph type="title"/>
          </p:nvPr>
        </p:nvSpPr>
        <p:spPr/>
        <p:txBody>
          <a:bodyPr/>
          <a:lstStyle/>
          <a:p>
            <a:r>
              <a:rPr lang="zh-CN" altLang="en-US" dirty="0" smtClean="0"/>
              <a:t>内容描述</a:t>
            </a:r>
            <a:endParaRPr lang="zh-CN" altLang="en-US" dirty="0"/>
          </a:p>
        </p:txBody>
      </p:sp>
      <p:sp>
        <p:nvSpPr>
          <p:cNvPr id="54" name="Freeform 2653"/>
          <p:cNvSpPr>
            <a:spLocks/>
          </p:cNvSpPr>
          <p:nvPr/>
        </p:nvSpPr>
        <p:spPr bwMode="auto">
          <a:xfrm>
            <a:off x="6423405" y="4875639"/>
            <a:ext cx="1244600" cy="1562100"/>
          </a:xfrm>
          <a:custGeom>
            <a:avLst/>
            <a:gdLst>
              <a:gd name="T0" fmla="*/ 412 w 784"/>
              <a:gd name="T1" fmla="*/ 14 h 984"/>
              <a:gd name="T2" fmla="*/ 412 w 784"/>
              <a:gd name="T3" fmla="*/ 14 h 984"/>
              <a:gd name="T4" fmla="*/ 412 w 784"/>
              <a:gd name="T5" fmla="*/ 60 h 984"/>
              <a:gd name="T6" fmla="*/ 406 w 784"/>
              <a:gd name="T7" fmla="*/ 106 h 984"/>
              <a:gd name="T8" fmla="*/ 400 w 784"/>
              <a:gd name="T9" fmla="*/ 152 h 984"/>
              <a:gd name="T10" fmla="*/ 390 w 784"/>
              <a:gd name="T11" fmla="*/ 194 h 984"/>
              <a:gd name="T12" fmla="*/ 376 w 784"/>
              <a:gd name="T13" fmla="*/ 236 h 984"/>
              <a:gd name="T14" fmla="*/ 362 w 784"/>
              <a:gd name="T15" fmla="*/ 276 h 984"/>
              <a:gd name="T16" fmla="*/ 344 w 784"/>
              <a:gd name="T17" fmla="*/ 316 h 984"/>
              <a:gd name="T18" fmla="*/ 322 w 784"/>
              <a:gd name="T19" fmla="*/ 354 h 984"/>
              <a:gd name="T20" fmla="*/ 322 w 784"/>
              <a:gd name="T21" fmla="*/ 354 h 984"/>
              <a:gd name="T22" fmla="*/ 308 w 784"/>
              <a:gd name="T23" fmla="*/ 378 h 984"/>
              <a:gd name="T24" fmla="*/ 292 w 784"/>
              <a:gd name="T25" fmla="*/ 402 h 984"/>
              <a:gd name="T26" fmla="*/ 276 w 784"/>
              <a:gd name="T27" fmla="*/ 426 h 984"/>
              <a:gd name="T28" fmla="*/ 258 w 784"/>
              <a:gd name="T29" fmla="*/ 448 h 984"/>
              <a:gd name="T30" fmla="*/ 222 w 784"/>
              <a:gd name="T31" fmla="*/ 490 h 984"/>
              <a:gd name="T32" fmla="*/ 182 w 784"/>
              <a:gd name="T33" fmla="*/ 528 h 984"/>
              <a:gd name="T34" fmla="*/ 140 w 784"/>
              <a:gd name="T35" fmla="*/ 564 h 984"/>
              <a:gd name="T36" fmla="*/ 96 w 784"/>
              <a:gd name="T37" fmla="*/ 596 h 984"/>
              <a:gd name="T38" fmla="*/ 48 w 784"/>
              <a:gd name="T39" fmla="*/ 626 h 984"/>
              <a:gd name="T40" fmla="*/ 0 w 784"/>
              <a:gd name="T41" fmla="*/ 654 h 984"/>
              <a:gd name="T42" fmla="*/ 152 w 784"/>
              <a:gd name="T43" fmla="*/ 984 h 984"/>
              <a:gd name="T44" fmla="*/ 152 w 784"/>
              <a:gd name="T45" fmla="*/ 984 h 984"/>
              <a:gd name="T46" fmla="*/ 190 w 784"/>
              <a:gd name="T47" fmla="*/ 964 h 984"/>
              <a:gd name="T48" fmla="*/ 228 w 784"/>
              <a:gd name="T49" fmla="*/ 944 h 984"/>
              <a:gd name="T50" fmla="*/ 264 w 784"/>
              <a:gd name="T51" fmla="*/ 922 h 984"/>
              <a:gd name="T52" fmla="*/ 300 w 784"/>
              <a:gd name="T53" fmla="*/ 898 h 984"/>
              <a:gd name="T54" fmla="*/ 334 w 784"/>
              <a:gd name="T55" fmla="*/ 874 h 984"/>
              <a:gd name="T56" fmla="*/ 366 w 784"/>
              <a:gd name="T57" fmla="*/ 850 h 984"/>
              <a:gd name="T58" fmla="*/ 398 w 784"/>
              <a:gd name="T59" fmla="*/ 824 h 984"/>
              <a:gd name="T60" fmla="*/ 430 w 784"/>
              <a:gd name="T61" fmla="*/ 796 h 984"/>
              <a:gd name="T62" fmla="*/ 460 w 784"/>
              <a:gd name="T63" fmla="*/ 768 h 984"/>
              <a:gd name="T64" fmla="*/ 488 w 784"/>
              <a:gd name="T65" fmla="*/ 738 h 984"/>
              <a:gd name="T66" fmla="*/ 516 w 784"/>
              <a:gd name="T67" fmla="*/ 708 h 984"/>
              <a:gd name="T68" fmla="*/ 544 w 784"/>
              <a:gd name="T69" fmla="*/ 676 h 984"/>
              <a:gd name="T70" fmla="*/ 568 w 784"/>
              <a:gd name="T71" fmla="*/ 644 h 984"/>
              <a:gd name="T72" fmla="*/ 592 w 784"/>
              <a:gd name="T73" fmla="*/ 610 h 984"/>
              <a:gd name="T74" fmla="*/ 616 w 784"/>
              <a:gd name="T75" fmla="*/ 574 h 984"/>
              <a:gd name="T76" fmla="*/ 638 w 784"/>
              <a:gd name="T77" fmla="*/ 540 h 984"/>
              <a:gd name="T78" fmla="*/ 638 w 784"/>
              <a:gd name="T79" fmla="*/ 540 h 984"/>
              <a:gd name="T80" fmla="*/ 668 w 784"/>
              <a:gd name="T81" fmla="*/ 478 h 984"/>
              <a:gd name="T82" fmla="*/ 696 w 784"/>
              <a:gd name="T83" fmla="*/ 414 h 984"/>
              <a:gd name="T84" fmla="*/ 722 w 784"/>
              <a:gd name="T85" fmla="*/ 350 h 984"/>
              <a:gd name="T86" fmla="*/ 744 w 784"/>
              <a:gd name="T87" fmla="*/ 282 h 984"/>
              <a:gd name="T88" fmla="*/ 760 w 784"/>
              <a:gd name="T89" fmla="*/ 214 h 984"/>
              <a:gd name="T90" fmla="*/ 768 w 784"/>
              <a:gd name="T91" fmla="*/ 178 h 984"/>
              <a:gd name="T92" fmla="*/ 774 w 784"/>
              <a:gd name="T93" fmla="*/ 144 h 984"/>
              <a:gd name="T94" fmla="*/ 778 w 784"/>
              <a:gd name="T95" fmla="*/ 108 h 984"/>
              <a:gd name="T96" fmla="*/ 782 w 784"/>
              <a:gd name="T97" fmla="*/ 72 h 984"/>
              <a:gd name="T98" fmla="*/ 784 w 784"/>
              <a:gd name="T99" fmla="*/ 36 h 984"/>
              <a:gd name="T100" fmla="*/ 784 w 784"/>
              <a:gd name="T101" fmla="*/ 0 h 984"/>
              <a:gd name="T102" fmla="*/ 412 w 784"/>
              <a:gd name="T103" fmla="*/ 0 h 984"/>
              <a:gd name="T104" fmla="*/ 412 w 784"/>
              <a:gd name="T105" fmla="*/ 0 h 984"/>
              <a:gd name="T106" fmla="*/ 412 w 784"/>
              <a:gd name="T107" fmla="*/ 14 h 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4" h="984">
                <a:moveTo>
                  <a:pt x="412" y="14"/>
                </a:moveTo>
                <a:lnTo>
                  <a:pt x="412" y="14"/>
                </a:lnTo>
                <a:lnTo>
                  <a:pt x="412" y="60"/>
                </a:lnTo>
                <a:lnTo>
                  <a:pt x="406" y="106"/>
                </a:lnTo>
                <a:lnTo>
                  <a:pt x="400" y="152"/>
                </a:lnTo>
                <a:lnTo>
                  <a:pt x="390" y="194"/>
                </a:lnTo>
                <a:lnTo>
                  <a:pt x="376" y="236"/>
                </a:lnTo>
                <a:lnTo>
                  <a:pt x="362" y="276"/>
                </a:lnTo>
                <a:lnTo>
                  <a:pt x="344" y="316"/>
                </a:lnTo>
                <a:lnTo>
                  <a:pt x="322" y="354"/>
                </a:lnTo>
                <a:lnTo>
                  <a:pt x="322" y="354"/>
                </a:lnTo>
                <a:lnTo>
                  <a:pt x="308" y="378"/>
                </a:lnTo>
                <a:lnTo>
                  <a:pt x="292" y="402"/>
                </a:lnTo>
                <a:lnTo>
                  <a:pt x="276" y="426"/>
                </a:lnTo>
                <a:lnTo>
                  <a:pt x="258" y="448"/>
                </a:lnTo>
                <a:lnTo>
                  <a:pt x="222" y="490"/>
                </a:lnTo>
                <a:lnTo>
                  <a:pt x="182" y="528"/>
                </a:lnTo>
                <a:lnTo>
                  <a:pt x="140" y="564"/>
                </a:lnTo>
                <a:lnTo>
                  <a:pt x="96" y="596"/>
                </a:lnTo>
                <a:lnTo>
                  <a:pt x="48" y="626"/>
                </a:lnTo>
                <a:lnTo>
                  <a:pt x="0" y="654"/>
                </a:lnTo>
                <a:lnTo>
                  <a:pt x="152" y="984"/>
                </a:lnTo>
                <a:lnTo>
                  <a:pt x="152" y="984"/>
                </a:lnTo>
                <a:lnTo>
                  <a:pt x="190" y="964"/>
                </a:lnTo>
                <a:lnTo>
                  <a:pt x="228" y="944"/>
                </a:lnTo>
                <a:lnTo>
                  <a:pt x="264" y="922"/>
                </a:lnTo>
                <a:lnTo>
                  <a:pt x="300" y="898"/>
                </a:lnTo>
                <a:lnTo>
                  <a:pt x="334" y="874"/>
                </a:lnTo>
                <a:lnTo>
                  <a:pt x="366" y="850"/>
                </a:lnTo>
                <a:lnTo>
                  <a:pt x="398" y="824"/>
                </a:lnTo>
                <a:lnTo>
                  <a:pt x="430" y="796"/>
                </a:lnTo>
                <a:lnTo>
                  <a:pt x="460" y="768"/>
                </a:lnTo>
                <a:lnTo>
                  <a:pt x="488" y="738"/>
                </a:lnTo>
                <a:lnTo>
                  <a:pt x="516" y="708"/>
                </a:lnTo>
                <a:lnTo>
                  <a:pt x="544" y="676"/>
                </a:lnTo>
                <a:lnTo>
                  <a:pt x="568" y="644"/>
                </a:lnTo>
                <a:lnTo>
                  <a:pt x="592" y="610"/>
                </a:lnTo>
                <a:lnTo>
                  <a:pt x="616" y="574"/>
                </a:lnTo>
                <a:lnTo>
                  <a:pt x="638" y="540"/>
                </a:lnTo>
                <a:lnTo>
                  <a:pt x="638" y="540"/>
                </a:lnTo>
                <a:lnTo>
                  <a:pt x="668" y="478"/>
                </a:lnTo>
                <a:lnTo>
                  <a:pt x="696" y="414"/>
                </a:lnTo>
                <a:lnTo>
                  <a:pt x="722" y="350"/>
                </a:lnTo>
                <a:lnTo>
                  <a:pt x="744" y="282"/>
                </a:lnTo>
                <a:lnTo>
                  <a:pt x="760" y="214"/>
                </a:lnTo>
                <a:lnTo>
                  <a:pt x="768" y="178"/>
                </a:lnTo>
                <a:lnTo>
                  <a:pt x="774" y="144"/>
                </a:lnTo>
                <a:lnTo>
                  <a:pt x="778" y="108"/>
                </a:lnTo>
                <a:lnTo>
                  <a:pt x="782" y="72"/>
                </a:lnTo>
                <a:lnTo>
                  <a:pt x="784" y="36"/>
                </a:lnTo>
                <a:lnTo>
                  <a:pt x="784" y="0"/>
                </a:lnTo>
                <a:lnTo>
                  <a:pt x="412" y="0"/>
                </a:lnTo>
                <a:lnTo>
                  <a:pt x="412" y="0"/>
                </a:lnTo>
                <a:lnTo>
                  <a:pt x="412" y="14"/>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655"/>
          <p:cNvSpPr>
            <a:spLocks/>
          </p:cNvSpPr>
          <p:nvPr/>
        </p:nvSpPr>
        <p:spPr bwMode="auto">
          <a:xfrm>
            <a:off x="4210430" y="4875639"/>
            <a:ext cx="730250" cy="835025"/>
          </a:xfrm>
          <a:custGeom>
            <a:avLst/>
            <a:gdLst>
              <a:gd name="T0" fmla="*/ 138 w 460"/>
              <a:gd name="T1" fmla="*/ 526 h 526"/>
              <a:gd name="T2" fmla="*/ 460 w 460"/>
              <a:gd name="T3" fmla="*/ 338 h 526"/>
              <a:gd name="T4" fmla="*/ 460 w 460"/>
              <a:gd name="T5" fmla="*/ 338 h 526"/>
              <a:gd name="T6" fmla="*/ 440 w 460"/>
              <a:gd name="T7" fmla="*/ 302 h 526"/>
              <a:gd name="T8" fmla="*/ 422 w 460"/>
              <a:gd name="T9" fmla="*/ 264 h 526"/>
              <a:gd name="T10" fmla="*/ 408 w 460"/>
              <a:gd name="T11" fmla="*/ 226 h 526"/>
              <a:gd name="T12" fmla="*/ 394 w 460"/>
              <a:gd name="T13" fmla="*/ 186 h 526"/>
              <a:gd name="T14" fmla="*/ 384 w 460"/>
              <a:gd name="T15" fmla="*/ 146 h 526"/>
              <a:gd name="T16" fmla="*/ 378 w 460"/>
              <a:gd name="T17" fmla="*/ 102 h 526"/>
              <a:gd name="T18" fmla="*/ 374 w 460"/>
              <a:gd name="T19" fmla="*/ 58 h 526"/>
              <a:gd name="T20" fmla="*/ 372 w 460"/>
              <a:gd name="T21" fmla="*/ 14 h 526"/>
              <a:gd name="T22" fmla="*/ 372 w 460"/>
              <a:gd name="T23" fmla="*/ 14 h 526"/>
              <a:gd name="T24" fmla="*/ 372 w 460"/>
              <a:gd name="T25" fmla="*/ 0 h 526"/>
              <a:gd name="T26" fmla="*/ 0 w 460"/>
              <a:gd name="T27" fmla="*/ 0 h 526"/>
              <a:gd name="T28" fmla="*/ 0 w 460"/>
              <a:gd name="T29" fmla="*/ 0 h 526"/>
              <a:gd name="T30" fmla="*/ 2 w 460"/>
              <a:gd name="T31" fmla="*/ 68 h 526"/>
              <a:gd name="T32" fmla="*/ 10 w 460"/>
              <a:gd name="T33" fmla="*/ 138 h 526"/>
              <a:gd name="T34" fmla="*/ 20 w 460"/>
              <a:gd name="T35" fmla="*/ 206 h 526"/>
              <a:gd name="T36" fmla="*/ 36 w 460"/>
              <a:gd name="T37" fmla="*/ 272 h 526"/>
              <a:gd name="T38" fmla="*/ 56 w 460"/>
              <a:gd name="T39" fmla="*/ 338 h 526"/>
              <a:gd name="T40" fmla="*/ 80 w 460"/>
              <a:gd name="T41" fmla="*/ 402 h 526"/>
              <a:gd name="T42" fmla="*/ 108 w 460"/>
              <a:gd name="T43" fmla="*/ 464 h 526"/>
              <a:gd name="T44" fmla="*/ 138 w 460"/>
              <a:gd name="T45" fmla="*/ 52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0" h="526">
                <a:moveTo>
                  <a:pt x="138" y="526"/>
                </a:moveTo>
                <a:lnTo>
                  <a:pt x="460" y="338"/>
                </a:lnTo>
                <a:lnTo>
                  <a:pt x="460" y="338"/>
                </a:lnTo>
                <a:lnTo>
                  <a:pt x="440" y="302"/>
                </a:lnTo>
                <a:lnTo>
                  <a:pt x="422" y="264"/>
                </a:lnTo>
                <a:lnTo>
                  <a:pt x="408" y="226"/>
                </a:lnTo>
                <a:lnTo>
                  <a:pt x="394" y="186"/>
                </a:lnTo>
                <a:lnTo>
                  <a:pt x="384" y="146"/>
                </a:lnTo>
                <a:lnTo>
                  <a:pt x="378" y="102"/>
                </a:lnTo>
                <a:lnTo>
                  <a:pt x="374" y="58"/>
                </a:lnTo>
                <a:lnTo>
                  <a:pt x="372" y="14"/>
                </a:lnTo>
                <a:lnTo>
                  <a:pt x="372" y="14"/>
                </a:lnTo>
                <a:lnTo>
                  <a:pt x="372" y="0"/>
                </a:lnTo>
                <a:lnTo>
                  <a:pt x="0" y="0"/>
                </a:lnTo>
                <a:lnTo>
                  <a:pt x="0" y="0"/>
                </a:lnTo>
                <a:lnTo>
                  <a:pt x="2" y="68"/>
                </a:lnTo>
                <a:lnTo>
                  <a:pt x="10" y="138"/>
                </a:lnTo>
                <a:lnTo>
                  <a:pt x="20" y="206"/>
                </a:lnTo>
                <a:lnTo>
                  <a:pt x="36" y="272"/>
                </a:lnTo>
                <a:lnTo>
                  <a:pt x="56" y="338"/>
                </a:lnTo>
                <a:lnTo>
                  <a:pt x="80" y="402"/>
                </a:lnTo>
                <a:lnTo>
                  <a:pt x="108" y="464"/>
                </a:lnTo>
                <a:lnTo>
                  <a:pt x="138" y="526"/>
                </a:lnTo>
              </a:path>
            </a:pathLst>
          </a:cu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3" name="矩形 10352"/>
          <p:cNvSpPr/>
          <p:nvPr/>
        </p:nvSpPr>
        <p:spPr>
          <a:xfrm>
            <a:off x="7209478" y="388186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4" name="矩形 2673"/>
          <p:cNvSpPr/>
          <p:nvPr/>
        </p:nvSpPr>
        <p:spPr>
          <a:xfrm>
            <a:off x="7209478" y="3557869"/>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5" name="矩形 2674"/>
          <p:cNvSpPr/>
          <p:nvPr/>
        </p:nvSpPr>
        <p:spPr>
          <a:xfrm>
            <a:off x="7209478" y="323387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6" name="矩形 2675"/>
          <p:cNvSpPr/>
          <p:nvPr/>
        </p:nvSpPr>
        <p:spPr>
          <a:xfrm>
            <a:off x="7209478" y="2909880"/>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7" name="矩形 2676"/>
          <p:cNvSpPr/>
          <p:nvPr/>
        </p:nvSpPr>
        <p:spPr>
          <a:xfrm>
            <a:off x="7209478" y="258588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8" name="矩形 2677"/>
          <p:cNvSpPr/>
          <p:nvPr/>
        </p:nvSpPr>
        <p:spPr>
          <a:xfrm>
            <a:off x="6595232" y="388186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9" name="矩形 2678"/>
          <p:cNvSpPr/>
          <p:nvPr/>
        </p:nvSpPr>
        <p:spPr>
          <a:xfrm>
            <a:off x="6595232" y="3557869"/>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0" name="矩形 2679"/>
          <p:cNvSpPr/>
          <p:nvPr/>
        </p:nvSpPr>
        <p:spPr>
          <a:xfrm>
            <a:off x="6595232" y="323387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1" name="矩形 2680"/>
          <p:cNvSpPr/>
          <p:nvPr/>
        </p:nvSpPr>
        <p:spPr>
          <a:xfrm>
            <a:off x="6595232" y="29098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2" name="矩形 2681"/>
          <p:cNvSpPr/>
          <p:nvPr/>
        </p:nvSpPr>
        <p:spPr>
          <a:xfrm>
            <a:off x="6595232" y="2585886"/>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3" name="矩形 2682"/>
          <p:cNvSpPr/>
          <p:nvPr/>
        </p:nvSpPr>
        <p:spPr>
          <a:xfrm>
            <a:off x="6595232" y="2252648"/>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4" name="矩形 2683"/>
          <p:cNvSpPr/>
          <p:nvPr/>
        </p:nvSpPr>
        <p:spPr>
          <a:xfrm>
            <a:off x="6595232" y="192865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5" name="矩形 2684"/>
          <p:cNvSpPr/>
          <p:nvPr/>
        </p:nvSpPr>
        <p:spPr>
          <a:xfrm>
            <a:off x="5980987" y="388186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6" name="矩形 2685"/>
          <p:cNvSpPr/>
          <p:nvPr/>
        </p:nvSpPr>
        <p:spPr>
          <a:xfrm>
            <a:off x="5980987" y="3557869"/>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7" name="矩形 2686"/>
          <p:cNvSpPr/>
          <p:nvPr/>
        </p:nvSpPr>
        <p:spPr>
          <a:xfrm>
            <a:off x="5980987" y="323387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8" name="矩形 2687"/>
          <p:cNvSpPr/>
          <p:nvPr/>
        </p:nvSpPr>
        <p:spPr>
          <a:xfrm>
            <a:off x="5366742" y="388186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9" name="矩形 2688"/>
          <p:cNvSpPr/>
          <p:nvPr/>
        </p:nvSpPr>
        <p:spPr>
          <a:xfrm>
            <a:off x="5366742" y="3557869"/>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0" name="矩形 2689"/>
          <p:cNvSpPr/>
          <p:nvPr/>
        </p:nvSpPr>
        <p:spPr>
          <a:xfrm>
            <a:off x="5366742" y="3233874"/>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1" name="矩形 2690"/>
          <p:cNvSpPr/>
          <p:nvPr/>
        </p:nvSpPr>
        <p:spPr>
          <a:xfrm>
            <a:off x="5366742" y="2909880"/>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2" name="矩形 2691"/>
          <p:cNvSpPr/>
          <p:nvPr/>
        </p:nvSpPr>
        <p:spPr>
          <a:xfrm>
            <a:off x="5366742" y="2585886"/>
            <a:ext cx="464024" cy="216000"/>
          </a:xfrm>
          <a:prstGeom prst="rect">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3" name="矩形 2692"/>
          <p:cNvSpPr/>
          <p:nvPr/>
        </p:nvSpPr>
        <p:spPr>
          <a:xfrm>
            <a:off x="4752497" y="388186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4" name="矩形 2693"/>
          <p:cNvSpPr/>
          <p:nvPr/>
        </p:nvSpPr>
        <p:spPr>
          <a:xfrm>
            <a:off x="4752497" y="3557869"/>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5" name="矩形 2694"/>
          <p:cNvSpPr/>
          <p:nvPr/>
        </p:nvSpPr>
        <p:spPr>
          <a:xfrm>
            <a:off x="4752497" y="3233874"/>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96" name="矩形 2695"/>
          <p:cNvSpPr/>
          <p:nvPr/>
        </p:nvSpPr>
        <p:spPr>
          <a:xfrm>
            <a:off x="4752497" y="2909880"/>
            <a:ext cx="464024" cy="216000"/>
          </a:xfrm>
          <a:prstGeom prst="rect">
            <a:avLst/>
          </a:prstGeom>
          <a:solidFill>
            <a:srgbClr val="4341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3" name="矩形 2702"/>
          <p:cNvSpPr/>
          <p:nvPr/>
        </p:nvSpPr>
        <p:spPr>
          <a:xfrm>
            <a:off x="4138252" y="388186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4" name="矩形 2703"/>
          <p:cNvSpPr/>
          <p:nvPr/>
        </p:nvSpPr>
        <p:spPr>
          <a:xfrm>
            <a:off x="4138252" y="3557869"/>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5" name="矩形 2704"/>
          <p:cNvSpPr/>
          <p:nvPr/>
        </p:nvSpPr>
        <p:spPr>
          <a:xfrm>
            <a:off x="4138252" y="323387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6" name="矩形 2705"/>
          <p:cNvSpPr/>
          <p:nvPr/>
        </p:nvSpPr>
        <p:spPr>
          <a:xfrm>
            <a:off x="4138252" y="2909880"/>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7" name="矩形 2706"/>
          <p:cNvSpPr/>
          <p:nvPr/>
        </p:nvSpPr>
        <p:spPr>
          <a:xfrm>
            <a:off x="4138252" y="2585886"/>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8" name="矩形 2707"/>
          <p:cNvSpPr/>
          <p:nvPr/>
        </p:nvSpPr>
        <p:spPr>
          <a:xfrm>
            <a:off x="4138252" y="2252648"/>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09" name="矩形 2708"/>
          <p:cNvSpPr/>
          <p:nvPr/>
        </p:nvSpPr>
        <p:spPr>
          <a:xfrm>
            <a:off x="4138252" y="1928654"/>
            <a:ext cx="464024" cy="216000"/>
          </a:xfrm>
          <a:prstGeom prst="rect">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350" name="组合 10349"/>
          <p:cNvGrpSpPr/>
          <p:nvPr/>
        </p:nvGrpSpPr>
        <p:grpSpPr>
          <a:xfrm>
            <a:off x="4927980" y="2065764"/>
            <a:ext cx="2101850" cy="3079750"/>
            <a:chOff x="4927980" y="2065764"/>
            <a:chExt cx="2101850" cy="3079750"/>
          </a:xfrm>
        </p:grpSpPr>
        <p:sp>
          <p:nvSpPr>
            <p:cNvPr id="57" name="Freeform 2657"/>
            <p:cNvSpPr>
              <a:spLocks/>
            </p:cNvSpPr>
            <p:nvPr/>
          </p:nvSpPr>
          <p:spPr bwMode="auto">
            <a:xfrm>
              <a:off x="5464555" y="3170664"/>
              <a:ext cx="1025525" cy="939800"/>
            </a:xfrm>
            <a:custGeom>
              <a:avLst/>
              <a:gdLst>
                <a:gd name="T0" fmla="*/ 274 w 646"/>
                <a:gd name="T1" fmla="*/ 0 h 592"/>
                <a:gd name="T2" fmla="*/ 274 w 646"/>
                <a:gd name="T3" fmla="*/ 0 h 592"/>
                <a:gd name="T4" fmla="*/ 268 w 646"/>
                <a:gd name="T5" fmla="*/ 0 h 592"/>
                <a:gd name="T6" fmla="*/ 264 w 646"/>
                <a:gd name="T7" fmla="*/ 2 h 592"/>
                <a:gd name="T8" fmla="*/ 264 w 646"/>
                <a:gd name="T9" fmla="*/ 4 h 592"/>
                <a:gd name="T10" fmla="*/ 262 w 646"/>
                <a:gd name="T11" fmla="*/ 10 h 592"/>
                <a:gd name="T12" fmla="*/ 0 w 646"/>
                <a:gd name="T13" fmla="*/ 338 h 592"/>
                <a:gd name="T14" fmla="*/ 0 w 646"/>
                <a:gd name="T15" fmla="*/ 338 h 592"/>
                <a:gd name="T16" fmla="*/ 14 w 646"/>
                <a:gd name="T17" fmla="*/ 342 h 592"/>
                <a:gd name="T18" fmla="*/ 28 w 646"/>
                <a:gd name="T19" fmla="*/ 350 h 592"/>
                <a:gd name="T20" fmla="*/ 42 w 646"/>
                <a:gd name="T21" fmla="*/ 356 h 592"/>
                <a:gd name="T22" fmla="*/ 54 w 646"/>
                <a:gd name="T23" fmla="*/ 366 h 592"/>
                <a:gd name="T24" fmla="*/ 64 w 646"/>
                <a:gd name="T25" fmla="*/ 376 h 592"/>
                <a:gd name="T26" fmla="*/ 74 w 646"/>
                <a:gd name="T27" fmla="*/ 386 h 592"/>
                <a:gd name="T28" fmla="*/ 92 w 646"/>
                <a:gd name="T29" fmla="*/ 410 h 592"/>
                <a:gd name="T30" fmla="*/ 108 w 646"/>
                <a:gd name="T31" fmla="*/ 436 h 592"/>
                <a:gd name="T32" fmla="*/ 118 w 646"/>
                <a:gd name="T33" fmla="*/ 464 h 592"/>
                <a:gd name="T34" fmla="*/ 124 w 646"/>
                <a:gd name="T35" fmla="*/ 494 h 592"/>
                <a:gd name="T36" fmla="*/ 126 w 646"/>
                <a:gd name="T37" fmla="*/ 524 h 592"/>
                <a:gd name="T38" fmla="*/ 126 w 646"/>
                <a:gd name="T39" fmla="*/ 592 h 592"/>
                <a:gd name="T40" fmla="*/ 518 w 646"/>
                <a:gd name="T41" fmla="*/ 592 h 592"/>
                <a:gd name="T42" fmla="*/ 518 w 646"/>
                <a:gd name="T43" fmla="*/ 524 h 592"/>
                <a:gd name="T44" fmla="*/ 518 w 646"/>
                <a:gd name="T45" fmla="*/ 524 h 592"/>
                <a:gd name="T46" fmla="*/ 518 w 646"/>
                <a:gd name="T47" fmla="*/ 508 h 592"/>
                <a:gd name="T48" fmla="*/ 520 w 646"/>
                <a:gd name="T49" fmla="*/ 492 h 592"/>
                <a:gd name="T50" fmla="*/ 526 w 646"/>
                <a:gd name="T51" fmla="*/ 462 h 592"/>
                <a:gd name="T52" fmla="*/ 538 w 646"/>
                <a:gd name="T53" fmla="*/ 434 h 592"/>
                <a:gd name="T54" fmla="*/ 554 w 646"/>
                <a:gd name="T55" fmla="*/ 408 h 592"/>
                <a:gd name="T56" fmla="*/ 572 w 646"/>
                <a:gd name="T57" fmla="*/ 384 h 592"/>
                <a:gd name="T58" fmla="*/ 582 w 646"/>
                <a:gd name="T59" fmla="*/ 374 h 592"/>
                <a:gd name="T60" fmla="*/ 594 w 646"/>
                <a:gd name="T61" fmla="*/ 364 h 592"/>
                <a:gd name="T62" fmla="*/ 606 w 646"/>
                <a:gd name="T63" fmla="*/ 356 h 592"/>
                <a:gd name="T64" fmla="*/ 618 w 646"/>
                <a:gd name="T65" fmla="*/ 348 h 592"/>
                <a:gd name="T66" fmla="*/ 632 w 646"/>
                <a:gd name="T67" fmla="*/ 342 h 592"/>
                <a:gd name="T68" fmla="*/ 646 w 646"/>
                <a:gd name="T69" fmla="*/ 338 h 592"/>
                <a:gd name="T70" fmla="*/ 384 w 646"/>
                <a:gd name="T71" fmla="*/ 2 h 592"/>
                <a:gd name="T72" fmla="*/ 384 w 646"/>
                <a:gd name="T73" fmla="*/ 2 h 592"/>
                <a:gd name="T74" fmla="*/ 382 w 646"/>
                <a:gd name="T75" fmla="*/ 0 h 592"/>
                <a:gd name="T76" fmla="*/ 382 w 646"/>
                <a:gd name="T77" fmla="*/ 0 h 592"/>
                <a:gd name="T78" fmla="*/ 382 w 646"/>
                <a:gd name="T79" fmla="*/ 0 h 592"/>
                <a:gd name="T80" fmla="*/ 354 w 646"/>
                <a:gd name="T81" fmla="*/ 0 h 592"/>
                <a:gd name="T82" fmla="*/ 326 w 646"/>
                <a:gd name="T83" fmla="*/ 2 h 592"/>
                <a:gd name="T84" fmla="*/ 326 w 646"/>
                <a:gd name="T85" fmla="*/ 2 h 592"/>
                <a:gd name="T86" fmla="*/ 298 w 646"/>
                <a:gd name="T87" fmla="*/ 0 h 592"/>
                <a:gd name="T88" fmla="*/ 274 w 646"/>
                <a:gd name="T89" fmla="*/ 0 h 592"/>
                <a:gd name="T90" fmla="*/ 274 w 646"/>
                <a:gd name="T91" fmla="*/ 0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6" h="592">
                  <a:moveTo>
                    <a:pt x="274" y="0"/>
                  </a:moveTo>
                  <a:lnTo>
                    <a:pt x="274" y="0"/>
                  </a:lnTo>
                  <a:lnTo>
                    <a:pt x="268" y="0"/>
                  </a:lnTo>
                  <a:lnTo>
                    <a:pt x="264" y="2"/>
                  </a:lnTo>
                  <a:lnTo>
                    <a:pt x="264" y="4"/>
                  </a:lnTo>
                  <a:lnTo>
                    <a:pt x="262" y="10"/>
                  </a:lnTo>
                  <a:lnTo>
                    <a:pt x="0" y="338"/>
                  </a:lnTo>
                  <a:lnTo>
                    <a:pt x="0" y="338"/>
                  </a:lnTo>
                  <a:lnTo>
                    <a:pt x="14" y="342"/>
                  </a:lnTo>
                  <a:lnTo>
                    <a:pt x="28" y="350"/>
                  </a:lnTo>
                  <a:lnTo>
                    <a:pt x="42" y="356"/>
                  </a:lnTo>
                  <a:lnTo>
                    <a:pt x="54" y="366"/>
                  </a:lnTo>
                  <a:lnTo>
                    <a:pt x="64" y="376"/>
                  </a:lnTo>
                  <a:lnTo>
                    <a:pt x="74" y="386"/>
                  </a:lnTo>
                  <a:lnTo>
                    <a:pt x="92" y="410"/>
                  </a:lnTo>
                  <a:lnTo>
                    <a:pt x="108" y="436"/>
                  </a:lnTo>
                  <a:lnTo>
                    <a:pt x="118" y="464"/>
                  </a:lnTo>
                  <a:lnTo>
                    <a:pt x="124" y="494"/>
                  </a:lnTo>
                  <a:lnTo>
                    <a:pt x="126" y="524"/>
                  </a:lnTo>
                  <a:lnTo>
                    <a:pt x="126" y="592"/>
                  </a:lnTo>
                  <a:lnTo>
                    <a:pt x="518" y="592"/>
                  </a:lnTo>
                  <a:lnTo>
                    <a:pt x="518" y="524"/>
                  </a:lnTo>
                  <a:lnTo>
                    <a:pt x="518" y="524"/>
                  </a:lnTo>
                  <a:lnTo>
                    <a:pt x="518" y="508"/>
                  </a:lnTo>
                  <a:lnTo>
                    <a:pt x="520" y="492"/>
                  </a:lnTo>
                  <a:lnTo>
                    <a:pt x="526" y="462"/>
                  </a:lnTo>
                  <a:lnTo>
                    <a:pt x="538" y="434"/>
                  </a:lnTo>
                  <a:lnTo>
                    <a:pt x="554" y="408"/>
                  </a:lnTo>
                  <a:lnTo>
                    <a:pt x="572" y="384"/>
                  </a:lnTo>
                  <a:lnTo>
                    <a:pt x="582" y="374"/>
                  </a:lnTo>
                  <a:lnTo>
                    <a:pt x="594" y="364"/>
                  </a:lnTo>
                  <a:lnTo>
                    <a:pt x="606" y="356"/>
                  </a:lnTo>
                  <a:lnTo>
                    <a:pt x="618" y="348"/>
                  </a:lnTo>
                  <a:lnTo>
                    <a:pt x="632" y="342"/>
                  </a:lnTo>
                  <a:lnTo>
                    <a:pt x="646" y="338"/>
                  </a:lnTo>
                  <a:lnTo>
                    <a:pt x="384" y="2"/>
                  </a:lnTo>
                  <a:lnTo>
                    <a:pt x="384" y="2"/>
                  </a:lnTo>
                  <a:lnTo>
                    <a:pt x="382" y="0"/>
                  </a:lnTo>
                  <a:lnTo>
                    <a:pt x="382" y="0"/>
                  </a:lnTo>
                  <a:lnTo>
                    <a:pt x="382" y="0"/>
                  </a:lnTo>
                  <a:lnTo>
                    <a:pt x="354" y="0"/>
                  </a:lnTo>
                  <a:lnTo>
                    <a:pt x="326" y="2"/>
                  </a:lnTo>
                  <a:lnTo>
                    <a:pt x="326" y="2"/>
                  </a:lnTo>
                  <a:lnTo>
                    <a:pt x="298" y="0"/>
                  </a:lnTo>
                  <a:lnTo>
                    <a:pt x="274" y="0"/>
                  </a:lnTo>
                  <a:lnTo>
                    <a:pt x="274"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658"/>
            <p:cNvSpPr>
              <a:spLocks/>
            </p:cNvSpPr>
            <p:nvPr/>
          </p:nvSpPr>
          <p:spPr bwMode="auto">
            <a:xfrm>
              <a:off x="6099555" y="2780139"/>
              <a:ext cx="930275" cy="1057275"/>
            </a:xfrm>
            <a:custGeom>
              <a:avLst/>
              <a:gdLst>
                <a:gd name="T0" fmla="*/ 554 w 586"/>
                <a:gd name="T1" fmla="*/ 450 h 666"/>
                <a:gd name="T2" fmla="*/ 570 w 586"/>
                <a:gd name="T3" fmla="*/ 474 h 666"/>
                <a:gd name="T4" fmla="*/ 580 w 586"/>
                <a:gd name="T5" fmla="*/ 498 h 666"/>
                <a:gd name="T6" fmla="*/ 586 w 586"/>
                <a:gd name="T7" fmla="*/ 524 h 666"/>
                <a:gd name="T8" fmla="*/ 584 w 586"/>
                <a:gd name="T9" fmla="*/ 548 h 666"/>
                <a:gd name="T10" fmla="*/ 578 w 586"/>
                <a:gd name="T11" fmla="*/ 572 h 666"/>
                <a:gd name="T12" fmla="*/ 568 w 586"/>
                <a:gd name="T13" fmla="*/ 596 h 666"/>
                <a:gd name="T14" fmla="*/ 552 w 586"/>
                <a:gd name="T15" fmla="*/ 616 h 666"/>
                <a:gd name="T16" fmla="*/ 532 w 586"/>
                <a:gd name="T17" fmla="*/ 636 h 666"/>
                <a:gd name="T18" fmla="*/ 522 w 586"/>
                <a:gd name="T19" fmla="*/ 644 h 666"/>
                <a:gd name="T20" fmla="*/ 498 w 586"/>
                <a:gd name="T21" fmla="*/ 658 h 666"/>
                <a:gd name="T22" fmla="*/ 472 w 586"/>
                <a:gd name="T23" fmla="*/ 664 h 666"/>
                <a:gd name="T24" fmla="*/ 448 w 586"/>
                <a:gd name="T25" fmla="*/ 666 h 666"/>
                <a:gd name="T26" fmla="*/ 422 w 586"/>
                <a:gd name="T27" fmla="*/ 664 h 666"/>
                <a:gd name="T28" fmla="*/ 398 w 586"/>
                <a:gd name="T29" fmla="*/ 656 h 666"/>
                <a:gd name="T30" fmla="*/ 376 w 586"/>
                <a:gd name="T31" fmla="*/ 642 h 666"/>
                <a:gd name="T32" fmla="*/ 356 w 586"/>
                <a:gd name="T33" fmla="*/ 626 h 666"/>
                <a:gd name="T34" fmla="*/ 30 w 586"/>
                <a:gd name="T35" fmla="*/ 214 h 666"/>
                <a:gd name="T36" fmla="*/ 22 w 586"/>
                <a:gd name="T37" fmla="*/ 204 h 666"/>
                <a:gd name="T38" fmla="*/ 10 w 586"/>
                <a:gd name="T39" fmla="*/ 180 h 666"/>
                <a:gd name="T40" fmla="*/ 2 w 586"/>
                <a:gd name="T41" fmla="*/ 156 h 666"/>
                <a:gd name="T42" fmla="*/ 0 w 586"/>
                <a:gd name="T43" fmla="*/ 132 h 666"/>
                <a:gd name="T44" fmla="*/ 4 w 586"/>
                <a:gd name="T45" fmla="*/ 108 h 666"/>
                <a:gd name="T46" fmla="*/ 12 w 586"/>
                <a:gd name="T47" fmla="*/ 84 h 666"/>
                <a:gd name="T48" fmla="*/ 26 w 586"/>
                <a:gd name="T49" fmla="*/ 62 h 666"/>
                <a:gd name="T50" fmla="*/ 44 w 586"/>
                <a:gd name="T51" fmla="*/ 42 h 666"/>
                <a:gd name="T52" fmla="*/ 54 w 586"/>
                <a:gd name="T53" fmla="*/ 32 h 666"/>
                <a:gd name="T54" fmla="*/ 78 w 586"/>
                <a:gd name="T55" fmla="*/ 16 h 666"/>
                <a:gd name="T56" fmla="*/ 102 w 586"/>
                <a:gd name="T57" fmla="*/ 6 h 666"/>
                <a:gd name="T58" fmla="*/ 126 w 586"/>
                <a:gd name="T59" fmla="*/ 0 h 666"/>
                <a:gd name="T60" fmla="*/ 152 w 586"/>
                <a:gd name="T61" fmla="*/ 0 h 666"/>
                <a:gd name="T62" fmla="*/ 176 w 586"/>
                <a:gd name="T63" fmla="*/ 6 h 666"/>
                <a:gd name="T64" fmla="*/ 198 w 586"/>
                <a:gd name="T65" fmla="*/ 16 h 666"/>
                <a:gd name="T66" fmla="*/ 220 w 586"/>
                <a:gd name="T67" fmla="*/ 30 h 666"/>
                <a:gd name="T68" fmla="*/ 238 w 586"/>
                <a:gd name="T69" fmla="*/ 5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6" h="666">
                  <a:moveTo>
                    <a:pt x="554" y="450"/>
                  </a:moveTo>
                  <a:lnTo>
                    <a:pt x="554" y="450"/>
                  </a:lnTo>
                  <a:lnTo>
                    <a:pt x="564" y="462"/>
                  </a:lnTo>
                  <a:lnTo>
                    <a:pt x="570" y="474"/>
                  </a:lnTo>
                  <a:lnTo>
                    <a:pt x="576" y="486"/>
                  </a:lnTo>
                  <a:lnTo>
                    <a:pt x="580" y="498"/>
                  </a:lnTo>
                  <a:lnTo>
                    <a:pt x="584" y="510"/>
                  </a:lnTo>
                  <a:lnTo>
                    <a:pt x="586" y="524"/>
                  </a:lnTo>
                  <a:lnTo>
                    <a:pt x="586" y="536"/>
                  </a:lnTo>
                  <a:lnTo>
                    <a:pt x="584" y="548"/>
                  </a:lnTo>
                  <a:lnTo>
                    <a:pt x="582" y="560"/>
                  </a:lnTo>
                  <a:lnTo>
                    <a:pt x="578" y="572"/>
                  </a:lnTo>
                  <a:lnTo>
                    <a:pt x="574" y="584"/>
                  </a:lnTo>
                  <a:lnTo>
                    <a:pt x="568" y="596"/>
                  </a:lnTo>
                  <a:lnTo>
                    <a:pt x="560" y="606"/>
                  </a:lnTo>
                  <a:lnTo>
                    <a:pt x="552" y="616"/>
                  </a:lnTo>
                  <a:lnTo>
                    <a:pt x="542" y="626"/>
                  </a:lnTo>
                  <a:lnTo>
                    <a:pt x="532" y="636"/>
                  </a:lnTo>
                  <a:lnTo>
                    <a:pt x="532" y="636"/>
                  </a:lnTo>
                  <a:lnTo>
                    <a:pt x="522" y="644"/>
                  </a:lnTo>
                  <a:lnTo>
                    <a:pt x="510" y="652"/>
                  </a:lnTo>
                  <a:lnTo>
                    <a:pt x="498" y="658"/>
                  </a:lnTo>
                  <a:lnTo>
                    <a:pt x="486" y="662"/>
                  </a:lnTo>
                  <a:lnTo>
                    <a:pt x="472" y="664"/>
                  </a:lnTo>
                  <a:lnTo>
                    <a:pt x="460" y="666"/>
                  </a:lnTo>
                  <a:lnTo>
                    <a:pt x="448" y="666"/>
                  </a:lnTo>
                  <a:lnTo>
                    <a:pt x="434" y="666"/>
                  </a:lnTo>
                  <a:lnTo>
                    <a:pt x="422" y="664"/>
                  </a:lnTo>
                  <a:lnTo>
                    <a:pt x="410" y="660"/>
                  </a:lnTo>
                  <a:lnTo>
                    <a:pt x="398" y="656"/>
                  </a:lnTo>
                  <a:lnTo>
                    <a:pt x="386" y="650"/>
                  </a:lnTo>
                  <a:lnTo>
                    <a:pt x="376" y="642"/>
                  </a:lnTo>
                  <a:lnTo>
                    <a:pt x="366" y="634"/>
                  </a:lnTo>
                  <a:lnTo>
                    <a:pt x="356" y="626"/>
                  </a:lnTo>
                  <a:lnTo>
                    <a:pt x="348" y="614"/>
                  </a:lnTo>
                  <a:lnTo>
                    <a:pt x="30" y="214"/>
                  </a:lnTo>
                  <a:lnTo>
                    <a:pt x="30" y="214"/>
                  </a:lnTo>
                  <a:lnTo>
                    <a:pt x="22" y="204"/>
                  </a:lnTo>
                  <a:lnTo>
                    <a:pt x="16" y="192"/>
                  </a:lnTo>
                  <a:lnTo>
                    <a:pt x="10" y="180"/>
                  </a:lnTo>
                  <a:lnTo>
                    <a:pt x="6" y="168"/>
                  </a:lnTo>
                  <a:lnTo>
                    <a:pt x="2" y="156"/>
                  </a:lnTo>
                  <a:lnTo>
                    <a:pt x="0" y="144"/>
                  </a:lnTo>
                  <a:lnTo>
                    <a:pt x="0" y="132"/>
                  </a:lnTo>
                  <a:lnTo>
                    <a:pt x="2" y="120"/>
                  </a:lnTo>
                  <a:lnTo>
                    <a:pt x="4" y="108"/>
                  </a:lnTo>
                  <a:lnTo>
                    <a:pt x="8" y="96"/>
                  </a:lnTo>
                  <a:lnTo>
                    <a:pt x="12" y="84"/>
                  </a:lnTo>
                  <a:lnTo>
                    <a:pt x="18" y="72"/>
                  </a:lnTo>
                  <a:lnTo>
                    <a:pt x="26" y="62"/>
                  </a:lnTo>
                  <a:lnTo>
                    <a:pt x="34" y="52"/>
                  </a:lnTo>
                  <a:lnTo>
                    <a:pt x="44" y="42"/>
                  </a:lnTo>
                  <a:lnTo>
                    <a:pt x="54" y="32"/>
                  </a:lnTo>
                  <a:lnTo>
                    <a:pt x="54" y="32"/>
                  </a:lnTo>
                  <a:lnTo>
                    <a:pt x="66" y="24"/>
                  </a:lnTo>
                  <a:lnTo>
                    <a:pt x="78" y="16"/>
                  </a:lnTo>
                  <a:lnTo>
                    <a:pt x="90" y="10"/>
                  </a:lnTo>
                  <a:lnTo>
                    <a:pt x="102" y="6"/>
                  </a:lnTo>
                  <a:lnTo>
                    <a:pt x="114" y="2"/>
                  </a:lnTo>
                  <a:lnTo>
                    <a:pt x="126" y="0"/>
                  </a:lnTo>
                  <a:lnTo>
                    <a:pt x="140" y="0"/>
                  </a:lnTo>
                  <a:lnTo>
                    <a:pt x="152" y="0"/>
                  </a:lnTo>
                  <a:lnTo>
                    <a:pt x="164" y="2"/>
                  </a:lnTo>
                  <a:lnTo>
                    <a:pt x="176" y="6"/>
                  </a:lnTo>
                  <a:lnTo>
                    <a:pt x="188" y="10"/>
                  </a:lnTo>
                  <a:lnTo>
                    <a:pt x="198" y="16"/>
                  </a:lnTo>
                  <a:lnTo>
                    <a:pt x="210" y="22"/>
                  </a:lnTo>
                  <a:lnTo>
                    <a:pt x="220" y="30"/>
                  </a:lnTo>
                  <a:lnTo>
                    <a:pt x="230" y="40"/>
                  </a:lnTo>
                  <a:lnTo>
                    <a:pt x="238" y="50"/>
                  </a:lnTo>
                  <a:lnTo>
                    <a:pt x="554" y="450"/>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2659"/>
            <p:cNvSpPr>
              <a:spLocks/>
            </p:cNvSpPr>
            <p:nvPr/>
          </p:nvSpPr>
          <p:spPr bwMode="auto">
            <a:xfrm>
              <a:off x="4927980" y="2780139"/>
              <a:ext cx="927100" cy="1057275"/>
            </a:xfrm>
            <a:custGeom>
              <a:avLst/>
              <a:gdLst>
                <a:gd name="T0" fmla="*/ 32 w 584"/>
                <a:gd name="T1" fmla="*/ 450 h 666"/>
                <a:gd name="T2" fmla="*/ 16 w 584"/>
                <a:gd name="T3" fmla="*/ 474 h 666"/>
                <a:gd name="T4" fmla="*/ 6 w 584"/>
                <a:gd name="T5" fmla="*/ 498 h 666"/>
                <a:gd name="T6" fmla="*/ 2 w 584"/>
                <a:gd name="T7" fmla="*/ 524 h 666"/>
                <a:gd name="T8" fmla="*/ 2 w 584"/>
                <a:gd name="T9" fmla="*/ 548 h 666"/>
                <a:gd name="T10" fmla="*/ 8 w 584"/>
                <a:gd name="T11" fmla="*/ 572 h 666"/>
                <a:gd name="T12" fmla="*/ 18 w 584"/>
                <a:gd name="T13" fmla="*/ 596 h 666"/>
                <a:gd name="T14" fmla="*/ 34 w 584"/>
                <a:gd name="T15" fmla="*/ 616 h 666"/>
                <a:gd name="T16" fmla="*/ 56 w 584"/>
                <a:gd name="T17" fmla="*/ 636 h 666"/>
                <a:gd name="T18" fmla="*/ 66 w 584"/>
                <a:gd name="T19" fmla="*/ 644 h 666"/>
                <a:gd name="T20" fmla="*/ 86 w 584"/>
                <a:gd name="T21" fmla="*/ 658 h 666"/>
                <a:gd name="T22" fmla="*/ 110 w 584"/>
                <a:gd name="T23" fmla="*/ 664 h 666"/>
                <a:gd name="T24" fmla="*/ 136 w 584"/>
                <a:gd name="T25" fmla="*/ 666 h 666"/>
                <a:gd name="T26" fmla="*/ 160 w 584"/>
                <a:gd name="T27" fmla="*/ 664 h 666"/>
                <a:gd name="T28" fmla="*/ 186 w 584"/>
                <a:gd name="T29" fmla="*/ 656 h 666"/>
                <a:gd name="T30" fmla="*/ 208 w 584"/>
                <a:gd name="T31" fmla="*/ 642 h 666"/>
                <a:gd name="T32" fmla="*/ 230 w 584"/>
                <a:gd name="T33" fmla="*/ 626 h 666"/>
                <a:gd name="T34" fmla="*/ 558 w 584"/>
                <a:gd name="T35" fmla="*/ 214 h 666"/>
                <a:gd name="T36" fmla="*/ 566 w 584"/>
                <a:gd name="T37" fmla="*/ 204 h 666"/>
                <a:gd name="T38" fmla="*/ 576 w 584"/>
                <a:gd name="T39" fmla="*/ 180 h 666"/>
                <a:gd name="T40" fmla="*/ 584 w 584"/>
                <a:gd name="T41" fmla="*/ 156 h 666"/>
                <a:gd name="T42" fmla="*/ 584 w 584"/>
                <a:gd name="T43" fmla="*/ 132 h 666"/>
                <a:gd name="T44" fmla="*/ 580 w 584"/>
                <a:gd name="T45" fmla="*/ 108 h 666"/>
                <a:gd name="T46" fmla="*/ 572 w 584"/>
                <a:gd name="T47" fmla="*/ 84 h 666"/>
                <a:gd name="T48" fmla="*/ 558 w 584"/>
                <a:gd name="T49" fmla="*/ 62 h 666"/>
                <a:gd name="T50" fmla="*/ 540 w 584"/>
                <a:gd name="T51" fmla="*/ 42 h 666"/>
                <a:gd name="T52" fmla="*/ 530 w 584"/>
                <a:gd name="T53" fmla="*/ 32 h 666"/>
                <a:gd name="T54" fmla="*/ 510 w 584"/>
                <a:gd name="T55" fmla="*/ 16 h 666"/>
                <a:gd name="T56" fmla="*/ 486 w 584"/>
                <a:gd name="T57" fmla="*/ 6 h 666"/>
                <a:gd name="T58" fmla="*/ 462 w 584"/>
                <a:gd name="T59" fmla="*/ 0 h 666"/>
                <a:gd name="T60" fmla="*/ 436 w 584"/>
                <a:gd name="T61" fmla="*/ 0 h 666"/>
                <a:gd name="T62" fmla="*/ 412 w 584"/>
                <a:gd name="T63" fmla="*/ 6 h 666"/>
                <a:gd name="T64" fmla="*/ 386 w 584"/>
                <a:gd name="T65" fmla="*/ 16 h 666"/>
                <a:gd name="T66" fmla="*/ 364 w 584"/>
                <a:gd name="T67" fmla="*/ 30 h 666"/>
                <a:gd name="T68" fmla="*/ 346 w 584"/>
                <a:gd name="T69" fmla="*/ 5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4" h="666">
                  <a:moveTo>
                    <a:pt x="32" y="450"/>
                  </a:moveTo>
                  <a:lnTo>
                    <a:pt x="32" y="450"/>
                  </a:lnTo>
                  <a:lnTo>
                    <a:pt x="24" y="462"/>
                  </a:lnTo>
                  <a:lnTo>
                    <a:pt x="16" y="474"/>
                  </a:lnTo>
                  <a:lnTo>
                    <a:pt x="10" y="486"/>
                  </a:lnTo>
                  <a:lnTo>
                    <a:pt x="6" y="498"/>
                  </a:lnTo>
                  <a:lnTo>
                    <a:pt x="4" y="510"/>
                  </a:lnTo>
                  <a:lnTo>
                    <a:pt x="2" y="524"/>
                  </a:lnTo>
                  <a:lnTo>
                    <a:pt x="0" y="536"/>
                  </a:lnTo>
                  <a:lnTo>
                    <a:pt x="2" y="548"/>
                  </a:lnTo>
                  <a:lnTo>
                    <a:pt x="4" y="560"/>
                  </a:lnTo>
                  <a:lnTo>
                    <a:pt x="8" y="572"/>
                  </a:lnTo>
                  <a:lnTo>
                    <a:pt x="12" y="584"/>
                  </a:lnTo>
                  <a:lnTo>
                    <a:pt x="18" y="596"/>
                  </a:lnTo>
                  <a:lnTo>
                    <a:pt x="26" y="606"/>
                  </a:lnTo>
                  <a:lnTo>
                    <a:pt x="34" y="616"/>
                  </a:lnTo>
                  <a:lnTo>
                    <a:pt x="44" y="626"/>
                  </a:lnTo>
                  <a:lnTo>
                    <a:pt x="56" y="636"/>
                  </a:lnTo>
                  <a:lnTo>
                    <a:pt x="56" y="636"/>
                  </a:lnTo>
                  <a:lnTo>
                    <a:pt x="66" y="644"/>
                  </a:lnTo>
                  <a:lnTo>
                    <a:pt x="76" y="652"/>
                  </a:lnTo>
                  <a:lnTo>
                    <a:pt x="86" y="658"/>
                  </a:lnTo>
                  <a:lnTo>
                    <a:pt x="98" y="662"/>
                  </a:lnTo>
                  <a:lnTo>
                    <a:pt x="110" y="664"/>
                  </a:lnTo>
                  <a:lnTo>
                    <a:pt x="122" y="666"/>
                  </a:lnTo>
                  <a:lnTo>
                    <a:pt x="136" y="666"/>
                  </a:lnTo>
                  <a:lnTo>
                    <a:pt x="148" y="666"/>
                  </a:lnTo>
                  <a:lnTo>
                    <a:pt x="160" y="664"/>
                  </a:lnTo>
                  <a:lnTo>
                    <a:pt x="172" y="660"/>
                  </a:lnTo>
                  <a:lnTo>
                    <a:pt x="186" y="656"/>
                  </a:lnTo>
                  <a:lnTo>
                    <a:pt x="198" y="650"/>
                  </a:lnTo>
                  <a:lnTo>
                    <a:pt x="208" y="642"/>
                  </a:lnTo>
                  <a:lnTo>
                    <a:pt x="220" y="634"/>
                  </a:lnTo>
                  <a:lnTo>
                    <a:pt x="230" y="626"/>
                  </a:lnTo>
                  <a:lnTo>
                    <a:pt x="240" y="614"/>
                  </a:lnTo>
                  <a:lnTo>
                    <a:pt x="558" y="214"/>
                  </a:lnTo>
                  <a:lnTo>
                    <a:pt x="558" y="214"/>
                  </a:lnTo>
                  <a:lnTo>
                    <a:pt x="566" y="204"/>
                  </a:lnTo>
                  <a:lnTo>
                    <a:pt x="572" y="192"/>
                  </a:lnTo>
                  <a:lnTo>
                    <a:pt x="576" y="180"/>
                  </a:lnTo>
                  <a:lnTo>
                    <a:pt x="580" y="168"/>
                  </a:lnTo>
                  <a:lnTo>
                    <a:pt x="584" y="156"/>
                  </a:lnTo>
                  <a:lnTo>
                    <a:pt x="584" y="144"/>
                  </a:lnTo>
                  <a:lnTo>
                    <a:pt x="584" y="132"/>
                  </a:lnTo>
                  <a:lnTo>
                    <a:pt x="584" y="120"/>
                  </a:lnTo>
                  <a:lnTo>
                    <a:pt x="580" y="108"/>
                  </a:lnTo>
                  <a:lnTo>
                    <a:pt x="578" y="96"/>
                  </a:lnTo>
                  <a:lnTo>
                    <a:pt x="572" y="84"/>
                  </a:lnTo>
                  <a:lnTo>
                    <a:pt x="566" y="72"/>
                  </a:lnTo>
                  <a:lnTo>
                    <a:pt x="558" y="62"/>
                  </a:lnTo>
                  <a:lnTo>
                    <a:pt x="550" y="52"/>
                  </a:lnTo>
                  <a:lnTo>
                    <a:pt x="540" y="42"/>
                  </a:lnTo>
                  <a:lnTo>
                    <a:pt x="530" y="32"/>
                  </a:lnTo>
                  <a:lnTo>
                    <a:pt x="530" y="32"/>
                  </a:lnTo>
                  <a:lnTo>
                    <a:pt x="520" y="24"/>
                  </a:lnTo>
                  <a:lnTo>
                    <a:pt x="510" y="16"/>
                  </a:lnTo>
                  <a:lnTo>
                    <a:pt x="498" y="10"/>
                  </a:lnTo>
                  <a:lnTo>
                    <a:pt x="486" y="6"/>
                  </a:lnTo>
                  <a:lnTo>
                    <a:pt x="474" y="2"/>
                  </a:lnTo>
                  <a:lnTo>
                    <a:pt x="462" y="0"/>
                  </a:lnTo>
                  <a:lnTo>
                    <a:pt x="450" y="0"/>
                  </a:lnTo>
                  <a:lnTo>
                    <a:pt x="436" y="0"/>
                  </a:lnTo>
                  <a:lnTo>
                    <a:pt x="424" y="2"/>
                  </a:lnTo>
                  <a:lnTo>
                    <a:pt x="412" y="6"/>
                  </a:lnTo>
                  <a:lnTo>
                    <a:pt x="398" y="10"/>
                  </a:lnTo>
                  <a:lnTo>
                    <a:pt x="386" y="16"/>
                  </a:lnTo>
                  <a:lnTo>
                    <a:pt x="376" y="22"/>
                  </a:lnTo>
                  <a:lnTo>
                    <a:pt x="364" y="30"/>
                  </a:lnTo>
                  <a:lnTo>
                    <a:pt x="354" y="40"/>
                  </a:lnTo>
                  <a:lnTo>
                    <a:pt x="346" y="50"/>
                  </a:lnTo>
                  <a:lnTo>
                    <a:pt x="32" y="45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2660"/>
            <p:cNvSpPr>
              <a:spLocks/>
            </p:cNvSpPr>
            <p:nvPr/>
          </p:nvSpPr>
          <p:spPr bwMode="auto">
            <a:xfrm>
              <a:off x="6528180" y="2415014"/>
              <a:ext cx="415925" cy="892175"/>
            </a:xfrm>
            <a:custGeom>
              <a:avLst/>
              <a:gdLst>
                <a:gd name="T0" fmla="*/ 128 w 262"/>
                <a:gd name="T1" fmla="*/ 88 h 562"/>
                <a:gd name="T2" fmla="*/ 128 w 262"/>
                <a:gd name="T3" fmla="*/ 88 h 562"/>
                <a:gd name="T4" fmla="*/ 120 w 262"/>
                <a:gd name="T5" fmla="*/ 68 h 562"/>
                <a:gd name="T6" fmla="*/ 110 w 262"/>
                <a:gd name="T7" fmla="*/ 50 h 562"/>
                <a:gd name="T8" fmla="*/ 98 w 262"/>
                <a:gd name="T9" fmla="*/ 36 h 562"/>
                <a:gd name="T10" fmla="*/ 82 w 262"/>
                <a:gd name="T11" fmla="*/ 22 h 562"/>
                <a:gd name="T12" fmla="*/ 66 w 262"/>
                <a:gd name="T13" fmla="*/ 12 h 562"/>
                <a:gd name="T14" fmla="*/ 48 w 262"/>
                <a:gd name="T15" fmla="*/ 6 h 562"/>
                <a:gd name="T16" fmla="*/ 28 w 262"/>
                <a:gd name="T17" fmla="*/ 0 h 562"/>
                <a:gd name="T18" fmla="*/ 8 w 262"/>
                <a:gd name="T19" fmla="*/ 0 h 562"/>
                <a:gd name="T20" fmla="*/ 8 w 262"/>
                <a:gd name="T21" fmla="*/ 0 h 562"/>
                <a:gd name="T22" fmla="*/ 16 w 262"/>
                <a:gd name="T23" fmla="*/ 50 h 562"/>
                <a:gd name="T24" fmla="*/ 20 w 262"/>
                <a:gd name="T25" fmla="*/ 76 h 562"/>
                <a:gd name="T26" fmla="*/ 22 w 262"/>
                <a:gd name="T27" fmla="*/ 102 h 562"/>
                <a:gd name="T28" fmla="*/ 22 w 262"/>
                <a:gd name="T29" fmla="*/ 102 h 562"/>
                <a:gd name="T30" fmla="*/ 20 w 262"/>
                <a:gd name="T31" fmla="*/ 136 h 562"/>
                <a:gd name="T32" fmla="*/ 16 w 262"/>
                <a:gd name="T33" fmla="*/ 166 h 562"/>
                <a:gd name="T34" fmla="*/ 8 w 262"/>
                <a:gd name="T35" fmla="*/ 196 h 562"/>
                <a:gd name="T36" fmla="*/ 0 w 262"/>
                <a:gd name="T37" fmla="*/ 228 h 562"/>
                <a:gd name="T38" fmla="*/ 0 w 262"/>
                <a:gd name="T39" fmla="*/ 228 h 562"/>
                <a:gd name="T40" fmla="*/ 2 w 262"/>
                <a:gd name="T41" fmla="*/ 232 h 562"/>
                <a:gd name="T42" fmla="*/ 4 w 262"/>
                <a:gd name="T43" fmla="*/ 236 h 562"/>
                <a:gd name="T44" fmla="*/ 8 w 262"/>
                <a:gd name="T45" fmla="*/ 238 h 562"/>
                <a:gd name="T46" fmla="*/ 12 w 262"/>
                <a:gd name="T47" fmla="*/ 240 h 562"/>
                <a:gd name="T48" fmla="*/ 78 w 262"/>
                <a:gd name="T49" fmla="*/ 318 h 562"/>
                <a:gd name="T50" fmla="*/ 262 w 262"/>
                <a:gd name="T51" fmla="*/ 562 h 562"/>
                <a:gd name="T52" fmla="*/ 128 w 262"/>
                <a:gd name="T53" fmla="*/ 88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62" h="562">
                  <a:moveTo>
                    <a:pt x="128" y="88"/>
                  </a:moveTo>
                  <a:lnTo>
                    <a:pt x="128" y="88"/>
                  </a:lnTo>
                  <a:lnTo>
                    <a:pt x="120" y="68"/>
                  </a:lnTo>
                  <a:lnTo>
                    <a:pt x="110" y="50"/>
                  </a:lnTo>
                  <a:lnTo>
                    <a:pt x="98" y="36"/>
                  </a:lnTo>
                  <a:lnTo>
                    <a:pt x="82" y="22"/>
                  </a:lnTo>
                  <a:lnTo>
                    <a:pt x="66" y="12"/>
                  </a:lnTo>
                  <a:lnTo>
                    <a:pt x="48" y="6"/>
                  </a:lnTo>
                  <a:lnTo>
                    <a:pt x="28" y="0"/>
                  </a:lnTo>
                  <a:lnTo>
                    <a:pt x="8" y="0"/>
                  </a:lnTo>
                  <a:lnTo>
                    <a:pt x="8" y="0"/>
                  </a:lnTo>
                  <a:lnTo>
                    <a:pt x="16" y="50"/>
                  </a:lnTo>
                  <a:lnTo>
                    <a:pt x="20" y="76"/>
                  </a:lnTo>
                  <a:lnTo>
                    <a:pt x="22" y="102"/>
                  </a:lnTo>
                  <a:lnTo>
                    <a:pt x="22" y="102"/>
                  </a:lnTo>
                  <a:lnTo>
                    <a:pt x="20" y="136"/>
                  </a:lnTo>
                  <a:lnTo>
                    <a:pt x="16" y="166"/>
                  </a:lnTo>
                  <a:lnTo>
                    <a:pt x="8" y="196"/>
                  </a:lnTo>
                  <a:lnTo>
                    <a:pt x="0" y="228"/>
                  </a:lnTo>
                  <a:lnTo>
                    <a:pt x="0" y="228"/>
                  </a:lnTo>
                  <a:lnTo>
                    <a:pt x="2" y="232"/>
                  </a:lnTo>
                  <a:lnTo>
                    <a:pt x="4" y="236"/>
                  </a:lnTo>
                  <a:lnTo>
                    <a:pt x="8" y="238"/>
                  </a:lnTo>
                  <a:lnTo>
                    <a:pt x="12" y="240"/>
                  </a:lnTo>
                  <a:lnTo>
                    <a:pt x="78" y="318"/>
                  </a:lnTo>
                  <a:lnTo>
                    <a:pt x="262" y="562"/>
                  </a:lnTo>
                  <a:lnTo>
                    <a:pt x="128" y="8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2661"/>
            <p:cNvSpPr>
              <a:spLocks/>
            </p:cNvSpPr>
            <p:nvPr/>
          </p:nvSpPr>
          <p:spPr bwMode="auto">
            <a:xfrm>
              <a:off x="5016880" y="2415014"/>
              <a:ext cx="390525" cy="898525"/>
            </a:xfrm>
            <a:custGeom>
              <a:avLst/>
              <a:gdLst>
                <a:gd name="T0" fmla="*/ 234 w 246"/>
                <a:gd name="T1" fmla="*/ 0 h 566"/>
                <a:gd name="T2" fmla="*/ 234 w 246"/>
                <a:gd name="T3" fmla="*/ 0 h 566"/>
                <a:gd name="T4" fmla="*/ 218 w 246"/>
                <a:gd name="T5" fmla="*/ 2 h 566"/>
                <a:gd name="T6" fmla="*/ 202 w 246"/>
                <a:gd name="T7" fmla="*/ 8 h 566"/>
                <a:gd name="T8" fmla="*/ 188 w 246"/>
                <a:gd name="T9" fmla="*/ 16 h 566"/>
                <a:gd name="T10" fmla="*/ 172 w 246"/>
                <a:gd name="T11" fmla="*/ 28 h 566"/>
                <a:gd name="T12" fmla="*/ 160 w 246"/>
                <a:gd name="T13" fmla="*/ 42 h 566"/>
                <a:gd name="T14" fmla="*/ 148 w 246"/>
                <a:gd name="T15" fmla="*/ 58 h 566"/>
                <a:gd name="T16" fmla="*/ 138 w 246"/>
                <a:gd name="T17" fmla="*/ 76 h 566"/>
                <a:gd name="T18" fmla="*/ 128 w 246"/>
                <a:gd name="T19" fmla="*/ 94 h 566"/>
                <a:gd name="T20" fmla="*/ 0 w 246"/>
                <a:gd name="T21" fmla="*/ 566 h 566"/>
                <a:gd name="T22" fmla="*/ 184 w 246"/>
                <a:gd name="T23" fmla="*/ 326 h 566"/>
                <a:gd name="T24" fmla="*/ 246 w 246"/>
                <a:gd name="T25" fmla="*/ 246 h 566"/>
                <a:gd name="T26" fmla="*/ 246 w 246"/>
                <a:gd name="T27" fmla="*/ 246 h 566"/>
                <a:gd name="T28" fmla="*/ 246 w 246"/>
                <a:gd name="T29" fmla="*/ 240 h 566"/>
                <a:gd name="T30" fmla="*/ 246 w 246"/>
                <a:gd name="T31" fmla="*/ 240 h 566"/>
                <a:gd name="T32" fmla="*/ 240 w 246"/>
                <a:gd name="T33" fmla="*/ 224 h 566"/>
                <a:gd name="T34" fmla="*/ 234 w 246"/>
                <a:gd name="T35" fmla="*/ 208 h 566"/>
                <a:gd name="T36" fmla="*/ 226 w 246"/>
                <a:gd name="T37" fmla="*/ 174 h 566"/>
                <a:gd name="T38" fmla="*/ 222 w 246"/>
                <a:gd name="T39" fmla="*/ 140 h 566"/>
                <a:gd name="T40" fmla="*/ 220 w 246"/>
                <a:gd name="T41" fmla="*/ 102 h 566"/>
                <a:gd name="T42" fmla="*/ 220 w 246"/>
                <a:gd name="T43" fmla="*/ 102 h 566"/>
                <a:gd name="T44" fmla="*/ 222 w 246"/>
                <a:gd name="T45" fmla="*/ 76 h 566"/>
                <a:gd name="T46" fmla="*/ 224 w 246"/>
                <a:gd name="T47" fmla="*/ 50 h 566"/>
                <a:gd name="T48" fmla="*/ 228 w 246"/>
                <a:gd name="T49" fmla="*/ 24 h 566"/>
                <a:gd name="T50" fmla="*/ 234 w 246"/>
                <a:gd name="T51" fmla="*/ 0 h 566"/>
                <a:gd name="T52" fmla="*/ 234 w 246"/>
                <a:gd name="T53" fmla="*/ 0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6" h="566">
                  <a:moveTo>
                    <a:pt x="234" y="0"/>
                  </a:moveTo>
                  <a:lnTo>
                    <a:pt x="234" y="0"/>
                  </a:lnTo>
                  <a:lnTo>
                    <a:pt x="218" y="2"/>
                  </a:lnTo>
                  <a:lnTo>
                    <a:pt x="202" y="8"/>
                  </a:lnTo>
                  <a:lnTo>
                    <a:pt x="188" y="16"/>
                  </a:lnTo>
                  <a:lnTo>
                    <a:pt x="172" y="28"/>
                  </a:lnTo>
                  <a:lnTo>
                    <a:pt x="160" y="42"/>
                  </a:lnTo>
                  <a:lnTo>
                    <a:pt x="148" y="58"/>
                  </a:lnTo>
                  <a:lnTo>
                    <a:pt x="138" y="76"/>
                  </a:lnTo>
                  <a:lnTo>
                    <a:pt x="128" y="94"/>
                  </a:lnTo>
                  <a:lnTo>
                    <a:pt x="0" y="566"/>
                  </a:lnTo>
                  <a:lnTo>
                    <a:pt x="184" y="326"/>
                  </a:lnTo>
                  <a:lnTo>
                    <a:pt x="246" y="246"/>
                  </a:lnTo>
                  <a:lnTo>
                    <a:pt x="246" y="246"/>
                  </a:lnTo>
                  <a:lnTo>
                    <a:pt x="246" y="240"/>
                  </a:lnTo>
                  <a:lnTo>
                    <a:pt x="246" y="240"/>
                  </a:lnTo>
                  <a:lnTo>
                    <a:pt x="240" y="224"/>
                  </a:lnTo>
                  <a:lnTo>
                    <a:pt x="234" y="208"/>
                  </a:lnTo>
                  <a:lnTo>
                    <a:pt x="226" y="174"/>
                  </a:lnTo>
                  <a:lnTo>
                    <a:pt x="222" y="140"/>
                  </a:lnTo>
                  <a:lnTo>
                    <a:pt x="220" y="102"/>
                  </a:lnTo>
                  <a:lnTo>
                    <a:pt x="220" y="102"/>
                  </a:lnTo>
                  <a:lnTo>
                    <a:pt x="222" y="76"/>
                  </a:lnTo>
                  <a:lnTo>
                    <a:pt x="224" y="50"/>
                  </a:lnTo>
                  <a:lnTo>
                    <a:pt x="228" y="24"/>
                  </a:lnTo>
                  <a:lnTo>
                    <a:pt x="234" y="0"/>
                  </a:lnTo>
                  <a:lnTo>
                    <a:pt x="234" y="0"/>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2662"/>
            <p:cNvSpPr>
              <a:spLocks/>
            </p:cNvSpPr>
            <p:nvPr/>
          </p:nvSpPr>
          <p:spPr bwMode="auto">
            <a:xfrm>
              <a:off x="5464555" y="2065764"/>
              <a:ext cx="1003300" cy="1016000"/>
            </a:xfrm>
            <a:custGeom>
              <a:avLst/>
              <a:gdLst>
                <a:gd name="T0" fmla="*/ 410 w 632"/>
                <a:gd name="T1" fmla="*/ 432 h 640"/>
                <a:gd name="T2" fmla="*/ 438 w 632"/>
                <a:gd name="T3" fmla="*/ 416 h 640"/>
                <a:gd name="T4" fmla="*/ 470 w 632"/>
                <a:gd name="T5" fmla="*/ 404 h 640"/>
                <a:gd name="T6" fmla="*/ 502 w 632"/>
                <a:gd name="T7" fmla="*/ 398 h 640"/>
                <a:gd name="T8" fmla="*/ 532 w 632"/>
                <a:gd name="T9" fmla="*/ 396 h 640"/>
                <a:gd name="T10" fmla="*/ 544 w 632"/>
                <a:gd name="T11" fmla="*/ 396 h 640"/>
                <a:gd name="T12" fmla="*/ 582 w 632"/>
                <a:gd name="T13" fmla="*/ 400 h 640"/>
                <a:gd name="T14" fmla="*/ 618 w 632"/>
                <a:gd name="T15" fmla="*/ 414 h 640"/>
                <a:gd name="T16" fmla="*/ 624 w 632"/>
                <a:gd name="T17" fmla="*/ 404 h 640"/>
                <a:gd name="T18" fmla="*/ 630 w 632"/>
                <a:gd name="T19" fmla="*/ 370 h 640"/>
                <a:gd name="T20" fmla="*/ 632 w 632"/>
                <a:gd name="T21" fmla="*/ 322 h 640"/>
                <a:gd name="T22" fmla="*/ 630 w 632"/>
                <a:gd name="T23" fmla="*/ 290 h 640"/>
                <a:gd name="T24" fmla="*/ 618 w 632"/>
                <a:gd name="T25" fmla="*/ 228 h 640"/>
                <a:gd name="T26" fmla="*/ 594 w 632"/>
                <a:gd name="T27" fmla="*/ 170 h 640"/>
                <a:gd name="T28" fmla="*/ 562 w 632"/>
                <a:gd name="T29" fmla="*/ 118 h 640"/>
                <a:gd name="T30" fmla="*/ 518 w 632"/>
                <a:gd name="T31" fmla="*/ 74 h 640"/>
                <a:gd name="T32" fmla="*/ 468 w 632"/>
                <a:gd name="T33" fmla="*/ 40 h 640"/>
                <a:gd name="T34" fmla="*/ 412 w 632"/>
                <a:gd name="T35" fmla="*/ 16 h 640"/>
                <a:gd name="T36" fmla="*/ 352 w 632"/>
                <a:gd name="T37" fmla="*/ 2 h 640"/>
                <a:gd name="T38" fmla="*/ 320 w 632"/>
                <a:gd name="T39" fmla="*/ 0 h 640"/>
                <a:gd name="T40" fmla="*/ 256 w 632"/>
                <a:gd name="T41" fmla="*/ 8 h 640"/>
                <a:gd name="T42" fmla="*/ 194 w 632"/>
                <a:gd name="T43" fmla="*/ 26 h 640"/>
                <a:gd name="T44" fmla="*/ 140 w 632"/>
                <a:gd name="T45" fmla="*/ 56 h 640"/>
                <a:gd name="T46" fmla="*/ 94 w 632"/>
                <a:gd name="T47" fmla="*/ 96 h 640"/>
                <a:gd name="T48" fmla="*/ 54 w 632"/>
                <a:gd name="T49" fmla="*/ 144 h 640"/>
                <a:gd name="T50" fmla="*/ 26 w 632"/>
                <a:gd name="T51" fmla="*/ 198 h 640"/>
                <a:gd name="T52" fmla="*/ 8 w 632"/>
                <a:gd name="T53" fmla="*/ 258 h 640"/>
                <a:gd name="T54" fmla="*/ 0 w 632"/>
                <a:gd name="T55" fmla="*/ 322 h 640"/>
                <a:gd name="T56" fmla="*/ 0 w 632"/>
                <a:gd name="T57" fmla="*/ 350 h 640"/>
                <a:gd name="T58" fmla="*/ 6 w 632"/>
                <a:gd name="T59" fmla="*/ 404 h 640"/>
                <a:gd name="T60" fmla="*/ 12 w 632"/>
                <a:gd name="T61" fmla="*/ 428 h 640"/>
                <a:gd name="T62" fmla="*/ 32 w 632"/>
                <a:gd name="T63" fmla="*/ 414 h 640"/>
                <a:gd name="T64" fmla="*/ 54 w 632"/>
                <a:gd name="T65" fmla="*/ 406 h 640"/>
                <a:gd name="T66" fmla="*/ 100 w 632"/>
                <a:gd name="T67" fmla="*/ 402 h 640"/>
                <a:gd name="T68" fmla="*/ 102 w 632"/>
                <a:gd name="T69" fmla="*/ 398 h 640"/>
                <a:gd name="T70" fmla="*/ 112 w 632"/>
                <a:gd name="T71" fmla="*/ 396 h 640"/>
                <a:gd name="T72" fmla="*/ 130 w 632"/>
                <a:gd name="T73" fmla="*/ 398 h 640"/>
                <a:gd name="T74" fmla="*/ 162 w 632"/>
                <a:gd name="T75" fmla="*/ 404 h 640"/>
                <a:gd name="T76" fmla="*/ 190 w 632"/>
                <a:gd name="T77" fmla="*/ 414 h 640"/>
                <a:gd name="T78" fmla="*/ 230 w 632"/>
                <a:gd name="T79" fmla="*/ 440 h 640"/>
                <a:gd name="T80" fmla="*/ 252 w 632"/>
                <a:gd name="T81" fmla="*/ 460 h 640"/>
                <a:gd name="T82" fmla="*/ 284 w 632"/>
                <a:gd name="T83" fmla="*/ 504 h 640"/>
                <a:gd name="T84" fmla="*/ 300 w 632"/>
                <a:gd name="T85" fmla="*/ 556 h 640"/>
                <a:gd name="T86" fmla="*/ 300 w 632"/>
                <a:gd name="T87" fmla="*/ 598 h 640"/>
                <a:gd name="T88" fmla="*/ 296 w 632"/>
                <a:gd name="T89" fmla="*/ 626 h 640"/>
                <a:gd name="T90" fmla="*/ 290 w 632"/>
                <a:gd name="T91" fmla="*/ 640 h 640"/>
                <a:gd name="T92" fmla="*/ 320 w 632"/>
                <a:gd name="T93" fmla="*/ 640 h 640"/>
                <a:gd name="T94" fmla="*/ 350 w 632"/>
                <a:gd name="T95" fmla="*/ 640 h 640"/>
                <a:gd name="T96" fmla="*/ 342 w 632"/>
                <a:gd name="T97" fmla="*/ 584 h 640"/>
                <a:gd name="T98" fmla="*/ 348 w 632"/>
                <a:gd name="T99" fmla="*/ 528 h 640"/>
                <a:gd name="T100" fmla="*/ 372 w 632"/>
                <a:gd name="T101" fmla="*/ 476 h 640"/>
                <a:gd name="T102" fmla="*/ 410 w 632"/>
                <a:gd name="T103" fmla="*/ 432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32" h="640">
                  <a:moveTo>
                    <a:pt x="410" y="432"/>
                  </a:moveTo>
                  <a:lnTo>
                    <a:pt x="410" y="432"/>
                  </a:lnTo>
                  <a:lnTo>
                    <a:pt x="424" y="424"/>
                  </a:lnTo>
                  <a:lnTo>
                    <a:pt x="438" y="416"/>
                  </a:lnTo>
                  <a:lnTo>
                    <a:pt x="454" y="408"/>
                  </a:lnTo>
                  <a:lnTo>
                    <a:pt x="470" y="404"/>
                  </a:lnTo>
                  <a:lnTo>
                    <a:pt x="486" y="400"/>
                  </a:lnTo>
                  <a:lnTo>
                    <a:pt x="502" y="398"/>
                  </a:lnTo>
                  <a:lnTo>
                    <a:pt x="532" y="396"/>
                  </a:lnTo>
                  <a:lnTo>
                    <a:pt x="532" y="396"/>
                  </a:lnTo>
                  <a:lnTo>
                    <a:pt x="544" y="396"/>
                  </a:lnTo>
                  <a:lnTo>
                    <a:pt x="544" y="396"/>
                  </a:lnTo>
                  <a:lnTo>
                    <a:pt x="564" y="398"/>
                  </a:lnTo>
                  <a:lnTo>
                    <a:pt x="582" y="400"/>
                  </a:lnTo>
                  <a:lnTo>
                    <a:pt x="600" y="406"/>
                  </a:lnTo>
                  <a:lnTo>
                    <a:pt x="618" y="414"/>
                  </a:lnTo>
                  <a:lnTo>
                    <a:pt x="618" y="414"/>
                  </a:lnTo>
                  <a:lnTo>
                    <a:pt x="624" y="404"/>
                  </a:lnTo>
                  <a:lnTo>
                    <a:pt x="626" y="394"/>
                  </a:lnTo>
                  <a:lnTo>
                    <a:pt x="630" y="370"/>
                  </a:lnTo>
                  <a:lnTo>
                    <a:pt x="632" y="346"/>
                  </a:lnTo>
                  <a:lnTo>
                    <a:pt x="632" y="322"/>
                  </a:lnTo>
                  <a:lnTo>
                    <a:pt x="632" y="322"/>
                  </a:lnTo>
                  <a:lnTo>
                    <a:pt x="630" y="290"/>
                  </a:lnTo>
                  <a:lnTo>
                    <a:pt x="626" y="258"/>
                  </a:lnTo>
                  <a:lnTo>
                    <a:pt x="618" y="228"/>
                  </a:lnTo>
                  <a:lnTo>
                    <a:pt x="608" y="198"/>
                  </a:lnTo>
                  <a:lnTo>
                    <a:pt x="594" y="170"/>
                  </a:lnTo>
                  <a:lnTo>
                    <a:pt x="580" y="144"/>
                  </a:lnTo>
                  <a:lnTo>
                    <a:pt x="562" y="118"/>
                  </a:lnTo>
                  <a:lnTo>
                    <a:pt x="542" y="96"/>
                  </a:lnTo>
                  <a:lnTo>
                    <a:pt x="518" y="74"/>
                  </a:lnTo>
                  <a:lnTo>
                    <a:pt x="494" y="56"/>
                  </a:lnTo>
                  <a:lnTo>
                    <a:pt x="468" y="40"/>
                  </a:lnTo>
                  <a:lnTo>
                    <a:pt x="442" y="26"/>
                  </a:lnTo>
                  <a:lnTo>
                    <a:pt x="412" y="16"/>
                  </a:lnTo>
                  <a:lnTo>
                    <a:pt x="382" y="8"/>
                  </a:lnTo>
                  <a:lnTo>
                    <a:pt x="352" y="2"/>
                  </a:lnTo>
                  <a:lnTo>
                    <a:pt x="320" y="0"/>
                  </a:lnTo>
                  <a:lnTo>
                    <a:pt x="320" y="0"/>
                  </a:lnTo>
                  <a:lnTo>
                    <a:pt x="288" y="2"/>
                  </a:lnTo>
                  <a:lnTo>
                    <a:pt x="256" y="8"/>
                  </a:lnTo>
                  <a:lnTo>
                    <a:pt x="224" y="16"/>
                  </a:lnTo>
                  <a:lnTo>
                    <a:pt x="194" y="26"/>
                  </a:lnTo>
                  <a:lnTo>
                    <a:pt x="168" y="40"/>
                  </a:lnTo>
                  <a:lnTo>
                    <a:pt x="140" y="56"/>
                  </a:lnTo>
                  <a:lnTo>
                    <a:pt x="116" y="74"/>
                  </a:lnTo>
                  <a:lnTo>
                    <a:pt x="94" y="96"/>
                  </a:lnTo>
                  <a:lnTo>
                    <a:pt x="74" y="118"/>
                  </a:lnTo>
                  <a:lnTo>
                    <a:pt x="54" y="144"/>
                  </a:lnTo>
                  <a:lnTo>
                    <a:pt x="38" y="170"/>
                  </a:lnTo>
                  <a:lnTo>
                    <a:pt x="26" y="198"/>
                  </a:lnTo>
                  <a:lnTo>
                    <a:pt x="14" y="228"/>
                  </a:lnTo>
                  <a:lnTo>
                    <a:pt x="8" y="258"/>
                  </a:lnTo>
                  <a:lnTo>
                    <a:pt x="2" y="290"/>
                  </a:lnTo>
                  <a:lnTo>
                    <a:pt x="0" y="322"/>
                  </a:lnTo>
                  <a:lnTo>
                    <a:pt x="0" y="322"/>
                  </a:lnTo>
                  <a:lnTo>
                    <a:pt x="0" y="350"/>
                  </a:lnTo>
                  <a:lnTo>
                    <a:pt x="2" y="378"/>
                  </a:lnTo>
                  <a:lnTo>
                    <a:pt x="6" y="404"/>
                  </a:lnTo>
                  <a:lnTo>
                    <a:pt x="12" y="428"/>
                  </a:lnTo>
                  <a:lnTo>
                    <a:pt x="12" y="428"/>
                  </a:lnTo>
                  <a:lnTo>
                    <a:pt x="22" y="420"/>
                  </a:lnTo>
                  <a:lnTo>
                    <a:pt x="32" y="414"/>
                  </a:lnTo>
                  <a:lnTo>
                    <a:pt x="44" y="408"/>
                  </a:lnTo>
                  <a:lnTo>
                    <a:pt x="54" y="406"/>
                  </a:lnTo>
                  <a:lnTo>
                    <a:pt x="76" y="402"/>
                  </a:lnTo>
                  <a:lnTo>
                    <a:pt x="100" y="402"/>
                  </a:lnTo>
                  <a:lnTo>
                    <a:pt x="100" y="402"/>
                  </a:lnTo>
                  <a:lnTo>
                    <a:pt x="102" y="398"/>
                  </a:lnTo>
                  <a:lnTo>
                    <a:pt x="104" y="398"/>
                  </a:lnTo>
                  <a:lnTo>
                    <a:pt x="112" y="396"/>
                  </a:lnTo>
                  <a:lnTo>
                    <a:pt x="112" y="396"/>
                  </a:lnTo>
                  <a:lnTo>
                    <a:pt x="130" y="398"/>
                  </a:lnTo>
                  <a:lnTo>
                    <a:pt x="146" y="400"/>
                  </a:lnTo>
                  <a:lnTo>
                    <a:pt x="162" y="404"/>
                  </a:lnTo>
                  <a:lnTo>
                    <a:pt x="176" y="408"/>
                  </a:lnTo>
                  <a:lnTo>
                    <a:pt x="190" y="414"/>
                  </a:lnTo>
                  <a:lnTo>
                    <a:pt x="204" y="422"/>
                  </a:lnTo>
                  <a:lnTo>
                    <a:pt x="230" y="440"/>
                  </a:lnTo>
                  <a:lnTo>
                    <a:pt x="230" y="440"/>
                  </a:lnTo>
                  <a:lnTo>
                    <a:pt x="252" y="460"/>
                  </a:lnTo>
                  <a:lnTo>
                    <a:pt x="270" y="480"/>
                  </a:lnTo>
                  <a:lnTo>
                    <a:pt x="284" y="504"/>
                  </a:lnTo>
                  <a:lnTo>
                    <a:pt x="294" y="530"/>
                  </a:lnTo>
                  <a:lnTo>
                    <a:pt x="300" y="556"/>
                  </a:lnTo>
                  <a:lnTo>
                    <a:pt x="302" y="584"/>
                  </a:lnTo>
                  <a:lnTo>
                    <a:pt x="300" y="598"/>
                  </a:lnTo>
                  <a:lnTo>
                    <a:pt x="298" y="612"/>
                  </a:lnTo>
                  <a:lnTo>
                    <a:pt x="296" y="626"/>
                  </a:lnTo>
                  <a:lnTo>
                    <a:pt x="290" y="640"/>
                  </a:lnTo>
                  <a:lnTo>
                    <a:pt x="290" y="640"/>
                  </a:lnTo>
                  <a:lnTo>
                    <a:pt x="320" y="640"/>
                  </a:lnTo>
                  <a:lnTo>
                    <a:pt x="320" y="640"/>
                  </a:lnTo>
                  <a:lnTo>
                    <a:pt x="350" y="640"/>
                  </a:lnTo>
                  <a:lnTo>
                    <a:pt x="350" y="640"/>
                  </a:lnTo>
                  <a:lnTo>
                    <a:pt x="344" y="612"/>
                  </a:lnTo>
                  <a:lnTo>
                    <a:pt x="342" y="584"/>
                  </a:lnTo>
                  <a:lnTo>
                    <a:pt x="342" y="556"/>
                  </a:lnTo>
                  <a:lnTo>
                    <a:pt x="348" y="528"/>
                  </a:lnTo>
                  <a:lnTo>
                    <a:pt x="358" y="502"/>
                  </a:lnTo>
                  <a:lnTo>
                    <a:pt x="372" y="476"/>
                  </a:lnTo>
                  <a:lnTo>
                    <a:pt x="390" y="454"/>
                  </a:lnTo>
                  <a:lnTo>
                    <a:pt x="410" y="432"/>
                  </a:lnTo>
                  <a:lnTo>
                    <a:pt x="410" y="432"/>
                  </a:lnTo>
                  <a:close/>
                </a:path>
              </a:pathLst>
            </a:custGeom>
            <a:solidFill>
              <a:srgbClr val="34343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2663"/>
            <p:cNvSpPr>
              <a:spLocks/>
            </p:cNvSpPr>
            <p:nvPr/>
          </p:nvSpPr>
          <p:spPr bwMode="auto">
            <a:xfrm>
              <a:off x="5042280" y="3777089"/>
              <a:ext cx="536575" cy="1368425"/>
            </a:xfrm>
            <a:custGeom>
              <a:avLst/>
              <a:gdLst>
                <a:gd name="T0" fmla="*/ 60 w 338"/>
                <a:gd name="T1" fmla="*/ 102 h 862"/>
                <a:gd name="T2" fmla="*/ 36 w 338"/>
                <a:gd name="T3" fmla="*/ 96 h 862"/>
                <a:gd name="T4" fmla="*/ 12 w 338"/>
                <a:gd name="T5" fmla="*/ 92 h 862"/>
                <a:gd name="T6" fmla="*/ 4 w 338"/>
                <a:gd name="T7" fmla="*/ 114 h 862"/>
                <a:gd name="T8" fmla="*/ 0 w 338"/>
                <a:gd name="T9" fmla="*/ 142 h 862"/>
                <a:gd name="T10" fmla="*/ 0 w 338"/>
                <a:gd name="T11" fmla="*/ 712 h 862"/>
                <a:gd name="T12" fmla="*/ 2 w 338"/>
                <a:gd name="T13" fmla="*/ 744 h 862"/>
                <a:gd name="T14" fmla="*/ 12 w 338"/>
                <a:gd name="T15" fmla="*/ 772 h 862"/>
                <a:gd name="T16" fmla="*/ 26 w 338"/>
                <a:gd name="T17" fmla="*/ 798 h 862"/>
                <a:gd name="T18" fmla="*/ 44 w 338"/>
                <a:gd name="T19" fmla="*/ 820 h 862"/>
                <a:gd name="T20" fmla="*/ 66 w 338"/>
                <a:gd name="T21" fmla="*/ 838 h 862"/>
                <a:gd name="T22" fmla="*/ 90 w 338"/>
                <a:gd name="T23" fmla="*/ 850 h 862"/>
                <a:gd name="T24" fmla="*/ 118 w 338"/>
                <a:gd name="T25" fmla="*/ 858 h 862"/>
                <a:gd name="T26" fmla="*/ 146 w 338"/>
                <a:gd name="T27" fmla="*/ 862 h 862"/>
                <a:gd name="T28" fmla="*/ 192 w 338"/>
                <a:gd name="T29" fmla="*/ 862 h 862"/>
                <a:gd name="T30" fmla="*/ 222 w 338"/>
                <a:gd name="T31" fmla="*/ 858 h 862"/>
                <a:gd name="T32" fmla="*/ 248 w 338"/>
                <a:gd name="T33" fmla="*/ 850 h 862"/>
                <a:gd name="T34" fmla="*/ 274 w 338"/>
                <a:gd name="T35" fmla="*/ 838 h 862"/>
                <a:gd name="T36" fmla="*/ 296 w 338"/>
                <a:gd name="T37" fmla="*/ 820 h 862"/>
                <a:gd name="T38" fmla="*/ 312 w 338"/>
                <a:gd name="T39" fmla="*/ 798 h 862"/>
                <a:gd name="T40" fmla="*/ 326 w 338"/>
                <a:gd name="T41" fmla="*/ 772 h 862"/>
                <a:gd name="T42" fmla="*/ 334 w 338"/>
                <a:gd name="T43" fmla="*/ 744 h 862"/>
                <a:gd name="T44" fmla="*/ 338 w 338"/>
                <a:gd name="T45" fmla="*/ 712 h 862"/>
                <a:gd name="T46" fmla="*/ 338 w 338"/>
                <a:gd name="T47" fmla="*/ 142 h 862"/>
                <a:gd name="T48" fmla="*/ 330 w 338"/>
                <a:gd name="T49" fmla="*/ 94 h 862"/>
                <a:gd name="T50" fmla="*/ 306 w 338"/>
                <a:gd name="T51" fmla="*/ 52 h 862"/>
                <a:gd name="T52" fmla="*/ 272 w 338"/>
                <a:gd name="T53" fmla="*/ 20 h 862"/>
                <a:gd name="T54" fmla="*/ 230 w 338"/>
                <a:gd name="T55" fmla="*/ 0 h 862"/>
                <a:gd name="T56" fmla="*/ 210 w 338"/>
                <a:gd name="T57" fmla="*/ 28 h 862"/>
                <a:gd name="T58" fmla="*/ 180 w 338"/>
                <a:gd name="T59" fmla="*/ 60 h 862"/>
                <a:gd name="T60" fmla="*/ 144 w 338"/>
                <a:gd name="T61" fmla="*/ 82 h 862"/>
                <a:gd name="T62" fmla="*/ 104 w 338"/>
                <a:gd name="T63" fmla="*/ 96 h 862"/>
                <a:gd name="T64" fmla="*/ 60 w 338"/>
                <a:gd name="T65" fmla="*/ 10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8" h="862">
                  <a:moveTo>
                    <a:pt x="60" y="102"/>
                  </a:moveTo>
                  <a:lnTo>
                    <a:pt x="60" y="102"/>
                  </a:lnTo>
                  <a:lnTo>
                    <a:pt x="46" y="100"/>
                  </a:lnTo>
                  <a:lnTo>
                    <a:pt x="36" y="96"/>
                  </a:lnTo>
                  <a:lnTo>
                    <a:pt x="24" y="94"/>
                  </a:lnTo>
                  <a:lnTo>
                    <a:pt x="12" y="92"/>
                  </a:lnTo>
                  <a:lnTo>
                    <a:pt x="12" y="92"/>
                  </a:lnTo>
                  <a:lnTo>
                    <a:pt x="4" y="114"/>
                  </a:lnTo>
                  <a:lnTo>
                    <a:pt x="2" y="128"/>
                  </a:lnTo>
                  <a:lnTo>
                    <a:pt x="0" y="142"/>
                  </a:lnTo>
                  <a:lnTo>
                    <a:pt x="0" y="712"/>
                  </a:lnTo>
                  <a:lnTo>
                    <a:pt x="0" y="712"/>
                  </a:lnTo>
                  <a:lnTo>
                    <a:pt x="0" y="728"/>
                  </a:lnTo>
                  <a:lnTo>
                    <a:pt x="2" y="744"/>
                  </a:lnTo>
                  <a:lnTo>
                    <a:pt x="6" y="758"/>
                  </a:lnTo>
                  <a:lnTo>
                    <a:pt x="12" y="772"/>
                  </a:lnTo>
                  <a:lnTo>
                    <a:pt x="18" y="786"/>
                  </a:lnTo>
                  <a:lnTo>
                    <a:pt x="26" y="798"/>
                  </a:lnTo>
                  <a:lnTo>
                    <a:pt x="34" y="810"/>
                  </a:lnTo>
                  <a:lnTo>
                    <a:pt x="44" y="820"/>
                  </a:lnTo>
                  <a:lnTo>
                    <a:pt x="54" y="828"/>
                  </a:lnTo>
                  <a:lnTo>
                    <a:pt x="66" y="838"/>
                  </a:lnTo>
                  <a:lnTo>
                    <a:pt x="78" y="844"/>
                  </a:lnTo>
                  <a:lnTo>
                    <a:pt x="90" y="850"/>
                  </a:lnTo>
                  <a:lnTo>
                    <a:pt x="104" y="856"/>
                  </a:lnTo>
                  <a:lnTo>
                    <a:pt x="118" y="858"/>
                  </a:lnTo>
                  <a:lnTo>
                    <a:pt x="132" y="862"/>
                  </a:lnTo>
                  <a:lnTo>
                    <a:pt x="146" y="862"/>
                  </a:lnTo>
                  <a:lnTo>
                    <a:pt x="192" y="862"/>
                  </a:lnTo>
                  <a:lnTo>
                    <a:pt x="192" y="862"/>
                  </a:lnTo>
                  <a:lnTo>
                    <a:pt x="206" y="862"/>
                  </a:lnTo>
                  <a:lnTo>
                    <a:pt x="222" y="858"/>
                  </a:lnTo>
                  <a:lnTo>
                    <a:pt x="236" y="856"/>
                  </a:lnTo>
                  <a:lnTo>
                    <a:pt x="248" y="850"/>
                  </a:lnTo>
                  <a:lnTo>
                    <a:pt x="262" y="844"/>
                  </a:lnTo>
                  <a:lnTo>
                    <a:pt x="274" y="838"/>
                  </a:lnTo>
                  <a:lnTo>
                    <a:pt x="284" y="828"/>
                  </a:lnTo>
                  <a:lnTo>
                    <a:pt x="296" y="820"/>
                  </a:lnTo>
                  <a:lnTo>
                    <a:pt x="304" y="810"/>
                  </a:lnTo>
                  <a:lnTo>
                    <a:pt x="312" y="798"/>
                  </a:lnTo>
                  <a:lnTo>
                    <a:pt x="320" y="786"/>
                  </a:lnTo>
                  <a:lnTo>
                    <a:pt x="326" y="772"/>
                  </a:lnTo>
                  <a:lnTo>
                    <a:pt x="330" y="758"/>
                  </a:lnTo>
                  <a:lnTo>
                    <a:pt x="334" y="744"/>
                  </a:lnTo>
                  <a:lnTo>
                    <a:pt x="336" y="728"/>
                  </a:lnTo>
                  <a:lnTo>
                    <a:pt x="338" y="712"/>
                  </a:lnTo>
                  <a:lnTo>
                    <a:pt x="338" y="142"/>
                  </a:lnTo>
                  <a:lnTo>
                    <a:pt x="338" y="142"/>
                  </a:lnTo>
                  <a:lnTo>
                    <a:pt x="336" y="118"/>
                  </a:lnTo>
                  <a:lnTo>
                    <a:pt x="330" y="94"/>
                  </a:lnTo>
                  <a:lnTo>
                    <a:pt x="320" y="72"/>
                  </a:lnTo>
                  <a:lnTo>
                    <a:pt x="306" y="52"/>
                  </a:lnTo>
                  <a:lnTo>
                    <a:pt x="292" y="36"/>
                  </a:lnTo>
                  <a:lnTo>
                    <a:pt x="272" y="20"/>
                  </a:lnTo>
                  <a:lnTo>
                    <a:pt x="252" y="8"/>
                  </a:lnTo>
                  <a:lnTo>
                    <a:pt x="230" y="0"/>
                  </a:lnTo>
                  <a:lnTo>
                    <a:pt x="210" y="28"/>
                  </a:lnTo>
                  <a:lnTo>
                    <a:pt x="210" y="28"/>
                  </a:lnTo>
                  <a:lnTo>
                    <a:pt x="196" y="44"/>
                  </a:lnTo>
                  <a:lnTo>
                    <a:pt x="180" y="60"/>
                  </a:lnTo>
                  <a:lnTo>
                    <a:pt x="164" y="72"/>
                  </a:lnTo>
                  <a:lnTo>
                    <a:pt x="144" y="82"/>
                  </a:lnTo>
                  <a:lnTo>
                    <a:pt x="124" y="90"/>
                  </a:lnTo>
                  <a:lnTo>
                    <a:pt x="104" y="96"/>
                  </a:lnTo>
                  <a:lnTo>
                    <a:pt x="82" y="100"/>
                  </a:lnTo>
                  <a:lnTo>
                    <a:pt x="60" y="102"/>
                  </a:lnTo>
                  <a:lnTo>
                    <a:pt x="60" y="102"/>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4" name="Freeform 2664"/>
            <p:cNvSpPr>
              <a:spLocks/>
            </p:cNvSpPr>
            <p:nvPr/>
          </p:nvSpPr>
          <p:spPr bwMode="auto">
            <a:xfrm>
              <a:off x="6369430" y="3777089"/>
              <a:ext cx="542925" cy="1368425"/>
            </a:xfrm>
            <a:custGeom>
              <a:avLst/>
              <a:gdLst>
                <a:gd name="T0" fmla="*/ 112 w 342"/>
                <a:gd name="T1" fmla="*/ 0 h 862"/>
                <a:gd name="T2" fmla="*/ 100 w 342"/>
                <a:gd name="T3" fmla="*/ 2 h 862"/>
                <a:gd name="T4" fmla="*/ 68 w 342"/>
                <a:gd name="T5" fmla="*/ 18 h 862"/>
                <a:gd name="T6" fmla="*/ 32 w 342"/>
                <a:gd name="T7" fmla="*/ 50 h 862"/>
                <a:gd name="T8" fmla="*/ 10 w 342"/>
                <a:gd name="T9" fmla="*/ 94 h 862"/>
                <a:gd name="T10" fmla="*/ 0 w 342"/>
                <a:gd name="T11" fmla="*/ 142 h 862"/>
                <a:gd name="T12" fmla="*/ 0 w 342"/>
                <a:gd name="T13" fmla="*/ 712 h 862"/>
                <a:gd name="T14" fmla="*/ 4 w 342"/>
                <a:gd name="T15" fmla="*/ 744 h 862"/>
                <a:gd name="T16" fmla="*/ 12 w 342"/>
                <a:gd name="T17" fmla="*/ 772 h 862"/>
                <a:gd name="T18" fmla="*/ 26 w 342"/>
                <a:gd name="T19" fmla="*/ 798 h 862"/>
                <a:gd name="T20" fmla="*/ 46 w 342"/>
                <a:gd name="T21" fmla="*/ 820 h 862"/>
                <a:gd name="T22" fmla="*/ 68 w 342"/>
                <a:gd name="T23" fmla="*/ 838 h 862"/>
                <a:gd name="T24" fmla="*/ 94 w 342"/>
                <a:gd name="T25" fmla="*/ 850 h 862"/>
                <a:gd name="T26" fmla="*/ 124 w 342"/>
                <a:gd name="T27" fmla="*/ 858 h 862"/>
                <a:gd name="T28" fmla="*/ 154 w 342"/>
                <a:gd name="T29" fmla="*/ 862 h 862"/>
                <a:gd name="T30" fmla="*/ 196 w 342"/>
                <a:gd name="T31" fmla="*/ 862 h 862"/>
                <a:gd name="T32" fmla="*/ 224 w 342"/>
                <a:gd name="T33" fmla="*/ 858 h 862"/>
                <a:gd name="T34" fmla="*/ 252 w 342"/>
                <a:gd name="T35" fmla="*/ 850 h 862"/>
                <a:gd name="T36" fmla="*/ 276 w 342"/>
                <a:gd name="T37" fmla="*/ 838 h 862"/>
                <a:gd name="T38" fmla="*/ 298 w 342"/>
                <a:gd name="T39" fmla="*/ 820 h 862"/>
                <a:gd name="T40" fmla="*/ 316 w 342"/>
                <a:gd name="T41" fmla="*/ 798 h 862"/>
                <a:gd name="T42" fmla="*/ 330 w 342"/>
                <a:gd name="T43" fmla="*/ 772 h 862"/>
                <a:gd name="T44" fmla="*/ 338 w 342"/>
                <a:gd name="T45" fmla="*/ 744 h 862"/>
                <a:gd name="T46" fmla="*/ 342 w 342"/>
                <a:gd name="T47" fmla="*/ 712 h 862"/>
                <a:gd name="T48" fmla="*/ 342 w 342"/>
                <a:gd name="T49" fmla="*/ 142 h 862"/>
                <a:gd name="T50" fmla="*/ 338 w 342"/>
                <a:gd name="T51" fmla="*/ 104 h 862"/>
                <a:gd name="T52" fmla="*/ 332 w 342"/>
                <a:gd name="T53" fmla="*/ 92 h 862"/>
                <a:gd name="T54" fmla="*/ 280 w 342"/>
                <a:gd name="T55" fmla="*/ 92 h 862"/>
                <a:gd name="T56" fmla="*/ 238 w 342"/>
                <a:gd name="T57" fmla="*/ 88 h 862"/>
                <a:gd name="T58" fmla="*/ 198 w 342"/>
                <a:gd name="T59" fmla="*/ 74 h 862"/>
                <a:gd name="T60" fmla="*/ 162 w 342"/>
                <a:gd name="T61" fmla="*/ 54 h 862"/>
                <a:gd name="T62" fmla="*/ 132 w 342"/>
                <a:gd name="T63" fmla="*/ 28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2" h="862">
                  <a:moveTo>
                    <a:pt x="132" y="28"/>
                  </a:moveTo>
                  <a:lnTo>
                    <a:pt x="112" y="0"/>
                  </a:lnTo>
                  <a:lnTo>
                    <a:pt x="112" y="0"/>
                  </a:lnTo>
                  <a:lnTo>
                    <a:pt x="100" y="2"/>
                  </a:lnTo>
                  <a:lnTo>
                    <a:pt x="90" y="6"/>
                  </a:lnTo>
                  <a:lnTo>
                    <a:pt x="68" y="18"/>
                  </a:lnTo>
                  <a:lnTo>
                    <a:pt x="48" y="32"/>
                  </a:lnTo>
                  <a:lnTo>
                    <a:pt x="32" y="50"/>
                  </a:lnTo>
                  <a:lnTo>
                    <a:pt x="20" y="70"/>
                  </a:lnTo>
                  <a:lnTo>
                    <a:pt x="10" y="94"/>
                  </a:lnTo>
                  <a:lnTo>
                    <a:pt x="2" y="118"/>
                  </a:lnTo>
                  <a:lnTo>
                    <a:pt x="0" y="142"/>
                  </a:lnTo>
                  <a:lnTo>
                    <a:pt x="0" y="712"/>
                  </a:lnTo>
                  <a:lnTo>
                    <a:pt x="0" y="712"/>
                  </a:lnTo>
                  <a:lnTo>
                    <a:pt x="2" y="728"/>
                  </a:lnTo>
                  <a:lnTo>
                    <a:pt x="4" y="744"/>
                  </a:lnTo>
                  <a:lnTo>
                    <a:pt x="8" y="758"/>
                  </a:lnTo>
                  <a:lnTo>
                    <a:pt x="12" y="772"/>
                  </a:lnTo>
                  <a:lnTo>
                    <a:pt x="20" y="786"/>
                  </a:lnTo>
                  <a:lnTo>
                    <a:pt x="26" y="798"/>
                  </a:lnTo>
                  <a:lnTo>
                    <a:pt x="36" y="810"/>
                  </a:lnTo>
                  <a:lnTo>
                    <a:pt x="46" y="820"/>
                  </a:lnTo>
                  <a:lnTo>
                    <a:pt x="56" y="828"/>
                  </a:lnTo>
                  <a:lnTo>
                    <a:pt x="68" y="838"/>
                  </a:lnTo>
                  <a:lnTo>
                    <a:pt x="80" y="844"/>
                  </a:lnTo>
                  <a:lnTo>
                    <a:pt x="94" y="850"/>
                  </a:lnTo>
                  <a:lnTo>
                    <a:pt x="108" y="856"/>
                  </a:lnTo>
                  <a:lnTo>
                    <a:pt x="124" y="858"/>
                  </a:lnTo>
                  <a:lnTo>
                    <a:pt x="138" y="862"/>
                  </a:lnTo>
                  <a:lnTo>
                    <a:pt x="154" y="862"/>
                  </a:lnTo>
                  <a:lnTo>
                    <a:pt x="196" y="862"/>
                  </a:lnTo>
                  <a:lnTo>
                    <a:pt x="196" y="862"/>
                  </a:lnTo>
                  <a:lnTo>
                    <a:pt x="210" y="862"/>
                  </a:lnTo>
                  <a:lnTo>
                    <a:pt x="224" y="858"/>
                  </a:lnTo>
                  <a:lnTo>
                    <a:pt x="238" y="856"/>
                  </a:lnTo>
                  <a:lnTo>
                    <a:pt x="252" y="850"/>
                  </a:lnTo>
                  <a:lnTo>
                    <a:pt x="264" y="844"/>
                  </a:lnTo>
                  <a:lnTo>
                    <a:pt x="276" y="838"/>
                  </a:lnTo>
                  <a:lnTo>
                    <a:pt x="288" y="828"/>
                  </a:lnTo>
                  <a:lnTo>
                    <a:pt x="298" y="820"/>
                  </a:lnTo>
                  <a:lnTo>
                    <a:pt x="308" y="810"/>
                  </a:lnTo>
                  <a:lnTo>
                    <a:pt x="316" y="798"/>
                  </a:lnTo>
                  <a:lnTo>
                    <a:pt x="324" y="786"/>
                  </a:lnTo>
                  <a:lnTo>
                    <a:pt x="330" y="772"/>
                  </a:lnTo>
                  <a:lnTo>
                    <a:pt x="336" y="758"/>
                  </a:lnTo>
                  <a:lnTo>
                    <a:pt x="338" y="744"/>
                  </a:lnTo>
                  <a:lnTo>
                    <a:pt x="342" y="728"/>
                  </a:lnTo>
                  <a:lnTo>
                    <a:pt x="342" y="712"/>
                  </a:lnTo>
                  <a:lnTo>
                    <a:pt x="342" y="142"/>
                  </a:lnTo>
                  <a:lnTo>
                    <a:pt x="342" y="142"/>
                  </a:lnTo>
                  <a:lnTo>
                    <a:pt x="340" y="116"/>
                  </a:lnTo>
                  <a:lnTo>
                    <a:pt x="338" y="104"/>
                  </a:lnTo>
                  <a:lnTo>
                    <a:pt x="332" y="92"/>
                  </a:lnTo>
                  <a:lnTo>
                    <a:pt x="332" y="92"/>
                  </a:lnTo>
                  <a:lnTo>
                    <a:pt x="280" y="92"/>
                  </a:lnTo>
                  <a:lnTo>
                    <a:pt x="280" y="92"/>
                  </a:lnTo>
                  <a:lnTo>
                    <a:pt x="258" y="90"/>
                  </a:lnTo>
                  <a:lnTo>
                    <a:pt x="238" y="88"/>
                  </a:lnTo>
                  <a:lnTo>
                    <a:pt x="218" y="82"/>
                  </a:lnTo>
                  <a:lnTo>
                    <a:pt x="198" y="74"/>
                  </a:lnTo>
                  <a:lnTo>
                    <a:pt x="180" y="66"/>
                  </a:lnTo>
                  <a:lnTo>
                    <a:pt x="162" y="54"/>
                  </a:lnTo>
                  <a:lnTo>
                    <a:pt x="146" y="42"/>
                  </a:lnTo>
                  <a:lnTo>
                    <a:pt x="132" y="28"/>
                  </a:lnTo>
                  <a:lnTo>
                    <a:pt x="132" y="28"/>
                  </a:lnTo>
                  <a:close/>
                </a:path>
              </a:pathLst>
            </a:custGeom>
            <a:solidFill>
              <a:srgbClr val="33333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2710" name="圆角矩形 2709"/>
          <p:cNvSpPr/>
          <p:nvPr/>
        </p:nvSpPr>
        <p:spPr>
          <a:xfrm>
            <a:off x="215900" y="1973368"/>
            <a:ext cx="3742704" cy="2102513"/>
          </a:xfrm>
          <a:prstGeom prst="roundRect">
            <a:avLst>
              <a:gd name="adj" fmla="val 9527"/>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2" name="文本框 2711"/>
          <p:cNvSpPr txBox="1"/>
          <p:nvPr/>
        </p:nvSpPr>
        <p:spPr>
          <a:xfrm>
            <a:off x="2095115" y="22028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01</a:t>
            </a:r>
            <a:endParaRPr lang="zh-CN" altLang="en-US" sz="4400" dirty="0">
              <a:solidFill>
                <a:schemeClr val="bg1"/>
              </a:solidFill>
              <a:ea typeface="MS Gothic" panose="020B0609070205080204" pitchFamily="49" charset="-128"/>
            </a:endParaRPr>
          </a:p>
        </p:txBody>
      </p:sp>
      <p:pic>
        <p:nvPicPr>
          <p:cNvPr id="2713" name="图片 2712"/>
          <p:cNvPicPr>
            <a:picLocks noChangeAspect="1"/>
          </p:cNvPicPr>
          <p:nvPr/>
        </p:nvPicPr>
        <p:blipFill>
          <a:blip r:embed="rId3" cstate="print">
            <a:extLst>
              <a:ext uri="{BEBA8EAE-BF5A-486C-A8C5-ECC9F3942E4B}">
                <a14:imgProps xmlns:a14="http://schemas.microsoft.com/office/drawing/2010/main" xmlns="">
                  <a14:imgLayer r:embed="rId4">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2951283" y="2282401"/>
            <a:ext cx="511269" cy="511269"/>
          </a:xfrm>
          <a:prstGeom prst="rect">
            <a:avLst/>
          </a:prstGeom>
        </p:spPr>
      </p:pic>
      <p:sp>
        <p:nvSpPr>
          <p:cNvPr id="2714" name="文本框 2713"/>
          <p:cNvSpPr txBox="1"/>
          <p:nvPr/>
        </p:nvSpPr>
        <p:spPr>
          <a:xfrm>
            <a:off x="262147" y="3069459"/>
            <a:ext cx="3654765"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
        <p:nvSpPr>
          <p:cNvPr id="2717" name="圆角矩形 2716"/>
          <p:cNvSpPr/>
          <p:nvPr/>
        </p:nvSpPr>
        <p:spPr>
          <a:xfrm>
            <a:off x="7848036" y="1973368"/>
            <a:ext cx="3742704" cy="2102513"/>
          </a:xfrm>
          <a:prstGeom prst="roundRect">
            <a:avLst>
              <a:gd name="adj" fmla="val 9527"/>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18" name="文本框 2717"/>
          <p:cNvSpPr txBox="1"/>
          <p:nvPr/>
        </p:nvSpPr>
        <p:spPr>
          <a:xfrm>
            <a:off x="8198696" y="2202820"/>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02</a:t>
            </a:r>
            <a:endParaRPr lang="zh-CN" altLang="en-US" sz="4400" dirty="0">
              <a:solidFill>
                <a:schemeClr val="bg1"/>
              </a:solidFill>
              <a:ea typeface="MS Gothic" panose="020B0609070205080204" pitchFamily="49" charset="-128"/>
            </a:endParaRPr>
          </a:p>
        </p:txBody>
      </p:sp>
      <p:pic>
        <p:nvPicPr>
          <p:cNvPr id="2719" name="图片 2718"/>
          <p:cNvPicPr>
            <a:picLocks noChangeAspect="1"/>
          </p:cNvPicPr>
          <p:nvPr/>
        </p:nvPicPr>
        <p:blipFill>
          <a:blip r:embed="rId5" cstate="print">
            <a:extLst>
              <a:ext uri="{BEBA8EAE-BF5A-486C-A8C5-ECC9F3942E4B}">
                <a14:imgProps xmlns:a14="http://schemas.microsoft.com/office/drawing/2010/main" xmlns="">
                  <a14:imgLayer r:embed="rId6">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9112930" y="2298577"/>
            <a:ext cx="495093" cy="495093"/>
          </a:xfrm>
          <a:prstGeom prst="rect">
            <a:avLst/>
          </a:prstGeom>
        </p:spPr>
      </p:pic>
      <p:sp>
        <p:nvSpPr>
          <p:cNvPr id="2720" name="文本框 2719"/>
          <p:cNvSpPr txBox="1"/>
          <p:nvPr/>
        </p:nvSpPr>
        <p:spPr>
          <a:xfrm>
            <a:off x="7894283" y="3069459"/>
            <a:ext cx="3654765"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endParaRPr lang="en-US" altLang="zh-CN" dirty="0">
              <a:solidFill>
                <a:schemeClr val="bg1"/>
              </a:solidFill>
            </a:endParaRPr>
          </a:p>
          <a:p>
            <a:pPr algn="ctr">
              <a:lnSpc>
                <a:spcPts val="2500"/>
              </a:lnSpc>
            </a:pPr>
            <a:r>
              <a:rPr lang="zh-CN" altLang="en-US" dirty="0" smtClean="0">
                <a:solidFill>
                  <a:schemeClr val="bg1"/>
                </a:solidFill>
              </a:rPr>
              <a:t>内容说明内容</a:t>
            </a:r>
            <a:r>
              <a:rPr lang="zh-CN" altLang="en-US" dirty="0">
                <a:solidFill>
                  <a:schemeClr val="bg1"/>
                </a:solidFill>
              </a:rPr>
              <a:t>说明内容</a:t>
            </a:r>
            <a:r>
              <a:rPr lang="zh-CN" altLang="en-US" dirty="0" smtClean="0">
                <a:solidFill>
                  <a:schemeClr val="bg1"/>
                </a:solidFill>
              </a:rPr>
              <a:t>说明</a:t>
            </a:r>
          </a:p>
        </p:txBody>
      </p:sp>
    </p:spTree>
    <p:extLst>
      <p:ext uri="{BB962C8B-B14F-4D97-AF65-F5344CB8AC3E}">
        <p14:creationId xmlns:p14="http://schemas.microsoft.com/office/powerpoint/2010/main" xmlns="" val="28297425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椭圆 9"/>
          <p:cNvSpPr/>
          <p:nvPr/>
        </p:nvSpPr>
        <p:spPr>
          <a:xfrm>
            <a:off x="4506486" y="1802078"/>
            <a:ext cx="2336268" cy="2336268"/>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p:cNvSpPr/>
          <p:nvPr/>
        </p:nvSpPr>
        <p:spPr>
          <a:xfrm>
            <a:off x="1787858" y="925547"/>
            <a:ext cx="2336268" cy="2336268"/>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p:cNvSpPr>
            <a:spLocks noGrp="1"/>
          </p:cNvSpPr>
          <p:nvPr>
            <p:ph type="title"/>
          </p:nvPr>
        </p:nvSpPr>
        <p:spPr/>
        <p:txBody>
          <a:bodyPr/>
          <a:lstStyle/>
          <a:p>
            <a:r>
              <a:rPr lang="zh-CN" altLang="en-US" dirty="0" smtClean="0"/>
              <a:t>内容描述</a:t>
            </a:r>
            <a:endParaRPr lang="zh-CN" altLang="en-US" dirty="0"/>
          </a:p>
        </p:txBody>
      </p:sp>
      <p:pic>
        <p:nvPicPr>
          <p:cNvPr id="3" name="图片 2"/>
          <p:cNvPicPr>
            <a:picLocks noChangeAspect="1"/>
          </p:cNvPicPr>
          <p:nvPr/>
        </p:nvPicPr>
        <p:blipFill>
          <a:blip r:embed="rId2" cstate="print">
            <a:extLst>
              <a:ext uri="{28A0092B-C50C-407E-A947-70E740481C1C}">
                <a14:useLocalDpi xmlns:a14="http://schemas.microsoft.com/office/drawing/2010/main" xmlns="" val="0"/>
              </a:ext>
            </a:extLst>
          </a:blip>
          <a:stretch>
            <a:fillRect/>
          </a:stretch>
        </p:blipFill>
        <p:spPr>
          <a:xfrm>
            <a:off x="0" y="1583139"/>
            <a:ext cx="2021699" cy="1387073"/>
          </a:xfrm>
          <a:prstGeom prst="rect">
            <a:avLst/>
          </a:prstGeom>
        </p:spPr>
      </p:pic>
      <p:pic>
        <p:nvPicPr>
          <p:cNvPr id="4" name="图片 3"/>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5163797" y="3898569"/>
            <a:ext cx="1021647" cy="2959432"/>
          </a:xfrm>
          <a:prstGeom prst="rect">
            <a:avLst/>
          </a:prstGeom>
        </p:spPr>
      </p:pic>
      <p:pic>
        <p:nvPicPr>
          <p:cNvPr id="5" name="图片 4"/>
          <p:cNvPicPr>
            <a:picLocks noChangeAspect="1"/>
          </p:cNvPicPr>
          <p:nvPr/>
        </p:nvPicPr>
        <p:blipFill>
          <a:blip r:embed="rId4" cstate="print">
            <a:extLst>
              <a:ext uri="{28A0092B-C50C-407E-A947-70E740481C1C}">
                <a14:useLocalDpi xmlns:a14="http://schemas.microsoft.com/office/drawing/2010/main" xmlns="" val="0"/>
              </a:ext>
            </a:extLst>
          </a:blip>
          <a:stretch>
            <a:fillRect/>
          </a:stretch>
        </p:blipFill>
        <p:spPr>
          <a:xfrm>
            <a:off x="8153727" y="0"/>
            <a:ext cx="3628840" cy="6858000"/>
          </a:xfrm>
          <a:prstGeom prst="rect">
            <a:avLst/>
          </a:prstGeom>
        </p:spPr>
      </p:pic>
      <p:sp>
        <p:nvSpPr>
          <p:cNvPr id="11" name="椭圆 10"/>
          <p:cNvSpPr/>
          <p:nvPr/>
        </p:nvSpPr>
        <p:spPr>
          <a:xfrm>
            <a:off x="7116373" y="925547"/>
            <a:ext cx="2336268" cy="2336268"/>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文本框 12"/>
          <p:cNvSpPr txBox="1"/>
          <p:nvPr/>
        </p:nvSpPr>
        <p:spPr>
          <a:xfrm>
            <a:off x="2499544" y="12915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4" name="文本框 13"/>
          <p:cNvSpPr txBox="1"/>
          <p:nvPr/>
        </p:nvSpPr>
        <p:spPr>
          <a:xfrm>
            <a:off x="1876303" y="2020031"/>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5" name="文本框 14"/>
          <p:cNvSpPr txBox="1"/>
          <p:nvPr/>
        </p:nvSpPr>
        <p:spPr>
          <a:xfrm>
            <a:off x="5211556" y="2101355"/>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6" name="文本框 15"/>
          <p:cNvSpPr txBox="1"/>
          <p:nvPr/>
        </p:nvSpPr>
        <p:spPr>
          <a:xfrm>
            <a:off x="4588315" y="2829850"/>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sp>
        <p:nvSpPr>
          <p:cNvPr id="17" name="文本框 16"/>
          <p:cNvSpPr txBox="1"/>
          <p:nvPr/>
        </p:nvSpPr>
        <p:spPr>
          <a:xfrm>
            <a:off x="7840010" y="1291536"/>
            <a:ext cx="926129" cy="769441"/>
          </a:xfrm>
          <a:prstGeom prst="rect">
            <a:avLst/>
          </a:prstGeom>
          <a:noFill/>
        </p:spPr>
        <p:txBody>
          <a:bodyPr wrap="square" rtlCol="0">
            <a:spAutoFit/>
          </a:bodyPr>
          <a:lstStyle/>
          <a:p>
            <a:pPr algn="ctr"/>
            <a:r>
              <a:rPr lang="en-US" altLang="zh-CN" sz="4400" dirty="0" smtClean="0">
                <a:solidFill>
                  <a:schemeClr val="bg1"/>
                </a:solidFill>
                <a:ea typeface="MS Gothic" panose="020B0609070205080204" pitchFamily="49" charset="-128"/>
              </a:rPr>
              <a:t>03</a:t>
            </a:r>
            <a:endParaRPr lang="zh-CN" altLang="en-US" sz="4400" dirty="0">
              <a:solidFill>
                <a:schemeClr val="bg1"/>
              </a:solidFill>
              <a:ea typeface="MS Gothic" panose="020B0609070205080204" pitchFamily="49" charset="-128"/>
            </a:endParaRPr>
          </a:p>
        </p:txBody>
      </p:sp>
      <p:sp>
        <p:nvSpPr>
          <p:cNvPr id="18" name="文本框 17"/>
          <p:cNvSpPr txBox="1"/>
          <p:nvPr/>
        </p:nvSpPr>
        <p:spPr>
          <a:xfrm>
            <a:off x="7216769" y="2020031"/>
            <a:ext cx="2172611" cy="733534"/>
          </a:xfrm>
          <a:prstGeom prst="rect">
            <a:avLst/>
          </a:prstGeom>
          <a:noFill/>
        </p:spPr>
        <p:txBody>
          <a:bodyPr wrap="square" rtlCol="0">
            <a:spAutoFit/>
          </a:bodyPr>
          <a:lstStyle/>
          <a:p>
            <a:pPr algn="ctr">
              <a:lnSpc>
                <a:spcPts val="2500"/>
              </a:lnSpc>
            </a:pPr>
            <a:r>
              <a:rPr lang="zh-CN" altLang="en-US" dirty="0" smtClean="0">
                <a:solidFill>
                  <a:schemeClr val="bg1"/>
                </a:solidFill>
              </a:rPr>
              <a:t>内容说明内容说明</a:t>
            </a:r>
            <a:endParaRPr lang="en-US" altLang="zh-CN" dirty="0" smtClean="0">
              <a:solidFill>
                <a:schemeClr val="bg1"/>
              </a:solidFill>
            </a:endParaRPr>
          </a:p>
          <a:p>
            <a:pPr algn="ctr">
              <a:lnSpc>
                <a:spcPts val="2500"/>
              </a:lnSpc>
            </a:pPr>
            <a:r>
              <a:rPr lang="zh-CN" altLang="en-US" dirty="0" smtClean="0">
                <a:solidFill>
                  <a:schemeClr val="bg1"/>
                </a:solidFill>
              </a:rPr>
              <a:t>内容说明内容说明</a:t>
            </a:r>
          </a:p>
        </p:txBody>
      </p:sp>
      <p:grpSp>
        <p:nvGrpSpPr>
          <p:cNvPr id="26" name="组合 25"/>
          <p:cNvGrpSpPr/>
          <p:nvPr/>
        </p:nvGrpSpPr>
        <p:grpSpPr>
          <a:xfrm>
            <a:off x="1977300" y="4565664"/>
            <a:ext cx="883205" cy="883204"/>
            <a:chOff x="1256467" y="5656679"/>
            <a:chExt cx="499393" cy="499393"/>
          </a:xfrm>
        </p:grpSpPr>
        <p:sp>
          <p:nvSpPr>
            <p:cNvPr id="20" name="椭圆 19"/>
            <p:cNvSpPr/>
            <p:nvPr/>
          </p:nvSpPr>
          <p:spPr>
            <a:xfrm>
              <a:off x="1256467" y="5656679"/>
              <a:ext cx="499393" cy="499393"/>
            </a:xfrm>
            <a:prstGeom prst="ellipse">
              <a:avLst/>
            </a:prstGeom>
            <a:solidFill>
              <a:srgbClr val="EE90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p:cNvPicPr>
              <a:picLocks noChangeAspect="1"/>
            </p:cNvPicPr>
            <p:nvPr/>
          </p:nvPicPr>
          <p:blipFill>
            <a:blip r:embed="rId5" cstate="print">
              <a:extLst>
                <a:ext uri="{BEBA8EAE-BF5A-486C-A8C5-ECC9F3942E4B}">
                  <a14:imgProps xmlns:a14="http://schemas.microsoft.com/office/drawing/2010/main" xmlns="">
                    <a14:imgLayer r:embed="rId6">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1357713" y="5742656"/>
              <a:ext cx="324047" cy="327438"/>
            </a:xfrm>
            <a:prstGeom prst="rect">
              <a:avLst/>
            </a:prstGeom>
          </p:spPr>
        </p:pic>
      </p:grpSp>
      <p:grpSp>
        <p:nvGrpSpPr>
          <p:cNvPr id="25" name="组合 24"/>
          <p:cNvGrpSpPr/>
          <p:nvPr/>
        </p:nvGrpSpPr>
        <p:grpSpPr>
          <a:xfrm>
            <a:off x="854244" y="4565664"/>
            <a:ext cx="883205" cy="883204"/>
            <a:chOff x="674315" y="5656679"/>
            <a:chExt cx="499393" cy="499393"/>
          </a:xfrm>
        </p:grpSpPr>
        <p:sp>
          <p:nvSpPr>
            <p:cNvPr id="19" name="椭圆 18"/>
            <p:cNvSpPr/>
            <p:nvPr/>
          </p:nvSpPr>
          <p:spPr>
            <a:xfrm>
              <a:off x="674315" y="5656679"/>
              <a:ext cx="499393" cy="499393"/>
            </a:xfrm>
            <a:prstGeom prst="ellipse">
              <a:avLst/>
            </a:prstGeom>
            <a:solidFill>
              <a:srgbClr val="4BB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3" name="图片 22"/>
            <p:cNvPicPr>
              <a:picLocks noChangeAspect="1"/>
            </p:cNvPicPr>
            <p:nvPr/>
          </p:nvPicPr>
          <p:blipFill>
            <a:blip r:embed="rId7" cstate="print">
              <a:extLst>
                <a:ext uri="{BEBA8EAE-BF5A-486C-A8C5-ECC9F3942E4B}">
                  <a14:imgProps xmlns:a14="http://schemas.microsoft.com/office/drawing/2010/main" xmlns="">
                    <a14:imgLayer r:embed="rId8">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flipH="1">
              <a:off x="718822" y="5724048"/>
              <a:ext cx="410379" cy="364656"/>
            </a:xfrm>
            <a:prstGeom prst="rect">
              <a:avLst/>
            </a:prstGeom>
          </p:spPr>
        </p:pic>
      </p:grpSp>
      <p:grpSp>
        <p:nvGrpSpPr>
          <p:cNvPr id="27" name="组合 26"/>
          <p:cNvGrpSpPr/>
          <p:nvPr/>
        </p:nvGrpSpPr>
        <p:grpSpPr>
          <a:xfrm>
            <a:off x="3100357" y="4362232"/>
            <a:ext cx="883205" cy="1086636"/>
            <a:chOff x="1838619" y="5541652"/>
            <a:chExt cx="499393" cy="614420"/>
          </a:xfrm>
        </p:grpSpPr>
        <p:sp>
          <p:nvSpPr>
            <p:cNvPr id="21" name="椭圆 20"/>
            <p:cNvSpPr/>
            <p:nvPr/>
          </p:nvSpPr>
          <p:spPr>
            <a:xfrm>
              <a:off x="1838619" y="5656679"/>
              <a:ext cx="499393" cy="499393"/>
            </a:xfrm>
            <a:prstGeom prst="ellipse">
              <a:avLst/>
            </a:prstGeom>
            <a:solidFill>
              <a:srgbClr val="A6BA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 name="图片 23"/>
            <p:cNvPicPr>
              <a:picLocks noChangeAspect="1"/>
            </p:cNvPicPr>
            <p:nvPr/>
          </p:nvPicPr>
          <p:blipFill>
            <a:blip r:embed="rId9" cstate="print">
              <a:extLst>
                <a:ext uri="{BEBA8EAE-BF5A-486C-A8C5-ECC9F3942E4B}">
                  <a14:imgProps xmlns:a14="http://schemas.microsoft.com/office/drawing/2010/main" xmlns="">
                    <a14:imgLayer r:embed="rId10">
                      <a14:imgEffect>
                        <a14:brightnessContrast bright="100000" contrast="100000"/>
                      </a14:imgEffect>
                    </a14:imgLayer>
                  </a14:imgProps>
                </a:ext>
                <a:ext uri="{28A0092B-C50C-407E-A947-70E740481C1C}">
                  <a14:useLocalDpi xmlns:a14="http://schemas.microsoft.com/office/drawing/2010/main" xmlns="" val="0"/>
                </a:ext>
              </a:extLst>
            </a:blip>
            <a:stretch>
              <a:fillRect/>
            </a:stretch>
          </p:blipFill>
          <p:spPr>
            <a:xfrm>
              <a:off x="1952738" y="5541652"/>
              <a:ext cx="271155" cy="584087"/>
            </a:xfrm>
            <a:prstGeom prst="rect">
              <a:avLst/>
            </a:prstGeom>
          </p:spPr>
        </p:pic>
      </p:grpSp>
      <p:sp>
        <p:nvSpPr>
          <p:cNvPr id="29" name="矩形 28"/>
          <p:cNvSpPr/>
          <p:nvPr/>
        </p:nvSpPr>
        <p:spPr>
          <a:xfrm>
            <a:off x="793145"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0" name="矩形 29"/>
          <p:cNvSpPr/>
          <p:nvPr/>
        </p:nvSpPr>
        <p:spPr>
          <a:xfrm>
            <a:off x="793145"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1" name="矩形 30"/>
          <p:cNvSpPr/>
          <p:nvPr/>
        </p:nvSpPr>
        <p:spPr>
          <a:xfrm>
            <a:off x="1918250"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2" name="矩形 31"/>
          <p:cNvSpPr/>
          <p:nvPr/>
        </p:nvSpPr>
        <p:spPr>
          <a:xfrm>
            <a:off x="1918250"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3" name="矩形 32"/>
          <p:cNvSpPr/>
          <p:nvPr/>
        </p:nvSpPr>
        <p:spPr>
          <a:xfrm>
            <a:off x="3039258" y="5568014"/>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
        <p:nvSpPr>
          <p:cNvPr id="34" name="矩形 33"/>
          <p:cNvSpPr/>
          <p:nvPr/>
        </p:nvSpPr>
        <p:spPr>
          <a:xfrm>
            <a:off x="3039258" y="5937346"/>
            <a:ext cx="1005403" cy="338554"/>
          </a:xfrm>
          <a:prstGeom prst="rect">
            <a:avLst/>
          </a:prstGeom>
        </p:spPr>
        <p:txBody>
          <a:bodyPr wrap="none">
            <a:spAutoFit/>
          </a:bodyPr>
          <a:lstStyle/>
          <a:p>
            <a:pPr algn="ctr"/>
            <a:r>
              <a:rPr lang="zh-CN" altLang="en-US" sz="1600" dirty="0">
                <a:solidFill>
                  <a:schemeClr val="tx1">
                    <a:lumMod val="75000"/>
                    <a:lumOff val="25000"/>
                  </a:schemeClr>
                </a:solidFill>
              </a:rPr>
              <a:t>内容说明</a:t>
            </a:r>
          </a:p>
        </p:txBody>
      </p:sp>
    </p:spTree>
    <p:extLst>
      <p:ext uri="{BB962C8B-B14F-4D97-AF65-F5344CB8AC3E}">
        <p14:creationId xmlns:p14="http://schemas.microsoft.com/office/powerpoint/2010/main" xmlns="" val="547910136"/>
      </p:ext>
    </p:extLst>
  </p:cSld>
  <p:clrMapOvr>
    <a:masterClrMapping/>
  </p:clrMapOvr>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常用1">
      <a:majorFont>
        <a:latin typeface="Impact"/>
        <a:ea typeface="华康俪金黑W8"/>
        <a:cs typeface=""/>
      </a:majorFont>
      <a:minorFont>
        <a:latin typeface="Impact"/>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1552</TotalTime>
  <Words>2560</Words>
  <Application>Microsoft Office PowerPoint</Application>
  <PresentationFormat>自定义</PresentationFormat>
  <Paragraphs>410</Paragraphs>
  <Slides>38</Slides>
  <Notes>3</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38</vt:i4>
      </vt:variant>
    </vt:vector>
  </HeadingPairs>
  <TitlesOfParts>
    <vt:vector size="47" baseType="lpstr">
      <vt:lpstr>Arial</vt:lpstr>
      <vt:lpstr>宋体</vt:lpstr>
      <vt:lpstr>Impact</vt:lpstr>
      <vt:lpstr>微软雅黑</vt:lpstr>
      <vt:lpstr>Adobe 繁黑體 Std B</vt:lpstr>
      <vt:lpstr>MS Gothic</vt:lpstr>
      <vt:lpstr>华康俪金黑W8</vt:lpstr>
      <vt:lpstr>Calibri</vt:lpstr>
      <vt:lpstr>Office 主题</vt:lpstr>
      <vt:lpstr>幻灯片 1</vt:lpstr>
      <vt:lpstr>幻灯片 2</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幻灯片 21</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内容描述</vt:lpstr>
      <vt:lpstr>幻灯片 35</vt:lpstr>
      <vt:lpstr>内容描述</vt:lpstr>
      <vt:lpstr>内容描述</vt:lpstr>
      <vt:lpstr>内容描述</vt:lpstr>
    </vt:vector>
  </TitlesOfParts>
  <Company>Toshiba</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应子</dc:creator>
  <cp:lastModifiedBy>Administrator</cp:lastModifiedBy>
  <cp:revision>116</cp:revision>
  <dcterms:created xsi:type="dcterms:W3CDTF">2014-06-28T22:07:25Z</dcterms:created>
  <dcterms:modified xsi:type="dcterms:W3CDTF">2017-07-22T11:06:56Z</dcterms:modified>
</cp:coreProperties>
</file>